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75" r:id="rId5"/>
    <p:sldId id="281" r:id="rId6"/>
    <p:sldId id="331" r:id="rId7"/>
    <p:sldId id="321" r:id="rId8"/>
    <p:sldId id="320" r:id="rId9"/>
    <p:sldId id="332" r:id="rId10"/>
    <p:sldId id="333" r:id="rId11"/>
    <p:sldId id="322" r:id="rId12"/>
    <p:sldId id="334" r:id="rId13"/>
    <p:sldId id="667" r:id="rId14"/>
    <p:sldId id="316" r:id="rId15"/>
    <p:sldId id="317" r:id="rId16"/>
    <p:sldId id="318" r:id="rId17"/>
    <p:sldId id="319" r:id="rId18"/>
    <p:sldId id="668" r:id="rId19"/>
    <p:sldId id="673" r:id="rId20"/>
    <p:sldId id="665" r:id="rId21"/>
    <p:sldId id="669" r:id="rId22"/>
    <p:sldId id="279" r:id="rId23"/>
  </p:sldIdLst>
  <p:sldSz cx="12192000" cy="6858000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Montserrat SemiBold" panose="00000700000000000000" pitchFamily="2" charset="0"/>
      <p:bold r:id="rId26"/>
      <p:boldItalic r:id="rId27"/>
    </p:embeddedFont>
    <p:embeddedFont>
      <p:font typeface="Nunito Sans" pitchFamily="2" charset="0"/>
      <p:regular r:id="rId28"/>
      <p:bold r:id="rId29"/>
      <p:italic r:id="rId30"/>
      <p:boldItalic r:id="rId31"/>
    </p:embeddedFont>
    <p:embeddedFont>
      <p:font typeface="Nunito Sans ExtraBold" pitchFamily="2" charset="0"/>
      <p:bold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7FAD1-2811-0321-6756-5D3022296C16}" name="NESTOR JULIO HERNANDEZ BOCKER" initials="NH" userId="a413b3be1cc340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395F9B"/>
    <a:srgbClr val="2E886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1AA86-63B6-467D-90E0-69FE9823AC65}" v="10" dt="2024-01-06T15:43:25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0315" autoAdjust="0"/>
  </p:normalViewPr>
  <p:slideViewPr>
    <p:cSldViewPr snapToGrid="0">
      <p:cViewPr varScale="1">
        <p:scale>
          <a:sx n="100" d="100"/>
          <a:sy n="100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5EBE7843-495F-42F3-916D-560762E09208}"/>
    <pc:docChg chg="modSld">
      <pc:chgData name="NESTOR JULIO HERNANDEZ BOCKER" userId="a413b3be1cc3406f" providerId="LiveId" clId="{5EBE7843-495F-42F3-916D-560762E09208}" dt="2024-01-05T04:07:53.873" v="4"/>
      <pc:docMkLst>
        <pc:docMk/>
      </pc:docMkLst>
      <pc:sldChg chg="addCm delCm modNotesTx">
        <pc:chgData name="NESTOR JULIO HERNANDEZ BOCKER" userId="a413b3be1cc3406f" providerId="LiveId" clId="{5EBE7843-495F-42F3-916D-560762E09208}" dt="2024-01-05T04:07:53.873" v="4"/>
        <pc:sldMkLst>
          <pc:docMk/>
          <pc:sldMk cId="1495741939" sldId="6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STOR JULIO HERNANDEZ BOCKER" userId="a413b3be1cc3406f" providerId="LiveId" clId="{5EBE7843-495F-42F3-916D-560762E09208}" dt="2024-01-05T04:07:46.419" v="1"/>
              <pc2:cmMkLst xmlns:pc2="http://schemas.microsoft.com/office/powerpoint/2019/9/main/command">
                <pc:docMk/>
                <pc:sldMk cId="1495741939" sldId="669"/>
                <pc2:cmMk id="{30250D0A-8C93-4CD0-91CE-C727DE3EBBF2}"/>
              </pc2:cmMkLst>
            </pc226:cmChg>
          </p:ext>
        </pc:extLst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187F2DA1-C915-4A1A-83D7-F8E7708A9857}"/>
    <pc:docChg chg="undo redo custSel addSld delSld modSld sldOrd">
      <pc:chgData name="NESTOR JULIO HERNANDEZ BOCKER" userId="a413b3be1cc3406f" providerId="LiveId" clId="{187F2DA1-C915-4A1A-83D7-F8E7708A9857}" dt="2023-06-13T17:04:51.485" v="1292" actId="27918"/>
      <pc:docMkLst>
        <pc:docMk/>
      </pc:docMkLst>
      <pc:sldChg chg="delSp modSp mod">
        <pc:chgData name="NESTOR JULIO HERNANDEZ BOCKER" userId="a413b3be1cc3406f" providerId="LiveId" clId="{187F2DA1-C915-4A1A-83D7-F8E7708A9857}" dt="2023-06-08T02:11:26.290" v="959" actId="20577"/>
        <pc:sldMkLst>
          <pc:docMk/>
          <pc:sldMk cId="1010862512" sldId="275"/>
        </pc:sldMkLst>
        <pc:spChg chg="mod">
          <ac:chgData name="NESTOR JULIO HERNANDEZ BOCKER" userId="a413b3be1cc3406f" providerId="LiveId" clId="{187F2DA1-C915-4A1A-83D7-F8E7708A9857}" dt="2023-06-08T02:11:26.290" v="959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19.090" v="958" actId="120"/>
          <ac:spMkLst>
            <pc:docMk/>
            <pc:sldMk cId="1010862512" sldId="275"/>
            <ac:spMk id="5" creationId="{BDA1159D-A0ED-18DC-0747-141EBF1A2086}"/>
          </ac:spMkLst>
        </pc:spChg>
        <pc:spChg chg="del">
          <ac:chgData name="NESTOR JULIO HERNANDEZ BOCKER" userId="a413b3be1cc3406f" providerId="LiveId" clId="{187F2DA1-C915-4A1A-83D7-F8E7708A9857}" dt="2023-06-08T00:40:31.815" v="2" actId="478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87F2DA1-C915-4A1A-83D7-F8E7708A9857}" dt="2023-06-08T02:10:50.421" v="950" actId="20577"/>
        <pc:sldMkLst>
          <pc:docMk/>
          <pc:sldMk cId="3675170584" sldId="279"/>
        </pc:sldMkLst>
        <pc:spChg chg="mod">
          <ac:chgData name="NESTOR JULIO HERNANDEZ BOCKER" userId="a413b3be1cc3406f" providerId="LiveId" clId="{187F2DA1-C915-4A1A-83D7-F8E7708A9857}" dt="2023-06-08T02:10:50.421" v="95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187F2DA1-C915-4A1A-83D7-F8E7708A9857}" dt="2023-06-08T03:59:01.310" v="1212" actId="20577"/>
        <pc:sldMkLst>
          <pc:docMk/>
          <pc:sldMk cId="2130645913" sldId="281"/>
        </pc:sldMkLst>
        <pc:spChg chg="del">
          <ac:chgData name="NESTOR JULIO HERNANDEZ BOCKER" userId="a413b3be1cc3406f" providerId="LiveId" clId="{187F2DA1-C915-4A1A-83D7-F8E7708A9857}" dt="2023-06-08T00:40:47.185" v="25" actId="478"/>
          <ac:spMkLst>
            <pc:docMk/>
            <pc:sldMk cId="2130645913" sldId="281"/>
            <ac:spMk id="2" creationId="{F740E246-1AD4-B974-C53E-83D4E32CFB1B}"/>
          </ac:spMkLst>
        </pc:spChg>
        <pc:spChg chg="del">
          <ac:chgData name="NESTOR JULIO HERNANDEZ BOCKER" userId="a413b3be1cc3406f" providerId="LiveId" clId="{187F2DA1-C915-4A1A-83D7-F8E7708A9857}" dt="2023-06-08T00:40:48.715" v="26" actId="478"/>
          <ac:spMkLst>
            <pc:docMk/>
            <pc:sldMk cId="2130645913" sldId="281"/>
            <ac:spMk id="3" creationId="{C63AA922-20BD-53BA-DECA-57AB55467D00}"/>
          </ac:spMkLst>
        </pc:spChg>
        <pc:spChg chg="add mod">
          <ac:chgData name="NESTOR JULIO HERNANDEZ BOCKER" userId="a413b3be1cc3406f" providerId="LiveId" clId="{187F2DA1-C915-4A1A-83D7-F8E7708A9857}" dt="2023-06-08T00:41:17.365" v="36" actId="207"/>
          <ac:spMkLst>
            <pc:docMk/>
            <pc:sldMk cId="2130645913" sldId="281"/>
            <ac:spMk id="4" creationId="{0084DA9C-E037-F21C-2264-58A9F92ACD1F}"/>
          </ac:spMkLst>
        </pc:spChg>
        <pc:spChg chg="del">
          <ac:chgData name="NESTOR JULIO HERNANDEZ BOCKER" userId="a413b3be1cc3406f" providerId="LiveId" clId="{187F2DA1-C915-4A1A-83D7-F8E7708A9857}" dt="2023-06-08T00:40:55.495" v="29" actId="478"/>
          <ac:spMkLst>
            <pc:docMk/>
            <pc:sldMk cId="2130645913" sldId="281"/>
            <ac:spMk id="5" creationId="{9A54FADB-B618-5D91-A11B-C8B1D2E643DB}"/>
          </ac:spMkLst>
        </pc:spChg>
        <pc:spChg chg="del">
          <ac:chgData name="NESTOR JULIO HERNANDEZ BOCKER" userId="a413b3be1cc3406f" providerId="LiveId" clId="{187F2DA1-C915-4A1A-83D7-F8E7708A9857}" dt="2023-06-08T00:40:52.905" v="28" actId="478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87F2DA1-C915-4A1A-83D7-F8E7708A9857}" dt="2023-06-08T03:59:01.310" v="1212" actId="20577"/>
          <ac:spMkLst>
            <pc:docMk/>
            <pc:sldMk cId="2130645913" sldId="28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0:45:57.524" v="117" actId="207"/>
          <ac:spMkLst>
            <pc:docMk/>
            <pc:sldMk cId="2130645913" sldId="281"/>
            <ac:spMk id="9" creationId="{E6EEFFE7-9C71-D879-9BE2-201F9B53AEBE}"/>
          </ac:spMkLst>
        </pc:spChg>
        <pc:spChg chg="add del mod">
          <ac:chgData name="NESTOR JULIO HERNANDEZ BOCKER" userId="a413b3be1cc3406f" providerId="LiveId" clId="{187F2DA1-C915-4A1A-83D7-F8E7708A9857}" dt="2023-06-08T00:45:34.804" v="103"/>
          <ac:spMkLst>
            <pc:docMk/>
            <pc:sldMk cId="2130645913" sldId="281"/>
            <ac:spMk id="11" creationId="{D160098B-F193-42D1-A6AB-54D8E33B3F5E}"/>
          </ac:spMkLst>
        </pc:spChg>
        <pc:spChg chg="add del mod">
          <ac:chgData name="NESTOR JULIO HERNANDEZ BOCKER" userId="a413b3be1cc3406f" providerId="LiveId" clId="{187F2DA1-C915-4A1A-83D7-F8E7708A9857}" dt="2023-06-08T00:45:33.557" v="102"/>
          <ac:spMkLst>
            <pc:docMk/>
            <pc:sldMk cId="2130645913" sldId="281"/>
            <ac:spMk id="13" creationId="{77012AEC-68DB-884C-789E-5A1DFD802955}"/>
          </ac:spMkLst>
        </pc:spChg>
        <pc:spChg chg="del">
          <ac:chgData name="NESTOR JULIO HERNANDEZ BOCKER" userId="a413b3be1cc3406f" providerId="LiveId" clId="{187F2DA1-C915-4A1A-83D7-F8E7708A9857}" dt="2023-06-08T00:40:58.155" v="30" actId="478"/>
          <ac:spMkLst>
            <pc:docMk/>
            <pc:sldMk cId="2130645913" sldId="281"/>
            <ac:spMk id="16" creationId="{51FD3A7F-65A0-29C0-E012-458B419CFA80}"/>
          </ac:spMkLst>
        </pc:spChg>
        <pc:spChg chg="add del mod">
          <ac:chgData name="NESTOR JULIO HERNANDEZ BOCKER" userId="a413b3be1cc3406f" providerId="LiveId" clId="{187F2DA1-C915-4A1A-83D7-F8E7708A9857}" dt="2023-06-08T00:45:33.135" v="101"/>
          <ac:spMkLst>
            <pc:docMk/>
            <pc:sldMk cId="2130645913" sldId="281"/>
            <ac:spMk id="17" creationId="{7B3BA40E-A455-F427-A75A-E0A1E63FF020}"/>
          </ac:spMkLst>
        </pc:spChg>
        <pc:spChg chg="add del mod">
          <ac:chgData name="NESTOR JULIO HERNANDEZ BOCKER" userId="a413b3be1cc3406f" providerId="LiveId" clId="{187F2DA1-C915-4A1A-83D7-F8E7708A9857}" dt="2023-06-08T00:46:15.733" v="121"/>
          <ac:spMkLst>
            <pc:docMk/>
            <pc:sldMk cId="2130645913" sldId="281"/>
            <ac:spMk id="19" creationId="{8360555B-F04A-97A6-3E78-40755D258A9E}"/>
          </ac:spMkLst>
        </pc:spChg>
        <pc:graphicFrameChg chg="del">
          <ac:chgData name="NESTOR JULIO HERNANDEZ BOCKER" userId="a413b3be1cc3406f" providerId="LiveId" clId="{187F2DA1-C915-4A1A-83D7-F8E7708A9857}" dt="2023-06-08T00:40:45.275" v="24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03.130" v="119" actId="478"/>
          <ac:graphicFrameMkLst>
            <pc:docMk/>
            <pc:sldMk cId="2130645913" sldId="281"/>
            <ac:graphicFrameMk id="10" creationId="{FDD5F283-BD59-7322-2EAC-F83E9644194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4.804" v="103"/>
          <ac:graphicFrameMkLst>
            <pc:docMk/>
            <pc:sldMk cId="2130645913" sldId="281"/>
            <ac:graphicFrameMk id="12" creationId="{A18B95CE-9184-CC9F-75E9-F8C01994D9A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557" v="102"/>
          <ac:graphicFrameMkLst>
            <pc:docMk/>
            <pc:sldMk cId="2130645913" sldId="281"/>
            <ac:graphicFrameMk id="14" creationId="{F7214B61-AD55-0F35-2F4E-550BE400846B}"/>
          </ac:graphicFrameMkLst>
        </pc:graphicFrameChg>
        <pc:graphicFrameChg chg="del">
          <ac:chgData name="NESTOR JULIO HERNANDEZ BOCKER" userId="a413b3be1cc3406f" providerId="LiveId" clId="{187F2DA1-C915-4A1A-83D7-F8E7708A9857}" dt="2023-06-08T00:40:50.538" v="27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135" v="101"/>
          <ac:graphicFrameMkLst>
            <pc:docMk/>
            <pc:sldMk cId="2130645913" sldId="281"/>
            <ac:graphicFrameMk id="18" creationId="{97CD2182-EAC9-3684-1789-E099770901C3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15.733" v="121"/>
          <ac:graphicFrameMkLst>
            <pc:docMk/>
            <pc:sldMk cId="2130645913" sldId="281"/>
            <ac:graphicFrameMk id="20" creationId="{97D68BF0-8F35-5793-5016-B6C73BC42283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13:29.052" v="964" actId="207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30455291" sldId="29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207670988" sldId="29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058868022" sldId="29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999383766" sldId="29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2838187" sldId="29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528884864" sldId="30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869489403" sldId="30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94828080" sldId="30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0359443" sldId="305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061541852" sldId="306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902090573" sldId="30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799606255" sldId="30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027702" sldId="30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6528798" sldId="31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537324164" sldId="31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757931575" sldId="31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590248872" sldId="31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633284213" sldId="31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867422395" sldId="315"/>
        </pc:sldMkLst>
      </pc:sldChg>
      <pc:sldChg chg="addSp delSp modSp add mod">
        <pc:chgData name="NESTOR JULIO HERNANDEZ BOCKER" userId="a413b3be1cc3406f" providerId="LiveId" clId="{187F2DA1-C915-4A1A-83D7-F8E7708A9857}" dt="2023-06-08T03:59:32.075" v="1220" actId="20577"/>
        <pc:sldMkLst>
          <pc:docMk/>
          <pc:sldMk cId="102766390" sldId="316"/>
        </pc:sldMkLst>
        <pc:spChg chg="add mod">
          <ac:chgData name="NESTOR JULIO HERNANDEZ BOCKER" userId="a413b3be1cc3406f" providerId="LiveId" clId="{187F2DA1-C915-4A1A-83D7-F8E7708A9857}" dt="2023-06-08T03:59:32.075" v="1220" actId="20577"/>
          <ac:spMkLst>
            <pc:docMk/>
            <pc:sldMk cId="102766390" sldId="316"/>
            <ac:spMk id="3" creationId="{F5EBBC47-9ACD-482A-0D48-328D6FB10DD3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48:53.422" v="136"/>
          <ac:spMkLst>
            <pc:docMk/>
            <pc:sldMk cId="102766390" sldId="316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8" creationId="{7BF090BD-2165-AC4E-EBA3-B4A108B98EB9}"/>
          </ac:spMkLst>
        </pc:spChg>
        <pc:graphicFrameChg chg="add mod">
          <ac:chgData name="NESTOR JULIO HERNANDEZ BOCKER" userId="a413b3be1cc3406f" providerId="LiveId" clId="{187F2DA1-C915-4A1A-83D7-F8E7708A9857}" dt="2023-06-08T02:15:08.332" v="970" actId="403"/>
          <ac:graphicFrameMkLst>
            <pc:docMk/>
            <pc:sldMk cId="102766390" sldId="316"/>
            <ac:graphicFrameMk id="2" creationId="{623F5514-A374-ADA9-8CA3-2011170BA8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59:44.629" v="253" actId="478"/>
          <ac:graphicFrameMkLst>
            <pc:docMk/>
            <pc:sldMk cId="102766390" sldId="316"/>
            <ac:graphicFrameMk id="5" creationId="{3A95F987-0651-B14E-EBC2-0D1FB2931608}"/>
          </ac:graphicFrameMkLst>
        </pc:graphicFrameChg>
        <pc:cxnChg chg="add mod">
          <ac:chgData name="NESTOR JULIO HERNANDEZ BOCKER" userId="a413b3be1cc3406f" providerId="LiveId" clId="{187F2DA1-C915-4A1A-83D7-F8E7708A9857}" dt="2023-06-08T02:49:55.047" v="1179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addSp modSp add mod">
        <pc:chgData name="NESTOR JULIO HERNANDEZ BOCKER" userId="a413b3be1cc3406f" providerId="LiveId" clId="{187F2DA1-C915-4A1A-83D7-F8E7708A9857}" dt="2023-06-08T01:04:44.344" v="345" actId="207"/>
        <pc:sldMkLst>
          <pc:docMk/>
          <pc:sldMk cId="3812210601" sldId="317"/>
        </pc:sldMkLst>
        <pc:spChg chg="add mod">
          <ac:chgData name="NESTOR JULIO HERNANDEZ BOCKER" userId="a413b3be1cc3406f" providerId="LiveId" clId="{187F2DA1-C915-4A1A-83D7-F8E7708A9857}" dt="2023-06-08T01:03:48.761" v="338" actId="207"/>
          <ac:spMkLst>
            <pc:docMk/>
            <pc:sldMk cId="3812210601" sldId="317"/>
            <ac:spMk id="2" creationId="{06CBC7C0-CD13-2876-7A47-4431AB404DFE}"/>
          </ac:spMkLst>
        </pc:spChg>
        <pc:spChg chg="add mod">
          <ac:chgData name="NESTOR JULIO HERNANDEZ BOCKER" userId="a413b3be1cc3406f" providerId="LiveId" clId="{187F2DA1-C915-4A1A-83D7-F8E7708A9857}" dt="2023-06-08T01:04:40.983" v="344" actId="207"/>
          <ac:spMkLst>
            <pc:docMk/>
            <pc:sldMk cId="3812210601" sldId="317"/>
            <ac:spMk id="3" creationId="{2EE29001-B57F-3BCD-AB47-DCEBF7657B53}"/>
          </ac:spMkLst>
        </pc:spChg>
        <pc:spChg chg="add mod">
          <ac:chgData name="NESTOR JULIO HERNANDEZ BOCKER" userId="a413b3be1cc3406f" providerId="LiveId" clId="{187F2DA1-C915-4A1A-83D7-F8E7708A9857}" dt="2023-06-08T01:04:44.344" v="345" actId="207"/>
          <ac:spMkLst>
            <pc:docMk/>
            <pc:sldMk cId="3812210601" sldId="317"/>
            <ac:spMk id="5" creationId="{141B4771-F93F-32F8-4CCE-F902A1B56A54}"/>
          </ac:spMkLst>
        </pc:spChg>
        <pc:spChg chg="add mod">
          <ac:chgData name="NESTOR JULIO HERNANDEZ BOCKER" userId="a413b3be1cc3406f" providerId="LiveId" clId="{187F2DA1-C915-4A1A-83D7-F8E7708A9857}" dt="2023-06-08T01:03:41.053" v="337" actId="20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87F2DA1-C915-4A1A-83D7-F8E7708A9857}" dt="2023-06-08T00:50:01.724" v="146"/>
          <ac:spMkLst>
            <pc:docMk/>
            <pc:sldMk cId="3812210601" sldId="317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3:51.839" v="339" actId="207"/>
          <ac:spMkLst>
            <pc:docMk/>
            <pc:sldMk cId="3812210601" sldId="317"/>
            <ac:spMk id="8" creationId="{2CBAB8E9-9405-7A87-2785-3DEFDF9F262E}"/>
          </ac:spMkLst>
        </pc:spChg>
        <pc:graphicFrameChg chg="add mod">
          <ac:chgData name="NESTOR JULIO HERNANDEZ BOCKER" userId="a413b3be1cc3406f" providerId="LiveId" clId="{187F2DA1-C915-4A1A-83D7-F8E7708A9857}" dt="2023-06-08T00:51:56.364" v="174" actId="2711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3:38:57.007" v="1203" actId="14734"/>
        <pc:sldMkLst>
          <pc:docMk/>
          <pc:sldMk cId="417758710" sldId="318"/>
        </pc:sldMkLst>
        <pc:spChg chg="add mod">
          <ac:chgData name="NESTOR JULIO HERNANDEZ BOCKER" userId="a413b3be1cc3406f" providerId="LiveId" clId="{187F2DA1-C915-4A1A-83D7-F8E7708A9857}" dt="2023-06-08T00:55:08.974" v="194" actId="1076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0:52:34.139" v="181" actId="207"/>
          <ac:spMkLst>
            <pc:docMk/>
            <pc:sldMk cId="417758710" sldId="318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05:23.363" v="349"/>
          <ac:spMkLst>
            <pc:docMk/>
            <pc:sldMk cId="417758710" sldId="318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0:52:12.364" v="177"/>
          <ac:spMkLst>
            <pc:docMk/>
            <pc:sldMk cId="417758710" sldId="31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187F2DA1-C915-4A1A-83D7-F8E7708A9857}" dt="2023-06-08T03:38:57.007" v="1203" actId="14734"/>
          <ac:graphicFrameMkLst>
            <pc:docMk/>
            <pc:sldMk cId="417758710" sldId="318"/>
            <ac:graphicFrameMk id="3" creationId="{5F4545A9-8C06-B80F-7DD6-6AA9D07BB250}"/>
          </ac:graphicFrameMkLst>
        </pc:graphicFrameChg>
        <pc:picChg chg="add mod">
          <ac:chgData name="NESTOR JULIO HERNANDEZ BOCKER" userId="a413b3be1cc3406f" providerId="LiveId" clId="{187F2DA1-C915-4A1A-83D7-F8E7708A9857}" dt="2023-06-08T00:52:18.034" v="178"/>
          <ac:picMkLst>
            <pc:docMk/>
            <pc:sldMk cId="417758710" sldId="318"/>
            <ac:picMk id="5" creationId="{33062D13-60B3-EFFD-7334-9F3C79A0AF21}"/>
          </ac:picMkLst>
        </pc:picChg>
      </pc:sldChg>
      <pc:sldChg chg="addSp delSp modSp add mod">
        <pc:chgData name="NESTOR JULIO HERNANDEZ BOCKER" userId="a413b3be1cc3406f" providerId="LiveId" clId="{187F2DA1-C915-4A1A-83D7-F8E7708A9857}" dt="2023-06-08T02:52:12.421" v="1196"/>
        <pc:sldMkLst>
          <pc:docMk/>
          <pc:sldMk cId="1360156958" sldId="319"/>
        </pc:sldMkLst>
        <pc:spChg chg="add del mod">
          <ac:chgData name="NESTOR JULIO HERNANDEZ BOCKER" userId="a413b3be1cc3406f" providerId="LiveId" clId="{187F2DA1-C915-4A1A-83D7-F8E7708A9857}" dt="2023-06-08T00:55:33.964" v="197" actId="478"/>
          <ac:spMkLst>
            <pc:docMk/>
            <pc:sldMk cId="1360156958" sldId="319"/>
            <ac:spMk id="3" creationId="{29D4C7D9-FE70-DA77-F78C-A50B7638020B}"/>
          </ac:spMkLst>
        </pc:spChg>
        <pc:spChg chg="add mod">
          <ac:chgData name="NESTOR JULIO HERNANDEZ BOCKER" userId="a413b3be1cc3406f" providerId="LiveId" clId="{187F2DA1-C915-4A1A-83D7-F8E7708A9857}" dt="2023-06-08T00:55:44.904" v="200"/>
          <ac:spMkLst>
            <pc:docMk/>
            <pc:sldMk cId="1360156958" sldId="319"/>
            <ac:spMk id="5" creationId="{BBB17AB3-4E94-7186-6B6F-DAD1EB7D243F}"/>
          </ac:spMkLst>
        </pc:spChg>
        <pc:spChg chg="add mod">
          <ac:chgData name="NESTOR JULIO HERNANDEZ BOCKER" userId="a413b3be1cc3406f" providerId="LiveId" clId="{187F2DA1-C915-4A1A-83D7-F8E7708A9857}" dt="2023-06-08T02:51:59.606" v="1195" actId="20577"/>
          <ac:spMkLst>
            <pc:docMk/>
            <pc:sldMk cId="1360156958" sldId="319"/>
            <ac:spMk id="6" creationId="{0975D6D9-C73A-4534-891E-598D9F6D656A}"/>
          </ac:spMkLst>
        </pc:spChg>
        <pc:spChg chg="del">
          <ac:chgData name="NESTOR JULIO HERNANDEZ BOCKER" userId="a413b3be1cc3406f" providerId="LiveId" clId="{187F2DA1-C915-4A1A-83D7-F8E7708A9857}" dt="2023-06-08T00:55:25.464" v="195" actId="478"/>
          <ac:spMkLst>
            <pc:docMk/>
            <pc:sldMk cId="1360156958" sldId="319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5:15.658" v="348" actId="1076"/>
          <ac:spMkLst>
            <pc:docMk/>
            <pc:sldMk cId="1360156958" sldId="319"/>
            <ac:spMk id="10" creationId="{D2C6D3AD-45B6-A975-EEDC-DE8A6099DB79}"/>
          </ac:spMkLst>
        </pc:spChg>
        <pc:graphicFrameChg chg="add mod modGraphic">
          <ac:chgData name="NESTOR JULIO HERNANDEZ BOCKER" userId="a413b3be1cc3406f" providerId="LiveId" clId="{187F2DA1-C915-4A1A-83D7-F8E7708A9857}" dt="2023-06-08T02:52:12.421" v="1196"/>
          <ac:graphicFrameMkLst>
            <pc:docMk/>
            <pc:sldMk cId="1360156958" sldId="319"/>
            <ac:graphicFrameMk id="8" creationId="{91D0B3D7-BF83-DC7C-1094-84C43819B058}"/>
          </ac:graphicFrameMkLst>
        </pc:graphicFrameChg>
        <pc:picChg chg="add mod">
          <ac:chgData name="NESTOR JULIO HERNANDEZ BOCKER" userId="a413b3be1cc3406f" providerId="LiveId" clId="{187F2DA1-C915-4A1A-83D7-F8E7708A9857}" dt="2023-06-08T01:05:07.983" v="346"/>
          <ac:picMkLst>
            <pc:docMk/>
            <pc:sldMk cId="1360156958" sldId="319"/>
            <ac:picMk id="9" creationId="{6174BAE7-D0B8-7276-06AF-DF87A10C9085}"/>
          </ac:picMkLst>
        </pc:picChg>
      </pc:sldChg>
      <pc:sldChg chg="addSp modSp add mod">
        <pc:chgData name="NESTOR JULIO HERNANDEZ BOCKER" userId="a413b3be1cc3406f" providerId="LiveId" clId="{187F2DA1-C915-4A1A-83D7-F8E7708A9857}" dt="2023-06-08T01:04:34.933" v="343" actId="207"/>
        <pc:sldMkLst>
          <pc:docMk/>
          <pc:sldMk cId="1763648886" sldId="320"/>
        </pc:sldMkLst>
        <pc:spChg chg="add mod">
          <ac:chgData name="NESTOR JULIO HERNANDEZ BOCKER" userId="a413b3be1cc3406f" providerId="LiveId" clId="{187F2DA1-C915-4A1A-83D7-F8E7708A9857}" dt="2023-06-08T01:03:24.729" v="336" actId="207"/>
          <ac:spMkLst>
            <pc:docMk/>
            <pc:sldMk cId="1763648886" sldId="320"/>
            <ac:spMk id="3" creationId="{0A98E6A3-D575-30BD-90A7-13DBBF6672E2}"/>
          </ac:spMkLst>
        </pc:spChg>
        <pc:spChg chg="add mod">
          <ac:chgData name="NESTOR JULIO HERNANDEZ BOCKER" userId="a413b3be1cc3406f" providerId="LiveId" clId="{187F2DA1-C915-4A1A-83D7-F8E7708A9857}" dt="2023-06-08T01:04:34.933" v="343" actId="207"/>
          <ac:spMkLst>
            <pc:docMk/>
            <pc:sldMk cId="1763648886" sldId="320"/>
            <ac:spMk id="5" creationId="{B1F0F2F7-9B6C-A37E-444F-5DB957DD133B}"/>
          </ac:spMkLst>
        </pc:spChg>
        <pc:spChg chg="add mod">
          <ac:chgData name="NESTOR JULIO HERNANDEZ BOCKER" userId="a413b3be1cc3406f" providerId="LiveId" clId="{187F2DA1-C915-4A1A-83D7-F8E7708A9857}" dt="2023-06-08T01:02:41.884" v="326" actId="1035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187F2DA1-C915-4A1A-83D7-F8E7708A9857}" dt="2023-06-08T01:01:57.393" v="316"/>
          <ac:spMkLst>
            <pc:docMk/>
            <pc:sldMk cId="1763648886" sldId="320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2:46.701" v="335" actId="1035"/>
          <ac:spMkLst>
            <pc:docMk/>
            <pc:sldMk cId="1763648886" sldId="320"/>
            <ac:spMk id="8" creationId="{68C6A1F5-7321-7AFD-A847-7E44836DBFEF}"/>
          </ac:spMkLst>
        </pc:spChg>
        <pc:spChg chg="add mod">
          <ac:chgData name="NESTOR JULIO HERNANDEZ BOCKER" userId="a413b3be1cc3406f" providerId="LiveId" clId="{187F2DA1-C915-4A1A-83D7-F8E7708A9857}" dt="2023-06-08T01:02:35.773" v="323" actId="1076"/>
          <ac:spMkLst>
            <pc:docMk/>
            <pc:sldMk cId="1763648886" sldId="320"/>
            <ac:spMk id="9" creationId="{B15C3F20-1D7E-41F3-7206-569B464F71CB}"/>
          </ac:spMkLst>
        </pc:spChg>
        <pc:graphicFrameChg chg="add mod">
          <ac:chgData name="NESTOR JULIO HERNANDEZ BOCKER" userId="a413b3be1cc3406f" providerId="LiveId" clId="{187F2DA1-C915-4A1A-83D7-F8E7708A9857}" dt="2023-06-08T01:02:01.893" v="31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55:23.641" v="1201" actId="27918"/>
        <pc:sldMkLst>
          <pc:docMk/>
          <pc:sldMk cId="3330875486" sldId="321"/>
        </pc:sldMkLst>
        <pc:spChg chg="add mod">
          <ac:chgData name="NESTOR JULIO HERNANDEZ BOCKER" userId="a413b3be1cc3406f" providerId="LiveId" clId="{187F2DA1-C915-4A1A-83D7-F8E7708A9857}" dt="2023-06-08T01:09:25.068" v="416" actId="1037"/>
          <ac:spMkLst>
            <pc:docMk/>
            <pc:sldMk cId="3330875486" sldId="321"/>
            <ac:spMk id="3" creationId="{A05D0F0F-B464-D112-68CB-169543D8E0D0}"/>
          </ac:spMkLst>
        </pc:spChg>
        <pc:spChg chg="add mod">
          <ac:chgData name="NESTOR JULIO HERNANDEZ BOCKER" userId="a413b3be1cc3406f" providerId="LiveId" clId="{187F2DA1-C915-4A1A-83D7-F8E7708A9857}" dt="2023-06-08T01:09:21.723" v="397" actId="1037"/>
          <ac:spMkLst>
            <pc:docMk/>
            <pc:sldMk cId="3330875486" sldId="321"/>
            <ac:spMk id="5" creationId="{C914680D-29B3-50D1-6789-AE8CF42A20DD}"/>
          </ac:spMkLst>
        </pc:spChg>
        <pc:spChg chg="add mod">
          <ac:chgData name="NESTOR JULIO HERNANDEZ BOCKER" userId="a413b3be1cc3406f" providerId="LiveId" clId="{187F2DA1-C915-4A1A-83D7-F8E7708A9857}" dt="2023-06-08T01:09:28.387" v="433" actId="103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187F2DA1-C915-4A1A-83D7-F8E7708A9857}" dt="2023-06-08T01:08:36.883" v="378"/>
          <ac:spMkLst>
            <pc:docMk/>
            <pc:sldMk cId="3330875486" sldId="32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9:10.583" v="386" actId="1076"/>
          <ac:spMkLst>
            <pc:docMk/>
            <pc:sldMk cId="3330875486" sldId="321"/>
            <ac:spMk id="8" creationId="{1ED3333E-9147-82D3-3E5E-6D0105C08B89}"/>
          </ac:spMkLst>
        </pc:spChg>
        <pc:spChg chg="add mod">
          <ac:chgData name="NESTOR JULIO HERNANDEZ BOCKER" userId="a413b3be1cc3406f" providerId="LiveId" clId="{187F2DA1-C915-4A1A-83D7-F8E7708A9857}" dt="2023-06-08T01:09:17.503" v="388" actId="1076"/>
          <ac:spMkLst>
            <pc:docMk/>
            <pc:sldMk cId="3330875486" sldId="321"/>
            <ac:spMk id="9" creationId="{AD2880AA-3001-E064-27C8-B2483A4D9010}"/>
          </ac:spMkLst>
        </pc:spChg>
        <pc:graphicFrameChg chg="add mod">
          <ac:chgData name="NESTOR JULIO HERNANDEZ BOCKER" userId="a413b3be1cc3406f" providerId="LiveId" clId="{187F2DA1-C915-4A1A-83D7-F8E7708A9857}" dt="2023-06-08T02:55:20.994" v="1200" actId="207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57:58.668" v="1202" actId="1037"/>
        <pc:sldMkLst>
          <pc:docMk/>
          <pc:sldMk cId="200782912" sldId="322"/>
        </pc:sldMkLst>
        <pc:spChg chg="add del mod">
          <ac:chgData name="NESTOR JULIO HERNANDEZ BOCKER" userId="a413b3be1cc3406f" providerId="LiveId" clId="{187F2DA1-C915-4A1A-83D7-F8E7708A9857}" dt="2023-06-08T01:14:54.857" v="474" actId="478"/>
          <ac:spMkLst>
            <pc:docMk/>
            <pc:sldMk cId="200782912" sldId="322"/>
            <ac:spMk id="3" creationId="{8D07E282-D0A3-B6C3-2D0E-24774B3D2C8E}"/>
          </ac:spMkLst>
        </pc:spChg>
        <pc:spChg chg="del">
          <ac:chgData name="NESTOR JULIO HERNANDEZ BOCKER" userId="a413b3be1cc3406f" providerId="LiveId" clId="{187F2DA1-C915-4A1A-83D7-F8E7708A9857}" dt="2023-06-08T01:14:50.642" v="473" actId="478"/>
          <ac:spMkLst>
            <pc:docMk/>
            <pc:sldMk cId="200782912" sldId="322"/>
            <ac:spMk id="7" creationId="{469CD69D-8310-32BB-7403-36C4ABF01797}"/>
          </ac:spMkLst>
        </pc:spChg>
        <pc:spChg chg="add del mod">
          <ac:chgData name="NESTOR JULIO HERNANDEZ BOCKER" userId="a413b3be1cc3406f" providerId="LiveId" clId="{187F2DA1-C915-4A1A-83D7-F8E7708A9857}" dt="2023-06-08T01:15:09.838" v="476"/>
          <ac:spMkLst>
            <pc:docMk/>
            <pc:sldMk cId="200782912" sldId="322"/>
            <ac:spMk id="9" creationId="{EC870D45-899C-3348-9723-FFF9FD9DF9E1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1" creationId="{9672C625-ECFA-84A1-1ABD-6D847B4F0CA9}"/>
          </ac:spMkLst>
        </pc:spChg>
        <pc:spChg chg="add del mod">
          <ac:chgData name="NESTOR JULIO HERNANDEZ BOCKER" userId="a413b3be1cc3406f" providerId="LiveId" clId="{187F2DA1-C915-4A1A-83D7-F8E7708A9857}" dt="2023-06-08T01:15:26.487" v="478" actId="478"/>
          <ac:spMkLst>
            <pc:docMk/>
            <pc:sldMk cId="200782912" sldId="322"/>
            <ac:spMk id="12" creationId="{2B914357-CD73-CCD8-935B-D91A48539EDF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3" creationId="{8A9D8E3D-B54C-010D-D98B-240F4ECCED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6" creationId="{137A1BCE-FFB7-2D33-A1E3-5A068C6D4283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8" creationId="{07F646E7-3DDF-32FD-01B2-EEDB579F652F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9" creationId="{AD66BA74-741E-4BC9-2A55-DDA6AD69E418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0" creationId="{C8264750-E7D6-3C17-65ED-7417ED59D0DB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1" creationId="{016E6399-0428-E9A1-00D7-2BFB286928D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2" creationId="{B1FA700D-924E-CC90-6CC4-BCDF7225CDCE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3" creationId="{13D848D4-25FD-0B58-148D-B78FB59D530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4" creationId="{1A4996F5-2461-CEC7-BCF5-4944828F0FBC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5" creationId="{56AA1987-5211-3876-A46C-AA42BA969A10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6" creationId="{E9683168-7C74-B9CD-903C-0A0B2C08B87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7" creationId="{EA61F252-1652-E247-4042-2243379664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8" creationId="{4C739B67-2B4B-4B5D-7D58-82FDF13C35B4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9" creationId="{4198F890-F860-7A2C-F308-42F1061952B8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0" creationId="{9B472BA6-A098-DB1E-71F1-2A4C37CD43B0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1" creationId="{04F6DB8E-A0CD-70DD-FE8D-A69B914223A5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2" creationId="{DB937834-7598-17C5-4129-A2518EEC49E3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3" creationId="{2B07655D-B263-4627-EB3B-DBA3EB751C6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5" creationId="{554E5472-C6AB-322D-A159-AAA746A8D6B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6" creationId="{390A071B-8E8C-BE41-8E65-DDAC2A53585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7" creationId="{A35353CB-1CF6-5B24-640C-AD1A0399F5C3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8" creationId="{71D01A17-3BB9-4822-EE75-484BD60E634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9" creationId="{52E0B854-11AC-8B32-B551-9C46385E62A0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40" creationId="{C3560645-B704-473E-CB5A-CF7D60271880}"/>
          </ac:spMkLst>
        </pc:spChg>
        <pc:spChg chg="add del mod">
          <ac:chgData name="NESTOR JULIO HERNANDEZ BOCKER" userId="a413b3be1cc3406f" providerId="LiveId" clId="{187F2DA1-C915-4A1A-83D7-F8E7708A9857}" dt="2023-06-08T01:15:29.188" v="479" actId="478"/>
          <ac:spMkLst>
            <pc:docMk/>
            <pc:sldMk cId="200782912" sldId="322"/>
            <ac:spMk id="41" creationId="{8D319F21-C65A-A02C-5E59-B346D3CE556E}"/>
          </ac:spMkLst>
        </pc:spChg>
        <pc:spChg chg="add mod">
          <ac:chgData name="NESTOR JULIO HERNANDEZ BOCKER" userId="a413b3be1cc3406f" providerId="LiveId" clId="{187F2DA1-C915-4A1A-83D7-F8E7708A9857}" dt="2023-06-08T01:22:45.762" v="518" actId="207"/>
          <ac:spMkLst>
            <pc:docMk/>
            <pc:sldMk cId="200782912" sldId="322"/>
            <ac:spMk id="42" creationId="{B4619033-49E5-E5CD-CB1F-D34E7E88CC27}"/>
          </ac:spMkLst>
        </pc:sp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5" creationId="{AC8D4765-19AA-F168-00F1-89170E3D175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6" creationId="{5DD6243D-9A4C-B114-EF0E-0B49B47075F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8" creationId="{53819205-2E55-B6AF-9A25-82272EA56F7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10" creationId="{387851CD-78CD-E96E-3958-57BF24EF70E4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4:09.907" v="1064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5:09.596" v="1079" actId="1035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15:21.332" v="47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57:58.668" v="1202" actId="1037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addSp delSp modSp add del mod">
        <pc:chgData name="NESTOR JULIO HERNANDEZ BOCKER" userId="a413b3be1cc3406f" providerId="LiveId" clId="{187F2DA1-C915-4A1A-83D7-F8E7708A9857}" dt="2023-06-08T02:09:55.149" v="947" actId="47"/>
        <pc:sldMkLst>
          <pc:docMk/>
          <pc:sldMk cId="1664025019" sldId="323"/>
        </pc:sldMkLst>
        <pc:spChg chg="add mod">
          <ac:chgData name="NESTOR JULIO HERNANDEZ BOCKER" userId="a413b3be1cc3406f" providerId="LiveId" clId="{187F2DA1-C915-4A1A-83D7-F8E7708A9857}" dt="2023-06-08T02:09:22.335" v="940" actId="1076"/>
          <ac:spMkLst>
            <pc:docMk/>
            <pc:sldMk cId="1664025019" sldId="323"/>
            <ac:spMk id="2" creationId="{44BA62D8-0AE6-95C2-00FB-576C90017A3A}"/>
          </ac:spMkLst>
        </pc:spChg>
        <pc:spChg chg="add mod">
          <ac:chgData name="NESTOR JULIO HERNANDEZ BOCKER" userId="a413b3be1cc3406f" providerId="LiveId" clId="{187F2DA1-C915-4A1A-83D7-F8E7708A9857}" dt="2023-06-08T02:09:01.579" v="934" actId="1037"/>
          <ac:spMkLst>
            <pc:docMk/>
            <pc:sldMk cId="1664025019" sldId="323"/>
            <ac:spMk id="3" creationId="{5DD8DF18-5518-4AD8-8FB3-18964EE003E3}"/>
          </ac:spMkLst>
        </pc:spChg>
        <pc:spChg chg="del mod">
          <ac:chgData name="NESTOR JULIO HERNANDEZ BOCKER" userId="a413b3be1cc3406f" providerId="LiveId" clId="{187F2DA1-C915-4A1A-83D7-F8E7708A9857}" dt="2023-06-08T02:08:08.875" v="922" actId="478"/>
          <ac:spMkLst>
            <pc:docMk/>
            <pc:sldMk cId="1664025019" sldId="323"/>
            <ac:spMk id="4" creationId="{0084DA9C-E037-F21C-2264-58A9F92ACD1F}"/>
          </ac:spMkLst>
        </pc:spChg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1265880122" sldId="324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198552193" sldId="325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646390374" sldId="326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431443399" sldId="327"/>
        </pc:sldMkLst>
      </pc:sldChg>
      <pc:sldChg chg="addSp delSp modSp add mod">
        <pc:chgData name="NESTOR JULIO HERNANDEZ BOCKER" userId="a413b3be1cc3406f" providerId="LiveId" clId="{187F2DA1-C915-4A1A-83D7-F8E7708A9857}" dt="2023-06-08T03:45:15.344" v="1205" actId="1076"/>
        <pc:sldMkLst>
          <pc:docMk/>
          <pc:sldMk cId="3631758431" sldId="328"/>
        </pc:sldMkLst>
        <pc:spChg chg="mod">
          <ac:chgData name="NESTOR JULIO HERNANDEZ BOCKER" userId="a413b3be1cc3406f" providerId="LiveId" clId="{187F2DA1-C915-4A1A-83D7-F8E7708A9857}" dt="2023-06-08T00:57:32.479" v="222" actId="113"/>
          <ac:spMkLst>
            <pc:docMk/>
            <pc:sldMk cId="3631758431" sldId="328"/>
            <ac:spMk id="3" creationId="{F5EBBC47-9ACD-482A-0D48-328D6FB10DD3}"/>
          </ac:spMkLst>
        </pc:spChg>
        <pc:spChg chg="del mod">
          <ac:chgData name="NESTOR JULIO HERNANDEZ BOCKER" userId="a413b3be1cc3406f" providerId="LiveId" clId="{187F2DA1-C915-4A1A-83D7-F8E7708A9857}" dt="2023-06-08T00:57:49.433" v="227" actId="478"/>
          <ac:spMkLst>
            <pc:docMk/>
            <pc:sldMk cId="3631758431" sldId="328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57:17.344" v="218"/>
          <ac:spMkLst>
            <pc:docMk/>
            <pc:sldMk cId="3631758431" sldId="328"/>
            <ac:spMk id="7" creationId="{469CD69D-8310-32BB-7403-36C4ABF01797}"/>
          </ac:spMkLst>
        </pc:spChg>
        <pc:spChg chg="del">
          <ac:chgData name="NESTOR JULIO HERNANDEZ BOCKER" userId="a413b3be1cc3406f" providerId="LiveId" clId="{187F2DA1-C915-4A1A-83D7-F8E7708A9857}" dt="2023-06-08T00:57:48.782" v="225" actId="478"/>
          <ac:spMkLst>
            <pc:docMk/>
            <pc:sldMk cId="3631758431" sldId="328"/>
            <ac:spMk id="8" creationId="{7BF090BD-2165-AC4E-EBA3-B4A108B98EB9}"/>
          </ac:spMkLst>
        </pc:spChg>
        <pc:graphicFrameChg chg="del">
          <ac:chgData name="NESTOR JULIO HERNANDEZ BOCKER" userId="a413b3be1cc3406f" providerId="LiveId" clId="{187F2DA1-C915-4A1A-83D7-F8E7708A9857}" dt="2023-06-08T00:57:44.224" v="224" actId="478"/>
          <ac:graphicFrameMkLst>
            <pc:docMk/>
            <pc:sldMk cId="3631758431" sldId="328"/>
            <ac:graphicFrameMk id="2" creationId="{623F5514-A374-ADA9-8CA3-2011170BA818}"/>
          </ac:graphicFrameMkLst>
        </pc:graphicFrameChg>
        <pc:graphicFrameChg chg="del">
          <ac:chgData name="NESTOR JULIO HERNANDEZ BOCKER" userId="a413b3be1cc3406f" providerId="LiveId" clId="{187F2DA1-C915-4A1A-83D7-F8E7708A9857}" dt="2023-06-08T00:57:41.564" v="223" actId="478"/>
          <ac:graphicFrameMkLst>
            <pc:docMk/>
            <pc:sldMk cId="3631758431" sldId="328"/>
            <ac:graphicFrameMk id="5" creationId="{3A95F987-0651-B14E-EBC2-0D1FB293160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3:45:15.344" v="1205" actId="1076"/>
          <ac:graphicFrameMkLst>
            <pc:docMk/>
            <pc:sldMk cId="3631758431" sldId="328"/>
            <ac:graphicFrameMk id="10" creationId="{32BB6D3D-CEC3-82C3-B73F-71DD3AD9D758}"/>
          </ac:graphicFrameMkLst>
        </pc:graphicFrameChg>
        <pc:cxnChg chg="del">
          <ac:chgData name="NESTOR JULIO HERNANDEZ BOCKER" userId="a413b3be1cc3406f" providerId="LiveId" clId="{187F2DA1-C915-4A1A-83D7-F8E7708A9857}" dt="2023-06-08T00:57:50.845" v="228" actId="478"/>
          <ac:cxnSpMkLst>
            <pc:docMk/>
            <pc:sldMk cId="3631758431" sldId="328"/>
            <ac:cxnSpMk id="9" creationId="{0F8A8BD0-51E1-D7C6-E890-C6922DCB74C4}"/>
          </ac:cxnSpMkLst>
        </pc:cxnChg>
      </pc:sldChg>
      <pc:sldChg chg="modSp add mod">
        <pc:chgData name="NESTOR JULIO HERNANDEZ BOCKER" userId="a413b3be1cc3406f" providerId="LiveId" clId="{187F2DA1-C915-4A1A-83D7-F8E7708A9857}" dt="2023-06-08T01:07:03.387" v="362" actId="207"/>
        <pc:sldMkLst>
          <pc:docMk/>
          <pc:sldMk cId="3726187029" sldId="329"/>
        </pc:sldMkLst>
        <pc:spChg chg="mod">
          <ac:chgData name="NESTOR JULIO HERNANDEZ BOCKER" userId="a413b3be1cc3406f" providerId="LiveId" clId="{187F2DA1-C915-4A1A-83D7-F8E7708A9857}" dt="2023-06-08T01:06:55.253" v="361"/>
          <ac:spMkLst>
            <pc:docMk/>
            <pc:sldMk cId="3726187029" sldId="329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07:03.387" v="362" actId="207"/>
          <ac:spMkLst>
            <pc:docMk/>
            <pc:sldMk cId="3726187029" sldId="329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1:05:58.863" v="351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1:06:39.759" v="360" actId="654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08:07.333" v="373"/>
        <pc:sldMkLst>
          <pc:docMk/>
          <pc:sldMk cId="3844795882" sldId="330"/>
        </pc:sldMkLst>
        <pc:spChg chg="mod">
          <ac:chgData name="NESTOR JULIO HERNANDEZ BOCKER" userId="a413b3be1cc3406f" providerId="LiveId" clId="{187F2DA1-C915-4A1A-83D7-F8E7708A9857}" dt="2023-06-08T01:07:39.188" v="367"/>
          <ac:spMkLst>
            <pc:docMk/>
            <pc:sldMk cId="3844795882" sldId="330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07:30.123" v="364"/>
          <ac:spMkLst>
            <pc:docMk/>
            <pc:sldMk cId="3844795882" sldId="330"/>
            <ac:spMk id="6" creationId="{0975D6D9-C73A-4534-891E-598D9F6D656A}"/>
          </ac:spMkLst>
        </pc:spChg>
        <pc:spChg chg="mod">
          <ac:chgData name="NESTOR JULIO HERNANDEZ BOCKER" userId="a413b3be1cc3406f" providerId="LiveId" clId="{187F2DA1-C915-4A1A-83D7-F8E7708A9857}" dt="2023-06-08T01:07:11.303" v="363" actId="207"/>
          <ac:spMkLst>
            <pc:docMk/>
            <pc:sldMk cId="3844795882" sldId="330"/>
            <ac:spMk id="10" creationId="{D2C6D3AD-45B6-A975-EEDC-DE8A6099DB79}"/>
          </ac:spMkLst>
        </pc:spChg>
        <pc:graphicFrameChg chg="mod modGraphic">
          <ac:chgData name="NESTOR JULIO HERNANDEZ BOCKER" userId="a413b3be1cc3406f" providerId="LiveId" clId="{187F2DA1-C915-4A1A-83D7-F8E7708A9857}" dt="2023-06-08T01:08:07.333" v="373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16:46.787" v="976" actId="27918"/>
        <pc:sldMkLst>
          <pc:docMk/>
          <pc:sldMk cId="1999066587" sldId="331"/>
        </pc:sldMkLst>
        <pc:spChg chg="add mod">
          <ac:chgData name="NESTOR JULIO HERNANDEZ BOCKER" userId="a413b3be1cc3406f" providerId="LiveId" clId="{187F2DA1-C915-4A1A-83D7-F8E7708A9857}" dt="2023-06-08T01:10:43.473" v="445" actId="20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87F2DA1-C915-4A1A-83D7-F8E7708A9857}" dt="2023-06-08T01:10:54.033" v="448"/>
          <ac:spMkLst>
            <pc:docMk/>
            <pc:sldMk cId="1999066587" sldId="33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187F2DA1-C915-4A1A-83D7-F8E7708A9857}" dt="2023-06-08T02:16:34.584" v="975" actId="207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3:55:35.139" v="1206" actId="1036"/>
        <pc:sldMkLst>
          <pc:docMk/>
          <pc:sldMk cId="2501195012" sldId="332"/>
        </pc:sldMkLst>
        <pc:spChg chg="mod">
          <ac:chgData name="NESTOR JULIO HERNANDEZ BOCKER" userId="a413b3be1cc3406f" providerId="LiveId" clId="{187F2DA1-C915-4A1A-83D7-F8E7708A9857}" dt="2023-06-08T01:12:56.593" v="455"/>
          <ac:spMkLst>
            <pc:docMk/>
            <pc:sldMk cId="2501195012" sldId="332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12:49.142" v="454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3:55:35.139" v="1206" actId="1036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13:56.315" v="468" actId="403"/>
        <pc:sldMkLst>
          <pc:docMk/>
          <pc:sldMk cId="3160605606" sldId="333"/>
        </pc:sldMkLst>
        <pc:spChg chg="mod">
          <ac:chgData name="NESTOR JULIO HERNANDEZ BOCKER" userId="a413b3be1cc3406f" providerId="LiveId" clId="{187F2DA1-C915-4A1A-83D7-F8E7708A9857}" dt="2023-06-08T01:13:27.723" v="462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13:38.501" v="464" actId="20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187F2DA1-C915-4A1A-83D7-F8E7708A9857}" dt="2023-06-08T01:13:56.315" v="468" actId="403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13T17:04:51.485" v="1292" actId="27918"/>
        <pc:sldMkLst>
          <pc:docMk/>
          <pc:sldMk cId="1160910596" sldId="334"/>
        </pc:sldMkLst>
        <pc:spChg chg="add mod">
          <ac:chgData name="NESTOR JULIO HERNANDEZ BOCKER" userId="a413b3be1cc3406f" providerId="LiveId" clId="{187F2DA1-C915-4A1A-83D7-F8E7708A9857}" dt="2023-06-08T01:22:39.662" v="517" actId="207"/>
          <ac:spMkLst>
            <pc:docMk/>
            <pc:sldMk cId="1160910596" sldId="334"/>
            <ac:spMk id="2" creationId="{115F45DC-9651-3D28-6589-8D7D6366290A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3" creationId="{95FBA0FC-5537-92D2-7623-07C1A15DF55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" creationId="{0AFAD0C6-8E47-3C4B-4199-D52587E84AE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6" creationId="{40CF01D8-D9CD-7D96-C49E-BEFBB42B1D6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8" creationId="{FEBFC703-50D8-FD0E-6B93-78984134BBBE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1" creationId="{9672C625-ECFA-84A1-1ABD-6D847B4F0CA9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3" creationId="{8A9D8E3D-B54C-010D-D98B-240F4ECCED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6" creationId="{137A1BCE-FFB7-2D33-A1E3-5A068C6D428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8" creationId="{07F646E7-3DDF-32FD-01B2-EEDB579F652F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9" creationId="{AD66BA74-741E-4BC9-2A55-DDA6AD69E41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0" creationId="{C8264750-E7D6-3C17-65ED-7417ED59D0DB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1" creationId="{016E6399-0428-E9A1-00D7-2BFB286928D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2" creationId="{B1FA700D-924E-CC90-6CC4-BCDF7225CDCE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3" creationId="{13D848D4-25FD-0B58-148D-B78FB59D530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4" creationId="{1A4996F5-2461-CEC7-BCF5-4944828F0FB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5" creationId="{56AA1987-5211-3876-A46C-AA42BA969A1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6" creationId="{E9683168-7C74-B9CD-903C-0A0B2C08B87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7" creationId="{EA61F252-1652-E247-4042-2243379664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8" creationId="{4C739B67-2B4B-4B5D-7D58-82FDF13C35B4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9" creationId="{4198F890-F860-7A2C-F308-42F1061952B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0" creationId="{9B472BA6-A098-DB1E-71F1-2A4C37CD43B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1" creationId="{04F6DB8E-A0CD-70DD-FE8D-A69B914223A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2" creationId="{DB937834-7598-17C5-4129-A2518EEC49E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3" creationId="{2B07655D-B263-4627-EB3B-DBA3EB751C66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5" creationId="{554E5472-C6AB-322D-A159-AAA746A8D6B6}"/>
          </ac:spMkLst>
        </pc:spChg>
        <pc:spChg chg="add 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6" creationId="{390A071B-8E8C-BE41-8E65-DDAC2A53585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7" creationId="{A35353CB-1CF6-5B24-640C-AD1A0399F5C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8" creationId="{71D01A17-3BB9-4822-EE75-484BD60E634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9" creationId="{52E0B854-11AC-8B32-B551-9C46385E62A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0" creationId="{C3560645-B704-473E-CB5A-CF7D6027188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2" creationId="{B4619033-49E5-E5CD-CB1F-D34E7E88CC2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3" creationId="{9DEC5AB1-64DF-FB7C-68E3-F098E090D50A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4" creationId="{13B6C6B7-3DE9-A9C4-6852-7724C6AD680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5" creationId="{DF720C7C-E337-4A98-2DD2-629CCB81982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6" creationId="{801CBFE2-3E8F-B81B-17A5-953CF1CEE262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7" creationId="{ACDA8386-E471-ECB9-A80E-3319DA82E0BB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8" creationId="{3182F00C-9C84-1E30-69DA-D35D05E84AAE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49" creationId="{F02BDFF7-E952-761E-F15E-C9E68DDF4C64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0" creationId="{01AE5D79-E35A-B510-7F19-ABF594F4E753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1" creationId="{28C6E999-C86B-BB67-7BC4-BBDBC72CBB41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2" creationId="{7967C572-BF2F-0E03-8B7D-5B7B34F4EDC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3" creationId="{ED18CBCA-A63F-2EC1-AD66-A32411626D25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4" creationId="{77250985-050F-47F8-617F-0C933785C197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5" creationId="{059B3BB5-9162-9A79-FE59-18C2CE74EC8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6" creationId="{BF4B094E-69D4-0E2E-1C84-77A9D21747B9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7" creationId="{86F09F13-C271-997D-AF4F-63198085788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8" creationId="{D53850D1-EF14-00E1-2818-0D6E9A7BC07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59" creationId="{29CD265B-60EA-CAB9-ADFD-173892344C41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0" creationId="{013020C3-2AE5-D4AF-A83B-06C67F28A024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1" creationId="{55D05A07-7C7E-FA79-8E50-F433C3FF53F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2" creationId="{F85EDFB1-8523-146F-1AB0-B3AD3173D35A}"/>
          </ac:spMkLst>
        </pc:sp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2" creationId="{82D3694B-66E6-0533-B96F-BC8452D4A139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4" creationId="{759A711C-C43C-C40F-654F-01F1D11D8FA7}"/>
          </ac:graphicFrameMkLst>
        </pc:graphicFrameChg>
        <pc:graphicFrameChg chg="del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5" creationId="{48583171-CA99-41F5-4E57-347407B362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7" creationId="{07C5C583-BE99-4E9B-4F0E-21ACB0FBD610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34" creationId="{07F63D6F-99BB-DA19-EB94-A50A51F7D5FE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06:28.738" v="903" actId="207"/>
        <pc:sldMkLst>
          <pc:docMk/>
          <pc:sldMk cId="905729610" sldId="665"/>
        </pc:sldMkLst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2" creationId="{AE8D3646-68C4-7D19-2522-BAAD2093CA34}"/>
          </ac:spMkLst>
        </pc:spChg>
        <pc:spChg chg="del">
          <ac:chgData name="NESTOR JULIO HERNANDEZ BOCKER" userId="a413b3be1cc3406f" providerId="LiveId" clId="{187F2DA1-C915-4A1A-83D7-F8E7708A9857}" dt="2023-06-08T01:28:02.888" v="882" actId="478"/>
          <ac:spMkLst>
            <pc:docMk/>
            <pc:sldMk cId="905729610" sldId="665"/>
            <ac:spMk id="3" creationId="{24E0F29F-E9D9-A4DF-46A2-8640D3D230B6}"/>
          </ac:spMkLst>
        </pc:spChg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4" creationId="{30BDBAFF-21DC-C5CC-6C7E-27217F920E88}"/>
          </ac:spMkLst>
        </pc:spChg>
        <pc:spChg chg="add 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5" creationId="{A7C2AACC-E699-18AE-477E-6C74E8F7275F}"/>
          </ac:spMkLst>
        </pc:spChg>
        <pc:spChg chg="del">
          <ac:chgData name="NESTOR JULIO HERNANDEZ BOCKER" userId="a413b3be1cc3406f" providerId="LiveId" clId="{187F2DA1-C915-4A1A-83D7-F8E7708A9857}" dt="2023-06-08T01:27:49.133" v="879" actId="478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1.157" v="881" actId="478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87F2DA1-C915-4A1A-83D7-F8E7708A9857}" dt="2023-06-08T01:29:06.572" v="899" actId="20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2:06:28.738" v="903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mod">
          <ac:chgData name="NESTOR JULIO HERNANDEZ BOCKER" userId="a413b3be1cc3406f" providerId="LiveId" clId="{187F2DA1-C915-4A1A-83D7-F8E7708A9857}" dt="2023-06-08T02:06:22.993" v="902" actId="207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4:10:11.783" v="1261"/>
        <pc:sldMkLst>
          <pc:docMk/>
          <pc:sldMk cId="2099275270" sldId="667"/>
        </pc:sldMkLst>
        <pc:spChg chg="add del mod">
          <ac:chgData name="NESTOR JULIO HERNANDEZ BOCKER" userId="a413b3be1cc3406f" providerId="LiveId" clId="{187F2DA1-C915-4A1A-83D7-F8E7708A9857}" dt="2023-06-08T01:23:01.062" v="522" actId="478"/>
          <ac:spMkLst>
            <pc:docMk/>
            <pc:sldMk cId="2099275270" sldId="667"/>
            <ac:spMk id="4" creationId="{4BD88746-6F94-BD31-0769-B0FDCECDF992}"/>
          </ac:spMkLst>
        </pc:spChg>
        <pc:spChg chg="add mod">
          <ac:chgData name="NESTOR JULIO HERNANDEZ BOCKER" userId="a413b3be1cc3406f" providerId="LiveId" clId="{187F2DA1-C915-4A1A-83D7-F8E7708A9857}" dt="2023-06-08T01:23:36.607" v="54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87F2DA1-C915-4A1A-83D7-F8E7708A9857}" dt="2023-06-08T01:23:15.900" v="528" actId="20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187F2DA1-C915-4A1A-83D7-F8E7708A9857}" dt="2023-06-08T02:27:36.185" v="1176" actId="1076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187F2DA1-C915-4A1A-83D7-F8E7708A9857}" dt="2023-06-08T04:08:47.119" v="1223"/>
          <ac:spMkLst>
            <pc:docMk/>
            <pc:sldMk cId="2099275270" sldId="667"/>
            <ac:spMk id="12" creationId="{00000000-0008-0000-0000-000006000000}"/>
          </ac:spMkLst>
        </pc:spChg>
        <pc:spChg chg="add mod">
          <ac:chgData name="NESTOR JULIO HERNANDEZ BOCKER" userId="a413b3be1cc3406f" providerId="LiveId" clId="{187F2DA1-C915-4A1A-83D7-F8E7708A9857}" dt="2023-06-08T04:10:06.069" v="1259"/>
          <ac:spMkLst>
            <pc:docMk/>
            <pc:sldMk cId="2099275270" sldId="667"/>
            <ac:spMk id="15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9.652" v="521" actId="478"/>
          <ac:spMkLst>
            <pc:docMk/>
            <pc:sldMk cId="2099275270" sldId="667"/>
            <ac:spMk id="16" creationId="{00000000-0000-0000-0000-000000000000}"/>
          </ac:spMkLst>
        </pc:spChg>
        <pc:spChg chg="add mod">
          <ac:chgData name="NESTOR JULIO HERNANDEZ BOCKER" userId="a413b3be1cc3406f" providerId="LiveId" clId="{187F2DA1-C915-4A1A-83D7-F8E7708A9857}" dt="2023-06-08T04:10:11.783" v="1261"/>
          <ac:spMkLst>
            <pc:docMk/>
            <pc:sldMk cId="2099275270" sldId="667"/>
            <ac:spMk id="19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8.562" v="520" actId="478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187F2DA1-C915-4A1A-83D7-F8E7708A9857}" dt="2023-06-08T04:09:05.678" v="1256" actId="1036"/>
          <ac:grpSpMkLst>
            <pc:docMk/>
            <pc:sldMk cId="2099275270" sldId="667"/>
            <ac:grpSpMk id="7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06.069" v="1259"/>
          <ac:grpSpMkLst>
            <pc:docMk/>
            <pc:sldMk cId="2099275270" sldId="667"/>
            <ac:grpSpMk id="13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11.783" v="1261"/>
          <ac:grpSpMkLst>
            <pc:docMk/>
            <pc:sldMk cId="2099275270" sldId="667"/>
            <ac:grpSpMk id="17" creationId="{00000000-0008-0000-0000-000003000000}"/>
          </ac:grpSpMkLst>
        </pc:grpChg>
        <pc:graphicFrameChg chg="del mod">
          <ac:chgData name="NESTOR JULIO HERNANDEZ BOCKER" userId="a413b3be1cc3406f" providerId="LiveId" clId="{187F2DA1-C915-4A1A-83D7-F8E7708A9857}" dt="2023-06-08T04:08:30.280" v="1222" actId="47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08:47.119" v="1223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06.069" v="1259"/>
          <ac:graphicFrameMkLst>
            <pc:docMk/>
            <pc:sldMk cId="2099275270" sldId="667"/>
            <ac:graphicFrameMk id="14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11.783" v="1261"/>
          <ac:graphicFrameMkLst>
            <pc:docMk/>
            <pc:sldMk cId="2099275270" sldId="667"/>
            <ac:graphicFrameMk id="18" creationId="{00000000-0008-0000-0000-000005000000}"/>
          </ac:graphicFrameMkLst>
        </pc:graphicFrameChg>
      </pc:sldChg>
      <pc:sldChg chg="addSp delSp add del mod">
        <pc:chgData name="NESTOR JULIO HERNANDEZ BOCKER" userId="a413b3be1cc3406f" providerId="LiveId" clId="{187F2DA1-C915-4A1A-83D7-F8E7708A9857}" dt="2023-06-08T01:14:38.192" v="472"/>
        <pc:sldMkLst>
          <pc:docMk/>
          <pc:sldMk cId="1180092406" sldId="668"/>
        </pc:sldMkLst>
        <pc:spChg chg="add del">
          <ac:chgData name="NESTOR JULIO HERNANDEZ BOCKER" userId="a413b3be1cc3406f" providerId="LiveId" clId="{187F2DA1-C915-4A1A-83D7-F8E7708A9857}" dt="2023-06-08T01:14:36.854" v="471" actId="478"/>
          <ac:spMkLst>
            <pc:docMk/>
            <pc:sldMk cId="1180092406" sldId="668"/>
            <ac:spMk id="6" creationId="{00000000-0000-0000-0000-000000000000}"/>
          </ac:spMkLst>
        </pc:spChg>
      </pc:sldChg>
      <pc:sldChg chg="modSp add mod ord">
        <pc:chgData name="NESTOR JULIO HERNANDEZ BOCKER" userId="a413b3be1cc3406f" providerId="LiveId" clId="{187F2DA1-C915-4A1A-83D7-F8E7708A9857}" dt="2023-06-08T02:11:03.068" v="957" actId="27636"/>
        <pc:sldMkLst>
          <pc:docMk/>
          <pc:sldMk cId="2093091506" sldId="668"/>
        </pc:sldMkLst>
        <pc:spChg chg="mod">
          <ac:chgData name="NESTOR JULIO HERNANDEZ BOCKER" userId="a413b3be1cc3406f" providerId="LiveId" clId="{187F2DA1-C915-4A1A-83D7-F8E7708A9857}" dt="2023-06-08T02:10:43.037" v="949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03.068" v="957" actId="27636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add mod">
        <pc:chgData name="NESTOR JULIO HERNANDEZ BOCKER" userId="a413b3be1cc3406f" providerId="LiveId" clId="{187F2DA1-C915-4A1A-83D7-F8E7708A9857}" dt="2023-06-08T04:13:39.204" v="1291" actId="20577"/>
        <pc:sldMkLst>
          <pc:docMk/>
          <pc:sldMk cId="1495741939" sldId="669"/>
        </pc:sldMkLst>
        <pc:spChg chg="add del mod">
          <ac:chgData name="NESTOR JULIO HERNANDEZ BOCKER" userId="a413b3be1cc3406f" providerId="LiveId" clId="{187F2DA1-C915-4A1A-83D7-F8E7708A9857}" dt="2023-06-08T02:09:44.595" v="945" actId="478"/>
          <ac:spMkLst>
            <pc:docMk/>
            <pc:sldMk cId="1495741939" sldId="669"/>
            <ac:spMk id="2" creationId="{B3474B6A-1A0D-805A-6F32-31F04438EB87}"/>
          </ac:spMkLst>
        </pc:spChg>
        <pc:spChg chg="add mod">
          <ac:chgData name="NESTOR JULIO HERNANDEZ BOCKER" userId="a413b3be1cc3406f" providerId="LiveId" clId="{187F2DA1-C915-4A1A-83D7-F8E7708A9857}" dt="2023-06-08T02:09:51.246" v="946"/>
          <ac:spMkLst>
            <pc:docMk/>
            <pc:sldMk cId="1495741939" sldId="669"/>
            <ac:spMk id="3" creationId="{85907F65-C65A-6229-890B-CB75CEB312FB}"/>
          </ac:spMkLst>
        </pc:spChg>
        <pc:spChg chg="del mod">
          <ac:chgData name="NESTOR JULIO HERNANDEZ BOCKER" userId="a413b3be1cc3406f" providerId="LiveId" clId="{187F2DA1-C915-4A1A-83D7-F8E7708A9857}" dt="2023-06-08T02:08:00.698" v="918" actId="21"/>
          <ac:spMkLst>
            <pc:docMk/>
            <pc:sldMk cId="1495741939" sldId="669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2:06:39.309" v="904" actId="478"/>
          <ac:spMkLst>
            <pc:docMk/>
            <pc:sldMk cId="1495741939" sldId="669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4:13:39.204" v="1291" actId="2057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187F2DA1-C915-4A1A-83D7-F8E7708A9857}" dt="2023-06-08T02:07:39.796" v="916" actId="20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187F2DA1-C915-4A1A-83D7-F8E7708A9857}" dt="2023-06-08T02:07:33.973" v="914" actId="207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187F2DA1-C915-4A1A-83D7-F8E7708A9857}" dt="2023-06-08T04:11:59.539" v="1263"/>
          <ac:graphicFrameMkLst>
            <pc:docMk/>
            <pc:sldMk cId="1495741939" sldId="669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4:12:40.007" v="1270" actId="478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 del">
        <pc:chgData name="NESTOR JULIO HERNANDEZ BOCKER" userId="a413b3be1cc3406f" providerId="LiveId" clId="{187F2DA1-C915-4A1A-83D7-F8E7708A9857}" dt="2023-06-08T01:14:38.192" v="472"/>
        <pc:sldMkLst>
          <pc:docMk/>
          <pc:sldMk cId="1981472441" sldId="671"/>
        </pc:sldMkLst>
      </pc:sldChg>
      <pc:sldChg chg="addSp delSp modSp add mod">
        <pc:chgData name="NESTOR JULIO HERNANDEZ BOCKER" userId="a413b3be1cc3406f" providerId="LiveId" clId="{187F2DA1-C915-4A1A-83D7-F8E7708A9857}" dt="2023-06-08T01:28:35.356" v="889"/>
        <pc:sldMkLst>
          <pc:docMk/>
          <pc:sldMk cId="3999264372" sldId="673"/>
        </pc:sldMkLst>
        <pc:spChg chg="add mod">
          <ac:chgData name="NESTOR JULIO HERNANDEZ BOCKER" userId="a413b3be1cc3406f" providerId="LiveId" clId="{187F2DA1-C915-4A1A-83D7-F8E7708A9857}" dt="2023-06-08T01:26:38.172" v="726" actId="207"/>
          <ac:spMkLst>
            <pc:docMk/>
            <pc:sldMk cId="3999264372" sldId="673"/>
            <ac:spMk id="2" creationId="{5F95E2CE-77F9-BF9B-6D05-EDECC736B762}"/>
          </ac:spMkLst>
        </pc:spChg>
        <pc:spChg chg="add mod">
          <ac:chgData name="NESTOR JULIO HERNANDEZ BOCKER" userId="a413b3be1cc3406f" providerId="LiveId" clId="{187F2DA1-C915-4A1A-83D7-F8E7708A9857}" dt="2023-06-08T01:28:35.356" v="889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187F2DA1-C915-4A1A-83D7-F8E7708A9857}" dt="2023-06-08T01:27:38.220" v="878" actId="207"/>
          <ac:spMkLst>
            <pc:docMk/>
            <pc:sldMk cId="3999264372" sldId="673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9.267" v="883" actId="478"/>
          <ac:spMkLst>
            <pc:docMk/>
            <pc:sldMk cId="3999264372" sldId="673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1:27:13.326" v="741" actId="1076"/>
          <ac:spMkLst>
            <pc:docMk/>
            <pc:sldMk cId="3999264372" sldId="673"/>
            <ac:spMk id="14" creationId="{2BB5978B-4703-02EA-E2BC-B2714EF881A9}"/>
          </ac:spMkLst>
        </pc:spChg>
        <pc:spChg chg="del">
          <ac:chgData name="NESTOR JULIO HERNANDEZ BOCKER" userId="a413b3be1cc3406f" providerId="LiveId" clId="{187F2DA1-C915-4A1A-83D7-F8E7708A9857}" dt="2023-06-08T01:28:10.716" v="884" actId="478"/>
          <ac:spMkLst>
            <pc:docMk/>
            <pc:sldMk cId="3999264372" sldId="673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1:27:17.207" v="742" actId="1076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C5FD5C7-926D-4FE3-ADEE-02F0A015CB90}"/>
    <pc:docChg chg="modSld">
      <pc:chgData name="NESTOR JULIO HERNANDEZ BOCKER" userId="a413b3be1cc3406f" providerId="LiveId" clId="{5C5FD5C7-926D-4FE3-ADEE-02F0A015CB90}" dt="2023-07-07T13:51:35.773" v="0" actId="1076"/>
      <pc:docMkLst>
        <pc:docMk/>
      </pc:docMkLst>
      <pc:sldChg chg="modSp mod">
        <pc:chgData name="NESTOR JULIO HERNANDEZ BOCKER" userId="a413b3be1cc3406f" providerId="LiveId" clId="{5C5FD5C7-926D-4FE3-ADEE-02F0A015CB90}" dt="2023-07-07T13:51:35.773" v="0" actId="1076"/>
        <pc:sldMkLst>
          <pc:docMk/>
          <pc:sldMk cId="200782912" sldId="322"/>
        </pc:sldMkLst>
        <pc:spChg chg="mod">
          <ac:chgData name="NESTOR JULIO HERNANDEZ BOCKER" userId="a413b3be1cc3406f" providerId="LiveId" clId="{5C5FD5C7-926D-4FE3-ADEE-02F0A015CB90}" dt="2023-07-07T13:51:35.773" v="0" actId="1076"/>
          <ac:spMkLst>
            <pc:docMk/>
            <pc:sldMk cId="200782912" sldId="322"/>
            <ac:spMk id="35" creationId="{554E5472-C6AB-322D-A159-AAA746A8D6B6}"/>
          </ac:spMkLst>
        </pc:spChg>
      </pc:sldChg>
    </pc:docChg>
  </pc:docChgLst>
  <pc:docChgLst>
    <pc:chgData name="NESTOR JULIO HERNANDEZ BOCKER" userId="a413b3be1cc3406f" providerId="LiveId" clId="{1CE1AA86-63B6-467D-90E0-69FE9823AC65}"/>
    <pc:docChg chg="modSld">
      <pc:chgData name="NESTOR JULIO HERNANDEZ BOCKER" userId="a413b3be1cc3406f" providerId="LiveId" clId="{1CE1AA86-63B6-467D-90E0-69FE9823AC65}" dt="2024-01-06T15:43:25.544" v="50" actId="207"/>
      <pc:docMkLst>
        <pc:docMk/>
      </pc:docMkLst>
      <pc:sldChg chg="modSp mod">
        <pc:chgData name="NESTOR JULIO HERNANDEZ BOCKER" userId="a413b3be1cc3406f" providerId="LiveId" clId="{1CE1AA86-63B6-467D-90E0-69FE9823AC65}" dt="2024-01-06T05:01:04.908" v="21"/>
        <pc:sldMkLst>
          <pc:docMk/>
          <pc:sldMk cId="1010862512" sldId="275"/>
        </pc:sldMkLst>
        <pc:spChg chg="mod">
          <ac:chgData name="NESTOR JULIO HERNANDEZ BOCKER" userId="a413b3be1cc3406f" providerId="LiveId" clId="{1CE1AA86-63B6-467D-90E0-69FE9823AC65}" dt="2024-01-06T04:59:37.84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1CE1AA86-63B6-467D-90E0-69FE9823AC65}" dt="2024-01-06T05:00:25.665" v="20" actId="20577"/>
        <pc:sldMkLst>
          <pc:docMk/>
          <pc:sldMk cId="3675170584" sldId="279"/>
        </pc:sldMkLst>
        <pc:spChg chg="mod">
          <ac:chgData name="NESTOR JULIO HERNANDEZ BOCKER" userId="a413b3be1cc3406f" providerId="LiveId" clId="{1CE1AA86-63B6-467D-90E0-69FE9823AC65}" dt="2024-01-06T05:00:25.665" v="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2130645913" sldId="281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2130645913" sldId="281"/>
            <ac:spMk id="9" creationId="{E6EEFFE7-9C71-D879-9BE2-201F9B53AEBE}"/>
          </ac:spMkLst>
        </pc:spChg>
      </pc:sldChg>
      <pc:sldChg chg="modSp">
        <pc:chgData name="NESTOR JULIO HERNANDEZ BOCKER" userId="a413b3be1cc3406f" providerId="LiveId" clId="{1CE1AA86-63B6-467D-90E0-69FE9823AC65}" dt="2024-01-06T05:01:25.838" v="23"/>
        <pc:sldMkLst>
          <pc:docMk/>
          <pc:sldMk cId="102766390" sldId="316"/>
        </pc:sldMkLst>
        <pc:spChg chg="mod">
          <ac:chgData name="NESTOR JULIO HERNANDEZ BOCKER" userId="a413b3be1cc3406f" providerId="LiveId" clId="{1CE1AA86-63B6-467D-90E0-69FE9823AC65}" dt="2024-01-06T05:01:25.838" v="2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02766390" sldId="316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3812210601" sldId="317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812210601" sldId="317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417758710" sldId="318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417758710" sldId="31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1360156958" sldId="319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360156958" sldId="319"/>
            <ac:spMk id="6" creationId="{0975D6D9-C73A-4534-891E-598D9F6D656A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1763648886" sldId="320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763648886" sldId="320"/>
            <ac:spMk id="8" creationId="{68C6A1F5-7321-7AFD-A847-7E44836DBFEF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3330875486" sldId="321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3330875486" sldId="321"/>
            <ac:spMk id="9" creationId="{AD2880AA-3001-E064-27C8-B2483A4D9010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3631758431" sldId="328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04.908" v="21"/>
        <pc:sldMkLst>
          <pc:docMk/>
          <pc:sldMk cId="3726187029" sldId="329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726187029" sldId="329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04.908" v="21"/>
        <pc:sldMkLst>
          <pc:docMk/>
          <pc:sldMk cId="3844795882" sldId="330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844795882" sldId="330"/>
            <ac:spMk id="5" creationId="{BBB17AB3-4E94-7186-6B6F-DAD1EB7D243F}"/>
          </ac:spMkLst>
        </pc:spChg>
      </pc:sldChg>
      <pc:sldChg chg="modSp">
        <pc:chgData name="NESTOR JULIO HERNANDEZ BOCKER" userId="a413b3be1cc3406f" providerId="LiveId" clId="{1CE1AA86-63B6-467D-90E0-69FE9823AC65}" dt="2024-01-06T05:01:13.746" v="22"/>
        <pc:sldMkLst>
          <pc:docMk/>
          <pc:sldMk cId="1999066587" sldId="331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04.908" v="21"/>
        <pc:sldMkLst>
          <pc:docMk/>
          <pc:sldMk cId="2501195012" sldId="332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2501195012" sldId="332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1CE1AA86-63B6-467D-90E0-69FE9823AC65}" dt="2024-01-06T05:01:04.908" v="21"/>
        <pc:sldMkLst>
          <pc:docMk/>
          <pc:sldMk cId="3160605606" sldId="333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3160605606" sldId="333"/>
            <ac:spMk id="5" creationId="{BBB17AB3-4E94-7186-6B6F-DAD1EB7D243F}"/>
          </ac:spMkLst>
        </pc:spChg>
      </pc:sldChg>
      <pc:sldChg chg="modSp mod">
        <pc:chgData name="NESTOR JULIO HERNANDEZ BOCKER" userId="a413b3be1cc3406f" providerId="LiveId" clId="{1CE1AA86-63B6-467D-90E0-69FE9823AC65}" dt="2024-01-06T15:43:25.544" v="50" actId="207"/>
        <pc:sldMkLst>
          <pc:docMk/>
          <pc:sldMk cId="905729610" sldId="665"/>
        </pc:sldMkLst>
        <pc:spChg chg="mod">
          <ac:chgData name="NESTOR JULIO HERNANDEZ BOCKER" userId="a413b3be1cc3406f" providerId="LiveId" clId="{1CE1AA86-63B6-467D-90E0-69FE9823AC65}" dt="2024-01-06T05:01:25.838" v="2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CE1AA86-63B6-467D-90E0-69FE9823AC65}" dt="2024-01-06T05:01:25.838" v="2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CE1AA86-63B6-467D-90E0-69FE9823AC65}" dt="2024-01-06T15:43:25.544" v="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modSp">
        <pc:chgData name="NESTOR JULIO HERNANDEZ BOCKER" userId="a413b3be1cc3406f" providerId="LiveId" clId="{1CE1AA86-63B6-467D-90E0-69FE9823AC65}" dt="2024-01-06T05:01:39.581" v="24"/>
        <pc:sldMkLst>
          <pc:docMk/>
          <pc:sldMk cId="2099275270" sldId="667"/>
        </pc:sldMkLst>
        <pc:spChg chg="mod">
          <ac:chgData name="NESTOR JULIO HERNANDEZ BOCKER" userId="a413b3be1cc3406f" providerId="LiveId" clId="{1CE1AA86-63B6-467D-90E0-69FE9823AC65}" dt="2024-01-06T05:01:13.746" v="22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CE1AA86-63B6-467D-90E0-69FE9823AC65}" dt="2024-01-06T05:01:39.581" v="24"/>
          <ac:spMkLst>
            <pc:docMk/>
            <pc:sldMk cId="2099275270" sldId="667"/>
            <ac:spMk id="11" creationId="{00000000-0008-0000-0000-000014000000}"/>
          </ac:spMkLst>
        </pc:spChg>
        <pc:graphicFrameChg chg="mod">
          <ac:chgData name="NESTOR JULIO HERNANDEZ BOCKER" userId="a413b3be1cc3406f" providerId="LiveId" clId="{1CE1AA86-63B6-467D-90E0-69FE9823AC65}" dt="2024-01-06T05:01:04.908" v="21"/>
          <ac:graphicFrameMkLst>
            <pc:docMk/>
            <pc:sldMk cId="2099275270" sldId="667"/>
            <ac:graphicFrameMk id="20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1CE1AA86-63B6-467D-90E0-69FE9823AC65}" dt="2024-01-06T05:01:39.581" v="24"/>
        <pc:sldMkLst>
          <pc:docMk/>
          <pc:sldMk cId="2093091506" sldId="668"/>
        </pc:sldMkLst>
        <pc:spChg chg="mod">
          <ac:chgData name="NESTOR JULIO HERNANDEZ BOCKER" userId="a413b3be1cc3406f" providerId="LiveId" clId="{1CE1AA86-63B6-467D-90E0-69FE9823AC65}" dt="2024-01-06T05:00:01.881" v="14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CE1AA86-63B6-467D-90E0-69FE9823AC65}" dt="2024-01-06T05:01:39.581" v="2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1CE1AA86-63B6-467D-90E0-69FE9823AC65}" dt="2024-01-06T05:04:31.582" v="38" actId="27918"/>
        <pc:sldMkLst>
          <pc:docMk/>
          <pc:sldMk cId="1495741939" sldId="669"/>
        </pc:sldMkLst>
        <pc:spChg chg="mod">
          <ac:chgData name="NESTOR JULIO HERNANDEZ BOCKER" userId="a413b3be1cc3406f" providerId="LiveId" clId="{1CE1AA86-63B6-467D-90E0-69FE9823AC65}" dt="2024-01-06T05:01:04.908" v="21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1CE1AA86-63B6-467D-90E0-69FE9823AC65}" dt="2024-01-06T15:42:28.781" v="43" actId="207"/>
        <pc:sldMkLst>
          <pc:docMk/>
          <pc:sldMk cId="3999264372" sldId="673"/>
        </pc:sldMkLst>
        <pc:spChg chg="mod">
          <ac:chgData name="NESTOR JULIO HERNANDEZ BOCKER" userId="a413b3be1cc3406f" providerId="LiveId" clId="{1CE1AA86-63B6-467D-90E0-69FE9823AC65}" dt="2024-01-06T05:01:25.838" v="23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1CE1AA86-63B6-467D-90E0-69FE9823AC65}" dt="2024-01-06T15:42:28.781" v="43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1CE1AA86-63B6-467D-90E0-69FE9823AC65}" dt="2024-01-06T15:41:56.046" v="39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6E9D1BA8-88A7-4149-A041-2BC30ABEB2A4}"/>
    <pc:docChg chg="undo redo custSel modSld">
      <pc:chgData name="NESTOR JULIO HERNANDEZ BOCKER" userId="a413b3be1cc3406f" providerId="LiveId" clId="{6E9D1BA8-88A7-4149-A041-2BC30ABEB2A4}" dt="2023-07-11T00:32:50.905" v="698" actId="1037"/>
      <pc:docMkLst>
        <pc:docMk/>
      </pc:docMkLst>
      <pc:sldChg chg="modSp mod">
        <pc:chgData name="NESTOR JULIO HERNANDEZ BOCKER" userId="a413b3be1cc3406f" providerId="LiveId" clId="{6E9D1BA8-88A7-4149-A041-2BC30ABEB2A4}" dt="2023-07-10T00:56:19.427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6E9D1BA8-88A7-4149-A041-2BC30ABEB2A4}" dt="2023-07-10T00:56:19.42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6E9D1BA8-88A7-4149-A041-2BC30ABEB2A4}" dt="2023-07-10T03:09:54.845" v="483" actId="20577"/>
        <pc:sldMkLst>
          <pc:docMk/>
          <pc:sldMk cId="3675170584" sldId="279"/>
        </pc:sldMkLst>
        <pc:spChg chg="mod">
          <ac:chgData name="NESTOR JULIO HERNANDEZ BOCKER" userId="a413b3be1cc3406f" providerId="LiveId" clId="{6E9D1BA8-88A7-4149-A041-2BC30ABEB2A4}" dt="2023-07-10T03:09:54.845" v="48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6E9D1BA8-88A7-4149-A041-2BC30ABEB2A4}" dt="2023-07-11T00:03:34.920" v="619" actId="113"/>
        <pc:sldMkLst>
          <pc:docMk/>
          <pc:sldMk cId="2130645913" sldId="281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3:34.920" v="619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6E9D1BA8-88A7-4149-A041-2BC30ABEB2A4}" dt="2023-07-11T00:29:47.011" v="696" actId="20577"/>
        <pc:sldMkLst>
          <pc:docMk/>
          <pc:sldMk cId="102766390" sldId="316"/>
        </pc:sldMkLst>
        <pc:spChg chg="mod">
          <ac:chgData name="NESTOR JULIO HERNANDEZ BOCKER" userId="a413b3be1cc3406f" providerId="LiveId" clId="{6E9D1BA8-88A7-4149-A041-2BC30ABEB2A4}" dt="2023-07-11T00:29:47.011" v="696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6E9D1BA8-88A7-4149-A041-2BC30ABEB2A4}" dt="2023-07-10T23:57:15.465" v="49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6E9D1BA8-88A7-4149-A041-2BC30ABEB2A4}" dt="2023-07-11T00:05:48.153" v="634" actId="20577"/>
        <pc:sldMkLst>
          <pc:docMk/>
          <pc:sldMk cId="3812210601" sldId="317"/>
        </pc:sldMkLst>
        <pc:spChg chg="mod">
          <ac:chgData name="NESTOR JULIO HERNANDEZ BOCKER" userId="a413b3be1cc3406f" providerId="LiveId" clId="{6E9D1BA8-88A7-4149-A041-2BC30ABEB2A4}" dt="2023-07-11T00:04:26.282" v="625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6E9D1BA8-88A7-4149-A041-2BC30ABEB2A4}" dt="2023-07-11T00:04:57.577" v="62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5:48.153" v="634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6E9D1BA8-88A7-4149-A041-2BC30ABEB2A4}" dt="2023-07-11T00:05:25.140" v="631" actId="403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7:15.061" v="640" actId="207"/>
        <pc:sldMkLst>
          <pc:docMk/>
          <pc:sldMk cId="417758710" sldId="318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07:15.061" v="640" actId="207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32:50.905" v="698" actId="1037"/>
        <pc:sldMkLst>
          <pc:docMk/>
          <pc:sldMk cId="1360156958" sldId="319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6E9D1BA8-88A7-4149-A041-2BC30ABEB2A4}" dt="2023-07-11T00:32:50.905" v="698" actId="1037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3:29.402" v="654" actId="20577"/>
        <pc:sldMkLst>
          <pc:docMk/>
          <pc:sldMk cId="1763648886" sldId="320"/>
        </pc:sldMkLst>
        <pc:spChg chg="mod">
          <ac:chgData name="NESTOR JULIO HERNANDEZ BOCKER" userId="a413b3be1cc3406f" providerId="LiveId" clId="{6E9D1BA8-88A7-4149-A041-2BC30ABEB2A4}" dt="2023-07-11T00:12:42.033" v="64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6E9D1BA8-88A7-4149-A041-2BC30ABEB2A4}" dt="2023-07-11T00:13:24.424" v="652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6E9D1BA8-88A7-4149-A041-2BC30ABEB2A4}" dt="2023-07-11T00:13:29.402" v="654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6E9D1BA8-88A7-4149-A041-2BC30ABEB2A4}" dt="2023-07-11T00:17:57.912" v="669" actId="20577"/>
        <pc:sldMkLst>
          <pc:docMk/>
          <pc:sldMk cId="3330875486" sldId="321"/>
        </pc:sldMkLst>
        <pc:spChg chg="mod">
          <ac:chgData name="NESTOR JULIO HERNANDEZ BOCKER" userId="a413b3be1cc3406f" providerId="LiveId" clId="{6E9D1BA8-88A7-4149-A041-2BC30ABEB2A4}" dt="2023-07-11T00:17:38.496" v="662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6E9D1BA8-88A7-4149-A041-2BC30ABEB2A4}" dt="2023-07-11T00:17:49.604" v="66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17:57.912" v="669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6E9D1BA8-88A7-4149-A041-2BC30ABEB2A4}" dt="2023-07-10T23:59:11.757" v="505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0:39.756" v="553" actId="27918"/>
        <pc:sldMkLst>
          <pc:docMk/>
          <pc:sldMk cId="200782912" sldId="322"/>
        </pc:sldMkLst>
        <pc:spChg chg="mod">
          <ac:chgData name="NESTOR JULIO HERNANDEZ BOCKER" userId="a413b3be1cc3406f" providerId="LiveId" clId="{6E9D1BA8-88A7-4149-A041-2BC30ABEB2A4}" dt="2023-07-10T00:58:13.016" v="37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6E9D1BA8-88A7-4149-A041-2BC30ABEB2A4}" dt="2023-07-10T00:58:06.456" v="3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6E9D1BA8-88A7-4149-A041-2BC30ABEB2A4}" dt="2023-07-10T00:58:28.426" v="62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6E9D1BA8-88A7-4149-A041-2BC30ABEB2A4}" dt="2023-07-10T00:58:21.067" v="50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6E9D1BA8-88A7-4149-A041-2BC30ABEB2A4}" dt="2023-07-11T00:00:09.874" v="526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6E9D1BA8-88A7-4149-A041-2BC30ABEB2A4}" dt="2023-07-11T00:00:19.847" v="536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6E9D1BA8-88A7-4149-A041-2BC30ABEB2A4}" dt="2023-07-10T01:00:15.220" v="122" actId="1036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6E9D1BA8-88A7-4149-A041-2BC30ABEB2A4}" dt="2023-07-10T01:03:25.170" v="244" actId="1038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6E9D1BA8-88A7-4149-A041-2BC30ABEB2A4}" dt="2023-07-10T01:00:10.503" v="121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mod">
          <ac:chgData name="NESTOR JULIO HERNANDEZ BOCKER" userId="a413b3be1cc3406f" providerId="LiveId" clId="{6E9D1BA8-88A7-4149-A041-2BC30ABEB2A4}" dt="2023-07-11T00:00:30.026" v="55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8:54.267" v="644" actId="113"/>
        <pc:sldMkLst>
          <pc:docMk/>
          <pc:sldMk cId="3631758431" sldId="328"/>
        </pc:sldMkLst>
        <pc:spChg chg="mod">
          <ac:chgData name="NESTOR JULIO HERNANDEZ BOCKER" userId="a413b3be1cc3406f" providerId="LiveId" clId="{6E9D1BA8-88A7-4149-A041-2BC30ABEB2A4}" dt="2023-07-11T00:08:54.267" v="644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6E9D1BA8-88A7-4149-A041-2BC30ABEB2A4}" dt="2023-07-11T00:16:46.272" v="655"/>
        <pc:sldMkLst>
          <pc:docMk/>
          <pc:sldMk cId="3726187029" sldId="32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E9D1BA8-88A7-4149-A041-2BC30ABEB2A4}" dt="2023-07-11T00:16:46.272" v="65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6E9D1BA8-88A7-4149-A041-2BC30ABEB2A4}" dt="2023-07-11T00:17:11.154" v="657"/>
        <pc:sldMkLst>
          <pc:docMk/>
          <pc:sldMk cId="3844795882" sldId="330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6E9D1BA8-88A7-4149-A041-2BC30ABEB2A4}" dt="2023-07-11T00:17:11.154" v="657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7:32.535" v="659" actId="113"/>
        <pc:sldMkLst>
          <pc:docMk/>
          <pc:sldMk cId="1999066587" sldId="331"/>
        </pc:sldMkLst>
        <pc:spChg chg="mod">
          <ac:chgData name="NESTOR JULIO HERNANDEZ BOCKER" userId="a413b3be1cc3406f" providerId="LiveId" clId="{6E9D1BA8-88A7-4149-A041-2BC30ABEB2A4}" dt="2023-07-11T00:17:32.535" v="65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E9D1BA8-88A7-4149-A041-2BC30ABEB2A4}" dt="2023-07-11T00:19:06.464" v="693" actId="20577"/>
        <pc:sldMkLst>
          <pc:docMk/>
          <pc:sldMk cId="2501195012" sldId="332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19:06.464" v="693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9:25.589" v="695" actId="6549"/>
        <pc:sldMkLst>
          <pc:docMk/>
          <pc:sldMk cId="3160605606" sldId="333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6E9D1BA8-88A7-4149-A041-2BC30ABEB2A4}" dt="2023-07-11T00:19:25.589" v="695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1:49.924" v="605" actId="27918"/>
        <pc:sldMkLst>
          <pc:docMk/>
          <pc:sldMk cId="1160910596" sldId="334"/>
        </pc:sldMkLst>
        <pc:spChg chg="mod">
          <ac:chgData name="NESTOR JULIO HERNANDEZ BOCKER" userId="a413b3be1cc3406f" providerId="LiveId" clId="{6E9D1BA8-88A7-4149-A041-2BC30ABEB2A4}" dt="2023-07-11T00:01:29.212" v="58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6E9D1BA8-88A7-4149-A041-2BC30ABEB2A4}" dt="2023-07-11T00:01:35.371" v="5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6E9D1BA8-88A7-4149-A041-2BC30ABEB2A4}" dt="2023-07-10T01:01:08.687" v="155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6E9D1BA8-88A7-4149-A041-2BC30ABEB2A4}" dt="2023-07-10T01:00:56.075" v="141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6E9D1BA8-88A7-4149-A041-2BC30ABEB2A4}" dt="2023-07-10T01:02:22.927" v="20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6E9D1BA8-88A7-4149-A041-2BC30ABEB2A4}" dt="2023-07-10T01:02:03.108" v="194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6E9D1BA8-88A7-4149-A041-2BC30ABEB2A4}" dt="2023-07-10T01:03:40.606" v="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6E9D1BA8-88A7-4149-A041-2BC30ABEB2A4}" dt="2023-07-10T01:03:48.332" v="270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6E9D1BA8-88A7-4149-A041-2BC30ABEB2A4}" dt="2023-07-11T00:01:41.212" v="603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2:58:08.849" v="479" actId="27918"/>
        <pc:sldMkLst>
          <pc:docMk/>
          <pc:sldMk cId="905729610" sldId="665"/>
        </pc:sldMkLst>
        <pc:spChg chg="mod">
          <ac:chgData name="NESTOR JULIO HERNANDEZ BOCKER" userId="a413b3be1cc3406f" providerId="LiveId" clId="{6E9D1BA8-88A7-4149-A041-2BC30ABEB2A4}" dt="2023-07-10T02:56:53.790" v="451" actId="20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6E9D1BA8-88A7-4149-A041-2BC30ABEB2A4}" dt="2023-07-10T02:56:33.566" v="4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23:56:29.450" v="486" actId="27918"/>
        <pc:sldMkLst>
          <pc:docMk/>
          <pc:sldMk cId="2099275270" sldId="667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2099275270" sldId="667"/>
            <ac:spMk id="5" creationId="{4317E982-3BB8-A714-9BE1-28A9BF9DF774}"/>
          </ac:spMkLst>
        </pc:spChg>
        <pc:spChg chg="del">
          <ac:chgData name="NESTOR JULIO HERNANDEZ BOCKER" userId="a413b3be1cc3406f" providerId="LiveId" clId="{6E9D1BA8-88A7-4149-A041-2BC30ABEB2A4}" dt="2023-07-10T01:17:55.415" v="275" actId="478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0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4" creationId="{00000000-0008-0000-0000-000006000000}"/>
          </ac:spMkLst>
        </pc:s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4" creationId="{00000000-0008-0000-0000-000003000000}"/>
          </ac:grpSpMkLst>
        </pc:grpChg>
        <pc:grpChg chg="del mod">
          <ac:chgData name="NESTOR JULIO HERNANDEZ BOCKER" userId="a413b3be1cc3406f" providerId="LiveId" clId="{6E9D1BA8-88A7-4149-A041-2BC30ABEB2A4}" dt="2023-07-10T01:17:51.973" v="274" actId="478"/>
          <ac:grpSpMkLst>
            <pc:docMk/>
            <pc:sldMk cId="2099275270" sldId="667"/>
            <ac:grpSpMk id="7" creationId="{00000000-0008-0000-0000-000003000000}"/>
          </ac:grpSpMkLst>
        </pc:grpChg>
        <pc:graphicFrameChg chg="mod">
          <ac:chgData name="NESTOR JULIO HERNANDEZ BOCKER" userId="a413b3be1cc3406f" providerId="LiveId" clId="{6E9D1BA8-88A7-4149-A041-2BC30ABEB2A4}" dt="2023-07-10T00:54:35.313" v="1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6E9D1BA8-88A7-4149-A041-2BC30ABEB2A4}" dt="2023-07-10T01:22:17.761" v="300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3:03:47.549" v="481" actId="20577"/>
        <pc:sldMkLst>
          <pc:docMk/>
          <pc:sldMk cId="2093091506" sldId="668"/>
        </pc:sldMkLst>
        <pc:spChg chg="mod">
          <ac:chgData name="NESTOR JULIO HERNANDEZ BOCKER" userId="a413b3be1cc3406f" providerId="LiveId" clId="{6E9D1BA8-88A7-4149-A041-2BC30ABEB2A4}" dt="2023-07-10T03:03:47.549" v="48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5:12.461" v="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Tx">
        <pc:chgData name="NESTOR JULIO HERNANDEZ BOCKER" userId="a413b3be1cc3406f" providerId="LiveId" clId="{6E9D1BA8-88A7-4149-A041-2BC30ABEB2A4}" dt="2023-07-10T01:32:01.104" v="322" actId="6549"/>
        <pc:sldMkLst>
          <pc:docMk/>
          <pc:sldMk cId="1495741939" sldId="66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6E9D1BA8-88A7-4149-A041-2BC30ABEB2A4}" dt="2023-07-10T01:29:58.031" v="314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02:57:43.070" v="475" actId="1035"/>
        <pc:sldMkLst>
          <pc:docMk/>
          <pc:sldMk cId="3999264372" sldId="673"/>
        </pc:sldMkLst>
        <pc:spChg chg="mod">
          <ac:chgData name="NESTOR JULIO HERNANDEZ BOCKER" userId="a413b3be1cc3406f" providerId="LiveId" clId="{6E9D1BA8-88A7-4149-A041-2BC30ABEB2A4}" dt="2023-07-10T01:37:08.223" v="323" actId="20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6E9D1BA8-88A7-4149-A041-2BC30ABEB2A4}" dt="2023-07-10T02:57:43.070" v="475" actId="1035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add mod modGraphic">
          <ac:chgData name="NESTOR JULIO HERNANDEZ BOCKER" userId="a413b3be1cc3406f" providerId="LiveId" clId="{6E9D1BA8-88A7-4149-A041-2BC30ABEB2A4}" dt="2023-07-10T02:57:23.116" v="452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6.998" v="325" actId="478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2.716" v="324" actId="478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50E8CA98-0FCE-467C-9176-2BF2083641A1}"/>
    <pc:docChg chg="undo custSel modSld">
      <pc:chgData name="NESTOR JULIO HERNANDEZ BOCKER" userId="a413b3be1cc3406f" providerId="LiveId" clId="{50E8CA98-0FCE-467C-9176-2BF2083641A1}" dt="2023-10-17T14:41:54.472" v="917" actId="1035"/>
      <pc:docMkLst>
        <pc:docMk/>
      </pc:docMkLst>
      <pc:sldChg chg="modSp mod">
        <pc:chgData name="NESTOR JULIO HERNANDEZ BOCKER" userId="a413b3be1cc3406f" providerId="LiveId" clId="{50E8CA98-0FCE-467C-9176-2BF2083641A1}" dt="2023-10-06T00:16:02.780" v="15" actId="20577"/>
        <pc:sldMkLst>
          <pc:docMk/>
          <pc:sldMk cId="1010862512" sldId="275"/>
        </pc:sldMkLst>
        <pc:spChg chg="mod">
          <ac:chgData name="NESTOR JULIO HERNANDEZ BOCKER" userId="a413b3be1cc3406f" providerId="LiveId" clId="{50E8CA98-0FCE-467C-9176-2BF2083641A1}" dt="2023-10-06T00:16:02.780" v="1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00:16:10.086" v="16" actId="20577"/>
        <pc:sldMkLst>
          <pc:docMk/>
          <pc:sldMk cId="3675170584" sldId="279"/>
        </pc:sldMkLst>
        <pc:spChg chg="mod">
          <ac:chgData name="NESTOR JULIO HERNANDEZ BOCKER" userId="a413b3be1cc3406f" providerId="LiveId" clId="{50E8CA98-0FCE-467C-9176-2BF2083641A1}" dt="2023-10-06T00:16:10.086" v="1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E8CA98-0FCE-467C-9176-2BF2083641A1}" dt="2023-10-07T00:31:04.563" v="90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31:04.563" v="900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E8CA98-0FCE-467C-9176-2BF2083641A1}" dt="2023-10-06T23:57:20.761" v="853" actId="113"/>
        <pc:sldMkLst>
          <pc:docMk/>
          <pc:sldMk cId="102766390" sldId="316"/>
        </pc:sldMkLst>
        <pc:spChg chg="mod">
          <ac:chgData name="NESTOR JULIO HERNANDEZ BOCKER" userId="a413b3be1cc3406f" providerId="LiveId" clId="{50E8CA98-0FCE-467C-9176-2BF2083641A1}" dt="2023-10-06T23:57:20.761" v="853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43:31.536" v="793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E8CA98-0FCE-467C-9176-2BF2083641A1}" dt="2023-10-06T23:43:37.756" v="794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E8CA98-0FCE-467C-9176-2BF2083641A1}" dt="2023-10-06T23:58:12.969" v="860" actId="20577"/>
        <pc:sldMkLst>
          <pc:docMk/>
          <pc:sldMk cId="3812210601" sldId="317"/>
        </pc:sldMkLst>
        <pc:spChg chg="mod">
          <ac:chgData name="NESTOR JULIO HERNANDEZ BOCKER" userId="a413b3be1cc3406f" providerId="LiveId" clId="{50E8CA98-0FCE-467C-9176-2BF2083641A1}" dt="2023-10-06T23:57:37.255" v="856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E8CA98-0FCE-467C-9176-2BF2083641A1}" dt="2023-10-06T23:58:05.995" v="85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58:12.969" v="86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delSp modSp mod">
        <pc:chgData name="NESTOR JULIO HERNANDEZ BOCKER" userId="a413b3be1cc3406f" providerId="LiveId" clId="{50E8CA98-0FCE-467C-9176-2BF2083641A1}" dt="2023-10-06T23:59:19.320" v="862" actId="478"/>
        <pc:sldMkLst>
          <pc:docMk/>
          <pc:sldMk cId="417758710" sldId="318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7" creationId="{469CD69D-8310-32BB-7403-36C4ABF01797}"/>
          </ac:spMkLst>
        </pc:spChg>
        <pc:spChg chg="del">
          <ac:chgData name="NESTOR JULIO HERNANDEZ BOCKER" userId="a413b3be1cc3406f" providerId="LiveId" clId="{50E8CA98-0FCE-467C-9176-2BF2083641A1}" dt="2023-10-06T23:59:19.320" v="862" actId="478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50E8CA98-0FCE-467C-9176-2BF2083641A1}" dt="2023-10-06T23:58:34.035" v="86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9T20:28:56.122" v="907" actId="14100"/>
        <pc:sldMkLst>
          <pc:docMk/>
          <pc:sldMk cId="1360156958" sldId="319"/>
        </pc:sldMkLst>
        <pc:spChg chg="mod">
          <ac:chgData name="NESTOR JULIO HERNANDEZ BOCKER" userId="a413b3be1cc3406f" providerId="LiveId" clId="{50E8CA98-0FCE-467C-9176-2BF2083641A1}" dt="2023-10-09T20:28:56.122" v="907" actId="14100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E8CA98-0FCE-467C-9176-2BF2083641A1}" dt="2023-10-06T23:59:34.537" v="86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57.413" v="904" actId="404"/>
        <pc:sldMkLst>
          <pc:docMk/>
          <pc:sldMk cId="1763648886" sldId="320"/>
        </pc:sldMkLst>
        <pc:spChg chg="mod">
          <ac:chgData name="NESTOR JULIO HERNANDEZ BOCKER" userId="a413b3be1cc3406f" providerId="LiveId" clId="{50E8CA98-0FCE-467C-9176-2BF2083641A1}" dt="2023-10-07T00:00:05.717" v="86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E8CA98-0FCE-467C-9176-2BF2083641A1}" dt="2023-10-07T00:00:18.595" v="871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E8CA98-0FCE-467C-9176-2BF2083641A1}" dt="2023-10-07T00:00:27.345" v="875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50E8CA98-0FCE-467C-9176-2BF2083641A1}" dt="2023-10-07T00:31:57.413" v="904" actId="404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2:22.735" v="890" actId="20577"/>
        <pc:sldMkLst>
          <pc:docMk/>
          <pc:sldMk cId="3330875486" sldId="321"/>
        </pc:sldMkLst>
        <pc:spChg chg="mod">
          <ac:chgData name="NESTOR JULIO HERNANDEZ BOCKER" userId="a413b3be1cc3406f" providerId="LiveId" clId="{50E8CA98-0FCE-467C-9176-2BF2083641A1}" dt="2023-10-07T00:02:06.715" v="88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E8CA98-0FCE-467C-9176-2BF2083641A1}" dt="2023-10-07T00:02:15.035" v="886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2:22.735" v="89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E8CA98-0FCE-467C-9176-2BF2083641A1}" dt="2023-10-16T15:55:32.982" v="913" actId="27918"/>
        <pc:sldMkLst>
          <pc:docMk/>
          <pc:sldMk cId="200782912" sldId="322"/>
        </pc:sldMkLst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50E8CA98-0FCE-467C-9176-2BF2083641A1}" dt="2023-10-06T00:17:29.077" v="58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50E8CA98-0FCE-467C-9176-2BF2083641A1}" dt="2023-10-06T23:50:45.006" v="820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26.629" v="901" actId="20577"/>
        <pc:sldMkLst>
          <pc:docMk/>
          <pc:sldMk cId="3631758431" sldId="328"/>
        </pc:sldMkLst>
        <pc:spChg chg="mod">
          <ac:chgData name="NESTOR JULIO HERNANDEZ BOCKER" userId="a413b3be1cc3406f" providerId="LiveId" clId="{50E8CA98-0FCE-467C-9176-2BF2083641A1}" dt="2023-10-07T00:31:26.629" v="901" actId="2057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E8CA98-0FCE-467C-9176-2BF2083641A1}" dt="2023-10-17T14:41:54.472" v="917" actId="1035"/>
        <pc:sldMkLst>
          <pc:docMk/>
          <pc:sldMk cId="3726187029" sldId="32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17T14:41:54.472" v="917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22.104" v="909"/>
        <pc:sldMkLst>
          <pc:docMk/>
          <pc:sldMk cId="3844795882" sldId="330"/>
        </pc:sldMkLst>
        <pc:spChg chg="add mod">
          <ac:chgData name="NESTOR JULIO HERNANDEZ BOCKER" userId="a413b3be1cc3406f" providerId="LiveId" clId="{50E8CA98-0FCE-467C-9176-2BF2083641A1}" dt="2023-10-09T20:29:22.104" v="909"/>
          <ac:spMkLst>
            <pc:docMk/>
            <pc:sldMk cId="3844795882" sldId="330"/>
            <ac:spMk id="2" creationId="{7F95C6B1-6A79-99A8-DDE7-21B7852E620C}"/>
          </ac:spMkLst>
        </pc:spChg>
        <pc:spChg chg="del">
          <ac:chgData name="NESTOR JULIO HERNANDEZ BOCKER" userId="a413b3be1cc3406f" providerId="LiveId" clId="{50E8CA98-0FCE-467C-9176-2BF2083641A1}" dt="2023-10-09T20:29:21.697" v="908" actId="478"/>
          <ac:spMkLst>
            <pc:docMk/>
            <pc:sldMk cId="3844795882" sldId="330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E8CA98-0FCE-467C-9176-2BF2083641A1}" dt="2023-10-07T00:01:17.165" v="878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1:41.595" v="880" actId="113"/>
        <pc:sldMkLst>
          <pc:docMk/>
          <pc:sldMk cId="1999066587" sldId="331"/>
        </pc:sldMkLst>
        <pc:spChg chg="mod">
          <ac:chgData name="NESTOR JULIO HERNANDEZ BOCKER" userId="a413b3be1cc3406f" providerId="LiveId" clId="{50E8CA98-0FCE-467C-9176-2BF2083641A1}" dt="2023-10-07T00:01:41.595" v="880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06T23:46:48.748" v="803" actId="403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9:44.604" v="899" actId="20577"/>
        <pc:sldMkLst>
          <pc:docMk/>
          <pc:sldMk cId="2501195012" sldId="332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9:44.604" v="899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E8CA98-0FCE-467C-9176-2BF2083641A1}" dt="2023-10-07T00:02:47.585" v="891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33.138" v="911"/>
        <pc:sldMkLst>
          <pc:docMk/>
          <pc:sldMk cId="3160605606" sldId="333"/>
        </pc:sldMkLst>
        <pc:spChg chg="add mod">
          <ac:chgData name="NESTOR JULIO HERNANDEZ BOCKER" userId="a413b3be1cc3406f" providerId="LiveId" clId="{50E8CA98-0FCE-467C-9176-2BF2083641A1}" dt="2023-10-09T20:29:33.138" v="911"/>
          <ac:spMkLst>
            <pc:docMk/>
            <pc:sldMk cId="3160605606" sldId="333"/>
            <ac:spMk id="2" creationId="{D445C4E0-C5A8-5EE9-79A7-6D199DB29545}"/>
          </ac:spMkLst>
        </pc:spChg>
        <pc:spChg chg="del">
          <ac:chgData name="NESTOR JULIO HERNANDEZ BOCKER" userId="a413b3be1cc3406f" providerId="LiveId" clId="{50E8CA98-0FCE-467C-9176-2BF2083641A1}" dt="2023-10-09T20:29:32.732" v="910" actId="478"/>
          <ac:spMkLst>
            <pc:docMk/>
            <pc:sldMk cId="3160605606" sldId="333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50E8CA98-0FCE-467C-9176-2BF2083641A1}" dt="2023-10-07T00:02:56.869" v="892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23:52:17.485" v="83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50E8CA98-0FCE-467C-9176-2BF2083641A1}" dt="2023-10-06T00:29:11.559" v="714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E8CA98-0FCE-467C-9176-2BF2083641A1}" dt="2023-10-06T00:28:25.907" v="664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5:33.281" v="14" actId="207"/>
        <pc:sldMkLst>
          <pc:docMk/>
          <pc:sldMk cId="905729610" sldId="665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0E8CA98-0FCE-467C-9176-2BF2083641A1}" dt="2023-10-06T00:15:33.281" v="14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6T23:48:19.986" v="80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2099275270" sldId="667"/>
            <ac:spMk id="5" creationId="{4317E982-3BB8-A714-9BE1-28A9BF9DF774}"/>
          </ac:spMkLst>
        </pc:spChg>
        <pc:spChg chg="del mod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0" creationId="{00000000-0008-0000-0000-000014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1" creationId="{00000000-0008-0000-0000-000014000000}"/>
          </ac:spMkLst>
        </pc:spChg>
        <pc:spChg chg="del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4" creationId="{00000000-0008-0000-0000-000013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50E8CA98-0FCE-467C-9176-2BF2083641A1}" dt="2023-10-06T14:51:03.069" v="742" actId="21"/>
          <ac:grpSpMkLst>
            <pc:docMk/>
            <pc:sldMk cId="2099275270" sldId="667"/>
            <ac:grpSpMk id="3" creationId="{00000000-0008-0000-0000-000015000000}"/>
          </ac:grpSpMkLst>
        </pc:grpChg>
        <pc:grpChg chg="del">
          <ac:chgData name="NESTOR JULIO HERNANDEZ BOCKER" userId="a413b3be1cc3406f" providerId="LiveId" clId="{50E8CA98-0FCE-467C-9176-2BF2083641A1}" dt="2023-10-06T14:50:55.385" v="741" actId="478"/>
          <ac:grpSpMkLst>
            <pc:docMk/>
            <pc:sldMk cId="2099275270" sldId="667"/>
            <ac:grpSpMk id="4" creationId="{00000000-0008-0000-0000-000011000000}"/>
          </ac:grpSpMkLst>
        </pc:grpChg>
        <pc:grpChg chg="add mod">
          <ac:chgData name="NESTOR JULIO HERNANDEZ BOCKER" userId="a413b3be1cc3406f" providerId="LiveId" clId="{50E8CA98-0FCE-467C-9176-2BF2083641A1}" dt="2023-10-06T14:51:40.138" v="778" actId="1037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50E8CA98-0FCE-467C-9176-2BF2083641A1}" dt="2023-10-06T14:51:12.824" v="744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50E8CA98-0FCE-467C-9176-2BF2083641A1}" dt="2023-10-06T14:51:12.824" v="744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del mod">
          <ac:chgData name="NESTOR JULIO HERNANDEZ BOCKER" userId="a413b3be1cc3406f" providerId="LiveId" clId="{50E8CA98-0FCE-467C-9176-2BF2083641A1}" dt="2023-10-06T14:50:55.385" v="741" actId="47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6:16.840" v="17" actId="20577"/>
        <pc:sldMkLst>
          <pc:docMk/>
          <pc:sldMk cId="2093091506" sldId="668"/>
        </pc:sldMkLst>
        <pc:spChg chg="mod">
          <ac:chgData name="NESTOR JULIO HERNANDEZ BOCKER" userId="a413b3be1cc3406f" providerId="LiveId" clId="{50E8CA98-0FCE-467C-9176-2BF2083641A1}" dt="2023-10-06T00:16:16.840" v="17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49.341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14:36:47.471" v="740" actId="27918"/>
        <pc:sldMkLst>
          <pc:docMk/>
          <pc:sldMk cId="1495741939" sldId="66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50E8CA98-0FCE-467C-9176-2BF2083641A1}" dt="2023-10-06T23:53:00.076" v="833" actId="207"/>
        <pc:sldMkLst>
          <pc:docMk/>
          <pc:sldMk cId="3999264372" sldId="673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50E8CA98-0FCE-467C-9176-2BF2083641A1}" dt="2023-10-06T23:53:00.076" v="833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50E8CA98-0FCE-467C-9176-2BF2083641A1}" dt="2023-10-06T00:14:56.071" v="8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9F6AAD8D-970F-436A-B3F6-56CC0DEFB117}"/>
    <pc:docChg chg="modSld">
      <pc:chgData name="NESTOR JULIO HERNANDEZ BOCKER" userId="a413b3be1cc3406f" providerId="LiveId" clId="{9F6AAD8D-970F-436A-B3F6-56CC0DEFB117}" dt="2023-12-10T23:06:37.887" v="64" actId="20577"/>
      <pc:docMkLst>
        <pc:docMk/>
      </pc:docMkLst>
      <pc:sldChg chg="modSp mod">
        <pc:chgData name="NESTOR JULIO HERNANDEZ BOCKER" userId="a413b3be1cc3406f" providerId="LiveId" clId="{9F6AAD8D-970F-436A-B3F6-56CC0DEFB117}" dt="2023-12-07T14:04:56.389" v="18" actId="20577"/>
        <pc:sldMkLst>
          <pc:docMk/>
          <pc:sldMk cId="1010862512" sldId="275"/>
        </pc:sldMkLst>
        <pc:spChg chg="mod">
          <ac:chgData name="NESTOR JULIO HERNANDEZ BOCKER" userId="a413b3be1cc3406f" providerId="LiveId" clId="{9F6AAD8D-970F-436A-B3F6-56CC0DEFB117}" dt="2023-12-07T14:04:56.389" v="18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675170584" sldId="27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75170584" sldId="279"/>
            <ac:spMk id="2" creationId="{48BB7E7D-2FCF-CF3A-A826-6F3F6C68DF8B}"/>
          </ac:spMkLst>
        </pc:spChg>
        <pc:spChg chg="mod">
          <ac:chgData name="NESTOR JULIO HERNANDEZ BOCKER" userId="a413b3be1cc3406f" providerId="LiveId" clId="{9F6AAD8D-970F-436A-B3F6-56CC0DEFB117}" dt="2023-12-07T14:15:29.027" v="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2130645913" sldId="28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102766390" sldId="316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02766390" sldId="316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812210601" sldId="31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12210601" sldId="317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01.978" v="28"/>
        <pc:sldMkLst>
          <pc:docMk/>
          <pc:sldMk cId="417758710" sldId="318"/>
        </pc:sldMkLst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417758710" sldId="31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01.978" v="28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12.580" v="29"/>
        <pc:sldMkLst>
          <pc:docMk/>
          <pc:sldMk cId="1360156958" sldId="31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F6AAD8D-970F-436A-B3F6-56CC0DEFB117}" dt="2023-12-10T23:01:12.580" v="2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763648886" sldId="32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8" creationId="{68C6A1F5-7321-7AFD-A847-7E44836DBFE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330875486" sldId="32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330875486" sldId="321"/>
            <ac:spMk id="9" creationId="{AD2880AA-3001-E064-27C8-B2483A4D901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0782912" sldId="32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0782912" sldId="322"/>
            <ac:spMk id="4" creationId="{0084DA9C-E037-F21C-2264-58A9F92ACD1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631758431" sldId="328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32.365" v="30"/>
        <pc:sldMkLst>
          <pc:docMk/>
          <pc:sldMk cId="3726187029" sldId="32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726187029" sldId="32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32.365" v="30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43.011" v="31"/>
        <pc:sldMkLst>
          <pc:docMk/>
          <pc:sldMk cId="3844795882" sldId="33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44795882" sldId="330"/>
            <ac:spMk id="2" creationId="{7F95C6B1-6A79-99A8-DDE7-21B7852E620C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F6AAD8D-970F-436A-B3F6-56CC0DEFB117}" dt="2023-12-10T23:01:43.011" v="31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999066587" sldId="33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2:00.076" v="32"/>
        <pc:sldMkLst>
          <pc:docMk/>
          <pc:sldMk cId="2501195012" sldId="33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F6AAD8D-970F-436A-B3F6-56CC0DEFB117}" dt="2023-12-10T23:02:00.076" v="32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2:16.681" v="34" actId="6549"/>
        <pc:sldMkLst>
          <pc:docMk/>
          <pc:sldMk cId="3160605606" sldId="33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160605606" sldId="333"/>
            <ac:spMk id="2" creationId="{D445C4E0-C5A8-5EE9-79A7-6D199DB29545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9F6AAD8D-970F-436A-B3F6-56CC0DEFB117}" dt="2023-12-10T23:02:16.681" v="34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905729610" sldId="665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6" creationId="{32741C1C-2DE7-4637-8D8A-2B0511928FC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99275270" sldId="66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9F6AAD8D-970F-436A-B3F6-56CC0DEFB117}" dt="2023-12-07T14:03:55.952" v="14"/>
          <ac:spMkLst>
            <pc:docMk/>
            <pc:sldMk cId="2099275270" sldId="667"/>
            <ac:spMk id="11" creationId="{00000000-0008-0000-0000-000014000000}"/>
          </ac:spMkLst>
        </pc:spChg>
        <pc:spChg chg="mod">
          <ac:chgData name="NESTOR JULIO HERNANDEZ BOCKER" userId="a413b3be1cc3406f" providerId="LiveId" clId="{9F6AAD8D-970F-436A-B3F6-56CC0DEFB117}" dt="2023-12-07T14:04:18.245" v="16"/>
          <ac:spMkLst>
            <pc:docMk/>
            <pc:sldMk cId="2099275270" sldId="667"/>
            <ac:spMk id="23" creationId="{00000000-0008-0000-0000-00000B000000}"/>
          </ac:spMkLst>
        </pc:spChg>
        <pc:graphicFrameChg chg="mod">
          <ac:chgData name="NESTOR JULIO HERNANDEZ BOCKER" userId="a413b3be1cc3406f" providerId="LiveId" clId="{9F6AAD8D-970F-436A-B3F6-56CC0DEFB117}" dt="2023-12-07T14:04:41.362" v="17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6:37.887" v="64" actId="20577"/>
        <pc:sldMkLst>
          <pc:docMk/>
          <pc:sldMk cId="2093091506" sldId="668"/>
        </pc:sldMkLst>
        <pc:spChg chg="mod">
          <ac:chgData name="NESTOR JULIO HERNANDEZ BOCKER" userId="a413b3be1cc3406f" providerId="LiveId" clId="{9F6AAD8D-970F-436A-B3F6-56CC0DEFB117}" dt="2023-12-07T14:03:03.135" v="11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10T23:06:37.887" v="64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9F6AAD8D-970F-436A-B3F6-56CC0DEFB117}" dt="2023-12-10T23:06:22.314" v="55" actId="20577"/>
        <pc:sldMkLst>
          <pc:docMk/>
          <pc:sldMk cId="1495741939" sldId="66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495741939" sldId="669"/>
            <ac:spMk id="3" creationId="{85907F65-C65A-6229-890B-CB75CEB312FB}"/>
          </ac:spMkLst>
        </pc:spChg>
        <pc:spChg chg="mod">
          <ac:chgData name="NESTOR JULIO HERNANDEZ BOCKER" userId="a413b3be1cc3406f" providerId="LiveId" clId="{9F6AAD8D-970F-436A-B3F6-56CC0DEFB117}" dt="2023-12-10T23:06:22.314" v="55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999264372" sldId="67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3999264372" sldId="673"/>
            <ac:spMk id="3" creationId="{74FF7FE0-5F92-5643-695A-9D99B66D89F9}"/>
          </ac:spMkLst>
        </pc:spChg>
      </pc:sldChg>
    </pc:docChg>
  </pc:docChgLst>
  <pc:docChgLst>
    <pc:chgData name="NESTOR JULIO HERNANDEZ BOCKER" userId="a413b3be1cc3406f" providerId="LiveId" clId="{FAD7795C-FEC7-4CD0-8D74-3EF799275484}"/>
    <pc:docChg chg="undo custSel modSld">
      <pc:chgData name="NESTOR JULIO HERNANDEZ BOCKER" userId="a413b3be1cc3406f" providerId="LiveId" clId="{FAD7795C-FEC7-4CD0-8D74-3EF799275484}" dt="2023-08-25T15:10:07.578" v="679" actId="14734"/>
      <pc:docMkLst>
        <pc:docMk/>
      </pc:docMkLst>
      <pc:sldChg chg="modSp mod">
        <pc:chgData name="NESTOR JULIO HERNANDEZ BOCKER" userId="a413b3be1cc3406f" providerId="LiveId" clId="{FAD7795C-FEC7-4CD0-8D74-3EF799275484}" dt="2023-08-09T00:28:19.200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D7795C-FEC7-4CD0-8D74-3EF799275484}" dt="2023-08-09T00:28:19.200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00:35.553" v="662" actId="20577"/>
        <pc:sldMkLst>
          <pc:docMk/>
          <pc:sldMk cId="3675170584" sldId="279"/>
        </pc:sldMkLst>
        <pc:spChg chg="mod">
          <ac:chgData name="NESTOR JULIO HERNANDEZ BOCKER" userId="a413b3be1cc3406f" providerId="LiveId" clId="{FAD7795C-FEC7-4CD0-8D74-3EF799275484}" dt="2023-08-09T01:00:35.553" v="66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D7795C-FEC7-4CD0-8D74-3EF799275484}" dt="2023-08-09T00:47:49.964" v="574" actId="113"/>
        <pc:sldMkLst>
          <pc:docMk/>
          <pc:sldMk cId="2130645913" sldId="281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7:49.964" v="57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D7795C-FEC7-4CD0-8D74-3EF799275484}" dt="2023-08-09T01:34:50.236" v="676" actId="1076"/>
        <pc:sldMkLst>
          <pc:docMk/>
          <pc:sldMk cId="102766390" sldId="316"/>
        </pc:sldMkLst>
        <pc:spChg chg="mod">
          <ac:chgData name="NESTOR JULIO HERNANDEZ BOCKER" userId="a413b3be1cc3406f" providerId="LiveId" clId="{FAD7795C-FEC7-4CD0-8D74-3EF799275484}" dt="2023-08-09T00:48:17.919" v="5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32:00.933" v="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FAD7795C-FEC7-4CD0-8D74-3EF799275484}" dt="2023-08-09T01:34:50.236" v="676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D7795C-FEC7-4CD0-8D74-3EF799275484}" dt="2023-08-09T00:49:03.570" v="585" actId="20577"/>
        <pc:sldMkLst>
          <pc:docMk/>
          <pc:sldMk cId="3812210601" sldId="317"/>
        </pc:sldMkLst>
        <pc:spChg chg="mod">
          <ac:chgData name="NESTOR JULIO HERNANDEZ BOCKER" userId="a413b3be1cc3406f" providerId="LiveId" clId="{FAD7795C-FEC7-4CD0-8D74-3EF799275484}" dt="2023-08-09T00:48:26.422" v="579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D7795C-FEC7-4CD0-8D74-3EF799275484}" dt="2023-08-09T00:48:55.707" v="58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9:03.570" v="5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D7795C-FEC7-4CD0-8D74-3EF799275484}" dt="2023-08-09T00:49:54.122" v="602" actId="6549"/>
        <pc:sldMkLst>
          <pc:docMk/>
          <pc:sldMk cId="417758710" sldId="318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49:54.122" v="602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0:33.419" v="603"/>
        <pc:sldMkLst>
          <pc:docMk/>
          <pc:sldMk cId="1360156958" sldId="319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D7795C-FEC7-4CD0-8D74-3EF799275484}" dt="2023-08-09T00:50:33.419" v="60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3:40.846" v="616" actId="20577"/>
        <pc:sldMkLst>
          <pc:docMk/>
          <pc:sldMk cId="1763648886" sldId="320"/>
        </pc:sldMkLst>
        <pc:spChg chg="mod">
          <ac:chgData name="NESTOR JULIO HERNANDEZ BOCKER" userId="a413b3be1cc3406f" providerId="LiveId" clId="{FAD7795C-FEC7-4CD0-8D74-3EF799275484}" dt="2023-08-09T00:52:06.218" v="60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D7795C-FEC7-4CD0-8D74-3EF799275484}" dt="2023-08-09T00:53:14.058" v="6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D7795C-FEC7-4CD0-8D74-3EF799275484}" dt="2023-08-09T00:53:40.846" v="61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D7795C-FEC7-4CD0-8D74-3EF799275484}" dt="2023-08-09T00:56:15.174" v="633" actId="27918"/>
        <pc:sldMkLst>
          <pc:docMk/>
          <pc:sldMk cId="3330875486" sldId="321"/>
        </pc:sldMkLst>
        <pc:spChg chg="mod">
          <ac:chgData name="NESTOR JULIO HERNANDEZ BOCKER" userId="a413b3be1cc3406f" providerId="LiveId" clId="{FAD7795C-FEC7-4CD0-8D74-3EF799275484}" dt="2023-08-09T00:55:41.289" v="625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D7795C-FEC7-4CD0-8D74-3EF799275484}" dt="2023-08-09T00:55:50.417" v="62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55:59.112" v="63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FAD7795C-FEC7-4CD0-8D74-3EF799275484}" dt="2023-08-09T00:33:32.137" v="26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57:38.095" v="646" actId="27918"/>
        <pc:sldMkLst>
          <pc:docMk/>
          <pc:sldMk cId="200782912" sldId="322"/>
        </pc:sldMkLst>
        <pc:spChg chg="mod">
          <ac:chgData name="NESTOR JULIO HERNANDEZ BOCKER" userId="a413b3be1cc3406f" providerId="LiveId" clId="{FAD7795C-FEC7-4CD0-8D74-3EF799275484}" dt="2023-08-09T00:34:16.789" v="5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D7795C-FEC7-4CD0-8D74-3EF799275484}" dt="2023-08-09T00:34:09.315" v="42" actId="1037"/>
          <ac:spMkLst>
            <pc:docMk/>
            <pc:sldMk cId="200782912" sldId="322"/>
            <ac:spMk id="16" creationId="{137A1BCE-FFB7-2D33-A1E3-5A068C6D4283}"/>
          </ac:spMkLst>
        </pc:spChg>
        <pc:spChg chg="del">
          <ac:chgData name="NESTOR JULIO HERNANDEZ BOCKER" userId="a413b3be1cc3406f" providerId="LiveId" clId="{FAD7795C-FEC7-4CD0-8D74-3EF799275484}" dt="2023-08-09T00:37:41.687" v="223" actId="478"/>
          <ac:spMkLst>
            <pc:docMk/>
            <pc:sldMk cId="200782912" sldId="322"/>
            <ac:spMk id="18" creationId="{07F646E7-3DDF-32FD-01B2-EEDB579F652F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3" creationId="{13D848D4-25FD-0B58-148D-B78FB59D530A}"/>
          </ac:spMkLst>
        </pc:spChg>
        <pc:spChg chg="del">
          <ac:chgData name="NESTOR JULIO HERNANDEZ BOCKER" userId="a413b3be1cc3406f" providerId="LiveId" clId="{FAD7795C-FEC7-4CD0-8D74-3EF799275484}" dt="2023-08-09T00:38:43.360" v="403" actId="478"/>
          <ac:spMkLst>
            <pc:docMk/>
            <pc:sldMk cId="200782912" sldId="322"/>
            <ac:spMk id="24" creationId="{1A4996F5-2461-CEC7-BCF5-4944828F0FBC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9" creationId="{4198F890-F860-7A2C-F308-42F1061952B8}"/>
          </ac:spMkLst>
        </pc:spChg>
        <pc:spChg chg="del">
          <ac:chgData name="NESTOR JULIO HERNANDEZ BOCKER" userId="a413b3be1cc3406f" providerId="LiveId" clId="{FAD7795C-FEC7-4CD0-8D74-3EF799275484}" dt="2023-08-09T00:38:01.378" v="282" actId="478"/>
          <ac:spMkLst>
            <pc:docMk/>
            <pc:sldMk cId="200782912" sldId="322"/>
            <ac:spMk id="30" creationId="{9B472BA6-A098-DB1E-71F1-2A4C37CD43B0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D7795C-FEC7-4CD0-8D74-3EF799275484}" dt="2023-08-09T00:38:13.849" v="310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6" creationId="{390A071B-8E8C-BE41-8E65-DDAC2A535855}"/>
          </ac:spMkLst>
        </pc:spChg>
        <pc:spChg chg="del">
          <ac:chgData name="NESTOR JULIO HERNANDEZ BOCKER" userId="a413b3be1cc3406f" providerId="LiveId" clId="{FAD7795C-FEC7-4CD0-8D74-3EF799275484}" dt="2023-08-09T00:38:26.727" v="363" actId="478"/>
          <ac:spMkLst>
            <pc:docMk/>
            <pc:sldMk cId="200782912" sldId="322"/>
            <ac:spMk id="37" creationId="{A35353CB-1CF6-5B24-640C-AD1A0399F5C3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FAD7795C-FEC7-4CD0-8D74-3EF799275484}" dt="2023-08-09T00:34:22.417" v="61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D7795C-FEC7-4CD0-8D74-3EF799275484}" dt="2023-08-09T00:38:21.725" v="36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0:54.525" v="605" actId="113"/>
        <pc:sldMkLst>
          <pc:docMk/>
          <pc:sldMk cId="3631758431" sldId="328"/>
        </pc:sldMkLst>
        <pc:spChg chg="mod">
          <ac:chgData name="NESTOR JULIO HERNANDEZ BOCKER" userId="a413b3be1cc3406f" providerId="LiveId" clId="{FAD7795C-FEC7-4CD0-8D74-3EF799275484}" dt="2023-08-09T00:50:54.525" v="605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25T15:10:07.578" v="679" actId="14734"/>
        <pc:sldMkLst>
          <pc:docMk/>
          <pc:sldMk cId="3726187029" sldId="32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25T15:10:07.578" v="679" actId="1473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4:44.093" v="620"/>
        <pc:sldMkLst>
          <pc:docMk/>
          <pc:sldMk cId="3844795882" sldId="330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4:44.093" v="620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5:29.645" v="622" actId="113"/>
        <pc:sldMkLst>
          <pc:docMk/>
          <pc:sldMk cId="1999066587" sldId="331"/>
        </pc:sldMkLst>
        <pc:spChg chg="mod">
          <ac:chgData name="NESTOR JULIO HERNANDEZ BOCKER" userId="a413b3be1cc3406f" providerId="LiveId" clId="{FAD7795C-FEC7-4CD0-8D74-3EF799275484}" dt="2023-08-09T00:55:29.645" v="62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09T00:57:09.023" v="644" actId="20577"/>
        <pc:sldMkLst>
          <pc:docMk/>
          <pc:sldMk cId="2501195012" sldId="332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57:09.023" v="644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7:20.403" v="645"/>
        <pc:sldMkLst>
          <pc:docMk/>
          <pc:sldMk cId="3160605606" sldId="333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7:20.403" v="64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39:54.238" v="560" actId="1036"/>
        <pc:sldMkLst>
          <pc:docMk/>
          <pc:sldMk cId="1160910596" sldId="334"/>
        </pc:sldMkLst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FAD7795C-FEC7-4CD0-8D74-3EF799275484}" dt="2023-08-09T00:39:11.898" v="447" actId="478"/>
          <ac:spMkLst>
            <pc:docMk/>
            <pc:sldMk cId="1160910596" sldId="334"/>
            <ac:spMk id="43" creationId="{9DEC5AB1-64DF-FB7C-68E3-F098E090D50A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8" creationId="{3182F00C-9C84-1E30-69DA-D35D05E84AAE}"/>
          </ac:spMkLst>
        </pc:spChg>
        <pc:spChg chg="del">
          <ac:chgData name="NESTOR JULIO HERNANDEZ BOCKER" userId="a413b3be1cc3406f" providerId="LiveId" clId="{FAD7795C-FEC7-4CD0-8D74-3EF799275484}" dt="2023-08-09T00:39:23.011" v="468" actId="478"/>
          <ac:spMkLst>
            <pc:docMk/>
            <pc:sldMk cId="1160910596" sldId="334"/>
            <ac:spMk id="49" creationId="{F02BDFF7-E952-761E-F15E-C9E68DDF4C64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2" creationId="{7967C572-BF2F-0E03-8B7D-5B7B34F4EDC4}"/>
          </ac:spMkLst>
        </pc:spChg>
        <pc:spChg chg="del">
          <ac:chgData name="NESTOR JULIO HERNANDEZ BOCKER" userId="a413b3be1cc3406f" providerId="LiveId" clId="{FAD7795C-FEC7-4CD0-8D74-3EF799275484}" dt="2023-08-09T00:39:34.952" v="506" actId="478"/>
          <ac:spMkLst>
            <pc:docMk/>
            <pc:sldMk cId="1160910596" sldId="334"/>
            <ac:spMk id="53" creationId="{ED18CBCA-A63F-2EC1-AD66-A32411626D25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8" creationId="{D53850D1-EF14-00E1-2818-0D6E9A7BC077}"/>
          </ac:spMkLst>
        </pc:spChg>
        <pc:spChg chg="del">
          <ac:chgData name="NESTOR JULIO HERNANDEZ BOCKER" userId="a413b3be1cc3406f" providerId="LiveId" clId="{FAD7795C-FEC7-4CD0-8D74-3EF799275484}" dt="2023-08-09T00:39:44.361" v="526" actId="478"/>
          <ac:spMkLst>
            <pc:docMk/>
            <pc:sldMk cId="1160910596" sldId="334"/>
            <ac:spMk id="59" creationId="{29CD265B-60EA-CAB9-ADFD-173892344C41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D7795C-FEC7-4CD0-8D74-3EF799275484}" dt="2023-08-09T00:37:05.16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D7795C-FEC7-4CD0-8D74-3EF799275484}" dt="2023-08-09T00:36:18.017" v="150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11.183" v="675" actId="207"/>
        <pc:sldMkLst>
          <pc:docMk/>
          <pc:sldMk cId="905729610" sldId="665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FAD7795C-FEC7-4CD0-8D74-3EF799275484}" dt="2023-08-09T01:33:11.183" v="675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D7795C-FEC7-4CD0-8D74-3EF799275484}" dt="2023-08-09T00:45:27.383" v="568" actId="1076"/>
        <pc:sldMkLst>
          <pc:docMk/>
          <pc:sldMk cId="2099275270" sldId="667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FAD7795C-FEC7-4CD0-8D74-3EF799275484}" dt="2023-08-09T00:44:43.526" v="562" actId="478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FAD7795C-FEC7-4CD0-8D74-3EF799275484}" dt="2023-08-09T00:45:27.383" v="568" actId="1076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FAD7795C-FEC7-4CD0-8D74-3EF799275484}" dt="2023-08-09T00:44:48.534" v="563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FAD7795C-FEC7-4CD0-8D74-3EF799275484}" dt="2023-08-09T00:44:48.534" v="563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mod">
          <ac:chgData name="NESTOR JULIO HERNANDEZ BOCKER" userId="a413b3be1cc3406f" providerId="LiveId" clId="{FAD7795C-FEC7-4CD0-8D74-3EF799275484}" dt="2023-08-09T00:27:40.827" v="2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8:21.952" v="64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D7795C-FEC7-4CD0-8D74-3EF799275484}" dt="2023-08-09T00:58:21.952" v="64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8.317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55:54.270" v="678"/>
        <pc:sldMkLst>
          <pc:docMk/>
          <pc:sldMk cId="1495741939" sldId="66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FAD7795C-FEC7-4CD0-8D74-3EF799275484}" dt="2023-08-09T01:55:47.816" v="677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FAD7795C-FEC7-4CD0-8D74-3EF799275484}" dt="2023-08-09T01:55:54.270" v="678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00.594" v="674" actId="207"/>
        <pc:sldMkLst>
          <pc:docMk/>
          <pc:sldMk cId="3999264372" sldId="673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FAD7795C-FEC7-4CD0-8D74-3EF799275484}" dt="2023-08-09T01:33:00.594" v="674" actId="207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modGraphic">
          <ac:chgData name="NESTOR JULIO HERNANDEZ BOCKER" userId="a413b3be1cc3406f" providerId="LiveId" clId="{FAD7795C-FEC7-4CD0-8D74-3EF799275484}" dt="2023-08-09T01:32:37.391" v="671"/>
          <ac:graphicFrameMkLst>
            <pc:docMk/>
            <pc:sldMk cId="3999264372" sldId="673"/>
            <ac:graphicFrameMk id="5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50DAEAEE-BD26-4ED6-A09C-BC174B3832EA}"/>
    <pc:docChg chg="undo redo custSel modSld">
      <pc:chgData name="NESTOR JULIO HERNANDEZ BOCKER" userId="a413b3be1cc3406f" providerId="LiveId" clId="{50DAEAEE-BD26-4ED6-A09C-BC174B3832EA}" dt="2023-11-09T11:41:13.685" v="432" actId="1036"/>
      <pc:docMkLst>
        <pc:docMk/>
      </pc:docMkLst>
      <pc:sldChg chg="modSp mod">
        <pc:chgData name="NESTOR JULIO HERNANDEZ BOCKER" userId="a413b3be1cc3406f" providerId="LiveId" clId="{50DAEAEE-BD26-4ED6-A09C-BC174B3832EA}" dt="2023-11-08T13:38:25.392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50DAEAEE-BD26-4ED6-A09C-BC174B3832EA}" dt="2023-11-08T13:38:25.392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22:57:50.596" v="285" actId="20577"/>
        <pc:sldMkLst>
          <pc:docMk/>
          <pc:sldMk cId="3675170584" sldId="279"/>
        </pc:sldMkLst>
        <pc:spChg chg="mod">
          <ac:chgData name="NESTOR JULIO HERNANDEZ BOCKER" userId="a413b3be1cc3406f" providerId="LiveId" clId="{50DAEAEE-BD26-4ED6-A09C-BC174B3832EA}" dt="2023-11-08T22:57:50.596" v="285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DAEAEE-BD26-4ED6-A09C-BC174B3832EA}" dt="2023-11-08T23:41:08.887" v="362" actId="113"/>
        <pc:sldMkLst>
          <pc:docMk/>
          <pc:sldMk cId="2130645913" sldId="281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1:08.887" v="362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DAEAEE-BD26-4ED6-A09C-BC174B3832EA}" dt="2023-11-08T23:41:41.350" v="365" actId="20577"/>
        <pc:sldMkLst>
          <pc:docMk/>
          <pc:sldMk cId="102766390" sldId="316"/>
        </pc:sldMkLst>
        <pc:spChg chg="mod">
          <ac:chgData name="NESTOR JULIO HERNANDEZ BOCKER" userId="a413b3be1cc3406f" providerId="LiveId" clId="{50DAEAEE-BD26-4ED6-A09C-BC174B3832EA}" dt="2023-11-08T23:41:41.350" v="365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34:26.407" v="317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DAEAEE-BD26-4ED6-A09C-BC174B3832EA}" dt="2023-11-08T23:34:32.610" v="318" actId="1038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DAEAEE-BD26-4ED6-A09C-BC174B3832EA}" dt="2023-11-08T23:43:01.245" v="374" actId="20577"/>
        <pc:sldMkLst>
          <pc:docMk/>
          <pc:sldMk cId="3812210601" sldId="317"/>
        </pc:sldMkLst>
        <pc:spChg chg="mod">
          <ac:chgData name="NESTOR JULIO HERNANDEZ BOCKER" userId="a413b3be1cc3406f" providerId="LiveId" clId="{50DAEAEE-BD26-4ED6-A09C-BC174B3832EA}" dt="2023-11-08T23:42:08.055" v="36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DAEAEE-BD26-4ED6-A09C-BC174B3832EA}" dt="2023-11-08T23:42:44.964" v="37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3:01.245" v="374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">
        <pc:chgData name="NESTOR JULIO HERNANDEZ BOCKER" userId="a413b3be1cc3406f" providerId="LiveId" clId="{50DAEAEE-BD26-4ED6-A09C-BC174B3832EA}" dt="2023-11-08T23:43:35.542" v="375"/>
        <pc:sldMkLst>
          <pc:docMk/>
          <pc:sldMk cId="417758710" sldId="318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DAEAEE-BD26-4ED6-A09C-BC174B3832EA}" dt="2023-11-08T23:43:35.542" v="37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50DAEAEE-BD26-4ED6-A09C-BC174B3832EA}" dt="2023-11-08T23:43:50.808" v="376"/>
        <pc:sldMkLst>
          <pc:docMk/>
          <pc:sldMk cId="1360156958" sldId="319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DAEAEE-BD26-4ED6-A09C-BC174B3832EA}" dt="2023-11-08T23:43:50.808" v="376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11:41:13.685" v="432" actId="1036"/>
        <pc:sldMkLst>
          <pc:docMk/>
          <pc:sldMk cId="1763648886" sldId="320"/>
        </pc:sldMkLst>
        <pc:spChg chg="mod">
          <ac:chgData name="NESTOR JULIO HERNANDEZ BOCKER" userId="a413b3be1cc3406f" providerId="LiveId" clId="{50DAEAEE-BD26-4ED6-A09C-BC174B3832EA}" dt="2023-11-08T23:44:35.607" v="38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DAEAEE-BD26-4ED6-A09C-BC174B3832EA}" dt="2023-11-09T11:41:13.685" v="432" actId="1036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DAEAEE-BD26-4ED6-A09C-BC174B3832EA}" dt="2023-11-08T23:44:55.169" v="38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50DAEAEE-BD26-4ED6-A09C-BC174B3832EA}" dt="2023-11-08T23:46:41.642" v="398" actId="20577"/>
        <pc:sldMkLst>
          <pc:docMk/>
          <pc:sldMk cId="3330875486" sldId="321"/>
        </pc:sldMkLst>
        <pc:spChg chg="mod">
          <ac:chgData name="NESTOR JULIO HERNANDEZ BOCKER" userId="a413b3be1cc3406f" providerId="LiveId" clId="{50DAEAEE-BD26-4ED6-A09C-BC174B3832EA}" dt="2023-11-08T23:09:40.097" v="29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DAEAEE-BD26-4ED6-A09C-BC174B3832EA}" dt="2023-11-08T23:46:36.142" v="39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6:41.642" v="398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DAEAEE-BD26-4ED6-A09C-BC174B3832EA}" dt="2023-11-08T23:38:25.785" v="335" actId="27918"/>
        <pc:sldMkLst>
          <pc:docMk/>
          <pc:sldMk cId="200782912" sldId="322"/>
        </pc:sldMkLst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50DAEAEE-BD26-4ED6-A09C-BC174B3832EA}" dt="2023-11-08T21:08:16.747" v="284" actId="107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4:22.762" v="378" actId="113"/>
        <pc:sldMkLst>
          <pc:docMk/>
          <pc:sldMk cId="3631758431" sldId="328"/>
        </pc:sldMkLst>
        <pc:spChg chg="mod">
          <ac:chgData name="NESTOR JULIO HERNANDEZ BOCKER" userId="a413b3be1cc3406f" providerId="LiveId" clId="{50DAEAEE-BD26-4ED6-A09C-BC174B3832EA}" dt="2023-11-08T23:44:22.762" v="378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631758431" sldId="328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DAEAEE-BD26-4ED6-A09C-BC174B3832EA}" dt="2023-11-09T00:27:51.226" v="430" actId="478"/>
        <pc:sldMkLst>
          <pc:docMk/>
          <pc:sldMk cId="3726187029" sldId="32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726187029" sldId="329"/>
            <ac:spMk id="7" creationId="{469CD69D-8310-32BB-7403-36C4ABF01797}"/>
          </ac:spMkLst>
        </pc:spChg>
        <pc:spChg chg="add del mod">
          <ac:chgData name="NESTOR JULIO HERNANDEZ BOCKER" userId="a413b3be1cc3406f" providerId="LiveId" clId="{50DAEAEE-BD26-4ED6-A09C-BC174B3832EA}" dt="2023-11-09T00:27:51.226" v="430" actId="478"/>
          <ac:spMkLst>
            <pc:docMk/>
            <pc:sldMk cId="3726187029" sldId="329"/>
            <ac:spMk id="8" creationId="{25D69AE7-5E40-357D-FC38-01E87581AC93}"/>
          </ac:spMkLst>
        </pc:spChg>
        <pc:graphicFrameChg chg="mod">
          <ac:chgData name="NESTOR JULIO HERNANDEZ BOCKER" userId="a413b3be1cc3406f" providerId="LiveId" clId="{50DAEAEE-BD26-4ED6-A09C-BC174B3832EA}" dt="2023-11-08T23:45:11.233" v="387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00:02:52.489" v="409" actId="1036"/>
        <pc:sldMkLst>
          <pc:docMk/>
          <pc:sldMk cId="3844795882" sldId="330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9T00:02:52.489" v="409" actId="103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6:11.062" v="392" actId="113"/>
        <pc:sldMkLst>
          <pc:docMk/>
          <pc:sldMk cId="1999066587" sldId="331"/>
        </pc:sldMkLst>
        <pc:spChg chg="mod">
          <ac:chgData name="NESTOR JULIO HERNANDEZ BOCKER" userId="a413b3be1cc3406f" providerId="LiveId" clId="{50DAEAEE-BD26-4ED6-A09C-BC174B3832EA}" dt="2023-11-08T23:46:11.062" v="39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DAEAEE-BD26-4ED6-A09C-BC174B3832EA}" dt="2023-11-08T23:50:46.010" v="408" actId="20577"/>
        <pc:sldMkLst>
          <pc:docMk/>
          <pc:sldMk cId="2501195012" sldId="332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50:46.010" v="408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DAEAEE-BD26-4ED6-A09C-BC174B3832EA}" dt="2023-11-08T23:47:22.440" v="39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7:37.300" v="401" actId="6549"/>
        <pc:sldMkLst>
          <pc:docMk/>
          <pc:sldMk cId="3160605606" sldId="333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8T23:47:37.300" v="401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0:21.278" v="35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50DAEAEE-BD26-4ED6-A09C-BC174B3832EA}" dt="2023-11-08T13:57:16.57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DAEAEE-BD26-4ED6-A09C-BC174B3832EA}" dt="2023-11-08T13:55:56.077" v="149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44.140" v="13" actId="27918"/>
        <pc:sldMkLst>
          <pc:docMk/>
          <pc:sldMk cId="905729610" sldId="665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mod">
        <pc:chgData name="NESTOR JULIO HERNANDEZ BOCKER" userId="a413b3be1cc3406f" providerId="LiveId" clId="{50DAEAEE-BD26-4ED6-A09C-BC174B3832EA}" dt="2023-11-08T23:09:17.392" v="28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0" creationId="{00000000-0008-0000-0000-00000B000000}"/>
          </ac:spMkLst>
        </pc:spChg>
        <pc:spChg chg="mod topLvl">
          <ac:chgData name="NESTOR JULIO HERNANDEZ BOCKER" userId="a413b3be1cc3406f" providerId="LiveId" clId="{50DAEAEE-BD26-4ED6-A09C-BC174B3832EA}" dt="2023-11-08T14:02:32.214" v="232" actId="1076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4" creationId="{00000000-0008-0000-0000-00000F000000}"/>
          </ac:spMkLst>
        </pc:spChg>
        <pc:spChg chg="del topLvl">
          <ac:chgData name="NESTOR JULIO HERNANDEZ BOCKER" userId="a413b3be1cc3406f" providerId="LiveId" clId="{50DAEAEE-BD26-4ED6-A09C-BC174B3832EA}" dt="2023-11-08T14:02:29.109" v="231" actId="478"/>
          <ac:spMkLst>
            <pc:docMk/>
            <pc:sldMk cId="2099275270" sldId="667"/>
            <ac:spMk id="15" creationId="{00000000-0008-0000-0000-000013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18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20" creationId="{00000000-0008-0000-0000-00000F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3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5" creationId="{00000000-0008-0000-0000-00000F000000}"/>
          </ac:spMkLst>
        </pc:s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3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4" creationId="{00000000-0008-0000-0000-00000A000000}"/>
          </ac:grpSpMkLst>
        </pc:grpChg>
        <pc:grpChg chg="del">
          <ac:chgData name="NESTOR JULIO HERNANDEZ BOCKER" userId="a413b3be1cc3406f" providerId="LiveId" clId="{50DAEAEE-BD26-4ED6-A09C-BC174B3832EA}" dt="2023-11-08T14:02:29.109" v="231" actId="478"/>
          <ac:grpSpMkLst>
            <pc:docMk/>
            <pc:sldMk cId="2099275270" sldId="667"/>
            <ac:grpSpMk id="7" creationId="{00000000-0008-0000-0000-000015000000}"/>
          </ac:grpSpMkLst>
        </pc:grpChg>
        <pc:grpChg chg="del">
          <ac:chgData name="NESTOR JULIO HERNANDEZ BOCKER" userId="a413b3be1cc3406f" providerId="LiveId" clId="{50DAEAEE-BD26-4ED6-A09C-BC174B3832EA}" dt="2023-11-08T14:02:21.361" v="228" actId="478"/>
          <ac:grpSpMkLst>
            <pc:docMk/>
            <pc:sldMk cId="2099275270" sldId="667"/>
            <ac:grpSpMk id="9" creationId="{00000000-0008-0000-0000-000011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6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7" creationId="{00000000-0008-0000-0000-00000A000000}"/>
          </ac:grpSpMkLst>
        </pc:grpChg>
        <pc:grpChg chg="add mod">
          <ac:chgData name="NESTOR JULIO HERNANDEZ BOCKER" userId="a413b3be1cc3406f" providerId="LiveId" clId="{50DAEAEE-BD26-4ED6-A09C-BC174B3832EA}" dt="2023-11-08T14:03:28.894" v="279" actId="1035"/>
          <ac:grpSpMkLst>
            <pc:docMk/>
            <pc:sldMk cId="2099275270" sldId="667"/>
            <ac:grpSpMk id="21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3:22.260" v="250"/>
          <ac:grpSpMkLst>
            <pc:docMk/>
            <pc:sldMk cId="2099275270" sldId="667"/>
            <ac:grpSpMk id="22" creationId="{00000000-0008-0000-0000-00000A000000}"/>
          </ac:grpSpMkLst>
        </pc:grpChg>
        <pc:graphicFrameChg chg="del mod">
          <ac:chgData name="NESTOR JULIO HERNANDEZ BOCKER" userId="a413b3be1cc3406f" providerId="LiveId" clId="{50DAEAEE-BD26-4ED6-A09C-BC174B3832EA}" dt="2023-11-08T14:02:21.361" v="228" actId="478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24.108" v="230"/>
          <ac:graphicFrameMkLst>
            <pc:docMk/>
            <pc:sldMk cId="2099275270" sldId="667"/>
            <ac:graphicFrameMk id="13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48.978" v="249"/>
          <ac:graphicFrameMkLst>
            <pc:docMk/>
            <pc:sldMk cId="2099275270" sldId="667"/>
            <ac:graphicFrameMk id="19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3:22.260" v="250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2:57:54.269" v="286" actId="20577"/>
        <pc:sldMkLst>
          <pc:docMk/>
          <pc:sldMk cId="2093091506" sldId="668"/>
        </pc:sldMkLst>
        <pc:spChg chg="mod">
          <ac:chgData name="NESTOR JULIO HERNANDEZ BOCKER" userId="a413b3be1cc3406f" providerId="LiveId" clId="{50DAEAEE-BD26-4ED6-A09C-BC174B3832EA}" dt="2023-11-08T22:57:54.269" v="286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47.128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13:44:55.080" v="32"/>
        <pc:sldMkLst>
          <pc:docMk/>
          <pc:sldMk cId="1495741939" sldId="66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50DAEAEE-BD26-4ED6-A09C-BC174B3832EA}" dt="2023-11-08T13:44:55.080" v="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12.409" v="9"/>
        <pc:sldMkLst>
          <pc:docMk/>
          <pc:sldMk cId="3999264372" sldId="673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50DAEAEE-BD26-4ED6-A09C-BC174B3832EA}" dt="2023-11-08T13:39:12.409" v="9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DBB6B971-EDC8-47A6-915C-786F2D137E6E}"/>
    <pc:docChg chg="undo redo custSel modSld">
      <pc:chgData name="NESTOR JULIO HERNANDEZ BOCKER" userId="a413b3be1cc3406f" providerId="LiveId" clId="{DBB6B971-EDC8-47A6-915C-786F2D137E6E}" dt="2023-09-08T12:39:45.534" v="1492" actId="27918"/>
      <pc:docMkLst>
        <pc:docMk/>
      </pc:docMkLst>
      <pc:sldChg chg="modSp mod">
        <pc:chgData name="NESTOR JULIO HERNANDEZ BOCKER" userId="a413b3be1cc3406f" providerId="LiveId" clId="{DBB6B971-EDC8-47A6-915C-786F2D137E6E}" dt="2023-09-08T03:09:23.773" v="1116" actId="20577"/>
        <pc:sldMkLst>
          <pc:docMk/>
          <pc:sldMk cId="1010862512" sldId="275"/>
        </pc:sldMkLst>
        <pc:spChg chg="mod">
          <ac:chgData name="NESTOR JULIO HERNANDEZ BOCKER" userId="a413b3be1cc3406f" providerId="LiveId" clId="{DBB6B971-EDC8-47A6-915C-786F2D137E6E}" dt="2023-09-08T03:09:23.773" v="111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03:10:23.479" v="1117" actId="20577"/>
        <pc:sldMkLst>
          <pc:docMk/>
          <pc:sldMk cId="3675170584" sldId="279"/>
        </pc:sldMkLst>
        <pc:spChg chg="mod">
          <ac:chgData name="NESTOR JULIO HERNANDEZ BOCKER" userId="a413b3be1cc3406f" providerId="LiveId" clId="{DBB6B971-EDC8-47A6-915C-786F2D137E6E}" dt="2023-09-08T03:10:23.479" v="11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B6B971-EDC8-47A6-915C-786F2D137E6E}" dt="2023-09-08T12:39:45.534" v="1492" actId="27918"/>
        <pc:sldMkLst>
          <pc:docMk/>
          <pc:sldMk cId="2130645913" sldId="281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1:38.592" v="94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DBB6B971-EDC8-47A6-915C-786F2D137E6E}" dt="2023-09-08T02:52:34.672" v="982" actId="113"/>
        <pc:sldMkLst>
          <pc:docMk/>
          <pc:sldMk cId="102766390" sldId="316"/>
        </pc:sldMkLst>
        <pc:spChg chg="mod">
          <ac:chgData name="NESTOR JULIO HERNANDEZ BOCKER" userId="a413b3be1cc3406f" providerId="LiveId" clId="{DBB6B971-EDC8-47A6-915C-786F2D137E6E}" dt="2023-09-08T02:52:34.672" v="98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0:04:33.980" v="452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DBB6B971-EDC8-47A6-915C-786F2D137E6E}" dt="2023-09-08T02:51:51.245" v="976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DBB6B971-EDC8-47A6-915C-786F2D137E6E}" dt="2023-09-08T02:54:25.822" v="1031" actId="1035"/>
        <pc:sldMkLst>
          <pc:docMk/>
          <pc:sldMk cId="3812210601" sldId="317"/>
        </pc:sldMkLst>
        <pc:spChg chg="mod">
          <ac:chgData name="NESTOR JULIO HERNANDEZ BOCKER" userId="a413b3be1cc3406f" providerId="LiveId" clId="{DBB6B971-EDC8-47A6-915C-786F2D137E6E}" dt="2023-09-08T02:53:12.062" v="98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DBB6B971-EDC8-47A6-915C-786F2D137E6E}" dt="2023-09-08T02:53:38.253" v="989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DBB6B971-EDC8-47A6-915C-786F2D137E6E}" dt="2023-09-08T02:54:18.928" v="1019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4:25.822" v="1031" actId="1035"/>
          <ac:spMkLst>
            <pc:docMk/>
            <pc:sldMk cId="3812210601" sldId="317"/>
            <ac:spMk id="8" creationId="{2CBAB8E9-9405-7A87-2785-3DEFDF9F262E}"/>
          </ac:spMkLst>
        </pc:spChg>
      </pc:sldChg>
      <pc:sldChg chg="addSp modSp mod">
        <pc:chgData name="NESTOR JULIO HERNANDEZ BOCKER" userId="a413b3be1cc3406f" providerId="LiveId" clId="{DBB6B971-EDC8-47A6-915C-786F2D137E6E}" dt="2023-09-08T11:44:05.540" v="1448" actId="1035"/>
        <pc:sldMkLst>
          <pc:docMk/>
          <pc:sldMk cId="417758710" sldId="318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38:49.145" v="1297" actId="20577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DBB6B971-EDC8-47A6-915C-786F2D137E6E}" dt="2023-09-08T11:44:05.540" v="1448" actId="103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3:43.313" v="1438" actId="1035"/>
        <pc:sldMkLst>
          <pc:docMk/>
          <pc:sldMk cId="1360156958" sldId="319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DBB6B971-EDC8-47A6-915C-786F2D137E6E}" dt="2023-09-08T11:43:43.313" v="1438" actId="1035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58:52.937" v="1076" actId="20577"/>
        <pc:sldMkLst>
          <pc:docMk/>
          <pc:sldMk cId="1763648886" sldId="320"/>
        </pc:sldMkLst>
        <pc:spChg chg="mod">
          <ac:chgData name="NESTOR JULIO HERNANDEZ BOCKER" userId="a413b3be1cc3406f" providerId="LiveId" clId="{DBB6B971-EDC8-47A6-915C-786F2D137E6E}" dt="2023-09-08T02:58:31.258" v="107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DBB6B971-EDC8-47A6-915C-786F2D137E6E}" dt="2023-09-08T02:58:46.467" v="107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8:24.865" v="1067" actId="103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DBB6B971-EDC8-47A6-915C-786F2D137E6E}" dt="2023-09-08T02:58:52.937" v="107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DBB6B971-EDC8-47A6-915C-786F2D137E6E}" dt="2023-09-08T00:05:25.527" v="45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4:28.346" v="1110" actId="20577"/>
        <pc:sldMkLst>
          <pc:docMk/>
          <pc:sldMk cId="3330875486" sldId="321"/>
        </pc:sldMkLst>
        <pc:spChg chg="mod">
          <ac:chgData name="NESTOR JULIO HERNANDEZ BOCKER" userId="a413b3be1cc3406f" providerId="LiveId" clId="{DBB6B971-EDC8-47A6-915C-786F2D137E6E}" dt="2023-09-08T03:04:11.762" v="1104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DBB6B971-EDC8-47A6-915C-786F2D137E6E}" dt="2023-09-08T03:04:20.999" v="1107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3:04:28.346" v="111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DBB6B971-EDC8-47A6-915C-786F2D137E6E}" dt="2023-09-08T03:04:05.118" v="1101" actId="1036"/>
          <ac:spMkLst>
            <pc:docMk/>
            <pc:sldMk cId="3330875486" sldId="321"/>
            <ac:spMk id="9" creationId="{AD2880AA-3001-E064-27C8-B2483A4D9010}"/>
          </ac:spMkLst>
        </pc:spChg>
      </pc:sldChg>
      <pc:sldChg chg="delSp modSp mod">
        <pc:chgData name="NESTOR JULIO HERNANDEZ BOCKER" userId="a413b3be1cc3406f" providerId="LiveId" clId="{DBB6B971-EDC8-47A6-915C-786F2D137E6E}" dt="2023-09-08T02:39:14.952" v="892" actId="1035"/>
        <pc:sldMkLst>
          <pc:docMk/>
          <pc:sldMk cId="200782912" sldId="322"/>
        </pc:sldMkLst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1" creationId="{9672C625-ECFA-84A1-1ABD-6D847B4F0CA9}"/>
          </ac:spMkLst>
        </pc:spChg>
        <pc:spChg chg="del">
          <ac:chgData name="NESTOR JULIO HERNANDEZ BOCKER" userId="a413b3be1cc3406f" providerId="LiveId" clId="{DBB6B971-EDC8-47A6-915C-786F2D137E6E}" dt="2023-09-08T00:07:38.229" v="594" actId="478"/>
          <ac:spMkLst>
            <pc:docMk/>
            <pc:sldMk cId="200782912" sldId="322"/>
            <ac:spMk id="13" creationId="{8A9D8E3D-B54C-010D-D98B-240F4ECCEDBD}"/>
          </ac:spMkLst>
        </pc:spChg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DBB6B971-EDC8-47A6-915C-786F2D137E6E}" dt="2023-09-06T03:08:01.308" v="92" actId="1037"/>
          <ac:spMkLst>
            <pc:docMk/>
            <pc:sldMk cId="200782912" sldId="322"/>
            <ac:spMk id="27" creationId="{EA61F252-1652-E247-4042-2243379664BD}"/>
          </ac:spMkLst>
        </pc:spChg>
        <pc:spChg chg="mod ord">
          <ac:chgData name="NESTOR JULIO HERNANDEZ BOCKER" userId="a413b3be1cc3406f" providerId="LiveId" clId="{DBB6B971-EDC8-47A6-915C-786F2D137E6E}" dt="2023-09-06T03:09:46.567" v="174" actId="167"/>
          <ac:spMkLst>
            <pc:docMk/>
            <pc:sldMk cId="200782912" sldId="322"/>
            <ac:spMk id="28" creationId="{4C739B67-2B4B-4B5D-7D58-82FDF13C35B4}"/>
          </ac:spMkLst>
        </pc:spChg>
        <pc:spChg chg="mod ord">
          <ac:chgData name="NESTOR JULIO HERNANDEZ BOCKER" userId="a413b3be1cc3406f" providerId="LiveId" clId="{DBB6B971-EDC8-47A6-915C-786F2D137E6E}" dt="2023-09-08T00:07:33.984" v="593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DBB6B971-EDC8-47A6-915C-786F2D137E6E}" dt="2023-09-08T02:39:14.952" v="892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 ord">
          <ac:chgData name="NESTOR JULIO HERNANDEZ BOCKER" userId="a413b3be1cc3406f" providerId="LiveId" clId="{DBB6B971-EDC8-47A6-915C-786F2D137E6E}" dt="2023-09-08T02:34:59.947" v="849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17:11.609" v="1119" actId="1036"/>
        <pc:sldMkLst>
          <pc:docMk/>
          <pc:sldMk cId="3631758431" sldId="328"/>
        </pc:sldMkLst>
        <pc:spChg chg="mod">
          <ac:chgData name="NESTOR JULIO HERNANDEZ BOCKER" userId="a413b3be1cc3406f" providerId="LiveId" clId="{DBB6B971-EDC8-47A6-915C-786F2D137E6E}" dt="2023-09-08T03:17:11.609" v="1119" actId="1036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B6B971-EDC8-47A6-915C-786F2D137E6E}" dt="2023-09-08T11:43:32.748" v="1428" actId="1035"/>
        <pc:sldMkLst>
          <pc:docMk/>
          <pc:sldMk cId="3726187029" sldId="329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B6B971-EDC8-47A6-915C-786F2D137E6E}" dt="2023-09-08T11:43:32.748" v="1428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28.173" v="1408" actId="1035"/>
        <pc:sldMkLst>
          <pc:docMk/>
          <pc:sldMk cId="3844795882" sldId="330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28.173" v="1408" actId="1035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2:33.197" v="1084" actId="20577"/>
        <pc:sldMkLst>
          <pc:docMk/>
          <pc:sldMk cId="1999066587" sldId="331"/>
        </pc:sldMkLst>
        <pc:spChg chg="mod">
          <ac:chgData name="NESTOR JULIO HERNANDEZ BOCKER" userId="a413b3be1cc3406f" providerId="LiveId" clId="{DBB6B971-EDC8-47A6-915C-786F2D137E6E}" dt="2023-09-08T03:02:33.197" v="1084" actId="2057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999066587" sldId="331"/>
            <ac:spMk id="7" creationId="{469CD69D-8310-32BB-7403-36C4ABF01797}"/>
          </ac:spMkLst>
        </pc:spChg>
      </pc:sldChg>
      <pc:sldChg chg="addSp modSp mod">
        <pc:chgData name="NESTOR JULIO HERNANDEZ BOCKER" userId="a413b3be1cc3406f" providerId="LiveId" clId="{DBB6B971-EDC8-47A6-915C-786F2D137E6E}" dt="2023-09-08T11:45:09.508" v="1489" actId="1036"/>
        <pc:sldMkLst>
          <pc:docMk/>
          <pc:sldMk cId="2501195012" sldId="332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501195012" sldId="332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45:09.508" v="1489" actId="1036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DBB6B971-EDC8-47A6-915C-786F2D137E6E}" dt="2023-09-08T11:42:08.070" v="1368" actId="1035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18.450" v="1388" actId="1035"/>
        <pc:sldMkLst>
          <pc:docMk/>
          <pc:sldMk cId="3160605606" sldId="333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18.450" v="1388" actId="103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40:15.226" v="900" actId="27918"/>
        <pc:sldMkLst>
          <pc:docMk/>
          <pc:sldMk cId="1160910596" sldId="334"/>
        </pc:sldMkLst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DBB6B971-EDC8-47A6-915C-786F2D137E6E}" dt="2023-09-06T03:12:36.878" v="33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06.589" v="268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53.944" v="285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7T03:38:05.094" v="377" actId="207"/>
        <pc:sldMkLst>
          <pc:docMk/>
          <pc:sldMk cId="905729610" sldId="665"/>
        </pc:sldMkLst>
        <pc:spChg chg="mod">
          <ac:chgData name="NESTOR JULIO HERNANDEZ BOCKER" userId="a413b3be1cc3406f" providerId="LiveId" clId="{DBB6B971-EDC8-47A6-915C-786F2D137E6E}" dt="2023-09-06T03:05:59.468" v="25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DBB6B971-EDC8-47A6-915C-786F2D137E6E}" dt="2023-09-06T03:06:02.643" v="26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DBB6B971-EDC8-47A6-915C-786F2D137E6E}" dt="2023-09-07T03:38:05.094" v="377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02:49:21.060" v="932" actId="1036"/>
        <pc:sldMkLst>
          <pc:docMk/>
          <pc:sldMk cId="2099275270" sldId="667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0" creationId="{00000000-0008-0000-0000-000014000000}"/>
          </ac:spMkLst>
        </pc:spChg>
        <pc:spChg chg="mod">
          <ac:chgData name="NESTOR JULIO HERNANDEZ BOCKER" userId="a413b3be1cc3406f" providerId="LiveId" clId="{DBB6B971-EDC8-47A6-915C-786F2D137E6E}" dt="2023-09-06T03:04:24.578" v="16" actId="20577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4" creationId="{00000000-0008-0000-0000-000013000000}"/>
          </ac:spMkLst>
        </pc:spChg>
        <pc:spChg chg="mod">
          <ac:chgData name="NESTOR JULIO HERNANDEZ BOCKER" userId="a413b3be1cc3406f" providerId="LiveId" clId="{DBB6B971-EDC8-47A6-915C-786F2D137E6E}" dt="2023-09-06T03:02:54.621" v="10" actId="1076"/>
          <ac:spMkLst>
            <pc:docMk/>
            <pc:sldMk cId="2099275270" sldId="667"/>
            <ac:spMk id="15" creationId="{00000000-0008-0000-0000-000013000000}"/>
          </ac:spMkLst>
        </pc:spChg>
        <pc:grpChg chg="add mod">
          <ac:chgData name="NESTOR JULIO HERNANDEZ BOCKER" userId="a413b3be1cc3406f" providerId="LiveId" clId="{DBB6B971-EDC8-47A6-915C-786F2D137E6E}" dt="2023-09-08T02:49:21.060" v="932" actId="1036"/>
          <ac:grpSpMkLst>
            <pc:docMk/>
            <pc:sldMk cId="2099275270" sldId="667"/>
            <ac:grpSpMk id="3" creationId="{00000000-0008-0000-0000-000015000000}"/>
          </ac:grpSpMkLst>
        </pc:grpChg>
        <pc:grpChg chg="add mod">
          <ac:chgData name="NESTOR JULIO HERNANDEZ BOCKER" userId="a413b3be1cc3406f" providerId="LiveId" clId="{DBB6B971-EDC8-47A6-915C-786F2D137E6E}" dt="2023-09-08T02:48:07.684" v="903"/>
          <ac:grpSpMkLst>
            <pc:docMk/>
            <pc:sldMk cId="2099275270" sldId="667"/>
            <ac:grpSpMk id="4" creationId="{00000000-0008-0000-0000-000011000000}"/>
          </ac:grpSpMkLst>
        </pc:grpChg>
        <pc:grpChg chg="del mod">
          <ac:chgData name="NESTOR JULIO HERNANDEZ BOCKER" userId="a413b3be1cc3406f" providerId="LiveId" clId="{DBB6B971-EDC8-47A6-915C-786F2D137E6E}" dt="2023-09-08T02:48:06.497" v="902" actId="478"/>
          <ac:grpSpMkLst>
            <pc:docMk/>
            <pc:sldMk cId="2099275270" sldId="667"/>
            <ac:grpSpMk id="7" creationId="{00000000-0008-0000-0000-000015000000}"/>
          </ac:grpSpMkLst>
        </pc:grpChg>
        <pc:grpChg chg="mod">
          <ac:chgData name="NESTOR JULIO HERNANDEZ BOCKER" userId="a413b3be1cc3406f" providerId="LiveId" clId="{DBB6B971-EDC8-47A6-915C-786F2D137E6E}" dt="2023-09-06T03:02:54.621" v="10" actId="1076"/>
          <ac:grpSpMkLst>
            <pc:docMk/>
            <pc:sldMk cId="2099275270" sldId="667"/>
            <ac:grpSpMk id="9" creationId="{00000000-0008-0000-0000-000011000000}"/>
          </ac:grpSpMkLst>
        </pc:grpChg>
        <pc:graphicFrameChg chg="mod">
          <ac:chgData name="NESTOR JULIO HERNANDEZ BOCKER" userId="a413b3be1cc3406f" providerId="LiveId" clId="{DBB6B971-EDC8-47A6-915C-786F2D137E6E}" dt="2023-09-06T03:02:54.621" v="10" actId="1076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DBB6B971-EDC8-47A6-915C-786F2D137E6E}" dt="2023-09-08T02:48:38.042" v="92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26:32.432" v="1126" actId="20577"/>
        <pc:sldMkLst>
          <pc:docMk/>
          <pc:sldMk cId="2093091506" sldId="668"/>
        </pc:sldMkLst>
        <pc:spChg chg="mod">
          <ac:chgData name="NESTOR JULIO HERNANDEZ BOCKER" userId="a413b3be1cc3406f" providerId="LiveId" clId="{DBB6B971-EDC8-47A6-915C-786F2D137E6E}" dt="2023-09-08T03:10:28.326" v="11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8T11:26:32.432" v="1126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11:29:51.994" v="1149" actId="20577"/>
        <pc:sldMkLst>
          <pc:docMk/>
          <pc:sldMk cId="1495741939" sldId="669"/>
        </pc:sldMkLst>
        <pc:spChg chg="mod">
          <ac:chgData name="NESTOR JULIO HERNANDEZ BOCKER" userId="a413b3be1cc3406f" providerId="LiveId" clId="{DBB6B971-EDC8-47A6-915C-786F2D137E6E}" dt="2023-09-08T11:29:51.994" v="1149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DBB6B971-EDC8-47A6-915C-786F2D137E6E}" dt="2023-09-08T11:27:38.650" v="11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11:55:08.013" v="1490" actId="20577"/>
        <pc:sldMkLst>
          <pc:docMk/>
          <pc:sldMk cId="3999264372" sldId="673"/>
        </pc:sldMkLst>
        <pc:spChg chg="mod">
          <ac:chgData name="NESTOR JULIO HERNANDEZ BOCKER" userId="a413b3be1cc3406f" providerId="LiveId" clId="{DBB6B971-EDC8-47A6-915C-786F2D137E6E}" dt="2023-09-06T03:05:52.968" v="24" actId="20577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DBB6B971-EDC8-47A6-915C-786F2D137E6E}" dt="2023-09-08T11:55:08.013" v="1490" actId="20577"/>
          <ac:spMkLst>
            <pc:docMk/>
            <pc:sldMk cId="3999264372" sldId="673"/>
            <ac:spMk id="7" creationId="{00000000-0000-0000-0000-000000000000}"/>
          </ac:spMkLst>
        </pc:spChg>
        <pc:graphicFrameChg chg="del">
          <ac:chgData name="NESTOR JULIO HERNANDEZ BOCKER" userId="a413b3be1cc3406f" providerId="LiveId" clId="{DBB6B971-EDC8-47A6-915C-786F2D137E6E}" dt="2023-09-07T03:34:37.060" v="352" actId="478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del">
          <ac:chgData name="NESTOR JULIO HERNANDEZ BOCKER" userId="a413b3be1cc3406f" providerId="LiveId" clId="{DBB6B971-EDC8-47A6-915C-786F2D137E6E}" dt="2023-09-07T03:34:45.615" v="353" actId="478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4:54.945" v="356"/>
          <ac:graphicFrameMkLst>
            <pc:docMk/>
            <pc:sldMk cId="3999264372" sldId="673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[IPC.xlsb]Salida!$O$4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[IPC.xlsb]Salida!$P$3:$R$3</c:f>
              <c:strCache>
                <c:ptCount val="2"/>
                <c:pt idx="0">
                  <c:v>Mensual</c:v>
                </c:pt>
                <c:pt idx="1">
                  <c:v>Anual</c:v>
                </c:pt>
              </c:strCache>
              <c:extLst/>
            </c:strRef>
          </c:cat>
          <c:val>
            <c:numRef>
              <c:f>[IPC.xlsb]Salida!$P$4:$R$4</c:f>
              <c:numCache>
                <c:formatCode>0.00</c:formatCode>
                <c:ptCount val="2"/>
                <c:pt idx="0">
                  <c:v>2.66</c:v>
                </c:pt>
                <c:pt idx="1">
                  <c:v>27.81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276-4FAD-A37E-7D07775262DE}"/>
            </c:ext>
          </c:extLst>
        </c:ser>
        <c:ser>
          <c:idx val="1"/>
          <c:order val="1"/>
          <c:tx>
            <c:strRef>
              <c:f>[IPC.xlsb]Salida!$O$5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[IPC.xlsb]Salida!$P$3:$R$3</c:f>
              <c:strCache>
                <c:ptCount val="2"/>
                <c:pt idx="0">
                  <c:v>Mensual</c:v>
                </c:pt>
                <c:pt idx="1">
                  <c:v>Anual</c:v>
                </c:pt>
              </c:strCache>
              <c:extLst/>
            </c:strRef>
          </c:cat>
          <c:val>
            <c:numRef>
              <c:f>[IPC.xlsb]Salida!$P$5:$R$5</c:f>
              <c:numCache>
                <c:formatCode>0.00</c:formatCode>
                <c:ptCount val="2"/>
                <c:pt idx="0">
                  <c:v>-0.42</c:v>
                </c:pt>
                <c:pt idx="1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276-4FAD-A37E-7D07775262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Pan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9-40AF-AACA-86B6080B52B2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9-40AF-AACA-86B6080B5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  <c:pt idx="37">
                  <c:v>Enero-2023</c:v>
                </c:pt>
                <c:pt idx="38">
                  <c:v>Febrero-2023</c:v>
                </c:pt>
                <c:pt idx="39">
                  <c:v>Marzo-2023</c:v>
                </c:pt>
                <c:pt idx="40">
                  <c:v>Abril-2023</c:v>
                </c:pt>
                <c:pt idx="41">
                  <c:v>Mayo-2023</c:v>
                </c:pt>
                <c:pt idx="42">
                  <c:v>Junio-2023</c:v>
                </c:pt>
                <c:pt idx="43">
                  <c:v>Julio-2023</c:v>
                </c:pt>
                <c:pt idx="44">
                  <c:v>Agosto-2023</c:v>
                </c:pt>
                <c:pt idx="45">
                  <c:v>Septiembre-2023</c:v>
                </c:pt>
                <c:pt idx="46">
                  <c:v>Octubre-2023</c:v>
                </c:pt>
                <c:pt idx="47">
                  <c:v>Noviembre-2023</c:v>
                </c:pt>
                <c:pt idx="48">
                  <c:v>Diciembre-2023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3.3262729999999863</c:v>
                </c:pt>
                <c:pt idx="1">
                  <c:v>2.8611166302404172</c:v>
                </c:pt>
                <c:pt idx="2">
                  <c:v>2.7043090638930352</c:v>
                </c:pt>
                <c:pt idx="3">
                  <c:v>2.5519287833827917</c:v>
                </c:pt>
                <c:pt idx="4">
                  <c:v>3.1598696553767098</c:v>
                </c:pt>
                <c:pt idx="5">
                  <c:v>3.7758228723929932</c:v>
                </c:pt>
                <c:pt idx="6">
                  <c:v>3.5417278152822576</c:v>
                </c:pt>
                <c:pt idx="7">
                  <c:v>3.5818856138981232</c:v>
                </c:pt>
                <c:pt idx="8">
                  <c:v>3.8689608243413858</c:v>
                </c:pt>
                <c:pt idx="9">
                  <c:v>3.4839833543017562</c:v>
                </c:pt>
                <c:pt idx="10">
                  <c:v>3.544794188861971</c:v>
                </c:pt>
                <c:pt idx="11">
                  <c:v>3.0469578632726098</c:v>
                </c:pt>
                <c:pt idx="12">
                  <c:v>3.4296475592418005</c:v>
                </c:pt>
                <c:pt idx="13">
                  <c:v>3.7473440216341487</c:v>
                </c:pt>
                <c:pt idx="14">
                  <c:v>3.8773148148148096</c:v>
                </c:pt>
                <c:pt idx="15">
                  <c:v>4.3499228395061778</c:v>
                </c:pt>
                <c:pt idx="16">
                  <c:v>4.7190581028046381</c:v>
                </c:pt>
                <c:pt idx="17">
                  <c:v>4.9909515191923077</c:v>
                </c:pt>
                <c:pt idx="18">
                  <c:v>4.6773126712652271</c:v>
                </c:pt>
                <c:pt idx="19">
                  <c:v>4.6829360218599874</c:v>
                </c:pt>
                <c:pt idx="20">
                  <c:v>4.7356106691623694</c:v>
                </c:pt>
                <c:pt idx="21">
                  <c:v>5.8262414663798694</c:v>
                </c:pt>
                <c:pt idx="22">
                  <c:v>6.641099990646353</c:v>
                </c:pt>
                <c:pt idx="23">
                  <c:v>8.8238046224384732</c:v>
                </c:pt>
                <c:pt idx="24">
                  <c:v>11.331524281837744</c:v>
                </c:pt>
                <c:pt idx="25">
                  <c:v>15.006516477378511</c:v>
                </c:pt>
                <c:pt idx="26">
                  <c:v>17.989999999999998</c:v>
                </c:pt>
                <c:pt idx="27">
                  <c:v>19.309999999999999</c:v>
                </c:pt>
                <c:pt idx="28">
                  <c:v>21.22</c:v>
                </c:pt>
                <c:pt idx="29">
                  <c:v>23.29</c:v>
                </c:pt>
                <c:pt idx="30">
                  <c:v>25.5</c:v>
                </c:pt>
                <c:pt idx="31">
                  <c:v>27.81</c:v>
                </c:pt>
                <c:pt idx="32">
                  <c:v>30.36</c:v>
                </c:pt>
                <c:pt idx="33">
                  <c:v>31.48</c:v>
                </c:pt>
                <c:pt idx="34">
                  <c:v>31.68</c:v>
                </c:pt>
                <c:pt idx="35">
                  <c:v>30.65</c:v>
                </c:pt>
                <c:pt idx="36">
                  <c:v>30.36</c:v>
                </c:pt>
                <c:pt idx="37">
                  <c:v>28.38</c:v>
                </c:pt>
                <c:pt idx="38">
                  <c:v>28.28</c:v>
                </c:pt>
                <c:pt idx="39">
                  <c:v>27.56</c:v>
                </c:pt>
                <c:pt idx="40">
                  <c:v>25.41</c:v>
                </c:pt>
                <c:pt idx="41">
                  <c:v>23.08</c:v>
                </c:pt>
                <c:pt idx="42">
                  <c:v>20.88</c:v>
                </c:pt>
                <c:pt idx="43">
                  <c:v>17.600000000000001</c:v>
                </c:pt>
                <c:pt idx="44">
                  <c:v>14.64</c:v>
                </c:pt>
                <c:pt idx="45">
                  <c:v>12.38</c:v>
                </c:pt>
                <c:pt idx="46">
                  <c:v>11.52</c:v>
                </c:pt>
                <c:pt idx="47">
                  <c:v>9.59</c:v>
                </c:pt>
                <c:pt idx="48">
                  <c:v>7.34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B89-40AF-AACA-86B6080B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Tomate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3491236615E-2"/>
          <c:y val="1.2115528818150917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AC-4B60-AA2E-69C6136611B9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C-4B60-AA2E-69C6136611B9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  <c:pt idx="37">
                  <c:v>Enero-2023</c:v>
                </c:pt>
                <c:pt idx="38">
                  <c:v>Febrero-2023</c:v>
                </c:pt>
                <c:pt idx="39">
                  <c:v>Marzo-2023</c:v>
                </c:pt>
                <c:pt idx="40">
                  <c:v>Abril-2023</c:v>
                </c:pt>
                <c:pt idx="41">
                  <c:v>Mayo-2023</c:v>
                </c:pt>
                <c:pt idx="42">
                  <c:v>Junio-2023</c:v>
                </c:pt>
                <c:pt idx="43">
                  <c:v>Julio-2023</c:v>
                </c:pt>
                <c:pt idx="44">
                  <c:v>Agosto-2023</c:v>
                </c:pt>
                <c:pt idx="45">
                  <c:v>Septiembre-2023</c:v>
                </c:pt>
                <c:pt idx="46">
                  <c:v>Octubre-2023</c:v>
                </c:pt>
                <c:pt idx="47">
                  <c:v>Noviembre-2023</c:v>
                </c:pt>
                <c:pt idx="48">
                  <c:v>Diciembre-2023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3.2688799999999816</c:v>
                </c:pt>
                <c:pt idx="1">
                  <c:v>-1.2532865907099051</c:v>
                </c:pt>
                <c:pt idx="2">
                  <c:v>30.931083553567817</c:v>
                </c:pt>
                <c:pt idx="3">
                  <c:v>38.37505303351719</c:v>
                </c:pt>
                <c:pt idx="4">
                  <c:v>16.70422259233861</c:v>
                </c:pt>
                <c:pt idx="5">
                  <c:v>-21.852664354964261</c:v>
                </c:pt>
                <c:pt idx="6">
                  <c:v>-31.209396942056557</c:v>
                </c:pt>
                <c:pt idx="7">
                  <c:v>-27.541081121272953</c:v>
                </c:pt>
                <c:pt idx="8">
                  <c:v>-13.854438642297652</c:v>
                </c:pt>
                <c:pt idx="9">
                  <c:v>9.051724137931032</c:v>
                </c:pt>
                <c:pt idx="10">
                  <c:v>-5.3827953354740714</c:v>
                </c:pt>
                <c:pt idx="11">
                  <c:v>11.363636363636374</c:v>
                </c:pt>
                <c:pt idx="12">
                  <c:v>14.787726951236451</c:v>
                </c:pt>
                <c:pt idx="13">
                  <c:v>34.241590485488587</c:v>
                </c:pt>
                <c:pt idx="14">
                  <c:v>9.1607794425898561</c:v>
                </c:pt>
                <c:pt idx="15">
                  <c:v>7.1516173539782244</c:v>
                </c:pt>
                <c:pt idx="16">
                  <c:v>4.0043653458697008</c:v>
                </c:pt>
                <c:pt idx="17">
                  <c:v>40.97618400796884</c:v>
                </c:pt>
                <c:pt idx="18">
                  <c:v>7.2975293332061568</c:v>
                </c:pt>
                <c:pt idx="19">
                  <c:v>8.8455618265777218</c:v>
                </c:pt>
                <c:pt idx="20">
                  <c:v>8.6474711119530099</c:v>
                </c:pt>
                <c:pt idx="21">
                  <c:v>-6.4640974967061879</c:v>
                </c:pt>
                <c:pt idx="22">
                  <c:v>1.6075734571760307</c:v>
                </c:pt>
                <c:pt idx="23">
                  <c:v>9.3144950287807404</c:v>
                </c:pt>
                <c:pt idx="24">
                  <c:v>9.0433608908385281</c:v>
                </c:pt>
                <c:pt idx="25">
                  <c:v>-1.6396694214875964</c:v>
                </c:pt>
                <c:pt idx="26">
                  <c:v>18.89</c:v>
                </c:pt>
                <c:pt idx="27">
                  <c:v>20.39</c:v>
                </c:pt>
                <c:pt idx="28">
                  <c:v>40.85</c:v>
                </c:pt>
                <c:pt idx="29">
                  <c:v>41.28</c:v>
                </c:pt>
                <c:pt idx="30">
                  <c:v>69.150000000000006</c:v>
                </c:pt>
                <c:pt idx="31">
                  <c:v>48.34</c:v>
                </c:pt>
                <c:pt idx="32">
                  <c:v>35.58</c:v>
                </c:pt>
                <c:pt idx="33">
                  <c:v>29.91</c:v>
                </c:pt>
                <c:pt idx="34">
                  <c:v>22.25</c:v>
                </c:pt>
                <c:pt idx="35">
                  <c:v>7.86</c:v>
                </c:pt>
                <c:pt idx="36">
                  <c:v>33.770000000000003</c:v>
                </c:pt>
                <c:pt idx="37">
                  <c:v>31.08</c:v>
                </c:pt>
                <c:pt idx="38">
                  <c:v>9.24</c:v>
                </c:pt>
                <c:pt idx="39">
                  <c:v>-11.17</c:v>
                </c:pt>
                <c:pt idx="40">
                  <c:v>-25.64</c:v>
                </c:pt>
                <c:pt idx="41">
                  <c:v>-40.79</c:v>
                </c:pt>
                <c:pt idx="42">
                  <c:v>-30.9</c:v>
                </c:pt>
                <c:pt idx="43">
                  <c:v>-9.41</c:v>
                </c:pt>
                <c:pt idx="44">
                  <c:v>14.22</c:v>
                </c:pt>
                <c:pt idx="45">
                  <c:v>68.319999999999993</c:v>
                </c:pt>
                <c:pt idx="46">
                  <c:v>78.09</c:v>
                </c:pt>
                <c:pt idx="47">
                  <c:v>49.29</c:v>
                </c:pt>
                <c:pt idx="48">
                  <c:v>13.61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AC-4B60-AA2E-69C613661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Quesos y productos afines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91599825045307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9E-4683-988E-6994EC26A1B8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E-4683-988E-6994EC26A1B8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  <c:pt idx="37">
                  <c:v>Enero-2023</c:v>
                </c:pt>
                <c:pt idx="38">
                  <c:v>Febrero-2023</c:v>
                </c:pt>
                <c:pt idx="39">
                  <c:v>Marzo-2023</c:v>
                </c:pt>
                <c:pt idx="40">
                  <c:v>Abril-2023</c:v>
                </c:pt>
                <c:pt idx="41">
                  <c:v>Mayo-2023</c:v>
                </c:pt>
                <c:pt idx="42">
                  <c:v>Junio-2023</c:v>
                </c:pt>
                <c:pt idx="43">
                  <c:v>Julio-2023</c:v>
                </c:pt>
                <c:pt idx="44">
                  <c:v>Agosto-2023</c:v>
                </c:pt>
                <c:pt idx="45">
                  <c:v>Septiembre-2023</c:v>
                </c:pt>
                <c:pt idx="46">
                  <c:v>Octubre-2023</c:v>
                </c:pt>
                <c:pt idx="47">
                  <c:v>Noviembre-2023</c:v>
                </c:pt>
                <c:pt idx="48">
                  <c:v>Diciembre-2023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5.5176289999999852</c:v>
                </c:pt>
                <c:pt idx="1">
                  <c:v>5.0049067713444373</c:v>
                </c:pt>
                <c:pt idx="2">
                  <c:v>5.5550150792878554</c:v>
                </c:pt>
                <c:pt idx="3">
                  <c:v>6.0903922135492081</c:v>
                </c:pt>
                <c:pt idx="4">
                  <c:v>6.2458408593972763</c:v>
                </c:pt>
                <c:pt idx="5">
                  <c:v>6.63479923518166</c:v>
                </c:pt>
                <c:pt idx="6">
                  <c:v>7.4391431353456596</c:v>
                </c:pt>
                <c:pt idx="7">
                  <c:v>6.2170603162209801</c:v>
                </c:pt>
                <c:pt idx="8">
                  <c:v>5.7078519678872084</c:v>
                </c:pt>
                <c:pt idx="9">
                  <c:v>4.7739919945328353</c:v>
                </c:pt>
                <c:pt idx="10">
                  <c:v>3.9496781743709732</c:v>
                </c:pt>
                <c:pt idx="11">
                  <c:v>4.0180717100836176</c:v>
                </c:pt>
                <c:pt idx="12">
                  <c:v>3.7172660503961765</c:v>
                </c:pt>
                <c:pt idx="13">
                  <c:v>3.0186915887850461</c:v>
                </c:pt>
                <c:pt idx="14">
                  <c:v>1.7603686635944626</c:v>
                </c:pt>
                <c:pt idx="15">
                  <c:v>4.541738577528065E-2</c:v>
                </c:pt>
                <c:pt idx="16">
                  <c:v>0.17000715819612822</c:v>
                </c:pt>
                <c:pt idx="17">
                  <c:v>0.40344271113501406</c:v>
                </c:pt>
                <c:pt idx="18">
                  <c:v>0.50752220409641779</c:v>
                </c:pt>
                <c:pt idx="19">
                  <c:v>1.2680327115684946</c:v>
                </c:pt>
                <c:pt idx="20">
                  <c:v>3.4176160044456765</c:v>
                </c:pt>
                <c:pt idx="21">
                  <c:v>5.7118896757361313</c:v>
                </c:pt>
                <c:pt idx="22">
                  <c:v>8.90327422835162</c:v>
                </c:pt>
                <c:pt idx="23">
                  <c:v>10.664448757046486</c:v>
                </c:pt>
                <c:pt idx="24">
                  <c:v>12.966008771929822</c:v>
                </c:pt>
                <c:pt idx="25">
                  <c:v>14.487888959448412</c:v>
                </c:pt>
                <c:pt idx="26">
                  <c:v>16.989999999999998</c:v>
                </c:pt>
                <c:pt idx="27">
                  <c:v>21.87</c:v>
                </c:pt>
                <c:pt idx="28">
                  <c:v>22.54</c:v>
                </c:pt>
                <c:pt idx="29">
                  <c:v>22.6</c:v>
                </c:pt>
                <c:pt idx="30">
                  <c:v>26.67</c:v>
                </c:pt>
                <c:pt idx="31">
                  <c:v>28.74</c:v>
                </c:pt>
                <c:pt idx="32">
                  <c:v>29</c:v>
                </c:pt>
                <c:pt idx="33">
                  <c:v>27.47</c:v>
                </c:pt>
                <c:pt idx="34">
                  <c:v>26.63</c:v>
                </c:pt>
                <c:pt idx="35">
                  <c:v>27.24</c:v>
                </c:pt>
                <c:pt idx="36">
                  <c:v>27.45</c:v>
                </c:pt>
                <c:pt idx="37">
                  <c:v>29.56</c:v>
                </c:pt>
                <c:pt idx="38">
                  <c:v>29.21</c:v>
                </c:pt>
                <c:pt idx="39">
                  <c:v>25.44</c:v>
                </c:pt>
                <c:pt idx="40">
                  <c:v>22.78</c:v>
                </c:pt>
                <c:pt idx="41">
                  <c:v>22.21</c:v>
                </c:pt>
                <c:pt idx="42">
                  <c:v>17.12</c:v>
                </c:pt>
                <c:pt idx="43">
                  <c:v>13.7</c:v>
                </c:pt>
                <c:pt idx="44">
                  <c:v>12.79</c:v>
                </c:pt>
                <c:pt idx="45">
                  <c:v>12.63</c:v>
                </c:pt>
                <c:pt idx="46">
                  <c:v>11.65</c:v>
                </c:pt>
                <c:pt idx="47">
                  <c:v>9</c:v>
                </c:pt>
                <c:pt idx="48">
                  <c:v>6.82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19E-4683-988E-6994EC26A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82793697667129E-2"/>
          <c:y val="0.1323005562271454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8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70A-4DA6-8054-C163213A71C8}"/>
              </c:ext>
            </c:extLst>
          </c:dPt>
          <c:dLbls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0A-4DA6-8054-C163213A71C8}"/>
                </c:ext>
              </c:extLst>
            </c:dLbl>
            <c:dLbl>
              <c:idx val="9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0A-4DA6-8054-C163213A71C8}"/>
                </c:ext>
              </c:extLst>
            </c:dLbl>
            <c:dLbl>
              <c:idx val="18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0A-4DA6-8054-C163213A71C8}"/>
                </c:ext>
              </c:extLst>
            </c:dLbl>
            <c:dLbl>
              <c:idx val="2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0A-4DA6-8054-C163213A71C8}"/>
                </c:ext>
              </c:extLst>
            </c:dLbl>
            <c:dLbl>
              <c:idx val="26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0A-4DA6-8054-C163213A71C8}"/>
                </c:ext>
              </c:extLst>
            </c:dLbl>
            <c:dLbl>
              <c:idx val="26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85504013334711E-2"/>
                      <c:h val="3.120771574807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70A-4DA6-8054-C163213A71C8}"/>
                </c:ext>
              </c:extLst>
            </c:dLbl>
            <c:dLbl>
              <c:idx val="277"/>
              <c:layout>
                <c:manualLayout>
                  <c:x val="-1.9716577331195181E-2"/>
                  <c:y val="3.293184688619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0A-4DA6-8054-C163213A7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'IPC-TRM'!$B$37:$C$314</c:f>
              <c:multiLvlStrCache>
                <c:ptCount val="278"/>
                <c:lvl>
                  <c:pt idx="0">
                    <c:v>Noviembre</c:v>
                  </c:pt>
                  <c:pt idx="1">
                    <c:v>Diciembre</c:v>
                  </c:pt>
                  <c:pt idx="2">
                    <c:v>Enero</c:v>
                  </c:pt>
                  <c:pt idx="3">
                    <c:v>Febrero</c:v>
                  </c:pt>
                  <c:pt idx="4">
                    <c:v>Marzo</c:v>
                  </c:pt>
                  <c:pt idx="5">
                    <c:v>Abril</c:v>
                  </c:pt>
                  <c:pt idx="6">
                    <c:v>Mayo</c:v>
                  </c:pt>
                  <c:pt idx="7">
                    <c:v>Junio</c:v>
                  </c:pt>
                  <c:pt idx="8">
                    <c:v>Julio</c:v>
                  </c:pt>
                  <c:pt idx="9">
                    <c:v>Agosto</c:v>
                  </c:pt>
                  <c:pt idx="10">
                    <c:v>Septiembre</c:v>
                  </c:pt>
                  <c:pt idx="11">
                    <c:v>Octubre</c:v>
                  </c:pt>
                  <c:pt idx="12">
                    <c:v>Noviembre</c:v>
                  </c:pt>
                  <c:pt idx="13">
                    <c:v>Diciembre</c:v>
                  </c:pt>
                  <c:pt idx="14">
                    <c:v>Enero</c:v>
                  </c:pt>
                  <c:pt idx="15">
                    <c:v>Febrero</c:v>
                  </c:pt>
                  <c:pt idx="16">
                    <c:v>Marzo</c:v>
                  </c:pt>
                  <c:pt idx="17">
                    <c:v>Abril</c:v>
                  </c:pt>
                  <c:pt idx="18">
                    <c:v>Mayo</c:v>
                  </c:pt>
                  <c:pt idx="19">
                    <c:v>Junio</c:v>
                  </c:pt>
                  <c:pt idx="20">
                    <c:v>Julio</c:v>
                  </c:pt>
                  <c:pt idx="21">
                    <c:v>Agosto</c:v>
                  </c:pt>
                  <c:pt idx="22">
                    <c:v>Septiembre</c:v>
                  </c:pt>
                  <c:pt idx="23">
                    <c:v>Octubre</c:v>
                  </c:pt>
                  <c:pt idx="24">
                    <c:v>Noviembre</c:v>
                  </c:pt>
                  <c:pt idx="25">
                    <c:v>Diciembre</c:v>
                  </c:pt>
                  <c:pt idx="26">
                    <c:v>Enero</c:v>
                  </c:pt>
                  <c:pt idx="27">
                    <c:v>Febrero</c:v>
                  </c:pt>
                  <c:pt idx="28">
                    <c:v>Marzo</c:v>
                  </c:pt>
                  <c:pt idx="29">
                    <c:v>Abril</c:v>
                  </c:pt>
                  <c:pt idx="30">
                    <c:v>Mayo</c:v>
                  </c:pt>
                  <c:pt idx="31">
                    <c:v>Junio</c:v>
                  </c:pt>
                  <c:pt idx="32">
                    <c:v>Julio</c:v>
                  </c:pt>
                  <c:pt idx="33">
                    <c:v>Agosto</c:v>
                  </c:pt>
                  <c:pt idx="34">
                    <c:v>Septiembre</c:v>
                  </c:pt>
                  <c:pt idx="35">
                    <c:v>Octubre</c:v>
                  </c:pt>
                  <c:pt idx="36">
                    <c:v>Noviembre</c:v>
                  </c:pt>
                  <c:pt idx="37">
                    <c:v>Diciembre</c:v>
                  </c:pt>
                  <c:pt idx="38">
                    <c:v>Enero</c:v>
                  </c:pt>
                  <c:pt idx="39">
                    <c:v>Febrero</c:v>
                  </c:pt>
                  <c:pt idx="40">
                    <c:v>Marzo</c:v>
                  </c:pt>
                  <c:pt idx="41">
                    <c:v>Abril</c:v>
                  </c:pt>
                  <c:pt idx="42">
                    <c:v>Mayo</c:v>
                  </c:pt>
                  <c:pt idx="43">
                    <c:v>Junio</c:v>
                  </c:pt>
                  <c:pt idx="44">
                    <c:v>Julio</c:v>
                  </c:pt>
                  <c:pt idx="45">
                    <c:v>Agosto</c:v>
                  </c:pt>
                  <c:pt idx="46">
                    <c:v>Septiembre</c:v>
                  </c:pt>
                  <c:pt idx="47">
                    <c:v>Octubre</c:v>
                  </c:pt>
                  <c:pt idx="48">
                    <c:v>Noviembre</c:v>
                  </c:pt>
                  <c:pt idx="49">
                    <c:v>Diciembre</c:v>
                  </c:pt>
                  <c:pt idx="50">
                    <c:v>Enero</c:v>
                  </c:pt>
                  <c:pt idx="51">
                    <c:v>Febrero</c:v>
                  </c:pt>
                  <c:pt idx="52">
                    <c:v>Marzo</c:v>
                  </c:pt>
                  <c:pt idx="53">
                    <c:v>Abril</c:v>
                  </c:pt>
                  <c:pt idx="54">
                    <c:v>Mayo</c:v>
                  </c:pt>
                  <c:pt idx="55">
                    <c:v>Junio</c:v>
                  </c:pt>
                  <c:pt idx="56">
                    <c:v>Julio</c:v>
                  </c:pt>
                  <c:pt idx="57">
                    <c:v>Agosto</c:v>
                  </c:pt>
                  <c:pt idx="58">
                    <c:v>Septiembre</c:v>
                  </c:pt>
                  <c:pt idx="59">
                    <c:v>Octubre</c:v>
                  </c:pt>
                  <c:pt idx="60">
                    <c:v>Noviembre</c:v>
                  </c:pt>
                  <c:pt idx="61">
                    <c:v>Diciembre</c:v>
                  </c:pt>
                  <c:pt idx="62">
                    <c:v>Enero</c:v>
                  </c:pt>
                  <c:pt idx="63">
                    <c:v>Febrero</c:v>
                  </c:pt>
                  <c:pt idx="64">
                    <c:v>Marzo</c:v>
                  </c:pt>
                  <c:pt idx="65">
                    <c:v>Abril</c:v>
                  </c:pt>
                  <c:pt idx="66">
                    <c:v>Mayo</c:v>
                  </c:pt>
                  <c:pt idx="67">
                    <c:v>Junio</c:v>
                  </c:pt>
                  <c:pt idx="68">
                    <c:v>Julio</c:v>
                  </c:pt>
                  <c:pt idx="69">
                    <c:v>Agosto</c:v>
                  </c:pt>
                  <c:pt idx="70">
                    <c:v>Septiembre</c:v>
                  </c:pt>
                  <c:pt idx="71">
                    <c:v>Octubre</c:v>
                  </c:pt>
                  <c:pt idx="72">
                    <c:v>Noviembre</c:v>
                  </c:pt>
                  <c:pt idx="73">
                    <c:v>Diciembre</c:v>
                  </c:pt>
                  <c:pt idx="74">
                    <c:v>Enero</c:v>
                  </c:pt>
                  <c:pt idx="75">
                    <c:v>Febrero</c:v>
                  </c:pt>
                  <c:pt idx="76">
                    <c:v>Marzo</c:v>
                  </c:pt>
                  <c:pt idx="77">
                    <c:v>Abril</c:v>
                  </c:pt>
                  <c:pt idx="78">
                    <c:v>Mayo</c:v>
                  </c:pt>
                  <c:pt idx="79">
                    <c:v>Junio</c:v>
                  </c:pt>
                  <c:pt idx="80">
                    <c:v>Julio</c:v>
                  </c:pt>
                  <c:pt idx="81">
                    <c:v>Agosto</c:v>
                  </c:pt>
                  <c:pt idx="82">
                    <c:v>Septiembre</c:v>
                  </c:pt>
                  <c:pt idx="83">
                    <c:v>Octubre</c:v>
                  </c:pt>
                  <c:pt idx="84">
                    <c:v>Noviembre</c:v>
                  </c:pt>
                  <c:pt idx="85">
                    <c:v>Diciembre</c:v>
                  </c:pt>
                  <c:pt idx="86">
                    <c:v>Enero</c:v>
                  </c:pt>
                  <c:pt idx="87">
                    <c:v>Febrero</c:v>
                  </c:pt>
                  <c:pt idx="88">
                    <c:v>Marzo</c:v>
                  </c:pt>
                  <c:pt idx="89">
                    <c:v>Abril</c:v>
                  </c:pt>
                  <c:pt idx="90">
                    <c:v>Mayo</c:v>
                  </c:pt>
                  <c:pt idx="91">
                    <c:v>Junio</c:v>
                  </c:pt>
                  <c:pt idx="92">
                    <c:v>Julio</c:v>
                  </c:pt>
                  <c:pt idx="93">
                    <c:v>Agosto</c:v>
                  </c:pt>
                  <c:pt idx="94">
                    <c:v>Septiembre</c:v>
                  </c:pt>
                  <c:pt idx="95">
                    <c:v>Octubre</c:v>
                  </c:pt>
                  <c:pt idx="96">
                    <c:v>Noviembre</c:v>
                  </c:pt>
                  <c:pt idx="97">
                    <c:v>Diciembre</c:v>
                  </c:pt>
                  <c:pt idx="98">
                    <c:v>Enero</c:v>
                  </c:pt>
                  <c:pt idx="99">
                    <c:v>Febrero</c:v>
                  </c:pt>
                  <c:pt idx="100">
                    <c:v>Marzo</c:v>
                  </c:pt>
                  <c:pt idx="101">
                    <c:v>Abril</c:v>
                  </c:pt>
                  <c:pt idx="102">
                    <c:v>Mayo</c:v>
                  </c:pt>
                  <c:pt idx="103">
                    <c:v>Junio</c:v>
                  </c:pt>
                  <c:pt idx="104">
                    <c:v>Julio</c:v>
                  </c:pt>
                  <c:pt idx="105">
                    <c:v>Agosto</c:v>
                  </c:pt>
                  <c:pt idx="106">
                    <c:v>Septiembre</c:v>
                  </c:pt>
                  <c:pt idx="107">
                    <c:v>Octubre</c:v>
                  </c:pt>
                  <c:pt idx="108">
                    <c:v>Noviembre</c:v>
                  </c:pt>
                  <c:pt idx="109">
                    <c:v>Diciembre</c:v>
                  </c:pt>
                  <c:pt idx="110">
                    <c:v>Enero</c:v>
                  </c:pt>
                  <c:pt idx="111">
                    <c:v>Febrero</c:v>
                  </c:pt>
                  <c:pt idx="112">
                    <c:v>Marzo</c:v>
                  </c:pt>
                  <c:pt idx="113">
                    <c:v>Abril</c:v>
                  </c:pt>
                  <c:pt idx="114">
                    <c:v>Mayo</c:v>
                  </c:pt>
                  <c:pt idx="115">
                    <c:v>Junio</c:v>
                  </c:pt>
                  <c:pt idx="116">
                    <c:v>Julio</c:v>
                  </c:pt>
                  <c:pt idx="117">
                    <c:v>Agosto</c:v>
                  </c:pt>
                  <c:pt idx="118">
                    <c:v>Septiembre</c:v>
                  </c:pt>
                  <c:pt idx="119">
                    <c:v>Octubre</c:v>
                  </c:pt>
                  <c:pt idx="120">
                    <c:v>Noviembre</c:v>
                  </c:pt>
                  <c:pt idx="121">
                    <c:v>Diciembre</c:v>
                  </c:pt>
                  <c:pt idx="122">
                    <c:v>Enero</c:v>
                  </c:pt>
                  <c:pt idx="123">
                    <c:v>Febrero</c:v>
                  </c:pt>
                  <c:pt idx="124">
                    <c:v>Marzo</c:v>
                  </c:pt>
                  <c:pt idx="125">
                    <c:v>Abril</c:v>
                  </c:pt>
                  <c:pt idx="126">
                    <c:v>Mayo</c:v>
                  </c:pt>
                  <c:pt idx="127">
                    <c:v>Junio</c:v>
                  </c:pt>
                  <c:pt idx="128">
                    <c:v>Julio</c:v>
                  </c:pt>
                  <c:pt idx="129">
                    <c:v>Agosto</c:v>
                  </c:pt>
                  <c:pt idx="130">
                    <c:v>Septiembre</c:v>
                  </c:pt>
                  <c:pt idx="131">
                    <c:v>Octubre</c:v>
                  </c:pt>
                  <c:pt idx="132">
                    <c:v>Noviembre</c:v>
                  </c:pt>
                  <c:pt idx="133">
                    <c:v>Diciembre</c:v>
                  </c:pt>
                  <c:pt idx="134">
                    <c:v>Enero</c:v>
                  </c:pt>
                  <c:pt idx="135">
                    <c:v>Febrero</c:v>
                  </c:pt>
                  <c:pt idx="136">
                    <c:v>Marzo</c:v>
                  </c:pt>
                  <c:pt idx="137">
                    <c:v>Abril</c:v>
                  </c:pt>
                  <c:pt idx="138">
                    <c:v>Mayo</c:v>
                  </c:pt>
                  <c:pt idx="139">
                    <c:v>Junio</c:v>
                  </c:pt>
                  <c:pt idx="140">
                    <c:v>Julio</c:v>
                  </c:pt>
                  <c:pt idx="141">
                    <c:v>Agosto</c:v>
                  </c:pt>
                  <c:pt idx="142">
                    <c:v>Septiembre</c:v>
                  </c:pt>
                  <c:pt idx="143">
                    <c:v>Octubre</c:v>
                  </c:pt>
                  <c:pt idx="144">
                    <c:v>Noviembre</c:v>
                  </c:pt>
                  <c:pt idx="145">
                    <c:v>Diciembre</c:v>
                  </c:pt>
                  <c:pt idx="146">
                    <c:v>Enero</c:v>
                  </c:pt>
                  <c:pt idx="147">
                    <c:v>Febrero</c:v>
                  </c:pt>
                  <c:pt idx="148">
                    <c:v>Marzo</c:v>
                  </c:pt>
                  <c:pt idx="149">
                    <c:v>Abril</c:v>
                  </c:pt>
                  <c:pt idx="150">
                    <c:v>Mayo</c:v>
                  </c:pt>
                  <c:pt idx="151">
                    <c:v>Junio</c:v>
                  </c:pt>
                  <c:pt idx="152">
                    <c:v>Julio</c:v>
                  </c:pt>
                  <c:pt idx="153">
                    <c:v>Agosto</c:v>
                  </c:pt>
                  <c:pt idx="154">
                    <c:v>Septiembre</c:v>
                  </c:pt>
                  <c:pt idx="155">
                    <c:v>Octubre</c:v>
                  </c:pt>
                  <c:pt idx="156">
                    <c:v>Noviembre</c:v>
                  </c:pt>
                  <c:pt idx="157">
                    <c:v>Diciembre</c:v>
                  </c:pt>
                  <c:pt idx="158">
                    <c:v>Enero</c:v>
                  </c:pt>
                  <c:pt idx="159">
                    <c:v>Febrero</c:v>
                  </c:pt>
                  <c:pt idx="160">
                    <c:v>Marzo</c:v>
                  </c:pt>
                  <c:pt idx="161">
                    <c:v>Abril</c:v>
                  </c:pt>
                  <c:pt idx="162">
                    <c:v>Mayo</c:v>
                  </c:pt>
                  <c:pt idx="163">
                    <c:v>Junio</c:v>
                  </c:pt>
                  <c:pt idx="164">
                    <c:v>Julio</c:v>
                  </c:pt>
                  <c:pt idx="165">
                    <c:v>Agosto</c:v>
                  </c:pt>
                  <c:pt idx="166">
                    <c:v>Septiembre</c:v>
                  </c:pt>
                  <c:pt idx="167">
                    <c:v>Octubre</c:v>
                  </c:pt>
                  <c:pt idx="168">
                    <c:v>Noviembre</c:v>
                  </c:pt>
                  <c:pt idx="169">
                    <c:v>Diciembre</c:v>
                  </c:pt>
                  <c:pt idx="170">
                    <c:v>Enero</c:v>
                  </c:pt>
                  <c:pt idx="171">
                    <c:v>Febrero</c:v>
                  </c:pt>
                  <c:pt idx="172">
                    <c:v>Marzo</c:v>
                  </c:pt>
                  <c:pt idx="173">
                    <c:v>Abril</c:v>
                  </c:pt>
                  <c:pt idx="174">
                    <c:v>Mayo</c:v>
                  </c:pt>
                  <c:pt idx="175">
                    <c:v>Junio</c:v>
                  </c:pt>
                  <c:pt idx="176">
                    <c:v>Julio</c:v>
                  </c:pt>
                  <c:pt idx="177">
                    <c:v>Agosto</c:v>
                  </c:pt>
                  <c:pt idx="178">
                    <c:v>Septiembre</c:v>
                  </c:pt>
                  <c:pt idx="179">
                    <c:v>Octubre</c:v>
                  </c:pt>
                  <c:pt idx="180">
                    <c:v>Noviembre</c:v>
                  </c:pt>
                  <c:pt idx="181">
                    <c:v>Diciembre</c:v>
                  </c:pt>
                  <c:pt idx="182">
                    <c:v>Enero</c:v>
                  </c:pt>
                  <c:pt idx="183">
                    <c:v>Febrero</c:v>
                  </c:pt>
                  <c:pt idx="184">
                    <c:v>Marzo</c:v>
                  </c:pt>
                  <c:pt idx="185">
                    <c:v>Abril</c:v>
                  </c:pt>
                  <c:pt idx="186">
                    <c:v>Mayo</c:v>
                  </c:pt>
                  <c:pt idx="187">
                    <c:v>Junio</c:v>
                  </c:pt>
                  <c:pt idx="188">
                    <c:v>Julio</c:v>
                  </c:pt>
                  <c:pt idx="189">
                    <c:v>Agosto</c:v>
                  </c:pt>
                  <c:pt idx="190">
                    <c:v>Septiembre</c:v>
                  </c:pt>
                  <c:pt idx="191">
                    <c:v>Octubre</c:v>
                  </c:pt>
                  <c:pt idx="192">
                    <c:v>Noviembre</c:v>
                  </c:pt>
                  <c:pt idx="193">
                    <c:v>Diciembre</c:v>
                  </c:pt>
                  <c:pt idx="194">
                    <c:v>Enero</c:v>
                  </c:pt>
                  <c:pt idx="195">
                    <c:v>Febrero</c:v>
                  </c:pt>
                  <c:pt idx="196">
                    <c:v>Marzo</c:v>
                  </c:pt>
                  <c:pt idx="197">
                    <c:v>Abril</c:v>
                  </c:pt>
                  <c:pt idx="198">
                    <c:v>Mayo</c:v>
                  </c:pt>
                  <c:pt idx="199">
                    <c:v>Junio</c:v>
                  </c:pt>
                  <c:pt idx="200">
                    <c:v>Julio</c:v>
                  </c:pt>
                  <c:pt idx="201">
                    <c:v>Agosto</c:v>
                  </c:pt>
                  <c:pt idx="202">
                    <c:v>Septiembre</c:v>
                  </c:pt>
                  <c:pt idx="203">
                    <c:v>Octubre</c:v>
                  </c:pt>
                  <c:pt idx="204">
                    <c:v>Noviembre</c:v>
                  </c:pt>
                  <c:pt idx="205">
                    <c:v>Diciembre</c:v>
                  </c:pt>
                  <c:pt idx="206">
                    <c:v>Enero</c:v>
                  </c:pt>
                  <c:pt idx="207">
                    <c:v>Febrero</c:v>
                  </c:pt>
                  <c:pt idx="208">
                    <c:v>Marzo</c:v>
                  </c:pt>
                  <c:pt idx="209">
                    <c:v>Abril</c:v>
                  </c:pt>
                  <c:pt idx="210">
                    <c:v>Mayo</c:v>
                  </c:pt>
                  <c:pt idx="211">
                    <c:v>Junio</c:v>
                  </c:pt>
                  <c:pt idx="212">
                    <c:v>Julio</c:v>
                  </c:pt>
                  <c:pt idx="213">
                    <c:v>Agosto</c:v>
                  </c:pt>
                  <c:pt idx="214">
                    <c:v>Septiembre</c:v>
                  </c:pt>
                  <c:pt idx="215">
                    <c:v>Octubre</c:v>
                  </c:pt>
                  <c:pt idx="216">
                    <c:v>Noviembre</c:v>
                  </c:pt>
                  <c:pt idx="217">
                    <c:v>Diciembre</c:v>
                  </c:pt>
                  <c:pt idx="218">
                    <c:v>Enero</c:v>
                  </c:pt>
                  <c:pt idx="219">
                    <c:v>Febrero</c:v>
                  </c:pt>
                  <c:pt idx="220">
                    <c:v>Marzo</c:v>
                  </c:pt>
                  <c:pt idx="221">
                    <c:v>Abril</c:v>
                  </c:pt>
                  <c:pt idx="222">
                    <c:v>Mayo</c:v>
                  </c:pt>
                  <c:pt idx="223">
                    <c:v>Junio</c:v>
                  </c:pt>
                  <c:pt idx="224">
                    <c:v>Julio</c:v>
                  </c:pt>
                  <c:pt idx="225">
                    <c:v>Agosto</c:v>
                  </c:pt>
                  <c:pt idx="226">
                    <c:v>Septiembre</c:v>
                  </c:pt>
                  <c:pt idx="227">
                    <c:v>Octubre</c:v>
                  </c:pt>
                  <c:pt idx="228">
                    <c:v>Noviembre</c:v>
                  </c:pt>
                  <c:pt idx="229">
                    <c:v>Diciembre</c:v>
                  </c:pt>
                  <c:pt idx="230">
                    <c:v>Enero</c:v>
                  </c:pt>
                  <c:pt idx="231">
                    <c:v>Febrero</c:v>
                  </c:pt>
                  <c:pt idx="232">
                    <c:v>Marzo</c:v>
                  </c:pt>
                  <c:pt idx="233">
                    <c:v>Abril</c:v>
                  </c:pt>
                  <c:pt idx="234">
                    <c:v>Mayo</c:v>
                  </c:pt>
                  <c:pt idx="235">
                    <c:v>Junio</c:v>
                  </c:pt>
                  <c:pt idx="236">
                    <c:v>Julio</c:v>
                  </c:pt>
                  <c:pt idx="237">
                    <c:v>Agosto</c:v>
                  </c:pt>
                  <c:pt idx="238">
                    <c:v>Septiembre</c:v>
                  </c:pt>
                  <c:pt idx="239">
                    <c:v>Octubre</c:v>
                  </c:pt>
                  <c:pt idx="240">
                    <c:v>Noviembre</c:v>
                  </c:pt>
                  <c:pt idx="241">
                    <c:v>Diciembre</c:v>
                  </c:pt>
                  <c:pt idx="242">
                    <c:v>Enero</c:v>
                  </c:pt>
                  <c:pt idx="243">
                    <c:v>Febrero</c:v>
                  </c:pt>
                  <c:pt idx="244">
                    <c:v>Marzo</c:v>
                  </c:pt>
                  <c:pt idx="245">
                    <c:v>Abril</c:v>
                  </c:pt>
                  <c:pt idx="246">
                    <c:v>Mayo</c:v>
                  </c:pt>
                  <c:pt idx="247">
                    <c:v>Junio</c:v>
                  </c:pt>
                  <c:pt idx="248">
                    <c:v>Julio</c:v>
                  </c:pt>
                  <c:pt idx="249">
                    <c:v>Agosto</c:v>
                  </c:pt>
                  <c:pt idx="250">
                    <c:v>Septiembre</c:v>
                  </c:pt>
                  <c:pt idx="251">
                    <c:v>Octubre</c:v>
                  </c:pt>
                  <c:pt idx="252">
                    <c:v>Noviembre</c:v>
                  </c:pt>
                  <c:pt idx="253">
                    <c:v>Diciembre</c:v>
                  </c:pt>
                  <c:pt idx="254">
                    <c:v>Enero</c:v>
                  </c:pt>
                  <c:pt idx="255">
                    <c:v>Febrero</c:v>
                  </c:pt>
                  <c:pt idx="256">
                    <c:v>Marzo</c:v>
                  </c:pt>
                  <c:pt idx="257">
                    <c:v>Abril</c:v>
                  </c:pt>
                  <c:pt idx="258">
                    <c:v>Mayo</c:v>
                  </c:pt>
                  <c:pt idx="259">
                    <c:v>Junio</c:v>
                  </c:pt>
                  <c:pt idx="260">
                    <c:v>Julio</c:v>
                  </c:pt>
                  <c:pt idx="261">
                    <c:v>Agosto</c:v>
                  </c:pt>
                  <c:pt idx="262">
                    <c:v>Septiembre</c:v>
                  </c:pt>
                  <c:pt idx="263">
                    <c:v>Octubre</c:v>
                  </c:pt>
                  <c:pt idx="264">
                    <c:v>Noviembre</c:v>
                  </c:pt>
                  <c:pt idx="265">
                    <c:v>Diciembre</c:v>
                  </c:pt>
                  <c:pt idx="266">
                    <c:v>Enero</c:v>
                  </c:pt>
                  <c:pt idx="267">
                    <c:v>Febrero</c:v>
                  </c:pt>
                  <c:pt idx="268">
                    <c:v>Marzo</c:v>
                  </c:pt>
                  <c:pt idx="269">
                    <c:v>Abril</c:v>
                  </c:pt>
                  <c:pt idx="270">
                    <c:v>Mayo</c:v>
                  </c:pt>
                  <c:pt idx="271">
                    <c:v>Junio</c:v>
                  </c:pt>
                  <c:pt idx="272">
                    <c:v>Julio</c:v>
                  </c:pt>
                  <c:pt idx="273">
                    <c:v>Agosto</c:v>
                  </c:pt>
                  <c:pt idx="274">
                    <c:v>Septiembre</c:v>
                  </c:pt>
                  <c:pt idx="275">
                    <c:v>Octubre</c:v>
                  </c:pt>
                  <c:pt idx="276">
                    <c:v>Noviembre</c:v>
                  </c:pt>
                  <c:pt idx="277">
                    <c:v>Diciembre</c:v>
                  </c:pt>
                </c:lvl>
                <c:lvl>
                  <c:pt idx="2">
                    <c:v>2001</c:v>
                  </c:pt>
                  <c:pt idx="14">
                    <c:v>2002</c:v>
                  </c:pt>
                  <c:pt idx="26">
                    <c:v>2003</c:v>
                  </c:pt>
                  <c:pt idx="38">
                    <c:v>2004</c:v>
                  </c:pt>
                  <c:pt idx="50">
                    <c:v>2005</c:v>
                  </c:pt>
                  <c:pt idx="62">
                    <c:v>2006</c:v>
                  </c:pt>
                  <c:pt idx="74">
                    <c:v>2007</c:v>
                  </c:pt>
                  <c:pt idx="86">
                    <c:v>2008</c:v>
                  </c:pt>
                  <c:pt idx="98">
                    <c:v>2009</c:v>
                  </c:pt>
                  <c:pt idx="110">
                    <c:v>2010</c:v>
                  </c:pt>
                  <c:pt idx="122">
                    <c:v>2011</c:v>
                  </c:pt>
                  <c:pt idx="134">
                    <c:v>2012</c:v>
                  </c:pt>
                  <c:pt idx="146">
                    <c:v>2013</c:v>
                  </c:pt>
                  <c:pt idx="158">
                    <c:v>2014</c:v>
                  </c:pt>
                  <c:pt idx="170">
                    <c:v>2015</c:v>
                  </c:pt>
                  <c:pt idx="182">
                    <c:v>2016</c:v>
                  </c:pt>
                  <c:pt idx="194">
                    <c:v>2017</c:v>
                  </c:pt>
                  <c:pt idx="206">
                    <c:v>2018</c:v>
                  </c:pt>
                  <c:pt idx="218">
                    <c:v>2019</c:v>
                  </c:pt>
                  <c:pt idx="230">
                    <c:v>2020</c:v>
                  </c:pt>
                  <c:pt idx="242">
                    <c:v>2021</c:v>
                  </c:pt>
                  <c:pt idx="254">
                    <c:v>2022</c:v>
                  </c:pt>
                  <c:pt idx="266">
                    <c:v>2023</c:v>
                  </c:pt>
                </c:lvl>
              </c:multiLvlStrCache>
            </c:multiLvlStrRef>
          </c:cat>
          <c:val>
            <c:numRef>
              <c:f>'IPC-TRM'!$D$37:$D$314</c:f>
              <c:numCache>
                <c:formatCode>General</c:formatCode>
                <c:ptCount val="278"/>
                <c:pt idx="0">
                  <c:v>8.06</c:v>
                </c:pt>
                <c:pt idx="1">
                  <c:v>7.41</c:v>
                </c:pt>
                <c:pt idx="2">
                  <c:v>7.41</c:v>
                </c:pt>
                <c:pt idx="3">
                  <c:v>7.51</c:v>
                </c:pt>
                <c:pt idx="4">
                  <c:v>7.08</c:v>
                </c:pt>
                <c:pt idx="5">
                  <c:v>7.75</c:v>
                </c:pt>
                <c:pt idx="6">
                  <c:v>8.3699999999999992</c:v>
                </c:pt>
                <c:pt idx="7">
                  <c:v>8.4699999999999989</c:v>
                </c:pt>
                <c:pt idx="8">
                  <c:v>9.76</c:v>
                </c:pt>
                <c:pt idx="9">
                  <c:v>10.280000000000001</c:v>
                </c:pt>
                <c:pt idx="10">
                  <c:v>10.59</c:v>
                </c:pt>
                <c:pt idx="11">
                  <c:v>10.54</c:v>
                </c:pt>
                <c:pt idx="12">
                  <c:v>10.15</c:v>
                </c:pt>
                <c:pt idx="13">
                  <c:v>10.549999999999999</c:v>
                </c:pt>
                <c:pt idx="14">
                  <c:v>9.92</c:v>
                </c:pt>
                <c:pt idx="15">
                  <c:v>8.3699999999999992</c:v>
                </c:pt>
                <c:pt idx="16">
                  <c:v>7.19</c:v>
                </c:pt>
                <c:pt idx="17">
                  <c:v>6.64</c:v>
                </c:pt>
                <c:pt idx="18">
                  <c:v>7.68</c:v>
                </c:pt>
                <c:pt idx="19">
                  <c:v>9.19</c:v>
                </c:pt>
                <c:pt idx="20">
                  <c:v>8.91</c:v>
                </c:pt>
                <c:pt idx="21">
                  <c:v>8.4</c:v>
                </c:pt>
                <c:pt idx="22">
                  <c:v>8.5599999999999987</c:v>
                </c:pt>
                <c:pt idx="23">
                  <c:v>9.7900000000000009</c:v>
                </c:pt>
                <c:pt idx="24">
                  <c:v>11.51</c:v>
                </c:pt>
                <c:pt idx="25">
                  <c:v>10.92</c:v>
                </c:pt>
                <c:pt idx="26">
                  <c:v>10.65</c:v>
                </c:pt>
                <c:pt idx="27">
                  <c:v>9.35</c:v>
                </c:pt>
                <c:pt idx="28">
                  <c:v>9.879999999999999</c:v>
                </c:pt>
                <c:pt idx="29">
                  <c:v>10.76</c:v>
                </c:pt>
                <c:pt idx="30">
                  <c:v>9.75</c:v>
                </c:pt>
                <c:pt idx="31">
                  <c:v>7.7399999999999993</c:v>
                </c:pt>
                <c:pt idx="32">
                  <c:v>7.39</c:v>
                </c:pt>
                <c:pt idx="33">
                  <c:v>7.46</c:v>
                </c:pt>
                <c:pt idx="34">
                  <c:v>6.52</c:v>
                </c:pt>
                <c:pt idx="35">
                  <c:v>5.1400000000000006</c:v>
                </c:pt>
                <c:pt idx="36">
                  <c:v>4.22</c:v>
                </c:pt>
                <c:pt idx="37">
                  <c:v>5.3199999999999994</c:v>
                </c:pt>
                <c:pt idx="38">
                  <c:v>5.4399999999999995</c:v>
                </c:pt>
                <c:pt idx="39">
                  <c:v>6.3</c:v>
                </c:pt>
                <c:pt idx="40">
                  <c:v>6.5600000000000005</c:v>
                </c:pt>
                <c:pt idx="41">
                  <c:v>4.71</c:v>
                </c:pt>
                <c:pt idx="42">
                  <c:v>4.67</c:v>
                </c:pt>
                <c:pt idx="43">
                  <c:v>6.49</c:v>
                </c:pt>
                <c:pt idx="44">
                  <c:v>6.58</c:v>
                </c:pt>
                <c:pt idx="45">
                  <c:v>6.5699999999999994</c:v>
                </c:pt>
                <c:pt idx="46">
                  <c:v>7.21</c:v>
                </c:pt>
                <c:pt idx="47">
                  <c:v>7.23</c:v>
                </c:pt>
                <c:pt idx="48">
                  <c:v>6.77</c:v>
                </c:pt>
                <c:pt idx="49">
                  <c:v>5.43</c:v>
                </c:pt>
                <c:pt idx="50">
                  <c:v>5.53</c:v>
                </c:pt>
                <c:pt idx="51">
                  <c:v>5.43</c:v>
                </c:pt>
                <c:pt idx="52">
                  <c:v>5.4899999999999993</c:v>
                </c:pt>
                <c:pt idx="53">
                  <c:v>5.8000000000000007</c:v>
                </c:pt>
                <c:pt idx="54">
                  <c:v>5.9700000000000006</c:v>
                </c:pt>
                <c:pt idx="55">
                  <c:v>6.05</c:v>
                </c:pt>
                <c:pt idx="56">
                  <c:v>6.52</c:v>
                </c:pt>
                <c:pt idx="57">
                  <c:v>6.12</c:v>
                </c:pt>
                <c:pt idx="58">
                  <c:v>6.35</c:v>
                </c:pt>
                <c:pt idx="59">
                  <c:v>7.0000000000000009</c:v>
                </c:pt>
                <c:pt idx="60">
                  <c:v>6.72</c:v>
                </c:pt>
                <c:pt idx="61">
                  <c:v>6.5600000000000005</c:v>
                </c:pt>
                <c:pt idx="62">
                  <c:v>6.12</c:v>
                </c:pt>
                <c:pt idx="63">
                  <c:v>5.3900000000000006</c:v>
                </c:pt>
                <c:pt idx="64">
                  <c:v>5.2299999999999995</c:v>
                </c:pt>
                <c:pt idx="65">
                  <c:v>5.47</c:v>
                </c:pt>
                <c:pt idx="66">
                  <c:v>5.2200000000000006</c:v>
                </c:pt>
                <c:pt idx="67">
                  <c:v>4.72</c:v>
                </c:pt>
                <c:pt idx="68">
                  <c:v>5.53</c:v>
                </c:pt>
                <c:pt idx="69">
                  <c:v>6.419999999999999</c:v>
                </c:pt>
                <c:pt idx="70">
                  <c:v>6.02</c:v>
                </c:pt>
                <c:pt idx="71">
                  <c:v>5.3100000000000005</c:v>
                </c:pt>
                <c:pt idx="72">
                  <c:v>5.41</c:v>
                </c:pt>
                <c:pt idx="73">
                  <c:v>5.6800000000000006</c:v>
                </c:pt>
                <c:pt idx="74">
                  <c:v>5.81</c:v>
                </c:pt>
                <c:pt idx="75">
                  <c:v>7.32</c:v>
                </c:pt>
                <c:pt idx="76">
                  <c:v>8.9</c:v>
                </c:pt>
                <c:pt idx="77">
                  <c:v>10.040000000000001</c:v>
                </c:pt>
                <c:pt idx="78">
                  <c:v>10.01</c:v>
                </c:pt>
                <c:pt idx="79">
                  <c:v>9.69</c:v>
                </c:pt>
                <c:pt idx="80">
                  <c:v>8.93</c:v>
                </c:pt>
                <c:pt idx="81">
                  <c:v>7.23</c:v>
                </c:pt>
                <c:pt idx="82">
                  <c:v>6.9599999999999991</c:v>
                </c:pt>
                <c:pt idx="83">
                  <c:v>6.98</c:v>
                </c:pt>
                <c:pt idx="84">
                  <c:v>7.7200000000000006</c:v>
                </c:pt>
                <c:pt idx="85">
                  <c:v>8.51</c:v>
                </c:pt>
                <c:pt idx="86">
                  <c:v>9.39</c:v>
                </c:pt>
                <c:pt idx="87">
                  <c:v>10.459999999999999</c:v>
                </c:pt>
                <c:pt idx="88">
                  <c:v>8.61</c:v>
                </c:pt>
                <c:pt idx="89">
                  <c:v>7.82</c:v>
                </c:pt>
                <c:pt idx="90">
                  <c:v>9.73</c:v>
                </c:pt>
                <c:pt idx="91">
                  <c:v>11.98</c:v>
                </c:pt>
                <c:pt idx="92">
                  <c:v>13</c:v>
                </c:pt>
                <c:pt idx="93">
                  <c:v>14.180000000000001</c:v>
                </c:pt>
                <c:pt idx="94">
                  <c:v>12.770000000000001</c:v>
                </c:pt>
                <c:pt idx="95">
                  <c:v>13.15</c:v>
                </c:pt>
                <c:pt idx="96">
                  <c:v>12.950000000000001</c:v>
                </c:pt>
                <c:pt idx="97">
                  <c:v>13.170000000000002</c:v>
                </c:pt>
                <c:pt idx="98">
                  <c:v>12.24</c:v>
                </c:pt>
                <c:pt idx="99">
                  <c:v>9.5</c:v>
                </c:pt>
                <c:pt idx="100">
                  <c:v>8.67</c:v>
                </c:pt>
                <c:pt idx="101">
                  <c:v>7.93</c:v>
                </c:pt>
                <c:pt idx="102">
                  <c:v>5.5100000000000007</c:v>
                </c:pt>
                <c:pt idx="103">
                  <c:v>2.8000000000000003</c:v>
                </c:pt>
                <c:pt idx="104">
                  <c:v>1.51</c:v>
                </c:pt>
                <c:pt idx="105">
                  <c:v>1.46</c:v>
                </c:pt>
                <c:pt idx="106">
                  <c:v>2.23</c:v>
                </c:pt>
                <c:pt idx="107">
                  <c:v>1.6400000000000001</c:v>
                </c:pt>
                <c:pt idx="108">
                  <c:v>0.69</c:v>
                </c:pt>
                <c:pt idx="109">
                  <c:v>-0.32</c:v>
                </c:pt>
                <c:pt idx="110" formatCode="0.00">
                  <c:v>-2.57</c:v>
                </c:pt>
                <c:pt idx="111" formatCode="0.00">
                  <c:v>-1.56</c:v>
                </c:pt>
                <c:pt idx="112" formatCode="0.00">
                  <c:v>-1.08</c:v>
                </c:pt>
                <c:pt idx="113" formatCode="0.00">
                  <c:v>-0.23</c:v>
                </c:pt>
                <c:pt idx="114" formatCode="0.00">
                  <c:v>-0.28999999999999998</c:v>
                </c:pt>
                <c:pt idx="115" formatCode="0.00">
                  <c:v>0.39</c:v>
                </c:pt>
                <c:pt idx="116" formatCode="0.00">
                  <c:v>0.67</c:v>
                </c:pt>
                <c:pt idx="117" formatCode="0.00">
                  <c:v>0.75</c:v>
                </c:pt>
                <c:pt idx="118" formatCode="0.00">
                  <c:v>0.65</c:v>
                </c:pt>
                <c:pt idx="119" formatCode="0.00">
                  <c:v>0.54</c:v>
                </c:pt>
                <c:pt idx="120" formatCode="0.00">
                  <c:v>1.54</c:v>
                </c:pt>
                <c:pt idx="121" formatCode="0.00">
                  <c:v>3.9</c:v>
                </c:pt>
                <c:pt idx="122" formatCode="0.00">
                  <c:v>4.91</c:v>
                </c:pt>
                <c:pt idx="123" formatCode="0.00">
                  <c:v>4.03</c:v>
                </c:pt>
                <c:pt idx="124" formatCode="0.00">
                  <c:v>3.4</c:v>
                </c:pt>
                <c:pt idx="125" formatCode="0.00">
                  <c:v>1.83</c:v>
                </c:pt>
                <c:pt idx="126" formatCode="0.00">
                  <c:v>2.99</c:v>
                </c:pt>
                <c:pt idx="127" formatCode="0.00">
                  <c:v>3.7</c:v>
                </c:pt>
                <c:pt idx="128" formatCode="0.00">
                  <c:v>4.63</c:v>
                </c:pt>
                <c:pt idx="129" formatCode="0.00">
                  <c:v>4.41</c:v>
                </c:pt>
                <c:pt idx="130" formatCode="0.00">
                  <c:v>5.9</c:v>
                </c:pt>
                <c:pt idx="131" formatCode="0.00">
                  <c:v>7.22</c:v>
                </c:pt>
                <c:pt idx="132" formatCode="0.00">
                  <c:v>6.78</c:v>
                </c:pt>
                <c:pt idx="133" formatCode="0.00">
                  <c:v>5.13</c:v>
                </c:pt>
                <c:pt idx="134" formatCode="0.00">
                  <c:v>4.51</c:v>
                </c:pt>
                <c:pt idx="135" formatCode="0.00">
                  <c:v>4.29</c:v>
                </c:pt>
                <c:pt idx="136" formatCode="0.00">
                  <c:v>3.99</c:v>
                </c:pt>
                <c:pt idx="137" formatCode="0.00">
                  <c:v>4.62</c:v>
                </c:pt>
                <c:pt idx="138" formatCode="0.00">
                  <c:v>4.25</c:v>
                </c:pt>
                <c:pt idx="139" formatCode="0.00">
                  <c:v>3.65</c:v>
                </c:pt>
                <c:pt idx="140" formatCode="0.00">
                  <c:v>3.11</c:v>
                </c:pt>
                <c:pt idx="141" formatCode="0.00">
                  <c:v>3.42</c:v>
                </c:pt>
                <c:pt idx="142" formatCode="0.00">
                  <c:v>2.95</c:v>
                </c:pt>
                <c:pt idx="143" formatCode="0.00">
                  <c:v>2.8</c:v>
                </c:pt>
                <c:pt idx="144" formatCode="0.00">
                  <c:v>2.1</c:v>
                </c:pt>
                <c:pt idx="145" formatCode="0.00">
                  <c:v>1.48</c:v>
                </c:pt>
                <c:pt idx="146" formatCode="0.00">
                  <c:v>0.73</c:v>
                </c:pt>
                <c:pt idx="147" formatCode="0.00">
                  <c:v>0.13</c:v>
                </c:pt>
                <c:pt idx="148" formatCode="0.00">
                  <c:v>0.62</c:v>
                </c:pt>
                <c:pt idx="149" formatCode="0.00">
                  <c:v>0.81</c:v>
                </c:pt>
                <c:pt idx="150" formatCode="0.00">
                  <c:v>0.39</c:v>
                </c:pt>
                <c:pt idx="151" formatCode="0.00">
                  <c:v>0.38</c:v>
                </c:pt>
                <c:pt idx="152" formatCode="0.00">
                  <c:v>0.84</c:v>
                </c:pt>
                <c:pt idx="153" formatCode="0.00">
                  <c:v>0.99</c:v>
                </c:pt>
                <c:pt idx="154" formatCode="0.00">
                  <c:v>1.3</c:v>
                </c:pt>
                <c:pt idx="155" formatCode="0.00">
                  <c:v>-0.52</c:v>
                </c:pt>
                <c:pt idx="156" formatCode="0.00">
                  <c:v>-0.48</c:v>
                </c:pt>
                <c:pt idx="157" formatCode="0.00">
                  <c:v>-0.23</c:v>
                </c:pt>
                <c:pt idx="158" formatCode="0.00">
                  <c:v>0.26</c:v>
                </c:pt>
                <c:pt idx="159" formatCode="0.00">
                  <c:v>0.82</c:v>
                </c:pt>
                <c:pt idx="160" formatCode="0.00">
                  <c:v>1.37</c:v>
                </c:pt>
                <c:pt idx="161" formatCode="0.00">
                  <c:v>1.78</c:v>
                </c:pt>
                <c:pt idx="162" formatCode="0.00">
                  <c:v>3.18</c:v>
                </c:pt>
                <c:pt idx="163" formatCode="0.00">
                  <c:v>2.92</c:v>
                </c:pt>
                <c:pt idx="164" formatCode="0.00">
                  <c:v>3.18</c:v>
                </c:pt>
                <c:pt idx="165" formatCode="0.00">
                  <c:v>3.47</c:v>
                </c:pt>
                <c:pt idx="166" formatCode="0.00">
                  <c:v>3.25</c:v>
                </c:pt>
                <c:pt idx="167" formatCode="0.00">
                  <c:v>4.66</c:v>
                </c:pt>
                <c:pt idx="168" formatCode="0.00">
                  <c:v>5.49</c:v>
                </c:pt>
                <c:pt idx="169" formatCode="0.00">
                  <c:v>5.24</c:v>
                </c:pt>
                <c:pt idx="170" formatCode="0.00">
                  <c:v>6.25</c:v>
                </c:pt>
                <c:pt idx="171" formatCode="0.00">
                  <c:v>8.3800000000000008</c:v>
                </c:pt>
                <c:pt idx="172" formatCode="0.00">
                  <c:v>9.1199999999999992</c:v>
                </c:pt>
                <c:pt idx="173" formatCode="0.00">
                  <c:v>9.09</c:v>
                </c:pt>
                <c:pt idx="174" formatCode="0.00">
                  <c:v>6.94</c:v>
                </c:pt>
                <c:pt idx="175" formatCode="0.00">
                  <c:v>6.99</c:v>
                </c:pt>
                <c:pt idx="176" formatCode="0.00">
                  <c:v>6.2</c:v>
                </c:pt>
                <c:pt idx="177" formatCode="0.00">
                  <c:v>6.86</c:v>
                </c:pt>
                <c:pt idx="178" formatCode="0.00">
                  <c:v>8.4600000000000009</c:v>
                </c:pt>
                <c:pt idx="179" formatCode="0.00">
                  <c:v>10.41</c:v>
                </c:pt>
                <c:pt idx="180" formatCode="0.00">
                  <c:v>11.69</c:v>
                </c:pt>
                <c:pt idx="181" formatCode="0.00">
                  <c:v>13.08</c:v>
                </c:pt>
                <c:pt idx="182" formatCode="0.00">
                  <c:v>14.75</c:v>
                </c:pt>
                <c:pt idx="183" formatCode="0.00">
                  <c:v>13.98</c:v>
                </c:pt>
                <c:pt idx="184" formatCode="0.00">
                  <c:v>14.48</c:v>
                </c:pt>
                <c:pt idx="185" formatCode="0.00">
                  <c:v>14.88</c:v>
                </c:pt>
                <c:pt idx="186" formatCode="0.00">
                  <c:v>15.92</c:v>
                </c:pt>
                <c:pt idx="187" formatCode="0.00">
                  <c:v>17.03</c:v>
                </c:pt>
                <c:pt idx="188" formatCode="0.00">
                  <c:v>18.940000000000001</c:v>
                </c:pt>
                <c:pt idx="189" formatCode="0.00">
                  <c:v>14.86</c:v>
                </c:pt>
                <c:pt idx="190" formatCode="0.00">
                  <c:v>11.23</c:v>
                </c:pt>
                <c:pt idx="191" formatCode="0.00">
                  <c:v>8.48</c:v>
                </c:pt>
                <c:pt idx="192" formatCode="0.00">
                  <c:v>7.18</c:v>
                </c:pt>
                <c:pt idx="193" formatCode="0.00">
                  <c:v>6.65</c:v>
                </c:pt>
                <c:pt idx="194" formatCode="0.00">
                  <c:v>4.59</c:v>
                </c:pt>
                <c:pt idx="195" formatCode="0.00">
                  <c:v>3.5</c:v>
                </c:pt>
                <c:pt idx="196" formatCode="0.00">
                  <c:v>1.46</c:v>
                </c:pt>
                <c:pt idx="197" formatCode="0.00">
                  <c:v>0.19</c:v>
                </c:pt>
                <c:pt idx="198" formatCode="0.00">
                  <c:v>-0.26</c:v>
                </c:pt>
                <c:pt idx="199" formatCode="0.00">
                  <c:v>-1.21</c:v>
                </c:pt>
                <c:pt idx="200" formatCode="0.00">
                  <c:v>-2.62</c:v>
                </c:pt>
                <c:pt idx="201" formatCode="0.00">
                  <c:v>-0.25</c:v>
                </c:pt>
                <c:pt idx="202" formatCode="0.00">
                  <c:v>0.59</c:v>
                </c:pt>
                <c:pt idx="203" formatCode="0.00">
                  <c:v>1.0900000000000001</c:v>
                </c:pt>
                <c:pt idx="204" formatCode="0.00">
                  <c:v>1.1100000000000001</c:v>
                </c:pt>
                <c:pt idx="205" formatCode="0.00">
                  <c:v>0.48</c:v>
                </c:pt>
                <c:pt idx="206" formatCode="0.00">
                  <c:v>0.37</c:v>
                </c:pt>
                <c:pt idx="207" formatCode="0.00">
                  <c:v>-0.19</c:v>
                </c:pt>
                <c:pt idx="208" formatCode="0.00">
                  <c:v>-0.06</c:v>
                </c:pt>
                <c:pt idx="209" formatCode="0.00">
                  <c:v>0.68</c:v>
                </c:pt>
                <c:pt idx="210" formatCode="0.00">
                  <c:v>0.78</c:v>
                </c:pt>
                <c:pt idx="211" formatCode="0.00">
                  <c:v>1.1100000000000001</c:v>
                </c:pt>
                <c:pt idx="212" formatCode="0.00">
                  <c:v>0.3</c:v>
                </c:pt>
                <c:pt idx="213" formatCode="0.00">
                  <c:v>0.39</c:v>
                </c:pt>
                <c:pt idx="214" formatCode="0.00">
                  <c:v>1.47</c:v>
                </c:pt>
                <c:pt idx="215" formatCode="0.00">
                  <c:v>1.67</c:v>
                </c:pt>
                <c:pt idx="216" formatCode="0.00">
                  <c:v>1.61</c:v>
                </c:pt>
                <c:pt idx="217" formatCode="0.00">
                  <c:v>1.87</c:v>
                </c:pt>
                <c:pt idx="218" formatCode="0.00">
                  <c:v>2.0736863297765353</c:v>
                </c:pt>
                <c:pt idx="219" formatCode="0.00">
                  <c:v>2.2848515349773777</c:v>
                </c:pt>
                <c:pt idx="220" formatCode="0.00">
                  <c:v>3.2404146120559574</c:v>
                </c:pt>
                <c:pt idx="221" formatCode="0.00">
                  <c:v>3.4420832086201898</c:v>
                </c:pt>
                <c:pt idx="222" formatCode="0.00">
                  <c:v>4.0374838002193059</c:v>
                </c:pt>
                <c:pt idx="223" formatCode="0.00">
                  <c:v>4.9665902064426177</c:v>
                </c:pt>
                <c:pt idx="224" formatCode="0.00">
                  <c:v>6.5794768611669951</c:v>
                </c:pt>
                <c:pt idx="225" formatCode="0.00">
                  <c:v>6.4172198752765865</c:v>
                </c:pt>
                <c:pt idx="226" formatCode="0.00">
                  <c:v>6.4816670006010924</c:v>
                </c:pt>
                <c:pt idx="227" formatCode="0.00">
                  <c:v>6.8699227760505579</c:v>
                </c:pt>
                <c:pt idx="228" formatCode="0.00">
                  <c:v>6.4318683523981548</c:v>
                </c:pt>
                <c:pt idx="229" formatCode="0.00">
                  <c:v>5.8</c:v>
                </c:pt>
                <c:pt idx="230" formatCode="0.00">
                  <c:v>5.13</c:v>
                </c:pt>
                <c:pt idx="231" formatCode="0.00">
                  <c:v>5.87</c:v>
                </c:pt>
                <c:pt idx="232" formatCode="0.00">
                  <c:v>7.19</c:v>
                </c:pt>
                <c:pt idx="233" formatCode="0.00">
                  <c:v>8.23</c:v>
                </c:pt>
                <c:pt idx="234" formatCode="0.00">
                  <c:v>7.57</c:v>
                </c:pt>
                <c:pt idx="235" formatCode="0.00">
                  <c:v>6.55</c:v>
                </c:pt>
                <c:pt idx="236" formatCode="0.00">
                  <c:v>5</c:v>
                </c:pt>
                <c:pt idx="237" formatCode="0.00">
                  <c:v>4.66</c:v>
                </c:pt>
                <c:pt idx="238" formatCode="0.00">
                  <c:v>4.13</c:v>
                </c:pt>
                <c:pt idx="239" formatCode="0.00">
                  <c:v>3.54</c:v>
                </c:pt>
                <c:pt idx="240" formatCode="0.00">
                  <c:v>4.09</c:v>
                </c:pt>
                <c:pt idx="241" formatCode="0.00">
                  <c:v>4.8</c:v>
                </c:pt>
                <c:pt idx="242" formatCode="0.00">
                  <c:v>5.51</c:v>
                </c:pt>
                <c:pt idx="243" formatCode="0.00">
                  <c:v>5.0199999999999996</c:v>
                </c:pt>
                <c:pt idx="244" formatCode="0.00">
                  <c:v>3.92</c:v>
                </c:pt>
                <c:pt idx="245" formatCode="0.00">
                  <c:v>3.98</c:v>
                </c:pt>
                <c:pt idx="246" formatCode="0.00">
                  <c:v>9.52</c:v>
                </c:pt>
                <c:pt idx="247" formatCode="0.00">
                  <c:v>8.52</c:v>
                </c:pt>
                <c:pt idx="248" formatCode="0.00">
                  <c:v>9.81</c:v>
                </c:pt>
                <c:pt idx="249" formatCode="0.00">
                  <c:v>11.5</c:v>
                </c:pt>
                <c:pt idx="250" formatCode="0.00">
                  <c:v>12.4</c:v>
                </c:pt>
                <c:pt idx="251" formatCode="0.00">
                  <c:v>13.76</c:v>
                </c:pt>
                <c:pt idx="252" formatCode="0.00">
                  <c:v>15.34</c:v>
                </c:pt>
                <c:pt idx="253" formatCode="0.00">
                  <c:v>17.23</c:v>
                </c:pt>
                <c:pt idx="254" formatCode="0.00">
                  <c:v>19.940000000000001</c:v>
                </c:pt>
                <c:pt idx="255" formatCode="0.00">
                  <c:v>23.3</c:v>
                </c:pt>
                <c:pt idx="256" formatCode="0.00">
                  <c:v>25.37</c:v>
                </c:pt>
                <c:pt idx="257" formatCode="_(* #,##0.00_);_(* \(#,##0.00\);_(* &quot;-&quot;??_);_(@_)">
                  <c:v>26.17</c:v>
                </c:pt>
                <c:pt idx="258" formatCode="_(* #,##0.00_);_(* \(#,##0.00\);_(* &quot;-&quot;??_);_(@_)">
                  <c:v>21.6</c:v>
                </c:pt>
                <c:pt idx="259" formatCode="_(* #,##0.00_);_(* \(#,##0.00\);_(* &quot;-&quot;??_);_(@_)">
                  <c:v>23.65</c:v>
                </c:pt>
                <c:pt idx="260" formatCode="_(* #,##0.00_);_(* \(#,##0.00\);_(* &quot;-&quot;??_);_(@_)">
                  <c:v>24.61</c:v>
                </c:pt>
                <c:pt idx="261" formatCode="_(* #,##0.00_);_(* \(#,##0.00\);_(* &quot;-&quot;??_);_(@_)">
                  <c:v>25.57</c:v>
                </c:pt>
                <c:pt idx="262" formatCode="_(* #,##0.00_);_(* \(#,##0.00\);_(* &quot;-&quot;??_);_(@_)">
                  <c:v>26.62</c:v>
                </c:pt>
                <c:pt idx="263" formatCode="_(* #,##0.00_);_(* \(#,##0.00\);_(* &quot;-&quot;??_);_(@_)">
                  <c:v>27.02</c:v>
                </c:pt>
                <c:pt idx="264" formatCode="_(* #,##0.00_);_(* \(#,##0.00\);_(* &quot;-&quot;??_);_(@_)">
                  <c:v>27.08</c:v>
                </c:pt>
                <c:pt idx="265" formatCode="_(* #,##0.00_);_(* \(#,##0.00\);_(* &quot;-&quot;??_);_(@_)">
                  <c:v>27.81</c:v>
                </c:pt>
                <c:pt idx="266" formatCode="_(* #,##0.00_);_(* \(#,##0.00\);_(* &quot;-&quot;??_);_(@_)">
                  <c:v>26.18</c:v>
                </c:pt>
                <c:pt idx="267" formatCode="_(* #,##0.00_);_(* \(#,##0.00\);_(* &quot;-&quot;??_);_(@_)">
                  <c:v>24.14</c:v>
                </c:pt>
                <c:pt idx="268" formatCode="_(* #,##0.00_);_(* \(#,##0.00\);_(* &quot;-&quot;??_);_(@_)">
                  <c:v>21.81</c:v>
                </c:pt>
                <c:pt idx="269" formatCode="_(* #,##0.00_);_(* \(#,##0.00\);_(* &quot;-&quot;??_);_(@_)">
                  <c:v>18.47</c:v>
                </c:pt>
                <c:pt idx="270" formatCode="_(* #,##0.00_);_(* \(#,##0.00\);_(* &quot;-&quot;??_);_(@_)">
                  <c:v>15.66</c:v>
                </c:pt>
                <c:pt idx="271" formatCode="_(* #,##0.00_);_(* \(#,##0.00\);_(* &quot;-&quot;??_);_(@_)">
                  <c:v>14.31</c:v>
                </c:pt>
                <c:pt idx="272" formatCode="_(* #,##0.00_);_(* \(#,##0.00\);_(* &quot;-&quot;??_);_(@_)">
                  <c:v>13.24</c:v>
                </c:pt>
                <c:pt idx="273" formatCode="_(* #,##0.00_);_(* \(#,##0.00\);_(* &quot;-&quot;??_);_(@_)">
                  <c:v>12.44</c:v>
                </c:pt>
                <c:pt idx="274" formatCode="_(* #,##0.00_);_(* \(#,##0.00\);_(* &quot;-&quot;??_);_(@_)">
                  <c:v>11.47</c:v>
                </c:pt>
                <c:pt idx="275" formatCode="_(* #,##0.00_);_(* \(#,##0.00\);_(* &quot;-&quot;??_);_(@_)">
                  <c:v>10.36</c:v>
                </c:pt>
                <c:pt idx="276" formatCode="_(* #,##0.00_);_(* \(#,##0.00\);_(* &quot;-&quot;??_);_(@_)">
                  <c:v>8.25</c:v>
                </c:pt>
                <c:pt idx="277" formatCode="_(* #,##0.00_);_(* \(#,##0.00\);_(* &quot;-&quot;??_);_(@_)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A70A-4DA6-8054-C163213A7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'IPC-TRM'!$B$37:$C$314</c:f>
              <c:multiLvlStrCache>
                <c:ptCount val="278"/>
                <c:lvl>
                  <c:pt idx="0">
                    <c:v>Noviembre</c:v>
                  </c:pt>
                  <c:pt idx="1">
                    <c:v>Diciembre</c:v>
                  </c:pt>
                  <c:pt idx="2">
                    <c:v>Enero</c:v>
                  </c:pt>
                  <c:pt idx="3">
                    <c:v>Febrero</c:v>
                  </c:pt>
                  <c:pt idx="4">
                    <c:v>Marzo</c:v>
                  </c:pt>
                  <c:pt idx="5">
                    <c:v>Abril</c:v>
                  </c:pt>
                  <c:pt idx="6">
                    <c:v>Mayo</c:v>
                  </c:pt>
                  <c:pt idx="7">
                    <c:v>Junio</c:v>
                  </c:pt>
                  <c:pt idx="8">
                    <c:v>Julio</c:v>
                  </c:pt>
                  <c:pt idx="9">
                    <c:v>Agosto</c:v>
                  </c:pt>
                  <c:pt idx="10">
                    <c:v>Septiembre</c:v>
                  </c:pt>
                  <c:pt idx="11">
                    <c:v>Octubre</c:v>
                  </c:pt>
                  <c:pt idx="12">
                    <c:v>Noviembre</c:v>
                  </c:pt>
                  <c:pt idx="13">
                    <c:v>Diciembre</c:v>
                  </c:pt>
                  <c:pt idx="14">
                    <c:v>Enero</c:v>
                  </c:pt>
                  <c:pt idx="15">
                    <c:v>Febrero</c:v>
                  </c:pt>
                  <c:pt idx="16">
                    <c:v>Marzo</c:v>
                  </c:pt>
                  <c:pt idx="17">
                    <c:v>Abril</c:v>
                  </c:pt>
                  <c:pt idx="18">
                    <c:v>Mayo</c:v>
                  </c:pt>
                  <c:pt idx="19">
                    <c:v>Junio</c:v>
                  </c:pt>
                  <c:pt idx="20">
                    <c:v>Julio</c:v>
                  </c:pt>
                  <c:pt idx="21">
                    <c:v>Agosto</c:v>
                  </c:pt>
                  <c:pt idx="22">
                    <c:v>Septiembre</c:v>
                  </c:pt>
                  <c:pt idx="23">
                    <c:v>Octubre</c:v>
                  </c:pt>
                  <c:pt idx="24">
                    <c:v>Noviembre</c:v>
                  </c:pt>
                  <c:pt idx="25">
                    <c:v>Diciembre</c:v>
                  </c:pt>
                  <c:pt idx="26">
                    <c:v>Enero</c:v>
                  </c:pt>
                  <c:pt idx="27">
                    <c:v>Febrero</c:v>
                  </c:pt>
                  <c:pt idx="28">
                    <c:v>Marzo</c:v>
                  </c:pt>
                  <c:pt idx="29">
                    <c:v>Abril</c:v>
                  </c:pt>
                  <c:pt idx="30">
                    <c:v>Mayo</c:v>
                  </c:pt>
                  <c:pt idx="31">
                    <c:v>Junio</c:v>
                  </c:pt>
                  <c:pt idx="32">
                    <c:v>Julio</c:v>
                  </c:pt>
                  <c:pt idx="33">
                    <c:v>Agosto</c:v>
                  </c:pt>
                  <c:pt idx="34">
                    <c:v>Septiembre</c:v>
                  </c:pt>
                  <c:pt idx="35">
                    <c:v>Octubre</c:v>
                  </c:pt>
                  <c:pt idx="36">
                    <c:v>Noviembre</c:v>
                  </c:pt>
                  <c:pt idx="37">
                    <c:v>Diciembre</c:v>
                  </c:pt>
                  <c:pt idx="38">
                    <c:v>Enero</c:v>
                  </c:pt>
                  <c:pt idx="39">
                    <c:v>Febrero</c:v>
                  </c:pt>
                  <c:pt idx="40">
                    <c:v>Marzo</c:v>
                  </c:pt>
                  <c:pt idx="41">
                    <c:v>Abril</c:v>
                  </c:pt>
                  <c:pt idx="42">
                    <c:v>Mayo</c:v>
                  </c:pt>
                  <c:pt idx="43">
                    <c:v>Junio</c:v>
                  </c:pt>
                  <c:pt idx="44">
                    <c:v>Julio</c:v>
                  </c:pt>
                  <c:pt idx="45">
                    <c:v>Agosto</c:v>
                  </c:pt>
                  <c:pt idx="46">
                    <c:v>Septiembre</c:v>
                  </c:pt>
                  <c:pt idx="47">
                    <c:v>Octubre</c:v>
                  </c:pt>
                  <c:pt idx="48">
                    <c:v>Noviembre</c:v>
                  </c:pt>
                  <c:pt idx="49">
                    <c:v>Diciembre</c:v>
                  </c:pt>
                  <c:pt idx="50">
                    <c:v>Enero</c:v>
                  </c:pt>
                  <c:pt idx="51">
                    <c:v>Febrero</c:v>
                  </c:pt>
                  <c:pt idx="52">
                    <c:v>Marzo</c:v>
                  </c:pt>
                  <c:pt idx="53">
                    <c:v>Abril</c:v>
                  </c:pt>
                  <c:pt idx="54">
                    <c:v>Mayo</c:v>
                  </c:pt>
                  <c:pt idx="55">
                    <c:v>Junio</c:v>
                  </c:pt>
                  <c:pt idx="56">
                    <c:v>Julio</c:v>
                  </c:pt>
                  <c:pt idx="57">
                    <c:v>Agosto</c:v>
                  </c:pt>
                  <c:pt idx="58">
                    <c:v>Septiembre</c:v>
                  </c:pt>
                  <c:pt idx="59">
                    <c:v>Octubre</c:v>
                  </c:pt>
                  <c:pt idx="60">
                    <c:v>Noviembre</c:v>
                  </c:pt>
                  <c:pt idx="61">
                    <c:v>Diciembre</c:v>
                  </c:pt>
                  <c:pt idx="62">
                    <c:v>Enero</c:v>
                  </c:pt>
                  <c:pt idx="63">
                    <c:v>Febrero</c:v>
                  </c:pt>
                  <c:pt idx="64">
                    <c:v>Marzo</c:v>
                  </c:pt>
                  <c:pt idx="65">
                    <c:v>Abril</c:v>
                  </c:pt>
                  <c:pt idx="66">
                    <c:v>Mayo</c:v>
                  </c:pt>
                  <c:pt idx="67">
                    <c:v>Junio</c:v>
                  </c:pt>
                  <c:pt idx="68">
                    <c:v>Julio</c:v>
                  </c:pt>
                  <c:pt idx="69">
                    <c:v>Agosto</c:v>
                  </c:pt>
                  <c:pt idx="70">
                    <c:v>Septiembre</c:v>
                  </c:pt>
                  <c:pt idx="71">
                    <c:v>Octubre</c:v>
                  </c:pt>
                  <c:pt idx="72">
                    <c:v>Noviembre</c:v>
                  </c:pt>
                  <c:pt idx="73">
                    <c:v>Diciembre</c:v>
                  </c:pt>
                  <c:pt idx="74">
                    <c:v>Enero</c:v>
                  </c:pt>
                  <c:pt idx="75">
                    <c:v>Febrero</c:v>
                  </c:pt>
                  <c:pt idx="76">
                    <c:v>Marzo</c:v>
                  </c:pt>
                  <c:pt idx="77">
                    <c:v>Abril</c:v>
                  </c:pt>
                  <c:pt idx="78">
                    <c:v>Mayo</c:v>
                  </c:pt>
                  <c:pt idx="79">
                    <c:v>Junio</c:v>
                  </c:pt>
                  <c:pt idx="80">
                    <c:v>Julio</c:v>
                  </c:pt>
                  <c:pt idx="81">
                    <c:v>Agosto</c:v>
                  </c:pt>
                  <c:pt idx="82">
                    <c:v>Septiembre</c:v>
                  </c:pt>
                  <c:pt idx="83">
                    <c:v>Octubre</c:v>
                  </c:pt>
                  <c:pt idx="84">
                    <c:v>Noviembre</c:v>
                  </c:pt>
                  <c:pt idx="85">
                    <c:v>Diciembre</c:v>
                  </c:pt>
                  <c:pt idx="86">
                    <c:v>Enero</c:v>
                  </c:pt>
                  <c:pt idx="87">
                    <c:v>Febrero</c:v>
                  </c:pt>
                  <c:pt idx="88">
                    <c:v>Marzo</c:v>
                  </c:pt>
                  <c:pt idx="89">
                    <c:v>Abril</c:v>
                  </c:pt>
                  <c:pt idx="90">
                    <c:v>Mayo</c:v>
                  </c:pt>
                  <c:pt idx="91">
                    <c:v>Junio</c:v>
                  </c:pt>
                  <c:pt idx="92">
                    <c:v>Julio</c:v>
                  </c:pt>
                  <c:pt idx="93">
                    <c:v>Agosto</c:v>
                  </c:pt>
                  <c:pt idx="94">
                    <c:v>Septiembre</c:v>
                  </c:pt>
                  <c:pt idx="95">
                    <c:v>Octubre</c:v>
                  </c:pt>
                  <c:pt idx="96">
                    <c:v>Noviembre</c:v>
                  </c:pt>
                  <c:pt idx="97">
                    <c:v>Diciembre</c:v>
                  </c:pt>
                  <c:pt idx="98">
                    <c:v>Enero</c:v>
                  </c:pt>
                  <c:pt idx="99">
                    <c:v>Febrero</c:v>
                  </c:pt>
                  <c:pt idx="100">
                    <c:v>Marzo</c:v>
                  </c:pt>
                  <c:pt idx="101">
                    <c:v>Abril</c:v>
                  </c:pt>
                  <c:pt idx="102">
                    <c:v>Mayo</c:v>
                  </c:pt>
                  <c:pt idx="103">
                    <c:v>Junio</c:v>
                  </c:pt>
                  <c:pt idx="104">
                    <c:v>Julio</c:v>
                  </c:pt>
                  <c:pt idx="105">
                    <c:v>Agosto</c:v>
                  </c:pt>
                  <c:pt idx="106">
                    <c:v>Septiembre</c:v>
                  </c:pt>
                  <c:pt idx="107">
                    <c:v>Octubre</c:v>
                  </c:pt>
                  <c:pt idx="108">
                    <c:v>Noviembre</c:v>
                  </c:pt>
                  <c:pt idx="109">
                    <c:v>Diciembre</c:v>
                  </c:pt>
                  <c:pt idx="110">
                    <c:v>Enero</c:v>
                  </c:pt>
                  <c:pt idx="111">
                    <c:v>Febrero</c:v>
                  </c:pt>
                  <c:pt idx="112">
                    <c:v>Marzo</c:v>
                  </c:pt>
                  <c:pt idx="113">
                    <c:v>Abril</c:v>
                  </c:pt>
                  <c:pt idx="114">
                    <c:v>Mayo</c:v>
                  </c:pt>
                  <c:pt idx="115">
                    <c:v>Junio</c:v>
                  </c:pt>
                  <c:pt idx="116">
                    <c:v>Julio</c:v>
                  </c:pt>
                  <c:pt idx="117">
                    <c:v>Agosto</c:v>
                  </c:pt>
                  <c:pt idx="118">
                    <c:v>Septiembre</c:v>
                  </c:pt>
                  <c:pt idx="119">
                    <c:v>Octubre</c:v>
                  </c:pt>
                  <c:pt idx="120">
                    <c:v>Noviembre</c:v>
                  </c:pt>
                  <c:pt idx="121">
                    <c:v>Diciembre</c:v>
                  </c:pt>
                  <c:pt idx="122">
                    <c:v>Enero</c:v>
                  </c:pt>
                  <c:pt idx="123">
                    <c:v>Febrero</c:v>
                  </c:pt>
                  <c:pt idx="124">
                    <c:v>Marzo</c:v>
                  </c:pt>
                  <c:pt idx="125">
                    <c:v>Abril</c:v>
                  </c:pt>
                  <c:pt idx="126">
                    <c:v>Mayo</c:v>
                  </c:pt>
                  <c:pt idx="127">
                    <c:v>Junio</c:v>
                  </c:pt>
                  <c:pt idx="128">
                    <c:v>Julio</c:v>
                  </c:pt>
                  <c:pt idx="129">
                    <c:v>Agosto</c:v>
                  </c:pt>
                  <c:pt idx="130">
                    <c:v>Septiembre</c:v>
                  </c:pt>
                  <c:pt idx="131">
                    <c:v>Octubre</c:v>
                  </c:pt>
                  <c:pt idx="132">
                    <c:v>Noviembre</c:v>
                  </c:pt>
                  <c:pt idx="133">
                    <c:v>Diciembre</c:v>
                  </c:pt>
                  <c:pt idx="134">
                    <c:v>Enero</c:v>
                  </c:pt>
                  <c:pt idx="135">
                    <c:v>Febrero</c:v>
                  </c:pt>
                  <c:pt idx="136">
                    <c:v>Marzo</c:v>
                  </c:pt>
                  <c:pt idx="137">
                    <c:v>Abril</c:v>
                  </c:pt>
                  <c:pt idx="138">
                    <c:v>Mayo</c:v>
                  </c:pt>
                  <c:pt idx="139">
                    <c:v>Junio</c:v>
                  </c:pt>
                  <c:pt idx="140">
                    <c:v>Julio</c:v>
                  </c:pt>
                  <c:pt idx="141">
                    <c:v>Agosto</c:v>
                  </c:pt>
                  <c:pt idx="142">
                    <c:v>Septiembre</c:v>
                  </c:pt>
                  <c:pt idx="143">
                    <c:v>Octubre</c:v>
                  </c:pt>
                  <c:pt idx="144">
                    <c:v>Noviembre</c:v>
                  </c:pt>
                  <c:pt idx="145">
                    <c:v>Diciembre</c:v>
                  </c:pt>
                  <c:pt idx="146">
                    <c:v>Enero</c:v>
                  </c:pt>
                  <c:pt idx="147">
                    <c:v>Febrero</c:v>
                  </c:pt>
                  <c:pt idx="148">
                    <c:v>Marzo</c:v>
                  </c:pt>
                  <c:pt idx="149">
                    <c:v>Abril</c:v>
                  </c:pt>
                  <c:pt idx="150">
                    <c:v>Mayo</c:v>
                  </c:pt>
                  <c:pt idx="151">
                    <c:v>Junio</c:v>
                  </c:pt>
                  <c:pt idx="152">
                    <c:v>Julio</c:v>
                  </c:pt>
                  <c:pt idx="153">
                    <c:v>Agosto</c:v>
                  </c:pt>
                  <c:pt idx="154">
                    <c:v>Septiembre</c:v>
                  </c:pt>
                  <c:pt idx="155">
                    <c:v>Octubre</c:v>
                  </c:pt>
                  <c:pt idx="156">
                    <c:v>Noviembre</c:v>
                  </c:pt>
                  <c:pt idx="157">
                    <c:v>Diciembre</c:v>
                  </c:pt>
                  <c:pt idx="158">
                    <c:v>Enero</c:v>
                  </c:pt>
                  <c:pt idx="159">
                    <c:v>Febrero</c:v>
                  </c:pt>
                  <c:pt idx="160">
                    <c:v>Marzo</c:v>
                  </c:pt>
                  <c:pt idx="161">
                    <c:v>Abril</c:v>
                  </c:pt>
                  <c:pt idx="162">
                    <c:v>Mayo</c:v>
                  </c:pt>
                  <c:pt idx="163">
                    <c:v>Junio</c:v>
                  </c:pt>
                  <c:pt idx="164">
                    <c:v>Julio</c:v>
                  </c:pt>
                  <c:pt idx="165">
                    <c:v>Agosto</c:v>
                  </c:pt>
                  <c:pt idx="166">
                    <c:v>Septiembre</c:v>
                  </c:pt>
                  <c:pt idx="167">
                    <c:v>Octubre</c:v>
                  </c:pt>
                  <c:pt idx="168">
                    <c:v>Noviembre</c:v>
                  </c:pt>
                  <c:pt idx="169">
                    <c:v>Diciembre</c:v>
                  </c:pt>
                  <c:pt idx="170">
                    <c:v>Enero</c:v>
                  </c:pt>
                  <c:pt idx="171">
                    <c:v>Febrero</c:v>
                  </c:pt>
                  <c:pt idx="172">
                    <c:v>Marzo</c:v>
                  </c:pt>
                  <c:pt idx="173">
                    <c:v>Abril</c:v>
                  </c:pt>
                  <c:pt idx="174">
                    <c:v>Mayo</c:v>
                  </c:pt>
                  <c:pt idx="175">
                    <c:v>Junio</c:v>
                  </c:pt>
                  <c:pt idx="176">
                    <c:v>Julio</c:v>
                  </c:pt>
                  <c:pt idx="177">
                    <c:v>Agosto</c:v>
                  </c:pt>
                  <c:pt idx="178">
                    <c:v>Septiembre</c:v>
                  </c:pt>
                  <c:pt idx="179">
                    <c:v>Octubre</c:v>
                  </c:pt>
                  <c:pt idx="180">
                    <c:v>Noviembre</c:v>
                  </c:pt>
                  <c:pt idx="181">
                    <c:v>Diciembre</c:v>
                  </c:pt>
                  <c:pt idx="182">
                    <c:v>Enero</c:v>
                  </c:pt>
                  <c:pt idx="183">
                    <c:v>Febrero</c:v>
                  </c:pt>
                  <c:pt idx="184">
                    <c:v>Marzo</c:v>
                  </c:pt>
                  <c:pt idx="185">
                    <c:v>Abril</c:v>
                  </c:pt>
                  <c:pt idx="186">
                    <c:v>Mayo</c:v>
                  </c:pt>
                  <c:pt idx="187">
                    <c:v>Junio</c:v>
                  </c:pt>
                  <c:pt idx="188">
                    <c:v>Julio</c:v>
                  </c:pt>
                  <c:pt idx="189">
                    <c:v>Agosto</c:v>
                  </c:pt>
                  <c:pt idx="190">
                    <c:v>Septiembre</c:v>
                  </c:pt>
                  <c:pt idx="191">
                    <c:v>Octubre</c:v>
                  </c:pt>
                  <c:pt idx="192">
                    <c:v>Noviembre</c:v>
                  </c:pt>
                  <c:pt idx="193">
                    <c:v>Diciembre</c:v>
                  </c:pt>
                  <c:pt idx="194">
                    <c:v>Enero</c:v>
                  </c:pt>
                  <c:pt idx="195">
                    <c:v>Febrero</c:v>
                  </c:pt>
                  <c:pt idx="196">
                    <c:v>Marzo</c:v>
                  </c:pt>
                  <c:pt idx="197">
                    <c:v>Abril</c:v>
                  </c:pt>
                  <c:pt idx="198">
                    <c:v>Mayo</c:v>
                  </c:pt>
                  <c:pt idx="199">
                    <c:v>Junio</c:v>
                  </c:pt>
                  <c:pt idx="200">
                    <c:v>Julio</c:v>
                  </c:pt>
                  <c:pt idx="201">
                    <c:v>Agosto</c:v>
                  </c:pt>
                  <c:pt idx="202">
                    <c:v>Septiembre</c:v>
                  </c:pt>
                  <c:pt idx="203">
                    <c:v>Octubre</c:v>
                  </c:pt>
                  <c:pt idx="204">
                    <c:v>Noviembre</c:v>
                  </c:pt>
                  <c:pt idx="205">
                    <c:v>Diciembre</c:v>
                  </c:pt>
                  <c:pt idx="206">
                    <c:v>Enero</c:v>
                  </c:pt>
                  <c:pt idx="207">
                    <c:v>Febrero</c:v>
                  </c:pt>
                  <c:pt idx="208">
                    <c:v>Marzo</c:v>
                  </c:pt>
                  <c:pt idx="209">
                    <c:v>Abril</c:v>
                  </c:pt>
                  <c:pt idx="210">
                    <c:v>Mayo</c:v>
                  </c:pt>
                  <c:pt idx="211">
                    <c:v>Junio</c:v>
                  </c:pt>
                  <c:pt idx="212">
                    <c:v>Julio</c:v>
                  </c:pt>
                  <c:pt idx="213">
                    <c:v>Agosto</c:v>
                  </c:pt>
                  <c:pt idx="214">
                    <c:v>Septiembre</c:v>
                  </c:pt>
                  <c:pt idx="215">
                    <c:v>Octubre</c:v>
                  </c:pt>
                  <c:pt idx="216">
                    <c:v>Noviembre</c:v>
                  </c:pt>
                  <c:pt idx="217">
                    <c:v>Diciembre</c:v>
                  </c:pt>
                  <c:pt idx="218">
                    <c:v>Enero</c:v>
                  </c:pt>
                  <c:pt idx="219">
                    <c:v>Febrero</c:v>
                  </c:pt>
                  <c:pt idx="220">
                    <c:v>Marzo</c:v>
                  </c:pt>
                  <c:pt idx="221">
                    <c:v>Abril</c:v>
                  </c:pt>
                  <c:pt idx="222">
                    <c:v>Mayo</c:v>
                  </c:pt>
                  <c:pt idx="223">
                    <c:v>Junio</c:v>
                  </c:pt>
                  <c:pt idx="224">
                    <c:v>Julio</c:v>
                  </c:pt>
                  <c:pt idx="225">
                    <c:v>Agosto</c:v>
                  </c:pt>
                  <c:pt idx="226">
                    <c:v>Septiembre</c:v>
                  </c:pt>
                  <c:pt idx="227">
                    <c:v>Octubre</c:v>
                  </c:pt>
                  <c:pt idx="228">
                    <c:v>Noviembre</c:v>
                  </c:pt>
                  <c:pt idx="229">
                    <c:v>Diciembre</c:v>
                  </c:pt>
                  <c:pt idx="230">
                    <c:v>Enero</c:v>
                  </c:pt>
                  <c:pt idx="231">
                    <c:v>Febrero</c:v>
                  </c:pt>
                  <c:pt idx="232">
                    <c:v>Marzo</c:v>
                  </c:pt>
                  <c:pt idx="233">
                    <c:v>Abril</c:v>
                  </c:pt>
                  <c:pt idx="234">
                    <c:v>Mayo</c:v>
                  </c:pt>
                  <c:pt idx="235">
                    <c:v>Junio</c:v>
                  </c:pt>
                  <c:pt idx="236">
                    <c:v>Julio</c:v>
                  </c:pt>
                  <c:pt idx="237">
                    <c:v>Agosto</c:v>
                  </c:pt>
                  <c:pt idx="238">
                    <c:v>Septiembre</c:v>
                  </c:pt>
                  <c:pt idx="239">
                    <c:v>Octubre</c:v>
                  </c:pt>
                  <c:pt idx="240">
                    <c:v>Noviembre</c:v>
                  </c:pt>
                  <c:pt idx="241">
                    <c:v>Diciembre</c:v>
                  </c:pt>
                  <c:pt idx="242">
                    <c:v>Enero</c:v>
                  </c:pt>
                  <c:pt idx="243">
                    <c:v>Febrero</c:v>
                  </c:pt>
                  <c:pt idx="244">
                    <c:v>Marzo</c:v>
                  </c:pt>
                  <c:pt idx="245">
                    <c:v>Abril</c:v>
                  </c:pt>
                  <c:pt idx="246">
                    <c:v>Mayo</c:v>
                  </c:pt>
                  <c:pt idx="247">
                    <c:v>Junio</c:v>
                  </c:pt>
                  <c:pt idx="248">
                    <c:v>Julio</c:v>
                  </c:pt>
                  <c:pt idx="249">
                    <c:v>Agosto</c:v>
                  </c:pt>
                  <c:pt idx="250">
                    <c:v>Septiembre</c:v>
                  </c:pt>
                  <c:pt idx="251">
                    <c:v>Octubre</c:v>
                  </c:pt>
                  <c:pt idx="252">
                    <c:v>Noviembre</c:v>
                  </c:pt>
                  <c:pt idx="253">
                    <c:v>Diciembre</c:v>
                  </c:pt>
                  <c:pt idx="254">
                    <c:v>Enero</c:v>
                  </c:pt>
                  <c:pt idx="255">
                    <c:v>Febrero</c:v>
                  </c:pt>
                  <c:pt idx="256">
                    <c:v>Marzo</c:v>
                  </c:pt>
                  <c:pt idx="257">
                    <c:v>Abril</c:v>
                  </c:pt>
                  <c:pt idx="258">
                    <c:v>Mayo</c:v>
                  </c:pt>
                  <c:pt idx="259">
                    <c:v>Junio</c:v>
                  </c:pt>
                  <c:pt idx="260">
                    <c:v>Julio</c:v>
                  </c:pt>
                  <c:pt idx="261">
                    <c:v>Agosto</c:v>
                  </c:pt>
                  <c:pt idx="262">
                    <c:v>Septiembre</c:v>
                  </c:pt>
                  <c:pt idx="263">
                    <c:v>Octubre</c:v>
                  </c:pt>
                  <c:pt idx="264">
                    <c:v>Noviembre</c:v>
                  </c:pt>
                  <c:pt idx="265">
                    <c:v>Diciembre</c:v>
                  </c:pt>
                  <c:pt idx="266">
                    <c:v>Enero</c:v>
                  </c:pt>
                  <c:pt idx="267">
                    <c:v>Febrero</c:v>
                  </c:pt>
                  <c:pt idx="268">
                    <c:v>Marzo</c:v>
                  </c:pt>
                  <c:pt idx="269">
                    <c:v>Abril</c:v>
                  </c:pt>
                  <c:pt idx="270">
                    <c:v>Mayo</c:v>
                  </c:pt>
                  <c:pt idx="271">
                    <c:v>Junio</c:v>
                  </c:pt>
                  <c:pt idx="272">
                    <c:v>Julio</c:v>
                  </c:pt>
                  <c:pt idx="273">
                    <c:v>Agosto</c:v>
                  </c:pt>
                  <c:pt idx="274">
                    <c:v>Septiembre</c:v>
                  </c:pt>
                  <c:pt idx="275">
                    <c:v>Octubre</c:v>
                  </c:pt>
                  <c:pt idx="276">
                    <c:v>Noviembre</c:v>
                  </c:pt>
                  <c:pt idx="277">
                    <c:v>Diciembre</c:v>
                  </c:pt>
                </c:lvl>
                <c:lvl>
                  <c:pt idx="2">
                    <c:v>2001</c:v>
                  </c:pt>
                  <c:pt idx="14">
                    <c:v>2002</c:v>
                  </c:pt>
                  <c:pt idx="26">
                    <c:v>2003</c:v>
                  </c:pt>
                  <c:pt idx="38">
                    <c:v>2004</c:v>
                  </c:pt>
                  <c:pt idx="50">
                    <c:v>2005</c:v>
                  </c:pt>
                  <c:pt idx="62">
                    <c:v>2006</c:v>
                  </c:pt>
                  <c:pt idx="74">
                    <c:v>2007</c:v>
                  </c:pt>
                  <c:pt idx="86">
                    <c:v>2008</c:v>
                  </c:pt>
                  <c:pt idx="98">
                    <c:v>2009</c:v>
                  </c:pt>
                  <c:pt idx="110">
                    <c:v>2010</c:v>
                  </c:pt>
                  <c:pt idx="122">
                    <c:v>2011</c:v>
                  </c:pt>
                  <c:pt idx="134">
                    <c:v>2012</c:v>
                  </c:pt>
                  <c:pt idx="146">
                    <c:v>2013</c:v>
                  </c:pt>
                  <c:pt idx="158">
                    <c:v>2014</c:v>
                  </c:pt>
                  <c:pt idx="170">
                    <c:v>2015</c:v>
                  </c:pt>
                  <c:pt idx="182">
                    <c:v>2016</c:v>
                  </c:pt>
                  <c:pt idx="194">
                    <c:v>2017</c:v>
                  </c:pt>
                  <c:pt idx="206">
                    <c:v>2018</c:v>
                  </c:pt>
                  <c:pt idx="218">
                    <c:v>2019</c:v>
                  </c:pt>
                  <c:pt idx="230">
                    <c:v>2020</c:v>
                  </c:pt>
                  <c:pt idx="242">
                    <c:v>2021</c:v>
                  </c:pt>
                  <c:pt idx="254">
                    <c:v>2022</c:v>
                  </c:pt>
                  <c:pt idx="266">
                    <c:v>2023</c:v>
                  </c:pt>
                </c:lvl>
              </c:multiLvlStrCache>
            </c:multiLvlStrRef>
          </c:cat>
          <c:val>
            <c:numRef>
              <c:f>'IPC-TRM'!$E$37:$E$314</c:f>
              <c:numCache>
                <c:formatCode>#,##0</c:formatCode>
                <c:ptCount val="278"/>
                <c:pt idx="0">
                  <c:v>2136.63</c:v>
                </c:pt>
                <c:pt idx="1">
                  <c:v>2186.21</c:v>
                </c:pt>
                <c:pt idx="2">
                  <c:v>2241.4</c:v>
                </c:pt>
                <c:pt idx="3">
                  <c:v>2243.42</c:v>
                </c:pt>
                <c:pt idx="4">
                  <c:v>2278.7800000000002</c:v>
                </c:pt>
                <c:pt idx="5">
                  <c:v>2323.1</c:v>
                </c:pt>
                <c:pt idx="6">
                  <c:v>2346.9299999999998</c:v>
                </c:pt>
                <c:pt idx="7">
                  <c:v>2305.66</c:v>
                </c:pt>
                <c:pt idx="8">
                  <c:v>2304.2800000000002</c:v>
                </c:pt>
                <c:pt idx="9">
                  <c:v>2288.9</c:v>
                </c:pt>
                <c:pt idx="10">
                  <c:v>2328.23</c:v>
                </c:pt>
                <c:pt idx="11">
                  <c:v>2320.65</c:v>
                </c:pt>
                <c:pt idx="12">
                  <c:v>2310.4699999999998</c:v>
                </c:pt>
                <c:pt idx="13">
                  <c:v>2306.9</c:v>
                </c:pt>
                <c:pt idx="14">
                  <c:v>2274.96</c:v>
                </c:pt>
                <c:pt idx="15">
                  <c:v>2286.6999999999998</c:v>
                </c:pt>
                <c:pt idx="16">
                  <c:v>2282.33</c:v>
                </c:pt>
                <c:pt idx="17">
                  <c:v>2263.11</c:v>
                </c:pt>
                <c:pt idx="18">
                  <c:v>2310.2399999999998</c:v>
                </c:pt>
                <c:pt idx="19">
                  <c:v>2364.25</c:v>
                </c:pt>
                <c:pt idx="20">
                  <c:v>2506.7199999999998</c:v>
                </c:pt>
                <c:pt idx="21">
                  <c:v>2647.22</c:v>
                </c:pt>
                <c:pt idx="22">
                  <c:v>2751.23</c:v>
                </c:pt>
                <c:pt idx="23">
                  <c:v>2827.86</c:v>
                </c:pt>
                <c:pt idx="24">
                  <c:v>2726.66</c:v>
                </c:pt>
                <c:pt idx="25">
                  <c:v>2814.89</c:v>
                </c:pt>
                <c:pt idx="26">
                  <c:v>2913</c:v>
                </c:pt>
                <c:pt idx="27">
                  <c:v>2951.86</c:v>
                </c:pt>
                <c:pt idx="28">
                  <c:v>2959.01</c:v>
                </c:pt>
                <c:pt idx="29">
                  <c:v>2926.62</c:v>
                </c:pt>
                <c:pt idx="30">
                  <c:v>2858.94</c:v>
                </c:pt>
                <c:pt idx="31">
                  <c:v>2826.95</c:v>
                </c:pt>
                <c:pt idx="32">
                  <c:v>2858.82</c:v>
                </c:pt>
                <c:pt idx="33">
                  <c:v>2867.29</c:v>
                </c:pt>
                <c:pt idx="34">
                  <c:v>2840.08</c:v>
                </c:pt>
                <c:pt idx="35">
                  <c:v>2876.2</c:v>
                </c:pt>
                <c:pt idx="36">
                  <c:v>2844.55</c:v>
                </c:pt>
                <c:pt idx="37">
                  <c:v>2807.2</c:v>
                </c:pt>
                <c:pt idx="38">
                  <c:v>2749.14</c:v>
                </c:pt>
                <c:pt idx="39">
                  <c:v>2717.94</c:v>
                </c:pt>
                <c:pt idx="40">
                  <c:v>2670.8</c:v>
                </c:pt>
                <c:pt idx="41">
                  <c:v>2639.6</c:v>
                </c:pt>
                <c:pt idx="42">
                  <c:v>2719.43</c:v>
                </c:pt>
                <c:pt idx="43">
                  <c:v>2716.56</c:v>
                </c:pt>
                <c:pt idx="44">
                  <c:v>2653.32</c:v>
                </c:pt>
                <c:pt idx="45">
                  <c:v>2598.59</c:v>
                </c:pt>
                <c:pt idx="46">
                  <c:v>2552.7800000000002</c:v>
                </c:pt>
                <c:pt idx="47">
                  <c:v>2580.6999999999998</c:v>
                </c:pt>
                <c:pt idx="48">
                  <c:v>2530.19</c:v>
                </c:pt>
                <c:pt idx="49">
                  <c:v>2411.37</c:v>
                </c:pt>
                <c:pt idx="50">
                  <c:v>2362.96</c:v>
                </c:pt>
                <c:pt idx="51">
                  <c:v>2340.4899999999998</c:v>
                </c:pt>
                <c:pt idx="52">
                  <c:v>2353.71</c:v>
                </c:pt>
                <c:pt idx="53">
                  <c:v>2350.0100000000002</c:v>
                </c:pt>
                <c:pt idx="54">
                  <c:v>2339.2199999999998</c:v>
                </c:pt>
                <c:pt idx="55">
                  <c:v>2331.79</c:v>
                </c:pt>
                <c:pt idx="56">
                  <c:v>2323.38</c:v>
                </c:pt>
                <c:pt idx="57">
                  <c:v>2306.19</c:v>
                </c:pt>
                <c:pt idx="58">
                  <c:v>2294.52</c:v>
                </c:pt>
                <c:pt idx="59">
                  <c:v>2292.5500000000002</c:v>
                </c:pt>
                <c:pt idx="60">
                  <c:v>2279.85</c:v>
                </c:pt>
                <c:pt idx="61">
                  <c:v>2278.91</c:v>
                </c:pt>
                <c:pt idx="62">
                  <c:v>2273.66</c:v>
                </c:pt>
                <c:pt idx="63">
                  <c:v>2256.2399999999998</c:v>
                </c:pt>
                <c:pt idx="64">
                  <c:v>2262.36</c:v>
                </c:pt>
                <c:pt idx="65">
                  <c:v>2334.29</c:v>
                </c:pt>
                <c:pt idx="66">
                  <c:v>2417.9899999999998</c:v>
                </c:pt>
                <c:pt idx="67">
                  <c:v>2542.2399999999998</c:v>
                </c:pt>
                <c:pt idx="68">
                  <c:v>2511.7399999999998</c:v>
                </c:pt>
                <c:pt idx="69">
                  <c:v>2389.65</c:v>
                </c:pt>
                <c:pt idx="70">
                  <c:v>2398.88</c:v>
                </c:pt>
                <c:pt idx="71">
                  <c:v>2364.29</c:v>
                </c:pt>
                <c:pt idx="72">
                  <c:v>2290.46</c:v>
                </c:pt>
                <c:pt idx="73">
                  <c:v>2261.33526315789</c:v>
                </c:pt>
                <c:pt idx="74">
                  <c:v>2237.06</c:v>
                </c:pt>
                <c:pt idx="75">
                  <c:v>2227.63</c:v>
                </c:pt>
                <c:pt idx="76">
                  <c:v>2201.39</c:v>
                </c:pt>
                <c:pt idx="77">
                  <c:v>2144.6</c:v>
                </c:pt>
                <c:pt idx="78">
                  <c:v>2007.91</c:v>
                </c:pt>
                <c:pt idx="79">
                  <c:v>1923.76</c:v>
                </c:pt>
                <c:pt idx="80">
                  <c:v>1950.87</c:v>
                </c:pt>
                <c:pt idx="81">
                  <c:v>2058.2800000000002</c:v>
                </c:pt>
                <c:pt idx="82">
                  <c:v>2117.0500000000002</c:v>
                </c:pt>
                <c:pt idx="83">
                  <c:v>2003.26</c:v>
                </c:pt>
                <c:pt idx="84">
                  <c:v>2047.72</c:v>
                </c:pt>
                <c:pt idx="85">
                  <c:v>2014.2014999999999</c:v>
                </c:pt>
                <c:pt idx="86">
                  <c:v>1980.59</c:v>
                </c:pt>
                <c:pt idx="87">
                  <c:v>1903.27</c:v>
                </c:pt>
                <c:pt idx="88">
                  <c:v>1846.9</c:v>
                </c:pt>
                <c:pt idx="89">
                  <c:v>1796.13</c:v>
                </c:pt>
                <c:pt idx="90">
                  <c:v>1778.01</c:v>
                </c:pt>
                <c:pt idx="91">
                  <c:v>1712.28</c:v>
                </c:pt>
                <c:pt idx="92">
                  <c:v>1783.09</c:v>
                </c:pt>
                <c:pt idx="93">
                  <c:v>1844.29</c:v>
                </c:pt>
                <c:pt idx="94">
                  <c:v>2066.04</c:v>
                </c:pt>
                <c:pt idx="95">
                  <c:v>2289.17</c:v>
                </c:pt>
                <c:pt idx="96">
                  <c:v>2329.16</c:v>
                </c:pt>
                <c:pt idx="97">
                  <c:v>2252.7199999999998</c:v>
                </c:pt>
                <c:pt idx="98">
                  <c:v>2252.98</c:v>
                </c:pt>
                <c:pt idx="99">
                  <c:v>2513.7399999999998</c:v>
                </c:pt>
                <c:pt idx="100">
                  <c:v>2477.21</c:v>
                </c:pt>
                <c:pt idx="101">
                  <c:v>2379.36</c:v>
                </c:pt>
                <c:pt idx="102">
                  <c:v>2229.9499999999998</c:v>
                </c:pt>
                <c:pt idx="103">
                  <c:v>2090.04</c:v>
                </c:pt>
                <c:pt idx="104">
                  <c:v>2052.6799999999998</c:v>
                </c:pt>
                <c:pt idx="105">
                  <c:v>2018.97</c:v>
                </c:pt>
                <c:pt idx="106">
                  <c:v>1980.77</c:v>
                </c:pt>
                <c:pt idx="107">
                  <c:v>1904.86</c:v>
                </c:pt>
                <c:pt idx="108">
                  <c:v>1973.57</c:v>
                </c:pt>
                <c:pt idx="109">
                  <c:v>2017.05</c:v>
                </c:pt>
                <c:pt idx="110">
                  <c:v>1978.19</c:v>
                </c:pt>
                <c:pt idx="111">
                  <c:v>1952.89</c:v>
                </c:pt>
                <c:pt idx="112">
                  <c:v>1909.1</c:v>
                </c:pt>
                <c:pt idx="113">
                  <c:v>1940.36</c:v>
                </c:pt>
                <c:pt idx="114">
                  <c:v>1984.36</c:v>
                </c:pt>
                <c:pt idx="115">
                  <c:v>1925.9</c:v>
                </c:pt>
                <c:pt idx="116">
                  <c:v>1874.52</c:v>
                </c:pt>
                <c:pt idx="117">
                  <c:v>1819.06</c:v>
                </c:pt>
                <c:pt idx="118">
                  <c:v>1805.6</c:v>
                </c:pt>
                <c:pt idx="119">
                  <c:v>1808.46</c:v>
                </c:pt>
                <c:pt idx="120">
                  <c:v>1863.67</c:v>
                </c:pt>
                <c:pt idx="121">
                  <c:v>1925.86</c:v>
                </c:pt>
                <c:pt idx="122">
                  <c:v>1866.64</c:v>
                </c:pt>
                <c:pt idx="123">
                  <c:v>1882.61</c:v>
                </c:pt>
                <c:pt idx="124">
                  <c:v>1884.38</c:v>
                </c:pt>
                <c:pt idx="125">
                  <c:v>1812.77</c:v>
                </c:pt>
                <c:pt idx="126">
                  <c:v>1801.65</c:v>
                </c:pt>
                <c:pt idx="127">
                  <c:v>1782.54</c:v>
                </c:pt>
                <c:pt idx="128">
                  <c:v>1761.75</c:v>
                </c:pt>
                <c:pt idx="129">
                  <c:v>1785.04</c:v>
                </c:pt>
                <c:pt idx="130">
                  <c:v>1836.15</c:v>
                </c:pt>
                <c:pt idx="131">
                  <c:v>1910.38</c:v>
                </c:pt>
                <c:pt idx="132">
                  <c:v>1918.21</c:v>
                </c:pt>
                <c:pt idx="133">
                  <c:v>1934.08</c:v>
                </c:pt>
                <c:pt idx="134">
                  <c:v>1852.12</c:v>
                </c:pt>
                <c:pt idx="135">
                  <c:v>1783.56</c:v>
                </c:pt>
                <c:pt idx="136">
                  <c:v>1766.34</c:v>
                </c:pt>
                <c:pt idx="137">
                  <c:v>1775.06</c:v>
                </c:pt>
                <c:pt idx="138">
                  <c:v>1793.28</c:v>
                </c:pt>
                <c:pt idx="139">
                  <c:v>1792.63</c:v>
                </c:pt>
                <c:pt idx="140">
                  <c:v>1784.43</c:v>
                </c:pt>
                <c:pt idx="141">
                  <c:v>1806.34</c:v>
                </c:pt>
                <c:pt idx="142">
                  <c:v>1803.18</c:v>
                </c:pt>
                <c:pt idx="143">
                  <c:v>1804.97</c:v>
                </c:pt>
                <c:pt idx="144">
                  <c:v>1820.29</c:v>
                </c:pt>
                <c:pt idx="145">
                  <c:v>1793.94</c:v>
                </c:pt>
                <c:pt idx="146">
                  <c:v>1770.01</c:v>
                </c:pt>
                <c:pt idx="147">
                  <c:v>1791.48</c:v>
                </c:pt>
                <c:pt idx="148">
                  <c:v>1809.89</c:v>
                </c:pt>
                <c:pt idx="149">
                  <c:v>1829.96</c:v>
                </c:pt>
                <c:pt idx="150">
                  <c:v>1850.12</c:v>
                </c:pt>
                <c:pt idx="151">
                  <c:v>1909.5</c:v>
                </c:pt>
                <c:pt idx="152">
                  <c:v>1900.59</c:v>
                </c:pt>
                <c:pt idx="153">
                  <c:v>1903.66</c:v>
                </c:pt>
                <c:pt idx="154">
                  <c:v>1919.4</c:v>
                </c:pt>
                <c:pt idx="155">
                  <c:v>1885.91</c:v>
                </c:pt>
                <c:pt idx="156">
                  <c:v>1922.14</c:v>
                </c:pt>
                <c:pt idx="157">
                  <c:v>1934.08</c:v>
                </c:pt>
                <c:pt idx="158">
                  <c:v>1960.41</c:v>
                </c:pt>
                <c:pt idx="159">
                  <c:v>2040.51</c:v>
                </c:pt>
                <c:pt idx="160">
                  <c:v>2022.19</c:v>
                </c:pt>
                <c:pt idx="161">
                  <c:v>1939.27</c:v>
                </c:pt>
                <c:pt idx="162">
                  <c:v>1915.46</c:v>
                </c:pt>
                <c:pt idx="163">
                  <c:v>1888.1</c:v>
                </c:pt>
                <c:pt idx="164">
                  <c:v>1858.4</c:v>
                </c:pt>
                <c:pt idx="165">
                  <c:v>1899.07</c:v>
                </c:pt>
                <c:pt idx="166">
                  <c:v>1971.34</c:v>
                </c:pt>
                <c:pt idx="167">
                  <c:v>2047.03</c:v>
                </c:pt>
                <c:pt idx="168">
                  <c:v>2127.25</c:v>
                </c:pt>
                <c:pt idx="169">
                  <c:v>2344.23</c:v>
                </c:pt>
                <c:pt idx="170">
                  <c:v>2397.69</c:v>
                </c:pt>
                <c:pt idx="171">
                  <c:v>2420.38</c:v>
                </c:pt>
                <c:pt idx="172">
                  <c:v>2586.58</c:v>
                </c:pt>
                <c:pt idx="173">
                  <c:v>2495.36</c:v>
                </c:pt>
                <c:pt idx="174">
                  <c:v>2439.09</c:v>
                </c:pt>
                <c:pt idx="175">
                  <c:v>2554.94</c:v>
                </c:pt>
                <c:pt idx="176">
                  <c:v>2731.9</c:v>
                </c:pt>
                <c:pt idx="177">
                  <c:v>3023.29</c:v>
                </c:pt>
                <c:pt idx="178">
                  <c:v>3073.12</c:v>
                </c:pt>
                <c:pt idx="179">
                  <c:v>2937.85</c:v>
                </c:pt>
                <c:pt idx="180">
                  <c:v>2996.67</c:v>
                </c:pt>
                <c:pt idx="181">
                  <c:v>3244.51</c:v>
                </c:pt>
                <c:pt idx="182">
                  <c:v>3284.03</c:v>
                </c:pt>
                <c:pt idx="183">
                  <c:v>3357.5</c:v>
                </c:pt>
                <c:pt idx="184">
                  <c:v>3145.26</c:v>
                </c:pt>
                <c:pt idx="185">
                  <c:v>2998.71</c:v>
                </c:pt>
                <c:pt idx="186">
                  <c:v>2988.38</c:v>
                </c:pt>
                <c:pt idx="187">
                  <c:v>2991.68</c:v>
                </c:pt>
                <c:pt idx="188">
                  <c:v>2963.99</c:v>
                </c:pt>
                <c:pt idx="189">
                  <c:v>2963.82</c:v>
                </c:pt>
                <c:pt idx="190">
                  <c:v>2921.15</c:v>
                </c:pt>
                <c:pt idx="191">
                  <c:v>2932.61</c:v>
                </c:pt>
                <c:pt idx="192">
                  <c:v>3106.4</c:v>
                </c:pt>
                <c:pt idx="193">
                  <c:v>3009.53</c:v>
                </c:pt>
                <c:pt idx="194">
                  <c:v>2944.65</c:v>
                </c:pt>
                <c:pt idx="195">
                  <c:v>2881.68</c:v>
                </c:pt>
                <c:pt idx="196">
                  <c:v>2943.49</c:v>
                </c:pt>
                <c:pt idx="197">
                  <c:v>2873.55</c:v>
                </c:pt>
                <c:pt idx="198">
                  <c:v>2924</c:v>
                </c:pt>
                <c:pt idx="199">
                  <c:v>2958.36</c:v>
                </c:pt>
                <c:pt idx="200">
                  <c:v>3038.76</c:v>
                </c:pt>
                <c:pt idx="201">
                  <c:v>2972.62</c:v>
                </c:pt>
                <c:pt idx="202">
                  <c:v>2918.49</c:v>
                </c:pt>
                <c:pt idx="203">
                  <c:v>2955.06</c:v>
                </c:pt>
                <c:pt idx="204">
                  <c:v>3013.17</c:v>
                </c:pt>
                <c:pt idx="205">
                  <c:v>2991.42</c:v>
                </c:pt>
                <c:pt idx="206">
                  <c:v>2867.68</c:v>
                </c:pt>
                <c:pt idx="207">
                  <c:v>2860</c:v>
                </c:pt>
                <c:pt idx="208">
                  <c:v>2852.46</c:v>
                </c:pt>
                <c:pt idx="209">
                  <c:v>2765.96</c:v>
                </c:pt>
                <c:pt idx="210">
                  <c:v>2862.95</c:v>
                </c:pt>
                <c:pt idx="211">
                  <c:v>2893.22</c:v>
                </c:pt>
                <c:pt idx="212">
                  <c:v>2885.55</c:v>
                </c:pt>
                <c:pt idx="213">
                  <c:v>2959.57</c:v>
                </c:pt>
                <c:pt idx="214">
                  <c:v>3037.8</c:v>
                </c:pt>
                <c:pt idx="215">
                  <c:v>3080.48</c:v>
                </c:pt>
                <c:pt idx="216">
                  <c:v>3198.13</c:v>
                </c:pt>
                <c:pt idx="217">
                  <c:v>3212.48</c:v>
                </c:pt>
                <c:pt idx="218">
                  <c:v>3161.91</c:v>
                </c:pt>
                <c:pt idx="219">
                  <c:v>3115.15</c:v>
                </c:pt>
                <c:pt idx="220">
                  <c:v>3125.34</c:v>
                </c:pt>
                <c:pt idx="221">
                  <c:v>3155.22</c:v>
                </c:pt>
                <c:pt idx="222">
                  <c:v>3310.49</c:v>
                </c:pt>
                <c:pt idx="223">
                  <c:v>3256.02</c:v>
                </c:pt>
                <c:pt idx="224">
                  <c:v>3208.11</c:v>
                </c:pt>
                <c:pt idx="225">
                  <c:v>3412.65</c:v>
                </c:pt>
                <c:pt idx="226">
                  <c:v>3399.62</c:v>
                </c:pt>
                <c:pt idx="227">
                  <c:v>3437.73</c:v>
                </c:pt>
                <c:pt idx="228">
                  <c:v>3411.42</c:v>
                </c:pt>
                <c:pt idx="229">
                  <c:v>3383</c:v>
                </c:pt>
                <c:pt idx="230">
                  <c:v>3317.37</c:v>
                </c:pt>
                <c:pt idx="231">
                  <c:v>3408.24</c:v>
                </c:pt>
                <c:pt idx="232">
                  <c:v>3870.01</c:v>
                </c:pt>
                <c:pt idx="233">
                  <c:v>3986.56</c:v>
                </c:pt>
                <c:pt idx="234">
                  <c:v>3863.34</c:v>
                </c:pt>
                <c:pt idx="235">
                  <c:v>3693</c:v>
                </c:pt>
                <c:pt idx="236">
                  <c:v>3660.6</c:v>
                </c:pt>
                <c:pt idx="237">
                  <c:v>3788.1</c:v>
                </c:pt>
                <c:pt idx="238">
                  <c:v>3749.86</c:v>
                </c:pt>
                <c:pt idx="239">
                  <c:v>3833.06</c:v>
                </c:pt>
                <c:pt idx="240">
                  <c:v>3680.67</c:v>
                </c:pt>
                <c:pt idx="241">
                  <c:v>3468.5</c:v>
                </c:pt>
                <c:pt idx="242">
                  <c:v>3494.53</c:v>
                </c:pt>
                <c:pt idx="243">
                  <c:v>3552.43</c:v>
                </c:pt>
                <c:pt idx="244">
                  <c:v>3617</c:v>
                </c:pt>
                <c:pt idx="245">
                  <c:v>3651.85</c:v>
                </c:pt>
                <c:pt idx="246">
                  <c:v>3741.96</c:v>
                </c:pt>
                <c:pt idx="247">
                  <c:v>3693</c:v>
                </c:pt>
                <c:pt idx="248">
                  <c:v>3832.24</c:v>
                </c:pt>
                <c:pt idx="249">
                  <c:v>3887.68</c:v>
                </c:pt>
                <c:pt idx="250">
                  <c:v>3820.28</c:v>
                </c:pt>
                <c:pt idx="251">
                  <c:v>3771.68</c:v>
                </c:pt>
                <c:pt idx="252">
                  <c:v>3900.51</c:v>
                </c:pt>
                <c:pt idx="253">
                  <c:v>3967.77</c:v>
                </c:pt>
                <c:pt idx="254">
                  <c:v>4000.72</c:v>
                </c:pt>
                <c:pt idx="255">
                  <c:v>3938.36</c:v>
                </c:pt>
                <c:pt idx="256">
                  <c:v>3805.52</c:v>
                </c:pt>
                <c:pt idx="257">
                  <c:v>3796.39</c:v>
                </c:pt>
                <c:pt idx="258">
                  <c:v>4027.6</c:v>
                </c:pt>
                <c:pt idx="259">
                  <c:v>3922.5</c:v>
                </c:pt>
                <c:pt idx="260">
                  <c:v>4394.01</c:v>
                </c:pt>
                <c:pt idx="261">
                  <c:v>4326.7700000000004</c:v>
                </c:pt>
                <c:pt idx="262">
                  <c:v>4437.3100000000004</c:v>
                </c:pt>
                <c:pt idx="263">
                  <c:v>4714.96</c:v>
                </c:pt>
                <c:pt idx="264">
                  <c:v>4922.3</c:v>
                </c:pt>
                <c:pt idx="265">
                  <c:v>4787.8900000000003</c:v>
                </c:pt>
                <c:pt idx="266">
                  <c:v>4712.18</c:v>
                </c:pt>
                <c:pt idx="267">
                  <c:v>4802.75</c:v>
                </c:pt>
                <c:pt idx="268">
                  <c:v>4760.96</c:v>
                </c:pt>
                <c:pt idx="269">
                  <c:v>4526.03</c:v>
                </c:pt>
                <c:pt idx="270">
                  <c:v>4539.54</c:v>
                </c:pt>
                <c:pt idx="271">
                  <c:v>4213.53</c:v>
                </c:pt>
                <c:pt idx="272">
                  <c:v>4067.63</c:v>
                </c:pt>
                <c:pt idx="273">
                  <c:v>4066.87</c:v>
                </c:pt>
                <c:pt idx="274">
                  <c:v>4008.41</c:v>
                </c:pt>
                <c:pt idx="275">
                  <c:v>4219.16</c:v>
                </c:pt>
                <c:pt idx="276">
                  <c:v>4040.26</c:v>
                </c:pt>
                <c:pt idx="277">
                  <c:v>3954.14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A70A-4DA6-8054-C163213A7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Alimentos y bebidas no alcohólicas</c:v>
                </c:pt>
                <c:pt idx="2">
                  <c:v>Información y comunicación</c:v>
                </c:pt>
                <c:pt idx="3">
                  <c:v>Educación</c:v>
                </c:pt>
                <c:pt idx="4">
                  <c:v>Muebles, artículos para el hogar y para la conservación ordinaria del hogar</c:v>
                </c:pt>
                <c:pt idx="5">
                  <c:v>Prendas de vestir y calzado</c:v>
                </c:pt>
                <c:pt idx="6">
                  <c:v>Salud</c:v>
                </c:pt>
                <c:pt idx="7">
                  <c:v>Transporte</c:v>
                </c:pt>
                <c:pt idx="8">
                  <c:v>Bienes y servicios diversos</c:v>
                </c:pt>
                <c:pt idx="9">
                  <c:v>Bebidas alcohólicas y tabaco</c:v>
                </c:pt>
                <c:pt idx="10">
                  <c:v>Recreación y cultura</c:v>
                </c:pt>
                <c:pt idx="11">
                  <c:v>Alojamiento, agua, electricidad, gas y otros combustibles</c:v>
                </c:pt>
                <c:pt idx="12">
                  <c:v>Restaurantes y hoteles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0.45</c:v>
                </c:pt>
                <c:pt idx="1">
                  <c:v>-0.42</c:v>
                </c:pt>
                <c:pt idx="2">
                  <c:v>-0.18</c:v>
                </c:pt>
                <c:pt idx="3">
                  <c:v>0</c:v>
                </c:pt>
                <c:pt idx="4">
                  <c:v>0.18</c:v>
                </c:pt>
                <c:pt idx="5">
                  <c:v>0.2</c:v>
                </c:pt>
                <c:pt idx="6">
                  <c:v>0.22</c:v>
                </c:pt>
                <c:pt idx="7">
                  <c:v>0.25</c:v>
                </c:pt>
                <c:pt idx="8">
                  <c:v>0.51</c:v>
                </c:pt>
                <c:pt idx="9">
                  <c:v>0.68</c:v>
                </c:pt>
                <c:pt idx="10">
                  <c:v>0.72</c:v>
                </c:pt>
                <c:pt idx="11">
                  <c:v>0.86</c:v>
                </c:pt>
                <c:pt idx="1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4-492D-BA33-5A9AE6B1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7-4390-8040-6E53C1F00EE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7-4390-8040-6E53C1F00EE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7-4390-8040-6E53C1F00EE2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Diciembre-2021</c:v>
                </c:pt>
                <c:pt idx="1">
                  <c:v>Enero-2022</c:v>
                </c:pt>
                <c:pt idx="2">
                  <c:v>Febrero-2022</c:v>
                </c:pt>
                <c:pt idx="3">
                  <c:v>Marzo-2022</c:v>
                </c:pt>
                <c:pt idx="4">
                  <c:v>Abril-2022</c:v>
                </c:pt>
                <c:pt idx="5">
                  <c:v>Mayo-2022</c:v>
                </c:pt>
                <c:pt idx="6">
                  <c:v>Junio-2022</c:v>
                </c:pt>
                <c:pt idx="7">
                  <c:v>Julio-2022</c:v>
                </c:pt>
                <c:pt idx="8">
                  <c:v>Agosto-2022</c:v>
                </c:pt>
                <c:pt idx="9">
                  <c:v>Septiembre-2022</c:v>
                </c:pt>
                <c:pt idx="10">
                  <c:v>Octubre-2022</c:v>
                </c:pt>
                <c:pt idx="11">
                  <c:v>Noviembre-2022</c:v>
                </c:pt>
                <c:pt idx="12">
                  <c:v>Diciembre-2022</c:v>
                </c:pt>
                <c:pt idx="13">
                  <c:v>Enero-2023</c:v>
                </c:pt>
                <c:pt idx="14">
                  <c:v>Febrero-2023</c:v>
                </c:pt>
                <c:pt idx="15">
                  <c:v>Marzo-2023</c:v>
                </c:pt>
                <c:pt idx="16">
                  <c:v>Abril-2023</c:v>
                </c:pt>
                <c:pt idx="17">
                  <c:v>Mayo-2023</c:v>
                </c:pt>
                <c:pt idx="18">
                  <c:v>Junio-2023</c:v>
                </c:pt>
                <c:pt idx="19">
                  <c:v>Julio-2023</c:v>
                </c:pt>
                <c:pt idx="20">
                  <c:v>Agosto-2023</c:v>
                </c:pt>
                <c:pt idx="21">
                  <c:v>Septiembre-2023</c:v>
                </c:pt>
                <c:pt idx="22">
                  <c:v>Octubre-2023</c:v>
                </c:pt>
                <c:pt idx="23">
                  <c:v>Noviembre-2023</c:v>
                </c:pt>
                <c:pt idx="24">
                  <c:v>Diciembre-2023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0.73</c:v>
                </c:pt>
                <c:pt idx="1">
                  <c:v>1.67</c:v>
                </c:pt>
                <c:pt idx="2">
                  <c:v>1.63</c:v>
                </c:pt>
                <c:pt idx="3">
                  <c:v>1</c:v>
                </c:pt>
                <c:pt idx="4">
                  <c:v>1.25</c:v>
                </c:pt>
                <c:pt idx="5">
                  <c:v>0.84</c:v>
                </c:pt>
                <c:pt idx="6">
                  <c:v>0.51</c:v>
                </c:pt>
                <c:pt idx="7">
                  <c:v>0.81</c:v>
                </c:pt>
                <c:pt idx="8">
                  <c:v>1.02</c:v>
                </c:pt>
                <c:pt idx="9">
                  <c:v>0.93</c:v>
                </c:pt>
                <c:pt idx="10">
                  <c:v>0.72</c:v>
                </c:pt>
                <c:pt idx="11">
                  <c:v>0.77</c:v>
                </c:pt>
                <c:pt idx="12">
                  <c:v>1.26</c:v>
                </c:pt>
                <c:pt idx="13">
                  <c:v>1.78</c:v>
                </c:pt>
                <c:pt idx="14">
                  <c:v>1.66</c:v>
                </c:pt>
                <c:pt idx="15">
                  <c:v>1.05</c:v>
                </c:pt>
                <c:pt idx="16">
                  <c:v>0.78</c:v>
                </c:pt>
                <c:pt idx="17">
                  <c:v>0.43</c:v>
                </c:pt>
                <c:pt idx="18">
                  <c:v>0.3</c:v>
                </c:pt>
                <c:pt idx="19">
                  <c:v>0.5</c:v>
                </c:pt>
                <c:pt idx="20">
                  <c:v>0.7</c:v>
                </c:pt>
                <c:pt idx="21">
                  <c:v>0.54</c:v>
                </c:pt>
                <c:pt idx="22">
                  <c:v>0.25</c:v>
                </c:pt>
                <c:pt idx="23">
                  <c:v>0.47</c:v>
                </c:pt>
                <c:pt idx="24">
                  <c:v>0.45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997-4390-8040-6E53C1F00EE2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7-4390-8040-6E53C1F00EE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7-4390-8040-6E53C1F00EE2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7-4390-8040-6E53C1F00EE2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Diciembre-2021</c:v>
                </c:pt>
                <c:pt idx="1">
                  <c:v>Enero-2022</c:v>
                </c:pt>
                <c:pt idx="2">
                  <c:v>Febrero-2022</c:v>
                </c:pt>
                <c:pt idx="3">
                  <c:v>Marzo-2022</c:v>
                </c:pt>
                <c:pt idx="4">
                  <c:v>Abril-2022</c:v>
                </c:pt>
                <c:pt idx="5">
                  <c:v>Mayo-2022</c:v>
                </c:pt>
                <c:pt idx="6">
                  <c:v>Junio-2022</c:v>
                </c:pt>
                <c:pt idx="7">
                  <c:v>Julio-2022</c:v>
                </c:pt>
                <c:pt idx="8">
                  <c:v>Agosto-2022</c:v>
                </c:pt>
                <c:pt idx="9">
                  <c:v>Septiembre-2022</c:v>
                </c:pt>
                <c:pt idx="10">
                  <c:v>Octubre-2022</c:v>
                </c:pt>
                <c:pt idx="11">
                  <c:v>Noviembre-2022</c:v>
                </c:pt>
                <c:pt idx="12">
                  <c:v>Diciembre-2022</c:v>
                </c:pt>
                <c:pt idx="13">
                  <c:v>Enero-2023</c:v>
                </c:pt>
                <c:pt idx="14">
                  <c:v>Febrero-2023</c:v>
                </c:pt>
                <c:pt idx="15">
                  <c:v>Marzo-2023</c:v>
                </c:pt>
                <c:pt idx="16">
                  <c:v>Abril-2023</c:v>
                </c:pt>
                <c:pt idx="17">
                  <c:v>Mayo-2023</c:v>
                </c:pt>
                <c:pt idx="18">
                  <c:v>Junio-2023</c:v>
                </c:pt>
                <c:pt idx="19">
                  <c:v>Julio-2023</c:v>
                </c:pt>
                <c:pt idx="20">
                  <c:v>Agosto-2023</c:v>
                </c:pt>
                <c:pt idx="21">
                  <c:v>Septiembre-2023</c:v>
                </c:pt>
                <c:pt idx="22">
                  <c:v>Octubre-2023</c:v>
                </c:pt>
                <c:pt idx="23">
                  <c:v>Noviembre-2023</c:v>
                </c:pt>
                <c:pt idx="24">
                  <c:v>Diciembre-2023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2.08</c:v>
                </c:pt>
                <c:pt idx="1">
                  <c:v>3.79</c:v>
                </c:pt>
                <c:pt idx="2">
                  <c:v>3.26</c:v>
                </c:pt>
                <c:pt idx="3">
                  <c:v>2.84</c:v>
                </c:pt>
                <c:pt idx="4">
                  <c:v>2.75</c:v>
                </c:pt>
                <c:pt idx="5">
                  <c:v>1.56</c:v>
                </c:pt>
                <c:pt idx="6">
                  <c:v>0.65</c:v>
                </c:pt>
                <c:pt idx="7">
                  <c:v>1.17</c:v>
                </c:pt>
                <c:pt idx="8">
                  <c:v>1.85</c:v>
                </c:pt>
                <c:pt idx="9">
                  <c:v>1.61</c:v>
                </c:pt>
                <c:pt idx="10">
                  <c:v>1.21</c:v>
                </c:pt>
                <c:pt idx="11">
                  <c:v>1.5</c:v>
                </c:pt>
                <c:pt idx="12">
                  <c:v>2.66</c:v>
                </c:pt>
                <c:pt idx="13">
                  <c:v>2.46</c:v>
                </c:pt>
                <c:pt idx="14">
                  <c:v>1.6</c:v>
                </c:pt>
                <c:pt idx="15">
                  <c:v>0.91</c:v>
                </c:pt>
                <c:pt idx="16">
                  <c:v>-7.0000000000000007E-2</c:v>
                </c:pt>
                <c:pt idx="17">
                  <c:v>-0.85</c:v>
                </c:pt>
                <c:pt idx="18">
                  <c:v>-0.53</c:v>
                </c:pt>
                <c:pt idx="19">
                  <c:v>0.22</c:v>
                </c:pt>
                <c:pt idx="20">
                  <c:v>1.1299999999999999</c:v>
                </c:pt>
                <c:pt idx="21">
                  <c:v>0.74</c:v>
                </c:pt>
                <c:pt idx="22">
                  <c:v>0.2</c:v>
                </c:pt>
                <c:pt idx="23">
                  <c:v>-0.45</c:v>
                </c:pt>
                <c:pt idx="24">
                  <c:v>-0.42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997-4390-8040-6E53C1F00EE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s-CO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723341975540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68-4DAE-940E-6B8606B08F55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68-4DAE-940E-6B8606B08F55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68-4DAE-940E-6B8606B08F55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68-4DAE-940E-6B8606B08F55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68-4DAE-940E-6B8606B08F55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68-4DAE-940E-6B8606B08F55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98C-4997-97D0-20BF5E60B1C2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68-4DAE-940E-6B8606B08F55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E17-4551-95EE-9858ED2FB257}"/>
              </c:ext>
            </c:extLst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52C-4A59-A8D4-8CA57C58621F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68-4DAE-940E-6B8606B08F5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A68-4DAE-940E-6B8606B08F5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A68-4DAE-940E-6B8606B08F55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A68-4DAE-940E-6B8606B08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'2'!$G$8:$G$35</c:f>
              <c:strCache>
                <c:ptCount val="28"/>
                <c:pt idx="0">
                  <c:v>Costa Rica</c:v>
                </c:pt>
                <c:pt idx="1">
                  <c:v>China</c:v>
                </c:pt>
                <c:pt idx="2">
                  <c:v>Brasil</c:v>
                </c:pt>
                <c:pt idx="3">
                  <c:v>Bolivia</c:v>
                </c:pt>
                <c:pt idx="4">
                  <c:v>Panamá</c:v>
                </c:pt>
                <c:pt idx="5">
                  <c:v>Estados Unidos</c:v>
                </c:pt>
                <c:pt idx="6">
                  <c:v>Ecuador</c:v>
                </c:pt>
                <c:pt idx="7">
                  <c:v>Perú</c:v>
                </c:pt>
                <c:pt idx="8">
                  <c:v>El Salvador</c:v>
                </c:pt>
                <c:pt idx="9">
                  <c:v>Australia</c:v>
                </c:pt>
                <c:pt idx="10">
                  <c:v>Paraguay</c:v>
                </c:pt>
                <c:pt idx="11">
                  <c:v>Canada</c:v>
                </c:pt>
                <c:pt idx="12">
                  <c:v>México</c:v>
                </c:pt>
                <c:pt idx="13">
                  <c:v>Alemania</c:v>
                </c:pt>
                <c:pt idx="14">
                  <c:v>Uruguay</c:v>
                </c:pt>
                <c:pt idx="15">
                  <c:v>Nicaragua</c:v>
                </c:pt>
                <c:pt idx="16">
                  <c:v>Italia</c:v>
                </c:pt>
                <c:pt idx="17">
                  <c:v>Honduras</c:v>
                </c:pt>
                <c:pt idx="18">
                  <c:v>Japón</c:v>
                </c:pt>
                <c:pt idx="19">
                  <c:v>Rusia</c:v>
                </c:pt>
                <c:pt idx="20">
                  <c:v>Chile</c:v>
                </c:pt>
                <c:pt idx="21">
                  <c:v>Francia</c:v>
                </c:pt>
                <c:pt idx="22">
                  <c:v>Colombia</c:v>
                </c:pt>
                <c:pt idx="23">
                  <c:v>Guatemala</c:v>
                </c:pt>
                <c:pt idx="24">
                  <c:v>India</c:v>
                </c:pt>
                <c:pt idx="25">
                  <c:v>España</c:v>
                </c:pt>
                <c:pt idx="26">
                  <c:v>Reino Unido</c:v>
                </c:pt>
                <c:pt idx="27">
                  <c:v>Argentina</c:v>
                </c:pt>
              </c:strCache>
            </c:strRef>
          </c:cat>
          <c:val>
            <c:numRef>
              <c:f>'2'!$H$8:$H$35</c:f>
              <c:numCache>
                <c:formatCode>_-* #,##0.0_-;\-* #,##0.0_-;_-* "-"??_-;_-@_-</c:formatCode>
                <c:ptCount val="28"/>
                <c:pt idx="0">
                  <c:v>-5.29</c:v>
                </c:pt>
                <c:pt idx="1">
                  <c:v>-2.2000000000000002</c:v>
                </c:pt>
                <c:pt idx="2">
                  <c:v>-0.1</c:v>
                </c:pt>
                <c:pt idx="3">
                  <c:v>2</c:v>
                </c:pt>
                <c:pt idx="4">
                  <c:v>2.4700000000000002</c:v>
                </c:pt>
                <c:pt idx="5">
                  <c:v>3</c:v>
                </c:pt>
                <c:pt idx="6">
                  <c:v>4.5999999999999996</c:v>
                </c:pt>
                <c:pt idx="7">
                  <c:v>4.6500000000000004</c:v>
                </c:pt>
                <c:pt idx="8">
                  <c:v>4.7</c:v>
                </c:pt>
                <c:pt idx="9">
                  <c:v>4.8</c:v>
                </c:pt>
                <c:pt idx="10">
                  <c:v>4.8</c:v>
                </c:pt>
                <c:pt idx="11">
                  <c:v>5</c:v>
                </c:pt>
                <c:pt idx="12">
                  <c:v>5.4</c:v>
                </c:pt>
                <c:pt idx="13">
                  <c:v>5.8</c:v>
                </c:pt>
                <c:pt idx="14">
                  <c:v>5.8</c:v>
                </c:pt>
                <c:pt idx="15">
                  <c:v>6.04</c:v>
                </c:pt>
                <c:pt idx="16">
                  <c:v>6.2</c:v>
                </c:pt>
                <c:pt idx="17">
                  <c:v>6.87</c:v>
                </c:pt>
                <c:pt idx="18">
                  <c:v>7.2</c:v>
                </c:pt>
                <c:pt idx="19">
                  <c:v>7.21</c:v>
                </c:pt>
                <c:pt idx="20">
                  <c:v>7.3</c:v>
                </c:pt>
                <c:pt idx="21">
                  <c:v>7.9</c:v>
                </c:pt>
                <c:pt idx="22">
                  <c:v>8.3000000000000007</c:v>
                </c:pt>
                <c:pt idx="23">
                  <c:v>8.5</c:v>
                </c:pt>
                <c:pt idx="24">
                  <c:v>8.6999999999999993</c:v>
                </c:pt>
                <c:pt idx="25">
                  <c:v>9</c:v>
                </c:pt>
                <c:pt idx="26">
                  <c:v>9.1999999999999993</c:v>
                </c:pt>
                <c:pt idx="27">
                  <c:v>183.6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68-4DAE-940E-6B8606B08F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DC-4416-9D50-48D8A2A67DC2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50-4815-AE7D-B812D129CC6D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4F-44E6-9903-7FDF0ED163B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DC-4416-9D50-48D8A2A67D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'2'!$H$49:$H$65</c:f>
              <c:strCache>
                <c:ptCount val="17"/>
                <c:pt idx="0">
                  <c:v>Costa Rica</c:v>
                </c:pt>
                <c:pt idx="1">
                  <c:v>Brasil</c:v>
                </c:pt>
                <c:pt idx="2">
                  <c:v>Bolivia</c:v>
                </c:pt>
                <c:pt idx="3">
                  <c:v>Panamá</c:v>
                </c:pt>
                <c:pt idx="4">
                  <c:v>Estados Unidos</c:v>
                </c:pt>
                <c:pt idx="5">
                  <c:v>Ecuador</c:v>
                </c:pt>
                <c:pt idx="6">
                  <c:v>Perú</c:v>
                </c:pt>
                <c:pt idx="7">
                  <c:v>El Salvador</c:v>
                </c:pt>
                <c:pt idx="8">
                  <c:v>Paraguay</c:v>
                </c:pt>
                <c:pt idx="9">
                  <c:v>México</c:v>
                </c:pt>
                <c:pt idx="10">
                  <c:v>Uruguay</c:v>
                </c:pt>
                <c:pt idx="11">
                  <c:v>Nicaragua</c:v>
                </c:pt>
                <c:pt idx="12">
                  <c:v>Honduras</c:v>
                </c:pt>
                <c:pt idx="13">
                  <c:v>Chile</c:v>
                </c:pt>
                <c:pt idx="14">
                  <c:v>Colombia</c:v>
                </c:pt>
                <c:pt idx="15">
                  <c:v>Guatemala</c:v>
                </c:pt>
                <c:pt idx="16">
                  <c:v>Argentina</c:v>
                </c:pt>
              </c:strCache>
            </c:strRef>
          </c:cat>
          <c:val>
            <c:numRef>
              <c:f>'2'!$I$49:$I$65</c:f>
              <c:numCache>
                <c:formatCode>_-* #,##0.0_-;\-* #,##0.0_-;_-* "-"??_-;_-@_-</c:formatCode>
                <c:ptCount val="17"/>
                <c:pt idx="0">
                  <c:v>-5.29</c:v>
                </c:pt>
                <c:pt idx="1">
                  <c:v>-0.1</c:v>
                </c:pt>
                <c:pt idx="2">
                  <c:v>2</c:v>
                </c:pt>
                <c:pt idx="3">
                  <c:v>2.4700000000000002</c:v>
                </c:pt>
                <c:pt idx="4">
                  <c:v>3</c:v>
                </c:pt>
                <c:pt idx="5">
                  <c:v>4.5999999999999996</c:v>
                </c:pt>
                <c:pt idx="6">
                  <c:v>4.6500000000000004</c:v>
                </c:pt>
                <c:pt idx="7">
                  <c:v>4.7</c:v>
                </c:pt>
                <c:pt idx="8">
                  <c:v>4.8</c:v>
                </c:pt>
                <c:pt idx="9">
                  <c:v>5.4</c:v>
                </c:pt>
                <c:pt idx="10">
                  <c:v>5.8</c:v>
                </c:pt>
                <c:pt idx="11">
                  <c:v>6.04</c:v>
                </c:pt>
                <c:pt idx="12">
                  <c:v>6.87</c:v>
                </c:pt>
                <c:pt idx="13">
                  <c:v>7.3</c:v>
                </c:pt>
                <c:pt idx="14">
                  <c:v>8.3000000000000007</c:v>
                </c:pt>
                <c:pt idx="15">
                  <c:v>8.5</c:v>
                </c:pt>
                <c:pt idx="16">
                  <c:v>183.6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DC-4416-9D50-48D8A2A67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EE-414A-A9FC-13CC604B3F9A}"/>
              </c:ext>
            </c:extLst>
          </c:dPt>
          <c:dPt>
            <c:idx val="15"/>
            <c:invertIfNegative val="0"/>
            <c:bubble3D val="0"/>
            <c:spPr>
              <a:solidFill>
                <a:srgbClr val="7D9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4C1-4DA7-8E5F-7C2A3D4D9CF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'2'!$H$69:$H$85</c:f>
              <c:strCache>
                <c:ptCount val="17"/>
                <c:pt idx="0">
                  <c:v>Costa Rica</c:v>
                </c:pt>
                <c:pt idx="1">
                  <c:v>Ecuador</c:v>
                </c:pt>
                <c:pt idx="2">
                  <c:v>Bolivia</c:v>
                </c:pt>
                <c:pt idx="3">
                  <c:v>Panamá</c:v>
                </c:pt>
                <c:pt idx="4">
                  <c:v>El Salvador</c:v>
                </c:pt>
                <c:pt idx="5">
                  <c:v>Estados Unidos</c:v>
                </c:pt>
                <c:pt idx="6">
                  <c:v>Paraguay</c:v>
                </c:pt>
                <c:pt idx="7">
                  <c:v>Perú</c:v>
                </c:pt>
                <c:pt idx="8">
                  <c:v>Brasil</c:v>
                </c:pt>
                <c:pt idx="9">
                  <c:v>Guatemala</c:v>
                </c:pt>
                <c:pt idx="10">
                  <c:v>México</c:v>
                </c:pt>
                <c:pt idx="11">
                  <c:v>Chile</c:v>
                </c:pt>
                <c:pt idx="12">
                  <c:v>Uruguay</c:v>
                </c:pt>
                <c:pt idx="13">
                  <c:v>Honduras</c:v>
                </c:pt>
                <c:pt idx="14">
                  <c:v>Nicaragua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'2'!$I$69:$I$85</c:f>
              <c:numCache>
                <c:formatCode>_-* #,##0.0_-;\-* #,##0.0_-;_-* "-"??_-;_-@_-</c:formatCode>
                <c:ptCount val="17"/>
                <c:pt idx="0">
                  <c:v>-1.65</c:v>
                </c:pt>
                <c:pt idx="1">
                  <c:v>1.5</c:v>
                </c:pt>
                <c:pt idx="2">
                  <c:v>1.6</c:v>
                </c:pt>
                <c:pt idx="3">
                  <c:v>2.0099999999999998</c:v>
                </c:pt>
                <c:pt idx="4">
                  <c:v>2.1</c:v>
                </c:pt>
                <c:pt idx="5">
                  <c:v>3.1</c:v>
                </c:pt>
                <c:pt idx="6">
                  <c:v>3.2</c:v>
                </c:pt>
                <c:pt idx="7">
                  <c:v>3.79</c:v>
                </c:pt>
                <c:pt idx="8">
                  <c:v>3.9</c:v>
                </c:pt>
                <c:pt idx="9">
                  <c:v>4.3</c:v>
                </c:pt>
                <c:pt idx="10">
                  <c:v>4.3</c:v>
                </c:pt>
                <c:pt idx="11">
                  <c:v>4.8</c:v>
                </c:pt>
                <c:pt idx="12">
                  <c:v>5</c:v>
                </c:pt>
                <c:pt idx="13">
                  <c:v>5.04</c:v>
                </c:pt>
                <c:pt idx="14">
                  <c:v>5.7</c:v>
                </c:pt>
                <c:pt idx="15">
                  <c:v>10.199999999999999</c:v>
                </c:pt>
                <c:pt idx="16">
                  <c:v>160.9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EE-414A-A9FC-13CC604B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47047046733277237"/>
          <c:y val="3.4197872367266736E-4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68202647708E-2"/>
          <c:y val="1.4505966897959754E-2"/>
          <c:w val="0.91771697659342466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1"/>
              <c:layout>
                <c:manualLayout>
                  <c:x val="-2.798419438546838E-2"/>
                  <c:y val="4.557488737375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9-4D77-9E3F-A1641158307A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9-4D77-9E3F-A1641158307A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9-4D77-9E3F-A1641158307A}"/>
                </c:ext>
              </c:extLst>
            </c:dLbl>
            <c:dLbl>
              <c:idx val="3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29A-9CDD-9218F2005339}"/>
                </c:ext>
              </c:extLst>
            </c:dLbl>
            <c:dLbl>
              <c:idx val="36"/>
              <c:layout>
                <c:manualLayout>
                  <c:x val="0"/>
                  <c:y val="4.7631533097778296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  <c:pt idx="25">
                  <c:v>Enero-2023</c:v>
                </c:pt>
                <c:pt idx="26">
                  <c:v>Febrero-2023</c:v>
                </c:pt>
                <c:pt idx="27">
                  <c:v>Marzo-2023</c:v>
                </c:pt>
                <c:pt idx="28">
                  <c:v>Abril-2023</c:v>
                </c:pt>
                <c:pt idx="29">
                  <c:v>Mayo-2023</c:v>
                </c:pt>
                <c:pt idx="30">
                  <c:v>Junio-2023</c:v>
                </c:pt>
                <c:pt idx="31">
                  <c:v>Julio-2023</c:v>
                </c:pt>
                <c:pt idx="32">
                  <c:v>Agosto-2023</c:v>
                </c:pt>
                <c:pt idx="33">
                  <c:v>Septiembre-2023</c:v>
                </c:pt>
                <c:pt idx="34">
                  <c:v>Octubre-2023</c:v>
                </c:pt>
                <c:pt idx="35">
                  <c:v>Noviembre-2023</c:v>
                </c:pt>
                <c:pt idx="36">
                  <c:v>Diciembre-2023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7.5144010977424642</c:v>
                </c:pt>
                <c:pt idx="1">
                  <c:v>10.740302145059587</c:v>
                </c:pt>
                <c:pt idx="2">
                  <c:v>17.251761415564744</c:v>
                </c:pt>
                <c:pt idx="3">
                  <c:v>25.270843256920287</c:v>
                </c:pt>
                <c:pt idx="4">
                  <c:v>31.925204052806748</c:v>
                </c:pt>
                <c:pt idx="5">
                  <c:v>40.588195219559822</c:v>
                </c:pt>
                <c:pt idx="6">
                  <c:v>34.337570765283999</c:v>
                </c:pt>
                <c:pt idx="7">
                  <c:v>32.457396293936966</c:v>
                </c:pt>
                <c:pt idx="8">
                  <c:v>33.406532818705983</c:v>
                </c:pt>
                <c:pt idx="9">
                  <c:v>31.810241717685813</c:v>
                </c:pt>
                <c:pt idx="10">
                  <c:v>31.415589333941682</c:v>
                </c:pt>
                <c:pt idx="11">
                  <c:v>28.156054055635508</c:v>
                </c:pt>
                <c:pt idx="12">
                  <c:v>23.107729079580011</c:v>
                </c:pt>
                <c:pt idx="13">
                  <c:v>19.439346316255012</c:v>
                </c:pt>
                <c:pt idx="14">
                  <c:v>21.159684560088834</c:v>
                </c:pt>
                <c:pt idx="15">
                  <c:v>33.954615785983123</c:v>
                </c:pt>
                <c:pt idx="16">
                  <c:v>29.793903304387698</c:v>
                </c:pt>
                <c:pt idx="17">
                  <c:v>23.357768279251715</c:v>
                </c:pt>
                <c:pt idx="18">
                  <c:v>23.492285174581951</c:v>
                </c:pt>
                <c:pt idx="19">
                  <c:v>12.850778252207661</c:v>
                </c:pt>
                <c:pt idx="20">
                  <c:v>7.5191898328788653</c:v>
                </c:pt>
                <c:pt idx="21">
                  <c:v>5.3042825207434134</c:v>
                </c:pt>
                <c:pt idx="22">
                  <c:v>1.6168993886396237</c:v>
                </c:pt>
                <c:pt idx="23">
                  <c:v>-0.426653517806173</c:v>
                </c:pt>
                <c:pt idx="24">
                  <c:v>-1.4185872668742832</c:v>
                </c:pt>
                <c:pt idx="25">
                  <c:v>-3.9770180357320442</c:v>
                </c:pt>
                <c:pt idx="26">
                  <c:v>-8.0873663321889921</c:v>
                </c:pt>
                <c:pt idx="27">
                  <c:v>-20.480079925106267</c:v>
                </c:pt>
                <c:pt idx="28">
                  <c:v>-19.385164272012688</c:v>
                </c:pt>
                <c:pt idx="29">
                  <c:v>-21.45349287251625</c:v>
                </c:pt>
                <c:pt idx="30">
                  <c:v>-20.706089730506278</c:v>
                </c:pt>
                <c:pt idx="31">
                  <c:v>-11.706291076627124</c:v>
                </c:pt>
                <c:pt idx="32">
                  <c:v>-11.633003332294436</c:v>
                </c:pt>
                <c:pt idx="33">
                  <c:v>-10.724321399718121</c:v>
                </c:pt>
                <c:pt idx="34">
                  <c:v>-11.05807382368576</c:v>
                </c:pt>
                <c:pt idx="35">
                  <c:v>-10.735026594572133</c:v>
                </c:pt>
                <c:pt idx="36">
                  <c:v>-10.083032630284379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Alimentos y bebidas no alcohólicas</c:v>
                </c:pt>
                <c:pt idx="3">
                  <c:v>Prendas de vestir y calzado</c:v>
                </c:pt>
                <c:pt idx="4">
                  <c:v>Recreación y cultura</c:v>
                </c:pt>
                <c:pt idx="5">
                  <c:v>Muebles, artículos para el hogar y para la conservación ordinaria del hogar</c:v>
                </c:pt>
                <c:pt idx="6">
                  <c:v>Alojamiento, agua, electricidad, gas y otros combustibles</c:v>
                </c:pt>
                <c:pt idx="7">
                  <c:v>Salud</c:v>
                </c:pt>
                <c:pt idx="8">
                  <c:v>Bienes y servicios diversos</c:v>
                </c:pt>
                <c:pt idx="9">
                  <c:v>Educación</c:v>
                </c:pt>
                <c:pt idx="10">
                  <c:v>Bebidas alcohólicas y tabaco</c:v>
                </c:pt>
                <c:pt idx="11">
                  <c:v>Restaurantes y hoteles</c:v>
                </c:pt>
                <c:pt idx="12">
                  <c:v>Transporte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9.2799999999999994</c:v>
                </c:pt>
                <c:pt idx="1">
                  <c:v>0.12</c:v>
                </c:pt>
                <c:pt idx="2">
                  <c:v>5</c:v>
                </c:pt>
                <c:pt idx="3">
                  <c:v>5.23</c:v>
                </c:pt>
                <c:pt idx="4">
                  <c:v>7.1</c:v>
                </c:pt>
                <c:pt idx="5">
                  <c:v>8.94</c:v>
                </c:pt>
                <c:pt idx="6">
                  <c:v>9.26</c:v>
                </c:pt>
                <c:pt idx="7">
                  <c:v>9.49</c:v>
                </c:pt>
                <c:pt idx="8">
                  <c:v>10.08</c:v>
                </c:pt>
                <c:pt idx="9">
                  <c:v>11.41</c:v>
                </c:pt>
                <c:pt idx="10">
                  <c:v>11.95</c:v>
                </c:pt>
                <c:pt idx="11">
                  <c:v>13.22</c:v>
                </c:pt>
                <c:pt idx="12">
                  <c:v>15.42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1-45F2-B8D4-8B18E6EB4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layout>
        <c:manualLayout>
          <c:xMode val="edge"/>
          <c:yMode val="edge"/>
          <c:x val="0.29413254053498061"/>
          <c:y val="2.4785294943058225E-2"/>
        </c:manualLayout>
      </c:layout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  <c:pt idx="25">
                  <c:v>Enero-2023</c:v>
                </c:pt>
                <c:pt idx="26">
                  <c:v>Febrero-2023</c:v>
                </c:pt>
                <c:pt idx="27">
                  <c:v>Marzo-2023</c:v>
                </c:pt>
                <c:pt idx="28">
                  <c:v>Abril-2023</c:v>
                </c:pt>
                <c:pt idx="29">
                  <c:v>Mayo-2023</c:v>
                </c:pt>
                <c:pt idx="30">
                  <c:v>Junio-2023</c:v>
                </c:pt>
                <c:pt idx="31">
                  <c:v>Julio-2023</c:v>
                </c:pt>
                <c:pt idx="32">
                  <c:v>Agosto-2023</c:v>
                </c:pt>
                <c:pt idx="33">
                  <c:v>Septiembre-2023</c:v>
                </c:pt>
                <c:pt idx="34">
                  <c:v>Octubre-2023</c:v>
                </c:pt>
                <c:pt idx="35">
                  <c:v>Noviembre-2023</c:v>
                </c:pt>
                <c:pt idx="36">
                  <c:v>Diciembre-2023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-11.067135296685379</c:v>
                </c:pt>
                <c:pt idx="1">
                  <c:v>-7.3829302510241632</c:v>
                </c:pt>
                <c:pt idx="2">
                  <c:v>-2.6824950688934166</c:v>
                </c:pt>
                <c:pt idx="3">
                  <c:v>1.3454182464106594</c:v>
                </c:pt>
                <c:pt idx="4">
                  <c:v>7.6763110796860019</c:v>
                </c:pt>
                <c:pt idx="5">
                  <c:v>12.543499356895737</c:v>
                </c:pt>
                <c:pt idx="6">
                  <c:v>16.737779014726215</c:v>
                </c:pt>
                <c:pt idx="7">
                  <c:v>23.730832835214485</c:v>
                </c:pt>
                <c:pt idx="8">
                  <c:v>23.025148860093125</c:v>
                </c:pt>
                <c:pt idx="9">
                  <c:v>23.184590015125409</c:v>
                </c:pt>
                <c:pt idx="10">
                  <c:v>21.992868043256266</c:v>
                </c:pt>
                <c:pt idx="11">
                  <c:v>20.565699351697347</c:v>
                </c:pt>
                <c:pt idx="12">
                  <c:v>17.064391867717887</c:v>
                </c:pt>
                <c:pt idx="13">
                  <c:v>16.867898027183472</c:v>
                </c:pt>
                <c:pt idx="14">
                  <c:v>16.472891552446555</c:v>
                </c:pt>
                <c:pt idx="15">
                  <c:v>18.418927437023243</c:v>
                </c:pt>
                <c:pt idx="16">
                  <c:v>16.825497947090071</c:v>
                </c:pt>
                <c:pt idx="17">
                  <c:v>14.423766747349148</c:v>
                </c:pt>
                <c:pt idx="18">
                  <c:v>13.765319108317044</c:v>
                </c:pt>
                <c:pt idx="19">
                  <c:v>8.710770761168888</c:v>
                </c:pt>
                <c:pt idx="20">
                  <c:v>6.753879810397919</c:v>
                </c:pt>
                <c:pt idx="21">
                  <c:v>6.7393458292717838</c:v>
                </c:pt>
                <c:pt idx="22">
                  <c:v>4.3374402748030718</c:v>
                </c:pt>
                <c:pt idx="23">
                  <c:v>1.8812404792645196</c:v>
                </c:pt>
                <c:pt idx="24">
                  <c:v>1.2376245555336425</c:v>
                </c:pt>
                <c:pt idx="25">
                  <c:v>-0.91010607760490814</c:v>
                </c:pt>
                <c:pt idx="26">
                  <c:v>-0.49274486654098837</c:v>
                </c:pt>
                <c:pt idx="27">
                  <c:v>-3.8825804755220901</c:v>
                </c:pt>
                <c:pt idx="28">
                  <c:v>-4.1562901580552563</c:v>
                </c:pt>
                <c:pt idx="29">
                  <c:v>-3.8907402349616262</c:v>
                </c:pt>
                <c:pt idx="30">
                  <c:v>-5.5327071001824493</c:v>
                </c:pt>
                <c:pt idx="31">
                  <c:v>-4.4815461832568815</c:v>
                </c:pt>
                <c:pt idx="32">
                  <c:v>-4.8628546700707176</c:v>
                </c:pt>
                <c:pt idx="33">
                  <c:v>-5.1613916012698979</c:v>
                </c:pt>
                <c:pt idx="34">
                  <c:v>-3.8962878160206174</c:v>
                </c:pt>
                <c:pt idx="35">
                  <c:v>-2.7351763545553496</c:v>
                </c:pt>
                <c:pt idx="36">
                  <c:v>-1.7974006058961152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  <c:pt idx="25">
                  <c:v>Enero-2023</c:v>
                </c:pt>
                <c:pt idx="26">
                  <c:v>Febrero-2023</c:v>
                </c:pt>
                <c:pt idx="27">
                  <c:v>Marzo-2023</c:v>
                </c:pt>
                <c:pt idx="28">
                  <c:v>Abril-2023</c:v>
                </c:pt>
                <c:pt idx="29">
                  <c:v>Mayo-2023</c:v>
                </c:pt>
                <c:pt idx="30">
                  <c:v>Junio-2023</c:v>
                </c:pt>
                <c:pt idx="31">
                  <c:v>Julio-2023</c:v>
                </c:pt>
                <c:pt idx="32">
                  <c:v>Agosto-2023</c:v>
                </c:pt>
                <c:pt idx="33">
                  <c:v>Septiembre-2023</c:v>
                </c:pt>
                <c:pt idx="34">
                  <c:v>Octubre-2023</c:v>
                </c:pt>
                <c:pt idx="35">
                  <c:v>Noviembre-2023</c:v>
                </c:pt>
                <c:pt idx="36">
                  <c:v>Diciembre-2023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5.4496538302884971</c:v>
                </c:pt>
                <c:pt idx="1">
                  <c:v>7.1278765183913322</c:v>
                </c:pt>
                <c:pt idx="2">
                  <c:v>9.9392280311449781</c:v>
                </c:pt>
                <c:pt idx="3">
                  <c:v>15.695945706590607</c:v>
                </c:pt>
                <c:pt idx="4">
                  <c:v>24.386933686950925</c:v>
                </c:pt>
                <c:pt idx="5">
                  <c:v>28.282488536926735</c:v>
                </c:pt>
                <c:pt idx="6">
                  <c:v>21.946892147077548</c:v>
                </c:pt>
                <c:pt idx="7">
                  <c:v>14.679833840501047</c:v>
                </c:pt>
                <c:pt idx="8">
                  <c:v>13.771619782637032</c:v>
                </c:pt>
                <c:pt idx="9">
                  <c:v>15.454577554763802</c:v>
                </c:pt>
                <c:pt idx="10">
                  <c:v>16.251709931709172</c:v>
                </c:pt>
                <c:pt idx="11">
                  <c:v>19.551560200077262</c:v>
                </c:pt>
                <c:pt idx="12">
                  <c:v>18.113411063227858</c:v>
                </c:pt>
                <c:pt idx="13">
                  <c:v>19.223836427434676</c:v>
                </c:pt>
                <c:pt idx="14">
                  <c:v>25.165207262371084</c:v>
                </c:pt>
                <c:pt idx="15">
                  <c:v>24.154123346921111</c:v>
                </c:pt>
                <c:pt idx="16">
                  <c:v>23.159572866869667</c:v>
                </c:pt>
                <c:pt idx="17">
                  <c:v>19.026156405936462</c:v>
                </c:pt>
                <c:pt idx="18">
                  <c:v>25.241742894502167</c:v>
                </c:pt>
                <c:pt idx="19">
                  <c:v>25.474130843509201</c:v>
                </c:pt>
                <c:pt idx="20">
                  <c:v>23.407340450964355</c:v>
                </c:pt>
                <c:pt idx="21">
                  <c:v>20.792524931815421</c:v>
                </c:pt>
                <c:pt idx="22">
                  <c:v>14.649388586881031</c:v>
                </c:pt>
                <c:pt idx="23">
                  <c:v>9.0482909270460681</c:v>
                </c:pt>
                <c:pt idx="24">
                  <c:v>7.139148236599155</c:v>
                </c:pt>
                <c:pt idx="25">
                  <c:v>1.4330061534332685</c:v>
                </c:pt>
                <c:pt idx="26">
                  <c:v>-8.6052753259166224</c:v>
                </c:pt>
                <c:pt idx="27">
                  <c:v>-13.059034320486873</c:v>
                </c:pt>
                <c:pt idx="28">
                  <c:v>-16.446924030484496</c:v>
                </c:pt>
                <c:pt idx="29">
                  <c:v>-18.314308251562508</c:v>
                </c:pt>
                <c:pt idx="30">
                  <c:v>-22.278885614581867</c:v>
                </c:pt>
                <c:pt idx="31">
                  <c:v>-20.8566544968089</c:v>
                </c:pt>
                <c:pt idx="32">
                  <c:v>-22.434434267338901</c:v>
                </c:pt>
                <c:pt idx="33">
                  <c:v>-23.677956006038869</c:v>
                </c:pt>
                <c:pt idx="34">
                  <c:v>-19.814711675033081</c:v>
                </c:pt>
                <c:pt idx="35">
                  <c:v>-16.854079281188973</c:v>
                </c:pt>
                <c:pt idx="36">
                  <c:v>-15.97729396300339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  <c:pt idx="25">
                  <c:v>Enero-2023</c:v>
                </c:pt>
                <c:pt idx="26">
                  <c:v>Febrero-2023</c:v>
                </c:pt>
                <c:pt idx="27">
                  <c:v>Marzo-2023</c:v>
                </c:pt>
                <c:pt idx="28">
                  <c:v>Abril-2023</c:v>
                </c:pt>
                <c:pt idx="29">
                  <c:v>Mayo-2023</c:v>
                </c:pt>
                <c:pt idx="30">
                  <c:v>Junio-2023</c:v>
                </c:pt>
                <c:pt idx="31">
                  <c:v>Julio-2023</c:v>
                </c:pt>
                <c:pt idx="32">
                  <c:v>Agosto-2023</c:v>
                </c:pt>
                <c:pt idx="33">
                  <c:v>Septiembre-2023</c:v>
                </c:pt>
                <c:pt idx="34">
                  <c:v>Octubre-2023</c:v>
                </c:pt>
                <c:pt idx="35">
                  <c:v>Noviembre-2023</c:v>
                </c:pt>
                <c:pt idx="36">
                  <c:v>Diciembre-2023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19.496988978507844</c:v>
                </c:pt>
                <c:pt idx="1">
                  <c:v>24.15584030111944</c:v>
                </c:pt>
                <c:pt idx="2">
                  <c:v>26.68382317621338</c:v>
                </c:pt>
                <c:pt idx="3">
                  <c:v>26.406312893102665</c:v>
                </c:pt>
                <c:pt idx="4">
                  <c:v>26.647441210413689</c:v>
                </c:pt>
                <c:pt idx="5">
                  <c:v>36.397424135169445</c:v>
                </c:pt>
                <c:pt idx="6">
                  <c:v>33.917516018682363</c:v>
                </c:pt>
                <c:pt idx="7">
                  <c:v>29.795862845305123</c:v>
                </c:pt>
                <c:pt idx="8">
                  <c:v>31.416360284228716</c:v>
                </c:pt>
                <c:pt idx="9">
                  <c:v>27.327088111840396</c:v>
                </c:pt>
                <c:pt idx="10">
                  <c:v>22.352400460373218</c:v>
                </c:pt>
                <c:pt idx="11">
                  <c:v>23.163028395557305</c:v>
                </c:pt>
                <c:pt idx="12">
                  <c:v>20.714103279301654</c:v>
                </c:pt>
                <c:pt idx="13">
                  <c:v>12.509634998380562</c:v>
                </c:pt>
                <c:pt idx="14">
                  <c:v>15.165691522678415</c:v>
                </c:pt>
                <c:pt idx="15">
                  <c:v>37.304104086523608</c:v>
                </c:pt>
                <c:pt idx="16">
                  <c:v>34.448535780557023</c:v>
                </c:pt>
                <c:pt idx="17">
                  <c:v>29.788134564502855</c:v>
                </c:pt>
                <c:pt idx="18">
                  <c:v>27.642274586615784</c:v>
                </c:pt>
                <c:pt idx="19">
                  <c:v>16.632374638078346</c:v>
                </c:pt>
                <c:pt idx="20">
                  <c:v>11.647734419044184</c:v>
                </c:pt>
                <c:pt idx="21">
                  <c:v>11.350841525675534</c:v>
                </c:pt>
                <c:pt idx="22">
                  <c:v>11.038789001647558</c:v>
                </c:pt>
                <c:pt idx="23">
                  <c:v>6.1252704875083026</c:v>
                </c:pt>
                <c:pt idx="24">
                  <c:v>4.8108662130226634</c:v>
                </c:pt>
                <c:pt idx="25">
                  <c:v>4.8664340150964733</c:v>
                </c:pt>
                <c:pt idx="26">
                  <c:v>0.98951029408291902</c:v>
                </c:pt>
                <c:pt idx="27">
                  <c:v>-18.560350669360062</c:v>
                </c:pt>
                <c:pt idx="28">
                  <c:v>-19.763893056962416</c:v>
                </c:pt>
                <c:pt idx="29">
                  <c:v>-25.501008723299265</c:v>
                </c:pt>
                <c:pt idx="30">
                  <c:v>-23.887779578138606</c:v>
                </c:pt>
                <c:pt idx="31">
                  <c:v>-14.530167176138477</c:v>
                </c:pt>
                <c:pt idx="32">
                  <c:v>-14.138683816641304</c:v>
                </c:pt>
                <c:pt idx="33">
                  <c:v>-14.61817989626212</c:v>
                </c:pt>
                <c:pt idx="34">
                  <c:v>-18.065974645934205</c:v>
                </c:pt>
                <c:pt idx="35">
                  <c:v>-19.363326805859472</c:v>
                </c:pt>
                <c:pt idx="36">
                  <c:v>-16.588718423212072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7529448067554017"/>
          <c:y val="1.982823595444658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56965832001"/>
          <c:y val="1.1078831679744326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  <c:pt idx="25">
                  <c:v>Enero-2023</c:v>
                </c:pt>
                <c:pt idx="26">
                  <c:v>Febrero-2023</c:v>
                </c:pt>
                <c:pt idx="27">
                  <c:v>Marzo-2023</c:v>
                </c:pt>
                <c:pt idx="28">
                  <c:v>Abril-2023</c:v>
                </c:pt>
                <c:pt idx="29">
                  <c:v>Mayo-2023</c:v>
                </c:pt>
                <c:pt idx="30">
                  <c:v>Junio-2023</c:v>
                </c:pt>
                <c:pt idx="31">
                  <c:v>Julio-2023</c:v>
                </c:pt>
                <c:pt idx="32">
                  <c:v>Agosto-2023</c:v>
                </c:pt>
                <c:pt idx="33">
                  <c:v>Septiembre-2023</c:v>
                </c:pt>
                <c:pt idx="34">
                  <c:v>Octubre-2023</c:v>
                </c:pt>
                <c:pt idx="35">
                  <c:v>Noviembre-2023</c:v>
                </c:pt>
                <c:pt idx="36">
                  <c:v>Diciembre-2023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29.262148609556561</c:v>
                </c:pt>
                <c:pt idx="1">
                  <c:v>27.72124672301841</c:v>
                </c:pt>
                <c:pt idx="2">
                  <c:v>51.160866688279299</c:v>
                </c:pt>
                <c:pt idx="3">
                  <c:v>86.482077551721716</c:v>
                </c:pt>
                <c:pt idx="4">
                  <c:v>99.798226270637286</c:v>
                </c:pt>
                <c:pt idx="5">
                  <c:v>124.86623214551801</c:v>
                </c:pt>
                <c:pt idx="6">
                  <c:v>82.050427695542112</c:v>
                </c:pt>
                <c:pt idx="7">
                  <c:v>66.839952282032698</c:v>
                </c:pt>
                <c:pt idx="8">
                  <c:v>68.043793640014258</c:v>
                </c:pt>
                <c:pt idx="9">
                  <c:v>61.163247371101733</c:v>
                </c:pt>
                <c:pt idx="10">
                  <c:v>73.637426485055641</c:v>
                </c:pt>
                <c:pt idx="11">
                  <c:v>51.394549108069583</c:v>
                </c:pt>
                <c:pt idx="12">
                  <c:v>36.05665049190344</c:v>
                </c:pt>
                <c:pt idx="13">
                  <c:v>33.884471627542439</c:v>
                </c:pt>
                <c:pt idx="14">
                  <c:v>36.792540892000233</c:v>
                </c:pt>
                <c:pt idx="15">
                  <c:v>58.084176308847645</c:v>
                </c:pt>
                <c:pt idx="16">
                  <c:v>46.451561209979161</c:v>
                </c:pt>
                <c:pt idx="17">
                  <c:v>31.087747633099639</c:v>
                </c:pt>
                <c:pt idx="18">
                  <c:v>34.319173967064671</c:v>
                </c:pt>
                <c:pt idx="19">
                  <c:v>8.5693119829755204</c:v>
                </c:pt>
                <c:pt idx="20">
                  <c:v>-1.5306401891479311</c:v>
                </c:pt>
                <c:pt idx="21">
                  <c:v>-9.4904177550739917</c:v>
                </c:pt>
                <c:pt idx="22">
                  <c:v>-18.152433037453108</c:v>
                </c:pt>
                <c:pt idx="23">
                  <c:v>-16.172974584110449</c:v>
                </c:pt>
                <c:pt idx="24">
                  <c:v>-18.993898910777645</c:v>
                </c:pt>
                <c:pt idx="25">
                  <c:v>-24.481897446577733</c:v>
                </c:pt>
                <c:pt idx="26">
                  <c:v>-32.643906157851177</c:v>
                </c:pt>
                <c:pt idx="27">
                  <c:v>-47.668668125559599</c:v>
                </c:pt>
                <c:pt idx="28">
                  <c:v>-45.257830962806736</c:v>
                </c:pt>
                <c:pt idx="29">
                  <c:v>-48.228079331141437</c:v>
                </c:pt>
                <c:pt idx="30">
                  <c:v>-45.329399967687387</c:v>
                </c:pt>
                <c:pt idx="31">
                  <c:v>-23.109999215094518</c:v>
                </c:pt>
                <c:pt idx="32">
                  <c:v>-22.96159591228087</c:v>
                </c:pt>
                <c:pt idx="33">
                  <c:v>-20.781288925304011</c:v>
                </c:pt>
                <c:pt idx="34">
                  <c:v>-20.67391295832563</c:v>
                </c:pt>
                <c:pt idx="35">
                  <c:v>-19.769177791501548</c:v>
                </c:pt>
                <c:pt idx="36">
                  <c:v>-15.328351637841081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36740243153839408"/>
          <c:y val="1.98282359544465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  <c:pt idx="25">
                  <c:v>Enero-2023</c:v>
                </c:pt>
                <c:pt idx="26">
                  <c:v>Febrero-2023</c:v>
                </c:pt>
                <c:pt idx="27">
                  <c:v>Marzo-2023</c:v>
                </c:pt>
                <c:pt idx="28">
                  <c:v>Abril-2023</c:v>
                </c:pt>
                <c:pt idx="29">
                  <c:v>Mayo-2023</c:v>
                </c:pt>
                <c:pt idx="30">
                  <c:v>Junio-2023</c:v>
                </c:pt>
                <c:pt idx="31">
                  <c:v>Julio-2023</c:v>
                </c:pt>
                <c:pt idx="32">
                  <c:v>Agosto-2023</c:v>
                </c:pt>
                <c:pt idx="33">
                  <c:v>Septiembre-2023</c:v>
                </c:pt>
                <c:pt idx="34">
                  <c:v>Octubre-2023</c:v>
                </c:pt>
                <c:pt idx="35">
                  <c:v>Noviembre-2023</c:v>
                </c:pt>
                <c:pt idx="36">
                  <c:v>Diciembre-2023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4.9918658248441261</c:v>
                </c:pt>
                <c:pt idx="1">
                  <c:v>7.5610539845758495</c:v>
                </c:pt>
                <c:pt idx="2">
                  <c:v>9.5418555863842585</c:v>
                </c:pt>
                <c:pt idx="3">
                  <c:v>30.094554346461564</c:v>
                </c:pt>
                <c:pt idx="4">
                  <c:v>58.258314287046943</c:v>
                </c:pt>
                <c:pt idx="5">
                  <c:v>57.415853324819864</c:v>
                </c:pt>
                <c:pt idx="6">
                  <c:v>43.756404625969793</c:v>
                </c:pt>
                <c:pt idx="7">
                  <c:v>44.124698310539031</c:v>
                </c:pt>
                <c:pt idx="8">
                  <c:v>48.645184309113318</c:v>
                </c:pt>
                <c:pt idx="9">
                  <c:v>53.480584253651614</c:v>
                </c:pt>
                <c:pt idx="10">
                  <c:v>40.555729497749809</c:v>
                </c:pt>
                <c:pt idx="11">
                  <c:v>37.310103902531523</c:v>
                </c:pt>
                <c:pt idx="12">
                  <c:v>33.614177803602558</c:v>
                </c:pt>
                <c:pt idx="13">
                  <c:v>19.656354161776449</c:v>
                </c:pt>
                <c:pt idx="14">
                  <c:v>10.33854327546797</c:v>
                </c:pt>
                <c:pt idx="15">
                  <c:v>22.574960841351512</c:v>
                </c:pt>
                <c:pt idx="16">
                  <c:v>21.55972766659788</c:v>
                </c:pt>
                <c:pt idx="17">
                  <c:v>12.72305848577038</c:v>
                </c:pt>
                <c:pt idx="18">
                  <c:v>8.867303775654122</c:v>
                </c:pt>
                <c:pt idx="19">
                  <c:v>3.0026472008754865</c:v>
                </c:pt>
                <c:pt idx="20">
                  <c:v>-8.352306624621022</c:v>
                </c:pt>
                <c:pt idx="21">
                  <c:v>-9.5004874425514032</c:v>
                </c:pt>
                <c:pt idx="22">
                  <c:v>-8.8062767616266058</c:v>
                </c:pt>
                <c:pt idx="23">
                  <c:v>-4.8191925102398727</c:v>
                </c:pt>
                <c:pt idx="24">
                  <c:v>0.63885523768105656</c:v>
                </c:pt>
                <c:pt idx="25">
                  <c:v>3.6566227244193499</c:v>
                </c:pt>
                <c:pt idx="26">
                  <c:v>13.244310069706899</c:v>
                </c:pt>
                <c:pt idx="27">
                  <c:v>7.7014353193528535</c:v>
                </c:pt>
                <c:pt idx="28">
                  <c:v>22.917783256511925</c:v>
                </c:pt>
                <c:pt idx="29">
                  <c:v>30.588592658363865</c:v>
                </c:pt>
                <c:pt idx="30">
                  <c:v>29.73329495850723</c:v>
                </c:pt>
                <c:pt idx="31">
                  <c:v>29.675380637747764</c:v>
                </c:pt>
                <c:pt idx="32">
                  <c:v>34.144381119392108</c:v>
                </c:pt>
                <c:pt idx="33">
                  <c:v>48.357839634866451</c:v>
                </c:pt>
                <c:pt idx="34">
                  <c:v>46.602844841411809</c:v>
                </c:pt>
                <c:pt idx="35">
                  <c:v>41.085919441302252</c:v>
                </c:pt>
                <c:pt idx="36">
                  <c:v>14.895999618784401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443431148340236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3-4BD1-BEF9-45D43C2229C4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3-4BD1-BEF9-45D43C2229C4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3-4BD1-BEF9-45D43C2229C4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3-4BD1-BEF9-45D43C2229C4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  <c:pt idx="25">
                  <c:v>Enero-2023</c:v>
                </c:pt>
                <c:pt idx="26">
                  <c:v>Febrero-2023</c:v>
                </c:pt>
                <c:pt idx="27">
                  <c:v>Marzo-2023</c:v>
                </c:pt>
                <c:pt idx="28">
                  <c:v>Abril-2023</c:v>
                </c:pt>
                <c:pt idx="29">
                  <c:v>Mayo-2023</c:v>
                </c:pt>
                <c:pt idx="30">
                  <c:v>Junio-2023</c:v>
                </c:pt>
                <c:pt idx="31">
                  <c:v>Julio-2023</c:v>
                </c:pt>
                <c:pt idx="32">
                  <c:v>Agosto-2023</c:v>
                </c:pt>
                <c:pt idx="33">
                  <c:v>Septiembre-2023</c:v>
                </c:pt>
                <c:pt idx="34">
                  <c:v>Octubre-2023</c:v>
                </c:pt>
                <c:pt idx="35">
                  <c:v>Noviembre-2023</c:v>
                </c:pt>
                <c:pt idx="36">
                  <c:v>Diciembre-2023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1.61</c:v>
                </c:pt>
                <c:pt idx="1">
                  <c:v>1.6</c:v>
                </c:pt>
                <c:pt idx="2">
                  <c:v>1.56</c:v>
                </c:pt>
                <c:pt idx="3">
                  <c:v>1.51</c:v>
                </c:pt>
                <c:pt idx="4">
                  <c:v>1.95</c:v>
                </c:pt>
                <c:pt idx="5">
                  <c:v>3.3</c:v>
                </c:pt>
                <c:pt idx="6">
                  <c:v>3.63</c:v>
                </c:pt>
                <c:pt idx="7">
                  <c:v>3.97</c:v>
                </c:pt>
                <c:pt idx="8">
                  <c:v>4.4400000000000004</c:v>
                </c:pt>
                <c:pt idx="9">
                  <c:v>4.51</c:v>
                </c:pt>
                <c:pt idx="10">
                  <c:v>4.58</c:v>
                </c:pt>
                <c:pt idx="11">
                  <c:v>5.26</c:v>
                </c:pt>
                <c:pt idx="12">
                  <c:v>5.62</c:v>
                </c:pt>
                <c:pt idx="13">
                  <c:v>6.94</c:v>
                </c:pt>
                <c:pt idx="14">
                  <c:v>8.01</c:v>
                </c:pt>
                <c:pt idx="15">
                  <c:v>8.5299999999999994</c:v>
                </c:pt>
                <c:pt idx="16">
                  <c:v>9.23</c:v>
                </c:pt>
                <c:pt idx="17">
                  <c:v>9.07</c:v>
                </c:pt>
                <c:pt idx="18">
                  <c:v>9.67</c:v>
                </c:pt>
                <c:pt idx="19">
                  <c:v>10.210000000000001</c:v>
                </c:pt>
                <c:pt idx="20">
                  <c:v>10.84</c:v>
                </c:pt>
                <c:pt idx="21">
                  <c:v>11.44</c:v>
                </c:pt>
                <c:pt idx="22">
                  <c:v>12.22</c:v>
                </c:pt>
                <c:pt idx="23">
                  <c:v>12.53</c:v>
                </c:pt>
                <c:pt idx="24">
                  <c:v>13.12</c:v>
                </c:pt>
                <c:pt idx="25">
                  <c:v>13.25</c:v>
                </c:pt>
                <c:pt idx="26">
                  <c:v>13.28</c:v>
                </c:pt>
                <c:pt idx="27">
                  <c:v>13.34</c:v>
                </c:pt>
                <c:pt idx="28">
                  <c:v>12.82</c:v>
                </c:pt>
                <c:pt idx="29">
                  <c:v>12.36</c:v>
                </c:pt>
                <c:pt idx="30">
                  <c:v>12.13</c:v>
                </c:pt>
                <c:pt idx="31">
                  <c:v>11.78</c:v>
                </c:pt>
                <c:pt idx="32">
                  <c:v>11.43</c:v>
                </c:pt>
                <c:pt idx="33">
                  <c:v>10.99</c:v>
                </c:pt>
                <c:pt idx="34">
                  <c:v>10.48</c:v>
                </c:pt>
                <c:pt idx="35">
                  <c:v>10.15</c:v>
                </c:pt>
                <c:pt idx="36">
                  <c:v>9.2799999999999994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003-4BD1-BEF9-45D43C2229C4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3-4BD1-BEF9-45D43C2229C4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3-4BD1-BEF9-45D43C2229C4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3-4BD1-BEF9-45D43C2229C4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3-4BD1-BEF9-45D43C2229C4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  <c:pt idx="25">
                  <c:v>Enero-2023</c:v>
                </c:pt>
                <c:pt idx="26">
                  <c:v>Febrero-2023</c:v>
                </c:pt>
                <c:pt idx="27">
                  <c:v>Marzo-2023</c:v>
                </c:pt>
                <c:pt idx="28">
                  <c:v>Abril-2023</c:v>
                </c:pt>
                <c:pt idx="29">
                  <c:v>Mayo-2023</c:v>
                </c:pt>
                <c:pt idx="30">
                  <c:v>Junio-2023</c:v>
                </c:pt>
                <c:pt idx="31">
                  <c:v>Julio-2023</c:v>
                </c:pt>
                <c:pt idx="32">
                  <c:v>Agosto-2023</c:v>
                </c:pt>
                <c:pt idx="33">
                  <c:v>Septiembre-2023</c:v>
                </c:pt>
                <c:pt idx="34">
                  <c:v>Octubre-2023</c:v>
                </c:pt>
                <c:pt idx="35">
                  <c:v>Noviembre-2023</c:v>
                </c:pt>
                <c:pt idx="36">
                  <c:v>Diciembre-2023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4.8</c:v>
                </c:pt>
                <c:pt idx="1">
                  <c:v>5.51</c:v>
                </c:pt>
                <c:pt idx="2">
                  <c:v>5.0199999999999996</c:v>
                </c:pt>
                <c:pt idx="3">
                  <c:v>3.92</c:v>
                </c:pt>
                <c:pt idx="4">
                  <c:v>3.98</c:v>
                </c:pt>
                <c:pt idx="5">
                  <c:v>9.52</c:v>
                </c:pt>
                <c:pt idx="6">
                  <c:v>8.52</c:v>
                </c:pt>
                <c:pt idx="7">
                  <c:v>9.81</c:v>
                </c:pt>
                <c:pt idx="8">
                  <c:v>11.5</c:v>
                </c:pt>
                <c:pt idx="9">
                  <c:v>12.4</c:v>
                </c:pt>
                <c:pt idx="10">
                  <c:v>13.76</c:v>
                </c:pt>
                <c:pt idx="11">
                  <c:v>15.34</c:v>
                </c:pt>
                <c:pt idx="12">
                  <c:v>17.23</c:v>
                </c:pt>
                <c:pt idx="13">
                  <c:v>19.940000000000001</c:v>
                </c:pt>
                <c:pt idx="14">
                  <c:v>23.3</c:v>
                </c:pt>
                <c:pt idx="15">
                  <c:v>25.37</c:v>
                </c:pt>
                <c:pt idx="16">
                  <c:v>26.17</c:v>
                </c:pt>
                <c:pt idx="17">
                  <c:v>21.6</c:v>
                </c:pt>
                <c:pt idx="18">
                  <c:v>23.65</c:v>
                </c:pt>
                <c:pt idx="19">
                  <c:v>24.61</c:v>
                </c:pt>
                <c:pt idx="20">
                  <c:v>25.57</c:v>
                </c:pt>
                <c:pt idx="21">
                  <c:v>26.62</c:v>
                </c:pt>
                <c:pt idx="22">
                  <c:v>27.02</c:v>
                </c:pt>
                <c:pt idx="23">
                  <c:v>27.08</c:v>
                </c:pt>
                <c:pt idx="24">
                  <c:v>27.81</c:v>
                </c:pt>
                <c:pt idx="25">
                  <c:v>26.18</c:v>
                </c:pt>
                <c:pt idx="26">
                  <c:v>24.14</c:v>
                </c:pt>
                <c:pt idx="27">
                  <c:v>21.81</c:v>
                </c:pt>
                <c:pt idx="28">
                  <c:v>18.47</c:v>
                </c:pt>
                <c:pt idx="29">
                  <c:v>15.66</c:v>
                </c:pt>
                <c:pt idx="30">
                  <c:v>14.31</c:v>
                </c:pt>
                <c:pt idx="31">
                  <c:v>13.24</c:v>
                </c:pt>
                <c:pt idx="32">
                  <c:v>12.44</c:v>
                </c:pt>
                <c:pt idx="33">
                  <c:v>11.47</c:v>
                </c:pt>
                <c:pt idx="34">
                  <c:v>10.36</c:v>
                </c:pt>
                <c:pt idx="35">
                  <c:v>8.25</c:v>
                </c:pt>
                <c:pt idx="36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003-4BD1-BEF9-45D43C2229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7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095870206489674E-2"/>
          <c:y val="4.2562765712720316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Salida!$Z$82:$Z$93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Salida!$AA$82:$AA$93</c:f>
              <c:numCache>
                <c:formatCode>_(* #,##0.00_);_(* \(#,##0.00\);_(* "-"??_);_(@_)</c:formatCode>
                <c:ptCount val="12"/>
                <c:pt idx="0">
                  <c:v>1.44</c:v>
                </c:pt>
                <c:pt idx="1">
                  <c:v>1.91</c:v>
                </c:pt>
                <c:pt idx="2">
                  <c:v>3.07</c:v>
                </c:pt>
                <c:pt idx="3">
                  <c:v>5.23</c:v>
                </c:pt>
                <c:pt idx="4">
                  <c:v>10.88</c:v>
                </c:pt>
                <c:pt idx="5">
                  <c:v>9.75</c:v>
                </c:pt>
                <c:pt idx="6">
                  <c:v>10.17</c:v>
                </c:pt>
                <c:pt idx="7">
                  <c:v>11.36</c:v>
                </c:pt>
                <c:pt idx="8">
                  <c:v>12.21</c:v>
                </c:pt>
                <c:pt idx="9">
                  <c:v>13.21</c:v>
                </c:pt>
                <c:pt idx="10">
                  <c:v>14.85</c:v>
                </c:pt>
                <c:pt idx="11">
                  <c:v>17.23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E-471F-A28F-BE511B8D2D35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Salida!$Z$82:$Z$93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Salida!$AB$82:$AB$93</c:f>
              <c:numCache>
                <c:formatCode>_(* #,##0.00_);_(* \(#,##0.00\);_(* "-"??_);_(@_)</c:formatCode>
                <c:ptCount val="12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  <c:pt idx="4">
                  <c:v>15.01</c:v>
                </c:pt>
                <c:pt idx="5">
                  <c:v>15.76</c:v>
                </c:pt>
                <c:pt idx="6">
                  <c:v>17.100000000000001</c:v>
                </c:pt>
                <c:pt idx="7">
                  <c:v>19.27</c:v>
                </c:pt>
                <c:pt idx="8">
                  <c:v>21.19</c:v>
                </c:pt>
                <c:pt idx="9">
                  <c:v>22.66</c:v>
                </c:pt>
                <c:pt idx="10">
                  <c:v>24.49</c:v>
                </c:pt>
                <c:pt idx="11">
                  <c:v>27.81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E-471F-A28F-BE511B8D2D35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Salida!$Z$82:$Z$93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Salida!$AC$82:$AC$93</c:f>
              <c:numCache>
                <c:formatCode>_(* #,##0.00_);_(* \(#,##0.00\);_(* "-"??_);_(@_)</c:formatCode>
                <c:ptCount val="12"/>
                <c:pt idx="0">
                  <c:v>2.46</c:v>
                </c:pt>
                <c:pt idx="1">
                  <c:v>4.0999999999999996</c:v>
                </c:pt>
                <c:pt idx="2">
                  <c:v>5.04</c:v>
                </c:pt>
                <c:pt idx="3">
                  <c:v>4.97</c:v>
                </c:pt>
                <c:pt idx="4">
                  <c:v>4.08</c:v>
                </c:pt>
                <c:pt idx="5">
                  <c:v>3.53</c:v>
                </c:pt>
                <c:pt idx="6">
                  <c:v>3.76</c:v>
                </c:pt>
                <c:pt idx="7">
                  <c:v>4.93</c:v>
                </c:pt>
                <c:pt idx="8">
                  <c:v>5.7</c:v>
                </c:pt>
                <c:pt idx="9">
                  <c:v>5.92</c:v>
                </c:pt>
                <c:pt idx="10">
                  <c:v>5.44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E-471F-A28F-BE511B8D2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4250916819538331E-2"/>
          <c:y val="1.4794507444738807E-2"/>
          <c:w val="0.91518113083497699"/>
          <c:h val="0.7842704805046398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A16-A488-0F9CEEBB8A5C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  <c:pt idx="37">
                  <c:v>Enero-2023</c:v>
                </c:pt>
                <c:pt idx="38">
                  <c:v>Febrero-2023</c:v>
                </c:pt>
                <c:pt idx="39">
                  <c:v>Marzo-2023</c:v>
                </c:pt>
                <c:pt idx="40">
                  <c:v>Abril-2023</c:v>
                </c:pt>
                <c:pt idx="41">
                  <c:v>Mayo-2023</c:v>
                </c:pt>
                <c:pt idx="42">
                  <c:v>Junio-2023</c:v>
                </c:pt>
                <c:pt idx="43">
                  <c:v>Julio-2023</c:v>
                </c:pt>
                <c:pt idx="44">
                  <c:v>Agosto-2023</c:v>
                </c:pt>
                <c:pt idx="45">
                  <c:v>Septiembre-2023</c:v>
                </c:pt>
                <c:pt idx="46">
                  <c:v>Octubre-2023</c:v>
                </c:pt>
                <c:pt idx="47">
                  <c:v>Noviembre-2023</c:v>
                </c:pt>
                <c:pt idx="48">
                  <c:v>Diciembre-2023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3.9143089999999887</c:v>
                </c:pt>
                <c:pt idx="1">
                  <c:v>3.6771300448430679</c:v>
                </c:pt>
                <c:pt idx="2">
                  <c:v>3.4506693108577053</c:v>
                </c:pt>
                <c:pt idx="3">
                  <c:v>3.2407864835490585</c:v>
                </c:pt>
                <c:pt idx="4">
                  <c:v>1.9775678866587896</c:v>
                </c:pt>
                <c:pt idx="5">
                  <c:v>1.9613640843682276</c:v>
                </c:pt>
                <c:pt idx="6">
                  <c:v>3.8760452533202141</c:v>
                </c:pt>
                <c:pt idx="7">
                  <c:v>5.8158954710678614</c:v>
                </c:pt>
                <c:pt idx="8">
                  <c:v>6.3277500244881963</c:v>
                </c:pt>
                <c:pt idx="9">
                  <c:v>5.4330862270776521</c:v>
                </c:pt>
                <c:pt idx="10">
                  <c:v>4.2135922330097202</c:v>
                </c:pt>
                <c:pt idx="11">
                  <c:v>3.4785969658904321</c:v>
                </c:pt>
                <c:pt idx="12">
                  <c:v>4.0761383497243173</c:v>
                </c:pt>
                <c:pt idx="13">
                  <c:v>6.0457516339869244</c:v>
                </c:pt>
                <c:pt idx="14">
                  <c:v>6.8340841560433176</c:v>
                </c:pt>
                <c:pt idx="15">
                  <c:v>8.6324050148339495</c:v>
                </c:pt>
                <c:pt idx="16">
                  <c:v>11.81862035697057</c:v>
                </c:pt>
                <c:pt idx="17">
                  <c:v>17.670372160463984</c:v>
                </c:pt>
                <c:pt idx="18">
                  <c:v>20.958424093190644</c:v>
                </c:pt>
                <c:pt idx="19">
                  <c:v>21.186519357534124</c:v>
                </c:pt>
                <c:pt idx="20">
                  <c:v>22.192538000921218</c:v>
                </c:pt>
                <c:pt idx="21">
                  <c:v>23.831991858636314</c:v>
                </c:pt>
                <c:pt idx="22">
                  <c:v>25.47978386435625</c:v>
                </c:pt>
                <c:pt idx="23">
                  <c:v>26.108880380987955</c:v>
                </c:pt>
                <c:pt idx="24">
                  <c:v>26.352288488210803</c:v>
                </c:pt>
                <c:pt idx="25">
                  <c:v>26.846732529683663</c:v>
                </c:pt>
                <c:pt idx="26">
                  <c:v>26.93</c:v>
                </c:pt>
                <c:pt idx="27">
                  <c:v>25.7</c:v>
                </c:pt>
                <c:pt idx="28">
                  <c:v>24.82</c:v>
                </c:pt>
                <c:pt idx="29">
                  <c:v>20.09</c:v>
                </c:pt>
                <c:pt idx="30">
                  <c:v>16.809999999999999</c:v>
                </c:pt>
                <c:pt idx="31">
                  <c:v>16.63</c:v>
                </c:pt>
                <c:pt idx="32">
                  <c:v>16.32</c:v>
                </c:pt>
                <c:pt idx="33">
                  <c:v>16.420000000000002</c:v>
                </c:pt>
                <c:pt idx="34">
                  <c:v>16.75</c:v>
                </c:pt>
                <c:pt idx="35">
                  <c:v>16.75</c:v>
                </c:pt>
                <c:pt idx="36">
                  <c:v>16.25</c:v>
                </c:pt>
                <c:pt idx="37">
                  <c:v>14.77</c:v>
                </c:pt>
                <c:pt idx="38">
                  <c:v>13.78</c:v>
                </c:pt>
                <c:pt idx="39">
                  <c:v>12.45</c:v>
                </c:pt>
                <c:pt idx="40">
                  <c:v>12.24</c:v>
                </c:pt>
                <c:pt idx="41">
                  <c:v>12.03</c:v>
                </c:pt>
                <c:pt idx="42">
                  <c:v>11.12</c:v>
                </c:pt>
                <c:pt idx="43">
                  <c:v>10.54</c:v>
                </c:pt>
                <c:pt idx="44">
                  <c:v>10.36</c:v>
                </c:pt>
                <c:pt idx="45">
                  <c:v>9.76</c:v>
                </c:pt>
                <c:pt idx="46">
                  <c:v>8.4600000000000009</c:v>
                </c:pt>
                <c:pt idx="47">
                  <c:v>7.7</c:v>
                </c:pt>
                <c:pt idx="48">
                  <c:v>7.38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5D-4A16-A488-0F9CEEBB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7.2823307034845505E-2"/>
          <c:y val="3.2276875618117436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2-4935-9ACE-8EDB97463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  <c:pt idx="37">
                  <c:v>Enero-2023</c:v>
                </c:pt>
                <c:pt idx="38">
                  <c:v>Febrero-2023</c:v>
                </c:pt>
                <c:pt idx="39">
                  <c:v>Marzo-2023</c:v>
                </c:pt>
                <c:pt idx="40">
                  <c:v>Abril-2023</c:v>
                </c:pt>
                <c:pt idx="41">
                  <c:v>Mayo-2023</c:v>
                </c:pt>
                <c:pt idx="42">
                  <c:v>Junio-2023</c:v>
                </c:pt>
                <c:pt idx="43">
                  <c:v>Julio-2023</c:v>
                </c:pt>
                <c:pt idx="44">
                  <c:v>Agosto-2023</c:v>
                </c:pt>
                <c:pt idx="45">
                  <c:v>Septiembre-2023</c:v>
                </c:pt>
                <c:pt idx="46">
                  <c:v>Octubre-2023</c:v>
                </c:pt>
                <c:pt idx="47">
                  <c:v>Noviembre-2023</c:v>
                </c:pt>
                <c:pt idx="48">
                  <c:v>Diciembre-2023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20.066456000000017</c:v>
                </c:pt>
                <c:pt idx="1">
                  <c:v>15.384615384615373</c:v>
                </c:pt>
                <c:pt idx="2">
                  <c:v>16.748585736807925</c:v>
                </c:pt>
                <c:pt idx="3">
                  <c:v>16.785924741139809</c:v>
                </c:pt>
                <c:pt idx="4">
                  <c:v>18.282085561497325</c:v>
                </c:pt>
                <c:pt idx="5">
                  <c:v>18.746704165934275</c:v>
                </c:pt>
                <c:pt idx="6">
                  <c:v>12.668439716312065</c:v>
                </c:pt>
                <c:pt idx="7">
                  <c:v>3.3916941554596747</c:v>
                </c:pt>
                <c:pt idx="8">
                  <c:v>-1.0682397959183731</c:v>
                </c:pt>
                <c:pt idx="9">
                  <c:v>-3.401617658175212</c:v>
                </c:pt>
                <c:pt idx="10">
                  <c:v>-1.0058231868713392</c:v>
                </c:pt>
                <c:pt idx="11">
                  <c:v>4.444798470606969</c:v>
                </c:pt>
                <c:pt idx="12">
                  <c:v>5.3749766712527673</c:v>
                </c:pt>
                <c:pt idx="13">
                  <c:v>7.4083333333333314</c:v>
                </c:pt>
                <c:pt idx="14">
                  <c:v>4.1623639685439713</c:v>
                </c:pt>
                <c:pt idx="15">
                  <c:v>-1.383983276868733</c:v>
                </c:pt>
                <c:pt idx="16">
                  <c:v>-0.31788640858998463</c:v>
                </c:pt>
                <c:pt idx="17">
                  <c:v>15.668714380874832</c:v>
                </c:pt>
                <c:pt idx="18">
                  <c:v>12.38492406955703</c:v>
                </c:pt>
                <c:pt idx="19">
                  <c:v>18.259162303664937</c:v>
                </c:pt>
                <c:pt idx="20">
                  <c:v>23.521353746978235</c:v>
                </c:pt>
                <c:pt idx="21">
                  <c:v>23.029971046247738</c:v>
                </c:pt>
                <c:pt idx="22">
                  <c:v>24.346829640947306</c:v>
                </c:pt>
                <c:pt idx="23">
                  <c:v>21.979865771812086</c:v>
                </c:pt>
                <c:pt idx="24">
                  <c:v>24.288650015807775</c:v>
                </c:pt>
                <c:pt idx="25">
                  <c:v>28.582512219722247</c:v>
                </c:pt>
                <c:pt idx="26">
                  <c:v>33.58</c:v>
                </c:pt>
                <c:pt idx="27">
                  <c:v>34.72</c:v>
                </c:pt>
                <c:pt idx="28">
                  <c:v>32.69</c:v>
                </c:pt>
                <c:pt idx="29">
                  <c:v>17.649999999999999</c:v>
                </c:pt>
                <c:pt idx="30">
                  <c:v>27.99</c:v>
                </c:pt>
                <c:pt idx="31">
                  <c:v>28.06</c:v>
                </c:pt>
                <c:pt idx="32">
                  <c:v>24.6</c:v>
                </c:pt>
                <c:pt idx="33">
                  <c:v>28.87</c:v>
                </c:pt>
                <c:pt idx="34">
                  <c:v>27.29</c:v>
                </c:pt>
                <c:pt idx="35">
                  <c:v>24.94</c:v>
                </c:pt>
                <c:pt idx="36">
                  <c:v>22.81</c:v>
                </c:pt>
                <c:pt idx="37">
                  <c:v>19.899999999999999</c:v>
                </c:pt>
                <c:pt idx="38">
                  <c:v>21.93</c:v>
                </c:pt>
                <c:pt idx="39">
                  <c:v>27.11</c:v>
                </c:pt>
                <c:pt idx="40">
                  <c:v>20.84</c:v>
                </c:pt>
                <c:pt idx="41">
                  <c:v>15.91</c:v>
                </c:pt>
                <c:pt idx="42">
                  <c:v>14.71</c:v>
                </c:pt>
                <c:pt idx="43">
                  <c:v>18.899999999999999</c:v>
                </c:pt>
                <c:pt idx="44">
                  <c:v>23.32</c:v>
                </c:pt>
                <c:pt idx="45">
                  <c:v>20.8</c:v>
                </c:pt>
                <c:pt idx="46">
                  <c:v>20.97</c:v>
                </c:pt>
                <c:pt idx="47">
                  <c:v>17.89</c:v>
                </c:pt>
                <c:pt idx="48">
                  <c:v>13.53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A2-4935-9ACE-8EDB9746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0490866470917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layout>
                <c:manualLayout>
                  <c:x val="-5.504849283842061E-3"/>
                  <c:y val="3.2522976735456441E-2"/>
                </c:manualLayout>
              </c:layout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1-40F2-82ED-2C8C3962D995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  <c:pt idx="37">
                  <c:v>Enero-2023</c:v>
                </c:pt>
                <c:pt idx="38">
                  <c:v>Febrero-2023</c:v>
                </c:pt>
                <c:pt idx="39">
                  <c:v>Marzo-2023</c:v>
                </c:pt>
                <c:pt idx="40">
                  <c:v>Abril-2023</c:v>
                </c:pt>
                <c:pt idx="41">
                  <c:v>Mayo-2023</c:v>
                </c:pt>
                <c:pt idx="42">
                  <c:v>Junio-2023</c:v>
                </c:pt>
                <c:pt idx="43">
                  <c:v>Julio-2023</c:v>
                </c:pt>
                <c:pt idx="44">
                  <c:v>Agosto-2023</c:v>
                </c:pt>
                <c:pt idx="45">
                  <c:v>Septiembre-2023</c:v>
                </c:pt>
                <c:pt idx="46">
                  <c:v>Octubre-2023</c:v>
                </c:pt>
                <c:pt idx="47">
                  <c:v>Noviembre-2023</c:v>
                </c:pt>
                <c:pt idx="48">
                  <c:v>Diciembre-2023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4.3041480000000121</c:v>
                </c:pt>
                <c:pt idx="1">
                  <c:v>3.655871249751641</c:v>
                </c:pt>
                <c:pt idx="2">
                  <c:v>4.167081054201887</c:v>
                </c:pt>
                <c:pt idx="3">
                  <c:v>3.6394287980960058</c:v>
                </c:pt>
                <c:pt idx="4">
                  <c:v>4.644268774703562</c:v>
                </c:pt>
                <c:pt idx="5">
                  <c:v>3.7485357282311753</c:v>
                </c:pt>
                <c:pt idx="6">
                  <c:v>2.3841568929052102</c:v>
                </c:pt>
                <c:pt idx="7">
                  <c:v>2.4954410212112634</c:v>
                </c:pt>
                <c:pt idx="8">
                  <c:v>2.4528664871104269</c:v>
                </c:pt>
                <c:pt idx="9">
                  <c:v>2.8362657436784815</c:v>
                </c:pt>
                <c:pt idx="10">
                  <c:v>3.7051331532226897</c:v>
                </c:pt>
                <c:pt idx="11">
                  <c:v>3.973828538439335</c:v>
                </c:pt>
                <c:pt idx="12">
                  <c:v>4.4541392543659697</c:v>
                </c:pt>
                <c:pt idx="13">
                  <c:v>5.740847230208928</c:v>
                </c:pt>
                <c:pt idx="14">
                  <c:v>5.9862516708039095</c:v>
                </c:pt>
                <c:pt idx="15">
                  <c:v>7.8939814371830437</c:v>
                </c:pt>
                <c:pt idx="16">
                  <c:v>12.124645892351268</c:v>
                </c:pt>
                <c:pt idx="17">
                  <c:v>20.831765148663891</c:v>
                </c:pt>
                <c:pt idx="18">
                  <c:v>23.521126760563391</c:v>
                </c:pt>
                <c:pt idx="19">
                  <c:v>24.449854855323537</c:v>
                </c:pt>
                <c:pt idx="20">
                  <c:v>26.053891653365866</c:v>
                </c:pt>
                <c:pt idx="21">
                  <c:v>27.019446522064342</c:v>
                </c:pt>
                <c:pt idx="22">
                  <c:v>28.349460364718993</c:v>
                </c:pt>
                <c:pt idx="23">
                  <c:v>30.612622617064602</c:v>
                </c:pt>
                <c:pt idx="24">
                  <c:v>33.033501606241401</c:v>
                </c:pt>
                <c:pt idx="25">
                  <c:v>34.859059186078127</c:v>
                </c:pt>
                <c:pt idx="26">
                  <c:v>35.93</c:v>
                </c:pt>
                <c:pt idx="27">
                  <c:v>35.9</c:v>
                </c:pt>
                <c:pt idx="28">
                  <c:v>32.049999999999997</c:v>
                </c:pt>
                <c:pt idx="29">
                  <c:v>26.7</c:v>
                </c:pt>
                <c:pt idx="30">
                  <c:v>26.96</c:v>
                </c:pt>
                <c:pt idx="31">
                  <c:v>27.15</c:v>
                </c:pt>
                <c:pt idx="32">
                  <c:v>26.63</c:v>
                </c:pt>
                <c:pt idx="33">
                  <c:v>25.17</c:v>
                </c:pt>
                <c:pt idx="34">
                  <c:v>23.69</c:v>
                </c:pt>
                <c:pt idx="35">
                  <c:v>21.6</c:v>
                </c:pt>
                <c:pt idx="36">
                  <c:v>20.21</c:v>
                </c:pt>
                <c:pt idx="37">
                  <c:v>18.25</c:v>
                </c:pt>
                <c:pt idx="38">
                  <c:v>17.2</c:v>
                </c:pt>
                <c:pt idx="39">
                  <c:v>15.89</c:v>
                </c:pt>
                <c:pt idx="40">
                  <c:v>13.76</c:v>
                </c:pt>
                <c:pt idx="41">
                  <c:v>10.06</c:v>
                </c:pt>
                <c:pt idx="42">
                  <c:v>7.48</c:v>
                </c:pt>
                <c:pt idx="43">
                  <c:v>6.74</c:v>
                </c:pt>
                <c:pt idx="44">
                  <c:v>6.13</c:v>
                </c:pt>
                <c:pt idx="45">
                  <c:v>5.97</c:v>
                </c:pt>
                <c:pt idx="46">
                  <c:v>5.26</c:v>
                </c:pt>
                <c:pt idx="47">
                  <c:v>4.9000000000000004</c:v>
                </c:pt>
                <c:pt idx="48">
                  <c:v>3.46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031-40F2-82ED-2C8C3962D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C-49DC-A02A-64E0ADBE0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  <c:pt idx="37">
                  <c:v>Enero-2023</c:v>
                </c:pt>
                <c:pt idx="38">
                  <c:v>Febrero-2023</c:v>
                </c:pt>
                <c:pt idx="39">
                  <c:v>Marzo-2023</c:v>
                </c:pt>
                <c:pt idx="40">
                  <c:v>Abril-2023</c:v>
                </c:pt>
                <c:pt idx="41">
                  <c:v>Mayo-2023</c:v>
                </c:pt>
                <c:pt idx="42">
                  <c:v>Junio-2023</c:v>
                </c:pt>
                <c:pt idx="43">
                  <c:v>Julio-2023</c:v>
                </c:pt>
                <c:pt idx="44">
                  <c:v>Agosto-2023</c:v>
                </c:pt>
                <c:pt idx="45">
                  <c:v>Septiembre-2023</c:v>
                </c:pt>
                <c:pt idx="46">
                  <c:v>Octubre-2023</c:v>
                </c:pt>
                <c:pt idx="47">
                  <c:v>Noviembre-2023</c:v>
                </c:pt>
                <c:pt idx="48">
                  <c:v>Diciembre-2023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5.3832860000000267</c:v>
                </c:pt>
                <c:pt idx="1">
                  <c:v>5.2804295942720785</c:v>
                </c:pt>
                <c:pt idx="2">
                  <c:v>6.1078557950144017</c:v>
                </c:pt>
                <c:pt idx="3">
                  <c:v>7.046979865771803</c:v>
                </c:pt>
                <c:pt idx="4">
                  <c:v>7.9299488390397528</c:v>
                </c:pt>
                <c:pt idx="5">
                  <c:v>8.3398821218074772</c:v>
                </c:pt>
                <c:pt idx="6">
                  <c:v>8.3505255919048977</c:v>
                </c:pt>
                <c:pt idx="7">
                  <c:v>8.3889324960753555</c:v>
                </c:pt>
                <c:pt idx="8">
                  <c:v>8.5719890153001188</c:v>
                </c:pt>
                <c:pt idx="9">
                  <c:v>6.6692367000771071</c:v>
                </c:pt>
                <c:pt idx="10">
                  <c:v>6.0388553928605546</c:v>
                </c:pt>
                <c:pt idx="11">
                  <c:v>5.5275425744458317</c:v>
                </c:pt>
                <c:pt idx="12">
                  <c:v>5.253882479997813</c:v>
                </c:pt>
                <c:pt idx="13">
                  <c:v>5.487862472844057</c:v>
                </c:pt>
                <c:pt idx="14">
                  <c:v>4.3335829277424125</c:v>
                </c:pt>
                <c:pt idx="15">
                  <c:v>3.0333763599483774</c:v>
                </c:pt>
                <c:pt idx="16">
                  <c:v>2.2971741112123993</c:v>
                </c:pt>
                <c:pt idx="17">
                  <c:v>2.38462235923474</c:v>
                </c:pt>
                <c:pt idx="18">
                  <c:v>3.1915858192039082</c:v>
                </c:pt>
                <c:pt idx="19">
                  <c:v>3.385534534262689</c:v>
                </c:pt>
                <c:pt idx="20">
                  <c:v>3.6766034327010004</c:v>
                </c:pt>
                <c:pt idx="21">
                  <c:v>5.0144560896277568</c:v>
                </c:pt>
                <c:pt idx="22">
                  <c:v>6.9404332129963819</c:v>
                </c:pt>
                <c:pt idx="23">
                  <c:v>10.223584565452583</c:v>
                </c:pt>
                <c:pt idx="24">
                  <c:v>12.783988460151448</c:v>
                </c:pt>
                <c:pt idx="25">
                  <c:v>16.780085959885355</c:v>
                </c:pt>
                <c:pt idx="26">
                  <c:v>22.64</c:v>
                </c:pt>
                <c:pt idx="27">
                  <c:v>26.41</c:v>
                </c:pt>
                <c:pt idx="28">
                  <c:v>32.119999999999997</c:v>
                </c:pt>
                <c:pt idx="29">
                  <c:v>35.9</c:v>
                </c:pt>
                <c:pt idx="30">
                  <c:v>37.72</c:v>
                </c:pt>
                <c:pt idx="31">
                  <c:v>38.15</c:v>
                </c:pt>
                <c:pt idx="32">
                  <c:v>38.01</c:v>
                </c:pt>
                <c:pt idx="33">
                  <c:v>36.770000000000003</c:v>
                </c:pt>
                <c:pt idx="34">
                  <c:v>35.49</c:v>
                </c:pt>
                <c:pt idx="35">
                  <c:v>34.65</c:v>
                </c:pt>
                <c:pt idx="36">
                  <c:v>36.65</c:v>
                </c:pt>
                <c:pt idx="37">
                  <c:v>35.979999999999997</c:v>
                </c:pt>
                <c:pt idx="38">
                  <c:v>34.549999999999997</c:v>
                </c:pt>
                <c:pt idx="39">
                  <c:v>32.659999999999997</c:v>
                </c:pt>
                <c:pt idx="40">
                  <c:v>27.83</c:v>
                </c:pt>
                <c:pt idx="41">
                  <c:v>23.87</c:v>
                </c:pt>
                <c:pt idx="42">
                  <c:v>21.82</c:v>
                </c:pt>
                <c:pt idx="43">
                  <c:v>20.76</c:v>
                </c:pt>
                <c:pt idx="44">
                  <c:v>20.77</c:v>
                </c:pt>
                <c:pt idx="45">
                  <c:v>20.34</c:v>
                </c:pt>
                <c:pt idx="46">
                  <c:v>19.55</c:v>
                </c:pt>
                <c:pt idx="47">
                  <c:v>16.37</c:v>
                </c:pt>
                <c:pt idx="48">
                  <c:v>12.23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26C-49DC-A02A-64E0ADBE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Huevos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505158847999266E-2"/>
          <c:y val="2.4808394269677694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B1-4427-8E22-98F12310F276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427-8E22-98F12310F27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  <c:pt idx="37">
                  <c:v>Enero-2023</c:v>
                </c:pt>
                <c:pt idx="38">
                  <c:v>Febrero-2023</c:v>
                </c:pt>
                <c:pt idx="39">
                  <c:v>Marzo-2023</c:v>
                </c:pt>
                <c:pt idx="40">
                  <c:v>Abril-2023</c:v>
                </c:pt>
                <c:pt idx="41">
                  <c:v>Mayo-2023</c:v>
                </c:pt>
                <c:pt idx="42">
                  <c:v>Junio-2023</c:v>
                </c:pt>
                <c:pt idx="43">
                  <c:v>Julio-2023</c:v>
                </c:pt>
                <c:pt idx="44">
                  <c:v>Agosto-2023</c:v>
                </c:pt>
                <c:pt idx="45">
                  <c:v>Septiembre-2023</c:v>
                </c:pt>
                <c:pt idx="46">
                  <c:v>Octubre-2023</c:v>
                </c:pt>
                <c:pt idx="47">
                  <c:v>Noviembre-2023</c:v>
                </c:pt>
                <c:pt idx="48">
                  <c:v>Diciembre-2023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4.2990800000000036</c:v>
                </c:pt>
                <c:pt idx="1">
                  <c:v>4.2623278099420929</c:v>
                </c:pt>
                <c:pt idx="2">
                  <c:v>3.5571542765787427</c:v>
                </c:pt>
                <c:pt idx="3">
                  <c:v>3.4383954154727689</c:v>
                </c:pt>
                <c:pt idx="4">
                  <c:v>9.4577430385930796</c:v>
                </c:pt>
                <c:pt idx="5">
                  <c:v>6.8417018014564945</c:v>
                </c:pt>
                <c:pt idx="6">
                  <c:v>1.8912529550827486</c:v>
                </c:pt>
                <c:pt idx="7">
                  <c:v>-1.4572293716881148</c:v>
                </c:pt>
                <c:pt idx="8">
                  <c:v>-2.9833729216151994</c:v>
                </c:pt>
                <c:pt idx="9">
                  <c:v>-3.4344971934164192</c:v>
                </c:pt>
                <c:pt idx="10">
                  <c:v>-1.5291981267322967</c:v>
                </c:pt>
                <c:pt idx="11">
                  <c:v>1.2625538020086111</c:v>
                </c:pt>
                <c:pt idx="12">
                  <c:v>5.0057200888061573</c:v>
                </c:pt>
                <c:pt idx="13">
                  <c:v>5.1699377692675768</c:v>
                </c:pt>
                <c:pt idx="14">
                  <c:v>5.1428020069471216</c:v>
                </c:pt>
                <c:pt idx="15">
                  <c:v>4.8524214347119994</c:v>
                </c:pt>
                <c:pt idx="16">
                  <c:v>-0.553423190216904</c:v>
                </c:pt>
                <c:pt idx="17">
                  <c:v>9.1479820627802724</c:v>
                </c:pt>
                <c:pt idx="18">
                  <c:v>21.726218097447799</c:v>
                </c:pt>
                <c:pt idx="19">
                  <c:v>31.256001536393313</c:v>
                </c:pt>
                <c:pt idx="20">
                  <c:v>29.135246303006568</c:v>
                </c:pt>
                <c:pt idx="21">
                  <c:v>22.305418719211829</c:v>
                </c:pt>
                <c:pt idx="22">
                  <c:v>17.926817431815962</c:v>
                </c:pt>
                <c:pt idx="23">
                  <c:v>17.691508453764044</c:v>
                </c:pt>
                <c:pt idx="24">
                  <c:v>18.361943024105187</c:v>
                </c:pt>
                <c:pt idx="25">
                  <c:v>22.476103777878919</c:v>
                </c:pt>
                <c:pt idx="26">
                  <c:v>26.51</c:v>
                </c:pt>
                <c:pt idx="27">
                  <c:v>31.97</c:v>
                </c:pt>
                <c:pt idx="28">
                  <c:v>35.17</c:v>
                </c:pt>
                <c:pt idx="29">
                  <c:v>26.02</c:v>
                </c:pt>
                <c:pt idx="30">
                  <c:v>16.63</c:v>
                </c:pt>
                <c:pt idx="31">
                  <c:v>12.15</c:v>
                </c:pt>
                <c:pt idx="32">
                  <c:v>20.13</c:v>
                </c:pt>
                <c:pt idx="33">
                  <c:v>30.91</c:v>
                </c:pt>
                <c:pt idx="34">
                  <c:v>36.75</c:v>
                </c:pt>
                <c:pt idx="35">
                  <c:v>36.090000000000003</c:v>
                </c:pt>
                <c:pt idx="36">
                  <c:v>33.68</c:v>
                </c:pt>
                <c:pt idx="37">
                  <c:v>29.01</c:v>
                </c:pt>
                <c:pt idx="38">
                  <c:v>25.63</c:v>
                </c:pt>
                <c:pt idx="39">
                  <c:v>20.34</c:v>
                </c:pt>
                <c:pt idx="40">
                  <c:v>16.489999999999998</c:v>
                </c:pt>
                <c:pt idx="41">
                  <c:v>14.32</c:v>
                </c:pt>
                <c:pt idx="42">
                  <c:v>13.67</c:v>
                </c:pt>
                <c:pt idx="43">
                  <c:v>13.15</c:v>
                </c:pt>
                <c:pt idx="44">
                  <c:v>10.31</c:v>
                </c:pt>
                <c:pt idx="45">
                  <c:v>9.25</c:v>
                </c:pt>
                <c:pt idx="46">
                  <c:v>7.91</c:v>
                </c:pt>
                <c:pt idx="47">
                  <c:v>6.3</c:v>
                </c:pt>
                <c:pt idx="48">
                  <c:v>4.12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B1-4427-8E22-98F12310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'2'!$G$8:$G$35</cx:f>
        <cx:nf>'2'!$G$7</cx:nf>
        <cx:lvl ptCount="28" name="País">
          <cx:pt idx="0">Costa Rica</cx:pt>
          <cx:pt idx="1">China</cx:pt>
          <cx:pt idx="2">Brasil</cx:pt>
          <cx:pt idx="3">Bolivia</cx:pt>
          <cx:pt idx="4">Panamá</cx:pt>
          <cx:pt idx="5">Estados Unidos</cx:pt>
          <cx:pt idx="6">Ecuador</cx:pt>
          <cx:pt idx="7">Perú</cx:pt>
          <cx:pt idx="8">El Salvador</cx:pt>
          <cx:pt idx="9">Australia</cx:pt>
          <cx:pt idx="10">Paraguay</cx:pt>
          <cx:pt idx="11">Canada</cx:pt>
          <cx:pt idx="12">México</cx:pt>
          <cx:pt idx="13">Alemania</cx:pt>
          <cx:pt idx="14">Uruguay</cx:pt>
          <cx:pt idx="15">Nicaragua</cx:pt>
          <cx:pt idx="16">Italia</cx:pt>
          <cx:pt idx="17">Honduras</cx:pt>
          <cx:pt idx="18">Japón</cx:pt>
          <cx:pt idx="19">Rusia</cx:pt>
          <cx:pt idx="20">Chile</cx:pt>
          <cx:pt idx="21">Francia</cx:pt>
          <cx:pt idx="22">Colombia</cx:pt>
          <cx:pt idx="23">Guatemala</cx:pt>
          <cx:pt idx="24">India</cx:pt>
          <cx:pt idx="25">España</cx:pt>
          <cx:pt idx="26">Reino Unido</cx:pt>
          <cx:pt idx="27">Argentina</cx:pt>
        </cx:lvl>
      </cx:strDim>
      <cx:numDim type="colorVal">
        <cx:f>'2'!$H$8:$H$35</cx:f>
        <cx:lvl ptCount="28" formatCode="_-* #.##0,0_-;\-* #.##0,0_-;_-* &quot;-&quot;??_-;_-@_-">
          <cx:pt idx="0">-5.29</cx:pt>
          <cx:pt idx="1">-2.2000000000000002</cx:pt>
          <cx:pt idx="2">-0.10000000000000001</cx:pt>
          <cx:pt idx="3">2</cx:pt>
          <cx:pt idx="4">2.4700000000000002</cx:pt>
          <cx:pt idx="5">3</cx:pt>
          <cx:pt idx="6">4.5999999999999996</cx:pt>
          <cx:pt idx="7">4.6500000000000004</cx:pt>
          <cx:pt idx="8">4.7000000000000002</cx:pt>
          <cx:pt idx="9">4.7999999999999998</cx:pt>
          <cx:pt idx="10">4.7999999999999998</cx:pt>
          <cx:pt idx="11">5</cx:pt>
          <cx:pt idx="12">5.4000000000000004</cx:pt>
          <cx:pt idx="13">5.7999999999999998</cx:pt>
          <cx:pt idx="14">5.7999999999999998</cx:pt>
          <cx:pt idx="15">6.04</cx:pt>
          <cx:pt idx="16">6.2000000000000002</cx:pt>
          <cx:pt idx="17">6.8700000000000001</cx:pt>
          <cx:pt idx="18">7.2000000000000002</cx:pt>
          <cx:pt idx="19">7.21</cx:pt>
          <cx:pt idx="20">7.2999999999999998</cx:pt>
          <cx:pt idx="21">7.9000000000000004</cx:pt>
          <cx:pt idx="22">8.3000000000000007</cx:pt>
          <cx:pt idx="23">8.5</cx:pt>
          <cx:pt idx="24">8.6999999999999993</cx:pt>
          <cx:pt idx="25">9</cx:pt>
          <cx:pt idx="26">9.1999999999999993</cx:pt>
          <cx:pt idx="27">183.59999999999999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5HxJc924suZfcXjdVGEGeOPWiyiQPLNmWbK9YciSzHkE53/Ty1529O5t64+9PJatkmiV5RvlCDui
5XLZJoQD4MtEDl8m9e+b4V836d11/WrI0tz862b4/XXYNOW/fvvN3IR32bU5yKKbujDFx+bgpsh+
Kz5+jG7ufrutr/soD34jCLPfbsLrurkbXv/Xv+HTgrtiV9xcN1GRn7Z39Xh2Z9q0Md8Ye3bo1U3R
5s1+egCf9PtrpzDN9auz6Ob69au7vIma8WIs735//eTbXr/6bf5hXy38KoW9Ne0tzLUPbGkjRhCn
hBDBBXn9Ki3y4POwpdgBtjkmNrUZp5jwL0sfXWcw/fu29GlD17e39Z0xrz7/+XTukyM8HYpM4dzj
4BT7HTtnn47421Oc/+vfswdw6NmTR6KYI/TS0FeSCKP8BwqBigPObSqxzRRhBCv1RAgY0QPJKWU2
RQzbNgEZ3cv/sxBe2s3f4H8/bQ79/dOvUD/6+aifXOfX2Z//+8vh/7nyqwOObUm4tD9/PcXdUugA
KcU5owp9+ppp/3ds6HnoHybOwH94Pof/5I+fD7+ur02U/jj0LYwO6KcvhDljWNkA72Pbw+kB+QS7
FJ/tz5fF7/X+5Q09j/6XeTPwvzyeY69/AYPj3bTXt0X95fz/XPUtDNjbUggw/wRLDgA/BV/aB1TA
MIwqOdP779jN88g/TJxB//B8jr3n/AJ6X6RRF/1Ac29heYC4UMLmSCgKln9mdwQ7sG0M7hjbgigb
7Z3yY4OvX97R8/g/TJzh//B8jr8+/vn4exD13Bbm1Zs8gj++IPHPrwC1DziinIPuS8XxV6GPbR8g
rCgiNpZMISbsL2vfm5/v39fzwpjPn8lkPjwXzZvzny+ak7v6z//+gso/l4glDuBS2MJWjCmsMOag
+I89guQHiHHFiRAYU6Lw7GK8uJ/nJfF52kwAn5/OcT/xfj7uXvrq/DrtfqxLwBBlUkAWXMJT1JUC
sUCYJDC/j5Ng/LE5+s7dPI/9k8kzCTwZm8vh/PLny+GP1jT1dfpDnQPhBxI0G1FBJXgIyLmeSANT
dsBsMEyK20rs78BTYXzXlp4XxaOpM0E8GpmL4Y83P18MJ9f1ddBej1+Q+AGWiNADigW4ZiwRFgJ+
P5GCxdUBFjbdGyMuMTjpmRi+Z0vPS+GvmTMh/DUwl8HJu58vg811+ef/y3+cBCAnFpxhQBduAMJY
zq+BBOZiz1fMYtOX9/E87F/mzUD/8ngO+ebk50PuQD58+wPjUkEOuAQqSFLEbaQImqUENogEAVtE
wP/us+J5QPRpP9/Oz5/H/mHiDPyH53P0nT9+PvqHf/6fIbopfpzGg8mxKWQDWDEg4jAVMzeMEcgH
QXQEvxBjX9FA37Gh5+F/mDiD/+H5HP7Dtz8f/j9SYGbzH+l5OT5AYO8JsD22YAr+eGLy92yFQgSp
R2zF4yjoezb0PP5/zZwJ4K+BuQTcXyAIfVO3P9jpUnIAXAOHmIdiCID4V05XHIAAMAcalINzgLzt
y+27z8i+Y0fPS+Bh4kwAD8/n+L/5BTzuERQCPsU9X0D452EPBgEwRjmZeVtLQeJF94UA9ZkphXDo
sfJ/116ex/7R1Bn6j0bm+B+tf74FWjc/NvJn9IATcKsSEcmV/BRSPkp+QTb3+ZdikmGCkf1UBC9v
53n8v8ybgf/l8Rz59cXPR35V5LctsNFfAPgBis8OFCEUwsmnYaaloDSzr5AhCr/3XzOT8z1beR73
v2bOkP9rYI796hcowpy15kc6XYEPhACNh4DHllDk2udRj5R+z8HZiguGmbQh5MEzpX9xN89j/3na
DPjPT+eon/0CGa4TRundj1N3i+IDKTClwDSAtaHzWMeSUB4A3l9CFErA24p9RfKxvX9xP8/j/nna
DPfPT+e4O7ufb2kW9XV+8yP1nUEORYDcpJBIKajAKPZE38kBMAoU6rwQ5BOqvmJ3vmM/zyP/MHGG
/cPzOfqLs5+PvlOkRfbhh8IP5gRKK3vmxgazw55aG0uSA0h8QTrsOWrhe7bzPPp/zZzB/9fAHH/n
F6i8LNvrBrKs9AdyDJgfAKkJJS0BDnVf5JpJwIYsi0skEaS3X4oyjw3Pd23peSE8mjqTwqORuRiW
v0C4s85vf+QdIAQgJtDTA1wDVBjx7BJ8KvxSIHj2XA+GbGsW6r+4m+fR/zxthvznp3PU179AoOOZ
8vrP//sDVZ+BagNxD9XcPZ15X1V/FOpYEP5Dpwn0ojCINglckqcu9zv28zzyDxNn2D88n6Pv/QKV
xbO7KC/uS75fYPjnUT40lECXFdrbdiWe4ReAX8NA74i9jyC2Aif8Ze17fuE7N/W8GJ5Mnoniydhc
HEv98z3xH3Wwt8I/sunNgkIW1HqZDbWuB0Pz+D7suyCg7HjvBWYs/3ft53k5PJo6k8KjkbkM/vgV
oqE93f9tev0/6/38/43v//t+0IcOWfe6ufY+tdY+agn99ugnLYOO39nUz+nSs0brPqBZ3/7+WoCF
eejX3X/CkyzroS3q6YS7a9P8/tqCZghsE7ZvYKQMS8gYXr/q7z4N2RjoDG6Do0Fwv+5bV/KibsLf
X2PIMCClg5snkILMD0ORxxTtfsgCkg8oJgKfpGzGEFQiHvqZT4p0DIr8AYrP/36Vt9lJEeWN+f01
XNHy/rv2JwNLKsHUwv8kNPGJvU+D8ZvrM2iZhm/G/6sran+sYiNdf0i6HR37eFGibFr2XZrdm7z7
Ft9nliKQjs7WshHUTiCXxRBY8n3M8ngtNpG+CFmKXVJU7XbsGr4haVLrLC4mXY7VbgpFqe0+PBtw
ZnQr5MdyUO+Kyi90LPoLO023yApy3fi90HHYBtqy43FjU/M+ipIb3wyjjrJocGRf+6ehosYNbZJg
jYgfaytDdzFO23sr8rfHAm5pfioIFyD5hmAAQ3MwenqqyBchyGqUbt8jvopGe/BQxa1Ex9jPdDNZ
zR03KrzPo/921a/kphAsCB2vHAJEYBpnqxZBX3HZ5CC3BieLqci409eUeEUhlPdInZ+R276X4fEJ
uSTQ6cMRkJ4cVFXKvVwf6ciYVigc6hZO6Cf1ootI61nJOK1Ml4ndONqxG8iBrQZm2qsoHdMF9GOU
m76ww2sSR/IlPZoBzoGAEpAccmUTAWTgvv3o8XZ6kkTtQCzk1tCsvSa96Vxo5KveVVFdbFrcpsdD
niaLb4MwW9TmQgpQW2gioJ+YgdmiY4+mmIeDdJXoxd1U42ZXsKJyRTgmox5ipXSdvijlOfT3y+5j
fOgjgVLuXMyyGXvVpgXxQpH3C9YZ47UCq21oSLVqR26WMe8+djHC66zkwcK2iLU0djI4BJl+0v8x
CJIAMwLUCNTe4L+nyI9hlCWYJtK1KSmWJi1bxxh1G/p1v/YnfxmGxP32imAdH6ve/vxgoAgUsxUY
Pejwe7piY7GuV3aM3aQd+xNpB3QxAffpBra9Zl1tfUjyqvvQGjvWTT2hy2+vPrtk96tDAYshATdc
2LNLlko6pLSJleu3mUx1WfX9WirqE6/O1RC+cNZnVAx65RgY409kNp6thnBXxjwrpVv71XRcJyHd
ZTEYxtzoiQAFQ8CUvaDVz+kXvMyg4IpDuA0ELyT6j+/SmEQFnzKQqIVwdMf4iDcZz+ON1bLuJi8n
tersrNq2fVev656kW0lABauurC8mGojDb+ON2TOIP9nP7Jql0VQkE8T+rukzPeF8VxSxcajVg0Ma
3LDIbV0bE2lKzqOcbNq21n02er19XEbrfLzM2yVO3pYlOspUvhB5uI7HwmjbCt82QaSjevBy0+se
bk9iIU+a6SMbmI7K6yE9b5tGh7hzU3zN0Mr42ClQ4RkcO4Wf3YjId6vcPizsYBnRixyFi6D1na4v
C4fJbGWFnRsE3YLFladavInqdN2xwrEmcyYK4VWwtyoxW4TNNmDFTYiGSdfheJmU/jWNmnWYp51X
1sTSvA6PaTHdDkM4OAaRRses4YCJXzvFpBLPR6OTB6OOU7VN4IEbhh8zKvU4xct4jJYN84/hYi3j
uNjgrFijZtB9hZcsPY1JoXOr9eIh8yY5OEOXLSKJFpVtvCa8ai1fc3zRlqMz1IObd5nbdome8m7B
/Umbybh+VRxDMcbJimRXp5kblZZXFuTMD9RxEae7DvnOOKSVm6TxtuhSh9RIE9BnXU3SywvjWHXm
dkmxqhO5jKbWQ1wqPcrSqYP6sqf4RPj++6C+yYc3NLgzY6nrMThtE3rMG3QFvPkJHOyd6oLEkWnm
FUn7rqV4kbajNiIIXXC/Zy9oJpoFL3tboOCSQBP+/heEZk9vCgvzoo+gadw1VbGsiL3Kw+x2NGQ7
tblwedlpEli3MUFbmXON7XDZ+MyNQqb9MfdS8j5gjRNFuZZV5PAudxgIoO/OrCbY+kW4iLqLpr0q
qL/oQf2jjmyaINOiuYntrbDduG8dYOzcItz5wy4JvKzqFqWUXl1tFTsUMnZE974eswVF1daqbU1Y
5NAo8UTu9uWlP6wKErhBadZdmSx5lCy61l6gXn6Mhw2ZyJsgqHQeKbaNfF4s5ZiUHlLZ3djjmwSH
4ONUe9Hx8CYoqqN2tN2ieBfWwbq1Rl2L2K3z3IkriHpUe5yYSuOS7eo+XYytpWtpFzrF9SEt41BP
g7+bilHLsF3GrPDg0m/SJNYZ6Jsy/a6KkkInsbiFqDrUdtkshv6qHXyvB511yjBf5UFxKIah0KGq
dBb5J1FDTiuU3ll2uRpia/lt4T81SgKiun3sA3GPgAKYgsaGp6IfE6sYVZ/a7ojbymGFbM/i/fVB
cdOuv70U3dds5h7PhtKyTRRUHgiZ61kskWpBsxWISlCdVdi4ER6MFmUP8XF+2FjJOmqQqyJr6dPy
bWHMTe/Lc5/Gb+okt7zQ8o8LanFd8F7LHmLQsvRPSdaAulUIa0LBkFpiiXN2EXbKS5FKvdZkpxOI
fUr7ZUu7HiwLOSM91wZNKzShM1s6YMy8sbooA6FpAba0OcQ901XtTiZxxwGDGmCnthsnLrDO1LYU
kcbEciSr1rLahJQufY505afnJW7O4uqOyuO0i3Qcr0owvTk48SQ9qeWC+pu4bjVvTidxxRLsNEl5
Ho3ibZF99GWwNuAafVXDhYlWI88OG2wdZjZfBEnkqARsTDaC5Qodm0eubUudx2CGM0tLYdx0bF24
5Ccib9xkCjYB4aPuuNgk7eSgwT9Km9iVtDmKbAO63h8S1iyR33rpFF1ZwfiW5MHKT/pFYfLFlIWr
pGjOInCPY1BmOvT9G/gg2DvuT9M2PWONPyxCK0G6t/GHvuE7k4Y7MKnndtP0GlrIzlQrvGmoejeO
osnJee87AQvOrTG5FNPWileNnViOn08fw8Z6n/Bb3K/D7MoWljbZuCta6k7NrmnHLVZwnoZrWsGd
tEonIvVKoPiEJ9V7CNkWk+17Ix83xDe72l8XwyULjzlgSd+ovDnK46R1+6jEerQuie/F1mWc8aOe
SI/64qr0p0IPbR1qOjRvp9w4cV1p3gndlSp0qomfcSlBc/iqjrvlwOIVBhNjfLOKMvClg5uJpcit
RcDay7q6CBjdjcHgjWF6EfkGHJ3X8OPJto5GxJ0Qj2ujuPZLsRpSA2lHrf30OsmVjtJaTz7EKKdh
fTjJjyS98HG4ZCxcij4DWyxWQjVukFQ6aFs90WbNInbUR9XbnLZOVVpaiCMIJmM9xVmqp+Ajj8D7
Idi09Ya3g1uXSrM0XZV27QQldVNlr8KJ6c4atIwDnY6+U/vBuqhTJzLWBk9XkDktfXMbZ28BM11Z
/QLj93nFF6SqNCnJGa/gPeQRH6aDcMPSXvAM5KxaiOcvOK4WA7m0CNZFNTotI8vAPstK4w5B5QQp
2saYe4NVnJjKuDb2dzyhmmWJM2DhBGGyDrk4MaAQk3XY2VS38p0lbqM2WiSq83rhmd7WjSAubpEb
EupMbej2Ae+dNDV3xfQuS1unDS7q8dCArYGXcXRNO901k9Nz/i6Tg2tHR5xbiymHiLQLtc/aZdkE
Wong3ObG7avRTe3pSCTKoS1EG/I6E0iHqXBYKnWAQHWG2wknVwEKV1HAwXgIl2TJEY18rcLe80dQ
pIF6bV2vShSc+YiDaJLMG2kR6EnyJYTfG+Fnby0+HvlZDXbD8rqWazVG7jDyGlCHhJ+lHsUdUAOk
vGOxWbG4ByF1hdePYaJTO9KtUQvC2qM4FHf51O0GwCEeD3lnVrwJN5yWb2KM3DKrl2UvQXGFFxpx
DBfyLq38tRiCZWpsuNF9AFpb8vd9GTeOL6xdDrKNsXRY2ziDbM/9wIp0zoeLMQoXQ10vwc9cdlWg
MTgvNWVbM1Whm/cWcxNRZzqt7BeSd/Y0qxDQ/A7JCxQsFLAu0KWhZnELnZTqZWojr6qrJNWjaEwJ
1jlIhM5MW+frKO3ULihV5sZT34IxB+NQslSdQETUuB3Yk/eFxbOrDkfZVlQRvi7l0Dm2FdeQgfsG
ogSTeXE5Ze8KbJpId22Y9qCCnHS6YqT3Qo6MI5IEebSygFZC6YCdDk/hKh9rs2lGNDi8RbWLLUwu
UlSOcCkiJ2PJIk1FfzXBiy+Z7tO4OIH3wIrz3OJ+vBI9pIVtGg0raYVyUZC0vgMD2iZOxUwQvJD6
4qdBAN/Hf/AqBwQDAt6GxVzNyKu2qYY+SYEoa+KuOw7ISFaUDeFxRUXhomqqll08JV6P8aSbQvFV
oKhcpLwZvCyAEqsjmkgcJylg2rSMOd+OGz4RAY94vE/bsxnhCLJHyeH9rKcxygA0USS7GFLzALXb
1hi2ADs0eSSoqaNyP9/EMhscWjT0rIUmK1dONFr4TXcXhqg+HKdULCS35DqIkgxMZUA200TaZdKn
E9V+3PbnJmumFxK+/a7+ftcSzSKrUo4N8KGQ8vrZ4G+ajteJo6pmvO5Gn0HgErF4HaehYdpOAgFp
dx1ZL+T4X28BiknQaAA/WAF42k/dqo8z4LCCq5D2Srh23JbHJmEN6GtQuDRgaAMvlaSnuKLpWyse
zJJEZbn5tuCehntwPTEm0OKwZ2AZBcZ3hoCdlsoSQ73nX+3JbRqkzkIWF9sql6O28EcUxL6DLVWt
/uN1maJKwFuTwC1BhfmpvmSWz1hQWMJNI6KOKsW795JBwNkGExhbo9imnMLC6Sbev/1HK88pLRVF
zCpaoBymURVrQazcw5PAm86yq6VogOyE3KEPb6iMkqsXlt6j+Ze+fUIb2mahdZ9AqxoCTn526sCy
eqHAENkTBYsbeVZ5kVIAOmgWqRQbTvxV3kxrUozHaR0DqZ54JrNPRvMhCiuNxuZ4qMyihVQJl5UT
ieSQSt+tkfIaHy/9sFj69RFt80WSb/zQX4hsM4EpG0zgQfq6nHyxU+WwEBBjTuF0ZTq2sCOzoNza
2pbxLDwu++E2jk4LC2jUiBzZ2bi2Y6Gh9fFo9MEoQvwzYbPDpvciGm/7ztJxXi9C+pGHkeM39rYp
zLJvmRNyvIAsKi6qNakmpWkSQSDbaKQWdcSXScx2qNqJOtVplG2Sut3JSL4XAwP+Gl9FxN5wjvWE
Sqdp5X01+m/p609k1jckQWdED22BRh6DDPS+osbojNFhNdoj2UDXSXUraGAv+WB1Lq/BlJp0MB7Q
jcmbb+vDU5v+SR32PSzAJkOqBa/M7C/nI2I7kZnIYwtI9IRalQOJV+1YISFArJbc+/ZSzxyYwmto
AkhcBpUPsX9b//FawqI97bCUbslMfRLneQrpOeMNcaqO1PGqz3MG0qYfgZcyw0algSSOLdLRvODJ
9o7qCfL7nyNDKBPgwxDEBPuA4dGhixR0IwCu04VKCT2Mx6a5NCnPdaeK7BDHaf6CpYF61FcLwo8n
EJBB77tH4a9PF0ynjPgQCBOIQ3vipU2ZaNhisujLyr8zcS1DSG5QchjGMVn6QRtbDrKSjnncZMVb
1HgiOKxlxXWbTWeEY4gka6+mbfUSMPAGw1dbpRArQVUNCtoISO4ZHdqorJJF1gbeQNNhzWnDkEZJ
k9hePbT5+TSm0y0E62pZDHHsFrLkxzVjBfBjfcGJg6I+RfAa/9RdoKgbIqfq66KGbNnOLzPkj6PT
lb65MjWJPWGV6a1qK9nqsI3tUoOTgqi1HjLb17ZN8xjSK0o/iCZILnKW+jeRmfgSMlNypio5vYnz
AG/zwo9yZ6CFTLRdgGJFY9BfJUEWbWgrzRVQyXjRS4VC4F/64sYqez/UbcRYrVkFrY9O09Rg2Zo+
CDtIWuPak1aZnyu7hBIbB893y4YyCXQX4GkbWLhYjXHvHxm/xB+YsRJvNDS+VqVib0jMx7OmpHQ7
MtUAE1TV9tlIWfJGID/3qoCiZckEXndRNFwVVcJ2o6+KY4NZuWz9MPAErdTHahxsx/cBAI1ywNmx
+9w/buDnOL0Nyyw/rLPA2vVJXrh5guMFvKJenjbMLpi2TFjnENWSWMeTbE6baMjZSrZ5ssN5L/vF
BKsjBzJYdR4UA1pmpY8b7Q8I3VYprdGW8dJ4A0HpIrDD9NQnpj5qWdh+MJxnO9Ym+brMM3koraTa
FhbkzW06wA0tpRkXPQ25C+ePqCtKVYSnVk+MAz/XBufNWobVZJyWMFMmh3lb48lFSWjyHvgG7A/v
Ejp1U6T5ODSNvyM+FddQkQroWxJwzGwP4kYgabPI9vt1TsMqdDJcWLdhgaZcW3HRYpeWUXBj47Z8
jyxkdToytB+B/BH8rmmn6rruBIudeuD+UVEP0SVN2Z6BVlPlpknDQA/tzl4J0BuX1EWwaJDBWz8t
kFenfbJKsxatJkPJoZWV1mbi0qxTiBa8kLBgE5Z16Cq/Ti4EI+Yah3mgS2PVEELV0ZJXbbbqRhp4
PmQFG1+I9tTuSqm7StZv/ZbgbSjtKNOBZfwFn3h8SiXwht14w7glxvWAOXrPlTFONlQlcWQ3cAgK
ewopcGTDMdsoke9aYvAikJ3aDjIoNqKyFHUriGhdS1jdIicpWcaJMquWDc0CSrX9jqYpAfFxAeXm
EiKRFEKiKbKz9zSsi2XUiODW2M14bmKSJzqymjLSqgeXmrV96U7D1CxkNKYuuH6xRnXWXsRD0Z9E
A8CRJpF/mSU+2cZVQZ267OtdThSQpGHdThdtb5cfBitQjYbgMA2BAUcycduJjtuxDUDBUYmmUY8G
WF14C12tqp7Hi2Qk2VmagZ7ptsRSN5Zkb1CH6dt6NGpXJar8YBLpQ9WosUKqUVTK7VTX+KIz8A26
Lbriog0UXmZStG8oxCI7WRO5SeFynBUdMmdNBFygpkE6nvR5gVd8quRRGNomcFKmhnMGgt5lXZXs
QjNlG7hVoMBsz38h0TXn5diY45Rg35MhcLtRmFtAGoSJ6HTrl6bQRR1a77uapMfdfnXRqdRtZde4
PcHgDAIDDEk04BXLLHbVJ3HwDgon3WFuoZHrvIECC+nbfjNVIntXdxLI7oryvtv5IRVb5FcZhBJ9
tyzyJnRxFIQL6GDOnDZJLMi82zzd9tLCg8aBD7S9QYVJICjyi7MksaFUYfMBveMTpbsQqXwXZha/
SP04WPeFld/WwE8kDrSNT7sCBHNWmCy+9JO8dYNcpYmb+CGKtSyr/EPKsx5k7RdyUU9QIq2mAUKu
CPFdQSOgWZow4B86NkUXPR/B5wymPIT2CXNSswZvYqiQQD0Ddd0lUNLWGuWIbKtEjJlW/tSm0OmQ
803S++XJIPPhWFZFewpZkt07NqqhOj+J4lLk5bGvygxyUN64rLXrM5MpWmhotcjBsabBwuIQ/W/L
tBGZk2W8PeTVgC9oaVeRlkGf5RqilOQjblq6aOq8XfQdySodgU4sOPI75oZJ10OOqALioTAut6Mc
p1APgsSnQZ8LcGp0YkdQlGsuKfx11FAvxpsyrqfLBsPOYz6lUCYBMqgHQm70j3J/KAZd5Ty+GSWZ
oO7rT8MOSPGGasw6HDhRMlnA7/ocSAMR24sBJHWOrLw6UUPfHFdhOV0aOtq2LgwGKjzH/UmrwjHW
BGIsQLDMINkIsAW2k0EBL2g7tbQjnBwiy8/cSQXVOiZBDz6eSaeO2nCZpGUNbI+tDNA0TO1EUGAn
sXO+65pILSOD5amacL1JKpw74Pe4F3Ff3E6h351JBQa160p7Y6MxdtBEkjehKMo3yZAnxzgZKs9v
ihG41ma4gqsNpbrYR15LE+ZMnVJr0grpjPnE3vK6LM8Iqi23jbr8qGeRD3cGsz3RFpBLBedxSCMA
mbou2Xv44RihS6SBdDosoxZo9gG4wxQk4A09OhwMsFY8vRaZOg5EDFXC/IQhy8MduF8SAVF61jHk
GCgU9PYK0uiFivNtyOEjwMI34KWS9/sCHTA3LuMY3N3gVNEGtYdlcTwx4uTNmYwXqLwkSet01o7G
x4iuc7azzQlwnii9IMgzwwmwgWi8TarzAS1E5ObtNg82JRSA/Kx1AmvF2LuSvgnMXVU6KbBMwXjs
tycs3Vj5mfCRlnjHceNSHjpTH+gA7/B0l/CbYtpWch2HHyB6dHozrNuKOEYgD4vSTQOoKglzFTCI
KI572jhA5ywbK4fuolKTYZVnQASD23dzWxovB0t11Bt6akXMiarYC2l6iuTohFDpjNBRErxPfOqC
Yrsya5yUWvp/KDqT5VhxKIh+ERHMoC1TzZPL84awXa8BoQHEIMHXd9aiV/3sqBLo6t7Mk7I/XlaG
rV7ydBBpRfdDNedSuJlt9tR18thvULycFPdMffhKYTk/XfbGYNKypwvubzU5TzTAA2jToEW1N1Oy
BFgVbf2taKuTzvlXeybB4frP9WlGDU6ypcwr96br37J9RTmf0dLh18W5Z4kisoJ3YmHQ1/MB7NC1
CWXisgrC/GdXh0XbTidvVCcjonTCdnEoT3WXT1OH7+CjZJ1s3d553GR1uCYuno2y+cdSLqnrsONi
2Qeu1DkY2AsBtzDq4UahlK6lvniWObRDiTN/NcmAlUYDv/TTsZNR0vJv3gyvnKsPGpNk9sXGt0f8
2Luig5csRh2rFY50/R9b+7MYZ7ybKLKGbmz77JbQvVvvzsi0IRTTbI3is8os8FUOOGnj2m5myb7o
+C9V14q/O+gX2NAUYvpFd5rH4WNqq1MAqz9AUz/qHdS9f357XexLLWEGLSSJ+hCGgNpPpUloBV1b
w7txwl0ZrCPUg3Ml2Yb1OFLEUHDW3uphTMZenENavzq8ilKKfeY1/XXpvJQK62yvB47xdrV4IRqZ
ySDIutLaGBbok49TiVVe7g/tX93zYrLGoqJ0p7BiPYuTckUZQylsyNUhw6YkUKGdHl7AZ9TdBkE2
NqyFAFJ0LIMk9ERObTuVLaxLFZ3XyU48Eydh4B1GuCNd90Mwd7QeqpKJEkzL6TRfpF2lbTNf8ZET
q/9o6COyH6ZhG6i2WIC+0LGBkcuus4FqbfQGpm6+ku7iPc2BYakSt77UvjJJbfmbxnQnrkaIkTOm
+iH1qzbx/CVr2JR4+tlpvEGYuI0rHBEZZba9JGE8b7V1V4tOhtZO0QPAhqzyQbyid4LrIDMtt9Y4
biN7w1qTKKjJslxTR60bT484nnysOcmi0sEi79v63+qcRyK3bQxT/r+peY+iPYchMOHBuYeOHquq
Sv32ky8Yh988XRZDmBOB6vfVjH4h4TWAScNhCC8U50Ic8zYZ7QmbZjlGll0woeCouK9jxAskJJPK
HFxfJ9aMJS77nMs5FaFJ1bNa2AwW3TvRNxevVk1Zyj2aV+rWz698fDdNlLGA5OCuE13CvffZsXad
ba/chLdD6s5VWjK/0Oj5MWjkw6y8xLUg4nLgecQe4fGauOjCAR29SPrhWimRMXwQ6vyrqksYNZns
GMbpoFgwZaGzTBf2H+/WJLYPyv5w4hvhMgkmkeoZb+sjto/l9BN4RShPujpY/ZQ48SaivAjVnHQ0
L90GX7rK7HlbO02Ck4u4nzHPLYiJimEUlE5hoiva1+3EP2cvd8p9ad7h0eaOuJnmu5c70c541ZqM
93kzfQpjJa2cE00vPTm0ZFuhHmAmb4MDpcPZ7bOYNhcZX2j46o7LsbdfbPYlYTnb9aES9wWHfKVJ
psd2U2F+bSP9VOGyNXJzD3iCVY65rptEof5KB2ddgC+i4GfBjYpcnjdkxDuoshozzzQnIf0SkQPT
A//B/3N5lYbVmTF5gKwP87tL+TilUSex6/s0rKO0bO5R/Vqxl8h5YfZVMkgdPeCRNgmwPAYgSLnq
VJJzZL1b45KHjjrUzqsWLLGEjQ7mob1/vHJTWE2JXFFBxlfHbhNRvfXzf4ofIzjnSpLE7rukI69T
0BzgNSeR98nUe+lOBSUn27P2ftVncw88lOuE1G7B1zgdK2/XyXXrg+sg6rb4dR5G9d2fwJQ0Qe5a
cU6qP8EPhgS7EtqCYa9s+jdRnTtNc+fN0WDbmg52+yA2QzXsZ02wvn99FadGL7mlbOAqOh3Mo+40
Jq+fVaGe10ffPdvwR/Xyx+1tVU6JRINpyioRcOkm+2fFJNahREg7SqOSpEGz5n7wxlSQ4F7elJN2
44GCit06seJrD9e8cpxiEO5GCG/DQwKGxU1i6V/5sPc8kbRAE+G+THjWcIzyOPpnCIiKT1vHoE76
VLo74zNgVV5exv81ykqkfBu7Tz/+p8tfqXmKOTxx2iBj6wnORG/it9n5xt3UqbYhvz6fo7dtaAS+
+DWQH17NwGosWQDRdpZy41CSdZgqGjNlJUYK/ZjC/54+N1RPt/wxHK9L9NK7/3XlJ2SadIngAHN+
mya8iFF1cdmSR12LWhcklvZSdMH7unmn8a/ySDZMbupEceoAKppsP3XmCQ9aPEtOYWHN4FeiupZH
Zf6rmqCYrdeag5FG/+RbD19+l/SFz7e2bRNuhQnamW3sqtxfrcx21kKoB7heWjsbmPuZ420tULZw
NKl5G8d1M2JoCYc1p1MIFOUwM0x2UTGBnZMEpSr4s6NvvzmupkoGBYCIVHnroC3Cx6nTyZxc4ebo
lTar/RUFf7HCQEtIVqKAuChLTR3mcnph67s1wHafaJeFCp2mGULgKZhknr2JUxCoalX/Qm1IP4qH
t+f01a/Lvg+v3KKFH1qFqUy2Vq9sEBmS1ud+nTPaRan2ZAY+5c1rDV4IlrvyKxr+KdbfGOtBDfCU
Wmq3okPhZBfGWFQfyF91rDFDAc2EpMXG386tYFTqLaUvhFVptC5F60Qfhn1XQZyJ9R5M7mUmY9bP
6J6gcNCZFJJjXApBPrlrTmBIg97aC3hMfD1VAkeMfp/6C6aRAsx+3tl53T1E733UUn0u3W7C0otg
TNeBpO7AT9SeMmkdTX03IOJ5DaP71ZP7Ch2GZAlZYa5GAg48w6rpZHTooWrmU9XcJ7ZgySNyDMhf
UJrM+GsxlSTRHYTom7UG20Cuu5pe1bDzqxKCHgxN134nhp7nURYycM49k1fHuKkKozdN/cQZQAfx
MrGnAW38lLjKFM7iJhVXGWzIgtXVhsfATJbxhsG6qGAS62Y8sMXPCaiLtum/TWCKBrfLZLPdvIdt
+ef0H4u5OM+2d/wzYq/FIwJurGMr890G7+McfTvAoqT+4WTcS71uoCkm3RqelnLc0dU5SB2goW/K
zaR4AXVga4XhEZJ7om2cmSzK+mYGjzCue8hS+76ed6S6CjUUQRsfvUCmbiPPTMln440GO34Fx7hh
Id3igsy9J8uM+ctOcxsQxFJYg9zazjEaZvzvOo3iOQHCmgTgpVkNVM5fM4ajclC/fVvi6bbbyjtB
rc9n+6xWPKMWu9pSqQ0INkI1BQK87wdgnzMaNGfdBjXLguDIFqhdaHalj663JQfGXypIZZLsmR/l
k48jjNk2yJUntuZMVUFFXSUSx5Am65qs09fYPUILcwmRHNrjaLdpCbJvdDGtVCpMbelvV4qt6F4t
528YN8AVipWKfJn7Qiwhaq5B+Vk3FFYhONTUx4HuIorQetEGEOaGQIVSUhbwPaFsu4kM57yJmo1F
13xxcCJP0wWH35kHHYIMXlET/Jwb7kZ/zjD7HqdIf/jVeu3j0gMR5Bztxbwvzj+wOSRtfUEy0k2n
KO7PkDHTKPz2GHYAxxEyx5d5rB6T1Bum7Zc5DlEV8BjMVHT0I2RxkFaagnPFCdiMww8fujHxFuvf
ijGR4AGVKnqbeeBCJZpZEgiU4yWKPypZv1rrQ0XvdAEvOV4ah270GOVu+ceV/eY6c5wwLn1QPKWT
o4/8QY4nuMQixLPsI7NFcuI/agH6sepkHL4sH7Z2+McwD4IpYGmvpgDtmH3kA9kwGd06ZhIytIDb
vF1rH4LnWNWRa41XtDT4GmoMhgRo8GERzSs0zQ0ZnIQ0EUQqBio+lIVWNIUJ8xUI71cLB58MUtAw
jrC8qyuvgz1xWntrOd9eEF0t9BFmbXZDaApbjU2uIcD09XptQfWwKkxlRZKlocnsdPtypp9h13z5
I5o28NErAd7RBjJbcBI6GvJy1QwpAf3WN9th8h7NCDStqUa8Xito7CmvV30KOgswz/po0DYFI9mL
QcK1bMD1foeRwUsUbvvKzoQqz77pTwqogNbXQXg3avXb3jsaFDx1MEZDWMU8tfhFGPO07cPzWP3G
E8/d/gGo6hhGc+rKIfGBXdEg3tr6x4CREOgVVxRuHCq3Gn10ZF180e/liOOZxgk0zF1fTQ9edtsF
I5Jr1IGWzanpw23H6n28xEdipEIXP3Z7ISf0H/PUpEqu4I10uGO6KdCwFCV2Ztvb844LxJwYxLvI
oulirYWKnAsimFUB+EwdZe3VmyjWR0GjHepM4gZzLvzlEMNrKKwq/KxtsR1HuNyJiRooNaIe8VJz
8Ytcs3P3OOGJ9Px9D2Gug9ra9xlYrQU9lrp4USsfjhm9tKnJD7BQel4XyR5TiWWmMSBli8O2CNvx
IQMLR26tbkM47rjLvbQ1TaffXBF6BYhnbDPu+RAzUQ1sb5k2btVY+PG6fptm+oZNPf8zQSMnzPeB
PFZMe2cf5PZdVCW5Tq0Vf7ltJzfPaM0IPjL66Uv3fQr7Iur4pVzsopwc7BJSonWdF2tndWhcPDaD
Pq2fXgAc/vPiM4GvTtW9CmfvMkQBPThdXKY26a9uY5akoj5JHSHvtQ9xCNulB/zSnFVVfrXExeb2
bVjzlaJjwp3oZ0buGOIETa0YiQGrhRQztrbJvSWSkHVq/+i5UZmGvnhdepFrf8Sp166HWoSiQPkU
LwsokqQBVh14+tKG8WFoJj9v4fn8duSpLVXtvpmj93AW2C1VBzdfxPOdVcR70xU6E7eehrTsZ5IO
FEet7iH2Qh7pXDYcG8aWzQRUtIA5dgzj6e4Z9S34+hjWOUxXOm7bqDpVVF6aKMwkHfubv04LNLYa
yvBqt1lQ+1XahXS3sJpnPSTXz2f0JDFVLRPVli32NmCbOaSY+EgXFuAv27zFoFE4zM9ib5Kph0pW
hmtBHRUetFGY9RaE92w2v/RBfWpxcipd3rkffmgZnvlS54b6O0XdL8djccErnKX9EKFCefGOkfIt
FIO97TDKW4L9m+2WQjqEu6JWjP92uLxNlhvk9eKOmZkwYqvhMIcNSpeTR1N07uLuavsWy5fOalIa
dyqJrRHngzHORutpzdpRPdoxfi6lmrOO8sfY229xVKoclGWXdVh9TqtoG/cgfiXxP3shj6TGPyYN
i4quam5RHZ8YSlFjQ4oZ2+rgRzAWrIZ52SSoBncVQvBfqH2PFTUHHgN7tNXs7taFdxcLDHc6YsrM
cLMYRGYhASWK56vTwg1OLDVsK0yCcC2cpOpAfkPWQuWHkbeAwaLu0sgcyrNdtL7TZHEnIOBJniwg
/hN7FuOfN60iD2wviRgmQcPow2hXyG292P57QEoGKQ840k3WmvRpL+fmW4m+q9Bk+C7LjFrjpfBC
PkDgCiuxZM4cYkrjPv2nbBNA1KhZf4907Iuj0xlv62uH3BxVzx1m3wq1RrBYxz+kw5SATotUUc4Q
j4DwO8TzZVDrlIkK5jf1ZvGlGxI8kCpAMmHtZOFChraLSM0OqqaNKShbcQRC5RpH/zjIGPt3Dr3m
ENPnqff0DOn3HHAfbjkcsa2JnzO11r4DZiTCAFl6LHuiiBnMsEPrswktWf+uWLdf3ABJnvbuBErj
fQ/HQ9cSbISyvS/z9F8o/MxZgoK34W7tTW5aHGqNEGdfiSMG27PVmmsbTkc4Jz+d7q5BZZ0tIw+w
0tpET3UOL3nTSFPgMf9HgTRODUajsa8+Y2YCqHB2hakbYgQn81cVr9vZYh+zXT1f1iJwh9y3HzWs
pjCoDz5HHsiq6t0YVVZS2y4v7BYcNkotycJ2LWRkYeDkbYVqKPbdwK6y4phgvDyoVLKU4JDn+RAv
/zkBR+bJubbUwwjmQwMIx3c6Bfo49+6yxS1If3QMfhqEgNwO0RM5QARQ7gHOUeIbtF/N8DW2/o8Z
p70Z2jNCRNNPSxt2rZB5dZI4ml2MD3xOBOakVplPoFhK5UMU47dZgVrwdo/xlkIc3lvL7CKFJYMU
4O7BW5aiWQWDsA/DrJHOfRk6K+2M+JML0H0HQpAIozVlyEsUcTVdBARPsOgjkBmUqXPPe7dLYn/t
7hTyA+RhSqz9QOLT2isEU9v/YqoKH+nIwiqbo02H8A4dRBZOP4XZVKJ1YUGIog6RCiTLlKNYsIul
kUjxumWjYvc7GvvM8qI8xnARgRDp7Bi9U41POdm/JNJ10pb8C23VlcbRkiB1vCD1EJ9H32zU8o8q
aElPVF+r7igUOftyPo9LvfNBnGaR3c0ZH5ysLOGEt+WZaLzX4xLde4teBg142O2+Y6S2r9yhAXjv
UsFUsYcfK7R7Cjm9q5F2q+7d6LxXqhRIglVzJkuFTFU3TMnAKvP8ofXbo8sAur6BaokE9Ydou209
abljQavykpcB4tgezGrSXqx5LirJsRAxN4Ub+pkdQ5qG1QNasvTpl90M0M9DSPf+wSM116nbqktd
6vXd4+70UF5nu7CdphwD/U7G3slEzlAQ4OTVHG3L0Yfbzd40Gh9u1oN2b850KyGkeZb9oisDVc7L
I3B4UBy3fRTf7R6Y+nwRlb0VSKJF63QwAucVcyroO9b87P7h3hSB9oN7jRte8hZEAU49IC5GhmDe
YVXnMc7TtW7uYJERqsIfnchQyjGRWj+xmKK3Nq5ucyBeugagNvFNMTklTJmpCI2TI3qSzy5LohaH
nZ4uoyW/MVKi/vJdDWNYmG+k3IHoaYzEUD8nurMkv/niDaUx1VSeqxmoSh00ZGfTckt8YSdz015U
1x8af0YsLNwRE2/Qcd4EZMaFzZnm5tjY1v45QiGJmVphiVMMGgpVl6EkEK7k+2CaokbKnasDUzAq
RvdlqruD4St6za48NIYl9jAW9rAeB+OjxJptiHAebhX9mso54d0xQO5f9FbKqZ8FyEG6SHbTZkVI
xc2Wriq03Fjhtx23n6jGQAthC4Hcjto33Q5nH/62eBvlgU8STXBcUHBeC12A02wF5udgjDNH/8T2
FyV5s34w9TW6r8Tb9ityHXuCs1ovu0q7YEK2E/piHzENFbbpyGk6+HPi8DSm8ODUrxQLPGmAcwIM
m7m08m1GqePknx8Ca8SURxBijPVOD4BgMKHSp/RBvufOLWx0Ph65xNE58o+T2tTTi+PuLDiaKBqa
HXHfAMLNB9hVBHpdrT77+EuttxkxjHGG/jV3iKt8DgRJFbXx0GQgW5vE/cPtZ2zXm7TfDAZKWw8Y
s4O9L9XewlqrAYn55U7W17jpM0Wf4aldO6JBVD8+eQ20SD1oJ2MbpE6NzcrRr7IhbxGq4ffAe7M9
THRlRiDPsHsQ7cPp1Jtd/Iw79lcg61mlm4R5BQ5NzJ4mtXzEbUQE371Gn4oddR+aMpWjSmx4yu2H
di+j1AXz9jOHdYLsek0/y9bK2PhgaAc8WP32cOqarQU1nsN3kAoPsxTbZf0h9hUGzcYymKJ3FQS5
uN6HsPf8/yTZEUjow/xfNGyAdW8FYBkHq9IiXop+kqVIoyTctnFVgsg7SDnxmVbz85dncbVrWRrr
PvMtSFrQzNBh4eFK/ZAG0Fn8VdPfOURLD6+XtUfOEKK1IBTCCECUaL5DjE5YDKkbZpuvoYaCkBDa
yRpARxGfoMsMeQQfbMQ3gZqQ8P4k+y+FHAYSR1kHnddroBZBfZsxDT4HBcGOiMwkc/vtzvG+EW1e
LSYbnjo2WWHwb1V4boJ3z9r2dMwsGL2kSnT7OoTvXntmQMXC93jZiBWvGNoYIzB4Y+kQYSQ68VeV
DFPzXw9Jf8R2H+udbj/F8ruiiDhSpEG/8eh+IhsZ/jRWuMdfP8A22DqIaLjeW+0fphD6QW0n1nRt
LVJAG4Z82iZtTXGmXmqv/aFqQ1Tehfw96E9oegqH26loWd7MNnRmil65aAcPZcBJegvc+/jr9Phm
qwtt0Ut5qJC/OJVLu5vi95h44EyK0r4DEUhp6O9J8NVVr17n3Gw3DUSVdat7HuY5dzhCM+6fLXka
RWJLbboZo9Rz+8QD9uaCgczEaE4IpFdollFUBYNkLef5ZPeIva4zbjt4yrHDzkOHDvTxhIkmW2q9
ZRresUHp6Fd5mP1x72uhd1z1dxc4SICK08vnJldYmW80TmTxdjX+dGEMt9JtN+6C+T/6o7rfQmq0
FrSEAzKHJaLKgEaa2hlyQmOFxgMoHrqT4pmxq2HfL6268l7uGYqoRo67Q6xxqpccWzkH8pG3s8qG
AIRF/PuUvp3hI0YVV8OpQqAitrda/kCQ3Pvx3kUla9EjucGVNRuB4Mpo/0Tm29Hi7kVLBsWpUE/0
S1Ubv4kKp1wyCy28w78IXk4QZin+EBauNRk3TrxkSFVvQAbiuI5SzvBmsrdg+CDEXDuUBSzOpQWG
5U40MxzYA/yFoYMPgSQnrkiBu7ikJVTk0oL/w4LrtPwqZDmlKZN6GLZO4xWlgUFohnPdXWBmKH0d
o1vAvmKf5wJZNBZjgrrLBWociqyCvu0YknAwiVKLAnJFVnGB+xWdpHOP7oh55F3bt7aME0yjieXv
2gFUo+/hYwDp/Rko6JEFYKbGoWj/DdPWar/C9WjgnIk7diIf553kCHctH1P7PoZdQQYrrZrTCCup
hNzd6zQiv7P1S577G560/LBEXAQWkk30pmF8m+AtMrkPjMrzKAJ1347L0xrpUdg5vbcxEMJHr85t
s2ZD9OJXE0Ckola7flKZYIWUFSTMb+189EydKapsiUqwXFcOcsz6RqA61c5rbT089Z8CETc0m2i9
MQxWbA63wkCYcFVW9TLr5LQfwF3LeA+QI7OjR1DtMBzC5t/0sNMlLNARwJ/Xb9QE25Cc66aw+5ce
indg/hpQLepDsCi3DPxo9SjX+KAg3waIGIG1wUCWSKsQFEJ4B+99hfnyCgUYQGCdRah3To0lKE8z
i7MI3muHgdwJ2908ievSeNDM/FQBZ/anrx4OQ2gFe2EfHHyoMngJa7juMHn/EzWACL51h4+2vZXO
uR4hYo2/MWL6ENnKlVw5h2bFq3LLQ73nGLKlPXx6ur3iMhlM3mXK0B4kC0dIT7rYadHW8cJ7GGsH
pi16RXh3sn0RNS0WWEAxszZ60biKxgK1jyp/V+Ice+/1wBOlCjFf52bPnSoJ+69hfYu8Fxa8j+wX
+IJfn5xn1R2/DTPnqv1DImrD5VfY40YhpG9dQDlemIQYb3BC6/Yox81cQp10Em3etACow+sNbkjC
el7IesdJkqrp3PVugnzNq1cNCTDTfTsi21/tQCukc5TWOKBV3uBZDC7QcNw7gaAyDItzi3SJ/7d6
dRLwFH9XFK4PT9faSys7hCaCk1nmAVWI3bvZs6foBoDkSLX6GkX9Iez3ebzy8DxPl9n64+22Uf98
sqSdusxRnNvz9+qfZPcSry8aPi+UYB8GFHT3lP5hukvDeNlC0MREhcqEq00ClJ4xWx0HPvMtjPYl
5vwAW+bgK2Sou/mKy6OyIbZTZzmjUXDokUWb2CkE61PKT127N+FtdoFYrS3GmWJqH1H31tt7V0Ml
LFPRqXe+fDNrKlz3BuEjhIs39AehaDZJKJjlw+pPrR0lQ70fSuveqYOcCN41F5dPbGXXFvFziMZR
NQQM0Ts4pdPP4PLENOPHCv+Ae0ckfxOfXJRn0rkts7onmYEoMVCJkncoG74R/Dt2rXzwnjTGmDho
mJHk3Ky4hEFGNt4BWpRrk7vh65MIcjaDAywXwSyORpbhugltZwsUNF5Do5yHfc1xl0NwjenJhI9h
YDhVrbQWwC0nFxOiQovwIK4pDFCkuduBwkV3e++hnk819HmnTUPw+QKtW0xffO/djyBRhQUSWaD6
UQaaHqawt0EcNtVxvRltjMofDal2tJkRQD5EMC1Et4cMi8j4RZglw6GDOQQtaL9XaFrtWqSzxkYe
cFUG2OwKN5ywMlm7c9ucQUlu51Bs3cqkfrDxGoagXw1fBIfleB6gsoZkN1mIyH+UrOjjY4MfV/b3
M+87uW89pqv1G324kvh0b6iwFENmaB5TXcyk2tbVHklHaIn3KML1QOkMy9wF2qPWr6hFPhYgqCVz
hN0KHp9cGOzVjH7abWFxm6TqtyHt0wiUM7b21u8MRKO7FWLELDNpI3vVfU4sSHlZXkLlfrbytNo8
Hx2vmHokl5qwsN18VN9Wj4qrg0Mw47dYIByDMtAgNoB9A0yGtTev6SjAdCglDggEFLU7bGsL7QWb
fig3h35YxUbYckoF0mDcR0odGmsAkjCElsQ8b2fH+tGXIDsWWm5YjeA/7r7QyLSBwC5JJhoqgDvJ
Ly18Fz2pljiikHqjJNDoBYe3oKzxD0i969VSlpmvOLqKpv+L7chPiVlfOK+BNNT/Ud85m1DIG/A2
a7uK+FhG7CXkkE84AvQGQIBxRWGHTDyxvJdVWKcFt5MIJl80bm7aNWu4JaFKA4dtG+yBWvJsWMm7
XsgRqms8oL41oKxCgczoeLFqcK0zruwAtAXeai0qw/cWaEQYZTAH9cZo5GGRLRVjnNj8wBguA+md
soiEw9CCkX+RGjYD4UXJxpPyschDf24k20KE2g3YJ430P5BTegkY9s7Ar8RBa0bUCXYybiqozuUA
yLLvhrQyHg74tcO05S3ZFESvvEGddLHqoF7AWJF/3iD3o61RatbvsdUvzvw/YWey3DaTtOsrQkRh
BrYEAc6URFHjBiHLEsbCPF/9/yDO6rgjunvl9mfLEoHKynynVCSAJAEAzp8F61wHrexwCnV+ALci
MkduzGEnC67phy77MCXizcpLeQ5h3yPvXFCdaZt+0GH/Dl0czNNxHvOtXKLdGFtbozS+RCqRMiV+
Z50MrWHYpG0hKAMShC6vSUEPPCoM7q7UKLbOEG4B+HItyAXeHpDvBbZ+M8HQrB6E9r6Aho8TXFlG
zE+IaaH75WaEoFGmx1LD7tBQ/WEpnU8U8AOqPG6tuTOh972qemzw2ZS7CQoXV6C+Ubp8E6u+Nkiv
piKTA7Sco/YTPaOYr+hRTOfLLLw4+m3roxxfk456em3NC8k0ZXwZlwOyzDq7V0Cc884dQITbepeD
MCGvaPqHvHsP2yDrVqIpAAXrimOc05/fCspXdOuHvRa+Dggb5YMVXsRfiU5tfhq1AEHhaO0T59y2
pxgBDYkRbUoQwpb60ppPLFr1+NaceUPLE8GsIDpd5jO6EJi9xToCLoQyiPIn4iDG+tRmh3m4ifFP
XV8jInCqgKHQ/c6VbYLW3yIBIln+VioK4uw26E+8stCmmna3yV2gFco4mV251dRt9clvEYzTY+Rn
8k4/p/Gl0I8i3o3WLmMCtuoGpRsvNY3+vXEPGlBav9XpXps3ZXjW+y9dfvfxdSn5Agw6nb+kWyNW
t/PvaN5V92UZdotFg0q97zXQqIOF6sl1fzVjX5b7Qn9mRJeSISqQtul3XA/RR6tdK/nTtIBoH4WL
ylconmYgqjkU4VeP/jb9i+UjN57npzAPfZEgFh0fFaSKOWjnl17sMpI5+JYGsWxMJJ4mUQrJ9Osk
M3JkRAGT5+rmJkFbp+s3g9FWrTXITpXu0dd0rmo/HdG3oJubCy8pvg3JockvqnnEgxqm2/YVMZY7
oSz4Kom+6sip6fYgJ1p5ndP9ohzMnL/LfDVxA29SBP5Dd3J71ZujALkuMynpeRGyj+IvI9Qoqq3a
7HMliAdf1G9EQxEWE4MbjAxm5RaaQWSftu253XUste0gP1N91Sg/OdFeFZd63GTV3zghQWvat85f
fiw8CEq6rfKDVR7c+lNvr724inZr5vxTqd9Wj3Z1Schf0KxPUBqne8eEUaITUwCqLw0XKpwBTr6Y
UkDiCXcEyoNhcZDknc2UpAnm7wereOLCgI9BqKs7tle7l5AG/Aca46RDufaF78RklggXwPlexxCn
9BXOcjDksU8pmdonOARxMIu9R0ayrLd09WSqW1WDNtjXZE8AB5OKI+2SyMuX1vrQwQ0a8zhF/tgj
lrml5Ek0CHWaTcRUMp41+R5R+mbn6EA8j6dFfC7mfekeUlQcgHLZvpO7HGlmAvfe5Zfcfc51RBp0
c/x/MJJUu2QpQEyzJZcLkivq924L2kfMlrU3jQA6VuRnNTvS5djhWSLIK9NzCDLjbAp1G0+7Ivyt
4EYrxO5IUV3re3BQgjOihx/lLHdkfXld7hFygltxm3bvZfWRIqdbwrM6/FFGA5nNOUPRZA4fUvXz
KrBxzq2lxvWs+XeJgri4FPDG+t+UMWWqDqVwtnnj606ApSZMug3gp6fVT2J+jmde7aT0MHeCUf9w
7KcGE8Rfg8Y8bu4T6tAuH1D9nzLg5eQjgfoFHmjzz9r24SSLdVj1zbMoAOxeS6fCj4AVCVwnczFW
7xWt2GgoszHGOHW1sybMBHsj3CPoUAufnDOgzGuTvFfDg/1JqFDa3Xoi2gjhaKpTYu3Q3mZcHmXz
nOl+CkVrb2x5Qd5Wjv4qFGwCVUcNc63aC06vbZZpDCP7bvzteWvqy8DwmeEvdFrbr+bvuVW4bcqt
VMptE83Ekey1js7k0laAZzlpJp9Gbm6BX0yLVnGmTnEuuRLe3PQI12IOZ2lwLi3ySh6ZhQ2Mq8vO
QToyIk0zD6XJJ6JeYnU/AaQySdvmW0x/NFd7M0VqjMZ57B6z+U+IrKglvTXrsQ1N7i6ryZ6Sg8c3
hgCROBtn3NbSfGqc8W0BIKvSnHsAty06oqEDuB7gQAsTw7BiI2bWfSc0HqxuNbqb+t7J66Od5jjm
ez+a8q3eFEcsPzCwtfi26/GUm9XFlfHW7E8YUsbqbwqXjHiBdCkf1Qpiojuetn0L+m9AxZe8c3q9
zy3lkLl2uOkXifu/D+IovLcopzQV2R4XuUoK4dQ3e4kRWOQ6NDb9KjR5lQjg+8YbeiIMGuuVbP+f
UGqbdD7HJp6chNgBglFS9TlPY3/BhQ13C5qbjtsu537ssQa4Rw1gvzIBICIr6MwCZuTNdsJtQv3L
qN6OlV1sezxCPAZFoe6KrL/N6Uco3hF8PaQgLRkK/DGtaFlaQurExQK0VvODPo4IEsDey5sI223m
wImFXhWOHr0sOvl3Ee6i5aiQwzJqE/zCNbKI0dIdP2qhT0gDDb1F/2EMzFp5SqifknNumfk2Ep9C
/l2E45uAizM63Em5j8m4SfoFsd9yajhNvY0kNM12QsHTYqV/YpntjOoUie+F5pEtotw3ZO4Q5mat
SV3CRG5po2E9jiqlTyPDwP4Z0urFyWWQZuaBxsfXyEHTxw+tUf0F2EwZkTDCg2bMPIn0DFAmgjP3
lYGkR8Aq5XrybKbjN/7V/UIEiyuAHd063xKaOjJxdMwwCLlc7VYZzs2ZqrfWaY8TwUJFLy5ttGwH
G9N+cR5btHmkV9UIe1y8D9m4M6Nojzs5mCvpTaQ+1ZhJBQaQVs9+JjiktKM5HcWuZDZV1JtZ5UES
nuv6KaluUkVPP5dQO8VDHPfkJsakRnzFTu8tyafRWuesGL0MwwH+8l1dzJgYloNkGnFJuxncwQ+z
tWkVe71aPCd0dxOaiizTT/nYMPjkuHjVc0aoUyKi1QS96TGnlfVqEAH4I3xKYfYXSbGD//OWJbzq
A5NZrqZ/lGRAfi13/IGHzHxtY3PftzCG3eijy0ARGm+wYm6q8c7bZVc/iAwtEGqHgUZtMmRY4ur2
N0f7VssQdQCjtRuHhznmAJEtAUFMgxd5iL5DrL9JYOjGBkIPx/y0qYikEnTPk41tIla1PzGi9brG
wdEQdFnAcAFTFtgq4LQ79x7aXmTfC545uvpdX0SnPC6erKzlXkT5RMySmsfbiXZIGz/G3p/FYakq
P693jgPTYLvB7ESeEtKhVXQD6XUmQE2RNlFP1T4akQDqL0Zzms39RMEzmAkzAzxBQF9MKfAaDEwG
BzKi5orgjDAHt6nYCwHDCqBTOe9GHT7GMt/jrEe+CyCrdoHRwwpZwzVcpfJEMrguLCiGrCESr2Zp
eQ6YUhZ+KfWtzF/tvgm0sDymqrHVW978qvE1s/ZrprXY0D+Kwn7WXDivkSoX2V9Wwqxd0ulHBphj
thspzRnS+nhYkwCjXSaSXa7EF0OHKkkZnrM6fq2EcVzHVCu/6NodsyaHo9sZGoRaiBF1/kiWbpuA
8RoAT0OCRv9cjOmhH4gmWLMM6rDb66jw7diaNmYy+haPMs2q7UAT2/XqbtFenIT/ZpnmPasYBkAd
yJU+kJSzR0EO0AGUXeJ7mGv9cSz1d2EARCDO2U3dsM9jKgvGBwXNe1N/anN8rCiKNh0EMD4dbLS3
Y7GdCvMerSE+5LXGaRI4CcFgassDHffYrumI3Qupyp45ojJC+pGOzcx/m+E1soPVq/7MvyVzASIO
e2dZ4BAd+ZpzYMgObCH+WDIbFZv9rFr23lKo4bY78QcGQs6A/aYeV7rqFWX1NJohSh0FDTTfQUgA
Vxx/GLl4j8bwhXwaL2mSg6tGj4vDrL/UEVbE9qE1+3MOfeFAjkW1vDSVdVYpP21Cz2EinOSpznF0
UUR6GEGOrHC5qHr3HIM54ubZaUTOiDDeabH60JfhrkXNZrTaIY1GYvri01DBfMb0FG3ykTscMfkd
kuU2xoRYW80lKZpraDerovcuHA5Y2m9GErXM/sPFsIQkcG+q0H9OFFRQd5O0N6ZhbOz+McUXWcr5
MqfN0bLil6RIzo3Vemo77sDVIKfyNRt3Gyn4WrLlLLlRZb9vOi7L5KbPNfE5BM7ihTfn3QLNOzec
r7HzHexc4Tjv7CHecr89mkW4M7rubOJum4qPaIkB7SWNjTwIDfWFG28HaJECvsZK5yt//NwZ2V11
tGtPTm7pmtwGIlDjyW8XhbY+A+SMjnZxbfp0E1thUFRE+C4t06SBPNQY4Ra6JD0Ymf2HtKDLONJf
lkN3N9R+t9TKzajBU0azfddMCsdcFCCDBj5eLedX4GCIFKoE4+M8fFddPWwVo6Jj1ovfPhsIcM97
gHkDHYTjVGh6kDvbhZH86OVQHQET1SNGY+VZZLP61NrrRWdCApCQdLF1QLMSJapmX3RFWXxlgO1U
kvmr0NHRMLhX+ncrVjuqMF/zLH9IRIOE2CVHX1MgGseeIbDEVpkrtetVhY6xuG8+HMtZY14HYEGa
Drf6dssZ7evgIm9axK8dKsLD64I9bYbgUiZQAiXO7GMHaZSXg+EVAxittSCMIavdWWPTHNit8I85
1d+tY+31VHnM6aCauD/OjWttotZ5S9PsCqTnxR1GYzv5iHJ1F0OUt5Zyd3CIb0JbzfxuTG9z1UID
YaG02/w86js7fO26yg+Lv3oNx99uBR56PYq2g9KQbu3y3pEVgWTArGkv5vQy2gtOhfhzfX3niUCn
0lrdCtsa9/CUIrEpXF+mP8OkbeXU7N35rlX1o5r1T239Fdv3TJ2YNtBAYGa0reR54e9XAwYB52jW
xzkFgrF+VW0vUMe68d4wPyUhQ0PZ3zXkvap5b9WZ5taPp99koQBj2u2qnZYOnNUprr2+pT9cFvJj
6FEfs4RUxGr05VBW9H/zL+p3IJmv0UmepXoxjKMUaDzp5EpEnIvenZYBwjhPfdW1SCJ5dl3cwIkf
4WOZHVI6y7e+QaPcvJTNUzgQ7PquxAaGD0Tc+SnXsK8StFMJL5nJGCg83P1DYHUgW7aOcvCvy0ay
5C44DFl0UNKVW6xvgxo/QB1dNBJ+9a59m6YToX0YC/KdoRZBws+vmA9hQnnkxzKN99iu/altdrYA
jC/Gu0Fj0Ccu7AP3LfhGLJILRiqsrU/VlH5plI8cn8+UwfzTmo02UKgL7wiDkxIQNGMaW6Znix4L
qTNOPdhKCL1da70jTt1OA2/6/GlHwUzcsfXl1CdTS72sUTaslUCF8kq6JZzHQV3ovJiGw7Dcxp39
quTNLrWwN4Nq9kQRIqDl9yltg4UXtdERMD5H47IFqNlPBXRLGN57id6Aei1z5WS6INOYX6ooInG5
OC+JdUwwxzQD6ikq2LwoD5IBQsWiPZwUuuVYe86V99B4G1Zn0FOyaKDBICGJl0v80YTR95j014Kt
ThU98Oo2/prH4r1BGEGGMUTxR1bGH4DZp6iF2q9EsXPY2sAxsJ4nc/Q7jFUkEn112fQ7uR0OMf3A
EOXzRR5DVNeBnBtgsyp8mwfrT8Zdv+n17ndkerNzwY1Y6JlfreS4mS5vscZjvXa9RtDH3HirjkJt
xWUgdWBM24cZHUXTKEd3gcJTcMsOdIOOQImP9Q478WYVmxbyTNznpSuNZwVQYnLXRBpJ3ER96Yry
Kof2nIaD19Paz8qHQqR0nUHlPY7iJ6c6D8NPhlldLq8GKH9vX8zMfOrMaNtqCh8/QOgmNhJGquzS
kgustjGY0reGumgc6eisOId7buRdB3ssHKzjw3QQmIY4fVvarMCmeRlo/HtwnhQ4cy6nI+EQgRtp
XLBIg0o8oHyd5NE2p4eia54LXYe/BNt1rGJjEabQE/tWq+a5KYHRaZJm4AZeW6Ppj4iTjtHgoq4q
grpDpsAZTcb0pBvinSCl9wg+e8B5ocWVz6aKU+0kuxFbgB2T9pJGu5Dmti456ci7yjTm1OxHRpxS
il0kxUEAMJQaAGCVjaQlReC6yh1f8/tkAWpqC7wXUtrBxw7xXtrpW+nWT2HDj1Rb/Wttc4vAMsSw
cc4dTe21StYRRe/DIDTrdNcyq66j5pXgWCzqbvY9LfK9DzWas+U+uZlHGMm47dus9Oas1y+EeIjr
KJub1Tmvi6JfR7uO9j2xRH6bjR/YG1ZFTuAUxU9UtMDPC5ijQpubk0Ev4hG2gZyiB3ZhOzu1Bl3S
p+pP1rvdZmgY4tUluwl3epOjcZusNaeg0XcK8au9zHxd0aZrNcnHsMMIG+vua68K99EurBcjk99Z
CixCEkkLqwzVr7OIx1PHlxLkmwqnThhiwN/7P2k2XbsW81iX23u0kziO42No4NlDn0+KN8R/gvnu
BY3rWYWV6gTAvsEbP59Kfhhk3bIZboYyeREkGoirMBNPhd9ouz12cIJqFoqbkoM2lJ7blx9tV1yj
/GsEYO3m9Di5yoayKFMW4Mgx3CUOjlhYk1qxmg2d/D6ZJKInc9cYgIZOJjFEENihtt6M9pthb+NC
zrladKiqzK+1ZKdW7qltxK0AK6vi8T10i6B1v7KBbLKww/5aHpoCyh1sStcmvgRtC79uJrKoxvB3
aebvROzmRV7W1QQDU5pes8DnYea9w3pY4GljbGzlXQ5k7yrIgRryu4f2L3rlOqciy2w72k2QFAYU
CmJfZXxQJQEAcaicHcM9Ly1hjSqyv5zePw2GNHzN2mRPxr43YquweUm6Yo3HcBhnxCnG7lugOZgd
B+dV7LE7CVSjBCeIToN4WDPtR2LFQWpbnsYaHWZBIiFHnLg/ZNz4PfVYRjHcBrZNsCDJHhYTaQBh
dbzYsPakVLX6XZZAmOpPKfItrPrOkN+12e/KsPts3HfiFoK+u+TQQtPK04Svi0W0AoCmhAjS+HUH
JGrqT1UaHcn0X1dUYKiOHzK7Dwagb/Jc6SZRApri0JZoPhNajrijz/qWSDuQzm+7mJTqhKddiQs4
fz2E+2GNksY5qhFuSV4SoDE3R+V6ih4kCIFSXjJVNR9H+ChVQQ/OR19N4aGQ4gh+cGP50EOToaTH
wZURxysb88A9n1WE+Sz02R2K15b4bDzlDzCfqCf5zuLuwRQXDUJnCd0fF/i00DmZHNZUUXZdlz6m
WJuz8n3k4p20k9HLh0hAfevaaU4mvLmE5NYgxWbnz/IeVTeFTS/x1G1q9mwIdEtObx9jzdk6c7g3
wfygDPJoPk0ARylowTQTkeMY9Dfgbzn5eQAXLh0+DfF56J2T3f2q00/M+FKO3KXEt6O5l+yecuKI
OxuKohi8TknPQodmZgNV1KhH/EJvWkKPZ9g4jhlJ1o1VmntrEoiRyMarXMPqOMsk8B8qh6mpDyR4
tvFnSIBZaQzPLa+f6NrniA0VNX/e0q4lAUxhDnHeDm/x+uWw+aX4TGxpEsLMyBGpD5MrHqICQWhf
eVlI6Jjb+YMLJWESSRqqe5XQMQdJSVSEWx33sq1YG9aPBZWS7UMMCxaYvauOBGQDWkKEEi4ezIgh
jHB8bhyXQAe26NRvdvRFLBAkxmuGzb0T3pLBTKOwavgwtXX6wq9GQC4tbuQ5JPO1I0+KdAzT0Xwb
yLzhY8np9BV9wZkQBlDDfLy05vGt1WoaccCHePY68iDaOggHgmLEz4RSgbBnX7WrTYgoOQeS0NBl
LKNGCYCKhBRZkpsN61E3V1dhcUU97/JlPI44dSz4mMJqYDDOeB7/RE17jsoBa4xO4lJ+qJ34HRtf
5GnIhReH/H8tgesbwe5NZgiy7F9zOlpTVPvOMjfRggCuVT0dOU8MuDER4LBkJJ0bOHsi51cxxE+n
yKtlancWvF3FmNxyJ3whdNrTwa1YjuixvvVFSYqPXO23XcP6k9k4COW7wmqLmYfxAyKyMaaziXaE
bF2CPxOWcvRIyNM5qGOAiAhkOE3Np4VIFqzuHbM5DQuuBRJ+iHqNjOlmgeTHsPNyyA6jWOXo1iWf
19Q0t74nOp+NieEXgjLMLD9NumM2iwt5XrZD1BSh6AgKnTfZT7gTP7sCGZdi+/GwDzGBj9Vv7zw3
4x2SFwldi4EIPTPROYl6BjqMVnkEcGuVbMNyP2qPq9C2RdqY9hiGP9yy9CZJQ49TOXkQrgtuHwPN
qTRVXMbMErnKoojklb/VDX8M4tSdhGxTVDrqh+ooCIQYMdHKxX2AvQF95JlFHpCzn2RcbGsN+XGZ
BalMLiNRAlP6Wg41GgV6aYfVTDFIEMJkg1fUJSv/JXae7J5iiO4Q1U2NwMoFEGaVzsZBrcMarT0q
4goQNHG4Qk6C1ATKC40EW9t8y4A7td7y/Ku1rgZPEPlU1N1CDmFNlAZtyfwdjyw1Wde9iBectbel
/i6Qq5t17lkKbt1sN5PwRdb6GnG+UzglTpDJW+JwNiuCfJ2YJT/Joya/wFL0/CAiOuoyPylMZzMJ
zLEzI807ahhaxU/Cwgs+HH0Nhsh4P0GYFh1e2ZancVQ8ZlDfUO9mGG6G+NZZ+zj8KYYPbC4LU71q
XCk0xfKawhixQUF+qDbABUvpurvVvNZkjiU3c7zh0RjaG6umOgWLb/OCGcs1uLIRSHDTDQyk8pel
N9DdibO3C6Q7wFBg1nN1l/FrOiB4BbFB+mGYXwthxvO+t89ATFWR+kRhrRFJ6nIRmkEE/gshetFm
yBFnDyGTBGg4RUdwk2EnqNDtNe2DY5ieKDS+HPb86G7lz0p008JrQuJK+8fELS9fTIrWYEVbu3/R
7a3O85mBiPBUe5K5ITNYA8XWAfoQneR71KSudZdYSQ2UrpBR20l5xByzz2iL1DndNXy1uUN08UG5
3MvsPWqgEklLqIY32jkrxc1AG99frcrTYUza/pZNn8b8Hc6HQUfrvZ+TFzdGgtwFEhWynG+rLStW
Dml4yXH8j5eMGjjt5YKvfcPmCNKmFpd595YlJ338IklDn2+6+1ZyIKuzQ/GVyi0ndVM8OMBvLjno
yUGg34hgP8m7yrfjApowMd5Un0nvni10gSnCOB2Ew1F2AgE3AQCwSKeODj9JA8t6qkskrFxlCwx9
uyqxlE2B3NIk8mk+1OaOvXmbHJJ9pvktr2ImHYm8GwvZ4GvnqqgW8d0txN9VNzv6wQ/VoITOOOFo
1yhbgqkZ1ytv0VFZSziyye5ZHW4hBljMRwSqAbuT8nOA3CFJZyQ38I29Kohr7OXbGC+1cVpQgWkV
gIvOeqsgTEUgejAfYB0WWK0ierKfZtStNmm3Yt8zXjujcZjnvam9mup5rp7z/GpgGkwl40Awyx+U
+W7yKsfHqrlGjkOiyFGfaXVp8clqXG698zmRy23TpGgHWR8LvQyU6ViijHPf7XnNRyU7bbjpQCT9
3374RRoW6KDEDtI7ia2UR4WQclVF5BtNS5/11tzqdfsyNIZvxfZ5Amkh+vm4akt4H0q5vDeW+VCQ
hwFF/dboJttttM91L4ChZKfZWSNeuscpIdko5PjcJA/MQlGhYXwnxAzVP8ww/jBPURRO/bnWo+2c
UMbf5xiLTE8L+LSADkao6JruKQeAW4gElBy7MjstxdqnPOnuiM/0ccruCp3zunBJZcCPZcoR3ejL
iwHoN8QEw6p+NI6HJDor0EfF8t5VfwYVx1H6XGJ2zJqPePhqlUMCcWbWsITmmknzsAzvioNXQiV7
orpo9GIkriJ+nnxht9u2PA/l3wIlkLtY2yZ+c/Oa0f5tWDazVl3LgvfRxKDtPOIQsqGsRUbow7ng
co4XlsGwtYTnNVuvsjhMMU5peUine6e/W73ylLIcRiKD6I3PYuF257hlWsSKMxsvNyFTRx0xqvFj
jR86+7kAyAi4ytBwn4vuK4r4cDF2JUN70Sxy0pQL7tRo3OuNBTVJtOxjEqnIvACEnYcYpWvmGlx0
75HGdZJojAGMVywhsQUIhNk910blG7DBGpvROjQUyXzSV1g550L/XrerFKADccU6Lva8hR+O89mk
uyR71smALoGdhXmrkQQXPAkQs22UIXsB6VBOOLcZNJnPkDbZ7os+Z16pH3uISLlO4LQ1BknvRi0x
YvTv0JjbNsK1wWdZlq43G086qhiJx4ik+6OWoWPEvWDnP42sDnEdnglcP2baVVF+hX5tYR4tphO1
DEA27DDid1wMTccCieq45jRD8Yt5QHxItZ/x87/VbhBWkd/Yj1OHeKYLnOmQ68ie0gBeEKn/S+S+
j229lRU1nJ+U1ZeeNg3AbG4Qr1l5BUJarftIddtTE6rhOHoWLvyuomkhiKGlkjYopnNLbq3koXL6
00D3TpLVbknpXQwWzFYlZBqxHfRYUxlv1OqZ3KtT1O10h6feoDF3MYlj1cKw5+YzsV36gZyo00SQ
nxJ3PvQKtXbVeyOrwFDqd132yA4ub06+VJXECxcAyPFiPFCu8hThwzS1+jKBH1X9U0V2H+Cirphe
aVo+sZgFm6lShG5V4voZVi8FyrdGojwuJ4iCbe80u7XtkYCbCyXbwCKgwpNYq8eGdUHmL00fsVI1
Zs78OWSzYU6MTpoe55oarsXnuM8DXVWOjm75BjsBjTWFqla3uK73uGKh9BZyu5GOZUjpey1oG+VC
bpRfoz+I+3AbsrO2QdDJTihVTRD7onjqxVl07wVIgUhfEvWg5DC3OWUGMKU1/4x49Iy2Zh3spbT5
wHQM00RdQYurS+qX+DtHvtJop7uyLk99zX0+a3/renwgjhvBIa1yMj3J2SFOBu8auwBOUa74tl55
LcGH0fiQ82oZkXKgMzomBJ1Qrvah6hyN8Ewa736ODrhuIQVUEh07z1DmJ20UQVe4XsODqyVTmoiy
0g8te2eF9HPuHy2bfpYUHAvpTl5C8CW6Td7TgpAoKULlRhornIpuaWiAw5BWLmK35FjAO0S6q5yU
PsHVXs2gmVnUfORMfqemdMLrYOvFrc/KlHULRvhKKNzwR5S1TSiqsGM4AE5xJVLVM8hEfJBLktNx
GTwY18WZTnw7ZEo+gwbMsUkuaFEFTT7/Vamc92IgH6ATy4XIo7+OvRDI6hiHIeNNVwbWYabxSuyn
aZJtVEVhL1SiuNYVfxkCOjMx4HwVjF401jQVsplNNLnIeroFaXqaNCMq5iG8O4WQu65f87eKNKVK
jE15sVU9gWmLQ69nGSqK/zA5zl1NKL9Bxo8luEVdrA6BLhOS+tI1N1or2iaoNC16EECvmzCplXC1
qrvb2I6MnYFZ8YP9ogVKlckEg5nS+pYoTlDW+bVSa7LECSTBy1pXj6Sdn1T2RbkxoqPIwrmR/dop
ZS1onc7yKqkNfxzZkeiq6NF8dapqgAUo8navJ1Bb6LCxYlfRHJGQw8BAgOiSsd9SD00U/Xq0h0iQ
5E517Xyb3Hna4YGUt7rt+1OJv/ZBkepKs1Vc+Wlbiyu9Ew4LEkZ8pSsWdDNlfGzqPLmo1kxaAwbj
ItBiPqsidaItwUjVc13oPCOzQUxchOYTPzGhfxnBUvjH3JVjHYzxMZym9TIskVti92Dt1TyUMJdp
v1jfIKr2sLEdAwx5IIXaACXIeiisATKQC35KjqkiSJItozK6pybgK68FROP/S02rdKbN2qnesLfE
W0P24W5ySijXxBXXyGD3wjIb8hYrnQOV0VYupX8wL3qsKMRGDsCt+ZxyFfZhRwBr57YdOTdOFA8o
amP7rQJYdDetI9MDjyG6i7By2E5q5xgxbIce3hWt3QWzcJXBj1wJJkqisnU2Yg2T01Bku4bdPI8Z
iO//WKyj/ceuF4NdDq4KDmFrgv/9s8vBUDH9ZQvLPYwpfC9sXsw2bf/OfX+IWNHt5k1g672v471s
OxnINibcB48UghLSbS82vYNo6aPZc91N1TMhm68Turj/vhXkP3dxGAIVmGXYtqUZuvbP9yiLcLHL
gcD9sAONCEcXJxpVik3lKC0Ju/kfqzj+Y9+JKbCJ6q4uWB2v6uo/O6zCRUaLQwXaIrmKn3Lq8KEQ
K3+NtiP47z+Zavy7SmP9t3RVVYVt6bpq/rPvpBCzLXFoss046VerD0bsoFzwDRSkYnMQidhioWQW
SG3dIl0MWN9MheU1cSJ9w14x57J3PEsto//xIfzHZ061FZZjczVbGvvC/vnMVeQDorPZOSVLIh9h
icmw6W5ZHmHpRMbyPxZzqesim/9v3co//9y/i27WvWRZApZKFrxDaFMxEudGPcIn5SdO/USJwqM9
3jJCEXTdoXwaBmLmAsrgvz+RfxbBrVtMDc002Dfh0oWb/75rrCJpYnMuHDwEVcSExF7rIP0/zs5k
uXUj3bov9CMCQCa6qdj3pERKlCYIUUdC3/d4+rvgO7HPdfhE/IOaVLksiQQyv2bvtUMshAUm7oOe
+eVzXvF9/fdP/St47G9//18/lrx21YGjIIls/y1oirm5bYRe5cxHPLMjxmtTW3mFukkNF0o/JASz
2Bhm91BiMO22sSldce37ejt648nrvbs2hRgGDYCAZlmAxqEZXZPSwej5Qj93tdV0Kd1xW+TNu9G/
aMQTBiHzBmNZ6RMiDg4uo0FIyqSSkq2QE6eYefOC6oP8oSWvJctU9kIAoKbgNrNX5kC6egf4sHxK
kP5X2QsQlKVVv9ToziOm/oWeLwyGKFl8sZy53WWnNr7WHG+M3eZJwv5Eey6aM131VnXX1eTwHHM2
maeeASxxyiGu3RCmUMiyJT436U4jYQOwZtudAwb5fZYvesWem3mzEe5O5T0J8MiBiDw02cY3d6xE
GEI32WVko9KrvCgoejQdkZRlqM8OKpFWtPuMs+y/v8nfn+S/vkmpGpxUtsaB9dcb/7fgIBW6vM0T
Cz011ZnFq6hw4S6Eiz5P44UiYWHJrgh3rdUPiAh1hEFVj2RROIiS4rb+w9H512H1+4P191/ntwOG
Z0OLkxBlLNo9izmvbJflwO7OZRP/KONAWTg2E8GygXSvM+DZgzUmRy35leShhnMbQX+hYKMGGsX1
5lvuHz6v386Z//24iHsi70klS+j3B7+JGM3KJmdboRoMH4OCFqSuYuQKiiDnNW9F+Ic3XPwzy+5/
g4oFyUUaaX/UCc4Ub/S3byhWAq2SCVTEvrTLF90HNtG6vbLPTNjWtWs4J7dwanJUM5QkgUKq7OiE
JvwfV79ExC3gJWQPaBW1hfolpKPP+mGphG2NVNYeqfTLYdVKUTCzhKPoRyEDU8XuTqmvMyCwZbWr
urZbj36Ep6+2FBBXUHBFPlULFpWZ3o3I91JZfOT04+RnFN9VYWLU7KfjfxgGRsxJ/IcH5d8+FKnx
YRCyqJNLPn1Pf/tQmrCnvBMuoTZO4oWEhIfxuzSAXrZxT36oZ03Rw64s4EpL4DVtU/7hCpgexN8e
VENij5W6ZZgGL9A/f4GhVFjwF5Nt0Uy1HSgRCB8KqbuyjNTNf7+jv0VtTc+cwatp2aZpoPL4/ZnT
bRMnXxU5cwdvlKbAyddG9TCK+LOuCUfwDEQTYTh+/n/81L99wr+9iUo0mkadmBZLOAObuzZxWWo3
WkhYQyuRVlPAnAqPX2CE+++fLLV/udX+/heL3x75sNd9KZGVIfPK8Oxls1JD/n8pBh43DUxdyjCm
Y3De3+PGYVxzRvP21OPdgOcxM0tlGcLk4OxM/HqWVox26yi8qJl2kbmomMmSrl4CN23sv7Rb7kzU
BN7rvxpcHUGSMWU6mjpHcHjVg0fIWMEFj9xbW3K0511/MZrqKazUmWIwbJhQIq/FkJIknMOjISNb
BVhmSTp98mcYq7O1EDX//2DIT16pXnRZrcOBfzjO81VNN2n47dwTPgS+W1t0ywhTLZkrJrMY6Eds
gFH9AI14dP53pQEcFG+SXI3y6invHtP5WJyFvWq8lww1c2qdnIrUqUPA6jfDAc5m32V3SrYCWCX4
M0y2FUp7e5JfOP2mr37gQq4rH1dgMe4to7gmNr/2UH6VSXhIUgbfoIBlV6LRZcknrOqdsSJonU/0
4xs1M3Z95e8jQVeekRKR+WyRrZcIblU8xM9qlDy1hERXPZwYT1sEvY6aFUdezTghyt6jSWrsNFs3
q5lTNHMNqrEE5K1n9moka8F1jK1e27ey0d7TNt7UTNosUZG3Rh/b0mCZz7lZQR8O53ryZuU2CTLM
wbOPYZikZG+m/su1XXYQGwf8apjSTnUrJfs0qte4qHZNj++LspVwndUAvNqMWISy0xqq4Fyq5G+3
BdMqImsCHfzNc1L3m06iAK+XLTlDQIVL2NsCmAV5CCnS9mzYkQ4507w7QU8o3ftVTMWSaBOemWAq
Rk1xdDXo8vychSQCFrstd2RXMpHsIJA1K3aJvTqgdV4zWrT5Bzo50dHCeWCdVBhetfUXCcqG/1/X
JjjYTWZ+dwRWj+gg6jdreGh8uWp5C0FdD902BNbgaBjoVj5rKJv8gjT5ylsg8cw/RhADQNQXxfDL
oXLN8Nha46cFYVshPi1mDDkYJ35vxdglWM0Zp2KyJLlpiPbO8AUQOhpWuco7hrmcg5YCbS4dfGEv
ghQC4V8w687iEA0DRp8uQd6ACy3DrGXhtgAVmU9CRv9nIJdHdHzjV0tN9hHqh1lHTgzp7sXWZH+j
VZDoCS6S34FyHO3nEe6CM+nWodOwSmUXolQ7vAW+t6kZV0bl3AjeG3IXsCVXOkjyk8xmav8csEGR
IEXzn1z+DIZ2CnDT1q55qkEveMqiR1Y1xJtRYaBPuZ6rX13I4KyIHgzN5xrgDqdN7wFI5nFE4geu
iGgKMS1pCmrLCg9nfR3jkPiEYJb757YQ90HZRy7JC9dcWykuJNB671vv/YB0pZyZ5iesllkywbS7
L3K68CQUw67AwepccCIV2aU0YxjoS4t/+4g/Au3MwDEC8vCpKY2ZGRaIk1B+Ex1iuhie71a/auJx
OUgqo/F5pCC27Ri/zPsgy3ldYcdk9+2bCORqd6ZkeMpwFFTDtB+rGNMZJEORap9WL8r3YOFQEHMt
QQ0dPEZ01T2bP83e8dZND0sd3Fmn+CQmm7equAz5MawPEVJpWTMi70EivGEnWrvheFGccR9amMjn
ZZ2Sy+HwULOGGJxylQCK8f9QLf1LPSuFJnVHcFOqNp3RP+/lNh9J+qZGnFua0RAeHjIlD8vJmyKC
oFjYEYtqhfIEuYUit4NJAYz91/PveOc8hBV1pv2hUvjXy8yxmQlIR9qW+K1SkH0hhzagwtZttTuk
mEtuRhd3O2EH2B6rnIfTi+Tzf9+h/7dO1YWmkwVMd6gRBvxbP9xSmjjU+/ZcBUO6cqc4w67WHqEq
jE3gt1///dPoOP/vX8kPNEkephHFCvJ7lYruYUgYIbkEILKuCMbl6JPvgNNYguqnv4t41ZuNhBiN
9KwgrX2f68Y7pf3WpIROBlTL7qbGKgAfTQ/xozJZ9JLNBLP30n6d27DPceKZ+JN6nBgZvmoXHUIx
Lgh/xNRBxgdyxmxfB+cYEbyGQiCHruQh39KyhS+xWAf6zpzM0BQO2CMG+UJqKmcQpzdslYJlt8rK
wg6/NeXQgekGVQxvwUHmj2sHqU7E/FCVBAu5CItRV4hpJYNTmGtW6nffh9aOytgxfyLYCnXMfrdV
b4XLm8XN7MQUau5zRmHSCTGr1VVRlNuqDpeF6s/NrJ7Z2eS7hB6xd+ObWQLcYu1tkdXIaUeGIJ9g
xieBbhzAQAgGIGSbzALYY8KnY8KQPS3QfZJT6iTR4dgtyDAQrDPjSeuW4+O/QSpQFYfDlxto0Bim
pksgLTPCHByyEhw+yK2GZEdTtWXLJYc2HMpFNYsJoipTdZFW9kawAw7ZB+X+VjX2QfZtE1GRYE/0
TCw1AGb6fe59avFNw4tOjlgX1aws3+DRFN0hNgu+WoHvqJt8VyaUrsLs9r323Nc/xIDZYYcYIwLE
oxEpigh1mKXI/GX4NQFbIm5yh8WalaJgCVGqsdgQJrvribZ+shOADnAFbQjDTQoSPkA2wnLT85CB
d/eUq9pQlgKjGCl0C9viAJXL1O7X6JSBuHwOaLWJ7QOLP1BRNvoxTXCmqyvTmyixS/KEZ4X27Hv3
wDnUKo4oXOkhGpiOf7rNf8bkTMD8zOY10/uvIr1EpT8hf3FtfeiWQASskzGwpE5kfw+4Z+mJX7H/
nXqfsuMJi8CgrAzsj+HODCso9cjgMNyp/MmkAj7V/edg39weYjtxGC3SmkE8ZWhBDH6DSIIwHU6S
FbIgEmdMv3UW0u7k937U6ltsbhmz5+YlaE8GsvPInLE5A27O2O4pcQtARY+A4nj40hi9py+V9t4j
GPEtNOWfwrw5+KcSSlmcDyO+57CGn5EvEEcqIf7asqRwuOGYBFpzUvFc4AxB8q2Bc1g12SJsXy13
pdovMeosxEd2BMYvOCTVR5nfUL+UJv86VpfTGroyckia6KNRIdoJek04d9nPUKx14wiwVkWEGgyb
nje9Kh9u92pjq4h/fO+Y4by3/AUyAA/HAq6rpHxVjBDqjYAIg9zQeCIn6ClEpjvG92FU0WgQcQKr
OaJQsI2e/5oHd1llnwgwQnstmHLAOLJAWuqxOye6GfXzPmOvGBoHK34ZYlboLKS77q3JMgj9J6Rd
c7NpZ1nXLlqxqxIS11Cn+C4jKyyrKPXjo94UZFs+cwE9dc4hp0Is+mSZI5cz7yxfU8Umpg4HtrHN
ELnk4TXQTKznM42SdpApPtOH1D98Fix6hkIVec4UrUCuelkPm07f6cGhAhfTxkyJ8MhRY8SJhtVq
XYhHRpXlKuZMz7H0p7g6dJQD6GCGl0pdqMZDiqM1ienCBTVJjPK6Ns68TU9qBq0zxw2kvMGmNxDe
sL43qg8VxYzlv1a4ypE5MEJYDc1P5LP1nvB5HIxuAsnwPaxGThA4Ku5TVP+4PDcNyTX5+Oohk5xk
nNGh9vYCrmeMjkSkEGFXkAZV+2jx78hQWCqfqrkR/d0t30gVR0DpkOxEACr7i3aVDufCvjNwCUWM
0ZQsG6XB89k+uQg6haLxXW4CTW6D6kwA3rJlSdNUzs5gj+RoS0sn3YPXlWK3gxmvvLfhj4BqX+Ct
RtyZ9y99f0TEjrkSZIk1N9sz8mE8ohy7sDjwr880g8YgY6OH11nNnW3estEPEDHgkpbluKzbetOq
iARh5faBpHSCmwxnvHnWUUWE6i6MHwZ8Ctbg39IWaDMuY9cdR0TlPkj2ZpLqoBOTE1VGhbHsPCpW
yQXMMqleJce47Sg3zdRvDU2cXzdPFmRg17rzxOv+QGIjo0R5LYHFlA4ye4VNfctDzDszaj+A7Q+l
wB/Yl9NaFqmecVBryA46vSJFkuZHOzGyT9RavjbUbhE0eHauQRlftT5Z44ojSn6f8W9XMbfyNagt
CQMoQcirrJjYWnRwen1opt7mE/ANEg2ZMrHKoKxMuLgnaQK19LbDpF+ALe3wv/NF8qvhYiR0wuI/
DGaVea2sxuRhtW8akoW24qFGDMZZL7of0e894yvoYdNeNHdWhxubotbwiS/SVwJHo+SGR7OUlRr6
IqiKLC28ZK+2SOutk0ygyQYzSafV1+HCUb7S+q6RtMYcwDeg/qAgD9sftRewWFkecwvRDMQ05+aD
0LlSnJWpMMBnMkagsrkrB+WXoq0aHTnkc1TBkw2Q1V1IdBnHtZm/RtrJ4I0V5rolcG0qi4prr75Z
LZeIdzQGBhXxeHK9Xy6XvTAqvECMGdzqLDTyoEEGti4iugh/UAPDi9NCh4PDUR916sYbnz3JPYZk
q3mrzQoLOBZahCWGJs6DGG4d/Bf1Y/CwqFVvuVmfLVRfuT5uvfBDy/MNdzrzDcy9RFtjx2x+fI2T
yy6RQeUy2uludGinXC83bb5DjCl1LuYGVPXCwVfVXhXNPTfJSx2nNF+woVBjgbZo6CqIwX0KsXN3
q1I9D5ggYzEbUYdjUk7OslpWxjbk3CgC7HEKqnQEUPQF7id6FMTNP2QNEbsMHaXGq2IHEZrAja8u
U8B2zqJD+BQtWv8NCD+X/MpHrsSxK713J7/gSll2OuQWpOQ+nBc/5tBwPzvg0ZXEnV8F29q7xRkS
ZY4VI7M3iXa10hJvZjYLsT2UqXuVJbCkVlnnGXIq7jDSLukz3wLraCCIrvFJ5NY60jfMZ1z33suH
iA8lMOix40Ii1JZVtB+CNZyGObi7UoSdLSo8KUgRrdas9BlwkZl414at9B+TvxW7+m4Qc2m0G9Va
C+XesUXyIe1ozF2jjHJQYhFIFzVbzZxaF5nCdkh/Wt+B6VGgaQF+SeOnokv05iFrehxhWPIjglWY
NbTUqMSvGfHOEYCoBySjMUIyhidmT85PtKw98F/OPBuKedhypihnaX91jQ1gdnrgjmO/8DsgF2nG
ZIVelbDl+N0L3gPlR4H0FxIc6pzI7DXqb7e8Bd65md4o7kOtWiWTDARKNe7Dr9bZVM5RjEyukNEQ
w5GisbHxz6r9Pgx+ygJX1SYr9m5f8EZtBg52g1AhDKIB5Y8+0PmvhtBHVrhxQ3fRotaKGuMT0QR5
U98CoSBySrFy9XQN5haeCLrI3luL4bsW3m6s00vogcrRwu5VyzokFt0yiQjCLBmFEaxakd24xkqM
uRfLovw15muT2LnBq/c6d6Ua4pBC9wMsi21ntIdcWZIbjQS68n818S2Jr67/y80npjfB4YcuNF4Z
5O7SIn6NqDOcyY/TIhA137zhJSxuafni14S2fQx6RubKuIhVil7DXTITHJF96Q5GEyxuJcx5Tf1I
BqLaOGUNoS+aCS2l8+/KPvME722sLnIOHFZcwMJAbkxoLiXLGQlNCsvgzhz1ydZR5U54A4TYJUIz
owFQgC4i8Ls9mOpdXG0Is8LpLZyL24FxHDcaiUPlYB9NqjPVR6MaV6fIT/lTn3vYwwn7O7X/iu2j
HnzWPo9ZcwW5jOL7s1U/Kz9fFg3SV8TfwvSfR7qyuihnQnOYbj4b9kdHqoOi8lUzin3WDM6CZaSf
w5wRxjxjJnHkFOhT5AxLDbuhs0I3VRrs2c7EKBkWcB3EQZ9RfhX2TIEgK+Y4oCzGuGR857DGODwM
gENQEsxZ/PCL18r6xeI6QLRDtJW+c7ojiQ+F+4Ie3CPYEo1pYu6Dia20D3kq83GNWo1LbWbEM9He
VXOvM5p0P2N1l0Z79BC8Qn4Lh7p6a8xtXd9H6xm4pEyPE12USDCRvQdACNR3u2VqcsY/lVuPIX2J
o5MByIKDjbNQeQ2yFTenMYUonnV5NTW4E1teDbKfAn3pRqucBN9RR+S3t4u1tDcqGpakX8Ty3ecd
Ua8o+kj4xK8OFCawHuWwqbwMncaKmAmCF1SxxfHrIb/z/WXG9po63UciCScjfgMMGRv3GG5AaV0G
vJr6yq0pL+cFLkyNYyTjGcoHY95Vr6IkX22TY9Mlsadz30SzcotjK26iO0cMDsdz5S+rBN2nCj13
lZrfuniP440Nw4k+zPjmyRbsGwVpXhxldVegMpoj1CeshDbnpcd6j0S2osk/KLDzyWuWJ2z/2ZUf
CYspH540dLAFA01CBHKeb2Mhe9heC5lCxcYUerBhAXHA9gcEWi7SJG7q+giOwuU6B11DzUWmOrTl
TgIffWv09aDNU/IAu03d//jBgoDU0Kb91cK57bybpoW/7r12t15CGYm/bVVLUiJXouFSItL21QSI
eLbyAy/SkO8r7nNY8To/Ye5XlClEJW/pwoUC/njDAa28haBMMuWX2y2M8eiWH+rwTo9HW9QIkkh2
Zv+Cp9Y1jm20tph0R9sqnHvjpVLBPjyY4nOp9x/d+KKJqwi2E0EiJfX9A1FtHK/c74YnCfAfRhFc
biDvtfad2nSwN3bFrvJShVtbU5DvcR8CKKO7W7oO8/Q7UXUVSUJUHcKg8QfxtNB+IZpxozevvWXx
tDvc6RCS2vgVtmDscxGv2bENxgsUt7xel8N+bF5Lemt/aWewt/+aHvNN4dzr5iPqUeSZwoQffndg
3bl7CTpSLgvoT3MDfSfhDaQYyWgELw5TH7LBGy94V8OC83bklZkNWKNpS3IBHNjj7EMA5u9N7W6h
HmXUFq1C++oVL3awhCmoaut8wFuxUBCzp1tVv4Akqyyqayjg+goasRwRoT41NynnxNsMATzQaK2D
LdUi1jkEFpmXpCODgFFSDB5Fn9mo8jlVYnTF/SyiXGvzYzxs8PO1yc4dyFRaaANqu9lQbgCTGfZR
JOCN2A+Np3Lq7KI3G5cjcuu+f1HHFc1TrmNa/iuyswNjiiE8vrlZsTC0ZyebU5qZuALj+qKnq8C4
mDbZxotE2aYdMwBvV8lfJjVw+0l8Mp/WoxavIRGA1Y6iNXPe++wvKaseEwlOPgJfF6A3Wot2r8HY
TgLwMBgSX63wVrYUJPSYJ2bABdnjKgwe2oO233GWo7iYSlFVudDn2+YhL25ZehDeSYmPrh/T0f2K
KbGZXoXWusinZuEpJZxTOVOg+8G3dFdOTDzAOuQdUq7I1msznGsdk2FvH9qLEL193b2xn8LiMeeo
J1QOnisJtmYz8WFGEJCiUhaF8dbS0Q0LkFrC3nqS9x/txixgQxLhPul2TOiY9SXlJpkE89wC/rda
vPhIppNXwGv2MLdBr0BFZggdgQ5Y8AZQWpAeGJr8h4ejqLd2M/caOvu134HNyJ9Y04EHIbSEDnKp
5KscaB5VHkqvZF24b4bHo7SQdO9oKpmxq3tPWwkE5HTLcuXYTzoQ/K9SHDN1eAIlA065fO/AhiAh
ODs0Q9YSeX8X73p7zfqtZEqJjzDedtWiL1/T+JeDrJSmoEfNuPSdLff4nDkoLARzuEh59QGcDHcq
Ss1GkHUHiEVqCqmYqtgEzq3HOKrvje4TA47JlBsRFk/hDGkvB1YSHTp6yyDbmvrVdK5DhiZ6iyay
VT40uTeCm8xeuDmSYB3yB3F3lAenfQgirGBb9c06V05VcDKKS5HvUO8Dr+3r2VSrlbOSoshqZn7z
EiB7t81tKBkgzRLrYJXb3DrYDmZJa5cmdyNaatxgOMcZT+IutdfkQT816gn7LEWZjLYG1/iIAFui
JyffF7CUc5bmVx1ycp+n/GAb395w7OTVkot+8gYnjxIUrrEboZYlK5fGQt7b/sVmFtlfhhjj3dpG
Ut4tSLPWeGTK9MM25hWjyHrFly8LkqFomruvjMkWtXf/iBNCOt+19DMPfgXDB5V4kRyz6eHd46wq
oXInpCoD/ZRrV91oFSRJTidjOZRbWbx1w1zVH0lOOGK8rKrXINiyUcrMTWjvgHxNnkl3PWoshJhe
EtyFh5HKBgdtS7djfrgenOW5GO+G9uJiJdF4X9YBvG78qr72cPXVlBfXrToFn++WFV+vfMANA2DF
b+Tk98rcteazpbwP/lcV7SchKSlQ9arUjpa+JJPINbcoGEbWbMrW4H9tjqOY6/2KVqR8lD62wZU0
+IDnmOPHE55+UCcNeyN8Umr3UhvPibXE3MUKHx320sk+22YTOpshYbb9wRqG4qe2jqV2z8yDXh1V
BviwTQLvyqNOrIvOKZOyRk/TZ5LM1R4r7kSYDvKntllnxauY4N48C5r3gQTB948dc584m9eJYGyx
6iusxgnmTE1uHJ5/s5qnvaT/X5UZy+V8NfLsxSbr45npvpvy1Knbjh9ijdsY3ZrTvZOxlvS3yFnK
9tUzdqn1aNSb6HdW9kns+NxzOrChs9Fctf1Juh7g/Vtm/nAeULaLlrES7ozhpaG3ttSTaVJa3NW2
2Bp9t3Bhw6TUzEQG9Tdd2evOxOGaKW9eR0Wy8bRbVT8S78Wn8ge0WyQvUQJ94bUGIkWGGJo0B5a+
AIFP4IpBcCOxvsSmc/ojTGaM4+a3it58gKi9jnLa8HUNeSxjAFmTJQqWYOF0OwnWfLyPuCwyuWx0
endUBLmJS2FdG1QT006EZ2ng8BE0Iu2WuXerv2ch6CYYTwRLMpoHW5HOiwpmDNJGvpHC2DC4m9bY
FdpjJMy2BbEVzMOusgPGwKum/o7DZ9QZaFUs/wnzvDuyYl3n5kZXV2G8cWuiPm9jdMYJGuPay8Oj
l3/JcZ1gfm/8R9P/aCM8hWKWa/u8uNJ/jEwya0G4wNM4Tfc2SNxjYn2DXUKSFXgPfUXAlaktgGw4
EMdzl+76BIKQe7EzjiSlthiR830XX2QL1Hw+IejYrqoUv3r5bLOYDklHQuEw7yNU4zPW7lG3VJhA
5NmpDrY+AnKIeTAkFfRyPFf0KdUqIIsWyqS/TklhMBdsTgD0gUHYWs3RE9xAK9dbmwiy4B70Z/4k
C4coE76yuofGryDhCpk36lwj3k17r7xL136SM7iQNPqkVWXFJUmWGTbEPv8J2bRbysqD+dsxXMbg
Fr7TN9AIjyy2/V2Vne3m7HnbzFs5MO0MYh7b+RQenr5mTFgnGaKF+wS+kZQwBznMo7eCh99aFuau
tEE9gLldhe2CEcdYySciLnELl1RAyVbNV6m9gBkIKwo4MHZKLEMfhQEyZJuUV4dn0bWfpk+rHtBe
9k8MnXPt0DRvZIC9gEBCPrIQxRX7DfFGLIhfdf3TYLgnrrW55cqciBsKqy68hNR2PKInRv5+sEI6
w5fhqRtR7QxzrRjfI4oBHnfvyYu3OAvTYWcSCZeuk3QHpqwkh8l64KnDFMRk36ZM7asBNzMFz8IB
kgZFqzMugqCVrGMtMqu9cw5hQ0Prs8Z8Z9gEhaxltqvFJmXlmPFAgum02O7Y5VEiBZ3WIJF9QCgk
QRyl8U1vl4S0PlXmT0BOck/ULygZZS9lMUv1rW4fSm1tMPPrlmp6YkCTc1E2nEyp2CEdLSvxHoIL
UtHJus+SWXsa3KAdJNnaE8ZSH2mYT4F38ZlIAwvO/F2EhU/hkMZfxMiSkKws2xLWizloDprdruDO
kZc+15Ct4Ilv6aXys0sNSmR6s40tvHxYHeWGaF0yAZ8846UB5W/lW/CBk9udOUwXkmQK9oepaG4f
1IRO/btt+OfebfrYtL6l0NUzRBeFuktcjg0uG9xRHgux1CsYGzRzx/9RtZs7HqV6j8gBsYjmjm0f
bJw9zwJ/oXkNDviXJnjRGmLkAP2X4XdTYEz2COlu2qPPiKJM7RWPxBjBjQcUYRVgvg+CkJICC8m8
HG6DOJXec6av6NLC4pXHWrU/vWZrTC08+326Yu9B7OLMMznhmpzKG32YwrXlvnnVWdWfe+Mu9EtT
e6zDRizR4VypOCzHE/59sMxp8OExg3OV3Vjwttcefmtx6IJ7XRxIXi7rl0jbFcFPbT3XoIxtti4E
EpvfDE7+uuiwq8OH4aYhI9wEXAvvUc2uXnmIq1+F88kRMZAIA0ATI6tkCXtjfiRGfmC6zOGViisx
PyR4BMN3DslT24clVp6cdscCsWdw6TMWOgV06rlgtfpNoYH9YW7pP+TSpXC7gXo8QaOAkYY1aRHJ
k4Z822/I2jS+s9YlM9u5WMJ8yYaNavrHKJOrvN52OoSGmHtE9bAcFVQzgZO0t4SsUG4PvsavxNUw
Guct9I2hbh6D6aIgKZFn7jXfg6yqdxSN5rSWtStwU1mWEUpnaJ4KGa8wSY2Ju6g920qLXmrQnGxb
tq25a+gzmsmrHq+EcyZJiqjHWPA4SsJaUhYzBnN1MSOFkOkWDb5VFN8AEZst9i8usRrdOXghSRoD
rBhIZleSlVnjB8O8D4Xk7sosxDr1sjeHo8yZkqanSl+p/k1hQZemE3NlZjvxwqCjtwJzrcasJoyf
OP7y0dzH2ErCJzuG/wEySwQs2kjSchpGTzX6pJhBGcaiuVkBtlNQ1AhkO4/e2g2clVrp7ERjq/RH
mNWwjSuNsYDF1TAk8zSGjeygWQwbA1pbgIUxf6Vtv7k4J4zQWYfBV6BUa57SRTISyc4fi/mL5ptk
vmyZCeNRB5RP3tHKWO2Iel27ryza0tn/w4CMXs9Cu69BlvCBShiL9jJWn46ydv4kl9YmpeY/ZbL/
lIX8JsfxieNSY5f5tx0q/SLVhxq/HXw4PxIAQgZ4PHlQybul8MbEvU/nFZZAJ/Qqr9aYnCerf62V
h/+Wq/xf7S6/lG1agKRUEx/Rb/JSx7FSmyRAe95WSO5a4VTkw6T5io2x8Qed8m+GGbS7/ChHMBmy
DIlHZ9L2/k2nLIm7iHKZKXMvsKkVnFohFCXvPv77D9ImOc/vHzNqH1UVqoUsWv3tYwbjMiIOz5V5
a+I1XzZFqnizUkmaaNVLzX8uWdFdLATTe1Nl0Uw0djpXk9h7OFag/0G++y+frlSlo+uGLhzLsCYL
19/+ZB9Pc1DkSI/Q6zgwJMcRegoZdbGU6tMf/m7nX2RH//hhv+mcVMBijl1P2UU9c3+tdYif8QQx
bz1RjF8WZtiwSYhlgmWT1fV3NZRkmnr7NjYXJhQWt5VUVj0bTnamVmmt4VseCU2d/I6ck01IqEDb
ARNJPYKX6nhueMbWTqg9qfpGoK/Jl8ZcajQaWL5fpsl02TWIn/KIJ43aL5PyLqiDleFlK5PZg5OU
y07NwL5CEYMdq0HEU8SVKEtGu8cy5BdHVV810xAKy4vH5LWkgdchikD2MgvQy9fIKCjQu1WrbWpu
48k2GpZ36Ei8+TjdiFNSE8CcLA4DeH8VQTipY65S/dCWU6znm4pWM6TF9Ktg2Sd3C4OA7KtZRIdp
smMaDbQolJU5CpPwS+bGIiE8TtPCncLuzyQ7QfTnwPEPtsqQi1LedJggGBJbDhwUfOlzeH0AVejS
WLLaqL8CW1k07rdw1UWfoBdlzMtMFcoFO6QMjhCo6JoDomd0k5cf0u+n0oq5Rk/TujPYUekGUpz6
pAMTXqgVNkNk/50FkKNE7qjD/kom1CXrO9iQjEDKqGC8xBJIiIVH/dcHyS+UXQvd2qvEvqtj+ZoB
Rn5SVCC+APmmNAIBXMWjU9E681hyfdF0Jpe06E+6NvAVRVMaTgIkgDjk6xiQpPaZts7aKDuYKsm+
UhmkM7h0y44/0zonKF7quP6MG23a1s/LNlxALvAbUD98xzo1Wp00R7U+1l2NYgw9IG+uj60mveP3
netNsEAyu9T4qIStL0Om0jE1A0A62I0k0mjPcblWeAQj1ohZTmU/mfkJj/jD6/Uvpxf6QRtlMMZf
W9V+ky5SYbV2kHNQlrlr032HZOeWGC3hqgHQqEetpg6HjVwYg/ocpTAV2hoopCHR3eMaipbO4FXr
3JLR63//Zpb9b6cMHlDDFAZqDTxo/zxlFPrTjG0d6aahsWlc1gGt2Js9ap1XJKAwKFAsXXRGDwTg
KRKNR4/NXOSkfKLSB50Sw1kGL000Q6GtLVa/1bRVEXiACzSvb4r+quobNwdWMcyccuMH1VonxCIt
AQg8VIrCcXg4JFCjhNLSZEUIGPlJMI+n8Mv/4ezMluNGsmz7K2X5jmo4AIcD17rK7CoYE4MzRUrU
C0wchHlyzPj6u6DKzhRDSvJ2vmSaRDGAwODDOXuvHSwXibgKTMiI641TKr8hVnHWY2ysSfSVxUVJ
pASKw4b/9/2+hwxREO/QFuYm5JPIVWf59mi0bC+yk7Z3N0rTqqD6LZtLQ6gNS40AbKlNISRF0LOw
ONQCyurMU4rQ7QjICIZ1gTxRmpuFg18tPugYRTbNjxrAWCm71RBRRYsR+9TjFZrzPnvUwdJ9LU56
Tf+3u5pK/AUZMpPw2pvO7J6c9xnyAP8oWxImsOAl+EPK6iDgNOAdqsboVAHFGhx7NTQoFRa8cgCX
/UNUQmy34ab61ND2YtoSu2nLG+ziVN5vFT6hiO1a+FCN/rqub2t12ZC4Eg/fXMDYJe1WO/ji5dXB
QPhXRc5d4ih6rbBoXHvXUQAei3NghpFNd5qsgNx5TCx2JXCXitI/LK1aaOohPnYKD6TonFvDphyv
jVHtqu7eg48ayvGkMHckkOQ0upUADKX2fX2ucRQhjGF54NEZpWE0A2U/Cd2DIfFC4xeM7KWOPPnu
iS2eI58d7xxeFTRUyu4uKkJ2rQ7KajbAqMk7+MlYsa6j+kvKjjFTF6VxEOmui744QHFUyRrW+9JQ
7nJMsW+kuomKm2qaoGEVGE2DfdVcVpW+444E+WcjWxfe9eC3B8/faK641yMTcq8CdEE+XSx15r9k
wBzLFLBXtCZVelch0GMUDiXWcywD3XizRApX6GoQZDiw5FGUeahLWpqE7M1oD/g3icU2fLr00Xk2
OKs8964lahiPrc0aFBFefVq51CiHsYbcR0BvOZI/aaSSZit5ISP32I0OnSlQOod7F4mMO4C1s5fG
UPYNM/Qqd28yF00oDhuNkE+IjUMFO8geLLV3LFwxFHV2rSCajNyXbJK8ybwvySU0dJ63D7l9i2HG
DL95dIEZduzeRnl0488PFMlmmlYd2xXPPDExpxJJZctn23kmE3vvAjdnzwvN/gPIkg8x0DpBm9Qb
gs9+05w4drxJNEGZ1OU6ydwPa0kzBmALcQ9NhpUOvu2g97HaxWSVm6wfvBo5oUccGdUWD1R1wJjy
qadMkCAIzsRlVTwTML0iU0JP6xBdJPqRKBmJYEX2ejUSvCox3xQpyhB/UZ2y66k+jvVtzjZjtB66
HONfhwtABJca/HhBtVjytEr4ZZBsQ3STMv06m1cO+WOBDRK9w4MAAXDTDF+xlfTNpeiRDtGCmk40
OQQl5aOioVBeMEt9LhHyCZZEBlqbHPeyd1DB5dDcLJHsghLGon4KHZgqPbtgINqxe5JKc2tVj9pL
CTEUJ4t3xg94rmgBR/lDml5ZyM5QM+JhaXdRDUtOE8RF4wOAKcGjZk5v3T7D+DL0Hp3AB1U8AYgy
nD0hHSmArRA5W00XQ0NbAJHAbCu7Q2ilS1j9B218dVAc6PHAhAQUDt+qSe0/urOxiBhiFeVbB1Ny
ezEhSC8VOnDz6yQeBQJjvztP47OiOBUjflvkjRYPrjjNjGyn85qqMGyK2dlHI8LDetqkQt3Fo77I
xMcFIgoDc03WCtJfKjwTABMHBSJ8HisEg29pBL7fGgpAEI6RoG6q9EIiDsPdSfFk4PVDMoJKhq8T
mhe2C/dFf4yAF/cs5bJtMRwslx7lTDzUJqJIHyo0XCgD+myddM9TQm8F0+kpRFkyk8aQQgOlVbpG
3jYqtiOwcsdxUa3vc2PvhBfGfFehEY+dG4IKAxRQVM6xi9n7qIOgNSGiKs90vdcUxyY3Os/QhPRo
DIwqRPj8kIzZDsNL030g8Jh6HSwOou430goxZltrUQP5haXj3FVom6KCvj6cW/xqxXA+k08VZjuF
bZRb4VYXpO6w/Ua9Tne77knB68iC9hDPJU85EUExawonQNROtztLns3oUFJtynGrYh86qcKYHiEu
OSr5bXIZQOUwIKpY4VPft6ex/pzQyvKWtShyrYV4lT15kbVzWCVn1FISgeNoJmUXQVyKRwmIAO/s
DSuTEYJH6VIBrJBSX+O0XpEZsVl6CLPjoy+1FsYh09AqZF8xlcxqMDdFwuyKCMekSkrqdnkadjcN
zQsTY1/VvtT1XWSRNxK9WKG/82ZNbeBB5J/AMxvmt6G6GtyrNv0swL50Hcl3wGHxBtEuCBfEJrK6
mLieoF/1wUUU7QVJgOFwyhSHmmjM131zS+F4ohADnSfmfjmmfd351VbZT6mmdSGQzwA8S05jFmK6
IiAg/dSDxIgCREA8Aa7Wd5OIVkX9qe/vbK73bPuICUjCqHdd+M3xDnHwjRCGPPsaAYqdYQp3goku
uQtZKLeLg55nEiNmqmiUd4imxHVkCYifN2WJyx8xWZaTO7oYfEjXKg3J5PtV0IXH87POgitB2b2h
qJ5VFw13xEKKALs3iJe1xllUkqkUU6GKydkEadTbMdsc+gQEihhmttfiNoM2HmBcG2E8D1Cg8Ym3
I8HmOQk6y97GsU4JKf+QmoeG9Q+ORGcUp1GCfd396KNUXYIW7In1q8VDLPPxZDY+5WZHNIxeDJI8
EPQCq1NXlpAGIsBOFOuKewDZhE4AB51uus7ER3TWySc/IVkWzyVBEyJ9hH7bND3v1GGePiKEBfp8
YWYJJov2gFRrP0UeeC8SRES8r1PjMehjxurh61D2z9ZwVnjAsZxndG850vyQpbZHOVGcx0wI47QH
+IT5C/1TpMl+Vt7jQIsHt+Z6fn57bf2z3RhPs2262IZ8k2X/kbU67/u5VmbNws5NKQklwrtqwqzh
ohbJWaxnAt5CUe7KyrDfobv8bFrCu2UtBSPTVJ5tH203+qCrYTtBq5j0gIDDZMKTEfo0qf1sVya2
u3n7m/68veF4COQoUyjLdp3jPQSeurDJgWcUzCR4g0yXqnHBYPb2YSzzlwdip+IolxKQkkcFJ0r0
idOTKkPQNQt9dz6tiLg0I/zDyjugqsKcK3dpHDy1WbRzk+neDa/9rH8IXfpW0hAXtlmfOOES3N5j
hQqfbUsC/muoS1C/HLr2upfeTRX3GOuovzrOhOQRxKOtFSzH+rFBpps25flIEG3YZZcGGoWe7UkD
QMEPq3VhLCTXfFXI9imOeIHDbhuR2eIpAnSKmXJyT8QxCmiDjroA5GnkxkdEoDs98H89jAST0h0K
ly7WTVuiNe4/tx39ljxwH4uU9hSzzOzGO+DOLkA5EirnMX6KaLdzJTA7Rsxr2a4ZnXs7ZonvkgmY
XcFF3VrzQvtVV0XVXubtBQVtHQanqZfsmcZ2TT/sOwThpeOAWZ/SjcLrOydwilKLdkZ30VvjLczY
T00DgW/2WclOwPWRDbRzd1BuQj0hffZqPGf9ggjI/Hlbm9lFzqquJms6lSWuR3ZNkp4n9LFGvwRW
dpJRDLZAOfUM3oF/lcBvtQjjUabxwWjuJcYsy8zAlW3S+j6q1WMw08fP0hOXRvfETj0PdpUwvjgi
2REz9THCxBakiG4HiCKDf6b156B7VGiYQYpszfC8NPBOQTvDxT3j3wmYO13SJ0kj2rhpetvRVGeU
ib5luXvIQ64EKd5D9GR6dOj8HQlSZzEbzIoYH6P8NCfpU5xp9LS70qgPg3gKEpopjbmzivjaoIla
qX6t/X3Lve6al4n43GFZ9yFB1OqOHtJupvbR2BbeCRdYyOcc5LFddCtZ3YXtpyFVtGTRkbig5VDh
+J166BTOnQpEbYa+trCqz1ioDjUPmU9JLc1hxBmf337nfq4L8mr/8MYtb+QPRcg47HvVxA06siWt
TLCPuzLN2r3v+xE5xYBR8yKG5TGt3z6s89PgqQCRknL1fUhZaB2vj1v0JQCBIbahbLThtZlhSg7j
stkb7M4u5zQeTvqk5IKO7MkDH5WF7WigY2XWWduu6FSymiKj31PLJUMxtZ2dP3rl5znu5KG02uRe
WVHxScaZ+1KUZUa1wDFhF0wD265Vq1xxU3kTYXmOOR5Ge2hvjJziQ9kVmKvKrmVuMboIjLIis6pL
nf5QVd188Mq6uouisjvPupZ9UiX1VQuz7YWxYA5OKCXQTveKGj2VnZs7z2hB0gFCqa6brvJRwmbF
czDp/J0yPRl8XK3XZW0HfJYAe2GD2fCPy9plY4xd3VGn6yhnQ6JdXDarjn6wY3T7qYzpsY9EbF6P
bK5AVE4tgS30QBUrCvQ9Xf2UoEkL0HUYWAJbLMo5XRoURMJ4nNBbsab19CUak1VK1HyFfr6j/bs4
00l4HzJ2ZRcJCikPC7nAFG6TCukTlcuU9FV2+t6e5gOJpiuGdmBw3yQvx3SmHaTeL0aIIa0h8ShA
DEd6c2Tc1EiQJPuoamhXObmWY0S7KmlWxdSsi+JQW+6ix/Wmr37/yYaPqB1GkxGUon1lE5RMZrGi
81aSpKx7OinpTWD1wOroq9r8NfBcnDXRNwtnVUON0XdjygOE83lrj20iOYpglQUJJeGESGnTBmeV
YRxUTSMQFZAz9yflDPuux2ISv6Qt7iKcUMZzYjHWYlaEj39tGudj9Cmuu7NZwovEDudZ/ABZLWSL
LNq3nT5ohf2Ccrmy/a3yoRKIp9H4XLCUMqiUBIXxkSLMiUNlPgFIj0wwK8qTDvRsRZkutvptlJE2
yiqnryidUhXv9fPcWDdlTtHVB6WqV3M07ILOXSHix9YUHXJ46E2NWANFyhI2UDR3Snyp2+eKslnv
8rxYtwUVpDLFEOHeNTAJ51Ku2fHaPDxihGOHfkKSZ+tZqCpj6t23CLZXUXNR+nfUVrL6KllqOzia
Jqre52502lk1LjR9YlFh74PhvJkuGvXNoLpsm+So7mJyO816rfwv+DJyrAqRx36PAdSgTO8zBdrk
1OQUHIMFxlHe+zV44SIkoPurbTvbnrj3oh1Pegk+GJ6si3gciZmLONLvpj1DwAUebNb+6fWEUFEC
4mzO+2SLjSgqr4m9Wnn1F9nhNpsNxgZxvkRZ6y8ax6z2tnQ7DHcjh1uzPo3ZfcSnQYHE/GJST5Qg
BweD4XwVGDvTEV/oKZ4LXW0axu2+RlOziKbRy1sdLoM7NZP+2bc0RmtSLNiV+aF9DiTxtJv9C2f6
VlCHHKrisnM+T/rWmNk/jRJ/cXLuorhp1IMMSYEuMEMtQX80VnHZ0hWhItW1gETIPnArgYYAnRzc
rcKDubVzbCjqbGsalZ13MWq3KAPAhX2aitrbY7n1q1UbqCdQhYzo9k9NtSLMLd3lPQQcqjoOClhG
jshJ9Nk0BMNHAWNlh5TMP0+LBeNlLXTg1Oo2nSsMvCzWsHJyxfte+cOmSUV9Xk5u8pXhmVXmFCSX
zmR2zKFtOgFAniQbsKnqCV7qHe+0Gnv53tT0i7FUWkq5pm+BK3KPOmWzUc4W/VbQfXJs1uXcs28M
MWy9fdF+0Yl0qMjTV/VAD5ieu9Ttf5h4lVcllj8BaHR5TujZKPtuRFO28+MSqkVue5Dd22xdtw7Y
HR/X95jo7qq2tbx++0x+tZmgbeBIjzavDazu9Ykkbd90AKEUyVRJfj3UWUe8bQ46zDUD5sKye2cz
Yf3c6nbsHw94tOQY2Xh6fjqrk5SVFrddym3mzMYqozNxbgYta7McWZVZI19X0yCxNprIVHKIq92C
CCiI3ESSBpeoqjy4RVWDhFwbBK40S7BiY7YnSSzaxdtdngGzNe5rZxbvfItfXTXP87iDQtk0ZI+u
Gm3xykAr4Z+4hmLN2yvOcNm5wOspMpTUcF7fOeLPjRwXVAfBg8JmHoOn9fo+cSFkicKDDi5ZiNQa
SIRYFW1DubXV5qf/7TPh2Y5l8fXgZbru91v4w8NpEmUSUqpZaMiEl1bSjhHNV0t7UyO0rF37vb78
T5cTHqVlOUS0OCxfTO/oy/U9sT2DzXTTGNmAZz6q5blVJebVMEXpg60Dx0MZjOQGE4gRAiSwR6pt
U2ydxlnaAzczkbVm/uA9EEPNukfIrIaoSBfhHcbYT+tlJQWuXtflTIXiCr2+C3bh272T0P9qgiC/
Yctp3QThNN1It8K3TIX33BgN4/nt2yGOaK6+4KhAKz3IJ2pRSRwd1ZdmHbc8ius2j8gn1qnxVBZA
W9e5ZfrYFEkztdikbLvSAFtQWsGTHUpx8fZZ/HyPJChZx3ZJWGPdf0wuMXLZNmXFkt1yA+McYJ2F
wsy4gfNH7mFdincUIb8+nPLMZVJhn35UC6iqWqErm8XaacttHWTx6eDG45qSCHG6wli//eW+10xe
LaEV3054IFslz6LtHqkxsoUrTEXBQvo79iyL9FLRFUp/lh7sgn5oXFry5cg6NbYMhKBqbAdWddPc
d8g1C2tfJL5+kn7BbobKN5VXt0cmUNRVvArxe24AAfo32p1yA1dy1F5ONr1ErXO6Nz3eB3d2Jbbl
wKSMnsePsyaoMUqGDE8ItBRm72JNMO68tkKPT1BgU0jALHMbSNjc341D69/j7GzT1dvX5efRmuvi
MhSAClKmoOr0+oFvCLKlxRC663jOUSa1NSVrtjeT/TyQz3wtBh9/az3R9tK5xKCAXxMZXYOP2m+m
uqGBOgT0/cKRgGCLra1Is/rR6Rf5dJmUixTUIBiPXXObnYalyK9FZVdE5rWRYxEzUSJ5ffsbvX6u
PMdhwnWkhBFI54qh9Oi5Msy6Cz3NfBdKXBbGXG/yqWy3qQ4Q3xkUMd8+3OvF0c+HO5rtqkiPHWB1
AquJ074RuemetnkQP/zvjyJ9BFkuE7njyaPpCLK4zx4FZoJRevhj6alQcm7VOy/JEdb4P19GgVhE
QkLxzlVH127MPK/vU+jBlZf1O0PFj9x9WlI5hfKhDOpdXvF2cvQLBI8s0SRajTo08q2GeAmXhI1h
xsP0jpDqF3dUOui5bIjXENmPuY8iFIDm655eLuGqd24GeIWE10QQlEEOHRsQX72z4xbLU//naPH9
QiBToxPvCBeak3N0vcsOJQQwP7SBUTA/5kuJL4rUo2vI5jZxaA1XY4HcoGmdbTLOyUkq/OSE9AqU
wUav796++b8+G0kxhSaG6Tne0dm4cUw1y8IwSW2/WJNs5azCFreWmaG2b0VKCPlo+uJSJCYQtNpr
7LUgCLgmABKmRE3N9Z1R43V15/fL4zNRSCVY4H5Xo/2wfhjV0AS6ktwR9mD0WZIvLPuHT5PJaiK2
vWCdqU6etF6YvvNyC7lMhT/eGWrH0F+hawEdRU5oHhWWklYNgonUXY+9jlFGk4Jl1o13UdmyWMNE
ald14sfrckrJSJsyQmF8U1v7hmIoLTUKeF/TaCRTqaqgHM4RJl+RejbqaLDzd3PVVPeT647PgWzN
s07ZxkaNA7Y8ItrdCxr7KJE0XB86XpQDW99tL9tJ2QfR9hYOFeqnnkkFM8KiuCG3aLhg3u8eUP37
6L3K5tQL6Yg6aSJ2tYH5MU+tFIE6VUviHcXGEzLZWCQ6VNi54D+mk4lpsmclnKiW3ercJvjHa4d1
GnQdmgMoGzLIi3Dp/U+lnkkxcYvw3jOs6p7ie3JHp6/eymKY+Ritq+YiFkAWjFoYezsfu8MstB53
vu8tGR5SjyZTXeAB/ZgCRYrGNF25dd3ugFol0S5hcqO9bvrFti+q8XMa2s0uTFC3Z6BLELBYgXMY
C51428wksyeOFTOFULwR23QEJzo3ne0g6qLvu3emOTzPggjbL52UlF11Ij/r8cmOLL0HqhGTnWBp
BF0gILSFonkoVI5b19LWKkis8r6bfDpyprKIwawFzsTcWvR35Yj4YuxyiX0hmGpEZiXJrWXvmxRt
84x40wBdCawXtuuNORIdFNqwlrHmhDOJj0mdHurEpoaYxdOmpZJERmY67IAydvvairwbnVGdKUPk
BdIb5WnjTRPRiz75r1m4mIxZFtAyAKRGTy9/rrLO/BJYCZEghiLBJSuTAc1PJLdqJEV2FdmC6nq6
hB1Uc9tdkglJaMAQgi+cCo3skahLzDij4cJeq4O7MMtQSQ+szVrE66Js2Y843ieLrA61SuZI1Fuj
8YNPeRJbt/FYqneG4qNtrcfkw8bZoXlu+r60WSe+Xi7E3dQX+JIRIAJt6GkTq4mLZSSyAiEytNAD
A1qL7iStb4MTOPfofhTy9JHQilIRzvj2yLi87EeDgeu5vuk7jEOWsI4WdXkK6CfVqHDSEHJmn+R9
9UGCW3boc0/zKRNcfakhtF8OQ4dHrMkCDN1vn4J9PFUwHZuOdC0p2CUiPT5q1g2JIeOwNvx1EXjw
U/xTI2ZSIuMZq3KOssu8ntNxm04dJAK1LX0yuGGuBopAoe/q1XLtx/hbMwRWmF6rBD4nKRekO2Br
pSTluocKQSMxrAwtxGjgS+lL4hrzD0uNViFUYdX+n03Qfz2N/yd8Ka/+cwWbf/83f34qq0nHYdQe
/fHf5/GTLpvyW/vfy6/98c9e/9K/L6uX4rbVLy/t+dfq+F+++kU+//fjn3xtv776AwC4uJ2uuxc9
3bw0XdZ+PwhnuvzL/98f/uPl+6d8nKqXf/32RCW/XT6NnkLx2+8/2j//67flef6vHz/+959dfM35
tf+rw+VTiq/Hv/LytWn/9Zsh7X+CuHZoybqsRZRYJp/h5fuPlP1P6ZpyabUoxxL0Nn/7R1HqNuLX
LPFP5S/hAJZwWFzRE/ntHw1dhuVnUv6TIhTzFa+T5/jLfPY/p/fqPv153/5RdPlVGbP1/9dvr1dK
HMhh9QZ7cvn7H+bjKmxNry6diIRra0HVhJ6JBsfO5NWUThVaVctGcfbDpfn92D8eS7x++f482DJD
/3CwxK4Nsg9DFxjgmL+ggCDnZXbpHNaldzIxF63CPrxOkgxORze/zFU20aK18BKXekFiCvND7jRM
cY2R4O1nZ9FXyyYry0fQOsI/efs8Xy8Y/jhN92hjozLmNs9YcikV6cZm4LWQV8N5NVi63Lx9iNd7
gD8Ocdzksi0n1nFjJ+uJgeVe+WkLZDlO6ndGuderrT8//ugbDAUDCTmI7oZmRneh09Tbp7nWxAjR
R+385qWrbP9cpZP73q39iyMer7Rj1w5YUDjAmu0wPDErRstqIizTiG2iJBr1JNL2oYJ4iL6GXNdq
WCr9bQAygdXNeojs+oNJz6yPK3Pj1c4D02R/EoR99s409Ffnd3RFxloKQ9amSycmd65HO7lMU/8u
IpEJ/2UF2yKCM6Psj2/f3qP19x83QBw96XDZZDkYLshMPcbXsdkhvZqM6aRSVr2J3PTRW2KxbeAi
+2gAmtupCKRkCFa4Jyzp7u2z+PVzbB6vtbOAty3t8mQtYQllW8eZuwFJHqvadTKrVr9TBfr1s2za
R3uMkApVlAIE3lCrp4ftygA/h1CmE6//xvdYCo+vhw1Cy8xuSMJwm1tBN58mXUfnvGStOmwGIXvG
5D8G7l+MTq/reP9zy0gCen0UU5WonFPX3aRmB6LVjNAIh22zIRXGPy8S2e/MvnTeeRz/4pp5y9//
MBJ2Qz3ZxsI2r3U5nHZSpOfKsOa/NbqY6uirZIzcFfEb6bo0U0j3URx8sYGxje+87H/xXKmjdwmP
l1FRbZSbMEjQHZuJtdNWNUPNzMX27ZvxfR325zrtj7vhLu/xDxeoykcvyVXibvQgi0MRkuvYd0je
fM+rCM5e9ohFSWZ2j46v4fU6GE5KT8SDh4VfIT+RhjtvSxbSW5Ocq7U7EP9t+EAYh9izQQ3pah+y
tn/ndH95OymAHl1wO1f2VNZFRNhYUX2ledSemWx12w9vX42/uODu0dMyF+hCq05Ea3KjnfRBGM5E
t2MKo2K4D+0kl/LvHcg6epXdEpanYFbYgNOePubat75MrIz3OnXHm7/xXaTvHl0qClSZpH3mbnzp
BofA8QNkLCwJ4g705986xHEHplWRJQ3wwfspcLv9XIB9QqxnbyvHHvZvH0L8cj6R3vE7EPfJ5Bhm
Sd5tQ9WFLa+h+ucZiiggfOowWKvYcmfIISKn/JizhtL3TRoNAi+GlyVYsr2apCciJCo0A0blIcl2
c9FMm7yc2/hyniZxhzza2Q3gqe33aiGvuwa/v1XL4vH1WwUIPwdD14U74h2IdS6D5CpqZli8fpee
aIWeQrMFOjVDFW8Kp3Sv7LJq83cerqOexR9HP14j2FGeDbG09A47XfupH1Macz5sXlI6IMupIdg2
Vf0lByMIQGkaAIZE7FnevmG/fIWoPR29Qq2D+WzSjcL83FTVKlK5h5+lbt2brqCg887Au6yafxq1
JLqo19c3tM1cJFMb7sKONPJosIEU5YW+7kMzh9DWvLeS/h7j8osD2csJ/DA8llUzi05Pzb73vDy4
SrjVIS57I4bWogVRhVQk2hhTHy65Bt92YcPLPWtAAkxYEAeRNzNoKkNEt0k6y2KjRZMPRP9MiSSr
0elzK453uWoHvzxUo4sP6LxgJaM/E2819/EGyJgYyCmP4E3LvY9yacBakeRkVn4YrXHI7r3ZH8Hs
kGZuIG6svIRGFeaG1K9SFx7aOMTqJE68qcvPeS+JGaOuXNZXde0vxMe/c9Pld3HUD1fJsL2miMyS
nObYjE51iu+mLwFZzyV4u7cP8cuRX1Jof30jULJ3UtfUE02nwjbmTMap6VYAVd7++F8/tvJ4CZfm
6JtceyGhi1mXK9KxUY93cVrHBzXkrXjnMH/xLbyj2TYgSqYTOpQ72TTxPnZgGjAsjO8MO3/xJeTR
uzcnZTRW0WjsKFU+WJZVXxT9XJyACzEf3r5MNFp/+eZR8H59HxIG+QLZbLVPDTet0cuQR5wiJMpQ
7O/N2m5qsZrruRFXsWM1zhVjjkHJO7PqVLM5IsdrcA9B06cZzts+HuE+B2nQZ5usSMYwJwdARYm1
tn2nrYOd6pU/35mx1VXfTApI1tcwocCTfchb/vAxVF0o/S1CIBL6Nk03tvS0aMklYKGKPpLJcxAE
g3lOg3qOH01/zqFiGLFPsCnQ3EBmA9B6ikPVVU21wsU5NHeNEeI+02G5CxrLC3fFlKXRDUYLAXOn
9U20UWudkpriblqzLgaAaWbSg3mVwhyx9mRGR1tyazaDHoPrKvMNK/pi+JBS1KfUjhwqSQONkXak
XW6NsbspuiF28YWRvFpehIFMEdHjJWibK43uVFIVpUAX1GdGa/e0dtJQkQ5OvKYOLmbt9A1UzM50
4Qx6Q2qfO66BE4LL98zTsLYpsgUoX0VgzGd+3JCAOw13ZUAtoGkpHh4Mt67wUMdUQfpbmP/U8/Gf
qRoDdq7rGMFY5/WOXR0YcBjbbkY1Kru/ojE8yss2z8joxVClJ7+C2FYF0iP4IMvbgqBJAlSYZasx
ZBPhAfCAW1Mof4THkoXh0JzVQWtIVFloRjrEarpw07WvQt09hS3YVWCbXe3OyalpNINlbAkJUUV8
iEOjXORsDDnOWRwPEETmVOfJg+l1RQ4zg2Tk+nos42oSqwqvvE72TeZEgvvvwmtAujUhTQeP6sU5
HmgbbVsJyRDIQ4OzkE3WPbHZVNfXqSp9KOrCcr2IeOY+a30MK6mdqY1ZywgEnSf7goCFPPVkDQZr
qNNkSwBwGna3rq7tXKKMdxOir/Bu9M6iRM1mPZsFTY2IBijxTZgigmZPrt3oCziNJX3YbdbABkjP
rbCrVX6YtVFh5Ag70RcCgeg462+UR4wcotjMbj6/Slwdo8W3hGHjTcMBxpz73LdZ5vVrlGIq+mZ0
YxSaJ7OhVAeOaxh0u211aAFRrjwnsxZUelhG1qccU3xjrCZ/Yvo5EEXuGWdGzlr4uUKMi9ugisl6
Sm+LpicdpC6q0iC9tGYiven9sNVPmfJyIRYBo28iJ7XSejqrx4j35cRviPmIeUojV0uShA1ZYpdr
MzVPh7xlvWQRShKTCGuHKkj1hp6ZFNQuJrtM2p3ZGk0d4m0Oc5ZSc0Vs7EmV93izaGxWNhphV5GY
ttDpyGpGg1qyqGt3RjAvaGESt7uuAk+ZusRAWW1kVIJk95DkxdN4LmP7WScQh4MrwN48Amt89d7Y
rUuvUCDLSVi2VbntB0WQ3n7q7XpBTwdE9dxqhzZFR51s4qbDZUJAO5JwN+f44okz6fQQ3MxL0KH/
weoKov8qbAd2OdlnTaXchR4y29InFK0umu7cTDDbiotwMCeKxqwhDM49qN0sxL7nJE14j3ynqce1
V84+yRxj1ibpha5Hz2YPndq1zL5lfmrRA1KJDKKPDmwE9KRePE9uv8ksWdhgAkwJxoik6YpdXyVb
GyxDW6cxEiNaMVPRpeApzbGk/teHVSBIJprHieKknThu+5EUTix+H0aaiDOsb8dFi0+Tx248cy0T
KQOavn1Ue2e5kbTzor9kSw93oiudsj7gJGlxUk1JWNU1Aey2QxhNPRlO4cLPQuhhrjp31kAHe1kB
jyITySI8LxvAXysAJtmtGdkTDo7JqW1CdpIqGYDr4NTB6cOietTlS5RUpvM46oF+2wfe+MiD9RRW
Le5AnTUNoJawTZZCWIwZsftiMQkh7fXtJGskw2sYxqTzkbNEv1hZtK/vVIWpGgJlbrOz2OAbzBE9
s6LqFrO+h545RSDPAv4uTTA5R+BtwsTYpVOSc4fTJnTsa2VkiQXy1hQuWlrmAuZBDJBxR7iS608A
h0ajbjB8Dii/knTnobTCPuGnkri2wEe8UX4YajOxX8ImHy8ZgIIR0rFNau6LlfUF6tjCSaQ4rd1Y
sOsIaRSmbSLNlszbtiO/Jle1QytPtn7LHsifDc37nAt/GJ4DJvTm0agn5HqY6qVtCk7RFfFXRyxV
7tWyiKQ7KJOgLweafm2EeIP7WIHMNy2SuwG+sXgVz1bthd1F0hclhWKrMub7ocorFYPJb8yZwMMC
NY4P2SAps6uYZAX0s4HWeHaIQcnm56SoA+xC/Dcr7wT6dw5HTgDFcczG7hB+HoJiEHfeoHifyRX6
f+ydyXLcSLK13+Xf4xrmYZsAcuBMiqKk2sAoqYh5nvH09wOrupUEUcQtrX/rRbd1WdEzAhEePhw/
RzSbb2E9+t5jhPKLx7CqxQAR6ntIZAEMDKNBsXZCwoyLCU1F1zYnXQcH0DGSKsRlCUFAM06fa41q
OZp1ZVdBoTsZqHYjijgWXsreighFdWjaAyUOpSBisj6s4Ix5MkOtnEnKwQblcEN7qQdh5ThxhIaA
MgWz9iqsF0kPpv+gx0MYw/GWUuc6dBP9npNRR2oUgyWWRYTVrCoY+ts0YOQX4I04VdbsPiSmFHcA
TsoocBPZTOOvQWx2xn2tZ4GhOmonQXixo98RihdjEwTUKqpQD1HYIctojgrCEOPnZMyy4iTlQm3e
R9Kol7GdJXli3Q9pZDWwvCmZzrPd6ShNiAwOxBWDIElWltKj11qG91PKjEx/KGMNpSeb0zlBGoXJ
ZrhrU9XqKhfZ8sn6ZMWimqgup6FX/J0uBFbJ4Z/EIIFA24oLAca+evK6Tyay2Ex/9WITSzdFF0fJ
z4EC1zxhTjgngl8qowaCsULLWuuuEIe0QL4q9YP6WswHCexTKWkecpFMqI3t3Qx5qmlON0WVGLBU
MO4Ag2A2CLe5Gac5I4BVYcDvPwLAvRq1cEB71S4m+G6E+xTGHcu6hyyEWdSPI+T1zBTN6bfxMXiP
SpXHFB3HKhVvYJ4Z9xnf8wjeejwVs3f42M7rH3yfmSIg99ZQZOhC2fcDhWYlhF9DHmb9yDgOpy+p
rGaPigF2kyFfaFER63A6eSbZaf2LaozK+zYxxptQVameaJCW8x78u3nF/5QeUJF7+6smQvqaw6Hv
VUksPgspsYldk6BaG8te317VWhTOTEuq4sHXqIGD9LxSWlVmpy04bkUr8g5RGrThbyVTdJDfrqQs
2iHRClgyLQoLcJOE+Py6gnXD6rSXj7/hPyxmCWGSUoEDn1Pf9aheuajK6IdWgB5cNMA1CkMj/k4d
md7mInfugokAq0moNlbjd0UdJFSTRfMzDnGr2PgPJSfSi7e7ZfmdIE6IfuyDomr+zDRISQtmLP2w
QAPWz66aMfR4dmmh07i9DiLJuPudPVSsxWdi+KwdkKjVobzoYC1rjPwaOSi4qyomzgU1Tz9/bGde
yPvrphhzPnxW4oi8esoQ3RX2lZ8g2sVE80MTAYv9+K8vwBv/uTfKsj2c9Yk6xlam7/NMVm4tX/Mu
4Sv03VKgfAbKqzlqraRC1NHT9AuMYgfW4kuuSP6Pj3/AeulAecV0nS1PmizK/8WIHHEJ6pVYjkKx
aULYyiTPFnJvvqMrW7gsHagpUuDpTLOlFBoj7aVZMbsZI9NsNvphIG3cCW0LsUJZQFSoqjAIFf59
6fX11g+Q13/AEr9fD2XP6EsF9Xh626u81KNsflM05tASPauPU6OPOKvJgJpU7/fkgMKht0KZnyVP
/YYD+4eNVhYXZUD3Ve/Qvt2rCrq4VaSHJ7WPqnszJHr5rW+pLHyk3Iq90Ecc1VCtagrjdG4iAEFX
Pvis3zyvyxLzUOSqFRa4lLQaihvozpjxrUvdGY3+GT5L2JcrmEeDMZucsEYUwRv1CTo2IdjqC8z1
ppXDtMQVBbSicogO6CLqkWn7KoQ/clppTinogBcUVIUFJr6dpqW9SOUIHZQ2VJyhltD4FCAK9fJ6
awprvSTGLO9b19AMeqOE8SDs60qGL2SMMwhu+xTyX0Wc9SfaQQRgJctNu/E0rb8byusM/9ll9YKw
R+kcthxRQpytMmr9oc/7mZ5zmIFvarLxbqzjSLS/hl7PDMWiHpo0sz14Sehl9DmKfpLZPTPsC/TQ
QnTBhD9fF8huR5EqdajqIM1iEw1dGQ1g/h3d1uBaQ50SoasitUpnMofM1XADz57gWRvOa/0DyMuJ
EFNQdUp1BtxSDeR+idhMV2UPp0CX0KBEOEmG+XxMNxgg/uGpY0zt7ee2qlgKJ33Q92XH0KAHDZQ9
p4B7puzg38shb5O6iszUEmKYyuFPCmJQYh9f7fVumGwsvAeEmEEmaDPJGj3tKzlRIpilqidNHpER
ShRplxuzejKZ18YRWH/2KHW9XSzIaXn0c52zbdAJubDCEU3XiVi/dj5e0bo/lJctV1rZej92orWv
0Z/dS636FHkNZD6DqG+4wznKee8pZH32IGeHmGe0TCgO0ghFKNFLKoC8Lai8UXe0FmZpaa7/iSa8
Y0PUVRvbtn5D5aV71FLwuwjo+idGkSjlqCNiP4FpFK4eN/qXpvGEjfGt9e2D/PDt4sZB9/WSMTgq
SAa6q52gUUEvYKBD/epfTQP9JzRhxP2tiZhJDi9maGyfp/CsJwH4W6mxJrazbi/JzvSNs/0P3oYp
oLeGSq0bsC6A5akFZMJJ+u1AFBvyQWhwNJVZOFYKXbKe6lDpeJdm9i1AvVkcoITS5AfdROHGsgaU
2NXW2pPPkiLmsI6Jgt9u7MX6WZLExV7oAtV/GAisfa+W6iPDjz0UGKh0DRT/CX1nrWWrbSjdQXjM
xLdw/PiSrDs4aenwG7p4KlPdFizJA9JiWiRE35Ret75RYiwy/L4eeXZFrff+Y3vrsCpyy8U6J9iy
epXayX7UYJopKcI6tRwLbjLGqqsbgncyEFo8qWESnkwoBW8NYhin6Jg+KrMp2wrY5iD+/dUFOvD2
RNSIBwAqkSlTUqb+1E3yd5OiEcxMeXxfm/AvBXL2h69OEJcLinRQCyhlP96Bdb8Hw9Bby/nYGW0N
2eh+qHi3XbU2CxTJOi3oNgysX1xxCUzMWgqw3sjS6AEWlzldeQZCzPES6tvS/a01LGP6Bk46fCrz
ET4VWO/QTxqD+D4VoK28cv02iMuAvtUU2aMtQdISCUQGcHbvEmWmlCnizDbyvNpXyFIyYO7/IUHQ
evh4WetvICDft59m0nx5Ur2cBEXVS9R5iupIgfTKqODSCUsGEqKqgco/qJuNffwHg0v4OLTTjajN
lE6yMDZfoTymlNdSbUghLXXg3vL3Xc2AYB+35oYrXN1YuK0Wr640Trk0hSS1KfOAbjOTyVHLfrSk
COkLav20yewsHh48T8lOv7GrKuiut7ta+RPa6IzG7QHNwBctQXyaD+ixw6avHRhSMY5amA8X5iBs
zTeu3gAsym8tqm3P/Caw5H1feq0rayhEDT7lG7kXtgB0q36T+bvFUak0gekhplsBWoTCZZsi7yFo
RrIXRFimLKnN9oNW57cf7+A/GFtmdl1udo0UGh6SM2bxMIZS4QZTbjipNAnXKdL0tiWF+UbY9E/G
lpsnmiNUqGBBzanzHvMIQXgEP9w6U2BAluvJnmbl0Y8XNjv9d16YktvCFzZQ/UhDSNA5NwhgqQty
ZoOKEkak2L/oWmnYWNP6gWC0/+2BMMZJklHsNdyQhpGjVb5oy8pgnHRatPuPl7Lq1hlDXWxbVyQd
1HZF4npRar3QjJJvQ0P4+6P8/+GM/wdN1tlGz8Mfb6YzPuXpcxI+n89mvP4bfw1naNL/qDPhP/QJ
9DR1ReYD/zWboYr/M09fEL7CRwWjn8r3+ns0Q5L4R4YpiZLC94KUjtNS/z2ZIf0PxAgicxmwOjDc
Azrw30xmLCrpjCPz90WYDygimgSaS449GdJPnStML+ErzJzmy4gu1rG+SRzYafZAUyBkVoNd87k+
nu3R3V836HxM4+29+tsuVHQm893wR70Dg2Y04j2kD5BzGsTJ6VLU++To2FdwQDlpu5XKvf69X/f4
b3sMomgoH6iSqS28Yq72bOb0us7xBd5rfWa7dZioU46C6+1Tes675gEWKXrYcbiLHtR9Y4d7Y+Oa
v72D73/G4rorflql4cDPsOjj6umVRuP5442d/8K7hSrMb8608AQj8/N6lvlRGOrgSEChzM9GWEFR
JgkUoCjwZsHRRRcBliRp41sucKp/r+qXTWVRj1bCMMsnCZuN07tDcIgn8KZExrv2WX0q7cDRnQn1
xK/GzBDtpPutw7QI2d//gIW3TkpzMlt//ro/rFvzoj3EhxipzisQIpe+oz98vMXrl+ZsvQuP6nPO
apMu3w5qsNSOrvR7dKuP3bHeR08KAmtucx+45kYk9jqJ8MGXfYVrnn1ZA0KjOvvLavJY3CVObus/
IX+247t8Px6lbx+vcvWoni1y/udn5hpJzAzTYpFtqZbSnoECT4EqW9aijRO7ZWh+Gs8MBX7B2Kgy
n57mq298SUBF/M5KcL4gRRSQBYu7L1PCa+B44HMZHMn8QQ6mDQur3gwq1v9YWFzrtmrArM0XACFO
dLkiROVG8w5U6tZNm0/W+zPwy9Didqdp1KHwxFIaZ6L4tlMcopFdd6Fc0Cd3t7zVmi8BKQ+/AQQw
yPEsUlElSz0iH1jcE5Qk4vQLPIP7uP4qU9sOB/Q0lI0octWRWBpjs8DHmVlcvgqaSE4Raz0klFfN
VQiD2mfju1Y77b10Cf39vnkG3FJ+M2Mb5V+0kTdu2GJm9i83YumA6iC+YaJYnHf/7CQWmTani6y3
twnD7MAWLuWL0TUP9UXjjC4itC/QETux23yHkdxBOfwOoRSXKtu9foWcxR5JNnEXHT4+vqsX//xn
LT7D2BiQvMvsyrD3DlnpBPvqsv9RXym23+4E4Ei7aKOEt+BWe90JU6OEhyoSgQEDyW93wuv1soJ6
X8bDpTeteBQvZu3B5CS6+p+QeVePtQ1noJ1ASQ9/9t7IDtMTGqDI/Tmbv+VtuP/+tywckRHBZzHM
h0LbIYP5Nbqzbqur4Cd8gfDhaPvq03SZ2lDGvnRP9V1y070oB7JiWPZQ4PxaHLZOyYKN5PX3WCKU
SHD4wepCdPZ2b2JGRZtyZtyD3c5RX+qbzJGO3mk+EfK+BS5y3LqHr+XGxbU/N2ksHtgwyQVaT/Db
DZIjXwxO+TCHLZGxQ5nIuM9PsoM6lo2Y9VY7bQF5frdYY/GyRimlk2qWcW9KZ9jLqPPt0iOiiPQt
bZgFaWHucnkXHGGyud06+CsPw5tVL67j1PWSXs6rNousdUMpHexQa04f3675dfloaxcnHTQFw2Yi
C6SdhxzIda++pPGGX1tdiDITdsOlBlXM4gGqPCoLKUnYTgqRiwE6GMcPH69iy8LiAcrUDNmsBgu5
3F2KnXhpqBsDmGsxlsX85X8XsTj2RSBBHthiotln+IFsHzlcu8f8lDvBH5uXbN72d59FgdqRsQdZ
o+D69pIlouEJpoArRpfBLe4G0Un2utPvw5/1z+SeCe3fu2NnFhcfaaCOC1EM64tOBhBcD/geQ0w2
2hk76KHdAd6/Pzxoag/b7+yah2dvf6128fnMxGDqvMa2cPTuvQtpx7iNLd4mz5oduQSwGw/dpr3F
t+zjHDGNCHuzC0OODGHzC9UpnizT5qF34HzYsLjiw88X+NpXPHtZw1yIzGk+n2I/XbfJk2Bd5nD+
at5IYX8roFx3WmR5Is+XCL/fwmkNfVDUVY41lCHoiMImmzolbKV26KJf9FX8AWlroO/qE95aPm6t
df2mnJlf+C0vF4OSBh+CBPf5DYI0x2an7pQXkIHs7NbzuEDP/O2hz6wtHNgI228qz9Z6u3ebU3vo
jqS3u/ROPm455LXEx4JX9r8bu3iKRVNulWb+jJBLPYhqiohXgBQT/B84NjN+QXEHWXXRMWEgFuXo
Rhd1BORORqnsanTxPvZ566dY1WQYTSE5mTkq3oRrMpNgZQhp6q7bl8/hZcKdiW3oeAGj78Sd72xB
Al4H3945pV8G353iMLMiXcIg6FYTemokRXfCj/SYyDskRcQLujRXySl+SI/Gp96tTtld8YjUkncx
R0tUseGqc+pTf2tMrsIITeoGyTGW75rDZkK8Ernzof67NcvyZWDV/SBqr78UFAKS1QHaVo9UMsNL
pEDIx7X7IGZc31GQ85iDh437/g/fZhbxJESCiWvh0VSYC2vr9VReqBdzKA3p8Z3mAtZ9FnfMGm+8
f5v2FmfBHzx/KhEspY6F9yZBKq+BMNtIbU+2eoV0wLW3cfxWn1z1vytcYiVDNDBgJsSi1c5SU98D
Od/axPlHvz9vv0ws/BjE1+EQzSZQA7qNb8x7BGvuxad5M9P5qKPZcqsd0JoSnebQHj++XlvrW3gx
eO9GeRIxrrVRuGubyO36diMwWkv4OKe/VrhwXlney4xrYgQZiX13CmESd5Jup7/U+OrwgEYZWiuz
9hhiGe5vrlGDwl5ToadRVO2tB4H+fWrb+aGg279T4k+dtdEzn//Auy94ZmARxmhWK4796zXoUcWR
rydtdIRNVM6WlUXoEgaREeVzfBldZVfCbXKn7Wt7DiFUYDHggKhtbj8Gq+fjbGmLG655ll6m89K8
Kf4saPqVjFTpx0dwPe85s7G41Rk0DPAizd/Hd+qE8jRach5zaUfEtewx32U3HA8I9hgb3Dz/q5fv
l21tkXMVIlj2cV6femAgct8dmYI5VYfNN/Vtn//v9/vMzuKSw4ZUD2mFHYpgoD9JabvAEYDxedIn
ZWaeVae9iuiKFd1t7O7qI3FmeXHD0yAJo2w+Nuoh+KndBj+zn9HPzIn26ulHz+YiPQla86E5bEct
G4dnWVnSw0klbMF0pf4Z61eluHHvVv8+VBnw6qJlgEjq4mIHeVcV8VzJUbvdKH/p1Q0Dqw+OJBrw
V4pImcjLamwNKaoUWvPmXZcvPPWkQ7FtfFYO2oVmx/utY7K2IEmCFVuGhBu+6sVNkEdGAo3ZHFxR
u9i61bXnj0/DhoFliSHT5dSs52RblaOLRG8ZLpHcj02sVk4kwIMz+zz6VUvAtwmgpLTmRSRX+Q0K
dXOa4zLDfIXqkovyomNuvNFzd+2d/6WYRytt7ohoS9ZdVQMQ0jfUahqHWk1powYCF+ZLeBMfs8oJ
H8Jjhdfco0IBZQiqf4woO8SP8g6d5MfpiUndPagO5+N9WHPX5z9q/hRnyZAc5Mx5zj+qrZiORba5
VZkyRebxYzNrPS9LgsPNlOHMfd8Kks2pFJo5q9R20974KlVH9WK4QvWDXefO5bvhZXpBRO/Gtwvb
TvjPxz9gzYPKcMdBWk7SAMHV23WGXS1kzPnN/oW85Bo4/wFa7cutYHel+A6JnUWTVaNIbS6zPQHc
RoXuBtUVXT4yywyQw7BTsURa7/DxgtbuiCLKFh1djY1dJhyxl2SiNTvMVPK+Mvz7GMdbUJS1xZyZ
WKYYTYfqiTKnGGLs78JIuit00Yb4z07MLQTTAnP418tzbmvx8vg9gKyo4Bz2dvwsczeQ6c0P4aF2
Blezh+vmSXlObjS7OKCMGX//eC9X3/aZGQfmQWSi+XRvT0dQFp2sTq9XE0G/l87hSlIAoarofYJL
lMyk/7TdgF27e5B8yUxpGYryju7L76F/ZRqYu+fNko/KKOzKbqNUtnpMzmws7nc9CkqK2gA22vxb
LzIVrG7hh9au1vkyFu9bQ9WDEUY2z4ibEkIHK2hcMZzELwm0hozaRyL/Hxi+vKmDvebVw8bzJ6vv
whbaQSARQCEAUbDk5SyCFzdT71UCnrVX4+kw6KM/oRaMvAgcKIo/EZhN0yyuDcDvpHldV3+BfU2a
nJkLRt5NbVXp5E6CJT7HvRyfUqMLir0PcyqadoxWUXrz/WEgCFH11rptQobdUKwWJvRkrF7+xmxk
Gx6qvJBiBJSSIFFgVVchskBgibA+Uu08aOm2O5DN+ExkWH4MsMaxjKBWCycSBVlUHJFm1G6UupMW
FAwTwFxnIiIkc+dQ+83laGrEvVX1mQSvHrCtPnSMahoktEHqxowGR0MKCNh5Suim9zYq9QpDzer0
OtvcSLATq/YkTUYl2bOfZJLAF+Ws/ROOkHb82ncEt8idN8wCGcjVjqmB2EBX5/UlZCIDejV+qoPZ
QSS7EpoK3nqIdKad7xl5B6YxCC1ADB5I1GjctbIXkOgj/ZLzFfpSG7zUHpTQF8edKWdySZgexTLQ
trEXLnkUxhixP1nMHqRayOXJSWVtki91SPDNW8hIjPZ7FTNX6w5xKdLjgeJAL27MaBqRy4unUjyV
Q5q0D+kYxkiVJ36Ti3vdLKZ03/ZzrtjCCI9R2haMm6IpFyTNH6Uf9eKJmXi4lneDIcXVt6Ito1lA
sihvE4Q9tWOZzJyOJkTPLZpBMBnslDxNLZcDVVZflKDTiwfGQMPoZwidkLRTCj2LnDLEvzgd8365
O/pp+WJBOiG/pGqaqd+Kruuab32vI5+RMBHLdLjYWowcM/HVfxYDvdePyqDn2n3bDqV6VZtlPV7X
SP+RXxf6BN9OX6VZIzPmESf6T+r7Q3Dys8HTjmMvFuVTPxoG9AASREyzzmIeeM0lXFTWc+73xktj
wbq7a4ZWTK+yHFqCm0hRheHGj7VU3Zs+zHF3zDkP40XTezX6wHlWxMaJC2Jm0240NH+AHMVUy2Sv
SFOq3xhCJ3j3o6aMsCrBOFCNF3GWZ7P8VGyK4aVQB8RgtmoVck11QM/RhBYUlL2+w2aA3MkOihNT
cXWl77pHtUhF+TFojDG/J/Rkug++J+jM4JmLbbYJjVZGnT3Pha+GoZ89XZhYvikLaGJOiuZFoSOn
UJJBV86JvM7LIHxUIMG+683etM1Jz+KD1/ZkGjuh5Lm8yY3BHy6qvkJDudYhZRgHuD5a16oDBAYc
RYcRYLRTi5PYIkiYyvIOiHUEzgHV7XQfpnqo2/XEYIatRq2B9vgoqf5tBl4bvonIEP29ao5pg4Ce
Zg2tf6mmY4myfJ8EubYvpEKvvulZHzKoGadGipR2anE876NKlYQ/RaHMkVsM2iT+I9eitLmUShzT
j8YaIu8PpL0R0TwJctgX1pUSd7VYH6QedxXft1NCon/fe0ai9VdqqgpV8Wm0mJKybvAZcJ5Qr+kh
62SXhQbIU6HJQS27KeObwOobqOW16dQYEJU+tkyaCeOnMocIHCFQBb+ll4iZqbcUnVS1OUyJP0YF
wmDjMFLcntT8Z4xQEaJwIsTiceZMaAfBmyMCE68fW9VopGsvsWQeWHk0ueMHD97LqjlS0K3UT1Nd
COjVq37cGWC+Oj2U8+a2DCPZ865RUk+prrGBRtBuRIirBeXzd2xRH4GtL2CiiHCn+YEyeXWqD9UX
0Fg0NMVbancuoMWHrcLdVgiwCDxE8z/PcwoFgKS7Af+lKPuN8GYObpeVH4QRDMVgvkeUl4CzAGQX
Yx2srAI5AARrbth2tnLhIftsh9SmC+dji6tRx5nBRT1G0aC4oAhKcjWWOyP70/KePjaw2tc4X9Ii
B00Ls8tgECRevChOgR27w7FwmydUZUndtvoa75ZDfKECvGVuUiLFXo5/BG0F3im2CISj3kb7ekS5
/N+uZzYB2kQFDj33GBdBFDoCPWpvxvyJQBIYe+lYXDLasRuv8A2b0L/32e/C3OKswy2qpagczbVO
hrZTm1pW7KYHVCIDuzEd/Jyd/bnZjHqXAS+sLk57YtQMsdRYza76pxCZDnRTnPg+vW++w9J/Kkrb
baArwM/ELHorN3tfJpnN6zJgRJFY31zmgGKRCUVfmfMeZ1f+Q8cNh4fnKH6d3HK/Hd5v2lvE3uII
gQpT1pzRwPZJ7/vruQ7qzVDW7IE8d7PV8s6bvC5QZwIWkNT7XqOuGynRGvsL+eAV78IONTB4UDbi
7dXbAHKNoIGW5rtWl9AUvZ9l3IZCG3ayj3x6er9xG1YPyi8Ty8wTNSJChPnClS/jSyJci5Mrpk53
kii21o6q2DM+PTtUysXswX6jJPi6kf9d4rJlVeWKVkYh9tsmsb3qog82Ms61PdQMnXqIhGaP+No1
Piu79Ih6IahNxtJrwY1eVBdetzG68t5DsoZzEwsf3I2+0lgRJqxPxUl1p6N3BRLJjY4Q6Ow3i1tb
C1r4Y2lMzLj1sTZjJCbz6N8Md4hXPiL5GwP93c0gbsOOrwbb23mNGzxEk1129Gpt8XKrPrm19GU+
SJktRfx4/jG3wd108i+Sy/kBl3jCw/3WEz67yjeP69t9XuIEJbJGqUgx1oXhqfK+x9FPpb6yhmbj
2r1HEiwMyW+LFJ2vJabveXMJq33yB6eY9tXPvxDN416bpUed7KF/fP4/9AVmx/xujQh0ImzCoOk7
hDxSRk3aW6wROoMn/UBveV+Au+kP5rcWound6BhPxf2M+/rYEayeqjO7iyVnltzAvopdWWpJxO6y
dmNsd2thi7KgXvhF4Wd+iPzKs1LD208LR1DsEk2oSt5gC3gt9H+0i/Nqzy593kL4lsFuxgcUfnR3
DK/nD0K3UzUmhuzQ2A1H3THBFfUO2TP8cymxWX/sPkOXPpT74vPWPXlXuJkPFMUfifICOl7LmKMu
56Ru3t2g1r+I5VVemftkukIj0DF8iiOheGj+PQD61SjhlIldCWWat5uASqUgay1GS706ma14QyFz
iwji/bGhg6oZYHZhoEbEcxFMqY1niH2sgUDTg5tBHI9V+PXjg7nytr81sQig4I0O63Q2kVwxq1J0
hE++qzvSRa+5iE3b29jTrUUtgqd24vQYHgMwPtSrCDP6onGfDJO431jZqh0duBJUymzduzZFoxME
JwpB2riP6pMF6xLeO7UtO3oSdGIlIJbuFkZjLXIxJGN+DA2AfcujWDZ12AQtvk0oinnUknpR5oze
xqu78tXgVD0zs/hqoRAVXdBgxpDQpnZHt71pD+k1/Bql7af7fB9u5g6rj5FBhcIAXLDSeVAMtevA
dc4vY+sGP6krXsDk73RP0/X/wdr7r8cKz6zN//zMx0RiJ+eGiLXalUf4GG2a77SUBpSvbOA+j0RL
h81JgDUvem50cd/K2BpyvcYo+jFXHqWf7wOxtXGZX5vOcDGGu5mOw03+rK5/K6Y/N734ohaJGbiG
1/VCXSS7JSH9cEFscZpvoe9svUhrPtOgAs0cnbTS4FFazw8TC3tUyE6p25F1xnfboKn3oHfc5Lmd
5cvXIq9Ymtgh4TwYXy3VtVqbF4NxJm9wgAdPPBadi7Jq9+B9nbKDUdrGk/o1v8sufKfdfewU3n9g
JB7xB6/5qYR80ttTJSAkGMgqvkf0v2YiMPtBcdN4ukfztfCOH9t6f4KxhTqCriNlid7Tws9pFmzZ
OAr8HIWqY1TE6S7QvS15xhVX8NbMIjxWGZzycw0zJsphz6ILqcal5TLKQD/AhSPZ2Xptt9a1ePjU
aLBAB8x7mKSHEKyiboYbn2k+7G8DjPM1aeICJtL1wgyhmLeOonbWBnZY+3Z0OUj+Rlz2vmEGevzX
R+IuvD0Qpl8FUJ9iyUtcTaGfHd+gZnjP+KLu5pIz7uf7V5Dibu3ia+z+0RoXF0OC5q4bQx7e0e6c
fnByHQ1gbmPvyk81LL07C+SDDtEzqNq9t5Pqnfxl60esLp+RnLmaoPNeLfE4lOFjSr28kXBwn4wf
EyGdG14I9g/rWrL1gCdy9j2/cwupuc7vsioyKrtws5EaUvMtsFrJ0d4cvwVUqrvPXWn3xtZ89vv3
mPDmzNTCrcppVCqDjCmB6aaZ30Py98q/k2ui58shOjeyuOlJjTRioWAkij5nxnUYPEzap3/vTMDF
EAgyB2lQAX17TqWs6OtYw4TRSukfWRTU+1BM5S3o4PxnlocSeUVItenrK+ayGQ9Pa5DSSJkrS8WJ
/kB/Mw8kGLZxqDiKzCht3oPVD/TL4rJCUvUIwtezxYQs2hT+TKfRDrdU1db8CWp5jH5bsm69S/uK
LIXTKuGuRXHwTdJSG2V6Oh0pMoxbye37Fu4cTxMh0dcRaeMuvGOYmZ2m17MpkMr1IT1IB+FQXGyH
0e/L/POp0xTTZFydme9lMbytRkHODHZOPEz77K77lDhetLNuDNu8Fal8Tq3j325VkFefm3Ori+dG
6tKw5HmdTwjyuqZT3zO2ZNHNgy3Jbn+azS475Bsv6eZSF5saSSWclfNSe1uuQCzKn2eQ0w/1k3Vf
PY+fYsc61Vtlp7Vn7myhSxF5OS3rGQVHUnkiIDOguHZxVk7rJM/+TwXPKDhbGKZVk2cZy/zPz2Je
CIj7yRe55Iy0I0PzQ9C2+EtWL8KZhYXnTUDsIqyHBS7J86CdDEG8QxUe8eStyuf8fL3zJGeWFo63
7mqamhOW5vF1ifFO3+12xrVIbtIfldPH3nFrWQsHTAO9DBQVYxnhSFgMrlJ90cPeZW7/dwIGqkf/
zSoX5x85D52iCqYq1c1LO7rrr4djR38aulE7pCw4vSh26mSH8N9pif39yiBPbiHFi4dexq5TVBie
jADFLoRjOmgvG/Ggo9Pw8U6uH8FfRhZRiRgmniWHGEn60e7J86wtnqqVlg1+62wdi6dMH/syL+LX
y1xdDWDuGSJCzvtyOqLmbBvxMbeO2+/M6hEBygYjroU065JUZ5QSIoDXu6VCJxo/C/1PvUGOLtl4
QtfeM7CxJmOsiqa/KwBAwN/qiSnjlcXEcGnp25CGert2Blz/+09lqTpVdxVRZFVf3OWBehHqLlgy
FdnxstuULsbHFuS1cODcxOISN2Y3yg0V6J15XZzqo3KrJfv5LgeOhfDrzrtF8cU7JZ8E1++ZW2ZM
aF9d99/TLXKitVN5/jsW9xvBDEmukOTehQn67EKv7ztwUhurXf9yv/ZzcbN7PzdyZf5yJQhSfTgO
8WTDzb9hZTXktsgGoafmw5hLjLOI5NwogRraNV+nfWCD2D3OU0ydW7n56WKeZ/Mdzfn4Q24aXb4s
AsoKHoiMHa2g0SbvvqraXbJPDyq5t1Xa+eNseLuMs/7hfi12cUYloYXrNcBuAMK676gFFxvv9Pzp
l+/M+XYujmgrKK2ue8wmRZNiHORZD+qgKf2jDvGNqHfSZR7JqP1t7OecFn5kdXEgJaUYCyViXXq8
m5tS3smadjSdLzI3OwhbMeWa7zpf4+JktiXjNGDwWGPIc2p8FRI7uJunhasvwhOQ41F2qptoFzra
1jSDvLZOnh64jBRwe8si96z73iEmQavmfnBQWnem7+EBUJadfhM3X/HVCwgFgC4SzNFPXBwWOYnq
OPV5WqHCvZREv9pBuXqVqRAIbXy+Vb92ZmlxaMAKBVITYMm8Fu3J0Ri+D5g0qNzgGEL5sfWorgbN
kE8BF2cTgXYuqgyhVNd6VPEBa0aed2pzNT7Ns0ThQbuXjaMuO78xSUSAcG5y/rJnsaTZAXIcZ5N0
oCNIDJv7JO023MpqDePcyOIpF9o6j4zZL4sXQnsIUrt+RvnOvO6c4hGogOs56s4T9pN4CsdLnyHo
7Trm5t4uXJsUNF0Nxescp9dP+QNwUNeywWA8M78H2dTmt1x1aWffcnFKg2mU+uqvb8lMkcybx0Jn
rozkOZ/2v98yYfbFBF8GJIKZi7cf0wCFNEQp51VAKKiWbnTz8eMbsbqoMwOLC1HU5gA/IwZ4tDKo
PUfHLH1z49ptGVk4TT9AbcZCuW4H90XuIu6R87/yPz9eyfvRbcZ55laggbQjbms5BaVOsTZWs5U4
UKefXRndwWzogIjNL4fenK69Im92Xa8furE7BboYfx/jtnY3fsX8RRYPxJtfMe/F2fWTauSz2vlX
qIdxFqqz5Rcyk9cLMZI4pPtoRiZtD66v21XBd1k6Ayrvmvi5TApZcBvaCwCfz7AZjTc9o7SucVM6
6ldEVOKv2Z9bies/bDo+mwDbhOZ3kaAnPpLGQ4JZ9VA+W5feqSEYZAAn329XD9duPK1bWPoUslTA
ZotzZAnF1AJy+yu1bJpjOxHKCDYIjH2XHwjvq21+mpUX443NxRPcaUqdq3OYMePMfMCGoo1NwIe9
I7+y+YnHrVbiWtXjjc3FpuZVBnIJxVdsWrfg4qnyOMMR1VZ3eKpM5//WF9qyuqx7lPGoZdVstXK8
+/LGjB0BoI3711o18bY7jEfPHjbSpn8wa8IBbupc32W31qsTOVNSTlD8UsBTVd6kx/hiOFq2/kmu
nP4UuYKjbZQNNo0ubmmjybkiz0ajk/LD+qFmrk6X0XCF6+GFSQTh4n85+7LlyI0k21+R6R092Jex
6X7AmjszuVe9wFhkFZZAAAFEYP36e0BpRiQqb6FbJpPMKC6esXl4uB8/Zx7s2mG54gZVGYlctJFp
OCzLdzyVktqks1FqSpCTDgRPVsLTNQuLu7/nUPqLY/TK1Ha5McqzIsf+r/3blYj00xgWF3+eVwS6
ERiDhEaBLj210hCMzqZUVqAm11fow2QtVsgYlRoUBDA0E3GQ2/xLvcuBLamBLlHQoV+3wICtlUav
ZSiAJAGLKIBzc0PO7GQ/OO88HnPgzXAEnDuk/sDVdUJJzSNJYEQairE6h+fWVkLtq2v2webiBja1
HP4TunAudESDOjU8Lt3/es2u4K5wMzpA/VoqVG/UpZOWqD5q3dyalm/lx5lGRUcMmuzIkQXozDwn
X+wQVfXjasR0bbPgQJuOPDel/ZS4Sto+LvKpn1+eiobHZ7LvI/49e8i89FTf1zfqoYtIuAbSvTah
KqgJNWR8YHT5zlao2mR/xAE1EHNcQffMyua8ZgF5QAV8WjPN0Ps99WGbVLMEpMPQcGVO8aFg+gYK
Fysh09W7DskyGU1haDqVl1SymiPMrM2AhKWPGV5gAY9m4s/0JKvv/n+9rHB1UH8ZXFYE8bJF29ts
sIu/aWXiKvnfmTU0uDm2YiBJtkSM2inYwNsSBvKCQieXuFwdVvzf/2fW/rKxvK0ls4PbgI1xh3Yu
ikvESwEeEUHcoltWRup+zWdci7vQ/+NAoEiTVWsZoTtoEgDLLiwCuuzJw73RPdjmy8oBXjOy8BGS
sKySzFNnQSk2DXBd6abbXqY9mop8a3QL+zndQ6gmXM0fXd0VH4a3CLkQyuolnQHv/IcSImeLx17Y
uSyoZsgkO03H9LJ2TV51/R+ndLGI7Qj+druZbQbowoNqEHGb0tWe7K0WlS9QstW/NeDMXO9vn6/H
Zez+0fAi7uJKVZrZvJb6pX7hJ4Drc7fN3RRJ8RI8Pxl6jlwgtye3vUkDLrsVCGSGs3Veq7WtLPdS
kU7JU8gyzZ+jGO7M+hAP5/HvJJHBHaBDJhb9IIipFxe5xOxaCAk+TKqhBIBUVrvq/q/vnb9MzN//
4CYVvYCeSjJPZyQV0DZx/8gf23cFD8uTFpC72FP/025hPAI/Dmtxg6dpVdVjCpuiUt9G0W+7ck01
4vrq/DWsxWFMY1XqEwszJ8xmkzb8Hp1oX3OVBiuHfm36FkeP2bnUTvP0jbuxAI+Ja4BFJBw21nxp
Q6XrDBjjbu3wqdfPwF+jWxw+CQUaChQ1AMsXVFw7X2yHezx7WAwJIteuPeWguPNNND43aDpxIjAe
QDBgelhPIV+Nxj6u5eI4NhAzrCmE5l3trsNLQI1malDH42HxYrF3moV/w+g8vp98gAMKI8SA4Pte
PkckYul0GFHGN78Co4pndHdvPIOrNpqr3Z52mXpwRGuPaGy9QSf/yrvk6tb6YHxxYghNJ6VAQ4Wr
a8621RLPGQiU39fKO9fM2ACq2o5hywCqLc7+rGVlUxk7C7x+nqlfZPUtM9eMLJZvxlwoQDCDmwQ1
NyQklsG06kysQDOqgfck29anaQuGEnDt6mjhkO/t/XoEs7j9f7a4OJmsgaI6S0wZuXL7knA320wo
sYD+IPVBlA5E3Nrl/55V+Wu3zBZVeE8bmWsUooAIX+R3O9ZMad2Dprj30PSGFG+Z+gJYfNtX/AzV
MuFC4MXy4vtsO4bZGY93YGlYtHZqr4z88+dYPPwq3jpFJhvg6Xux4hsGQuHcd4JpN4H9AdT7AFf6
v/ZOn7fQPPA5KABfjwocl4qev8++XeaNyKvJssH1pbmTlHmN1LuTtgYYW2CP3+0oig3aIfwLionl
Vm0SsxkquTVxh2ihYrvYr1+MYPKQU55fgA5bi7s/w3jeDYI5ATxOQA2hwvpO8/Hh0ko55NplvWQw
KLbaPvU7l27NMN+tQvCuTCG8zAzj0UCp9NMNPNHWNlOZg1/vFbLbFLksH4vm5TSiB+cyN7kDf5g+
yHLw66W7NqefDC+8zJjrDBAmCF31cPDDXqApDVLfF00+yjgl5X/YA/PHlOLKgPoGUK+zbsfnvUIm
VvbpAHttr3pWfhQY7t8YErpbgbsCrPnn1xK3Kgjbk5j9CTqhQRaQKIlmOl3529rKLaof7wOaowwI
QoJvBawri82vK6pAqV9mqH7kb0niAisOSkrnBPXwAt4tfVR+gGljbky2/Alca1BP9VYGPLvoT44H
ODMsoj4DmmcGqMXdaJGaAHzYSsDkdyBRnxschk0WtbM0RJTu1nA2PztzU4U57FTgHXFnaPNm/nAs
Gojq2BqHo7OPdvS/DJRtWJwQoGObrpNNfY5+MMcwiEPhGMjEzC3LC4OTqItmwPXv6p1wFbCVxOQ/
04SbTUD4FIQ5EADDxtSXiQLU/W0yoc0bFEeTL1dq6aKC4LhCdvxUw9mgNa3dVJK9WAxRDgWtX6/h
z5eHCaUaXQV3l6pBMWYJ7RRa0Q3OWNd456ADZ/JLnwx4sNYeeZAfssC6Ne9mRzeWbnYXB90A6pJV
9qzlzYFGCzCK4oNALAn4eCRhPy9sIuvQZdIM9Es/K68NGgJohCeP9SAdpagAEF9ey2wsWMTmVofP
Fhdb11DNRjbLrMCdGV+gRaj/AB7feSW3gHt3vpL62QRiVWNfz5T4T/KWbNFNk6UROOgF2TS33QsS
4Ktw1AV/0/yxsASmjX/mApK2zM6m4LxRcw4lT5RqfayI3+EWRUPbVvfJd90HzLHBkSY3ztmk7uo9
9xlXAOuAckIcAC02s7IRtv3nZRhnOhBdlNiCj8CBA4qdRPLznHNcD1rm+f3gOlR4SKBQQGOGg2WB
bG9hiuYcdcxaV3HDJRsOcZc+1MP1CZ29+q/MLLy+QSm0NjsNzwNmx0FloBQm2TpAnI6+bQpRBP/Z
afppWIvn0lDmUlHm2FZF5vK9CMcA6R/45ai8S1o8WHS3PqQZQvdig0vuWD9J29VVXHjlnz7D4jAZ
hBHJ4phaHiD9ZIVQOAO2YISbnGs2/0bGYrlt3tcS4h4owIGdEdHE522jEXD5w2cDre9b6PMGfGlH
AbgsFK/gXnIsN8n9dAI8ZXRxEW5iyFFpbi3cNZmkRcoG1cZ5T334HIuQojQgZJ8jRMbniCO4sCjG
4fbLvRGNfh1qnogcn6yBwxbtqD9bXexkRpoBggoqELmb9ofYdnfOs74zXsHvgoqrdds9CVcEyZcB
D2b9rt7mG4CUk2dAA1b23vJ2/HP4uKcsHaJfwGV/XoYhQTw8Cez1LkRLR7GBTDgeHoPhglXVfu4u
xI9P2beVDT+P7qcDBmEqU9EgKvOTNlVWQEYa2eN5s9mRjvZN59SGkz9tAdZ5597o/Tn2J+Ec0fFd
G8h+461nDD4/mN8XAd0zSFEjx2+YYG34PHadVqNRq7bqilZBvr3MqpuqkiLd6s6aVuW7FoqvfqmL
118P/8roYRa8c/CdGor9iymfwNsF+SYcNYM52QFK7vrerro61GOtu/u1qWXAPC/vJ1uLGyvVedMh
GTF7zPRNB1ELnnUzEfC/x9VyfUL/b2TvXHEfQi1hOODrIriRB77hQwGaiC7Qra8TUq61bru5w6OV
8V1xWx/Hpy9esTxBv2yHSAXjy03QfBQhdBoCwrdZ7Mr+DA9czQ3Ou2KxedEgZ819QAgcNXO5a0TG
wd6CQeLhDFoMUClB990doDLT3oybdGWEV+6iT9YWbnJsOz1OOwywrGwvizVEc/muh65UYa9A9q5t
y4/jWjhC8F2pNWkxLrWU9kDuPVsm8sVqb66Vzefr7FcTOH+QD7tEssFq2zUwpIDLvH8p/XQWEAH4
YoK3Y0EHzskZdbU2kz+FSfNZ+DjAxbXeQUSGlTHs8iCPb2Yu5znL0St+UoRdjJc52Pk27QasI23j
XtR1aozFw+D9MH78AIt7vs1R9AOvy3zVpPcKmlHQMXFJAobE0hiOB5uGJFxFZKxt14W3sTLO6x4a
T9iug2+ByBbAz/Fmwnadhn+jH0Rd27ALj5ORDDxeCTxOZnsQzW6eWespHLx97nRPTk7h2aCwKMO5
JtFi1H7jeAZqE9NRHcP0ZQgQzq+mfBZl5D88/YeZX5Iax8QYqrjGJAhfCecrtu+BLxIbHfy+KK5t
rK3mll56XH18XvNPHw0v/BPRCXrTJhzf3ptCepo9MA/rwxDMGZJ1sqyr/v6jvYVzsqdEYhkwIq5Q
h2AygL1l2yaLSuXJsB41TXiDrkVmIQUSf2jScfNrd3z1ZKMDD2oPwIr/hBOPtRxMfjmsy9ONGn83
asMlMXAPueFBYNn9tbFrp0lHnRmdGSoUuJYJzHjkQ21Kk+rm0tcyA1V6uZabueYR8d6A5B3gxFBI
XWxlfPyO6gnCFPB/X8q8u+kr/jRl+eOvB3LlVQPSMfgmDZRO8FGLE5rpLWRbdIRgGfkxqW9DCa5L
jh7i/geJla9VEz9irtec8LVjivQBINrQTJmzeJ+dcMuVzAA96rwxs1NS+k27kx//SOOBJkjzLCmg
96AQXcelXVs3AykD+x1VDPDdZ8t6n4jJAf+pazU1OCOJLzpzJT+yZmL+/ocbpmtpYVCC6NokxYuk
qLcE7Sy/XrSrt8nHYSwmEO1IZLKs9wmMaaCEWb6leOMjDZGGQIk4dyDVBtbOGIP5LZyF/2ke7f02
+fgBFteZLTK9EAo+gB5NKKyDZArs5b5aufFz4s14gTWL1073R4OL66tQ0mxUORYOUAgbGXPlxA3p
qPNpC4rQqKhWL+xrzvOjwcXB6BqtZ1kDg90z8izkcRY1mvX17GajeBWKImulgauXl6FAvkhBd/mc
yPu8cdpW7cHwiY0zQ7faGg2U8tdBBEV903BwaR5UQKqQZtJ9ulWQWwuU7hsOSiY2HfI8HEKYIGVD
U8rfnPsPH2xxaECKquY92JfdZuJRlQHkMhhFINv1sbPUB2NYo+i/utYf7C1OkDNRcAcrcH2glI8G
DiUAWsSoCMGjlwqUDgv+9uvzNK/lMiiEJwI/JnrQEI4sfG1fkyKvK6y1IOwuMatDmiKlJHJ10xtW
VAwgMnGqNvi10WsO/g/laVSDDNBXf17uLiat3lWoA6dpl4VjC64GOxnPsd58+zuGwEmPN6+sIj/8
2VCalDnw/j2i+Fa7JEq1dawuGspu+2szV526/ZeZhUvI+AQK2wnjGdULHfF07hs3BRXyQG9/beja
xM2QVwOJ17m6tSgj5AbLpdGAIZpA80s/KmA9ZtNqReuaH/9oZhE9mURIXT3AzHwcFR/p5a8p8Wzo
Oc1Ayips14kj10wuPIDV50TJxnlkvPR1OX4Qvbzay3NtnT6Oa3GamUCVvgM/5fwSude95mbCixlS
TjMcXAvyxAPDC15Aaw78WrJn7u9EpgcVwp/7+JqpbDKwl89240ic9e+FGc3UgB3uqF72ZRUag6tG
rw72g9GFK0Hvdg0yxnejSghWZpqEjXoCi3YW2D5SjL6d4FmwzUdodK/Vu64G/h9HvDh4I9pQwcUO
43NLNzuPJ7nYF6+z/J8R0bPyMiBt/1DdqahzRX/jiHwY9uIsSrHouQ4eD7eqio2S5n7FeQSy/pVe
wqv79YOZxaVs5sgbixJbKTHAOqVLoaGvBdqr22ZxD4u4q6WhxiT2XvUiWm/OvdMj2yuR6eYgk4QW
5hq31FUH82FYC8/MTZSymhEm0yY5qnzCrQPAXrWW/b26N1UE+PDJcx/IYvZAeK9YQwczJW2/cttw
jb68AwGV2zmj9+v9cHWhPphaTGJvkqzI0LHk5r0USoBFOeqfzED/9Tr8d/K9Ov9xXfJ//Q++fq3Y
2GRJKhZf/uuYvTYVr36I/5l/7f9+7PMv/euGfS/vRPP9uzi+sOVPfvpF/P0/7fsv4uXTF0EpMjFe
2u/NePudt4V4N4JPOv/kv/vN376//5X7kX3/5++vVVuK+a8lWVX+/ue3tm///N3AbP7Xxz//5/dO
LxS/5lVcvPx2m72+LH/n+wsX//xdstV/QL0cPT4ofAPpCgLE33/rv//xLesfcAEmHl+mBU1e7EOo
KIj0n78ryj8gamErDsr/6HoAPfTvv/Gqnb9l/AOZcg1ihoCm47Gt27//70f7tEZ/rdlvZUvPiMoE
/+fvi5gTiWdLBRWkgUww6PdQN17sQYlOrVyMDgklXjkHiYRmR5U9nPhBQ9AJypsxYIXdu6BpSQ+Z
ZuTAPpn3qcSTQzf2x3hI9K1q1WdVksaNlrVPoLmXQXDFbB/kwANkN/xyrKMSEgX7UrZvksmUnq23
DxP+56g+jgI8fp/PEsYxN/kBs44aqYrpWfLwmFVd8LQWasAgoGHECfFkrqCG0hbxBvv+XIKjYZck
SgQSQPsoGNWDWhnyoOfFM6jzjEh0jVuwKtkZ1IFciKV6yqA4Ph9M6LyrxQ+iSvW+iEG90BAZZVVu
+IBT7x0ne5byTPHl0gqmMemOwKId8oqTjWYaezm5UzJqI3qUEjc3aXmTtQ2EOzrI6Vjoms/bwvZa
U1K9SrQkArW5Wzrdt4w0P2pDvKYagkKjSN50bjy3ZisFaQ/JgGog7HZMxxu7UC6Wlkg3JSqG7mhX
3/RK58+S3T0Yz44pmS/SJG0yBY1leZJAFAL0/Qiq+6Bu7fpg68xrzG8aMbUwzQrFP9a6IodGMpou
3nbJAW7jIau1R5D5w3Iuh3k75WFi6vsxdpqAthUwjbbkOQRdq5aEUN0ZA6L3vZf2VuRkWVSVBtnU
9XQ/gP/U18sKulddtyETDUzuDF6boBvb4QXxwbYVJDHQPHY1ZmGXU+Jpbfok7AnKoDQFlmEwXxoU
D7RKTX02kFdd6qyNvW0hdjHg4xyt3laCuhdPKUeY5ozkVjuoAmX5mAEJoBp7qIFMSC0kN5oTn+PB
AEcYG2sPWILGT/Kk8PvJ2VaMgSFSympXbZ3aZSm7MaYWIuNjD+XHtPGdpj3wmDxwix7IFMSW2h3M
XpJ9rX+aeqnF/FaVK1Ndd+mo5T5rK8vtKMvcHo9mZM5Rj2B6mgeOUo9hrKUKGlQxBF0kYFnqHC+O
lcLrhHaJp+oLEfGEUo1dHM1c30ikPKdKCzylxHMIkgsBfY3aV2jbbjMao8VhBkGmnUx3hkEQHJem
R+Jsx3N9OihOraB/lHY32diYrgGQRlmw7Azhv5BLpAmylImo6rT6Cy7AELdWjhpKbPnQO9GQK2nC
lNAyhFpSjq1cfe9V+kCkqn4UP4w0vUeR9axVijeCc8VtaZKHmaiw20a5CqwSJNGuncV0pyi03AH8
14HYu+rKXdtSeVOphT/2zuhX1RC7hhicyWuKnoOWxvgB7rN0D/2XCJ0lBxur7I/KbsQ75MiZxk9N
k1jbErU8Wt/EfUYiiNQdoD/zBWXfY62YjxlXHmJNfDXVk0QlL++oT0rt3myK42h6ljZu+24PPCJS
wgYU59JcPzJ1qqGVggzmMDqh1TaPcam/MF1+4Kx8k2WAO1p24Xm3yYTyrKrszFv+kIhCdhkCIq8A
x0dZKl4uc6i6FDBsYbabtH/o637TtxOOgdP1XkvtYDStQw+V2KLBHnAuMlKVkLyB54KujE7EkVDz
MmSk9nAdRJaabUU1HoQixV6mV3vZoQU8lfqE1L7hShq/5VOLtqGyfLWSEWhur6vLx4ZKl374WjfA
6lSGFjqE7ypL8WkZe61GNRcYDtmD2I/lKUp1W6VFZE3KRk9wCocyVrZV2kTy2BqenE6AZdLnRMPB
TVX7NaFfU9ZHTcxSL1e/ZHEJqsgRDyYV0kGGKDeTYwH5YZae2kC+pa03Q6HsaZ1vONG/dj27oQ36
czhDr0mTRxIBLDLuE5eTXGwsk98PktW5YMAcrKhqZeAY4X9ccOIcynYIGTxGWBXsG2ScDqnaAEsK
baB+QEUf15PXs7Lx0Nv1TQbU3LLM14rme6sp0ENTqQqIdNCiVhoNVM5l9WimxlmK25OWlSysaou5
GYiha9mibt3SOEjSKQ5yeCFwS2h7qJTUmwYCTL6ZR5POknuVl7cStQEfrYDZeL8ZgZfUtoU+cLey
TcgxIjseDRPkmHQx7IoMMrOdpAJMaIphk2qWwI/VtpcQKQkrVuwr6PPBYt/dWRUuEWvkzoE4gMgl
Q4o7NUk9NqJ0jJYHN6taK2CM0W2Sjsi/ZUX6Ve31ZyEpzV1F2sE1KziSRpreSD7CmzYkvcuGGJTe
ZS9tJkuvLirpJbeqYy00eZKgs0HZ0bwgF6IW24SzYWuDwDKESDzkAll6U04IO8YBx5FlyQb9bA9Y
sntmK2ccJu1A4mkLoVntDI2sDa2ZcmF22/gtPDuaIDttlzQGKgGxpj1ZZnKomynbaRqvI0vohzSW
xEsR2zI4M0fnPnVK0P5nHfG7xsl8Tlh/ozPRusSuyNekyYGRmeh4bDum+ZleOl6XZF2QlGy8MUA0
GGIPd8ei6IqNJbJpr7S25eXEyV3FjsltQhJ4J6ak34ReA0Reyd0tK+RpR2UOIIRlUn8ilbTLYvUE
BHhzWypNiZMq3U8O30KBbHoc46nwJiDET4MOOSGe1BB5KM6S0Yhz1ms62K8Mc6OYeX00aXYjuio5
5yhSWTFVbi0FXnboJ5Bo5m+TXcmXbKrVW1lHMNDkwSCl4IUoGL+h9QiC2zadgr5O011jZ7dqkqWB
Jmc9RMGU5mLNkRcKjWlg0YteTPq+nAiIlW27uqETRS+mJkddozePMkt8abS2Oqt1f4D617bp0wbu
O8e7yqLIJPJLAa2x1G72Tf0APsVsS2scb15quAAybgdi6MOK2DFu1xkNSEmgWt291ItZS+uEjWoH
UkEPU2wn7gSyIFfuQBGUC16EwgamlXUHkYJ0PRctjqDOgrK1U99W4rtmLDfp5GxymgNPWEi4f0/Q
ZDqYiRxIJtmkrYY/hs6xUc+ob9tHxc4EhNMQdozVF9SIwt60wdOTKqHRjhHG1LoMvQFGOrhYMwsC
psbZGPJtbQFwityeV6oACo590eD+tb5xtT1AlPCYqMo3myGadNhbWdapZ3Vx4ZO62imD1ri5IcJS
BnAq7yBxVqoFh2jTm9B7cNukLPVj2yyAhMzA3kvS2jNryMcgzkFvQe6ZQj0KvXhsuw4eL79TSCm8
RkUo0gpIIeY6uhjiCTVCbgVJlgSt0pwUBhXxeqjdrpO/sVr7oZMauS/LQnZUh+Z7Jd3XaYfQ0e79
ZujuRZZvdGTGBvR9VQ36sTTgAe0c7biSQdxRSiHhgSZUV5ag2yCcW6Fnd7N4npsPGeCpEvWSHkob
qb2V0M7mAff9Fnf8jWhq6U05ATNLmR9HxXphJpPAGCqYZxOi7Gv+dQLT1ZTfDOV3GreXpmWm11jW
A9Wqg52DsiyZG/KTMWwNhjvGzF+tmidup1j3k4pYtxoVbxBNABGqx0KPKXLh+dMgGReF95tmrJ9G
zkAPHBs7ZQR2/7ZGD5o7ZqYDGrn4peyGu0EW27p5VFn+moHLEgMd7vHcueHVeINTK7Ikyol+NHh7
zntcgSTJQX8yAQ5mQp6+TTYOkfjcSJK6w9ChDMCeZJ6hOaHSEleO8wvLbzq5fpwsJwJWR/HKWoGW
TaZCDi6fNook8FVDc28yR/D9J/ArhYjwSkToRRAsk1y+MA4asDKlj2B4R3wA8jAEieMtlBgu+YgP
2Tlh3RihITXNHJHvNJ3vEOFB7Qz899g1+CQzm/KOoSvesMiPGMptnhqTA2g2VY9urb7RXHWiL5WU
yW5ZN3jHjWwLBwhgUjjM2wkyZWyL9tXXsS6sLZtJkxT7XhuH6ZwR3PpUwuOk6UAiLtfkiMgRV1ur
SOHAD7JVF5e+S+RQaWzT53Gs7UWHKzqmjf0ktC4J+CzNplfaZupRprIY0N6lUx+ILLcXpSqOqYxV
i5n+XIAmcDtqxuS3vNWeiTRFlJZPWTGxY1924swM7ak6WKSKnwqiJEfA2TXoTuLLuI+VQMXDxKLp
Nu3S0hOl6JhHh9YfLX04QVrNa4w6vsRl3O4cikYTk0jOxZli7rWkHCMZurch8Oq13+ANcEnsEv9B
OIy3f2ZEvTp+B2VWFxljckgstT1KvX4C2Mi3Qc1313Tfi9YGX77SUy9tz72V8Ds5nsp753ZoyBvo
xMlpJI70YNn1vWpVImLEfgKpQbVr1AH/ofn3sijjTd9n+W2iIjif4krfGLTNb9//X5dqvl0gT1ug
UyTT9TzUMiH7TqxvnFxjJ1Q14FCq6aAV06YbnSfoCIpNEk/0aFeQUpz4pdOd15n2x4Vc+hcGBVn0
YyL/OsUNnkST/MUkNjT2krw9qQh5kf2qfDt14gB5djxQs/LATN551qAU23rqIIzKQyo1z1Vfm8e+
AZMRmk+fAOFpgxwt8wcQy27aypVM+dCUYgiBk2I+k3LFe4+OUPyCI6ZE3xMwGgMXM5xGvfDGWU2z
jDnEMZD3Bmc//JOwtDtEvKbZZxFQ9hr2qFdSHRpOqaIHeZne52irpSQLRUJPViHQ9RlDRqpoq9iv
x7z333+1LBlExdsfEKFMcI/dVpxmkWxJ2hZimEeWOm34Hq2hIN5tseigjnzFuQO+nBVmyNu0CxOC
Xn9omo6kLM+jKnmdQoYLfGfp1RPh4VjMiFJrooOfE4vea9kjSYaoQ/nlGJcKgkfaxF5c2fwNWCDL
lfg4eI2e8j3pFFTcIQ5F5Qsmw/YljlSGlg4kJOaYe22nQqJLMrVtBzQN2E4V7dTo8g3whTfOnIIR
Q4UX1NjcUOy+o9IWaACoNaJGXJdMl2Ws3LRxhUZESbMCs+gTv8uVZ9tW8ROl2nhdbjsRpDI1tx/p
t5I1b1Vt7FMJR3F+r1LL5h7vnOkkMIsDy+IDz5IbgCyVe4VSWMlD4Gmn3dgmXRiP5yJxzp3adftY
j4dwqrGyoonel74fS+p2BkPqvW7eyiljIU2hnjoQhfrQgkAoGQM0ksEDTPpohi24nFzCMPY/1lFD
MEAHi+xzA/1pomi9TOWIeRAJJ63Ue4mNalrSWOf3/40uO+6RSboozqB7job9ZTsEefcO7PJ5zAY/
g1JixMYYz6jGlQaqekYOVm1TK3+M3VB4JcQLvWSQBsiyDCd1KpwDLetXnum9L0v3jXFvIAL3ktrB
s6SQzUBLajR6ztuVQ0tyKxCdG5oee5UsJh/BYRGw1h4Ck01i0xdDPocKyD3VQ3rXNxku1hF5KZp2
j5LGECLUxbMO/clbuTD8LNeBDiaZ2Oej3noaZCGPXT3uUmmqo1YTYmtMXXy25qfBQMtXpCOVgwyw
c6QhdJZjfuOYCBgMpAPm9dpaXZW7kIwEP4ijPbIqtXa9Umw6BOleEqu7kiT281g0Gy4M5X50qt5T
rMatekOKYorWWqWVtZP1fjQt5MdpKscubXJ9++4SKOrG+yaGwoYQxZ1Jf9SxYx/eDzm0rQ+NRskh
R2LMQFL5XOvOE2uQNpNYe5cynP/GQL2tGagRjn3aHQeo0eJJhvZLRxcM3kExt5JUfn///EasgFg5
MwJKn6sBb57MylpX0ds7K3WkQzufHTBlowOnhFuqBgc603GKz2mgVaBS8HSWBmnPYgYmeeCD3cyZ
7iXQ6u+ayggqFT1euSaHmSTyw2DeJbVvd5q2bVp7QpEAkq7xnJegsvOt4MMO3GOGrxqNcwMXThEO
tPq+ku5IYqDeJfNuV8dtAOAo3/R2gdc2u2gx+GnleHwTQpcPLAnw8LA9VhD7JOsVi4QyWp7Kk1tR
yyDBm8w7NHPRzTA7Xhu6uVKhbHnMXt/nHvvsiY+qdimmen6dQXdrMrOzWvd4fDq+HY9opxyGLOro
eEoc5Qc0T6tQnreB3lJtI0uljI/HrW1t043t1NWxkIpIRhB90aYpKEs1tHHRBqoC+QmjmMQpHsi9
WinUrbKx9TljeZDVoPJueelJiUiiSRkGrDPY37qCHNJcOGc8oPESqTZWmyHdMPttPa32tp3iuWaI
xIfcp+5lTtt4ch4bHlq641sgQNwinuK9pnLh5zTeEggLe6Kv6SvTt7Z20tI4P0BVVIFqbs6RjoGH
11AFxKlGkqwuvtl0YDfVWERjkQwuG/pxXzMBzgCmdV5ZGcjwzV4CARb7QoCONkDvtMUN6ByK6UfR
aPKBGMlzXYh+g7dXvoewrw0uCShFy1BS9tKiK72y7yuvFyTGa1l70eKC3yQDsjGNmhy0Ud4I5Csv
aoI3pzSc3/16IaygkYspwiXD/NLOOihF9MJ7X9D3EyMhrv5/7H3JcuQ4lOSvjM0daQQXkDxO7KFQ
KCSlpFwusFwJgiAJggtAflpf+8faqaqpUkanJEudps3GrKzSlAu4YXnPn7s/aYtbz3CoxweptoEn
7wMP+GRmqkPmCfgW4Rxa6XmRRX16maUhyO0lAlLgruF+yt0pKlrMg6G/qeAcuYTH2y5KK5yDnEVQ
EJEKEFgRby33ukUwEJCKKthGkDwwq6RE04FIMbQAEXl7aftoLToP5gQtDZD55l6ybhKZrR5XY9kP
OMeZG1dEVjtghOg5KiuUBGj5NRmhzaaqb9Z5YfUHP77g3mgWYdfK9/brbEq9nt1O7njwhXZoiuok
RfsaFn6KrW4vOhyksPKAoxbwLmzsmOC5g5C+6WOzHTL9tZgGekzm8BisADRgB/4y70f+FEeLDrn/
X28UNquoC3Twa34MKYjs7TYbk3ThEpFgUkTtxeODJEqJLRbnibKh/SQ6Bzw19c0aJ1MGwUJNL6TJ
AbygaHBoCIC3PPTE+wbzH9Ov1hcODRP3aJQsF15s6quOqGYjOU4KEpC9Q6PvQxkrCvmjYTDSskgP
QRH+GVWlOzZVYo91atVmKoce7XDDfldkPfqLF8FWmbg4EewVt0SbYwGoceYrXZpszvCR3i8lmEs7
TCN8n7z9wIvW3aV7Pu9ZWUivmxoeVAm/EjE2EwAypxyyzQv0Tr8NCsBUc/DiQvYJiXp/AOaPFuVa
DOvajuYGW8KeZ35/LexdpgPvAZAZw0LHCoqU5Qv0dhi/FfbHZGp/lTfau64YXZAsJQ+FRrV2OWZe
fSvGAOh71POd8vTnzIIrTwZ37csGmTMDwNyW03TxeIjSutlKmotj/jVI++pqahOEOjFRCxI25UXl
AZ1J0WBtyUNSbRSg+Is0QGSAnjZLjr3us3ZQIkbabAUH/s/QsHBD8xRij8ZWV6VZF7Shl1FUfVdp
TDeQEABCEjxZdCj8Pq7NINb5NhZqo+AooEwb4KMbtgRBvV6FRjzA3HJVkGOdU33TEX1XxhKNHwp0
GfdGHS90QXERC2HXUndBDawd4HJei0MV5mbXtf3pMfAcIVA4oICCSGBCnMfI57ZDo2pgyqvHaV6J
LL1M5+CRhNLsSQZ8NSH6QSYTii4Z7/Z5IXfEjc03qXCsQ0NwCYyf39e6vMIGV96SGslbQOLVCMnv
R4DvQPSVvwoGw65Ia28qYFIl4P3DNLlvAl3/9mh3j3SY1ukJuyrijcwHVNvQ6IBz1yyaqRS7NoI2
bUjYtM/DLr5B1x6AiTW7GoIPQ2q6G14X3zOL8kxLQS15DDFomgX3UYOLAQC4fsRQO1Lt0zwdtsSC
gBoVNN72pV7FxQTc2AuGdcyr2zK1lySKyk3ZuxMdkEfzJvvwuDV3jQZmgi4Al+iyB5+dCBZxHG7i
ftweia8jYEgK+bXLT2ETumvnSrttSAWtm4wXfqDCI+oJA3Bx6a3kSOtlo+XF453pKAsfUtu+z2x2
nQHUPOQSLReTYh32Nls+hkpFmmxVmGbHbhPOcyX8jNrbpQMh6qC0RpVJjIciRTFkirW+LofiQrGg
vLYF6l6dyJGYh2pbh6O77nKNQDtC5aVsGpBEfC/HQaq3gJWP6NH9vWBTvHiMt2zN1jFp8quqDMCM
yJG6ttUBmV6wUQTzcmj5tgzQDcjyQ1+YEtQMoPuR9SZUAUeyAIW0BWAp9C6xD8ybXbni1F/XcKjd
WJVGO2jDAZqgp924VQ01l4/BO4z+o41L1jK22TaKxmnl8/JgWhEgK2x/BvUEEUMY3+ahafZNlY+r
MI9ANsvzZcUNP8Q+ekfmfbKhAAWXXdDetwRwBrYPlEHnGI3QGh6xADwBN7Bs+xjDo4jnAUHR/XQ5
sq7fGylAbUWrcDbQ6CFAvrxyZWd2ffQZaE50X8+1CVMAV/OHuNkPSIa2imZqnyDY65PM7dOy6I+h
14RLWDduUC8c3iPbD/a0sTdhPd4QlepPNkIaPwjobZvY3+Uyr9c468Wuh1nGAtnTY4grurmb6XgV
aHTjqf0Iy2WOhmsr+aFaYtoErHmtr8GZjj5CnQsKVDgCQHvtw7/i3DtrymBlWgxJvKZTtHOOumuD
skHE8hvBxmj1GItmQXoqwD1ZlRacnGo+kNFRPb18vEdvTtN8YrKtQ/0KaGRwwabDqLvy1qIs9Vid
/yNiyF1d4r9zrscvHJFnuSP/DzJCwNV4wlCYGSe/UEKuf5j//I+nbJDHv/83HYQl70D4AFsB/A5Y
sXoBeIX/lw5C34EYB+ovbPjSEHYa4P/9TQgh3jvw5f04ne11YAgB/vo/jBBCk3fgb8Dvg8FdJAln
w8A/4ITAIuQXOix7FE94WIoJuCFAAs899Lo+yrxoLId1QQiPwfQNgMceRWgD/70vvTTNFuB7yPLA
XdXY721a0uKbNU6gvNjC9qW8CEfU9A2Cmcp5V31YMIA2pAPDZVXoaZwgyhGUZPsmZ4OPMuEYZ2Sd
mMiy72IiYe4WA6BOM0DKkTkgmGIcPhBeoyqcVcJCwDRilCtaTHVBDnFOVCeWFMo4dFjlxlG+QN1A
Z5veB47lLS1rVfzdtl6ePKQGRlfHkuaqaFc1rfvo1ppapg82RFPPdJFmVVN8KSts2T/LCFW3j8mI
lhKwUUNtDQahIaqP7dc2qYzSCy113XjwRm5lcWMD7VR57WTvueAh8XPtOdT4BdEfa1kR8U3kqKrY
RUoELMQWsRK8vKfWKwD5iUzSo0t0XbNlmOUmio9TK+L+KpSF5e+5rwvQU+qhS4oZ5Ac8uWilbpVb
eXbsso8R8cLxPlM2YB8qEdKyPgKZVPpn3Q5ddY3obezfd9R1bjkIJNr3XNa2zU4q8ycmVqhgMFks
JiH8APVSlrrx5HmmMsifYJpuwRQpJvOZoRLvzadz6uTHsStkv0l1Xnn3EVNB9Cl3AjDcClGWiQ+y
EXl6hdJT2G7HiQ7hQjRxWO3HxLb9TyCiQX0b2ryODgx81/jUozs7AE7iRVkDo6rSd+woE8nRtMIv
pgi93rrKTdFtkedBvimqxnMA0Ejwo5q5Rii7kMzyD7lDFKXRu9sM2WUH3rowOH0T6m+jvNOyQTGo
Ril9m4H9QQ+V6Tj5hLhqnAN6HYlLWbjcX6FAlPTHAQ1Sgf6UuoClaVIp319BJ+/faNKAV1kUaCm/
SLoq79d54NcoHVQuEw+e4LHbFD2VIWoWHEHwcQpLpS86FOvGPetI2a3gEB+Cm5SmFiUxNmTjRTYF
Vb5sUxHISzC5ouiO9IOguyhs+vRLWw5t/iHxkazey8xqtmKFEwkCCAMmyiqos6mLUV6wXQtUlfCZ
kRJ7mT3i0HNzKixyqqYDwi6AakLHXXZUDL7slyzoamjdJY3ErvG1Sa5SIoFXLrRnhbckHizBUX1g
kbeqXKdQqEG1uEcPGMXFz2wITbrhylh1ctEUDNsA+rsaZQXIbbcSbcjp5RQ0Yb4tezALLrq+bUD8
RVtU+1BxFrMdloUyB6JC5b6B1Q1xQYXMs79MkhwMCxKNfZ4v+qme+ArvVQY3pB4C1IIGFaJvsh1Y
FqIEVaDpN3gh3kyeKk3tKqAVnAOG9FOBPg8JiA7L0RBnfoRB45fHsYrLChEVrNVX+TCluBTQJmYR
TpuhpJfOaniRw4sqcsHGZeASLKOesW+mUg24YKaLbhgM3xsQroreumtd9+McDWPbsl80QiAI7ljU
1eoymr0Cd2LgEBEUXtM2m8l2lfos8kbU32w+5DMI1qDMlDUJ6lAeR7frPbOhrv3lVPihKBY+92P3
4Cy1X2Kbt/5FbRFAJusq8TS6D/ZdJ0c0nAvZiN0mYb7eTj4AXpRHbdAsAH9mKcrkKNilK8tqWXxK
akP5d2Z5Ff0YUZmW4tj5oezQJD5zCj5crXAeK65D5owB1ppPJjb9ivR1q/SSUB3rvUBwZjfo/tpG
t3HaoUrcll2EZu+j8FLx0zdgy5FFwKYBFSrGhpl34seCowbIsnwqF9MwFYDTmi6vj7qNtXdLZZ+g
VqBLVqzRiQobKqHx1IEMS3tg0dicetrCx4VXIG0skiTGdrMo4pTAGh5nCammZdQwcLImhRh4vhCJ
kysNgghyjdKZ5MQdLRPA5hD1aXwgtNC7K7sRamAUOpu+uVAqz8ENTBDCm/dWNkPbHqsB54iBBCfN
2nZnchwMxzgHhHiNYvpozZpql7B64XdAtT9zgCRkx8FLE+8TlUcwRSFBYrHyICNpO7WQbS8DB9Up
WDt0C9v5EQWvtArGrlkaO0TAs0NVxN5NgXp2M+tfwjhYWT8qVLi0bsrECfs5Hg+VxWkin7BBimTt
Ut2ka9dHE19qB5LdbhxMWf5QTisoVyIAE167jBWgFfBqyrxCK9mqYRovN4BZIurDrBosi0BHwmYY
LIyVDnJG1wJA2+ah3IF02DKQxQIn4epF0i4DWDEoi5o3yCY5A7UtbatpK4HVZ/ceWDrxCt+smLvd
tT4KCXhvWfxBIQ0UKBOj83rS4w50phLQD4q2h0gfGkv4/UOZoHGotHC68kWn2W0hktHfkTiU456P
VRJ8MZJYxNwdLSzKXa63d6bsBXzq1BgiIkGUBGNOx1GFesijysJheBSEUkh+hVeEP3Ai58OdKjqP
rWr8G6zcxJWx122RkqNvDNqKiqIF2Smekngb+f0IJ2Qi63got0XcM1g6eq4/UlvwUe3HTtqArESW
KfFtniWocmUIMUwEXlfUhXCbDfyxm0HLuJLf4ZuYxpe00RNY3hFjMuvWXjpMsl7jvg31X6F9n+kE
GURFaeQFsNhFTMj+e+PQTljEVHXqrUURX9N6uA1KNF7zfeFtU47Uhco4v5A03SBs2QNNgF8laze0
QCmey3gA68T4O12H8crSbDjoYtzlSl87A0PdJxHybzi8vxJ4H++UwUmIgVoLKxA4q/4qUkpZZ8KQ
NN46z7z2QBPQRUGLUZ9IpkDDA3qS3bx8wZnZ/K/mC3paz4cZXwjPutnWJ54Z1k9lmqL1KwSG0sEg
iqZ7CvKLxjQmVbYECJ5uS5RnrnKusdZevu7Zg6ZoaOOnDEIIOA34EH6diUL8Php0n7Uw528VPLar
0Vw3CZ2uPQfRNJmG1xoLnj3nf7vefD9P5KiT0ylJoo6s0MPHv2XjNGIrbnHGp2JUl7rt6Eb3wKTf
8JTIH1ACDGBo6Z1dtamJaZhgZt0lbb5B9EE34FOGGw/Y7YIC5F6/fL3fPGWCbi+wk/b9wEOK/OtT
lmB/V8iomrUMhLkpc/DVVwRA66luBLluZFaCYgsKknhlhf0qFYFDO6xAYQeKXxO0MA3PtXXgjIVt
pbJ2XdVTieDayVso+ZpLnTbJ9uVHPLMcQxc+OBV5/mzTED3OnODXZ/THoO2rgpt1MPXFMu/bPfU8
lB7aHyNzd4Hpl9E0LuMKjp22GNCNePgKpzbE9SNILY/38kc5/bMJ+y9p/f84sQe+8PNij9sf+j//
46uC2ON/LaEdMfWXnwY/VF+eZvvzkv4r2ffjdyG6IYBtg+4yMaSK2GT+yvVp+A7udUilUIFF/xf0
8Pgn1Yf2AwxipPqwuIMgFQ4A/2T6/jsf3x5fFbJHbJMJ5Ot/kOhDY4QZ8+8eOHc1SANY6cE2zWPQ
vQI3+GVvSDpPuqkF9pimM0/HwgmoOsZTXMCqF0Ax2qFrM8CiIighTmhA5y62bddMtcZMG4y3bQfU
mvYadHkQzltfCRAR/AwMIfBRiqNERa08aJkV460LqOGYq341C/DKIvk+44np1xxU7/pSAdYWF2GO
uvK6N8qL96MRzFuroLTZlShJN566EgfzsuFdke9YXAwxyqym/enBjHsDm696H7puAhcwkgn8TaNm
yH9SlxN3LJpk0N8RJnNYbGmjk2te5BJsRFexsn2fDEVO150XZHILDLNrNkq5LN2NtA/1lUTSkp5Q
HY9Qm/Fr1RPQwKcc/EJ0P7TrYYg7C+qNpH0Fo5GE9yuvySXSnAJ01bUHuuDwvvPbQN4yy/wCLjpD
XQXX0EGioqFAk5AdEAEDNoh0BOStuvdj/Y12eqy/16UR3kUhukjJRRdbV63LsRXZbQCmmdjTidbZ
ERKDKN8QI1wLskWZj7eZHktgqI0N7aL3ESnfU+CW7bH0eOVdg6gSqh+TNDT/OHKvLLZDosp2wRAl
omM6hNc1wpl6mk5en+QgWAZQwW6GNJeoVqP5i7gqRdCmd11VoidVC7JKusryiniI6XVv9sgxQSli
eC0wHem7vkLGZwKJuzU6+FyY1CUXruUZzB3GVOqlS3qegx4jOQIQpA9q7tnlUIOZwrAajiA7evWq
4/j/OmlRRD3QwRjoKRMq6QXoTqxcpnXFk5UrBhJdlgCe01UfykRsegOh8x7LSUm89gZM8aLLbHLb
gK515xDBofxLFO4kzccAZIeKynyZdwFOKItYF8iDndoBJEOKzrg67zN2LZoqGg9l2yMpTGmLHN8b
anqM0ynSd3nCQ3EINerlLG9w0WxsQY8G8O2xJY+77ptXAWJZJG0E4Yxf58mwSwCoI52ZKDipsEc3
8Jb2gsYByCcQnVhrKSiVszfSAu0Sem89In+wmwndFNnKrxr+LYLsqVj04ZwXEzgUQurSG7ca0TBn
WAQGmBUshlv1dWAq/4gyDfr9NlXtO5SnO4teJqn56E/eAGJ5gfhg4bmKfLa8aEB9nfhX2UTQp1R9
tk0qPawS0gVgfoHFVGbx4G17L2nJsmtJhn60o+M3As1k2+toiqvvedJSUDs4imwiaCaxmmwYNWgo
HjY/LIjSn3tSiPrKitqLZ7aBAMO7qeP8RqIs0H+Q0gXBGm5fVpcwGaU5pC6mmxVbYUSyb0Pexwtb
NUg0CICX771uNAjJzcBQ8shTzdEbPaiLY+qTsj/1cEvtL7JOOH/dQIyCjxfjD3bYfsFOMSWy4E2J
ya3WKXNgxgbIfD4l7eDipWZSfcjIcJIwCYAPRATJJjRIJliCeAoqQ9wGQbVvGGoLexONaLzg6VTR
TQYeGIGFAA/hnTe2kiwNLdJunQRZxbfc9Xl6B86J8jaJtIlbyMoPxCnHftutbWkNhGQyGNIVxEAB
gdJCg25kYf/pFijg2uZgAH2a5SQMnLnKZgixdvMEW5HH454CgKpQwi+yCvwz1KFR5EC+AnwEFEUN
xqTA+8aeoWS8Nzz0yaqa4qbf9kC1oD0PtTcuoQwi/IC8lUc7LrRU+xJV7dtIgqxznUZd546i7P08
W9hizFGua3mZwtZ6Jo3eZ1WQhFtIUrzg2tbQvuyqKU2HS0g6E3pQbej49dSHbbBTtsG5YKnRZB01
bRx/HolyyCdq0N7IiCrkCu0lwhC1YK5A6gSpvI+3TVrH/QFtbcP8UmIxtTuWBTq+40DA/M1AqDoi
503tKoEVHppfGIjAv3b4AAnoKvAOOCHgbs1Fg8wgvCkpIN+vI3QC3fcWyHDXXZVtKqGyGonEbo5W
rDWfbk3s2fKBUb9sobMiHr0LvQwsYTA3R9BhwIn7rMF4a29YzLvu0PkDz9a2d6Rakyaa/HEZ1ZH3
3c+glQZXK7fjqcGHnC56kRV6p12biXvWejimFglvY9TX2maWVA/aTckCHDP5aWj8kl/00JQTsPXl
ANti7O/AXQBDsxqlHgjIwH4txJce2CewIuHgTw+/P82OER8Ls5FUlchXWW1+IiwcxXbiWVBvywzU
+Q8VC2W54ZWzM96TDwaWIx2TKICNYfY+8ocp3DkIU0qUuOGxcwlAmkqkh2pUu94lI92EnengIdDw
JPkELyaKzip+42FBmXFuxVqHc+crcAFPfmp7rCbAa58i6PPyRdyYYAKggwSBwoZDTeqyrxVB2lAE
KB4kEFDW0Jg5MMpYHSX1oYP/UvCAHZqitwlwdPBxRG299JiRmKNe6HfYiZGs62A8qBJNNVZikDl4
tKaF5XpdijJfoMNTdmRFnLfgVIYVvxydV/ClnMkuCzIYWa7qxEM1X6goiBe1AHq17XHOfW8hDXer
BN2kyZqOEgYKXdOzn/VY8lPqSUTdXOTkLh2ZaDY1OEdqk8FzgR/QlXIsDq6BJmfT91l0E7dFFqzj
BMvuQqs6H5Z1mBT5cvABEkH0gMkRwcyZm+YqTWtELy6qJf0MlcjUb8u8ziBmgLVCi96B4J2MX0Ne
EGcBm8Vg1oKdkqVrCSJpebKFbSDKo8yp7zWZIDIwVTNRHCNgykKcF0soRmbSOxQXPQfupOUYlVde
rObuRrCiKoYPgTFxjUBnIg3UgAXR937Xq2oPmoyGVJ6OjfxUd175vh0a7i4aHyXgC8Or6ScJozzH
IoJZ/dcK+HsH6UUN3k8FxRPI6zjfe/QsC8MS3mihy9lnjwc4RhZQT9nxLlONbT7huRq2S0g7QcFK
8FTgIUAjdVkkwCoybLYA66E6AGBMx22Q5hGDqzdxTt9PjCLZlmEhhtsUEZVdmNFE3hFcKDuh4xuD
N/Fg0d1u7bMRxArBMYTCPAQ+skkKuPb8bS/y/zOo/w1iSUKhwEaVEqiTDx8fpB3Pp1T/5+v4I3+a
Pv323/+dT2Gkv/InZFZoBp6CkuD5fjyr6//Nn7x3ED0gTX7sjYiG8kjH/tbOp+/AHwMMBno5GpzB
sdr/k/zpTHQe+yiOgtHtRSFSKBjonzd7dhmiG6K7z2PlNFuHg2KNWbYm87CTuQLm6cuwZugRJCCN
WJhgNBeI3EOFlqLIq5LbFkRC+BoFZlDafIavgsE6hILVxCsAhaif4FiGccC3P0/d/6cl5bOL/fMz
aCnyXxPw+a//NWFoEL5DvzkUqHxEYFE4f6K/JlAcvAOPAgZ0HtLeCP3okJr/XWuP8EcwBw49mAOj
PD9jOn/PHxTaYa1PMa9ns4Y/Sb1/SbyJjy4Zc+0f5g2/JNzdNJRwUk+z6wan0AqQJ9nUUPy8AjHi
Bp+k9f+OfgaC0ThC9bsj2TVPx3qpYPcEUaBHl0YatXnyhhFejVldPbVcmNHRf5GDfy9xhusVQ+RK
PtDkVJipWMa9dIueh/qP0MN/R58f7AlWCW1NwSIN1E5zmi46kh/RjHuHutFPBL37l59gvtPfPcE5
7lv2rUaUEZ2iuvsJtPueE7buBv9hUuOHly/x3Es6A+oSaZD/hX54Skm2AyP60hZ09fLQz909GCJP
39AElmcBuk54Ip53F3EOYukAyzJRfaCc/5G7z79f4QwVArMsxXlKwpMLdAldW5dAlF9XIIK/8hDP
zdMzAy9TZLOXWxyevGJcBBXkcVxGu2nw/9rqgC/+3t3kmfcfYNE/fUklRwWJO7z/GoTZhQVhAsQC
uG28/AmeG/1sDXsgxWgW2eBk0TZ2KdvkAQll9crg8yC/mZ3B2RKOiT8m0Fj5p2hk3wRVm7Il+6Cv
LmKpVvBF2OvObt/2HGdLuaMIxlBO9U81KDVwNGk+auv7m5cHf+YTn/c9qdGBbcy5wOCkgyYKUovl
4E31xeRQYHnbJebv82Sz8FivshAefafU+juR5XcFlADC/FkT9n9WwXmXEwBwRlU6Ka9BrrALEQEh
Yq56bad7bhKdreMoUMzrAgKFuIogmyg9A/SjBD7y8rt5bvizJYxCCJDJwYjrrG/gVslBFlUa/oZv
G/1s/ZIe3AG4KGTXVSBkvLYTQ3Dd2Ih2q5cv8Mwud+7HGONwVo50MPSgcotFfAGpmELtCJTYtCjf
eJGzddzX5dSwSDSntq+/KJhJ5IW/CTM0A6vT4rXzcl63v1nP/tl6zvxsqmWnk1NeTRdpYWB9H4yb
LAsuBjZukOv+UbPYf2bro8/Tk8WAUkXXIDnUM5Pfuw+RP+au4Pcvf45nFvN5kaufchqRWTbjMdUi
dVLm02Bh1FHIonttxj7uDL97U/NUfvIETWARrJWlPsF7JqzMypTplYeEdxFDjWTAxwrHz1X5KaLF
kstihSZq0GX/YGAkcGGBJIiNV/ZXNTo9sruAbGl4EehxgR/6XmxCONg01aas7uMOgBuIyB0cAsSX
mcYu3R2Lb63/SnzxWLH+3YOcnf4pSI26d7w+waPhFgTijwNwxWYi29x504qb6CLsgZlnsHhEEJYu
gH681iLpuQ91tqsE1g1TAnuDU1aX8TIeU5ip5NCXRgYVgZfnwvw5fvd0ZztLwJtBcLh+nBLm9lAH
fUl4cve2oc+2FYg2uNFNyE49SwXQrxTCeq+Wr3yXZ97NI1XiyfyqAfE3AZxyTmBzHwEmXtJ6fMj8
1yzvn3kv9Gw3qeBKDhxd1icWCzDuJlj5foApTvO2w/rRavLJ3SdWqcY0ND7ZEjhG3l/7lL/xxZzF
ATzMwaZUY3xqEj9Zw63FPQhJonUBMdn3N33ZxzY4T+6ekURz+MnB/q2bBN8PuXQjdPFV+GdtJP7Z
/h5NJJ9cAHW2zDSEV6cODrRLuG93K9UM1abpPfPKoffc/Dlb1hbInG78yT8ZEW9kZiDFtpfF4N+8
/IqeOfIevfWfPMFgAyUyglpj5XcfRzN+SRNyUVh9wZLXGCjPTdGzpQtHqrIaJ4h5es+HUnPGtELP
2je+n7PVW44VTM0cRh88s0tructD/p6E8dsOuHODP95jcsK0JT5Vuq27RSg8my7CnJr3b3r/M570
9PgJuhSeZYWOT7KN+CECrxmCMov2ECzPr+3MTX35Os9Mo7m4//Q6SUgHgJ0yPYWt/iCDeOXlxSEe
1B+Z0P+zEM55N7Rqo0IoKI9NQOfOBB1aKpZB8bbM0Jsf6skkLX2OeDvA+ZIUDcDdGhUP8cr3fe69
zJP2ydAAx8pQZWVyMgYuG4mDtAi+GMMHSofXjLefmf/e2QouBHT3QNSSk0y8MV2nfcK9PUU0272S
9Dx3gbPjF9UuUmbai5A4C28hFei7YmC7lyfOc4OfrV6jolGDpwseqz3BWcmCkw4zpreNfbZ2KyhO
Ah637KRVpBeigvJCDOnHNwwOn86zbDxEc7fZrYSe2kQAFw1AVc9r2Fq9bfSzdTtRK6DxGOhJKZ0c
iZg2VZvlr2zKv52UuPWzxRoMVBOf5/6JWWMXKu7AFQ5iOFinrlq+7f7PTt8KJel4oJydskKhxQBY
MUvF2ur65dGfe4D595+sKplBe2MijB7w4ZaVkJx38PWjxryy3fz21MILOlu1gMalVRJwBST0cH9M
rupaXHpjApuxRL5lcuIaZ8t2GNBgtc4ahIVVa9iGT13yjdc6fu0LPPeOzlZtAnM8F5SROrWZ6Q9R
a/0NZ3B4yQe44L7tM5ytXRgigvFdq/Kk4uAABke5UGmyTIf+58vj/3ZvwCs6W7+0gXlPGjJ1yipY
l6B3AYrWHHY9L4/uz7f532J+1FXOVjBPuSAkidWpGfc6iCrYnYFdEa3hK2sXEg47SJ4YtNH4xYuu
6n4/VN6Vww8OTpVkWIyOrKxX7mJIwrIcNnIo0r98a/NC/N2dna1+cIBaVP5DdSoCiLzbYl14px41
QB1xGE1M65ev8swMmcV/T1cRYRo0CDDzTzX8iOr4goIuRaNXztTnBj/bAGjil2UWUXWKOxgMB8l6
yidI/qdXVugzUyOZL/tkB4BMoWy7eJzmM+m+R7V8EcJtbfXyi3lu8Pn3nwxeJEZ6ZvSh/wmrYAFY
etzCIeo1C/jnRj9b+C08Y1UQJBzKDc1Xvkf4Li5d+sp5+tzUOVv2oPLTkeb5dHo0N0qYhknYkH5O
xQSRsDb5uk5c9MoWNk/H303T8/UPLqPfcNhfG9CwllhhkAdY229r5VvUswuYKme63Ik2i195uufe
3dmOYDUkdy6OkxMbG3vJiym8h1in+vGm7/7IK33y3VOwMZRCkyMkKzAsQLeBOw/0wJfHfmY9xPM7
fDJ2D+lpXIE3d/Jsxw41Wksf4JtWXsEkon1lQ3tMqn7zPeKzBS0GMJ1g21mctBTr0rb3nWq+E243
2LR69sHAdb6e6o1s9jW85Zr+ja/tbKlPrYUBqO75KcKOomGpwku2ho+PFuuX3928If/uueZ3+uTd
edFk+wA8n5PfW/8KhpfeofeBytawh1+BzwuW6diyNQjrkFCiHP3yVefb/91Vz3YBtOKGg1/oy1PX
E5h1h82mKuzHTKAvNeDUV5bQMxP6vOk3NNCFDeFncBoz3cBYWIzwyI7cK5PuudHPNgMPLH4Z1CQ+
wV2k/AS9KQpTEaAz+8qHeW78sw3AcA6H1JDK02w+mPRwuUrN1ctv/7mhz1Z60TQexLBdccrgi9L/
F2df1iQ5ygT5izDTfbwqjzpTVdXV94tsuqcHoQskdCD9+nWNfbtWxRQpWz1mPoCAiAACD/fc+6My
+W1X0zq+oSZ5SyeAfZ68qiXJwMAEOKCO4nrj9vqBH5hNoDk6Cr0VKpVlAW/4ipMDWYrnBVEE0ECo
MF3m2Xqoht+baVnDNAWayzs9t53JzbJ0sRjqeaXjAS/lbyWHTK1rnq0ACl0r70BLYi0NMBx+e6pD
QTes0+DWgebWbFlQRs+L4gm7rP8co+4dVb5gOCqL8Qw+ttemAkXh2LVZAm2f/9E3GB9RDftjsA71
TSyJqCOhAhKwJ/BoJZZDgPMsEsRHAabSZXY3HOPjbHkAVM77bsRSlS2NPPYEKjX26PjD9OJXLf81
jHZ9asFpPospzXLwVMM2OpdfbEZurlugYdH0N0rbGsphlDNJFW0valB4Igv+2dV0oMWTEGVc1VxT
54kpwRNhA9XXRu2wsX8ZAq5etmF3RZnTxVJPwIF/pyh8TwCaACg2Prmq/3x9BKttfeSdWlgRoBRk
GaHoQ0bQ9nFnAJ4R5IHpxyXyehero3/Qha9dK3IBY11Q9PSE0vvhTowUMrgd6unnAlB9PGMUoEPO
FPiQubUnyRSgdOu9scUoKfdaCX3QpckfnEB8t532KZ53hmK9CM3xGnu0xNg/daj5/Jpl/NiFk9xY
ENNsaSEmroIBpclt/8RRCH1yBQmOMQ2G8zQW9k09oUij8IHexhME/3J9fQz+oVcqdoo79YzC5acc
HKC3jEr1aJMp37gTm1pf/38TX3I6ShKiKB5YHzrkR9VGwY9BrEx8u75+Lb162z513H7mcU9SX0TA
Dy/kEXj3r7va9rWgBYYfP0NxWPfk4UxSJV7YNAP0P/DAtPHxBu/ztfiBJIig7SyjFNXTEGQB6R5q
/Qmjx33frx1HXGhBLzme05+UPVuHEqUcx9Yft+ABhp3D10IHKEtABFjbK5nEF7bc+dCK5PYrGT9N
TG2EbkME1BlqAo4aCAqaiXQBq+NhyZ5j0R9VANR2M9xdnyODv+lQPRSQojA7b7AEVv0YVs6LjxGB
c7gGjD2+A52xC9kZb0MZ1+AM3jqVb5wB0HMkXlFylxI/B+m0PPBmCzFmalqLG40bKzJh/06h4nKv
wvkTuAM3Nm9T06v1vvlqNmRUcSS90zX5w3Hvj1FDd332DQ6wojPfNg1RrRAFAgtBKQY7WQE787H+
I2x+vt686cs1BwaV6Zjz3MKkEN895HmIUp2ab2EZDA7gad5bOS6DSpRPUsmgLF7w22UBrRzjB8gP
/2CD2oigJifQvBgUn4EXyoFAFgC8QnPXnxV45R088iVOFWycNUwzpTnziMo/ymePpJxMX4jFoE5C
N3ZjQ9M6TM+hRTbOuAakbcRxDfbvirr5cX19Debjaht9AIXpoInw1RLkKHT4bPdfpfW/Iuj/35Ox
jtEDIUnsj9F6boyrs0tAewz9BQBKkPgUcu/2pbntiHqyGQT/JEUdywsYGo8RaHv27S46tM2PW5B7
NdgauQeC1QUcNg1Cjoey2+uzb7B/V7d/hRquCTUiKQCGn5ZhuYeSC9gA6XMvQbOKktmNcZgMSHMA
cLjQMrAUSYGKPWDTOa72f30IJgPSzD7IOnDYFHGcqlWUAUXF1gl0DT9AJMz2hSAd41bWbtsObIIV
cXUb+OQYDPY+n3U065dl5zIC+di0D5tT15BDEzsb2QbD0up4NmchjvRjfPUa8mdwpuKUjs1d1PeL
X23MvWFZdSwb6pTo0GUjSeeC+8m6G3oROOCvL6wp7aCD2TywcPfjFMbYWdQLOIFAE5Hkbn8a6vHW
99ULBe3a7KOKtJs28mOmOVvH+WabbClwBBCeap/cRn7mzfjdHtwvXgi+m272jnHOT9eHZtgPHG1T
y+Fdfegv3ZONMsYDiDDmoxoKeaQ1bS59vxFaDeciR3Nu2fUyFqrunlDr+xA71R8QQB+83rqvlbyB
LjwUK/qNAZm60vzbx36PCpxAPE0NSdnoHAPWoTDVfaSyv42DPC28bmMvMs2d5u8+m+xlZKF4Kkvv
mTbVSwyuqIZ2VTJX00YfBjv4DwKtzECT7sziKfYpR+Um6P+gY3YAbR8/UxxvBivYSq4ZXEhHo1WW
405g54XJ2Wp46UvaFoDAc7Lv4QcEKJpJjyiaaNu4ewLNy+9lxksbKF52+ouOdRM8VMgnt+LJo1Pz
vZvTruKQiJ58754M8QIpkAAx4brPGEzs3xKvN76Z4ZFwtkasictZfVuVg3XEKg1g+4eKx1wE/dnv
BQQnlm4X1gKkLtrUoUSR0AVVLk+ynpQ8MdIVEfT3wlhsDMm09lq4YdE8hqQj2N19+o35FXSkJAT1
rs+XqXEtxqBItJ2irG3AWc39+yL07UfRQHLieuuaLO3/4EuYHC24hIVP3GXJ4O3xN9W8xKVzOyMx
Fyp1rINfeJpp7VfgeCnx8eDc/sSZ/ejU7DR4rz4UyLzxr/W8p1ALW6LsyfHvqpx8DmZQG1sEqrR5
cL95PTRNhBabhCh95AAofWKLDap9AHI+LXax9WprChVaOHICmoG9aBmfegrjsLKnjoB6ZWi+zm54
8bviy/X5NkQ9HVQHro6qdp1CPkmHPUzS/kSW6XWMywcZsJ/XuzDMk46rm5q+sJq6k0++1UIIPYY+
aeU2v/Y1vk7fG++FnsLktUUtnyw6/M4s59muqp3fvU7Zm6aHAQkYALflk1dH7AVysvMJyx0er3+4
YX11IB1oWTERkOlF8kt2iWuh+Dth01KdQKcdoRoKfKLtNHrfrvdmWoP1/zdj4cKu5m59nQBTjwC/
A4MQUOapjZCwBq4P0rg6rM62ofvmzC3oDJbyc+eVL0MLxaJg+Pv6x5tsVAsJJI/BC9xjN+ZNAW3I
+mF1eBXJi72SQ1zvQxOb/39xx9K82W/bPLBHlj9VKN8H5z3ixinPfrP6rmhARQM+JMKCRJHvoIc5
ZM10BCsB1H62LtmmMWru3tdOPI4TgH2FNzyHpAfbTPAM2b3vgSx33cnAC/jeBhQEMigohuK0deYz
uJo/FVN947Hivq9QHxDtTDdFsXb3gMLGwAaB2g3QH4hk7lHJAbGFfXlRiKBro3DnQvYQFHtaggga
Y+IFPPfHEcqI1+3gY0cBQd/75hs6OqpxCX/KOyg/USbiZKyzrWvZx44S6WA51/NxyAyWBmC89nkI
mq8xhB5wU365/vEfG9HKDfbeyzHzpV1ga7am4I9ooBzOFPZNKYW8AX3lVnbXNEeaP/qx8oNsJs1T
nbkWJOsgNVUTSjdyWqbWNUds7GBCKVNWPIGSFGd8GzwY0AG8uT5DpsY1NyuqUQKJB93GMgxcKIxB
Sq3O/S3giqF1HSVXSxTDTWNePFkej85dPFY3jhg3dmqD7USaW9WcR3nDe4adroXwi0C17HiJrGUj
Opi+XfMr4fuQzIHYBADA1Z1i3g8QfGwVBvx7sv3vBhGtVHdvtx/UdFXdMkZQvYXedh37CQtuwWx7
JBE7gjT4uECFbalA9sS/guQNQsUF9ILvlP0ded/T9ZX/Fz300Tes8/pmC3SgKAJehRGv2RKcIu1d
oc5u9txMzr8/xrRp7+YWqorPPajT6ZTifeG2AX57JODKzeLDUv8eluXgsAu46A52OSRD+Er716bP
z04bQlj1T1WuMq9gHetv+uLH4n2fph9d9qLqH6x5jUJIfUBHC93Y3xdcz9EbgbBcbi8n1QcHUKsd
YoC65/Lz7OQngNDOXZdBjqc9IDlxv0B1FrrdRdUmqgWTJuippXjCIOa4TyLnPiP/qPFpdh57dzi0
Tn4cPaC+8u6uVOdhvpuJuNAyvJBO3QAI8YWpfz+6o1sY3X/vZh/N72pYb+Y3rlkNDnoYkAfN0AwD
qUN5rFzofyzfwK2XzPwvAnoxfDEWf6kgLzWLxLF/T/2S8GwA/c5WUtDkKVoYDCUrics4A/MnNGnl
YPVJBuDwYUCV9saJZ/WKjwarhUDpCtTTuVaOUiD1QEE1boNGMckj9xGkuSBd3wJHmIaiBcMh6EOQ
RbT0qZxbPDu54B8D/dhdF0IX87pfmHrQIqIlQVQxyoU+jR5soRzZawQWe7hg/PV6B4bAoiMFgZp1
igZaP08MbPq3lLXFEdoq3vF664bP17GCLc8HsgD/kI4xzGkB4/QRJNr0WJZy39Es0qGCYU0g9w4+
sDTnCgRpLAVH5WNVTpcwcE7XR2HYuEMtPhIqFwg28TgNMuu2AWrIDsf7vK4hNyM/Xe/CNFHr/2/c
c0Sx8Sgki1LoboE/Nn9AzLFvV6WAfYYUav7vQYa7tGcOlW4PIVBOEJOfX5uJb+xPpu/XnFqAzqzN
HBqmJVgnk1aN0frehVgWHq5P0Md5oAjEQO8mCFiX2OOKZCkZ5/5A6+V32UBK1w6PQTTcN9L7RXuW
bXRmcgrNryE2DJCkLIPUCxV4EJmExnQEO4s3FsOQ4wbh0fvRcGHZYsoLL+1bKDRk/C9woD5YpfNP
vfC7ZpVB6sbs4kH3Yijjf67PoMGKdbBgloPjcOqVm+L9/wtj5C7soZAbzbcSKtPXu1jvKh/EXR0x
6OAZtVhpVFOnig/EDf7qISgHJZi7ljZnyKqBaCKMvkVT1+3zTB00OEirgI+UUzrJ+LcVzzfg+s+T
OepeWOtuub/BtgPN/ZelzCwerWeOKXroFODuQfBq4dXm+qSZml//f+P6bVw03giCvNSfrfgpnIum
OrImh0xKRfvQ3pgpk8npcMG5jSIOiGsP4bfywMvlDEndm6zndzkfHupseiiVeO0hzg11qtfrIzO4
kQ4dRL0mBDNbt09dgkOd6y5/4tnaac1aPGjLDFo7ldOnFYPGXQFoQOH6L3UETFo0nvd9vxYG2mJ0
R/BP9elU97fLQD4N2fDpetOGE0qgBQCftFQoSLakqy6p38c/Edxuisg5V473DGzf5+vdGGzrPwg+
sHyqLq76lDbNOajj7yDVeAkYP15v3hCUdbgeg3iRysJYpmM5fYLi6d9QNoFG33ybi+oWTNkgeq03
Jsw0Eu0CFNvusJQ0lGnvel8G3t2BiPgAzYeNbKIhcvmaj5cISaLmmUzrxlZnryzXTWyOD1OVBacp
H/5gS8geVBD6h8bm5Ua8NAzK1XptKzrGlgUdg2ap7v0FdGA0mNqDZNWP6wtk6mD9/01smS3ST5Vj
ixQv/nckhtJMhRdB1BhWO0ewuv6bDshUzB3upSIVmdP8cJZhSlnVsfvQZ82Gp388Bk+H6uYAOAqn
qawLJKggcASdIADtrBSisRtWvH7rf3ctT0frTp3TtsrPlouYc1xvJz6rhx4EIZ+vr4Gpec3V697L
Im+yrIs/CK84yVa6QxIO7da+bmhf9/GKI5HRLNS6UJnH8ijwRgMREBGoLbIfUwdaagN6Sbk7xNl8
8cACDB5VUO5WN2BGyeqbXTOkg+saL4gmajcLJL2q34Ob/9WqLaSL4ds9zcOABJy6aJHLpZatex87
dDwNBAo/1z/cYJo6nhgaN1legiD/UjQNngb6wDm4S1vd5s0ybHRhGIAemBB1eiEljLMpCDtMOFQd
UB/x5/r3a8oV/zet7ukI4maM4xkFgcuF+d50kVkBLio+N0c1BfI2six1wEuonXQkao9TJhA5ujJ4
GAanownyFfNx8FfNoutfYxrq+v+bWGLVFNJ6TrhcIhqDh6mHpvx9geTixhXF1Lz7vnmxjC2LCgD+
Sjsq7FtUq3neIfCmYhd9R+DpgGZvCCgY1JS6FN6IQDVN9QOUa/zTvtnRDjzU6XIJHlLrUvntuXW8
n+BT38wAro18EAJ97aRDoTzIRYkYYoHD5gDd9QvzwhMDWfW6zeYW2MuFLO+nMHulUFKm0AWIyVba
3bQwWoCcoCMmwtFdLn0ejONRxBSalEUAsu6NqTO4qQ5GJjmJSznDh4hdPiJ3fVt5DCJL9b4CdU9H
IsfzApHgmC+Xqlz+qZF2YMr7R0b+8/WVN33++v8bv6ispRK+k+PzadyiApKDJdxhy6vTx8WuOwh0
ct53MYB6HkpsYrnguWY5e0KK81A55DT285/rgzAssqd5H3jIHN5CV+uStX0F3dJarOz3W2BM0xRp
zgGVDOj5eKjJHvA4dy7izku8rhkPkEXhG1O07hgfuIinucg01tyBZqqCXPWgjmqpznnoQJKNDxcW
2zt3Qs0VZjdnNc8hLl8qWR6ky+zb3oPW/a410PG8FunqzFIVpOsdDuGOnh+VJ/uN+TEssI7orRxK
YrlE0wXi0PSlB6Lups9Rs73v07XjP2msbM6rYL60nSK/IMaZfQPGiOzbefRzOOjqvdoh0Xxxaege
sMjdIW6hJbnv2zX/JUXloVqgHS/QpbHPpK4gbMcgYX69dYPp61hh6i3Qjsyh9tCCgCw6dXMQvkAF
Rv2QIFzeuuiZFlfzryxyJzF6bLhUALQnvLRR8NLWuxgQIPj2PvhA9UNyiCsMF1444pn7Kr/AmfdV
9nqu5lKuN1VBBiHLSzRxemYw/1u7VtZp1+zrIGGU8c8MFELy0kIbHRnJRxpB3WsuN6bGEHT+AxSG
4nS/cE9eZJn9PTHx2W+8Oygvp3Gjvl4fgakLzbO8WkEDCXesy1CAQDX3XqZuhlYqOffTvlwNVLPe
LzAZl7bHQOQFtXcPPJxT5hQH0Qd3YLBjGy78cSriPzpvkIksfAeFd5dhrOazbCFg5wS5cwcqbO8R
bFg+Cu+Y/aOwanW+PnEf+4Qba2ZLQgCzVLBUF7cQ+Tnv++hmEWyrdMe0LGuvbzf90WY0B2L44i6R
nZSigFfnkzi2VR+dyo5sPTCty/zBtqZjkqu4h3pJ73YXhxfRbWEtfgJx5/ZmdoMuWTe3BoKj1yfM
EKl0YPIccMogwtddIPLwZ8pwkkXTPOg3zvemGdPWw21K6M+GXnuZlfeKen66ItNFArTcTw6Y/fUx
fLzonqNFk74c4xG0iPJSQm0nYSMpz2to3GjdMEP/ASADXJkRyJpcnHg4kZ4+VBTKMrECHmzX5+uw
Y9udq1XIRF4gPSdS2DTO8RSkMNdb/ziJ5um4YFdC2IT2U3eBcsiXErBsIMKewrK8gXr5eVF4d+L8
wVf9y/XuDGuhQ4NDt+JLPGfi0kTlb+gy8SQOxc5NW0cBh7IbAjkGqDsvQnKLkyq98epx6w3c9Oma
d7vEplngsBbFZxYgsRQ8uAj0OxfZfR86lKAennHb9iL6jD3mwQKFoBCqXn9dn3aTkTrvm59zFfrR
pNqLKx1IsuY0AKjCiZGNX9WKs2XjXGMyJs2d53jxZnDliguPYKDQorPAl9uLIyN9c4HafXx2qmg5
WsgJn1QZR8d9o9McfMggSgYyVHFRwDQe59L7R9n+k+ttcXUZopSO6LWmAZRYVS8uSyMgKBecw1n8
7YLtFky3G4cGg3HpiN6QQ9IpbjyOLryTo9o0q/Nvu2ZHJ8ecFfLIpQ32D2uKXpnnfIrk9Iu1uzhE
A08nx+xEGM1FNYnLRMUPBYXtxCPeFgWIwW51SK9wJYn9QInLQCbnlAuoC4Iv3jtzMAltGM/HM+9G
mvH0zBrbeHLrSxmBV8efSytpoae04RGmAay9vjkSlD7P/r1LXBYSWNAdqJ5LEJOdVDv/2Le6WuAo
C1UNUPTil7Fy8ySW4mRzCy/f7c7d09JCB9SvoEjMwBHCfRbf9r1b31F/i53aND1awMChReYR8+tL
HJOzkgsU0qpPtbUP+OhZ2to6FSrEsnBpLkUQ/axRpZa0E/t0feI/Dgqujv0tg1WyRc78gjq6z34V
PDCPgRgKQAcwqW9szh8fkF0d9wuFPMAHpcJx1codlK/X1jeuIu8YhqicsQMbD7RtOHytZnurBunj
BXF1LHCsBs+q8CJ4CeicIdYBXkb6zE+UNW/t0qZBrRP6xiXAezFDICNuLkiT31JXfQqX5QfkJz/P
DCi8dpXMrb5cXyODb+sVVU7h5AwIsuoiGQTnmw5pcSANq4092zRXmm/TzFGFhEzfhbTlo8VbEJPQ
O9emG1uCaZ40z16KJcq6Ac0r5AsOYaaWi5S1c14sAO9YkDdJFPhBmnX7ku24pr5fmNKLAGTKONJM
HvncQekucWOyK40F1aj3bYNcPQDbUiTTlSIwCX2XJXY5hxsr8fG5I/K1lVjApzWNzJdpFwL1andH
2i6HLvCXJOTNYzyX1WEcJOTt9iX2I52rxIa+cVGHJU/tPIsTJVSRRH25JQdgGo62EEgeLsBhFDxt
59sM94h5qI5xyYBSvXXtCyRYIbS3YWQf23CkPyJA0beHVzCeMu4cxfBXiNWZoRC4x/8gyf1+1Ye4
riFqitbLhtIkI0jsdoGi5+utf+wgkN1+33rsO17bFwpSuL3r/+3Javjbiab5Uo90+W1Dsv02d4n4
LttF7bsDRPqrwRAP+TAuTrPCihzQDFLeixNtRndLf+fjiBXpmUGBzEHJvKlLw2YpII7JG2e4BBMJ
ou/XJ83Qgf5uu0QQQ3Vbt0l7mT/AKdImsnbxrUT6uy3qI+XoB36TdsC//jN4YzMkFrP6jXOs6cu1
EOIo6lYEej7pKMqFH9xONf/YUEz9tG9itBhiL7hGRNnEU78a+VcisgA49drZKFM22aoWzN26lXFu
0zr1qXNmnnWecRmj4CuOOucmxwYbRf0GvMPUlRY98JYdQsm6GBA9fkI+6GsRPyNaJdnyEuXRoSmc
XUdbcOy/d78FlP6kKtEPwpKS8rwKmjaztS90eFroUI01eN3EhhTKB23SeNYB8hBb+4Uh6umPKkUQ
0slpMgDRSBn+LgKII8+dnQKt+vm6MZk6WNfmzRknolBVgMZlkzIwEScOaY+DTS7B4t/taz98337Q
R3QVRm9S2bEYxzQ5Jn1g2XdNboUbO/bH51vogr7vIqtH15Hd0qUqz9wE0s1RYvXgS0zAHUBOXdSJ
rYdAg2Prbwmzi0z2RCeRQgX7H9+XP1RdbNHKmBZCMyPo385RWCwy9SHcO0v5hbbilmXFhq8ZPl1/
Sohqvx6KpUbzY/E5Hrsb399HngAhjvfz7yNRhkrZEgG6IOFhVON3SqKjyqY6Qcbsdpcd6cwjedGP
bYOcVjp31iMLyk9rjqizo637uwnBqj8jLANdcuLSFtsNlUm5yqPwbPo6SX5oqA2dI2c5eKr944f0
0DjFFjjCtC7aXgHCjh7KJkSkzKNI1JVB7NFDNQOOuG/i9JRQHcakmEAuDuy8lTacv4I26lWQacO/
Dd+vp4Ncd6yXfK661PPj0xCUDxVv/t615Ho6KCQQuPQlbwFdzqNHCdnnezuL8ovrZlsOvZrof98n
Imcd1Zvot0jV4vWubtM6bOnRIso9lDHeNSE6zr6PHpCZtIin+2KyIEt+fVRr4PuoS21/7YoxsjyU
fadODfzONyuHpCe4jPvWai5V7kz2V847h1SnGZrjnGycQA3RRX8dGRyobQvliDTz47uir85+bd92
Sn69PiiDFfwrHfBmHiECNro5EW1qg6tW3PUjm5senGodE9HGJm7oQk//O8gh+KvgXEp5UL9aTj7d
Ocu4D10FTOl7QyiiZsoA5WvToqB2fGojRaKbgeM4u3F9MWxS+uOLxbkNjJPbpg74VCtV39jSysCY
FyFI1uzHrmXQH2Ba4tRDVDptajFCvg2KeynIZrbqL0wrsA7tzSIHIRgKXGCdUnfOeGJReQpIsQ9o
EOkvIlMEEuB+sNt0LPi9pZxPTtPeVCHZQGCbvn39/823LyOZF6ef27Sai/gYWjjwu5Xcknk0ta75
tBX4Q942yIUHhS8Th/p3IeEblwmD5+qcKJAnqsdszFrce3PnmIWQXIpW0Y05c6ybfWajnY+dqvIs
qNe1ad6CG+5G0aiJ78M66rcKaUxj0LwrAG9DablhmSIjkIqgfqiiagbuc8w2gqphAfTUfrDYHPh6
uO9sAW06xo9kkPt8Sk/slyqAfuoQtynB5fk+9DJk5sJift019ZZml900KHA1UWQ1XMWSuu/zQ8HD
DdMxzYpmltmQgza8RFIjbnh5qOc4PzCyGTINi6qn23M8tXao/O9S1H3NP6pGYlduu8X93U9L8/n6
9MQfb5Y6MUcTC9cGPh8BraKPoGhqDlYf/SQtZLvd6WFo1THI+Etl7dzH9DS8pKVyJbhB0zLrznZA
f/J8/HV9KB8vRqhn4SnPo1FC+DpdSnmMYn4GgcmuI16oJ98phcoT9zuRti0DGRugIwcfQohprZZ9
Dhbq2fY2jMA0r4RAZTy5l5W66bpl42by8Rks1Fk33LxuRGxhztWC7KFtT+I01WF1Ax2Q6Og4znDA
sy8YNtuh25ivj/fiUE+2ez7P87KCX1DhItkHC+rnyU8oL45tv4+9LtTpPqquZGoiOL3GqjqDO50m
gIe/TlZ/qKrRTmy7uYvI9P26cX3si6FO/oFcn8fyrEaWtwv/Bm9akUBJbDn6gbUxZSbr1e7YALdl
swUeuTR3xQRsKv+TF8hVX/96U+P6/lPEpHXKgafSBm9XMzrtmUvRHK+3bpobbfNZrLoaJokMuJup
Ey5Dt6Ipfslq3JVLDHXeD1TfsLhUY5XWI5OPOLkHh3Dy+o1snOHjdeIPKjI1gbqW49ziH6VXPQqf
v5Bmi0HL4Am6tNWSc7/worV5yc9DUP0smPVURZF9GIpy5wRpx8Z26ttsKAVPHcmOTdw/1qrdyPwY
DEdXt3K5FZKJIfDxXpYgFSHPUcan83W7MTW+/v/myCi7KYtr12pSbjfdKRQLmPRGcMvta13bm2lh
C+GXyLupqPkHh4Dbpt0n/hRGmq/WfjFWgFKINIwX+2xlLohLIrGVbTNZpOasDKiSuFfrw8JAkrii
a8pTPDK3+3J9Yj6+H4c6ymFuy8ktwPyY8qBDgidPY6c5z2D4rbj9SYlgg+vJMAydmQIcPZGMAuw6
1tj87np+04AUK3K9jXhpaj7SjCfvIPcTI1NYuHMyqp+l/7WjW0lhg9fqpBQ5G5eA+Ij2gwy/jqN6
AEP3FzHZt2LvpqyTUpQMRmQ345qW6m8sUX2Ovf4+qKcyYe54VwfDjd9sgVENKx6uc/jG0TIx0UYw
VqXtAFYgJ7ztHFkkMSt+gxP/0R22ylAMDq2TVES9Uzq0CZpUjGCqTwo2FnjbHbKt27dpHJpLxyqE
dlkXVmnEIzx5F8MvEhVPYJ/5E7du2k/jRtQz2Zbm33h5iydocVZpU8kb4mV305A/xrm7EfdMw9Ac
vMuXZnas9cXYEqee8uem6M8ofPnhxuI+ps7xup+bjFjblruexj0VM16xZlncjVk+gBugy+88q3xF
rdDOg6vOS1Fwa1DtlHHcUtjyyCbRgRS16P9cH4Qhaww+nve2y5GNrpEa5mlX0ovvjO1RYiFUVdx1
bf2KsrMbpYLblrvnuB83QpdhgXRaCnsmNu4SVKRVE91Sz/4K8qXb0FKfUC5wEnG+MTaDmenEFAM4
RykpWZ5O4fxN+sUNrnivPShwrk+dqfn1/zdePzSBP4ImUqSoxjxNi/sj8OoXaZONW4WpeW33Zv1Y
oKAYAXiusu9QMvsS4pgvnH1oOfDFvf96WTph6M+VSKNq+Dotzl/UrQ+u5W0c+wyhSq9Kd8fI7XnH
RTqI/FNBlodRtltcPaa2Nf92RTkBXl6LtMlo/MtRLvky+YX8s29ZNbf2x6VmMoyQ5mmA5ryLuJ2p
s49SBhBmloWsn693YxiErpCzAMfpAeRfrZIsPympfzV1thH/TE1r8zN7wLdmg6rSKYC+kuux8iby
QNGz78O1+WEhqrpHGdK05A6/q1HBC4i/txXtDKFBB5oEIRmnCljCtBs6+6aE/PNNW6vipgw9ckT1
BShyArc+XR+KQbwt1DEmhDeotUBSOGVNWD7jtTV7ZNXcnFzqRcdhANQEye7w4DdTdwa8qT46QT08
5nzeJYoOdow1bfQmhkT+QD1iNSsBBbeSJh59FEbv1HEB7Px967FgtGMBnLAgpE2EqsBm554bH8Sw
jv0492RjHk0Gty7mm1GMMdi/LFqKdAJjVlIIRZJ55TK7vkqGfVYv8a+KBtjvsGzSeQi+ZHN49qFO
yOvmmMV4ydzXxxqE34yA8zGMHRS/4XHD+cqnLplw2FE16MAWf+vCZDBtHTkXFvY0cOpDCdZuv+eN
fRmtJY0zdlCB+pS3YmPfMC2GFthHK/PtuZ/rVKG0JClx20mG7cVYJ+S/j3+hjmka8rAWlmiadOmr
+zFnFFLV4X0FoZHrC2H4eh3YNM9h0Gc1bpXZUo03wpqtGy9iw77Y5WnLjGKYxoHec5F6Vucib1b/
ov7WO7JpZtYRvTGhZakcMHjnZTqTJYS8+JDQvP8LojQv+2ZGW1cQKnR9VSPTEUKgIpEurw51tilF
Y3AyXfIJQk+g/ciRxheAiSfIB/3VEXEH3Zs6aZxx1xtWqMOYJOAbjpPTJg3HsveOyL+zJcG5uf6+
b4r+szWVw+xVdg3IIHulWX8UgKNumI5hgnQcUzksQTk5fZ1C9vHUN8UzKnCeY0i2Jda8ReJk6kOL
17YgzVyHTp3Gc3zO4/joF9FN0QUXZi+316fIYKW69lMQFusFz6vTKqifWc6d6UaiBGr+zKG7kH27
3onBifV6cW+c7MEC6itlQ2/7SV5HNn+ZwqDaSioaOtCxNFUD4S2PB2Va91F07Pr6fpwZ29gL1tn+
IMTpOBoIBAGdo8Y6FT1eugnBBsCrRl1o30TJiJMBCEAIP8SVt6++HrQI70MHYy62Ml7UkPQJ/B9T
7s33lCzj3fXVMIxHl4kFqQ+rx5bUaY9Xj8HJvo+iuhtnchxEkRZ98SBYu0+3JdQ5XnprCbzCwx5X
Wf+HsyvbjVTXol+EZAO24RWoIVVJZeju9PCCejqAwQxm5uvvqvOU4xuCVE+RSpEB23vb3l4Dc65+
tIG/+Hz/8YesjPr/AXaHjltd1QKr7Q3pgdhuEQ0FczeGfa11oyjRaJs7fVmjnunnY0R9KaNhbrdU
x9fiztiTuw7OQ0yiWtf65ClNikeeNDxoCif6uG/ev2cUJo2/RBaFsgHBvtkG+CfG9KTD53Zu9009
BrooD1Oe3BMIzn/8uJXPMcF46B2UPhRqH1qxV9UnUGR0ZQCrt41NzFr7RiYkQ60tXpW4VRZVvoMH
vD6punRC3ZPq98efsBIWJnIKMHmtSMeLSyqLk7bLrwAwPRAyfKcO6pHp+EWlcnfbo4ylewS+bCrL
UV2sufqWLOquRSVVuuqe0+mT25bQraoOHz9qZRabMKl0cgftxcp6gKjPNIDOACZOoKCbvTHP1nrN
mMfgvgtRaiTHeal2gEwexoY8xYPepYV1dhjb4cC0ATha+xRjNZ9r7TMSY4DyJP7mJ/69X3ZbF3Yr
88sEM6nYt1Gx8YoL+Pa/pczvkli/SHzCTaNgwpiGAbezrGzQfJlJK1iS1g8A/Jtv40YIE0rG0Su4
lfKLCxH2VYVxdEmAjtfNRi5c657rBuXNXtYiksiRo3t00/xuPKiTetdzSi6/fNw/a+1ff3/T/lT2
2ezkKAC7Qu39mQcLvGmCUrs/P25/ZSP1r03Km/b92W5AW0X73B4+1aV7b9fTa9PZd1kF5bSPn7Ey
Pf/VjHvzjIYuU5ZmWX4pex8Xa6TII2+8UVtVmKAp1BYrCDln2G6mA7SC+7oPcE+4BRZc638jij1Y
hmmlPflv8QnJZ084uPtOduMZ9N9i85u+6alM8ypJ8ov0KthLlzSGkIXe2i6tvL0JCG4Gz7Zohxzk
jGmUwv484BKHlolvCuSvjK2JCWZp2ox8wtj6xHMDXlbf2oRtnHDX3t4slgzVWBfNnF/qnKbgp+Qq
tMZlwmbDzjYWgfeTNDXBFJ4n/CptWvvsdQOMjTOYPvjOwbGan3ZrH2VVPMhkS/3y/VCjJpNxob2I
+zmezoUU3VfBsb1p4ULzNZ1qqkLYmYF0c0vAUVNQxoa3l0oLbZ8ta/yVJ8WpdZbX25o2lppk1JVc
Css+Vxq1n4qOzn6RZEvT4P3ZRE2AhY+zisPB+jg3Tgo+PYEzSW6rIvr43VcGwARYeKOTg+Xbwchh
nMJ49n7by/Snt/SBuNCz/fgZ789ZaqIsygy2P30i7HMXj6deNQ/tSMMuc7/d1vz1096kC9U7YBFg
ST4nk3skA3vIZvWQLHpj4qz10PWr3jTvzwB/5Q3n56L3P49dvMcI7FxfgqLu9Rsr5toYX39/84xB
1QJ6faM409R50nz5xObb8ArUM3aPtVMWWpb+hGguxeMCv2ASaigcDoHPUO7Y+IC1ITaOP5zOFNAr
F9HFmu+QOnhJWfcFNub724bYWHGqKfcgWBHz89KKx7pDRS+uWOSWyfHj9tfG2IhgCxpm1HEL5+w7
4nlw/INe4m8248dYNc8fP2JliE3ABSBjVu2CKXTOK2oHvm3/kxbuxhRda/uayd9MH9cbIN5X1tOZ
jNeMnbYi0ks+boztyiUvNfEWpCgTnsUeXp3mPzuvmYKhGT5nvXVsEoH6M3ha2rsbHOeIBP/74+5a
mVAmAAMyEKrArcZ0ZjbP9m5lwWE3RkEFpl79xqCvPcIIbInbUKesJiRWXX4CyuwHYey7KMT3j79g
bVCMmE4KMISttrfP/TScaTce52XZGO+V6SqMmG4Wxmd/HuwzVC2mfTICVZ52SkR2O6UhgUPZjT1k
RDVwTu0ExZLpXM8TC+Oct8DA2HTvCcfaeMTapxiR3Sw+hK14OZ3jrIZIBpNW5KEqtyO6rqKy9W67
9aWmJwhtM9VS1cznLqVuUGbJGJRks7y7MpVMlEUnQdat0mw6Kz7Kc8ptfXQk5N2mdtwqMK09wojx
zhVdMaaVcyYkvfS4XwKdKfJj/vLxbF1rXvw3hfiaVPbMrfHMBuKf/HQejjYr5Zm2cXdbEjcBFcCH
1hzC7+MZhXx2KnSbRtBgBdPC1Sz6+Cver2NRboQ09d3a9bl0zrw4qEGHsBTaCbhW5OR37luhaA9Q
0/r4USvhbTp+tKOAjEyr5nNeDj28d0V2tBx/i1O61roR4SojvGlnfEiWQNWXiMYKc8tTG+++EnT/
B69oGLYvLkaC9EMVtUI3Ec16ffYrf4oq0m1tXdcmlRHcYhhTp8AdGfJH0u0LLt1XSAgtL868iWVf
6yhj5SadLixoctHz9fJGBg1UHX8sNp82jlv/8q/+v5xPzSt2v7EXFEsEPeM+QtH8OMJRxC6+wlhk
V+irVZK9U+R1KJudBuq88WwA3+ogAdc7F1uHpJVvNC/iC2uw2qZ06Xku5+lTZud+6PJsa/Ow+olG
6A82TOucDM3HzjOZfpeKBY77ohIaDlW3A+FUCxw75jDxigDfKma2b6uHmo2vH0fSyiwxb+h1xmpf
d+N0TpVTvJBFdygNZsPdKByQjT5+xloXGolBzD0RcBwfz8qq4czVd8lflaZq4wvWWr/+/mb/NXdO
NefaRfJkw4slrZ/Cz24CO1JTv6bh6cjqEitLOXqhM7iHpRzOyAlbF5PX5eO9+W0s8cDoug1gHcMZ
lJwnRlQZdD3fLcR+xIbvZ+/0WdDSbKMmuzbSRj5goiAAZjfDGa7SdqAYr6LY8q2I1zfWHqkpZAOi
SQ0fIW84d5q20F1Kf426PLSe8+XjibTSXybCyClE7HREjWc/LQ69u18qccYfzWFESSsnSLaUg1fm
lAkuYnYMIExDh7PfVynuX3QcpRPbopuutW7EvCRgUZWwDT/DzTY/1zz+jivX6bajjonC0BO0CQps
f84ya6s7D7yfry4W/i0kzAruipo4jKktcLdaQwG1tXEvSSGxfE9xyg2xwYPysW/zL3VToHBYjzIk
gNInwULhnG1x7m9E5Vr3GQFvddYcM8DBz1bvHaelSgLfmbf8NVeixBTzb2cy5mXJhzMINSzoWisP
2qy6o01x2/HBRGvUFQOxOBuHc2b3O0eRR2LBU6hgp6mfbiK9UBOrMSACVT42/dkXU7FTFSlCaG9t
EdjWeshY9FVfFYoM/XguiRhgAivlwWlpcSfS6TawPDUBG9DWG7lwmhF50cY1vurh/eOV8caReiWL
mHL+VTzIruv64awA4axF95yQ6qyc7LWz4CCY+XcAdm1ZB6xs9kzMRt/2flVATPtcFHSEyqsvoeLt
iodu4lApmTpvY8hXBsWEbcAfOB2HJGnPsNG5lI79Tw2rMgA8v36ceFdCzsQhwNBb8iZHVFRCpPta
V304bgt1r7VuBHSn/C7u4rg7Wy6upe26HI55x25jJFETeuD7KZgRxYJ9cFm1wTKlY7R009b98Nq7
G0t4OlWxIzRyOfR53DTIygVmL7TZpGpd14R3tgim6s9198HjTg5n7la/lJpUoDk9KDi98Jj+SZx8
o+Sz9h1GVANkbHNG7PGM4wkNW83GiMXsn5umjwk5IBV1FB0xBL50bUi8lzx0mcM3MurKq5sSQDQf
oBzlYz0Y4ra88y1Fzm0zkv3H774SWSZeaewdKlqYAGKDvrcFX/bZAmFJXKz+vK39a+Z4s331cwD2
LJIhtJLpHkp9+1ElF7Hcxp2lJj4JgdWXuUTXVzAF2rX24Ia5G1s3dr0RuW6ZqVESpzsLb4R45FAH
KpnZRp5eG1fzGM56IGBLvz+7uI86V5zNkQWG5fHjfl9r3Qhc5rpAwHZZd5YQO963uAQ4ZMUmYHhl
jTE1acqkJFOzeN25AXpkl8WDCvVydSjHXXw5QS5Wt4KHAG5u7suugfpOojBFZJbBwWkcRJxzNojF
OWAP6KDSVsnnVFPrwDNgi6RVdvewERp0lOLyL9Kjc9u9LjVBGaKvypq7tDvbsjtqsPQaXT3OIt3Y
1K4soyYoo5+VW1RwkzxXFOBfoCCPs/JedGY/Wqy+bUKYwIwsGzICLypszFD+AV/Ynr5P/VB/+Xi6
raQRU9EfXuQ23IIHnL6KgYRwoJgi/NYEluds8S/WHnH9/U0msUcGgWOb6LPCHagFyuTEvCdHlreV
1E1gRuYWtU06lNMzDiYCEPHF3r3qJXzcPyvhaEIyiEdUB0VGwLf8EqqYra1+69Lf0oBZa90Ids/v
+srucJD3G9n/Htt6ubNVI+8+fve12WmcrH0yeBaE/lAaoFkoa/1LivZTNssfGhyO4ONnrH2BsT5D
P9e3cLmADV7Z6EDa02NqzbfNfBOUUcHUb0w7LEFN48E9jjvlEPTwZ/718auvbGFMREbOs5TWvhjP
XemKADxB6McXrArawv4qhDsf2VBtgLdWQsBUbStlnbE+btszm/exNQWiKNqfuojJbbskU+pHpH46
qB6FZgWJpZL7D03G2MYIv//uwmzb8m3qCAn6lNXR6akDEnBXF3x46Se6pfe39ojr728yRD3RGZl0
BLbHaaedvVTeLrHH9q6VZEvw4v15KkxNIXspR7ulJagUeQNnicKG8UEwFyrewjO8P5sEMXYFxRUe
A+ytvAwjWyLh8nk3sZI9w5QSoHtbt2FZAIR9y9QVpsyQI0SyDKIHWL2OHzgZA5mosCkLWL0ULxCz
3NgDrnWakUBqVvatNw3ZpaH1Z3BQ/tEd3fiCtaaNvHE1WwfjUueXtM+GfRxDIJ+nuPz5uH/en1Dc
1BUascGw+IA529X+38HWu8z1TwXpbwPqcVNcaC5dv5ihHnqx3ersLJYdLC1ulD5++fdnEjdlhQio
kHY9AnfNMnATtUPvsCM893l8WODj0Au90UnvDwE3NYZIMldDM4G3AcHQv3Ba6B/HUm5VddcaN0K6
oXkjGsFySNeBy7WM36S/KQ+6NrrXZ75JF3PqFrNduzn0wdqda7un2Em+D/mWZMHaqxuRLHphd03t
55B1Qo4Y1diCE0Bu7XVjyWcMont+0gEHyCCsafkl2fkqrTfmzlrXGBEbq1ak9mDnF7AzXz1AGEQe
f2sL8fTx1FzrGiNq5yqVnlyW/AL8RRvmMeweOnajixI3QW2Qqyv5LLEMjLbTfZoXl3yl9lhs3DOs
vLsJavNZWabgeigoRNTDA1de/5yMVTdvLJNrzV+j+c2kpKDuTG0POT9KfEj6dQ9NP27xo1dG1TPO
4jDbsqEZio5pevINUp93vGSfSXeboyI8Kv/76iMFxVCJRF6aMleBbDU0a9OfPE/3N80a79plb7pG
T17bIQnLCxgYxXyGrWXqnZH/x9uQcsA9/vcBnmNNUEeZgGx2eRIpjaN+ImHq8PHrr/W+EbFTtdR+
UVxTmRvzqIQ+2nHw4z/w8fjntgcYQasav1Azm/JL5y17GI/zwJkAeQV35Lb2jajtvSqrs4UgaidN
dy5KkbvcrtxoKDd96FZmvwlk44lmjPEU6PjCXpYg8TP2F8RDuVWvXmv/Ws94M4Ws0nc4JH7yi56B
1IEUUhUsfrMxwCsLrgllK1vmalcDGM/z5Jku9aem6sEGn451k31SfvH88TCsQOa4CV8bRhy7Mt1i
z9N54VLo3aDFr0EXeyv204Ba2L6n0y8BK/ZgggPex09dmb2mkNBQeQvXWa8ubUxo5Ka1E2k4hkCy
aNwqiL1/zuSmhtA4LLWdXfdyJGXYuLdnSFrsLDt5asotjunaI4wIF7AYHUdUlcFFS9iL589V6JIs
OYxpyl5mkHo2UtVabxmxXrlzpl0Jlg0twDKgk+7DluOuBCdbkUwb823tIUa8A6dHW+XWYIPa+jUl
+p8E1PqR3XYpAobef2NFYH+UNRmOOn479lHT9lnYe+6NL2+i2mTh9VjZMNgTsZZjTHpy6voaxMy4
2gL2rgy2qR/kdDaTc9FB+4pmR8/n373cesxKDqNiurWkriQUUy8osUWaoGfySyLdFMOrFvEd1ZL0
08dRd81L/1/15CasLSVx0QxMq0uT9K++R6xwsG15buFDGBblMoDX2IyHgo3+bWFugtzYPMpeOlBc
nLWbPC19nj1DnC+PbL9tN/aWa8NiLuN8KYtCgeGjGxHxNn1goo9aaT3BovXGrzDCfFhyK+UQ3rlg
CztGkrnqjlE/BRZkU/lybeCNCHf0yKwCanqXuBNVKMpehbP0tkQ/VkKbG6Htw/QE2jLIH4PoslCx
+efQlmVoOf23jyfW2usbwV2qufC9eMEgeIMMLd5ZIcRHt4A/K0NsAtsIlF5zxTt5SRPRhdlInMCN
41fcDkBUizob+5GV9daErmno9LmlHEEF9ONdI+qIOvq+zJc86JW/E021Uf9c6StmbMnnmXqjLYi8
OLJB7GVuHc4k3TKj/rfI/06MmxA1WWghNK5wLxWEkJaU7EYbzm70peQvKXwxrPqXBPBe1P55csYj
6T8v0g279Gtd5Uc1jaFsusPs/rhpXpgObUIDIucRHFpblKtPfiaKxzb1241lcW1eGKE/D3NatwTi
CF7i7XO4JXg2QPh5d4SEf3TbBxih348VJ9KRkIyNK83ChjeEhYurndvczLhrfEOiB1k7NfQJYreO
BC/3mbMlvLU2oY2cki3TQiw+XXnfqGGlqCsSO5MHxj06lcFgD93esodl3hWL0yXxjT1m5Jp04dWs
ciyTCeV3MqX31FcbXPmV5csEzI2w9OEW1cWlj0keai/rosaRXmAXtNn5HU8As0iTsO7Birlp+E0I
ne20esozDP84+1kQ45ryPMFB8bZMYOLmLOGCSShrECTHlh45S8qdO1TZ023vbuQZ1cDpo8EB9DK3
6k75PhwSa72la3qdnu9kGRM3N3gLjHBmlHrbfHaOXiKWYOpUtbvt1a/r2JtzVTrX0OWssA2S1Xjn
0unYk61j89qLGwHNLCGk0+DFtZP/aSEyqOjmJnQlH5lgNQpr2KFRFV6bJ8el16eKZwc+yQd5o/UU
7oj/2zME0IqcQeQK9hVZGsKNfAjhdtTd+ZBr+Xxb5xtrOekUc6AelV/ylievgDj7RQDTrm65LUGY
cDVOY2CDszi7KMtKynCYdUsCwmKSbuwIV/KeiVjzHDXyluXy4qXxfcXSJ6tV97VdHGTf75fxxsxt
gtV8p8DK2sVQlrHB7c/jXgXpsNx4V2BC1Mqe5ATHjeuGsELlws1Ovsj/ycottsDKltDEqKX11LNE
iOySQj3Kdqo/Y5KUAe67Ntbmf6+i38kQpkBOlkK8qxCIYW/OgF+axiCusa9qh8vixz+uyna9VXwF
xzOaF3FfUzt0e/qPsrdseleC0QSyCWdZ/EI3+cWxmPeT5mVcRHCFdh7l0nvfY171WxfaKynFNLUb
gRBP0Ka8LLbug7nq/Hted2IDq7jWuhHxg1Sj5acsuyS2l6oQgBT9YynmbuvIudJP/1It3uRaZvt6
gd93dolFnYQNa/9AjfXRq9JfCRcbC/fKN5hgCDE4w5T0fnZhji2PjEOT0XLUn1vyFTEbX7raW6Z6
sU4aprCPM4vpEVT8rWuv91+dmEiLuQJUq0+pBz+zTj3IJe6Pll1t0WXe73xiil+odHYbmS/eSbvT
EFaSORCVrOEwDJF8iBm1G+vp+8FO/kWnvxnjstI0H2c8ho76tV7Y15Yu0dRsGqWttW8sGXMiWir4
7J3afNIQYbRmmMbnOmhyukFu8t/dbxATdNHqObVpMnknUnh7bwCzabb1t8KxlnCK5885QBmh4hj+
uJo3lpGVjzKBGF5Hi8YjILfbrr7DRurLLJiKCrYMG6OyMrVM+IUHiQd48MT81LXEOXTFQr8wx9nK
G2uvf51yb8a8qamVTynhJ7kMXuDmc74HVLj4PEBZ8etNkWf6LSHDNvCQx8GuYixhrwMFWviJ54pu
kZXWvsGYVxUhXVwqfzlBg8Zyw0Kn8e+uUXDO0ZCSvUkjhvnmPZZ0cS2cAHVzaqvlD/SM3KAaRlgB
1FsCXO9+Bh5w/f3NUFhNdQWSaPuEkNth+TllvD1UVXFTdiUmiMQill1aMWcnyCx/a6zqE21vQwgR
Ez5CcURxAPgE3SLxkqPd6cMCTn2YcL+8McqMQ2rpQYtfNBM7gTIKI0Xhz1nQD0n5Oma2t5E83u1/
TkxrKhRusynDfudUsjk/9bxMz9zS3nGO83gDSvVuLGOIr7+/GWLHSnI4/kr7NGSLc0KiKjFF/eWW
TmK+CRxh6UDdocnZqWkd79lGMeUpqzq2k6XWzzfEMh5xPXO/+QAInIFfuzTsNPqeH8F0u3lsFlFt
7TLePbqjeeMwSuiSd3Is+cnxxkF8AvnU679wKCVUXZz7f7TgOnkonVp/hpNo3H2+7aOMHFh2eVlk
TbycRjrBoMpf7FMdx8vGmP8Lmf+/LS4+yohrRw86a3mOj5JWH9i1d/LK7Fec69Pg8BI1Sq8Ly/ln
UixJQPL4S2aBOwift59lQS/zmMQQzwVURHXBhEYSJIXYk19E17123P+aJvHPeITSU6Kc6iRS3R2n
Blgh7HJKrLGwEr+tk4ypm8LToYF7Gz+1U6zGu2Kee3Xnoop4Uw0N3eT8d2rxNmnGJRf0xJIanJKS
4RgmPTu5pcaI5o0M0vczTbKeuhhapbLQvl4rB64o2l8f98+72QPtGxtwTYaZD4DnQSW7lGGFyvlZ
zl27Yy5JNx6xkj18Y52jaTOnS6fck13EFO5/Iz8CO9BspL+V1k0Ay1xxh8Ch1jmVC+D1ga4WP0xG
z/7ycf9QJIJ3t2dIf0b2WOq2LjI7Iyei0/awpDnbYx39jQHZkdz19phY/0Bx8q7yhQyqtlFwGEhe
i8r5tlD17Of5t1awXymNv0PAUUY8bU5Lye+y2C+gSS8e/aEjF9f37jXB5b3fU1T5nJHuqjp9wo3r
98kfq9Ab6V8pUHqZFUIqqao6gA3hjsrpr6Ysyts6qsryWzXNnzjFJrsh7quoqySs4ulhLHioXAuZ
wnvt0/i51HUSgNj6pWwhsVNUOzi4fKFp9UwSL9td2xGOONQxibIlj1LaP9dz/dNiosb9ivipQELP
SX3yRHaGD+UBYN5j0+rPaeeeesGawCf9XmdA/1c4FKdplLP6IHgalqAfgu1zdl3iB4pnTnB975Qt
C8wHfBbALEAECYTJA3Ch78cMSipZjGJu/tj3/JQBpZ3DiDy32WPczG4AJNchy537vmBBLJfTwL1d
zJadNyZ3KdenVM+nyiZ3IMS9QpMqKHQPtygeSMv9Mg38p4rbCwzrLqNbP2maxOGSLE9wlztm5ZiG
fqZ++0W6v3avLGmxcxvvCw6o8LSzc7ljIIi0anr0ET1hktnfXamjuV32U+6evcH9XqOMy7zxRdnD
tyYHz89jIhgTokMSL0NUqfrntacHOT4BVIfzRJF9bt3qEwFKAepNR5gp7niSD0E75seeefG+qppH
RchF6vkPpulDmrs9AA32n6sUsMPGoBD+69A00AfK9k3e7FgMuQq6/PGyZF8llhPW+FHF1hmIi4DG
RRwk/YCLlDmH3ESmPzkl+C/LQi+WpF+wDeIBGGB/mnS0g8qzvw8iVY9EdPeUtsM9d+wvxJfWDkJF
LRqarUCmnO+HzHluyuyJzhmcFhKbHQdlWzuQEodI1jSLcmXXT3Us3ADGaWC96FokB6wAWSjqsfuM
C4k7pUv9krbg84Ip8eiO01PT1MWp6EqYYLSk3XWwYsQYl9+9TPCDtXBwaSDkzK25CIiSP1jReXu4
u0bl1O2n3o44VZ8AUJoD2dR2WNXOH1/JnT+TJ8njF9yk/3Ut3Et6wEAHwArsc6wQJbTLrFx2h3i2
nKBPyiNZgIKZc2jK6YqcnWE4wjYy9LmFKpBvlT8gUvEFllt5QP34MFviFezSr7AUdA9CqgPQVyAo
i/wLsfrXtmgOI0z7AnuWLxL0gGjRfhdi3t73tv1jvlLnRX7vZDKkfrvLi4XsMuD+w8YnxxhSfUGd
Z3DVKJuocFtcs/H8XnVMgWltscCmdIqYV6e4kqIvtYohkS/qoOfdCfpUObBaiQpox094t28FT1UT
2CPBa6phDjOSBFKWT6TrLvYi7WgS9Z+aZJ9AHouDTDrQIm6zx7x3gGnp4MXVcwCoxGzHpwbVlki2
BCz8Oj8QOBDDUfzX3CxzaDNvDnGVmgdTO9t3CpkysJfxn+vEG7zpUzoML3Eynqo+QT6T/DMoX1a0
9PHRasQ/kEbuIi3hrgHoUMA8+wTa1DfWxOdJ+a9C8p2Mqy8WZIbBqY6QOoogn+r2KqIMiYzyniMS
wWPwAl0Of/DvfzMAAULSJDV0mxr91YdcXoDTNoTyRYdUsXh+MM09PF3Tc91N3o5V7EhBF4HETNZE
rlQ/uErzqMvrQ5V4TeBYfK8tZz+2beSIGNmCBs6ojlbS3M2xLoKkhUbUMqOKVluAjs8pSa9Wn/lR
L+xhpLMdWFzKU+rANrUT/cnv/LBsPAgA0lDXZQup4TqylvK5XKofQs2f7EwfiaNxRTSNtAwW7tlh
A3/XwOs4BAW6+Fh66lsfp0chuheUXooAR/LQcRMd5NnCjr7d/CUtsKQDVD92yTXli/E0qOk+UUCx
lEDfeMnQPTBW33tp2TwumX92dBLBMmkHfJgIbZ8+xJPjR43t9kGZk5+2s/zABUqoijELWOkrRDD9
BtLbdMBGErewaoLqmpe6EfeGx47XBJnBfxZT9tD6zcntyXGSRRrEqt8lRfOSFflzVUj/AJitB7z6
Ar+EzIMjd3EEshFaNuOOU2jozeLRiWMZ8KIdQs/LfwqnrcI+L+ygcHoWWfXyBydhFXTzdPKq5Y5J
jvgvsw4+2YAc6dKyI2Awu7t81skLbkSzA1NYE7J63CVNvKPDfOdlRD/x1olaPrsvbr4EmoJWD2KA
/NrHOSKHljSIMXBEOJfEF1/A9b44KKECY0glDGm6JZRFQ++qmP0eIdAbpG0u9kPHhsBj3Ws2w3CM
NJMf1Y5QUFtVWVAM/TfS9HaQpshjc17r0JmWDEtk/te2YOLLCJ2PLpxd7wpn4iGV7a5JvPzoEEvt
OmukUattJ5rBmDzMCwrWjiUeYaptn7FBQOjBltF2HuY2iVjf8hBov7P0mwYe3/4vgFTvEHknCzWD
fBD8N2zM3N2olvhJdZBvp/VQHe2RwgRucJqvAx+a+6Rsqh1IUJitklhBrkn9JSa8jjwusgBAMrkE
OSTadWAN7tJFPK8hfkwEZMfsGCIklewvs8KxYshd5CwFTH7Uovl8B4x+q8AtlcmjHpdhX3fddEfB
YCnDIlfDKwysZRRrjxZIEwoGPCXE2nejL5svqSewA7VcHjmZ3UH1sqtQo5fqxNxm+TriMmJv4zAV
pmlrwcxMWjzIHYW0VtV5pYJxct2/Mk6gcSxKFtWVmO/kSPLnWLb9swJhp9zBaKj85AJCvYeRcPdU
FwPoWRZtuj9uS+VXXvN8DhxRzHdz1o92RFLixpGfliCTJH2WPU/VdOgc0R3dci5DRkdIgUo351iQ
3GlXzKl+TUpZnlkhx2Nc2/Ffyxmqv1kMWSfwmyBLvzRTXwVp5oooaZMFuMOsgbl5XjV8DmgjusPI
nObe9yy5a6H+HrTW0O3SjLN9Wpd032HHeoLustyJJY4fcknZjuL4cYCUZPnTHVzrcfTd9uLXuLwB
9NCBkS1ZdqmgL/HiekGdpM53t/DsJxzkWEiGGNtURNsz2AOjH4wNKT6P2J+GFKbgV5E2+xUGxVOk
q45is+QsOx4vHpiQ9ng/NzL71ftpGxZD9pMO/+PoSrYjxbXgF3EOQmLaAjk6bafnsjccu9qFQAMI
IQR8/Yt8m150d7mcpLi6NyJuxPA0Nv03awm+d94GJYYKdGzL+uO183spE3povHjJsM1bAKqVHxBM
yH24tWs5ZKOoOjXzpkj8SB49LCQOSGwSBcofgBm2JmVj6+aFpsaXMLXm4k5GGsFRK8IUi20O16oN
8seu6duKyhU98eKSPYHs74QQPFXMfI3eWzklFw1nzDIazS/dohNiGvh1ZFgpaWz64tbhJxmW/C4z
PirRzK/o0pfkHzyRVNGgHStqAf26wfpu0fkah05TiloZhPd07YMC0lizn2or3ylUkucR65F3Q04j
DOfmMYjYVEBL6U5KYafY1D73FW3qGK+v6s/YNJX/OJLpi5WvfG8WCfda057we9XFuM7qndZrfpWz
zkoURlbCmU8d4LxB7+H2MH9IMpFm16Y5TFDcjSKYEea0R9oSKbesTcDhIckythpXDDzGK1uPoFug
IyyEtK6kJkeZjdz0ZcehK/NNLHCw4qpq0l59iTz9m9l0KX2/zvhTFGd/Y+yUrMvjuq7xK8P5gn2N
7bBl2ssD9cnTIKbXkE9TEW5R846tfFxKjfjBiYRTSBTLcySCh1Rv9W6asb3DEGuF58QVg4PPxI4C
NiVHyuxaynpsz1bH8PDrY1oa/JKlJDYsk3DRdxKLXZi4xFRJAwXeOsmxig0WdiVhaSnakcAShnVl
RNGnL0uWHCM1/zAsxx5IPV5XC0xUyD7aDdAiofGaP9auiwuZpel+gozJxejth3bsqlhJvYOdZ3PK
kuhNcHqHvnRA3RnqUqfefCsd/4SdFfCfg/FnM2Sf+IjBwzyO68HY5Rnzry14GMoCxs1PPQPHzYCg
HSbB/e/k5mBnHPuaN1z3zRz612wxA0R+8LIDSCIryhf/TLaaVlEKube6HX5BeVpsw0QLJJrMpdXR
Ui7ZCPQH935/yYYV9UuFbf5Qh9NyCLn9qrU0hbRMlJMaGEY7MpgCGa6sRGPYlwFO/jkeI1652rDf
tB6Hw9aip146tGZmVNNeIyDzSIK62yt4glZWIZmOLV2GQhmxXecmSFXW6Ae5EjBR6f10ke3YVgtP
YjwZ8esW3CMmMhex4c1NI/fStWgnxmFqjl4IefJq9hUb4j+xViPeNuyODIXBSKgr/Bd7IV0tj1Ej
35q6x9poROY0PSBOMP6ZMNZfhnXun1yyNGjxRbKPOA1OMWIz0PtxvkMX9xuqG02UN1vlesZPqyd/
u2AgOwXlYKW6OT73i/2jmY+xIU8eZpyFOwWKrOihrthjEbzDSUqRXRZv38OakapuUZRk3bb7BAN0
lfhpvotAgDzJeEzLxNYx0janBjlSIQAQPweH0YnkEk8R4gq2YLtqXImViLr5XyeEeexwZB9sANu8
YqgNuYiBoFTH8YeyfQ/zRIoZXC/0QJbhj5vsdCdkwy+SjO5LUT8Csuvz52DCz5yS8SdB0F3peqxt
hajDhc788pkldf0nCSH2NH3X7jzlzz2PVIWJ/70flqFYeiADvVhXeXVWNn8QJMro3jYw79aYNmrV
tAW2nGbyzTVtDewL0DwH4y6asGH4ZfJFJf+CfBsVMIfMB3/x37r2qR+UH20RjtCPH5lReXjZ1hVF
P57jfDfMSVJMDXV/1mAY753ut3ugwOhQdSfSSwTu4pHUq76nCC5sdrlLhjMZbPII4VqT7GU+EVQz
dLXTZvpyy0lSzqkxOxrOwb9hhvjbYfx6WSYXjsc8WG7Lg1A5wPGfeFYstEX/6qcNwzp2H/bt6OpH
GJYzVmQpx6yAGxY51nacw11fR9lnHNdmvCCQIPr1IvF70q7Lj8wX/Czf8W1HsLQ4FFT1bii2kU57
J7xHd+vkacJHrUsbuXAvsOEFPDJLqnbxAC3SKS5tkOH1BIe544j/qDAza9RvZosevuNPUeSxuQ52
6rDwbDhua1efg3FUz0lCcoMqyWlYGJp4VdRtMr7xPFm/HC5XuHsNIXCFMO3GIm3S5d7AEbKkpE+g
WgtEXIVTG/BiGjqsY0TY9Cv7doKlWl9vvyHmwiNpGvXJQ9t3RZqxbTkGcpoqobNpx9A6IidoCLoZ
gwlkf2pGCnATdWFWiIQF012TG8whMWfjb9j2f0Nqmz3L138rPMlPbdCvzxkfknk/pjb4DxudEZqu
tWsAbUNL+JeRJHs0UR6PRWb69mNbkRjgNiffO0zh97oba4HoBlxZy5bz01Q3bWn9HBdtCzMn5ihe
U3hr3qfW9we8W/DmEWlzljZMi2RR9f2S9AvsKiKXX9YGrW8D8KYSDUaIJlwxP6WBi8oFD7NkOmbV
BKcZaLDxJZ03uE5eZ0LhEZJqXulIE2ijvDugnbP4JWh/8BMwxW6Y28p72aHRzg2MPTEByguYREAi
gejncmoE+cpHLk8dEu7QfdW47CEf6p/7Oc+fs5jog4x8v09ZlO9Q1ocD0rlIEWZ6/ctEKu5YStov
Ica8nMYRg7yv5fy8yjUrQHS0d5ji0VVAs7AjearOch2W/wy6uudc1PP9uuoAIbu2vUehoECN1uEu
0cg4GtphPjrUw8K1Xf/EAyvPJsyCvVu50JUfG0EfYScH04AGaRGWr/+FUaCRCZ1FB2XI8pSHLDtm
ffRnsFxDQ93NUKa19izoDLShAUY18qE9L1HrL76v5RmdkH2ycLyskihoipHP/VvUz/K5MVSf7Kbz
Sno1HcY8oI+YCHwVpmP/pQY0QYN1sIwY3TVeAZC1go2ls4r8VQiHKsmG6510rS56N2UPiYLpXT2y
YKc3VIJW8by4+Y3tzbb5PbYVcGUoBeBOAqlrkzaoCJm3skWnDdRnG4FDpO1OkNTvutZ9GFSZR7qN
9hA1Nqh0Qv+zc46bI/BgY3gg4/3U8uii4zwxBeDY29GYoguP2n9+mcJCZQIq6SXgpyFaMiB/aG0e
OuiF9oo3fodM0c9Qke7K5oAUCTZDHwnz/R08zP9iYu0LbISlu9DxFeBT+A5raPFFmOpBNjb9C+qF
fWpbzq/zFA3nOt2CD5lM7DcjKbk2cFEEU4/SF1nr/8hWoiSjx9mDi1GY7+r8Id8kUq8Wg0E0RzRb
iNidwknmXxCgF++on+Dv2yzjV7hx/tH4NbjINV7vIkjOC77quDA5MpxjcACFcuy3H40+hA5DD7MG
3uWZiuARyMKDwfY4/Al7/4OxDyCzmWoKASnp+dFMI6DKltXHZqbBwYb9XEG8N+1bHH0gl+Q9aZf8
fnX0SQ18Q887z9Gji4a1CGpozGYhZYkWBqK/KN5QZRdWhV29lAHK9QkTuCl1RP7YSYUFGusPsXUY
okfFP9FgTqUanLkzcIW8GxHLu8PZ9LDfYPauCTjb2SDmeFHYht7Ah9chT8h+E5Hb64a3uMF7g/sf
gPwFwme3wzUfv61Bl+OuX6JTs+JZax/O+F8wb2+ReqVsMQfEmHYVawNbwiUjvIQI021LGKUtD5Yu
Me7KjlULm5LbKYwBiaIhGeDhVcyuz4uwMcteLYCek8m4S57WfhfVXXsN4Masi24L+Oc8O1xGieO7
jTY5sCY9ALqXCdvDQNeXSR8DRulTW5FGJQpYYsS/hkHwvxhBEO6QzsjlwbTod3OHcTyiHLechql+
hFUl9I0t/2+sA3elLXgRuy6ISm5X/khnGICjXUqeQcRkv2GD4z3gGytkG/fnGtlz32gAkoNO5XJu
U5pYMC96+YlCNbys0+jfjacNL+igwlPaabAeHsj3IJvldRg9Yi9Hne5zo8Rz5DaxRxVH09ujQT/i
E/FdDTTqfmh0/xuCYStW9DQfmjnz1mUku/pEAwSRyyyreo5ho4f0sqOrt/AzbT0+1ixWAjYhhxnL
LslbfU6HQT1Sh9JRkGbzb0Etxb+5gzsLa/PpRTTcFjUbeQXJ9VBMCJR6ne3U3lMSyw/oxu3u5ipx
u6JtV+9vwpzXPJ7kpQWNfNRNHqHnQ1bbLtsEHgS2zRcTxLoaJo+FpjiAlYOfcBVMqUo/5k6sh4Ym
5hCaml4HRZOT7zLRFWuY8btctEAvuCO1fglgV6erlsbkFW+zPyzYG9aVSTq37lma4YZfY3e8/UDQ
EgrHpJ7GZyI4KoVvyAE0Q3tVMe/Po1OqcpMqWEfEqc3pdOeTbdmzdYp/O+ztPgykx3iwLv6fYpSc
4UYx+0JNYB1OLQmAo7k6YZe8H+cyNRrKazlCDKOsHJOSZn363Kd/V7KsD7KOszITKLLY44PNs9Bd
laoI1tyW3WFx+JEqa0GO2Q5vA9TD23JYJnZnBb2TgXxpHZ8KAYAbQPADZfWrqsV+6tNz6lgPAHN8
NVilLICM4VJigIZxRTmxNGXcNF8RGnI0mVtJsvhTpOGep+xVxGup5+Ajx2uOzqs9+SQ4M3RhwPjP
uQOXZdM9zch5G1x4mwxLlWPmRv1oQlCi01xXsnWX0cK3BNetNh1WC2TDdhJ0QMnqqIgdwXs4Vo0Z
3qURJVw9MU5jEOm6+e9I6Z9RJufEwMo1DMtVTB9TZ069Ge9TIko/d3uct4rJ5eSy4KXtsTFIiThs
UYjGiezWDvNqO59zDQ4tyU43qHgR5icYtC+oGD+DvD5aLXajWc6pVtdl43s9m1Ptu0fLgqSMtAVx
HPzpWX2Z0+Rcq+EZ5haPkRcG8GF7J5bwA4DYv7pVjxkL/jXjisaKoxUaLWB4aDFKTabs5FJ/n8JP
4S7pI4o9KPetQCtYp2A4GW8QhtYnNMYnhtLvvHrOt+AC54idsurd0Ozs8vRFuSTHWZLfXQB6NKPv
dSDKJMb6WY1F+Jzy7QAAG/sosS7FFqclFGqywH5oUJAkuO/rAXvHKjmEuFzHmL35ujlZ3/xjTCM6
bd6FMYgwyHpVGY/Loc3jgx/TixQDP/S+vWRZ9h2100+KN/GIBn1EOOD4QA02YLa+VGY6GeTAAmlO
0L9mHvu0WYf+hvrKNfBGhyX7f42JNNhXTJxLzTvQJNsb9haHI1q6GsuF+IN2CC5Top/4wPf5mP3A
plv9jpv6TvGPQ7D0P2kGh46Yfo39eLkdAkjo99mK5n6D/e/cPwQG3FDe9v80ZUdUrb/BsmBwhytz
n4c7/JW7CS9RzdFBKbArIEKyfQ8FAs+XI/bUKsK759Xl2O/C2kg8VI6EFcEH1AkpI0EqsWGsIeiZ
QFXBHVaCWGUM72kDtjmY6jvq7RfHxiES7ukVDrgaFC16vxCVU2JMcLkGnioIWvrsrx3JUeIhtAKD
7MZPzg2VaSlM1jva7whWvPZIwlj3bWwGiFfVe58010SA4/I6yjCa+vrQT/3nEkQ1Ht3yimsN8VMG
tvRhGrsytPplGGxwiCM/VGGG/EDSEHtykwxBh8vnqBfJDi/3iUhX7xNm2x0E+MlzEw8vAKLbUqQJ
ciZcHAHDwTnCA9NnvGGuwOIeLet2XSs3I8CxWdKSh9n3Oi9PqV32Sx9dmjZEu54EoO9NuTS0CmHx
VUAEiP0lFu5sXMOOkL70GftVwXwfBBCYQB8Al10Pg7r6mNYpP+ELC0HrAT5sWmD4SHLvi9mG4ML7
Pj5McXPtu+wcUfZim+maxdFd3Cwf4UYurM0qi6YWkB53SHcLgbSqLP6O+GKqDbfBDz7RpY2W+8Wv
uygdDnabHtbaAhNqoqAMxvaXpZhuEv1LrPlGvjE6XU7UAXoqW/bA4YqB94ccXGGbDD+zrp/DOktA
gkX3eraPZE34UXnzb1jzqOqWHoyrClFMx+cwG09WJRe8tFM5APdqAHzkw30iHL9kS//UCQegwOnp
RGaYe222PgCNNQcXuPT/hxiAw/tG7d2syB0JYTtOM6C6EyjTFW38aKZfvcDHbiXfkka7UGW4DMlt
LwS+WMWQQUNH2vCO636nhL3MpBGvfplt5VGn/E2Qm5qX5LY428ifKQsh3oyie6ET9EL+GUqUPYmC
J8bkXa7NpxvkfaabE4IDkkM0ZoDeazFUCIpB4gYbztzpSw1s43FLeTnRrGw2OVRzEIXF3IWnpUbK
Ba6cFiAi9hnARRbxOJQ0VnYHA452BfCr1yrB37YoBRF02lzWdToIp/+0Uf2T9IAERwQTxebQegDD
65Q3hdOMVq1a3zkoDOBQu3ghDowRhlKPuFagBUTc1W54E9uGTr4Pq0zLrvCZv2JPB5PVcq/C+uSp
vYKwxf2/ZSireGCyjxFHuPh5B7L3MWvUyzTIq+nlC0dSaxFHU1IscFkBWqJ++2leK/SPd6m1bJe0
ihSLUS+bUEHhRbod0ICmV5kykHlW75YOdYlJcEAdRGpFO/CxRGW7q6d2B+otWgokUn6O/dIeQQbD
RZXvkM18JzB1F36KZdm22wtpN1AazZM15NOHa1Calu8zRe6b3J8Sw48QOMIcwh747VeVOflCR4NW
on1ZW7QDcLJvyiVgly6P9rGYzdmvDcQNLag/EePm7Lb4KRtMNdbDp2Kp+P+3ZaBBKpu4wwahbK4q
ZdNpzMfHdBvvMY9sZS+Tm84/LOiMyonPcnvU9o6m65Np5AciYFwRwLgdFpsBXtYaJGxgstJA4lsC
4lenaBYZEoiy5D7lGsuoOcVyHMKpCy47XWZNDMQI1tkxPMCCek9GCDlH6t9bN78GQ7/X9UaKNpjR
Wsj5v4Cnf9IccOnYt4CEVQx8icZu59iao/E3f8MFtAC+jXeZLBngERC8fkn+q9OmbMS0pxI8Dct3
mLLuGzM+Ba1CV6361zrHbUNS8TdNoQ/PcwbvEocEV9Ve8g1dFFpjWQql/5J8fTYNCoRef4acPTkS
fIkZOgaaPWdr0qPfXB+4akeQAhNocySeom3vjxASHqamWaos65Odkdu/nE83eO4E3eQhmd0Dn9e0
zCN3SvFOxHK1xRB2Wym5/w/L8DeynH4xpXSZYmX5mizmX6CC5mREnx89RcrmjBaw0+oJCM9YABU+
p/X2lszDA8PBr3Nvdl0WtpC8TB/LCsqITfTNCbwiEmeoqGcSHnNc8hUJ06ctDMC8hy8gxQ/50L2L
TkEfwfkDdrUxNifxNxZnT2KMnpFm9JML8iZRt+icvSXL/AInrjNKKS6/DHjczIZ9Pa3/TW14z/v5
mdYxkDTIiEafPkYG4DnCHzAJ9WhyhUFjNQT67bae+22mGHEsaxTt8tG8JTm5Dc0kfZnU2JdxaKIy
W1VzDV2zVhuyCSsZgk1ZQ4zDImwgFNMNiHqAxC8bNGG7BSYPJ8Wz7hwv8T5DtmcRaDqWJEiiynOB
3JRJ1jtr0iuFhrlE8Bt4NsM+FESD9xTYY5EALsZ0IICTo4PK0Iu7Cts8yFoWCeJj8FuTB07ZAFKf
1hwrcD59ZgROXLgLIgI4laA9z6Bc29JkfMIEBU1sHOeVMJp+bhyqlLz1w+cCYfArdC2CAq8LFtCn
GiswfNiG/yAsUx8AtupdKvtm1yT9q6izzw2/XbmFzD8CohDVYs1wFhEqtW0VVFnGYZ2tbyATWENI
STwu4pYszwTgz1UH+BB93b3Fan6YTRZckxGdW4/jC0rElhCg13sElGXHuSF8h+AJWUFclJ4Fbhy2
n7GlW0moektIW4LnsAHciCiEHO8MPFnC2Q974CoD7BzxSEFtjUd0sMlLo8x4hmUMOSRjup5Hrfxz
t6IkoPFZS1jF+1eE8WwX2Fpu72hxH4cGgAFVWCxkOQh5Bh+KQ48p7zUJ4KYBW6xrLsP33pjmYpCQ
AZ5pEo8jIEssELkU5Jufk4NqBgxbI/vx0/LcK9Yd5hRdHTHMIY61E8gWqzm00eQfbUcNNmIGYhIO
XaE4+oAUwdRlO8uf0JvL1m4eM9gMfEsGw6lHx34f13Bz7zCXH3WSArkxcoICR0CVNjXBgcDCGTUp
eK4NiC9gGxdTs6eIk//GZV2exjY3ez5P4VO4OcwfEBrsNI31vgvBVakYPdEgbXMdoeI+tVzXX5nv
9CsJNRRlcd8cpLbm2E9IJwwnbDOhbXK71mIzROUBO8BjSJS8Iw4yLvBDuuvNQcJRuIhTkK2t7aDk
Qbzus9ZsA/ljJxAjLO6ujU4iUSi/uX0dhyFAydzgy+3C5U9NtwlPBuy/RS+8gwfy/IVrhOEak++x
gjuxXDFZYqx6qZFVVcDvy2AxSXUXUFJwMovCO1ODI9PW4ksytF5AurTBfaDq+ixr5qsFX3gBHxiy
J8gm2VuN/WqR87deTv81kyFVO0AIYLZohoqmHvcAa0UhJzFhljEtpig0n1MOxdmcYlyqbfQ3SwUt
opi+snAC6hBjBc9mJq6g9K9PtW0s4GWgilBWy2rRZKggXxPPYg7GQuvNlAR73qVxYClBVK/3AulE
14GCtOpWKCMkz29JJngsls5tuSrwg/0in/u6gcprGdYjqaPuzCLHcBEBxisW6Ih4adsJSqpxHAN4
6NYj1DcT/sUpsjp/ypv40df1+tjdzvJm4Jg51xAbLgTUNvPvgR/fctIi1nRjsJ3j+Z3ohlOnN61O
OCrLTxZ1+O0H7bavvjHxV9jCcrNK04WttxVHoDzg8mO76w04u0J7gGiIYhsKnbAQGu8ojdMKGhio
BII1lB1Ax7XHr68T6O+hsEy6Cjab2EaDLA4yWJ/XkzwANYvjEu9WFz8GaQC5IJDXm4Izq9MnpnH/
QzQx/RUJVEl4YIgqqHBH2AmK9c3aQjLiEGurXdNUZGiTrNik5LwcxgTPYB3H9svEzlgQtmKiJzAb
0Zmi01l2OQsdPMoHZQBcRx2o944tKYUsKwkUxsSc8aqFouoP3Wb55SS1DloKPqXgYi1bji2i1N6X
xd4ufT2o7gj0MwouWcyg98MfkQE+f495jcgm/QG1GZfzGOeILGJ4LLt8Y2vzFJEFPZ9oBQQHcF7i
6K5gL8OOqUiBZaBKgJrEV4bxMGaJoCdATc3TSsLgil3/Ec39OCbDzspZnhMqsEA4g1h4S/Ewlwts
zGVWZBnOb+EwfKsi4FiQrhylhN9DfZQ9xBo254VzYfM88pzc+VgA/Y/XtW/Luovln0ZK/R5CYZMU
ZJjgouWWYRiucN/dfuLA4dYkHJr4E0QlK8NYAsVYKbTrkJQcZUGOSzGDFIKawJ4DB9y4DBo+5gAR
ViMPmzIcO3apTwZcWWI1N/cbSO5Ad2DKZMkMToqY5jFk0wh1pE/Um0yJvW4A7cFVtt340S3Aus88
CKCns2EtEKSjN06BxeIhVbH18e8qmm2o8jFa/9M9SKhCc2Je7DqmkPMxuCAVs8ZEhvEbFzWZdBeW
A6eAfNtlznjVYC+PoZGBv0OZAA1BcQ+jtLug+QYSxRJvP5tUosyDG9qgNFnxGu95FOCW7WjMMU5n
Uf2uNjICq+q6NTgHUQSREB14wMsEG6aq7B1LkHM/JrLeL2qGaILlUMRRBrj/fkw4xctiQkDYEDgT
WzkW4XlAqI7+lk1rZo8SGzDNfkTzbgqfOAZrbZnelkbGCNRRlgcYBrq5i0mVKw9RQ+9TeAf4vc9J
7oA5gSfbuSwDiF7HGB7KGNF2fjemje3KuPPzp5kV/cLW/pafb0tJpmQ43z8reFqOnrQL82cWq+hd
O9n9B+QT4rp2zcFVtNA3o6nLbrrUPvSYjqj2GlCJ7NgRu+VMVZhhodxh7aRe18QkFNzfTBxGn1GG
YIQW8CFJv00HtKKxLW5pVkhA4dv2F1mfHd2lLkn/AOKNpx3is3F6mO+SQwo6pz1GUML6CnCC3/Y4
pe2bymDmWeZZN7/kPXbooAgFwA3yNAsOAvTdY49EzK5c2zZdK4mb73sjsBQrOUwE2S6TgchR9oYY
5peLW08YavH4tLyJxOvFdWeLz76dXTc6CTqYQMEBycz2aiMA9Ie1Dm7cbmgWVXa5PcYa0qkjSU0E
+pZsKExRturPDhk4vCKgYM2RTxu+9YR5l5YxHciLiuqIQ8c5g9JHtaZZ5RabQJ7DLLYGgC6AdBJs
BlCcu1X/jSRn0K7TnqIx8VT8AK7l3wK4LxRiQP+jSinoKaHlpGNzrq2DjSDQ7RFLo5LBai6qx8ld
oBQyBCtZLn51VvesyG+j236Esmd8BAc5QGKaov8o8nnI4iKXQahB9LBcYejAggbrA9Ruwi1w3hiC
AsBOS6jg4zzRSEBCGlKEhQd8ucl3aQhYCz/huc9cBifm1qG8o4WpH+vZoLhEiRpe64TaE8l6MGIe
z/Y7H/X6YEQwfG953I3lurIlKqUTMSybmhngUraCggEsUUNiG/SMbEUvqNEVHWK5VDBohrRvhn9H
c61VSJKHmIwRpCsyCZqnWk8QtPRdxA7AAqFoaUIKH6gZQQhTYYY4R6zerOqioxN0oM7hAeg7z8Z7
HafnCQH3UB0CwMwhXrq1VRzw4njHN/+dbvI/4XBbTDfVfq0kmFmaXKFrB53Syb99sL4EHXqquUVJ
y0wEVmrevjAZX3HNl8ucX1yrdQXmbC+R7brTCjIfu91jEL2AeTptBJHpghxYmCTAyrr/Uh3e+4mc
VAMPq9v6AehfKA8JZlDxkwXT7ctjx8VGeF2mbwjpoZdQUF4sYN7TaPWgQCfIwEJ7F8NcemjnV+O7
e0/1J9rba5b7aJ97vBJCsHRvIT+C4hNiZxjz2eA1tHQHH5kriaeH3tGHBB0HKDyDiQciuwVnqcFO
TkjNmQIxKEGK2f3sk7sQZbMEyfgwtjX0OnyCTFnVQLna/gUKjwf4mL967g4d91MFQg0z7ZpNR6w0
rUVktzPl/HPq0s9Qy4fM6GMW9A86WJMC3/0nUKJjTSQmihrwWu3ecKN0FTQBS5k5UY2DqzDUQU29
IEK1leoatYhhhsr2TOw6nyJI20Vnj1MGsXI2nLzIX4HvA73M8z2buiMf+2eCcOUyDZEwinqEVaXm
GX7vPXxVxVjyCJO26IC1GhfsKN0UGrcWLQUuHRpPT7Sez7ZJ6W50w6+CfThO+G8Tzx9zYqCAbiEU
MVENMrq5oCF4j/Bs3UT+RTFIDvU/js5sq3FkiaJfpLU0pYZXW/JsMBgo4EULKErzLKVS+vre6pfb
t1d1V1O2lBlxYp8TgGlNfqwgQe1Zf1sfR9iXIeSzvE8uP2RrqWFrMXIJ4g4iKIYa73LjvjpUutx/
t+grd0NWf6c8HuAX+W4e+WeXsT0WgNhxx7RuWordlPQSxCf9mxBBay/lFZslBJf2mqTzT2FYJ49v
kJaXXNSOWmyTuM4ZB8aDpCVl9WV5yFz939zPxBVLY69o6bZzq3XBpK1cmP4ioNpiS2fePYwPC6hq
U3jWZrH7z8xl8sSuuJ2bQ0DTNZ1sNVES84A6iAnNaH1PhoNW2JSvgC1/wI7rfatp96HHN7H6prZE
Dbc7JuegeoO8RCl0ollr49ZJpz9jlt3SwkPXNSCZzE4e2kns0xrBwnNXCDcOLbjNVdJRbEVini+c
8qDjA/Lg9wyU2CyX+S/1NXAEyHf/wcorKhATCkbNgqXq4nlRxSny3FvlCrIlh3PHfcOIv3kstKSl
GF3uhVc+eZY42xKGJ3JMAU8+nfjW3pKBobsxE4dXQqfjAJjT4SMexbxx3dVnJprn9YGgRnwZDPqj
eOz3Tq6NzDtZlaA1Yw8on7/UVVzvIrs/DyMvYCFdtUGUDSlTk01pWPtoUHeHecORk+JFCfuxyMnE
mJNqk2vy3/qxgJqj6XK9hzTQLDKVOybVD6hYd1tPns1JvrsENtQMfuq5/ujG9mp7xQn3zNYHNQg0
ufxjZnHMLftpaoYxTIr8NI2Tvk8ria0RRWpmBNYb+Wc1mL+DlvGDY5tMivhgjNYtt/1v4jMCRq4Q
SumHtRhvoz1dOjTyoGnklSiPd0tALItsNxT9TwLBuX6sURofVeFpW1iuBNp5+JBW+ewyXdsA428Y
vIO8ebSuffmvEIwrzCl+1VcR1EjkgyBU23HU2RmpsaJq56byx5QRRZkWx2FbIkJLD7EKK8gxG5zj
qOZ11vIwrwIH9cfLWKWPadYHOo12aDXNtFmW+DqqKg1Ne3mIEVL7Hg9l3H1UGALZDfwnlctTLrKS
m2BVBWCIc/OgpdkzCyuzlTALR5UcktI9UyqveSI6u4on/++YaWe2ll1BxroQiemIOYDZLk7vb7+I
aFJn1f+ySbM5GFlcHP1ElYEufSu0LS4wCt9XsN6t3WTn2lOv3jo5qLOz6dfnxOy/3CT71yZmaLdm
uP5APkptIbQDuO6ysc2aClc8FIW7LXnbVetfNeZlYgZRNIrqQwfdaabkXkrn2rRO2In4XhvlS6QA
8bz0aBvTrmqZpuRr2Zr5N1K8d2km8HgX+UHhdpK1RM3F4LAxnfYjyzNwm+xi8ituQ+vMufHm1SZK
oN1t8Ced5tr4tSNeJNHs+ly/iKoOZJ1ADA1HpDmquZg+ve2/0oL1IlLEm3Ju9h1/QjEjnpvU7Oyg
PfJDOvgw6sNoycvs+09NC7bp+yzlGbp/DMGeG64BnNWvRce4tR8cG+FWBG7NY0lPRLdWXZLELUN2
jeC7qZS97WMkMMeP/mDvChSOStZs0s8MET4a3oehO+FBSnfeUuX0tO2p0RMU3UKYIDM+Zh3jPPf1
LaJ3SrT0Hf/FBVSIwZvybg4hmgGC7a6rGFSXMZ4IVx4zX4VaPt3iXN3SRsAYDafMdy5wiWglcfyv
KRkB8I2/mrP/Ewtzt7TUCTgg6kZc06bg+MZF2diQP0iJFX6C2aufnM56G2eCw23/nnmU9SVf//r+
TaW1t3lz2B1+Ktv6TCLNVhTaNdGaPVsaz9HUY/kbWmRMpyhCfp9yU0ogUjMRj6nBn1bUUxng/ekO
Q569k42kNiJhVhb39hT2qt4bBFfsLGHji5LtnWb2QB43p5VbIZ3CzUfTUxGVe0OOBzbKAgeORJFX
DzhqPorRO6q6vfszN/FooS/743vv+P80Q6gQ0+pzYUdHT1RXw+OUiHwkUW1OnijKCLF2QtYR3GnS
A9vW6oANrNm9a5mS1HgtV8J/PTGaeN8Tq+a2ebj+fdQ4hD6W0WeSOPUh5oFzHO+MP2vPEXRRRsNk
pH7NJqpPPimPBLAu6R7rWj+Olne32ZiBarGfUzuwvPlWiPFRNJw5qGhTNjzR+rz7Q/ndp/ottftr
2+Fcdct8q4ZuV0/zc8ZjpvG0+N7aV/FtUnL9VXly6DWcSHZeEhzkZOoEnPgrwSgwo+2byVzPmjb7
NEz12iBXBi12CfBiKqXajR81Fb00FCtN4fjbOq/SHXGWAfJx8VFBZlli/nX10t+6afJbJ96F5/0y
ooE8xJXtnWfbzD7ViA7qyuehk7coYUmXozdvbdG8qUyLwirB4yyTq0n1XPrzGf0Vray55E6DC9LL
L7AaYTZgTxmQNZMMiz3sguZRWXnuzNtbanu9LPclhtxyzBCxq0CbGhoz6aMJKWqAcp9UcNx8U8VY
7pQdX3SR84aQmNWnTzV1ESawZO9LG++0ck+N3c5bbej3uZpCOwWWoqV7GHVn3zhEYMXyn04FRvM5
JRtNK6C+cqwX6sMumzK0WrcPBxIN8N24PyB517LwvovI3Sf+cjC6nE3t7c5kTrah7+EsVsDoQzCs
lPdCT1Mm+uciunmXGMzkS+tm0YNEnvGxDPpJ9tqu1IbnJbMCgqWpSnT7WEXGU+ZwIBVR9jcl2zYu
tSe/XOhR6uSREexBDuPJbMSHy3e77S2xtd14p6VOuP7TTcyUtyZbGIQMDDFj0BsF01DCWMyhU+bh
JMt4o8VumOBjnMouQMOBTKRCLKS6jlD6o12ellK+tnaXIQBGtxlZqxrevbj4jObhRhGfrdTDXjDu
gKRCYlyiS5JNv14vDhOHO0HZFx2cCPx1qE6Z8nzYPbHXNf255TIF8H+cl3bneCX6mYtHvqqeeyP+
o4NbYRnuBCQ0z6K77ZJ0v755S6fttJqHG/twkMX53jeQN4e+2eP1eIr8ditUugV4D63BA4n2nhC2
P5dUu7t0aJJel58ktOcI0ztCQy3zHURfaHWEEuhvS2JuU4aYyBf6vs40wO7qMK11r8+5aw0F2I3/
jBVj6yrIRiEtOxRpfp2LBiaihShEmjZz/qZe3rOoDXKv3c/kQywt7qZFYJFqeD3xj/z1eQ4LKuBy
NAoYR5RnVtOArf7mSfeHAaK2pWMH7GzosEDkZLKSU75281V7lnW1nQQNSu0ub6WG76uyHzwqc9bE
7PHP35Ue7yKz5Xte/N9I014yE2gCBMmukPkcdR/yem8JFaBKB1phhpOh7zvXC1s9C0iL2qoRqpUK
PIhleiDD49Kb+raNo4uW1Q9d0+/jCGU2rU9U2A+tVQLr+Kf1oYXEQYSXT+zuODXdsLfSHv+UCvvB
nJn6x3vZT69zJg+Q/i3k17hVc3HGE7yyBHidJyBRK1RJeuhE8+Lj6Z4X58TtHfgEFm9wIGFQSI7K
tDGrehUjYd54oZ5bchZjviMx1JwCSegCkjfIj5M7ppuJoyHlVm8b5EdR9852KvAcZxrb85q9UJ6+
UVYTrDeOGq2g6Ps7Ac97LzJfxJK9oAJlO8uw0J+JTEGLSk+z0AMAcx//XPXgF5Jsgd78s5pfI+W+
kJl0INpo3y3MNVPOSC4wI4T0IvDAolVYDVbDZGxRbbKNPymizOZHQ0bntJteoiG+Ih5MWz3JP4he
+uiZg7tOQxy/81bnvcLgJ40tjzax9tN4ZFPC2WWQyPazC/O8Sx6Pj9xLf5rCf8g6J5ySaucb7jsS
9WXRzRMy6rde5odJdMtK0+4XCtmos369LELFHPvHNGFFGPRpP3p9CIbQbrsSQznaMPs9wRHh09fD
s+15JCeJbQwZtMLIHJlrNVIQI708KDNreBUpZZHkXqkoVu5o2E5VeYl8CQjvoyeMKHh2kFFlbhuV
Hc2hQH20YW519yFdmrBqBWwk77PJ62nS8BhOAU390nHCbiioxq2vbqtg4PrYwcvlmUUlgZc8rR8F
ztoJMEF7NGW8wxUyAozgNxDDZx0ReYe5QOic86Zb/+1FfUxbdiq2zs61HErhZeMZ8iXyGHtYDYMM
A7u1PRx6NB1CFyDe4hDP0BuHnZsZL/OAx8kcjl6rn/3awZBmOYFuRgf0cLZatHgL+8QZqAG5Dudo
52kLfJRzmenZh/rKHDwnU2m6MGM4kFsxgmlNH44VvbZ+vcf3QKxDtjdT+bUGnCtKDC2P92Veb4zU
+a5ZjW6XP2s1ITKB98RLTh5HHQ/mTZQ35HkGxUMHpDIcGBujaXJ48etrPl+5/kv8PaW9ttFwNQoA
k/WDj+bl1tge67jgOZtVoNQnFbh5+a9xu1D1CwBg4QSm9pZCzl9SWf5I9gCdlO+GWo/ldfgzo6SW
tsxOsbBySlbnQPsUb63lyeZDIYazC3syf8+s8sXoiiSY2UD2tb81ek3fdFn+2s4Y2rW3GowI3ccF
MET8AS58hmbe5Y36Kt2ELh68ZBMLttMkmXtNLB7Jqj4NVnvG8rdp7fjJ5g/FA3+qOhAuybaX9b7L
eYrhA38HPi6BcmUDq8jOfu9GXqtKb0JCq88LRxOf9aNeJIi7xRfF8Rt5kz5srPmlUxB1RajhXWli
DVewfub63Se8yo0Pc9mUw9awJmRyOCy+LLs2TlFqw9KPt6TLdv0iQk+zw/Vts/SB/BhS+Z3q0Y+r
T73DPbX+i9mgTTS5f/lgviPhXhZeeM3vH0n3YOpnhjEZErHoqA+bEL/F1pTeWYNTiSeTRefFKV2+
eBDWHutjvfuqxDl0lf6sF/XdNe1Nyhx+Db/QCxSY1iTeSwZpy2aArst4NFT2php5bFdgPQH5BRU4
YeEe2G46c+Kjja2e+8KDVXP+v0LXE7RQTbt1EdbKkmvT1E+KnnXbTWm5SfXmSxXtuSgt4o8Yum4s
vrfaq77zyv1XehiTMwZAwM3ORkYJw2RoXXifRY/qndUocbbgnfdVPQMPO1B5Cm8E96p11+v52hU9
NIpXshyl1as3zZmeKWL6AD/SjiUX2cZiaM2UdOn3PTAMttf5YC7aENRDQztNDuMsDfp6TYfUXEBI
mEIiUjn20Yj9rxXYFplqDkWjqj0q0VuX9R8QbHvIYAogfeON8VZPaXLKBbcOrhKrBDgrmXtsK39e
w0Mgy3qwqjRtrz27T7etRVzJpMhHKcZHm4JmmuR9SHtEHUW5sfgvc9W+5qz2gYk8YEL8saJpVwqx
Y4ZNgJNBfzom32Wy7LqCErPQLxJv4zbSWRAv0+kqIGA9U3suMT1tVWW/KA7+mWa+LWq6N4Y8GIkq
nu/64OkozaUhNtlMp+prbffD70+cDQcHBTsWCjaUH31cQor+YZNR2OAveSaW9EthsKKwsR4YoGub
VBJMNCd/pYXubKTfsqj+zO5AmIPZH1Kje2LrEmi2+2JYiYDdjQ9Qy5SFFTqMaRaXeu6BrLvlUUAc
LotzN23WeuIx2eiNB0YxUBdi/4Lf5QHEaMpbNhTnzGv+5LUmjpU2vrclzvZhotXB6HAxOCcwNGWX
jhrGW8a90uqdNngvqhif24ytkqP5Xrnxa4S9jAGeQxxPjp22ldlv5qhPk6fRF8mvJp1w7VO4vlED
koBe/bHuF4o+nName0MeTrFBDGBKVGQIxnnVu5ve9uhnR/O7xLfAHtTzZKUQ7tyhFuxRlYwXyMJ9
6TkfvVPgk6yBWkcbm75JS5M1/JUfemoObVORczRmpBKZ68m/3FFKZYBo+Ef3537n9szOO7WTrWlc
6wXHsNVhznNiFoogjTAe6avLKLPxGNWFv1lPpqaCS7b6F8dBlsnjyt0IPNsBtGPEfzJ6pPeALs0p
tTTKLqKIQYB0PUBBycLF1a4RN+8cG4GzJE2YiQXmjI9lcHobhEZlZ1uDVtNz8DDbX7JzOwKozc6E
TVS3P+gQEJ609K9eFGe85+c4Sz91xb6LNL8YrAfmamwPqWeDVsZ/7BHq1tdYHFPm5iM26D02MZ8x
l/vOSuSjVSzQMqmiwZ8fqx6NG8MJixNebFWSk6b96LxgjGkPlpSvghNFcdTHysKgZyxhWafh2Okt
OHpzdM3y1Ez43hPyhVAk96an39yhvkNsvzU2mjzulGsUD79emp9mhazKP/FqFdbFJOuloo6hD4rJ
b/GZ4kTqbKMHzO6CfEt+jyRiIEsKJFPfDZbBsrdTPASryihm7xZ1OjX9UHchaNhfp5OUrBUQKtzz
zV2ql2wYvsQiJKAOToJ1lVldj7/0nHsSJcIhMw5rGTK40TdPS5gIcVaatjXVREzj+lz5wv/KPO6n
Mr6X6BmmXxwLJz/6dXSaTLx2pK1BGp+M0TnmhfUwtzh9sb+TfMKUYrZi8oiLbTY2L90yEcHlXggt
i7dO7o1UklO/1dzyViYtjG82vOBfRgSdqn3cZBqw7ABbBOtIe5/9rM2f07jPA5JLUqgXZ+L353yC
EPh1MxBJByiT4T6dMik9vOAnsoMgcXznJW6YSC7WVdjTuZrtR9W4T4bJ/hVvfJli/z3qlaQZ6y5p
S+m0frzmyrJI6u3EYx2l1RzXn568iniTmgRcrcFQ6IbW2AY9UzSTojeB6jL4Rmu13IekeTBGkuWI
aoroR5SX7pg1leEy+Ucqvac6rT9037vGBoyh1un/F5dEQGzToX2svPaw9kczVbrN7FtEzYveAJcK
FpJF1nwg+es0ufXFbhE6qcZ737zwzlcPpoVg1zVLstc72PHe4G2OSHMLbXtsmOq0eWB0XfXowUYf
ulQS2iOGIQTNNB8JJY/3tZ4lFxVl7rNJohJsrrG8ZR0VMoYx/SgVnu6dZ2jxDwkEGOtq4eVBqybv
T4LzhIclHquHSnHYqLk5irEmTUnOOlFN/trt1OzLXbayMd4dTviNI8XDaJkkq61Epal+kxqkp+FS
WGUATe8gEKlNFjJSeOuZfpucYHqsfn1vRkbu/zpDdIp8zb1i3mciBjATZCT4t6Ma70TcroWe9cV2
pPtUEh5WtwkHVTHbpyId0n+tP8F+UDJs13Gao+sRKDuzkWWie2DNuDMdFNQHU5vkGwBXni0yUzcV
zf9il+fWJ4Mo7eO9NpOoNdJkr78S98M7f2AG4oV3KvLoB7Hj3Z/sQ43SStxdo23qicKojOKrr5N5
UBcf2ZRilPOaaGOSsyTH5st37XPa8wzjCwFKTea3Vg1yN2vz56CKA0l4Z4YSjy4se2J7v9JrPop6
eiSx73eVuoUv3/DLUyk2xBTI/hW+Iz5Q3VF0DsxDE5X8wZT/BjhIsp1dwirnBJ5N/U/ERWf1jFxi
0f9giGQyiFxXGXd8+Mepcx6wCUGmdTtM9xcIofH/K51copckja5TTT5rl07q4tvNwZ3IqoOeeYp9
ddHRZPNm/NRH9cVR5e2cPr0BHVwiSKjEWs0Bc1C385XBYLWFQ/o2ZfYsBheAYzZ7snjcEKzgKdL0
cY+Q+jEt1pkcEkyMOICC3prSgDyjcFi46HE0fooyuw5gFVtppQz6Rv8GSf8UZ4KJ/ZRXZCTKk5PM
UAkkDQSZJj9UhKkt8/y/lYomZvvtioBTtPludy8Gv+JdKAyQQBrrxu0JExxaPLQc2xsHBj2067QE
DmlQPJx2fKYwM/aaNzzZgkogMsipJPKAb9Qi1EPa4jZLnYEAFS+g6akpij9Ki0kSXGL/mLlFd6lr
jDvWbK729GFG/DL+RU3/2S+m9zRl5RWXq3dy5rWhg/3d9m2fknxVM8JkpLzxl0lR3kw97ad77Dqb
UI2mvJd59y3B1iBaHyAVr0j7BS5XkDp7YX6YgEoH8VI2R23Kxx9TX/S9s8Tefqx04+8Yd6W/SSKI
Tt1USBlex6ihAImtW7+8pU6p7/2qfq9r0u0QfKl6c3J72Lk+b0orLzfcRuTzRHEgc2Hs3dx8M+h+
3/SZx1DDgpI4xstoDL8loi5nXhU/1D0GkLrSXi1p6f9cdjD+WJAEkCaE3ZOXxorJjsr04OqKAshz
nhPFcTmNNhEeiTEfJSFEG34NJ5fWk/2TR09WmRHso/IXk1kYJWM1BYJRVzJLZjazhTys8V2NSzle
UjSal9Hx1M6rHO+iFxifY2tuKX/FabELuqdxIFbUY3p7zVvvqZUGsQ4ZFLdZF5iWRRoRTVkZETBV
e01zCuVltEnKW+rogZclZ/g836uZWj3u1F9kHmYnU+3f8Yczm+p8bA85S7d+icN/G2R3w/B4a4Af
yHcq4CEkSVK6YtThD+lr1MakhAzUGv1gl6FPLDlhRygI5AFP+yGtXDpK/57qwOi9K+NrLevPorf+
WZ5HTOvYgNrrZr8p3aa9W9n4oYA0HDs+jMZScnpQ0NOVn3O5mJupTh+nGsu9nDCX45ktd4Mdk6fl
9MwycqfbTkqZDWlh/Bu10UOTxeKIKnybYmGDUFcvFktot35Ja4/9qAHnT/IrY3jr3E+m9e670EeJ
2XyAp9hhrNRfJye/LaX+yGemc2qu8o95nF9Nc7y5LjFSTpc3712Z1ZfWgteu/ZgRW8UcM2/PJqj8
ESXtZg5eto8a6yyTuo84y/FptCNcjlGJHIoVaEOYc0EG7tKe9GoA8Nbay+hmgimT+FJ0VQ+CZXWa
B26txcW+AWfbYOH8N4ztryH7PekeDdFmxc0sUto/gxxZ9XfhaKAXmWg9SRnjXtoIpnLxmN3jon/s
O/OmCi4RMaJqYHGst75TfVoJba49DE9JOxDjVv0Osf4LvOmFKDjkwgntb9ktT1qRXZuC1JD1/5Rp
RS1IOUeS0BN1D0ywa2GX4KB2xJphYPa8GexVgwMiXY1649MvB8RF1iZt3YKtRiTdtGcrSUXg4bNq
s/kwxNBcJCziRYkGir9DHdd7XXVuCVrhP6d+lx7RmJJVky22ru8ZX763aE89BNvJnb3EDUioXIZt
qzip6KdB7kiZ6QIdEvxcahh55sRPtx5kxbmqCqYDynYGLKaSLRYp/iL2nFkXKyYXd79McfM0tVnx
WXS6wcQNgJNpsO7qOb/fjOXKNzT88Ey8qnddc4pTZtbql7gt3LoDir5L80tW2rOtNe2LVcKKLuyR
DzrfyG9T38iWk98nRtYcdJxt0cg0zUmdU2e5+puUswSKx0nP16zGE7B3tR/mSD/nlpc+SnYG7YtB
LM9D+jfiT1PA/BTml5Da8CNUxzzHM+MKLmDU2x5/ggkELBzdpD01+B8vL56hCFPQYiknkvwI5PlT
rEZQ/EpECz6ghNAzGZMUR1SBnDW+LY9vSWwP93qdVg942F+F7LFr57KAP6u0eCeTqF5COPjpT430
VkHkb2Xhc76QPeX8U43uPSRqwNAI8+X904mYqrfkVxabjGOEFOB06q+sRB1JCon0mMwbRBGtBJh1
Or/5ki36nBHTVbuENd0GCAMIMaH/qWdNxeh6tn7uI1m86lnHqCYRc8TMdIJ6w30ZEafA9oc/zZzq
x0Rhh6wXFhXjDtf9Q8YCgSPpCfIgCIdH0jUN4CQj8gPMjd6JIGhFaEunX2I543UbEvd3nHpzxaFn
2+Xe08x/Tt9yPKd5jbNtoqkbCKHOzVQ9M3fFXNBg/p1nDF8aBBRjLQwMz0mBHDFrPjKBEO4TjCO1
qWckNoGd2Nm6Plko5Y0aMN2tfRMwSv8lRREPBhM/gWbVcDNZeAHONgpgRrOOuXPq3eExZ+he17LZ
VSVwSDMt80kShbrhU/WflyUCbOVcPmBudz+nRkWPoz/VxxLtaxtFPde7NTbqZE5LfNJx1X3bU4xS
YFXqsOilu3UXlo0mqRc9z5mTXnG8LicTP9jZquaUsLlhTra5maBSg1W+Y9sldtsw/w4NnGbQVa15
KPxoxKDgkqecaRrA2JxHazRa/45PET3QoovcDuzp2/nNlF8TnqIrhsGIFsur7Z1bwlxKbOko5n45
X4XlEE7kUrifLBsz+ROLmgjrT5qxJZXXsr/l0mvHem7956KQcseHERHONDji6I0zkExUG+lJCOaR
2whLGZHg5VTAneZF9iW1asaaRCjgVk1NEs5C6gyhNCQA31xGuASQtF0C+/Yg3JL7IUWQfE3pJUnH
1Inc9Ox8+PZkSztf6i41jppddFJZaeVbEyWat6HUYk/CnJny0RtlGh3HEhoJsgy+qSPTCEs8qOxx
qNJCPYxtGglSKh2V4Bu1fYZMFahpqnkrgSRW1L+bIzRNVIcMG9aiGSyK4XSkoc88VDGWxEqnyZj+
KwvbcYGDlGm4vIjFRijLCT/caovvhFHrL+phQdt4jsB2t6Y+6yAVcVrvxtRVzV7nyAyauEdwjjia
GtnIZyGk81Z6WvVceVr+4lvIMoAU1b5S0v7U28LaNFmW7TuWRz0Iop7DWKJJVYLZrhUr6hYeSud9
ImrvpVzIspNLRFaMbN2vGvw53lRj3wgiORZr2A9cjIQpGF4WZFbbhcKjQ42arI0eXcHyOakn5Iz0
vk08b+vOW5iHdQWCn+FZwVk/gI5xoLFZEgeeJ5o/puWULwWND2b7CuuZNPCBYA24KM3XoRTJjena
uQrNEbcFDj6HiBQ5nEYwdrLA9PGHxBrvt9bt6okwW9I82Lh3tXzcfEU75hvGXVbYuJ6+lWndbpzW
aPdWEulvmFLmPR/mmv9Bgd+VADLbiHT3Db5S5ITM7TmU/N8u8gkyRU/djFqXX4cOv+djTfd6qx1H
zmHGgpSNJEF9Z8XCuZmNM71TgxRPvkFqOg5mea8h/JgHu3hdkxqMY4dnpUhDF4xyT2aW8Rlz9lzj
CneiI+oOJZX0ok8bhiiwGOOfJpvU9F5Hw0/QZymiG++muTK7mr2nYYU3yrMhUuepyyWpSVgj99YE
pIHeROIFRUF3zFPNvifKqs56rxc7m/nSW1PkKdR7Opb7OkXZsTWtu2hY6vKNX+Gam/DG/zqu5v8b
x5pkE9xTPisGaxL4MUAH0mUflcUPHhpkq90M8m/QAVUiLaawR6/Pi2CwC+uvO+raM14G4twzZwxS
HanUQelwD17c4JQWomx5HrHE2QutjRgpNnYQ12ZAiB4Ac9tah0QBb7Y6OSl2i0XTRFDYmbh7g2Qx
yCvQG7mf3Lj4SbmUdqLjsE/Judo6bk1cmYvxQcNIStBo1Wl+0JtMtrCvWEHrQZFFSc4MxbQRNtYR
jKPqkViXSXR4+ZL+3fLH+qb3bjIePKeZbzMLOw+5hMw4eBmJeoTSM0Y0JLkJyxRh43Smut8TozaF
dRqnj1Hamb9EcGAkzVL72dOX+IlogBZLZlPsxeRqKMejGg7shiS8js27HlTHIDV2JzjL8G1ZQ17u
WppiG7pxdE9wiNVlcXtU38YhFT1rmcK183AaRErrZjGMS4X9PefTcCSVi3JcMGxk5Yw42PbAfLgh
UDXPlmKvTesmVoaYt2LG97blYl/9isq/t7X/mcHkrsyJfs/QVIjCqBZmDFKJIO0156HNMPLzJRP0
Mi5mYGWRCycrf+3RL05SM/QLPK7+ns0uUZC0oNR9VUZXsEkxc++cQmsDU5R+kMbrvH+Kndc5csYX
e1perVLPr502DUy53CLsReahFBE+GiSd17/4mce8x6vHJCAlcHqslIZ1xzivtQqy6PQ+sJUK2g+E
waAbyTqC6tgjMGtrAA72LKU/V+mbpXthR/K9XzWkgUdE/Nk/bd3RcXmQe2XkUUmvE+4sebO1DEHS
AnLPeNa4uOJa3znLiH3fHWlnqwD9EWtPbLcBz9UOVJLRn2/xn0Iztvvx3WS4z6NKPmOff2Wx+hzZ
9jCLydiIRd9oVAms5ILYwrIpdXYuW8RvjY4eyKS7JXF6EUyewKO5Y+74R4hNM7a8b1vTdQ9+3p5c
rX8auoiPiwySWaMb7HZ53343fnyzmDLNVo+XzNsWQ/2TWritmuQzsj2WLsglSPBncFTRPEWsMXAI
Q8GjGfT0pmVNjnShzPvcMxqPlIFFLb4zaTssuV9xM7KLolXHmr0Ro5EAvC+hzuKKmIeyEGd8vjsZ
p2ddzeflP5bOaztuXNuiX8QxSILxtXJWSaXoFw5ZtsEEZoLh689k3/vU57StVgUQ2Nh7rblyjgBA
6/gQ701wHROiE/TvAr71PMZ3y6pR4TQXs//o1QdXlHOehJs0YQaq/NMsEBWmilY8kD4kuzSC635a
pMTDqzFOXDTK2t5NaYuTBWrram7c5ti4gfPEpSAHhCz7YD2VorqMM8EgGdM2TRGJJraXcfA0FzWN
GamcfCdtw9q1ljlv6EUBa2t964/rOuU9tahqzXIpSzGOrrSEg9EVXXrO25xcB/it2IDhWYC/wifd
JPV0B12XHgI3aLH3pNFL5Zk1t7IEaVNWgbEQ/YRUlCd7VbVV+6lcEhs6qt2jrbrpmg9l9+05tItz
kc3Ps2eUUKddhxAAk9bKZJj1TbqqumjClZ5H0FWo2jo6NV2BQFt4ZfaG9B2QljfPb7FT9uiuxvpJ
ai/dY6yLdoZh1IcOCMYqLyASNgsBonKFjRy2SP8mKu929F2nddASP5d2MN0jMXCECZynM8oHB1Js
76+Yqf0yfc0mC7A72xntjNJDR615ygj72AJ6EztiqZbsAFEeg6rvMEQ21h48rEHTDjdS7MDSi8G+
n70AuJDnK/fUyEKaWMnBlaeuHx7iPFe7QtD07oewenEHb+TpSKX7C7IBeSG2yp1f9NmtDTgyyUAW
xN3sOH+rwdUHQCXBmv43Zg/lobcJi4Fzuys3AwxKqCe+R1NlxBKIVhUZph/v2lQymCyZxO1d8Ksr
yipIJU7RrQy//9I2fScDx9s2SEqc3+BMKPFZWXA6DWvN7Dfe9SoFJKnwdaYFPdDc6AeYE3jayqjJ
joFoYGTknqSwSZJxRrQ+Ymbo5Dxvhem3R4zS/pWYKu8z7VX+XbD+d6pjCpog6H4fAppbvOP5M4L4
jQe6HIBaJ1O11bPxu2zyjJ2j/bGgDWxSfNqw323UUHl7V0VgbasGQWxYkiFeGcyURW/9pkvYrlEJ
t9tZ+OoY5B4ClabyNgFi1xsw3PTgjCaxImZiYndWxQeWK/HcVQO9UXbZY5cLMNEG0ysVxtHZ5Fj8
7lOzXucTkgWUyUDSg9St0AIDCZZoblat25rnyKHUM5Ic+dRUVc+lzu33puO4sCPkdiIx/5hVVby4
cNeIhsl9Ij10vC49x6TVbupXpgjt0WRQTHwAl0/tZuXONh2DewNgJV9WCCBDt9/106A3Jja7i8DH
uJE9JkPNSXLG648cr8NaaVmgWurYGa6s5pzpTEakBRak4dSKWP1AzFP3QYt6bY/So3Bxo30W9+PL
nGSAUAYZb8ayQEop0E+poCrWo0NlJuKm2Ealj2nWbMxHOVYp9vy+1mcclgjNCqzhMPP0vm8JC+p6
R2y1ZGZr99bEHzBfnydvvttZZvwJ27zdD0ndXVpyYXbMKM1blObot7kdnAEcoNBxmR6EfdjfuM85
rzYC4G0cNygac76MxtLyl6GK4n3spL4BcrReyopTwRcCO62NfeLWTdrZ4Lc1XoqoDjaOiFHthSDy
8Jjg+nAbypvKmI6CXu7GqufxNOVJCcoVeY6W3WcWdrUL0ZfJSxIgOOSbjJytlWUaS52hyxUB6tnN
7jp1zaO2WHbJct9UyaJCsZp1GBGco4KBOg9bU/ki+FqvwxT3fxvTZa0jA1fvnkn7t9MdgBhkF2uc
JDaIzblp4FaZ9hsTbrGTvfgWFHGnDrDvGZs/ziADOIFRQD4EgZZvC6PCjOTixEmSgNJBHco64pqC
3peyEpfENtLNjo4ShuJX2Y07T9rnLJi+J4+3JQIK2cL5SYP+3eGDisp+7QCqgSS4nZltE+y1ryMF
98fdL/87DBIeRu+QeL/KxidXtfqi8UKLF7nJVJtv6D02KgrXbXkdS72tAA8g4/ezBCxOjatM0/Gb
rsasoBeEG8w2NGHEeaQ/BCZgNXH0eQF9+nzkwdBPyz/FhCY4QSed2qLfAypFmSrUyZTJm67zay4R
XNm2+SWJCeoj55JwwpSQgeaGHqmLstcwt3k7bjI4tyspmkvFlt2H+gHJYyfCAqUzse9x/pj4gSzr
T5ZD9Vq24bBqMZzXSYI6wKVBYDR39GzzCJtqcBEFRWcYJWsaLGvK6Vti2F+mzZ6P1tdLG6woeGOp
dNk4CSKrf7Ja0KYjv2g0t6mV7yIQlxvDLB+MVRhZQ3PoHWhE11r0azu51l2wB41I1y98RKJH3pwd
7QRGfouOBmx42xLMV+LmW5ZQgrHVUslvA0LlJkQtLqP5J9Ew+0NnPUI7pmOAeKPPsInNG8uFsjWD
Tuza92G+ezCamG9+GIrDQd1Sa9haTvRuayYxc3YwHPNQm/JkJOGhHvFRdMB8aEg/COnRR/7p+v1n
zneseLWRRmqfJYDwlnUnqf1S14R1FOIK8s/ONO0oAxCs/nTR78r+KOdxAx4XPdWij07/edEdydIF
TSHBHibwSDQpvm2vWEW5C9S3GerzbNJXW8CrgA6xNcECg4qxCh3ehEyxTujtjEFzWYaJ6T/GdNxl
4iWH25mwwgOrPQZT+h0oE5Y2NevAhvgxld+GbFaj9ZnRoTT5ckmZuXgEDYArRDwrafaw97iGPHeM
eyetoMCyc6NOE8ldszbGQlz4TT5/2hnzKqxRMw8a/65NlAK60AFRth9uQUlvPXAPXpxeA/zkdEsg
IbuRSeewX2yJ1S7sEUmkZfsW9PmDI25b9npb49CZZXkLdY3GomZxLM77ILvhqKJYz9ZM/rv0KzKs
zVRPJghPrhIDvLHuPgzJezz0JDOIPxgVj1A9PoIqtdlnTFa/vzHREJVIwHlgh0Ac/Lx/XvRv8YBA
dQZDl5e71Bj3lhRoBEifGcWCTDLWQxx8ZUP9q6yNV2FN3XbovfdlRdJ4xOHJX52E9SSA4cJY34de
ejL7wD3WiKGafHr0/qONP0woEqsY37JVdx/WksA5wnWTKMeedL0gWFr1RiwuIQEJsZtyYQ5iQgw3
s4fMbvBhy08Vey1WmdFEmoqDw9+NPMbY4qdzMuBhJVmFAi2MnqGaGmentUnoEeFTC0UocFKWVJoS
qe28tZm8TRr1DqfArkgVolt1q5b1WRvRhXuYtSkc9thRjJjGMCE1qXsMe+K/2xr5qst9ZVkI9uw9
5fP4SQTgwVkEPbkAxGB09SIVyhegB8ofbJvLakjTYe9qqEigPvO5v9auj5ZmZDJaoXjflGWM/rJR
jI1UX/7qm9B+pnyeDrHtFdgLk/ZiSq2o3riaWSG3CulBDQ+jR0edVM205xd4KZwNHDCIzcVQccI6
1ntM9Ax5pL0xbXNbAs0Dbk4wIPL90uvfwPBcoHmf7FnCEm32/QSMRIsT8i1KtKCj45aPJP3hoqYh
TNuRWw4LXj+pJP+AngZmPmmLnUrZB1VsUD/Xz+GE514BgdgIzDJrj7nxvpLutWmXuj1Gm8An/ip7
/AJEdFG3dOukLH9iayQ/ggYga08P4Y7PBmOy7vd+hzbQVt4z+cnc6yBkEyGDyD6W6Qnrz4MYgxWB
f49SkkVFGgBqjL+WgX4+qbMr5wqGRfvSeEC3AYXYDCg81JXclAk/oPccdEjwZo+JARfU3k2NtYez
nGid8YuJ/G/PJzYxAoFB8l3ZrYPldCxRLa6IqPnb8/QLlzZdaCx2KQsFdrg1xpqNQu9GOSAn0h79
k/gdAoGxHlXKgm6+Inr+IIBO5YQ4swei17Af9Jl/JvBgnznxRZrRE52dFy6atM4Cu9z0mbzK0dsF
dfsxp3xieuqQwgzltmbHKM0i3WJp/oEhcmFesZn5ChuiTujvnPKxpfdpny1KaehDnyKj7FDmeQgJ
4SM9jF4YViJyIFDaFsnVG/RHOJukKXWCJURgYKpQrRu0FtOe6cGCenFH+APsaqNFEMHYtnLdBuHD
BobcpORohmErtyW7BhyPkBO9GklxsmhMT/KxvAmQ/IuiafiZhHnmas5SzCEaUNqOR26L4ADKYG/r
/jnS40Xx8ouGwCTU0hsZDI+kM15AyyQbJ5rgNgzUsYa0V8oBjGfg6wxL9PmFS3+FPU8CdeaSjOO+
oIMWRqRONAgySCgCN59io123s4MjXr/2Pl3Ugs1HayBaoffkZsyZgA7yZJcayJzk1lE1r1UFtnWW
xmtQIyhzUUpoORDHkumfxGPSb1rhlhw9olM8iLWRqq90RkGLTghq6yjZO4b1TETgW7xwrzju9nGF
OFhZ9RqKZcckqr8KZOyeyYWobobdCOpLGMan009Izzt/n3OExtxtGk0fwxZoqmuJiaPN7ia9GMUO
l5L2Tvrmng4qwaPlG6Ojg9MXP0HQn33u4doKl1KPLYD7u1i7rZ+he3TOrFpF1l9xV6g51sM81Neg
GeytrnG5t7bV0BkU0zZYtIZBKD+1Md2mImAsNf+tbC6E4zyrW41q0KE+zHBFknp4J7YdlkmDuYvj
o/LSb5IV2l89au+zLKevhnDVOx12H9ekdbO97p6qxjs5ZC19qWSIXu3CAdMUSqSbEt0OoHDeUUSB
5NgxNIAIdW4fdGgd43s0ge3umcwFDsYXA2kQw2WrTxCohsHLJInkmjHybP2gt1Y14WPQk7mRx1DA
m6urvHrHxKUE4M5PEMp6yp0UlJND+KSoeTDnc24Boq5Rqq3CGFeTchiHFphtgmAh3lG+0TyubXSB
IBKX04NpHoIYwDva7tbRPIBGDhRwDdO+acZk24hvhMzONYKaLRfCeEUSKqMNrxA7Jwv/Ibn019IR
BSOB6UJ/4k3OJnlGc8E7cvGEQI74LHEPNJ14b0AgJLLtUZirP1Ey/GZDiu9ubL94dfhOFOwLfeiD
59liN4fAsXUsHnFkgQawNnUonnPILIw0Dk4dgitFvTshKuxkZKxyQo32IOCNa2H3Iz4sNNcWpgBW
p66TO92NftOMBToJhg02SHxiWGgRh3I/87GLEA19ilpr7brBL/Tzr4HbPqvJ+1iav5KERgUlHms2
DM9UZVdF87xO5lPCa3PF8KoTba4ggRDGYiYLf8K6T86C/gq7jyILJc02pFTdwIGX0hcVWboHO0QX
voCToPHSBAjhizI5iUhQi8dv9BQ8fLGTue3MwIehVLzYkwuMwoBP0Zk9Aw7AS3yx6gF3vIBpNTKa
Lnlam/gQjc6xahOuDcG0NTun2NLzfk6s+hk9cnAM9QDspQZbAgSF7yj5SeboVxG6v+oAtXhdX4eq
uDujvkgPhZ+j84OcrYcf2P23SJxXSHrbRUfqBlV3pFPIrSC4aTW9DA1pthbxdmIyfjdRq59DEcjN
YGS3Kmue/dwHuW9wayJ9JTWe09wcVgkz2DDLuX+SZrmfwf47xnDLXLM6tDZjruS/vzSR2OnKtDmy
dXMlSA6eTpAm9wi0xNyWG1UH6WHsFxh3zpy0kuOWKAeaR33LgHTE/kRWcN+/+3HSAkj0wa4X79YQ
fiDE2k5l9FbWSAbZ1989oe7IAE5tLI99Ol7RrZ+nObwxKfgWJQ9Hr53drKYPhC2/TdobO6bzN5p6
G6zdLrOqFBoOorwgs7YZiNvZcU8xt9oWbW1SUMTQEWesu3ZCAXWNW2lCtou7tDYsYb02LfVWTThq
OG+KzA2XvOs9NvxiM3kp+WfkHNmuRD9mMouRs/+KifGfL6jlRbRmxZ38HBE+FLq7kXpchQ1ogSPj
LLrwMcgBk9mq12ZM4p1PUp5O5sh0ew6yXRhzlw77Kz26a5jFx8Ceud4jAJb9BH3MIQ1K6j90ZSAt
JA/Hyc4IS37FWJc2ZVN81iP8J24BSpWwUOyaaZ4AV8sRAQbjn1mSf7UKc29ajyba/coFK+8p3zzI
qSMgYe7cQ+csifaeBfWGACnEV3lBQ0HTu89DZk1laexs/Bc7xpEIiyhhb6VRmABOIsh0XrT0pYQ5
oX5gFpwMZg0mtrC5Ktd87AWyoaP33zU19QMGcIyvPu0MAK4EOYciIxz6Z2Rg6saUXWKZalSz8z3Z
HnTmp3ihYPCthygxfzduiXWsjw3vzulefBZF5iO+QBXXE0qOmGYBNJUlMcip47brMQudHeZIQKrE
uIx8LxwL1ezAnI+ifo0mG9WkyOhvuXC5Pcvv83WMymWbhWZ8i9vRovPX2S910hj7uE9ginujf3Q1
AHk1UR/GOvBPQ9ShGCrN/GLC/zmw3Yht5IVonfRc7tF2qC1CVvcyFwaMEkdQLA3LJMIA1E/aq7+b
ixgAu9M07Yb/fEV8b4CD0bWTM1E5w4YMD9oT7ehi+ojLz6qr2ftAblNL98bJTSfCljvSNJao5r3b
SHDPfgBoyOuVx8xy1nvDY9wLwBzFIZPpXVzE873sePJ6Q6IIDV3juRPsSbRuGtaT1W1DWGpbVTMZ
0xY9dKYQ8dYWmmBOwUYtBtAiVpp72MucGtRLkz4Ntf5jgy1gdaXewZNG5GxaCJcPbyEo1FAPVgad
u20/5fpcOXZwUcaA8CIPiqdxLpZt3KGpEc9BBeQc1OqKa0r6OXptsGev6fZTGs7bHskm7HwmfVbK
Weo3Ub6XZvjX5TxaHLsFj6UPmwM9+AQ/JP52mE2sqkZczEgAQGOWxdNUMoQYo222jLu6kAuwe1R0
zAy2OwiSVxW0Px03IjQB4T8hK/irXnPwQu+rG9JTN2SnRJBsTlN0J+ijhaqByhm3d1QTW3dApQu/
grhHC0tNZCefqumcVRG12wBEY2bYd6ev/8x2g8cZR8NqWMyJVbSYZCDusYzxjAD2M033nIHNQb6b
kNXefwm0wouha9Mks3MytU9N1/dvU9+PKJBJqzHiS+kvGTcVoy4+CySrm3zC1b8YMkq4vajvT/DF
N43rfIx1uh6s+ZHYJcSBeG8TaFH3TGvd5hW689/eRRsV11xBu6UqUfLiTeElIyvUqozrkC5tRHUR
VnRsq/J33A412kl1mpL0PqZ0RRvvBVbT09BbX+08vvTaw97PpTQjWKlLvGHltsb3Ykzxp+Rh0w2K
RfmUzc6TX7loZbKvDmdeZwR7p61vNj27GuwMWVHxZYK4xNmIXTCp1nVcP7ueuFXawrtuZ59txuAI
ABQMwwu9wFcTLrA/2P7KzuP97A6nIYMhYM4lw0WjOcpGvNiFvfPn7Lr8fzfhPmmDvs8GSSdpusqA
4BTU1b/zvt1Jf3gKTfPqVQ3LoPqqF8ZJp8b3QOlLGbbhEn9kAlkvwj3TEHpiHR7Jfj6hczshKmHY
rH/hFNkVuToisbnVnrkXyI13oVCMn9UTsu4nm/aWh6gIrRj8nFKmz07i3dt6vlv/GV+GG+GdzblN
+5CLrnGhHMVbXNOH+4/lkdTIiBpk/E7uvc4uuR88eMyeyCFk5oSeLqq7h5wy/xfNF2ZRcZZfB3Ra
QQ/WLaq9L6u0jnYxgYeyqFZWOKSCVw9bDi8OwvasvFvLeI7EEQnnLeXcs4ryv4+2RzDo2DmwEZhR
A0GUcUKNo4aJyZg/Ayno4LYJym5K6465Ky1zK2cUK53w2aaDRlArOeN+SmY4DFjXKLCQYqr11Ijc
xaBEkaT2ILjsz+gOaAB1wy9IJg9QmaR6exHb8SJkqUyxs6g/oMRvhoRosDBXn7r013ag9zlEkYWe
FeC9davfA3o5mM8Qc2W3XjrNWRvYF22bUP3Jyl0aC400s7XrTOO+G0FTYIJN6GxqZ9oWUCkb6hrM
m0Rq0MoFQg719cSI4SscDThVOJGrbMsBs0sF8OsIOU0kThaZ7czVT51B+MjkiFVPkydn9HWupbVt
dPxBnPR6AnPAmcCR0HPrs5ZU8be+mgNM28xmLTf7O7KaIzbizgJDlitaM6V4VRZ4WjUVh8UOoUYP
6X685J7UCZyGgWQgpSkfqKK4CBhLtWkWX7ZK7y6jYgyYTK9chIVNxpgs8tW1jPEGzd1Jw7ehqp6B
5uYQNYSDySiqLg22mXlMftxSnZceyTzZV8wiz/8NksHlbkXrP5khedwSW0qom2SP6Ho3R5ydNV3N
xp43ZoTWu0u4+dMacisQBwBj1pGFOcGxo0eYT1u3mp8apeFw5iM0xEWkPN9KITeoCn/NaF9Ejldd
YRjQFAq5ei90flpeVxzF4H/eaV5fOUI2QZ69RYj15Qi5ywmo4kD58+9Tl9rAdO6ZWgJ/6fQH4T5Q
3S3TxU3aAXdewBFGejTL5bY6bTnRtrWDnZWG1X9cGivbdKZPpU52LgKfyLxkVgd9x5AZgR3NJsUK
UYuQnFxmv2mcbOw5QhgZHGTmH1yuShIpOPmuix7dew60eaqz4LlyrR2GItSutsAW4XTPlU10fWqd
WwJE5y4+5pHNzI0sQ8DLwxOaFlgRebB2FLfEOJw+0nSkzesGZx8F2GqqnPcC389qUtgmxbS2sG8v
KxS/wbrn9Q8gC80Spw0rOxrmbS7fSw46bbtbm8eWiy6CYPWeO9hJM9QwVpNDjA/2nhU4h6CLwQA6
DaIEjC8x5ZdZiSNQqHsMCHZogy+NGoj77SsBUUvkPVsyIfKj9wHC+MlT1R8oeBiLWe7Lo6JsD+c6
CdkRPhtSmLQq5yczWfaxYN6pxlB/cLUZ/F18YGmCDraiMe+NJEvC7cyoHoSzqTvafuSX0JpR4Z/G
bJmyJ38LEiXp4nlr/PhHZYL6ZbYfrawKhG3l0psNxHPvtC9WI84NnkPaJmjbm4wJ/nwJm8rZJSyK
pitfaZntnJBKaS4xdzjIhQCirYcu+Qgc3Fi+dk8opsBwo6TgolFxixjeIoe7KvWiw9YDjKVrjkzi
duZQfCCCAOCVEoI8ROn36Ccsp46cMwaSbO4o9es8ecBIOCiiXYGLBW9RXF8swkQyX3lQ4rtvv9eY
maG6b4UleZdj8bcNJ5f8nSHeFCLDHY4xfTeEw3Nd0GGhPFqOWJ7i+hv63sVW01tmevfApW1LPziH
ec5n7lrlW9hFl2FWX71rjqvFAzzKmJQQ5ymkQdUF1kvbemTKh96x6oqFyjSS246czNB3QDYvZdP+
KWmMGpyeK8KqH+USPGkEN5X6+3LmJK1y+9mtu6ewij9HerAHD9n8nQ6Fi8YXumYosJD7tD1HdjxV
M3BQ080YZrQakS/oJqMEK8pv6af7vGbQCP0WMTj+STrCZWEdwxqYelCEbx2i7ZXnL9lIrVk920ES
3aSBR5Jb/3jVFReoTrkbGwHRgOyFFVdQVvrRhiJizcD6UDoSJQqSDk0LAxhGMjoHfykDh6aQqC19
ZmykMV3ojdv7fIjjF2Y/M+V+4GZPoKpcusmAlwpfTJ9cbEnsiDs5POzBpg2rFbSTqkqhd8DhZeZq
DCQJuu3VbOav2kOxOo6ZgDLAGUYk1ZFFAcSo+qTIt5l+2MZuHOjBGkzYgjDbx/701dcVMthheGW+
8Wb4sQT9Ag1Vc92rBp/rojTQAXm3nMTUldEVv23H32hT0IRon3SYMEnFYyG4VtPGuSVVfa1akhK8
/hbSXFlRBh7sXj+jwC3XPRYGvxmKTYOkgpLkT9biWaXCQwn10il1MkD9Yy+KvUfnGHzUyp7Ey4ym
4Ix0a1poU85bJSGEN/RfDj3v9a9Tuoy1+jRk1I6aEr2/i+iKe2YKPVq5e9zqxa+ASIQPT1Gx0JrH
vfVRKo2Rpo1pZOZEnWK88f7UUr4UsAZATv72IIEpj0lvMt4RGC1EqfFKPug79t4XQkdfGggBMiJt
0CqDJ6+1LDIBeq71wFyf6E1a934iiSgpF3UbGtx60AFP1oRsg/8Y2vxjPxsHIjpp4ZGzXaftzmqg
/QtUNWg1mHKFJf2J9hDMw7WmADe4ZXEN1NxZGe6SS84RVGhoFaI7OpQqrd38YMsg1KY6SCO7DFz3
ueBfgoUgUqKJUh31jeyhygyIsC5DnbVMW6iV8AiNBzeyopcIMxN3C7J9vPJc2rO/n6p0F2gEeXko
0o1N9mBcuadOtfGPM5Mnb0/1wyZxOmmWdgj95I7Ly6ZkxoqgPih/2EPemXggLrLEfJ4apD5Tkesd
0ODIolKqTkk7AV0qACQ2+bF0wxAjQ1GhmW2M7H0BTzAHQzGpWRdmmsBJwbwGlxjVtAOUm0Iv0WTP
UP/DU9yKafpy3PLC9nYIyf+GyXX05/Su82SX9v0TzqmNH9v6BDa7hu4KPyjJ3W1K3vwGKoqxoiUR
c9wzL+FWb3PloIo4WCPjXnec7q2k55TmCLQZrzCDaR2Jq1ujw7gm43Vwyuw1LlJmV57+mRH5HOhH
LR3j8smMuqPdNX9kmzyCmqoEWcwuR+Sf8ZtDpzlqXz0z0D1OCjXBoLP2V0COHrUjVLqB0a62Nzga
nlpniYZL6MoFl9JJP3ujvLpDwufp7aJcfLqqfUwL/ydiqwd5sMmG8cmRxgGcwxks3d5v9bkdswPN
3tdOotSD5pTDVlsI2UO7iEYTCuaSfXpp05XpG7dzvF7BelbgOTrS7yyKclUtuQPM0nQPLKi7zGW5
bTwadFnzRqrKxkr9f5ZwkX7PF6PFa5VkTNPSrECLQZAFbkZiRkjLUDHBGC2nvTBZBM5GIzsvxcLf
KRz8rlg5Uci6f2urG5b0WQKXkDmtMO4NXFiDxeFY+YRU1feEV2h76Ht9tLrjSFO1aIaVD4h4tsHS
JoBVwxBGfNQPP3VdPaGT8jYzBuSmHfZEPVASLa2tKpVbL6CGHQY+FWPYg1f+WHQy49TeKqdT69rr
tqODJijGIb4So31oiNvIjOxgzrQy60XCMB+0jYPRXRgmssY3UQCcqxjntonBjEM4l5pFuTCzN4EJ
DSzEJ8Fkfz3B/FaM88Qgz0zS9taCg89xS+1xcJDdUAG4AKJMAMuyQ3gNYlUqT1Qw7RN0bDLR/DHY
pgQR4rBciV6TU5QE/5D2UKNPMc7aer5oQQu2ETVz7dy6j9yZ0rkdsMmCFMlc4xj7zfLBi8+6g8Ji
8fbifjs4kIyAxqcu1AJ7pliKPid7uAkXj9Hymjze6lzhy48N+En2nVXcrxBpATNSIcZN1YJDoHtu
RM3rTCjn3pYRLBzZMqdSfGxy/FfjaWwad9/0JNRh0YNEfUBXvI3N8Dceog82bnR0mtOyQhBVBQA+
pH4TvvXkN+NbxeTKHcfPMuPoKsKPAOMZrPhH3nCHHBxqWLvGMtWm9fwSj6BspqFD1jPX/Y8JBPtL
KRGecm3LnTWF337R/pQo/7gQsaXpPjvOTnkmw4cPI93hpsUH6z9ZvLPMnu8T6LzUMOnJ6p/l3aRM
Q4t2xkteXPM6PpZ+xlE0y3tiNiOM+v68fJUTaq1i/i8cnNVrXys170MextD0sQm1L4ADmXEZu8xc
hmUiIrVOHudoiUYyTAfkavcBsf4ToNiFNhC5FGo8yN49N8Qx2SrZuo7xLkW6Xx6IIUSQw66HGuHq
FfMnlF+eot7eh2OI3sW6TcvaYtXlqOAC6gzVlh/jcruoy4Azg+RPI5kPDOJQ1gabpoOj+qhBwCYK
0eY1wPg/lAQ6FOIXQLWzrZ170R97Hh11RM+JEIWI2CZZY9Bf19ZjHHipyXFZxI6FONucbiUjDOdf
Wj3aNDlndEBT7qEZSJYgqlhRKLr43ZEAn+HaFB+IbXEx8st5DQUmOH1LosMibA+oyPBXMjL3b+j2
1wUqsoy2S8JD43XscMxgXQQLlNJsc9kzL7MpGNJiw+t2lqGOTjttq/orQzg+IDDwrffB+2idH36f
VVW7aaA1zGvlsaVbDfEBJQy9F+9CCsHWSQkPRgvBT7ggtf0UmgzdaV8ka+2aaCD0OjEVfLsHL9iL
bi2gCbwsFZ1IlwRB4lE8uebt8EJx5PXc3Dr9R5YfGRg+/lHC8eEH59FCBIkvzoOo679MxR9eeo5Q
i9k1FJtg0eCsXWtczbzZiYtxQEe0Lna93/4FG2/jfyyOFgaoZYH3RAEKKa/xcuvzj0WR7gXg5KQm
P9O9xyGt++THwTmGg4zNuuyPBfvY8l80DExajfcto0OI/XW0j4n0uTHFiKC42FoPPoURx3lMEpbO
rj5FIj8tWbWKHZo/4BOFoom7/XMoxk3TVyST/p0ZlwTKX02g1rzhK2TGO05sSP/3hbFoTOXsly+l
58hiSSK5fZmpSmrvm5jOgA9CHZdNiB+oqf0NaGDLVy/Tt8Ke//Jv7dq+CaYBvZMdZjRr9uLbIj49
uAztn4U65QGycTnvPe5oE6zhQBAkubRip9PyySyLKaw+LARkADyX38PTwOpVILTRH6y0b6/GDM7C
xGyNKQafAplh+6CccDo8hvEnLiDiFt6GNWjol0bROlkWIHk65i4tMYh0uxoLBlkjG95uZDuoHhUt
5Dfhvrno0rzmO4C0ZlF+aOMzlQwJ7UM9vw2wKVHRHWNIIl0JXMa++OCLnZzyilC8/3+hetyl8W9W
/cQGDf/CCMOF0kJDgBuTBz4CZp3w3hkDLz/h9IIZBepOglAgVJ54zbOfvjpBdMBxBbzi6BrJeSZT
nYJgOY/qWOwt5L/80kW2isWHjAzilWT84Jc1XUDrCegao1h+tmvRklJ/2zHOAqvcOM13yqyINc3r
W7512lq4ddXRYqNg9n5pcJ+QPHYw/PFU1IQstlwpFl1ODwDHnn6HHlBhiQk+/MMz1RXTr5ZGeJZ+
8NFmc3uorXRj9dPyCuVoHjPrJWZt+EG1ZSiyXR7VTocnJ/9I2xurk1cB3ezKC1get2XxDi+kPJ35
F4zb1xWP18h2EJgxbbzXEkQsP5FATdLD/1g6j+22kW0NPxHWQg5T5iSKVJYmWLLkRs4opKe/3/a5
I7stNkUWqmqnP7yT7VKN+ttYuSs2Fgtnku+WSAFUmHAsN8xa4EHX82pxX8DgDAtGxB7CbKCyF3vH
Kc+5LrkbGvtHfvkg4CPR1OD3TuVvh0IPKAEEdvVzjqpla3aPOQvCuPidpwGGZmtBPGOTJ989aJTK
Q+LLeAyKZz57DCUHA9Pt4oZHLym7Kzoye+bUzYp1oVSnude7j1WafeOrx1gposLEx+MNnNpxBkMn
tzGMvhP1J/F4+Zwt98BSZpZ+KaW+LGhMh2iSW1H4wcCkTdS1BsMba8vGKZwjz4LVmhPjFAF3DLmv
E5VvaAFDh1cUzm98+ZmlHf0PfGlWE8UpY6wd0OrNHN5bPFiHIT5ERBKdpuKIru08kQNy5Mr6B8m9
Ff7B28AkgvDcoA/bCGv2rJXKHpT1KU9h6IuTb2LzTOKWdPEtrvCZKzVmNXw5vT7L5d63ACjAQ/eN
jsqutdcc82hP5WM0W3Ixaqp/Y/QPhC6hYQ1ZKsq2yqk2bBJkK7amc8T2ESeO4psn/0/aTB3HpPdA
GKNxyCkauPDjF1N3Xlz+hY/q1eKoV3zwJRI+D68JWuRMQbF6bofKkXueqI9i4LsjNVGF4abX7zJ0
ipMp2ybBe5RgPq0wIlroboAk2NOJplkWonWJ0GqEvKKksnIeKsSE2KiNWd0GH9FQwFQSVmDiru1+
R8TJAlCKLhBAk+ltv6uZXNWEj2l4ZhxwSbp8pXXvWBLJPVEcXd/ZeqQRVnwdUNBoQaiWViDWRWd+
KhsGf/kV+kac0I3tvuUk8L3AiyF15mn1ozHnaWlAe4baszeA7/jF8wxRhIssjo09qn2bMPRIfZsN
llwbSwt+lsjGv4qGTUl2kOTFwWjqu7ygUs2KG9fVs30GjDt8zGCy+ZBcKR+PTJIPqkWo06gebCoD
IucEfVniBJ/UoHjw0esYBHCNj9SomCxk7vIfukznJC+RIXS1HXd1kRivZti/O5V+Rq78pTKz99ma
n1gqIzTWUxt+ytFQM8k0R21iyhWVzaMy3Be0l9Z9/agajhTTWsljWNlCBzvC/40MC1Msclc9Jcvv
n9FHvxLaFw8KisYYElHUxjzScER1tljni3hQ/8XKCos8Zq3aBTuEQ0KAnlzof9fBX7ZDehnmUzMg
Hdcau0Yd9dq4yyZRqFuBpkRCj6jdrbBxObAEEqNHKi2tvsvJWZoPGk/IB6CfPIBBSDPnYOBcVNFT
zDPzqIXLxoR9YSv8p33ul3meT2pp/7PBQq/jtv3B1OvQ5v6T0TtXs5vPUaBt0E/HbBUVFG/svhlD
XbOp/lOHCCJXOJs2pn5DUm+gmoCpRFY64adupzCzw3nkJSh+DckMysq5mCZGpDgwnbQ5+9CD6KiH
zqkazNfMNR/j0HNWVobEil0cR3c+o/d9XPrqGBTJO56Jezx8DjD+bwkyHWWQ/dCx5VkZ1kdRdmcE
wvdtGB4tbgB6ZvsYsY8VrKf15GePhl3wpWgFOwHSL6Wg7dgcnY28nzNPf0adk2Pbu2hY8NSI9569
sJdDc4dK3qY11Mlrogk9JBQuCIf51BhUT5hXjoE2rby4/i284uxo7ctUYA3k282fkaVIE31r9Xhr
J91j0xS0G4YHfUqHtWb2exqZRx3XdLcx9pGwJWH7PGUluMRy9g9LYTznqDRLcjmCgWPQc4DCvLfY
v4WCUUuB7Jbj1Wm/NVyiE/PG2dbNh1B/bbk3ObJyHcdcWpDK+5Cp+ZvRfOicmkqnT7yz+ubBA0SE
CxMYTW7VB6MCT/ZAqiw5TTf86tmyJQgObC2fe56BB7fPKzCavY5Zgf1DD2dVAngsaXI0/YMf/sb9
O5GP+CcnZmaQpCMD32d3rEkZw4kDHeSQ4MtiYi9ef94UP3FxFqSm3MB05pgNXAvru0Y1Jm9jGFuP
XXaXGMOGl9ChVepriV8yfjHvyk0sWy2mewpCabcMH1G2SJUj3cGOUDmNn1BnGHoxlEzVOjLc/Ygd
gDF98EFldbgKPQ8FfVTzJLPmg2v9S0eHpwGlU33YULJT0OA5Er3Ar9dLxxzfPJJj4FJAZq/r+dlp
SSWLtwlBGcsmd4yXB5fMYqKrwO1cmdDcmo4JjH6Q2xajsY3Rv5UgZGbnl0u78fiYHFJZmQQnZhql
F42hA8+NjhQdJeIsCR3vPBBRZeqxgPzXFhC8OqwUYAEkDrZ5kt8/QlwcJm7W4L2kTDItUBK8Bx8j
ZPhjdvcg65F3eOOwboJo2bN+JVYb/X9YSwECk/Jq8D8ckvuwQOMFsx9JM/MOSW8u1sL9I2GNgoHN
w0uBGq/KIoIGxKI04SYybzwTQiiYaageRP5Hj3ojSWOUfH7+996St8n/twCZribw8JRGpvvGavLq
IP9RMeAkUi/FU0JEd52qHzaGlTKRNI9FhlGty4zxyhaAyC5nS25/0zzQ3j/zYHrjXYZJDQVkkxC1
+CY+EnlK+8icbOcXN6P4LyAz5z3j+HlhJg8kYEWXDF9X42CyKwuUbdkF/rBwmVwG4lZIEg75fK/S
B44EVXOjoy9k0kiMXzgmaYesP6rAYGkPzK82PqqnI2ZgYwZPuYRCgXbGAFElvWl0sfmMkhbS7jwk
eX+SrLQo0+s0plsv/K10RNBwjgDqFI31g8JOlj1wwL3y2vQi4Y8XKzgDQkW1PGUpm819N/UIVt08
beSasOCqyLhsE8fOgS9puMxAOQAq6U7iAw+w+UzNG2ZXqV+QQFyjNbXNnEfPDT6lOJwK9Au0WJzB
IRG8jN47syfEFYp3bCTzfVFZ697/F//kXOlo8Oq+too9EL/lDLqaz5bO6ZvcGKD/16n3x1b+lSKX
8TXclfox5RIoZKtzIUz5d4SKfRsVp0yCYlu8I/YDHo9ZHDsxfaD0CHrzIXDNXcq31ZoQzgwp0xiu
2fFBHwDrQ5rCGOGcZKspPCTxn1Getf8mls6I5LN3Im8tJWHsl9syUasgc+FsFc8GXTZ0aW6M1wFz
cTll26b5twYByx8ikmj4ZCHHlknASgp+k2IGLsZS2Hel3LuECaOfHrw8PgAiOMV8ExoMks86nofQ
CANrckcx7Hams40kJ4i865SCmE/MHS2wjcenSpsjT5RzyKUlRTU3i1zv4RCu5T9HcpqMgiJQpwnZ
VT4Fr0bXbCO/LZvcNbUH3xHi9b99iDTepg/qbUL6ktB7kItfbl2Vdcd/YsL6rrJ/jLJbL4SxGC8B
bplC//+dLFuPDcUmD1p9y7XMk5YDPYWbhjLX5k/OaYy8rwkQomMKMljONeilZRSwCvKims71wiXB
P3E2FhI2YjlKCEBjyV47OoFu1h/C4UlqAJ+TiATHjVyJ38PzrhJwhMWzXL4le6Q13jNOV8Lxkc2e
6Y/cPSyUbFRe7VomMAmhhHz26q9DV0UOr25icIRVR5WI9MGupsUlJadk6jRHZQm5Dt3wl704D+/W
8CqRrUUsPCaJ5mIL4cPzgZKOuTOJ+r+2SP45jyQZogBvPEunEHNa1DzeqmiELoKGXt6+Lsyyelrs
IJClFWBQG0sM9NHN4CPL9k1lzA3oiY/OZcan5slhncBTmrZtC8I7SR7kKbW5d5A/8zLbZA7MjQ8D
IqA0V+T5EvGp0GhztN/INq+DGtVBGh4uEEl1lCZHzk2n4xYgl6DlHK3K2oGS38bD1+J6CK7B96KI
ICwk6gU1ZJAg3mEacedGcDalgScxryaog2ClUsiRKLi7fr/PeRKyIHyRxv5UJnQJ7uggu8bZh/xN
KhT0yUlxr7Ikofs0EaQlYPBlJXTPpLjsiX+Du9JZs/Pc8pka33IfJo8fqb9MifZG1V0NMiEti2Vb
EmNlN8jHbcnNJzNhDppueU7cpNpIM43DOpAYpz1vhGYXcrdycdBtiwD6Ww82p4lDRYPSQ/0znO8d
QvV8D/ZDFX8vaOmMtr4xiJSkAsxQgIHvKNSzbCcfnx1YxvnVdl4LL1jxHEvadE0KcFhiX5ttpUMj
z0/2qEQCabLRCOSV0sSTTczOhmSypdn4LyIJXJdn5VI+q1g7S6+Qj2JRkg5VvqEfxUSCnNRam5qF
Nj7nhViQmNg8vAfxG2/9/wmYCkrpRHV4DDk8MBJ0sF6HBMSkBxib7EbyCap4m7cJUZjp0ncJBkwb
wObc2gqZJ24qMy8hU/34uJplhGliqo8apiQZWFsdWDeH4o7apefYSLeppmWmjvbAvR3tRVQBmf9b
YLoM/eCwkVqztXAclQaVBFbu2QvhhiZp1uG9UmxrF/wV7y5xFZ7KisE61A6kkVl/iU9WaMwvcjfy
AOEQGxscpvHuya1PPyfTccMGv/Mif7DMaQHZX5YvHZoTyLsEAE+HrW6Z6yBSN2s0H/0ONr/grB2f
qBF0lY9wC/k4JJAK24dVqhJYpKCu/Bp8VO8hJeHDTnFyFJ3CJH4ZKCm8vLyNQTYApvTT59l15zff
HErMEb3qiptod3Db5pHkkCZQ0t9VEXH1JqQLzbxDgXqbZsXD3NJWEbIE8npMpZznIk+OI4id1VAy
mZEETjbU5HSnBYlHbhJ30T5dquDO7F+z2mMhxDTO3Nd0h4a2IPMBBJeMMw0MxC1Dc9x4Nl5ruExV
EY3BeHnK9RLOAvo/TtTfpDE/Mj8wJm3P5XZTyJC5Q/cgp00KR/D3/xkUITJk/N/r55ORZo+6Nr5A
YELASLVvQRB8Dj6MJpcuf9z+SKGlGeHZTZMTwHwaCdZ+6rNL1HivJboYa9256p1xQSn/ONHVnFwM
GKbm6NB0AHt4jbzqs7bH96CLT1E6bCT1l6IlJ9Hyve7Wzugh9JN2QmhiL/841wZuQa7xHCc0g1q3
u8XMXuQ2Ih0+u1zPLnbbTwyf75pOj4VrASgewqpx1QBdmdKVoSNfkWVtsZ5zROKhw0AFjBPEials
+A0uomkL6FrcevaTzxiwHCe04iPnZWyaxz7AvHbJ78iuneSxVuMCttQWlcHhoTaKK2ObK57c2AgN
R2uYkn0Y6bAgGpJZxxY2pJPaD4SgadO7rXnPiuJxqDoEKQqK5jkb/HumGfVPhAY2LHuNLic9OaQP
MwrZmG57jpQbCt+oSuWGth1jRKy0vII8aL91Sfo8knvoAKigysDfTCZMNmlSQGa4Fh2JmzQdp7YE
9ECzZaaA633zUOe4c2Y8SYmVlWeCUwrrp39lmjHJXlmHHdJO5FhPEvTUENAkG6hwwGZApx5nhFvt
MjLYZnO3rTJoLQ3FpOnqyxYHo7ulDe/4pIKfzlGMM0jE0FOC0t4WFz7ccBh7m45HBJ5DNbgK5zki
NBG8dQ3EnpEHW6SqEZOiOk3nPzbAfUZlGHEhlXHv7Sh5niHFzLV26QpQhQaN25sVhNtAq/azit1b
zbhyrReNAwrdDTAW8hkyYtI4jHiuV6O7MITRr7o/PA2jepVx/lA6d9VBqJ7QBCapZYaH3QySuc+t
qYR8ohasi0yUMUOf7UGyMlr9b5CYBVQE8O3WOwptXKJ4WKNzKXem8hFC7opNAHYthBYkQUnajWN5
H6myk3nEgVaI8uqlIutGixe6DHDMARyFRSpsqg861cR9Fnr4TgDCMs+GisoMo4SBbb3zAsNs99R0
iYMXG+Lm7BqNJi4o0S35G3e9YaA7KoZsFoJd1VZiNPkNycg2JjUcYMuQENmpDHxguYIGWjqsI7iQ
23ICd25uTKd+pagvG9SgJl1709W0qYIf+WB69FaT9RFJx/hFugEIiWBG0f0dqOPK0oF0FmPHB5Zp
7lJ2iHWsCKB4P4M06XBphIAJcrTH+44UOPdvCtgPgrUUcNVKj1120Y5RM/gnJDpRgsyW4qkUKfmS
GCJv7bMte0xx+JoyAoICdGqYR4Xdu4fiiE2BLI1G6YnxCsmTbGYF8gswGb9MPIwa4QT5MXkIOXav
XivW0EOrKR9iyDcx1hjduilnOgk8hhB/NvpxFV85pvvWpWSk5e8Y3k1kAhqmuuuWap4YmAnxDGSQ
zIpdstU2055IBFxdQ/HuPkPlbdMaG8MWR7Rg5dD+IUEZ3Hd5Z3KHAfAoZlpEV2xdKoBglFLyp3Tn
azwVZbhLChtjlzDFLzQkNdIs+WGkXiSgyNbTe3zgXsgeJG6nEpNh+w06/LcyOxQhOHzPONAwODmo
x3hufwYb+0Zwn5rogTftmcXJ3sj8eYdGITN6nNzT+Q2h4Q2/UL6UWyCrQiYq5VOsCjJ86Uc8C2d7
Cm+jM31HDmBYxKMSNlrnzHumjpmt32ydOOk1OxtsNnpJe0WAzulR8B4THQyrh71Q0HwLRJl7+ouD
8WdeGw+qzV61YHijEppyvHIwxmMv854B3FCFZgaddPqdasu34HGDV1yjdPhmsrWlTJCPrKfDHvwJ
yEFC7uD1WJBTg/XvHqr6ERG1RrkCcsl7yECD5F2OrDSey3z6twFojgSACVhamub2UL1KulN4H5Me
PkB0ueRVfUQTZCPr72jdtsgQp2ch6aRsZaWCujxGcDSlLusgSRZQtpwBPXoNvvYzhNtVUP3noga4
6p38cSE5d5mYOrQwkaAwEKTPFgDB8QssInAp/vBFwia/K0Gob11hZmDzSzyECKQy4MhGbNKm8Q7w
KA8ygYgIcy1s3VCBdoToKSlAhZQIrKu1zs2LRaG7Ee34MtBgDZSXtjgNQXUBYn2d4uxfPQloYtux
RVuanZF3AStAajvRF2vBvc48Pjlmst9kxJYQn2USKhdQg16zUh2W8zT+nMbe+yb811z9ZN70LCsi
V5bcdDrwGoM8mTZZZnh70nn534e6O3Vhf6GxJGfSrTMOtL2TYXddvzOmCLzytR1QbkrjZ69cAIng
Id4OnbyPbJQu+dNO2gM35lLPnJR75nV0l+nI5luvYt2Y9PJkI/oENf2KiA3KTzUzfWRGHbgFMCVk
mT1MmmmC8LWX8hfNBOLX28D+DWmWyXAuMxATwOMYbku50/mh5NW5P6KrQkcttaAeoHXCuCLg1uHS
bEMEgGNo5l3hPc4E56RBLqBsTjmKgK6R09KCd0x2JIeBg0fZxKWLGxMZH+2g2OueQSaLGDjaEPMK
9Bud5d8F73K3OiEtAb4fHhDXU6WHRw6GLDCaRdgTo2hc18khRfCu4KauLO8wGs6fMkcut+F2gmnN
9Zm2YLcW97dpMAUY4j1NrJ3PCZ+rCjG/9jk13S067wB7gsbZ4hHO+N76amIHLwrtUPvtl+a2z8aI
VBcYp3p23jRz+U9keGJjePPGeGtwd6W1eW8wfkeBAmeNeM4Q0bXU0Qnxk2420k4tXbWbcx3obg1z
LYdlY1Q7PdPvhr1QaDgXBi24oNfHnAvaJNXqrOSDcskL9a2mG4e06ZE5k4tmjvYSc+HK7Btk8LjQ
D95g/8Q6lQa7sOJ2YDz3L7wJQGvqNHvns8bbOg6OPic5SJMJnBviXsTgRPwufXc32s1Jc1FHljJG
LkqZSktolqPQkFZ11YgRi3VoZrD6I29cul+eSH9NQforO6caUJMZq8bDwnJc+aPzDMwg0VLr3kVf
dGy3HRootBUOFoJ/lyQcP5VfXsIIZHmDak3Xqoei89fykLoyPXChSDYiTRnM3XbsG4wu5VKgKIwg
Wbm5fcYnYy/xtcKsFPC69m3UJT3ZsqY9HIB4M+joaXSCuyB7dUu4wQQdqVjZR2BqEAgHZ2T5Gz0C
OcrfW7vZdRwxupoQ5ZK1xEz01D5lpi4ppgws5OwOtCNQntiV/L0OflLbRBAJn8XhLm08Hrrjhdjz
MUFlsyaO9Shfok8fPBRO68a6avXVznh7kAb0FtLY7DeT69wTrUQ+tLobTC1cY5g2ozTKwR7SMgyB
g8k3NczhXMxw30zrqHtkijZSmKnPQN4iII5QDVkJIMScRzv6SgacImfL2nHxJ3MJrOJDPtacwWKh
QMh6HehLLZCmkjqtR0MMkeJVS19bbg/aiZJDy3UW8iRCt8Gng3vRWS6MXWaaz5KrOIqpMA0ZMZfw
k+9hQGGxDDOUV/TgxTVBGkSlv6uV+g/jVYR1W5x8DRe8MfYEBXRdNJ1qOrEM87eD7m1r9mJWJZTT
kAO/piq1nxTolp6eEnRfoNQLdk+oBvLw8pTpPY6ScTSf7JTPi/yKrauH2SQA1fih7EtBr1bKEMZx
hPNc2H1kNQbQjmfs46y7egB5JhAbXjdfclwdFzJyIvhpdHIoNC7TTzexoaiBZeQ2xENgR6hzT1aS
/5Z+oLYo6PdIR8C27ACCBMreuyopnmPdQ/kWLHjOPPhszpoBAgT8oaaekTZa6wPUk14hcN4m/W9D
2CE+POl2/rfJJnDBOCF0FpRaq35uLftdK/JrqDssFFBzPJ8NtYN/mvF4yuRud91BdVgjBe27lWAO
0rYWBm6LvnHRf0RqGCOc0I5AYBjBo4UsuoTUloJj35Sqv9ncd3PoZOsFeehVM2HNCJuvigb8S4NH
g9pFJ4jbgs0wq+DBZF+73OOOPZySAMKQb744ZX2ha0UECWlV6ulocC0v7iqvg2FTWcCGtaU7lkb3
gfD5USK5pQ+PJCnnyJ329JDWnV3c/4F7kbddIvfMyBuRsYUUW6kN9x7+WwqM9ozLh23tB6vghkV7
hc2ohifNUJ8lzEZnpNtcJDufvBmDqTO7dWd4zC4RdwqD8uAo9QmeELbJch785D87pl0Ip4nTQ8+Z
T1HZ4hUxp6RhvfkFxBk4Akh+ZwR2IPul0n16Ic0nLgwQDEvQe+nfqhqfLdIaeCwbeQIxas/WFH03
BQBcp7mnsQ3Canwf5sADDQfL1OQj+Q6bIDYgDDJPG+pogcaDYSzMYcjpl6XzvmfPPKssv2Umq0ev
Y0Ue8asCCFh5/Yws8aeUAG1qUEEtKCly9hPxn/G8kxzOAH9MOyzfyJgQe6LuTzFdGLARqLPp39Y3
cvuZbbettPA5suKbhT9R06J6LpOtHq9ufGiOBb87ImOIBusnm4AoFy1XJKLGzO7ajXJwXGskYc7N
Q2BXiMK0y1pvxt1Cthvm43bS6z3If+TGGGQsYFPgbb9LyRKnlKJOcoggWrlsJJ9j1WqUeuXy6jfe
Bj3NcJX4+U8Kniasw98SmbAKKVuDjHYa2pemiW4akt0008l3uHv6f8nMQkrhxG9OAvRHn25enZDl
77pupHXcb+Gh3wta/iZm9y0O7WG3ockHj5wOS7s1XZjT+V+0yTH/0TdZgIhMVtI16IZVCKQRFTKe
KEI4GnhrAUDAr0FsL12bxkc5NBebUY7X6+CRg/lhnEroVMaxTzxEIeIKkcfKuprN+JfNx5NHNM2b
IffR14i2cRbfPIaUqmmYsgAuoJpB/z1cudrAsIfaB53zrc4jtgfrPyDYnGAbxsvM+K9yrX3l4nmZ
8GSiUQhXPlIuAQIacxJ+GpkGNcL89JrxgNzyGpWFWwOPwx1QxAhCMksFeLUjrW19Rd81digA5o8F
M6fBU8G+kakXTQL0+v9S4iYIEzfvNIs3IUZDLHs4zJtuop1E+u8SMk1gG653EMVrRmJorLmATLpz
iGBF6/qrhmordPYjs5QCHLH8Xr4vztEbQ3dXk/oSB7O1rbfvkYs1YgD6SF7rhdeEY2Tp/SM5AKTh
88S/NoQxdFI3qo1RpmnQavYLWPxAhHP/MNnhNvJejWmiOah+C0r0sNGf8tR9GiLalbiOxo21bVoT
tbroO0ANBsuGcFUr2ia00Wn5pgMSNejsr2esCz0PLZjIXtmQOxKCWQLLMrMcnEsojysXHeEZY5Us
28YzWucVnXX2JMVZSxcgHDPMimlNUwW1VLBte8lUv1ea84ENJUCNEyupTfZ/8JjBHA+XNFL7TmtP
o0f/X2ZABB1AFPwhxQh/DLTryYF8y0cRwl+jvYJkYIRu1LJdBCTspBuk4JA2yjYB4nGSp3A/NjQK
kBslqyKSsZCEGmRwsIgiqYrrUtGVQ1KB4sRkDiTHdMDMXpKDqkvQIcuV95DVA41yHy0kp7xAtGAh
jZe6R2WRUsI2yXPDXwPhYC11PmoScB1QUmmPPZf5vDPn6Ux7e+e6Ka6cHVoO5N7TeAvq7ua3DK7b
0N8YxN8e4XykT4xHQ2RI1NTRic63FhO7mlZIXvSXHtnPXqOkbefm2ATdYfTRohsNWn+AUpnM85n9
3wR4l6End5ZKJgpFPX8ug3bo0BEl7M7rAFfYNG1vPrT1FQuH5cHnwmSh+WR1ohStagvuF6BPMjwm
tTubWMfSkcS+VBS604RSRak3+brxMDpoildzTi5yRcHTfUq448LUXWVLdJFg4E/2xc7jU2pbJ/Bj
+7y1sv2AxYLSfNiKHLR+Cg4z7TMkOw+WysFgEVJTwcnp/kSMpCBpvXsPKAA5r5sBiszRpqeUyXqm
jB+nW7ZBN149gnPvkxomzTGkqxC1KXN1CilfXWYWxo1aVC8gG6dJfwldcBHgZw1EaVKyn0lVW20a
Cw48GNHmiM4+BBYEYtTRm0YEy8hcS3V2nHAz5JjiqQhLGePU2OYb0fQjIOL6vnvplHdsvOfYRGYo
p00BUunkp0TROibdDPUPy4SVFeQXHvLeNXEOgBu2aeb2Qaeu7Q2HudmIVxawf5pMLCd3Zwo2hEOd
lMHXRFOHbToaxkVn0fsCoTAyAhTv1rQFvou6WUm6LUmEroyjBWkLGSoijPZnUsBUIO9g7QHqLJ5W
YA9O+CzsZ5HMjd66ad4PC+SKmoOqD8V7h+Yu/IlNzr4aQIz1BpwAppqq73YF1mde033WFRpLJuAc
gOQ8tcLYotMvjbmfArHYbhi+l/zLgi8rt4ATDp/ZYt0j3/qI+vSFg2NQMpQOhq9znb/CHU03bv1u
u1R6pm2+wLlb20ayG8k4eA60AhBkobVJ582LsvMwIyuFShkUBi+c3nlobHe0N7Y630LqgoDyAW7u
mRfQuHO4mkM6omXobvXWQp/Afiij+W7QN7lVfLF59sFheR9ZNZ8rVaufuAFygOva3qZbKS0WzXIS
0mJE4gmFm8WNq0tAab8uRpgf7hv6LaRVoHJ146PWtRYOC7IzTAmk4NGc6lkju2Z2H9V/hn4ud67l
IHXildhhavMzDB4i2/THUEaFz2L21QABjQEHKIrDdviVY4Vk/y7jvgPaP9uBK4pZn03WHBruD2VL
f8EspidM9bB6rnvRvGWH2Yv6q43Gxre8vd1455YrpOCArwogDph6cOeZfdX/S2xxxoPtP7mPWaP9
xSbnj+WV3+mY/0yUfWZrrzPwM4tFhyTIUVDkEXoK3YdIQ0KEph/F1BR69Oxymxwtno8FmdxTbXXz
UzuYW2807N0cpY8aSlQoL08wjs1tMFgXMUjPvD94H36bCGFucqrvDbbg+gGXvf4w+JBETND+X0Ni
JF+mrdLjsqQaGpEuowYPy2/226gtj5lNxO3/gXWBMPiwpPwRLGG0YJQYoUQGlGxEsUKNovWV4rzs
cHfL3tez6IhkJX1hTFpN7yFyYd+Ft1BD3hIZlSpoP+sJZfXGLYftFN5R7AOqzbADjcx3RLF/9K45
l159bprxPvkkNAZV+haq9o+N4nc7MRszrJGvghyApgE69W1n3OHP9CcBTo0y8SUegviRrGsPr+rH
aZ10r1SJzACd69BT5RoN6zPEoiNCc/QY2AodINVdpJVbrp2JHll7xIMGJ6neZ88in7DqATuaYJqi
KSfGGZdxzo8Ykt3NkfDkjK1H/mKLaCpHWDIez/ZRkdPKazooXCny/KvxEPXWlyfVo6RQenQYVJnW
mOFN16n2T/ViDgyqdGudO+VLFqCH6EInfWoKIrLeuS8TRJTc7J9Lx/mTDPWwC8OQWUKCbnX/JGsO
80M8L1uFDZT2gdseyU+IGDwOMtjP6CWAcJO8Gfp6FLXGRus6b+PmJbEa1VyUPsBdc4G1Vv81uTWQ
BO5cdwR27DNlyCH99mWzK+CiARFB9EKv/7Rug7w1J3VqcvD9NdrnNMu+Snu6ZcjTxiPjv27goIe9
BI5E2y+0q64OGvigwKH6cv7MaQIkP4901YLX0A+mdRj7SNy0WnCMkE7fNsOYIJJD+2gO1M10/NOS
Zw+GrWhAoquZMCqGVBVsRx9BacQs6vlSK65PZNBftZjDquO3O/WQJHoHvwzf/6jz5Z7kyWZS2adX
pU/mCIq4bP5Gfr+pi+pS2mjezZN74BmktPSRP0UZ/ox25iabJP8y0diE48WUL14Z3hC/BXPKR4yY
dfD0qoYqsdq5qMeDOAKxEiJiRRUeveme2hMHgH6nF6dxdylEPIdGuprmk58FdDeWk9sWe93KvvIR
2X3dyQ+QW7doROyq1HlHrZ2J+pK/ZGWJs1p5R1t/vyT+d6j3h6WafyLNOBVOtq0nAw4UYD3bf01m
6DukS02tV+vRj7pdOJfPi0crzWmiv3niod2oGQAnqu4tNCEoVu6ZWY95sB0Fmb9yCfg9ufWSmGTC
Y9c+MJh7zp0J+pWjbjOeBACD2ZwG1n6NP3LJ19muapffYBIMGaMYdDPtdEPte061jrkwmplmZ3F7
zSgGdrSLM2d6VKZ6j8MaxlL+kjdVeaJhSQFLy2bUofKBuR42VjhB3Wl2oYNdGw1HqIV0jNdRbx+V
vIhh86a2KQ+mmg5WZmToXFXVp5rSElle/SB2WScdRO6Xx5IEXgfrDf8PXMM4fAj22t3wrGGK4KGv
tfLQrXX1+RVu/aNpODe8uSnfWJBdZCkGytH415uRX7RaFgcS4d4KKYA6y/3KF/thSdmjbcaIFKmn
c4Rj3nUAhQTamRvam5ZLMnOrJYZ2bkfrefayH680AH1HgMumFjHaAdIakszQIYdsOKSha+wCiBo/
UdeDv7eNDnv1hf6rP3n/MWF7MXG6PVJe1xSeXMxDGCDjU9HMwohmg++hvupLb9zEA/LWzvQx96Wx
byubITUnFg4+IG7fqnu2pn/sUFZLkvoG3DHdOeUsduo2BsvQR41lho6FYxtWapUH1VJjWoim2kM/
YLPZYqOT9d7fPA3/85R59O3uV88ZYRL1vDChf5FFw31A1FHDU2alw/RMoiHe4gH51Jf63gF7v+kL
0JYZmE8480RFmD2KNuFYBekJ343kUuskyxHmhJvYC/7LEPByGjLQGS492ipwSTHEvRl1c3V159nu
EhaugsSYuy7N8cqOD93MgaktHIApCrlBw0A/9HHFyCLEB7uf0H2rOct4s4Lkj8Lw7PnFmxchc9Y6
COiO/lPdmL+m7wa3JUisa5crmXn016a2bs60VDt6V7cKDeZVFNB95/YJLdqSyotcbL98kN3oksH0
r/EQ8n6neHwRAAJUlXI9RDbZ+oxy9zJ5/5iSbm2gIr7ob2G5wCUhOaf2ZpJDrht1dSmiv+uun4PV
oqGUnOvmra4kW0mKcWX/H0dntRw7EgTRL+oISS18HSZ7TGN6Udi+thhaLf76PdqnpbuGkRqqKvOk
Zz+MMv5Ix24fBnpa67J9qgmVOTt5z8Ht18OqDSaIkNrH06GeRGD/Cq95lK68Vg5lVwXYZyXbUa+4
J1zk4B7mFCHeWEf7sa4Qi8sJXr8fwFnxnH3LYVEDmfxfFQWEVLRir9rpAmHu4raAksoWV7E9rIk4
Oc4IIW0fWlvD1ozldK11ArCmgixEmB4D+mb4nvx+F4cR48/kVGLIth2YbWZqb4g6vAaxsev7/GOZ
MgruvLlja9pf48av3AfPoHQyPe38eLF4yQqD4wEAl8GgxQ4C3h/Iv2VIlrjza6TjbybovCWERcXe
MxyXJ1oq9VZ4aXqPGAwuqqLatLEV6ozIkGKP3uYoHTansCVku1pPQZKfxsphpWCMP/o9l31ZsaXx
asTvxJBUVEjMtgPZmwcujiG1ffaR2LT8PC89MhpfebJ/Dor6HM442jNJsmfRvg+hS+PSImQ+b6Ov
nGzSrpAkslVPHBH8WH1xHpgirEqdXeEjUu3l5jkQZOUGwU+ZgL9O6ACJ5WqjQdMVhaDhHswfhgQd
iRdi0UoyU20WHAWiFNd6K/yK1OR+gyCMk68+m0V5bqvyobEcDI++aIFiB+Ypr8s7k9G1TQbu1ifs
hmuovjSSgY/LHFk26cNsEZXNK4qFWP0Vw3hHsuKLCaIyTwVT3IjLn5+L9MVMLBoUBau0OtM48Vua
DJIwCo3CA30T19L2HGaLKbR6ZBIJSG2kJh4uTe38eVHvcbKo50SWM0k/bLodvPWpcc5cXDjekPlW
RHyuPB9jZEbMVe1l29ykRjANchVUkwGzsqktgIYYKDXhSbctYDwjjz7pPZw5qP4q2VIkF6dYqMfl
q+ckWriDex/Z+pTEXL8kXSZ7NBB+FMcMYHU4T/hBGEWXonm06+lZLb/P8r+2MhPtQo8m5MFCFSs4
MpTlvIwJRA8mLo/sPK+YytD1DDhOx0NeORsnCk5Wxv7UIjyqU2ZHWv8tKZBbi3SdJvqpEflknEGr
0VMPOPXQcg35PonIGlt2ERJiV1UR3wZdXEvP+qqyhjTzZjtixyepJ8fl1f9AKEBXEczHPpsui7Vk
+e2165+8Qrw5hGH+/1hTztUq8ro11lkODJNrulNuhDXRTdJ3rXAusvLv5gGAV+kOG1k79T/mndbN
TVqAG/no7IGn1SdaV6gU0xZfgEr7XdpL/9KlPYSuqWCGGerRyGkzEz+3ScLW2mcuKGtwCeD4TI8S
y4T8pumoE+zqE0WcZn8l/n1y2pR96UoywE27gZk0ik9jpo+VmYG9CcwGykTaMxa0ZoTXsU1ogASA
28XtLeqDEMYjXcjGGH6Lwc9OY2LjnChbsbXKrF+bs9lsQCH131FW+vCT8kGcfIRM/irHWLEv+oHk
TsuuaD+g8jJINX4MUi99SrwESgko4P7kDaV3qzUN0iFssGfHdTih3e/q6ACqstpJlylDbsfJiaIM
Y/TQmw9iYigNXpH6u3Gnm1U41kEn7KMIAdoXi5FM1XBTNYqWlh1x7nF9dcJfAEkYqZoTcROdzVoF
mi/NlQBqOeq7wTqOY7wVaUowzaLxw6HhrCohXir7ox2r97L4WP4D9NLj8l/yOAZMJNxbFYCsQ1DE
lHLBKeRlsbggwVN/1Uz4EwDBGf9YDa/KfndqUt/68NtfZv8lIk57M6JjKU9B2vxGBIybPD2s5Msu
EstT0JwXD83yTzVqDInmzkUNFoRIJt1dUd5aaB1aBDvkUAKvXVnf4ZkZuAnP8TGD0lKG5g7X1DTc
RjBKbvtHUCy1yXsH7sZDNz7QMLDNJ9NCQOw+j53Y5/Gfa5JELD8dVAOWqXGYHX2ltq4O6YagbWos
PCuKngX9/sF7WX5Afjkzb77jsjkjOmnJAEkR+cY5+DE/XFX2O5p2kx++oBnmEy6OOiVpobVobsAV
6RJ8FxLN1uRJPg85ibsaC7uRfxho63g6GWdJEccvRUcn2kcvED5O/Iqw0HjlWeN4DCWYouIzgByL
eQhcWYYOdpFgYSr/kCZJguXJ4kPkg/N8+4mvaTUAYyeQsj6MMan2/IF+MPfZFCwauOWH4i+dDZ25
O7Ep4dY8Wpm7fAGjXnxlDuOQ5uTp6sHiZtlkCA3BDW+14l/03yMxOsvHV5JwoIpflOPWRP+SERi5
U5yNEDJqut6LGGF48xelVbz0kHmgPCL+GQMaV0MuzvM3nsgDxcV68cMsXivu5fdx+ZS65RPV2hFG
KCdNfepVe5za/oDh4HtM4sNY2jueqhYXK3ipRmAC5anSJb4gxq7uSxuD8rqfB4zp3o6fkF92OXEI
9dqZkmkPECuLfgU4HaTXrbeG5buu+ZAxwE2yWC8LxbH++YP9zCdScujSKFrHRncd5D+/FOhk1HYw
IC2XJ2N4KBh88Oc4rYlTqKkQO0yINNztzEIdGlT73gsMpuNHSQut4ttUSUvF/hgI4FDc3kl0S59t
Ad+9Shi4XDUnlUVbkteIRZc0yPBDAFLUv8ZHidlJmL+F/+BkxTqkc9ObJnCVUh36ti1wG+F9LV01
rP2IxmdQJ3j1Pi1+x2VxG529MYk+Jl11BYRp3RS/y29nEiWnEJLnID1PrS52bfDZFfXGwpFvE8pQ
Fdm+JnOrIx+Al4Xn4zfiPjJuy9dc/gIxwdbunoxlsMOobxkTxB0P0VxWly7hKZi/iivV8nMsmwtI
vw/2h3b5iVVt3eYY3qnyHo2Rifv8jJHVtOn7ohDw6+mo+T+zptov34bnvGwu/CG62snU7Gmckuna
LK81T4MwSNhjxiGVMGRazsDlN9YVANz6ra/DvSfjC19iLkM8g0SpNK9dHdL02S0vrG/OCANP2Izo
vf8u6yEx4xHwVfi0xOMdZpj9OsMIADezEtsks6nR6uh9EZ7FmbE3YOoZY4VTh3dL9vV+nOtfM51f
k6T7nmKkwJJ8GSjKzqcgpROc6UF381aU+TWZvGCPc9gmp9IK8JPgpYldcN6kRxoqOJe1ck8MxbYL
gsYhPsOo5leuHqzqji+LJoWwXvT5Ic3NTt2SwkAHRHqGL5khlNa7DvF0ZTT9QgM1qRzQiLfnhJMe
bQX8AflvGtEZ1v4xTln2k/Wdyu4hA3pdZCkOCKaPZnclMGMlrY42N5yvyYSLWf/1DnoXMTTA1TAW
j55LhVmE58ZsNwS97wY0JK7XfSFzic+dm3LwZC5WBT5+gk8pIfajTJmVOdWNGzLTdjXT9yDPq1UF
BW93cTT1SDKnWzP2IKKp1tnPvc+AOd9IzK2FMsyTqKBUiPHbBhPP0fQaE90YtiWyJthKARlPxBnE
a3PE0gy18kSi98kgdHKmV2pIKEkTtDIBHLlmMdXzpWvFC+cxrBeumUN/rKfoMDTRtqvxRKrxYgoG
9UIf6p585cAb9/Zce+eBe4xObOOxZHQypYLzCSVeqB61iP91LVef5SCtaDgjQjvlMdtR1jEjYXSR
uvN5rpL9POYnr52f5QxUygkfltD1EryvEgkkERp5PhpzMYPfZXe3+WAGeksHU5vQtAD84VktPxx+
6BmuSeAE62TqzvOcbScDDqLfNs/SdmifdNMXnpIfK/YZ/7RriMDH0WmujZPde5F5q/tmazApZpRg
YWHipPDLFz/oX+yiP6dI2A3BqAJT00qHxmNkDseeRwmScF0mhP8aYJ4Mnf5Kszx7kSLAEtVjFZbD
TomPFqIoOifnTSl2ASM3Ovw9HX8719zJaGrbZO8CIqcvDJ422w2Uvy4B0sFEGmXHnKEPOQJB972k
wH/HwHmkwPobvHRx6QUN5Vd6VvGbG4bIWpv8KeyaY5t199pMDk1jbYxOHnns2HFwK43hWfTNpfUQ
1mH9PIQZHYMBYwRPbRfVi5w8ffXM+DyLyMc2nJSXoKtzEHEkZDXLuyyKQh0Cy/lubf8uiojRSDQy
yZQJoZy4GbYtNh/hULsUPEbLGR6rFkWeUx14XDe49SBvx2ajvXqPZWDVc2tVEcorNTTnMmMPj0q6
wzjJDdQr5paLx9aWKeVG64AWaV/MYSTWZ/irpfEioGTZs7lHx9KuY1J3Gsio69ycsENPxXkehyte
aOh0Io/fg6kC4tDuw2kRbygodxhABuRtkohe59WT+lESC3uqYcx6vasOGXFF2P8holiw6Bnr+bD1
ZPFOw3rXJvWPPYRgTVn0IYMBkJUNuSOFg+CnQOVLdrCTWAhx4zufoVeWWjX2Yxx2CskeYT90BbBu
pCEZJXLyn5xEN3ukZry7LunzyMMyvJVzfDV9bo6TA72p36pgfHLr+iHnTTG7t05X79k4HSIHWCT3
NNg0/jEdhhcPqSyeiWufOpQodLZmd9PVI9xywMewhUb+fSudU2ANpyZLLn23yPV9su2RprqDf3Cc
ftOZtGZlIk6haZPOKapTEVj7yZU/k9OBqEzTb2pj1Jxdf50i51/gEsHUDwDufEvymljhg1vYb13L
4B644JYRxkFXzlNmjfsk9p/teDiPIeMxw3iJm3BHsvYd2EE6B/QSa1R/vcVQf3mHokL9DiaR0Srf
GC2sYytEhQqLrkGdGk04XKpj26iLdKfHwPXuZrt7bOPgNaBFnFfBqWfXHpL0JhCXGNx2CPvl3mSi
io2x382ADV3VvaI8Oym6224XrQnkYPYmzzNb5NrOpL/j+YiVSUYHvhUCpJwOjfuY/RVFTcdCxN+M
GT692uoONWVqL4FK8KV8AjLZOJFPi00amRcifhmUZPR+uvoHt01778XMdQjmugWL6h/8YvWSALBf
GQbIGpnZAIRqCsSwHo6N0OeqQXE4JYpJheNp3OdLAlQb/jhTyDWQ2ToOHTzIakkumb28v5vGtN6E
TfFnquHfmNQXrKMkrIw9bF3Xn7iE/Z+hsLUtOfyzHdvZ8LAjTKmz81x6ApWr3TB/lq0mbbOhzaem
eUez0wXs2Kttr9Aeq8FjiJOS0WoIr912BKxv4RLM1ygXTBS7OuaG3/VveV6Lc1RzhmgdHNs6PGut
9n6tSTxzdmXI5ooU8r1swcy0dMkkC51siQPBMCe8YOc6dxEcDOk+tdkTLFupfQCzDzSOILyjcNBz
Ju5LzoSh9cqPqMFOWdrm41xnuBUtiMW2DZeGBq0pwc1ZJazhyafMj7PgqckqVEVVBXdUV9fEKm3E
dzPOqvxznjpWlh9ae1NXahtl7hNBaYA7jGYlqvTLgoYAwqmDcjQ1mtZIwywbILq0WsjCS/t9bM9F
YV8tbfwrYAZEfnEXpdCOGRIM67olI6hhXGE0XD6K6azC5ozhEfkburVmP5Djvm3aDvNr6F5Y2Wjp
CD2q2vfAC54qJBVtVlzRD9zNZcZ0XKsYYZUv/s16fPdYhNh1t25eEUPaYXJRRJ56xcIj1+927TsM
x/UDdfjCf7ijU/AoGgK92RLxeDy0AmP8PH/Q/L7XBsSiijSj9TxYWCFjvbP4idsJxCsJDSfRYS6V
kMS8yCOzF+8DGpCfwuOs8JFT8bJ/1bH9FfdMdPO6e2zIwEv64Veb4r5qVcfra0c04kEr+gwrGRGU
OS5IopFcAH9Z29wHig6PhJDSGRv839sF1+7OxTrCdxq23idJ4SdlMfCKQ59XERI7aNY90fHnCcrb
Uv7Yfv2a5ho+CYFCfU9vOc92NIr0fhxqgfIBSqMr5FFoRSgElw8uE1w+cKvVtr8tGAAlWcHYi2am
md0k10zSx+658M5vJD9/DDr88NyiOHRzxXB1ZKKd0w5zPZ+DJXgNx/InRVgZlD0djvRlFJoa2jvk
LbTwShA3RHejlg6Jw2TUMPHxnpqFXtXl9iUcunwv2avhc4hPkNLdTib0HSaLFi9A4xeVyZ3n0hZ2
ioxw3mbfDUSuyuCYGdPGn7qXxhsZH5RPsUmMQ6HJbp+b9JYLtssBqgbYfxa1R0aorpDFuwBTbESL
vU/apbRce8/o6EkY7c5J+2gfcudDtzVtWmE8adUs/YD+EMn5LomrB5IMXsiXeEhyffXC7MkiyLar
MJrMNEHF1PH9DchCPs+OHEm4gsNJOrgVl8gBwO1bgN3cg4sZl2WHVheNIJ2yPh0v4Ds/Az4Dbecf
1ayvlpH/GFCgQRrD1zNjTmZopIJx2cCAkSmHwO/leM3RIG7428PSy0IcUMybzb3FD2nE5MouGhIv
fopY7pqlItlxakcfMu6ooWFi3UjwANpZdVgiSJPAfPLs8ZREwU4wYT0a1On4R28tm5NLuE6fkXM2
OoQomgHSZ/vQOfOfjfiYV5e+tO0i+1sQEzI/l0n8z3HwM1RONiEPkzT08F21Frtm39PNdnw8NMRZ
IAhFPMTPY0zRXeFmRyOm5Q8qyeQ1Nw90punXj0yHyPNYaR1iERrwpXgh+NCcCE7MD6+jwPRTDfup
YkmwwKakwYJmPeeCK9DcAXwyZ29dFClNPtmTD1UNzD8RAChrzdmwKUzgu37UHjzR2VvbRcqNJozA
He0u5kjvjWKBoc7gngbcjOWQM/LJ8VNy5T2IfvzwjZbRq2cgMB/u2rjdMv7fmTYJ4r1mDIvYKTNe
uwKZTbLkz83OR5u1JVo5JFOCfOApfYhgf0fLPTJIxbix/eQlLvwr9ozHwq74jXwbyudIZTyVdNbB
FrbrgJuXPatkPUUGZ6NQxsZTAOArcNuHuFhAvhLZCKeh6xAbK5QbHgxzzL8pl/CPkcLJrmsLwB0R
jknDPGotdwXrFaQhsdMg2Tqs2nEyXYRsrkVpPKuJRskcHsfYO8RefkAp8IzGk4pDkgxMMutOU1Uh
oddbB9CxX/m7VqHK1AOJvHF/l0XzS8wvKrv4XDeLDgUzWmzT4pjQls7mjbdxnTTFppOajMRxeCtm
FgkpEKmWh0B2W5MbRTdHV8Dh6rlHzYBVCAbywuWKItwoGhhBqqpzvbizZJhvp4YJmZPJh1yYx8QJ
kRl5xzENVzKYdrVhCCaFNmZQPCpc+xllpUmynybM/WklRxw96f3yclaZS+oPragJxWaaI1Jc/mZC
LG7wEBGHneXA6KWI/J1stL/R/XxQ3XSPCrcl9cvukY00Z2YS/3wv+cgLpDflKA4ptzgctpJOPC29
KMk0Ibc+5I9GJNsoQk8apZqBPXTTrTnkKUV+/WywI9qkJaSZGunvL/jlupX2Nog85hUlnROjmCc+
z/E5TabnIIkYQQ+3pvRf5NyfR7iTHFLybHEPVsL+dUmjB87EXS811Uq31GM6Zl8KnK/cRLjSWcZ9
bptbjzY+5PVVgHZLF/hfW46zun9iYg77Nbj4gY8OyNwlvbkfQ3LR3ErB4HTFgOQ8ys/eIBhiNUxO
itmlaCz0qy4NALI+kvAxrD5T4vCGMX3sKWiWbJ6rtMkNJj8E2L+KvV8aeX/x0ujx+a5ZGf0THaZF
La8BazH155vhV9Z9mdLhZ7BRLtILEp1zFIAZo8Y69v6SiZ5qtVhXneqVoQPwR6+lAwSADV71bjaK
nZc3D5XrMIGCJEF5hO7G7Z/gY79B9ie6xni1NetXgTguRm56c/Qk6/FkV6m1ycLM+ahd7mVRM99Z
NjrGyorPY5u/tiS2raOeLUD5uOJNVQbH0Kvr85wFtNeYgqy0R9yYOS5hFmJFWwFQueVhW62KP67C
T5LbHV4BfrmgZFCLN21JI8OTX0ZOca6J5mF5joAqTGxVxLL25Imn2gHvZrAxzIzFuo5JQ2cRgxpD
HhfcWEAgszNQHFxz0bsnSrBPVw4m4AuTLvOo2DTbGpUtTCR3ljdFneJG495t7X2EYhi3FPvmHFRU
+/KY1nQmWic7ZzzHXEXvjCXpHtYzndtBww7iNJBsmVudNu/2SLQu+1AOjbRI9m4zNWThtlisTQ/I
7YyZJg8Og5se6tR7beGEhzndeQss/6ZfUNNWNN4sayaDxYya4Slnt6TS77chEmGn7wlnNKF7V8kv
j+IJG5A8G7ZxRFiD5AFA9FNd5dxMmugYmWEI9o3E1VplxmHI/N8uMD1GZzO9cCKDUdu6x6g0r42v
T22NwjSsCVkN+uYc9Ch40yyfyZ9BqGoNR5MGWKgSurvh8Ff4Q7DPWOdzkEH5c59Ci1EJ8gSmKxr9
jCcWuy8FMkD/MxlFR8fwCBVBj4MCCeoUoZZh1z77FJUkknYoXY0Tx/uui1C7iXhaZzGM6N5OfjwU
eSuNs3hciBVNFtDzFKB4wOTkZFStclc/uLmxp+OCM88x/hryOa3UwfHn3tB4HZmR+7xdFPhZIhkA
zflJBCQDhXNyNUFt8GfRohET67C10qIoj12PY8sqWDmt/xbGxcMU5jv0P2crindJVl1mD41mMdtw
hhskmJ3sX5wYGXvYmO6GyXUOxIrtwuMz+SvEVHNMUTEni126Kdpj5xDQ3kvynyvzPsoTougNTh/k
szm3iL3LTPTYGDUG6ma8M+wIBtZSNqax80Ko7r6ygquK8vuOPACYIzQAehe0WMlgbC9YKBtV9D6Z
VJrMQJdsaJ04xzxRD2Nn/xWIz2N1L4lkRBZDU8Om9uc4DJAz9124IchjvSR1JXX9XFcBp+bi3PQT
UovN4MPp3tuCuawzMAfFGh7dBHeSpgEuMHp7woLOySzXRTrSUo5uqCY3g9+8jWlxLkY/3Q8N4Y3d
b9FzcCzbuPU7cZNzIwYbtcVyKatLR7/UY2AxF+kqSeBQqKD5ckLj0BjZNgiKA/nswEDMjhynQkIt
ICK89OjwCqRZAtkb6CruyIT4gB0x7zAHqVVe8a+rcklccKc/VaG210V6P9OlCjLx6TsQThfcN2/H
1iqWQVt4jaLogZv6cynoN9A2xo9r5jeTgSapS4/N8h5JzNBkEmZZtSbR9FthNX+lVXozYxa858Jk
scwfrFbnDjvY7Cytey4skQ9IBImfaBEfo25xkSQQSeLC6mom2v8SNTYsfcCBHZhhm1GDP+sNCJVH
Zet97RUXN5r/cqxlTDUFgwif+zQxZ37mvLKDeyrbDkyEgym+Xz7LuA4uYxxtp/amIjK30FYCGXvM
Z3JauvihnCdwKyb0veV+khcmkICBqQFaUsyT/UMw1eNOx9VfFhasQmJ3O6aiBEN16Y+9CDTZJcMG
CEz6gTT1XEX21uOivxT1Ziw20mRMReQKyeJ7Y9H+49CMchraaPZUe+4m8YZKZOs1mI4VsiJJwqWY
6dr0+kTE6Q6j4StckYNphCgT8Dbi0qxaQJ9oXqGp2/fLCzmVGMW5kxXC2A9D8JvVmjkwHYVYPhUB
qocEFD8fTRwHe91a6IlxFGXYBYfJO4/puGOF/Sv7iOOfyqYgPNj1DMLzENytQD2gW+JF6QsTS9ji
0KZbqYVmjjDZz7GIn4SvwPOooKdiNxmyVh7Qo9CgZRIwbYgnhUYVeBQqs02HBY3FvZ9k+Vka7F1u
La6oW147uAubYmqSC8TuBIO+2s9egELHn+dNVJhPU13eD+BdB7JNHOCXFp7DNY1RaAUWPB8EWGae
ANT1BBsiCry1TW76hshW59DbpL03JgpClJOf5hTetUZM67sqjccYsArSKjJDSuD/3NyvoGvJkjDK
cGN7za0Ei2XAFG5vPU1oj58WSxbupeFOZ8E6rIbkAwkDklWUCjHqiJVjudT+bNjOsjW0oOpq+3ks
kT2PHlTg8s0lrIG4Zeob4BrIgRiab+jAMw6TDFOq6JoZL2NILsU4bMl8e0jpO7FMsGtk1zhCylXR
PLTy71qT957jrTfy9JCm1Vc+mU8RCggk88zBlyZ44y1ti+E5KhjcsTne7KaD7uldanei14aQgb0o
nYIdH9g+s34brvKtLN9xJ9BnJmmYL39QgXWZxx/IgKvSeAlECxjpb070ZrLDmyLIhUL73kxCLicN
DcrolU1kj5cB+75zJ30IsnShGH/Eq2pqSKH3tgUj2Yw3spGU8uFFYuRfSi+/BjKIXsT2h8XM8DqM
zrkqoTZG/bAL9TO0KCi9UXxfxuoBRSRz/wpVMkaQsZcvQRMwvbcPyyeCcu6Us8ocqJ/OPO80Rx/j
B4pKHueQoLsZwerEyLjWFnrsdVq7CyWcrgHdjF3uiVdcmtcOHRT1Ob5m5xKmYmEnsDMJjx+VlgIN
KY+PW2oUEuWnTvQ/08fiWQuQiGCeTwGUj7PvV8wvI3evQvLaLRJxEaMXvtjRG79TsXEKNXEJPaHK
VXPDUksDwT8ARoJK7Dx6o3txStCOxZwUezk3n5nhqtusSPt2DTxn3KBz4Cz0mq0EnIvS1oZN71Ba
zO+bxuvXnOY/QIw/GybWOGLlNXMsYlNI0NNpdEaEfrXL/FW1rl5Z6US3ve3UtnbEXYptUQGHoptL
83r0wrVoJf2/kG0y0ume83RT5fWudV1jb4VssrjkZNfUOyesubTywNxK1mDLmw8/Mr/ApG7HKCDo
KHhMw8HHkj6tdN7vnXLYoxBfw7lhYIejzupvEk9LAkRPp/WD7BCGCMrk8OKTTevF5qksx6OGd8ir
wKRqoJjN5jum6mtFyq3ma+QoTbXVv9Ml3tc1yTiWF73E+XjnUAX4mlycxe0eXsowPHTLQSVQ/ilx
jr3hqDAw8kqmcN/sIPuy5jdDIXHrLSqraoeSaBURbhErmo3RZ2Rn/8ox/cPwsCLsmYDZKls2wvrN
z5fVR0Ynzqj02iCGdRMNS8Y4ZQUDht7+cpMFFhkrPGk5NkPIqMW2qkNM2BqTAkfuds7zqzYmxvWE
kGu6+V0GhQI6jnkkuHEk66f3ENgBsTHSL22BkhTc+acyPuM9OGsn+okcsesUKvIMA1Y7EEldtlyr
p0tbj9c6NI4OPlgFgWCdM4dn871QY5E10DrbjPvvWOQPJhtQ3GWvA6tj5XvpfdRbX4RjhauW7bBo
4JWlExp60oUyPprmuwO0tfgrKHQoenPbKJZolBf2ex5yoGJYIeAKO45tpG2HHhCNw7dreudhefVp
yT5iqiEHHE0GgWbrsjZvknCdeYro04IfYBZuJsawlV5CbEmjt520bmYhD/PcsWcRIWKUpG+Uavqq
rZk0v/7RQau39IFp/U3rnhdh5S7DSpqhT2mb/tU8tA32YXPl+/lLpPHjAfagB8DP4jma2DTmP6uO
ybJq5N9Q8AJVJWJRmrovqYOkvV/ofb2idEWp6BIJEntn9OX42mmEc9/xVYcqAW8HA5t8LZiGTr35
lWGCXfikUa7+Wp+QVgZYTisBWBOc4nU4eP3dOAenhKnzyGQ5dBOmKUF9M/FHQoG0PeO9Fe62i6w/
acd/DvGGR6iUF2/EuV4pOrLLBg9gHnv5sFF+d5cSgyKa8YCZl+SfQe/LvDkRYm9tQdR1xpLn5XwX
Hi6NEt2zF9v05FlPZscVeVCgXhAuLw9jMh+Z9zH3AH2fgnsKZi4ujH5TEgL82fmX5JAKl3KCSm0P
4OpI3h2r1frxxPAR1P6+WWLviwYoHRc7lX70abvNGM+0Ubi1Qvt+zKdX0wk2SLdPS9c0wFVkdC0l
RcgH3BrkTFH7l3bAeZlxA9AsEbEP0gDWS8kmHNno2JUT3Kkiepwt9waqbR+3dPZGu3zDlsJDc+ac
KrR8m/D/0f69MBU/h1wdfXjHeJhBqJASbhTIUYeOi03SvnuDne+srkS5xik1DDkqm9QQGyt2viY1
AYMKB5jM2dWfymvIvHdoSfk0WCt+YeiXys+5uFjuIe2GPXNLh6EoOi1J/o2ajBdF7G7OA915NvY7
tK1bEgQDIHz8uQ6+CcxYemlhc0v45i3E5cJrh32sq3lv09LAIaJ5mMPAVQiG36QuqW0hLnHmn+Xa
SLvr3ufgCsYasLN+RMrxQEzijyOCtZ8UP5ZQV4pFqfMfgjrebMffVnFxU6oLd2oc9FHE3UOq4odp
YsKiBvIXSwjoIjj5mpRkPQIVp0p/7x1cTSnIqKFZ1JzjFUfFwcPmtnI68U04EMWWQ09kVqgBeyb9
kDna0t5YrX6G9EPaijUeVB59DC64zKQmpkX8WoE6yK4+mk3hgH+cQziEyS5c6BO67pf4czJdYV/B
zCGosy3rr0Rl+aqdJk7N7tsM/UfNPGQVluTQZvBLUTyRHqUQP3t59EJGQLsesUyKlga02beIUUPx
5DK0Wa6PNFPtD6zF29BUbGY+bOIShXo5RB/OQoDK/BE3egz+U5xNQ99Hcnxeln1spx8qdB5C394O
bsIpgpvOCQClZCqgrfQtMqCHCY7eJiw/DHf6GhJqBJk8mnirUCgxTDaJlz54JoDFiX6FFchP2Ow/
SxrssryamNywgeLBzPZLIbUUMBUl8U6HzocgY6aSODNjnyVKPbUfApZlE5KhgWDgPhw8EHqcHZCx
p1uk2XYIk/WRzECLbeqzRJiNoyt5wGRzDjh3ZdHSLuQFQ8Dmg6onitNE7o+ubmX3iDD5a2bQcHP6
jKKkPvqt/xdOdHM6Xg6HlLrOMe/CpHwZjeZDFO7e7gpea4cT0x/3RjgSHde+5jI/Mqxu1q4s5WVE
/gdFGB/5BOGA0p7+flOAFqw71JF+JjaZq5/MsrtRHz01kPiMApBJsgjwWSYuk4zs/6Zxsu3LAuSN
LUa4fwzYGl5h4qd9hFKKWPZGnITjn4ms6w6Gah5yN8qvLo3/WCKVJKRybUUYJyABYoi1mlUGW2uJ
G457cB46lhf8xx4wog6zMXmt62WbLDCmeWRTJ1l/Txv6P47OZDtSJAuiX8Q5juPgsJViUCg0hGZl
bjgaspwZnBm+vi+96kVVdqVCgfPcntm117qg+DKqeBbcMDpifT0CcT03rvslZv0gRI1a16OjtB4Z
4Nm+BHyqhrT1ZtxRFF71H1z6OaQHF/5ahqcUfe8iKe3BxQKiNqm/Yl2dgz7h/l7Xzz0SYbgaGPQ9
r068U4n8N2j5bxs9WxU/SAc3YNxCdnPNrajHX7cD5V8j1k/KUGRmb2RZ65OTt3x7il/dU0+dFEQu
S8kj0+5gQv141vsTpULD6JguoGV+pSq/3BhcP08jBhvUecdjIcitcpoCLBjRVa950WyHOh6r/yAT
kgiGOAotQ75to9VcBvf+ZiEC7UVSxt/XNtjpmKt8TcJi8LL7MooOZmlOiPnTFWU4NDXmIHuzxWWr
LuUtOiFw5K1ejCJv7HlXgYf1crZM8n3PhlDm/evoY15U45uIu0d6eW+2L/AQSaRRRkl/4pCihNST
vt1lEY9JNy7gI0S4C7vucxraH+MVv9NAEEEEUKrEcBdtPiBnTtO7wuvvADCSLKM3BoEUAxz33mRk
Xq+l/+sK5uPMpt+AqPirteFHGbDUFovFrRKCA+eDG9FRWPAbgIYoIzVH6bVHx+yVWla2KtGLG5Qv
egixNZvgaRDYccduhp2EyTPCAn+tOIiriTbkerlo4IeJX2DmS269pThzHsP+9uJnBf/u2ld9zQkW
vQwoYiUFJLvYyY5Bt+I4yR6ierqsCVfpWJqPQU1UqrBTAmHSvuOofSXC9Fg28zkb8dIEakG6xovc
Kg64eDk5rTV4cLGIFQnzikqc9w5q0FUa9H/x5YPBnxQG0ukot4aVPrxrmDJiqAjb3Oiw3K0zcrBF
/4fvCi4cCgLZBaw5PJhKDETSvAv6+UceEQNc/Ja66Dh/nEdNvTt2w8J5yTHCqkoAhHApMx2ul9J7
GrFAmcSd91WnoXoI/lg9km6iFZ0VX4M7b2JDsMUjvX3OjX6XavmGDSSGvsZEG4/RcKZ4crgJ5XJ2
I/97gZc5BUi8A6GrlodzHnAuZv2bn7PQnPocEKqZnxDHP+qRKg23wCU2Fx0LfqmOVVx/WsBOSYC0
EcL5h+ZzDc78epkS1hTs6VA07r1Jf0Vr/YilC3CR9l63n6rDYXqV+xb/c0ybhcdSLbvvwwj1sNh8
Hbeaz+Fqwv55pablZkncExaX5iq14DTW5hHbe0iDWrRL1/zSucnDZo2TOnnoOpRoBgViNmcjXIqr
/KW4aYFM4CBgaq82XzB/pbNt21cBYIijk/oE6hwqfn+ukD88V6didi7biqKDk2ExEkQLq0sHYmib
MRj3WXiR23tg/BtV87MY1sdgWSJIflAQsupdEDKGZvHoNtH9vCRUUHA4VDLfqLGkt5kfWENFL7zj
b4iG09Be/NVYv0Q6HRBeL0RQMf+kd2IO4cFQ0MXiZKbXYJPltostYsh56MpLhdhYcUZvZ3XcEt6T
0/c0mluF54x41X7ZnI1L8eOF2X6M1l2SVxdHk98rofAjJf6NkgLDgdFveYYEbrdfCQm+F7sS+dE5
AkUMgSayzo1Zm5PndwfNSFFqcZr6EmheSXiSo1Ly5mqkz+nXXKrGf/X78HNo7H/bGTkgCW4qKyve
ux4Tk9f2NFOwctMeiJaEG3Fk5EMYJU+z9W+mBlO+mfFGSf0s/Pg7nuqXtjPfQnps3/k+eXV0U6pJ
XeuozIFHgHYY25F+rDFkfQA/KLMl2CT5wNcXwYl0vDfSsdUTtCCNcQmQ+dnJglXcpoSpsR2b6X44
1GV5agTDUzYAA7BdfL9dO1Ua13tjxZ0YWIFvHVTSDXEpkZcl18xbJqfEKYUzAEHgSWj7VBRcFI17
5lnjQEnNLvVgdHaePBBjJMaCTpBUwT81Qwnd/kmY5YfYCf+tKddo30ynyIaPCb/heuZdgV3mJejD
2zJO3hvC9dXg4fqCFjKLeySN20XlJ1mwlSNBINhwoWXcbP9MsbEaF2wjgTlGE9Hjbj1V+Ie1N7yF
KnqfOTCYsV/HmkG4YCSMLffVyHkfN01irL/N+uVURH60YQljH5she8zYbqx58EMvNn/uXtZRTOsN
sXAjnpdgOaRIZMA6+Gkw30dipuyMvCVOEELTCa92oHYVezczjXcrg1KesHLADNPx9ViRI92KxBsS
logCpur23KX1k231gx+sgHu909YPuz2OCCHHfPAeikEAy9xeij4/Vv6ANwiMaeneQc29y6nxAkue
7RseKLzjBO+GzHsYp+KlJnl4BXiUus/evlQyvt9uQuE8HmxAQYHwd6x0/lbgwmZOBl5R71Wsr0TD
RnPK7SWkaTdJ4w/YIbR5xM+9Hp9C/g9Akr/M7ZZ0g+V5ZbcvUpIYkqS0BMRR+pCAZNluI1U7/6zV
/N0z9+rta94ObwjStCgAiGn6msE6u2uYnBAhflTmkrjS5TEIis+0YS+TeOdumugG8y9jj1XODpcW
SgzO3b1DecJItrEuhn2Y2bOj+RmTqD5YimrwWgV7tkEEIkV4Gy9thBG3fc493oWCa0PgQgrwqZ+G
LT9iol9bSsERpr663ntHRENm57Bfpv7FJbYKiiN9rpGqOFP5UlQAL5rmGd8eqFgHdDZyjdDnbYCu
WnG79PNd29GSIC2wEuKxVwt0/aKbX9Ni+uoybOOB71a3fhr+f6z4t5BU1B7dIjlPiy+nu4EEJHMC
n0Xt3ouGm/g02OW2KVxutvy9Il69RgGNc+Xd4kxn0Q/vkZ2OYQrNlDcAXSn8rv3cP1X8pbcvsteb
52LNeFeuv6NXHCJpsPPY4WP7y6Y8fv4gSlRcVgUkdEkNeDdhE39ZS7Qqxl4YViV3DWiJV+S+Dv/P
XZq+IA6tzKeXmofZ2J/B9faF6j6kS4+103b1fWryhMtJNZ3KKPheOossMFFY7A/nCYuadcZ75s3b
rmWA8df6HUPFsdtwalX/yBlHKmIirY7GC2V5bO4jP33wHYvlpgM+6xBa2oOmmBnU+ol5J/3B9sXr
q3+IfP25pg6YnLa+XrX5N+Sa7VoP5EkvN73kOrXdftPKua688FYqeSMTtqK2Pkg7v3RpxCE9c6dc
NteE60R3nQ333kD+bG0kF16qt9m7tZeqJDRY4bfxTf2yzsltN9SftR0+q7ZzruZkAPLnepJldF89
9GuSg9hWrBcH85S69QsLODSE6TPwxSUPcQFCpr9P5vIx7fXrAICFS7rEecGzNPr2pavM1nTW/VdE
6piF5ONi3JuR0vpYAcbN6M3cCbKxh7gXT4JCWrniOMZwg4zv1JfOZ74BOIedvC6h2/c3NOuku1Up
bsSlH+5kgCjaFNlMehSEnBun5JBnOg1gt02rdxy66obZlMJBhpm2eRzxSlHh0t0vOV16s9gRZALk
5/2VS3GXeCBaVIPPYO5RjjTqxhpOr3gd/Sev8SSrn4b5t19vUxzJRN/MWQYsSK0jH2NcoQX8zSFi
XWxwxK9uWlyDBf7WWDeHIf4kHopvhI1Mrar7Ufh3Pq+emUVtGOX8LtdHv2Nt2NQUT47MYnjm4O0n
zy0HQrfqV8pMT7rFvL9w0rI/pIRR3Y5CHtk+/43xjVGfcRQTr9F8YkylWA/7ldfv6Jm8G/J+P664
mSPOkAFoFjQCcEJA1ir8KgLkugAfoBRR2kn05cFrOJeqtX3sV24y4Zz+Z63z2oT5nfVEhbqFEYDd
QyxmGiULgIMS5hTJsKlSMI0Y0WeeGWx3rXuV6QR+iyOPAs1iKtlBGEoT6DtMcCnmPU3SCREBDk3O
4nIlvbd8VQrvnJNtZg7+SleuC5EJzpfTycvE00zNwlvoJuY+dVp9peXwYOA7EWHyh4OGFuRnEuox
PeAsAgqlnn3eSsaPyTkU7zrQv1XE9ZiRdsyzBrYHv51m1oDtp0udDY++X2ESaJezJ+1hGBbKlfH6
+ck+6w1dbTXMDm/sSG167DudNUnuSHg/FMsGxhpYXaYWz1v0/ylk8jiwGiVf6jZ/0dOE1u+jsClL
ImQoV1oroaP+/wD1SnE3eeLDTjj01My5NXZ+dUaru3dy8yN7LsWpQbyTAmB7isZWRO6hk1T1tBNx
0hzg1nWQENQyi503j0By4TCYdoHXccVKPkRaPQYquW1L7xsvA0aKgYCwEsbcTrbtj0RJdyLSaObQ
Ux8yCsrpj+6BKkFKJH1c9sHRVNRmorjX+wpU2GUWXvigCA8ggOHCOtZFtwExkvIwVlwvCOG8eBx7
nS/fVC++WJwQJMndZu95HBrsUV/SQoakOF2W9DO8VIxMN30Nb34FwxChvdUk3Nton0iqa6H9723S
vKVt8FjU7YUspM/zh090yfpbVQbPHT/BKBrO0OUm4FHJKYcYNN4jmojCBcaGkXtvlrspKhANxWnb
HPZKHnEc3Eckr800P0KvewImvDlaa+IJxERKSssN0ePMBUJKCVGNMxdPhWcIIWEnJB8BDwljHJXn
1fvAK3dXIywEjj6IyN85qX1hWvlBFPxGWOTJr7aYXIHgvczRhyBEex0AkAbaDw6yHcJD6aTfRlRb
cUTNctp8Yfo/J4BYCFsG91Om9g2Z3LJH20h67+xhZy/j7E7lBSG/+T209cnnRkyElXoQwS6hpV3H
44EYhf5Z3aZkbRF9R7b+iD15H0zrZ8l/oFRuvqdnleq5EJwv01oyR/cK3XBm7dTl6gJF7NjECsy1
gztpucOpxm4e82fdw9jW0rbEz5lHoY3UPHpNETL2K+mz8ZnPLMmu02J45ec5l2vxPBbdOz2ut7pd
KL7hLI7c8geKN2/i4NZrzbkZ2ws0EUC2YXnK2Lg8aYVbpl0inxEd7p3k5xZdE6H8sy4kmFXyHORH
LOY3bVCdl2HlCts1iNRIngiE6sA7+9PDWJmXzvu6Ah+d560xqkrnc7Tmn7KP+703Ji9JmJ66YH6K
A/U0eMs5HkhgORFKaG2pQJwdqi4igeEknB4qPz81w0iZ6ETt9VyTdRNSGvjaEW6hzSW4gFkiaO1Q
4IgbafulV7tC2eSUZcGdp4ZDk1ZPXUgeXY7iN17nm6jx/3oR2+im5x6P4eElnbMPSWVuK1mgNVP/
6k8RMmipviYhTg7V6N6s/7n18OD0+mcS5TH327ul7ql+YZvPguBiwUVdKzBv92ETCsax9tFn3c8X
l0agMk+IEBtxmjt9kFUrD/W4sCUv5+Juwg892uDFZMPdarmFLnV5v/Ezjd+c1rq8CfIUyqyX7TZ0
qZPJl8ChzMIdA8rFOb9N7CP+YpLG/fcqy/6HPFFznbjBTx1hZKiBigDuOQSx/9jQrBVp1KfEC2D3
xD+qmP7VkltHF01vJSNXVAp9hDGT7YuIe3Capb+Nnjjix+egoZYlx8E4QCLCcR3e9KO6qxKm5Upt
GELzNdUJyWOWS/X4hLT323ixc53b5quasVu69AiZwORv7dRwQ2NDSC0mn5Rv0NQauZ9KncNOQVT3
x033DOuPVAUn32f5FCpzg6U83jaUzxMfopXjjfKG2zaKnR1VS1hHPECTTftJNuxtJJUC6q+BaCfW
GwlpYUtN7qwgU3gdAbioel6bUZ99VIW6L7rUA5HQQBVyqrPPx00Q8hy0AZm0JfyO1v7oNRCdzMJF
NQG02brtk8+wiicnx0recZiZ6KNOQ/OSyuZ3iP17PfV/+0Y9yhLFqQTQdKiH5f8fjG9wlvRL+rn2
9qcn1+To8TRF41/KDk9utzzwIthxnBxzPsG+LAA04HN/qKEmKYDPn16lL+VUkEcsB8Bg8idO6ZoL
p3OdsmIq7aMqoaQ2/sPqq1/XgbEbp/052Gpiy/oX+z8pp6a+GUpGaBq9zq6r2Z7V7bvx6MSm6Okg
CY7Mlf4J5ApAyfp/I4FoDRPpMNUUdwAjvXjbvxLhtFzyfx3hHfKwwAvtlEz7op3e12hz/rfzLX7S
a3ce3zLdn1ZM6UlZ4yeZr9uMihMsHUxAJUfpqNdpL5fsBaShd9WitKKZIpUmuMt1pLcS8PB6aUEw
CR7uEbm8qZ/maXje/gVgW694uaghwHHJOnJXcbjGod0PWXCTjMPLGplbHSV7djLxLukhl2aJywyV
0uGH7YqljXU+vHwB9QphGsuASraFJ7kKfHNHg3NLVR00Jh8DOAFLNLPRvPKuAJOojMavleK0xlbo
uQcVVLXa29AROYV4SxPvHX+B0Z+51Kb5hZseDUko54PGhMz/gwWpLDHq5mUOjgZutqP2HJ5p/er2
uo8fiQpybx3jRFeUxxWZaZCCRJQ9DlpsugE+9DQ5g3Tcrr1U2JrfHOuMx+cZZ74DQ24KmpeuTlV5
p7Gw4JI06WoFDxh9byTz24buMVbqmji3yrso4cWmNBuOMe/nHdkdZCwOfpvjoVllvhO0xhVkw03d
3MeTjOpd23GR3TlOif/EanK6u3ics+HWpoFIv6xsCr1hOXwWB7lZ+ug5LvgQfwcTQFEm3bHFluO4
cqiMzxuzmYeiCtFmVxRT1j+YJcS/qlLua6zeVabv4nC2b7B2lfpRiZv7X75ImuUsYz8mu9+MlaYF
yMD4o2bN26yMtsvnaxerJnbeaZY5aJN8IkUzsb98pdrL593hjhiYzBRpfQsAXzsU4wUivMmkGV0U
/LY0ywKcduCny1IxYx6AHz7fVG7NN5rreNg9xbH14j9h1UL7Qg0aMNQ2LKlbunSxvuHnYRPJN4Sq
mAL5oW04maq8IptaOaPlfQp6J7+CUUEre145cKn2OkAY/FcnVTTvgsBT7mE0DRN2RORRvfQElivE
7S4i7NcWYE6Pi5uG9BnXpkKkxOKQ/4zGKfE0RHLAgAhUQtvoIc8dPqKgSISDigxbDAZZ54dIn0Xf
v2nR+dND2zhzdMeGNOWrPdrcXa/9kJ9yQ+P2TvynMx3fjK8lZHlqr62luf4nZQC5mngSk9Zom+37
tO9g04T8LsaGlEXncITkRbF17Za5Q/Z58UEsXJqCFNlPA4WedbJZ3M0LFflidQnPBabijTDjh+nz
DSZYin8yjrFxXJt8+7IddQioDC4Sa0rSCHM3G9AVjs9/MgW/3tIpcL04SIys3copcH6kN7r+XYsJ
pJle4F3qpdk2yx4hWSUpdn9bh8qXhCIWLcbPceB8/+g7FRCM6nKHktXO8AERdZvF5Mhd4SpqeK5t
x2xHgEXWq+BHzcjFO3xr6ka+Bovbd89rOEbtjKUwmLsHsrCOeRM1kJsbnuEZGLKBSBPjmGTjOPu7
0uOjBsdVugzwjFCJXvWVN7UrLk0yWhUHdFgDRZnogrFN9DcliLwSsk6m+JGEeNW+92Xt4jno3Xax
z9pEMvxS/dD2TJKUwWHzWYWbbXS3RNTd36xFdvie16GjakHy5pwOvqwGubBaxn72Y4i0he9u0pTZ
JwO9O12wrts4vmVQJ1NqEt2xHJt6WTj8kRkDa3c1+LGJoMX1iv3mnOZtFR10GonxZfE9ydWZ02pR
7T4O43LGp4FenlD5gDsjR/hNaRo/DRPk0oEriyU6j4LMHx+AJ4ouh6vWmrhmzz9X0fg2xLPqn/IK
7cxj2qIHkSa/fpYqIllTK5oWU2cku3aVJWuJ3t6PyGI5rY8il3SueRKoyA7nRrIlMTlrDIRhH//f
uCswLIM5s3lSEgfs2PC+Y3X0pqdJLv7GVcZMF6KYu46HNgxdq3I+w9kd4mNMi/32G58qb85vM4ef
hfaTph4hVXGEbEwaEFud4196HZkGPxzuWkh1suu6j0SAcyO5CxZT/5QmEBNBBeN79GcZkXXpgTsd
Jz/tuNUE1EXYJUa+iEpwHphCRredqKHJvNR1Tl3hEhPZh4OFUQ5JD9XoBr0i6bptm91bxMYs1Nit
/YVAbJ8o1f30+RRXl16MGkeZFGrGQlv6pKajaw6dvnptMn+pnqm7yhd7qrvGIj4vG2VqUaJDhjFR
VT1WKDiABWc76ODcE6Il5BuGbkjoKY4Uy9UrtwvWoKVsIVQ9XM9aQI3Ev5chhDhqgH96aFWebPdS
N916qbkjNuQcvFYGcUmUGqQlZTIs4hd3r1zEds15kIGKB3I49kdWeOzeA2+MY/bBDkrxpkRns34i
byWgqsxFYmgTtH2+jMeO6ymvx1XUqvev4IV7zLiW18q2ecw0afIrt5WOD/KySbqw3PXGFQKnl13g
u9w0VOP6yyFfYu03D5M2BZfrsfR901zPg1gau7M4G6bl6KRTNPybiTRo9HriZdnyIuYZJ87ZGwNg
1BcnqdvCnmNPm7o9dAUC0H3eCuI5x45mKv8/2GLCd894yKYU0HTo+Kq8t64f+hTDzACLDr0s09Dd
r25QVcjzCcSZrRlXmsLYi7XxAgf8EBEvq0Z8awE8fxyS04Amx3Cw9vydGQEb7lJD6MEUgnCaiW8H
oLF+IJg+h8+z0+B0BZ/DCMHmxJmG2Du6vkq4UUvstWP6NNKWwzO3bvHR0SU+Wo4m9nDXZbpz8uEo
OdsNImCUhQzvEK6w1l6x8k4yAgQYl5d6N8quTf5L1GQSBJAubZCzSkPoChmtsqXU1wRYjTOgwIxp
xwaurT2WQm03A+bbs/3MzaUbigqnZy1FMxW7wDp15eN3LPiK5w7tK5Dtx4n2VVwUJWzbiIFAHcua
Up+UClErmgegU2m6h1vecUmgaxZoeBa53vw190k7fOdwRLe2lID5Cx5AuvYg8vWSZN1nqWuz/iMN
FW+9S10yO+ERYwBrdaBRhCQbVtHkI/8TMuyqk54Woso7L4D6UXOCVY3zMdcVDTKoJUUNgz5qiF1F
Dthq91B05LBvR7P6LeELB67zao3xf9yIkpw9GIcQYJeiL2QOQgPFge93U6WXVPil+CCtsBCCZGO/
yudEVt6iT12cQcwgqOYOLdXCM8Hr+eiQV2yO7dDX1Msz8PUcxf5Y6/oRW2US/+UgAeFDkWLRRd8e
+0FCQ3pJ/7W9M/YEPHnE/fUcsP1ow19iCDErMYisdM3gNC5iGFeFjprkPW2GAZhSFQThRJdiYMSE
H8NRWZcQ1106gmt2KNr0ycZJun73gVXheiR05CpNyMslTb6DsZywppBx46lHfOppMe6Z4GosqSDN
JbWzSTINKAQdoEbqwZuYKMPgdxijW0Su/kYYtl/OKZ7LGjtHMto+/i/FMKDl1chhCPwNhcxL0MTD
eDo0dui99GTaxtfjDfOA54hrBbm8v69Stii73sJAKk6EYzt9kdB4xz9WWE2fbZ6a6d0RMOloEpbT
mJR7r9Max3xkx/AtroCY/s1SZXgjkZ4z1P82pQYthCxe17y4wfYM4U80uSbHaBghqTJ7QUNlZ0w6
iJOMdlSrkJfL+P9RoKDOdPnoE7OsP7LW7V2FfrHpvtfp4mpK1zTjRQIea80Hh9GDVIiJrvkfls9Y
CpeQAwLHmENNWDSxJuRuMwgxv8zwQjn9m7iKsxeKnmbdsLRehg4TrutbXe9r7ZfjL+OWST9LN6vW
74GoEIa+Wkd8z1DajNfdgfBOYo/azszRAnZbiC/qtBQxBZ1ZSKcmi2OELpqHJeVgyx+HXKEMgEmy
LEf+XzPflOBK4f5gR/arcri43OY0BjqRKPnFyCrL/+IWyBVMch70GUu1ETHxtYEgI4tJFrM9hq2J
30nuHRk41fgvG/EEjYjafFJ/Vs92Bw/TKOhzah7dPz47i5Y7mY0itigziXX17riaG9+1G/s5BuoE
ZArMn4GIYcjpFeUNUdUCLgMk2KFuyviB37UtimsavmOWVcG8lNW/DLUR+ASjBBrRKIWH9XdNZ9kg
qiyRy91yxpbJU7HwWeKZJBEcpvT8tnItb5dyDfvb0APKdVFwTsghmRIT0EPiLGBlJm8VRNIzbulL
z+2ubnx7cnHWw39UkuGM3KsjR3k7BLbZMuqzQhgHB1NWkHaSviq3LFGwEJOQRc/XZscnMQVfvF8M
pcJiKdVwX6yBIm4UV/n2W85UvKQjAKcMOhquBW4jHXi5AgxeGpvmX9A5MfHawd1a91RZ1YYNGRk5
8khpuGwRxDSNanvVpF1VuAxkjDHBeQatY7OzzPlGYl732ISSv65wT32bEPYPXUgqCew3H+80kmVA
Q81vE2NWkDaKXCVcBDbnfTzwLZXcDA78NDwGPPKU4AZ7/moifyhs3njhTT2SMH0LiZ0T4LR96Hp/
lzwQzGSdzlwInnMmE3SXauJwdxtis9dZFy+PBqZO0oFOazF0U86IU4nm+4RKuDCMED5uyhb0ub0K
cUJsfeYSZPLbxEVz5d4OyS6qYU4txvFpdaDUDPmlwzC83FU13VwwIroYUyTu76rqnwCFhPREuOj8
fMPRSU10VkGWJcelU+Hyrwn1RnvgScuimzxtshD3sZmzvL4NYhGI+6BrgTxdoy1OGZAxNrtlfFV2
5ej8ErkWHIB1kinKc7it1KBXYioiSGxnGR7lq7FOJg+btcd/npAD9MUH0OeMgEHCHfWSmTGunhKE
qvmLZPx2tYmnQFCVqNN6XRjtaRwNvymUGPsn9h+NpW61XMpiZ9oUb+IVv4g8m9lVFVX0O8pyICrF
UkWWcItHZJ5Lw6vE05u6Mph/zWRT9TmPoCcWounjtPzBdxqHb7m/9hpHQiOCMuBjNzZ4pPF31n+W
Ku0WIC5M+a36w4kZwxngTuYFA+JTaboIgGPEUsT3RtC0V5rCxvknD3Kup/cU8qwNdt5FR9M/zh5K
0qAIZuanmOKUgSr041w3L5Q9JOp3jJUtaNBwRi7koQmFeIw6HY4OZMjQ0NdeCdW0AlUfCz78o9wf
N08K6Jctvg32H5lnxRWkGaIGEAW98NaOYcPpeHniFKMJ+0r7hcgQ9PxgLpPr3l1K3tmJFhajWiHM
ZF8y7qw5H+eB/Rg9IGFEFXqMudh4CN5vrRzSCXi6DyT/01Es+CfC4EVvzbF23KJ+VHGWNU9tWyz2
mIikg8ZSj/ComNBUDQp7Yfd/XzZtR5Rkxv5Mmi8nm2h/LC/b7IE4diOYAmvrLhclg4zlAape19K2
SdsGDpkC1wplr7JR5onNSeD/55h+SDU9TiH3Kvxd1TTZfe2qYG52picBgrDVOSVd4ayrWXfvRMOb
ggTkVGDmLodCJOfeJDIhwJuQ1qTzb3oNcm6013go8+oIWZH+lXXVQ3Q9pzVzJopTk955kfa8k18l
5FMpFHKG64x2DIYDZBQI/zNSDTmAIv0tWqiUDeUMHnXKVXHvytK7XVgL3xOEh4cd5MzjXh4Ud0yD
wcWmZPfduE22X6tfo3b2bXCvVQ+WetXUy155c1tdhhIGa2O4IpCVIZVnw4IECSk3gBe9KuZD6s50
CVp/eVSq8jZBEHGwU1BbRBB3p257r+8ShI5H2yQ0VGg582vob/uYHAE3pnWX1zUVuI3qPVqUOVRO
ppDFf4mfJgcvghXbxn3/EEwxTxvXAPvTodkfRy72X0XHUhuWrGZFJImgF3thw+ih+H+EqyqDpzFw
59vSlsF3N3HvrQ1bBa4nyQ6oDf7yIRV3LcDQ+9Ct2y9JsADlpxjHmIdBkuZjF4xmPKFaREkNCLVN
uz8T6tbripq3BxtUnLiUWojuQ9bvsBYWTwrzGkxN8jvHMive6naJD74/9ycPzDWspRIXK4v2x6Tj
4kklUHKDHYitryDeRk+2uFMcLghahXdgsJ73abb2903WEbhdQvZaie3egVp5F2Vx78Sjm11joCKZ
NDoNDbSqhVkF62XThP85a1kel3WcMYmW1CTo2TjP/DGFXrCVIOT3SY7pQKjPtMS1oid4QbjsTl0E
BpN0eEiZhByzO9vX5LojFk0cHFS6rlsjp8HqBGKf1THxT+//icuBKbT25Q6E6l7VmrtlTezsD27i
c7ImxKn0/Dfxw+ex5aqRKO6xoIJ1ek698iYGh8hilaRd/VoDPtjs1qNo7wkN/6kLiryKsDpt+9DB
FhQJ+/AIIb3NjOAx9Z1pnN/EyIZDBnqEDAbQCn69rEnyqnnUVEAPbsBdMuy50C93qWFB6YzwxFua
EIEExMtT6pMIA8UaJvwMTXdU47qNfEhH8Qr0zw1+XbuS52M5DGhwUAEROGdXDsu9IqKypvQU8w7G
0nvkivIsFlgPbeQc/UUB9pl2WWz/ayvCgTGtG1R+kK7L11eVRsetuV1mFIUpGvF8FJs+mTAJcxNJ
8rs+kfs+b2441V9c9ivwQKhR6tluT3vtyD19bFvV9XTvivqSt/Mu5yFZxL90/UpKDGZgP+iX3iVu
tZc2f6vYf+FiXug6lnAtvRs/qo4xv1kEukMtf02MH9MVO1mzdS9ARzZ4Gdc/nMe7Mm0f9IAzwgL1
rmlM2QJewg1vuJRy7dXDQoKdHF3zMW0jMEXshF4wAMztRQlyS1jxdrovbhaQ9MCfNkic9F6gSFF/
uGYfDuXBXMCuefkeaTY4ti4re7uZg5rvWv6dEn+fteEpp6NJSGqg5vV/nJ3Hjt1Itq5fpdHjS1y6
CJIH95xBbu/TuwmRSkn03vPp7xfqSVWeyhSgQaMagkRykxErlvmNzqb0xu+942SLthEnFuMpkgOG
qObR0LEemucNcfBojd7B1IyzwmgGKScJ6jAHp4U/Y+J83rrwpPJZPuF5+1I3OCsjK+FPMPetp2KK
tvbYblp0o7Mu3oB2JdMQ9xYy/MVgPhpB/kD8RUq4wnhleobovfM9fdVbDshHljItMVBmwJs1NKDQ
GhjQvTKCYTHT++ps87nokvvMc+/VX1TwXDdzUPOxIMIny3C0t3SU6fy8Yb+xLLM3vDm3GuLHGSoj
AbNFcPxIH0craelXpQdgwelu5+Qt1sw9upSbMhu/01DcouB30xUPs6uv2mw4hHm08xk5Y67tu2Ip
/ekwMo0apfXsKbSmkTtXfYChlSfJ8HuN1n39ok/eCWrrITLK97ocAPkJZW5xlCU/RvKXx9DE2S5k
MjVv8xmXTnymUz3D5weNu4FvZgzfJcj/EtuhNCN5BLVqJVCpW/wtBI6fEKRhtkfbTGSAHse3YkoJ
eP2irsYNiK/rCM6phSgDq7HEi8eon3v11glASMQhnV/QLzAYCSf+vo2wQkzixxzYgWjGC02+W10X
Zy9zV02lrcSEJTcARnouizYuN2robyHUocvuAozsDXMYnPucTcleG4H3hXTV0pyIljnHiE2lJBjQ
KgfP6p1cusS29U0JA9mWtwT7vPTqmOllfQ4g30ZWgTI/EMf8uz7May8RNwZq8DJygb22y563Fhff
sHU/BB38CiYNdPaOsk4XNVpClTPtgzjahDhaKKgmqown+pBXndQ2lkDyrkDHHOxaGbkbFTBGwneV
/LSaBkaxTVABm85aoTHBRKJK7muzOgk8dDRdbGlkLVVornDUpr85td1lQjfViuRa7w0Eo/MlO3Vf
VMWv9RWhEcI061n99g44nBI0QYASb2liI9HB9OWiLqJ7A6lyfSROQi40FPOVXareeTxWR3Jx9Fy9
nROJW+runUVYoF4AIjmdckMqRcYlOHtqJWMFrGUJ32dHn3dbB9rrEHjLuISsROxD3vzeFzHUE33R
4cdrmOXeoFryGDghadV9AzV4cCPjaYYuykMqpSY+9kRdXuyIl6sU/yCoeXve99rREgx5kVJ3xYY5
HvB6Bzm3kbkDI9aM2ohPhVzwrRwtcAbGNnACpG3hNHC9liCHZ99B6CZCh5iNMjtU32RCMkJ93ooB
rKkkjGNmE/Y7U92ddL/NUFgqqC4lLX+ucC+j/sbuwrtKd495gMY9I3nSh6veHRgt+5tZI9qMTF0R
YYF5tNMHb6n+v9vHe51A0shyDfu8oWsxhtYisSn/QVO4IzpEcNcAjoBNyBeW9og+wdmp3I2KaSpm
JaWL0hVIVo5wkgHu7j05zrCqqTYSd1YKMC+Z3y5T4IIp+9PskJ0kfKjTSiu+qfwhaVHfGvJ6HxjW
toJrqd61ZSHlGKNcOJjFreHUEFBifWPQ27zqbJjQFYdaUAGWMaMStOYg7rOUQU0nT30zrZ0Zxegq
7uDUGvayj3xOv6kMt1XbPcT8GDedViLja2narYuH+mxlG9szTxny2AJxe9M50yRa5uQWEWrYwgXn
Cna3Q15Di7ONgSmwyjuyLFrQvkTI09wMU37IG7FQG27SJuiNIT26OAwoSCbp0GH3znZpbRSCIE+a
kzv4sKvgfXMqj/20G/piDw7zUTO/+eTNTW1woEJNKmjkQBeU/bRXYgTFAN+3Shl0Eq0tFk09Zniy
A6Xi3mTIBGGAoUPqvQkMEK56Piz+MCdGPoxmTpKE1Qv7dSntgzpd2qhT4334TrT5W3Dp4AFzTd5M
kw0eKdrZk/1c1MFNCp90ppqI+mw/O+QoEAUOOlD3uAZsrm4d+MEzw86tATKTdlT8kureRp0qI2QB
M26ObaEiebUS4auWxieTTa7UuOmaLhXfSP02te7xytu48R0TnrVkceaiu1dvmFnLybLnC/n+psm1
17jFwzZDI79xi9sw8G4VaVgtXUZIVw0+CIaHL59TrlU0LYjwaFOfHUQz1C8LZzdaVCkDqMrYpRhu
2Mn4CjyI7dJyqNGLGRDMypA2NQhJuf4IieyC6+86aSA2gmHXUXnUchSfremubScYQ/mpKlFI9BNj
nUBX0TsoBlDsGHN0qxRxH6vBRxyLNMW7GwVAUbJIgXzO4PSrBgiWk3q7wu1vEPVZDwFWHC56naVY
VqAQVUbr23Krh9TkkJeMuVoq/pAIYTDq5XGOMUku0v3E69ckHWHShYFOHIAI3IghOuFJ4Eahh95b
e3QHGsXqu4RtT3XIW1eXM0DWTD3kXhF6+6zs7xoXaw7SKE0gVOkX30oS3bpxbqIoulPRQR2awvKu
a95aCeiDLsx101vLduj3HhlHz9iDHiAADneP9TIJVPKAuPYOy2TU1Oel6Kz1aPpI+qEBhYnBOJqH
TOmaAKFn/L+e4MULCjogqoS+ehXxvUs/3fMVrmMlqm9+V0cwUhBbxUDEDvNXrj1V+bHq0VEg4jLJ
ukpHNBdVug3pzedYn7P2xeZ4qrvo1GXAk1hSqAyiLamUIpKNk3VI3ce7OEsOGvD7ioxNWN/wY0fR
U55rQExxWpzK/KVrfUgVDnUvDjvYoq+zcH6pXH89ETe9rFnptHJUuqPiZhkr2W3ECDjW8ZtDIQOc
e++e+4Q02bMW1TxtvFC7q5P4JOcIQyKctGonRiQPg28oUClxyR+tw8QRNsILVEQKJ4j3ODrtLXfY
R4Nq5ATML2n/gjo4pyq/w5pQpT+21x7UR1aExSgZNyikLQJ6uSpQpll1U0fDsz97K5D6e44cvCfN
tx4Fg87tz4Vv7dS53KbpE+AApfrAlORO5SWofvys6aF2A4nm1KDumD/o5P229pi6vJMQxXVhowXc
P6pAViLh0rfMHrgiMlXqA8vWO6rIwqh0T2vmhw6WDezBWp2l0IWwO8HJmgoHiOYxC/u3XprDxkEG
pUvTF00pxrBKma3uVInhZsV6TFpgxg5gQcSOrXxkegsshoITu/t1nUBUQdAJa0cMUdBkKwJk70qG
IcgBUae7fr4vC/ivunVqSQkYJ6LNHX23e4MMqqETOW+IBQFJJLpNa6ez9nWn0PFAvZHPu1HBvytw
V+W/qrTsgvlQgKVEAfjXdokwe0Yy9aC2NdPhHTNNMEMmxMTavvM53ut2wkzHW6mMfUIcySDKqP1O
V+ragAV81XicalYG+cdv1kHVrnsYkPQul13jHnv3VFNNKZ5kUNPSxl9NVkDqk+Sbi8qm7RQbA7VP
w8FBYjynUtyNs9xV7N9MxzxkztZub61CKdaq4LOncWFSpWVtcqiZIrnUdowMd2MPEQnSnp0Dek5z
+s/B2ouqi4Y4gTrRWsSLO36wk51VGhizTmMQe5KMMe2oWjFrXXIsL0pCvpFEPxlmrtXBq1aLE6Nk
yFdtwTWqNRo1jyJrV5mgxAwddMqtpbqeSR0hqZKqCnYmexQk+jEZ/RNgbfZ3vvWcniaZvZXQBxnA
HR08kbz0vkL1SS0FBh1PKlwk7H5HvylUs81v1yivq+ynr/u1ZhiwnLFeAeyFyUzrnkqcWYqqecea
lKRGbCJEbMJuPrBjNg390Apgt+PTOiF8kBOs83A8K/GDnJQr1dKtLgSYcmul/h7mu8sAPL8uQQ9m
F7UluInemnszq0jFEUdgc8GdviShhjp5vJAMnXOoscooFokVHMMKjYUjOcvmB/JvIx2uUUKmxMuX
VhkzRwyXEuM3emfYCishGaVHFSoghz06DyquZZG3ZS2zEFzfeG3y4TprxUnEIF6Kk0pz1THKYBQ6
LvKV6k2THc5owkF6ogFzKJKJX+FYrEl/+gadZe+GcJgy3iWLQ/1czvGdGNwzrToEM00MDtWXTn8M
NF5Sg4hd3xb5sNJm46h7N0YebcgIWX6YDiHj+CtJaUaJT+27Rcqv1WcVO7tW3s5GvFJZv0ZILFmB
ZT081lQRGIVtcd3chKZ3j9kLT22yNzkKeckqLpsUHhhYqKJGNtOLKjK1bLpTl1KbTmVGPilLTm9N
pVNkgEmEyFnlmAwkmjNFyrqOB4arPoONNNhntHxqN7swLoU05Sz15A3g+56DKaLo1Rz7AMDjpMoj
z8RmV2ZLS4m9AiSeZ+OHTRUPwvjd1poFb8VL860Kr8Zcn/DbITR69Y4Deh9x1qJ6zxC23rh4A2WN
/mxDifaIgh5yLSEz5itBO00gOFXmHvOj2XyX3nwbg8NxagYfxSk0tesQfcRIVLcZhy3DoZ36DoxD
XxNf4KwT7kczfnHQ0EiBCDJA3vhkiYoZzqqTJ6LQagqyZ9VzoHgODe+gx/5RBQQVgnVH0Hssr4Uf
44lCyKtU1uHPazoJKfqCqsHAMGID02WLtNMuDqZnC5M2RkYXxqG3qgArU2pWvgtJwto0KxpTycX2
cuBNLrXCeDVk01NrggenpTFm8yXM+m849W7aAZBe6GQH2yvIw8Q+t7RDxXnrVdUynKMnlU0BWEF6
p81+VcfgYlXlLqErXBVRv+mK7AY74Fv+XPK+6EZ7fX8ceKaO+4HdubW8au3SEWFNIC24TVJUDaEH
IJSHmMLsv8eKCs4GbWqSUhLuOksS5sciu3GYj1TC0I+h8LZAbRh0hSc9Ck5dm3+jH7WV1X/aFD5B
UpG3VE+wmd0fkoqi1Fuy6PRCov7DHP294TIQj0jxvaa5LsvKQNfc2Sf1fJ2ZvbFU8bZwu3cjiE4g
U/YWOgW+59zJots3Pngl5FM3MT0IeotLK9MuqrWoEsC0z7ZMbZDSGGmr+T76z2YVnDHhfnd9RvdA
cAmqzWMVMstpG8aS+mhdVKfGaMRSpVOQYHFEsTgKs+1sFODuIAJbngWZoEKOPD749DKvaKGvJoLH
VJjYiyWvDID2rtvdMlq6cnXrpvI0TvXmV8LWoS5cO8GjioWmXj95BbxsOk8DRWCI/oxKQEJLXDq/
/K7K8IHzklHNtdl2Z1TucFpjn2dpscKoZQk+dN8kDP1dLbcYJbVPKj22UvMCYPFI8DiNQ/w918IL
ihhHbrehU/TC8HIpaSEgKvTdofqyzeE1FyGmt7r9c4qbG5d9nFtmu4X8iVchlrHwW46tnj3lAzxN
4WyrZLqIauI0wXXbE6xDP/310gDnHYxS7Dx8SvXoIBznponlQUv6B8CYJyaybwNSub9q7gHCGCZk
HBcqGfh1UKPjiZ38td6WBwSUpjUOTw8oCT5K8IKLzpxv6TIuE82C+pYcjBpLTDrzJjV0C7RQtT8s
K8SBM932FLRKujUh5e5aRN011YTipArj4d1o8YtT/TziPzIHiUcvrxQgxyf94AUwaxzgMFeWEDBv
/duohM/akv/EFSBXDfHaTKwNI1g1JZAVl38DBPe6aaZ7DMxYNSSqzljEN5oH/wbFi1PdKbkSYb9H
mr1tOh/epKddQRk8Fnl+9Mf4eehRLGqZKdguly1CvJ2sAyn+DorPr2AiocmrTSir6EFVVOlg3gas
lqzCj4I59XXbDfeI+UrA/c1Z9ZSgT9EjoDRVtRFQVuYq+i1ycOyWbKa/zhEgJAp9Ludy2eU/KCC+
aTUWSUX+2k/xFmU8VHMrhpcegnpQ0Q+DtI41wawzG+eqhPaJiGa5Cdr+hyabh8hrj760zoJW0OB6
64mazkmtG5h0G/CfK7VyCgeRZrtxTpY+OauhML4XMrmJo3rZepmJ0+l8sWgjDmHAZK5aq9oGJfaX
SPTYf1O42nbylo/d0qHVOfQeNaG9D60S8GOGiImBrjXZiA3a0FCm44YJ4xFVEDSqsCefoqdRmgY+
2vlTFQMVAoDwDezWoWn4vG4S4w/UZ89uqh3g1DwOAU5fUkOZSTTDRhkpoEBk3fpghIw6ehjB8l0F
A10SXERg4XRtvKhCuJBZ0fjUih7WwEb8Y/bSpzQfXjIhVU8DUdmG6TLixxHVkf3DtTHt00aMc6Li
ey7AtYNoeJB4ooCAgZMEvuMqAjIAww1aRN4cm4lhG/g2pBer4mWSDVDp7LGQNUCigSFmrptARSt8
2OYwxRbTZTqvYrwjvQcp6nhbRTNkadBBjDykripn4f1wSpghoQuxppneLGoqwMmC6Ya+cvp5bU72
rWM0z6ofppJiGxAtGX1/tJF41fJ+CdxtP+FQ5njJZuQwY+RMs4hyWLWYxyontLEsHCylDXuHojU6
zy1XdQDbpCaCaHnwhFbvJhD6tIxE9lx36aPsccfFnQAaPMAVWaOMQvzEnGLD/57j0NvUNcKVCUei
xkwhQOzLhdICBYZZegL2kGGw2yDqTYOIOoxnx4Ezuy8MazM57r3X03n24LgaGboqjnljoUsOJnOL
Rw6dy4zX3lC35CG0thQlQAeTuXRu4UR1ezAi/tLMKwBvSUvJEG6wMscnCIcbJvzZPeCZjcFRQTOB
+4ZLl+Fbl5NGFfFxcsprE7+dFgOBpBeoIcFunmmwU8MUFqM9n7PYTI/quI+G4YIViXMFAn3X8w88
y8pXWgGenHZxBnVsrc7VwEfDKG69Ya3SLNURg0uxA79wDDRtMxZ0FEcvQ9o13A1uz65Itno6bi1S
a3VHVh/WViK5bkinC22CyuftO3ocfpC/p5Y8Bfa4tUX/aHfW25ihpO9lAIRJQTovOAUwmRWfNbwK
ZrjamU6NLR0ivBo6IeOFE/g2w7nMH4C6KR2mHnrLohFMWxVRndXzhHPM9RT34bKQ5Ub9QyMzX2Lk
sna57u49lCfoxMeXgIzbd0lbXYkKAc2pWFLa0MrGC7Fa9KWiGRKNULepFm5j1EeUjB+72us2OUJl
sL3DA3YU6RWeRs+R4WccgExmGzh89BIQDK/WcdPlgMHi8mhMdbAFRFndUhjEmywKydK68NRZ5b7R
o5/EJak6yM2tG8lV0xv9NkwzZ2/YzWOL2DPqIdreSTFiM53onAfRD6OXd7OuIfsAt1spKWJ385L7
ZYpiYXXsNRP598bBbZGdfKL7uA6d6qw14Y2SCKnd9AWd/21UDbcpkhmYAl4q238rTCpiTKlAPPv6
Y+Ja91OK8V83OpRhBi4gah/GZoFYzLzFHhNQjoNqEOT9xaijcEo+c4+dOiYIlLd6O98MwrsmkaAj
bNvf50ox/bv8to66H004bLoZMeJIuNYy9ebhWs2S64B+tqCL0PFJIO3XvXzje76kHWKzCcJeFLx4
tGtvFMZrVza4IpL6r+3Jv67m8BhH1Q1BaWeUzXXHpEv1bx3mQaGe5hssA86aOTMSNFOMxeMLZypC
siMqsy0dRMO8mdr2HaYCQiXWD70Kj02MjKIVWUx5rXQJSg/EjUuoCWdzi+U5xwejG5w17mi7IaaI
D1IC1Xh0kbGkQbHVsJ+emmkPfWOhSjK1Uvp+WvtBTfqCY62RwlifKBSmUL8rNWQGBNWeGouA78mv
MCy6yRiNw654mAII2hz28cAsMUvSatso4fouB59nDsE668NTYiarrO5e8jx958nuakkaggfJ2RQ6
Ur/tsmmrn3GMExKdA2NMduhdX5LewnGqJM9IDKB6U+5Ym0oDk6wVO30ab+Hxg9fnpwp8e/1qL/jv
qNyKanMDTYZStN+OM202NrE9INcWThryosnRyUPSk/a9HBjnNlFoKOwMIAIU3hjm5a177ef6qbba
h6xjLAFc/1kT5MIjY3KDMxs2xabPYTLa7Tb3gFVNHXwGgGHWxZBGiJB8sHNJWgYTybTG9bBE7Xax
yjHUo4VNQP9M+SOg0bb1cTxaVEGiGnzeLcaO67BAlMOhushizLuSDGGXISbuwcBY5aF9Q2xlFOko
Oy4IAugZNREuB41OEZs7b8Ai4dV43xJaQVMo/asxV6thQKhV9iN2GnZa7iS/2VzoblbtfEBbj8Aj
MJofwr1pJ/C19edoir9riU1TIzF+9HEK9EwT+JpUk3kVlXSYtYzTTO3wxAyvLdPamiVtCsMd6cTp
CeYVyL6GNMoN67aM5Vs7Vt8YwD5HPV1wcJeXKHDkFfRdceyNnA6j6ixhMIjnTfVY1DBHDLcjGNjg
CVrExWTVvs6mFV4BDdprWBrmZniDE+8tTQofYkskEGHRKorw+Ic6QDGbyxiHpHTRyjLbtFO6Fo3o
makODxKVk0Ui4mrhS/SADQfqNmig77ntPjdk0n6XnRhwvgCbg2ovqzMp8E2NxiHdBK1VmkSAw1QO
O9fTa2DIWfWpb3oqzbAn2RRyGJZ9151bs7uYRY8iHKxTWGn3vOWdGVUPY+rQ0ekxKfN0usU0GFPd
eLIbQMQt4wzPQQMUjKFDOpQ/xU59R6W+kTBge3rdfuQzF9DSx9qMbkMt3nWRdzsx1ZpCbdVo1H+1
ZhPb0TBlqodKTAkLLLbFzsZDOSBC5JV+l7ZgzfzeuUk7cULi9jr36r2mhTuGqacZmyUF/Tij1PwI
cwnBH784+chq4h0mF+Yvl7RoZXZ0ogDfPceN2IK7Pue5g1ZY8TYT/zupvwzCpfOnHzlIfwjZ3UdM
Fa4iCAa9KSfmFfLsp9FmjBkzOxUKHIzL4hTBsKJ5qGv756+15qbVqjULB1lw/Xq0rL3XM1oABdsv
ZN9gahj7EP/y17iL91mqHQvHAIYww+vo0owORFis0FnPryhtLxk2ISCfx3sD1/QrfQi+VyPWrlab
LqCc8ZN17VEmebxMJ+stwsr55NIoRPthG0DdH/MCvAiE9E3tdP26h95dBCBmpWlir5jnh6Zwf+Y5
jbss6XW6vjqMLfQxCxAsXjzcD6U1bjrDeszS9HtpIuncCidnYbtMv+pwBQ9M8tYdsMaji6R/3z0z
CjgmjrmbpviapCe8BtbbwQ7uXgx//N6O5dpodLyf8x1hda8NyC4BV0FQrRw5oPIGv6bBAbGJIen4
2KGQcRVmhv2tdMb0kocB5OlhZme7GsqHLiiAa2wC3H0okDmcldC7TFJakO6QYF+U1ph0zZVY485Q
vw3lZP2M0Y451FGV3qcoSxwr+FzJ0kaiDmSyT5hujI5PKhKmHtjRxPN9jtfcqu0CzEhQGnqvI+Um
WUZienGTogQKA/5GYMCB0n2A/40rgIE5vn9H3B+UE4R2ISAOL1jrMMBmNz/bll3sp2oO7jUH+QCz
0pDYD9HFRAUnZhRaIU8NUtcrHtuibq+Mrteep0aKDQ6CwUbwJFehJ3d8jHPjZWiWSrAm4PThGaL5
wCybDM+ep/fQG5jnG2iwPtFJ3QgvetUr/8fojkg2UZJBpF6FcC4NozsERGnojY8Fw4V4aC4ojlZE
83ji9KzRwYgYPw7bFi4uagdrWSWX3Nb1bSCbN6js7zEtcgip1zgBP9L7e3W18YY0Ydsb2pvmmfdd
Bp2ubFxxMOc2u80g5J15uuiub/pbTLyQZ0yxLkgRDPMkvPXS6B/YINm2JmOAPkBqSsMIazzfxMfC
i5C4pBPrkZ9f6TZar6hM3ngWXPKitKwN/4dBXuK9tdgUL9OhewJ5BiBKzmfXrl9iVkrbJ08T3TL4
b49mD9fXzDaVm29SIV9dl5golTQV7XiEjMB4pgwamFj3MyhuDgQ8eqWJVQDTZldMRyem0rSkvhrL
+Dya6GWVA/yhuHcvrcAaGdegJKScrUQm97mpU2HLHEUZmR+DqK5wU3VU/86q0GylNRsgRR3hoAy8
57vReZzozvWQVhgX2CfdD6DZgUtBEcW4ko1+yzqBVJ+IlTNT9KEkRQc0pu5yLGcTMZHw43lfN/Iu
KvNjr1dLFymv0CUc6XV/h9Tihqi0S0V5n8n8dRrbWy80X1p4UOiWGHu3aU70Km+w9975vKvBRdCk
z9LxWuD9RBad21cjPfOtOxhLwcSLnonYIDzCrLKGV6Jn2qn1iucc1EYLgcDHHXiugE+VgseBK99q
LlZq/HX09BcOQp5Wah2dwn9E5nZbRhExJZ0uaSIfnCC8dLykKwQ5ZtRoMCCD0A08WbvXO3EvQ4RP
KXMeRK+7a6lVGFrzD0rvvqg6RGPKiin5tHZbi8EQLY4kPY2NfoHIvTEK98hAk+6/q/+MpbYdQYYB
kmQJg7yj+UtOTBuy7MTBS30PskS4gip4cbXiR67Z8zEWebdMWtohbrtDaGAjnB4xN1jZzEIqOHh+
/exo9rM9De9ey7DdyBHOrpXue0uL3tWXMaqjEKuV41pxr+fh1pzmLUpANwZA8AV2SNdzi6oJI6f8
CgQ02aFbleg9CmiGWXQz2SAXw6Ch9zqdtEqg66nV31MJnHHItqmEREjnDYST7r/Y9bChZ/tMKL2E
Wg9wzefFaeadhlD2hLtdgUsigvKHyWYEr6bMthHrFIPxjnXDdKT1GQuBPMwH9DgsWqnIM6bMO4CS
SbpQucmEEYPsOHiIRia9UVcfkQI/de4M2bqFDtsUjGGi+hUVp3mRj+6Lacq7EmvLK8gD10rep5x0
uLjZanBhETglTd5JYv/hbegUPEQZOmAAurEO0JhnubzYKEHptHBfYULjiVE2LwiGHJKkv8+jCGRp
eHAr85s7Ns+57tyzhJ/6jDGW7TsgZzUiw+Rc/vNCTT5BPudKu+S+ngZnC1nPWToGuq+jXb/6TQ4U
IB50AHslAxWokgRG7WmqLQ3PAOR2XB8xzn//6//+z/97H/8r+FFcF+mEFPK/8i67LqK8bf773+Lf
/8KOTf3p7vt//1szod/ZQniuw5+/v93C4eQvGf+nDQZ9znC034v6FMry5DF8rVrj7eur259c3fr7
1elIS4rsytw3UK+xhiPdgrh39WcXN/9+8dmjRzhMpckIKX4pZXvbFfLwZ5c2/n7pqLGRWkmxofSg
2WzDwsq3FhT11ddXV+/2n965/vera0aGInZSo3WdIjjSU6frSbMapQSR6zNPhOD09Y0+ef2O9/cb
BZqv+3GdmPug6S7ZYJ/iuvizN+S4f780soqdOZahubdTUsfG13Zaiq3S188t//kFOR8WpUS2KTZN
19gXmf+tNLtVSN+ArsvWgQnym3t89m7Uvf+y8BONreZZTrdHtTZFohcrU8L518//yaZy1J//5dqW
hZiKCW1Gibz/wGLEWs5Tio45kW3z9R3UF/yHJeSoX/WXO/Q6U4u8K4x9Grony5h3pT0cLcenmV7Q
mwq3KupBR9x9fbtPVqzzYR8zXaA2joRqeyEHP6HQShlfaxU49QzbovDu69t89k0+7OjagAaqx065
t/RC6Eu0YXPAjOnsLP/s+h+2te0Ipi9FXe6lkfxMc6TtsB38zbMb6iH/6ZN82NVj0rn0MbB3FvF4
cLMWVFeDFP5wzKt0UZkx6K5+w9mxTzUQvD7ziCzhIPmjXyY/7vTKomPtJNMeJMwFuW20osvmN7/s
k48vP2x1L2kLaVvRBI4WiY06X9YtrKc0WVX404nrP/sBH7a83lOjW1Yw7R32O8YVdbRuXSyfv776
JxtSftjsDppgldlo494JpmjTCita9NZs7Sav7X6ztj67xcc931YO/bhu2HcERUjKSGpM5gNU3OQ3
n/izG3zY8nzhuap1rye5b2k/4iraoDnttOevX9Ene09+2OKu5SdNazQ95mhgWEdvxLNuxkTl66t/
9vAfdnbUG+iK2BUP32rByWlFsY6msNrUDQnqn93iw+ZO3LithNV0+7hE0bPtja1khJGVyf7r63/2
gj7s79gbs3qojW4vxQS1r081FNHQrvz66sYnu0x82ME1wlyYrcztPswYbPprBeyJM5C/w7LI5xWM
Q7BfQJaSdenEC62dF6wH2Glo0EZAXc2lDkrx62f55JeKDxvehU2If4vMUFnTby0d0Wy7+LOEUHzY
5lrQuEkf1NWeSc+4opzCsMuafrfNPzkVxYdtjtSx8HsJWbr1fRDKEeO7IEBaDFIdakFg8orhVbPw
VDcT1/vNh/vsZX3Y93hjzaZIunKPtalzVQgUXN0BJdo/+xTqrn85513DAevqcKYH+exe2S2wuizP
vMXXV/900X3Y9Hlj97GBcsbewK62mN5csv+OfItSaueGN2bTXvzwVEzzsooQrnB2KEMsM5DRTVBu
G8ve2cz9vn6WTyKE+BAhOqQds67nbI7n6pS46a73jdtSKcR+fX37s8XxIT64pq5bUyyKvSJw6oh4
5t3ULpDnq92LN4kSExBbIjFAizlIcCiGLI965ZxCiN+hUoP+dN4ndAbwMfthIvQC5aT6KYEx0dTz
glTk/jpxfYtpV9R58X07c+rspmEemwek9nV6d4hKZcice4wNGTuapcddprz30PQWczxuoDPb1QYA
ugCLOVrfkFiK5HVRlgyFx7IoN+j5RYxEBiR2e3gauulg/YaeGC6ZbTiqvmQaQBVL8IcASfwE8i2K
gP0OWBgGOCHAGAsWs97l7euYmzEA13kebB+Oa4jEFpbCU9W/ZRUCE1iY5eCQvn7z//hlEcD7EDgR
uPbHWXh0rZr2Djvk/ZSIc5Ral68vrzb3/8q7pDQ/BM5clsXYmmZ0bmrgzzV2YNK+zkCStnb4J+kD
t/gQEM2SzwsiJz4PSCOPdJRgvNlAx+rt1z/hkzdkfoiKoov63OvM+Kxl6CQnlnGLE1UEqtV5/voG
hlrk//SSPkTGeJagByQCI6VnwHkTunFuINN9d3zZr8oOqKLnBPWi9lEmWCBEZi5asyrBZdGU/foR
/jFO8g4/xEmUDdnfZYTECTRSzcQ3zEx3f3bpD0ESUSQXGxErPqOcjYBUb3XAmcxx9fXV/zFu8OAf
YmSKpyODWz4OUwPwlGb1Pcijb2mkgNHiaZglZAf9dUrTx6/v99li+BAIw6GfGCbR5LVr4VvLsbT6
mJ5+ZstV1TeD/M1tPvseH8LhYJZmrXUTLw0/pDmpYR1iXvybg+Wzi3/Y8lmAcxYqYtF5nL2HsgFx
K4TZ/CaSf/KCjA8b3pkQ64+zFqesCh+9QceJy8vl+1BJ+Zs7qF3xD7vF+LDfXaOG8WMn/wkpqGzd
6LV3RcqAJiox+48+868j+S8nu+FbY+cKLTqj0gagPK/XyH9dQCje/Nn11W/7y/W7wZ7Rx/C5fiT2
uuf9KEZtKzgw/uzyH3ZFj3isqQZD5460B5ahNS/NzofR1zfJ+utbfPYVPmwEXRiDI3zekBt167Hs
V1ZsvWBYf5K+8Zuj6ZN1+itc/uUlYdc1oWKNXZ/okPYvbKzWfxNxP3v4DzvA8qWY0e4Oz7M1/H/O
rmTJTl0JfhERSEgCtmfqCbrtbs8bwn72RcxiHr7+JXd1rtyCiLOzT3QIVKoqCVVW5nHM0Xi91izG
CTITvXXbM2wtENSUFyiKQ0asK9YeiA4Uk6KfUB2x0LATZXzcuetb3f6dcLD1cGjH2nLBAReCaa6+
A8tkAllrSEYAN1q8uh7vTolfQsF5AX/S9tIb1sXWNkS0MnJ8hTIrRKnsLfZwq+3Xr7cNrcVFlpW0
FGxCqxYOTqe6RlGlSqof24MbVt3WNjmwofkCHINWiFT6rQC9BrrNqw+yt76g0XYnsE22WX+/8llH
cZrWTmNB/2COVj4xAgIoQm60vBbXoB/KpmYurdCtQWSco5YADU+/3TmrGVK3rYU0B9Mn1OYm+Qy+
2ktRDwO6W4dPCxhyt+2/+sd7nqptatniiKyWjXzmsnkE9w64qiEQvApd+eQLLqwv248xLYEW3Kyo
nXigo3ymqJ7cD63dnzzuTTtGen90yAH+d4Grol4Km2ASXQVgYG+jagLCJ76TuE2ja8HMliZXFNTe
IGUAFBqSMwWqtSLauSR5f4G5rwUuWDIJKs+pFcYZxOrhSB8UOIRO/WzvhO/7EcZ9LXxjFwxpcedG
YRarD1bZP1mQd2UiBlGFHe+Y6H0vAv73vwsgIQMV+1Kimkiyr1Ms0VKswHZTArwA0UnV7FQJTI/R
AnnqF8g1gZPtGS3N98pB+2k7P8VlMQFvvCKmvOTLLe7KfS2mPZQxyypRyfM4jhATdpwW0Dxi32gt
LaZRhfM4Q1Pmc1z/6vjvOflFSUg67wRSztveX4tqi4DyucGn7zNOwQEYBu7R5rXz8oYPI+5roawG
twAu0ZLP6KBzz/iM9M/EToZLgfaPxwzimUBK2PWHJgfI3XHL9CxcxGM/oFvtpsm5mkPzuKxF3MXx
c1aT/AHUrhwMA2hv3R7dEI96JQp03RkESnwrRAFfAAtfeNAELMaTokBkbz/CkFA8LV11TuxIOcfy
GfQT6ChDxy4kWHi9k9FXM/yd0bmnpatZlGQCLil+Frn3OKCyD8ofGpIU7dcAv942Ay1pWQTuC5pa
+ezZiQKbzwpsX6sQ26MblsDTFhiwCFD7WAwLDBKQanhVrD8ykGhuj26yvparwObiTiOakJ5lArgH
bn++OrIOtsdebfye7ddnXp007LrqoVWKsScO3UE+flfIgSBkgcqnO34BWuXJXfGi2w8zLbTz34f1
o5AZ8/r4OfZB19ojzUIJC5ROVgppzdFvltvizdPSVToW1pSxJn52Z4JCE6iyj8yzP29PwrQaWqbK
QBsYU7BpQ+Y7FwdLgfqm76D/tz26yZO0XEUsqppigok6cLvbc/+VYj8aGP920/B/oQUqv6jRtGKF
oDVKcdeoCjTBST9IwH77cNsjtGj2SNmMhT3EzyUQvouTPA8JCDuo9bo9vMFhddxAhZMlupU8nO2L
5Z8SgolOSn7nnF+KBX3RkAJylnEnZxjWQi/Ao/HSHzNCATxrUG0asvii5uoJNMtfbpuKFg5AffkC
lBTxs8NBH2Gzh2gBQQlM9gZA8H0G3sQYmPTtZxm81tVCgvYE8qZowQIAaAZX7HDvgQn0tqH1gHBi
lYLwAh9EzfRtgS7tpQM38853qem9tXgAc/4wZhJkCS56444KLL5g8oek6farG1ZYL6m7XcKA5eut
EJzvZy9zv4IdGqg+KKNuj294e72sXtBsbmw1WqE9We5n6AmwD+iftOad4Q35VGib2pyMLtp3rSis
/Hg5gsLcPvteX52geQ9SwSo93zYLbXdDV7VXWArn8VkUIAFKoUw4QDfoNvcR69pc7UA9lF+TvEeU
oUEmAnumvUwXaCwCJbv99oY1Ztr4wHzbDUDZfgis4psbgTOpn8IafTHbwxvyEVuX/ur1B+FQlE47
6KkXUJ5ABW0Cmw8ke05xDg3A1rsHc8JOZl2X9Z29mjn/fZRIaeugi8YPWwp1LDA+DdIOO6jaFVZ0
11vW79tmpKWK2kYDWjs7XihshX4E13usZ/9FlNCgAab9AiHlu8XeW32TC2vmGwHVB1vtEq30DmEG
XqYoARiaUEitTntXvQa76bAHtChQiJ1YXshSdkRMos+EgVkHJWkZyQ9iQuPstuVMk9Est4AUO5n6
OQrRxnMp4/QEBcVv4M0LS1Ssd/zN4M5Cy7ZVWXd+ajt+GCk3IGl7oWN0V5fL5+0pmIbX8m0H/gCr
ECnIabD1NehIWUCOVPsSSPl+cNiOi62r+44n60AIH5DLRlLih0M+dcfKbf54FVrItqdgGlw7gDi4
zCe9CyahCHLR4kSkM0VoAlHVl+3xDSbS8Q2kYeA3gzJ2mGUop0VQP7pfCrSG2KTNd3Y9g8fqIAeK
75+k6YQfqtx/9uPknNfo4kEj6If1ZJC0zsftqZhMtU7xKnnNPEGvUN5HYVsTBuX6ksVosmuhGL8z
EZOt1gdfPSD1lSWqCNKqC1RCACzLwIuF0tdhigdxd9sctKyIzhcI0Elwe0Pc7LWx7G8z4zuHJkM8
63iFcRmyOQWhfIii5n3ksl+VFz0sUHUGl9fn7bc3GUgLZysF/BX0A36IZreLQ+oWhHXgkUS+2MlJ
piXWAnpZIlo5qsIKSDQGNiqPQ8XJXmHe8Pr/AjGu1hfg5jIb0hTp23bXrjJ7qMCQmaxU9g4IJcad
pGfaZDUryaRuwR/meWAnVwIYDvcBpIXYheijFceXxW+BA9vbkUxT0tJHJEBhLqCVGmZOmjlPA9hI
Ba5+VSQfoQ+Mbo2bFp6toX9lucnKFcivvZUFTH1YMwp6SsmHOl9et8c3rDtbffpqfJzZwN7kwrFi
nGsPJBnEoQXb+I5XGRIU07yKOVCKq3BRCyMVR/RqfqNL/LYespZ0fJZFu5NqDZNwtHsnr4EoqGxq
HEXWfQ/cO62gB1BpuZ+2jWTwK0dba0D7chBl46gz2PnvqBGgAQRTpEfyIKvHXxySz7Uqd/KU6RrS
0VYc5HiLnTeFF1KQ3tdOcR46dbbAGjET9pk03WlJAbRGN0qCkyOqxjvPNSQxR3OEdloAzGkz2HCo
fqHvTYAeExvK3FzADPBh246mdVpj6crZhO+DAsLz3NBDh9hZ5ssdZ0172h7cNIH1oVeD+2M8gkNG
wddqEKf19E2BpvtARFufGs7ebnuItouwgU4TIA1eCGlajr5adLs6czJdpiZBNz24Vnbu20yW0o6I
hbIpbVm/OkGPS4W6roffi8Xq79vTMA2vJcoB5GSUxcoNBaANoID+Mvlqp+5pyIs6xMtzIYIk0cYV
likY8kan/jDHaHsFver2qxuWWcd4CXSvdQXAkCEYxR5pRp8spPiycl/BQ7qznxuso2O8hCs7VJGo
F/ZT2f9wqp58SKJ5D0FmSCY6wktA43KZMkwg8duPGVj4ICv1D1XV6xrTaHZ4Br/pjRPRYhpcuVRF
0MYJoVEIvSlZPMVpQXY2W8NC6yiuERJJFBxIblhzkCWgUJWj+Q5QA/7Wgm2r29lBTGux/n4V1XmC
mwo0CbphxhP+cYkIOeYWvjW3nck0uhbO3pLXYOQa1oQEeciknA59rOR5e/A1Yb/z9UK1GF6giFNE
HhgFfRx6TlySOzCv/C7K7jLSEhwxxev2c0wLoQVzWskGWsRKQH8efE+5gPKHPUKWBZ8A2w8wTUTb
xSErM2RgHcQDUvvN7dAcnXnxr5X7dwTXSMXB1rr9IMNy6HCurG9rqIQJHmYMKRbdJumrXZfVTpHV
YCcdygWOHEq7rHLDFuLbYH7jbfEd8rbVb3QCdXv9aqYprDa88tfes1sINDo8ZLkFKlhgcEA7nNs7
LkVWk7/jU0SL6AzSd5M31m4IUdon8Mr9I3vvSNMR1K7i1Z2ccMnAFtYPIG1Qv7cXZT1EvffI1ZzX
MxoqGs+Ly0NVQ9c86itwiieQjF1chsZZm7Anko0oiKMt7Fzmo9xxOkOaJKuBrx6bU9nYaJhF9EBS
4g2N2BBnmZe2O0xebz/YUfZbtWQ6L6jf7J1WDWunQ1KqKIMIlyh4KPISDVugqW0h8A7enB33Njmg
lm0k1Asp92worzhL/4pGDeuXz8G1FZees/MIk9Xof62WQOAWzs1EiBJEdwY+697vipeZuRcHyo5H
FnUP6P6/bQf4CzIHjs95WMClO0DPoJg4qDDUS9yzT9uOZ1iOf2Pg2gNAHVqTjvLQbmdQXNHZeWj5
qE7boxvOETpiLsuWDlzzMxb7MxrBWpDFSADyvOIj98edi1jDeutgucFyQFxRMB5Csqk7cM9tL8sM
JtPMA6BgexYGG+noOIiigmGLwKXGqQCDHqHk4vcx2/Em0wS0bJMMCaMgBkE+tqxPUQXm6pneVZF9
48vrmcUHtXAGEu6wFdCAVTIHB2UOiuJt05hefjXZlfs0dSfVUC08hMqcfZKUOQ/+OEIE2omGnUeY
rK8FNAeZy5yIiQPjgmsrKDpORxWDSmB7AoZt19b29ZwSn0+QuglroDlB6BjaJTjFoPkWrrcYQFju
XL79u3m8k+FtbX9H30lTkazEgyAQQ2Se3S9t+Rl0FjFSE8jG4vwuUfOx6XsBIar2jgNTCiTdhYB8
fGjka9H6K7/dTU4HOq//rhs03FAKKzkNQbBhgcOzKh5yD8QrddFOH7ct+75rMH/Nnleu4dIs6WhE
aTh36g9l7CUCj9pUtzd9XbG/kG9tJxTxFhraLBm/j27efp2KYfi1/fLvOx3TYW/Ao481QNwsnGIQ
vRbA9kKrp15ucjqmA96YndmEFxYLRbesXEDuSrb2x2sgVxHZzf/ceQ9ZZ5rG+vvVGjjN4hX2WEPp
JBm7tUH2UZTLTfcMTEe5gSMwby0uedhZBeTeR5HfQ7NquGwvgMl79D1WNhHhKUYvsQj5gKvebPyn
L8sf28ObDKOFfc853EdUPIxs60+Tpt8zyt+2hza9uRbokYToUAM9W9Sxq890zp89MoDakdx2D8f+
wn8tkSyh907DqVwFO6VMnkofJNzbb28wjI7/yiM5uilTNARNVX/IGtYdMpr/2R78/Z59wXT2EzpB
xxSyzyQEZns4eRUqQkl2atGZxDq03tQU8nzisgzV13lwL/OUP4oCCinbT3//MMJ0YNgw0AVY64qh
tJl/bLru7NPkdwWuIx+Aup1nGBbfW3+/CjjV49McEstAzDEolGQTmhEEmgIhouHsXQmYVkiLaShH
qZFbAzi9QZx+5zQlhNyQOXZ2W9MEtN12AdFE0/qgLpGC/HaSPLDc5X+4b3/dXgPT8FpYN0nl+bj+
JiEoR8bvNsUqgKvV+wHCw+GWxnr4mBbaDfVEgxMPDRPbPokys485YmTHPCYf0oK76sYEbF2lEzYL
qO4ggwzReNwTo6MIxO83VSPYX7iwAeQ9QN2S0AZEBXfRT9K2PoN9Z2cKBv/RmWToMKZRXI/ADOPL
BRx45XgXQzJ55zhuGl37NC9rP/FnBqN4NsooxVT+TFO1YxjT2NpJuQI6AL2aNcHNBf8DqNxrUbGd
7cY0tBa3JR1dhUYGiov5GYSfifVH9XtNTwaf16FrXtMMiTPONHQgb3dCh3B7ahgkXhNZ31ZYZDpf
DNpYY5Dkx07oO9AVr8WPIe2+bkesyTJaxCqnQaruRhpW7ZSjqFh7h3my+x27G+LJ1YJ1RjNe43s5
DbkXF59VEbvQKeR9wDhtIPlY/XPbJLSwXercndOqp4BaQq61bB0Cde/djyCDiXTk2lSPbV4sBEmt
A+tQM0Mq1e/SHQuZBteO0cwBI39a19iQca129vtBQZyv/HOTXf4CrdkNeuRB1RK2MbR1Jesfhmn+
ctvY65JfbYVSJYULZQxEq58wyO3Z7YHH/m23mExHquE7OWZJv34tDw6HGAT/p1xFjLZffX3Fv7/V
mFjX4urVB6giiCWlaMsHD8FD51Q/uOf30Cerk6Od7NXSDHlBh0LFbZzEkig75CXgUIlzYT3kGuQe
f8r7wzt6p4VdiJ7EEAMO8Z2XgTEsfXSL+nEB4+yOlQwP0A+ivJNiAuhXhaMQ7UerhcBrHdkcojsQ
bdheiPed39FPo6mXQoDJS6DK6zfoz/d75yGZ7GXnm9w0urZXqXhYRugzlmGxQICuI186q7opah39
rCkre+lGOyvCiRZJOFcDVExW9a9tsxjK145+zEwzMO5GU6vCJM2/JgS66K38X7RUoC/NfmaMoS+V
QTZl1Ufn6Ngad0LatOJaXHiJ41oz7grCNkvAdtu1/q8BEKyXFqe5namZ1kQ7f45Az9oDj1B8x1Hx
qy8G+C60ExTd8aj373scvR3BhvQcDrheFY6Vlx2tRL7FRfOYgBOedSTIh1ruPOj9HOLox1Ar9/OZ
Qr4lHKCccXDz5jLb9IQvwy/9RPdC0GAt/ajouTYg/tyvwiaJLLDVgtd2aPcqUoYZ6AfFrIG6Ax0T
FWZzBJpxwmeQNjMUIctendp+4DeV4R29i6CjrtOCCzAPFyjq1RBx7pm6ODbEnW7zKb3lq8Fpd5hV
mYd5bt+53fCmhujzdiSabLRGytVOMbYezZxqhFgrev4Ozcyfc774qNDKl87bQ42YVlkLu2oc7FZV
Th5yWoK/HWqCLVx3TLtP25Mwja/FXNHnGUq+YuXOHYdjn80trhW6m9ithKN3O8BtcHc+0zzMQNd7
V6Vdde+2u/1qpnfXDpAssbhfdG0ZyqhOJmDD0uIyVDmoXbdtY0h5rnZy5G0FifR6KEPfg7Cs6Fp2
dvBtdk/y5M/2Ewwz0E+PLOYkR8GxCEmV/xIOsQ6UQx/ztsG102PHypG2EQYv58p64DMHLTpUuHY+
yAzG0Y+PcEZ/6mxVhlMCCUi7qvM7dGM1QRyV8479DQGmMwkWvusUY0uKkKvugeCQOrHoVzv5JzYV
O+5vmsX6+1UMQ8JnTqyizcNBxH+Kfj6RZYBuSL1zyjDsOPphsk1V29Roew0jq4ciXxZUAmVPDqGq
Zvxf1ImP2yttmoUWxKSLRRxPqsDNBFoqav9+3fqBbNxZapOX0v8aqa+tdolX9lG0loPLvS/mGYyL
ebWHxTJYSQevQogEArLZkoQW6pB3ABAsZ9KD5MSF2venqreyR8hG7Z2fDJOh6+9XKy6HMbFwZxqH
deOD5N0qHqME7OrbC2EYXG8KGAoQg+cU5+4Y1BFPfQ6hKj9iNx4rhJaPBq9cxATa8HBK2z8JRem5
ATM/BET8objpCsfRGwLqIaWynxUSNtj8T3w9zZclj883mUcnO5zKHBXPDBMAZa93gjCAe86AiNw5
SxiiQO8HgABJjca6HlvllD47w3SGJsxPv+l+3vbya5a6chwIM8suLsc8rIqnYkZHTiFHtZPpDBHA
tTSUlIsNinyVhVXCjpZ0TjJ1L3KIsdVAhIndRhXlcM33+7lPcWwkaVjWEoztdTVBP7K7bNvHkK25
loQsiOv1mQv5S0g2FEfe1kGeQzZ+tj7HZNkpaJuWWMtE7gJmtX4hSdhDPYhDDxzdRHedmHcATIbw
5dqBwuqiRLXumIRF4vbqQEUy5KfUY+Ve97vJRloE+64vIK4Hufg4L05l0UC2rLKT4zIwiA/N7l47
pWEeTNv5oZw7x8nUgSkfJFqrLIg4Nald3G0vtGn01YmvAqGLcg+dxdCFLfn8UPRZc7Yzl904uBZl
cztOqi1EHIJd9EXx/j6C3Mtt2VnvQCRi6iKWO3GYggjyWAIKB10CyJJvm8Xgm3oDYuYOohxQvg0j
J4diIrmfqDpBbeFte3iT1bXwcvsc4tcqi8M845+jFmpqTvlte2jTm2tRBbVghQ8WNKTko3ffzOzB
dQZILlr/2x7egKlzmBZWjViioY3rOBzI/CMr28MiIDPd/lTzZ6uGAmzJjr0EGQR+3X6iaUJamEHi
qFZRZVkBkAGnsWgfHMhqxHO5c6ozLIXeDUGt0Z4GD8ODKTQ9tFJCZ9GC4sn2y5tG14IXYohQrkqh
u8Zlab+V89jcR02yd6Y2ja4Fr2UNfZVQ3wq4XX5I2BRGvXfefvF1iL9vTh29wSEucZEcT9QKLFDx
H5UHXawiSz9xC1KOFPJ0p7iPdg68plmsC3+Vgmg/xkWnJLTpmB29dG5RPaKgW+6cdw1Z2lmfejX6
bLkjmSseh4mb1JDQmr4x5f5O6+FEerFTqTS4qKOFs0wQcoWDGRBRptVhAmP3WwdCsOUgF5Dybq+I
yUxaYGftPHikH60gHpd+PEnsBNHJY527YyjT+FpgQ0+p9GEjOFPs5lC+LdAO0seftl/eZCEtiMk0
kHhqeyuA8MxlDeJWxh/cvt856Rq8VW9zkFHFC6WwyG1V9QcbfEMH38q/9QvYrN0IckvAEO5EtGEm
ersDc1oBYUdwsadu37yA3UjejcliXfjQs5/bxjKsxF89D1Hvl13XWkE5kRYyQu10yNQeZMn0/tqe
LCE6nFiytoIlk08OaNPzrLmr7Pq2Q53e5xD5nZMWQ+oHiy9Q34qgnpI+L+l8W7bWOWXtcZ7EUGLj
ZPb8CM3hfwq/qY7bZjdkCr0DgdKpTUQtrWCey5NFskcwREJeqe6eOq/cyXUm62tB1qNcPPJ4jAIo
/DxksbiDavxlBjRgewomz9HCrJWu0w2xg81sgd6ih7rUveVALvKm0fWGAzDTFjUuJfygbuLmNEV+
A9E0uTf6v50F72w5escBy+GVEIKMQ3zYXEClA23R7Jz791FvH5qqPgzRR+Jlh1lB1Hz44Tn9o8/i
U+S+UA8KrD9FdElA33DbVLWd1fFVjVud0g+8aP7ayegDdsgdxJrBBfSmBNZ1CVSoeBSksuoevcLv
gJ2S3X1Xyr1PQ4Mnk/XRV3tejh4jEWeIccJHGx+HylERe7FEmZO3pYSc1SWNoM6+bSrTfFZfvHqY
YrIlteNEQT6VDxBMfVjSFiqX2d1tw2t7a1w70Mgr/ChY3PzSQrTO48V322r+2R7ex1u+53Tarqog
25uB2C8KSgF0a1ok/X2PrfYwQ8sZ+sbwblwoptAO8OwjKnV7VzP/3lD9/Vyq43YHzlqv5G0UTFBD
LOrXZv4WDckJNPgXa7BOoLc5Si4vyaROE47SBdoQeA4J3EuBFohmDm35A9riA3ReY4jCLd1riwa8
Xp5GNpy2LWPIJXq/QjuphtdMRAGp7TtQ+LyNOInvhJfJQbU8lYgcoOKh8QKxzJ8cP4ZGpNWGNRu/
put15PYEDI6p9yzkhSeWJILQB4B8r0PqPZedHWTjsrNdrEf4v1fQ0fsVogF3JLnfekGXNQAwDU/p
1L7EaMAYUgAZpOOcwVP9a3sqhrXQGxe8yq1sYvV+EKVR9CDTZfk2DvG0c9dmWA17/f0qgkUxtH1R
S4QYaI7qMsaHXBYkhfMtmqadjcn0CC0jjYs/kMwSXlB5/cPoyac6KfglLsXjCKbq2zKRrWUibuPC
MJOLF6DJ7xyrej7lsZ2fiBfttXiY1kFPRlXSWRLcFatWJ/ThGx/ivxN/3V5k06e13lHFlw6NBXYX
BV5sfyPSLgNpRf+A3rI52sqPTjE4eiFiz8owZ6x57GI/3wkVky9rx5IcdzSTq+woGOjwmdAPfHwD
MSkgMuUHqyVnyCftPMhkQC3wAcVhjUyQbufOb49TJJvj7ODmeNuC70c81TsVPMgv1OiqwvKUHjuN
Hqgs6CLkPXCYex22/57z/w57qrcr8GISgEPhENSVKYhNG4i6Tkc6hpl9F7MSUi/Z2Zfh5K65OvHf
HOeX1c3HyBmOqnhhtTw0i3/EMfNAa/sRvfCkxsIW9Sl3PlrjS+N4UC363pI9msv3lWog8qEFd6vc
HkhwjgN59WmuUVJ9Xl9zEPm5h4psNeb3hIPFQn6d5/bVbcQd7tXwuRE/p2iMWt/P33Nv+m7CpHqz
RAzBnFWgwQ8cL3vAq7hRdWLLxxwZmbGvGWkv2NFIvJx4ASl66AlvO8W/5/f3VkxLC72cmmwusGIZ
Wsbd+RnYAbLUpwzzy6eLK8mhW/JL3UeHJTn7sXMiTQZqS3FpqzCpp+ek5McCuxL+68/WOSOvdrZz
Wfdvf+Z776YlFBWDg9RaiB+M+dsMdSzSNAfw4hyrZTnlojpgz0+zCzSY79aTAXcuNYh1Z3/na+T9
aKT+ulJXid+1mrJn43qgL53i0Dt+dpAu1GS3DW90PS2reBlZyjpdfADJfkIjSdrkSLKfUXsnnAuk
l4NavZZDdBjKP50X5jI7qRln//IIrwPf7s7djLM+7T0TaynHInXsgINpPcqjvGCTA17AB3yxHNfr
vq8VSR7d7HnVZgJE+1wsaAifLg3/5oPrAeafowBfG1h7kn2bXH5Yot9TfUlqMIsM3t16nFidqFzA
EcxWF9l3XMPq6LC8ZHbayepiF8j96t5XWXtMPbnHqmYaXLuYbL0UnWtJLAJIHb3083ChcX9bFtZ7
QyaZiEpwCXl7NDgc/MJ9Jn0binbvQ9H06lpGU0QS0K+kIsjaL8BFvGTgBt72WNPI675yFQ9Fi25N
F9JRQZ70w8Gn4sFm5Yftsd/fYnEDqI3tL5R4sxKB091NnnsQ0j3Wc1hHP2pnwL22dbntOVpGmSJS
lDaB9Xnn/7D7uj8Jz33O8zy0bRpBmVw8WhT1sO2nmSymZZC8AI1oMxciEElqIYBctIF0YNq5bXQt
gfRQMgefE8eBDpwZ+TnJlhJUiVnTqx1XNb2+lhsi2hZjQx03SDsQbVkRirO+B5rp7dd//9BLdVDf
qEo0rJMZ6sRq/N8UoddkUl8dbHAqjnZW2zABHdpXQt5DEGy1gcXS+tIzBql6KZzT9gQM5ykd0JfJ
tGpJHPOgHthb7pVvNloeANTa+SgwDa8FMqQlKplB8ArfGhBls7p7ErFHf9pTkjHZRotmq0cRllsM
b19NyUnW4OLzMm+PJtY0+vr7Va7w/VgUXpvg5QfxZ/CgRcec26jtAZv879hLnpF6HoDLTJiyDp5f
p7gd6vY+k0xuqccsdZoqH+Azq9xN+wBaAi8+of1plocVmvM8Ktvdu0czLbEWwY7rOWL0cx5M5ICv
/KU5oMNq2zlNC6DFroj7iqc5hraFGA/20OESYc5P24Mb3lvH8kVtPdiWH9EgV1WwJMMLyYu7mO8R
xJuG13bfJKFV18w9C9penGa/fyvwGBLFN5WKqA7n85K5F9DNcQJ7KPnBKsvQ6VJxo2m0qIW1Eygh
OjRQSX+ibX+OFnZhTbEzvGFZ9X6QTnHVcjXTYFjEeWnYgwRVxm2Luj7yKmRbBrWlzpdOwJUACyv0
N47FogoIPNL8vP0I09trkVujbpl3zKIBlL8fFtI+7icFk89oYVulI1Af4NiFn3RPAEG/+nQ5sFHu
3LO+X0KjOtqNYBP3p2EmAUTnvmRcPpWMnXNS349efLZytnMcNxlIi1qbJ0opQmbIkczsOCW2PGbU
JjvboWESOuLNchS1mJB2MEfVxxIQzWhOQ1yinPjSP5TVjSdcHfrW1rWTs35ZEL7D8mSBqBbqDk18
UhCK3Mluhs4QqgPgeD4tsld0Ccg8HxMJcVzpPvxL0td02VFYEAii6rWJujvBojduuTvnVMMC6Sy5
TdOUSezVSyBJmnwCIddMD1GRs+p0U4To6LgFd7/gUZinYE79t2m27mqxp8RtWv11SlfxHdECwFbI
bQRVW5/Lij1kUfnFt6PkYMVVdXT7W7c1HR5n+6gOAcM8Br7jnjqvxdFLid9ALO71hhuCXSfJ7dx5
yaAICCv1xXiwOv/FV/ML7gFet1fBNL62Ly85kF4goZ4CYOSAprGrLOgz1d47kub3248wOZIW6ZaD
MjbK7hPqBx3DZ3MznKZc7hHQG0bXYcaWbeVUzfYYiMrNPpOJ8fIgQHV32w6qg+4imdXgnmrHoPOt
9sEWPnsStbPHnW56+dWBrxzVX3omGVcwDTQqRGrdrZR321Y3LKzOUAuC0CqvOKzuWBW4KmtxrGby
y3H7287sOuyuzqsUlJ75FIjYf5mJ9aGDVEvRTXsHRpNp1t+vTJPSvm7ABDgFYHlYC7rgIZkFPl5v
s462PRe2TzyVeUMgvPLUJM1LmUWnMUp3YCiml9e26KF2/EhBjDuQNu5U0U2EFpC4b3eOL4Zzu468
E2XfdkzZTTDx9iKJHZJ+QqljfpGyvqk2TXUGYsq4GHIIbwdp38XHSdn3sZvQQxyRnVKTwUI62m6o
WTfR2WoCZlXxkcXeRyuVy3l7dU2Da6fq2mUFOBerNsj6/hfEqeKDJ3BrdtvgWsxa/mCjwweD1+Xw
s6JdcbDkcBNohupguzyDai5SYxuUGW6C0xobVrcg9Zd7VYD3q9zUWbPFVVTlDALlZRS3iCrXPrIU
eqcteyWR/yGxq4C5xSUFkOOQW7dx4NO/UHdTWcTNgBn5i5tciFNY92jY7G6LMx1vN2WgtAEMqAla
u/0gGPkf8YaP28tsuKZztBBeUF2bJ3SWBlExnPxJ3fecney6vXMQbI6NfoRmr0/AEM//XlhfLQqu
5rDLe0UT2E0alDG/9EQdh7L/DobKr9uzMUWEtgfj9r3Jxg6PoK4MIQj2UmfTbalUh9z1PJIKME28
vZz8+24CnURjMfDmZszeOc0b3l6H2uXQHKgVKN2DlPD8jaokv18LJrcFtI6ym1JR5Ty2VNDP5DUu
p/vOGr/fZHa6rvjVyjIbAgR5FasA0Ib+nMiWHizEwc6LG7Z4HWK3LKpGJQv1k7aRPyDcJQ/Enj75
ldwJAYNf6k1VbuT7JSROqwDK9sCpXZp+OospuseZ67ZEraP4kGsylGSnMmCocQSKZO2TTQq+8wVj
so8Wwmpc1sbjUQXS86ODq2YIfVg/nGG+cXW1s3MmM17XEyuD3J6ycy8Xdhe7Q3aj9bWQjSB5DWQH
rYNRdYfEQd8WD9w5eVrq26JKR/GVA6MpyjMlbl0l2j0gP9WKe05EvHepbqq46UA+N/NBCk46PEHS
Q+6hPSC6zLk8dvO3wXcOLHvk1he7/V9d0mOUNncEBENVcqcSfgTTwsGzy3PeAoI8PTRyPMIDHcc+
iD4+4o9YIU/d9BP/suIU6LlX2IXtlWMNnqNLy1NeLKkj3DxwGwtv5xYHgRBQINzcCV3DF6qO/Yvm
JSeL5RcBMB2Xqo4uzJoulNcPZKmOiU++3ZR/dPyfiO2lTrqqQOWwd+77lp/yaPF3/MeQHnSqYT4n
Po26rkDixwmrr8RDOro/ZhF99+xsL8eZDOX8N4MiNXuq6lPMoC/+OCT9MFvQj/s/Z1e2HKmObX+l
4zw3fQEhhht9+oGcE6fHcpXLL4qaDiAQYp6+/i7kaqfNcTpvOKJChbaE0oDGPazlYRykNgGQBJzr
z3ySE1B2AH19/VNtn0fCdqrsQusvdZ3undz0+051NkE/W16/6rIbYktYSFsfquYPvsbZLALvOtfj
fZJdDKGAedfgob0Gyi6vfxW90eU/gHp/LkzkxBebQ6Nyj8EeGCYOAETaT07GbjzpXJZGeQC4/gcN
gXNUVAcQZ3lEQzuoa09flKA+WvAQYJvvd+i3B6Yx95asRayXhd0MAdynoWvppLWqpL3tWP6hY60x
9xwqqcbTyjFI0FHna24bC8mGC5rVZ5akt3cyxtxpiOtNHgG8hwSaZq+sXr+y2/hcfNSptqev/mKz
YYyha9uZawZlWRSr3h2TtYfueubNvz0QgaH7uvWWVJixgDcaAEYNQUzF9zLWFoDBWVWN/hlE8d8/
9oGnh3vxEDyzWUakbQZxzgYE13eBY4GKhJNzeosTsL3mHB9bb4BCWsRY9kY79qdFA541TuQnRbIg
hbug4tCRzybhm9YyNrEe+nzgfokVKpWDr5/D0nq7I5tzn9TIdPhgADr9otK0FePeA+Xlsh2jHx95
jebcJ1VYY18Y3BuCROzTgtyW/bgirTznNPJ2ZzDnbqgxcVvCEm0IqtLdJ5aQq7hBDIOdGvcUQTeI
woyMM3aCUz8169UeUGLbxuBjUOvrZEgvAG+4rgfNH/TvRmj9+tjrmnXuxmIFbGXJGNg5mNNIFuoH
4HGm69CUyYdGPtwbX3dsXQLmYhjEGFQVKxZ92qWbyrH4mc3i22Pf1OfLZMc07HHrIaBhbgVdmoT+
EJnNGbXEqdZnKyOsTa6bCwrgKai7916SG2AhG4fl+y//7daBuv76zRDAUAjTBfdvEw+VX4V0VyTm
md7z9ineeP3WzX8SMZhlbtsyaPPE8Akc6kwdypR/RvVkRisoSNCZUS8MG6gRNG3OzJWnnmj2NVhm
6zRBOESQJc641CWMQaJiw+b99/X2iDDm3sGe7glECw9NYNSE+FFquZtsSIyVI0p967iauO0/arc3
5lsGMnitNAA1EwyVwa7SWCu3Zm0hvKBIzsUAnHpbs4NOr1tNq3lGE4AIukl8SuLmu81JcWZFebt5
QHy/7l7gK3E7OPVVATAvXV8aGiAA2HAOXfftLZU+3y/YttDaRI5lgMiOAYTlkpdBwhptQ9yoWBq2
ZZ85bL791fX5zkGTWtaMbtgFwFfO+SK3um4TtS0Q7b1OLjVPjl8Kt/iY9l2fOwsDHSHHR6mMfSY7
cxk1YKTNZXtGuXzqUWYDvoRGv+jH1tibzuXg6cvUIVeTIzRp7Uc3PIdcMbX2d3dP3Zv6w4udRAfa
SrgU4VfauveZkzwiAERS96/3B+EJs6w+B0u3SwIaQwPN59YU+h75vaCbuGt8QJ75JK0vislbahuF
7a6Su/d/9FRXns3D2TC2rXTMNvDGDtQYBEG6QZE458I/TjU/O4kMcWyHjmUXgZXlQiyK0jV7eMey
5sx3PzVWZgM90UAt3wvSBlKEazhV/mx006dmsU0z+aF1UJ+7ykaiNMCyWmE4Ck8b1yDB6ZsFCxFf
8KGpXZ/jVzpJKhowl7ZBF5lXPK0/26z49v7XPfF65u6yCTjy6myo2kAz+kPSy3GRjeUDCfuAJeHd
+79xYlDMUSx5MQKB06rbwO2MFR3yC0G9BXY6H9oo6HMUy47CZyDzijagVLup4/4m7cszB7MTk8bf
3GaziEGTWraBbbKfeVQf4hTzK+13YS8Cnsar91/QiTHgzpbu1jBDmwKcBAj88g7MGXHEzkzgp1qe
Dd4UZK5N7UbGXnjiKmT9igjvY/PCHJmSGaRPsyE09vCxTrHVoNvRFmcMdSeCkXR3Pmq9aowshsY5
S3sAhEWfuqZf1jnxPbfzmypea1q+qMp+naTniI1PvKu5w6xtlIMOoKQkaHRAVFeF6625Kfrl+9/4
xECb+8qOocOJIeOpdX0F2LBlpXu/xli/dk32scO4PveYJY2u5czx9D2At+48S7t3muTMntZ7e2Gb
g1/G0u4yOIEiaIjn7DIimY2o1OJblsXFcihEvOzSrMf8yp1N2jTDmV899Ulmizap9UyODkiM0opv
4U6wRIj2/fvf41TTk/zFSl0llc2BdmfsmWF/qkkaNMQ85z51YsKbe9ByrR+ojQCwPeH9d7v2LqTI
DkPJzuG6nPoYs1GtsdwOsxCvRdTGjSzzKzjCX+qiXWCwLBMBKLSk34SRdM703VP7jjm+OqYQcKaY
eKAaoFyjLq5ZXobgKvA2I7E3Vka/dKlzbYlkEY39xgSZ88c+0mwaKBmTvGBU3/eW9i2qh00zeJsP
NT33sfUAZyXcBE1b3CphFTAA6zr8eL/tE9/fnrkCyNJqsUGz9H0iAUdLya0Za19slp8xfp5YleYO
tgnJga3gEn3fWnxd9iUm9nBbRTHovuQB2LfXH3uKaSZ7MULizoT/bomnyBFIQ6MwcHnjlxU98xQn
BuDc1bZsiQZMHDTvjdHSivSdTM75ebx9ANfnWJm6yMw2NfCCMv0zrD9NNPhyuOfgMWfgZi75mc98
6glmyzagAbQC2310oTL5rBnuX0XXndmWnepBsxFuDggZK2O8nEhkqyJ0FpEO2rvEXr3/aU/95bNN
dzg0EbXyUgR1qwElEP64qzGq+Jnp4lTrs1ELLne7axJu7kGNHPlO6EWL1AibM62feDVzL9soMsEd
DQrnvdewr7aZ3JK+3kinP7ObPDG3zr1rG7foetKi79SIphOXbX2n1UBDYF9wkoviH+CLPzMBnRjF
cxdbISOvajv0Hruwd7lH94NX75vU+6brxp3rph8bxXOPWk/LwVtsNzIwqdfCyqclq7rovJWuGeec
5k8Mt7lTbRr2lg6mezxJurGZvjLCIsCrkzwGJee6z5tzCoJTn37qcC9mJNcdYy6TMQk8RCpDPe5+
ddtqm3f9x5abuWMtj02baaHA8ZoBjxNhNd8I5+foPk/98bMhnfGexW6r8QBMpQZ7ALZSf47E7sTe
ks6Gs2NKQJT0aLrLqz2BMZfq7aLQOhi1z3TWE0OazoY0dW3QIxfNuK8Q/7Y0Ksl3yeiSM0vBiVcz
d6ftNTNh1PB40Db8ABqvv0aEWfp6fA7/4cRfP/enra0xcWLGs6A0hYj8IQ3Tyg/hhvz5Q9OpNQ3x
F/0SFM5tl+hVGuTgstsmBKjMdhueCyE/8XXnTrV9mFQerRIZgALp0eT9PeH0OkfUcO/02489wPRh
Xj6ABh97kCyNMNvAdXQwW903wbbyscZno3YsZItjgRj3DhtXRc9vXLhP+++3fWIStWZLcAFewnJA
OELgGuw+pXogatAkDKZ7WUb0k56Kj82i1mzw6pXrSoC7mXtEWzjfMyup9rTkjunrHNrQ95/lVC+d
jWIA8GBWM8o0KDO4kwNdql/njncOee1U67MR3KeaXhqhgzEg5IU05V9CVA8f+sPnbrUd/CDhsO7J
gCKGHe6WvbMwq+5DwIA6mRadF13TRSCZ5Y4kC6Rp/QQvydaM9Q82PRu2JTAwmNE3WdCNOXztk7Tb
wLnqXJjOiWE7d6t1asr7HqfiIOsr+ehJoQeV1gC12k89WwO+IQAPvI8NsbmHLYkaBGngNe0bVi1T
BJz6gAqnZ8bYidn5b960JB6o1SEmy22AW1DDOwEgDQn+f7/3nGp+NoT5aAGNxZCwxFmYPX1481sc
4I+Fk6axX2CWds5001M/NBvDDpBzmiyvZOB48OUEYVi0jBgdvnKzPnfwnzrlG+r/uVMtq+KEFxVe
lS1+eohoLZ11q69lzxdh1fpWcy6E48S0R2aDOa5bkEuF+B0ish1+pMzWdvdgp9ohCn++/1lOzBdz
D1sPMDnjAHaQwO7ya0qjG1ej52btE19i7lorE2oMjGpJALPo1oyMRWybD6P3weV+7lubOJqZMteM
gppmLUK7ub0CvtQ5TqYT43ruXivM3slyAAIEKY+rQ9W39dKGT7tv0/GvioE85P33f+odTfIX8x4B
97zHIi8OTF5/dQCU49T2Jh8/FlCgz91smd4TkcIrOEjy7q8Oa+VoWGeU5qd6zmxA5y1gh7U4jgN8
h2tH0xPfEf05Feeptz8bxAJ8ThbLmzgwhv6XbMudazYbrBGXORwy33/zp/7+2TocWdxwNNFp+5zH
UHw0sbE08v4czuep7zobumEttCEca7ROwVSYlSuHNCsrbbbv//En3s/cvzZOIysJJc7ekRmGV23O
1zFlfp3X0QUZ8vX7P3LiDc1dbCttSO3IbaMArHmfm6ww/bKszy03pxqfrcoN66nlWHkYZGbUL7Us
OphhMZ5Zy069nkn+clRloRWCkd3Ya055a3amWOi1U/ksixdR555zxTjxjecesBnpbKlBRxuMfZxC
TQoMYGky1wfX9Z36Av/zo//f8Je8flpTqv/8G/kfMh9KUPnVs+x/Nr/k5Tfxq/r3dNdzrdf3/OeT
FPg3r/LqDrT7+3eX3+pvrzKrrI7r4ab5VQ63v6omrVXr+Aunmv/fwn/8Uq18GvJff/7xQzYZQAZu
f4WxzP74XbT7+ecf5oR2/z8v2/9dOD3jn3+sqvrbT1n94z4DqXL1txt/favqP//QbPtfnqMTkCBY
HoBtHHyY7tdUYjjmvywPZLi2Q4E45U1q30yWdfTnH47xL9BYOMQmpmtMYQ2VbCa54f7LIyaOn55h
OnCexHLy37/u1fc5fq9/ZI24lnFWV3/+QWZgW5btonVoXAxiOrYH5rjZhjY1eJkZXUJ/FUSCs1En
9z1Cd5d5NHobo7XN+84qzKUYS2+jSnVXM55KzTIjT6Vpmvwufete1ZSq/Na9hvctDmW0DMGjhQGM
xE3TIvePea8foMCZkpmMh2P+34padWFndb8NrRFMTc9Jmnsvs7EltEAmW6/wyJcwT8UFsb1woU3Z
YgDndNdFzsa0C+uL6dQ/k6zursJ+9IF9vJJOyeGU3A2PNC8W2Hh6XxCbsKYerwESpzujNTmWs2AY
ChaoKxs4hQEizYCvcMyDlIzs25b7yaCHK8thg1+XhIdLtxuNoE8Np1gb4H+GdRr5yG6uNAAxfc+T
mG8HjkALPkbyIp2SiOFok+q5tZgVqKxK7LiUF4ioA4Ccusy3XtglCDefIjb6XluFUc9XYQjMq56M
7iWvynYd5sy9jKarsUcsK9iE5DI3NrIiFSLIC4S5pjLZJBoiFfocGHrtlDAtQeIUg0/zrPPrugsB
rGQJWyzzIvQ2pK4vjbAeL8Ncs+5geqxWZsvCyWBA76Iw7w5hXt0XQrClHum0vU0SXu37aOHAFn3b
6Gl9i+dotxmW8ieZKpjGiu/FPNyprD2a4e17N6mGUtpugfsid9CtAkuZxnCm7tzkZaJkuen0LwqU
rLXy+9/fHMv8wNutZXQpsApBusiYRjeVBY/pEsALd301GH7bVf2Sm129KZKaBIYBj8Tc6dqtaxTx
JQh97FXmjvLW7F2ywCY0+pKkQGwHEF0LYItCX0qzTxe8q/hndZU+X1WdFj/JjlcOMc0tTyN7ZaQl
KJ+djG68iDXRQuW7rKWbELzKWxBWNJOvbeFrVRfdOXC+345lW2zDXndv86ot/VYT/GfUd1DQRuKx
ZoOxjCwtPtDaZBchSawlnC3ZWjYW9UUO67hPEDLgo9PLdZ6a8jIaInmpO6W8HKakcDoQnXllvlYF
pTsAbVAVaxGWa7fIfzgNWL5YCrWS6KJF7hXafspmWdtGC7BnaXvSyEcMTzzQc7bMrPKmGncGGUUw
0poUsJ9ZRsAzuIAuwS9cr0gHsB0lfCrnlfHdzkW0dQSNVzLS7AVcvbi7odoPrRZwPXEYuQRM4sLl
Tjp+buGq6usFsCAyAInXOA8ClcUPaTJceyPtn5LMWuKO+KUk7OFtB5jwDbNQtU/7RW+ZwyZ1wvgG
1jHTN4dS/Ii7cNvzpv9CQX7iZMUmmeYRlWDWYwGd5hGVFWoyOebxAa/YCGdOpzT4Rd2CUS4qLWeJ
5WZ8gEUWYINwMYri8c4aafxFuF63Ato2ByR6KQ6x5/2u2mYjYMWE/PJiLfy92rxcXQxj2lwfT56W
DUdMxE1Q2/JsGwvWa99T45+OAQzpCJuzX4kdp7vYQ6weGDPifI/9iNzXiYm8upzn51Vf5P92Ob+3
Al7EQsPBfWWRUb8HtOdtAZCNKxHH/F52CyYqsWByYKt0+swqMezRwhwmkgtg1jzJhSkjgugaVHGn
O3qtZCtV73jb8x1HOTXHkPjqjvO/UWTloci67G5wS4BqtrK7ic0SAbd2xJcUKNzfwqTdhz0JP8OZ
K95ZLhPrsHTzb21Qx2HyrRKyWtdgld3aKSAANU3sBE+Aw1rf9eEIxFq7prciag7h4DQPA07O8Iux
rZXh1M1D1oKNVJRVdCVoFSIo2QEoZWkI3yuH6LFl1bAQug74gcwd7kRSXDuTvHL7aKWLke2KmGZf
xkZfKHnjgdprqLm5YXAAeDTqKxAUOA/wM9W2bVOCLXsSh621q3ke34fgngwmXfiSdWH8CHeH5Zne
506nr1e9z3EIZjyLuAQ7HHTF19trxK+5la3b8U9uJAThWFi6OIhIHi19tBfgrseeIWfkFj6lWMrl
8KhDFbbQwrq6GKuB3Eah9mXAgF0bneTLIUWkQkn05ELk5e8rJdNccZ1kY7idyVXdvrH7Cip+3Hss
5nZxXZISb/yN5pRMr/gmj5obh1oS0NlNd6HXgl4kpctXQo7hQ22DPm0a3JTR68K29C+qqhlZv6u2
o/miqnRS56fUyDXPhQHb/yBXBowayxLMb1bka5Y25tm123Q7DMl1xy0e+tOVnuL85odN9Pvqdem8
ntbHa8Sj447X9aQLL1qzbKyFm3n6hTaMLxMvN3aINCx3M/mxbsJy/UJlbSov6l6wbZwMQ+Mfqxzv
VTIqsyuzS/utulUVKvn8NuHpt1pidsteJms2psMnLJ58YUDx/WAPdezHtdt9B4vUARA0EeJgEsSh
xtCb+iLO/Zp65a0Ri3Kh0eze4D2/MiPdvH/OjUDQvY/j4t5sBb8yptxUpnImVqpjzf/XfeP0C8+t
HH8vxC+o3HPZ8femsmPu+S+jWersEqCW+UAijg5uHgKAippyKRwLdC6TTF0dEzChoSBMQcNt9L/r
vVU56hk7oz1QVuEXAxlnJzIdk0xzgi13/8a2mzcDQN814v7UwtSgmk+NwlypI4U04OBlap9UJkm2
Hc21TzlAV+/i4VsrnIBVPDzYdon9xHM2Zzr2E7xjT6Vg+ilvvHBY6pip6FiYF8RK4cKS6+YFna7I
JFNXSnYslTnTNsd66qqLu1sjG+OLzoGngWOZ/bouyuoqGcPfiSqQjQdvwWeZqjJiel6oghyQV9Qv
p/uMSaiaUbVVRS8ZvDMqCOWNN3vHMF3gDGgbljcdLF9PlkCq1cyoJNrPmOt39Vi6N67DYf9MWLtQ
sya2XT+AdefeYHsZH4pnuQt59Sxvx7hbyMIcpm3aj96JvRf1lZyEzo+UfYtL79ar07HxMYEaF+x5
Zni6mmT6COwqQNBavhdVOipOE4cqVoka0epKVcQOxPJtYqFFJXxqHJa4bFGMkb5E+IB1VwBfxM9a
LwuK6eAhJNE3kU7ipcrqmZve1AZ/ysmpBmFhDuhvIYOYPoKidAESFBqkRV1ddSbM8nWciB9gfllw
ZvePAkeR1bGGTX8yuq9a1wbzHEJ1a8NGxzvmc3Jmx6WcrWQ6hDKbtBUWRgpIM3E+BN8CdU2c6V9/
xZCC0EjvI/KTZgCtqeLYuGieE7sCWqGv8nVtYXeYhytSx9X+KCoyDC+QmZLVGFPrUosT6zJB/Dkn
UXWwgNJ4aU6JksdAol15g2EtZgWqtAcgf12a8apuPK3eyTF20ktdtnwZm+Kh6GNjRyWtrqq+qa7I
dDXJpWUP26e6CbeSKzBvBq3VmvejKb1rBxrissvJPUkG93oqK3T3RVk15Syr+yTxzlbS1Ipd1eUc
xjpc8W74fZU+Xx1Lj1dh5/AgMatzAKbuay0fvg01bcul8E6gNqayOZxKDaxIPiQZ+5GAU8kwHMSl
NmOBM4uOg4ttuCJQ2YIyw4c5d1zKEbtkXxXPKgL82nEWT9VVpX5qQ9U8VldNqqxq0s3pVWoSsY55
PVzGFvABfVBeNpd5oCRjR4bLRImdnLN1CDJAP8UQNP1jOfRYje84abIBWSng41Xx71YMnKuhehV0
JcMVQrqbGmfIprwwuCzEUl2qpNJSFohwpTJ6Z5UXLyofqw1TSYT4hkAD3HGeozklerpkDZDRa4ew
NatSeaiybFjn2MUA46KVByVTCcVZC7EvUx23cy5yfSh3dgRq8ifZsWLk1b9bUDIvp94ZDb6hjKyv
R6fruIh3oq7uQR84h5SKHDjw80EvfyZ1NoJ03cm9dRkN2iF1i+tc61uAPCD3JHIMNvoApR+WIXFB
dvqUfy7nSTzsO6fcDZmrHYiIaLsZPPmiGVWg2oJBy1rWsqvhcVjyBZej9pWa2a3MYYT3oSEbalC0
liG57s2seEQoebhIa5A06nCgBXqgxg5FrvMdED2LnWtH5JBg17QyOl7ewebHFwMo7B6nFqPEQbgw
IK1YmNy6JCo3lgY3+borxA9L1zdF3w0PcSvYagQZ4d5IbXataqSl3V2mnHO/VvPVND/1VqNfOGrS
6oohR1hcmK6b55JjRWk26ZKEbbbIOlLdeL0EB3Af3VmFF92ZXWMuY8+t1kr2XAMwPcnS6NltMSkQ
6Bhla5OxeFlNWSWLU4BBFR42/45SOYTPebAVQecwVVQyzeN8ORq8ulEFx7aE0lxkpgU6Yq3eg/Ji
VYBA7bIJeyhEpivHFPIypxkNgM2/mslVDVU43amqHm+i053ldOdzs6qGkqtqZtw/NatEs9tfN1t5
8symzVDeLq96O/V0C8cvnP/RQWEinK1F3sipl9fad1Bhr2roLoivlS4iViSCJ9QacVxL3NbrL91H
JYizHFXVmjIIAnKKcfxdX8nUnWM89pftD3SkqdVplXpq63X7Tz8ac+cvB1Ne0ovqRkxJ69xGulVc
P+38pu0fjuBHSeiK5DrnF1ZjLnrMQjdJndI7T2vDZWVJINwwj96BshzW6MIs4HyA0t7o6d10g8XQ
DZQIGlfc0IENoaqyjdqhal7SAMTGlVuVBdcJYINTQ271SZkesf+WKs37sVRp3lWpPlWe3QuenOxe
ik7sxrz/iw2muI70KHtKtLD9OSLwd6dEqrBx03bHzfIvYVTZdaqb47L3TIInERKY8pyEy3ba1fC2
ShaDOdCrYtCbwAEU8QosXeFj5WiLkkXkYRzB1xIWcsN60G1hbonugPsX3RlJD/KQWrtSoj7uJTZZ
8HXuKMcU13Tmypti2CMtbhfUkN5VYXnulTNdgbgy9KFNSXfHgj7xrEOhjQtV7ShXjTQ1rOrHAugK
R5/oGjYbMbPGoC0LaDcS7Ml5Lq91zf5RD07/MLQyWzsGHTZ2noNurJFXduN2t0kUnRkHKlDn5TCA
Vky3LN2ihgOzDZm7fzcdc0u9GPvvfQlNv+5nPXzCbKunB+zTbkDWyfKFU1t/kTbygpHr7R3UttU2
cUS3UFmVtPknOxuLW5UxY/Qby3HYWmUjI6OHkNMblWtY1t61MciS0qIJzFbLL6FbtZ70XANIW2TX
aYHSYT3pqlLXi8DJniaLYz2itFjwaV4VHl1q6V5twuDXqW2SPNWXat8lX2e9wRPL2snXMHvRA0nl
nVLuqyRPxHXYlvmlyjF8glUKykowU03WAF7ax/rSGMiixQYVsRA9WaorYffup2IoL7pJT6Pk1pAA
IL9m7qfazedy0ulYDXlcLjpDD9nmjGZJuV2//qY2okAJsE5diwAIcrIWvzDcuoVZ1UNly+/V0LnL
jLFyV4vmkvdDMvg9gF4PoSz7g7qSIIbe2WV1ibNGRfeq8pQVwNocfI/cpnrqHDwZi23uedEe0Gvi
4HAgfjuZ6O+wj/L8Mo7FN/gtBEmTV1hfU9cHypb50xkAzJHp9NKETvAAJX4GDZc7wK6EBakYEbvp
2+mQXWdO4nvOuGkEM/2oBeHcLzOL62U2RGIxThutY2JHcXXhTslR1ma5rxtwm3BMz1h5WN3rW9na
u4yVW7igkC8EBI7LIbfojgI48UsNdjNmevltkw7dLa8ZIB+y5HPuXDnOmABMDYm6Uok7lkA94G0d
SCCsbJWs9FpYiMxQB0HOdKSD4elTmldsczwEqnPjMcumE6Q6Ez7XVSJVw9byFaNtvavyEJAdz8nY
5kMAb9OtELW5JQRMaf6x9CnvROiiNht3lHfW1Wh3yyYTxYFMOSWqseoEet0fVA5zzG95K/V4PXC9
WxxlqgpsOI9GM1SbDjre8jsnQPnq6t7eIZANx698CL+CBJ0soLscAjmI7ItR8ie5RBDSbog4X0Ez
F30lsoIuyja8K0tk9o1h1ff2JKc4vK8Tr2ebTHMyGJGGaOx8BjilIWj7zr4Dwkx8XwPIaVJYWeDY
mjJKf2RFbvScSadqIRhxnquF8brgXrR6f0gRBXHxekhhbnSAz++aOCnZ8yilnnRZDqw98l1EGC+O
pbsXKtHcka+LIa39o8xC8FULOFmQJiphlqZgM4Tp8fkuJZ5lVX2qD5mfCjySU9R3kTYOew4gtmuV
DBSAoEC5ujyK7LjS/aEws21hSuupWkTsZG3DC3ehZKRLjCUtvGINbIR+kfeV2Bl94X0qbE1f2SSH
RXfK5qNVbhPEv2LXiSwfMtgDJZDtVLZxqXEFXNWDyoG6T34CDKbKqETY7ZZx7lyHXvwD6PdZIGwo
nRurZ74ygQ3T/nMm0ydZ8rreUaZRWK6fbG2z+xriAkelMxN/1MKvTSKSz1XbaivDjLCkDCE72KPe
LlOa6F/1Mdzp4A//+bpq4mD1saaqtGjbZQzv041bguiHyTa6dKek0KHO1YF6H8FR6NKmhdB9Vary
ndtfYq9v7bTSTHVfybyWRpelltQLEg3Z6sV9oMtFrKcLP4AiitIrkDk/jog9/cxtbNMsAcWNygJN
ydqAyjRbqSy8++MVcTu2eaqcsmhhpm0ZqGyoFQ8OjZorOyyNz8BpXLiE/mpYA2MiJfRuoEV8AEDW
g1rFlAi2uQDHm/jKkZ5zESbWrTVI2DnVftwQo+7nBjSCx436cVeuSs0CasHZdl1jutz1RuwiNo1h
9qmbge+LeGKD0IXPTRcm96EKyJSEIq9gMMTVKBOJ2c4Dod5/RepKVVM1VFYlk9dRwJhRbWB1j30e
Nu7GZA5ZSRnHD7YE6hOwbsZD0oXssweQZaeNH3RGWTCyLFuorOkJa+nYutiprKyzoM0MdstL/pVV
9rfEGBywNrJ+70VS3NcRPMvTdnhU8niSA4L5TbmDuWcfa2QEpwnMob3tJSuVVTZRZQ1VBUez6VHW
jPU2H/WdVunkwPRIrrH46TB6I3tMvOcs06nwaWEBUnGShTj6Dk+1y8JEsGm8Y3lBDtzjxQqBRtmK
jMQ99DiF+WHXFV9xbhzBUGCzoIV++T5vGAZ7XHy1Es3acDOt19Wo518L0zrEWNnvXCvynm6Hc9bf
bheNtlRybJWsFY35RVy42gv3ByJz7nPhkL1yf8BOwLiqRgPfAU4TQ+bUC4qA5bXbhMmV09zHPXNc
HzooHA5gbFz2sVauwAYrrpWM2gYsGM6918hX1TL6kHQ4+fhRrnk31nAL3usU/Hxepi0Tk8Tg4mui
OxABsKkQPLlwhWjtM27xhsL5f7lCIO7PhYuUrRuE2hSnytebLkdoGZCb2/wRBM4tWAgrO9DbOCt9
EhtIn65tBoymFvydCzOyrQVVRU8VVNFTUtJ8wzt4w8H4WWxakaVP5oR8yrromyt15GLSzjdSq9KV
OpDZrfxdylshbzwMVeW/oPwZ1NX/UfZly5HiXLdPRASz4BZynp12eqgbolx2gRACAQIBT/8v5Opy
tbvP13FuCDSA7XQitPdeQ9d2t4Z0dPvZ/wmFUH8N6vkaE/E5LTTVLZ/aa2WX0VQyemP5sCQ9n55t
2O1sM8oNZDjgjBzCYxO7oSE7sVB9TIOebn/k4C3FesOD3YW5AoOJftTHdJ8+6J3Ql2z75+Qv26kv
zc874z0FQP+82fq8qT30B5jdB+dwkCddl+RU3VkGU09u49VLYOjlAWS/8GCkY7YECJo/t05zoi3K
NJ1OEJepTK8wdmSRJWR9dmEuej/zEfHWHp+d1uObdmxQ9ZmbepoNKBP0cvsygj5hjbT2wC+f3+V0
5LdeDODz6i8zlGqGjcMR4+op+iDnL37mVzdoKIK9PLf04XOuvufHQ2N41cf9IDJPY+hBNDGCVNA9
GXAxQ+uFS5Am86s+2Jx+m7g77nUrUVZwSdizbuhrMpLYWwemrwDL4Jp/u89QMvM/tlieFkOu/igO
2AAThgBqA2TkzEnoL1ELG1jLk6wS32Rm8x2y0BnMc8P0OLQjjxmCj4XXeiUoG3Pnvw3rAbgSvbSt
K/Y60IQbR+en/VU3WNO0C0BLs7VuGgN0Es1kuH4EuYyZ73UFEVmYXXub0fJoDFNlTy3ysEsXTi2q
hQJ9alPn3RNF6LOsaAYAzzSFZzA+LIJsufMUlG6+033+nC7IRwN1oqRe69Y0ut2MtQO2SfUCK2BV
tW5UJqF7F0BZX/9S3EbmwWR+ttTRclJ12R0K2bFfpepez2hc6PNWZVFtdbMmfrBTc6JHNy3Y3UQ1
o2pduFN5EC6EQLBbOvliHE9TLZFVh12xWqYgwcQZlAr8hR5qDfNbKAJ3M4bpFKdpmm2qsewX6TBY
14y0/WJCcueashHeIPNZPvdVYA4cDb1tJ8wK8Y6kKKUX2cXLbJRN5kNbo0qo+xH0XXQLQh5L1LHD
PTT/yWUy+he9dLRVOq16YfC11ah038EHa5tBAlUWQ3vUkDVpl2ybhQ28EeclXR8MntwxRtqjbn3O
0JA3fdXve+gZNB3GyJlZM5/rol7sbKvNjjJ5+9Ktm6S3syNSVbrxuWTq9VGPJd3b52Kpz2r32LdB
45/ml5UIcnZwUHHdIW4EGCb31NG0KoBlgmJAvi+j+FC9/LHL3B6knrr6XnN5CQs3+enL174coV5l
WGJZAUH41krrW+mH5UvK/DQuke/eCRsBtW045DiCPXjMiSRH6kHVqrTYXcBKZ1pkc58eKIN7P8Me
ELZpcwA+pHlc9na6/kzNDWWxqsL+iG/BXZBm7o/fJ0UKRuLck/91Mg9Ji5xhscD2vlkERyNrwX1S
DVKLnWc0CEXQGVpAcC5qmYhVqQi9o7nn7SA2RaOsk2YRt66XLkB/CFd6c4DVp7nLx3NhBOsaILbD
5/pH8GmssN/jMJ+d9wt9e5VZYCwJdHm3irLiAfOf4U/YvXbU51FvIdfvuWG7I6ZwlnWDEgLhM60Y
M6rOoguo2rEj7zpy8hNXxKwm9tYIKrx0g9DbC0Su4AHioJufh6Y218opsu1nV+cztXaATJ8erabt
1ijvLJF8y042qpGXAVXWSwCGDUKqiax74hpJVAV5v8pq34z1sDtPpEOWI/JIUcis83VAixDKa064
zotm2sE0FOhYUMpgQtDgy+O6btx6CXmqifdjmLzyXTAnIiFgfNGUjhujboZXZgBLYXdtshiRFI8C
CI3eVwZcBG3bvyvaoL6v8o4uzQ4S3nrQoZKc4QC90oO6K7VgkiKRkNzqpmEWCmKWHgJ8xaRAnqa4
FbkDDY9alAvhAY+7qluTLylH8S8rUEo0XQg9Qg8Rp7pTH9g8/HFm2l4ViRKlxs85uonl1l8H7mDs
WAJh1mhwG7rLaP48VEN4Tmoenvv5DKZuBoTJoSOvBxSrhk3SpEaE6IXELKFYVoJhfLZtFE4G8iTg
XLNPB9HGkPWKau7m0+NUmia+uHZ+1YfUuHVJnVwMJJ2v4EgNINM03z7HncYNlkoM9kL32Wb7PQCH
DRsFAoDZuhgp6oKp+C497i9C364OVJnw2bVGFeObwn/8ywyRwmZNCffZQXh2hSTEypkTHLqVe+kf
rXkMOw2UnOeZkE5cfrbmsdH32TtHEndfQKP70gEz9/G81QWS/gMyoR/bdQ08LqFslrgA7MEZ5zRK
y3j0gjZumql/SIy2v5pWuS2KyniEhs1wqJ3CitQ8KxeKrPM6E0s9WuRZu8haAXSxABBE39quiuJi
ye6P4KBXfbVukvzXb5CnDl/LlMHpmQXOYZjsa8fJVOA/Q4tl76PSZ6mgveoDymWnQVTeUibt2dMZ
uKZFPTijEsn7efP30VmMXrWGliFQfGmOV5gPQQdqMxiyOX0JKCxs3PNsq3s+uz+nZpbHL3qg4NYw
TzWJEa57AW7EhlamvUSOvI2ALi3eobI1QC74nfCAokIg5c0rQkD2rW46DLDRA8ErgtIdNonG4gNo
UtBd6E/9zUxJs+vT4I9+d3DyYzVVrzzlzhUvn9gsnPBBZ1qqIIlDqsRVt/KEPFt9knzkZWwkQeO+
q6udHuxTGS5Qdi7WukkdX65zSuyFvps/NuOO2AaJvCBpV71V5UhphigVJg2sOl1UVhpi+ZFKZPaK
Z++ut1h6cx28wITNnZVJq/o4zhUuRNPrtjHoGylgTo4luLtPptRYQ0tm3AAh01+LCXwhPSVnyLYA
BfKtUAb+Iz104iab9/+RA9fmVl82kwSaXhYIz3hhOF/l+x3gOlMrFMU3Slnk93V3sRyjvTJps50A
AzsCokZedZ8grYVFv+jWuqkHJgccxb9fNRjWZqxCadzDeSkqpzgYQs7AU/08QWmd3zlmai+RjUJF
mDiy3etDwr16VXnm98kwIDqbkgEap8SGmcZ80FN00y0lrtOnnxf/cY2+zzA2L/87v2np2v7fPi+C
9xDYP8BBAxf9j8+rbcw2U9xRL9Ax4iueWnnkzPsJaz7oM5EVeK1TU14bSvKt7qPzpkLVHgZQB2jX
xHDySHd2jAZHPvs1s54gBKpSBKO+df5y1tuF/dE3/D77/5+n7AYu9em01nVKD4DgKHORWNNhsW6m
bs72ujCpm8wdIC0yFzU/Rz8nf14rqz6Ivkz+bKbQ1sbbzEhic7DIYRY9OAcj2/C5uK8PyNc7MQ8d
Z40EbHZfTGF59okTu7YJeXYGkWxglOUdeBr2RjAEkVngMsQFUA3Oh95/Y0nU4r/95rMOZO9iyHfC
wpLswwkwCqAo+JzC121pZIO11s1yIA9GRcq70kYxDsixkxM6/JkWVbvJjA5UA93MpynyVTIeVd6P
j075nvOpfAb9vtw7IMbjC41bg2lAF1Vgtjs9OrpGHGZlA8CoOSCcwG+gb2Zymq70b/DRdMOHKujL
uy4s62vbeyeeZt7S83K67QCPXDQD8VDSEMmF5jNGltX0FQ/HCw0q594xc2frUytbtVBb/xaQV0OS
7PXLhUln/Qcwzfbnav+f33+kqHybAPnk2eD3wur479mbycGqaYQ+f/QH7EUeXStwV20GS81VWiy6
vkv2hu8k+6yv77I0dde6pftRWSNN9NkGmwaZd8DANkq5fDv6OWK8zK14TOzOiqDr0W6d3huude2L
S+V3cdoU41V3ldXQr3qjlAvd1AOuHd77TQfY53wRATnn0GbTTbf0AT7yAuQuZFV6QH6XOSQSV2Rq
ybrqoCEy5IDxYZOZxY0pi4MHMMLTQIFKCPh4A5Iu3dY5yWMIFXtyRsNMse2SYKEf4o9HXj/K8ChZ
u26zT7tZERavpXUeTu0ZZu+/DoK5duQWHrT6fw9k85m+gsxX6Mml8F8tJ/HBn4G9bNSnHYpTIav3
8vdZo0d0G4XeIIiDgPwYRAjA9zzRGMyTNP3LlzyAbn720TGaAGI66J4Kr6M/UgYSJFlU2RI3ymB7
uQMDxHhM8+Sbi7X/rFudPMNHNbhxO+F3JsnOKDsZj3aXDXvTdGnceJ3xCJISXftItbYKyMkrCDjl
FWt1ftfiH5Ix07s3chzqTFVRKPJ6r/u4CNeV5OM6yQWUZBOj2xvVCMXgwg4EjO3/auuzzznBPFs3
EfadMiSZ7d4aNh9BXIbkxS5LxE3DKDRwQp+5WVdHQxUCaT4KBHspUsmf87wKDLDWyCdsDyz3bFHP
i/0GOyhnbuqDKVPvXLribkab7sbGoySSPUuOTZ9EX6bltYT9gmbHmVPi7hlMr876UA4NOwXjRTeQ
DUTaGZnlR0jETNtyUtyN9Aihc/HJtZC2nS+FF3mxD2R+xIqTX4eWREWliotuCZ9x1C/ovBrlV33g
BUpcE/hV2F781QejE+zlBcyjWZ8dy2Z8a5PeuTFfBLolaO7ccmP6o4Wa20er5bZ9Yyz5Y6wHKWqB
1CtfpMKfdl6Wmzt9JtUwfZzpPvAwnchUkOSgXVHviBeInVNZUPvySVdCzESfWy54ijwvyoig5r0N
6nHcDrwrDnYAq+DaGJNTp/i0NFD3vFZc0IVbZvJWejWJEoW6xdDT9xzx5A+vtPB1HiQYADSP3J4i
6GibJiIs5bAZKDp4XBvBq5+1PxNfBs9Qzg0jV1j8VoEltkgCkJH+94biH8zdwAGiCsEjFlUsphj+
Aq9ifpKVqm7JLZMJBJLmd60SXR0XKi92On09GGCqCtMsdvrVq0c5bX+Nmlbxa/TzWj1qQ1G4sytx
92/X69vpCzIbCGOvaexxX9YDcC0yK6MvjAC/AxwcwXAP0zedxAryUB1cm7Yx4mV1E03SxGnoq5uL
oB1KrQvDsM+uS8XTFNBpN5BqrsiiiUyhuQxSZ8QiiSZUugHzrmV9nKRVPXleFddjXaw7T4bLVGb+
Btyfeu31tn/rJu+qA8FRTlkUAPB8nyvP27SpWa9TmZOb0TtXCqrUBiIm7sYZ6p3ZVuWLZwA2TrHN
PbpOae+z0PaWYeX3j3AJe9RZ7t9TeVv+mkr6BLzdeWoQDk+VEsYCjElydAPQkhdWAe5UXkHoP8yw
p+vGNDjaKMHClF4Frzafrj4eylfTqd9JNvgvDixUo5An0xNYa6BE+n5/GwhIGDy0u/siL8dF3SFJ
YRqyXwZ15sIX2ehXwIVmp6QR5nroXHnwlUs2tjGEuzAgfAc73GFLlDL3QV1Xm9EHGTCksBHrBkFO
IveMpR+M08UGKhQlQNVdy7wqFjkN5EPb2Ijl7VI9YuFyIrjTWs+UQEGrFcr4RqbpGX9J8wMbgCOZ
avLuKb5yuyrbpSjabGqFP6d3y+I8VmMNV/L6dYAQ8QtsTMxFm1r1jrUgQlqFinQ/HyRZN8C2rYaU
mC9Z6m2yIpjll88DHu4t3HjyjQBVGkypFqIJbc9+uHUXZTXr3sc6gCeX34kbTYp0ZXuGs5d1mR6D
1OPLwqzTJ6b8RwUL4neD5asO9pYrH2oVG8jAs7hyWHflVeKsoGTc72FWw7AgpmLVNZm4bzlEVorM
4a9ePa0s0cg9q2gREyaCPQr/5OOgmz6qcdiDeNlCD1jEUk2kT02e41RP+jgN58sdOZV7Rv+4jZ4c
UKliYlbF1jbCdjEoszklJqQnO7+0VylQiw8APJZ44bjlu5O9qCmbfpR4McdDU5p3dj2VGyN3g41r
pPbFyAI8ejWpX9u0ifU1ZRD87GyzugnuslWHr97ec8DMNqySALAO/YsqaUy8FnO+w2p4T/XuYz44
8y5F9zfddJ/+7vrsR1XyXrdUYg8eKAbtxz3+n336JvonDH3xzB3ABHwaeAtQINKHrq/bk+TBxYZl
7oPu8j0JOUBrPJtzVxA2HARKaq71YO4FHHAyFAN0M7RH5OMgFUzMvI0hmrMEve7kFJM8+9KQ9zKj
+7RgSGNZfbGpLc9Z9nNWC9TpPOrtsD3XjtPd2136x7RuBNKSh08OI+NGIE3HQwXMul0Hs0sxsGv6
oJucjfj/eV65QPrIuSRWlV5yugM1F/lK3WUo75tjQoLzo2/y8aADBlDDohAXYJfxX2ZfyDP8fYMe
gDASAOWJ0ioeTsv66pdUOyWfqry0b6h/ohizwlordmoK1j7ybnf1/CKfwnAN2uav1jz22ZrH9Ew5
v9aHv83853V6Zjvf8/dP+H0dZUazVk05RUmfoJySdArllfBgtj0wk4E/nnSPPowAS63hVwYpgr8P
tH6BKEAnigPI8i3CptxlzAOQfS654QGvTl6TbHRLH9yWwrwiKZrY8jLFgEAMurgPg3GdlVY8AbcE
DmAXnuE/meyok9/RMg/PukufGRTlmi6dDLwx/hpAdqtZwf13POVhu3T5ZF/Sedc68losfGbUgJ2U
3n1m5eYe+wcWjdx+bZDnfaBW8D5JO7s1Vq9WY5lYOyth3sl1nQyI4bTdigqyqchGgVkkvSsRXNwz
Ua4Z96snv1T5wYM6daSbA/CKWLU8uWqGUjyNk01jw9r5lehORlHyBXJSNtgmlY/HXHnVKW2Wk9UC
MtoaxhZbCbnsOUiw63GavoMkqKKR9XKJzHRw64R9dVBs/cH72QAE3i/3gAb5m8JBJf1fZiC7WS1k
YtlrEHms1SQkihrQwTwiBhZLSPTyR7zL3sATSN5t+6WTXXspwCx2NwlpUoROwkP2pvAu8AaFHj8y
JUtg7r1nUxirbPD4D8sofs3Ab2/uZurgksDT8NgKt40zzrAFnyG/SKl3cdEgVoaZLn0G5pQagdp/
QOSSrEsPdBwOg5nWKVIENJJGCz5om3tQ7lD2z9RyT0gzs9cG3N6oBxT2KRB1GWNTyh7GHipNCf6Y
S0FDuSoBHYdfHB83gwSUZaR9toeuULWpgio4It1YrPIGkgD4j0GUwUFBGT6IfrvCHnw6OvUIJpBd
OdvUNMZnBs9fIoYQOfOkOQ5g20S6303aaeFkA6bNC9dQD39MMyGIGMl5BTPGEneT3q9pDL6KnIU/
8WpnTy4+QogoNC8p5A6WhR9kB5nXzamwWBKnoFm+WlAeSU3/BzXNKp4kC4GMCu1dKxuKX9aun1jF
T9xn/g9eFO+loZoHUtf/6aWqlW//yCVgqQotx4U9pRWYngu6299zCXJgFik6iGgDrRNeG/cxcDos
vJDL2Hl9CMZAweoXDm+AyDdkd+5V7dwNtgVpDfRDsXfZj2qRgXUUO2JgWx2I6CZtvT+betSv5L6m
4i6cguKQWFStsmYQ16JhTTwg2/Hi8OmOalxuGGyFR+qfrS++O2MRPBmgH8ZcWXyL4s9PKVtzb5gt
ijedGL9lpLy2UAy6b+b+DGD8Reo647f+UOdJdVYmUu86oofIsLlSE0zidbyvw38UuIYjtYW39Qvi
yrVXmWVUe/DsI0WPnSWI46hVBmXzK5lOlLUAWro/kLxMsUEyB3XQ7SSt1CEdvA5ViSH/OqCn+BCP
wm57nijDZljyYLhJ179oJKHGHoLlDls6dMFXu73LBGxjqylQC1BozWNAZL0k5hwMmaaABAgd3iQF
q9JOvZ8kqK95EhjPEBTwYpY31mUCWR3rv4Vc3O/LaQLMmL4cn9zH5b6Xuj8b2l8nZ0zP8K9TG0KH
8tyCVhBVqV8+Nw2Vq4D4fG00bfmcEf+lS1x1ofVE70NQOnX3GJbBBuIJkPiZLypHRH+u3SQHqMDL
J1ptXCfhz2El/D2qxE2sm4Mx3oNtds5nQaCySU4k9+qHVMliryynX+h+uCKcAaqrHxw5LspwsiKz
ECtXSmzBsZM/ADz+5+GzzyRSLd2qcSI95XNAN4EUVUsw9MiiVO24GGxe3IV1GS6x3TDxoqT9mua8
PqT1WG0ZtoU7DuTC3sEDunHyroNGCLdWZtoHgC9PfDnyfLgWRZjEIijbG5NVEg2W1T2bWcsino/O
dzuZa8Ciem9EuxpZAi+hyVsHHrCokTMmUcdSeHiaFYowCZE/upTeO/1U5j97gCm2umI2tKgLJB27
M+dqWhXQHXwj2J0eQ0XnY8yZSfG/x3RN7p/XhazJFr0q7Q/2QOhSH6DSMNtoBCa4sc6uEhmoiDN/
V6bEWLmqEIC64hvZ3YdmusU2Pv0JotoWOoz0BbkQCwvFwE5FWDg7E9I2K57b5D5oUMWmkGZ5z/0Y
Tz95a6zajCa7NK4BXIrXEpuB3ZBCLimtsd+s7WJ8qep0T8NCHluTOWuCTF6ExGf6E5BTXrrOT0PI
lwrF5Se4oYhFDRXTs0PEuJkcW2ydpHNXzCiyPZRS6KrIWmvvNBY9mrIulgB9sSdHFY/QAejegXJZ
dbDY+z4y6HYIf8wuIEZgpanLbJM2vXNHMpYhLLa9V6K+YcsMukEBNbgj1TQFf5idRVGfVDNfQQ8A
EfTrzIWgIfQNqikyYR5y6ZV8aUQ4PPfBOK5I6SLXOAOxpOUuzM4IH8ZC1QfwmmhsSpc+d1UOuBq+
HhvdDKfm2LWpujYwS75TFbuHgR7FM+UUGy5HiNLMTSTvkPk0sh+lp7oT6gn4KATISJ8gqYmOBJVm
ilz+b7DV2PULA5JTZ91FSkI3TZGtUStw9gUbQLhISbh2RYuVwSyMRWt13QPzBz8ym159k6m4y/Ht
SCNhLBljVRaVudiPTp++yskC6Tyl7s2cTh8bA4P9wEL9mEjXeRLSmjYdL7OlboZh30HeE0/axyj+
LFWm/n94z/hfJHUC0E4cJIhtIPit0PwHw9tSEyjSfm08qLC0gG1ynHisp/5sKs52rWqSFcjB1UMC
Y1UsY5y8CeACU4mH+HPuCBbvdmQnbAswnYryQdRZEYnK8T+ncxOKVPrWBfiNu4+58629mU3SJtKO
P4ja5dQBUl8Ue4mM73sjrd3QVeybbHs3pjIvLy5r7E2FuGOTVrCvTsGRjn2jSr9xMLJTbMr1Rb0i
DFlQ4DQm4CbseSUQHqcPJM0je67OZxC8emAKxd95BdFjv1swLv06Nl8HlMt/uc4AMvc1UALjxIES
hQk4Hdw8vooaIX2TuIATkgcHpd0F60YmngrIWgJixtYAirX7wFRgIuvTpkM5Us6Hj5HSHcNYd6qi
RSVyGoM45R6QpP501DgXDYfRZ18wMV+aSnkjlA2k725AloI2UNf32ID3wT2xbGw6gx72mEZNICXt
w6IYsg83SJWk0RwFvXNxgKSG96Yv4gbFRSTvVqaDmF9f1LIUj2UWODdSCGz1i7Nti+ytU2oZ2C2e
kjqtYn8EGAbsvu9Qg52eQ0u2Mbgs3tUcGUjgjPpHmbvGBvxDc8tMlh09wAVW7gQ10zBzH7MEWbIC
IJsDUnThHvjQfGXwST2U4MThXanGd2hV5tLFFwR4POA9+vymWOgtadj8ugiJcLhvzRchbK1/XzQb
C7+TBlJdTWHTj4vy+SfNYdPHT0psQz2YiY8SCQBA694N+bIEsJM+TjL9bnmBdVAOy3eTyENsdpFl
hGutWLbDkG7cOQdZO2YVefUYfuQgIS8VzfHmTRTeQpnAbxqG5T+L/mc749xlJ4dVg3zKJvByMnfX
Tl5dUpc9c8ITyKOBmd629hNkDJOT7tIH3Qx5sULiPT986Xdb2447rpplOV5Z54z7bNY+RAUE1Pn5
7POg+1jaiw181rFCBT3iNvO+ZDPguEi8gzVnkIkPPK0dlP7B7n37pkfHzvQOTXifNkO7tTlzntgU
rlCk8+/NgWR3Tabui5kEVrltuLE4gzHWZDtLo4MeUCWacqOQf1/op9YKxnITjgFcG/Q2YB7lvtgm
1rj2hPzpzaHZAKD+CmkcH11oGrl1rIH/vCbVmzMS49CGIznqDW5mrSgx6+PHntcOfDkhO2/3CySn
sZ1hUHdTZg71tDYDuhpbNUSZ6QJs9ewg8ozfe1P+Z/+EqG8oPX4/z/c6Hr649qEYgfDn8P66sS5b
uvo3olxssfUPFsrpzY0/efgH8GyKuJTBUbKsuhkyXeo4cyw7seXID8Mwx+7uxyETs0JwvtKFwoRx
J+LMDQ8MH9lTmV+EaY2PQJ89fIBggPVyFpNjwPk5b8iOJ50BUyWJ8DKX9bMn2SWdc51QOd75vPRe
FBtyAMVDeq4TmmxDo23XNA3da1EWdhQAq/Im7RUcA36W4Dq8lNUVyWBYEf0+MYyvPX8OwcqozKM/
55S1JC8myH265ADsy1wjIki3zl+nskXJyKZWutKjEEgG9HJ8DUhUjojVE/w7Y1AJ5KmghB06r6LQ
XmvJS8ebZVtI6wevOjMKLTbdFdgkAQjoB6uCqvDGZf+gZzScImClxU2Kol53QUm3VtHV125OvukZ
BLoDwuvHo8CatpCz3kgzH5QJMo2ZcWsRWNmIuN7P0Ul8Jy46kt/4QE+OXdQX/fKBij3ifdST9fd2
HvtsSSf9o/X7uiTBF/F/V31CU7u1/S329We4DSo/Fgp1/9TpcTyjNVJzGB+mcNcYluq2FHrWcRi6
/aKvcn+viRH6LO0SBEAuOE6LvE0MYMl62E+VkKQBOQU8fOQm9rU7BKiemw+MQP/fx1K1Hl2Zr+BB
j6zwDC3WION8ViqSFbRzahDWKAR39j5W1kfiho9lwOyzbpnpEDll/sAosjaWXyY7rNvNIi2J9wLG
9RsBUO5OhK1xYlM/RBwMM7jfGjVyEMNdJvsW5L/uzYNS7UuDzBqwC/34BN97GtOmuLAxVbDxAQud
wv/i1IQk2eSWarcNolMYwhjLsav7+8E2p0NBu2/WZPf3Yw3b+lz26coPUVUQeNe9hX4bOfjsNszK
jU2dyFe44TlX7nKBzyN1FsoKm+8WnvbSFuTJHd1kDTpwufZr0d1lvjgWgPK+FNxZ6LqSKaEuNaoq
u5C8vlNGlm+Hgfr7pAQXRR/w+gRCsaohtzbzhGZeVf9T2XjfokJD6/A5qxIIbcJJah+QUZ5REsOr
FGbgS8cb6lXDEvfcYHWKFVzaV4ECoiACaxuKQh0j1yAxzw5gcN8tAGaiSlQlzH6FQMAzriozeMog
PP8aBLSKatW0y3zq8rXfmFaMFUA9hb5Po8bN+h8p6PBNWqss6pyHvnTDn15v3CEo3sDuOliMBIyF
kdmxlJaMFM+CNXNluK+Gdtj4gbFLpqpcWiNY7AX8BUygq5+mshtWPXBxqyrpEIGX8mwL4PdagA5f
O6YuAYqt7yg5IWdDwjhNsmAFuSC5KwCL0Ww/TPiLFjib/4K2UByGNMvv9KGuTWtvMED45i5mGE1M
eeAthVdZR0VG8A+UeB4Ccan9UjwAlftgNWFxhoiSeasM67FKLXKyc9EeR6+5gAgASD/Pc4Rw77nZ
lQeTptcQvO5tSjh1QcSu3IOBBHQIizKfvygfWWPRmc1KN43RPwcC4aFv9+rU+bBdTo2yfHGNnC4a
s8vgkd0dAdMMgH+GwlUyIymzEGc1NJuYyNI1H9Wvfj3IkMREumaeottQwvpmkKpc9Ml4Q2WkPNdF
fsPupD2NQ44naVLWTqm2fzQDrNSAhvM1kiRveO+qOx70znEYyMaDMzSNIYuGhJ4LCPo8aI6JuusH
QnZiYq+oMWKGgkLCNqTQzPpoUyjiRiNYk1EylP1SILP8iG1MtwT0Hq+1uek7fhib8DLfltBnXtFQ
jLGSrQGxIx++KR+nxIXPSYIdVxCruZeleEEFNpzN1EmoLNyV7Xipx9w7B1yuEX0u3dB5q5SFHV4u
X5Xr9ZdJchHbVdCsGvoyNQD65oh0xi5vfyr3XgVE3f6PtitrchRntr+ICPbl1eDdLttV1VXd/UL0
NiB2JEDAr7+HpKao8Tc9d764cV8IpExJLpeNpcxzToo09k51OII7XGegVaQtSCQJHumQ8At3qmT5
qsLX+ZorbXUtpjvH1K45HvpH6iJjV4p8K6UR+dQEuCl/UDT+PUVKuBSO9cxTtdtLYXOfmg6LRkTe
0m+JUtjP0BaWj3lb+tnUqkowNlnUtete7ZXTOF2AJnu7y1Kj23ax/W3pWtwWXw+MYqQ2sPr7SMcW
R6B4/6jDyj30tUj2bht6oIT2+Y6ZWnSWjIltzI30AanEYWNURn0ZXe6svRzSHlJGVw+/zLsyL/Mj
9IibQ4yv/65lpXsyoJS60Qd1vPR1U65DgD8eW5Sw8jNTqs9VduPcAurAHfMbdK2TXWdyvk8ir7kM
rGWIe2X8ix4WZ7XGNz3NgC3QCvE14a3hA6mXXw2kXXcAUqm7rmpTvy510O0QRd1rNmaTljL9ZMja
dx1D+2bjYKGr3P7lVvmThj2ELxAVvEpDWUNcpPrDBKksxrPwS9ThFco4La9WwdodH5oHF1+lbaq7
cttbwMqojovYgh3rr6olvut2nvxR2GegNCGwgC/z1Ubu+YsTG5Vfd5p4hNxLu6mzpjy5KOjsJcgJ
hpEirmAYtX4hkAmoy96PS579UmMcs7wCexLbNYsN6IXlcRwN66wDRxLEntQ+m3I4IwbiIlHpaXhk
b4Rq199YbI1rVGqtDwhTOo+FkL/ArcCDEll7nIiFfctFmxwNFkFlLu+Gh9ybji+W9T3Rqgi0jGbY
aXHTbu0IWyQIdN1aoHR/eIDJrbQiHx6H3JRAmHMVNVq69hXhCSRI4MGmjbNbl/lNl6IEDkDsVCfK
9s7o2XttTMoT/pfpdlAb++KZtRcwOakV9Ym3G3Q2nIoKcPyeeeGzZZri6vD+kIKZKg25Mmqke6O+
yc4MMoooCsqbNYG7IryXgS1ZvSfoVwthcyBF3AaaRoB+idZdtdA0fVbVrnhUwxIh08Y6WrzLfMPs
5L5ttWg9ulrxBUSMX8i69NfaA7WjNOKfbHrmWqm3qjrUZWY64rCDp9r7jnXDtu/S4jHSpYd4ZSt+
2B6HmGer/VKQsqhV5nyqVXNca1r6xR14FZSF4V3z6QKCvVzpCT6ooa3oygqBIC0YuVOt45B7V3L0
PNvcory4t1r6IOwFfouFB8s0C7llVm9f3XnuebLM1rYRUA2dHF8HJYrXblkVZyVCABD8QOyfOyM7
eYn31UkN78wMnK9j8TQaBvP1UYdgrQeWOw8Pjudq5woEFX+EvjagJxDF9zKh74suGy7VdGG7YsiL
DQ7HbFfhpBCYdqu/Qu70m8H7/g/k50YglbFRwWmbK1m+Eo1XriVi33hcZtF4UDI8qE3FuvV4juzU
QUmCrLa1T3YSObswVQpIbRb4vmrZZwBhsmB0BTZcajWcxhDokdywnE1iGz30gNJy46qDcyrrtu2g
pNQ+WaWT76hvuWjC/dNFuDriag7gX9iNQJFQiFdXSLEqHJO9dBB1D7rcMq6pF+OICiwE8NzbxBhB
EQAhAfgeyHlKvZarkTVnyQ0cARGhesqRZ1qBlN3vqU/LDXvVjQ1IxYp7TQzm/EIuClUQ/CaM3MfI
wC6Z6eo3VVGGA5Cn48FUwDRZhdBOZsMUmkC5Q2wE08+KYNkXqcYArAMONAGXXQTA4wNQ6R3k/gzb
T3uXr21g6K2YISEZ5eykVn2xZ2OB70OlKkHtjDpSe174ODjyMbKjM7jRUQxxIAUBlrTdhhovb4in
gZKs1AV4bA1o4zZ2TaDU8k92OSTnHnENhEIa/imtSvfBS81nfH7s53EAmwd08D8Z4s6kFrNQwWqc
4oK6QwKYCOJkSGoRPjTVD2rYcayuS0emgePw8ZpCGmtlaE0PZoIxXuc+qH1s9cwF9mJyIQNOC9BI
UaABg55KJqmvWgU2wJNcYO859alts7e7zKjSNWQjLch8SdEgDwuf+RZPInyuMrXbQDIfsnkWJCcV
FdTuXPPCM13wMfD2LZhWBrRFzha38QOQJ7emVlJ8/fFYxA7WuWljD3EUvDN7i1vOjfoatzzoqRh3
ZeLqEJgCs6vNbGThe2gfqgU0VerhAVkn46oOg+UbYRzdYrzq7eAM2U7B0bLWoxFstGEKIVyAYA06
SzXxMw3kplfp4OIk5pcOpL5z3P0cjBKJ1hY1cTwXgduKpc5BhAJ7selOSyGfM3dSmy6N84As77Dp
WtasETZFiqICW08q2ZcwjdOvKCYwKaIozQue95rfJGH0BCwKW5sJDy+2ig8FS7/hcIUEfMsB3m8t
/LRMTbpITweqFnX0IKZHJlSasg+FDBSZ6VdDPDJTgNio2pBeCfEGQxIBysmqx7N9aOsS/A1NYX41
Ih5gplYWsFExbnSpY1ACsdtqN1qkvvXxpkU1516v933GzdlPatoDEnr2KS0tb1NBezhoHc08NAyR
Fg8a1s9abItHKeRKhUDrs+l0ay9Vldu0UQ9bob0aQKyeECAI56ZV5bmfDDLZ5HqVcOjAogJGBfn/
LSSYMuRiyx9umKCyZSHlAd81hhOz2d8sKGn4g5eNW9TAco8pV15iFH59lGBImi0Xz9EwcJS7cUF6
ajSUflL4s2dIy++gUY0nLJqowhJutQ6hmbAJH6wSoCpQt8KHIrF/auOYvEZ5wvdMjZER8qL01QZb
Zm1KwXZkBSMC0o2xWQG9AivKTECrOFWeVNdUH/H7ARgLununA28xLu2VjYPm0VFGAAY7y9hZhsgC
qIjYYEylAoJNQI+BB25/yhFKQP0KVw0Q14d1ULVtVeLnXUkdCyGWGPKNgImuaazuddG20qp2PY9t
ATrDrz3ifJMzdnhiU45AxpM17RD7M4exnpuAaeEHa+jVDTkXMkN+szch3jmtq0ZpseYtAmPz2L4P
AwcJ7S05G12jBzx2w9ma2aKFvkVe7+axTCLx1iElRH9COsaKjwxrukUxnp3leN2lg/T9JmdjdXLT
I9An7FkRfqep8lnRnO455/0LWFTeuTSLfld3IG8qRi8vbQMJOtZ54A4pzJ77Gu1bPUJPbe7qIFbw
YCLZHKoVdG4TnJgBNI8PrnTlheYoOMugeVKwrVv0fu4UEls85gSAT2fHKALxG6y3HwWCU9+qKkY5
iNKwLnloJTvWu4emGfNra6WfWjWNXsFH1g+oawE1Zq+PXnnaNBvE2ocNWQEeED5yhN6BrKXJn3JR
dtepMvtL+03UeYTSdqUaVNLiUAyxeSDAW92KBElO1LSADJJXoTrIOrGcP2+z6dbU8lr3Pzh8uDVz
rdqkA8IHkfUYgoT5YuPPe/JMwHh7L3ox8Gm7hVl5oJZiSfOSRMMjtZKxgAJmIX9Qi+OPBn2b1Ui3
1vHLyKEd5PbI0dGsSTMamxDIlCCxFeMyhOrbxVT2jiKjy9KNDX91yMLoEzkt/ZnZaut4QKb4zlBG
KB9Zh2ALLM7kgngEzjrQMZPvy6EmKsRhuKZ9Ah9+w2QzfHFHOwzGBqDmQSvUs6oj3AXsdOBC6wX8
dx77bKqCQhfUVXq7ywzLxde7wG+4g8ooZNXe77Iy99Z9B0LJnYGcySpbJfpgBdkH5VdsKRCVQOx1
nlUId5WJEcC9FqRiBFiGsThALuztkmCrcMimC90thsVvMdz5/QuXZfrRboBso/mXcdRcfJaV/oXL
3VTL2N++yt+utryCxeVuehFNwLw7891KyzTLi7mbZnH5796P307zzyvRMHqVWjfUmzZmj8ufQP1L
87dL/NZlMdy9Ef/9VMufcTfV8ob9V6vdvYL/auw/vy+/neqfXynEHDh2h0bpQyAEWzs2fQ3p8g/t
DyakojCqyNy3UXO7NdNynmVuzwM+DPvbFaiTpvo46vevaFl18VGRdx7Xi+XjTP/X9XGYwdFbmgl2
58uK86zzOsu6H3v/r+vOK378S2j1BhwIq5bdZll1eVV3fUvz/oX+dggZPrz0ZQqyZNO//K6PDP+i
71+4/PdTAVPfBgMq/KzMZBAPbR87aw5EvE/NuJskA8xCALkDKzBalq/Wbhgorij1bSZQ1E9wDzvK
yUyOPUqPQhpv7E4gqfODXqJmU0DmqFubZuadgfkFg466utHLjrWHXWClV/pWHwwnMJFU8sH785Fm
APRyKtc2F3Ojum5U0g2cPUh60q3Vj6niL4XedOdt4NK1lIILQyOByrHIvoVMKHsTks9+kefpFjkp
xKPUvHwEKnNn1kXzALGl4lFB9OVkec2VbOSFMr/pxrN5H4AWXjySm56ilFiMYMuBXPRQxRapwNYU
s5JDVpXAcKHq62qZ6F+urrvd1bH0EEHUv1nZG6C8pIffo8JABK5w5XkEEmtY2dD+OFMbxSZjv8+8
N/NiMN9dbFOBS9nDpZRvw2gsXcjPe5/FqtN4U5og72oVGC0GT5AFoFu6IEoIkdKl/cEpdd0z0JfD
9sMYIE//dP/QC3HFzPV7Q5WQ6YOEO6q82Q+dxpwHustQu6LrivZ8148NEQuwP8Vn6G5Aj9q0XRpB
reHPOciDLhWOt1CBsrvt0kd3ceZ0O9Agf9310ySVcI+8Gu0DGanLyeQmVwe5r4G3B2YSeUIUcrLw
Fjl+YXNv7icj9dPdcgG8zj5ScyQBPLp1kUwJefI2loYJk4UBM3iDmmd5vwEEoPNZMuoeykN74rqq
NQRJUNRIwacWEGqE7ex+k3hlc5WR2ly5VjkHp3OfqWvph/zWs5U3Ls4acKVLDjjyxjajzh+mkdQ3
r0EzLZ20jutEw7wOGdRq/JyXXGyJpkt30IG6vfF176i7EOHzqtVsm++Js0vsXcjCAu3QBB50OWPk
cA9qYxgZdM3rXByUWrFxHyoq/8t9oxlc9ck9bHjXHxtNt1eR6PJAJMYbdzpVWs9FdAPs6OViVAJi
nYjmU9cHl3vmNdmjxAUd+4OroYSShhMRG/IFK4aqFiichpi1aYAoLTLXPsYTKAIVItWveQl1oKmQ
wuIR25oG0WCZ+/r+DvST5gCfb6jTmaqFgv9qIQASlO/YIGgaHQs7QuZoigDim/LIkEWFcOWfQngQ
ZM9RV67pZtG8ivSkJ78G2bDZD1ALuYbqiYB0XCVuk0LBhjU8CWJIvcc+kIIF4CB5EsjQ47dKDvxG
fdrU14LUjXI4iNFuqE3mu3l6NbmINoz2nS3kqVOt7uRJZIhX1E6gQn909YeyLfsimA0IPgEP0Dvt
9xjFbZC41zvoL0dVsMzQFsnbXHd98TRfqD/cddsqU7aK3t/a9yqhH35X3qqI8nD0EUPQPvzCzD87
SAEeZx9qfxg5/8jIkKl+BNCTD4Yf9HEVZEzzjL1K8MK2xVRsji7Z+91AReWWNpk7mc4j7vqpiRN0
twXy/7OQrTuuEPgEa8oDiTk3mXJeLkUo3ppm1KxawEROZKT+eWwHNo4fjXxcL8MQVQ+Drqo1f1a7
NUE4BA1KQgzQNBgDCFir14ojvhhDm0eHpnDkqUgKHEyZQGGeMav3qZG56qO0EDtQe7fwyYdPjilR
FQYPyOgWWbej3j9QlxvrpY/NqIQ8iNDU3Pd0G3rFvTPu8DOnXUBm1S90l6MOqD6y9rz06yjddsp1
C9pFcPVUgGpXWl9ZWwcvGxQ/dC4XhPXwlwD1HTAFItazmZkepCrfVyNvMS3ZlwpSMlhteQExL8Sp
E+a82of+IquBjkFdPDnq+zFj9RZxavXJa3MIVSqh/VNH8Zq4zeV3tymkz0Hqv4bvvsxwxjtf6Xzm
WCaroaccaUgBtALiaJknEE4qop0BvSY5m2ubISIJpMNbXwliVdnXKLAyjZgH0zwynoJ6deyuxGTh
0DHTAprR7uMdudwPmeYGtZZB9R0jyFpadZDpjtPbF2DWi7UrIDSMf539047BE9HS+ltsJ9D1sER2
qXmK2r8oZrixwHN5Jl+Sa/mrr9qNFtI0gD4oOldWjoafJOIMCFQ9ABkmRXOCEasGdNXISmwDsjou
gA5kpbFlizyk6hmmx/0Q8/gm8uQrPtWTQrweEfga+KmlSdZ6qkRF1rxEDSVuAtAkNKj8eu3KDDNx
gVAJGDzT3WJY+uLJCgSHtrUTsBXIjy4SasyzAdyNnyMyfKOUSKIuA2iJu5loiQFqJ1CExsTkvKyd
TS8K6CtxrgFrMhyzWtsD4HjM7pMv4EGh+JH6JcIbgGQhg9SwbLUvtaUBZFUNT0Mpwc9T0gyZ8Ej7
4hSqg+SnGp6jbFRRABEf2Gk4zVo0Bd/3iPf+u1nDXoc2hqKgmhU2j3tLutZWCzsws4HPWkE/rDsx
nUWvcTXuoxrR/sZNxueyLv1+EkYDf6580FtUDYomL5AWsXe2UWOGrF6q1/hTMCVZaUqw8uSJrMxU
P0xZDAUSxZjDbcqfSClkyDB4JRD0TvuoQnB837qxvUGtI/tFGdkD/Q4vHhmAn/uKOdYmFhZEl02o
U8kVH616S/vkMWHG0XQK/26vDFIlduCjqhpHK3mzvvWRhQn+wTL0+PlZzVt1JHx2Rime0qlUo5Fl
UNExxaFRpSIf3ptIikZnuoyFswc5ujrbCqoSYqJyJzSXPdLFA8CjSoHFoxa0LfRzbTZHozNRACYf
8n6bt7LDQxYDRnz/H508a/yp/NK2hBQdisQ06qFqWudMLoMeygfbHbfLAN0e0x2eoGDV0wBQmS2/
gXz67DOvO6aXqizjeRID8o6XeEDik16FAxg+yraH1op86QLUdBYA2yQ35jT9qLiV36MqwpOSBWqC
OiplK+TTEHHdZxKFb6mvB+L2BFTUT2/Se6WuujQhFZSrZ2fqkkCnb1JuYxc5NSsc+h4N6zPZyN1M
wCP1clB2GjU0D0MefoF2iDx6USSPQ9gDhU63dMHjXVFQ1+Ld4d6rfreQDzXDsonqFbUhdcbWujV2
85yLT14mQ+gvo2leiw9vr2OegtpV7jyrkkfbOxdbqPhFjbxPscVRSaX1zIPbKQzYwVHFLV2WNtnJ
k8wOpLLePKltL56ziVyRkBh8LYLOCDnRHHS3LInaBIrh/+1q5IkzagzVQSATVV30FwcCg0HSa+ma
mp0Xo68z+kvnjs5KQoNic2cIZfYzRr5lf99f9oe4yrUjL3hmo5wKJundJ32o5EOkRw3ASbmz8XCy
vEHUnq9CPso9NemStu6janbJiVp1kmi31uqDAgWELuXU8swouoGYuQypocJxbltrFw5iZL7XNlAZ
8PJvGujfzIfGy4iviA6xPxo+LdybsdwIlgOnVHMf8B55444aP4EIAFxl+EQXI7EbIIis8JBNfa4A
UHUcFRR3mZrI1reXItIPtem9DdA7QBgs1JmjLlDR8rUzdpCNnfyBvS1OXen8sfiDGgh4l43iZpND
3dWDH3XxsKPm2FQtwGg286mpuJnxWFQveZq9rQZVpBrhS9vZG1mTAnVTGgjauFOVPmiJJvjLkiiA
xDrq8019rLQAIl7a5t4AUQ5a/XAIJwfyoiZdDGYnwNGUUXBnWJqo3WJuYssGRvDF0FzUyRmMCKVS
XCSbeujYWwA+Bo0U4wZZeEjXuyy+qcxdJUOV/4eVxpooyUO+meFGTzQe5P778eQRQ5x29lhWeF+f
jMscAAVDyxcgdA9S/xsrhoZXylEwcmWDvHN2lWYNZkYEIQFL/uBNEh2SCWO9Iu/WZo4/xEZ/pUsD
1dRzFQrI2jfDtbBB8siTMN/Sa4LENEoyWPw0t1yk0YRi9auU3o53K726/G+sGUJiH8a201g5vXWF
mlo75KojMJwyUG/Sih8AF4S2FACwj33sZ2xK+E89pZp4B7sv/iDT7MTDdp3VLlsvYyJZZquhi97m
IQPEjP8f51nW7v/319N2o+obFhTK6swyTqXQt12iW/smNLDfyrrOOA01psHWKzNOmW0khx4UYFQF
NE7UJck6+5B7DVLOWms8cEmmIeRJc1NT6VE9IqgjCD41aT2sqZPM84rk3oOEtAb5iq+Yy9K3p3Q1
AOezqkxj2KEmxhrV75jpI6hhHlidW4Bu45nfRPjJQ4kJtD16vpMdsZzBXVd10+ze9jVhz/aI8ikP
+IJEF7fN3E1fNga0jv/sUycD6t+BmcP1ub+A8g4K+U4uqGD+udOtak/jqYsGaPj4BPikQBZlGk8G
2eXuydYHZZPkPfgcsjoBK1GfRs2qTn/XJAO5DFC1tvkIau3/7kszZSz65thQROP2U6UYik93JkAr
810x9VWZguJ/79Z/9kM5UAWoYAQz3Wx9p41FTR0wXqVgAMz+teQ2j7voQxnuDNCCLDQg25ZHZ82J
QD5Dftk0c2Cce9MAgDl5MqbuMG/Tw4CztE9Nqwb1HhpJCgDMY/mqawjCIwoEwdHJGTv6eY4Re5pr
4sRPEchKr7ik+Nqa2MegwoWdo97btqycRxHaqJ26NEEO2XcRBE22ivBmawSxsltim9YJEuH9dYRM
ijUY7REiaMM1NHERTIEKds30wOkqPLz6xE5Po/s2gEbRxTWyeSi1aHxvpcnaAZQmqNw6Q6yzHbal
xoxbBaLVuq0QJzMtCyX1pr5QMRu/Km0xu5BhwAQrKLMVh0offrWRpR0QGjZuKi8OahKrZ61tXOaX
rwO4YrdmMg1to5w1u981huMxFHnOh0Oq6H/MnibIWkCnm6VPay4vJoug9Z0AFlMBw36k/qzxGr9G
iY/tPNXyYshMLzBxsvmFLNOVr5qXOvsi0SMIJuBgZ0znSZcp3Q5Qf/C2FBzpV0unNozA3dJ5kdyB
+YYnROtnn2WKxbD0LdOg2k+yGvE9Ra37/gUhtFcQKpXnphysbdma1a7JefYMJb/vOoCPP/7q0DMU
vOARwjIkBTSo4MkYEPIiMUA1to3ArvOPTXNqkjNZyXlpkvVubGkDnt4AY+3L1jLOeQo8UB+6n4Fv
1cJDpEEuHSQeqHzxShkQpknMM2K7xpm8Rd8EKTfksWz+yErLPMSQeDqCSYp/Va2gTiWYoSWHiBh6
UY2+PyIkRNZhcqE7unABktRsuW/brDEOdvcDJc1s8KInP5qO2ggitaBC14dkiCDXHqVdDho0Lsao
xcqurxGwH/E74ndWXbh/ZJmZH4EGrhD6ZHl+FEBE+akTaj4NEm7mrVnbMuytCkcxzyjVC9a6HMAA
nOrcT02oRg0XLw5blJL33qyW2vHbiNIAZxDwXnHqLD+3eTKutJKFr20LOJLWlcNrWDNr5TWieA0d
lB0sy8hDFQWhrBQLnN3WAKMJaQPvoKEW88zTNpMknJvazPGE7hxZqblYiVf3b8dmWcR8R+JI3kzs
T6MFPMbgTMNewXPO9qR2gvQZUOwDcoZHGdVr6usBuRyD2TwNybtSW/NpBhOErrWn6XztcqXaQT7F
Xaeg7X7R0+RFgGJwU7tav8i8zlbUX+SdGeQqYOTeBOoF/RlbM+1zONbNAW+AQKWSPP0CdptYicgL
H4AFHB8rpblRf6Tn9SYLTQuBMSzCRLNpTcCJGuhsvrKvRpz0P+UYoVwBHmu3rmrGHaqf1DvVzKNH
HAeBobcL+yf7qjfQPyFPyJsNNzuBLMzbzhp6k2A+oaZjAAmLDByoDFEjPnH4qBNUg2w9DE52BhrP
uRS1ovhKZOHX7P0uKhAqpT72frdY57ukL89tAXEsFtm3GLvXPT6LxgNdQGI3H6wkRNVGVA5c3Rmo
OSThrapyd0++iwd03hEJs4A57bLoEeJ+xZPGs2QdqoD9lwLEsUSpKt/qnOxH0yf+aA791wjVxdYj
Tz96iClF8o8epBOVJczPWYxqopECwkcBqc0t1G1yfIsUNb6E04FDxJ4TWCo0weaS4TEdTpzpGEL2
MAK/QWHW0YNmaBt4k4GsXubiS5Px86BUHKSQ6UzzYdg0N3LA/VHwczOV2tU7BHyN2qseBwAT99JV
9E0/VsoLIlizhwHSzyofIDxkJ6BEFcgPa5PeOopAf0PqWTtCWbd5hI7i8ADt851R4GX7ajmUG2vQ
ZUC+dDHU7Bsk7LQjteqWjeBUdjvouYsrDpd+N3KkJUMUc6NCuY1AHK40EB0ZRTN8cvQiIAo05FFx
HEY5lYBYzq7uaCvXttUzCIp+Fmud8sTCYVhDdb+0wZSBLC5dYltVD4o1XYA1z/EUwS2wtaYOSkH7
PcezEZmCyULuE6f9d7dFhCKQHHRY8F7rob+x6XkNsS8LOZzMwrEexIXi1xg2xWYp6TkCd4vqfjVq
BQ7Ojvrvq36SS5EY/TEbYnM1QoUjIEcyLFPRXZSKbfI+1Z1b6l4UT8sF20JyRU+CJreCprGLq1Vl
OGiaabLlepMFQmc4aaoZiPOtijqjJv8uq9zb6J06ohQB6lNT7Wrqa7xu9HulFzcy/LZPncaC4Qdq
6uJDQzIupN8OvRZQ4nERiJ7Tlh/ymDGqF21CKT9R1nI2z9rR/3k/pzdNAyXpZs3ptmztTVe2n1wW
QPxyZel9dpZD18XrVAHV0yn+o5lOLONCIkKXdc2WWu+uzfQco4fZez/NSC3qJ493f+o3pwJJ7/60
JLl6X+0aAkzVpFpNl7IK7bXo+Lha+uhu0s8866UHGVvysVzoEoKv/zaucSVIQeQp0xqltGTqrMs6
/eizzNhAeG2LbNRPVD6wD3VtPczvBzWhegVaNN6A5S9Clm12oy63cPA8fx86N8ly14eI77cw4vVK
06W6Fg2ebKQuUAnjJwD13SUCtBgYVm1FGgQiqvOTaUInlLxokBN1UF+YpMz/c1Aj0vNbqkRjGip9
mwXoblU6oIYUyjOv0sruz9SOUB5n0w1IJVKfMvl8dATreo2nlTOPJjNiwhoyi4i/AXttQHgo+WUi
87ZXisG40mVsOidwpIjWSx8HvQ4pRDVa5YVq4liMUu1yKhxGF0SrobfKEfMu+hAKjlPhsNhODRSj
/koOH7rbTttAzjb3qW+ZAzE54J6E48xzkMEuNO+sR9hqTku17+sBBZRtxtGU9wbsOX4g9drtl8lr
D1+Dymzx4fP0HRSUIAkzFW2FqCG/GXoJnrVjXkSBKvSoLclvkwN1kQNdEudjF7lOAwFWtuaBf51r
mf6vcw1l89ljiXZw9Xjl2JZ4pEuilah4r4XtW12bpoQokj565r5Vs+ax63Lv2uXxFKNCLRkZob5q
qMJ7biNwhVx8ob15O6DjXEscZe69l/VohDrNT32D2XvXHvNTq620V5bHr33KnFsvsd2rUyPeU5Oo
O97oHMFCE2fi8OSJF90S7UgNcoqhTA8uo/nMJt4P9cM73KYdUFPcAhnMb1E6L9AEvjk0gnzAQH5b
aplqWspBEBdlt/FitKaMbyEHz2+aQwXz6iSxTO5NmS01LDaRGgNkAZz+Nc67Bz5mw5G66FJB1WmL
otg6xBzhhsgjtOQT+KkWwAOp4tSHujcTB5WEUXZ7R0eJlH7i6JYu0HAMg0bTtBUdU6iPjiV0t/Qt
I+76aAITWb+V6pbtOgYBFJAh6IV9EA0DWdTZczU7znJioLu+CYaVA19blg6JzA7FBTcK+JMbPiVI
x7TKN6AZpJt6yqYu1iHSf/QaEDRI6TEfPCVnfQeTpyZZK6QcZ+sCkyc4PbK08Tz2zjBPNVnTEZ9k
1DZEdAssItQ0ehkrKHWFGhT93U6zXsJW/4qCTMWFjG2jryCSpz/XOfceBz3eUnecoxCfIcHD7XVm
v/SlKvaFWqUBWa1IKOvIS5BHmxYIUft4XmCesnfuFkAy8cMCzBXuBlKmQL2C5tKcrDj10UTYhZq5
BUDfoOl+lnYHCHi6pzYcWCAsxr7XIHKMOvRPUQjO3Ei9tCFqUaafeoXfyAEASgdiF5FxWUaiPGD8
vdZwCPZC83M25tYGxV3wsbKgWp/1OfRhJsxKN4Fdlgv1FSi8AnnbYrv0e4zLTQ2gJOJcKA52N5Sa
CoEpp7Hg6aJe1PvEw2PC8GGy2ohXq3aqT0EXu2wRqKJbngCC1UyXxUx9wxjFwSgRCCLD/RTzPBVH
ohhR6MDQuX1aLrLtxKGrAF1674+ARjoZPYT2gj9vQTnsRvHBp2xYv00b73sX9eUDtJL1M1c21IA0
NMo829iOz/11vqV+6qG7ZhojU6GfsbdZuiMUlISmHZKsf5n0w3xL/18mjVAQqysEcx1fB3NqOlPQ
AcQKXXvb9+nX+YhCiZPpcnf+AFH4M4p+AU87GYEv0zcs6REt/quvM81Wx+zrfAIi63ye6WoZANDk
HhMjrxHSKfiTyEDgU5URZJS8dqAjXDvPgw1mOgRr/kAJO/eThucnYnhaeBoTzo+6ASAk6hcZT3jP
5SpWGvWn0lyoztc0xqr1tzGhpoQnETGU5k7LYa3JwR/yEqdiRLS/Nng+rzqIuFy46CDnoUY4fcX5
+FU40H6AXuTgZwJajo4cygAZleQC6HG/t91B2eqOKG+u5tU4+YCHZXiQW57EwwYmr30n9M93g7SG
K1BbNctbw6F74A66szelN+SoOoENJPhB3NmkVmG8pLx/yAY3+5EaKZiU2L09Ql+Tg2MKj1hRjRcu
uweKn/2dx/scv/UAic31C7CAA7dNP0GXIr8S0KFdq8huvViD4CCAxc8EqChj1T700NiaYQ55ZQDq
iWoYG6OHelULvd1tZRSdX5Ymqm1PSIikYPOkNL4JaNIBaEmalDAUIHY686StNrTrBEVLAC3GNkV1
5DVS6+KE2gY4gaA42dykIvWkG6uhC7ETKKxM2x3qn7p4ohYnmuJ9HupCQU/fSRQNbzPk+22AHkG8
gshHdBptPb2IqZBeG8fFjzYGYqrxvK/DqIZBhoPW7GH9D2tfthy3riz7RYwgwfm151lDS5atF4bt
ZROcB5AEwa+/iaKslr28944bcV4YRFUBraG7CVRlZXbmsOAA6YRA2m08kaKB6j2fCjoAcVfVuQUH
ZOQU5U9vRhc82JC5NHB0odko2jQLBs4H/UCOvVU1TkivqaK4K2pwiZKued+kIwBV/3a0noGzhHbE
yKjNM7IhxLtYO+K0dk7MBg/xeUSqqqiEKa5v+R1p+8VmRIGa9O5W0aDMr132AqXQ4jsyfeYyCdV0
sYBvOqGBHRRhbwHlkKzb3ACez0iDrer6jWt2/tFTkeuvkC7JNiWIFIEygsY8uROD+ccEvw/oh6BX
maP1bp8zNLHTbwaY9doG+v+lH8H0cbODG2ft5Bl/+Uu8p+0sCSsgGwW4yCrQe+RZi0+pzknS2Azi
doGysQtBO+QuwtoaF45XdJCMbewXgcpL2yEJieTAhbd9vSCWTfCsgNLKAN8hDR3P+e+TGssBOK9U
ZySpKtDf6osBnkrAC6Gf0U2/bNqRQqYMijASsCfTWyuwG9dW0JxSodQD15dydNeirsDurkd0AeDf
SQQ2ndoSFr1516NWTCNQOoKPA8g+SCLHx5spHdviKAfzC5no4vVhtQ9M1s0zRdLyfdm6PyDR0x/B
/QkZo37MBoiDVv0SROguakyyRr5dG8lDkXQ3h9PYiYsfZW6awMtk4wlHJmvdTINcENbSkui+wb4c
HhpTDN3RBSxp4C3ITjcz6HvTflH3/duEVkBiu5nMu4z5kDIyutDHd7LB8Jfr22itmjhYpZmtnsTA
kUd1wwdmAsvFxxrsoZ5lHMk5SdNEQyWE1skbgP5pB9HqaEneAI+as6f8r+gsVk8uuKCvkAOo2rbt
l1Vr3DUS3GIUWbnozm5Uae5pHdbioyNcqdbkZaKXBwv9rmDDxE8EHEd6n7L6QMtSBJCQIOwzmkca
JSWIKHHkbE60GnJWPUjsGwUaLQ96ow708FxrwDFs4uw5QjMrCh4JaKKgRLqTeCPvbdDontGVja/m
Nq6fGpBjLEwJZbYKf7QICZ8YckFiZcbpuOvjEoALnVPFcdpaJglvwIqHYcEqbi+AZsjOeCiBr6V2
0GxjOP4q7VJrmUfFb4HchwhA1BQbs2ygAqxLcIYuwUW6NJcjBxQOY3chEzk9AQIbM3TkhiLI4fUg
cqL5ZLstYrk9MLpFfyG7KQwJSRpoZqFf3zq1fVPuah49RJPhgPqLKK3igoHIygJH6hSl3ws8y0Gu
oj1chLiFFky28aAdvCAjuJsRTrdzKKgry3XfoywFeepVGL7wqlN3txSAMhy0BUSJsaPEATkS4YwQ
whbtCl+w9j05ciZQ866sFxBk5Ae/qkp88YVs6xR9eKk76BoUbgJBhWialmbrpy+dDKqFPxXR1yZo
LlIiIb8Yp9caBz78VasOHSRD8yNzik+uzMrX3sC/Fv3L6hnngWLFy1w89EOFhIDjWueAj9NOxX5/
aMxQQpWX/euVq9H5+MqufmWD15daVcizVPkrivYfX3nos09pXZjLtHSGuykpNyAxAxv35Bhbp1LG
V1vifR72GQMZdhusQfEfntDzPxxQR7e2tkzN+wyEZktfNPVnV/QvGrSN+T9BbYRK55R9NSzDfIkH
P1sxfOjv4zwytujfTg9Jlorz2KXT2g2n6snnEQijuWN9g5DG249h4ccwojj+1ttIAv7xY6gp/NeP
kThB9duP0WJjc7axT172Iz7PjYR8BYoQxROoYKsHu8PXih45oYkLsHylr8oLmbDbEqtQ2P2WhjSd
T8Aq0bCzx3k6+rp9sdRT0RiAHnOQIvuTk6wGm7vXqLKKBxy1AEzo3Cv0BNzrEOskDESQjmRr41ij
fjXXFUiOr0AYFQ9e9DYdkmCoJyYusglOb576znm7CH2XAf7uGQPQpXrkJcOE3EpuI3GqPSDngWqP
Ze5NsFSuSNfBsZBdQAlkOoENFpp65ncyQ10UUjE6inRqKKqclDrVjfmAfUu0TOoafJhKOu1p0Awq
dGHdMGB/DDLoBPSP+5sD0giINt+j1diuqy7aQa6zX9rIn+2peJdn4L4Cw0QAMlTgrMkLzutwT5W+
gk2Q4w1AL+tF0XoGDkyS80UUyWBbJVZrr0jv3dJGaCoEWxJ2J7F4uiMvA4vbotPepgN2ppcdVNdB
EnY3cfuJEUutHinPfCIKW/Lp0c2nI833yN/nQWB4jqzt1kYjGWBhkXTVOuvAoURbwHk3SMYxqaET
ojeLVCqnyxztdDa6fFGav11CZai1qrH7ldzbpY5hA6SQqFcAu1Z1HmYvKmlrtPrBTty0WRKCyaLJ
Z3ugNMNYEKlXbb/FW8z5ge2bxHcYci+jZmynS5cxdIvIPkG6DbabN9Zxhd9NADvQabHMC36JLTy4
uk6i00L54+cwjOLVaBfsQNUdv7qfJiVe/oiSfqpri4ccJ/gHA/+03vZQuAgS31kFJUeBUwuzSluM
D43Cv5TKGgPDmY3Ka6Nt+A+5Y9pXsOysDTxvoJni9icjx3mNlGpYbmE7xziaiLSODWRfSkDTuTiS
t8vdgwJtxWMcc4fWIPMAadETL7AGLWkjDwY8UlYsCl5lULDq+bVWTQP6HQCVGjvh1wrE/SBrCZbT
CPbZZWMP0DSMIn/TON6bN8OxmqaS6W/zdQQ5fTTYrV1o0qB3oPW7Wv8qYiYw9yunOeFXETNnueny
9kTeSVfGyVuPYNWkT9PNS58mGnKffZz7t2D6rOFbLTvJY5n447L0QuPJiNW/7tTI3mzy/e6POCOF
lvso2nErysw+8jEA6Y5+0wIH8ajqUV3dobOPda9yqBrizdmC7tvG6eWDnd7M0a94mYILdBoq6Znr
2vORIAKJyXESnB0V67wVJOHtBdlujr8NkUtgzYLm3dx2OXmrjkMh+w+HpdfP8cRddYENiS/D4nd0
Kar8Cf2rPhCPv0x0B163cAlO+XxdkV4mGetUgDbFC0CB9nt0wgF2z71vN7Ot4uT2CoVfvb2C7wK7
pVnjwiWLeb6mGbdgzyiusSz2hgGWTXQvpYumGNNNB5VPaMkFbN9NZnMxdaXX4EV4NHtADHSlF09a
8SiQc4LMQgPdVh1BjkI4ews9ZPMktBf3KwFxM2VN0QVypN3CyMP6S1ejHOmygh+LaKhfoEc221sF
lSIIEjnrJmubLzX2qpZVVY92GYGtqFBAGmv7oKejAyq+TW8guXqNvf4TRC6qFbT3sqs0kW6hO7JJ
bVPaRnf/N3FGhfRCaYJrehy5tQztCXT7+hvN3U6D6j47jKujMoFZJmuWF9ZylPhGqbkN/Yp1P4EE
O4QIjwGCvE0rUmtLQheTb19cqzIfs2LM7hPB/iEzRQVJYG5Lx1GfdZQZ+lu7AB6mMpwr9prl0XLx
JYB6vHslW8X5akST44Pt2u41hVDzygfqeksRNMFRSHdqAdgr2fSEwQN765wHCFicAMSXrcHazV8A
l2730dCyNdepLx92t3M/2isci151/N/scsqhPttECz7y/pKVMthkbKjWVcmLZ9AY2jvoUoZLHnXF
s+Qtmpb92F8YIYbpFCEpUYMek4ItG3w+QyEv5MzqdHrMQEIWY+skobO1KuKKPbFeJg/S7+RuyLzA
RBrO6w41Hpb5QlpxtHfsreUKMfxDDqMC3dWxYGN3mMMh2we9GYhQAT3VgIVlqseLk1T9S7fyRke+
mIboIDg15gsaxnWvGSYNyMBqL1RJa4groJWFhsUIBbPYlVdUpsOHoPfOZMZfFwxFMUDuddZiyQAq
aAWEYHbk9S31Gjmq22Q5zne3xy2yI7laJMiQQAvgw2OYnra3h280rnVT74cA8nFSYIFzgszL/Kym
iQw56ARkSCcH7O44Q1pyM+gqW9GP3WMyRZuu5/EdmXozgN4xb/8hH5luk2623yd149QcrV7+Q/H/
v5OSHmgxsD3gR+tFgDypP96FaQyoRy2k3XxTbXw0Uuw2r2XUVU9lFv209K6r8dtkEWAzeQadoD0P
vd+H5L0FI2MlzrehzNBxZuVxswqNfeTozuLRDqZ7jGLqMx7+OrL9slzI3GseAQlhS7fg7CFgltpA
Vro9gQhuOEgBsZzQD8Qd8sv2ygBg4nlqIKShqqb9FjR8LyzgbRcV4NzgJ4BQaGF/g/IO/+wxny0z
lNvmJQdD0z765duScgJgqZfu25JoKT/FeO8mnZCfjYoNoGbEnUIP3gI6B/JzKfCadCe17a9xlT2B
JjYEYely7Aq+IW2wCGmVs+eD4qIBcfKahm3fQigcipykFEaaYXXB/PO7naTFPCQw8DDOUuwFz0EJ
2eAFbpwIz58FpDrmm4+u/xJjAvBzGKbE3sS93a/45Ef7JAzVZx9y1r2s6k/CqtJzDoboxQhdj88U
lkDpcQ+OYOhsOv6iZkO4SzMWbTmaFVdoTHbWiazxv67zqV/ZVQ7dDxqrzulBK+I46xGiQtAF9aa1
bfpbYJn+iVwV74m3HqCr7o7u3u03E9kn15rjieKeTK4GjIyw46ka78lOJnL+T/sf6+M9/uHn+X19
+jlDQnS8ry2ZuwnR1baxDM/BG/LXZQCRrWL9XV9m4H1vZIDSRZl+a20/ytbAtiP/0/YgGdET5hh7
SiH0kvpQhUnxLf3vpW6W9+Xm6Skofb2xgEK4VkNwKle/i0S9DK0g35CNtBN6MJ9eZG4u7IGBFxuP
UtuJrT1Ko+aMG5NB7ixcEfRnHyzzz0ljvz2A0/otbIaR6bCwq/ozWEO85+xX2NSN/1rt9zCaXkUx
/sUe3v32hIMxFJjuutqFJr3d+A+JSJwHoD0l+ofxRq/MU96B2YIihWN3O8+zA3AlMhxKdHw7JaA6
5C24bilGGa63aAXQdAw1ljlGvwLYl90Pr2Cu5vBcRtMJtBH3FE3LjiG+t+y5OGSK8TD6QK04kVHs
cuhgfjJrlCQiP4rPNATV37YtuuRqQJHuWih7pXSPa5bbDF1PolrQcJosewcyZnP25iMHEGYsyx15
aUkOwY0zDfWSKgcnHy1Zgl4n7+Pu7MYRaFGMEMkKvmSUN9EX0RaAiUMO7kS5lD6uJ2jiJfGGhlbG
5ZGZ0CwaGl4+xagbXZ18TqVQQNuA8vk2XYjGXIZ+v7Y6GyqFcRo+jA1a1ZhWC63lANoJvwPQuB/A
/vDvCBl0x3bEo/6PCCCnkBbXJY+/rOHj/L4aExv68NizFGwNJA5SKp7t4Dpp2v0hNTZEpD/bZj9I
9UGy37RggXVLw9q6jYOqBAOrKepgzcmnIUom85AQNoSp4dKdTTdMzfskQutQ1LuJRhT6PpGhHeHE
Y7RSp6y66/PsCPlB/wposH/1GfuENq72DJJYH5LlTbBGfntck7PzjfCskLLqtJNMZZlfKj9nYKXF
7Cxx0zVa6tsNTQ9MYeEk2n6bZ+tJkNLYAt6f3JPJDAZsqkD8vKWfYByC/sihB7wgL63BUIMrTTY8
kEnWBjqIpJ/t6EeAunZzcJlnAgDy6ycC6Q9Uv4xHsnRmAdWn6VuUJsOeEnACBLnbqenrOYEnE7u7
4EH7QE56k6EaC9H3lD/QG4xnHdo+fp8uirpecY+BvrnMgn2C5wCwu8G+C5viyWVp+VRgn2SP2XgX
Nzbe4y5zli7jYkdOIKSnnQ2ihCVNeJ+O76sCJK7KXwdelV5s+0qgCYaH0AqQ3gnsO+C7zxoUlVs5
Jt9Ag/vV66HvA6KRcF9wqDH6eW69YiL5aaKqjWDlpgDNlCvDTNne1RB8y2jUDmVxS0MvxAPqwu4i
qtt8E4C1QEIG6XOfJTbYTnNUMHKtJKWlXLQdyFr2wf57PGqGZxa2vN+jdXkEhDUDUkFn/v7IAdZ+
Ui/tBAWNm+NDsrClTKAvwapZJvgOH4YKXBoyeoCKV/TgWaiyYHscbgfI2D6AIwA5fw+tXzIITxTB
otS6H/uvk3LddJmH3NP04T8iX3rp0tXswK1ekmJpDVrSbVpo9ulXaAaG5G0P9e5oQNObPtnhe8mD
jF/c7WnYMnPFwQr7nODkgW3Lv8PoUTG4UNAOi+6vYY1ejYDM72H6HDOvRnZ6UaN3xO1FabV+AKPy
kEkAJyBMtu2mLDtCFyw/FpbhbBVQCHdcVoCxV1Zw7SOkrhvmVl9Ywr8kXNY/mhR6d5k/8oU9AgLd
8upHHzZflMHLL0VTppDGyfyrYvgw1wbP7yBQ8fYqjTV+fBXPSdI16mAt6I9fG9t8Y42B0rQ8ArNF
HDEfzNCGnGll/majSZqCI4gtSGyEwTpH7u0KkZjq4KJkA2Ee17mSLRafO+kMj9LC4yB0ITvcTuDC
usVD+gqQRmFil9pa7cN8eRm6CaKllXPvqtE72Hqz6gG7sbEylaKMPYk7FNtHoF1/N87i8WS0dWS6
dg6jCIJ/qsw8mWA5ud34njVbwl83v8VUaag+JV3zSntk2i3TRlkNEJsXkbknuwyDO24HwD7k05c+
huzALb1LaWBtdxjEzh0v3lDngZKf6hhKFZCKsFYJ6oyQnEunix0Jc0kBbvgp6xpnyUs0q7cizpdi
MuPNlLjOxQDidr5YIeOnUDjroYiQ3iIHhUjILS1LfMg2ZBvQ/7cy3SSGMF0v7gYJupDOzcZNVQr8
/ZrKQAJSqAM2jeoz2HN9SFS6xqHXQ8Y2TTj6LzXIa45uAPU+rrWjrWLyl70Ahf/kGyWYsOoftbKN
V30TZPXbjQV+3ExAEMS1UF0srdz61ARdt+K9cO6kBW2BrE2KAwoGYHSIpnBdM6gipFZULvMa5Dux
lqcr9V0fAO0NIA/GpoWiXzqa1vo/x1AgXdIUbCdcR98WoztefC3LLsRxyz7RkXOo+HTPjOlEMmRZ
ytS99tEJk3wtw7tFH07fff9tHvhQwHI/Oq8tZBkWID7iV25HwUYFwNhI0BieWRom674R1qfK6L8W
1Qg18wQ8eNjVfQfds70Y9SSD/ZoE8O14RkNPCmZNw/w0jeM8CbKq86S2QkILcBMjGrJj0rjGMp9k
ukTOKTvG0QiSdvJ0Uarebsk1ZSYSKG4xHewRBbRSt1VWBhrBEwvC69ACS05hBAYNoxDto+Gk9bKq
BX9VhbzzXfR6LQb5dRBB9wMtUz954Aaf/NwGD3MwOneZb2bQfRL8gL9sfc6UzdbCCfwrS8VLEsXb
SdeP6CIrFQJbw9E3TuPcRrk4c8eDRRWoDzHvbh5wdaBRZ0JxvlPhtCVIUDVCp3xokdGbEUIaPgRK
lr/bhAcGChKlpmCKG9/nEuqI1qO4/7ie22KPHmTdCfwbaE8xfWN1y7AMjvkElnRgbnSSpnQACqxc
D1RlGh2tLzQpgrbT+mab0vBiGa8Njt2HJAhrnJJNY8TfMF7Nw1EW3p2SRYrO3SREugDESYm+kANM
dtHCdku+/RCN3fKqVflwvgW7vib2zurrhzAIuSfr0S1acIG/gCAmPIuqdu1Fh3zAPrSjl5qx6KIE
zi0rwO83ng0GsjkEPVfTIk0iA98uqlgBTwRRg9v308jyGmTWa/pi6sjuqN65lHlXrKQOJk+UowK3
MAUAgqmYg//48qPVC2ZbIFtEW7pmO/Q0PWLMSvRl0q1JxIc3FxmllTpA9QGboaeQBt6HOD5YFV9R
oJtYaA+ya9/eM0fOtnkFW9W7FjJtDl8UdQG5Ccty7pNsanZu0uX70nbV3QQhSGjEpc2XEXKPvhEb
PwLZ7LyK+a+dX4xLmlR4abOTuQXmkbBXdzaWnCcVpnembwSn7HbIEXnzpAi4tvswVWsGhb5FoTsV
PN2pQJd6bJZIWoVn25EWcDX6aA+uDQ76K7QegJDxLQ6nJjCXiLoB3hwpn8X7ZLNK5Bb6aJA3Rjnn
Dpjh8a7IZHNmHhTqBSs8iO+AAsVMWnWoQvOBRp420R14S/Jd7+n2BD2VFiFHacTZxqwBv/Ojtnxb
JczzbsV6ZFITK4iSdengoDlmDISEt5dCbQk/DRA0O1ptVOkuSlNxESBVWAeBTNb0iar0x8pMyiuU
3NiJRm0Uduey6cH7Bx9dwsaUaw+Ii3VahW82dK4+RJURzJ9FdNWW53qy7yiePoogjxfrmMtmfVtI
RuLehmzxmdZBchj0G8pPkWQCpUqt+a+sLPkpZOrfuwPEu0UE1nqyC8/1l1ZrsWMbl+MzS/m2U4H1
JZcWlKzLVm0pLEMJPbdwsG+ngR3+07ITM+qFJ0HDRcsWkSwPNsECW6O3d+gajNaFO3UbYiGjYYrc
+och10OiLDPbJlrfvJFEUsIsf8Z4LDwP0BQ6iAy/JQ0djmx55QVoRNDe1NUckbwGLlEPzRTYQ6Fp
+mmIkkFyzuoum4exkuY5ro0f80qoeFzSuPxKo1i47mXozE/+NE3PXSm6OwM6YuTjls3v2zy8kG8E
cvG+VTY4A/CKYNRoHrDB2kUgWHlOjMkApkhtyFcMzHr0QBhI83q3b6+qS5bkq6c4efKKnzXeeVuZ
AuveR+VwlUWZgZYrH46eJncCbNjepcypoaUDvqg5BN00je26DzRKy5wBA5hYGxoOFjDcZRZeaEST
SmzQF0gQDEca0pJ+0D/4WfqkNO1JPrTZo6GztmXNnS02GAPkbni9H9G7f6EQFGX4BRoU+9uErhDm
Fo0AQFDoRejSF4mYF4mLZtjbgC4vwDARopRde4u0CYFmrh3HWDDD5RDZEuHK6afovs6r6B7dkvku
gbzRwqSYhqHNrqz7C3npQsHqUIaxdz8HZS2+XFq8B+Z1sxBMSaabxbvbpNtrlfplrBQUtmFWuis0
XAFDEsYmO7r447zvBQqZAK1N4w9P/zFR+br3kQSvO3Ob9vmw89AtdI25+w9Pp+J7aYaoHPjVcwG6
tL8FZK3/HKqqngPw4B12tcKhS6+Q47D06INHZpF40LQvrbg++7lhvzCxmaIieambsbmMSQyctjb3
peTbDMDxDYpR9stt0tsQu/UUmaxpqo7zk3FkIT4jCa/Q3gd5pA+XPgLgjQ8KKr9wtPrZSneQefcv
OPAk9hiuyBIyhn1OVlXbKC+hhuc6IWRdc7F2BUufRYGtYNLF3T8VclUGc5yfAmWs2lfpF7dDUiMH
Phsn7R7HQ2y/D1bdotlOT48gdjNPnwKzfUbJY1inOXb7rcZCeBofIVoHj0u/v9DIN8GmMHWZWFrK
Ar5De/tAvnnjGO3yjVsBMaWnvs8Pg7HcmCEYTBNQWCMXgEb4Qfeo5DZoVfABuaJuH4ArCmeBwWfm
ay+fyB+B223F7HA60sRcT+youWUan5o8UQdft1U0XVBeXH1Hw9iL8DmNhpM1QWsbLBzgZ2wqeaIw
ipiMuNp2Pchi9wAf9cvALRpUPJUx9wZEeVotEsuU99YQ1BdgXwygWVE69WRd4f1Za3HSXzPsOAsf
QAgIDvPc+e6LQBzp4dS3SXiBDNq243jSL1sWDxsw6bWr21ZPT/Bk3h3JJEHTtzEDGyBppEdF6o2v
UV7vQbxj/LBc6wTh0umLALPA0ke//x14s4yd25vDDu2lQG3qSb6LvsXUbPbTyKu7KXLKRaZKfs51
V2qWAB4tIQk0j97trnBLsSpkcShtcCkS+QyRzAAWCl0fo/fBrmqWB3LkeHutq9xBjZ9FUHLtTXVu
wJD20v+spdW/xGyMwZELVrSwCe0XAf6vTWrJcUNBYG19m8O8xnmxvjtxvpNNmTz0jc2vrLABjM9N
0Fe1aXLNRdWe8I3zhZwT5/UZFNXncvTyk62yfAVlXAgs6mHY4wm4oFu6REaKrzDtUWMGjw/hTi3U
463JOLjfAInLHxzlN5cc+NFFN4TmZ96OxqpqWLmnYYaKBdQx5XNm6SMYcLYLDmaYz1HajMBWmMHe
50F6RNept8R2aNFnQnyaipifTUOFINAFDABCst3KqIL4UOmhDhM6zIwbfka+EppocYtiGFBYK1DZ
8AMN38MsvRrAYuBGI1DB1H5DZwcYturqa+ghp64z5qnZSiCt+uAyhmV1Qkect3qPQEkCLQCplEtP
R0QdKOUpAppE1de4eVuDIgwozoGLCBzJ+EIyHzsU09ZTgx6QsWqsR7TSW4+5CDctspR3FFEkqQ3E
QTgukJ0Cz66fetMC3zZqT8GOjcZsoVpgrjCVZrR6TaQj27VTyalY1p6xGQf3C4Om1j4DHdOi08ww
7hTVRxpCpMZ+dnvxNoxHlWwStCqvxkZ4u7qEYBid1T381jtRyWRFB3ny0pBO67dgp5PREUmddEFV
rc7pQBWclsMmaQMDIOWiPwjHDo4mUFtzdSyLQMk1osJKE8hOpbNWjclWAQM0r3Sb8OeayBRBlXCV
cWx7WA6gGy+G7D7M8EQbJ/+hiUqYgCE4jix4vZmG1IMkglPIZdzlfbr0eSFWqdFlm3lcx5PmLE/s
/Ty2Ijx8m6q80BJV4WX3auxxPtSTgbeb18/RYguSuvGQJ8ciltkJu523yxSkAPv8OeZVPRyL9kh2
mtFFoQ0aVZOoZuyLr8Hm0xBBMNhHL6UdGWxBNlc78O+vliVAUesbDQjdIY2OMiqQdjwprpOr3KdR
ACajkrteGO4TWWxj2oM+or8X2jTYZrNI694/UkSJisSqFVBCa43Ww44KrZKiAYcUTeWQkj2gGStc
0BAtsdblf7ySbzf9fQKIS4sqfNjnLjqlp6Y4dvqSjDbGveIFMENTcaQ7cldOP4Kc2B7B2/g+J6Zw
8lNkPdXg8/nzlvxGOzRrSGklWyePsxXphu8L3R1W432yYq0pzz0A+Gc3z7NVbjL7OHrVDxFl/cmS
/dslTp3+RDYvAL+e6+RHck46ogdbA/Jo7yHkGdFBB0pn8KoVxsOtTDUNPj+aqvki3jvLHZQZyERl
KroYHSgqdRSNKJQmTrybJ84VrV9r3Zb/fS2yv7/ibS326xVpZVaW9hG92Pj6xJdRk6HzlhC8wfsQ
xx32nHb4Wrl5sZ34OCQvCuI8Z+3ZcQ15HpmI9ni0HTqWArFDtvk2AEBln1rWgWx0Kb0a/cz6gjYD
kJS+8A4nCPB2CV89G4DfB6nxUndN9a20g5cAb4RvoIKeb4AnnW9+c5nR6H+CVMZBu0s9838s8X8e
AwkwdHmBv3vt9q57akbPWRDRQ8FzvmmhUzuzQ9g+lF3q2nQvHX7lTyx4SiZmv/xtUhSwdmaH+Pek
Ma3tl9h2kpMs0XzZF8Z4T5cu8XNoZS5vlgmJuHsv0RvyjGvRV1OzWZa1tbUSnFE9aakPU/N+aURN
Fc1LDha4OsxRJyX0K+ic3n0TcWubRSCCJZuDCuWi7fwS1KBlvR7QU7+PfJF/Usa0LRsGUKu2m3YW
3uwyrt7sPhjb9g3wdZ/cCmfId/st/nd71aB/japXc+FLV69AeQlNZjUXyxrQ1p76sH261c/ygTXb
wQ3G5a1+JlHCRBY2CTa3oljvxF/y2BmPZJrtfFlF6CijmttkRNmJ2/XT7aV7fOFsm4ar5W2ZNho+
Lk0OZeXz0rSQCSrn+95jy8lCh6DwJiQGc0BSLnnteUujFQX6AMboMnvwDaX26Gt5LrSN4loWQUER
CJItrTDPpQXeV5Fg90FDk170/YLt6bzSzXRbs0myLZ43/pGcwIE9pm7enwa08a/GwseOW29k5p0H
Hny1clCa1aYAPNO7Kleg6tJD2q64ZYxam4yyI9m8AAQHAIXfkXMO0+t6KIVvbraS/bwta6jg47I0
KTSQzEqlyHCOwjaIlh3AaE1OunTvy0YCRwVVY1c1doa7rzvs7Gg/E8TAQdCQ9jM09IJBohEJpYnb
kLzoZcPnJTsFMU49AzqIt9E4fQ07HIli3xxOIBTHHo/GvjbSHV2SqIREbNZuaWoElnU8NvQUGt9W
iCoQ/NtD+/iHfV75w4uoPEwWflDKDVIcw3704ytzBvPVhxBrGLnJ96JPh2U7psEFgr/dCTQeaCdU
VfjVas4U4EKVeFn54JRvxro+l9ARWZHD29rQmPoGZedm5TUyOYc8Li58AvYApa3ku8eehtqavtpo
Sl9Bx7bU2+ZoixIxcg8Cwp145qrXwnTEIsns+L4sPedCDhwB0FuhHQZa7GZHbYB/OWLooxibg29x
UCu6GgI1CvlINtm5QNmpQT02yAxu7NiQd1HO2Z3Vmg9Cb2pTlJJoJDuDbwww5kMRGCKPse+zA7Iq
e2pquTW60BDqzu4B5Oezk+LJTheF0tLBTbzdn3a9LNihjUNldbsP8dpOL5BNBj+iIWd2/jEd3buo
H5ty/vFu/TYUBkhkeZzqfHtblgFTf04DuWwMMZ49DwWdEZj8uyHC4xqNZsmjyELAfisoNoxtWC4t
x6pffNGijU+2+WsQAAUgZfk9zECeVHr9z94pV1lW+NAPfUQxKMUpJRfLOrSjnyidAcadZ9/G5B/0
6DXPTt+rNcdX46kxy+poobq6mQIHm0qQDyziIui+2yxeGlNe/AQH96feVc5LaIxI7iPzfvEM09xX
Dlr3fZzJHtIyGJayM61X5Qx76Vn5T9OfDr0Km1eANiHQBfZDvxcLLofparIy3UZOkx0aX2R3TsDj
lRUO8hVI+q2qs/yHqfjnPk/Vp0GOCqdPqzyFVu+c8Mmu1v7gVy9+j3SgDrW7aZ/4AT82beIu6zjt
QYHtimMSWNO1E9YVPB3uKzSaoeYUOd0J+mH1I2javpEdvwyyMsP/o+zLluPWlWx/5cR5vowLkhjI
jtv9UPMslQZb8gtDsmzOM8Hp6+9ilrZLHs7e0Q4Hg0gkUKWqIglk5lqr7I4ZaOvOVR2gkDp0FoYL
cB0IMP2TkWbhsTQDbPZtu32txFJGYfYVxTWQyZocrFoOa2Aog2VkxdktwC/Zbe4B4IWAQ4F4vUhv
TWivObMixTsekxsyAcNlIDPduXYw64184xtNtOqmog981cbZcpJwhrBxt7On596lwwNaYPTyW2oF
0suPqRUcr4OSHE/9IQhB4vljogwJ4wUupmhlUIkIFtTvE5OPCsx6ljrVVyJ7Gyc+ziLWw75JZ5mY
KN8uxG+XI/nQ4UO76P1xX6PWVZvODhI2MyHB4pEn9ulSszBCGgPBgWhFNQ5+ZtVHADQ+USeZZGAe
Lbt9969R4Y40mS/2RuWIOdFR8Lx6ykNu3lkImh3+YG/L7KM9sponkdTv/iUKgObEXoHfzZPrRdZd
7wNNdYlkZV5bv/O7IglyUBLcoFSTQFC1FPwLTdWAe8Ljt/hg8scWkkybBhDuVTPY5tOIG6+vVfCK
RxjoU+rYOAxajDdQqXZAlAFA8jQSOd38sZ9G1jkCQ74sLiPJQXgAgdFIGxUVNzqC6Lj6ayS9JlMo
UaSRInDYU43iI3LASg/YC3+Z+hW/Q4V4tMKX4R66OATfMMSrN3ZtF8gLBDbUwjWDHrUNelXbir9C
umg1FGr0gUkMluDoMr9GHMhCVMxGn8TIuoVrddZN3vnGuh3bZifLZjggzw7xcZWXdyVu84Dntdkz
lhEPXozi3llwN+oKjGGFKiZVEf5cGyyb/+m9jdr+7b35Bfvw3kLDgMjuhP0i6FbQ1+m8toNmdwFn
TU1UzTc7gn3VlnEHHEm9Lbo47maIrIJCjsJ1TqXKpR2CMeBilEjbLp0+MGZIY2fYtTZq1UPMbB70
Hj51MtZ5iGe0Lw7jpOLVT4dMM7WqfYidq6Jf273KdgZKQo6d1P2RzuigoxwMZZ6Ui2tHWXqvYc28
WVqpfmVHvr11VBHcOcMEaRtA9YvKkwMgnsVn8hi4bSG/aT8C/dPNocfu73rcSuxrWv9DjP9ySk4j
nCgFoKJQrLo+wLYfbHQDgrtCOcCgeMmynMqKa7tuZmaDysAWZUEPUqBEmsfjE7l5DDSnoigQgWux
1wjDpjk1k1vrA8s3Df+TW48rf52hFBEyVko/Vmm6BpQbeT1ceStLBOM6nZpdUswj6IZ8jrOS7WJL
QnbcGNkzE/23IXKdWySa+xuwaQOxPvnbpivntVbIXE3Tpjpbk/8Qqfdpc8SNN2MKZDuotcGwu3JQ
MzZHdjHc0taWmgWLou1l4zv1ArERfmgilhluo5IhE10CXepQ4aofinZmmq1YupnLDoKqXfGQaOUK
8Izb91eEOs3ebxCnSUarOQBkAnqJFETVBwh0etbKLwAqz1XfraifDoYKXyJZWOs+szQwLDiEmd8e
87rMAeVPBBhkHNnPyBjm9buPLbWeF3WN7O/kTR1a+T34L6G0EBdI3kJrXR9156GYEPpS8yaHRGMX
o5ofqXucYuXVrMD41swchCb7GRmrqYfOHFTKbPNS3VzthWmB+uPSq+2FWaDQsMfKQOAxvq/pQsMl
FBybmOOao9PAuS/sJILCGeLmdECOKukQ0v2r3YBfKAOvP1k+jKT2GIcmNMvnNNd1DISEEIqfDlaq
7CXvE5mcQA/WrBi4wE+F6dlHph/NqdyLDmSmszHo7LmMhmwZYqWisAfxnMPop3Nyick2uFkF/Z6A
L68zVCF7xO4kAE2fo7OZAVWynTsd6MyPRZOBSUHCiP2cuyRrM1Yc5buTl1AcSuf1sCEfMnGR/zWa
pry2yYeaeZ4KPr/2SFPlC1NCULLqkDDqsvD9ECEaWQEvj3bSOyUIh/xvF1tCPeQuKpWv2tT4ThHI
D0HKOAyh8hOAPL1BNfsBe8eP0cxfgps02BH+oxEan1AFbR8tA/yAnR0MUIofomM5JBm4l7RxBgjN
mpdNYCHGk/gzMEZmb70fL1GkmKH2I4RwjfCCbzoqX3NfNk/VgLy9IQN2hwWPA+7JmuF7zOMtHlot
WHAqoPlVvJR4uOJ6EBk+i6gbDpdTw9bGzqywpsriEkiiqYcOskNl1gBavB67wSa0ANoDHcYzCi/P
EOus7p2xcA8AC1Zzshsa5It5FZQ3sWePt67osX6ZBgTgCkDGKBd7Dnzxg5NDTrdj2aOfj9WsByPf
gQ5DZ6QHNh2uNmrqTtdzkVirfERBeJfVx1r6+aOLKti72vHmzKoC1LUsKpklj6Jv8kdEXlHeWOg7
cvTz5IQqKeeGWlVUvfVZOVwmgV4daFWTANfhNGc+bWhxI+q21ExGMS5QC8TX1GycAulBBLhX1BxC
r8ZurHIW9vSi4AoNt8hu2HPqRSbe2JU56C2o15FteGwarFCpl/VWdYOQwZk6sXQNZ4UY2CY1DHsE
23JcAZBR7RosDhBKSmPviN+Wd6QzoyuewJfdbSwzF+PMKr0WAfgBTPBmio1hCmXm6YwOPlQBdl6I
w7X5J7/rMBpBLjTs2vzfT3V9yV+m+uUdXF/jFz/qUHWnt6157wUQWTagEpLP6PR6APGHWOR20c8g
lJDsrx0qBCV9mad/DaH2tduZZrw26ezXF0gaZCRNBZbDv58mKH+8MXoVeicX4/VVySirkuczyc3z
qEPs3aY3cR1CzYsLndKQoog+Q3mz3Bp2mN82kIYUSAUdsomxkw7FIFAFYnjFfLDsd1tHZ1G8MiBq
dBymKwC10bpeVToGVuLHWBqRR6iW65V1vNpHBuz2mOBORK967RhAr9PJLj5lToCVuQ5auYyL0J1f
XvHHxIhSAbgNDu+OXjvRGXbJpRktLlPR4EA/J6oLbi5TJdoslkFolBcX13BPNkiI1mCY0Dupmd5d
zlTSvp/9wUYuvcNVggsb4+iQ/Ti72uQ0zXVW6rjaSrCEziOOKx70bu5d0SpwUwVgUqemJ2L3TluQ
0O5i6yaYPErIq22CRrRz6iy5497liLekZceOl0GdhlIgQDyIfKFENNN1duPY9gk0KeVbMYqTIVnx
xrU6BQonGSyOF9UHFSbgZnKZt1VV/0gF6VSG7k+16IgEXOxXE3mQPS3HG6DMZ2zAhiAR0S0I9Pg5
CiN1wg1pSS06GCPYnBO7eWsHP0amr0FFXuGW9dyRHlgMVOrvq4RP+/lSPjc/zuLIfLfRWZtw+RwE
QzJjeaqeL73+mpnufax1fBZCxGfwXstD3Yx7MkEcIj43KMS/8XAvg2pe78/JrW3PAciYbsmLDk1V
b2I7747U6sMoPldZ/jlXGZg0ppnJ1NfgrJCG5W+vtja3q7kTsXhNLtSR6BSgixwgHrLRnEEJOVG/
4fHi+qq+0vY67sFAfZ3PtxNrq8we9Vqmgzcc5aOz57I50zD6k1AXUUKptPgwu1mChje6vIXrnxBj
R9mB/et0NWVeddu7Kjhc35lWXjgzQZMITCo+MPKtZeXNDEOqD39VaXkoI7VAV0UudHBHcIDUZm1e
/iqaVLUuRPfSVM+vL8uazNkYJerWr39pW7XGjjnd0/WDQ4AUvP862V7fXZ8J9yb3n2muy3fo9sUU
dR1uLs2x4DswbHQTmKbbKgsiCUae9i9R3TxYSRo/RJBs3CnGUKE72aFnZxt5cxqxDkfxp1OvGlAZ
bZ204I8aRHfkxKRlzhvJqmNoC2NhiDydaQjw3be9+alrhuzYTS1ZuOMKtSJgTi5d876SfXXrgPSq
cWLznkytCWovP/XDPdn61i82aZiz+WWAsPz73lx5Wptg4kSJHtbVbbSlycGJG+8QFTFn1KQBLn4s
hjT7M5naEaHEpG+rNU0OtEl6iOzsG3XS2zVCc48Urn9zefXG7lBtFsolTeaouDsxXpzInw5uFL3k
sTIP1OqxPFx7ympBJ4I/aDR6/4xKlQV1kimHROaMV16/o2Y8FvZGhQjWkQu9hQ7IODbek8FQ0Hhx
y5Ft6A2A1oPtfN1jK4k9VRd+ZqHdnkeu9G0xdm9e57pPkHYfllAEHDZ+j2agjQVIt1CjGbnuoahS
KPABQf0EnkIOSty02RdtiNI163wxt1Dg02UJvhDEaObvO25QqG0udXrX2vwYqY99mxWzD4V6dlRD
TNy07wy87cL3PlP+2mfZq651/lAgybbRNSR+EKV1HyYHSm1jDfjK6y8GgpyvkUABZNzx77Gd3DTJ
YD3rqBmgB2plZ2mH7doprX7nlTJGnCJmYA3k/UM8QBk3g0Dn12k4NEr59xDDVYpgMH6i3sqzE/w0
EgZIwoQjDx0DzBZmDPBZEvSfoFEBLmfYr27dhD5PXIU0IgJqFzcJ7D25AR3xPtswuV1nC6OvHhEd
QPJ4AM034B3GLB3eUhWgutS1PkN2uERRoplu6r6JP5UtP6jCDF6B50nmBcqjT1pZ7JibA1Jr9hC+
/hjZJRCjoJG59FG2bdtsYUQREkR+lnyis8yX8eWs+4PtT34+Mxnum0XyIc9mSHvYgxls8yGrd8mx
ieHeEKPcUnrt0quQJVsKowTM5EeOjpxplqSsN2Tvo2SWjUjsnoq2KNYS9AOfrbS48FnJxDGXse1U
W1QhQZw3yS98VlhLwx41INC2XOPT5O8gTgaUGsoUxJCDR9kqOms51c7PA+mCB7sM4v/Q7uaRnnmh
9vZuDNkRlMrE+SkdBRIuZregDuQJ81MIDUF7EY39AjVU3v7q5g0iWA1+ouY9B5qzQ6HGXqdt+xB0
VrYES1m/ujRHELFxWeEtWap90J05gsA1OVAnHToFwjCAus7Uotn62HyfjZvd+2y+bfirVmcNIl6O
Fc+IMwvyQ4fOMasTtWqW1JvITas5NemAIC+IOf36xEsXBZuTRw0CsTmfpETI9oc5Lh7TgJ/n+NOr
2CW0X4sW3JPBwIt7Izb3xM3gQZ10EwNrteyniwIafeEUi+5uSoh23/Nu3DOIvy5xc1T7oPaDeeOM
/FDHuf2JgS79Qluns3wHFspi4aNq7oncvKTkB5P5a8fKW4Dq5StdMXUN4YoSMYtzw1izb/zWWTA/
Dl91esxL2/3SxqBdHZsx3LE0ye6ngdRfxTk0dCyUC9lhLLdxgnlkbck3HwGfIGi6V2RLu3nL3eA2
dkwTYq4jWEbtfISIcvzuK6DIoiHHmC1MJE9bMPSC+4OzRU9nNraqXaYdhAtwdumdzuzgRTQ9VNwd
wISmA0gxtb+uUdC7Fg1HUlbjTtRgGQF+fzWuXdxnzqVCan3iS7t8GUEzLGqJoCt9l0nQRmcoy00a
XLfCZeJLAq5diCl2X6yxZ3MdRx209Pxu08jW2DBkOm86QMLnyMuNz2XfH4hD283A3hnm3RdWJpCD
BP7C6KL0IQP0HtBtnPlVAdlQ3JIfjEi/2669dJYxVi+7rAIzEMeNEhCNdEdv2ZNJcpBl9XJ5x9Of
IguQfZFHGugNFAuiRzctDnluuA8RCJ92uKNMV2E3fJnsCcPTwgoCvpMKVCk/20ckMma5WZcb3P76
Ixb8/XEUsoM+NM/XsVWEs5L10TCjHhWE46wpRbDOuwG6ZgZ0EBx3CmpNzatNxcmwQW1bdW6nQw1i
fWQvYKMmdVxtea3qVelZ7Zyq3KjeDXvgs+LS21J929VuqGhcM9QOzxKiab0qW7l2dUZurV5mGncP
3zCtmywWxjKcznw5vJ+R7U+9KCwFfQ5qJdcRfj07B6mDVT2q4rGqsjcbUca3sKxXCMR1X8zUixeo
nxpO2nEQ2TPzepUlSs6tbDRmnpOaB4cYEShQTG2BiBzWOf6OTHRQUxSZzpCmgJZrMUKIFsWrq0hp
oJUnwB0VcZENBADQv7HlEYGc/OROt99MW8/W2LBNxAVuyYXRx1vODDwlyhga6G3tc4jpmNGbh6vC
saR4KdwgWphCpCc3Zs4+GPN62etMA+sNvDjUPN94nX4f8rZ5cIKwWXtenm79VEApbZqMPEYbiuth
LV4Q2o8WnhqzhWLOsAGFINWo08HNsnLpKWEtqdkBvHcn3x24LdYyTVEuPjT3Y+YB2h+H6RY5DQAM
ofBwhjLIu61UR8OLtlkgl3/SrPBsPGqnznFKxassYAuULHbGPaJr+BS60C8WhP2PkbraINdr4REG
lScQKVbnAMGYi42a1IHq9mZjzw0FAoSWt9YjYODtjlvFxE3tIHxYQRri2pQgUMTnah8j20eFtCPd
eTwxjEOq9ZOsK/9eiSY5tEPszYnRW/5l17mdHHJ7kmdCBH4JLt8EooTFDJet+Qq+DY2afyu5VVoO
4HrBF5GIsL1nTgXCoelWOwTvvm0ARmPb0sFdYIK8WntIZGFvOH7hDMo8vR4+Qy7m3U6FGODIvNjJ
f8wib+kbIzAGTRNveBcGKyQ5kNdzRtwXkSsHuw1AIXGSbMw4bZ7II2hCvo4gzjfDYiudX6jnG4P1
6z+2iXge+TKgZITjbiwJarhA1lA/o49UVx+b1IuIf7elz78Mu996fxl7dW6nqUrH0OvRH3fdgKQr
pNDLfY8IwCqrTPs+Q0kYZI6z8S33boq+877ZY/ndFo7zqBMTO0u/9w6oAq8uY3RaGMtsAFKJrjc2
8GodGUGO2NO0BtLTgqebDok72nPGXq6Y6SuuugCZxDYtIe7DgbzuZFpDoHjQ70jsqx80GbA2b9NH
zmqG32lXgZsmtVeJQHFxGJfFESD4bImyp/JTpcyvBG005FfctuK36xgWjsHC8MSzlvgyCbWGCuNy
dW26dV+uII8crBLl+wcxAHol+s9U/Z7nLaTpAm84OdzpDpbGRiYsPfOlji8Odn/PenOGbEGJChFc
EjlWmAgL8+JAMjTp1BRTk3rtFthO6sVe0Xqk3j+NjWWAzEWagUDVyE5YJmBdCQFaq+ydfakZlpqT
vaskCAOG5rnUTm5/17Fy7qBHuwDDrZ+eA38CMOjwAKZuwb9mwBAvQKvBb4wCqn+DoeJHP8mrJZSk
xiMgX8lOFrFcj0Vu39pRIeatkMFza2V3aZLz7wD2o77R1W9B+ddwFWiUb7SxBSJ/PCvAj+AiFOOm
B9G0HqoH+k90+ZPd4plcq6K6qA+5g5XeAtu9zzIII10FidIiaNZCByDDHSFIdO0wCw7BD+MWDDZg
oipQtY/gyqwUYbenZjPk702CHuLp8LF3+LlJvREDPOw/js1H1OiUWboAte1B1CrbutMCC9WIUGRz
yjQ4UpsOk4uXj9k2ilV4MLH4JD6DSHffPJEHt7Lr+R0b4xORIdhZZ69RNhqtyGtIx29A6fm3WNte
vMhsDTa8+gRe08r1x1zgr7h4ZXUhV9qp7SUilCgQ7iv2ObTBDYfr2jtnQQ0+btz8j8DIIAfltQGC
Lp19HFEqDnHE2r5r8rqZ52bWP0Wu/dK6Kv5mlQ2GT3kokZTYKrH4TboQWu19wSDI5uOa9mtwo3QD
0iStGR4903hJDI9fFpRtbKaHPApeaJlGGwQHKNeZY7fxjhZrLsdvEGD4YklsXsTrpXsvORoVHhUT
8xfZm14D2jHZeefMr65kh0xnggeDW85A2DuuAZpJPyvIi2emE7ymHmDQClxspygJupMDADVKDZrg
NYI0gGDg3rBU6K1/Hhmb4XibpfbnDCubIyiYsiNWvdkRO5BoI3rjk2OH4d6OwpVvpeV9kkTtrYwV
Clo6KIP2iLnMK4+xDfUarWgOvu98ufSyQb7VAH/ssTjCrkVyA5KXiJCRLx1AXLcSXWbcUCssXbn4
97/+7//8v6/9f/nf8luUkfp59q9Mp7d5mDX1f/9bsn//q7iYt2///W/uOrYjBAeHhXDBPiKlg/6v
L3dIgsPb/D9BA74xqBFZ97zO6/vGWkCAIH2LMs8HNs0vEbp1+cZ2J1YFIOnvmngADFdr9YbUOdLn
2dfWWFz2sX4XxHsgVtYxrbA6IdoNSs1EcpJjkK4d4pWDXCqfBUMZri8qg3HY/NQGjvgUoBDmusyI
YhEtkI1JIRACZiI6+LH30UbOZZosGH7jO8gTo3p2Oogs7Y/2dOijplrluOmBkemv3qTSTyDTTzei
ZVixi1RWqEdy2osLjSVnmgBqCmz29x89t37/6KXkEr8sIZCDlvznjx70eLnR1UreN104bJAE9lE1
ZY7LlBvlcxUjaTItJ7oROOjS4dUteUhgngDVZigT+7NXlXnGLg2cD/N0bKLZsHsNsWJjJ0QdPCdh
ZS0iO+6OCpKY+7IAT8aA3NSnkVmP+Hjl2+QK/mnUeE+uzIPSiJ8MB7rMzGq40UFk7zi3cM8FpEH9
w+/StX/9cDhD1BefDkdpiBRS/PzhdE5cOiidz+4vi3RZCODyc/4JGYr8DEXZ9gyo/iPdDsM6M1Z0
y6Pm5IVyrew8FNAqtgL3BTFgvZQizcCahhtTkNUQaxCiebJ0dVTTGhEPxbssYvlnYRSQDCo6uA45
39fqNjDy6haF9isk7MV9PrHpl+C2Bd1B7O3JBsqweN0U4H+kXhpQhf1KTLz8iJpBtbYKOXB7djpH
cCrajioDa7+XAfLYe+DMsLu4mtceUIRBcw/tenH/iy83b2tpbR0od/yytCeFOUsLdzd1kvzc2PpA
J3UIemD5yw4mD79VnZs+NNMBkcKiEhEIwNBIQ9nOWkAPd6lbZA+WNquVYY75knppdNcll9E5yHtv
LvFGXlhsafEm/kAu3zZquiubzYo6SosF//CL4O5PvwjBmGPiv4BitgIMWdnT5fThToU7izWASsa/
F3hEQT6O9afOBL0y4QzD8pPp1tYLLcK40fYHX3j9yQhcLNGMClKQUXwkVdmLSiyJx17kYem0coui
mDWT2luIIkBo75QRxGXick+DqIOa/9F2mcxnsbeuawdVNoPtJBvVjeaeccfc0xnvY7ucZeGAaisk
itiGO9H22v2bz8XAK73+h3vPz7f96cMEAZTkTDquBSI6V/78YcZBxcwkZd6d6usBqdjUnZnAL9xa
oeGi6Ds1l23iZs85E0ta65JHVQVA6XW8A8MtiGeRRiwcYI/bYlMjzzDdZ6vp7vrhAJDRsdXQcoMD
maHxgaCTGSCc5o/ZvIpN0LtaLD2bbhzOKNhCHSw13juQnQkRJQCtu8F1No+KAlw2npucJepc/v5T
cdVvPzGbKyaUaYFyl3H7l08FKyruZ00i7xjkco/2JJgBapMYJWyTyi1xovoyihZ9cQ7lmCw+UC/n
EDQgumSygT8PwFgHVPJEreypAXVwvWwWdRUZ4OJO6zmVAuYC9ByQQvb3YqoYjPy10oX6fPWqJarT
FIN0YzeFhgovAilGaPgbaurJ1jlAKAWD/ZuN/Iop1HRxnvzINtQOltrceK4meu+Z8kd+j9swdEUs
PwJTlyy31BOW0NjyKshwUe8Hb5fXNQRyuXsItDX9BIYv+DkVq8iqx00mUKgy2VneS9wjEFQEawp2
/CDsd1CML5xZW7v9vTUBSAoAkZG6xU5pak193QAFpaRBWA4SYYGfgd65M70txL2Lk25C0MyPjbd3
UvWUZLq5I1OOR9ciQQ5jRU3qMBNAqJj58ve/EUv8dum40NtwTYgLuIJjFz71f7gPDS7D426wy7sg
MKeoc/Y5qqvwNetQdOj1kt0i8xOiPA8FwODXC14LMGIgv+89F0grraCbCpYMJcOHn0e6VcuwgRkO
bmqEwLiCi0V2UYWYFOhqqemE4zIo9HjfBgqsIn62CidFvCI38iNoYlFqOjWxw2g2jppYbqZmWoF8
tHREv6EmgEbvU1ITUsjLEKVmS8fGr5wQQaFn1ctwlM0H6DXQ4lgZVdUFOIRA1bhNOKBuF+i1SEEk
ASUw8wK9htpcfuPZ4gP0uvD7eqm7VF9egl5nADAHdd9WrJ4tS+mztFz/Jm6Bf+0B4nm2tQWlcMbS
AyoU1IPpl1svKMxnsIo0K9xTvTW5RRH4zwvkurrGQb1Tix0E2SVvXq7T2v6ICPA0nKYtdO4jFF8c
as1H1I1CunEo2+ABnOsc9TmI1lWq3g41MgKAFag52C/CNyyfslk6lt5j3I7WwjP65CZDbehG5621
pZlEgwzgdaaOpf6dW/QAJ0Mnq/X6uQXROASngU12pgPZRdUMy1rYem7K8d1GHeTXY5TNmH2ZwwnX
ELGqbxwfEZSM6/QLCOB3pAzZRM1e9KP7jCJGOY/UEAA/AflU1VTmpg8RsDct28Y7cNIvTljvai97
BJghvmG4HZ4HbIygeQGBa5G3D8hz+ZCz8/OHPB1ryAQU7Zqaskz0tm5ROE5NiDDbt3XNVpG28zMi
7OYiZ4m6s8o8uWGlWptDr+7I1Ides/Asb1zZk83iZQ3ljou71yXZySqyLQVrIRoEdsNEbilgFFCG
bLI1vUJtdMsACMdiyQF127ORmeewEgjq5fXW9qrye2vFL3Y0OsC81t4c23R+W5p2veZJbaAeaARd
A1CcqyLU+d2f5knibZ8W5RoBi3ZZtpDEy8LirpjQKCiDhEryBETJjByijXWS4ZKCjQ4CwgHkK0fc
pZywRE6+H56cPF+MQz48RjEAGk4pTeRasGPH6pYDoJHjQTqRG4qkWABY1O+6qqmQgevaLj7WUV7O
a5O5Z/CTBmvbKUIozuTDIbYQnUdJorqXFhIFMg+cV2Cqlknq8+++dvdtg4wMDUc5gHvmfhCuUdA0
rv7+Tmj/+rTEqoEzm+HBIE3TxD3l5xshwlBlY/VGC8F4EyHWzkN6iSADoJu6dQNtbkAVhogI2Vpo
RwVN+zA2soTgDVjypSrMc9RmWA90Zfo1x68SxWX889UDNfw+EtVeuFETxQrxrGiQrGL/07pLIlXR
k4AtnUHCEcK4c7+u08s6wkb18VzzIT7poLFuqYMhA3L79x+D+eu6dPoYBMO6YfonJe2wPzwPVN+j
ztth+vRe067cCUmKS55B+RgkXggD2NYIvszrRZ/49oL3dvnrzYBGFAmK/OnqDwrw2SFTFs3//i1z
85d1jjId03HwzTm4efDfdp5AmpoQGgyj02VBP3qqAhO6H35BTDiZgvJg24nXpeux9V9mesZXJkqp
fjf74G28mJmtwy+Q2rh611GjFiIsM3A0LSnMmSo3fLQEuFzyZDkENYiDkfJYZLEZ3Bl++X4GIQS+
6DRgHplv8sUwnV39Mkjk/cN2nPYP10iIwDMd22COjYUtXc7Q/vnn3A1jH1ajiDeDB6iXmNsQZWlH
SG0rLDQRQFJ33dhBUHcCnHQ6vkXRW/Xp6uEZfER+yOpnne9BtdEClCHse0g5BSCYTvDMAQo0D+4F
S8tdN/VSkw4+EsGD7P1DwBm0qn6MzzoRAydsmq+s2//9b8Caogs//7m4eB0FlhBuKQVM1s9/LqAW
6YBMlr+5YLjsYn6JyCC27x4tP0PiEhwq1XSIR78GDzjs7ZAB0waC6lksweLo6xbEfEwhbO1b9noA
l3OA/QKgux/a137ChDnVP/ya8SXZUzTgwx8jmIW/xHVtCxEe7ji/RrEYVH1zFQb1OtEx32nIhc9R
KYQKtk74T2HqggIPheeOqoCU5H04IzsqgNQKXIxIQIdZ8OSyPIHYkZAnEzmHxxR5UXLLcpHt/QBh
F2rmArTUddQxkDqGWC33TbFDxuwVxVbR97Q4YdGIJ1Lm28hIec7zRDU8R2RQ33EvaVYpK8tDk7Rq
hyRyt24qPt4Cm+0vcCu3Pk/ztI0Xfh/H93ksA0yPEsnEojiZfoAHCBgk2xMK7Y+OH+c7C1e3OYWH
NBiofH0cjccKvBsn8iIzNQddjhugn1/ITibqpMPQlt7CxLJ/fnkFMtbTlLXZtzOdZf6abB9ezFHN
Wg9Rvf9gS9ssPTSsXIiuhN4kDaGXEgB/ra2kSj/ayMcQVT5poLUIWPz+riFFjT2hw9w1Vlrl1mdg
QUyAHIOKowl8ppNkC6D9LHGICgvh+tj0QJOnjXZP7dzJ/XnjmyFWt8My8WoJVbUxHuYgUMYTRTbp
vdKBOo7cu5E8QGsy6cQzZ3XDBLRCRIr8jc/3Bk+/Xz06wb6DBFvh1s5jrBcxEok4tW0UZJZpDnea
CMTpIC3Q4kgePCnjDWLjCEBPnWSzY75E6Cq4vbxS6g6rdBjGxWWOECveaIxuVLUO6xhMcdM4q3ay
pemaanmZIffKsw19y+ukyhzDBYCexZpm5WPhncLE3zmCiXwOOCAUKQpv2CTs8jqN7/EDpFs+kzvN
0yOtP2tApLmjphc4fELtoK5zegt0KH3waSTSOtAo3/GNTVXgO6F3RTbbAhwBue4T+Yc8BDmHZwYL
+myG3vti53V4cMANh3tMu7ICzu9A9Mjv7BFUWNCTcJeNFEE27414BsWW9EwuqDGwAWGDGmloWfnS
inizdluwCdfJS9IlyaofebjlhlV8SkYPCxCVvKACsl7IJrf2UB3t74y2fTVLL35BXRSWElljnhzf
jW+wOpUz6shk/70tlXEOvTw+jHWTLOgFEBnfO1M5Y94OJ1D1gca+x1dBL5J4D3nh2mBf7ZN1UnTu
uuZG8QTp7fnAKm9lJTWgpS7SOEbz/yk7ryW3kS1dPxEi4M0tvWd5oxuEpJaQ8N4+/fmQrN3U6enY
MXODQFqgWCQysdZvjn1UkntoCQYuebpEey12VDjWfGREHtVFMYRqufR5iPlakD3KVs0Ou5XNm/9W
FoXigWfCePU2VcV3uCRGc3G9Vn3GECPc+DqBPFkss0q9Qmnc3fo2A/xsrALyjV8bP+VsTuEoW0x2
rSVv4dqzrgzmU2ocZdutJoMJkYJ4u92qqzTZgXcWrFbmOzcS3q8QEYE2VLNoEo/9uuc5JhqRrNvK
+2hz1TwZZvZ1z73tXoETZ7d7nr8OG7QN8rW8amKBYJ8ch0z6fIH5IO+beHN/u6//ds9y0FAr/+Oe
g7hCsJ+827XJhk2vxNa2rbx9QW4ODlpbAOxQOrYW8nRM2grYKjmRInSsnSdbXCWHrZgl2LrdejaQ
OiLLDXBtm3Eh8xw9iOqNH7rvsSEwkpZ1KvKi4iRPb7VFp6sLoHZ+psQrEbIAGPFzVJfwOSpU3tiC
JM/wLpPnMsWRsvceZQdAA8ZahUq1lsVCjfUnBsuOcggOYO6qF322kXW1S7K4DZdYoY77vEuWX8OY
txYNuJy2RHdb75JnNbCa66jZ23uPtBxb/sw238m52qnxznwiWbcsi+Io+8mhVTBgx6YO9V7WZYPa
n0Yz+pzKqd27RpmsiOxGW7MZrIMaZ+k5GCp26sPKz4q9G+fYW6lZukhEMf4S0ybJnPr3mEw/eYPW
39yc5EJU+RmYcITvptrkxVJvgsfBR0cm6/T0m6655IoZBGCWN51G/x5ZBkL8zZQ+ySsPY24domiw
90gDbgvXRl5In5xjE4lfRq+XpEkVxC1t1zqHrBobswg02HRYZo9x6S1VH8yDUq9LE2GOBJTFdzdQ
L0hoz+lPojbuwIccARQQoZ7/pbTBzxJn1w97UOOl2Y/+c40+5QobBhXax/R1bVj8xeEf1w3bwH2E
DwFtToj+DZQwBGcNRMH/dz0suuHz5XWx8cYCBXPUzzcVGiArP8FCJ+s0Ntxjp32HmLfwO73+9Gqo
9gLVuJ1KLOPNM+1Dmc6zVp62dCeMjoyh065ZGJPLkSOJRfqiHJ99TysODmbSazkgzbaTHrnfoJYk
GOT09R6YvvsyefaDbJ/siJiuVvYXURCeh92I3/l8pdQLEPoynRd+ds1+UEW8KfXK/+ZXm9tAw+3W
ejvlB00lwoXJ38ftRkDNLpSMDy7mheCsk79Z5vOEAJcOedhmb5Mrxp0OFXyTNm37GRfjQnZQDPh5
ePelR8SXyifPxXxKXqq2IG/X7BoeAjAQJxsFzJVsUKx64/HUfG9dw9y6SJVuRTwo77nJf36+JhJ3
5WoSbkIKF8QPHsnl7ePKMVZfgHcJnmwFhxp/NhGWI6oIxA+BpM9msoPtMBXVDheS8W3K8VmZP+g4
RVcBAcz0bE+KBwQv0hcTS9IryarXcsTBIwRPsMuDGNuwW+Kb7LeFdgLxLJvU5SwEIxu0wHlWBsw5
59W0UiLrqZgPbsLerjQiZS2Xz9DraHB/CnuobwtqkYbTNkf3ZykHyV4d6N2R7eRZluyh9XDd6FmG
81zfss3VDjCoFg6omNfEVJTHOCiOmt8F74OT8+FA9rzFIqtKA+akpsNattppkKwUUnd7GXwESfo7
KVz1IkvzjDooitdsnhF5OoTViV9aJdf9D1k8EfhNQgo5gT11T63VsTvtykHf9U571ecGuG6QyP5o
VoZix0Pf3k9FhIcduCz35Fv6f05HYeOyMw1/Bdq33gwQ+267lCCYZ8RL4Yhm6bJGbktDNeMldoxb
vXONSw3f5GmqVHE2UvX61TlTSPgNbbq6lXXihTA0ywanm3myOsOHVI0ek9BLnkiNE/AX3q/WTmjT
Wzdd603N10xeqDbzn23RaGuQ6OoavLOBEpcdvSeBYq9TxcsxtqFY9kiy+yIuTrI4GPoODBq7qNy3
nrOpWOdjFr8HoiKTMZt6sZGO33FLcLeV6n+1RskQr1BsGveytVOd72YuqqscqgTryVBhLCRl8UDw
5VVeJ83M8iBvKp3nhzL+7zclW1Oij/KmFBQ+2SzE5dYfJ/UkUZ43vOdczEiAL3zeZG5iAbLLTUbg
D2RooPgE2OdOjhQTuE906yTnDOdOVppOq7IJ1rzSL4ElRc/gQKZXA7R73MAOliW1z9miocYuS65m
7I1JjW+lpBhPRpD3D7LNb7wrel3uVZb0QH0ukZa8lUBVvreDo11kWxakPzRhhTfVcBWHeXIjZn++
XUKtkgW/Df8ktcERWK0WmTcCCJlvzm9zNAu0xD3K1ox1fqGlJnka2Yr/O7+pBKRtG6ivtuMly1Q9
N3YV70mN5S+T7UTbWFG1lSwGidqc3cr/cFQ75FuMT2kwojYmG9WGS+VG7R2yWslfhrjLN1lEiF62
9r6RnuqRJ9ptbINOipu8yK5phlQ5gXo27vNFRdt3axwfErLvTOShwHAA/Z9UfX1JDKwFkjjVVuTX
64tV4vMLKIfTSICxGHFs2NwqS+HRVNbaQ5R25p7Qw4gl3DyHChAkNdKPqhf7YQKjjjhi9qx5fXop
Q3FRFU3JAYtOvLBpBnZCc6sV1s3RH0Gc+WmZP8s6jK6+WakOEGuuCr0e0/j5RWiUE4warAU9r3n6
Mn7QgE75AnNHWZQj9GIj4k59kjWaYK83Wkm8kW1ijPsHwiC37rJHP2B43RZEkmTRJeyJcH/3NDnD
N6RympOsbhRgjXxBu4MsBnVpwjSCLiCL8tBX+ovRJMlZXsmboFeErF5QlrhReVCtFd4bK74oyUNv
DuraUNtuzZOm3GRN7qzkwC7XlKf+1+2vrUtvWo2QzYHlMcsUGfo1TqKtLsbsWXa3MhKzujrpX7fv
BibvQNa7F+M3tYQvCh8/WOLshLK3YxgPsTMjsxX3cK+SZ/HgbEDyDWdZulVhuEHacBi2EGq/hqPz
bwAdH7slSgd7UQzOOjHhOYygYB+6yE1vB792Z8MF/+C1OTIzaY3c3TBkX/0Mr+03rYOxnyeKcNXH
gXYmn92cQQKmq3hIxE9/L8PM93bV7P5ruxzP0pzy8pfkG7JczqokRXRsG7j50h39XpQiOvci1CHk
Z+bO0BTpzPb79d4qx9bAMleVpw57lwzWtTa03zIlbLsCibaqsrcyJcyu7TxiRPDUsAuVvfzIeR17
9IqDtPc2Nw8lXXvt2rB59EyvfEyM5E0iYYoocDdOUXiblqWTlOxitKFVQjLOt3edrUSp0pPgtSWO
Q1GAAvpPF6mxFQ+iXCGFM6zHPo/HheNlD+geRnsJkLrVSZiUPTT16mbuhuc3AJFiQAHdVl0+NISU
xWQC2c0gzqD7Z7zKVizGMDjG1yGJ+2AzBMTpCqVHTVPTc/UsYm+tkR17MObDiPrFQ5AWP0a9ig+y
JOvdVv8aKuvkQbWVYTXy0na1DLSOQ8Spj6NTdy9W3NbrphT1pp+LpqI5ezsKwqVszc3Iu5aVeZCN
sqroupVnqNqjLOGXgzzvmOZHPNj/nE3VNmFQ2Y84ZTdPSnxu9ax/1Gb78z4lhe75jbqQbbLODhRs
rMKegNDcX9Z58bmpWv3URenlPtAeB3Uhi/8YaGQWaXEGwQfrCVNMX1eSA6I083e57rrJJWOfgOiC
RggrcHaKkunHzO/t/3HGDn+jOT7or4boEZE0ohQzCwF4QF921kmW2kGxjhhjfJcleQDyPy4jnM63
Rtoj1N25wVNHPHUeLKfxw0aZf93hqqtjVLfnGRthWae+V8STLQBJJRkekNObLv+kCFnrlSlsFwlU
Pj55iKrqmBiGcpalsYdHO/TamyxVTt+dqtydtgmZs1MYCBwl50P895kVeu22ictP2SPRyq8esjgm
ydIyiwhbQrNBghYS0IRl7cJDLfvSl4l3VeeGdG7ITcCsCMJC08977wrZ+GsEbNffU6FD17GSfTdD
FAxtMh9N1C8nvX5KZ5iCw6N9VxeEUWQHWdfPYkAKWNjboDpXzEfH22TO2baGpR3rIWDpzLzIQ+8N
2LDhobvpMFTihZ4G4c5A53FuMeEvDgYhNdlPtgIufOlwZdtJZa3Ms7FEsd2jFNbyNDT2F7JBludW
xQ9+gvmEfy/wEsq8Xn++nwXKKFbFXKcEtJqx92frvd+QWyfMbn6Ivi8/Cc6SDuHffyHvqj+VZCNl
fYUHPWGzutipQ1h+Cl6T0qGw37qWDQ8SnLxyz/X34RkuNccKaPZDo6NYM+Hj9M6LBALo81k118kz
WSdbZb++q8Q/W12v/xqbV3619Hqhb5XJgCTXCESSUOI/AEBZy6p7vTzL7SY4t65Zbz0rnl7MxD8r
mHT8NZ8AmezlCabwtxqnwsn3ZkXu859oo1YclEp7SHzeIUL5n5OntTdh1uOOPQES/qf2fJANxqSL
g/efES5/6eVGBXIwbgHjYUwrPR+abe+W2gv/SmXbJ0G2ksWkBmlsEbZZyGI9xLymsVMIqlBvl4ai
b/o+isAOMdQD4bgo+eUdlcbQXuTEVVQSWJ2LwmZiLyPW7hPhRSd4dB8QGFsXQh8u3kwOigcsQlUr
WHWwnkhl+41pvKMYhqRhnBZLzUvMd8XOiNYqWQnPrTTeq6L+HC0jeQiIf778yyBFG9VVluv2OcNW
W1GimL3SKghAXfKLWYXypJ9WrFj2zjZsa5MqerYdwXgTH2fxlUWjNnmzmhdfWWzwU11OqSgfxzEx
D3riKUtkoMYPFdGkZdda6YmQS/cOJi0z8UyQvURhKtDNvOHDcxHtRfApPRmdInvJwf/Wy1DggmSa
LYiGxN27qZzlDEXTfl1WFv9xWXrVSZ9vSqXXVuQP08v9EBnowRXq+V6TaqzjCzBZy6qyipNswF0k
u0B+b08qwr4fWcpvmXXmFZcwe5eOpbWJyXx+dFW9SmbMUuRgYhAUjXuKUIK9Dh2W5zcwEyP9Kopf
k7L5Gqn56W2k7JD8PbLUU+M2UqKdsJh8HPNmF+JV8b3OtgOCVb8rnCgXZdHZrxYqHeu868NzVSrx
sVIGfeNZdv5MpIXcltOZP9upXchRcT5+tmIK3xuC8StQZeIiTFKrmkX8DhJs/BTVvlgGaVL+CHsX
lQcyZ7HPiqoU9ccUeiWaLbW4IhfZ7d0q/2TTn67KwSQWhfESek+j+40NJ5jaNvw9G53EsN4+s1Rz
ln5uhQ9a4+s7143tXW5oJInA32PT2w+fpp1jY8Paqin+Z8uC0GqWd/FLLX/poBAsCzxCdpqX5y8q
qSront60LExRvPRjr14b3BL53eUvsoc1uLtgGpMHWWVXXr2MXFfsZf8p6KxtmWrJSrYSxG8uyKM9
ykvJKlcMK6x22kdZaoThwTfCx0TOHYaVsrHxVEYalpuxAyMHBFt8k32HPK0uaWjB+A4VAzOdMH0h
dHXpkiz/ZoRgpE0kfQ6V64KtnSB11Fr+bfRH1Dxbky8FXh4fhfpDdlc0sEmDy8ZeFtFlcPKm/8yN
ttzhrFdvZDU+pqvGjFK4FKm+z3VRruWknWIdcn6ML3bWQMkzzD0Ysvgpzk18e0zA3bXT4U+Vdz5L
YclaTTT5qWhAGYmxg+SV9fHSDqp2h4qXQoJ0Lv8vB9+mmq/2rxNoAS6gUZOjvjIrNjQw+9GzeI00
xMharbAWsj7ThmlVBL1x61Zlwx/dGjf5s5vNZmmvsk8+j6G0BCeJ+FcYN96idjT8EprJfFdx3s3Q
g35TVU9cbbsUi2l+iLI/6LYe3Iy1LNqlRR6eQMFJFn3jtQvs5k0YlXkZ0iAmjclknW1BJm6ROIy6
hU3O/yds9pWqZwQnADYdI83zvpkGbnJYJ6pPiLV0myFulKPvle0Rcre7McJCeYxGBN8EHO9vVtde
dDl+ipGB6sPqryLDomJwmh6FVryHC9/LLk4xtntkrMdd5NfNNR0VVIWxInkjQfQrjTrxO1B3lm5w
H6Wmv7qJO+BGw29PmUlmUVRqW5gB7aERE26tXWatQ7Q/X9T5QcHb+/BDsWu0rImJ4RfZ7WJD9Xej
UgWrptaN1yxs3F1REoSQxRFI2S5W4uhWxOTU2OleHd+KfcCvNMX6bKXmkfmaqAPZciPLWF8pNlY0
ULTzW2eHdPWuxEjx1mpXQbNziAjdxorcYZ+XCKwG57GFTfakHjXsH+e7gt6TYhundLfW1IJI2roq
KpRzq+cV4S7QlPHWmni+sg06Tb21Tknkb0mxQ8aYZ64cEiFYghu3VkvD6dnSERyXU4lQNbZqg46q
LLK2aduprZEtmMdmQz9tdcvHNGW+rtbpwxb7NqhaY72v3aLZ+WP2ivfQMCxgWdZneeDf+3UWGVen
nobTP3vIbgLK64JEXrKVxbrAZDgTFqZJs31kauru2ZsacEaFf2XxNRzEUexwUwaIn8pK2U8egjz6
4YQgS2VJNtoK+pNt2m+iefy9a5QQi0oicmH3OnnW6OqLnmFpep+7xpn16ArrUIc+K57s5kdwbku0
clZyYi3l4bMIYY+nsKyP94v5OfYjpZI/xLyQ/3F9KBw1IkdZtJZ97xdz9HhvuXVxute3gZIe0K5+
k1e+zx1murskMKbd5nCefUeDKjrbrciDEuK0IjxcsseZVfaf6iQRVrOQZR2rjL9PLVJp6LcgOWAo
6UoFYHG6ncquTZEoC9Hgxydb/st0TRJudT8gtTBfcpznsYOWtyJZNkfFRWLE09da5LI3QwfX6zVv
XwZ8y2XRtmKH9yaRn1XLC94qPNxkvTa4xr6sVLaxgK8+tBoqmF0DdwblbL6mRANkfZx6w34SA+RA
OTm2PORIwBUSA2FDq5EKkIeiibxTNR9ksWmscqP6EMVlXV+WJKnJ8RcLVVdNIlORc46cxjnHSb1q
PWM6sgibxMbmBtt3ujWBL9aVOGOfLTvKFi3EtnHuLeax93p55vna1zBZvI2tAutg5miu/iiTejuO
unIC0pC4ZnqWh9EMEayaD/JM1oUkjFbgoKvlPxqQGoeAOI+VnSOl245qkR/+US97yKGkyf1NxXb5
dsV/u5gcq1XeDwKIc2SO0G/S++NGne0Rx/kAruvrUEgDxQRayd4O1HUli/c+vRGoS9VT+q1eO9HC
0qwQQ+kq2DtFmmx7ESRvoR8/SkrJVPsRX4vmzx4eYPT/3sNXymY1Tg3ysB4Kol7bELxqguykq87a
NPDavVc5SYQ4wr18H1Hpcbsz8vIMPSY9yfpbZ2dUnVWX4mhntW3zgNY8zBYTx46B2IlHuq9ydthS
5YtytJqHW2WR1VsAfbOQK3X5fKirJFzzjq2u5DS3Bs3BPyZGTXtSZxun2dtpUEZ1mSR+u7zXRa5w
nFs5l95N9yZNQ051IUfKyj/aZbmu0cL4x3T/2nGY70C2yIOc0dbcr7p7kV8dC7vs42YljjCbGALa
yiPjMiyKYCzOA26MZHbyUj2WcFNUQ1CULa1f6+0qaCq4lfyXN7LSruzZFGQ0olVcoX1q9PVTGao8
S/TQ2bteTLikr+JH3f2QbbIGxGm0c4g8Lu91toWPR5jBptNiq3oSYAWe8ifZXR4Sw2PbrrrO7Rqy
zhRqhGiIqHd67vY7LVXBwKRpciYYl5xrYh87gQpE6edaz3fX5ShbZB+wnA147A4d57m3bIA7qW3y
zkAyLE30Q27FXf3ipxj+WiVWeJ4bPKdWOHxqKZj1ykob8tAlpnRJAEAiq8fDWEKqZ+MYPCCkiUGj
AgMz5tV50afm+BdE+yUklD5YJG0P1sjwwCyZCAokYfui+CTxOqNCusNBeltN4mivzPsuuEv52hjG
4aWoAZOHNsr6mhvvbzNhdEpwxUfwseXnl6TZxZ9SRFSb4mhYOnlcZ0wKskP/KcszeajDOt+ZtYHY
UxCc7b8PhNbgvg881tLQ1beqW3/Kxnv9P/pOQylmbNu/znEfKmK3O+DJt5Zz3+vl2b1uKtzwFCKb
Pd/BP650r5M3E09IL7u4EP7d1c3McFvaGUJbgVWfEYbFqN4JjM3gpvW6iibw++mj50DkVPLGfSky
/aHAfumqkkh9qVttWkxOkxy7PvVeJr+tV8RdHD4DWs26tzcG2/+1Phe92Ut3UoDgyJmirtLwjRHf
ZaOFVNCTz8+FPfepiq0CG7aAnzre6xz9Wc6WDBRYBlmWp8ik9wcQrTPvY/BeUx+f72ToL7IElfM5
zdT+eisJk8CWOzzcSrazS6dcfZQlLyZCYqMbkBnOO/hzaMN9M13lQQcIu858QwWiQF1Wml8NFYhK
LFdcd92oVmvD8J9bEFVZBDyhdvcZSnQCrlEgtlkSYkb/98yQ4711ZoC+9DDhhO6Ummu0x+yHBtDN
g5k70W40HZhlXQG0ZD4YREXOKdbzus/bCLtS6loj2BrVNLA9pST7RqGpLyo7hK6Ovc9Di2lSpAwn
NRz7VUpk6wcqPKVm/6hQ2lupcaqfDKVwLmNHWk02lLDN8e1UP7vegsM5Nb8gZLnbsW7yQ4pZAyKA
99MIePaBtG49LaNAzw+NZuPdNSj+HksHYs4QKm2rKl5EBwycFb7aE9wrXlI2ONsKK+yVbE0hF56r
Pn0jGJ00y7afFm4b1k/FnFRFZWZaWA4ujl3gYQoAQwpbkTZTD7XmT7dDnPV/Fn8ok50i9KsER6JC
8FLmM3/KxR9F2fCPumTuV7gZFrRyiDY1a54t1q4CDjQIQcZjTMXaEWoFKzaMHjWrgglT1uWPurNf
vEE1XuJ2MHexY/qbpOj8dwUawQCU5kc5ITmadWNzidTUOA9kO5dlNWTXIRRqvQ0CmGgZKC/0MHp/
r9UxXpG17j/o84G3pvLSz0S2iHD/Ggwsm/S6xzWGRtmNJfoX4evoIOeQB2GHgMCDDbRUcGnCnPA2
R8rQNMZvRlGgtEkiHVeoNtqGHYhwv7PEJULH4ZKXAs3X2reJRFC8N4i5mJoN0CcDE6Z7g2Jb5VkB
uOmUGcq5We18GIGP1rKonKMNsfi9b3/Yc7WPB9S+nYODZAnKBQjmYKfBdUUBq1dwR7WVE+Rhc90H
KYmfuUHWyVZL4zUXsXb6AIctl2gQLpR0cq5eA0LcdczwhzomT3VZKi8F0K5dPZn6Jikz5SOzlKXs
MOKwvWrL2DzJkX4GVEdar2Az8pRqKvndLyuIxkpY7WLjGtmWfiUi2W+CVMFB5O86eVZFolzO4YzN
6I0dHELejLpxcPliMlYerCrRL17+IgtGzgNikQL62w+585dTjW28Zt+drE0YfKv7qHIeHxhFt6hH
39nKBnkrPtgHLHwCROZnV2wHKr7S1uJtxPP92hVasCChT8C5msatU9bOWnZzfVIEtumx7s6t/+dR
VheWry3mS4qhdw+IE3UPsBGQ+jDwSSaTdLrXt2FGoniaXF4H6SYb4kRVT4RY93KQrOfvRfSh6ecQ
l2NcyXYTYe9d+1211A8pqhN5W3QHnF9KUCPfr7nFm1Mr9qrzwNcZgWj2NY5RO5BZxtUq6q/RfKIf
oId/G0H7i+mC803nTyoAOrM0jbBwcQp9DD3v0oCyoemGa5bE6kpPNMDAtXseNVTVpCJV1OnbQA3d
syzJ+rlK9vIm4W9viV89ywH8mbZ4Lkbdf1TSJ0DCUF7mw4Ql0yoqh3Aji8BFZxvlctyW0YSwpdue
aq0Zr9aUImRJ1n0JpWray8bQGcYNLszZWrbidzsc0wwfHtlapSh6jeC4ZKOsgmkB1NYcr7Jk+cQY
/Prk83qT6avZbzqZ7TQ6AKWrBED6UhbvftU3oxtZHuY+dak0S+lprTruADdaG59dF9lOXcHIlC3v
9KzA6uFlYngd55KsUnX9DZnY5Cz713xlt9jEs+rMPVxgRI+dMAngM5kHmQKRDZBiOjY6enjBHost
4MDTp0geR9Vm92iGZ/JS6oob6h+RtdPZ2C54bj4OVVcArtTj5ZiO+O0pHS4B7UfQWN5DfLB52Dw6
cLuTcSTbmqTO1iS6vnEdz96YefJRRIUCSN9WloL05I507B4h4PDR83m4a3AUv7kEus0GhWZNNw00
LszhIs8UC7hRWSDgqNv8WyOlT7FvL2bRY29J/IlVmlAskTOW5F71cTuufXPl5jpR3HhGku+c4XH0
5h2Rh7RvwPWRwBjzg6FX0/JVD2F5I59x4Pc/LICx/cyR2HsqVCPYB2766XXBdxEF3tYPNW8X+wqx
LV6HWSVDvkXTqxWOydae0QxuPeyjquBvRT/HDbEpNq3FiJzUQwETcSOQPYh90Oel9tIa2jdP092F
CiJsZbY+0U7FWVQGCSJ1BPjTB+2y6/n1ECXI8JxqsO1CM0R98DwV+XPyhAt9EhCASESsAT07EE+L
oV6R6Vj3fcu6rCbRcQC2uBB5c24JxwdE7P+KrQyJ2dJo1kGulZuiUdJFbwIw1ZNuia4kQKfwU7Pb
6XtTtlv8C/f1ZF2NolKPXg22lcWpW3thlS20cPztt9+rDPVl3n1/IYXNZ1F/ojK4jbzsvUsBk+hF
CxU3f9JBqy36CnN5XXkPsnhpVSXLStlgPybM70n2ge7XxuCTyTxM8wan/qWyTVhZ5htsgPIA5Ji3
E8xeFmbUETJQlH6pT1kCwMr6pof6BOCbPaUX5mJJh0/IpOsiY4EdU8ymyiK+hDbI6ikgb2fFeBQM
ebsFLfpd6bPspfV/l0jobiGhvSpER9knTJdiIICUhrPg1JCweEzOStX0C3hM/pKpRJWJ8AIQyf5X
EgXVRRsNzNCSl7brtFfDOXQgKJeKL140eCGrHGWD1cAzgIinucde/GJOwyEXKk5ccXrpGzyfNCgy
6ynmn0Git9uG4EkPYbD3ymbt6Jgn+nmFRY7ZP7ZaWLH5bMptaCM62HXtA9CPlVmNPShk86DlrrJQ
wzAFadc+O1NOwnLMp1XrZ9VBRP2+asHmIrVEahb4utKqu76HY5abGcBXcF3I1pPtDx0sVArSRE2L
W1yHK0Po2xfXAeaMa45oS3vbtCHamaG6tEFACqQXdtMEj8HEAmih+Zl24LXcXfatwtbdr/bEsBdm
2YygONRD5An44WUZ6utyLOtDGyOcfpWnJby3ZPFH26SrVGS53W1rtd3nBYEu0JGMkrNosvk2QYBH
UOTri3SY+i1kjwy2s1ktsHof0NGY6oPwQn1jtepV1YvyAJB84hcWutil8H68qkdAJq0+/mKtsqHJ
TN5jLWY1eXYGC1a/4GDriCtkwdIvHDyoEvevJ/ycPiOXF7jRKcNFpv/QbedZ+O1CJ6e3D+Cqrp2o
+1nU/HuENz0Upo2Ab4F2Mxn4PJtFsjvvWiVxiH4wxqu2eMnCqVwnLUDkqv2VOmiWANR1kE0tivWk
hO61q/x9OrnKs4/Arz+GR81oXzOryTcol3w2WaKsHb/mn4ewI+o/3Vm1RUcKn0S1VufPddh9Cyqz
QckwtLexTUKl6NuN31XZkvuNj2k6bL2QDyQt0GzRU6s7lzkflpaIl7Qnr6+XvLr4YhtH6WYioLyz
RX1K0xxpnzh/7Qt1KWZvGHwqsYnCM42MZrxpcv9UFahKxPwYVa17KHztI9QdQjV1dVR531i2U9et
YS5aB0VXBDH72NwnApGLqil/Cy3PF3hSG2r1G5WeaDGYEdbkdYJhavDYZIa2Q6G3ClprhQJy7tTP
aiLeSlMNF54x8OrrppfQsYNNZfToCwdgUysv3esam4TYjT+aypsWbeyOS6c+FU2ycO3RXggvw/A9
LdxNTrrn0gJZrIK6uWRWSzQXORLE1OBhNUJFk7JuX4npRwvRWR9GHsDIIuR0Faq36xM0T9z6kCvj
L89B/8ryPq0+xf7T6PcZmadFKEgXszgPy9ECzpfrnrskDD3sePNKyK6hZpOk5THqG57B7mBuMM/Q
F+3s9Gkk2huE7gHsanUyR9dbRUWHd0YMOVX00VEeOmFFR7KjxyStbKjDdgqMt3t2YwgWRJYWqa0s
2qb6HRnWm9WPPyu9IQcWmifA2McCFqIzEkc0bbdcoYPwXmM2unay5AVZcesysNwvmiqpdkVQpw/p
CA5PCdtH0U4Ls02TdcqmbqVDzEIUK8LhS+vB0qb2stVwVi51YSAI5Ma7KnWDE7Y0Pmo/RnicvNTa
++zUDiKMtUPUGzA0w2w65lHc7zJEkE9Aw42tJsR47sI0YDMLrRV4TLnpeowRyTVp6yKKnYe0CcJ1
UJ3LFlqPKWySqRhAop3Bljgr8TkMEf9dzijIZROr5M1NIPGWENaLbXjYBU6ifK3rXafY+A1kkfva
kLRfVo7VorYfojHcAgMyRiyZkMhX36eSNyet7PIPpSQn6sXNsC8s01pBea0XDY/Lj8GC6RPCa/mA
VtwATv5/bJ3XcuM6toafiFXM4ZZUlixbku0ON6zudm+COYHx6c9HemY8NXVuUAJI0bJEAgtr/QHs
AzhVXP86YXxnAcNZEarW99HuOjx8hYq3poV/BnmR7xGCKD7T+vCdfDobtrTuv2te2Ps5KKnvnoUU
kjW7zfeoZIpAx7D+DoVsRFQbibdIMU4YDupX9Cc9EhJOuFm7iZj1a6HAIhrj77NMqwBekgmmO5K7
2hxZZE3zFNvsicPI7K8SEddry/96Ht1mB+CMvTIL0KbycqiWmWM9EWuTUfJelLlRXmXKVzaYQW/z
KZEYSpHyHgc0khGF6SJjyYKi5gM0CthvhIOePZpaYAMZ36mq0mKc0v5y+4wSM9ogcPzLBzWdadej
J7IBKWQHuGEZfq8Z2XNtDY4/idTYpqSAfcPq93qZeniSJ8Nurq59Wk+Hrk3C68z/oiT2BcziWxaH
4oVEauejScWS1SjqM1LoKPoV84ttTizYZTMFJBJA16HcTWGKnazaJ10AmUHujMUEtSuSAEZ8+mwP
XXn0ZpxWkXbEg6Waf5Zdic9IOe9rXPm2U+W9Aw7edM2QQHzh+Q9nEL9T7Qr+FRtsCIbDcgat7djb
MI0jP8xItLYNOjiCl7skgTIkQjS+tCF7sZX0qi9Td5SRuLLzrtl0aIcq6LCxcAuIDyQE0GINraDz
csdX85JCJMuDTEL7PlQeSXUr37WdUflDSVKj9CJ3k2IA57dUlrdtXNmbyW36E0Id9lMitISbbga3
0JIu00wm1IIQ+tkpk0th1IB0jcuENN22t6bkDLej3hP4W3yyZ3TT6oOGYoZQ2vAseVQRh6r+mM7c
YcQmrEOPFE0cJ6SQJ0fbShmW+zISWWAmb62t1S/RNOo+GbWfzN5UmAcxnQrL76e+8uM2Up7tqu2u
oz0qfkG5/qkVgwjQbOYfV71TjPVGUZLmSWXzQrYbcEMH8KdsUKAsLAy0HU1DmR7NSx9RWlfV0iv0
xh23xHiVLdVGbBS9UxS6OKbm7hNC7vs+UjK/d9Vnk4TO1rCnydekcpJe+SaE7VwKqfxtRn6o0dKM
J7Oqi207pR+tAX6nQVQc55yXsmuSS9YPo68kk+OPuAxI1n1UIVhWVDs/YeQdbqcQ9yDRw5TuwhDT
NaQ7hKP8NUdzOJsh8K2xioO4G62gFdwnXaXnJ0X0UEANEqPTWB7dqccZxC3rC5pjV7VhS2UAFTGw
RNSx3AAsS0QmcvvcjB6OLiPBk9b07R6S7TYeFShrtZgPuZW1QCurV9mWN0UF8IbAdrt32vaHJjI9
MBrN5AnLePg883nuRlhyc3R0I1yLlpxo18fpFjloIvhImzYqu4/Ki8UJjpJK9Wr+2bYGWDnCgg0P
BRwKfNaDeRxxH+q8H1lYmL50enIdyDSNGdrQrf1MqXS8joAM0Sxqd5kbvTuI1WxHT8fNVGTbeYxs
NsM9X1Dfi50dhepWONk7hkDjpiZltkVyVd1mMWjCUokQWtGrSzGih9WGLFG5bRq+gyTcTkl6J5B5
IgMRxntycNkpRXrXVnX7TIx/wexSImOevBiapuwrHiQ/nF4yABxDnohby342sig0Gy51EwGvRNYt
O1a10Yn02dlVRjTu88rWNgkAG1+4yMkmz5EYLcKbtg9yEJIby0lvsSfOtuU2W4lELnXrXN310PEO
s6N6MH4ROWEOh0rTp/muQ/h97uwSOa8ELwb01HfhpG5bx2186MrZLvQsZpJQRFtUnn5o6O5s664d
HlpOWiiHfVPrOlZfnodnqYHwVx0m4wbzxwc/lUuOxf1F+jPbCQWni8nYOBkYmYikHGh9p8HRpEHQ
Tg9zYD6jeI/Jz8BzDRSwgYDaZRP0hBS72kLBvEYJAnR4Ke91BoXLoBDoUfNvRhD02WhOvkokbXZY
gzH//EZmYTiLJLspYT0HvaqFT6I1ftgmdfi5r05Jl4pjMTFdmwpwrpJqRuWcHXaZUE/PeO9uNFzo
grrWUEQqQ6hzITiltD1JvQDkNWZoOka1HyKwulcV9ix9bTWfjTWDgjDLHGsk27qFXjrv4GhihpFC
SO1mhZ36mCcAAbz6iOVldxoH0Z/WV19NZJvdKU+ATsGpYaV2SLeDb99PRebu+XGrk5Gp1ckm37WT
c3mdEPs9IYk0n5KcTZsHLylYr+ZKigFdNu5rCozI0JzJXrg+qf6r0LzmlNbFe+PmJFAKc2gOc5yz
RfZgNbvZhCxxN50Go0PL3GnxwrW1PPctC3UWvTCPvbIY4lX7cZqLE6tIwSZoDLdWV77bMagA2Ucl
1yfV0uKzm5tloMRlzF7KDU9rQ/hKHBqnV4u0+y5U1OY0dw16WYO1b5gOT42agl2MCUv9uilfk1T+
aWXRfX5X66v1a4pnC+3zKZxdlF86sQ8XN8p1n7G+cpfuYs3H771pqmLkQ9PYYzic7OgNUlPFRLfV
kPpnd0FV1nOSd6OICi1o1To9SjlTcJ832pDeNMVLcLPnH6P4ZiFDiRIEEXzbhmHAJLV8gPq5L9tr
qjBdIKEbxOkU5n6shuF+zurD0NYIKxS4IibxcZDwEhWCNWCwo3FaPwFiHtSFnfmNsl2FX4XhzsH6
stXiiu1vaPixBESJVAj079ey8NhaDSb5GgypTgAd9JOAYx5UDjy2+rc7Z7/Ju7h8syEacr1uueyO
6eOBhQ1qLI7rb1XpY3lqlmbtro2JmAe3+fJT/n+HQ4zo/+vswfHa3TQIkovFXquGALPlH2xOuqA1
UYXb2oqJwEiRHvo69yjqcEJU4f9dugli6ZPfeA34TOHUQO5oehB/u+lD4ClBBXDUFHkJsy4+ZkqO
nPtzh03grov7WxFWl5R54IRKNg5pVf4LObmIRHkLTavDY3bWn1u04UmHK+7WSRvFBxhNOSFK5ntY
5wVz95zvtCG6OVTFwvyB7/pbo7rGvl/SBKpl5acxQiayafTzpGFts4eI4Dy6hmfY613wknn56q00
SOwHiggiZT8cldJOeXTc6SomBNksR2mJmsgzeog31H12ClWBLrdUCKsgY535ao5owSiWP1N19pUR
kJZr6H7qReYDxaOiqtKTV84f/Nj40wBaPZpDgbemnshNTIlMH6R3HcRs7EkqV7DGgoQtxMZq2vJZ
zSE19myjApFVid9lUflsJVScEbJCtL/YQ7SfN1RhPM5C8NkYUbbF40Z35/Q7qP/mHBaJGWCJXGxa
Za4vKcIZhlYq7xXT7M4ZG/eY4Ut0wzuTmrQ1yz9jKvbOLPGel+bDcUS55xEoDiF59PeyCFFMSJRf
XWhWAfK0PYhRkV0VlX1P6/XbKovFr6iK38gkBThwmz/6SNwQRHX+5oJ8GuuCXij2cxYSvhRRUvuN
im2b2dq/ycy75AKYoxxVdgeSJXdKg3BcuhqiFdmSTRm16VFHcX7j5OZ8QMV03s+UDjagNI3NrMh2
S/i4Kash2av1ku/wyEgVZFql6OwrQH/sCkV/L+CTGEkZ/wiVyoYJTjFBf6SVWi7klXirGvZ8bwf1
h2y178Uga9TJIUxS7acOg1dL4iYeOkBDsUFzOb2JJM0ht6YTk9RWTnl2rvNqOFtL9m4C6jsYTX3w
+kZ5w/p6KzyDlCqMvU3YZdsxSqI3kIK/BUZTT2ajK6+GainYZ6jD1u1ykI1WGe+yZnR/NOSvG88F
W9+G05nEZ7TJTOSUeirIBxT5Ny5K7r9abzACJ3W0Z3YAxrGp4nbfwj17xKaE9U4l/G+DfLDlJR8N
hsTE05px88qsWrxHzINn9OJm1CGpDUUUf7LqL7ICMTXSuPLnxvYeoI3DXRQ7EIbrGY+tOZ2fSTF8
TLo8zpOQj6GV7q1D2CIuwDNjNN3sUQJnOlrr3xkf9rTWvFNqaZn/1f88vJ65Dq79tVlP/3r319j/
e4n1sD2H6zyPWJlyjMh8wv5YTI0/X5YDdsdrf321rjd9rHLS2v+vl1/Hv05fx9bmf8bW66xjkyaL
jaFWo8/eLkP7rSgqFtXlpeoQwpBO/feo0ZsEBMvxTAGyu8WP7V/9z7d+tmKiDKhYyi5KRX1am2pZ
ZgezRHxs7Zvt9O8+6tVEkX1yKSc9uluayuPg5kYAiCi6r2NVbjO7J+awX8fWRoWbrsZDePkcyu30
JWIa+3qTxLnxaKLm/zm2HijauaG+s2gdLxf/HEuU1te0Xj1+jbHjDBCzN55LM9O2sVtFe6tCarxU
auuqVqZ6DXMvZukb5a/G1d5zgMgPXVXG0xyKfGtjQHQrp5ntUzT5SLyVP2IQF/sEA8gDhRFYy7AT
MdnbaLrXb/omI5cSFk922bcXM8n2LmvsGSdPQqQ5zY4wx/YpW/5zgWTrHnGXt6LJnCv0Q3WrsO1i
Wonsp0GOCRG++pSO8oQYSn7GvVdgqQOQGxTVvDU8zcb0JEc/rpx/CQfZSb5o70FC/6mQjfoDvbVi
Iwa72Kqz9kK5uWOL2SHTWKZj0KJuuDebkkqPiiCTpkOUI/TepH2vvtXOAGBUpgubgkxShj8UFlSR
8T2pPoy2a9kpA2jsIut9Hsxqk8Odu2cxIgXVWP4mlz+d16Em0rurl+XHtbc2EIWjXQv1e7Oev47J
Tn/zrL65rL0+LmcqTOOTlJMHTk2KTZmnw70QYQENNh62SjQM93UsLgl2AUdd156HK+c5rvO/yND8
64R5RKqarCQYlOUaa5Pr/8SDJW7rZbxqjo8q1oX+1wl9h92DqTTZcR2reW4vUgmvXksNfyo36CVG
L9qcq5h4ptPOcaMlPcG0vY5FVnzLCyqo65BV9qBus/LPOq+vQ/EwT4Faafp+7SZTW94nsuKfVyiw
wNYBKq2Y1xXkChz0JakS55C0zK9ItvwbdPt5SjsTn2vht6/x/z2PFH8BHNLQd+v1vk7stfgxUo1j
Z5MPAQpO5ROSgebRGBf9nDoe/XVsbfpSLZ/k0kSJApxTn+ZF8wlqzn8OfJ2spbNzqHT15WtofTVl
Yfn0NeYm+V/Va4h+mtjz3aZNnkqdkrHArPfz1deYrUhABI13Ws9QqDB9nlZEdXZQdMAwUkd1PKlM
zFDUXL5FJIK2ITHDbu1qosxxQ+jgXTtW+ybCcAH5LLnC5eR4EPkhEQJQ9dIdRFfhGAzOBKkm9l7C
fjO8DHxbaZJhXromRfWD3oLcl0Nnv41FMxyEQsS2Hs3GNj3Ippo2kQlXvpe2cwobghI7JTunKppA
JC2zX52+YAvmife1Z+Va+ljqBGsvdkP71TAtVJJkfluHyi4imsir+bJ2QUyZAR6OP2p0Hjb6WHuv
VtwrSILFytbyPPdVIzQ6qAVB3dotkXpBf40gZz3ZYLp4gcFwXg+GIDpev+nc1n0wTAbPVVW9qMtF
U0m4Kz2vuKwnYktMTDd1OCNhXOivYwMrz1a0qFB57O+9uOoh0bDkjevCtq5Nru6EpDuXMo7soYsE
hq3PBydrd8LpM7CfUbwvUAt5jYZbVTX5zlMwhs6GRfdysB8kCSyKv1q3LUFlvSlpT3YqU791Ucrq
PhX5m6WNE3E+sxymMRmxuOGc5xi6Mzqi2VuvjBRbvPAdOWgsOEbEn73O3K+9uhqaV8c4MjvGWxsv
SwdU0MnRdQ/6VooUdRGKt3Ykk5XVlKSg0egHrYicQFATWLJ8TtCDdNnGmdntSGMtuTGXcD5/TJ1R
BKaeRwdP3yA+6r7Yix/M2ujZwTCVZ6NovnW6ghWPW0/PfGhkOMqRfHXG3kUxoEUmFI+DyK6gGupo
CKKaVf6SRf8ShrX6ipPhirjxG9MLHzl5rbQmVleVmu9n0kAXLc36Siwxhl2aT1ERZZ9D2hjGJ8Xo
70mb/als1zi02FhchYU+3ESIe87r/Duxd/vHNcW1H3PtLzYbu9RrLTZLz+00+wTkBTVsKYFLWKnv
Ia78LVrw16Jo/AhvjDczaY8xQN4/Wo4wnPKSYWNy1+3yjDJvsSs18rSFkhRbd0gqit7xN4K+et+7
EBmE9AT69Kl8MfuyIRFgx38a8UuNZnvvtdqCzi/czaSSIywSUWKc7ZK0VUHG2rN+m5OheB26ZGEX
ZuK0drMavVFAExeY9/ZL2E3UobqhhqthjC9xYy78sqTdgQpODm2NRoilFAfsnjBxyOzmQNKv2ZoL
rZyduXEn9OfPz9QgKVBsAEFtE4VCP0WtzE90GZO8sX1Tv+E6eI9mZiCDqXYXhXqJ23cB6kvRqjfd
kWjW5sXNYrf21s+udpOtvluPIX3qnTs8tP3R/uiYnN9M4XiPvEKeH4uMt94yJly0MWFejo0IwZFr
xtV06anoLd7rnsz90uspFt8LnHjXHnrA1b310p0IK+tNljVmu0W+X491nqXenLA5fPYqs77JYT6a
aqoia6Ef0jqbr/nSSHU4z4nUSdfQq7q23/WuYqNlpNvXUdcc9rxT7pPRQTNgHTSWI4nFGjNN+TnX
G/uqDhpHw0nOWzOOewRrl/56aG0oYGLz1F/Xzuel8rq1KKqWpFHzQRyGPict2QoM01yrERCGUA5b
u+XyBygC2Lx7gT1TtQBORHeUOmfPrjofOzG9fnbXI1pT9afYSq951n83y6Q85mS8rn1f/6tBAdPZ
4itXB/9zYFC98Unno3ydKw1HM/x21GofADnSIstVYkkyaNQTBAPMMHo2UnfciR4ypZap0TNPEiQB
u5+ny+JhtI6t57lYAz2vXbc2X2DckWVY3v81Ptct8kWNraDLGDWEcqG2EVMoYJzSFIksABhDsRyy
iiLyMhabzJ4IAUXAOWz5mlvFWxXW4rr2PG8KF2gljuTLwUEmyl4Z7ISNdNG9qnahP9n4foAYkYBe
OKMGlsrm+LF2REONCb36+bJ2NQmUAzJetl+71VQkx3DwQA4v70TGM3+eh/jzD69DtjUFcZNF97Vn
5QMp1gFNlLUb4/2+tc0lEb28XdhWdYKLYftrN9Md66WBgrv21s8nI/2Q2Xnzsn72fMF5jVai4Ke5
fO4FWDTpWrVduxXm8tyaBW4362ezc2SQEoSglt56tTjsX7KKFC+FZUprllaogVK3zcmmWEAieaqZ
q82yPag2laEI8883ZywnP4ki5xcA4nPDKzzpeJ5aa/6HvMX7RCb0R9VBF6EoLx74fLPUExr6eHRW
VxAc2aEq7fAkjVmcw1CJD9Qhi0OJiOeznifvGfJsH3Jy7uaEX7vjVh9FXtpYLqfjSaswNXYT0Dfk
fuKPI4X4lgw+GwMtcpNrNhYJSJwoOlMi3Sfj/GrPheEjxwl8o8rsJzl35ezntcbtzZPaZ/nz2ii2
nT2TDUUiO/zloPAY9CkMdHeoqadFdQ/gCug5HDoVjc0OFosnxzNg+fnYtPVvbDOVo6Xl06vV1dx2
44uGH/w7vmt/itkNKNCj3F2FO2GLv3WXp89xEqNbmznKDpq++l5ZiUbQKneaq9tvwt5TEsu+GfM8
7AwlTraukp0jxftDuK6ezCb+a8bl724UJuWd2jloIEapsrkYZyE0NjZJhgIT5AdPGOnPgSJRNlku
UKSaYqXDg53Wo7fRBeWlGiDAvSz3ZOQTSn6YnssiwfwFdWKqBNq3eo68g+VR+QT4nm1rgTym6QBW
GsDCt20fXqyfLqzv61Bod0NtTxDRa58qVLRTSzJiFnKXJF5G8r0qsXnjGM/j+FPH8cS4ldJ2D1Pe
IX84AlBuAvKMykFTqKvBaap3cOd15EFC4/QHqId6zciAbdBXsjeFXSw+svOR5RGJTTv6Uedu85h1
Fm2G9GeHwj3gbkeQMaVRzFFcRi/5MxWYLo4D2rlYLf4zQ4OppO7hBhi1gdULeaN4q+2t2hKnyCrI
yseVu4kK1XgH+fl7sJLqHxMVTGpBf+OuqyF/C5L1ZYU4xCA7X0Wk7ohz33BXSy1+qUGprL21qS2p
7SDOkxxbzlibsNJBuozeOYSsckdGRQP2lxzARmwTvBiee81UHxOl1a2nU+teuxZCitc8QQt+OdiD
LnwMBmTs0e4v65AB+2DvxHa9ad1Ue3i9IUF5AiBaeuuQZlgIvsksPa1vWFafo8HKTOwSH0otXNQ+
q+4xhUBazbi6rT08qaJt5oZY6CwHR3Y21Kvlae15utY9YiUDIeAgSb+O6XiEHHuvsGHR8Ia1ISjZ
8WhgL7q8IXKVaZvWqQoagTOIqpOXTqf6sBxUlmYcSPwpkAaO6xmkuodTWKIC9XXJyM1OiK+mn585
j4cyiL3pMSWkOyZL0x9tiDVa0YhTlgtWulIm/9jSRlea2OnuCPueDR8Vnriv5DSDybBGrEkK47Ua
qz8iRWhiPUaKVg0Qp/QOIEbNV1vDz1DpvWG7nlsYenSqsakJ1qODSqUH+3VrH5ovrPcVYJhmyk+e
IIKAihbf1wZxlHJbp2G5Tf8zpk9x7ke1h3i3rcf3KRpBeYUe2t/mPhOx8XDLzniks8KkD6bluHYT
xeuO2gw8ZD1FG2zjwQI2OXn8eX7RUkYeUWk92Mvb66jZAXcPEUSH21YrnXNfmzRpme3aYTw6UeLc
Jdro1zFRoJnrANBKM4IdjSPNfj2ZjKC4oSXHniaURQDqt93yBY1bgM3/ul7T/VPmSriF2Q8wCtuU
O1w6HYu7tvvsrmPSbDaNxnq29jAxLfdzDcDus6uHvGvO9yHAjed1aDRmynldomLrUUePdWyaw5NW
8GCsvUYq/UFaTckZ/NG16e3puQIc8vQ5BAsSR6vB8w2niF8cl8dcop1lT7rpU9ulUmwM0X1tPFXs
1dKYr2tvDN32GjfuvtSzOA3mdskCN7Xjr0fLmFU+s3RSZ22a7L7GDC/966kqi15ftTcthlX218Fb
dGzV+9pwH6Hg0VOt/hoLzeGtidXxgqKPeu+jMLk0mv3964SUfQrKG227/xpzsSuT4+dF235AsAIZ
ocAa7emix8mLHL38yhqYXymhn3pIEKe1h1GmrfrrSy8Td02a8vhfY+vbrLb83cgw2mhVnQPyKZzb
2rgNWUIHQgAMdcYqVQGkSy2mGTYpHNVHk4TVI0wr0mteEu/XsTwuyFUmQMxFUVbBVIeqz70fHteT
TQOP1hKVYsME/lOp2GFlTLPbqIubRzNXd0mi8Am91+ZRpojcmkIJAxU6KF4Pw9npzJ4vgIMC+NSG
QipIKc1uHurUJM9t4h7Xg+sQPmMayfvWO2rTUF0nczzbjej5PQfjrTWH6uSNTQcqaIrypyaqtkW1
VdSh2rSt02w0K5oBHoXtzlQM56lPoWgkfZgu9mNbfNy+tUZYwofvL2HVP1l9hGK7oCYFL+F32CU7
SyB4kFrsdEoiAK/S6sMY2x+zW4Bga45qH8GcUASYbrXXN5IYJGiJPgoPfyE992dQwsEYKxBJQ1bz
tdoHPgZ2vQkGXVWGE4iJN61x4n3EgkCCWwWSDki57/WzOqM1JzXFoLgAO8lV9tmov7PvYrIBvbCp
DPWad9kRM2rlUncV9Nh+cI95DwHOMN6SdkjY/rnsk0F75r1wH3NuaaeJijb5Dkky0Sj9vJgknClf
HXHSRZ2Y8u2EG4BX9akvZ9ZINsNPan/TROu9LCJ8EyQGe6pNeI+RcTHbRN0pGKP4Zfw+z/MrFaFN
LLVqV9rSPfc5bjAkAnj51UwDCvC2UZ8RLfsGwmLEhU72u8oR+Ljqenjtiw8uI07IrRg+us9D4JgG
ldtS0S45sWpujerNyLjyUOfz2UJwNhKARHIFy8VUh5M3pYdWG5pT04XNFvvIYdM6TnTJ3GbeqFL/
Fo34B4CY6rbRDEVDnaubBfzjVuvmm5LE9SFHrfGCTCK4EtaUbdY68lKVJVkSfYC/NYdBVE/9BSDB
oWsQZJRNGhRNtffy0TsWxlRvMuIGtlam8A3ctIKm7w5WvSACo07bmoOd7gAI/0aq6ddiJnowqZIH
fFt9AByuC1BnI4PHfWO3CnC9VMqzRotOAnAttCTYsXcGq71hw7ZRf9epPsGrM5vzANDgqCwJD6O9
rRG1toTVhCjcRh11kEwgzFKkSEbEg1Tf9PxXbyvXLIPnizhKkCU30Mv/zK5Rn6i/qayEaYPmmnqa
ylq7mzA8TG57yr12M6Tgb5w6MAoRX7qijk7RSISRazy/k8CXJ+sq5PaG5e6tclJWTo8mhRO/YdRL
gJmSQ7XrptkLe/rtmqp7Gd1UBqQCpSAV+gl2wFuN2pLtHKNe4AgRQabRCkzLymbJlHyDCFAEQxJ/
tHmFS3ZsHljL+xTECvJWzY4v9J8mwyJmJA1P9QFTDllbLyRGdD8BXbYJk/bhuS0cM7fF/U01yqNo
mAcTxQzmoW+DqiMn0BQvaJqqlz6OtYtcGsfEsNKBhJkVvtCjcGt2IPWEprNDUZyOuddqt1GaugGg
rF1cRh8KlQeUGGIUhUhl/OmtoXqXyJqzaB+6Ahs7x4XTpEfUQNQReqpHePwUtQB55hs7EhlQ96wr
84qtee7jBvCWJargzzvWAqHeTJCLn0ePBHujdxNV4eiOsArLp6xBKIVqBw7fTC4jyEsf2yyiCjaF
XarC4TElyes5i3a2t6jP1v1H5IY5AmUG8EZXzwAxmAXAw3AvZqwadQjzfqdBZZJ/B0iDMbDfbesB
52tsh6yz45uFVAOEpsutWnYglDsFAxZNVZCPRC8mikIKC5X7mOrpPgq7vZBqzIO5mxBFy+Uz7OU7
mebWt9CTP3qTDgpUD62jY7snJey9k5KG7slacDp10v1qXe9SxUyzZqswjWV1fZhRWMJC9ecAEHVf
d91PvA8MOMF2tFWqdHoa8Cq6OCSPy4VAHGX6I3PcM/iHiSh7DPkGh58ju3ayGxHwpSTZ6kYX+m0J
iSJPahIVMjKpulXWoXbr0rdSW+6BrpeA4jwL0A2LwQ4y88kpKErpJZpbSMc+KqtzyfKU2iZNkn01
SXPfN7X3PfNe4TJ1qgz/zHazgfPOWuotEBnlT2z0QWHl0UkfI/wRa7XdsFP3Dj3As70FDhTcCSUp
JWTz1kG4d6ySpIdqbogZn7zRGl6yAY0ihx5iMulWmtFrkSv2+auph9L57NpE/ke7gSKGzdfVCokd
vcECx+jmAD1rz9uFUegFwkN9TWPqC9gy+7oa8SiGpnGem4SyKdHHR1bo2yJKp5M6I9+EUNRNS6K/
1uIQBVXngm7xejOyO2MhXppFPMcsRu2imo28Db2crjJZZm56XhXJWxMT6tZNtq8iRxVB5vAzggk7
KpL9R9dnRB5W/J5mOjqHZvliGaO9G4uY/ffShO7T7HXw0KSWbNvuljltehJsD05Z6MQbo4QAABs7
Plu2edMjA/aGN3JHYfc4gLgiv5dsB6W5zRhUkthjc9YtAmdaflgxYPZSkYYqDCzRtBavKxCY/2mU
jnpRj7Zp6WGXYQgktcIKpMaYe5I0C34NDrLnSyFAmfWtHmLriuEWHAnMQD041lEPGmuKhokdZ8h7
SY1cEJQ+cqOW59acXlQxj1A7QnszokoTTEsXmYIp6E1+LDNzAZo5IoNX0iE9OWugizyzPIPIOAwT
jBTgStfO7G6KxP+pMJN0o2OiOQcrZk4sBH4L/NnWGaYCTsHsXsdM0wgFu/zZozR3Str6fQZu9IbX
BmjD8pcY4uxNLXCJ8eSHW4bc3GuWwFlSBc2ss9PJuKEcz9We1mZiCQNg5SmbcD0bDXDs1aq1VQB7
hiAFpqYwT+tlcK18jZuoOOZJxZQ9ds4Gw27gIZQUAMGVc1CimBY7pc1zYQcmU97ToEHpbQAK4L82
7NKWv4fkSPiUkGA9pLN4F0jBIT66m7CW2zjOCMF9wRsB0N6kGr8u+r+ZEmR98w/7GnmWQ75vxoZl
ElRg6mBpraaQhCQ8zqY5OuJHWVTGNyTkUeQc73oaWYdsUO4zSYCF3qrua3MxHkh+qp1xSLxRUK3f
eMnsHUVsXRNKaUGmI6sk1QLhPwPEuH12TX26aFnyOqrsUkUdIaMooAwvJk11iK5N2vL3gAK9fypA
RHnT7WwK3mC5KvtTOCKb/ukGR3sA23WRxlYmNgIm87S24OqLrG83ZWZ7L7AAnGd1ep1B8L0YgBHs
Imp3dZJ+qwgMkK+MgVZWFFPX7pzpOTFflQPQVJR92rmC+MnIgL9YmyLqjKCuyv4AO6J87cymPYyw
RYK1q6fO/zF2XkuSIlu6fiLM0OI2dGSkrMySN1h1dRdaa55+Pha9Nzl5uo/NjZsrIAIcx8UvGvDG
tYVfqNI8MFzm/7SdfdDL4M/JVqZzEafzDeGP534G7G26dvIUIOXyFDRazc4wUphO76RHq7arcwkN
3AhgZygJEnMZP29hargDUsFOyCZjEeycecyOzKKfDNY56MUPWfbUhYDFfub2G6Zl7TVbMDPlgqsL
QVhcTecpWnCjtTGpV4AR4YIklWDSoy+KYvjH+L9Zki/Vs+W1q+/KgPvqtdDpdlmREgrQs9FBTmt1
FRz804Qj5MUK3+IGpID/OjZBegqg89qtAbdoGF8RKkfdEM+7VVdDMEKCG8pMJgxu7KDkvQhuSEHn
p5Akxz8mtwnuwGVZ85HBKr9EovJGWxVcsotEk5kVJFhY/L2hLkD7uq2OglCpnKcFUshYNrsreuDW
QYPXg79LFG1ZRyA3AIt1ZFflu6Pkh0QNcMj90+wHUMzLjWuWM0pswyfaWqLOR4EqSuY4Z1N2kZqR
03JnkEUM/j6+XU4itbRQnXa2k6UH+ZUJWtNswCJ8trj6nYNGPYvCiOPtIbkPVzCcv7rl+Y1m5Fxy
1KhlD1iCRO6/RGOmyGxpYXwnySyrzmGp6PjPLL8pB/cZ4J1xkUvKz8B5OYyqAXGSvjp6ZfmnHJeO
ARzz5TGuT1gyBS+V++y6WAtpdMsbS707I7WCJxOgjxX7K60B2i071OOUjkdVr38KHliCARh1V8Ov
Yz0VyZGsGmzMiConpY93m6Nseq84r1ANfvQwF49eE/JEbSRET23SvMqztxP3aWDd5zTXBt26NUTo
7TF0Z3uruEsdpn9tiGbb9tDADutAqJvgII9LnobESjw+k51EpRVYoe6zr9ztvKLP7/B19ECfSXQJ
ICLQNpRzhdc7fcuQzAARgDljNYwR6LuoHO3gSAES2TXyuzU6pz1oKDu6yPXGpmGNujnEbfJ1HvU7
uXPrXYJauiusdDrIvZa7krQF8/9WQ3xlwQDIM5EjJCZ5a3OQtARGimNI04VANBF9HLpP8uDXpim3
ZmsNUlKz8rmrwLAf5FbIj9T7mvvTBoW+ZwWdUa5V/dEutiHIXa7318ydfgZ4ZZwyRgO0uletyluY
tuEpnyE6t/r0SV+6DvlsZ7HtnOdgBgmMHd9Ohc6JEm6DnpCV5MX/c+F3v0Gi2F5BdtdDfa25Pj3U
ZHAo7Q39IF2AfN875MYvNoCs8VMKl3e9uSuc4t1b8w5U8fEOGmzjFRGsybk5GWGuzcfYDX8oXaYe
tztMJ3inOy6U7q1zUfvnDBPLk/yW3q+eUntWT2g09vO+ycL7dtAVYB5LP7S81nKkxP41z+vKGeGA
MDlIS+jj9MQQhqnL0hD0EWknE4711nyWCnY1U8HU9wMSbBdpwWNnDZcpt5iWVMfcGTA+chdw5b9e
1y7Sqx+CFfZyA7jCAkjZ2t4cP7j6AmA0Crte5G3o3pZuWVqSJLe8gtWfpUey9Nk5+k41gFlJn51A
oY+U+hJsb+u7JrpGpXyuvOHiNeZeWsJ6CLYCZ+VL27BBIH0hE/bmjEL3dXvDt7YseZIMllao9v2p
AaR3Dp3oJGWmNHapsR3/sQlKWp6axNZjJL1GP5RL8kPe2mzLyrb/7nqwlWODPzWvAVy5XQo8pkgB
ufU2COflw6F7EE0DnYnqpJ/woWCfnnGBPPHB1jEGdZ7yuX1xGBswP7zXWbGY1QKP7eQlB5Qy1N3N
WrCq81i+5IPbnUxzZijR6OpBDQrWbnoEZnZs8J6EdzDli12kOQ/1IYjKJwfz4u3By1Ulub5OW1oy
t2by4ZBiSNtLj/2gNEYJ6qW7lpieQF8yYzhPcvflJAV4xgnMCs2u96HV7+UtgdVOrkTf5Q6u8S23
EFGSecuEa/ARUt13W7gUITesi5X0yjo41JB4wTeMif456oG7I2NylHssgTz2eBmeIJTLHHlK/8gn
/c6LjeykzuMtMUsEyrzuIp2MRq/dwtktUc89hEWwfgGM9k9I+dlVTihPXmL09O3ChrGj4c958J4x
i3NXzLKf2K8+nmenXFrE1hmomupcOW77fXo7aod+gni/3cUyc+hJk+Uzk7mZdfAt6EJCKoEX8A1c
ssFI3EN+VKqwtwblxEAXZdSs46pjJoMt8LrVeXKd6wQwh/3cM/RINIoje5/hGLaOrtZZVKQFBXtu
urZ2wnCpH2sjMU5yfvldvh2N11Z/mo28Pamm8SJPdXu0Esu77ldsTNFuLAqU/qGQ/z1B2zoORb79
kl4HdkxPSxxpmD6A8T9qmZ3Dzm/z4QFBdvMCNK26E9bOEHXVHW3hdxlm2fp85Ulsfcz2YPhA/5VC
zzQnrz5YEKSRxXAMHE4KXgKXHvyAQuCx5JbJk5FmHaisPVrAg/0C35D/duZSYevRtye5Nuilv99u
wlYqMany/z8VY7UR9tLD1tXLj5HkOhbf0hJbM+cI2w8GtAgzyEBX6eyLiseiVJHLrkMuieKwyau2
RtnX/htWv34o5Xe+G2Wsx5a5uwcWcM+GIPYYfOhl/MrmCEvX8prMBXIw+2Ayf6C1wnpy2CeXoglD
9SjV16i/fEEjwCBdkK7jOGmpMqLbgi1vmjO2HDSUIjVgYssgTP7OFqwoSUm/G8uuv76cR5g4D2OB
rltPvAGefrLZpZr36PUWbEL94coPMes73dXVqwzLZFAnMQnWUy/DQkmyEYTmdQABZKssVbakxLZg
e4xb3naND8dG+ecOoQ76MPpM6Tg7gAD5RdLy5nHHE6bxS/n64+dSK3aRMqjvhpHyCNeWN/8MINpf
pblGKOkCml6eQdh1SG5IS/nnqBy9dlWAcpqLW6aHj1SQAKbINoX7wAkRgoeUbgXbHFAKJNjqSXLw
fw1anV/XX7+05JXssb0z63hmbcyS6+l5x/7Jf987ia21JPoxLQetZ31X6+MFPh6laGxstPabNiM1
K/3KNnqQY/8pb6sipes4W6JbIM9jS0pMjvvXs76bzkhtqfjhUv+U9+GsH64ULB0+RnN1F8LoW15x
PJzZq6jmda4qL7wELKVAzoRGxOR9WWbbgi1vzvAEhX5Hnao1iK6VpLuVk29V35VI1DcDEEJswa8t
Wl4WeU+2l2V7qf41bztM3jup9095/9dT+XO+kPuLGLTfeHBxaGNYu4yF5cO1BetMdku/W6v4p+of
8tb5xHLa9Qpyng911isMiXevKcNvtfPCvXQNMgeV2PaNlj5kS0psG5BtlT/kfUhKPb9HMKD/pdVI
IiSFDZGPl5O9d4a30oTXqORKemYpm2l1VmUn3Stet+4dMBW08S2tzAuNXNLS8zMWClhRsjLLXZeO
/MBq5710D6z+I8naoAz8N11t7TRslTUE6V2KcoaEifjb4Z+6260pODLp3+pszWDL+9BcJCmlY9Ck
LFm4ML0GdTYPnaOn817mvwkAA5aLkvEtaIfotL7xclO2YO1Wt7Tcrn9NSsH26koyYCHl7+5b0h/O
IHlzloCd0BJeo62zXwfWa7k8n+3IBq8SJm/Z1WJhxFhWSN7NHLdqcqwEMjDYkhL7UE860S3v3R+X
kg+HDF6lHGfjAVTgcw2VAtcAqcFKuaGB5Fg+XCWOeO2rdF1+lmTZRe5MmfR5dplVZ9dkjnWRl317
ouu7/24x891QYasqMXm8UdGzordWWhe5cgfREyOOkEnR0coeZq9kOwY1F216lFd0XaeUFjDOetx8
kxf571WtWg2OWGezddKwOZjn2TVBIhiWOKQ1CeqG3crdlvatQEH/LLR25aI77MwWBmR0yNvKh6Vr
wdnU/Ztwti02ACIV7Rq5q/Jc6gwqk14Vb2UMz0T45PrygOcW0Z12Xc/8cPvlpr57ROvUdb3rMmeR
6PqaR2xOzp45HeUuy2W3QH7AlpQb+yFvndVJyUcy51ZTire/pIehvrex1tthY4hVXJD7X7oiHs8G
QoBHHcYsSahnCJAWV3wmKbV09s4MB5mepdTzgHnqSYJ3Ux28Rlp21pZzqEmdPZRB3e6k1txl40WZ
S/Og9hkgvWEodk3Eqy6Bl7nm3vYAeGpgiu7TxD2pUWjlRySDMFxmZn9kVRLU8ORcGz1onuBksdeM
aCzE88zBvShW71N/fFsQ7Z8CZGA/wb+pD6jGjahykJS8DMGjLGF7oh5RgYjtKv0Uew7Kgmb3MMVo
ITjAFk46e/tnz/Ln57RqfsF3vPSmVn4ZcxNXrdT/kZcMyWt84O/8QAUpnjVvvTdbPz1W69nZ9QM2
HLQWdZxh2AVNXX+tZzC9TMnLz7qa2nsUdYBXRch2qcViC2CylDznVoV+k6oeKiSCUYYqwXFjxFg9
jksJS0mYCQw4CoSJdm4Ku3ycp6R6lJgEWVE46J7lOcLCLMJbRRwcygr5IX8avptsnp1bdZHyy9TK
wI4EJY7DsgC8c31mbnERo3qtQvg0fIxEVRQMD21WgAny2oH5cFO4dyA12F7zWGxvUf2a+il6HpYA
okv07KvJD2Q1latklRkm3eguospVIHxmWOzWOMFzgxr2s8pO6HOqaNp+GseAGQQFse0BrUpt7mWO
pSgesrtpGLpHLem8p3kJ6gzYnk3bgl1Nja0g1LN0r5UOrmgDuzPmhNncOOrowvh/TUk0P64p0Bwo
/zq0ue34KrK8J1Rmon0Vtjt0T42jo1nmYZqaHI03wPSFoZl3tgPUGVirdtBtPWl3WMEjg4EDeOmF
5X0F1e6+WYItSfs8JwVrqAPSRjbctFK/y2czNfaaaWh3EhRT8J/Moq+U/eTBcvfClMVmRA3eeh/A
qGuP/fdkyL8ZbKWDC4fuz7tlwmcGmQhaoahQiennv9ju/Brmif59ahLQCgjivAVjBuwaHaynWWMv
2ZoS61a5eX+n93F7SdO4eOQRaFD+W/VTMyo0riw1H1Sjf6tRDXpwo+RpsKsG6qtSf4p7No4cxB6P
kpQCtkI/I7+eH+tx12PcsZuW6rGWYsoXg+VajmMHmyxHgXZLn3F4d7CV/3DS2bzJqerG1B4dL7xA
DsOpM0MW7cQHpzpsv6ANkt9hOCfreWtjbp+arj3mKrI2ex+L5T7IXjEqnFm0LxrmyrZ5g2jRfIJ7
3j+ydHyVFEa77SdM6yBDZSNiTUsNyXOM8uNBifumuuhx4RoIUBvaDysWS1SBQXePflp/Xw8sK5cp
aidS4KBkcUUGMwHNxq3QTaU9I7ap7SUptydL1eVT5YAJW+6PPY4AXaploBef7fH3+nfSJPfPdlHD
OVvuH6rTIPKyycOfnjYzDibKKRKVoApmGO5bWlrb2CIh+S5TiqWkg9xxGJ4AzoDAC4YduC4sFcqK
Tkmvv9V1EF56ewjQeA+rH2V5kvJ4COtTqqPaVM2Kw4K14uIWznrgtQmi4L5bgiFB98Q1/PO7gr5P
sZP5Evh2fITCEN/KMcPDcAkkJnkms2wsG2wU1WItavAb/JeKcshaezu6GzEH/L8ckroD+ApVO388
TdsViNy+jI+lymrg/sOvk9pykako9eY+bRceBduOptXCgEWR8iFaghyBiQdJTr6PYmHkD5DX1ZjF
9aW4VFEu322VJIaD3o0PX8c+MgfHLqsqYVl5eGJMinLnfLGA4qMsJaUfDpWkXLhFdfTiIAS+HipX
e3dEppvHrgSg8bFg+VVTGUN2fJkL+1uKPSnIpdlNb+1UpTd3jACcaChvdhn7jCq7FcekCLVXtQyH
e1ev/8hDTX0d7EJ91cP6saODfWRvGqYLooN8/XoD/S+nbvWbDbTki5txKjZzyocUNYMvUaV8hY8c
PEmhWQYPfhHbz1IGUviYQqj7lC81x/pLMmjmm+ZHxWctuUoVvjnZq9o00C8fwzqd7vtASx/GJUDc
Tx92ZlITtZt5R58NGm9JSh2Ipmzk+O5fajLgXuqydglzKf2SeTU62prR7iVp9M1wMXBNPZSmhSL+
zra6/hM2VkgXWaN+jCBUfml6bBFU+HrnhV/5BShYebAz37yMWGY+l/b4BoSm+26VP2e3cb9aitve
ZWWEdJKtd9+bGSCF6lj5MyI6aOmG/e/AsdvvQLb0wxzjIm43/psG+AwN23YA70ksDtvjjDUsfOH/
ZEGL/LvwQ55uOaBis/m+HLz6iF9bicKcU7xlimXfNWk3obndF286jOlPWL/vpFABxvYGAuMrTF71
QbJsv2F/wR3KsyRH1CSumjcle0nWsWs+z+zSSUrO2A3qg4rWmw4j+hZMM7iEwgqNW41WDLTo2keF
zc4fWHSPuwNYPGQ9kZY9Vv7g3ElJ3/re0dQGi3aH28ns0/MgGBN96dWq38Pxie4k6USqDUwh6m+S
tDEiwgdS9+8lOSvTT5dv/qOkpj57pr/On40YfI8/BpcwGpSXNGvVh8iHRhz62FUNefUM0OeI7ET/
Unrt5yRu1RtgheFF11telRhV+Spx76WC5KOLeCqVOnuULAlMVI4iGwJD3ekYrha4x2Z28CLVY+ho
z7n50jTFye3cCsPC+oiMeXmzJ6e4RR1kuUUsuLwpKkHTVS4ys+p0iL0e0XE7ap5CzcEKfLLeUAhL
v6tW5R3RzSwvkoSjA6ReL76U5ogkpdGDJViqaf3k79D0A1WTj7grqy1A8Sr9Doo6O0PHd046ex/f
bcu45a5ivZph5jyUiQXAYqnWTupfE2jJK5827YFhnYYbETF3CWYt9fes4DXgd/+Tt1WRmKW0f1W9
rp3/6Xi9BQDT2fFTPc7N46hUwKULF+k7UF0mX6K/ctX/bI6D/aVxRvSBcr24z0LDRtm4SkHEDfPX
vnJfpOpopPd1ZHjf6iZXD24dWw9p6WHAUteopaAL+xk60i8F8atjXOxdYEP3aslL5Y7xz04DIGYZ
bvPkmV1wp9hOco7SUH1FVaXeyemd+Ztaes2vjn0jYERmjA7jZFxYsy1R3S2tF89Gc5zX3UHYUst3
SVYXKOOiUXVf0qfe22V46H09vqsRJ/+7YK0jxeWWC48E8DMy/gd1DtT4IOUhuMd7OVvsuGTaFXTC
yjGva1KKdU9LxhOvdrTWDDT9xTIT66zaA9zt7RSWY95s4OV3Tmgpx1QrdGypBudigfe94nXT3GuG
6ZzsJJueJ3xcDn2rNp95G1WgP67zg7HzC9o8yu/Ge3OHhCHpWFinl1e7LcxfcBIRizTp52l9vLRZ
4kBSCeZjXVX1Y6y39cU0quEuclsLd1+/xJagc9DHAqxKxwczUy+RxfJ7/3scjJ+TyFT+UkBarhfK
cg2puML6c0qHn6GiON80u8lQO9bm19BGG5whSvAEhdo9Z4uouKr46a1PY+vMckD65EIFAuPcWKyf
0ZHZ/hx+pwP+AflQ+VMP8EEGncQIm0F4ErjmXxnKyHrXvwVYczTtp74Ds4xOcfPmtcwJu77SnsBt
dMBzcFiCd+UcWFzz/YuuG3hQjc4iaaCmuMVpXXaTmOPUbAEigfDQJci64F/zSXMG7y1PvW/aFCsP
Zu953APke+swre8k2Rkoz+VO3F31uEeYSmNcdu1KoG5F43qfAwjpu2oI1Ye+Kv3PUT1/161Af5TU
vCDAHd16kqqe5twizfKfJRX2wblNy/STWej+Z39mL7GwmtfScJzP/nn0M+d7zKfy3I5qe3baIfhR
6Od6qO0fJYgsLHOq+jIEQ/ENm7t9b0XuJ+aR95g8FI+1ryCeH0De6PpQ2615S0FUsOOMs+7CZBnP
iB1NvEQIrxmR8ZfYHVqIqYVO0H3eKjRGbRwqu7NOA5aCj90S0DCmQ4M38kGSUsCGbfHYzLhtYVl9
A+zElYOuAt2A4eiOtbvi0VgCGynem6sYD7lTzZ9YBfjWldH0Y4oWoEcLnwMdKCT3Uv1bPA/Tj7GO
rP245EdL/v+u7yK5tNX3XZ/zAE/bN4GL4Nt/zr/l/9v5/3d9ua5eDTC3PfNo5la8H5iwv5TDVL/o
jqmf7SUPuYz6RQpyJr9rnlRBKLJ5KZe8D8fy5UTOSvHOsc43UQJrYVt6VaOeaBnZ33kq9tFebp62
alI4xp63q2v4BkH5pGStBWESzteo1UNwdHjXDz06Nods1IonCUaT51X0X/Sd1lRHPUzU+6CCiEcn
JQkU2tX7dgkkaRsKpPs1nVWHnukaWo//KZX8LSlHSB7adrc8AtC2Za1n2tIpnd48uk8lt+tnj/0H
imTe9wQ+E42qzK+eD5dUH51Pk917Pw0E6Fgt9IYny3UxHE3QWylSNWL3FTYxxONrUyonQ/fmrygy
DOeOs4rg6RdoWVe5RpgB5+ur1nrACdt79DuNja7l3JhXPOnctc/gRixcBwzjpDfteKfXIZrdi+GO
OOqs5jpWWEDOZfIlBRL0aHUfXUBWMNF752qmZom4Tuu/ZE6ivCAQ3R30i4eNWDLPaLoYaMcgQu6Y
O4Yg8GLisT4rVdafmfwhi2/8rsz2BxIjw9coxgk+6dr+KWp67aLGbXb1x9R8DAMdTwylnL+kYfob
0GH2m4ND7ODvFNNEHQvr3xf8ZM7G2AWPVdE0L8USGCrDw7BALnGpYOgLFakBsmG15aOWwotHMlk9
Dl7RPUp9qYbB0xHTyAkDNMRpksWTHcg8XrJ98hIg1oGvWpM+IzqEQYSFMZrRqeMJH7T60Qq65FxB
rXlIMkgVxmjO944Lshh2vH1zsiG6FkgZ3zwzsq4sexR33jQPd1k1jldFjcpbZhQY+/h9dJ80PhJP
g+PeJ+WE12vNIknUJf4pblsVBwa1PrleMUJ0RXQZAaj+mf2J8pjGTvfio/aEbjDYQXoc0EBV37/O
HVY/mDuPb5GFPHJn7vouZFEqKNTPDXvQ+3BUjS+j66Llje7pV7xn+l0VTeODjw8VEtR5eqimMEIJ
C/04vk0QPvx0/iNp3KOPH9k3dq8bdG2ihWs/R69gSX9Htjr/oSTGHyz8Qi+3AhbKA1c/ZS0fZ38w
z/1yBjfGvwMcWInFw8iEyp4Q6QRi8kcBLlHvzJ8eWAOmgNlwQxt1fK4xUl/U+GdE1+oHz5o6pJB5
A5gZlZes0RCSQbxvfIxRa2FQPl5yU4nefMVzHh0NNq0YwYdmD+XO8odLnw7TN9Nm7qRpwZtb8KZo
U14gG6CO3yIAgMegHPqLHKXHybU2Bu0ud7ThwFpicQcjKGaquiCDLQ9DDr/drVnmhCCiVJHYu0x7
KZHMjyVb9TETfUIusJ1H8qrKhYfGBt4+wzHw0SpbrBxbpfvSYWB5N/pqhnwFtyRDb5t1ywGmx5JE
0c47Tm2Bz+WS1M0J0pJpFVdJ+mmt7WAnxjtMHiDJ2Q6TgiXQ8xC/p9KcytvoJRUOFsQk2OpITPJw
Gqd2owNRGnLQWP+H42YEo0oI6v/r3JJ8d2kHH4ErI6Hdu7ztELn+GJXzXZZ+a6YwfKPP9XdF7FhX
3Ydb0efGq+o5/tkYQmU/5zxmxyviZ7sqLpKSg0zDe227zHuwLOWCdNH86HUNlMI2b7/2o1PtjMEJ
fraB8gahyPvT1LRT7tIdoAO+D7Rcj6iAKG+Xxb9ZzHhCHST+o4rqmM9O035b7O73idWVD6xz31RE
3B8gClQPuVaFJ+RM511iqtXDViClDLD+rmdiyVO0zl7tvgCRwbl5OYMcIhW3ZG+Pzs4ZavYs/3uR
D6dWxgS+kO5/ScGoIpi5XGQ7gSTTQb2w+RXfHdxBce67McCACOtQHF+UPoRCojvPJkqOz6m99L5a
AcLADN01D6Yvlkqpe3FYKnhwVIxLYhWp/zW55OHUPTxESyB5QDC1I75o7IIspVuB1JO8qlazkzng
CiDJ1jbyY4QszKGLJ5b3q/qPCOKCV6j1dy2YoL/15fTFKZm011Pjv+Zz3h+AivUvehejhumM2ZNr
IKoSI+L2MFn9cClA1aLgGIHZx7bqaqUemiBLLz44avSYp2p1ypjrPqto7bJiwOp1atUKC+tF9plf
F+5Z83a/JjYKKNZsmj/wFP3mN6n9q7T8O5WFzAAlHHhNSZ0wlP5clK2NfB+LDGxodL/Hybv387z4
ZTTxT8VklZreEgA9qCHL6nHDMpFasJD0zOZs+OzXQ4OmORMIKR2dsLyFGVRAKc2x8Lz3+7nZSWmc
hhmel2jKSenU2uljrZg/kuVM7HjkT2ldvUpZbLqsOSG0xJg8eipbVXmMcRIiHlhz9CQxCdQs+D7r
anXdsiSGG2p4iPHxWY/aSlUnc84xG1E7yXOaELlJt4F3ijjofqu3XUcdsofGLOw7f9apO8e4UsFE
eh0Tr2SLyGfzREu1m+d22k2FRwVnPdLO6YxUjBRIMLqoBu2VpU6tKFN12o7RfOVXOZco2/33NO+q
WE4Mh0xOvp2tx6Zj3ztTeVjPK8V+GnOJdzVnW1H22GGZB8P2IIItp1eGGoogDNZ3B0rBekn5gWGm
+ifPNL+seYb8gu3ik5fQBH2nU69N2B7+8T9ttf8+r/ZnFqDbsP6G5S5I7N2PXX7c+pukZL1oV2ZP
McKuUMXPVuuqt2KpJhV8s2aZR6JSIsEkt1+iptsh3TD84bEj9KB0w4nRBnZqY/PQJFG1rzGwCCKo
ZkGT/7SKZkJDD0xjr17t0J/Pjtf9BSx3OqQIK6rRr15PsI40bfwoPPTBvKG7hmn7Z5353okx081F
wjSq9Oig2dMiZev9shUssuNup9R05AjNmsjhux5rjA3uVm6dfGGeeYGE99lsem/X89qh6zG91X4F
uLj7rAUjJ4PmhyJ28tirzb0Tw7+sQD2xoHNMWd0qTP1nWAz3CrueU4El4oQEQ7ls+BUKmw4JfN8L
PGKmqV5yixTtpW4T5VmNmfKW+Bk9V/7NZCyCvdySNYw9NKk0eVjzNExcdnMxZNftqICVvENWI7mE
b6ryLAVw0H62M4yrqu2hcs6vTfXapObwPDAQap0aLfScKfkwAxlBvCzmhwSflRKTFRxysD2oOgdl
h3bcjVBNTQ+8oZU+9tqIA9gSTKn/Ug/w+LPi5gSDBeqfoGC1eA/HbDzpBVpjkpejwHCecVljwfQ/
ed3MQAJJU/1c4aJXuJb/lC0BchRe6VTPrY1cU9qiizMyhnmelyBKjfLiTs60kyQ9iPEco0YBYahZ
s7b8xja/RlZr3EmWq1Q6umTjjF1oUxwlTwJD93W2idBslCrvClDMM6ZmvbBkW3rB/u5U5Fe5sOT5
4bCzvdY4tFPNjvXyI6UwStT8ZtkIEC5ZFsvqj46jHIYgjF+K8lhACH5uNS16Yc/89xhV/nXQjAeE
yNP7EbOqZwncGa1/ZK2s05aXTn2OiRvK/ImqxAqURt/A87q7S6zEemax31qP7SL7OBc+7kdh2+Ci
5TJp81M8hmardM9rGoek6lQXqbkH50t5WFr6bRk8x437NHuMDvq5Yq+o6sxnz0uUJyu6BUvCiOK/
g9Gqv3esWt5NZrpMC+H74P4HMGOrNyaoHKUzXa+cyFELG++K6BnDu+6xLKbD2qLmMgrAGrc7VJGb
p6LOgheTRbIXPS5eSz8Yb1JNAoZk+g5boPIiSamrobJ+sCqQ43KU5MGoSKEkJA/M4ca9pwbec5ob
3jO63POdYXQ/Ar9GJWTJ152sx0kq3vmxC/NfqqGAeWXnPnyQGoz8ntVIM27RTPsrpqi9KIFnP0MW
dZ5xEKuOWujiZTDOzrMUaC3inmrJ5owkpQDBFPOxShkw4ryhoBwbtmwlG8a+j+h/k9663+qGrJ1i
ZtY451Sv4pM7gZhAzjJ8KWFDHLBnSY6GgzLa3mkr/2R4Bsrh6Le8IPUcvZhtAzfUSFg/GFkPdY0U
U6HFy0QCxi4zblm4eerzyGijDLDDUzAL8RelPh/h4b9jSxJ9va95i5cf3hoe+LvFWsXHHPpOYtg1
Z+xf37ULS6hbIIwSk2AQoOQSMKkFOCmZSNd2Z09nx3uMEXwpprdwBV4tOG+VYXf9TdVnlllaZrEL
8WELGCNDdZB0JqyH3sy+mgvxqFuYNPXyE/AmgnlkC//IqhB2Qw2SRQF0d+8k0Kt2nDE4qhf9jf9G
9dT7FSU6GhhNjuyjFPf9DENUojGyM0j+JzHbHAjns2mHyt56x9wJC5IEnZHYtdlClLu4FiP2cltW
Zc5on2B3AMMM+oJ5VCZDgWLX/TV15p8+ahFpUZ1H7L8OlvYa4Ot4V3T9N4fbeouwAzu1mvkjnEzv
OC6o2oTTFN6NHic7yv/d7rbE5AmwhxUezYB7peCSdlM7/VAngXlpMWq7s42ivNpMEpIqrneK2p0H
0/6c8q8ta4ShD6lD5QnTBLSaMbmLIP2sWIe4hsS8kNLyBXHtLA9LYhmiDccKWRC+u71216BsEVQ2
G11GiRJfko73724MFGXum+01SCg62l5RMp/1fhbcqtD6ZWahcjSs+2Kox7smtIc1MMxovPP15c5l
049M06s7KL/VnZdXiI5LNHe9XjtKVKxXJSZB4vgVaCcPNYwFO18sdiylUUHQYdDxjw2r9Jz8GmUI
ASwc0eVvSiB/eEt2mYGyjIZvpr9wmOYFoyi3oxDOqUTbmQWvPHOmw/ZkpJ1uSYl52oC9FQReOu8C
nUACY4H9bYHVmeG5M61bsmDvpR1IEC3JgS2O0xw195JV+hbmDoHLaERsDXpxNLCVnufbF8WnVGtq
3EeNHA7Ywhpbo06nD9cEkS9I8tzTRR+iMrExkECScYQKsRYpv2uGlMMNY8h2NzdOjyuKEo83xy0O
BjZdbTFOuyDDWjfEn/qguhWzGF31z6z9/Oml45tWLsK6jEfwjS0wnINKP7F1ftSzHt5o8pAVVbhD
o4yN0rkM722wMA+B3+3Zb292w5Q9ZhqfiNyrrIOHyupNrdo9XUbJFjori2XVXZEbWKa2s/oC+16/
zAMOQraLJ63zta3b/GSyCQOKvevxYmmCU9RiRGnmO6XP2B8BJnjgg0unET+ZumbvJ21Sjr7SYgvT
6ye0/5Gnmz8bZnrNy5L1OyyJosb8Xg0VnoVTekJ+KTpaEP2KtrsPg1rd8XGEmRwWxaGBkBF29wi/
gieJ2dJVVLZeg5hFFbhUe0TZotNQLR7RrQEKlyUKNqf3c6kP+Bu7zaFEoqJxWWvsx9+Nw41xew+r
FI6fe+8+mJJ4H2Gw5eexiq4pFqWRxnJ1ryJ8a8So42OaWfW/Yx9GtgqSaj/Olnv20bpRyvbS6iE3
AR26yLS502YIV7wZTHAxwxfPXZYuMYJkPNb86fDpXvoWTUM7xrGveXI2/oer81puFei29RNRRWga
uAWUbMk531BOi5xTw9PvD/97n7/q3KxalmXJRtDMHnPMb2gLg8Aafv9x1g5UFGtA//GD4jnZuQvz
+40mc9hE2HTcldpTMJvjgkfDvskfHlfecszdewUC6UjHUz9jpiU9wyWBQa/4oBumdJmZH2OAwW7s
6mRtjQLmFFNPifZviMiW6dRlO4PMTA6XIll/bb4ZVD03ypZNtuZEN7U5frcldCSTSzQw5omwpmWm
35g4JObomQgRRM913pOAK5kTY4I7LJATLMFQ+JrrRSCHDSkCa9lX5vAacb8Iobz65DKTD1rSwnF5
L9l6KUyIdQpw5SwQvezL2Gr7Mu6j+wXi+tq6X01Bql6sx5/LpO0Hl43gbEzhVgBO0kqu8crtbS/5
0eCw+rUim9hQ65vXIlggQBrar0NEIlwjKz1ZBkqel+n3EBfcwFqKMEqmp8Vw9wThYh9JsGJpQqfb
yg5Jy7/z1hj3a6vGcEmKZq+5L4lWVb6dldGuKyr0mana21Krz2vCC84DymBqGLexygbQlMtp1D/Z
+SeBtzjTbuwe+5yo1o68LvT8nfSad2OYwLMASHItQo+H6QVHrgXsKEsCUjxLn2rQCFb4q75HYKo/
LKr0Myc52kLT/Qlkl8zECyCxVmCSBPNVUB+1elhlpK+4EEN1YzwaVmzzveU19qbPKG47oE71T7a+
rWYOfK1IvjHnlmFvPhOh+Dzhl6TrAi11vvZApm69jUGNbojWppbRQTLDBCwj8x/yDQgT+Z7N9k2t
aNoX3lmYPK005oulU/2zpme7idThoenP0ToSIFstB+J5JemyVXJcvkjORq9+yqvxwxgJlNeH5U5k
VP7juuF6a4RAotFp9AlW6ArI5IhnGLBhzDkRdPUIECz7nDhIftcQCqxZ2qlRFFmJMNpgOHDs9bBw
EPyJFLi2mn1X2tE92YbDjtZOFqjWeZaqDK1qZCHQwNAWxRsZ90VoeDS8+25I/b4vX/GLMuQ4sIdW
eUpeEu5N2REkvOXE4oxWu14rXoD534NOc/3+dZIQ6No0Z+5+Prmp+VNr+U+Zmt99axEW2EHm19lD
oXAfqnlc9m5JsyA18LK7BT6iZInfDFRQVQL7m5f6Uc/am3YTqqpla8T+Wr1D9MLML5xgle0n4cO9
63ZKk9u4c3M7JZmf1hK1ZDPqtrE61QY3hRKPkATeB+uFVVPGQWacujK9dTBi+E1R35R5/a+0nFPb
ys8+ZeOlxF3iFmUo9OKIUQU9KBrIa5kj5urd+WogzSwGVR22ONB3o5VB5JmnPJQaafSmNiy+Zlcq
jCzt24VslEQTRvTU2glCpczBkYdFdU/EvNGGLsUBFeBgryiZSfVcKX0vSPXeu4nEP4xnJbU5zbT6
zdPr7GoK4sTdGGIPk5VAGy9elnUoQvgzT0m3ftdKvpr1cj/JwCxlu5exuqygOXMJea4nf9KQ8lKD
sXbrHs5gbdJRE/0pjyJs2vIwp1ropmTdvy9p8+HFxZNsxrOSeBr1+SUZimOPBydXnBPZ0O9BsoGm
mc4J4EAMbYDRusIO84YduNaFVsf1CVXeLo5tX8+IuAvMOPjQQAPIrojtj2VQH2RTl75TaM+9C8hm
SM33vsy/Z3B6VqvemS/7xbaLL9Y6rFN6GkX5tDBGHhR6/dCMwMtTOExTjqOa4/EoCBE71LQB8PxZ
aEf9eqABCUytP8XjeE+mERmCLvr4PDi/vehBU3CHJWObqPdKgPwFoOxrYibyUq/ANhVnc6juc9A8
vrHO9k543kFJ7/Re9gD6oA2damUP8PZzzPIL9oiEHE3S2K8JxahvmBvGwueATTe5IpsIZQdVeLC/
9XI45/r8NvJLsfV7TTFhQPosXrxOu2ble8Rc1vjj6HDo4xuDZPraNg9DNh9VHe37Yz9X+57DwiLB
zp/eofLp7aXU/zMoYKe5SVGpjgN5anpPsJjyznkN63O0cvop1X5OuXpnN/otCiKUc/xplepe5Tic
TW+4G90iIM/hvhniD7tk38gIGdENc/HuMFMPn7SeAlozpDwIoj9Xzg06AmDjK8qGzpipaNTOtXQM
xuNBsM84eeyW6/KG6NGOOiDV0aq4XMZXOSAqr4WrfDg8t0Wmer91IALqAsORVcZPtSx+m0F1fjkU
c9h6I4mRDB12iX6adO/BsSgilwRydhVP11ZPld2M0cc4cN2to7mXwLydfrpYqHeQU/IQxJ3UCrqh
bQRKFO8UyN1XGIQYnWIkNAvtsJssDrLDYSTyZGVBN8pwNB2PgX/X9adsLsPysS9hRE25pu9NC2ZD
36UPBMAPEWx7bnBUkvfej67G8WwAImM3Zh/daHjSxAJ20xs/xABpfNFSfC/jR9d7+3gCKdqnZBR7
uRcWSAQdDY4CY3xY6RoXD0VYK7KgjVEERl0vUazzY7lO7omQyVcnBd7DHXycmh9joDZeZi7PGr5O
lp6FVpMwN8NQzDhd2vTBYPkJmU7C1UR+z5q25zit/xEymvjCGGkrWc9R7xJUUn0ZkOvctWNKwiAR
LEpd8jmryxi315JiMR6qm8mjaUi+CKirCwNEL9TaLy5Ni8COt6wIU30vNjuA3J3Ujetxq5FLmLvj
ljDI3VwSIJX1cFTb19xsuTrmQHarfmtPpaIYL3JfuNRgssC3Eaf/JvTs4dquN0KWreC9qfnZrued
YdqKworQjNSB7SDHO21WzSnV8jsrpiAnk7Yy7epgoUy17TpT0CbTgSFtq5dliCD0LJP4C74V7NQc
z15itFwBnDTaP0S/z7TOT5G0FMnAA93Km7IBYwbiXvgFbtvjasdd2EPE9OYsyFb70o0e3tTx19au
iFo+pwSzVojQAB/x3uXNjlHGu2wSYq9X7TuQhauxWiE+1xui+aMVBFcrz2BYv06eG+FQCeGBchEJ
/FaPqTvrFMwkFvTKPWBasomGdOYgkwz3yIWpEPszG0FATvNCZrs098JankxdntuMKzDhCOeCUAm6
kr+2E01hMUAcLneJIQ+pVB+rusI581zgSPXJBWl3pcFxIkr8hkkMbCMr+3XJrNKwbBK8/apB5tu8
bQH0kDezv9aMvSTwyPds7VHUYj8BuN0WqdqHg8oo1IKB+rDR5Uj/yFnYNOsadOD7lFhfptSWfWRO
wJIZIYVoyPa0KMDbURHaHmd/rTE7QGFCbGLC/Ao1/pAmMJJy658lh8qXCrnfhprEuomEaIMXNPX7
1NVNqHJOmJNy6mseZ4ljm58ILr9kKDfXU07X2qRxvxBVlJvGA8C+MsQqwwClZYR6XtvbD+xSNOLQ
NGnsu/lB2HBpDaWOjjG51AFZE4Ca66GnDG+Z0YKjHq61lLOt7oTfF81zVlSMI8krwJjhWlM/z4NH
qi8ihS+L5DCTOA61c72RWNgb8bMY3ndTrlmIka3hNB3vnWp+d/r5G5LocV2WQJrGR61SG1ryDKKX
4YtIdTZ8krkK6IPojXiccud+7F3GMrLyMrkjDZRWp5HtvWf2QKJ9aT1Fw8ModFDdMERJECNxR3ei
UCXVpbDFWRiSSzceyHOij9Hpzm3DrmOqqzlMUv2OwJFncyIV0xurfZwsD0lkT3gBnXsaKgS4ZBHM
5vXN9R5cqWESMTcWXzmoYBgyCmwKTPB1cZiZdbhAsSXm3J+6kX5DctCa6lIVz2DzPJqd0ZFzMuia
xNqpzGAnNhk81UyrnWZKK3Cv+hhgJ6If3gWywb0Rz0nl7OZWf9OKglbLaB4iBXNPRYThFWDQWmcM
4mn4Tlqs97Z1or7oq4ICY3Z8m6qS3dd8q+cnKmkb6nBBSlXqBUY9Sd6GPITC04IIb27VWkbgutnP
4iRvCX3KZRnLQJtgA2aeuZyc5bUWabGLzEMhaEhXzKEygxrvJDkwtRjf8ireFGp2/lHGp+bJLuCG
QK+kM1BayavTDhlDpIvMn5Xi7m2T6r1vZkqOSQ60CXvawwkh0Z7jwVD+aSIyMvKkuRniZG8RJLL3
FnXd5OZXoTGwm2SQ3zfeUDt840h6piFe7zU8Kn7LFb/zNIe9ocelNM/9TbXsPSjAy4Lcjp+rDaM8
hs5WMxbYMolQ0NXKemb/iggtJE1/6qg4644G1DxrSBaKbFpPaX9MAGz4mJYcv6vNn9kCO1U8G9Kp
DnFtfDiGdnRWhX7i4eaxmp+6BnUKr/sH3swnFfW8b83kZgU5DNk3zwPSYKEQrLddQoTrneJuyqXI
wGH1iSUG6/f0j3zLm8gjYjlljTIIOi8n58Uz1PXSASOBM0eWvNXdTp34rPiwQKLcp7lnHrQtcjlp
lnNh61Df02rcpyn7NJ3av2nmF65RbCCY6rflUO66eDnwc3TBxxjwbXIiVug5N0wtJAHr8MIgaeTP
bYR76MdTr61rvaJtPznlSLWJMdVecZwRXc3oxHWRe2xTWaIii4KXaxOTLVpv22Gvedel+dEaeKlK
PBMItg81B8+vZuteK3IkQ2G9TfQtjXieQtJ/Np6KF58TWzzFqzwaBQW6iAnlY3WiAoC0xx7WNWG3
tqOF0RiSMILVnZfE980vC29E52dmslIl030h2KnJjnmabCYWRehvSUdQw2LW5EHNTwBIiz0errvM
mc60FRj004obUcRDyCbwPG/k1sV6ND7jyv10xv6l1zkxc/uF7ItHU1ahiMkpJAIYCjhBsstV33G1
MNaFQ/zYW/rbONhfmjOhK+N06y2y6zIdMSbj/u+sqcXExHRqx5u8hQPOAoANboM3G+/Rtnl1tfi8
QioEqX3OTbki3PXfTav2raO9FEQS+05izcFcU3jrNm6GiLOFKmasao9RcaH7tiiu6mj4qgQjFMm4
AqXE/tSNj04hrq1S9oGpjdRUFfZ7HUC1yjQtFFs+7+gZO0bBiaLP6u+kTI6AK666NNnruf2TuB06
VUcXkCRVohTTg7k0N7kkULRri1MzEZk66s0OV/hnbvTYRU0Suu10l+U0nrMB/1tUAQ62d/wK12Ny
66QVJuH5XGkGfCdpJD5Dj9FsPUQDIxRR9G+ttCeTKCEl6+RJyz9gJlb2agZarOPGms2bBfZYaA3G
tzMOJ9NLH+uZzjoTgD9DtB3spPhYjOk1r5irJm0B+lXN35zON0s+X+oMe14Uf1JCfBKsmvhOPe3t
ZvkYm20uT+dGrpUejsC1hj1u4rajNt+USnWgi5eE1oI0q6cmAfAmakLy4dkkUuR9dS4L4pRq+6F0
Z0EHXXtf4/mstyCkvepisoQLxz0Mde0G5Qzkrhp26Zy+pUUngn+t3XzbVvEVNQ1eS7O+L6E1Dk7J
4iI70pbsATze9VrNu4j8eFxOzGobzTVzRo+mNmFOZ/KXKYvjMoMlTMgGzTIdUW+sJs5GPOersEKd
nioMrphZkGoO9GBYVUZSYprv19i5ZoLyU4r2o1jX2wnOF201eeEKeZU5tDZtDL2qxoPpxgezywJn
HjEca6RFZesNw0tXUGvXQ2tbOxu8AfcfgzzKInBNrq5p1acjmQ5Q9LGBK3cEss4f1Vjeg3IQbxz0
FN+iouMsri5W8TKKPCRA9a5LhrdkogW+nYLrQsQUxhJ9H0tOFOYnbtYiOqCIv0XOcINyexsBymeX
wBxa0Ro7UoiuC1E+Don5Xiop2OgllLXMU7kelCcxcGOs0sc/q0CsI8ogHjdHdmOPhGq/NUP2ze73
iSnQ4QQ2n0zlNQqZe3mzm3PXRO+UB/gxEkqUCKH+rNHI6QzCVsbFznduaR5xGSHrZYtFydDG5ENq
59pptBv2mq+qRNtdR2dPXnYV1rac2dMrb1+uoGhWUeTHqrtUtUaDgBfYubn2zb7XX5iFEGnkHtWq
MTdZgqwkJCtWbnw1pTObRsgJ9Pa1oMlsYosX+7D0pXGlFXSwWiYR6EQ4bNTcRGc8wzgsi9eeGI9L
/W4hg0kZVvmgLT3QeCfvD39f/ucxMPQZ12VfRKHDCAcg/sbkXjUQNu6UNVkGW/qTenNFCoybAAvp
qCVoveVUO4ykM+T0IdGRDYH/1LFG7cjfs18NCtVRRCh9QOzZ2rysRdcfJir0buYeNnUIkOnwSL7w
5zgU22QXd59Vm0/CmLyDE/1zyOwMlsL4xEfGvabH7pbpIibnuHjXRoCqtUVpL2fjN6pcLhoq7DKK
vqxMjAESkRuCDRCeBcRZr/ibJMuS216l81ayJdp14uDhi5zvxDO/px779sIiHI3RCRIzgHQUq8Ez
X70c6Le9bxbt0m5vl24dGEtin5oh33vuC/w8sIcVyRJrFUxLdl51+VA2t00mJj8r5scqpvtcuO6p
awSSpnObm0yTO+5Pp2wg/nF7t9jFfba1DjytRDZU3bXQ4znoO4srwiMFnqmyK/IxqrCNW0UPfwgp
rmcua+tUTYJAHZvd29GKEwFsAmeHLiESGE4DEzW3HAiNcbfL7Oa2y6Y3VW5BiyqbDpFV/pvTtb8M
kDZi5G3dZqdsxR432MWiP2BZOy/R39LFuXjxP7O36Ml25KG5bDib1K1YHrPHcn6JrBS6kMseLYmt
2GfE2lcDLAdVq8D1MvbOjj379FQPWaobr7nHag07lt0tEosqyYcy0msxor7ISdywx36Sevnal26x
0zqRYrSI32CMMMLumgemmfQAowfL4GY6dIgdQjlEpBqDTfbcTSbD6iafsbl1W1eNYEg7zw8EmfJT
5rVFL2yvu/JzZZK/nJEqo4nmCggVRtzpuM+DYg+nkbvkVoUb5FIaTDRNT0YBEFC3QL5MdYOtCsHK
bn7yrIX9Us3HYkFnNgrbO5niNJTD6C8xjal+RXxynPxzROTjblNrfoXpoS/q5BRn01ZAm+82Iy4+
amUM7kR1d3pZ0lgx7a96az1FHy0KS2DkGrXrcO7RLLHJdlcxo4Ejxch9JDkrqxqxc9SZO5luJubr
Ajwqzc6rbCjpC20PuSXWjC2KX7qOM/0yThjICPmhS6BUUN75qsvH+5bM9LAn3mgD8l+jy19iuw2K
Ed1GQdQwZmRNaqnmlE0txA/uCEkroqAdU/0yzPq+pKb0F4fJ6XQlsVzot14jrIPQx3YPIfK0tpnj
y7zaJSaBLWvMzSGORX89o7fnLgb3LFcvssJkqg/PdM34/KsV6w+KbJT22VVRI6uzb4VTm0miV6Y9
LAYoEm2VngeH/mnbIdo3ltIYioUHWXjlbh0sbsZz/waiZ1fZW/1ZMxq3Tic7ZyUt0vqlkqt1dMwa
N7OolyvRbz2hDjsN8Rt4+Jy8o64tyBNndmMnEk4LbRYMYPcIgVxobLOk/VIWXRk4RhUFIFcqvJxM
vTZZQGRbBQBquyRvC8Vb5AuXsFV0diCE2PIU2rMtstdBcmwjY5DHLM0xMHHZM+bz0kn+4tbmLZkn
QomJJcsaLRnpTq+2Z2MszsszqE91Hdf3OhIKZ1TlR3wquyTvwX33Hds93ttolj1BIxNdZ6osh17P
TrpNHWTxdBRs3IkXLolYHUV1oFlswYjZe9OlTghvYVb2U5dieCjNaDdly6s1M3U5OdNzHzHriQ2o
O1QE0bBED7cqXXmS9k+QEoSsE381lhxDxx2vYnqoCIeeCRglXpDNZfMDv5lDtGR3kz5qhE+7TMBM
LrEbFYMJbYOf1kShMwkbGUnYrDiT7QjcGhcSU//NRSwDy42qzBOgknqlrLA550Rj/KjY/tTNf5Na
f0DPEG4BKNxu79Ze6pBxInTo6BP4Fj8tTLnXCyYoaBlCr+kZMkH30ObpZqbHLEnxyZJp1yfau9cJ
dzcaHYFraV5f6Pw5u2J1SccT9HRoewW6QaXDPofhXipW9rUHwD4igImRh9y2T5kVLVcy0ultsPUR
FZYcJ67VXoMFjw/5cdAKfd+5dzAuKAz15WVSxnHtdVRh1T0PEx0ROQ+BGVd9oGbPoFAsVn77+JL0
w3shaZFZ/8wpvXPZ7bMJ5q44TQqrEduBUdGATjyNmv3YMTd+G5NHotWEWRPuFM699tPV07sVk+tV
RJd8xFspxp/ZRdBvMiR43JVPA6IAeW8e3N9KIn5Yz1PE9jCD3rBjQOdT26bXEme5Vg7RBWWW3Wui
gZ5vL5xya1P7NVaU0JjY8zkbE79vql/dmr+GSadikfPRYO05bNDtuS6+8G6QXgn9lH4vO2PT6R74
izLOqiRDfrGLQwICF7NhmGvZsdQJdO4i667tveyq7jm3rTaMOcj+0njYA2mCG61n75Jhnm8ad2fh
ng1dJUjbGD+Xpb7lDptRBVu+aBif6+oKH0izX7JtYHdg30FoGwb5tfnJGLJiq5A9mroXBUmL9JrU
dsr/EE6KuB5vK8lkrvaN1j5/aPGR7qsO2kncTD1ttlVV346zsVkEW6Oux1g38akY+nqIvbW/Tbd/
bNS3Eift1d9DsmiJMkJ5aHLJX9tvETSROpbYH/HkmqylBKu7mgfFv5uWsGlZh6PGeMrGNOM80F97
8BKhYZpOEFtHV0o7FKv3GqeJYMoNTbvuy3nXRWxkypk5iMzvVN2eWtU/TU6zHszMSndTV9woLGP0
junOWV3RHrh4CDZ2xxyOsKJXSyeOEo41lil9MBWowzur68ebqXEfiooDWq2FXzZGdzN4Q0OG997l
pu82MFkG2htQx267aEHkR2YcEvU1jwYUcYe2fDYaL5bEWdj0H00LyYWJLkqhcud1zm1JRyxsVtEH
FK27iNHBiRYrzJwtaGP+zboljOQ0EF94lXej2gP+xrkY3XhrfIklexW2ZfvcbJJg1nL0GGO+Msgf
oMhRvyy5wKMc986wuvt2zJFhZPxSLPQ/BfelGIJ0py3/FPnBWWQZN6ltTeFQlfFeK0hGaA33n2Pj
0SyHFzVMkS/AIAfOogdOv7A+W+uPUO6xs4jJzv45khN0LYvvVjFbqzsDtZ9GiFG1xNez1Tx3OWaK
gZPL7J+Y47j2Ohw+cZTsorSD4jGavuOJ723ihEIcOknvmVYQmc7ZxHld0H/ZTbE8eVh+rhhUfDa2
mPG40ei21xwAR/z0BcOWzBHViK97FblAbbLiyZP0qU2HjCJYIFeyXm4ni+6BLaL35A4HCqtKEM3r
bjSx7k/dZRnz4oAt47RM0S1xIYy+oEXkhsKq4/Ca8bK8lpX9263qIsR4S5UKtji5ziOewdmpYQjq
97kYObu36ow+yq3MEkE525coJ9axtYeTochBL9WjtqzGZcQLZOID3tfpsewocQfP+jVza/Qr2b9q
9bCic+XcDDhuJpOZLaanzk2uB3ppaG6fphiGs0FYbJa4y14bBi/s1zrwRMLZkt4XkBmCmLW+7g5g
lU54JrmV57rJfH/zUUjixCJlkTit/cb2+JmL/GvokpWz3zzMLZ+LSAkvJG99L9f+I7YQIbNsG6fP
6KBZZDyZtRsHAkQZCgMdW5vDPHXTHuMTK+xVNmTPfP4PzlfXdF4Yoxcg0yL6957uazPbKjv+Vb16
6E3ntymGV3fpH+lCRIGZaXDyHYKzPIhSbcR2QBibe4c+qkZqsBRYsok8cP2xXFu2/DpdZyeyrgGl
fRnR7AZthU9s62ZVA+P57NSKkNid06Qk8IerxVoODldQFdeHkoU7ktqbNab/gJtVKM+tOtQ6tjbG
35Put3L6V3KmUKOr+rYVeyPizsmaDl3ZO5Zign5cfZm5izdd7UY3xVKni4ZcBuZOmy1+Rlsw2EXG
j2P+0tB0d8nqXRSWtLAyQCNgvU5bHU+vl1wpezX8LE0uTa2RWmmVZ8m0Wl615WFYbH2Hbc6mupiD
sZIHY1YxtLGmJYKlfTB5YQhrXP65uOrYlMZMdJLumDB47bUDK/xhabLfpG436NRwsiqNv5tUTiFR
cShv2YRtGWjL/GKsiXeNshGonuxx106NnXKqp6Tp7qyRIAgw1fwaaTiXeF1d1HLmve2LzNkKtbTL
g3TRCa6y8jNMvXvs30D/VEPHStHEUIQ74Zw6tIPW7Obmdlh147oqp/1caXHY5hRlTX+sK4O6FU04
rVI+PVXt3GS9pCULUJS01U5vhqvYJbg91oldwHFkeFq/8wqNceXprVDdrpt6SoAhvtMMiv65qn9i
GnptRhilF2tpqC3mpxzaW6EPx9Irlt1gUO8WQy7RgyyGhQqILNF8N8TWVyOuY4tVk5xAh3bYPw+P
Qy1sxtwn75eMlE/EL9G6L3RQDooYOGZari02pUlMGaFi85aBldtk1m/TecTtYZyauCj3BvKALOWd
Mr3NykM52rQEKS54XZvOfO1V+oTDknIUDpU9TAxqVPKmWq3HyMoeBGvK3nXGQ96tB68xriLu5AyL
BmNNg4xoyl2WoUaS2JmlnW+2ygqxUfKVG1PsNPhi+hLVnFnutE4Oy2TsnWGgKkFs9Mgs8ButOAvV
/UTZ9JP39Cqy1Tfah6IdRy4aRv6i+s1M5E+q7N9xquH1m6GlF80B+D39sgWwQsuuXSZfSLI07Juq
QzzTbq16fUps5yVz1FE3rVObUKpqg3kGv8O4h8CjM3JDtHt39M//DKHtWr3hhgEaYvLE3m65w+rz
V1eBDcy/hCXIYctPiLr30kGJK4b6dY28sFtWcUgG49kjh7Vtvfdk3BzxaXLWZowUGO1IgSjV2S7J
Pa1NBO7SfdahuI1RfQvwaMJ5NT22E1rMEDMMWzvywuAYgXZR81AyyOB763KuRi9MV5sUJZ5Cx+Rs
wUmhzerubbd7sOzys+vJKtN0B9Y+hjR9evIE8rLlMVZgu4/zYFCw2SFLLh1oGAnYcMVzTkAn4ybg
xWyr+6z0MdRwqbakhqrUvJWGQ2Yo3MAMzX1souN2y6Mv8LpWue2LpGI2nVGfqLXvW6u/sTvlBvQa
2XYTWudrrXVXjLLfVXh6ZhfnoxquzZFucEw7pdO+ITkQ9Yi26s8dBEl8qabDRzvTLy8Kg32pc0KC
Z21MjYb72noYjfGl1JHAoCJtE+kHjcHu3pMUJRSKM9MqWxsQnlQKdkKPF8QBqt+o/2hdYz924jw6
DjyUhmTInDUboIVTI2iOw2VuxHAx6nS8IECstPVm7Yh9ZPZ7rVGnshfNQya0/IFt9fb/vwfqnvlH
OEXcNmUECzJKYiPobL0//O+3eaKmph2xhu3t30PYAehD2OL9vy+SzXHGOu6qnb32zQM6TPuAXeyx
0YF3/D1kEe9603r68T9P2J5VEGC657dNwv++EEI6U/qzqZ3+nofZWt2rlvj67VX//mG25JgwUEnb
mt/s77Fe9kOAw84G4/J/jxWpGxhAfW7/ngG7a8HtkiFo2/l8K9T0v/+wt7t3RTVf/X+PC2oDUDoz
Da3/e77RSigW4kyf1Lz578MF0Wo3MQ6jvxf9e7yoF6KnEvuOvci+MdvoLiPT86mNME7VzTxc/X0p
vTrfMuDWXaqy8cnr4uLabNESq3geuXMM7j0ZCEHB+M0QVI66zDqL79+PLp3XBzFmvdPfl1nhZQcG
G0T4nxeOo/lMViGi2fa2XQF1Ljf+89S/t3K95pWui7j8vdOcEtm4Rm6MIMHT57Etj2ynteDvy5TJ
08vsmc9lq/F76Pqt1Rr949/rGPwkUkbXnv9eyK4w9bWVF+3/vjtkdrDg6WWqpqjv//6xi7bb5x2X
FqisJAlGWcO6mMs++Ps2jub6njdMjx0ZzKzi23PKdE1wXdHU+u/r5P2i2A9UB0QKcz8MVnqLxJ7s
61kVd7TgN+dA09yDqHPCOk6nhxykZthDVXhculYGEdM3T9ReXRDPsngZUN+47uz5NVnh2TmF7bxV
yq78QhvrD9E1v4TKMi7ZVa/ulJXfqqkYG8ysn2rFyF649b9BUVGU9FTocNTBpDcsHKt+FykqGr87
o1ZhyS2h0AiZYT8gmphyZ+LZa31I6IX80oi4toa1/Sk6597B4f+Vztm7WyXdp86egOqt995Nerd+
nhXLPm1iolE8o70nTB6uZuGwBG2By3+PxXnDSOWqUfxMbXv/9w0jNhwWiajZ/X35940uRRzK4kKj
3OGl/vO8JlY7icUs/Pty2F6gdkx3NykXot7/ew+ynmvs0/TR7Lmtk2DtHH2vWQYU4u05f6/v0RM8
/A9nZ7bcNrJm61epqOuD3QASU57ovS84UyQlarZ9g5AtGfM84+nPB8hl2XK1q+NEKBgEkAApkEwk
8l/rW31htq9vdd6QVm6zTStqWnOT+fi9oqLzb33q/VmBng1H+m5sI+IiKYFekRaU7JrCDIkEzf0T
PzNlXSt9eAvEIFiWmll/SmLlUjfzzqNGfD06rv+1SMwnBN7ysbN0hwjkGttsZ8fMqsjioKSZONh6
52y4eW35/Sc6dXHRfujc9oOZgXLxzTXuAT6gMRqvUzu3PvaWni09rxtvpBZkG2kl4HaSqr1A3e9s
SW12r4g1rVaiiNQHFIUhwCT/XKjRTTrq+qXIE0ALwuooTVALbCK/uOSLQ6HIy6LLiFunrYC1cIoi
I942BZSUOKXAlUTdcIpMUW9FiqogNSj+N4aWnLRm0LeQbbyTJnVryw/FPkYRRoCMDpdf2UWK6GSb
Y+3fCTP0rxmNMKTTbOuLF1/AlbCea+7DF1XtDTdz08AcFWZl/mrat9W7pgKb841Kxve2rU163ya6
RT0VHsk+23YubFNoy0xnzOuY8Ny2Rd7564640FVeqlT93O460SuSlUN3XOvB2F3PD8TL2ksBTmIz
L2pTO63FieuJ3NzmdG0Ed4fMZUP18fZ6UPSv+/khk8qO7pYXFMGfR9L8AFUx04/W/1znEuwNPiXu
Bp1dRooKGssOMzC+hGsBVXiFaKdfz+u6zHGvGd2j0Ye4SU2IdvM6uxOrbgDPNC91vptcgijbzUvz
gfCnyV1Ieh5yZo4xP5iG6RLczG/obR16zpJSrqXvm+/tqH+sdNB2V/OqXDopSLdyl5VEqPdxXK9U
vUNdwQRKvVFCg8+OOEh/jRsRP6YyRsxl6dWVzWUBIcC0krnJaPm6XBUlAD7mcV9bzouA85lqmh7e
DjFvyEyvvrIoqcOcdsDAdNWV5g7qbp64T5WYN8EX839Y6ZmWulM0pvjnHeeG88O8AR8q5eBp53HM
kY9H0tp70w1o4ZfismX+58pLCmQtUAM/MWtYUeQxs7OeA6owR/w4WUPBUdjpS6pn8jrwMN7Igvn0
eX1iy1twH+qtnIa7RYEtRvEb2qfZIcuhQpkDadPukBbreX3jc0fUNfkjVRwbOFFPvGpI6TIxiZzV
/E45VDbfpsX8tB5ILk37FpS5qRzmVWUYsXVefn06r33b3kqMa3GifH23fl58t87UHW2fFNG6c5hD
JfdqOPj68O1BVavroOF/HQ304olvmx+0EPOBmkf5J4p2z6aRW0+KnT7UmlbvDUsYW0cL/bVMBNQP
GPAPRqZRPsPhkeoO/amnwWUq4+CRxEtCjekwUWUo60oMBwfKljuEYoUqnP4v7S+HokhehhyoZ1Pp
HzyzUlGQZg537J1y0T3udK0FK6pSul+onfB2bpJya11j7XL05CmX2kfyyZUbgNnZIdXBDAb2iCCh
bzZFksePrUoRbVBibaNg4fpkuUsOkKybx7b08gutKOONikFsnzVe8uAMw57JyPRJ60SG68l1D4nf
hjeu4X2dX27UHT7Bos+u7CxpL12PKkM/7TC9DxSU1LRCtIGp5RlbcJKfQ5Ckp/lBpH1zKowGea3p
gDhQuEsvEEiehB4Y/WJug5dzeopMGw+ccfi2+P0Qc/Mkzx+TJM52b4eOBbJgQ2nrdVNgDej7cQ+3
RV7OS2mEAc1uwd7Pi2GJigV56r5zqkubgmC9r5gBQR2mBsusUMrHoaWuGqZG8dEeqVsHfVw9ZXHy
iMyj+0JE86lhPPpStRaWrNQjwT4bF5mDTWChcCM/TUdLD39L0qOQcTxjstsn+MRrfMoTXC6zCwhz
upYvAqKlt/Pi24YoVhJykNFZtkx3XwUPSkuMuABIfXQsv5CbKkfi2/VWtfdFczEvzQ9zE3NqNy8W
k7vI6Dzmy2r7OuhVZZ86+LoSXOrcpbdAFHTMV6tg2jy3KRVXXcYxc6KladKGy+oXbumVi9dddC1e
lrpnXr025nO61EiWMEvTvsYwxEG+v8br/p2blHyzeI0KScGhz+tus6zRYd94UZLeuNMtR6CWaHW+
r3Oqpl5FTIEh3QEJh3NFP5eq4xwLPSyPeFkeuSc271RsVfDGrHNe2SBlQ/TkNl/E47zRhGq/QgeS
79QcnWDdinyb2uhd41p494Gb2eu8BY6ghz0+KuydhOe0WN36xLobY1Q2MvOUlw31NfclbRmSirI2
7xKOtUYgGx17U/irPIwxEKEUuGU2c91zrLMwhXk7li4Tp7bOHSYmO+7NgboLow4X81ZbUOkcats9
Up4HMBoE8WVeWeWljWKNEnoZfC7s5KJMQ/OhFLmNp8IDBzImwWOuMIEwNbB/3pNaasWkuuN/Ri/y
uqdFj7XMh0o/U1tixt0u4rsuxqEEwDO4Dl0XbpRWZ5RIYnvbDZZ+CLlGIIdJGiraYXakf6u3Q6La
lwbnZ21HkbjOYuLvAlWx7/oJWQSPd1EUhrOtGnccFsmUwdDYg3ai1BkzcQl1a1qVouA/5dPDa7u6
NDKyLZRve8xb6mEgIbkzXCIIMbdT416jSGxuLNH4t7kFsyIA9LaeF+cHGhi21dwwsp9cQICH3hrM
62igGUwHMgPS7V3ZGCTTtt7BSuPy1Pldso6SuH7Qg/DL/FFr4mtgdv5zyHeVyfSBoItpHwdU0cGY
9olt5hTK0KgeRjGVDzr3xUhf90llrC10J/m2T2GhS4ni9IClSh60epAHSp7UtzqdgkQRpt4m4tpQ
kobNpnTe9P4pg2CxUppgE/dF0hBSYODjI1V3UfHfQ3kmR33wgDAsTNXhMZ1WvD3UcUAAMKrXuxEj
7brpSVyvgl4cs1SP1oEZKo+Y5K86voXPZtCejaoTj/gWUsri1S9N3aS5moeuht+fcxl8a/ruqMao
krGeFRHTiE96mYp71S3zO6/9YSFon7TW0l+3aPKHLe/3yWXebavSRYQyFi3J4pXac43F8U9BVDXW
89NIAwgQTA+5DCFMOlcq3K5DGU33a/PTFAatQqbqz2vnZcjw5cUomLKWg3KRmt4By4ixjSkVX1CV
Vy7m9RjfmTydV2pJ78BFnlpT9JPpYm7VWFpj7uYG1bx2fjo/FI5JrcxuwkUOOeNb+3nLoHmfGln6
h4F+/uzx09jFPRNzWlKkZzfV0vP8jFHoQ00x9eJtfe962s4RFO7nXX9ui9r0W9sadu8CxkEDdtjx
TvODCeiT71FirO0igV1SN3i/56dvbaqBcsf7NvNmSzWBtbQEywTIDL07Bfj7IU1rlfnp6amuoPia
n80Plce1C3mSv3hb1+rOUJzeliNrjDZhAsds3hmLI6Smd8dhupIiTVVZdFcONbIfjsHAyV6mQ6+i
r8nxaoHra2VwBmSQnj3VT89FPNh4xF2xkoOe/LhhV7cA/N7W5kLYKyqtYjXvOD+AVk7P1a6cWs4r
qg59mMWQY4tPIyFp5nGk3HgiDKFYzItYmbJtJSAtzYu6gWVUwat5nBcDK1hxgdTvcqnr5ygx7ubV
XQC7tTbIkAuHdHisNEq93ELY+3mrYqpXJGmO1wRlG7dVOr4eWsZGc+jCJoenxE5UPIY1XCHuR6e3
pcXQBDNTEZcduUqPuksyya/v1pjeLcMwf0MlqX98e7fzISPebVIBaC5w6W9nEnrC5WJTZx666AmW
/kpHn3jqb4tF5eNEk0ho5q3zhrGP6dnn5VhNP8ZanO7mpSEpDnSVWHxibS1DxrrYAoPgDNutX1XM
Z6/7yh6QMvnJ0gVUcJkxFCI6yTUpP5Tgs+bWrzvawkc7XThTrkdwNpUqOKM387i16K4j8i+OAOQP
jdI7j6rOyw+yx3Uk5bloo/tqWp1KfDZlRDm9biLnsa9FuGQiPjjOW2srJBNjiB48DfV0bRCx03eK
81hiGtukZdhv5r10vWM6sgnDS6nE8mEMj/NLOkqrHiG9UgGcXsoNQwq5Zaps58UhGj6O5M7CsKry
u8pz1/NLypramDaSfN20sf5g4BqLAudUx4KKh6piLibI6kRStn3qCpPaS6hZLrpQ43YYYgPc0PfN
vYKG4W2XcRwHOlEQ+yaXVmHiOvHbW89v2luClpg6jBGHuh6LIG8IkOmGp7cWWuPed6GIT3N7Uk+q
rWgxWs6L5XTAqYo7HWvepysTcwlTRG6lMLd1M5RXfYrfngEAUvtS4deqAslshOU9+9eN32bPZDgl
6AS9KWvAwG071g5G/y68N63qsxRK+hy5OvIXq/ggdLNY15AJj8xGWqd81AoykKT9KVSK1dy0cKjz
6Z3q3Iwx2XCDGnAlMcvuZsxlu5hfz8KkGLdW8eTmSBWVomcwpkTmocJUuc4Cy3lEOHCam9ah/rF1
VDyIuqXxppjRmf+HzO2Kpc191F//Q8Q91Ov/kCWMqeb/ocQ1dB+kxWfku+3GLSJjE6vRuEMckKx0
wB7382JbRulK91X93qirb1tH6YkfFtVIL3YUjZINbmfqJEIJH1Ry0lfqoJaXiOG7faFF1Q5sMhxR
JYhXNty8D8PQPiKBNr461aGKlfGlLugmgJCHGMrZe5RueVkxn5k1ABc6kT51SeFv4WUl4O/iLj8y
M0dk1PTs3WID5JmYYaNech9A66LoBtwRxEC7dWJdxppYu70SHCkbOcuYedf1vL5wdLRAGJ3TozCz
dVZ3REZ4DXsIGRD8Invn9QDdXtgGqVraFK9n2+rRMNCCTktF6KHiycrhdWNb+tq6LFuIBNOGucm8
VbZ6dqCAAEU/pEAFCWwTl555MpjfPFnTw7zox511GAmXnJfm9XMLLaF+RNHHhkydhljfp327jIwj
30w2Pqk3yxnAjtP1Pgf0fxt4CCYrDZ3FDEK3x+rekk50Szndf12fx/ay0fTqE7QN3ObtM7RxrmHI
X6693HB3HuigrePH6W3UUeSoFbV9Fp26BADdPKlQm1ZgHLVL0KkkoDVxsOkLpXooVe3eK6MOpA5B
WUMqH82QDJVQs6NjkxcdGSBigNo/eGfuMTBjp941tvLuKPTaujanB0NHt2hm10MYWBNRrDkhwTzg
/0NrWRpRuddHhhVv7ZuqCjZqzS3bvG7erfVR4Q9Bk2znxXmDGpQvYOvNi7dmNkoqu8qSK8yb1nVc
uNWV0yrLtwaQZRiahcOXt8NUwi629Yipb95p3tA0Qb+KYt/FcsGB5nVanfaEXQfJfl5sM9fapEGO
GkIlG0d65qPDLd2hk4gA5sVqGPw1pBp1Ny/aUXZfU+46Y6Zyb3Gob6q6MR/zwcPAJm+0PjROlC5A
8HvqV2RY6jYsc25p5nXzQxCk1RHPFbZl2qpjJjbuWOb7uk0/ogXGei5dfaWpTnjTDal5NvTPDXML
GGeIq9iDMcPyOm3Myiy6UY1AXalUh9bzutcNbv5RDLp2mJdAKZpnmX6em89rAlNT9wxafzxOGGcq
qohaWZd222IkrauPHh6q12Nwc4Fcuxg/Yn5xlqWkMh1S+temDiiA93r7tuS6r0tzX9VDuXjb1v60
9H2/uZP73nLej5pTd6t31KqnDvB7y9fXm7ZNwJ2/2U/2HupHr9t73RCdcDZGJzNyb5pkaHfgWKLT
2/r52eu6oqdg1qFsoPnb6rSkp1/My9XYfok9hPnkM5zcxMxO87P5oSoGmCp63BAg9tcGV1OD/odl
ww52meolF2FHDuXrYd6O0FbKsNbCid03HX9+mI/FoKBd/PnHf/3nv7/0/9d7yc5ZPHhZ+gduxXMG
T6v695+W9ucf+evq/fO//7RRN0pLGo4uVBUTqalZbP/ydBOkHq21/5Oqte+GfS6/qKFuWp96t8ev
MN16tauyqNV7E133/YABjefzzRrzYrK/0q0IpzjSi4/uNGT2p2F0Mg2osZndSab+LqJ5rJ3qbcsF
Bnnt3GR+cJLCWaYlet9ioQSdZKBCSEC88cLIuCxHU7w+JKN2adC1XlAb5lxDSzIuUeXnW0XzmsVb
u3kDNTcCNLMAZHIeMClqprsidbqTmSb9aX4mvj+bWkBOSRnGoTv1uTU5ubq2r4Mmu84DpLSuMfyw
JFN1b/py2Pz+zJvy/Zm3DWFZhiNN4di6cJyfz3xgDuj4vMB+LolxPVl6kl12jRpfkm4xPce9XVHf
mNYUa3MgmQzZRg86ZHr4tjosJdjAonJPCsXNVWKoJsCbvrqWgV2CUGBd71omclK19XH1/bWcN+WX
Ii4b0mf8hwK5/lVANfxB1R/iqG7uBaapmwgt97zWaerwpLlYDOfFWKOo0gsFeP60j4n3YO3FVYl5
vzEf0FrEy9FO48O8Nc2iH47f5z8cXxHqvmtKjJauRuqp69bAOqr2xOzz70+0FL+caEtT+Z7bhqNh
+TKMn09046QOA1YvfWFGpIMXw/mbz7CXSE6qCcoCYx+0vPkcv23uMrCoVZpevLbzqwanMBzRC98Y
yyPTOvhhI75wiTU0hGZOK1tn0g/PT13XmJ7a+rdWuWm9tAXjrsLL5R5mlVi3Tj0+1fViqJgPHwmI
2aiJ3uybxHDuTFc7z9sT7nKYMddznJyudVmCN15WrTM+uVV01zPHfEcf8O6AMfKDG1UKhIbLPoZb
Opr9ubVt/9h0+WleAhI4nL+tb8/kPEPga/PUXbQC8iMyF7Fyjbcm7Fob6euuumKUq5HxyS4LUXn4
oENA2Af9jeoWd0OvaQS8tcwlOfX0v3jKB9teD42pflSh/+8QC1mvi9YQXKZ4WG+FQ0hQkJkJgans
/XdHnXYvBSyE+avxXz91f9XcHX7J8qEMPL9+t/if7Ut2+ZS8VP897fW91c/7/OcuS/j7bZNT8KXM
KpQE71v9dFxe/du7Wz3VTz8trNM6qIfr5qUcbl6qJq7/6sanlv/bjX+8zEe5G/KXf//5JWsoi3I0
OC3pn982Td2+Zqs//Iam43/bOJ2Jf/952by0T38sn+KX5ywNnn7Z8+WpqjmI5fxLo9sS0tZxlnMZ
+fOP7uV1i/iXaau6aloOpjvL5KKSgkDz//2nosl/mcLQpGNbqgT4otPtVdh1pm26/i9LWuynQWeA
zmaLP/86B98uZa8f3t9f2nT+px8ubczo66j+DVUTiO5MzbHtn3/3UpfSqNEr3eGsOfaYH5cEUwEL
zJncrmVxQ00efr+pnKhDiYWWkSGTdIzaGFaZ2KMdtIamuPV98wWVr2A4ViJUyEDOqZYnCRs2Tz+c
5L+5Fhv6L29YWrqwVEt1pkvydGp+vBZjedVKbsqju8E2m/2ogaE1fJgdY4/AzgtAUvTaOvUCcfRc
dctdMegjR60xeOI1VQaiUnxV3MRZF10UJbMGvuAJUSQoWOTKDqxwHyfQElVSyVG0V49uE8JTkfdi
trB10/w+YpJ6q/SQN5NQWBu+AyiyhOujFijRFVQUDZRMW7UxkEoysMNl1WB1syrvYJYGLuOKULHf
nxXt5+vk9DFKRxUMTTTNMQUn5+ezoqPx4V0naHXlfZn1O3rbx07Gx6HtEOnCw1i4JZYl3i/PsPSh
6TH2ss6e9ajJ92btrpRYv1C1NnsI+vGhrDt/WXO5OPz+fRrT1+ltJMX7ZAgFssuCkyZMkx/Fz+8z
yKq0bOo8u4tHeUGlCvGoJS7ADGMHzY5uGGRb0Ux4EN24KHyXe17G5KifMo/K+9nrr61WAfVbqPUC
YcvJb5r8YycAW9QFtWh8FQu7J2mmsYMPIm8ng8K1X3Q4WtSnWmCMAnfxXLiut2hbCASUVc09wjlE
xom/KSYQSxTjYsJYo4TDlpjrZp2lyYcmzuTaT3HsInfNlggmCXKiXoxzhBOlLH9/krSfr8WvJ8lk
lGkYqhAOA6CfTxJ3xgw70I6T3xyIXU9vsBytXu67ib4RouFHNULRPd+AW8Z2nItFX0Vfy8YnhA6N
0Gv//1P3/+PoV/zN26ELw4FsWralOfPo+IfRr2gM2ZPPVNxhbHwSnKlt4TDuVgMMe8rQj1hXsU85
cDozJg2XfoXcLUydDTSZauUzZ1TaePWUKo7XhpoFV7kyWcIbImIVawAO2XBvWGICxd9w6SuuecGA
7SYNn6NENy4RQt8zEb+lyFjdMPlFwWVCdQJl3owlGPJ/OPXTqX33/dRsOkNVaFIFxfTud9SgHdUR
7JV3VRcAtfYfGj988mAFAPRM+c3woYNFA4Sb2e5aetbkiie4OWZ2q82NpeLb67Fqvv7+Xel/9wnY
jmbrumXZhuZM9yc/fAKj0VmgUYbyTlUsuE1ls6oqZj1bMPI1gFXdIB6h6O5x225x8WSgSq5iu3wg
OnKB84I8nA9QbjAG2IGNHV3C4uwHEJCElKxlFK1DG0Brhzvz92/b/OVcmlJzpLS5AuiWrb8fUgZF
kztMqd51rc/1QIFPjD4LQwzcgX/4yUyd/s8fmykFEjGJxlqqv/xidMNFv8p4/g6BEVJt71OHq3YR
Zs491+ZzXxhfEok7/ff/3699GeAsnKQC8TEP6rsrkUb4iJ+Ri3DHnepz08lrbOzQs58JDgQPIMeP
v3+5X7+aOGQNRua6Yxmq/r6LHzqSXzP4UHddWYKaNxZNeKzzFkVmyszY719L++UqK3gx07aw2Amh
a+q734HSGk1uWK19F7pmgscJkWlUFPC91XCLRMEnjSXzNpDUyIXT/I0tLyMDeYz9D1f7v/ufJaTg
6d1IyTzLz1/8KC6Y9tJ6544cXahkUXekOMz8uw8oo1L/4cW0+Sbn/ddImtxRcmFC3ff+169YKcWi
NJB3atxB/UQff+jiGip7NnxoUR8sQ7UM9kE7GAuduzKwyED9MmO4w8SOpQGHW5j3OmR30CR+bpyc
bG0ylxW4ERmW/rGl6wFJCKupiccvEj3BfnTUiyDWzuhQMuyxuOZLh1izpBEb+NMBc5b4CAIdIESn
pcykIlOFHlbegFSmbBYilhZqs7NTQjRFZiyEAzxaISrRaz95mbMRiopps2TaDHwypb2e21UZJfTY
1nhVDNQrmKK1E6GvDQ2rXiyynfDxkilxd2fIggpeQSJQkTuHXCVH12JG05FOt6klekGv5Cqcucou
Iy+psZWdS3DDB08ZP3GfdtUETrUz+8ncCybwrrKC4KPqZQ/QMCMUw5q7wCBuxRnAeSc7xDWXsxg3
rTuULwqySnyiXbulZhE1QsXZHlfLDrfBRIciMWvEhoKKoT8HaSSPgVd9NSOyAyHn4qKCFbxDEcu8
QGAIBq8K7B/E4eB9sXBh84mGjsJUH1RbqI+5a4RXKLYvGAORc68W50w4U04bho5KzcDFxc1Dzkx6
4j5QSMlPKXZdOLbZtVWVD4nXGDDE7XarGMo9g87iKhDljW9pQCkatNwVU8eTfEHdMnLLmANggF0m
Pm71zsJ15Cv2Js6+xDphVMOAxYFsCxiYE01fC9PdP/yof+0lHRtWhGUwTJzGiu/G+l5T6maX4M2r
CAhYWAPybgCKl65N6UIJ1J3knS0q/DsLMRCwY0f2fecw8i/jhlxnYNCBAVUw8RgcmajJDMdfRoM8
//5d/npHwkwPHY6gI2eIT9/682/eD5lB7MoivEdHJPHcdZ8tI8SeCb8fk2+wrkEs2Jl7PU4+DwIc
wXzZYoMQh+kvAGpLU1H2PjkUuuyihd8VjBxd5dnLd0rj+f8/p1TjveqGdHS6qakD++HKHBVADKTV
UFCrgFBb3TpFyUOk+1kyX7HIRbsORfEs2+SjJq0BnygGDtjZRHljUYm3TF/py7RpALaXxX0f/cMV
+G8GDpxL+PvcgJoGF+N359JDRocixgrvay34auXMKkC8LRfo0/c4VYHppc3nobPHZa26KD3kzVil
II3DtWqYk8so8Zaoe9Z9oMIG9xVIt6kbbAyfwC98MhPVMIVYpaECrgh1+f0Xwfi185e6qfI1ZeTJ
Rc+cRkU/nNsulplP/1jeC41RQ696DMZhb1sOubL4OOuDV40NsVGUdhr9AOe83MG6kutcQbfdgJo1
lGbFmOeLNGFd+D5s66aBR4XK8KOhx5RCkAtGA+Vx4NnQIOCzKBo2QVtqW8gY2mXt1nCsqt5dqXnw
VRMRY1Rskfim95mlPekf0EsYy5jK6Ur2ub/Qj2Ecg2qsjfvOBMdeE2oQiew+bLXPDi7T7e9PkGbo
vw6xOEUWswjcJwhSuN99/UZsbAnX8fLeDz4hGnN2nWnt8o4gjkbLHiruAi9NARzYOMJDHW4c+OKL
sI996ARL3W+TdU9izQblRQ6ZZxt75SkTmrdXPPui8Urnwo0Kal5Y3w1Ulock2HEZISy44wepW8OL
oW/I/BmvQYS0VeYTqeJyW6TnX70akL/XC4irhU1mJzxBr0foNi95w6GuMT0MfhXvYnPgYzEBtMkM
Qomm+9m6b2ptmfmuAd5tnQbQyj3umdESWAq31+oX1wnouOEfU2hDnD1Ojkxfd8ZdD0yrG7WDRw10
aNtL567FVbnyqqjd8NUg+tt0mRZIzqlGhq7S65/VRm/gOuDdIUdoG+miOBpdcyhqr9mXVL6XpSjs
i8RwL0jKIVfKPHQWSd2YaZ2VQ7bCIu4nBF3auIgCB0HhcnA/JLh1ljBg7S1LZJId+karblINojM+
qqfe66MjYrZkaXX6o1eSJN1IPKjSwTA56GV5HJ1g3Ah/oiKFPblgTDcubapFS6VwcPakjkLxJOGb
ZkMHxrT4WfP76IQKdVtGE3QwHKnqNXbJlcd65o473uStedtTcMRvXgc7gP/EDHhIjBrxtXL0x8jX
tSssyrcN+vRFC32S+zkFRoPmfKYmAg6MdKk14gTqiWMl1qqLWh4F6h1TuRC9h5WnNGCji4ogiFr9
mJTY583GPZEXfKzssT6keftMwYE7Kl1cZoNLMEMEbt8zEZEWlEZt3B6HzGx7vif+TQK2u3VTptB1
feTYu0B3niXDesJPilWjCFiN4NssveJ2nzKKMtqEXOi9tynVkIAtDf7UmC+swqoxm2bOpdSTu9BR
n12INcfc7bNVTuEV66Yn17gyDpYc6qvKDFeabUSIf2LvxnPp2qbQBtzvH3z1CwMNSNsB/vWSsSFE
A4cSLQLiJqvXoZLnuwIz51aiO18j2XjmSvW5G1FtJx46bkRj4ZYCdbyzGLdQMo8/pn5SbdyU/Le+
9pYkfWECSrm3H28wV5Pugw76otfFPQT1AO5Rch3E7osZADlSEbgsVOa4gReQFu3IoFmHQwmPpwzj
bc58+yrJB3vjDlyTwjJoSV0Iawwk3Q42IJ+gnUMIVPWXPoJTkgUwypj2QLOAemTbgLECE2oRUNvy
kWdp1kGGM9qlQfDIThkdAbdUl5soFsG2RRO8dIAk2XHlHlWwdDVxHVurL+td2FYTNyz5UJpOfzFY
L4mvxuue3wxwDK51DFPXDXiLRQqVYzGcRy1meJf6gjmFmEx2HRe3wq/bHAoG/LEi9qQYfs3jDhIa
jBTfTq4EE/VeOyiHVmThvof3700WpHFkCh2QEzDKAHhWNGp3mXJjpJEOlcjSUUcVGhWGMX5IY/wW
eYWTR02TW0fL/esBeMsq7uw9CP5wl7kIatzMaHd9bDrLQJHOJakkYB5e4LZMaGgTOLYBfNOw12mL
L61LiLHGdwFCTair1gQU3qbxug2SMyYIsgfz+gnUVr/LvNJcjVDFSweCCf2YsYU04myw/IYw4rKs
B6RBPWHJnb+zREOgrbEw12swetWqNIksV/wIBK9unnorWHYA2XZxWBb7Qc8rJKwIbkquGAe3xM+a
2NqDrvbeHqm2vpWtTV53lp4zw5ZXI/LqMQr1A+rcK63pnoJUfDSlsnFLRlE4O3eOHd+mPSYZLcvp
DG1z5UdtcnCFkAtgVv6yza3rTihf+yYWy1HA+nWQEML0qlYdBMkFfF0IiQgyQ//ey2vmtXBe+01Y
PLSD80F2GuZMgF0OpLCdXyVfupCos9hSL+G4d1Xr32ft2sY0s4/p1ZD4d/fOoLRrei9jdaSuDjoa
6c1SUcd0RfDk2cbI0JnmDuymvxyQkSkY0g+RID9E7VyxDieDEAOKh1Gvq5Vq9hjd6T3O43QJohTr
Ws6HxCJ+IXGNdKXYFimLBAWhgOj0A0J39g3lpJjOl8VgAeNH0r80qqbY6UW9kT0feh/n+iIhVOHA
5K+3NyhqMXf4Re+nylEJm2G0Zb5A5xRiihPFySNumysZDHEM+ojQujOY2X5Jfrl9rxKPDUm5A3N1
m2o3SNfETvcM8gaC4bEl12JZ4RrcR7VirNLUOIZ172xxYGM9yHz1FNrWB5mpp1ht+ocQXKhEWru0
YRNtapXLH7+8R7OqPvVZSw+Rl1fAgi7sQMB1VBgigT0ed5hi9Z3jjRIdI9Pskc/4H/oU5HaxhYhB
HsWE5akKcs0LybSThSV1U7rcDoYIEloXWAHCrniPUgTa9KcSOAN0B6RXRQ2lBJQhPSeSHFUDmzxC
a8zLOtgiryCjfYK4g0iRa7PTNp5OQCkVCz5rSGBWmSibSCNnpKOPomPzulUjBb1z9nXwPaDsROxo
FqReENlou8xogU7ZR81siKVsxNaLuI6hKLy/NvgMVx7Rcdw/A0ov1L5bBBrpRhlazjW1kxpT8IgE
ETKlGtrasrUCCbc31JmLI4Y6Vyy8oF24KnlPy7ZpH+mcPXg+gAWTppHrcuIeOT1FKabedDloR7vr
GPvbMHWd2qQHMPhlevnanC5agep/jkIgvVFwSy3Z4kTXJo5rIg1aw1vJIsjWbaccWwTti851b2VX
b4M+4iftML4fwqfO5CpR/T/qziw5ciTdzlvRBlAGBxxw4DUCMQ+ck2S+wEgmiXmesau7Bm1MH5gt
maq67y21mR4ka7PszurKZAwA/B/O+U6rHohuIDyE7hZrPBEKRcmt2tPrz3a+n+j6HHqElSVytMT+
Y1VcZBu+STyZxCEBpUoLfgD8YAMjRpzcZrq70+nMKUIqBA9N/ur25VfZGvdwAJ7YcMLVLPSHNMKn
Mxn9tJva6hna4MbRkkfRa5duFB3JCnS5WWpri7Bw7z5aTQBbuov5WjUgkUXApz2lwWsYIbAwCzIk
AsEcI7L6I+sU2ihhHLitmiUQbQc5/ie7t9dqdOytbYY3Omw0DlvsG/4bLYBFHBg6HOkOGBG1aj/I
7kkbuuE2j5JxQ/dz6BrNXwueJVmvBzDLiQur4E9uVMQ/Jjt4pULYyHoPyx6m6+X7MdU3cF2LDF5e
maVcX4kFNy0zPH8Q5P9AR1zVQwwsKgCkwuNWrEYY6KtQg2gH5gZCKCVzgMSyJ98pZ4buz6AOUMeD
Xgb5W3Qq3BSwa+m3Ealpg4dbgXzFoog2yh44vvl8Tbs3D+hL+bvbuN0q5FnnppckY+ip6oGr6Th/
SemiRoIdD3SdMFtOF1/CICyLiNQ8VxyJSH2gAAFhs9yxehGM+1CDcoHL9jbwPRdq8wYbwq9q6hpy
uKLOE6zXV75h1GeqtwsggAotcHgm/CI6OCkYwt6RdEUOOlWVjWxMKmtDZ2F5eg0uiaU+2kGzfQbo
pS9UjXfcwfRPCM23LpduBHmjo3JZNTDVNi0qH5CpWCmAqX/NbWOep+65clSz0UdeFMAeDBLtLqvw
GYS2R0gMp1FODLqoZsQDSWL/YGiKbxbOodNi4yMhejuUxq3ArLBNqQtv83bwkCxAvl+m9w6CzRP0
o1dJLiiK6ulnXc0u4HYooWaR5Ftl6HJXZWTkEJi3sroFWJHA8xsnHuBti4ncWrKeyoyuMLXr8Sx1
Ip6WNmSs4HqlpBhhC7LZ1HxYQaiz9Yifs0C9jHpHkA83waHUOx4MmO7ZwvJ14d9aEdsUr+eI4i2t
uaBUzEU9aU9dSPKbFUbLw4j4k6q8yRmf4NQqjBPv9Cnk4GBrOBxjPsFkxrk0ItDiCd0AcqTdCZc5
G09HbUaIiD8fba1cR2Nxtlr4xHZrgGJo+HFa8zXNmAYygvJGq3rA76c2ReL+sLPwDUHlfVVEuzwq
6rWJamavUgrB0iTfNXMbb8lOUnDcNY1XbrkcGiwI38bC5USI7yALFiubL39Oyng1xICvbKjzMWLZ
LKmDHzi+H5zk0e4IrOIgC1HPt7wDdLSrHhkfcUvVtqvyxTLNh4pTivN8RI4MM/g+ZDyxHuLkXUTh
h1216LaDB3aENK9Bt28ErZLpalRIlrHi1e1EUoQc3NShcAFg56aFwxK3qzfBECWes9NicFRRR0ZE
CZF6lf5E8DmS6DOcfQdzUIAiJZxPBE8wylWR4UWE3Vd58zi4BWGnDt9eKEASVi0eI6V6w+PmPedh
eR6LJCMfoVFeCtH/9z2skhI6VW2sGTK/d2FVHGhKzU2TlTs1W6Q15rFntFd3mt+jJHnQiEMY7c7e
hYF+lwzMmlp2MisYBeTCt8EL8tZ7ERigZ92m8Gx8+asiHeMt0KVzOEF6jyY/JKECJTavws/OMSG/
a6mJZzR81s4OnKdEAapmtW9SRlsnpxlBnpTDA4fXr5pdyNoRUqwYwzwaMR+RTiu0InvtUjf+e1CD
qdUkauw07n4woL6ffBapkakVkFRxZLmV9ih9tc8696uYKB7r0IkwdsHrM0K1g+HmbrIwcM8Eb7FL
gvV8Ai58GMqOWS8Ch3XVLlM/BtKaRhX0PQyanIalhVttnO49G5hqavo009IRPRUMGahEj/DM4pxF
wNb5TFgrciBm4iGKmfSrgATUUj1TcMyYbh8D+Mm25fdrulkBIjZ5jXIagZ4YCuqUK5hrrr55uk2C
UsKvBjOpMSNYM4RvT3CokNkLAF0aQR2+Opd1ZG5DOCU7kANyM+AXBKr7bqTtT/QNWLMaggQZ6514
/8a5zPI9W1fOXB9SoZimm7qdwTolEWSvidWjK7RhLXtKESBDH0OX2h4aZWJqStc/Jbp+FnH8FZnS
YjbasCOwV5hp6MX1BcSRF/YW7fq69Dm4mKS/W115khnYUKfuuavXlowkIJf5E5N82XS3BA0zCkjd
F1lHzQaBds1TNcJKaWu3cdBYx8FwnydlboSLXXFIv751ZH1LnzzruYsBOSlXlWZQzdTpo22q84Tq
alUivweGWcDwx62HJU1/lJWZ72HvPNRp86twxnCXyuwX7CXZWO2Lbc3dOkMguiLqb5n0er0CXQ2p
cVjDT2AuaWg/I4CSVh0EcAGdg8+zlOARWido+EiaS5xGnMlj8F5nzkvUi33nmx+arV8kRdrJAXJm
ppgMRYHLAkJYgaJrOmKb6/hQqICNoiaqSeHxb2xGTTEReWNvMKHGQHHS54std6IuDmNiAWcKOdpt
Z45vq6iCsUvxGvTzdf72By+OtabG475MWWpwSysfpI/niv6cJ/TjLe3hNYVd5E3Yz9dGn5DqIAIP
CSSdHkVR1kWetRzgeWf/wO6x7D7JehDiOYhdPEDoP0ZQKmtnmeECd4mZ/Oodng2Z7Yey9ggbyz3L
ANMw+ePrGM7pLmA75OUa10EItYkgIUd5UVjs+6zN6fmT19oeBZ0yeFfZQsylrM5NauiYGctKZjmG
WIOE+rSyKbDrCT5C+844aDnw8n7VzyQUCuqlsSR2Xedcn/WYN2MEhJ8RoZJZ07QZC5vbpFnCSCx3
vLdbPdmFMQtvn2z3oRf1KVMXeymHAld7EePiQB4BZ+d9/MDkSO6s+txkaX+VVkq+S/xYx7oJycp/
jJMh9HLVkSbamdiPpnIXkRN0mDJYehpAaV2U0K5DrLl6ONJxzkgwZmGe2diEXmVe2Y2BPdIbDw/P
tWAZFl9mgzZSN6iwskIRkcdh4RlJTvU77XUdF+tUpK8lQ5ypd8Y1/LrlLIlIa2lu/YZXXdbBXQGM
s3fdz7QCtYU1azshZhZxx8C2JokhU02Ct1HBtCSKKq7cN6xuKTRFDj23ov2Hmxd28tLMBuMxSAoX
HBC3frWbdGMhIKKo4yafw/SUls5dCcUWIxx4ede405bsyqr54dfFPsic6hAJlCRZHV19S60jVwQL
SJNCqHnVkZCegmdmJ9kFb+9tB2U8U7LeDtJFgKDd51NMzK5/Kp2XEBrJKkOehCSnindx51mttU1i
i48E+pHp41lpEkXHPvQnmSTditgKHgazcyeiIKDxi+Uhsf17aVo3jt8fcfBq4AnFB77heGO2RuRV
YjomFfbFqk1zLC8/TafnCNfCdcGQk8Quv9oYakjOAyG9WIvYdsmx7W81NpzrBbM2ILPdEQfOens5
CDIb5qdUcX01g/4rg51JY5u2xCVN1C6cVhumXDG1a/gJ1IoAgzBP16WJL8+udW3L4IfvpjcWzk24
SSYtoZ0je36O63yL1cLxdC1q0cqQokfSWrybVV3DkKbDMRv4fBGSprS0zYMCSelOrr35fs/NUhm3
jcs2uougJsq7eqxoNcIbC2wJqlBLW1Mf++uxModN1zrdGutAcaoIDTiUgvx6S8/20FpM6IiU7AOG
vm7hw8XdOn4qZ6Z7qdFFPxGs84Tffn/wnDX9MdGJLguHer8YZlosSfepPTi0KQ5EgWHiem2d89Dq
G7vX2TNXLpAukilXVWM56K2k43UDPyZE3nooCDUBBV3Lm6Axrw1mde97dtLPPL5Z3F0ZzkePzBOY
I9tOfyjRRtOLJfnRDadd6dacV52xJA7hUJEfzhh/qqhPuQSWD36mqWqSYelxo5UpqC1YLpkHuGAI
9D3IxMfRD+XB1sZP9A3zbU8lSYBEdQjKTD+hYRz3gpQzIdnGWvlCYBy4wKXzN4st1NRsrv6sM3BN
FAautC10cNL9y2arZgCalNGUPbkuI1orm29TrSX4oefHBkxTAdfByiqAwvKJLtyKmTjeuPWrrROT
6UQSeZ2En7HZHhI9CTfsP03w57d9RSajmpyOfuicDDVw+1wfN4G2kVPDUZNG9z3AxUnzD2NHJBQC
qAdITSl7hC70+kySAhfHxwy3yujP0doo52QTmIqgbkiOWeOuowbTPKBWfTXHzlXO6lhFU+9BM2D4
Y5LyUtFRN8XFUYhFOa+0nR4OVPQdY2ICRUUzzltfDQSlEft9VU2wd0IH/nCj7lvX/dW2pRc2zTUu
acoDp95AaJ8qFiJZR/ZqTgsmGF/NRvVJRvovlXalJ5gG9MYu1lPGUyF8ZZ8+FQNfTUHRFKs6r3+w
69G8WhorvXaBfCIG3mhAIVUPg48O5ccU9djJJx4nPLL34LjfojHP9mYib8gloFTXe0SlDTd/KvOR
0I6XIjEIgOge09w11qbLVxaZIXzwKDgr1DB4EiisAAcx/6atFCZwYD8oiM+DRp330WNUcMg25Clo
EU3L5H/V/bLkMqPPYolBlDiMV5ltv2pLjt9cmdgIKP1mVYCZ5TUC0oC6o2rnxOl1CrIc2LfFuRPC
oBo5ztFOhJ/JBE4TQd6VMRPtGHemr6BdBzoz21gciURZNc7S8Gao9KoWyEIUnLIK4kAO3AJShgFV
+aXXR8a3Wq92hmLuxxmaODYPDy6Defk0e6IzeXGoAZcMD0stsWb3ghEBtJr6ogya2KZw+JBCjdk/
qc5moDXb2LA3oOfGgzsCmRl9bdhwfjzWLvN6e7BIq8vlaUq6V+CRqwUt6Hef7lRoG8dJMMmMkeLK
xofrLDFhIg9gzPuJ9Jwk5sSQGKtlMsASRf/NDJp4DWKxmMLPLh9+/NGXY3VRvb2Dsv9Rj/7ZT5hv
p6MHbYesqJZ8h8S2d2qM4rWZiz27BbBPkGj9cUgIMBDUvJC69YzIlmxEYVJSu62slIIhrsrXyIF9
YE63w2wSkOrWr5YZPUjTuHUq84ZYbVjyBucua6s1+b+0YkhWMFcTEFeMP4eGoJzC5ABY4oDr/D1S
1RmQ+w1F+8Su0f+lTw9I/UifUp7l15S9aFm7lhRo2675JhDFbhy9P4Taj5HYQDrXwPXMrj9apWrW
zcR2bCIAXSpKOq0oOAPJanUKGPnj3HxMVcFiIAruqqRNNuE4bTJZRkfq8XgdTDeIQSTvtgett7gb
yqlck8BuMcDiKJuq+FOafF/4p1djZztkBrGjkAyxg5zZMKJl5lqCMJlRhveDzW1a9NymVtiArI2/
cllKr8gcFxvlG5oGrq3SfUkbZkKq0uHbpnKJ5L7lGN0aA3MPDcT/hnH3S9uPhBrAUfub9fq/WK4j
RUFZid0CNa7zF/0iWDhWc7aVPxWR/ha2Dmm5tX/Vhq85A88a8Aacgm8gnft9nlNPWvKByAc6guV7
AYR6msN6+1+/pn9W8CBzdG1Ei0QlS8v+y0tqaTldM7CLJ6MAkOSSdsCyMeQwNqCf2qsasj+a2sO/
/UOlKRBYIna0DeUs2vP/TYdRFhMZRY5WPM1xUK96W324k/XRKqSHPclQxDb3nf31X//Mfxa0E+6K
PQJVDGpcg//8+YfGegStSvTlkyHLmjQhJF9qdk++nZYXBnIvsgQHH1tHqNCwOYWBNKVG41WrV1WE
l6AOnG1Sije2bDFIdXi16Zz41LH6+W9e6L84yxGpOAJhprB0468SjCJo4qnopupJF7WzzR2LZbXv
4RaYqcn5akAeMicOPiokbFuD3c7kEOJpCYhKGfb6FdfQ3164S/3wl/rCdjliFaJhABF//fAsuZgV
hqR7cuyYbQAdoO82eyTkOzfnE4Be9+KTbrWNbZSqehdYbFmLm2CgYFOLA6v4wt1hnsVENHzVgQds
/eMsmRyaDQVfaPa1NzHjcjr4l46Yr4OQFZR14p+Qnu3aMmDwDbzQq1XyYfSOhwCYlipLrT2ZD0Qm
ptWL7Bnbpm6iwQrvWLoxxWStdFV6nV2CnOdNrS1rz0mRMRlBDBf1cFVWEhxThHlplcUHhIQMb63y
dsh8Atiw3e8czSFYQcyvDCqiO7NAguWP+ioZiuEHzXlfRP2+M+uTPyUbWCgnMsGCK8gUc52FCIeF
4ooOX/0KIJ3qDIR4qT+Cna5Hghpo7c1gq2Y0IYUcsn3ENo3QJUKq/DOPkYhX6KothQcbi155teHg
T59PDJ1himuVhTUG4QTzLbJwq3LTc3xszC7JD4BRPVBnl4jZepPHG8NN4rX1ykCo34TDiP+PtZxe
mr6XSO2efQZRSJpg8G88znXBGsiuBUdcmO95BuqrXK+6fdLQiWsuhE9N09dw0oe9apvXVrgbw3Gf
RTITxIegdOUu8h8/a2F6BZuqCgmJDtf6VOCYRMrqhWrw7MB6NXREawY4knJUbxgoP7O5mNld1CwT
RX0H/nnTQz0YrDJBJfJc2jmKJICGcYzwXzjMBln2HPu2hHgEXjSo6Kk0ErHZS3H520rYay1Wzd8J
pP5aaLs8NzCp2CR8IUqWlvyL/q0pAxnoVj49mZJr0rEJAtHN3iY2K3FWWq7d0giGm7Bx5y0LMnAE
bzBeRuaC0UL04FCLRma7yY/G3I3p0G/7kNQz6rldiMrJcyZEdbpA9Jcx9ocQVa4ad3pqxuQQwajy
is58ziIQPy0JdwMUYDlgiE8dQkItItMvc7SEljLYI1jAfssa2BJofHoiO4gmWifQx1gYssFWNquM
OfrZTeIdC4S21/rPMCLckIiswjPHRCevIX4eB4LKfIcgG+bfUFzR//dbfRxfAMMq15nXxM7ZazvP
36Yasn1jWg/J0mfqS9RMOuiH0neds++m9Z58DQ9RYMz5jFVgYHEkuFrb3PMDU98wkPxll2SFj2NB
DJuw1thGslNErbD2y3jv01Tx8LtGrg+SwEFuNiRWsm3KCkHF+IOQde6cIq/WcfxOEoS2qgx5nsPu
nb07M6ohN3eJYI/i4HculmE5mQ9W1kzrAcnYb4nk/313439qXfyTI/JfeyD/H3Q3LufU//LA/5O5
cUeE0Fv+9t+2FDIfn82f3I3Ln/xtbiTW4w9bSKWT0mLjkjcXQf1vd6NmyT8wKS7iRG5A9InL//UP
e6P1h1I20waCFpWJa01hZ/mHu9H4Qwg8t3hGUC2ahmGof8fcSKn254PQROqsu3DqHTw9vBb3L/d/
ZIfKbQaA5T5Sqk/YRbnHI7M4xsrRL+PUV5/p5PfEMRA7x0zUqMKTner1NkSrcRpI3joWgqMrXMQB
lcz17ejCedJat/vKEbgf2mq0diawf89sxvLSm1r40dphdQizbrgEbo92dpoU6XvL9JiWL3zr5wlI
GYa0U4vrfTsK372VDnt/mbfM5Xz61HauClIvifA7KGnT4Rk6g0xr5pHVpempzmr7o9I6FqbWzIAU
CDr9RCp2bMnRDIVk4ZmmSrao6AbC3l3ttgp0ct3GMXk0zSI/RkRVv0s/MV/dVjPPDVmi1wG426VA
ZLDuQ+ed4QeOgibRD5pVIu5QSXg3I9NhtEaANZCAac+aS+4xE7mnqO/aQ9ulYFtbYW2Jraa9Q+ZD
XKiyjPQK8RGfFBHnyHncbNdoTBfpJBG8JaYOLkTORDmqeV/ZCDyqIA9OsxXL56KwrMfKjbKUJGk1
0tWGiXbXh7WzU4FGqpBDM3V29DGSTJgTcbRAKvxCdTFsZR1PPwgGqQ6OTyrf6A6K7XBTHLSihHWt
a3LftrQT2LKpPfK4sz6IaUyMDeoE+4jiqBnXaZZUN6hJJd8EvJgDBNsR8YsxHqu4Jh8QXd+562f7
3Gc6Q8AiDFAqZiEBr7TwZyMsKc3zynloIa8fAqMUd2wgWfj0HQuyjrrDt5bcVydH3hYj9Sn3WdlH
Btps4Hl9bEXNwajm6coyFfWRPbcvRqZST4/IXLPd1N71WYdAMzM1RPmiZCLYqHTr9zbxSgh5nPfE
rMdbDnECfwuIQt0czEzxM6r2ppPmj6TrbXbTlfElySODpmU3BMUy99maTVsTB2OFznZA/7TXWoRr
x9hobGqkPlPRo9kJwdO/Y1lFlmOgGAcNDFJQiIsnh5TgqzsY2ZOf1MlxKGb/Ag1bOxpNeD8OgdzX
nVDOnak0ctGmDHshar5+NBFWd1p1SZqQ3W4LdrDeRalMb/CKTHdtj2AbkXj1KyP9B72gDX+S/MVc
stGL0dOtfSgEt36d5z+QdYyfIMemJ6fAb7ryE6u4GrVPA1MLMlUQyBGOOcw10j7fQcPFfLWe1lPb
JE8WZBl24hg8rJ3vWsmNbVINbsmZZ25iYgRIvLqR0SE1yS5wpTF4fPto+WMVTF6XGjT1sixGumH/
x2z56tJiO1n5cYMWIuLfGPLmp+pH8RI2WrpKbCwKeVzYUEajL2Uady4AvA8NSadX88kck2YgZWQo
OiZvpc3KvWZwVTiVfuj8cfYEI/4bvMGS0VNpH/iLOZuH1mN5ISGs90wXuEoRt+pXrWvdtZPP442p
UyWOdX47m2h+UvOGL3mXqrz8LDtMM6xhpmVsZh1ylz0RxYpFfcPHjJWCmLegW7XxojUNK7qGjhhp
Rt3lrUh8Cs5gMHg57n2CzoQnm7KQvc5s0lleaIaXtVaO+yYjtNDAUwdyqHiSI3qdqvicJzTchpWQ
zJ08VBFcNzeMjozjQQG3gXtUGQGFDY+Kjaa1bMBS1sHuOGAVMonps/Lj7CT7ORBvpm5ZF0z19SYq
/H5bs83fynbOzlXqKFQkIb6lkuARLQ+breanNI/I4dbGXLX7xNdv2lIFu6aPxIm7wLZW7NRRGIgw
ii5cfSgxQiXJBhqeBUOpgxSafqylPt1o5ZSkDKpGKqy4OU8aU0SuUXqFpn0JkXmh8yy6a8UEdB2F
tbrodnIgTPCah+N4SBUZ0kzNlyRgHxJ9gEMScvoPYgfBp9eoj0SZJl6WVouoRBAcmXdwtzum7uhU
DPbR+KnssUE2GqqfGGvaW+n3hBJJhAWys2A3R4WXqJJAL0n6Ic1D8NXbMV9rxpbtOkfzfdqJx7Qs
PhCl3OFqJWQPLhbZwfNNXDfZ1u24aapp+NAT7akvEuuhnGlMKjRBeyGTUe6GcbJeCRNQJbKufjrV
pGPfgeGN9rLKMUeG8zGIuvpURqiunS4eCaJR6ZVLh4tISjL+GqhvCLXs3dwkpALRHgbcb7FLFxYS
r4lrX29J0qxqvBR5ucxaxjkyEaVZFpFbLifPzsaWuSjxQC/BIunvMzC17Nkk4as88QjTtSINgSoe
kvmQ5VP+FTYzX2jl9AHCoSm76xtcPCps0Y8zRRjfWfD7Gumeds4FqJr2DQRaeJ/wE15RnDh3RRgV
GvlEhjPc5wCZflbVMMzHQU/t4KjPbl3samOK6K6Y6zz2zgSFFH2AA6Jd83s4CotANtMiLHyoQIhj
SgL7OKoCU3sb99pHDk4bSbAJEKWoO3ZAYHibXRFnGSu+MEludIjuUKgoxpi79VKyc4pxLO9CXQuu
paXCnR+75rnVejtY2wWBISvMpRYu4ZZ1+nrUSErR1Vy8EpIRbn3A6LlHMYWXPJldJEkF2bQEbqbB
C/zkifleZ3YEtXCNXrhR9V+61WeY/HTxU0OZ+VUHaIE6N/GfoPK6D4MZGGCJImbU5SirU5ilkIdF
GnY/EbhOPyRc1y0UJKaglp4KXklenjs7UjvImfkRrf2SX4uz0EUs73ImDml6Xw2y/GX6jXyeIXae
yiIABw17pm6wgKngolV+SpZymysqpi5C3j+UN5Ow63M7sMNsek07RlaaokPIVe9RrNleoUTyMrlx
e2D+4a75K7tPox5tRoy494xgkF7VMww3bOo+6iSs7SpvmISGYOexC65NZx5/DVO5eALg1UlRIWqH
ZZB7iZ9JvO6Z2BNBVDBBb4dzV5EWlQN8PUqNjOqyy0Lo9Q6Zwo3jbnInQNCukWnXozImvSvVjDs9
V/FBRC0SI5QwbD5Gv2AOXPtIOmS9zjlzUSM4zZ09tNFtnFXsT6ceFI6jzRCEZsu4jES1rUepx3dA
cOe7AIjFcYobf096pfnoaCL7GaQmT1Pfn05VmxCFO07u2siBBMOXbT3LkupKjidbPCH8TWmZCPTG
Yh5OpTaiwhisHAtqng2ouggk0u+FWbkXs4cLiQQHb8mcWCmsB91+zMYwupS6Pb/bREtfxsHANOln
ZXnMetLP8QJE2l0gzAEFWR2cp4joypbInJvCgt5uCJm+9SJuX3N/MinnEB1LMYmOkTRRfT5Fy1Vk
XXDvNlDV23koSM7KZmRzjTDW6ZSbZ9ReQl8VRjF/EZet3dZ4OThVUDy41ZjfzCFBS9jPSI2uC4I4
tMF++O6p/q3e8/+srbwpP/OHtv78bC9v5f8H7Bxj8Zb+5+3lpinf/vt//Kmr/P4Tv9tK+QeOcwbc
jgF8htGNzcD5H12lgKajOL2xH7I2FYagdfxHVylN2kpFo2DL5b90Ra/3P7tKRS/K8JqtI5ArMDf2
v9NVUlX+eb5KT2syEFdS0lkyD6e7/fNwupz0JkrS/iuq8n6LZQ2wwYBDvoecc5+7b90QDA8Rj7U2
z59IvWSbVd81EUbywoxwcGjjfE0sOQtvjrKPxva5CcG3HDpLjOzJw+IaklBFWkLMqTvQ4ckH0xHm
sdIvPeXICpNWu+pq3PZWH1VPQiDSwiDz3GkssBTzIO6Y0YGPnOpvOF5WTT2ACuaht20A8wRtZW5q
3QGKKhA502oku752KtJ4bETJwEfwYEn4Opokr1t+jDUPMhQqgtCVa5dpULLa7EfiOM2xnWf3hubS
94a0HDwjNqJjWuX3takn5yn1kzPA6YQe7egUbbBpyCa/nWvH3LQKmeqIsh+jot+ax7Z7VT7VX5+Y
M6YxNiibIvB/9cvfj5favQkjCo9ODYemccdVHvUtu8oh2usSREvr8mDMFYVv3+ilB3uHczXu4x3T
AZPZFH/eIQfSpyc7fL/kMk5OiKJGWhvH2etmVh66sk2utIB4tDUQJaQCX8M4MPYu0DW0kR0wf4Sx
ELZLCVdP0RBlC7v8+3+Vy29HIBQEGzQtxnY0vd6saQYaCOKrSiefrnY5TdfWdKarzk7pNMK0lY2G
yanqbpPW3iIFml6GOUp3PKXMHY2Cfi+Di9lmer/S58lEje1aD2BAWxovilVrYflnCEgumeXepjFD
gKYruaakCGqMWlDEv39p49xixSyP6cAJAuLWghH47MT4BchCIkPdeYy1zD4beJx3UWm9DNGr9D0D
Q9lHC3ph9ftlmm53rkDlYLywi7MuJ5ewnjraWBTq69yt7N0k4ubOiMhCQZDiInKmn7YBJKy/v0VG
xM7N73fjuFl4+AaLt7Vil1hxJtk46zoEjv7erTqNSnxGubj8UsaW2P5+CXJOC8QgmsQyx8x8gmR/
P8hDbhdbLQgiyjyt3OZIVt9HIzl8RwKFo7wksdSODFj1fWLBjggW7w+KmeaGwdXKYGxBaresxJp9
73TkckJW61r+CniouLWqSzqF8lfdIKgntR42cfxkVwPi5GYBD/Yp9pg5+yCGvsQMgMJAsfZL6ESZ
SuVe+63Gx9wcQhhqeIPil6VX0TkwMd7Vjd0df38iWt5tet+t72YMstvaxqk8mcnrYKUOWSXE2Gq9
QyFYOtffv5Mx2PoBTbsmCs2Tvh3AocEsQDgjsByaN8plAXV5YsJAXmC7UQbLMd2a9YdhIMpUqt+/
cZd/3OsCJ2HWiXPEiBz5zqMorMdOJOyt6NlveVSXr04H9rLNizsnSr8YSrMoWX5nJU6y0VDT7X+/
VScNfjRj19x8/+KWCLvq6UGYSsdtndt3ftr9cmN6i6xksACwpb5LUSOtZk9LNHNvLsT+oonlhuC0
zNNqEgHHuehxLPFvarCBPERhE7K6Csajb2/slOGHUu2nQyEf0J2uMPRcw6offhJpD3jLFj4YT+5b
OyWwYRDlM19RukMlgqnbLot3Hi1W3r+nYWF5qiKstLBdiEY1iQsaeQ5hbFSbqGTbJXrbeOpS/xd1
XOuVchpvFfUsoD8G3RXu6CkFLIkbe3ju2uHqD+GtHYniMoqROXswfE0xCTaD0fenIk3cTS9mdUNo
j7MJEG92BhPAkV7wopcDEMvvC6eFwH9uOB/WjL/Cw1AjxFkYomqor3xq84kH5Q8tDuIHjZhsrRjF
sYZZgclgxkaZ1/ZD4acvI4lqmxqs8gXNhAafOfQJ1SydzAssew/QeMnlQSyWDtNLN7cTPhvgld8p
W3M5T6c5109Qpeoj2MsvfbnJa8vheff99B7AUe4l40BWYhlKwDB/jGL2iXVyk01GtJu6if5bRuUz
9Bow06be7A1LeoCi6vP3L4btOztXf0ah1Un7OjUB6DHT8uNjQSYbD5CDTMvmJl5i2eqRZ6oq0EV2
djdekpK044rVAlYaeJUDWVFIOX0Dz2BgP2R1+QQ/uz+WzEZXqiXW+PvV400P0eBPJMiGCX6l1Byq
g8LFnjs6oufCZK+/DENbl7y1XhY33xefk2/mgkeyQCGddN1zUBnlUbrIaedB1ud8rhtua6wYi8aH
POL2HrncCbmKyZORR+MqKYr/QdWZLbetbEn0ixCBeXjlAM4UJVnW8IKQZQszUJgKKHz9XaBuR3e/
MCz7HFkmgULVzsyV5UdWVLiCa/t76NtN4H6VHI/Xk5n6pFA9FYrWYChk0/xo+ZMWNlCMXoRPBmD0
9fWAX/rWWwbrqy/U24KdidJZrUgojJcEp8w+B9+2sbh5CVh4x66hQM2xcnWABfs+icca98n1XqE2
SQyZDumCXRV5vAP1ND1mNjRe3Wvrq1peKNKDHkdbdj/31m+26p+GmJs33ZYn4QWEj+guPObCM045
8XR0qpye9LlRz2OiX6n14EzDBK79q0OVS2o9TMzS3HW541wZHB87tR09K3l1/Do7lUhuaw3limWu
k2cKdqKNB/F2TzCt2kdu2bxPA8a1ePS/iC2Vn//vF3FMBsPrzXYXOBpsTtVvmPUtOmZdAktjnU+W
F8klcjZMymIUQSo3idxdZiXDuZ2oDSOJOH4m7sdQ16d4rIlLAoilHaOznsyM/zItxuxgtbTdcVzE
ymaaCRs4RpZt3jZkZfmbNEXsyoq0Q7PAcY2iFYyO1EFpNKqbC3j6/rL8VqaYf2uifaT6kzqp2H3j
3HETtPomwPF/DaWUv1rffbCCKLhGEanltvDEsdKzE1Oi/tku5v4BNGq2mtM2PXpJM9KILuabooVO
gs98Miv7k3srcI/xXHeHmv4ywBBtwJ7H1vckHQUR91mFHX1Ra0nGdZOMnncJUmmfRkf8is062dzX
OzoAgR3k8e6+Mt+LU/rD3A2XLCmrV01ffOjKnB8DJhw7PGS0U+cH7MTeS4qPytai9jPCHbSWeDzO
czSTlDG77RTX3Z5NU7uZZmu+pbr2MUtYPFKj0bFt5Jo5q1hZ41TSGlm5l7o3UVYHOsrIxr1LmxvC
GS0jnDLVvGeTfkp94ZzcksRMXIp/jScp1RlKZ2eAzd2abmO/GthBqWIfi1PnEGhzW3zecWI8aX5n
PIk+24yMdm9WGstdOihq7dXIbrlhw5HaevI8j4NxSeiLGjJx9bAv//ZrG3LBgGPAaqP+ya26fG3n
Zv5JvO4gEn3POL77nGhUtWIbsshotiFALaJ6hfGX1GaI3zh5HKOM+fTMnJzZU7LKp7KjOraJdlCM
JeWLJwvHCrGo+qSnibrYkWAmX5/AAPC71IjdHydYFcptNs0u7gLPXhsV5ayxaJ1z4/njmQsfgYHa
59VUVvIydW19zOtF0Ab1QfR0eqeLaXkiuHl6rIAw3h8VDIvcc2m2LgkVjZ0TAtgDjwXqZ6VJb0vW
mIciCDARUEm8L+1g3lVBMN3o7fO2GhvMq60G+0pei+gpMwGmvgZx7MCHfw/CKqy7OXv0eCJsigX/
N/Q8Mpq4HU4o5eaaUl/nmMzUmS+b5vuL6rHLe4qAwuTIbdHP9WoYHZKZdaCHTl/Z18CxRNgbPgsP
sxtqAMbuPPM0+Lv8YhqyjsCI9tyifERJ5h7spdERhxchJOq+Nl5REU+RWX7uOWjlwED+osF/5wlp
dZdn2w9jNCsn9+KbVNojyvz3V8sHO85+crr//v/+F8Z0sqmpOEDkHZ4S5tzsKCcAxS6m1VGnoIHF
Ml7piuosI2F6ZMHxuj+fTBM7apDxpnkVtWi1SBgQDkrg9DBkvDGox4gxg5+piTj+7BMaGdcf7DNW
udaoLwys659tpTMvbvGsfdEyyVN7OYVmU/VtzD7DpgSMO30BAeXNs/zFWUZCM1A73S3Mm40417um
dr5/lJWf+dux8vM16/6Y9sn5/oIkk5zb5eX//F7vin2al2+JMNq1zaV4HLX24LnkitFb1C21Ecw6
Iz8XKohJSvKB3uNB9xeGXslWH4dVgsEHzz3Pr5+HWELjZ1rGdHhlPMQ2LIBrZU8xZPjIukSdbmEJ
q+3L/cuEG2zb1N1KNwMC1cJmf5IE8a80Cr4q0vQHl781TNvko2Zs/asV/bIJytMdum/5Gtgcs2Pm
brrfeStg+p8iT9IHGfjdtqOgeDtElXzGKzw/EJehFew69KnxSytUST18Ff5sHJevqDwIfdSCXS0Q
VZec6G2Y4vQMIP/ckhZrtkVtblUiDm0hccpIzcvWkvJUOdWPqCkpXDGHcmnT6q755Gx/dl7LZ1jh
Ub3/1n2aUJYRirSbu6c+LoyNNViwS+LyQ079Bx/ceNb6tH2OrKDfw2js1/Y0tM8zs1CCe8zdh5Qj
TJ7WT7oujJXfNRoad86A3ObH6FEU7c4zfmEQNzgS6Bhe5XAmbQq6bRq7XQPF44nIabymptRdz2CQ
3r0iVw9NN7vhGFsAdj3tVMgqwomSNu+lZR0izXSfZVDysHbyOr5pNWRQBDRMuvosKV2xMJX0pvMV
oUqtgtzrX6qqYm3XviGnqzfZ0D5vBkuCLplQeKvf9awTZjCWGWrXY8Qmk46rJy2rN1urr7ZubioU
8Y1dKY/gDTtoixguxQHGGN733EnjxiSBOtxTkWx2MxGwozK1fyqOix3z7SpUBsNmf8D35o3ZQyZ7
/4h1uFxRi6w2nTVPYTwR/7Gykfh1lwT9sRkbOpCtZgjJAqZu3D0auSYftKxkMXTFptTyjaC22JWf
rkkOdh4YkRpsVAMvWuuiIGRlPOO6fO5i40U3lVj1bKNXzrcX026VxK+JnT2XGdENh3ylb6LUYCCa
5+aMEFKs05Ljvt09xfbK6UwwVqBAsgRcs6/nPL3bp47xJtFqtZUCfk1+7VOSOj4Jma09bBPRHLte
34GBezGMhXdjtS6Sv/+RSUxjmf+i186TT9wFJgrz/aj9VSNen7RoPuP+aQi/D2rtNcjZhDYYAGGe
16mW5QydUU0w8SzmnTkFMt9SHha9Fy4PlWr+5iSBCTjoE2A46k9UuqiGHfJmDrT0Mo+cZnsiuICy
cZTHMr0UzZeRluVFhzqt0F48bbTOrk5aCw1+SEhPzAL4T7JM1LHvK8fcRdRArURu2atxMh+tybum
rmmx5OBVEkBeS8ZRVWmsNWsaH7CId4RJ3Wzju2m1r/vm6mYO7DwMunuzUcWetI67IvP2xFiFqyNy
X5MCK6NjdHgIq1F77uz8g/J3ikjU/Dv2sa5DcyQEQa3v4BO6IaLclAiPQSyMB6npn51TjodAuNRr
S4Atij5wvc6Gix9ru7yJd3lXJ+eAB8qZ2OZxagxxGLkBRYXpvsQKBjSh39pfhQb/MetSfliedj0B
EMv91RG+Ow2mCb5Wr14mt4O6EDxCUAj+dmDCZm3lDcp9qEpuIgcwzVnDWGubww4SiH0oKgYpLW77
zKB6KLOmxyIj1w5uZMOhFdqEvdH82XzyDVgplaxpwRDTwXY4XS4W8Y3lj0cZNDjp68BZ5QUcgVT6
jwVOl5Vf3dO3Dvrc/EQDDJpYFGUbmC8oWO3G1EC0NZP5GpSlg4IyO6HdYvluAmIy1BJWSJNlcIF3
CxP5iFpXH2dh0YQ2kUV3WiPZM7tiG2JVjyCLvzljfOPuTrfoc6jJAgaZbxNqiliDjHHANtmIUxLH
pybD8Z5GxBaIdFjGEnBuBCcRRddn5RylMLZZEXGmpVGc7XD6WOTHrgqqg77E+TtGD+uEEQglCJbP
oXO0d62Q7HBqEKEgQHTJ50Gkcz76lDjnM4HEqF5APt64b014WfkwUWUQkO9V2IwPgFR22Kq+EdWw
BGTYfUAp2ltzSt6E33+bL9Fc39pUr598MniFU8Jq87NVnTPuyBj0edbvYWzjLY1v+Zql/Dg57dZ1
52rbAdJambq17+gILsb+hDVoU+hAPqyIXT7rAvPkynieUm0TBWn3XJnpB52NxSEATsDkqTJe2zbe
B11+NOPavAxSPOA0uHme+Vcn5InMeFWKbK6V43yoqvJJ4ngNsXwgN6G0rkuNLBRDN0bIHqMsi1yr
543XmMq/3IqcA+SVneWa4zGIYTwRoVrHvsSGXnQrtKMHID7P/ohuD9Zvaydev6+8j7TXOUHOuBSf
0loddTTXj3LseH9ztuIJND+z05lWKNc7Sn18Y2JfbEBXvGu615yEszJkUISWoSN928hKHA5zvvmR
gOW1bue3oOixuaTfy3uwCbz8VZnqu9GtJGwSL9+pon+IlfZtlX52qayR7koGWxcZm48ORw/mIFoK
0YMSv+AqWJTPOQl5hp3FgWnsgfrPls8eLMxsjTzUez9+sm+qQ1lIU5HsRO8BjVPOg5/LbD3WvrbD
K08qxqjF2sVRgTr+4HdmcJyS7rkVYg6T4HdimFTHcE4ovQQRz/sFBOxvJgkf1hleKJPLoO2MdlOI
Al1xrHYMB3Cp4w5Yedi9wsWa5ibmazKr17aHAemR6Y6tKlu1Wfk9DzZVRzVT6b5pOQ+aM1nEfJiZ
rUlz1Sk/Yg5d0Ak6iv1cwkvOR/Vdu/GJeWC6VV51KyztmqnI2E3TmJ38dKuzcaXS3dyikzabuZlF
ODa6v4Ud8mG1NhFcSSQx6xjmRqbPssLpdPRxhdSNelOlXCXEUgA9zOlhCrCvQPe+IUKr3QwqSY7u
w6ATHDacg4ldfW0OQFm8juhK31CbrbX5X+b1Hc88Ar9iJlUJ8l/AnZVX9rp/SozU7NAw4AQP+bKX
SikFXzcd3bi6M054q6UILbBUPNbr1awXzLtbnERJbaNo5stYBK+4AVAnIEb7IKE7z6IgXm++8O1e
q6JqkXyJIONpIngENnWF04eZPzvntdmTpAM+HmxSj6oqvf5sVIN5hJZxX1nDWmNBWfe+/Dfbzb/R
42K38CnnPfAOO+l3ZmfWH2QpzhGHNtML8oeHglzhusqLsCBQu9Li/nFGdXXAL3Hp+x+obDUdC/Y/
4lAuQSGj3AjXucV+PVFQZr67PMSY7XTgNGLaXbXSf83qwNo14qURtfMb+Nk/i9kYZKhmZ9nt8IAj
0w55z/41M1OcOnrTRyM4cJO8uEZTH8W8hLDcBmJSW/kLfR/PVBkdm7oMLQjVLBM9nIPKyTe2xDPt
EM8KA1oD3DlbIejni5Phr98wJLfMf65jfA2ktLcToxySuelL5FrHvsVY2eH9Qa2R70kt2OXSpr2m
fvKiOP41zfSAz6oPMRWojRryD5amv76HmD24+VNXT+12XilBrTnhzSlsFSXsRgq3viPiMAn3caw8
Djwl1YSx26NxyzgNAZJmxoqWvnY7YHE4Ogv8kWfGkp0SKQTOJS5Yy6eUnKfYcHLw94k79VscfOs5
8t9lwuRAYCdYlmX4ckJI7o1oE1VucphbDIsVj37Zy2LHGe3ByMfg4KcmnNlk2DFVWLB0vcseWI0h
P1V0s71uZ2tut0Ps2gSJy84u0vOX0bpR9zQcK0EXVGJ0CGhZFHbJlK09zF+KeOuH7ZZk5GPrKwNa
AuVCv6ZlGI1lg3aURdsSTZHytZ5ahrL5cNl4kj2AlOWl/JOFA13S8TstFNNkh7mh7+yhPqQJUNps
YOht60QwyupBIVatS9lrGLbqYYvOywDEClDx45tTY6LsIl87zMO/3KOwCscjkYTBgW3Cg9eVIw13
uTi7ojlPZXFwFymJ0/Qlc6M/VsYAs4j78hFz5TFxWiJ9puI+KoE0dIxlUE/EBQ46CCoxvs+U0G5r
Q/SrmHw14bT408s8lhKCKZHRFWC+4XY5RcISWibbovWY4Im5P4qMjGbVBu8TzrQHPs1zgAUxYD1E
MaOecC6bozth+Orq8hDoOYVFXpaDH7xFsSxCqdcPljM1VwzZG5xr8GX9QK2LoQ5j2hL8rGtu6SRC
kSufUUHb8kTNoI86iiA8j45I879MsAPE9RixFWx5vKjBcKb1j1riM8ss3XopTM83UUusFUPetDId
jT/wgmElwLiha6i3Za9071vSRox4KGc3zCr1yYOguZoXC4fuGJDM8YM12LwCk6Gc8GlJbAz74HGm
bkH+7eP8T+LOLb5KaC4qh2yQWlfdRsLSJmdhtAAoG9zs3ZpJneY9dyxHxNKKA/yIcIUiTW9xgxJa
VGV2NJOYk4tJzMBptZwfAsDPTBfIRrmvrW59g0VY5619k0VdslXPrkkKjiBlPiEWYqU0kB8XqFHE
VlEv5oPRileNDdLKijJ7c3AN7TtRoKvMTrIWwgGkYbT7a6im26ZllB711t5SD6DO6MgMbaalUdWS
03k0tQGfIQ/G+X/q2sj6jKc4iCkkyetDrZWv9z+bKHU7kMl5SWVg3SzsYaET+ZxBKnTf++/V/s4V
bhGtEtp+t5oO/yYN3ImoDoU9ZkZ3bYFK48wJ51a+EnqSb/im+Ybajfpyf5nJ0+rg4XY6buQdJlIu
4MHWn0rX7o5uAw3l/qVnTvPNQuKq0/E2F7756lJVtmV+wQRLx3EUgzvf5n7irgqzRlCvUtRn2i8x
1Q7HyOecjZGZOR20yoMNgBZ5YSxP80xMi3470rHlovBIAQR3rvBQCgNm8r0OTDiZwZd+OGRgFw2S
oeuxx6Q10/a4jRZFu60lkrCItz/fLoBstM2ntN2qeZKvHgCuOENwNhIbX4Nf3iAOEXzWLHN9r902
YigRbTrxmI7+lUsT371rz7bnD7NUVAkGjtqi/2HLj4jyokZqHHqs8WJ1JZ1CdvxOP+5TXgby1CwO
pyZwsifGm49u21pnby7yJ38GfdB7o51fIPKoG00u72JqnedgTponM/q32DPc3sNjMKoWB9bezei/
5Zkehd4omnfKjQ5O7Q27OLkLP8PM1s7q9pMy4xub6m1iiJRkvxacXCpUpOC8dn9JBvLg9OR0y4wo
Nhf3oeX161r1bzGUnD+jTbKrMO2XqB+2YvKjxcOxIupuH37GptWwPK5oimbz7EGN5MXXZAFoCbjt
JLyTOUPg93Nyrtri1RjTaA8Msz2rRQELKEcpjCZbZyOUwvtVeP8WMHb10JCcge7VhWMNxnueIaCM
kj2dE7QeSpTjnOD8lC27GaxlEXuWKDSDBjxdFzen+0sez2LhUMMp6ZrEZDDNKGBjM6I+TxaOiI2R
U3FiYGVg6oKAXucA9EscJteqn6KrakyX06Rg5VtsBQqD9gnqzV8r1cbQZzxBtrY4F15kXQ13tq/p
tINBwyKeOBNHiU6lm8wT4C+X73h/0Rh7Apxr2WiR7YwQDYlWBlqZc8lkp0ltMhBwF7s3h7B2abKL
hV9sEt9onzM8fOuf797TZN84nRHWeWQ8x1HEbAAzpg2RjuvIXQBO95830KN0+zNdwhNfru/vu768
7104KGteJ7Y41XrH3nzxhcwLM8vTp2PlYSLhoMOjq4hCmlGbB9FlLg6AahlN5/y7TZFuE1KritbR
pjKOIsDoHcEegh4d22GvqgkanyyxH4/jV5ChcisdKyUpz+BkT8yEB7+Rx6YtvmgYEHtnKWac6PjF
RqcgEjld+zhE8T7qK+fSFRE8mPsbW6QCKgjn/hMmwLf73YCtEnoSavo6DgbjZOU2oJnlV4IsejgE
A4T2zksuuf11/1tsTtSX2DtUi8uoWUxHHGrycy3bp5/Vsgd+Vaoy54eF/3J/iU0qImojO2lq5g/z
nK1K3MNFG+L60rUMqn9+lcXWcfCK7f0zuF8u9w+ixjMBANRVxkbPOcdRZLqCLMzlCMmKwSMxO7ei
FeR+F/aOM/M8NnrzAYLzt9sI++ovL7JhEwVmBs+ibz1qTjDuSzcfTqhjTLdN69Uf7R7uNyyfsrP/
mSBqdygE6X7ISg9BL9cu7NeTlQ12Ai4gXHQGueqNxP3Zt7TiWXY+MESCBfgePCrhdfQznDO7+8XB
NA91/5hxfBmKzn0oegaBPYoO7xGZmF5394ZoprDKyh0rVfVZYSrlLNmykWLWu1IwsUKsbfXR17T9
z+CW7SjeWjSa+7LLgS4nY7VMdP12+pdrCa33Zdxvir7Aw3RHDtX2reNB42Tdo5Sz2GOKC7g3qRuJ
63I4C7CtK9w2QIdLsNg+FyQYYWgZhuTyvfOgAfkkB/ix1XVY5P+0GoJ1t1Bw+o7+UzuFWBePT9gj
yi/aPLY/i5yMmjfiyhzDLH06/KD2fh4mnd3ERwN6Ldwc0+ZRM5irAO7UqsWi9jeLnpMu6vcjZeCh
oRv1Qa85YfcyidlsLZNntQy/J+JSG992k0d4fa4+XDSlWBuhpPz42O5eKCEneyNb4J8jbjE3Qcy5
mwiEp0dEJVmeUSP/xdakvf7c8j70iSTL/o5xrT50t0J3izim/Kg8gRnDp1g0bmvRtKRl3fJEnkn2
HLIi117Nu4XMTaq/midCMvfFk7lUEC9fxSNb80w6WG8Q3l6imOibG9Ts1mdqEfrp4riaGxZV5Z8w
J26kLc2X0fUe7k9LbCxA6vnfRImXX4fDuVaLg+X+xByXXzUlk9hcg5NXTWO6sSfL/AhcKrJ8C0r3
siG4o2jvS8T9hjFGXEc+HRWrQk9sNvg8Xe4vc6zKjRx4bLippPWh0cVuNhLjZTLLpzgX8it26idq
AvYQ4yu0MZq6jJ4MHDi41f37z0GpceakzNToxnwX2eR87psvRaYd8pqrdryJf+wOVUPHWmVQDncY
Wrv9PWKhT3PEwmW2b7bZzXVinuNdy6fQGrBui59/chK7455o1+fPWmY4Cog+Mt7PUlAM/X6ANpzZ
ABQjXxTvpNEfZzWMXxybQ8seppe7q2ja0oVzBDFVfrUprgI/Z2jEJyLVgaWMFrjOhS5WR99GXPS/
HU9jo7JwaJ1WYT2UnAL8QHY8hmUC0pRWr7nX2MAHXalYcqQ6GhaHYzBacGiscddzcN4a/rFCsD4P
PZlw0ADPmmlgV1M6b1cqWXsBkSe7cb5kPJQyjcKn3mqPdNRw5J44srH4swA7I0anmLTMcnmlE1ai
zAsORmn5a2oWg2NvjxT85DhioK+TqbAcXJQOGfp81EjKlGTPiDbpu04/MGmv/9zlJKJYErYd+Ji0
5mzVRZCFGKeJvS9z77m1sj+d1jbPeSGqcGqtcFz8Vs4oPvPUtc6WIZ/NIkUj1mX7mEMCJmqitWGp
9W/gwsY9NZcCZeqN2NTE1qoHaLF8WSTjs2L6crn/DPBg3nLl5qfKd9/vQrdt+AJbu0Jfr9PP2rbV
mw7Hl+hF9HlX6lz26BtJrmFlMUe6AWPyMPwwZEgbr7mSxAa6N1roDbHhXCVWA8ROwHjceh5OCKd2
/uuhMxAiGWWZe61Uf+7FywNX0sGCMUbhyXTxIenhItSDcHbckc9n+ONq8bzXHOZdbWP5W2HZBS9k
E0lvq3p73xKkfjGFdkY/et8kHcYQMaI8XX8WywSL71j8YiLBFG3ZpdbV3KHes7758O3h58r6Gv3h
pzaOdAzIh7vjMcuI0OYoPbuMidUloMdngyd22mpeEj+4tf1lMPl4ZWZiH4h1AEP1g+OwFGelpv57
tP0nA/rtX62MXwSYj99lVQ0h6XFgUXC4qfoI6BqrxH93QbbZtzddvUZjlr456ETG4gk0DVNbjcok
CmcvA7DRDu+yN6sJ5Z5eCTZwNDTMFMX1LvzdX+DWThe+/bGN0mhj1MXN7QdyGT1Y7SRVL8lczp8g
Rzk0LnVaCpNDyPCxenKH8Vc36+KdcNa1y9jY+yPTeGMxDwLYQjPPnZVPdOzZjmb0y6SPd8wi51Pm
Uz5JOlrc2vH9ftTA/DzcaBLQb0DWIYHhTTnnRmOcS03/Gu9Wu6Csd72K/Qt2OO9iwoS8NB4bSXcw
yTQOMH4mbyiIsD5Q+IGFLkJgZ6c8MXVZfJFxBhTANx4iiBrEyr7jmFYwW/PN2xAVOBLKeNXWPcoI
1puIjmVqmZPfnW2Ye47XzISD4dFa5CoPjb5rtQHvpfyHzK7pTUXfNsQ1akP0rdYcrNgrbk785BJP
fCrQdiJ/vBnuMD9PRQjkDZc01P3a07yHrmBpxUQTjgzstmVXM8tg/EINaLfrFJC9pQ5rtB0O2ajl
WD0BCxRuk27GKPjEGQ08KnBPZVn4exdJVKOeK2Es0HsHFYzE4rT8UqX6ynGnN/Yfepj7wYUrDfC7
R6d06eCjx1/HaujWe5tmRzBztyLN9PXkY+DijPrZx260SWwTdGL73dQD+HOAH/FECRZOuzVBcYDX
Oh1VM9000vPI70hmtIn/PrB9PUxpDg1Krir8opBuc7Gv6IRKYohkNpyUdS8IIM9QyzcIZwtH9bkp
kiO75wflmUeJF1Gf04mB3mdXpvYR6/TOKPxuF+kFhmQmzysjL88FWzPMf/8gHfo45Gd33QRCbiHf
ttk/3yAYFhvGrQ9IE4+c/R1bk7sxDWgZwStnN5fu2TZNUohF/d44JAlt2WYHX4yHQTrak9DIjXXp
a+lk2tkRBiVAffyA9VnL2pnaMoTOaPiEfk46mOJXdppje2hx2zPq9pdlmikI+Ni4IGSrm9TWMK7a
o71ASmmYXVPmF6pch2hCK0VWWs9qz4Iu15RzRAfN6r5amcX7rAXLHGXMH6SRX2uYZlhmOAAKrFuj
pYe4PdkVEFMIJ5B9W3xERYjVmvvapUuFu0CN5maQurOj32clmdec5DB9zg3x7iZLlvlAt464ule6
r05ta9jbzOcDzgRjP9ZRpo3YmjPed5qohmEbWeIm57bgoyEMoS8X7cxbBKd5bWbNWSXBs1vZ8CUH
bcupCM9SMn/0bknOiYySgRXJ1NydxcZ38pqb0nfMsZQerUSP0BgXeDEDVIwrZ45kX5ZkbWP7ZST8
sC47/q7ab3EqW0gKfu9e3gQ9E4x7iNR1mAc6QgmrYAGua65/qKLkOK4Nv4nodkhR0OzykWM6uAET
u2BeqS0k24j1PszHHNcMkGOMhc7vVInPNFrcCsisfdf9LWL3jFAR4TzPGVX3zUhzYXkL+mA7ZfFb
zthtjU3+G0f0Y7+0A8QxqVeE2xuPeNaeKvvTOM3baZbue8afAHiuV5ZHkYZZpeo0dI+2s+07V+0F
oMzMcnZKuriII3SjcXiRs95sdKwYxsx6FzQ5uHwiGKvBdv6N7JgIxBRPjufEu9Ezm/VYDq+9Y78M
GQVwoH63Vl5itY3dZo/LFIIQZ7fBj9eNNTgMmGC1QSL/9LNmw3gHtcUYV3BeoKGN1EjI+nMkB5YX
THb9xjdWOfTJVeWrLXdAvo8MteHzF1LfMAlmiOEX7S6OqQSpoCG1rXZUtfNvnufQrNGVWXTmpEWj
n5XihAEQvsadgERe/AqYDW5tkf9egN/bBq+45xTWhiv6ty1YnvKa/PpQ6dwPtrdAUq6A2pqt5kRT
SGYV34XubO5fYcd+aBoUdrPu8EnlNgKmyczdGfZsNQ6V6j51Ha2vogYJwZJcCwhE69fc/XJjBCzI
BSGTaWB1PZxu4O/U69gBcep1/meM+0uEieFkuP0lGNunWurV8bEvADgjYz+LJGJP1SRntjPtyp6j
P/rANNII2qWLRa6xNQwAMRhOtr59ho8lEN/LacFg/06UA6lgGvGh+WgDA50cyYPW5R9I01zsZAg3
rTaFQVl8YHxl6ewSwrFqeE5n6JC5CUujNf6B0s3DIEhvXN+AEgUFTgnHI6xaR0h02VBxunsfl66S
tPzm2gGW3jJnzEjPOANYp7kqjtyvt9ooXZBOD3XRyW3KgWyFKjqjMvUnTeQmJxUkKKQsfhOATQsq
mueBe/AH7QyQB8MCx5u1P8UzvZU8vejK3CL4vfPPKmGso+TUQfWsIr3GBOesuzHwtmVmTiuG99rJ
rX5j0fS2TcltaWZx6DbaTHVGT9NQcpJ8n27AwKktxKX8aRIpzU4mg5zOrEIR6cyrbZp6vAh1q79m
uGehnPBoaiwgoY3l7EWpSZga0gUkHHWrJhHLoRi0JzfSC04EyrDq+KngucQzUodmxBLhmpAumm5k
4gVN2mOo7k0YJALGdZjAaGya8aF02qYMMPAhZD56cfE5Sf3TGluDDo6z08Qa6MQILSDQjsTXa4dO
I7BdDFOpgWW8g7EVMEBPErRPUZJTnHHqHWVwZWAK3HWSpzBkeDE18tT6Iyrpd++ghU4G0n8mQeFN
1FJGUw4RwIL/ns5/PRHnD13d8ihd6K4qbU5k/knQQW4241+50+QI6v5VN/e97nx3S+OhokIiqOcS
L5j5TKT9vBja9lDCkH/xkVTASVdCAkAE87yx2iXQXnPesfJp7fn4RsTMVsi+zVJW2z5DdY1qyAN+
T6Qh0rQVe1WLy2RYfFlk8PGIdqE3MKUxblDoe2I+elh17aGyp+oAwObLBoy7s+2tXZqhZWb/ch9k
u2R+vmbtv3q8RRWk6HkKyo3SMNhWaTWu2z47cAzQ2DyZ9aZ/UonxK9LH174kHahzB29s/AqrHjiH
bs+MLbJfFYS3A5hpjCfmM3qPsek69oP40FbuOGAHAgmhqfKNMNzfsk36tYc5bCBsu2acRJKAU8q6
i0BAza+FQR/EvHi9SgtNx/D8XTlEx17kXkjDK9t6iwudILEsjz2+jH6ADIaqyc1IFTDh+zndmCYI
P6f83VZ41hUmL2AAO9+ZvAMgtWZDgn29FBuuMFH/h7kzWY4cubbtr1zTHDIADncAA02ibxhksE9y
AmN26PseX38XgvVMSZZupmn2ZDIqSWVVMBCA+/Fz9l67FuMebXOwGcuTGuSOzxkBSeFdoRWeqGGN
81Q7zLGIlOnrbPruYdJCAfoYK8EiXV/lkeyWIlc9OjtuE1Ua3kab9d3ZU+2hN4tiovosGNQpCAbT
2ikhH4GkaEtcca9gUFe1FrwYjry1A0G8uSyW7QzVTZKGhyXs2If5NRwb26OjkcDnIrKbfCTblE9B
pL+xsJP71z8CR8IcMPR3KuccyF0DVTrGENgzeoTBm4o7uiZApW8NYimpTW9tez2ncc1k3HQtjISJ
z/BYq9o/O0rctPVuJpA8YauZgyqdpR466HqY+m9Gn2lYnX9vzas+MohXJGSPWqjtV1mXjEtr0k6Y
4RxWJAmwdQiPuj9d1aa5SXUdmkE0vNkmgF3bUfxTIApUHt+440viWjeJ6RIoburhMkUWuLXD8pXV
jqmo1ieHKtZfmVy0qxxuXeSXdENG4g7zIFnXWfmYYoR1ZNdcJS0rGp1d0hw4L3E15wyXVN3OoRkD
M2pyWF6EXjhbf5qYX4HXl0juWZSCZl25tVqEYIiKvD55DvoMpfVvZhocaUkbxB87RDMgdQTd3O0x
NN6ApQUiPna3vc50FX01pSjtjYU3L0WppZXrkim8Xp6LBHy4jI0MJXTH6AKojjGU5imMOTuOhq0v
c826LnDAX1VMfNmU8JHHK4AO3zWHzztLJDRgn6ZzXKtD2rXRGoXgsDJqOyc9JX+zJGjWFF0EGn5x
B37+m+dZFUFQzbQLNYu0p3xfWEjqJhnymWK3XfSaYDbX5a+uURKuZJNFpJdyy5KF59bCZWil2s4x
gXeCaGPKP+uiJ+0640izG0vUn+bzUAzc2n2/sGo35EgmCMdIQxNWocfc1N0FXncVTuWzF0fG2u7s
Tetb1NRzj8eaqrMYnaNltC7yF3HjDEW0Ud2ICNX+SRYLkalcNHxSxNQFOLsWUWBsugm5M6xCai0X
sK8po37n3tZlgdiRfzKPBA9IumiTAbQt+ZcL0w/zTcm40w94/C0ObO4c6qbNX2DH2xCOcYLtw+/h
1DCuNIZqVevqiFzE2ozuyJqdIrNHNoMcMOq3CuXCMkg9VEWEvEwMNTCIDauGla9scT5aCD7CBtaj
m1CIEAlIew7R0J7zGmHJjIzrFlz2MIM+nGrvmi1LIrtDyoITZP03w43mRecQNZmxSCcm5eQyXc2Y
L8VZgCBwc9EZQ7IStrb2ShK9YKL8HAZ33Q88qXNIonLFoy7MYTU24QN4zgdwF4S7qF1S46Ek95Pw
mT1wzuNA0hdilanfaEz/BUqIsPdufEVkbuW/TpyY2yI9kU7Zb8J8NrqUKJe8L2wE8TIpQPkEWnEw
cmtGz3TnkbDXEC0dwp45RckGXFj1ySo3HbWrnlrOOE6mESIbe94qyTrEq8iS15lnsBoxeGTsC0uj
7vqvUcuw35xGtRCFB9QSAT2w/4ZXu7cNfMTjEETrQTtrnDEXhFnoB9VQWTcwYJAdcLMrg3rWfjM4
ni0wpUOdbg+OAE6URepL5Rq0Hgmk53ddMJ0hsdol0UVghefkAL0yYyX0w2QPBA1Uv9O8Zk3zaKf2
3N/rq00nui9e0XyxQ9XA0YX1LjpIytpbZ5LSOmUMzMgTABaxikaTFRxe/KKgN7nJuhZBiCWdjSfQ
UpuXBNKfJoUDeTpWerwkIw4kfB+r4j6YD+cNRvTS9KezIYbkqte1nTm2+rFFxPr+pRjMI4IjZBWp
aS699M2r8XZyejxmqgddh5F+3QWZs4sndcbr8dUXipg6v7oh5UQuUkgz64AdIK6GbUekCmT+O0hJ
J9qtwV42IHSMxMKh64zxcuzS8URNs4bcGrBLdh0o/TGiiMkzWNp24JEQC39LC2gwJkNH+VkBPub8
Bxq7rul21t/cGK1ASXtvUZvdjinPt26upSut+OK5hXYM7RyjKugYVimygmTWMK/xV9DpqxXzzqVR
1y3tqdFbN6ZGAVhPp45wEUtwKpV5/RR6k790xX00Wrd1lD1CtLcXKaQEOzbBy43DYxdh/OwafVxZ
cCFJzkiWRqNa3BfBD5GFBIuaKEdRK9wyqkroprr0SW1xYvACxLmfeImsfag9n2CyrL7J3OFr3CX2
1snrYUU49jfmooPjZBvgMRCWDEkPwchR+ITp3sextMBmBOMv/G5owaqBdLpNyfxYE6gXszOs8xpd
jdDi+BREq3CktTG6yS1B9OlKB4W0UtVDDXHoxhVzDggnGnfOfhEENDFAR1SwSRnoxmNDj5DnjJYA
ovHGHI7S87k3eSqw/YcoDQiUA4PCebl4iIeKeWuioHMxL3TtgYg2Nfg3xBP3lHAVJtw4+dGa04wO
iqZ9J7uNaqwrtwjvq2IgRKMwHgJAZ01/q0XXDMtLCtXyzo2Tx6g+F5gpz0XLZ8pdAtE1i79IjdaS
ZVNdpzgx3DFcZoFfIQpMyjVRj6Sw4GZleg4MzRr7Z22sp41MEz4DbE9MeACKETS6DgPpb4JR/ZTB
fROedC39QQz2ClFqiY/CkfT1qsfJT4iIcnBOtZFKlhSDcEEpnLza+YIlmx0FaSgpt5vW6KtDpG+b
iKCjsTFalEbZm5jA0huj254KM9/WiH0Wvg0Iw5vaW84pYakmNAX8azKD8s+TJM0lOLij0Lkyu/wL
6AsEqL6GSpC/PNEMdVtr5zY5rrneN54KDq6E7UqAqVa+r1LvVRMTDyiBa8uM3rl33/WZeegFo2+x
LEm22Q1BACesZL102zvP86ZtJTOwSFFZbtgRcCf9CNUaXB1GbI3fCagHcELiVZYdXvs+GPJ1u08O
Y6HOYZE82UKWu9jNXpOWuD9tptbHPqnAduuzYHVHveX0QHv+K+kwO9Tw2SqfGLt6jOLGtMTpynoH
fSqwkIzE36fKRwTa49w1W54HJqLVHT5Qf8mZdjcN0HTTfMB/pw8/VagZp9ixOlBqjs+YJreodzjC
DVHvriTRuzsjdt8GZnOUJnRUdQ9g+gj4VzMr/SY5eHln33YDiIM5OT1q6UC2ww+tMA4BKKWlrtVz
hPtLOLTfavGaM/rtwn41pLT52US3feG+NG6BueKxBzMMgBLfeereDGyMi7C2EC48ke/MeNvYDQzf
DPYvexqvp0y8JVBMYAUR7sKQi3T1bUre5Tof3DN4mhOj0IVC8gvJiqPyRHdgTFElNuGioiGEGPLr
kN0btemd0R7ODV+kHkVG9Gioy+OcVswQmzw10zl60vrJ/Vg+BDn8Ryk4e0WCcKhNQtgDECn5Vsn4
KaqWVT8Na5GJZNdHyTrht8HU0Ga7om9sBEJkt9UlvUO94kzJpX3i8GZgta4WZYkO2KoRxsUWtQvT
5TO5OAVyX3EA9zvt28FdKLJWbPhSDdTmRW1vy1Z/mIbkjjW4xKlDuh9kef3ImPEnIVY3po1coGIE
rpmstQH4uEVfa2odiZDTc+ZftRZa4NSbN/Sp23ao8UtqWaPNSdWSDdo5PzhYHXjvPNiaylwYyKx3
eTnJJfy3fuVKu9mSCcOBREOAZFHDJK6+Ts1hXXum/YgXwENEuQo8nNYt/4fHUzuLQSE5jqiRz4Hm
unuzICFqTPJoU1bTPhpqBx/LglbT17rmFOwwz1pUnthlZc7ektrcFJ25KS3sflW9aOXoLGuJFUIm
dbLT/Wjc2YrsSeZA8CBzPk6tTJ6RbG45vmiLkITNjQVNe+Frfc4oKVjpLo1AlyA3XaPHqI3FbZi5
p+SSypA86iPvu5vuy6jbWtNGw0a3FOnwaBIFNTMLsPIDuOkDOgqd4k5EvIshp31GxT8rl8vXkNEH
3k/b2ktV3pfaA2yGL5rlPYGGwAkiWQfz+D4pS4Ml1adn4mIWxuUID2ACkpmVt5anvWVCqyHKONem
ADA3h6+uMhIeljjbMLOXDvt+KbZ1EUK/FjvNrlFBJ+cg80jRDK6dhqxA6U2vxAj1zk2RkCsTJDzM
Tu7T1FKA/0RCmoTpREv6s9uSQmppN91b6zdE6OQ9lhqR58teEP4cj689ImPuUX7ScBSDBvuz+QHS
lswZ4X5hDvqCSzoV1P7ZpF7RCK8dlxZExW67y+JrzeeqIM5b6GH5XblQX2RePGCmfWIaROuCli03
5QAIu9969WhxbnP45ArkEhd7qE0TKotca39xjLINwS8r2yHYxZH9RG4r2D8kovEu6NXBaOz66Fde
enhHEmnswZC+43WKWxhnxsgE7vKlYhrhYmsDb007FUuDOpay1QivTE+s8tEtsjhOBijG0ZLo2IVD
BOMzZUEErjyM+BA0To33UkZsF0N8LaSQbBq9vgbnKrjR6J/mPeWFH1gxIHmCBc1ZeHH51mIgRF8k
1u590sRbU8MyUWvpycj14VinVryxpemzZnMrVei990wkefRQlaeisF7ziWCe0DS6EzNgfxt52PIm
s76bGtZylRW0kBzPXEkc4XRebPSWnhXNQ6ZNVrXj7VCHX5HVhWfSe6ulm6X21eDpTOyh9sE5PDgg
HW7eR8dWEV171FBHotawME49uYtmcw1+eEO0pHEXWLhN5nWrvAyrG8krEpOElqcacTbO42c/7J7A
MiHznoIbEWBTYT0q1qxl8GAIKQozuanR8ZVJN77mFokiIoyYw4cRyI8p5VsR/6S3lz5catO8qE0g
VoHDUUJ2O0Do0Uqlk4UgkLaRSr+R5BCnZAIHnpudytaR+/kicXfPeakAkoIZKhcvxtlennnliv0P
t/38Jy2fruyhptmbhi84VvsDIycEw/F045Fv9eoh8Fqp/qdUqbySeFL3QTuk+3Lw7RNIbZyONZ0q
s0TTOjkRa1JukE/3Dl2hntVXSjAMMgI3vClnA1YXcbKdNC+/Gzseigoh2luiUw9akQOH0D9086Sd
ZrnsovZkOBpTvllu2hrcynaB+PX93012ckQv8So0zNe2G9XZ1TtFykZDfGXGG/gF+3Z+j6T4n6xN
z3mYNfW//mHCDv8lqeKdpCYtKaWydNOwFdi4X7NFytyCQSHcH4ZrsUKO6gCTj7FtJo99ZKl9NyUv
EbCuwgzEQ4RkZy2RUwEX8SlL3lU3F7VRihce6+FwFTmMz+xaRPuyzINbnnRi9ywkWd4tfod+7aiM
GMNWpn/ISDEBz316I8pxTaGkayid2I35jf4SkuKojs05n9DKlQogQQUyMi3vgkZbg+BUa1pYwKip
30hYfnDK1p8xYD8HSdk8hkBfKAg5ZCJ4yCTlsddR5EMoYFtT5o0WaschAJP/+2tvf0wu4dorm9Q8
3SEeFa2BrX+i2PXYmf2gDAn/TmbprZVa6TYu02xbJ/TzYyxAL1Vj7p1REzjKY3+fkfF9yvuaPulU
mHhsaddsc1UMSCYT7+Db9DsyadzXNiFisyQGyR9qSMc8ur3jMyriS0FelPKIO0odzzuw9XXXuAbo
ihoOrSCbngBsCRJFp0mtHLKpA30y166lYhwIKFGsiNmL7oIagt99Vc9fLn9SjXgVQC5g71g0nUCH
nWhFt8u6yYft6AG3yiicJ/rTZyaquCIc29r6ckK/YNnOl6zt+ZMW3JS2Vj3Pa1BQF/l9U5MOnITo
NRUB28x+CSfCCH4dB/2wGwZq2aJAD4bGlifRfKKrrR0R7ER3nTKbc04ZFAtR/eGZcf/2zDi2I7jZ
LMH/WOAOP95qVIwBXS8NpghbfJiT71tM/v3YqOoUFuMNRouFSQxQujU1AhlExRGn0BmyXQByYCLk
ve8Q+xeTD4bZttj2M7UJNjNaIEaC+8u3rSpwBxYzzEFv7so2ifdaoGGMoR96V4ZGvIxs09kSNs/W
YBGBQWqlxUqEva4cgvu6mu7VaMenKpQoW0lCA2iSX6cDZmXhMsQL3UxeKUUiNFb2m8tyPdpDt1KT
kZA+2xF2KwG3Ssvy16Pn0vF16vSIKIOQE91+ciDn7Son4bZNO3xBQaLR1U1gIME4ITHj8r0sBSnG
LRMBbG/3lQrL3dQ5z0Pq3l50qJcvyItvwa+h2iF+eO2llJreGLSPuYbWXSh9eGwqgwhNwbF9SFFt
wPyWi9EjPk9mDDti3BRXfjTJVUAWzSvTnFWRufKbM6v0uhYGmSKFfNWRda/lONMxTSQuyR/ZV0rq
ePfXz3JfnX7/dKu/LUjuTMKUrkOKAP9jfXq6tYBMjhFIKsI/2yV7Q1cQGRXMa0mXt7MCfQfiGFCM
rdNm6Gv35Iq4vRcji9HIHSYWSNxANHYF7lsHwZ8dGitDE49dGza3rTYGN5P8YmONvCtnYrjvhVRf
FceeyLjV6yYFnKMlPwvyf91iOqHM1I6y5Sg7VExEiqnX9kUkyA8O0FhfYCxTjZKzN8Q2ItFx3fvJ
CEvcAM/i5PeXL3nbggxB/fRgFtQs4zA4qEh1uRSgy9bNvBYMokI3NUXpvpfGjzAJ6xctD1Bo582z
D+APBkMqaSDOkewG/nRIntYfQmesj5kTLKsuy7+rS1Is2NK49h8fTyHGVuKsShYkaeE2UUURgyXK
0x2RyHrav0Z6PMHSI/o9Inv5yis8EBpZ/VZZcXVd6Si6IgR2CLhyxjZoLehxgjSupX3242i4iyIj
Zq3mXGtVmD1naiDrqn2wveHlIr6+fPFamuqh4X91RhPXkOpc8xES0IYBvL7UIWMvPeiQNDLSCjUS
YrPe6qcrg1MudTD9mCC/9oWern5/Uxr654sDplQyX3AIzDIt8jjmPemXbbKGTFd4ZQwjww6CrTb6
+g4QDeV2UOwuxCkHv6DiyE2rzyYNUxePfLZ1zJ7zXp8UBtR+eu/3qQh7JAqyOk4tIX7C7p8lUUUc
DdPCOF4IgW2jfnCAMqCW1gczNepHLdMbQkAZNOu2vwd8PK4JfRfAJPp0kyNlpHscfsH5FEB6MtsV
Lcb0ZPYO/XMrJ6Kp9ehzTvTDyWUN9nWQ+TTBnZRo2EA8ce5wVxCHYHHH/alLRMOZ2FW3zB1R03BF
WUXNK6fsFy36f+q6zptWEv3o6kIoSyR0SqwCyLaJBFjGhUHnszP05VwkCPBdN+GEsTsmB3pjzN9e
fuYw99lpZQjiEduFXxJuTrE1rduGnEdjsL7C111zWs194qDlmsmTj2JhMMA7Kw2nnRP0EKA5Fkqy
xh8qUV2HRQ1Fs7Vf0aL8zLyouNU1TjU5hO7wAinVMMAzzaYNrqYzTsr4rph9UGgfvwNnDI+X7/wC
Rvsf7h4x72zvReT++7/+IRU3DQuZpMwypW6Z+qdQOFigU+LOgW84GK3tBW9azo4wNJtQ9YvaYaJk
98dctow1rLzJ3uLO+ubnwWsnZXXLuAfFedxAOEsnYhEbtJJsHMO2qvT2ODSdfZiAb+6KBsOB0Vi3
vWqIW6hK/yooRcoEZlZTt07OVO3l8hObVf5IfmsOcJO/MIZRdaPlnv7VBZ3dx1Gxqa2ivwoHwzg4
3IlbMcp6rl2YwxiYqh2lXBANzb4Nguxb3as7q7Cv2bGn44Uk1Ok2+1rkQmEs+2nneiSjIydKYtjV
aCXaA0Oo4mto0egiQsN/wgmdL0J9usFn4V1Znfvw7oPR0Cy+33S9gYTOBUoAhC+Lx1VPi/ugZ2V2
ryvja9DawdcJak84DjDPq/ELo5psLWpD7ZjxrZLaZvIa6L25Jgs1m4NxdEbwI4DFoSZqriGrd5lA
NWMsqDnX7zt0SArHtrSN8sZFKTrb8noUYcuxBLdyufMvy39P2MORA9OMbRnOzCnq5ZS01ubybTdj
hxFq3AonvboofcUs99VXxCBmJ5EBxyfLHJta6DY3oFnHFZbW/MmVBpM8SJ04iTnXq1pbX46ddamW
Y6KNYK+SVRcNXFFTQ3fANv8c0dReoUv0ttAyWTrbSK+3zN+m5VT300uSDGSC9NZPmFtLgz3uD1W5
Yc038ceb3LLZmy2Ci6hVlfxU3k3+QEhJSU43bYgY1mCZrCIeqacBkCd4+9H/DrQGg3Nr+wsbVCSz
dOLZPbO8NZVxM5hG9NiONw0Qv5tCj3bZFAAhYUhL69lXJGvl6DQIxMDEPUNIGOgijpTQWZlYTMHa
TnTz2ETRspx07IG23UGRCUMqTYYVkVnLcyft9rHI80U9E/kSw5Wnpue2E6iDouyhYDR7Zw/G+xMB
V745v58WKlcjyq/HMa0L69CWIrhXBtLPIasORt90zUKFUXqVvdhNEJwuXy4cTtlQJfFI6XTN8DKQ
w0KcRvE80lPfpDb3kGX7xXPcqAflYgcLLHh9HcIMwnVVMNPnELjNJiF+r2IFrx77yayUv3zpfWlT
AsWkws8/840hRiqP9E7CrzswtSFwpxTuqUayikrHiQ90IQKSCjrwjWSTLpqqg8NDxAtyLwZUDT7z
Mevsay0cmReBD2Mee/venjDG7pRqb4Mlx53UYwdFv+ndVKmyl4lD8FSBcm2ZG0aydUBUwjmIZuAp
olM7uw/bXge/JPJtT7VNLctAo55H3izI1YFi3boDUrJCmGY+msL2ryuFAC6u3p2fSOe+OMOQHD0P
Npo+6i8hKLnrbtZ7hqMB9TTr3XbnpDFnM8WOhZ6a2Z4st61nTsbWpHnfoXBHY3eNIFzb/X5dN+cU
rn/f8bapK5OZpLLmpZ2kvkuK3y9FQdAb42jFHsoiHCCJKXd2jOogn+4C9pwCVOuuoDdMdxOL7ODs
DSuPdo1/FoLppxc8BSinI3hqo5Ed7b4VD16SXbu+s37fKg30VkYNnWHAYgqmADxeQc3Z0sPdqybb
/P7NXLK7P7yZOQxNsj8JV0ku1qfIsYmpKm2kOlq4oYZkFO3Js1UwGLvYQMyC5dKfYWChKCdIFe3W
6ksMLfOhSS9KRI11fzAY+eIw4ITtE3Kzai5QQ3y64X4CbovEcHzubNgJSYDpWqjvuBWYPkfl6/vf
VF2jMeDTSOc12k1ieBUEktKEbNhN64vbYBx4clq2knCWO4WhcSWIxyH6Z7Y12qgdjxU5nlJ3o6s6
hMBbeKi4zBCGpM+084GOir1uhti6cob7ZGSYE2XcOVoj77Gz9CfjAtUuk5+4NvFz9Sn5RUOJA4NH
ndJhnA6oaHKSdLdd0AC3zWFXGP6qNt34NNZoAzhvNuusl+Y6sGiLN973IPYYDBd9t9NcuZ9Afy+H
qBDPLii6JWru7NCn2fJSn0SPvvT63eAwWb1A0stE/wZ2zT1iHgqhnMbni1GuMumYR5Uvd5dvC/hp
f7ixnY8ndRuPlBCG4xgMiAU6KDFXw7/c2DJQsPFV8z2f2ZjjNBvezMu1KcRMmmZ5WRS6r52jmQ7l
OebJxmZ9ZyEzJlWpo0ieH39tpIs7U9cye0AG3mLUGIRGlq3C3UCutr3s22Zb0g/cRBmlBCYFb5lE
VYcm3hoXMDu689jOIlWmUgbF1Z5yD7yO14pDHqMpvNwSiMf+bcOrssTfdiO+BdOxipdZqCdZ48xe
7wkdEtPBdFM62vwQkj9AV91WCCVMs5xNSFeIqTOO+mKVFUO9TYa0vo0mYMrxVMI5vhimVXGjGC3D
Ly2BQoc9oJ3Iq0kRuPXGcZl7gkSxuVeDVn+8Cs30ocf9ctC6nJnn/Ce/V9ZKtW1+NzlsOdmVqWoH
vJMP+cWfjo03LZ0Q1kdikO8jW8q6iGY8Ki/XewuT6uH3z7yYE5B/feb5nB2dotQGrGxIx/lUl4Ja
sxOZJ98H86kXdvd+kuHwXazYU7tdmATVTTpxsGjj4Ikc1R3Ix/GVpKJZHHp+vyX6EG9J1HTUjiNt
KUtxHTpRvhDxGe/SpMIjM9rFC9JI2PK3VWonb+hvvk3Kie+1pIsPxUAiKIyMpc+K+9X3+2EZC05G
nOwKoo1W2iRIxpm/OPMGC3T891eBA9jfLoMDGt8QCIsNmHn2px4oLb+QozH9y75KUc0ZVI5RZ05v
MoHG7vmvWaZPmzRKnskfLa8wg1kb28QBCye62KGWzGEXULroAlVYyCz8rcy2oPhOwqmrFxmwOyWJ
BZQ0KL4UARvySKTa+fLFQQl6sAiYqifvi5HmmAL5g15TfzfK/zJ/M/2/n1Lt1Vimn0k8jNHVgLnC
PVkuLwVJONcnytIeGM7l16BKSNSZJkRb9As3k+9veaIcRnhg6jPklKh9gGkFUYtiEapw/jaSjIjV
yq9OvnIX1jzGabrwSzvIGONH8a0vs/bGFtodw/r4Khu8L91ELEjC53uyQq3dJg07O6bRenHpToWp
mx/rWHwX5gTkRGHcRk1JLz7Kd9hvrefSE5DyFI6lqqqg3HutfOwCC/BfBBV9zjs21TMNh+/VTIUo
RFOwh2Q4q8MKphLqwkMnMIfwkLvF8tIn6xphbS+PvTU25i6ZW3YM/t//ksQPfvDb2RQWZeeG+PoL
Hpl4CYRLcDt3xoB4ZOi9H0OT7mrCNRdVBW4DV3R9JD2KcRrxb0ccOLLX4yOtV3P3fkIxvdzeppka
H0OVrryo27z7bf0q7u8uns5pkDfuIK69MM5OXeV7J1JE6EMmDKnf/x3xYN/oaVTBxH8u0Lo/o5c5
IRfUNghMizUUjeArxIvCJXEeUhaKKJ/85rR9MOnXPqZBgLW+dXaFhVfZFVl3LnI1AnFLrEOhVLs3
rZ45C+eXXJ+SbdYG/lKr7IcsH/NbIZJmkzOf36W5eZ+OuXYrGxuxUdmc5hkV9N/YPWhCZ3IziOY6
t5EkTlPbrEGRWis5wmeF8pOsmqq10X6H5BWZAQWhsn0Ymxh4NanppyIr9SfwFP1OdnbyTRED905d
9fRvLXBNGIlxsyPbaWcKOZ68afSu/R7+pyV9sc1qazpYuraY/C7/1rBsYUyYM7ga57qGbbZD7rLN
/BHzUemK5wSW+bqsS+aaCmLGyKnCGJ7H0asgLFJ/iE6LQBLSgSpF9TMzuRxaBhzEFyRyZvkGfelX
f4quweA25JfqzTbGs7vxWr/f1TJqdt2oo/sp672v4uHUh7BpGiO5ExD+wHPZd5VF/vQF2BrJdDy8
044tR2dhcPpT5ul3fhS6f9GOTZkssZPmDzl5cm3cJ2u/d6enms4+7Wi4hgYHJhwtXjLADANAeK93
VnN7WQT/q0inhzzlv59Tmj7EBP+fqU//HyYFz1XL/x3ltMB5GCYkAmeQ5ce5TTP//b/ygU33nwg7
GTDBfGJfgC/8j//pf9TNv/6h2eKfriN005IkodAznUOesrxqAvo8/8TMY4hLG1XSSZ1b138lOWmC
lCdp8A+Yri0oqBzjv4ly+lifKTj9tGup0Dh5cDaGEP6xPguF3vJr+JgvC1YcgIsiG1512zRd5IWM
vcyNBsCq/8NGaXw84f/1skpx1tGVRWn46WV9nzRt1eONinSv3tRjjl3S7uJvuRLRkXNft2plmC3T
kV4LGO5s1zPHfPzlUzq/Fye/Tl4/vnVysFybsb/Q6U8zemVM8PGtV42DqrCcZnhLUD47A6P0qRzk
AVuFtXamOvrD1Gruev+7RFLMq3ST1AnysgxduealMfxLKQxzNqfHAEytHyKcMK5Zw09i0OAu/Xk+
8vs39/FAqcjycRUfLG/QYbTpik9vLpsVcD2UpsVUZOEJ+Iz95NJxP6m4Gc+VpUXbJK6ts2NV7vL3
r/zpbV5e2dbpbetKMFZ1PlX8FXBDpL6YW8K6U9/71vf3rpGE8SJl0PSH1zI+jngub9MWpuDRcjlt
Ws5clv5yTYsKRwwj3Dlt1s14t20fGijQEhKcT4TQBuG16qZHn9BTysn6yY2biKkEXk9rFScaAKDf
v3fr40dsKfLYXH4bzr38Usale/vh11HIOFpMZYamjH3UDs6VG+b2w3/9KoIoKhoGBs1PVpaPbxqf
vBbT0cWpoJETMiLROXVh5t/9/lWM+YP65X7lzVg6nyFPCCuUq9ufunD1SM+zTZMeCR6+J0f5drNw
cs4o5aQkHK8cblPidLRGdXRmQ44rgthHIDSFs5xwtv7h2l70A7/8PpILq1g5bA6UJM7RMPn4to2k
d+J8BGjtugitF4anAz0LCuhLY0ldwCjbXke1K8/BoDOgxCPfROvY9ThCa2P0ncVIaPB0G+uJ5bw8
VqMpblgBwj/dlH97AAwecMljToAfV1DMN8kvN4Hfez2ZrB5WcB8Fb0KaCWGsjCAImujXv/+MPi5h
3P68lKCwZvdgPePKfHwpnB2OLBVhPqGteSu8X3BVjRKFI/+hOouK4+9f7z+8NdslkdBgVTJ1w50f
x1/fmqxlDFawX5jdOL26nmfvI0LGV7rX/fHjnn/3Xz7uuYNk63P7SDAkgyb+aR1xtLbB88azRGxn
DQqtGtf9FKgt3U1/k7pBulbkgp3LHDZX5GC50BjLtousb71dm1fZ0lX1n1pbn/cti2tNl85RUmes
abLIfrwAodPqk1tywdkZb/NhfAEYYawKO7jKtYm7j3o3nfAqGOEOQvsfBtqf13Re3LUlegfXxoNu
2Z8/7dJsAnTHwUxLMDbk4jwMQfpNI0qu9mimNDFrObjC8+8/87+tsZeXdXDdCQ61CHs+LTcl4bcJ
tFh8o27kotFqdEKHGydZy2LGQ09lcaIRjdFM6f6ekRX4KXxve0cfut3vf5VPyyv3nMFiJCxpCcFc
yPx09ctJ6+OBFhlq7bS4wbPd37bx6IrF71/m86d8eR1ETNzfWIxoYX16nYkpczKOGNL1sStWjeV0
h0rqdKULC1x33gdvY1cDKZ3o2FuKCzFM+nsVTQns/8j/Q3HysZGAhoo2gjuXd/PeZjHs+3ijxb7h
wtNtYEAALWtgigkcIJ3KqxcUmtl3TqGZ2veaiwXl929+fm+/PHbvLyxZ+G3Gomwwnx7xwtXzlgMl
L6wQMHaEJYPU14I1J+HkOGLLXhFOr99ywqnvMIJpf3jfn1YY3rOJeoxP2SZZVMjPN1vjZ7wuJOwF
Z1+BjsQIMMQExZZo32z/X77T+aXmnqQ71+W810+XuOBImdYpDOGuyWBwsKeEeqxC2sF0+Ssu7sHV
FcaiyRLbMNX/dKX/9lZNSjRlUOfzuFLuf+oV4YxEDZdwUrPoPzN1NytgjQxOlMLs+Pu3+h9eyv5f
zs5rR3LmWLdPRIAuaW5Zvtp7c0OM6aFLuqTn0+/FPhdnuqbRjV8QpC1pjyaLZJrIiC/WZ3i6QahN
ls47VcLUo964jk6DVFum6qhXDv1NolAl3RsYKn0TlJ0cSssMYjBCQJczmuj6JG6ANQAYnzJmAE/E
eIlSLK0dNvg7s+zjnwhj5TcP99l4HBFE88uViA3m43dMI2POOBqHlRh8LJp0A05uF9WrxALvrtug
Hr5+mZ8sTSans+haGNUUJ7uDLu1SlKGRgyVDM6QwIEvTofhFL2wG7m2yXzNf0MH39aCnu/D7W+XE
4VhcKkTW6ah1ghbO8aD1kll0EFGjriEgjo4t9hOARcB5gWYr3RVUpnHr2fgRGjqtkl//is/mEZdO
17VsGz2qc/KqI9y5wEZTdCOzPO6H0pjXHRBjsD5O8s1h989ez4JA4UCcJ4hw/jnsujJre745U3aY
xLZQYXjwgUY//8cHeo8pfczeDZK5HHAf546b9HQTOgKTlLIj09SNtLuQP4Ke0Mlv3t0/04ahkMea
ZAFsZwlqPg4FSCBVhrY4cMzqrh01B9MhPV/ViiaDelC/RN2Fd18/3b8HGaGy4drE7vaSejiNDw16
1qoJX2WuuL566cn2YCPSQzHUIbaHisbcsQBojmYauwm6CtMsGY5f/4blsT6cJ/wENnK0mlyK2G3N
j48dh8KTo+aOq0QK2v43hjlSuXFE4Ze/pVNZBO6VFhbrSWD7tJ+mkX7CPF68AL/+HZ/MJ5aPRXF2
ue6zF378HVnhmDbIhpFu3QhENmlu886Ag7f7ephPHtezDVRfjIAM7l0k/VeEnNKA7WcZHemkA9qN
SHBnxb1U7bC7HVa0m+ubZszTva6W/lWhyduvh/f+fdsfhj8JEaXfOjUEVcgnDvDCeOgj1O/Q8Vx6
sl1MoHDgfGoz9q7/ZVjb5iz1OWdONW3gSKQmBxr2u9BYQItidOintDE2CmTdjK9j3AmH8yCsngay
UcU3w3+ytHjq/z/8yUlal1NulI49UgEo5RbF+UU5XyYlq4vObZtWSDl9s5g/e89I9glDfaJEFtnH
2UQYU3Z0UpcBkmOWTg1wxtLRG1qefJOeHt5GZU1jb8ze+PWb/uxRsX9H0OraBvuw+XHgvK587HaL
EsOAoXCCHAEXkMjGADpdaphxhBVNpENGW/jX4/77wCaZJIt/mGjm+T8n49IIGJkQVGE5CoBAZUp5
q/SE5CbWVsAK6BxbXHzzLcmA+6+H/veRGZoSMvdNLv/m6fke0vtBKYWN09Zr47mNK/dxMPKqBVeg
XDxGpafROZiH3Pm/HvizZ/bxEuI9L4Icc/lhf63lPsLMvZkwmUg8O36UVTTu59SVEL9RqDbakN7D
LE8POVZIt1+P/MkjW/QksEgtogwqIh9HbnyDlq55Wcb066+8GFuIFFD8gB67K7zyoQX3W+EKopfu
N8fuyQnvkLnggrkIUiyem5rux5GpWM5q0CO0fQUFKKRUMCltX+THpnL686+f8pP3axlQE1Ax+oKz
/OREpPcG9UXFrkHhu9v0ykt2Q0+DohgaOKN1JLa1nojbUfTVw9cjn+a2lmsGmXMypKQMaa7Rl5/2
16dNx7xFu9VxGMMZWuWmpS6EHXdg/GsaoXMNniaye7+ZDHrwdG3dGY2znrzU3IIFG16++TXLbvHx
jPz4a05eRCzbFjYbDl7DpFurrGzD16KP49t0QLGX9bSDpuFTk0Khg/eGjKDSaesyxuibwP3TtyIQ
O3En8cmxnV46DXo6stkzJ0jXhrcTMTYlNFonh6LGDa5UnbHzNVgjUatBsJoz/Sol23Tf94590afC
2Xz9Wk6m4vs3EmSwmR1kOwnuP34jHxM9szQVdjtDNRsa3ZNt1j8XMdMRjqGnq/y777D8jX99B4eb
p81CX1S2gm3uXczy16yYZSGrksID7m7airIOMmE2UpqmHsragTYy384TbXRuOt3Ejthmsb5Yy41/
vn7ufyMV1L2sPvooUBDwrx+fu475BqqgvVyg7S5oD9C78RDaSGO/e97Pthmu2a61REQGcfbHkQgc
SX/GCeh8l4axwJ2cBKF8pKXYftsE+ysjR6K7IrHG3WKIFeCBIc2wVYvNbKKxNcTzmBtWbmVnsEm9
aBdrXfasx101nWturaW8QOe7vPRnr4cQg92RXZAEwckOJecK4z4wqYFKOp0Wo3Rpve2NSdd3X3+H
T7Yn0reo9WGZ6LZtn6zKaLZahJ6APnzKexZ2BOh4dhESd7p8WvyWNziU4TUn3Boj16XbW3x3AH2y
AihMUR2zSA/Qf396AIVU1BO5/AJVeb+MCuyGY7flQ9VO/7E4tSw2W/coK+hLSXApKn7YEJ0qnB2S
TDhtUAzYQavPX5ICzz3skOmb+vrFGp89l0F5RPdIf5jme0vkX+vMUfT9VJJgIu1ms153EerNddx3
07BOpZiXPtDm2EZ6M62GKgpBM0kAKXFXzuusABdBrmSp89vTdOy6PL8JQ1Jl32yGn/5GEkTcQrkW
Wqe5RpkOI9S+GpHpDMzBbLriqfEz7zz27e6brPoykf7adpZ3T7mIUjC5mfeM48d33wLNVXFJOYWC
EvolNM/bjHvpPoMJu2nqId/Rlwc5wnIK2me6+fLrz/HJgvow/MmdIbMQ6fUeTZBpWsViK1UIaRHy
J5L+rwf6ZEGhCsWpYQnklp3243Nm89CqocowCMLl7o/Z2tWqwMLhMeXZMU4RqBcNXe1RYov1/zCy
R6+Nyw2FgvvJltpXDrpHYCtB2IbgmDJd6vt5guaYEOHs9EQHUtCaWAW5Ir36euhP5pHAidf0LOa6
TuXk40OrPnOMtFmAiX7cHTJcYTehP4Q3OSrGb2K3f+bRkuHjnk/VCejNP4l6JKlakdNbhmzeytZT
kXeHxJ7hIYgBelyBE+F+0KfmKrTmEBmN1m+/ftSTRBwZsaX1l6Y4WptcCoYn33fOMUFzORmCitbL
+rrGSsiAmG+19gXeyGn0C6PaxPlmnZ7mOMgxkhA12LW4EZG1Pt1MuHv5nTHBvIhgOYA67SVtixWk
5h801lEkHXJ63eij4vsGTBD5gwxWfN9g+/HdlnH6/NxSlqIviQQ+tcN+/fFTQ0+jTaB/z7JGi3eW
IkAPWtqEK4xwHNyxHcxKvnn8k+mFmJBCAZ12QiCkoGBweoTHAkMqCyyr63lp8tOY7K56k4PhyTsz
zifn7etPfBIx/L9PTAcbum4yvL6x7CV/7dxkfOEfhBKHigRYIYG1/lzO2Ol5IqbgD7dvP6Ik++Yg
Po1L30dl2+DCu2jKbf/kyBcK+3KQW1Pg4hhdmPGb6LJj2KgH2nCPCc38ANKeelKS9LRhzGXEBTl1
WgO/fvaTV/3+K8BOMMNRMlOMPvm8YYb0vAxrfkWHAlIza7Gxp0rbuL45f7OSTrZkhiIjyV61KEVg
sZ9mkaqlDkHj7ARdr2+v/KrFPWzshv/8QOh1SbIuJRDPQyzy8WP6wm5TZY8DvWQQvm1cHO8r5Kt0
xFnjN6HmJw/EUB5VcQsJDOqlj0MBBp9HQibIdW5umBubhlgsaumV87/ZA//5SA6VWWaJoDTjsRuc
xDG277bjKMJkZVaR3WxcZwAQ66Y1UvKwgId6+HpO/DM1TZ+0BKUHVp7JjuecLAgzasYsj/ERoNZv
CBBEdrnVtJ53ChkpsGt33jSuAgCLt2+xn7RZL57HlOymoDlv2/dN/t0utHy1v6IJqqLs/rQGctCi
AXJP88zCTLRMLZyywZ6NBOhimLywE9BHkke4cdAMXToxikldb7453z97GQzNd3YRtlG2PFmn7Wy5
WTQ5eWDCfrzqlF0/TrJwt30OR6jNe/0sseNpqyuRPs3uVF7M+sVoUshAyvHN3P5nL17eAmEN2giK
xZz5HydcmwDHqQW5G6q82lNOuHmfkIRoSAaq9tXuKfB8s2ZPZ97y3skRkWRf5h+n/ccRaxwhqeMu
0FKQyltac4GytDZNIRKIxdez7rNPbFOx8ASnPXWYk/dcVItCRiOtbxJHPyYuHFzKwQo4bpfeW4mD
73Y+1d7D16N++oAc7dRJDCQQp9r2pPZrB8NQUoA+iukhN6zDwBV9o1pYGV8PdbpdvL9LdsElbuKc
sU/eZWdamSKfWmCc2MZXbF72rUqV+c0DncSj7ytFkKmnNEHbgn3aZljZBAlFVkNKUqPzNqMmX7ez
i4thXmQWFSGrO2ijbqwwzJL/7dh+H3qRtbiC7Z106hLK/XWOhtYwONaCspVVYq46ooO3lIrbntZw
9U2W7bN3uWxM7LqIhOzT3HxFuqPvcqJuui2Lmw7vsMvKt9xvHuj0Tvf+RC7pfxRpDkK80xAb54ai
MUB0g+LV+gddl9XeIWGDO3sOo0BAufYhuK9NNbaHQmAOGYzOFCFvkM4KEhBUO9qYUZAh7rEGDBW+
nlCfzV30WFzl6c8gu3JydruKcQ2DC4Cm65kAKiRsXJ6mRLVrnA/pbP1fhiMcX6507MOn89fz8Guf
WCqDhCgXJGUUH2Q7+kSjsyXXXw/27zQ2kCMxjCBnxGV12Qr/mkudStph1BlMc8PFDj1FIrPKZ9N8
pYtufDVjv/iTeEZ9U5uCePjrwf+dXQwOZAM9Etcc/TT6dmLaNROh8dndzjkjXxfdVm3/XX/kvxse
o/gED8TX6OpOBTnlUIAFnUgYgE4fz822nDaYiKQ3GTBcmnZ9HSPgUf9mzrwHsx9PUk4QkkysG4TR
5Mc+vtgBTGgNEXxBwSKapyfc2Jth+5MudjTDoeHhWj++qsQ8C+1hV9HmjgFJqvbSGqE8CwTUKEz+
h28t+NSWS3RI7enkJym6Vn39vSQxl+Y5Dr3XUQiAkUziEORVGr76shJXHoya/X//znhI+WzK1IFI
EX18F2bRC9IxXGNlp6d38ZzJjVYMw8//YRQX6ZGwl+Ypf5kHf01l5RWDkwqK/ixT+B9coByxwR9F
xt/EbZ9NKKJD3zAd/vnPAvWw0fJ6OqjoI+wohUsZI1DuogqMMpDQwgsMp8QEpW+m6rvI5L1s9HFa
0RqLgsQlHUCUZpxc2Qq/KpO0YMmYfbKfgePBx0lBzJj3sRVD/ZF9uur9VMcqON43ffk79LpnM6+A
fSEYl57xs2rUrzI3Hyt/LsibpdD9kqld+R0Mb6sMgU5jC7PiLIAyOBsGfggOmMKpv8pj7ZvT5d/N
h4dBjbs0OMD7P02Z46BjF53Fw2RyMu2ARRRdhnWc3FmwyDZe65A3N4IS27Xdf50qHwc+mSqFNZea
ZxHgwdbOfwARdJy1kFnafLPilt3z9GtxHWOOIBr4VyXWaHNpDBXuB0aYjttqglXSiDbH0wRkfY/d
2Dcv9NPxlpdJ/LoI006OjlTUshgq01jFbZwNqxjO8VWvmdN5Tk/xeR6Z06+vX+S/RyOTkPQUyRvu
tPSef1xzkvWu1S21xlAJdYgy0Z4TLtm7BB+im6+HQqBuLX/dX+/zNGFxygbylWqrmAL1pmrdq6Rx
TUDRLsZ5rLly7KhRbBFX9aRzMI1x9WGlNWXPZUbBW+JWRdMb8vfVQPO0t3O71MK/RYUuPx7qXNkH
fgap5nnqogZwROjoxH1cM8s4wTpzJp+KXTHmLJil0HsCY8NEPSUedLgzElrzNPZY7lDPRkoOPTNq
SggpnpzxxuoAD4ADE01HSWTFxlxW1qpXRVEvq8surBi6qArN68Kxmz5ARTmU28oZmrAOptnL+sCO
Bn3cxnaEG2ACUjJFOHA2QfWjkOGAIinq2TrWIGjO8TbyV7YpIVmOSX4LTIFWb4QkEPezDlMV6F3z
rVkANgtVnZxTdyjWchj8S6Ww5ZsLmuYrgwyFVxfc86gkH5WsrQVO05zLBOMuyk/FLuJHYO1Vhoe6
13M8T8d+BbozXznSVEe7MkE05652aLj8bhK0QucaALNta1hqwbGIM0FUSf+KNjhvmimybUmC5Irt
Lqc70sKsYm7KjTHGxktj6ekF12jvBRJ3djG747gliak9zOQChlWJTn1YI1CsbrUeR86xdo3XtGjh
TpAC2Wg0cZCbaDA+xkhcX8+ePlzk9CJsvEbkd0PvJD81WRJtjsl4H1Mo2SYznI3BHTC6FBIvnb7V
HyCqqzU+9lBy+jktUIbkNKu6Foa3UzSskuZs0fy6IPZ6bPGmKet/WIPE8N03QFP7RWsF5K4xba+P
iubAjC7JVzBXCO5dvQaBREPAGsuicjdbHq2vja8fesNeUMxV/ShGbwzCSiXn1CzgOSRte9mhU1QB
UMn8jwak5BHzvihjjKY9S6WGhS54u3rlaN64mJi1gSRlgrmOxOpO4pMhUtJPwhjNV6vRqwu6XgFp
Z6F7N0kEKVVMe3s02k/5CLqYmn98BIVR9Bs3h/wnSk3s43m2XzAd6DaeW+DLQw/jwtqM19045hea
mo0Vqsp3el4fg0wDJmEOXjutUtI2u7IVN21b+Bs9bR3A+TG2wOj0jr5Pk3YsNjMm6jQdevMQbUa3
GAXtiDROFkXr/MrHlDrirIebpAB6H9bGQMuGmRhk74B/56PZEugZcV/tEA8Zt+GEyeE0ZteGnVL+
7f7kRvZAvnEDSPUXNKR9XTZ7uNlnRVo9VLJ+U5P2eyFu0pqKptafc7KScUEqZBpxhDCxh9Cs+l4T
7UOJbd8qGedhw2anjk5tmdiVVwtXCFKsIYGtNf6jFmORqnvZobSxF9WsOx0E6saq3Hoz+sYIxke3
r9Mwv5Lg91ZVk28QOS0X5AZ5HaPpoPE0W9H7njw4ifncU++GxRpl8GE1rkRhc8hkf869SsGYml/Z
6x5s/JSxLIyA9cOYCmj9tg41EW+r03xgmsWN76Rvc15cJV4S4WoB0ohTGJpDSYLSjvN4X/p4CAy1
zpREj1QIwLLwT7dI/BoALclPNKLVit5vhqHQv6ZaQPtU7eP2kKNcCjX7KTTsNUUwfKRmbLqzTgzn
Vd9fM6MvGgtPNEvR7xpSJF1bYzuzXA1IsiZayi6/tUR+2wIy9XjfuKu5FpsGWnpN4EUSDg6O0Q6u
WsmQkqzPJ9Ws/c6h0GhJ3JgAi2lB7RmLXWQBLF3XdNLKxu8szoCy1F4RwDnBfiWLt1FlJ9eh4+H9
5zWEQUUI4reSabWj6I04KLdwXDBATVwa0Huu87ReANjkVq/HPvKvsA7rcdj0MmzhvLdJi8/8BZ1u
hFfcIZ/ZRpjbZI0CVNW3Q4STo4ugC/rYBcXw64ZazKqm6WbXjhUse0Ps6BeAlmTv6QbfmHp2FfnW
sRLhOgybjY/NZReTaIXcQKkPCQfN7CW6SLxS4nrGzabJdjQq3UPsfumc8TjbMV1MIjvH/WGXIu1D
YDWfq3l8sFQDx7/C2mFpP9f56yQSqHrUvJWTyzM5WWd1A9YJzV1CcyMeI5hVpskuw7R5rMM4sGwv
ReYCEY08/8bvp+tcte6aZEyCeU+2HXKuOPirqVW/ABvjHreMUrsAXY5LcP6Kzd3KbiRuqfVNWUGx
rgqcZjMseCJkYbKdnn1V7ovUBmmvr7GujYIqHh9oXeFrAmgL4GG+RZVTrm28D/tKf4OKv+q9tlxR
CcYaGiIR1AvR5yauLc6dkcjn0pmHdYk/C36nyW2TZyoY6mQLCnkPxWDPbh+ERrwXVXPUJotuQ5+5
jDsJtlC2+8MtknO6WbknEhgEM5ZCejxvTLfncRHQzbq1K/Ft2WRddulX9kXXNSkd+lNjTDDGk9QH
taGB53Faq7rSG7/8hTdT9BvEQX5m9hBAtdh8Ugp/JmaICgr+xIq5d9423qbvteNcZUjGkrF/lfak
NtkQN5RQpm0iWF0q2ykmSBp5ty2SsH03V2oNm6fZqs5J176mOrR2OC/4RnRWs5/xn6JLgz+UGeXO
asOrPLPyI/HLCsusXepDcEpNpnHJFDPRnmKQUS7uKoJaJKePvBxac4s96oUakpVbqNvJ7tGZGJdS
z6/dwqkJxSK55sYHz7qFZd4175xKi7Zco8eDMgVciNydXLK/9hvz2ihpssM19jJe2EK0hRwbpIFd
fWb49b4pk2NYlFCAPf5iGrPMcjHn7nHjnRJ5nP3o3MZAAfSti7m4TJ50wGdaDQUi0ewtV82gl+q5
6ZztAMbTdyTxjRS/sC0BeDet3dl6KpKGfX5m5ugvhj5t5RA/QHxvSIZA0xWKquC87cICzOf02qYZ
7he1djM5zjZvnHu/NDkJIrBcibmPzGjXlCH2d3jDdcPWxssKxw+mclj/NsL4ZyTMR6GPLueDglsI
SgwlJqKg0bsOO/fJsObLFiO1QCT21mqbu2wwbskNU8PH88yKHtxyeslN+lLtlas11570z2du3CsB
ZSL1qvPagVsxCf+1yfDisuMNrLx1hGUCHmiYSph7z4SYUKVnhF5ToCY6gBI9uht1+YI+SgWj/laG
5lM/IfYuZfgSTcX1bMwHLRKr0Bxuct+6jqNRBBZ4lHgwX9PUuxQS66zGk2Q5MCqNiuRaqPCNFk9i
r8l89YwU4TT4okRp1wXGf5aulg4vGl1r4wf/z13BzbkYXwS+BnVo22tP5OfCmh+w+cTMjR5NKMSX
ZTRSkc6utO53NPTMYOMCDhXxDdu3yaue2Cg6HCKzlCHojQH1yJnSx2oTmcg/S/saFwOcL8Xet8M/
VLZ2MWrFNYq1mlxL9pbrkNh9FjZNuA9SL54iWDqBk5tXJHffhNkAFs3VPiu9tV92a0/xRkVeYxrR
pHx4w4FsSTmi0HA0lkayG4dOBjUeB41GiGVj7j0K+2imZrrNbP1CpdOZmdreXmn+5ZTlyJ+KszTv
ltd8t1hCWL04jmazphS0gUgJZhjCM+juMwReb3oDli0mtrKT8k6U+jV2Rvnel8nvSiNwryO73Gi5
fze49bG00lthpX+sebjJZhvTqnhba9VZSJBg+z4duj/pyCPScu5o2HqNjOo4EuOHRbVn7RxwDlhP
TbIH+LV45K6zFKOVBkBXV7q3wN3XFueXhHdIWQQoOo6fmiYO7eBsrLrb2G79mofgp10nu50g7IzS
OIt7eyNC/3KQCs5GtK5QQKOvp5xjQ9qY2cWx6VQBie4tuNx1qU1P3rSMRMNHAGwRQryDx5vawIU/
iA7b9BGKV43fAkmRtuqCbnjwObpaqd/os3WLMZi5xq/R3U1l9YTlgOC8UE+wAfZeMx/zNIcgLmCG
TvMdFZpsNaj2hk6kC/y6IHciYwyA6aOGt4Y1PbXsHLwC2q5keR839m1tuYEeFkETqeeFRBUDOI0n
n8xfRLCkdlAlMYYs1xZ/hvO66rB8zKJ15KvLMrEOdpFsIq+5XLCE05SsIUshQXhjAWx6i1KCMwax
WZ+nmsfXhryapDvgTFskTTdln11rOATBIxrFfIzz7E7kEj9cXGxwGYv96qJ0cdpU9w64xdaa70f7
GSe/0rir5LBD9P3Yth5mQLTiYCpT+o8wmPXmJ/QbXp5YUYdiPtoPSXfIecjFHykZX8IMIqd8tGbv
2CbV2q29YJJ1YJT4Sl9q5b0fe8wY2JjtEESQk4rqF9vdzrLmgz7gJj49aH20D7XsyuYegxuTcU6s
E8xDuO6Vvu6bNxsgjwvltgA5aFnXWkG4oMtLu8Rs1TmP9R8dpSNCxhW6wbtuGC8bI9xgPLdWDZpC
tBoxBGyvfpZYf1mRecQDNuj8twh5xeA0m6i6TZR7jpf3ldY+huG1nDGFasLLRDYbr3hcXCMR+W7c
iASUnWxB0q2lrdZSM7kWpBTpJMWlF6vJLpCRB17XUrG9sTmWM+Aw+H8dmugwtR3xgXYGR2Ebdb9m
jtBs5m4i8bWd8BTC7rnzwy0UdBA5M8AXHDx8vJwoaXhc3tIMIyylH1Prxm63GkViK+rXlnFbaocF
UZm8SFrlPb+ExQOimwsOXNfJ2RpE1Fr0O5+ANc74CtmHsro05IUNexHXRg8/SGkV9MHXJZAeDaf2
V2jWQYN39pThOimNbRU9RPYVhiS3RYvZ6Q460TpT26l6UVwjcZUi62B7h0nnHOhsQDZx88uBesjV
thHarhstAm3wT1LfCkg0gMOPaX+p0x1UW1x9cvcMMM25VqSQ2MZx3ZXtvTv5WKEAHAIT2SCseum7
9jKUzWPj/aQ7jyxHsklSDKBgix8Ltn1ryjdZ/uDX0yF0khsBNwcY8jZMiycDv/bSrzdoU8FgK6iI
GTE4TJtWOwKx5H5eBoXoVvgMbm2Z7Zee4My7GOrDrLWbMp+2WGscBFKRYDL7zWje9w14AnwHhrfJ
Kja5fVeJ51nHDSO7Lp3rCD6aN6/9TENr7VxoyQ6k6FlDA4kCAE8TLN+jWOAHsCPIPol4a3nVsayH
HeJTLije0YXCbPIRwjjHydC+E17/0PX86nxAzhhtIvmzyK/cbiKxlJxbTOastm60AVtJqkJ19QY5
lB7QdCsIweGzrX3MX7kqnDmxcd9U3XGo823dY9Iq3VVOI4DwIXR6vwn6DUSh4zWNIT96Bw8hchrX
iVFhfVHeqnrkjk8ivcL72NQ0ufKn9DbxxA/2gv0AX460ZntjUwZTk0W0n0TcsEpi0iz5E0NlCUKT
pAc8jfvS4A/rYd2vJ8u5MENn73nynH9P2CS1i7jQVpl+Qc5p31AsKbgd1Hl5rdDO21z0Ogc/9gQu
1mYw3E02ojbmLFspgUttN15SK9uWwnhIVcIJ4+7sROe0wRGuSFelTI9JUp0rbswkUfp14eCtUr1k
xXUYJfdd0f8cw2HVePHe10c4WM2G45Ub8x9rxFdYf+5xe5ZhuqlwklhToT/rQoJcJuRgEzOrA7bi
F9IHDjmJ28wbtpD/uK8AL9PrsVvlkoZg56UxnDMsoAisafeRDgdB98d0UEJrb5oz32o+dlWc8MY0
bsKBm8VgbSKcjrmhBdJOz8FobSyNi1d9b2S/UzYL1fpbg//FRP9t0YnbVo1HTTPxhP9VmwZvB07j
cO1gsMpNrspHMlMGWJEbitPNyu746qbXQQmrNovjb0fhLy04J6gP7sZ2vOvhoRemdz+66kgAfies
xwyQdp1FR7cHQ4nzq+3fzVyczcJYbPssvuiMMafLpqaVw0XZ148kmraYi9B4+ZAI/qjR1te21Z11
uUm21F9jYv0jcsx7pyaBZBCHZmqvpZRvrCg7cxP/gthib5nVs9CJS614TQ/rFX7TKtNXPvTwvLeQ
Ni+UuA2JwmDwh1XlhuyhaCQhVaFJ3ThZvUX4C6zql1mJnYbDUryYu2Ck2rp3SgdEbVAQNA9FWf7G
eNAK95lerrvwZ5pIl9fY7v3BOKCu3kggqVzlgkZTexAduKHWfNlw7WrdGgcaOsHhaPoDsWKxL5n6
Tvpkdx1TB59s9ht7ftUwvAwHAL1Ve5458QY8RUC4HmCKo/hmdVJyerRklx4XB9kUDmG0j/kvKfLD
G8Pjk8tPY/5G9RTo7FUWl36u3Uec5J9hK5AlmJ7pcN5F3gNCSvR0QDvj9libeA90LJjwUYdyji/I
Wa0BuhjHQ4cLYcn6JpEWYMPdAZ/zFgMkbr1J4TzTTX+Z1tp5VpNBG/32d9jEhxHh3Eb5YE6bzryt
p+ZPXKdgZPTskjKvhMgU/7Id+3eq24+WXd0iobqLQp50coeriqYnQCS3lpVfepX/E5u626zpOTXG
B2wm8r7d+u5lpHd3HSBvp8URFR+1Z8kZopoXYaBNxekkNOQhijjWLJ+7eLb2bQyXLhsaLnDBvtDH
aS0aGzKqD8le7if1B+j8Glg7/c3JSoDXIC3p4GkH/q0E6JrjRObyH21BfZ3DALer2P4Zh+Y2Ei9d
P+wdj6b6dD1zmiVsnZr7p+VdQrXyEGI5HLpOXK+9rF7pRbjLI+uYKbasek89YOcY3dF3tF1ZK1Br
V6KPf4TYvmVaihqRWVMB4pVjYKou3zvONF0iCSNrRDKKPQrmKZP4UM1Q7n1tuxgXttp6nF8SPDlT
vcMD+MlPQaeLfMcF/+DU/h5Yo+uHx0l2Z2mcIpGvA5Qwi13LLs1+gjyhXIIXd+zuc27e2lhRmhbj
Hda+95jTHHvkV1Z6jM3i2qa/X8T3WmicObgkwiZR/dscghDkHCNcoli/iqZtVLf7NGVT0eXaUdhM
DYCQU7Kx1o1J7JyZ6NiKi2a8cyONQPtHqJzAhbWUY0RVRyvV3yXc1UtebJIcrZQ0RXbDdA6S2cPo
UAeIwl5VP+WYyCrvXLTWuuu4rmB3Gu+ltn+31Cy5+U9v0rq3yfKEyXhG3iJoTf4C9VZgCu/Mfwps
bEjonhdz/qMVdPvn7jq1ac1q8TDNrVWVYa1b+uow6pi6WtApr3P3fpDg/HpSmXgEUkJo/MtCPAic
HDsc6ftw52r+6+DiqgkWeiYZXikRpDWXWPJLuTjz+kdMjC6nntSWJ9c5bsmjj4jCLfe6Oey0BmcG
IuYEAUCStOBZKaKkaUeGdti2tXcbDg1MAI6R0it3oYy3hZMdhKffyVbsYYXvM0e7DZ1yly/AtbgZ
LlRe3A45fIZ0iHX6DuKdwp6kRfqBpoBs4WxsNJ0aVFHZZ8ih92mFiT0lCQdj6RzXOzVgtVJEv7Ia
HHQbPaVtfUsr/RluzxtT8zeVGe2nMTqOuvGjr9zrmWzMPo+9eyG5TPq6TMhTxZzg2ZQEUog/sldk
7Eqv/dXrQ3+oPGLkFGrxKkujI9qJHVaUReBrHYZ0VPd2ntZcGRYxtUliekiqaJspctJK1bcIudug
9ZN5ryvcP/POlgRlYm9jPjcDWwhCOuIRD4Z79F/3fVthET34DxUuvoFbzPXKr+V2zOtdo9RzbjhX
dku40ThXZcg9bY75IqXFgtSc7GfhJRQMCgYwqDeVMgHVEjU6aWzH2FKR49xL2H2Hc8+SO3M2xYpk
ATf58BAuMzKjNEZ4WVya0zis8pSqlxqmH9hXvFS+S/LOb5IrA57vujfMczzKtnVnHeYyardLJz5I
fdwS89asDoYfJ9vO6l8rhzb3AUuks0GVv7m04bxY8W1LKk4rP2zo8KsvQ3e81ZUrbmK9OMIhucNX
grhXDKA6hMb9EOUAUYSiYT6RWLVJbwhmXDdIjlmCgomVQ80dizAu8UuDOXDnYun2gOld5tOBMHSP
uCGq/+PoPJZaV7Yw/ESqUg5TS3I2mGTCpIvNgVaOrfj09/OdnkCB3Wqt9cfhLeeT5pCbZnfgMFDn
lzW0ZcBWZCdGiSl47ZzZU0QqKR2upwO0dqR+mALZ/Ascgf679JNmryWZcyu9kkRaOhub8grUu6b/
0tnq/J9aq0nstZVLfYvNM3Gend66tD7HaumoI9bdCfWnDj+RKKV/9LjDI1P5LKasFTEUS3KE5Kw/
zcEW+3SkH1giMH92h1QQvE+EJVYcCklyYsQjdgRqhcqpf9ISwz1IbXVOlsimvVVm/RZ0oz7rFBuG
ZlamcZsNNrAnXctbzGRl5E/D88BWe0gly2JAqu3V6Oo6o3B+tWLNMNtwdRuPuoRRYwnIp98poM2w
mSgRrb0gzEhwOLlgPOe14x4oBLzEQMNrXHSFM21LqrcPwEoVQslyPME14y8s/eLVm6EzeaaoKx1L
4OJlSJ4yY9a9WCNgeY18b07OU2IFXPgYAhnt+GkLBbDNZhirnBape5XzKPUnuxn72M7N9kUTU/XI
+TUjfbQGRgYSQZ3EkOAiNvxObZTTbppxPnhVRdOL6/X7XLhdXK+BOAeCIH7bTdjjfEG69SKk+b7c
j+hUsErbuSvCysiya1Dc77kZMT4dNbQeW9p4bFqPgHmryFj0JWn2p8bok4cyXwed5sqgdxnnuG7s
1igPOoBgXDbU35DwLv4JhIKwZJ3Tv8lqUccgTYzorsWJF5JUGKlmAIhFp2GYpvn9mqjy3A0VJXkj
ven+EuDbcQIFjeUGx0oD1CWvjheK39NwrMFRnGiWtC7SJEZskQGFm341x0OWUv1Llvhpyu8rCXjz
tlmrPLZGJuAKB9PNccovJ59o7hq6cYdQQrtDh8ar44xdaIoOMJM015upSCqj+4rgJAgtSJy1q+nD
qcbi2Sa76C/16Ig3Ckrte+ylW72hKtMkfHejMjWeFzqdTpmSxktBcdc+t8ay6XbEK068ZgezLYz3
pYIHRK7oY2d5W3vjUeWVc+TjzpNLoMncbe7uqTyHL0saK6kiM5nH4Nx0eo5v0wKcbySQYZEUJ6uw
dPUd6Bqqt7cE3YGE5cD22jFkaOVYvLdVqdvfKNrXud9S5aVUe5DOshYQR17Vvq8U4dTXJrun/q5B
5/I/om5UBeMOX8T47nml5fzZpnJmyJZcM2Dx/JXi9SOxKn7+lCvNDI5ZMNkB0whF09vF4/14Hjqt
uLNDKdkZ93IOqgNISqe+AIXH4Dhe8Wk0OPV+pY0N7l+tSW/+b8Woyppg1cEC7eQigmQMFtbYpzKm
cspW34AdQ3cZ+7Wjj9JwZqa1zeIrbb2mtV0GR8Ntp5oopKCeGzKiG5cWZiRwpgPIYwed5BB1U0af
b1vZAdgeEJwoP6mNmwA+uHiS4VfzoM7Y1BO91//jsHmgxEhL+JU2DTnV7edQkHj95NrjHBw0m8qq
dyGMPjgUnjTFn8fRXx6XWszLh+XYvXXM3FpQrao8SR6pPVTOXlZjR1uLaNKUuJ280m+k6Y/LybVZ
LmLyP3216WkN6LZQHTw1lj559afTt3SYFt44NwwCM3Z2mt0qdD4zecp77FCG/dC3bWdFU4stKk77
QVjIUGjSovdm0T4Xs/Y/e9v32F4cvRVpnJlrn0CFJzYWmbAko6zUDz4plMCHFH9XPYWzjeYzQhiF
ng9//MmtG+Mu8SDmcEv/DfowjL/dHGhZGq6jHLvPEqUBw6Q9e3oJ9iBWlb5pOr2b8QRqwdehN437
4Qdc+MB0aUrrvFKzzgieuc5qvdaUhP3X++bcnuiHmJ89OxisHbXgKnsM3M4s47IGBwf1syxaVMPG
R6LibSpaP6CazV6OULrasso+kq5uNp/2uHKttkDQHFWgGZbhTd3QWkFDNtWV0Yxn2mADl95yErU0
vRfJLViSvjjqv+RrLeqZaEkz3SkCpNvjlMPN/S0kVxLOlxVtHbYuellBecnYY9vKaFdkSTNHLWyI
FbfocukZvrvRXLKTvzT0jmxsqszaf03pV+m21gk8PWmt0zlRN6+d+deOtTdHVkdZ9C2Q+ip+rC4f
L14HN0LbRzpZHiyOlKLeLWuagnlh9amYMmwqlKI2LRrtF/+W799cfZ4pb5UayP6/mk5F/QWeZhUP
iT4OybngoUr2hswGgk7W1FyiYS1G9b3yb7UPj1blO1tPp1eHZVwvnZBCy6X9E70T5C9outZ077sk
V9wrk/Ug7dAbFQ39YelU6MNjXzgMf0ntZen70MAFf8jZm52dEMryzj7S5vHVqRe3iWkD0ywysMpC
b76oTqD+oSIDlu4L1fbhzFfyX2EkvdzxYx2bAPI8yyJbgNisQp9/7DxI7tlVxkfVd8FEW25i7uci
mexD0Pn+ac0kXWlWITqqUloUUVm/ztO1EPfKdyEq/yGBHX3goiSbom7NjyCFnyalshMhnF1yG+dO
7VzJrFr4g0NLdn/vADH6FgCoSDRs8f5Q2yjXxtR/QK/GOBMI/USiGqI2e8nT8jHLy+Zf1vvWBxpf
+Ait97zfxvDv7ah6++Rkdv5MF0/9leQI7TutA7DN/ZEWH4008gh/Sw+LotviwZjHpT8gQAeaXwba
Sho90Gz2EV/0KC1gAcIBfQsqoSQHs65S2f+YJMhMG8unCR5BgbC2aGRNCpaW/qFthxR/eF74T65q
xvVVFV1NUEVS/RKDkqpIjTYdzKlfr5RZLIZ1LOc+eSQYtn1MDK2LNSE+bDl8Mn7dGo+u6r630N61
DYHkNpZjY5rOcu13hjvcqBVD8ofZj6mExPpSWX5YOtq7PkOyudJ9TwNvOHfVUm6licauHr1rgX4c
0mGujiJHUKVXeKjrdZA34ajuB8xZXiutF3G31CT7l27omOOhKHtty1ClbTyvTk5EHKw73obV2RFW
98VykTDwt0eBCC/ss0aLnEyAU1FqvFmzmhpVYRi3VnX9vmsmykx4G9AxmOlT8UCRj3FBwsSHWOBy
yJYkZZzXYMrG8UDGT/HkgNX9W7RyurXtUrbPlAHaMZ1No3HwFc9WaM1teUFNgLyn5FSic53b4HnR
TOuo3MEaQsMl0GSDyqWPEnIZ35GUKHpx1G+qajda+wYyZ1ypVrCNv7FqtG0WBCuAeg26SqbPnVej
8K6pzLDn4z3Mbm9Hrd+dE4Att+ywarQsSZoBNLXgvMRbCftg9e29FEVoYd34ZaiWMYgNYb871DDE
XmU5F2TeCOV5mV6bBARjstqb2QJx6l69njpTyGfVrul9Ghw3lWldVGGeaJNnUcGPHzalVYZz4tqb
pg2eVqM9M9qgEhAe91gwr7dh8FGEZEt77wPa1kMnI2/2JiIqCIcQNksc5X8IEc3kuq7UA+WjY4dB
2T3aXU5ZkHuP0buLNeYC0SnCOhfBm9eSI+w7UTN45mkcnCvjyLdWMCVJOEcOZ7mGqEtJ9sobZkCP
gX5EVrtx6J0iAcrgU80Y36yJpvAm87FlVfLYjtZxkDUyoj6vwk4PQjEWJSg1Wg0e743h514UVLp+
nOuV6uSmQ8kwDjPvHpADgq0rFvyc+nge1gdC4T1I3TwJS15DaCuf5oCw7ablEdby+x0PZ3TQVUoV
xozFj2ybExRlEpqrIXgJlmtMgEYQ4fj/CJQCtWR8jX3KCsIiaX8mmIOGmp2zltuvdu/1kMX9bXBX
K+z1xAkRec9xYOj5YcZVGfG+UVEuG7VL88U5EeSm7ZAFTG+efc/10ZQdI5U4NePE3FGRvd3m3KQ0
C4cdL+WwaSdzU1vmgeS8ejd0zr5NoD7mGgUhreJXmaTwk4p2dlqXNmrM+J41CgBX1/jqekIW8Y/B
XVV8wCShr2FuF8UBdN1ALJDDbUgGkzIvdog54A7S8UxTLPQX+DV8bHe2RQ/PmDvWgVOlhUXJkJQn
2bs5omyw7y9sub4mc95EdqFOdam9eCZMeuN9ZBYQOAT5nmw3ZxN4yRWZ19tgg1GsU/MsavsjYYK/
axXMUNrt+CTrFvmbVY7XLMimLZUdVqR3RiTmcg6noHrnyrViejdFlNJ+EgeoGcPFgVbRpZIHuZgQ
1vwzXEuyCdM0t8FP2I7KOztcLPnvYOhulFu6F5JaYkWJ8n6EOTwa6fKJ+Pajoem8G7pHs/Mf0mR4
BMXYVozEG0WApVtp2i2VxmPp0bsy+dVCqrcPRjTcjE48J51ubb3VeDTGBdQs7ee/eir9neWkoI9z
qWf8GGYVQmLoJmaD6rOD3ZnAHqa70ohRlIe5BKXd1E4mL56dK4Q4OsfCJzR5UJazXVSmxwpLI2hD
nz6DkvWwC1ZxyvAIXwEcxmcdrfKtCvr1rbPt8RmbhrUdg7G6NH6gdjVJXOd5NBMP6rxGCQW35fg0
aGXt8qQ3PQ+lOxnpHAU0LqMS894MBDoEmi94VdkSXVVHYq0MAKKm5Ipu9Z7CWWsnLZ0ipjFHmGDY
6iGfW+2mdHfZ+qneR3yQP1J3oAC9jm2SfOrDyOqFzm9aj0pvKUdOWUJrIJ64Zh2IXGfA7ncXQrlL
moREQkIZKr/ZsH+b+yCQp1nUHwSd52GKtPS97OBCpmJpDyzFTTzobnfKS9b7nCogylBJsBjoiKKz
NHdmOlTU2t25guWK3dGOhWZMW5CdvVwbcF5DHVIhUYGAG2QUC24SNordUnn6prJKOgYntBlOUH7D
S60PwyC515oeicQ6hvrqB4cFtPSoEwB+6XM+Fj5Vg+jpJIdO6p032RFNRbEw262ZPCb58ABGibJb
y3juxg7Zg0ye7HWudoG0i3u2Ej/QPSP9Y9+maTGc2wlRPWlD6NLv3Vl8Xb/F0AONr/PLGlgD6J7X
oWCxu4NRJIhOlB7TxunSGQhQ3dVNxnsup7RIB3eaWMCcYNmIqdk7M0mXQh1y/d4ilvtfvRp/mp5u
o46xeYcuAzVQIn9VmtyzBA5N0Ry6gtI4jY4iXPKPK2VTG6wZaLa46gHkEfKAgbP26LOM1XS/PVE0
OetE7kNAQ66VP5uBPHJHR0Ni/mQ9PZEj0HbRr9cBR3nYOAOrQFt/emVjb/Pa+TXmNI8Xz/6pEo7Q
OrR6SHUk38HQHszCIhMGqmm8y0jE9CpFEsQsPfgonc6YkI8k744yRSjvjtpNUxW3xjFeDL9EQ5YH
aBaX5eyN+Xs+9fvSZCtfBv2HBqLYr4sRVV0rb67ggkbKkUWODIAnVLFXVCbi4NSO+sjFkNyFKpNd
dGc/gz0hlueJV+xJyWkJq1ydSeI7VhazbrUQVBt0EHBmL45FCpjl+1+c6JDKnotJwdky+496Jm7G
Ml2HYt6bNnT3khjfVrEA4085lBKmrC2BpEnkNWRxZxktSnaSkZs6dfyedRWgjh2ykLIHTn6Ftik1
RhfBiwV05yYeliT0G46nvLfZk0YLCS3sI9M18fXESWyGrr20tBNuvARTT14hDE1M71x6NMMlWhp1
jaWxyvOb5Hl+A59Ek+b3sC0ltdGo09GEYuQKV97bRlayPNFY6/T0RxvL45yMf6l5VyTWSC6xFoyh
O7FCiWZ5pJ/NDc3JeCKr3YqdwohaoGH0GPN3J4shIkUeS5gx/Iqg8R4pPCBQU4zfS6W+8hLKxkS/
H0rFQtq15lMxWk+y6HaJwM2mT8FLqmcgGo7/S5Ye+hRPFSF9UlM4DFPGd6oYW9L+Y2ahTHtaERLb
iiRs0aHtxMyrkQY7yGxtM/QmAsyijUevcbaUzx2JpFBHX0NVbQljjXWcOyfV0NLaFfYfGd1I0XyT
WlTb4q+DS0uqv8rMdkbmXBp4dTwWgJpCJvthSY5so4/NLB97ySDUg65n3vTlJ+K5Y2mM1zb9r2JW
B96sDt06fporPbRrG5RcccawMTr5pCEY87XqoR+9s20afzPJA7gTtW9UdgfuQUQDjr0tMkDmJA9i
QiG8cFhIiiRNXLbUMvmo4kcS7OvV6p691d4tfvBjJWkQwsWTFVPb7yQIXK2C4rJglKc+VZ9pOkv6
J4yPDLgMooR13q3XTwwVI5+Kv6f2t3wal2neDgT8hLpPjlWZnid2iSccP9bFZwkG83VC051Pqq4W
zBMQ6RIMMJDFhlDZLUkZu27AJszVxOdSWf/pZh2TWaTtEkBMI4RmtE/FrP+Xef2nXCsEk035usrk
WlvLh15httD1DnpNU08a/12oU0SdmcXBm7OTWqsT2cpUn2mufqVd81BpimZCM0WrNTJzNFMAZjw6
EkR2yuKRfjXeidkxm9TBrg2TqjYCP8kTf05Ezdvf9H9FPr2wuO+4Gh+Foc24HeY/Eqrv6fimRdEV
SBx/jzshY+BdFVv5+Mtr+KGCC4qDgtlwksGDZdCubGvPrjSGqKirJ09VKixaZLTsa+0ovrx75sHA
gWSyrLlBp4MxogPV2mxPF44LA1TvV9nRk+qUfthqwozKVf0mbSojY26/lDbF+C1v2MFQj5mPmhhu
zDkXr3X/UZbBVjzlddxpiFWAyrRzNeFnt9tkp0QJ+9oQUAlbhGMFwnv0kypOMc5dpp4m7URll1y3
jo40kRFNP8ZsfciK1Vn0AnaA3wX9TUbxKbwxElcz7NjNuTiBscZaRR5gEOJ5BCv5AprYmPlrlthP
ozCeTNH0m8YWJpJUjq+3OCg+MmuTMJjdtdBl5aSHJPMVDDK3j12y9kl1S2xvDyeH0k0WBzz4b4FW
n7TO3nsKQUBnHhwhorz0GX0TZ9c1Odq20ufVUEdmobA6rO4n5MJHsFBgmWc8kslhoVt6Q/DtiIZi
3QKHuBEylhffzRKKTYWMuo55Q5/2aW1CUQfaSTIKhLWFXGFAEqE65zy7zt1UsoAiZj91bbgbyogO
VVd2Gwoj9ANegl0+UCLMKya7+IX2a7sDjp2hfwXYaTczsSpCc089gtSxtfAJoqazeuQd05lHICZN
Ne7cfyJpnkzVRIGafwqrPWm+4pEzH3qzfB6BdwM17hpz/UgDGQOQxXO1Qpb3y0s1aJFVcKtl5vDl
mCIJvSk9TvYQBaWt71ion4jWwFzl7do6Q0ghQijVWMvNzYrcc4IRT0lZaV2PZAGuVis9FstvQNsS
KjZ8Z7x6X2t//jDEpMJxdl6UM+x6nTTotL3LAYZ+udSqfaDswoPO5ti1JUaF+Q9/Cf5GmOhQZutb
lS3vi2++OA3yAad3TjY5J7uprp4XTlFIYuO+ppZHgfvh4XAe3dSDGyupcUY74SfYg5T95VfeP0c5
H4vpgoPYHBYMiDG573vTQstWAw8DHevlXqXloSuBw1XXbc3G/VuMkke6P5aQYJmtU7HtbdpufPOL
ap9N9glY/QL1yyEtH9Kgikrl7iiLyBHYusc2IVXTMDS0b9IPHa26GpS4x1QVTojEpsdgESdlVIdM
OLTy4upEGIO4yO2+aLUNEWMeKwnQX8wPgHQ9Gh9qXzmxmkIkUyX1c1V1t8Yar8Kg5W4q7/4lQRjL
hFl4sLJdOcwI/mrGFv/NQTzQmA/eOu4LHxVSXSA+R4Weau3BtdJzp48HkWLUbH2ode/JUlmUBlo8
zPLK4IwNOPGfkmbYaWYTSh/tI/U5xYYloN5olXPT5ruHLMVb4DDz1eX8MAczhd9iC4xbcJehRFhJ
XY64+B9zid1SD0qgj+zH6zlUd2EJusCgR2DPpCf6gqoV4yTz8b8m178I0DhbdnnT9PHZWeclHn1P
iwxZH1ZverGcYdvf023t8kPL2whMP8YExYyuEqhBg43asKx9SclI19wNWWO80CkrAHE2ui+uVosT
cm3SfV66D6OYvtdgegXRZSMuT41ZHqF4jp3Carn4fzpb3MZcbXvTdzTGL+ODokYgrErvQff02LVc
rk35pZn23zyqF4rIqUsf3XcwSye09PRvTbkiO9+A9TappJeoC8mlGuO6t05dj7q7c7yjpZyWglf7
0M7mtvHy7bI6MJQ5fbmcJh2HgT1+0n18SFV6TLhkyhbY0PEAsEEtfHqap27+1hvraM4i5Hxsaaj+
M8o+YtM/G0wUXW5GU2o9SpP9YXLH7ZiOx0xf/uAVHULWsgtRGlA/KATlv+muJitr1K5KHUQ5PS/m
C3E/77auM1b7kYst8i46N1H3O/3qhP0kvppWh7KaTjJNtyapodyj/SsFyk/gdBCI2XC01yJOSvCc
6Y5PColIGC7EC5FRIJATaLnENPTRKMoD8Ne/TORx15HpFNTZi20KrBD9tPXEeg1G4zYlNHhVa7OX
s/afkVVkpMnqOdDF2dcLM1KtfHNyNsCSwm2VNJG7Uhlvj+7FX9bvxXWuQQ5IAkCBuIunr0GHtJmn
FZWbYQBGVPbRM8YD2kL2lGpnVmpD4y5rSlGC8wFNVG4DXl4x0rcRo+EzCbpRgoBgTCcuc+eSrOZ3
I41/skZZGqitnNX9BO9SF2Wt6lbgad3e5VBTvW/E/hxAxPK8l/Vj4RJ5xMN59rzCjwsIHJWNP0lT
PuNOfcgwyGEiaA+zKaKs9qJ+7m+1WR6Iq+t4QBMdCVlLvYSa9/PQ/utq++4KsvZ4rnS0WfhWzf5B
H6qzj8naUs9jT7uUXM1D4i6nIHOetDL9mlDVtAFMaeY/OvJjLqlhEs2pxIxh3f9Q197KqaG92t7X
VD8bnvZCJ8BRa2YakuUFQ3SycfEBN6P9bHp6lNgdQ6+vHRiH23CaAoXRDl2OUer5tkcerNabghI1
SnHyZWPFU1n8pbn/6hINGVVYNyJvzJat6WMIZS2owroGEXOaX+Iv8w2KGhifivnNhXoBve3oEAc9
NMXyguUZ7zeugbTKcTvZMAqtyH/9xn9YA1iT1UPFzh1T5MbTJIKTtza/g5d9WlV+1I2KZxD21fLx
Dbbv+kBebjte24FgaP4g5OhTan5mQw+BMRKhXIxl7Pn4jrHIwxne3WMIhFkH0Itl2vqiGf21N+oI
RSxygkH86RNisbmluwY9KJ7owHfeePDjMnlvpL4rTH+f2pwmn20qnXYgkiFWTzSfhUEcpgIwY5Et
s3+mheKsMaPe8rHYuRP0hHCwLOpVJCdbRVY1JRTBemSPz+CzyAxcqEsWNsMeObSGmB/HBEtP4Crm
sMqrL61MFdi+uZzaRVk73+37bUvT41Pf4K/ExvwzSrdBbFnJ0GgBCAtdr749HJaECVMeVnRmFumo
fC662ZGqooM+Een40SUS2UApYwKW/+jXPjLo7bmcY2/6NzcTwTPubqzW3y4zQg80Q5Y7OONDB/tD
McCAbQLdBIZF7m/Do/56JiEmM49LTYRiC/UNkgdmfkkUueO1HMJ+NvcIwg4NDos8ZwCqCuRSout3
TtFsA0M9EJ+3wQ5Mn3q9c8Y6dryFA6tfK2JHBM+7KJvL3RFPrmE0MGpb/nDV/79+jheVgLvapJXk
VZTjXKpIl/aMqY+0rDigDNpkFuolqb4bXeymkQxLB58mbpvSdDdakb5WE+ugSrKzk/UfQeVeeDiw
9FkbQTiKV2OQwf9hyaNU6UmiqfZZuLSfcdK5dO1Qk8aFD+uclua+sbHJshqgtt/79H2mvvVeSvsn
MNpLlbUx2AdjvltnEShO/lNN9RBCPmfbbu7j3Ay22WgiWev4voyImLQti21YdCVC3fQ8w8FggXqq
5JXfalvN8BfLZP9pmXFAKBUqNVxsBI1C8otp4tZKiDXgHq/PowlHrzPv8gL8CPAncMUt01yEjG/1
9FpPP0GGHN4DJ+yLaw4wBC1E2tv8kbtjOFS/feq9ytal/M57NGb15mZqK9bpVyqapNGRO2MajwO2
YxjzL3IBoGQxlwAzjHdDQvrs1tVuMMq9pQryd9CnVkbOUMchbobPVF4qPd0NvFn6efhxa3XBHhoV
klkBOhslf+2Ea6XvPFRd97rN1WehCLwjPMlhyIfd6L/xd0d1vjyP2HPvqQ7L8D14S6w4yO2Qnvyu
efDq8lRLNrQyfalWeQmG+agm60SC/7lelwt22cBKGBWBukExVb7QoK0Ti1LzdU7WkYnvUZdpPPt+
pDdQHcn8gusVc1t2bALel9r4mNgLYQ/OBdWOgb7Uu8w2ULe2nsTq/yuku5Fkzge4NTW8rP2sv/aJ
cRLGH43XB3N1TwNzdQMImC8kfbSkWWz6hivQG794CH4DR2MIzbYMSI/FchjcK4zmS2KWF9H2l4yQ
46aist3q4JmPAcCJv2JSuROMwtylcARLAAo3NRacrbbrvP5qddab6bEn3YFSf/L+0UP80xQCB5zj
VqAB1aF0jHM+lP8Kv3nlYormYtjWhJIv/29ONGia8eM+1b/vdOkgipORJS9LumCBArJ1p+LDrYt3
M/eNEFnUpRDoSJX2EqQUI6V8Mcu6bQbeYAQDbu+8CpKlfsNEgsBRnohPwKbkPqRuze5R7wyokjyv
TzWNTU6TR34/ANbBI9Em0GPD5uu5cnzOxbz8FW5hw3LhS2j1W0XjgWd0fxItxEZbexIWki+TQSct
hpcJfJ4E4L2SaEknb30VDu+txCRS1BXv7R3Oc/pXAuig+bBxt/0+RaGFTMPcNQ7VbSW2uxQ8HrXM
89BrT1Y7X6F/48w2nrzga7RXHO51qCvn5qb+3WSOIiZna7AcblcMgTTp8C+jgK1fTSrqMywBU5/c
WGYOJa6RsnsWQ/5NBlfoNU+TbvFsFEcDBKWndlTvlkgTXdwgu6cZPSphXV0xbd0mOVnItQf/OGQG
60srHuYWndbY7z2ressz67hgiVhSXirBsNVQpYoVzxuZEBZ8cOe8tWJ67DytQaag/M0o9C0EaWto
/+GTCYFF8Iulv7NtX+dsOuvt+0gBm8wlX2J61fviiFFyz0b5oOnrfh3LhxGTWLBYeJHpd7Xd+9KB
aAaCh6UhKKinkAy/GUDw2AM758XPSFcJsHh7GOAQBqv/Ycw7ljbzRdvcbSD2u2WMu85UyOq1J91c
D21S3Vw1E2eCkQ4Vr1bFMwons/WevG7e4+pCCHbApuNwU0ruE/IHuvVvLUrCW9Ztp+a4qWgCXRlm
i1M933hRHHlJ/AniRsxG2/j6W+oHqEZRCi7sEBjSgjZ483lxsThHWbCo2M3MWz6Pu6Qy9pmlDu6Q
b7U+D42ZtwR8ts/0YeB7IqI2SZ0oH/0nG/hjtmHhu++sWaNUBJxo/8L8cnB6sZFijO0y/WYW29i9
Flpobm1ktQ2gWcskmFdaVM157DTGNkE4rSPgNRbWvGamt00P3pSm/6IP2RUlA7JL6cWGYueTWQTb
RAKdt9MVbdtZOYA6DlKbnlyMyrJjLr6oSz0s6Ni/61U713bwrpDYDkmNPcT9b66x2A9rBDx9yDTK
gzCHgiPTULQ6xzyHZ+z0OAmu2mR/WCkSYH/A6okBxdO2ntmFC0EQtQy2cB0RPjBQ4l+2At7f1c7o
rb9xEKcOyFPT3nxyRiKzma42ZfU28ogaqK1CJLpBN/oweeNZuc1Tl9lxovJzViPJr63/7lQISezX
yTbeZ6Pa0/q4M2trt/YDZD1paMRFuXN/KKYAx2AVZwisV0ceyRM/9uJbzPkDLzhoPmIpmoqh0XkK
DAMhdhXzZ79bdvoMaPlJY0+3kR5AGh4YAH87Llj/27ncerInhPJtwZY3O6QcOCsKjCnDpWDH9B+c
zJbUL0jjXow2A0cn0diRwYPINEdQJ1cbUnggYf3LhwktoWPSzLrNVEVsIIEhjzl24rOpMG4Pj3eV
U4etZzF5hN1XAqBQXOlmiMQ4DgAKzHJXOd0uYCIdwNoi4V9MWIFeXazlkuffbf+nt1Vo+X8WIUg2
95Il6m9zZgf6H0Xnsdy4sgTRL+oIeLMlQU9KFGUoaYOQG3hvGo2vn4Pdu/EmZiQS6K7KyjwlOz2Y
9fRItO4zlv4B7C7zr1Q+Fp35XgmHkg5HA0tFiBapc5V6a9c5FcLY2t11IJ5hab8wkB663NqMyv1X
kXxgoTV0GUZp8CvKtj9L69tKSdtn0yaFzKDCcGXG/4ZaYZTumYX+o4cjttv+JCmR1tA9O2zTE10f
FF2DABZfcopxD/c3bX9cmlS+cK5IaZ3hHe7ReGHacuT1WXcMaa88t91l6SHU4gBDAwc4L5ZtnFT3
3rdFIFqyebkxvDDWY593Mj2MufnttFzL81A9UAZ/RNiuFUcBJwK5V8+ignWa4Su326slltxls7Y9
F45G+O2UONbsuKEscqr1AHPLt/H85XzUWlysoyEluzg8TX32WrCgYGgXtTqDD4HdRU/ASHXxveGf
Zn/joyrqc8QHKg2M2ITbMbQgaXCYta5HwPkWhd918sHFtLaWAZ7tMfO3cDpxtgwzP9c8qJ1dxMuH
qu5Ton/GKO8LyvjPbjSMs+4CxyD6HkdUU339VWrE6w3j2tjNR6J7n/bwhmytbQwV7sJU2xZ2fEd0
+4y9x6nM/vVKvZbFruNeJ2fhm8kHWLKtQSNUJ88Qwj40WZ59vQvCSv/qE/+3C2tOsRPbBdZtHv4J
zdyXcLdstzV2Wg+kyAHGs/bZsx6QZ+dmK2BHZOcopBorhXogd5bcvEmFn+3ySGZF/5okpoeXkDkh
vjGFPGwkGy/3qqe+FkXAVEMFrA+IsegYGqnLzjvZtWcdjLqHywGDatNn5glXU2jwKsS8vqAj9yUx
wqCxekgaLr09nnHoEia4j8ztydPnTXRSmt1g8u+b9aSbJEqEpTDvel+44r9mlTHC8etP1+DLK/RF
0TaqW9FU2TZ01Ze0dcJ+PoNAMZFoLifXWiUqeh0ah/8SAyu/jeYyT86waywU0C4FFCjN6RQPYjjY
AvcPCgOA8AXp1DfQNFHtrlJn7A1IMF9HJfMJh4JytJMtxgH+moJBFi7Ix1F5N29MXFTUwqQSazah
QeQwHvRklarS2HnxfHYQDjloyegO1bgbO+cL+31HwcmaHDcCNmxhoOvcCGmw/GaTAgwDnd/AYosb
MeeCedPKiPSrkflPo412bTv7DJToGqJsTFSSqbo3PHvlsK81/gk0VeDFW8drg6kvD0Cdvjx0Ehc5
JO3CqxBMTtWS+hnMs98Oy9xKvOTUk3PjBoy/OwSi/hsnIzOkcR3nBqoOySqrfOCvxsrOZxqFZrIa
apuUSj9/ZxMvTDvH02YuaG2lDkIl9gqGfVNLLFC7WoZ34Ov5BU7lkL8Uh9LJnyQwqNFVT8hk5aZ1
QV2ZNuF/TB6Iq1m9tY387FboYkw1XyQWRzub7kmH3pDiP1xPVo5LzhsORTL7DGJr6kHf+W7H2bkW
RYXsFbYVIHc3WgOWCWaOowRUGAsCT55G0drF3S8LVcj40UKvZyt/0fvsDxz+Jc07Aor9bTC0Z82r
fq1ZLbcQshh7F4iQjfWPYwrs82V8IFwQ1K31GXpkMCybFLyfMqRKGguncPGnJ46OTZCoQldRGFQl
irKFlbBsHdKKRDkcfz4YscI/AIb4MCXNY+3EF5ztv7OlG0e60m8+1x/W6mmsECeArRtXbHKfi7ZV
LVUJG2aRn9p13IBnYGF1slauDnGUUYdsvXAFo3Vcy1jG6ziVn3o/3zvSaNM8f2VL/rsJh20Dhztg
Z/xDVWUXI+GYo4lJVmORgAoa5gxTZbQFmNjjQQBkWOtTujVSIBQ6p/La4tVapX311YfG88zLXfJi
8y2CouoNXsYYdvBhMNGCJb59RoF430oLDsfkaH8FtvWN6oi8cFe++XXnrrCR4RJMwcnQ7256A+U6
Y+2zroih4a7/S0pcNo10GyBtJL3cBp5Wgb+CBUX7rpj+EADkvu0M0ljp+MQC3D2Dbrqj7CAwJwJW
k0G3SJxWLtDmsYXAmTky9/rKLW9T8z8I+OFckRPVpyWYU+TqErsFuXcdREk4alTey0hfGvrZrmMz
mMtRcigYhHxpnN2UA9fMxJbhzjYeNW7n3D6ldtTvQlW/VFP+5fmkW4ta3+VsaFylE/XlGD2YDQ0c
SxxXEjLKOtILWr5s3Dph+Dor57EvnZ9y8LmkqiDPy+vY1p9Nj/WxEkwh2cIYJCktjmE81zjKwOiU
ViA7GwpzHApc/NWpKcIHPPjndjJOaavvTWtwUZY/ANpr21w5z4DnXkcP3wXOn1uphp9siB/VABY8
dS9pisJT4Hlf0ltWrF/bBCnEMPJdUg+PvW59dkV0n+X4pjfGHVmfMlQzTwxKt1ovkJj9XwOz7SGW
3RQoA5U3SfVhP3sY4vN5Z8baHxOtVWovUEdi2wSeCXDaK1VFDaF+yINTF4EHSKlrOCxDazh0NZxy
7IIfNGEmUSPSf47ZfNUZsyct5ZxkKPYwyeKWpkt1OOM+1QwofWnLw5Ha7WOZecXWZwCZGKUWZC43
jsBgoHnpAxblaOUWLHk0+gQ/tm35yy3wDl4nXRGi/DAicvczHA+77wrcyT0pInd0t1HbFGtVmc2m
jeWB59RaM6B/bgwP3wNaqk1oaJONPIBVqHilewI+JLAjFV05iI5danx7XXaeMvIAgIhAIOX+uAmb
MtzGNb5nzcC7Y0ynxDAfda/+N2to88qlToXRiXUdassBqO+l4/8fO8YenXkIa0ftxch6aNeG8GU2
sE+XYdqcQrRqUmR1UfYnBckySOzuUTr90YQINfPG48XZAcJIGECOp8J0ig30MiI7acsidqbitvBu
aWX8spaKjQqDz+2dCsrQcJGeGBXse4c7uho5Z1XWcziVIIDQXZPNYLu3OOacAR+xT32eyY6JT4jh
B8sUteE0buLO/+iEfXch2YRJeCHCtHcT7ckvkqMtGDJUImeay3boFa3djVVSJwmudDUqGtXayYO8
r+AyGCg6DWIQKSNMUslng/1ipuEWUfStjbCGJoMTC3UbH6ZxoApnEDsNyXPvwRbJ3fK9LBBFSaht
Bn71YvHoqmFEq8mRYekOU0cRbFdjumV1qLmOo67fdz48T4I67TnSRjrwGmPO6OITs2XoXvGGu/s2
rBeg75NhWPpWL51XP/U0QtKg0+begUloEGqpEmCVY9loQV9YKeZventXm2v4JuE/f4DUQ22+xm2b
bVMdCZiYJ7bGZsEiIILWNieNbAUnWX9ra0nzHL2lqDh16nzWE3q/hQuf1W1bC7PC2syLS5lnb/io
+GqWhV8x2AtxHHS6IxObQMyZjw18Vv2+d8XL7BnX0bXeWFmyshn7e7P2rqBXZVUCRthwL5qCB9+X
W9lmm3kcAlVYKN/p4l5fdvSa4B2bqn7tgOTVLWFIO9Y++1oe2Ip9MBv3vZHqgy0+GiCVgaG8sF6L
DByplRr6PmFhGW6UaCHGKkYiujluPGnALvHr8wi024ncZtW21QezhocRbXgVMeaD+qc9ZzEFYu3Y
r3PVPXdUBVbZHYQL2aOb90vvmVbJi4jFA4Ht1zh2LqEvaO/7kxWbZ6N9dBUCFF3OQhdY63V10gUY
iNHekSydVzWi7bqDbQSmb2u108Upic4lxfQVVc9+2r4Cxt4zyD0O+Xwrq45OB8ZGxvZvRyD4osYV
PbIlZdYQu688U+1a4kQ1yJ8hd4XX2VbvXldKooP2P7sBRhvRg2lorowlACmnDh2+tebRjk54HJvF
pP065tGjysJTzJhwAMcCdXzFpRS4g/HKuuDfTMXbUCseemSEfvjKenWxIEWlmXdHEXrscx/XKiOX
vtsPwxcD4FVSa9RxdIvWfA7zalw4kd8VQm4gDPGIToddNr1j+1jn5adyoV4p/dVm7J5o8lw1/bF1
ifdAAFuVA2YOrNVExM5Vp32HGjYZj0vYMvuXoXJAKUNrBEwQSQpSv/uHCN2O9gGD5Sr07a3hdkE1
Yz+bcvckOExrssx4uB6iMT8pmZwLv9zFbHBtq87huLXAuITFW1gPd1M4xxx7TTyKO0A9SJv2o6Rg
Qc71eFc9yoNiwLJUdvAe2zYOQkvj7h+Uvett2tmy38UmgkCb3kNcDuyTO8Z+HyCYoMPWaxHWu1l6
kAg/2UJ0I2W2J2H6GS6WI2zyhxQNwAX664vpxcLhZ5VfGmKaXmMixqDT6TMUDcck5ICLuYj2+ciT
oiL+vAxYjhiIOUITKd/d6upz40ZRFFgWoIT+pyKgSglcY2Sfk/vYW18INAjDU/9N1fBMmDSAhbwj
q3frXG9Tue61yd1fwhdwPdSxHsUfZetmCFHVdO8mQQmOQ78tHJ8vvAzscFoXHMNEeeeNM1sHB/mQ
1pK6CatTlP0zMoLaKsFbiowxZ/LoOg3zs1K+NvRR3OVb3Rl3upceQ4vgliuuFsbhXDATzkY8m9rz
WJqLIswJAW5CZ+XzNkWPgHpms9QhlOfeotislHfpmeiPlfYEr5Noq5UxNp7PLic9s/MsaFKeeH6I
3ZgDFKlMyIEzhdjcyc++cXaWmKkUxfxOIgSl1tiLVpyJQT9JjBARMTKGsSoOAHvuMRKflNuvVdre
ownzmFbQfIz/TOqBtTNhH2iaYh/X4UXHTEZQ7FT51an1AbWGRU8vrtsuc4shDfoMjHHGTueVa7h7
O9T3nknumCUuPUzefq23+VpMJNEYhYDkanmaSyKmtSGAF5WnCT5lYKj+Parae5wPHDkTFQ47UXci
51p0iuEcG+mhoTJnby4aJ1w9YPIr18TprqMzQmvONmjrbwUbzVaOa6+lD+uhyJSxyWPDONG1vti6
RTIf/xk3D4GmbB2T8V/7M+b5avy0yuoqXYWXu10NnvGATbVbGSXAvbhpn+rE/1SFP63HNHxJHFg6
Na2AH1/qBU5O5H3P8f2KKB2Err3SXXXsRutG2UDzLjhWxcov5EMFEJAsnavDncV8KYU8WXjG6NWD
inmZZMlb5Xzb8EXqAhII/peZ6q7C1pcByvCeteIVEgRvmUd0vz2VLc0+40sNh1ec3QnfgEdC0AbH
BtCoolsqtGo/zt3Jc/pnHzccyCADLVu1V6SdFFZQTMcGrGuinkKLdXxuW7+obgierJzHAqri9FTG
Ch8mXxGKAQnB2r6HAgpuBSSs1114WfErxepa783NqKsPnVoX5yUnm+mT3BkboQ5YD3cJRvdV4cQk
ZWxAOnHvP0UkTJxM3Ou0uMFNlhSaxhO7OQE+OD9KTw5jy7zNBQzLoFtSiuH+iKWT7zyv3Qz1sJAa
mbtMbH/MRLIu3D/o5pxenDIWt2mdZcehpFowPplNbro2RR38BawfcMGsw1w7Tw3kvKHi2WkXqrZ7
Ce0U+boVjzPAopWPPyUI46kKNGO42675OA+4c0LXuvq1TyPuCKqzNDzaDJgH7LpBr3tbXzacvzNd
ofOsGfEz6xgZbbYdbBEHfKHSaiq0yfp2Jm5mPMkBQBAe7FmjErbahFqxummeiSNb/2lR6U1Pboim
Mh0ltjQRQG8bUtqZ9VCzQGQnQu+WqzLaUIpe49zbaQPWK8YGv1FD/Ayi/ksrMg8GQ5uxvT6GTcNC
bTkmT6FtP2DC36VxQvWADwx1rdtZGTXN0NO3JTX0l56FdkOhXivD/2MpBb0AolOH16iKmeBGNj9Z
BeELo7odESkGTlfZTw6y7brK0E5ca8B2Eb+QE/uJ83zbwhHra+vZKNxXVuhhWTJj6E/tHkzto7sM
bGkxOZ3zD1/oL8o1vwfNe1BiorQMTzOpMlQRsu6SkIZTs1ghRNXubfjBqcFqXjnKazLYL4z5GB7E
pAUK58+ZHgheABFuyW3UbozIHKbvzmQ/NZV5CZP0QO4yKB1chsyJrFFi2+dn0PT7mOj7nIM66peh
RtfSuPHhGBTLYceBZ4tN7llbTTrADSADKTVzLuFEKYO50F/qmbiBG3Y7kvnU92EQ27QT4IU12X7g
BJl4tD50K1x7nbdn7mntDAPBaIyiczzrXIgRkjbDmHvJVZjoMWg+dczDAvXeuLlWxQOk0fS01C6T
N1/iaoGxOo+d1Z+HBqeVz0KBiol4Pkx/Le9yOaf4qnSN21O7dyZXAdrDuz2z58LoxQO9ZBBqAut8
3q8nAthKuxXSWCNwVIuPaS3kGEgutRSfcBiPFy8xz5b09zghAt2Ce2S419ASvNkOR3PG9BzZfRzR
bLAXJqjfCboAjYW+D/GcxdWw9cxbjOE/GuGEGAa1bOiab4RyH5HJ0jNpsurkd/6vPZl7MvVHMoBk
D8OMyAQOPOfHbNRuCqGSs1D6IJuUkiC7QkX5w/jBNS/C99HCKUkkZV73SXsfwu42h+9Nwnwjne5R
Lm96m5Zb1wCXwZ67a9pNGyPCZ5eZ1M1MwaWmnZx2KtDTMkAylbe2oIkaBU51sgRBqMo5UDPJKc1/
audyQ1BmM1ku351MNoUan1nimgR12TJPsti5Y3bFP9MZbl2kh7smnKgkMMMSxSqwTGPLR+ZqcB3P
DjWrc4tU86Ml3AbodHTpfuyscF5vbbM8R173HRk4ynyvWneRW9CG8Psz+vbH/qMZ9BxqpLGhcd9r
us6eIxyOdVF8EgGjWGyoJ3lCn1C/b3wSa4gpx2GpPkzmZl6/d3X/tLhwZWlsLQe3im9vDL/8FNhj
tX44yK45+33yhWp2SKoWRYRhF2tV48AUcqe6+gG69cEH+d7G9g37pb7WCAAzgRfaFu3hr8GKwVad
igq23g2mvrfwT5aMOkXL0LfyJx2qSPc1TIfSILeiz7y0ERtNIgndZzw4dnXPVbxAQvDSK1akZAz8
EY3xpwAWTt122zTeXqu3VkS81vjRQ/yC/Eb2HlGInaqtDdMK9quSAv8C3MrBep4kXvG+eIhC6Glp
+8KkD28duF6StXqYP42TeppN+xmn7U642cGNUPrxUg88K36uzkpSmNmJ+UecF8OwfBxCGlJO+m3K
o6q1OAOXCi+1B39tKG5dvnESFLaoqFbjjVbOXAZsafHaUUA+T/mB2IaAJO6QbPTIms/NFzumijVr
IhYqcMcFV5d8cgypDapbgC4rn8EpUwEAbAXHeVJ2fzbnMmMI48PQh3+NBIFbhC/0b/t+th/n2LwI
0krg8wU3PKWWIKuz1svxvV0aUxw3d6fEAUTM6iMZkVn0/Ln2+SadihmOO64wkVGr/Jl0LV0a2bsk
Ivk0iXVYEEcyhXuvFJtRQN59d1W/kYkM8jDk7h0TlleIitw79h1gghs5gQwbSfvGDfas+LswsBmm
AvY+U8Ceu1h3tXXk6tR89cY1042dMAZRc894Gtef3ftgglumYBmXrVanZxkRFKpTdc5VvpmtkK6M
G7jN+JKlcekH62CBiTFiFvIkGeDHsMlOvcApqCxKQ5MFKuhi3ldDSmiwxhMWoxr3yACUPl6c3mU5
rGLQyp60n4vRv+k1x3AUYwlmJYG4sp/Ep05ozyCozjb5v0q2x8EkUqA1OG9+0bLXQkPhzvRPGnV8
WYIYDxDm22T0P2VbtYSKAU7YkXj3Jue5qCWlT2dv1JhvSfxinSsxsKfOzqfoXJE7p5Ea3V8SwK/V
HL4VevejQjQxFJajMfy0JkKwlcW7mQl9SEbSGLFZJInDYg1D/ivLDzETTPC855IOhG3pu2K2T6Z8
LlzuKR33+JjQEru+fuYP3MKeGh7bytXR5OeQe2/kPnEUgSDZ2cnEc5ho72mmP46Te/G68V/MFhxO
aa862qH9Unv1z6QRSK+X8ZfJpxuFABfi+FRIgpaOv/doNoaU3GLLbKbqzW1cGm9QOP5I2R4z88Em
5l/6J7BB7yW6gtG7v2EiHko+5Haajk5q3aeaU7vNDuxSPtsuEhGg0y7Srm6EDiGKSyIZuFLGzl4X
gEvmAUTgStpAm18dBussQtxZPfK9OKn4seG303E8ptRQLFXHHL0HgLQceeQg3bWJFTOtGn70hxwQ
pWL0WGFKLXDFzvmeuA6RsmnbEbeX8XhgcWUQdXRp+JpHnSNrbjaGlr/4i0mGQ06nc5tJxuWIymXH
zJJR8Nps+/UQWU8aEn6Zpxv8WjL6GpfgVvVqUJ5AKeE9t28Ne1R6UIo8MG/alB7nxUgoil3m4MM3
p+g8JF92ymSY16phWQHa61CLvTsV3HjerrLLizVbF8/6JYzBN5+ucsKtyqSDcctV676lzA4cG9tc
9OvN/hpw1YvKnS9G8V6UL156YJJsXtmPnbvtW1LmXo8kZ3wzhQ7Sqd9lqBxa9F0uaHNfBnHBmLt/
GVGfFDdgJdx9ltgINRmtSbjLTJ73krpKM74cbhnW7/CjxSQOGWSgKr3Br7iUZb1V8RcLNre2624n
2LSLzRujO9SBYtOh+xUWk0zXX6ikqwkt3BuNtTEQ7W2Ko2BAkbftoWHMXy0s38hGXxKHkaVbLRLb
4J1TXOs6/r7eRy2B2yUZtjPDw7FCb0BtVJffpYm/ISKNiWAUhVvceIRRo10rhqOhfdglBoHZXFXQ
kxITb2T3IcwziFO+fhgA44siCDNyGBIgp/w8VApYLAlRKHkAtTmdueI7vds1YDeBqj4M1Rubnte5
F9ZBHJ+71sJZa/42imuPa6UuEOQFDTeDXPVsDOdcPpdyr5Fr8+V+Hg7p1AS2AGJRhqg5XDtuvkvH
bFNFPx76RAZ2xJ5vrLbYaoK+YWGmO0cYJA+eVW4dzAp+HH16WnRWpfnPAkSufADOQi/XgzEE0RBB
K9Vf7KJCRW599i64OJ6G8ZctfqsIP5I25hu2xHGu92pbNAj3k0Eyt2VBAk1oRDqwPsIrOZued7UL
RQOVESitfttWPXbTRcDbscfwZDhiMyVibUAeS5jhTqrdddy9lnymX0jNb2+KGW3tJ7S5WlpUYfpG
Arajx4Y4Qz0rG+KYiNwFLzbD3HnRgToWWNTDATmS8QfbN/FJGnN9BmTZW3KVRSAahR54xI2qmQ3I
kbuf+6/eR/i0/YOUT0kP0g1XU0Y4nYIJfX1utjpvkdcV546IqPUQxUD9Gnp8vXefCFyzGeGxb46j
9mLwLupJYIktBw4q/VcaATvW7211EDFbeOSTpLyIrlP3WmYPvcWSc3eZW/xgYFrVjIM8fRMtQwPP
2ug9Bjf7LWU6QyLSnvK9IRnTs3ASZkyQDNZqcpemk40SVb/tImvDvk2E2RrvoLbSgJ1FDDBAFPG6
/FgjLLGMpPIClY7Vzhy0m1Wy6cA9a+6WLmlB1uvx99zeaxqiaEaqo4acYj7dFB4WwTWB1ao5eFwQ
Jh5+aW4X/VMvPjHX5c25Vl8lNuqaiNcc/fM+w5qkZ/JQ0p0iBXu4FnUuQYgBEITWNmwKZ+NOn4kG
Z/uR6YozbZlOo5wRpNvJdgfNMWou7sINhwqWAi2DbejQJNr1tvBeuvzFaYMR/7EDk4f4N33C2Y7+
LHJ/JkvJujkYBRYY/8Ez5k0fTUc2x66ERUY+K48VN0Vf+OwuaNEcp03Lfp7W9DknSPGQSYxMIj4M
YxE0N03MXU/9ybI+irgDK2z88Nex2ZmXPbBEeDd5Yl2gYXjMr5W9uHxZ7DcXZ8s/8M4hPBP+bxAC
yQYYzt2P4bEa2R6X77FLgD472V+VinVftX+DsMEPangApqbHw0d+vCj026JZs9kjphmLYzgNs/y2
Imj2FXhSloaRIV649Hn66hsYkGw3vTLPBykAxQaMRkIMpJrcPXvlggK5gLIvMBN6N2/LTrRYPfWh
hLD8YtW48ggijOVqNp5zWJWtlm7AVhP6BzU5OMe4M9da219dKkmmEPfKpihgJlrGyaHQHj0NoONL
b1+j8YIqtTJoi8XMwpr5c2IiNVjiklUfo04SAmsgoazCTu6d4myvIbY59cken0UqNh42SLCDQZ+4
RwdLI9Ay2qZA2u8aQQKMKGCMVgVNGlqLVe0L5x0euBsSRm6DEqWzrD56ce/wi+hJt3HFjJmG+CDw
3og1VNrylnFfRM91/GZr75pzasOHUUbolQ8KiHNPaq9mChaksPt0daRedVzmd6jD1g/bSw/LiANA
JgO8l6JWDAWyQzf6WyPj3WUPTkHs1WYVT269DPPO8m8Vy4+AjOKMrA4GAe7R+tGbiezrg5WCBtqx
zebizx+SQCsWpA34sCCBYT3QgCN4lvaDwumYvLreIdefveodjqntOBsJ6tHx9mn47PAA2ulh1rfY
dZAhMHV4+js7MdEu8JcwVz0u9sPF4yuj/TiBw2UP1mviPzgM1Amz+EMeTMMW2c1OtyZ+XpORZ0KW
t7+FbF+yMZL6+Tlu2Cyx6dgXwxMqic+G0t0SPzrXXKggI5a7epVDW2C3HpqdvdVTdfOrQQB6hjXm
mFxeXuS9IyNI9inw/iBHhgnJZWy5BGv919kcnzSYmPqISCf649Bmx0aSV6kfq6Kib39mUn+En38t
YNjElbaeknkNywdBoV7FzD/1zP8sMGS6VMCwHxHw3cBSFwaBUHd1tiTwPXQAM5N2a7O/D6nAbN8a
eFXdoWNx1iyu0jpHzYvsHifSkPmuzMutZ+Q/ScyDKvrqNAkiWfD+mOyuTbyXYW7ugOR+KrbgsETN
2WZativx17vY5v0Rs2Kqn/si++eRkuhs+URhdxRsuGlJr3PNM43S9yVzMok6HuXntpbHsWOVikCY
W5ZKW6oHRtwQl5rW/D2HXvu1PC3QEgciFkVQrX5nU7uN5fg2e8lF7+adIxDUxoZTtzK/I5ckMJyv
ubBXloBvzZidiAqw4JDzxWUpjgxn7GmpQYzuLxL1dVAbHZmi/5iY9Tr+KjHAALBokUGKOuQNWZLX
sKZeUkGvmkdzmqDBPS3NMvyafajSDVt8WA+5nwv5xRpEbCd4nrtyI9zxmLGVIOqLu6eptdRZRblP
u5HjVa7acrh2KcRq3tYL2D+UtEJD+dOCDrcnA9P3QuD3N+3doIFRtf7G+jRTZbvFZZ6NnYOo46mz
0OvN2DxGMGOkYBUW2QZm12OqYWXtHnLCTewuCA3YsUcRbiuawkyZZ5yse1k/EpPnRGHZVI85asYe
kNjyGSd5MLIrqumR4jLtqjtyN/bNK5izs40LTO8w+ruv5CPzZV8lLa6BA8M2xVPtizdrYKhFQRYa
8T4DB1bKK8GUX0v416qeKBELuCQs05uitekC8VI8rKBbqJiAi2BiCwOK4xtzVLAACxEo3pkJmKnW
OqDhb1hDxCbIfwOiZNy9a1QQExEnvGJ+fLTEe8nsphU/cioPhvbrQAjOJVsbUCTa+jLWb2Dyebkp
863wKBPnbDAoJlq7UxI6Oor76HFmol8mcu27xrZcwO+Qskv+WDynEDLUtrEwuw39vphIXLfxgeVU
L6kV3pL+MtTz1oh+OYFwgBO5kNgAZ7oqh8o7554RZ9uyDgX4nGF86rkktOeydQ+8+5r3o1EMFv17
175VNt9dfsja15hsfEL9mYYkeZroJcT9m+PBxSKxyWyJd3z4Vy5oBBlTQoHzpbrF8JTDGG9zCyTq
xqcvd+oavXVk2YITNCZJK/lBgDM2jm2kcxWJA5GlqUYmxett1XcVv80Ru4EiepGYvrC4skGMf8Lc
NHzNUDcfhx43woyr3jt2dDAJqbbEJNeY3cjN8fXkm5D85DjyScmJjZGsTdL922QHKn3tjcNYKhr1
J1HRnupiB+t0g5fKFf2liPHyFrTutnkP+ajxgZblt+c+ebD8GjwMZfU4MRb087eu+eiMOegcnuzp
XabHDkdVzTI4hg38NOoPFzm5ApsTxN0vd66Xtnv2Jy89F1WLzt3dTW2gJNZmKVc2yDRGsmvNhzhF
GitR3baGOtwrpn0ESFnhSEJvZtGPsV8Wn4Si2qa4zGn1aaXgEHjVKfPqXd06u5C0vmZqF4yQL9wS
0OMEc2KF7ys5yMHcZFm4HhrUlrhdl8SxltEVmZKAPhQ/78Ud7KcE+raO+8ezp33BC15xAs2A7mZh
sCPGOpJW20NeOWMwPGghZVedvZE/ek5YEAimdz3NY9AoHxwMwi+grJjFWXHbr1iwuklywhi8bbWB
gumQauW1r8ZfjXKXywV/URceINQHPeafdCZbkOl7AMaHsfCfNP/TTpPHmF0JkRT72gYp3lLimmAL
uOGVVdB7aoBltaAgXGimCWSpkDSiCprIe05dzsYEKkuY7kiMnwmnHhzC1msX+9XjHDIN1ktcLZRd
TpK+j46LxOHSLTSKhRiMq6JV7+XQCfPsr4E+Ww5wDsfkkhnT64yxKnNLtm02jwZZy2LId9ZgfomU
vE/51trzS57/tWWEWUveJ8lWYt18iEiHN2Z60uLoUcru0Nv+v2jy7zEz2rbW+E6W6+MKTm0TZbeu
4Li0tV/mJ3+9Pgaeo28GJdnxVx9B6oMrarAeNtgA3soKe6G/qKMeRVs3w/p2591/js5juXVji6Jf
hCrkMBUJMOegMEFJVyJCI2fg673g0XP52ZYuCXSfsPfalWhdFBhLW093Xdce86Z8VmPF2GkvdNjG
SAYciFmG6cGbl6QOaEu2tZkrhfl4C5mkEVO+siz50hIPOlG41nLH3Fe74qpZgWBjhP1RpOfOZO3v
bDmw0TuNiguv3DP73tWHbst58iMifkcOXshxf7AMTiLEi4m3Xtd40pk9xPweNiVK0mXr1tYPQpld
hQeldzpcTio1Mpw76SfEFcV7ZX1OSNob9ZsKKCF4wUp/RwS3SSwtwyF5NBwmoRJ/AujkEMRTIgfW
WwRbzuQ/GavvyIUYcPw1BitjK6GRjOjFDHPbTk94ev83POOA91ARx9B30fv+BXz0fSsvDC4x3O3w
Q6itLSNeVfiscjAqeaZAkv/XJfeBZLPOLD0VR1vvm0gWyR3Q2WjZ5mEY81OVJ8u4NLESYrjNq+1U
17AydTiVZGcMzbPDPpbJ/rGfCldhlsqdtIc8vLQq5mtFeFYZadip9Mco82mIR+z8RuUjlqCb+gbx
ZuCvlZ5at17q02ksDHxsDcQigHS6/F1o3GcCrbqh4B7gbZ/AfBqMDzLEGdZYLXMr80qLGBUnXnOD
LPuJzEDR7aNI3YoGZ11/Qcyw0cPHnNtB0CQfbUR9JlwESacoQVDekjJTfUQyRIF2IPutAdswD3+C
vRS1bikcdDzqJRDlWmU0P2OI/I7OaIRWgUdYlba9TfXQalsjYhGbhHCuHDpqKjQ9qgm7oRSg6Yfv
ayiUTZntmdx0EoGJ5Me9YOPzkhVukpikmEwRzvGtaJG4ky1U5oFrBJhk4KQd2sTAKS9cp9DAbwYe
gpm6NYBeMLMlrXpIL0y+rsJv8AtYdzOZDyF2nvzEEgFbbWwN5nqqY66USf6U/RkyY7ABhNEiNXT5
MVo+wa/QSGiZ01a5yEayldv2T0w1eKPuR2Dro5oGZRQOyBqGFLCw0IT51rXjP2CCF2dojz2/5SKd
EsQb+D5nhTwFvTTN2AhYOGlqeJVVjXwIIrmjiKtP2Tj6p7DMH7ZOeLeiu+R9c9Wn5S0BhEXeUfPV
avAXiKbjiMh8pHpCu49h8Ivv7SmF4g8YyJMxxN8whdTeCqdn2UOIiUidc62S+jUulJ++HWgLNJZD
+di3rlb2mJf7qYZkLowVbLXdCBHb56suqhZJtFEVdO55snIM7AfRcDLDuMYbIv1qmjiTcxOtpmhg
ueVfU7qXZc0Hu+j1vMDgEYBbEfpD7Tl8xx7vKlxPZeWMhD0Ys2pay3xicvgzEwpNvKPitBiMOCDK
Wn0VAk9bkGioV7r+aOGqZ25pYemQTWnR5YqDPr24yUys56nQWQXQtgA0yaNiGJ9BNK5s4Z/bLPGC
Kd82lbwOVU7fTL3blJRKpq3UwTri6reWigLHxhRoxfVrpTG+J5LrTe/LVy7DJA/UZwDiFTt9CF4a
26ghS9uwyu41Re9bqoGNwK+n9f27HAvgPWJ8aHL0SCvdXGatyVUOmjAC3iCUdodXFLhpg47RWmVz
zLiwgpNhoy5yLNi2LExzmZ2gkUoMxS0cH2LfkW0bjf3erLotC5s1ROt8FafTe5TjDod6j/PNWnYB
XWQneQjTrn3C6NEv0B8b33ZfnjGUuVrsnOWBodGAIASaui+GTxQp+yKvmcAg5mUkqYUWGW7Vk3iE
Q9JUF0OhIcVziQddtvbqMLF0VL2B/OxqxkpxxDEPefSM3HG+XHO9gZYgK+uyMte9zraBGQX3WVnw
CbfpzQ6CSxchNalUe5fXyU8YMTiuCWRqGQGE04tdyJdekrDct8tGK947g9SrUGOWJoxbrk23cWBV
Bm+DMApT7CWfE4dgXMfUFOov/514soumjAylxclM02eXhIe+Cb5ntJLWD/uK8SdZG5sgnwpPa1vP
VxkFlGx7M9mtiRDTIuVYqMGLuSs4rmFjyPqmRjqKFTRd9oNWvNUNJUVKoRO2EqNA+SgUm1NIXcOW
wbqA9qzgfiXwtqrsTcymNpWGLUSrdRXWS/gpCAMbalS2CEiY9pIEDiAxH6XN8kEVmJrmNqagiUtH
6zSqgtYrWtXABUgQJHvDZE2bbfxR2RLQ4dlFAmwdcJIDzpHlD1sfWVwn1feyAiJG96+MiKrr12gS
3KHA88ftRwbhW2InC6gPXUXtixqR+cUBqfmKpKRNbqsn02jusJ82Q5deyHdeGlSZQZt6rSKdk/Iv
Ql7WGajA8easZrxw6GcXe0xOnExrNWp3gwxxg3WMlFvPVkjrKr9Z04eBWURu77IseWQRfNnSHFNo
XXv1DLD4GGgACbp417Pp62PclbQEiPAX02hdSk24oZkC1yMn0kT2MKEQiu1ia40j0t984Tj7mWJF
XPQS38+ysTAbUAdmTrRSJYvCkCSIsuV+15Hxmfsg+lHnMZ1UbjXMY4hwaucnG4kuasCtsXwIQ821
RgosXsYM1GHssDNz+H0YlujXKaBPYrOXO+8y6+GKmQFDaJ5nIshlfdv4/iGzNXK+IKNwi7ZmsZJV
7A3+X9o63pDoXqlJKwKb1qRZuJmFWVtXGRphU3eYgwsmd3NvlHNLUu/zpb20Iv9OJHRY7WgjwT3I
FqkieAThRfmTWAc+s2kx8mIXL2rHTaU81DRbE1nxVpuIH0K3TMS+gvMui2+RPYtaWUij/qkN+xEn
ZoDxySCVXaD6JxJpkfWU0CWDSLRFXC0e5DocNfcIYHiGXjaSCbdn9dLU2BJimCG5Rh/I2BgaY6HC
6kqq9qoirpIV8OfJsHXGEPfEsFCklK6tQkiA4BmAk63t7fTTZqJO9A8T0MyFvBAkF2VKVjJtnTbT
yubckKRnTpJTowFBzEFjDFS5Wa16s9Sm6jnA8VCMgFeaf2b3UOZZr3mbR02tTYYjwXCB4exJ11hr
srSYnHBXUffn2EgC0r789l+p7ERvLGuke8b0j0DKRSArvyqp9W/xxMiQ7Vrps1luoIyY6XJUgh9F
hFfF6N0sivfRVB7SCVjewF1f+ZvMSV07wOgdvZBcxX1xMbvqnxSQIdU7VAMxq1x8KoymCIvY2Tbp
xvi18Alu7EJbdSj3BuumQxuCX0BIh4UkffB8FFsOaT/I6D2Lt9gSYIeK7zZ8T22ic5ivKIh6VRAR
4Vy1jDNRgDF4R4mq48+DioMKYC/p8jYI8Xt3HKvj+MURtuQG35d1sJdZUbfTKdA+HNmV+neAp6z6
wNfKgTfU1rOMh+/MtAiuLPBba09lNF+cjlsoygAc5EOfAlRiY6WmF6V/mehVAloZIJn4q2dtg1Mf
HIwL1niTqbTy+WvN83U2+i4SUDcx7qQtLfprKQVEbh1ShuEmL1dTwLcFIIeITlUeg5Q9/Ur+UZoS
IzUeGLSU/EnbElTOBHMD/2vrwPfgw4KZsx7U6tVL6j8gGmM8sJoKGaaS3cBhwVQtFgQ3TdsazzTz
mEQ6WXNaLCLlHm1YyfCxlnCjcF6nMpKqOllP07zxGXYZtPpRAwTCZrzBoR1r6UFGdmYjkurKCgtS
tSTREt2wQm4tmBlA+q9Yd1CFl1ubXQhPesMjmJIv3WJwIteGR/0pJnzBfLURS+6+jGYX0JMkG15L
ptu49kj5Js2yhOaQrDrgBI7+qJMrPvi+P1Ab2iiWpV0RrKNmH6P3hV8xOWtBl4MGlvT3cjwUiO6C
2G3kNaPLutlwUfdgOk4m6BXnQy0f5vSRdojq0O5O+keq/RmsRuytaZytXHGZlnB+RcmiYRaK76vX
zgAhJwloF3yvbwXPnelhI2VJCIkEbrbCzW6BAUh4/ZAAoKihnKvnjK7BqzgVNTyExk86fiRMT+o/
sDRTvGIOoJxFu9c60kpc3qWZQl//00G0w8NkdTfSE5rjA4wAuQO3yYBvBcQ22fk6djZqzVXKti4y
w1UfPIeOEiQ8WPC7DIDfN1v7GWIUDkvFOSL1W9fWF0oHDLgqgLTUaTeBOhmulXzY2aPhwiR4yo2g
kbFBM7ABDKsg2GnpqpW2DM/J/3bzuKAZXOmgATt7JEzqTuW10EMkcxLaGFbcX1J1MaNXPlxKA8ol
LDYYcceyfdPTtzIBQfpW1L8Slvb63UxXlnygLEynf3Yy6yhBLwELIS9L2/cZg8viTs59nF5QCMQS
Npb+2ReIkt3M+I0ieqK9AdGFzDeke2IVvQNAsW1wTrNcqNwB1a+MDXkzib3UO08tP+leZUCOfglg
EaoHAdFV/gSwYOVXS4rhZ9O3bICYgkJAnJWiUoMhBuDdzTA4Di9LcYdzQU9llccEUI5yy+zvWcxu
WYexYv/7kaAGlXtXzb3WPiXqs5ljJx+gXSbMPIhwpv4AgrFIv+U5JWN0Izb8KvBtLBMBTQKYbBnL
/iqJ7EPaBRtTOneplysYWQL9zBiVu2bhw+9+I3kpcc7tAKSZwEMMnmR1RVRWq8z8GnSiDAOAbfk2
ZEqR8A81zIYkFjpxYywcLSCFmv3ERRk+EAc19aYNb2R68Gphyqt+sn7ZYaTsVm2Jpw0UBrz17mTm
Dwz7XJc5ymVMFAErflJ4UWLz9jSM7D+K94yoHoOT9R9NDvap44i6xEd9p5H2jpuVqcu9FmeeFAtH
jaOdGDrHBfyzORLFS2h0DOq2HowfVtmcECIG6KGrVjs5fVf57UR4EflfC/SAakM6GwWQeGQsYeqF
6ibuN0196Ycz/rwtnq5SX7FI6bjEww4B/y+gz8haa5CKgfYzg97jALsDp1dnw+PQ7zS+dIfiX9Sz
uxY/Z0QkAVKqFOYKED2ZzyrGQ7XU/kEVkoItgB1lOg72Q+oIf1iiMApPEgqwBLg5Lw6u2ZI8uBY4
zbqXbCIoD/V40Zh+KfQMlZieg+T687GG7blID/ggkWGuDDwjTrvsvoPpl5yUKHyxOrGlzpXxVhCy
iO88IC7oPNbrlCkvAPX5yUItsOznc694OmjbKoW6UH3VarAMR8RtaEYCan15YOtwx2PQjV+a9N6j
pMn1P23aIOWoIi+z3Ix88tFe2lRhdXBQ2g2AGIEakIRbjQdE2Gcl2Cn5LcUM1UBtGv/F2b5S93Dw
aBYOsBYL69/ItN3ihQ5vSe/hYuWnh+bJdp5B4kkYMBmT9i/B+09gWHtzwJ/Ka5OFdrtPkUNRaDna
ERF1bfUzygMoP8wHSiUUs+NhtJ4RsecKJ6GXdeAmYIpsM+M7qT+twuuCk4g/Dc2LfBpuEHM3DGT4
D6v0e+TJ1Ff8X/m0JFTy4uOytzdhxqIlXQp9G4f7DvedpK8H5AqT8gGBoXFY5EJkIgDH3kB5t1oM
1szUZHX0pFn5SnCiioEIfdT0zIAXNvI/GTNgvRuNAxHrZIuO428f/jTEGnB3Qi7IndWoLhCehT3V
OT5NEgxmN/oX83AzWWAazumVKCU5/4yTjdWCuBSa/lsX7cp2TUigHtMVMcZgWkWQoMXxNyVnRlrd
tG/1ZTivlP/FTcModTF9DiX6sjUvZ9AtUs1lZAVOFZG1GbAoRxrYSqc0eKbFRxEyV2Zb06XTEVt7
WeOqZWbIAe0EX6H6Izv3LAFuMN9GO8Ge1Hk42n0CUGm5M+tJCkFjRl6SXqvpI2ApZUndXo3CZRBf
5uihKOe66X5qWrNgKZLNGB/MYG0nK0j8Xtd+YKVFMf2ZAJ6XfyPtOy3Rc9Cp1cF7U3ziT8ZYAjw9
yZjsovtxh2Cj1qsh+JDrd0mNtrYqL3D+8dg5LPwH7SGQcVY6f4qODyS/h78syOtrPPRbu8PrOb7V
3T7NfyiBlobxPYkPncUq4qL0Xxz6S0YlsD1PFWRDFSp4SZ0FaN03ToOpemwSTeDhSEWbewjhRhlm
v9tn0H0aXecO07BsEhxiIaMTZN4G9gOoSs10zzi48GTCVuRUJkWpRH3FbrAnd82igFDdAKJ/jpbT
oomqMvSJBmz2I5CvCd1Kkq/7a2KqJ9YWuXTKDE9SUF9pDzMa3yz9wMZC+7DkfzHPYYIbL9PgCaG+
hcH8CG0XW+ybLf1YSIDAv6jx3UzXtdi0ydmJH7p/wkuEMiMB/6M8zHppNzuU5g4roY7jkkOR/b6M
cMkNOHkj4EuV4WXOtW0B3Wgvha+GgQ7M0J1a32Skjplxg92I3nY1Dc5b2Q/6W2O8+PDC+KQTeaSb
LmkCVFSf/Nxo3xI1ifjH8Y9+evGdh6xdGmOjKMfePFfFe9qD9PWC9EOfDhVgfJUcc2JDAo5DuAto
GWjQi3wvgW6oyA8gNFjmcl6r47KwHlnxqVB0Bo68tGFbSswb2R6rpDYjQ2m4g6FovYXWtmsIJa82
cfOSuu8huACzQFy1hOYNqr+FteN2hovaR2CVxJ9Fxu+CHzMmFz1yZWcfGe96SyASQeYRpRJJm+jS
XjXLYNhfPE7or0q+xWojUUnntXUUI8NcAHr5QppTq7qHLF3Y/zjZaRa5+oy154XDJQN1FsnGQbN1
aMsYgVaxQgn2JyPeS75aC/4Te7npR+m/HTbfoaGtzGZnF+8mIxTZJSGvxFhGA0ZBiD+PEYwObTMe
IEZKqww7To4rBytKhfA6PvkxAdusoKHXwJXSVyG3xsSs+daEH+o7zBHdZFNB2IWhAtrEBnkvanby
zd+U3sBTNMm2QhrHvCckpCUGy1/gBP4d41XfHGzzx+BSqs/9+MNCfRGOH/q4sX03cShDuSdYoUrj
MwpZ5dBwLnoJcAdjJRvYGLGCa0vdtMNORqEfaztUCM7wyiAaIKyvSZpgjeZL8iEiVINJNSKyJb0O
VNrRgTiyLpn7R2zVFXT36DGD6ighaB5lbGHjotWeqMmicD3HUwzMp3Pyu/N5x1MV9AZYXPv1qHi+
+QiUz5T+FQ1Fi/6mF6+0+pmwfyoWKBpQIix5mSO3EhzjjknTQS/OCgTl0KRa4LGYmJssG/V3gBFp
pCBr4q+euUqprkpOJzDKBkzeeB2Xd7vFElbslIJbs6eC0TcW51P/joNgJBVremcsAFp1y7PHyjPT
LiHTunJtll8mMD6HOS9IoU9Fwbwy/xXwE7Fu4m0k82JkDIuKVVV+i5iAp+Ooe1OPnb37xJ8wS8vw
sbqggwPCoOpmT+IFk+1hUQL+8qnimwx06W+OTr+N9y3Tz8pDpPE28hjUMAOFOOb+K6buU0TiWbpn
FWcNXRTkbI4Nk3/ZcPuAsx2INjZAdujvTQx19EHs6tgip9Wedvap0tQi1wvLu6W81OJcO4Dgi7c5
qTovcbYsamTk6rvPvAMbAhs+wl3Si0mci8NfsdDN+M8Uxx4C8QzoQp884dPkDP0kbVqP8iWry0gG
LYmhoeCwTKJxkUAcJwyhstaZ/SRAnnmhyUcfVQ9t+JdCl7R+0BNgwLrYn/DMzMArk2M1/QUllQB5
8/Yiyr4SBK1F8wxCrm9+C5p+Z+qpH4OlxBW+VMJb3THfwPDiddeCJ6BalghAWgMz5DYwkDFEwOmW
Zv3Sa2K+Nor6UeMnNhwUhPUxs5bDEVviYlZvKmD4gWcGXPWAw1pjN3A0+rQIjCyCdBeBV5j6X2Ui
PnopjfuYaCM6HLCXYPP76C8OeWRfefavQMJCPNdG6H/29BX+M1BHqNIm0b6wcXlGGpNhtOr52qr5
sX5H7mlLV6nA22txo7BEbm5x99UhJtId1F3YpQ/jeCIsiyxlA0+S5RPv5slInUErc6wo8ovVSSId
fGlbSuQg3mhDOrbU1XRsYxxnCYnoIH2NcN2WxcqJiY6FQmLi66A7UJQ/kxQw/hkMauyuUe2eTKxp
mJrtcWUG+MGeGkPozNJdk+OeH8U5CmrNmb4SbFlV8auHu07Z962/lKlKomQZ4UtOw+5AKLnMH0iI
nYCmNx0A7LX9zinOcrDzWWb4T+OKcq7pP0yJedsjgUpnjF4W0nSxpf3WUUTZSONM8qcacSt/yZ6D
YRF2vzk+QuY9IAAPAQJXSKnqk36kBZpgrm2fuegC3GHazWyUt0H+Usy/uKARZkWzMLqnVfxWxl2L
N8ADF2a7LXgtVaiAN2M6Qol3Yia8B4WVgK9Thsxfscbde7O67zj6JmcjxBasdZ6Re0jOwBDxyrNE
toZnn8An2Mghx7qr2IvC8vr0YAwLdsk1gz5jwyU+mfhNoI0gBBQcpjwdY76hX8X/NzrLtr4a9vhW
Dl8T9xOfnsxBLQ5womvUsYJlrHmjxSNpRTBYVzvGaltCWT0Qjyjn3pzQE8UFYSoTXTPdTdHRl97D
/FPqPCZpuriFKSap7KtLWD/cZBmd44pkAniRFsrVSvd8/Wzrx05xoTJFyaUer6zEugg/efMnENd1
mC/H2dfEARl3EYkqaypxQz2Kej82f0oh1hW3O2iv5USuaP49H4AixUwfMdArn/lsTWeEqZXz0JPG
Nv2ywp9CEVuz+LEZsWJtsztWEIvcOmc0L5jAyFNko84FhRSj8iR7X7bM+9Zpf4hbYsJJciC2jVRG
VMbtN/QFVGWbOP37v2h7KPY9xDOoM75eppgya85ch6PJRD0Ngqvl4u5yevX4qWsYmY4zcL7n6wlD
HLVv4ZyN8Y8wcFRFBwJ/tXTt5OdaOnUc0ySqdBw0414lO5gAAdvguN+qJrFx28jYEojZ/0LuaYu/
SQUqAysP6AaaRhDhKBFQAIvnyFYi/J3GXwtRQEsxmZZ7VUOQOhDMxL6zZZHKK8tTuarzs0WHGRu/
AbNqOcYu+BzFWdS3PlvXCnLIta9dMgcVBKbxXHuTYkhK3IICnSsYB/Q/+bIbUJqSp9ggbMBqVmG0
/GsD/K03I+j47UERzC0eUw0JypVcy+QyBAd4KxHjd1xgztQdlCfbJcHL125n+iwKFjof3Kkmil2W
Clnq6X/zvkKzI2/maXYTWiBQKHdhYpBc6GLHIqGHUs7p3H4Y9QGYfThtCLIr7GfSbmFco14CUlXS
KacDEHXtTT7j/OK5sM/sKdtmD4JqJCFLa4+d9LK0Y/SUfBw12JwqZDGsQmNACgkr86LmrjnC5yIn
wcV9RmNl11x3bzM+0daAHr7l95pheRNHC6Gwy5k7PCJOURg0bHjeKMHsas0iFXcmApX5H6jVZ5He
cnl29eFucBvp0xyIDlqFNn0GvPiRh2ZakgeWIS7gnoTuJgUIt/9Kww2GXVCHKHEH7hlXMYn5wPx9
84WNAwmk9reu3YphNbInwBSoM7jGroRyCpWgTE5FznuBKultPMT2ncQSaogloat6+UC9Q65HnXzl
WKLgCdVw+oU3JXQgMMpXmoOqW6NDOLa0rMdAeE13ARFCNXMgRrbgBcqu7OmkwYC1TRvCTlrxonBT
8PqE4z60vmLtO9Tf6+nfIF2d/kct1sxxW9TYbDWdFva4brFn5YyovhT1FjY+A6YFawAGfghvvbrc
mYaBCwNS3UlnS2ZE2wwnL0Yfg7xgG9+ypd4c9t9RsWGAQegqhBj+xj/KK3nOBUCzjJV/JaKtPGm3
FnWkoswU9+oNg82bquxSeDbJb44hV/YotRW041vrZiH86fVxHf6Tu0PZHHM2gH75p2H97RiQ0oTL
bI81RMKrQH/2/htla6r/8nGtWl4n0/4HcyKesAD3BcrxC5cI1v1J2fXtI25xxfMFoOuDNNJ81t+i
OkfpcRCnbPrRETdobLoK7CrbkOGKtTPKy+hgFuU2jtkJoXTpdjUaFUYfGhbDc6FfbZvSrFqrxrao
XR+GSMM2t1sHxbkLfzpgweUE3LLtXOhZKxv6etb/GmKNa6OzyeaW9zF6LHhgBHkxwQCHnUX3hvze
JH3pw66U92HCp+V8luOmiWz09Hj6T3LxUeeFC4ADBb1sc2NsIt65vF+T5w5Z5Szi1YBoJFHAW5D9
ya/gJEcJrCCdj76xyU+mHUuuo4J5xjjpv7GSo968yN22mwhPTHcpSV5+wRu3F2wo5E06EYPDdTSo
l145088V4hzh4mKMvjDpoNSj5nu2cC2hkRzVLyTnjpkbmxZUvJwqnDt5ciWOxAJjBwmFVEwhkJC0
eeacMsgy0/Kl9i7CNJUOfOSQb+valfnfBvdPTLKPHi5QUDckbqX82egQiD8v0ASLd4ommb2t//8t
7/L+tRqbPoXrglusnqf/BWuy2rikxrKR7V04fKfwHjrAwzm1ZIvKr0bZ/eiGO8gOzyHcRZcXwnCB
pYI9/JW7H8O4p9bFRLWK7I16idlY9Q64UivPrEi6mY22YB/dEkpK1MZkRksi31epYFCB1qL2YVCG
B/xMa0FSsBml3361N5JbAnqKMXPF+Ue1+Il2BSt5BIkGC5lNUh31UL1m2t0Bmea6CF4mzksnxA0d
MD47EFRDqoo1/dQMKxJ/p3Qv/dcaT4rpmapbp/gX+FT+YN+OgCwTsYpRHI8Xij+NYYt+N6t9LXja
V2bHGv9kVmtF63FMu02mbgCR0HJ6QYyhDwl3Xom1AyOynqo7miSQBWOkLbkRB4IA45rrr4pw03KW
j4s4+27i3VyIhCn1eq+8Zeq2j7/ibBXTBnL6EH4z6k+yNI1Z6bbl16sp2wx9I6OC2xDBWUMB0Oz9
8EE+kKEtHGPPfsjvfuzkDMDGsMA+xTdhn5TiyfIOoaxunnoZeBd6MXoMvoKdk56r7qrmRN15rI+K
RHPt7syAW7N3fMR+dLWNa4XoNcT4OjVbSz5L8rHj1kf4w+7GZlqnin+9gpkCpRjK8aA49AFA7Rjo
ansy66NgyK7Up6g9jAC+OgYN5E/J85lEbitDtPmOfWuiDWNm06aaQfABu04hhMz4VI2CoRsQD/Ye
lXhXQKAK8x+LSvRiZBNuyDv0sFOwOCS1ikjcXW7D2Xg27QG/PRwrljAfBRxtyFNvusFXe5G0s2Ph
S2MEletns7sYySWgSlDVm/5RGo+p/ybjSCWYkh4mv4bJfV7M+tgy9V89WPmNG+Y/keKvMwMAcvFe
Ds8wu/aE5ZFyaNJAbpryNvo84W7hkEvXY0d+m0KMDeT80gyzpJZQD6OA6s8+A+3MnVoWmWgLko3P
9NW+CGUnjYfe4UB71LruzWDKCihkQtH/G9uMXRQvyf4SWTs0BnMvxv+o4fexNsfW9K4ywerHYenr
tM52jgYy92rKw1KHAvmaxyrquCbcAMtTwufA2ZGcrf4aK8tRPkf6qVD2oMIo5mIifFmupBpyRpIh
mkWsfaKK9rVl2QH4+UttL2XoS0nTogzXGekUPPpK8U48J0TWTR3uM2rrEGxBVUdvun83DdeeFjUa
yDr6cDh1xvFiZL/4043em5C6sR1FUa8WJ9b+ZR4iLH+mOWlDK58aifO55tqYnTvHTPmBz4DvMmgh
ER2630kZ3xxz2uoFweSz7/fJ31nXUBBqyA8muokMtQR+b/zvNpPs6BN9Cs8/oE7bf4TOTuYL4rYI
YXDEr2I+onjLq/gvzb/4UNkLZ8FXwxgOsoo9awkKAIXpXv0bczay3ERoRzV0nTLL5odJN+qrbLtY
MeBaYvKwtXjDdKZpFwii1shxhRdK+ubJFMOKkBILn3G5dsyrxMCyUndluZJ56Wo8q7m6xsMnMD/G
5GWIeRS6n/w/ChFQ0gyJFlq+LgWaxiVK7FHi9mPwHABIaLtyrfW0Tw+r+KfVJoECvzLzjYFRRP/N
2wbRQtNf7BzKdGdnSB0QafCm7hhcOTFY1090I/RrcHIz5n45SRFbh3UIvjShotRmuEp0jAZs41bj
YgYYrDintmU43RHBxU3Yuewe1GdYNzvH+VKSx0w2SxRQv3a8GI9heCrot6XUYVZWglpu3Uo+RVW7
HIq/FsGAstSsTQwDeVLeM1SFJBwvpOkZm894OEN0cSovAyNTP5uY8jG/hA1DWLGNdACsxZfMeiIj
ksNsmn2D3TA29pW1LYqItdKtEgTpajQs8s1idxw/tfCOj9qWWbIfa0ksLflUTOinrkgDnArH69k3
vHbuM9QzVFEq3r0c3QeOJtuk/xhcvRhX7ARt+GI5XRGyW1re98h6qkzjRsCJBA2MvWvF73JwdLDc
lOVfRSgMnwBzAn8HW4B/y7Q5eGBYttSfDOHyBQT8dRRfQzxyafdhsZ/xkbuYTxudIhJirJRcsIJi
R3xJwUUtj3r5tIeLGL3C3vTHOD3QwIAH6SNv4n7KXxlaqlxs8DIy5ezTpTpd0oayvHVl3DuglMWW
9VZSr9UHujPNXE/mqsmv+uCmCs2+O2isCmoGz8gs8+47RZESZDcyUnG0XzLzxJqKUWXHimObDcBw
l8FwgaagDhu9vfftlwqkPPxWxdFP1hqT66B89IbDtHhacFG4hl5vTP08mHcZCITsfOcCU8JVpBQT
g2uMjK/xuyx0gkMp16rXSHFb2I+kOApCH4aNNvym/no2phijuVSi9Tj8OfjuUsSg/AS8NsYxG8Cd
cTYTq6PikxbBD8oL4hcGE4HRivJXchB991ctQe5O4CTOH63eZOEPKtjIuoq5vVkBK/D140BhzQcc
x6+q+0FfJbLNPOcM0sMAXISpUWh5xUD/jb8Ur2iXnDL7LvcXn882RcSvI8V30bGy3WHD022C3sP/
4hNbaxwaVnMxM+UK8j0m+K+G1jTE9tARWyuBAgmTc4TKH7Kqnn/YUIxTF8Sf3a9Q27fx1Qp22P6i
4key/hkssREMsurXOa7raBUSQR8t9Hit6rdxonBs0A/c9Qi7r9d+FkQ3qOcBDXGDskSeb7aWUCSv
Dy4lDG1MctqvJvBXoWRlAI5+hAaxTW51eOhajhBnKfs3Zhi6VZKfek1R5xRYv7w0WuN0HOpz1/hL
JzuOpoZt/4UWalX3BSquetHqzhoG+7Jj1D+Jqz1L1OsvffZKfWnlPLYlPE4wvvZ17vDfqn0WNmBo
m9+fVpZlzdtIAa5RwAiqqJTfppHlG5m1wz6ryBhkWPYZiM+ekqOMzpLFFpWsxxxgIIPHkN65UD6r
qxqwFH7WtyT+j6Pz2m0c2aLoFxFgKKZXS6JytuTwQjh1Mef89bM4wH0Y4Ha7bZmsOmHvtdEjkx3B
S0rPyeUnWk9RD+3wqSj5hiuAYl7lUGnWNM0QRir/T2eKZC8a42RNPN+byoJH4Y3f4bTRA0r86ROe
isLevh++hfUIQCsRW0B814tjnxXl4AzPOSxlXIfdSjG9ESY3ThFxn/I9M9JRbGp+EOMn7H86cCVz
BHjS73vxkUZbbXz3YY/U4ig1Ur4vNEIKHqkeSxDKMeeZI6Qsz7MJO/1Xf5TZsKhQgLHA0tu7gTqk
4BGk6UrC1WQdhXUajV1sv6fkOucb9NzIFYwHM1o/g+K9xLlBEQu46cVGUz7xXjpz1uozY0tqc9tP
zmriebUy6FfsrOCfKDbGAqYCb3H1KmyGcF9TAv7B/2ekB9XcC4QJ2KE7VITBA0+YMTx1Y58l1KI8
AoQ30ExXFczuo8mLEVueM/86f438UM/zuHqPizIJbgY2MJ3CZaDCiVksjvI2lPciNilgv5z0rOWk
2M5j1nXc7pCYYP5N4SO3cjcYn1oPzzBdWt8qomYYK814jjAv5sl7kH1H7tXMd+JdNgsXXiUTZPhs
Aict4wAtRUqOyFDn86SwrIbgBWSCtG5qM1Oz0GklXNB0xr6+77tg14GSizhrCabRECTOyvrZr9jI
dtmqm9HwFIhm+TNHbzmKq4knIELxr2erNNsruLOgNoiF/q3rG402LvHPMfLfTDnTN6aotJUZVPZT
tkt23mNGXYCIj1XD2QVB1hN3SngqeeDv8Jfszya4JpNKEhjATXRcIJaIn2r71HPGbiGn/aQetO63
VG6kEYf6gY8VBXY7rnF8vFRfyrz/6NDOMvhjtNnyIDhY1sxw6ZQ/qb+yeioc+acMq178MjxOfM8E
4GBo9Fx0OIH2U5Tui4XkpmUAId5jfVEGzBUeCVcE0nMPA4F2FBlAsMdooKEpnrby1oFYSOTNqS/Y
xBhEmt0rfOJaPmPbZsBJA9FuBpQNWg+lARecdJeSr4xMcD4DVwpO7s74sut71vKtJ8cuPoIG63GO
J/7OKP/h6LTUb2dcCpJ0cXjpracphHBPPr/J36E9g2rsumcHlnZwXwfKMkX/DPVibSXXEaNdgyo3
4FshKGIRM9rSZgLfLFdkj+lGuHmWqlznUbZS9Ufjb2Y2lL0S0/vILLNGt9hSveaHbPBcE3tHetZh
ytgbUe0IPeME39vxPhAn9kZ4+L5LYsQmgzUxMS+TdqEDtMQxb489odnpLi6WirWSeH/VPV5DkX/W
DDJj5xGYd6f9B9ShsC9DfkeeyGFQpgeu5CriNV6NFeXzpS35O2xaofuQdwv7dVmXmyw4lLzndZou
A/0m0JbDGJwvoiLYjM09a+7o1YF0Hspy23xxrXIOFaQXJQ8Z0NW8JBoE5iXakNS+dcOVIb4zAa6/
pfqRK6r/sHRUe28gqBblnRUzKw1WmCF3WE5eBqcNoQnYzZsNoidBIIt+6/K79pnGt6btFs1bxqZT
5VMlCeRDc7hbW1IP1XilEdnFcYzKPgzvKIhyfl5GOezH0fc6d5PebM57qBFqx7hZddTlCdSjzDX2
WO94sD+sg+qus/LcIpsP5d1vt762zOx90jQXkGXLkIlRKOEhwhQmA6xFx62zGF5j1S4FA6nJm3X5
47OyJVLrG15mNaHs8eJqxYVUtKvw0TndHW7qktFMNrFdi04gcOHO+d0f3Ie6IhklRDdIvpZxVKar
2QIXS29qex3gbvp7M/mOAZ4kw19uXuKCO5pRUuU5CGgA8hJoWrEQ7S5x8OGP7w0Sdg6k9zD4qwQi
U2cP2K4grdgdlmXhrhVKP+WDEsGZr0osvhBTUwoXlcUOpSB++hyJDWZYNt5p9yr7bfIMQjSxQgAo
u6I+ojlWkMyiDxtgvqK2qcy3EW5Hh7LXdf+GbDexxXD831591/VxJaHDW+0HjfJYgNh0kJdAhwrQ
YgiGUEnIuRrtFHPVPSyYpPi4gx0OIYa2RbLkci8g2KH41ZjmO0Turvrpm3G92f1qKCoGsreZtB5i
bZdZh5LycDAffbwflc3AL0gfIYNpbEByc8sxM5nxNc4Yg2sL3j1Q8QY/XdC89aT9NQ0FrQ0F6i6M
Y8G6qroq0xGc0YKmGmMJp2AWeBboFnhKRH376qrjM5jF0mIVgSquiyOPXMbekLFPbv+llFlMESAb
1RZXSP9d2+chOQmCutqo4OgmPQfAsf412jBQGL83KObSo1682FReI2pYpAnlmgdcRCdT3Up6f3Ip
acqhJ5QvzHxq61N7hNEPum5FXUXmQpXvRvVRRn8CGLJKJu00LwD15lmUOxeea/GqcyNj7m/2Yrjw
S4aoINzTTDrp2deTNk7DXzKCS5kOV7+FAatzryMYAWTubqwaPSdiwU0HCgvmobr3TXL2UKPVywY1
FKc984VZcoHun/Ol4D1IBqQH3ROLyrKK77E1eVZHUsjQPHTrGyObN5m4kcDCyoUibgIdtMibl1EB
yD8gZePPZrpg+88/x7w8TH1E1fm7jZiB7KRL6RSLHIZ1RzY6qTetqa6Ffk+r90iptmbzxJtdhR9+
ZnJnoTa1r5390YY4OJlJGd19ZB6bUEa3vraekAto0amt/xFsuKoR1ekUBqgEBzlujEigxQ4uJeHl
FR+/y+AQNGlQLxQgFQXCREF5Fpufcbpt80tVHSXWgxAysRFljwTrv4v5rtQ8xb8k6B+NdBVSgLsw
dkaSuhPdYq40y5sZtYjnAF6dlMtFD1COuPtl0OgvAq5K25GC6JXs3VTCYtGRdpCQsIR5k/9vJFst
+HKhwbEqZGNbHxpCtZL6nhIvITkVHdMbpBcxswUG/NKzbsTxAC+JCB30Kw576Cmy2GOxGML415OG
C9ST/mFDpNS2m0io8lcOQQolE4yo4Qyjx8HbtBA9OgrGLAZZWG4Zr0fxG1oWZYeO/gXd4uhVI6sS
a8L5wsRlibMyY8snxhDVIg5/rFOMUAcYChYeWJfqR4dECnidR+iIjWwVIe/KhjdCYzZTdBtC9qpc
HDH6HwwGiKuxjunmQtew5ZOHJuz2FTboGZnZThguAswEfWv9rfnwDqo6fmFdEUXblACU0fXq2ZT/
kONf61wxWOGuvPoV5yCbW9hkIru6yofif6XOAc7iYhgfnX9NtA9RflRA8+gOplOWnYLoU9evBeGV
kheu4tYbB1aQLFcoRyAUjPCxAs4fZoalnnLlvuGZXkTaq5rcRfM5Re+ae6xZo43OU0Wtw8ozYtVt
lv5CukxWdebUOudjwL1FXiT7Q0Yu0+Sc0qFcB0y9wvo4++8LFRVX9RdHzn2cVbIBqYxp+OMW1Izw
CTO6amgJL5V2Vgmfca590r70/XyDgfUAzxk358Ap9kSOusF7hFheN9AdKsQzBXwFaoMujTYJM8MO
nxh5cIuUQaOOus/CflGYBmCR+RfaP1U8/W7HPaPnq0FRVuwVQHSzirYaJpj0LaXYEOjAhaEhF//p
KlZkdSM5sY1D3pcsbst/DZA5m6cCTBkXNUB1IwRfVa7KttpA8F6FCBWHjqIm9JFmbszq2EeC0Lb4
rlU/EamOCWlEVfVWNpIYoBtRIWaz6YednxXnUMR4dZwXleVUadC8duOKIGrGOZ/5/K3PH0bdrkbX
4i7I2IVbLorVua0C2hIywNB3hW7yi2gAwjbdv9SITrWp/SmomYL+f4HKomV2qTivhnUmuwAUDRcM
vBDTaBCeDvio22WCGoGpqeVio/O49oIG9x2LjwholB7+4owAqknNFKBP3wpzr7M5QJLqi6tvvzvd
QUQct/1a1Mm+fNepbSYWyTmm18Y2FzL+tLv/zVpEeStge45EdpdICLvaAGJMUksceSGVW68ELz5N
zwQYwK0xJfb3NOaC2KRM0yyHfeFEBJKg+GOteai1uTe8CusS9i47Y8B4UPT6tYuGpksXqfjJ899J
jXH+T/AHvYrNcl18o2Y8KdF7gPpc+XAo6ajPKsdr0fii/wwlwiKWolut4jHbFw04IGOnNuQm6UdV
fqnsqwtUKuqCId2lMMzzaKbPjFUdjYjIdi3o+wQ53qSRIxofzEDMmQgLFU2gg23Hzn/sYvTa4R+I
mRhzRIVAjXEMe/0ZMm+cFLHu1J1jGfs4szFc9VTuBr/smQwGNICazKmgVQ43zfohom1C3gPPHv9L
3Xwb6G4ItmVVvwPaYjA6HPp7pM8I1pfGYPhmkum7kSzuArw/S14CAn6CH3u8UCDrylvkYCRiBOKg
ikm6R1FCelAfeRwBGqPWgpM7pzsxAfDTQ9q/unqMMY/SHCGKvsx5mmp+CVr4XjpcJ6Sd9xlCWQdS
qBcl34ifZXvriqsoAffxMycLBzkAFrmXxsYKj1ZbsDFnHrk0NDD7y959R04QZcbSYCO6lv7DUQAG
6kuV81txOg/O9kvEcAuGSsCygiMrdpYZFKpgG2vbwLRAHj8HH/EZhE62VqxjfgXPeokfIbdrz8Qi
SUIn/9IIwJ/J3xDfXYvus+fTuqN+rfiv0t8I9aKO+7TaDf9ScH3OqCxK5CJzL8uWTasv5Fei/iD6
6pBnaNAv04Skg72aj6TmRNMUdRsNw1DH4G8ImRo0p7j/FWYJiBjjwN7WyZDW+G5/8oK99MwsS6hY
e69iqCXSAUTcEnwkZijbtF8k5qlEnVa2061jjXqKGOEUxiBqyno1gtb3sQfMFJHO3CB/S5EGSjXf
2vojRLo/JPly/iopw5S8wccU3RsIgXJdNsex3SkO86Rt+siUt1Z+zx4D/lci6DJWlb9L4WXVYGGm
VyX0kHJKdj8Gj8AVn45T3OwQ7SRM84pIR21eAYLUMoBc6Vg5RuRI5PBdMXcefdQqOfuPkXF0TMeb
yfI0xfNCF5ZpPaoeaigvwHKf4D0gzu5rpAlounbbuAkudWZNGsPYINnyTpHNaTKpLC8yb9eILhMe
DUm83p4p7ijWcz4B8DhSqXoAOmdMS4HhZWR3qB7hXm68TYaVlVwSEhTlgQaCkIdZiIxRXBLu2TFv
x91ICKuDJpMZ5rA0Gdw3QDVf22IN78WM19CasI2MLGCKzah7uoFu46ngcr/r5TnXFwXenoxEGT+K
YfbcuULbCVXEN/9OV0cfKttXqXoDixZ2wPheUGa4JEDXxneOi7Rozla7rbJ7gyZg+KuptauSy6h+
I8zthW6R6IHEnNMzfjom7EM1cVuQ2tHkx4RFfs2Brdr/o0VH42NSz3XNnkJf69I90E0zoROcFVOw
FiJcltW0Rq+Ou8EYFBQyT50WKI7exqjz8uoqE7ZIcluQsRWznYXUm6r+ejCpHM5Sx7Lfc5UMTHXw
ujY3lbWzILKYD1DnAxPkdrIZTxkXP4ru3wTetoYPjuOdiJxTN6wa814i8m+cp6NWlN+XWB6a8GhT
B+qKS4F9CIyz21xMm/WKunez52Any5FO2io+DA3CqkrgNuZWnJBlDloxkd4MXRmSY2pcK+NfwFpC
0Z7FjLLvdy6WRzP9Em3KDC5DwH0kspn468igE+NP1KRgFV9pQWgbTAbKpZOjXhMS2rBvh295vCHJ
iCkMQt7NGBU7pnSaf8nRQyTYqRT71+WQGGkmq/petZ4BVhgHCCBzFDdQxcA3vka219ZymQXxPSfH
TbsM4TGYPhANhO48UW/MimwysZQ2qaXueztepXkqqcJhyHtTtoHFgpnJMHHoIVWdFXo+vvWUXPm3
iRlHy4vHTB0vtSRbNV4pVuOh3uwgEYRMwf2M4hjvFiozTUfyAcda/6eBpol6B/fmWiu2YcB2Xsqd
Gl6C/idG9a8XOiVFtHZMNgjKW8NBrmFpteTs5UQKMPOn2Xy00VlNKHw9nGbbLjxN/s2p7jZxEFaG
6mfwtPzMwAxqMgpP2tmGFfe3FPMcCWY6Eo+/UF8mxCT5b1Z/7DKkQwiCTBegGEr1SNyUd9e1lq78
iIjxLHlXhLJAp0U8myWwbS5KFn4ZW4pgk9o7G+purul7qbDANmkseLejq6O9xiAboOh4jTIR9Nx4
SQ20q9KYIQOYRIBnM5jVjGpdRhUrtl+HRgiX/ouNaIHfddzgQeUDr3CVYGbgTkJzuwK0Y6FRtT4E
+J5w2PrWrvTfhmEvSuWP/fk9qzNW0RY+ey4RYh9UclElRwHhahvL8TlfoH/lyOAVfmgdv7a6DeJf
LfxoWaEN9rht+11W9TShnUfY5rrT2UtQy4f4LnoGgwWJE3kKkbtN689ICTE/ucskvBSuA23QtJGm
M6HSrG7j6O52fnqLz5rZAKnlaJULpmPTQ3VovNWOyOr0bWI3rMdfLcKaAgtPigpGZNQbSDESH8Vb
4f453TEaWraEmNi0gBWOu0Lc+RUyhvO14NAY6MokAz4f8m/VHadmRFkCkJ+JeIuxQprklwGm8V1u
KmOo9731f7dKFiC9mPStpU0/2JKppWQV4np8NPVQr0v0J5aOT52bt2PPS9kVi/o9g5mEP2DYOsSi
6ZoAS4CjY+DbmKyXRFTrYnpazHkpl+XrhCzGJR1I0+FcUyIib4yY4xs6LjietMSodwhglnZtbcIJ
HhJku7Kx0UvPs5FHOIHpDuyVNIkTxf+td8tKvZtDsCKgkFb+OfD460wHO2LiCENrrD8IDMA6wmMW
k4cesa1Js/4fJjjGabXPcovcaGF7Y55gP7FHT1rGp4mjNWET5dyVnJlssu6xmqYcHjGKe1/CxsTp
0wzMH8EbGwj+Q4dX297SjlGds3bFuOLzMWOGW9gNR1FdvSto0iqs4a2/s9tv7i2J+CXHwJBkpLfZ
6jNk/wUUDVeFvZoIgUdr7pNjq4jimk0GwdLlG87adGx+Sguy/5BDM8ixJ5ExiCgyDv2l0nyNKqAN
YRwkb2fmzOphuU04aHIzpTPE9MAjW5a9FzTM59lVRFznHQ9NXuERl9uGGXrffKXtheCgM6niCyKx
X2xM3y4yK7MaT5n1nCELqntI0BH0k49pt104CUK3Job15BIuIZB6SDc4WWw37PKHP3htc2OrTp9d
jqGT+VSVeg3JdG4+PjAasNbJZpLxKkRo5GuMLHEix5W7d9K9Cr7MKt11m4TnsmPWliqfTjXqLx3A
WvsrYD0q8WKmDLAiY2GArFUiRPVZ7sWY0t1uY2WHDkXFkG6NqF06vMrqtJHotsf8qCAdcRne6WCc
s/6noHMf0dhoHU5v4OBc5vzsYtXqZ9h73lRh8CWFwYb2XCWgr/N7g0LCnz/egX8iRplujgg4xhb5
+KlAkE6M+UvkqrtITUmRiRaZnu6SiekKWlH0U3n74GPYknUH44rLBHWBocm1kh4IvWG8Bse8KCcs
MTORs12GiXYoq+Bcjbh/sMm0UDotq9loPdNfM6PkrS4ERG702c6rJ7fUHjYFBhGBqDFncas3N4vr
0dVodju6+zIoiBtTSKn/l47J+FK13TkMSMOEIeeqLi3cGmbR0q3TJZ3FWjGokuhEffZF1FZdy3os
oJI0Hz7WQr/mFA2dbqmVxoH+/zUOmNY7kB2OLWRqiqili/gha4uFQZuqYClIyb4ZW8i1MN0sAyRs
4ywVA2Y7hiugSy18a8NQtgqdb8sB8jT6dau73z1Nqs+zHAnt38RujLuDbatYOLq5ZGeO+WahYuHO
DdoDI36PzOIZ0GRqLHabVGdm0XkNVhyUly9d92fD75tKCueghBbBXF9aZ62PlgOy7wShDgRnb3Zm
M8fzDNmz+6R+0NZNumtza2VGrzZjfYUExmT8NUPIvMbPWKL7+DIdcDQtxGsjOrqomhU7eQzW8DEq
R4R9g4720UlIdoMg2a0ztXiSKIKsve9xMgr5k4/xvpPurI9dZkXxatmvTW5CxqkBY+cSEgaMn+bq
Vg/bOdpGjnzr062IwxrwHEo43Y1zLZr+aiL29rmya+5hA61d+6zRWBGGEsO6Th+9be9D6W5So0YW
wKmWjudAcX/HMoSchzR5QBJTBTgX762LWTOn7gXuRDCwbiKX1Gcr1T3vFGbb5i5s7E0f+WzSUTaU
oONIecC8izK/wakX0vaIX1itizyidZ1FDVyPcKiFGdHhvuvGe8x0So+/W5tRe2T+kS1L96QBtmHZ
KTH1hfUmHsnSawLiWCP6h7PGc9+2wBdwd+Tya0LM68t2ZENT4S8HjRQUNz3DcqOYSxQj+Pmz7IdZ
+VCSFZn+Vq7z44azhIvAFq1fCpaJrArY17qrnOHaiIWtr1FU40CzWoWQkXNrV/yuNwpqX4OXx2BM
kffZLZmzPn3KNXL2uv5ZcFSWHWfwmTWmyvotMO4g5Uv3UJhULtXDxR0U0b0Ee6NFGEMYQC6YP39E
2MMN6RM/Qh/M9jtsJeuwo2vPW+1ZX9Sjev4by+9KgFSVlzRGDNxjBea8nmMx8hFMdQsehCAgjUnd
YHtw7mn3IzpfIBpl6Kx63bgr8DEmBFQwupcd29oUv5rFveynID39cDOxzQ7m5S8PRs3vrALpp4bq
w8cU0OoqVPUeYa/YRMSOKaV9mMJoB6+QULH55SbbG+zrOa0J/vA5KiM09QLHnnRBnHGVuLLztFli
iyiHPbvxVxvtC47R0q1WU+58dPGQMs6y11R+BMHFLFkhdxKBZsGZRqPqmtchYFjA4HeyUQXxMOoY
ZYfgVrNd5y/yXH6TPLUNGzjgPNdMZDHM7xwIRFUD4Fx9F/SFtb7sUXubJdnZGeyce0UOSY3VsMCI
VDYd3Ev7pci+JxNXK+Pd2nBxu5GKVtSehXfBTqHrO7sIB6LGemhIS6/CE62m1XY0I1rWcKWw2C70
fTJefdnsa+KU00o9GtgzRJ4sUvPoJ+kmJCIdMt+n0TW71DGAYLREo+7iOYfOvBWqzioQXSoDGr1L
/ylsFWNV4eaBhp7OycL7mvesNBF5IUfSccT0jB3DWGx6mW2rDv28Ma5TJJNkxqxi6j0LSaPuhOui
hqxVlZ9jZ78l1ohI6ydnAqkBrrV9fRE1H2luHCOT9TOHVeI2N+LKlwZb77bSWXtOJ4BuLyEDilKF
hdDnp1kVHwPYyxk4gKu7QfwgBOfVMWmSG7aJjbbkMiU02NjrTuuBFajyy6C3c+bI75ydPFDPVupt
iNqLRs2TTTZFXbOuXGtLGveLSMpHE/T0FW9490CvJiubqiUvy5Umuu1IceI2PuS05yw1U6gKHeIW
daq7DttaXMhtb417oTrrosvW5dz1wKyjnCchhvwAh7eDHTnpxBGI9SxW3+m2UKWoXoSwUO3D11A+
ZaqdTRcZMDO9ZiRh6ZqgBSipD9Px5qvE5OChwue6dRVwZ5xdIwdahOsv8/Wnjs2W/UTYkv3Jvkwn
CpZwPy+Lc8//nxdqrih6edG7tShQWPjE5075OWKwJaqVwytWKF9tehFWBDSaLRX5pn0IGARn4Kie
yppxYJX+G+LJK2iWGs3fu0G4dpLs3FfZrgTO4PBxSw6IAsxRVr2jOKUbaG58+BEaKYFormunm8gP
naAEcUJ21xRVChQyp6ZWzNxTI/2jb8dnu3WWyUDfRiJiidmVbU8UV+uhNLyIxMJEjzyBaNWNVU/X
7J0MwajRBqsMBDRuEkzwtqofgc3m9augkHAfUYh91LeQEJHjUND0VHybvyxzHD1c9Pjwa2RbrBAX
Q5mfe5yaEiBP5pPWwNbQF6wGKIptthtbi+VBUQxoBfHv066rtkpcSb7O6p2DnjXBZFXAzDJxuwP5
gHK89uHSWDY8luwtoEENq5irnlER91NWxHuHVCq7kkcKSRR1/inE7CK6bBWE7KsUudFGe1M3xaqg
Lge0j1y3vjW+8qhw3zZsBQYM0BOjkjHlLPbbFYv+vmMWogZw5rSVDz9FzXreYbayK4P/h0iwhW0k
m0AwV+n9XUHWkWVBauKbsgRWsqfVkN+A9JPPINZ4R/DdFejIHcyo4scvP8kP9KM3jYlDJtWlC4oh
Ay7l5hsqo3XoT2+uRbZV0HN30gdh9TaN7wpQWMA2v1df02wZq+j84BN2olz0E8Whb10mU2FEQCyN
CfwHBcesFbFHhlwZOC4DELHbey2DV7+THw1Jm3GKrjGteBWQOsOG8IF/VAgrkBtsxISQPaEUw68j
omRvWu6vIb7jnKpaKnfXsI69Nqx7Y8Ccrq1GSv8hUF4Vl1CKpjk2/r92/E3DZcPlGMm5PtL2tqvA
QPuszUc0uSup/vXWn2L6N5X+Yp7X1+U/w+oXEpnEkKjMY41d6dDnJNUKBN/SwGmiMidI+VF146rD
JR9SNse0kzFHBDZehR0uVDcgey26uBr6MPs+rD+iBKqJNKmaNjRDr1bgYgjDusuUuHYTOnl/GddA
K5x+ereRO3WYRlstPI44YYpgWAcKg81S7DSj2RZJsDfZqw7VQ9SndmDzozIG9H2BI5s1KnYHC9IQ
HqsTDryNpipIN9wrrEAY25grKcVRNGxS0R0ku2MnxrMQYpzVHcxEGfko/tZG66GpSEbbjL+U1Ksq
qb6mcdjaTFacrlxbE5o0u+W64NMeyVUAhAAM/TB25dN2kl3kTFepM0Ozw63ABp5DYO5U5pVTuO/Q
TasjUasWSAYrXsNhXg/Dm3TGV4o+JqTqKnah1RpIIUQOByI0M/QLCQ50Z+fCmlExv0ssmK1PdkZe
gVkcGARJVKksZxEk67EG9L6+jdappWdOSOlV/exfDTX9JY+Mq2TJ1xJcUjPpTKZynRXqJUbi0Lo6
kag/oXywJV/bCnYJyI51WaH+nXcPsGY6C5qcsa/400qNdRScGGvOfcPKRXBG9Ih8+wHKSqAhKY9P
dRG+8tKfxil4c8yYe0K3ssWgPTWm8nr5ZNi0sXPAqwiiCnZUKWItpfzNCfwhzHkDuPdvLNbwt70A
kV/QfNAJUr3KFwp9jEXITM99QKltWChiMlBGeGpxGSXQ7iN7n2s/pdxW3I08c3tzdF410tgr4NDp
wCcwRxnSJfjTtO/c4beJGdhjb4vJZgnIpNQkpyT43pG6xTE/myJc52yGxxxn68BiSXuZ43Bqm9sI
PV8Qlb/ZQHanRdOV1Ik34jtQGVJ3AfUIx48DTE6z/vWMj5RRHn24CBWkgyLU7qo2UzxpqYHGmeKO
LBdPabzQwcw3Ld0pWgITfXCk/poIvqSqYrUssXbAXxXGZVCr9TyFzXSrXZN3O7uxwNZJ2BevQ/Om
4q0N4QH5404rqXdVLvsCdgubzUPAm1qW5pNkkAcizqvf4M2x0vnQDqHphQcanYsdwcJj8dcYS5tC
VSG0hxXZi6Yyt9IZGWQMN/3AWKuKdhw4j8MRTGRv/wuzeYXLFzOxQAjWzsAyPiQzgQFhX2Wib4e8
MyrekOa30mW+FIzbiPWri4k3jbKdFGzmmopdc7poiAarcRwoVrlNNZL58JiOPb11YP/oWf+sOG5S
RafgEujfDPuZlAgcqa/zWM6sFxZg5d6QtwzOSSa7SzKJlVMH7xKoo5Mn+yGtbx0bA3VMtkrF0zbn
P5ToZYz4wZe51/ZXOQ3HoLIZCBULAPurvOdVbYicgsenD+OqZ/uvzwYh23kTAY3rUOwyQBFlgjzF
cP+axAzRrLbAduwbEYQhnjbNT58Vxw1RBAjKw+kgYrB+fIa5VAn+ylZF7x5bvGLq1L0GFN7TiG8q
Bv9TAMnLPV6ZrT1IfAvNtCa6noKd6bdmqZ5qPBtBBadJ/AcJD4RVo5fTK/Utqq4YzdzY2hZ9jl6d
kjDRkjMpDhfRfxfJs++mfSk4H0vz4Boqd8/3HOZiAuUrxFIbsPyBdVYbdz8N49YuSmByrrbqG8ZK
AZZ92blkBaBTVBuoROmpgbLgJi62B8rmsrzrGYKWLFyrROzVMdIIh/lp0+4N2+IKkSSZtBRqNA0m
ilW/y16L0dpYKoJfCwBRae6C9Kn6SFHmFBGiEFrbvefgksp+xEMwL/oqLIhMpFBwScP0Yv3YT9ZT
Vs2mNoxTFzprg52jmQULTS12pT14omr2aZMjA0JixsjyX+mn+77kOZwvwb7GO5x4glArY2QhYlte
X1TPPv6S6ffUADcpcw/AN8cQW6as84xJ7lK134bxdPGLYuWie2YLxOQ7XogJ2xfOZmM6GMzA/NZe
cTGjb0phGxFzqX02Ltnq7tKBTlqq9kmv2ZPE6qZFrpImx9DnMpEd+b2/PBQYekjPg2I8TLRQ0BlJ
d+cONk8yAlMJyb2T5rZ3YSmyhMkhhpSajTaHseEY65yx/c1h59+TzRKE4VonawmzhLDnrmF2uVo7
0q8AgLMSYQEYkGar5j3uMvcIkqbp8quPeJC79j7W7bLPsBOYkt0IpW8FMGhSvlO6Uh0ZppDlIQmc
dRRZP7JHs6HWG01MHIgrJ7rPPUik1u/0W6wREpZtLUqSzwJl3IDYe1L7XRFWSIz/ZIMi38arOUsR
GrQvWtGdUxV7iqaeDdtZm1WBk2vYDSbI/TggCYLtt2Jrx8r1t75hr8yuvimahXEOcgcTVXuUGNJO
Fsngk7NuNbB2H5nWrZKCwxSlYsLEsNOw1OYbWaOEpeQ2y+o77T8rJNKZ+2Uy2oY9++pOrLftfE14
HCnOSfIZcyMH4YgpZwj2Qc+ANmq+LSu4F6zfl4nVYvHxWcALrZ9tSDEGaNV82t3ZKbKjdOPFkN7t
2VKPKdEJD2qZ7FIcwh0bICAITNh41/qe89G6z6STDM5fHG3y8j2Zor3dXAUEmTAej5g91iWeBtca
zkk0YenECYBo3BA9pu96EQ2UfzNYoHc+CiQDRtu/jmO6t3v9rhOzpcriKQJmZIO1atADvYwqPEGg
rlaPGpLC0jfT2fE/3YJgAqaR3jS7RMtY/Cmlz7KvZ04U/Wh1TvnX89C1rQk2JxreUdmRhiSZC9Wh
w7BDVP5/HJ3JUuNIFEW/KCOk1LzFs40NNjMbBVCgWSkpNX99H/WuOzqaomwp8w33nksMVbhLE4KU
SLP0gFeoKtsZaFHm+lJP5dUyybhCfVKmxWMg4RB45yxKwFfpgvi7TFCM2PdV8i8qPbpZRH0xW5ra
ybdM8I4jDsleAXKpzbe4YIo56UVtDAQD4q2dFYRgIOUf/3U203RodRsj7I7G5DL9qXbZFGGIBwTe
ynOt8QsFah0OkURHQ5U2B+e47G82EuCUo00Y7SXy3WuVJRfPmLYyc/ZD2XF/djgsPOJrHhz1MoeP
YqKcGb2H1jex/uMiKKprqqzTFOuDj3trRmOspXgUvodVksEwUZdW3z1kEKebGCZ/MAeHKULWaAG2
XmbOZC9kAgsm3ZRounMEWTlZaIFA8iBGc1EXp2w0Vk3/HuTtLnK4IqHHDV6zaklFTDiG+PNYMiHi
jvPTYkSvKwOyr9xRny+Ib5OjK9plXXFwhHMRXNZDFPHUE3UORiopAEqSEeSMdIaLXp1LPrXQ8xoM
JtFKjDMFXuysdLFoydHOWSnjxRYzOwe4GR1q499EaIRkr5anxiGAgpIBLIY/Q3q3dejktK8FP7KQ
mCzQnznwL0IPYO8Ug/4arrHnR1eluz9EeHudOC9xnWimC/RimHLRpw4oHKH2dlK9+kusd4pYs0NG
lS59MO6lNhgeqPzQWmAucwLOLj7Wr5w+TS9uF8FeIzftTyna+z4Mn4XSvxwlD1PjXKZU/dkeqqAS
baZBr+jOEKQy9qaKjPjeDySDHsmwsqNvLLghQKmCtvVm7m0/sXihu2+1CLB1gf1Rhu6pyyoAuz7O
xbiOXxgkryMV4c0CFnzHnXbXVRiHks/efG+mp7qad32YsacjKHVQhyW6iZ7yzrLiredNv23UcOpR
qtZNTaQnVHSzpDrmPukhoUMiRwOj6QHnhLCZtDiYVf7ceG/S4olpKB4s2wOoDB8phMrkIREZNQm1
A52r8NmGJ41/ywSgPJkee86qCbaDN0QnO7cuBYE7YJps1Oz85gkgvj6qP6ZKvtoBcdi0+6LwDnlr
gyCBXRmazq7wxZ4B5ooae+9ApUp9YycohBnvbQc5PKelXNZ7OBgwdHHiilwfk3RigeEybCrXbcQ+
M2+fNAu+bcybXw7DduIojZAeTNq+aID4rae+unY4mi6tduGs57w6F3DzLJa/pfgL1XNGFB7jWXza
mHRkSczvjMCH2COaLwaGuPlt1J6iBduIm7NMcXRW6XNHjo+jFGGt5TGLh71ffw/U+Z2eV33/5FLb
0K3gLEf41ma3Cv8WnlRANK++Gt/VjBZoIPLceaLr/VB4+hJT7iysySKvmPZouMe4eyK4ktzXYgEq
0GH1yX3UIiVLF+HHegDUGdrkgbntvY6qW5YOT25p3kQJdXi2gJKAezTc5zEfvpyo21fT3sceWTdi
XXXUgA7pGyL8qLS7mtnN+gwcjAGzJ2OqdDKRJUx8063JtCH/lwifWKTFJ2Ak/wgiv/UT/vPO9F+G
qv/UcMvuYr0A0s0TLE5apQiu0VxaN4SzNy9FEi9GHH0OJYqJXq2yXPBVPu4t47PGIZ3zARb4YZU5
wnyb8eDU1aN2s6NJupH0wh8I8Pcs4uH+RrcAc0hn822Ww7W2vMfaIm6FTCOJqBqFyJWLYWSSxURL
oHxNiofCUTeTuV46acGkPNzZjTo5JWmfFe2hQhqNzMQRwWdjoa02jGfRmmffwsE2RC0BR8nOQhMz
W/bFLv1dFKc7HSAlQq7jDFRaqXwG4g/JCDYZE5vLaDDZLF0Ohy5m92Ek1BAwb6RuntLa3pqG/6Jq
Gps2G7dNF1Ej2qjKyFopnM8ARQDert+E8oT4kavbxS4m2gn3M8z1IjUdagUkLJEg7D0EUB0tuUNd
YizJ29BG7JStRRM1L6aOHu2gfxpoQhlogl6UgOFGhYwdchqf/U4DaWoZ3NELPxQIQYwsZoqp7wO+
6koU890YEIjnR4ruMN+ZbbtxqWl1Kq5MLYgI7GELYwWchjel6Zkxhvc0+InsgSxR9mUOh2KbxvQs
wxu95i8dKj4hFGZ1xXCshpiPQp7JIzN6z36tWVfk+C7zUf+TPbtPSY5KPa/GHCV5NN5Ldp0CfjEf
Ds1ycZjiceuWwcawHTyG3iYOfIKpgVVAmTVpVxBJr2cIAKKTaxfvjwfl1Uaq4jLu6hLvaejzfl34
SywYWpUqeFcWuEDKDldr9k/NFzesuypi/9CZNf0FTvFkDFL86wuSmrZ4AWnryHjqczS7lXvBiUf4
bYifTAHG+NMdjKzyvWwrSjbrvrGnk67cU6XnS1Xk16LPdmEBd0w29iGxnmNYQFaLENZlcIEE3WYb
u5oaiUDBk+6eycijjq2VWuaMQXVm4f2bV2BwPbBbKiEZrpi7M0pONPZFeqljEOolAQC58NlTIXxV
nJ2bWdtPHudsHCpklRWeUSzJGO6KFEKVQg2des1JNO21V/pC0N22opQAGmW9VzlyiSrt2NCLbKUa
Hz+uC19DblRf06da5ZM7MG0dqgemYhf8LhgFzNdGdgaaLI51r6N3UqlLL1l8tZZbkXHhs6816qMj
+jc1ld9BOqzn0j21VnJjxM1MCTwLCZPAfaMt7vefPmBt39aEMWpeQ8za/IMHEcHx1Lus5mPUZb9l
VBBmJk4Z2nSncnkUkqvdI/3nP7K8YCLV6nBreoyKiujkUBKlPrLEWrCAiBm+a3yJHJDEjEiobjNZ
wTpj4WRgSYtiSlqfUkzhyjbr8Lsrynv0/fuGHIPIQg4r418jGx4rCfhXiXlnZiiYg8l+jn351Tvg
M1PkXBNlWtx7qBSppEGNTw3zGHKkvNkN7saOSWcJK6Z0unTtG/NhsAYiqDGVOZpFQwCfGD9PiFWt
bsuLDKuzOxZ/mdeT9Q0+VkXVJpMtwX5OvS0H4sVEeiyIJea6UUfqVFwNSD9M/1DS07jNR442UM/R
Q2PAt/YgYTHfMnNS6/NgZXvpc50ZO4J+KfChPdukdde6eWZ1uJEwvAlXwpUUG48Fu8TZ7tbCRB5k
uhdpUF+qCUuJrA98eIjIxGZYnFFZp7eMl07DLC9hglyGgrUp+7M0rCeVcOAX5TnOgm1RGn+ZQNdT
owbyXULWpY5whVfbAJohkhu8oia7NWqUwUdH5KFRZZolEbHlVwdh2d3EPrTwWLQxzUOAiPd+np9H
D3KgjgRGfMPfzlTXI0IpM01Onsc6KmPzZ5g1guLxKWnaSxo8mTI/REZ/ShL7h7ywjXLTU2VwIdfG
Wbasvi2CrDz0ccApoypcjX71EQfxcx1NqNKc+yxgTz+xUCf2Fs0JgALE4Xb5Xnjz8/JRqQH4m6G2
vAbYY7H2sLbKGF1G0YjRNvprQkALlVAPnegfYkyWIuCKSK2zA8U57eddGgd0MBLTS/zXK3Db0rYs
DH4jNRtanFhdRuE8a/ZYomNZInEWjj7kETQUdyrPmXX79Em9RI9AoQV6TZ4m09hZHYqhiQA4m5sk
bp1rN2VcU8BSRuNGSO9d2Ttr9uZ7NyeljTr5riSqszQ7gOlUMSjI+858CwME+uyTiagO8NrhVoI0
XLjNxXAYbCjMbqFDfztSp2O6JkqxddZxhRllSop7bWCEbh3UeW2PEbJcBLA6Ps6+91KkBNph0Vw8
TohUDhqHT2OY77U5PnfuolxR4c4I5k0/9J+eK/iz453nxZcc3i66RXPd4OqC13MTHct37dpPZVjv
2xn+lhkd3U5fZz535aBKKYBBx3aMROPHd0BfJdOTY/nUXbJksZe/dBUjVzegZBse8kBzApbXjl7N
BQxnheVTF6XPhhsfp25+KWbBIgr/TZU9FWATlA38gtU1WxhGymDrDID3xM1h5wTAgHVkiA4EE9Lg
wpJBn9XfHOz+dF1bP1qo7mrvp87GGvKzQ2i0DIDmGV3w6dODCA75uHMCCHCoNMfhR/tvnBnvZtg9
mT4DYgJCHPPJnt1VoujCB3HrgCJNlKaO21x9HExuKd/dKXiMGbkVhILXdCkoAA6yuYKZxT7RbCz7
JQOfwtUDp4p1EdpAOYnLPCKm6HliqsJ7SVgeuVhTXLv+RaL1Fnspvs0XZ5BXXDq/FiexSp7YVl/q
1Dk4I1z/5MPJeT+RgyiHm7eGHGwP92aB/iUp9cm0xjMhhrhLX2wzZ8OZoC/L3O4+9ZaYF1TiUUKe
AOllgcGw3UYEqqbvOmQDhLfVgtYiMAWyAX4cJx4qz12N6lU4GtddTi8NLq6Wh16Gh0j8U/AB21bt
Jxcouuw0xSoUiFnz7baw2nr/pVbvY8ZHFE2vSY86mimpCYhF5SQoYy4dbQZbKiZnhOCmiVu8m3HU
BQV0InghWQkIA1T0smuYP5IUuUfo/jomZ2UJwCoDFUigIGB038YNZnw1dMMDHvdsmIid7u5VBmq8
Dc4YHi/h4H5aXAvVIN/9urxr4DgMfvoymTZp7T9Do168CMD10MLKRA7Mrsgs+53A5+Ql9+bc40DC
SmYFKCCyXDEzzY/KFIyogoUutqkIxvJzAkFcwmHG9JwaICNEY+yF24FaZJWREBQ6hpCgZipVuNQP
aYMazfGT6xDpixMhITU7h3TkjmhOdvDsYFC17GSiTwnuWs/+mZdli+s+4NugPvuuR/df5rcPs1rG
1CgM8tgJ6IjwOtXMU4bhZ0LcPHtEnCfCvlZ+wzZ9WoeQISzWJDCmNbtXC29QWyf/dFUileQrD7rp
QurGdkSuxrT/MCG9bhOSE3hEjNZ/AxX/LhpysfCFKeSdhRMsqYvirtTcF8Xk3s89Wtu2ZE/fljvU
U8a6mVidpGyiS0Tcd42lSvwbYKazIuE8LEHewG4X4juPJqSHQbj3pm5vJO0pMDiYpSA9upjHBzHm
4I40lVrxI3zXuC8rNmbugBlYlehFs4j8wD7QZA5WWDcMPb+3hnVrcn2oOhy0kgK30X+YNm5xxZqV
mTtBTwFanrzpiWFQAXKWfoclFM9ULn/tCcPa5InPBkU8JaBb3C0Ph0+fg+IB2cIITKTsGW6aFvMD
jsnbXGpiA717RCX4D+LkoVmQYmbNBswYLnZf3ayOUTtjAdAO7WkYIYcMhTxy29CnTIioB5c9wyCz
C9AxD4AE6Pa5mL+Fqh5k6d+qlMF8XfM7o/67pkV1L6Nyb1eEW3v6ajvxUZCl7rTZqwbJMGAlKoha
QxoQfDhMwxpKdj0IgF8JfbJvQwbOXRerGc57sv2WqAYT5pvV8rmnNXSAyagOc44IXXgKWb51Tozi
KYjqrwCV/OAZmCIsPHVguFwAXsRpuRbZwXlCk2Hm/8AQr+fsz9d8pcI/Aii7jUP5xfTgkSCIfZpz
OffpD0wka9t5NnIzwH7skBhtc58ELCqS3DmkXN53Q/BlA2l2IBU0mLQ8p/rn2uZ7l81HJpFXZ6x2
URs/V/68DeRIoqpg3hX1Pva06JjlBhWRwKkOooowkVWYts9OrZ8sp3ioFRBKqlVUKYQWoxxLZ6LY
MQWM6D0Crs9M2p9pH63r3HlKG5TPE5XCBBYqzQaUdShTR5PsPJ/sQxOLqC/rZ5kEL7mETu1XwbNt
WC9EPPwOjDpG7UNOhRbhxQcgHvfu1MMx87tj4xiHkZc/yov7qGrOrKY2voHP1ROXIfRXvon73Gj3
YQL3LuX8prDGkkob7drvuQ3spJ2wuU7DOkxo5noHIzeaO9NNIOKl2KYtCIhhRR67CPeZik/SyB4m
ab5lJfFw2twSfwCRasEhgnG1PKbALjKDqm8uQYdRFXxgYqbrwXsw4SGOzH8cuQQxGM21C9SOK38b
j+6hsY6D45iARnL77JoQ28r4kejoadWTVdWW3VaOOZlaTDVRppoTGjQHBe4wNmRKTOl2shwCaPRm
zOt7K2PtzV+ThNb4scthWYaWscH8mRHhBeNSjnQO0QBCe+4WbBchaAUz5nkAA1MbDD6pVyYE55MS
zxYKn8lM7xsNtriMEFsIasGKbGSHDnAtJ+h9mZiPfWPenHQ+lCbJO5OJ2kZnDTGZzk/f+Ze26Z5H
EwSrLo0Pqa13v6APrBdI+ICy1FV4vgKdcaRWKL7HRO11OW8bxcJWJsU+xEw4FpG9HRp3Xhdx/NL6
Escbx7yE0xCOL+mUv1iaPBF29RxCvlhoM5xSWnUHJ7Y+h5SeDOTvQ0JVvjWHYDtzELnCpgqA6MRc
Qm0U/oI7bWbfKnJ//p/yy/k9sciMjWbxFwXuc2UEeqME1lJiMA9+Pp6I6TtnyfzlGyEil9l/8Qu8
6m0TH8lX3Y2QSbn5MEGNUM5U7L11/vRZzdGVGd8uJzWyHrp9TK+GsLJ7gnQUgjEN111ZjrDoYR4Z
mJaVVd1st3gRRW+iRuw/meYW+yVpvm8GA9XVcIgaDtPBX3rrFGlHOzLTglzM5oVRbpEVmBSNCs3c
Qq8r51Ulw01rD8+qSDGPp7Ai+pa9k11iKIwL60ZNvOTMVU+F67C3Rc6krVMy+G/9hMUxzLJhiVbj
bGvNp0a3fIExLLEqKs9u5l/sfHBWFBREdYwDy4oJnwxoTcNgQ+v1dBHpYoKtLfMWB2VzP/hAxvmT
fwaL3W7tu69uz37SHKhfWzr9OxGo1wIGRTBAFNAjH4IhRLM1SWcNspww5KH9Jwrs2AMOGAA9gGz8
rv5GJfKcGJO9FvUIxVHeRD98lmmFBsyk37ajeB8NGcOk8tTEyC4SVO4zGYXFQxfWP7ZNCZNJnN+B
Gs7adD54UL+pcjWLnxo0Er8aLQVf6+hPOBAcIINVwvQPEsJzYnfexUEKj38qF1z/OTg0Lw1RlSVA
nWTuQXDujN4YHgozpnYfw5jdIWP0pACXUpa7kmlvkmR/Pag5QZ5X0XVkMZAbBCjTqFgweRCffbK4
z5F6Jflx4/jBUfffDdOLkMEtdtokpP5LP4HYs21KWVJ+gpi5RuRyByX968zRK+jeu06zxCl5TKJo
W1ZYmHN1NrrpyyMBLfMqAPMde7qHwDQuox62RqceRIp7Bf1RxBfGz3kKdPto1M4dpPxKTyvdm9dp
6k+uN0CZ/oKctTYW6QZL7Fl6X3ZU3BMfvKswxfdkCwwIb9cOaRNHHZvFrkZLR+po+93o+peiGIef
RSZLj59s0yWwKnWsy+NYu6xHATL5QVefRtycj72JwMTW4MmYKSGAAC7eVO509No8vdVuXWEgVmiy
cvJLo8dsBo8Lzr+tmNYSSuASHtst8I6RA6bFteLScMZGcDPKEA+wkn/FzM4rg+3RQEYBcoXnaLpZ
SM5QarFa5SO9H+lm/Eu1SO4/OX2MYlcAnGne3WHd1Zd2vpjtIj+hiXD2KcHnGSqlFVi9Pt15udhA
Ml2l/RNI/5hNumSbUr/M3sHR75Z/qBWxC4Xa+E25DtWXiuCPiq0EoD2SBOVFe2CTazMrNqGGDxCs
EQ4PWIFJ+Om8R3+4dqgU9CeuTHYlbH3uquEVUyoDyKTdwkerujNIK0uBeN/PrOOW6IyF/c8zhOB1
L/EIsDqNyydrYoGKSnVJSbgU/Y6mHc9vhiqkjN4iaNihix77NuqN38FBg90zA1qA56NyPLPIOJML
BWNOv28556n6SvBWxWFAu/kngE8SKMA46DfCS9T3xSpFX+dayQOjTV5Zun5OU489X8Dja0XpKm1Y
kwuuiZZ3V7SXHNmfi+Mw4c9MsAmAREHNxtAX7OZXz26LdML23mqgFatDHfB5QJ/+jK1jK97Y1BMJ
JsKTdcU4umZ7zfyd7FVW9yvp7QqIp3YMFRhTYHRQIM1h4CRvk+vuxwYh2p385OsxawKQ/Y1CcEkL
hxb+NDIZt7lEWfHRaankYVn+1/VrRXJAzGaaLaMisldRHxKWAeidXdshLzeJjTqJeoXGG3cLl06/
DJ5XJSpfo3iF6WzyLhBZ5jcfcXzkMe7aHZMTks+c/jj2WzQ/dw0btPhOUCuV1e/y2epTVd475gLT
UtVHmR6s9lFDCemwbyRMuFb1yHqkWnnluc8fY3NcocEyfxsGuqAPpPVAyIXRfY8zmo+LHq4ZaFu5
cyKDhLIdTcad+c+jiXcZCpveXjXbHh1Pumx5kChnF6+84XMLAArS0sZwX0sCLzQ/+i1Dz9Amx2VP
j3kV+WzpvNbtbap/qwwzyfhbkXrg01gEzHuIFmv4CrPq0KYXOrMGW0IYIDwApQ/6sizvbOYv9DvI
TopTOg03Ew6jSsTRpSnAIcM1iDnh5PMbzU91fioDpKS0DMCDav4e8Ak8/MLuG2b62b41PoyDV40N
Umyq4CC6Q9P+dPnDrG+zdcL+gTyUtyKiersBeyJOoWDmJuq1OXEGh7BHZ5iJ+bMkgALUBwtEpkcY
fzzgFl+YG3T8SkW8zMHn/WBvkmg9KgTf+7ndjRGVTI86+26ojDtMKnSp6N13izCLrUfucjfw9JUJ
c2Xki3ItNbP8GwwIC3p5/xWmT653KkyJX9Helwsywy5xwXQbn82lvvTph8jz3bxA+c3ujqAOtDJS
/29rXWJ56b4Lca7gQNXBuVkeP+Yp7tpUf5ZxTdTNGD/wSBY4VlEiAGPbcagT8pHFX1m9r60X5oIO
B8lo8yyBCMge+be16+F/UQgdaeCwdmRnI4EQ29wXIfnra4O1UkWn7Pb+NtCoUTYmClPx5fThUyF3
ncMPwOI32QCuqTpw3bF4ukumy8RSijZso2NEdD249OoJv+26NnBg2CyRErKmPDIcd874AYlkCzBg
5eN+ixwKGJde8rFxrirZRMEuBcIwy6s1HnqmHvOS1KZfQlSy7dxwf+5dsSw9Prh44+wr9rf1CF+w
etX2q0LgJZ6LbKFJ4HFYFX51V0cubfA3NLSk36aAP9325HLHLEQzYmXRO1h7CB/k10ixkfDBJJAI
escpAbMCn9/ft+qSyLeEeYKELZPlF9ZiKEyOYoZlajx0XMhjR9KVve7bH3Chdnsa4zML7EyhUtp0
AwL4hOXMquUJLa4xumuuRxn8a8b7ePqnrS+QqTXaXMWkJRvvc3UbBomydp8uTtjxWE/A9uLL2DXX
qLqvhnlFotsuS4Hpw2IMz23yFsX/AjwNY/oR8VpxbPXAJozqvpM7YAN9/IKex35InUdSbgL+5kCA
ArU18RdGfD6N9WaZfwaVzLwOrHdaWNvaevJkjA+QJdEcFON2yvHIPA4oAgeOI14xoi2n7E1GjAtJ
fhsfvZKalk8kO9S0VaSK5BqCzVuzXBhMfpmN3mU83yrcUuMdHKKG4n2FRGe61MOLyTje+RYYtOKO
3NInCPh3VrPAC3KADVVwjfRjOW0dKvYQcB38YOtdE9/EgryRKD0RkTtHXC5Fc9+gABQAAIGRdu0+
x5pczAHH+jE2T63z04hPTxx64jBS8u0cm83LxvzUOGMM1I36YCb/TDAyXXEV+nUWFu4nwDUOlwdu
F3avJW+FTXBm3B40+bBCBG/ZRNgGsMx03nsu2GiGtJTOcbQ27ddUwSE4Nr7eDNZrLiTiskPpvrf6
sSKrxHgvkdiEtOcN4Wto0nqidKaFB3E/IoLELV9KElxuTpKtLeiWbngUvLywgmjU1hYXTN5dQokm
imEXR0uxlUGz0yUge5645LZIK3g8ZWRhTNgvLKkOjiNjQOzp1YCkGa8DoOPiWNOTy/iDeDWVHz2A
nGl6S4OXykTFZbzIfhlZMb2NAyJXrgaIB9bo8Av27JE4eD8dIwemZaHiPzfJ81i8e8Fr17AW2lss
5XwOMmfg3h0+HSbpBeh9rB10OxVF5dnNKwRI3ZpQuG3rNyvEiJwMUC2n+27q2cZUuzZjG7o1guig
rWk7MbmlK6XVf1c8h824B9m+m3WxG8qLbWMeti5+6ey1AAJu7Vsb4Q6w+XRve+8Lbz+FXod+rPHe
zSzZIF9cadSwuHFnwhR9xc6y+zH9i4MFBnk6AydU81h8uf9wSDVAD8Cgdf6TiL5aiWMLI2aQQOAY
cQA3AApxXi9iKHd49eA4DbG3l6q+KTP+DEnM8WvJw7MYzdA2oSMwkYz7PiFI7IJDpfDHyzvdBWe2
nMRbjEdRi6e2Z1Ae4ObIF79G4iYHuBe7mOQ5M0FZDCQFIu8Hil1avwI+qFGCt1Whw9ntrB12GwYx
8DFXTz7km8ZdTGlEX42uUZ1VoyR0yhA9S5A9ow8BxAsMqjDkKvGCfbvIi8o4fkKzzN4UrYeV4IAN
vN0EpwHfuT4ZDlC6ceEeCBbGqzq0dk7o7XI/JNAsTH/Rd90qxQPkt3l06Jz6eaqRugVMhR87R4cH
GcMFnqKAQPtqLNYi6aq3tK0xbE3Q2RG3TtRaQZd8j8H/ExDoI/UU3A+BdxitauEfzhisHd4Ay+aN
rsiP0M4cQ4PvnENUikfPi7J9WHT1sfMQrU26REjqGGdVu2++aY4gi3jkhqJixBa5Jqc4/HKIA/ri
8+veZYP7RlQyS0ZvsLfu6ISvyBxYLFgtCNWRnSwEROY33nEuoPqjk6Sem8dLIDDsFJXlLZ/m46Ds
7mSIqF55NvFT3oCN3pXmhSEv/dR8zvE6BFZDtTFMp4RCLy8kZhn/wQoYJMaUVivZ4KdmsbivsBK3
qfFlWbgoO+4PhAN0qNXKaKS7LmoWNYrtR2HzysqkGxjkQxfpgP65hKeAGcjUdCx9MJ2T8+MLdOrA
MrlmW7ziurZ2o3SsPbKT/Zgs0UTp0XE8QETBiLXC5u9TF/1ltLK3hOEJXl//MNPsTAj0J7Nmh4cz
bFqoh1y1mg258gFPNt2SZZCxpKqgNBquS44FuQQYpHxMKxPQ+DBO/1DjkgpMimvn3CRJnCKFxJy0
IMxKUtYmBOVOx/BEfSS2f+vR/sVYENa673dt5f2Wc/YT1exH+N3Y6IzQT7T4GmPsfTZLgrI1vtp2
sYeLfzKNfmNLvCgHHEpAaW+Jc07uV4dWQMsG4J06p3ZyaGO+cVFcCj9eV2NMGiVn3GwdWgr73PZf
Ee8gfQzKM/styYYdR09bHHAcbnuPttyP9il44CTFT00ym+1qTJ36aHl6ZxnGazGglUT+g/gsWacN
YMcWA8Xs4i1xywvNMUQ4N70WDQnmWfucaPolHcBYgTgoNA2M/MxD0YJGMXGjt6FnkRhsetAK5K73
p8H4hUkzYtBwdOkM34aV2O5XlCFL/Wf2Xd2xWwP9bxkkY+UGwY8DhgZInpbIM1YRpepLii7lqjKT
26ixFTdJK+oZzBLXM6vZ2KpyFlw6AKXEMIOgFfISPcpHvH5RXAn5ECvfAQrcFiHowpVVloFNvqSG
rMF96jUVWljy5hvGWVxpKmf4NReLCLuRfG13AO8aIo+xyzY2K82Z3fT3lNDo/BkoLwlx8GYtCZCy
RR/27yH/7zIaCMyo82517xWwuoo0Z2eF9jfsKBpEMVX+Rxy6CBkYgnlx/UCv28MRVb7OOBs8IFTL
kqfjq7LXmS1aGn7gojQNLTsJZiLzbDIOYqokuVdUz4LyNGRFX+br2iucgdIjotA/a4vob1BtXm9V
K+1GpFQMcWAfnWxIC26hgR3FWvtWAYsOB11MZjHi2pKWNEPOmH/qgBHztCqNWDEey5Avhd+hwz6i
2GCms5nlJ2QNczMVXZJ33jrKx1ATRuSEyHOBfUSEBag4nJ0aoWA/WHuwk4p+wAsr8jVWns9WsODB
Q94JU6ENAMFW06j+5lqa8lNZUD7QyxlpnE2oKZseSredz4Fn3iMwG5MPH3wY0YliVDFGwDKIo0gA
MI5sVoJGGI/5b9PVLsx+baTReDayPpMP9tSFS9Od1j6FZ85PQryczc4SUhKNblN9ZilCPtQpboS0
upw8JP1qFgNrbzIemJje2dL0HXZuQ5EukvbES58yCycd3gkfTES3wd8WTHTxyVRM8FRM3wYiGMk6
BZZLkRNfvKAKQUb3gZGxAh05PJj++UnzN7ppTg6qaNQEXC6OzAmRqtNOFnEZfsbpN2wgzvvus2dJ
XEjsBvzEJhjWmvzAWrV9W1AslEFuixmlQVGND55HfYnswDQdzPXoX/N8m8fTzLeHD94Lx2e7rPJl
7uuMfvje9mmC4Q6C25T8Szw/xYqquVm7HxdFJUYzzo72MPViWrysOmhMFmo6ojbceDF2jngg7J7l
pIdfkhmh7PtMI9dgW5rIfVtiJx+OnhSKFK0pTj22yZ1wEwCMBTSWTEKPtwKLXBhDS1Nsu6BS46uD
nQMrbWqnmYsOyao8j9JmRHkqUIAHxLChBUo45eXchGMc7esyD3vwQ1Hbo57WLGnQJ7qVGW/4FRt/
L+u5Zt3SumLR8hSYUKMepMmC448QWAHm6cqGphTjj6JsbNumh6zXoMVnL+TJYHotfB1pcSp1l5bj
Rosh8vXZsJy8cNddHDUau05uLVjQcMrt6qv3u2hOAD7p2v6QWa+RupqGURhMiEEMZvaaNy5iEIK4
oO39jUyaRD5pGYZ5t6lDrQzrmkMWR8MpsAd0fybT/a54Kl02juWvrUWE3jblCZmB6htJyUyhjRM/
/7JDOzPPURbbNXNe5ZTow4YaFzQMHFPZWP0n4RXBkuir3e41zIZMTrusGWTwH2lnlhw3kqXrrZTl
c6MbDsAxXOuqh5gZERxFUsMLTKIozPOMbd0l3I3dD8qsKhFBi2hZ10NaKZWkw+fj5/xDD1yk8EEf
Eza05MxySH8GJ7OSm7euUxraXk2KFCdFjal87PU240kL94xOW0BvqSV6lcdiSILQKz6BEmKlLQsA
gu21C/oF/FkdbZB6sR49VWKR1BvUQe991cfIYhitFNX9VkMlmTMU5JIzOFOI6Tfk/0CPJYe0sUG9
A7Oz21fNiCVenxZus/3HoepznHqdetB4JDVjUYoflNO98Zq+sRTC0YuCe1QeM+OoSzFlDVAf4QIP
1XCMtn4cCP0o+5JrveAYh2cYmryHipo31pr8oh1eK4Y9ZQLL0lGOLVXZ8QqJ4xo1Q354+DDWQfzA
FAfhIXBK2X6zhNaPV2oWxCh0+QLCEkrnpns/kFiwwEPUIt3pY5M4CIvUqdNsDS9WUU2LFR641pgE
KC7mtW+Sb+1Du3iATKagcmhnqRqQDBvLot0BjHRqtGlDiENQ5Sl0PFd1WsErVcA9OmsSpoa/Mupy
tFUuEuhxX5wxJ3vKEtbJMWg6aG8yEsMY/rBkknQwoAIvKD+AC07IJA6ugnuUp0V28amrjIBomjlS
yIWU3tjBl4xdFxSLl3pdQN0InMIu6fE3h0Kejawd8pgTvs6qMwIa7NxkHNKCO2Zxu49Qp3EFnq4t
GTLEnb3KpUYfq2Z/bTnksvdsitykdtGWsHgJscH1EV0NcnhRihYXeM9RnkuQe4D0wrAZrYNipJFB
9SFK4xDpJKf3wDT3/YDQPZoM6LetvcAtqJDmaACxpIe1QQUPNUsPiT87Hnk1Zs6QBz6oEdtzEBsp
sKXIestwK5zVDQXR1qQMmgCQSNbGyBHFph9te2FT/04kh9lGx4nL2trQOZRvfRN5ZOE6SufbOsUl
8Kj4GVR8PRmwHuEmAsFppzlClhYiFu5RcQzq5qpqN/6LA0u8ofzit+62UDxtOADKaqsnrEQiyF1l
lKKsB5WxByelay6Hh8L1fDdEiYH0ksAIlORVFqWccrkWYXbt1991FvS1VhWZ+O6nVUmkVUotIXmj
y0ZtEG2ys2RTGCpkMCUEZUJZjmfY9eggO3BXtZUtDnmndJwXrNniKtWLwjgU3ujmZDk8UQ+vrlta
8S7Qx4GUTMrluNJshR1VunUFyjCqjRKbkJpYVjHGNHzyyyStn9iqWbjsKgXHNjsQTXfDiT2Ee4AU
Lmd1L/vxWNfscdFbubeqagvaKzSV5jEtDZR9IjvqNQx5bATJetsMMCCkAoQvbuNnrD0FcVeZ77u+
w/w1oR7lHymONjWEwQz1clCLgHPMSAbdXpdEioteGpZ/raYFZZqOlGW7Lluq+hvDVdXvwjDH6W5r
beNOuG4Etj5vwfKgp2Z6PPZygUFRl5LRrNWktL6OgRbB+kitrr0nCRs728SwLJCsllVzNpWRDaot
U5wuvkLBrTHWks1iLCOZcyx2vZ5JlmGGcGKhlRq690MUEbg5tfbim2X7vXWyms/xdTwBxNA6aLqk
nbihM+GtoRl+gR0Uh/xKqTvqJoMF1g4LtlIJwWd0Ecn0CO0h8oWjQnrOqNEgHgDuYxfkO7j3aqC2
FlY3QpGNVQsw4ECKdFg4ZiaBb9R6AcUsyzt7SpCa4Y1hJb1c5ohCY+VZm/W3qDIMSn0IRE3eHHYS
kwwSobO1iwZMmkJtXDxogdaDUzAjx3gYg5EqqxBAp24jRFhutdwNP8MXQVxFr0MPZfoiGUB0aNjI
SLDjXwqzHO4t14Z0JarI21uuRbbb40ABsgY2nzyvXmS4KnkWrutFhhy3C7f2W1ZpUbzstSzln0M7
fAcaT4BRAb2PNiHEvM+q5sqvjugh7lNYxm83KroAaonHQYUsgdZ8Q5TMRkgj8QGUDiSSPg2UVR9Q
RyxegjjHZEfmqQ+nrgwyYGaElgjsG2GDrg6ITwx7DdPHaROwbLDThYEup+JYGlqTKCl8KFVzxLqu
hlWHKhKKc1PMzipQpG7EZCdtBBmVslOG1cApwy+uugSpHD2qAQlUTkaikXN8WPeNwJ6khsyeQvSx
8BP2SlXjQlJsGIw0nnrrVAh0DALNkQjNQ6ZQ1/A70Vgd/IC6TNWFGNKbKELAdLTUtCWPV9aPvQJk
ap0kFrrUsHyksuE0N+1jSHzbLUPppc6V78n6O4L9bYrtN1wzaIeD5GnEulK4qQ3wqIoPagGhqnSf
J7aFSDTiuujGdZHpPxC8GGjZxK2OPnCmYbnsGRKhFhBPFlaVkY8OIcxEYhupkiPdDG2sFk/oK6X1
puYZFn1iQabVLRyjNFg5hqKC/vX7pNzZSqeUX82sw0PVHqrO/1I2DcRZgZB48D32EPzbZI0At4Pe
2aCl+GUg1xXdOQinseZHcLuGTbjSwmQRkVnYOzRXh/jZAYQVcW/lZnusKV11V72rZuEL12fMIhkH
ZGqAvrU+BVMiAsU9toEJkoAHj5W1hIUl0mlkdcD9tWTJJmluMYx3vYEBLz6F49AjhVuF2aY1pZbf
26Vl6dgMOD34dqdoAKdHoOf6ZYb4EbWZMvFVYmwLSWkWul/tXAR7gu+5qFIChCJQMA/wc9y+HCMA
Px8lNtD/Oh15loatEj90ba4ALBsyAXBNs3t5i8OE1W+RP0seotbUrAdDr0HIonntfSUgHMt1S2nD
2MWtYXpPHnKhGNvUqppT3PGLlHOh793QRVnMyLpg24KuQxqyKU0kG5y4u5ZZ2wRrI/ez5AZoK5nR
AJbkVRn3ImebW2TNZSMR1W2LJIoORVda9TYAldLt1D6NfFC/XgIvzZsOrrHJUjTNRmtyS4j7KHOW
cal37jrnkvM/WgADHXh8RkKBNlKcvHkCjFIRt3sQPKjD9OVQAyk1LJSPEZRBL9fQqXD+hxsEMC5z
Dn3oWytOUMq7L4X1wagmCclm2UJw8ZBhNHIIWRH8qnKK8SXoDD8GrFDXpPPLwlowPUjk9EhCk7kZ
o+eCfdwA4op9QHNAHhyjX/7xt//6x3+/9P/He83usnjwsvRvaZPcwdWpq7//Yfzxt/zPf3v1/e9/
mJYtNdvWLN3UDF0V0pr+/uXrQ5B6/MfiP5DCaOLchxgdo4uJTIsUfrBKIrfWF+cbEup7LRmWY03N
Ccty3rbEi1MxB4P6cWhnDgJ/rtfhO+gD9aBrKSR5YDA/fGIHQb46Cg3QG0hab0mvMfLnv8U++RRp
GvDzpWaAsORuffsppdPCxKf6Sj6wIm9B0OKuhoQQNfStBErz0GySSs9uSzzmt+ebNk+aZrz/PQr2
NEq/jLc0emDL0scDRICDxnnOjKplLKSouawN8ZomJfTR321Tl6ptaJZq2aZjOtNw/NJm23uWqhD4
UWtvy1eSCgg2VIS0aeuq5EoL7/F8e/Kkj2/bm820Q7qdly91B1EgVIZNwKPS46/QhZbc/G9aslTx
tmep2/cx/Cs4iGqn39ZjIj42PNMXvmX2Fzp1OnG6JaQpTLYJKb15U2PdxXpmQVXuolHFs9NpCPos
dGNhVcUBV4Cdy9Fe/Xb/oA1xakpp6zDRZiOZG8At/RxIWWOZ+PV2hQ9JUUDLDcEumObN77dmabrq
sEp0U9dmoxkQOziowGLwGCXRIfVgyA9Wm195JL8udOyd00DnJtIN0ussbkOb1tAva1JpNDupa9qC
UiRebcvOgPFwHuatVNcSuPW28vpo1YMBnt7zWnoVgRlbn+/we3P660dMf//LR2D1qQkCBxCD4BUp
MJnkIUXWjy36rBkpjgAmzPkW39katmrrtiUpKhkINb5tsQXdBnqRraglpO2zNswPDsD4jyr/+sv5
pt4bYltDoJXNqLPzjdkpF6HPFHjVpHmBvss2Jrd9r9kFwm0hBIw2rvKtFbTKLq8ridmslqILHY6/
db3YuqnqmsUdrArT1Ng2syUFI6JSVBOaQ6NGpVwXQ56/VAQL/YUjzmLc3l5jU3zl6JpqS0fT7dly
CoU/eCCZuVyKiFRILWKc5Sq1p9KTRVmJOTiJLx4rSZWFx/Pj/F7TUlM1wzA1GA/ObI8aBcGGoVE2
yPRU2496/0krswe8qSFUkgS2NOFeuEPENGrz3jKmtqlSmbQcdbZuS8JIP9ZxLpTo7i90t/6R6TGk
mRzVAQK6lxJW0Q9XRZ449YS6Cyv0zjIe9Bcm992eG4bmmAb7mFv97WI2DWTR02RAGUq4xhc18txd
yc1KLdEePmthr91HDgyLC1P9zqa1iVs0xzEYdVObjXc7FJIkAHenoVT257jqIczXhqWTRUKcE7cZ
RXfcze/PMTgJ05RCMN4/J+SXg8KPUjMPdRZTVYrmJexK8chjVt+iiQwiz8i+O1RpPp5v0zidZIdJ
togXpD719u3oKlWiAHLEobdLGtCJUeQ02da3dCjo5xs6PZPeRkOzaQyUoPTtQuF1V2jBJmZEYX+Q
jgotJd+db0qcLhlpWappaRpxp2HOB3KUZdKl3pgjhDZ4+6ApxqveShHI6UtkSKV01jKuqi2GdyU6
NwZyTKobPQip4ngyOh4mHSZUIldSHxvbHHr1AOXRRFjlwoSL6XB8u8Xefujs8NQzU6MIr6KlgJyt
Y2v3fsdrTFTmwZpEF3t8H6Px21gU7lpmgJVJwxaU/M8P17ujJQ1bI+zQhGXOPgKBIJPlDV43JfSA
WNP36ueOMtKTavcwK0hmIkiUlL6vXthjpw1zWgvJ3WsJ1r09WxIN4MiAZ0OB+3kNLq3oVaYEtPLg
1VsVbHq1Cvuagtn57r6zEKfDTKVWI1QexrMVr+ldU/KynzLFMQjrvg7vhWuHwFjc8ML8vtNBYREU
m7qlAxOQs5ElGnZgEU2vxkrg+pCPxl3SI6+OsUN/KKxKUFP3Qa2c7+A7B7dJs5yYOE/YmhCzHpqd
kql+A4gzN3MLkhZgNH2hJK56Z2Bc8CBLUX/LchGGSDXAZQYqnUYoDsCORMbTCZ0LAz419+9F/vN2
1nWKkapgnjVHzG5Nx/RLSeEZYRQR1tjAqOLRIad8YdO/N9Z4EADUsNmn2jwOKYGEl0GhFrA2o26l
ukW8rgu1Xyk8l7kkHr3GLC5snOkO+HfHpletKX5tcrZ+SfqnYS3hc1XiEZpGceAD4HbyP8ghKch+
G8So5gN25ZLJL83y9NvPtT6b5SJvmtGdyF04mD/Log+PVa5VD+WhyYcOw5iVTiy7tCKtXANMEMCp
uJojf0iQu/jNx9jJHGuzB2dmoISRecUAoiky5XawQ8xWTQ3ZL4wb27y+MNnTW3LWdwQVOJodyTXP
muLvf7kp7cbxlWBSCq1HVz3YE0jNLW9sBcyoKdTmtq8ws0l0K74w6NNSfduuratSZylDmyPjOX3X
L+1q1kAxLG3JiZUtgm1NBBkvbFIJxIqNfGF5/dwY89ZYyLZN6UXnbTZrjYJI3hEPUCkm5NMRWliN
PVCZHNbwEnUacH0UYg+1plh3jmJ1R4M6KpU7CeRJsRGBIRt330wUoNrG5/38IWOejoQEyQLjjS2A
x+zsaMNIAHmtMsA5oyzRc9T1eLge4MketaZGQjhoUQU83+LbY2TabbblwP41SSaBI5hHwLnmlygS
U0Dwwlo9Ui6wdq1jiwuDfrqyGG7uJPI1jLylz8YccQqZ4zpeoBcKg4vcu2OhneKD7Wpe6sJCgLJN
Xd9b4kxm5F8g6cCFPt/PkzXG1WQIRxeEYzohzGxkm9YFLogJCCDVQpgHZ4gQ4Q49G0ljeK+eeTjf
3EmHaU4KXjQG46sLOQt0laaz8CzDzC4CO3argcugtwDCumJQD0mrOT9Q9/KOitWE3863fLKE3rZs
zs4M08jA5yDNsPL7GifBULTwkGtQAAXi3vEQ7JIaPsWF0T25JmjUQVWI+JBjg4fr2x3sm92oFB2W
5kbUaVuqgdWHxkavxnJrvGFlTulQtlZ3YVW9M6cgT8k/GKQ8VBjPb1ttjFyP65a1W1aTzYw1dM0e
Hl2ORhmQm/PDerJPTFVT2SS2alE2tOeP4dTrkXir6wQp1wph1cJIbiCVgak638w7XSIBzbIhvuZo
msc2jl+xdBHUwBDCSlBInVhZMq73VpEOF5boO01xasPMdhyGT5PTnP5y6rqoHiDm0qBxHyQ4dYrS
BTjqa7BY3fH7+V69sybfNDXbDY0aVGptOSVPMH0ElW2o5OLCAbOfBUAtwu9+9P3fTYixIn7p3nzC
gEDAAdcH9I8DS79pFMVY8ebFld7r6wun9mm2BmK/JMbngNPIbM8TYkIVWmWT/UXl0dSRyxwVdJup
FULK19dZC2QRlip6OIiL7yRB7XPSq9H2/BifLlC+wXSEA6NeNR1jmu5fptNqPLARJSz7kvqIt25i
E9vzOG3jC+2czqVuWlKAK50yB4acnS95bbaoqnGyxXBJsJ5WQxvpoSxJJiEwkCAkpJQ2g/t0vnuz
qJCAW+f5/jPtr3KVzDMHTlmFVdNAGwkavzroiQ+/1vdyaLcZgjUNdpWOjyBGi5rnPeqP2t355t/r
NcvS1CV5P1udp1c74XkRVVQfsV1dK64NNcz8zxg/jd5N3ARJuCWvY2kXlrA526I/O21KOZU6hKOq
P1/kv8ypDTrEKx0QBcLsKrDPirLJFReh6pQkXOtj1w4WalI4j1ZFDt4ZtgKxae/oV7HRRhvfysON
S1kMMKnxbFMmvKN6BgypQ2iVF0W4b1AS8NLMWg9g6JA66eOV2eCypFjWLZChAwyVp6I2Pig5kDps
vtDjwK0SgNKPNg2BWVnQmtNIAeAUtZNJ0XMSmNi7glwUUSoACyLsNwZeu8+n4hF8Agq9ffQtbPIP
YdZ9I1+DenRlIB2EEauOVGTc609t70M9N9HjrO8CPXmtYmcTpREc2EJbahId2SBU7xu/vIsq+ZHC
LBeAXj2cn/D3thM3GbGRIXhkGrMja/QkmGGUTVZJKyENUnbvrgRs1OjCgX8ajvKMVeGRq5wczLSq
vd23bmKPQ5DBD+iSMoQlYMr8GqUtqEtGlB07qStfTfDsnwAb9deQtdUHY6jy28aEsheFcA3Afxog
xxLnGnhTemEYZhf7zxVo8SbQCJU1yO6zYUgwjsgUiwRpX9h5eCjV2E22pYeTyRJ7qBTLrh4JtzHF
Yvn8+L93pk7JJmMaGL5AnZ1nIentyspN2LcQL3Gy07uHKG2fjHD0qWSb9p2XDx4eX8Ag722cmEby
/ryJduc/451lYFFTmYodxK8kAN7ODm96C6FxxDL7snRhxOsYwcGFzZvi+nxDs4GmuMexQqnE4ebn
HBfTAfTLVs8Gv8vApVK/7VpsDyddDD8JgW+2g3nd+/JFGzFJOt/m7Hg5aXM2uVYexCDUwwwsQuXf
Jxl29sCCzF3pG8rH8029M46/dm9+QyqJIDav2mBVUOh7hprTbMAeZBfS+e92yBG6rnI16Y41WzNx
nisFUhgMImK9WEgpLnPlouIK2vDC+jwN8ClaUAmnHEySj3fF2/lSpPQGTYPo4oNpWlAVRwtwqIFd
j24X3Sco3l01RUQeoat9aV1ofNbPn7uSmr9GZYjnoj0P3bwMUxegmNhdtnmxyYCm7PXICdaafbEI
9DOt9ctz+a+20EHSbZ1nszZbmB3CC5rweyBxmFuavktN2EQSWsiexVIdrB49AiFWKDNqcIOcFXKo
qGXbPSaVfnsQ9qWD+d2+czKQozAcjVDg7cCXXp+HAP31pasOgfIY9BZC0iUgy/xb5xnO8Hp+4c72
5c/uU60RusEDgFzjrDlDj6VlttB53EYSQg6wrjmPq1Eitps7JLEdcxK1Vi3XvDDJs5CDlnkqa0yz
Y9pUi+ZHjzMSYxTAwBaVafdLMJfu2hkbH788wpC2MfwLJ9Bsi/7ZHhU/TB4IWMW8p43jBqEJGgmu
I+IiyzZNgmRpAHFtVueH9LRjvMFNg2L8lMU9WVEJz1IwSQxprgaTO2StXue6Gm6L2EoP2Aq2V+fb
O+0YiVJd4y53iFtPq/+dChRZAjRQy6q9MrKkgeRphh/Ot3LaK0OV0pgwGtIkzTC7KUYN2mQKrRen
0XLY6kavrQIXN07FbZpbDE2c9fn2TvcBb40pJqQ6O9UTZwtzIIXkQpcBqOGmuBIUfVCsMQ3r8dCO
PP9C58TsuPu5OAiDWBmmsKdczttdB3MLCJZOJAorsT74Id5COjbWm3gykXSCqN+iv4Pa3zh8snzY
n07p1Fuy3sNClXBeR5hXq17HsxlbL3PfGcOPwPcw83By8/fugD+/1EDaRwNEIeV8HgZjFDJqkThS
xZCurVyVlD4yQMtg5Le/PwW09K+mpkH75c7OdRt8uu1QQ21r7NiGvF6hPt7f+w0U5vNNzWtaf+5O
ScGYpPa0xmbLq/bMCvkLiuTQ3Qb87TO21jUZKDw0xgZk5aJUirzFVcyqym2Uj3DaWxNWErIsQdAg
qVigRmJgpPPt/Ie9twzJ2P/ru2ZjoHBkchEjugzkWX7ysLxHkahslkHa+Rdi0dN9PKUPHZOK2hQx
nzwBmxC8bQ3+ggEYqpUfhyibaEPdVBcOjHmphzOJHjHKBH3c8vzj7cTiMUgQYfCWLkTVQUjEAzYo
UxRNRkJtHM0nHQqE191KIL43TqqmZisRM6QgcGHe3+szZClhgjohPTvfd5HXujLJYLdYqYP1wCCd
VNnYo8FD7bfnkR3Dg4dAX7WMeUiR14NtDybyLNnQuVd+Rw1s4dth/txWEkWz842JKbJ8G1RMm4ZX
LUEMGdJ5OBg6ccEtoNJaOwbRErg6eXesneq1ATR57etactN3mbWy/NDfRU2fT7r/xePYpvU2zxhr
FWYOigcjvNbQ0+OHyEkadCyAUGBuaut3cZYnw4XP/jkIJ5/Nap9CdUcIfRYwCxYnNjgomPkDXA1q
YsOnqjY+VT2qd7kWOkuPKuHHKgEiqeTJw3QQI+LYUxgP0IADU4/AICDelavb/b4MWpCojdOuiSz6
dWNn9iaTiDZ6MiZX27j1piDrt7IK6wtsUUhwcIBQmjdVNAi6T6INfESIvb3RCzkhYU0qzaizx2qO
aVwsMB/0xVKq/iFSGhyM9NfccfG1tq+b0vlR2JG6aoDXHnItsQ+4333imTMpqhQYXiCQ5amDXPaq
llyndY1UjRHtnQEVck0tvaU6SrEsKlDv59fFabDFsvj3+Bqz3JIWo0M3Fh0aQSFmWiT00w8hvKlV
kWjOLex7GGSKql2AdZ3udiAIBikdEtiWdroYvYpbvQbzSKDlE/dAwEEeFZW43RRVXKH/Guzwu4ZN
LvQaVLXPuI+a5vvLhjL0b29DvkXTiDdtnpuqPjt5KpHjNzVxI9sClxIYO/Ae0MjYRBX2secH+50r
hZKuwznHu3LajNPZ88v1NRV2KyUmE8uBNgwLvHO+oaGKt11JGT/hbQ0thHAG1tLCdIf+ER8AEM0Y
nC49MRaP57/mdOqJmzgPHCoJYCXV2dQb5mCPrYefdAgcNFwByW5Wvd/6Vy6FB/0Gv4pRPBedI5/O
tzt18u2Wpl0beKbuEJSq8/SLPrS4CgboDyVth4xOGnQr4bT2hUzeafjEbcLhqjHagPrEbFohqsA0
FsB0dM/Lr0qnD3dW3aMUGqflV1jzMITKsMVAQMd/5Pc7SHoazLYEmGHbszMLcJ+DhDNNpzUydACG
4x1kK/f2fCuAwN8ZSC5MjSofaL6TcgLen1A9StqpJLoTiNlvB6VC3HpJOoM/2xY54o9p/inRMbCs
v7sIQPetv1K8elFYSGnhQUroMA7wuW8BAC6UUkM8Z9XaaDp1MHkCKH6PJRpT41hjNrUsvC9wXzgp
1GXj4cURPzTjnZ2pm7LH5yON1rDoSGzGUAzyKx2FYcSY8ExBSLgghyw2qMSowQ6i3jIxb2rRo8sX
4BQlj3Y1qUcdFTwqnK8tClupT93OxHgVVZHJRwh1U4R37YkpitB1iftPbiJ43OME4drxsWvCYp/4
/WeFcNlTvmAOEQflUrghZ/wXD9AfDGfcteHyNfIjbmBdvbH8HSEqUaNAk0YUxwh+tri1G3TQXGM1
UiExQ22ZIR1FtssYHl0bU50nHzUWrulBPsOyQ27tyWiRwsDsMIFq9hjjz01JNdcemga+lbXvopb6
o74oxltsyODJLSxxE+FclcHg7p8wAIKEj4YeFCIMJC0q7z4aHLb7MuIfr5s/MGAd9RsMCUd8zn3O
iAj5IO6GMX+R5EWj+mvUgJ1cOxhrJMjmtRLpb7VYZunH2in2hoMOWxTdgrlcCPQox+i6xRm1STYp
fEd4Foa1Bu0KX28f4dbufK6kvWBqkXlDVxhTdqUh7tJ2mu7uG2VrxJuoEUs7PBbW0kQpyr3x3eqm
j7cdSjpReT157Yac5NCdMu8JpW0MBQWuseqHrjggYqM63zJUMqMtgrxoejV7H5ufuj3AxPEwoMVb
QGQPvYF0YXvntlvPqdcQtDHHuTPwt8h81FXh/4/YVz9rJdKo0Yeg+4pTHuZJqBgJtAa7V298yuqj
Bi8FDghPhHpvRg+4msn4Xos2bWqhNwqCB9HiqvjSc/uU4bcSbGhR474UBGsJ8QvEEZ520JxGMHOW
A2F9xLli4vTc5MaVFUdLXyJnTeiWxiZaisip1V9kc4OHS4I0VgB9vh8+j85r1nKbfoghuERRegU0
TLi3dvxFopSfp/jEImwhpfKUphkydvBZUEuQUb9Hs3iXo8Vcmws3xH2sCTe5uW+dex/5GOyFoH9D
5R8M6GAY3MbNDpVsxFXkumzUVQzisTbvIkw828S+JnfDXxFipMYmbJklc+24t1q2gkGmoq6lKd80
t79DUmQtyh0VhAgitIlE5vnT6r1DH+lP3ZE6T2fgam9vPqV0tTD2QLdmWjAcPSVCRJ2S+YUC689T
fX63kDhDoxjegUkS+W0zvQy9irQxT/ReHg0/hv+lLw2jus4MHadwq47WJtT+77YrvaNfVbi/4JA9
Qg9etFHRXnhKnL7UuOynIjYfo/OG195+TQXlulUzKj+Bi296gyffLk9g0iVudekxcZoLIWMPGEDY
AnYSN9/bplRY6paLK+3CaHDP8Ruj+zCGunnX9zkyO2RJf3s+oXdMdU8gRMzrvD07cKt+zGr0B0nT
T9F57xwR0XYupeRO7zgYm4bNTAqe/QRNb/s1EbFkOYKALRNxHH30CtD3yMdVH6CKhoFfesxiboHf
XayWQxYQBKkuKWTM84CSbEbXQiAmqeqnO+GWkKBLz7s638q05N+u1Qm+wXMMLAAZjfmTNxxzE8qc
B4pCJk/IUlxjDfWxAa69KhFil4r1mbjcWuWGcSFyOA2NLNIZ2IzaxH+GOUfKIAPgNFWNtsAI+fPJ
j33tupWioqyFtiCu7N3Gl76/wbT3EiTo/ZbhcwAfoZ49n018C/TQ9GhZl1D6ywRRl8LFqg4CvL4L
fYxhIQ5bO7dymgtT+s7+4LFBoMujA3jQPJORa2NkmgGGfFO68kute80O0Bc+lGLUwxRZsklS+fz8
vhPt24J5JdbVsUI9YVkg6KaEmVWD5IwoVOsBguGOKPw9mvB4qkHRXHcyDr7oSTss+Q02WCyjXuq9
Va2yrk7X5z/ndLnZoL2nahelGoNCytudNJCZwsND5VFcmt62ENtEeYa2RL2kRDDmxqsdQI+2oVzg
1Zxs4Cmxoxm887AEJpk/a7aFINR7NlJPNfZ6oM66Hh2S1ViN+s+4K60R2Q0qKAIgXFuoyBeO4LfN
/8Rz/sqomQMdSRFgsS2SSZiabAUiSybCW8gDKGSS8L1kAUTBxSfl28V20qic3UI4AvU+i3nSBZHh
V08PdMKpVB2bVcEj9jp04y77c3b/6w0ztfrJVH3J8qEMcDmb/fEft/lr+qEuX1/r66/5f08/+q//
9O0P/uM6eCmzKvtRz/+rNz/E7/+r/dXX+uubP6xTHuHDffNaDg+vVRPX/+TQTv/l//Qv//b687c8
Dvnr3/94yZoUeaSHVw8y/x9//dVEugWU9ctCn37/X3958zXh567/3/9Nv75kJz/x+rWq//6H9Z8U
c8iU/oQ4Q6uactPd619/w9018cnBfAGRnBJmKdQmH9Kv/p/AbWx+CkS5TnqEyxTHg3/+FdAQgLMU
bVSuXPHHP3t+9+fZ/uekvM8m5rh/cwdwtfFs00EvkeHgQAaE+nZTWj65ercdEFDU7itSUKvmcC9X
wxKjq2W4anfXg4V1KI+aD/ZS3XfrdAXFd2vdYo81hsi+DYvDs9dqyyRbbvVtvW7LxfAJiNy+2fjJ
Ktx0n4ad3Lfrej9Zu5poUK/ARVY3z9UalcFdsrPW2DUSkhBuJuZOw+192CVLPa8XOOkuR9TduBse
eDm2fNWw7DcormCTu3G7hfdFrprlfcMn3GOAunZW8RaXkbW/BYO5yA7+PUlcEynQA+mbZvGMFuJR
vdHu4yuVvsgFgpv7/GhutW2+kp8Pyirmlygr9aOxK/fxWvuGcPu62T13S+WDvtAXUwsYEFi3RMr6
0d3oAQ5RC/Wh/axdN8tmce8uq7W4NdFtWTzv75+fncX1YfoD/kxHPCHXX9BrWBBlH8sjJTdcWviq
Q7JIFp82j4/e4lu/yo/1qlknD+i0LqCT50glIItrLQ4q2sKwOxGrX/Jmbp79DWOGrz2/7kuweGSs
FuEV9mj8OywuX3hWLzBMsBffys/6KnqoVzwVjliV3wyTcvwT9iUPAWoF27BG/dXrVlbqL/T74mXc
qlf5rj6A64zQ2dM3gkb4uaO8D+54WW6rHfY/tyMjGhDhFdiiZPSMV/8CL89VdIRSf1ViTQNKC8T+
kxcfEPOw99oHbr5t4Kw/mtpa3LfKoVqbn/vd46OyE4iSb0kJLHnk78Mr3A5X+sq/8q/6rXHQtPUz
Xn/Gq/gYb3gc7PMNfp/XGOHW4x5H8WC/MeRKsbY4eC9wIHi2qf2jGsw/ehznMKzod8jHS/5R9lcf
n2J0pvsrfqxGiWQf+1fGh+4J0bbiSxtuePkXvEbJu8YLgkqUq3xE2JD0ISEpum2BgzxedOu2/ThO
Cdcb5x4VhlW+tT/m1/5Ru9Y/4IuxbZ5M6075xltzclCwg2WLBt1S5/+o++iG/MctdcllqFx33Rpz
7gjnLkpmG0zWUcfl/5faAvkyM992Rwt3xhUePWigGdg4p2tNXOvVVWMuAgyhfwC01UpoKYtObvLH
5itGTfJY36IiUWYYsu6bhkfODn3AvX/HwB7BYjU/3Ht+5erbuGgXd3fHPd9fLNUPxUphw8P8rBGw
+0ROJ39M2wWeMWSHqx/mF7BZB3/rXLn2hlS1stb3iICxopBzD5S1fMFannkT25WPotwyIWm9wZt7
hI+1wEVBaRb9J5YZZhPBRwGIayk/r5Rh4X5QX8LNAnXORbttdsZ1i5jTikgE8Eu5QJl042+azd2w
05zF0osO+JQxOgbiGivvRr91n5RNtJq2rKo/DR/9aIX4b/WN73KxKVvmnyQHhbVE4PE+vPMO/XdS
FcXr/2fuvJbcxrIu/UTogDe3sPRM724QzJQE7z2efj5W98yUqBop+r+aiKpotaQKJEDwnH32Xmt9
wucAWq1yqDw6xef90AIQCFdyw/IkK660WY6lrzr+4i0e6dv9dnXPta/tPwW7O/I9Sfbpt+yk7wj5
1y+lK9nZ97DkkZCagsHxsxDsdiO/30VH66LQX4Ledic/KHcgkpQUltz7CgTIke6Vo/xuHmrMrkx0
4cB8iVtpPZpnb3XIn3qDp3YsDqOj2vWnfLdVHgKy6E/xD+Vk3o2O4i2Pyu7UbNMNWdyNLUYPRrbF
aqe+qC031J7oHDBGcVmEvcsl3qStY21F+5Gu090u9RTn1ePsZJ8W19Pu5dj7IoLejZzum3zgV7bo
qm/l5V1h6Yb9S5SGD8PJpTC/DC66EH5HcmZv9vINPjdvOpxkX3JOgOZeOtLKzuuOW4Dj6BDPcOCr
6pnnaivyVwCD2ZyDHd01IpsYIf7NdTs/abvJ5Qfin9eD5BCvXm2Qd6NqpGuTHfX3bKuGu/6Hptn8
Mv/xDj7m+lOc+peFzN59HtR2/mKQCc14ib6u3R2aw+RjOBiJ7LDHH6m8A8sD5Y7wcWfxdbsZ+B9i
lLf88mAFZBVzFLO7ficQpnzOEX3jSg4Ggtxd/hvd1uD++JCT0DLPvJ7iUf2KxNauNV/xojsteBeO
EvdgqS5kdRbDgLfSNQLJq9yLcnkGL7Z7dDY/hC0Yb3K596b/fCoJ2U+c0LS1i+Zk25Zd0jjSn5uc
5Q7+sDv4jdu4SnD9F7rXPTG9wgc7Kj8+rSZAtE/lBchCh/n+wA9lvhELcpoO5F8Dwpvs+Gg1H0vo
CN9G1TV6l8iaRD2H3r3lasQe23mwJOcx2qg1G5v2nvMjC6SqpXZnojndKOPGcqVedIg30y3h34eT
/6peJNSdf25LwJ/KxuB7dS2zutu/9P9hnahTW/2fKJdfykSC6er+pyrx+vf/XSQq+r9MdE26ebWr
WMSQUnD+u0iU1X8xq1BJAyA/U0EKTfvhP0WiIv1LN+i1XD0uJAb85Sr/T5EoS/9CM0DHhz9HpM4k
4L8pEm9LRMRB6K6wJ9DbUWjyX//8bzMjQke0SFH0yJmBVpggDwpy3kmYtGWtphjpgr89lv/UqP/v
hBtOatfLcTrn5KpyRr9t7NSQtuOWsClnqOV9LKdBESZ/OJPdzKL/9zWQiqChoUN2exjX5bUfQxiA
Tu2m23Ug9dbVf4S7ZJPY59n+Dp3IHvQvqlhu8A9Nl5vR41/Xpv3AUAgfGvKh27kQzaOBvPcwcoz6
Pe7OOQCyWK/3YfTcRKeIeL2su8+FhuDM8U/9gGsx/38bPlyaaF6TlwgZP6hHjuI/f5JZRhb4InBp
oTyP/X1cKoRYZidpVDfzGEKQ0gKT46m83v/+I732yH6+LgJXjj6KSluUmdjNdfUm1CcTxqPTNoVp
pxEOCUKoIVPIBIv//lI/N3iut4gci0YnD5fvkXzrD0pGMuujgUt19fKp4fk7SFn8nIjzfR3lz62l
Wg9dwYjgv76qxSWxsCIH+1VHJ85jQ4YpwZjVGqUS41v5MwuHzgvnbDtholWIwpwM4ev3V/25pf3X
vXJVS1VUdNrWLx9nI5lCky2EAorqCmJUTqXqS8oaeHu/v87P3YR/X8eUiG5A40Yv5a8z5N8WgLVl
FD40JVnc8NcKaISkA9mVCH+NkvX3l/r1ljTOyEzBr+dlRu23b0oaq0ZNCpEjX5Oyk0sc//ifXOCv
3uO1QX+rqYIM1yqhIACgkkGk5ZUC9qPo/tDp+vV95y7w08o0wlHy3D6wgZo/FwfStNdctwDeAbfO
dTLlDZmRye/v55fFGY/2VY1Gow+j+i+dYinMTHUlatOJaGO1YN2otGXrIVTIWwcP//uL/dOno0Kz
vHYMrs4F5ef1gxxOYgLra9JnpD3yZX8IR/2/fte4n6sVHEOcch0o/HwJYZKGWpz5fJRoEo607Dqw
q/HQXVYFp4qfVnL38Pub+ocPi+YozeirDupXqWghSAp5xyYfFpn5Gs59pSI7v/2Ty+/XhUljNzOv
DVCT5vftttaLtdSTzgAHu82vlKd+oKzMIVleJKuKIltNZ23bqLUTE9yYuL+/x394S5RrI8nilRRx
M918cLoRqbmlGtzj8ihkT4L+ljsyzobn31/m14WC5BMV5RrNXcwNt84RyVpHK4OgAHWNUASHgPi6
2glVN351hsS5LUqzOPnDC3NdEX7eWzTeEkuiFmLJJ53n5xcGdqpM/lsHkR4k9SJWF/pq/baYlgvn
guq+iPJuoxvQ639/q//w1ijKta131ePyXG8WKiNHYDymhC3mY+41UlzaRCYEshn+Qdr6D185lne+
22j+6cDfdq/npO5WUWwy5AdwJG1oCJNfVGb4hy/B7WVIomS3ZMViE0MycluUpBIyxqHgBcFgI5yj
Yak8S67/JLK8fT9ur3L9Kf6+kWRVqDCf5maqhsx4JTKcHDTDXh4RiORFO/zh3bj9kG6vd/3zv10v
6qeOfHDuKoyPqrRfmxe5efzv3oO/LoH5BOMJ5Tb2hJ8vUQ81fnaLSywtrTVQONDUrPlPY6vbl5yr
XCOb+F4hBSaJ5+Yll7NsIOUXiB4WlAnFUjlBh4nCH1ORMZQsJtlLx1wlglJByw8lM/lDAfcPHxwD
G1FEUUSg3i93OecLafcmbJioiwNpiARfylGd438t7NSq/qDOu10q/7pbqgCWS4vh9e07b2qTopFS
mznT2kImJG2UuF65jF9L3KBeTYjgQdf1/Finy/KHYdE/vDGYsRAzsRri4L91oGmrymlDnXjQUWF8
xrIyBvVMvDJ4kOHy+zfnH75yP13q+sz/9nJihS5kPWOxXCv5TSfGulm6P7yc//gg/3Y3N5upqJMG
P60UwwCXzENSkypCOut9p2/7TEQgXqoAeBPB+R/c2F/nT+ofPCU3V0Xc22uC0rILhJNkz7FJVH67
WH94SX75SrDHMLIgrNu43qFx8/isRb/GABCvoAG+tWGAv2JkoaGomhsQ3Oc6zZ7GIQ5WQ9v+/vZu
XIrGVdohYzQn9QDxKMObm1Usbbq8jWKtdahTnqfR2AM/ea5m+XueN0885OeO/buHu1pY+evvr/3L
63lz6ZsFzVTCVhy6Ee+19WoxOhTKrwRUzO8vcmP/+vUGbx5tMg3Qa1QUcFnZOmuY+IJUBrFsXgjL
bUDDZM5SSIFaq66lJzsBDlecSezuGhODPIz+oKO8rV3+etwGck0s0QjVbyt2fZpHue/5oJXRPDTx
uOvGBSF1eVCSDDNz9vn7u/+nR3z96iNIZR3Sbz31sBSNQVn4dNFGHZKGQbU1u0RS/Okh357Fr7eF
Bpe7gnSCX+Jm8IbPWA1ByLYAZtLvkzbfpZm1q6skMFeAdtLUg/ZdTNnWrHlbcab8/V3+00M1ri4H
ZtPMHm+rpiwxpmHqpQYBV6kOT5HVqZWvFGmz3vW0eMKHnKDkxp/zsdYefn/pX9Y9DpAmnSlUo+RQ
MMr8ed0jez+tq34kW302D5Jc/FDV4g+f4S/r3vUSLN7aNYeV3tnNdlmlSVERSd+il7OeUqDk4pJ5
XYRVp5VeIiG578Plv130bi4p/3xXBY7lUCOZD16V2aNzbCC6/anW+GUXvrnGzZObySKgvbNer9F/
TGAFBj3eN3rGoE34U4tMRQ7Nj/z3ylrnVIkDnKWVxg0FyM1iw+2YcV7ETDP0hrCQBjey2yQiDeVU
FUfjjFMAao0g8oD9fl5XICu1zkxEkqeE2kCUphJxba+Ak1ulxrLcMdJJIph1PVsftIYpTKPumnxo
PBkK07dKyZhq8e3boLQyjnqoGGCCDM1VSWFh+jXpdq/qGbCmQbSjVvlWCItuV/pyKdX6mSCMx6yC
wShK7/poBrX6LVyfyKn3lmWCOVtCyROcBDFeARhZqMm6nA6CELTWp9413hwNttIxIRIyj2DmBCaP
aNdtoAGtbWiWyxXJoK0VrOkmUp5JD3Q0ULGj1nixUe27sduUrfBcqI/SWG6msN2p11GchDzC8OR8
q6HwkcRyVyrSfdy27qDi6OlNW9fFY0ZYZCdD9NNjxheVX81oUBADAEKKp73a6KfKjMl9fxnK9bBo
5AMsnVNPyUlfDMXJtUK0DTRTNtIStxrhetKIegqBCOTkX2o1bZQUlBboXmASQbQyn+/GU9kxUUt2
WvjU61+JEPsTLA9BMPRt1c1f1qx9afQr1Dm5L8w5EDQUhKq80a5csqhtDwbMFCUxAkxTj1nSv6LQ
28ph7eDkceTxXZFB5iFlhYMBZJ159NT4AprWcFICXRwDC2YdwBRHF8NdyLh8VicwRT9SQfBwB3KK
KnNftVA0K3CjdNUREdipV4ns+hzG/a5BOXzNywml5SgNvZNMcMK38CS60a7NAhy1p/IdtJ4hga/J
w4TQgJiv5mjpu0HZKNxDCtOPoF25ZnuzlSELlvTEyFBumKBqtjl58XKIJztZgsqyu46w9Y2U+gNJ
953auG0RMV8NwoKhpa55ffRaJt/m/E6AJMpPoLqSgYNMSp+WQtypBWzFEtG6QXYGeR1r8gpJ6dUo
mIU1LdGJkWsWcDytQxsiKLbzNLBCGxORoW7naLd2T22LQ4LQVBFkbXlY1adIyPc1ccRj91aJ97Mm
uTxXSf0xhSM0bWZE3Y6AdDJScvGQD+FWSePnog+dWTuuKJmtTV8/hCREyfq9hoRYa++M4SFfzwPT
2RnhbZ5YQLiAviQj+JT5SAjNTtaFrSI/p/OPVYcigbVJkj7XepuHq7tIgRz3TM4r0DAvtfaYjW8j
wF3dgwLkzclzOoJeyY6q/LyqzyAVunl+0uIzbCWKC91wFcNbl6cWZXgMKFWXj0W0nThaWO1rhw8u
HE0bb8hOisazZOR8wMAQzYiRWlpux8Kf4CAWC4r793BCj7Fuy3ErpjuTKBHiXtvweRb3sflpyI+T
chEku+Lvm4gv4AHtGWfQN+is12rwuT7U+tk8S6liD+1Bh3IY04XX+H/igVxv6MN2hEpuNBAUbLXC
T4egSP1UfWICqz3lMtSVywg31ToW/QmiDQcXBehFM9OUK9yrIpgEbWH8Lk4DEEGifx3JCr8kazg3
2vId5o2DB+8lla7EhUr3c3VagUMz7YU0p5ndeLdQWnstMU5BKM7kJis9jL1m9RS+0HM7nJa0Dzps
YY0MMHzNvo0mCmSDb25CDCs+NsgPhR5MeA+GTHsZVtVRo3Cn4fojpCW8t4TqXOTNWb5KWitRv1/l
1m9i6zSGAtjpBGHB9QeGuh00Pe6Cctkpq3rIYv1ZB2QWi+GmI5/GkWdSEucoEJn+h5Xgt2N7UWt8
F7m2Y0HZJkJjp9LHIGtYGOYtVFVCj09VKJ7zYZub604hRZRPvlrJnD2jxxdmWF9PNHYieHkC3wnp
wTB9czhM8cZIClsN6Ri2njj6ufVcJ4E47WE9Q6vRLpnmt/fznAAg8dDGl+G9XLBMgyLpv6SOlynb
1+UR8wj7RKJB5HjByiqA5LpUqb8Uz7gQJDovdJgWHeYxkdEyQiL2qrxw0nkD4QFCWxmd1mnPq2ZW
GwFWj7FvK38ga34mMBSOoS1EQVosQaT0vmm+60n+GUX9ozaNp2j83vNj1FTQIwYsuWvupWU6yoSu
TNZyVshxc9o1srUJT0E3M4SujIUuYfJWFx254OJjr8KQ0dFhNLWtNbybAKTH5yE7yPCy1HTcmMiy
xeZYTW9K9pJl76SadOpRn7/VVZDpgTVuYOWO18Xubly9hMVRGM/j9DwvvOQNYUM4a9gTJ/O1A43M
3D7/VtCBsIhwzr4N1r06fsFtZKN5auMd1sck2mfJRyLt83Kx44RsoeQ9Mt8UGTY7RkZg3lPL6/kj
ZhRv/iCfF/4rO5rdjPgfQxsxBuMGWBMP4uqryknoHms5tLUQmyTJFzhuoBH/YBgZ6rgI2ubOil6B
kfrxivhjfZmkk2rB/5ajPadbN0vNQwlFChYH371ufCrLuXdqjVcewMxnLg1+B4O2BYIip4jQarl2
BwYbTaMcpzTxpPElShLgR927Hj2g77eByx0NE9qTQLXevKtp7klT6PbZvZwucGTIgV131dQEeXVW
qm2W7iJLsmV9cbpesvvqUYNGKV7Z7pbyHNbCi6xFp2mWHnRpL1oXUTor6nHp4U/N2kayyJ2vnxuT
kWRZuzA5ztaEhBdYLeLGu1S29qlVbJflvu9Zxx8lCEdC9mwZ/amtjKBepEdCqxv2ow8wxW7Sr97S
kjbT6tCqDFZa3TGbC8B43In2HJ7K5XHGmWUoZ4zQjpoUHkkjFsqDib5/Dh1+WEy3yL+NGioiAfwJ
7iKxPHbRey5uDMHWcr8O/UZo3GKgKioeVQE1yZT4RvPRrSepBtFy1MtLWIxOomNrkXW/nkxXFFhH
0urUSslGHyUcTp+GiLJEwJESJh6lUF+8hcMnXL4DA+Igbw6r6afC4xS+WzQ2ALLhaGrdCs3RkoNz
EtVzQUIDafrRZjWl7ZJV9/qy7HCQ+4JBdQUSq+pYhFYlmOJjFtauOOoogrpzlc+bLGLDqWtE4RPr
ObzqLINtUnmpqT0OHQ4YEiQ5f0uu2C9IEdvwo9WxHwlF45o18IxC2g6i7k7XWoUnBr/oWwdxS8bk
BV5IdLPpokyzbSbJfgm1IG4KR6tZIBbJkxCmxUv2qKxUu9hi2iLfFnP5rq9GbRvFeKCL+xCT7tU8
CqtkS0PmS/gnxSE5JEb00JpTMOnq9yF+y3kP6/2ao+gUrENfqP6SyEdg28EQE7g6fFWJvtXCI2BG
8iJjd+66jxRa4GS85hAG1+YxZ8w3LNdNoPe61hsayaGcQG/2pmBuiYfMUXDB2Kte38+d6UkGUPb5
OR5XvxK65wV4vCyKl3L6vpLWZOad3Q+eKF9khaSy5iE2Iy+hHNWyfk8PeJeLJ7V+yg3EOEO8zeYI
SRwBKJiaFFtuSqJENTiu+fhhmv1qR6P0sEyXsSV3Rz2Ioaew2wlQWVwg5rRnsnWmpuFAsQr8ZHJt
+TWRoB6tGf1pIGWLac8a+m23ln6mAhLSrJ7ydm7NR2ZPo1/h/z9qWUQKmpgS6hPm1hkycLWTsnAJ
it7YEwy3hw4pe6tlTd6aIZTESuFqTcvSRFlhtfKjuIpHM+11VwXUkyyql+hFQYpa5ctt9FIvmLpM
tKZF+ZLxMNDjnitj3JZtB9VHuOv6/KRIcu9VJMa8mIk1bTLGzPLQ2WI1OaV8mGGLtoYAaGzhi9jL
O2M2MdnJQTqjQhIwVqmR02KZa01EmiXpzd8sqEYAe+wk8/vkZep25Xwk2JlDjp+AFu7XbcH2WKtH
S+aMJDHvBbEmp9VeRbqb1eprKMVPV+YVHWli2O7mIdyvsu708fNaaXwCg5uUkr3WBue56kHKy8e2
u2ja96rehPl4iObIE8sN5BJEDoZ7JQoNiDBGAxNK7tYZLPWic/Se8GmiGATzjhBeN+QtqzF+KhEB
gAvHD9wCBe/TgmdbH9lyOC3W8hvI8WAGO1os8hNf2dcib32iS/CwWda9ZZXnHKh2Q1liRdVnG48e
iGrWr2vYTjBgdatQY8XYIVuzOg+iYNfsvIL+AQPb71JC2kZnzEIofCmLrOm2w8GcPoqOvupMtSLc
KUbrQgk+ptpLyio6jnTEKs3VQzZgTiYh54PEeqzEXVj3h0LXNzWC6KLRd1J5WDK2vfNM6N3c3imo
CAHnnrU6tgVacUL71U7t3uqGbUJ6wtRHXkxGgxJHmP4jWK1ZkEYhxxla17r+KIwJ8se08Y0x3w1J
1l7mVfiULOmOtCxkx43qFGoDKDbGe1n6LOZekfEGoNrM5/Uu1PlM9GJ9asvlRyRCr3m2cM5le9m8
s5bEFtkjNe1QphHFz7eaOlamFOONMPX4LEWokmNrZ9XeFfudZa1fG0fwAbKeBNdtfokey/yhUsUN
n8OUKXYKHFZFWMk6OXF+hTSWn/XoTZXf1mmjR3djdC8z1yaAI1iH6CvMEbJR/hUYc/OodRHLxO1x
1qiVOQw3eUDKmVuW22gNYGMDPNzQgTuqHFFKs3HmASGDcK2njnOVOEV0gl0w677Y3HMWU4tN0jt6
gaf5KnZ6zbU+aOKDaeHWdjookwnc5IMmbeX8aUJZam2BfKpK4ywUedqwhSbu9dImDdcgN+ZLscaS
txZCzWmx8zKBoNzijVNDJbhavxvVoDOJEBXrzmlKpPbfZt4s28oAjt2PcejJJo/pR90SdHc1Q+PW
JPbFi2rNaSPoYrie9XgXD3ep4KXYRknOkzi2lvw+EFbfAkZv7ENiNljrzAmurxMuzwC74P99S8gP
kpj0ncLwbRWAup+xIJpxYCz+lJ9aMl2K6kL+gt3NTpp8EyrHSE6QOvBrv7a5Q26CbVDazns4plsr
3pntnRieegJBu4V6fHzoh1fQVT6DGlS7xR4h1kNaj3YpOyUn1pIOT187ZfMy6eJOIEcoVCtXSL4L
xeNEM4acjV3Wb9rhAiq8XgY7BEEmP7Ui62dKUPtid+HHogubpkVeI19POeiouuv+qNEHQHW/+Pik
ozx2wH9yYlydZH2mkbKullPjk02ExRFJnCylq/95l6ykVjZPXcS6NTnXeXz8OJjOml00Du8R/h1E
QxlgwzLsfAFReMoJyeJkrkpstm4U+dp0ny53E9+TydzPOj362esH6iGqH3eJqd213YxoEwosll+s
OYVyEttqX45Uo9UDuEvRnhGXQ1cH6MSp9HmyRK7aPq0iIdraQqIIi6sq2I3yVONfqESnW9COlr1n
qL2rRKWbmAAHG9XPJzxfyWGOWjiXQSTPHpkaTjqwG3ccdBTJQ1unAkyzdpECUVb6ysKj0iDJrymM
AKuNWY4Jdxy29ax6WRl+1UL/Y7akbbUWW0AALCGtxuL4PuMxaLNkrw6lJ+kyK7eOBTs5EZtui9eY
fFzi9GloYCBJLTnqE51kmdtRvFyd5Ji3h7bYjc1rL99bCv4vTI45jec0+a5Gx67t7ijXuMXFm1eN
HP7osa1Sb9WbfZFHtLfy2kfzHxJS0Zm54UE8nx2tFTjJhSaWDIn637LaxE9ivfEHU08Pvaho3HSy
ekXSDQZxKmtsXwGCQYQTl9BLJdQ+B4vay5MXHexfx0HtPtcX5V2rSW9zuiRZTbuSxvBJMkdjk0KI
d6bQbD4mmUaawG/603iZ5Fj67FvAHE65zviflyYSH+pS0KBPLhW5WdjhchbsVfhoy74gbyC77kvc
c3m3RMnE7j2jrF/4VWTnyihuOyXO9gl5fzobudBwCmqI4wo7o6JDx7zAmCvaHToDS9toJRTUXSLT
idTb9INYrnVvZoaxR2Q6460RowZkqZ4/E2qjl1twS/VjMevVHd1ZSHBTmbTnLtQHkuE1+UGMAGkP
U7cSUmKSil813RQIUUsW8CAvL+oVkItsS3nuikF+mkygO3BFy+8EzEkDHnmWEyeMpMUMhLXMPgEn
1ztAafEDmp4wdCOhzS8SbMl8s8YDdU2jAUoVBwHXXMWoqU/4XIFBUa2645xJntLwKboM5xqLlaJt
3nWYsSS80XecFgFFNMEPbzre51OncU/E3Y4bAnjMx3YEAplotFrbCugwdTu+UzvXwtkpFa2/r7QE
tbsgdJhiFXJtU5qoh1iXaT72SVGeNKtrLTp+DdFFS8zWRbwI2bkk4xJAoGksTWIpjK6iqtNX2S4c
iqdBCTO76MH22CO2uxdSpEbFE5epqRwrbYedaIYJFVsOKn5pmlOzFPNdocjVhxnKc+eaCdlTfW4p
3wtNsWii9pM1HMdu1TDlr1PKq09QLn5OmW0UpcOMf0ggk9mWI2kuHCLQxtNSmSxsRt9LD00mKcdB
MmoZEJJZu/LMkb9ul+xep3baDbog2MS+Qa4lEICvPqHadkUWMt1GoM86SW8c++TuI+ol8VGUp+Zi
dmF8gKBr0OevKot+QS5OL12ztkGcaKCsxtkUiZGA1L6kKktzMYnDU2jMuTeJbfthgFB20ilnxZgy
c36ou/KvTTBuT0Kdqd/ma9C7RS7iEbSzdRX6VLhU62GTKrMtAdtbiWJKjTIvaNuiLnSHtuEg0eAs
xd/UqBSPTcIoLlDlmIP+0Etq74t9vZbbPs8lbEtJOsBR1Qje8vJsxBwytuQobxvURnAmjdZ0xrW9
XtNIrXRHMVfU74U0Vt2jNgpFuYvmNdllcg2lnI6dcqwykc6fmChp5uu1hpkI26f6fYZW43NgLw7G
YIxf6zBDRR/zkmirVTYnIiUVNd7pcaofzaxK3kCw0aoul9IpJKugKQEnVxQLKkM9HQXWWTR0jjZw
iNayUAfbzHn8xZyaJjCXWi7tkp1vP+oSK6fUghSmfQz0eyXpkXKjztXMYZYsdsEghnSxSMwzgVwU
zbeQI8pjGwrKMYlSOjAaXRDegDJC7KSunJLL9JX4INpuaVpAdkqiWXnMOsnYACjCoBZbNMulJFz9
RckYQMxRooSOOUXrjxYxRYPPBiBru6rmuZgjrXM7XTCYCLR5/SVnepH4ncTRuB+TQ961D7pBBrDU
62/yQNAFSgIcNWLZHsK8zt1CHT+WLqYTMM+DDzQWI7Eay55uDtl5MsNYPw5W0ZmcIwtOMcPKkM7R
c4YbFrE8HH56Cnux/mxMmM8csHO/HYDPA6icP8WeLu3cK7Pk9Eii7vtVFo9auirvMljjjR4nQzCX
c2g3BYH2B02o0ifqM6YDzVqy9adSU0N9JjN9Y2j69GZO4qiQTNh1LyKfvYJPhQYi6bi9IyQ9JUY2
NuTH9GtOOYXQ+bSOYvuetzkikUXsY5/2C0MECMybRu8FpyXt1klkA5RVwlmrtkpStEUtJXu26Rp4
6QgOP5fVSk9Gk5T34AzYE9t+lJ6BjORbloDuQc+X2CQwMFV2cZy3omMKRfTBnG5+jas4pXqOr022
YRbOGZqOQDaE+IEkMY6nbVrfleYiumldLp+IMRrm16t4NzZdudKoSmPXqjvzg1Dt5CKFyuBXi04V
FUnC8jEpY0VTtalSjuxTJlq7YQ4xf4UyvvO1i0gmV/SSriASH7mPyPRv9VDAZXVNMxPrnABezSLy
0M+Kqv1eJkLbb+WUT85tS4OaI+1XONdyPigP8tK0tEH1+bFQ1fBRWw1MdyqcDBngPIVR0bG31E30
Uhr0neqGnGspjVjlC0t+07Kk2mRaLFp7K1cf0ulaoKsR6S92SHry1Hgmpba8bwRIsZuxiSwCa+jb
vUXkv2XEZCaGZCewJbDRDrNyDT7SxZZiLaaTkVQ6QUSyluXNXqnJzIBBPy6S3WmD1uySOF5pxfat
kpw6hOvVXbEYYUOUy6iGzYWnbpReP6JUoSs9Lrmbykuqnaw2DsXtUoRae5bUrg63Juqx2smStm+O
RsoWaOtRMijvmQIAhiODmHZlbxdNseqZXTYKeqdeKMeRvqgZze5ARZM7CSPFbBOiVSSpBzg6IFVv
iGpdr+jKKoSsUXGvxsdCeOxl7DA6LpyzpPXSS7jkJtjlzVC1hWMC7PocVVK+HJ5JBlwyl16USh7u
8s7q3tAlGcdUlOVtWhR3s24N2zaWWIAzlpKXULK6u7mPv/fGqNmKaAZKy3ZVJFi8JOLKyCNS1U1m
hHjkCrX9AByfepyUFBsZURcsIJtsdrFXqaV4MkoCqSNRb4PUKk+dQp+DPs1z2k8/cDYzdZp4VSm1
FNIQct14E8XShwNyaNXiaA29Lzd0P/WpvlRCPXuKOKnUHhw56rGGLTmZQcbBv2BOniziSRco4gq5
pSLU5UBbhtJX2IHsNAznwBLpnC1lbO40tXueQiy+BCIunfqdfJGcyRG2sE5oPRlPl6xRvGmybdAn
bzrJZbjj5+t72bCMWfhg2wKBXDATcdOrz7MmMI5NnbFLQMcrTDyqc1nUXtiuZIdWNjRcGkvjw9x3
H52C95FEguHQX9NNp3ozFP3GyJL7iFNEn0e+zm4oTAnbZXsXxZtOwgg8/RgS815sJG8goSqU3xDF
0tDSA8mCBDMWgcbURn5Zh2EvS2AyVPFipedlEAODCWrFeL6uFI/B3rdu3pgKXWaxcIxFeJjCbBcV
4wYNp632VEXKPiYBTBr2Zje5XZQGYj3vrL59TOJ2N1GPGY3gNkLvq8nXIkZn7BZ+tQoOK4BXD0sw
jcomkTpXS/8XeWe2FDmSresnUptrlm5DUswBEUwB3MggAc3zrKc/n7Lb9qmkamda3x2zY1UXlUWC
kMLlvtb6p4GRKS0bJHe6Z9PVZ4N8rQVtp/6Q9BcDjWjSds+Wn7hlV7tjIG+N8gr2NJYIC8voR9Aw
XzYDnmtUriAtrfwxuvEj6CVK6wZ8cmFClyzcoOZvIbsbQ28w95hV7o2iotf198K0vcQ65f6N5XcE
SVNymCrYsG3ds1FtJUu/1GXM6M7N2CVJc/JqmXd36E+mklwV6J9J9KGGDJeYqDW510Tqu5rXngys
Y3FZO14DCj32zXU0qovoj2yxELdA9IfEiwmWF5b0gHvZam4fMSFdTJlwGTuFtk7yWvtCIs4K2dfa
KtVLANZoKMnONMtj1+WOajOpa1H3q7pjl7KXEgSZzKXXYU1eLg5Q4XVubtVMXgUaQsTMXEndNbAG
CuP5xLRjQ9QXPt4Gf77H2prenrHXJLwc9hPIYRvaqznIvTzoNnqtHqN5bWd3dXjb524rnpKydxLx
QKXq5t25oEHWxLqdecFTtA+97pnREkd+KidUtQYCdvyW6OHrlMZqOiVFsA700YEEiQPctSXBALNv
Ish+TIsEG4uwLsCnjCE155tlF+40POjNNvPnkyYxIoww0+ItSman6gYn1OvNkPbbjgDbWh7WZSov
/nfYwVvaxGjWukZNdC10kwy92Eub2RHyNTKv3XzFHi1NLzNGN8PcveJe7PiV/6IOQ83LHX4pEUn1
PlgXE5wRa3s18cL2xTYfBtqgdrpp013f41OXuOqceqI7lT4Sd0W57VhEsqKd5hF5WeG2midNgtes
Ofe5cGetcCL+RjKcw+6lT54kZYZpdurSfQKEoH6NyPYnA5uD9hiU1SWkT6nwO1JUZOaD7DJdSYZD
PDglLB4gbRgw9nSdwSdnGb24fz+wIn3Iz1SjOP/5zPN6ipSUue1jMkirQD0WQORgYIvBjPncq+Is
d8a6UivXnIqnIm82qdbtzACIPnQi/WqFVzO4bzKyfGjEeeEbCaQUhKvTTnV7NcfjKPZy2z7FxZIQ
0p0a278nh/I9MZRPI1pMPUcnMQ6lgrSDzk5tT7hSzAKqyXn5nYtoLfMlYqtWBc2CwpuAR1tkgDHa
BzN9DaVtWnyp7WfRVG6ca6iGXuR0088nqb63zWfoej6q6mGvWMc+O0z2MUmaTQAhteu0NWG+eKqe
h/m+ja84En1EYeZIoeMzQG68UD90OklB91F5ZWqrVae+qxYSSB8cI1rGqTipFoZ4N3VSe0TXlSZT
4mHdquGlZerIbkdADcauN1OSfikN5cyobHvUCKWYHag8Oym5Rbq5oZ7eKv07SYb2MDq9MaxNqk4j
tSnEtuqwN+iPioAx1HXIaBqQR713FMC+MQIQQnfSNQBZybPVrxAaYljILtjnSa72Q8FcC9d4XaJ4
YPzdj5rTEyDfRrdtvxd1uiH1dFXR48z+rmVXEtVjPia3jIh97TGazIclyaAM3wVLRQm2vTUzZzXg
Nm1UA4tGaF6iZd5qExhTjS+xdlIGezfIqWM0drAyGkApyqOYCOFC/Whj4l4NrxdsuHayV/VyLRu3
M96mdnDIpmgH2+bWnKs3Gh8qtJyKjQ07IDsnoJtOCTaXOV0ZNJrDWh3nPQl1+5z6UBs0AFFQX9Ls
l7HY2tSmH4qOQYhauHMXe9gOeVFkM0P6qtJzImOZ1zwi2vM41Y+RoX1JduE7ueEREzWLK+5zT4pZ
7CQVt0TJYNYPocQKPdtA4S0F20pS13rX7W0LUfzUujW/WgnonVb4aCx72MyvrISbcFh4SThZmZp2
TeX6LqVmaVQmAE24m0xQNiCYNDT3aZXsghD6F4WoqpaeCjN5zgvKy+xUSfNnwvg8rtlPs+dGvYP2
6Sn+5zQyOGMZIzF0jVZ+U7IFHpMOfobwfryZ63vf1NdaB+JAd5SFjLeMh7nVLnC4nhLtLebwwlNT
TQUcPtlVrdBNENYT7MZssnmas7ee0FSZKrrvmIy2lUu+z1GyNUyQ8UZi0+oHhZZFz6hgQgD/KBp1
Ptz+QZ2gzJXWxZC1kF3faGCaJfe4qd1opBGn1JWaPwHsqtsg9d2pSrZZfi+6ty6CURCBk88rNY8u
jURTXM1rZuqHfg6vsZDXlRxsLCXcltZdXGdbf2ZjG4etLbf7WUe5xYjBIYPTtcdwn2F4iK/zytbf
+w7WyrY3waCxMo2HR4OzWafTUqAntyuuApppw++TNqRtex21ljjjvUa18WkSozEpb4FGW3IWDdgB
To+xkBw7Km7UQHfQkxyb9H7Sh0PUtOt6gGTHE/fbdNMovJnSwRKP/fA05fohntJgI9USdStvHr6h
Cb2KUKdL3c8crs0+7ScoWvS43dQ6ppztQ1N6TCNlL8KkOaN8MFZ0mHQtdVRjXxm3DKNpb5kmVN4k
6ooUt/dorBxcFkhkCnjdrWXavTGZ8e7yc7GpxvUQut19d8jBj5Ar2Sv5bHJMhfv20iQnO6ab8AJt
G1AfNPfyGl+q+Aiq6YiYqM07MbDOPdyGJYl3di8Wa4v1uJS0N0W3oYqdDrF5TB+BJRJpK11N61H5
8l+MyRVXASfsijOI9dQYq8XNuuTAcqt1azkEyXu89QPGJzDKHrnfco/TQYsrjhsz0U0d0Z463Gcg
+0k4q/gMu2A29JdQ2/q9A3JFqdvfzGvzWJzqdeYN58SN2OQJud4qe+Djo/8jq3bpQ46fZf3eQfta
q2z55/lZx+ujX9xNK/4m3ITqSUSumF1EyduicDomhNvmBsSA4uyobaiZlonxRXpu8BzChplacl5b
T5lywBOmOiC7r7b9ba4Rl3rDXCzOPMCMoN0reGtqMQ4u8Xtcr/RHU6yjdXgIORfVLzO7Zy2hImPU
G8A6FMfgoTxH+2ARKtyZ+3zfvQ+SyzRyRUmmxEcmtRMII3vZOlcAinmgTrxpcDuhM9vlbniliuOV
CDcNom6vvZalGzyyTIC7lkNxXJdipzARbGSMZsFQ6/rLHt8K/bP2783pVbbvm+bZnk84Vfgwi9K1
Yu+6yJUztwJ4xT9Fhu6yNsc7YBrbcDGIbfzP/IvuQq3xuKVuQ6+5Mrun0XAZLunNCpAMZKXkdFQZ
skGZBAcMd0tKAcw7uDTzFhRBjOt2OMYdlNACcw2ujl2QsW4oBO2HnEGu6QnGHUR4rrLYsSsUhY6c
nIH/TZzXZQfeq64cqNnNGJSRV2ATHGrPf5AgS3q4t2t3GXfioqlB89s/6HfqYU7W1Ttp91wLX6zg
Uf8yPepWg1LAh/ywMnCr6tfjEYwncmzzJ9HsPsTvhE8BDx5Y7DOWPEy2k8Bpa2K2XZl3B14L/Jn9
mG/7+4rzPvswsTxZzmanKlbpyCayzSLQ+tsc4IDHkwSTV94YxW0E7w/2b7/mVx4dNYP/+e6bG8D4
Ydw0VKKky/WewHQ531KlHzJ4tXTRVK/BHUQc0Xvjnb5V53Mtu320geIbXLVoF0ROd69vyv24h+RN
hdKw1iF06huFw5p/1WgtnozHYO0/s2DGAz7KpeLI19Gi8D2CSRgc4O1qoHsu71vo5e0u/hGKFTGj
ziIskVf1A6lz2AakHyLeVdBo5EttvdUqtoVekDjFO0O46VOO1upLlj0XL9Y9tH9xGWIe9kntTymR
DjLQyaaVSfh1FMI2CbfTHYF/TOzF3Ke20j7DM9s85k9DuIZfzuhlerUeg9kx5pV/KltvDly+k2+Y
Q8hGbnPVb23cwW5xnNog1Tiyj1ByM2iQPG3yWEjJtJixRBcfE2p93WQud6EYByO595t3A96Ouhq4
XiStmUzj5cxJiZ3vagHTPmJp2SG6u+iOlsJn1do3WrXGUMn3jyrMIvmhrXdCvITBJm28in0Q9BPn
GoKyrY3dOjb8mpHKW8GG/Dz161BeaU/cDMznCk4EamPWVXVmAtk0a+VkvtA4QC9vddd6r28owu6m
eR8wW6RAzZ0RupZ6Y2bnFA4wK9I3PL1lrhH+oPFFf9gNu54g9pQB1pc+v9rTa1vc6NaNXa2V9iU0
4NZnb0Wwsd34MEMfw/N2mwPZfALbq/x7O56GN2h+3HXppfv5fW6RhTrAGtJWiFXyIl3EITlnT80l
guX16Z/Zh9p9zeKa9svEQqyUa5Q6PQcq3+XawMC8xWSQUrkjOOFQeDfpqfnhmE4228G+L8uLGL2o
X1Pb5I5+LyN9GVYWpLOTckhpdfmfhUPCxICdN83hqnuSDnOwVQ7qSxF4YNpbw9yFwHDALp3bQ3Ed
b9vsS6w1BnJ37T5hCsqUf97N8UNbMrC6I3KNe5TeihPvxotiPNoHzXQHdgi26MaBBzpMnj1y2AT3
zCKlD/NoUF/tZ/UI0aLO1mLPdtVf2vjSCzzTMSKDW4q7wPJpAl2DxO1Nn+P3RPaOb7hNvNOi63A7
62v2MVhI2kRPvlJvmmO+5uvlDk9i8PR9cBsFVHsYaM3X6Y1E7u5kYaD3kcnuGO/G7LPkASqsSLp3
mxXqd9eS/aNPMNYuHgVHftF7EzbOtqsW+9ZSnAGeRdx9hYyctqk4IfqNoXg8SLt6TebA3tx2mHk7
cbzxhw8oJarkyaETkCK0qTdoWo/2C6w+Os3+o4SPoDxop2bXPAcf/hupa91RegXSR/C60l5jj56F
YBzpSTTMtFZsgpNELNIBQhOqkB/Dj8He68oueYj3Cn/Xyb3gqj5xsHfjTUtxKxzIHtMqerWlfUXt
9ANUt3nJXYvK2mWqeuBxPvfMmB1gLPQhXnUokm1wje7MjeSVZ4PZ2S1fSBHA0Fjihw8fdhXOu6nz
KBXGLRyk/nneTF6V7eYfxk39Eb02R+kMd5NZNqfF0eZojYc1pnNnztULfNwbOlL1at/hivhoPNs3
cebw8/knWnEWPysvjMR6cUs9NvlLDwUvRF/b/tlS7wyxrnrPVGmrHmhEFPspE4e+fSREbmX3r72+
15NLWW3i/CZOYHWY9x1dOymqNOertIZ2dZMPpWs8y+WqwvC94O3fDJrTKG7CUCw/0yhUAWZgWoTf
PAT9ZAPGeBmjIxAw3hNOESLUuJUpcIPuaBqH2d4W6usyNu7Dgx7y1BDF0LB8dkMv3KHlZQm62yJj
jm/YX83CozMRNIQBB5AlqbbT5v6HpZT1NlKnADqbdlZF/yxCfZdJ8cG2AV8NagItliEU4LRfPars
2U1u3ETSpzzNzmyxknR17dvGerD9K0DbqrnmC1MEoq6x1iHP9QnoqeUhbP0K+IEaI5TCtx2DAIDJ
Gr2a0zj0Gvs81QdzuI/oMhRH2Js2GFecQvX7QoycaUFYjNpmwFGifpTGG7QwID81lAjCmeKDgqi5
R1e0y/V9WJzzayQ4weGJfwVMCISyqoYrvUVCumvgUWKH/gamn5qvRxaAYvpOVa2kId7nHQTTdtdU
ez8HluOY9W/r4jawbmLYk90+aby5/flh+q5yX37gFZaOHjG6UH1oKztC0fDtzMrOC0uXvWUOvJ72
OXbVtHHFQi9L7lRI5XSO8mPLffeOZO3ajqnDqrqU2p2KaT9Q+nN9abs9B1CnWh7SWUfPejdDLeWf
k9S6VXhQtDmaK96bZ1q4qX7ulVvqm2E6l9W5gzrN1KJ51eWVLh+Mxx7CsHIqLXgeR/tzUp3mCscT
DL2EWvtSgxNr6jqR2J6NY8XosTTDg5W/DF26k5t6laTqewXpSwWIkN/YWjuMF/0vlT2eCfYiXcjv
NOmG6IcJMlpTXos3rfOGYTfn+wKymgUjcAkSsqL6pBGj0JPibD3O9FJt9hjxcSRlTTOMrGlcLwQb
3WnLlwrag3FJ6Itx/X8xbG/65K2XJnRM7ow8xJ1fObIstkNrF3MiKQQqDlG2C9E6kHJrP07ca7Xh
0FLp0XqYWiGnqL1UAZKdetyCln426i6oNzbgeUGzaVAzMJeoK8Op4s4ZR1drDlr7U7sUOhjAqNba
l85ptHgt29Ud5I3Bfi5w+AQ1zk/D9EiHz7BLwNa8zjnwJvZvkpNp+aZiVbcohKrODUxWNkNnqQMz
WEIJq3uzSJ2RgameKSAYhe9WZXk7qtEhKQY0QUxxSzVtXT03AV/UZ0iQh7qXJeRgXXmYwkheh1Qq
c5iER8nq7GddiqHwo7tKBfBd6+8TfP/agItAHIo0m0IScB5xGVzJzrSmgwKfvR8b6WA2XRtz/lXm
ex1TBsRm9Ja0cbu2RQRQiuhtjFXr4rdVhAFoCqPXRdDAWLCyZIaYqpBY5IaO/1U1tvNL0wf+yxgr
cM4DuJKse//S91G6KWp92EEMap/9LCz3qa+k5wHy+EdYWsq6m4voMZt7mg5s2y9yOaQb3DxgdAp9
3uOvO7JrG/lpNvxxJ6uC9CrGZYkel89alPhHkYAAQeM2QTmxxRqng5HJOIUHDZtApmO5gMOJPN3q
VcZoY+gk9SjpGZB9Wwf6xsfx6SEcmDDYIdqnBocPGopgmCjBkkb1ohx6iDeCWcC50Kg1JYSHjZH3
YMoyjEHFSlnTUR9NFyXgPJn7MnATkZoPlSmlz2miBMTFxzBFYyPvikezbpa4Lkb5BiKfdgjnjy4x
paOAk7QzULS4klxIEHRjnRIzb6CTwfDEWa76ykZL9pmj5lBQkzJH0VCJat8OQtvGepadRhNZBlBH
3BZbuSMbkrvReG0Mc35JIgbJ8Tyoh0KTZB92XVBuYWjzSk3hLNHysJ8WMlifEgQyJNIm3cyWL9PY
DP21MxbjMVLCLozEqEZippKGXjPB8Bm1RiZg2SwZ87LUw3xwo2bs3Nqa6eTKEIfiNkX30KV0hk0+
fQYDusheBMaxiWhhglJuSMwIkVvGcutvSpUJS+tnCyELVlaUthY09UncNYNOZRRpVsWuU5OWSF0q
McZU5XKiTIuMbnxu4DK0t4GiVsp6VrKko00pMQBuO7VcGdBxHIIBRnYxtbkWvaw9ypIO3Y0k8hGI
KgoqN619GLNVaWyMJKuWwbZWf1g1ukLJ14b3Qs4ltoIxRdLfN8VN1+vtMUHa9aS2sUXnrgJbk7kG
v1Np5/IoRSVNalcQ1AT/xQpsVwnSjPZYU1BbTBoRAtAHbOktHSe7eS2VMUvOXcVaAXqbanEICN/E
NjbXO/sw1ib819DuZOPJYI4v3VVCz3FithkjPqk8durGKmz6k1JNpb2vKruLfphYx5NZYZu9QlWc
+lOF3UIOcEv0jiSoh/PS6jN2ChmRXRYacrqeocmFx9i2ODfCzFpWexGrIvzwuwppwOx3SfcC7gae
vuJXs5faFatfNEQwraRrjr2JxZ5UC/0Ge2zQxiFlDLonbLsvtpqWj8WTLS2K3cxPZv115sDjIE2I
ttuoacWJHwYyLCHkWF2RVicrnwfKWLmHBsJ6S1JN9yfGB/OoUNoXOB2K9mWIVE3Nf6QsclkG1QG/
suR13pqDMtrrHsGJgbJIHhqDIJxkQFtmjtODIY01RroyTkFBmrsoriIE0uu5Sqft74X73z0DTLLP
FgcrA4cuUgnNb44FfVZJcGiWPmi4jgWkWBhtPiyGfH6wtfPvr/Xd3WO5Fsgpmdg4lONt982CQhmr
1tYgXaE9azpMiRp2+Sp/TRL9YZb7zCWscCHlZmyBNHa/v/Z3g4Kf19Yx5NTYi1WxuL//1Zgl1C0V
he1UO1GZ0oa0QXIjSVrzB/+S72L+5So6hk6wHCD//O1pBq3EAZvyNDslZpsLAm+G0l4EdrGLwvFP
BkL/dE/6YmuxpGnC0fjmiFCqqsj9AbeJDo6aTTvcZX8KSvmnGzKEviR64LmA+eKvj63XshwHNR6b
Eu0069DTNqfsDeYY/+HzkZdf9q/GBMujg3VqY5yh6fznNwOWMlU0wgGbmlJaeJo5UoMzxBHFJiDw
bq33w47yb0W0ZnNJOEbjZvJ+v0L+4VZ1OgAMNGTZ0mhHfr3VeJQgAqdtTRcugKdnZABe0NAIML/6
/ZX+4T3QMSHRDHxXiR03vz1UYcZTgKNn7fTPi1BgLl6q9KCLDQS2taXvDPlPGef/cGvkBHFzrAgs
WL/fWlRDixO+XDtpE+ZuAsH5CvkWnaaSW8wFpT95Pf3DwsQQD1tZA+yHF+7bDUJgjXoShPGaySqk
5aKjk422v3+I/3wNw8Ask/1EF98+Lt1HGTNCQnZMg8aZcIuF6YNI+vdX+W4cw6oklAFbIDzhYP1+
t8ntUKNhL8GTk/BYQKwcKV8hl/v9Rb6FMpvKv6/ChkgeqY0n7zdTjlbUwiIMHQzGRrubhs9+qF8r
OA3y0O8sG39qWjCpQUQIpxwmBWyIsAFsHDZ+y6HS6HdxFsMPTyaf6iv5Q7DPP6weXkr8BXFeWRIs
vm0zISRGCOFd5ZBYlG0hqI1uP5X5Li/hd0pFX/3hk5W/e5QsziSKbJjgZBqmkfq3M4m0eDDBiveD
XRs2MWOIDOAeQ3xtAgxH52jU0m1syii7ASF+/1n8fVlpgooRmxRtiW3/nmI0z6E2GSYTAYzD7zSz
u2Sp8of7+/ua4hKarhMSZsg2Vq+/bjT1UMydMbGmVIrlsjs3fHT5YP3hRpZ37Nf9lHNBMRTOOgIj
+eR+vQqFxlxOJftpBWNGse4pzPZtVrhdPDpGDQai/Wlbkxerml8uSQWh4jmDpxPpROwAv17SGgyY
eybneyfTktihujXV6tOcoy3huHeVTp5A0WwrRirFYLrwuJ6TzkatikDz9x/i34oa4qfoehRBvYEx
5vcnnKA8rUdo6MDjE0TGF8xhV1pSwitHSjj/4eP8226+XExnb8Cv16SW+rZadSJ3UfwgVsLt8Nwe
6GtdmL3XdvPf39OypS5uozbpM9/ewtyw+8SA7uCIIU9wukDYa/rTXalLD20qKJyY4//+in9/D7mz
v15S+fXzzHPVyjCAQSIXQS4rvpiN9Sli8GRYteU9ZR7ji0dMSP/w6X2/Lqam2uImtQR6Wcv+/m0d
FfNsTIpW4NZFr1kWSLYN/0ZOSvSbpxyCQMGkfrbXIvzPm/n/sX09KXd/+dD/5l9/173lH29/TTn6
+Q3/MbAXGNiTcmQth5LMqcT7/h8De+tfVPGmEKS3c87jP/4/BvaS/C9BQYatJI7Z9k8P+/+JOZKU
f+FVbmLDpmDl+NNM+b+xsFeMXzccCm3T+LnT6Li1ClKVvu2kBWrKqbXN+zgv5o+2g/cpD2Gyj4uH
mXnDo6Iw6G1sI70JDau45PNknQZZRwOQt7rTxz7NfJgljLLV5ibxBaT1OhNHgb75YVIEyIQ5D2dz
yMBDBihslf3Q5B+STBioPAShM4ZNcPHTbmZAJ3RGdBLUKBW/DwT5en0y5QL2shpBASYQClgfng1A
f6o1O7MxkZUyddJhL9VincxBdk2saoLFFIYgMlFu6q/63KBarKaBgjg1W+ipcVhclbqwDjFiKmOl
NRbakFxrL1rSYuWdKyMhMrEcjzKz/xwzjECq5o0vCQh/2tBIxN5KEUc4NfxqMAoGIJms9J8RJrHq
uhVd90RlCoXNjoEzbAlOaR2r0scQtP6pjguVUaZPGisBoTusr+H+RL7KlEPvU1MDGaFw0Rksib5e
21XPqFTvzRGBuoDe45tzsjPSKrrUBNIhpOxQ6/mW0vyosLTYdcpAuEiKnpnB1YRKGJjPChTzs04K
sM/G7CZI7VUN7s8PRXnkFzX2QwXeytFYG0jD7Tnbao3I5u1Q6aK9wRW89/dDFs9ghyng5keq52wi
TTaxhUxWA0cgQwWMwIf0JD+szYXS0yBUrmmFeD5BZB7G2WDUDbt3y+C4rI6MAmGTak0oH5krGvAK
umJPgKTxooYFE3UTAdmLESKjHObaP1VqWtxZUhFtpQH0DBWcjJCq6y64Yclo0hMTlmPKJ8xIrUsi
h2A/a8/IDSk9DgR3fTGH0QZ6JJiPlNvuMCiBR265tcunUXlA9Nedx7QIXzpDT++yAI//lDPxRHVW
3JUIRcDjFYgjZW1CLrbG+hS1BhqWAvsUXIELUPgt5rDNMqK3SGzBXe8Na2VQiyyV/FvmmCHOYhVE
C2om5RJkunEQEoIOtIDqEzKg6pDnvn4TyoNEiLOav06ZER+k1o+xaEkBG7zEJ3PY7LvxLLJQg/Up
4+ATEfxTm3AYH+Bwqr43JKZ2DXEQP4u2GRU3MwJ+gDbL1jKvIjt3DLX5PivtMr6rjC61nCzGyZzS
RiyyyGRuVa9pof57FbpKZlRYFc2bdhyTedfrSgwKMGlx64y+UK5ynre7VEi42NiVaJk2kEtNqnRq
m8g1eRE3sh4RKG3k6WJMZmNWk1JKsKjhYMmSbSioAZCF1B3NsNUiQ6mjpj7opZTuwsko8YAb4nUh
Eh/NdZ2cyi6PYOsif/D8wPexfgqnRyh45tqGSrsu+bXJCoqG9ZKliExCm8/tUMlvuhSYDwRo515v
m8W+1vFWkqKBLLQKeuogx+F2iMHjEsWWbtJpkNZlCefYLC3NrXJcTHVfGSBBjQSoul1jVptcGDrk
P7O8tLWUHy0lmF7NqLeu+Glg3jd3FuRiuJVNhM1SiQ3KfRbVE/yGMts1YG0/fh41/9Vp+79GBv6S
F/PbCML/B0NjFFqo/z00hqXE4P3XU5dv+PehK+mECy5jEHtpfnBKVjnU/n3qSob9L8yi6YuIUViO
Y5mC7D+5MRJfMizqQuyNl0kQQ/6/HLucu8uZaxsMViiK+b7/Il5Q/zmn+791PjnIOmEBMokcBB0y
vVC+1WeIGmtlUE0i07oa149YmFZusIOiLD7lQaTABUA7DBMgHSTsS8ICMWNdyBrZHVOr4ZFV+uZr
K7c0Ao0tSS1uM8aiibLz1hix9QRRbhUje/eHZkTUWZYJ/LU2tvHmEZLA4k+2mdbcVKnV2pA5y2GG
7qTq1bFs4tqEEhJoVn3p+MMHg/6ugO5X6yhSqjDSeMdFFuAvJ/w5MF9DM/PtbakxX2VbF02Edwjz
w+BgzZKWrSdJgvDIgFTX3MZqyR4Xhg8npU/ReePF2NoEKw2Bj3tiSOCA8eibiQzjrEWDAsXOBrwX
H1rawksN2gzhTosgLlduptIY5FPbdlJ0ygWG37u+UdBQ1rFUoCNa9SGiVM1Ve9ma4GvwVhpnk1LH
wqqooRTiYO8qwop/REXf6vC5za6xlXOoBdIiLB9aIUf7ptbLHHAjTcmyAzUnsVutQbmtQsi1i/s4
LlP1HGKkgEA6LtHH8WGv5DhqFCdpWX8Ouk+S2Y2o7WFUBInZwMIo/VQCVkimvnGVzg8a8gQ7A6Ws
HycIK9O5KXa5nCg4iqEYZCLqNYzO560YKgU00CZBUPP52ah74ItMximM/Ko5Dggdq9skTPR55nya
7Hc7rPyt3MvhvKmnbsjOoWnX/SpgUsMAcpAxyUOWaWmYWeRhHD/wqDsMPVSliZClDr69EqOhl56V
QGalxJOX753826Sz+NqgJhj9rxJkaJug7qFqMVyA+5P0bYE22q67bBOE+fjQVEk5gaAMCaTloMc+
AjxcC/CiqlS7ukq+mUU7CXcZARmQn7kbi1mVnLHSZrzepF5pCms1Z9YUVZ7qK9qgg+JGKOT26miU
C+lRn2M05wm+Oxiq4TxPvFtXqSEUOxFPDz2u+igXBoT1W0D9JDnMhR9ei6irpE0zlWaGB96kVZ4B
ePJSZYTEcj7J/as+xICsxjguzEIj0kjcnHKsKxpfeim1QIk8Uqum0B3s3LhrWiWE85VDjj/Uejuq
q57+mnTOMWqpe5N03HBITulLDu0Y6NJWC85xE0mbUxMbT+KSNE7voaxqBFGmOURi/jIuFdQ6/uvs
S1NxMU3fepyIpq7fwjmqpaOdSd1blHR9uynRQKIBUq3Rgok+hJ9xGSV3flmVGV2u0aJcqkcFzM6X
NbGJTX14m0WTMxCuDJ3PWze6CY7LnMlfhEH7RK2NGVtJlvEZYeMw67hE4a+Fq6gxUVO0foSDUAcq
S0EvUm1j6m0HJt9Pc3+MfTt/a7SKqYydjrZJiuOInWVesAgRDgs4BLMwb0WNrps/TzUJpQaYNcS7
RAwoRtKAyg4NNDytzLZaXLkGJK1aH6YfOnVN4AQaodGr2VhEm9Rwrb1FYRTeZ6KEJDgLuXmzytJO
7o1QQa+RThYlZyHrLQhwr8kIAVEo1F9xxtDTNfq5SrzeMC3Jye0RRi8WDQ1mbkGgN49V1cbTyshD
YFZJSGhsbLRMKppxpIaOTeKLuRlFiFBepWNR9z3+QTOmepWubOdA5LCFG5+NA0cAvPrCZDAV0CE0
A+6s+FKyjnvsJTzm2b7YSrqoMOElVQGTojz0y7WkhxPJhDX24RhGatJ9kyvG1R4wjVhZJL1brmlM
RHTJCaYxftT/H/bOa8dy5MzWrzLQPRv0BjjSxfY2va0bIrMqM2iCDHoG+TbzLPNi52OrhZnWwRmM
7gcQuqtVWbsy9yaDv1nrW3IhcHi+uM3zOE+OYzyV7IF1lFMAzm7r7qOUbT1Wkilrdk3mg6+g3yjn
rYeqPUJ2blBCt5ka9Np2xhJaYDyUn70tuAOHvEAIik8jn1cFeoP41FjVoDajzhZCcSsRd9L9Fell
NswwOYtxdOsbv5MF0vXAkr/qqZ+7a+1WtnHiTV9EJmntaxqM0O9PwKsWchP0Yl2chR6EsfY9O1T4
hKKUfNVKN83RNUsmfiyP6mAr7Zr4WwpjG8UuzmdjpXoxfosIuM0KNjqWHyuYxng7zzjlN12VWFAL
q4W1TAJLMOzjoGvh4RYlupNluao3eVzrW53O9pPwW7UZGlRDBUiTB4/rPdtGvVFc0tbX5rayCnSm
Q9wwpjMAC5k/lS2I5wkbEaT8P2zmvjTbKwzCbgXEeTARxesgLMbDDDuLFZCAPrXJ7c5AGc+T05nr
ADHQ1GTJNS0K9vWZlUzlk1mVHNbCNJOSlVg0QucZS/B9VVHYzlqPQ+JumyTlLfVM6cG2qcBMo8iB
q4R4GBvll+Q7yp+r0jarsxeN0AsbR3fFo1H1RXhxA6coPlre3mkVaE6lVTz1nn7KU0rvD6zLJbGe
HNPVpkk04E452OM9KUXJdOO4sZL4CSps0LYRV6iNXQ8lcBYUMHSmjuXtabQK66shcKHY4HLHPa6T
sq33XWSpvt+G8CDmKwOVKBkf3Rz/iryZ3TQw74iAh5LjKh33G7d3uu6+rFOeP3CySHutfEYKiH77
qKFVGsme5JRyIfA0PJSAxVVBsMmKviwf0zoCrYJkrHGaTZmYzkfWpMCPTMR11broyoUUrIIew6qN
xQvnkBd0IFVGra88SFN9whlY5lcja8zsLIaw+O7cmVY9Ljz92LFjds+hVPjEG7vM/V2jDMPauk09
lKtWlRO8kZ5jG7yWKpHSxVPALeoYEsSNTqhgtnkbmOFzroqou3aQLO1doKpOPtSDCAhuVSXGPa/V
uO/In0vW0qpF+lYKtAK7WeSIs42yR9VrdqqsnyyRGQnZxaUW86ofAUG0W/qPPGDlXxRinbg4EMzU
R+nSCXvkx528HpFxZ47h+CCKiXqhpZyzf4ZVnbW7dPAXdkwyx2W4A9w/6GsV8EE/hoMdFOu0VEjw
6Z48UPJF0JbcR2rgmJMUg+2tMMIKP7ke+vklmdk+fJdApjkpOwV5YlfPWHPfmtHV32BCMShZ5ChU
u3auG9je1ZwlKENcIFGtrMxoO3hIVBiXJgEY8Lprmu3YxlZ2HufW7fcya9M3ru55ZcYOoaVZbclg
nWCGGnalqXP5kwHTYvGGlUIc81QjCAtVZcY2lh2zt97sIBpQFUhLW3cw/JYfHrsfFhgJHkDeVK7G
aBVXwQiqQE+5dSgZuxJSQgY7gPe2y4M9Ussuhq06ufEv3wXGBEQtgjjtjjGRwaBvmD+FwnWil8jS
9nSwQuWRujymuSTO1kAFc5w73XdvQYNUYcPHio7StpKw32bjGKbEDoiwkBszF0H9Mjbsdfjuy44c
TGpLdnAvqgiQRlHOy/kipDT7R7Ot+YMVqDtQz1U9HzrLw2OUxWYrjrnf+dZ2imsUle3k2IhtRx+n
ou3azuto8AfWvjY67g0OLnsvzc6K1jIQQq3xYzmoXf63ne2m46+//oWN8X/Xz16+WtX9KQT19z/w
937Wjmhnif6jwWCSREVJz/rHEDn4DW6Px6qP33GByPCX/KObtcPfvIBphMkcmRPENGkxW/D4yV//
QgFBRCo705CZlE+MAeuBf6GbpWr909aKFbXtMz3m5RybZRF/65+3HPXMFTRqtPW2XQXPdpGFCzol
Cnf0CQ2Yv7RJgUdWuGt0o/dFVPY/4qaaTinn5jkpVQgHTamQLQm16DFyS+M+7NLylvFyfRY5Ov7K
sXF/tVPsr0q4mM9Gr8CZI3BL17qMqgvjJhTClqrjN2guMw3NLHC80/FiAIlq+3VwoxqzT9V0ezOj
5ebYTABKNIFOzgYsLVBPgzyqxh+jTRVlY3Ep+DXie4oLkDTmt9VFNtQXYe8ZRjFOHWvyM9LONFj/
zxVp3HUWRCv0Zza8ArzmO7+16kPbKfWp807eG66Ud4Yuepyyoz0fsZiaR2g1ztvod6CLYtPV50j1
wdGRJYSnKE5u/KyRG7iSFibJGUZgmFoY+ThlwEEbpqDC6rMX/gqsMXk1XkCQxGdbBPa67ephA167
Oo/u6FwABxqPWWvW6wot29EDgIlqnAIeLV9dYZNzwol6kgPn7ImU7IMiTk5CZtabpQLz4s45TTDH
8o0gkxecEqby0I39Fxmjsma2j+vIyxTiI7veNqNVbXQnSXOeyHuI0GXdy2AeHsMwU8824U6ntIBJ
a0CBDC0B7KId5k83N/OH2sFvxWMyu4gmT64yDumAB8bDL0bpe9sIaftX4Yfhxk6GdIu4Pvvs4AQf
U6svN445Bs8QYccb3VCqZb2oT2aUJMWuQ8T34ejR+BRyrs2VsrNgO3ounnGd9WeTVfUlGOW492i6
4X5HSCnBCu99u9GvKNi6vdUkWDEtPZGhNGXjmb+v+CqdQPzqM+xMeeVJrG2wEcwhD65GiRI9DlmA
J7hjkfoW9q6ry+ix9tt8M9D337lI+k8S9s9e2XGyL6krqGR5/3+1hsyvXtGKvTDTz6gtPaSuKXlD
0eJr9il2nrM0aHlQRQm5GoPxWtvKvzCtp6GAbvRu1oZ4Hd2I/IXQGe2NHrXJEHLIPh1pFEers+tD
M2v51hB490Zh3ELqkQkUeyHGp4FMqbXN9X+bmcO4DqDxnFQMOTFxuZ2AByZ3RsHmOZLQ7mZW1fta
mQY+1grPi5LVNjH8aov3IV6ltoqOjlXUJ3eozJU1gmL2UzF95tPcEt1TmMc5AFLIjF1RkTrFGzOl
6JKlkbWzoY5fQqXsXelZ7jluUeXD+2o+cowIO1vi1CG3pbsqSzonJsKKyIwJE3/S4lw2rWlHKly/
s815hjQ6GPel1pqthfAOPK/73RSgKy4mzKdNbveY7tL0IlJsKX0jkwv6OabUpZkcmHVkT1GkijsU
q8Y6AIS7hocT3CR9HV0BUNHDdk5Ep+5ToFU6Cjdu4Qfcp7mNJTnzl3AdfEgDYuzCH1vg1m28im1y
UrYUAP5lDFvGyVxN+260zXsyEZItRyQeSmZA74GOi1PdAAKSA+B+0xY53lE8V7aFxjuzBcMko3Mx
T/kt7hHXmq6pZTQQS4xx3xAitzIWBrdJkhHP6za9rey6vc4IlbeVBEDSpZ17a1VGsK1IGnhzlIUs
ZVwQrHZWnbJ+EsuV0j2TftDdRJJbGktTiIgsgyvMS50TevdD2HA024MKD2UflU9tm3lb3hV3N0A2
AedRywdueJh2qEovXeYkx6xy2wudCYQJkXbTg5dU0a2RA01JFZVka1ZQEXusjnEGWsmeZHHSti1v
YrfJz8CZ5LmUMzSCogzuocfYX51qF1sRGObHyTVa7LHt/Dy2BfMtNWK398rWP3PFUsmMIBtfZetb
Hyopw3dkXdYHuzvzErt2eg1SO8EUFmIZcMDHxAbM09iFS4tsI9gxis2eKsYaIGcDeHqOmhZ4IVXs
81AZ0DRce7pbJkIL0y364c9Te5GOS51sWxr0ljXb27BX6ZNK85aMDNd+DIFZ4U/HPGT3UzKdJwm3
T+faPQC0D3MCHmj/dtSjlN+lBS6MidBW54Pcu4xP8d1VcN+Oo5M4xdac6cPMSML9jFV4a/asgcaK
dJSsXsxDs+oPhVV025LMvlvYMIJJyaTaLYAuopKHaDpMptFd284JDzX0h23hFfN2KDAoBShxdn5H
LEYcdVnF6Q9La9UlethnVRu/FgjYDo3DAKiK6nATTtI4KscW904CEw9pcVSvghIzcD6lemMwBfnZ
sepFb55whlvWeO4b/KoIlq1Tj8C523ltrY9R19UPY1lLbhoTiO1mttIu3goAdDu3yOP7xsM2hdmj
3maOwh7nj+klCdIGyOOUN/t+qNwDIagMFtkTQoSOe8Jl/7dm/XvNai9K5v//DuZKcfZVfonmT3Xr
73/oj7rV/I1sBDNikYKiyV3kU38vW61w2c9QmlKYWixb0CT8UbW6zm9UsxSzEcsRfmEj/PqjaHWt
30I3YBLAncUMNPD9f6VmtQL7z8qHACGu47iRtYioPROZ1z+pH+NuGGVqSWCPefbIAPZSLa5IBkWV
+TpoQi+AIFtGcPApdDhBD2FS3fPYw5C2S9k9c+ZXLKcXo7pt3lZo1LDSmoCEMCTnZvls4iH0fLwP
IsNzFxIXlvfPIbAPTLXMRaWRQvEZtr0LJQZs03PXTwH48qTCs1vezODIoSW6j73FICGqLfwOkYlS
3hgpTqrnWjrHApOKShgnJkX21hW02v1iGPTyO7/U90NbfBFGOcPnZ3s/miB4mHpTS6h96qsPKbAz
yBKyXliAxsdPCzYQfHio3sv2XTM6ziSEU7utgWmk8SkUxYhvPXyP4/7DbdozExVIsuVjKw+gAt9F
Mj0pG2c1E6n6DIZwiW/KBgzY3rL/njYCNcMl87FHtTTyZ5kWrwLn4otZM7bWZa9vrYQQF46q9trF
AfyuqnycrCrm4fSUpDm4xPK5BhDQ5c07Mz5/3Rv4ntyRN9N3jT2QalZQxqr3Ily4M6a/NrPu2Ug8
T7oiwYOFOvSKNruVYtww5jrGPYfSbMXJlkkzQ30DhkKvnHllD+E7i6JqB6X3waowv8xs6v3PwM/w
trkSZIVXMc/B6RvVwEJnPD8bK30w+CqLSCaILO2uz1W/Splyr+DhwMGSO0szXy6mmC1x8EHg9cb0
2msSsmsQbr4rQxDiUaH1LvXIc5h8f9PF8mcyv/o8PZGw3KU5k/yQ6hq+hP7ljPG57Wh0MuntW9+j
2kmhYw2tRdGlbrMG+5p0v2bDKmjA4lfddtcy0djsiQ+yExznzvwW+TBa3U6uJ/laZAhtxlgdlcjF
MXG/PSuPTojkysOSYZB0Nueu7HZ9EH2gO7hOvtyUIn7RLQB40+9+VZZzG3VIFUZTr90o/jX4KLMz
3BckTnTPNTIDza4NsCs+KmCKb3NLAZDoJ5WDkPGjm1zXr01bHkKzOCTTfAWx8uFI52Yi3sx3KyAp
wJWcjN1SBiI/c/tzXxo5rG+yQzqHp2/DQ07cOtBcsHdbPweMfdoq3w0fW5ys5n5bjeOOTHMQWd65
quVbaBNuU6jiw/WvdcTTkwE3pLp2UeIY2Pr4ZgY5P1ZJdnL5gBYaZrIM/jVUnx9o5+6anHeTAa9z
6Krwc+T637IFec2YrzUt3s2IXiHfjVP8S1vRLnWBmeQpTU2p9FfowqdMnuc6vMQ18SFREpwT1Z/x
DVvNfG/36S7i3tGF/erkKE7y+L2xjW+xvEhKL6sTgFst7UBQH5UZLwA/SC05rIvS9+8sX4FkQMwE
N8P/lU8/W7eEs9C1j0hhbsJpeMwpmCd7/mA/+JMArEe3Y4jJAOHkSrBbANq4ZyB7oM4w10oOR0sH
n6zTtrIsP4rSn3dGY3+0iaBDZVm2Hul3ECA9VUmM5pqrOo+4xpPCOnlS8dO1t4MOXn11NiN1haYY
EbJp/j611rtwELsuKE8B47BAIVIa1UH70T6MxI2b36ipZgAwHqR0sVaLnTs3mxDQyOSIrQH712OP
yseHNRuuysx4keFnHmHJnw5jdUe+EFZ/8ZyOAA/T4fI7ht8g1M7QpBIQlBaQG/ISh/Gu0N2F2/qQ
OOZJAwde/qQ1utvQg724xJeBhQQluh/n9Oxb99lcYnRICU24tfJn33l33elANOyeTfKGv98tfRCw
b5p8wykx7+rU2JfenvguMDTEFNLtbRKAsGUa0WKFh8G0b80Bi4g+xBnYhlKds4H4BVke3IrzrXR3
He3B8p70i94l8TfBsgfQ3U0/thTM8bqxmv3yckHkbAWz5JXVleARwNRk7m2PwqY3vIucwcmX82rA
WBgN33F2rnE2i/yuIjbCncQDt/km88ZDb6vjpAg8d4Lj0nEpDrNgOCVeyTVgHpps3DYASMJK7JBv
/f5uxaE+Frhql38PRvKBWusGJVbXviFGZ6nDdFaIZzMnZYMwQQNVj/aZb1ew4Xp/H2avxC1ecpid
y/vKRHdPg7Fe3ueJHBndg6ZqIXC4LewKQgET0J/JrdIB6oTgAAzs1kfKyEIa7KyJOX6qfiaKTIwg
V3dZIG6S0jozfd1jjdpaxq9Z70cfgZk3LkwEeRX5mynnQ9I015qTyOYBGXqwSJXqn5Uj38AQPuPf
/bH8N5K6N9j3d4bp3Ma+Q+9rPPKprL2GnrIrrp0u7lyd3+XAYbq2uGsg2UZEeNjRRYX+jeiTp9lP
1m1UHsxqeg7K6KaynVPksK2r5F0zmKcCEk6SlHdaD89TKJ5yDlHp6I3qOlzL8bud8nXz8GwE9p01
07aiPGh9dZ1ZkLLgKo69t2pS69W04qutPxufS6wz92Ha/ugm+RnFHWh0vRGWuNe7wc7eSsZuy0It
GB56ErcME2u/ox8cXsMY4keHJKY2N268nykIpLlv9wxE1pZlnjIo64tr1bFc6pl71mnbDCpKj53K
zadjVJmHeunXRHTx5XidipMbZnu77R8GNJ1rxS3dgIVzAeMBRC+r9D7D4zhnw8MsXA5R8RIh4fK7
cRuJbBdbaDlzdS6acUseAE3/TvHRm3P5Zb4TMfUgMxANVYDIa/pg6P4gu5u06j6MPHm1Xf+9aZGx
j6l5V5hv2Ps7IpZqo7wGdYfOfaOugsEkj+qHAufoFGb3yz3jA0iFrv4Vc9kVQp0T07qrHX2Ym/kM
PCp1Hjt4L3SV1zCwP2Wtv0eMsnE2X6pqfglgf+aRPBVu/0O61p0mwVEYl9Epr6nKaSaZpcRpe4lg
I0EmXifjtA/a6dCwUXPhGTZDe5PN5puCdRZ92N2+m6+xzQkrSAMiBq3oj1DgtzVvCl3Vw1RN18ac
T24d7qWAk+rB6BSFOgPRvvYBl3WQilvt9i9BnrNRGvR3LuMftfwMYQE0FtLEs07YMwrwGW7/2BrZ
vTDntwpc4Whn5ooC5mgE8kDGYCNhTjbOp0uoYZ7ZT11i8DNxz8UDYxE/G9sVD8fZhdST2BTIhBVp
Yczs752121ANOAV5IUaQf9YEoMkZRkh58n2gLJh0fGA6kHAZaBJbkb+x8zqItrpFTr1tq/bSxg9g
c5wR2m9i989Wkz6kfQ6Bwj+wgeSA5N1LoFC2Fqwp55xHTFWt8Gaaczzq/tHoHnmMXYqUWK46vAld
Pm4DEan3yAPwGQnns/KHZ1dzU5Qdp8t3mxCqBraD5vbQJMElyoJnDpBHKai2A330K7H27fgxm8PH
BAAo88m73ka2gNSXxIJfTlbc6ZGzgzY6n8SNHHP0xizNtlX1k2bFPKa1/YHvi+ySjshLrKqUHPne
ap/sGMpCUbC5VhnDMpFcJAiPKQ/vG5eok5LJSpHl17a/H/sDvoZfyVSXWzUFYJr9KtxkubtTMY/h
tvaYetorneGm75wYMERwbUbNOzUfPelfY7M5lMK7N2O+SikfTwa8+jmsHrTXTBQdNiJsFBerxFpP
WVWsqLlNLoEyAc03H5qytk9TRK1j6PTkB1AnRLAmv6Gn1gGHJ1pgZkYTGjjkGUwY9UUPEhQRdiRU
bk2wa/BfER98obAeL+WYJ6u4wpbhVA6JclxKTZmvAUlf4ti7WCodNmocXJBnt5Wo33tPPKBNJsAs
61hGNAQ1LgTsyIxg8TvbQEQQ0Ux5cL3xGaf/tai4RbqyuGEFkfCc8cOdl2QHBYy9KhClKqBaphE3
lw70RgJuXM8F4lRXFjvXas6lFZRkTlfbIeCB3Bn0NgQ7gPW0ho+YXBV0uefWZA1odsuoJlJMTCDN
V7m/VbYJiLL92Xre3hlctNjwZjo4vKtk6N+bGcPRbDfzPuJjzsyQKZsKCeIx648Ix/Umi+RV9yH0
fo+8PmAGmoe6rInxNAlQ08EAGLKvh/XM3SY/Uc4TxTZBcoSzyM24Huz6hd3KtzUkX2ZsZohIUCGE
Uc/BR8Zv4QV3c5AzKTdQ3RiRXVzyTpSXrGms7RhySmXzPG+UBjrcdd+pyzK7Ser5dozMcsVPArtv
CKx9VelkFwRsCyN/xJA6tsdM+/pA2AFWerCKyMyLeGdbE2S2KuFxSyrKuqhdwHNev3acBTaAnuHW
neSharxiGzAQnR2U2P5M5qOr8JdmOkvPNRFIciCGFGNMilCy3pr1MF5S6wG/T/6sWuKXcl8PJDWT
E0VsfLPzmP8iTnT6DSEASNFi4mSLEqwdp3a3LqJPo+JSZOX2Fbf9WYZtewpbH4VL4YRc6gzBfJdr
0ShHf+tRDqwk1gKIa9O9woq/EQ4EMSmYdpkjqO4xP/IhxDtzbMng4baB8S4vVRoTdqnyX2Ik28pD
gUGMeXfMp7Amh5ZJq43UxrMYcpp64zFV3ogool8Chzbk4pnJtrd1BkDv7GCYD8DGQhZurMIu5m40
2XT5gIvpCJ07LBHrxMG40Hl4J+LmmNszXRUHUBHdkidYcOAObKd9UMMuKNOCULy+yOxVO5YfPUmX
WA/GVcDjlM9eAiMcqit15TdYWiuGhDSE6fDa9MGLXzlfw5AlH26yIbkkOiZxA5BD9y3bPBpUWKKC
+azyLmOeTuzm0i/O1OmWT6Ok9Yl2dX/0+yw8NXgIT03T/vGrKgz7o2WVVIBhysdvLiiJcmDeu0Qn
joRnZSq+ELbAtCQzJiiZkJgYi3KR6GLtLHOVWCTDi1dirEgqm4tEwFtp8+Exk3dQMOwj1/G01o76
ZDjuPQbRjWdCFCIkAwJf/tNQoXoRRCIIu7lNuDZPcH050GCZPKSEra7CQpi3eYSdso6cmtQJL3tg
ojUfwgWXNznNpU3Ac8N4/ylm0qCMjOJD2cWhUOgmiiSLztOcdDD93N2sEufqW/n4QMd1mpoiPho2
VFYEnm8aoQvhSjUJRX11H9pfczAb97y0Q/NjN4dOE3I1xnQ2/hK/lpcPSfI62nAvZJD8LCMZvXue
BdVC6y+y69es3158VngTu1TIDcTSROinvDE+lUBiTcc+p0kUUgkAYlLtD5+Hg0oNqvR9bUKCroov
ap2VmRc/2kK+IL4EvpjvVDuz2+radR5Z96Pr7rsGdGIrr/kwXKekyVZO4x2YCW+DCrCWewp98kGi
Fn+QMUXruhBoI1l54iElt3Vs4bEobxHCXXMz25MRJ+gYVj76tj22gZ9xQFSZXz1EWftlzdJfmy5h
LvkSm1gsmkMh4Gk26C/gt7O8dWaALi0lZ898m4SSiLtm5khZ9ySmoDc7+D/qMdwBxvmGUvwj1M4r
OqV03tRy+BXJ9FdTNW88OLZu6R2FGxzZ0jwSjjpMhK8tURQWwySrYO5gTIJXtcVTTOimEROaNMuL
yHpyAhUib8YLawSREsUMAk0WOIUuPgvP3tsegcOKFCf6XH/npKS1xNu4BJHvma81PHAj+25C58ZF
je2M1gkV0K/eza4m0d+BwZTbisUDp8nByOQPkWkT+jJUR8FMhCCM71E67YqH6n0axE/Lv9HVrvpO
PEh576r0E0colVvZXZsYbUhXWyDrucfXeerfEM99gZxJtbSfSZvQ066g9/RMZp3VZ1XxVQG6HhLG
Qqt5Hs3y0vXBE4OYxwjDxmi5+6aLrqF3W4zcNVHmsYprxDe5ZO0my36q0d1LHzyBO88viN25s1Ou
HiV/SNUdbAIwrcRjmJpN3VY0yac9e8e0pREWcf5DkNeqQvvGmvkuVBmQxEqwaZMUx8JU7SYyn4GQ
zGhmwm07856UhSR0rhyeECyCBLYh8gRsZDZDa+MGxQ/vzA3A9breN0EAnd+iKnYlfP6IpLb0MUmD
52kAB9X0FDV8GGMKvTiTrFpx5PCTBlF5R77IY1M0b8jpDoaIflmT/17w4a/z0jj1gUvHzqDTDp/Q
kp0G3qq+5u4IiTkPFKM9NXxaiXFGVnrIrOF+AOdvc81F9sGvjS3RuvCwiuLCiOBnpPiRJsDh4+ih
jpy+A74CXjS0Ic8noyOBA0SQCb8OZ5S9+JeC20mLXT2dysa/J4iTgwdZbdKROZl63gF0BZ1c+LEh
W+I6oxkjHg3fKpVinz2MrF68KN+2i2Whd+5jz7/pyuaEOHzTCNLETPx6mu+1tMVNRpAR4+P7PHQO
RBZto+LJ4X4OQ2Rq0PdDvtHSjU/s0sjQLcu7zuO7jpl3rFAXHgwpnjKP03K81mGAzrPwjlmqAfAR
IZSgpyZPwodn65OYzpUqOSUdltRm/tqhc4xdybhb385N/SZMrrKSLEWlnHusb0ts2DLrD6PHXvDm
xJYh150ZPGHVG5DiEzsU1f6B8GEjhMipNd9fpf1FOTVfFbTkUH8GKfVDZxCRsyQqphUg9sH9KfyA
GDLedq9cEXS8M9zy4oBS72J40Z3Fe+WTipzm3YrL9DAlNlMhDdS+6t6mNv/2jUFsHad80aa8ZZ62
z+BN28gp82876Deo4q/YuK5tIr+dDjmy40dLnMKxa/iWiVG5JAZpSGbjbqzoyyFBDrdAeReEyWf7
WSiTzYZBwxidEiP9FDq8SR25dbv5xUIpT8wk9pR3Mwt2gHteOsiPwgA61Jc/UmHfO6GxFUzqao/r
lOz3z7bldHWS4XpWHYcAvJ6TzJp1ZZG+WS4fqDc9MG4go1FehsG/6WOCb233nufhYyTCY89KXkJC
L2fONFN9sD1dNVzTembNknX1W0yE897s889vRdplRzBh7BqnKbfvsdPtFiPayiPKju7Cvg9dn/Sz
akFQ9+9B+FLjVouOhaLlGItRbShX4MASEyJ7vR/wk2h4Icirz81UvYEYenGb4Ebj0W5j+nQdLpg3
R905dJJ+Or4EDBRYZ66WN6NjEKoNogVxoQJUa2DIK2/bdPPj3JaPqFYPqQp4iHCLl/FWKePn0HH1
TlpenHoEYDusoelfu6w4pYOhSWJIP5nyFui/iT0ZX4bkp983+S5oOYyd0X+Ki/EcW+1xcHik+ZDw
QgPiIXttQJkWYSZP0+TeqFE9DgnpEShTwKvtPwTr3USCcmMUEebzi1ISG4V/XC5ZRMskYaEHjHhc
am9YhxMxFnVwUzn+sRLhU9qAa+TxTczR1QUWh/b4njOeegA9z8oYjohwN55Qd1bB4NbkpVJBTmPi
7Kewu/ojckS34ZzXy9odrLaZQ6Yf+/ZN186v0hSs02qu3rrbDGXwkNrz3WBMEEELIqt16YF56lmh
bWLNFVDW3oEwsXbtEcBCMQo9MmeOuHKZ7zDJosFCzNiXtxhJ0NkM+QWB+5OfiRHSdoxXsETlgpJk
LeYcEIZui0Obwa1WcXs3DIdUtGqdV9UIqIRQkB51SBsx1Rm4N7eZhN8OeR/Dq5V//esb5CdV8L//
8ycj3u+SvJ84EJpUJN3f/mc+v/2Xuvkovtp/fqk/vXL7t99/W3ypxc7+p//Ylqg+pvv+q5kevtCu
dv8QBi5f+T/9zX/7+v1Vnqbq669/+an6slteTSDn+68+edzm/91++e6D2+c//v3/+RN/mPyC4DeW
ujjrw8j6wwj/D5Nf6PxGFQSUy7I88gt97z9lkYv9L2DFbOJ09/HzWSyl/1gw83pRwEEfwRSJPBOh
07+yYHYXB99/OvzQa7JaDpzlH/AXHCSSf9ZElh7OHjciJdb1QdPiCWdC4JkExrjVqY6C8TAK/xux
Cj5slMKb1sNHxIpgLZzWWdd9eAtXAAfE6H8NvZMBigxha3tiF0X0jK3jngyvevcdKKAWWdZEKMf2
jvDhfp9NFQkzMXmSBFe+1jgu+qTyV/Yyjs06LFQYCunH7KP7SbYfjGeDM7sseIYNLtqfmU6IRQtS
xgH0snKx4sVJAuvewXkP4oARGZEWhoIG+F8+3bu/vzX/VvbFnUrLrkUSu3AV/vktCy2bJhKaj7e8
aX9+yyxpUIjHy+7CIdijiKqHKc3gqHXee0/RHi4MX6e7MZD3heisdvbEt0ZaqJjjFos3iQxgF+eD
tkcijyUPkViwY/PKY1Z2Fp0duF5r/r+UndlS5Mi2bX/oyEytS3qNUPQBBCSQwIsMkkz1jbt6ff0d
4phdK6iyxM7L3ruqdmUoFJL78rXmHJP3W4ZYJupj0RHmPdFJXMWedyFxj7gX63ekG/eVV4z7yTIe
jcr8zaw/4JlCGHiptL46oZeH1lzfVqqkci2sCvbrAPx0IvgqHGE2S9H+ksL9YVCyeC5hjzn4Mjad
QXQvtqN1NLxrYtK8JJAecQaS2JAC9mya+vu0oJlV9x6zWyV++8b81iRauks8Nnfv3GTyxax7bV+N
3QnIybBuE0tHlGoSlDOmQRJFuJD89Gfrh9lmYGJIy0l3Ceeiz3FMtDfnka48hpIA40u9Ur59laHD
J879XkduQJqNHTC9v9N7onHCPHY2Ut6zybdbjEawGqb2t9AvqYivoQ0Q9rV0ikRgR/FrZih/7Rg/
/v5ELGqPLw+ESeyuL8BhIJtC//z5gXCUXlRdnvFALIRSLRE9cW3xrRcvMO+SrPYpz36KeP6huTWg
49sRBtCaUU4cGBqtjRpgwEoJUtpbAl0hs9ZrDgckMXWs5W1CLJoOrLWM2k2fXuzM6M4hf+Ob77C8
55/XASgui5KFeHmELYsM+5/UvDIvC959wFMeXi4eNxpHvbD3CG9f/cq6Y1K2TxAmgvqdpyAdolu8
WQj95Z9ktKNgnG5x1PBTTrDfcxEHk+XQeChxkZa/QwCeQ9lsv7nir3cdOTirl4k2hkuG3/Tlisk7
JdaSFN6N5hOJM5b2VVRlP70BiYxv0q33TOIgE7cPTHu6TSSixJAW/apM5cOUBqmwsm0XjvtUYT1b
MiQN3BHPbmb96hO0CMNow7AgsyGmubie5nGj13G1+ft3+Lr4uoL1w/QxahO+ZwPC+XzTe/5JnXR6
tWHF/SP0KL6WtjwNNdYUU8w/HE0+jCquDn//VEzgX39rlnyIKh7CIp/cvkVy9Ov1LimjZb37nyqu
24xQ33Yz0VsMhf6ipfOfxq2heJCIV+jlG1TKblXiv7a4OIkfEsYT4vi/X8fXH1BgMnZshFXL1qdD
rvp8GT0j+K6VLgaXAea0KbynQqq7Zknz+vsHffxJnx9uPkmYridoGcGw+aKhKmvYCuQEYvmqauyR
QGfXZVsVa6leYie5GqBuBrMzVzvPlNdJZXM1RovBEJXlZKEHrgi5zry03vhDSptH4YH/5gr/vae4
HuhFdhM4eoLK+fO9WLoKUV13aCGYl03NMzGcHH1rWZMUSOwmuvM1KnPMhLpiqZv/cPa9a4z5sbSm
31py+uZqPmPZlqKAq+GWWb7FffvXL9Nokchw0rcbMSWbTtYHPaxeRyme5pagAiLm0Jug2/bXdVpB
P/j/4rz/2F6/vhJ89MJCAKyJeA7Y1pdXItEGWjFd0m4ya2Ycgi9hzSM8ry2QJ3BmW7mZQ4jxwrr6
++d+oVIu39mjw0w5tKDgDCqhz79AN9oNwdXMhAHV7KtB7vpOPpI8fuMa9TaMq5t4E4nh2Dc5rPnm
/ptPX7aIz08onw7qgbhxQHjsJp8/3RUD8fGNQwRkSn7O0N3Xg3eWTbSZfO8CR/A9TuY77MqPhmZe
Dea5ECHN8vpRpsaVWysaIvKbSzKXR+7LJZmsrg4UMhfyw9f1tbFnhsQWlzQa+p23ePAZ4Fj0sfVR
vbh6+2JF3R5k4NlMxhuhdVfalF515q0/z8TAEzUYEl5urvu+vqcvWCF/8vOWf6F7m5rhrrTzm1wb
32bgPi13HPjouvXkN5vEv5cY79N3+PJaIWmI+xBp38Z1/KNZ+hffbt/4pfff/HzLUvWve+XqJhAP
1lO20c8/n9AKD+74rJj8q0evmu7gGx1hsNvtfjDKR0f6R+q0d7svKF/p+FgTMkvSCUi9Mfq3fPaP
WaR/90T/50Wxkxu8TJihXOPzRSVp26ZskYQn46ZdjaQFEAk+AX/PeL1ac7xLs26fx+UTxsuL3Yt1
E3f3U88/q9WOqdw0lhetr5/+fq/+40lny+O0sWDD4Iot//wfm49OYjQB8j1+q1S/a+fqCV7DVdNX
N2psvtle/+udpjyHs8nrDYH160aX2rmvS6dTG0SJyLVUc187C4kxh+8zu0jDh8Td57IfV6GMrJUt
6KkmHvX637/yx9v79fGw8J160FQQGetfHg9fGYYY04YcSMI9sH0QvxuN97640rzpDobUW2u7xz62
3v/+uea/13HPtFzhAoXkQ5Elf77XEiS6GU5YUKPJeXfr8qXQ5MiEW0fZJp/wk9FXrW8GQF9pMLtT
YNvpC6sywYMmmGshPYNpd8x0dkz/NGgQiWd4NGm/fHd//mupAYjK3bGRE0KO+3yd3QC3TC58pTDy
L4bdv0VG/VRXB2BpSIEbRXCXbr53hrhEOkGU4aA/KJ0YJmKZSchofoHICkoLZr3vXoyse0sgOH13
jctv9PU3tD+2Q51tEeXt52vM/Ag8B01cfKjVA8QBhBB3k2FeTUZ7Xxv1I2bUadVp1YsqJqLA8B6J
+Jtlxvqv5cy2PdZdDhseb8/na2D1KDqEobzRevVLDSECIWi4PLzQP2RzO/QEVXgWbAaiWE8wbLbh
XACjjwCfE5dhz/1tmRPUUOs9zPZ0SUwUKyB1tLA04w90OZIr0lsKIbGeaFys7Dq80SpFSFG2m/V6
Z647t2b+4IPFhx8Aw4Z/E8MGnmcAe39/dv+9eAEd0q1Ff8/3ND68nP9cJrzSjWdHx/A42A8ClB+C
X+yXxGKRIDFAuNeG72qw5Rf8/Auz82I45SmxeWfsL3e3GUxBHEVubNpFT8LwdaHOvkbWtNVKOpn0
o6KVOQ+3hemMARMef+uZ8XmupbZyldz9/fs7//6tWbe4IGwGjukY5pd1Mk2BZYwEbm8wvZ1dIkjD
LLnOGo7Kyc8SWc5UNpxxkcj0A3jAuV9hHrvOrgtAD6bZUDrpydMU+beENtw4/e+4RgNZpQPq5tz5
KSKqeeV250y3SKWJdm2j0IM5wOxK8lrAkawHC6Zz/Ksg+spL2qcYrlvveye4eoHhLm6c/q6NWBv0
mdw74fsPcXRTN9yiTBFWPQ5kBwuZPWK2RKXSToGWKTR/2apz6aFmioD49DGX0eXvt834+iOCqjRp
Z/HYfJzIv256c2qaAGtAm8SLgz9nVmqM+mPUIbpwbIa1GvoUWRPhILLoHWuCs9e1/BbajsBU7v9f
N6D/vRrPAJFFi8/7aCX94ymOizaF36DmTSTnZk2P8LUGmLJKKoTSjGOYkzA4nGvEOPinyaMduhGN
Qvv77zdlqZn/+WAvV2EbBqpEsOvLMejzspHjiSwScIkkw84Qppm8uTbMo1HugPs8VjZyUPktUvY/
PtSiRSZcilmoXu7ygv/jq2Puj/F1Z9OGaG9CRxDKCkUu10h/qPAewxa2s5HsUU/8gkRwx2/GS/TL
aL17a/TztZE7EGxq7d6NGIAZjEn/fku+2GocPOcsLvABlnMGlN2Pvug/Ls9JPXJmPCKhYJjceBlR
jj5T5fGHq0gAyWjGQC1IadIwlFCVhU4aEuHUEsjDXBi9hd71N+kEazOXb4I4XE1vf4KTwp5qAKJI
MQ6q2jr8/Zq/7pJcMidYln3X1kG1iS/13EgHqCkjNW2Qt4JUyXLGDZF98ObpyfC9n15ykzVjgNvc
/6aK/lcdwSd72KCWg7oP0Nn9Ur9kk9a1OIHGTetgk1BzGa0Hs3iq31OruJ0K1uPRy9RezMZr68ud
J8dt0SZvpE082T0zZ8GArHHCEs8JQ5DKAyMZ0Uicvtkf/3XO/7hOCBhco0cd/jXDoJN2jCAkG9GC
cw5p+htz1rfpkNxGS2p9ZZ20RD/OURNYsqkpQOlVj9ZVU3dBrokD537kbHUs6REV3Tf1wweh9vNL
CKqPwzS30NOXk+3n94FevqrKETH6MjYdUbldd6JfMIz64zjl9hGPPJFBYbYVRvjKfoghNlTgJJsi
2bFMpfsaw/xAgs9JWRgqiAM1iiUwL87rW5u+MSzY6OSI+iasMTrWcf7dzf1g+X/9BiYOOZYiMMH/
egq6XEK87bR+Q1BYA4QkbBA49H5Zbm23Tnamlf3JY96NPFTpzpsmgqlmdWUoadyHeYh2O8s3M9kQ
QKZJgdMjos00AumrGHuUmU5B2ffD3vHj26RkXK9qchkUmYy6cVOyqzFNrN+xBvkH2eY/RTa5pJ8B
JMgzQDZxNFAoyJi0TGM32vl4tnOo0mNGIJZSyUFHfR8kBRMHXaK7/LiNaV55gS71y6TH/qryh27j
J+W8Rn6p7xJADgQOmRgW7MoH7NWRbIBrU5ZmGtgZ+icvAqsGLZa29DGfDdRXyrkjMAoG6tQmxMdl
z3BIrnLdXFda/IeB4OPsQzd08vLdcS7gX0liMYuta6Zv5MWk+phva3u+j8MFoNY/FagWrdQyzvhO
CctNCTcMu7XohmHVWDwTbeJf6jFdYsaYNjODCvLJGII5H7xgjIdiE9X+tR+iExggAQVOX6IhR4hY
jJLh9EBKt6WHKPnHlIpWf7P08W4EsheMZAiyVY6ggU0CoYh+Lkzvuu55VkVmktAJjvfGgdNWU0jg
xqc/jeAEZa4Wc3mZ6DeV3RIYiowjklGxdlIkAxKP7pbmB4HJooJuZU6vpG55GMjsivRMnh58hT0a
78hf9aRCbbsY1ltvODu/cUi8j8ru6e+L6b/Ohng06Xx6tJroQbr/2gA0zH6p0+HXiErr3olsOq3u
W+XWLw6+sFGAOFDznZvqAUeJaNJ+ffPxX48TfLwgywWwtcWy6ttfjjykc8MzzFW/0XLC4YrRooCb
HLl3o6BwL0WqAyeOneqU95jnprY2trUBS5kD6zeZDx99nM+vNVfi6YIxJP5S6oPPC1ORIDOKRd6j
kpmSXUHIclQfwr4np36ptHEle4EzKwZtZXqLMeJFnzbw4q2DMfH/zwoeK+3ghCq7I/BnRY4XCaOD
am6qNtnKmoiqRGUSsSH2FUCWZuBVaF9q4pcCF0ncJrEyQot17XcjliHaxx/sYRYyu+fYHs3dx7s6
FC1LsxWTk0E/fOePmy7Lu/MQO+sSFfLWGuJL2Vvdteh2UYRZgziPXTLo4y5RHis/yOONJroDYirr
1tcirF/eSVbSx7aBATZyeX9tNN/fFPH/sSHZLOymrX90NYX4suhTxEy+GoZ+Exoy3NiqDaB9X1cY
WzuIHZvU9P74aZztcYWTPG/+0elibOxOeLhgMaiDHM0R/B+0gXzlcuiGbxq9i5OYX/fLr0+Tl0qM
q/TJ/fjy68dG2AKmoCEkNWntwmYwyBnLzaUKw1FpDUAfxW2NrODaUnvfjcxji0p610/T8OAk4L7a
Tr8xQ2u8cSmmbDWi+Eb6DEUgw0NGHu6oz3DyVI6XpKJEoAY0RunfD61WrH1LNbs08rAP0nPaV067
FX5Xb3WqCcROtrWfiuw1med+R/MRkGJXwdTkv41iOpiNRTJwRrJn26ebGubTpoxb1hTY0chcFsHI
kVPO5MfddVPT8RnCNt9C3C7QBqv9gl1jNWJZ6ztiOdE6ItJGDLIqkLM33SXO9F1dVRJTEmVdEefT
luZRuCUwjIcm0wJXr4drIYj3jK34ImZ7wKsHGhrqgAl+shy2YFxw3KKY0c3K3UBZT4O4oj4afAIG
hyS8lpkN0NXagXn2zqY1MxDPB175dFModOYVQTFXFUy+dT2ezBYQXNgX7rqrvcdYUI1lU9WRKl2A
M6j79uQk5vsM3EXkxhll9DvBhda2nwuAKyXf10xpmvyScNXvUa0hcwRlNuL/A8hrXDe+czXWiX3j
dHWywYXzUC97bsH501WkdiA4HSH6KOfQOArYGNSuTWQC2m5KYrkrOyIGNwz7bQZf++Pj0sVzV/r6
e+wobRe3urHDBfU8x89t5ky3mun8Kht8C+44kVTSTkT+8TOvoed5G3aXZs9YkTN31PgbezkkVTKd
ryM7/Wkk8o1GXfmAkB7XYXOJ9al9yers0u9HioFDkROSCkKvuUonLHkqQV1bVMRm2PN0jqf3JSsF
zv3ifwg3XsRL5c3mL7dPocfE0Wn27OFSmMDsQZ3dMIbjrCvKcuW5CdFedkTQJqcRuPFr/Pr5o3Fy
AIydGSiooFH+HLCevk5LudkMlvOam26/Gty03cBQdwm5j82zIc0IiQOmiwarmRsHRAemxzmfNsgl
vXVq8ltyaOIJBLoB0PRxYJw9O7Z2iHVFPrcmIcYlIYnAq2YaBGY1cZdWtrnLQqDBvioP/IHWSjKu
2BRtC8mKtATLxjueOcl9MXjdSZX6XSrdWxDE7XM5Sz7Pv/YEbjN25eGOZjb1Rb1OO2Hdkw1go0HM
r/DQ8ihbRXjWzNI6hSZGolCG472q06CVxBo2MTCCsCvGE94Gn5sLlNdVAvtFkQ9B6akRp7NenDKp
US/tsinTngl5vPQJGdRKNDVjAMOlyJmejdnCnNxpGB3RydwgIj3a3SyOOonSlEXxWVbm3eAn9jPv
uDkA45FhRh6rNRHKIsjPLUX/XGCO2MMNLU9j0+xmSpLQEkXgI1Evyn7rw+y6ldO4NZaTG79SfAsK
EPxljH1wQCGhZT8SEx3F5PdAuSoCpKkn7rpB54Rn38ux6kGXFjf9DLxFG8xD3LDEcZw9x3k67GPd
ONvQ21cNXwNf3uQv5yd1cLTif//KaIqfTToZRwt/DSjklRZGw7p0aa/4A/O/NmR/5AVZZ/NEYKkB
zp/V+A4xxcFDsOYa3gCURTcWyKM46CYrFB67mITMNWx4tUqWCrdusN5V8XjRKvdSFrLaiQmJb2vx
C9TTBE+e/Nk2alBqEI24lGK4CddDSinoYc0Dea+j1rB7Y2+Wuwn6zI4uudpjHHlR2gLabOEyhOFV
1KQFUg4d99BMsmQsY3kDs/PBxpU2w52B+5JX+zYeMBzpYRR03as/TeYZzG7HVpzgb2kApC3/AZbp
3PtjuY+l4Zws198CgAE/DtVyb5SRuOIAKq7M1HSu3ik0HN2cryK3Ha/hB4/XESOBY5jpEGIq5NGl
YRyw6sQ/RGZY56mYHxUhsBcbSfDQ6/ldVHtVEOVDt/34y05HSzdJ/FOjWxKPnUVEFlfjOtGaw9D4
3TX1ZLEWY0NCPPvbNoKyD8fs1A5X7RJ2kVJW7uaaEqMdbJ1e6ci2ksXaWuMPGUKEVl2Ny8rErhmk
ofRxeQBCormaleOlmOdhVfWglonlvAVu8+gBOtvlKrUPmqZBQJvROVH5oNX3kL0SnJrubL1tgt5U
+rVZa6/sYztYB2SxofEcvHaNMiW8GtOTKzgLeQvhRhv6Cudy9xx6A6PltDtLk7YGXJFiRWSTvvKc
nW4q8pbTcD6hPaeoY4Km5DN+PzewJTnLxkMxIelH7gU5dinzJ8f/wQ5lBxWDytRKxw29e/hUVjke
IEtDj+jkO1Ezh48Ditn35FcsRxrl9zeFkT+gIf84nuTIM7qpNAL6MfahbulKFv2uFdzBNonhW+vi
lhgNMOdUa0kD6XesyYvl7tjBFDfU6oYFX1pItZ8rO8CQWZ2zJjwBxhoCm57qrpkpaLrmTMMtO/vQ
PkzClVu3MbaDAwA1N95xdZwMhS99dLS9gDn3I3GwlfRz18LGBmc7YErBQOYJ1EvJ0Fp3JDbtp57T
lapDe1mh106Is8xPun6VOhlK/dgCI4tXUI+HP2YDSCkqsB1LAA+hcFaNcuGhMvCGaX5oCa6qE/Fe
Wy0bc11kK9NX2haMehzoCSe3uZnDrXQneBQtmK68vqqL8rGNplc3L/BbAopdw8tdMFguUKnaX40L
TDolPgwdEd2OOkQaM8HGCxoDmxwRGuccCfagFT6vqQ6dtyf7RS2gjl6XZ2Wrn4v0ODYQ8BUImwxU
PrZOP8coQqhi/gzkpDlracV5IPfKbQ0RzVd1vBGVscvUoj3OXCT6Px2vaG4+zpLeFk05RVGh0APi
ocCu+N4VJBLrgrRZV/42526iE11g9SVePJq617iPYrKjKSV1SOfHBZOFv2M6gWM4NDEBQLSji6Ah
5gdlPXCV0O92WWLKVTfhG0pxORNeAz/GTe9iz/ypIJGuZI83UkqoYIWG2nbQoydwZcaldjJzZ4Ri
JM54PA3AKTZZhuJ6CJ+rTNp7k1P5rrMeRGmVpx8l/eV7mRGg0eFUbuup4Mmd1Y0NN84vAOPb5ltj
L6tMtKf8YPtuIHJpSdnfwmtut2mu43jWqh+TZ9zHmsDfjb1qE2XFtIf4/hsCSXEwM0V++wz42hk6
ax33E4vvctpyfUK7DGH661H56JhEsgTPsxMVkuRHfbTPcQrf0i5vCZhNfP1xcLR6M4mh2tSUgytA
/9rOr2yDgfQ+0xJ5/ngTTZi7K7SNWVOdpp487mHpFFs418iuT/mCizQkbn5U9s90UbZrVXz86EWQ
X1TifQDzoYbuDsTvD7J5QccY+Y0Mk5KV39yaJvE4fj2f3UiOq85TS/KLmE4eAT8Z4pNj2eW7lvBB
Oq0MZWsv67dkMDyJMCzogzTpudOEdQCxh7lUifjM+I0JZzfcQMbgvFSIVWURpWCC1QK4H0+rYZim
Hb0//6oXiX+Wqr7BqmidDFf7XauW74ejk2oRnUBtd9tmSgHk+XGzX7L7VJQl+xRBQ5jdkK9p7dl/
vcBPJ1zIznPt5gzVM0dthxipeDL4z9qQQZlXdnHx8GjZnQuWIrd2sx8diS4+mdJPAfbHE4tehXfC
joCRT+7KiWYUnF6nQ7CYjiS9FJvYhX9MTUgrQGrhnkjk5zLBNsDbxqmjJuXItO2bSsv3EhsM906c
UdZ6V36TPI8yRlNvhmIB6d/FTLgOWs+kg6Mk24BGo1jRJMePJ6btPENOpFhj48q6u48nQNrlPpza
R3COb0bUv5RJTJDDUiLktvhhJXddzxJRwflZV246r4fIw94bOebZEhfOfoqWah6TsPoWWZG4nWxs
9RbnFmhJM9re7NFKUgAJkEywPv8gvxkr99DdCDQbW6g7oFzCBwlxFYId/PyPS/LrSAsYxL5nM3ew
TAx5cB1r/0jItXMVW224Tia6JkPLy4FzMUKgyt7pwUs+WFh5g07uwEFGhwnrFlYTFZ0IvnjW4Clt
e6KXd3oJ70ljfCb6EGsceNatG2PCy1OSrirl7uqEjhvlHLoNB4kQSC6DexlHUBYqCCru1A8nkiKS
fRS0saWOdVd0Jx8PUqTb/ZZxB+ukhlIfNx2U7aF+ytczANLzwIQGa+1QrRfXI9jDU5x6/u00FIAM
Y2PjJGWynmQMs2Rwr1JaNbelIpOepOPNIOWCVEoo00mJvAX7fzXlUxkMVsixu4phHwodNkLkHD0t
fJrqNAu62HpEBkwVOafqICta3z0maNs5anX0K9Q4H5nKggmopRGj13Eje1+e0Gy9hkWW7VpyGWxd
eqsRTsXW9Vy+vUNDUku9HZ1fK/Cc695pUyLWyYYVRklQzHy691JPbWu/iNczqGlVRFc2Wqc296st
tsYXQPY6AVl6szO9pWT2kx80ft7SHoGnzzNdNOaLsG4wTeYHozAkSAlc+d2Q/RLoqo9jzaNXAkrI
q6ldiWhwbxtSlHgGAUqFFk3QcXTvxge6quaRJJFi5QpjFZfiD7PE9siostn2oNY3WTRul4QB17Tn
K9cphkCDZdtZr03Kr5Ra06XvTCCDiX4NaPBOzYqKMyXVxat/S4Z+azt66jIjPfhJc+cpGdNoiNyt
zNvLLOrdUKf90agWYhedjpVo1VNU2w38GcsHtP5YmnW8i0JmhPZ8y9pwZGvQIRTgeUr1Ksbl0a/T
mOyWcf5hlf4A5hGF5lTBIJdTX68g3ZF8gerJk820s8xub4SIwFuG/9DcTYyXOmdukbzXRftqxxMB
JIxNYKS0Pzi54uEhgSLInYjNVn/xysyl8eJc+16PZy0mEUL2/UtuUEUJYRwNPUOiXqAqUJW29wCr
9L4jjolPIdTV1fWoj8MhGt+KtPnR9JmxTZ+TqXJWiJKo+QUhPmHe3vYJu4wxtSSkw+VxU23Pj/SW
tx53pcBHTP+AwjklcE3SLHILa02qElsodtAanB2Ci9TDnHqh7TpsS5tGpG97JSpP/3GSBHmYOUQD
JR2wdbNLOdJUW2ZmWMVrrTt4vQPyJhpX0s3Fds67p3ICM1b1VhWkev5geph7WmQ0nXgm1ufJw0py
SbdWDQfBj7oOkpJ6baQxbTIO1DB18V1mffRQjMO21opsTZU5B95oHOdaTwCcw0IprWrD1LwJYK+9
RDQ88TiRgdk5ygjSVj27QD3xkOka5uEsPyVqPGRp89xWHHCiJtlb9Yh9Gn7KqicuZUWuQb4aNUhD
fc4aqDp8y1690aogN1JxxkWu4/ajHleWWFfDJk1o4PT2nj23JAxAVFuB2ZwN8c7qjXYHvHTlpY57
DOPpPp9/o7JPblszC0bsALyf1RYxKmtRyEbtIQxCc6vzHCP8HoCWrqBedCjzNZoVqR+UbXuVJVa9
C0s4EJo73c2d2iWxfcdx+AVE19nh+Kda1M+jvtcXrYDg3EIgeG1kN47yrjjn3+SmB6U0eTD7aKQu
pMEGnmCymmFbjTTxgPuznvcDDMT0Du87+x4FwC7CseVVSXRhcPqstVBL3aR+Ebll7g1/Z5CLt4Zw
EAW9w6oQMnOz23fNhvY9sxJKasIV55xHBZeF21isTcQYNCAH2rf0N8Ipy7YqkZchbv1NNSA2AEID
UmqhMdhTfSIrDt/GbVXYT3nGs4RX7xh6s3sJKcyFn6EXlLG3qTDJbcdWYiFuKVSZmMEGW4LosC+u
GYecsdnra5PIrEtfZbBYCkAjUvvZjkLuxHAPec7YK0nVoMmwBdyYiUMxogWq7Gm8ZIx22LrmswZn
elPQZt9Lw7zW6iza1LO/NieNQrurs6AREa7K8ega4YmcBHedMmw2do2Q8aEgAQq+mqKBOh+dsNIB
AChz1/tJMLg65FlNC+weQ5oCWWVH4W/bgFHZzdDH29x9r0uChlI3+zH1gMqjB92LnvKck1reMBU0
VPXHjo2XJrwAUfF76YOJyvSNNeLMTyvxQmtmXuVd9tCG9t72W3rFpLWMjbT4H1MeeMALd+aU7W3F
rhC3fXFvRtYvt/FPhtOYt63gDFIshazI9DfwHvz9qrvJJB3ZuEn3yPMt3CfDbh6obtysfswt1lC+
51XXQYBzMrQKFdD7LWFSWyihmzCvhsc5jMkwIRuKHpd/E9f571HA5/BbNqPWsFlC4Gtv2BlJnso6
Fz1oSiaQXmQ39lhsOSbWxJkByO6zCUiZHH47TOhOrqtPgKyxJUB6gdjIEIQRzc80q/vArjva8Fry
JxTJroOgBJrAOmZu9UeDEHA373LQ3pvWJs9Dy808oPu5eHmdE826+Dp1yPxwo/onx9Tb3MNFAuyW
cUoJBEGK/trByQTszJj0t86C+NTEVFAuztBTP7zTma9OQFJM26MwYgfuzUJb9+3Ik9xp+6TD/SmZ
/jl1tg5bPO1Kud6GESUxPJW28+y6PXrG8Pwx0dZ8elB+PINYghz1UZHXdN139K0wcmXhtc9B9Qjr
Q9/qYnix7GTGgvAzNOnex8WUEO/QEDfDC7iKlXPrTzPZYNoGvk+yYPmKYCy6nZP3b6NWH4qSla+X
DQdfGhEi5oxcIdZd4RCGXXbnu1sAJMQPJzn3lwSYJNPNFUuVjPGHz+igmeZK/jb4uoFOFCiIZXd4
gSingjkxjy6hLZB46gqtVgTgidtqc0qtJrYpxQNDFwj8Zj5uVfcjVRDQkfQT/ZMYl7iy3yN61iZy
bsuJLepoG4WWu3YtwfyTGLtVlMkauyvtkdB5xaNQcDAfnk1/zzsIPiGfEKOUo0flnO/SLLopcB/l
MTJtTbfVqm2xv8aifrCZCh1JEGeU0WX37BYXleoLwjFj6GBpG1bscYMSj5NkGzHOG8WuV/q54Xjb
wsnyovYPgTjcQQWRGwvlKXN6xDOEAzIW0OGIZtXGoN/HgF3sKTlcegPeConbQpOzQ7xNEgUW1vUp
ggSlOlrJOaSZdddCTG31INaBSFpVp7FxuW+G1bibCJhcWBZbx+8HkC/OCVaG3OYOBQ9Ga3ZyZcWb
nChQ9Glnoe+A+hcIq9MKajV8LLyAeb5vZhyNcWdumpzEg4JCvHe4AJPQkjUdm10fj08iacZNWuQL
Sw0/dpjmW0IRcGc306GBfSkQz+00085PXXXfKAm8Lseb9jo5pnYGkn2yh74/mvYld7Z9eohU2zwA
DwL4ksRHGToBEXXqtlclOsyeg0YOo7N3+XU439aHmcQfN2/p/pUUqx7rWmdq22U+DIQfxFmuvRiJ
jqW5nl5TQkuZFDBat+IfbpLqBwsCUWtF00F1St8MIIWIgwF+YJ1B3XRBNHjvBVlEnCwB+HugGl4J
Hs/2pJ/GMCyfCMSw2eJo7GjkLHBYCE1mowbEgqZH6BM9hkV9k5Wh2I4UvEZUn3Rt8BA+pOByyUQ8
iPlCEDzJv1UOYdMksNuJ54dxgeihzDdg/baHZOjMfVT5aZBhRAzYwd/zQVGZssQNnEzpnav1VLbX
cVVUJDN0CGst7zwbTx0N9W22QMQKA3iYGbYrwhmrU/9HH9g20ED+gIsar/x6tAn4scwrp0FGI+3o
3ea6U1WdhK7tTXawXdZLEzREYSG/5s+xqznaGJX1/6g7ryW5kWzL/krbfUcZlEM83HkIIHRGpGYm
+QJLCS0d+utnIaurh0zOrbxtY2M2Yy2s2WQxMiDcj5+z99p3ldsxOhnQQBtcorozo01jBxkgih+p
mx5DQeRwPLBJY0ztwuxWa4fak4Ttebbd7Q2eCjIIV/DNCZVu6WZVVnKvW4hicrxE1JfenL928Uj+
Rosu6iJUXeBWbXnOopo0OPvVzMv3UcU813LizavZ78bFO06XemWXe4d12J/qodgYUXlTZgkn9XDp
ngfPbcPr1KfBAAp2oifNBGnvXufJMqWBYHvS9VinhlAZRWlo69WCQ4KSFbSFZZBv05HSmw6EpAYu
ECMx76NzGA+gl7tiP1qcA/AIsNFq3NgCU6Jfla7rmVjyvMq2h32CiHEXVUMBO+fJnIfgOtKx1FWq
i2UfzhzTq8tSVcD4xq1BL5nWFKmWyqbPwWpJ8hIOOPsrGLOQBd3yrCkqNVlYqYucpAOErodX+LJW
tjSco6XAV+5j5YhU5SQCbY37/iGr+QEa2GkwZfF2FY1dryMHNXPdKfG2H1uLtc4rgnK8Apf0rXIj
5QBhB3CIHUCNT1JE0Iq1U2ddvdP1/hsnfBl24rrjaQ9yjQewpB0f1EO6diMgW2S3tTu37cy1mifE
T6hGs0kEJSLrl+bxVxkrpnAuaXEB1uWoUCkWzMQPwpitKI7NdVIhZcGTcayolh3gs+esp2w3Nah3
WlfeTwPNOGi+Hm5h1po4u2Uen1w4UzxQ0vuRqUa3tQi/f6wWmW5xfgoc2F5dDE8Np3CYf5fSbm5J
b75QACxnTTVexSTGXY6EVKB4jWqvn5oJRpzYDHakM7sMGY4zCqKVFa/zECmEhMymavlTbJItVSm4
PPnKT27lZIdYdjvwvTBaIcwqRYklmWDBaDtbPJEfOo0MtJ038+gAwyfK27AJdZ2S61596s1NNQmD
LmLIwNUed7oo3G1URg9tQuyWW5Z7SrcnUxsiSn5tD9UMDTZea49+9Knoi2hvN4m20rSmXXqPm0yL
7atpyu+5o9YpFB0nbp09Wk2/V0m83HdgfqWuJb6O+xwUF/EzcgICSJZkcgz+bKHN+bogme4SQVrL
jt8SUJWN2V6xflRsgZdGGHLIFrWADhsXi353xRlnes2m/J3Y2xXkKvWyHSvnJByQc5SyDHbcwP84
D0QNwSRjGwFrN58cE4RE0kEFKih8pESnMIQ9DGQJdjCkjrJo8XuXKfGLO9OaH+XIno9bVRmldsYd
BlWita/biYdDiwrFYxfdBhNfTq2jcpU05kVaAex1E+e+oCu3bTrKrkDS/jMCo1r4GZzGrdZmiRo8
fASUoSOgGC2ZujUuVxiAHSpDsHJxx7YUlrO/YNmKdqM1zpbpBLSKKuHpLSqwKH3AwdvyDSV9K+qP
DNb4IYibGzsCdNYCXWRy/j2T8VVa9MtMUEGl19A8Drrkoa6g3ZjiOBUOoS96vIn7EfO7NXkWwYqb
KKy1tRUznx2m1Rynd/iSah8D8PtYAf8buuJgNMl9aNY/aiEpquIHlS4gGyiO/zxk4GrxdWU43mql
SWUTLt6W0HzqK/PRrO0TOI9nUsCPc4U+PemgZSSScUeicbaror1KjuyGlZzczMy4rexZbOAWwp3G
FjtD+UEDCflVNMxOM0pD1T4Grn2T5+K9sWOyQMUqTkVEuOFw7noGsxlikZYzyVqpmsvSpjKkl61l
8Y591/UjIfdp0ZmeQcdspehkFGk3VZjeFoTFUdXZry1j7wL6y0q3cyLNUmQELSKLOQCCbnF6qhCX
r0KDQaWpRzv4TmvDrksueXEXQrltR/u9tqIHEkx7rzfGiD9WkejjjLyhPN8q92qw5NYIwtGfZX4Z
Ef+yMgWIVcClro7ZIJJHVW+7gxzYlJZ42sTJTrjCYJhqvOpgGLZW82h0MDnbglNoG2n+mCKMttys
26iVq/rIorYkve4NZnErdMH1GqAAgL6shzSGtsSVjQmcNkRcNm3DLPYMMCkc4pJLqbs3UVxaSGq0
VW5wL/Okg7Ks9M2qmHdG3Na+Bol6VVXJpYn/yf/gDgBFr2gLGa3PoIOZBeN+Wl+Xo7iPWgG71USR
IAz1GCvMizKMeLXBS0pklGaiA5+neOcW0wUIVadO9l1WoALRRjaq3IfiD6q0Qc0TgXHQ+vpQ9UAS
CJ7hNtDi1hjne7lCMaIOORR+GEvYixd+Qz4kK7NhFTck85+KlhR5l3ScqrReB1320DXUqa5Oj4nP
4wDsu5Cy113Hm6oGqKHCST4SrreWFmgeEWGxCHtgiVoRqH7o8C1nx9p0KoNfjVedKkbzu4CfmkmD
gAyEIyP1JuOOXpJNK4v5T2IOKquxC31SeVUgDDsGvR2TxFlvDGlDR3PT0g3N6DLBb4Rt1+41vbhp
8LGvEpKgeAMU1QfRi6yPTum5H9oJ4LaGHOWbMEjv1KDAptZ73Cg3NfAEJJ0T/eO63RRN9uZCrFwZ
N2Nb2Iw0skcFU+6K8wVSg7A9hxa1VtiGxma6IOBTwnAn70EbSaoybhXLy4pkm5L8IolA3aguptzq
qDFVrzL1LdYxWKDBBkRbl/i88/4mnq03G0jnGALK14C9Wo58sfTIG5p9xUmcLhVL6ihYOWZERWZW
0z2yEjgalmdWzLv6HLXLcI8x61ZE9bnAfLYKVWRm7RSfGrCLVPIQzItSX4u0uYq7Ei1PPtAlXjo1
83xlcyxfOXTFNfPHRMoSEtoqac9NV50TDFi+lXNECjiGaTOBCwa0sLw6FQEHlp5bRa6O7cNahEY3
d/uRZiSxkRytBaMcu2Axcx7LDmVWKdIt0FdON7Q8QPfJmDEGIQuRJVdTEdWs9MMhmbJTMhsjBDbj
KZV9uO8SHA8GgvwlE9ViCKYlhcripqdeJSaGgRKymckrU/CoZ0X/Kqt7J2e+BQMm3tmxClxdTKaX
dWrhEf457cltaB0kcq4yKFgn5nOqKYEfU+lNPWdmth9k8JVcQ6Q4o49Mdwp4EV5iwdG4i29JZFPX
MgcKkNU4scy42JB/xTxWGDYtVkK1ImrVhu/QJKyeTFA9arEfJLXDmYftSq4RYL+6f/qoHyrGtSVz
u1pFte1mmHxKqBK8vJm9NVpL34mKk0+q2fNeb5nBxfY0vDrs3VOfLmmulBJG/WYpmvFoS/gioo36
O8x9s5/Z03xVYQk0yCXfN6ObeNKuMVWV9feitqtFCV5tmrQ9i0hciXg+FZJjS4BKykObgmpBUPbr
g4II2HxxrPYH6vtnjvWNl8G4Mhcq8DBxGibZnvjr6IJwkOesDOeNBacgUWtQwcxtKggSFF3xjrXk
Rh3GnWPJu5bM1R3hBfiJLN+ZgRBKbq/NFHoYqss2NX8UdQKEcz66Xb3TnZF8MlusFFdc2Wa5q9CF
Lyd4uXE7leqzojUWP8W68xIZbDAuUipVkucp7UqQ+VZug1Btj1MDSFuXiBqrfFuYNa2VwOK0AAPR
6doHHW5QRXpwkMpDyJuLGIdBcfKjT91rsG/f6pEgT/VRatZds0z/Q1PeGC7SKEA8KSLKnF0BvTge
/sCT5XRhMVoG6bx089Ft5Nb1IJtT0wn2ipBRchU8myExuzZp2jkrZ0dBVk2sIuxrvjk094nKWXGu
1bOip9ZuZACKVB89DqPfgyIz1Dt6R3hdcVUr06Psu40VbRKuIzyz6rU0VY55Frz26tswuRsBd3IB
+zBYrfRTkAfdisGUiu+aer4aCVIknCR4GvN2F/e5P1W3Wq0iwm9/RFK7j0P3WzUpp2JmajsZF3Mi
0x0ZCrtcYg3g4MKJXp7r1uwuuFpe4hiJT3DqRaVq28KQ6ARH/b3OBrk2BsOZPTPXAkx4Lq4KuoAt
MKBd3+oMm+wYNrFVZH/9T0p9SOYfv6btV8LigKqqT3myGVGWQDPV4BBpiM/yw2RVFFxafqeGUCBS
q3wzZuwOjeO2vuHqD3rUw7EtAtuPjKUyHV6RZNff+zFCLxErHM6inYt044aT8YrqnXO6lveXBQ1B
5mOKc3CYtYgY7YpAMN47TX5QemA0PYU94GYrP5Lv7NtV23pzCLw01DrXa9Ty2YDV4basa+7UKeSy
kdRRz9cuBD16kDV1E9HWns1JxiFUlu1M9luxuIDiiAiCYhAQ36PsOjdDBvDGgiKMEI1oJkemj/+P
f9AQOstW1ZIZP68LiGErnBsT3c+R29VWRC8qTHDctLgMMuKObEQU1J5KyY2iax7bKQLMlr2/z/nl
iBRTxwhelu4ZGvfMhF4Qk4doQmvzLSPjpjOuxvB9GiXNzlbX1sWUVqdsW5rGam77ALBS+mLnKEcF
X2B2+ougBAonnTn29S56QM9MXFQE1DkkCNTDC7fmWEzempXjHkVQDkOcHDbgXkZRLnnGcQidabyr
iX/bkVS5BQqxBUQ6eIN0p7WRaVdG9aajMsVEMruVxKxkHeNuTjaZO23QfxGeSGKNvIvQtl20eYew
JurVjY4QeiZD27ObGSly8xw11lZUdnQsZHjAJfc9DalWKsRo2CFVv1IwwxQYfzDLEw9kUvIIXNW6
Pr4ZQgsumyV4wiCArw3S+o6Z9X1HDuAaTQpGvDG4oWHBMasrX6K0eQcd/2yTSgWaL92qCxU2d5vZ
l06HIRVNdS8xl8s2aq8xAjLI0823PrFoxYpjWvL2maLahMVESMP8aMlgJtIkfoxSfANELPupYD4X
z2KVznqNVyZ+5yzeL+yWYK2lhs4b6B4I72R4i9l0QAqLaSt7rIkr95jMAQstVAc0J7saAobDMOhX
de+6OxkNk49tBNg8MxuCH8th05vaK0+g4/9prqB1viXS/ERn66DPExJPN0LoGDCaUsKSDaUH3mAv
aQoqSBEf2tSKOSF2bexGCCDCw8S0ZxvhNGtp0/RjAgy2y7r1TDzOpGfaQdX2whn7dcRcYmuozKmh
4OdblLv0J8JTXpL6pDTiHAtN30Wx8zbpBLWwCsV+TgPc5IdPNO2FUmDgwvuqbotL4RK4IINzX+n0
qIujnlFOi6jkyaO0OkqDiYUBSIsqKLumPyM4vGmZvp8S865iQFcNhHglGB6vifvxAmKmfapya5PI
5F2vihTWa5yvyPubDnXEdW2/oQic/CpB25+L7D2jOyomdd6oQMPEKit5cM2yWlfNBJW5etalY3mF
FiEH0EgFpvrwC4Fq3JGoIjO3oyquR+4A5sKqF08SwUgci8lH0+yg68SAN6vTyYq7JQoWy1DuxE9G
WPzIquCGWEV37yoFOOCgSW5JNE2IntWfNJuCnohvxHLmlHmJHb2h2dbX+Rxdayp4sI6yt5Ny189u
y7SxbRnkM8iKAQpvTAU4PKYe9Cn9BecP34akRKD6juH3qQZw6uUai/dsup7d1s8TGcuekoqNho5s
vUjtDeumGprXMhgy2skUszEdt4bxx9gfQ+pQL0lx9ZcMlwfhfEt7IhmbRnXQaXcXnYHqmmTead9S
eMYjO2xS1YTbtsVWHZ8YhdOVLiksJ41mUGK9DFxlzeBmD0LbMgIhTC7Ghp52HSq3Ga5MGC369TuU
s+m6tNvOc5XxJhIb3JCcdGa/AqbmJxC5t7bOHSGsKaH1jm1mkBb7jKl7cdvNZMYlOIrQx1Ymf3SK
ouEAN3TaRj3zf9ohOP5gSvujrdKUQgs7L+ehWOjzZqwfUEKg3jM2EgMFOS1nEVYvtlojwzCPrTUk
606bXfzMzSmdC14aDCTESSssc8Mpo7VN+DABsNLhG7jhPXO+VUJw5Krkhowh6VfF0jDL7TdH8pwt
WsuWDZ2OatqiOq3Pfamnq5jYUj8Nm6egiw6Y6MDdkmTl0fyl3gTRsFalux0pmghdaTbqrMTrjGSn
qUM8QIjKus4zRDtCXvE9cSyKY55SA6pw/SjHO3pFI+mkKwaga3D6r6rrcuxyet9aAGRatRdcVpvS
GWPN3K4GOTCUMd2nlv4aPXLMCfSr6gEXQtgxiVOt9K1zrMovCMv2smFGQlhfTalgWp2HZKkO46UM
ppeqFMq+hnvKXo4QJRGquWmSXnp95KxsxEs2M1IvDKZ7hSDWkzPU8YZ2b3ZsBpu9NxwOgxivIOf3
GzNsLrr5NQrh6KqlCNnzJfWNSAH1T6gI8pkTB8kfWOs5AmpEXy0TeMhvYAuKgSefbumeALt9P3Es
p9U7bwXRfps8iiXFT/MuevvYjr12QIm8nppQvf0IXxjJFXBUJ6DH4443jUVYVZur7nUnceqGsxEe
iqmUG1Jl/Q+hWhwEw21dFv0BAUTOqhFXRXgaWEFnweR5avCPByD9zFj2wJfN7wke/I0RoJuestce
WbmX0qFF4kFguOjaa12gI2lQ97QNDQ9dRdqv9fq5D53rWREYK0wkwEHxGve3jGpAPoLWaRfKcjSj
8upGl+RsiklJppIhx33GGES5kOb4Xbdv0aE90NXrlxy0B8VcuuaWRAlmCu4MtoVFI/mh2zYnUl/U
8ag5wOLoLDaA/hjiIXaBbol3YdLNdK+Ui3uI6LeGLVdikLIS43ooFrlwJi/6jqYL5xdPhgrRHVIg
leG9T9J3qdQ7IirozwcoKaIxfOkYbtp1/j3XwsNMxRoMr66tXg4HzcpPqdVgJ63769EtL2qIz2jV
4uc4GW+wfB1xS36zHOUhxY4DWilULVwA/THNxUYJtbtGad78qsZYNNTza8lu6ZEVyVRr8wH6LUb5
PHJUMtP30JnliglS+KxoNMfEgMQFpZxU7jr3exzVz7bWvkxh86KO6sHUIs80Rp4NrQTfBjOgL1mv
e30rdGxaH6yMHGncPNP76QnwXVmlcp9CXi0cbYWmbNtn6rGPpgQNTfpiAgIMuu7NUjn3JvgpdIZe
YXYIh/lON9tH8LGMdJgflSZ5LzoRvupi/6WO4EhHTq8vxJUjXmOaQTZpnIDj2xW2hGsttLkw6jM4
EdaGqnkcY3FDfLrfzs5MShFBkZGGB0jSDjy7NNU57sRWvo2MBEhxXhP8zGNPn2icPTGSf5XBqFuu
vtKzsYTcaVwphAaVidgWAfZf0D6QMFpfb2gX43iLN4XFdkTNsqOWCBvq8xBV4jYupm8wI85kFzc7
w0LcZ6H65+yLsnzIkstZ7ch+b4abFNzueZTFodfRP8S2su8b/TVvSNkSQ8UszSgp1IdRX9WCIZZA
q5SH5POMPK2OY92w8eBPKpzbeiqIccxoVkWtvNSNjvTBpkKtPMvth3lDSRbcaCluZeFYewxc9P4a
omPSfrZ9JQfJ147trRkaHlmPTkyDqa3oYN9oZCkxD0KAMyrum1Yr/ZbBdIAtC+kFXrn1OBQh+xVN
lmXUkfR8RYcBZKlJbVekpLAx+1bAuKjR9l6LI2fXLkr+YoSRnkw2QXbI/DauQ/SY4sbPOv06TyZB
wmKSQYCfaaGYJfrvMWDw4ejxDcT9fleUM21I1V0TI6oQVc/VXzK2iQaI9x9LzVA5887iXq46wUE/
5th0pF7UqexifXMQOkOJpJH2xu4UnCtEXvAsOJtasb2YyKNxql/SPts4Sf4UKCBHCDlMPXWclbWk
rU5mF1t2Z8bDXiNSwhgIXTEbd+ItT+nLkBSGysNN1nVh6ut2MO6IjycopotJC+KFWFfKyMwKmxtw
eWNrK8XaxWOIiVDeBwY9vJhp6FobzeMcIp35e8u2af5mlV0QYshbLNtSFwjUr0bpJVY7hUNVrwcr
6WnP6wcDhnnG9rwa7PBH0C9pBPZFoDm3eV5Efm7Fb2NuYkttcDHSIbxPsvRM22Sz/CdQWE2y+aFS
GotoKwSbYc+pLQ7gtnf7JqJvjuB93Uvy7YYmfu6aCptPmSq4TzjGtVZorel/EEIWb00z7nn/r9BQ
iJXqFPfakJQHyYSbHM8i2nYs3vxNwoPBkH4BB/mAc/3qIBa2ie+Njq2B1Ur7dFlMVNrBYCxatt5R
dtmSEuO4FeefciuRPeSV+j6LIfQFagB3zs80val/8zbf9Hb2UFklT0ZJq78EcGylCyMETH0+7KMs
vm5s/cegkC8SIbqjhwnjC+kFQD/wWui6jcIuacdb72llvphCRdGTZJzPXp2Fe0CgA64rWRwDAlqm
vvnC3L0AbD5/bwiqKBFck6+tfXLwG2pRhzP2hXVnWiR5lMx8nfCpyxzMVSiYVoDtsy+oNTjyf/9Q
aELAvxe/vuVYC3XnJ2yNLWZFd5YRStjd5E311quYJqf6nlV9IPIPLxZKXEX2N02gFzSG9WNGvNFq
LHJ9M+aYDJZcc/DNK1N3WBpJP1FEzOQzP/QqeH5V9ctGfyPVWfp2kZwgOOFsMJuAE2R/QbU402M3
LuMsXGeB3W9am+TFMpqJ+mMJVms0hGH6HKbVVhDfsqY6JuV+esQz9V3PmSZOVHYr1dYLngRO1Cq5
FzR0myVhAq970GgYiEZt9EUbfAuy6mJ03PyCDCGgZvaqdoxbeIKYqdwNNCsip/qICAilumHW5K7S
9CItjGuSN44dnDKveUAfI9eBi6ZpGml6UIJEPBCvCTNc3CjYrnFbUZG2oR+Nyg+6AYleMaAs6Y1Y
wWWdG0c3ARlCO6VfY/66tAflvEitQLWm+1InkKONLfviHMy2+81qTowUOnw1MtzIMtnlscYJpiTY
lzQvv+hU56iYD2MmOV/TvHSdkbjijAtvTjBdpvYJAam8b5qLj2VrAeUDxr/684mElM+vX/6C8H/6
5f8hk//nv/l/gP/n3x9c/n993J9k/n/98v8NbP8SlP4v8OySCvBP2v8SO/Cf/7Ht4uLt6R/rl+6p
LZv4KfuZ37/8o3/i+zXtDxO8Cp4wB4ykjT7ur3B48QfdBSi5jmY7moqCEz4bus82+s//MP6A5KyT
YwZeSgesb7MiShKJ+S2Fv8+xTV5gV1VNWJCq9u/Q+7VPWxLUUhdfF+Jq1xb8wvgE2Qqjxobc8YpN
aii2YbmFu1pvjZsesfBBqHto1z9iP/liFfqMg/r4VINELZP9UDM/LsrPixBpOGGcVq8YMaZVfKN7
0rOP4Rqj/mWyASDjOatgJe6RE67KW3v/023659P8j5/w+8uq+tOq+9tnf8LiTYobEKH4StTSXm7T
7bBRtvpOfsE60j/RWX77lE/X1ZaT1czVK1IJP95ld5wSThzZw3Xgs/FvirXmwafYlZt+PfnZutp2
X/0An9b5336AT+t829NyyuSr07jyMNddf20mlonOze7uK62+nSjA6pEQwnmR1bQrQBJLnl4e+kXg
riNasf5AEfeImuPNdNF0lqrhVeVdxYH6ix/1qxuy/P5POxI2/apMmtfpsNwQcLfckObL67Hc1d/u
OvwszYZNTyLDJ/RZP9oO0YDgxi6CAoZK91o7+soyv3iwP4PR/7zqP33MJxhKj62cOOFX4on2JjLy
TeqRPe6Le3UVb5Ivyoff3l1qyIVCZ1FCQAODtv3rhUMMAPTHeaHJvh431b4+lKfYa9b9el5rJ6BK
X325z2vF58/79OaYThRXFbS9RcWy4ih0jHfxQZxxENOTeCr9/8ZXZKH75baxNllA9lRbCMuEMbP8
/k/PRti4gVAk1xONYrwj5M2T/vhO28lvPOXLdUlbrtjPT8nHx0HUF8I0TNUQnz6u1WuGQOaLXfvR
HU+jZxyTW/wNl/qjvCv3RE/uvryJv31DVj/WeeJYXFC7hvXpwYzrSmV2/6Jv3Rd7Ex5wZJ86nxaJ
X3nF6ctbaP16D8G+Ctdiyi14bNhA9I8kip8uKOXT1Cwoy6EcJ4avnApRlaoD/d/KvI1ncBaqok2p
sReJLPqj3QrCzJRe7a/BrFKQrOZmUtM1kVQcKZA+9XWJNqWpYDPhXE0ujFmQahTb5ECQXEekJFYS
ehHaGAVrRUn1V5Mh6rWUkpR7cGp+mzdmzJ8vihNBBfqDPWjQSA3sMHfjwHy6klJ5aushJAh3MGCZ
juNLNKfjqa3cfE9e1JuhNi5DiWI4dO3Qig2jEWtr6oo4IWgz2dmyuvRVmm7GcDPZTnfLtjo8IroJ
L8ma1n4grBsJMrMq7T1plWk3khB2UZnmfFuP9WPE8wlHJ0YKS8MZqqMaxMHaMrvEC+MJEYEI+/sM
hwVCiU6SG2zP7Q4LB9byskyLl2iI6h/ZmDvH0NFdFN1LOwwRAb4Pn3WVsLOePorpk/GUdAy0etRZ
TV7lxMCRBZcy6zAQ/MBGb5LCXlXMp32FCc8KBxXes8mmp6uV1TFL0kV/XOjajWIYBlz90mTQKHCV
oOkrQmwANdHkCHmStkwPeFNxYQWx8VjM0O22aNmnnZEiou2hOb1m8zi8EBMp1rJvZhQiM+PUsS1f
OzXU13XbFvvSKhK/7gRFsexKbxApHMeleZ3akzjWs15g3EQOgMefdHVg8z5I75e+MOZVrFsEIhBb
cZFq+bNsUA51Y3FRGB2yoya7SBteu5GxYllw6WN6WX4UK92PYFKibQYgdqPX2EF6gTDcjfp5q6aF
vpoTO943KWIiUrnFaiYw7BQjefA6Ca3aripOsrMt9ox5wys1rYuXLuDRasLSIN6lni4VnAh0S0NV
i2FjIEpNcciMHrykYj0wYog90Fo9h4i+dC/tJHRhQWb0fGzMvSaavYSRbCT/TQI5LyyvK+kkWCCo
IvkJPu2OVWHp7dBwDkW1ypAZEyc5PEa3ma3sqYpp2uWcaCXmlb7H1Pbj72ul31aLjw8nA9PCv6pz
Ovt1+WWaYSY9crFYTYSnJ5o8l4lVfIGZ/3XR/esbwoPUAXer5ufchMRNpRlhLJ0pT3KGECb6m6l8
/PtvspQ7/2tl//gQC+g2x23T0TShf1pmG80RcSuYFeCZgxeYJd9M0qgOqRaoF0wjw80A4A4uRD7Y
X3zyr6f8vz4Zy5XFKu/wjPx6DdHz1WGJH1yL5sukEyegIqwSyrnNB8ZyweHvv+evdc7Hp9lLKcAZ
n9mdYX6qCRqnFFiGHeq174pymYE6MU5F/EXFpi1X69erqVsGzEFh8mAgnfz0ndQknbXCRTR1iHfp
Otnk3ovYJrvoOlj//df5/dmw6QlReOCldSzV+XTbNNHlUg1NT6UZq7VHsyJ/alS8Lz7k98ecIxaZ
IQb1IRzHzyhFGGE1cXr4bgGgIXSzE7akSAbg7MiVmV4TPH01qoGq2GipjTJNhibecyQTD43ksV7w
Bw6oklylwVkPaOO9UEuaJzrUDCiwM9jMNXUglhPsk3c3L0AzqixGcEMNe0unR0NrRrwWqteaXskc
r4QedM8B8unt1E3K0WjFuBZ21x0JK3W/q1DGETkkSXMaEJ9bu9J0rQmvZmjduV3cw2Nhszux9fRQ
aDI4U7ZL5rDpYBMfWwdFQ9SFDuwvcm7+NDZbayO/Ema9C8lRpfW1ryqjGM74NcL3Wpdq+cVT+ql0
XR5TTrUmrS96dnRDPxdaWZbiOMxHj7SqzeijiH0GNerNHsScbXmL/u6LW/y/+0Deezxe/MviUfr0
XkSpCZBKTl7jE+fkIVnZjcfcw+O/YgK/aU7Kn02TX3omP58yf19vOMJ/dPVoRlna5/ewJzMeM7WL
Bn/fW8mGHcp30psCa0LXrjroAH//CP/+BDsqT65FzUqfgQicXxcZ9B16ZXSozxB0muVdMX2xRv/+
dfj7MeZolKpL6+HT5SsixGm4hbxG5+9vJc2saWXZb1r0YJtI7aYvXvuPuv7XBcZRlwKcsxohU+R0
/fp9wsjEw4usCkfeRXikXPDUfc+hWXjJmin+V0/Hr6d1HkeeQE2nJ0pnlHV+6bf8fMyoMVHYLq7w
4eBszXW5tXxzZRzIXvP+1fz4v9BOu6zeitu2eXtrT0/V/wcNswX9+V83zNbZP26fsv7ptWx+bpUt
/9A/ky4d+w8OJTYxRipEdR3c/F+9MsVV/9CwFbIVoOte2lQ8EP9slmnmHyadeX6D3BwIpBpb4j+b
ZZrxB1u9gauanYNTpPtvtcpwF/6y7QlOhTpZcZrJX0q/jvf718fENmeUlTMGj4SBMxbp5zLSgbk8
OIp1LtHrwDBrDDiP+rkdg30fmOe8X8ISY1tjcsvWRXINevIM0z5eOXU01m6auVs5YOGJBnXVKcy8
0cHAtY5CBpys/3YDeQixfucxIaWJPicIW+LuMKDih8Gg47ulRtaA31sJI8VMvAqNmHn2nPOokKtQ
Ge6d4gTfC+t1NiUkwUYaq6C375avYJTaS0GCR4w1KQ+xC3M0cLSaP1DxX+x1+zDC2jUXxnvVneG5
dVr0/PF7eh3ej4O9j4MKzxq0GprnWPfEgFnf7lZ2R+ZZlljAAhjn1tnoekCS0W1UGhOo0qc5dYc+
DM69kc+btuFnHLqDbqVPy4+FHjJBTi32mEPuMqwM3jLtx2nIuMa508v0OdFmjiUqY1pQw6/dHP1Q
A0AEc8fcWUNWUqccxQw04knECcWM0+cIEW045wabHqRepZlCr85/WBbJzo0dPaPM5FsbyaVe93dI
0DaNKmuvFPNLUIwX1dh7neujcsGKc1dX4QN5v8RfZD1j9zz5ocTm+8f/U7vxi1J+r3sERqWhPtY8
K3nY36BVPkx1UG673Nw3CrrIusvOE+2iFdAK0dmLvREPS5vUe7NpETtrFsCpheUeqY+5m2cwC25K
UZxHG85z1GkbgbAEjY29rjmhgk4JoLUqF6GEfK6qwZVdvvAAzxByzDtn7h61vIZ1lbccAIf7ZhHi
NMn3Gu0ZAoslpc8dnm2KgaGLwNw6Ec1JWEccnbFbo1aBO6Z6m1bPmrPDtYPfhSd32mnYcLaaMewN
RceuGWT7ok/nY2BjmxBVjDijxvAzpU1+nnIuGNkHV8181GPGQbaiNUz8w5sBjcggZuIqS3lwJxVV
jqyes+W5Ty0ckUNsOhuSGnEqpDcQnu1jD+o9dzFnzQLUYt2hMgbBgG4CjQ7no/9J3XklyY2kW3pF
aINwwIFXBEJmRKRmihdYZpKE1sqBPd1VzMbmQ9a9t6vKZnqm32ZeyorGJBkCcPzinO94R4P42CSt
f+spJmzk7i3Fk3gbbWixkWe85YZRbgu8FkGaQ8qox1HcVR2robk8tjXDzjpd0m2+GHeQvO96JGNs
nR2cyK13bluXpUsHWbZhK4RL5N7uGntbcItunOnF9ZwX1YMBUHp2n9Y/U9ZltzF78vJgMhc0DVFS
py3HvkvfVMxezRrCY4K7QmqwR3EPPajZ+ypkvhvrjEs48TalxMWBmwPyKNJ4EsKaODcDPU8rXIwU
mvF0keGbXk730nSBVBrTTCABbkFniuoz33u78cAQ7rtVKLvKNQC/JqdxaYob1NXHJKnECX5zfGlt
FJEF0J22zDN0J+oJuwZwRP3VWMGbrgtiFXzwzymZIDt2lXszTF0QRyjVmLv47RCLoAAOcaAz942Q
daJlw4WQ/UgcHmgx37KznTdBI4/T6g00G1rSqHtSEMFPRcPVkDmbdv1CqMLlY6nXBEhK8IaRpXbN
+IgRpQ70cXrpsvAd5DHJ57eMaiJ0fhy6fcUMQC6YfLKLl6r32c7fvBnFXxOBPFQ9wpR5Bw0N8Y0i
jjN24PFO4ZOp0AVUYQCXY0H/4M/PFopXIo3GT3xJI/YvDjE3jQxcDPFGH+sji2xS2V2WeE2D8Uck
AvtCrQ6W2z6AJys21hhqvkYTwJ/zDoNlOsGkLe7WDXWYRaq5L5kiBL0h2aAWP/WxL/zSaJ56N1/V
p2vjMVonEbLrH4nwNdz+3k1IrQKoNEo6icoqxuMQ/YJ4UfqYzNF9AiSwrhD++k1hit9ah9zIKLQd
YKwE6/tyrDviYQ3WusLFBmb0CDhk+YOInvDsJGEXZE3y1pX2e0fgU1DbqgFACPK4r4zZ99ih13aM
4CoumSp543DAI4VsagaBmswaeQhk0/pzDCXP5Am1035R1+/1DyLiNrgiMB4iEMTgOvt17EEerL1q
g2DVDoacazTyk0L9gLkUnaY5B6ez/pwJAYVB6R3JmjhuTcZCgDLuWg+yQ4rQuUHPQ8P1W45dHwgk
jSe7cLBIuCNLY64iXb+dxfzYMOJxSJ82keJrfX3Q3NI5uTEB9VkSBvnUL1fAHJCcvKq7og3jI/JW
WBBaEsoT+H3FdI7qMgyAwN3ENZQjcojbDHgF7o9TPv2szYd+0vqjDej77MZgGxAQPtLqv6ZKc9FL
jegmBrXLhsR8WGb4WCnTUlyqTvVAWN9OryEADmHB07C/zvr07KwOtDjXdqom4yKJCMdyVqFrjstz
tIv8B2kRW9feEAiPF6xtHgUmfWYzEkm7NLsb0FvvHtiTQ6u3v9uI+DOHh7pdKEWHuhS8GG9rjh42
zxXPnLnbUeUkfLnNW5t2N167GUP9EaL+TuuN8jQJdeg0DrlhcBm28aB0nOT8hHDx2lXZHQaPi55E
ru8UELmRqG8Xs9rbE1xNjANHeOn3ZtLtZw0Mqb7GFK5FAuYh7dsfWE/JtoKl6nsLTtLkadyKtLIh
w7oR5jjwE7gf/WRFrgMv7jCijiGgMKO5Ze4ZzICC4jv8v7fEMV9tDKGb0U5A5CvrMRczTHfPPvfc
yIEaAPXZwxnDP9KXNn7PYnhNYwNkI/EO3hp7aXrbuYrjc0gydW6uZILRZ+BQiS+1ouxzgGn1dSzq
BxAQNY9jx9hjF2N5X2yqyoiCdseIQkPKXYCV7JZgGqObyBlfMoG/qzW812W1mdUPbdfwEEbnnJsz
xrxS+BHi2CAsCb6yM4q4kUcxttpATtG2H8ebBqzSxsDSwgQWxEW8iWH8H+sQ0oUWxfFOamYDtbfC
Z9YJkIYRmgy3eDN7BTSrx1kZ1zrCqTYsD2h7s72yu62asb33lfxd6gcH4inGq665mxyCDEPKxiDJ
ojRoR5AOheboZzuVhyF8xmtLswzRRvbVZUpjpFeymVHI7czB/ZmmfE3RwKliX1U9P0UlgnHDtm+S
Uf+tJ6G74WSCGpuGJ2bB9i1cqSve8iM32sNQh7/TanxBgfi2IHpE/PqgJiTD+ESQg+Xg6G3joFGc
BSHzz8Ruf7kJKN6h7Xb47AHGCKR1iFB4DhK/NRjImrIUd5mYH8xRFIFmMLzk4TQlxSf4OU52ZEB7
dJzbrG9uKpm8THnUUHFg2gpr96El3FK1vP9uBz8VLoZmvYs8/2r1JzjDB4wGP2Fmy40bMn7XJghP
uvHIxPsujhnZF6gvTUbOLgokbuQu4rQtDpN4jkrVb6wCELJRABZLW/bBqYa/K2GJkrfWdl4VKf1y
AdH3y8t+wOpc82Zqh3Zb07jyMwEyRfAXhnLCa1TH0H/RapMlMyLWya+F0/womL4v/DREOfdluK2H
5A19Gyrb3H1cVPop3Ow8hbhl82sdzbe03skxfred9qq54+1Q4MCtK/eYutlz6+bHfKngELPd6aJB
HMqQFx+FeFT6h1bvDxVLZLS3bP46eIWnAv6sHABAob1Bzcyj+mT0DYBqYzwb8ThQezdnE/7WKWuc
DyOPiwtfZjA4+f1YTO1TaHn1HhER/imnfvXuSlK0TpEr1wtH4aSOmfe33Y+6i52LsgRQDafS91n8
1kVdGAAX1zjHzQy7V3vjxMP9KM0dXE20BHzHm6SjwqoTecwz9ykUdAFxyhamo+/wVnYF9xg41PEy
hVhl8vkweMVNMdPPcaMRqj5ZL1Wxl2uvYE5JunGt+YtZG/U5R4wd02W5kaJmj3QgpzFfW8HNsGaY
T4TYBRnKEB6NrP4ZL24KqY34u62nJtTcPYMq6B7gCxCzIZK27efKApIuqv6KP2c943GQpVjvxVr8
ccF3geiZx1uo2tsJuRVUAgJQgNrnMG7NIfsEvwPTyRlv4w5vWyMSxRuLD0Iwi2rzweNj4nTljacG
o04sDpavE5mWedjhjAbPqN5ANhPlL/faUQ5pkQj0uflQ8Y/vnyX7h3ii9ZMYmx5ScLlbRbtL2L5N
1XRTx8lnFNHWOTWPcBk+5B3t4fefGUn/+hb4Fo7d4UUveLY1jg+rQF11jEYJS/tTM9lfdfmQl3K5
b43wZGcW0lxjw8wS3ieg0huDDR3Vi6lvHSP7tBOB0HweB4xGCCKRsM03LAE38doSEMjaPwz89aMO
vSPUBVRnV7vLySiC+YS3Y12qrSbkbgXIudECaN5176dCnAuPLwGAOV+L9iE0LIYI5APT7q1nfF94
mYAKZ/l8GUpSTzDr7DXIBaDqsJhG2hf9Avg9VPLf/ebgyuOyNlWe+fu/P3dndn9M8ZBteiM+ALzQ
j1JwzYwDidmtgf1cevFj3eI+aubp1M3NuS7LjD50zZFS19k+JXq8HNOhelBYSGaXSTClA7DKs425
xJpo3dOSGFGSWXCgz2Z1QggJ4Yn7ZDZCucub1gnsMeFhOlnztZoyegzPYZUEieUQhYAHsCPGafTq
zIQ8SedsLyFuxYqMJSddTmrhwKx1Fz4pH04034c2HXK4Lem+LOEAjkkHvzUVIYrpJ3As7t74IWdk
AQHoKYqqS2USoZH+NPrJ2dbr6GQ0zVt7ku9VwSVD89YFszzHEHiIKAEQFE8rq4JLp3N4CeS3kr3u
YPYGr5tq/eoMh4jFR11E3Orr5+zqQ+NnzYimme8iiEOVnaMMnjvohcqNbynRnizg8Zso1p5yug/G
LlcQskAWptKC18xrYp7Mf1L3aqYDVOMf5fAREh+Ewni4s8NC92kPgBIysoB9xpN7vS9Sg1+ZQHx0
197xmcHRZGiRJs4VRXQbqsv37aCbnCNDl3/KDsMgMRGrbeeYlBxNg6p5UYgAfUogq8DWsr6v9bN2
+dkidr40WMYTtlSUjkxP3AJnfe7GX7GqjkMoAR4Z5oueDih4hLhiXho3MYvPojzmc/qSU7isF+d6
XeqkcKAa7u/S7FBG5W49ELU1JQVEIYEKyy6Ctu2vmn+bcAbfHpksrX8VtpOLVnCP6Xr2qVPg/PFy
wsWhDVlPJcY79ahti7VI4oRlYFFutNlVQd6PMLBsa92To0IndXRTrwdCu2w0fD1FW6abceDIHor8
c5ZY1aJuObgNPXdZ8cCJ0ZZrUAP8en7FnSa/PxvWoYg0xGuTkm3z7V/4/jrE+prL5EmA3W0Ia/z+
IprOeTImaDmwKxt4jBvoVJY/SgwXUr5+j8zSgr/u+/Od14nZMuGFScGPF/1wVTah19Ds8qI4iUxs
y/TFa7IPa2nvEQEgqXfM5QAdJQoqbwGdPykiogUy3t6lWtGzkc0P4lpMRPNZKi5iR7XLrvO0p2Lm
WlsP0++DG7cXJdn45UiGQa3SE9jK69f//QhQTt/wkIcss57xluRbcd0ON7BxEGYnjzM0t0ALp+wk
OhqjSkdlUImMWBOQkAeO847nMnPJ9TZBl7Gzq9beiJiRmZBoxo8NR61f2mMXtMp70sORzNHuOat5
Dv1pAHz3xzz/z0sS669z93WgahngPiSYBn0d4a6//yc1itPKro5CgaNGcNXM6WEaihuZLdgctygX
N/CDvlARHIWS1zjl7voeGuKIfFpfmVbWzB2j1/UQWG8y4eU/3f5UzSdVNndNah8bLsJk4KokPWQd
Z3q1Pm4m7nzi2q6pZT5gj/nXb+lvYrY/3pG9itk9fL7SWxcpf3pHQgPJ29s6MhRmwsVUUL8zGbOT
z14a+0oNr07GMHEy/0+qxm8dwD83Jn98lCYqMI/DRTewGfz1HyaiBm55MvJRts2uCiOOBPu6joF7
bBpa71wFx/J6ikBsvRrrIx80DB6v5NMmfwQ1zZtF+TDrN7AMf8TrksosfuGG5Vbkbo6jBAY4zGde
eNknn2vNMDc8ZCrn+q8/QOuvG+w/3gjZycTvsqdj1v63N2KlAsPKnMAXW01o6ytfz78pU/edtsXW
/FmP7S3X/LFJuH0lim2s4smnMycM9ig9BKcDxJ8r3MVPqQCsVdf1iM84gQeoMkzAvafZ+FpsnpkV
mnsJAhjB0X8WQkJwmq51DNC4x5kwx/XjW7/LmFvz+53+W4ug/7UY+i966Uvy1WK+/93/fQP0l5/a
/6pWXXL39x9aX83/Y7rqdbv2L9ZEfVLV/+M/Pv6yI+JP/LEjEvIfq0xOep6BjGmNs/2vFZFl/sPz
JJx4gVYQ1s8aPvrPDZHLr9Er6Eje2Dqzt/nPDZH1jzWrW/An+Q2boZL176yIEF5yl/3zLpTcejZ6
BZNMYK5eEwXGX+9CMjaVDmWZbUxsdnQX0Yyi0O/hwjuP9ONTeMbbJ+d2YzbQQjRcC1OKH8grK6N/
syIrA96Tt/h/eciE5BPEYOzLZ6VRTPjTojCiIUKjbh6skjEX+Y/UN5a2ttRtbTEWxnHdabfTaDbp
JVncDoa+RljYyzwMQrM2BeUR/rxorHP4Eu0A5sfwmZB1MtlbBsA6eNNE+cCzk6UhVNCo1IYGX8lZ
6I+pN1rxE6ylkgKwzApFjJNv21kqxL5UWq+vbRd+43DDsRunHpMZLOb1o5WZUnQ/S93Ev7VGeQ8u
2bluFQ7OfEVl78U9A2iI+68RPLRuRy9r1Tc8gLvqIONV+2Rb+egNOJamtL/zWrNe/AHvJklZYg3I
iDWz4i8uegLdIl+plOhz34gWBkqLt9T9OxFKVjhvqon9DMxgRu2HZibl+tCmtjltcQQruRtgZWvw
bssKNFXuSh24tdnlgR2mibbXExGON5YxxmA7hFn/lGMvYY1HUam/QLuTQCiMseheJkhiy8Z0qJBv
HV2l6hhjUXXJQCX27hHvqoyZdSUWVJLQLc0t8rnJq/1pIpcIsIOhQTRgzG9ME4HSiacxBbVGagdy
pPVib8bJZO+SReY1o12tGo5hWunGL431//TeT8YCYgW+6UJ2bbMwrXqAQp2aWGR6p57pU1Q4U+U2
DUFIUyMdgmIW8t+ti81FN17jpojCTWnPMWL1CdqBxgDJIdkt7zFBHzIsDtkvU2NOtbEWbwxvNScN
yRrtq3e5OOKXo7Crnk3Z2LzJVozemxj5IDadt/AXAkZFewIIuSPGu46r+jBkEUTJLHOdkthYu3yD
357Ym16jQdzB/4Mqq4i+cNA3jg4Dc7sxCIy0c7YhMZN3Bx19GsGsG+LJRDDopMaMA52qgm671PjK
W6rL8DxUOHxvEq8T46NOiEdcvVRVvlDkDAWND2jS9BdDJoMIGb5xNIyFWPJDHarc3NkuyyDKinF0
7wajDVO6i56xdz2EvbmtkjRKrm7eNNBW6rlz94tZT85uhhsokIgyy3ZvRW8wf2LvkiwQp1uDafzi
dF5fbViCNOqdReVUZX7DuUduVs4OJUgsq9ZBJpTzL257d9xUrpFQts1tRPlAlpUXg26BEAZkf2a8
gfo0icnWNaTy1pSqLCdBePJcCuKCbRsjYYqD6omyxagDgnXMbl9zjc48GgtoTdjeCmbFbNigxzLF
JoqwsPIpDxpYaOyh2CdVBM02DlxSvWL6dun0hHG7J6wUYiHnjYsfK7f5AyEDgINo8jb6SHK4CK9l
x+gu2nI8j/euU5lpsgH+ZhDE5RkyIgfEi6p33lbvfDgslIpT2ukpmAF9KDGAFUKoedlqjrPwxkLb
+cozeZF6ZYVfHhEGBjLcWht3VVYhs4HfBYDB7WOXRKQBQHEaD3yyto59i0WgSQKKzQA829ppvWY3
LPMynuM4NhlJ2plw7hbAs81FzjlxGdTS7fNYOEZPloxYDBbylsT8qzeq2yUYWKyt60bmgj8e7pTf
FTNVlzKSnkAWN59/MARkhDCVLobDCVgAAIOubADyRLn+NGI/ZgcCnyPcz55o64udiz67rdt1Wqpm
0lvpGQzO7HJuPND0TlfIXScH3rHRMIRwy4EMnKw1l+KJkPk22hVVm+u3Xh8vOglZ2bjm6LXdeGpn
gtQeyC6EFdKPoK8op8mEAk9IgsbZc0QV/ZhqS1jwRVmP7M2i1n5Sgc2Q+2K27eXJnbBEky3udLiG
s1T7XS5Rr16hW5COiBIxsrc9SXzEHHZSqUM6zBLrpgoxYDJwbXr4waFto18uDCAfR1EhRd6aUA5a
PEaxBfYrX+bkpu/TV3LNe3LJTbxw+N3sfeFUbvqVybYnOcdbmgUY55CB7m6yDDiIPVqQ9HAVejnE
iR51J3nnepc+sp9UjTxLQQIXFGAsjAd9bFwkReVYD171VIhhCt9xgdDjrx56blhfiiglEQdl+Qjq
qGwMZugG203SO1ufWzT9MHPF//K84fbwheMmXtCTQgoNrCDaj8WNkZX3JYHi8Tbq22qg+qyjDwDB
DixmYHfiWFn1BF5KWdPdv19O/t/Viv+/6YpMHXPT/75ifBiKjzL5S8H4/Sf+qBhN7x8IYmnHEO5Q
/lEi/lfFaOr/MOnGhIsnAkPEnw14wuW3sJwgUvRQKOKD/++KUVj/cLCoI54wEKZ9K5G+rZN/t1L+
89d/7oBRDn1r2f5cMwpKUho3h5ZH8Br/3vDEnZrMcCTlPSvYUnWDC1XPim5HPaSBbYpzkRlbj93i
JmQZS6IE9OOGkFTAM2Bfx2bPGcTKnNEt3JgmUEt8MwyFRmopy6DUXth6z6gV7KbbtaGAaJ3hzcB4
/NIUofyRYEw5luqla+AWsNpwtwXgKnrFbWz+sCQ0irK0daIYv2aTOc2icjIbzfzk5XqzWSoPRiT5
to7usA/POumjELpEDdw0T46kGczekzl5x6UgSwgcXLJB7XHL5AhQfiMumlEFiznqASXbhioWcWZB
1HVPBDyPe3lTeCTRsDyYM/bqbdtB/gSs5bdVcgp1ZqrlaD7OsWWBS5bEYpJq4y/doVads+PAUFus
7w+Rle7TOCKLwWlIGZQZqILw0VPGC/UFewTVun6ES3hrZdCrrJZVWCQxTQwLwTmLNZ08fVDkaNt7
FrrQkFZ6JDXwZzSp/r7WqkNJElsQEwlolMlxIA8Gdz97QcXS0mLzhz6XTJ184FzZUetuQtllZyKI
CQ9LDH2nMeWuwTijXHrBCcQp7sDjKTx3EzqMbqFRnUl4Sk7TKTZB981VfmckrgUMQM99Bz1Q3H4C
9zfhPcpoF3bicWiFzoQPnbI9j2+9+duuvIpY24EI3hFstZgPCWkePU7stjfg5kIYg9CFZgAY5a5r
PlXWRxvQWcvW835hxqhAltQNTKU39tLgVEzwRxZLVUGFzpSBveeMRqRRHlzCEkHULLBOj2GHXsit
blC5HWFSic2kkz5pYoQ2lGYddQfYQW950a4qjnQQ8SHJlkuqdJYibf0RoXUlRBWIWo+WKOuyD7Qc
awEKP7io4sANJbvN4ScrD5ZMoieCcaB8ieflbBlnrTa8i0uw31KQt91bgFhCqK6sqlJxE2X92xSG
3WEZ3YepyC9RCInXzBFldL3+OiQy3o3JGHHKk4Dp2Xq4ifsgUuYQDDrTVZe1YMz0IlhyxCfzKtYT
TkMURHGKRpORLVr/JCQ8baxNpigxKY+SYI9pLss164TFoMpDCIHZbmkGujdQ+jukJPDzKNn0Gdab
DGtodFp8SmnNtvMwvpoDMMtwECts5tPQonKf6kgXQjv/WBNzMtiBW6+bsKgMYu+qFeuRLa/u0KHY
lasxpLVe9M7iHJHPGQnSx6nqnwmf2sRaEW1VPUriaJI7NTXvYf2qGept0l1uqOq2JKJoY0DRmXLo
GEPS2GB7wWXfE8eD9f8JGZK2yV8b09YIuaQxBaRAInlOfF1xTzjt3JbExDG2REXYwRnhwp5VWm8p
Pa5tQYRdG5XwzjTj3LqEozn9vkjYqrLYOVLMIdeb8ueu9m6GbAnGpV6OGdo3SKrhrsrN97ojk5Nh
stNXp8VUAZG/6U2SHvU0dRkN22OwUkAVoHn6GOtp0up4kzsJ52UjXg1b3C5TdDdzMh9STY272m78
tIg48xRj6rZRIPQkudCjhsJidA4z0nxpEevaSfsrWoC5J0ylN+Cl7qeRlHbwALs6wUsNGp3va6Tn
8XrP3SlrfDCyZTzkYw5+Kdd/ECoK31h4MVlQjYTyPV/0vvmo2dcdJmN+KjJdBRN9HNnwMytuI7mx
QbPcw6wFq7JMQeYiftEG4lSmMNlps1bsyOoNyOjJAhIGAWOJeWt6XFJC4rRq9K/SkeJUWHQ9BVWL
CFm/2rmdHYriaVlG6468zFf684saFiMw3Pin08KZdth1bEIMVYOXO1y1hrE1SwmC1tV8HVlE0JvJ
cN/V5EHFrha03QwrZmKZKZJG3Vezle2iCawW9RHHvEE6RzoeeX0uoHYsdQDTJNzootjOBR9g6hXJ
vpKMr2epP8aJfEnDmgyZOtLPVOb3ukQO4JlK26OU/bSJHbtmboiNYBxel4WRdhQi0gEASJDQYrxa
UGr3km4vNIB+jcNTlPfpwV6IUuv1KMgGQZxBwmvqbYv15xTPJ0CSHUQh0uRdzesumTZz3ZWQ6Wyj
HO7INFSCB7DeRs9xYxVPTalJfI0kk7kgPVXa0pbDlWY7bwqAfQYoSx49VpS5a3D0E/6k6mIAORtb
Nue6J+TVatqXzJqjy0J2I/fl8ojWYzx4Yqp5fsGmT6NTbsSBJUl7oOC0dm1+/x26k/fzcgAPlAT4
Et9sewGHyvTnDmjJornWJRkdAukX8TYl0btezfUpTWJvH20rp7C2HSELz4jWznqmErofPcj1a+OU
9Yewnqo5h4A0m8Yutjntu3pxoBcuiNtA/BzSZWc2jbsT1kg691Kc9Q3x5ytgd5Oh6joiH8xPyvkK
Y4VUixKFFWcGF6tVPYggXaK0SOMHyBfxQWvJ1ekHKIBLau9a2ZQPuhlXxC446l2yAxtI7Y6aZfyI
pFpB7El2MQciLyyjmfZe57ZB2sbDKxuM+ylz7ZsK6/eWuuSKtjZ9KePt7BLVUaJwPguaVRI+iXc3
1IuXG8uHm51ahAmvHbkmwEjDQx2Td9dbVnwH6/lSO015q2oEeijjmAesv+wKCCe5JjEiky936dnQ
X0yOG2TNKQv/usAISl4C7S6HljfiEpymOdrz1H/z+pBmU1f0XOv/CYyHum3x9ensurcDEkzfDQF4
lWWUXWL5iZTCfsx6vd5oOrHJNtLjxESwW2qxvusdyIpWCmcPkFh88ixvx3SNX2oRg6u2cT/MKD5V
kzmTEalxaSBYETtC+MRFAvlKTPvQRPpadRVv1JXhfWOeui5Z0fnd7dL1Ako4dZcWXUcwtgcbMBYd
OeyzfokOtEuQm+iiAq+CXTRqqennQxPU2io9p8xjheTtGfdNN3gLX5oW8RL9WyrCYyRIq9fg+KGG
fuxVGRSzSSJc/lysuagJ0ypmDuaaVcekiHCXOvXgkUr7FffsbRiJ3LfF+NY4r+xm70zkdBOrCost
BTaqMBBdi83Tdp5w2Dj7Lu9ZY5Gxnaa3nv2utObsNg303fJcECJXEhZNpGfGaGBpKWY1uTE4zSWl
WQ1HMcWRFUJ/rsK+QkNhAGI2+kBaRMJrVsXH3ZOhXLpAH0s9RKNn/NK7TN+lzXLwCrPfkTbAGDjJ
doZ8msqPGDo/ENfLYLBYF+Z4HpvsNJOJQiF3hi7IHpSMojq75sN0KBp33zTdweZs70eJYC/ct9rr
gNerQ6paLvFeZdquA51daI29UWqm0OwvUutHvjUHSGPKO3PGO27FEeYyBMd5WQZy1MhMGSiGl/jL
AS7ol39karWAPuc+JyvO8yeNRSy6F8h0jAM3CXFgtXc3zf1mTsD+jCVLSxzVqOGTyQqWU6FFB0Mb
0Ee42/XgFEw1QVvy4fQkVrPFY+IfCEcdNN6hUfC6LIMp0ozSjXjoGewwMCY86b4zuChhFkipaUZ6
kocf1OzJ5xu7L1t9pQZraJUFI1X7QqWhI9QuBrr+5M4pPmAt+h31GEpGX5+Q7isC1RRvmFANiPHA
ecdL7jDrM1ZMPMTksnhX5n3h0W+Ebkp9RgSh4fS3CBLEvqueJag9CtvsoBOrg5k57hkXgTqwTOS2
A1J2gLnzHeJ5PzlHdupPCEhj5PLtNLOFjXy99XZpLa8NMbVN2wXhSvhR6XuWWvdpnmigixhWUyt2
DtRR9slVQNo29XnTbzrbO/ElGgCPfV1QA+pfDf9Eq8dXMTTHwfzZW4gPxGtpzkHWe/gFh+PEZIhw
Et/RCC4GnMhwxmfwue+4MWekzTIayS9AR0PAGQmpDMb2jj2RQ2XG29G0N23vmmh1brD8huSvMT1a
K+6IByUtozoZNA2a1yNJXANei5yuIO1QxFUxoZHxtFm8WW0zl9qKGPOz7Mnkil/awXskAfdetsZA
zDPJFmjxhsa9JE9kEt/astP9xgE6wvmKT854XkgZ8wVTOb/pzMeYRtFDy+Kn9vyQL/WnFxIOEmbI
mBcV8jbdAg24uTPqtgjiBR0VT8tpw6j7Xp/m96kkYqUW+b3WFw9aRxZDGzc/HPaWdHevLiBK7DnJ
huzo3h870tS06NaJ3HErs+E21y2GVw6iWvMjZVco1fKaVggz4HFbOblxQ2O+tsp3XwcHkR60QN+a
OzDd84jkyszf60Z/ZVROkhy7eo232BOhkQqG+0i9IesRC8C/TNoe+u8aFuIYUb9j2j8QYDCjTZAL
3pLfNHtcbNyGKbzffR5aX2HbOPuqjH62nbN31stMtoqwVY/H15qd4vXEzERt+BwlHmx+p/7sGbgf
VVz8jhvtY5nh1+d1Y9CZ6dvUsIqj0EgoI7CMw8Rhet8jME/m8ofqACMibQ8yg4Dt3tbu5wzxsEn6
9CZFHnqgRV98kFXk6c62eUio8+4cTnhzvFND56u8LgPIXxlI2awMckc6YPnsHUivhTt8U6CTwM3L
XJ8SkumHg72DbAeJrqyrQqKok+y+kBwzDYFSZSndXViaNBygw+KaEOFZXkEvwa/I+ykogTyEjrjF
/VD4hY38HaNLv0G1SGpQrDCMMDfvZxvJbNOcVFXextyUDBxdwhGZTHaaD2zajzTHb7m3MuvFA4Ee
iujiwjCuY8M3j2ZKQu6MVIe7wfiIe5ZXJLftecAs/L5XPyp68omkRnALm1rcZtFjVT8oeWoJc4Py
74fJrw4t3fwzUveeuG2Hu1mdsvl1LI/Nc6XuQ/dseAjPOQqdxy6h2Ize2+U3+xRMlwPmdAlqgzxN
mkhPI1cO74rDKjFKgorHZTK9pSgB21ut/8jnW2DheAmIja+eGMjSBR/gNPAW4+zBLt4rhwfhcHC1
686MXsflJR6O5Ep6BKkkT4wn6PlxSGDx1saZZ/XDzJmdCcYNdOUbXdLI/4ohbMd0oRH3U1k9RdlL
ET4Ohgha1iPW1H1EKOEJtsI6kvzIwt+h9hVFHJTmy8TsRjoDUDmyx5ARNdGxRZW7bK15l3sk9KnP
kH+WnC0cRC+2OmnTfZ1ua7FdxJacbds9TPGrKF9y+QAYGSraJhE3pU1AEFGNJYzL3ICV8WMtU+J0
Z59X85A8xJJ9YunbLmq8EGHUloDqAl2QPj0AX/aj9DVhhTJaIW0duqhppxu7XFw6vDMDz/RDGt4s
6VOS/UjZuwyT8JHwL6iAWeVZH9CKN5A5UFT/HvVziwq29QjBezBQ2zQ1M6Pwo7FOg7Xj8a4aBPWn
DrqFG3UbrU62bb3HY2K3a2qo52vDHRK9gfnL3jRPw/weDR/ox3l4Vf5k3Lve/2TpPJYjxbIw/ERE
4M02gSS9VabMhlCqJLz3PP18dMyiF9NTXZJScO85vz0l1XNSeI9NVGJEi0RHdfw2u0PT/ovkc5th
k0UKQWIfon6akGuOmHzfk9qj0uCklOZ6Hr5bDRWZ9epJeZYlAmEowAPFiR8joNLyMn+G0q0xJfSC
KF4jMlqmq4YOmMkIXMSe6OhJPlNiWdKXH10yZiREDHQmoblw89zzqY+c97P8UfLQ9voJXi43qczl
aJrXZfMSs4NuuGpyoutV8q8+JJPEtzyr2wm1n0aLGG8RBWGXgHzfElezrtijvBM0epbWDcY+fsHE
4Vb7sf/wE4/zU2+dAo3XkexYC68Du8NsoLb5ihl7Va8IfjVgHlH4E6ZplemXTtnj50+DvaX+k1SM
WtS39YD0lkcZDHHhRPRGwsYfdkb/L0tOtF5tg868VpBidX1PuokI9NTWwjNHxSDcyuFPN1G4D0T3
dOcmuLOaVxTA1yMd48bVZFDxVWGrNj661y98V3ILebpTGi6LwTxlEHWl9i1Gu1Gml4LYgJRU+NLy
zHjbI+yfY1DKSOdgvPhGbGtdtQ4KyVP7B38mC87SeNG6XSe43OwWUbRd8SSlmivbJzcTpAaAuF8r
/IxWVaKO54kVT0PwZmUPwbjxNUTrZCCPFr6MkvRHxjwJCMHMf+TqLsVelF0Rl61GE1vhrVEeSksX
HOP2UnpQIR1M+k1VvlvWjpeMDLmCbFfqk/1nI/yF46/V7gWZ1BoXu8MoOe108cN3Qbnl6u2/NbBz
9PSvsS4Tc2Z00fprTWyjdSiMsyU8xYlZ/bcyrpJ6abvtRD4Pze2dLZr0U1zThjHVf5D4nTc7Adx6
b+iPZDonKYVA7pC5kgJ/v6kVglLJTfH1XTl/BMl1lk9+dhriHQjqQJUA+1+ZNThCOcIO4vCpB1xz
GzHmr/ju5XI/4SFqNU/OHQTdY7rmU+YAjCifWcLG6QQfxwoONaS29yD5R6vmv91qqBvyvZCsDfVW
U8hqjq5OWVkZfXfVBU675ONTJbq9PW2ltUcrPOTW0SqPWXlJqlO7sNpXsUNDDcXm8RPp0yPPDv1w
EaLPdvht4p+YKvusv6rKZSqv74v3OOAclki6Jbr0uww+iX3joJmyc2qe+vgji/bzdKvU96Y8CMV2
oJyvo5CYXJmHTgQUl1gPNJX9GsFtsu6cMagcM5ngun3rX9Xyu9AUnDac9hyv1LOizrdiYKf9PN9L
IbiTiOk01b8qQM6HoNsJC1ZC8d3sXhIcW1D+6vOWTgIFTakw3VMMudBs2ikr2H3ohoD0xnSx84t9
G3hgFBR/wFPQ33CSk1cufQN48d1b9R3lpnZSk0uWPWlYWvNJ6eXa73CWmCvCjd2MfKGFOA/eu+Cs
5vdM2lIrC5pPDr/sAVsS5c7ix8eI0xex6kAV3CJalVZx9LmEr3I6eCK1afTHRzclOkjKzUItrwhf
Uf+oGZqFGOR7fMfOkAVHvfqpxsfcvKV0LCbnJmbrSRZwCQWFtgrwsVJyvCmnf4nuiDnOgbcoe2/D
bhXw4LTW6PjViXcEGJ7uW+x407i2xnMGeBiPCS7sI5eyMqx5fhxg3iFoARz3fOok1iv1toweEjt+
bn13LSSvE5WIpXfGfOP+4pOhHsDM7vxW5mGyZQSi4c7sj9Sz56WbRT+kba0CcDtrerUladPcz9yb
xMGa4zUZzibTOD8Sv4K5wKNyTzO8v1R4qccs2KnTDsfvNLwyrhye3+KDu49GJMQNnkUxSko57bum
/EqBZ9Gbmtll7S5GeAon2j+NjVVqT23yNiqYkvOPeV839856qsizcX6WQ7PyaaiUzrx0QYa9cuOL
22L67s1NKh8o9UnMdTe/fOZM4Sc1sbMcVX3PFxVqz8IZXR606Udi8W/3BHH7uRsK5wC9KIdoLPCX
3lPfA1FjYpfTE8+rAuxXk3D76VOkUVBh0j84TlPrNSePWDvEy8tteLmOYAEPVArewb/o15Q0M1MN
2CxkrtckvzNvKOJrGHdp5S2lm6JnkhFA7LPdZ61TRY/SnQJHnTVGyQ3/Uya5PB1Z/VkjA2B/8xQY
vOqUZ8Cl8DQwWKs0y/fHWt0Oyl3IdOQfHV4O3ZWWyjTKw5jA7ao8WPE5IROdP8fvy5AL2+gvjVry
49pyv6V9gJtZNL/1WoDOuhv+gdUcDn1mcB5oQ/9KxlVl8G3Rl9NlP73woI6UCutrtmTdrq0C/KKh
cSW7DSMmhYMKyiMRkHNcbLC68D4N30vXEhVIMcKezon7S1fCDY3i2qh2re42zXoYHpQa6s2PmG7a
dtth4wiwVdvAadN0Hcq1KHLtRL+acUwRaWu6BznIU6z4bziQC2zzyioVPaLdc9KHAyFfj83fHK6D
0Wt5oGQWw5BzrXDRH4WaqzQfffzgKE5yd4JLrP1jZzi8sjIaGbx9PUoUjHOo5scNxcw2IFp3FBnp
QieSPX/e+vPRNE9wi0ZDMeXREm8NNiijD3ewLp23AM7ZisgQKrSqo9VCLeofVe4G8jEUvFQ/G+k1
GLZNsEkSN6MGxK8eQn7sxuOYfNaGQRkZqoQNenBge0wPl1h50IhUOfW0F4kiievtlHLQ30vtlUXv
en0rios4b/rQLURXMXfFuOUb0QtvMvaGdpuZFEhK6O8lS2GxKzDxmv1bJ2zQAUI/4I2jnxCwKo4/
h+QSN/dCXvMl2cxwme17wUkjhxpXlfdAZTi+KcZ3k+2l7ECvagQvKWeIfwnP3MYK8EK8ogpvpSzu
uvk8ju9Zepe7b035CcuvFlYwUanHyCnHg5e71PqhaQ4oFOU/Zb7H+lMsYKsw+9O+Q4sZXeq++qZX
lzG6penDL09meygQfGsrRCjKAdelRY9xSxPjuVd/4whfN3DLbuoxAt1pN4rje9QdzW298WNPoiTV
LGxrVbFeOFN4bA++vk+Uz1LYzfHBF49p5PqzVw+XefhrBtI5VU7qGDuqaIN8jZk7Mndhwou+XRkS
V2H1fkqlPVJ9SbHI+GR1k6lZyHdlBcYYgUwL/LX4AlZi+KSYfoVnbMbuxdJkq+IHWXb8CQewB3pw
q8fbcD5F1qlgPYukXQAda7238cGqHcrLYu1sDvh6+SEy6cMqt4P1QfJ2MzLxbNKUmjGJV/nH4ISM
hGdbfCgCYRjWF3FVPOdivq/zcxV/UM7R0j7dJX+KdSzFyzit+24HVuGTpWHRjXAOFnQ+oEd0wDIV
laBrzzo4RAr71CYd1+ngyd3BBxeevzqDz4jTM7ceingxpWPEI1Nul/mrUTzV2LOqgOvP5w4x2cS9
3lOsiv6O+koTNZu+1tt1Mx4Z3bX7BBeCJ2XsZdIpAHdVhki3VkFcu/dOeEYSIVBi4hQk6k3+L2Xi
gHpvfODZ8CYHvIb7UnBkGxN7dSoHNuPyd8Q+qyccYtJFlt9k2pvUt6HwAmOtqrtA3Sc7f3zTuOMz
8YNXEr9kCJMX6Ccxe2J6sqtol7Z3M/jLIHjymLrA4XMCPI6HS6KdOoqoM6Lvib+wRzRRXQx+hIU7
xGebUm2/g24P9kC7ky2gmv9sQ9/+0qIHOZiB7AW48FBvtvvKPKQEQFIZB3QermoiFSnndvIWtecH
5z8Itvei84OL1m0IcloeE65su4NuVv/5umhTO41zYDdXR4HjKLiE5L0qezXYzJMzh9ghIFpp6c1+
OwwnPHeABefQYb3u3cjFekXHr13Q/6GkLufvZL8aANF+Dekfv5fGRvF3+jLRNpvUemTUwcUatCf/
+JRXZk/mkaK4lRqu730rfJD60kK6HxfgeheLN4NiGrBohzmHRdWe5mtGl+AQ/olcAmNRu+mQH6zF
/6JfCvPALTqan3N7mZtTLj4sZUtIBgZoWLHkUhl8kvNqYj5di65Y/RBTvRAbtkqMWdJ/91i79BQw
HoizHd9z/6iNGNc/tdbFHodh9d7Fl6z7DPrJzYR/DXb5SY4dYzpA5C2PDq7bwdinONJT+bJsQEsx
ZEhuqfVRknRYDMYqadcJHbrVTok/xfRiIlgbXpr/ikyMOQopHuz0+K69Xof7iG9G/kWjZu+8ZGgs
zWVDHj8qTCwCvtHDNB6k4iEDrDSf07Q1H6JwEOVd6BOOsVAQpbol6WaW3KL4rpGAFt/xcBL0M7G6
q0aiQHgTBdeAGaOsyxVfQPOtHc8VhYhDuGn1ndxfy/Yvbv4U446VGTgisynsWBk16wYh/uF7ET2l
gSxUqCxuYNEewsBN6u9GxlDu1SMfxUaSnub8OQOAMUU4kgZinH0KeGaqa0DLAs9BISO1kx08W9p/
AzT0IFCYRf6CgG4voeQKjXVQuOEkret5doPpjbdD8r2WUoZZ4a3nFVmYKAJGQeT9nVS+tcT/EK/A
EGNcUr2wo/A+Ge+CtS1WL79eZ+gLjTctekYpdT27Qj1yvqXKM2yuRvZV1mz7e03HIMbOQ0LJ52Ki
Cjun5vyUfEANYDr5bgos3+IVU05ubWb5tQRWaJx5KuiNvASYciyP/tlYUc6O4T2DGeL4Jbs2bweO
ogvMLk0sCiWEpVPKD0P9IuN2w0cqjruy3GlMHL0zzCteKqqQKeLZKK2rp8RC4dR8k+ZDXe5KYa9F
uttCXvTVMnPp8hpEkvdV+gE7GakMcxoUUZ07FLtATO0Mm3i61iHxGSs56bU3BcOKD95f8t3KDgeE
IqwrMm52dbdFIiZXnpG+euF3WoqiyexJAq4JJE2xSKHfI8bTpU5fGpdKeaKrty43jK9AQXHllVPt
1YQSYdLkZ9yxOVTy2Zc9Q/ttlE8xu+f1MY0fdBJLLfejow8/dfJq/dSNwjP7o86rUNsadewHAELx
EVcbxlKBLsLpmvtYaikl/MC9G+jrMP62yp4sEE8a1mdzPPrpyfLfIg2iaSXLH8t7b0E6clQdWbSb
P/plksm2qCrx9xQHIUc7jGRcK3YckNcgEX/LdSvi0KT4sttJvQcuR55u7Tt5vmFXmY31opIv0B4/
CnEfeEsGxa2Cam++lJim0VRdSxxLwoqfi2fQ2hXGngJALRA3mUEWhPKZpw/RTYCQ1b06vS1SKRqu
VtJyiKcA55NTmztxOAI4QRHtc86RJH/nwcYZzw+Kb8Ha9OkjnO9W8kU4ll5RVnj+e4rmZ8zVoiyY
aHtRRxd3B+kaq6wCmgf6wpKoPquJaCgsFYIPKjl/pcZLw6uYSVfdurQVIGN/H3w3ZpPd8nQ21mEc
n2EMv5DJjj9e1eC3QwSGOZhwNb5lvggv6pBARyhng48zWi0Gg1U6cRS2d5k5pTZv43yf1zNpHGSL
i1is1rrbr6mbH1ZMSKoAiqo6smHYU8MVDq0iS+ZKgAkblX+FAgCxzUpPUQ+VvkaVaJaPlCnMr3yi
wQRwGN0dV2C8kAqRazoNO3ITI2FhWEsUD6nwivQjoiqcuLoa8r/YRsDTHlO7Aw9ARdS/pcvLDbXQ
jtDX+qGbGIrWrXQpp3sguoP7qsSNbzFVlCD7HdlPE7u/vFaMlYTBUCEngqDJOr907P3iSxiefXZM
FxAA/4U+vEmFW4Y8pzZcMTkjJheOxi3dMX3RozZ+EboOzw/tgPWTNPJaPi8/TsIGQiUhqo6MLpcm
sUEQHdHYN9KxWS50Mkpk/12zzpXa4H2hejDbNd99fSy7Dz4qvQfHVynjJLvCvKVEIKgbODEc4bwd
dtS2a6X7bamGzKYPNdwj2hJYg/jyvchavdKH/aD+m4V7V59N7VtL3Gj6Dcj2HuZ/6ppwZLperFcm
fBt1zZ9n17D5jU3bqtsQqrrVe5yrfKIW+DXbtqv5W0qQVhgoVsQw8hj+SeM9GR4B8K1lbpmxJvnK
x1CRZEe7L2t6v9EWLF/6Fngk8nRJELorEDGJmzuVN1H6slXWMRtIvZlHsrnsojl08ZZfmRHdggrb
8FEMPiABhmgD2tqWuxzbf70P2A2IdFBzImYpKWBb3fhbJkYWdi5GkdskSLZjTCduj3RBRU413cfg
FRCZpVbwt8JJ7VM+v0eoA1ZhuKKm1EZJv6qyC/WyS75CkjFbCBMxZQThBYLdMqbr/aNyVa+Ld9Rp
bdRiV3oDshdvsK7KhM+UmIq6I6LuJgJepNE/mT5iZfCS5gC6V8onZLEgIDORUUr0qX6T+id73Pe0
V80rs3DIGoGghjON95hEknhDcpupfVjdZDfVM35Ty0s4vS+nT5885GKveoOL+ScyPlJO8TExV2af
8ARUiGLfxjVoeHUtHRW0yiN9wilBbNe+O0873SeKSuQOMT718UzYbN8wlhODHDOjolbbDgZ7Og52
G1q7Pluym5fbJAFjvxXjmyr8+crd95/KdFD0nd4hlfyb2qNU/OjRlyJNAAfAKO9p+ufrUIan35z2
9AuQAwCcpR3ZKZkxghGM6jPKXzmSeaX/RQa6Cu0IOTBxT1DRV7q4iNS5WiAsYSa7ZRc6eUhUWf4H
csSsL6jnQURztxpZNHezA+MeHTuXhtTyIsLPSV5LATewEOm5HbhOPri6HUCCjqzKuf8TNL/i+KhI
hVKuY0aNGI8KHiRWSzrR/Yumvwh4hzPcA3DYw3Co4TcbFl7ULQ7wKNCdbTlBuck+C+E4Te9quk6J
zKtJYiJjri5VqNt1l3/U+U0bifs5++3aRIagSP9kxE50EgIJ5xzsxAY1hPE2/JzFVUQmGEL7SIK8
FwwiJFYkbgH+kU07lQAB6IMu3MgO2sXVeDYZkbehVw4UXYuqPcPH9BYjfU4nLhE9+7E4potAo0E7
EZisanezewbr0KNdKqOYgdrD39HVbKnlvASCpbG36T7y1PFRS9Gxm1965UcUqDMlaifKL3Lmcop2
3yZXWA/0X2OUTurCLRrZoQASscxL6j5a48bEW7OMhC6+KpZQEI2bIND9t5bMp85Wr/SMUhodwEzq
5SHRPcUW4bXlVefwgkh0KjYffvmW5l5x0RlURCCnImfCWADjxK6HZiP4v5F2DKItwnieCAnZabdH
87vKjMvSJ8WTiq3L2I9cWZJ1Nnlp/Q3UDEj7Jc5vHeGT5lLhTYuaI/Hl03sJC99AxqmfUEBIb8bg
wDlWLC2iLgH1ZbQthUOCoKNfsa+0x1zZ6oIXOuQyECvTyitMmWwRuc9ZwtgwCtTliffRIVAFZS6a
My9c4hbAU7xGP3bNPmRlUn7U+rUozURUS13HbSQBho70T8F4mhw7pErSCrh84xLoybBgv3B+hKCt
ymV+zjrHqBWb4upVwFUjoCuM0ZYodb2r8tmVxY7F5y2TvpqEKBQHMWCykYxXqv76tB2WVBqQK/NV
GuJaHU+d6vrRobKOw4Am6LYAJnQzb9uM1Tom5qZ61NlHli8Azrqu1zSaptl7Z/zrjJ+yf4kywVNH
VI52Iewa2iqwBfEpguI4gmvYHNOxQ7RZQv8r4g2dR4DHNvpRw2fWXW/vfXxVcSQknuRELqMOlcqu
nuxSqrkzjbwERmk8VIV5b5Ulb2LD0pNduRVM4L2c266li1ZRIhJBJVbOnwSWF3UWBy4dxz2/BI2w
VK6CmoAOi0pjsB7VtNFFewhboY2QI3D+dna0/IYMx/fp/TxXZUuRMtE58NyldM8jsPWdBtdeb1Tp
GGQn+A7A6p5lgS9qW8xLkHUyAI/KyG+0H9HNIM5xAP5oXNFG/70KAB1nwuauBsOF3w+OjIGBVDf+
Q89q1zJXITqI4UDBH3DuJQDsnL3QWKHQ7YuTv1YgQQ7yZ8WMGKJ9NNDRE9tBtSHHO/V3XuRJ1idI
AcT5m5/SHhodxgBZRH4T2gvIFwly2/Y+QX0z3HJNmteRbDS0pHa3mmxJ+qe3z9jj9G1PBNYwGCyW
JgvAaF2m4Ljaqwpu/GGmLf9VCfu5PUvWM8/YmSiUn8W9r7KdlvfKV8FVuOYrOwR9ENdl7aUIQ+KB
gSRye7Ej2apeFcpHavwaDWigeKHHk4rhNWmMIMbZC8B5FX/ROY74guxYgwRKRxo2fnRuEGxbs+YR
t0ZGSMhWxBPBN1Xzjw6OPk38aKrKZW9byqPw/6jRRH2/GaxjNy2sGAdL1mk8B45peuHfQPcm/s7Z
U3UaLYAxBw9obcF5wt//XzDyE01QvNW9dLj/d6FCNuYbS/gpec6K8UcpiW4jly3fl9Y24CHu/kL1
K1hBdZxZ0XNCKjy+6eqYrc4WMimMkJLxQAqJZi0IOG5Wc7EJqpwPaLYzglFq9nhZ+NLinWHZ/Dxs
YP3dsji2Uy6A6BaFtEWfCSmBeP7I0l9wbEdArgFPDq0vgEKclf4qXUTmCNAv9IkWKpJA8TIyUTU+
1aD4Y4sdIRqWC2UA07YbV0LSwNuQ9scstshh+qHAgPt1m21SBK4+ohsX5/gq+DWDDcyox8SlTfuR
vZunqeDBZejqjczJVl/Tf1wdypoErtYhdmMGKRPS1hWIZ0rxArUvAxo8tKn4MneLRDNFmDUacG6E
vwcgrXjM+ye1p+cooSDeku2x+KZRGHULyQwngRHF4BrEL+lObGJk6g+bkGtGL0FNcdkgTncEg/UX
NJJg4Cj46ORrNH1VxT8Z+0o3funkt2FTAtEn4aQ+MbX5+S2CJ+0RBSzgm064CZ29KzH/DoRN26A8
jg76uG6zv176pF91tTijEZoBWv81PALU1dpd9YWx1QHOksUPlR9Pm/coWJEnKnzCCPgB7TDM2qIG
cAcmk/bv2r+pepf7CLvodrDL6TSUT11BptaYcDj/sCjVlkfZrNofB9Qn/K6rbg3lEUiOmn2W5omu
Tscw3saNufXVu5B/yNFubnUkvaTApFB4GhKp28i5zCpU4IEBhqeQFr7qWoznBRGWI+Sq3Dla8JTJ
6hLCnz77NiAgxqB0BFJI0+KNT4oTeUHcpk/D2EXTUdbeZv+llOd0ui9/tSV8mSAMuFPt0SS5j4NP
CG9WGTsTS520RVK1SvUbWwLFiQL1L8oedaQufajQ61CkSfA3Rp8vmFp9K62R5rFsZPKOC2DbIgHR
QIjSbmc1mxFbqbyuFd9VOKJQGBTtV+0D0EEdFeE9GgiexN5sWwveMUEHj3TvgmAJaoQT60HSKbsA
KWpujBFjk3j0pSBqh5diJN4Kgl1hSUHSjGzVE3f5doCOt3bLjxIa6wySIw+/CfBcfTUw1LNI0bry
r0MhZoRfM5v41M8Mke/zB+Rhk7xL/H4xGiHQTkMWnL0gFHDyawwCc4sDPC3ORdvYdXPqx9fEOj15
y36k8J26XIZk8DojMlCYqBzOEmphmlwgokze81/140+P5GRZhNJSAMkFX9Yvy9Wt9acv5HEqDHky
vJL6GRSXRjyzfKvJv5AIKjF+hvONXV8KP8f6niJZWuCLLrvBSQq4jbABrVq/gYWz1ila+43hDrB1
O3Y4uGyBIjMu8YYjgbt1cR/Xw49W987yvQCwol+TgC278zLXVwtqKyycUBccC8S8JRJctbkF8rWB
0pQ4mfsHDFs9HzD7oYAVNi/gSo2JgDdxUDvQdyIuiWimGpRPEs2Za9L0ayJ49YTmJJWc6FfKLND3
IoZvv6mrtmUyptZ4fxHQAT6HGpVMnmjup5JBMzvVwls1iTbPmz/u8saelWM7nX1mxeZDFC+icM5Z
/nJ1Z6S7zkHBbJ0J/IZKv8rdxp8Vu6i2LRAPbC7VxV7DTwn/sWBN7uxEsKQZbiPcTSTnGvKfnN1r
ce1/VsINZZTB5zxOt6TNOC7fFIMU2RWFxoxndmTuq+qki1sV2qkgGRrJvWxwZIjMIfO9n+7L+ahm
3rLbhdbKcrDsRPsyvhiqk06eUXQuVlCwt71QbSvSIZINnhUGoaq8YY9mEcdxp+ylEfjn3dDPkXY3
kKwmhN750VMxP7uI/BsgyUtguqkDjRjYEETLDIXubEy+ElQqNHRUEcmJvFgfUnQKHNPFhU3XBPHd
616hQPoQSC8h/NfK98hgvbnE8ZeAUY5cVhAFExkRHeQgB3EAtFd9hgh4OCLITzS/ClhzIAxHs9Zk
o5fwWesmPxP6LNG5iwYaDgO7xPKUocUC8yC4j7dkS2I1ohwhPdS9Z2QE7JL6W/9jC+SJjwkKEaMf
XGJkpHbWWdIQwRELxGhS3DCU16vIIcgamRZjtoN11lJ3LRGpVrge1PcBgsl8C+O3eDy0FNPqm0w/
gBzBM43IzZC6kC4OO3zL57UuX2P+/UyXst6R3ZVsEpWNPT60zaajNns9uXwv6O0bl982n6e5Ha2t
8CqBssdd2z+Z4lHcrDQc/QzCSQ+CztlhEeiMPc8hocTWzcxOWFeXAxc+VljDSmMr4VcwYkkjKAe1
IwtQz+jSxlhA7aDeN9re4gDRcE194yvDiLvrMtR0ArCGSV5EjT5xPRKElM9/PpqoAanOreb1qlud
DQd5RHkfohPfYrzuN/H421wpVGJIp4UnOCbFX2wteo6Edk55PRkTECIvc7WbYVfYxqCY0FndqadC
V3k0gPSl7MjEgNWQcnaSUxHbLgTXwHrpwsXEB0n48qvXpH9OJYGQSecavrxqG8A2RDTPhImvDCkI
xXlYke9ObHNbYsIkeHU/8fhO2kjchLrq+3+GiLXpwOGK9YYXt9/oxCZ7FfPJSvcmtxzv1sQGkJ/0
aDvBvkqfKfMZtLXC5jEzJXYArMI5lBWuwXVIb3B9UORHwjI035T+HzUunlbulpVPT/cjQMSABlOJ
kLZTShw3QMz8/hHZhclXrYC6WcdJAUHWU4J1qVDu3wPJq5kI7wHRmZzBRfTTDLBylbhmuXT1eN8w
REDRLXtFOTP/MJCkidP28Nnip9TssoL8m49l4Cr/ccS10Se1Z5yN7H45r/wCw48OpzC0xjiQyV6y
jsCUBzHCsgojBK8e6x1qIrH5apZfiuG9osTjHkLR5WrUow1/LT63cdf4lOQwzNb+JRYgLVYEAWLh
ean+LwIJXJQGNOYJJfhygS+Qtf0yYEnEioCUBUFrDrX+oiGBJ/9TSSDHt9BdQ3/jMehSb/rKu3uT
nUSkqUNBpJ60ot/CaTg4IaZsJQTvsX2HXOalHDaPbwtxZJo4GhCbK5fCQHzI+mG0qK9e8mRrKZE7
ixInMw9VV3lEevLzmBzhxENiFE7B4xR0SyDdyzHXPCoZWg2Uc/E/O7zMkraxzH+RuAvzq99+TbDt
OUL+5T2xTJRBrEjVakh/piiG/EVufG/seD3xe1yDVpCcp7GSukHpatGFmHyAV2eQH2OPZgJmbTlO
ZxCgtlmEIWzsU/sVwXiQezoTcEpXoP8seSAEqhIJLLIrfnZeG1R07gjqA4cQUvlR/lUFvyrKDLeq
cRlR92h8T8Nbh37EevLCNvk3u0+l3KLyDZQKG5AhcIClWFEv+fgmc/SF7cNUv78noOrQVtXnUqoT
KH/degCVLTBgnYLVT8WS2oQQ0UNDoIlNjlJzTcNFiyxKoH8q5Ogj6L5apCQ6oYeL+NzixyHe1y79
H2j8ub/U2bEt3bT5y/N/na8y3CK3716mtZWZbpnfpIa+i++cM3ir8Fa8R0juMYf+ErDJ3xK4VDXy
qyfjWN8KH5w51URg1SZWTnGxrtrfeNgNxYmlUjkwK3C3/lN0KNAr1RJVue+r8yjeF/Y/2ohUADQa
qOFwhcAUrcrWfUS5euYONSJDjRK4/aTy/1POa/IOLWINQKZyG2w6nZCT7wxicOAFtiIABdy/UCi2
kHxVRu4oOoiN4gr9jjNP1U9mR8VjfV60DSP5uePwtCQ3Ml1W8R4ij1tl7jEl8fV5I9aECqMVWkcs
E2ClUbUWosVQAciogOdsGE4BfaR6r1nIHPwvU/qbCeYNPDQcqzk4okIDcaF7rVW9cdNuBip050OC
13pIT324DCB5hCryo6m2ieAlHEm6g1Gctb+6t/jZsuvCuhCjaPOMdx28zzuqgKo8VXgEq/4bwE0z
tk30DqA2xOyb6hoxFW+zWcJ9DYTF8iMR6r/I7pVOXikA5fk2nxwhv+SUXCS7it+h/Ju2Pv+KHDTg
tDa/ROI+Ra2lf8JEr/p2z9QWXeuCtJU6YaeCnkfCH6Qmq+qVD22MDxUFt0h/F9TG755iiEKDxFYZ
ZXezCRtHCbEzQSYszR0onLiFAuNgFRBqnM7vCRLd4a5PcHsOa0DTszz56BYh7Ban34lLeUbGJdRv
KegJq5jPXub006ZGSiNfFcnTO2RTTB9MXcvsh7p8cIXgAB26nProXevMRAj1EfW3ct4byaERWe4Y
DicitY/oVxxgZRF2F7hJSF8kTODaejd6tzPXOLJ0rUQCeEc7DPBPLA6Lz4f+J1MOk25b0xPhG2dH
5xooeWk4lDcxEnADj7NI+K/S3mp3tofyaDZeE7sjjxhXH+YmzfhbXBLCKZH5/tk2GnjwPEKfE0LZ
mZdUfoXmlUdylLdkNngm1JhKxgd1C6AY74ZLZMdwiFgMRcjR5Lqcp1xcPWKF4S8st7RzLSRM7wg8
SeLqKEEON3AzpfJPsL7N+mlZG3a/gv8k37S0amrtd4/EHvg4ZOPVit9uTdAHfQxAh0AfqPTJHbax
BZCMxvFuYlX7wX/pwS6ynkwu91p3WHRxXeYpyBv6qD42xY+CLEJamaRZysrXAtl38ZvOV/V71OM3
jn5yRRDOkmRuDGCfGBUWBkK8hXW6zuR+ncioZoMFfJkNGwQuJzYTxSb4mpZvNe2sEEY1h0h7zEVd
9w+OkTOYUFKdvzEHMhTHEqXA/1g6r93IkSsMPxEB5nDb7JxzS7ohFJlz5tP7q1kDvlgb6xmpm6w6
549cstbDQcwVrCIG9WQXhb++c1GVcfZJOoV2bp21STdOffC+2S/ab1/exTljr83fAZg3cdZhp/do
eqILdgZGzKyLbrNiyGNi7GN5LqIWRDfZ/2E/sBR2rabdssLNCCQQy2qNktQp7nX+Oz4r9ZyXyx7y
kmdBWZjhXJkOBlr/+q1Ctak+LZcdL7mCYlQeuqPP9DDmn9k8WBoahH48x5o5xBcDATlZW05Lyoo9
gxPD5cGp/WtLG0Zlla8pShCq0HgxyRCiEms981m8i5C3MzAzF9j/xipDPiNWO1U8YZK0VZH3djwV
D1urznZzGM/xClWnvqlXtEjQEQSy3isHZgZPwRofuBA8XUlItfwkB4EwiQ9+N7k7eBp6iyW9JdC2
ZAgit/4M2q9G+fiHTjuPBtEa6SLUG8wszCI83GV4DpaOq/bOnlwLzq+LyTudKUdFOgxzRo2hOJUI
XpmZGBKM5DR4wJIVSsfkzl0UAw2liucSkDUjPGdWaYkAvCVsbkLSRWcT5QeH9CN0WOXxXQBgIJ0h
iGKOnrRZmqvCX2DgYP9eswwQ6ruL5z451rgJfpziM3Tex2jLrpyE115Zl9JRAEr8k1N1MzFyNnso
5bwF+tNdYg5J+2a6way8H5trk73n2S5fy4gcVsGvGkL9cuZ82tq681DcRN9heyRPEoyjNJbj5xi+
GYyp5Xs+PHo2YMFUC11n2H8i1eC40RCnAeaXL5qJXH9P4phrd6Wrz23n59/uDyIfS3/hgsgUEwqL
hw+FOkMV2He9mJYdHAo2coiKx8jLL11i+SIVhzFeM+CZCNSOXvcuGR8qVZBCEU4j0nz0fyLjg0aI
m9P/5C0U4ZJSykpwzL30JybDNPyRm1P9y7ALpdayg2fRgyQ9V+pvLff0ZFzRDNO/bplbLzxq6knu
dmH6TrwJapphpQdH1VzIuJ8nQvbN8Ax7wD2QNAR8nHrtXZAnNSHsAWO3ac1J1WAwSjeYlF07PoTy
6g+VdPPuLw20+sgy9EPM5UaFKEFCXF6IhloSHW1A0pQVTwjsJvuzlu9sM5ZBFMeK9i1kUhJJfM7C
xzGkdc9RlEMJTTj+mlepH52M+nGiWbKLEIEhN+q67RhcTNTJZNI74y4p5VmTPkKDCCPMaY9uehKM
7ep0XOlgNWSf1d2rlrZmdKXwIZkMoFHevP4KvIhDAEp4rUtLcQQwMjqwNlW5Gr4IyyvKbT0ASezL
4E/qz0P90lD36acyPvsTN9+66Eg1YyzZJ+MCbih1kBN0o5shiGuhkBbUpAPeKfU+7JHbeEu/OU1U
gXl7y7625i0M/sLo2UMltMi7gC95RCoDFowVV+ffg1s+0o4XDgteIX5xv/zpmgWMPQfGZ41AsU05
ncvzJLm8b1J0MbWzJD90qD0LcbxQ3Cb1zWQ6D4Kj4OTEMuTED1LaEJhcfGXd2GtrXJYLLhJY8htl
5wLUoPMIO+U50W7NyBARf4XdT9yiLj/DAqB1Ym0bML8ZlQI7/GdK667eKYiewXlLV403Tv4u1nS5
vnrW7edtIFrTWwBXGB8ViX5e+4uWjSB69YKNcVD3Kdd7JH3Gwyel2/Ej1Bi33a/C/BYUkgWGM0F7
WcShx1WIOm2cCdtiS9hB6Ow0IbVYkHSSo8WpdlnyVhWvFpNl/uj4ajTlcS6Cdyu3Fz0Yu8qs3f61
hiWec4V0qWBlsXeK7WlVM8s0eyAmcpKJn19DxwgC0vd5umkc8X8JnlhCb1foolEmYyjE3NL8BbzX
OgNI4zzYnYaAEfwL1wy1f26hILQQRvnig/hSIOl2VmKxHVXy7y9OCXPPWSDA5h5B+Lapz0V8qLNl
lm+DJdMpF8CwAtswRcc8LlquFoGR6P0ar4MgyNFtCmRF4wtRYvz8KJOafusBFgiZhsvnVd9kNZ5P
1adsLgjBh43Wz2WGsvyRRMw2CS73FBB86w/3MefIw6gjqJ+2ZKADG6RbjREDqhBFcoVWjJlNz9dS
sAY/MqoPuxoYJX4Ullvri2pXeIxvrYGknmmUg2WEUZVgLZzwOMKm4Mjt5YAxByhpQN5CDVXMujSJ
tv/SAAvUuHBV6dTxzhjFE9iVyxE5beky+5YPsVx3cCND9uH3GtxcMZP4F0yTrxFWuNL3MLsURtJR
pzOoz7A/WvpSLzdK5NCngAyAgnKr/mNDQIoyU8p0blETMvGDEMw+q01KxV82edd5tJu++P0F7OBw
obBry2HPc8ARWrFWzIyT6pyJMGnbn1x+dNVbJm2LZh2QXAGMibwPftQkmYGWNHOmMX8P2cH079AH
rgLN03I0VAUvFSSOXIG9I86ocClK8nP0zmb261eMO/HekLZtiXUFSQ3ewqVssoy4Ar7wbz73RMdN
WXerkcsimhPAMlzS6EfswBanoE3ahgIx7PE7J+3PAGwUK/Ou/5CYLmGcFW2DYNvXlkHi2itM4SDr
3umfwmI6h4ylBM3Y4NOIkWTtvQbf8e5QqRkZUSMLvrywcpJFOaIjSj+8BmKGiLAecbplA5yQbzbZ
xjYh67as0J+oCsfyW9e0S3bKOZk4tEZUNRFw/8YAp9pE3qqFOPbNWyTvhaSwiHtYzAyl+cnTrsF4
8tMPw3GJWo4liWGZw8mFrEZG6gaLiiS8GeYIdUu69ChIjrkp97Pf78pEsVKTQiJPTOdgi+0gvpYi
vjTjFWQsB1ENrEur3cLZb8f0j4sa2RC40bJcB5tBPyfFo/R2sUPe/icfPXk4GH/JrBdAg5ByU2lB
tdGbFdxD/btR75OorHYBC8JmbSZL9Tths5sjZEmxu8xNAkAqsWO6BcrQ/mppe61bBXGCTtyYl8R4
VdoetT8aeew7jQVdxnWrhSuikPEDQiIhqcVyAmGU+c1KVSZMg2heOca3ZfHkqwgcbm3Ol4r6rBJZ
7AicMzwpjPD5oqEfFhBNDDCsgkD+PUCf0l4dbtG+OvVzBCcBBT2QffMeGg9vFrsU5MDaX3Xdb188
aCnD3+8WlDtZyMONC+JkvL/ziI3XF+cTU3VFVGzOrrxgzSZtAhALpA2RIYN7Dy+rfQz6Wwxx1DXa
oi/v9vgyCXaUQxJZftNglzFpLca5lv+MTYkwj6c1A1FgxJZj4IHZi7CVUs2XTVCtxfNls4qGdLvR
7rnhWSOS/6jmFygRCH8GrY39jrJCHGheySd761mb1OlUEPIRCG4mKHATF29xdxLnq4fyjzhH91dC
T6En1Jv8xhFnUoDyoz7w6YHyouLbm9XagBEKghMiqMYdCOgesC0FQE+JZc065apV+DmHq5VvNPuC
MaHC6uDrZC1eswHeDxLEuiHBJV2Moz/aEplEJNvb2HB14eGeJw5JjwL/dxb/PrlMW/OOE7CLpIi3
3a6O+ABhn7n6gDngCwQuqHPrlgd1NS2t8SwtZRxdi9R6V5M/2HkzehEn4CPXl/WL3a3DfC8lKKha
4mJ90EKKc9Ehp8pirMtlMDIjIKcs5IfnEX6bLTs8hIgrdelHd/7C/OETicDNz+eqRUuC32ajto3R
3CgtZ2Z/i9lQMRNPylNMjVr4kbiMLPX5B21ZXrGChG48XCuYbCHoSoYj4EWLQKT5yacV6hzxRTQl
Tj1dJUSHdJjSWaQAh9+ShyGbh8JBz9UdRpzXcYZjn+imDNVygml62uWcgbTNEVShVwuiX8QMlsXr
/sQJg6nJm57vwUxH7zX7DFCucYlS7YpcGV05OchzhxO+tJ15J6WcAIm7GYS1u3L9Eizef1dQ7cYD
qYA5xgc2GvWue1vecumTpy1gOHeGnwTcxQHwCgBy7aL+9iZg7Zp4Id76gJwlYRshVKtiD0Ey+i7F
nPHJeiiOE0gASeqU4b1QcNMw5NLPQyaPAOPUfi2Igyb8aizhMLXTZ+2LfCIHKANrDK96TbZyLcRE
COOwQ65ML1t11kXPSDfEn0Zc8zdBb6htBGFpXob4bRBkCWetgG8r/DHJfuRbzIdPnnVeXcAOcwdT
Y8LqVVzhSSAuV62Eu/jMvnwLTK/547LiIQoXdTQy2qsuYeZujHlzpGmxY0JVa2qTjtPK39TqiwaS
1WQcBJBRJitvxa0LvydEQgqZPi2KjJgr0ZEQtnB12fYtFD8Ed31GFByYqbf0qg+V8qBAQ3NJ4k6F
cevc+uhc7L+4IaBB+/OBHOOnFZ350uYE+hFPDn4HyfWovCN1SdwDn7rxBWw/U8EeIdfmSJZVPgXH
mSvKtAh7fhy+P/IP8fetxaERIC2FyGLYaLRf/gnPHV4weE/N2trhbjCAKntQMfVj1M6p1K5zy0Lx
UK96tUQat6sD5DlnYMM5e7Gr2BylAerEOT25U7LRCpTzPBydnYm2MK6+h/7Z0W2Es9oMXxlmPz4Z
GU4/EScFr+ezcLjZc0RCrGZgHKS48pM6AL31pUNPlOc7cRJUFklIiwSpiz1+qT2fRIwt3vrIKiri
ahRL+pcUnx3jHOlHKd0X8p+V3zURZwTd6b/F5c9A40BGCnwW7Or0XLPXs3ySUFJujfiepbh/V2O+
Z2QGoA5l1lE+xxQteswrDJTD+/4oi0NZXlrj2+YPPk7TZkJBkCgC9KKNN24QLjABzxy31RiyuB35
K4RrSuFoSbAE77KNt/KT2xRcCfKJECo3O6+7JJoAV8mTDSbyCWAPSwIekPX4m2lrtRiCuAHqQGNt
V6GP4nkPP1bCCURHychIFqH9tU4WllVyUI4rW5bWIu/LQJFvclzwK3gSeQk9pUg8jQ0pVwMcf8Mw
LzNc5e63LVBy7raQBDHx/sCCjWhtEXSVyayFQuTGcxUkJkQkMYS9W15OdiCivcRaCCXX5GQLZLWV
B5oXKuwiT1LhjOrNU95bbZtXZ4h6vbjimLGc9zix+Pul5RixeHTBTJNdB+6zWfpsl15GrXg7ujYE
k9e/cBMCHIPIfbDJkmYFwsjEeMI/XGJz5mf2MTeH0MCqejdM6Z/G25iA5I4Vitscki5Wu5mz19oa
KqmdsQaZ5U5sQmSsG/22SFB7ukSXGgcTaRscT62ui2gfyxtDWpL0Kz8nY01er2mz/SIN5ZnUpw+q
Hlhgsw1uDnVP8KBYjjAZj0SlIO5sgqXVNRsnvIqaKbuBSV8n/Ig9FyeuWbjuRS9+Fpkjn+HO7kBA
UcXT3YG5d97Z76x7wnqQ8y2LeZhuiNkgvUvFOk4DxuZ7Ld2In+qftnfEodmHRGSObu+g96ZZxKGn
MlOLhZa0c7S7CwskCIjfMxi/sDzMZX+jl5+t9FdEd+DwLD93aDl8gHIDqaACEwtksOibg2chLD/2
yadqM3ES/1mD2WDXFKoqi8G2Gn+ZTfka2Xchds3Pgu7TWjtIBr9EzdXehUAsJW6/q8f3kXwEEUoZ
kFjq5q190v0V5U1F7UE+Fs8WWZ9DMT9zeRPShHqdYEdGLVhYc54j+ZBWDl5IVD58+3iDmNMIL1mr
XuHSuykiKHSbQvIcx+jngF9w9tVnf5jeQRJ+Kv6ksXtY4018HZX57MNDAQ8Tr5xqpavYzLbZuI8B
fTWhP4VrNGXbjTlOK8J+o44LMX9VJCdJ3FEYI5EDZuFSe5E3IY5TRdrCOTvkuBCdDY78zAx8IMfW
g+n08cSTa11ilis2ZJoWyleoMVY4O0n+rLrvVgN9zCokSiT21ha3aUFPLRJSFJF+QNF7suCaRJpy
S8R13OzU8uqphzK7eQgJPAK/BCXrc9X27BUZLQD4M3g7fgFa/eIKkKFz0ycLzTmSAotsS2Q9GjP5
e7Q/2SRdrpzUA/D7Nse3SP005GZuVC8N5oCAHGDJcd85IUkFAEGIVwXs6Rd/4jsNpRfZk+6AzYPg
IUzUG45nvohm2MrAnzgqUpZ5Y62Hy7QEv32zpbfC+TP1HadCLr08dBVWIc/G7MUnIzUNJhwQiu6c
R0ez4Jtv2GhiMklWNOYsI4IYoGQ0tPMoc0L/oFkby/jKm0+d2aUIrpME4EAczhyAC1xcQpTYkq46
XRU2DW0E3IzQPkZ3O9vznxgYKEKP2DEx2NpLjTTeW1rM5yRKWQE4zNyy10q9oU2mBpexpmPeaSwx
MUr5nzBFOY6ig/khsQ8JgrOk2cEykPyTATpGtICGMRVsMv8T85ra3YSMiQM+1DnQDlpzt4y/EMYh
aC6QLJ5PLBhSQvsc9vvAu/j1AysagPeCkgXXLKjZZjIMvHcy74QiBWQRYoKrIM4/ve5Aa6rWniuA
oPQnJtN0XNcVY2Vjz7WaTlLl154TWer9INB0E9bNKCxQ5hDyEwlIALmzcUIvKTberlaxUWHuowZB
axA8n1Wis0rpQ6spTbTeBuN9mqoNLUlIKqdFZqMPSe5EeGMImAOZpyX+dZR8bBRowjPjWgcqhoN6
n1Rg1eTbF0Tk0JiDRteBXPstwj/HuKsVNXQP529cjnM4FoZIOjKw6Qr4z/F2zOoVDjKOjdm1IxL2
C4Cj3EY+yKJjwA8cRAxGiKcBYk3Ehxk/nTo3tS0uiYhdeqabe4hqyXsT6nWre2rTVTVews83cWKp
zTfWLLGwsw9H6YcUfAXjsx+xau0kRNu8HDyUKurg2s6YCHCSYb13bmGNM+kwDBdrjNy0790HbF34
V6MRrZ/UqmdVSG7Gp54S9jQrGLFvxIUjBsHUtybemq7dkRgZKFKoaoSA96y5ydUHwAJz2HLSAMNW
PRL7XH4LuZzHh7Fr7EvJFa2h2sODiHKdi1k6NVdVfgX1D/W/QbZAo7vv+1XYCeTQX5hzqboFzoU/
RSbaotRniE1mKgIAfI1GeCF7e27jLPF6aPOKq2mjqNuexHI0uqRiYdfgPnMV7upPMraDo9wfPTJS
LJhAiHAEEku7f6vxbHJRiXsZtACJ1lLO9klC7i7nGQGf/o9qDYDnGPN4NwbzQpCgPzvrCGClnfYi
KajyMHt9yd5RLo5FwbsDsC59W83b5DxATxu4FpsNbJiO1CkS3GmZzyS99ACJfYWtY3qM5UYa1516
TzGzRdXMoLCgnk8kvF6Zmeb1OzovAjcJ88pXNIKj8piU64ipEphdbRxXUbu5A9mfGdDCB1vdYW7W
4+9C/bJYJkqkj/yt1HqzSNF/tMijBRGEcrRP6w1Kpq7YRdKRcOxZhZlWWecJWnVOS4M6BsSA4nvX
QsfV9KURbrzsvW6d2ej4awsUSwh+G4+vSlrwwYmxKydyQHjNETNIL4FZ4XagGRHtlXcUn4SvvqfW
Lp8ImIT1Hw95WM3r/r02yd9k9LKcnWfu+XrH4Iz3Aa1yhVItQuvdwEvYEhF28UJDbiEVRyletMPT
Qt1CRjutjO8PqOvsQjGtq8SbsjhlKsvWSfwCUfjSZARpc4he5QElRngwzAZHBsIWa/ge1iHwEcs8
0tgzcLIbk9RYSucazwbqeIXQ8alYBDb8wizT5vF0SWBzqHm/aj53tsMDkn5KBsGJtSun76l+TcmM
NUiP8vXvrD5qxW3SPwIkbCqauPbBQIUWRHoj7i3s5wxCYbOkLNkqD81cdqUJgISiBI1oTYf4ZoMX
XUaiOym/hXZt8PVHiww02cOIFCd3BQC3LrZ2e4a5ehC1OzOMr1o+ZPiJm/2YcV75b2P5VNE6irtW
5WHM6PhqDaTrQNUd3DraBJRxHKYlUu+o2Fj5yUATHq4opmBogGQmFhD2JthF6bxJbqkMVut+OnZE
OBEn+VgxerO9ex9OdKAKkbi7HVq7OXEHQbnV9ZsQrsjhm/hsnR7zUXVvwk8nxR8IZFcROzMn0ZWb
/WMsvhRr2xJ8k3xV6noYN2H4GPtXWr9J2W/UfGUGtxB8w1ht6IZcRB5yhxNqKtxHu6Z85eDT9DH8
2xYVlcTuQ1+SW8x8zN2el2eSD/3qx8bTmjX3CSyJ5X3UMwicL1855eXO0EfQ2Y9Yf+/QNsntl5zv
ABy4wLPwvTK9Q4dUJNjK4PGRvufkRrP6W9qLKcREurQIR1TXgdj+z3V+kvqHbdDpS+BAfknStT1j
WSlOsf7XyqZrYyX8NpH3PayFsSDPT5C/XvDTDxfEnpP4SK1t59xLjC00PoCufPKclSWSZGvlheyN
fAz1VoBDBjoJGjtYsrRgiZ5iFE87qoHyFaEsH5NjnW3NQjDe3fgSLyLWjxEcEwOzQhoVG4gOeGt9
RTwQkvIsYVo7/YdvZpKPLYoan1q1QcUjsVRKcYPt1PygpatoOsnas5BuGt6GmPkYOQbs0lIhHNFY
pHvDeMuz92Q6WNoBQ2EVv6UcYYV9QXVD9uqKiUFXV6aFwOjcNethOBcWygVnGRcPKhAylBCs5TWZ
2/9ZsSBIOOzTZCvw/4bjiX5W0fgS0z6yaJsPOyd40voQMkiUpK25RCzVU1xCpJN0wnswYnVmYnL2
kXKreoKH3uuKx07oRAUXyfG1mAzWFdaIOmrWav4zmF8F2uYY8G2RL9L2PORUpOwGcy2cfNGHhvsY
ty9Rut5KiJPj4DB0K6lbOR1EIykaKIsL/9wggWL6+bbe4p2v7YSjX2m4N4TubmPLa19d9/osq1aa
/EU9htOc6ZorUe0QsLuUbRpIHjm8CsLyWYX+Bag8Ute/zPoNJiVxSMPjWd1v7t/I3QdyC2UYHO6G
ML9RS8lv+EXHTv2kmjQCYvOXmXq1jBNOjeQrJ4JEBhEHgCr9f8imY/+nOwCHlE9k3KLTfI7qylAZ
UtgZlm31kSK/JZZ7OELUduqWBgIYjg0CXaQM8E5uwWj6oPHH1cu1pjGI7Ib2lxEOISnILj9smF2T
CC1mD2DxiHIuGu4qet6WYE1kZBzD9JvrIUjvFsk/0r/Mlbjfw7aiqYrAe5XVRI7W3ZcPBQ+xCTls
Dbg030fQDIuMa6W6IJ5K5XUmizhVKd47S5aYxjpYRDRGnc0qPrm6/1d1RyEOIBECuTaf07/r6SQw
sCh7t+heEJ6miXBeA9tb+m70IFFYrrF8Toe0uWbF3TMIuPpuKhFgdSwQqZugdrVO9s6XXZw1pNXS
1qI/KDgCaqbxBodNEJIudmr0PbNSWnMIYUzCxVus5E+ZgiDkG45IfCD8h1oIEMA7aQDJ8FN4O5tJ
nEKGChRJ5tppIH0Gcj1gp5nsMlQqhyokkUhgIrz+aBXx0fJ5LifzNBAvhPK0MDd5t7cCgt4eDlMB
KQMFU5yjchVA9mvHnAfbQ4SyBeAv0O+1YGM6wJlYZ6ioX4X5tY1pjEZeOdUvosS89Es80CWNHokG
sLUgLdFOzm1NSlyQAfGvRNqgA5wmslirEZNIvfdLYIizZr459RcvvRtgVoLr5oBsEIdqykfVYgpY
te2fj8maYcmZTw2KZZQOuG4Fm5r5N41PJ3DOg7IZl/rS8bHL52iHmoVvPX+/Zf59NsOk/9GFVqOy
F1X/48GBoZKcdyjnennXO1vSpyOanFJE1c5Pb/2Jn8Ek08IrfbeuLzV9e9BqjIj3co7mMf8We2dL
aFh3j8AqJfWTHGW52ONPJ4tIHcnKcXjltNWoXwbpQdEd0fzPMdn6/gWNoi0fNE04qYFE/F0oWi5W
ur8FtxuUR9M+E+dVO4hPb7l89L1NER4swEO3IkJug4Jt1uQ/Mdf3VF9LfaFrv1b2l2nEM9DZs2ya
j6h8OMmX6tzlGUVv7YXGBndcam6cv9PxzQnC84muwRoypq0c0+qrbQ8a4TXhzopYS5e467zs0YEN
KJX57zHSeDSIXHB966wZGDE2fUCo5hzR8pzgF05ZrCyTv2jBpMD8qUzVmQm0ZmV8Q7mSWYPGkDQg
YRg3F7wI1jcQEGguqhz6AsyDZd/r9Jr03+F4ztWfPlQ3TX1tKg1KmTggSnh06zPp91NGWTYEBbfe
BEVQKHf5ZqJ/SDf/rk6YMf8mkq9S82WgNxzWBEnzSB8JOdOqm53vO9aHyimWBN4QkgWMLPYUtf3W
MWyML5H90vSrujs1yUUmCCzfy0CggFn23MD6EflgepyVXibClw2GL17KdMV9HXXHbtxPNXrbhIRj
XilwM5kYrCNHgMkMhrAivAbGH4cCmSmWvqbCxvN/OQ0Q1P1OiDQGQF0GFQ87pP7bMTNPoIc9xGOs
vpM2YEBD1jWTXb+L4207bTAXuOFfUiMienUelNb3UG8UyDp88P2iQJ6nvxL+YP08hl9SulM5LHoi
BodbB4JSykyzRC3oyG6d7EfyzoWxrCfkSJBfe+F1VTHtlJtO4r62OLOP/2RU0h30yM1KsjeXbbJT
/Y0tPVWDnpgVVo1NjOvLQM3R8gIlF0L+tBbFvAilvUzhKQcCZkkQGR74TIUToJcJ69vTo5Xtw5FQ
0RXyyAWJE1n36rG619nOUvZExVXFwSou7YxMQrQIxMMUd7W+wvoXWM4t9ObzKF1yh6KTavrjEJ1G
7he5pSCH2RGimrS7t5aJMS/vdf02Ms/XV6u6OlyimromOzAFpIvR6AigqpSuhvqgH8hqj2FQuenw
3ukcWNM3NL8I7W5QyyDPt7saJ9yW9HZzA/zdd+80LLi4FDKgPoAJ3IGshFp5cW7eiL9gHSEQHrqL
5f3Z+mFCH00XKzZoAYUMs6A4qfWy0BAnMHet9WjntGdn2JOtOUK8k98Omhl3r9jnvKuPNou8SsdE
F55M0Poia5APvTRtI+XblPZ4HNhTtVIX6QLbs9As+EcJrUMkRAXsF/EyzVakowvfjDa8LGDWmAgK
F0lMDupM1nG/m8y1Y67N7KyUhwiplnQ22eAoA46fhvGhjNdU2mTOziC/qwYgVeqlFJSkQdkEbKD5
wxLYHBkJ3cz8UDgFLO9d8GXE9aJOtbK3sD8R0jHT0sNUbmNMJQnaHVbvRa9d7M9/H+B4w1K7oP8v
8g6yc+u7T5JeuGIk74C0OlOQ9yFlzlZiZdLjm/AzR7w4MlbO2nspzmeI1KUmFplXgpOxX9JgK9U7
P/gRiXMVyQD5NsMD6Whvfi2v0HM727pBGUX2uWO5xaJNT0F9LWrhFjK3LVaOUX3p3ndt/yKbmTcI
Ai3k3uJU0ZsTNIgdsdbOmZFJryLGVhtA03EsKwQi0sLkoTjeDhpE+bXhhTH3qf0sXkNCeqqFY4j9
QiZij287IEsnoI+kRcDi8VgOOmkZGE4y/qu1t4dtMPz0dgk6jYOGnRWLGaRKRSansFCnu9o+TgPy
8DlTacxT5a3Q/uBK4u/WmBBgN0L15is7nYXbNs4m5VZCz4dQhnRcft48INaAYie3M7eKuU0BHDLg
sRbcrOjpJyOO0Fz66SbH7WbvxTFaOwtlCT3z1oyvqN3YrEfDnazIRCLS3oBW0qABppHj8cD8koK/
ofVPKiLrLxANdCMfZWtf0PYwR3ncWe+eWNRJgIJ+WjikIcvkyu60qxo+M/xBFrY7WMbwTGrfGB6L
dlnbTzQ0yO55HbG0OuNVCe+kSzvgpmrgHQv1U5S1cAK1jCpkCbSApYQ/pcNFao9y/ESvOg/AmYmZ
infISkPzXLvBEsu4gcHccEdv7TdzkLpg2axt/Riwdq91exHFJ2b2lMiNFrEx9cM4CUcw39B18NBx
Regt4Yk4XBFHG3aARJjYx3dIMy0k0oFpzH4hQ+eOapOzbrySnFfJQg4cn5LkjpCCTF+VCFCPUAJr
HwjiIoaGJ5WKIZkw4X96oYBXOj62zRLEii0vTTATLH3vOWiE8h7Hdk0MVIyiqa/W1kHPD9b8wX5o
z6ZFTgAjXAlmGepzVl0MFrwlVENjWM+3XXC3kbxLzrz3aFX6QGQYuQCS4UXs8mjKVIBZ9VgZQOXP
BumDv4a0K4a9mPJxokq8bbzxPJxTt5XGHTG1PIwamXrkpxnW+vlBVSC5jnKPOPucdKtcJGyRSuQ8
knQp3H/Ftc/hijbcGl+/fBKTcwcZ4tUhMptc23+Bfch1CbWFiLSQz+TUzhOmPJzJW8DK6hu2m2Hx
zwm2l219YXIzGlpDlcGMOXrGKrkkN4/lmWeyc6idW3fxBcrkpZEPzvKMiJG8CN945bwhwfQdRxTr
CZ8DKZ+44bx5PhzGYJtUbM8CkiVJqTvVFuKHlTYQjER2CFU1RM/jrcddrbQrfm0Safr0NUYHO9kh
QfeIObDXNkIn84pzxK0bGLe9j0aeRPBU24YEEBuUVB4hMsDjZfUY1SC9cCI5kR5ZQZIyvwAIcYLK
v2e4H+cNchgBTyJR6ePVlL7REEwD4y4ct8KArJQLYWZW7V1RX0JtyyFTOIg7ibDhca0eNf5cfZcy
pMvUV5asC1vHYk9DPTCyWUHtc1Sp3YUujmK85m3kTj5cpAimgIyQDM4LRPP/SaMVRiK+vYGEUYLU
i4X0xKXcVavpTlKkj8o0G26VTlyJfwibr8FZdcIxC//of2XpUilOZrqlHAaLJH5TJOr3qZgL4MVL
5xIzvnqIk1cPqUlQgaqsFHozWfbYFQ2iqISYf1TurfEmvFjRR47q254uYpuzwqM0j1ylO/jIrHxK
QZ5+uZmUte09hidF3LV0krxbVe4sZy8bqyjC5kw4ZjMiuLgmQs0dgMFEryfBAjD/g/YdOmcTojm2
3qNVsCLpcAp/SomjLTfdQfpLyPTL12VLnCPC4LrAvedcM3mn93QHssURt3uUx40jz2VCIUah9VMO
bfN14GNomEvr6kzsYT5eSrp8Bv0UJQcZia1+RvySlM0MJEBcv5G24eUtyw/6afiqYwgDnxIqES8W
8LT2C+GrzOvPlNpBlaGfU5M4tByBAWhvyWDo56uGBVboJ6VTjdBDuolfsCVJIJVXo/3yqTINsV6q
KRIWUhHjNQL0tkLbOK6NeCmpTx0ogBIUAbyUewspGYuQhc8x2NAnN2tYAlGedSF3WffSAxLhvVOU
rzRyXAcHCwS2PQW5GwGD4Ildwg1ln8w5SXn5S4pj1+YQBZgUwQUCSeI+T7FThuMKaoyrFARn1YZr
eoO16oK9eWCjt6svcviEEt6+TWJW6aBJjavQMQ/Ot1ix+01Jfkf9obf9IsOu+cVb4l26dtelB0V7
CNswiK0f78xhq+rEP8/pXZmaX718a80vH7UDBe+cCyQwA30Y5XLUF4b5NkKmEn0XqCuxtoXGVbiX
9HIu+YfKOUJvr2qUx9A6xBSIOVmxL73yBnhvoQ3wSeODBOYILZ+5seyz37J/MBAlNybdqCH3VOh6
w/CvUa6h90x/p+j0RRNxv0S3mU2/ecdaI+Ssu4jyhmwT8XnJ1FEBu2nttkjd2sEFJkNWbwmmIhES
JCK3zxOXNjQgVZvdk+0YzM5MT2SNxARootmRsxMdJcuEh3Sor7J3IN1PaLrIWGOO5v8WIl75H0fn
tdw4kgXRL0IECh6vIgl6Ixq5FwSlloCC9+7r52AitndnZqNHbJKouibzpMcEliwOvmp8FHMpp2s8
YseZDsUYusAsQyZ7wUr5PVM+G/eOg9lk8KDdsvCzBtpq3dEZtPMNLHGWo4/eGQ4pDw813rbzaMBC
Tdu8JuUuQzoDttigqh6/8xoRqrtkvxT89uSt2KAc0fPM0nAQcRQ9Nv8XMaNDxJHDjhqKFvtxeFqB
PM31hhp/s/CH/YFqtd8y5F+R8TAy02oPqb4umTBrFJ0/dbgzCqSyaLuSDdsf1zwCl3xpyt3sV2R7
PU+0afGt1woEh4iAFutverVt2pmbbCZel/KCyBj5q5YO9FltmwRPa8aPBEeKdf4Dsd1syY/cFoA5
e7ayj0zMWE0WAfa90YDq3u1AY4fGMo77OGCIHOX5QqMjt2AI9+4M4ELF5cVbWgUf1SINvbyo+klr
eNwyKJ8HBwgEo4vQPM6G6bj+mr/m8YrfXvYrmh/YyFrOEgPkIvPj6gzGfR5u6vJKQAFdbKNfXCC4
OVWAjsABktW8WYj0X625pj2NDitsREvhdlkcZHYy7TPGRaJiHwFbOeqZRVfScil4fm2aFejXlXxT
9FPjo03sWat/Gck6C1hOSYxQBF6DaFAMpEhM5MRhtNi5MPQqs38dHCTtwEhOl4/QvObxxtJ2pXKr
c7QVOxOlC+RIZ+ekCH30FXNl3IqcGXW0L7rfkfo3jU5JhxI8ox21n1XMIV1uB2KCSCubOyxdPKs0
AyPzmXD12YRodSxMoW0ZcsRe4r9VVvnUBLtO4rC36MFYu/Q4I6N9ZYGUKirexGXeB/fKdE61Ev21
VflFcgl3VZAZS1MRl2maXUfUimmm/umGewnT6S1VAVBVAkgD83wtQj8WKvuGi7gqtsQ9n4S9GY38
u5++etIkHT5cfSCXK1BOFiz5Kbfe6xQ8WtitHeY5YRnscxj3UZoeKypJqbasVMUDvfiixcUPJqa/
OihJwa4iLcT/lsXkbmCyLKFf+NOhDzUuU2wgpbFxWaa0HV+4KubQHD1aaw/9/0KT+vEYDu2pU9uT
7Yp1UDjXXktVFi4t5++qQBuohwq6GQyhXXwNh2mtCAPcqLtWY8pNZThr7CKRZDi5C5nI9rrG8gb6
rJm12XPWVGrzzzEiVg32q+3Oux16iYT8c4RvLrqxMc23tsQvCuQPmXnI1MkqrqUGKXaERWcNwBeH
VZRDk7HHdT6hcyF71neQXoGW9INqXUxsgFlFNdo3h7HS9RuRkjmoj7teVY5JmB2KThIcNm0SZIIt
wgcRcG+yRRjTnuw1l4cK6Y+Wem2hr1t6zhLAqzTojfP4MqXOo3OxenSWeSmm/hhGxdoMAPuiR7YT
sRzKOTanoKGb0BomCB+VoyV3Rso3ggorxfdGC+amHwnukyEYTgGmIGibBxOGgBqXq8aGKQr3cV5j
5JF4rV0wbGSUEU/sxTxGMiwPPV8NChMAehqZluU6ym2MZ2CJQNvDLfY6B5AW64tJkFw/i4AqsmgE
N6XA8+10B2E8FfV7AqhSzGfPP2EDsLGJIKjhadUsPZmY+lQUBhdgTKXE0hak46f/by5LEmQrJnv9
4RKFTMtZLUWoDUOTNgllYOywKDdZ+0FtZG9hMDc2opObfBT0VaNL50zQxnBSGvQPBENOFnQa0FoN
RmeTgarFmnic0Ik1MJ/TeBm1dDgDeFfW6kVqLDSyKRxwYSN3tka54T5dtEsl6WACKWGPQGH+OQYd
VuF++hT7bdGuwli8mBiuOIEDld6YTlNOnj/tx+SznGqPF7oiZnOVmMjrJgrd7p/RMFNiTBKdHfvg
y32G64NhKpXyEmmSXrNb5/yw8SsMczca3kNzYwsywNhcEltPRfjVTVeK7jR+K/D4tmSQSRuRHbMJ
ZGhS6ZdBmK5r0h0c3pEEr0dCBsCLz6DMV50Ij52NEGHcGgDcgnRVo+00GIQoqfpgothyLM5v7zRz
bYhCUGDg26irbYO3De38/OIkDW2Scz7o7x0ZRv0sv+RfWFiUKhF96CxpSUgbZDFGoskYIHnH7jFS
U7Xw9kbs11zXXb4MemWlSfS2/uBlSPAmvAJ2tilC1o814zWaSoTZBRIFOVKVgAbS0LNnAmAqJsoU
CFQ3V2p8lSrkWugFIAigeeh4z41sowP1Kvz4YFRilVYj3QYNHIPBVWndqoI9mPzNAR9bzDA0vuEz
3cts0uXEOjefIyBd+uiaN5DDHXxhNV5lQ2dMJyJsxm7ITHOSM1ykDgXadRuKnQ3BOKReRn/V/Bnp
08FKPNMpao15MMvKuWJlfy+S96oDOavvYXjdIdfXdMIAgSgRsx9FMilmRC56LjEm2kVNaWijAxvG
ehWA22ueTbq3AaANzLtqdnMqt3bOa9UBkeiqvek79cWJGpQV0QIzFq6mnCelqVDRfnXiOwxgiaa8
za+9Q4oprWS90gZsIRPhAL22T6qPxsIVxhqhb757/70bTm74SNxzob/l2rGWH6L8BFrhVA8lOfLl
12kvxUCVYtKwMOZHmlBo1IM1mAH6j4aWYODv88Fra4MrAwnF4O/czmc99c/owQD3vy2itXmCOs9E
1Ogt4Z4pbL5A+ClfMz6UNL4MJRt97Zk5zB4S8Sgi8K4wR7BaLCNICn6G2SAnlADZRg5FfFB/ZqoF
y0zTOgqIUqMN7HjkFn1kBaI+yWf3PfUX2/pKUUMnk7+azR+uIdGVfJsQVf5C7d62ArIFM7eQYSzE
pAaXo5RPWTO1JxKKaIPsr28RT1qoHcRnjdGgABwifkX85zCVKr4yZKARzdxdTb9xKXAFkA75qsRn
UcH0+pSoqmcTnnaVEdh1zHuiypexBpgtfdlOOELLZ2c8rOHOO9HjBWFlDFouVgjkkovM3A3qa1Dc
U4J0gR9FeyJghUWOEE8gW28Sj/LtyHhIDdcpm9n4IuJzB1HrpdU+VEH7r3ghC8GEzwj4hU0fp+NQ
K+u1iZ5t1Bep9BcOm4CGKjQs4UerhIgoBRwxDKQq7wWOyoZtgel88I8Q+mF9sp4pp8yQU7U4a50v
/f9S7AStHyZznRu7dUJPD6x9Rr9r2sUyZBTnQ7KNk5q9EsTI4cvvZjRg8tKwB9YYKtAUIhgmFJGF
Nr+CkSQCP98MebmJq+WcH0IjYrNxR1ZxZlSlxISpnAxi2Ggz0g15b1CjQSy/2Cn9Q38k52ZEQtl7
+Q6f45R6sJnnil178DuVfFWOFys6BPKqgNdD097uVdyLuHqMfJu7cPseSfVvAveqgP1sGVOY4j5/
ydPiq8KWEvCSc3fgl0KyLgQR9uFEyEqmTgldbpROmwh1ELoKje4pUUHpSxTqxkOPyqXeXQw/93Rx
VYyHQrqkrn0L/26l3yL4ZFU+Wdn/R08d4gS3KNuRQhXonprhWZifWXVq7QD+kUnQBu3hr84Jkr/K
jKi3Py08GSSSzo9llv6q9kOzv+thr/nnAviMvc8Qwgid6eJvUhXeqL3F8UGJtiXvbx2sdOl4lo4m
Qvx1DL/9d1hnQGErf897KZ0D0wTWdixjmr3qHojiwXdfO/sKu2V6K+drVj4N+r5Rv4viM00R2f7x
Z3bHQ27ceELG6SPnms3Gnx4hX1p+AfpN4hsKwwkupnoynJqAbtKSta09PGrqgJT0w1o3jg6LFGb+
jeBE/FS5fiKc7ZV7UVtmVEe/vFrtT1ZuysHB4EvfIjHxERqfTVz7bKbK4qGFNk/MI8vfxxEcVH8z
m+tcIQgVLa6XY98UlyxOl1Z40MS1M28NM5QEbvG1s0g32zmeFpyi7qpRvI/7qKSXO5GQzu8tnW0P
2mK6hMxHfO2mO59VIRYmd2oSnzG0sU90VXaB54rTq7qN4U+aPkW6YafZGtcUfTfNujmdtWaLA0/X
9ippISLa++qIqXZdtu9SRex4SOKLk+9s/xoyeINq1/v7ilVldypKz6iBL+xa86q3iCzVx2Tde/QL
IjtBQa9oGR3B8KY+5xh2eON98d5ku7o4JuJTTid1uBkcBK188JURHAP4n0v3V3PNg5gQs3Fjzn8c
nV60zr471rp2fGdoAoZdBn9K98ZYXoxHGbE4fSnAIlCSBfrBYlmHeZElSoDhkNlln98LcSdeCAHs
2YqwIOE7nC4KWMh5aXG3nG3DMMg4JHh9I69wWVeYB3bbY/uRspHvcfzQ2c56V+rGeO2bZ/6iii+q
e7cYxTomI8qMEx1pQnIxq4dtncIK5tBrWO7TEBX/dpiQRG6A6znhJUS+SGSEq58j01n6KlX4mkuO
tbiN6neAlt/3r1byDdgh4RPNW3R5ZLkMBbUWp2d3Iwi7yH4T+Jrlv5jrLz2GgVy1KBac0F4K/803
Nl2FBsUrsSy5T6X6HoPnFL1bDt5U5eCmF7qD5ZoKJIRtXHGW5vq/grvGwYM1oKapc7Q8fbSSbLfy
4GkO5ENT6pGGg7YzT05jSE49HWjM+iEUzzh8y7t3y3oUIwuYVZWtMAP5477pDlryZbCdz85BeDX5
d5CyzUBBa49Gd1e5V6IfDsfaXGoBnoSFZC0FRq85F8aRAUvNpBgDITJTBAnPFAWl419dFmi1f40E
9RPcDe2m+f9UPoD8wTeiTK9Gywf6VzArQ8TIR68j0gVz2+4MhOUB39qLM+wD/2nUu0IwH8u/xuCn
Uddmz/i7OPbDKSIupttG0RmeMQ2802/IqMNczQEf/85PU3up22OgHbTqgx5bhegZRe8K/E3KKEP/
6dq3SF2XqCZZa7j7JGdDvJXaG9/VpPipqy2yvMEhczR9yZEgESyBk4RUY4YnbxKzjQBrJ15LnJMp
Z3EHGxKcLaT2hQXnOYUexih0SVlYOMEichxmVb/zAzYPD4qGWeExMveZWHO0tcZbQQYA+kUz/atY
40syJukAFyhRQOvwygqxIww5ULaqxbQLRSqnidPv6u4TH0QzMePa+eLA8NDFVR0FHxozbirgl7rH
KsyvaTCWbZQu6KjJVN06LYGj+q8xBypQ0/Ro+2L4taozq+w5UW371cmuJoOFYhdG97lN48V21Tdd
agDP3WEMOxdGHYpRuyIvw0d9dciSXx1HUsf4V2IsNOW9Hz9o73LKn+gSpa8EtWW+V5az6SEN2Gof
nPhmJL+tYL2vfg7GT2H+lPlfiaA/W4ieVMFd2P+z4mGBwXXuD1vl35x5mNKHddXN0N7hgtVUIQrD
/PCKYZUx+peuItzES0qWVLL1nV3abP0alNlaEOhjA69aDxPZ8NcmvjkOw+6P0D0lbxW5C1AVVRh3
SOyo5LO/xL21KH2LH25R/vB9cM3h4ACqmRmzkIwvBVMRyTLxwMu1LA+oASGUFk8chd0LD01YvvMM
JPpZwZiVv43M9ZKNZm7GjHDUuwwONkxoapRqV/EXJVm6q4eBNbY+ch1Tf1TgxhHhko0OmYxPp8SR
wIaGfdQLGzzoGxopQXLNX0T2PWJAxDkx2ihXtib5kqjTmgLYh7LVR1wUHIxJULBGqbkQeGRGpPDS
/tgYxbgyxgg9iPvVpdO7a2lvhVoxZGJZqU1Px+9m1uGrwyWgoXBu0+w08is5NW8xUzdpG8dOxzba
O2CDol2t6zyyOWKOH78yqSDGrRnDiHOHdJs65d4aqA2K/OCjok8dtsQOMD0F0TdSgAFUZZ5UF8v2
L4eiTQ+tac9urFWoZib6HesS2QbKOfKt+CXo9yJIAY3UtE0Sb/S03g+9fuiVGA/dy+T43jQWnsKQ
0rUjEIaoKEMIIeHH4NOi2JgB0RbgaF2bZrNOO0IoqoL4alMsi+4KgWwz2eFJ+MFr7bSvzQCBwx1p
uQ9NeguASnfPxp1OHcVREwISiNVVS2naFsOulF8qioF0pK6F79Rq60wmx5RI9jJDm2IiHCbUzerO
Pme9oFlXuxsGgcI+j8GwSRntNSEQEaRWI0sdHQZQ1DzV/HWW70pcMDGpcVmsvZQsERXtHlcjHLDx
PY4ynDvToUXDIQZMk83BnR4yCZZTRjRSTiIPeV6xMS7UokGVPG7r+LvDFcbIJiZTAqvfho/SyxOM
Kv5sjct/AmDItKMF9pX4z2QYQiYoVCsNeV2wjvlBaU5ILY3uCEQdI/HS0BB2Aa5XutFzyS+ziPwy
aQ1NirECoaOt4VpGVlGTN9OVQPntFdnMnEd80MxiNepGfwA94ZcTO1wCiJq+u6kK9r824dyprf6K
ya1Lr0o1rXNJUlkbHHQx7py6veFPnPLhgDzzoCYjD5Q4Z1nzSgO8Nkipw1mDaxRSxEBOPfyEPLqq
ZPuVjvKejP1NaX4HR25623yA1zWd8aoFyb4rgo1BjlaDsbdJ9ENpVHeljH6VhLgra5b31v3BfdhD
8Sx7Ynqt/juqs1sh+O5Ql2Lz75320ivDqRfilFnTKYyRGHNKNiExe2zCXGu2CevjTw3fqSXZaNbg
qyuEDxkpSEmZPOuq4BBhbTEQyUBB49xcyGADLTqSuc69CmhipcmSHNayncmPpmR1dAR09mRCsBJK
+kXSK+b+ZS/j+xiqf4muA/6Ku1Pt/g2iv3WO8ZobJiTabmkZ06Yn+Tsz+6WrDmccZqgiVGhjuoEQ
j/Ki40WnnclOARV0jgTUlPHS5zvdWwr4WfsTxQNOnvSp+wfgMmy3zFkCY0DGrF2imwS8EuVdk+WN
UBuY0PohDcpb62I+Sw3tIx/jbq+doe5zm5b5R9BPFTbqn0EZ/w09wSgIFLcl2LkDV6bLVN5lfJi0
7UtVzuUGIp0kJ5ytjB158P3pYcuU7IZRvhKAiLBJMV5yUn3DBkdczwmalQTs6uxbBbYcImnWcGhu
RrWJqF4WU8GqxjCrXRF96IRUuQjrAQ+Q1yI3jhZujMnf6U61rUbIvdBWkHw2RbTXaGnbBNUX+pPU
Yd3upLspNEk36qH1GRsLOoWrHjvSpnwd9x0MkoL1COoq3qG1U8tt3kfLqcBp31Sv6ohxPAoBnwQL
nCVbW+8PVgArX1WWfmh9SqBciZ8uZM9zRvat2tfrymqJzMQhXHd0YdFB0rCNMt+B1bkKAtz58q8m
G0uyIZCh3kuj3Ywt1qdW3Ynofej4cotKXKd2+FTDmpwPWu0oPKtC/JSIdLO94/soC4EIl8OqTNrt
LAVgLN/ypjF3JHsNgPwQP62A5brBviOqLkFR7To5/UwkJPCMX1zD2g4td+WMYLO4oY1imXUddiW8
8ahhRDoda4XP25wORqjuzUDbtzZ0DwldnwLBZrtvRF89tKsExlKKTCUcqbEtSD/9oS2iUxnJXQ9y
chBIbkEjYB30i/E4MGwMzWajj62nBNCazHwdQQhIG/dEV4M/axso5Wn+2w5QaldEpAj3rDjkyWz9
c8NOvhqmVeIoDPmGbR3VaISa3cQK0GHqWYLCJzLeA6pEFKmwFg2o/SQQF60CrHMO810Ser5+Ij6Z
/w6NLfyHrr1oOW00c5bmRBZoBfZIyp9iQJ8H7nx0/9X6ezW3kekzV9a2/1GoD9t8xVsjwvsgBUNg
gBb+oWL+XZXfknFUEHcM2RlsWZ9NZS0ThgfjJeQcC2FNlkJZ2JA63FDAWWWBCSkLG7AqcFC4F/yz
rbvrOdgD+dXqlxleb/rMUNSdgcury97myWbgXl36BR20xlBfumZ+QQaT0ZLk1boCf2Y/Aw7bhtk5
G3Ya7LAl5xCWiS5fG9xjVEXNiL79SHoWnnzqoENI8EQAONsoQRDHXq188UPIXgjfnOxecPEU+G1t
YnabhcsladQuYvJDOr7a5apVNxPtLJVvQ8K2Ub3FYsPHUSc7xT+L4FkZf5qOvPxuG8/SuFk6vSv0
XhXlrn7T5D++72kA8forBWsZ2O8w3fAdTTWasYMnZ5LcMQdKWIZyCaK/HZiWMZu3PGTjmGBUVsRx
fBpQeZkh9HEGBRkGBsUmjaUtyP3jAXeVF6uFS4gfpYHC0djQ1rFm96TqTslHZDFB+uMPwgjIVRjH
7rRHBzpS4xpzjkpyz5kdOx2GEIkvrgfZXM/+6I+asFGNAonLupxnbUyFzelbB4RZMFEjsscgxkdx
vuwYMRr7ojRA4uRXi+8oHDiW42WYW6uEIJ6K9ZylJGRUuyv/Mugs5GJ3I8cWMx6acN5cdKUkLvAU
sc8Zmmxt+okXNbNztvIs5tdOR78wbpF+kIjGgphsjhgHr+5/gFom9QEkbAakONiBTR6YsPuRjhap
WQQWARrY3t1r7/yGKZeiyjYM8o7BKNkMBpZOD97+yJOI21ris/KNSF4V7eFHKTuKZxr9qtqHaGko
Lv6wJVvX9SKOCsc6Rc5XYQIHCn6M8eKkZ3wnrBAp5KcCKrH8ntFuGpa29ji0l4wdzMj66v9+m07O
ST8D+dKLtwzY30S31MFBSMq3LMD1/UEZlTr/AvXd0uCJPGKOanFrO7YwDZ5+K6VFQmrev1n2weZj
CP16byn/koY44bcwfp1omwnKmPQHT4fj7EPlVU73ADY1A5REe8YsHYLpI8ixv8KpZqvPSbOILHPB
hcrMnM2z8kEYFGL0W5jiblKghHwMLGUdhH08ju6zzVVvigUernuFTqZKfgfSWTrBoSv/zNRk8cfq
e1Qwci4Ug6AqZqRFckcH36B4Ma2vKOGlTQEQTfKsGMq2v7EN4R5pB+tM7C6I6ZeySZbs8Lzccq9j
k6znr1IblquZQdaIVUCtMY/eaqfYmAEaxgHCl+jIg4WEGqM+RRirrSYtXDFVwiwTYuPB/qdlK7fQ
tq5C6iB63sHiShXtcjT9Xci0ye+N/RAXK4t9aqEANCMH1XIZSRq9F3EF9xBxjWggCYR/Vs82/J0o
1WMf9K8D27jE5GHB/JyS4DmE8ZaemfQispw6h5X1LYg4LyfjJI1iI5BvKD6qeUoMW4Seo6Yer5rM
8czLK2rlvlxnkbWanAThi/gsJKyTciA4HPKdsx578xRUeLXykA3ILIBgJRM8AqgWToxQj7Fvj/qD
8mBZBNGqKW9mGJPKSKpdiOZGeuHElg+7sm+isEPgm9BAq6oCbTD2NP4I0cATrvv7MjtLJztggQY5
UiqeNblv/NYeuiehonhOrcWkogrQ4IJoELHKGPY1MVeQQkwDKhwghBQg06ShBx44gJFHJiyM8p5V
GxacIlnBLVrUcMHMefTclMucEofaLGwOAwkwUdafGjmtUlQeWQT5LmD734ll34yrvvd3ChMgtLkC
uFTFzxt6eyNBeJpJu3ZGG6gnK3ZdPbfM0iY/XbmLivwSwzdWijOuRpd8dbpsC0glDc7KLPrN2GN7
QZHRuNLrQEeqSF2lrSFemnDhHC0L5Tq77xzUW9A465JJECOL0XlEItqlpbOhL2nVfGm3RL8p9kdd
u0uVwSR1Or8IquBrEm2Gqd6FDvmfi0k5WDR0FmVVzPJxZAbiAv5RqSUDgtN/eyZBBoqTfrYo/ynx
u1owdYqHZY8vNrbZD2FUdCV2uO67hElTnCHTOuzgdGuRzyvquEVYzH6XiLYw/rBLAoq/JMv9Eaeo
3Z6N9t1iS5T729q6xuaPoXx19PyxSjUjXqv4FuHdxZy/N0Xs6a9hcAzymC3h1PGa6lNhKncZVVvm
M/kqJok6q+Vxbg2LYlq6+HUGQlLyqw5QpvOS6NyBVEjkpzbcK/FtJ0e9+zWzzSDfVcWL9LtDgme2
jtVLVf2kznYeu495v1Xp5HTlEPVLEOa+ePMhBpevZhuvUpJVRPkTszOTDYI759mKw2w6CsClowBV
ne+sRxF+ddlomKgMfWOWnASLps1Xrk3o+meom4ueUV7Mbq43f9TZm4mByTPSdicVfHOSgvLNVR+1
Ihb8D8B7WBHm2nDRLGFLMF/LDA9iurcE2Quo42gDLeiTlCSWwCGo1oQXkRReEWHMFmz+MWmKecIe
WU+6NBjzxHsjJfpzvSNn/aa7lzGCsU9x2QD7xoHIBgIplmql/1p240Kvtw1HqBKbrOall7CN7PAa
KadaoPHrm11QkcISwTYIAga4cPdhReaQMSqtWVb494yBdZj1yLgPa7dl/16vRTatB1df9YOKNnXw
iqK+KfqXzzFtM3gFUy7dfqG7Eeqveu2WutdZ/lL3pScaY9nFjtcVJZrsL32kLYGL47qnWj58LXyZ
3EuS20j1bSifg1fhPVAdn0NVx/eQ/DQthreYl88qb6ipA0GrGz1hPsRSJ+c8Ni6MhtUx4Q2fSw3s
HmTs9S7BKaiIS2SkbHLBTcKqJ5uExjpD55KG4zr1GdoHnxlypwhZRWC8a2iFUVmVpJ9NZb4ZGxc8
irkaYvhMqC3kRL7jOBDYjvges2tRkm1GogY5vamGaCvDsM7mKmcN73I8diqT6QYVyt9ABdqTejSf
JxHc6oHdL/63ec1edSO38FvDhihzWLOY06oe/cVQ1MT+YaTkxTWYLVoyJhO2zhJFi7bXEh5lymtl
EWr8A646WtF1LN+KCPUbRg7Ku0bZdx04oX8FG7Jcw3iT/mkNpbf4nNqW8KRgidJsHqgWXlfZLwYd
+DQQXafITWFPK+4scoEODdxui6TRImgPVe/snRqLhdauJcEZYwo61CgEyw32MMmhi0OSoNqOS2A6
g5z7RAqSMnU2R22Xi+yo2fVZ8sLpiKuIXs8260tiGM8xLY8FULBJnA0BG8bm0XjRSnwR80VvJoo3
tVwzNaOSajglfbsuWnKVEnEK3PBWduJtdh7pEpGjFsm9k/BQqAW2ECLqtdP8BIhI23Sj+o/87qOf
B+DMnE2ljjxoDYwvC8yaPFkC6l1e7vrJukzG0XfD7ynObz6DqVSp35nXMXnOIfE3ICX89h/IxrCp
b0luoKAAOMdPVcT4Mw8G26Y9xS58pWjmBVSngPjq5OG2QLZcdMvJI3WjlY0tKo6GtzavwZxQrfQf
CdCWWjG2yciOHEUUsirMhfHo5UF91sICkXpS73mADp2w0JkYnGlIkk3xKRBizDYDpfpUbXZXZg/p
dtqLIt4ySEWBhWjdrS7Sotc0ucHGqjpWNKIyIsvOSj46o0KcEej/aqf0zCB4NwLzzRf91WcX56p3
AgCuCW/SqIDacpmnvci1ZnGuODSPBLz+9GgaGoMpWWLtzREfWBSv1YpXnVcnU8zfA8rOTNxzFzGM
GB+uQpzLoNE2FTJ5t6do7RhUxpbx1wf5Vk1KT/TSq3r/OuT2Gz/2FhvBSUcRFZSIBXu0m0oCqy6l
2Les/uy62PRaSnk2Xq+VrDl1UP0GGA6rAvIiUu5Q/wlrksMqcoNs5VAkjucUrzD8lw55EDEPW8Se
sy7rgw0Vi0593poV1wD1+MgWTW9LvMRXfRouU4RVDDufUqEin/GmIWHyCIgYxkcJsBNWlB03nNDk
Me+mD6Rw1OfjkW8+2sQPFbtzwniTteVqJEW+NWnmJvsWI6BQtQica3zER+05ABWt7JYG6RpnuRKM
Hw0ihSg0PDSuLHrJlfer+8QYvw2IvtS0wxi7R7NhEtcyJc73/kRgeA/DFLqiBVbUGhD+6ByLpf49
0cwJzFl+r/5VarISvbmJOn0/xvojCVTPbM1tUbD1JKMV0D/KAy+VwV00zQkdxF+QG0s9bLYN3Hi7
9zq+bh0R6jDakybclihFQrRZEelisZZ4k9l8h43j9fYVid+yK5NTRW0j88PoZiyIWHgwlYVZvrWx
co1mwDg0veQd2QSl/xiHTFlSkJx76yBcQWS8BPwjaNqYXqlWS8lMljS6aH1IT05Uvw75hhhZOJKD
r5zSDEiojiDl23GGjc7zO6U4DYFvSLbGDtG4MZd9NiFxmcSh7LHFtSpCXnOPD/vdbO2/4c8m2FRz
mEcZRzajAvoFE76F4Zyr3rqOs32zMX/n6ZoW+3uN/UIZlpdysg+qr55ydcSKOa6bARCXRTJ23l1m
8UBJV9UrE0zo7OJk0PUykFSGo3i6VW9EUV+CHigD5mzhJo1HM/JSAwwQgQ+k0IbKqHsNaAIxdntw
wq09LTvDec8rrKA++5s8rhfMJFC+TSvnlGXIrh3q1QBzAr6V2EAX1RQ3F6WaTFEboC3UP8yu8gYy
D7itWPdF1iJ22l3HDhqGvRhjsDUuoee4OGKXjXjrX9uSLiJq+2WZjoeBlRCJ78+yISeu3jtZujHd
+qAP3TbRoTMzs+zM6FCFSDNbwtydYzng0TuIEH1Sxv6qNwnIKbaNAtWXS0eRqH4s5viNtiBPPcXX
l3MJknlQsC5o2ubkvyUIFqPxpy1SrxjdBSg5fWg26ZR7MdqpURpEXTmwBXQwE9qiqyxPVTuvAL+e
m3zwKbsuv16rBuKXfFimEPjTYU0zua1J3W2Y8VvEfNd05PgwDyXBVCpdWYlhIY8/bdCJNQYgMKbO
V+lAcf9QopxOCm2EQJEchEs+Yk8mFtO/dOnPxkkUf2XdgFv4HMhm8JdEz7v49RootSOY8bnqLhhs
khzV04iaTBXMmbiAq04yJ9FnyRoi7PLZVKiykG9JmlqddNZM4tgoYDtOjMHYzEsMtoLmKCW/egpx
UHeR927rcHVULuzGhXlTYh1EvopIkpqByJSfrjpkLLqd8GuMvuvpo5tHRCkYQwujDzw//pjPTGmX
OUUuVxcuvZx9Y+45OrZOa6+yhpKVw3yGgbtqos6+azLcKOJVs0jqq2QDTZsCMdQFKTutRu5zOocN
EtGQtxM+BJcOTBiwvgql6LZZjaPPlciAzBaItQVrf8g/7MoJl4ZOvR6+p9N/zJ3ZctxImqVfJS2v
B9lwuDvgGOuqCzGCEdzEXSJ1A6MoCvu+OfBoczsvNh9UNVWZ6pRquq7GrK2ts0lFBBFY/uWc7/if
ZTY8FyBhdsJNd8GK4XfwWt4/iz9JL6P0qsR12pHxE5gcRamBfzI7fFrAR16OmKNX3q3fAjkrDcOa
GtBcy59Q55oyMECQXbk5JJqyeS/a4aaHBBm3KaLdsQpOh+HSiXiEecqak6BE5ekQqDqt21al4CRL
FLyUNTXNaUX8iCyEd0zBnYRtw11NIPo2OTrMTFUZ+2LKTqtFcvR5+JCGSjEJ4TeKc+IWkVZZfw4Y
bee7Poj6yxpzoRcokjuxMjuB+tzOAahWS5BjVDyIgMwKJx9fgfbtpsI/zYW3Nx5mZQZMJ4YGoUqR
Dfhf/GmDg6TpJVfSRkH2Ado20dFL4HFR/2JtJpPehIhh009DUF3njfOQKw1oJ6bnry+TebjMdHss
5oYq2kdI0K/LpcG/lRTTGQdWnGYlNY+yN2YI7rMqgtDhRRMouuw+TJLbQJT7vMSrv/qSVn1wWZcg
DsDzD2gSIeDsIGcQhrA4u6FHCR5IffghcRqcxXiaPYFjox3MVZmDwxpA2bsEbsweY2tPJ6gCt/9V
VRkr0wBAQWx5hriIenVmzruRtWrS3HtWf5X+LYkcwBkdTfRPfLO6cMcz/+NEjK3nQ/fnk2f3g1fC
Y7IvtiQygU1yfagUZDSZcJLE7YPMGmwo2h5UwcUl+/nCCSZ5CKuLdMjKi3KMDiZgjFwG9Fhx4c5H
W8aXbQN6JU0jZOM7w3PzxMZwPjMXKH5VEAi2FsWpWBJAH6kE/B5N+6HDp2iYVJ/IRY2Hjquo3RKP
dPc5HoN8HyfrpkEvj7ne6DXQH623rrtlxaPpbyoncrnEmM6nQ+XYvWnsl7ktXwePSA5f9LToTPE9
xvRu9tiR+n1WrIZArkK+RWApW59l9Rixs5V9ee62iMQC5oetaa9E3rJUH6HhpjmArjwYoIXhpDAs
BE7kB0roL/FQ42DJV+QN4qWakWjPzS6rmL11sX7tm2bedyAhXc1hGuFrzZBKxErmYkk8RV8WHtyb
HO1oyP7dz55xJz+swehhVC/pnwhCc1fW3IuInjVCgHqNX7sSRWsuSarLEG+HZfnUTJl/lGl0WdUs
0nzgWe0CeLEL/GPEimU3VTR0Uql7F8Icu76DIFu0CQDrM0Zbj83gvqHcWIuHdkU4tMTgF226Surh
9b2Zmen004y7VlALESlUpi+6gNE6Rw+TBzM3Yb0pakSWk4j3NiHUw+G6V4P/OfOmi6wjiaBaNVGK
GCe89uscRV8XwTzAUhekDeK5NqctRTlQxSms5OB9T6u1C1zk+KH7KWLaYy2SnszzdmrZ1NQexuVU
huetBHcunOA5hJs3QaTp1X1uaCakjt6415Q8sBhU9Hcar4mYli9Ctg5oE+IFoWZ5AagIHmBF5K5s
RApqkvBx7rkyKvsp87EZZyu5sEIFV3XzkDOe8rNJIPnm61AB4z/nUFMVvzOBfyLrGBC/S7Sw0xGy
JpwquoyxqUmIcmZjsa11ycqnmJ+msN1rYFZR6dCwoZ0eY4/Kph7w3k4Nmoq+pVq4C/P6IlCArnti
uLM8BWUzoZ6N6gAt0nxqK8VCc8kAT6zy0hroFl6TXGv1nEpwAFEEcjTadN2G2AgICRkoaqE4Gi0E
jCCwd4NsLqXy3F27EmbKdqsPoNh4rIANTX9RtB9Z016XpgYKHDlnHkjtcFQXNUecOyczp76I7idO
HpifUFkdiYND9+1uDXY2ooL3HfZnVXrlOWolUuW2/XYkWpXtvU6e5yNzo74jLG0cEHlo56ZFVldQ
djE/xbMwlti7LL1NYPSIHvSuZcZQIJ7BwjYS9KLxHs4t3vetEsoH/SHsEXeG05mIG3ynyN+7mKmX
6Ia7QmD26T2KlbJbYTKB60F0JVT9rJKYLZqNMdXlKW1UB/WL0KFlHc5k2std5XBnb3HV6SUiEZvR
i1MhvZnNp6xHpGjdilW9Vi0akKtpJRDEMyFjeQfiHBLkeMKF6ELr3o4jIfQ7HxVY73d3PXofOEts
llRYP1VRxxZMMqBLbrrAfWM5cG+6joDF8JRoX8T74VyiB8VF5/vc3QOBcjAK4mPKJqfuySHLS6Id
0m4857rErJhgSOs3oo71oGDABVyyCnXzFJodCoDHwh0uxaDBFhEJwr36XCH+pVl7qrhM2Y7lJ0lK
1kfTu93edYkZHtIveiK1YPFaej5wvGzf2pOOeXHr6CNXHJsyy6keWTDkE3v/IotZO2Bo8mpnX+cB
P1cCDR+6t3YhzijsXpHVMlnt4TjmkHKTOv8weUxpHR+PoaZ/CuIISS+zoYnLhxnNnSqqYjdhfqUA
r0/mGWNRmI0x2whxD0a0DlL3RHdhQUAxc8WKbFoUiyipMwb1rdcQbylCABLrtMdjuESluxvGL7qK
KALV9KS5S7U9HJuRPY/u1H2FyH+SFaDyZfL3y1DDQjC3sQ22gPEV2sDEtrpAspH07lMmqYyUmHOE
0CjzRhS11N3r3quGJ4xzucqgPvjxrWx6xY0M+VKeBBf+yPY3YjU2rnl3wkmKKXt6n7mMtD2t8W17
GsxWcU4MA2ZDFlqT019ZT3+JVvYPk35zlt5l32qZ/heMyZSvj01xVs4Q5If+tXEQqKzhxtinUxnd
J8SvK3tAHRYHxzcfKRigxqWciaokLNdJH0W+hAz3kDMtTfg+7W4Lt90yQABDJSO+oXmyDw3sAZWz
6cZFTuyQl60nd+uQF3g+I2yEChmtTpNHbWR89CUzy3QK/UPWFyy1JjwQYavOIh6plw7UuKLMnmWl
b5bOJe66/ZL0PDKd3OM1hs9p3WjOtBXqSPrYVGK57KqbuI74NlzmNKOFrRYYiFK0rFNcY67yYiIy
sUm4KQuRtUqZB4LCtHVMrC9cAbG03A6IzTQrA7a8v5g99dhHJSAehbc3rdxqqxU5b9jAZ2Pf4F+0
eNKX+lOQbSGMJXsGDw8FxF3G6W58J73mI3uXxaecczI4PFOnGShGt4WREa4B8eBFzDvb3L5PJkOs
TCTVfprzq7wbGFuZ9NrLLV4s6q44Ze9QdD3wjHEkCIb5dON+IosiPal9r+G6tLiq5u4L5kXUsStW
IzeS+zxIhvOo8G+bYXipp5xJG+q9Q4+sYRp9ujLr3wQBEuK5rrFF0YaEhRGHaKSCc5m2NdzUVU2G
75DF22zDIXx1MNtjFPCdDdMPeky+BHJYTt3ucs2xCI0Uyu98Fsx0OICmBs0VyTCgHGkmu+HKWZtr
6wS4W2Vudl5GIFsEXaSnQ8yikhnRjKlJ9kwY8hAN7nLuy4HEHhEybzHude5SwMsY3mpFA90VqCMx
B0ZpxWovHo+k4exy6UByEfS9o0es8pydNMi0T4SVn60cWZNiNAhX2kwnk/umn87Btb94SYjRumMF
lVch82EeKFiHlKT9HDYpXEf2gIobF3ig/xAp9N1pYt6Z3mAJbNZy5zn7KliepuSz05bPldM+DxnD
gijEyVKn/ZNJYsxtA19/3KtHoR+yCro3tFfiAgPuR/OwF7n3daV05TLmiZA53UlC2ulgYRjmgwyR
0pSHIq2PZd9DOsRlgPWzdvDAuaE4XciSxvL4rk+gb0RXzdzBbYXNuf18rikTkRkS2nE5b8F4g2JS
niPM24GWjkJovn3jnGWb0iLZtMlJhFtHb/X1ylS52QzuY99/InL9NUDD5K7mQkzFbh51h16NYoTx
ym6ciLA0NRXyMot7G7MgJ8Wd2cGr0kYA1+LTleFnv7TEEi6EUiYpEiAGknAxiLZNt5KXOSJLJnIH
AnHdG/kJJeXnZm3vfXc8zZgvnRTzrSOnTR3ZgwasP1YWhEHCXquPV2QDxdYHWgzSUpDXPcBMSYfD
CLgBdUk/g5ssM5wk/nwaxrA8ltQhNnxkARuAWhq9S5LcZhCVbUbrl0y00F7CurjPBmhrAqmJOvOy
JsCJUpX7yuHwBhm+5tyoo3B4isyzZ0mfjY9mNAiuXYlPypjTtcEZh+jryZbV56Rm3rR2LEmQTH40
dY/lTB0cmxH2aUJWHswc0yo6fvu9IY33xDzf1aX7IGPvgQ3GKwb1i1FTWXuStrCsvnVJxySpOMzs
Iqct392DUelmX+PRv+7b+4xBAYAaTrJlnZ5aZ32rJKoYF4tilD/amd5HdcNjLXF0V5Rl/couKL/1
WkU6YPGpJtnRtPUuXGECVEwIxlKjKQn1YYAoW/Lq7/ztnaUDHcrlabKwDSEcY2VYtJFW8nzXCIf+
1psPxiFmQEoseFmI5sB1uVvxr5hXfe4T9VqiZk3T5CkpQ8i193rGx6n8wt+FGtldneKebJAZ8uBi
+cuyk1tBN5p41yb9Jx97WZXgH24lsszEn17nxnnswyw51B/HKLNkr13iBXjxk5UWswfS0rI2SGpG
UHEyw1QM8zdSPLxNNeOl9D7M0D/Qsx5zBJBInHJF+Xcyjlg7AWhcqGmK9wBewQIFioB4tya59xI7
4ds0JLepcs+HfMTcTQFTa2gF3tgrnMiIhnIbxvvS59GS7Aef1MsAM0IThcc2pHFpZlPutebBHWyn
1KAf8O1ee9Hc78qJ7yw0w6OcEJCtwavraI/tFsRx7lV6+TTEeEk1dr2TeOAtefoUoKDK9zKnuVxG
UV608/BUho9lrM7zqjop0KktfsbTzhaMATGF1+xAi6pe9mtLJ17Y5uvYBU8iPnaRvOETXeQxBkXr
I2yDUMz8Oj2tF0vpMTKimXPxJkkjjQb2e2tYn6fhsk0hwaE5U3CUAeKofIaavlIMjjK2uyCiSJYT
xXYSR+yj7K6Fa6oC/6mbFTRVqeodTyTLet9jj8mji70e99x+Wk4kH4n5cBzviaJ/0C5DTHadjzE0
H6JQFvYcm5JPF0+DYTjS2XpmP92FJ+WUcsYPi7Nr6dnXRkTIF+YvnsO9rotphuy6HP0G5GMXcLaN
DZ2/8llxjsmFLqg9bGrad7FbNPz1WwUmTpvE+eCG1IFV0tDKCHkc9LxROlB1RMTTsJrJTpgs41wW
9de1Q8xRloJmXvcPfo6cCMHAsbbyKuSmjmOSI9NGHDlfFlj9yv1KfAsI0RlCZ2MYnBdgfEomom2b
mkMDA9M2OKcKfWqhOcjEvakUQvEmcuAlWcIqxwFOSgNLtnHZvQx62duOtFhqQZFW+yBpIoSFn4r+
cdWU/Xkuccx5QA8kllXcoFxrmh1qVQLV76FoVF2NYIFrulH1ubCEPA8x2iOnD85orXdxyelYKGYh
cwavKImZGM0D2yJGcXgiNuRbbBAwVsv8wXhBcN7Q7AcZ82lG5NmK0tXHSt+PVXbVT87dwH3skNv2
Rbas20TA62p/rC8s6/w+k3xfbk3FKpb7OKjrs9AGF+1YbwLr66p2g/OUBeaJrsXFknCvapK4O1If
Hp2OTOi4YsjrRg6tAilQRQydVi8qOF17bl+ysM+hi7bVD9rkXVgbwwAfGxrC373OuDxSD9pxPcLu
mDkzWXm51/AOsp2tMJx1IREW9fxlbSj1hqi9GR1MTTlrzdqQ9VgTN1Pl6PHScejP1ahvzTLV9xVi
NJb4Iyus9/Q6kPVdcMhRgstjOHDHX/ZuRajY2jwz26LMkoaZDSX6smLzdAv8jDzwiS7s3qG44Rtt
7hlDGfpZ86wj8V4v/KtECxrlLjipESmcYJ85MpLE0Xo6JYRmWLcdkZUwLFobi45Lk2qZ06DbJDl6
2gfQJ9znPpEOyoLxfI26t2rTLmRnQUanWRWgfoN0A3XOVEnyXVR7VDNLBJWgmfYRV6XMz3Kf/zYe
LHGYHN0ePT/3L7JE21x9FCg1R4fLzE31wr52/Mo8Z0XDBfaRW22FKDosLweydc0sTsumPg6l/LLW
K7GAJXf40NnHeXDnlqS4KLuhGhP3dR4AJdWzvJoFcl9RvUVxM59YCx9ZYjr0AD1qkbL4WRDDJnTE
ragLsm6bQ6MN0ti8Z+lZpRcFGBAwyjhqmiB40LpuD7myOzgl8bGnQkYwEn7NudL2a/wss646xlO+
fWTaZFqt2yaWrEZnlR3qQZIPTsAD0i7H2/VJSU6tdMqj9BG7tYMtThoAbIaxMcm+lMqLecVYVU0C
ao4pXjmrQIStE/f+aj1ZYgV8XmOCi+n2xDyjuO9LLvqem0vXo+DnyiYKaMLvYWmYHW1R2tKswLBG
4xaVoDtypinvTEcNI6uFQIAk77F9N6dRPnxyR3qjdEo+rMnUHVNiuTSzkz5gSJtGzVWJjy5pkcnG
K7KCZVnmk7klMSd3HgrL9Mb0rTzy7GEfKKp9THR4V2brVaoErvl4PYf3ssdNQS5qFb5m5oNtIVD7
LtqNJs5v4nR6KBcDxar2WL+g5q0C7ktrtckzi/KlEd3VlLKRESWnTetl4FCq26RA0+6Fm5U+kY+D
nx2sXD6Mlf9aCvqlKEeRqSw7e1hMI2E1c8aJyQ6kXMHWaZa5CZIB1E9f3QhSeilJYAmQdISh3ax2
Y7rLWNQd4vCZW+ZwImi9sNIwnBqr/CQ03bO2PL+l5lbfC/8pGVxx0Qbo8bwexXzqvfCsOrUKgKdW
MATypEFLhWSucJLnNqbyyqdTafp6V4e7WSOf9Glj645Cm3Bcw5MsnIm/SaBvxcAVnY59QWKAt2/P
Fhwxp4o1PkmoF2kxLseVLuyE3z7TFSLMkvsJbA/9FRliMQFimSuU4HZAv7w8tn40HjKu1XdmbM9y
HTELDOl+cUveVIH/KAp/2Os1Z+eYqH0Sw40ZHcJXA4TrQ7xm+xA+h00i8I++YrsXj3d5gQoVC4at
F6iYwRcrGcH2YX3aaUwbSxw92ESTtFTwoFFj8tZ4vWZe6ZzPcUQMfYZBhljDpIt4Wi8MP3JL9KZH
ZQ2tnlauGxk7hndeSVsaDQVHP0HpM/lLe2jtZRQGM090FwS+MgSxlWY/ttsWryuiw7IyOFsqPBUm
L9tj5O6nerlaQjx9daXOfG+czwCdXE/uh2GtSEGfKoT4NQ8QzFiMAIL6FFSQbriiOoI6e8KpQB68
WgC2bdF+ZcGY7WXsHPXswQAOma3SD6kjvQPObIbFaapvgx7yQoMJAH89esrlOlGtf46Kcjpbl+4t
Q/UBy7RwdstMb5eIRyawHQrLgTsCtfA0aLIM3V20pCRe+Mm+mQf06+QQSyeI+J3iZq2H6TRF2R0A
bhpCjifiMSIt5movE/GxTJpqz9bRCfyQIL/+zhKx1kOYIRWDZOwAFepaDG8pVc+5CKZbh5SOXVeE
T3kUfY77LruUA1kRcZBEZ6nTQEBBKFcoAtHw06Hiq7nDJx6zT1/Ep2tRMxqaaND74hXtAnhSzwPf
oGx79E34JZ/9s4zLkftSfz2TVTO6BThPBx09K45gN4YXpeI9PKMvEgPVRC+pZMMYAD1yXPBva+fs
kzJ/MIsHrH4BSV0nr92ErK/KJ7BjXO2Fq0Mg4vbM7y4SNcc3dsWdvVLNIsQreE6RExTn7JtjnDBl
XV2r2S13NmFwGeEHOO/sgH+QJ5jHJAsr3wI0AfXaDCPhEExAvYdGHQMzlTuNgqtQ8B88LwI6VDGk
ZjbhB1Ba/abDVMpCFEdU/uwLigg1evPOD3p7Ksv6qXtN1/AQSzwsPS7daWr25XK3hmm6NwjLdx5H
0+QwFeKUvLi4Sndrg3yJB/IL1/0LwWE5VbV9W5Qiv8nBH7SyXw6F01wmDkWqAxEiZwGUe+v7qgt2
w2tXaHmq/f5BZdXlir9zHVmtY2diP0iymPossInuTZ9D5Xbs3bJemZ5+sW5X4HcFYiaL3loAYKxj
Ie9DunqVEOqgM32ZjzSYqZqvBgcirtwk2YtGRk1bOZDxTK04ImljhBl4Jxs3xPG+lNtkG6MemJ3i
c4YbHLEDODoe/JvyGKVogjYzHJjCVBnyq96X/pFOIwlxd4V9u55zlz9mAStV5qNMxHR123vyql0l
5eeMEmPrYQoUmFjkaOXr1lt3CSxVJewN3qtnpYOae2CCt1w3kO86NIMzbPeQA1P301kZiYVr+qYY
kbyvDgaaIVJwUyNk6gMw000m5mZdBCzQnra5PyAgTc7RuIJzjmoG6sLgGpg7cO8ouMOYsB6F5H2M
OG6lyCuc8h3M0EyAXoQkmGtuDyjmCKNJ6/4067h9zGvPZMKU3C4i9p/47E5lh36qbZl4DgmFKGxa
hJ+00Y2dyQ9EJRaILj4szfCYtxCasHtOu7Lj/5p777Fjb5L0fbWfguq9AzBu12X7FonaDll1itiC
x1Ealv2lm5ySPxxfTtCluXN1KBpHKGkdox0nPTQxd5/QL+djlgzXagq4TVU+yknfPERxiYh9YDQy
tmBbls5e5l6wHn2X5S5OZOfdr7/8x1//8z9e7f+M3+qbumDRWPV//U/++xUzYZfGyA7/+J9/vUpf
u7qvvw7f/tk/fu2733qoS/7np7/ywxfaPs4/Xpe3//vH270ML3/4jz2PkmG5Hd/gV731YzF8+wz8
Idtv/r/+8Je3b6/ysDRvf/n1dWsvtleL07r69e8/Ovvyl1+V/Hag/nactpf/+8/ev5T8s7u35n//
r89F+vryy5e34hf0VXH9/b9+e+mHv/wqzG+M4ZU0vhcKzXpT/PrL/PbtJ+I34WmjXGECN/ACrX79
hWffkPzlV/lbICR30ZB1fSiE7/GP+nrcfuTo31zlct0aahvpGV7i1/97FP7wdf7z6/2lGhG8pdXQ
82e53q+/NH/72rc/UxMrFhjJmkmzm3QFZgR+/vpyl1Yxvy7+R0eRzXkDP6dpCQJY1wo/TZ5k4N64
4bgXiRtM+4BW7hRlcn1Iygpym45IGr1Xtuv0PhVt3590NYFb6zIvBIlEC+Mu2eCFfLc6Voc7J5cS
doI/9OiSy2R+dDPamPdJEz7Gzjq/ePNQnrdaBup0Sm3/2bEmz1uqwCTHIbCQ64OhImA919cpr87q
FYrX1VzmNYVl02sqAlMU+mTSFhHmEi8O1CDK73qHIMWxbNAKuVcW7xn65nR99qJxqE5XNwa0t4qF
gnWOO4wPcevEzR41LJ9ZjlmW33mjEi3ZecatDpmPc+uQxnbDlwhPofpL4x5zEJvDy2yUlqW3rqXn
7OZuBYu1Zr6e2Zk30XzWdeXMhZ3W2YKWwnBIq6It1W23xHqhsg/W8DxbPQfYCuHhDYaL1vhZdmc7
HKp3XgFRKkZ/1cnyJs4q6TzSKKD4V0rnxAOPa6PukfgH3luWBS3sdcBHjGSQWzu02b1TJWjxPRvM
BDm4LcbYYHJQK4jRkxipIs6/LfECcxfWPT10pYOAawWyxJTSZcaTBDOqWwqIcsrw0ftMCMmjEY2c
4dV4ZJjtmbaM7LSbcjVEkPk8ylsy3NMxQlBUue1kEzoxm8P5LxRYTvJJJhys73VXBubaLHOQP7l+
t0VmuFU175HLxutDlpb18MowhWvmnYuXC9EV7xA3t3FuhEMIuj+F3kkbDW79qvy2K1+5l3fDS2hd
fPxBmoTtq5oQnFzlVArrPZnYIMAO3GIiiYPU8825jrNiPG0bF+0zoqYi26tszNlz45Qt7/NGZwUc
hkWRzLD43tnoxdta2J150gb5FJy3Q5alx2i1/caRpyBjIlpVZFCOKXKrtUt8F1KAWIKzBXn4uB/C
MfPhd1aEsrAs7QHkaFQUrzNUifzAUAhGKyiFZLmTRT6WF47UGQzjxGFx5LNihwvWTwkKGjkac2bm
FEPL0kQJZgCX7mbeR5khrKvrMbUwOe95PnoUsute0o8KvnHUNQRWVolDKAEDoaeEmQijzkiaLemr
sHyJTgr2JRhM1e2kGl3qfwADizxTXSzQGhYC+GNa6g4D1pL1gM6LJvIeMHI1qP5UuSwZXjhT+Nln
/IqduCmNpFPqHadEhCTXBe1INwze3kZkVs7TipgjcWZ/ZxufPPluztcPpDiiYZyCgPBzJWEW85Wh
McDTRukX1RkFAgu3HE5PsPGJFtOoQwnc+ymqhPicju70gB2aSmVokY76STsIpj+rNxx6jSBYe7PX
v5jQkKCYrT41bUgABikBwOcbRkhj4UswapSgFypmcPoh7KKBoFXfjUAJsWKfbvxRlQZ6Vl5wxxHN
oE4By1TdQwY+ID8NFTpMSMwzJ77QwBr3mTPhtmCk6jdnMtxgooXIGPOYKpLXrlL5TAkGCeBYRxE9
Ear4CsHuPFTmrB8tCn/I3AHkX4le5F2ZuJWPnACsBpcjMIsT4mi3fcsw5N3p6C+ROStt4n6so1F/
bQOWRnjy0t7CS6aWJzwg7YhCTE0tPgqWBeuxnhdmHvlqzLyrypHFyZjotryS/goFefLblhFemTJ0
ueJdpdh3jktA46B1iJmzbPLkRpVBsGEWMrEylStmy0Qhgqw53/MlLeWZA4cXtyK36/6QsIVvkNN5
3GrKxqYFjUSMMdDElLzvwmVK+neF52FQb3vwMRnwSlQWYcdK4102Yz78EJmFLZIa6zp8FzAsAYVU
xSs9bTHO/QdnKAeJ9TNAHyHwQFHXO9UUHou4hOoRT7QTVIqup2iCnOxBWR4TJDuNfPJljYAZaNf2
DDNSXS9k+6kCI9m2d0BQ4+dkXWU1XnyGxLyhdOa8eeGRF8zXZYZe9VJJTuoTvwQ8SmSQyLCFx4sn
UAgu/NGOh84PeXXlf1VimImFX/E+7WhnTUdvJazCJTr4AaonbxqG+oMvR88gkFPL+GHqnMy9cSLY
LmyDbYg9BqYDZolWRsOVWj04naLA6tu1jeXwFxExKhk3JnGWMCxfz6Uj0EJEo6fChzHsc8VStebg
weEAlNV5mTMeuCHE4hylEb5WazKCVLCIVcNFjQ+SM2iNkjykPgUwTmpQO9SQrRoeje+Mw5LspFAC
iYeLPpDrlTnI+k6EHVCDnJa2Bn7JHPKsncKuQZqVWHhmC43xFdwcfqrTYOzhX6oGT9Egs+BxLIe0
p3WP9FeAJAmLn7YTzPIlb7NnmNikD5FwuvRsZhPEKDuSWXLWi1T3b2KUrtlNgcO6CCAuN9x5GTnf
vEQMzRXHPIqpDPKuPsR9Ssqpa9dhPu8YfrJJdT2MgGGfOeleWG1ZXmkxN+0VE0Z6vtaNgHTykJi8
YkeZGsftbnGbNk/YEadsi9OQpyLL0Eb5V8ta8rsx+w34gG6CrIlioJYn//1C/bp5q+6H7u1tuHpp
vq/E/z+ssT3350U2uXovv6+qv/3+38pqR/jhb76mqNZBQGuKq+sfdTU/UIapoSsZD5LI4/+jrjbi
N6N9V7hKBnA/vv2jv9fVimrc+K423GsV/zBU/52yWvyxqqaqQp2oAvnt//+7ano0XZ/lvcousbOM
MUmbaedRdo7oLoqPUWypDjNQ/i+inNptXRiEaBm3lXGvSAKoKll8jq3GrNI3qrCvv+tR/l78/6HY
/0Op/88PRTfx+xIfMvPg12xJLwtqrGftdt5jYeubn7/41if8s4/454u7f3xxv/MS69VzSbr3iAYh
ji36j0R0Ypf1Kjr9+ZvQEv3Zm7h82b//C2rcmx4lQXmZlAJDdMssqUWR0EacP7S7f+vi/uQIcWr8
6eubP75+GYxIZSBmXgLOImusiNdDGq63rSoWFvntvzhUP3qX4I/vglEyy5iYEs8Ye/ldUXu3bqxH
NoCVYhBZP/z8b/nBF+Ju7/67U7CqubmsvvYuqUxHd+fwTKBCnbeUaOSjxBb+/G1+9Md83zembMna
OSkuC2+pxH0gEFMfIg/CDVgfyzyCvbyPqeVvA4kffkM/urLc7dT43Z/VaxaOMQufS/hlPnhvv1/X
8jBE/uhcZ0mbOWxwe2EABSF/KpMzftsvqMqYfNkrR69srHeuPy1qhwCs08HVzw/Dn5+ZyE//+LEs
roqMmgz2o0jtB1WuAZwPE2lz9vPX386N/3J5Kdf97vLCIZXkJoE7jVjZAqbK7E3SoKPQtGX2/N94
DxmG3/0NIm2ta7NyBB14ZcgW1VikqgOTUHy95b/4/v70rOQ9vrvClGll2BnYXuOq72ayZFlhQj1l
cfnzv+FPvwde/7trC2EX4MCWMKWgFsCFi+Nq5L+4bH/00b+7oEoFfKsnbmRv7KNxL8r4fTX9O2cP
n/q7i0iv3uj1M0feOg+L/OCJx58fje2b+y9nDa/73cUCACJtvThns2Pft+Nda26SGIIzA2Kh3lfl
x2js/8Vx/9HB4Yn++8tyCBGj4VkhgWc9W9RH1T3RY/+br+398bWb0c8WpNnjvlw/hbD1bfOlGdW/
ePHtxPuzQ/TdQxHyehYWEd9qV1234inSaMNBon/VaDiD8vLn38Of3iT5Hr67ehPcaHQcNVdW7LKp
sXu5eFBZWFB39unnb/GDL+D7G9BYdo1U8TLDKb410ZvpsYpd//ylf/DpzXfXbDykKhbTds360WMx
NHcCpgv7bsbZ4fPP3+JHn/67yzaJyE9ZS95iGNDTlXfNcragAP75i//o83934WLj1z2yhHEfY2Hy
hi+1TO7VtsQqzO3P3+FHH3/7///uobT2UzDIPMKV6U5X/TL+H86uY7ltnmtfEWdIsIFbNUuWHMeO
kzjZcPKlgCTYC0Dw6v+H+TcKXoGc0U6jBUCUc9Ce8k5766V00/sSM9XCGDo3FdSjEADSErDJSQ5+
96ugFt6jw32liof7GqGFsGxdUTnQI9kT0j4B/rzt5Uw8dF6XizdkZqpFsXI5E5ROcg+S4s6jYi9x
EbJctGmA9RhuQvBaAEbac+dFgBtbQW+DAmvTF/ywXINpgLUAzqIar6IC0dWKBi+A4BqC8B3gFW65
eEOeDrWVd+jDYGIt+iYHrLdNcMz3AUWHYFjSjXCsgXlcBq9CSJMtV2cYilAL6MxJY4fB3HVv+0Bp
Q/qxAjc8kyvJzpBRQy2W5WAVMBC1+E/sJaAf48PYDzCFJ6D532vfPeH6Od3VMINfbstc6o38HWrB
PSVeFZWDDTBF9IxX4Y2n7CO47qUHRHzk39lhWnxTIYF6ZgyLhA1qIbw3U8DNOVuZvqbhmP+/yh6p
FKmKKNzZKpL+xMPqR5nKOz9ci2k/57JQAT68h5ZWI0Ebdqc7v1qL53BwICnVwk6oT+y96wPnMMTn
5TE1RFuoxXNaMByKOtrv4Qf3Z8irr47jA5AhPtxXvBbMfhFHDJDUAS5CX8IG6NnpIfa+L5dtGMtA
i2TahLUtJljvZgMkTUP4IY10ZRkzFa1FbSx9OJONNp5FcI9f2ePBw/vwfV+thaynwtRq8U6zZ4X1
wY2nmTizsrU15OZAi88Q61ZtAxEK7MoFVuIEyoAxgLXh2uJumCv6u+Wo/BSPOtjw97EDMY5+gjqe
I/ESOWX2frl3TFVo8SmArVC48MV09AkAmQFQuTIFlp2kK31kyGGBFqW2QFSSDt0fVS8Sd6o+mKfd
a+K9WECYLbfBNAxatKaqYdIOkCaZw7Z4bX6nRfJryIBXHIZ6pRmmftLCduB94cPNF/YlgHNHRQth
oWNSdneOgha1kUuLtgPraA8GzI6rbAvDsmY1Bxu+3dfiVoZ4a2xtTKOm9Y55HH20afBIyPBlufsN
setrsZvFvirrAOrnBbS+IKYF1b56d1/RWuwKaMFYtMbWJCxsCMdZtq3emmqEWdNy+Ybl3NcDuImx
DHOsTs4IxldVP4jB/UMrdUjw4rBTLYHCCmSQlytz5tG8sZz78/hcrYVel1HAiLCT7oHtaeqfQPXv
acM2Fjw1I5gSAdOxrUm1pyU/LVdpiIwZfnFdY0+cLGwVWhDI7wXMMiaQ3OIArJzPy+Wbhl4LbiDZ
6x6Crulvj9fDmTHl42ECcNrl0g2pw9fiGiMzAsKK0cHTO3QqnUMK4xxWMzDBUmDS35drMc0BLbIJ
bPoqBrzdHjKH4uzH6SsEDMcdUdVHMaOPiWVLsFzwDLlcn6nPtFiXQxa5djXPAi/4QURywCPU17uK
9rRAxzU8EaR1kAhpew569r9+5pDeV7YW5f3Y4zUcj7EA9kL4CIR0Dqmd5aLnz7sRF54W5TRoRRAp
v/xl9zDegDFUKyDp3h+rCgKzE7jNebXDa/bKBsxUmxbzOcdjC/TL0ZA2Orju8zhdoG6HDIOXT6iA
gI4DKe3lhhmmlqcFPMPTXZlmqEoVePz9I/OPAfsyQA7Fe3GDlROJYTp5WohTHw/6fIBuTeUlzlYO
0BKaCvvPfQ3Q4tv3S0AEKex/bE89EnANajpt4onCfMxGqof2D7wzl6sypCpPC/YUFhajTXHJVlTx
D4Ld5fMIJZSd4+M+ZgK8YCVjmarRot3NBAwFxSD2eLE9QlDxRCb72YcDbM7jlW2yqQotwPOicXBN
pspfvV92GyiJvtWR+APY3KEl/kpiJ4ap5Wqhno+eHbhVJ6FdBG1o7xeHam4CiT5BfwsGkRQBaY1Z
XhU3xWAXvVZQ5WDPFNw/XJI+uBT6v9bvMht2KdSgy/YLgcap18C/ze93FBpuMvsagqvhJ/ZLWqy9
Ixg6xtVSSESgHEF6hb1mXJw737+o8jPEKHYR9f/cNYlcLZMUbg5cAt649yNzIIGegjqj3DA+SagR
baMyCr7cV8/cwquVnMJYTUVRjcAewZzLgW2eZrYJFH9cDwjz5UoMke1q2aP2q5m4jkpq+B3v0ib5
X5yKYKXwuZAbOdfV0kYigxL6x0rsbQgcuuEbAPOvCeRclz/dVLqWN6DxRpNmQumVA//Q1JaQaOlB
7s5cOB7cV4WWL7zBAdCAjeCLWfaDrHOo1WZHAfW/+4rX8sTUjaXre1LsgZvYOAqKwDaHkkS5cutp
6iAtRzgl3GXiHB3UwXx741LAyeom+uVNPVvpH8MyR7QEAUHQDvIojoBQziEJqy1k8J6H/psPObUQ
/sv2MfDX7tBNVWlxzSrR9EXuIafC1p626qFtyo+QYn4bJjyYxM3PvAkvcI0+3DU0RAty8GC8katA
4EYUoNl4tk4g0aFxh3AlNgyBR7ToBm5ncipoTu2nIWo+g0scRK99ACWw9+UGzOXciD2gm//JHpMV
QSsXYg/7CG+puBirDv0YHSH8AVKjm52WKzHMMKIFOE+mqRmBMgNz8rFyz9T6roaPy0V78yy91QAt
vCHDjqdCD2VPl3wHibbN6W281G8QvntIDjCD/fzqfrCfncc98ITbP/bm0yco+R6SzSf85Ltj/OGY
P4EpAern2iXzPPa3vkjLBhOZnGTobXxR+DhAkBh2XqV7aECA85uVZd00K7SMMHY0ZSxAoxs4Y/31
4+iGlVg1jZWWDTqnzMHdwNeDuLtthNpHEOoqvPS+4mcY0fVq5UXCjQeOPU8SfK/zP3n5OnbflqeC
4csdLfTteiSlJL2Ank74CCs1D0JzHnRalks3dLmjRXrgFxXERlX6c1AwWCQpZPNFZK18uqlwLcoD
Cu57SsScIOO039QDQHPHooIW00qYmPpmrvhqkwBX4DrBaU/um216Agd7JTuZitWCD2yCqQNYXuI9
HWRDiMSVO5GufPI8bDfCSId2VVk7phDyBVa7C7BnTI8BrDE67FoBr/xW9W9T6a2cwkyt0KKJDi3E
ihJINobwjRogxu5a/A9kgRt3X9QAMa406PYgU6pVA6EYF/oYuPoSVP0VS1fszpcNZ27Z1fA2NK4j
mkILDDg8lF3g5ML5z+WJb+odLSEMqQpALwhgbrMje+9ns9Lpt3sD/N9/P3l0Eqsb62zaTzKE8XVf
PEMgK71vXtpaKqhw6gwrXGPBj4QU8IMdQTkJZL4Fy/DeKrR84FDAiCuKa9LWDraB+5WpWdztz3Kf
G1ZlHVNmKTWVHVjbEFyJoeXzDmOsrPmYFi/3Fa9NlxpK3QnUe/ECPeDhxHpUsO2DuDBUXZfLN42t
lm0A9pdADKL8Ej5nIw+2DYTY7itayzh9OuaWF6Pbe4KbRGCYK7EyIQ3z/C9x6yqGfGJZ4QhMOqQs
Qc0nwMZ3YJ3+vu+ztdgXFmBrPMNLcO7FYA/DAmNcmSqmvtbCM0tCbHh79HVFagh9ww6mX7uxnUPx
vxmY6jg1AXIVbxMU3RRnsDDwzAaukfdFAITfHjBZRu++zKiD1YAStsaiQdfPmbEGUVjAxGi5429H
EtVxauBRRdBh7Lp9VKh9nkLzSwz1zoMoNJkVaZYruT0GNJorv5o6wUDGqpxH1+pDKFmC6lPdFan0
P4A1S/RFTeZIQnxCrDQrIAFKcIBdmfSm7tEiNWggCSg7yPQRAoo/NkxUfezZSw3Nm+Wuub2K00iL
18ipU0hdoAGW+ujGh6Q/F/Ev5DI3+Lg6fW5HLo3Iv93fDjMxv0D399PXDg/lLPzFQThZboCpcC1y
2yiw8ylsuv0I65DQe8TFEW4bV9KCqXAteIM8Illc/3+E4eOhDITp/37Xh+tANRjStBl0FfD67ovH
SOZIORVU5uRhuXjDnP8PWE2WIxD1NnSrfPE9rt0Z8rwyKQ29QrWlNZ/8sEk9bJTkbO9XTRtsQbbg
ka1MSdOXa9FaqjYJRYLifViPuaDQQIVtuU9un/wonRt0lQeqyIIECmPTPuEuXItVCE1O+Hj0rO1m
pxp2SMGeuq8qLXALObkqgqw8oEV4g1cHxs/z7Jndx3z363Idpo7SYncIQngGME/hlNlvVFAcw5Kt
ZHxTT2khyxp8OgQY/z+vpcXXIfpNoYoK1mCwUsPNzBa6M/XleiycNgo9MVb8AssSGINBSA2EIns3
zAr1FGq4uzv6CNVoDcknu0uhDkbPlkq+SiclGxagrvsK13JPHCp0vyf4hSQeOKCS86cIG4h7Ihif
riWffIRGnRMn9AyimsItBS2zTW45awidm1EcQsjq3wGwwzgRVZi5lw5c/OYnHGig0rV3M4en+ywq
G9Hf1UtE3z30sJ6wC9Vkl4QLDqpzDBOIXenWdrMSazfjAC3R8hEZKWiFtcygz5vn9Y6GdW/tbBcq
f8vDfHuqEn37UJaxFztOHZ6jDgSSAip9O7hNvzMSxU/ggq/cMZjGQ0tOxXxlUUoZnkuIBULiDH4w
0O6o4WlZrp2JbkY1OkpLSnXcZ23qOvklylsf3ifiLeoFPI0gBbir6uoAuwI4Bi53mmlQtPgGsY9D
annML7WFQ0ZUcfZeMsFW7sRNQ6KFdU1cIMmh5XMpXWbDLQS20LYHdX1WBdhBMuiNLbfCNChahMNd
YKog0hOeySzZ7Pkdf4gBkdmH+ZDe8yiLQdHCvA/wKgvAQnmJSpl9gkxl8jwI/mn5+//eMPznjBBC
xerfKCd+39k2lGIufV1DNGILpm8VHKxkiuRbG4Zw/sXBBAJWb4l0Wf+Hi45Cjm+qQugK5f1APsGS
3aNQq7bsgH5LcyuaLdnGdnI+wqikHMqH5Q81dLS+pwCUgkBioLHPFoXFn12zT1bvvYd9Nt1ZwTyT
rtb+CGZLsUUCB5azlnMBUVU+wKjQgZoYhGeW22CY8vr2As+4SRxCSeesCphGthaukykn7UoDTKVr
wTtJwktHlv3FtcHlThplvftTA5HB5Y+/eRDARNHiFTptDUzSwvxiwVPDj7dxXNAY24okxjEM/PpY
/IhUzsdfxHdtD54E8BVWdL9cuSGcdUx81ELs04JU7gXWNRDKggjv77qOXtwuhMRVkGTH+6rRotnt
KrBj42K41BBSgmyYA5J2AO8FEOK/WS0kxZarMY2UFtFgl7LEtgtxlhMOnSfI9NX+7NtASOnfV4UO
lLemthmDvI3PoPzC0QewmNciDts1lKShBTowHgyvFoJ5VnTORjwjg24xBOIAv/J85QRhGG8dGq8I
dPx6nmEu95T1XxrHy5OHhIiAhntoGtDyRyV73AusjLshuejYeAnHdhyjhTgXsNF4myxfXZo4dV7S
vIhWEq2pRXPVV+mFWv0YNNCSOXuz9xaEmcUWS+uwK9P6BSKgyUoSMLVESwIJ7Cbtsp2tIZviszV4
bzSu4CfA7PtorJAd+rcdU1qowq5YNitgfoVoyc71IY/np6DkSgh/Hu6KkFBbvmE9YyVDwZJLNgYd
VK5J9Ri2NgxalosP8bE3Fj0dN8+gO2u5UOR45RMoimVR7mQS/xrgxLONyxK7t2mNV3AbpwnVKi3W
JWmgbl9W2VOe2l88Hm6G9kM6awqD2QPF5iL84sAkHeYVUBIfaLbSQMNs09H1EDstYQ6UJ5cqj+GA
ncHWL44g/qvqEfbOZLpvmAJt8wA4+dRkQU6gfjvmHzu4vnwNo8xeiUpDkgnm0bsKmVwy2OJIN7kA
IWjlO0J4Wj+EI4He5PI0MFUw995VBcxlsADyU/dcWVH5nYgSPdQyi6xs2E2DoIV8koTJ1ExJchkg
q/XgcJjtAomYPvSQIoe9SHVfZgm0kI+j1p4st0yeCgFDATXWz37KZrtN3sOcObyLCxUSHXsPAf0+
dIOKP9Gkyx/6zE2/Kux8V/KWqa+0gE/8MYQWesyesCBGcCTIoZ4SWQcJ98ZiCMOVVdFUi7a+gzBm
Qc3arS65GMLoEePiwmdbwcWJHTwXPsGQ18T51mtXTiGmCaYFPwGv2IMTA3sSEsJbrqTOOYfUxuGu
6atD8WnoZMxNiP06sHb8YUdR6mwTmNCvQaYNvaVj8Sme3uLAqTEm2BVt7ZjDpiELzmVdvPdZ4KyM
iWHF8rUoT2gdApedsSds6pIHaNA4cNaDd0EGBZr9ckeReXG6ke91aP4IirU7AeZ4LmOIxUIJY+Ck
g1+S9CG9e+z6sYL6vu+4fPgOW8CyO3pxBimLx7LrQkDEQZGx/Aca8LyBoinElqXcTElB02aXQVje
BUdfNuEPW3ZSPYeNH7iPUZHz/GueSXt4DCHFEM3WJL3nkI2ipEx/xXU50BV4mWGcvPn/qzTm5Dhu
KZjXQhsMBqy9Uz/ZbMxhYVrFeyul0X3TTQcgQx+/HZjP61eY+cAsPA7HT6F02JflMTKEig49buAi
E6W5Xb0ST1QXmpV0XzigIS+XPi9INybALFZ53UVxCQ09YXn0nERZycqdsqLOP7luKfmfAmptybfR
zyHn/zBlPnx1dolfgcq4UvnNZ7gQVln/Vs4hdilIIHJ4UlcAx+av3I63yhrEI5St3nPXhg9SP8LY
Gx4zy82dS77RXJ2qIaEEFcCHjj1VtvU57RTbETcJ4XVV1yttMtWgdSjsVEs4oETWZYjVBKS4le1i
q4M6XDsNK0uCqdu0JcGDgclY1Cp/6nrnDxCmEMmqLZhVNHIDv3R3O3cckHSgulh+sJKMDLPQ1xYI
GUHxJAWWB3bvff7qja4Di5sQ5g/L42KIVF9fD7jvpVHC2BOoptVDbIUfuVXjGq+ogKCYW7hcjWFw
dOqGTKZ2ip0kvci6aov3KHG5+BBlrIJx6NiwWNgrFZnCStv/UYw7lHMY9CKxjx6Y8xwzUQJKObx0
Y/RlFLh8iOZ/lps1rwg3ZrVO7WhqWUi8LVmXqgahKmh6H1LJGH87o3ACwrXDtq3Vj+W6DBNBZxDw
bHJhmDTVr9TvkpcB2QmXHLE9rmxtTSOkzTNuwZfFrZv6NcbB+UQgwFNu6w6acGMb3z0NtNnGpetX
Ce66z6GC/Bt8aDyIedpFAnW1jseZu7urq3T2gIy7CRZ+AboK+rK4nIH33akr/fTTfcVrc4yQjnMo
ZravHg2hggMCCd8CXweK23L5hlmlw/yZ71WOgozgWUyE7iZ4aW19sLRB94RnHTy9v5VY+FdSmmHY
Z6W162XIgyRuA15b81pEpXWYYz/ZuCPLTiNUq38ut8dUx/z/1W6gaPyqDTw3vUwCdxhvzl9lPbwR
EHiETWWP6bZcjyFCdNB/7IZRionbvqYWUXvbst0G/nJFtwaJM7VDW2EULheHnPAJezYFY7kk6sEU
E7CltVy+MnNNVWgrDKyrJXZO0fCqVEzORRjH33mv3McWgrJrudjUTVqkpwO8JtrQ6V4LOqldBSHh
c81h+708CKbJq4U4TD2tXrEueBwjCQ3oHaawhCdsG0QwZex65senMC2Cqds1LSzDfi/XaliZdTpA
auUJrGwm/wVy1ckwHhypcsgm5FkYJvMZ14qjBg6FyJ/DsRtTCjOQeppGuNZiPQ/WtIL+os9vrAeO
NkNSHsKjbXL8s+3JppQ7V0pmVXjdaUoGSJzdxxcInDEiz1MOk4pmw6NgbPm+dnOrxztvzHoIABMn
LqFoLVQZ2TCi7KRjFxD8TPNp2wVZOeQ72ssm+twOUQB7V5nUWQJDGxnFsIshxMr8h24cIuibwt0o
LKFTC+PEzIKNrGen35Y73DCJ/hK3rmNachpPLMcOcvQSXOQO4ZFCmGElDAy7Ep0DUQUgOamAcvjj
VNZBkfBARaIeM+xShZCfl5tgmKk6DyIN2tiKxwpNKATZsqKFTx6esbbMVn9GVFmGlreyuJqm5xzu
V73lhWVfVzX22xW46du4qB+HCotqxbFNmKsiKv82jQk8GuLpz3LrTAM0/39VZeXCGY1P0jrH8KaC
h4sjKPnqNrCPWsm2hlT192R7VUFJbLv3lPIvwpJiW3GgCg48VjYMxgbY8923FhItIcLlDlMd5rMX
P+Ypprfd0gb28xS65vC+EJlv/4amD5y9YfcjXWstRzpzMrwRybN8/3X3YRfnM96q7sKisgr7Ha8a
308OFqzE6D4tOMxQE4hBOgPE5pkc+AfoxcO1BXepTZq/+yEcS3bO2JUsWplCt7sbQqf/fhAUAmAi
Z3n9Zci6Bm9dvPHfYQDd5LBsh8/FPZPG0Z8DVe1MJGV1ewa/Teyh/8t/2sSVH5dLv90EQvSlwcmn
1IkHuK84GUjnmUj6h6INRh+SiDVd2dA4htyh00GgLYmLzFJG57YAV7KDDU3QDJ940tTeexUNwWx/
mkxejssWrx+CetPnGYSZ4YWJje9wImoM4k+qFqN/LBRck9oHFdc1fx95CXPfTWC3DpzMVEV7+7Dc
L4ZEpLNMcBqOI9GU0zOWLl55sM1s4au9rXLgTvgj8yyaJ7tG4FjjbdvOo93a5ePNHOHb+uGvICSj
CXWGY+A45GtQNXgktTpy1wWKb+uHPjuGYZSHW6kjBL1+DCW2S8kA09HlTjN8u6dtwiWclt086sYT
5/KdBBWoUNEazujmFMKHzwN1ldrAdi26nNTi2FlZCy/dDPaIng3quVvDIsnvRXMXTxU1aVHdlOXg
85Q3jyyMUyhMROkHXGbDeKEByO++jtLWngBwQatop+qUjtU36SHQ+l6RlaxkGoX5/6ueUkM4Qha0
Hk/NKOB5PSQtZPLhRL386aZx0LZTMFRlHXQZBIyc89eGBJAudJvkIR6bJ/gOtitXIKY2aEtM7IOa
WqbWBLOzkEJly873UVavACxuxjYGWFtHYm8Ezi4vxBHxC19RAit0YT83dHrADf/zONorac/UCC23
Dkka1WOXjyevTjncGGGGWDZrAtGGwvXzNJyt8nBKmXO20/iJhQqmw2DFrgyyqXAtkJuWwysrsYZj
AY7KpgOYB86q3f+WZ5CpcC2SO5/AssP2xImVE28fBqeMnbPPElLc857i2/r5eWZ5YXvlyxOFr8mE
vSPEw3ZisNv3+xqgRe9Qej2MxpVE9MJBghW41Kq9u5jA+Pi5166il9Qj90U8jCcFzNiW1bw7wB5Q
7JY/3RC9rha9wN8keDYh8mQnMAmtOkWf4r4CNMOJs13i1msQGdMYa/FLRJhCY0bIU9CBRjkQOJmG
wbDS/zf3LOgiLX7hPRW6ZY/+7zxmn4kAhm7oiwwPMHDdXu4n0/droYvn+MGBCk934tCq3Mows3el
vOvW0Lf1gzHvHYChqvmVCDeGcATadyVkdOwnSDs6Nfmz3ALDSOuHwWYaOHYwvTxJlj0HCf0IrdDP
pCi/WHbxc7kKQyfpJ0IJiWIeeRxTVTjkCE8UuLiEuF9dLn3ONf/Z7aOX5oZdBYINEfSs5rI/eZ0P
E0q4ItdI1COOnbDDg//sdgrXUIOmhmgBDWaMrBXkHE8QBMwvvII+gpTKvW8Z0GnxmEvApstkPA01
PNCpzcBLz2EPudxNhmDQj3y2m3at5Y79CUbQEdxy02dlBf0Wnh9v91WghXLXtzgfR313shXUhFjO
WzjO5zBYGft85dhqmqtaQEsLNuhK2niIsth3xjsc+mfn+XoI5UOfNsNhuSWmarSg7nqLDCB0Ivl1
8CyuMif40gUD3aVZ0z3UFQfparmim1cLvq0fdwrPjf3ExwI0U+xn3+9s+mDj9BLhsi3I8m3VlXij
KmgBJ4sQ1lUQJhy7tQXEMCH0k4sX8DatWCNPBZwXNow7kE+qiy9lg8eD5eaZatAWcOamVYgjG2i8
zMvfKIxZXyRc2PeC4716pQsNY/X3JHkV/QBmw4AVCsEnWQF3FcfDJ9j0SgiX0aeENnfhHzFQWuBj
yxeXsDnD20o7DpeU4/kXkjot7tuXe8qQWJz5/6tWeDIPFWxau1McFM1j4TbsZNl8JTBNXaSt5UAj
hpAsld2paEd1qOAz9/B3H1jwlj1No/+63AbTaJN/24BD1+gS28do0wryTqTh7Z5bNINZqh2vpEhT
HVoCqBKVDD5EBk5phGd9kkQfldP7HxJ5l+A0BloLfZ4GbglGIaxmu4F9j4OohCsczWHBBTvR5X4y
DIfOdPcS4ltVUndQfsrTfUz7ATbwcbuzRyyJEv7mK/UY+konvTeZXUVj2nWnYeytbVd0sI6GbfGp
rUHfWm6KYem1tQCHsFcTwgO4PxWAJGybfsp3MQwvN8E4TNuwC05J0zJIyeCv5QrneLix1utE+KoN
rdKL8u7kuRPfwu3kK0lh9rVcuGlgtCAHYKjruV3KE+sIbKBlkYPejIFhqQP1dNGw/XI9pkbM/18F
++D1Mib1JE6VZcldavsZPHKzNUcIUyu0aIdZJRgwigzHtIVHPanhSFBAqH3vVH700cVx8G25Faax
18KdjiOMQaNBneE2Cdf4Cgg7cWBCfC6bYetU/BUiIx+XqzJ1mBb1ilskEX6PpbhnX1mbqa3rAyFy
X+FaxKvJm0YGNbwT1PBgrQwcPYRcyjWbi5uf7v3H2yWtuJvHlRInPCKFh0aF/gMum+86fqP0eWyu
ZpKd2W4OIytkK7uEhWgzP/annljbnpg+XgtvmcYZeDKFOKnA6z7EvsMfxZj6xzs6Hh8/T+Crjy/q
2mlHOZ9uqMKw4iFnUzK+ZkhzM/uhdC2Y8frqwYYoQ8fDMWNbZB4MXOu+3I8q+XXf98+9dvX9adzY
VsamCY804hOf7AkG4v4aFMb0+VoUQ1y4AClZoXPQ/z4Yz3m7BwZw2ORJE9yTh9BFWgTDoyp2htgZ
H4oCL5U10DWWc5eCEcrWQ7bKoAPeJOLEa2zL4BMe7LhcwySY5qUWslS6qVVzIk52iKNMG47TXnF7
LYEaSteJ8iyeWqZAh0w3QQQIjaxhf1tE/ae7Zo1OkEPi9+wsbdQJ0iLePu2xNKrG/b1c+M3c70U6
qw3XlLiBq4Z51sgm25LUyR5U2Vnbxg76ryG9N63pD1pBSmBkAWxACvxpwLYD68KjO67CAU1DoAVv
1Vas9B1MSeS1RmyChnwFD+XbcicZQkt3dekUjFLDvsS3pz1iiQqgkQs6P8KHZXTPzSIGQgvfoioa
Jpx5IKrK6XckbJF5MtyB39cELXJJXXQl9g1w8mzCN7g0+xtuR8m27NJ0JTfcPJmiAVr8VvXoCJvi
YreL2HfisepH3JZOB9fWnDJIisK8M87hfL8dOjz3b63ILVbmsGl4tOC2QXrNYgalxiEYq60tqQtw
ayZ2wldrO2PD9NLZbF7Zx1bLSZpupEi+p4QBKAcN6ZXBMZWuLcrUtsuszyf1UDEn3nmTlfR7l/Zk
WhkaQ5DrZLbK6nIKaqaC47LzTOv02LgE5MIKsRhnh+UJZqpj/v9qbVO08msXHuXpJo4KvoHN9TeK
fcuLx8WLiPFjuZp5I/Gf7bwXhfMcuKqmIf7Eyi6Cx28dhhuvtn8o4VpPlVeUjzWw8NsaEbpS1839
Kuqah+uqLt56LIqmWD0wkT5zLzjN7zkMV4NV6O0Vc3/DAmvFkMFUlRb90IZ2lOUG6qFrODTanecG
GCCF56Ih9d/A2T307ZqnimmyaZnAkylNiPLVQ0wRLSrr012byZUuM4SizmsjTcdVksNweMNgk73t
Yrcnh4LBw3J0WC1XzvSmJmgBz9xIdGPeAyRNc3ZoLPIbu/HuvsJ15hrNpmmCz7N1aXy8XmMtf8ea
3m7vmr46Xy0u/QlQjsFNNnYUXDz/LR2GT2poToLJAyBBK04QhmDUiWvEB0sesBz7gVR4ZKOFf656
75wOeMmwnDUSsakSLeJJy1ULUjTmaJO/0nT8LCu547V/WQ8Lw0DrljHK63DZ5FfOQ+MG34MUx5TQ
BWxqeSwMc1WnrVWeEwFY3zoPtAAHdmOn4LFtUrw/+1vfipK7xIK8SKetAcZBKYOD6TENxSdSBG9T
vRZthmQY6KGcNRD4B4Pw2GXjzuP8bX5s9qL/5VHxLSRiJaZNg+D8mwaHsK3LahTtsRB4k2xkhUnE
gpX7ecOuIdBCGSBGWACFQXbkhTwQXMp1U/AacH5IMxwCUvFS0PJsTeKwPOaG6nTGGosLi7GuJsmm
USPb/D3GVGRbudY3NU7Pc7atkXnD+x7kvEinsPGxH1owoLMjcUoBuZTkV0iytROrYWR05loQKjm6
tYNUVUfuaxyz8NmijVjJVabStfgeBmA9PVWAW5GPL8QJxTvs07335YH4i5G9sZDrnCQm4o7XbVI8
Ndx5ILA/2wCwEuxTBpgsxXB4SfZGOwgK4Sqq3Unab+Gg8L8REvXHUaw+JhtygD+3/XqJJ2SyQmyO
njgP2WfI5IGmXMJ3yatLdwUSYqpCW9oJp8yOGRg9vOjFtpHzHTcN3G1vh9l+uTMNmVi3llHgCELI
MsifhjGHyzAwXV9J3cYbhWTPdlMYs7XLKVNNWi5gYQQljDBhT2k1/A8MRvUN94ZqVxbs+yiV+rbc
HkNe04FqTefHFpyoC7Sn3DVc7Acf7wF0DGqITOHCRIC8tJJ/DKOjg9Y8HxqpSRTxC3Om5C2NO7KX
k3R3SZ3+Wm6MYWunI9c4MEHZrE75JH2SPVHbt76xasrdQ5nL4DsTUHpse9c/W6ENIYvlOk2tmjv2
alpLNuCezKP8UiSie+BWlp0Kq/B3FH71901rHcrG+qAGzJmwJ9xQ2sDxBMEWTuywfiL3Pd14uPP/
txXMwmVcYqX8qeC40IpzWW27BIA2XLZkK/tuw3zWSZ+k97i0Cx/Pw3lPHxgPT7hzwg17m8X7ugze
7hsOLQUMfh3btR1j9Ds+a/tP3f9Y4j362apEkyFidLYYzGZy3KjV+ZNNcPuRRhas3eIknXOBswUY
ynX3ZVYPd6ljYGS0NKCgrO3YgcTIuKPTbEDKhxWXcNpgDdZrGhdtWxB0jOKrA/7EUmXhlIpn2SKI
SLJt8yp6BEXbWbu7M/ScDnbzxjYCRx4rQDb1qCVRn9j41uG1DWKpbuY+OTax1syaDCuqbhlDqyxq
WB8PySaFaSYm80widfjrXbNM55E1BR+dPktFsuE+9rNN5bItrcYfdUvkfVsCHf42ZnngFAEvjjzM
TqKrRmwHw7UXbUPS0h1iipGGigEhm2ykU30kvGa4afNea291tTf1//z/VVpMGeyX8KglcTr1nD9A
MoitW9hr4F7DnNUBcDzsHDAbo/wIyePvsQwPVQKKRC9gxiSOy0NsaoC24e9axrhVhDWGOImdH4MS
VrCre6hs7u6rQAvsZmzDWFE3PwYi+O54Vb3hWfJ5uWxT/2gxnY4jEgl38iOxoRseiCOk1J9pSY8V
oSv9c1vsxov+g3/Del4RrLMX7smdTPFsnab1JfYzvsG+f9y0vbVJhvYp69UP4GfXhCoMU1dHxJGp
rKFN58+BPcFYwObyparr8DUi3u/lzjOMvA6Io1kNCEzW5EeVy/m80o6bOq++3Ff4PGJXccFVU+E1
MMLnY8OdnbDR+j/Orm05ThzafhFVCF2AV+iL3XZspx07lxcqcSYCARIgAYKvP6vnvMzppNOn/DIz
NZOBRtLWvq29FgRc8A3ve/pp0f7zdAA0MXOo/l2cYq3uF4aOpg6DK7/90tKf2bSsIOHrpwS/HbMe
PB9ZMwJENkR56fv5SqXg0uKf+e8eqtKJWxCMZLYnIvs3QyA4Re9bnzOjrhtSKpucni5AcJonddVk
6Xpt4v/S+pxZdNLa0idhhCtDAiaWAdCz5qbCGGs399dEty9Y9u+TPsHQagKIStZHzXEGy3il+CcF
cKVqrmGFLuzBOfAtlIWb66DEd7T1umSICOE7p2vA8QurdI5ss/UQlRHuO3xBZ+cMEzgdRkDQIHER
5lj+vs+X3nEWlLcNqVblTqskQLJ8E67Fz0T5YoPRTbH7+ysuLdKZIfc2qKpG9nhFvcb8rmiVuO0A
gNn//fEX9vkc04YRhmlC/BXsmW4+VREUDuLi1dT8tgOI7u+vuLRIZ+ZslWmGZG7wBbYFPqECI+u2
wDA/eG6WYvO+d5yZM7Mp5a5jGhshi/itLRnt9761fN641mB8+X2vObPryIpBx6LEpxQC955Nxy9J
T6YHDtTulYvp0mqdGTc4hc0QgNdtR0p+Q6cxh1bZhpTXwFqXjtOZx4b8YDEWoFPb9cLeRBaFsSCh
8ZVduPDwc1Bb0jJ0u2iN5UkY1OhkVbtMVWV1ZfUvPf6Ujv/H6/QhBJBYhKWJjEEZ3wU6GzBF9s4f
f2bLzIke84HLshuTCZQZbm/Ka5oZF/b0HLBWgPi4sF5iXSKGFpeJwl9jPTWbWFbDlWNzaW1Or/7P
2gSkKSkglutOy36zsjCPi/lKPeXSo0///j+PHtsaKB3q1l1L65339nbprylOX7h9zvnYW+qKZBjW
dUeN3wfrvbXN9kQEpd9FKMHScyZ2gNOiYW6xqVzYXUXifR+v71zxM0NllQARPu3XnSqA3Yy+puKa
f//z6DJ+9ZmRThHE95Iem+nVLt2yTGQ0jw8qk5uA5/OVwPrPh/I3IRde6ICk4bjuitQd+RwcwVCy
o8FwpeD3561NzlFpaVIAchIM60lhYu/Ded/X46G0bVYP7ZWxv0tfcGaxnfNRUVqz7oSgbBO0qPp3
npFM1yy9ssmnR/1e0v5NxKUHVytUZ1O8wtQ2Y5WqtpFviq2FpsMWKORvJGrklQ7fn+3sN1mXyA1l
2XKc1alatmLqAWa/djtc2owzE2aQiCzCoFt3PYS1tqsvmn0Xox0WDUGReVlcI8W79AlnbhgNmLAi
y4o7dH2pKUSyTX3ltKYXNiL6v5cQ+HToJJqTgzerVHfQpBy/VstoIJpr5KMsll9mBDRElOFj2dD6
CoLn0gk7s3FTiTgJywBvDVuU3auBPApAYLYruSZgfemAnZm6SxaIucfTssOkLCqtkmz00GU6jLdz
y47l+K4ZYkrPXZBXce3LurDHkohtqt0Hxa4V9v646Xj0meuJBGbvzRji0ThRI5o5sryGoPrj+uPR
Z+fWLo3oi9oPR7NWd3SaX6u1LbIoGd8TUeD5Z+fVD31S8jEZjinwAc0HkvbReASBX3etTPxHw8ML
zo5t32vaeqeHo+jEEZoEX2aMpaHf8QXw7Jd3xKR4xdkZlW4koNEM+2PF54fZob0WNOLWlVcj0kv7
e3ZE7dCopkVN+Ohd20MPDnUKS+orbuLPD/9dEGTUQTsvZjhaaJBnjZ2/oUZ7jWHgz6v/mwhIV6gU
ipEzHm77ZR+EqblZIjseoN8EmAxTw/Y9W/CbFkgSiCmSLOmPSdc3U75yLX0+g1/ljVV9ZDd/f8sf
rwr6myJIidOVGmbGownqB0/oXYXJh7bvb72M7mh0LSu/9Jozc5aWq4p0lB2ngYMQz3xt5uHQoY9L
WiI3/CrT7J9t+zddkCaypbWz8kci0410U9a3BhyZ1zz3pcefmbblmERyqLEdpUXSWSxoAzP069E+
aard3zfk0vE6M26ujBvB4dcfu7i/C0X71mpzH4O0Hmfs5e+vuPQVZ8YtmoZGTJX+OAZPIuwydcpw
3bXy9iXjO7PsGTyEdSusP/47t9xzMIgDE3CFQfbCw88R1HykmmiNa4OQoJBZZNn0YqmyVy6OCyvz
G4RadA5kFbo/9tK8StO8JU7vSzKZd7mG6BxF3bbogjtbRMeaFBhoalgJGMHVp59S1t/iShqdQ6d1
001VPST0KMfmU4Mm8YR5S8qrbd0lNwEq2iNtj38/Qn+MnPCq0wL+J31DQLmAliGKjir8X3QMxmZy
NbBvVgD2mI4fi0q/Gtj3+153Og7/ed0MgoAOdE/0OE7NcWmgn0v7+9jZBzBP5P9+GRl3FqTrf3/d
pVN2ZuYACqZunYoOEUKH7yvjynxcLe+usVddOmZnNu7QKQQKOuqOro5/zib9GbUoO1RJfc1HXXrB
mYUzO9BeDwT31IqxlwK0Iq7UOZzJNUL6C/d5cmbkjvCy60LVHx1xXyBNf1BruzcVkZnu7CGW6ZWa
94X3nOOpA2DK6NRjpQxQz1TG2xal3LjhB87j/8drLmz4uUqI1EERRxFYTpsBt7kbwy5Xy3rtRryw
G+ew6qqYJpA5zwZ2icq6t4XOwBpV7VYCbrl3ndhzXRA2BZT5ee6Oqh5+TNq5DSTRiuzvD7/gks6x
1IvgdDK1Ho8VmnER7vJ0np871n5p9Lt6GzQ6h1AXzeLIzI05BukKbivSDndhW70LN4+nn9lz0fDC
AdowHqOR/8Otq+qP42qW+unv63PpkJ6Zc4FhdIDlR300U3pzCpjHvt6JBuuUdPeMev/OfTizatHo
dlH96o5g0F991oBS8lu9jkqgy6uST7ZJy09//6JL9nBm3paAAIyVZj1OC+TVwDqbQPmxfGcUdY6c
XoDaKpZGm6MI6JxXYg1fQtaybIB+64+/f8AFkzvHTwOIbXmqlT4SqsYcCkNgtY+aAhBneQ0QcsEq
zrHTfIWKBeWDPqJcjATe/qhivolTvjtlSu/7itOr/+P2ygXRGRxte5wRDyrTHwBBuh9j/k4/dA6b
VvE6M62K9kjXtspjPYItbSq7reztuyafKdL2//sJcgo66B9hlToZPLneAoYvzX3FartB4+b17+t0
aSvO7LsaRWijpNPHMAJdmk9lB3SuLLY1BjQ30Qg9wvdZ4DmQGhhtieA2bo5FaF5pMt4U4fh8ikMG
Z6651gu2J86svI9kJ7RAf1TUbs4ITdoNG4NrUOBLS3Vm2ayBnivAbNURF+6jksNtydfPoWDbTl0T
mbxge+fYadGtqbVQdjpCkZl+Bqtplaeg2n3DLJvZ/H3DL73irGkDdRRlRRyVRx7Tu5n4OkdUnQUJ
/uHvL7iwCeeI6bmWE+gi1/LoQ3rQ6fRd1f7l749O2L/Ryx8C9XOVD14O0Grrg2nr62Wt1CagZOHP
fQr65XEz8yRWUHbSgGi3ueY0HUABbOaSecijt10cZagMQHI563vDZJmBN9u5PpeAwpbL1veFkUtm
oAJf7IOWzTHZmFFE8ih4M2AvWrsI8mNZ4Et+hpSrQD5qOXeB21Sd9eKL6Gzbf1tMNaO1tHRrU7xF
Nch3Dr2bvZyzkqKgdYAoaVKhAT7xTnZ5BUUtH0IYbiFbZ6L6MPeCt/ihPURrX6Jg1P2Q0YByDGXU
I/NRmPlxOcGNYxKnBYKihJxEYRV6rNOTq2SgaQZCRZ3cF4lY3CsdCUSCajKofA7C6qdqVzP7vI6T
hsaA53cB2YMGuAjC21bQQT4q/KRhBbjR6PptmJsogpwqT6Z1eNBrL2iQk9Q2Qb1NGtdVa0ZGIKOf
kJ0VfshatK85ZHCgD8BUVrec43fEba2/QDw+QCQqgrWKv8wrmyf+sXEUEhN5J0BeTzaiSMgyZUSC
qv07da4aHjrf6KDL64idJlojT9b4VU+0ZlOu1nqKn22qvfwWchP3etvQFjDgvGwGE7LtVMm0tRvG
u7pvM5KO02lobh4nUmTpQFYgr+ZoLsW+BPc8GrqqVH0t0BdJozrKuF65+GEk5hfa7FSNbEF3jW9q
1gMFMdAAnytYSe9KtwYf0sSnKosA5y+yARQ06bEHoQu/SS0L2a/RJqV6S22yDM2uU9TYOkugyC1p
voKXYX1TdAqrF7CgVYW7mxI6x4CY43/CCOQoptn2h3qijLkdJLIkBESWukyWJlt8+hYPblqg7z27
eVY7w5cyGrKUUSThC5vWSWYKpyn8piFxmZq8YQmXP+OQVbPcSp7W4iEgddQ0dyGvOf8eBNIRtQvG
jhbfOr2WMc0GYpfyuVjxU166SK32EfTAxnywghlb7oZpwJzeSQd0qvIoWdEayOagXYbthOobeQSy
tKzqrQZ2UrTAzZqhd5sY4gTTc8xXU5YZ6fi0/FhAkDtU97iIxvR+4bEo/GbA9K8jkBuIY1Q5pes0
b7LYVJAu3VJwTvj1PjUQkvox1gITLrlOTLLedx1Uv79BblGuhzZcLTSmVDdT9iUlQZ0kOyhaiPXX
vGgx3rKwd7HfeDOW4yfMsNPkK0RbyonddSIUZYxR0UEz9KCXrvgQsSLuHimOFbldwZE3PQjbBdO+
n3np7pRagmncBeFC9f06L3P10s/RErwWBViih2xAvS7jwJZBh0jNfTQfOsnjVm0Swi17NUsy2i/x
wIMC1AiR1cVzyhc6/PBBLOs0g0gCNTemSCOkjh0GORykaAcyMyDKurJ/GtIkrTBW0dAONgCqQKiD
ZmkTuXbbjouqfyrM+LQQ9emNds86GkdyUpLu6l3D3dh996Wzyx1kVvC3DZN28Ye2rgn9Cra+tDqi
GmiDTQNhk1TuyDSt4mkic8VeUrK2/qBwD4KsHDj4MPw+1bVH1zgBB5TVMH+Au1Bw8pjAxeh14TwK
XAEh/TNmwNZa5QslMyLN2kzQNPUM7LA6h9IpLJMZcMTOb1LJpj1JRnmZhJmc/djf8WrpOwlgwBQG
b7wp3PQy1LQQr25Kg2QzzEVY4efW1XM8DECJrmW3mqfZMnIYHO9TqNlWzMkWdF6gy3zxTT1HTyNo
eEydTRjuC94w5E4c1J9Yk04CFaeeVt9IU5vgsVhSCf6BBg3Pqc+rRnkKrekAZ+gpEICkBhkuTZX+
oq1q6EdZxqGVWQC1XXNI4rE3/0SNa8zn2OHn/YKKT798ixy8U7RtnazXbTwGYEReOO7jJe9ABuc+
T1RVbtcTrpnPC2utO/oak4AmS8oAUImMYBLbPOG66esHVPrK9WOYWNqWmEZctP8lK1chR2ctpn/2
0zAYaKpgY20AaLlTrfsukmlaHjGKi8s985DMi3FUFtlUG6JL0h0GCzL8IivXqRM/NSi6+znnZWnn
RykFa/YYvYvSh36VQfuZVp6UD87q3uY2anwy5VWF6uxzABjtekdN25ZfQYuSui+kCnh6w9dZziSb
1kJYthuCtRVPURcmpMn8VNR1cYcgpaoe104nIdvUtBpgEUwwEWJmBfkWNGgqOCcIAyiTTHWGes1p
TjqmGJkxewnv3Hc3yAAxbfxSKNBJ1R8WWIpU97aEMI+/AxnriXQ96jot4WlSySt7cEGfRnoHTHNn
+wwqqOPwNV2GMHjAbYlvycOmN8Fb2+oIg2ex0bzOCqqGdr+Cm7YDeKusOvIT9ks7kakomKJsRdzy
lZRtbA5Y/pR3uRyiXiS7ZUzS9bWOgTdaMvh5Br9T8rLyeVBohpuTEc42fQTE2T5Zu6TaaIdJ4/iQ
mhk1t1zFLqzCbEgBDDyomMXB5xEQrFOfruHs47Igdt35YRTU7BUJ5/ijt5A+abMhRCC7ZpgGXP3e
89rxHe76cvmWtqakeSqquZoOjZIVEk3mEtz0m4KfGFRTNUfJsaB+mvvMgcbIgwplKGPfZq2QMax9
ATLOC2A6Wdr1maUB681hRH7ZGERDvnP3HiBSvmadTOaZ7rCZy/hUliiV/CgFWGKSjJZTAwbvACOe
m7jmAGhvIbA8tnseF7r74X3Us2476HBtMWAa1CTcySpcvyZFNH2P8KGkzMqF+KnftDQWUbTr8Z+V
yHUcluwIdDox7b4MZiX20IPt2/uia2T5KHELmBDNTb8sYKEfK9Pdq6qQfsgD2sgOMjIUF3qyjHJC
Fy4IlNno0CzmC+uoB8I+HYfwJuSlOBC0M9M004liE2LPsdNzk00IHds1L3wBRoLcq2mK5e2kMG5Y
5oL2I3kAE1kk9nArPN0g6PQF3QChPBZPRBnPHusUgWq9SX1Xs7dUFUP1UTaQhFqykiUzpO/6MP48
+6gSz9r15fqVrmCeh0JYp2LPNk4WClCwJBmXtQT1pNDmw0oI09/juMfMQWZY0CdjFssJ6iPZNHfE
ffAytIep8g5m2qL1PAV5EwW4WjIEJnCk20JyFeltOMah/GcaUt5/astasRuoOmF0/TZSMUmWnXYN
eJx3TsUq+CGntF3kTrJ6KWZo7/Wq+BAgeND/2KWLOpv1NfQcp03EQWIZ5WkVmAQtTxFgotiOJ/ku
rPQsgBqOxpZ/0IjI3M940oiIs3gCdXB4s068LX+1a6mtRhRLQgDViYJci79vYi/ptktoZ9kmxjXl
5z2H+BhkF9rCJrjMnRBzyG/9XEX6oQGwNzhGuqyaz4vyBDAUDRJ+ITZ+qUcN9SJcuL6/D0Oogn4M
+ma9K0ObdJCWGrCfx2lck/ZeOoXRiA0Gljpa30LQxdF2H5ZgQegOpUy77sfAIqSDGzWnBMyWaaLj
cTgM+Es95YPGzpibRkWUrQgJhIumbRDKshP7ptLj2G0RzthuQlYw8qHecziUZjomixiidJvSkdU3
S7owpw9o8XblmmtJ0nLcFcXyPQBJUC66WmPiGeE1nz4m2inmssid5PtAtw2mn3FDaIVEBlUPaFZU
+XoKhKqNWovQ2swBTVPWu7VOoO+6q8cK0UHm9LwWDSKgSQAPhChpKH+ufOgsDuHYLunnCCFg+xqd
GPjCG8QedJ625VRNfZ25uWErsJdlDCKg22SQSNtua/Bmd2Q3ckvjDqMggeunj2DfoitDDbHR1mT4
nqlimaacepXxgNvkTiP4mErsCkQKnmI9W/55JV2H7Qzjfv6nVDJqFqRvacd3C6p5AkFgDVN9s26O
q+8lFGLKJBOqGiiMmcxd0ufg96mStw7Cf/RjUq4I4TbQVwn4K5HQSH9SI/RUH7sylPTLCOmD9ljb
sYhCoEzmBIlZtQ48qQG2RnNRZBC9awKEF8mcJlE2Qu89ijeuqOoGRNh6sLPcQIk9QeeRT8a1mfPB
ZB8a4UkDWpbGiPYjBgZZUAJ+NUFpcRN5eD69BXJqRDK1VPBE0aYBcVWyL7iNwfTfFGG8pvmox0V8
mXAzrF+b3nXj5wmk05AWtL7V4Ysq6xSjolCzQiEY7DazhE9fpmWs72TcrOwXDUdWmWyF9Zs+9y2B
bvt2ikG+UmeQ4yk69kSBMUxn8La35VJnRgDzisX0Jq27XFTS+J9MVEFY3qxQAYZ3MikPwzjDt0PX
MwOOnysCX4WRh7feFZZ8JK6QAdDquJM3rAFLSdaqSEIRGfLIvh82KVRgvc5aDFpzuUX4Vq1v81pB
FSoXSEXMHbgqq2J4i9KhhLgqtKH1EubaVx5511LVFdOZQ+2gTx9KNLfsoWM4aRiWG0VFPoVkaS0k
Z9pYNMimEdC1PwPwDEUQpRmmpeH5ABYglSAuMEPyScF1qC7vShySUxVitsleJz2OlSpNxb+G82Ci
p5U0yA4ocOajz+J0atyDZnqIHsYBMyMOjGwQSvlQlssSbhaOYWEgNHnDu7vUg26hAxNQhXow4ihK
1VsfW5zE0wChXh5VPzYI7EYMZwXfkBKZBMJxchgh9jsXbP1cTwkEmbO265UGpHdWzn6OGNgkx4zN
MkES1vSiASmZCYkKviVtIMZvUIIKTPRQEVcHDwFkySDxALKKsNcQV/OUSp5N4fwyViOJnzFapeYp
66C7t37E6ZxxvytQQrAuS1SCWsJdF0Glie20aNsgyOZhFv8UQa2REyCzcUs+YNATBBIRKkEU6dYc
WJ3mdFm9bwBuJEs9I3xru2TcQAYvcXdN7JrebvXYj1COKoaomnm+mNIk6r5tpwQcZVBRc9JsTYGs
7KR2vrpqymeUYCjfUx7CmDICIyM/RRDEyuXdEvfBXqjJLC8A+Y4IcRA4YixmWWT13CYcmsPg5ylG
RMzzPKf0p5SY+fpS4bBU/xSmMYtH4N7b4VFZXDcv6Tyu6yeAtQvIJZV2JfFdGzFnkcgExIgjROV1
iFlTW5YNUnoySmRUkpp++Zx42MEH4XQIs/I4WcMR5KhM6tx3vXD3Tgad3MdB0dI2s2osqhsu0eB8
bNY+8JBBDRMYb04NQPMkQwLS1g+OgeIHMmygCF/uNXFRBPJxlAH2dDDFoMC5rCLxzMpyLR6pw1VZ
bqC/CwmDrIFGIwh4VyJc1382Egy3a06giD3RPaDFUBCMdOhBUQXtnckcZ+QWxXBwzk+o1TZFPDTZ
yP1qDquA0C7PJJlBeZ8JUheIUWOgOQRirtUmdhcRMPFhhrQLlx5CEGhehV8MB6P2CnJmTYsy0ykr
C4giFkhNKar/iO6ebdzqxkHpeDXtDxJ2KUZ0FMEiDZkPWMR4frpjhjFTssbpx49Cac7k7FQxYplM
bR+9wgaHGjDgwgWgHO5js/QiHxC7opvhQd/8aBAvVOA4IT6MJfKsKgApeY9Qs35bcI+vB6P7Wj2W
ghGM908NZq+xcSNDbFgMab9LxoiTp+QUZEN2Lxl1+QXw5sIkj2FaLMJtu6CrfLAfSJtWywGsxKWK
tm7gjre7CAh/4fdspOOCAhKSz9aAC7SYhL5tCZhqcvzx8gWhNJxT3nem7JPt7I2iZB8j7eDqZsUI
KhBAbTKCpnbj/UiQ55aSdNBlRAw5uk8aVh7q17DzSQpXxVFC7W9VhwqdvAkwjuaHZ4fE8Ml5DGg8
CthNaXIK1i3FNsKGU/ndDCgYiiNLjdfID+MKKlBCJmOBbkqpxls7ASC5nelSN5i5MGW0BYRFCWg4
S+xLm2nTd+irMWWDryB7iHaJsM9zFPoiV7Ru6E+Mtc+jzaqhRPyYxR3GmfTtVA7IkHHLO9M8gdpI
VN97PTXdQeAQFX1eQOgDhgYu6d4N+C6NMuPOEAxVfp0HxDR4PUazUaVMIkmC53mS5STQ9na26TLA
KxTdwffporsZQySUxScMRnrzCYOQrn5DlxH0XSi49879ql0d4Yc0YLT91Dc8tHcxh+dLt+hbAaO4
bU0d+YcInhfWlabOMWh1wac1y7agoadyZ5DKqTVPzUjk92YOeILlMKuohlv8YNyiOSS3luigGOQK
tpwpHT3PSwpESO4tR72LFlEJ48PwXfwjBDkA1MAwY6bZC8LaGUQ0hlo67BJU9gT6Z/1q9l0drBS1
NxBeQj6zQQKE1ClyiF1aZBX9o2sqxnEZkpjJHUoNaLjl2BwGAS8R+vQYInGu3qIWF+exD1y7uCxG
RlB+YMFCxWuni1T+7Guo4AAb04zzBBI4lEfSjyi4BNNnHFa9PCOCpskHH9jV3PtR+e/1BEdeZL2a
1nS7jCjvgUSHqDT8IBGhhDeSxsv0vak5/E+E+epik6o67TaY3+8VpHmXkoEWH/nJJHOPMkrzhK5Y
lfjPkiPDAcdW0/niwfgl8lvB2jhE2pboRmKwzIhl+DUOlUDhOK0q8T1cB/A0RbhExiU/SQ2L+VBE
sarQJZyUSw7w/OS51U7GG4vC35L1A2JgaI1jdm1Lwe0a7Eg4hnEeaCST9wXGCfsDzuy4oyupsCzy
VAov2SJOFdFhgMgRUg4QV6OQbzMSEbPk+OAWFXJIaaptmgbrl6LQ9TdwPWCj6rFnwV3d01TA0UeB
DbOmo0mdNelgUQ2DiPXtwob4cUbueEcZyCEwyoVcghWjPsiWxSyL+OC+idknL8XaRp+Rm4s3Hq7L
sknDaboZGhvtovEkHqcM0XvRdEWbe1z1bg+m8DjEipblK+r4y3Pb8n7Ji36Ivg18ARkRH8d7MDkk
Fr1nz+psKDwdcvSUxh1BILIrads9rEVX0+2s+PyPWjlLnxsE2+JIC0SBt1PfEYWSuLHTVstO2U3H
i+67A4P4bUoXiti3qMGPOMs1hVLaZPQP1HS4eyub8dT6HFAB3qF82HWbGsaCEkQ692YPBcl02K9L
SVao5QUl3cjFUHYTOYLzlo5FGR5gdiPCWU5VtClcr780fAnl3qw1yDu0MCxTkIkfNtEil7fBh8uB
MoFYYJ0aSNbreewfUwJC7SyQhr+ayoofOnANgeVbpnIJHxJvx5pVX3gTJgb1FYlRe0f6pH3owzEN
NtTK+qlerJ1yz3hNP6RDx59DSNKuWQi9en2DGIV+KAYZ/VAkwZVXTi34HiwMOKviJEKliwcrj28g
xKz1zYCSUb+FIQqySZeVP0DgzYoHPmH8Medtwz3aMoN+7vSiqgxcdEpnFNDUQ6CcQtW6QeiHsMOb
l9G32E4UWlsoKVVe8VvUtQuVN2ARhQoc+Cz7nIyjDLZxJMdfbDXj8DiDsLbLywF8O8hDFrYZksVC
rhNUjp9JF7t1s7YEPT+HZKbOQaTVl/eCpJ7uHUXgvU95bT3qMvEabBiY4DzLkBCXAA+Gq0enYlpK
fody5YgOURKSZ4S38Gcd1gsRZlmt0Q07VTu2Gin8g+U8CDdQ3NXo3IC+aMx8OKn1xgco/eVFNGPv
gQsAJBeFffsdOrOoqchqipodGozc3k7QNP6FelyqDpMKB3szyB6ZlI6V8h9kcFoqVC2GGtykmt2A
OKOo8zie4kfKuDrWXrbjLmoVTm0MXSSBG09AKWxCZMqyZmbTkC96CfwGlwD+DKY9GvOPjZfyU8KE
7TeQSR0oJg0xhpWntKr4Ts3cL3kfpJIdElAT3DOLg3JTIsLpP1o28IcGenZiN69x+rEdhxLdEdEi
vE+r8StRgLfnvJ+ru+6kSrdvZnj+w+pHcXLi3HZbB4+d5iyMRp0XK/hus6Z2MXlI9LKi2uqQHcBD
k2J6nVNThsgezMxRc2v6HrWLblUfWYvp7QxSkNFDiZbZ7eLpMmz6tC5Pfa6AfEMtdyhvhEgs2bK6
9xUWD14uAxUC/USmgn6SXWmm+7l0zEMjhgz9nqDn+glwZ/2YiJKLJ0lnmHYHvIXaOmSBeHkPwpJ9
10AaVstVrI9F0+C7ETPZT9HsIa89dElBPo9tSv6BALf44SsBwgiUMspIPbqkGootKh5VmFeI80nO
+pay/+HoTJbjRLYw/EREMCdsC6hBs6zBkjeE1ZYYkyETSODp71d31dHRHbZUBZnn/GPSjfjfbp2m
m6obkEyTf86KRLTDPjD4v2rfa37aeRFD2ok9mElhUT5X0xQGA4lmiy4RSNVuyytvdtt/DfwS9pSI
d3t6N5YwXJoDyrjmph7EBqnvl4OToMubynSairI9uAKqM+W3tLfvgZ7q/ZZRxB2f6LMjxLBW+upn
A8Am7m4u5N985XA+AZYoh9YVGPHDQIPndheunpgSyZ0tSIAdgIviYszpeGTa286xB2p2UF4J6UEf
efAgPc5zFvDrwc/tGMhzK/11vhR2sw1pfj28Mo09/8+wR81nxZSn/jUD+TNnwobtx30d+bHcfs33
wz5G3qMzLQ21vOgY7nyfGdPViw6PjKD1x9qX82Pvr8uHM0UdO3Rs9Yzmy+r5pxDr0LfUjZiTWS1T
fSAhCoVCgVA5USQf3jjVZlHyotkuKPrx9I0fQGMdJ8q2/k2O62OMD9xw706jcoKVQTBfnJtJFu2/
FgHTs8NU5B/sMXaco44gdm9dVEiXgm28+68fodbZqwP3VtdG/9o0MCYutj0OyeWrYvvLnxdXffj0
GrRHRHcRQ8rYevfE203lseMCslLVTGObQbByDdpTw83N0IZCB/5g/Y8eY9aVniOfPWlSlvzXdCaS
/6SsPJ01stsSJ4+D50ZL6R2sSvbdL+M0Kjw1xoT1fT7CkJ8sqIryvM4qD89jyOaauLu9iaSd7OnR
tlUznt0SvQGNJXxy91vtiv4svXn3LyrX/JFKxG6dEpLj2neetdSCp6VALKBn0cp0Lmj7vssbxhZS
bK2mqrMmAOw/MY+EVVK4AR00VtXpp6gxzX8O+1t0s6259pKqR7nC1L+V6z1BNoCoiBxCjsrcieNH
zRjevi4yqnAXiLispTlV2z7HKvHdQOynGdXc+OU6Ih5O4MjO/qdfax4evcXDdhhUpO8q7iGy3JTK
/1TwFY82SAPFrfvMdbGQYjlmmKnLmn1yjHHe1BUs3ZQ4RZlvkDTd2DWcy/gs+5+pcvspPs2mndVH
FJWNHj622SeW8HENsBCYu6m17aFGeR2zDHnfqoxwrZYwA4RWtVSXbSYzopeC+J/KH72ZUtrNqtZH
07ed81AFTuQk84hU6F87x464Z9FuGOijCGA73CzK56gK18twCGxplY/IR6wYIwzoWVI3HYt6xFQt
Uiaa1k2n9Sp5Z+st3gc3V2tq2hj8Loxznyu9cEqAYNfxutvQK1EU2GVj+ak7Rlqd413FT+QU7OKU
L7t+cHnmyyxYhw3ksrAtP5nhRgAYZ2q2D9D9eCmhgAOZ6CXU89lpRdM/dejdp0Pkxf076/76KHZn
/Mdd4H/YManNz3II2c/baRpQ53abNzwuRArOqFqcYOJ5IaXx0NdNaWVKToKJflmn94ZJlgwI2jBC
Os66yKJn1Gv9a4eXW6QFtXA3/XWivi13uKukFcHwwsSV55l0lZAf8xRNXKVRHr6gfnGfdG+1Xtb2
Qri0UQxVPJZHB2KP+1fX3V0NXbxympXafpw7t5Eveq/6C1KJVj5KLVR1E485yIcJZG7OyDidLtH4
DRYvQbUwL5kTKVcfiCZGOcNs4+4pYhHeCimBxFNG1JbRSoRendVhWLT3UxUhFFkWm6twKCqiYXXh
uf3hiig1l6GguPzQ8pXVmT+R55sqnySsrOhqpzuHHvqU272u1Qv4ZfSz1W181yx2S8fKWtn2U92I
8DcW/KF5jyCovmsyou6XoaRzfuQttu8th5hNfRj4RQAAcle/7rANEbqmzdvvOqk4VkW+DvokCWiY
QRgqE320g/L3P53IqYxMeMyLTiTG1cWeuWoqHiX9tlWfmcqS3SPx5XWRxmKwxMW1p7n9ZpNc4sfN
9iaGCjNxxsEf+/MLmoayfZ+EQOrRodghzHmrAhcrbRW/d7aMh3uY3/VPqaxlP2orLNa3YXNM89XE
srUBp0dhIQsjmS5ydGJLN3pXA1W1bRK5jvM3NHX3yPRnphOIFXV8brgKS6Ryz8cFBjf2q/1xhfMN
SUWaZ8jN1ZTGOxvivPoLKw0dF7svyuqoG290L7ntGe+0UvxDPTBsTHka24jhzzU69A5DH1U1AAMs
e+YbWxVpC5T9NhdOIS6QsF6REtS2fITjIv7jRHIZcFVkTZlW/HCJbQ3TBa2BpIEp6DLNvppnbCFD
fLFW2jpPJWIY3SfLHNVo4JB9tOODHsS8p4THq/kuGgkRqg6KKay66+ZirLNBWYXKAlrepicDbF38
lSyO1qOVV1fUsAeGehnXcb21XDM8VIiy/mL2sqOkNwa99aL9aQKW3hfvZvPyfbq07byLe24r/ms4
Cx6knYnw3l83+dgMYs+zWebq2fab+MZdIxmlXm07XuJ3eb09+Srv33Y+lSoxQ1Gmg6fBjy3mvC+P
ofns7Ij5/1Y8lf15ZaNuM6LM1V8ZGf8VYYi6Q1Yb/8ROMb0SHhs+D2hnXmQrOwupl7I/wprZF+S2
2f+x3cEusNWVT6YdwiefVfwnb+uuAAOXw/tWVXH0XbN1e6exC4STQCuyiAM3F/9MtwFDzgPZJEOn
hLmC6N3DDv/8D5UtQxstJSbtG5sNY0Gvc4kYKY7FiJLhTFf4DmGx6rC3vaNx1358FHWkFw8YOBbi
HFW+yRxI2jWB2Bl7DpYd4spm8mLj2trmSIqSfp8if/tdxLxvVz1vkU7tAkUw1JM+UdxVN0Svj8ak
sb82z9E25s8cqdbtEub1fy0WpYs/raCskynsHH0wrN4G338ZbKaytLV17d1MvVbLTTGLuT6ve4OW
pKJbZx568wZg7WeT4/U+OPM827/nigOzrFfx37T4yjni3mZraXaP4ZoxMdjPtu91duIAIsapbw9I
NArk9PAgS8EUAM/iv7NuXcFgn3bDLI+9Ikx44iLUL+U6ZB5JiVDBYCIPQVWpJSsY/shiEm0fHJXX
zfWNXKbqrtSkgx4Lq6UcFAQWhL9U+5bug1tsWRNWTQF5H+7BGcyqf0dD6IFum1naxGQ2Zj85c6fu
BnOdAcEckeO1EeuSY9GcnURtSN5KT1pjkE25KJ90vBRLwg9W2gfbRgHtD6b41zBOWScm63a868PO
Nenmr62XIk+rXuCy60d3iLryARKZjkNVjV5+RBhFausqhrk/zw2DYLE7OcD+yCwTxVP5qgQPnpvH
24M01zhH4HRxdgcb2XhRl95zGyzLDXHJzqurHddkpbbgElCr2GxcWsnE8/yyOXh6bu9iSezaYdZF
UZ9BPwv74ovQyKSlye+Nk1HAw+81cyigVAd4vNZ/+ZpBs4VN8Kq9zgwaQy946Dqro/f7il+m3mhW
k0ATxE4iqy64n2xXHPDDr2e+UtAvSlgeawOEsFiFYJMACPAPcq+UdSVKhWHJZYW8Fnwwt0Nen2Z0
Idxbo9U5abF7pnklFKL91wlVPjf26GduB/CdjGvM79s35K+t0lLppGrzxrLQqSSvdihRq6mbH6Zj
HV0mlG4qHZRbn9ZYiu/KjqL2TOOuzniFc9YPcj91mkuq1bK4dfRwcLkxmf9dQkgdCfOW2q0sLjr3
OVjtiFPopsmNF90AFgb32pXNf1YYjxpGyuaEAe20pkPeVPu9LMWiD5sOyyUFRuTb8dQe30WB551k
vG5ZUNaMyaUpwvLgx3p4aAoBvyaq+ffsKRaHLrB+rbmwXzcTNjdV2cXvvgPOxIDtb5nIc2USsynv
V9U0jIpDh6APtVcYPZAu437JvBXun6bON6s4ytpp4nNReIv1PBcoVBPZkFDO1g7aegy0QQAZyqqi
3pU7dzkBvrByaW+gKCaEUB5TjjBnvkMYhpwmqCL119ENqCBbrZeM/QiXV81R2N4uXSxgaDvR/zG5
510C6MGS+xGV0sHteQM0ohIvNegsbmUdDChqZFDdAb4P/83XCPvc6sTnXkO3gLwOpTxuTgCNFUZt
HlEhDVB0ogKi+SDjMYiSxh6aNwWmcI1Hgog+aFqR/BeA6OB2CEQlEt/iPSEjqOaX6CQU3bHKUcFc
7IKlkc1PePsPh9tQ/9qCzg5TP49qcwfBJNVpQVl5UCFZmyeE1nN1yTell3ttlYWHLtjBdek7vvn2
CAi62cZ1+hM1evtdjiuuG551Nz/68dL8dNVswoOlqvlFb24vjuVSVzFPh1U8t40YlzNLnXZTkg1m
7zzr1pCLkrdznw6AYTNqc3pfiT9b42MEKonCkNbig5g5KXLA4q+Yz6hJ2203ZCBItFJOW8uHaNHy
Zc598eEtROgeCkbsNkERHqjjPBg+Whpm4i4BaPJ+ogUsHJwh3P6Lt2L+Xdlr/R85LO6IbKpjKRiK
fLmReb10x2HSzkqNSHvVDFWIrB8QWHiJI4JRnAvs1c++sULN3OoCLg8zQTULn9XtEsXdb+VpEfcH
b7On5b+SF2M7it4KxfkqjbhdBTxSn/ODW+SEoultC+Tf4hppbWrT3MxeHqMXF+5z3gv3dujp1fLI
xMl8HxbedChWZ//6Q0M221PiL6wcVbW6KHpRgLKN11R0xjXXplWVJ9gOwWi+lrVP7i8KhXAcA/OU
x3v3NU0N8J0Vz/4C7eJPfzy0bf5poM+GfaiVYbZYIsiiff/ZA+PActKfKC5XZKtN8U5bF9ZjZPyz
MlyO0HfuA6r98A/65UEcFYTAy2Kt7h+eAf8xsMfyXbtBviAr0GCSTLQohjiFp9/asdWHO9lbl7aQ
/ekkWpAYD9khFZ1Nni2xg/pG2fhlklCXLUJp0zh/+rJW88OQszUC21BUn8TubrJo4K8G3A29r2Yf
tpddcLRynPJNboGzfFhIKk9g5yvMpbvdUSMz3NZBcF0PpN//7dep/G6IevijJvDGgxNCdB+2qldz
0o6WQ2woDOyxRIDzRv78rI6u7Q7bGZGq/4lDpCHUD/nKxIiYMsORagPUXXWpHGuHZtBmDhw+ty3g
ypPF9OWuPkLQzd5ylcyu3J9ZkNStBgi+DbbrkY8/Nl3gTJF5RX1atBNY+DKO+lezOdUtSh4VJZYe
2z7Drc04GMYYLBYXnrMLBlJPkY2ViZkJTx4HXWR8ytWQdGpSPKF97//Y3hCEKbtNDDrtBMPZ6VxP
Ze6MffJg/DX4CNYy/DaEebxqd50/cV1UD1cJhzlIrxuPBshshYp0nb+tg8KT3Nj4qW/FkOTOztE1
NsFZDogZ1lblzBUzI19bb95NUMf6nYN594goFvmpAJS4QOAbeF7UUhsizcp5Nx5ClTS35pqrSmyE
SUSctd8aydh00NOIVmsZbDD0zr/SBKi2Bnnwy67/8hc7nO/FlLcPOFlyznkrVN+khlTdFzIUrQ47
6v06yfnb7rdc55nV1tZxbiInHaOQ0HlEt/EJ7wUoQ9Vr/zWuJKBmjp9AHTSimEw5soebYWzIk7zh
T1+3EY/GsDVMDYM3zHcLKYzdIdhLtSSOJMQ6abjtoNlFNb0C8NZ/QweZPLQW2PwU293NPIxACZx/
D01E5K7V7Rz9U7EBCNZwRtnQttNb5Tb9bVl1+VOMJOLVQvTGg2cP8jijXXy0uhaKxprqsxlcTYRF
GH6N8RWuzsMVFVK3rHeV53LcbWUznaMINwPp4KtATYMb5swra7zbYlbOt92xaxwU506XlZ4LIDmh
O6d1VIGTOmFDkdhmogvDq5ZZyGunD40VLP98a0cDEY5kwkeWmj/NWDhuss3coA7rNffP0mZ2H/mk
Ik/rOaB6zgIXLBonIY7BzRZm8P8CMVnfMReWR09c3URJB8xnEixLMHU2yXvqsDQjihZ8Vfqtbv0q
yCzjtrTeh1bxDZVS/PhVa/8qcxbuB7YSXqloXDgVypCFlChO88V96pwWb/Q/uN/9+jLym70hBaw/
xnxrngmEH6yTbtfwq43YY2n3tYE0Yxn9t0psNMc1mOuvyWyE0EF03Tu9XZXHylrBudcdw2RaBKt3
qQznziHmWEr2zfRnNbv2I9Hcs0qEXMezRprW4pDtCzttI2boiyby8qZf2+jWRsPyVgbY4eZRVgqH
5VqWcN2t/bFoJB6DZ9xMGznfevbWv6GbaT/LJlieWj0AN+KzOqPXuPZHwc8g2Jx7TFoNETNqnuK7
3PGi/NTDXI8ouqWNbCqy+UxLxKGSdafJuwSZsHZ53ydoG79jXSZT2XfSsinjdJ0NuEG+9Dx7hmN0
iub6HmrP+qqU0Vd5+eTec7BH6Rh440VLa3cSs07NT++Wxb9JRm3mhozj7GMgxoabAohB6HOMevEI
UGvdAEuhdYEft1xSFLrxU+0FuKAsbD/O9jjWiJG3HOS7JwAnurhYoDi8QDpfGbMnjSgkRlyx53UU
3RQN0xL02TynRTjt/wgyQxgV7r2f0G4c/l6ckG2YD87ct3YpHu28QwQHGQLM4jE9NIdgFn19skZ0
hreTgCJFMg9b6FoUnGJkmiYSGbwgfB6lHD3cHXhy7Mkz/rn1Ry2ZGirVrcep553FlRmY4GZc+v15
9zz32QMHOZJHHZTZ1qFHP2yMaVcvRV+DnhLkdMeCUaiPcZw8GoRocHV+awbKnJ9QwL5Y9K4S/xe7
0ysz63oXbWzk2PdArTzWq/ZYCc8CKen4fP19MW8BiDTCG+xeU9LmlvPlbzHFmGVofY7/t7p4ouLB
nG22DrgXpy3euKfi96racNlAjvWWKJOgqa/CI85db7pHTwX2iIZ9rnBX6SjKhC6q6BXZcqmfdgNt
vhKktKKEqUYzMP2JphpUMsqRr00sZnlyy1y+lMCOz0LafSpl3P9qifJMcF0U/Zm9fyGQPwq+7GZY
nNtA+FP5tmK0eAMeF2Em95GderbiwL0QN+7g+QM061dmgCIvnRu/mqbwwrG84Go0Ay3w9gHDrLPu
h2brxS/cga33GOxcPjJTpllTB2UVNbnlOD+HBWJbol3qx1Wtwz2GBy68HFE0l1sZ9RkQmKee0S+I
xsNi0OTxnbMbK8+Ilu2d+pExlwmq3g2LcpwDbCYdcFt86Pn820SjzXLSfG7d+SQbf6+wbc6mOVkL
i+B5hplw4VVr1BVj7+gisZjo6mQvdjkdEZn1WHzGLs5Ctx5t3njHvlR+2D3z44MwTzvy7UPZ2fwA
uUu3hdB+9BHsDgt0r1vo/0WJMuJMtvM/cW+xYsp1f9CdpW+sKTZftapQ+JBMuhErhBajIkeD/wWh
sSuq52jwuM3tdZgfMZNtM0AIOWynIcZJdHCEh1sbeUH4XZQ2DEXQl+o2XKL/a0kwRCVBN/OHo5FY
4lR5ZAgclM2TnMV41kYkIU0eQc25HeJDlu3h4LVbhUYPacUbZsMWJJr5sof85dO7DZ1O/Ef2Sntm
SB0fHWuxYI+ub3HHsGuffYvW9MwKvTnTAx6NY1N4GF4FV2F+U5a2OSJYgF2zIvdZG9d7rCAVj9XW
8Kg4zrA/ICdTt5ywxaVrYE3Strcn4H+FODaxB6s9LlSZn4CM3OMGXP4QRqDM3syR0wpUm49j6RkL
WmyBdn5pZ/7gG71G7StmcHJi9r0OynPJ1/OKbTR60GMAqyaR8tytQdy/ClPrh3mYa8Rzuc+34XV8
DFYLZ3yA8pzSHBkX8x/3Ws1ptpLkb0chPQdM13cVzODvHjjoKUITi0aTgfCi6abxkDKC55J9XP4W
ZBTfO0Xgfnq1U7zHE2ob5l++7LINys+VJ/4OSGH9s/AEOKm7LBNyUegv7Cg86ZQmV5X7FQXlduOq
GMwPeR2q3XHu4QaA65x3nUfY9xu/f+Khim5Nm1cvFS6mU7yPcDqzO2DJhE+HqB1m7J0J/H3wQ3in
RLe61PHdUBTWiXyM9TfqDEazxY0+N5uN61D2A6wOz4PzZekJHjT3lumPnob4xpRe+CjmSp77Ys0f
gZnjOzRiwZOcY8nIgl2pBolW1nGQfvUyqUg+KmvITw1+rp+J1HGBMqRSmagB3SVeyQ69gI2WSHu0
5GImXv+LXMWz1HQ4qDIz0VQCR1IkEpbmiG+4aT593530L21PQEe4hdqzE8450kJkuAddRt6c+pMM
UB00bRFlPf6c7wCuHTknxqtjh+uA97zZnyTy24eWbThhZeXV7j2XzuoqDtpvXF0oDpRqL8RRdqco
rNAOaQqaRhtZ3Hmw3OLTndordeNdhy8Dj89SUFL6gD6yuLULrf9aVdRLpEK2/RhgnDpZDeaG1Fm2
pv7rh/V0aQrqHUFaGFK5jBADJoGHTeDYAnO9L3LFKh41oXvwKgd/o8LLG9+AFuzOLydyV4+TZmC+
BExiZ3T7nQBu6bf1csBLWS6Ztmcnhvoavfazrj0Dkx2GWNpEuMX9sekpcz72GybXRKqg+YsGlYrM
iMBwnYZROf+2IETFwxWQ4XCOx0ikbPOTl4lpWSPqbxG6OMuqYfu4BeOf0VhqPYdlCIwe4jg71JbC
grw3VSXOsVVWeF7jqGwftAwY/P0wItZpV1cJaCHmaLmQHF/b5wl2+qbBTvHch2OwwIKrncPZiaJ/
dchqRpp5w6jQjHWRn2dWY7DxPES+HdQ2sqEOG+898nX/n9UUcfWwC5nHmTMHHpdUjN72gNZ7ZBEa
ifS/rwI7kLheQvMlDIRFKnVb4BpAFaGOy3UoQHtp+IwJawDEWhjxvAOuBScVu4xwUS+L+eZmXJY7
GADnXWwBG1SNEsRihcxrCjt1/LpGnc1GyoKCzWDz38MO0y78Ee7OU9cRkjFq3+Dd3xo2C38Z8ixq
aox2e7P6EpAjthGjepGVv8iS7B+z006Edi0AFEelvSSbKPUr42G5nlC9eqdiG3CqbUAUj5w+FCF0
hcgpA+xtHjdTrMBqBSL5EnKmrtsUhF8pvM19SWdfMWNaiuK2voU4htHpUECLA3XA4XnZxyvY6VzX
lhFFQ9LbxhsTj8SAbytSTfRYbvHepuMqpscN8fFDOIzudho1gOYyotTnbFxzmbkDLrpkNgptejE4
OSon/uh7oEF2w93FVS9J+bOwp1V0DLqLCnnex61IKqYiJwN2I20bwUf3bQaQ54E5/g8dLuPZxP70
E0XLwPGCePfviCUqfHb7QX7LfN4+sQDI4eRvXk/b2tgO84MqOtxLZSvS2BX63kwGb2SZs3tbW+2L
Iinq1uaA8XgVjhx0K0gToOaFEbX3vzoqA//hOoHj45KO+aAbNTzMEQ2hS+TQDLxy3XDcAkv4ibZ1
E3yg0gm8MO3Dauxb4I6pvLomt5GAyc5r1/Fz6ks94RvxHP9UYEOq3rEsQLNXNz1nSufcIyprVXGH
2gIokO9gXq8dBdKTSYT/+WdCe5Kfe1I3f4l4DMerikVJm2+yn7FUinz2fhZ3ad7G0QWt0/ve3+Y7
0dfugWYCwd1XTtbFKV0RYZmbmj9k5MFazXFTH3d87HPHWN3AzG91mP9eO6mjIHXbyD3G0t/uQ7W0
9juC39D/h6nV1XmKgNSsr1bdmOCbaJiFC4iNEKftQQrLE4yelBYe5IaRErVLE45Hchxi+wYdYVUd
wRQLOMDVvmp49qH/YaMV5hHHujOmfZnrGztwuVfzyPV+tRuxBwcMHyOPCXGIp7oFVY3cpv7g6QcB
d7Hrf+J8vb7STsQ9qat2/HdVRP+SJG5SPQNRjaZY+gjFHSI/EX+omHjUuJup7Iy06Z2z8rdVpI6F
GjfBbobmrJec4T7b2xZmXHJL5yaj7ddB5kBAts/dVc3dJDjnZ/t2I+v2Lzrwtk8btNLRA07MqE17
/I90jclmLn/FCJtHztwcGLiMfJR1XYuIjUAEzOEpflr+rhjtyh1XxnAfL5srj32FO/Gg1MIXFGN4
fzcktOBGqvimB7DyO2MYheBgsQ+dZW051a9qiaP6NZ5qZ3xowH2RuPAvD4JenDs/tABVvKJseqAT
huUEicvykJNgEP5n5pZRYOlQgIxVJGO47ToEWkAMcMPfv7OIxBHaVbq0+huBL3NLCQjR38HaE84w
BEqPp5J7FjIRnYm+7WteNggp9ur+AFzK4jjWU5MtErfn62QNdBvhV0f/dNhlF/rXS9Q4a5FZ3qSH
L+ZNwNQD5Xz437jkPeDG3ika/VJjKNJ34EVgvpuIwvpuRFez4DLx9PKCenYP00Ww26Utkg2VcD+t
y1OxDzF7Akzg8D4ju/jlOH0bZrOuq/U0B8PyGPguCd5EEgxum4SQQurWsQUKG6i3il3fQSeajZg9
IX0H7T2RQLFdUGwPqFtxrd+4fYuOQm3DeLKj3XnjIFby0yY+ZUnaEKjrInx0TheSIGTN1CM2cbux
qw+8v02h/sQIcc4TF2x+7maaJPFj0onywMmgkdBp+uvq583yWaRGb7mIsJ/6u5ICu/kbgM4P//SB
6ktgi7b/6qDTw3TXeq6fO/yZUD19uBenNujt/qGU9gLYR0JcuH7yVs/CT8j4xaoxERAyfZeEPpmv
tppQyR7cbqy6j7IDYX8Cw9zsY+l6W4BWORgsJjVfRSe4LAFt4gujcV7ZzhK1v5zQaXcnDUIs0RcZ
Q2Q8103lUFRqfBgPn+u8u3Eho8RftqHVn8Bge8RKXB7NXASku3Sdv6GLvm4eicnJHtuSagT9IK3A
G/wzfSQeETLoR9WPD9QT5DBZHKvX7aUW3tnGnzJ8Rbwl+rYmusCHF4KU+STOygWddyNNjE9Hu6mU
h9Y3hoCWopvbpyHEbXsBWQzkw7StQeRktYUWt0Iw89mXSKCTrQj25pLHEVQ5LFn802LFC+8MyiqC
V6xxMt6fAW7uukMuu+/nWT+O8XEtxjC/WXxnIrADoqS8s6ZJl987+gB349tmhP8sME9LxAeI5+Tb
RF5Z/S6U50a/a9IjvPxQ5RyP727RhfWcNY27T1CdmspJcyGMwd30ufaqWdVge00UWNlowtbJf1Vl
bRwcdk7bDfeEzuDzuD47kzkVZO+WoqY61DZlRsFBXZy3kcysKF0H/MqHiO0K1bbqR//YOHLfE9pp
/YH7TgaRbePhX7f4XS1u+bnthahv44kxnjQOZubh1C4jT/gC6KMvdadXiwzebs3frtosJyP+oSx+
+bUDv5Dmyu9AH2zbn8SNK2bs3AeFDGB6U0iUpjOMPKh5bnrL/22bGQlGsRGTT3WZG8tshaKcXlBc
i+55GNXk3aIYoxIVmn1rjqXlRtUzn8n+hIXNr7Ic8+J2rOHyfgWbCKqkkg0WSyIdPGJOlGYkdlpo
Orj/uDgPQLrmmAeiAWkO1vgsV2tClELOkoOHbZjkb2H4wRkGO9uJL7AaRXnSUWxytPAAYw9hCyr1
oDzCn+5d3Wzt2UZ/tD+aqux7lTqB6Iusakm+OFdhlfOrL2u8DE+o3uqBx9y5stfLtu/5wQdR5V9Q
KWufw9pSwdacOuHjnye+QEIQga1AR3JeB051CqdA64hLMGQhznSHNIl/TH3oKPxlyh2ms5mHuLkP
4sGEiJykUiJZdFjtd0uXr7sFpmzDpebhFZuCmkZ8KjYPnK2jM+tU0OP7Pez4RnEQL7m4V4OEJ+oq
dHg8VSOKpy12GJsx8L/gGFHi4Fo9Qn1YufXJdNcuPUJq9nsxokc/aCFMf/wfR2e2JKeuRNEvIkJM
QrzWXNXzYHe7Xwi37QNinoSAr7+L+3Qj7vHQrgIpc+feKxMziyfBuHM9xgROqJd6/6nuC3+5iioi
Uz4bTzPb8icmi64Ti99enfS4CbRfq92C1pYfddWR2pRgTnZNOKY/cl46CJWyf3WAnf12qbU4dXKB
iTYyRXes+4nrcSm5aPf9sDBiy7sxO/uNF7hHWAKod8AOdPGYGPjhJ7cJaONcloycgqjM3xjx4IsO
Y99KomxT+ZEvtcH6YpFNdpnp6YxYksbIjrvQ+0NXbu6HJAKDsMwuYm5UtvHPtMYtuo+zGefous6B
2JksbV+7MMZ1GMPRorysLKJYJ/vK5XJNsqPOSFkAK8VxRZKe+F8+MX/fAGvrvix653fnlBizbNA4
v9W8Gn1zmais8M810Q1iZ+DcJzBi2NqgOSxb02zjWpCEXxiCBLHeTAZMTJJdDlf0B6Ap8r21yN3p
kjqtuJRoT2/buXi3DCxS3aUCu+YrI6HmKsuUDpGKgYhaHIaBu0uY7P9gFl49NrgUimNhbNujoLcl
aKbe43fDyTzgzQofIy0QqDDXcvTVWbgrJ5Ne9disj3OBo3FnMfTEWDpZKUGychZD81s6xSjY+2DF
OD8M4RixTtGYIT4yZMuGs825BcuzJRMct6TXXZSrApxJH1/DcFW6pb6sdfIiFq/T494sWNpPK61I
OTNnHZfxjKxRiJPqw8H+SjqZ+reBAex0yuLZxhQ+ZtK3Ma7IvxXo0Ywkq/ofkCkfGwGhsvskm6Nf
bLBzvinK+Ewm7pDysHREIpmlbxWzth5FU5LMNB7LCpKOB2xw+nMgsYLfSt9R+kc7dzFzNFUT1Ooc
k9krYWCeiQwW1TWzFLVY2vBD7AKRD5/oiRTVwUqVe9GRC3Ou5Y5xD/Qi3CoWWkXzuDZN6lWvmFLI
pU2iE2m5r1bhKvaZZvXsAR/GcMKcDBdR9sl+EpM9JHKbwh6LoYkZMikXmZmwCC7prKCnC0g70Rgj
RdiL75Pk9V9Qkcz6c42MbHDPsDhHHgi/VMsFe1ZfnMKoUy5qs2nI0EZWu/3rVJDJKBePCs0yxnhs
sQoVh6lJIw0NbMJX1i0CWwROWLq10KbM87DuUS2RF7DzByankORygHlsF7Ug83Y6XaW507g2f2Ia
z4bHxsx2PsWlquybpfW9r/N0HfZRl5PE0GCN4l3hTd1wB9qHMF2VCDWeIzk6w0cadHwEeGgDH4Ox
74fDLfMNAYlprFbKZ95iLECF085fdsYkcpd02luOGc9j/a5KarSjxpdDoCFwgk9SHHxw0VqXeOak
i4OvikfR/BrnXN4P0tPTuXbsoM+jQY9/4ugZxLxfx3IhOIt9ocJRHMTy5Gpv22wuTPp3GROpr/xq
y1ofA4vjngenaRm7Zo13DiD0jb8GrBn/OQpllmn/QkY+ofz+tfaAq7DXRLV70d1SrD9E3izrfhod
GRKHyZwk5n4KGnabp+10I4aziNuK0/JnMPY62w8xIsSlJCysoB6xDclPjflE7aTn6CsnrImn5m15
Wr1mms9L2bUkdab4ra9dxnkGDS2HmsWEFlpS1n0wYA3+WxUm0v0gp5UgYjdtKU6P0ceSyOVXZS3E
F5Q+/G3ZJr1FRVCrg7emQU0WVSv9Gx3Pe5FzFo33mwY1oMo3PV5yEMPrlXCmfybT6/wjZudeO0in
9gF4BGHvocEcOngrUiM+IfTMvMBSnfumak4BU/nbkKe4q8MytfVjMjZNTd1UkuyKozriUjUzFRMu
aepT0w8oJWi4EvIV3fSG6eEQfEBnJTeJ8siXE5Mnt1febS/8lTT4JXZR4mNQQ13iSuvpHj8HOiKS
GaiL6W4dayrbbq74j9y3+bRP26Z9JInc/HSdcHmrHel+5U7o/YlCtLZ/jtTxdM3p38n9ERcv7Hdi
S8qRZgTydd7AK/pAnjDGU1u6tG5Lj0vnUjjo3juNFfc8Z+h6aGz2Llyd6kk7EQHSWajCP3tAx/Cz
sBkJq2koggTFeNsvF0BZupoqSMUxLzz5QfoaSCeDRVbpJrqKTxmjAm9Ho8pBmFPzv6NNTpcwX/W/
RenmJQI79ACidPnPyamLWE+I+LiftgDcLksDKATeWCSQIUG+PKg1XF/drnP++ZnDUs+5CeOXFFfj
D2lKjnzm4+mxT6X3J2O6vO74qbfpKPSH+5WxNR0ItyBlr84vrZcNoA+69CgKn4uxXdPhJfYS/6kn
i3KnSQeiHeYlU17djl51kFA1nzeNFuOKFwgkrZE5eTzjjfRT5BunxjEIFiotf0re7/GK/MUIeIT9
g68iV4+NlHS3xRCqa9E0mPvzWrwaYlXLETDiVsqQ2tX7ukpgOLhALAGg2E87sGgB1wiUM2yWmZx5
msrsh++7+UzwRaPBlZkg0F6n4Y+ghfawC9pUfPpdY7wT1r3F7GAH4+YFVBceus50eje6jA/bvk2e
NL/jmMw17mn+XI+HL2Sp+o2ff/4K+qH4mWEaZVi/hjNFSa8EeJu5hxx5aXQeBQeqwqa/S0zKjyeh
+qiTrIx1tlIBobDGl/3WxAzlUWKLVz5Nwi1t7Pg/gAhNhzSosGEMmSy8v02zDeVXsIIn4Ik5Rp5o
yzX6QAde4TXQg0AqXHwHRG4ZnwSqPHSZlU/np0c0mY0NaVspvLNh+YjthyA//CxvfKKx0sV5XIoi
R2GnC3kkFDKHHMdN+ypGkFD7ARTsvc2X2DuuEUtRjnr0heBMxgeATr+d+6XXV+0psF1fP+cjwNQb
6MTUoIpwpWDkUdTuwl90eZjYgLax+XJUUblGoFkVzWUSQ9Y8kTBX73iwhI/pprHpZVgxBsFkhTFB
HYs9bt/5YniscFlCU0NH8ff8rIn9i/gazee6Y8lQRGfuJO50tlPARHyXyqr9vx+Q6ZvaBYxx3d+O
oaQ4hkVkx8vC+Jc8y+RV8oRhOXzDux1mJ6sh+52Qc9KOTnLAdfmzJz80T+dKdT2tmvT8/wyrHF5C
KZPmgLFNZbfJqnR8dfI0v0obMmJjUG2/PV7ZeNfh8H1ZlZc/9CCS//Kf6+XQu5ufrcN4wMMwkQjc
ERwuymfchDp5Zz5GzJc/0ilfLBSQ6Iw/lf1r9Dg5zsTclyAP5xIHQVIOwzkZIRYdoN8435CAiU+5
tbJfIWBNsTLLWur0SWQVqeyJiMNXHdBs8IVpQuN2nCPS/gpPBacL9jk8+tS+ssAdjv44Ys6EBdKk
h0mxJBJLZo07KWBXfX01ABQwvuGZCA8Qdd3oh6pDhkM4W35IyMKnlKBneiSsTbS7SYgsnEE7kgwo
E+5c6q74OSI/AYYWlZIC1rXehR2+tTnHBfCmrSrhWypQdx+9osMbscjSeaXOTKJbhS3Sv0qV0k/X
zaCbW2UisplpknCl7ArtSThApuxKPuNeLL/A6sUXOC4LsDheWVLrowBc1ZArIO3RlNlDjzqDEDso
6d7rtUNYFSPuEWZThNwwb4aMD7qoRWNyIAIsu2ipkNUTrGTvM3LDWY1pLbDxkv07JjId3yOgQvuh
T7oWDnDJVxhXcfgz84b8u1oZ2NlGlepcsMYbNJkMqrfO6PK9CQZr/qTV4ne/cXnRhfWE74Yd19OW
1UmGeTyvhLubJ4X02dzD7TT3PfO6I+mpKjrbLtr8C6PXepB9a/mCyF0yMqpyovA4FabwaPglzb6Y
TPJh1aqu3bpZETqQRSdmVr66FKkNmXR6/dq/QddN1YkEd5fDOK2wTo3puOpdYJbhecArxy3Ah0Ph
wBN2DmdLQL5uGckz9PYY2ZhM9L+33YEXhXsKMwCMHn+P6xK9w/T58mdeCbZfO+zRDMOAUZ7Re9tn
NWhb328a+7xXmoT2nnhxqJ5yBdv3FKGBjKdkat2f0l3yc+75jXuPX0gh+1cV5THbBIfihHmFjSVu
iIL8B+sDJTHJFflMP1xu6QuR1zfVKotczUbLSTxnYjFn6QtEhcavCn1E4qqduxnL+J2L3vy8DHVY
/x1sbeODFGFa/3IySw5FmSK8QpTlGa+nsa7PIZFIfQ+3jQkNXKHmq8sSccWphH2FgWXh71uncbvT
MrjYgxR+xeLAoBnb4+qZ9iEdNu9jpoeufw5swXSehF9M/q9R2XsaIuGTW8A9dlzwBwZXTvjgP9V5
Eg8scRCoy/MssMPTOeHhL3psiOtcnFGLQVbs0sxPf2IMzadzTJxny5FG9XCpwrTtYP/5spd/PQou
OKBV776TIQjesUhQedHGpf5j6EDg2jMRIawbt0T17qbBDNMp1yt2tyYaRH5tdeAwuvNzggEpT/tE
nGYJHHJZKS3TPHhu+Sgtq5BPZZvn8sCqVWqz3m3yiw6z8i+iL4qTgTCP4Sjv6eUdP/Y+6jXG6ThR
2T/ZItwmsSYQPzwxkuNIpgSMbpMn6UMQI7F8G+BV8ZkJOaWqKfAa3Bp4BHdAZJhYRbLuzaXxVwXb
MBQ5sa5lpoRnzyXrI2BlegARgjZm8N2ziDjcEbFj8xKegiGrT9juunIPyQEgxiyy8XdLmF49gS+T
4xO+OXFk2kHHJsGhoyd3c320JE3JIHZldBfLQnORQMgk+FTQ2Wx7V7yXpYgS9y61rHy/QkrcojI0
g5Iw2ig3f3QFg0cumcZGPEYkoofG/oOEHbx30iN5UaQBue2MI/pThwHHd9m2a30oTMKVR4wOqyxW
xXQ6LDmBFdZg0j/aqSvHa64hAO6LvEV7SbxQMx5phepPDhMavuhqLq+pv2KIA5W6wBYsoui4JDWQ
z2SEhbxPfG4UgFMVJZbXpMVXRNSSnbOY5J8FkiduUOJde0AAZEG6gQJ835SuOSdB4T1PDMxYJQ2s
BEr0TDR5FyY4Evh4BlzrdTxPLy3pClwQBrTDToJqTvH/AS48sgGTvpd23qkgCIzRK/oMJQSr7Msj
Nz0GGo+FFB8u8RBnV7SJ+rtdkWIXBJN8hp4j74kAE/+KarA1uBQ3Wyg+URzY+bmIGszN1E+Bfxyk
oCmQosaSwEVUNicxj1N2FCKBysz8M+tPVdqlTxbd4CVtE/uuo5XiNJhM+2i9Xj1ol9MBd2AKMMH3
NiAGKirLGPB860dvAqh3Am7p/VbpBBxcd076VrWYTCiuPf6gBUeSfAhXRrsLk9cj3t6kvHB+Fu2j
9Fb1Iy0q/1fQ4yQDJrhsGhqN3qXLGQCB/p0jEiJ9ygdiLamZvS2n8TFxnRyhCsT2FakobI+Jy8AI
I5GNSTkHpBSo/3xiZ5xCD3xp5S89ePhpyO8pxWs+eQ8cGcTLIK3jqgkbvoUAB061J5S1Ba2ymm23
KRlKrEcbGMaCu5xRK+fsY5mikMDqwAGx13OLw5jKmUqJ8ezAQLbW+Z5NvOra+CXnYJga3A0VEbF/
EvRQfDS5zxFtwjV+082YvVYA9T5igNH+TvfRZgtYI/1p1g3m4I09v1b1qv4WExQFfm/8UxURaQPR
y3vFlOgrWYPYP2yCUL9vIpC6u7BjCtvhBXqjypftUdfw/A+0stlLYrIYI1g7NN4bqHVHX+DdYFwD
V0ynnEonuGihIQswpS//QoBYQcYwGvoSQ4ztY6iUfmuIvX9VLGDpLgozNqI0ItJwKMIcq0Ij0ap2
MjIjTqyKub5mi1iMmK36lCFdiEfZqTC6keviLR8WUxIc0j4mjBQAdUcXx/VQrAunXAXQnAu6C8Pq
LJche236cn5CqZo4EgE1oU1jDjazZAahKJFyYl3A13AhbqnApG+G+Rige/tHmTIwPWz74H5RXHC2
M8wgBtxwLL9YD7cohkd+mi7FNFRx5zR7RHqekw6r0JcTL7QT2rHY0MibaAx/S/Mn7fs6BYIVeBdA
wwiBCRNlVkeEY9Eel7ZZ/nRDjEVQw87EtC48jBMoBTRpcdff6V7RH6rSGX8BnuUBL0IHYFyYbfZ0
LN3kyGh+SEtgWfzrrVKunHBB+2EGNC9+TsTJA3MVBiLd2IsfSRHk3x5p62ZnXZ27bCyy8pYSmV3P
iqeNQKzTQpifCxxJgkakQ0bVTn2efYujES8xfBN2pU3ZzTbzEO1MPgbZKRvwvx0Ht46LHbPeqXzA
/Y5Jsl/xd108GMb2Bnu8GE7pUFmiw6sUyzXwBLEe3DRIJPzjgh5zKMimYQQj/pXoiX+LGBuOxzGe
ENAJT3VX2JtYCJtRrnddSpVzoumyyY92XIBWqXVTAt1Q9KibwxTa62w5H2g4+RkpotVV5dgEDl1D
B4Pw4bTAO9Jt3U3EJp+ryBQl3wi4EiYP1kzchWqW+r6JjM/S6ZZKaaFmzO8wcfQLr2eu4f/TGoRY
R7DfFPferIv6p+Zb0E8Bk7j+pZUF0iWEVeXt05RyjU4lbGV3J8M4mgxyJpTOaxDAfr1xztTZM6/B
3HO6Uxvu4SL18RM7LnA2YPUcxIVlv63u92D9JJCfxPJt0hRa4BKMu/+x902ybYyUnEY/bg1/AXCT
LLMXNbq1EQcjqnEdLwGI0YizJttIJEkSTbSCPUsnHhvWrixoj7EtDspnqm+OFUaivrtn41SRvNqF
h/XJuAPsY53FyMC4QLn8r2POWOUxhfku7yyytHMEqkR7Qy1S9Gfjws5rgBdbW6e3IuAVDFBF8EKf
hGs6QrGEERm93yiW8EDtPUn+lyhSzjS2v6QWd/lnhT8vJWrSC+8Crqfrq4Ng1UHzV6wC/cDjmCw+
O69mBn3EFKf4twNA773HsBpJmcoVZ9a+CiuzcrHOIHROtE+eg2fRdOQFDZ8coc8YqxV+HhhKPKsB
hmWKh2ni64d6FNN+4PUAio9fc8O8yNStxL03eJr5QT/XWbQbAUcl34Xa/vfg+YWqSW+whj3H71O0
VfglHJgzbIiAn3+YpGYMoIuJ5xjulOc/dO0E/DctjOPuvBz1GRekhFV5l8xFqO4jXOmw6JsxAEpi
ZRCxKWYs8/ALNle8GTLxuhEg9hdsbIQZ2/ra13wBm8Gj8RK+JGJJ10mHbfswVFtnrlpDj7sUogb8
50aZnH4Cmp2qZ8t0u/gvRWdBVFnmYn0KOtDDl6X1MF8zuPPUA4F6zhFRA9F6SUdYcc+ArCpsrqKv
g4cBwrlznTAfQCuGlx+8yaBzl+fUC5DbBCScAkN1N7a7AH9ad0ngQSEpEyWfT+mU+9l7U6Wy/lKi
XYLsWHQuRSo8Qtwi+J7iey9rYBJMAvhURFPQ73lYl/Y6R2yB2C1ONGUH67KpEM5D0P41vKZ73C92
+uTuBJYUZ2qsgDfMdKo76IaEljQc6ORqahQ5NHTlL3+xk4vMHJCAOgHFajN1j2sjq3NPBjdlrF3b
V+Pj6N9rXxQ/EPEpMNgHRoAkkR5OZZALJaL0KNWB2ZDT/CUnHE7vKBk+kgn2J+ZMRRIubPUN+dLF
9ygraX4Pk9+AQ2ZX6FidvdVdRzBbnq+eGKe5lJWeLaafVV63xQfyiEP2Pnewoxwljg6yC0alsrl5
cziuJKJRVBDDDWHwW4vqXJxsREgng7BmD0EOoO+ThRBjcplATNKGVopeFohY33WnLkoB0xPcTenD
sYwz5UM+zqgpFopEMlQULHXRmDtFV78kvOADKB6qsrhmD68C5DNAMLQYEKZDtxjfOyfzhPq0aC+1
HwvhXbCAqe7SP2S+8vRGYpSolQoSBjJgUKlFoMYTWQHYkD4wLtociDTL46GBgFJxkxYs/NiR7vLn
K0zH0Pnp1RqXu6aP98e9Yu39ylxhYGKRGcFdhTGzpxjBdgH201N9DOYscpeXgVQ4E0On4XLy2CDX
/BO5Y8Ibh1r35GyJNqE3akdfbAU82FjCdJVbi4CJtCiK9BVWQFv/Y/MNjsWFSaZ4odvFbhlE85yf
MB1MwW1hhF+TC9um2WgAtBEciuoMRGwsUvqyRYWc2o28Vry/hKcD3/3WlRDiMZ2Ms4t0XI2fCwQF
FmSRech9HknY6P/w3Q3JjZpqaR69xmL1OS09zhMe3IZP9BVGmBeyFaTMTg3YxumCaMA3vscHjG3A
uGmjXgY+bRXtfIrSkdGtj7shmNd0hks4aVSSLqan3XU+NfZdW8SzObSlkEt9RIcelwMbjVCqUFzm
9lmbaq2GezYrSPOibTXF5Z4pN2SN3dymjE9EaGZ4sSupiezNoAS1f6shwRUHXkIk/TMrHTaGH55L
iKeOYvRFBIhrF4YbMkWqwU9C/dHM9T3lDv3jGqycJR5IzeVi8pb0tpDh+BwALRR3A81/T7Jb9d1D
Q+L+24xwYa4prUr/Pay9rz4aj5WdBwUid7hbJjycL65xVA1SI1jfiab77tGqbnFvVQZM4NNz22R+
ygxIklNP8EAMGJw8DtOlWcb+YoAGuWA3RnIcSWKG4kEt1A53LDIlBNOZodVf1mmd4kOqxXH+s3ql
GmZwyVHgQSgKd7LPAzXi22QAfFxDbPFX7rsty5IPxT/QTEAU8lUcPdYcNW+dt07rI7BrXeGdqFXs
4zEiG1ZeQEnxp0FbGr468N8MfMocvXWIaDfpP0QZDEdU8gQocYb8/RCkS2dOdgzDN6pqyG/C4yfc
K14Nby9XlJi9l2JVP1hQOPpF1khqnxSK5QbW8tvuJBB4fECdGf0T4JR2OQN2wiNHgx3gxZ/on+dd
nPu4p4qij+l5xNA5CCBzQ6waep8f8vLny1sl8sp5CpypUfeBizDG8c82g3xHOVebH3i7CsTpDRKL
hQGrB1GjJXrReRLZO6IL3gMJLmAgkFc80iroSJxTqcgnvGhSpCZ4x0oTjefFVeByA/bWUWlOuouf
pApIG6GoRPY9Z14mt1fIlzvI/8k2AIiX7yBOJ3reJuJoLmDE9kc7eVBJAgZQMU0B4u6pJ3u8kkXf
bobNp++cwOSxouXA21sub5LfRsCKk2O9OZ4hijCwCNz5nTpewUjYMiu+rNg40VSI75tD0ixa/ZIp
k7qTC/IlPM0J07aDknG/zZHiVt8NgE+i7ybIIUjQg7Kn6Ub6L8C8Z+GaO0fiw+7BacOxO7UDsWfo
PMDKr1WXoJ4F0JrMzmK4++jirmGJGVtrjhJzc83d7ev2d2JZ87LgOsR/z2NEcHIOECe1LTHijJCi
DrRYlQcGEYjwGRlmbs+sAeBEY0Oa49/zvHIIp3Ungwc5tUzVEpLt4tZEDOvM7CTsUppcNZOYTbXz
6KkKWxKUpng8E2GCOB0MUTe8KI2F6c6Y0c0oGGL3m66gcP8pt2jcD0selkVxogT1WS1YgI5VVSAk
iRq/1722FhBa4lPNPMgqRzPjcp8FOR4ffh4MbBfvZrPk0aGTfjfecCA3f4YKChJjxLRZMKl5HDbt
WmSkhjwRhmDJIJmzEGnVwWMIsG69kg9Q+oHBS9EdFH4HPL9yJYRAsFzoiwtWrDzTcJDUpEOeXeeD
scVYfgnglPJqGRUxjhLoqT9ax8Uins5DPz/BHwjfhra28oiwNlfvCZRgZgZVyxUyTBN1owzSGCtF
2QwkbWrEwJ9qzbyQiE+U1s0VIalcbpKi1145Z/Pumb6Dhj0dcfklpLmiNzYn0YJjy4JIkaCNHjqR
M4pRRbr4v004VvVF1XNOExttGN9FUO8ommnBYFFZGtMhJpp1YIJeeheIzkX2QCY+GV7MNLLA+4j4
xi26lC2zCrMypuS7dHAIVJhY5YVpbWl+SYdR2l9vUTznDBMbtvDUmAGh6Gtr6hM3OzEf4ghNzN9G
UOhsKv6ffxJ+S3RZjOJFTWQMTpgRNp0ctyvxqKBih8/FUz4khq6L1uDPaFyCAWnbA/5qlnhkYVu3
8shE7GV/wCW1iJcRpPkXXsdhOA79QgXClicMQrvFN9Y9lPinFJaZdcYT26z5U+NOdGiLb4n2GoZz
FW+Dcr8xFm/GvQaOJQV1Jd12Pzh+8sSoUDBphQbcn9Vi/fmRIYIUF4NfxhyKmWzkQ1B3ojxjZxdP
zI3S8C7LW0pdTUP5186b6ZXT2jefxTrk6gkmLDI7ag7ReYHHqqayH7h0KmNy/a2Tztxb2RBB6fNh
je4Kd3PigV+hBJSqArBXuM22EaYZ0cNxs+gElNoWtWP3IXKJZmHWcGz+314HGQPzvXWC4N1IyS+B
VDr8SPM8dd660OPWI0YuEYVxqbX3szvO7U1PPRvo4HOJxmHeW273j57RxIG+lD5oMBS7YRBHgd2F
0zxXsdpT+yYjJk07/Paxx0Q0YjmXbOmX3mfM5U9Sm91UHxT34HxMMkFJVGlLyikSNgaUNBI1Mjnb
NXacZZLSBhv8+EzFQ1aKesqXR28KoEKz8JJmt6dEMg9se2Auljb4pID+JHb68vxk3F6ReRjf2edT
irdcEgP5KNoxGlnVyAycpT6Jw6gAITEunsgtbCDqOS0fVjDs57hJMnkXezHV++Qzh3mrWxn6VO8j
Y1teWx4cZDmUVxiWLvs9EVeTu4GKd701Mpf/CNdA6JR9mKs7TKfZv4S4X3YKisgVbO2peUq6vBfB
lYysG74sFbSxj4Ife3osp9lrbnPird2HINOm2G8ETXavQemG7IyQzAmHsWRzGXPjxeEqJKyhD4Mg
ewnLCnENYQsL1xvDGcVLF9bl+uhR6IfnwXgYizws5hjFEO7w80toDFVVxuqn6Fanm47NkMj6ifVZ
vft38m29PkxjFvpQllrD3iaavvGfu86Q7wyWYP8RtbSmqy5sUGHjZuIN6MF0hqK/Cbt5eRr0sgUy
YP6zrmcWXfUIYh8FaYka6PWcm+HyFcwBsr2CQVqeOjZ8qp2sp0hc6HD9bQVAqDFojQEM8UinwX9M
+mTABmSAkUBQIZfRALlwaj/xxAhCGWIO50saSfte1QQNIT963kBhWOmTTy1SnEnAbpIT8upvxl7h
+FTQuTp7CkGOITilnnfuFkYxm9CDtq3YzPF/tDZpCBV4/Wfq4GTI9lggEnGnh3qarjUeRPNcTU5Y
3rHtCilHuGmHxqSlF8YPW7WaPnCYkLhNe8BSF52zBODSVFMBdLZN3LcAkOLI9t0Wv+sBStLcPOKY
XEtcyGscvGlvsuWVaCluVfR+f2B5lBCuJMU5ZXn0pwhw8t+4ChnckJCS/4Rq7T8Nbb98bNkhEBxZ
HpG/Sbyb2TsqeFOc0jJIsifFxo2GOpiaKfg5SDYUvRXMb76N6/pDwZixcp1jQscOFKEWqX5yZc95
oQexrQnIhYwfBJN+vi3+svHFYrCav+WAkMXbkbAS9rVJqNj2ir007kmxSqR9pREik4s9SI8KO7Pv
AoXwESb+m3wmVijLLntcWsBRMxO6OFevC5I+6HKf87YYsCmlPbuW9Q4vIQMgBuPAnbzYzSB4RHRP
rwQMs+ZCkIYo7DiHU/trQe1UOKxIhq2HweajuBNygMmOzwWRAdTndpS7W0Gso2wyB76FhSkCPtro
tXLc7VY1vj/dCJVyVFi/CLKLn0O1fRNLK0G4NoAboTlDW/srLKUEE4MVsl5AUr082rSy7lu8SATA
AG9V+ORXAWeXxWwcnfJyRoMVfoewVCZGCUKTxYKeOXhJeGNaQn4iwI/A0sqlN+lTLyVHMgCvJTqj
uVcul2Q4VNnRypT6vQsiRJnRJwZ9gFckxKGSw3adK0Ca3cFd2OuyYw4OgG+XtROxGS7pfH2CpRvM
zt64LDJ4rCQenPbMn72E9ziZl/V1kyN5rqqIHQFmaiGFIzipJdsRT+DukUU628vC8HO4752wcl+8
cJE5iIE0YrQkGwH2nvV747OBB1Pee5MqmLkR2Je4ZDhYiKYNeTTf+Lui+KbiIuluI7GWVx8Sv3P2
dZGcUGYBCwZ8evE/sbhtfRCoaxZPyyTvWVVCfmUQW0U2Vw4KZTvigy5nf+puJms4TJif5w/oCBtF
zesMmj646UIeJRaUzXjfYVfHiolO0bQbztdjSRamiShn4NFoDdncju6QP1NEkofV1WRzbloiYsFJ
t4GpDiARMhxIsm3HL6PioHWPnTb1cZkSals8nJDFYcqnTXEosmpOP5reG52XHFKefyEdh5IrLKH/
g8b1SzKzgC7LsM7n+vZMXk5XO7cGX6KGbvBlyMx3/P0M7RE919WP/VMBgwsnMkcfqcclnqrmaNmt
RNzMiQvxZmwUmy/RFPLZKMAAb9SRQfYYYS+e3UtdMQ9+oq4xw2ffoZteCoU3ETcdpdF+Bi3kdYey
zzewgrBL/rDSaCzgMOgFLtmk6DatP0GiHlhjxT7JvCQZHJDNRAKRwNHTCqr9N/DSoTkbwRN/rphZ
Lq/cKvhxMLf14YMuK5JgUwVArlsau7AYJi0Zr2pDlgyPZ7yquyQgUHa2/LP1lckjqVqrLOoAA/HM
/8VbGyYvDKICQvDk74a3rokhEms3YH7uFLMf0qe2ankUa+Lrt3Q7vI+wGFTxkASgJm8bJRrXhIqA
gUN4zsOzN0JYY1XAqoJnllh6X7FOmva9GQFxnIzxovg5mUmy7ujys5HvnIHiKa0gD7z0hjj1Ma4L
hFpVTO5vhsjYT0k+YaezcCnKq5oHXz/ghiXwXASBle/TnNjgqfSwzbr95KznuJu5wkU3mLvanXGt
odoiO89BTolOprMagXT7E6suIg8yss+mXJzr7G9UWC+8BswKq67+v9Nl7lGQpomtuniEWuaqRTeg
pbSUQpIMwUwK1Pcwfh8of6cGJ2KFT2ff8cn3+5RvCi7P+D+SzmNLbhwLol/Ec0CQoNmmd+W9Njwq
qURvQNB//Vz2bHumpa5KJvEQL+IGqRV4v5iQJHQmBXWO9H4k/wy2VbuPvC5AzQp4pele+0bpPY4J
I/eg+Jr2GmQeWVLmMg5e6vVontoYGC10CCc00B/NtIKd81oVdHSMGR8Dy8k+oJCp1MVBahWlf8oW
lW30YaRcPF7UD8B2eHz6tavoVSnKTAFuszkcz4JuBaYJCtGbTw85b/yhX4ZNUdviotq3oudJYGiw
4p4iS8MKzKUrNn3GnOGl72h7NQ/W2MOpyvBUJZ+iAcoBiZGBzjfYitcYysw+sQc29FJx6io0HQmU
mOCmap76TvKi4iCoOUJbUq9zzCfSwB3fe1hV6/Q4Ioxhflgmv63v7N7uw3tNd0Z0Bx0QLlpKwBZT
jD+0Yu9Dzi+hieeZ9whVZlZHNtkw9UtIG+z+VS0APGXah2GGpP7fvceSxLSDWjLQAdl1BAK3NfZl
+e727B+cD51bMKwbh62ktEtUtH2U45CHDuUHHIQzVjlJO4et+5cS8336anLg91B0UFsfAC2wXtms
mXkMwCyV5W5wvQk4GjaUD6fnC8zwk/sPdDVk9pElBryC0W64wyiSP+QCLQarV1A82GNlO5TunRjV
SNGSaorG3qA68M2i/Y1LTE99LGgEzVR2Qu4Nb4LZc/zAqcOrG32HCD/QFOchIGK0aMyBigI43G4D
4CxeWfCwutKhHZ33iS9o7UYsi0UXEbqsCwEeYxEW8/tAqtz/MMm6Ck8oQnn3XOLku2VMLNZaPm10
OzRyfAJKum13aWpnEg3GiYXnMtYYSHY4cBz54NtKqmED1JlSSq50bXvKXSgGtyUsDAQ0CJT7yW0R
wvDW+dT7QR/AFr/MolJ7kAKIshNr5Rijwfr9P8WDEda5F3Z6Q6JBbErbxda3ICu7P5xehf3osJih
kbdIneK/1DYd4tiCaY/jnmcTgmaNGPak+KHxsXbMIHyovUT0mb9B/XjZ1TC1M2QFqxRqfGlHf9kM
IK6BG0f2aOm3TJOkI0s9ae8pSi3wnyfhuXzYfHcKHptocIuLj3XA3nJDIpvHxTVuT76feWjZhEXi
WJ/cxDht97iC0tRdFKy5PeCudfXjYRkRV8sa9amGEZf8i+dS9jC4CXE0a2zEHn51IXjPrY3FuT8j
J3Vw8INJxcBFBrvwnuMM/ne6CQKrYzZNplVV9makfTp/PBNtDJDs1a9cuvzay3biP+zOW9o6bg4k
V1EWdKN4Z6VJELwRa3GDah9OHqpgJRkTv/G4SPnmuD63h2XocwtV1W1xpkHZ9UtKBKKElh+qq2Lv
vYjYZQ9bqqUQuHVUuuPDgN20PE8U9Vrvdl9gt6n7hcCR8TlznggTsRAR3lD+eM160lUzau/eGxCd
jl0NzozNW+XkT/iXedJZ4ROHH6glWL4pAaW2ZZ6y8ZMGyii/FfXI18kdk8h/DUOVOq+mqIB7gKuw
X3FpWOGnrpvuNSf1ylLXKlnlhaXDpqxbsvoUiwbJNJjcvLpQFouvivsS7mpUKfZrqEuTvUtTGoN4
4xSK23GtF2IOzBlWbF4xq7VVTYeAyxqOLSqpj2M9DG3/CFDJ5+/ItSu/VEZn2aajEhTVAu9/fU/r
UEGgXQbEV6CmQQalEloQgMUZEgVec+1KrgHsnuXa0Msui/1rz3QCSNbCmhKxVm+2dbjEeKXYK9eX
vKsHBxfODAVvX3pNGD7y9DDnG3/Q8uij2YwHjxMCOmioezwAFOOKtzQbZf1tsAVgqfLIzr/WWUmB
cuTikN5Rm4vEO1u9eMDLuww2Ohvbnj1N3sDbKik4b7Vt4Vf1uFSy9w1z3DolC9QlOQgw0iGrj8yr
3uosyT4Tg8JGINOCesk03kHw/iZib+e/5oat3UcYjEBod1VBp7CEV0lNEHl5OujGA3K3M12D1ITN
mbcjRvvLNNrmDYbeXNIQ5loLBQm6Vk5Rb2PEIQwhuL0XQfN3PIINSvrcBo4Hxr6BMh66dUwEdEq4
28FL4hCMWPnMTzEZpeWrVDlJOcG6e2EqQNkhRJWo/5CQPbjSL96RBZMHQItF3FcITNjymU4KbmIg
1LAPUc7EVwdhJ3M+eYyH+Cdm7dls85E40AdCpT2fwcAu1taLKpPgql4zELwo2/E3cwuIFFpwZDZR
IFgxy/2E/AiUArHuYppnQQ4c1MMt+6ig2gw4GwwpYAYfYhnVhnKhdPxnQ8Cp9p0aKV7e4NJZ0blM
xNUecxw7Bji/S7zNPLf86eMKU1qGPuqfKlzTf3F+AjijE8c8KuZ3+WhJwq0P66py2NApinVQYA6/
d9KaQp54lGn6zle1zMD5KIm1FZPxTGiAdoQai9JQGcq0EKPRXyNC8DSjTdbVx3zNl35y5VPK6cvX
smUq3Q8tKNArv+qp/xsTyasvrstXAgqg5CZBFyJKzBytshInYuKAf2GnK1zDJ5wgiY3bIepld8e6
VTenBPIdFcZSIwMTrIi8S8SLghW4AclN3pcOb+LCc7AcaX9h1Z/2Kc14LWlXc+vD0ULXn5Qb3Nji
kLxKK6ozNoMasvYZDyXGuDCN5S/hYDLiH1e9R7fbKmgulLBCdCZZfbW6GBtdnGT8TXY49GybCpcF
hgoqWFycd6uUQYjXh1CZq/GBlQ/jVNkCS9pync6DXRwT1IGL3HXNX2mRnDinVhpCVC4DwDLY/lh8
nXNyZRAF+7qW357ToqocJQUv8Z2lW6xMppR8TdHXeZHiVEnlpe6mQH3r0utEDmE8D0nVcPdif7wx
Ux1lJ1q6yE/Rw8f7ANkEXZmjmavZ2A04B+OGOOOpbig6XQ5cabBhRAaU86M1+J6hPgzr1BBe3Nwa
Bdl0U/gp92lyxrO7ccrSD0nVMCF4G38NDKJ3UOCQYDuCxhlcxkCt5RZYkGRXwbhZMH1hdAOi9eI1
LdLuLoy4xV7oanNmXF9oARMUMjb8yT8KhisvPo0oWJCRcKJ49p6g4cLU44x1lL5NoKoCbu38OiW7
+SZeaGdMhS6q1z7mHGWrCNom1g8qh7rw4zHwsqXKkAPX+2fYBCE39SoC5Mutrf9MBtK+d0U3N0W4
T4dofWv4aUt1rp4ApVE+1vTTSVRGDZQTuc7UnRqqjTxrF5NnKsE3Z1ovj4xgjvXbU21F7UwMr6lA
+sATjyOn8e0JdGVtKI9a8trhgR65JiS/WaoAOd3MiRzFR9TB5YEUWvcYlfKhnV8ySMT1LVWaYJwX
+OvdtTQs8BV3mmgdTatcWN+KLwudPQRwsWGB5X7xWqrqWS71TrfnHmqOfArBl9/Zpf7tBRN/IvvO
H77MVnCkhT39szj5emfRAllDTGV+sF3sr23X4dalftFv7jhGfbAZgLCfVbFadsnds8ZK12I+oXRw
RDFybibT2ScYLUx0OhpwqKHnL+aBIiq/3iZ4SS7wbxegKPRcUqSHnSJgh1MgZHNR71cdyK/g9W5Z
+1KWMSSN4l9mYDJPdu7Bddv1VI43/Ran2ChAck6+ZJscOm1I/t9fOpZJ9hoHc2GiwEvQNhEHLiqj
zY2DsezFJ1i97Fg4gTzPfN+OziMblmQv0QWpwWsF64g6SWg3Y6cd268RC0FWjUu9+Pdxi0scevfo
D5j7rEz+yVE36dZhPH+KRB7WJ8uluXSvyBbbhxn9Tb6KMZrfCZezPErmlkxPPQt7XQJOdtYDARs0
i6QweI1NatJrjxMkeCqNM1c3XcyqvekhS7xtjru12JVuEqYXL1hUyj5t8f9wQFuIbFbkVmdRtCsx
qljBB5Gji9d4sQzjDf/3iTDUyvBId7BKw4YLAQvViASYQlKn1wAxd+HO9xdIFFKRm2GijTuF5RvO
EJKmyDWU1j5GJL2RgAAcEIWV9zv2tT5CGxmb73ay1ZVn3GrRxzrH7MxCCOHAkTuAiyDLtpR3JB94
lppmAq3YkqeAFppllH9FYrLu3LaZkjMGqSa44YPmo8Az3P0hEGq+aenmvVUuFts2uYR+eg4SQPL3
boUqtIXwERxZ8PJTBzxUD3XlSXdbdwGOHsR9aU5gLnvz4zHF9LC3fXzBnwOm13dIscyF5dBxIlF9
DmSD0dV/UE2aUnEGTIT/xHkcWCxJhkf4ytbkNT+1Y3fle+5K+QUGrj6RJMibp7m3W+c7xtHUEXgo
RYSKhQs7R92k1z5r97qQc7rzxrT7FeccPUfhNP7zyDn51EceYZEVSzwywy7FVx0pkyHWlsp5yoGd
8zJvJj/4kimgjS+om5rNhIUsLemUahxM2HHGm7G0I0LN2u9xb48mhKAdu6DJuJnj8v3vKopihOFW
u6Yq/zaRQlUBPTs+265InrH3Mi3oAAT5fvUP6kuhcFXiIV039XW+tgUQ7sZPUWg/If7+H6xzaVu0
xx07ZVwVbUgO7lvQXortoWYXL75X7thINUFI/ZFweYuE7UpfyvKYKYrvuH6AwhAPjxmaJl2YlLr2
5gwFQSdX7DwTGcyldJkrYc7QpJHjium6bRJntvOY8ssbcFFL3Bq7uYWJ8Yf0+zC9xGZpUptXQxFk
v80cTUgPbCtLl5SUyif/1+pr4MwFRxCU58qaYmoWQ8+3rhA5+HKS7ycY8S0lTK1PdvK1dZZozA67
bWGCnmq/OLH4vnfyZOOFvqvYZKpHRaS+PXZlBr0zDpBRVeDE4gxGv0p25LLwBQawh4kN5IGH/hOy
im5bNKqT6TIuMiA2wapLmjV2c0F9AOJynI8H3y6lPuBY6784k1cu4pzwretN/xXIlid9WoGsN1SW
mITwwv6xPC5+4oZnO+KbeMt4l9VfTaPITgaYtNR9jGPj4iepeKbFy5V7zynsn5n2jOCpyzw+WQGB
dp0TUrZxc+SgOvok5Vb9hX5Bzn2+OpKoUHpICjabQeun1R2zh7ybfJCC60nGoh83P+dLFRKAwbrO
S9h1S1Y7+Ih7nbZHv6nCv5NPCG5X2x7J62VZOi4ig2d++w2SN7Zwls27DEPJXdpE4GrHcI0R+Pg6
DmCVmH0xt7HH8GZbU3RcNHXOU8r+ZiOZFiqoJuv+aUxy7XMS1Yx5db2+E2IHrzfurPGB/695C6Is
OYEsNM2Ln5BTA+VPzQ2/lTofNVbxke7eRXNB39QD2H0VTawUhK1dgiaW5T9i28Tbqga+srfYVVw0
Qi+JuQK2fqeZj6Bjv/YYFtsLC4YhxIZvKSR/FmwRcmGEiVPT2ZZQzrbHRY0TNQBa4nJP7heubfjB
Mmruh46O323Coqq6lF0sv1vwCu0BW1vv7jmxuFNiHoV8yvvOr5hNklB2wTbMh8B9zsoQeKSJyJjc
0Rwf+ns3sYmK9D1eLQFVAxgBLK78rMjWdvhzUqs7qGZNGPes3eoT8LYuVI+dka5r0warQDLuWBf3
kJRdAoJbXg5xe2ayoovRaBl9s7Zhat3gLS7N1cFqUq7c5raP7u1qlY7mZKL/Cr/uCMEeVIwKiW25
gK2uZkm4z8BGgDaJH21YwYDhwmgl8ezqAzei/M3G9uRfhBHpeHJ1Ob/k/E5DNm9TK71s0xrT2WeW
kBjNTgQmG/phypF/WTE/kWNkopv3NPdF7R34maJ4s6qYE7YJ/MTeTUs6Uh/Nyqa4kbDFv8WpMk72
s+gHwkGUj9Um5hNrkIYeyCs64U/IEJ2EW0/NRXifuqoCyUnZtEk3NoY3Jz5FLhubfWSY3u4QA932
eRE9tFTW8g3vHDKCvK00bITg6oVWRtWy062Teslsz01FxDnSwq4nOBeBzKsTqX9KpuCiOwYw8+km
J+W27HTnBNw2qNkmBwqTZyrveOwZM73UxlQVlIazHt5HaaobuswwPNFqTIckZxz/0XRbcFlJNpgj
KKYHb6ztf3GRZuYPMyQLXpa2ucMuMUjFt1/WEQ3RA87Ta9z5ZOZTM3DJin0JLhOR2HKLXyWgCXc/
B3gE/F3siHh4lik5/juN/XP+xaHb3AdwJ1jqBpX3Mlp9cGcQ6k5oNRgGcqqdxA3Ti0qvk4JJ8wgv
yMtOSTOu0WNHdem+9PkHwsviAaGGHdylxPoJ3y+D4YdNoZz8b92xWq7pjFpdGZ6DWQM1n/jEJm8h
UlCTSDkI3ew1wxI7LxpqK0iXWzgr3s+kBFxnyjPSr8odlNliC5XddfF9YsvKZ33JgdswadY26SdO
O/aoZU62BWYj2b+671IH0gPtn6kr8R/qYURE6oWDy4rS5pzMI5F3qhaCRa/2Suq4V9MfQxdlOiub
aZlpj/AcAiFbN3DW+K9GfynTDq28HNz5KwxWV1tW5Gulo44pjhyoexCnmbPMkKmWJD8DX7EdccR6
2UdfGT+rOiP1X3UYouDDoTpsRDDY07PAYFk9poDFxr/ktbDD5PBt2y9SiWtTCgsa7Knzar7AZC3v
0qzJDZ1AC6Ri0hfAK40pAd71PdvS2UTjFemapQOzJ90WZbK0Npu+mirfmJaFe0Xeojw2/4mUQoWx
1R+4m8d0l88VKrMgJ97vQLaH3W83Z/1DmD3lXgvQduzX2EFlexYiP+TY1hkfaTMVJ5/Nb3RIVO75
xyGyZu+YLgGxl5lv6u81IBhfhV7HstAuu1+kI9mAAMty/zql5Vf5hnKiVt44fkV1R8BynnD7LIn9
g4V3fEvxrORbflHc4QPP4xwSVh9mN/Yq5odxj9934JFOrUte6NvYKUpDob1VP8/SZnPY5nb76aUZ
G313FgB4Vdm8Em0aDd6khFWWx+YFBJ/NRQVqVaheMjWyjkMUCz5xSBXBQ5la8pFIte4x3wiQiykE
xW44zInvc1arsPqEtlM/jajUTOxAY17jccRdi9QyHtyyxh5ZmtBxD0R1qpMu26x/0YJuMNHZ8ACW
IBnZYfxXHprbeFCoMpP6HYmFBkiyz1GZ3ga1mOeAh5Q4G8dAcKgEQhBUF2cZdhRvc1WoUxoJZ9wX
fbTlqg+06+pxR6JhA/k9YHWlOvlAo2mV3XJ7TbP7OLdYWHeYa/ncwejOxKTQ3I/VRAQOzN+Ix9wt
LZdxkZ7LYWOr1H/o5xIvE5Dc7IUSHrTR0U5gp40tZrljWkHj+QOZFGs9wUdSuilOfJbiEHixVorQ
vKfIB7B7aLOPSJ5SseFyEtfsTKPKOdfeRALXwUu1jYvOt+7XTG925OeIYYrBViAHAFyabzpCqv+P
RVRrnYTxhLUXvuAk30rNtuCNlqKk/RItiv+bZwn4hBu+L3UBEr4I6jh6QrnCwAoPqFKcm8Vk91C1
chP/m3kc/GCX0E/hxDeEEXe8J1OHqoPFv4KkSQLPu4osheODB43CgGfWtFlSndkSF819hJFheEFV
6Voai5t1qAMzOzlXN2ATi4FOs3k9E7pnnsBRbFv31FVY/RpztwuXPxIO27wLkkEMj6MGmPijZA/F
m4/dxvho7JnTkgC7Z839M29Y0eqN17UyxQgZ8PZ7VJRKGIYyPGN/bN1Een41wUxKfzM0UntMSgz9
b1acJOlzTIyb2RrlGpcHfBCV3AiCltOlg1EHcRcbQjpinHeLaN5Wk5IL+uFQiRuTMetUwGZ+e1pY
MM/PLNzpZ9UObLHtSFUI2GW4jfmICVLOYgtYDleJiBS5S8xmk3dY/1DoeF44qmdbpBhXe0ge6jZP
lit/ObKZP9Kis/MTw19G9QAXQVVfF69tk2vXwI6ghKFsqisBJphwtuyn8V9OE3q1g3CDLOIuCDIl
psXV9rbmMvqlwGYMt4gJW4QBvr7YGTFf9br1LjoMuRv5qpz1HXmWrOUAYUDBQ9iCwWPF3KxdgVHY
PiWYukkh5WV8qAnp4oujxHoNQnVOEX5KWnecilfUwlzQ2kl0CuZKfKaBW1TULcNYfHeXYrxNQKjk
KhCo9kdBN+LnI8fNfkcJsuXAPGV8IH4HwGLjT3yvie1nfzik/cJfAxL+QJYGNZ61iivpccdu6QSZ
jw2Wd1f0VCWz3+1tK3fznAqbdu2j08L2P3jf2odqapr+vgprbiqOY2F7hZxEApyKeHaRqE4r40oU
RDggYDPFGARDVCPKZfUeqRqVNwHU8atM1ohtURGjBmc6JVS3VZStgywKS3Ub2xX3E3NHZa8cISwd
gUPY4Qu/TmgmzRxQ+GtKN2h3Tsq6b98vAf7xEkS2tSnJexjoRUglB6vk0gG2WLzAjMX9n7eTmA8x
IVkUcT9X/TXMZ5LOQzTqJ9JpS39Hikt+OoJjauPisrvacVYTmgpsssHBINwPzkFbMqdQyGwzIxMK
4u/UItIsqaZJt48eIcyfhZWAAyedFdhdrBAU79MB/uMuUizSNhmm3xDUlWvrU9EM2Yo2oulxI6Vj
fnhiVfoMgnbRn/nABfYEVQGrEzErvtyIyIj+pGO0exxV1jBk1I5q4NHibAfmAkkidWAABFX4aExr
F0fsDrJ8GOniVO+CVg/NQZ+zgwb+YQWsl1kWxPpdm7TF2di5PsXb7FIIXOcS+12f+rK4LB1u6UNh
M8U8y3DEeJTAHdU3M3hACqUF0ePiYADW1yURttwnLgfDD3JzJxR4zWZRf2cWCckTsp/Lq02VKRCV
vEmHA5ASvyXgOLRroWk905tLFiS5UMrCADMrA58f7Y/3Ri/CiiM3aTP0XY+f6pAvJRoC7z4d3ePF
4Shm7zSbG44m4pbAwKaUUEDLbIZzZ/a3EWQuQTsD8Gg0gwLPY6rCHhxtaHrOmSWJcQhpR/i/e6bx
ZuXKASnx2bJv6GKnZo3rK8gj8jkc3rjiVqszKDt9SVPa225CZZBJelLdKdWgI/8r7xT2AjrkPr3L
28J3tnHrdPIgjENTJhDvBU9qKZE+yHyu5gQoMAKt5pvuZb5acOHVu7Skup+Xgt8YVRlIUvBfRPfO
DMz1W8cBmB8iaEN3XBkLX5FrJz88X8yWAeb639LJxuegrXlEdL+ypRCKKW8fEUA4mXFqWpsevG2+
zfXElRYbGmYTuOr/3TFXgE6ZCmxGNcZ+flipeDAE5UG8uVa8+CaB3vcH8CMLlxy022eBPmBh8sxy
lAiFwLV1m7r9FRidXdjAJdYOvJtHM6xj2DTzUpw1W0N4QOizM0mbHdA3NDRPLJgfUfDj4CMOPHPp
ybbO1xhg8B+s82Sq08jJOfA0bWWr1490hZFUqO0w2SO4jhArnyIbIMYet1rT7OJccuMqEcipUCkz
/zXFfBvs8F2R3YuksX7xAwZvMoRdgBGYcwxfU6qrK+E+jH14U+FeYIPivzDvLBRXW5n3clT49HDL
QEUGXut9C1Eal1AVErl7DguHjwaDV1leWlpkwTnYDXwfIqRUa1B7sl6UAVFvzAgzFWkIR/yFSzOj
fR1RhXqAdI0pWERz7N/nDjiJLdBSirug+BZXCYXAnAH7IwPQeDMM4HgxShL7DC9Mohy2kWURHxSB
y2SrR+yNG5YEhn63NhcsI/jTaazPNBodL7qnRkzMTUY24Q26ovyw+oaooM8I5T4KycJ9J2STqCdv
AFcCIW4Fmswp8QSCnmtREojp6QbVoiCo0uHt8ZyZMCCDWv4YjSnQEWwPLpZscqV7kDL8GGZGW99x
V5mnW9yBH1h3rTPLrdXip2XBzQn1x91T+DeCZ6ciqzsHWKDpm+8H2E9EeJi6NTFp+eJmOSNzNGmq
5yLMYt9xJa0r3xOi+XiYvSfPnrgg1jrFz51CTUO9q8bKfeQcYor0sP76sC4bch6mslW34fk3yblN
lBVf59BQv5OPLDJuCZYjaBj4zuItmr79ayZDsTPIh0jFbUZ0LpjWwA/veSJ5M9sH961PrWZ8y9MQ
uloWYv8taUQ8EwNdxxD6LZgrcUDxHqXrtAawCCPpT451sNwuQ+2+mTgL5ZdfEZ64BiznXpAL8kMV
ZpzDQQCDcJM7WemedShgFUhcvXy6cYiNOVrq8TlzJRK/MIm9n+epnfjtRxDNgHiQmsEvOU0fnV7h
h1HDsgoD02K8o0tDDtMeEXsSH9No1BaRueBTNsWaJAJ29VTFGOsOemwB17g0TDh8sYqI2g04N2SF
DxmyQvCBSETLARgFIMrGIqiyY52oTvgoGmzNiatfCEhxskt+UflLT73b2vI0reCdUS//IsIIFLH1
fU4lNYS7Y18vWOSzEA/3hUJJc8qL/7J3LrUEuLQbDHakhbyONwh1l2dK+0gkWmw56DX26Ki9j0HO
aW6UWXcZsR9wJcjt4LFgGdEB1vCcL2078X3k98mrbXyDEc6BVrFmHfuJfX2dfWtX07WrJqsMNkQ8
Wl7hkx3WFQvm3HsIusVuNq1mOXCOjBU+YvWgeaZgpHkZY1A3237wrYDqFk4PJqgoPJJMJVlO5Q7b
s5xsGXaPasaA63uhPT4vyI+wUboe9r3fdvYEEMgNsKuevKjAZuXnur2FOM76BzlP/HIgRKR7X+JQ
OvRovO49ecLBOkhjpxOrrGzAhOTC5KZrq5O/CNWMETp14Wfbpp7W7w+AAwqDaRAb8XYjzB+Uw6DZ
ZDObW+A0PCraa6bfis4QKnWKFP9EWJCLp9Z6KKwNfblsPv7fbQ4wizxORBNetgERZb+bttYPQ1li
UiGS6Ig9GkRlQBwNDb15lFz8jYPe6s/14PHaJdPGfmSqFeN1DQAHdlY98GxkJHF4KadhySvHgt8w
c+pdnariconpx+p2IeL8cg5Y3v+0U4/xt+nYjR+mLLW9rUO+6cOfB6gp8O7t+m/YZBWyK9W0/odP
toQ/kQ8JRQ+uX5TAA4Rpei4zV1AC2Ft1eJCz0j0urxT34TYi024uVtI1HEsAoDp8o0R+SWmUkXIx
bTrGpyxGpi2o4JwrKOIkWzq7eZsjEHzYWHD8PVo5+YrvyZ7D4ndKnx8CLIotrZ1eYhJ9LrG7y0sR
WAPbU0PVRv5gGmcNp08JiIvLFPudzHe4vj0kGGdximMKXppOUkMw3+AO5MFB4mfHl3O9zS9kLQEE
lM2Y8quke5xipJgq1uVk2qxt4B7RRDQ+QmjAqqHEmpibeUGOR0iPxStUO0whgbGwNLnz4PJdxkqR
XFIWARPtRS3CgmBcnW51z3S6r/GGyWc377B1oWeyhnd5Ob2X5FiJQGXKY+3uqb54qVDhy1eLxoLp
l0f89KMmLbrwwLUjqAYaNLBbZr3+oysxOZyZaRvbyFQUHvMyW6AY/Cv12I2Ai+cCy9jZa9yBIlE+
mrb96KNFeMFmbUduxNYnQC+2EOACpu22H1gp43yAcAuGIH6LusHYCDmOXvILz4LzUMbV2LV3hE95
vjzF64XZRo8BpnRW2TEtecwkwNSrGr/qrgSXehAYIN/x3FHG1Bqpz5mL2FQQLY0L5zUH+Vz9qsOQ
4l5wmdmtTjyLDawmbSQd7V36QE52eXIdQy0A5T+oR/u48pf47DSTBeqyzpzyt3aF9g/cgcP0G1cV
YjRt8E7zXKnOjd8K3lbjV9H6CCVszzsPommHLU+9JQV0H4iA67Aa9IK/P9Lcb/+hkoWuYaboGhQP
vbAl/dcPXCWAKxjsiqA0HHeBwJgOufZe+pYQHCf1AGYZPTlMZiDfgeyoePC78rPPoKFceYomk+KZ
qqnk2gYFo+uFzfgqP8bKprxDF6FNk00YswFIbcqUH/qpDwDy9L0e37BKFNZMBIDnx9riSsnWGA4s
p6A/5eguMwsPVXtUcy1twOtpEDNhr5F0pXln21Bbb34Z+OVzD0bAIcYjuzhn3YPDA201ht8iiUpF
2KQzctKPved6ITVI3Azq6cyCbUwFJjiTNl+A5RD/cSLVuXi2mtJu1aYOytb6WuLW9uR28eaYiAad
O0QC+MLUlXOglUxV7U4aGVRPFmUXNWQCm24vIjiFFfFlLUDGs6yLfKTS/UJWQ88HOnPww9wWGfBv
zQHIeXdXRJUqcWHhip7UpiNDIdJdkqjsKyvFAuuHS/xLnCXpjB+qq780Wwzp3KhgDexL2dgUBFU8
q7c8wW+7EdzNbHyrPlFScCkAbTdGh7k+cr8b6nCfpAsrzK2tJeGAfePgoHvqWsz990juHT1KZJXG
4Q94Smf+U3mUqt6YXJbwnwzgwG47ahnaa8O1U5DA4b17SUkZgYP1GSt4bMg93kr8rM29oaalPYxa
jez9TKOfQ3egedtAGPMJ8lSQCbcgH2ciRSk29jc7att/JMAT92mS2YKh04i5eIjKhb54N/asjNgO
/ZCnBDmXSvRlLG9WZZV/qWYyxZHeXOGQo1M+3bUjStXjgMU+Pk2aU6TaZhJW670yyH8aKblMZLPr
XM/6TbG0TZVOy6/whVJ0hrUtXkf89AFRYYjAmLGDA1YmP/tm0aaKO3QiQZAPkZyJoIwzmskRuUGA
UtPFVqU10fRDZV5B8r5gZFrkJnMoScE2OUhand0Y5XDLkql9E+k08gwOHBFIVqwm7/Oghb3ik7dw
zgRAZz7ykTooBikTtv+GMpuecoc1sc/e2Q76PRveMKTSgkKm6IEcUev/IkqnQd1FQfGboqHIoGnH
Vji+ZDxXiodJWPO46aZ28KBd83FtwgFH/M31l0jfjzNbvNvQlw6MSTD2/k/KHs55bSbmFHypEYyO
MCMME25Dy9c4FmPlPYTtUPugzCaLGo2wa0Cq2UocOxPW1HRNCXJOm9Iwva4XG8lQTl/Put7J49zC
FSIp/dn40DmxHGWJe2nGKviOSJlmW7sVA541Y2NezlLL3Qk7Dz+rRWKOwvQUqU2ABDoeMfPR5yqU
5b4CMQpeCBV0SO0c1o1wx98NGOBkt1A9AQmk93L3MmAX00hyvKs572uMocRm5StvhfnOCUZYhBmg
XSqOS3g4hH2y/o4FUPmFOm3FIB00YQYAnuU/7APztdbBcEi593z0cVo/0vStDgOzwJ2Ncffe8orw
PVLj9NVzWXIoBYClgLiUp7cJkfh3wOsNdH8k4uBkSbcmu023IqKZFQuf6ReSxnYZ2+7br5pgZWsG
KEtceZoD3znK3wo2xT+Qx9pfstCOt/XTJH9eXQwvFPfKF3xgEzGxNBYXYE4caNgJuFTVXXxfVIau
Ycdgbec+CfwnHXEtjPQs/JON71whsBTk4doYFrmZ23+ESKcr4z09L4uhrIHpp5p+LLuPvb1bonjC
lCDz80rXdzgTJ8I4wp/Md4R8T5WVPPZOgrKyun65iVeUFfC75Md+GzC4gI9xlP5lJ0q/lTFED+Ya
Fd91EUHx01TRH7hnSMxpe+tj+KtWyEp6yOX4QG6afWSgvXpbWoUS90ubgs3YVHhYlreZwUym20Ev
LcBwAzpqqxMv/Kua/3F2HsuRK0u2/ZVrd/xgDzoCbe/2ICVJULNYagLjKQGtNb7+LZyesHCIzLac
ldGsgAQQHsJ9+9o0J+wCZjg3SUryj3mFwmybFKBNU2khqcxti4MpNbs++pZ5evDm61Z8mxoYbWwr
RxTFFRWYlC46kQbHUszFTrKihX3lRGpvH3DticWXQG/TKzScLO9gz8RvH4s0TqMxDPcdVRm/oxzV
Tf2jrSsJPfd+Z16DD/IHiJhWpm4y0u2sprDoBC1t2kBTYKr3+H56dm3j0KEH4R5QRUoLmCfz2yJV
R2NL9iA1d06SWeU1VQFaVugMI3mcjSXoQNo6E42yqCennUN6Ltl2Uazd4Vk/7AQ0SuY8O5H19YRO
73sH6cXa4fXOLJNXwqtp1OqDTz3tUcmupRKbvwq7Q+LU1tzzB3DzmCavOhbyEXGk2e1woxfmlZ1E
Utkrcd1QQI9ocJ51RviJYI1jAtXGw9qgwzD169wzjqUUXeqyddBMlEpKIjl2iDHmWn+XMUwtTb5S
o4fd0GcpiGu1plHAUMz6tbcS29nIxlZ/GhCH3pRIUyCK+Ib1Bja2BVMzoUOkTpqk34TU0CPTREjT
Y4cEFa46JARaQ2HwYJ3dFuWTZTXkrPKspVzs6PJmqMbGvPFiFJ97xzLZ1EQ6Gqw9HIaGyq+Gfo16
WKmYD3HR63/Vvd1ktzTf1OFrXjbKN03RivzGtob0njMVhXr6hfE7gt1hIuPiUIYJXT7iSFM1Bo7Y
mBEor+hrqh+jzl4c61pF9W/1SjLtDUo5hOypUK6i7VHSN7WMnZj9K8c5mJdUU8t9mHIo31OYTV+l
FpTEIOZIt2IoBp+TRMDk3PShLTB3TsAy23SKPtVtG9zkMae2ndI40SuChurV4rh2o3IE6q8cDJpo
NUIJ4cFJLNTgk5PRJP2Dpo9suMt8imfkc63Y2w36lCAvCnydMeM3BbKfAMm5dhs5RlS8NoWWDnd0
wub1pzjKDdqUi6CQyYbCbpmjVASvfmR/jv8tq7FlubZQaMn0ye5mb0ioYuWTDA3YGH2BoxFt33Rp
bsED4E4onaxhgoQqnpLFGzLVicC6R+q0Y0bm/YPKy/vbUA3SZK8FSa5Q/7FUhAPKoHh3eBMo5jFE
AgqGMxxhaOGtSdYuo4QjrudDZ/Utok3FMelONb30OoatDHxMpalz20ORYOzwnbo7bIBC/VtPB2Q9
bIH7hBY+tag0vqgaibRdkcIu/qRMHFQ+O7SrU4yNe09848WUJhkirEGuDGfwx1dKX05/qCmjgdFC
OK4faViOaNH12Uvf0eCSiaupZ4ux7fPOYt5lS0LrhshF5B1qs4nMYzs4inylkxu18IYMex/hH+tZ
X3CJ0rDIYT0Su6gnR0kjMzaWwJ58Jw42CZIszDIFTf1sGx0dJARO5btRHfzw1iHflO11GijyKxxD
6+RRCFtyhT4vhfFElnpEsKbHcAe+FbooSw7/Yz5s2ZPk2WtSt0l7w2yXpm+BlyvmIUojvbJ2CHYi
2s88Na8eEtr89MdBaGN71+VBnj7QhSAmKj3RSOGQE4CDlkItnZsmocL0ZcTjU99TPcDvmmj3xwOm
wXr2CbGiPgL9ZJl+1ZHNBuM2NU2M7tlhJRRx7RApGYtVZtIrShPra0IrkvVLa4JMPM7csnE/TgWv
aZdB0zaRHY0oUHdWF5RiTxkkTdC6+VQ79wOIrpmZUpVPAdFrHFKmIbaGyM1/25j2NHulDwoWf9US
34dBpC8WNZ3okAjZdrs2jJHq2XZABtHqocaSAhzRdQy5U36dUluQgTJFTX9V3Le4cZB0BT9N+0q8
c3pRefdl4Jj3ZcTZYp+WyvgXLh4GO4iobehgsgea5He4lsZ0zVDh2/TM00hMdUf/XNFwSlN6yh6Q
Pgsy9qSbaN/aqnhaPBTsB2cBTFB/UXG4IdtLScYtWIg6svNa/dPoe62/9o2ogQgfOnV3peqUuaEN
+HhkiwJrQLh21BCgY+ZMNYQPlVN1cGy0WaNDprUnjPEg8quY+hluJSSaqYXlV4WD4yQcEXKJNJBA
QNo3aehU+zHBGPcaOjD77sCsVW9bKWR59thslGgiDYpsLpZzJRpI0vVYmKdzQZL9s9hS5e7kpjaS
0D8Au6Ox30JrhSXYfLzd8E1NeagtUeGdXLBEbOCt6l+ERzJmH8lMgWNIcQmtUkNubFvLkgVYj8zE
uGGM5V+6MBmPpLDtdl/QmRrtpzpRzSvmLRW1FEenBy33wDVPY6RP0Pa86rMwq3r8XCJ57HBpV/rx
R9hH7PCn3IZLw1vthytMTIJ7SDFa8cz5CbC4HMvRuGbJ8A3KNxI0CYXZOm/1DRrvsr9HuKnnV7YF
MwdUHu4uB6932BuWVarTYVPVSngXKnRQbKm1Z85VoFRjTqdagcHkRoadDFw48xESh7bNA7QLpv8X
EABTBy7bB27UQ7S8n3DmnO6cvm3sBziJUwtOE6bPzlIU+02Aq/U3VhWyw9HyMomv4pECFt6LdTT/
JazuI+TSNwRW+913aPRjtHfx18KPZfAACsCJr/G/q6ZDWlriGZxPP+zxWqIriBmyz18nsqOIiOg1
juk0Z/bgCGgPiNwwWOVDWJHyxYbKV7g0DnuZa6dhNPBGUAugxG4asn1O5tlQtMp2P3EZLDYA+iq7
VgFY82rrdIdDdEKlf+CLVdMrp3hH32FTkRUMonJ8Q0CFtaWdBxrgefD76WPXVlZxG/V2H91WMsZe
caIhM987U9aC0WQr+wOiFLL7LG2rt8kq+m7vYQPd8WBhSqBNRkZzejeNB7sJTLGvRgnNJsFd1Phk
WIBTfmqFihCWemrUP05Ylow7pTON4lhWZK2OMmHF2jBXtlivjIaUu1xPe0EWusswQc+ZTQ54dRQv
8ag3v2n/hhJI65/94JUoklDAtQjrextM/3WEqKe/UqQSBruObGr7MyW7Dms+oAgOtKSvvKNBjlvb
oaqHz56MwvnktwraTR0kR3LTpUqTXVNzr9QdJWSlO6DJIi9oWUFe3KY0ZVxZOBJKNvEAZFBg0jLU
65RhgYH/0gqOviVIsXuDmvdxlGnevllpmyA56eR3WeBhWmV6ebTqTHntjFIiWQG5/pyEY/Fg4YdB
vEPC2xMSGOc4Iv/VYL8789A0JHmJ5yls9YX+VJAjeKuZAw8TYvMbS+2K/JH9g3Zveoowj4aIOawZ
wDN/pVXgIMCb6huatW3giPqwqyjBvjCd6ccwULR0T5e+vQeamx5hLoxPRacatJFloPqM2v6LbF33
UgSYvF/TmmX9GJmNXUcblOuy8abv0FahveZSlFuamshP1lhgXkUVXKSD2g6mxeqhCmNXZEH9kgeD
fVPXtFtv46JDihpSZn5SALUY8E0j+4gyKtxnGnajoLjtA2YRCGxSp7tB1dqqHNELO7wHBN2G15lu
CkYDho3bVoHqV0Shdx3U04iTJqK/DZ214dcqikC79oXBkVkJUXtvAJujmrdqI0CDQfB0OLVS6CXT
2vRfoBcHJa60Ae3oiq3p/VVeWtWz5xuUFOAZQskgI4DpX0kX1N2A+0VZbGh/bX/iQiYAStcQ+6Ev
qPWdQiah3llUJOgejuIR49Aym9jc1aNFOxFck/ZAu+oIdNzQHkjwO7dBTAc0zYPTN9GPxisOrggd
OF6aACbpWXF5x0F4jateRCMe5USmVYVrqaWufhvo5VSvQCjOeyPyfg11ti4HDtDEwI0YiH59BX1n
6m/HzIjyLWAa+jYgulJeulaHiOQIm8U0OTZ2ajzCLYFr2iXlUevryoVIZxxpQjIeJGyuz3GJVQfW
INWBHX/97CdZVR9l6MC5qDi4MQtLs6lcPUaUSxYFlcXGCKVCaSQHCbDLungk8+BXlr7DaQ+SVqGZ
do/Gma6Gz34CL7ss+/QlH2v9jrxeRZ84RJvP/VTmWJeVksKgRMysUSexuyy/knRoOfsE62FYm4BO
MHTv6pJtYdYXLNyeA5cec2A+ISIY6sG4f3h7v5iiu3bO9rAKkFEqeWvwtWBKPEECHq6qQuu/UmaF
Czh56luIlcS1Z47WFZ1N2TXNQ9G4Fz6dabs+mZT42mTTnH5XSkiNByOLe5SXGIaaW7VwKsitnPo4
FWSdFu39iNLZFRJ5fJ0imYLFJ6mYatKGbplV9N92oaHgulr2OV+74VSHj+U0HMMq7mqk2OHkuXQZ
TM6rI7Fa+lQy37ItsGp8NcdIeskt1PoW3xYq8WTzFLxiVCGtnSaL8K+IsekKvzFd1NUwrivDekTD
NbAx429F3iUIPUuNhuaijMhJtu3PXiNQnawqxyvDnsvKFWwIrFLpceTEP3gThtWIno9dNdE+W+Co
5T3kBTguCDmR/xsSa/2YmWS8cGgOq5uuGV5Az0TmvZpEtIQMzO94MxhTCPAJatEuMnGaOjSweWEi
kAHpod0pXX2D0E6rkw0dEjQch0U2EaoGtZwQpC513vZ1VChDsSBooAPDYwTPRMMU0MEEODhIIL+6
94AyfFKGnYLEsj1OhhJzMlSswkk/of3UwmaX1qol6wNgQhxXadxDmNI3+aOoaVDpM6WEJYnTIpSw
fdpwBm52oTYplgk+rDaLeqdwTG/zWyyOp+QVY2Sl+DL2dcevKhrdHG4sraYael2VglLPTkIGqd6Q
PHb06OW4HlNR6H26yAhy+r/9nUX2eh5ytmgoVsF4HLeKYzrPEkMN9gWwI5TxxmbNjn9RAB0FlOje
pEmOM0QixmevtAz9+t//+r///f9+DP/l/yLLB4Ytz/6VtekjEt6m/s+/nX//q/ifv17//M+/FWwP
hGmSZRL8/cfbc8j5+D//1v5PQDpHBjC153ZWkuSHIJIWGTmnFBBayyBTfwOHkFV4KPi/rOSUV1Lv
mJTgNsur0z9Bs1d+w/z3d78hgwPesPHDMRUpWvcVkSPVqo1VwOXOD4ZHOvHajAoWu9s+YRc/UxvD
KLqp264qXpk2wUFsxqYLayrTvWx/M5/3w0/DNlJWnXhEeAvRatA6bXP6B5srv9f68/cyiZd4rxvB
c1yPEFnHKiB6bCe3by+7/nzfd++DsmlbFpUTv5DCAKmr9ejRszwA0n/Z9fU/r1/igzEk+HPcoj8a
9V1sW94MTmr6x9PXn9/DR2NK+/P6LaJdJwzC5MUPfYvANZCY+Z3PXrOi68E9fZN5gH50E/XPm/Tg
P2QmyVuT4wl3WFICQbVmxFM+jAddlvexTbLj9L20lShR57+/+yKWHpCdzh2cO9PMNKyD1YZN8+jp
bCLlNYXLblTgPCZMtjSKWkV6pGSQmT8bgFH6HereQiC3Cx0yu4mgCp/tukgF+r9VU+lrn8Gc9KiI
2L1HVnszovRX4vssMYxfeRO2gXVz+ilWhq0q/3wI7BCcdmqM6AW/IcSebYnKzRWD0jtn4mIljtXF
XDKKSKspHIa3lp+b+1zUX9Bkh7upNV9ymDRnPsbaYyxmC1XLalSireMqFGKPnIEKg9a/WgvORMfa
Uyyi23dk3iC5Cm4bD2qgsL0nOZka3r3xtaFRsDv9MbS1x5j//m5I+QZtRrAVNBdJtok5NMCDjDpV
rggHu8gOyMGuR75dawfsPqfsFUJ5iICmDIOpUzea6J3kNfVKPyv2wLYUCuST0Mlspo0aqWd+5Mev
QpOLDwrQNIKdlOKpCiqcXC6tB5Z5MEYO+Sh0mhEi8NZQDSs9M3GsvRPjz3cSsZslXZ+Nt6gHqGoj
aKRkAwbx8+l3vjJlqIt5D7LXMJGyGG6xVHIemqJ46YzuV4UY4EC2Kd8KQz2zpH384pCX/fkgYQGO
A//tAFQuDj7wyTktHi3yxTR6GGk3GFcTisZgOBN4KxOuupgLyYm2Wgg5xK0Qu1hbaqXobqhoSuq3
+VSeW/c+fn+as5gFVX+I8aALhOtrwTDNnA8cr35yfBIDxSEH7+5riaFZ/9RppJqCM4Pw40GhOYtp
yy7ZaNKFGjyHs3rqS1jVVfBsVvlw0WqrOYtBnrayYUvjOS4E2erF8ozhtUr8T6eH3MdfRnPmAfIu
yiHalwlnFsethDIe7bAGZGDmL+SxqjOvZ34N/1wHNWcxXY04KjR0rKWugizIuzMwVyneAoSQ7YCI
USsQRaSOE3SboPOl+SULsFTuLxp3mrOYwwJpDsNYG5rb45rKTEa62NnQzROWLxEtgt3h9Ev8OJpg
vvz5EhtHk0bi84XMkg4qktavMmo+TWQEkRDEL5fdZDE5WJrOV6fT3B0lirvPem8gBUEpnE7ZNyrj
jrEHPA0I6MxnM9YeajFFIC1ByhSq0Q3ik2b4VUgPhrLM4WO/wOKvyVJ3qo2GBkNf4Akghzmb4j42
FL35lpqNTrY5oo/QfOogu3efp6CLJB7K5DxwWcjGoc93EaFvx9dxh7Blm5Rg7eWWZj45Po2TEZgP
1UyCAZbd1gorCyntGVDqhQhq7zVydPpfvRV3HSXYalCyb2Rj2sKi6dfjgEZCVYotSiXJOUHzNbP9
Cu2izb9ObUE6EMKjXXUAnzK7OxOmxjyZfTDQ5WKwoawbnN6X1S09cYCUZpRhGN5TJx3TO8hTYsRE
B4mDcUvXqgB4rfQGNowUGmXRPtcwELOv9dBpav91sJPWNLcKPYrZUzjmathubDo/zD0LG8fytrRo
s0dUaZB5jIcUqRp10uEuTxuFl5uE6vCSdkKFfwYDPU/gl1RVA+2R+jiZ42CIaJ3KlJrXu5/CJhNA
jXXMXab96aGqzWPyg1fhLOb7GBsFRGNx6SpoawBOQ43NMcWqOG3vrb4o8ErOGRXDW0xqvAg2ga3Z
5n01JnV4peteiywUCfP43Yss2mjO/KqVeVouVweR1KDcQ5s3qvp34ShC7Zi1LRrh00+9dv3lOoCD
Qlmnmv2kK5afUikU/dHoDcC9p6+/MlXLxSwD+cTp9aJtbrMkCF/JyWVbs/MgPHEELy58hsUkgyAQ
Py9Lr1wWgUH5meuck97soil/nn6GlRVaLiYVMOPRUAXK6Hq0yck7BZ/V+tHGLZ2ewsKpLdqQ0a6V
SImQmKZnXtzah1mMRghMSZciG7wN8nj0YdwgEahvkQj65Zm5eeUOYjG0aAhRqn6K69vRKbWXBnQl
bnFZbP04/dbWLr8YWZEsTEPSZnBrVdqXpsjq+8miAeyyiy+2F3RCafStTvImREr3xaPIr28m7KjM
y9ZgMa8v73YYWiBGdXYMd4d09LNHq6MxHDdCP6a+2NNtnLxd9hyLfYZKvdzD6Sd3+6mPaQnEyMt+
RMYWVHenb7ASf2L+Ou8epKcDoCDz5d/aRekjyhRNSIZbIeu37XAbLS6bpsQyzOlnqZHEes/ohqN6
T2WWzldDaphenH6OlYVdLGJcFZYMi1CJbgHofSU7qe6nBDkYlMYblpHp+vRd1t7WItJtjoaIvnHB
LFMszVKvw1poQh6Yxxjwnb7Fys5SLOLaBBao+1XduIEPS1TblYqvyR8pED7HIjvnON0VLNpsJOtG
Xexzi5EFtt+n770SksYi4vFFidH7mZGLh3MyHeFWBJ9qspLZ7oLr07mzuL7HZhjHBl870DZCX5/v
k+eO4viSaZ6rLyYUyCIJ3rLJRCtz922kAGXXZ2bCDwcXV17MJhp4tAg3WAwNrTz/WirioA3dVzCZ
n4Ak3J9+N2v3mP/+LhDLtsHpIzLHQ0RvZaZEB7TLtNqPX9D/H0/f4sPPy2MsJhPpRD24wWCinO0f
6fx4wovlTHx/GBhcejGN4CkL09i3R8plr4na7CL1RoRnco5rP3sxd9DzH1GNChB7Qi8uj3aKzAZ7
kzOj5sN445cvJg7EjXHajYl+pKBz5UfiGdvhK71qXqImfDBa8yYq+jPDf+0TL2YP4fgWrE5e0mw+
sSnT/rqfwGj2lNt06/dl33gxfdhGFlRccTzETR7+oGBbYaqeFsWZCXDlWyz3BJAeAaFQHD3k5vSG
SmcCMmn0ZwbRh/soU4pFADtVYqG3FeOhiZn4QIxgyhvV35q4BtGsxN1GL6rkskElFiGN6sxTSidQ
D1jXKSpwAUhKNxN4kerMuFqJiOUOAV1OACwB6mRIsvkm16HH0DUd7smxpWempbWPMd/63ZQRW6kR
QVtQD7IBk6YOhQRQ3+cXvqH5ru+uHvr1mGPXwRvqCg/Aezi8GTY1hYvG6XJDEGe081sq5iobu5fK
nfSGZK8PSLNPX37t7S+iOpwyMMiYBBxStYHMWnjZEVsHbdN5Z0fr2i0W0TwGylDAalMP8FZeMRP6
VNbNS1b2T6efYO3jLgPZBNhXGrV60EupP9pouoCt0CUuLlnrTfqf/vy8rZ2OhjUbOG3sGi7RTe3F
+EO3kybyx4uewF6EM06rAmcvnQFkTPhewgK/RleenfnCK5OpvQhgXGjQNWH+TFu4+FSz9B/+J8bI
zSN2iuzLJjx7vv27KOijvAA71/OVY/WtzIKfwO/CCz/BIn578h5D1TBISSDhMIHOlFZDEoinX//K
+LQX8YuNVQ9/LeXqiQeeQos/+QEbrqpA7nH6DitD1F4szFOpBKldhdphKsDTdDS97SvdCPanr772
+xchXMYpfEJENgcVPfFRx/eTjIus8SIvojNjaO0BFiEc1hDZwReo+MCDDzGjoX6zKp3mrNNPsHb5
RQijzLeq3lKkqzuj8znPsW3eaLXhXBZf1iKCPShhPV6bjlu3dDroZuvDQj9/+ZX3by3CV1VwSLGC
SLim1tvtDUpiDDijVleHQ6PhMnXJSd2U1iKO6cUKY5ylhduqhd4edAHpZlvDDP52+iOsPcYigNu4
001YKdKNR/vZ6+gNBCRUHiqzLM7s3NfuMP/93RShNp3jjWDq6DZloyIzHx5iE9rXRkoP5GUPMY+w
d7coFR11pBVI18fp6KodIPzjl4Fq1UzV3elbrMyn1iKY4QlOKLxmNo4mPmE5cBPG1V/dZLpDdG6r
vRIP1iKie2S9iTfEvZvGEWgPW5ATS4pBvzr9BGuXX0QzWCMBZDKULhxp8HeJBRbdt4+nL772kRex
rMMA8cGz4W2d5J/HVKrXetveDxnsu9M3WPn15iKa+8FOS2QOvetZigbwLaw29BX7+9NXX/m65iKY
Y+SaA1wwzMXM4sZWmEtLDVFiIe+QNHqXrTjmIpTxwe3KzJesOHZEU6WXWp+rrtLvswhC5OnnWHtL
i2iuyz5pnLA1DqZaPP69HCPsOzNdz2/6H/l9kw7NP4MsJDsMf6bv3DFq2xdJ76Xb0pUD/Gk6wkEK
r/uulnf4Yz1Vtfx5+nnWvsv8nO8Cu0/GImeLoR9kHhbopVp8zYpBBZyYBUdLRMK/8MUtwttuBrWn
kc449HGOvWdZ7qqGsuHpp1j7KvqfTwE7ETSQFQyuGkxx9VzDLqJBE0BtoZ8Jv7U7LGI7FCbixCCm
97TD4wcKdmFPW5B758RfK+FtLsK7tpI2pv1qOtZpnh/mDI/Ug/xQ8I/Tr2jlBsvUGnY+cQdCD+Pl
IQfiR9nu2hzzcudgbXrhLRYxjvaBrkGRI+EIWnj5Dj23SPLZnKXjJVomGLeLAG8d+JFerPZgKxU+
LS6vjuqChqqy35e9pTlM3oUDLmH01cmOaWoGsdUep4W5G9ANqlI9s99Y+xCLKEfwqtF4WBqs1hH6
wS5OD6OifQlYjfaXPcQipvVAGLZaczKh8g/rV59MNmYKUFB7A/pRKGemq5WQMBYRnRczeT1mY2PS
rfHNS7vymsaa4e2yh1iE9OiVA9QrPnUp4XfANX0CtGJtgDT7ny+7wyKkcyR5dMBK4XqR/R11MfiU
HEuYyRAX5tv+rmm/G03QrGxKxMymEACewpRNQR50B5H0TzQFfjn9FCtfQV8s2zRq0VcfJdKVnu9d
AffDgWmCZX/66nNgfbAk6YuQBkgTOxx6eAIcejaUNWq0F7a+y2qD/lxQkDCG4K6dvtnaoyyi27RV
mgtwkXVpmxki9OYNjqIW2+Zzgs61Gyyi2+sgV0s16d04pEtqK/tGcSMItvGZiFgJbX0R2mY8gRCE
rvL3Vj9n7b7TJus7Ta3RZTtMfX6wdwOKflpNYPzNgdfU33w5aQ9wzLwzx7m1X7+IZ1hcHP4F6RI5
prd0dI9AJo1hj5AiufAOi5gGzEGrhxDqwagUDtOwR3ZkDl88H/DVZUNoEdO+TX8C9CHzgM/z99QC
lYMvjDwzPtde0GKNplOtGZPJRAinG+DQqZRhr+NPNC3RRDE11mXP8Lca+d1HLid62zs5zZlJpsCt
HdraDpFSeGaQrgSBtgjpsWxtEnuiR/GUU9Hr9aYMoTA03O+ib7DsLaDwlYZmWllHesfCZp9mSp7+
cAqVltgzd5jj9YNZ6e+OgndvyOzQsgOmYeZOGmtHY9LtONmPOODIjYLJ82WPsQhmDwMY2BR0Ym3o
aU62tUN2LLC9anf68iuD6W+B8LtniAes8eAHz5cvRmxV6mGEPgFiwsob68x7WrvHIqJ9E4d0QFC9
S3MdsDzIxbtajMmVUvrndt5rn2IR0mimod15dByPjfaAXPiZDmBomAbtbdW5AbX2GIughrXSzA20
nVvHMdYRjTLzYsNm0yn1uVusBcUitPsih0pNX7vrp3byzSxNDUqBhRvhma+9cv1lJ0He0ZbMPlW4
JW0tFnjWZggfphaU/pliycpCvVT5Yy/YmGpVcGKsE8wDRya9FtLNFW277T4y9OSqQCD39fTYnaeK
D+JvqfjPIanQHNSrbmlL45lO2G7bGsxSqqf3e7/FqQS3YnoytObCXLI6D7930ZJ7Pa2gY8XpJW7q
R7WtJPfB5aem2+6cgmPtGy0CvqWsq0WmYrltIJOtn7celINOnJlO1j7QfNd3T0BvtsibyAHSX5r5
K7SmFzvi4v58rh+dHLwkXh2Xxb26iHuzsAZoMSr3GpQqfrUzHSt0r9Z0yMB8ufqc3n3tjS2CP9Qx
VleLznb9uoCV1Gf1EUvAdn96lK1dfRH2NNX3fSOxNRhj+7uuQnOgJUIeT198ZU5ZaudhPAZDL3Pb
xVoHErAOZiDWG/XQGdRJT9/i498vlrr5PiyKhDZw1dXFXOFtrRQCNKiFc4+wdv05Ot+NKGxrtBnP
Zrsh568NyFLlujL8y3ZSYqmPxwccjxaNlssc00LreSitNLlHM5+XZ2asj7+AWGrkIdrA3qla6+CB
tHOB4XdXvRPqdxZe3xelC8RSJI9Nkw3SLLFdXdFxcSxjFce9SJPyoqy4WArh66D1xzGNVfgOXXSF
7QJpRjNso7sugFR44TBaBHNr54JpNrShb4bOJqZl/lp0xUW6OBOzgj8H0RgpjRLUte3Wvd7/0pu+
Q/TjOeqFX2ARw/CBDdCqSufCZKFPHnTdRh/PJpXXhtBi1Z463D2cwjcOWQ71pxZKsNVHOJxNM5zZ
i6/cYSkYk+Ah7KjIbBcPcgBVaJCP3ryiGqkhry+aJpaqsTLTU1WkLbCj1q7v6iLtEHnR2nr66msP
sDhTt7pV+JlXW244gOLwuqp+xYRm3GPIIc/cYmUekou1ebTajqb62HIBXh+xs4WvEVfWRacVGtv/
HJ9mWTVpAhHSraHDl5sc0CdmkWWXnMnGrf34+e/vJlH2REkLpYy3X+fWTanAAKLLur/w1y9iV3UG
Q2aFabklhiYgl3RzD82jPLOGrf32RewiCtS8opOWq5PUuxuhfd1Ky3w+PXDWLr6I3DDB3GKQOCwB
8xLP6lgnt53ou6fTV18blovI9SdQOnqezYMeB7ptqfq+61Bn30Ihv3DiXErFpA/dGsMptsR5+FOP
6/oIRDe6RLbM6Wmx+JaV4xWkkvQDVtg4C4wY1XiVoZIiqy7Lr4p/KMR0cOFOI4irUsSvugQMC5Vt
VM+deT7ekYJG+3Po19gB1AlGBG5eFCpcSucOaE/ybTSal0oNxI7qT3pmGl0ZTGIRxTlUWL8LVdPV
dcsEi9NPunEtwsIM96fH09oN5r+/C+MU29TWS/XJpamWXZYOoFK5MUAHZZfF2lIuVkrTaEDGmy5I
HuwtajGD/5M6ms4ExNoDLGI5NmtshXwVtHsYOp/s0Wh/solonTMT0Uq8iUU0a3gZWChLVHeqgY97
fvoMDtKDqTKciYe1378I6NnyTI5Fo7ktfJ+vPWQgGI0iPHeiWbn8UixWZokpdUub2Gll2GX5BWLZ
XRF0VnrZIrbUioEyi5soLSzXRKUxCjwbIP5cJgYUS6lYaNiYTdQeg4eQ2tRRPptM4bepOYly2XS9
lInloJurRgf6Uv4ND0VDhJN1ZweGdlmE2YsQ7r3GiIXSaa7EQnybk4DeZMaFxzGx1IoBGAqsYExM
F8qNhb08ZqsajuWb/8VxciUElmIx/IwsUOQat4D2+OhNk3dUMbM9ZMIvzgyitVssgjiXOkz7NNYP
I04hCt14mEYC2oDZFH4N6LkML/0Yi3C2YQabpdUNrsRfxL9PbZSsG1a7zPl6ej6d14B/ZniEvQhn
GWoSU56QfJjnfw+tAriy7IfvTYFbQpXF8e/Tt5lXyw9us1SQQXZXSwO3wIPEZcFM+wMOPeM2Nrun
vwtlujptaPs8EyIrX2epJ7PBRzixJUy3hp2EuRmFxLizjO2EJeDr6edZmaaWWjI7aMwodzSUWA04
kjSATAXQ70wtbu33L9ZrH6Kzh/MeZlWK3+zjAgmFE43jTru0ciys+dbvl9EBKfE4OKaLrAvmszPE
W1uk0Xboka1d9ormV/fuFq3pW3DrxeRic5g/jez+fljNhRIEsRSR6SbuiGg0J7fPhLymAyV08877
Vkme5PTvX/sKixjXJRYLZThoB3/kRDg2AMz+1uYkA2fD07dYG0WL6PYCg512H01umeamuM0l1MIn
ECG0v152g0V0q1NTpGqFbz0WHQ+mggUsOrv6zJF/ZepY6shCa9R0PZEQ8cGZ7OgKhns7phXeLZAq
jNQ7h6VYeUtLRVmaUE5spKodPDGyp2RDMG41Z6x+nX5HK995qSXTIZqPduzwnT37WZ1ljh2ffquc
VV6t/f5FONtKGqiTxlc2DaXfwavqH2ahxufLfv4iknEqM50CA9kDAvL64KlJeej86Q2hqHUm+bX2
++e/vwvkEKC8Db5MO/CFAWWKUbpdGU9nYmBlZTAXJ+cRQXfV+b3nmrX2e7StX3D53tqovff8oof5
a9yAKz23u1z71ouYBibYqmYwjW6hwU6AZDwF2bgxRTsjw5tWKOeOpGuxsYhs386xKMi0eVD536G4
Kwc7AeuY+N3LoJ/Vkq29u0V41yZ6Y1TSnpub3Vc1/uFnVIPIt+7wmD1ooOi2Q9qf0/V9+O5oHlvo
T8iYRD71UfkMFBObP4w+rtiaGHg9n81zrN1ifs53Iw0NvhlDpneeS+yVsQ0QMyCeftdA685JL9du
MZ+R393Cx3uKnldTQJshTxk7GfhnoO/baP7X6Yj8MF54Uct4Twf0ITb2DXBG2sdoaJNmq7R9etHm
k+vPj/buEcIZqB0Nkv7BBNWAD+Zyq5ocwxrIoWfWvg8HFrdYhHwadKNv8NJdNPLOS4PpQvhDzTGM
OSgNViG/zcELph9TZeX+HXtR+6I6NvddTAa90WF716n6jVMp4mbsEYMVzhhcN1mvnKlGzB/6HztR
brGcAmy/UoeuyW40YQzbEalWglPkDgujcWv4/SG2unOnwbWBsJgEYnXCdJ6x9qSbjfIrT6r+Ve/+
P2dn1hwn7nbxT0SVEEiIW3qx20vi2Ekc+4aKPfMHITYBYvv07yHvjUcxTVXPzVS5Kqi1PFrPc34w
nDg/zNZGshX8fIR3S8a64q5hYZY9ZQrk52fw4ggcY+cuBZz3fDl/5ByftJi9d4fRQOFpMMxuuwb0
9n97A7r6LdKreYyURiAJHhhsuim4zkjOAWbDBRu8/wnonV99ZXEpQRBVA9fZg+hkwk9jBkf5/2mg
Ump/l9V5Ze6zJmzmGBARTsAsO/+rV1rHs6YS0hSs1qM73IA7gSfAXckVaBARXs97mH8Al8AuuQ/B
ZZBVUAsyBVhWgY+tA8gyJ9XCOTAC0AxU4YtqYh81CIehfgHXt0fjD9P4fSK6DK+SuBzFIVMAMp8v
ZWWsMmvS0njhUjnm82/QalV3kxs238q8bo+Xfd2asriYkVs418kdSKxN8WymLCBXBDjD4cICrAmL
uAYpHs1AHwv4KsKrFxgkfhyTdku1veIQidTZ/066wnEy5jPkKHVz1vvIZzeEz4DiQBex5x6b3d0A
69wx3cGSCUJZB17J7VVFSFdiMHjO4qAWA0nW7UQzc4DAJq9MdjWLMRn91MpvwuF7XQWxIyM37wiu
01KC16IHYGZ9+G+d7wV3+bGfRLJnTUgAoIG66Q/sppVxxb4ODCdN8DcLeIxfqdhpcCPfhoATzAfs
g4MWdImynuCkLOgAXApjeqwPk3RL5xdLO8eH7TdcZ/vH879uJWLtnB28O5i+COLkqVChc++LUH5J
RNv8Alhqej9fxMrcz6z616MXOE2SwOk6KNqdilOYE/BxuPF01R9CcMfAo6L97nxha/Wx5md/BpNk
7gGtA7Uc0x6grh7oGmq8KXyyeTZaKcQ+gwmuyQB4oHrSpVaAMQODDTU781KwJBnA2htrwMrsYB/B
wPhOwXYpnRsXdh0usEqFMYc2JODtnG+sZZr5ZGTah7CK4JXSxJlzkzfejLhw/wXtQt/g8QXuVkW1
JWJbceWEP/l/w5jDcr9hU4frri6sGEzRJvBgQIA0gXtHqZzDa5CtQ5LAkFypFBfocEBDSBokzvA9
gGPASOxSZKkj62gM6SgAvIXNgtozWIR5+dNFjWHrQo0uJ9Fkmn/BZUwHwHZHD8kAGZzHhx9hjYy8
88WsjZ3l7x/2kZyBMZDILn+KcX8l9wVs1a5JXiGRIFNNunW8W9lK+tbMXLeum1BH1jdBWqtQwCAX
eRGPLQcHr4gGIP3kG/BwcjoGVQrqA2aeDHxM16dAlkY0MXP2C+xPdzjOcyX7ZJ9Qtx32KRgYooiA
OornA7CLZuruQGtpxy4ieESuH+ZaSJNf+37aZvFNFhte/o9pGYt9n0Ok8xuONhQsDABpy5QDXizq
4ghbogGmIr4p3B857nvy+MoJBl1+G30oDvIdtLNMHwXs3Bm96vpiGP6pRp/G4osrhqL8hkMLLMEP
vFWu/FfOhLh0X8P1ofiFq5e044exbtP0LUPmMvkGs3id/eMFyJ45wUvOLyAZqkAPfxj6LnDKfY3b
lQpGqYkur0QHi0DcZBZgtnypYVaon2EIJLwdg5W8BgIRDNb0upShy5oolxWjN/Ns4vAL/Jtqf9oN
xjNg3XraABx4W7VS168AUcXiSne+6z8HoxeX3X4Adw+cMTQAfHhyHxiq59QB9u+GECCcCDKI4Bpz
28EkXnyB8akXHztNuva5VSKrABEA+weaUNhIDf2+9ZRD0cEE7g56F4wdUg3dJHfme/Dqs5Tvi6Kv
u284RcoSRpbw/fbCCHAmDlUWQRpftjH+VmYuO5GIhLjHaf16uhWQV7cH5G2W3j4OQIM+H0QrE9cf
+8cPQZT0TWy80q2fjGTJDpmh9LoQeFQCDbcHUgjpj+fLWQlWzwrWTpXKmYFOvQmpqPkxwzNQ+KvE
E+hw8Ocsv8iKI3A9K1qrWvIqL4b6UZeegqlVCYv1SCbSeTtfjT+enp9M9HYuERihLbiqRfEIFGjQ
i1Oh8lbR14orYE/2pSDlgDPEQLSuGjxfGtDIQZOEVAysplarK4jVQFSOJiXGDFDhWIibrlaiegB1
A9iZFmuIG4HnlHn3OH2b9FiAIxH/quEw982PczPfBnj3hqAVJr0gpUi8rTzJYEroD+JOyXgfl4AV
pIBNqpqlke+D+bWXGsb7465ifUJfJ4MLVZhh9XidHJoAnPgFCFQ34P2FXfPTXyr05BewAvsFjqNf
wKe3g3X4DmRNeEKfsLvj2a0HB5oE+KBqGuDP2KYgAoGy0fTlvB+wFnXJoeXOMuW0U9fVURxy0FrA
ITEZACmUdBqEMScDqc1DZtYNfF+aHi91SB3+AaxhlXRQJ8yj9wh+CEmuapXN5R6oOjzJ75E0ywAJ
ahyk3kRJgSu9Gz+oQ688xaIo1Bghnwyu/DqvJWjWjehc5wvNGwqbM7/gXQFXBFxv1M4t8d0YqR0C
5iow2OKg5z0O/VDm/2KfXIYPyLji4n3QEwk6tGbogofMia9hfJooD35pbQ0iS3UlQdSsfwTYGLnT
PhUqUOwQ53CTaK8h04b/AqsnXh2g1O1NG80DA576ru/A8akf3K5BUg+4IG7Qb4TZp5m5gWvfRi7d
PWddSm66Ho94N1k4TPwXxldawLAEFBARZRMBxG03dBMO31EpcMLND17Z5eXD+RBZmbF8+t9lGb4K
SGaFifwtr0FIg7kGnGDHuiJ6o4pr37c2wYAmKXD3hvkWcq442MXUyfC84cZb7yZr37f2vdLzqS8B
TfyGpDiw3WEgB4h3rdqivD7fQCt95FkNRDMnZRSz06PMMOWCkRLuFA3v1QwpC/FMu4v9ytm5jfs1
lJtZHGuFWrUaYfGXAOSW3qVh336hVBeAFCvHJCAJ+5L54ho8QD+W+2aoW9wgUT7TkcPfMCySdONO
Y6Vl7QxAoJQqCvxHBi5sm3Z3GWAiy7OjNtPhfMuunI/sJMAwkyPAunCzzqDx4P/mncvkSw2KYvmz
aRnPJkyYfaCxzsHdvPx9vtC1Wi0/5sMK2jn9kABoKG7nZhSLTKx0WGRIHF8i/Atcam3523xsgeh2
2yccIwTwQ2nCd47Lh3hjB/Cn+T9Z0uxkQEzirAQbl3+rOgD42L1Jg84NwEelgLYcQLeBP+g1Cf3W
gTkOkF8gLg7jBKldAVwSA4mOwXcJ2V+wH5ZXxq0BYtyXwN/2oKh6IOhe4fakD97yno11H8VYSMIs
AtiW/BqxAKXqULIU2Nkj1gIooyLaFl27EyFA3AZMuBEJbCoOWvfklzSThxS5QuSmIshSAUetnYN5
ox1WNvp2yiJMKuqgBFDzG1cCy7WJKyTERoIT+C5Ggs5G3nCiQBg9OS3ul25dnPABWTw/iFa2YdT7
7yCKg7wUeC9qn8Bu7XYgEXanKSiSg8txJw63l3KjnLXBas09fNIdgxKzeVLtiBUxrcM7J6zpxkvb
Wi2sqVkkWE0yR/IvPKmdI96Jvscd7mRUI3PAzMufl7WVNZXFRo4wIyL8i/bGagdYONiftCUH+Jed
cCG7ZZv1aVMxYCH/2yV8gEMTjUt9XzQ09W5kh7veg6jZtHUxvVbA8vcPE4fJIdDGXVn4DKoiW7Lp
3Ddd6GnrrXDt89aQ6mtMhyavw+cqYfl1CLrt+5A63sZc/ul6gtaxBlLRw9Tfa4viRpY1LGSS8dvg
3YPUcxJm+IG9Hdmnprl35nRj0Vxa/a9JCuVZQ8uEpADxTwa/fJyHbnAEVHuQ34efDXABGxuLtSKs
cQUwTkdSUgW/QHjzr+s5zI+udrABrsutN4/PndHZX76uvE2zFLlC+Q3SPPbSsH9FVj8Y8QAzpxts
P3+QjJ1abMWqUlxTlkT5XLycj5qV2tnq/X4w2oSgY7zhfSjswBov6gMOG9less5x9ucLWRlztv0r
AUXeuG3IfyE7kb4DUTl89QKxidZZq4O1FAJWIRuuvOC5VM17SpN0r8vgLUAG8oW/fyn4Q0j6quBY
hTLxHGeJeTY1uWoqVX+/rHGWRvvwcdOVWDqpUK+ADnsndzR1seBH463Btdb4VsBLZGnyYDL5K0Qs
eFc1fbfPy/SibTdGrhXwrmGNmsspf8UVLUAEbtriWayZNhreXeL4k/i2neFlCi9h44TqlbQ5AMpJ
uWv64Ro8izTy5vGH04NZ1QTHPuV3GWaZTm+tJu4S3p+VbIV9B/KCMaPOX6H3esXx/loQ/2valDcK
N5cRpB3HAbTFhhTvCf54fiiszQO25B9XbDRznVy9Fn5/jbcUE7ECN2gOBe4YGkmki46/0365EU9S
XBNidshjc+R02HqpXpm/7bSAjMcjfN2oejVdc5/UZmdyDqu0JP/p486HueO8W9oZ6bmXrNoMKF5r
9LtjbXJP+/eJ7/ys8uoBGkR6iCk0/D6Scc+360oI2JkCJKkTKUlR3mjNScRjPUSwFbzoFQFVsGYH
x40hAXXRaTLE5U7SOOIBoL8tHxl3ZXazDeaVnieCaxv1OtVgmi/DoazHYzn0xz8xUWberqkRD1nL
h10+99cBHs9xtfsCle1+QPZjxGCGfb4h136LNZe4yL+rHVLwtwQDUO1AE8c01bqd+3uoqq1M47VC
rCkFIJ6SikF7920nQEKWidnJ2SOnoKguuT1Fj1m7hlg0gNdXIb0HZeRVY+/7JS+Qu3ZZG1kTB1xI
aSCACn9DfwzpzQTHkGPqpD49pAac3Y1dycqQtmVLBJm5Ophj/0Td/JE0EBp3CSMXfnw5C31YknCo
Aw8LAKsTVjkfZ53pt4o7Z+PjK91rJxNovLqNDpydTtCF1rs2c34OHK6kJd1UKq2VYO0HhkxwWNag
BOrVcYSEFyTcY9VrCtVt1OHTQyETtlZJ42UNamzun7TTnLh/Qwf+vQoAD4yTr5B7fO1rf+Nx+9O7
C5S09P+HrjAV9009Mf9EMD+2cNJFuMU73Kn+iDn91wh3d37ULm3zyXJnS5SMl/XMBAX9zT2Ot1Zo
devIzRJ/50MT/iNGIsDGjn2tIPrfCqWN9joc1dTr2JjiaGaYBvSiMpGm2DrM05Yv4NoYsEK8a3El
O9cTimHJdM1lfhz4WN/H8OXaGANrFbHinPRFF3Sckrc8TVgYNTlsdFrc9O84qEpfuQB19nzXrFTF
FioN3jjpZO7zV9U3/bX2THBNwWWPgnbTBWVlNrHVPiEuGzVTWPaBXE5+EtU4t2zoL5yrbKkPbk0H
3FV15A3X3N2JY/DeLEFyWetYwS4BlCCxX+avgBDnj2MzyRNvWL67vISlXz6EIN6S06BtnOy1GOFC
I3F+naZRnwAmcjfWo5UgZ1aQg32TDpnxcdAf1XGcfOTwGhfI7eAUz04daTb8Pt9Ya/1srd+UgTLR
uSZ8k7J3r7R2SLkrIYLbSvlcmRdtsUunhIyV54VvHSAsx+WVNypLR9wIr4GD3zzF+0n18w6DgR7P
12gtOKw4V3DiFLBJ93+LkPPnehoAc4yxnIg834K6rBVhBXo8TqGbIiTenJGXV6PnhIfGK8sDarEl
Ql7pF1vvgoT2VpvZFc+9k6ivbtK1JJrx34VnQFvoMuVwiuugRn9DZ7tXLS+DR+6aLfLK2q9fhvWH
AIF0r69c+A/dCTcfvwtNqgJXvJvS1pX2t8UtjhoSz5Fz9kpm9pX4sI5I4fJwoqzxv58fRGsVsCKc
wr8fjn2T+wYXtLe5F8Ouw8K+MUJXgttWiviE9EkgMv8O1LR/4oruSIvrFaoAi+rb5DUkeiv61qph
RfcgJgAb8HL/krtGlscCyqZ5P3vC36jJWkdYSzfetyfIPhLnrQ2b8CYOsLHVnlskUZ9uOuGulWHF
c9hnfp3pwXmrYYr6Ffa9eeTCe+CewspiY+FeayYrnvnkl0IObfwm+j5/FCMT/zjpuCXEXtadTzZS
tk/tIMvAdebZedN9a45prU9Nh4PZ4GAHCtOsLeHEWjHWFj3reS7brHXe0oDQXdyWbN+GqtzL9v/n
14ssaJiwhSYVqf0ub93xxWRtQwDQzOL2mzN6mzZ1Kx1uK02GvoEwQCrnDdDOb7BsyO7H1Gn2EzFi
Y2u70t+2xkR3HjN1NfinYZrb33A9EMsjzUU+eGigpdQPk1/mzkExziJ+ky0eN5g7tD/N2MCBHwi1
jWuhtQpYcS1KQ0MfsHvkdLB4uCJw+voXj3HykpdE1MAKazOBUDaNafLeZJ78BSkkv+oaYODPz61r
/WsF9DACFk4rxrIIGFzX22lH4XYJeYcnaEG2UBdrLWSHdO+3FU968Esn7NZwJ+gA7HDvBKaat55l
VrY29iu1SgJaVY0KUEQ90+dew2ioatldAg3Z9TCUyT9VmYU3TJYbN/MrV3H2q/UEuRp0zcH0grsk
flfXbkZ3OpvNnTGmkXdFiaugYzKHJZQ03RQ3fJ8rOFJtTJIr3UatNV3qsa3FbKYX3WFYl2384IDD
e5v2cquElT776wEb8p5U5x76LClhs0kEGDG4w9oY1GvdtdTrQ1iaLh45xKWIGRPk/rxXi5ef8sb8
eshBMGKAlEHS15fsCNVr7xzOD/a1Plvq+qHUqQpLQzo5vwAmfHTEfMWal9yvT0hEPgJCeeOx75rW
G1cDK0uA/TisJWHtUPfJeyKy8EhCdiBD2N8XZXUHKES+P1+ltYFgzQ7hGEut2By/9S6YyTBEraf9
2EEWBbu84iLNLhPUmiRCg4yDgo/TC/JqWOTARTkql6snSrsLt8DUmiImMqty9l0HV5cOMDLUG9RP
TlCl8820MpptcTNYr8JVKozfdOzM6jinqELnpazfGFkr3WC73hZzkmQuTTx4w0BKeECOQ34wBW4B
+ql4P1+FtSKskEcOIWmarHLeMt6JH+NyuvED3JkkqX/ZQmb73moVt8iFhMQskrU3FN0uNh1EHb3H
HG+Lh7wSgn+u0T+EoBoVlBk1o3cQ6j1UVEFrgGd0aD090I/wclOBbbKTgT7NxZg+X9ZyVti3uIvt
wHoL30TmOC8L/6XN4+q71sVFibdM/El9+VCrIkv4MNWNOJmx3KuWHTTkRRHyIY5zkF52k/LnUepD
GUIUmQsNafwc4P59n4DjsGsIzCVLLYMLo8SK80pXQVd5MT0hHaFGV2DDGgSbztArE+Kfp7wPFSBU
uK2CGeP7JIP+oTeBt88G/7VIevADwmFz5VoJFNsM16ugB3e0I96aEprS2s8wtJIg2acp/35+QK3M
Jn+54WbdyKbJo4DCLyYNFI59Hd08O6x93Qp0ACEc3CcankWVgk3GQLA0CrH1YLXWOkvvfOgF3QUt
D2cavy1xoEoc15OC3XUSz3rnG2etgOXvHwqADo0QEDrpKYG6fu87SD+FVnAfzurxfAFr7bP8/UMB
tBjbHMYkzpsc8By6R05ZVp8yM7dbgIu1AqwNvZk85BQs13CqZJ7zW4x5O94m2BNf5KzHBLEW7Yr0
ylN4/XhpRm+4mlVOr51sC0u4DJNPTrjECmIeZ6CLlT29k2V7r3o8qgwVnhp53B08h52aNvAuO7nZ
JrcU2+0wrRz5i8oMmvcqmWFdFsZm8Dd2iZ93xF8WtyqTE/zE2vpFjUH1GiRq7qAFLYetN4LPh2oQ
Wqf0QsYufAuc4EQCJQ+xB9WbyEHR3L6c/rwz/rK5VVMlSYjHrtMAfsYet/c0AsEU+d4D3rcHJJ5A
pb5FfllrLSuylaAmgRVz8o77Mic8QvnJ0rsZ+T5buYUroou/DG/hATC4OC2K07J/hmXyjYnhyi7r
uwJP2JPRp8LvnnpkWDWxuD4f7J8fFP7ywNWDj01m2Cbv4JHCNA3n46gc5Je2nNvHIm7Kw5zJ675E
Qs/GyWqtFa3g97FM9a0sxMmfXQ4ir2yjWm1agax93Yp87fhGwgSEvizvwmCFdzvp51v9s/ZxK/K1
JtILeo67jlwUT9hNlwfX85Jv53tiLVjsHXoJwkwTplABK3f+DalLvPeNuJ+TTSnfyu+33XD51Hqj
lI77oqnOdsga4zfIPvIPF/1+W0pXzRBTZkitOSUjtPvcQUajyXDLO6fhP5eVYC3c02jSEvQldK4K
vvutQvIygLAHXbjT8bISrBDHNbXkuNjFFa+EktuZ8qtl+DtxdtnK9JkfrnGbqjVZhBzx5t9kzKUf
7kJY5E7j/nwdlt/69/oU2Ch17YfIm+cDfak65A9hGxtHk0/ED6+Zf2faqy/SeQTCiuMEWbgqlpN8
h7cSj3CrLPZ1CXvEclLJhb1hBXNI/KqTTUFfcm9Or4pJNYegqcShqIct5tlaSFghXVTIX4W3bPo+
KKqf/CaHt2MfV9PpfF+sxLSwYnqAqUZBqtg7LSO2JeR/PgvTXcgw6Z0vYKWzbcXcMPrIC5ANfWmM
99ohL2znM7g65mAR7vNm0wFzrRhrIZfgVHpw+pO/dFy+FOWQXZuGPgNPll8zk8uN/l7pDFsMtySQ
iVaHIouIYK14LUAoV89x2m5tnVcWO1sIN4lySfxtoFshwXeNjeNJFCHyjDJMgk4//ljSVXfIoave
zvfOWoWWYfFhJw2Z9NSESSPfQ1XrPfP8Zp9nWbWxdK91ylLqh68Pfj7B3a/wAQLEQUDWsfhfLB3Q
q0O4O6Sm3fJCWdlj2d65M5Mwggll9VKr8TrI9Vsie2x/1Hjs4e2000F52TtwEFgBrwnvkbxAqxfT
jFB5IyU8audmKwtwrR5WrKch5RmXvXzXda1kRBQbDrXH0l2gs/CLKwPn0HZJfNlyGFihD3OwJsR8
jflRKXZNE9B2AQxqjzWwLhvBvzK72CI4hdzJmeJc/wIx35gd24LlV0E2ZkBuUBps7XrWSrFif0jd
LFZDFpxoxypssXNzCyoDXm8lmOkXxclfmjjmMObqwntBAnAQJQ4YCUx1cn/Z15f4+RAnAntX6snY
f2FQfZjfHqE9u2Ewsdz0hVtrouXvH0ognkjLNIA7MJyIytSPQKL+/0u+9jqd82bjOLiiBv/LZVcJ
w0yjVPnS5O6z34vuiNwwGHnFIOAFCZRdg+vdejlOpK5XmaeKl9MR0NN/LmtGa8HHIR15EkNXvExl
le4zoW9YSLdyFFdmyr/8u9QwxekY8FOR1D91Awf/PhzbjYZb6x4r8LUz6ozVIKZC5FVEtC/iw6Ie
zGFgddHN7l9+uybFY1HtSf6ikSGxw3uxd4ME6As3KbYCrm3gR5HLsnyJSdfcIj1VP12cwhDY4rcc
4M+yxFvbC4SpEySI/TwgOb9ILkIus8CWvwkhyonNJHuP3RIXwlznfQkDdth9nh+XK71re1wNWnoF
Lr+CFz+PkV0Op1i2ZOSTKtsoYGVs2q66Yw3rDQc2Ji/CuHhsdDyHw8sAlvJX5yuw9v3l7x9mj8KZ
xmnIMD9R4XnFkUJBnV0FDvHn58sKsCKXeSWOfaHKkOmmx+vUDTokOqbdxthfWVZt0ZsJlIJtSaDe
4YNK4kgGHl4dRVD1UQvjlGLnBMDY9wvV8bJlz/Z7CttJcFVU6r2HgX8Ext8ceTmdo3gA1PR8i61s
rZi1eCddEoDqx9kL4U59nzdJ4N+bsJn8PRwi+nSXF26vN9pvZfza4jdIBvtAuajOcrMY9QP/Z5I+
jJtp8Xi+Mivjy1a/EWQAwM/fy941Lq70DvKMeNx7sgIH+3wBazVYRsaHAVzXDkzaUspfPFTmQH3z
NISJvhJ9c2GX2xo4v/YHbM889V4l8T9FhZmVO95rn2D7eb4Ka220VO1DFWis8hlmghJmq4ZVV1XO
YL0TwN/gwq2tLYPzBLx1OWBW7ySeyI0DUfA3MVfZJSnG8EC3IjzRdeBpUEzeKwzMb1OmEYdFVsIg
JUmvdJtdhJtCOfS/zcRw/JsclvsvRZ0mzb5NjFudRp1U6rKpyreWaurCx21mafYO15PkUPpVDXbN
BDuQ8928NlKtuGZVCTeCouEvsdeKR93ltIzSUQyvpp+mrUI+f4INbAkcd7UX5LBROw1p/h1OI6cl
ZYGo6kEPwYPpzBfR3pfJ8O18lVZGrm2J6ZRNAGTBlL6zhpEykn3ew+hGDOyyqdBWwMHqomO96+fv
dKLtl2rgkAzC5L8AieQtc3pyuKwa1iY9GzxfYVb1Xv48jTZTON6YLuk3jsprjWSFNya+0ct5pt5F
IOd5147tPEaJzMPL5nBbBZcQoFLGXHkvXo91sOrNMU8LEwX5Jujt01XW/2tQaRxMm2Jqhyulsyai
TvlTt93TsuFHDvgulFst9WmEoBzrtDfFhWfqnMdJRJyS3voZo4dw9oZTCBO0qwv6GmVY68VU+imF
hwA9ArNxij0en9KB0Q1Z0KddjY9bA6noy9iHJ6l3SyYq7os/u806F+nD+d/+aXDj89ZISnI4sCGP
AO2jOd5nFJkOpEn7qCgpDBd4vycF2zlJ2N86BFDK84V+uh1BoUtdP6xOHG72rexjeiw0EHOimG4k
y+RxmMur0gXz6Xwpa11vLSLASGWB6X0Ky5F8KvddMP9r/NmJSEDr4JJ1FjWxFpBBwqd5mMfpNmZu
+6MK1HRyU9ZtTb1rnW8tHzi7tKPEGnULdwc8pLRB4aqDIwHD3OiJtQKsBUTGC3ghh18ejuKu2Bko
qfVOFEH2fr4PVr5vyyyBhSn6oC+9W+Qs0N0Ez78j4WW1sVasjCNbU6lB+cPZvfJuE14mR4Os3b1I
4DEufdB/g8T93/lKrAwkWzxJm9bkxAVcLRnLclcl5TuAxnrvEfA1z5ew1kxWkCfaKFx81d5tbMwb
zYbp0JPyIltjP7Cdf0xZDLpJHfe2iIv5y+BL9b+cTnrjSWDtpy9//xDLk2GiBHQePz2vfmK6Zfs5
jJONdW6t5a0QniDxEyDMebdVFt8jpxdJTlzTXYbL+w3JwFoJVgADnFe5BfBpx6WEZPnldc9eR9HS
y2YIWwuZBIGDPpGYv3Xv3U0FsCywrRsuHDhW/KpknFMPdkbHArmkSK5WJvIS4BUuGpa2ChJPb0KF
YUhveVs2ByUD6MlpbTaafmXk2BpIygcxSnekR6NCULZoUARk52g1hhuNs7K2/bGK/zA04T5OjYA3
DgZ+/6XwvGe4vCVggafXix2C38UiKvKWRW4cbKymK6PJVkQWGgipMs3C28nnNNsXrdefqhmgpKjP
gi2izVohy98/VMtkkg8O/GITnImUF8luCK5l4VZ71hf6eL7n18qwo5og689rBL/SFS4AK4EhpRMO
0Oy8mda9sgO0NZBm9stpLFx6hNL/yZeuB/QPx8JWBQ3s+StUqvf6aYvztFaaFecDLUkZgxJ35Pg6
7+kz116yS5T/yFK4YHix2MpHWht11potcj5Dk2pCsMoYuyVhKne6xfieRP6ocva4aGTfuMHDFiza
NzaJKwuhLZXUYVe7TV6GAGUZ/lDMXaX2cTxPR/jk6/iYkm5LNLQyMGyxJPyeodupEvcoYRA8R4kL
kELEy1nfjXNS/Tw/+laqY+slpxy73IIU9Kj7cvwdYBn4UovAa26HBIyP+8Ev2MYOYmUOItbWHcnL
Qo6jh1QFPxV3Caxr7+Ci/Ot8NdY+vlTvQ6DCxoim1QgkFBKmwxvkmzi7GE4bGwvLyogm1jSgjHCm
lmCcSTk1ORwyc/kg8LhMIkJT8lgQXaU749DQ25+vzlrXW3MCHSiiUqNXzFDhch330YNwutvAm6of
50tYazBruac+hWI9BeRKMfAvofXw3KexC4NuowZr37cmgbiv+6qvdHgrWFr/FG2Q/S8z1Ls6/+vX
2scKfDri2iLGvJlESWzSKxjuvvMAiVFjM255B6xVwFruTbG4EYsAJ02StnDC9utdh9PHxnr5+dd5
uMxoH8YrfK17Rcw8H3H9Zu77LBQ60l58WaxxWz0JmSccFVOs9whl+BVXcqLOM1Irq/aiDQUPrWCu
8B4eA/0kbuNWOc9c+dDUNwLvu+f7988q/pcSyeehFc9cwNa+E0Mqo8K4X2ncvSHnCX7ggf/qF8Ww
jwV9ghPy0wS35MXdZg7Kq1C4Ifzdkgn58v0xTfPH5f/nf9Baf1kzwIR3uzGpZ/yeKqE8KhpS7eH+
ftnOlYdLsR+Gg3CS3uRY+W9bU+QRTWHokSL0N6avz5dJ/sd6++PXQyQg1ZIGt9wviyM3/XWFhE7Q
veGIVLDuAJf2u37+Dlj8FmD681WF22aGfpyEqsfG/timfvab++k/cBZg0cDz8c7pii1Hyc/5JRgm
1jzA43BIyZiKW45tJ3ws2z1tAwLbh+aeT8haQEu/Tjn7jn8Jj1rZZ1c9YHIpZLGlBHv0/NhYq6w1
UxQAU7QwFfKOADmbW51JhHIxV+/zqOtDkLkZv2zSsEWYbU1w+1jp+QqinWfDYGRaJnLromhlhNsa
TAD2SEtzGAJGf7buseimvaPE1rPY5zM2F/aE0c493hImBBCHI/OVnMsXrXJ+kI3/elE3iKV7Poxy
PUIVvIjdZQT38yviipepxzYgC+GTk+qtRKy1elgTgYNl3+h+bmQEeKyM/ByufWP57onNNKyV4WSL
MLlocn/EqomPC1Xti8brAUCI7wfWx98CV20011pFrA2ACGq/rJulucykcA3sy+uxIXdZAHrc+Q5Z
G1HWFqCoSROCCoESlvlbwmF8h1PGRa7iPnIE/9vdVTjPLnJBlu7u4mFfeAI8iZlttM7ab7dimopx
hB1BjK9LyYt7NXYg+5rNZ8+Vz9vaSxgjj8pMQLPjiDzqa+y1odiu+42d9soIsq0Iad6SGFw5/8gV
DkO4q7vSQTVEsF19AG/3cL53P98Tc1txqacyJmVe+MdJcRhkthLJyOwRduvfVO689CnbKGetMlZY
Vx51xqBbyqnbe636gw/ojR71fTdsquHWusMKap6nFUmGwT/SOM4OMQxldk3n/DzfUGsVWAr9MC+Z
liRunU/+sfLn30Navi8nYcAEvnr18H+cfVmTnDgX5S8iQggh4JXcarVdVdneXgi37U8IEJsQAn79
nOyZB7e6SCbyrbvCAYmkeyXde5b9ba9wYlnBqQfs/QVjNMbHDCKxgAA0T0sbtbup1H9ff8naIDnh
zIuOmrFh7IjVJfb64qsMZ/uNQVp7uBPN1iq7wEOKHUU/tAfosv+KIZ2+MTxrD3eCWQW95xkgCo4S
5OJUAo4D/4stdYOVOHCRlBYWGMbzPHbs4vapz4ZdOTWfLkrd3dj/nSzYT28afu501yCZZCoVYxkZ
UsOoo5p/tPBVvvHhzu7MYqRSkodYQAQ/mBj26o/YNm/75U4EU0LDGg3mRqYZAYiOLSgLhfWNmdoV
FGR2hPPDUnooNUk83VCUmFAkHzZ+/Nr0XtbUn9GbM09JzRG9oX3hgFulRJVnQA3uaKt20bC5n63s
x66M4FwbLzMdkjaEC0nKiAfJGKhV7IvZ3FQj4S5QUnD4RSzjHEDwoDqXjRpTrwLU6rZJdgLY9IGo
LEd2kGSGhjykiO4C4t3WnODciWC05URGlw65x/ODPUBcZ8VxeOyH5BZKCuMuTtKW3QQBqCU4dnXr
YyWF3+dFNU+5nbzT9QFaWUguVnKG5ZaUNQ8QYvEni/SvO7tn1fSjBNWi8rdE/VZynQuZ5JnxxgWC
mke0/j5ryFrtqh5m09e/Ye3hTiQ3RTg3U0eRpWsgCQwu3DhybQpir0SAC5a0IR9CHWIX1hncfrCF
FfEAta+lmu/70cuHjQPF2kc4ES3hzcKIZsGRtqGFLkw07G7kmWEdOTsx92qjJzaxY5zPyRNs7pYX
24k+nYo+vO1Y7YImZdlpv4V725FDmm43J3mQahJvxMHa4DhhXOZTVaAwFRyzsM0OplMGCuH1z9uW
jxPFCi6UC/YZPNwrdTr3ECyp/fnHTQ93sZA6mmep9YiR581JSbAMJgbS8G0PdzZfDjpyAklz7I8J
JERKA+GF2ZP9xopcSQ2u1+XMK91hMIJjqT2xN/Ms7mF/I/ZwOWteMhwjxhHCO7d9iRPCvC+ZGYOB
HTM40n8gMbi6Xdttrc2VEGaXv/+xWyZV15bh5AdH+KPBT5VHuJhRnKZtmN8kF8Owo/z7FQQd8Arq
1sFRDegwgvUjoLUB58PbhseJXznWfQd/oOAIQcYBNyZMNKm9b7c9nP77p2vCKkp7AgLRXNs3m4s6
hdrujQdEF/84c0hrAv4N258IPHnfDjTNJdii13/72sw6sSsKDxAfGyN2I9Q+4M80P5DLGZQVywYQ
dSX1uNhHCkvOMF4y5LWx+QYZcL0L9WaBdSXEXGwaZRW3vm0RYg1/lSB4Z3kL9yH+SQzFGWSrjbr1
yii58DQZJXrMJJaPqTBKZgKROa7Vz6KCbuX1eVgbJSd+dUFojaNWcBSW/NBLUe+iAqyd2x7uhK8w
YqJ1I4JjI+1XKxee/n8ccNd++eXvf+QGkbBcQFoMqKQB+lSirH/GndpC9awNvBO38ZgHQV/PFJs6
LgEEdklpp9H39ewmFWjt9zvRSyY99YIkZY6eEw13MKbMT/U4/75t6J2Nt8lsaIO2rkQKpj2AcxfX
XeQ2uZHXLsvjnX5K4ISvaeVc1dV4aSiOb7Run7K2fM1QRanjrez2vgUHQBdOT4vAW3JRw7iA4QIm
pjgLT0b8pzFj2f6PiSwodlGYFT9niP0tn+Y6yMcphbloHBUfy8YvZL4bkq6cu13SkjkxG/jalWlz
gWskKgqpvR5fDnPInQrhYBHYTbvttadf8s2fizrqweALmX/sSP9cVjbYTyicH29aE67On4xIQXgC
MBxQU2e0/6tDHuB2e9vDnVjP6EQ42L/+8XKbon4IFJ9ZzOn6w1fC0bV+6yWIxIrhGDk01qadHcJU
aRz3SpIv++uvWBt5J+JREcaFM+n9Y4yyWiDCcAf5hRvbs9SJ9UbldSNhI3osIauXctbSQ5sJsbFL
rP10J9bNyHMLqoh/FAUA97OGOIGfb1LhL2fSd0LdletrxCgxkcY/mmQ+sgPa2C+m6J8jtIsGnUaJ
l2+soJVJdiFrcZLYUY/AXIhMfG8GiI7YAKbkfceTjTesDJQLW7tc+9umi1F6FzjrzZY2+2K5zY8O
MFUndnVQd352wddYA8SjD13bKam2ONxrP93ZpxVsiSmpFVaQbj6JAGSHwsvk/fW1v5LNXaU+M0yF
Bx1OjHwJ0Ym5K191DSWyQCfPVUu2BOLXPuHy9z9yW8Zhzt3LDm+hnP3FQIB/jPvpNoAIdzFps/HH
UYNzdCRqtMd/hr9Vw9/XB2jtpzvxqwZcEqCPgqnNfb0jfcMOy3wb4wsLx4lf0dGl0Hrwj7zpnkoO
g1kfekf72366s1NraDjPo0JyIDDP3MHNp/2wRDTY2A1XzsEupqxZfJb1sACFlyQgcozf85ignUx/
w6PrtZqj23YuF1WmcBRrKbukBtA0TBFVu3baJOWvrH4XSCaqyacw3U1QCfc/zr7a0dJ8aHR8t01l
WVk/xIneGD2nsu5bDNNiF5zhh4Hl+ypp7ev1SV77BGfz5VKJfgLI69hoHPFUNX6g0XK6VJSrKtrq
0K19xOXvf8Qv/LOzzMtmbAQe0R9gDtVemBloUWxM8kr+J84ODEGrgdRQ4zsCrVPtuotEm8zo7ylj
W25Ka29wwlhyIUBeCXwUjOoe0E6UfX0A9uHzsdHmXZsHJ5KbaZ5Q56rxAmbCVCT8qfHHI5WoCcbB
lF6f7LV5cCKatD3AJiWqpiRJoOI9yl9dBDuM6w9/f7cPXSCZrSB0Ew84BrE6fCDwFRYTbjxNAziU
aR6HIvxezzfJnEJuyKmCUTEMpgs6fpRR3PoXk9iuDJK0DCk8E9CearuNUsD78x666DIaq4Z6BDkQ
1hJ/ydDwhwSMh1p6Wxvo+1MSuvCyGKr2C8Rn8IJWJl/jsMm/gFy0VQVYe7oT3XSsimSkePo8ySYt
k3bcbSMT1sbGjerS1lZ4LVDBArhEiYLtXvkX157kRh5F6OLFjMkXkqkSgZ0wu4MIig/R5/E2YCWE
Pv6dljI1gCg4WsRcX8hPjb5Ivxv0Ta/Hw/sRHbqIMEXYoDM4CBwJCR9jXG5hUP5y6bbfHgZOPMf9
4uELBGoNqPanYob6uh7Hl2rC8fT6R7wv18LgzvvvMZL5YrWxeXikFN7giffNLNGRtwDuXdJT4u+K
MHwtFvYw5ABBtBADvv7ilZXrgsCyefDKFr7JRzt7mPQWqM68lb9ue7hz3s465nmVCrEfXW7i0sJ4
AwjediPLrsSFC/8a4RBYhculPBNztL/GWHmPY93BAvRyNL7+BWvvcAJbJq32QwMKUFWQM6xcIMXX
1vc9rW/rooYu9ssWnh4S8EGPLK/ULrOVSX1aqbvrP//9wx/0OP+9qhqNTjawZexofbMTM2wY9Hih
aNBPHsGtantbXVtGboiDI93IumtP5VKSO5KDzRpN+ZYU9tosOJs2IEa2D70OwVEunT41Hs3PRPdc
PlUm1zdZryEEnSg38ZQoni3hMQts8zTzpF/SmiixBZFdGSMXAtbk8digC4k0uMz1YcaRppSbqIW1
hzs7dQO+N/FynL9pb9AjpNEnu2yyblZSrIv8mkELzGhetSfDgi9ZswwfO9R29/2g0pwkW32elVl2
BfdkywI1EAkIe5K/GokmOQVwxwuJOFyPhrUxcoJZcxPVfabRKdfhb12PX+nFAOj6s989lUW+W7iw
LQ90u+juTQ9lJfZQlI26x5h2RCu4UJKg/8pA/1aHTss2ntIljAa9v/7qdz8Lr3ayLA1Ca8WU92/U
r5P/cT3N0b6GgMEWu2vt+ZdV8cetQuMj8rGg8Yuoovi+bEz2celv67/h1zuTYiMoOUpdd28yHMW9
1Xl3qvikbzlX4umXb/rjt9t+sAA4xTn0WcPgI4XgBVwJPexDNZQjf14f/3fXLd7hJNkYVXZv0LJ4
5aYZvs/JwhaYD/nz/wbCRHzLRoSXOAmWlnSIaq+ZXixv2gi+9z2cM+BAIdp9hV3qpms8XuNkWt4u
BPSUKX+lNQs/oGUwkzSAo/L5+lD9M6v/KVXi+U6Ojc2kkhw2xR+zgcB/p5kyfyb3kBge0CywgCK0
T13B9bmZ22wCjNhv9LSPlKmrKTWkCHiI9tpCqhO6bUvTwWU7qEBsXRZcIJ5zNgzltFE3WQlot24S
hxDyxeYsXk0DJ0shxRc+jfWBJZanWQMzkb4JYTSw2Uh/d6uOfLeAYnHy9iwC+XUOIZ2iM2zPsmbA
pvpDs6NQCEnH6rZ6Fl7mpAxuyhYVRYQFBK9r+FdU4E2mAOO0ycZyXRs9N2cocMC6OiAvcyBxAAGU
t9Z5ckACBksjzUcwUOOjlVMn6a7mGQg2RZ3T8iYZSnyfk1SMgaMxYHT+C7hi1fRhtlDD3wdeELC7
ugpldUtVFq9xssucoLhicep5I7P0vikZzmBqSBtHD8289CStUW7YysJr68PJMvBAjDS8wdgLKDBY
Fcwj98BH/90Ulr7EdvxrGHB034jSlYzvWiKYYmm5UnX0oholmq9ohOpmRwK01DUgihUdx32sBJlf
qGlgebfLs6Cs2QmjPBR7FvO6/Aoq/qiPQSIBxd3FFHTAh5DCOG0DtbSSc//jq9DEeaub2n8ro3ZM
YfU1H9AamlIITW8V09Ze4aQqyfIRTIylecsq693PMMRGvgKv766XMN67PtLvvwPVoH9vTxjWqtVZ
0b5JKvSetEi07YTCcuFv9mzen0vilnDifhyCkSb0zSC5v5gQQl+Ftyl/sfYBbiKB8flQ2HB+A4dF
HuTUcKhlKnEoIrWlk7CyZxC3dIPGsr/EI7rXSqPTn9mR7i56AzIjJ0IvquX4n9gbgVPpsDtgX9+r
PPj9z3+YDFt9QbLdgly6ER3vHoYjWIX9e84akID8LE/mt8xAcji25qsCiDHtchalSXjj8oONvPMa
WUE1teP0jSjg44UYkie4n/L92Olqg9K5NnlOSslC7LI2jNRbXHdkDw8xpEforuDCM2az3DJFWxsv
5+TSVEm0WOFnb9BvCPSez4lHU60h5JOWUa7NAXf2fIsGu/ZJzvmFzUvXhLzO3vhgP/AGfdbMw/45
1FzfXQ/Z9/MwSZy0oBLWlp0x2ZthjTyqS/Fe1AM5XNopSwdt8CWat+h/K1/jFoWa2J/4UorsDWz0
Hx1bslMygiNaJzA0u/41K9nBLf+oNvFnOChnb9nsMT8VCva0u6RMimFjuNY+wUkQ8CbhPMowIf80
t1SIlsEMLvRu6TcN2dde4Zw14mQhKqF18papzgP/FG3puO5RCof+ycZXrKzh+PLqP64RJh5RBgCf
9YWrqf5KyjLukhS1GpmI3QBPGfINutGs3qoGrn2RE/vA9YX9ODXluckuiJlLejFR0UMqzG5J6L1v
HxMBL/nvT6LKq8YZJqZn0fXtOWu6qT9JQ7xiB12VxksDhTxjqoo8xdBaxrlmJBIOeq1fbYzp2kc6
eSEbYekC4Lo8K8aqR7T9P8W67e6q5CZjMHyhkwuU9OYl8ak8x33Zp42J84ciqLe079Yix8kDzNPY
iBI2vaJN3v7qDBu+IJ/mN+mQR8QtFkGHZpqzUM6vjZ6n77Fs2kPPdH6+KexdvmBs1WJoS9U5i8qi
TIelyXTaNEN5uP78lbl1C0ZGBMOcADl3tuDiVjthF2wnXC29n+a9b7ZEzlfmwK0YQRN1FlXVJa9A
2Eb7Lk7qu4Sb286YJLp83B9Bz/0MZzFlglcDisXf8HTWJzTf+iYtJtFs3CDoP8K6/70Rk8iJ9Tio
pGdlzF9n39fFU8NsXZ+kzGEhexgFlsH3gvhd+RGa9FN1X/IhknCWzrzEHOQMzbxDJsqgOBGPsWTP
JhA20lgywe/llAMViW5FCFvKogu9j7jQJokAnTIpLEi0y6yGe7+DjD5PdZvpQ6IWCeewEoS8dI6o
lwEzOETfRh8YkLu4ACRkDkpNn2xYsOyIapDNdl2nu/bcFXkJKQNbkLlPJXo7ZdoE1djdz8yS9icK
YHV9ALoEvUNQIzn663JKQIwR5fSIo/zwc84ild2LcKm+xYEM/ANpEx0eOThk0Q4SNY3/FPM8e6E5
iLonqA/CmBqH5Oi3Nwhm4UUv2/KLCXSdnFDYZjgMJlPHP1oDvaO/VTKwGYL3XGFz0wVamgfl14Ha
zdPlrgYfRL7jA3iTey6j5qfq1dQ+dB7FhSqO+v6Jqy581hjx6U1D763vDjRr8dXQBK2Kj7HJFm/P
wb6dv/GKNtWpKami4wFCC9kw73RXm/hYGta3dxk4Iials0DnDtZ5Yv7eRPUYfuJBt7zwBrZIR6G6
vjiJQNLpMCdhuBzLEhfLtCyrQqCyDpXCPUuopmk8Lb33UMbQ+oyGlORzJ49L0rYg3F9YHfdDMc3P
FncjdlSoPCct+Dvd0oExV1ASLXsaVWBUmSII1SkWgRiPpZrUZHYKjopdAJhaM7KnicFf49AtTfMj
mqaR33WUIIzrkEDlgDKcFE55XRbq4xzP8V+lXwD4PAWy/V9MhgVrAvP9xeuXwHvM1LgsPxoTSXPf
wFi4PGvw9s2jFGPmYUUM85cxN8svs5QDSzNvAkV6zJc6Tm3MvG+C9bL92Jiya3e89WRxgGanVU/A
I4hx3w5DRVI5hU27511Ik10zmSQ45ZGcHhmK1MGup5od8jmakidbV3LeBwBukx8ccn2AzcHDuXzA
ptSR3dSZxv5syaCHnUCbAeUfaK6Xp2DxpP7ZENn9SgJDd54KpQIrUETzR+sPId+B6Rjh8lPgtggH
detl+97U+MQLM95PQY5XfToPQiU71jfjrlCcd+MeFod5fwxHGAABAT+iJDJ7vP2mg4ss5WKG6hPI
q3X9VbT+QO5ArYTRIu8WdHMI+LleWuegTKWCezZJPY1bwqFpFdQJZtK3//OR2j/HFbH5A9SyFrnP
QLj6VYL8nD9keslfy0jWfdpa3tPHFu4QZMdgSyl3dTnj9aLjpdjVOf79XsasDVQK+Kt+6K3Myw+d
grcZmWQy4gdBaP2xr4a6OIyqNOX9LOhMjhPKus9x5y3yDvDQQCHGVLU8taVXM5qWpkmCr30S+mNa
Kla2TyB/dW/e4sPHB0u+ztEx9OCPUSlSfemUmEQKrBTcopPcDNE9zJ1QU8gkDVXqCzhpHEoNx7hd
YIB7OnZeoj9Xsp/4LgOXOdkLwoneeb5l5isKw/7w2Te0+mKlLz6DuQUhqdleRDpzMDK78+xXQYG6
Qj0/TIWmX1DPrBYcJCDO/Qj3vYxvbAJru6VzFMtCA4XsqYtfWVhqe+DUg6xUWVgolyeRr+L99U15
bbd0DlyqJD0s14rgVUtfKfDsJAyMeG3ebnu8c9xiURTnLB+S16wCyw4GiPGH0PPHG8fIOW7pIuZo
v9b5G3Rf5F5nHruLDdRsYK99k9NoBJz1v/d7HRgfKIUif8t665/I5cbdzsGNZ3qXzU0iA0811gSv
E6gpb4Ex3mlIgrHemXwQt13oXWscDvOrlpR18DqGtG1PiCk/KtUnTy3LlmX0yiLizmVrGgcf9dMl
fg3oYB+MN8gnO2Rmo7ZyGep3DkMutbvkRNqyneLXeWnHPZUv4Pdha6jJklpYCKWWFIc6gNgEiKg3
vtI9f2mfwubLxK+Ege6NiZ8NCGZGA9KGFDfvkFr2EDVvdrm1W4CYlYB3md9olDeDkH70qsJSmgPX
tobZdiywF4xtbbYqVWtz5QQ8CWCRVRdxhIDPqYY0M+w27jxgDrd0kNZe4IT8HGd+NsRN9CpUC9l9
rQOv2Y9EL79uSikuCZyBPMLLuYpesyiWLQg4C4DDsDQOt+AdK8UclwSekTiKmBDmbMewOkBNgH63
89S8aApiBECaXrcfw0husABWpt0lhIM7nDUZRIjPNgQdxeTjiAASKoWX7pZlZPx+ALlkcAj7dEk0
BuYcw/sCwpisTaXt9YkNIP/nULPbT7YlH30uphs/ykkIZJ76opbSnOe8Mek8I0igxR+k+eW115fB
SvXlPzTxSsysCht8lGIVtMv6ZxV30V1Gu+eK3RqUoZMIqFWSh/DJOksfIK84DPSDP40fFoTL/vp3
rGQ3lyoueMXCqDL+K8UOA1RA3O5IN6cS9EcYiwNSFDPzEs/QaRdbKgdrr3RSQFPVtWk7+f9eSYLl
xwU+LQZk1X/eyHpQ1ZUPujrW+UZGXckKruWOCKs662HIdW64pPPDXEqpD2pEW2DjBWtx5JwFYC0R
T7YqxrMYy2XeiSKcxMMywbz55KFrtSWit/Ial18ONXgpirgeziSPxecuCttv8xJ7D/VSJxtN5pWh
ct12fNyTuNfM4Utig0V8oAsO77vCg3PU4fqSW8kHLtHc1u3EpwRSf2TA+dvr8hPv1bgvbfI5qPlT
3YKvPbTVllzE+zDGiLjeO8TqftEm7M56tr2F+0cQ4TDYezGZ4da2aL7vcvhpvtlxHOIfcRzQ8GMJ
fiA4VwLo3DiNmGbex+sfv5LdXW66UYDdyMyghZIvwb0a9TPD1RYia758BAnxE06sG328tWF2cgf4
9K1fDIqijK7jHRXdk2gwsjSkv0Wd7VDxeu7JltjX2rp0rgsNlCWmCm2wc0zK7MUMXfQtS5L52bM0
3DjLr73CSRvQQqN+FBl71kYWH4jRgAcQH/4LOCg1WxJEayVol78uRxxVI0jQn5eo+7yACZ5y8DCe
aQ3GJg74Z5Zk6TBhuSbFEn4YQGm7vi5W9hPm5A+o+Xldo1DNL3sKaxcYlJbLnoP2g+Y1pLK7nVc2
jH+6/rKVpeGS3Du/9rIlqshbM6l6b3wKB1nAq4nvARhG0az0bPg6EXDRrr9vJeO7vHcYFqFqg0Lc
G6klkPqFB3dtPPyfHqVuwR6HzuMhpxbufZclev2l78tyRsSlwWuajbqvk+mMvn9Zkx0qbTPQgbIO
E6bTZDC4n2diIEGyR6fBX57gstmIb6iKUe+xapImH/dF1hVzdJg5nMFeII2Ks971X/cPIvida0Xg
nFHAOl9UmYvk1YxC6nMccK96hmx0Hj0vOkSlAdUP5X9HLbaL1N62clyyH+XY44c8jEWGU3NJjeHL
3hY1JByABEkwrKFqfsDHUdovsk1aoXe17WAKpnlfwykgNIkAgkk0FkWPB66CS6u6gqmkdy8VrEXJ
nvetRLUtKwkKJ2LIvSaECpQYWbWHt/Q8/jUtJQpjmciW7pzlVaX3DTEN1GKL0kNAdj7MKn+VXgVp
9zQLcXPwUAQqaPIGbizEc1Pgwi7qInXcX0gJEM0N7nGrpd0PS+KsRdQNc7sny0JZn9KYROSNzpip
gymjbI7uOFir9FjCxM7XhxLE5B4/NsvjutyrglP7QqNoohAPg7yO/kv5sUAHEejQJT7zixn3OcrL
wPuieSGKcqdqmIfUqekqOpi0IGPYvmQ1sAMJ+AbDGDxOEdRBv0oNCCisA7oy53deNOQlv+Ozh47k
Xo6Ah+KXZh70V1GeSlAP7Ts4HM37brRKfERRV1C2h5CKovtSsyFUR5+ToDthL6da7AIOPdz7phim
UadDbaYIQsNJ6zMgF2Lb8wMI6iT7fX3VrWQZ1/yHk5ZZVBnqtzkuIQGFNEbqwQNCxby1cFzdWNsr
JwjX7YcoPhcUdsRvJITKQspoNSj4+vZlshHaa5/h7DbQtAshnDujZAEM3HJXzV77qVGzemryqZju
ihge69cHbO1TnE2nnOcaVBfAEdiEivZBlFHnPYxtMPKNF7y7q0HyyUkDHavYoiVsCtBiwFB5EFzA
XT9Ik+0qz7vfgFdcXv1Hz0ijDF2GhJAjsV7h7+airvK0leBdbpx9115w+fsfL4gt+jnMB0G6LMkP
VaL4FXY38geZy++DXzDren759UOR3ZVZbY+L2VLFXBt9Z3pZMLE89CG4RjHRBxVP5K8lt14aLbTa
uCi+e+DD6Dv1CApzCO0hk4NmX9QpXyD60vf3kjVPfKgfIYP0cn2lvhsTeI9zgFhEydGdktAty+nr
Mqn93HTPWU5OItkq1r4/WoGLDONhxHnZQ7MsNvKuW8jH1tT7xWOH61+w9vjLaeWPZcSKnNYeB3Hc
1lAtQ0UeBmFx1pxDW8pbMhMLXEofWgNdviQB0PYmpi+zzeb/oZ/dbtyc3p/qwAWFyaUleQuOOQxO
9LPU8fGChIaNJSqHfRqYLfHn98MtcMFeZc09OgI4emQG9KiGohC5wInzpmAOXIxXXAe4nl+kJss2
934ImvTobjBoiF+f5LUf76buVtcT1B8gnAVMRYwizSGHfezd9Ye/HwOBS+oDzWdmIUGTJfKXj8yU
Z9h9PsRteG/D4PP1V6wtUiecuyFcGtg1wxqsZQwWSUGtiwdWRE207wuFXtH116wNkxPNNhzoksEx
50iZ/AVJeZXW8Be4/uyVUXIRXDHafqHI7f9dpoQ0J2hOHruAfwqWrbP3yii5EK7GB0Dc9hQMMi2K
DzCv9z93cU8PRTlWW0Xytc+4ROEf6YJ2tlBwQYKYVmRfoOOkwWa+fMVFV//6QK1MgkvmYxINzdhA
CjKu1HJSzZS85VUW3UazQ4fy3x8g+w6k3CxHMio6dH+jX+FS37ZKXQYf72GRjIY6yKFR862JEGWx
BP0tmcDTvT42azPsxDHriiZKBLabbG6feO+fbMke9RhvRPLa0DsbM3pD3ghgOTv2eWLTJoSWXDYm
W4boK4naRWGJsdbKSnDhMSonk7dPdEalUSX10yVLj0PfbozS2hp1wtjkhbHRjDAWvvdXVjf8hwKm
JJ1QYjugynmbmGjwH2BWRiMzwInmKMPgC/q2v7zCbhwrVibCRWVBLwuGmgNcHC0h5Y4xKFZHvqw3
NpuViXAxWYOvZGkvipZdIr8lU/nRLucyiZ9NVhg4Gvj31xfryjS4mCwOSyY5taCcwqH3NFXR74CI
70OW/xrUli752pc4wSw4DtT08iU4Dz0FCQiVNP91wd+2iu+LW89ILjJLVaBVjJEIj7gZ5gA6oXkC
/zGx76sgP1wfrLUZdyJ7yie/QfmfHQEeWg6ZEb9UVObH6w9fSRuRE9c0ayosoYsIeh19KG38i87F
MUn0+frj1367sztbMg55HCBtNMBgpEZA7nbyNjkoa3PsRDN0LXy6oLRxhOnGt1Dqy2rl0EFIedd8
TMhteiOB2/NvcShKogTZqcirN7CvgVvDESbOyZfrg7QyB25HXtncgPwJiUsyKLR4syY+DUH/XEXV
lpngyjS4DXk62RqmVRfr15ouABeBPdKS+tv1n7/2cCfSUPwF5EUv/EgMZDkESGh+z37f9uzLO/84
UywlbM2J30K9NCR/Zz79bSPt764/e23YnbgCIjKTBfY0HNvnE2jXX2gHnUX42XobyXQly7nK6mXX
R7VmF+3hzvxQIMOCWvohq8yHMee3nYi4E18X7wWrGzh6MZxe9hkLz5W/2aNb+/1OeBlJbRPkEAUe
iHnqyHxc/AzOW35xrMpyI/+shPB/muvegJ2l6YHibCMo6qljHLfljtLuPvGiT8t4m8p94LbVLZX9
qGscHdlcRvu4G6GjGW093A/+qWH/p3rMAhe5g5quYqGGGGCKy2D0U/mKl3uqbWyPupirT5wo7zUm
Kuqhgm/GGRKXMySk7DBM31HnJX8NUUfx/zEPiwMNLrVHjMQyHA0AywOU7ip1BDgUc9xCt12zOFc7
G7bmf6ROAOGBZSL7PNe6eZJFPdapzcF4A/6UP3Sg6bxAEaFODo2Pa3xXguXCKujllyOo87sojpuv
QdUCXxoHJO29KSlTTox5apKSfKVUNndWVc09vN1YdyqT0P7VJy39EHes/VXji709FJ1zm1YNL4IX
QeMgg8fnlAV7Foqx+6mT2ojfMa2zfCcgwT2naD0A6q1LQAhhGwJtkYPgozn12kSvS1C3Z0WJeu5Y
0j7Iup4ejYz9v3mJLmtDqvIo4EwUpB1AhDsCGc82pWIECrOMGhQ3ddteUDntDO0BMfqCAMIKMRQC
lNZwAPSs+GoqY94EVVAKY7aMd7wKK4AM5bJI9NsTD4BeOmb7cuLjB1FAM+7QAbEIioWibPkY9wzj
68HyAfi1sJzOYgiGn0A2o1tetqBI7MRYQAdc43jzGd5TeZtmyvIfcZ0sj9xjNPsOJ62+fKY5GA0o
O43hQVgMLRruLHi4gFAf4C1I0Yzx2Vfiz7Q7tjkaEnMAYcV9VS/98KDIUt2DNUl3PCnFY0NbZvZ8
kHZMIXMjmpNQOi8PQmtYnuLfoUPA0b3IHkETKe68YgQCmwjSfIbOIRriM8PpG0WkSbGd7811+LkP
OkHTbhIDxpVX9b6Dv96cJjYBv6MRfQfCI4pzqQbKUqWxH0EJ0GspvNz8qX1uZhOfpK8jgdachZil
7sLkRRUNrjykHDBLNRP/h7Mz242Tadv1ESExU+xCd7s9Ox6SODsodpJinor56NfFu3by8afdkpWd
KFKgKah6pnuw0zADGjQ/JnM1Ps49P2xuvGQ5wiSPmltR0bAJzSmJyx1yFT3yvV7OFEZPZvmrck1E
BjwzAlDcxcUhb/kTMpLJGB7YunfUTW2xAla12am06s2d3k2dcVkOCsx1ttjpu4b6qwxMVfMjK8M3
fup2ZL9ItmYboPplXeUg4KfjJExTf8qUZVn7no/P3euDmdmXYukSa69abbxP3BwCfGSJ/FuslV56
9PvZ/t60znRUTit/oWTr1o8mPZZH00tHFag87/X3CuEbwOSIonTBvGjiTyMs/tpIT4aibtobZfB1
FYut3caeUf0Gad3/WKI2vwEILC5G1+L3txLzTLNjgYI27aovZCqxc+3/N8Je6q686qzC/iWa1cOl
tcX1zJxnZ5R1FYWy6cYXmbb5g5SD+9ZlbiKvjGQwLnpZ9P1ubLrcCiFh08mKMIQlWQcatAS+8sUf
bWnyfmcDfiu+5BjYA/jlP10jEG3ecRgkB980h0t9EuWlvVTqQGPXwp0xjqOLEamnwGy7GVCLMRRP
hRqdIBFZRLcduK57VVcqNx6Stmsz3AhrjoFk52SyTe5qu3Cba9lU/Z8iNWEhZdbkxLvCTHsZWJ0c
7o2sm5OdjLJ5uUT6R0nsEPyxvZAzHOUgAqd8lbgdq2VViHHtqkys9j9p0j02je4C5HPK7qt0OtBk
qcheBpF55VstMr59zy+kuPDmsTlO1SKSNIxno1lCnTPlFqD6chGb6SzR9zYRNA5nfLx+KxDcb6bv
Vw89MOOHgo39KGIY4EGmrZ/fmA7Zn6jiiNV1K5YHxng5P5Nv6dlFhPetV3N6AXpVHSO8una6iWXy
V+IyXA5cMAdnV6wMjNuIc+15sdZvpo7acsVVzely2TJPmi7stNXVLZMAYNIK+5dmF+Px2qCPqNPe
0PpSn35nyWjdg0XvUM8p/dm7kIMY7oR0RjwSVcPkkJHbvRVHboJCE6gaoE+inBk18nHojqH5YYH6
xBOGisMQJJ2p2qBEd/TGr+zh0l2QvOj1pDjQIqrane9AbYCja+ffymRx6v1YmwzUm1pp2kvip6q/
tzoDSH9FX1sP9QJ6BeyKzt8B7+3G20gq5zbnCHiZgfa89sS9C2CLIOtdr1aBXU/5w5hU5q3t2uoR
jjl0CubN8XMmbevCHZPm1U1b9wuhC/jFbGio0y5yeo4gxsCL8Aod8Mt/OgCTjYfQHZT1akkD0af6
8mwCXHIbDqNovZU00vLddjWipzdPphvqebRC/Gdh3dNaY3zPCFt7NN080i+V5o2QXlAtbPKDwEOm
PlTMhvNdpQYjvnUlkIYi100dvoUmOEsTb7jNDItWpgnTTx1rv82rAy34+JtaEVT90fbbOXklx0R3
Lwfy7lxCQ6y9x9qrmddmckWPRTmfvhk7DbvGU9lLaTfmXRYX+QOK2/ZLP7IO+zKJjeltRpftGkwO
ggR+49X9iHRP0xWvkq/HeGkMwa+q4Mz8pm/f/tYidjbwHly5zJmRs5X19Z7UBfl2SXV0DeCk5ZWZ
Q7xjgj/cuaY1e0Glp4VxByHIwCy76h0T3/kMS5dIDtrjnIILum6z2f2hHC35bg4ls+Ya5eJfrj+X
3/04hVSpgKXPoddH5nyYDNe8FtqkveJ7xXYs3N5prwUehiMSVkN10zV6/6uWxWyGjl4zZCaVWvQw
0jkOc+bz97hCN5iWabOZBpwH69CcsGaErPvKXTIj63FcJoKRWzmZQ5Kt3J94SPZPnuKbmyWMhABN
jvRSI7ZdjpWtfjoOaJhwjEBupFGhd2G9OGLn1gX0gtjz3UPtNzBRUivqSqoClKSqtiJ6+n5MqJa+
bl12ic2Q02hLsEhJ7zKjp9cAKVoW0v09RhwipJCRui0wdn1EJ6r6M0sOC2vCOvAAUclV18sMQHVO
CETBaEklg8VDJxnZUtP9gfpWU1/bQ857G3sxayEgTcjxQWvmru6GiLQ3cRboOhEsmPqEVecIycpb
jiQ82NAZKXEQ1hLNR0vNzznIbxUy9d3O8hSv1GCsP90NvgtBreMnLrtFL13xlBtJczVO7fAFpYRF
3y0M9tQFRr/qa7YMdh1UHOAADbGL2mfOYGSh79dpWA26fVhBMj+cbCnuFjvJb5jPJuFYuHEHUECz
50BaKaQOt3Eb7bjyjKrAnfouDQa633GYsapZkKvJMnelKKN835p+Y16Wni0up26aX728nr9VTmq4
O5n2zU4SHO04iFLZ5iDSyubAymnXhV/507XLCQm8Y5pJwRsGEPdmnHBOZmSc2b7PLcHaSpfgFk/X
Zm/NoK/K/FetWeaDAsl9hSqmfjOJ2LhqqrSOQw7R9BZ9hPzB10YLmp2+NBY8fsLzGOWxHVi54gAf
HKDHYYnh9w+ZuD40bGireTigxgPawbQ4NPXWZjE8VHKA1jSafMUcotIuQDFLOxDFIF+62IgfcWrO
vnictj0arQs9dJ0aZgmj2oYoNRsCTovj1nWoIhH9NOuhf3WjJv8p9Kq+a6KeECobnYNF5cj6H7oZ
hgzJ+PKzmZvSCxNDI1HsCeRXZqSD60l0+F3UFeuHJLS2aO7FVGRNMDhN/MXM4uQhlWshg40RoQA9
Q1GGtrVOcVC9yJ1jOXtRESAyxii+JMn80Uyp+9Mu2/HFgdJ9yIC5/DRRJ/1VwJM8uBa8eySdyI3j
pXoZe+j2mjd3AWQ+/zWJvewLxbIM094HvyZNdAYGsPUhRpgu3CZtYa25Ggk6+i3sEEhvX5Mc+EhV
DtMbBY0F+ldklBSFrUXfJGrQP80BFOXRtciAYRKlCVmNqpns97R1eJjUTN9jxU+t6m6+TDNY2tlS
w4+LZjDe0qnGA8iT7puYKudrX1MGwvPRrm1qt6PRpMWdcGT6JPOumnctBWxI86J/Gk0cgVDt4J2V
SGP1kSF2SdI5t16CU0c4N9NwpYqqOlgVcpBJi/8IHIZol0zlghNMjXp9i/HBtMOex/ga078MqBzG
23g0lyRsLeYsFVPT53qBpSNMDrx1qr1zRcd/V5YO+4uupHk3a+A9IGE07oPdF5wyUDqXC0wnzXHf
l0rdoYExpfg4OgAqdB8Lyt7y2y9Z47HpnXopbnXRs+iVzPVjVjbT1wj80GXjt85uriWyCZo/3DYZ
ntSNWTVXZC1ZiFLX8qUV6OPhwpT9MFo9ugDKyWpHHh0E2LDVrunL/hvwnvYmMqiqpKt7j3ZdZu8u
2DM/jDujuYRY5l5VTVVetXo1fzN5p3AixXIN9iC6710UljpgcSGtoXQn67JEEh66vZ7I/tUkawIe
2NdoULkqWvK9DRDmtSHupbsW2wdzl6o4Casm764Qly1v6RjzufUz+LCgKDkfKoeiNnOr6asfOWsD
2cpZvwkO47Vtqd6g+47hVpGl7oWhj4iTlfA/Xt3E1QODfP9BNpEImCTRPNF1cTljBIN6dAboXbq0
48LIFMKlrDLH/Dh35vC98Zr+VzUWihRcFtE+q/nGbMjY1g6EV30bMc9+gKr3w6wkVkFeHsljX1UF
ZfTkWffsztQPTJOapagL9UW6XX5DRLZu3NkZLju2z9NgS45nJmqxtUtqZ2FU4cNgBkeOxpraER+0
3rmgXNK1YIakVelBHuuJ9ZzFs9ZAYU315FgajVv+6GzaThdS01QmSe5Gz7uk/KXacNHfnnZikvr3
jCHFpYrQp0UJwUzfTF2VhLRlMB47I9KnQMumG6iOvqJD2fClkmfhldYjaCoQZupajWK5IRbaVdGN
BRo+qc0RsUT5t2KypvxPPxpQfxu9or5bi6E0MPsmro52i4X5lVWabDZfX0mXaeyriFa34EU1pSvt
q6gyqFXMVhnR76g2M+ei94rYDQWs0fZowdusdlrVW+WVRMfjqOE5sAqsFglC/kO9ZpMOubZSeh8/
YWqZUpbmpcySJzDgcTLggBD52h+0Cod4n9hGxjfaUXgEczwm1ldH4wiwS53YSDkK3qjyIpYpmuPU
fSjMjtSLo7d3rmyOLsURjVTgLnM084tdZZ77E98ZyuaQ5SfnMivqomuEcjT5QHbhey4B1KhehiED
S5i5k6euTNf0jEtVGSQ0Iiv7aocDz6jdujha0K9Cg9K/aE299Y6jMDrvyk6WVrwgVLyelbE0nxK0
3Fa3npzQjjcQKxBNZMSHiK8ix6jVG1k7o6D0jDxvBAxa+1n5LUuiqr71RTs+4otNco5ITW1erAdd
c1RxN2oHFFIyuRvnbH5KFou03zVtt9q7CwKoXAuW/YVNztKCERG+hvwfn3dglXH+OHekOK9m7i3i
oWid8qfpp2yHirw9DpO4T+NDAeteJ83g+Lwr7AJu9WSUI/OOzjVvUaDKh29spyLeF0p30yP7jDR4
ViWor8R3h+yiHCv3Ya6BlaITRBkajQmyC7lerPVGUpXRXnM7LKeDph47TABwwZATSinOaB5tZpdq
VxTZMP4weCtDaLpt9W4ucWH8tGJrtK/tworx9Ywsk0m0drkMlHiXarSBxMwtFSpe2rGO8D/8poC2
NVzqrBMXFfTpHXnmpP/qi86r9rIQHBsged08TC2T9LRr6QIECH6K0g16V+RIEyOGHLqQvO5Un9Zf
7U7RnxIOB7Po27F6nBNdPAOqFGFCgX2hR4l+TKrMvVwJrbSYe0mnKIrcdtjnQy7vjUjL4306lfKX
QuIVz9hkmoR/Bb8ZJlGZt3uqDHagyBwK0gGGU6gG3b9xALempPpxGl9GneVA3ibBNPbjwmlIcFxo
OphR0z3Ltlp+jbopv3r22O005fQ3lp7JQycS40uq47dw1ZcoTvbSQ/LQ7cHpzoMx4caX+GApyUqt
QFiOFdolsS2aOHSCKHO6LMw97MriFKsS5BTgdqfXPal3fiEMnVNUTfQNqVMwE/ezyQ/6pe6TvXJI
ShWnNuJBjEUfqHWdu6GxxKVEe4Bjg2rAEFpF9dWqNuyr1KAac1cque65UcCwgSeLena+aU/ObaKn
tBiMRuz1SZ9+gKtNf0YT/VQftsXNgkdTfPjP4l0tDpVkkTfuTW/q1XuMQt2NMZXacrToVb+LWlA6
eeSuOcowB9/2cNNoeztnF5iOnQe6RjF7bc99jFCMKUPw8ha9R8zGhV8tDzYCt+0uGiJ6LSoX7XeE
q+x9k8cugsMJbXB4rkrRMfWcF1txss5i0EEDmMNVpZW0eoXe9NfdTANANPlw1Ko1AxnbTB0muhpH
gnh91zWpj2z/0GnXKpZAsiYvp0aTnAfPZc079ulu7jmNhi8RR7l7EXfY7RW57NeVJChrtYcBTwfj
Sgm6T8G4SPDBcxH7v8xo8R9EW+aP9mhT0rp0H9u2SL9Hi2v86OuSAp92PnUy8W++ol8BvkbOLQ2P
xmmoye1IjQdjUN6r9LOZYUBHnkA98rV24QyRKyB8hCYgfUX2uLzXkLF4TgRimKM9RTFaw5Yc3wwp
fTO0yFZeOt9Rt6btRd8wvLdCd8x1DBeUzgAhsqPyIsJ6K7QKE1K6WvvrWVJZVdh3Fsdvb2k2aPIu
DiYgBF88Z87KENSUUxPLJJm21VURjq4q06I9/j18041vQLE18tT8gUhG/K1H/EKGpsYUPJgUVZud
jfGF51SQx8ulh6wzmLS+99mc6qhTMkWt6XopZzggRivCAh0Hc7eIfKz2DjIz800Bc0ULW2YDLVp3
mpEfGKJMT66eee0lhuYoQsDe17XLBsdcemWj7n8dnWwoviYQyrJXhFu1Q2bU6GNMeVbcqVy6kJuZ
d4x5Qt3fWXN3n8hKhFrrAKaXSZa9T4ihhG6PMkCMplm1i31qCGgt2aHvlxJ6pGOIF7Mb3RHSLzlJ
0CMbgRylVcdfOCurbr9MS6/vo86s5mNEPrcQxtuB89ZaqKSzPaoDnvPsKEM2lwR51C3KLmnKtTs9
RRwag/3SlVk7H7RsptWQmoisrgMeOjGlscoAl75t3SNyZ7+oyCanbjxR7Fsh2RPA6OtA6n4p94gR
esTwZG0fuXPcXMmlXdI/Kl8MGdZipBKmMWeon6Lv1E/dl/01whLNK5xwgm1Rz9TLTp323/rJUVQ8
Xf+rwLj2PYmi/E4tNHGniYSRhF3PeALcqKuFRtJkoDimzcLX72Nd66wb2pLJXVMhgUK7a0KqpCRg
GTp/w2FaPbTzyJfoGe6PSBjEeqRm/F8xANlDRW/zdkzXlMKyixdNkXcGzdCLa77bEV4KRjgkreb8
p8S5ji/PcxjHEHmqHxz45DWN0+fPmiTk7Ki2tMeqLendtaNi1uRUTX+j8CUR4Yw6m8asva73TYbu
RFhllf7Yy7R+LMcy/W7ZrXln1niNhDnu0k8xh0f9jAA/JOyOxK0/ximyN53soLOtHZtU7efcmr+4
dUaTuRCOfrmaeX2NNMf4wfBveRx7H4pjI6ts15F8WMcSpYrnuBndnDZh2SE+OHWW3l2i3KYSZ9cs
s/eKqjlxDUcNTGCS1Bwa8mhLsEJUgDtw/AmJvdF67bUtzf6i0WZGETbj/niXJWY6HufCIjTUnIhB
X9b460rNXq4h+3j2js6UNgetgzEX6irpH4upzNfZRWsmSDKFi3xJ8vWKM6kDsd024at5VLHHOS7S
Y2HjzUDHyLlkMARfokGb575PB6s4xFqL7ormQc65YCBCdVRDqzvn5HACbbAlL+NtOS9Qo8GrehXz
NUw0uiWxzkzs/8nDsi1nnYT/BTfQfaWTgSD+nS9oAVlefsho4a3uCoVjeRClhoP2OSkJbrbBTYyY
gs5FaiG1P1KZMouyxvk17z2K8Y8BDifm91uysl1iRMGrdw6YUv2hDt6Nmvpu9+J4fnx/6m1sMBQU
AKBIM1SaVDS9kNfW4dCdNY8/hQ3YYJNQwllkOqHwBIToR9Fnq+0SyQn8rMBz55+jl+w/XqhTT7FB
Uai4zFUt8dUoqmSXReqb19mfYb7zkjcYilnvm2SYfNSVIrAfxRpiiCUdQxiAIGe+2hNAlv/DQXbc
PK8HQDKMyvq9OxL1k2VEB3JFo328Qic+pS0HuULqIq6gyuJdwxlS+MXriuxlBnlt9P3Tx/c48Ra2
NOQ5kVHa1ezsZPG8QOmUAG6hn6H5nrr4ZmcPjoNSV0MXmfquCytUYq6SlpbN5376ZisXOnN1w5ic
gy6TYzSROE4lDf+PL37q9a6P9NehxCIrekeWe4joRASVDxNGad33OnKXM3DMU4uz2cV6DfhPdbaL
j7mfB9k4ZKFVpi8f//xTn85mF9P0aCeUJV1Cu0ERapNkA/L0ZzuooTOGH9/k1BNsd3CdibysGF8m
KvrZRPSlnVz/JANjSwVWWlq6NQCAQzXML/2wvt2pcT73drfU36LH7Vh3YTyt/IssSssdPZMhcOy+
3H+8NidewJbsO/vKM2XV/v+fLzjZVmR40lc3dVxFnzuCttTeURV2PRfEgaxYSVU+azSPOLxr+Vkx
0lOPsdnByqg9J4X+us4/H4Z52rVt9ssGrUrKdM595UTE2dIxI+UZKmoG7MxVjruBGQov+hrBXUEc
oeYkP7NaJ77WLR8zs4VIkwzWU2QP2m8n88t3s5Sf0ky1+S7/97xQ8RCDflkXyp+ZVpU3K+msdIaH
jz+nUz9+s59N0vwWuwxCvp/Ti9IJybQx3z538c0+jqyZKrxgNyQO5oEZvf2dsQb9z119E4xVIXss
T7i6rqYvsobD4LXQ7D+++IljeutznfhdvGA0ZB0a8CkBvYIubMBjTg1/+fgOJ77OrWf1OKSLLvPZ
ObTueL1YtHmIw+jFh7C2L3Ltk2Bhc739X/HGcis5iliDuFgAIGIM0QQUT+eufmqZNts4aWsHVOXs
/3eYroDzwjO+ddVn37G53vevX5/k3kArZhEHqsHv0EhyhhDeOTWKE2fQ1sB6pp0Yo8nFxcviZk6a
G3fNhGoK+0L/8vFLPrU+m92LBag/C6CUB3qk+Q4g7BhkERp8jGTO4ZJP7OCtjbU96L1HW9c6wOME
qdgmKojtT+lm2Ja52cF0plMhwDMeEkvQU0Z+X4+P2H49nIfbnqjStlbWDECZD9qokAe11B4iUd/o
WvkQW/av2i93ukzpyEVn9tyJtdq6WXOy0WZVLRFGGkl8ZMCkDoubPX/8sk9dfX3Cvz5W2c3l6k0j
KDzmFYyIz3RJH/LwuatvNnLaIRLU2BO/3WizYV+j+rX3Yv2MSeqJ08jYbGRTAZpANgJaR1GIA3qt
T9bUv9Sttad59iO3vDPx5t9yQVifbXe0WcUZzm7caNDoymXzxdgVh7oxfv//m9U3ozXuxJLeW2zE
pfgcrWHrClWkDf3C3BGEUSQ/+4GZsDFn1ef4dFs/qMSN6gUZSYjuPmNcxkLerpZ9svvcm9/EaDGv
armKHZ7o3duICunOEJ+lBWztnxCIdurYca1D2gxZYIg+D4VjP8rYwsbWPqfHcmprbGK1U9ZutSAy
e8A15sVtOAbBHZ0zYjtx8f/j2yT1DvtMZ9WO7hzmQ9QLw/hJht7WpMnF32bplMQPd/KeE4iT4TIC
pPnUm92aMlWjQ8c96jFrbGo7SADVf/7s1jdbOmVsVCyjtTK1gJYnbXHRNWUCyMC88pibnUmUTgTR
rfwF7XAPwHtkA7+3vjVrVr32EjDa3cWT+e1zy7S++L8OVp0RaeT3BUAgAGJ7EsrxwsrOPsGpz2cT
o1OrGBq7WRTrVHYPk7VMN2ZbnfP7OXX1zeaNOjxQZrvn6o1hfTPntr0eNHABn1uZTXzWZx1hepS+
MUTFie6S0Vyy651I//rx5U9Eha3qhZ2O2sI4mabm4qNaidT2bnbwP0PN9A2VpxHj0vpc6fzvhQJG
/b8veWTSCYLO5l4yN61dKYW/p7Z9/vhJ/v2ZmltPpDxPulgx/iJ65uK3BwwtnDILRLP7w9WsM0H0
36mMudW/6HS5LL6rrTcZsmxvIj3DtDK6A9wmAaOvrm40/u08+1RQI7b875KBecFqx9VqUidgVGEy
YxdDrfsp4V/b3CphTA02gF3ZNaAmUeqzAywPWxDyU1y/fPxSTr3y9d//2tdiwCMdKwLWq1tl0Zhy
goovlzNNwn+LzfH7Nxs7kjMFaLu+c+zF90yLwmIUB2XY115cPPhkmsN8K2r3GmrSp3pveGz97xOZ
hkQ6XAcnCjigumByAifEcub9x+t16vva7PZoaCm4BLZ6gTQBlRnaGxtmp031tRE3K0rJvABs8/3j
m516OZuQjS3C4Glp1v7Si34KnJgo1TBg/9TBZW5VMuwGAkE+DO2v0h9EOBjVG1xWa/epn77VxwBd
FGMcJhrkcMfvtgBPl/pgjT6++L9LOlNs8nBaY2BdLUN7T7q0ukh7LKg9L4uOcW3655Lk9XP5v/xD
U2w2dt7OjdboQsIpGY0/2upyViT5oXHW9kyFkqyZ0pCe7W4/ii70Y+ubv9RY4ZnVGa2dEy9/K54x
pJk/zhBE/qzhJQQ/B9YkzZIzac+/w4q51c+oJsgIumMm7xAqdzkdFT6FO0Y2z6s+xPmHOHWbzf7P
+tH38TTS//SJupy1/knXxG0y9/g3FOGinXUlP7VYm02PzUfMTKid3xBNk0zxfXKfFguJj7+3E5Fr
q6aRV/aSzF1mv6slQtsO4TqIa2CY43vX8aszNzn1CJvNXuuzmyC94rzlOjD0sS3fEVtIz2zHE8fW
Vj+jwuFD+b2pvc01+bnTG6E2FI++U8UB42vAXfEQKts+11g78SxbTQ05NW1c4FX5HmWwE7TxJ3Le
6nPrtFXUqApcljNoPu8uZnNjPamwA4N7Zluc+uGbXa8LW5gJjlLvulWjFbn+arzgPuWcZIOk+N/Q
lDSNoZn+YL3HcUEPcMVZo21x5sQ69dPXf/8rkpfpNM/DzE9f6CB7O2D6vo/gW6mST1HjTW+zl3vX
1TwTG+B3MRvWJahZxOqA9X8uGm11M1C1sqTja8UfEfs1CRrIP8/4ZCD1NlG7SH1cf+xWf4fQ3f3M
XaO+U7Erzthdn2iomN5m605DbC9THGV/fNHdkgXdonc07P5DIsJYS/Bvi26dqb3tG9kEU+z8aAb/
cx/sVkrDnUtbH2fhvkmVwJ1IQW4kPWz4jw++E9/UloSPIGoJl3Ww37QqtZFNL4cQ8tuZ5PDUxTdR
HID3Iuaqtt+Y3g8IvE0467TJmTrg1MU3G9lEJ7Dp20r+mTMwvkEx5+Y3K+/ii88tzGYnd74+z9HS
+jhhFWUwTI4B2j55/9zFNzvZil0fGyDXfYshAgf/WVEXzbSceadrMfePxMbdbOMlXfBuhCX2ppiu
BKXwfrvGBLHFKl5NvF2OS+teRssCYH6czM9t7q1wR10h5TC45vReY7YDMlQuzWXbUsF+vGAnottW
tAM5dauydc39vfYUk6QMGwQoy3G8TTGGzbv6Cmj7mVP2REKzNcdoRN07qRq79yqLf7SQDfOy2yM6
++jTEJ6b4UyZcSLD3ap4eK0ll3EsuncfCbWrFrLFhVxccDraAIrj41U7dY91Nf8KGJqj05Dyxolu
Thm0/cqE/GHOnwsWW1SZ28eJrPt62htITkj46biPfvyzT+zsLaRMc73RmdF52xvZvdEeuvTrJ66L
mPYmRoAIToGiJ9WTsjzjp6S0aB+9uumHMyvyz+Xm+psgYTK/1O3aab7YuQ6EuhnqIb3z8xy1tMVb
UbwfP8Y/c1VP305NoYb2E55N8fNYqiEUAN3hACAUEq/9atCV5zri/9xz3Gfz9TRyylLRL/I5arQu
BAB/vVqEZDp4C7okq3gI4tIFqN+PH+ufpxa32wSLHo+osdGL6UlEuBbolar3WPmsTuzVO8oXzM2N
uX6NBku/hFTyyZuua/zXDim6JBrixBifZq9sw1VR2sXAoLeqG4WpYggrBghwdcU05YxG/qmnXL+d
v24ord7TZavGp7Ff+SjcsMqROpCIGo65BL7lGaGHTYlTUX98vLAnPsvtBLZqiqEtUy95jhLpHQoZ
6Vdg0/o9RAXtMx0Z3t0m4kRJwT0Kc3wqRJceRyhtd9hRnOvInFoz83/XDIXbXKhWjE96Ur0jZvnf
O3InpgR6l79TQh2c1XUCV6Pdxyt2aodtDgoFxTdpRlE8MyFLL+0YEklUt/Iyd5ipQPo4d59TO2xz
YOg0wJnD1d2TC6XlTZZwcKKGgqQwwQEBKjavxlg/lhY77uMH+2ds8/TtaNactbiMFrt8rka6v5Sj
6DGs+1kHBhm2Lu1Hv6fz/PHNTnx3xub8qJAd8MhApvtILPlOjyf0r+3oNRdnUZynHmdzZERmkfcC
3aJ7IOJx+SZ1APBAOJ0IccdRge7HGAJExkoEFMKWZxbxn+GJRdyeGekwqTQR9fNoCDcc4UF9WWY+
kY9X7dTVNweE3tDth6iHmVXc1XcQz5JDjpTxORzVqSVbb/vX+YNbeIeuXdw8zcYyXI0Lr7xZnPJC
Ka0KJrd/8nFZOXPwnHqUzamQwRKwUtwRnyKn878WCyTNcPAxOth9vFQntqmxORfmIS5Ta8iq5wgS
pX5Ea0ah2DCbRQstEmkWOMvYIk99daacOfVBb46FMSmjvsHT7jmbK1WFOIJob4llZ79KHW7Gx890
as02R0KUOAmqB6p5Gq0h1cPeQ7XkLfbbaXr++AYnPoDtHLd3YxciR50/ywox1KLsZwCIEA5WFy0k
fmC8G/HZFOLEim3nukL1g9b2uf84650WEtKaC4Ro6NzF6Pp+/DwnFmw73c1snVFlaeWMjXv3S1F4
/XDhJY3zqTrQ07cDXl3CETRQ13rOJhsGIu6V+R6zkvHc0P7UEm32+7zIMQc0lj6DZCmNXdUKqNC0
pUFRTCVCJWcO41OvfV2+v/a9RCEe6RVHfhHNkt8UwoQYtM7wUX5BPiqvvpYlkqMfv5IT+3Jrd6Br
tH+NdkSkQsUIVY1IsUVXzlx58nrO6ADt4sE0xPHjm516/5tDAItaTLcq13so7NGhNYM1rgns4cxu
OfV2tlu+S5S7xDJ97r3ERRCElmE1uf4Rxps482ZOrdZmxwvfmt3adpPnWfPEbkTnslndymyH/pgl
UU/4xDq5/nby2yN9olt9FD/ju2DOxxk1luzWEngmnXnr/3wR3GAT7u0M4aqiHZPnHu77hZrS7tJB
I+ZMLPnni+Dqm1Dfu40yCxLYZ+oUxArNoXfCwhqdeN/WGMp+bo3WV/TXJsmQaxntbtKeyFOGBmJx
ChkPu3W5//j6/3zVPMRmrwvEyPpcJFx/cGEkKNu4FFAlK8bKzZi9fXyTf+50brK+n78eQjTGIpQj
22fldKlX7tXiN/3BVUPpwoTDH3y+tzJNDL97ocHNO/N+Tr39Tayfy7LrZ4QdHlepuTKUJhC6zF2K
c431U+9/s82RQjaKlGnZcwMFTA+yuLLsECko371ayik9E+FPPcVmu7vLaMN0bMQjaBUrDkVTQPGc
NQr4j9/Nqetv9vo4lu0ce4v3WIEbus/aSdrYbrcM/z++/r/71K6/nfhmAyA2HfuOB3SEUuOi9iNv
TrCTrxtNBWBAff/GRMJz+G7Mzdx/s/8fZ2fSHSfPde1fxFoghIBpdXbZcZKquIkzYeVxEiEECBCi
+/XfrrwT34opvsXUg8Lqjpqzz7Vd0fktnDKr1khUMI48ecxihy4ZJ8+0958ccQeMo8xz/xu5wMAi
Nx3vPNy5d9dbO/frVkyQIMkVJQig32hWjNsa1hmfqmDdnRZdaQWDBN5Wge65/w0XddTGR3LIHkgl
y+/X//mZCW0nfwUNegoYIvkGCuqkH8DDS7JtIUpY5kW6eLv+kZmA808OOJ8CBTaJD+ttVGuboXKB
AqofUPxa3nk+WBLrPmMtfsbxVlJBYvBV5LWb7zWVynshWYyCXWAewOnrcsPrNVlzjIsdCXxHV6rA
uEgwWL5HSqPevXMvderXGzM3q6wY0DJYL0+j4X8SbkBLDakIvsOnOlrya5r7fSsGgKopHZ3l4iwo
9vtCBD9QOrB0JZqZVXYWmLdNkZLKT7+NAx5iRj8Z2FaAMaz3rQeG3qoesnO/UEzArqTozCPegLvy
kKRN+4M2XpWtKQBlsZ3/ZV0C1o3x4m8GfOFPqKP3fjBQX/YByJJP65pgLW5VwJJIAFiD0nZd7wRO
RnvPW3Iu+fuy9k8CBg24jM67LXj0FJwp4VP2FSRKWOuYfsCWpYNcyFewCMPsgacdYEMpTkyAI7I2
2rr8QnxQ3dS5x0kiQXMT5rhTmsKXFTAsuEd/gSSlcnbcNLgWRkabsdiAMVhV8NbsQnkjktrHWxVv
BhjU+5dyWVB0AvIjbFKU5a/rtcuUftcuWdWDTLOEn8F6GT4ZQFnuqmCJiT9zbrGTz/DWuUAzOL+k
V8F9z9kOhtHPY4fTns7Lr94FOHK9GXOLxIogWlVFnEIs8cirYephwwoqyKamXgDxrhqX3GVmYq+d
kTYAInuAYvOHfiz54WIPXSSpv9FeWe8m4ryua4sVTajyhFflQ4CaDgOiQZzj7NX6/ZeBVUun1pnu
+icB3YqJF3kYfO05yR7cCbAeVpfRtlZiydNspq/+yUJHyVRVYDM9/F2OvDPfKcf1B3jncJMCere7
3lkzodd2jYg6rx6zgDgnpNOL8WhkXRzABGZL+omZKWx7RtQMpRQSdV+PYNCNR5HGX/kFbQumsrnX
VXdY+7jKYmaHmKwivesH7SNLRWjAqCuB6yHU7xEmgzpbVceLz1grXofUgcVDGZ11Ltx7FnXRYxos
ep39zYx9ECjtTLXsysFHRiQ+jSQsJnkAfWFob/G66sSArdM8+kzIBSTNpM+Ke4nIGNyCeQsG47aH
xcWziGkaYl1RwLlN6YP3y8Yx4HSrqhwwRPBfWRTtacnHlh/KQYg7nkcjioY5Evr3uACZ5o7Hg7pP
01RPm4B1YKoBYxRk/gMsT1232vWq7dVBhIlOgTOKi+Azj1oAlK7PyJm1FViHjShveO2LUJ4TAnTR
Ro2+bAEk8uHpDoAUePnXPzMz8W2kQlI2HVKSlTjjhl7JW5AJvP7GccCiWfX7Nk5hdHIkP4WqQCnL
KbC3psZhI28gP1w4cswFCDtkIxETBEOqz7ALCh5UkgP2HbnPimaPECgtXWJnRsNWGcicp2ABj8kJ
phM50IKgJ/7gTFbx56bSw7pHBltfoEGO1JCpNOdEhaDehE7ws3SMWnd2smUFSZu5wHz68szh+w3w
pgRfLBjy24bzJWHp3GSyHnoSp0WiFoYcZ85E/Jn1IJUGKZij16fSTAy1ZQW8FL6AioqfYfFTQd8p
8qnzXxR44gEeZBqffBlHGCS9DhQVTquUmSy2FQc9Dhg9IIYSHy0BYk3KHK4IeQ998LoF8g+4hgxA
5adwdGBZzoM7+X/U/tZ4v6/32sz6sLk1RDplH/Y8PnksfULi0PkUeh7/7FE/h6+2Sr2lJXIZ5A8i
duD/9wgImbcTOjCQOrMo6I7gzx9HioKqPgeKn/j5K227Q9Ygn7CuXda6d9suqUaYyp8LLcB9Bq8c
ENG2PuoBuXKUry75Vc3MaRvWUndOOOU9KcHBhMXLw9jigfxUQaI1rpsANqkFhHOn8c0Yn2iUw85F
sWYaNqWA6H9VR9HLxHh3NAfREtzKelBnpVFz23N46IA+d6sJ0npZiGKG65+Z6yfr2BGlA0O5Ci3O
JnbJrYF/yicw4c7rfvzy0XdtSEDqZB3ofWdeFMjcmguKGKmC23W/bs9cPHZyB0DwM00Sce/ipH9U
cfa47seteQpQXe6RNGz+APxV/DIumGs3nopw+Fj3+9Y5oYflkC+QiXo0qH4CcAn0U3ofixLnnusf
mNn6bGCLgMdQGWcNf9LA0O+iEIa8f61IQpCoF/bwmbljY1sAj26zLhi8E4sK7W3QRyDOxoX/cr0F
cz9vbUuu4wKa7DjpU+317JPiyDUaA3umdb9+2a7ezU2Jc80IqazzGJEmvYlUA+7vxJLF9+2ZAO5b
61dVDVD0+VSfE5gFwOCcZiDcK59k4jmAV7zZtHgvbBYW2sxg28yWMW3K1DFhdKqbqPiGfemHDHzx
bXLHn9d7a+4D1kqWEy6ImP7kZEKwwusSHoaAktID3kSWRK4zG5GNbGEiTWO4/TlgBEbxFhUOe8yn
4ZMCbvWmDlO9AegxPlR9v1QA/aEKCYlXa4lLID5xx86A25bDU51DFrZJwLB6kL1/N1XOZqLAq/vx
BDx9gxPGwrqca6a18EfSSNShV90jwLYlPGWq+96NfhnkJaGxlWaToZgHxi8rExS2hJEGULmLXHeP
zEMZKg+GFqVD6a/rs2JmhdrCRVI4rgfqqH+iEoDLAxsVK27yKJDP637figDNOExaSpM9gQAuwgfj
lEn9nVdO2BXrRsPWKGrPN6KH68qjWwf3PEhvpQS6j+H0hdJg7LROydh2uDxZrWuRFRVG3iSsaorg
VNQwPAGNjXz2GBbTul+/rN53MY0kDGRrPOCdZTT4FW6fceiYeF+CB5qVK79hRQKhPRcx2cGRCi4i
BxYoA+fRJRfwj4tPWWzrDvlU0aHDS+4DFC13I60+Udh/K66+chShFRcJ5UimLwGIM8hF8IUmzQQ3
mwVTDAxuVNlETyYv4TDYQjLDuno8hCRbOi3OXIL+IcLATAcG7b1zdutGH2AI5WwihWuuHCK9753k
NUPebkFwNtcc6wVRAV9Ou7BtztAsJ1/g2SD/AKJbf3Nchyzhc+YGyhYecsC+E+1S80h674uuZXD7
VxHEg/HnCCeDT8gpILqVFXQPMb1zkvLrqiluaxDZRLULjx/vxP0Kki3kxr3uHOTg9S7oeWdimmed
C8CbHzSHodMJ3h+iObBLUdbeNRFZeN+d+30rAvTwfXF4acjJHTSI4ygRmOIblFWaP9c7aGb0bVJM
TYHBbpCqO6kgnQZYOnE8fETSQ91DE/hyqYDqwwkdhPZuXQCXAA+p1D+qafrJh+DMCTjb0XRjLq5R
8ZIY6NIr/9xO8RlrjzYNslKkC9I3eLoU34JoglMGZ8/OAGwDPGbWvODgK9aeTKcGvh6pDl45VJPw
CulhiQDLOcDddtcH5cNBxwesJVnnjqnBw89fG8j/jvCnIm9xkq4rCwlCex8GKiMYc6ds4M+G0VBV
qb+WwKFNEN4vxJQPTy34grUTRzAOhxWzk70xCBJ8eOi16cnx5JtKwY6De6p3BEc8gG2LoAtZ4ZkJ
Zu/Mbh76MBTz2JHI8JGLNDuO48VxqGfJK2qGsrcp9Ks1ax6ts9akp1iuoJGA9HxMXQ07WMB9Nm1p
lhbLzPDbPDb4ceQMAPTizct4/SXBKzndMKPqNSEF//7ls++2feaOALzkdf6GxJEHe1T4kzqH0pH1
GhENft//7+93zpjiEJbTV+QKMQwpk38qUtcLnf9hwMKvW0tcJ0kEtzwh3xDFvW7fwkW2QcUESpvP
pBuWhmAmkNgbMAsHWKUaBph4D48rbxuPk+olOO9pDbm8TCePwvRgqlweLyyZuUG31jygZlMN82jx
liXJxfIvbuv6huHe3+5WBRV7C1a6VaCAtNlb3ddThVfhtj8Y7kB1cv33ZwbG3mqbMC7DCV5Ar3AG
cI4BbkiQm/Gyeo6iYSmPEX8c3+3d1ghAv9x8kHhmbOK7S/SiBGZsrWJ75aNeB9ZxP0VX3jv9Un51
ZlhssT+tIPb3GA5bY6OeYb8BwVYMpYtc2WmXzny3FuFeEEyjO8k3vw0eG51V+yTODrDBW7o/zkxk
G8mGV2CoAAdVvNGYwCOiDF7CuKlecuDhtiWc2w7rBt9a89jJh7IfafHq+8ELgjy5hycUpCf9NN5c
/8JMgLfF/nWMFdk02HRjOL+U+zYYkexrAdNXpWI9/C3x5tyVGaDw1783N/DWJl+kHnwJ4eb8RvxS
OGC2tcfOBxF+YeDnft5a7gSbE2yeNHulg5d94apNHx0FpsWqf94W+VMkZZAvSfyjiGD5qnUZ37VJ
DvP0dT9vb+85Hpp1Rdix4NUz0bhZhTyNF358Jo7Ygn7qlzgtVjihb7DavbskCvEiucfrWNsPu1Jc
HH/WtcLaxvlkjKsNC449wH93DO5m1TbPR7YKQh6ENrQtrkdoAeAh+uZqV92i7Cn/qniU/clbgCuv
N2Gury6z6134QF0f7F28KX3L3FrXJ8NyaAESfmE+bRKS+UuLb+471vLW7QjjpVqUb9p1f0JpFD/H
hD36aZ++XG/ITJhyyX8b0rhOaoxqxFsKot4NZSBiJy5qTA1T0JKXcql2dmbZudaqRqlF2jdpG72y
ymN3DD6biBo0hv/TunZYy7pRcOcjQPq8khBynLGAFSAIWbCeMg2Mivqmvb3+nY8HBCrv//aXdvKc
5ioOXqeCpDe6k4+dC3FOCTHk/voXPu4p6Cz/+4UE/k9R7TQezLk7pXCmRiKu2rUp6puXcol/N6F/
r2sQylnfUIlTtY7KXyFGRk5MJQ/jiBLVZFL34Le1G9yuAK3Bns6b8uuF2Gxodi67+BYCkWeqg5VN
tQKBG/AwEbBVPjJvVJ/gmAHDmiZpp6UHo49V2fCGuYziu2Uqqq70o2JkR9gWTw+0alEBqdIeBJE+
c6S/TUXv1TCHhTXLxoeb8AQJCvohDVvkO7OoIMNCSz9eZsyuDZCwLozQPu8BDjlyC+bwdAO3uXI7
FfEvpzLJqhsA3sr/217to7TYyyR7HVBfBmIWM87/msZd9eaC7rSChRP0iEC0Ld96Qy4u4/EgmPmh
p0sCaGEDvYzMRzPTihPGkeBnMFq+lVV4X2oy7soyQreFyHguhIq5BWaFCt26VehWiXytPTgj8DZ7
DLJFi4SZH7frAGok26JIjMExcUs4/bWQgbAKbvLXY8PMNLJl/WTUKFBV6B1GvS84vdY3da9rmD2H
5R0JjIkWznwzo2BT4LoUSmnU4YOTNToVbMrhp2tKF3mJUcCU63pb5nrKWvzcp9mUodjqFQaxXb+D
FWhawXEums7rft9a+9qvMtSPNdFrn6B4DIaRwtk6CnylhYPkx1ciZkv8GbiBeB+e8PCRUf1U9OXQ
/DTdANu1YBwKQJ7D0SVbuLDCt2qaumb4UmVlaBbkRnO9Z610V/mOM1Kcwo0fyifW9WK4yTqviBdm
2senfmaL/cEY6UVfusGRU9g3G8rbxzovzhoHhF0WK31wEgf+K9eHam5aW4seWFfPnSbn0pWgrgpR
fRJcNvsR79NOXq8CfgbAuVvBUcDyC2VLOHaG488C9/utx2HytqoJtv4/hzlWFk9d9Opngbsvu5zu
U8RgkOxg0alrzyxsJDPj8k8JQNLlcHzO1Zsepp9JAX87l1B913ZFuBudpHjwWy4WnvZmooBdDhDh
TUE7jGI30VV6k8NH4yZvoQ3JYdGyMPIz0zi0gkCFu0DR9WXwCj86POzkaSPucD0AEuT6sMw1wQ4C
DpUshBP4ax9P3zj1fkBlBBM2d92FjIWXdr07YNQNaMew/2CvsFvodsZVuBAH0cKL21znWGtc93Dv
LYaJvv41RWeAkW1Muw5AFqAX/vuvD7AjjWjWXLoGqeFDrGlSfE3qRMqFh7XLgfWDrdzW4acwlDVq
DNgrqsV+QcEME88ug+2kukN1+h4GsGQDusy4ciZZqxt+t/C8dTz1VsYeXEX7ivrO18JzO/nr+lSa
GQ1bjS9dgMNIXv3fQ7dSJRIQFS4DbN3/byvxIyfQomCGvQZVzlo8eHJH7ZreoSs7yNbgmxKlqVnk
qzcXUxWurX3+qyBB+Lqud6yFDCOIqYQbMztCe1VtxwSlA7Eslkg6MxuELbrvWrcAPd4g6hVkgjNr
CytYv4clrrrcUnVSfF/XCms5k7DLDCtxX5CdiDf1AEobPHG83fVfn2uFtZ5r1KR4fRAGR+JWd7Js
ahhBGDjSRw9xvYjZnPuItawpiL2AVOnwWNMq2bgZnEegoP+VwPxoC+X+AgNwJq7agm2XNTCKH7zw
qLPxyQXCYJMM9UOctsHK5WAt58SrC1lUXXjEM92fEQzgTcqWysRmVrIt1VYw3x3KQicvZkKyUtRp
6wPSNvZP14d5pm8C6wKP2GhSOPglLwC+pycYAgOMELRtvsHTxHS6/o25JlyOB+/2nQIWpwq+y/DY
rhRszZOUDXzvof7z+frvz7XhMrve/T6gvGlSkQwX54y+/B1fMGd/ZUYs2VjOTFNbly0qCZJqhLRh
wS9PZ0XH8/jeB0RkOrCSlMFnT7ixXLgWz7XGWtY16/EGj2TuA6tFvSEDqPgMMHlg41bBbQNmq7Op
9gmUnBGAcN6kt+RideGF3ZrqP/y4taQNOBUBHmv495QE+Q74bFTg5ySIlv75ue6xjt+UNlnlqii4
13ADP7CayLuoZnyHTPLSOWxuvlrLmaRU1Epr8mCg2NmQVns34K8vccpmGmBXwegogPtKMpIHNKBF
hi0pp6+mb/oM5ocww161JGyluuKZx0fgPY+qusRUmNXdTF4v4LAcTrvrn5jppX+06hPqn2LROy8w
lU6+VCJFXX3ULLmZzf26taa1iWQSi8R5wYHbOU4qvMcbRbBwVp0bgsvf3wUMLpPRHScWHiG9rrZC
oWZUJPSx8YCjWNc5l2a9+4ICqbMrNM5fovG+JBdYFtJCK++G1NqaGSEkRQVhgP1MOmyjuhIlYKuV
C4xaS7iUACbkmXFemk4UN0Zk9cEN9LfrPfNXM/TBSZtaC1gY5GsKQX2UbDfYMOMHVbrmJgGbp88K
dQCu7ZUMKBxlCTsMoXvT9imKoEGg2U0cDl6D15X7qmgWzv1zU8Fa666WidFdWvyKpUOgk8XLRNg3
dO+IxeTqzCdsRbuOfFoNVSx/jVnmAaTWdp9xN6vzbe6ts46CRZS1jcPQJIxEw1FU0BQZkPR+8oyd
KdoldPLPXsoerw/ezEZou5EWkJfDyyFlR9CUHwo4krngUmx4lbxOzrpqHrTFWvpJETZBk5bVmw4T
D3gYpp5Hadx+4zhDApx/O6nt9ebMBBlb4V7HeTa0E2okCNyqINTAhXgqcAK6/ut/Lcc+mOm+FQQS
gm1QV65/pEmIcn4Ro9KRb+swagUCTgyI0zNxeS3UfcPHurmHYUkyphslQ+hHdnkEJ77/sTou8hFA
7L51430ig44tLMS5xltRJA1zOF75RfIryyQARr3JzWs4ZXxhYc39vBVEgKSjlZKG3hewfml2Jh0a
b8Mdote999jyulpBQeR6Ob2PQicqIXptzKQetcl7GW4mOcIy9/owzjXEihDaDYPCJyW9r4tguO3z
sN+JdJUXXsBskR1kSiKRNKP3bMrPoiHdEUnOJX3dzH9u6+uMblhb6LiClscBMJZiQpU3aRF54ny9
a2YeTWw5HZ0iCmR4NyIJj5elr5fUnBZu8mXs5FnFPuwr1CTyTVitc9hEf1mxwTBST80ovd+Bl5AD
JKnBbV6mq1CU+HXrXOB7U+k3MSO/R214/znmEhXWk6kaeXu9w+ZG5PL398eCrIQnUUHIm0lpzTYk
UqHeoAaGLhw7ZrYaW1RnKl2NblV5b5DpojQrd5xd43j+Luj7fGFdz33CWtd4ZkdupY28t7ZwFd5N
qpAE28pp9B1xRLmwuP/O/w9Cp62sC1XQ+Th9w2l8kF0DuLRRVbLH6Neq2qCuzVOvuiuy3HsZfTL0
wR4SFuVmN6SEkREuBKCguLd4kkflGy2b/ncxUCV3XLbh9ES8zvHvgYVqPRwsO+C9CR0bSPRqEALw
80jB4vlpC5lVXvRbYJjTZEJSpGn4vQFimgEXqnoUvtwEJGnG7qAjmrNDr6veOXhOxvyFyXKZ0x/0
gS3KEtgFUdSckHv4ZLO7UWCLQpVPeody9r1TL+p85z5j7QNt6FMGSX37G3J+0GWAe+7jzThJkEW3
sFWK4q+UFNXzqgVg67NkGiFhErr+PUkCb7yRsdRiWxUgOiwc7f/+0ke9Zh0vUUBtEG8mnW1U2CtZ
790+qxGExqL2I3/n+7CF+24aXFzErYxzM5CD26mU0yML2oaZ+whv10zs/CFPM6BPVSqiw4rGs9ge
UAUluoRjGD1FpiOfgZIBJoMB6X391z8cR/y6NY5YGBBjhEN6LgA625hMs32Shj9QQZGeyxyw9Ouf
+TCE4TPW+qeIL1hcNegH7eX9g0sXYBTYAlfVQrLwwwCDD9gD2IMXVQauOtdR0t9oHv9KKNDDU+/+
WdcCa0MHnddL09G4p5G7Y3wbua5Pb9sevpPb6x+YaYGtqxvzOuOEoGKKN6kD7Sl0obJtiNqEdeF+
v/6NmWGwmbkgwPUDPCDUkwhjOm2SOBXBpgsWLy0fpu4A/bTe7EbptlJxP3gTyH80xcEJoW/MN1LW
JrqLgzFMvns6QtXfsRZxzJbIZDOT2Oboaipo21ZleIpKtx3opqxTL38LPer6rz0lgN4GhqRkYZuZ
G6jL399tx0iSMLxuD+oJTyX5ToiU3yNB5m+naFhKi819wtrx2SVr65bDcEKRUfF/4FmdjMnPIQn7
m3VTwVr4wmsU8/EIczJDT9RLQYMuPvFY+QuFLHNNsFY8YS7cyIrMPfUkHdtbQWOdPrvR5Df7akqi
cWHdzw29te7VELGg15F8EklE7mnpPCsHhaVAXdeHEMrXhfg19xlr9VPRdkbmPjkBoT7BIJzzxHPj
TdRErdoJ1ukO7+tdMK4S1LPI1uCRjlLcSLz8qU/yJtwakwfqPscYyYXhjz86JuADl8P5u0kMXKNX
kqSonqJOOsWmD/WINAEz2UMyFeld2pvsnGkRlBrVgbRxbvtWL1XsfTw1IluaVysXuVopkpPKikeA
svgxxXvXFLv5mjMQGncZxXeNIz0hGgVH3imKCnlADV2y6w3mAudUfOvIki/Ypa/+OTTgM1YgELoo
aq/qy/OIU8/tOAyd1hvpUJSFojqFYbOTgqafx7QwYpPB5TNYUpN8HMcjW2uHBokp5LyBKsYA8zdC
Y/Ar7ECeWnNcR8us4JCIjAS09ME8B5TjE9VtGWzdOIxvU78z0cKammuEFSFcFleeJ1r/xAosnX0N
QWu9b5BPX4jTc8NjhYYCiqQcPksoD84BiOeotthEgbPRjeRwKpHdrirYLscmsdCeuWltxYikmTId
Tw0HkN5ADk9hCXSMpMYODjn7kvB7ptNs8Z0JJoWqZDmdiOv5ZM/cwKfTFveHsFhi8n18GAbEzIoN
rMUdN/J0gspwoKrPEVLT0EFxgTMJTsSm9Yo7sOdI/LvRU5puSRt06Q7GOpE4QlVLzS4okip9AWgt
bg9rdqvIVutFbGgCk2DCG+o0Jzoo029yEsklTeZct1oRg/u128RVE59q3dTOro44EM1y4O4qT0v0
qRUrgKiNM0fUzRNJDLszI6zFploN/7vePTNTzxbqaVpUBvUpqBTmVJMtx51Ebdy2BvAtiBgf1s3w
yAoLSDcZ5aU8OOmJl+GnRFXO777wvOQ+GKheuivMNcaKC7wGrGfMFb5C0uELFyDJjeCg3rS1t5As
nRttKzLAhrKhmnJ6qlufjHu8RBfDhqW+tzAcH58WIluGZxKfh9LLmifX1d2tTgUeSgMn3bp9wHdN
2uULZ6yZdtiKvASolTJNPbTDqQU5CDF27JgNF8zY9Xn18Xk+sqV4dePDv9QP2yfS6+YehvF4RAd+
PSDY5qZ4OqU4MPY3FaMgS6/7onWDgH1AmCWB5mfjePQ7BZRkg7wbHmFcr9yJpAITCnWRC82b6z9r
1WMPTdzec+mpz71w3CWR9NUuCTlbt43arF5cdOBf7II3xwrVbNFl460acr7tsH8vfGKuCZe/vzvq
MFPEjCLOPoHm692BPOpAHun767ZQm5srVeb3KR3KT3jyhwkOSm2PRY7EGjy0yT4K2SXgN8OmheHg
wi14BtsZ2Zo95sDvKwyjCkebxrnwOrMxfTJmQBEDq6sogX92Ud/Bo0F8blGb8jC14khSN673ToZ0
0gYIVr6PKi/f4oFK7knbqUcSR3jLYT3k3UXf4AkVepi4Bhe9Y9MBIOgWTFMnEyGowASJb6cPQ/8W
enw//TyoSLYPbpdR9YqSxrGGs2WGyuybqiciWTivzg2iFY9kWONhjojuqXec+AQ0YJ8encYZyMLz
1kw8sh1mVdmFeVaS4CRJ7p7HHpoQmeroAe918v/HE3LmO7Z+UPg5T2Jddk8uhWfOyPStUXAb8ydg
NwCg+no9RMzsD7aMUIIMWbQ4eZ8IbvvdQUhdj1vDcWjdeJMTLFyQ5tpiBSIDRCpErzXyK45TfOlz
5t9ICgKyJhJ7qyf7pXTiXHOsIOTCttvPR0FOSjeB88UNqQ43EmaF1Q0don6pqmtmjtn6Qt3iPSyZ
uvJTX+XjFqRws2/1Ehl07setKARW+DCw3PgnZai5EdXYNvsBD/7+/vqQz/2+dfAgJOKT9rruKZkk
0siJA0KjI4NFEtbcGFhHDtIULe9hu/aEGip/PBAWNz0QztGgnief1/q0rhnWOjddXamMR/EJj9nF
feP34iWnjV6YsZeZ+cF11Ia/MpqDZ1xU8gxo+7BRU3+4QGYP3HTt7mI26fvCXQhYM/1lywsN94mJ
x7Z7UkMLP3vAqHsHt/eUrwPuwZDqv9sa8ECUDMDGnCkP2Q8SMRR8x8OULtUYzDXAWt1jwksqolSe
ZZDnm4upxCEBAnjTptMqxRaIpda6JhWO97oAXWcMVfF5nFArD9mWij81LVE/rk+omSBlSwzHqi3D
Rhmcz5j3RQiveNBIp21zH95IHupn1u0fNgHWjTsSDBrDTdNeAUUWEad60bCYHG/gACrGLaTEbrBU
5zrzNGUrX4rB9/KgTcyZNA0qRAPab+sg+H3xMmVRJTa1CpvdGJhbcJTfVvWjLYSpxxDFDaIczn2d
Eo138RbVTUznUu+0YOOwdXjqLNEF5+aeHcwiL8qrKptOPDJJvqchisLckXB3x/GkvnCOmvuIFdHG
CgBy151woU06PBP4/ecxb/JjNS06HczNPSuY8YyMqMhKsm+KQXbaX4R3myrz8nsBEdvD5C3zK+fa
Yj2s4EsgcqR4kNQtTDEhDrhVeCU6OlO0ZLs584V/1JWByGD7Amilzpp02LMQnpLIpHrOzQSfebNu
TGx5JS62eai9wD+5QRCAtciCezmEwzeuU3m4PpFnNkpbXslENUhwmTniZilh3OG4Ph+2EAO545LO
dWabsWnAwAB4keLE+ylGlHDDLqRg4pAZTwXbrmYNiqoDN0khiiv4ytdwehm2d5cc6Uc16IHI/xZ4
4P8BQvjUPqcAGMmFE+Vcr1nHFzkMaRJXkX+fQIqf9xv4Yif+J+LGQ7gQQecmmLXm+55JmVb9dHLD
TNEdb3ryuVdcsJ2UdAksNNcMa81Hyh1QkIdKTZQrB+1GodKJHRuRpO1+3eyylnyUp3HqVoZ/irIw
hwk5FBPFdoAP1MI4zIQUGxRsOvjGirBJ7mtCc1gy9LtxiLydxJvTwQmWjKtmusmWI5KqL9pI4/VH
DVX23XWx96Nya+lCPjPStg4xU23i0qkaTp2T6y1qepq9gbzpi3DM2/VRmPvC5e/vVkPdNE5ZCoGy
mgxC/Agytq1s8uZTFyXP178w10PWenDTNKhpmVVPGsvB7GQ+sRdF4Rm88O4yt8Nbq0HCziGBfMI9
0cw0n5gfQsbeKzM4v6MOvDuc7ZEulLgExZ1MNzosuXhpY1XDtn1dA62VQqgxjQPC+MlMiGebKGnD
F6m7aCEp+bGGk0X/yAxRfNMNfuKcYGeeGWDsc1f/oWmgzS3vJxn8KEY80u3NFIw44vhV6IRfkaRw
ol3QZKmHwxsFsGuf4BkeJaNhV6XdQstnaJmRzf+jTq8yl3T9ub8YwBZxw/ZuHOwVfOHr2P+tJLRC
UUbZtnLNtzzxlvBaM2vb1iwyGdJo1GN7KoQDG5Iozreu37n7OiLuZvCXOMBzn7EuDkUpnboeNdLa
qjL1iVQ0Fzecs8bdQ4Rcxg+TgyPQwjjPrBNbyRiRCrwITqOfLXOaTXBpU9glS0e4mY3WVi26vkp9
nzjhz0L5yQ3PkSaDyoykZ/glpedQq/Gldjz28/qSmIkqtooRwo0pjovePcnUcw88QFTsM8EPmdMv
SZv/cvQ+uKHadMBiQNa86OLoFDlZOj4nLO0yb+MbJOk0XsjHWt5VYWmCV4ZulAeB9w9xdB1dm89J
LiC026AO0pFAiWbTkMCVUZRFtRF4yhpuIsh9vHzXN3kAC1dItfzn2pdIjkZeNab/IxA0Is8dhUPN
hoMzgr+18EY6NwmsYKYzVsOcthzPSU1guOqKTAy7So0xW7hsz33AClZOEPe6cAP6Kx3rEoBr1P8I
slEQG7RLNepzU83a2KXshl7pcDgDz/xN5yyGPVbW7AUJdl4Mw+AyWczNz80z6zBPnYknxNPhz0aa
6QYFGsjMcnWM2yWC6lz60oYRyhh1sxFsFs/a9/70rrhN3MgFshO24MCoZpu6ow8JPFiqgT3+P87O
rTlOnOvCv4gqIYQQt/TBdtuO24k9OdxQdiYjTkKchIBf/y3y3niY0HzVdylXqgFJW4ettZ81sXp4
8MMgOzTFFi50ZQpawgpR6CA8R7TDPZiRXpsfZEwaOAwK3G/L19jEzvA2UbOls1l72iKTYZxatU7Q
sLe8R14Pu7Nd4cThIc2ac23DqyAAHEWL/95z5DgfdZ2HawZZ4OiiU2e67U0//X3V3LMEBVsLn2VR
uuyNwLn0MBb9Iaa4YOjL9LoLv6WGEoAxOgH+5r9ZGC7HOzHVXfUF8iBGNm7i1nphMQk05RRQd5ow
V8+rWxvURZQUcR0lDu4XC2G2pNorc8FSR6lFXIli6sLnOAvFC4hWg45K3JJtlGGuBOdSRWm0xc8i
4/JWx62Pnb3zN5hZ3kEar9hd7uq1D1iEf1pkXp+kKn0Gsjt7H3vkqFrw2a5bkJcaylSkroQIZ/zM
XApwY2yNMXtwuYstTcnK6y8FlNA0I8UKVOdbXjXNQzcKc1u3Wv51uXFWRtFSPgnTS5MHXdHeWyP9
CsXUst2nY6rgVxegWN8rkSm6/KSVHfhSMVmTEWWYnnDOKPIsdqhrHCNW+geq8bDRBRyPO7KNhoru
Alb2Gw9da7x51H04uIRmFGGGrfbbkDT98NJUAno5QhKsA5e/amUZI/ODPzwACYF8sHzI30JWwGK9
sp+COM+iskfaqNX87Or88+UnrbXfIt7bTOiiGNz4jBp+aL7y/KCK/lMM/tlOeLgRneDDNKjmccLa
vRE5K7G5xBjWsugJtEt4pPTJKwnLBFaToz7jIn4r/Nc6aLENgCnPlI5WZs+6aaoXoVXyMg3jFo92
7dcXoU+EsUh5UPlMMGF5h7pPeX7fdb6f7y93yp/DJ1iKJgudgP4xMPbGUfWwz0QDAHUNb/C2ch45
JPsbHfHn7wiW0kmeo5jLyFS8wba7eMB0wB/+Hzbuf+7mYCmOZAb2umUydPcUBmjdScDx/sSaGJEf
uyZwjpebau0b5ib8ECk6cD2JMgpzTwOSSJyx7Vg7B2iU2LSR8VrrjEWwz/56Nuhww1JLpEDqkf9I
OaRJKsZxr6zt83XfMX/fh+9oVZ/XQxwnnyW8je5o2GTvYWPSjVV9rS8WUa7ZwGM3COJnuNSynuy0
S6B7imQmCuHeJSwLt4J7Pp7+92QULLGDUlKCApK4eEbvt0cZho9GnFuCcp3fUzIhrNr1Xf5yXast
4rwNBQgq0BQ/00yj7jelAxZIUKKzcqPz1xpuEeo8GYcYZEaL4lQkGVod3kpe1beoxti6RFkZwEsd
ZO66AeziZPHMw4zfKNbTc5Pm1y0kAKH/e1jRIjQVyjfz51wbyIbRHVraZ8vhddfS8C9UUJyv6oml
rhHlIwzysc48sxmqgQvJch8QABUv//rKqBLLKM/A7xukU0LXHz7yHmAQ6Ghu6qx9FyMWKT2WN37Z
bPT5Wo8sAj7Og7hyRWVebU90FvEB69R9B1llsHHQXvuaRayD1dZ4XRF3zzp1ecQG7FQEEAmjZ8qD
DjLw+uAWmLV0y4phJVUWLOWONYAeMkub9j5tkCUbGao9jInb25RSKBJxPh7rND7IciwOoN/oHYR9
WzSo1WfTf4/AtEmAElB1+sxdcZ4NvmNHZzsG34s9V1kDXOH0BASj3sHDJds7ddVvrG5rrbyYGwAT
ZioeRfLMKH/Im8Td8UK8aIK0Vuqi1H0YY4hKsdm5PERXP3QxVbRlh0IR8P2e8mwkEPwVRRnf2LCs
8rcaMur+Xk2A/h8qn6KEkirCW3tDTd7AgDYJSG02QmXtPZZaSignuwwEnRZDNh1vBqOzfU7df2LH
HMYgODMGWdkIFBTgCJCRBUW4ETZ/3rNC2fbvjqYouQvJNCbP2sJ2wE4vSgS45wa68fdSGTtqf7ml
VxbkJeqwDsJOsByX+B1U2+eEN/XNWGC7j+Wz/HuQSX24/JyVuX/JO4xHo0ntNv1b7aOYUBG4V0nr
P4BL6W701cpMs5RVwodYAKBcV0+t35Fi31kRf+24ct4vf8Dazy/mGV5lvOAkq+9zqWs/B8YPFdeR
8lvcOB4vP2IlyJa6SgY15WAcE591VTGQMMyulSBIiLGs9442uynXZ5BOtxw+17pkOZnwpKVgLjX3
xE9gaEY8p/TuRDj63dfGiN7bOH3/+VAULGmItWyIC5M09cy95i7OIXnV/U9sMe5NZmX0e/ZwiTk0
87bmcjuujenF5JG2olRiasonqnBZT+5y1GDkoH2jMhmOZrC5SQNQMoAf2So3W/nEpcIxRna6H3ES
e42595UKL/guKg8pK6PTCHF0gp/ml8H3kQcuh2v3OkvBIwklkxxyumdYRDTshlRFq45uM7Fvl1tx
ZQpaYhMZg+u8W9f5a9sAbNS6yKw7ZLiNfewNO3LyS7Fl5bESWnyxIRnHIc1VmRbPqH8oXuAiwJ/L
Mvz78mes/fhiA5I2Je9LTrOnHMWH2KjVkgbHiQ5dtr/8gJUw4vOD/3XYyOHRONDiOXbiBB6NtSqy
J90g3QtRcCgJv8p6gQd8ce7IWxG0xEUzmSyAHUyKEUeiEaiye98Bp/ry16zkyQO+mBUopx20752+
txa0TB3C0z2FGHqXEvsJkpQS5xyopq0iuIhkXXaju5dON49Of91FfLAkLDqjQ7sya4IfXggn8SnN
k5sKt4Qbc8Naby3mhtZvBGqVSvUq2YCqr3ry9qZu/EeXSf12uQlXZoOlDBLAhxbphtw5c3g47dK4
e2+zYa+wpaayubNN4EKGqZCAwuXq5SeujPGlLlJlIhl9wH5/8Dhh7R1nMNXb56Oy9q/LD1hpNX+e
Iz6McWphsqNzG4MrmwI7RYNqem5Dg+0WqkG3pu21dltMA0DueD2Da+NZDvDXBVr/PCYtpH7Aw+Ia
cPqHUflEO/l3MbFf133W/LkfPit0eZMOlczfa7ezh8njUK+0FFv5wDobG+e1j1rMDpKgln6gDETe
LtUoNhBHyLq6KAUFEidsfjYVuXG7/HM/nyIvf9VaCP+XyQjhKnOb8W8V1/IJTH65UyTRN9KBUl1V
XbqHoyzKGiob3zhW0V3bQjkdt+H3ABrtjWlxbUwu5pE4r4mXZmp8Aw5Lv8ZWofNYUN5c/sa1Abk4
j0iQiACsVck7ygnMEQn38sDytItKioC+7hGLmcIv6qDMANZ6T7BPTd0+vukCMNbaIa42xsbKRyz1
hUDDWDKgMOssgA28IUaNJ4WKxqjrgKW7/BErW8qluLCVXtAnlQzOGh4mKIYofyvAUcyEE7KGh3Dr
s8PV89BSZ2j91oOtDk3eW1TwHkhRV58yCq+Gy9+yMqKWEkOL4n0XFXrNmcEppQDht3BbHHST+MrE
yFJQCAfMKkR2Ozi3Hn+wU/woaIbS1rmdxOTfDT55+n+E6Vrvz5/5YfLhwaQLVtvqTFyo5dW8hHPU
ekTO7DRwXYstdgymBzlyHJzurOtC3xkkxkjkgwv3z+WfX/uCRYiPSek4fi7bc94iEY0ce/9Itf8y
YMxt7EHXhu8izGNIF4HXJuJMhwHzpQleOGnfFfi1uxFijd8nomFO91z+oLURtgh5qBc7SIX09NY5
ROT3pOgH3BhJPQbJxt5gpcmWKnaqkELs4kr9b2+Anfse9lDjoau3qIorn7DUrLcBLKilr8MzpOku
8H+euAOslWxMJ2uvv9gHWOVZBbaNOiteqPRGORUCxMzo8M++V6iriO08WKolsRSW2P6W43kMvK9x
Qu0OtVDXXTgFS1CjIPWQSd6O5zrL/jYc3gKQY2xNIfNe5Q8Z+yWmEfa/PG+ccTzHIPecSAAVplQF
P4/S6J1nNo+4a928jOzWdsbPw+HcutoJIzKE3j95W9KN/Nvazy8iW+S5nzu2z98HNrxlOW321YBt
w+UomwfLn9poEdQtMwlPsdc7tyHWo5rkKoK8Vz9ILchu9tpqRNxv7IzXBuwiouMwr+1Qse5svKk/
sYlCa+MN+cmR5CrqOdwk5p3fh3k87zCW/LaxeETZThEIJlpFuXXN8AWsQl29XG61lS9ZAhjjCcYI
KkyBCnDQEyLFlWnU0Rwie+qU75efsdLtS+ViXMUoa0Sp25mGvX7Qdmjfulpcxxb6j4kxSp8a7SKP
ddYTGI614OchRWhffvWVwFsKFWudZYBxFf25nu2naor6OTWvpgns/aJsklsSibVumJvuQ2/PhxRG
c2HOdez/sjBSjVjffUNyZ0tTtfYhi8hOIB4Fk2SU70OBcIAkAnbPlfeZZDS9116wcYe51tOLAFcg
VaWQqNZnNfW3xEXtvJ9uWSSs/fYivlnVuFY4PX67sBTZcVx/oKBlK827siWgi4jOp2TKwO1SP+c3
Z6l/yhS9cXL28PtBk+i/1YBKboyqlU9ZigZj6xauVXmNLWdb7+l8aIvD4vvlIbv24/MXfhhKXAFE
FoDKeF+7jr0hk/W/hA3g6tf9+mKpptCNmyZU9Vk3LnwFWz24oEzAomEjrbv29vP4/fD2+VAlDXzX
qh8Cc+m9bJzps9dtll6tHJuX2j+CiSFLSlv90F1uAfuFTwh3m0PoDmPFj4aWQXcvSD92x7jnhW9n
bjT4YZEngi6+qn+gPf/3F7IEeOiqq+kbSoDjSJYx33fZdXxYjqubf/966mhv4CL1n0aUZymURznI
plRtw7KrNrN8eYmcCNaOXlG7bxk4ruRMMus9TBPWqtfLA2yti+aB8WEAeDbOuWea/GclXYicYCxy
bPmLGsyXzILQkqPSdZ+S9GUc6usmrSWV0gDpDn6KyH9Cb+dFNdgMR5w3t/K4awN6MSXmxs8S07Lg
iSa9w3ZIesKplQHCcHu5vVa2PUsVpQZBliROFTwJBVGKkcXn3ztbpLfig5q6L9fLIH7fZn7oGjBr
+g5m2NM9qcLbOoD8LCw32aAr7bRUU3JYcuCUVPGntvLi/NG4rvFx5028qwyheLBUUwLMW6RpZuBd
3MruEEMc+o4Fpdo65K0ssP+RU6YERM1uMj9RcFtHdRrku3zeH2RMUDgrNMl1E/BSTEkSkAHV2KdP
piV58qgND4vDEPdpdrg8oNY+ZN6ifOhlO3Fw1pspP0MShurEeRE3HghSYwARgBeQu8uPWevvRZxr
5iSD08JKWsE7JniUyH+ZI1VFkV63yJLFjke1kmvYTqVPcIlC4Bnjh2Q/uWRUGw219gWLyFatYSQW
pDinUvO7lrnyLz/Jgi0V+byv+cN5ZunwTHAT5nodktPEBqn7XcOo0PxKm6FqbxO/ADvITiaIbyeP
WecxrTLnx6ARNEcFhu9XaXuUMcJHqu4rXEe4xNvbVLrTaURFEv6dc5Yexr5D3deEXLKzA2hSm0eU
eRTVTZyotILpzuiFu97hRfnop4JhBaly0SZPFAlmcSRM9+6j8oOMf2Pe72spEZYh/hcSJ3X4BF1h
gyRBLqrqFnS/Mj/WbRa3zwgHK/Z0cln+S6MJsfdpQ3DrkRzpZfzuZMoVW8KWtaG82NSxohPhpMP8
TGHo8VI3s3q2yl/Y0OpXG/QbK9aKmuM/HtYN4NpB5qbOz64q3ANpabxvhu6LD9fpKEG+YQc1arsb
nDHchWG5p6gu3FiM55j87xj5j7e1BcUedR74QF3m/v823IA/9Shs2kxe/bkN/2NtrRLRgdkZJO/S
55/drhA70Gjhkpnp8JhWYusCbe0x898/zDphm5WstGjDwGnA6p9FT27aRjzl7l5LtXVvsvaYxeTG
B9P0CdXDfdObbBcm+iHIGW4c4falGNuYef68JP/HnLoQyMADXRf/nML4NnScOuqstyua7hOK3nBq
CbcY9Gvdv5jiLITtI0My8wnQ+VAcgMuo8idRpzZ/Big9ja9bOv/jU912iYR3Zm9RJS2GXRXLAdac
5Os1CwFo2v/u+cFtAeR00vx9GrWndrTP1CdfG/H3dT+/nAOqgakgpunrCKJ2dRKhpe7BVE62QUX5
4yrg8+WmiA4miWMABO/aiX+OO7DJfFVlGyNp5ceXm6IApGdbK5V/w6b73fhwYijAWLjyxxdHhZYa
BpoGUae6aLJdC4vdCHbnGxmytTefY+NDPMO4FWxaMC7v7ASqXuwysYf741ZaZu3XF7PFWJAGUcb5
vW5juYfvzBRZyz5fHjF/jCofUNN/v3rOTImY5jUqk6tzPKCSr0BOACS38MqGn7/qQ9s4yoXy0Lr0
Vyv7nj6MZerTuxBlqNPWuvDHaQ4uIYtBb5GMLERu+T2BlwFcYZ1dWpkvae5+Ld1k4+Cx0kzLJAYX
cF6o25rfjxrQHAECVGtlfePOVmWXO2Kll5e1jWk9jengw11CQSLN3toOuNGDSmRQbvT02gMWg5T7
KXqWd91PmDEG+pCqshxvUZ06XDk3LIZprvoezcTpfTtB2Z1aOwIBvJnSW3v7xTjNAmMs2Ob62wSY
X99BptyIrNto+5XeXe6eGbZNPQgC4o7W3btU8KkUMfvsK2SGL3fu2gPov4OAegq7ctZw+KpiTdSp
/ZYr+Bb5fvt+3QMW64pWZTiUBS1OECTKA3HzF6OAjYG5xTWpKswTiyCTbpp0HZHFabSOuycNVNEK
oMfLb//nzvWX5UU0zqiCgE2dRIx6sppDItdZYPQu//qfG99fVhWlHW5LdJ7RX3qcGTqZfxZ+6PzV
WDfbeP+1JyxDy8heT3WQnNqhS15gkwYHpob0oYkaZq99yCK+oMxGJrLoY7gMzrxteNAgYTcgDmC9
tREHa/0wf9+HuZpXMa5WA5afbIhUbTtCmT5h0F7uhrUfn//+4ccBAh5c1w76pOGKdGA4Ce9aO7xd
/vG1HlhsDkdiJ6dVozwZijyjkLiMZD0KMYYSvLbLj1h7/0UMa9GVNXC8CDEUYEXaHf+pKn8LPr72
/ov4pZ5f1khnwkxodsCkBgdFo4Ju12dbLitrT1gEMPGQXeZlhg1Qr/+iLn+h3ICG4kEYdrl9Vh6w
TPWONZKJZWfq05iVOWANuGzmYKFGmcZIvfyIlS5Y5nsVMosQTmbVqVY9QKvzfTaK/ssrf30RxSkg
uGM1BumJ0Or8u/UHBive6159Eb2qFmzoiV+cyGiPHFrunZvUYmOPtdb0898/hJZJpsqQsVQnwyCQ
M3nnR3EGAK3r9Ffd4vj+koMubN261vWKU9vA7gHS8Keqx5H1usZZRK+alDKe7qsTDYMgij1T7Ce+
pYVdaxz678Zp49zJC4nGgfFGg7UXq7tU/oM3T0CXX3/tCYvgbcPMIgXRKUz//TdpGTvOS+NANjc/
aw9YxG47qgnSkAH4oATHLspfCLPxvosB17j8BSuBtSzRkZpWlbS6Ohl3LowPKn/fFMPr5R9feftl
HQ4qn6sA6m40z4hpWQg57qYW+s2+3rQoXXv/Rehy4P+VdnJ1yoW+MbL098WM4b3u/RehK2PRW0eg
e2lm3rlBSM3ptGZeHS8/YO3t54b7EL6wGTVTl9T1iZfaYN4n4rVRXHy7/OtrzT8/9cOv1ynEsk3n
JCcziCOdJ52clDfZ9vBfe/1F9AphYGwdz/0L/yZs3xBhmH9axTfaf+33FwFsM4M6FB7i963+iZsw
uqvGzbzAWussYjcFpgsKvK48ybH/xnLyT+7B5Kj0gPe93Pxrb7+IXQqBpe9kBdbdvD6ZDqboqNIJ
9lf9+LJoxlALs6meZSfmQbQbSVbW/VcvKx26lVVeef1lhUzcwyHPGEzNnq2cXcAD+Tx0OF5ffv+V
1l/Wx8gcZFAQD9VJ+SgBnZXdv+MLB4LP1z1gEbskBBYB1rPVibvYF2oMpBOrxKNL9dbonH/pP1lp
cLHnT/sQXhbX6UPtyvQ0hpBX/ibAQ/LaHkNM04XZRFCvtdTcPx8e0/KOoHIIRwyrhcWVRveNgdDu
OeC8XW6pear803csojjVSneYetRpbOsHY2l+IvNKNpKw2WcgmAEBr1V/5bhdhLRGmSFSQALdIvsv
tWsnnDM2fZ7XmmoR0jo1nZc5FF8yH1VN1zzy2Uk65uVVZ2Echhd9YXBTVVtenqxTVYffi0GIu6XL
/bAScMvKl3qoC+DuwvzEAtQOwWcbXqc4zl/344ssqAn8DKewujgJwr1ZWhmCbVluqSVWGn5Z4RLD
tNUvDWr1aq9Pfze8xGUZJJtb/K+1tllEs4lDZpMx13D5wT4RdO76FmXrzXWDcon8ViVkpyEX+Skm
wYuEbHaX6OEqD0pAiOdP+hC/9QTrlWSQ5cnEKGjStT7HROpIJltts9b4i/itLYNQExTZE+6BsUGv
GmR/WhDFXarq65YyfxG1ZEymMMceBc0/gybnnVCAD7luaC6iFpf8aT7ifg/GuqPe/Z4TsI79dd2P
LyJWVhX8GeKiPM0EtN9d6/LNzfNKyy9LUCBAKyG0ovWJukCOqnQY96PXfeny1Isuv/7KGrOsQFG9
QuqTQnIbS/ApUYKgjjSXzmcx+A9dvSkqXgmvZelJ7M/1acC+nEwG/Sdc1/LXoNx0P3f/l3H7wxqz
rD4RFqqgrsQxAzwk/QOu7XX1xWDd/MtMzHUOtBf537KVWXmkA2tv2y41WRxNfBKoYoS/DCkOvXC7
gR/oUBVJBDhkdUgN2ibK4MCaHqkNcwqwfJLialoWVD25cHWrTtrWVX4rJIwnUAdn6cjkIcUbC/VV
jU055ADLjYOJ8hKveLRN3NE9tGWzBRthaXJkgcw+6ZSg4BU8iqk6As5PH8FSVo+00fWpxe23vbfY
Z9/ZHOz2nUqc7ABrreo7jp/9N6KTZAKucHLfAFZIngNKvCfgddz9GFLv85ho8Ku9OP0i+5LcGk8p
PA1GEDvbG9S3lZlDIqdKs2+MFf4tFY4CFivuzBHCyokgzRuzF3e0wa0oe3vsta9+cQU/D8BtRH8D
DEJGdzXgNP8AZzzaHffhf3uIw6H9ZHI6t1gSk5kgVLK/W83EYwiFaBWFYVOXd9qfhh9cSvMVByH+
bNyQH0efmQMcjtEHYGl0LzXYVl4kShgwHCSfD8Dw5X4eQxi4zgbFc+mzmkAumUC4KMKSexHkEfZF
JqU8UupNHQyuwbdPYtx5xKJ1hn0dzCV2eUr7SHrod6DXU/i68fSezhKEiHhlwHAx25gjqWv4usz4
3WdZETZGgPNXR0Wn8UfTMtwLW5On2ADyHiEadpgd26p14b4pQagkcJrFmSseuiddjeKOUxzBVBd6
dJ8HMNe9aQfBXhm3oDVLDqwTDHgChqIQkxW3dajZNw1KyRTJfnDZEUwJ8zVEK7i3OJyjyrMnY4vq
vaLyI+EkrrgH06p9zU3ofMe5Uu4FjJr1fQkTvr2FIdR31XbuL+m6gzzVgO6U+0LXIK16GtT5hwKW
ZE1EWjF9znwnBEu2KP3bgTv533ldm+9mQoFgbCxqSEw1lIdCF87RkBYuoGYSr9rM9BjiuthXWOsX
t07XY6iabIKwYRL56J5Q6yYe25EwkPQnXEmd4TjAmztZSHe8Bd8x/qUdd76XCrvY29NatPqGB5gs
0iGEHl3UmX0MQuSJdo2OxaeadHgXB6bVOsrGCrqcsQlgKURzXLnsxilMzq1ibh+1He1gMEX64Gc5
UTTnWCct23uJrUkUd2Ne3ZHUhZQnpF38yFG9mkdqkhONKCpBu0NdwWR8z0brD7etC4zYIfNjUT46
zFYZLGVTxDbUPO54Qt0EeS1Sm7YHmmM62MERD/9OC2guU1cYiteoEbyfSVsn6jkbpYq/u5kpvV3d
kJjtkCTU7a3iLep12DAzTsHX/gJUDEr6wz5G4jbF1pBFJM9E+Q7bqSrdCZxam3zXpSDd3LpBFSeP
qkJ1A7a+XQMjjNj35GdYt5J2J/MG0DDTuGC3KZxz1Vxs+tvfpB3CiPa+DQ4B6PnlIYSfenODUnO0
hfAblDLEcUDkjZhg0XxjUXCiownGSjdehoLciAMAfjvVcVkdndqHz4dvS9TN4mXBxQJVTyrW72LG
Y/opVaA77EjXALUXeF5evo5FBWMoyMoyf4p40aHiEcUgLvDokFuFBqjBtCs/WV+lOObSmJ9YaEz1
JfWQGEOdux2624LYyn0YRni1wges9zObRkE3+s13YSSFxkJRh/6U4AINuF8dgRGPeC7L8BsPdYkz
CHG04N9yTHr9gxyn1hycNOPibkh0Vo4HP4DZdh9N1B2cH0i2Yi1GmHNrH6AT6+hRptPA7tMwB8r/
YHtW5H1E0fz90ZnihrzluD/o/85lkdQn5PczTSPrZLZoo7G3pcGqYST/QrwORZlqJE1ym05jESLF
3eTTHRhTUNpRlbVmlwRwXz32Luy4d1Cpthzkcd/y7ynqHj/ldjb3y/u6bu5x4Pqt0Qpgg6F6px4O
PiZYCx+stKj3Catlf+ZJoOCMlY7wG3D7AAw50sdw6pAo5D4yt5pukgDD4G2sJtPf2XCszREnnpjc
WZJk3oHAja27VyVwufuu6LwA+IyeNuTsTnE4/pU10NndhEDCp8MhhLdoew6kqD3MiI3XY211qpjc
w1++Cf9JfEd55ziWIf+HcOHApqJPEnW08HTJ9gFYif1NNmhu75xEueWEOMqn5tcow0C+ItuU2yOM
P+R4IDRLbSRGmZmXltHkBVdbI3ntQjUzq0OT0bbcCconqCN5akI/Sv0cQEOcJepg5wPZ0Nmdyl1l
XwBRV+Vt2gIvNOxtQXUBP8ihTvJDp3iYvMlQYQEJbJySHa9DGrwCYwlnmLGfEPTxKJ3qhvR+Q8BQ
catqP+queOm9WPiPvM4Tfps1pkz2JswG70ZiYhkfbZ3p5iFw4cy6w4gt7nLt1hVKN5EHywBE9nHM
JAwz3y6r0xoCOLDZJWwE8preVSljNZAmbm+BTSQqO+oycMbPiYL64g6sbfeN8tbnUwQcV9G8Tllm
23vagiC+d/oeb+Ln3tSoSA91+FDkQtoDb+C4kKHUv49LxFrRMgLqu8zmKcyrWkAfZGu7fIBDUu0M
x8L04XTvizF7TzoS+zcKqon24A49aP1sSPr6wNNhar/zzg3AdG/6InxnYRW6dq+yoOdAzpjAOzZe
Gxe3PSsV4Drc98e3mrtTeDDd1AZsN4qyGptDzrWyp8J6of1Hk8576IF5cR9jDGp5B4fF5DuacEi9
mzSGt+JwrJm1hRfhHOMP4gacmyl4TgMUQX+lQVkAGkeYBN08c3AO2TMhHfMkbFGWexJWtMK5qnOg
xsxzm+kHgZ0dGIkZ98IDLQVMbhGsZTbcEOXGIAHxsgOBQWKf1OB9q6kpfjEK3TQgN0k1pt8ZUjs1
8AnwEYuMwzv7Q4wcuwvuh8qVeEcW9Ddjyr38i8Rxuv7EeSnZfTsA/+FGiKuqfidx2f305STYWUmV
0CNxuQOqjZ6LZA91UviZF2nPIeNtzCsT7ttpnkjr1DB6N8CmcYxq2MyEtwXDLcOxHjodfjIpXLti
1AOVZLzjOZGwjmQ6wImyGOz4DVxFWKxhg1MRUNmnoQ/eO4CNsUgklZbAJqjQ79odyZQRR53E/j0T
JXNuWVYMYg972NaFln6y7p7GboJ1AIWGeRSjnBScMtrUxwIrjBclPVyxD4Kwkn0hSiftp9rTgw3h
wKL1O+rKw+TOU6z43MaA+j0o3IfzO4HiV//e2JmKOEIVAfoTrI5wK488YNyAStE4NZw9YH355Dqe
F/+oWoLR2fKksQdIZcHuomFVvAx+7z9KJ9G9jnSFvc99l4xYdAcno+EnpwUfz3oVU7cGEhR6pCEy
0zBStioLwbbDBRkmmjwv8tyAugabmC4KB2/wjikxIwOxxYpyTPayyhT7jvry0n2d+sSBqiXLnewM
zElV3tdoNP+vFmaamY68qYxha1xR7JNsSYPpBjPxSKJA5yVCDyQyvB0NHMlvZVq4zpt1wE89BTRN
TwOE/2MZFQ109DtmUjDjI0OHOha7GgUz6V2Ywvgkmkgz+K84aXrxscsmSg6B8fUPJZpKvokEWDXM
qdgG7MGuLcsmEnDdejFJmaKITMEa95dKvUb8YysORrRb9L6KHJjAZA9hm/Bip/1ODocU7IHkiL1t
q77zlPnJQSHOyS9gJ8B7xho4yUdaeC1yzW0ME0+ZoYdQtl42zd3YUmj2aKmm4At1PdG8i8QDy8+L
TcHuGAMX4ygKDc8vpseufqR+wu0vFJcKoBmb2tSHohz6/qbWVqWvIPV48lh7hLZ7lBu37VdUEMXy
1nETbIS43zc4fABiwJpjLVLsRG8Y64YfTYM1+F32hSd51CcCDkrY5nfyxZqQVZ+9QHXTfVg0rTwO
RYcdCT4pZl98bPgJJq/BwbaEjGDJ31g3SL/E0ywChwYcIcUKL9XfjOxELaKEay89lP/H2Xk1OYot
W/gXEYE3ryAklVTedXe9EG3x3vPr78ec+9DDKcQJvc1UzCDYe2fuNCvXGkPzt99LPaEZjIWVM0IV
X7W2rJI/7TV0SdrXsOSycfyoKcxbi3WffBv4LxzacdsHB2UMivpWiacyc4NOER1J0Lgf7dIaq8lV
cdmTLXtdr8DcZ/mpEzcZuamoVX3rVAMCyNy5U5ciqRYRarUEK9Ku1uTSP2tIOVAkC+JevNGArf0C
a87+WGojxK7QV6Nk92NGiFcR0U8umpzFF+YB5ejQkhgz9tITJPaCMWFzOCEowFCik249sTXfxqjA
K9ZtljSOmaRFetZJwvdI/3WpQ1JU//CjSlWPsVRbVWxzA6rvnWQ23f3Q6MkXSzRQMUcLR3k2OrPK
yUHy9jYKBtk7S1KFdGxjqF18SH0fD9GnhuWowQyqSWHdqPZqh64BGZeV023iqU45ikPhjPSIQMdU
ItnGWFYMQIhtbzybyHTHrgcVifpI0IBFi2rAxQww3gAqlUT8c07OwtiEqerm9DTmUhjjwCttZ/me
0eysIbCy1y7PtfdcaUhU8kzlIoAJvRP2viF39ya8N+OOdwxfkJytv4+Smj+2nThP+ARDnNznQhl8
4f5s66+9iVqlbcTzf5uVan4gPvarp1RAaP4+nwqjJMwPy3IfZF5MgAj8E4+ceQp5Eu3Z6W6K66if
8e+GtOtGfUJUvcaASzXpqfl5oeR4HMN8Fw9TlrlxyNX3tSn0PHvI0QUJnJbUyrzPDBgNRCEekT6R
emJyJRjr0FENU/8iV6A5fmB0sPD2aqHcxoUS3QmWPJhuGxNtuVgZ1jll4IT+uc1NtxKG/reXzreE
15SMfencz6XTCkMQ7vLe4jVbtZ7F/5qm/eWhEF1zt3UoqJt+JZl26osQv9spYoSp63fa5LmmRAbV
5gos5jQkcim1fcnX9eea7M10JmVKlP1gWZRXkP+Mj4o6YlUyczY3iHKyDOLo1+O5scTypkVnuLO9
LCa09RSlq/dibzWlC3I8+BZnQvqbazYudwXSqoNNckLilWS43w9ks5rYNYyux9A1tJMUgqubnGQk
dKi+qBUiP2IDJZHQcJzqYuCmUhNI/vexJ809uVqC61sbYbucyliAEr4QJymwc3Pi4IfhEJj7EXPE
Gocamywzy/tdWsMAvXlW1By5oOKzNCMnGOiFlKyu4qzyz0ZBGJ0VlXLrEQSdrRB8KkPzY3K0WqZS
bFlCXlergslw4rGJHpjxNLyTBzVYuVNTDXMiLpZix1cq/UeuiVFLqT6FFaZK0J/eW+kkdcdeaXqI
bblY3DqbJHKULi0F4tyEQ6kObc2LKAGy5SMa5kc/7frUgfwMyfoEnFR6gLm2+9oHCudEroohfYU2
l3TBN1U/OPj6rGenlyZqcP1Imea11Cv91pf6KjqFyDwUdht2BL9jH3FdhQ3lpVQeKfdlJtgf2Rj1
U1x7EdrTOfWnzkwRHJsnAwUvQRhCQLAADygXUmbPZ/l9JJTcwXRKYiHoan1qOxiOLVBK32YrOfdl
J98jK055CbQL80CJiejNLhfkSXBUENg/RPB8A3ojQZidc3FiJtjKxvpeFZkX2I3Ev/FD7PmcCcJC
ub5Rg0IpHR95bBe55m6uYbIaaJdOdwT1TM5kcR988eXOf4+jMoHFRp9vEquO3xg+Ko8wa3SPE8Ld
N6WgdhpRQSCIZyRD9MLVSZZO+gDrwznjmuXa8pQukamDoZgBzTw3860hKsqdwhDza5lOMCcGY5j8
Soyx+o2pGNFtMDJ/YNdjUM67QFDnDwP8fnEx+u9wrEQ/kLhsX2K/7PO93gj99zLDZyLlaqYPtVBO
nVMIqu+Yksx5zFtZrhzDTCeoD3oDFHYwEwgEavoCPXn6kAaV9S5S+zh1VsCOZMSeR58qHXWTWBrd
jPkyY6eqyvCR1EJE8JMnBtxvvodCrQ68mEuujcQHvTMCwc5CsX7W6dnc9rqHoHNvKeG9qplGuJvi
+VTqkG67lgeVwUkhBaOMYvbfg6GoziNSHyfmuZp8x4HRfzeMPXc7JvlrN1IHoNFZpxSOF9T4CrBs
lFeYOoyOhYirMGuFZw+BXnyTwR/XjuWN5eSIMgSGzjRafcwtIAROb4lUsWIwyj9RP+7uRfrc+7zD
pqWslR28JwrLQ+rnB1NC9gX77N8SWNRCO5b0KbU1SqHvIhjwZyXQ61NoQVFuZ4nY7MYmjT/MZkh/
j2M4/amGPvouUrIjUMNRObEnY1Ie4Kzbf/7zaRyGD9OKhx9pH1LZH9X+UEy9f8PCG8fOKNve1qtI
+AFzU/6cy1a063u80o6RamoG6kiotkO7wszcdojT+9pUAt/OjTo7mWpDFbXOrP53UQTCB6TO7dkn
pc5A//n9vTqI6lsfSLwPtt2hQxW01Vc9GErR6Sne9NC6lMazVnbdicRE/0KpID61giG+8xHaIYyM
4adcVOk99CYUxUQxGV5H6pTyMa4t77tKWpzYIeKrr7Ga5U8qakBfvT7HaxDjzNcgPOPMT4+mEtul
PxjWrZ8k6Fs5VMswxgmeiGiXS6SMdomHbmyvkpPcHkSDIvvUTdQr67GdfuGfvEOlGLLq0KFoz6Ex
yPuC8xI8iKnZmHdw5ecEMWJidnTeqHFnVp48J3KhV+ey1avfLQyWTl5oY7HTvSSK4J6P+6+UWjj8
kuGRxsdCXT+KugBXaJsNOkSYcveoGOqsTCbJhJQt12DuCFap3IaWap4tQ2x/UXZv3osiVAKqk5px
SBiApgiWSyxmR9XP8ToCq6IfgxRBqNA3D2YWRzc+oCBvl+opRX6zCMSzUIUIZiLm5D1QTda53oyA
5TDmOQovnshC+0qJDmNjmcI+SQEK2DLVmJHZ8SB6MYRQEWzGs3DsTTXQvZss7jP+LD4LmWiZDsMw
LHivxtZ9BJSq3vmJNbxwpuM9t0Fzg/ZaaneZ6VFny0YODEOLZE+mJoydo4p+QSLjRR8GXQKFs2P6
bzoKETdI0nmpU2VxWThsincgJ0vvuIGLBnScZD2WJj90TrtGcwJcLxGAMEQHWe77Z6jUu2NY4aK4
p9W9FFpQcpa6mTW2POH1Ej1oXsWc9UJDrxCeRfCzR4qLFHjxqMofauvNN7FrCQdR0qTuWnf+dCik
nmnS3uhxhVVRjviAQU8Ve2xis6c2kPZ3VGDLvTRapmanw1wvNuS2PA4do/i2n6jhS5ZrYe8A94ge
amqfTmOS8YZdVjlzhHCjR3qnURgT0FwKpD9mWWMFMsOJqZtoXOgHcxQCtyIiFg5Za7GkqWCYb54X
sdt+VlMotgIr8fh/CuZtfQNoBwMD4rGI6uhHmFjU/aJApLyHQMdrlNOlyC205wNJit9EVVStHTTU
yTPfPP1Bm1jw7UzyqVZLLYZE10x5aKuSAEDlouEs6PL4J9f6+hnUR3ajpdwHDO2bf1rdT37pWdI/
zxHJkV0Ad2UI1lFPAuFZMIq4uPXVlIDVF6yieoYMJ58ZFofRncypfqbOTBydgZJwtCEX9irUc5nN
5AJT7oWsA1WtBAQyHFEztZdRpjVSMWD/0I55uk/6TP+eJZr8xFmm/JAIIe0tXv2Z6VyKp6FiMYgT
CUSnY92Jvd0MEGTsxL6DXyIZuIoVDX4c6rCW/64HOj0lkxbMgxkq4TloU/WXZ4TCh5w2/oMp19RP
GNHPpbdBRKTpqNUNis6yRw3Ya+X8kV508BsTilxBIbasOl3ybvycqtBTKlG6sWnOebDO1WkjP6qw
/5zRwuKIC9J8UOBfjapDqmVEW3kfWL9Q8Y7wnrIcRzSONFzMWNbig1UFVLtzqar3WaXVJzS+45rS
SN0YN+S6VDREQSq+oEDWBS7oJYM4sCtfmm4wjokck1BIQy3eImspmcciRddoFDiYYiFGui22aWvN
o29x/FF1qnljmSEJFQSWon+jRLr62rZj8W2IoPvXZUsKn6EhRP4uTovyJTNBg1plUg6DHTFq2+08
XRdPmcBs0tjCPh6DVGEkV22m3VAj0zhRRi4OMbKTrmrR4XuZSNgf6H54B25fXIIpDGV97gTfaE7c
zP1DUPeZ61HPz5kLMAUo7vvRs2wVPIxuJ0jJJk7YqFLk5D1K6K6oS+Ovrreqp7ag3WXWev6R1zla
oUwckzSS4T6DDTfvdcKdOzUP8xty91bbZeQ4OfmYTGofdlb6MHVhoOyiUpjOxhRzixWVNzM3aQ1X
g0+t05KacnAqWZGf5CKsXDloEQpk8J1R8XROzLH8nHEw9EzJbYL4oxvmay8Ja8qFFL307xCVhvcT
3XFlxy0W+zvmNvOffkS8KgwhwagVaPE73ReyC7+LiH0Hw1ftkFywd0HsxHs9yIUfSd7WjWuJijrZ
ha+BYsj7DroTk+KprfkwrewlP9APuZJMvyq4/cqjAA8iqn9S6rlQu6uSLRh6E+xNLvf7UvOr2JWR
UqyRvIopRaRZGh3NOIq+yoKe/xRQjawcs0r8vVcppbgbvdxoz+0wFd/iln8nZgrv/+mSEmgFrzmD
j1yiYGUZ4De6eyPUiy+yT70isMz6mPl9OJKt6smRo0ayN9fpGVKKM/lHZXW0bwejM+p9AlF26AZG
zvB+SFrj+JVqfhVMT1GPXafk8TEFvZPYggrYzykNr0nsIgvk8FnwVJm+DP2miKKjwn6UoxTg1lLx
WU3hVbGBqibPHdIK94pA5dFumFbs7E6Kp185R6x/kCdPhIZKSr+I5KovmmHU74VQmK0dGGYggDuN
hMkO5/uH1nfi1viTZCfWQ3ugaVO/9WJWHiqtoLvgoytwqASi7aQYxm/ItEgQZPi0vOw6bMabFDDH
h8wmPyvJSMdX9ZX83ME4JO7CIRb2RJQ096mgs42l1t0XM5UVIL9/GgHxkE/Khx/hsVH5jNo/BE+l
/z2H8Grf6KIsHOJoys+DEI4/eyT/VBdWmc6L7Fo31WPTwZdCvGZBqlYbwQfySpl18DteuMhT4ZlU
fyIlHVMKEGUPtRU3keeSixVf/CkNuWCtlsZ0aXTpyxhq9VGqo+Ab5enyBXfifxS6REeUPlvwO0D1
NN3VRpQoTki78CFvMhE2auZxv9GyH0+02nN0fiWlMw/ULbVxJyTAdBLbG/T4zfTF8ph6NcU6vRf6
/lhH0mSLAVmLXXcqhyEfZa6+hLn2nT/UZXGsC9HsdkMriwVFbSuMbKvWAa/AUj48dFFQxHcpSsvR
qxBoUn+gEZo8q4Ffmi/BKNAwTFsp+RJHCQeSoNjT930jNOJZDotY29Emku+SEP2jG1itvPYrj5Ca
ozIa/kRfRgSqIWpeYr4bTTb8yow4c4RCj3zXy3u6TGiIe9Y9lRg5c6ymlb9k0yQm33JKR/kRtt8p
3AnjRO8Yk877A3kT9Rgq5KF/j64b/oSsk9a/FYxq0djFxGl8BGjRftNaiDGYaStbtd2Apa+BjWY0
1V+AOFnM9LFoW/8/E085xZjjBG/edVg+dQG3M+Mq1yXFy08xhfI9qvZ4ocDA1W48fw3ztUDbyV5S
eHVUMA45o35DpdScUm5eJBgKNjBfa+uzANu1qYaiJsWcE4R1ZX4eAT2IlDGAE2VX7sACcZdzk5ok
YDk0KUyEzZ9gGNHoXIasrb3+AnEXov4qpCoLpEbhAxdbbf8PSM0ZrvoJjmzJAEv0F1rkO+DINFHc
y2WQNdxhCDDJgZKnDM0NAdGcQQ6SKaGqX4dQXNLCiuFAyD+YKbhZZvT6XC8cI9mSW1s5UMpigsWT
asBhUe6fuBh0BwTaN3zOY6OY5caGrP3AAjuLjDYRIRNzJ8ZF9ScoYkY3F03lD5K25gbj6dpPzH//
y6TpD3QKrUTGeJWCWr1KC0mGPvJ/GNReOVVLath4sOZ2m4FRqCS6b7rQReqTJEz5xozqCtBSWZp1
mQaFWRnSWVQodBxFuq6pBNgLTSo7Q7B1/EmpZQKMeNlI1hZsYePUyUlgDaD2xE4P4zwv1k7R8/8w
WLf2AwsTF3sByVldEG7UkZn8XkV6QhbKH1acbqk7rf3Cws5Lgwxb1xKQ/DQ6crsWwszp/Na6HaI8
eb28TCu7vmSHVYnJ/Tj3k5NsDfrJrBPC6EFvjXbDNFZ2fUkL68f0+/RGpaKlCTZaZJkj9pCZZSUF
cW6Rw+WvWFmpJTEsgkd+OQ6A10upAM2iQK1UPY49tThjN9VkJls49pUfWlJ6+GpjWUJTjreqiLSt
HEHQgooO3j0iNLr8LSsrtpSDFWuYC8pMrk+lhTCCaaRUOVMAVWp7b6TXjvsuaRn0SEBwOzL4lTz6
Zc6yCpJKWnL5E1ZWSV74Q79NSzEf0vwkcpkQgWbfYIbBWW2OPa6d2vmH//KGeaNoQyD5hCDexCU1
TxylqfL7ureff/Svh9OND6RSyPDmzCqQ+3vQV8MyXW1OVH7O86Vp8sIVlmqslKqXddyx/oevhQ+q
9uqn4h/AFi+gYb/5ZXDM+hHB9S221bUdWXhDvfOlwhcYTgmtvNvNc9Ip6M1jh0/e8LdrW7Jwh3GL
Qk3WpB2Tih6BmgwdVmwHvigfL+/K2vMXzlD0Ep02raSeZcS4WqH+kcvZRvCxsjhLAhr6UJ5UVpFy
HmtTfjQngFlnkVYYpfRGo+52+QNW7HpJQmPKAQK5kSKf40AS90DDfI3+oNxXw1NTFjk874aYF1vT
i2vftIh5yoHig+wL8nlUGJxAEy548giiq2aTunxlQ6SFkZdeiKNq4IijgKZAsgZsIEiaH5cX61Py
Vk1b8uvqJP9CoYXNqbUqSDmGXS2bv3xBee4tH1ZlwaYQdkpkfvPy7619zPz3v2weVM9Yj2renHor
QT1qQLhWSLboIdYevjR3v/Mmqx6bU20ypF1Sgtwl8SZBwZo3+Udm5693R3496nUjbE+05ugm4M9p
iL/Mi9UGcUftOH0HP3o0zOyQVVemmEu2WLVqFfB8MiVAM2ngLIBWBjBGur+8HSsDk0suNCpvViZ4
A5809ffwplO9z2ZpPKO8I3cXbGlzSnYl3VkSo6VD0Sa+xnfMHF0tk+JQPLRu2pU3InryA9mhMQrf
Ln/Vyjn4L+JYev6iUEjNSQ3Ht5IJnF0zNlfpe2vakjaWFnpoKGHWnswBzhq5rX4kCtMXl998xZss
uWJ9UfcEoO7tKTaEd3qRoNlr5E0G79qp1aVOPCgoMQfeWZ9SVX/VJbRi6VlfSQKwZECNwc3piarU
pz5ADUw0rXdl+zZfW5vFxZT3XtQpgolfT1rzwNi1B7YAYcUkHvyN1Onzg6MuOZzKsunashzrk5/E
xi73aHXPIcLlvV17+GwZf7mPsBYymkBJc/KDFkLpzPsmbA/Rf7446lIX3rTKUFctATjILOGsJAgP
N9Grwbz+RuS/9vaLW6gPzP9f/dYMf+VYgRMomwnY2sPnr/prafwZj+NlAc7BGhIUl4RvdWypG+u+
tjTzj/718JhyZptM9MI8BY8dIIqMFOmPBJD2xqlZ+4HltYO4S4Emsnz2p+S1FovxBmGfd0ky6g1q
rrXlkf/9BSKI3Lo3k/okTniEVgfTWMxbfN25XASUcA/BMOzF3Jqt/wGrd+LQXriOFUe1FkZbQU8b
QUgc/s5oXEIFKD7UubelJbyyLku2JuD0+jSXiM95zuGHVTLUGhuon/p6eWVWNnZJ1SSaRTep+qic
0wC12nQmAhxHqJqGMfh13S8sokeVZoxRZaVyFqdajZw0ivvSiTVYCgAojUyZXf6ZtYVaGO+YjD4E
Vr18bmOgToCNvv0Pg71rD59X7y/7MoHUiBntW59usJjcgGxiUIVuJ6MMl9/+n1jnv0ul6pK3qdLN
sms6mQZ1HATPQ1HGdgQzJljlm6kOEgrK4TFJITpmnq2k/0SJoOz6Dfex9nkL69biwTRiGfQvcOm6
6c+TGaE3IMxl7d+Xv+/zIAw67cUCdkIl1IHBAmqSkdwkmvCrUop3LZx0h9m6r6kiny7/0rzfny3k
wtS7pIuQIm4a0BPtLCrTZInd0Na5EVPtVgRQcc2aqfKShQBwvST55jC4leb1dp4033sKbBvH4dOP
4OHzRv113sZettoOOTtX0I9j7w5daFfVe97/vLxGn+43j1/sd5vC2C5LDLK1fnFDH/eHXxobfvyf
Ytx/rT/PXux0akpQBMD/7Bp2dtu7lt3sarfajQ4p3c7cFe69vgt2rz9VW3IgSNkNru9Udm+/5xsb
s7Z2iwNQjcyryj1rF+dnKhV2a7wH+mvYbrn7Tz0mH7h094E5yeAV2fg8f0ja7AT+44ucBV8u783K
6y9ZCpLEL7sIlhXXajMCP4/pnKS5x+B3U5ZuVVJXDsCSqCCoU0S8RTZpEDEPhigLuwq3lGbXHr5w
+DCjWKGpT2ysT2vdoOUjb8lqraz9kphAELLa0rN2YPCpaHdgNZOnvG/lI8OxyjX+Q5WXwphBRZjA
xN3AZPLPLLjPizsGLghlN07n2uLMf//LsiGM8Y2wqDGPYQSc5w+/5dH3dpfPztryLOw6Q6OorlPO
jgRaRg87W+E3qDq5lx+/9u4L05bbAWEPn8cL5WvefVHlt8vP/VzElzVfmKwatdBQGphU/569iq50
liM7+aLCu75L7lAV/HH5d9bef2G5QpeNaq0BDDeiwunaDGzF1tKsrPyy09lVca5PGV8wpG/QX9hB
/qMy36967WU/Ez70IjS0bnDVouz+mDBOZ44WZURRl5+/9u4Le1VaORaHPh9c0Fl2av3RYKT0oi0J
mpVFX+pbzkxcTaJxaDLjBmFIOxafL7/25yGTKi/FLauKETG6gFgqY5w/tLvHwWkOL/E+37XGxtKs
vfz897+stQYClBgDS5OZke1bOQjLK2112cKcfKYJ2zHDmBin7W/CvgD+F1z53gtLZfQVRKoxPzxi
aOVDvzJwUBaGWvWa6fk+3iswjsH4bAkbXvHzuiN7uTBNZk+tIg+wHwUy3bBNn2NpeO1q7caU5Z9S
3O6nVnmR6smpBdW+fH5WLtpltzJTFT9k4BOzir50EuMfsRuFOiDc67zNsls56U2s+H2CtwmYcj9X
0Ub3/tNQmknnhbnmwLMySBYGVx/D332qPTMd6CbCeK/G3k1Lin55eVaO/rLvNhYMi8+8Ga7c3IbD
KQmvu1/l2Qv9ZVKjVTKfZ6SDK6qGKxeGQ3+4srs6e2EQtt/Y27WXX9itJdGF7BljcqPRept7VZyp
MtswrrXDumy5ZXCbMMSM49Frz0bhmHHk1GaIy1bU4kZQzVNjJG41GE4ZbClBrm36wqAFJQuBKPJB
hp8wECDZcBKEgQlZ3kNvPF3e8ZV7QF4Yt4R4OiBiDGLoexs6zBtNh5QgTDcyg7U9WZi4ZUpFlALe
c6kvMD4IKlFUNtzHypsvm27kqaCiEt7cbG7V/gkmnMLbuHxXvMSy06Yz0+klNY9WQtmdmsqBhQKC
mHgXyNnGT6wsjLQw6ACcs1ZIHCcz4+79019FIgiRyvxJf1mamKWZBicKcbiBzpXivRhJvLHga6+8
MOLBhJRfU3AORuKhIdU5aGVvWNfao+e///XWzD3pZmtwTIrkQ6qeB23Dba49V/n3c+eBiqGZj5+o
lS5zrzshvqpdwkIvjLOFj6tKPTZQasOD1cVANbdYJteO38ImB3WsQZ6w0Ezh7dWCQkP9XRUDZ6yb
jfVes52FWZZqmMoKvClupvwutI84+SiuEt5V5WU/rOqiDOGVeckFD5LDcjf4Wyosa8Hfsv+V9XGq
egIOERD5rsjeITnaF5nuZBp+5S4RIEA3i91Unnur2F32jysnaNkVG3zJTIWRbdYEYOcKc6zNVk9s
7dELU/UkhUabiakyEx1WT5XhXvfKCzvt1SlozYnnWoLCKHtp++k1KjLs7fwlf5kp2lIMAMj4RZT/
kuEWKMJ1b7wwU425+rSDX4Lqzb3c7kL9+brnLmw0hgrTJI3q3VI8hh2HfX/5uWu567If2HO+5Mjn
weMpvW8P4d1v6UlzTsIjElD25d9YcQJLTReZOuakmkSS+vABg4cL4sc2jPNgaIfLP/D58ZOWPUGF
9pEMaxPULQoj2ygCGsGWGoc8L/B/1wOlpapLAjVDDQ8c6+Mwk+IEO8iU7oI9LGiv48OtclAcJ7Bf
jgwmqs9n/8t1H7S4UrWq7QzDYMWS+sbobwfzGlVeFQbFf5/6doCk1YrxaEyV3eAKTh4jIde98sJU
51Jy0qhe7yqJwQhMvzP0rezq8/MjWQtbrTDVGsr03mUG8c5MjS9ZhFYikxtyOG055M+vEcla2K1S
5praQgvljnBRMM55BxWVIxdbRd21E7ow376KA2h/uVZHKPig2qhjt/fzfHfd2i9uWT3xjEpRWCBY
m3zmJCft5boHLy7XtC+rupcnNtXKbNM4Iq++cVzmk/yJWS37gu0Umm2R8+ShqU41s4dUKt4GMkGq
dD+1uYd6+Qv+iRY/+yHz30feSgolTiAFdPWnYh+f/A/jvrMPwptyyvfRyXzOz0ft9fJvrWyyubDa
LjaUosr4qTJ1C6YRttzbytk0F1abwQpjChWsST0TvhBOOlHwtUFB7/Jbrz19YbioIRoRDG+Uz7Tn
MP5Zhs9i+vW6R88L9dclO+m1KUoJj+4ssF7ld5X58fYqrTNVMhcWK2SVVWQWvkxQM7eDojIaW8cM
rkv3pGXHr5GUOC0r7sWiNe8NJXWVzthY8bVzsjDXtAdpFXn4GnmAYq9QbfCWG2b1T1732XFfWCxz
pqHmC6xK9bV3vI/42ByRU3AtZ7p/TG/TW815Mm5+pT8ub/A/GeonP7cUdBmgccrEOdsR72DleZQh
eXgU4UbcM4X/4493n90Vd8JNdGfsvO9bUhEr18FS56X1BZhh4MJyLXwHXWbRshOtgK9jTgLadNjI
EWcH8dmnLay5sLyeaWz49hPzzS9vU5N59PLJk97C/qCVW1W8Nf9kLIxbsHLRqEe4+nxmrDVtumGU
/iBP8MhChGaZ8kOBwZdW96QEwy3MBWcZvrYpy50sk109Rj58FNzLu7m2sAtPkEtQbgkeryK3b5EP
WfOjLz6W4Zb29sp6LpwBwi0RoUHZu4g/uJbe70mVN7Zq7cUXrqCJkpAJv54AAVqBXSkouzROn/ri
NOhwQl9enBU3aSxu8BbWEwG+U/ZJ0G8ZaS7t3EvP6NNflThIxsIpMMVsCEmPrzRNOBkOmn9VvVIy
lg6hlklhYd5yu2Anh8fc/x5BrrUFOVtZlaUwjMKoaA5Pb4/as8eEc/HQ5/IehcjD5UVfscGlKgzz
7rXpQanidp0joVlt3WowGOr1GY4qvd8IildCkaU4TDfJqTRF88pHzaNcNK9TqR6qXLlD2vKYl9Lu
8resLdXC0IukRu+KhqkbjOfUuA2nfRhtmNbao+e//3XPxvCPgfAZcPqmltgpDbC9MZZoYOlxsr/8
9it3lr6wXoLAUexgUXPhSjCUO2hwLz937dUXpltEGdPSc2wzqM+j9d6Xd6WwYVFrj15YrJKoTYLm
Uu/W9a2g3CTeY3JdZUjSF8bKlFMNjwhvPQ47S7itr+uuS0vFl3BAdlCdV1lWVFv3fhr6VdVDpBL+
fUISM9eghuDBWijAE92QglwZzWiz7f51+FIYW/tu4NHq6CbKg5hcVW8HuPfv5zIZF0nw/xOA+ele
MqXTBGj/8qFbsXhtYYp4WU8VrIAijfwUTTdwwQjmN6N/k9qtKvDK2Vuiq5rcYIi3J3jIxPyrGk73
QCr/tPFw5XYurFHVvNka+QDZ85xA9xjkrTYiyLW1WRhkGseQKyYFiRkTzgBPVbspZTvs2vs+Knej
qm+1oVYu7SXQCsbYCDXhmB+K5H2YjAddf5PCyWm3ek4rLktbGGmOmEYc6hxMtIrfETTI4Km9fH7W
dndxp3qilBpCxZ0q5cYveNJ8aLHhLBukNnm7/Asri7NEUemdoEI1wy9M0GC4Qpq0R2GKq53uZ74b
DKl+nVtfAqnkMaqzMiZwlmQHUjRrS8tw5eJeSrz00pQFKvzYcNVDFhbaoe80Wn/I5dKG1/KxizYS
kJXTugRUNXFhhWHAOhnpeK8J3p1vFFC3W4/w0R4ZFd34mZWjtARVqYqVVqXUUgcprQ9oTyB3Ns1w
I7Jce/j8978caF7K8OVqGHMnBQ5MvnYzbfi5lXOqLmzZG8LBNwa9cwvFViJpZ3XfKugCLx/RtdeW
//3aBUwynjzw2nkwQNQX2xRzrnvywnC7VkM6R529W3au22M1bCz0fNl9ktGpC7PNU7nokgIFAjmD
7na6DSjFRR1sxm25S+SXRHpKhi1ajRUDXgKqpKpRetPjGzSjh1kOpaz41YICfQt+88/03ycfs0RV
JVVqWUEzL//7j9oxH5/Hx4Nxdwu9kf0i3GwiEVaO0JIvAmVicVDYYZfxaLl+72UYPK8iBlGlJbSq
SLTcU0KeHYs3/nAKtjL3lZO5BFZJg6JoycRz6+onkkR2V12lrswbL0wVBh6BcllKDpvCzWQMMC/l
13niJZ5KoYD7n5cex4cpu5m28KBrG7gwU4hiulA0sE1vfDLyhpnIG6M2r/MBSzxVA1miYEGtR4s+
6B5RKHpRkIDYCHLW3nxhrsbQKwlMUIBli8dYOMbBc5I9X+VhltgpDoSolCWPLtTbXHv22us2cYmZ
gk3Wy6Byp9hch3C0eS4w+93lV15xXkvYVNW2SRDDqEopPmr3zUwjPkhQGNpa72X7xJfFnUID+TEu
YmWXoaNxzeQUVOOzg/vrdpIiQYtVjy32lPQlN616pxu6ukM4bWObV67wJaBKGBJzMIOcH6ir/+Ps
y3oj5Z2vPxGSMWDsW3rLOp2ZSWa7QZNZDJgdjIFP/z/Mq1fK419opL7JRUeyje0ql12nzkHtdNV9
RzW1BgVDMt/1UwwOz6IJNj5mxTNQy35jrgqCeiT0xT90/ZknGwftWrvWQQsNJ6+gGlfNsktPTlaf
oCK2saVWrOBfXvLN/CsPIhXgp0Cs6f9lIURdUJWbf7u8p9aGbR20Gk+NiJKxXXO//AtWxPF3Qdz5
9XLjKwO3q1gD4arWVKj+AOM1734E0w/Ony83vTJuO2dd5VCaKxoXafD+BjxvZPp9ud21IVsepy5U
X7SMDAed3fb6T4ZX8+Hj5abfHzKxU9QcMNwYdbfmkM1HkIjG9eGKdhmzc0NBzziHkJn308UN81wz
UOY+9KBX33qRWMz8f8IMtL9M1ZvtJ6c8A4NlXID9UYidAyW9XVml0OxTDUhZwBR8+TPenXl0s0zb
m25i0rOudfrgrEDjv4NSSxBVqHo65ZxsmOjah1gmijgY/L6iLH+Gbc7w2gSOx46Bez2r3R+qBiLm
8oe8u874EPrfDwEkV7K2T4IzNBmEikjdgbg3I0lwc7n9tYmyTBa1O4npwrT8KWP2qe9j/wg+w2Ot
O3djntY6sGxAT27ZV27un0Hd/skQqNOCdjE7gLhVb7y3vns3ZMzOGSVCTBJiUuXPMsnMp4yo356b
g38ZwmflSbaTf+jCdtrLqhg33kffPWLQ4zKSN7urGDlBLfFcvPIWqg6S/J282eyU4o8pRE4jDUmT
6/ZxuIzgbU/FDK2brKdnw0FWacDhGSErDG3ieny5vAHWvsU6j9sJWqXgeCpeSwGNPFKC0naEhCOU
CgBQ6wZsZG+EzujlzlZ2c7hskjefA8msMjVeGNx1UItpd7IGAcRu9udN2MVaB5bdm1HIVo86eXVF
+WnEyu3DbOyuHL1l8tClcA1g0/I1GXsnGufMOzs1FNSvmxvL0v28hNaUHMmZ+nUHwt4sTbqXrAeV
0XWmbmeEZDGlTRJq52eQU3rQNTU7IPhU1JthI/RasXU7N0RjXZUMCP1zRSAvD9rpUXhHVklkV8Yy
6bbe+FcW2U4S6byApJzW41nmQ1ks9AetC2vHg9Y1YR30MSz7ZiOIS8dBT2eop32gGQR6M2iTXROA
oXHLpLtxIAPtC/r/jiYUHt6kvQZ7e+lOuNZf3ksrC8Eso+76LEnrevLP0KYADXoef2+I+xWFudnp
cgdrS2AZsgwyR7etgqoFnhLbm2YAQe4OpOdQZbjcwdoXWIasXIAOBLSYzsoA0AAJXAMpBGKQqYb2
weUu3k+VYyUse06JG0ANYcB2LYtQnrsROnRfoDVfmqeReyPIhyfojxVPRQfs7GMBHujyq6kTFvAd
g5RaAdQxd8NvAiLBwythox7L/UCCJP1acAoG28jl3US3SBfXptzyDyn0ctH0cpCSHNXDUIG9H9LW
P1yejLXWrTgA2r8Nio5I8dP19UORCBA1U4juXde4FQMUlIx5jCf5M4G+2t4UAwSbSqjmboG/VgZv
Z6OgIUmDUbn+WdfmA/im6GOgjLwmbwQuDMsZOICWV9PUFj+TNC129SIHHIm4B7n+5clZ2en/k5cq
HI+mVJCznEZBH/xU0/wIkn6RllHtdJCsuNzPuxd+fIflE1IZalR3FfSuS8ByCs3eRx4GDwrS5qg+
gSwQNNlD/NB2/PflDtc+bPn9zWHPZ+FBx2oy57gd6A4aRifU2Tu3LhDqG650bd2X39/0ALnDIVA1
MWffA58umwN3P3L2fN3wLe8AeXpcK0yDyNtUpSGRzDy309CN6aAqBEalpt7KKy9m8M6dyM5clRmB
b5mm6Rd4JxRIWl0v1UkaFWmcZeI+YSJVn4wH1fV63zpK6PNUVUCw7iroirtPVYzz0OyFphmEktu5
iyE60pFBPIay0qj792s/rU+oQQ/dj0PmOf7nFmcQPROk/cDAl87QD88jKVl1nhyvWQTPFO4EJoLi
cQlZUahNZ69lCd0OCZWUc8FamkKAE1MezS6K7qCFB2HUHyNSY3re4e7YzWMEBY9KnAJvmMLPQ0Nk
91jPpUeyXSCyov4IMZXC/ZDGaZMfvTSmzV8uXJ395B6FwGgcg/7ut2lSkR+YA/pv8V0Gzgi1MtxS
UKh4AhGsz8QtAfIb5XiX13vNPiwPWFHEobVM5l+5GRRIt8Vz0Qwg9SPuKfSAN3TL7LdM4x4KTQ3Z
2MCLD3lv5S3H2CUcpxIP5jNtUFJwqyiHHqVfD+wHtB/nYNgHIatEe+CQRihvhMOaree/FdOxE4Km
qwvJGsnu0qmcHw0UE26pCbbSdSumb6cBU8oSA36R+VzlAb8thmT+4PeddzsGjtxKLL9facCYnROc
6m4KaZDSO5KlN7TqgBU00LOLh48+C267ofglGb9R3vAyMXfntMEnEPBukRrSf2nfd9bOThVW4Vzl
ElioHymZeXyXQLW3e8arTOLkB+47Jjg1XZdDgKwwrLmPeQ7tijxQJU8hORRPTwFEFNsHoVrINThD
jNJJyuAFkJItQPpuRq+QL7QL5+lOthKUu0yXYXpfELAdhpBTLdIJwkagi1f7qu/4/JJOBUSCix66
e6BngFbCLyFBqH/XJh2yN2wE5AZaa60InSPRoUSeCo8v2G6x8SBapjTFOOaxDIx3yJQcir9El20G
vZcqhZAvhZJC+TFWnPSfDASszKNiA64RDYS8plfl4jz8MPdglXqB0lQ7f2vo7E6PILCqyz9dSuF1
dhAgNUEAvdikhAwiaixK5zy1nDqfE9DJ+J+8hkm8pPaZ8j5WEMj2oZDU08+QGDcZNMp6pMUZKaj7
nJgxTb8kjurcB2HyRLzUxoHgnYbiJKSjdJvGp4BNM9SnXKg28luGv83JGxKP7WsuJn4A2Fe3AMU5
oAEWCHlAiadznX0ICQXBqga4ZdwXnevcys6Z1B9WU4gQsSru9BlygMJ7qCgZ+BGyW15zKiE4Kx8G
6GoFdaQ88DncjLQSDrCkXtC9lmPu11BjwvNQdxjg2/ht1mRqepRDOJQP5QyZsIh5po9PGpI71V/U
/Aw8RR22GdoTBInVU1uCKONBOxDjgTAjIm6y60OItXiQ9yvK+LWEkmjwkfRmhohQnKcZP4KgUIVR
X/DY7w51PPrVDI2qcFDPoR94wUfkRAvJd+WQTcPTkASgcNqB8x66Jns2p3H5qxkK3EqgbeIvgvdC
hH+mYKTyowmywLuD5ln2in0Ewdley5Cchzhlc3/E7hy87nuV6NL/miVFNp9SKH6aHV7ee3B515Wo
kRSVFfWf+0q48d6b8gZaITn4yA4DNKLJiZvOrW4h6Qvxim4QTd3hXaJvH2bqjC64DfIcAly7EjSm
zV070fg86rIDbWIih+YuY9CROMbareJdSxQySME08G8QgmX9no0SQmAJeIfZDR41YXNFBRb2rzJk
kEgpHVnIPZdQCkVBVN97N6Yr8+7IvArcNlGF28IB8sGQyGw8KCLvFAvr7BYM2FBEFr0HlZ8uE6W+
h1x63Z4YkNj0ELgTb+7zNq2fmVykuhbNqV8dDmvzEQ+HSVpEMxTesaHAQ8juRqlCfQcxQkMg50nI
IqBGZ1GewqJm9WMFmScJDfqwoVAnpaMTNPewtMbssOtq+imevMp8DF3mAcTsl0LjnSKFIqDeJYlP
XjiqL/CLdiDgMYJGeBAOpqSm8dEtHfYzj4chfwwDGtcvKqgDAf0fLfSHqsj7/LNDfZzohZ9mxTmv
h4p+QFw/i88NGcvslPWJbH9A/ayGCvQA3TbzN/donjwXYN+d74iB8nyUhjwPAHaG2N5BYoLpPsmh
AXmCuLJkeyiTVMmr9CBgc4BJsfSOgHbD2XUocQH5o2/A/qjckkGMa86XLHjTuO1foereuRsJ5EGA
fU+dMAEXdm2SO0jWeM6TDv2svymrrKzTI96Ck/Y7cyBM/+zwIQVsraWQGMu94dtctGGcRgZqQjHk
aUvd7V2XJOM3tKZRke+jyFnx45BI3ML2Ip6htXc58Fg7iq042YTx6FGZtOdiNtDWBLpIVTvQGqi/
17VvRckNC5yy6InzjKK/tr8vcojR7qDTDVHV6zqwImXpsqwzEJM7Bx2bGvicMqN3TpfFW2wy7tLS
e2etdfeF1nYObUMOfHSZtRGd4LVlKr+mBLtGVA+dTm58H4QDcKsaKujh79TTN0lW3TsB31iltZDG
Cg/9WJEGB/149l08SOAVx4HIJnhaew1lvuvm0YoGG01BGMqS+axTKV7g13kO3RsFqdvL7S83vXdm
0caQ4NCHgLjOhjMb8TCqVdLtO0jF7guim9tRDZ8vd7MSSNtIEhI4buaDJ+Geu6Av9sX4AvX0p6ZL
fi/xmPQlXjj1h5IiTrnc4crS2JiSCrINLMPL5lnVDT+wED6D9mY6ZAWo9y93sTZ1y+9vbpopnUsK
MO1wnmeQ6IVFsE/7XB8zDzUVxNl67V95i7eBJkhBQo0pqcZnv+SDijR42aFRT/jJqFZ+lHn4ewzD
p8tftOJ1bOiJDzHgMWmUPvOhryDAzAKfLsbLibdVwrm2ESy/UOArPA/6bneEpGdZo5qq8u99JUWk
E+gXlDGMBypaLSL1y9+0thEsN1H1sxg6SGafmzbODhVISSLIR4I5chQbj0Hvc53gcma5AdSNFnEN
PpN7VuDCoTMIgE2yuWN50RxlEjzQAPX3zbRwFCf8KUcAu2G8a5NpOQflodY+h4zMB4Rvojh6DlYL
fCdOWfs3XVX5SHXisj/jDil9cTvGFFpwtQ9UKd8YwMqGsTEuJsgrJ1ZtDpEA16hT7EHv9NZLwnwr
vbI2tzbapUD4WapwdO/ASnaYUvNBh/xJA0lqePDw7z6nweM2usUupNlWgnVlXm0cDF4Nh9mpSH4v
sUmLroWUYgBybAgKQz+5CJ79mT9mAt2JcosBdsXMbQhMWgNx00/LTIYu7nCDiztxgRMliFgWuD+8
agZs2Rkk1GEv28Xa0lkRRiVjx20kIO8Lb2u6kwmBhrRbpmqLA3Ktg+X3t+4xdIYcLxT6WeMV2YGc
Zs3w7ORSZ8PDr7Xv/bd9RSuJt+lphmFjzHHL3T1ucFvA7rUtYLmNhvmQZI7ZdC7CGCjUqKF4Xb8Z
dMgE1ADzwR9v47jMRBARY9rgW1rWORhIM71oSV5eoRXPZXMN8SyfAqPC4Wy6mRwgYxfseVuiSEnQ
raLutS4sB2KINxNwdRq8M0N6GtfxTNcOHg8CSHL8DkUY1xvx5sr2ttmHwHjq+tot9DkeOX8hTp8/
8CLmYDeGxDLeKPJ7N4R09uWJW+tseVl7s/MgeYxaEcgw3Ota5LtF0iBF2Nc0RbYDD9jTUPkbHa1M
n81KJJscHMM1zpZFzABpTrFDPSf4GwA02dgDa/7vX57qzbco5YVu3afkzl9uypIP3yb4OkjKQsNG
3kCH8gZy1otOvHh043Lj9XnFtGw1ED8u8HIlx+YcA6Ax7dTsKG+XgDN23uhgWYl3ok7X8g1Fp52k
4q6675aMBvFxI8UKTbhPIc+EhFnCHmqvugoxyaBy9d/9UNTzQPyhSe+RLYN2uaoUNOGDoQ2/X95v
K4Hgv8fIN2tkGpYNYZP2ZwiHzrijCx2HnEITIsDDgqE0TodjyWdZbmYpF/t8b/6siEN13BnSslT3
FQRhbmLQ0moRPsmgOqkZ2pYVXkkihIdtBNXnl3bcyt6s7QvLXTCoaSQi1Mje+HKmKarHVBNU+7nF
xfnP5blc6cLmQypUAG0TX2Otmr47AfKrjmMGLeTrWrc8gx/2Md4HSmzsfJ53EBCe8d4H5d7rWl/8
0Zt9kNZ44YYQEOjmyJQ8K+j0fg8h0XPdeWdrglRCAXXQD2idNyQikIQ8zEnbbmQ61uZ9cXFvxi7L
AltYyvy+EDULoazn0PoeD1gQg79uciyTNxrCtH47Z/epxqNuxEmDjauCKd1fbn/FF9sCa4qoUDG3
GyCKDgyoTNKmuZ9gmQen88VWKdPKyWLjTfUs8zQf/eRFIRpVjX9PXESBUzifc3jkOb0WVmSjT8FR
DDrDboCDjIlzrwKvfgTR/Jbk3dpnWHZMKkmZqOfkpWD8SYb+fVMHITSO5TlR5fe+MnJjz76/KIGN
SDUqDlgrBBKEBRThaWDmXTW2SVQKMABcs+6BzZ3ENIqmMnDVnWlXP6Ssee3y8glbgV1l1IGtqJKa
3ngqUMPZpyZsIjKNiwo8xYP3NR8A8Lu1GOBn8xsdAPw+koeCfu3Eiyb5NYP3XTvsSgGniCeKErk2
Sf+GWsxRL9TGGf6ux0Dbli+FClZZQSkM445zyEw/5e5GzPPu7kTDy+9vXBEKnxPkPFFTKfMbjmpZ
P/0VFPdV+a2U1cacv3tiowvr6SbvcoQABmOvkE7wzZ07fc/CW4Asrtn3aH+xhzefMLdhNmcU7cdL
1iUzcNcjXgCuulqhecuXVqpJvcCANyb3IcJdjyeOsq8rzAlNW7ES47hKc2QBDggaVPKbsj8QKN+Y
lbWFpf+dlUl142RGVGH0zmMAFY/cqffp9CQAL1XFfLz8AWvb0gqNRidJtMjpcCBdeKhqLGlr5mvt
ybLVGpRpcZPjC5C8859o35lT34dmC7O0bI//Cet81w5+xkRSrCRqDmp/3iEzeBoSvp8Cb2PXr8y/
zQeZJyzU1AWFCVTWhvh5dvNd1zwWHMLfW/yPa11YtluzuRaBXqom6o8qP42g9BL+HE29s/PKjVBl
bZYs4/VZSMsKSDHw/H6oumBXJCeWbWEg1hpffn9jue4wIwvbBOagefI45+qkcn5r+BauZ8Xx2JSQ
EA6EdqrE7hRZcxzpcOeFVQRL3kNv7/YqA7ADoaSsZTh4WGVcGpWQkZtuKWK8P3hiH7V+i82TjJj4
Ofwpsodyek3KP8N4ujzu92ee2AetoDMxtIDPnM24rxEpEB4uT2CHy82/7xeITUvojEE+ZcioH6bY
YU+e14eRzN3x1+XW1wZvbRs/aQ0Sr5iaoX2UIG5KxENcfb2ubcvbQwMoqZBfgtMpzZHrfD9ovuc9
2/DKaxNjeXzhjClUV9G8C756/qGWG8f42pTY3p6zmvgl2g3z5MXNOUQey4fKzza8wNqwLT+PNHIV
s2Uzukw+hM2wb2P+8/KErzVtefmpBhuQETOaRsBEgziSY7lxOq1Mik1JWHe4UrV1irWU41673Sub
51sx+htFKGvNWzFZhVeAQTJQFVD/e+/+LPAukG3p6f6LLv73dIL1/dc1+oUkZO5j5/dUMAIkgfMl
q/HMkYfevZ7wi3KC27SrvpchT3bCzOwOgVeIB3NyLpvqaRyr7KqwltgFaWFKw0aM4Mmq6/YgIdaN
29KVC2QZspPO2TAsa5+F3ZGyBixf1XFKw+ucnF2DNs6sLP18AF8QzV7CKecocgu/V527xQmwsndt
xsIY1XX+4OP8CsnvsE93Q79Vh722tyx7bqhTiGCptRyCLJrjvZRlFGRPl01u5WjhljWLGWibEvCp
g/AEgCH5KRTslCbDQ26uQiT4hFtW3bgK2CDc5g7c+Ag76deg5x8vj35l0u1qM8T6U1pBEeDg9u6+
FmwfgH/kctMrs26XlfkeNyOY+4bD5N1Bgj3ymgc9vl5ue23YlkFPfsigXLxUz/LhsQuKn7OIN64R
a00v6/wmjAJ/fMwLF4f5xI5D/VkNf68bsmWeUC1zRm9Au644afU6ma3qmLUBL7+/GXAAYk8H9R0g
mWyPbXrW1UY0trKxQ+t09UeQV3LkLQ+h70JF20egCtDfD966+Y2f0fz58rysbRPLOMewHOJpwvB7
+iVW9xRoa7+5Lv6wa8TcoAwE6WE47QDSwyI4GOE+xpuF1mtDt+wyZUaBJF0Xv/wBOB7lF79SBRJ/
sEdfN367NExomWtvueyL5pHVZTQL6LVsmOdysL5zJtpVYWHTKUcxnESeOx5dDVAtp/GuCjsdQav5
COzi9yHj2eHyKq9sJrtMLBjCrqIj+BlcMMBX0RhkzRg1pgK1SZCPRxHra6Nxu1pMGeJ6BnKzhyTo
ooCKU+f3ux7Y+8tfsmJubNkMb8xtar3AgzoGzMLLj3wswO4jnevcmk0jODVO0uXLeiNLX3ZfqXq5
POZlbO+ttWXKjcySMVwuVlw7d9MIIAkf5G5Iyt/XtW/bcDF3HZ1gZwD6RtVcfmG83YXVdfR8xOYT
rGgv+gqQ74MpqwPuKlFH3OPlka+tpmXCLZsB4XfQtNJhlIRAk3ZbOK6Vpu0yrh535GDoENG6fIqa
1uw7f4sPYK1pK1hWkFKWhYdYrMIT8sEMEwW7SUI3YoIVW7VLuELIv/h6gF6AkebBMHXiCejnBhfV
gHIrDn4XpOATu3zL6aHJ5UzYkSV/BFz02Hm/2uSuDb+4UD+ozT3ZOgLeT0OjJ8teTcrn1ofA+p8k
QX5WIK3eSZnuUPlYRiUN55tMOS6A3HQ3xDQ/gU5kK9e5tkrL7288RRsXPgXfOR6t2iMrP+XXPZMQ
W981Zn2dhwzt+izbAb95M5Z0f9kcVhyFXbsF0dCk8mNsLK+9MeKhNb9cvnULW5sOK1DGg34OzDhY
4jgkMqMhBbZfud3nywN/v3wGy2wZcpY3wI2jpPbQaucXrTxUZKC6Tfc/e4aMeazBAVlFGnrEPe71
fttnO63Zxt11xWDs6qNJgZKnbNB3EMsbHnpPCu/mfaxuijnceJJYmTy7BEnoJosbhoVpCnPKKYkA
zIsuT91a01Ys3YdkHvMEzjv17hgegLz0Ouo+YtcU9QOno0LJJBKZH+PuW1xtgFfW5tsyaZX5KMqY
sZP6YX5xYvJU5nuwjWW8uy7u8pepemO5nZ93IHVBtJLONzR4IuFNu0U4vWJhNulgWPMQQNK0+IWC
QnaHMj0s6QKDKQZ2pd/xrdPYAAabO8t2DJ3kBK3vnSzFxsyvjd6yYRZ4yktSWNAgUemhP3DSRiLY
iEjXltUy4SSumjCosKxu9tKLO2OeE9BZx+bPVfvcxouXgmYFWfjb4+q+c36E/sawV+bEBog3QEy3
An7+kILOpJMtKneKKN96i1yZFBsNTtyYNM1y0xXsVTgvAYSpyiHfedXP62Zl6ffNVpdEdxJ1FDjs
3Ucfb+5AhV3nV2z4d9CNQPv7aBnOsG6KGczem/X9a3NuGWjSdohpe8yKyrtoqG/K9OuUXPcAYFMN
DrKEcutyktQoXi0emHu4PNNrY7bMMsCrcho6sHfhQbj1PDUfky2nsuLCbRh3YaZEyyTuD7Ezg9Cx
T76hhHwr97m2Ay2zFIVMwAYIswQhKCrtx1weY5fNkZIBQP1+u8UIsTI/NiI7ox2JK57qg+jqG0AH
byEQe6gnct0JasOxod7MyJiG/QHaZrdzhirV7ir0lE9s0DWSwdk0DZgh6oT3bgIMfeBtIPRXVtYG
V6sEhWMslvoQmyLi4LEY0vA6+7SZBcdOeZgR7PNYo2IzJfWAquJ6E/6+bOt37pw2mWCP+kLU+iFi
SV2nj+Y8DR4SPlRPpZgeJ790d6DqeulrN9hXhgWoEEOlajYRGnVi3sKgrsyeDfQQUrl1F8PktHtb
xY/eFvfQWrtWyERGoMHblPeHpFW7NK13QE3uL3uJtaYtf9wFfu6FutQHaDF/dXGvjvCo/+2qtm1l
W6HGQtEQl91p8ur7uh/db7Xju9eltWwqxjYug9GwCiOf2ygU4y7X/sZWXXMNVtgBmLrTNv1ylTbB
97ybbrIUzzrTlRGwjWPibRBUQ4jmw/gMxN1OjurK1Vyuv29OVzUMNZkq2Bgwa/OhhCXvRbepwbMy
LTZWp8sbmA539GGeZETSD6V7I/SVSRMbqdOhsLtJaAI4DUl/6FB9A9x07/lJsJEJW2zlHf9gw3WE
k7duCwoyIIHMH45qiFMxUX+Xg7XlwNX8PHVBs9HVmk1ZJy9qbrKuE6xH4Xh/MKE+VYiirjKpfwKm
bxfYaWYPRC1L2hKvmqiL97dUS1aO3X/vGW9aRhm1l1Qq6A+p+jzOD0DvRSEk2oKNSH5lTmzAjpNX
fRlwND+CSHjniG48gmguOVyelpXB/w9eJ4VuZikh8FCP1b5PP7nJVyTK9sGVVxxiOeC6ZyDbWwQD
EwgfJ2C1cdjG1W9tXiz/G2YVBZecHJBZCsW+BnEtCszd/nh5XlY2PVks+c2iKmxDo8AGAdEVdgJo
74TK+1Ofo3o9m/ce3vIud7P2Ecvvb7ppjQRTwcL77zrnjkjIiV9F7+QTG6KTUUndnGUI0hyAC0CF
E8XleMzr7vd1I7dMVY054rR/I3dBP3BfbdHUrc2IdYKEBRnrcZ71ISED4Ix9HTVDfF0lcmADdIiT
+lJq2p8RCjhHJeIv8dhPRzOhJL/cxvO+6+5ZIKzNk85DM4BFSJ9TmjbRNHevFFwOTyLxvE+XZ3+t
B2vfLOwg4Lrxs3u/TU1wl025fA2q0Zu/17PjZRuJxfefZPEhVjqi8iZTD7QFiBv8DYgDmxgwiByC
TNL5YpxuUQOYnUdDw9+lFI8i614vf967mwD9WpurSTLUZHZ1et+YummiFNjlKQpBcLKFbl3e3//n
TEMH1i7jMRhEiI7lS+FX8UE5wzeDii0TzH8bl/5pDB4GljL+677GupfF0kn7UKnyWQX+PcdaHUIx
kA0PsrITbLSPJrFMs8mguF7WXzpw3ESUZJ/KGItz1ej5MoVvXFQVg1/GLXz5onXR3KncePvUca66
S4LkzjofdCtB8d41w7kTqGJpYpQdTnmfncC4sgU3XtlMNpLHR+nXWGBpXzodigwSLiT4MA0jf7lu
fpaFeTM/bOhCF5I8YGGveP2VSDIXEQiMNkPqteFbpg7AQKblMMiXlOXjPUAgcOclFxuX7XfPf8y/
ZeF+5w1DmWcajJ1NR78ATz6WDy7FlYYaIIOP+Fe2xQS41pdl1VJMnZd50/zCUfi8p1lWRdTt0z2Y
B/m+9yBFeN2KWMatnT7EovsGVUzkb6UgceGBtW0jRF2zN8uYOai/ClZwcx6hJnLjDIMXpSgq/Cp8
lLdcHv9KFzbUxyTwESNQYi8NmycQPvj0HsfUZ3e6khw7sBE/XS4SkrNgfObagDpVKepON4Vfh9/7
mCZ0I3J9P9XDAptFWoJfiHS1nl4mqJrLnQYx4wTx9E7HkZpoTY8FiIHUqQY8dDz5bTGTu2rMldz7
Tl0Z5PskUk9I1bCtaHfFlmyRUg4xBhf0VvqMYiS5g8hmeXLApr6xbiuHis0yHYsExaUganqmXtUc
uQzuFEEG38TzX1PHDHxpzwmqKjZ6W9slll/ogjB1y8LBt0xIXjU9CUYwd/T8pR41iNwub8W1T7Lc
Q6zHASgKfFLaIB+r8vopTT/+q+TqVFbuJgXeG5Dph/vL3a19E/2vL43buozBNtaeY2csD+mEZzSl
ne7WM7M+Xe5ixQnZSKO48CrmyF7eqzDAq7Sb/CAtegBW3I2yOt9ShVvbaZabYJ6jR38EzQktFhhE
BwauejncLn/ESus23KhTegYjVQLd+wbFCVWm8qcgduIfl1tfmSIbcDSFZTM0eN89d1onp85JRUTx
Zr2r3JF+TGJQp1zuZ+0rrLN/akboHxfVcFYLKqtqCrIfvM0VWPuK5fc35zJBqax2OXHuCCvlQuD5
iTdlcpKTUwFOsEkCtGIhNsqoceKp4s0w3pkB/ExQgj/6gt9wONPd4rRBKPrqqOnn5RlbsQ8bdgT4
qk5EMOG07spyB6ApOQAyjRLset6C6r978QVbr2XxlZPQwXMTfTYiC/fEj3+LKswPY556O9Riq0iQ
dCsKX1siy9ynqZ96ZHCxAfzUtG5UGBdCQLQY/BYkemDEBpKOULx+P12evrUNZwUGk9YOq1DBe4ZM
h3fStc6/9mloNjzLWuuWyacyc4a+4WBNWGgUugxJxqqe/14e+spU2Rilbm5d8DXHKD0WJRKXRR/g
Xgx/sgT7IeiaD5e7WdlgNul0PPeimKfWBSfc4Nw2Bdvzqmz2xgUBzuUe1j7EMnrpcofmU+yCzwwA
70mReffvJsnLMbgXY7NFG7QWfNjApakBw2zYl9PdxIIfKSZrN4FH+Wjm5xTUbXFLTg3p6Q0tPdA1
OP6DA4ZC8NdfGYTaaKZGlbkqJ0rARpJ/Kqq0ObbS3YI2vgvKYiAp/a9vA1dLm83cBUVrU51Yzvne
hNUp7bwwmgQS/saNv6OO/7h9I197CrCxTFPYxOiSYzqle5JCPDLfPad9d6tE8MA68J7wwbsHHO0j
SAyzKzeL5SCQ8SZ4lw8AhczAUlQMoFEA97Zz34eFBk1lyjYeOta2ve0YQuNPgyIEmOwwjPzZ7Oky
l1BX2V+36y3foNjIjFuhg5iWGsX8KD1TmeDHUJa/5rjojpe7WXHeNr6JCxw5Us7/3wX17EGlvv9M
csRqwJjcANjufL/c1Yq3s3FOaqAl9VpNziBZ8B4Ym5JPdYdQ53Lr/zI67zzQ2CTLRvK+9uI2fAYx
rTtXe92rod5nIByLUjcvmx+Nxvl+o6taVt902/vNpzggZgKb6qRzkt8irS4YP0BUwXM+83Ak/gfO
JloYPIYqTf4OuMSVkJvJOGvbnejwkkwjlLBXCQGTJF6Tr4wEbXVIyOiQPKlJfDfpavqVgmBbRWYe
so2888rWtcEbkxwDSaBYcaZeWn8ydf1UAJpzVMmUbzwRrKy0zdiXesrHeZmCkN4ZxtcmEQ6NkgIP
HpeXeu0DrIAjnkE3XOVefZ64kvekxU09ber0IZyh2XS5i5UvsOFt4Dj1spw1UA2Zy1FGCnzFKWih
THm4rv3l096GmjFIGseypueiDtrp/0j7luY6dSbaX0SVAAFiyn74lcR2XtvJhErOSUCAACFe4tff
Rb47cHSszS3uxFXeAwlJ3S2ptXqtM51GlX2GVnmTbbzYWubIhLkNtZ8XbpqCr92tPmarFMlUjM9z
P1cb8cnWgbEIWRuSxS+69B58Z+QMAmbvIMIhSyLW78wjmmA3ZBoYktVkeVS9B6ZyNjnf8K6Vb9GA
2NbYCOESzxx8cOvgcYJaLZhGCfvtTrO34QOWDdeU3GUFmNG8sAweVRk8rPSA2NH9RHSgUQZFtAOR
t88+gko/gCHuuk1ZVsQEwZVzPP9PW0QEoC/zluHTQKL8KXa6cMOo/jBRvBFjTTxcyhwJ2m3QDzY4
GQsUuHtLhVw4KHuPqDDJyw+kLfh9CwZrfZjIUrNbFDcT5wOoQcPvtM+c9nPjaFG+yHSSw1dVx/X0
wkHDIt/7Ylo2n25tU2EcGfWSjqBIoekHn0Bq7bJ0OgSdQ+OAtPufdvF6tgWEs3VkHDfCKQIC3Wvl
/44BcgD8ECDQ2/+HSGTrwbBSNgNN3TWehKye/pIiN3kuufZvWpCtfd5nN8ZJg7OxdbzMbR/DFHaz
qhKUHLAGqGRsSRBYxmDCv0qvp9CEJs0jksXeSfQwSIqL9qHIvC2xX8slwYSANUsnaDVH7mM2xu2h
0WhY8DBIqBt+yhuyVW1jiRkmHIywNAOZnnIf01Rnd2yYsS2AtaXfWArbKNbfX20LYBQPwQ+svUca
dQxg+kIfaDaQc8RqcqxBg7QRKiynPhMfxkfXCSPl40rlLyUUHNDwgAc78M+K5cfYt/quHzcjoW31
17l8NShJRzG1fozVr5fqjriDf8cZdooRgnEbhz/bshibEfgIyVCmVfc4gU/dB1O8AwILL1Lqy3UX
saRsTPyTdnja6aqCElo9Q4QIBUXfoFPwPeyD8BzL5usMCo373IGmw/X+bOMxnF6nWeBzV+OEs2j+
DtKmuMtEeF257Gve8Hihh6mLdNo+NiEHWBVb0owX5+ttW0z4P+ROZa9SPeKml5VVeSYlKUCrNtKP
uFizUyTKzbSAxaxMAOA0F3FWq8x9lGysmiP0NqoIuufcZcmcrjJ1+8ZjbCUUYCbs49x71GQA7S1U
WWXUqRvVE3oOxiXYECS0rLjJ/URJXM2ghHYfm1QMv6ds9qEkQvgWQtY2Wevvr3xQBSOSmD6ku3SB
K8wQi/BHH2Hd2zJUG9cKS0wxQWV0iEgztYhdLMDppkN6ka8Osd6Io/W/tkRu/vqa2EZjuHsaATTY
g+cctotbPVvTwAEWZllQo3O9B9tyGPs6pXXXEjxy/dGCZfmQPvoaf/Y1bng3FaIYZgGp1Iz7nT6R
XGT/FrHMxcb02D7ecG/wZ0WV7LDYk+eOzwRabd/GHCfo619vmXwTXUaX1Fe1I/xHnk7uTTq63P9a
eEUcHZ3W5+PN9V4sYzBRZgLiNFqDuu+e56T4WVadhpwKk90GwMJirCbIjEw97CcPcP+qsY9L14Uo
pG6y6JxOoEg7+rhw3BYjYOTnfcMxNnZR10sHhiUfnLw1eUmzbg4PASm8rTcq23QZ/g3BZSqk7+Fc
kvfiA5m6uTgDYki3cD2WqG4yRHlyEqTyWv9/zwjgGfvM2Dx9WW8wCzSTNp5/bb0Yft306QTNoNx/
BDc9MARlV8/efRoU7q84095tUBbV9HnfghgOPmm2yqj1xSWrUwg9O2CBSaN865nC5iOGh3sof414
0yCac6p+KMcTv3RFgVCrym7DDW0WbDq5I5EOTFX9KCGI0z5ATctHJUEErvtfHPT6NRj3ee574HVY
wLt13DNr1GTOZD6IyJqYuI9l0zZn0QJ8mwQOY7+vN//2tOHV6+9dyuvCKZMTxIr/5DxLhuvUmPFb
SA/J8/Ue3vYTatJ5pXWvmzJz+SVleQSiYryI+4chL5wtPLJtCKtpv9poh7HuU8FG7II9KmGn0slu
vd5pk17KYmNvettLqIkVnOoKij6Vi90PzxTTFENrqdF3NEq/tdCS3hV/abxO4KtxKJBd5yOZlkeG
F0QwiPuOj4e8ptbdhim9bb/UBAp6gxfVUEJFcdd6IpkK5b9bj9RU4LHVDfBY1U+b1Ou2RTGcvWnC
vnIISPn/qLpqCG/+yW8PFd31/k1NcCD013JZoyTmkfnd+Cf1ot3JO7d4DYPwc7pxFLUZr+HyIi+X
Ii8d2FY06Ls0D5c0qZos3oJuWNo3gYEybdMMsHRoIcZ5/IHrZvjUy3BX9UtI/4MKdFyWdkNZXHSc
TjclB43/GVJq0FXb5domLlA2eV5BiwyxCeQ2w5cB1bgAtVRhnw0v+3owfNuL+dhEODlcMiSU7lH2
WLc41ZLmn+vNW/yardb7yuUgmlhFXh4vj74/h6dFzj8m0oMxB7fmmwAKOPusyCT7UgVej7quch+1
kOBBamgIdsDZUYBbXR+HzYyMXVzVbiFcp+0vkFBmD2Hodc8F3Qn4oczwZe52C/LMgbooIeavlCKb
4M1NcKj6duMUYokWzNi8uRRuTHHsfOS6TUEawp6mJZM3URRuqZzYejAc2RsrmnmDZPdNq9qTlPU3
T+TdyWdblmrpwMQDQlKTsTJKu0taOe4xBQFGNhf1+hi2b3sw4YBT3qXgWmqHC9LXFT80fIwH6G+S
+Om6DdkGsO4ar3xBDzwqRp90F1DDerdIGrxjdVO9mzX9db2D9Ujx30w2OMX+7mBihZy8UaEDJIvu
aOMF+YdprIL8szchy30UgSbRFzaXTn2Td2QrkfSneOitftcBvxoYNFfHrqr98odHl7o/pyHgf48y
5+WobkiM+6CEBtTkgLy67YpQ+ec+cgf6g1EBxrUkUoSwh0BEfr8lfWWb6dWLX32Q104zcQp3uEAb
MpyShrfVRwhjpt/bRe6TuqAm3RhjBDqYk0sey26REKrhqDI51J7r/ri+mJaIExkxYZqrTkKhdLzQ
pVFP0CGeA+hKgdl6IzljOauYCEA9Cjfv5For5xU8v2+qUbfhPRSCA9Rw5p5Q3js3DTyqzynUbiF+
vW9YRpgYxrz3KKfDRXUMFbQkRY195of9rtLLEIDmv5c+DGt8tOiwLMj6llOtziDc+A3jzM67BmDC
AlEdLJDYovJHJobqY9859ZcUu8/GRmaxXJN3jMctJH7jub/gsMHZWbsRdFnD2iFfWxWRDZyHZelD
I07QQUPtFHQ/F7niS0EgoM5DDhgrkv7nBuSuCW+GXdRPPrzi7/Vwm953OwDpTm4X3LXqSUbFnoXw
Ud32d8tTRtmI4vX+5M7F7dK7555uJFLeXAS0bFzZUlHFRZyjaEyKNMlx5UEhQJLmW+9rb3o2mjf2
AScqIMHj8+XE6+BBxu6ngKmb68a5ruB/IjGaNlZWTDxUTiPVCbfMKq0Tmj8wJpJG7JwZI9JPIkep
AtSFT64Hgdz+F/N/jWLZsH3bvKy/v4ra6Zh52YxKixPqhA5qVIcs+nfftBintzpwIPQgwUqAiYj8
X4V4HoMAze85XGHWjVBdL2kzl7HTQ6fkKYAQbiGfMEsbs2IzRuPkBtFi4rchaCbQ+FyGB9e7r0GW
e31ibFNueGe6zCr2evhQH6ZJHIXHeNz6bospmoE4TweROwSmotjFT8+aPkF1nYvn6x9ua91w0Yni
q3mGD1/cX2790ooHzMs+hKzPzCjcitGjYwd7qWt1gyPycdMS3wy9aNlwUJdPYYbyiz+zMjv3a3D5
37fnuwqC0YPhok3ZS8dTMMa6CA7LAIbcepcOIJo2HFT5/tD4FUxxkr9QkXickR+/vpwWOzTh1mQs
NTgqsJx0eRY0Tbp2OF1v2eI+oeGbMx6EeDyh5REWTpxfCqphWb8vHJpEj1VQo45rxmrCN0nlJK37
Mu+iacJkG65JvbwIufCho5t105e0y3BZrpx6eW7GmG+VR1vm3cRTD1LPYek6GgIP+qUexrsmaje2
IlvThocu/hiOI57HThQEPEAkfeKgSby+pramjQ00D7pe6BDu6aFpXuXn7ahla9rwzzrrm7aTHmZd
NS/9lD8vy1ZAtFiiCYWGiBxgvAW8p18ufv8LmwTFXrFvRtbhvNo6wXQUTJzH+lSJ5S7ysy913W0c
Fm2fbeyduHRTkkd+exKoVMkSVnnD+C5yG0ccUNPmhMfrI7AE9P8wOUKg3tU1wlY/PsCbOpCl1M2v
YRebtc8CYxfNqtSVfEYYmD35JypuH1tsX2446oy6Y7BkYV2x0VXzhfmXcViSzb3I0rwJZlY8JqAf
QvPYLqoxTVD6mizOrzjayu5bTN6EMNdAftQhhaOuxy6k6pI22ILk2Jo2HBUk8KCBSjHr2DDqrAO1
UrcRXd5MdfjMxLKGcRhGUGDuT4zfqvum+UWKPnHwcuOlZ8zOdZtcP/ON0zRdXeK1V/WQIQ4HzIwm
KJZyn7r+KaqfguLi7qLzxTAMvy1QA+rOnIPpxR9m/+BCHORWrojyjbhgMx7DeTN/adyeTeokGmhm
V/Lkt79rNnwK5UYotq2Dsb2C2KFsEHrWq9LD1Dws9QvFyRee+/+xFVLDeftOjDqU2GbroL9L4+5x
bPlhSNun68u8XhjfWmbDgbtqGkaWI/TI6jeeAlkCF67TJ4DvDq10PnhBe9o8nVmiqYlnRYCLqllj
64KkW7IGOZwsI/9yfSCW1TaRrHgrR5LNR+ODXyfYYij9F2GI9hvuYPFmk9pxln1cC7G6A6pRjhR6
gEkaoE7g+sfbWl8H9crZ6jjSAlwXw6kj4UGz4KizreS9bV5MP6Zi5KgIAQnMcGFFlky4skJTL9nu
wfbxhh+7ZU/qUa0fr+M/EXp/04YL18jKMBCowPjLNmlCvSKtT9en3BLffMN5XacOsiJC07gTj+Pv
dXdBcMMdDWmo474uDNcFMeX/TaXg5i1cXI3Fs1P9wl2N1C/Xe7BNveG9Liu90GuRNSCtP38JVbn8
REI2WA7Xm7cEOBPmy52yygjFHGEAOXw21+wWd1nMU8yj2zj/fb0bS1wwob5TPYhxEEqfpPvNG0fA
gtpVoGGfb5kI316kEjKk4fBPW9fNc1k786Wp/WoDQW9ZAZPzccgzPyLQUD21Q87mk4wcNZ6ZK0GG
e31ybB0Y/luRIWY0QAed159CrhNo2Nxeb9oSGkzWxxIfmdXVoE9Lwy+DTx7zdLwJeX7b5bt4b3xm
shgWudf1xMPXD3N08FN5I+Bn17/eZjWGA0N6nS3zKPWpBoF4DBbAoO2O5UQ3bN8274bztjVUZCH+
pU9+PB8Vqw8Dqp/3fbnhtS1ZqjjNMSlNMN6XbXucs/nZw9v/ruZNwK5f8DF1ylmfpimXL7IvuvGT
GPswfvBQ2tYfr/dimR+TErAfUh73RQjFIJwPabOgSnveOQBjZVEbzB1P+8tp6HzUzM6UHUJSZ6em
aPTGElgim0kFyBqHZ3Su+3+QULhNc/mu9/oPSHpNibsEv4S7QNAQsmbXp8piqSY74Cg9PuN9XuG8
Tm+7tMNb5HIeiq0yZ0vzJn6zZKSY297vT3GaJpI/CSIP4d7btYnb7EWTg+V0VqeMuPeLEL/DftnF
xeszE7QJRqNxgdKJOuVO/o6vwm1lDYTNrlk3hcyXbpiaYUDjRR8cM7Dw12H1peraz9ebt9n/almv
jmwDKed0Uro5ZRKnKRah4Dlz6MfrjVsis6lNLEUBKhwQnoGcJMgePCVjSCEE96Jv2y/Arm/MkOUI
ZELUNY7L8djVSID1bkJ5l2h901XLwUvLpHU2hmKbp9VqX83TjLrciiuBaCSDB02WI3A8G3Hi7YJ0
H9Q9f7ftyHpehpnrUzC6422Pxmnv3gDHegZd7l0pskMTUvU4BV+9feq2sFljPGG4VA0Z4A+8RKq2
ecZ5KPeBxNCHzeynZcpMbC5fdDPH7qhw6nVOCB0IsbvYc/H1vjFjuWi0X8EpahymAz48OaW/kSuz
fbURtXMUoPhjD0xs182fFCXv43TDhCzeYKrUe6D7xQ0YU440BAp5j3h7S+fxpOTG1dH25cZ+7PbS
U0WHSYnq4IIao6SF6viGjb797ZEJsM2qouyIg7aRHYO1ZFOTxDgb4ph72hMqIhNiGzpxM4v14x39
1I5AZz3J+L5VW88etu9fY8cr913SIWihP61OKb465tkhAkeic4+K842d+O0gBL3FvzvosiUXwZql
4cEZGLMTFOYSXJEcvMXxKd2YpLdXODIRtp0oI9fLB3Wa++JDKZ0E+/HT9fm3Nb3+/mqCOmdRDe/Q
tAYrX4EvJsFWnm8NKf/NzUQmojZ3hzDQc6tOpYAoVXSum0suNmzetq6GtyIsjnk8Kdxb4nvcUo/I
7SGEeWpXRY8fmQDaoAhUr+sOduP34D4J7+hUPgLPuevaFcWGy4YTkkmIZeo04S2b0TiZ/Zfr62mZ
GBMzG0VjME5sRRFM/NSOiYOTQ7BAjbDYyjlbLN7EzS7LONSOi293cmdNbHvuGS+ASQe8xearvG0U
htuOIHL0wgZXDE6eg+FmDTu4tc/Bp32TZDjtJOsGZNFoHkGnSvPD5J59Qo8ZUBfXO7CYvgmd9adO
OS4RME9XnZn41GbTTdbv2qkiEzDbRpD2oGWOaACxtwCCQX4XnK9/99v3isjk0iRNPBGRZeqkqt9B
U99gebPyYfL+LbvpLtgisbLNjuG8gFwEYP9d/vQidJMIUL5uZmMsAc1Ey04xiFQYZd2JtvQ4edDe
4PR4fXZsTRteS7kALxCJulNLi1tn0uc+3iJetEyJCYgCQZCfIiioUzD394Jkjz3EfaAO+23Xl5uo
KMkhL12mMa7smG5wDzwETG/4ku3LDVft6nJslMSXRw2vbr1YuJAOndURkDe98VBhmXcTGTXC1qug
T9UfTNfkZe/bal+CB3z/f29/gaZ8FkWI5y1STYn0y+8N+Bn2Tfo6nFdbq+apWurA707jqNpECdDC
lG28L8ETmRhWFeoMhVSKfmNNC0pggttnsGxd+W0zbnioE6S9m7cj/VbFVZOAmR5Ks134dd+8GKkp
xYawGvOBfitULg99ML2g4vSffW0bLlp2TtbyStJvURqzRKFwIQElyLhx2LNMi4mLKtsuD/GS4nx3
ghq6Ixz3mrbdRCVbPMlEpzZN20MdSzjfWe2GycDn5TA34CsHQG1rX7INwHDWEGjnJvVC/Q/ARfI2
DFn7WYms/7hr8k2AVJxHLlf1RL85BJpNrBtePNQ1bWyptk83PFVkZa0AHtE/VxxWUgdqSlBtvxV/
ba2vv7/yVcDdeQRIVP59GrpwpaBzY0CCmkVu7NmWA40JkkolAOc0i8U/9QrWAX0XrlHRuz5T5WF2
t+qsbQZkeK0/VyOQ5mX7PQDC5o4taXyL1Ls8UtAWHa8vsa0Lw3eZlG3VCdJ+b7Lqs/TH6J/Am/XR
1zHf2E9WU3zj1mBipxTU1soWz8b/jFXYvZuKmJ5nEAUmzshB0NeVIk9YEZ6uD8eyLCaGShcd8OwE
nc1NeOn6GprUwTuVBe8iuRMyHJmElIsjR9Cfz8UPv9Xj3QBZgLNbDl+uD8Bit4Hh0PVUxaIqVfaj
z8Ie9JBdkICiPNtYbVvr67S98oqJeSr0O8Q7QqvPmnvTIZ+Q/73+6ZazpompIuFQgXE8715gRp/m
Thx81p6Qb0OasPgIiYGDcPydy7yO79U4EOFm8MtE8oXGqkxG7b4rHCTZiCwOOM9tBKj4bcP9D71k
uLjIdvp4spj8SydAfQ55Ku4kWenAYvsXcOncTcVW0a3FTUzMVZ0P3FlwBn3xxvDoRv1tzPn3oPdP
akpv47HduE7aLMDw97ZfWk5AJfiCssVjBRX3hLJiC0xvG4OxWYMHOM2ABPJefKc6YDN6mvLg5JXu
RcITHdA17zI0E4WFvInroW60fYlz9ot77TveNw9D072XoferLPJb1Wy9ylvCo4nHCjsy4Fav6h89
akqDm3mS7Iuah6k8hp4Y+Ial2XoxnD4SqAIJsEV9C3yI1gg/KJ8lwfV7iki9AYu3rLuJ0erAEBAj
xNc/OkihHYagmRKSZ9HGilgW3gRnjX7m4zk4q38QsLBC2oQkAwO5V9wOP8uyuKVFvQ8kG5kgrVhI
BxvU0H+P3bQ5Zh2EB7N2a1O3JPAjU2AXSQTdx1VR/Sh7cHMT/SXLmpvVslarynTxOQr4maccWvXB
vsyRyUGIF+OgKiZP/MgCrz/6gB48MRTDbyy7zbIMd0edZktI2rbfXSpoEoiKHUrkByGvMGydod+u
OPShY/F3MCa1IAB60Pj7zKpzSO/bzv+dhtFT7oW3OYKZ14qD5MGFp/1zF7Db60HAYtAmeEtGXEXx
2mtXiTapirYGzSpIzK63bjlHmOgtaD8CK5N6yzcetJn3C2St+YVGeSMPvOfynoYNSAf3dWU4vywV
1mZu0m/ISIoInGzu3Oik8aqyfdePDWvIgePZcIMayOKpJvUr7SLpjNpPfwLDXg0HpfKPUBXix4I0
+ZdOVlN+UO5mXs7W22qWr/bpbAKDltMN3T+5M92ux7HMGZ+lku8L8rmFiVyfQZsprL+/6qUUTuQI
t49/AlUQHKiT81NQ4tC/r3X/79anOZBCNRSFM1P5Auop1EkWeOK73rhtgowT/gSwvHTjmP3MaPhu
cqbnYRo/oOLvFvpDzyv99/VubOZshIGxj6MyZQu7EKovCgq8iYy7Z5872VFW6cYy/HnmfOOk7xuB
QIC7cGhp6vyc3catikMHIjOXHCQrCwjOUz2L2j2rAGxqn2gqHQ2ZGuA9naRj3RT7X1Ska3l2h34s
p8RHNUTjP3CflDHCFQu4+3nPXISmkFer6jyb/Lw6tuH4lTrR5zFUz50C62umd0l3+qH52lCCBAaP
sqI6Cgf87UkJCptDyCH3uLGeFos3gXCFTMFkFJTTT3fuwpuV4+Imavm0LyKZ+De/Jwyqvov+WVGI
0KEutbiJusC/YaMALneW/Hx9JWyjMCJfvASll/Jw/hl6IUl8L/YPmlb7cHaRiYRLAXBxuCrKizeV
fhJGVXeoR7FFoW3ZWE2Cy66YYzGOhfPd14U8a/AKJROP6S1zly2ntU3P+vursEaKNHYHVU0/CXi9
jjQAv8I4hRvHjre1CPzIRMLxWfUBXh7dy9DR6eBl9TmgxE26kh1mIb/U3fKQjjWQKjU5+ZQenUH/
iyP9xtLbDg0m4SUbWFUNZAx+pk50xg3kyQ3pKY/1o5jIIxuKUzTw2/XSWIXkcYaMyXWTsy2bEQib
gq6E7G7zVXZF3x/y3AmXsxAeLnngpKk3RmdbOSMQhrgr1L4Iwi9jngfFAWJs3XwInL7ZWDzLzdRE
1A0LiYQ3y/iLQ8OHjGsH0AkHeQKwy4XLY0fDj6rMb0s1H6/PmmU8JhNmU2RuVlL0J1lEEp03wdHJ
Mr5xebDkDUxwkU8zv/LyjH2ZllpFv1TB9PhtghxiccZukro8EZDkWqozZGcX/cLicdqSmnvTHEBQ
sP7+ysUUcsoxK+Ponvh5eZQTCLQnDmGCOd2kknxz7tDF+vurLrxwFimL0uaRd2oMTipvugJ4iG4n
lSs1M5EsHvq+CIi4EBWrezxSVB96d5PP7M2TAz7fOKBoh7VzH+b8wkTO/NvSK3n5gdaCBe9D4LH/
nb1+MyjYVsN0Tl6IkVS8v6TzXN2FK9l7RtSc+GUT77kPYTiGZw6owJHtMqiLTKGqwSBOeQOShfww
Y8PbcP43j3QhNVOQoBjwHKdcmWV6voj3ngTB9ucyAvrvTLpWqK9DJ8scZJNBOW5ibC1WZuYk2Tjm
SxFm4lKERXpXtb57IpJ9ve7+Fhswc5IKPC2NDitxUdni30kyfJpWmgq+DMshytlWctLWzfr7K0/h
QT+4ggNRkvXeMifEn2V0oJTd9kX9LdC53GcDZp4SSqpZji21uUgU2kEvbsjugg5vM3m+k5GammI4
UlW9W/lu/T/yxwF3Zjz6dHmCq/4+BkhqZichfIFitZ7XlxIEO2FCwf75hfkpDsuK5o67sV/a1sRw
/8kpa9QkD93lD1UVn8pzWTr8TmbtBPQVwI3XLczi+WZFKBhtWF+mfX2hvMnOCjWux2GEoGusNuVb
bB5ieD6VGoSZZSov2gv0t6yZ2XvEry3aR8sAzJQkGfVUDUFdI3R1HIxq7pI0NM/OQdY5G9ukZQBm
KpJ4PeQVVdleSuAxK1QeaaCBfEr2MbxSU94mbAm4W2rSXPSMUyZp8NgUhuLrrgU204/ai+JW+B5m
X0H1ylk5tBcPFcy+KqsNU7Utwfr7q/CRzshqVCEHJVkHXUgEqOlcdiU5IrWy9cJhW4L191dd8FnX
wTx07YU6zHsuabw8NLT0Nvitba0biYY0aAXvF1VfiAjxBi1TJ7gJJ9HNp+trYGvf8GXK/dCtwTV0
8RyQyYfCd3925U7Kd2rWhWZuyb3epc1lCivUlqU99JKSPu7KLfIiSygy04xlhc1axLq4oIh5utEO
8stDLKNbb5LvF7BKHHfNkplXZKLMpxgssY+04Y8g6uuOeDreSXpqphWHXDURcqW4k/aOup3yviMJ
xCNA83j94y1zZFaFkj4PEbFL+Sjj5mFyUIat2PSjK5qnWW1qZFoOOGYK0QvpFDeqEZcyL9JbsRJH
KhQCnNISYOuIBR+7qizP+wZkOHVZB3yO2FxcKKn0AfCAf8mQ6/ui549/qLKu92IJHf+Rk8IbT573
vQQXLZuO2nF6/xbK8iNgOFAW2JJksvVi+HdI5qIHbzMMOFDsMMloOjbYwpM2hPTa9YFYXNwsImUl
TgEuBQUqx7ule54c5kJSAMyxWy9Vtg6MI3rWq7ya3UVCHhOqqEQE77oRTzDXv95mvcYWTYS/uKUI
y4teUTIeNv/3fJVC5Fk1JMBGbaFF37w+h9TMnkkXD60j8KifxFoHdRBqWfA2HeA5ycGhoI3S4jAU
vrptivwx78LP10dncRszq4YqkFmXMcHVQ9d4RALN7sOEIji8k+Keo1tHP4OPchd9F4a4fsSrncoL
B1ZWMxc/hmWMbsko8BLfNNXGUCxWYKbWRNHIZm5IcYGMBA0OXLXQSE09woKNOGbrwHB7pjMwYTBZ
XbRfyvoxSx2S3sUj9bdERW2LsXb8an5I4DpuGgpxYdgBb0qEE8TH8jx4PD0BN/RvVW3eoG1jMdx+
aMgSFzQDEbzjz98h+KcONCZ7SQrNRBrY5WHJg9fdp2nzlReSJx4FM3TfjtUG1Mk2AMPn+TxEtZvm
6j5V7cOUQds3QB38xkrbFsL0eQ8oMDy0uRcoKi1JmRVd/I5wSJT7KjgtrI7vC29M94lqUjNxppdJ
jk6ZVzhD5NOYyHSkL2Ie2MMcOPmv635umS4zWQZljywSccEvDS74wRFU7bpI2KLm79fbt2wjZrrM
k40AaWE+wjdqcQ7l+EEVUt5GGqDr6z3YRrDG59fOUeGlJkad0H3muNW3MG9ol+R9KTaeFyxL7hrO
DSZfMMGWzXQZSt7caB1+bshcHoa56A6izGQygjdtw3Ztk7UO8dVQslK185iO4sKrdFl+kKGLxB1j
KuCf5kL11c99M2b4ODBVFdMoCrvnUHLm7qSPhYQi4vXGbWPw/h6D8HwkJkdNLlJC0YXJ/KYqq48d
Rwrmege29TYcXAF2NE9TlF2IZvUCrnzquekDIQ6fNh7rbUMwvJy5whuyNB4vvNfRN68X41FLGd7P
I+R1rg/C0oVZdRxqJFlxzVw+QeTj/R9Q3lyD0LguEEuu92CZJrPyGKrMc5dBpmu9nw0AtWBhxJFl
5fDtevsWvzCrj6FhpipeZeWPJor/zafgHVsl4YXr/ut64yfX7bfqbG0DMfy7yXWmo64vLzRvB/Wx
EaUHvvyiGsTv6yOxrcX6+yuvG8jA4sVTy6f1RRvEyRUwBTXweUhSbbyA2Iaw/v6qh9QTmkIeN8dj
tgRT/hCE46H1UCy1c60Nh055FUYMRZ0XWfAKQ/DLr3iN37tpE8Olp2HRedD0+pOQ4Xfp1Tg+xci+
3MRkGDeynLYZMpxa5ijSDd1Qf8rYUnoHSrh2733hjuGGT9s6MHxaDjOqi2J0wJtKJelAmuOiw3Dj
LvB2675Zp5r6reP2dT9fUr9BUQHporhLcN3fJxbhm2WqgNSCsGOm2UVUGncAlQ58ucnzMdoi27EN
YPXyVxZKpEOKOFz0JxBHig9iyei/OOeIX3s8zDerVPFMHjVi6PQnb8HlhTlzfxQq8/GIjov49S5s
AzCcuCG68VAfkV0az2mLA/CWw9mb+53h1DcFYJAIIV0vp+FDKhCnhaP4cSEZ3zD/9Sv/g0UJfbNW
dZoWl4Bsf/ig8vR9WEUgMl4rVhWKSq9Pz9uXSN+EkYgIN6shjPoPYF1TCXM8dlfHvpJJy2ZxauLh
OVCDPjdl/Nj36eZj6Rqj3xqX4dZi0HVTOJl7CSdoR3itro4SLJkPTVx8DqqUbEyfbfEN5w4n5hbw
CxwJ1kdF1WRI6UEwLfx5ffIsq2MWteJ5XKZc6vwlk/5w02TTM+PgmGYq/Xq9A8v3mzWtaVqnLRKo
Ia4V64mGtWMU3S1sHpbzvg4M95ZZExA2OumljNqQvh+gaZr9iGXHmo3wapui1QBexQ89efkMLqce
BoxyMA2C++TPuWnsN5Nrti7W3191MXQjcSDFqi+ZDCF8N/lD55wI4Y0nkk5mm1IYFps161tF5VO3
bqPlMiFxcINCjG+8XJonKE58cSqkka6vyNvHJ98sdR3AVu5q+n84u47luHEt+kWsAgkCBLfsoGTL
smy1bG9YHrsHzGAEw9e/015pYKH5ihsttAAb4SLce8KYfOOaAeYjeeru5OD03/228w8N6Zu7HJeS
bQFiusQI6FSHKO7EOJ/6/EfKQICLILG73FzvjG39GmE+wIHeKRIfx1/du2I3w/2w32fVIlZqDbap
N+I7rmrHSZo6+VZCXxFFV6RwQ9V8yfqSrUSg5QsmARb6sf4oejY8LnHbsL1fDzz+Z4w7J9wRPPLb
35sGyiTCCkKAnnVL+Y2QmjdfUi9osu/FWLNkW6CbBgGe6qcRWeDkmxfIbi/djOyBynq5/ustkWES
YZsWMj04UuXrzKvvDdDyqkLp0w8LH04syA1e/4plMZmc2HRp+7RoW+fUyS6jB4UKrgYoCb68++sf
eBfBwwEB/+9G4hNsIMsQx1/8zv03dZCWQErww6V0D9On2xls0KPrtytL19Yb+t+PzVlc9CXJ6Ktw
hiQapH+eHKDvrvfE1rhxMc/dxg0St6KvUrvLb+jVdPe5E6+h3mytG1FNYpQiAT7rH8syEC8w++rp
rsrieg0TYJsHI6oBJXZRwM2Tr8pRfpSnUGhy2khOyAwNeNEcKie51YVeAyhaQtxkz3JXshBle++1
68oeqGg6HvwyLaKsXsXrWEbMpNB2Re3lreqTr2nN8/uya527dlZrFFRbB4xDPC/BiNGwCPwGHLK6
9eKB39N4IcjWpWtpCUuEmxRamcODgtHZOclMtx8URAH2cThOt3M7ArMrnJXcga0nl/+/OcrzwRng
qdH7r1CqY2UkZAkTWNXzKnIoE9+uB4flhDWhbHFauqO3JEAzqSI9EC7riI0eOy6QCZ8aeePqeO12
bRs2I8jzwZ9GPWJmeINd1810tks5FTcOA2nUrVfj3TZuRrz7Hfyxilil3yC5BJXbOR4OC0dGIQz9
39cHzfYFI+YbxKQiXjg8qg6PAOEE4ycNNa1o8YvladsnjLAvwUVp4ZfMXr0MFeCbMZmXYTdDjKze
ZcWy5ulumRIT1zYXLfgwk5t8a5uyOFCshv0MpjMbhnkXoGKzcvOxjJeJZANcDjZOSZd+o6pNDzAs
Ew/OyJ7xllsDz7/P8uLUxLN5RVg3bFI4Dzv9zfOQQIecy0fgSgEGnKCb1wwOu6uk+68rvfJj38HG
/PpEWXYzdhnaN1EqAi9kpMj1YzxSDzwymKRDQGvZoqqBbhl7QJO1iySOzMBXBYAnKRK9z7J+zZ3m
jwrfOy9PE9NWDhwA9xGExD+Wf2OwkIPf5vT70hL6CZ6x6b2vs6WI4nhu7iDTBXhl3HQ/SeIWB8kK
uK92WfHVHflXqGjAaiWUzjZcDjWxcGPousOSuPzVw8MCyhzwAcujHm+atV3cNnHGNpH2PS/g6Nw/
cgpLchlSV0duAP+0jQvD2CRKlkgIf7bptxIfCqJuoQsEtupmXLkBWi4GzNghODSRgOGl3qssCDlK
mrg73rYa5J/e2zVV8nsA43iHJ1KyEsWWATPxcG4qeyp0lsEMKGMof9GhyqGbBEX3lR5ZziITDZeD
otJq6SP9MgJwF7Phi8yq7gm0xs/VHMj9EsZk5VO2vlx+wpuoJUFTJAyeo99IgTUfSJiR7VLgYdf2
I1v7xq4wIC04iilwTqJUN77P9OPixOHnTVuOycztuiErw7QeHn3HpTc6GL79GZ5tjV969GZk/Czr
Zikm7xUF3E8lXqo3Vae2VaWoycXNCzU65YyYINpJH0oRPA21clbqgrYxNwI6lyVUCrEJv3a9hgfR
2LYfskmumdlbzjATC5ciHculCtlHWKhV6l8Zsly4x7BL3Xw+ThBg5BvfKyYorhd5WtZhTH9Cw5nd
siTBja9z2nqbly810XCwFJCt6grvNSds+tFkly3VnZxy7fdbLhV/AeLEGCcqxHtLCUnS21KOUDzg
7rL0d70T5Nk+GYVc03G2TLqJjkuFFyPNWDkvZc3hKkSKelpuQ6/Ovf31eLDdLExo3JB1zFv4NH/s
uNv/SkfV0DLqktmbkTpfQqVBhA6xq4teUImLRi3C0NnnyCFm405XWbC2PVpWIDXuAnE4N8oftfta
tlWR7WFcOdxPBaSZdmHMvZULh23yjPAfRr/sU4wprHPBKJXpmLiHESXMqC+hAxLVM+nWvFNsU2e8
BzpSTjyEQsJrGpZ+8MHPUPs4zJNe1khI7w4Y801rTEnanA+4RsioCvNPAB0V94VwX/y+mo/XF8e7
XWC+mRDzAUNwJ6/AF7o8rHeD8NSeXUQ6tzV/Ofrf7MVVWPVgzLq9jFoJsaa0ruWBgH67sXnjEORF
P8gFarqg5LTTC/xf5n0PVu/K2FhG38yD6awc3WxiaD0sh49JkuO3q/lxctGJbcNjBESGC9AoQ6TU
UcaACfKhEU7SP/ue55drsBlbJ4xwKB3F6zQrOPi+UIZhbiYPS0ALuFx5zpbcF9aQEQZ910MeoAEf
K4qFP91mC2m+4HaSrwySrQfGqVj57iTh/0yRym60n0aoeH/sPIedF9db2/FtYWBcdQvhLGIssyCJ
erf/NuWd8zGRpVyRN7C1blx0B6Xb3oHIQQJsV/p7yAChp7IS28bHTHiphGaBNwi0ni6gj1VJQw5d
mas8krzw1zg3lj6YOa8Yz6zGTSbsoGwqpg8OVHef4B216V7FfNNPs0MlCYIJtUAn3OLZFUmcQbCT
+WtJNdvPv5wWbzYiMHtbMSrqYRF1mh/g0dJEfbutMomff1m7b5qfK5o01ah9qIYllyzUmH8l3lys
zLDtx1/+/6b1sINQSU4C/HhaeT8dEZf7WidrqBJLfJlUzZxlXJRtjd/uN0A7yku5O5XtXS+bNfMF
WweMEJ5E5de9312O33Zh0eBWYvd/WGLbmjeiN54Gkjb0sgEFC/hZaSzcPYS/1hDgtgEyw5e0yuml
G/9OkJtFDRJ6jMUAjaom6buV15zlE2YaSw2dlyF5Ev8GyrHfB26cHQNklG98NXgrp5llkMwUFm16
Jx0GggjzuuKpppTdQM1iTSjM1rpxEjfpDPcCr8UiokR8KIuh2vsLqmrXz8l339XMN1NUNKAomQYD
Ws+g2wWmwkfZ+Q+DA80g0LNvSr5G+bN14zI/byJN9gvM/OSfnfqChw/1lNzwDoYn1/thm+bLZ980
36RFQXIy4yjzmgudLSvUERu3OrJurRBl+4RxGAtweNy8Gsb7ecRhMMT+DyJLHS1dvykthMkwgjnw
Mw2saoxOcIWFGkmdd/uLnNPz9UGyzYERzXIMZhcMwvh3mQZfxwzETjh4rcF8bY0bsQwZ4YWlOViQ
kXZwxyISummRVxSgPF3/9ZcD5a+EJPPNHJM/acgjVbV/r+r0FqDGqByqE1Hsrmi8122fMC7VQgbj
HNIEfRB91+wHGT6FedL/9KrWg4GIw1ZeUpaxMrmXEL8XM6R58J0/QgS15yK5mlRr1Ehb88aRTOLG
Hf3msmV07QVM4kDJsA624UkxEUYogwtSKsg563uPsmbeAeWWfPeLcYxX9iTbz7/8/00se3Meu6CY
4OcXUAiIqnosDmBtr5HmLHFsJprKNuy4187+PVla/lQObv5SQrGUgsuWzunN9ZVk64MRymmMO24+
FeP9OPvdz9ynRbdru2peWai2PhiRnCdLw0Wn9X3aTxCS6qDUO6bO0WH5122/34jmHIWEkC2ld690
EO6kTOad09TzSjrO8vPNNBP043hSdP14z6X+IhTq1cjoPtIJtIDrP9/2ATOQQ9AA4OSBJTpDZ7hb
xiWNagncYcaTNeF0yxSb6SVMZhxmCdH35dhJyF4C9qymTTKBzDczS2BEUA5rJH0vY/7sFRS8UV5u
KR6j7cugvYkvMSRJCkGj+NjB+fYGkSZuUpI9s6xf43NZtmqTYDl7tZsMLuyAu3Q8jgn/0NQlPJCQ
q0jYyln2bokDnTBOY8X14tBOgv90OQ5aL/+E+vSHqtQHkAJugLQ5tktye3012WbaCGaW493twG43
jVyVHdpefA2ccNvlkRqRHJQc2qajMyfAbQAsEBYVkhX5tMK9scWBEcaCQ2sbyMslgXtpWkV+Ed9y
3FoiqNqvhLLlAmmSK8nQd0uvXPz+1p0/l76+dUhxbPL8mevmDgnSw/U5sPTEpFN2rM68Xo3oiTO5
cseyedzljc93VbnwlRuGZZ5NFmVVVrr2R+X8nqFQB/+JobnvYfL1bVsPjFO5KWsPzCowASJVorAU
V2N3k+jOeR4133avMFXKfO5QSEsKDFJbM3JgIUC2Mim9ldVkiTnTsLMsoKUHm0U037jDofQcd5+m
nyVJboOuYpFTswdgAFe2cNtkGAE+NKCVX5RhEBigoL+UsNo88qVcUw63rVsjpnFcpjPQQM5vf5qc
KCTZcHSbtrkZ5fhCktZ7cvGWuz7xtk8ZIc6AbmEghWLiNTTQXroZGhi9TKa96BJvp3WjjrIZ13D8
tq8ZIU85eFFzEeNrywzW0ix/JDyHPUb2PHkUcN96W27S5FYmUvcjCh65jIgiZ4XY2elsa9rQZFWS
GToD+IPW+2F2duES17t1TKHlfDI5laiP+0F/oYCizECiFPUL6GIngJ2hENDsL3oG6cq2ZVnFpsfh
oDNIZ4ANcpYDoXcJ/CVhrLA4rN+2Zf1Frpw6AT6C795DnOFT40Hmua9wTl1fuJY91/Q3HDTwkG0m
kzOycPFNPZRZlCeCH1HSWlOSto2PEeUp0b7qfFzUxlGAcSyS5bEe/TVzN1sHjCCPHd+hQTMlZzG3
epc2ACbPdZ5HLVvzK7FsiaaRqw91LEpBj5bRFLPXKqO7WKGgTzXIAcHXnlWndR9X21gZkb0E3iVR
w+U5mbvmDjtu+kXRKnm+PtmW1k1C5ZwUdYwiPCK4gWR8IyOgJZc6jJbYCfm2dL1JqfQzDhAp1+Qe
gPSHsQfd8SJLubJabR24bIhvrrW4nsGmR86gBxbgSPlFj1wQR9Jy2/CYp7duxKImpLVRFRhuxgB+
GY7MycoN07JQTVdPUQTOhMPAlZEAseEDT/0ZmtABhbyXy7tm7YJj+8xl6N4MEbAhAGf7VXbuyqra
XeS9YhaS+2oCZmvbMBnxDA7cKFXVV+cB0l7RUPXeQcP+Zr+tdSOeSVcjMTYP2blpISsFbaniTner
gnS2BWSc08IlkJGmpDrPw1Lsp4DOn3nmrImE2sbeiF4IDgvlZcq9uIN5+0vuCpK1r9M4rKHy3z/U
/qJQejlc63op8nO/xCJqkaR5aLn/wGNXP8EFCpzT65Pwfkf+olJyKA/XfpO797LDIoKkTXrAiYb0
/bgJ3cxoaESy7zYjsmMOuR+8uYJrtbPcSkrvWbgqomnrgxHNjtJ91gdFcVZZ/BFeD3zXzu6/ITii
m+KAmo6fM+8oc8JcnfFoUT/LfqbNTTCTYJO4EIbIiORGe4JJGVTnMtbpPlWIs6BR8Y2omnLTBe8v
SuUFWqkkdKTOvlI3y9TGh/+jqvHnnf53NvcvPmXuFi2gM/50rxr88CNVKNBnEahjI/J+Modi5n1Z
TePyDOXeAiZUo56K+Z42Qd/Wh9RNB+kdXOgT5exmDEUNVyGZQjio3WkA7Jqfesjr5ZGhfo5qOcnc
7n6Ehd43mYE4GamiZLTeu6FXOt/TBTxabyic54w0Vf7NBe7BVfcE18HkxstnDS/2BPhhJg7QsQOg
Nyq90a2/FtkyDWFUtn2YHfs2DNyVF7VlbZpkySHNOgjbq+qcQmJwl4au99Rk4xz1CgJJm0LYpEsO
gJp2jVO5kI8d+GGmLHGiyvXrjxjfVdL7+9spFUYUs34MPTkTfV4Ei/cjjU/VnK7hd2yNGwE8V5Xm
imXuPSzWHwfw8XYVsHcrT0/bDFz+/+aYzIO8IdAOd/9UGhpaxREnyGUE0Fe7Pv5/HknvrH6TIkkD
5ZCSNIWMsnCG+0saPpFkIses6D82EnStAettT5tEHzSrp4g1i7yDAOSyc3jyqYI3+w4wSTDrcnFw
C76nmj13hZ7vXWCd9td/pG0UjKM8hbm5wELU56ka4qieJnHjJVpGmiSbWNuMmqzKGEIqWjlDefYB
h21DzaOMACoe0FVtG1snjDN9cueprWUwnAtayse0RPg6S8LvdRdsuxlSU/x/HuapCJfWvU/L4pn/
kcerxpfrc2BZ5qFxaYAT4hSqucvP4FHOeKNqn6fHLAO6e0VYw3JpMHFwoiyk6xRKnQddTA9MVg8M
1PaHoMiyHYQXy5W1ZOmHCYYTwNoFSuL2jJTBU3x5pob1NsltRk1OqAcRhAoUR33ugqyKGlZmu95b
JXFYVpBJCPXb3tcaQh1nX4t650M6DDjoC994EzcXP9/YygINjyMi4uFc05ECoTA9FmPT7eZ1FT9b
Fy7/f7OfxaUvuxGyI+cZghovThV4r2GZYD05fgEw0/Wl+n7e6S9SqMi7eXH7SZ3zGKVTHkOCIZlL
fo+adg0yV/8lnMjw+/q3bMvJ2JogxzoQ6TblefJb8VADe0d2uGKNwWFb+8Y7I9aSMc8ph3M7p1AI
8f1k+rVkNd1UgKGBsSmRNqRZLLrqPLn0IUni4lhVkADycMhf//22CTe2Dd9TVQYhm+qcp/FvqM8t
Eb9YVm5NRcDx5L8rKtXErwO/K8+ZYNUNY4TcgUFb3Fz/+ZbpNRFxbpN0+RDP5Vn1cPfzQl0dJhmv
Kb5efuM7Z+9fgLg4AIUkxFkpCNSK0vqhTICvLNs7nmXPqmZ3evlK5221I2oSQudElwmewe05FRDw
qGHyV3X067ZxMuK6I0Eeco1phhL1c0Dz31ApWIkwywoyuZ+poOU8dVN5DpxO/wGG8rJzb0CfXdPN
t33BiGFkNVAibNP2XOZc7UmDErZu033Qzj+vj47laDOtDKRq2hm32fZMdPoJdsXPbOwfL+6EDvO3
qEIw6Cn/NwyEUEHVpl5zpgH4VF4oCd4abFsFhP5lXuB6qhynZTh7rue98jycPy9ybr5cHx7L+JvA
uAn2c34oWXNO9ZjuecJPYQBnGB7LNRiKJdBMXBywUpABwWlwdhLnFmfct6LobnHx+jh0w+3C1O+J
9v8HPsuya5g0z2Wpaz7HrDznQTZ9WmoSsqhJxzrZXR8wW/vGOc1bxeHUNjRnFXY1jD3mfJe7jljZ
sm2tG7HMe6deRCsV9gknO/hYp/kuVAtfowTa2r/8/80dQEwVWWScVWeFo8aDB0vE1Kqqp61xI5Yb
Eraxm/TzfQovWwgROPDbSdZYtLaFahzGNRFLhkJgdV4qP9+R1CG7fCx+Iem+SemPUdOOoO8qlReL
35ynvFe38ZI/wye8WEnt2sbGOIulK4JONRrP+QlshCGEuLiTrfpSWVo3QXF4/U5kIUVzdkNe/QNB
/7CI6IDE+qY1b9IuR9iLQL2lrc5Jlb4McBB86NxsEymPURMFN0+0Cygkxs4BTb0oGHJ1E4IMvi1c
TQuCmMhezknQnGeXncfev2/SNQCN5ar7FwDOgbnEMIfNuZTq++DX95cSeEf050DVT1BbWVk5ts8Y
IUuqEPwPWjbnZmFyxxP/NS/6b4TDWMTP9WfNssO2WTbDdxnYpMfCS6M0TH+POXKhUa3HbA0Hb1uk
RgSLBJlKJ5XimNO2OwrWkyNNYZmx7dcbh7BXtkMYzEF9RiqaPLRdUX5Uie/ut7VuhO+UNmRkAyvO
uEVDuEXzoULFO+u3Ae3+YlwOeUB0Axnks4ANSvmxJCPvHpIpzD9v+v0m4zJeaqFrFQfHNIGaNlfJ
cOMU5N/rjVtWqAmBG/mip86dvQdeBV8hBXOMU32b5u0/PHB39Ui2vQdMMFzmFkqq2unORRrkAKaD
AJvt1FyiRna9H5YF+hcizhe4ylXQAZkhgpb3wW9kltfKku9eQ/HWM64NftwxDrn39NfgNgcelt9L
1h8A6LvRtFsZH9snjLtDknchqbGIfkHPcs9hoOfn+VckjnfQiVm7zL07ROjG5f9v7g9w340rOU7+
CwF+Zcfd8tRTZNs3jD8aNzagWDAkP+vZf6kLDIrXgG0Ir6yVZLftlxu7T4safd1Py/gy1OxnotIc
CXy6Bia2NW5sPuXU1cCkeeNLg4o2ShR9FM9bLS3/0I7fjDkbYIIiFz2+JDEqeloStctks6YeZfnp
ZsG/mYILX46ML5M76L0g/ic2LWt6ru/iImhgVvoVXJQFtB7Hl7brv/R1exI1TB0n4sHJZXisciTq
JAOoeNP6MaWUUWpLZcl5fgKZF8yhxHGWbhc6qfq5rX0jhmntQlgLjOSXP1IaCY+7aE71y/XG373f
YqiM6NUt6/tg6cp9D+TqVzhu5PsAPqA3ffPv9Q/YJvry/zfLyFlqd+Ya+j2lv+S7JUSVLILid/Br
W/NG8Pa689yqKPH7neCurrX6lMEcfiU/bVtHRvAOHWSB6qwp94tw4T0j652K4f8t4pAeZjDdqTfQ
j00J4f1tnTHieXGHJFscfK92/f6oHK99EJxtDTnjMgEyIPTEq7Hcjzo/zKG6ndpNbxgk5IyMXCVq
X4xw7N2n4IBL0vyis1hZ/e8vUG5qJ7uOV2TQOQhfxjqg95MaoV7NCN11Pswarw/7+0oK+PmXG8ab
NSpkDb20ugz+UUjjOtWNT5ygqXZj5ybiifkqy+Uu6ztSjRFuM1UDl5hKZuUAt+mgptlxKhfK145s
W4eNcF+qoIA9GsZSN+E+EPToyCNha/ovttaNeIdTuZ5T4hZ7H04X8gCbk+ypbJfpKWsH4mxax9zE
BygANGo3BIwF7hT5ccpy9jplfLm7Pl22Lhgh76KaoNK4Kvay8TFJfuhHxRI/e7W/cqOxfcAIlLLg
MHfTKQy1g5Q91lmu9/7cg+VKhjWPAtuSM+vsmYuK9+QIeWp9VKizg8Tjv6YReIqh2rVukTblQ+A4
dZ3u86QtlnonFUocu2H2HVbvciBexcbpMgvyBHDgAXo0/ovfzTXkeOtmCYYd3IMKcro+Ze8fAtys
xvuu6ybZWIqXBUwwWD6X4ZdKxmIFGW5r3YgYqMpqD/7Y8qS6YYo4IM9IdfvnbT/dCJgRKMSm01l7
iuOmDA6jO15kClw6HK+3f/mRfxUEKDeL8XPRqanzgvwXcXLwOng+KgIZ04RAuQWF9cIvbisG35IV
EORlS3vnc2bSuAcMW1F3YCdeF8/Shx6RrsonlJfqyOHz13LUK3uAdYUbYdqPaS/9ZGh+Vt3wONUM
4ML0tpYFtNGrBxlMUQAj7iR8qvtgJSH+/nHNzYK+5xFKMk81P0uOxxkurDfTWD5wKe7Abny6uFTT
xl8hO9imzTiq45lwMcEB6SeZ5wdeLx8FRK0DN/0C69iVT9iWtbENhf0U+AyBcwoS1JN7RcZ9n6dr
B4GldbMoTkTbAxAucIlJY51ge4GP+C6AFdawRoOzfcGIHA8rTPRj3Z9yrxyTXepS3UWFN6zZcryb
4Qez4PLdt6d2IBKaBL3zIj0aPAZg2kcw6lD7cmb/AgkR77wF3uGzAG4PpMtg5bLwhxv1TgSZsigX
HYXQr3q1j+dRJ/Gp9P34E7Recmw7TtlfrCPSWrVOup8Jy9pyD4GHYfw5TomTMoz26Pbuw9DXS/uj
TKrZ/WfUFe+jACIr37rcSxwZqQqGVECKgWmfUxjTl1o8Tl7o5eW+gKmAhmuObqvyeygkYGMHx6tS
Nd0KLfz0C+BDcwZhxBYOzT+CTFAE2UUNqt85eZuETeTAsh1p4GTm8ZSvYXtt24qxVrlDOl9VDBu8
qD5kyYBTH6GXIIEFs2CINCVA+17fLy2ryqwcCU/oIm898YLNJYy8Rc8Rc6D/eL11y9FvVo0WD5tW
O1PxEg7zo1sHd9ikPnLqrexQll3DrBLVXKZ+7+fjaSTzzVLk/AG87u4AhYX56Ads5Su2Ibp8/U1g
lLzvJQQeyckrB2enFgF8gmI/ro+QrXEjqrV0kwI/dTzhchweW93O0UjpuLLnWcbfRNN0ScnHZmLx
CzLC049idjLnS6f7C30pg0LBvCkrw01YTQmlpAGGE/JEXPLvXDgQCGWr6k+2PhjDr7g/8zxLnBeh
aa2eyNLn4msL7YDg33puSbeSoLdMRGA8TjnNQke0Q3Db/iJP+nB9di1xbIJDZNuqyoGs2g818Tsy
/IL4zb521I0YMjDUk5VLiG3nNnYLv4doKolD/nJh6KYTWNgdNN2GpNolCOeOIkUPdvORx2vvU0u3
TMTInGUZxAWd7CTQrViBqivGL0tQPIk2Ow7ltPZ2s33ncjN5E3ljQ/0aisjDqaPuv53iHxhHKoW5
n+RYPRVSb7vwmiCSgWheOXGTnmQKNf8F7pF1yteQl5Z1ZWJG8JSd9IQqyUsRotbj+Vkezb74en19
WWLDFFRSGeNjy6rwRyvpwyzT86XpWg9ftjV/6dOb8YcvQNl10An6QRp146WfLxnv1t145zMVlfiE
a7JK8vBHXIujn6ZtBNeJ36wUT0uy6rljG34jrMcCsHGZjewEv9vAO+MFMLPbwEXRduV0sNySTWll
pZuJwNUdZ1DFnydOHy4xXrhwTEudR83mG9mufcoy26ZUcqNmZ1HBMJ28xYNWaBbD1zGNoG7cx19C
OKizm+vTbuuSMWbhPCai9uh4Khy9V33wQRTqKXOmT5UOby9PmqFrVkbPMj1mtT7lRIih8acTaUCj
rmCt+n8UC2z9MPbFuAwbZyqc6SSEXn4Hjpr+ISwZ6YMoOwicTDGuPbCfugzlDJzjtsPQrOKn4Yws
PywZfwQE7MQAcm1RViVrNQrLlccs4jfQmdEpmO0/QjEcq2Dakzz8KMoByu6bCoGUm6X8i9tLpedq
Ok1Nf3dRGVja8vny3HMJYKDFmtiA5dT6q6YveOUCcUV/XE6tywYPF8M+yp1luKladZMN7g86Mf9Y
d2u5B8txYpb6RTP6vB9G8gM8m0eP8X0zcaADy/tLx+Swyf8H42fsmoAjAlCpyXiSiyP3sa+cHdB3
a+VN2wIw8gD+PMaTr9rwBMkMgOudXTOoh6kaH9PEW4n/P4TXd95kvrEBxDSew2oowpM7TdFlkY1q
/OaG8pNO6b0nMXCZuu9ZBiZPWR69uFkpENj6ZmQB8gSqPXmN73a6PeaE7Dvi30umfvhrInWW/cbU
XB4T+MamY6FPOg1PKmsgT0eCTQxlip3jv8dlN41BEgDOfCKC8OgiY5LAQi4i07SSvLf8erP+77Zd
EDjQyTz10IJHBcjrblO4c65cVi3Hy18AgNxhBeGpPrlFBVURUn6VOYCWOI+vHyuW2TUr/2ONJ7uq
ZH9qpvyIysnjpczalex5RiE0uv4N2whd+vbmxgL+ufJzP+hOxG+GhyQnxTNy/+PKRdHWAyOyQZvz
oOGai5Pbsg+Lg4VTzN5zSevvOPSP23pgxDcDsxQaNUNwok5RRyksJyLgRP+53rhlB6RGYLt+l1WK
ud1p8puT57PzJZgF63Ax7dn/ka20TYMRyLC4LKok5t2PdOI/PA5PZUqmNcy3bZ0ax7rgufBm3bCT
KhiMmnPgzL7V0pGvXuhMu+sDZemAqYTjuunUaVytT02DMjpqPGLnxePKtdrWuPGsIXpoQp/L9kTy
+YW4td7ReNqkkUm5qXvjdaOYy6ZsT6MmQFjWUt3psfpVxfEmT2t84RIdb2JslAuB8jtpT0EL6trg
JirKRyfZ+WA3bRx+I4zFmHq0KFh7otMgj3pU3WdGvHzbpdOUvmnHCoAGyACekrxnRQSCeLPsZjhZ
nq8vHsvNxjNCuMsJnae0bU+INCjuTz8Fc6JUVXtBq5sgCz5c7htDofbbPmcEdcfAy8xC2uNMS1/r
WH5yO3xGy9vSyY6lyp6dgT3U+RqS3bKHeEZsx5wEhPhYYJdtnIr6Zi70IWbibinpV7dXK6krW5AY
UT5CCqDQDaenFELrO38B7yXxRLFtgZmCNwrVDMWSgJ7yrpu9e112jbsDj7guVz5g2aRMzZsmK1zp
NG59AuDg4+AqftB1Ux+orz9fn3XL+JiyNxUUPjqp8AGn0epOuhKHRRYvt9dbt0yyCXQDQExOzeWg
uKynTss8Krppf1lQkJGvI5Tn765/yHKkmpo3RQOYrZ+y+nR5z3iB/hKy9LlvctC4t14rTbibL+eS
DkK7Jy7au2KOq6ji6ace+bHNe7qJeptV6wNa3bknMc7Zpy6U6aES/ppjqW2UjBAffDGE3I/JKY2h
xOEP494rm4/DUj30AVnJItoWlBHXLl0WCFkk7qmIQVOORrEUt8CvOj+vT7RlUzTxbykq8j5vPXLq
sBvBje6TmpSOFO5NoAPs3Zr9oFn/mEHQJLr+QUsEmpC4VOSCeAMjp0Ez+hxCRmu5VYHr6iO0x9Ua
qN4SKCY2DuwUTpNp8r4jyXTUeXBUzfj5UumYau9+EOXz9c5YUhkmKE6MOeT9B4ze0BTPM9TOopIG
Rxp0Hy95GZzGNwFfY7nZBs4439MxBIs77rzvHqnvvZF/zRZ+5+M5cL0r764zTs07qC9okZRZ4fyP
sy9rkhMHtv5FRIhNwCtV1Xu39zI9L4qxPWYRkhCbgF9/D77fF9GjaYob9eCXdgQqLZlKZZ485+z1
Ej6FOWN0V+mGkZvL33/35+P71jnO86YsDLpLMhQjnMfOQ/qtbyPnpLXXXOPcMYR1NwWUtBBgjeOv
MXXjZ+JLiqcx68GRDErA4Sr4Gopi1nOyHsah9cKIZ2wIuhvP7cuT46NId3mZNrbB5mAkjiJQiW85
1BMFYSgHLfWQRjq5qpMev341mDdRolcmPp2IguqLCzDbI1ob/eo2N4Ojd66orQlYxxQSLF7AAl89
BK7xn0oVqM//B3HJdw0OP389XW9//sga2pUxhMMCCeLxJphvItHLExsh/aI0tB14AKXfxNtLTm0c
Wzsozasw4XSc2DewcLbl49CIsExnHzxGn5wZbn9n27eGsWJTxeqSoXlAQRc+Un8R6Pw+573wn3Iw
9+94+q0hvH8vXbXMOTZjqjInD5qvaojq2zwni0irttq5q969D7E7lo3H2qGNdss6Kyfwz88CGtik
A9ufHt3vNerz19m5Z9n5THTZBoGuM9CirlSCQh7LuH4dFvfKEew41ICeJBa6qbK6BzPi2q3mezE9
LFDGuGzmG5thx6FxEMZ9Ho1V5pZxMDwsFMC4A/AFip2oUy7TjtPd2BA7GgV5a1K7PVUPnpjNY96I
6USHOX5kkPc+aSp3HgVbs7FsHmJcTVfSpMo8QuS9GCpyGpd2vMvdfk9iZWsm69BvDN+pZpcHrsOz
OFyTq+h5PVTjiKbm0f+dtO0ewmNrJqtXezOM5y3RVIxLncVV6Y1wv3CPh4aE9WNDQF90efM3XKQd
lOpFl2TyGFRFvdG5n+nwpfPi4ppXNPVdy8y9wCsq5rTRUz43bd+keTWAxLBz6sXdc1Zbv98yczH6
bMidHncUuuf8tO5bBKaQJuj2eC42vLwdlEI2lkHYdREvgQ80/RB/LCv1CEz0narZawBVqNR3kdm4
ajfsgJQHTu5OTSdevLqPD2WX5x8AoNt7ImwcKDsQnSBoEZipFhmAwv0d6KbKJ29wv8du8+Pyz98a
wLrQpbMsxhknkbmk+N6IxYEyEMIq4Oi8ncrZu7E0yPks6/bGuKqZDERWzu5tO4C8Km76+4p8NUH0
1ILDK708k61xLBPvjZBJI5XI0JE5/a3nLj5UvB4P9TR735EaMCfeFVe1Q2FSlqHHxM1VjY6KrEU6
Y0z9ynX+KXnl3Fyey9auWPd5582RD8i2yALHQPpgAtchQctzAn2cywNsLZZl5mQe/CkJWv9vgGNA
reE3T22J3qXaBa1Nkn/VptpDlbwPccVSWeauo8ojA+B/Z+2ju5oMreI3vBb+fGNUnqSQv41+toCe
AKIGfDVPKz06aG69DpuM8e3r3gkHyZZ8eJm9eDiZfvQ/uOHCv11eyPd3yrObOhQNK5HnjsiWVbYu
qvsydfCOSIfQ3RMA2hpidXNvLhWozbR11LLhhQ5gf5hD8oHkUX4n4/gqfTPq2a0dYunarqWVzJTq
i0/KBUl4AKT45RV63917iWX/QZ04fQ0i1hdvBiMQ4KeDcf02VS4Fdep1Q6wr92aForIihSxikQ1o
0P2nqMBp5IDJYqc+9Odp9p/CKZbHMnYWN4upI03+9iADrY7oOEqWLk3GeInnNJ7iQGV9UarOP4Cl
QCovbYqVtK8SYQ5UxcrQXNzQVjMT3WtVaG6eoMkbhL9F0gZAsAJW0hbfSw9aLZ90g1rdp8hpPX2T
VJ35YCqoWICL3Kny8HZEcFcvtzjHIBRAFYn4nB/rcTFaI+klwWecqhB3uvxcyx703D9BgaWDYsdn
bG2k5ZTE3DmTKRKRzT20WkPazScx+J8vb+F6Gt5bY8shlc4Y0rFY5FnFIKPyKhRADzPihLRuCIit
u2RX4HbLnCx/xMAs2SeoJ55nn35FMBKluR7RP6T3dNnf962ezQg3gybTU1VXv+a5mEEKIJwb4/IG
8ibzkgDhTbufjRrya1Kt1LN7ZIK5SfKGVOqsx/CfuQj/YiNaUg+93z47PQHc+/L+bGy+3f6iQrDx
zVTzs/Di6mSamaZT4+/V2Le+vi7lGwMmSwTm2EHUZzPD9/NETX857ay+Xf7tGxsSWx6I1MSnAzXq
HEgICQjS/WBovf4BbtzgtFrsMWoC7+flsbZmYrkiOnqz0yeLyHLwBkdQ+B3F/IWW6BnaiTc3jq/d
CuPB0yTM9atzEENVg/gIZNnK5JLMu0dqawjL0Muqd8vKl8nTHyV3qLq/xGUhj060GzRvjWBZe1DH
HuBhRGRhNA83EXoX74CMhzyBKqLjdRthmfkQoWM3AR7kiefszhvxYK1p0u58fOtEWTEFyAhcJFry
5uzNoAzjOvxMQEY3pYwDFrTQaj4sgyn662zP7kLR3ANFLu3IMw0JI5+9Hhzqp9hxRnW6vFYbztcG
lM+iqWnfDs25dNwPXhLWKgWchqUSWe96DK+U+/ZsRHleIrHqMD9+UkW3fEQxEBqGEWHjzktj41TZ
NI1lD8Is7nF19vCiP5mWPnFSIbkjgr8ur9OGcUfrwG/cFHXR+oo2BH7OiSPj1AzU08dKs70c29b3
17+/+b6n24WZqeRnPfDy46xBpnGo2g6Qqcu/f2uBLMNmI0TOmiCRZ9qT+p4a8HuKDo+WGi7x8ghb
M7ANuykKtydFAsEzp3xEL7Dz6svR37nrtr5u2XSXc0e0/hqBRD4DCW3fsz71wsns2MHW9y2zVqok
4YimoHMcJHg+atAutId5ElcV4wCxsHL/Ue11aFdyRebP+iclfpLGTr0TpW7YsM3IyOp8hkSVVueu
mfRdHjr3sTOpk7v4LzQubi9v78YBsjH1ceBwAwiZPGsTiy9DsfBPQQAA/DjGvy6PsLEFNrA+GOms
eJFL1Hl0fAqqunkZDdc7v//9zJBnI+vjoUFm1q2D5zIsSif18j5OHvC3RaJRjRdOd+O6vOUnGprW
vHp+z8keRnFrf9YJv7HtIDFxkDeTynKBhHPvJTeqmMZjD2jeAarG5Lrw4D/w+65rxbhUwTNJvPqV
tPQ+1kvzq4WUx3W3kU3ayKhK5jYhxTlAdiUBgU03TU9+INhVdGywEsvKB5H0pR+OAfpQzBCcQDSf
xAcVt3slpq1DbFn5nFNATvpIZaWD9zQK+/MBDOLO/cLKPbGQjc22++9KnjtsWXRx7iBMd9KjyeGm
SPcMHv2PEs0iN1cZi92I18WGDUT5xTmnnXzQfkgeEonI9vLXN9bJ7sObdVU60lD/Oagj/0MM+PtN
TFBxT2Utf14eYiOOsrWNOxeCtGoaVWZAL/RBR56+J6bRd4p16i+H8K9hG5Cdc7th++E6zTcGGHvo
+YyrMXnyYvW4BoW6UY/DrJ1Djvd3OjnDF6BA1ZVbY5m7qSbOpHLLs64iNd9p5CbN31XCEr6Dql7v
jHcezHbbiJfLUHQQ6znzBGyR5ScVhU+qleMdiGleWz4D4R0+RXT3SG84Zlv5OAh43/ZhHpxF3Fd3
f8LDmC97DHFbBmPZ/LxUXEQJUZmKGlemgN//4xq93CZu7D15wbBzSW4dacv0qWYTaP2ZzLoQtIan
psjbkyPEdGZaxnst3RuD2K0ineMNOFZVeO6EEt0hKDoXQnIT+qBPfu0E4u6y7WxsiN0zwqOIKXTN
hYDSFd1R1417Wy2Lf7z89Q3LtNtFvEQLLNaszsDyyIehjMePVDdng2rBaxm73bO7lHucOxubb/eM
5DTyNavG4oGU1JziNmmeO6ddPnoTq9aujvjb5TltrZjlAXLI1AGk0qkzCo4yPuWEQvKXqp7lO4u2
YZN2j0gu4C2LIXHPzIlughE6CSImt1S2z6qSt7EHNxPiDxUUsq+bkRXQa3fUsgsX/6yWAGn1IEay
+9MCzEp/5SGz4vnZ1bycgLc6x/NEMlyTYJxM4mT2dpzylq1Ydp/zGPzwQRie0QAjzFEtM8Rf5j7R
0wnyofMe8nhrGMvuPVGDCY9VzZkRpz/Mbq1v4jH47A9AaV/eiY0zbHeJ8BBSiIrDXmY0Nj9QyVHm
GqPpCyPQOoAwxx7Z5dY46+325hZT0BubmrZu/hcjMVD1CgbB5U6CNTI1nL9eN5vVK7wZJa6dNvTq
GGD8mPOfooKDMRBX+T2UrXeohj0Yw4a9/Kd3pIrMImvPPYuc/gX5WwQZyTOHdYgaJTviP6Ij5nMd
qZ0rc+MU2ByS1K2XogkTZOvZFB6qgKCNmke/wLD3+/KybTgYW1RZ8Qk41wBw0c4bkicKGrEvRaid
vTzQ1u+3rF0MkHqE7FCTdWWRP3tlMN3LphUfSnidHYeyNYRl713osFbNnJ5np+N/0TGnt8KBxns6
yYreX16lrSNs2TyIQYZ5LiaZ5TOl35OKBF9VC/ZEarj54cOF7jz2tk6XZfSsXcHaIOw6Kzf/qwTq
EQyB6QyHdlO2xa81TIpl/NwzAFouT2xj+21ony4hueGHyDN7YZjURw9ocfEAcgZxXdXZs9F9JlId
QSeqzCiyIPMjdLma6qDLUPDv183Asnsgh+ZGJzU90zmpDyx3QnRs0r1C5tb6rAfijVcRbqJaNACU
D12IK7ecIBdclwB5Xf7tG8fKxvYRoeIhJ6LJVGm8lzIm4kPtUQIm4LlN5SQ/XR7mDxLmncDbhvRR
CZYdlK+bjCTyZ8nMRzOJe8PRCLU2VBM9/21qjj4+RW41wCBxUoBhZrdNamuWlg+AEFg+mAUvpplM
801ZNk801OMDEhs30dUFYc9yAyDOQZW2aMqHmcpXNnT30Pa4ikafejbKL4yjpVSQ2sgqP/g9DmUP
ap7dwsLWEbNsPuikM1cyVuch7yJIdYoZxudOMvh1efc3vm8j+7pR+GCiQweZQQ/oDUQV59vIHbLr
Pm7d7TPUY+s2iOtzUBD2oWwX8TzF9Ot1H7dMG4S6M1XUabI/yBjQJMnUD+I9XPDGvWF3llAo33aT
LmSmex+3hVNIP2WFgVxY6SVqx8K3TM9uKwGHaB5EseBn47aShifaoBTyhJa4NroDJwQYxtAtQ8Ku
SrtOtE2UQk3BYSdg5brqKW87ST6PdVE4XwzoofaC/nUB3/EHdh8KqtaALTqNzGKfM/+Wahm2Nx1r
+u44DV7y5AwaJISEIkq7vJMbiBrQ6P3bj+ZQiRCihg+AHu2SkiKi3x1oitegxwrmkx8P2Z8kig76
6lZQSZ9Y3+2Rt2xttOUZCoZGRJIXTRaB9/i2nqPgRnKWQjx9J5DesjArOtB1OLmT8FQWFx5I7oFn
+Eoa4e7B9bZ+v+UgwiVsJdJzMgPBV/OiRlm/KjRD6RZUOpe3Z8ND24BAT4b9HPqDOINF1Dt5bv1Z
6GU+8R4edOLV3qN5dQrvHDsbGQhxsBjRbKEzuoT8Qa10zZ4boTTvdNlQBsOpE+xQyD02nY1Tbreq
BHrkCaRGmzPMLzrSGlAuwXV8ICOgSEuT3MkBHF2XV3DjCPwHMajRTxCFSqAtRjo3HrIQP5fcRcHt
us+vR+NNGFJQMyggwFXmh5EPWZ3ZeQ7QVrRzfjcOmI0MhKYp4pwplhkzfu8fwFGZ0E8L4C1QJUW3
2p4dbq2R5QMYkqOBjAfvPJhVXTYHMBR9lXRnEltft6w8CD1ecwUBZFMhUjOYivMYJb4QO8+Mre9b
Rs6BhM9rYOQzEye/tKsqIA/558vbu2V/loV7U6u9ZfLd84Bn/gNo6rrhM05v4T+wwI2781KCku3y
UO9Pw7XBf0FddqFmIIAdIj49krU6eWjY2O8Bmd+fimvTOpNqCuvCJcB6tDR8ZP3AYQ6lPzavU+2x
7tOkgJa6yipcGwNIa/R0yalq4BgZ+wCApjwjeh52DtSfLun/uitI3fzb6AbDSymhN/EkuNd/EA7y
7nfQqUn8DwU6/4Pfg6RTuNxOopuH74PJqR/eeV7Q/aBYASc5DL2Y69+MRdNSHmKd8OCbl7i4aWlV
FPPJcTyjPlEUpCZ5GvTIBhf7MZfqi5gG03z13RxNumm5+E374IH3MtqZ2NYRsJwJOHraYB6QsdS+
8U5d4+Znl4h8pyNm6+vr39+4qpKDyLLutXsGgsm/BUFTTTO8xhd3J+J8/4nsJpYXMdHMRwh3JE+d
C9SdCZCxNEnxIYYSVaoVKJ35Et+tbcE92VPm2ZqS5Vo6ZC0K6lQ6U4nWH5juwucZPIbHyxb5vvd1
baXXnHXcD1jonefYr4IXSpnJ7yDf4vqQD5d6Z1u2RrFczOKYDq/wPDojm+Tc5K4hJxzM8T6varPj
WjaGsGF9EFOJAcqhzfNI8UweZfGPMCC4RVi7VwZ9/0Z3bUQfSQD6DcSMVE9Y+Wm8DCTrYpbfeIEZ
7lnoNA99BIXjy/uyses2t3VYEJDOEgTJ7oRK9B3UECP6pep0M52uG8DyLyQkOQfFZgOKYXQypFz0
xVdHCS13JrBhKfG6T28sEfIJnQFLG9wjo/2Bj8FjSaLxFNCgv/NKhXumeWxm6FAvvXeVyCagUeti
vhkTfcZMulPknsEFrWKQGMrpx+XV2jpdlt2HvgAhoo8XhAZnyWvsxNNBekqlizb+r8tDbO24bec1
mi86iTjII25c/VZ+TIdPGqSWe1fK1gBWDMFkU4GyIvfQVzB7DK3zHW4GRxTVTq1w6/uWkYMr0h/7
STYZYvnRO0ZuFIovjs+uLOC5NqyPMg6wlxqX/40e5iKmN6berahubLGN6aOVkZFoQsShypjiOIE6
OU34UrQnEC3nO0HDxlPUtRF9XPugkuFt9wwdYQJhZ5Q9Sg8XIff94RZCdPIYsHZKIVOqPs2u+13O
u7rhGxZpo/0WKnrSQ5EiM9rlX5lMxPOa5MXt8lGC0yk1LEwOkLIBn7aR6Gu66ljbEEDDBQMHlaJn
1aPad+JB6fJTO7Xx7eXvb4R8Nl/3UCVeRE0ZQZ7R/54b8lslfnAjpHqKkDTdySBsnQ3L/MHRn5C+
hDcGf3B+QFNGcvD6pHlo8mBvHu+zzVHXZt7NCekmXuj5zAnEprWgR+Z6BppgOAC8jNx09rx/DPEf
fGhR9jWekpKBseryKm7Yrs3QWwJMDHHBDhmSPJLhofRr1zkVGqXsKwewnANYQZYEohpwoDEAlSkO
fwUXQcRe09yWYdlQQSj7othjcLr9eSDHem1aFAnaLhInfIQs1JKORM1fjMteV9rO/0Pqd+Ns2DhC
z+hxHNFMks2zIz4QNaoqbYY4iMAKqIsrw2YbSIinnzskFZLoA+/Qj0t1fl8lzbRT6NvYfhtEKNQg
Ggiqd8+g4wrAmSygvZZCBjjcsZ/3cy+uDSPUNAdmUA7ds0KxMuV18zF3CTsOlXxV4L69MUtojs2w
96Ldms769zdxAPGIZr3AYUuklh/auGh+VsCrnC7bytZkLGcAxGVXkcHrnlfGziAoizvjDdlagV01
KOYOis9Ts5dG2jpd3r+nUsaFw1SAW2mOFfkwdEB3xY0gj8Lv9lobt1bLiguqSfqI/gAl8sLGrdOF
DPcQcF9+X16tra9bht8jg5evDMcZccAe1w3MufPdee+3b3h/GzeIjIvi6K3pnsEWUR2AF/m1cnLm
Xp8l+W6hbGMPbNTgzLsFcLsRTEMyVEdg35rUq5BBdzhaYa5apf9ABxnEE5wK/rdsuuFmqNHAurqq
6z5uhfp61C0Pek+8DH75K5jRBaOHPYT2hjHYIEE85jVUhqP5qYt6qOS0tLvLjfip8hzlkhoY2kRO
3t24hhaXJ7M1oGXbXhBjpGZGMtLEn5eR67TT6IqN56Q4NCCyRSvReAyXvdf31nCWsQ+AWRa4q1VG
vfLXrLpUga+e4vN4PD0wRxzbaQ/JvfG+tAGDAkxsOkpc8bJGZSwBwho8GCu4Yyi87/sQqI0w0Oaa
dueaisiHcwwgQgrmTo5wTAWpk8SvugGTofGS+MYDA5yXx3tQ0g0nEFpOQDlJKVnft89/3OVg8EJH
WfPm8onYWDcbPggsR994teye0R2TpOUEIsa5i25Y3pjU7eWx2mVp2zgMNoJwVUrUApmMp7kFKkrV
5pPuil9E1T/Z1H+ROBl1sNc6szXWOts3d5juVTuWITxCtainkE3m0Ir4HFDvVgXVB7P0KNaiUn7d
EloegvhIhWuQfz+Lhg0nSJX904XgtyOD1nd9QlC2uk5Xnbo2+/QwtNNcCgFPR1YOt0jMD83Y7cnG
bq2a5R0YH6MO3arzkw6GEGcBtDhr6mE1WMV8CiLQAJJue+yGG8c6sJxDOcfNykeG22e9GPQgj0YP
e/yuWx+3bn5V9RKAD5ByzNxjt+jnHdOiQHnn8o6vO/tOejmwLn3QpIFUnFHEFWWkTy7N9aEH1QDc
Wd+JVFTGPV83kG36QevkJjHdM+ni5AARt5v/f0uXpPp8eYyNC9rGEoIVIeadXpdKghKOcjkeaeLI
tPH68njdEOuBe2OOzGWm7UenfRaqofUhb82a80fPv57zZacd7089+p1Nsamn51a7K61s+wyhQG+4
IaqQ4kGYxcU7b+rANfENDfUV6ta0dMB/nuZdHlQ/ic5JfwZNMtPsSECg056EmiPnULEJWf3r5m95
COrwcC4CI17M3DcnDbKJ3JfN6VrWCdfGGgLRjJKNkwBpjocoGlvB/vWPnELz7fLv3zjv/0EaEgjQ
YAVl5hQ+gV4Y+zkUhHwdF7yup6YZdh5SG/7HtzwCI7wzPRgIMhKP2YT87SFZJl4eeENZc7PW7EA8
FneHumiW5uby1DYchc0kCHYjbDlHhA15le4hnhlbUoRkei83sPW0tqkEOZTopcPxQFgBXJAUz4qK
PoJozHsejJmROsZbO5rDz5CVm+4iEFPthHpbE7NcB09q7Qz9KF5i5F7SwEWACX6GHWPb+LiNPTS0
zpO68WWGemHyqQ9Y7KShXyLzd9Wu2NDDUDd5X/hcZmMtw2PJC3UXc6gUX/76RhBn0wq2TsCJBGNo
lks1HJxmyZEyjH+t99yaJira5PAnRFABuTKGs/muae56Seu3MoOaXHnwDMBWdQRc+HUTWl37G/+q
ey+sFpEnT3GU/IJE6G9oh84/Gfglj4Fc6tsqRqfR3C35cwFHsWOtW2dg/fubQdF6G06kpzwbS9b+
paK271NVhP7d5TltXEv/IcBOYhMAr128mKL+ukaLChjaJyf3wh2nvPX7rRAhrlsZj6zEGevQYAKm
fPcHsC17HVlbP98KETzo0rrMGYoX1FS/gY+hOamm6u8hIhhn1y2QZeCRoX3MFBioHN/1y+86QN/f
j5l0+fTEho4FH68axsYgzqWREow9eFiNvEsBBGsHZN6h4uhK3vy+PMbGVtgEgyJiTlyQgWeLz/iD
iV12TxeCdv3rPm+9BkQv8jiKJO4VToIErLqyrL9RaCRcx7Lq2nhE4XSidqHF9gKARnwSbslOCV7T
l3/9hreyYYidDJlChUE/rBmzvGTPhubJTYBM7S2S9x979Joc1v+S+tqMvQ0yBGjdJKqMRIZWjCot
naZOgWVBOpjWeyH0hn38B1UYzgzy9vAe3apv7zpV+w9Sy+GBonf4ylNlGXikAtxQiPyysTVh/i0m
I7g4D6IO8+jT5a3ZmoRl5F1c86kH4VzG1geTN7TPiFrEM3pyrqI2p+6fqOKNk1UCYqJN7/IMOevu
WC5KsQP6yKofcVR02Sp4Ja+LF2wgIQdDm+qnSWSg4PAPxl2w83kT05002sZS2QBCcBZGkAmldUYm
HefpnKO1q4lq59AqR/xzeTs23IiNGoxoDgVJOa9sOPlnwFGXWx+Wv3Nd0PfffDZMsNT90BfgFst4
Tz9zjtbHGRXhe4mbqYl8teNtt6awLt/b/dbTQHMBbrSpGn/xgKXRbivB1g6sQ775dINoMK8NeE8n
ChYcwHrVPWEzEL2IC648Q1YAD8lb2ndRAb/RuCAk1WFHxwOfxR771NYULIsmXNV8CaIaWMqwO4Ve
6782CzpspkbLnVt1awMskw64KAQEc3BOxfSt5WN4GPBMvL18QLfKlDY7YLmAvli2OSqFcNgxhYgn
wM1pv7T6dqLCOy3rGyEIjuMALZc+xPkqxJWvcGLjB5dA+q6LMmk2+mF/LFwWoTepE5FMgccSV60f
sUGEHm7yRvaMZzwy+gsv0BJ+kLzYZWaP3zVDYgMHnaUF12ErVeZ2zs9u5YhahevWzNT6PlRLydPC
b66D1wI7+2+bAVtELKuC1JkJXP+4mMHQFAqKbQpkd7PjGd8/cSSxTL5zgXqDpjygKz4So6nn9fX3
qGnUfLx86N43GmLzCSoSDJFP1fr0aHsk/FXb3Kk4dO8gBmH2nrlbg1iWP0dGdosIihcyQL+eeWDR
Y4RAvTyQe6TKW0NYxq9isqAjGA7YG9EtVofRU98H86277KoEb+2EZftVWdHSRzU3q5GJuJV4lHdl
t4cV3Pq4Fa7n1AmCfkAOpRzka2wi8yHhUOC7vMcbH7fxewpMTonvSzhGp7qD9LY6hjoaTpc/vrHw
/4Hu8UhUzMdDI5yQoeBefawafqpAErlzQt+PcIkN1xPxECPPjC6JVQo4KCEVuCaW1MTOrNf3czjc
rfqncMvzzoPg/buc2BR9IgTwBRlV3LIy/scsLU+bhuRHNLpAySlsd1zhRuqH2Cg+5nLOwWkCy0PI
MEwAVMZKBmkJDNNZ5+pp4YgdUAMBpLd9inqe31y3YespeXPTK+yX22GQrOv1eDCVS841qar4MAZo
4d9Zw/cLRyS2LF40tC917YusA9bujzn69dg9uH6s07YIPupqqu6um49l+bkz+2WPfy9dAobtborM
0SQN/VHx3LsSW0Ziy/gVTf6ffa5NAlFffZ7WKhFbnPrZSTrxd+hEQCyq0UkLXZCzSbqrpMQodB3/
vV2hU9TuiPxqFgUuQwfpENP2iEdk8Pny8m04Bxv5R3onhAGDjZ5Xpbpf0Gb9GoR++Pflr28Yr438
65x8USZHMm2tj+umgNJg/KtvzQwUd/mz6n7OJf9V63Kvn3trNtZj3gw+8BAO4hUBovsobTht2A3o
Np1p52BvDWDd+QpAuwDcMCKL+3Z6ghQByrqF7qPmeHnBtr6/utk31umrEaXJANmIhmh6G+alvou8
eicpt2GVNqAP4h8qpEuDYg6b3Ft0bXTuCWAXH5RZXRelQnTlMdG7iMyNaCyynEDSeA2P2SSRPa9/
eSvSs5wXdjvChMj8HYpyGnoEdO8i2pqc5QcC36USUmv8JUe51RkA7Js9/peQaHlUN54xrsueJzxk
SXNAzcztg50LcGPHbPIj1XVJPSiT3LNiMp9joOKfXN3/uOo42MCFmYMF0yR+ci/ciX7i3PN/TyNK
AZe/vrVkllfjRBd6oLoGp2qYjPczb5ybIJo4kgizcp/A6PXJBxHddQsVWZ5MLiUaUVECzaRwxyxe
uPDTWSX1VU9wYqMUyyFpoQnq8Jd5CeZXAEkhd0LLQiSHJl+6Fzfqu35nJlt3tw1MFFFQ9okf5c+d
wvVmEjSOr1zoc6zDVFXT3/My1MdylI9uzz+7gE5d3q+No2YjFU1XVEOrQ+Ss6ijUp3wZkvpOO1JH
Xy8PsGGxNliRg02HOC7JnwlQgyezfF1n5VH9w/SQIhKjvnfldfScxAYu1jmF6reQIvMqiE8J7dGP
I7uyX4HQdQnf+NEZBYIREuN11rZz86rjiAS3hJCqO15eqdUf/7eeTGxuw3iUYh79HmIYM7KsMqo/
oheV3ONY7sW9m4fMcmjEAV17mxQyE2AKOxRo9ajk9BspP3FTyqR8rqE12NXmmLBy+jvCO/fyzDbS
EMTmPHSHOaDh4OGK0+7vFpi/IPzK1r7IvAUaDIAWfljRWW6kHkTFfzUGsl6Xh94635aHKBuGEx3m
dVaAO+PEpqj4CEi7ur389Y243gY0xi41LHEqMPMj3w89nLwGfZTWt+BbPDdFM+zE1xuTsCGNTDKQ
yrjre0UkDdoD1wrbUF+XiCU2mpEVTDsIOkRGB8mRd0+iW2VcuvPbN+zf5kAEYQEPEOEgbC/Y85/s
0xqviSL/BYWOdKC1SOuw8He2e+uE2whHqIHLpVW1zCRGUL36aeKiTRkQEOPYNSfgco5OPn1bJufV
+OS6kDS0PIMsS1mBRwzaLHn4pLl6rHzlfI+mpj4upLhrVWtuih50xEHikp0L492j51OyepE33qiZ
OYj4fO29mpneF0H5eXDpx1p7BzP2Oy1C797lGMKaVtL0UREzLsH0J56EMi9Ihz4uQfJcGv0MYM3O
Lfvu6cYwVkyn54QufeMs50556hFEY/Ft1Zd7Tcxbk7BcXtMwI3KJJmY86W/ifCKnSk+fVuHJggEm
V4b9p8u+4F33jWlYkQ9r2xGMiMFyhrBNlUKvx71l47AcHCPpx8tDbK2U5cyU4AZ0OP1yDspx+Qja
C+e+cfzh1+Wvvz+B0E7XJqHDG1Qtl3Mb5gkObsdOQzXqm2H29lKD708gtJO1OgHt+jzP2OoRjfce
rcsbEYbmGm/sh3aqFioiEBKvyXKGGNpn3QJcNgRgKTLml7+IHezl1iKt5vjW7CDl48pmWM4syd2T
ZNRATDz6H9LerElOnPke/kREgBACbqGWrm5XL9662jeEPTOWxA4CsXz6/8G/m37kpnij3rlydEyg
0pKpVObJc7pFlPemvkhMw7DsYOyBFams6vs4ed05lQ2yzUO2EZ+v7cDy93e/fygGPVnAQaItVg1R
RfsXydvT9QP0sal5Zrs1sosOtQcZvHVd+TljSJUS8mMIF2jc/Bs0ThtuaW0LDIsGR68fWH0WvIFv
/8kJpyffG15mtckA/bFn9cwm6wZvvYC7lv/ma7ZfVNBrQHiDrjyigrVxUtdWyjBk2glNhbT599nt
voDdtga/ca7lfu6tiPfzxigrEzGTtP0iSwYyLf6dglYtWmaiPP2CJuinUocb52llJmaulhdVA4ww
xnAn+nsZAn4DjeLeaZGL35b3XTm2ZsbWdwo7aHCdH8fIr/Zuebh+Yj8MTlzPzMsCAMAUDz33bfAl
UNpfCfTulwNbYbf1/LUOqlsYQTCQYdONkl7qZcx9Swa2g0TB87Y5rO2yYdGBRwNW9pgDONh35YBG
F6UiMno7F8NcX6a1IYwbGsSSDM1/IXmbM4hlypfJayMHr2DHvVwfYMWkA8OkR7/KpZvkyTc2hqca
kYUTTPfI5tzmmMxUa2YBuIRVIn+WCL9/kYX3NDun0CTP2RbKb+2MGkbd50OalQN332RGnqYKiGbL
Q+x5fYU+zHqCuWf5+zu/TWy3LsBINL6leNSGqEeBkv6IR9Uphc61CJ+broyL1r8FbonRFnt5N9pQ
p6MWDS3eSK0FvSel25Vf0jB1tkikV06U2VhdWpUWYSjaN6usJZFxStJxPhYNbesUSW9nqEBy0NtJ
+t9ty7f8jncTAr8fV3kztW9DmMQ5/HprQeu+mKJR6h2QYHvd4++bR2HFr5ht1CytWw/iBPVbCEey
7FSGk1ZNI1q19aFE7JmGwd31ma0NZZg/d3oGzpGgfqswm2V2ON/loHfhmB1Gp4gdznbXR1px9Wbu
FSqKw6I8Wr8NbHiZiH8Az8nBBRNoQX8JSeLbRjFcgbIXAebGrt+QWzu1ONVzLQ+0Ds5+Z4OOa6si
t7ZsRrQeAu2bNlAXe4MMTbQMNWGtMp3EXdiectkfEuvWdTP8QoX2+QF47OotnKud4N9I3p4Aq0Pq
5Z90EhvHYMU/mKlKoLrtLgnz6i0Bb/lAqmMy0Ujn1a5LhmiZTwCfkWJ+13dpZfnMbOXQjNTx2qJ6
Ux0oEdxyh2RbPMCG7IUZ+v9PrGRmKPtAE99BxPS9tMkdB4RkoaJphd6h1W+vrJuqJK5n5ilzFC5o
TtzwAoq+7qeQqPOAI4iWzcaKrXg8MzepkLJV0AZN3zJc08qm99wqnztHP4bFVvy9couaCcp+8C0p
tSPeEtLKKBDVUZHwO7TgNqbwB475V4YSa+T+rxe18VnpWMq6EDoD3RNpwkESFneAMfTVri0JH5vY
neeKfYarqMuHgpRpiN5E4vRWGLGq8Zr8DuKAfX5OLZUMFyqmojuNFdNb5boVQzBh3AkBXMuVhL+W
KIWjtZ/8sYSQ5/u+bmfw1wwHt/xH9FtdZSv7anLJFnPHGFdlfqicECydYMDrvXSfoGtN81Dfdvub
pLJTEhYOSpz8FRjlu4aWO0bvm7rcCcUjcKZ/TW2k1Z2NZ8NKHGMKyBdZKDjrUusr4zYcSDlUQ7HL
a23f6BBNhHdASQsW5tD63mSo3sKlL2H3NHd7MnRxT4LDdR+1Mg9TyacMe1dZfkkuLKxpjSyc4+Em
mUdnS69r5UI0s9pV2DapIzwbhJQygTwutcZpaCM6jinYzLyWlVHhkq4J49HnRbORgViblnGdIPfA
63YKx0uWc9f7RFPmFF+1Pc/qtuDPTGo3HqCapdD1hYi6+tnjav/B9Ui/3bQrZi6b6Rbt8rmnLlVd
5nw3i8ZRx75LvS1qlpVdMdPZA9Jifgjp9YsFLe7ZcWKH0X0CJ+sV5KFkeuN0rThbM689U1fMfqvb
i5uUsv9JBlAQvQRuYGc/uhHI4C/Xl2ttNsvw7wJXEvAkBJsxBBHc6mEJIJBrjsHS9LBEENu9sSte
08xgFyLQxQzloMtikst9vpilVPqxAHY6sR0062cHsNhvRCsr4YNZ4M5Kx59YABJZknS/Ctc/LPGx
auh+IVHi/Bsl0waX3Yq1mNXuEOQfSTK48hLmKvyqhkJ8rdhcfb6+OyvO3+zOrzmfGfyMuFhYt102
1vOhDp07ktF5p+Z6q4i1dtYMk28Ab5BTkYlL2TM1g0IBbbr3Gl0gGWj/OuFtYDlWhjFb80fuzNR2
2uA188Nzn+YH4ftvg2hO1xdrZSv+6sevbOQcRRO8poqM6g13Wi6iDhxw1vP1AVZ2wxT16SuoOPVE
+q9Trc7cR4Un5HfjTKOUbTWmrhxcU8vHnysQj9Ule3WYqA7gq7SjpAEbF0VkTXB17boeaeemLraE
itYWzbB/yAnMrLcS71XrbngUSdG/5mzcJHpa2/Jl2HfupQpSSnULxgqfq6E9UmX7zkPoaDXvBRuz
LbrHtVkYgSMn0IWyq4W+ORtfiGqGpUw6bARHa9tuvBhBfD57VQrZZo7YbtmIqu0vmvr3bRJupJzX
hjBeiz0ZrZDaWfeaFNJ6dUjFE/cwVunkgakKzyB7eM5C29parpVdMdvTwKcdkEwFYg8Ar4iGofwH
DVmQocQ/rlvKirt3ltvm3bY7ednboKS1vqd5+SAGJ87x2zPZx33W752iOCbluSm62wIKs1str3Ke
1tBrPOCB2FcHXvGy3GtvGMONS3Jtewz/WCniMartdJ+1OnhOElLGSSKd+6bLigMvqfv7+rKtjPMX
cwELCcjlIHSWqfyraiow7pLqPhmb8zyif+L6ICu24i6u593eEJmnnIhBAKyAV1yD7qV4e+PXPm5s
PIO8LwRDWLoP9PRN9sgV5KTbSt2sLc/y93e/fHSmpmlHWDlwuTuFYMGm/Gkpadih+3bb4hju0IW8
vFt5Mn/Fhct+poMUr92iQLfhStaWZ/n7uxngcrLmYOqzV79H7/qhzMEbC+I+l2/d5GtLZDjC3nLq
UKo0e606/tqM4l+W2kd3pvfuZiZoxXmYBANg1KpS6rL0NQNl7JnOIPDbZaVHp0hLp9liuFubiOER
NarD3TSy/CAr8UKE/QxtoH3mjPeB5luOfW03DLMu5rF00DiSH+rMHSJ0ug7R7Nrpxl6vrJNJKTBC
RICmZZIfRt56vzwE9P1+cAb6lUKWd0stYWUKJq8AeqNTViBHephRvIqdSo7HeRj1y3VrWHkcmLwC
4CyYKiiO54eE4N1ZAjR4FCWF9PXI5c4v1YSE6eDd5pdMRgG/4SU4Hqr8MLXpFw9OdV85ih6vz2Rt
nQy7tqHc3XhejXVK6ZOYahaPJfAyt33csOqub7isxgw7PTTk1E+4gxjoGW87R2a7dOn1zehNiJYb
fx5jR9PiYIOm+zh5fIvDcMXYzPZodDWy2p38/MBF65+A0HKPKu/sO/Td1BABqm80arNHOswCtB5a
QYZk8dy7944/W8Ed9XoWc5qINwVBUfrr+p6sTYn8r6d1au0OECvLD6oPhh8avQ+PZegNVhzkM3mZ
uRVuqcKvGMkfTOI7n+7LfO5notJD2w7puSXFZ8nyfdJQcbRqUIP7/lbv9MfgM9f78/d3Q6ES01ah
LvzvBC/oFHlXB46EAwHmzdYRvuzYO/2h0cOdDrag4iuzM7uo2yIvKHXa9ODP6Z3N+QGXsIhYop4Q
cR/n1N9K/q4NZIQlNeOaTE2dLmCOL3nfjfHkuyJ2wTnGQKJ5SDq2BVNdG2r5+7tl9HqLdZbLcQyz
/j9c+VkEiaOHxE/uwDjkRL7ovl4/hGsDLYfz3UBsHBx37LLsAO7hL1Cb/i91rIvS5OhOUOl12/T3
9XFWXo0mVs9CB1oVIhUOJPycRaU7fx90fqo9fRdU+hs6DF466R2uj7XiSU3QXtIOud+2fnbo3DBZ
eL3TVO3znJR6f9sARghTQf2PYHPYd9CGx12bvfWZvHE/DKeQg0+x5FaVHlCaO6NXX0Z9WDx2hQsN
tUxGnsw2MgVri2REL1J3qT0GFmpJQ0atGPTM6bly0mGLvH3tYBmRi283XT0oG+XRKjnOnspwQ+t9
Nc6nOcjA3SZv4sRxqYnZ07jQejkOGKh15Rtz9fymAi/calL7eJ2oideDHJYFGjWSHjqmeicKCDoR
okn2o7jptFITsme5JSIwGNrBGtJpx8AgdMD1fOvPN+zb4kwnE+9gC1zYb25XufeWPZdbZOkfR5DU
BOr1qewSKTSKCp316OWdij2BLnuSbKEk1pZ/+fs7/2RNPfMFigyHLmh/eVnn/vBtgSbB64b8sVei
JlzPcjPbUg3W3sPVMWbkEQm0Z2KX/xUWv+uUt9dTNW+EYB8bBA0NyyaeNbDJFekhsJNPo0DiT4v5
uytr8Mo4djTcGEgCT/2/S0Zk52DJZHoQwu93RebOB9Z1W7x6axti2HXosWC2HTjyuS/K5G4W3Hos
Og0k6PUtWQ7m3wVWaiL2ILoi6VzAL02Z8A88Z3eeXd61QVbv5i7bSGat7IUJ2evAWuj5XpoeWDEj
RRJ2BzjWo6ZIXPJ6vNhQXt84YWvTWX7Bu/PbyCEjk5dh1y3nYZz9Hx7Vd0U5HlCq3shZrw1hmPgA
7HhGMxwsEI19QkopSiaLxyMN9+Pkf7m+Kyt2/hd4zyHo/0PtGz0yebsHtzuoDMBq8Ak63ltMhGvT
MCy9g0x4Bc2C9BC2JViPMI0QFDxTf+/N8qb0OzX7p7syyIqe43JVwDbsyzTo9jSZX68v0YphmAA+
NRIn0HYiDrPs/acqTOe7Rs5kC/229nnDqsXS1cUnLE+dAVuvBs1jexNVv7a9hlEnrgx9d8ARykoR
81p9A1/8HsooGxWola01kXsa+tJCogvloCz3l3TZd1C1kTyqHaeKGjo0W/LZa+MYATrrZrf3KaZB
fX0W5fxU2B2m4Vw6EGld3+UVz2GCjNiU+zxIpTz03XzW6GgBm6RzBqpln7ACBr4FZlrZbhNd5HrE
y120qR+kNwDkYLHhZOeFv+GV6J/H0Qdu1kQfemPBu8J25Deko2lw8mU4y2NXleS/0HO8L1VhueQb
a+Xc7irtVFaLhG8q9WcnlO3w0E625AcrTbMfrMR/MUhaVPAlZ56073s81pMffj+JZNcVFv7JoRrD
I1pVkqGvjrsH5gPNxnt/qnftDD2KnZ5YH8RFRkc/Ip2HjI1oLZsfWxIg7gWciqGlDKRyaGpipVUf
gkT7Mgb/oZeBuCdznIPn8AqSDBCrdHcd6PP+RQU/eCNT6hSRTlp1mSlKUnFju+NdHgxo++VkyuOg
muvH3NJOvhvDHjwEsT3ndrvzSmCHPB3MXTRMwWSdOJruxReSeRTlCK4sJ8pBSu9GKg/Vy5w1tPpF
Eg35PiclFT3wye3+KbMOF6Wa0CS3q4IlX0R8YFViVvsTibjbFs5jIxKwik26CKzPQpPZe2gdJ9Mx
TYMExDd52k8P8Ofl0+xZYCGXA2V0fGR+O9E+9nKrnuKAgcPvMNejzo6W5k1wl3RtS/FmtGXOn/26
peN/ZGoz50XNLveaGHvuxqmd958oZ7Tfha3dg+wVMMNBVnO4wxaE/otXQ+93V+MlT89uw1x6l4JD
DJACJoIufStmK3MegYYEv+88AWoAIrkqGB5QsBcjwNEZxF3bSnOIm6CQM0YuilRYNRGkwMjnvpT+
ca788t52kkrTyANVVvUbvaqDFclQ4gIonLTyHkEd7Pl3Qcl1cQyAturKKHUb7LLnZg7izcEXIaxP
1fVoRaldLxrBhNeuXRysdhLsydIs+B5ywhAH+anq4skl1oSipZz+GZwGGiuTpU7pyNXzzL2hgV9F
81oE5p4ujSzfyj6XCKNR1xS0FXc8BO3LAa3uLfitgfZ35U+Rupq9Tt2QNL9LDZrW/+a8sat4zG3g
Xf1JuupI3Q7b6eNtqqNpGmZ15DVV+iSh5vrdQgKt/Fx63uzEFasHmu90aKn+UwOkDgODCcUB6lxC
/mEuAz2Wnfo9lmcQJY/Qs1r9ssJGfqLBNI2fmlDTNIL4JgpMVRaoZIeDjqC/KacftZtO/5TM9fKH
ho3NECMDlfYnGzjG9JjPPtST7ZGILiqaCsYHPVhwfYSayzpuaxH039w+g0jrDKXjz3kxjmJX2T7Z
gzM0+FJCdWK8w+3KfkKJ2nv0daftO2e0fBsk2kPwjSvb+z5PtZd8HYYwn6PMr7unbvJbeY/Sq9Pv
S1I6+s5tusR5GDIROJ86BJnZZfQBLttZ2dhkZ/BWin5PRVtNX5HL79pHS0CScYcarn1pa5uqfV1A
1zwi6PKxXyDhMvWRRXTgHj17LMGj6UCpNZ4CSttIURbKSHa5Lx6oSOoz2oDVs0qq8N/ET9sxxm3S
TgfhFC1KUWn9OZmhahlnSMl/49CmAlGZsqi398sqaZ+dyQusMfbRRt5/7iUUULNo8sawrSNYYwnh
6LBrA+x+WshIzBKyOF2t8DNGouFILOV4ZwUyiRepROgcLadjoMzn2fyvwmJ2UYoWR3snqi5kEWsI
elQbmkzPjkPcZofW0kLt2KSsNHYH5Cciq6jCr2Pbdz91OA2NisA95Y1weFyKGByKiw5g5/7GOnRq
r3nphgePj9LbQVNvnmPqVDg7QoH4so/aMM+zf+G82jxmygYfNAOvjRd5tM5mcBaGwm3uNBg89NNA
AZrMIojp2fMeargsz8AaVyn2ZPO+0V+CXPhvuAhw7gBqleOnsS8Uj9uwGpJniG8B1tHPoijjrimm
cB/mBYoS0ge1eJz5ilDk870seejISPgRXVx2eQ9UG/Sx0SUG2C8uFXWwWO8lU9TSXpEDqHlAbyRy
aIRC0gmJ4kIS1zqmyL8G8JAVGFapW4CwXnChuiivZW6TSNWBhrCAU3lIXCQCvpamqBXOcauJpwpc
FqL7DYNVCgzmCXuzfGZPewKywq89bpNXRP1V/hhSNdsvA/Lt3mkYx6oGx0wCHam6pKw9TQVEl8/C
akl/5A7vvT0SiL11CAn0Qj772mq6h7CZU0DEArf85OVkSlA0zt3gjmeNX7/QLmmcV7poLRCgSGiU
B9VkRyULR4KaOR8BLuKZD1chKp8cgJ+Q3WfKKRjVLOmO5Iheg6o5WdC6AphmyDPQtivwsQdJ5NR+
IE85uuM4YjTNxx4flJCgnoTyy50Nxrn882x7Q40rtdRehGQSTtcUNv4/pU5zAJiKpG4APKkRke31
POP/TOD8q7uaAKC9LxUkiGOdjqK5l2lS/xbhDExHVrdN9s1Li/qz0/Hiv9bp4OQriNAFb/0Ydq8j
PAMIqgAo16c8rzylY/TisOo8Dkg/BHFYiuYLTcM8eUURay73S713GgBwzzL+GV1nCbvXqveLfcJ7
3M5tDlWEvSvwwXvsf6HOgQite1e4Ad97g6P+EZVE1jdSbSvDGG3hEPgm4ZLqSCXzxNHlTe/XuNeo
Jf9xOFhs9qEzV18H2oQ1ilFpyu+pnfEt4umVWP0vVbyaAk/JEEz7XPQPPLFDVPoz9jKoxj1cD3JX
gk+zd8Pj3Vj1Dp4yXl5NSNZW2Tc3r4uNkt3aBJZR3z2Jp7SxHQIs10HNQokYSsDdsO9yYWW4EnSx
VRZYm4SRpE1Sr8tTJI/Q8dy/kpK3O/Adb0Ge1+ZgJHMkYTpLkZA9WJWd34Uu+V0oYu3TYrqJUMyl
psBd4bCiLJUrDnbTp3cNFK/iARnOk8vlVm5t7blkvPpEAJB4NuKN0fnUPmUdXCwUE8iRLT0nYiyn
4w3HCW36xtPVsa2qcrsR3ADSLhSg8E1fI2XueP6WjPaHe40RjJnUyZTUFAWFi3AJbnS423KIZCNu
SviDBWABEb07sgwh+qw0KDTqUuBqVUnZ6hfluChhXF+iD88TBjBermAKa1olZQF64dr5Mvvj9G0q
bBAUTWW90X/54W5jCCMTpRIfMZwg+QVCFVLGuUIZEArE/Tc0elBr51ESfL1tMssveL9aRW0Tv3T4
eRIT0pyFndj3A94oaWzlOd+iv/wwd4v5LEv5bpSCg1evLsEcqXuJaAfcfjnNysjx5lcWNr+ok+4d
Z0vcaOWA0eXv7wZjeQCBwTovLlCgaePG6/W9m4+3Keeg0v+/X88g0NaP2vfOrFwgW6oYdjJHOHd9
O9Z+u+GrbBAO+BLFxLO0lLdTuoFYJ556G6mEtW0wjDvAGznoAJg/ZzL5F4370FTz2KFXYHCjtX7R
yfDN35b9XDvEhqGrYRLdgA6a/2P/Bl1UF4sCKpZQ3sijbJTWhj2urJkJc+vzms1pWGb/N44NrtXd
wnV7fUNWjN2Et03Eah049ewylcOjG/hsx0TbPfWpqm/JRYJOxLB1O0ddOgDw+zL5vn5ufJBfphT7
ftvvN+y7ccDFE5ZzelH12NzlmYNXKMS/7orC/e/6CGvLb9h22oGsVU6gTXY8EjyminVgQcWNyPbX
v7+2A8u478wZOcfZ6/pKnFPgxNxDje6r9EWDgaU+4MU4b3HVr03DsGvlViitI61xCdqsjZBGgkhp
7Sh3C0q39n3DshVyInwswVxO6SBe8OHcjop5mP65vkprnzdMu3IKtFOifHsioOiOpFblPl147G77
umHKWVlkBaq56QWdF2g0BVbECZ55OUxbwLMVX2Gi2xI58TGQkDuAuBSPcrsjB4cU8+NCH49IJL/N
1kx8m920Q40ndHoZCo9+K+rQr/+rJwd03NfXaW0ahi1LsAiKpszkhXXoX5U4VDuA3/NTYOXDKSO1
V2948rWBTLO2a4QdYpAXoHnTOJGtFzctXmdzDtlFUhY3tT8xmxjGPeX9DNmzNDkpvMCPyG8kP/2k
FBuvi7VZGKZNrdx1R4puFzt0fhfaCq2oaujnFJdR7CBiUxurtWIcZpMlEjqDWwJGfCkUXpxx5XVl
dgiTARoL1/d9iS3/ytBjmQzjRvqoSgvk8S7OrPMBCte6fy7roXlC3tb6USMX8uqDh8feoY9o2Ntw
MbeZ/V+dltlc5FOoxKUac/dNIQ3/3W95trs+rbV1M8wejPtoGykzXB5kzD+h8p04EeuqLT2KFc9u
NlaC6ipH0hiM5V45Vo8gLi3uifCDuEr0FpZybQgjVlc9q+uin8MTmeokKkrvhxxdP4I8wq/rS7Ry
hP9qTdBST8jnyIsP6TISJBZBBsZ5BWuRPDVovPh+fZiVnTB7ElhhhdrVlrggPXKAxHVw1F41bQRQ
a4tkGHmV191s+Wl6qYbM35Vwioe2Z59H7W3VsNZGWKb17g63ucdBBabFJRA037NuIrtEs2yHOk+9
v75Caxth3N/BoLjj9kr+Ie6bQjv4ZrdLShwKBTu7g9z4bTbhGKa+iI9MkOEOT/ac/AuI6RTPI9jY
r09ibZuNW5zywpbWnIhLAw7CFzUOzNl1CJflbfe4ifjknWpRaQd9qkNFuEPeqOXRkGRbjS0rP99E
d/Yzmh2w1+LC6rF7ykUWXAakDrbkU9Z4OU2RnAIRTj9OrT5LNclPC6E2t9Fx1IsytqECHyHpIiK7
KvNPtEDh3bJRZAR//E17Y6rnOOXs8C7P5QV4Nfac2HVVxI0g1oYjWVu75Vy/MxFCWZF0YP67ADhV
h8dy7tvuU80IKj+3/X7DypdMTChz7P2kvBGlsbYCsm92pi2KkiXG+eAONJGcE596fB+xVTF42bcS
741P3VR+ZiihPA5FkX8LQ3rjVhi23heCpu4ssgv0AsIylk7Ah33YV1t78TEymtm2YeQFcxOr7pCv
IH31vQYD2SjY8+hk3s5fVBbQQXdEJuaTA7Hh6PYTZli/C4j20leAuyT18pPlNKiCaK/PN5zLioc0
xXWK0PMZaly4Q+w2vJ/EomnPdBWj2j0cbBlsdSV96OzBy7gESe9Ocl+Fg0upl4LWGOUCvjyhgEN7
CicURTam8uFZwxDGtT7qphKWHjDENNCoKosHEHOg+ko6C16AoQrhE4nK1g2Wg9GMqN5N5OzrpBMX
VH7RLpFblTOegrbwbkqPYQDT9tGa7zbomfxUzUMBiol8iirffxjol6VjO6Kp7B/KDv3m1+eztnqG
J5DBIDgPcVV21mjFFhonbeXW56CldVyR8jkF09RGIvNjl42pLe7u3WGYOysLm3IoLj4Y4qM5Iz/D
sH8RpPjqVQmJWF1+b9TCfFLlz5NP7ofausVJYGTDSaCPskODiCsupKbqsRKaoVLmTVv0o2uLaLgI
Orl2Q3NM7E/TKy5tQC0IqXbWOP+cWJVFKMoUu+sbtizWX64VUzEcA3IH4OeCOvwfufYxr+QOOYqt
07D2cSPIB1c8HYJUg0+5AT+SgoBHXXpbuq4fZhxBoGr4gqZAr7PlTeG5SpMzBNT3smpkVGl3IYd4
8Dn7lHf+4foqrZ01EykKSnCP96BAul84hqkGuhJIpS99gdbtqcMZY+gumX3x5CxCDGkw/VwIvK+P
vbKIJuGjXVC0WIcT1O9QbpwBBUqKMUozOmyY7IcPTKyj4SGmIhzzFOCdP4zk0q4XWkNS0P+Gsr/0
6P5cuJ+isXe3Qq21+Rguwk/AnAYA4P+N54xzsLORCd3wpx9fr5jNMuo7p0CQhUynos8vedd+KnGZ
2kBfRVAd/l1bWQBhN+eppijYLYSWrZveBDnEsIZHAMxD2ZqT4JTUiHpk4h9ohkQrseCZ/siEXj8L
yxp9YK1/gUs9VRajTNvHABmMZ5Siwa+YytKaI4u11Lq7PsraDhk+IamFTrOmCs9DAesC1wlqv2m5
u/7xD0MFrJThE5oy6VzLqoITJIx0sGNAsN5xGqi91IjmSGeHz9cHWpmFiTZNVNkWpIFoa9MH1hky
NcPnNJRyw2rWvm6ECYXlU8A+IbDQ5tz6DGhBMaLPyBu3+KFXdtoEZg5+5YBAeAxOQyN+UA3BLyD3
SIwIfuu1uTaCYffJbM+oCuTJGVKUqY6bNECUI/Won8vKyW87SiaEgIXoUi+JlSPNkzhznPusOAMO
7euNl8faJJbteWfuVZ3VvSZNcKoq/iohLbVTof6GvtB247iuDWAYNmhUnD6fEv+UJS3QmCQ809IP
7/4/PMxXDMI3bnuejNpFZtc/Z50P/wHx4mls+Cnwkre0mn5eN4a1QQyTBr6yTEBj2qPONKYRKkxg
BB/qSxMyd++EkDG+PsyaVRjGPQH6FszA8D0WE9iMkqA8+jd7DhNzbQPgRwFp80+2LtOLLJz8dQ6h
dNkUBRBD85Q1Wz5q7RYxYdd2IsHTAdW4i2VNL23WqBdQ9CVPWW3Pkd/JOspQW/7S6ik9J0X2r2Rb
wnUrC2hSPFJwWvXAh+lHoO7Clz9ElpEPcO9N3I5eaHI7IlU2KpAXsjMNF+hoqYCQ7ERxuGn7TWbH
ag4AjdOJ+oXHTJdFNvQ032R+m4IJfrxh7EXbEMWHST9ODHQdqoFqDngXtgBVa0tvWHqv3Gawc6Yf
Iclag8o+T9MI8Gd9ub42K0G9ycEHDe9inhkfHoce6HKEcm1cofvhCD7sE95JIrrdtZt0fNIVdCp1
qR7RaftvMEHdULaag014UxF0bbFMQw9Zn0ChZ3gE4PROZVzez/1gbchgrDgrk3aP401SlHK0z9Os
JTCGwomlDVglRCTU43Z+fWUOJv9eIZJqysjcPpImTAANGwWoIpwRlALXd3zl6viLfo+BnUz01Dkn
TaB+2SWAmaQfii9aZNOGv117l5jceyxnaaYr7pxVYEutn7J8cpMHB31NaFJ15lAHXSR71BHuBgqf
7KLlCQSlwBPblg7kPQ3B3wMUKIjftzZvbdbL39/dyMk8Bp01tc6ZBMFzoKDN04s2/NKyQW3cZWv7
tvz93QiVA9oN5uXO2S6dbleEUAAXXi832ujWvm64ATBJhoVqkQCUA2lOfEig+i7LrffJ2teNy74f
hwC9EMX0OKBN4SEnQxV7Pp7210/c2teNW55mYN3krcwu1ILCjwoa92Qtr+7bvm7YfNPa0Iuvc/Zr
zIoxTmfXvxPgKd/47Wt3rgmuA4t+niS6ALgOSVGUiz/3XIXfvY4Bns2pH5V5eAYUHLQLk1ffgzvm
103TMjF3ik2JLJjEgS1bC/Lytvs0Dc7r9Y+vWIOJtqvqVtrZBB8j0xFitNn4jSf+/NCzTG+s29oI
ixN9Zw0DtWH/I2Onnukvdpg1R1kXSVQC3b7hx1YSBCbCLqfQfs7T0PopALU7pBDek6Pz0GYzKmC4
0mIkFf+1/PzBtusbt2Q53+/mRChYZAq/Juf/x9mVNdepM9s/dKkSk4BX9mzHjjPYGV5USc45CAQI
MQn49XftfC+OYm2qeEmltqskJHVLrdbqtaDRBlQ2CyXN7rmn2jXEjOWEMZF2+eKCC7r1yMPvqD7X
9DMQ+i1kwLN/lnFeo0i0LY3h7BpPVXg/KLA5l838KRuY/kzwhtWnbYUnkpUjwNaJ4fMedRB0uz15
YDk0y7zrFSgXPrmUzB233aQDw/FlV3dJFvvkIXD08zAipVFO25S/oZRjpPFIW/RQcIv7h7ijwNTG
CbJBaeQ5a7IsFus1UXZjDv7tzNfia9bGXjr5pUxBV/APk93PmWd+mjkOyHFJeO/QYhMsHGO6xoCv
7FcljujDHOYFnapo/3tNgrYODq7fbaKmRheG20sWogzYHcgDDQL+UVHPeZCiXgOdWIzKv/7+agBQ
KFWFP7D+AftU8E8OHo0nxSmPdhNvys+3t8arM7+Ry/INJ6c9j9q6xwhUhHos0Lk+SNCi77c1bpzi
lZ5RugD440OeVN532ulovK9nlMWs7ImWDcSklssjkSQO9ymKl3KVzgmyo8RRzn0NuiiUbK1my2yT
ZHi37CBuSPuG4BllLN9BDld+iGKUM2070n3Ds+MqqBpfE3phKkTxUAbIbt1v428MExN5R1B8OIZJ
jdZH5jzMyncekJYPP21aYgNwd7sNi52btHHe7IR+FEEgG9f9IBWBC2585ma7UuP19XYXtrjGZIuD
zm8xT2zKf2qn/pVPXKYa8nKfvWuOqlZQuPWdpE0bhdThyNzw3uf453bfFis1IXYoXSuWynfCS9X7
XzI9Pf9OJOIq9d8UVs7xdicWE/UMP76qyQxRxOmlC7LsO50X+SvhHv+4rXXDkVVNqpovi/e/fQ7P
eM5DgKhjZXEsh4MJrvOmuXQGPQeXeKIX4Sz/Ebf6RWJNjiCPvOtj+a5we3X28ZdtwzH8eQYnNh6P
SXhhtJBnvC57j8CyVCt8JjZzNt15khUpFpL/FOUIZD/KUR3Ui9a++LyM1SrU37LgJrYOZBY5qit4
/pPmtHvGQ5T3qwQOcSVjbBmDyfjLWDT7uQMmOhkzvUdGkaRBGdBdAprNbSGTCayLE92wAmW2F8Qz
KBuVPapqwS/koto/Xkv32NzehNWpzG2QZb3OEkESA/p/KERFPdW1PGKuW50OMC4t+q+IRPU7MZYv
tw3MNn3X31+d3BkY4wqJWroLLZuXLnL4DqIIL+1Ik42TZ7g76eLJLSfIbUmGvcuj9QsjFYqNyarq
oM2+DJcHxkeWmnT8J7IzxU+AwmdwhIRRtcJCYpsh788Z8lgwAi64hLgwoU70OgCiinpXdHwNQW0b
gOHkQakkBIR9TFHVTRB7qUTdp9M4hCu71jWMfCNy+m1yr9a4jxQB9c4gftLO88jeCaZsuirQJF+d
hHeneBJRtHPk/LzJpEzonYihtepzTz4iFhlSIvQH4pPy4F6rbrb1YDymzZDNSZhY5GMQD1+V1ssu
qaY5hb7oWkBrWRITYUfmgXA1VwAoeUjuIgeWXXpwuO23ff/1/H21IIlfSOEif/h1ZNf3XlAIpEXp
0g94fqy+3O7CNgDDryuUwegFVdw/Ky/kH/um+RW1bE3uwNb49fdX3x+TovRkqOUj8SA6Byr8eu+w
xV+ZHVvrhj97ITAR+aT4VwFmp3OEEEhhUyrBjLFtagyHhvq8J1VUAAEMMotzPOQRIBgV26RsESam
mrHsQcswIM39RdbTMxG4xCta3zsOgNKN03mHbYMwjm4n94pZorr9SzQH+TtR9g7Uk3iy4sJvL0Fs
4ubmsibLOCbJF9Cf6IMDMrIn7VXZZcu3xyZkLqY8a0kZJF+uUMYZWdkdpeOa4vvVwP/e7CC5btim
AGf0BJWBL8Ps9Du86T+VbQgsVNRPK9vp1Uvf6sHw3lzNxAvGMfqSi+izzv0FOQEYf1Chh6nmdOXK
+PYa4An6z4Eg5Vcn7dyGl9mBVkae0H4HXdI17uW3B+GaACXU1jqjWrLsMkwhKAwg3JscIleCy0RD
v/ISUrJyfNqGYazH3DU+ZLG88EKh8X2eJ+6Jc90TkmycJmM1XJRAuxBARalWCBqYR1CA4AVjKbYB
ElyTwa4Ccp9N4PG5IMRo2me/Xyr5YXR819m2HbkmAok2CjnkjIX3ynFj8AdhS4l3eMlHsLHF3VwT
awThE7cYcK07V0WB3MMg8xQCsf9sa9zYTDtcVgl1kylLKwiF7llQDkdcWP7b1roRGakOlCZl5g33
Q6MfhcwLVOpvq8ALXRNZhPpynaF8EJ+e6VzsB7AJIUFdf9v06SacSPvM78BfH14QYmd7JlDYXJJq
G3DC/Utmdoo7wBg850xmFwli1oT1D68H4GfbxxtOu6g6dGnfYmoWaJMfRQTg2yLJphrO0DW5SEjj
qK4EiU8Goi8SHKaF6VNYItOx7euN2EcmQymYks55BqHbIyQGg5Q6bbRy4bRsaNH191fBj5gkZl63
WZFWYweVCBR78BLR5+1vf/v4ck2pWNRUxWPL8O0kqWWwj1t/JjsmCnXkwFhu68Pw2TyeoGDPSiBP
h6bQX5c80rs2rp2HRMmX213YJslwXC8R2lELA4hALnhanDoQa5Rw3f3t5m2zZEQ/klVuzLiP5rsc
r/0MAN54iMnuiuS93cPV0v8+5F0TPKR8HUX9UtD7qnJPOnd2M+qJAIWPH5YMdT5FP2zCebgmdEj4
vRPGKLU4ExXeC8J28aKfczyauX29jzy2siDX4/Ct8RgePcxSsCBK1F2W0HfaG48DDfdztLwvgrUu
LGtuYoVmn3bz3ECGHIEv2J8IFB6z1HG6NW0nW/uGWw+Lq1TXC30fz0BU6QFuXfDlx7b1vnb6yqvB
zj2CIrHX90rEx45+7gr6jgq884Fxsp02vokDzPhnN3PIZ9C5gdhPqhGUF0PJ0s2hlgkZAtuEBAdm
DNbAShcJ2MY7Rxz6RWwq7McBYDj1HMgE1ZNdeBZlAV4CmTf/hZIPX26vgG15DZ/OUAA4yThSd7JH
650O7onvrB0JFnc2IUJCDZDmzGswgAOSefZm8TFjZZESGV6iLrjrk9Vsp2VrMlFCQzsC2+sU+j4g
zRONg3gvdF6mwPBsUgMEq6rhyt48dj6oDfsTqPLfzSij2y3tKkmHZRVMgFAlcEV1Fje6qC558oZe
XUDXOaxsqra5MTyYxXxxacPJBcXJ2R6V9pChSuuuz+U7H5yAzbYT2pTkZEUFVTveYILC8F8hwmzP
8cO20Cg0PDjOJYTyRsXOgaCAWXoMwldnz680e97kB6bupqhmkNSWfXjOc2CudoEDRtXYcba9dLom
q5ZsSILsTRCes3lJRNqg/umhdDe+M7smpdZchWHW0qy98xaQf2ReO6Whh0jj9txYDMjE/LChzCtI
HEVQdytBNlkl2DJSVDJ4901PpmZliS1npYnwyXvVAg4z9icSLmIXhME9o3RhqNOJs727sPm/26Ox
+JoJ9lEE5JWLKsQddZDr1Xn+fhb1Rjs19TYZaPZJyMrpXgilqx1pG5o8+5A+BS/yts83vDmOlSNm
mcV5SpMC2vWj/jA345rugW1yrr+/OpA16FR102f0TKeQs1MNMqjTxAjdxOUTun9BekqYJlh46TkL
r3XbATYI2lYv0ULpihnZRmCG2VU9Nos7wIz88atARfp+rNRaIYPlQAuMs1hRPmRjXtDfYeMcDaDS
HGiv5p0q259JgDLOnTOTxV9Z69/5jjfiRxPTo5MxnGJUZ5x1PbdViifcoEynaaQ+WC3BKLyveLt8
KJomBlVtpsIABNgFas6cBgZ+8ut41h+idgr+q1XogUmsbHmbhss0f1NuTcQjy/HfDAGRD6zzohAg
zV74KQd3tzyIpkjYuShw/fdyGtcfSePTn1JCQfgYQCDjGxIn+SNT9ZU/Ogf1Al4AvX54cnTifaO6
R/XIIlG0gup86ieADNWkexgXLrODlsGCeiVKa9CPpVlYe9le0V7kuDI2vO086Hs6Gk/weGJU+oyx
BPz93CeDABKo1kOEUr7Jwd8OcTFV9edgGVTymZIYORxdKZCNV8EC3luvgBICDKxNOpD/5sjz4AcQ
YOdgaXmiLcfPFZCEHxcBgZ2nEmTWEBpQohg+K3f048dA+J5MXaCop/fzEo/Nt6h2onyfCRRfHYBF
7v1dFNfTT5mHFUrxcvWFcxBq3+mKarFHegAUvB5zUGw2+opXu8oZhwEEsRxvG+nAqHguo16y3RDH
3DuUhLvxLgqqoF+ByVr2VBMA45W8qMWio7OmCXjGr5bqJWHgphy1byEwAduK0VzfcAw2FvUAzo3o
LATI1mMH6MmaFsvp9p5nOYBM9BkenQqHRZSeGeH5E4MMJesncdeE7Yriq60D42lLKjG0IEqm5xxL
tusQitF93ISXfio0398ehGVjMuFmAat167aaQmgieYrV2O8bije0bY1fDeDVvi2hTx4FshxOIkQB
lKbIHOE5cFsAaeLMWAAm8WIK6VkM4rOGVnyQRmFF9j6Eu9auCrbZuf7+agAozx0TBXa9c0BQIpaL
IQ2dYK0I2ba8RvQoAskXnJnDKXdo+SWvAucBWgPRtzBRZMXTbF0Y9yhZynGKlyv3fYgH965FOWsu
c3boIVd7uL3GV2N84zD4C6g1Boluc3QRBNMzlBb0AQyLPflOWhxyEtYK2Do9cuEX5OftHi2LYoC3
/i9WDKWAiL/+59VBP/8I+Brs1ta2cZ9CHhgsEdA3QDE4If4ebztzyjXEg29/umU9TDyXHIM47FiW
3RGthUoDaP59nVkwHECCUW7s49r3K5tVXuPKrOMYAgV6IJWSPfy+3yoyrECFbJNkeIVaVF+osY3P
c4ecKsWrjvfeyUaXr+x7tvYNx7iS5wxFPyXnrpW/yAwcSqSTNRoQW+NGJDY7koaoY8PFP3Gl5qD4
DcGfItpp6j/cXmRbD8apM1RZ7udRFOS/w2DNg48ORX5qW+OGRxNGr3HQEp9zh4B/SVEXyNpCdPUK
Y4DFQk2Alhe2QRs6BB8PANiLd01mQ83jBbCdjVltE6SV9V6XBC7HoXDNHA0ZUqmkzft0e9LfBGkN
A0lKzmfoiDQ1ZBeiTKUSmmbblsBEZ8VDgTjK9fT93HQPQ4KsDqKMfn97fW3zb3gvU0qi+tzV91VJ
v8sJjIPQS4m++a1YZT22hF+mDm4cg4gYLxfJJb/OzhWToxPJ3s8Z1Fa50x1uD8TiBaYKLh3aJIpI
Af5pXBcgNhH1O6fdiPOCPsWfmxwSaLU3uHI4DRF4vGiG1qNSPt3+dNsaGA4MNb/aAcd/fEHuzk/Z
AGqQqgblWemvlqPaujDcWGaFEryJXUiH8ABcWgPFE1txKuLBCyAo4ECKZFsCzERgkUGqjFcw/zSf
rnDzqZPvajwybAuCTe6zHBTWyDjO8o4SPPl6XaWOWYAosohWKfQslmTir/TiNipZoDA1xy094JbT
HBKPfr691rbGjRA1TmQ/D9zhDwxw0QcQiSYfmmLptwEeTMlaL4TSEk9K7KZD77h7j0/lHrjKjUt7
HdOrk96TSLngzhpcsswfTkAAZeeRb9JEhQizcQjP3gLqXhS0ggqfhv8GAvD2sqnXKs9s0274bz5W
Sdy1XXAZEEI8dDKmCvIaeuu8Gx4cT6ibkfnvj/f8L4y0aldXeo231eK8JmMZSZpZM540yIu3mJ6y
GtIZXKqHRg3zcYtZEhN01RXXe70vGuye6EI1KClAuu7lduNvfz8xMVeIn70WGIjm4qEYchgL90XE
83Aa6QKOoG1dGHF0JiELEZOsuWRIMu+RfACUVRct9KwQkt7u4u1jjJjsZDojYaj6oLl0bjnvBsLa
faUgFdeHYB0GL4Hz8XY/b5sqMfVpKy+au4RUzUWo5kkzwEoLfzUatS2F4cJCOlA384oGHCR4x5QK
dw4hoQrWJmKNkML2/YYjaxB1Qr8HCjKygfbOcH3d6vW46SpAEsOPpevPEULQ7E6UTr2joTwjwbnG
P2f7csOLaTJEbeR58LNxIO9jMUBGyl0gubZtYY0zmAj3qmoMHwu8Bopq4OSa20avWKfl203EXsV4
5LSyh3UmhH6BlG//31jpfk3c3da8kRoieYEiCuES7A3I25ASIPTeW81M2Fo3vBe0e6UXdQNalzUS
Z6x0wlMzjvVh08SbrGFUVmHFE3/OUxK4/2VAhXwc3YquRG+WfcFE6UEGh8a545SXK1pDSHliMB4U
cD74bvzPtgFc5+3VwZtVGdIqtWov1YTSt3jBDZULZ4026O2MCjExegpEerOsdP6Q13V+VGNHD6CU
QbYgoSBCvKbogNsLH8Z4FQBqW2/Di7uocHS+BOVFlPKXJ7DQydiv4cds62F4MfPB7tFDzwVBtILc
XTxgf8jqfL6rkv6TP+CGs21RDHcWcw1NwQUeB6491OaCNAo80UO7TCvR1tX4/050ERPEF4dFHJWQ
w4TAXonyny66btdPLOCfQIrhfBxzPAhuGokJ6MtA1i6JVtg7iqV4kGySz4vroLR5W/OGdzOHNn3O
/BJE4H4MNGWTv2t1+PF245YDzYTzadY3VQKNv4ucFv+iq5Y+5UnYfQYHZXe63YXFWk1eMNK6Omgg
vgD5gvy9gtTgsSld77itccO1pbMMPq3d8jIPWr4bNBL6Y7YNtURMQN9c0gWpUj2cNUHCQA3h52Sp
1kJqy7ZhcoFVYVKA6UaNJ0jEf8mL7oLy63vhDh8qAn0+1ASUYlxxBdsimy6N+m4QNwzDeV4G74sC
OLG8Bhb8W1/Wzr+3F8LWh+HOTHXYYcd2ADZBH0Er2H+G9vZTVK6eExYzMlF9McREUcmViUtGUPpB
S5RhK4ZqtNufb2v9ukqvjgg8441Lr53xglr1bl8VcXga69Ww0da64cKyDST0SKPhkkukPwKoWB1Q
m7ZGi29r/bqTv/p2CeV01YZzjjI956XyS5GuYyltbV+X+1XbQ+I3Wd/rHHcPR5/yEvPij2ubj+Wo
MUm+4qZp9Dj1+QXssRW71yE0RxkQahPwA7uhdYQku2wpV4M8y5FgIvjyCHglOkl9uoYaEqyxxInP
XVQ9taP43PfDp222ZBzPeR4wgFKj4ew5Rd0fpQ+gyCnRZMi+3u7ANm+GPwe8d5tYECw4jYLn389E
1K+ywzyF5AJ++WTbyUMNnx5oDHFlRDaXOXOKA+IMBS3vVUCQxbT+wvW5pAugfjCch2lwAgClITaL
VBqfV5bBsiOZaD6d1x2e4qfxosDvl6XMGecDNKans0uCNYJbWx+GYwPMyrhHi/nyO/YTCglTQBn+
6SRkVW+vtW2WDOdGqpSDrm4aT0HRO3j7nyBwug8j8Dhv7MDw8G6kHjgVy/E8C/pdxRq1y+X0fPvj
bdNzHdSr3UOC3mkkMVgUwcPivf8deCtPPRQeI9v2bRPSN1TazdpiGS+4uxWp7lH7DATzJqGLkJh4
PsnbGHCYEN+vM/4dVGF1et0qbk+ObWUNL8aTE2hYw3C6/Ianz00N1IYa/ZVCvTfDCz8w2SWTLKCq
72t+nFuI0TKaXFCK/lD7ZN/GvEWdDzghgVpZeQJ8c0dCb4aVCidfqmVU/JiXNNrPpHwkkJTah7y5
FMumwhl0Ylgqn6ISEHXJj3QoeBqNoj7SZeiOG5YDrRu2qtoYoozLnB/xAtuf/bKqmiGNawDB1h6i
bJPk/+kN06AYMFYsfw7j6dGN+0vkdiCBVQ9Yoi0JbAzCOHqCApzYftPlx0U67FT4QXnmxarAwJsW
i9YNi42RbGNBNkMk2JXiB+dXumiIKYdrteG29o3zBjI+vfK9qwCuDlBRVIGHKErbsCw3lSf7wV9H
ztRRF5gwfmS+zx8BWSsenZznK2+xls83D5yFj9ofSkw+Tv8FxFZQ3mhSZ0mqTW/h+HzjtCmTuVtC
KJYcZeIEkO3O6H6Kkk1pcrRu+DDLQC0gwyY/Tk4nd4nfNz+aiIJQPfRWNTDejMDQh+HCKGoHmTk4
S49Tw98vPGhSPPCf82y4K6L4vVo2lX6iH8OZKx+KJ40i/FhDI37HSC9T0cWbUiRo3XDkMeczbyBl
fQRg8D2f8o8TyjdSFN8ei7DedO1HJ4Yrz3MiKBIY/KjBxgXxjmAG8btcOR1s62B4spZIjkQLyY6s
0919xdjJ6dgDKlf7tGeNQC1os7KtWs4hE1TOyTCoqMKeMQXiArqMd8FykLH4XuTNpW+GXdvUv25v
4JaeTIB5Qzjq9K/OXXXJJUm+Q/74HuSyuy6aDn4sjnkxfLjd05thDURorl/wKqxBXT3ojyCceJyi
KAS/AfYqPPhXh0ICUH27C9tgDFcfmQLbeTahCxl8rJS38yu1mxr3vCz5sZwfoi5ciaCuNel/5ckw
GMPtI84Uz7sBe2K9QFbe3025eN+z+Nh3waMYvTMEFT+WIf90e2CWTdJkmMwKnzNoRmGP7zlylk6D
csZUOg4Nz7c7sJi2qdvsQcSyBNzYOTgO/1HUycEdgymNQCS7K5rurgjkCljPNhJjF5hQSgpARuUc
XDDWHDTAeheWOfPH28Ow2Zjh/p7jKdJ4sOap6WR5cZ2pReo6TDQQvh7usPvb3dgGYWwERdZmQY7H
uAO/8q6S2Gv2YZFNK61bIh4TeS4zqcGVgiBUFm1/GhuCzH6ui+cZWZbdFETitGkUJrQXgrVe37ma
HRq3rD8pVFPvsiJvV5CrljkyaSUHHgWgNGkZZCuiXTD1Q+qDvHbF0S1TZAJ6kQJE+rgJsmOguLxD
aO5MY9qPU4mXauSwqz7180p83zZPhq+LoeEAQOP4rRiCrRcVg7TmkfsQOFoZjW2qjPN9AUNlJTzP
OZSZLD8AO+ke206EGxfi2uurfbeQPXEmhoXIIJD5bplnttODrp9vT87bNF4+VKD/bF4wXIO7oCUv
OoBo/Z5FQ+l0xz6DGpg6cBeFVtWxG3Hv4KlXlyiQPtGmAnX0gUKqIAh3bgV6lJWhWnYxE3PfRyzu
q1KyA6Thq3dOyIPHhWfxIQtatqs9Ou088Cdvc1MTd097v814Q5wD6OOn/RKW7NQWSj8MAfQuM0nZ
4fYM26zDiO950mbVWCh2qLmQx9FzeTr289rGb9kxTWSzC17wqZ9gHXGrnYvum27nx1mwD1x3je/D
4qwmlDlSZez6pGOHSVfnsQ9UukzDx6F3RerM/o9Ns2QSVXZjnnioQ2WHZXHrI0h+l/d1GIiV89c2
BGMLcEPARuYJaz3kMU2hM80+LDFtd17F5amdx2IlwrSstclHyRyHjR6e+A6qLxkYyvw6zZJ6Ew2R
H5hElHnY+JCy0s5BMBp+CAnUVAIWryUabJZkbARg8xOIU2rYaZs4+wm15Q8LZeJx6oJNqVUMwDje
w7wkNOiwyGEdlE8siVy8DbBut82EjFM9LoqkD6/bMHFkcZh8x8VbSRYft7VuuHGStFF4haAeSuzG
X4Yw7y+ZyJuVs9wy+SaieVmCFuRnBTt4wq/PqNjlZ28s9Lnoy43niAlpDtp4YR4V7OoDuCrwEWWc
2SI2IZ38wIQz81DrAmVoDLR5E7iluvJcdfIC/fl/e3daS01awnYT1UyLLubFNEF+dxx2DR2OoCi+
E604Czkeces6RPDnJF97QrS4s3tdrVdHL1hTpgEoAJxHY+PtJzco9rHjrpVbWk47E+JczxFYDiu0
npHkouLhc1xUxaGiczq1rrsj3rRGAGYbh+Ha2bLUbUYzdiBeVu8y7Tup24Ce9bZn2MZheDX8oRLI
FLND4IsfjWpECmKlb6Pvn1Be8LPJg7XkgGUX/60R8mo5QBYhC+1hh4IZgOmtjMW7pou7C8FF9+By
N9uYFDL5J6G32Ca6dpIDy9t8BwxocZ7D2t/xiqwhni2TZiKeSwe1qVDUdA5y5E9eN8e4rIlvCe/P
lDKZKlSkrkSntp6Me7sbhFXohC476KzP++9JDVb4u6pog/pSjizczVo5uAbHeludtR+YWOiaZnPf
VZNziDp3+lVFbvOBxdMmqCNaN87yBtKhrd8nyQGcFckuQ+t7ryjalfutJQVhgqEBq+AL8SVa98Qn
0U35odEVYAmjPkP15VcdlZD8qtfU4y0Wbeo+45zyBx2rBAEvZ8cZeJcjVPG6s84ctVPZvKaNbuvH
2ACQag/bknoUnH8M3nlhzoLi2mPnr2TgLceXqfnsCZaMrEL7mffg6HcFgqrw6fbuYmvaONVLUjLw
8qBpnuFMP3gOhKTqNVlnW+PGoQ6Vapm3PSpWo+KZTKdJ/fLzTd/tm+Docqq60M3QNA0+k+lxUGey
LVjwTWi0F7Vlw5IQ/IcF7Y819ZJdMXhQO9N6WyrZN0kp1QJj8cooOeCtMdrTOlp2w6Ki0+01ffs8
8k1UNO5w0wTlxOSgE3AJpn0/JymEBdqX282/be2grPvz2O6ZWwKWM9N9H/YHOpUnlNDt2qWGSJhY
CfTfNhzflGYGfGxMam+CVfr1YXDrnRd4x8obV5q3TZDhr44GvYPja7qHUPauz76OSL/cnpu3TwPf
xELXsaoaT+DDWQzecYmohkBYeJRHVropnq1XurHNj+G1GQdlniAYgM9PUdPvkrZIqbt2VXlbFcz3
E8NvA4ROJaPX5sdP9XzfZdmBlfGnIPsvCo4osD5klbOvM7YP5NozlMWoTKy08KgfjaAZ3yeoEif1
AnHdcld33n2xrO1GllU3KU69IagqiJxhN6piPKF9mKI1uIPt46/W8CpyUigAbEiH+ZLdC7jBd1Gy
k857RLb721Zla//6++v2QWAI5Xh8eYyM0BBGd1EW75oJ3Pyr/HYWizIR02IJ8gXarXSv5vku89ke
HncquL9SI2DxC5PUlBPIzVQFZijz3bsatRohCEkit31o5/oISottjm3CpiWUEdruusQTW/Z0+iKX
NaUT2/wYUbjPaVt3bMD8uA+q/DUHWerLTckZPza8WSpVuXOItlu3SxskNbhYmXab4RiOjOit7j1C
IJPcZxd42JHh8ga44PtwKP67bZuWifkLEh3X48wkPr4Tn6rh+ygf4/rDtqaN0FrSfsyHDk1zcLEM
yUuUfBqnb7fbtmwGpj5yF7jgD5yvnz09d0OcTuWwkiexmPpf6OccF3OgPbAZqH/G5SvghyjsOUbB
fIwTvtKHZV1N+PMSF6MnCOx8aeUdD86x929E633mfrw9O7ZFvc7aqw1HDk4kSIQxuFCqp86HST5y
uakq2PdNBPQI9fNkbDs0Tvlubr+qTfxZaNjw0dgVS8hixD2QSOF3fC69k8/b7N9tc2J4aaHCUoc1
5nysvoF2LJ3CZhfEKzAP24QbjlrQNoPEMiY8BnArRUh3aaP5rpRr5m5p3wQ6ZwRnugCNzL6Jnpv4
rib9ngSb6tV9kMz/aS0eaWuENvAlRuo9L78toGga1rhFbF9unK1LwycKmDaC2XL4iSzEP3nYXYEX
+edNy2qizKJcFH2etHAl59i5/iGSV7DiWnLfss2Y8LKqcWMvQfXO3lP3TnT0phVjtLVrOGiQAWAZ
5WhXzd2HvnGfUPJ0uD0htqaN4Njv8eAhSjRdkeSBq2QHYeNtVm4iyfqxHsYkx1z7wUuLB5SwOw7J
GoDGZiiGfyZQqQ3i4rqQ/guk29KqPMaqXtlwbY0b/umj7BA4JkUR9d5n9ZKC+QEPESuNW2bcRJDl
YazDbobzJ5DayWtUSXVc/7i9mpYPN/Fjgx8WuCfgw6PpU5Lk5yl/YF523Na44Ztt5EAioEDjPhWn
cn4pxd3CohU7tH359ex7dQZ1Rd9GGZQ79+31Djie2ZLsNV2xRNuUXzt91Tgf+7DwYzRe1eV5GvOj
F665vOVsNmFifZ9EeMBD04X/UtQhhOWLtIs+xsrd3571t3NovokU03XJB2jPYEkd8lCGSNLhytRM
bZsiUwwOlUb8jMgaGZJtFYwzNcvxCiNdkRwoqdgOTGFFGufReErEvPawlGDO/wYL+SYD6bjUjeZN
hbVoj1EMEG497MPkm+A/5oakvJ92+aY8mm/ixqYiDkS1CNirVheN0sCsWOqDjlzvdHtpLLGfCRfr
/BYs/2FBAaZ/X8XTJdRPuvsq6x/aHc63u7AsiIkTo0EVFUmALrriEi4v2v8o67VLuMWyTAJSOvVR
kDhoW87OXey8gJc/LZufZT7uSb8TYhOwG5jfP50PYq1FqSt0M/IfkYzTq3MXuJJXa0eBxQVNPBge
+RBechCaV2Ozb0nyuMzjhS/0o5Lq+fYyWDYQExGmgKToXYcnhyorp/cTK/unYVpWgBq2NTaOYNou
igqOByWdDc2wV04bioOa3Xjau0mxVsFsmyXDtfEI2jjezKGPnM3dKZ9ocQ7nzEtJ5SxHfMEalY7N
qoyDOdIliaLajw+5ot/FkkynwhvH3RhVB3eo8jSA8MZ957srOQCbDxpHNeo2ZBSAnPQANcNzVoS/
Yr18zerutAT6MRGrNS6WRTLxYaKgeQT25+gw91zu8pi0+6geZTqPCFY3GdlfILFrJVtTl9EhQcHD
Hej6gwsE1DeVJ/q4L/3phjnYhxiqH+iBRDN5vHIDD2dVJsk27AzuBX+23/q5LlXm0z04n3aFQ4Fs
9k6l6LYd4Sb3IyVt5yZRGRw82g5HUsnkrkEV/r/bpv7q968ChLxsReKhYvMQl66v70gzLUh5+hAf
WzFTywZiAsMkmSiw9zo8SG/p9yhwDe+jFjQRtz/f4nMm1MvrOJ+CagwPc+meZvY1l/I+j8I9GIDv
QXL8bgyLjTZqeHdGY/n/nF1dc5w40/1FVIEAAbfMmLE9Tpw4H5vdG2qTTQQIIRAfAn79e9jnvfAq
1lDFTSrlC2mQuqVW9+lzHCghhnf/6toELOnvouaQ3g9M1PBlL2znvidJcBeADzjJ4mZs5nd4Gdd0
56S1nIEmvmtEhkzXxA/u+ip6cKn4QaL14gnveV+y1TbFtkWvLGmMPRWDUy24i8ENn9+706ieFq92
XlZC/GdQo7fB/e1Nt81kOPRY0blSK1ZLeuUzbXnGJbqNx7V6qbb/HJvE8OqlnXgbiCW460Y0Grnj
p1xHHypZPhcoJu/MYfENE+fFCJlRnSHBHbg1pg9l0EEPgM2ooNz+BNvwhm+DV8Eb4gjDkzrvv3NQ
Q32D5lny9fbotl0wLm8BloYJ2bPgjv5LCu2B9Jqo1gGduB8PpyLm+PfYTMYFPiTrtAqmxCcEtu/6
IXzMQzTSikY+gVNl5/1ouU2J4d59nOfLGM3iU8yLv3LRPnpT/wkJjRcPcCAvRF/4sW8xPD0Gfqav
0Zz1CSRPT26Pdwz2++IN/Qeuhp1suGXfTRSYyxGvjVSSu074/LFTvps6DNfG7S+wxAMmAAyQXlaT
KRxe1mCdP68Imu8qpxbv8IKqjyWtTRCYkLNC62g8vHBUx+4Xh0BpnOIZc/sDLFttor+0mqKyGhpy
Bz2dJGWe+7fGLTGOU30GrvBunt3L7YlsK7X9/dWJOAzu4MnSG16SEUrczlQ3pwXqUw8+hOmz21PY
ttpw8cAflqCN6vmlSJDPm6bYO01JNR6780xey9ztdF9pjQ8IZ5oiC9KmSUz+uP3TLeeHSWspgyRm
7grSdXdcvrhuca+r6SP4lR+K+ujvN5yaCAWKV7Q1v8i2vF+SJk9rVu2hu2xLb3jywNY5b718emkd
l53EyBXoS4u9fleL7ZjArlzH+RJ7Xf9SkDG/k83UgJZerZm/7CZwLB/wG50lyMxmV4/9S+A8jfnP
aK8YZxt387vXZt8EVVw0bfTCEu8XhCuau2qO9vi03m40CH3fsHgZTdMKPo3+ZzjJvwYSut95Fek7
ChL/NA7D9VoNtL5Q5+9JS575Ffvrtrm++VWY17juQAoMbl2w8P1MIodkeeBAGFuNX24P/qYvYHDj
hpMhdCsSQfnPUvbAJ3kqSP24I9eFuc94CYud0+JNo8I0pj+oOJh4VHY/PSERFUBYrwuX6twn+aHy
MWYwnMIhIdLqfOp+iriHskiEjpzHBIROQxpV7biT3nobtxH6ZjRbLStglCzoGaAmg3IuaCXr4y8z
pOLpt6SdERFO4ySK9Y+2q2nD4PVeTuoT1y0qHilrozKsXyBfMVdkJyS1rKzZ3EBmxiNa9vwnQ0PA
Ka6TdygU9Sdnl/DAYiFmY0PS+dKjecN/chDzxl+inkdoDYiWmJTf/qVEzUEKpj/fNkeLrZvAVTR6
B4kYh+Aa96DEg0b711xFHw6NbR5sVCN5qxYPMEXXI/cgq6kuE9tTs7Ntw7Z6r46eztEBmVe5POYb
WymYOP9hFbTUCojXH/r1ZsQeLzOi24B1P6Hp6J2qcmLoYNyTTrXtsXG0iaYYxqIp+58QUPX6E3WK
2Tv7YTfzM++k556HhJHvxz7EOM5iUNg3ydwtj51L3bSr0IaLhsOd48xiP2aDRkO12yf+NPxERqTv
H8eYMpHFPu+du2O/3jjIOtFVZPEa7DNaYFOd6y80cfZQrm/GhzhdjDOMjHU813QOrnqhD4snTtKb
srKgn7si+jDHbA9NZTFWM0wvAXUK26DHc5/VSVaiU+bkBoizWqir3F4m2wzGk9zNOz9nMkwyIfX7
zgOjd99Xn5u5OgQ1C30zUF+4ryEaMnnXjsmvPfjd0lDuPpUsVmTG6XIWOL0j/HrWDvFFeH3/PhQA
JNxeG9vo25q9Oio4ncDkPcdA/VWzeqJFIF8G2e/x9llc2WzK4A6t9DCvkBBum1akpATjGuix1V03
izHzxr0jw2KrZoSOZCAoRcJhueb+kDvnkYBWWkMG64+eJqCZXvyFzWlBqj0eWdt3GYEKzeOly8fI
u7KRyKugRSjSFtJAf7li8p/XibY7pmvbHtPDpbssDkB0V5KU/wCjuZ6aAY/l23tv8Qsz8uWsdMtC
0PYxQKUenSz+6lx1oyDT69eR+Hl7EssXmO0LSynEnCBtmHFoGUFIC7S10fFP2DbolfkuvR69Vs55
1qFpOI298LogsEMj0x6/nO3nG/6Re67Ued/moJ/iCLLu3Kqaqj/mLhz7vReUxZjMtgUBsjewrI/u
VXRoBEbDdnnXo7QAWT3Iw/pzUF+O7YR510UCHREDibNYJe0JRCljFhbJXpnaZkymS2gHatYqX66y
Ir/AxrL8m0Wo53oPpmybwHAFF5R1edRVy+MI/j0QIIYvOkdseTioMTneS8dvEUgKyD0q8BSCbNE7
I9v24/biv/3ridnA0A6O047AIJRpFM0bw9sSX+tGyxNFq8f59hxv2yoxOxlAv0KGuk0wByH1h0nz
Cqy7ZK9u/7aZErOJIZ/6Xq1hxy5Cxx8YRJK2eCAOqjsSV9mxDzC8WYS9Ag3y4GRxGazOiXRq3ViE
xr1CsW2BDGcO8NZh/aLGJ6gvL+cmDl8KuhvHvH0HoUrx36MIvB1lq2d3fGJJ1L6jEgSBpN4MKVBQ
Y+qB9a0jzHpspQxfdkmZJ5C7CRnE5xFu/CuwLoj6fmx0w5fdcOBiIC1G50UcP/jFzE7o3dyDzNp8
wfDkeAhGyDuK7hHd9kumRalSQYbwfbQelKIhZksDqdvKH1TgXynpcXTPipwaCKvfXh7L7zebF2iZ
j0MF3bCM+N3A39GgG9VdDKCO996d9bTHq2Kbxghbg3xBU7rj4m1SdM95BOJADZKNNmh38gdvAnFC
Em+G/OrupHkOwpYCkt6p7lpwgXlgntyk1cZKfdc6eNkWrB2bs7PuqZf8+/L5DfuDKQ0H11r6uWzZ
eiXQ2llBCl4p6OwuONidk5OXeXGKmc9iZDKK5Yfo16lJ+3Hh8lGG0HDNJJ4I7qfRS1z/p59HYXg3
1cO8PENKepX/IM5ou5SPW6Qp22EeU7Ei2XmaWNfNZ4hqFvW7SdHJO3SfErOHQjgdci8oquPhAgum
JYnPcJrqUCqFmC0Usla1T9aovIxuJzlsGO2/w3zuXOnVJ7X4Dfl125oth6LZRJGXIDQtmeNko4w+
94yCI3z4dHtoy5EYG+eICGtojriMXeJuRM21Lov7kkfyrCvUAAQYjV98CYnl25PZvsM4VYA8QN8A
WiczsEXQi0aXwuek7vTLsdGN13Dp5XE4s8TJFtnwFMrTXeoc5DglZlNFkAwlGXWIe29qpxQctn/q
Eqc6eFuOVJJCYtLLa7WCGhQMWZkoh/DcVXiGBSzYKapbdtnsrRASGl/DGjlo7BnvkP97Yjp4FLr+
M3fEea726AMsx6HZaNEVWvmzh+DAndFQFADVQLdHdsnUEYgGFmmb+NV5WDpzPGivaK4IO5YzF1CC
hqTHTr7P9uuN6ICrHgD8RQN0PuT/6I0WXDj+X+3GlXvIQM02i5i6zYhKdHUhfR+fUDjxzpBM3rkq
bL/ecGStFtZ66ALMco7EPJ/mj8xZUW2YDxGhYe0N59Wt2wDGl4hrvkAAIwDv2v9KScfWxnDeuA+n
sq47cYVCVJvGqNCmbKk+3x58u7veuNPMXouSQ3jE9ysn0/78ZcswbYzgI9CI7jz/fXsKy9FmdlyU
ESOdz0B1NvpDGaachkn5pQ25Dnb69G0TGKGAjgs9BVqLq9uTNXV7aFcqunc+2AY3Ln0eEVfSeRJX
qK7Ji1sO7l2heXZsaQynHX1cu2C5K1laLmP1nanwqUW//6FqFzEJfUGlBjRY4YlroKrqPZAjzkMI
1bjzsd9uBPFdGPe9iGIcnJDPOAWiVk/eMrEd2K3FZ83uC0hWQlHM98WVTjgQxo1hEtBFdee5wx4Z
hm0Kw2uDPtdLOPvNpfdgNiJiYDAly6+hLf2dU80So5r08WiUaEtwlm0Xl/yqdc7Ate+DqKmYnDQX
oBuEFmp/74/g7PaUCneWznKjmR0a0LIPh36aJZ663gVEwo9STxke158chEeOO308tP9ms4as11xX
cpUXDb3kk3DX5Q7n4LEr3yT6zSVzG7RryAuJpk8jaCBPis57uQCLS5s8vzEy3tKbPXnB/wak3aJ/
nKlQO3tuG9xwaZfheNu0CK9CLvK0zFAl2Ndxspis2a5BJINQlIZHl3kp05Hi/iWRH6XhCJ3G29tq
m8Jw6157nYMQTF46hRzAv+KVtBw/RYqVO9gjm30a1zFYVeqaLom80GC6d8EIlE/jJ7TO3gdcnwt9
rMpHzE6NsVNtCKDt+igGBER5gXPDzQ91b4YAKPw32hJdErkd4etjH1D0NECq18lZe8yEzMYMiGSK
FQ/b9qLH/F3sgALIH1Z6cHDjXS5IERYDAokLLdrq5MbJ12LdzXJajN/syehHNUxkcMoHnTTNaVwg
pF5zGu+YpiVWMVsxqBhqwFOT8iGP26cOb/txar7yNr73om5PBs9i/mY3BujuZ+55ur24ifNVz4h0
5VrWaVQeQgmHxOzF4GHjuYIF2Ny6ena3wrY6bjmG8y7VlEOuOumgI92PGXfb+FJ306fbJ4Nt+Q2/
FdMclUsVqUc9upJd8rJHNJcXvdDNg2rY2KsHJ2yHY6LtJDCuZ5pMqxwAx3gc+byQe5x1oC9vOPcP
9Y5iJwwf7ocYwe8ctcjgNGPqUqjTdWv4+fZiWTzBbLhYSKPyciWwo3V2Ur7icHDCYOcEtQ1u+PDi
1HFHO6Gueq6HdHH5i5j4HiuMbXAjmg6SCEGi43ZXmcRBxpjHvioy7aFCLUZk9llQTeK6dVZ1lRoB
yuLiwQdEH+RKT8n2rj+2+MYdDG7yls5qUFeOoP0iZtBsCzHsodcs95cJXuMxz0tRt+XDdkTwgD70
9DNaMKAR5P9U7l7+1LYNhiszPyRSKKWu/QIDGr2aPbdD7u5YkOWY+w2rtsoqnFSh8KqZyjMfymeB
fNcJWdRvt7fANoHhvVDUhpWifHYNBocgdueMXlxVsH/Q61HvpDxscxgOHAw+ri9ITj4E4Ms8y7h4
BnHRHx2tXm5/g2WjTYRaHNTNmJQzIoipf6cBiku16z+qmt9BDfrdwPZyQ5atNnFnSxARhpKUuuZB
R+90MOTP0KUL9tDqlmUyUWdERT1o5UZ1dQP54V+0ej8nX6cCeYTb62T7/Zuvv049RQSaLkmjrl2M
YL3pvYtCD9jl2ODbV70aXI4S8gW5j7NuAhSU53PCUzVX3h5QyPbjt7+/Gh+l8FBNftVfeeW0TUpJ
UWbD2gHseOz3G37sttBl5Pm4PpYS5aIuql+AWF923NhympoYLRHlGi4LL3Pn8AW9LRmu5Ieo/oEq
/N4b1mY9hiN3Zc7LZfDUlazyq0SJ9qkM8XL19W61y+ZmhhvHrQfBNhKq6wikQooN+bSVTh4hhHNC
tJQ8IUFyMLoz0Vog4pgBDJvg0b1bAV+sUu6gCn/4XWD2VdCu9qie+u5CpaqGS1Oy4NfcueMejMCy
4SZWi/dNM0a1Xh+XEIgRSFd/GxUBc1Ty1ZXhzrFq8QgTsgUGBhcFKL94yNVETssAJrtJqO58yB9+
49Ht8kEW41o86DqqLywI9Nkf9vDdFlMyEVuatzNPNCkeBCRFxdrlKULi+14M38YRRrvy5FiOxYRs
sUFCkZYX1TtUtL6yKLiCUfyi5+lLnlQZgAA709i2wgi5JR+6eI3b7kLQipoK6j7vm6ptrQzHziNf
qgUMZI8c/I46bb0idk56rgZ0gNGSvZdOOV4jsnp7kjuWk+Q3QLLDdY87FaKNJdTSNq5ZHx07q9e/
l4s7ko+H7MuEJucOV3HoD/0j8RfQJYB68wNUN8SxDTFBZzrJhz5qtfcgm+Sff4Pudir3oFSW3TbB
Zn3TchVCLRi9nTVSwjl12uVUVCDqvb00lg0w2XIDL1ZLQkf8+KXvzqSP3JQWrjzHMt7rVrQYlUmZ
6+rJVaXbew/5UG3kR9Ul6Nd6TRXkok5ho+sm9aJK3R37oG0hX93dFCpglTP15AHc3IjzNzjYqLsl
q4Ky3JnCtifG9S1EXPdcD95DjK5Y9kLroUkuJaS0DqKGTLpcQUg3xB3Y72PqlNccTRCXcM33ui5t
P99w8o6GAS1QuX6gWzYykEF7Spy9qqDlMjIhZ1SAXDVvcnotw5W9wzuuPUGxqT4Lp6FPg0LK/vY2
v/0Rnok+g3ZZ7VZeXeCh5Sn3naQL/cmXpF++HBvfeE7H1bBWwHm2j1ol7/IOkspJ0YXnY4NvnvLK
Rh1eNbM7r8GD6vOVn5cOkMg0UUP09+3x/221+72C55kEugLxkzvO2OKgBUTV9QvvJEC6ft5ephIg
GIj+xicQQPig+Sw/B6Ga09j1rxPUvnee22/bgWdy7PbjSkD5kCyPOhoLaGpClAa9mLTwf4a4sW5/
ps0Gtr+/WkZakblOZOc/xEM4fWTlFM73DifKORRJe4nh5wstoO7rh8OVqAZprR7oK+WcltzpgjB1
4tkf0SGroX5+7F3gJcbVjhN4rdwEvHmlAiSD+lA4i0j+9dhqGW5PO2hlBX0fXkfmPfMCScZQooZy
bHAjXl9kQRpNZXj1J/Jzikeecll/uj32m6YEfUdjm8uu6lU/sTAbg/EOWZyn0ZdPlHwoeLhzCb5p
SJjB2GgENetc146XhXk4nbRfRGfEJPLIdYHRjV2ljlzpgo4fNMqgVr8gfZlCHvTn7cV583LF4Mau
lrgbilXXXsZL5v8AQad3gjYOTSmu3GdCtHinCJIUtyfbDr/fjhVMZuxyDhVV4uWNB4VZnuV42C8z
Sk7xqrPRox/6sGjOoJHfeXKEb09mohCEnJbKLxloswdQvIgZRzBy7+/rRuidGSxrZ4IQ6Aq1PREi
rx+HzQ8+gqFIqYeYb+S4w51fJve3V81iXabocO/FtE+Qy876AOzTeS2/Ck8d0vyBPOnmNK/OwHht
/ARoyiCDokp4z4QmP6KazUfODIy+7c2r0QnEI2vHbb2s1Gi70wFKo2DO2OvXty2M4diUBUT6YUEy
Fi4zRLx8Cp76defUsA1u+DRjIYQgUHXNuor+BO9pnyXhbheQzTYNl5ZTXI7+HHqZ6/DwXtaySsuC
65ekmKvLbauxnHqmrLAsuEJguQRZP3YkubqxbDqa9l0rVlBLlOjkLE+tFwYquz2f7ZMM36ZNQwoq
lJcJtmFaAEBN42nmp7aAi9+ewrIlJghBr+jx7hse4CBfy6e4dpKPQ76b+bWNbkRsbYlEVFuMJGsH
d0qXEndbPsV70lSW5THBB5R5QzuFBMuDsusjlipKA88PsoqU0fn28timMFwZWYlgFu7iQZwcspzo
LJPncW7YXR3oPXyObYrt76/8OVor3tWgH8imZPnIwXlDa/1Z+sGft7/AtgXb318Nz8rR6XTQksyt
+/UDlYI9gwF4r8ZiG93w6KAZmAsyXZLJ1uWnPEZ9d4x304C20U2XBlzCc3Lc0lz2E9CGwGjM21V9
bGWMa7rzVlAMy8rLggLRIoJjfWoJbOj26LZtNXw3kJsmY995mfZQF+r6ZjoHrh7OLe/2pHctU/yG
Pyjx1i0L0JvAOP/qwcJ1dpeN+wTqGqfbH2HZAJMXUrikGat6aS+yaiuEjzE7Rz4A/LdHt/1+48kl
8zXqhBZb6BLoU1D0f7IkqdIEt/HtCSzBhAlE6FQYjhDZxX2j2vEjn0MfOBxd8yaNIP/5M6Y0flzp
ys63p7N9z/b3V65GedSjWxMGlXfAP5O+hhBrD60Ubzs2jk2xbdSrKXTuEYrKLA7UIO+fwij6GYAN
AQgCWNbtGbaR3ognA8Oj+cBD6XIEAOBinU6Cd/EpnJdDqCWonRsezWmzlHPPvaxbcKMxHwR1U1M+
J+Dh3jEq2+83vHoRfJ6DCeGR6Fb2wKhX34kYIcft1dnO/bdWx/Dqcc4HNJUg2gZekN/FCZVf6QiU
flEM3qXV7nJ3ex7LV5iwhHYdxrpHQJGBHj7J+kh/8UQUHBzcuJWFonmnPETxpBq/y6KZTnOBHsFj
v9xwalTR5Fy1WCHihwz5DIwelofghpCzN65jSJmjnlJoL8NG1CcyuhoMTM7OTWlxX5P7kU0qHIty
++UrurlIVM1/R4v2HxzW7mmH2bZ1+/sr9xUgzHeGEs8OdCgnKa+79k5x1e7sq+W4M1lz3KWI3KXC
u1N7yX1etI9lL7pMqeEJ7TDktC7xP8f22PTiwR/4Iqr2wqqhz88dSmn1u1Y2q3NwAsOJA01EqyLc
DF1d+yljDJJublQfNFHDiYnbIRenAJ0EB+APpMDAXER3q6SWLTbBCC50IFc8B3w0Mfj6hM73Px0X
fUiHFt5EIJQDZxFrRxxuYvzee1VznqdwD7Zn++WG5+pBkbVrtZ+JuqpPmuZ/1nO5Fw5ZbJMYnqub
ZSkhhotQLg+uiIbQ3dROoAljIt3oQ+ey3UkQ2r5i8+5XLgYdw2VWDh4FtHO8S09QV4zoIcXjAFi0
/w4uW29efNIAFDh47h3w1Mm9o53pSNEKo5tXbyLA+DxyhOrtHKRjL51T43R7iUzL1WViEPJuqp3R
9fNfZajfB6v40XfNB89rvqq8+XDMPA231R34IgO0Hv2iTfmPbodvwwg077GxDaflVPoxqYr/v1dG
iVKhmos9rLPFakzAAY3jkoE+1c10j9R4kLAkRWLo5fZPt6y8CTaIE7IEuYOfTp34A5HzetIyvq+l
0umAtOntSSy3l4k4IFQWqyBze+nyKAI8pmV3TGl+Ul13CBIQhCbgAHr2IKOMOfD4VRPlKGFEeHJE
qvMPfoLhukFeSAomjOSX4OuScgXX5fOAHFcMBdzbq2Q5hkzggVghi1FMCnBPl/3Vh8AEesUzldWL
Lqdsn4zSZk6GJ5McMoMwWHkZHVAgxrX+SFpwGdz+Btvg5u0rqsaLROJmcYg+TrTCQAiAHYJZYY9N
F657wlQVIduUgEW6jauzP7d7AYrNRg0fFhGY5FSgMDit/T97qtA9LUPlb7J2YdjuuJslI24iC8oy
SJTTD+2lb3TmevpcusB8+OHTCLrweZzez2SvsmrZChNmENTKL8CP+P/7LMEjKUCVcKwxLEAfvnHd
aCbxDhiSXxJxdBpHoJKK1z34kGUzTJQBzYc6mEBEnnHI0DyVg7wGjRtk3YT+qtuGapvB8GfmouGs
aeEFOtrgzx54hANfx+9qt6Mfb09h8WeT1SZwGxGgUNReAP2MTwhDoVeWi/HP0QPOOojRkoEm8PxQ
zxD2w3BrsAnnLSu216uP2QTtwpMa9zBRttUy3NoFEtoHsXr8qyuBh+IbNGLxPXaanKP+5xrOzZEf
710l2kswTjpjE1iSxgTdzSG+9eCeGy6uC12LGf1mF9z8E32HRl4Il/PZC72ndunHvdRXAg/4/R0e
mFADxgQHOK1rLiBujc9FDJZwObV9JknYv4x6ek+ibnocR9S3Rc0OSU0F4Mz9rz924Sr/V3qhrR9f
86mQ94w03RkcmYfafjCF4fLMT/oqQQbssoSO++B6s3/Zb2N928QCE4LQ4dLgkABpL5DLYqc8SeRL
E8X+aS2LPfDY2w4ZmBgDvKYARRtzvK2aEA2N4zdECfq83a7hmKuzh7bZHUt7++wNfmPCCUHzscaI
qpYWKApCpxAtQKTcoRt4+xIJTJxBPopxIwpqLhuvrnSWv/uafx697mHrWC4K71mtU3b7DLPtiuH4
OYvrAMi39pJPHsnKGc0DE5+7Tw4BPdftKWxrZTi+GGaZRNPQXLTowuKMkrQ/3K1DBMT/7Qls32C4
vTup/w9xmefXl27SJPPm6T3IRvuX2zNYDMukw4HIUjP7nXQzFuiPsc/+EIq/0JxmcZ9/nfI95Qnb
NIaL9+sK56NoeuTLAM1adOX2dHBS3SJVU7h6yQqfl8c2/jdqnK7loE/FIbYBU6HEPt61YHaMWjjM
7TWzbLtJhAMckzO3ZHKRLvMuJHd++C74fY6NvVnCq3c28kwNL6RuLmMn2TOr++BLW2xccseG3z7p
1fAyL4BYCVs3IzkOqx8lQx/zE+uHek/P3GKxJiFNvCjWtxM2GkJIGvjK+ENZRgqK9fNenP72sy8w
eWmAAGB1EyGU3mAMtKyzDXscePWPBsfi7VWyTWH4NXXGEMhZnFKlql9I7l6EHO9kHbxshnRsCsOz
g2SK+bpGbiZlpdJ+QDdKDpv9trIlPyedW+8cuBZbNdlpSrUGXdDh4mMJC+8dKZqT4+ziXS27bVLT
UDTmyrVDyYGXFT+zCff1GM7zfUE7d+f1avsA4+buQAqaSEACLguKAjkBPrSS9SFRxCAwaWlI0TU1
K0Vz4X0rvy9xBOGjWOcXXzJ+PrTRvxHToA7jkTxsLgHa+fPVfY77+F5NAaSAj+UokED5r1NT1UIJ
B8mDSzksC3giVHhiU75+Awy8+Hz7K2y7YIToeCcVIK3CF/CpZZkru/wZ/ULHMiDo9/rvB0gvkTmZ
SkS3Qv6Zs6JLlXR2HM32yw1fFqxLQATBMDZF5aHyeXNupdpbetvophsrsMklKHpeBDhF9cPS9V5z
4iDTcM+HFt6EhrmTnIcJxNC/qNfOEtSTHYL9agZn2e3xLRezCQxDqgLB3kybiyDRnVR5/b8cl7vl
uGiU05R3e0p5llPVBIctS18kaNuRl7V4qsvqHPtgqvEX96+mjP64/TWW7TAhYgRyPo1bOPDnoUSV
krBGnRyo4+1RE9g+wbidu7anfTVFqkihFEywXtVXWfRfSb+cXMcNdvbEEiSbxDVc1U1ZTkVziduC
n3Vf1MiJO1cRgaiAbOSsI48+UMr+ub1oto8yfJuN5RpqxxGXsCvFaW7zEy98fYd0DmCIMLfLsWkM
JweJ1hTl3BUXHUCctNCf4iq40ny9rGyP6cr2JYavj3zsZuY1oNZY4hn0EfOJj6F7rlUyph0tprtj
X2I4fY9ztY84DJmNQMNBDPySk+4dnrDPzm7O3/IpJoBs0cD3O+B1z4KY/bX1AlLOgahhKoVswufb
32HxFpPCZkG6xZVzJy9yYX/kPSAJWzPlziLZBjfu7R5tLoMgPQKcZO2hKoNGm7bczYfYRt+W7VUc
K6KVqDjGfSSD6Vs8I6nTJKB8O7YuhpcLDwogYkQ+FZ1h6BGKkcqRJRgMbo9uOXFNEhvJSLGu/pbu
D/XHRcnpvL3nt6d80ufQStgF424/941kTmj4NQTH5mICSjZbGXokB+fPbp5AF8qHvd5Y2yYYHh20
3VgEA+yH5MN30oO/QFXeurNMtl9v+HIOKGAstdhywO10JkPffCtZVWZJfjQ2NllsdIXWaqemAHrx
QuRIaUJON+3UWMXZ7a22LNBvSLLWh770gsuVCSiepO4SMXCzQSfqWPExMIFkLqhXkdH0UbPAazGj
M+AmEmj+TOLxHtb999ufYdkKk9aGQmIgqNoEwBY2/uw7cEXF/fQxHP18x+FsExjevBUJQYs34DPY
NKfU7d9xBDrn2juI6QtMXhsZkJFzNogLVYNzct2g/jNGyT8tQ7ZLNGDb7e3vr86kxglypgWeWjOb
SfigkrUt0zqp9DGAUWBiyGgEqt1CVz5gLksJ7kw0uc8RPUTBGgQmhgziBy6LvYExvNrnEmLrqKw1
7jGWBAxv+LPTFFRDiNkr0oUFf3hAzZ6I4yU7FmRbe+NKlmi/8nvluVAkT4RKC6pk5nPIOd72AMvw
Jm5sgcA9Yf228l6lOkQwYrpfoc60F1FY7gRTPDhoQLpHphU0lDPKOghgSOKdFrfKZki3hEt07Dwy
VYS1hmAOSBHzX+MAPws0m04rRwhzbJEML3b4PFLPR1c7MJTnJhcZ99dD6JPAxJCNUviupzA0LoOU
8OYy76aJbVtreC1p1lw0MW5JNngf6LL1ofXJwce/CR2LlzqCbDNgkv0oL4qTezBpuulGrRtWuxAO
y+lpktkE3dSBTDRcM7qgf0EruCxlwMf6fbEXs9imMJw3zpvB9XW/ZkU0dZ9XAbEilhRfo6lxjhmP
WZN1UR3n4bpuKBFFq7+3LLSI5vqPY6ZpHA+QhyqAiBZuVtbD935GQ+BQHOvPxbm5FdNenfugA+kE
F6iYQAgSpBQEKe2oc/eCrM173ojiTGzaOBOkqBBDZyyK29OG7soXWaayKp4jaDjcXh/bJEawjmZP
EIsGCNbLjX9YIKm6xYt0uwJmsiclavE0E6sWe04DKmJsgtuJOu05COOjRh6sxfymalbKDjpYATLb
Tg+U+ErkeVL64+31sf1045DIOWNOESNtzsrFAfAEClcN+FiP2b4JUBv7wQu7ysVPV8kHPkdeGoJC
/ODg5L/WicxyV4PwEMDztuTnEuKMl8Lf1aG1GY5xMECbKQ9ZHfkZJD+ujK2PnRd90GT6cvjSMqXM
GA0ARuAlHpJYopRPKLFVbt1dbu+s5WQzEWqcVtBMWlH/0iXI7LsYzeJDxF8iFDGOhSYmTI0soqHz
mHsQQAhfZAFwwNQhvXL751sM04SnxXGALhu9pQnG5J/Fh36cx5E+PTb4tumvDjaoko/tSl0CzCfQ
AL1yKjzhwRV4bPRtR16NLvxqropyw1ttvcLbwZw7Mj646IbDcuibgzMcLX5s9bpPJfpEn+lU7J3J
tlX3//vTXUC36rD0saUo0D4uYIB+mQGbeLi9MDaTNDxWl7HrNjz0M+mgMWgZpHcZNgLotaZ7ZXjb
B5hu68YxgMjKzaC3+UnWQMIgcNM7LmUb3Lhsc8jnzYHCmQBVKf/Zn/ly+j/OvrS3bh3b8q883O+s
J5HUwMarApqSzuzZiZN8EZzY0URSA0VNv77XSVV31fWrRhoNBIEN+5wjS+Tm3muvvRYLmt+1bP4v
7/6RhmYr6NvUI7jaNVVLskVuBxnU/y+1Cs4/Es+Q3Vva1his7BsO1/HQ+r1E1Omjvy/L//yx/I/i
vb3/+7lt//Zf+P5H261DBdPkD9/+7bnV+Pdf19f8n9/58yv+tn9vb1/1u/34S396Dd73H5+bvo6v
f/omMyNaPg/ufVgf3y0obb/eH1d4/c3/1x/+x/uvd3leu/e//vGjdWa8vltRteaPf/zo+PbXP648
kf/817f/x8+u1//XP/6netevpnr9+Ir3Vzv+9Q8/+IvHRByJSMRxLK4E2Pn9+oPgL3EYhFSEEUNJ
7gdXHpq5OlLgR3hNGPr4fZ/SIIivAKlt3fVHPPoL/B+iOGIBC3y8Pvjjf1/Yn57MP5/Ufxin79vK
jPavf/xKS/6ZeEWe79Ew9sEZ8mHUCO2k60L8lzi1Rbnu0OesEsdHoE+KlrspjLiEJdiU2i0WcQL9
vFS5tbvZ4JK+r1XMobVlzD182Y9MM8xlw8hoJ1R4w/q8OnC/Li8+wdryREezX99G0NPau2F+g1aq
vdt63qXjHI4Z2dhvwsqveuDDHxR5gsZeEGCInn0s9KPZQuuvKKsE/tavZOP5WVz/CzoBBov7ElPk
ZNsaNecVqVQqxny6wIFzvoD34EmYVExZrKpDNYpLbYvp2Wvb9S7v7WUsjZKryvkew9pVOm5TlNC2
jC+sGOJLiN126X/o7tCXYbvzw2K+gS58n+RU78vJbPf/ssD+8Rz/9bn9ahr++c9klMK9mUJvIOTx
RwWHFouFT0MLD7IO43B9B0JCtrT6DX2Iel9V45QoDh53Ycm50oyj+7F2iS8K9snl0XA3TurCjF5u
xqU8+J1YbyvulU+F05c62O5iyEMcnCbLfR3pIQ27EByNcjH6qPINNzPPRdL3w9HFsLT0Kq/83gV7
w48hzYu7SQfk0LR5cBbrEEjQb967qfC/jnXoUtZN5jAvRRpgUP3W3taYs0imWbShBEB5cBFbMqhM
T2erzLlDuXcA+yRIuePheclFJQNVFF/sFEJ82mJq8te3i1mV7HIV3GIUKz7Hs+ZSbS6hrCPHhoUv
rvI6KumYsyO24y1ZIVFGRkWSfOXNJWimf/xX+b+zF/1VwXx8UCGmzpigUQj3pw/nBeqOznZh3SYL
G/VuYF5zUZ3Cx1eTOsTk4DkVFVLX9GYII5X5db2dPcJHCdIBO5Tr8goh3Uhi3ba3/eoKGPGs3uPV
OPZmsuENNLLAFb+uAYjHi6RQbXU01IEGCtBUxpX1zxGQil2k4t+NY9LrOfrhT8O6RknIoTTFwo/D
Id3czdtEbJ0ojw0Hzgp4XC2hvp2rKN+XPRwvo2WI9guHvaOMQbpMCygxwReBhacr1zrpunxLOK96
kbWiTReKzRLG9Itey/zWmwN2WTAQexFk/Q3d4oMv+TXssYhCr4N614HA+CMkNXmt6vuV1EkndEr6
JTxOvFaf57Zl0szxuRtXIUXgVzIGU/AMf6Wk0+XvwMhfZduHOxghwHOohng+6pIP0dcu8zI6r26S
eejFflRTLPmqxrM/80/1WJhLLqi+lNevVs/0IKd3L2XVRXjk0ZMIHkoyiVMbc3H69dUSlPnfvyrC
yKX+FMZyIg7eHUPVp7B+7TEgNG97jVPwN6nov1sMEQ9D3NkgFIJ9BLGsCaOVdn6TAMRas3FppvPI
HmGs5Z9+feOum/rXV1vbDoehteuhuq6Rf/63bYgZay2s7Kvq6sqKs0INRUbm4Wx4F0tjm9/E0X+3
ELDjce75uHohPnYJOzeyq2WETqKJpQYejFIHfpNO9dJkcOBGe7Wo36CmIY46JxyuBj+hFPKbM+uX
OOKHZYDsgF4DOdYA/xjMl81zmG3of7Wng93WFz+CuPFTasJAIs57F7iK99JWtJR5X91HZf+78u1X
nfbnSwBdFBACchREKf7fNgTMcN2C3nzSKBWcS39kKbGqvakwPuArL4c/kf0egmCyXwUpzpXt5cTm
B94bwPRV97SYcrkJgxzOmMV09ua2WWFF5prfTLn9m1vFoV0WeUEUIvUJP8okGWZpTLtFJSVxWOGE
RTcDHF5O1F7XiOsvfTSJlI+OX0r9NLR++RuQ9ted+POdwjrBRwcB95CifQzoEfEb01PaJttw8HlR
PS1ll5Tc+9yopv+Kipsmtp972Tr7CcpjNAtXQo8QFYDSmPYvaHCbXRNvrcyN8C4jCFMYcKBl5uVL
mwlEWbkFgZX1GD56dogyHgl+BEN93AXBLuxE+yWaQgc+Xbdkvw50Pa1RSpr2hTYcDknQRbiFLDSR
15n57FcYXsLR/oZx9wuY+PNtiJB8xB71EUtj+nEoqoF5XjsCrEvi+lT26Fgj3Zu92xLCk7csGm/E
Wk7HwKmTgztrtobesz8Y9sn31zMsKdQpmvxWUl1MOxwCxY03slNTLdFxHJWXVFUpflOvIWP+cFhF
HvNxCntXgjz/eL3bCpfeBcfj3xOmsfeqfTjT4jKw3uFvEF/mMYR8YtPeqmH6+Zts7d99Nj7SixHn
ge9fr+1fkmxoKfK6hrNoMldO7Fk9k0pujBSJZU4/45KxmbzmdxJuv9CdD4/IR+IRCt/HQvU+9uLH
3F9QFhTXjyUssa+Q5Yhh1Q6dm0VUGKIKB+8yGN2nfBWZcmxNCx7W50p5Mh7KPmHa6lMTVFu6WHa4
1iNP9jypYfjNafxvzo7Ix5bmqCZwGvPgA1gyGluMS4f7U8KQ6/sM1ZACbdieuvBTzUq9a4PysYHY
60NNRgdZN88mA5n2boLnsvSGNkioDsadqrbvXdg3N4sb9J1rLJE2z8cnuDRscil/Nwl+hY0/3N4I
Fh/wRAyj+L+Hot6PixACmRr3yVPATqcaTpvqxo6QlxyoLg+bmn83Zv3fM4bQQ7YvkHMhXFN8+eel
5KJ6qzfcQjDXYLbZ+F9d78ZTQ5cHURZpFUdRoqPWl/CBT2IFniev9CmPvU6yOELLM1b3o1c/rbb4
LhoLBZuxTNHx+MLQP5ZjT/Yur0B0aCCenZcebC2C3+zDEIv+440Lqe8JhqQx4IgeH1m7NR7PKIYy
ljWg+cMa84dhaSDeVsHoc6tx3sfllUNV7hUs1G4mAmFNTurHaQfZEpsWW0/TkWce0yZDY0ilmMNv
5JaLIpu6Mk77Nb+UMNxM4I627Sqj7ruR1UkQxn06x5PZ+cXwsG0oY4NJ7OAWJW6QVx/RPVRQdiPv
QZdOxq8yEhKebG1zbsT4aGgQP1oe4zbSWAKlmVJzbGtyanyostu8dHJcKeSVFeRdt+nzQHTWm208
u4CiY+XZco+DQzJS32qYq5x992UKc1wxmvdZNYk4nbuNJVBNhjrbuEmF7pYV8yczcCpZV77bDpAZ
DJykQc6dekXUZyNxP8MZWUlUmzulJbdizYQg57kjF9N/inNrnx5QynVZO3cmw64fk9mqMI0LHx6A
mz5iLn2VMSrzVInXwlsqiXQjTCcvDE5e3hxKPrO0NaSRdg6/0EqRzI5YfXWUaSgJHBU+dmiK5cw3
/34hvHsyibqZYTr4EOV1lBSM2ZRQ+8K8qYBnUGizZiC7ctHwdK3u2zqiSQUrMOnnPaQ4Oalg2Nad
plYvkJB7sOHsII7GO6nARd1DsZBidtVzmanhslZ0ncMRqFE1jlNGxPJS6/X7Ui4YcNUuT4mpZzxa
RNnoFba02bAomi2QnU9XqMTHpQGBAfI+O3vaRANbHUpuF9VQ0ItB02Ax9MVNS7PVkB/NvFwgbb7c
Yd57vYlbHxPS63draJUSf07geRXJyNUw7YI5JKo7OeqmSh1IxMloXsccidtKtjzttAPzMIfY7VLd
udgLZdwgM0dOCLAFaQ2kSW186txxGzBVCZoI1nVZnquqqZNo+ALm4rKzRLw5GMTcLd2oJdNds8f6
d2kdG0j00tNQ+CeXN7EsBXsXKn7Uq1AS+kVnd47HBj3UZn1oh8m/KQTeYDTLAxyuW1lM/feyC2Sw
5PNp897DYDVpRRuVqKZsdsWCJa4Vf+kLE8jBob/FjUhAozTHOQhAC04XGNakngnsLthAU9AsuBar
9hBUVVLwKZRgWQegXnQ/ihr3XmAnS6rUlBiIKgGJFM3Ox90+VQFLRlcMGXd4m0o5Aas1MifFYn7o
tT8IKIhA0lzTfeDcqaPY5RR1yY5sDYSs1LTt83HjSW9slfRDw7Nx1POhcg/QPjxbi3giVl9nLgts
SQ/QH9j3m7/tu6h5cnqDBWSpWaqOmgKmIk0X7t2ijwOmytOVxtOhWsI2hW1Bm6qSVVkBOyw5ualN
LAeM7c9vOqp96eAgXbaZj+JfrluUTVfMe6HlZ+XyWEawEEiR5+kTgv2aKi9YgAF0XNbQEkiGiWRD
6BdyFd4TM16ABIX4yeaj7adL5e+Jnp9L/iMfBcjk4RuwQj8RsffcIyIlKogh1Kub8AAzG0ngD5xM
Ck8mb4enBgFmXzeRd4y3rxgUDHesNt9D/Gm040UWCL6kGo469ZCvSQwXxQzJ5nNp1hIWGmMaVr6H
Neo3Wb4eWVvml5r0OwEoRy6MwTDds1DYAZ0qq3jfSxiRl2nuj28CCESndZFaE8OGw9wPooHFunqm
7RGiSF81y2dppqjFMkMH0nheOhD0sUWXlhVXaY2SN6vF3KfVsNpk5OpzDgnLuuzYl4HhC4KFq8V0
8URcHdp2/DFeI0WL7bkV47FZIHpJlrlJkYUEWbV2r2tXT7LqZnfhY/gtsE7vynn7VpY/S0jrJQ18
MZLehho3cqruV0vu9TDHsvd6k/SiJhLkuq+x6A9x2/H7sHN9guEmtYPf+3oZSnrs6FafUNwvcgxq
h3OherS+d8lNLLJwCL6M9Rrd4fkiDm5LupSAJaOg+eLN0BKq569qtOFDp1qVMrSRdqQFtW4BJcpB
dCKFEPvLRtdIUl+hepi2JA/IJJV6JGGZ7+sr328jzZM3DlMSe+qbrsx6pZ899+Vd+Yxs9B3mnvZh
scFlzIeDDSp/F009zahTSrbDhuWk0AEudKuT1gyD9IEBoaIQhVRtRFPon1FZLFwn8Ui31HL1MgUP
TCwYFfA0RHf5cS4jexxah73RWahjlEtaNTEyt6B5WloVJlFfTbLOG5ppV/woGSaqyKTdvo2+BcQk
cWknoIQX7TYiS0qHk22DPCtgrBaYOx42FKigeuOiYw/A9wAqkjCFYMxrd10avaMSJzq0kZ0XfC0L
JkEzro7CdxdX18MOOlO3OCqPQ85lN8IMMZiLL6U/1Klq0b80vLwLuLnR4RxcRBS/olwJUueaIe2X
+aQGG15s4N0iTOlHO8PZhOK6hs4kPh0unSYvZZw/o9g+dsDE8WvRjgmWjo3gkKfwDw1Gl5IBAnZj
M5OUMbTc4SY6YB6ZH0wH+ykghje+CvQujIxJGxJemuuArD8AQ4X85p4V3g8z6EgK5GsLA+dSVxGT
ZVu/jGtPkgGuPQlixavfQj7YF0tWTuiNB4WEgOGr4et0HFviEtVv6KqCV9ONaW26rLF2znLfDVAL
8uMM+p51Sr1o50eLvYOgaIllvlKIIJEp4yH9sbphk5DzhQnXGkUHCqgYG5l+CvQ0HTi20qVSrZDR
dY16cHqD5c8rJT/VOIGJYS0OpnVi2QzTs3QZlAX2Gz8iQb3Z/Bzn6jgmfNlKKa5XqVygH4grM8Yu
XUXZV5x4KjNTjTSin9I5qrEXQhQxSAXTsdUw1jJ4LZC+rGPzqVBEQ7OJR+fnudbm+zC1TwbVjPRi
F6PBEQFl7nsIoJzaTn0xzH9qoJAnwcIuih3SkWJjmGwKjwGt3ytOD4Eir4X9tHhBgfnOw9qtCG+Q
5Ey14Nf5cUjgIWpLGmBGME9hbxvgDNCwOAdMnJUFwrzXnNF/9pKpbhHuliQoovzR97xV8lquazge
+gUreDWivKd982xqrP/eN1Nmgnk/WmiiOuQkomzaxPl0PVDoZCDrLX6MLATXutaHoujvjPIGucb5
BXnat3rWLAttd8OK+es0OB/YkjoWQ+9SyFre6gH6a8uEZ2pH6GBUIfLOMYUq3ovj62HuwBj3l/En
dF+/i7qMkKKScwCdbTm/5rpp9kszN9kC1WUcY2Hm2HxvCOEX0pXZ0kV3GP0D428unwbnHeJOJWHt
5akOOiJJL9gLqsRnCg5K4xZ27liIBrEX7uctqyP1VYsS2ZVhRpK5vmEL3WsvcjeRzb9ixj7aK+rf
IphiPKYim+yCgqIuGu8nBwVQO4SPRhTxYxO3n3hF+6NB3kGpdz/Dijh10MMahticvW5DngSaNBLt
uasOCLIkaxu2PvoUUMVawQJube91bMWxpgy1Ew/yE0T2iGjLfe2zFOY0MONdTGIrYg+FCihaa7XI
YMP9tWkW7671D6HTHrLMTV1CyOrJBsEEcoNNUnv6p0O9viiN3VEe2v62tmpKywBUJZTQ7ZNvzb4d
u91wD9CXyrEiRbb6I5ib427xBp1GZHueOf8ODdQ7VncSpgrnfnTHnGEAws4a+R3CvG/Hn0WfhF79
bhGtPXuLljzKGuSD1PG9GrRsqXdp/PmAquSex53s+uegLkoZ8llCZXBvvFyG9XqGFOc3YGLXDO1V
+NzJ5jObooe1Qe4zmSOlgHPc2CGDZ+RxrcobBrXU2BtUuobdlrT+dtsFVOyFmSbJm+aYm/ABmU71
0COvcp7xTzYfX1CUNFePMIJSSqrCIeGY89PExHaetH8yoka9BvcwJPTgmJb221D3DOsI7FIYAieA
wp/n4KQCxTKmQp0yW5NnaL2cc6idw1MhpnLNNyavV9q2EIHEtPthomU6u8ZL4iDH9ebtSzXkICLS
x5L6F1PvPVPdK0592aG71o7eW9myh9b6RdrEcZNwfysOxodxCRA7nNFf0WzlmNppczkF5acZzP8Q
7BBedHnq+qhNCH/3muC7B0E4WXo5k37NFlg7LDIX5gaVDwRdetFfm98POqgutVdN2cZjK615UU3+
CTtDSRN6X6so/s5dkDaUfuG4sxqZWKmJTZq8/hQW+e0MTcHMqyD23krg3+2hNHzGaFFSFC+oLdeh
/+a29WvVdQ/jGCrphiGNR96fmrgYUxRG1bHRWm7V9lkJ/qIbetN3EZWGDhUCaVBknJ2g8+TfrHnU
y437R99DAdy5Bn7SqImNby1OyztMUOPwU6QEuFkN+61vfAkFGCU1dRKJgncikEaSxPeBVpDPFp2Y
YFdtEF53k/ecG1hg+7NIwkKXoCeWP02Vrymk+j+vmGKTsa73MRWPHdP71YdwXFx2F43q7oQzd8ep
pbfUXDml8M9ODZK+sN0SbxICOKF67S356m/QCdAjf68JyzTD2kGcy1v+0ojyR0RwX3Fe365Rj8TX
KXRJC5QeOUoB0ohELZjOcwRCgauo9po90YjaA0rwJ9bUR6d1m8Clp5CO4dFERbUkHvgqCWi7WQEb
s2NZVY+rHV+r6QZHdzhhBILneXHs2uUbrX3AQHXdJ2UrTmYgl2Yw6UbKbxh36w8lDetsYjl0CJrR
ofEzHFsePvaaooxDqt8dBI/iDFUnbl4zH6LiDL9XNOWKcteuYwT2ie8nGNZ7hHqXLwsaPa3oKR/C
Ct2HNcLER2+rJgkQZPTaVDJvlvKF8wFePT1GmK9QTBbC8gYd2+0mdjCn6deGpIiaHiqlYMP7S+aq
eL/CnyUt+wYbL58eYFg1H2jTRMlsKoPED+LENt4auQaoaaHLg1CUXzFzMt3DYhqGx1666Go758cq
4vbEphytkimDF7tACQxbWYxNHi1GkgngZfSLq289Hd9zUHgkz707B7UGjDy+DMuALM6GnUSHpJOC
5yYNVPTeNn1GHjeguvsup3CRBarhYox6CVZBAiCe5Cg6GI3PUSsXBcHgdjpBkszt+7E9zqtLm2Bt
kSr56gxm6JA0HZYRMUUoSc3yg9vanzA+Xk5lGKZFjHIBg6RRtpT8K6/RBd583GeVf+4BwSeRw0kz
XzntpbrhPhYKpPdNihzuMHoh1P8m5XaxGaNTvtpdpGdxZG6+aZz9scwsgRxziCrCn3HfabjvK3vP
80UWJLqqD6+NrAh9qZrZ25OuZnBbImsWvsVDryTUwMudbSDLw6d6PA6a7FYSlRe0FL+QZRCpx6su
jYPiMe55/Nx3Js0DNNX08H0NEFtN1dZJXlc6s9akYopwuC0LypmBVrDpO/ZXDMmM802pNfCMq+9I
AJRlHmIUqNN1oHY3cfJojZf2iOwnNXPgEteyUwxvmP0PExfl3xgr95OiFvVu+GYgpSwhIdlIVxcP
fV18VktcJR6/BrMFB5WOGi+zi/tGcodA5B/XcN3D0BdhIIdv9njjWrWPp+iMXtZ35DRFUnXN5870
51ErPB2HR8jKl9hHZ7IM+sv8DQ1llL8BJhzgypJ1Q1NiVsO3SLI7miwIUpFoTWqj+FjH3XdgBsdi
NMBRIr2k4JngECVQ6+8H0mRDH+cgluGG5LPbVQE6BMrFyPcQFFda1zJvAZOD84BCr3Ma2SnoNKr5
ZDedsQaVcNAZDGxfa4cBECmtup2vSZRUsBdcwsAm2+wD490gBN6j5hBetDc+Ala5dCQrOdTYobQd
S39INQP6pwKiD97KBtkhI51yDw2MAmu/CeAduLkFun4ki4z/pIRfnCoaGnRPYYzoQaMG+eT2eY7K
n2PIX4CP7MeAfhN0htaWCEfJJmyfyScJmqMC54l+U8W0j0MAd9G8zhjShfyInQGH0hIELv6OmNoD
SsRDA1uH3oEKiSLCExKmuih5+s8QE34wBv1aLA8hvFrqzXEkjsEjrfCXlNYeTT7t+5I/ViZ/J+sM
m26IbsiAFruBuDgp6Xgya4xEp0CWA0fvVDGQuge9gFcyREVWjkC7rs+j5w590ijMlsU9zn5f7oXf
PzNSmRNKveI8rSobuuCKpo95snJ3nipTp4Cwm8RXDBBERe7C5aaiEUAkpXVW51U2O9OhAUi2LFiR
wMxrJLDUsDDH2R5bAnhyhu0hfNewdcTjYra0X9tHEkfdcam+DqYsL4WxWTjCW3DROQLEXCKSrCfd
kBfRvIT9s1vBdlIbf4jgh54C6d/aoD3qeXkBwcck+bC2x7Yn6bCwY8WgRZsXwxfUlHUCpikGDPrh
Uz8wWc0lsvVyvNly8p1ZKAoOcw2RIGgsezOkP2oLNbWqiIadWdoDqNSttOUBmHiPenz81KMa64LZ
nqJ20ggL0y4y0GDrqQf8BMMqYnoRXHinAQLvRYEZ2wjIX+28ox4FikqR75UXdjh4wWeI8/oG7Zgm
gTh1maiI3o7d+MKG8o0GdEpCRgKsDhYeKxWkwTJXF7Y63JXylmj71OZhQgT4TfX2iQXtjaAKjz9n
2+3W2j4p2qXczdCQji2/tZG/ZEznG9C6UMggAmOhDbsfkKstD7FsdlEegFkSqkCu0sf8SgoLk1Gq
npsLNKhTJLUN0p8JxJkAzQIzVTvlbXbvT+4S0q8L771k9bdRGjygnTLb3WiuiKQgP0bkCvAws+jZ
tLHUTsF+YLomTL0RmMZTOIv76Yt3kyvo1wUF2ii6ASrgCSyVbnEJcpkzGZq7cVNFUs4IRCjK0eAX
nmQ19yTK0keCaUVUCSpDdEHprQ1BEwm90cZimyNTgG65WiR0AD8By5plPgQrlDH9SE7QhyUlPqo3
4wPhaL+1tEMloZWVYcO9hNxhKyJPWgGvY/3G8xjvw7DWGbeYlau+r3p7a/EEkt6H1EcfA6mteAVV
1WA50m3et/P2HLUEcNA0HnlOA6kgPJjSAg7RsClDCYe6YBzzet96rzQ3GzBBP8d2qs+AMZEjGRzA
nV+nZDXoRjDgrUs3PUKqe+fNfnuAglacra3ogMD6w3WMH1vWqn2jgCZG86b2dTiWCUHHHQQc2EYT
zENG3vydCFvsq3I7MYo1tUa8T5aWk8wP4zcUVojWnN0Mqib7WixvaFPrp7UI0qLEWWW7GkcAR2ga
moB+DoH6wpl1HtWYFHBEzoDmxsfV7x5dP+J3lDoNInwKxugHDhEgCVO5wsmzeBPz8GmK4+BYUXIC
M1ACS9PoKr2HcQRYsn3hMfLiMv9sh/rNEvKNrbNNSJ63u9DC4jRyUNGx1xsJ1hMfMXFVxqDD4Jzr
EZpRencGwF8bMJhX+gC6ihUpXLerJzQZXWGaXespdNS4PvtbmSwQM81AAHk1PaoEWtwsIVbc7Kok
r1r+jMkK7N9V3zofNCCM/uBAfwxRi8CmBlMQ4/NWT7uybMQJUW0Pw4qfxVw+qv7aQzcoA+Oc+uh4
2PeB+Dc2L/rdTNinqh9P/eZduutoj6L9nMSgQeXl9qbW22jQPVa6w9Gn/UkWns6KsHvBRkI+oN6L
a8G20B55QYGDrwTtMPXjKydnp4JuTKYILQsMYoapP/BP4+KQZRpEJBzV45TfGGHeNwxSJrkL31ag
EXlXX8FQdrO55r5jQ7djJdmbLQafpgboCBHQQY5tcOmWZecNhbjwyYjU73HpZnmZxh4NxLEsIFgP
fpjGVkmYsztvirJhHd8U6T7rvDs0oi6ew6U4sTuPHhfxFkEgLFnyZ0A7T2j4t7t89h9zx7+4HJG5
wz0A2nhasW4DPK96ZZ6sjQcr4Jndess3SE+xJPQJl7BDTacpEyrAlS+vBo1iGDQmTBAP6Oq4r/z1
B19H1MPA7ruYfx5pcEtzmOqgkXHMsRsSaBltUPM/LFFdXKpBW7leU9Vhw00ORwQMbWFgN/+MGYJU
S3yb5vP4GLBMEZOjHzK9jAP2dwhizFyWz2XssDnwf2L8MU631QdIE6NkimqbVBuiol6aJkVsESla
pUPS6qFIhfVgAAOoExby4qq+iadaoysx73yuiPQCy9O+jv8XV+e12zjThOkrIsDUDKciqSxLsj22
xyfEeAJzZjfD1e8jf1j8iz0RJHuCLZHVVW+ql9YhyEv4U5S6vQxYSVmGWdz5G0VAfjgl1rPOtuTz
xHnWppyX3VTrkaiG93hnDunnYGjTzs5G+r+CmMw8S5dgiKuXbrbW0AbuCnD7B8ZcxIEj2jercKvA
d1iFVjaYPjvNnTbFFw4pmqKWYqMt6C9KOe8YFZdN1lXdoSODykb5xPXpyK3wZyOKwa5oaPpbbQ51
NFosZ+yd6h3E1d6ZbgI4KtwiMhjAg7j5U4IZ7wdA483EgLYx23a7jpAsmtyYGZB4zqK2zaipq+to
bri4gJcVomfGBp3LvzZ/ubR0oV31HLg+7QrFrQMMUR9iouYrVxOhruV/nBX2QLTTtBnaijWCLq1i
73EgMxyvCWwptNzBGc1TW8FTlUTZsF5FBSqR3cnWLRu6sWBlj++lkdHpKrA8+8iH/nsZygNK7mZT
54xCMid1LU82bAOORBnnxDgCFo8T0ouyvsFGd4FXkVoYD/a/yTbNCMMMf8vZm41/kPPUR30KapWH
7GpUgWSm3ZjHaprqYFETf20qITFiQk41d9M2AwTOwIL3QjsmcQ92saThUuZHzwDMcq3iSjkIC1+4
gd6sFe8dVyW7lw1XIsSwm31ugwMn/q4X2rs9jL8FaDMggb9CcWofCWNJ5XlvUouvXh1LNFD6tmqG
JkIGSUeFXToi+sUJylbCF/moHRp3PBPd/TvT2mbPXHnKavsJMHHZ+HT4Ae/p6rR5mC3y9wybXINh
TcsfY6SK9CaDwzwLCDdG296yHlz2xSyTaTPpZRV0a/fRrPItzq2T12f/ct98d5cFLM5kb4nfTYeu
KQyCh+pwwsAddqt4meK+Cdw0ZmrL3KBr0oOuNB8bJ5eQdA8Ity+zLerAdPQjN10WjCrndmnKYZvk
wzsQ9N3qzesMNr7Rp7fYTuYwphgHeo+OsJvpE6rYj4BB/Z03kEI7N78dkR8RBHCru+45R90D8LTs
pDe+KBrPuuQUX1XhRwAfP3/prL9emPp2XlE1G71VaPn1/DVr4vvidL9Y00lfGROd6eDjQH0kUevZ
5h3qztkg8mduqueZZ4Udpun6IZaKUanxfquaYVwk6jAr/0+nxlAYwzvLYI2ozOyPlioSmSM1KSZS
rIvNMGeMTox7WfZeqBjEc6NhPFR7+uIkK4mpqdqj1/zrmf2DtXvVqxXpYF7/0FWHoM8TZ91wXg1f
+0Amd2yV6W96QWGuBwB2NTu0n9V8X5rhYva6sy8kUJ0q50vFJYO1WZV0J3C8aOcLzAq8nUEDnF7Y
d0Au5xgnVUZ+wZCwMK4PY3NJgWzWTeHJv+MyIWXI/WczBzWzyupgSFUgsxgJOOIOn7TqJTf7v15C
NhgMQdS79i6tAR2GQe+2VcHl1gD3onfb+2R475JZOACSOUe0uW78db27C/ktXKlOZE6/RGFWka41
J6M0ho1f0J82S/6Tnel3FTdNOPBZbbXY3hOKXwbD8j3aJKHVxAtlxw5cIsMfVByigaV/MfTnrig/
Rd3vSVr5MVRFyNRhUY7j04JyOvB73j8vo/foG1CdBye1kYbrH9pKvblwAkBF1cxBOVEOGQdmJIub
3FMHfDDZa0NUuF4tyCDrezxAORlG98tpARKbGoGaEH2An66P6sZYNpO5/jbTPwqqY19AcyaVHaSy
fckdFbU5Mo+KQSBmAtCM5z529zlYL52GQ9s3Qxd6+lkx5omFU0Nq2Z+iNtUGVIFjocgAB5fytg73
dmYCctyLqKsbOjhUPSajar9smAF2qXR3fqp3kRyd/arDlSw0XHWcfeTtwMQIbuXbJfib69ZRaR3q
zv2UBvMZS0p+CXdbxT37SUGqWmPMw6FYzshj5pCpMwmMHDy71JYfSb/obJhyQRf8s4zHlpMazaut
VU94gE9W0rzkA3y+D+iwGePiIoBL9raTHSs7Y1xoLVzasLa51SKG6ne5xY/WKDUGWKtDjf+vrZOT
rZJdYYOviaF7U5nTR6nGcaYHxcoBIdx8oxLlHof2T2YvIWlKsIiDeKMrTKOavTdBuojDLFlcPrQ6
i5QRkRQFIR4irquNQaUJM6VQcgz9rkDGv23i/u7Ys74Bkd5qyPB5k69D0wPNSlC7ofm1jLkB60Md
K/P0h3SUduQMLsIec4wBkKZAvvuhsi6Lxn0mQEba0kPX772a2W92XD0bUzNSWkYuORP4syHLGfb4
b5rGeaA508dY81krzvaBeXLr1PmvZ/aY06q51nO7aIETWz3I2PChdPljnXJkEG/oS5vKZ4hQ+G20
rb6WWdQMdR3JlnFYxmczBjOzYI96z96X/kKPY2lB1g3uJvUWJ8p8nYlTflZWW6NmoUHpxvErmZAj
IQvjcv3jKiAhFl/bT2Q1brIhPzvpdKQR1zm/RhGxp/ytyPVfiV9UG6EZf6dCh5yfTFyOXvJv1NoV
7wuCONuvKWIcp/myxFt3bj4WI/+rS1Qx7mhvkq5Go1j2/8B6HFU+d3p+LGb6P9vjHPd1ByMyIoXV
rwFYYD83uqx/Sre+28QJOCrPItlBHxQkgdXCjiNl/Fix/zqdJU9OW+6EQlFhJD50jYkETzKpm9VU
4qAw/+rxMn4Ua+As0RDbA8Cp/ZIt1J+sSUIl5Btr7z5Iq0hDeINXcno1NEgopInTjcBjQGxpL1LH
TXYi/2m5S7n1nOLTnZGUZCB6YAxvutdC+lC8Q7LIoeBZUz3kdRPUwuj5N4AVGph4mq2ShZ5mue+t
7Leob38b1JsyZ2nHKJDCSSt/V1a53GSEmHk+xaMxb/zUzUPld+/9KkrqWV2GmlOhJ0RIYFbWQ35k
hS1j1OMW+ddm7YdRYJpac3lLFCi9W6y7olMvczcZ4WwpFaIjGja1NvA5Dndsw1vWO1HAtKIMvUb+
jX0X/hFBz2HwrJ2eDVRIpGShuSw//VU/6aV79vhhLnNWmWGSuz+lZbY72S5H3RM7Y/7jNbY4oTL6
6lZb7mpWhIfs/Xkib8qLJuV6G22gr1d99WwuPd3f8tvH7gOmzgenACVnz6K3VuPWpYdnX1lnB1NL
oDhZzWMwS43NCPr8ZaTxg/FgI4ZOyNqKvDIAVttybi5BbtJfYXeJWMmhbou6N3rPSuGYTSa4MH4b
Y/eml1+ZMw+B5ShJxVuQMEwj+A28VNWgscuRDDQG0im5brIHgwcQl50MNy53OHKQYXcWue18qLlo
iH4pJifyrfaQ+OaXZozFcdC99VY7tX5TVnpvDOPN0730vJRT/TKL9ZXI8RIKTLdRbU7Haui1g+Hj
TSBL6co6dxb+IUXi7YXmqarh2PUgtnNsXSUhhYWe7yw2cP0ktOvelOluFWsbWmsB04XbKRZp97QW
/TkzOb+V8H96sZNi+GuR5THUbHuDTq/vUpBxNkB1Qh5M8CdwXZTFwgUj9YSEmVLdLtHrGgi8cq6z
bbmbzLgbGtionSyEtrXd8NbwwWI7HM5rvjyhVy7uA6FfENYnNtiSnu4PfZDpOf3r+q51QGZ6uiR8
5Ei0YgdcNp7Xvy5t+ZxrL2lTnNWY0q97oLpeZh11kSPqcd1LvU5a0GRIMAohnss594MGsfMiQfPV
kvSHlXAERHNrFQDcOBzeCqDKnq+zu3yW0rjMJoZFma/vw+R3Zw8qP5iS/DBm5lfvrmHbx+beIc+y
6UBYrby0AixMv4SOTc5F2BZ0U/IsAYV7jRDKrEIOWJ+7tckCCmh6sovfSlHgO7e8uvh0qME5kTrm
MoY9gK95Q/kZRwCEB0L20qC/zrTER8PLxqNolQqgna9YDR6Ya2aFuQDjFPyGOZV0iq+GlqMD77wR
HCQNm7WUl3oeLyi90bvY1aZ2/V2TLiSsiRorn70fCnXRvbq44v/fi8m9j7Kl6yus4qj3/dYY12uv
9fopWyq5cUHk6SvjY9XObhhn8OptF1nAXgAKDkVCVP5LHn/OSzEeq33Fjm49S1670X+2OJI2zeiD
r0J79HLds4cRtcAibrVVnVpzPBjor5Z8uXq22sbxsOzw5HUHXwM3Y/vkewX4v2HfE5o7rSz2xOJC
O3D2VZ6MKvKnfhhmh0rFrdN/Rbu1HfkBbFltSiwJJ2KpVjyo1b/Jz5JQzzFOmuhONnalpZt67G79
3Jl7Q8u2tYuaNJs6dCm0VmHFavUgBaNtNZHAlyFM9kX8e17Xo1yq9Nakc8FtkTp7uexc3tm/Xm88
e729yWIy7g1I32dpjTkXmGkdv19anPHBXCEVF3GjncxER+zdJHzUBe7Qtor1m+06w6XV0900tMZN
Ph7++7rl3lpXLqfe8rDl2EpAOrfynDf5PlmbGmh4Tl9E56cv/qjhOXXMbNe5rtjTQaXGxjWr5qlt
GH2MdPG34vHSnfVkqynQPwqQZnKrkZnj+cWFum09fT+MLmCRZ7NQ1IUIOrfyRz3FtL1JOlyJrpzR
ClrtMxr01p7wSsxectJib33DivarMev46ftViXhPxVVyn0Y9GB+2mCKerhzg9lMGVvLqTW1B3ZbO
7vubmZ3Uh1xczNr2aWp78TI6a/MibQgLXiQtR3PVFU9FnoU1vtJny4qNZ70tT3YimifdSMtDPDRz
kFaDvavRZyBWFfOtf6l62FAi6Dbp6NJZL2n9Exj8VU2dG8o29rdSg7eEbU0Dk/J/4NwH3v52uSNX
y7erIL2u7tr5NDw4ze+HYlpgN7tWHEhgYDcLjkx9svvz8nj4fvn9UEn7orsrlJcuwQbJUnEq4R/9
ES/z5ts81nUaNLQb/26npb+bPx1HFHcZ+/1deL6/yydsX+bPxdSv6wiUip7/Y25tjXrVyeOUFtlH
ptM5eqNCpzGkt4XOMeL3HraOmMqTsOALrbT9mmq7eOpwdvwYjP5LPl65y+qHs+OrwF4npmY3favg
FU6q8WLk5J5zR6/9+M73QzcM9qks5Tvq3D86KrbXRQLSGJ5jvXVlVocj1N+tbKdh5wz6jzhZy0B5
yO1wFzVbG1DgAVq8sTsYjRkmumCeVbds+mhaV/9aAyhcQQ/sq01MVONfMcuNEUNQDZahWyfcXdbJ
SXvrNDvyj5daQMgC4MI1u9eMHbJPhts3T4PMg9qX/qnqDyMrZ8JxSdOtCzn6/P0wFM2xnlswar0c
n2d2Vvaml0VVPAo8XJr9s6x3OAGXT0yC2rbGy/rflwv6OxfFGLtY7r1RmrdsAYzy55VsHBTR4epz
T6HPGgOrs7lgMGIEGqDjD69xya8vxPjWFinihUfKGbE9qMeTc1dXxYcfH8mqzA9605Vv7EvtDyx2
b5+1NTthEpwAtjUIFXduD6UzbTtf5M8aEW3blB0+UIQt3SMkKWcCUho0oRNRyMO7IWr/HzhtP2Fg
mvSKI8Bw1enRFmwwD63ARM50LTrnL2CFHfr2MGwmg2i07zuNfku8AJ6UtiFf3Lxqr007b+mfjZOG
HKjbfD/9fiCxEDP6UmJ6yAt/N8fvpE6ZL0z56Q9z9rB56/G1aYya1eyTikoP9/I09dbBrq9pOv2x
OzM5scpeRu4wVse2GX/rOlxPMdAdEjNgmedFvlY+KzHwqNDKu2O3NftmOdqTyM/mPO4q174NnKjk
UDnWjn9v2Ntyki8oAzca64tL208u3w/FUqf/Paub6U+jYzsgLyXfuGzi/sKbha6U2vpMzo9xVOM8
0Jxbya0EQYQd/zWhn/mj+6QJGcA6Lw6yxJ1j6GqHIzbff9dh0/WqIztK1abXS3tbY/6OtCx5Snol
nnF7JjcU/H9nxCtPUzr6EYl0Ww0B38kdqNC6rxzmCXdHp1rttIX5LZsVitdGj1kpTHGYHlVhnfgQ
od63BoocoQOw487o767oi0DN/nAkLgB9ad6/mbVAxOTT0DdNln3EepptWUYx7TRHZR9u5v0UZVNt
xWAyvrGU6ZRU7XCyHs/SLtvGeAJuCeM+XHX703XTcYfc3t76LtrDYSFFpPDgEeU46egVrer5+8Fy
7XcNdezp+xU+Im7nJA1zSt9/fwAXw7rztN9DzBJuJOjySXus0XSHqx2Xw9XJNG8fF/bftquPWtX8
rtpUQltn2Y+RlE8yENRzryXzxuSvnDQs+KHX5zPdAcDQ1OrWl27DKLil8UckCOjrrEDE3tnzzS7a
9UktMDPsI/sU6dKHfjmrqMvtf6Xpl2GqIBRZco26g51odLpu7wR4wdJL37LPbYK02w6c72C51lOr
K/1SPx7MAqxq8/3anup0i0XP+u+lX8l6C69JJv3D967WNoXSrsujEg/Tlds+Y0rL0eB08U6zmG7r
3kOx80jtmHFivJgIoTee5UO/PUzJamGr0fcfUdItzxkB+x6XQ+O8g52+N545fDVe89oYpxwS4OJY
Mn2x7M7YW65WBv4jG58UZ6h8AarzXeXQTKCn6Ld+i465TZ/NsS73FnKafdb7j7gGq9i4w21Ky+UE
UD6NwCbTcP7v6TSrbcFeKjyRKfozWRhvlbsY+zUd5tBo6MmN2NCiukJTTPqU8VZqHpWWullYtFgk
te78wX2GmMhxgcEd1sT4vQ++C1dUQh1n7Oyi33NeFmCaJ9R/Fz/u2x312g4Ss5A3MefHSedEUOO0
L5VooqLR0sjSf+p5L59uIzfGk8OZE3pt/0UgqrbT1mEmM82TZ/aTOaEQ+gpBJA+uP79ZflfvixKD
tWGWPxCEaJN2y7XF3tT1sgLFEixfMXBGVo1N2+f2u0lpvBHeB747wmAvrkQiM6TdsYLSnwxa4mYy
/xItC6XrWPoJNbx+KqE7BsOunpQ2V5t8pTMp8v5gzujtHM0xdg359ufvB1OrTyrN5l1OiYHciYft
ovIPo+w55dDCgd6C+9M/Gqe6BVjX4Sq11I5KrE8Bpelvj7Nmt07ZNRcFB4gQ19XqYJ9N7dQq3dsM
Javpex11ukkiyX3x6p2lTxf61XlnOVOUo02+FK7NR0eds1DnTtLIf/TFuJ+Qxf8sEzEFmu6iw4Pm
dWe0iFM2xhEW8PaCR0A/NHMr9t7aDk/sgmqhdZbiNZ0eUFppiKdaorPVtPm9Bhr5qm3zvyePr2gN
IGiWYNXA2EdSJRrAPeou/7VM52eJ/QyxOlrJcZ1KwlFw5rnKSzZDZZo/fIffoSviF0Ty24WhoG0/
iIEzTgPTdOC07fIx2/pBYRdNUSGtmDq96cKyy3eZAA0wBcwX+tt5t2a93ORdQVCE8biJx1K8zMYs
XmzjaItBey4G983GNsYE6b5YDhGIMoeLqIyuvWHT+znkYJ+ZSl5Hxxyv7YgPjqvw5fsBt8p9KjT7
RF6Th74wQZD9/zWP3x3k99eQTLoIDv52ymjvuDlxI2ZF9btQ3t4psmI79tO4tWbmVkdkb+lDWewb
vMscIjErHQ2yzVKT0AnnMQAoysVToZOAbjR8rI/Igu+HeIFnX/w5sJQ1Xeeld7a5zRDkL524aSTw
RH5jngzDTU/94qp94uR9UIPrwS9V4355lCwiM+WF+icwMBxTfTxPUjGHwKM9pUlqXHw0OjG5MZ/5
OuzTno8lgnMZ9uVQL2GGAP2zM4yDUxb+j2rI10Mts69aNBcz5xTWlTKupqdBXqcAGPm4POGB9XfL
vEJ/1aYelY5cgtjLOAHdLjl8d5atls7XnNADbraJ/1iCATro42+EPIxP3jTEm8SgE6yQHR1IjWVl
hVxGBiFMPkvf0oI9wpAKrj9lpPa+0lDODo3eXMa+ay6i67a63S3H71dsmzz6ellclu4FiMa9Ec0W
3zVXe5kRb5uZ78IBrBCJIjdufZUmkV9IJ+weL7+/5iuOjEk9TMnLI2+rbDvjJPORp4wrv1pzYS8P
hNb5+6Fhuexx4idIU687D+NVSzuaO9QYp0WOBqonYaBl9eaT30LAdmRnhV4srQOaIa79Np6HTSuX
+p23Bz68WT6zPBXcpWV9iNUEGepAJk/Owx3mNAIR7Oi+5s50bkD0Phl8TPQUCmylRCpE8FdyyfQi
nzYeYbUXlwSyapiyn3WPu0JnwXQ5s0xjNCbWCZnO8NLqJndsIc1QtAiEyFKszllrH2c8d3CS3nlc
ncJ9rAVPiXmdMdPUU3Vdh1OMc/LN6rB2l2r5HCzMXUnrLIdUzPbdaf0fGbZVkgdWHzOzdJ7eKzYc
bmNDQDyuwpkuYMZPy5hhV5fOVO6L2P2LIrHeSisxTxjaPhAiIdkoVU5gYsW4qjLAr2HVN2y36w6D
xCreeyVOVsMynW0lnnyZrH/tUsB+z0n2xLsyQo93+h4L7K127eRidHG9XWOjjhp0GdvUKd0TOYwp
UI2/gv7z5lsjbD254PJawEhdXZU/25OUv5o2fjKWov0UhuIgJ0PzebZLIkfKZTnXMdBE7AlzlywI
WNKx1XcJuSXbZvLl9fsZ6TzqmvrrKza06dh0wJ2uk5MJ8Kh7w2pO56r/iLPCfuqAAPfCUf+SnFff
WMD319Wki12aOnieF3LurQY5Ewua4dW+kz5Q+dQDRr3/+y1tUn6kE5mCs901jzZCvO9kFO1RYb6f
WZmldiQxvA1tspz+97Cq9v99ORSCIZIlruF/fyRDHdX63bD534/2/ZM6D5okTRHbfH9DZjSDhrHk
p6mLT12zqk/Dok4VGKwge4pslzhreor7cTlLp4fix82DAmq5r2U836u1CxtWRVzjUbVZsP5qurG7
Jybfny3BW6lVwfcfFOkkuIJNclxcszh6hNAFVnrrIOrPzeMhq11Ecf97XaEA9J3yylqz+ZfhuXgX
un64szCsOM9qaFHmosBa0zUiju+PbtivaYb9lp1K7TYzpwPpqT/RyWDWt9GmELvpBrmNNd7Kt1zO
VGlfFJvOzLIt4MFBc6yXfL6LJLlLM1WvgzZ/ZlAUYx+jEuy2CQfaxRX+B3S7tkvnaGxd++I7ecKq
D9cLbDOU0NVBaxfavipn43UxFb43COSuslHGzaWzndrmzHzzaMVyxrKiXg/GxDvv2c3nVM/kRjF3
7JNxRFDu9MZmTsavJi6n5zqXIsDbctDN0ouCSkNQjXInw8ejyZNOlmjke4ih9WyNzxa5Ymd/7hm3
q4LkP14hpNpjuH2LXaQm5IcItovSuE5Teyz65NYOWMVbI9VCE9wv7eR6ajHWVXq2lR2iSn0mhaF3
0yGyW+/aOStpN422Yf/FuyegA4UFP5j3R2C2f5YOoW2X47wRY/LWVixL1nFVL6NEQ+mORWglM7mb
aP4ZKZztaM8+BhzXColQCkbwuADjqxmUaHH6Ld0NUvQUb7kGoZ2XxzJlkdj4MHOldXOTRnVKB1DK
yqyGqDW7fZ0UX64cbhUuaS33r4nVvWc4hO/6UF1GX108Qd6ncsCsOMLwQ2jNoQN8IEgArZKMNz2b
rPgEaoVqS59+yAeFYg/IgEz6qHAop/acr+IIe7puEgSCj2E90LtlemVwvCUk6z3QMxB1fXqxG3iU
3sgw82i+Pu5nuo9kPoscFRMWVO+UrZxYQgNK60t2i/Y28j5ZWpcie++b6q1bPXAJHXVap4toyPRz
7STJc9dB7NawN8BJJ3Doq4zxCzSGNx29iuMclwzpjosdUbofV6e1idNRhbEzVnumGD3qGuNvJ3aO
QEo2D6N1ZnHggcXAUNrkXUWu3t4GkuxXLRkv8dD/bobsl4a9MZDJVO9FKmwG8MRDsDxnwdA7X3Oe
YVZQfR+pZerxn+VmyMZPFMAdg031O1n9k2wzFP3oIlFDxtgaUmQBVcHVuJre3vP+OWr5ywEPZGCK
v+2vrvI+ZlAyvFBg7/3isAF7ysIiRkaF+ZXTyF4xa3U5I7HDT6n/JMU72+EUuEkIE7Tz1SfRnwsK
zymajZUmP+nnAEFRfECwEmmd/NNJvb1DnvIPLssJ5UdAm+RhBujgibp1OD6uoFrLj1rXuwdZot6s
lTj13P6obRNB3MK0VGrTeCnebQldYnQkaRbGgmYcUcjDqfzDm8z7XOj1bsm6n6pe8sAyCB2xx1iG
aHSbMJbb2vS8J7IT4R6lg6fL9Ldmq//2RyANqGHmq6kkVbNQe6z3FSt/ikj2xlPKBxlpVZoHHqEi
uC3IU5Bi+FV0xBEiY0fzsr73ZrMbqof38U3VotyjM/QRGbV25Mv6RUxiOFR58lSojkQV1c7hYEOR
uwVUIHhq2JY2dVG9sObQCrTJCZt4/rBHefIVy7765qCGiuOf3R9oQFS/mXOMqTEagtxH/aV700Ie
gabdk4M9ptUu03KKrppXwtLSfzF2qSOSqTqUA4Zhb6ojlerWodCRdzC0RQB01jaZRvIkRmy9pfWa
zqsGP+pszaZHQZOaMnJmhflVZ8jPxLa1/YtS2s6ZK5i6ccoAhuJb1xrxw/UjkL3BmDCtPi3eqxbT
Fb+QtIFj3R9w/vlvyySrTVLj9SJDOXB8+enrjGeDf7Ide9wnAwbgBg6cO5tDPNNGdKJO0JaEoxtJ
eignpAWGQe7E7NJ+zH2tExiQolBaUHgLX5y8ePqFaKZAvWvfW6sNkinx4ZpGXAgmnB2ukngTjx7J
f1oWldXA5IotQCK/WmZWD1PQ8n1pWiXOMwoiKi8EgPiWc2QDlDEqBt2lkxFZy7bvjctMwk2y4B9Y
kvE0juKyEOJ6MaXa5osRJaZ8U74FHqjx29otMRFd8xSzcSI0XDFvzdqsyXfKcDw+IH3VwA2V7IIK
hwkm1ylHJmSIu4BygceDfgJtJV45iUKJLRXHVLXdGfLuY1zUaaljbauN7S8PLqarqXWPMzEsgLg1
3Kbw2H2CxG9ieP5ZFfm9SPGhydXT6Am+RtuBwGm9JnRb+RVPKK+rpT7Bmu+WaXixvOxoa0kVKmF3
22U84jRFUbqAPJMR4p/8Xr6yuPGjWVKiRNVry6IjpC4CJVHpQhON7d1bVzNaNdgoVbX/yriM8lyL
o8JQJoUu7LQFt2GP0QJIaF/VJA5AFtPTLQ9yhDGnydzrOLkK92RH7Hnx0FHkDqEOpmHcBPLYjY1R
Zc0mSNN83rrCxMVg5zu/MfDBUpYZ7jVOJZyeScIwUHeR2cXlyciIfkeJo+HoULXmPRuuCQOP7aNZ
dV45t4rKG2aTYZ18UoyRiGDqx5e5XcSCEI6GufaZcXpErdUIpWqjqEee31tR6yTvZYqGNvF+ZBpd
6Qx2xm0Sz4c64UOhHRtm2NIm1T77knYy93EG24X1NxPgTk9tOseX/ESr6wR6miL+JvWW4+956Hom
2gzPRCUiwsMQgZHVqgPIQASgN8+8rkMQnMooYzt40UwJ96IBMF4S4aNN743o+vfBrF9Lab+kUoPO
VgT81pqFZzS5ppWxcpItJ1mjYBY5HLq3jJfartoL/ajAx+gPBw07lYZtEa3ugyz9sqacloOEHYI7
ZEzL33y1+treOwOD3pgrMj+SDAqgBsgs6ypSj/nYikfyFRwvGg308cKcv/zMeC7G8UmJwTgk1vzZ
k3UsC9/au6nx6byYxKLd3NlH9eCQZcRMyslj3Ffk5qHbibtWmJu5WgW0LBEV2dlsV8LIE66poc8i
C+gsKGPxcNRjr0ylfiObZd/+Gp3/w9h57cayXVn2Vwr3uUMV3hRKAjrDpPdJ8pAvgaQL7318fY88
UnfdeyToNiAROiKZTBN7x9przTlmLRy5GeO+1GABhPOCiR7HgrLWSWgDIzudQLrKDrJldgr/uWyH
7VQZ6gZOdGVnUvPBUvrskx+J2dZuKgA4DgYACjCvDykiTqxyduz3HYuB8CZRptmbkaS60BJ3tozU
kdA2O6rZiazCUcO1ljOcsL7lXHjJGrz/tUpM5qj6D+wT46Beo0WL19FyOrnDTtM0u6iLOqfWux6z
XP/dsxtsU7RMpdIDEBCZvg8BenahQWHVKZuilZdzLl4HjW1K933zAQMy3AhTPH5+6jXFrPHeSLaS
ICtDma0sBYR5lj6iSIYwhiIt94okV7elGt8lgdsn2J554oiiij8IfNoUsXr04/AZR3TsaQ84j6g2
TtgkK7Z+hGQ6QyEVs5qgYfSaPDWzwEkW5oYmpoQxcLDVNKi9aNIjlFDhZrK4r7YYI2wOvx/lbCK9
qJkwR6Z8Ry4oLfq8O4pTaGDAgnWoQwBPB9eMmUUKItrgsb8MKStTzyZpQXVkwi6IrCdLs7lTlRTH
iALDe59qSJnj/nnw01WeFeM6Lfo3s2ltAhzY6WVILo+xU9uiOfczdY30J1vQioU4nfqvZfcK0vJh
nOQ1G7NPR6SXt3kDn6iWS4RpiDvBps3sw4WyzPrZX/fRfEX/gugusn7EpvDd5nPhxZEJfgbqtR8j
+Chj83XSE45cGfHy4UNFG2H+StJ1raTH3mq+ae4+heyemBF936u2dVkIu0oHPZGWr8CyV702r6ze
gt+hdZKdlVQe4njpy7n1mqzYpFE2YXqMlrCkJQ8LQIZ9D6FIgh7ICPV7hMrQSf2Qxkf/1M3gSctA
qdEk0NvoglDbzYhYg7LGAlOnMI6n4p4qGDgH7P4DDJQyhKD9NCPLzyeEiZOwMfO1UJnSUjUKGZ9I
8TIZ0pnobmxe+KnaOfkBe0/i5MEg05rmeiFXGh+lVOCRwztHl3525LcZch/3QkTJZsJnFJr7ps+P
laBjZdHLJ2oYzxdaJm+GybLlk3Pz8Qly1vDg9d3RCcgXNerfAwEHr2ggo4wUNnB2yHXa68TfPtK4
xEdNLGulcjZy89VsMpSJzTHKWtr3WesvC8FghpGKb/r4KdJXjiX9JZawvyqW+V4XpUMq7E+21W0g
EBatbHAzpaFd4zZkeDBgCZv1x1Jo3KbniCpkytoUpysAhQWw25PPvdaOH6rDoVXsSA+uGg5i5FyA
BKUEETUnlbJFojj5WewMyqB5BUVzakA9UQN0rnVfL7uUBThP+B2QnuIpjHGStBiX+iBEut0a3yQZ
b6YuvXaljJWl0Q4d6gKJriIW6ABMHJBvwDv6Tt/yfnkd06ZFzE0OBAanQ0GjxrdQ+spFh3W+UL1e
4hDTJUXlBlrp4iW/CiYOO+xlTN9R9NX0ZqncRPgEEhImWYFaUkRIsOgd6nE/OGaG5B/Db2ZBHRF8
rKzDuMW64vDpv0YW/Jmxi+9CVy3JDXRSA0Mag4UnhoKukXGg6yMU1OX8zgm3Xfj+zO/X6Uan0ds5
wSOm10SnL+C+1aL70OI7SaJN2NRvbcV5xRAaRKlp8gHhx1yUEOfKKjxY7Y7FvTS64lXucG4xRT1F
Znq3UomzYotatpu9uUbkzqziPRurTZB0u0bt2sXY9HsoGNTIcnWdBdVVhQLtuNS/kDXGcoj972ge
V0nI3mTKXCz4jKGLLwyjfBksde/LFOyhpLJRjruuVwNPHZrH3vxhhJHbl7tZuIo1rSJZzinqEZWP
yaUcrF2q+Ju5B9apdcWt0YznrEHsQ7bpgqkkOrC0fdIBImS0k6IP2uM60iQZ6pNQPJcjx5pKfRK6
Fs9hQbtEFoelZPUNk45+CTqEkVHQFghgFu3I/MOU80s4TYPD/WEDOdyt1LVFnRTw6ToiIobV1M7P
Ulbnnsh9Eu+ekp0n5nWsfLes+mwxPTYQyDAxpQLp1rWYw+5Dw1DirIdpB4NNTLHW5dqTEOL8pIW2
sFoZnjc79q4Da6nkcA0NkSptquhMZg9PWIq1c68KbbugtK3tNihpPBvlabTQolZVdy9D4YWuQOX5
xSgyc1U+deOGYh/gQMenhPFCch+7RQ57DHR4UNsd3rmHjSpHpRuqzYp26hE90edDbxNAlPByRQON
JyBxNPrApd6QEU9gZKxH/Xnuuhv6DoBpRn4zpGyXhv4xqLgfGeK7En4bZCU6XU3zPMzCQ8IYGAjJ
D6bXg53Fh0HudnAsnhRRWMzDqNuywXLCcPToz1gfQo2JM67xu9W4i+HWygwoTehzzOQMSeeyl6Kz
ggeI3sKwNCfxXdXb24jbYeZsEtMzFtTiEgawU5IwRLWbQ9gQ6+zdFBprNeQaMQea9C5EjGYSJs6O
NvFKrUH9pA1TLnwFF5Ef14su4+BoMKfhUrJ4G4qB+w0VaC5cwpybIBqdwlU4DiwkaQblHWFG7O2s
FSI0wv4PWcShENQYZkpDc33k1kfqxk2a9/u+UldCRupFaq1Ng955ObxmtXiUkUk6yCUP4CxOCjnf
dJZuqoUzLoIjwnE5d0utx+qoC9SGEhxA2czY+0CH2I3OkFLPkWq1iux9yrAYXVOBClOlKJe7SauW
lJnyjPzEkOpDpIMUM4JuNaVU79SQE17m0rKl6e2BmFF0etP6iJKR4vE2B/knRhWao3GP+SyVKHCY
77cAulRYXxRj6Zc2a3cpbW8c6mAxDLEDt3Tn1w0GYwEnj87hD69uDSGEq16gTbvIMpaZCG5panzt
kHIoKphfAFgrJYV33yCmtTKWuPMsvB2nVBS+5/ySQLAkfhNxsTlE9FNbTnmlEJ9jJAST2dIk0PtF
pU2q0+TKySjzD4YFpaP14TVAvhgAJmcTitx2DoOFZQbKuoGzEjfGS90lbyX6vYmBppMZ8l6aGDZ3
qGyGfYRldxgACcFXsty6AH1jIlMSR/TAEXZsEHMQIafSp+IJb42lqbaYsxCL3qCa0S+yrIVu3UFp
CM3oOfLzZNsWWulZEXxQcTDoJlbHyPL7hRJkk5vMXJApcR6Dj6NjAkCSV8IHE9CSh18JobbKrTbc
V1rGR+JzP478wYGmx8RmSm118N1xZs1RMKxnK2CeJJjMDJPuRcyKYIeaCoQV1QukQenB+9FGWV1U
jMprQzjpKA82yKwfaMqGXbyLLFuxngm7yl1wJvmiePB6Kus1rJHdcnCglT1qX6j454XB3dVhtXso
jGxxFktPKMvG1meanbOFsbxnmgRwgoxoo7buRHStlKg4wV6vMIujmAZuC9ES+57LHg8vB9Fp6mcR
HDTu9fiwVrLUrypcSHZi+Jisxd1sypccaMIi0K1liKaCp20MaIqU/hFHsMihM0CQoGhG7MPWp5vq
XmuGl0yhkO8yNO+YQTBlJ/QCpojWVmVan4iewMJU9ZbTaL7JiulG46+kJyrvQO++lvnEeLtel9LU
n4pa2AzSvmLtpI2p2e0swrZ7LNems8aN2CmuJnXcb7rwORA3vto+DSNXf51Wj6v3EMrZsxaCSWsb
o0aOLMKuTCJzj8enX0g4k1yKr+eiHUQ4tJOn6fOPQJXpLOi+13faxZACtH2kX/QZKFBT7DezIG4F
sz7kQq8tLJH5cTxx5BLpUkcDloyJEnvC2kxAT3jKdPHd7zlTs11tWAJoQdVuL3XFRRblYpf1wYqz
ebagBXCUqviuKRWTMaF9YHHO2BPKx7NtaXRuEqQKbmsFIher4RQM5A7wj0PMzcJ7nVPbWKaLGMni
hhstxloCjAXLVJueBsNs1/gRfFRqdgwNxmlkirwuDdio9Vh1tE7b67gLgGsW9JH1W/0kxPnDz2OO
wKuzndihBBK6nkstGN3a0pjujiDPAwPwSZakqzhtvcd/6yY5xJUp7xNM+s6cJGiPkalgbpfPiMNM
hO7jGzEJGvNHDwSYm4fqSCnJ2pY1BpUjTUtaJuyniZa6Q1vTchEgd1UNhxM/8Ti7LdHTnrRZ+M7j
wi1kkJ7cbGL8d8ZjiBBuM/O1zYVoXTcgv0D5LGQhgA5qoLBXQmuPGj5ksMwnTUvUk3V8EqKeY/nM
RN45U8zPs9qHNvltMxUsfu4ypBlhBBWH7g49O4YKxevJV/Ln9jDhk9JysQQt1rwUsOVdP3pIi4RN
2xpbeRzdoOZFiiIWhFgSCG9sFPSl8tI02uBsmhwXq4gSK+Zef1c15TgGHYfc/gyOul6HirkVHlUv
YPTZ67GYL4R2OFljlLpzo67wInWHiEsrruis9y0k70AM15IqfU8z8hpJ6+1REFvuquUuEFuaRDo0
YYtOg9zaSRF86o3uw8ADmaKy3p2ird+Rg9CcixlgzVtVNbVNh5XaDPKTZCkvD6A0AU+qxF1HUY3R
bg8hEVO2xpfl3EqrvkmeGzMQf1ABBngw/FOty92BY/ywyy0q87ROnhnqivvEHM2N9QAIqcNV0cp7
NmD/HOtPSDUa0gBiVzS6PczzGBgEYbBTux9yKgk7Naz2AKP1ZdyETBXKks1bTlwxYQu2JlwYxoxl
jDjLwY7hrk8/ip7hTdgQzxSj7HWkkil7rhT7/CK2bbLOk95pmelwsgU7hGp2Xo6TXLgiQV3sK3YY
ELzTjEAZoHhui7T+UvI+x1YykK5qFTgmIfq5pmjdIlgnTZVxD1KFeiWaOCdQlbjWQGXXq+q1jNRl
pBqWV43R0qLtWE6FdkwhdVxZW4Bjmx+1gJI5pWEquTJKSav4Gtn2ZZHWhSZJTAIHzged0CGMzEf2
V58xchVoTEJBDYDcfU+66rnsrb3SvxuleGgwOwdTlf3QQbdxHBs4v6pFz5y7mu9KQGdBjTyQSpMt
t/1IO6TfyDCEt4n2HLZ6vNGCQrcrsCt2i79sjOmIgHdNcYgC8phgRE1YY1paTWYpuVFTu+PENiJO
geFIYXjW4vgKhlxf1jpCzxFDRNrS0DQCvNVVXb/oQxM6vJ3UnUm5FaqHtrXcNnGoXocALsLDWaOK
sUvI2bdALadzqHPledcwHVoWsnEklvwwBDSEpX5StlGvzmuAJvSHQdtAXQhAlbX1bWxV6s82iZfD
0ZqVfN0XxeuQiq4kDfIBC7PsiD9Rlxq1XQ+eBaOSw3YFChZP07JscJYEWXVKrK54hlL5FjiSAjiT
YxACWJrMQTlzZ+ieQsPCZsgVxTn7XQ/gTrWPw3XIVhlKpOnocriXAJzbrTHY8oY8LA4XE4gwHRNH
y4wfFV50jDQKB62WApub91eiG29+FZ8Sqci9iWEEHNXqJtF5Q+SQ2nAP1oHIjI0agGOPIoN3sVyB
ip2+zLhhQKLXN8N/QAUmbAoQAKDLNEjyJ0drJxXXOmALQU68Ua1vevplVoN6pK/WIbOM5pT7IALA
/SCaJ4SzO02JKq/JP0vR0ryme0hp2EoyyjyMfOxmWlEwTUlL+sD+KR7atzGQnnJNpwXJ0TdNjJ2A
Hy0AaFo1zEvHgFY19RCISGYU7I2O1rwhWcEhjhrfGYb+swPm48pZ+ozQdgT7w/KS++SJ1FROwbTX
UlyeY5muqmLo8bJSMQdTumq79BjrpujW5UNqhawExHOXsKEoDe9QhG6F6rj0xDxeD+ClMq3xccfo
t3LoHOb7bxxEPoKOEnZu9NYT5WlZNxXomxHehMLcwmi1w9hE4CTGF/Whb2wq68PXiy/1IbYwVOi1
NT0QsRZ7WjuwKah/vou5vvZzjjGd9kqZwp+GhxNBCPxGp49VsDPnhcTd0RAFr2DiqKvqici0Qqyi
paZSopvlW4a2yobkVLJopqy8o5P/QLLq1RMoUpEXK9aSuZDzAY2kYN5GVXrNeuFTqtRNZGntvh+X
eRlcDGNc8dNHgVMHUfIxDDQ5Gl10uvsS/jtXjSbAjWBwEUjCDeSMZc/C6Jk1JpWhJ8uNqGYsOjs0
KBidGXChcc9ohUFk7lEiKG3+nQ2Ptk+LVMBUvv1e+ezFpxreXM/ww9Nr0N5hY6lOPmD2rgXp00oQ
0Iom2vxKmUcnncVhHSMGsL7i7IIv4S1R0ob2zrYYGNKa6RSvKoyCdJFAgY0cDlRqvFHU94Bve8Su
VT1vIFmIjHnI4ciTH36q02piy14AyPkeBSS8SjYkNpL2mxGJP1RGLwge1KOexty8mZLHIShTbCkh
+RHTuAQJsygCG/3MMVTIMi6/C2MFFzvypDr5IK+RkXLVIaWYjdq1Wq1iAMgB24SiT3M8tKdGAYqe
cAbuAIUIuoq+Ip+exETc9miYZxrzy9DCkiYDZQmQdyOqiz4Zem2xh2KRF0TBHgTzoyKfCoAmPrOg
5f+h1AT7cpXgdJQj9KG6e7R0VcOLs4H6NHypdfNCPIQ3T2a4ltvymKMw6fk52/CZkgYAC/SiYgXG
4Rv3/ZGLcEYewhkdGuDAZhADRjOtZyDCzc4P2cGlWvI931JPUkWRIdf9VrYIYTCj6jhjFfGiASGc
hbVeF0pH7EO2XxJplNS4i9oZVeuG6PmXKULOV2C9WESMVpibVzWIbLQfy9ConCCIgQ7qUCmQUwOj
TCD9PQZhnfHwxpGWKJvxFstxm8ffbKc942BXa7kG4m5QlqGK1TSPgGs1KQd7BfdzF86ONkCu9jkI
QeN/6OD69wZwbY5Dhtu4/5bkeCwMNMIyUUibPnA4/ltu2/IU9R4rjK98p2JAFkA1PQsdb2KFdBzA
0JMljfhbizpnBlTwgOa0aofkZKSUjT2Kk3GYkCQGDG1RdDsBtpTdNKYro1uVkpUwG1AWTZmAV0o6
0eWkFyCHkF7RkGIhjNrWSVISk0KieLaFr550lELRgCuoVZRPv6TDhZ93r0i+sBpm/GeKkYmOQfLw
mTZWWxdbEw2hHsufCXPcLghWdG3GhUEHcj0pkAuZ72ysQNJsxQg1zgUFr0m6+nF66EoUsyXPPZcm
xESd8qao1XnqBtnN8ZSeZmL/YGasw1yZN+msia46QZ3Dfd1K4q30g45yPRy8aazuVdBkqwh5oV5x
nVNWvys+OQXiQ6vf5EdGttVmjoq7BcgYd3q+NEPrC9v8jxncaRwrH5OoTCtjgqUkcR0MfWIyApgd
SZ/OtdyDDqNFQEZ9sm20bO0fGjE1z/Iwb4daC/Ya1i4Xo2vq1GXabctSu8CHbi7qA/IzGTW3w7mn
TT7ojyMz4gKKzl2hWbB+JFX1TCmXXVES821dkLUmYBzMc3YSvAfZstBUbTlSppSZYM8BGpYZHJxX
hg+vPMXTcqxwfFvmMDtD02tOKQsW5+lmq8m5sexxMbsCl/tCER4Vk7p5IO3IdZC3gHyBTWB2tNsI
TX4rlkug+tYC4XF+GBp8gM2G982yBUHm+/TCbIo6JPZKv8oy7cquzwSeGYem1uI6R728MHUJeh44
r8RnTlXk0aZSOIKJCL4WKgzQLpTfap6k24s0cQUpkraSgM5KnhPtUKJl9qOyd2bqRj6TQ5g0/laP
kue4GTdxltBwykDCAnYgWiO6pSaDwzHO3iGZeWPfL5Mpu0RI1s1QWFkpvYhOG4ujWUFXskJ70Fna
MKZwUlvD5AFZAws80sPOVfgu+vjdpOo+ruFs98gGaz+Plr6fnocChJ3IOnCkyPySgnI3qKECkzpd
a0pxL8CD2yadatx5DL8N1A9yK30YvjyAzEpoh7ReJJUG0vBedsfOAN9YBt9mkl/TmSlZ/RiqK5Q6
2mg9W2H07mtE4SgS6jprZFXkYky+TxehdGG/Ib4BYFnMpwlxnZk4W2MiSBgoOasI6GswEq4ILAA2
1ccaG4W4bxS2NoptkC61SFNaJ9QJB+ZuCKbroEa4hMK7FaDZnZMMpmbohgQmLQ0KeFLSdMdHddvq
EmL8ydQ3Q4JrvJHGvVhUW0iJqHPQp3aMjP99nJz6T1l2RDQahqkrjyBCQsB+ia6nK9MLPwflOdXU
zeI6nlRrvk8orRfY4rcFSUcHMdatLbOq2pVm/U6Z0K8mFv+ZY8i1LaXiRyugVEpkk6H0Q2ZF8s1W
hS/D3QQzitDSvhdKkVUeXbVaEC9gaXX25LrYK6IKkIooEcz+OTLSjLbxlKinPKBfmxcQg6C3PGux
UjDJQZpdImBchPl4FNQutwtRqlZMtJpjabh/z4aNWkxRgUw49kKdEqxrKOIqazL2Pt5I99+/eco/
xbYZIjWvAeJbkVVd+TUgWuHCRo0joJ1TK/0RrGO4ftFZm8ZkWA/qB9y/CDFnrp2pbJA8lIrl5Uhp
KTCnTZ2AKFEY6KGFC7xECDmJEepny1W0quuEwIwAopEYqeu4JJwjHmmaKg1CNbsrytKpACadta7C
MC2NSytT1a1SpIQADwZz1SywbuYkOGh6zXPVjZVnAsj+k/w1yXpcHX/IrTNooIiiIsuPIEtd/eXq
QbMIokVBqkuaF46aQpdOhR9u41YIXzTG3vQLA+Z6GTP5EsvMjzoNv4ZmRBwUcVwX06iidZVzTBIA
I7uoqSf2pnw6JKBbcAEFuKo6DW0qvcOfEdIzfDGUqpuQyJkVRvnmHOp8kRvwb2oBYiQh3WZHZXFX
6vy9qYcfQJkfYMBGdsZ6qPDuMsnp5PhpsCQ0fS05blmrO5bYdMt5KqRbK0i695AnugEa9oWqcHNV
Srm4pnFw5dTO4Y8mz04JRYBSbH2LyCiDDWyrlDMMMH4BouJBHxZGRUiH9PjFboBlVsapuEb0/0iw
wcRTJg3MO/A0WQvkaPJb8Ug/eV6PvUYxUuSDXXFOfkQz90wfIAfOXUCPuqT4y0z5He6vddSQuVpk
Iuz9cNpkhD+sKonsZk0ZLZTAwVuhht9y35veaELLalJEdsGD8J7L5Jf/DGRNEzWBuNyDehEECdud
JB1qkVqshtAEX+XhV1r9zJmsFACpk0EEgd91EcB/8zT6wHxAHhSHUGOAA8z1fSISbPL0B4M+hIGD
30Da/fwy5rq0yyzxMqVG+MqTA1Hesasqw5PflLozpLCAfgasV0Xvb4v2TiTPQUYBtSL0K1oyxrHu
wFYpySfkqmWNHGFuPLlkcbqBIYvvHegSW62MvUJM64EpEHp4uTkyITedIdQ2yOm0rVTOKLL1Jj+F
vYzGp1PfjWIwKOyZxUyPgR5t9U9lGqVl24uj00MnO8/1B8TUHddnRmhBPu9lOShdq0IsAE4Q1FtR
heesF1+iIkpgu4A3Ch+ihfpROjPfg24JKXNv6ujexJEBZqPUt2SuHtDJsqEPCX0cbEj1KrKFJPF4
qMZau84TUuhEIESRlstCDkX5SW9gzk9orp05hLmoKXOzhmiWn5oeaHSJo9ipjVjkkNtrKPcxDPrq
wGglGBL8AFXi/dz8/vNj/K/gqzj9fZU3f/tv/v1RlFNNndT+8s+/3YqM//z343f+38/88Tf+to8+
avCC3+2//anlV3G4Z1/Nrz/0h0fmr//j2Tn39v6HfzxSKtrp3H3V0+Wr6dL257PgdTx+8v/3m//x
9fNRblP59dffPooubx+PFkRF/ts/vrX+/OtvEhGU//n7h//H9x7P/6+//e+uaet7Gt1//ZWve9Py
y7rxF4uRlyKBKZFJriSle/j6+R1J/ouFfFFU2VIkTVb4DjepNvzrb4L1F0mVJWz3pvUz2VvmKTRF
9/N7qvIXFF2aSBy8IvO4svbb/31yf/gM/+cz/Y+8y06EtbbNX3+TlT9s6LomgcoA7GviQDWJ1DQe
eZsfd+DlAT8t/a9pHLm6KcheemdyUyc4Qy7d0jx1QHjZOEWHVy4/W7HHZb0P4Mg4nmmP8Z8UJdIf
76v/eBboOnRFFHXRUB5p8b97FjoxRIKKuOKl3fmb8lMlSKndAhtV3ppduxRX6T54j47ytln97rP6
x9vx+5cv/cuX/7s//MvLV8NAoPqKoxfMjK/il38a6NV/BdRwzBodlTpGXDDn/pO/+ng5/3MX/eeX
+3hWv3u5bWmUli/wcpMD+INszx/1PWVpeuahWqXxn1Qt8iMJ/t/9uV+S4ksh63owf9HL6I270UHr
tafh7dJ3cuB4HbIv34nfuVs5ks10ddVdI4fYv9c/edF/LDz/+UX/EtQLFxNoacaLznfikhSiFViD
z2Iv3IVDsPE9Jvj7ibr7kO41upN/37z+sHf9/oN+rJh/+x78UrjEOHcpWcPoJV7/yNc1h/ql9RGs
JAeh49JwDW1RuuGz6HRH7bu15Zfv/E9C7pV/9QxYzhSNJvpkVfklyDmdSn00hSF60a4VF1vyXL2L
B/0s2tkle8ODLyz8tXW4WK5ywCeyl85MlJx2AwT5VHh1siy/jJNwM//k4qBo+xfvjCUruiY+woi1
n+nuv7sYCykKuBh5XgxmXeWjKLbCR3UIbQaiLnrQbI/Ycava9do6DrXnv0noSBKgL/TA1qFdbAI3
hue71VaWl6zIx0DbMjukv9K6ow+3QCW5zFbNhejc7dzY2d66hA6tdVvxCNE8BhdmfPwluIw2XIkN
L3lhHUKPJvKSuIsl0KHtvDN+1OvuTBbSPT+1p5lkN7u7i9/yEpqOrTjBdnTiaFE6rQMf9wgz6kIq
h4NfeJny6CmXeXMY3MbVnHjJafM0HyVvcqMLQMXuoHiSY35jkeqeH3+JuAe320cuvWKb57Q3bIr8
E+c1Bzjh8CW6VOzLfk3W963FoLgYCANl3Akgyn78D/mgnAAleHTO7doh9ove+qI5IJ996fZytcDI
9SO7kJN35ly79e1wGXjypd6gITs+dPtEAOAk8yy2BFvYKgvlGF2I5TgK286uXjQO64tyI67qr/RJ
OEGD0tZEoWnHcj09A1dJtua6uHSH9MQbdRzX8HOPkJ1blN4n7BdA2wFMrCqQhx69MSbSbuyy2gmz
dakyr5ZTvUjr7EV9wap9FjbGa3qmK3EiIOtzOFvXwc4/lCMd6dwp7uFN3ySXAATzHlk6nRHCke7Z
pd5lz5j1tyhZ8Q8qRwS/4sG8ML/a9x/hzn8bnsGhNvvpjgD0ST4ph3bVbx6o5JXvWQfUZYdxk+y5
gl4RnHok9N5Jj7KNk+VQ7juB062IgznkvG8MFfeG08DLXVTPXE+H0suv1VPxNL7oJ3ZWQFUwGw9g
pJbWNbkXAJwW8X54j9/UC/2DK7CX52nPVq/bzYE548C61MHTXdpP0LblzTSI1mJ9zusM2JXbrpIn
YLKBK792H/I6Zu8QXdEd3PlxtQ0ur9qhPewY6BgXJsBPm4gF8TAek+fRSw54+VxG+FyUxVJwR4pm
As+QwzBiQkC2ALX2IYgb+cjRBgbTpkUxumCqkVzyE1KeI4DZcUFIS+Hl2xj7rq2+RohJTuorkQ3n
vLOta/M8rs1dz5TKCdYoh46+o59aOOFb5QwbgJb4D3mXH4AQ7sGOykfrbJKSZXdOeujtwfEXhaPY
r0whFp2jf1oXGjqdS8bxwl/ODng7j8uKtUvKts2oEbOci6pl5x87BwUaX7CUutJ37MW+o1zSrb4r
XUSlDnMt5cyo3r9ab/wdRqL5Jng19uinjIV5wmH0FXvh0TwZl+wpQAi2kF7iI9w/OgLw6F/SXbiG
zApfmh4J8kpyerjiuZk55G5g+ltgneID4t3Z3ADbKcfie2Cu5oVr88zV+mbu0bBwQshfh0vwlm+Z
fOGmQgOiLI0zh3n/6l/jQ36gijppz3cGslthnx7NXYOY1uVge5Eu0Y0RAwGW3+Y1OllguncgCmGd
amf4So5xoQl0Y+84p+vhWXkvzskZ8ftFPOHLFE/mLXhCQGsxFD3B7FlFS3On8u71LphW0YlOxO9s
g6V/e+BPz8VX9CQd9A9zJa+glhZH7A03tEzZbX4GF7AB0XqebsImXIm7mh75JVvLx2AnnvR18YSW
7lLs2TXf6UffyltzgBF9zZbGRbs8gsx5SvJVO6MliQ+EX+3zMwS+a/ce+E5ylM7Tp8pVgRdZmtwP
k+SW3bjRf1TXkeKPnSO53sH9HE3Hf1UuI2B2HB980Y/JDebDFthouKmufLrYL7bFEc/ni3RKFuIl
EVjA6gXeOP3AK+KTwAY6/erbkceSXiMg186dA6hH9kDTowy8TE58oX/gKhu4GZ7yJTrmtdqpnrzg
UVfNqmAheuEGctwXamQh2WZOcS3PLTywRfgVXImbssj94eKn/e+CqXD8C3oJ4t9tFEDP6fO4J5Cy
v6Sg/o/hE0DCo+Bpp8Tzt11vl5vsqJyGjXou7v4yPyWr9hZcAnHN9sC+YcuHYiWdMmxKJ6KmzEu7
V3e4Jd7Kp/wpZmP2Xwp+nz++qvfCmspm3awhTlJGhyv9A3PjXeJfmRPYKpofl2UzOuFlrCjA4q26
lbfm+yDb6qono/lrQORMP2gv7MieJSveK7bWZ7cKjuUXydFMfJCFyuQNLaR9veQ1IZ+huwlOhskq
HdYE5dKCxKs/KWge56B/KqksmYaQbtAWs6RfCrpIHmI0oE304n/9H8LOa8lRLFvDT6QIBAhzu/FW
3t4oZDJByIEs6OnPx5yb7qyKzoiemOqZyhSCzd5r/es3uCGT6PEG22UeSebaDtVui6Rylr9/KZ7/
1wv8rGb/+bE/KjnpeH+9y4KPVRY4u4+YzLF3s5EXkBQm1/QQAdGsztPyIbT4cLa0xXnArbmFxfCV
dLzzpPMt+8cxAtvRfxe4uva3OtvsGUwTMC6jMWtv2D8qKUJ7zlKlUuEugj42pWIxTrYz95BW4uj4
0NatOrqKbZBsdRFBbhZdah5HFs54ACQkBiMqD6uPNt3q+WcRXYIVUzbv7E1EV+TuyDlaftyx+rg7
8vuCuUDsbb9E/yws0x6fRX8dnGzJiujSqHkUkUDjFHeRRInqRFdvNTyKPpxTftrVhcYuKokh09q4
dpP+i9OL0sC2VOEPFGv35Q6Wox3HBFtWz/24B2FvuSzBnEZEL1sL+/zSFaRUih4GFXzXZJbwqZNZ
xZ93wJ9Wn8/XAoqNq5ichBst1hRrC3cdEPQabc9i0XWZ7tp9yYJ7bn3EV39FsSmGV3vmh43YJ6sP
X8GODrYTuGITg7BR69juPpxRc4mEr/O9afzQ32cu+xoLvBT+tLRNe7bgP6vaP4irNeiJj5vZ/uzD
v/QFYUzDtgbdChSrggQ4gXWo1RFBTwyTsf2yk+AhJt7ZWpn+KrL2ta3wP61Q4PNUVOthrx7Rkavu
+v0VNAabW2y5Z8sjncN9RQ8x0p2zxd4d4EhiqXZQWy6//yEcnA9Fp/3DwOk5jmcIqw6XhRg7YYrf
jxfs3Fos/enaGiuWV9nBXQwgxVsvx5un4+gtUjGIP/x87IcMjazSscI4dEaxIULTXlQi8p9ifHOC
nhPzl6xewGnrZNb3xrBza4Rui7vjlQJNoi3GO8ptsqamFyt5ivQiHB9+P0+WtFkrHcvCd6b7j9vj
dirhLre9h9PESsjWvBHptGn3KbGivHc17pvz5ZHAKcYZj60QM5Oq9SIoacRaeF+65YSl90mcsGtx
Xc7X1XJZoh1uRydJ4zQU1toqrYQn5Hw7vuV9DYhucZ19oogQP1QxTdcOZc+IE8Crxccy3MpJnuGw
sZIXdd/LxtTKso/CT44ikmHmzBLDIjxFJCzZl03x3VCST2cJf1r4Ouv1ZRvew03pFHQxS6JhKcLc
sQvhEJwpchE9nf7saFMOfytivBgmB+HkFiuTptDxpzPLGbA4T1bqLaeZfRbfkb94C24vx1W6iW+C
B7LMrGXj1jxa8kttQ2Dp5XS8E1+kiNjeuVs8C04icfJ8brbh5yKzQ9z8+X2wYGyynVwuaOpMubqH
E56s8XCxfYuZTNNO8pFoeyecSYJ+RDyupXkUx/aQkm9MFJJfpkzX7fA3pET9G1Lyz83tB2ahdgzt
oFZsbhjUWQs5WXzsbQLHhbtY2ryto9yyuzaXKD5iO2HNnINd/HSrYG6IGCkO5Q7HOOv7l/Og99dd
V2OWSwdrEJPSYkv/2HWb263bqdeHw3yWpWqYL1EbeLmtBQjgxOQa4jUQGvaRKsWIbuyhvKpCj3Ar
Cu8J8pWkHl6283AnjU8OUWpWYdG8PJ1qnlfCtDlHgbXn+kQP3pI49N/R85fL1/7afmuG0gV+0zRF
k/59+XlVvg76jctHIdM+y0ZQ8V9H6obYA8RGtmF/Yd9WTY3lIaSsTrSlse84ny3TARxfu+4t6qYY
Ydq0LXYzp0pjbiuogbhux5hKqRLAOVl/EQCwxFIAgKWxj13Hv4n35LkvRvCtBWJXsTF7Ihts3mwE
/30sdv+G+5j/+II/sD2paT4XtbvO56ZfxE2I0PM+ewVPzyBE3qbXKbreIeiGtzQP1VEnbqRfLkBp
65A/CoZ/XMCPY/mSV13pkTOgah8srbv9TFikbBBoXxs6sveIVKpulA01Nv+qcUmbp0w8u48vZDB2
vsJd34KLNoVDy5J4/nJ5fy+jwF1MSZVUxp/GvxcAzjF6UxM+PM9IoRAYwsDpop4Vt02+Om8hIvyC
ef7vF/5xPwxZ0mSqFLDpH3XbA8IduoJuPi9tfZd7qOaC48E6Baf44/LqyJYS9xBxUWR0/dP/8LG3
m3NnbMmVd5B1Mah2deryiyPbjVvMmAAtylHm4ttNPeAzx/RAMYm0E9XR0oNfltNf35d/XP2P8o8Q
EFgh6iefk+1+EuAvinujPyb80r05uveYPTYoDrAdiP/7g+U/9hmjK8mmBmfX7CnGH6PPW0d+99Do
dKdM9w6zxxVs4gqqVSUt7WFPZA3NnmnTij7etpncY8O/Hi20fIV13h4Bkw6/IHdKuzD+9Ry5IMja
7TSA7a/7v4X1j42PNFTjkK9VaYpXyPnonzeP+DpSfNpnCPEBxM751Tok1x1iIDwj+/dF6WBURKyj
ixmgyhyUljLoeIzILk6zXUOfvbofhVwE+/l0Z+r9l51OaU+IP64XtjNaPqVlHvyAoV/X87p4KR9p
+tqdZJHNCPWIDv6Hrfr89QlNYAk97Y3W/gPve48g3/CJfMgz7HtMduKIPnNKiLO5rJfdfXfw3w/3
T3C2vZfcRXyterQz8o9DpGjM6gqRQJp2fG3YzNYzhsX43GY9QUhrFUokNp1duGhDbaBNKqifo7ds
rxdYHuCy+QYEQcbR8OZcLdR52c2TU4aBVfHLXvEniv3jMn/sFcYLq76LwS1UdoeNhDT2TLWDGDYb
dkYkZnqScx5iHspzf0N9sSqymgKkA11wItP+71v25+jkx7X8wLMP5vOlS0TBTo3pcaNa155Ns7Du
YtuLustCdUtqs7lXR//9sX/C1f/+WOXHealfM1XCe0iaZjOt8PU+KHDHKfZ4LXb9K3hF18MFmMTA
l4/nPSan1B4mcS/UW5HE3jrtTdTPLyv7B6eG0caPa/pxxNU4TD8RlkvTanZx10NgPtApfGYnilvj
Z83eKnlNWMY9IYXnUNkp0X16X9Lo26bbi1rMq21GkOsErxn6vIBL9ojcBi7KHSyf7Q2WVatq8Ep/
61mNP87GH1f+42xECFV1P+07qZ3steriyQB5/gw9G5bY21UO7iFHWJC+wpp9g0y4BDTxWQnZgcZO
P0TlGuKO/OhYsnPf3HUbKuQtXujw54FZnrgTi5qcMAwg1iEOSEnHsDrhiKSMMkLp5urzBSkPZJuc
a49gzo4K39IuIF4bTpcwPg6gd7KA+905ukfDJqiOHJvS7x6jQo4QC1w3hddN8B17T6otXgW9ZSfo
fUm+OakRVCP+WfZ6v7yBf2xiGgGrqt5OXnsqQxztxxtY1IcMN8FGnjInuAWorvpyiB4G/2d6+BS9
osawgclHOd+V1F04MSXy7tGhAYBZLtkY/7CJoaMnudTOpwfDLX95L3+9wh/vZUdHY6H2PjK98GWB
hkhl7iGFJnphyYfiwMzGBYnwD8nT1XSfFNCVjsmgSPORFuPzgJSQ+Fd4qpld0n9/lv/9/mo/V9yP
G6j/eH+bW1d5nzCZmJ7qtLfAFeAzOTovel3S8tYx0WMDjvVXZ1MDQqcn+zxVUo3YMiv/5phFq35D
lSyQvLxtOdDXXj2+DnNbvVjkC+/ZfcOzVUbo+B7466dqjP3ElY7cKlP4sTigLchI8V6JPiCuZonC
FtWlPn73xM2dsUNit/fLt/1ZNPz/t6WuN3vM/zXjx8PIqhrRKXYsbJJFbEIeBccbFAFZ9m3yA9O/
70SddQBZ0rsLMF4LxZa/z77bFEgmaFdXl4AhCy8LpJgsIaMteA/OsBZJl6it55aQEjYLdQcWf70H
cqAW4u4Cn1soUYH9pox3BBI5e97JmEu8Rfb92Z9/oxT+wSH48SXNH49UM+SsOb/5ktxH2xxLHiKi
QbffZW/m9vp3T4G9gsF37UgLybU2hn+a9n5Z9jIO/j/rC6gMkBlMJqymyabcPot/1ENNdiuQuJr5
PMoamOk34t2UySe3KfNfnwHcrlM5fO3M7vixlIvwNKmUYecJrPRE8QH9E04Ywkv/iKAMbP4Iw805
RjmCBeKr0M4KrbAIIK0iCKVnzIUsivX8jPhM4M7K4Jo4uxJ57bhhk+cf1cW8gzJnjc5zRHIOGZNv
eo2zUw7WVgv94VtlNaHCUhcmQHE+PU2f4h4VPjTfz568ihxVEHg6fxGPlU5U8DBzKjUJqFD1S4AG
BnNuQ9N4mhSLciBZxCkJM7gyPtRo6E5WCxRegswn0W4kMeDqLK7M2Gm4BLGd1ssrVzgqwuHnB7DB
PNOi0yniCy+hJWhxW53cPYBThp7Q7rEhQDKJdIlXBXHCBJb9gn4SqKfXXn2C7sGmbgNmetuNDbrN
P+UGATEAGzAYpMgascLgjrmLfwa2kt3MIt7N69hFUvnobGBQqWwGHe5qQlydDtJunRmBuqfAZK9t
YYVHRPiukjI5K7cnW8byKrw7FBkEPgsdyxBRD6RRKyKh0eNaUULYGPrGPQS1lEjICgtLDjDXQmEr
U1pa78Gb+7hnEt8iPHCqGNcRKKDv63ZG3DuN2J7lkZ6nOMrUSzWtyf8FzMENiSD0FhvIQwly+fyS
FIk5ybamr/QvMdsX0larDh79zMPgKZJG13ln/4yqnkcY55yRDrg4Xp4Pz4iqQb0xvTJaT7BnYu+S
BqTXZQCm0pLLPoL4td0ogxbr6uZgoXT3HSziLHmARmXG7nZcmIOnT7/VY+hdv/wDHmZ4stA+Ei33
fb2kOnaghNeTdN44sMOMG+ZdCDrcdauzc3JsFRiEM38g5f6FYgJRjdO7O5gJ8j9+aKMa4gn4++Mr
/qWOtLnkHsm4ncXtgXu9wFei+jg6A//D6InLAkNeNmfb5FHShDxsDD20RAk6dsMWh4GJKBc0T5QQ
LFvVIwaHIHLir4TqnblppwADlv6DKVpFD/mmbEKm7RcdUQCrwtwOMEnHEMi/lg6uUgijOxMdxTFW
GaAdF1DwPDGcEzE1Qg/W6LiydmyMiROA1XXWvpeWnGCnJXp7w8ogPDHdW9C2WQ9QRTw1bMMBuEye
PncOikxPHFJyTcN80IK/ZfzA8MsiuqQX3NweSEC/CXuA75Jn+rxpS6ZSUeHVBF9Y8oi3qUhIE41M
ZI3iybiq4z+GZsCVXnZNWAeHEHcYfjgx52S1m+mL3nudoNhZmYoNpu48YrN/D2mpHfQIyZrZMuR9
hseq1enfpi21gCIN7LQl85xz8cD4mFchs9Xo2UfmAAzOd2/BdWa2HUx4bMbjeKmMPgMtwep0SJ4m
j4y6HUjcye1bVEb4NM+OlgEjCEZMVAfYFdnsbfJQTkl0HSLYiPmPq/fzCT8NZs/4tbCJc4rey451
cl8xdiTOMYH0UVkt/cPq4ZVsvTe8hnYZYax3391tbScNDslhyqGXObBAWycWPCzEBd5scDKHh2Hd
wUkZe1O7YmKWC9wjp+dM6Jx1OGiPSDt79Jx3ZZXoHsJiwkqTyXMRD3WkEOI6htx6KMav2lWTy9SA
jPFgyoiwqW/aiiLkNLMv3tHu2GpKRHKajRnWW7j1uCQ/xDq37dh/TC/hyc8dCiAbg8xv1brYDHN1
gZ/3oGuji7ORbjZCCR7JA02Go/o+Fqb8HjO+MUhp7wyaMYcdIH7AeqByZtJHrLCPzYh4sLgMrAuA
cvuF9xmD1g158O9vuN8ts65kw2/AnG9dcYB28+FfoCmQ5S1qt9fXko+rsrdo3vUb0oUitCnhTJYx
pGiGBoM/edrxW2C8cVAxDzFD7IyyRBXN7hFKS9gVTsvTuQ00K4tY/u4j5v1z2S6ybUXGLK8INhRu
u9Cq9G3dAESNTIyJEfPKoEplh8wG1k3FA66Hj/mHNdP1zsBmmqAusYzJO3kE2/sXNpYR854Y+CgX
W6IheLcv/IKW0aPYB8hB5RiRCnvEO838Rwz1CCy7iU5WlraDlpoh+dVDt6lOP7HETeBU4AcO/jHK
2p/rosW3XzG/SnxibGptY34dq0McwK331zVEjcm3OA+voQJtgVeJhuUjat8EAGnckhOQAr3/9nrb
q9VMcckGacU+0CdNl8MRey2bu49tKtfGOh4037powndIAbCsSPRzant2HKknG/cOXD+lBrWIQN9b
7p8rxb+0NHM0vG7Rv2JBQzysTIaxqFYZlBgHdtR79f5i9cNPuSM9CmSnceQZWyHa4S1mRhqXXg2L
3cmuGWQqc5yjwmr6wMqelymLTgO0WvDUnW7MmYjplIvpioI8V3BnTkE2ujAhH5Wx4R3SCzvrUE1k
D71rr39M25VcwcjSJzCGpdZIy6NDknVLM8a3e1DoyUcPL3fr8rCuJ79D9nhnoeq+cRk++5gP5FtK
VIMZ5CUCD5SXHMSQViyO08wxEvltMxzvHhDz8hVBoQ7JEUxih/alEMf4DbuQqrSlFtKdZe457gyL
0dPWrTuUr+dOhW8iqaIcs0QjPc1tkv1aYpdbDwiKdQhh580zbDYp5xHWlPTXfuUyRIcx1lJVtYDS
Iou/1LHWP0WY3ybFmOxjLCi2pCiwYFVxhHw1+DBFZJLZIpjtrtdJpY5AfiqwpNJTecChy9cxglv0
iFoRYvQY41SGbeLXeok2DqsR/5xoA1z2CwvZMiNOCp7aI/8l3yLQHkCruW1f0Ufid1S7O5ssK/cb
us4N2XcbVt9eC3j+c/nShbof3Urn3t5H5ubqns+571DuUvxXhxkew+xGL5/vhU2TFud0ZmOJmkv3
+Pf7iUxycWpJspc5VewOz28twqq7Fm3OlsCT6L7ULyGVD3jyq+sYpdD/9+W02sMv9VF55CB2GPoS
jiQ0Nc2m8iHVnROOpZQimNxUtLRhpo7Vt+B7d9mhuQ28kRX2W2QfCvZutWwv/IhFWMc+nxyWPZ+y
flsNCb2YprV/nf+zeTvmVkEgxdF/F3XOGnFvlKEkQ7FQsA1S4so6+Fp4Ce6zR9AOPRDVO/eP8xyd
+lzHc1ntWhuEqyvx5kb33bqPe9lhurvyDJjzZ7zcELEslN+jC+1QyKvrVZ5y82V23YFRtLfgk+Ku
Qj3axNXSnD4p+n1tIA9Y1syEvKd3mmCdJjL/7RwpTii+Ke5f8ZuXs45lp2Kdv2iWeb40oW/AXwvY
NE2xGBcYFleqpcxOzhrqxnnQDcsGPq8a5FuvnJsjdsclr7JTTU9wCJegc13/6HD65/sXQFlL0tnc
BlA/gl3Xe7sGFp+WPpT7F//m18zQOU85/Mr9+htf7JI+ZXfpc6vloKYsWMIcI979RWsAdZDRV8GL
Y1AtfOwzM2gWD8bajDYVy/RUe4uv6BRqp6Vt3iQB+1R/9vwkdC8fYU3gXO1GYLBg0zIGly1+Dw5f
Y0AeZJCPK0uhvmdXvojHDJGbXYdvfvm4vf3bdSh1nHzQWilSqbMeSAITJTPloJzdY7KlxHGviV0v
pfYNjD1KELDn1cvvpUYgLfVUDdDLCh4mU0PT+zjX4BljPuOeIsI5fJ1JHlS3/OWe4UjxisKlOgKa
mbpQ7hhfW1rBe3nbUlRYay43UObHqbrspbxuKHBg8PH0jCXhF+LQwx+iLU/s+5Qt3mfhheb2YnMU
ufDSomrKRtBLtcGuyznE0uD9LZ3uqIT894hKQ5yHtc/CDpqJ/kUSqyBwMBclR1ft1Q5AcHCIi2/Z
FDu5X/oPmF636CXmDO5Sc6onGPcQWSzuXtHnHugp/gM4AmzZSRzF27FHXPzTd77NgqwjlBFKOjAC
iF0YKHyGSopb5fLrtS3GAE50UDWWmLwr1RQwh6y8SsBQO1tISXGjDtCxU0WMjoG5gh4mi/bh0tC6
t41GszuFpMUnGYtPCP0gvkTKqut1R3f3q3fnWtYsJTgGT+LFnEsPO07WA8YogSq+TlsmCPoIZbzK
sZ8lZdTTxfWL9wPN07gbHZ23p8yvBFeTyWo/gSGYvGJ4LGDnkIhtwb1DXW51R9mUnc4IMu/AJBD8
Z7Qzgq7hfubrwdn7zPX53dLdu/UeXRjQaTPE2eXHLc+uNKOPcUp3QmAdB/i7ZfhCsPk6ibXdHXW9
8unLho0dzRI8Yn7FYxVnd8Fbwq57UT2dz9bsy/cLBAZhYcc5bZhg0Q2mb0idneTDVv3d9XpogsXu
MsflJBM7LWDXcXGdoo38gguYsCOBERDVwpx1CZtNPghlc3HqrwfHq+m2hK1zSz9j3go0wCgAb29a
maf/vUZAJHRy3AUREgwUDwz7p1WAPUuKh/IQ78+bhiunZc6A77Hh9BWIKs0SaeqpZXUxQzfDclaM
DPcEFGAg/uH1ziM97DqPTcUcld1nhkSQE6S97d/8V7Y87Igiz6dcTR4/A8VZg4ohAzD8V1L4DCwe
ae8k7hPMTiAkqD76ZYjSwl5HD+/lYQpKT3EJyUrfvU5+xjmC2IrYlZjM3mvQdfDTtXXvPIDLBm+B
blXIiy51lhLiVqcMP+lXs2c5zc1He4RwvwAnvltpCXG4FCi0nBuZpmfwahBmCYWgE8CG7zIFj5hz
GyH6gUtkIMlPoYxpry6L9otwwNCvAUVzqO0ZyVGIZbInJ8+IRkD0JlcHda/mPEOc/KIXBWWouZX7
SqEiuAS/OXf/aRWe4WjJzTVjAwLJyepkPjOwRmX6SZbM4PBJjo8RBOz0Ej8gGXHkbu/z1/B2sW8j
dmRu/7pFZPCcj3pfRrQxvzR+t2L1LJ5wW+prLumFJCrfUtkuQ17v8IEV5/8emQ+bRVB8sXlI7CKH
/QkNd/BZQcwOjAVsR3Ed6GHhv2OJYOrZM8D1jIkdi5bQ+AzzTkZoewglI2AaWmFl0mj4V4sSCuC1
r8E62ShQHnY9T+UEYC0NSFAlI0/I8W1I8Rc3dtfhsyZl+kru4wt8UwxU3MOEvctYrPt8Of4gIMNi
00kXzc2/0MXQRAlgriIwEjU58f9IrOKzDS3zIKaF82TFaJxg13jZMo4K8a2l3QBqliX77/51WW9K
cd1ri3tQBSpMT3wxAYY6jtEnE3AHN5jCgJKu5yC4w97bGD/pdDc3sbwCc07VSA+UvWkTSufxJ1WQ
ylx+GWnb61f/exyyf7U5paY3juWzW3sbSDbQoG68HQAa9mFMfh9NMuBWZ3lLbsMrvbLqG3MZKOcJ
7dq/rRryF+Hgv4bPAOQrKK2usylHeE6Jy1fhlLDOr+OqY28+vDqVy+k/AC+/To74Tk5YDZvb5sOr
8Rwojhpr7gvrR/xVBdtK7RwmvZA/G7RiC+Li/DsPGdrGgu2ZZLtvMDOGWLN3v1sL/CXRO20vNIvl
FKZrn5gIen1KsdwH2LVu6CgttipYtDhrN1ER8uCTi/VIcoefBRGAFiofLTnngV+cagzoSmxyu/Mw
WgopdnNoz0p446oxlKWxGFQB69OBrjo5zm87aWXGn7EBunUeNxEooSFeCcrt4DH7OIgq58oK50+X
MrSG/XSP2XrAmtu1oqXS6A6eguDZBfZ5+1XUC47ANKW1qROeSNfSvyWKAthK7Eo+FWP/OJBs4s3E
aSXB2scDgjHSx+p9I87cZIv6q/E7ANmUzYqvOFW/JCyXzzp5agq6I3vNEGe2qTwE8xwrR+8S6l+v
ROZ4shv/3CeA6Lh7pJgghVVwHYAohBg5bcqNurvHEq4ti2NAUs7oHqg+N92f3jx25ujIZlamb7uT
sGZjiUfdC9uXA/6DAappiHsw71o7jvQsJjYjRL8lDsHpG6sGqCP62iFEhhe2Uzt40ZSzG6dujf3e
kzQfDJBcmW979NpjYvK0Xrs31Gf6SI8SjyyB2+A6onF1z/O7zyADcloFCbAYst4TY3SNmDFDzeDE
dyrRi7OoRYMAj7gfdV8J8rjAwcxCEkAIlQfC5ZHAM5e4sQUVdk4Cm7O9z2hJeRlusORv4F86uC7g
t+j4xs1SBvnXKbNMvErZIzPQEiPVl3W/3FGv7K480Wp73H4G162CwZFglrJnjOcQi8EwfIgj0B4Q
u5nfvh5eF5ykIVqJ/bfZdoC7lzDzOXgHmAvmQ3PZA7sDdbae/tvS4+6gRbzMoAFQQUqD7AU8NaQS
Sw4zEJeWV5rHDQQ+ZXD3oZrQqlpFWECxyyxOo809mDZz3T6hqgFJ82+c/UEGiMGL8XVwz2MI2AmG
5Oy97wleykBBLKp8BdQ0Vv0GFTNojsZJk7EvdyvBvgi4s2EukDxWnbDj0SwM3gdBywKcPqsWjdv9
Nr8Ljvid8nUdaw/B+n3Cet4rY0Qp4P8SANglaknb7RlCKNOgtN57Ka5JMRK1pSfd1Sesnfb8lu3D
Dtb4qosn6Eb5gsZ9mXJ5PUiALP4VAqccj0Io44zXNZeC3+stCTScIsRiV3pMGWo5J+u8fbONu/Jv
Q+7u30SLJqJ/VZaRrWrdHxQJKS8OT+3W0oYYH8Sf6JhUO20MOSO8R7/J9brt3PlfXBFGOGQzabrR
NXsSzKh/z3I+xvt01pUXLB/ccak1NxQPNH+8Sdyd9kBlf+xYr9/IhN2f00nksP/63B+TfJL68Ewt
Hvm8u8OfuMvOvmIGM9cxSR/RKmJD6VwM507lt//vSWH356Tw5yf/mMTfFPNDpNcb06dFd2eSFLOk
fm47dnr9yXtQT4/b+5Zt778/Vv7LU8W+ERYYzgEaNL32hvxjaLbu3YxnfWry+TPE7Y8IDECT4cWW
pvj0fZnO0304VHOAj5v7QCa9qfSK+peZ+l8f9j+v4Qelq65v9zwr+Oq4SI3obVzFz1ZrV59VEw0E
/b+/8d/4iP/6xj/Wsda9SWdd5xuf4qOP88bk7H8QCoj76jI+Jt1Qpm9Gcbk2qNaKMOv/98f/jY34
r4//QSAgLa6RLkqdz7EHTjNGNoKUwaO/DpsPTjkEIdBYKWEvBNgKOqNrjBJlL1NUu8eg9KvkFT0D
DviiZ0vRO7pSEZmD4y/X2P0Lxw45h6TKPQmbD4ip/14UGMcrWMtW+dxYfUxxG6h2lVYgHwQQCGwU
GHlOdCjPHL1oPX97Ef4yxv3Xh/9YDfLp2axlkw9vhtrqPZRGWI1+Jvru+k0fh7cne/Sss1L30r7e
sNX+8nj++HQIMRKOrTrOOIqu9358dez072/zdOxOW5rzwT84xQCV9OA81CAZle46zIBNVHvejbHZ
tQr+uFQpz7H4iJHY+NPh+BlINHqnRPbXzn9fHHYBP7fFH1f34958muz07qpc3cft36Pnd8cne04w
mHLWq97uETwdcjO+AcqdxpoRZgz6BdqEdFV3HzYrfWbC0rxAAcE61e7B9mRuAmsbRMIyqRa8FpFP
OJ7bv95YK6YBrjYEFefvtKK/R4iPHiiAuQrHH9W9QXT0ujNpASSGERgDC8BZZ/6i07/H57hLEd6z
yB4HTjrgz2c9PBXY1kXvuu3ZuV94Uc7A7Lp9OqsiRAspur+86zL+4X+5Y4qOl4Ks6IasaT+21Qzy
MVaHsDZvi7qLIoqEJowBBRmITO6Z4gOqtfApZ4uxv1EVJTld+/S1Jw/ysZA2p/FtUvTPo+tU/l6f
neu34UF1G8qzG/JCLPh6o9pGWGbODPrEy95tQuIhbxOmE02VShtSlhoB86Az/vgndcSchep63FnG
TdzbS0P5G4RU2rxnhIqFTcTfWqwvzpvpJBOMxR3p4Lod5Zr7O1N/PPvFbXGY8elfxBMGF7R9j4EB
189X3HfHIV9aX0AIvMXNt/zx8VWrNkbP1TubR4+ZpGEdNtXsNXnE2Tl8b3pZSqmpEdJqnWeUKuRs
ZKkRHiJzWyyuhKth0yXOeoTS9wIzuEdmhyhVUXy1bC9qxc9YGn2Y1TIXXJQoucvtZ8tcZw8rYqyP
7+Ej7vSZ5cbP78PmOismrWD6PWO/g6mCPjkfXPpY9wJgXRkpuVdk0Rpam4zCWmgUXg9X5sz5H0Wb
2d7zmwELc+pmdkbHk97IyKGgWg9LG2FqpHkI98T2xPgxd40XX3f/3DBn6cO0MXyMd6BfKPjOP9wc
isD+HALyWh9Kp5utDfdPRqu3+DTQQpnJneoYw20FD78YqDPd7xFXyHCVcdvdL0LIUHg2e+Z+we0Y
oTQhnNe+RvJQm1Y+hAAODOCcseYXX0f36et24+VOJz6tDJgbRDTTsigAPngGFkfHpl2BX9UJwlNy
ddrGVYGy87Qaf3GKF1f/ZqkjhiVpr9UeldTWMCWYm8tpSrnlu0qgDuuYXBQbKXEkHvM6QuwuiYHR
lxkfCCYT/+suXz5IbXTqt/+O8TsCiEysCjfz4LZ7PRQQ6MURqIF6M9ViGQyJPimsj38DqdEQopXs
eza0MKr2ILe/cHb04kNS+4N2clP790RTxb107+kpUIJ1orsve+uZbu2vmSGyqwAHV6D0uftiF4FA
63RSY9/01/1qwcDfPQzhZNDMS1aFGr5yiuQSr84rmPgBWFHpH1IWBcL/05ilal2TOrgFjAoY25H2
mX5swlF2qMzvawfXqehhgXP567YVSj/9twP/vLN8cd8XH0TCSdiEa2ed0CudAPbxmI0ZYDEaVHZE
66ALAJKHtOtB1mLgJjlfdGvspMyH+vLaR8zsZ8P3VLGZvskhJRL0HdUZAVNaryBzslau3BWvgAkY
Ras5lj1IaQOD0rxH22Nf/RNgQlRY09zTWVIfd/LAjQCW/OYwlqLG3yOuDzRH88CBQngGjKNpsCBA
u2NiGkCYH4zOoD246qxt9hhpOdhaAx9PH4BGmf0OsKgXmOoHFjEVrDUCXRlZAmyg9tNoCfKAuTRk
QH46eo6LJ0Kjw+x5tnmBecdrBD2Q2vsXNIWH+B28GH0y7idrgF4eaUCAA7cLj4uRXZU+HYkpeGfH
7D5FMXOzE0hWjF4+i47mP6F/0SP1TTeLYMdbW3mgliUjCuuKSJ31V8dS4/CPspBnKJi8yjmjUn6G
jbMl2D2EiWobspUljIJWJkuz+pZ7bvbhMMJNOdQGbJoKbwV/GXMKOKnLOdPGhC0C4bN18PI0niOb
t67xwULXJW5ONXlZkj0GVarDPML5EoJN0fpNlISakTyBaTNQrV020BCR6wVsMNUZNRbNMwN1lcnP
3YKVQUvPo/tABnjR/uusDEj2437ef83NSN8x74eiofgG7AnFf04VRGcKIYee4XeCEysaWDOAXetr
dOSXIKl3Zya1M8bXC4ZxkMOu3v8Rdl5NimPNuv5FRMgDt/IGISQECG6IwgqEN8L8+v2s2nFi99B1
umK+6Zn5orvk1sqVma9J2pQOkmdv05k1E7n/dsXwLvMEme7SZ0CRt+XzgfkLvaE41Pn1glrozHBM
Vi7CT5qq3jRt4xZQJne2NPsYTTjG6KxkAjyvB4mH+Y6e5oi8k3O6iex/Q2+tBmxBsSZnbQ+ymf3w
q0Czt6vdkP4xPgHWqNu9rQZozBjy1m079DiINAQZzewD5vLHhQiwbdXWDGdOyVeolyLdY/NwjXOA
g0jXHMvRIZKg0I8YpYZ5Qt1vQKRT7UN/GtD3EI8DZsfBZd125uBK9exogaCJPfyXSx4B3KLRLgNr
8VRIMbshbcmU+ZN0XHtLprrDRTHn+wAdeeBAF6XjatAXuHk05dBRTjkyrj1iKDWcmm5HTFNpJIRP
69A7p1pvGlZfla+EDbAZIn4GlKZ2Zfvtq/a2f8wKjOBducMgeNbXFPzi0FN9SM7seyNcT/S0u3M5
v6wnbcszJM09LRLSr8CmL+XNtnbG/AZUs7ckYDAx+j2m/XS37tXFsRfu0wNmVelizmuu8TxR4ijC
1t1DmhRNXZpTFAKyDaLrVymYosDHs31BBxw1E4uHXngEuuCQpRCPe7tE621dtaunFz/QLHEwEr+7
p+QWPXG7qe1TUEeMIHLh5xdPS+1ughYvyrD3QTZl69U2BHUfJkkI58FBPWvT/SZSvHBFwSc6wiqF
u78SAR9dJYS1QBw0hOSSu5HtZhEz1NIjYFVJISSlqn3FUepIr0aCHdVELq+EBORdQJcnMfibzpVX
rbGkNjf0CJ0zZN67+47Wne33iXHry6PdaDO4WvNsap8Bi7pzGGk+/A6H9mlAO5xWuEkWgrFRnfDu
rQzXkEggQHde4X1Zwpd5++j8vDXgohK0ksp6xIdxFU7Hlbf7OviNFIdi3gnoDtQduAe1Q5cSOYx1
s3owDjgAyRyTJ1BWa6xyaAZnMpRMOMugKP3Omnc21/fhVnPozdcQds8eUZQPp2eGOdK9N16QqAsb
9nHAlOGlIpqk4evrznBlsznXvKPfSCqcU27ui5T8CcPqVKDK6q5p1yZqH5ffBLqHw/HtvyNM9zl3
5SuzZc3mhPr8YMlMs5swCnvjMZXnRM6te3APnTXyHjaw6j2wH9iBkrGPjASyNLyJwdo6rLDfvnYZ
M21vE8NEQOVDNKEvJQJcM+YQm+Aid1mVXZQ4fB5jgaUMr7ZNcf6W8LJ4LNtdKEYYVn5V3uzm6+kU
YBhbDzgIjKM1l+0vJkG4bevU26SvwXmgBZucwEOzjmTk6Y9Oo+kC12X4zVybhhJEMUZfgHnTHLTX
nkyI5t7YWmt+iwg793mF5wgFDoHfoLaZ5kDzN8Lz3jMWz5p+m2HhT//A/BkIjOE5p8Fp4z6hM1U9
/hMxDy6xQN9X3Er6JbM8kdu+IuhTc3SJNFuS9UojNjNF6UG3/e3t5ux63sYb7YbiLGVWA/g2Qf7U
O7hwmTpwFVxScG8MY4wufuXiygFnk5wjvFlouZd7ptpY1I97oHPk7oyItG8YLvrYuOMqc+NJNCSq
NMKrhHONKS0KyCmn4uAcynNRyeG9HOouHHeOIAeVkcOQZIL4DoEJR2lwZDXQJORoljv51UywUN1S
2m2F2UyEMhyiXC9eR9CDraZZFmsZXUyHEVjtOyIl+BKQyhT24THEQchgOW+TXTB7QzyABBZPSQnh
3uKBhIjF3PROPiXlTE9jGII8I8wvv+wTmDzz4BI2OZCiiz8mD7BehZHL3rTTYCHu0eAw48R6BTXd
Mw4LYcPRxNyvtPcpTm/mV+2QqCc3xC5MlAd7EgMY0MMIfsfVRj3NP9seI7/tOTAvrOOzXYGLDhhm
AlQv6CIkqJ291Q4f5jNsxE3HGIPpTrURPBXEKYhMgKenOsn6DrsZTmBHC8/xCRLIPt01rH36QDhH
wllVHlviPKn7TLnxLkklgHqz0aW4hbbCE1jHqHrxSqb2zX93D64G4+w5uxPM31iqjXEjpy+/HjAo
LT9xXLwj5lUKDviFOBduEChByGhO2l9KIsXkeSgA3vAm0U0Tv8sx2SHFDJ+MuX6cBbgtEMKItxQl
JeW14mCaJlwHgmnOEgOQfgLAYv8R4apgqeEWMSLGLP5Egf8HBGbDjVz774DYFe2RX4PDvWxYMEAW
JamOp1sVjfTSGaieYePNZZBVIqHgpxkBrja84V47PAx1tjPO6uONYHET0/b5SCsgjGVPvtrFNdqY
sptaH5efLVEdhjB+Q0+ARnLWLa8z1BqMJDNLWtyyhVHzTrK3UyahmUwVfxCn+Z4YwBOluB7WXYpF
ckDmGbdZ+5LDNkHZ+aJswGDkskCaSmop6hTd3eBgh3kDaQ6nsgPlhEFY7rRyDnw5vuyNCW5mK5VS
HSwSnI6+wxVOZyt9sazvA1odRYSNZgAHcLLuiqqQxD0gnvMeQbctNVpugLXe1rzzdYGfcDKXdXgy
ewez18FoHXTQx8tX0R1MRiAENYCz6sGlac/FadqMdc4nrad6Mj/u0bsgcXlwxMPpD0SfhPwTO6Rb
KoMWP0lODCi6xOGwMdk/RvAttIcnnX2V7BkDJGoSKTmyBV/uaHkzl1LvAiQYwydzpd7TbHyR71DO
4Z5GHtS6ASq0rfGa2GLY0ECImpWVNB3Ip1A0tbwmgNCyYkvBT699B+shAGKYTLsIBje7rWlt8HXY
dit2VR1ibPC1A0yKTtSO0GCicwEy59wwn5A5ae4uTMdaTV69ZwjW02oGG0yRIDmiSYXZ9+42sgs1
CrOre5eI0XlVw9VUYX7VZN6UMw1oqh9meB8bY4XamC+AugIPq20X9JtUFLqEwmnJZL+GvXsRDeiN
UkW0Ou/RPtxjnGNSezK2l2c9ckyUSfNqEmvQ345bzEMyn/Ejeblr9GYMOSGvYSs1cJdC6nG59pvQ
OcL95BJNk1bhtFOjXwVvfHq7ZALVBNuAu2/QNnOU5JXT+7Cj/cl+gWUa3ulinWUyyjV4C6M4hGmi
DRPvPH+4Da9EcBH0mtyyWaFX8LDT3lsKI5TonUsOtzl6QOOtvLVg7cPb8YFq4Y2UFbBjDYGd0wko
GkOlTW89rrMpGz1mpPg7liKhNFCyJ5bmPV0w0ZX4ggIb/BD4lRk+D+8yVySvGupzmnvkQi3vPae9
PB0+EZtQ8n41a5MJCP0jozeAJkl2oQKq2PUt18s3D43r1Wuw8Q9aZy/HuFi3eb7KZ+ZW2fSZZkEn
djsAW75zgB2tS7yh/JDsnUhZyMNGBk2GNxOmmS5o3mctGH9bFwuMfGvRdnPAdmlnPII7aLJA3b8e
syeVv6OY2CVldYq9G/SzxcVbnfv7Psj2YNAIaMvDVdws6nuC7f6L/83qJRs5osNkw8yFh4zJXud4
sO/YRFFh7zoSjsd7a/r2mUFiNJwp1RF2/0NkNACkqCGkbbyjlKb8x4xpG0EvYXImRJLDwwHk3owZ
6MrBXeNX0RUEHcqzaO/ee21OrBfZifOCBAHMSb47E+6DNRNfBCKldar+I782rNaoOax6m77moq3L
DZd0ysTaz2ynYWUfKfmTk12S8xvdGqe4p71ibDvtAggujeAQnih3seIKDBd3cP8abVx4/YSJF2UU
bN2+QhXaCIFCWSxGtjXHcEJpAeMjhwsb0d01oGVo6XVUmmoPNzl0SFijkdn0tlvxuJdjpz5+VQaZ
Xf4iDcSC+N3Z36KrBF+87h6nYwm1Omqy0btcTvdFybBG/USl9iAlrhz4V8CQ0TnRcAvcHq3zNdrD
HmJ+BWI9/WrvdJIscOBq/gavNY5+85nqpX+9E3Ly+TP8Wg2kozmQ4D7crC1cLGcLX8KgT7wGHN0S
VsKTtc5bbu3oVrgOmAfBqFj2l1Tsg69N/rIPQ8U9Y7TCZI/5m9jG+AJzF1awmiBhBC0owS1eOJvF
JsWDf1fl5LGpEXV3vuLSDICXA+3F5bDpw2hOd0iwmFJCkSCRHz1tFCQStAm4nWi3rNSYddo06M6u
FgmaTx+2HPGa4hgIGW2TDxPCxykCeH6lIL2jkLYegRHRT0CYR0+MVq4tv7z72TmV/kXMiDUFbOIT
ThoHq//i2HDlk9tiyNEueSyauIAdnUaZlvwAvLAzbMlLWI5fh+ykQhHRv+q9D0DFoKonbGifSTm3
nXO8eoaYr2pJ+XOdn8dwH1A6czrDBkR2N7x35Id96U5n5950LkEP39jnjd0eVmd7OtulxikkUTJZ
186d+nhj68yXsy6pQdZGUe8pmPIcQn1o6E5jF+LjB6B/b3vHZwSIfWwxDwJrPvM2uaMLmlQgl5T8
GOh691ag6u59O3hDjT3wYh8ja2N4FaYQW08ZHfjCqnMNdAgEeyjNTFc2tfmjU0Y4UzZCpZiuUULt
Nxl8pwpfnF5zVafXS6iwAt+M2NLte2W9K+fYDFsMPR9DYdMQ6JwxCXQ2L5e656KkWBJWPST6W7RF
75GG9lMNd0pcM38Xrx7kKfBv3tGW/QHnhgnVc+Z2lJQbDZsY3AClKIMt6dbRbsCygtsCAgXnQOue
DKtePhL+4KP0FCymmCKhmPXV5Yzaj4+QXSYMvDospUwKz1+MIsNZJlCFR+OhQHCIdOPc6LVwdLtf
mAziQIaQK5vIelmvKnsbMkOl2+ht/dPX6L23FVAXxitm69/QLuUT6DNUSVizMMxAA/XSvi0m/kB/
8aTdMRHI0AZtaoiomaBIsmIyzcB7Zz3WBFP24I5ZoeXbi9+w9tanH8T3xdsSQwZUrYUF9gfWfrzK
9bTccvGhznM7x9KKisnkHeRbwwtmZ7NRYICGUQ+tARNV5jFuY21vbpM739yCPks/QO03nMOs3XR7
j5727ZpSWyPQKAhNY+ZdUmbwSukWHq0V5yW+xmQsqYXNKQrDdOFjHWVfBozz2vGlnfQ+atsP2SkH
C5iG5vVls3ls4vIvCKciEOY/yQ2fD/6BSd3X09bjtVO0AYUqzRSdNgKONHUvz7PAmztm53bmlZfm
qm+nw39DiOon3v95bfFR/vjiKiOrb1Mk7APRZAJ1EuKayYSyFNdOe9rzMq+1odkkVJuAFpLpr9p4
bJmLffTvG/mLeIBoWIJyoEgClTN0/QOGZ6biYaPUZx2g1XbFd3aDzOt5Vncw4LH9X55b+/u5Zakl
Ga1WEzhban66HCvP986QT3uddy4h0A/gkvPaW16S4MTXMhM6eUGzm2nBHN6zyygxOsdna1xmcPKs
AUGBbO8QszDQIEKa+vfL0Ft/b0RuT1abehuksomA+b+fRTqVm+vtftIHNHnM+DuxaYWtt1UWd68h
o+TKN2ay8ScTutIs3XYA7wltF6jlEaqa2kuHDytCpowpb10yds/WwkunadauTvN/mDYCOHxYjLWD
JjYKazacHLzHQ0OswBD5TvfV6DHSOBX8rwU/f3XxQrViw7h+JEIDqRMrhQGcnE+029xdkuyd+OVM
irNjqwH3w2vxhogciz1hl3bk9YtMhVhc0yvU0Ne2zSiOsO71I0Io6PTFXiwOEBapmpY6/cjZ6jQg
j44XC7RgoeLxYxB+CalZBceAlknwQO5EFjvJoeTENLUpkymizyg/JmgNgiLaFXudz4P8E0iCtxi3
WvbsyE9g5BEdFfroiYqJF8maNTOWk2lIfh4d0xzhRM6wTDzt8gcnfneomnbsnlxaKu1s6+ZChDdR
0IBd7Ch9mGhArNUijYpik2F3d3VLugkUye6Lbk20BklY0lRw6UI1miE1XcWEO5cG4B2hGcoMujP0
i4CWyGExpKRsqyzI65fV2/My6UHVVPbftFkTZdU2z2ZCl2kTolCa0aawkC6doWvDErENNHBmj8mb
WfakEZSjZpXAtSYgfftlpgP1XMDovb2VB7o7ieOoid+oSSPbnYnfYmXemsE9Jn1KHhP5uj/nZ6FC
MrdDkPu+3e4x34Ms64uk19H6m7aZTWl5jR89nVE+SG6sKn/Y4yas5rMb+qsWZnhpiFi5M5bhge/p
9xzAHLot5Ab8m7PbO0g6mrp7+iZVNm0qoi/tYIbGjHOvj5vUALEAsOJx7UF3V9xr0H31b5ObJYjM
NNPOnAOE89fZuQ1Kpy/HqgHD+pHQmCFnTrTOQHMd/uT4AgWz7Y3DJw1l3m5/61yssAtv0+ocC6Tn
TpdtA/PY7baKcbkBKrjb6HVu5m7Uc5yq1y2jqiADDPurh78YlkERbzYkh9EwWrSDbcp0LrNfkbut
dKRZFqay2yWLHzq5BaFydVlqaA/hkU5r7EycO2iMVQuxu+F3O7DcKZI6Hm3SbvdoWy+cE/uL+9FO
+Vl9wcwWSdHJQn568FI86NgTackbRk2Pm0rwKpqwA3HruAdft5SWY5lSM7WQIdAzg0Ex/fp3ZPqm
+vz3rBKBqQkLr0mUbikfZ9WhfBgGw/n0QQOLOdxCEeRVX5PYBbGwFAQyYc7amdHXYIFvzR6w8qgR
j9eCZc9XiPnwvPCjPYBFDBUYWGTx7v2WSaifJA9xlrRUjfBpqOI+P27y3Ni0X8c9N3lEsoyKANYr
cOEuKBJ3dh/kQbbMpKCn9Q+rznjDqv2SrcHZRTaKg/DglxcmrvXXC4NrAkWS3EpSP5iLRuN+MrR3
E80yoo/9txg+Ti6Sm+/snJQlW2q5U4ebjmF6DvnzCYq9Gfr9l8+gV/MWr/A1t1dN+xzhJP/Lrf14
BuKT2FI5bhV8av97yNRVXZ7qmrN/eHUumMLeMO0Up2BtT6YeDQgI+4tJdUF3w541wYmWr15vO3wU
aDIY9m1K7+747aBzGWD1a/Ubv7B1fv6Mf9zf52d8MOCvdVW1gT2Mm8Ji9J4agDkoSfkrxwJXxKvx
NJnSaEfBoa4RJJTQ+iH023C/RdL27zemCLbXXx/TkKGCaQqOb99ZxR/ZkrGp30wHf4lMLXJrTgKm
ozgBHave2ht5bwsdBbkxdTDunG3/3xeHAfnL1T/ex519dzhKb74X0qUgQRWcuJssjg/zu1VAmtI4
DWeTCWwDbIVV+2zloKi5e03zq5fn+UXGiNMUh4PK1BtTnjEPAUZHqVtvsBHrjEFvRc/UypbHre15
HaJh52pj1wn+ihLVdpzL29q3vW0Xm2+6ml4b7R/u8h3A3+7XccyqRXCCY6TDqbjv99tbD/OH5fFk
GzOEC/2HIODvBinFEAnkopUtHk1z4RPaSG35Yuk1/Pcb+/+8sFZTFfw9WVM/yHtM01Gq3Y4XFrF+
SKk1cEM9ysFXqGh0RwKrZr9xerz81W0p0iEbDtEvN/HJIPwORsb/3YRI9f5YM1Lzjid2KYk1YxfN
+USx6J44yc7Ne62Oie6pM97n3S5n3sHzIxQSv2XWPy/a/7uBj8z62twr+9OZt3B0ojiZ5EK7CvyB
LjLrOYggugOFiLMVZ8svl/7LTuzz2cW7+ePZteueaWXi0pxEE7INaSUAq8nlZM4a5rs2J7k+ErHl
CcRkPjGmY2M/bxb/cXwElViqLNa9mc01u9NrADFtg32n4+HNj/KSWrS7ZjzBnaMQBDGiUwR7ZmPT
OdR7aR9WbD9d2yRw/MqWRK7UEi1axnZYiwUig4ew8EkXhvPLB//xfZO1tzglpXZb+3jfx8e0ZlrT
QRtInl0cWXdWXtpZb4p6lXahGRLX/bQZUED/5q3aFIfJX/Hpj0t/vO/3ec9d1Vxa7uNxnMC4Aiyw
AqBZL4PslVfscQ9YbtSBFIMsAVTt3T0WbcvLTMoalEUrGkG9hwkmP4R+JU2KGMBqYtt+yCKhYlg9
6DWv3QW18L9fm/53+Q+/lfMRZyy80iX94zRa358NTvONNihsiEKTIsJrRDcLqlIiv2yyYtfmchNn
+cPLkUCX7hIApNe7OeROL1tQS1FzeLRCwRVLfsEBhvn2Dz7zyo9+u1vjt7v9iMXySZbb8muvYb0i
5uTcikjqYkFPrbJbO7e7z15T0ltRFHRPkm3C5+9wPnQgw44Il96F7/AOe50KAwDVnGeCTmBexIiZ
EW2vDvhUN6S3ygpmU/7Sb9B+So/akqGLLMlQ1U9/rrv0aNyPh6k6gDkD37d2baarKBZlE1ANPR8V
/tZEc/LgGGdBOZvL6ajjtLmlLv2tsEu66Vh9jridl/4SMJo/pSQMRdJYB/wi6x8RW3+t128GcasD
esYMK/Buc+GSBRMe/hYMTmThKJCRVTHMgJYsQDp9eROpOfYqhoe9xXOOchOOINh+6Rrsuw1JgRds
vDbSddp7UHUYMG2T5dNuxqWHeqbMSuwnFkiCrPcXjMtIz5m4OtvFVMWQHa1/L/PvxsLnFv3zCT+O
A2aPraU1BnGEREy4rPXkNYCcYHrN8JGE/bt/N/3Fb6nDd5L510WZLI9VIX61+qenMBng/rRrsbfI
HEhceoCpicqZbk72GyrdRO/kI3DA3vZpf1HnU2D0K3pj9m9n4Y8rj4kITXQEKsfvRzJ8qiu6Tfed
OJChFia5GSx7njlyxpbl+6so/TVhE9vwrwfn8RhwK+vCT/m/B5DU2h+nKsPHRcJWkNfGibLkqlKA
IXlzGIZrF8Lp8N+f+MdWlmij/r+Lirfwx6lHKnK531+6ylOysTjMSDdwu6fU7N7YOKSmi1/2zfeZ
8vGc6BQQYWmq0jSk73D1xyXv+m7KFF9F/W7c0lGBIWlOQYYSMG93IttlQb7xjmBsdTGdwJkHNs3V
hcIRoAm+d8QBWk+2/nN4GVqUwwewrrFi9vvILZTuLzf7U14vS4bGkMFWSxFO5/99P+/pdatvL3d1
UHb0Q9JkXM4csg0Zqd+ya3/Xr7xXcsYP6UvP1un7EEM/Z35Aw3yiNlybDyiNfSwh7CcdrFNnzYwu
WJyMBlpq2b8/5E97VZZQfrBWWTra55EkvWvppk4P6oAYeR6yWR0cC6Anga11hLdey9mM7Ff2yy6R
f9gl/7nsx9nyUIz1sa0ekS279+HZjM8htghIdD0E0uj8pr+FpB/OMq7HCON2kzoVhd1/v8dmut6+
lA2PeYXzLVKwacA59LKBvXjG3672Q3r059WUjxhwOT53mqFwtXcSVauHc7CTTJ5okIyPwWD168P9
eLmWEO8gXWpKnyFnvVfe9Xp3VgeF2imn7jotR7WQryH7NNv0GwcPv/Re3r9Xzg9tdSZ5/nHVj2RG
fVwehtE8qfh8irlULU8KJe/Z00Aprow/u4fbYPKK6bKjtWnZMjJ6XB0gPHhV7bwWhyEEEvZkQVJ+
2P5yb8oPBcl/7u1zedX7++nS5I3o5vELzN+6x2dP918OFICkSvGwgPXTdiBN0SLTMElAVwYWLy+f
2OoA5+Mx9u+3JYuM+K/o9cfb+ojS7+qyOVzO3JEUrtHlw4W7RWtIK4IJiPQN3TWc9rX7m6pU+XGj
/XHdj0B9u5bKy1hfVDzTyB7GbwzEDoxvETnCNHkQHmm+wv15Wg6ibdQY1xlP3xj/8vQ/fQ+hrmvp
ihgF+Y0F/Bm7X/VuvdfYEE/3lYFiWoWLT5ZlLNA7kGpNE9Lu39KQ7132+cr/vOhHkXJqqK/HtMVF
RZewtun11IiJ/ZOLKxZzxzqNLy3B53mIBdCsvXXWtPN+CQS/3sLHMdA+tFv3rcEt3Fwx1u99tM9A
Sz1Y9wfcCdZ9HZdsDWmWg5kHQ7rN4+jo/PvV/3gLCioxGeBJKBs/bkF7rpXTrt4pg/Xeu1/M+86M
FWsTXQ7mtCctejKVplmBuKRTM8Rh5Wz++/o/HjDAO3JLEv61zebHwj+dr4zMqkhPJA9LRQ9JjQzn
0Nxr+MpgjgSr7JZiEmAAYaTEjnb+7+vrPy09BQ0hK4/jTf+0I1aVeqs02m8Vm/vhEKN7SCzQ7pg0
dXKTSW3He2FmO+QfLY/xMoAQQab01hjLHykkwRmyigwcEaDg/1+DL+fe78JeQycVKm6XitHqH6zU
/vdN/zXngKaC/MdNf5Yvddm4HbdPcp2oaJqPvV28502hgTDjhFxL9nM5D6BM2hmSjI456oLUO0AJ
CI58asS3+eXbv2R8P6GJ/7mlj3C/2VaNen2WSBQAz4ZFKwX2Mug5FbFL45QRVwKECbJWp8NsPIfl
TXnnb+y+KKp9WD+Lf7+in2ppWW1T6+t8VpD8jxN9vdP2T22nKwM7ji+LM3XdvjtxSyv5xjWTmfKV
wxU2lxjGjURDHtgNvxCcAyx1sDW/LK8z9b2O0x34fQxHucHfxtz8mLD+cYf6RxYA4q222+u2wsqP
IsqRSW5UdgKuuWyzriB7Q5f/hqUQCG2dudcNuTveGHYtRz9d3QYM5F31d5T7aAkWU4rwf7/CH0B5
WdaAOkiLADrkzy5O49HeMOz9KWzTCzu+dJg/lrvQavcIkea12elY4TQCIfP6Ip//5eJi339G5z8v
/hGXmkr1OG5ULq7QNYtjN3D3Z4A92OGdTufpODeLZZOqv4QD9cfLKjINJPwcSJlELvXHSVTdD/rj
ua6VAZNLS8AKxufCj33aTRM7STrKgbcEbuxVnV4HUjeG5YTHkVXH7PLoV2bCT4mb9sfNfBTKTeV2
ZMzgXeGE0kQgApU+mm6SZ7DvsXxDrniQraXanQMjVrkzvuddq9/3o6uwD2nXv5xWqiJ/nwZ/fRWV
UMlgKVWlhv3v61HRwU+bZUsdaHGEWtE92OwimRaa+YqRejxJ3yQm42LcV9p5BWVbzJWqm8kOJCIS
0yhor18bvnwIzHxqB4iH2m5DcAqvexxcUL8g0TKPOBYXEAoTIPU0QbMK4i1a1oELBeaIPrEombGF
0ASsCK/RUIBKLY4MMz4F8ewEVHMk2sABp+g8e8neT2i4osjpkm5WJjVgRscEaBcGPWRqaKTUh6dO
UZJ20JuF52EWW/SmXCiJ6Rjiv2nC48svgnXzBFuln1i6b7ADGaNLU6BpJePRMLXLgsB1FQvVH59p
ZjBe1U7kGbRQLeC8sHZ9KAs0HOzJwyrofWTp3Y+id1IURsjAZd0PoFxkAsBeoqjKrgg6miOZPyGa
FIhG6ZkzmTvIDhLRgd51glqLJFkI1sW/xMlOtNYn7XmMXhb+VpDaQKEwUzFaN983e+Gv6PObth9z
xCcYqyJ349n2YY43Hb5/rQZ8bnPDEFZeDCqK3HUnDycudDO+7uh2Sltfh/y5/yqaBdKvs5m/lhsM
n8bPnO7Jle4UqiIn8wz6qoEZzJLJ8e2gnhdBV40CRkAwZW/r6E2SStR1XO1p5tAMj2AkrgoDzB4W
sWRNhIgwZ/VA4sy8UjDEs2kQlMUpCdDYIIEkOWzffLWTiCDpNSwv2MeC/HB/moc7pBDRNXeTBiPv
Iqay8SXdvRPQOMvKlrt8gT1AIA8qRwmLoTRZbE60uFCHziPA3CawksuyzjIFdSPiGy6nQoOfHVSE
JCiT6J9IA1SYxy5tzRznSmYeH7BftIPS9TKamow8BFp6Y8cOpRrCBF+ybWWo+wLsNOn5HGDwir/u
J2v4CotJPNuYzVketLPlxZ/Px4zdZe0iATED7HKZ/6fZdHhHHnCteGHIN1jbS23BRcqWmefsiZgs
4H3ARmgYtZ4mDS6s/QrOYXQZBeq2mDZTPcp4Q6QsJbqZxH324RbB6cYV1mt3n+R6ohB7C9bHZHI2
eHuzfIrLuLsJUZYvEw1hwdovChx7bMZUTuIDjwNOduHGk3Y0a7MuKgTo0QI6kN/3sTCapS0HBwOQ
hiYmXdebuVrAFJGO/McBVIyDjN80WqQtlD1Ygzc5YoeEgqH+v3yXmMGg6yyG75bjXekILspi7ddo
2mQXig3aIxrzL1IfbOruVoSn4ALBeRpx3AsDxDfwViZ3MzbJPpvMSiuQ2ekiZyMi4PYA++abos3k
URdbMEzB45jPAcfm2d12GJluHlekVi0LzZ81vLl0BD14OA9ruOne6A3nQcMyBQNJABvCTDXLWSnn
cII1DzJfAc+yxjIwxCowvXlGKMqxhG27s8mtQ2p04O9ignfwEqdQtP78zQcb6raNp9kA5BvhSwTy
IHoRYnuOuFblT87dWTviklTMfCP0MkNZNmPbdfONszGDRovfro5oGZmBIRabWOLGAHK3cP8n6qDT
4tNui9lLjAI4PjC2BwEVcpFZIVksoyEmWPtRGsWXPLbjaLpUhZbyhcxH+GCTXs4IDFkAXBKYrqtd
3YShL4k7mZR0E82iqN01648tx7TXLxGYd8UQr0cV4SOa6hREIk3lnt+iiQVBg5gvpiZOGsgxcn0G
1uWsuS/hhYrI1pnFNYynZps9I4VTutH9oeHo9gL9Crb0igt/YrSqkpXftuljtBiVShPsZcJaFHDH
e4FEB8AMJ0PxBBcmv9zxqReklRTgi9+dKrH9/dFVjL+ZejJkVDZGMtaD3UlN+AYIYJFg8t5S3SfS
UUpENht8UKJ3lKb9KukLAOBOkiv0Z5Lj8nF4Pdk780AOWBAPD0pYwZWj2I2FN7eOam/DQ2a6APaI
sckk5qURh86QmnFzjOJJopYi5Ou8RZ1p8fGRRKdtrzZ0IXhiWGWLxdEZnp3NjgsTL5NXlwk2u554
6UXcoufKauZLsdaJ0chp2T3HPYo53As6hpXvESK6kibOvWztLcXaVH2EcpqT4G8S22eHFrwepFT6
pJhag6tifaa87Vpx2bTCSkzBK1E1F+kr6sPdji7xivUqiiRC3OTVRXT35EwqFC9qWXYqzPkwc4sG
d5nGuoC6g1Tr8vFfaUFmJd+pXN5zzm9B78J5HJP3ycuxY3oBYvxoyytUtyhPCc+qtKjARDs5axEW
4WadVvOr+8w4cNzZ7P4lWdMHavw10+a9QhYacJExXdkaXSwX+gF0Rs5WV+yUnWxS5e7o9Ftu3c/z
PbNYzzFBeiY+MeQFEUvvyIJ541Nnhcbtaq12g8UiOvpDllRbNov9iyVuT9Z+/HCacwX6qDMBO4IP
+L+napRlPSXfQGi7+FlGWNjCxjMJHqQK7JqkiGvmAN/GFQlb1XL3srUo4+iREtFINxVwNd7H5D6E
5WDmTT9JYvEnXpZo5JPXXEACE1ZckkjODIoDcbpNZ3uJ4M488tERtotimnP0JluciSCgA+LTLHGr
7v8mCcNnL4IHxwiJNHr2eN07CiVKyeJw9TmnaY/jUWsd8UF8dvleknWcWhAWYAtAYIDHgLolXaxR
qgcaTgg6PEwbwBGzZ4worJLjygJdIBPx/bBvjbtf1Hxuyv/FFsMbgvGJsWo2GKOCDteMpMmw5fj9
vd0XoZyffsXIn+LWhfbMl6WafIp//TbnIDQTj0AWEWtnJCr77hRJmjqkXVijmNNxMgmhg5Qw5UmV
Oa9FEJrAgGhpJqkBNE0SHkETIRBvVrxPftq1O2GIrkAAowlsCc7Cqcf6HBYNCrS3G59NTLHEpsZW
Xpz6s1c8gUmIhUBArwDrEUKUHflrG3Y8efh7G7WyFXByvUTdQ2R0r297tbYXKG12BZRKER/VnFhy
XUVRtNL8fn8HAfQ1Ytst9B4HZ+qHTttzLP8ERbu3utP5ju7WUG247TvKMoL6LjjL3i6AHEQDKTn1
cwmXwhskSXxxeGGStUegkbUZr3PDpwNjHFIrjB7yJlQUk4kSogjm6NKIRVt7/wSo7+fJhhVG7cMT
gaHwqEzEfnM4YAirWpuhBCZdIChqzBkLGGpWEuS0zEgE4g31CZBherMrnC7F47GGAFkClEaCdItl
jBchjy97IlCICHUc5G7SdJGUij13kW1i5RE5Nzl+IK9tzIMcfCHQ7GaMfSDeFdwXwDKMGeK8zw3h
C8Piuia+lT6T1NdYmzBrOLFjBnQQlNsuPBOGZi1pQ7huFBPatgR52hJxcCD7vVfmjGHfMTuOUwFi
gs6LCBV+Cmziw8CyrA4UINNxwq3Th10sPDYfUeSruZ+++F328H9oOq9l1ZEliH4RERIgAa/d8g6E
8C8EG++FQAa+/q4+EzcmZubYvVGru7oqKysz387+FQukKn0Mu47y7+FMOqxdxXgc6pZAdyl0LAht
+O1io6HbUvkWFXHwWx2lJFnC5GEw8Y7OwGfUIZeySWTqXWIPHpW3FpK6AwjSSw1/sLtJD1Ecbs3F
kLT63giOPEk6YTTD3BaQFCl2cTFJ+G9Sx0cjdw83e/ocNW4GUKDNM9Q+AgZhZXZFtTw+iaBnOtM+
O+8Rt6yAoweR9CR+TIMIMpH06EjFe8hKEC5bj4/yG20elTVlfoBHaEC37Iw74TVPA75PkMClkU/n
PcQrLeiG6KQytmbIaYJTdltcF17rOrpa8on/OMcEutOisNhYHRbQ0ocevOlDmxyB72vN2k9SQsQU
xorF1o2hGvcEtPg4fs2gMrZrq3+dLxaUP4uFUXJtefJgo66sw/u0glfJAzCGdEQulie9dlleL6yW
MyTJ+GdnKJpWxqnaKQ8d9Uvr5JBq3uGm9C95rwBBU92eTtVxhIPIm68V5ZZFbPmHas8zw1JlvO+Q
5SnzeA1s1gfCHPwq9BtWnmyU5U+7F6xOqL7IezjQIWkJW8JZzO6hxzMeUsLuJUKzoie4pJzxNfYd
ztF1vKoTyo33bGFh50Ni6DFDH2CZN5Xk1lDGCydGaCqehQSaiwh+hAjCDo8BoxwVHkqADZQGtnq/
kG0eCJpw8ElOdzE9L2AJtedMtDGfxTI1sfLPyplcrOc8d9sLOnYyaAfLaYIQzgvXcfjEXh6za9it
9mf2ENNCsE41cLSqLB+x2mzXP0hvwOT/OEbM5pAS1F56cQ8tiDMXkYhoUFluBbNj+Qau+NnTk1J4
MmYMVBUBBy53M15B1g4PB3MMJU7geuhdnfbcO6TpjNsB6Ri2yftHt55MC/Zon5jFyOn0j+CuE8H7
CLlNVmUClk6Fm+LgTl4Bln8gbo8RGa4J7Vg1cH0wXRpdJtyw2hsa1nw9I92KrySumjtbrJBwxfeO
QP+PAL9a9fcACDGBBw4Q3Z/s6mTMYTm719/R4hypnIb4DlOFyieF/8c2YuvDzIYVfxLGnn+vdnY4
OixIn8kBkbJ7XpVzuO1Z8EOrUeUQOsxrag0VBdTPGbtRsZ4r1y2DMG3/+7ntcSQV1WsH5/SFGG/q
hTq4rig6om77vG7G5t3vlwmajuhF9znZcGOHfNaM1eX7ckfPPJ6RudwDZNweOkOL+LlZUNyXQoF4
X3dR6uwe7lwysFVNxG06knKysH4OwrzMESGYLBdhqAoYMjak1V6UBjG/o6rj1rbFy3mDVLwk4RAP
F1UuEKrQq7qO1+6lcnWH9zQQf7ULXd9BvWW/f+D/RnpCrbYiBWQmTOUgBWd69dmBdp0sd/BO9uMx
A8tuWatB1KOA9lKQXZ2GkyIbyO4D/a4BciyYIKic58mXU4R+M2IGSkEGVLGrv4l/FP3lRP8b84NR
BasOoJX0ULOHE5WOf3QbpS/G0hHDBuU87yvveAz26rfA3PjmrWS/PmPSNaOi/9KxwQCU73a2b0Oq
M5vvHF6U9AUmNQbwUMNYX245w6uBTU95DwYM1okOo3oDt/tg3LU6us+HffRWXShqzHZ1Z6vrGWjm
Ra7zNlCAY9AYvdw3r6onXowvMxPxZtkZ6bi7pGSzywDLEfmh9KHSJqfOEBME7oEvdeEmuM/RqVpS
kMfhbGYRrmEbCNKPf4VXywtJdVb/BmhIvp04VEcO6AHqA2OezOMSFK59ccA3Xc2hEK6IngOPwRkq
wqcHKLT4ZaFKMhY3TtLaTadT2Q8JqbmaRVBXC+6RhAXU0QlJH2cRIn8nmm1PzVlTpgSrfPR+BNqV
K4ysTYvVS/IBVEgkkG3x/oDeWE3e5xiI0wWG8yfj/C2VzcGwJPMjXq5U2aWqH5XwHkWLSaCsEQ5R
lJ+WoDekzVgm8PYYYN1tv7qA5fdEguRqwPHt+2Oq6rf0/fGYyREES5LIdnPP9UGrwFhfNUCcgpha
cvzwPhB9gxtkwfEI4OQc62PQmPzHb4M3rii479hYwCF2+fR/K86PM3R8HLBBr8aOz2f4yztMdCEA
onJ/HjvH5cw5FmSwXLYgPf8f4mMevSVG6AMU2LRRSZhyyKng3CGZTBudnFQtuFKT4Bep8X93Cbo5
mTTw6ZL96ArPccK8p2hpYKyzibNnqF/r2fXH2pPzRTCWjRPjJ/Pcdn0SdAItKJV5Yf0c3yeTxTHZ
Y4GpHrG+QEbi5SImD4oFXkvra9ywMl1/tH14IxeE6pSJfREOfoIpMSVz2QZ3oYaHasMzq1c64YyN
9yaIGicc5RFOiVeFvJDvqF3aZSlg4KLTs2QOfpN0DkmLN4raQxTYy/fJWibmUySaQ3MNbwv33vf7
bzsqnWM70tc2ziFdp4sEKmRO+ALK5vPclebi6Vd2tKxoYncn23uVHuMzMCHt1d7A4hzjzXsRJb5t
yQ9V/aT7dMbQbaVBFQwO1xO8EP98tflFQgmjqLJW6fE1d5pw8nLvMfqXIGP285i9pP8tLfjEJerA
eni6OOX+jMNV/EE17kW0OWUon1lGdL3E+dm+opFnX37ZQx89k3Pf+gEIELdEB5oJ/6j7jTug4D1X
Vgv6vk0Fe33Y8WV5wSKjzF5CFT8KulpQmvGnP1GvgNKl5BFJoNFIhgTYV1iLGsfPL6tZbQiyi1bG
qSsUDoESHTvpDWb+IsdBssHl+8Az5GRStQKpxmqsa035g35HD+ufhcLX2ykhaO3oDd68X3cHQ/sJ
b32Ho/3w6PxXlcxmH6tmBAikaLFCsEWocbcBzkPxonF6GQ1ByqP4QSquVI/YFjH40nmOJqH6G6bL
mGvEPV5xmMTq6rVE4ccACgZqRMy9tQairKdKnozU6McrZjjbvk3QaNQofQbEcBabD434AJPNiFw4
dSHCysL5685jdkkGuL3UMy2oNEgI4td49Q/c5lRd/AV3zmJB6QvU/a/OU5NwtC0vzIX5wCJ8Xyy1
Gd8L6ETLu/dWI7gf3j5Q7FgbCTRSQKWHg4KLjSQiUKsXr+pY7Z/VsKasLNQSfw/97z+9IjVOgjAN
kDR0FxjI3507ZrakvnCDqYADWPyHzctOV76SBHn/jNcK2YsZNMDuREeuBsHNemyUKdV66U8e1ht5
fCplJQ36let4cKRzpZZGtU9oRRxxjD8CQE1Ub2Tfn3Aah9+V0WLngifyVU6oSt2GOA+X7jv90wg8
ZFEwjmek3R+FxZJBBX8FF43TmtMGeVgmuPHVUvfeM1a4gq/TS4DHvmpILEEZqqGBPgqe2TTt+Mep
7jGDfHcxut+kS9XeX6qQxciF/CViboplNL1S+h/wqSaBlCjLrG/oEwSPB9JZxjT4uA1+E9P7Nnnd
ERUxcRa0zkiqnDn4rbiwe6hlvY8WBGMbo5W+PCHH85xM78tpjjUaKbzbawkqncHosb9ampcxlZm9
0UE0CJAfGuTQehGuYGJewFR2t27bZ6bs1HZRXyKZ4/c2zQFlxZtA42B8vzs/E/GEOguyti4ve/Kr
29OpuX6Z6sooI9EDg6oWDmZTO+FJKhs5gOjN3H5hRaXVUaZS5xMClcwMrhfJ9ApMNobXP3B7n6j7
dZb12xv0rE7A6B+MBGGbQHn/1GKww7JqIFQ8cfA14na6uxfH564A1SVkE641JuNIMb0csg7DltMr
Zpij8V4t/vYsI/e7mI+27d1xf3b1avbxyiYYJE8aQkPeez/gBT4ZOB2f0Xn6eFrf0n5yeA7/XgHQ
wVhD37nE84Yp8lWTniUDk4pdPD7+FrTDjt7z6LXZe2P85tHXssb6M1hbcC6f3fm4Cevn5ovyxbpn
j/ctdL4lt91xz4jDxXC7gH884v4M+2odtuzeWrIzlRd8D+GzoCRHAGyZ/CFFG8QoAS8Wlzu5J7A2
eBZxTawaqklwe5vY1T/GH+bz2pz/Vs8vAE+psoh2QBLidOJsdN5M3Z58lR3x7lSJsWoNmWvkcp11
UQk5Aa9UN/nGeRWtV2dAEyTF0mGx6MfWorZvb46lAPtTyM9rxvArQUnGfTemTzyZ6J7PoA2f/CK5
AYsQOSpNkjuuuhabf0S7SD0aUYbDDgZrTx6OgwSxZhuOQRMR7ArvUFp14D0loFp0pf4RNXOkyEBG
xFQSAJRGfWNY3kHe+4+w6yLerAaJW2h3QGQxHzyxsW2cftobzs6HsAKyg+2OtYVK3QmUZxgRN8zZ
gUZWzq8N/ebTRq/TYC64DHJmqcC+rRgorc2iUaFX/5JPlHJe9klVBV/+PSegaDTHVGfTd1SqdEwF
sPKVnTnaGrHm4C+EWv7dn9+fImLUtPSRE4w+9ohGeheFjVcN1W5AsiAH6NxFo771+OvnYnxWy+Ov
CRLokf1+tHT0ufOCl0OTEzXVwmfQ+GbaDVR3sQ5ycqLXRuVFj+hVMI8AzNSQ4JJFEitfhMymY1MI
0JC7KFCcXuHbhSRDK9ITI1TEXJu0KIrmiHUxs0lCxH/G+kWSNGGRbJfgfiSTPeuSRBQViJpMh7FG
wPC5t8lCF3hKLsjOrlwO2h5rLsB8S1+7KH29uAc5UQOyudmHzq3mG2+7v7Z/28cagBNoA+3im+ws
PY1mJ0n6F8VB2VsOyN17CPzJsFKqprN1x5l1SgphN3x1fIY6NIbKqDfb3MWPfRneCTi8kI9IKROZ
nCUC9EV5QjQaREfhGA9ZzmtEcHqWqhof3kCzqA+ZynZeij7SMflxUUst4SwsYlR+WbVf6AzDkqFf
7iHzwF4YdqLJMyVVx++iS3eTn5B6chHF9KWRHySHFCgNIv8mlKwm258RhJyySDeGPbqi7aOc/BBt
M7uqI+pM3ow30BYBuZyMP5r46fI+JWj86/uaGH14fbJUMLnhOWAAhk6gpCGInh8KhxotlQn3149x
dfQCYRvM36suJkg8BsPN4jdHoXI6Msbbn2Zv903pcPfxLV/yy4dQaT9nMfod5hH6YiN7uczHSitn
PbQj5dKN6IlLqq+0zBicKPC42/88Ugc6acGCCuMj5qUz2k/KVYWKF8k/Pg2ayVt2+AzUJ9P3vqXb
frtr7Vt2eUEI9cIys9kLPtfpRIeyo4qbo315iMk1vTEAQ30D643G5bsDNTdYQ0ZLTqWTh2zGq+cP
uaCZwqdyWyxUn426YEVMVE1mSlUxISthliwksFTk2FXYo0vSb7kDih8enMQCFjn99oHsH5h6aG3v
eFXVm3MS51vQ2qbwzMEcLQg9y7fK8lEvVenvdOMdOiu71/y6tlK0mWSO0NW1FFkdHi42SL05BifM
2qpobFZAiBhCra0HOTPAEb8B5Eou25PIKHj1/Eud2Uy5hdnBgwk6CSmwGLJMVPu1W6MIoEopd/Js
BEuMlskc1pivupsT6O8cthLcnj8NeIBrXl/8vZLLCDqDYnk08Bl+YTWnLt9hiFh4N3X9rVEnxjbC
9SkBcO2bK6IeFzEER+eh6PZqeMbSEa0lkcE5UJVCDZsHDQQ+wHh8+zu7TehfKfFI2lI6hF+rDTcY
UsA9oLnCnzlhJKZmGj8TLCYTFBBSEtpWiY6teXc17vm1bQ6SDlEA17FnWOcj6n4Nb+NO1LStu+4D
0WveaiA+ijmiVCqst+bWJN4x4PcQDtQ4ROuaLAwVQ3u1npGPvloYYq/wJmmxMXphd0/inH40683K
4ENKwqUe4hqwTmxFflFZahSjfFL4teZXZCZUDxAeEFtBMoCbrpsO3iSuDcpmmFsCTcw1FP8yBMyt
74ICDXnnYNO2puu/rPyA0QZtmlqiXcl/9okqc/owAuvg/YTaVlg04lCG6VrSsVXTYWAXjQOIlKm9
MEDVrDKsHqDH829NBqjDHUBruTHFBj/cyXwQ1xZ0YyQFkHA6InEhLis11GyQv50RnlLwbgXCADuX
luzJRiBM6GgcdNjEtYWsdhQMMLfrRuCQyCWQ2cGGFCafDbqafIKqVfK8qFZgo+xGPLeKWJ8GHf4M
8+d2wOIECFVUUBSruM5hpoOeMEx5h3uRW2iKg9K7tS4PFU6sHH0LVfVzxlDlwMqnWb4CalETRJ84
y8FG9ZaXEtiRJUFGxgs+mynqC5QoXXFHW+r3wl2Peax62EO9pLTeht/NaQJcGkWR+CDe/hVFl5lN
suLcGN2f4LxILd2OvocAE65Zu9P0Jhuei024u5ie/qLNLdo0w7iWo97bfhpOXzXA+xppTGlfJr3T
pooGHVrr1JYDTpTdyj7WCwHy4L5Zp3Qyb05DZfqFtk86CBp4+di/57Cf1rr7iCp2EDeDSXmFcRbq
yPiaGbo1QNqApj0ChYyiIaMturhtGrtWtqCPg5B7pH+dEkJK/vYaFFZr5O3vX1m13Gu575YOEGBk
5m4ZdlD0/nv/HYfg5x4KFzfbBA64O9+OfemHxlnmRzG9O4OjX9zC7ABqWTKoSQpIXFY06ae3/nLr
iN70ZUj95tHjs4yaJV+HBS5Sm+7J2hTiAuNkXzQ2qH2KI8ESORgx5a2txenHf3T7bgUnZPwt88fx
5X2sGQUVVZr03s51efHaa6cdaaZ/K6K2imd1S75Rw9fFY4WZBY7qV+bwp5/0zi6mUwUUBjD6heES
Gvwf+tcGBA2G4YxqXyF6A3pZd4SW3Kp2K1QHsB1GmFizv9+4wNhPeb/Zg5e07ctLztEa+faHxssB
QPn8c4A6SVN0B6KtW/b7ZC8VcX35+NkYW5DS3Bcuqj01lcbc1MUc/IeFkBGqlIhK6oe2oyMFf70I
qdSgt29l47gOq5X9jjZ2lX6ScgThTFwwB8tjXHZ4OPoM5/mOzuYtxT0M6HBtP3WbPj89Mo+ep1e5
nrfT/cXDBy3ESIy/kD7nlndJLzGIYq3aQknydUAbTXqbEAz2D7nuul523CLcadtZEwdT9R7YBOz4
nb7beS8GjkYezTNEeGbN8uWVNFd4sYNZkCEzYuwUspmpPkkUAQlFCjraTE2geOfAWaGv4PEoQPY3
AHbVnxBpywmPVtbQ5eEnijz10wWsOUo3TST3EfafQgPYVyIuCW0sZTcny5EXpNpFHmT35yTTjFMv
M60tFcJfemmm+oSjAIEPDrFNJOlCd1ZLTkAKClMElYsS18EOzDBIkJTqyNZXJK+HEyAwyom+M5WZ
pa/SSWn0XNCTnd5308NXIwQYy+wjvezkprk8ePpycFadQ+s4RJTo5RnWNEA17W7JJN9skoL8x0QD
GDk5LJS/pSDddq8xcw0zIMAPoy0qR7e2I25C+M+aNYUAnRHmKamX094moeQUzy2jxZEal776d1in
chqw0jTzN5KEePngA/P/RAZsFx5GTey+h7SJNGdeL0mtZP6SydsPAtOzrDeQdeplCZQo7HMd1VaU
z78UwZflbdZDxiJs87IvcRrUk5OgPVZCQGEB5dey54/QJjL3lRBhCoUA6pOCcyw6EUheoGW2TK9Z
gDgXTZg0g5LsQblpMV4lQnTWn7SwbkeQBJJr2oJb+lFfy91C+BjPoyjomGIaKGEnRUcqZ8Bns1kK
Ul64+OOZkv0byEh3uaDi6fIyRlYv6c34Unh/ydylvcjdAJNTZWQW90nWwNV++VGFktOB9VsPlVSI
PjvjUSiXZWTTRLw7GXLj5aRgwtCjjZjWf4c3f3UAZdPV8D4AVlfJgCGsw2NKCkUUOagGTSFDjw6U
Oj5vvtLTSR4/ueQEBdPnsOvRn5MBF2uQ2LWDnIqyuk4kx+8+37EQufu00I68+Y+O+/VN5dDyyoLp
28dxNMFWIy2pJaRc9tw+4pknbIqcXKATybZvjXr0+qQWNuAM/IDBrJSK4+AFbO3PRlm81rsvV58p
+4RNzTpv8TqMkWDkGHNXK49OgJHwwcAX7VF63RxCFwkVR0TvgXCTZMr34Ka3f/GUq5qacc2AGtH1
iHo73ePslGbTAPVdpQ/TuByIwn6kWojeiYPR5+pNizqAh03zbEk71zYoL4EvLMJCi6v3FnRBkRVK
3JdLjuOy2KC+Kq6gs4RuHBCDmiHQixqUgKyEBpEX9EP5Ql+z98AxQbVFvJcu6QC2WACex6n29E2n
5py7d4wLA79oo6Do8AHuAyfQu4KVucCAFBtkmMCmdbeYDdQ3RmuaiNu4SObyyp8lvQrePF8Ve9y3
mwe9p3Ip3WxIR2za3OK2+dioZCwjpTSjtDLplKpYd//rwMGZZ0haki4U7i2d/mJ2kXEKTjbKvC3c
HB/yScpwlYfnkPY8euWCcxeo3Z0iqeNpyYC0SeTfhGseSASfda7ugdeC8XjIiZNssKT3JRBz6t/h
7jiH09A48aqjMD5cgiY3nC5cZk/6EPDsC4BLR3ZehP0bFa2e0aICKjjerRdmCbOfA2L7s1cAifX4
r5z6FcRJjKbGql/n/FX+Cnle8A77yVFqtuEv+yx15tEMzsGt8MquUzl54S2aIYoX5G4acYQ0i6NR
z5mBeP3pS3105vKi6rbLPuFYvXtF0+j/eV6PDmlflrIDmw3uzMkHQ++i5TrpnEb6aZSf3ftJdldf
NN9ONJbq6NOzHzVUjAB3AGWLgrkGQWAKSYcvG6VPG68jNqzfywCXvVl4dPKuaptZ2VTa8Kac+2Ju
B2R/R7FDxSjLSJc2QV9RVGin9RDQb7bwzNRnzJo94idf7EMI26Ow5ssQ+VCoZgAFURZPLm1ti/b2
WnCzED+k9y/cVJbWswCD1C3rJUl/a0t5sFTUW7SGlhaE4ewQELJ46+qOdE8u/BA+DUZLEHV51csD
RdqX74fxs4T7iboIMRjI5pYkZB2pTK8w1NLjvJTntd02rZoPvrvqRJTZQBH3oWyk6JcqN+1GEGlr
R1fZcplb3bnRRdHEeWKE2vXxSKRdwvnJAgxKEj4/2vP2U9GGYTj0xO8i3vNdVhwhxMDkoQpd73cX
ZQe1PKRP77ElbzrT0C6PinrJAX1atnFIoBZ8YhKP3bcnYCMeuD1SrbLgPdg76ENEkw/H7GIfDgZa
pVQaS0i8KNwwdiu1u1ucxhWe2IWTU/UxT8CQV0Tqu9LsNhXny/XXOBbNVUtZ8Wx+aBM/NzrF3atH
WyIv5a8dPSk4tv2bZcAiKqjImM/QKQo/9BUdLMISUwvq/hx1YRsm1SXqYtP5Z5D49ZuhgQQ0DR4Q
O8LTYob7Ir2aYoFBN0USMbeQ+oYLUe74S8hi8h3BjeJ38AxPMYRqAh3+ScchC4+Datv+NTJvRM8k
RhcvwpytOJfZKUzOFSXQ09f6fnLypkTSHK1cCVcWnrGOo0BMSM/Yui1qcZx/wEEXaujAAW8B0oc9
6rBBoDigoHwl10CNeT3u6nYdstP7JNig16anrHxP6Zmgo45HZzSj4k8tMqnNySuLeEntz82F5zBx
nmvgy033kF5bVXzVQaUJNgwixKIx+CarWM5V47SYQzROSOkItDG7KrHN7RRiBSyTTxqgmFQLCIy1
4idCp/PktAW/ih9zajpTjzyPVnibc5p6MkBSvmRiiXrhlwt2xsHrVfZp9SCMNFOk6EKdChlbNJSu
+4vT+IIEXhOgZ6UojSpqqICEKD617IzvhNYOCWsP+g+crk2PjOq7JZmV3sFKu3AaOdSZsc/uxPfg
ovv2018WhZj3BUcLGlGWHXahhvZI6AUeRXUhofy9YAeS7yDvl2gWbQDuM7AOcdosr6gjVS68HeXA
TJ61nBur6Iu28pHLBGW5B3ijyvXyo7NpgzQephmCaYe2mC658GzujAKiCp+lzFTqb7gkf9szXeYo
qmyMgpNWanfS+SdQ2vMDa0SLY649SR3Y2zhg3CW5AXmnDSfFhqbfDJ929+tdGRcVM9odEISPiJ6v
Hu7BakUW1NXnDGJXSeh8ZRgAyO+EOmj6SLmp2B+eQZsk1BUnZkBfGhSIriJBfzHEJYa+Xj07jYaX
BcTCsM8cliLYOj2aUQskzmc4T4L9zx6UTxeF9s6elB/ezd7cfuJ2luxuxd1ar2W7Uv5wdEut7hi6
FIS/QUinSEEjQMg01IHwa6LPPyr6+8gGSju1JOkEDi2cdmot3rNS84G8TfiGXDeN2yZLaBIYYHh8
QVN1oN9wa+p0YBdvW1WfrQhgJCPHLATlQG/ppWn9HffRSw+dazA0pUOHlgfiikNH9xLrXevUFf0x
h5liCvZdogyVA4qRmq9m2ogig8S2QkXqOzqKnFXjf8SxdQ9c/Hwhmo2ynkGQR0gK+khjGTAka1bp
wFYpVgHsMjlbMPloOEePP+bT6r0ntUlmSZ8U98v60CO0gBrPDQ4ou9ajPLtwbg5sl0eMcxyXAkwz
mpd2Ff0qiB4KhYrDAwr8gUn6Jrrz95DtBcON93OHS0LjZXXb0U0+oaKHgcLm77HjmmUl/wOczGkL
DnA9Tz9KJQ4AkExtYL3/VBG2w8ue784mw8a8BT0bqn2Hqsh+v1w+H4t+oyYFyGZ9mN2pcFzhHWB3
xxbcMCJQ6bxINVbjDCsI1sw0qOFp006BT87AMbd9TlvBOczIngQjDwOyGIP24Rx/KpJ/xHNUp5iI
8WHGCGwpt98siiq/DhTvXLqKts7VCam55aoPd4v0rVKD5YPTv3PhZyXPNuOkfQ7FPzrhblahDxku
dDw8tLUEwiJDyDLQpq+lhHQzRZBri+TaJWqRWgLjbDbG4YbFOSc6IQeFpcicA8B/+Q+oW6c8503l
f6rgDdt/4A2O+WQsomad/pFbVa8bVJcIM3siqclwKMaKlED7HnNOsgwP9yGnhErIogi2civsx0Ax
uAc0VlWJ2+hUBjhFwp7eHaEx3PzvbMBpIdmQUKMh8oKw3OefJS90i/MeWrqHHGl6sr6NRuVWxVQq
Hm2LuGBoov9xMCuhj2VO013tnYckHOAJPfmL6488d+zeHm4laGztDEypg4xjMi2LFZiARMM3oBFR
WOBSbpw7nfAFW5mm22nE+J+NOSKER0pBFQgUhe3EFTSF+bTGhIsny64W+jY1X/E+ZC/vvuMFA4Pt
i39l8s2/gY6xI8+kmjUp3/WvhUn8E4yBrFnzgqNEewF/Kxw/ZGQjjUTVe4ZAhXzfDvZmyPTHge9X
C+2Bec71ac0UrJDJTRvoLGjRWZz9gjKquk4nlwR+6fXtFng+JKoa5XMoU4VzTGoJScqjrA/AnZoN
tJTd9Ei/WTAEAGhGkwuGzzptFL1D7dZ602GEA8EK9wOrleGsc0gsW7vk7rQf4SLvIHz2JQg+RPQM
Uo98jqaqeCTf9xBkJc6Cwf2OFtQhTqgDUQnPhSHT4xf/AbrePpD7xO9ZHFKtM8+FP0W6WFyV2Csy
pz/v49TytgZraEgd/PIenmlesfYkCFBqj9aM8nWx5txpSHcCDWq5vM+shTEhOR8YZI3q1TxDBgmY
n/H0f0X0v/z3QAx8zXcI4pPquu+lbW8A4LjiS0+e/dopZst1xmVlg58A6Fy5jTxCx79lUhMR2iHW
le8ZBuWUMWLG2fiQjJ+dDPcQyizoaPvqLSh+B5IpBHZHysczBAyRQcYP0EX5M6/8gsqAT3eJEAJm
ciCxsGrNBBefEXikFsImdroeiVkc3PpWYsyo54zgRPLS9+zoe1NbhZyUxOpfya0SvYv/lUeToKka
puSuB/ij7HdiBRfUravWreVLMzQBv5RWXw5D0jZG+oWQeFF5NpYmLadbjHnBCyVPjhUuqkYMQPGk
C2PxtZ1vwlAqo61G5bynimtRjtWk7AxD1lMMQJSdh7V32N3/dgM2ldy9aclQ9ykhX5pIasaOgUIl
e+zTydSg2EHP4iDCB4tXluLFmm7M7DwWWo0wOGr7C8ZzE8XyUdXiYtauGN3Uj9ynYYqEY6BFHlHT
TDiREX9b3VJwdLCdXbS6XgX6NIrVcAFcIqY8YIegF5xzvbUwMCEBWDME414kfibMxnDZ8xd9Umfg
WIghqBw5cBwUPXe4upKPqZdIHkW+z/TXvwzlRWlROFiGEuFx2cBtgDbrmEWB30BX5EglojqUkzct
m4LekeLVUEOFpwgz2UKaU3otC0iKqkHCTiJdzAGwL9H1mXSgGZuGA1FLRQ1ezY1e+oOr1Eenn97v
nxqyHKxlH35hq/dvnA3x0aH2sFrzcvUx/HIP0wyPoTONpnwd9mx0HT+B9g5e1kds/zFYoRxeLBpL
P4gPrTGdJhipaBEgB5XbpjXC3Wjs89so6rX4+dpx3yC7BRYvSFmNRkW4N+z5dzvCJ0/e/gaSH+CM
dUZ2cb5Xs/tXibBz0KOx+MLyKFK14X2ZJK4NofbPSLZrx45IwBG5i6WNaCKjHePziv/m8/2okiLq
LiI+iaYL9gv1u0l79uTo8/F4tI3cwEbTOaE16h67omvI3td6M+jbjyCMMEzEkkLBpG8MdWh3NmHi
QbSNP5rAd1C3kTno+uNTpii0r5TBnkp8+B50YI+1124Jo++0En9Yu3SfKzE6tmjRQmnZ03x215jn
jdWEGx6Tw39kSDNSK4eVkUWrmeFcLG8yN4qMLzpkrPX+2UUF7Do1Bpa5HNg1jrS0mSuKPf3vGJzt
PmkR7jQSDsuHhV+qHvcTbs09qDLIDkiQ03b19/da7sdsKkUxoDfN9A1TtHQ/54CLkzW8zBpsI4Vz
eq28lq3TFrHOUQE6wDzvmK/dO4r3awXVeO4PO9aQxgxFaG9L+FxAIIVIMe/F29F4zHhAz/vjwfdv
5oz9yd/wQ7guZ7RwG/gZcNrV5/nX4nVg9bC+I0hhdVJU2HNj1ywrDFPZ0/F1ig+x7uxhWytqmBKW
7Pdpff7Cn9fHzcjyv5ew86ShDK1HNfhfjzHzrTynSQUNVtNl7bWMS1HKPnvFhfv58CIUayJ6YmJO
bdEp0Mq9o6mZwwllV0/btNqbeU/NoDXz8dY9+/OuhR8OS75+W+3RfkA+xdn590Emfb837vFaefuC
8Ji6XX4wAiOa0LbvcEEzsG2d6KRQkj2tfI5XGrJoTIY7131L5uFgw1gggV6omXwIKQ26A5MJ+SBT
6lByJnfO3r5Lmojs5NagdIaebM9b+9HZdRnlp8+LSD1a3nbxj76xvxBcj5IGf/foTeCFwpxTI5WM
+a8PDH8p5rKiy7aYowbL4oW6txxy06AnxlBlrQdBfP5hegpqDCAXg0cUCjAvCE8V/oUOGgNMhKZP
l2Y9+5W/fpf+X0s4g+1qpfizA0YXXY7lTzYzOxqho9n29/BI2HA6Bfpt+2ae8wZlwlEj3YRTmL4U
z4zon8gUaGKbfg0seuHlX/qwddmDvpGs+Q2tSzSlP0zSjDYkdonDSScs/5EX6CtTL6zVrL0asjNH
fKgfz+mP8S6zXYLn5Ch4SyzGECrn83AX1DeIQYNvcPLpfFjEQRj7yDhV9lPe90dVfLGNhwzzYQ5l
/zlwPSZ4lqupjNrFExvBhr1ZB6R46oidsTJ7sa/5nbdb82XFm5W+Y+2Of4FBTlk+KEk+UfH2PhHc
TPedtM/01KnGTpCBuNU4fc8jpxDu8XrSs5FgmMBvO+IsCp9xw/niqPI6QkQ2LXLIj79iKTCF3cNv
BjvHGDTib8GraPzXuOcwh6lgEcUO/oQMHyBfwRpB4F19N9d/z8XMAzzhFDJkymgW9F+OS9/yTQxA
K9iklv/GlpLjDcH2ZUM3JW0xnPhnlWME/hznh68NsNNpe5J8wtywyewOq+eG7MxtFo8fSe+pUgOL
VN5hvGBtRJnkoyKig4uZX8KYtFz35erBfqLaO/dCiMado2u20wF8KdgFiqt0bBiTaeNyysXEznbP
6S27WKU7CBUHmVQyXtAIgyimsGCVTXUP9HPxwuxZOSZEPUtd3cp1niyEVokxVP8rNyhFXGclogrx
i4d42GSSK0WS6MwnyiDj30AwIvSbZnHzrzNKSqh7a2hqjwhG2/n7P5LObEtRrAvCT8Rayqi3zCCI
83TDUjMTUREEB+Dp+zvVN/9QnZ2lcM4eYkfEdhh5dH/F1Lg4AwjXED8Ix+bkuWn5B9cVHgbwXfUv
OntUOf+aUCjOPWvoDWgVOezlB6uhzVQWePQQFqzgApei2gcjZnP19wGVR6yO/GPYXjoc9wxmz6I5
3mfNkbVo/DKdxznCqK70rg9B5ghGHW9b3xzeR8lUj9A+hAeHeqfTPsYIjHEl8Q+MymFkXPcU4cgW
73zOMkzwhuATCRkJbx1GLbzmHYWEcDYVbja7+D5DbsRrVVw4H+gxIeAnJ5oaXBfg6GxJaMIaRWw2
+f9NnFH8ISR33x6EZDwhJOs7M7EMec0U6Hs0DtCksOxIeALZEW/9Payg6W1jmFLjoAvliZqnUy+4
Ihz5BUGVPeABnNF8njywueJJmYOLRYu3S+4fBOWN1Z6uGLg4QnkA0bBn0PavEiNm/I5+THGNYsqe
3VNHaY6NvyA5IsKF0IFmPr9YWBcMSOJ82tVCF5mV/8G1pWBThIKTYfhuJ1F21zaaKrRJayj+e8pm
zA+vAM2gzgIdBN17UFzO6VXG5x0STURK0sz/qQB/IB6MEfSyjNkXlgRjcgF1AmZcQlEQiMfZcRO4
SFD0kUT/kLy9FdIMF7ESpsS2S2jNBUkQoIqzIoeCxU8lg7wcCLdkE51N7fpmaGFgD2HvLqy3ozW8
W5iBsv0CrYRwkl6tTvFuM/x62go4R0hzqXUJ7MC6rMYYIpGHBvgCZZr/vGmRnuApE0RtSxTQQtU4
8ODdQBsUmMOOaheBLKilQ/NsajTtvm8NTAscTVGcByfoZzS1RVUse0IRZJw55iNor+I+omgWt4wn
EaDpwW5mpTrah1fQrfk/7PHhzZFLPj5fEYkML1HUJwLpFr0J6A5EbVH8Aiowxv77B5gNMarhBDSU
slawyMNgUQ14yhh+cBo39RkqwxjzmgaApWpdiZTP+wRToXV6RV9jckjeXnYIKMqg7AK9QS4XHstI
5Xc4Awj1ylM4bNvCBmyN6M1VgDwjZzmn2p5wP+hp2dbCY5LJmLsXJTpjAn6Kk3gt3GLMqUXkr1cg
1gLOeveWAHAAzETYSurZCoODWKxxaHouMihPG3BuDaj5Qh7DrYEyx4fjKP9bZsKT7Pm3n87cFrP5
3AUamT+df8pvdsbaUElxoUGeebFaQtr9/ODuPZZo2HCQnAKW0JSv6C+EDgjeaEFhC7UvEao2zhwo
5sT2ZVAh6CDzzT/33+d6BZiRuHE2FfpjNjbEc4Ct09x/wEgQXM3nBPgt5pNxWlmVcxXnU6RpyjV/
hQ3L+BwPSdGOvvIW0PgpD8cIQwkzMf3vVWV87t1VjH8uh+WPwZ5JBifALxV7Pr6Tn+6zgbc3B46G
3sDyD3HhnmCN840ao+bYkUFyQIfdRPB+eXFIqb+slFyc7PgabDZiqkj7Zk0mvFA+JniDvh0IJgGz
JsAmZ10vQrZ4/F0ReDLltn/EqSLNCu41Qv7doY0OWIzwBYXPBn/Mjvd5FTxWXG/eYbY4NAvVKoS2
Cx+e2XkGir7F/2iR1EMYv+8Fh4ptKyRVl5FMgVHJkzAl6J2LxQtxH4c+iFWkh8EKaQI+G2LUZEQX
D0CQj8stZWAroKOX+9Y5vJg+FUcYlQRMFAfY6LEkO1iNyfKHN3P0nIzyaTjBnCDKDXhFuALZBNRK
QgJPpEGb/BRJZBgh4lM7kz0Um96mhpLvnL+EjoYgRAnMXrFE/+Ih1dLE5XN9dlsHs9GKVgraaRsW
VxgZg4s9BTOwavb2NBdnGDrTCpD/6ETn62lm7qGvHR2H/kdzZnRxwPjHf9jhcQ9NQ+yUtmBbe7lF
OQmGFfAEWKYW3NZskfYN2rqHqcPnZQ+VvXUAMMQcDQjXYytQRM/XbokjneDafkY0Nle38KoXrQDe
UC9K+8fmQzepxDAf3RVLQBLs/TyotHpySxPj5h8vkDVMeUU/q0Pk5rCKUZrwAIxpKHxc4Okhqc+D
oJkHq9ZXKZN4YcMF6kwoGU2cdDyvVRpQq+PBTlHsj1bnMw+nA18J+aAQVZxIbl3hu1gGEfw5xmUs
9AJ/cwyPaUVLFN0zPa1BfATeuBycGMpGzG+3ylyl+fICGMPB+XfYmx5/bIWQlMyoLmCF3qq4mK9Q
IZhc6P4FhbiwZt839l6YJpRP4ig5hW9lzkQhjE8VPtIXeIPR8C86Z3A2HLH7h1j5673My0Z85cpH
ODdZEJqTgBXwi98iFpodBuGkTJSGnCVFYNbCNo0tBZxgYaZ2ynyO+FV4isUYGoxNUi3VZ8Ejgojx
oPFk1Eg0RgierILraTgls4/nkemJpuhjKqhcC0SMhCIRjPjRCfM8iPmka6Q3F8jG9InkjGtlrzAq
CX5dt2mAFFdIWwN1JdE2SawaO63aCRFNW/zOZkpcOdsFbia0cpMAf6Mn2ygMiypZfHTYxxeRhMa0
Q44xTVeZQA+sQe18OmtmcoSC023i8hOQkhtXmROUHzTllWCnfTbwkJAB3FEcpjwBYbU2Oh5Gf0Mb
fyKN6U0m5Irib7pZwzGASR5tA4qRIAhS/xeK76Kb8T7fL463BUOmK83L2JrC56b5XyBAojAQokDc
O4JAUOBmmmMoCH3KOtgfoaSFLKpeinvIyU1/iqv3wsnsPNu/bc79Zct3zszTxVpR0QtOcslTZEvY
K5zhyGTAWxPeXQA04BuF1e159Hdz6M2kzSwqAu6o1eykQ7Tv7OnV112xEgquyRemhzSMWxgie5Yt
W9WGZzFlHZPihM8VI7gLJ1osdUWby9Y9BzcKtndP63C4tvKGEcI/6Oe7g2xVBmwIUyO++I6LsZgK
movYktUej1nvyq7C74BHQpIN+5JpFmuLitn0gSmAZh2hoqUTppNX2YPqe7EiHVaI+Sqc5lyACyvO
7TvRFC9qLbbIPsU/VlnvehvTDSLmaP+2W7SlYyfP/NfDB9rSugW74uGe/Aq6u8HGAbvfElWfHqNx
7F1VNtzTRympNYQVv26kP9H30ap3rJlWbbZfkk3FqI6iFvn5Dg85W5skrJ0biFCLfxn9fyBMe1b8
32xy3yPiDgvUBolEsxOvsgNnnIvXjM0r1Nybec7XKsNmUwaYXku8S9ao828LKPE9/wSUp3qoG+x+
FEZNyokcj/eSkDlTu7Pd4oBTVV2hNABTEDjpyCMzJK7+b5cOiMCJxAUOyHhMNhmn0LYY9MYV3jwW
laqQbZ46/DpEpTZ7BHRKFys/ql6tOvfoGqVwD/FdQWopuLrXQD8USFsHpDWeADGSMoKiK11vKLAq
EK4MCwSX2jUWGeh0UnhKQtikJXwAQR3Dl+vFjhkE5w1VILDDm0kKzna0fPjymZcVCS/9xddmgFsO
8ScMuLOL4IQbFwuRcvdx+ofVZGsurI9g47UlWiNpEfEo0TenVRmv3vMTbopwI94LQhdQJbtIQi8w
3WeYUG+yvLJznfOM6G+9KWD4CSICUifETjcUIPwETIJ9PamJVqmNJMKaccCGHScUyIdRhQBF78Mw
0qEF1S57TqZoxODVsDMOUOOzxXkS83AmZik3kbPFQ2ic5gs3Y+SB4bd2yhDO+kDvvzgflILCYp94
Sa2Iy6OYATVOe37ZYxjwc80ubjEMZM3uXmuID8xc8brBFFJZPp0WyvIw4j9fbnoNM/hQy+5j34zV
m2U9ggXDJK5fQNJed1dLhmADo4M1Fix4QrT9DTHzgZMD0R7tlKYwiUEhz6yTPwOFvwSUOy1vTSzb
KCc/D3qHOKb6GTg7SE8fnCF5tTWAj4n3DlsW5RvkGfosw3QBth2KqTdaMWHtI5zsnqIdphOTN4zT
T4HRcCMELrQIYubAByz8ha4Kdnm4QsqjbpITQlbz/vMPZ2CqVjip2Gz3RkPaOK9zvKNjg6iyi+Nq
dpntYiWxD+AWFofffVonTjftc1zCfVLIY+8jWvT7wzqNzWET/KMwxsKdiK9aUlr+/BvIC9pg+GrM
NbvsobMB1lkhMz/hlPHF8toU22tYiI35yiKzwuX1sAyntxn0kPDP/6E8fvubMZQGl18IDxdfgvlo
OqFUf51RT9B5u2/2kcKUxGWeEl6wNBs4JDT1+/nPh+cOWYy5nRZs4k8gqkIxOky5VpI5+cuS+YbV
xOiOKbo7ysHYnmQXfuNlaOtIlpOioJXF/5OHeAI+gZVkJd4C9w0h8wsOsuOuBEzMSArXWlpohird
V5Q6AolLsY4OeDnElS+CF9JaDNmN60mZppL6xIEHFSVOEvuE5aToUwgAIkYF5owVGlB7rz7VF+ns
OceVc/72rvYCioXLPwWxXfMXJH30nie3EMgYZ9PVKEy9N1gSIEyAszlouoN3yuJ3kCwClvKRumd6
4Kmy9Ut6piEBB4OHJ8Ig1nL4gUP3w3+XBcge23o+puPhYUD5ROWdYMAgNN6CVYCgnFWD0pJBTwLS
Re05Q+XKDwM8drTf4AMVU0/GJoLxLrxtALzMIP8VFoLpBifZVnx3V0EQS8/ZM0dOGg5TTjSy0z8I
IfndGcQAo51OLM2R2VlYKeroFfhl/+jAR/oUMQqCHMkrtSjwo51yFsuTkpXADhOAI3fD0gUWu3qI
A78LmgIxweItp2vaLFfEcOTivDu3miUH6PWEUwSxyc1x0yAFakFbswDM+xgk+sVdkO9nfNN6KxJP
Q8mYbngB6peRSOHlDsZy48lJ1UV/jmfTY2gDEPBMxboPsBPZek/htQjbUf5wJ7rdRrd3tUDeANLi
K2BMje/ywFHsh61tT6f2AzSFsP7Oc5dMUXr/KovZjEU2pbl9mYCsQZ0EgOwfQPkt4Ve3PdcdOIYY
3wXDE8eKLvjtdb+0wliKkGBBhNKAgZ9cUSl6izSiCP2AmWpTk18ldFP4jDmaA6jue0aB4Wojanrh
pan/ULqLv4mTuwOjR7o2i0am184VD7HdmR/TMO8UAOwoYnn2i+NAnsMfRQjWJFI8aHfzNfOxycBK
BPMgAKTnnuwTotcjSVzwSDFHLo8ClQKyCRHAifC1+L0UAexRolnK+6BfORBzdvboYJgVQ5QEZEv8
IrqHdPVF0RlG0W2lUduMzG3qq7kdebDUve4Hp42PCVwEKqHjKcq5QBqocKM99BBwMGwxLlr85m/G
RYXF0OLfKAJ/WVpFdXPKSW9kQA9r3kXBxI3yL/7lpjBZo/xjg8OIe0/hSrxk1pKahworAA4chsaL
38eWuRXNESlc+Z/QDlnSfEncECaNwoIYb5r3PBgPaEcZffCNru6Hv4PBkObkkZxs1cYhJ3IKyIc0
lMu69hp6lPCRdGKzCFZg3JTjGPdDdHM8Ifqst2ivBTASi4agI/q7PfZ0PFV+03arhPQt/2aXWPHT
f+WeuUgOikvJVQ0dej4iX+JKyfVi25MPZLoBQNsehscGbAxkbkhl0i4Ry25FfxCxFfEfKcpBbVuS
pxeet69M52UJwwDac4ChxcJzzCYyZ78yHJZZFotjcLEOQlz7PSYnXH2JuUvs7C0v0jzRYRQdEzhm
clu2VIOg7OR5AVCSnIKFvtdnD3oDXgfHa5WcYqoAEQR6rJlF/cJ+A7OE3Y4ljbH6AYgEmz68Zrym
0Z7ftqBa/Ji/QpNNfBoDHm7qvegDOas5f3/7F5mYuGADErtIwQXYFJ9EQcqs53c0Q7/JGV8wIHl7
bw/0m+tAe+RxBa4A6KLx+h164AT0TZrjvSb0TWDGh5tO0cIrweFmEaTudlsE7MRV6CS4RcK8Nuus
VSFyN8ftMjuAFTNaY9SFkSdKDoBm1XLfa2TK/BYYV68g9x+53UZ0dMyBuPZvPiblgeg5X9yQcePo
tblD+/ekwhj7c/iZ4I7mMPmciYEefkQuBmOwivJEWLJNxsuGtMouWRZtZr5qycf3FDdbAFDfhlm4
RKcDV0EMUohnE8g24tEAlI9lQi0Lr3k3I2aezvtrzghOYqkmPVFOb4Y5c2t9xH4z5q0cMVpGZ+/g
Lu9MI7KNqwe/vwjquWlAaiK9ifnQe+RUI+aV4rWR02IxLizP5Y5gQnsvZmkUPYUDCtlbTCJEwtb3
QRapSw4QhMIXyfXORl7gCdEOCxUoq9JSptUEtd8PYIM9BNE8pWKQVVpqc5Blt4lXz7HT3c/apLEU
+2IVtXUnBgb/6HWFxSwmm+f+zVf8ZyxNX/714RuUuUU8HFrDU80SEd3KPkmpIkWIHsnINjBxaCf5
vFQmpW5dl5k+HfHf56EreA0X7+Xq3s3/Em0Na1vxvot1EfaBuvnGwxyu3TJH3y7lbgOV8VgsyqPo
PUixj5mCPzm5EcOS3BfNqkHnRnB2JGqSG20wMuAZKuFt4T3Xfe09XNlJvQ8qf5S/9sNlAqn+AY/i
DZ7HF+YRdQBZhmT9ZJuWbMkhrqHhaJrT4vUwZEsHq96JEtXL9mKWHVYCAjwSEX5k6xHYj5OHIlXA
LPFvnhq0kztUcWKOzqQVbzbFLsNV4d1P2QHjBiYfOFEaCL1xUIKwel9InjY3KutxvE8uqV0P11Qx
b+Id0dQaehnDMhjKHIYhX/Vwm49gQtRcGjHRhaUwnt48TUgNIKm0QLUVgF0eYp8R0WSgI+mt2lHt
m6dTGcK+SBdtGd6goyQj+JkXv6S7H5ntwDSmH+G8LzTI7DpP6OG6msVYd9gNCkMo+W63yQiaXJMM
K+xL+dnkxpekfNwP3S6UJjdKRwYJZr9q8vCmY2o5zSeUztpEdkrsM8cJ5pnT3n0KAaeOQ5So70QY
x8yuM7+dbwDh8J7pYOKBw1hqMvK+zA0qQZ2Ddx30u3JBefmoVlVwCrQbT1i2vs79GefldNA5Sueq
koOzW4NPEYElBx78rZcfn1hD4SrEoxR1LhP55jAK1OA7A9LqqFupJulMNxeJ0D+epF9Tb0N1Lwdy
ovOcjEkDcUVbXE8Yg5K1wD/hf+aZOUaHrv+wxsgbLSvnt04QC4xtZZo5px5An7UvSGs8rJqdG/FW
p47OJbMSaGCbYgUA5YipYRu7o83A6SnBdPDribRoyJk3/72g2clei2K81V+ngcNCYqdDVwoLVYke
tvClEVPlsYOdwP0a1h1RH/PW2XPKs0AjcHdAQawn3MRaX7/Oyg50F024NvhXtqOLfWB2B8/JMpx/
hwk73qFp5A6MLo7Wx09Dg+AKuHlleEBBRgn3GgtCkBomTfyLKcfS4Ee7+DO5+Y/g5faIy7FI5IpK
Tj3DiuKNkzVvdxDeX17593UGFLeTsgfEvto8Y2lRY9HDMgon+dKq95D/lKGA1zIeV+60VF+QTZat
eW7s1rlPX8K1Cn+UNPxQk0CYojtWeJhjwJd0KEgwlZ8P7dQ+ZYsPk+ikveAQjwr9M8sOY6vmrQ9d
cb5ZOekOl7dbXPJle7xlLy/8QIQXeT3JAgXpCiVjsdaJeOWflGgu81FsELB2AhZChnhjKH+pbSkB
Cl93MABwl0XgvMhgV9Pg06PDpDLrjewO7M+i9a6K+5lrEnIJu0w6dPSw/IkFPFVYC/btl2unL3v4
6XmOrc760h6geJSDv1nlbxsJJx0k/xw1ij/jbT6whR1vrnQePMLrx9Xu8e02A8yrFR+8pjYEsaoG
E4WS0k+0R0DrwXP+QvknodxL/3abNt/geQm/dLOSrSBru3jyGqrE+xuMeIEUMjdkG26muM1Bi56i
1XqABTFd6yr3bUBjwz72wzQozHK/HM36xnsOmNXBDYDLIJfeZQyc8kwMasYGAXlwaWJdWfUfbwyC
3LlYGb8yDzNr7W19ruv8WBIdqk3TBwy4DfHSSHOvqBoFN2Iv+tujbL1+3rgPGIpVyRSQ8DXpT/BW
M9McwiYipEv89u/rkZoUmocYqnIoNCXNaiUEOHxmWNewpMcvu8r8yR36YeVdoK/AjWAKXf4x039v
KAPlzFXU03UsXC9wQMDxA080xABWRmkyxZnrEw3dS2ramB9g82tIYR1VTFqgxQ4Z8ejlZqAiJe1n
6cCTiGp389n77/A7zwam8glg4MIbicq3+8IAOhXQi6IHb5JhwvfhKw8RH0/fm9eMYiamXvzAeiAo
5qIrhP1w3/Nst60vH0m2NcwIaxS9/lL8MLJJLcjNkB/CnvZrw5kFaVdnrc/Wr9V7bEnYLFFX0Bb9
GQ+ehjFD20lYZXJmGUm1N9Ak8BeyiWKbQWAZQcrA93hkVyLTiFLN4/Fh79p5Y79+WA+0JYsN5Tx9
nmxVoCXI67CMSb2qcG+Zq4mxreaT/HE/7I7ZI4TGA4svjZoDdf624lsUzs3Xw3EC+e988SA4pg5I
1XfeheNyb0yysEoe8FIdwqDax1UzNGVkjlB32QBy9+FQ5FNMgOz3khV/uPbMsBPbyX/VTJnokvlY
Klf3e2OBewaOnX/JBFRJk663PrNnPNj3voS2xG48vDCea4pZTOa1XUtc0dzripz9xvvBajWnSr3U
K6ZDWB0oo3CvO9/yABHhwGUx+9U3zvfVYMRPf3E2ijlZ+mtdvN1HvjHeQaqFI2M/VKbjFYtfAmFL
MLnIv8+LlY2nKPQGXjkp3XRXYGMKXpbALpFDOPcQ1uGo7HPDVlswMMi/LfYS5ch9c8cV/xIPZ9k2
39xlGAJ1YL83XCRJJjBLvgE9dNI4g7/WxocR93lruL26D82rGBxNsH1iA7RiY8nPoVvmx+xqnT4Q
gcvtNVbK6H1SQDSITEPmxcquQqUZDe1n2FjdWpioXc4IwVydhOkzZuzdV25T/eJKLt5Rh+TTegnX
4m7RKsSjSKt98sXoQCN1+Th/6L/V6JZIwWDKIcX3rRr5fVR9CDkOR5yShFERwim2LK802SbNIkDj
CciF9y1w2fJodrq/YZIBttX2tZ63nHk05bvXRF4W8AEoPaat3wf0B6zw3FCwJeX6lTOMzMPCxzlr
8oKnDY4dZod0BoixvnmSVcYi2aSzz9ABOb9iCvP7YSEAz4upYOs8cTtrGNdAEx0D8/TwSWoOt/vJ
TQ7jPep/1IVhw3TG9UizpIfVwJ5wH/HohQQRIA70g2e9wlw+PRIzygKD9ApfKJ8C6o5Y0x7FmF+x
bGqO6JfE8DtyRpWn3h1phZKVW3rDdCZ1im1+28kUwEbnAvlqmlMHz4E/xsv/15iwIwOaSBqM9l9A
g1nD8SPFXL4TqQ7J2h2erMxrmd+uMJxSouLIC8BHDK+worDV8bJHOtYK4/V8el09j6OwwOL2+Dz0
E6hTtwPOxPpx0Fp038XNkxlkVFEnbZSno0MKm+S9I0w/VxXWJbLDxA1fIwwp5WA8HSCs3sorNbPF
HWQMn/kNYbtWvWfuVZMKemxceD0eSfoGOIpZN1pUdBucf4J7cMHoCS6YPr05JTYXjIyXhEtkhcMf
KvPh1cvphnkLHTqUHITJ0rYXF55eP5GmY8RtlCTQFWBG+LAaVrU7AAcH6DpfV9lEZDXlRRYWPXLa
Oi0LWB6BtsKLnJpfjgehoF0NI1k3aTgIXncvm0vT0nstqWXEY0XTwe6ncUMZ0DBF32XT7s9wT6NZ
l8j6KV+xruEdlnt90i2ZkjABf4Ufn+onubg3Sei11/fpKEHdltA3yhqdWFe6ecn+3naixUy7a6ef
FrjGK4v+G6lBNemBxqfl1avfM54wk/bBZ96OXLqAS9L7KDUnL2U2Ig5ThzCp3ah3Dzn6xRGo4eM8
mONpHJO2iYuiU6ZLcW+TO/o26O/w+vBiiTWn23U2jgLL12/mogaweiu39BnsX+FNxSnrro74Fp+Z
JNiNtAAsESEMr2+HEdQy+MQ/9F4+KREyANN+GCRwZ4Dd5aerLNX5jQp9A6bOEy1+tcWLem8Nb2dk
jo2Yv8TYPr10Dy6jtHStWQiOotkgFO2W3z7QLFpgbd46zcrwaIRhMhu4umFMNvJGWJd8bYYJMFqE
HfJqtH96itkjm8kJLjWbQKQpVGa/pKTyHwCeBpWQWcSn50Yy1ncmcpmXL2oh0qbKGP0xEdOwO/1R
Q506ESDuSKJvWM4gudd+ivEe6VShHflJ7yxyNRuGd7LVRhmFAoniuSlkbyzdTYk41E4GhfP9l6Qg
xloD7yUYUjRCIwynLvaX+dCTFkujbfRqyIMQPjP2Y+qC2sPJtYs5YMDXeYblw3seewZ7QAqqw7N1
FLoqOjH/xqn913D8kSDVYfC60FvY+d3Pi3Ak0l7uKKBoKhvXq1k+BmCGURljXvQIuMFYRMmONCbe
P4qIr2XLwpCsRMWGk5d32YurTXfjqmxPdxQ31dzH/jZn7xUqYqwMu/V19f0regtAu4dEUNia6jQP
L4N6AsjidyyXXcOR7fXwOjI/3PrwnlEaYo4HqbT+gIANe5vp6bO1BBwFpxsR8O8zCyTIGZ9E+Viv
1Kba1yNl3slmtvqiZy3D1qfP6P18zpaq/D57FXFxc2qczpgM0xuNnWwt/LFAE9pTwzy14FXOH65R
o4cP22tyu5HVXt/fJ73mOxl+3LRa8+lU1e4VX3t6X5V+gkmvTMmNSKO1xlgRUIggvzVm7HbXse+2
acvZy8QBPrUB5FHcTS/4g0Piur5DBVKeXuDfPhm09nWXrdttg7258IyslhKrwtZ9UOJXxuFLMrrc
WF0rvdtAyYUjUPnS8dI5V+oOx8qCa21qAnIQ/esaGQagKbibAl76MgeJ4mWpD7CTQQLO9t832Ga9
Jb5CgsCKEE+geiIr9mgF4LF8T+8qOPznbT3Di0svcTdQWBgFLKSjYhWoQjhEtEHwxLGI01yW9m41
5yyjCrd4SQDFNb6jFPOhThZM1FUajSi1el+8MvNDv8bh2nWhiuVseaTFoP/F81K0O5TizFHobJlD
Hn5Vp6Uv6VmXjF9RKFjDsT4M+BfyeY2Syu1ubooNq5E5RjUfM+3+STfDyYNdbBzT24H28kdg7Lov
xdfJx9EBBZFPRzPokt7lTwvvcAD3r2OxUpM8MsZW+QCU0xaA8W+29S1aPk5rv5aZSc6AMMEDDq/u
AH9AwdXii7JT/Z9M4dUlfThwj8RoIool777uC+cFvPJ/Ph3OWYx1W8NS2DvPtoRAfmD72p1p57WO
UC7mJoVlHKRjS4j+OiR+LOWPNTfSWwBxWvnPB4SGMODdHJyTvZSV7lAUNleg1J0K2jd2IAQQd5m8
gMwNgKOwm0BUtBvspc315msdJlaTr11g+7rrw+6HPPHysXGvThnpBOykAjkI8/nswcnvPO7VC5Y2
oPnT6dN5/XC/Y/CRXPHqMU31xXmxhKQWJZ2i+4UY16hsS1mPX6uxrxsuKEHT2SN4wjRfUFpHOCRE
l6CszfyPhkY/EHDVeV3b+sPDR+tb/o77adn7+hqrHlwf/dpFngWShyHGyw2bCWrYR2DwVl9gaLRZ
HAr3RUniXlZpZenopnGBGmMya43w6LEq7B9GnrbjEJeL0mKPkZ1bp2IKH40iRLaJ36snGxqpN5hL
uNgwezJF7c/XyhePRJpmcUmjNTazAGZx71927fLNAJ0qzx381VG2+Tzcq2wq5xbWT8tlSF1kGNjc
LpEhZ9Rwf+LYECP3D2ZV/ddrmWIiIbkktENqzODbeDEa7oM3EJVkD6Fj9gvdLGgzeOEbRbZvgN5v
VAukGsl/CZQIdTFDBPCkCngoix4bBd+g1F8VoF92g6tZOvRE1io8SgcaArFsyxcmOl2IuaL7mpTh
VbM2BiyT9pTHQPvRfSKfh2i7p6lbSrB1HosywTBMgM7QO5lE9uAxT29svXeXHhgouM8qMfnACnc5
Wg29W2FVHPKkP+5zlFXaovjNwyH1qkqXkWjTZofcyoQsRj/NCJKIRDjSomKTne7w9M6qB7cwgwC8
0GmrSFWD+txHBWHifDl+pFljZx6ruf7GCUX1owmMcxoy9rW+++H8vYPhxDeGX5s51D3ehwA4jmvi
D96XqgnQcuabRsaE4p5vZMQ0AAbVsdfVNuyriWrX5WyUhvgMGLhLmJrHL9R3uOl1IAxi4ATmDL/o
FjXwezH1MKuRhVq6cHTTKSXv0jsG+JbM5JoSV1xq1fnW/hi2BlQLyJWTF3bnZkGfQueBnbEneZRI
zuBiGgwImx0t1/Gju/fSae/+N3quPjjSwa4AVbUH5yLKIgLOIuWEdWtKkcXVJgE7uYWpNM7LLv2q
p0G+m745qjJMQNm8rv/2XZIHHeA+Ox5MlTJJH7iw+tgaC9gXX70CL6frxbpMi8Z525+pj5TdvAVE
6+uW7Q57sPnMQGJ0rXDUDAlhSgizanZx5j8Sm2+siuL6wEyUpdgfcsP7eLrao0jx9tK8K7B5Pnvv
A/DzHtokxpsXw74z2nGv3vAL28v+jmPvwp4czn+cgw2Ofi/2YDmOcYj61c2IlI3r55tKwkqXQ5QQ
EUmGgTH15fUsWbRpJMQ7SxzbRTP2nkGHgWSA0m/SgO2/oyGjZqqpIWweV25oV71hZxYlbjymMq8R
NQ3N8fqRBx8MGWZG4cvv1QPMmP754V/ffBrY1tKPMlyXLK/iQLSR/GUsw55ZrXLuavLaslujRWwA
yDI4jV7J95WAgKCZkEBXXIYJ8oSGghHDbepJ/UKW/JSUs9dSC1HdYAd9MhW51yTG4un7uM9fNFRV
u3mwJeI209qfseYpAHAHFiL8dgzSP6pv4PU03ElP7qkkVmqUgFsofvTw7Whn7AYRqPcB7T2B6wLP
QT/qcC49XJt543ge/nOtlskHn31G65EdhOcvSiUa1KELU5/NMV42IQFw0H2hzkHxCfU8xGZ0DcNI
gK3kZsAPYqn9YC47iAe/fGo5rNzRjO9ykfiFJKAFTVRCA0yK9oqKoCUQfD48Ee4LbARx/DkVVi6O
O4LlSMQ7KWMmKcKGl3HKYw8UuWCv6XTcmg2Y0Exs5Px6hFKTAqncyN5zQTd9ynmeGeSOz9PO2X2R
zRXZl8YCLVbfEBuZXLHdlt+bgIq9icIVqlCKaZlbke+zIFOY/Yg0L5lX+sjafTdOP/SaqGGZAD7N
RdDYORbFSCefpYA0P6csC6C8XJfNLwxUOGCUAuKT6FKksFhStjMqiNrs8FkWY4LPCpzt+wdpT8bp
9KgDSThXKcz0yTgNccMJawBF1sAGbGP8uXpvyESwPcgVma2GjH/UwIBe1DLlHCUsm8Ef2BZz6qdH
mr6fWI9LtmYwMT7e1sMJMtKgiPb9H7Czmc0T1btHD3gmVWPrf/ef9icNzsm1tJFweQPVVhkuNxr+
sMFz2gmxt8Zuwa/F+rvlIMIdFIH6YjjLTyXmAtoSRyD1KKETdqh3s7B7cF8VlSSnzwyn8iF4Shv1
Bo21H4Z55k0/nVNVMxmE5o/6O2VGj3CKuNnYbNmqCkif6AhniHFfm9FbpI7GVotERRBqLKV0x+//
ojqNi98Hs1CJC48OC7rh1D3V8Idan1fGlQ2/XvclhakIFg2UxSw8AQUymUa6YMoBARm94PnpIdLd
ycHgE0CVYxG8rFM59JMhvEYIGFQJndn+XBMIQb/31H3Gi3M5U8IuIXqlwSAY0UBAKRoEOcMLNidD
8O6SIQxPPpMtG/ZnyUKOocXoGr4aczlL8p9HLQLAPFXsTGjh9Mn4Zith8QMxCbZ4j8UBJFeNncsX
YFJj1+Pz2z1tqNO3QMSuvnGfH68OB3C1wue+g2XTW08MXVyGpWyCWlHfXcogDf4j6byWHMWyNfxE
RGAF3AqPDPLuhkhlKSVAQhIenn4+euJE90yf6KmskmDvtX77ad3BcPMrV1LepCOjkY5ULXOk9IhW
evNbT+ZMLmYamvv+dUYSnKFJQE9d4J9vorvDvP78YZznE7zd0Tx0BKbWVhZASJABFaF+/UBlhnWC
lJ5igMEXeUhdA5kd5jKyahcvRtl2N8H77Qmr/O3e7Tcn09lYvrav38qqBoI/XZOviFNcWpEUoMnr
NAvMtRLyZhvRO5kWr78JV0AtuJPKGrAJ6sgjZaYcRvUbK0xV/+VHCCvTuo3069sb64g+VxgOuKZS
GFMlCofL6R6QdyuFzEHRO8hWyco4ldwQDAWMiNArWij9KX88c5+fySlZYX8uDvfV8BdjCQSRDlEh
v3aE/XSOBB32cj9eYovkExaLZiEjzlNI2CyIv8BH7L9dUmUWr+0jFI9ZRMcPmjzj+AnfUUJYYub2
RwVUGWQvczmIA92eODSdzMhPWOqBuTJXz4WxoQ8tJQQC9wh5ZHsicGrmIwokE5L1kpGSkN7uR3Y/
mV0aAKTuU53lMIw6tuKlRLi32zl8qkSMuQr65LDnxiUr8Asmg7ZjmXHlq86khltxGwIYsSKf67OE
2f0+l7ePP2mtrLkEcVY4hSNcmhBh8HNW+Ny75Rnhsi/zViFH3cnnZ2nJZ6Gw9M0kKI76Uj2rq8/b
bgBzgMnnkzkFEfK/kvQSWFDdEiM5UqNsrl80Cm0RIwj7Lhy9+ab3WX6WrJs0+8xj9EevQDyZ63L+
35iDRlshLZI4rd3DV2HDBqefDw5LFJGFQqAFxGzAVBIt7D2cMqq8FwTZw3m7xfp+qtZ1VFzUmTqr
Fll0jz4LcSYfX9t8XYTqvFlKP6+zVWwAbUMhHH7K3XAoIHxPxukzmXYvm48s28FAr4pnKJ/4PMHj
UNMx0PfT9Kc/ycCiv49DwhhmWvGczWOhb0AYPkzP8koA8sr23BB3JqabvOKw2ZIUwlSdH3VgiBV8
uxo8j+n1cW34Z7QOTTiscb+jcR94rnjWXH7L04Ywyrct2kLIgSm7yb/X7rGp55OTEUGMwWIdDDLi
F8/ZxC5GOcVOWcrBWMOBtzOYuIb7mFXLiWsyp5nr9EdD7SUResq3MKwz1OkMxIf3LuF4eyzTJYmc
uEIq3Ou9rVipvxfQwhMT5xWLz81cpbeYd2wv/Ht6AqHn2j9zLgXPk7R9npK//PQ5iZ6xB579nOK9
6E0W4MPl34OD4Tc7JLgV7wdpi86XBUcD6aqnxan5/fA/e56+/nDW/72vPYpDoiYXj73Mpo/Ti5R0
rR07su/b5+2+zdUxTC+J+uudXLGrgORxZp6TMegtB2y61sfnXl/pAfuaZssUwr5md8qRtagPqeBg
QJ1nP0KU7yZ/8hfVBr0wtDqUMFDv9dhUlDgf+thhx8oFoSHl/mMwz+ZblHqIxrDKIRZSyVFA7rGD
rVLDaq6dWPhGyYHh5UH7R0sFr9VfGiSH+6FfP085Tk1xo5bj5KQCh36mMl/35o3QP7Zb4qrGBJJ7
lHra+Xs0bY1cDUirlDvuv7QdIUhsMkBe0StCEfzaijMBeLnR6XpOPTNIOEx6v76OvwRHBkB1QLrn
SkRyOpM3AjR1fipObL8yR+JvXc6TnBPDf2mhJgQSWaCc0+rbVvOAj1OH7Pw4mjj7lkvDGnRHT3Cb
ICP0WkYo5tp+Gr8cpjv1RdgN7JJhOqeKrcgjnG89GjiJEqa8z6iXPCZ8kxxYZj4X3ORqvHyB31Dp
/xOR4pdjoyT5MwPHE6z1lcib2EFx4Annijjq2ubTMWO/FrExk7IjpA68NWuY9QJrRHBE7iiIydvK
16SLZ9B0RG4HuLz5PA1L2U8qJpFp3wIMfd2HORM6u9HWdYPeL8rU65dUD14O98mnDpYvAZSzsAB9
COsvgBowSs3wUTxtbqIsyB62MJkJXhmwP0hO93XLoLbl0xNbbjl/xSxkdVCC2zjVsk1sWjAIy4O7
YVHmGBkcVpTaHv7g8ucKASCPS8nR2aEUalwid+8WIbqm4RR9WL+D3pi2H9+Ear9VpF0RFokex6Eu
fv/cF68r7Jp6JGW9vt8JDwZ9A9J1+Xs/JWS3yWYsZ8kFkJTHt3/4kmQlrXPXaLZcdwjHOw88koCX
5krjTRqVrT9cH0j26XFZPMtZDGMCw9MuBv++piAOrUIDB4PLm1B3n0ph9B9wDht+yOgn4GRDCkZz
Qw+OiGISiOgY06YkRtWHjSDVQ7STInTP4vUGXGDzX09qapGs79NJshUrDU9SDDwd3LIFFqo8aBr3
uUXQUj5C6ACpXj4iwkeoSHXG8yr+zVCD75Q1oVP9qkN8NoP4saqZ2PgFO9HDJ5GEP6DZ/dJiFt8P
IsnvxfTLOaCvE91PDxn3eO+/SEdFP8Fi4PVjvgwSwVd11pYpzyQE+x5pQzdZmGoEB0z8SZIsm2op
Sy7HeCnRBr1Uiu2DR/wsiVNvIHBDdrAR1Itu2/N1B/QsjD13YK9sdZ9qiooruTsojSasI1emE/01
Y998zQET8tzpxaVsf8JPbdfkXW5I/4S0IVe4s1/i0YiJYJ1mwuyzTx1yuFGucmJyIbyib3fo9tXm
g6bFCEwQj0X39gWYOV+jTghrGMG1vfXS/do+arz8J6GxnwhXQHuijx/PH0dQQSsh1d9vkNB4bbJU
Hi5L7aiTH6bUDWVeXi1F3QGRAWll3ibybsu3BoOnSc67CV6T+fiZBaNubJSNuB+MiDEk+YWx9xN1
SJuMf2ogsLjL7vffGzIq2/IW2kntqfX0JXiN6umwflw3IO2WsIQ+gm1HFrLP34x9QGSSw1Vq/n01
SwWO1lBREDD911hMxh1DszZrkLcJT6/rg6/yq++FNGToL17gndLHezVbwLCxJMd4u3QmjcKgh200
Ps9r1Hwcl/W9YXlHT8d+S/qux3q4EX8frHfg/IqlQmsVB+Zbvq+sdL74q1v7I/pckg+bl5r2iumN
hYUVUxsXoEKfwsMkAF7rDjUobEo/nTytXrKLHvzZEoFl2ao4iYE6TnWKXHcSveb6gpvfE4PJLt6p
KzUw/k1WkzNkO6Saci0eZD+B64N4s9yh2b5WuPDOMjEvNnAw8klMi/2qR2o/iv3AmZghqD2CJk7w
5LrSoWRyhD7BMni3yn9FZ5eyLRXT/O8eDBsdT+AZoFneTQpE0wNRspItLPR1xSTJQhxoF40bBRs5
7VAmlAF/t6VN+qdGhLitm7ABHHMQcrJ+FrNkUTeA7TArNhSMsOTpeXGa81lhFPG/6jQVADmH8aR6
30oarAGsdyxJvTPxVArc4K+4jDU/C9F9+zBx+3iFzpAg26Opjww6z+J7L6EfTbiu+V9f6g+nxh0S
wgD4K1Ds/Q7r+7wKc+ahj8OuceIrMX/Q6U0N2XoiThMwwHI22+Bi4yjsCYvKMS9DiEsgPTy590KB
Wj2DtBBP98grNGhRGFNwvvNHzt+eL8gUiTDkX92TiRktfu4rA3SQk/rAWYLn8zuv53frB58OJCrL
n7nSVinYzlJHobB/7CfMs74QFPtXxGQJpjTGZzJ3yS6gPdLeLf24Y0baw0uOYF1svUSw4t446wFX
IFsE96e+UnQnXpZHY/O9lrP0lu61c3p7LjjhQFwYki7m20VMIDOyjDTCumXo3n3oFJjYAslwX6gA
bSqji6O66+n0IdIpEjEeuxdaBJI+dVgcXiJEtpON2QQlOz4nAA/3tHhv0NqYzSLRL/l7wy311sPP
xKq4wJ+yVexV05XYwYH4IlawCDXV1dzptswVRUocsa9N7xmSBdyY2SqkXOY0hHr7dyyhG9kFOUUw
FCighDiU8WYylJfA/ijN9gZbDMsgUVKJPZGdChj34Wf6gj+gSqWhx0dpfEIu3746dsVPhubgMb2/
12N7RcOtfJJd9tb2F1aI5K+9MeXBVyNBXGB3EAa/S6x+K/r5TSPIrwvN1dsdazfrQE5IyBXWEkOg
5ra1x4oAzdJchbCitZLoSbt1O8AX+BaYFOU9S3YGMhgn12bD8r7neNHUoOY+lN0MAIrHBJYHwjf1
ZFz3jvljVMixfvS9GvQUsqz1l6eTOchmRCS9l3poZdaPUO9D8e0PmTcG/xGq2F4JnN+bPK/w2Al/
FmcQMcmKMmpH/lnbN3e+RNsMVGZhjvabwX8G6kV9eUDpnjAjMyPlgXnTCVB5KGvObeXkSwOBylw0
vZ98mf0T5+w/ucO5p85Jiq7WMTgxLoAFe8jDfjrpje+zRXUR6efSoL6YeAenhIm91aL9uVVE6v3e
EZ4VdgemAl0jG1apz3SZRQoCcbAz2ev4JRuLeJlRDRwgS2tWMulid6tffALUQM/2iGajDLt2bP8a
wxDHoMQuMv0YBxB6UmgPefpQONRIC5LwWBgXbIjixqx3ujgr4g16B3hOeVtf833HBDRZFhPyusAf
eAp5roGpnLP8pBTn86A6ZcmPUZSpkaxRH4FzoZ1lQqy5JbEIYIbBjiBr08fdicvlp7KZ8FHbiIRl
8UJ5yACQ7fWw9RAX5D9fKqbIjY6nrfAkJz49f9ga+TUC9LW0hPnt5JIjsk/Xb5b+yRJEGtict2zd
b1+rOza9HYTaCJK6MuGAFum5Kpzic1M1c9W91+EERFWxuE7O8T/E+HjROSlBfOSdvlCMJcMGp0oI
d8Bkwfvy5N7vQuraGH2VZvOt/DbgdacgzfvHxLSQrArVyTzTHBmYdSesUuuu23zmot90xNFMKDIj
MLSc/V+qC1GXlW4HgTBGzlCcJf4pCCwUAtG8SxNIDZYKagb5Opjb+bjSt1seGfDTsPpuFIgR5FPo
LzhY+MiDCYjd138aXqa6z3ndR2m71dEUyeH3a1Wov+Ab9KD/Kw/v5cDt8FOqLt9EnIU6+ilFslsC
JWOHlijMZus4CZCAVnpgrFlbkHxKYXkQSFArIf2DQrWIMP7yleaOxHNZuHnwWPWHYT48lrzENSOP
IxRBHwIVf07qus58kVu93rPUotm8NLItSmuOTeVUGQH/VA1u/bK7U+OmtCciLexczluC2YMPgVw2
+wLH6VT49/pSU0ILT2ZMhS6sNGKf+d0XZLHg/dQPVMKvn544k0zrnrkd2sA5eFSO4JDwAzbWL3mY
6sfhHVjRnbXhXK9hUJc8sPkvhunSiRcK3l2iuntMuiLgC1ToeHoZFrcZN1dxIDVjcvde/6SF2U7j
TaxEPcFZ7a8wN5zyiHgMGRPPazbTwNLJMWZHVqd65+Wc8otvxAd2eEMhcu4+1mkfkl9vfL3cYzwd
u/nKGccAQT7LeHu/8wcHOgFZEkFJctnXaIciE3l2G0cmTgd+9/dQQfCXWgqz/pudk0TXY8ZEBuiF
YmEC9j0mS9xDGATyx0hogBzH0MBMosM2PWyzcBPlwDUNuAUoc3+MtzQ+CXk3MH9R0oUYOgB4/lIp
i+Zg8roooi9Bz/28tno7fV/vxvRv+dkQKsA/lgRu9kH6dJ77tjko9zDO1gIo+BfiAYOwwXEEgn/8
3LKo2WcnQQmHi8qAxhLesvRuvlBOc0JE3fo3YcbXSHuMN89rm7sxrMYQvYKcb4PItgSQRgg+tatv
1NzSlhNb3WUx1zd1VZac07CwG2XQ2lrdcUuMnh1F9QzUBwBsd0fBai0f6l9RDyB0tsaweog+fB/d
r6fGgaPVA6mPnoLzRa2nHmoaK1H86TPKjvhdfZkpVgkjOTi3xSB0/NqysE7m94SBqLYBll+DqwjH
nJSwJ9o9rNwjGDiZ35ugjyqMTvR1kZsnzZRN4rWrceC0mLuVJQKJ9pf5tkea7PEvmqgyTqOOBpg7
CbpNKkNlw2GUKsZH1sz8qgL3qG7/WXQfC03fxB5xfg+7kebr2h5tDPQESneakCgN/Lz9pIpe4gwW
spqxsTVE0PL5cLr7JS6dbflLGChUrgHztOKPyjgWDId+qxbet3bCOrPerade3/08k51GW8rHvGMe
DxTxlC/01E708P0JJ0+K+56ZWxczwSXOme9fHL/+kusUTFMJ7onbqEsSY3stEqlMQCf4teT589bG
dn9sMieLJleePgYSPz5m9sv9ivMYBkj2a3R3sVUm7nNP/QO1xi5z0ZCEItXbNFY5qDXNVSz7BX84
mAM94iJBx67pfk6VC2O5ECoZj9xcZFT5ngsG8CwLquclXpt0G0eU1TGFuRnaMJwJCPTeqBH7B1rb
1Xc2tJSuTrmzXzVuIOqB6iM/58mUytTGbye/MZRlUY1qrLd6IyS7fsyk9juGO0omI+BUlt8KSDCD
l6rWIhTdYeKmSzUySR/nwYDRng6H7ITaCfEeabRjk4BxBaamv4JegA1idgALktiROyLu4PwubDTh
gAlIGAgQz30RXRa5n89FzF7xvRAT/+7mSTnT1JW8UT9eHMOp1ou4ALLB7M6s2mWu/lgWlac8MV3E
9wUqhIxMSMQV25fqZWk42ctL8VRLtkJVOiMbvLv4y47XQTQwm8dTkT1Kc8hE+SRWsmpttsCy9NOl
jC79u2Dq/9akmNSUwWD97/EdbO95ZF5wa8CZh1Du5bwYV906UPZ5CA1CMsINANglMdTiWFKj8qRD
ukrH5vUvVpwPYlIJRxEv3mJAjr7Mf+QTC3qmWb264tyo6EcEMv7oO3FlFrNPHkhUfgEpLPlULjzi
sPoV9w28URkgo5IOFW2/HCw4yz6hCbNs2gyOmhG9Bj87NL+CzxP7zzy31ALRDHYbJvT4Tiva2DKb
Ij5gVzOgDcj9gPmHKi1YnIQXgaYgokAi+hW2aeYNYD8nQOe/Fg5p3Tj355zfg3xHx7tj1CjhRODl
IwViclGE9a4SIz0nn4miK8GLf4e/FPaMeSN3O+tcWKBGbcgdxBMl9Dt+J9N2pq9ILi9Tv5RCCGgV
40o+B0V8dv9V0KhuG+a/Ly6Y68BNYyus9mdWD021acUq0tn3KqfWY/+hqVP0BtoYEDUws4DUIN3u
PV6AEshzQyA5R4ST4rDzCc1HOK2sWp9LGCxVnDKNMK+AHSW2RABMixUX8QWDERc9QojsUgyR9Ncy
HurcIYNV0nkb6Af9h/5F4r1uJTcylRkJIB3ikpy53c6umeihdaqHxfC1Cb6LgYRRecJBA6WhLvqv
o1Cy1WKWIx8boYlpM/G5MGYGo9qOSsC/BORq3kXyUtiZwA0QPUUbPlFpfU8N+yLDjn3H4vVetcbT
FgEatO+ijJfqfcF7URY4XrqvnwZx7HxqC5FnhpGjZ6i7k9rPVN3bBXAzVFMX9mlElclH8PMYfuxQ
tBjBJM2SVc98bTSIrNZvWhBRS74aSLD+0yjK8CLBIxDX8tfVbHNeE1x7ZnJ8XF7aHoQyXmoa0UxB
eexSNON2JwSvaskyM2PYaI98M2NLJGiziZxMiV5JpGYLCg7iN4+yYyqO8liSEiCPvThvZ8YzoJn/
RuMB86R59sciKx0WfI+oBLcL3og0JJokanGvBq8ZlXBnPrPFGxgT9o1ADoch/VW4qALLPwgIyek9
9TLa7YC0JWP//aOuKVlqA0j3VL+O6cBjxS3/wro7k/hEexfX291WAgp+CEBnAji+sNKdUOhX50pA
6OPAbRC/NzY8IUgDhdd1nCbNK8qGBTMionkO0306H+BNJg5iuB3E5x6PJPOoh9dxOrPhNYhyfx8r
rEf2A4FmzSHpoDCT5wUlRMrmG9PBzZK0MpC0TbD7sWWhy7Bfafil8JCMuKkegdEwzT+s+CJjxWuJ
KbDx1KmvVZ8vy1C+dK8NrQmsMPlvp1nA9qLoSM22N5bf6kcFNCldXkJ//K4oNCpZm0BGxkYa5sKa
Ja2YC4M1/Ex+j8rENkApkYPlDhgwcTLmtGK0qZ07tNxxcr6ZTsvlg2ZUXgEgJgv1Hwm847x3KhD1
dheN6iHUyKwgloiNVrMQH4G+la4cCJa00RbKyyNWCnCL5dg3LZVkmBNNLHMRlzNnqLKebMuvDSFD
z+k8Ue3nVaduKrUbOUgTJrspsp/GEdj5WZUBb9rZmxScHg/KaAlVH8v3SV8A2mm91Uo2tly0DMOm
qVYipAOvK4kLTwqSzkPqS3grjCB/2V73p3JY/U5KJ9lJ1mvXHZJ/ya4eVtoFur1daXjAQMO9bvtd
vpYTgrKxyOCt5iNFiAwo3EUFw+7XHkJal7/Py+fvrhJO6r/mJvKR/6BqFjiSppnBpvHXbrslZlAp
XY/D4EKr+V4nttjOhtjhz6I87ZIf26+w8L6xUMxQBDJv8jGWjrl/AS9lJ13x9M0TDTDleyghXumh
bKijsk3UQCncgZX3rNQbllUZ6ceWuXqi/gMsYXVIyPpPnDrbcH2mnd3OZVL/CCmT6HH7EcIXM6Fq
ZRXD/zht/pTcrW5JHNdk+6Y+z0VMAhsygJvEJQphu2YqNxnZepul875S9Wv3OSTdDLBeWTNFE2pN
rV0e1i6UDIjqB53bv687ntYjASbP0LcBoN1XQJJIExEPqKcBtqac9kWYsHUZdsySZYFgeVxo1b5b
xopVbfqpCX/IQiu8LSDnGP1CuudEFuxyJy1o4Yk3rCLf7WSZ39jB+cqFJT1CFNEVG+jhBFTD+VF9
euSI73YfPDyzygNlxepIwR3JIojbtEP6wdTmF6QzDw7SltfLJQlw8fjTPKvyEvSqV5xTLIPidVyt
9EOOtnJ3t+5W3eB/pJcVkKlD26L5T0Qes89yFC4MrFtY6onhZa5CD/WctXTJYWMpeY+HFVQWkR6I
FTnCzk//bb+3zLtbKr/Wsv3zo1jPH+FCaJS05nH+4PAizsFFzZV5L0sCxiaGkb+uzxlyegQOj8cW
SSgxUB35cO8Ouc0EeSF/+Vi78/OEr7KzO/VAEOQziEnUGVxz28QYYAB34j8tBnbkFp1W5GdlFhi/
dgXsIQKJ9IrPx/8ActkdtWJhBx6f7so7PX/2M40gWXriyN2mCVPkbuj/d6nmUP3B6Pfq7MG4FgCz
b94qzB3J+s4SEuH7oaa2HZNbQMo79DnNrvVqyMDE7i9QYqrsEgRCDo+mee/bG9/HVNmwVZVCoCZL
DiMx9jFAsd8ko0Pk/IISI1MGNbeBGJ5JDOkaYafgeRBpyMCLLf4uHAQji399rxvkjcL1Hepx8NLx
BVtPMn+A7ovB7nXnpqLxaudC4uukG3ys6olfP3yg1kD3Hiohl/TUyKzvSh7DGvhRJQHLn33FTDJG
GoGNKehjHk7eu9y3CJh79aydcJSIOOCBxH8yLgAD/xIR6CHAO5ojaDkNmBlTNJDsQpq1G1K/GpCZ
B1pwZgZ2O1BRVDgNiZCwRiyjGwxstxq3Tju/k8cIom/YnrqrcVKzAP8wCMxRvngjiP1wQvMGRsss
HW8BQL8kFv1+58J7xTnFbNohx8hc3jNRQDVJshv9Xz6WGg/qnouGYj96FMWdqlqCgJwINUKi3pDY
1tCl94jb6E35CZGc6HbEoKP6b8kgLkLmNUPwARU65Ajwv0ukIjn7VgRKj6iMU5TY1q1oO/Bl5O/A
IILus+8QZ0l/MRVbIEkOQhpKYPiD3MzPBv5bUGy0N+4zs0WyBSYL4e7f34F+rq9G7XakGzWSW4JS
LakGJDObmBTn8XFZ5iS8wvkcIPEBPzydwDCfWn0xSVz5E8qKn44OQMtMtikCnWKZ61Z+KfYmeArv
/vv8bjwKt8eFgWk0kR312EYSH5ST8NoQd4Q9TdnpmMDeSP2HMKMdCZHkFA0TZxyapa6zUay0wWfD
HydA/+OqU0dtKGs7S3RnmPsR/dFDAL+xC+1rARc2L1sAtnPG0xkqvUVJuOorO1U9qVrd4lU2Lt1W
QLAR6V+ovaeIr753n4B/1HHQuTCOq/TnPv+S/moNAauWCb1GAIHgjUzv6IpsV5B7IsSU8ttHXOFP
0WsKa/5BSTBx0BHl5QzAh+sdBJC8ggDWUMFIhkgTJxFS+O0TnR8HtoqCm5dMpYIPO5GLf0wak01i
1W45kcdEoT5adpW7d8zwO0/wKN83enJE2AJiEGWdhdoGmflfjh2K3Dq7WhroURwA/70YGTt1161B
32PQNQL07hyJKMREIH6YQm7L04taOebaIWhPr3F24Gf7daCy8QKKfOealWrT5mfsFyFvqB3L4KmL
NVF3/ZoX/XKX5t9fMgXkXc2qs/zCwbNWIu6GCrfSwe0Hp0NMtnvLURU9n1H7dND7AzugHSR/0QjQ
+EPB9+20u77WmHdHqq5nctu9Gh92dhxsdKcjn22mvl2cpoQ3OsSZhurtwffC9Af508Ue2fkT0kTw
G86ET6jAKpN8gf72E34XnJe52wh2fCBOeEDkDC0/ZnaQBrp6QjIiJEfL/RQXLdrU050he7CU/+gx
XsQW2xyrBZoXlID65WvSD+RBzS6Rk+5wUOk8LQRZoIpk4+39UaWEDrE/Cyg+yNSgk0QPMxwtSHzw
ij2j74DDcRRR+aMnB/Vxjeaexxbs+/4J9Hbx5gy+xqA4ii2gUOBzNFgAsyhzmbLP6F/pilNd5KMx
FpnHZq6oLhLvCcPV1WhAmqDSmCuBXY9s081RQHzhsqYJG/j+bCFsFNQZtG/uuaNMTF8zHO70nBGo
xHPezU0deVXKgLCfRMKayUepr2V9giUBwJ3sGHF64fr0TTR3ZOmAxlkcnUQtOclapcCPDJGNsHg/
HBVyGRmDOkE29lrIe+yM7abkZ1EpcslxmTJcrDs6R3jfAJxt8NI+wm8fcvoODqCB6UHTGNT4mL+f
Zm7gHZPd1++kwiKxSDfnZDeFAMMCC4X7ONAgLfH6E/ZoZcQF833nK0cY7x5QCWwaSBYUnLPfP8Zt
hN53Pn3J45CamY58bmaF7Ehvv15wAO5M3Gyyg7wBseyV4iHZEsHmmE+AYZboyMeEgw9nRqgX6KqK
7Zc88S9pkJMRKxSbBXfKyMEujJVBjeyNGwbJS8fSy/GywHGq8+yhL+LGZ28kn3XUqmgFSVpOXiId
xfFnd/riu1ahW0uPDXn7JuFpCBUWLzuPxNbhoqcI6QOQJPkN2fASSW1t6zSfQNL2mGEGFGKPWfIM
JjfyeHVIM0TLVTB5BgnELacMQUyEffhMVSreUfCoSDCWNU505He/+U+ME3nH8Pf8LDvqIj+zkq0C
lG+NbUSY0+xLHsJuskSp6gI1rJaPDeCzYs17hCfgcLoPVAQlzkBBTRXIAY4rGJwTyiM8sxQmq+is
qSlzkaph4Vr2+e6NnI+blzXVPpbzCtTv84dkGv377jHjkZMWzbpg3MP7aQ0HyUI0g7o19c2bbPd2
Nh94asZAXXY+MuKhcFG+wC2sMYDyIMvb/E8nuFjbTFfQxmhTKm8Su+w6OiDlLM/obMJD9rh+aSZg
DcfVspsEaR5MFGQhJJRt0ZUcMerqii+rNlMQTVsTFdvaGEklTavWvU83gjMhBnQ/Fr8oR0xjb16v
Wc3WBtOBTi9b1Yv+QktCTPJyQOvarxyy5mO2jZc9yR9gzyQvGKPE/rFNtQsKjqzd6YgXiE1l4O1C
XIoe/km/gciwbg9X0aLScPKo9EoL1gIcZ1dR5aHNeFL5TSsgLF71j3JjpAQToEcMcwzrHGuhTKrD
JbsQY6I7d0pOutl7TzAvxUeEM7ytSprakVAGufaXjYJ/cMqADitDdpXj4COTUXzdJWCWqgTNTysC
wlO7vA1Up9DAg3dE2UIHcxBcE65H2a0yiwuPvY4APRT7DHs3+XDPeFidxJgVZ2kcZbGTZreJ4Kcm
NlQyrjK77ljsHZ5yQlHI2CKAJgsFBHf+C61th/YDdK6cy65knKArXmXQk/DEoXNCyLYqg7h3Tf6s
0x8EnynOtZX2R3fV+QiqKFYeflFIUlKXgPU4de6rJaVXOOxe9tT55UsnyND5MVx64o1p98dB24wE
MascDzHqs87WSFtYIm+CUhW5zPAHOjxO2GysB75CCyVAvwjv6Ie5TjOkDyk61COP3lHeNhbR7q1N
YvP8DCeLdNEp57GKTBWy5/50YainKWkrqHxs3qC2dMBMi+SoTj36aGmV7I+9Dy7GO7RCm9ynHrYG
b8zdsUksidL6hz8dcSglYc1JwBipmUeeLuFgUATst0IAjR+jDpTs31aeJyExcI0N+wfwJYHhlA4I
7R9mDm2KKJ4YgYA3fuydwLvYolAuN/EFRiD8jl3BcDh2TIsFMzUcHa4JsmhKRxU9KRLfTmsdjEVh
9x+LJAhmAVr6iEjOpge/H3nutW7PZuKaEpzuBB7FXxXA+pwOFTcgQ68/32+ranosHGRYruPNVXtl
OrfuGOxYObB79Pb1E0mYv6vVYCuNl0kjjdLt/v9wmp9IdKqKD8AB23yAaDj46WN5bDxCT5Yhg92h
FgwZ6kb91Piqd/+Fmm/61UrXwhsUwHQ6R0bPEoLcvMK7cCt8NknJiu3myLtvtfvSwnxHLQoP5Xk1
vB2P6DhEZijD+EW9N/HrZGeRwL/BKESB2YblHzlQNhvI5ysaQmC5EQiC2dqnzo7gR6fujkTOIEB5
yLW636DINY84zLLLLkrT6ZUcPAwp1x1JTPj3PQ8Z+pgCxX8PyEh1TVAyOmGdFJWnY271Lc8PA6EN
VQAqKp2+B5aEFQO8dd1pbB3chO99rFlB/I8AzpF9s3EKcrEyYDcEqpFceIN+xOREKx2Xe+fvuoHu
KRSMiAC5hAx+m+Zxp8wjYcpFSDUFJnSGAUc67iZW9FwRA/ZYtU5vnRZfR7yMVdYnoqjz0ark89v+
emSM3hcbaYO6Tkaq5uQ/vHMOwZshnBP5RD8/XBNnftBujpob2QJelOMQcpapznF+rH/Tv4a3zuNs
N8GE7Hnzd+R8IEjWnj8P9DhNtadNfKmDFpLZbIz2JGaM3B4JR4y5MRUetqo9NDM0kDipaRkcpYAc
YaPzC3wcTpZbQbXPOB3y6X7io5SZx9F8rk5X5XnFObRQI7b1NwES2d/9QFZy73CV8X+76O3t+BX5
/NyxcaACDcz4Nd+XHQq8f4Q9BghdyWHYNaRsT4MJdINDW4PwtvPJYgBDIOyPOenLf48i0mK106k7
8Z1aX7xa/MSmmxFfBSWBqxZtAP8u1Xm9SuQEE89zq/ZUdZlz/p8hD1dTrDvyPgIEKjjlCEsOyiWL
8xzSz+pvGT+pJ0CS7fpaqRap3s2KXKVphTTbeRBV3Dv3jeHJvcMos+Bnwtj/QztrckO+QuZwP3pv
RKd3hF+0nfG2wKN3GfBAYmAjV2T8fKRfApZO3XiYcB7NkmNqrf/pq3b2P5LOa0lxpdnCT0QE3tyW
kQo5EEIS6huChhYehDdPv7+aHeePE7NnujGlqqzMlSvXKu+UhWjniBIKvKyemm5CDG6iaPKhkD0D
jmBOYqMw/PlFQ+KnyzAcy9upqdG0dxd0UnEG4J5hVRlxhRXMfSm7sEntp+9+XP4LUlRd1xBUHB9P
6gMnTHJYNpQCzAoiiL4PnleUTK2G+H36M8BvyLovaSuzjfIV6LhgyhqsmcZN1hnefiF1l4+cJuOo
jKG/Yz8S9mY/zGU3bw51BfNnjp0wvAMhTtam25ebO0uDTNb3xiOP7/XxJbuVtD0uTOQ4cBxiHmd9
WDPrUYYIrLeTNcje1U9vjF0VvURgMRh68EpdJsShzidHdGisfq8lUIKADH9fi6qol+R4EXkg441c
5Vadtxa5Ty52BuhIYpzLVaILC1fabkPwomEfRywUji4SQdqL+zNCFeX1c/nqQZPeDrJFRHgE+DhC
VzX3NuPvqLZiDgod81kdwBxhYOv3tC9bu8Dx4QagZHfL1l01+N3/gOGOrYiqnVEDCoO1TRQGKmAQ
fBvDSt05V4bDN4l7DPfeRlliLYRplKHhN29g6NGsaFSQ1WV1cFoP+Tvj+bRwPaUqwJJMEw3fw5Zz
XNAI5QPSqGLU0KuXdVwcGOiCFIRqMrTKaW9WkXki5rCsSySw4EjD1hkAAqF3Yq03thHdEMTF7O23
bLGr23YA4Il76Q5rZE2vDdbDxqVZBuWoQysBts8XQqcL4+z1UZi8fm7BpzzjssDcY1P2ywvczobZ
0ycgdvxi1dHiLlxrSscGkyt/WFvuUwt0I+w/oTAJKlahY2UI3gL+h1VRgrLac48thgyyTtsnDwXB
44oi6VwjODQfUrEHPPonEeT5y9ztlKxzxJpWTT0AeR89UdDlhuAuwu/w0fRhdrn3ab38nkfotTeZ
1xx3s8uXmFEvz0Qr2A/4mIesfsQg4biX7KbPp/u8DbHa+6K2D7EGs4JZyLgt4R8G2sBB4e7sgVC2
0/eQ671xNesJFKnZfdhAHuzZkq0ZRjjcXzC1Oppy70uPlm15FSgvDCJaBUMqkZoczYdDMtHa2TBP
2K2cOQaEdsewwU8kn42Xc3gYSzrfw7hgV5Ns4oeAgNMf5mXz4oV7TB9fkg88FaZUe85gCZn4igDJ
2rl4vRwCOwqpX0oPhQYfgAOMQbiYINgO3ecCPvRR1BO65vRnMCoFkQRkO4JnDMLmqNb2RO9nDgNL
XrnnmBX76A0CQDEgfX0AZ2F4RgqnZUuc/sB9IvU2A26m0ns7n+1PC7UESOM+gPMxxAuR8IywkG78
bn63AUgNr7BmxkbC4bF0jiX9pC9dNLcKTyi0yMNPTVWoM8dt5GAuwIjNfKelZHQbisdj/Mw2XbGH
wHlCfoHqbGHHHJiKt56ZJJJ8wvVmQkHE2WrE3FIPZ1OjPbNJ9y+vuYkGRwYFwrmD5pwhf4BFIwe/
gwZZ0Vr3i45/dl8vsHIKc1o4k25Sy3A9/KXLMUY06oV40V8XHXU0JRsw7Z55926vfrajw/bdjXr5
K0Kl/ERicIk2a1V/q66n8GS7ZGivFoTyJvnDlSwMxA8EFQm8/h/oP2JRao5c2rTtfXFmgyu9gVjN
zXhvIkyDhCTWt3dIrSiaOvv0jUQEeq88GcHOc6CiiglPfq/x+dwtP8T/GJ2ZrUZXdvS6oGW1Nztb
vj1CxFb4XUYvBhNorhRUjeCGGCz8XBpLPQHUfq3J7ltgr3VzW1d3y4L+TflrBy49RRNjIk5/eTKA
hs8c80REjzlUpsPUl/maV1tMfxHjjUaTVtjyySCouo9EPqYIRhRwV4jUh4Wm2O2BiiOuToJV5Z8R
eNuO/JlJ2x4Hoz1GiHSL/7lsjlFVHSAYXjUkA/jOEHEhWcH7tZq0NSYhNw5mVRCWtiHnIiWjHTtk
FAMesqixeBabAL8ligGL8VSpxJ6g52SOx7Q97nchUzVQNPioCeARmuXcqMEFYQEXrstVu/VVa9JD
SRFNhNGR20NMAPIN0+EEpWMKvI5yI1EBrFKSqrgEvZMDkPH66/TsBcQXYZD/fTJM/LjcScy19FKR
W7YmuFXDsxPn/Y3PrMkHIQOOY+ujug9T+4OcQpl1xZYuOJTf6FXD2o+kGOMpJHokLaKSwdUW0Sus
oaVQYS3NM+Wog5h6/fHN+Uq9XtFyrOPaABDQHkFJPotgk/WvqhCPWcd7l1+ZoypaWQnH2o8Ep+i/
rZtTD5ZezE0OqRIggiqOFtv2RgPuma2hBcbMVLNLIADR451dy+6So3fi4oE3d5QdCENrMPnVfPmO
6kH7qhbQxyPQUHpTNVqVjGfO4Ucuqk96HNc5+g7OLyb5QMCyUv7Dg3dOXk0JP2m7vJ7lBUrlsIP0
62v4IOOwmY6oPC5qqN1BM6D6vcZQMkI8ccUcMqSbddP3TgxaAk4+rK7G0zzuIuv0gi3MdKCTtL+T
/HH3Z/8gwWO81lOnvZfw5sw0p8nuz+M304NLf86RKKJKpkvV5/flN+F0NX3Y8HAy146koyAZV9wm
TWxhXaT0amiJkWkZRoRpW3ry1Q0lrWWUErZO3W8jpYMrL4RK+VgxZyQ3RPiMBuD9Cw9VzJe7rsix
TAIYvcL8vXnwf+oPeb4aKtpo21S9eM6dvQsuDIagadM6aCyv6kuwfuAqUEMIr2v3nb1WdfQ0NsZS
P2lKs2Z5nbljsFo62uKTV/bvzhpjO79VfKhBWsN1+aCMPbjHfO1AB7MTl90IWbj48EeTDG5Q5cKB
gM6srBz6oPAxaC/9eEBjiePuPtEnNATrjy+hg/iGX2/2gLkeBs4zT4yFYUScFlGLAVPbRc033iGG
3cT07nq5HYH5HuLtqOz3APX0Yach+vzxDB4ieRjoe7RuX8lxrYjPZC5bVVFSu40/rPzG96KnAJ6I
PDT5/uCcoL8B3QZjH8YIK1RY5FZBz3QfBjJMPYbOfD5inXLLG7AxHhph2NZLoNNqpxl3DIzS4igI
gT3maYaA4kyMrMdNcUDTcODsk2c12c6d1takHo9yx0yM/SRN2sWfcI/QCoovA9WnMz4wddVYoys7
gTk0AOcTdTUo9+DT9EL6ioHE6hL1vFZVcnPC2vSQ8TyqKuru7cThHfxjjsyYoey7TteD3/fBa5Wt
76hXrXbRs0kj6eA9uhdQS95N97CCJXehc26Jnww3omhx3NRxxtuv3buGwNByT42iZkEUeh3EwI5G
WZxOHtJa99xW2ja1IKyxrRG4oRmkmP/uIxCGMwaF2+cRd6K+mtwbGvnxCdj+8e0CFEZ/VyrSN0zW
+Cj/mkV3ABLAv9KZpflLCUCtcaAxwfTt9PxHkf4EvsKoih5OjKkKwILIXwpXA81QGpKHKDtNEOvZ
Vfz3UQ4iIi0a3brBj3MVtsS97vz2cjJlvMp/beHfOKuKAVJaGH+QGsA83+5tB6YNolHjq7j9IKdW
pvN+CV+bSR0ijvdq/pHiuC7t2IG8INeKQ10bUSYBNZbuD00FC90fvuF2SD8QpsEDwUWQU0rncV91
+WLYxMS/QxAN1oeP2oooEzBq3mE3YkUKCPu8/dTK0tRbarn5ZViTwQauD5w0xt+ox9F91/GGCBp1
7Os5yYDHZxq4Qac+RGiBkUZuRUTD7oB8tfRri/o+ZsxdFSzfFDCjnHtj0/Wh1rKtmP6fi4JnfxL5
Gqh5rWspM48b/z35e/Lw1LhnCTS1o3lPmsnb8nWZZNr/D0o78zUSD6hQQIevgZfVgS4Y3FDvfQI+
+BH5A6XtJgziPWtB5J8vH8Eu6pOsBVqfg0Mz5pf+TTteJyAO9v8AKaAbt0VxHiKYREO2o7EixFLJ
jp2ztfkxjfXDsiZBD3j+UiYnyWixkbISEI0ZPv3IPOrPGJzySnxga8FqQ0D4hcEGYA1/517JpQ4q
4aWJGWBpsATOuM/lH+OB4+CDKyL9veKrI9L7jyiiKG363gkGhYB3y84fx1sFT8TzWF3rgbe8czML
Nz8tnkiz0VOhg9xljujzFFHfT8xWHf6Mp2VQS4PAMvwjXUmTEFBJHEkdt9IFoisw9fC8ui+F7oUs
wrRYWGzeKjLofJO5xXmqcZlctSfxy5R8lp3hAwZ5Y2f4GNabLuBVgoJuL9wr0NjnVhY0hnk72BlH
6MV7NYevJwq3PsLxpuUVXCBEFWS8eBzIHouDOSoP1SK2+1yweglYwlbFLXAZzICG/lFkRDre987K
yAWxaD7zqONfwgeISKIFV6M1zFtE6WPE0ip8ekHe/avc+R5tTDc9EbITCBuiRBm+I/x/xl3WAfcK
UsEd3BTRKYL9cpku+CgltLaDLCL09sgz9IuyUZ8meN16SVmbWi5gXUXIm4wCRqs9qF48Fau/gUdV
vL7z/2oq9nTBCW7RveiFQcS7r5XfGvteE64PPKxIeuZlSQZwI9OX4DEVQMb6qS9DauDA0+umKhgy
QwES4o+moAiTqL+MFpWXnPgFptWfhTFe9OaAaL24Ci+pZFzt9EEaGWld6wGTCw24HbEmSb3OrjvQ
Hm4GnFE+L37d5k3GbynG/BfTEVDAPyJBmdY3BjfZftoSYcMJsZU6Da+UTej/HMXR9+Pynf7z7NQg
3w8n4KskW8fINLoMpefVFPTWnVyVL0yRrzxL6WdZB3M7KHCqA3rEVFV/SOaODMBBnh2vhbbOxfEM
0DXsCXcvJHdU9C23468s9uM+rtdTiiJMJhshI3DlIeTj1Rwf7BshaLykrM9tpTJjDPsU18gILpKn
odDCn44HcV/QAx94C3nQiYmtU+6bMXCBmXFPnaEx+tJrLKzZTZbNFCNVsCJPurM8ipmFJsIeW3a6
Y/QIrFHuGyRzovwIw2pt4m0FJ5l0vgEuwaoO2J5fyWwrA/dYLdJCI/25II8LlD/X1HaQsCk7yYbo
KWynBKa7F8BvsT2MoChsB6SwDK3jMmXCDaUNC1om7IINEso7nLWtu/Cjj89zbViyy9EmhYGZSFbv
MoxOfL0ttBimZo5ke9Jf3byMlWH2iZW3Cx4b2GWp7g8Y5STNzDwdMPobvFRDWiKVAMNa9RSDpwi3
s8JxwpaSLCRetRPm3L8dkRcvtbjLJObdDZpjV9kary4NeZAcuQcZyfAlYiZXZJkedBQFwdwErmaH
lLu9Pa/4wNE+MAkMstcqNSSXCZlzcnEWt1WkB27Rs06V6Ea666CCnMLg7HlphdQCui42hLVQZrIk
SR0tnq5X4kHe/kWAGM9MN8/zc5fhFhfyTLSW6V4l8TzivfoOz30XIkOcJ0ZrPD2LVkwwJxK9Mxvc
Fz3akZdVRHJ2R3UCtmj6Xnj0rS5qJxbfr6xdUK5R3sZnlo6r3k/uKa67zB6BAaJ3wHMhqffv9Ch1
bbzlqENDHRS9tmUAABNQndptY38KdQdv/RDefpTEKiOyoWYEhxLnSNorNePH8SpOzpg6s1eoKgmu
dK1E5CXSrPBI67qnYMZez4g17NgkIvx2CNH4QwjaXhx91j/mJ5HJwP7uPbqh3B/Z2wNsniVafIR1
JUTIQ/ShBe4QfA174OYDpPmKKtNelCCVMVD+mdi4G77kvz+0xg92D/Lq7A5DB+sbNoP69DrZCTZH
gDNvXtwCRvYZv1ygT0vBNezTgdmgYwhEwGWcb4D0O0w3FG/gf+jczX/exxI3qQSJkUNs75W9U7K/
71j/IdWBo9HwWTRfQSuhXc764VL0ETsY7H1DTKs13Eg3aaVZ7j/T63Cl8F4tbCsu/koZeX2T3obc
9wfOPjejLjYTGQFTD8aJxx2C4WsHeahZzy30xl8UOieYo70xLeibu1ahgB3XHeUSo9UCKo17HhbE
fD4XecABFcV/5+VBeia8vuPxvmj3cv1G21WFfSULwUPrLdDfH6GrEjKVpikXUfERbef5FbwQV2c4
ZjNOo2e0LRbcXg9VIE/s5kSNqHVUL3r5eb/B57hnBHF7+XyE4tBh//kSSZrSfNT2cxguEpbmB3V5
aNkPjL2fMyjV2UuufKb1eF4mslIfOt0JNh1cbeIlvb+j3X50CgV3ndmRW5QbkUYR9RwW4B6X4Nj4
HXX7Fzg22ngyerBEKABJUgNW1Ro1d0rSh48jDmVebCKpT/wcJqTSZGc0/LhIiMg6YqBlN4mgufK9
K0Yu2s7iMWKnVkzp2VtVB5ZlC9dP2/ufSzZrTlYxz1bimovEfHgy4+6UNqoudMQrmo+JyQ4wob8w
yjja4SRBigCFUqREj5uKUuRJTMRNTmXmcZqILJHGbDrhDhb+z3rSlI6aqY+rYqzUT7J6i4QUQAd5
Jy74VU+ypgTCro7Ltr9gxpE0FVdEvZY49thrTT8cjSgURsCQlAkr/YlJPB0VLVcH/CsVvpTFIjWm
NpZtE9mMt+HmmimvcYpgpcfbylJ6lRfdgsh7urJ401WOCMuGJKXcpQRfjK275NpcCvhf6/WQUMAL
eCYmupCE7BnONARSslSvCFj6hFI33fyYru/ZTldQaRafc5MkpIzBbaa19QtnVUlPWuMXEr+kKn7W
GtlLt0OGAbPTqSdt9iYnjLKeBvu3JKsfnseL9YrKXFeT6KCpfQNeR9TgjLAbHhtFQvcaAVHslZL+
x6Wlgsw1Ua1H/uY/POSQhytzDz0Jt63w2FxxTFEfG/N0OZMf8hgeklI2udgyaENk1wJSPvqk22FA
Lz/iqZ8VMRctnvgqEw3wVbwPQvJ7ST0nJSjr7HN6615aV3b3mr2jsFeKMzxFyTr4IDU9u+mMBE2V
kpxqwxioMWx9yiZ/VVZpGduhBmQiB8z8SWzxfGId3AsY17yM2mbk74Uf8xk8UlQ+0yHSBXIVnOA2
WgtNkbIpY79mbNKKNjQvNLIJkxiYLGMyrK+Z3OHk7v64tQ4yeabpa0R6tygqW2RfAjgCLyMTRvCQ
GzyOF2xzwTer8RGuMoVH1a1U8jzoNQ+SvIHswEu4cjhsR+eOTgMhBD8sMon8yK6pO3ys62RBiioD
SdykjlGrVR3tkbwbxfF8zq31MCox/2ZlxefXrCrF17QeckzhXAPbNBGz1shnHt/ZST46wERnfD07
bb6UQtJJmMG45E4Y1On2vZnksIuUZajyJx//5MaZvwlmtK6fwQAvQ9uyweTmZyBo07W92Z1JpwD1
fEL6NQCiiW2zDncEielsPbLzPw2MX6GAzkmgPCbAX5XGGIHpooHa12ns9HUDiYLgNlAM50ztFcux
qDc0QMzr4vIj889k1aUBOGdaA87T6a/cPNQq/nChID8hE2PmEyAXiLt9MuznPkIU0G1QHg8Udzrf
j6AAXh+nEc/Z3lU2TTbY7UkoD/ipzGYITfUCipNDuNo69z8C0Jt4vpYegnyhhdrUqrM6/65ev9Uf
13oj7TrnceQGzSFh/p7h2x2lHNvde7jThnwOFij9xPuAbQPzihaOM+vqDJVL0owPXyE22W6nkdCK
b7/lfkSOjbit3/0xq15htqOa+lx0WYV2Wo24WnNT7ow9qJho/9qwnMTWCvcmaAnP/KxHV2+IUte4
RiRhMLDr6AaQFKUaPJkFQnYyoYydxM26MJRS4qS9w+Q2Tec+s3A5q4P9E5tEmEblsNi+F0UNxKS0
h7JF2oBYzO14KSAcRpXHpzeRJIJFNVcCge6Jlh0qQYsxeUCv6WNMb1OVTICSCCT+mVSoU/CgnToq
a4Phqq93+Px2RvN0dhriW/n7HNum92vihGf8Q98jjmbCpNOKtG3JZyu5+cwJcljY1a1pAyeegVnd
DHurhbFJFq/edrc8cmo2ZmRFM1phosQTOGsSf9z4bDb2IBInTeoKBUDrK5saZ7N7QEf++kA8AD/u
B5w0+tzvEYJs5kblCd+zLz6c3Bd4JDlaxowuRWbP+hZhhWTpNrcMiI/NjpaFnO9Nu3Sa2c8MZrBt
TnJaumSJC9oo1RqF1XZ5vvFWcKGbFCsffpWWHUI3aJAzOGV7mNWciLOxB8g9PGT2IZYfuNTtdL3V
aHnYFihRJ0TWhWcIsstFF3UIYt3fEvS3fKZJWcY46/ghrk4Ck0A1s5W3eio/6ygF9mAIH4vLuK4W
rMRTzd23CrlIWfPGeLWaRwdGECkBemOiMBF5QRJodS2J2ibtU3NyWXieP0M2vxlDCSD9eI9sZNxi
njsjyLzoHwQfa+LEVyyvcLDUB9ER+Ae7q3re8HP7nKP5T9YNuz+Di2q6e44w3t+D4MJTGXdhEiIt
Jd/n9IOyFRYZhNVHePHXjPjukJz7Pk2jhrh6BXqLtRrIDMOkB+7h9d3vn9XnJo8AMTiIw/+vTB35
ZNaJFNESsY64IZ8QqLwMASiQ/IaZhqxFcQAD+Th4swn+/Znpq70X/6gZOikNjqKAEM+l6L2SRQQ4
Ecmmeoz3eErJeDvx6QGJRWdhuCd+Zsrn0hib2J+/yclXHz9hwF/GM8Lk+ipGStngG8cdTIZqiMi9
fOzKf5Lk7i6iNXAK2AvOBpKMhS2K/0b5b30zFQN37Dh+SFfxkeuQBeyxkyr+uCtFun3Qi9uQ7DFN
tmqtuKJ83vGV7aM3yb9gJ/WQrb8sdmNITmxbHsTbgVJxc+bxbE9ZuRtCJ2CbwYRoTsAjfID6yy8n
CkoKXFFGHn1D+GV3xH58BjFZs7jCyCspyM5YOG1NAnQCHMC2lTOCQsZmSFUf1wKMwpn0tZ9Nd0pG
p4BKKKkAe57FxawYbyivrtdA5XSxLaC2rYghqZVv9Q6RlJTACUUWbYIRe2/RdOzXJhLqtO8Te2yC
pT4xYAHJKnk/GFVMRrVSIcxO3sHhjL9xDjSrbW6SlDqsP4Ki6lFBIrAx8f1DEL63IgztaHjNxIRm
6d2G5DQYJ0lMDxj+ywM0ywntKWfBxNbQ+qne73ymKKfIeSQFheb8xWqbZ5iN9dQ+J3IkSYLcJ0eU
4BXDTGkMr5AgHJ/ufQvZkmX3BY2CC9IBNPwDXh5xVkMssatlFlqiBJPaDmTA54H3IyDQ6JR+WJeh
otaDLTMlxaOfQrBC84YghBKwmsd7Bv4wyxlyKW/GlhP46Pj+7KUVuZK9gh4Z2yk7QyYccWqfoLdH
ZP0JonRQhoZ53Bjc59+wCtgUCYlZ+TNSqL4XZm2WyIY4mE883g5cI2GNsik/yKfMzkuU8dlplUMm
jth3+XSyjX30PHvu2ZeYMXvgzMI+tlCVVdKRVeFABGKX9nmZO9pl8qOHUDJAtX9GuBZJluk0HvCm
PRHOEF9NWZqOyGxoM6aMFhbaSz5cJ3RSf2NbUNbFnc6tBE6xGK3v70h6ulzAFFkLG6Bg+WLIJlhB
VtSNSxpAIC8rgBUWvlVzHnrDRAYjm2pNL6wVhM2yLusZLjIBajzPINwuWOU/LgvNen1yQmUTdtDH
CulmFOCQE28jRPfghfWfCt+vgVh9YKaozYCbZt5VGRAOCGEIbR2hVX/AGHj8/sKClW/shN4iQWQ3
LulfJfbKZw6QHqNrOQdym9ANI8ldnjg9HDyQ0tbqmK9W3LAmYREAGvY5uepGZr2EDNkO/H7vjBg/
ShL3teIxkuJwKS2/owzzurI3VDGwmYWSGAsnsYd648Mz5erTFcIDagZ9J/ziXKiQRCHGr5BZE+fJ
76Yjf5EmYrQU8vcDE3TZjcNeAvS63DRUhqSXfc2d5VO2uOiYFGefrcIw+1Ckink489e5byOJ4VmG
c6ZPuDbuysfnksMMBr/KlApf0Q/DGtyCV9WaMswO22vtUNImj9GproGBI6I55f4ikSUb+HSzeGZp
ARiGoJllY8KA7QokeJGzI1EwHB1xgtozGz6kU57TYKKdY6aokKiR03L+KQnZw9PO6PYBMm+t2lCz
/OneoFiv6U3C1+SD2rv/4CYbncx9kFcGZqaMmD4Xi3tWd+CB0J74hwAuSLc8+8zIH8D6X2jK8rji
bpq9D5KPlnEEvP3kNIaZtEUChVBQS/isDW7IVrAbuO+NdYfF88guJm5Yzs3rKGA6efBISm3VHMeo
ztqxa3FatlYf/KMuejb7aMeB8gijFSCq9oDILPb1aQsqORc20yf4i0EZV0ciLW6KOwR/5ICoKLuT
FfA5bfQfW4SLfojvmz18IVThJ3LH/OFny1u1xA9p7NnS8D6QkV5Qe+GOvDfqxsQY0yLcNN/oDkKA
v2M/br7UA+jp2AGKEOieQCi1YeVAnQ5OaLi+6zfkuR1Owp6Kk9TWJ9MaGWDIkkrXrAl/KtlhRyXO
CbOLxFOzp51Ac5eyS95WKXcHcXUC3HnminyJ3tq2m19ik9bUoy5W1IMn00fDyCKGzx3BrsfcFlBA
xR0k+z/oVF6p4+Js//tmcMpie4w1j1eNhF7Fv/gBu1O1+5Jxfu/of5qARd4gswdzD6WeY3qEIQD2
cduQH0MRurqvkacfQZE/ZbBsRSjGSsAG/oE2jtMIU/bESZQ0lWsF7N2m/lSKUSEcqzzaqUcHGfOr
90EXTczz/obhxyf1E71Arv/b3QC5gPwBSVAtc4t+CyI2K0TlQ+3bPg7nVsJvja2rlqjyJRuvkt77
x+te9J7ZRXidlA0rVrc2tFktEksvxxtwJbOj7apRHMin/QOjkL0nNzw1N6Hmgz4hgNniPuluBQSn
N5eDXK9Atze4SEj+d3Hm+Y4OTeNvyyrCmnqigY0UOW+y+6OSi7EQxRTIPaHHgAKT4sU/UKm8u8sM
FRKOiPvvRtM6p0yt4wkioX31qjEKSg+cuC1FxYA4ukUoyNfwS3qLfVtM2jWBGrtAl33PhAlyJd0p
c+kVs7Ht4WRSr+HGZSbu5SVtD3f/R1sYGSj7y0xYzVVN3l6Si9d6Y18TeNzHP2tAi0OXd/5ZxxCu
vqr5HF4Z1RM4Zl3caZV8xfQR3iBJ/f7UELWQG1ATSE8PBPIvWAC1N/Kmz/+CUNMLGcgT01c6HU6O
YZV3h8tl1/LLqpJJH5JXXTHOR4/b3Ha/5+MEdmJ76/+hxikGCKF5KM2DszRQh279nqDe4fNsabRs
N+9kbbzssNE5fDasBmaf8CKYmDxCqI5HLbX7R1BnTJKwVaWTXd+BHDxhsP+BTpiu1522+utEfwyy
oM47dHsadv1r1iXllt3kehV7aHej8WcAiPe6hNdy/koOHOTZqeHdgTwFfeLm1dz1HDU7d34Z7j6Q
pbrikOX3D+kSyleI2BTjoHFmEk+6BxhwKr/CS/PyCk0E3Km0pO3gacA1+AWA3q9LzKRETC+gLymh
bTWvAVj0dpxXurBhYz5DbIC2StuRMiUdjeGESptrziDHrnMkwmnh1FTZzCVdlp2I9uMCYBO6EQjY
6UpftfCY8HW6ZGyknLZH+EoSchYQRMAIQIXLV5nyPCrJJOKj3xs1nJ+tP/qZoWo98z9UcXvTE4iW
zvnI+unc+267g8K/wJaSaxUQoZdAo4Lz4Fy5KM4lP+o+KTHrUWfqzyVC2rF9swv7w/9MspimnE2D
N3GpVlvYmONVHNPpwXX59dtsD08Vw8zUCFBSPIvp0BihbKtoEWi7QCDrZQIPvnJratBWpJhUx/Sz
duGJY36lW7JG9QeNkvYvB00O6ORkx5wbd72RG/K02eUDttNIMlIX22PahRQl1IqzEM45+ZbmnrNM
+l6TjCCjgLjxN50lF3U1y24UwGa1+SOXeaCaDTaz6ktc1cXD/TpEVGlz1OxzBJCsY1gje2entA2T
7dXlPpxjbronem40Ui2XAf3azXv4sL23ZP3w212U/7Zi0zQpCorsNXWo3CbyAowGuiegsx0OfjSq
MJ71mtVo8Xi66CbVkBNskqXsp9Xi3fQYXrs5vRfoR7c+rkFNg3+IlWJTXGCXL4/VdNdAkv79ooTr
+Pl2eAdWY8CTuYevmm5p2jHXDitF9DGHahMRoFgwxgq2hF/P+jN+wg/EaQll14bzFqe6YDhjw9cY
MW0lpmvRySFyzzPYuMI6pO9QwIKKcU4ne6jFR5djp1CSpA6FyQcXsQEN8NiO7j7TZANMUsSULOWN
/odBw7bONPLfGvFa+LbiytAJep6wUqCc9Jw3lBC5RqljnUKuQM0NVdrbcRQ8ZpxXvBZgxCpMUQbh
GyETEOCrviEdIo4HclU53jMxE/Tasw+ene7yXYcwo3FAxVdbfrbZsyfGvTTfIrDIUGsOZXgPBL1j
vuMEq5u/vM3awvJKail/c0KRZD7i1qM3G+bV2W/TK2JeK0AMxNs1wj7l/9c5bELS4f+VpL7lDeWs
Nof2uVgzGSRRML8NyVkYFW2KTva6qQboKN27DyqURdFg6na4gFp26qsT3SFYNM4X9RZY0TQv3t6X
kUj7pc8NhZ6VDWhPO3zy1IDsTSBn1LNamd0Rbw0vg9ds06llXOyboVHxgib4lB4O5nXYSDdFYrfY
jvHKKgZxcdf00tgQzMJU/D1+jTVtPxTty5L9wRc+iQLHvY/acZ0wgeQwz323Fl2wnZiTv6g2audw
RtorrBtgbJ4C+CNYg3YVzVDiXghpEQoy7ghtuBaEwyJnfEZruiz/qAUJh+fwZ6MHPj/Cpvf+Kn7k
JcVoa5rF8cOvYSEmGYTojWPY8LSWAQoTRc55IEZeQJT66YBkiiKXDDzmEJ/pm0MBoXdLQWEsIkHU
66lt32EQxBbdYEQHYwMt6RXEz0KCiD9De/Wn5kkOc6mIXYDC+3wV70BKYXQ8xPEXnkrfp22NZrTo
W6aLrd01NC+XtClZj2gOpE0lAQuhUJMCmANvBGL7A55DGLHp1+4PbIC6E5z/46KNSe4Q+QT72awK
QsqsFb0cC+3bUpb2uwVZyXhwRXnRb6iU/162geM2UxAAYKkXK1b/yW4Px7A+wJA3ShlyIApOpq3p
/6O84Cj2DjQtIBZ5NuUXd7hoBY7Ctpa7lJsBfAUWqMe6dG/S+4YeckZMwr29Vmjl0+zBayeDn4AB
9SvNbaCIh5VZJk1vnRRpKWUq0LcFcQzMGyAUJnv7dHa56AGThdmSEO5H34t4jVLsgoAxmoFtkaoV
1uXkbC/6HbR5SGzXijYP2yF5clf/WgoMyaTBikSs0YZZRTTB0Ua76S4CDqSJgc6fHqDmAwohjn7c
0ReZ9+B81ZG0gdcAcEUyyxwi878LkEQ2eoG+/ZAXJ12PNE9dwgVwIcm7dyK7IUVYDxs0bSicwUQ8
WKkSQIqkXlJW236LD1BhpNfzrLw05IoeED3UE0D9h1DhhT9B8Ax98/7DV/oKYduCLz4oQjPnssOQ
mXFsXUo6ajEdlr6+InyAxapakZJCMKm8Ejyoj7tK2fcp+P/WS7RMuSRPMVmySufAjW7BIjTigH4u
+ZZIU8YcgUzBdsC8NyaoYBZRSOB8kwH3qzDsLX+UTxnkMypB/4Mml8x27j1OzMEt5R3oucduZxuw
M+PO0OId9hmcwKgPbnwcGa5f4FVuU3qvexXpr1c86W7SzI3PFq44k6KXK4AhZTYsDr+HAJAXdWdw
KZLS7IwHmBGRZHehZsFxYNkVOx2wxF6q0od86iGGgLYC7dkg6PzkeS20z/g81CVHiY51EUC5C/hD
FL0jXlMzqcksOPk6wh7Qngp43pGXYoNJU44PpJvQWJAyEV+v97Oldgjy2zLH++4WsHqwnCg0Cg5n
w3WJcdcstx28a1lATQHTscnbObANzifMYhUVUq6QmbNcECqkBT584/F5mfPy9qT3zbnwPNqyGw+l
aAb46ZQtHkOGCQcx78fkbrBoBnc2VIEuxsBF4ER9eypojwpN7GabFuNemLfvMkf7wiJ9H7WAFEcn
Yy9Wq5IWLu0dnjL4nFldTGOleIK+Z5vtgIiEM0Zc7QybRQWVajsNHg04T1gaCGNd7UuzaDtedI2j
CGq65V81bZkqYyIU8e/9H2Fntqw8di3rV3H4eis26qUTZ58L1PeIHm4IWDSiFUICBE9/Pi3fbJcr
qsJ2+I/VAdLUnGNk5sic1tkkHCGYQzHRsa8lu3O4goT50JSxLLnto4cFf7+28hvbA7e5z98GHetY
tGmEvAYBDfUuhxsPZcf6Kgzuk82LAM/x91GnM/O3o5vD6eHwLPlsRpHB9oWLL6tFxQGmH36Cd6Ca
lL+jKH/q/T3hODxU500n54A6ezDou1pPhfjQ6QpvnFGdjuQC+WPiSsOmSwoEh5tFHyy6BOcN/V/M
l+UJOS079JNuVzjD6Ph+dP952NOCBx84+fdNThwCiqyUv5zvoQJ5dG8/BufGL09vrVErJmRNuI8p
5761Z9PrFqUzsUZvil/wm0gfsW3vjyP8TusZKFdCOoHH+smh1dkDYXvWFipC8jFYebibpAg8QDns
jt3rCtH+pZtdRORgPjruVyf5bw6KiXzGhvLoHhmIVHQRTpum6XW8RslHxfxhywQ2mVKD8+B2Xo1w
IYCctOTcwz0LBtAJBhiRXPcueohCvVd/p1s8Pc66Q6r3XGWwETG4zaeUx197ziPZx3dxS0TOaM+2
u1GZvsa28At4Bb3UvRM0JTwo/QqRQdfwu3eGYoN957f4ohKwpW9/2gEyS9IIlzCt4LBKKPyY/aS3
ZqQNREUDq5sXMf3Dnv0HHyQLIWtXLQBGF8MORufjISFjb7uxiuxt29i/lxEqlWOLVj56w8njpVjZ
COFIO0yuPtsvXY3ADIwLIsZQCqwh1xf8M5mLYD32B3J/Ck8GBw1LPrWXbjI+Olm2+eXGOtxnDmPT
QcmdL3UXqt7C3gGMdejhm1gKNEYkd3SY5/XTHbJ7rNAo8JG3+TZOipwPpAOTSguk1LifXv4M/zV/
ynKu/OZFr4Cgn9Pcf3irWZM3+OD2O4Oho7VGiFoS40KQ1nOrNTm12rdy74c+1xfO1b+A79woRCj0
2RcqlGimq8wwSwmZSh2eB8iBOp1LrByo9Y9YIobsOzUDY/03GyPbNZLsMp6lnewnDa39Vt5GvzKE
Xv+GgTrwi+jAhOGUJJAfdw3EUEFU2nPx92PQLEiVOOxke5MbRrvgQa01mpQu1tt2t+2xnSh41Hbj
AdRRIQqQRaiw51GCri/XTkBUgMb0kbI/UTMa4BjCdIBsA4qWnQSqmL9ojS5sOhRSnSYuXUP1IP/p
eJh9J2tgbxnc/Lgv/cRe7XoUbIfFGqYW+jUUb/yApXTzFhyWyBDwK2bTAiKnS8O1EbXNhUUNkA8V
w+aOluTKGqATHu27D7NOQ2gVx0GMWQcxwa9e0EZDfFtiSlRrLTs8ZzdEELmUQq6G9QAunqecM0+c
QB9RWZ4YStljlICm5lcbNJtVXSOCUghfo3rEk9taCPAXDvqbCaUomJM9PwDaU8/5dscZX7yakhU2
yeJ8xQtP89F4entqVsyRThgjyP2XC7GBZRWIKJ8LTUp/H45OL3YB5+gKi1NegHCWFpF3FBjgb/vL
KXpGVbF4wvVi0a+zKX5P9KyQ8RzwwAhhyufDOsJNF9oP9TgsPPaya7h4/5FASeciytcOLkVcwqfM
iySHWg9FQM4JpUPO4T2PDC9xefQgeCJaLLgQ5AbTZXJfgRwJ/WcKAuSNT3d7zKA+bAgjnv15h5Rz
svERipwDYvShdLHyyPRt6PIE7yLG0IGsDm9MDBRniRmOBLgrjuGyO8gdulvsGJqEyc+kDJnMg1UH
FHfaH+jwYqDte86KCV0GCjxQri5sQMBFp6Oi5Q85Txbo7lxk7tnkSiIAeiEvjalWLQWXzv7TJ6YD
KcsWP/0eegzr1HJOoE2De7Rg9pExUVHOncnLGxGyBfnnvTsVd14wUYt5P79Bgga1G82dxu1k8eCN
tsOIEhsVxi3b9vdQQcXxK7bcbpVvf9ux3iual04KLsSAFg80RBxdWwX2a7PdQg4jaXnzP3UACIrU
lBEy4JrVUh/dLr9uGje8T19EhHWGGbDUubHs1HXH2try12Vs6SzGWWS+SUGQ8wSgzlBqXoQOBIXq
r0GJCU6DzVPwJhFh8glSXOTSTkcCtHp0ew0brzmguWCxXzilGbvZkHyx/Q6m5oMFKmdXvBo6MwgB
O0bqb4ZsMZCycaaU4tY9MhzwAEhQHVwNaW+mFNRUkxZgMhqUA7sBxxSk8QwBJU/bditROV/3U0wK
1Y4/Iz2AWw7BCwjJqiTUfp7QzuSWhSgbqR7lIh4C8SJWz0gIgXHpxyhoT1iLwFWVHSEAHmIbyISA
M5dLdAytfU7nemaOvkSF8rIxTlrgR/HrBV2zjd4+yg7WOBC5EHaqvVXSLjoRVrQ/2oiZJJ8ZGHbg
R9+6ffsNQ8ogZBZCbmLNfmZHsu36mmhTBv5O9WGnR1qGS7I9MRLthdpgQuGKh9HRluKVZJuXsLrE
a1iANlEvU0wzKWT3T7gklmiEkrb6dTpp+/n2tMuLHAKgE2h50wMLYjaNBCykPHFBISUMivz98HDL
9C7YVoUXbA+YamC8jiE5+d0JhmgL7e2HDNse9BhX27TJhju4v3F/CsHpT4fts4innRhbBjl1j5BM
eKZL1je+D3qctM3Y7cnepim8nnMgvAV26NhN8gsj2m8GDRn8cUjcslFdI0xk+7jOqC5PE7A9zkI4
Xr/69Pn+O2+YVzs5WyrYiEst7al66I2hJdGhs3HJ/UcvYlRADrrRtcuETvNk+abftb7QzdCnySHi
UWUiay1hSoJY62NRmHLnEbJ9B0/rkx/3FMwIqxi9IpXZAs2TUtouLp+FepEih8k7C8MiRmGw9aaI
CYTWyy9PtAcrGyfBg7uygPVpVO9h18AXChRHC8XRTSwWpElZ9y6f9beFUu/97Skx8UWwYP+7k6gq
Efb8yqw5etjD+8cNepQn/J/g3/XJ7U3VJ7GpTcUBsTKHPn07ro4Ahofs5gF1SsQl4AoU3XZ00ty+
AVzb9PHiwPgu2J52+333Q30jIvBiT8HevSaIwsMFQGFCPeFix9OtNsyFRVdAvJaQW/0RcqXvEJlc
hXHkseMer7YRTZoWyfcFwv+l0Ty3ibmjNpP80flnJG3AQTrdU8PSBGiFzULiCCfZhQh2xSHVjc6m
tmU/5UNOaeZ1nLcHhG9SWNiXZaeVvJuUslyPfkXV6x7dExQLuik2GX1t2Rbxi6MRUPeeL6FcB7vo
HkDqKhRFHBuccG7Xnb+dyffbR4zGVNOO3zU9HvskpgdBr8HfhcDkxuFSzbMUhqrnzVYu3PdisLIf
s444GD+y8crerbBufCDOX6a/zSqjMwm64EVsWjfmhby0HCMvA7YI8Y+zR5fJvo5q3lBUBGq/ncPA
/8uYgr0Uzbtzm/KsW3QHNleCSMj8huA/MncTDMmw8XXYBlCSpFADjKCMuit9QWZ261OUDx/+7uZ7
NFCUavf1+uKHlFYsgosnL2gAOZfTkBPbWQgqw1YW/x4pTMPyCbtzHHFaXJPMdaI1GMDYHiyl09St
V8+uX2ar+Q0RAB92ezb5Ch9mJAHauSmd0Ibp1K7Bo6WhRqQZPgzC7j1iHcm1XDPDgNRYmNB6cClA
BCjJobX0/VqJU+23wLTjGKksn4o1sN3C8rHDwgDfxpdxCTFrWFMfJsxnVL+/LkWAgbRX2Oj/OVqW
e+3OpUW1OqF4imv3s/X62G119DcoWhrTaUAI0KfekvzZp1HpfbgBmIv6MpQfS1fgeQWzoi+glGNT
3EZi0KKasxBN6gHIFyEeQfOCIGDbPtsTFP/Uwhgxxg6DJMA/HGMwp/2tffNO+ZkzMt8/O9/6fX5B
mpCcUJULFiQktVWnbR2h121vTlmzL7Kxh1w2X+1kmXw37FS6SIrnrclZhQRJcZCXoFMznx4xrVcL
h9VYoFSiy/s9zVw1Xv7KG3lctN+qjZlmuAK695XjAxt1HTYk0KNAAtlpUSZdWQ8agXa3AzsRAbzg
/g+PTqiKC/BykxXYYfd5q8yikJ84vjpu1mXvPAGIdbthiALZqEoyxTnrzeqZCSc1uMzxRJ1x8G6s
eEjCCFCa7hXkGTXeLYdv0QdFIg5WO0agkv2dVXOHcDEc9hY4FGaO4rpf4XREskqE0dFwZX8ZSNU8
vB5nhLcP8HJH4YpOCVbaPsyM9Jb0fLYpneGTJ1vIWk4OwSpqrEveoaWYo1o01eyeU5oFAafSJiMn
raN3T3kNEo+0u2KzYiSVbYwacoscxpq/rWLVFQx9lGnTmgK9BqjtTHERmIwOcxa2QWNcur+tBt0w
9R6TCAe2lIpp5gErgAb6QKHQXdt//uO//9///Wn/z2FXDsrL51De/nF7Xgfl8dbU//NPSf/nP+7/
+nKw/Z9/aqomi6IiS5Ks9gxZ1nvd93/WQyoeflr8L0F8f1af81uaRNS3Zd/dKFYA4QDvUmQH2Nuf
vjWZVCN5MuLT/M2LG8qfvbje68k93VRVXTH+/cWLVno255MsTQRfq3HnjZ46UhJBdhq354EKapPi
5Te46vcQn5dTU7KFzEi+WzIVvsAuQK8kDvf2SphASEcfHH1CsTOwst8J5iZPG5fUhEhJ7RgdEgGX
7Xd8fIcwpViawVuA7KzfRiDxPGrEirrM1sC84janF5jh2xXOKLqNjRPhYG4RfZcPyG+w+cnT51Bh
eN6dt9AlIzGoaYFPuQIV6v/13RG7C/Afd8foybKhi3rPFHv/foGaw102Tq+XNIHtZO6Px0i2mxld
anwOVpmKYG5xishnpTNos79+bdn8m9cW//21TWF1qAuzlSZYoXnfOQpdfV7I/flz/YgvsTYUfDkr
INrc2+Jmm9aM4Txx+eqbkJVDj6yP9QWjUGLyBiEZIJsmQXiPGJxhyL9+n3++gv/XNZL+/X2W98/5
ZXy4RnKGhxmOXTVZLyVGbW3fg7IbHJjY6AgymVEBEts/fZ3KApkUgeEkHPzdHfuz50mVDEXpnijd
NP+wpGWhfBTv91Wa3F/9JZGxOAGrTvCNJCKcELuWrlQy/RX/9TUwunXwx3WiyqKhG7KkaLL+h2ug
9w71WT0XmMx++het7pvsLG+yrpn5QTM3qRAMfnAX6ovk1MLZfq338IIZ7Me7Y3zCcBS5c/i/W3jx
o0Uwc0BgzIoPICfWU/CNWyxT4W1IC6ipL7/2hVBzQmQL93t3MHA9zd4kD36sbgycUCpGFAgSfDDl
kTeHXHNf+T2hbHqRzreVNaeCkCeeHPrO8mlUPicXXwiBLMm7fft4pERe8hf2bdkezgV077v4jv76
YolSdzX+42qppqxpoqjK8h+fqpNq3GVZVkTWIuP3TsOwYVbz3kkKOvZNc0JHjv9b21hlG9wkRzbc
H4yL25F4ta6IL0urC+C1jeltKyDOe74ybKyl4IM71eJ+xuLcMjuv1JaLnhzurgwo0kP9cp6sFvcy
EIhG2OmEnMCqYzjWZLrhv7bX8Hy2DSKlGEZq0gODm238VK0K46fKfrpm8mlCWjgCGQywv8J5ve0z
MvlH/0I9eLOvP8U3F48jBcM4XD+K8IvLIycRNI7unrUQHZBhuE+SRFcpBbW+O93s91akT4yUb/xA
p4EjIua71aQ6uqJKwNsdgZhfOCYK8AGWKgpTjNchKkMs4ZDEMjhRPwft+2+eZa3bU/7jzmimpis9
WTMU6Q/7nfiUy0P1eXFncPPLXvNTE9KXVzQMZAEc8fW1cBcLv7VdLLhrMsPMqnvbtmPum+oe/eJH
7sWnxT0r7KMl7ORlbX8Gn8Ut+mQcBhhlYPbb+ZOSxRdgeKV6xo9QJA8U6BiiyaSU9h/DK+y3hbPp
ULIvobDgKn7PmNQfm/TvluGffFZNEiVR1hRFNtU/7BTF0fg8e2orTghqxcKz88UgxyRqrUWBYutv
rqyqyH+yR0iKwQlv9lRR0hSV9/O/TnqxPKu3nmaIEyO8JspCy43wlJnDr/9BdyfEK+Y7dDJ09NEx
VZwyxPyXCKJDitIxqugqSLbEv/2acE5H5/C1OSyL0Tkth3J2Ozlkv47O+xU0z0IdtD9HsnZWD0uP
9YE5vjOsAP5U4Wz4HZw3ptu4l5DMS0SKCoonuLv6AFZAwHKghF0CjZJg457rmZZIOVpX7+EaOU8q
RzEmAWJwnJroID/DIsDTAi2vzAD+FzbQWEpOiXroIaGao+wVBvcJepd5tW7j22jlHhIt1Ai/bWI9
eLkk26zZejghsOOL2khBnErrNBZixSMKLNOBFVaTdiAleib7eKiERsiKIQWZPCSEYHjS2qp7Cd5e
mZ7X5fS5B879ZnKA+DK8DsU5Xxi+p72cRiOVcnXOHw45NhNCfBGf5KBV8YkPprqVcw8kDxPLgH8P
3/BoD/ebXSZa1FBVCL4KRiSVFsbuEmEMFXUrhaCRm5DfQUs9Esg/Z8eIMZSbAODPvgtz3DAW9oru
HDqX2SqWQPqV5Lzp1N9G2EtOdmmdEzH9+jLJRGKg2pcRV6LJtDA6EDnSApfV0TXSwk/IUR+oWKxh
fjt8RbVVGpY0/GYM9JvZivAhHSPk5uMe0VFQoUhAJGiTua33rT7H6+C5YTBsrE3wBNswDla4pFMN
jpFeEwfcL6UcoauC/S3WQaf46JfJe1IMrmvhBym4MMcN8tsbSFQRL44xq8HLzxytvr5kMM2j7aUP
m5st6P7qgcqZYZ8uprNYSwQ4UapcXEBV0i+A5Phj/Kzww0tq++NaJkKJ+CHkYiYOuqgGG5QMvAge
onNSXfloMpq/5XFvjj/5Y15DtzFPQxFI7Pf0DhN7ROMM6dIDnn709R9+4Y02hGRtMAhQxb3GJAep
yZ0nMGgjQCPf5q/5n7xZSEOcLn0hfOTEQjO/8po+g++6Gr+SenwJ8TXGkJlNucp6G20DonHbsZMr
m2pExSIND9PV3ozU+WdqjkDScGuZCVvZPefEmsYqZYU6YrBPBpDvcCukpIQQ0R8tjFRLL7kQvHNx
dATKOcWcB4mWMAJ1RSS1fSbipsqfiSxbws8X58Q3z+uknhxznNkH1Esmf28hDM5Iora3XbPASYgj
f4fOBKylWIJFtwvQofPosaN7KiavXZmJC1ZFudbQ13cBixsNLOyFraIYn3l2+T30E2ytSvwaquty
xOfWhreJgpPf8kZsNhqQy5zq5Y0lyVya1kTOV+EJn2NhKBJn4sroP4lOhFzKbhgyVykjG4A7wT34
wvcAWfG2j71NI/ioAwF0Tw7f814E1J23xqaKagjktTBXdtcJttpZMaJ+XfnmnDWjzvjgZE+w/qvh
fdS72sSDgn3tvjxNnPDtDDh9q4TXsMqNKUe9dqIeOLedjfeBHZG5R5KaplRFq+2K9zSWZyheCSNk
lE3FZqT/5QVe4B65vCEIZyrMzrtKtY8hbyfQw8o1og9G99LuusQz9Eo56worqzPRm1TLbpWPqlmz
+w6uG3XBES+MT4E5e0Xq0Ezb2WW0Glwnp9Fx8siaI3Ru10m2C0ZMyGTLuFPiQBgry8+UqM22z9Yz
ROe1qR0sO/crmDwjZOIrxMuOT/yePL3jjsvdjL8/pWOQKNt/b2jM2VDQvTbAWeJASXDb352SXnrf
gd0Dr4mZCFBZYTPeb9InS9Ro40/O19SXX5KkAtwNXI+pa0JrPdV8jVro5OnbJ6w72jsAimE1Pc84
NPjv6u40NNrjB15lPXTvxv7sS6CJhk8QXBHXa3KAjZ2WXLN2d6O+7rGeemC7pCz45XoVXn4IYXnw
ZkAqs9KV99WILr4keHL9Yv1sG3qCw7zVHVQujNr8XLrBnHpl9/Iye2bAEEyEvonQKGImYs2Mlu/l
6tvSZ4UCOEbH6WEjsH9fkm/GWRa/ZmWo0r0iK+DUYjR/Ak0ij1c7zMM5IXp7HQ09VquMP76f2ISS
tOc38f2HPjbFmaTqM0en3jqrizNJPYzNTl9ZM39OGchB7LB9bEW2fBwel9L2G7SIqXGZ8Juf5/o+
YuPG4inG/vNkXVWXBS7P2fuee2YNMDXRg/Naw76DcJT0hMEp9+qBCySWbZsvaejUeZf5HXfZbt9A
jm99dad599ufJoPFKjfg4Dyi5oJD/jqU3UtUe/cxgo+fg28kJmnHFPPcKy1V2JSZ684xuYyuobqt
UU7GPa/Ci+DKGbVa4OxdJ7pPAZCaPFyMILnPhC+WO/Nri6r3GImbx+ySfePToIap2sizJhPnnz2N
Jpo/vX+DHJt/kadub/FdsnA+7mo+IcXa0u2lUtiOas76x5iqHj8mRvnx7c8KAuja/gF+zr8NmtEb
kAevvlN0pvvAr5B9RIjAzqWkGoqz++gxxy18hDGC8zy6q0mdirPPpOL2YJjWTUk+Q3XzXdmdS7n/
Tlae6d9iZPPhzSWiatLO2AqOHKzxl2nH6LV5vfataJWz64bflQNxc6+7bLsDNpskMrLo7w7W+6eh
mrI96JtvTCUzFkCxcCEmT7ebj2Xkm7Gqr6Xkq0QITjsm0fbcbe4YqJbKvNHpaQsMWAG9UrRnVTrn
8B6IP8aQmmmNA+Yx7wn980R7d1aaZAK695Fiv1aWgi9MdsxVbItOWDlgy95jGvy8OaZ4b5/HvdZb
LR7ZPSjT+4Af9J979q7boF4z8MC/pFTL8cwriMFNehAbEwIWc2Zzh/KCcfTpfdw01l2wKhXG1Ri3
m7cYCDNxdkXNnsozdjcJ3Ia0g91F8Q2m/j+hOXwTRX0L+GddTZ6HzhCYHrW3OMarAb6a1+693iIh
NCIzqZNecmCEF/uRcqD6mILeFg/OIJ5/yqHh4x4qrFDylIlvGzZzLuKuiGW/ZLWG7UxrwyLmY79f
wf3lEhcjcqTpnRMg1E/3gGOQym16ZWY71aUu5kRvwvbcSYjP6y/ZfAD51CU0uyPiLp5oQyjTTvZz
+VAsjAYPd1tmvGDJRiClDzDa2Xesx1gTohD5Zi2xFar1JDiCtk9DS4Q69mAZbKA8gMZv2YGd3/I5
KxZ3xuoFq5V9mkbW3CO41vgj4dZnG5c+gKrAVnsLroTT59illkioL8558t6dc1Z8oXo4yGEYq1ur
7WOm+scJXWFp3WiAOBhT0nw8rkez+XrFsA2N+D0nCCNFnXHAcRYwoS+R/BZxda7Oi3kPuwpJLlvS
iPm4ciHDdIBBGawAvzxb56fdwxATM3fMXlzRMydHnPQpvRCJQPGA0dRJwUPLXkgA1QtXc2A4I3vT
bimeNG4Ll/dUT0rv3H2Tp6H8QSy3OsYCYZccRyirHi4huypF1XkiN/GtjnXTIlOizsquUrzMD2/f
aMOXkd+aSP/Eoh4qbS63HIN6In0WrWRpHwq9w/RV2zWnXrW7Nz7X8fIV2H/4FOw6z6kmoZSRyXns
+SuigvEFr5gq671p0nHp7HW69hZD/TNzuuWWueo72XyYtSKjfXcseIHygq0cZ8FPRzSSBloDCiNk
JheRCdCf81o+u9/WPQn9TpvE/oPbQidL/TLbIcY6AQoTeQw1znlIGXSd8v/goBybF9AB4J2eXeFW
wazzhlUm4hXVVxFQELx2fwTlzdMI+EDDe0EA5Uik0taWrFpNY7f4DQ+w/cTNysc2/dxa730x+WwU
7NdeRDQ7JdQ9teCDJCa0UNyigKktAWVCcsnRIJwGd5dzSaU2jYX4ERhvrAYt1X0QCkvtfxtIuvUg
Qw0fOZZOfh2/cobJERhBNRqThuOTkL2RvjWWdIh0EsiKwJWY6dd8MmjHUq7oNIUM5JlzACtjZuTf
oBp+QoRapzF9sUyoFtqF7hG0Vqm5BQQ4xeb4mpahjLU0MPn8nH4jMpXuzir/1lZ7d2RXHL3eFo/i
eSZnZqbP0SWk7ZxKBNsKbQPRU9eRMnusmWII7zsm4SgxfzgDdqhaTSaUDLeqPGotoJJDz4b1/K5b
4v7c05VZvio1nDahnIULoMo5xS8qcIgayhlaATJtvtZ1ina2zij8l7hX9/oi/nPnkbKpJQZMi7zc
SKnIbMCeZBGCg1nBdrlWUY5ws35aZgk3OvEci9PyNCzQ1o7a/bmwtewwQGV6n2pz1HfIoe9rYy4j
oBydZqc9vqBmUmBdzXA4p/8rFBIhVKIyFlPS3qXsNi3WvfhztnBhQkyhubp3StEtXuPb8Gj0sWS6
gcUh8n1GyEuP6ZO3eJ7KmTapNuAE6LVnCKcXJXeVLNuQABOHqm6VyPZ90xssnx/mdU3KvlMAE7OC
/UiqyWks4+bP8qwYydBdM6Y20pafkLogYgR4THrAEQrUr1oLM+uYHbWGwmcMctF4vQgKu13c5kbO
xs1F8BiXR3uO61XC9M1qyBH+cIvBc1r6JLIOrq45ldg4nCvmZBXkEnFKnjYzx99JhVKdYVlIh6Ga
SeE9e7lMyuOiGaAI8k3cwjDf76/Q0Yeiz5YTrlg7bhvcCWYR0sPutmki9AM3S9yiy3Df3jdo6PsL
7xo1rhBf1+We8ooJVSRK3j0W5j1wDaJZZid4quuUM72JyQjd8YgnVWq6p5EIO6UMyCYjj4iN1j74
twC7n404KGLA9bTypH0R9DAtAwNwgZZ1s3+ak4k54DJ4iMxcI2jHt8XFPg4v9qvXv6ZkdCafyroM
7gxHUKIxSY0LoTn6pOcUoWBYRfcYHIeliBe/mWKlMaR0qKJX0Jtcow7F4OxAQDd+UOOfBufQRDjB
rK9bdoEbEfBPoICEfGjPRtijzcxAPdoKCQkd8eawLaNU/AE2VDunOtq0cgPNRmiprzO+1Ku83st9
SVhsum+4Ptlpd0C/4tt5TdQBbZfD03XPL52OAX+mK1WGewsBI/nwTFp+FUx0rTIqEsFVyJAsmBui
gmCgNaFGXQ2lvuDpXBotrTLOleSeG+6KjEqecbAcJGlP6roKclnTyRWwurzsL1gsuZ5jzjvG+MDB
LhP+5OMTHl9ImApPSpldYO++/ZgjNbg5ZiCTPY5jyaLnlDk5TWUE8nWywbLYYdnWj+yip4C/DvYt
xGr2RT+yvjOkvCP1CSE/VFPrq744K3MCzbjXRcyqeJCtVuIm5qhjxZMZwmx93T8vyapDzgWbtRoj
KFlcuyDtK/6jeeGhkgo42Sn5Jwe6JWRC7DlEHbQzAUnMxxPHhYXvJD+DOT3H+KDkwPJIemig14Be
2qhKpT1dJQ+fGB2jV/xMoJgGVQ6b4H2cKuFkVCUboKDyjyD/5PZA5B6Wn0TggdwYLLrCE7bQqQji
nrvD8phTsG90vc9L1MltvAq1vA7NMT8DHMipn6G4pVHkWl6jOrwBjQkDHo6YacuMynmgLfThCVzM
QA1TbFt/NViR20Bz08QfXJcg26jTgQg7gIrEmuBKIFT5W38fQ8kC+LjylB2dQy4M3x6+fRbMNuzm
OWVL9HHqib8gmWbGUP6PGN+2B4gssu9CaUhHq9rQaRQdiZC+E9HvpS1RmPfxMTejcnh3X+MTJXYo
++dNnVDwKE7rf+NnFyueroYcXWJWLY8dAvXJhS5p6Dm8jEALU9W/rs8+ds1OkVzoF6UUn8OgdTWs
sJdASe2Fh4nYaPpeYA3YTfYPzr9eqC3lkZHyT2jyt27Lbjllwv807uWHmbSnT07bkTqqvJo8J6C+
MxBG40JgJjcburnONY/go+yxZUSvCZ7OKmRxz+pJE3wZLUn5qHRvP9cUq3FGRK3HXEmP6SOmRT1O
pRSyBrXfyVPxdZCSq3vyT5EUnTPyUpHU+oJP8DzAVF6uPwn52p3rlVP35VnlvTY0CjxlPDLigPmn
wnqMaR8AG1F7+woDy2Ahtuiq/WpGaNb0YfOw0thLw66QCdgw9DEtg0KIxhMTKAorVxjfsQLTvAs2
bz1sc2nXlQTRgC9Nuy2cMf2MW/mjZlcH7K+NDRx8ah+0GZMIXmb93HP/+bsLw6H3VV1jUHvML0+O
5IO41NK09bYwFlz+kz3Gj4EZMQjKPanCNjpObvRt7jG8cNQMlMXXQ7PDHO+K+EzNvrkmL+jXbuG3
0d2v7Z7LVmozgh6YIVnjwWn4wOpbtwDeO3cIvxPXndirRV+MD97LORHrg0mAozmtfUhqFxNpQhs7
bzgt0IdY+29eIyN7OY+ZMCRu0b+NTBS6mx4/MZUd9Y4ts7G9bO7+irQNgRvd+DJ2b3dkzQ/nxVeh
kFIjWMVInoiNuI/LmoiCC5OfLQQu/ApVlO6DJl/pFkbN6JDTdNFANGFDJSWziRHwS1KCmhLhQIfk
PV09lclf0ewixaTa+TpiSC3yU9CG4/wD/UJT8vXWdYaPcY0BaB9OS2/jx0z23pgz4tgfgZO9TpY0
fjiU5rQph+VhojKxEDw9ghuGBRuU/V5g143hY14GWHuzIb1mZqoPa7f1r+QBsldgKE5WeULBSjFa
uI3/6jLpQeoxE49NxOYlBXZ0i2jbwIHtOuaNNNE3ulAbxGV+QPo75O5uDpM381cO5HGFiajm1L6E
JzUOA66O8JYSkKiQAwevcw6ZUSXOp+YdpxekJFqo+0XWwBqxH3RviVMCll4dnuNTdty96S4tYsYX
ol/sgHbERTVD7WcQkKNgs8aZ5nCHSfPweqCyi3PIXv6IDbKlrQLqoct1mp2XqwHcG9CJww6vDuUh
u/3kQU7JxTWW71C2SdGibRf0/ntdZNrgllV0XZE2YNqf4BzeF9+FL6GjY8aSsgp+zLrgAIVlU9JE
4lCxVzGhmA7D/CmNdlJ6V6yPGXC3tEVJcNkpQRmJQu0+owtGb4qX3fgenEYFunqGX1zyhCfl5BW1
NkLNtEwYzMa41TomJrBweGdGmA83ptqdtnZtVenLLn3JU13FOeflDmwO/FbyKEpIvKk9ia/q0Qqp
Rwcn2g3mgbMXEqErEBcKlY9mvXBrU7kmR5YhR9L+sC8xQTxmSGcccfMO2YMd8HDEcESejHgVVMkL
OiGvnB3TLz0e+LP/mV4GD27RS88l3YFvPQQM87eYEAk5wYH5cWLEqN+uQZWd4+tcTFnHilMP38lr
w/V8jUim5JBmW/0MtVxxuNyUH6zf84T7Wlu9UM70sZbAHBCNghHxOzoHEu7N/ieBFn5t7qMG6wp6
8Bls0lzMDsPOqjc0Fk2mTFYh1XMsxnUihbBhC2PMWqDRF18sE1hozuVydyUPHIQV1ierU2mt+4du
wanDcsLrBcfhlUxbrAoiZQiAdxh+g9sIlhpgg7dbwb2BRoBi10P6udWSd5qJAEJMt61BKBQMAWPi
iLeHXZ2ctjLkGtRId6oQ8Hz32IHFRZvJi/vAzMoZ2NwHS0MX4eJG5PCH8345qy3xKzjkK85qfEEt
TK52xyk6r+iclILDEZx2TJs4YuqmBpG5IYsz+NRPr+Y1yxSVBrwVsbqTG5gImDOj9lHP0bcmoDcj
A6vJ0yFvKULGw/lZ4MLtQBNyja59prObD4YUsLchNfta8dWBMCCzGMhux5VEy3Da6PgjnyeExfXe
DilgBZqzY59ftEHXWCg8VxOa5FfQDp60zJTVJ0YhRlJa9wB0igFiJBnPODXDhgXVwGGqBzdq0mv6
Di8B1cKoCleDx+aSyTOS6qHHEn18UnCPgV2Dareq/MskFkzH3f4GjxiKI1k19oXM1Xv/zVl+H31C
TtD/T9h5LTmKblH6XeaeCOHhFo8E8v6GkJSZgEACWUBPPx81F3O6uqIrTkebU5Ulw2/2XnsZhUEk
KiP5S8GAcH0O0WmFnAOiA2Leg82iB5pGjuW03QDZjcqNDhZ6H2U/CWYVGwC/j6vD4UymGQxILDi+
1L2w10tHXt3XrN74w/hTWxQRrkEqb5Iycm1MxaFGW5Pu2cv4QdtUclSFwjWoOBIivYglqJsTNqJD
bxHik6uGXLhuFmJQNBImKiFYYEoTyg5iNQNjSPTRQ7NuvD2ejVZ5NWX87EEeOUigk6+OtyHA1fnt
yeP7j3IiBVHmkP6kyMLD6uzfj8UMDJaSKQ/k0XtKht/wQf0GDmdMOfveEbh6mtsvDXwXxXzNwQ8K
yBYntnws+rVXf90w4LxxO4n+IE4YtlZjOcq+n8TT4AeorB/jooYqxqblMteploi7HReRMiWWrAg/
P9gXRY9T44kZ8Tc53dBOmgGECC4HrOY3jJPgPTJJ9wiUuIfQLHGkqMYNxEICA104lTaxP/Cq7SoW
Wc/NqlySew4fsjuPK1i5tc2N8h59Zn1oVRsorgGAD1yyTAJj8eI45DlW5G8aE3lW0BQblHx9r8He
3sl9EUp2OB1lJIPMBPUazu17iNC/ejm4HXnG1X6s8NHos32eIOCktmIW0r+3T2R62LNwTkvT9zBZ
vxDO4gu0pRfOacNBEf3s60q9eTncxtWeaCzIU9NzTF+IkmTIxc3SfdtNCyBU7s7MsRX3OnoPFefj
J0G2TomKlGM+ufwgeResnPXMLVlEWtA474D21jO9i/saN4eCwQLUP74sbAtpBxJOnhwy4MXaP6zC
fdiAWA7TevykRMyhDIQ3oyomkGMouDIlJ0aCtOskWxHvZCnTNshnZw/qgH31EGegkONwx1PixcS/
3ycEq/vyJh9d+uM4VJlocEuA6+V7qiu+1Plzcw30WNirFByXiE0UY14VZeOX1zg6jXZGAbWqNwWh
oZdYnBtTZSo5tLrxM0hD6aRNuEpG2NjMTG5s2i/FIe8FbgIE4ICaR+Zn9Ln2VQDLn8fXQHGuGwpL
jsaaF+5v4Tr4DB8eZ9hqsBPH9cYIcYkO7hsO2hTyKyj4MTsOvsofHBbdnelffAW9ubGQTtn86UPf
ofhTx+b4OsrgSdTWeVEeUq608xFnCh9Ljm6SQkF4njTSo4wF+W7nUY4h0an7MnnJ+/El87CYbY4F
l+JymoeVI7qPk+A2rrp5pFw0+rwIy5VKpWqJc7YypQl+Gfw22E9SqMcZDFxEk2jrvDZuXYPbEU+d
WwoWyciFHDxIOez24uuZ2/qwHdbUlE/7FkmL9m5pUTcxEAYRrEu0jUlCFXEkZ91JM5dY35Y4dc94
YXWDxCKYmm9HA5SVHX317sLX2bpxuuRhSRwP+hNqQzWipuT6rTi5yHkJuc0TvrA8JAxYCYVYcsTh
C0oXe+8xrviVNKLcByXvq8MrgfHPPrz5Cru3Huo3v1T9764dgt/X7psacccdqgFCGRYZzq/ONwGi
GMa8vaRlYblPuFlfZ8H5sNpTotXsBKiWQ3x5nl5mzOk4QikbqQpC46t5u/1dKjI56mlPnDIX7/0l
jM04XeHNw9Lf3r7K8T2A5RilwYt5i5C53QNXcM4leXyJFBj9hc92JSQwvfSzhBqmFAMsGLS4u/o1
CvAe/HDunKCRDLRfWWl8H0nL8w8gAw1E1fDLFOV17TCp4s+rif6pnR7Hp4Bsh4BDr9bm8jLLWcV6
jCm22TaDkbaU45bTbAtub5zQxoP1S1sCndsuMKXQJIta8E3Nkc+b7h6QG2YimxmhvtAy9/Z1Nxwd
03Y5yrVT9wihVDMk/hYKP91epjp6kOf2DbnwxbjygGfRdSwFsEwUn9md+XSEnwZlxs01T6Q4E/Dr
JDhItDbuNWfkCGaY7zLNU1KfJLIafuQHmaGyFWeZ6N86r6TuLzzjPWKe8Dhxi/Apklc4YHjzxXuv
GJLrYX0dERxdM31Yvg2b8PaXzUxCQzmCs+L6cVsODNJWR6xXuXHUn8fFy6GGwCIEOUbNz8Am815l
/Kq4Eb2bYKeEUGleF4LkZ7V9SfyiQWf32T9p7TMcIVu/q63rT6L7BFJ16GrG6APOuIVzAzEBK2x9
/1kP3nbBVeH3c6bMvT+jrBiqAIE/pkB6j9MxmrDfhatXIwPkJyOXCACmmKkz5B/XYYbDTpT54NbR
Y63MyTN7cxQBqH3xKxX+MCSi78lmrLZcKm0MoaXBnEBlK8QylTI2ac8VMwiJ6LwvQXPBvLSjTGQX
I6rW7sKbAqvUG9ydph29KNTkdcIwcaqQ4UhICkMCVtQsU4ngSm0I1vVnmIDpD8V1PZZOom4TgMTc
ad2Fg+0ZIzhzKSIvXBVT/Uf8uWAmpZB3JIJ/MXSOTCrk6ApA8MFBizUP8DDnB+EmZTGNsl1E2dVN
H0E24Fkg4P7hyIP3LewNzqTMPWcxXjXvdcUfu2Ui12zrw70eNx6pFdcDmVoGhlXYVZ4Gi9uW82mA
kGgK72L/fEbFI0yLVe9Og3nOffj+LgFvKEEgYFDjbyQchVbGRl0nGCGRR2z6+jmspeETgYPh6+oI
Ty+F6hrUeUmV+zqlPFDMM9geq3JzPd5Um+11PbIty022KcJbqME7r8fqjAYfJ/9nzO/woYHOoMlP
0XQOJRTVRVSFwDzD9y6Zv+N82x5UcD4kCsvklI1prvENeK9b/32o1x9e7sCl5PfDAm1i+uW6AwEb
zLLo/K0cn6vH5MMLyqTO50T7qfzYea/Mb5C7W187AXOgzGFGEkCnPHzWz/E7fh6es0Kxy8MZ7xow
EChS4KCGn/cORC5TPQ1/pnkSalMuk3vpNNt2LQyLryYcHLMVGHJ+SA/5Wv26HQk+OTMLFb5qIFjA
IcHmGKBT++m22hLnQ1hg48dCZygsh1AH47KfYdeny0/KqAYeBX8bzJ4c/fgQM3+ggO8cqDHq5EY9
6tZbAxLXCTZaj4lBB6l5vaYeCvUrvFWh3ATsAoWeD3lhaqP1YBEmRx1eybLgqN3hPkRQIpMa0XmQ
qIwJKCKD9fO7Or4Ytuvue/f5Akrr+VePnxdzgTdWf0eRhpw9oDM5snBSkQvdkhicN+EFFEnzEa1j
T9rQgPTbl8Hf6NyF9WBooE4gy/PFTvdub1tCt4O/EUfHF+tUbXB1Wl/qnWyQ9BXr70Nym+XCMCEe
G353yiG+1rSAE0yf18dyDazIzSP58sN7Mc2CKVdsyocn6hzCNrlnkgiXqWQJL/U94+EDlsOdEd6M
8AMa2bltMewEr8QOp1+fDVoVnD5bL21HV2mpF4vsvSqh5GXzO1OSzDYP98x7Kz7s6KTxX7uzbgmm
K+9vEHCaPoqW9gxQKmOMPzKZHE4MNLYQtNRR1zCBXgp0bqU6agYjLu0q7KLb5PpydMboA1tj2CP6
qWG/OtvA4jb3L9cQs6FSGXf6jOkf6B+NG9OEBMHwnjkqR08H9gARFJcpQECsXylUVjnYUOXmmydJ
LKdSdx9tVB2Tg76jzGl36pLuLN+kuJ7Maf8AjSs5MAmFTT5HZlSceTy3hoNs9jkoEUO/8HE0lxns
8tSRKZkW4kldSHG9LWGiSrN+e+nRky8akpnLf3dWRYj653SPsukdvmFvGNdd3F+yZbyJQX/N1htc
XAXvUN3Rfl4cKRDtQMirNVamP+DJdNm8R1AmlQJjx+AFEmav1n5s+MdtpH7xkhOYjTgLLZUxv09+
OjAHGdTC3xlLe3PRRmp0Pr0nj0ON9Ibw3PXnYpc79QTmPNS3EDH3l0NJsHriDSY0AtmgR2meiwFn
87FbvWb1joTlH1S34ok3DxcSfJVEJNHRgGf7j2Tsix+c6xB/XeBpYG9ajM6nx7xrnfdErZ0WkIC/
JvVUZXl+AbrsH3UE8948wlDcFvjx/ECJqm8xxExjxu4mBhuGlSBG2fLzCHDb43NJ6Oq/EtOWX64s
OzcpuAu+2vjtK1Rlp6KLYxZ/Od519ybrSPgYYb2vrGIOF5Ny83PlUzVvyCQoLeuXf8Vw+KqO6843
oItq8sq4xGW3zPaF5NZMcT6RxGwoH97PCO6uzUTgi9PqoAbsqmLz42vP8CyFV9zoL1572VRlVDyD
LuNYF8atPHsP9jj4mx310eRZDtP7jJvqXASa4KkXn/ToxpyIxeJaTRvIodeJYUxExi6XUUqvB6De
zECjCo6uV59pfAX8cNKnA85RH59HWhp6MIbhb9D/2/5CGKYjURIoIUUqw4P3BphGqFxCGE0wT+oC
ujtYSbVLhf0hOPxYbeHMI4iLui2JrmTRdFROwvqNq8i23JhzrqHoM5cWqEhq9Hzcqrgrz64jef7A
v2FmHuQ9v6SIzqdx0qnEgr9TIElRPRbXj+krTLYllxgci6q/ZihNbHI/2U3sTc7ehr/vDTpztgem
WViSZM5AtkmyM+AGM67g4oUtcxA+IffYe30zAoVvb/7avpmM93UAobfmxaEweE2wZ54McKPihyjb
uqiZoHBfCJX9WmgYJykW9LDB5jozOe3nrctvk11pdI/fMBZJLuJG61hsyEESq/esuzp4jEiCkwiU
O6YG4m0Vu2RbkITpaxNidzIG7tTumfvafhLKZJdCSpgVp7dfLV8RHc6AfYJSyOj/hdvzSsmBHnCY
DaE1Yv1ndSG3DLSTp2FzdT4711hoi9eJumVRXxyJ+i4hPRZ7PJ2a9IPww67n1/nN41trRu+4ifqr
5GZBm7jDqIMHt1A2at9B2nj0q7iTzdHeot+tIm1Lcq+ODm9K3UahkJs+dShPjWjUz08xVUjABul7
25/4PmwP5LQ9xzgdcbVcG+fc4CJmK8srmASg+5qfIan2zTvcCntgi2W666IK5UbpPH96gZ2rs0wa
h48FASjdfQ71XGcP084/vIIZKzaSqXtPXEk/ANgruWO2bkq6neKSlazvqxJ5jXsehMotZn/cf6jp
lBNAv3F6Cu4Z/zbcf2OASinGgVjHl9Qj/EStPGJ9uTb6GXThtFCV5FlbbjrTr17DROof6G2q/kAw
NQG+iHFFQZq55X3NvSjBXVf7SUB57XWbly+emDJK5ppoi6sMqGEmH+TUziEZ8ZU3Qdn0EXflrJ63
33eMtSWb8HJ1fVvC3qk4XgrHJNeRYE3JwsTw8nVZ3td91gNzkxiAE7+iAfDo9dTuzt9EK6QQQ80A
Lyoy8i4RpcgLLpWKC7dVTZ/zjBN/xdtu4XSMqfqLJY2wdz1oo/uqBkDhFmfosjszP3ttOMz+W9Ji
/klioqqSrEmqqoia9puk5dmek+SiZeJKXZyhH1yj4nBGaS2cmrXxA+GGOwUDFUbsg9hERPJYMR+Z
gQfdN9IUwBwg9jtnypR8AckfmS0woiUHPhBIR8yZ8ZRHRJycM6T2VBw9uN1e1/d1+5OcYBkdqilE
+umbcr9Z1vMmQhg5KxaUV8L0dbxtXqO+Ej+iCQGuGw/mHxC50UfFgkNfArFysz826lQOr6e/aQLl
P8hcJU2XEPtosqGoym/qvKKt5Ud9vYsrBkFbb3/eTuoF9r/hN0Y+m/uPAXRSWwjn+1zC1CMRyCZF
JZh1o7/obWX5//xLXiXppmQYA12SdOWXMO70/8W+7bVOSqN4iqs+WknvLU/ezl4PPpYXMtNDAwHY
NB18TUnJ6uMzU/uAQ+U3Tj+YIf73UvmlNvpN6SUZUq/yUkVZUbTf1EjPTC3UZ1WLq+2WYa1pAeuC
6E2a7yWztv/nDQ1Dcc6q8MvRxqUKjOh7ryN8psPeIA9HHPyZcD7AbytnsCSHIwJ8/vtNyn8Qc/7j
TWp8n//zfZWaXGVNxYOjIHRw6sKFVxvuX/Obvaxi5CxO6E9P9cXa6DHad8k7pPbq4qGImP30tr9/
e36i0X8r//Wt/abWru5vMy0vvKEsjBsXEjWCfZhXfH/Jj2Qnfj7e4sayv433dYgzxT6eGMXoYUMz
YcyzJ7Sin4BtSbPYDlwUf/by4TPDRdTJUQUUR41Aw49T7kCYS4KFaW4ag35kTl0FS5/fAWt1FCIq
OMKnteYtqFl6JlqSUYBaOTiCwxRdnsh+6/1ulG1SeocxbhBoVX6GQ5vIy7GPHx4WnPhp02dkuNTh
1HB4rw82eAE8Y8vAvGjhGLhZLbRjwMQG32SQ4z7YQcZd5rWhbytTfFLOfTYDAgNYmaLdyQGmVA3x
LzCGZv1X/6vexdKowBjltSF2jHrSwgfq5o7O/iwgBBaXGRTtf1syf13Xvx2B0v2aq4Mr63qdUY+X
rBpG68dLMGF2Nbv43dsVxVWrDQVb2vlv2+rDxSzsMIh8PawWyRiP6429kIgEW6Qwly7GEnDM/svu
k/5wECgqmntk5aJuGL8W/v8ubKk0zs+P2OFNOwD3aYYMgrEu4k22TNCofRboe4cKuXW78U9vSvPf
G0v5w8ZSVEMeSDKidv3/rfP/eX3xnEl1IvP6T3glezPAfIFUlhkGTUN9oU+SvQTdbJ9b33MdyEbG
WtcmrzzEX966AOzN5Ph2ImrbSnus36+DJ07LZqzHZJtaMKNgA6VH8/2Xdy2qf7jf/vG2fzsPzFwS
PqhTscGO8OkiOWrxWbRTHvRghosTqsV9xxBbQcyHpx8kWrdD8ofjwKnr7IZPlh9uP3R06kSefLzJ
9OV1pyu0Q9EakNMMywH/ON1V3ZvTAzBvgK+Xh24VdPGUhm/GNoV9AksMX9vbNlvfeleLIHHQL7KT
85Hktku1H6XA3LhB+sHH3sch02TEcw3hkl4TSDgGYePJIl0KM5GZCSJgLlg1yOzjM/qQSFSMzwRI
wHKYpIdinewfPyid3L52ffSFWBWRpkyt3WyBBrTJ88fcZ+OMQpOCt5rePAl4HRVxT90j+RcsxFol
rsrtIXiPgCBvE6KuHP73WhL/ZJLwj6fy26F4M7hfxULuVpRJJO9cibIRx+08jWCvDAsOCYbVVsbw
6SslpI0KDWnOLpucF+hkQLirFZYBnKAQ7NbSjCZ8hGajCjo/3Tw9DCaYZ1p542DEXllzkOOfR091
ZwaqfCm7/DuZ3hD8lKE5Scc08fkBemcGaXiBNwK8p6dp3U/YaN74CQI+rHRtxK3nsa6lySN1KWfB
MQyMWQWvxxNPjLGGrIkM6BNBSKZZQL09RJ7ZpOfOcKYoD316KGqu4Iw2rxdIcawjUm5sRAs08F01
hAMJFbcvHu/2YOD+9/f9S4P92x2kaIOBNJBMbYCW+Leb22iqm5oXn27FmNw74xnCKAizSt/HKLYl
9JWYaNxu/iYN/+OR9b8v+9vey+9dVjYlLyv5tOw3It3iJebw32o8jfBH3GFfhAOOPXP+++P+Mmz4
r4/72+rSlIcsJxmvu97GuoftJsY2d0LW0nVnb/cVS2ey/DbdxME8/kE+T/99SDZJUAhAeaConGNs
A3G8aa35/PvU7/D5HHjrPGmDguOMSSVb24IBZH0gqzA2fKCHgkuwzJcD8jATSEt3jG0wxWIvETP4
GD1GeojpJhAHzR00fxh63I/puLeYwZ88GX+Vfzn65P7a+ue3IJkDU1N1/jJkrFr+WQmppf56CNqz
XYkcVjCDOk+6OLUesDH0enkBxkYiTU+Y4IHj5kakngHzPvNzFxnMRDmIzsMW6vDLx4u+yZ1KQtHv
5cA/yFJbxHK2AYFC9S65S/sMtEo3JUGmfP1l8f5anL9/DpFy0xigvKcK/s1goDjf37V+1ZpVum69
dwTrJoBmEiNl978pQz0Z2la9EbED3KRxiYCa0+GYTaQQ0/ihOKSF9QsSQszx93cRVqElcuFowdPX
RpeFNEo9Zh8G3Z7uSuiu56TsNBu4rcF/r0ne6R8eh6iK9FqiauqK9ps3yyBXdamq1WYFAcWDq2n4
4Hfzj+dk060AOTQPEr8iLrQOr9M2auZmWLmKT5QwFKDB8B2W0z5MFCH0MIYcgPJUHJUTdDmUrhNj
2hOFAznQqSUF1nf42VxWCpThB5xdNOshOJH/tC8+jIjlNcCJPTAIKDBjgtaxDdNGV/fuC1PMwlwl
JDsl7Ees97W0va+VrQ7xcd5QUR6a8BxIjjbKEK3ki8GmwWSgJIZnMLK5RIA+CKmeDY7XVe3jlngs
Y/NvN4ck/WlZS9QfoigpWE6ov32PyV2srmVaNqtHL8K35QkMnkkPzFbYOSK5W6iTtzMYZqGBy9Rj
+PFieMuc270SR/AgEyPPOZ2XHc6Jk2IMyxfy+B4nhRlnsp/S/N6Xt0PlaiNowT/woPkThEW9qkYL
1VFiYXmPxEk1Ku11u/tMYI/EwkKYvGKolv5gXuJCbOyJQlpwfWIZ6Jhf3fy9FcmNFBfytPsRcKR7
rzBgPekeKpTM7jPZcs/cKTFL+/iybxuFq5f4QHOhzPJN51PoDeuQdcEVTxzZK8Tr5avDmHR5hg+f
0DVco5aXReN+XT49bSxBWL5OiwPS7ZEcVXOWFcxIXHQiI+g2yuixIB1yLk5yTBByeHGvmEk4Pieh
HqIPObaT95R9dMTvJEwPNXxndTIYFuv+pNomMwhUCFKv4NzK7IOk8h0VLNHzJEFR8YrhZbIjb8Nn
gERhzMjQZa0HlHbjXgVwgfSIHALBQco7k4Zk+nl48p3pgd6THFpIF79Y34afDOsoH1/91+hxJB0j
fpPmjkh8pEFlJ6eA4D4xkP3MKy0L4Cj375t2JmJvoHt1pG9BSMFUxh1HQA2L/hMK4/vmF0EXgOOO
hQPxQfnwgjIDEtg2GWYLNg5sD9CKSNlrs2dojuUAueroBnNF3cDznJ+h4JGkaU1ULA+KIexASEvI
u43d7RvnLeYnO0YgxQw3FpxwZthNOnIAXddRdtCr+9hcnqRbYxyYxxeo57oj4HXLMgPWqCNzDhOZ
Oel5mQ5z/BRkelbyO71nlBJRbyDjRNUHmesdIcnxyS8ZC2vciRDspcElNpaQhJlTjSXYwiLUkcIX
DkmgTSGWoG7RoIUquwH6hTlsC6yz+axQJeoQpgpcPgxM1sjl5iRP9bxvlDT+SgmR0kNF7i0qdEjJ
De8any46ecF+jlCsDBE78XlYBs6FgQK2NUPDucPxgZICTauGiwCJ34cX4UPKsKVYsi/fugd1w298
iPleuYALzNrGUS8m+hejhQwvD2FynaLz5AuGFR4VeP2ywXCtSnneTFN6a7AQs7BxHaXznmCJ9sRx
dPwo8MngI8HLYMXVEeYhSHqFOWQ0WGQt38STxdVu1HGKZYg658nFgvuA8qPYTKLhw2Ao4LNmg/tR
AXwr4K49A2Hejt7w8Hs63cXXIfaJo3oBZR/CMvMC50MxTwFRTtA8FbNk2o7KBaOeCRKfoIZSfgM/
HXDFa77sZV43hWrurHHPvLl3/HYfrocqWQzoKkqEmj11CQohD1EcZiMMe+gicD+1RV/yVKjbcIvC
Dlga3l0ouyT1BRqVhUENcoflI4Vp36V7Q2X8CNDc70v6VGiV3pMDPfGqqPRfAX57/i1QhlA3vdxR
yUdo3W7Ez3eeZkHjsXervgln/ox9SKCHiI0tpv3ZjMkZGzvdf4JilXnX0amw64U+bqbXMZaItOQF
lM2PL4USjq+cilOooWRHwuJHp29OBwH2fmPD7lOFcZklrtnR5ufVa8PgTZieZzcn8YxJN+EbC023
gufXcxuNaRFq3NOmjSfKFM6n34TvGAtTrhtozV6+KIfyDiLsWJ8ovh7d/cu08c5juCwp87MXEz7v
HVPEs8TTlfF1/8lm+F6tJeDVy4Lqu5+qYa/Lv6DgxJaO6LmFCWBbeBHRaTYsakG3Lt/ALJwmA7hv
H9A2c08k6qSYalvFY7K7H/CkWUuzZ4ygD/5iMhFWmELh0EIpzywr92BXxVXEdoq6kUZWebrJe/HU
Tv3CM/b7POw8iPHuDYHFi4k6d/jYiG4MCXAZ8Vh/wwctyVKPq+XgxKMcwnWcJNwh7ZDjbQkiky/P
wXV8PwizkivcGCcHvv8vGZnpRJ2iydqa0fOXKejjNODLN4NXBM/l7n6cZ9jrEaME/02MTaxuw0Qy
em3IWnbOseyfNyVmJ7qfL5gOeFhOTDWCMPrRyHtt+nd3M/CQSkzNyBgXiCQNTOhLiow8ZCrskOWD
SwrrgbAkfSZMD6BOYbK4YcBp7rttibKiJAXyHEvzOtb4g9Cw8rgqmA2qq31VIQvvHd+cnLZYjQX8
bxG0+IbX+fLE4FPiFTu7DvMJ32yfsTyj4hgpUw1eh7G4TKFVbc9BF2ke5sUFU5mrL5MnIpKBLU0+
M3kvDn0IAZvSZW2ECJiHVajwNMgo5P9/Q8p9EsmCImLCWnqg7uBQ9Vt/gAkSN5KjxiKbauARCzhr
hvSYfHTVzqNyrRK1mbCMb1xrGFv0ppQU0cPBggP39B7q8ZVYCNFXKKAatjH+uwyqHHGiEO+QTGge
MERXd9wJm0GgjF54hcCFGwljjNyi66raJFRuwr6JmIDeNuoOCslEWNc/agzVfZpxqqXxmebe9CUH
MbVfgqsJfr3C6CNQANByDok3dMXyWDJgenkSZ0UyR4O90EJz3k24AqfSSCNdsjsK/Ns7KL6V6UC2
PnMzThiLDzZo+4AXwsZT8ZXHF2kqTxlPqDsJSdEYvb4yL36gZxwxOPlLPyP+29wQ30tJl2QAMNUc
GL/1AWWhP66fThVXEOPyHHmLL7Aepw3iir1yOn+s1+IyEVq7XqkOLjmoLqNu85cq/t9F/D/fw2/F
Z/Z8XF5qxXuAt2y09ifQkXz5bCwoCggl/tLIivK/eoZ/vtxvUwi9+jRyq/NyxJ9ehq+HdQYxYthq
QzGdahGlONKq9m819r8d3XhVeaDp8sCgU5F+a9vTmyy2r2QgApnBcgoUZHJfg22T+oZof27O9fm3
jymJ8r9R8n++5m8tu3CvC7WTKmmVX6eiafH8nksZjW+MakdfPBBgncfy4n13asPqxthV8F0sEf4R
f2e9jszQChIz5FN+Qf9vXSFig8L07uJcUKTCZ33+M+aJGxJ+1+YSGs3AKfLhowkuwfllZ0ioR6CD
N8JMQ8bIn2+WUbchaA8PxbN77pkeSAXuXyg5DBjPxajsvhEgPPblVO0zBxlNvgS7QexY+Vof9YqO
pHdKu4yNtbrBM6Jr6DKeW65FZvNY6kIG4nJw1b0+lxREg+5nBG0Cxaa2NaD8XwY9MwL4SpV6G7+n
4IkPyBCFjwVAC+W1mryjd+62DJ7xpHWvZqh8gtcneFxHpOHima4dP/QcnZ2lOBe1o9bwy+Urt7FQ
KIDCLuVCaL1b6Yi3vmV6nsggqQej7M2fOMN4Us5HZfKTe8+eKWniKb+8VOFzJRTYIanT5uI+iQjF
33VRqE6CcmVEl3AyUa6SZoN6HWcwog/WbxSxBmrSO+Pj2Q0JIyRP5N2YAWLPodm45uN11OzRNGIB
kUGji5H4mZZOzBj6hDdVxwGTkIpuhv4FQ5pApl7ooRoMvgLk7lpMLa5YbUIAKH3UDzxCeFvoxx+W
5IY6h28/ZBHwnRtiJ56PdYUcufAxx1UAa7T4g9Ax9zSq0JRLCWZErPJ0hzh0wPzfmLhkuHDD9LEl
8tnroOB6xdiJh1U5+eyqBoMsuMpwLdAnDl+9AYuTV8c2d8+JVe7wtc0gq9T2YPWGkayFVzNgzRH/
+4lK9jBX6uqprDChLF/jHGqsIHlmsvvchloTD2RPLZdGNyvF082YXvJZ0URyGZVgMrmjv0YANe8P
KCKSVKQStEyQR7nxu3NrPRN8Z8JHxp0/YOExIW0d1Qgg+UMz7Wbpxx9857qVgy38ENOZvfz0Nv68
htXVMQ4a9BJlKArOXVjJfUJr3CA8QpWfOUhsEsBnY15ebYN1UDh6YRPEWoNVZC+X/XqvJs3Dq7oV
dv6NW54KjNXh8LnvFxrxEera89fj6hTN3YYeLWmjB6Y+n83D6FOQ1c67GHYHTwATbDor3N0w389s
GeLYyzrCwkeiqnt76D1g9jxhhD/ho5piPdO7NjSm84aRDhur/w9ge6C+Q8eIK6zWvSs+fk/s/4xe
hE7I316qPloHpx4EIx7+K2imhK9udP425mqYkMAMNw6tPk4X4qSMfg07P0y0ZoF0bIIvMgZQffbj
ewIUSBAHP5hAtQH1m1EvWltp38z0W0A09YlwlTX+zBrDUdApSLmW5z1Irkd9yKG2RfS6ZDb3Hn2n
MQQx7Imt7286CoLD+V8fW0BYAVY08d3ZkkvAZD3shz3z0+AL/xpnzrHR/gIiddvaSVTr8uE6/tjL
NmpDKbVZA3ByF2cnnF8389RCL7uPmae1VPgWBg68BmkrWLnY7JUPE8NvgHbSI63lch/vM8Tse42R
zuRcYBcMUHhPrMGHEeRz+rCO/KmhX7ubfJnltj/9DpcInIZXYYJZ5NII59+9AsafzufLJZnhyRAW
gbUHwlDOIREwC6CRJ6O8flBYrDNcn54mbe8z2k96wCp358xpB+E0jyyf+aVF2AuOIla2A7shQmnZ
KxUto3RInWZku3Vor3HGcnC5+eHwZQdY+723FINeQZlaEN1gOsJaBB3ChKZ1ybmlsnN7b3qEOyGD
Agv+NOoTAXQ6db2HvTdKnhUegiscDjBWtLHVhQIycPvxKujviOlq+EH0DxEi+EZdk6/mc1N0z+2a
+GO+dDKQ+VHOt7jB1u74vvvgAg2Yv2UeZcE5opTq9bMVaa80kZgs0hEXwyUmRLvMvs2reTnVU+Jm
GALVoYJq6BpusUBk7aNboikUfWh6r5Lno2ccQpaOJ194x4/I5SDCxmKs2APgQnBvKMm0yH3yjqY5
tWyLJ64WxWf5J/QNqftu+4vVM28hRx+TruwRsGU/zQjc7LE2YbDiYXbjUAWisT4c6HZ54nPwJUQ8
AyJsPwRknJcmZy1H0pB7baKOOC3WxwHqELTTDyeX45hriweYu/Vyf4/69JNROwFTImGuX+zq3cke
zmXO46e+4UtSfdTzqb18YzEM8O5wRiY70kKRevDLpXOcKC0duHeP9qPO5gTBbsfaNu6+XfI2oTVW
PqEAePtZR2yOjtcFBDpbDmqvs2+C+8ZcAFkogtr+5JfwrWkYpX681vucGhiploCTSRD82OPr+DBw
7AC71RlBDXFJdwTcgFAkmgnO4kOEVoBEct2HfTVrbriMo6r22KeJE95HJuX83f4WXC8kHUZnGM+P
52P+iJu9PxP0Nzatao469kqj09tZsrA5NTDW7HB60GDBOvIUfdqSgVFyDQSJEBp7MWyWfbxG0PtU
wUZuGxxTvobMjZBkkGHRx/rM1kIQO72eHnYywxf8iIisxr7p/3J0ZtuJolEYfSLWAgHFW2acp6jx
hqWJAVHmmaevTa2+6OqqdMrAP5zhO/uTSnNyznni742pIm1GTY0DjTvaRB6XRNL6dR3ugPGwMT+A
S9hXCAtXpXW17Xhxyr+YK2J/6FFEqxdqAFRX1mH5R/TP1zIuuKSUzqeBJgLEGq232YKo5sfiSC8m
5q29w67bJPbp4NHg4zF5Nk0X9lGhX0Es9Pqab771/G9vzSoFxrm1Z/bJRm/ULPnqGSOi+o9IaGA8
+Xu+nzt4o0ysMdXveaI1Kis4b9dg4/nH20UX5+CFR8975FO6BlTCicAE3J+AeYke0QfbqbNbafH/
72pMpjlhEHy4NF/GVPTKj8vrmTjR70tj8L+3IkY2AnswI65EBG1GnO24Su98fCxirsQ1bIvx0kPn
cNLGqq1IWNIbpXXGX0YPn4RUR8aSMSjJ1vu5uec0Bl1XICrj0TJh+KLbu65WaEtXoXcuF6OF12+r
iw/RrQgo9P3+d3yWn9NN7Ze3lJHfsYbNLTE71eUGS+ucMtEI5sUT7muBqz38SkIm/IvRTx5dl/HN
3R5fViZLBusu/I2idDTP+B7gfICDz+/omYtlEdtSGr2RxvhJQw7IL+gxU8LmQNRHm01YNFh7fp9F
x+RnXtlzojG+jKPi1jqnsXOmwJkws4taUyyjPEYPDiGjqT6QkjGqNbbkaAa2C1y0l+wLfPP2Lw7c
6Z51Zo8+E9xCdDZOytdjYtzSO8xZuK2MpX5Wzc8ZDGWk00WDeCj8zn6FxK75oXm4kHG+QIkgGqPy
AkMCJxICAkjEIL4aljTnw237drfE3Cc+xeHlBnRdOL+W/t0EZ8SFJ9trbsUri1nEfGZu/oXWtNKD
+b5n97poPBDhYSgw4StHygbOhvR0aw9viRpAGlQlYIsFp7L+HoyrojJ5/P/MmF8Dio2n9x7h1iPk
xSn0/YE+3PgJP2ZyDOiPsrZpj74JAZjFi9ecGdMFgH5/sZa5/ycGg/c2VsFHpDt8yXK8mQgpfKbk
uLf+s051jr7ttvI+kb4W9M/udhWW2KHiO7VsF6PVOKIjh7lM7fw4CVyKe2y19OBrHOwY/+rtOr8L
OncTNac9Wf0FDk3DYB/nxrTXaaQig+MyJu1OUTXq9OLJRDmMt48bNknL6hsPIcjTTHyOXr4rVv1Z
3WLecpv+4aUBCI3lzhInjonMpzIezh/70W9I5y12s3eYG89hI3w5hzfCJW/QZZfoT3ZpbFDo5Gp7
UE+9mv1eM5acwSBy1mvla0tvniyFSHAq8i4mI5uK658OmQ4RFVrueLKizmQmD/MUJg6cgo3PZ9EW
DDCXTMYbTLEDvzBupG96HiOrARmcnqfObXZ9uTfpxGwr4dRVNmPaGikxGEScqQGeB0HVodIv4f0y
8Z6+eWLt6sqCuBodV+HdmuPLmj24v+ovfgYzJfIw6JW8uAnTWMeJwaRXNzDZ99nmzta+MR2AoCeZ
0bfLD4PJyfia6msWER7xKMY410rZyaHk8Y7MLTcpsRYcYCJbnc0CB+RjQuW0osSQQRl+6BLOEcXD
f2OyWz/lHNdUO3kEFFCu8nW8r0Nj+7FPABc75m49ejDjXg8ORAGM1Y036n+DEdk8MVd7YJzTsIG6
0MvXwx2rkZ1OBti5fAPzxC1GiMeAcqOPkS3hjXV4xozJGrMDCxuNyxp7NK5fi/1+u5XG1ht84s0k
dVPjxBwm28AuuPXXIrd0B3yS6l9ovJf9lPVKOz5nTTD8SFSFwAYTcuvAOCr3Znfid197Bt4aXgj/
WCcNFMqoipP0G2tu4vT/m1c8QZoItENDG3+AJFvwVNZX0aHZHxD+Kt8BzvQcVeyElpid1OLxgmpG
ox6AKDA0VHSvBQwrQmSqw9WFiWCCevqiF2G85oXALlzmVOVDNzOchqI57jX0Ulm4fI7bjCfLWD0n
32077qJA3zE1q1+gANCJna52PKXAesFXeGy3tyuGjmOD7HXI9UfjHiIatqdsydngEQzf0NcdfTrJ
sW5vT7z+Ax0hAlRmCajW/cy+GEHb9dvn8zDoxXFLg1NZrMnAYS+siUuOL30758JlGaxvsq+DzDnN
ZrQybPvJ5DwR94XT2ONDpNaSC2Vmalzi1CFM/ExzLnv/yTl98oR43KWnoDafleszugN45HBolsi/
H0zYEzAPeqYuuKp5dCQ+443CWBse0gqhcfo1/RZEC55MSfCo6tpjWH/cSaMjrCsnZutvGVAmJB1n
Bwh77eZAIGgFkl7tZavQJ3jlwf4D0cewi/cddWamf+6DIf29YlvTv9MVpgGDgbcFVvOHbBP/KnYe
G6vXnHFcLGIGr2QIwZoIttxvFeWgFjRa5rFVZDumujidMSqNCQAHfVFMzcmqoaQb6/c5rR19kQWI
/fiCMcgxko/JfDy+qCUm2gzO+pimppuPhqD8r5QNJCKMK2rzRUa/5GP1v3My4KVc6jsqQeMgwUy1
ZZT89OfxNGzJssyvDxid7R2rCCYZshJJyXyBS2a1p8gI9GMJluSecrdTBMhNp+Hp6I2VTkxIgm8v
oDWlbfSoxMPMaWs8Ky7+/Ffx0pnV+m6Lj1WGzIycaFbbuXwJ4PGhRFkV6Rkl8a5YToEhuG3nKMw1
MvgreiAFcpthlZ2W2Oj/fUYM9F27oyvF8IaOOmBDR+F10vQBD1Ud39O+ByLKDBfiEnrnjSn1xIng
3W98XJ31zdZcP2Fys+k8e3v1MTLarmnsdSRTbz4LcpIdF+uecxRlI00B9ne1Y5Yw9xjwC/TfD305
uoIIB6GUqUe2AWnOTB+zx9MpMolI+VQDRQl+DAhGiey20WYWcjykxtN/7bJ6p0EGMTKfHt4LiCQV
Ov6OJ3O0qB9SuGxsOT4Nc2YcKI37RPVFl4hfgy5jNSuo6qzobcwTL7Inzfp/ohFj9Ko/UUB3HDEk
5qXhnTz2Zuowwi01lFP4PPlXpunZEVTmZX6hrvGFSAxcJ+k1I1MDy5ExTwhaasOTWlMHJUgnVWI6
90A3h38rE09YjjY+1/F0QLEIYZ2ZWWBiJ4Jk2HOMJe5hxbCrZGJFwopoyR2woT/MWDGf7QEh0ua+
pYX7NuUJ5yEABW6U1xiNx19MlnC6fYOcOXWPYPEBsi4z9L9m3Iy4IDe207ukA7pCgB7cGDBntG/+
CGCDoWuqt50AHvn8wntRZFBdtNQf5gWnO6bmcVhBsVFvY2aDOle7Bqf5JtlyN6kSM+SQXUBNQa/x
pttkk++Y/TXzPbeV/DPg/4fLBwSBXfRZzr8rkzoEhbUO2CX6l8YcJrsIg83SxGlpoLMKoxclFrd0
kI45snjnPbVfAxMhjxfmlWzX7QQDBoZ/QleGshQssmMNEY6rGh2lz1SW2RY2tdeJeEpRavWXGScN
YOwZwOYv/gYRM6pTuockTSHt057pEPYKSBOVc99On8m2PExJzK/tXRm+qG9N1JMPMZkoCnK+cCgz
Bi11rE0D1Sy2weCicubO3vq/TaBnPPPBC9wuX7eZ8b6HjREqT5lU6O5DfX07yuDktFuZJnPnS7LE
aNiA1tSnuGQE9ylUlA1BTzPeMrDiFR0GMXycDtWBk5HXOumBWvfkCVD3wdHbCx5woBA/DujcjPDr
CQQkoNSmNLo5KM8MHQAxgs3llndOe0jnRrGrcqvH8oSY+Fky6k6RgMD/p4XQtX0l1mdHSfG9bOFo
U+9ClZyCcGX8ZVzvzbN9L4VLEGEJ6WWQqUozxV1vpYm3XFv6THV9OG8+oVOp0N7MueYOKcF1dJAE
SK204It9Xx9C5OSS3ZSe/7koZHGAf8WQkuPLeHV3qoOtbCfqU61V5ka9RoaSoblBPFhhSpW/Ikvm
p2heh7AAy9EBGkK2EY+jODM6HHs0wAVcIImBceGF09EUdLEScgMd43vxXnVsI4W8a4i+GoanG80U
ObKBBClgDoFWxaBd+N9qfjNPyeaqq0bWE04rK5T/QlUwhkbd+OWj7W9pumug1VOQTDfXdqDtQDVC
Rj0j2O+4Muv+Bpn4mmmeCIy4qGCrwn3VkmXcq1bf4g2b2WFvtxCTouS7qbgYA9AN0iKnqJv7TqP8
pP6lLWS9RzLRpDhqMEYwoeI5pwFBL0FH6sQA23HCZTfiXj+VFSzTL3g/7w2j2OQhGm09qsqoihGI
4fMLOyU0mUljHpt6nZ0B48t2g6jbIgfeLqodLXJzsjSoE8CcKS8yGt5b0GvAJ1kCkF9EkR/EDoyW
ZuBSU3MQl3FGn6ZyygqojvXWjh8skxDBEPOnC7DJUrtn3gvDY0U8NKQfALJfjvwn4AZ0LyAgwAzP
bfWrpp1SWIqo85A/2Mv0wyH5706lKqTy5puyGLfvvS4YL2OEavu+Nu8dNO6Uzrvy+/LibVabFco3
zj7Fzp64qiPQxKDm5NegBQt6L/AckI/RK/mSyORJ8QBC6LiDrKjkzLLv/m9+TK3POmWanHLSTty0
1J8JkzlToRSwAJ0apmfHt0RvY845uH9zw//rvBhiKWJS4LhYvC/oZz36cYDV6yLnnTtCsfDX8V3E
e7dB9oyUyR+lMZupgRMLdi1oIe7R97AEFQRnYlojh8IZRp0z/rpWegu63g91TuA1h9gll5jjYyVB
AdNDYVGt5OVUXM6++sqJAEG4+R/+TPWX5iV2Sxl+TmUWKBYFORUWknAIjeqKsQsHa/2VTL0enDX4
qn1An2Wr/IXNEY9uuTbYhwpLAwDANGBkniItMiEsY6k00JiDKgMzERQ3u7W0ZWxyhrGdxR84iLS4
S9BuME/+9e5MsqNg4ua3nK7XdMGnHjIMl0KMVJQDc7uMmfLD8yJWparPTx21R0YUDR/kxS3Yzx6v
GwAdPq6D20DywpOM4kUNJtBWbw0cQgJQwrfNnBF1430DH6uO1fxDnVj9k8JW+UdFMrNVCleuv2ZO
HYV4ydW8eSMBopUCzc7/lZfUUn/qqZGURs1gJmU2zkMjoDmPcwOosPdZABfPQ+IY5/zYzWS3XtPf
4NFSPFpw8mhPDvpdzxHUAXsBHdVTt2wMOr1+YGcnYtTPkvyxu4ieeutH3IvsCrKhYfyMjooHzHWK
61fLPKEDBQ5yOHVI5kFq0lBxikMQNdSGMAlcAn9YvY3+l2sWTX3ppATWf3CPYcTewm0/QhKnZsmQ
5pK7Ego9NjIuxTtejOa+MKzhZ7b97xlDw+DhUmd24eMrz+7E6fdeKPIRDlj7zS24JCSAKXYSZwZ+
VX+8IgqOFH0+aLgOIguL1msApMDIGNwzpyCpqCx+dkIEnjJ+Oz2Qmetn12x7EhF8lN8GFWVCEHK8
TPueFeMoQClQXo1goX5Hdg2IS+cS7al24qp06D/mQDV9NnFDLJmJQlDT9jvqi72V7RJarxdIKHEE
TEvGn4Uhfmr3nNSDwVSrup7U39yfvh2e0+d0z+WogvJrHvPKZmWiuNv2nDNU3Rx2W3bu9jFm4maR
LitM0km1JFYP6SoAK3qQvC2o0eK6nqxIyuaEr0zoVigWiszt50Y0grHkS/0zt0YvuoJUdsQwtKOD
H008gdRqmdEV/QZYMoUZ2W8oFE4gP2yCWwtwWdapAwEaTe6EqTQdSs74vWRn3+VXJ+rFMr9WtJif
2DTEZNaSTh+CpjhLLBo9MEtQDpRWyg3uFHObLH2hCDpdajDteJjIBtjaDjiOsvJBjwwmYYAkPODp
K+Qj5Bm5OQ+BGNM97WCUJQOIIQTW3WkeWGyqmd5Ra97xoV5O/xnnvQvrs33PViJqlIlLVvwImEg7
ZFuKwLlm5WCBFaaGNtAtT29LQIM49yrIpeVr5LmVzLoZGJPQEVs3rrgGwzzZFSw359MvkWziGDXR
MQBZQldfk3sdI/ohFNdeX3MAnwPsSqyo/nMQpbOoa5YaWCDmGMugAnZrVqQbU/zUuFpHm1jVU5ws
p5VUE415Y5Bwz7gsR+e/ZhGRfJFwQuf8rtfTM4UelXU0sqa5nRhZrr4buMG504LtxymJfNfFmf1G
Zxp8yWTfUUscjO7aLkVuXXSitN4Yh99VBAZexOOmWDleq3MDFRVaHc2TH9zq4W/Buco6ZYqHLb9o
jlSfyfRDBl7KByzsBKvc+ovGdPMnMcRjdS8z/EU4IbnThIgfgxzodBc4U+K2WhI2Uivcvxhizq2P
+KNUGO4NG3GHQGHFYRJs4uX73JMFrFWbnYpPiHgM1hUmg1D5ad+PjL0+sQd4bLFF0x4MOaNeEE+x
+YB7hAZ0QlNjeqDtviL2BhEIHTVH04ske1OTcdFKosW+gq/FVqSpX84sNoPPsBX8/3I2Vr9Bpxi8
AF5TteV0nTEELdmsp2JMSw16CxMjdcDnYhJDasDpsOsTg2JTAh519gPrERqIQ1uuqm3CUzjAZLm8
VxtoZ4SigXatCe9B+29sTOM/NastsFPmJ8vGKnu92NatXjxyJ9tRk5sNu2Q22hvCnxB+a7bV9DmB
RLXmBFFoKGyE7DJKGqhAEYIs2UDSakCMNXprWjMCIW5uoOqJ12ICJPyqGa1ZHSRhzsh+3i3AqHSy
1yJfmzHdRV/bmN9aGCV7n4KDWTPKt5rH3hRmGlP7nHeiRHsB0NsHn9KCzFfVqWVMTzkT4vO/UjEp
y4bNRnmSfudz43Ps8DlisqxJ2FULubKggr8OKvHB7SPo1fXt1hYQFTrWLLI/HN2cjEZVNRIHexJh
lRhrK/4Cwh3tRiG9cvq/lq/Ni3d6l5j9IOS+9+BcLtWoDv/hzCR+iGAHW5SHhN6Egruk/ZIBUTSS
WpdEaDN7eKcUIih5p3uRBUMSijLFChQ9JS6BCUM7DsMDwWK6g2gOAq5/hCW6fEO5B0zWWwq/dye6
xBRc0sW/Dt6hx71IpJbelTEcJRXqSv643bRfKg6nNMc1MkyHOjZqk35TPnkxwn0Kxy0rnWG28LND
oXhJ6SS5mb0oPQbouhuUKAvKCNLk3OLhhyLklhnDWaBcacMEpiGkDwqkVlYg1M6JPkGN8zdIFFpf
68mxRIcGxj0DghyHLnkK+dJc4VKFaGKypAUOFORUhDGLbAwCXE6b9ECqUqA1ol+GygFoxGSLEumr
xNRo7Cblg1XPaUTr6VTHcKPCKZnCtzOGaRl5LSTxz2jNM8JIeegt4mvMxKmj/dbmfEQ/0v3q9YmK
AmkBg6XRvFe0mHycbNs9puZ8j9MTgYa25VZDn9NQ3ZAOMgGyQNsGOVE2WbVOnhg5adKOFLGiQkH7
gWFOyamdXrB8p7vwsTqPpFg+fP6Cr7L1SFAp2pNSZMD9VgEdA+yXaWixLsdHVTrthuPWGAN8Y9Ix
IcCPwEdiKxCzJflWhXNGr5ORx3KRzkHksjqHB4PHuwEfb2vIUEB3NExNeunseYmxAvqR9+YS/g39
z6slX3JR8ITCt7gLj/OHhHP9XsCBQcKTBFuq6ic+B8SEnEaMFCx5YvXqh5NL88jnOO+5E41Hzbk8
HKjlwSuUFgUQtvj6DqwaxeiK+KLV1fwSogNVPGm69tt1RZEKrzy73MjLMDPryKqWqj1NHB6b/8V1
PyB0ZWp7NJnNlgNaLL5jawmXHMF4/kdZ4YQqZwned+3vIevRcFlTIADHBKFlmdjTMwMK2K4tBwpX
vAnIuJNR+H7saPFjjYo2d5mTz47OULHvVjy3fRahJ6ekOhw0FSaai6BJwDGR0LnDVIUqSXeM1zOf
cFPlRqcmQrED5cERcKKMfRZAl1v4M48NyWXgCEpPduH46i6JsEx83HKrY3Sq2mVZrSSQVopBog0/
VIssaDXw5tHSeeI5IEKDprIm4IwY8jTwFrjUvIXQwmFSApgNXP8QcCGS0eyV2AkS4rbmQdUXzu/W
t5L9bJch30kqFLPzNbWsxOLb8GUiPcU1HN7J1XfTRXMCRwG1nU7hhynk8FCXFgVNVrIGFBUfEd44
P1th5QAJq1Ev+Aa3S3YDExlmpCvTt0ZfifoVQXBNM+0Yss7eY1UNn8oDRN0gsMprSFLFIW2WybYK
scZgus5tySQ46/DPKgwaR701XSN/kulz0zpavrhkjOwkI9qX/mgyiDU06m5fLfFUfzN5cKw4tSQv
oYND3DGMkjc0+3/5gi/0zzBUD5h3MARcPGS7sdM7L5sTinIHKh4fOZxbWCLxo1mu280rMUXCUuGU
MOtBEAITxxxS7vsx5N1OyAlUVwDSg4Ltrb8P6TrdSyv1UN5kIoht0pBgodu6TFqGpWZG0ZpQdRh9
FRZAjlIyZ83p8JYlWqT7Of+jTdKj4TZUzRajnw749uMTw2nU30QHkiGIBqBkDl7qMAYWoA7fG7Gk
rFcP3kTcrVl0XBnKU0LdJFiv2RJgFOkhIjBNswIk4GRRdO4p5XBZTa3om7BGvaYaFCWTjFXZz2De
RXhXEE/3G0768tzHzrw1wjU1neg3YdaaQNyMt7/nFgG8apPJtWvqcdaOZB4VEK5sjHago7zFB/yY
aiAfx3hmhBMj6KyYulHJVBkHrkhyRmJyVu7ZKlzjJbtJ9wmFTAYJjNmx+HlT+nS53RgVsatxvLlh
LJTw8MTqxjzHkGA5xHgLkHsRlKAc1xUzJE69duhTQB4dP15sIc3BSgCE24agGskbRUmPsowxW2dW
+90sMTYwCesDgxCqedki2nisOhorSDtD6lY+DuFAhqQ56KEftoXPujtULq+qXNN8Oct2/KxxVPOU
33hNCacmE9SIfkbs/7GdrerIHMKLJpuvqSump0SAX5TBxRseBEACW4d8saZwAQG2uAnIo3zjV95x
9dB+rxz15VIdC13BKb30hF3z7D0ynuk0ZNMleMsisajMsHvaE4ScN9BGJBsIqkRsquBDrIaFZCx+
UdrxYhBQyPoC7jVzLAcBXUN29rfRRpmYFzqAQvKXOJEbHj4Zmbsbf8+jMRuRGzyGKd1JUwq9ZuLT
mcjxE8g2maKMuZnwd68Wcb4egaDZpsJ8CykkF3CA0v+vo8DUj0nMfMReYVbGcI3pb9PwLnHUkkeO
XMluehWIkGpHUOxyvhZLUFy/Qb6evbzJkQjIx3zmQa7giyO+U+51cb5OJIqbV4q3r8jCRy7EzM4m
POzxFOT4L9GcVvWZ4CjHG2m6qBHkUkMK7ZgSDZf9IRlOPcOrtCTQnTF6oC6YBMgiK2ncTnDxAfeZ
FRpWEubgez9z62PBfqE4dmrra9Avh1pGz0KV0JRvQFILN6CQWhgk/ZPrdMkcbNYZoUthE4skdC4a
IcMWnflDiJzeY6K9/A06u9h064J6N4vAhtO0njv9j7iapi7+zX5hVMbwRS5Ovk1gODGzHHqYDsnv
LjImFh54rFTvClR+z979YG3xFc6MSMQUii/r7SjflKoFrCmbH+FWRfc3HloLifYZ5uJgp/5Uilp/
s7NSjpyr9KSoln9RsSkwJoz67NSFPHGaOTTluSOd5T/eP/br/JE/9wB9EdmR7TqNvwGCqPyA5GIR
h+WYnvvsA+4CwZ7QvHx5Pcumyml8DJ0uowpX7Vlht6th0Knlql98XtxE6W9KIKk8sdwIL6tk0mP+
LJmEAvO/bG7gfkOzO0vrKVHBV4jDX24q/M9/7UnO7JKweq18SCtPKnS1Xw3j3ClVoxcRrzfJ7TL9
qZCtYIKAOAe8+dsuKkfGufpPLXNT/KPo8WmX3eRZRy5FZOYh2kUHME818I2dUvJH10S97Or32ykE
nt4DZyGCW7IRLbAKQRj3vQVrawti1OZqoq47tQOP5TY5kRZDBCWMxNOa2h7VHxOwpgD/nYfx7KhN
IZMo1gq3TMOdgnXodyVi/ZOt1dAIN/ymPNAi0+Pf8sPqPszu2N1HL7f0mNqlhspSrvtjdhaZWy5t
+B8wc1cT9+O2NG6+G0L7mRN/c1rMMf+KAkNze4BbGNcKilkE3gzQMvNhDGVJRjUWjG41wkvG5L4J
gniumUK3bcwjfTTD1Kr7hUrDjGvGd2usiucTRAWA4BlIg5t24LJ5L5NjikXOkmaNWnlCvRBFNwlM
jdWGUmBLxKz6b30u/2UD1nxjVhUA8UxH/f0QONQFQ4Kd1CE1GSv/iMUUxjvhSVqkZOgC8AUABzro
iotRLD562/lVOIowUMaz4csXrphicP4vMspdsh0c80s802PxVNVukZ4mBwrh1KfHx0oL/lwcBs0o
9jiHzt4kD/oHtaf7eU7j0fxPib4EaMQ7hcYaZK1yS2YXU4TYv6gk/feN8wGE+g7IOV5f8tZzr4Hu
ozfyYSgsGewlIERd640KavI1XCfPCdQhDMt6t2Y7BIxkAno+cxVG/XKuWCi+p/MNOTJC9LJkxNoq
m1WCTE5eiMrJbx9EHSSHGo3fO8mM9DPWRFC8hG5FMYvDMVVPQDmn/0sjo97bnOGJrFE6dF7yogdl
V634L/mnpZRPpNPC4MREFsPxT+HRuA5N5qnWg7aifA197bNoe0zezGnE6YVa3YqK2wRPGfH7g+wI
aQZr6xkSHbSj61awUpD63HtimviYcy4C8QocfpFs6Pt0sasGRram2swJFR8K+G77DpX6zJ0W3tsn
m9xrj9md80qaLBS3XArUTQu4/KbyMdGbD2Q7zwmgXqiADNs7HCXJprpPt9qPDwtdtvIdr6FVzh9k
oyLbx+MlDbUJOFZlzI+LcGb6Vw2h7RfziRMNUIEdb30i7XahCXYTH0WZfsVkpVyr85s5ayb5ivEc
hDA3/+Y0CVlUz2jfAZsOdlAlAeZZUWqB7k4bBxykH5hgFxEclLFR7uZYuC0D30gvGeC76pzOXK43
5Zd9WK/E90EhQo8tjaSUXDq5xFOsJzjlG0sCcj1QghRMdUUTe+7rtAN8b1wRGrlHYqrSrlj5Nw2w
xq0VrI/mUZ8ODgwOMIRaL2MmHiIn9Z8C2ZedEUoe0ADBHBYOn8ubqmS2rthPMV372LJG/DhCr6pc
hQHDK0bi76JhCznQPxLUZhXVaRf8jnALIqtTMLpnAsQFRTv/OBLrGJZpqCtHxB6ktbPIneIAc31R
HqPxCHybUiBMnWsmn/JgJ4juB5doUcA19EK9RkAhWiwz6S7fFCSctd08iJawBmh30bnpvE+8DEMP
qGiB9vvYxC6HajmsRrajapVez7hKaUaZUWvoh84VyjMqr+FiRhtgTsJs4nrI5AdPw8NHSFvhYUB9
qOYU3PAw6oLywA8BGdOMuSVIFtqFzxj9MDFCJUDXQCN2XjeY/FqJnE4yZgWT1oJ2ClPvw3wSVab3
ukYPwTVGlQXHCU6owUEG2C3JCQSCyvfPRD4K+TGgOvt5RGTjrZG+LfnxkS3Md8bh1JD4x/O1TRWa
7P3il9b9eyH9KAj866/s9a3Q+EUjz1wQd1CPo6o7IbyF1KchfS48PCwJGmcTj4/OMq7Q/mD1Ru6z
6kVXBU6xQBc5xW5taknh8o0EUD4DjqGXkrTHnOlFj9kbskmax5FRtwuJs8FnTZhd8jft7dm6InIT
eBRcc2MaL/Q3uKawVsd1tKMmRUn+gw0JLRS2FJNFdMrVqz91u2QJ/hjQp5ibkxIVuznU6JxKTj57
Mtens4eI4oOWHRWPGQnHshYcYpLIP75/31NLBAbJyEi66XqrZYVy2SoHFDjU5yTat3wnkkWypT0V
brQ6F20FgD5nRpvpkxeiKCjDFLqZRJssCuSlSN/NgfGxE7dG94QAKp+n13BmvgsX3uhM2E2X7VKV
8WSx6hn34BdoY3CqrTkv0fQivjAn0kIDbjU16ac0rRPN17RAOEk7GQ3KEU/buDhMABoVBuNQc2k5
gCGKaA2r2+SZRidM5GbUBNFORsYbQiqqCco3Lf/J+WanREq+JwzW+wSXP6gWhUYlyiZl1spF9xf/
wrueP19zt7hxaSQ4NGIRNjfIUTPk39Wm+i5+FMVZ+I8CbdwaVGdPGf8abniiIcZmFBCoNXFFbdV0
0R1qCnvqsqWPiqyNQsp0QluAzz71iKiLGZV6i5dTZU4iWe9uQZIphC3FFB3CtRw7cAiJRQUC3OmB
wxoeaI6V7MR8/5YlwtdzJK1z4V6Ag0FIFjiSxt1Gh4ezgHNkliC52OT5iZSAULLK7cxAjeIfNFpZ
U4iYiZfP2JyHPCMQ8OIHmmSmqFafO3VyhmY/xhTo1w/v61IeA80F0o7GvLIVhKmaK93nT38jYFmE
td3fbD6GGm/hWKC/ZUqYEibBxh1WDN5bD0QY1YXemmJR+hNmXgjJ50ybl+ENaj8GFsAjxZ8+QzP6
d5TVlYCboVgJBaJvE5MSSIXcoRSpmcACQDo4mGVWAqMIdqlt6Pdot+CPzjFayUCwCDw4XkwxXgrS
UywwDUf3QpJi0RtqEltR9ykUOqpIICUYjKjxZ6GeGxlMLAyBmz4iMprW6H4mY/eSfg0dOrrcEzP5
ptyEEAYCBB4hH4zMWZ6LDB68ZOUSOgq9PElQLQm03yuwZYw4NWZ7HPVxrcn76m4NhJPc8hu7z7w3
uEDJC8sngPwuRZhXFuv39K9tdMwo6vkj5TJJCAhRVzEzMHiT97HL9k1ghsmq+Ryk16pVcQCaoXKQ
t6psiaIzA+GnfRXXSezK9MlnLs0bHgSiBTaEqt0pUQ1b6r7UksN8z46KafT/d3nt9Sw7ibQvJxQs
9vyiSnBtX3/GKtwW7nv0Ba5+gKT4OYqIQ0DUjDodaFSlnYWWSCpL91nDXJuCRyMseCNoQXjuqeT4
KHcIFaJL0x2pmoSkAmCQco8IUiPApKwettzAY9U3Zb/M0AOZiNGHq/qDPkFgrvTO3fmmJij8yK+x
F3EoL21yxf8YtXZHNPRMaX+WFiN/xLKag0ey2i7RhPQL7SCuGppuzEfZxUFTDMILnuv7tyEkV7as
+/SPGYjWzJlVR/OoWM2feFJhbdA/PkKDr+rxRb5mbqLRiKPqTsk3PPu5qQZr+FEK2fmB2CXsTfD5
1FVf4qbZgLVXOQCpfaXbitoci4dEqKftDdaX2UpPil2MP2Bso93xf3yUt6a/wZU7OM7hsS6UK7kH
ocvnhXUboTfB7YwbADKb9MQsI58dAbLHSym15XafzFfc/6CfXxO6uhwtIB4wAuSjHIWTxGAlH1rA
/7m9hOwXIJkcZKwvGhB01kfSOvYGL5NX0uQn7Samlip4jACnUEFil/Q8mnmKSvZLL2yhJU82b5Vs
0WWJmRFjpfey2wcxwbv/4ctffzB+AVPwF1ZQ6cOV+GiiHQk33tnv0mAecPJ/MZCzpWdlzep8EbOh
rvcvU6aiadslLrs6SqmFpRxOEnJKREFm9uPPjJI4is0sYX7YkEAbER+XR1FzhSYY5RGwXRmrEuk/
Uo0DB3puhkv3XiWax/AQ8zJcyClPWXPjA01RNGsoF0H6Z0YaH2MiL5tyJ0Oe3YuI/rNaqrmqt5+n
IJgNtm3MKwuUHYlAGHBEl7ZndkP4kbAuxYHih9EOr0FdzO0HsK81mpq6pUv6RHFX+g1gyK9kmeqI
wT2WIDlg9B7Nbuswv1l5bALSl+La/r3BmpF0MgCK3dqxxbrkShJB+oUHehc4cTzX6zf5bL+oECIU
2JmWt3I7xmenlp6supE77AXY7uuYjkvhNOHiNXnM8YSW1xCfiStecNRP2tzJX0Tn+TcviV30ojzB
cOvxk9vUCMLgUkyub0UxwniZ/jZkuvxdTr3r7p98xIo7L46jHX7gRAaEb+go5X1xR8aEL/LhXTk4
S5+is+B0JGgX+RT3uoYJz66UrI+jtZtU5IQI0PITbsNsp6H4j6PzWlJV28LwE1EFSLyVaI6tbd9Q
atsgSYIkn359rJtdtXetc1a3wpxj/FHe8q896ODPk1apzFV4hjYFcj2ydzl5HWA5/lPiBoshXLfe
m6qNURJ956OY8G6+HZ1/0kI1HLSEYwoAfs67xxSUDvsBaaykcyTblFshMIYO4+/kz49x2X45LLnU
pX5WIa1jpoE2bJcxfB9fyQlvaC7PY8af88dJr715KLhCPsghjcDlMydgU3ffz6MkOVK6i+CfOMHE
4jpBAPaTFzOIk17x9XBZfpnJ5pkuqC56sdK9dlp3ULhD9fJeMP3/5YDU73m8D2QYIBte9S3PASHg
SCthyez3qRaIZLgHodCDEWHUdxxUaXyuEYap8wRrMIzPLuUCg45/2enTVT97BWdVztoEllGtgzOu
Fu56msip0KnWA6Tyrer5kRkH18Uj6R4Tjh9pbJzmRU2JaLjJ3RKwTsbrPGWZGAAReNLaAELl3pKg
jrAFT9I2P9WXWJvHiofKMsaTDmFnvNCA42rSjzo3ysgj/ApXTqbgIMm72vDl4JpcuC2f6mrE/8gi
PXejOAE1sytT7s78RgCN//4y9onkvChWxQby/C0V/8XiHS05wcM7xiYSzbv3QTIdxZxx9r5R7qBv
cIl7B2XBccjOTP1KN3tqYLMo8zQ4UU5oJovvfqt3i1zctsWRv5+DXcbi0J0MnFHJVoXDi4PluwZ/
iNaqGLDJzMtyw7qbvxgFqb+eeARoMiWpSM7lgzrxXrFNR1X3+trzX18UhiFA3A2UP2uYWegu8hWk
p7yYaOD1v77asu6riKed16z9UcRpI7G7SnQbmRxV+2BXNWgFHJCzuPgRRDfv58+n2yv2Oz7pwp+S
HFuyz0RuUANb/K+e/KZCbRcce1L1Z8T75FN7w7CQzVtR/QoEKEYMZrLHu8tBloA/IbbLDi+Jigri
C6pTRA3wx60mx7Z2ny3CN1cijeLzWtTPK9fbE3x8otsqpIPOTWd6Ksw851yuf4sU/zBea5O/QTCc
SbOP9cWQujlqlKXMRjy5SKAfibYvefw1cVuNclVO/YzXv3XItBcAxOnUGKDKtG8ZjWrXn80PfYa1
1QVEYDWNFUpcKfXNwPbULZS3NNWK3TtwAlymGurE/yIj3mey9FKuq1HiUt1ggOCMDuVjdIkJDsHT
PLCcTCLBDl5xqk4D1EVe0W/qmtduy4ZH2ulcc+XpDuJwD0u+za3D1+JXWw0ech2YDcpsiK2KPN3+
mzsM0LY8csuFAwcGAUPO4JS/0Uu9zq84rRL7STbe082trzVUJTkPhOdeenJptK3xG34lK4aS6Zow
BT87xE5lLXFxS4vhUbjoFVyFtKKK1H6DQRjmbf2Bk2ez/YBzYwtPbIwOMJPse7CCJFmrZKqQ48Rk
ht4U63IxT5jugu8PCCF1zhSRXd/30keWomKxK0N86nxWCKlOL1reXM4XUJD68y3zRCprmM/yYYRu
WnkiTArpvvweAgpbvJKQnU/GNtZKQvMMkoCebl3BqqKxyQ8Aj+rtNVCh7Jd744pIp+HTGTxROCmh
9Y68ftQzw7cte2ZgBSkn+ka3vyEF5HeKPstBdiGiEWSTSwatVzZ0IaArqHcIgLpib+ICvSlfBMz9
1Vf04N/xBsLh9YWA45dkPUdacMNy138iJ6SCDYYsYm4eT95K8SedK2njfx8A/naMmImBUWsEDBkb
YSo/x0jg6CevA72Zn9DBwD8/VvlHjw6vUEhfEcUVKvV/i6BCLindEGfIr2WAF0HxRdSMKq5tEAc+
SupptMn59dUgm9edTOEScp/k1xVQ7Z5Z2O92yiBGfEu4z9IZfxq8qF6gLyl/cMARMoF5sGbjofYU
6ouIugetuokKaO/IgyeRUSeydzpR7vbSHifgtNwjmVHhpoqpyTeDnSrE/qKdx4MAEwdxThqiSNq0
Za58rGE4bjy2Gm4zidQ4mL3c0a5KNMfXQBIZ5wJ2E/qIX/26D5yUng/KYXNPAO6Up83sJWz08kRn
Bg1v732r2hGeppEjsRv0odykMxR28wnluRudpKGr8X8irXo/CkdIWX755kNcUtGmpmeNhDWaTfjc
IX9W+l+iLON1SLyXTVuD9fxlCdK3Mo6f0C+6C1A3QaqkJPIRsX9IiQ1WEmG6J/u2P9e6n/ULdSf+
RiqWdLf4AaAallVpRYS9Avswe/DDcqdTdDwSMRXz9gmujDIUAtcQhRpAdhA2+2oPOPteQhGazO6t
VVTX4ekMS5WrLxkrwjuM7xhYFxOMWpnNmP/KrPffE7ovsvBz1dx/BqiRnf81pQ3eyK9zy2DBuVTB
L2w+SQF9+JTNUACPlZ8/z3gZX0c2KaVd1+mLO687idcoGp80tf7QSamzpfFO/PajFtMBs6mrmcY/
a5+f8VNu4ZsmqEam6lyiJJXmLJW/1tLYiWi5HkNdvO43+hyLhxi5Nb7seithX4N0c02Bgvc58F6g
bCQc8iPrEIVAXAA/FHJZNOHcP3Tg8muDid8KBLDmaTgD9ep/DCw4Drphy7efBV/o0zUra11W9oZl
5+mrE1f/WAOpCiic7yATleoKogdylDMG5DuRNfkC1K9jJhRZwF2IprJdiJ8Fcx3X0+jP4pNAB3rV
a1f+npCVUtqRYecvZJXEglOgiLSFzaoFdPj4ouYD6oo6ImE/x+DipO8lMKqBHlYGs5X9GnDljFw4
XjT1pjUXYTsTfxVkAkb3zWfesUlSQ33odQYXp0ytatggpODafH9+JiLOrbPIMMQTT2zSOUYh8bbU
XfXeK8YmwA5P6EW9fTUWspT0wLAKZpKnc0FaFbVrLN840HbwmPQtJS0KBNfcZYM7ncxLjH/VrhlD
82yzOuXRrK+vPKk1eBW/5dMp8/lnrQSzCcrI9Uex5OuI02+jR4qHBWTkgaFOA7qePqN1+7TiykrR
AalwRIM2wywfghjSspkhJZPnTegBF0GmBje6IgVqbTGEPfKXRwySnjg0vKhgp7R1koIIbsRW0Z2p
5SkE53U0UUR9XK32hR0fF5snl3Z7lvb05KBkIl+QkqPj5CRS6WPOw2au7qQfGgZf90nsF5RKgZ8D
IH2PlMbPCJShowocKORenT+XErLMYduZo+bYQFbJpzwcRm5txoZg/oxELFM2nv7OfiFO+ONEbf/4
BiTed/RJS9j3XXHWUPEQPvWTketDJpKKKg39hlNjTptcKFTK2L2UE8VznQKQRtvQFE5bhTrQ6Ca+
jaqkjbLIsWeYTr1VSRjFsYM9cpchLcz26XujFc7Ahdc5uuGkWCkinxYcmXQjzNkfq2hv+D5jJAE5
Tc7oczew2iFIUuYCgU7+QFAYPYLab37br/wLJ1PONzwb3cv5MqS1AQVqdxMQOT2kyQLqTbTBL4Vw
XtJaTD70A9StG38YpizhKJMiOUG86Ur3zjxjPJkpPDYfG1CL+Tcng2EarJ83rEdRRE0kNo9350TM
u8Y0O0yYXaJpxdCxYtRoDtBqUeR3gmXs8Y2wAMQ/yTcjYXiPacrl+u3gxFyaRZlk2dJWYFMcGFW5
Lq5yw+Bbnomk1NBw81D6POfmX+ygx1UWLXFYwOujqySSd/KdL9wwkAugQ3QNqZw+wz3qIpkOH5is
YLRSPoudGnwLnwt7DhgpHUwtRBgyY7C5G6OFMTmkWLx771Oe05tp8vTZIRxJ7GTYTFZK5SX39H+6
9wgBf0EGojgEU+Bk4hg18JW/rPpGIVLYURk8Kwu7muOYTQtrPM3JEwGOJDB9AxlSDUfUCQU3KGpz
ZTOytKvnJQbrLLF7IfyaZmjCd3z1IiqbzBUEJ7S4oqJiMUSexux4HMFLcF+2f14jcx1E+w6UvEBm
i6OdUikcsA2dEzh5MjdprTpY0XcYgqFCcaknVZxxCb/k5WtiRdQvS6dnsZJZpUMdcxii0ckGHYZh
ntCFp8kqMo5tNuuQxOOHbX+z2Mu+8o2YMsINzxOy8uyBKK4vHfxtQ+FmohNA3Cl+iGPjQhxUfVV5
/B1TwVbC/CgozvMWk+JNevlogiXpB2cSEBNWbrLpErYtG9ncR/1LrgJGmI2OECV1zXuZHzRpU6S7
gdeLob8HiyXVyzGJFNJsxvrqLJzyE5SIvGU8IjkHHTGRc1Q6o6aSL7FklUQPsTKEY/8vUULjXELs
A8/YPDvldzH33ttRZB2gckIgZsxxB2X1GI8jIY1FiodUiqiGMydi/ZoiYUBSVnhBug/zffJgTjL3
5bcIeXGejKs0OM0MSzhOxP17076n0v75BW7dcObQF2ra6k4d22IVc97SnIyEGuE1uysza5lsDdKk
tXOGylaxlD/d8NrMSqRVdjKXvDDyj87WxVgHyw93fH7fI9RvywwWfIsCDIsVhkGROsbNyDOnflUf
kZ9F+Lw3/ERoEfGNzqYYV3AFLk1eQJZxpJles2KVcpH91g/8j69V+j50ES8MYrfsPStoy37ftA3A
TFG5PRpftAGkh31cNDEZvTZrvbcvBvlT8vxFvvAAv3yAa+rM+UAHFoBt9Z72gvXc8WTF43TBfQYb
LCEK7tzhTUof+z5L24IZRJG2ET8lMpzhrunTWFogYNMZeqDr90E1S7nLFTc4gy+2mFVePuDWh2QV
04kqqwghFGeDuZv0lnx+Kb4CwxhapbE3SKeBpOJPgs2wDekcrDGJwNIIzwbGbVD3GZAgIRmsenZb
fAUo0zxGxidTT00FnfitJusmpgtb3ybGfGjX4bf5UDmomxuMO1oEYCC4pFa1FJ2kAFaqV7isa2xj
kN80mPCVpV5Skb81zarLS10K854rm9CldK4k4Jvq4EUowSOjcXpz3aV4lQgRQNZO8/kX7zKjSUEo
feaB/gbtcUJ0KxqSiLgLO0995AxVyRDmgLW8njZclmb6Gq7rwNWj75aGytIdpa/vJadBLOLEnesP
sWDht+EdIvK3f036AOD/uVji2Tkov8ulFFr9motUu0MzUf/7/oPZS8ubvuZ6Y/wZduwrBL6O1ZD2
2/sEp25jMi0JDvT9s7p0lBpHs5BrL/I/aDNlF1kNKpbyVtw/7P0jO26gskABhoAH9J+A/hL0krpz
7HU4FZ6LN6JGhIQrdXR6bYSP97Q19JWLPHUABSZPX/Tjr/BmUonndaILupNAOIFJRUDC7luacQpH
L4pVrdZ0ZIN2xUpAme8BGsJC3nuQt4Ex0FcuZIfvBQIUtxncyFRl0gIN3/drZSE/3bZHecvhLYU+
QqAQtTKbhN9pG2D7oN69NuDVk/DwMtE5EpzXwaxj88BEKbmBvjMa1mPu0Turpc4Lg0jjF1tx7rOM
huZS7kdkGSmNit4JCgHNkvda5xO7XbLhJVgiACMaD584fBHw7Ck/YqVUDzJRLh6ai0Xcz5VgEYQq
vufMppsXYFcsfEFzpQct1xhIcxbHhUB43eCVHLedW1OLbszLXwrMldoTtLMA1f7a6PqZrMuIuzRC
SZVi7VnKL55uJ39IuM/Qe7ND+xPOamwiKVptlN9DYxElwa2if33q9YcEqTMhwzjAMHvlrvEbVwcS
57vEfZa7hg5gNBKAM6iQtD1TAWAkMOULlxAyLqxr4W5cAj7bZ7Bp4mWRPQT1+xP7fQLPZwvsiCy6
c/SKiDNobwSiVX+EFbjm85J80+rOEIPP8hEKPGSjjYDjUTqAXdAA200ZZ/CVQszx2yGgeQIAsa9V
izenzMsNJMc0YNa2fXrqf+onemmnmTjUob+dqt4DVxfXXHONm3Ax2c0hhFf1m6EL/gU22xQ95F8v
bi2das1Lxnz+2XCgSahHZER/FIAmvklCTTd9IlEg7xoHm+6D038sbWIN8t/nBN5N53wF//C002zN
DCYdsvJOZ6yw0FECwuoCZJtu/hA/aMYVVAZOo66AOvsterOalWAfGgdGwaq3tGGZHLTSyzo3+pr8
flBSSPy5CSp/jiB1FoKCwin/oujLRacrL3SfIQEqa0b3+ZbhMgG3MTkiLdUxoZHRxVqpX3Ku2TCU
Mud7yOjK9NheBWnX8CV8LNhvJattM98a2AhUY/0c1io6OEh/fXy3ZyHjHN98jcjASV/3wPhLDU7A
b9QckTU5P8HzAiaLNJ+CLLWsG3v4YPCiASpbu4UaIa3cPLInopb7IW2wYW6BflgFLlN/zqalPJFS
QATU2AtB7ZP3C2ARPIeQD/4X4kn9bKGOenlb6xaWo5GFm5YrQ4FS5vN9qLeGhPL4O9POTep0QAVe
fu4uNQf4VvulaoW6OWq4j6iDwavlb1ZQsMIS388+uJjcYzOmG1IChcDGcFPzYnsEzlYLFN5ktdKQ
zVuSepPINfnIcWhZ8agusBtQHuIduxWPBu6OGme2LxuOQHcFmgXTbTWHoFmJz75jvrUYVN83vGkR
FxEEFGGXeIexolfDUoxPysslWWiCYPxuBE57fB9U5HAjJG+j9MQh1aPTAZCFLdFCK0gcEXvLCxsw
MRiDgQxmqi86QhYQ1ZZe/LHLR70CAwgZj/BV2xJar8gX4TCY6lpX6624sF/COOAQoMnwZTLWEIGO
kY0m5Bd7BLdIgOUkaKE+kBhYHVAdbOTHIXL1Ktx0suoVYuin9FHzv309PrdyNxDjkI/JToYCIkb2
SA8lgc+Yvw0MUuU1mg0PhJxpQ8gBD/CvetYBFjT6lk3kvnaoW0J/qtotEKcC4Raviw8tEdsEvooh
gMEG80nhil/J/DkPnV71GFJQczFC8teN+UZPV4aa+mWjaF4EMs2R9Yfdih9Di71Ad0Sm5triU4SM
wdzIj9OMcCrmT37oyY0Hk6KuMYNEd4WHnF2QuvDaNMOC/RMZ3RtVFoDgKMRZy+Kip2CZPHUZEfBk
jSVRnqyDvpg+inrR6lO1pfbdSWpSV1/bEbmIfUDoGJUqcy6XkoI9FFcfcjCeL+63Qjiw9Qor9QfY
0IjwyKCnQoTZLKp7ZZz0dia0DrhaaAHHmBykNefuVAMuXwjtkS2NvYVN40XLXfiNuigVcWm7Oe0X
+YaPKVjGqMOlXRVZeOUSyWWq5Z/NWJ0ASIOlYYLsvdzAHizwKuOe42CkbZJRLN+bux60dM1vGsq2
Tm4+EsPYeu+KKxoh2MfsFiDmx+DF9wYpLR0/390OfKL6yWboFhOyrf//mi/b3Oqsnc+vhK7etXxD
tnearJi05S1E+WelAAB4iSsdmMGGs+ZqB2R0yNBlfxR33uszhQq6XTTLl93hk5l+pUy247A8csz+
+1pgoBhIXQLtG5G854xxXZqHd8FW1pzIz7/snH5VO75Ufj12E6wRLHME4DmMjcGNpNUf7d7vFAIP
Y086kDY1OXIHYfzSEbp+5U4IH6pb+uJ9RocBVQ8CG7jB/o0Y6h5v+02ERByFx5hj1FMk8pwP2/AI
LNf+KQtjH94KzpIt9tjMQdb33NLRMGuOAaMQI9ORRNOYWoj2mxRolVyducyY5aVfxQ4yptrpl8iP
/hAvPgiYiDxGzmPsjSTSb70Rn66xzr/fOBjdtzWZT0hInCUsGhjvZpynhlN4b0QDVoADcKVvol8G
uGLJEYXFc8Z9ONzULdoCc6qs0ofhqiBB88mp9ZLz00XUcGFVhapZNZTnICtJrWhLn6Nla2NsAG54
nAAnzeFLZRjmzfKEe70QSBU51/Pk+oZArOfp94sYSgfWyLxMtnlDs5GMJHCFEJ836Lv+HTck+jeZ
Njatk//Bgm8VOjJGjX63zEPndUOl9XhRDfLBIvD9cnEvgzK4hUqAE7qpt9UsKGDHsRd8KbvJPb0g
w0u3IT0ez7vAYn9kEwv34Pw0Gp31b5M8Vuf1FyKbn1hlYRmgHoktXXFwvzZAKIHz/m4vObkku88K
6t/Vmap/jB0gfo+k7mB41Tc5EDFQ1DJY0UO0acKltieHuVyAhgRfJKyuDQ14048cwjkSrhiCX55u
tBJ8fTPQPRGvDRqSw79RQ7XLtzItUOTWLLA9MIdBnwuz8iyOW029Bb7CDmBiHHmifLRlm/mp5zxs
1rEPkIUkpdpXOybDc6VtRwESZp9NYqzQSR1KVq7PklFEIjKBEgZwF6CrcoZ2xDxhDykP3LCpq6xi
zygdAKIJPxkqLMXNvoufim6e0MeugkyQ6j+bAGkgdO6PU0y/QnfkD6YP4Fx0XMhyRo+6jeKGsAM7
WmEAUixwg6NMwsQpWknf9QLJsHibbHGaTQjiWEw2JZfWKHtHwTQWJUDg5jOBXHIPzuBdToViRNxy
lKwEQ+w+DtKonisjsdMf/mi9CJAt0Uxez3Bw4Ir+0pEC2T0ALGy11d1qnuYL4Arw70k5KwXD3jAF
13BijIXxsjyWvw3DnjQ3vZSlnF0GfndrLETvQ2AqUugxQw6Mbk0JFC9cufi01DDxlLd35rt4ztmN
oOIJdOY8rzGZTjhFX1BHqKubOWqZ4xuxop34RCEEXyjVn6MsPsEcqAHpODlh/OF4dsYrxA54m5XM
UY/lsMdry9BFrg/kJM02fJHYSI6YJuq/fMXPdkTFthaoQwcqpx1PXUqoVNAkm17XYkWfDrNs1gJb
iGdsiZndjpA2yQB+vw436uxFstJBWETkiQmYHBCQJ1sW6CvpJQQtzIIbuxh7EKhOzrnc7RTu2h/i
5BSBxXXLwDtJ5lyK4YX7u/pCdI5OkaDbzCOWJ54bLk4m8DxUtQcEdsotoioFVJDknAj5lnqPfkAZ
h3qNh3w5RFt1FwA1MYKy8JDO7Vcr8MZ8YglLQElQ6nILiG7O+y8xn2Vuevo4nC0jqz01FmfGq87l
d99C8UPkafSQk8yX++GjxR9H1A3vx705CtthFMcuywX7EO0Khj8ptpNiHSCBwjlseDr6zb2MZXuW
Lj+NF80wOGDdCO8vZaaHM4QL3MbGhs2bdbub6TwAyNpQBi4QdahEPPLQI5fayS5QIiosEojlP3Bu
hlon+Z3wyu3fP213UW5j0sRvd0eXDA30gVmijrsi028mbOtFiEiPIQ1Ug3M2Zq07jTex4Vd7fZvP
3/uiHLFUdiblVheMrePS2GNz3dAABGZ2eT2yePn6lX1lrS91OrLIY6FzPEJTjymm/m5P5UaYGXQ1
CchC/uRNeUT8x79Z3YNRyDNPb0+/iHxGA0Jdqwcb8T8ozR+8mYOy+eBpE2eY4+j6cwXOG5003AEz
xQp2KPekVV5tVcxppMX9BZBIBkTQnHfNkhov+JPqVZk7MoRNwAslXep57yp/wUqCUG9sPjcyg6hu
QRuIbV/3SRIPpfGfrNSoGYn5DVJ+KFcdj5Ocn3msbeCw1ghTnfHMA0aDtjN6zUho9cU5QN25OTzZ
/dFPYoZ3unu6jp2WqVdwkdSBtp1wFEC7PFhDiUdhAwsYJEipcCUQ1SsUwmTeZx639gVyxEz9zx8T
ZucaZ3MOkHDQb7oz2TUb7ks8Bvoaqd+582tYK9PSvWYjf7/PH6y+Fl8YKzBP4F26Gmjz/gIQbbSo
3/0jrC2WQUvdv75xZkN4k3cC9zBZcvutUk/bafKRagwcxLwfpPMewavEwCKaT2HwAMtmhBk4Scce
McQFj+cPTDZG+QvfWMzBuGb8QlQyZjZFzOwcBASEmNyWzO03sdkCm2Xl/JOuBRrpwHm3CkfAAXSG
UB7QkFX1dqVZs013zbmdMPhaEeJIV9jERFo09osTaaSCcGSvuj2OP4xNLsAyObbrrid8y3tTy8Aq
iBpxlpzkL+0kkdiDf4o0QDAwbh/JGy+JapvDjJGS2tkxC+AeT5kX+mw99aPn0ChdcOMcJyHqF1Z/
ySIJo+dIRRodrPtwIdROPDlN8IFXqGDBHs/1h40hQe1lqeZKGwV/ngBy0baHDxALzvwJEol+bk9w
Tuu4P/lr3Xe8kL4guMfMlRcMJ41jyFkEz+T9Npj1+DT13/GDPGbn5G2h80stWAdMDYQQjgeY7PN2
p+QizRJesc+FAx9P25UROFui41+hESwrprfErskYmxILouwh3MTlaAe5mb/FmoD2m3oxhilZAjPF
x3w23LixwntXzFE0Bf/Rks7v4Y/S0b+lhCsc/mdtxQLfkRBcOyYf9SHhnV3G9+eV4TVwaqfGgEJp
QThxCB162tiTn2uKT+xsJ6MXE+zgj5dMHiwmb4MLnZ5fuIVFaKMVS+GNyDokfWXGs/Nec5b7ZmXH
X8iwyaD1dRtvuqcRijFjQYUVxINM0VV7MZGHkE6ORh1K2KNB/jY+l5xaRL8xb7/dpjw0hjtQrY5H
GETYg3fGfYgnhl53QJSLhIt7/l/V+jRczR0xq1lEoCZpSd2U++sKgmkhTNiExn+P6aVBhT2vdt0N
8H1dzhUMbSR2nIHeCofAGpMhJ+DgKMjT53cRFm8ukmNYuW/AJ5Acgi430t38lftNCWYAiMwbmM4Q
gRLNgZ+7xbwZz545o6awqNkHfczq/B8y+av2R7M4aMHJx62/X/C5loS5TTwWdFYqIPxik5HduW5o
Y/5TvgrKnCcHibXVfV6ZnCabFkWUQNCPI2pkDzdfpos4hSJNfue7Tlqo+1wbV1z2A6hRdVSSOW++
tCEUQyO09gct3Hi1HbR1tCQ4rWhtykGmyseKV8UPd5RI5K+dylPxS0NPeywO8kV7gJJAuXRfpKaM
7m9KB37kUztOlME2LbCNAYO5BjgwgChBaUB449rIWEI8kYtgiPQBaSGEfCOYcxYJcTY3OV5ErDwh
dCnHAveewYzE41STzIAJZ9r/Vr+q6WWU5clzSB44vQnXwYd43DkpQebbaYo1vBJ/RuTBqVnfjdc2
a694t0zRnRy6Ob8FnvrkOilnOtNa8fPG8MSvMa6gFgMzMYJ8e0iU/EqfEb7J2zTegowFlU2RJT8W
jDiXvo10DhXjUtybJEgxPjwv7S525HV4JZG3+urvhH0REPjZhgf2BPGqrVq79Iyl9oAV+4z9PEHm
iI5541spiHWhId0vuIEEq4YOIEYsrPCuK1eInZyQweNKLXfRsZ3xsbidI7JlbTsHEBVcyDKNWaMc
yZkUDH47i8oJLwnW+BYRyeXtos/cbLJrL4CByqqdWDkfj5OsOm6yRVU6Y2pbA0YeQuujBSZ5AOUw
B73gp3NcO3CG1YqhTtzLu+S9BMdnb5FwA12yn3bW30MuEFSSw7LE1AC4Myxz2S0XIhLPEyl5r/yQ
RrcG7w5Jc0K4FCkVwi7K35vyuY9ncuAjDC4RqKruey7tRURAxVJQN5q5fE6+G2NMzRtj5TMnYx9D
xkN6J5d8WZM+JR27B4EnsVt+DYBvE2w58KNk0o9JD/QWtaTNsM6QNVhVTOgOjy5vQLjQUdwLq1e1
jKoNKUHE8ii8ZXnzDQHZ1PcktSf1TuCeUp9Oy4lDAJ2R4EDGGDvydWkwq8W5Wq+q/Ccs/6RqRQBD
Foyq8hwfNO41wpoSzGZjR1cNIAhWLy3bt60/t+bzFhpUpnNTDT8JnMATpRT/QjsiUwqQKUdprO7p
etG+8ENj0Wg6YLWB428lflYD62bmZ1jry9m7+AmeO1HnF4S2muuJW2YIe8x5civa2UvxEgjCAXPi
NMHNrCkey6G8qotzB/EduU/AeMPL77QasmSyTwBwR35W+wykIfM9NxgeFvyaZGSvxBukjPlL9W7t
sOn5fe+NGpwrm97bh4VuaYHs8Qd6CMRZmbmtsArwbXV4g7yWyM3Gwjn7aegciHlPk/NLddvBffP7
Itlg/2LYHixadeg3UC46Gi/MIcAQR1P3dHHWieQuE3G1xvL56aFgChBdxWuQ1tg5+el8pLLqvb8A
CUpzlt1h4JJ2237F3bL4EUdVZIZSFLI8XCBfCu/ZBToNSIowDTJiwcIZFe8yXSTyskRslZDJSXrA
wZx4o7Hq3VwTaGJUrrpd6/ecWluYWpYxmWAA6RhRzMEL1DtS4GBma7EsS6sUvaxsR/Lladxacx1j
C0n12mKm00uaRvRZQ5Dv4BOYEDEsSNeqBRnuvLb7KbiKhFoj44lc3hzi40Q+4YS8bmarW9kDms8S
6UNaX/bD4wONr6lLcEK93iuEfzIHghABMSFxjzgSpJkEfM4K3uDyWhiDGzReD84yauAPcuvFw5eq
uQN62BuTNLUPZoNQwBLzeRCZVvc6SeXsI2Cojb5MDvyQ4a/GZidq0770s8nPBydRdJar1o71k1Th
Lx7XT7DQkLziCI+EEWpkfq1LJOTfKOnHVW6gWrubSROP7Sf9ym791getbGy2q+YWg6uBOKIJJi0z
vnbXpN1/ar9UXb5k7qs4v0YkUgoLElLnePUZiqPJmidyY07WWFOe9NF5Accg5u/4UKDCJef8/tKn
/BCv9/aDQHBBp55IVKg9BBY1lKgEBDsr7X5kj8my/kmGZYOld6Kci0J1g2HZ06uTsqviY21KR6Gd
p5yHxayLSWDLbz3Awgf2AN8DKlH1kefzjMJQelDCLcfUG1TuQ1+O5xAOGJabnrSvxoo5zLDU6wvE
0z25XRTOqtCVZ7R+H64cWLCAME9i7lDtrrKPl/+vaZ0g2i9I457jz80HW2yOCu4uWCH5ayA67VzN
shydrYLLKdxj4RTh3GfoSdL03EBXUODtfX4q5Cou2RpkU5ySC/Fcv1xStwT+hoaYkDfI6RQf6o0N
tD7LaxUJqGH1W2H7PNZLnm8Pu7AH8vKp3WwMd0BMR+XXqjnSnJ65kO2IDFl6kLkKU2RrJEqfMIow
kQl//R8WVYIpnjhkf9OVLh3UWcXnajUkrnHtsQrtYhx9YCcrc85SASSL4Rx0kv2ygMidvq4Znw4C
P4idcsaiT7wupaqn9JcT5UWeGDs2izM6SGItgLYzMmYdSKT4PXYMAsMY5AehyVY6O8BeyvGP8Mbj
QeCOGyM+Es48wy5VP8LstRn8l8QjgnuR1dPRzpwvuBqjdSEdjY1+IqXbWMiuPAtRL1IEY4vf+pxz
UDyHit+vINsSS5slZHuBJ30eumrF82INegbMmmPmKRH3pbIvH6Dcx+rgsCXb7ElPqbxQluFR7ZYj
5xmD7QOjIrGI1lpi4XvKV6xv7bTwwGEiiixuJK1bPBWcSUgAdY8bNveQGEVOizOOngkC3TlzfPSl
BDg8PqvmRpfskm+Ss4cJPZrGJPFg9+OPCw2pgs08bp2Oqx02xYXqTNEmvQ5sum/DDjKC1Ah4eG5E
Kpx+eLOU/XOD7nSK1zRRMMrwg5HfbngZjKxDKCbNBXTAvmUPgUnQWBjYehKaXWY9XoHXsX95TBnY
06rHuNmQ+GZluRW2PDy4McTBZrfGGcFu5lA9y26KZv8OxYJikdr78YcHEVvQtctz7rSc8/5kpl9I
wXVgAOojD0EM7ruQyQqcdxsw/PLALTWwbS4gzNsWdhT63o760dURKqsnZ1xBtVUwlcgUQjax/Xwj
nsuXIqFNvyQgiVxUnzvzkyXviUBgpf6JQHKfvZ0uzV9txzqj02iOUyTE3okTfCevFfKTCR2bqf8j
y7jdKt7Rn/pKUDUvT8gv2IMTz54EJpJYItJApBJyTLdIRm66RSyGFC8yGobeYJb7Ebbckw/VLtW7
vBOpp/zmCYc5ZeWhlHHseCJAM8d4M619oCbiROZKaOu7Evj3OmpA5vX5DXPIKT39R9h57TiOZWv6
VQ76eoShN4M5c7HpKVGUdzeCFJIoT4mkDPX08zG7gZMVlajoQndnZVUG3d5rL/Obx04eUhRBT8ak
C/3jDj0ccMASpgWqT1/rZPtvUFY9vFyWW8XuUsWC/QkhU4Iy0H2gJt3luFzzR2B6nT2ta8DQ4+rY
EIGTAoZCt2KAMkUETKDVPzI+StlUH9CnKBrEzG9Zd0qCKyFAf4TPK3pYbit4zT66DxX6atL7b8Ee
PyCCAGGERSbgDSKfMMY4CNIm5iNGyOBFETS2QcK9NtUZvSFv+RgyZSmzjtWu3eYm0QVA8kBG0889
DUhJ0ATghN1vzsxJJ6+YNI+jg5sght/b8IJelBAbsiDtgWBDhHwT8Gt1C8SPIFBW4WmmhMcEPZF7
Ps1oq6s7huFAckF9EqZe6EpGb2iztFCPyZsgtWwb48sx0vk6PXJJvGlWSl+rdmYZMFxKgOnWT/9w
TCnCL0Pi0NO59rFpPIZlTIlobl9tes9Y3gkQw8zbz22w5iqqTdxXCELlQM906cPK237Ozq7EHy1o
LVdgS8L7EPC4MtUGV92hEd+aKsGddY4qaPzYE1jVrUbEwVHr4GqQehhn6T0G76hBXNMWZ3ybH42O
Gs0g3+zVxJxi9gBX1YQan60FEVlZ4CXAMO2SJbRvqvnngvUGEQhQD0M1qqi780qO8zq+NhwgD844
vqHLDighRguPkJ92N2FPxOSB7AryShbSbfIpGfCwEvSd9JVzSsAFAJwFSodB3wN4X9NBosgpOmwy
BFtXOuGC4Ke2wcQvHaN7BEWUXuELTg+vLROBKyN+umxmD+WmLL3AQ2zQmowHNJ8Z7ZE+T+k27VP4
H4mxsz4wBFlasKtjht/M1mhFjBmUMh85bJ5bqd9KjQ/Se5DvetbNI32h8Eecqhk7odowuO9slbSN
wJP7io8YVs1wjlHY2Ws6I1TP9AIiu47yqIHFx8uQfc9o/DTWVESSQ+Pr1qWRxhMvu9YenpF0hywR
AL6FxAvq7F//9b//3//9ev+fbJv38nOd5df/uj4uvfxwrcr//pf6Jx9kRTEsS1J1Uzb1b+7Lx+J+
bBmtljR+wPdFlHl8Hr0y3HeePXpm8FNajsaJi5WQPACNrO7kCbYwRWKhMEePDVLEbVyPaqprNDJs
v6Rt+xJ2+M83Kf/JOPn3m2wspL9WyD5nPJL8v2zrKdevSyaP73b3TMOv+wmzpKR9VvmAfFsJB8p1
wQAO3E+r88O1LX72v99btPnvfxm6oary79fW/nrtw7KWz3LNtS8TaQcWalvQP0A/ZQI3wv/sQDmC
taMKQvagZ3b0+Q+X/+P3USVVbu5DkqVvntGH3N5L9+rG5WuSlnr1Qp/i4cCF45AfsMa7P1yv+d5/
e9zfrte8jt9e9eeoSfZF5nrFDK1ZU/eAy+rdPUJOE2i/rGdQF/4P1/zj51VVFp8qaZZmNv/8t2u2
TFsqDrerPC51/w1pEFVI3wSV5RxG6nh8W5VDS3VOQ/NHS+4/Puv/XPebB7i8N2xDMnJ5LAUZeQ74
OdD+jQI6ioPubWEhNXfz/vlZVdP8+xeVFUtRLUnTLFMxpcYC/venVXOrarUu8pjyozHkdP3GROcz
RXJYrO3maFrgUQbtlz4Ck4hf3nB1l65YJ5mBeoetK0B5dfSoL8GIaYnNht9pu6edMQ4356DlPtYU
I5HpPlvBhaZSf9JYaDW2b7Scw1t6hLbkNxcbzdqGh/3iZgMN/ey4u1vAcnZ3xZY002/0Nu4hMpAL
FZXsBP/RVZJQVBUOcGoSOPq6eFfeJ/76OVzfxUJyZgBioWx5Lg/l8yeSxl8HpTDET8G/L9JHn55m
eMcf64Q76KyaEb8vjQUjPemElrQuNpwC5GD9Y7AhoIvG9XHG3+wAFgp5zjjShb1agi7gH9JG44IY
oMQTPUIV4ghXzgOneE52t6QWsdeV4/kNsqUThn2Xc14KXLl3w5CXuZMUAhc8O208Ix2QxwAbLmJm
4yGIUm6CaetJYAuGnxkmufJsluKBUyeje5CfBGPYFCRC6RZf2fSElafaWSxedCQELo+zj99WBVPr
wudNxG1qIRyVd9dtv69v6CGF9vARw2Vw2p9h2D+kzXNxF32b2emzzeOmF+G+EIbGchaTH6E4vHda
QDO3sUH6uAk/PW+38VZGGlz8+/3hjrbAjJVE1tlexh+KRiQOTiJF/6yzUef9nYVmZcmHvHA7s8Yf
7ea229RdsFCbF2XOXwCGXRr3kIOc4V44nh5cRddxdi0Xxd+rs9srrIb2ZpakrSkQe8Ey2C27Gh5V
drOA+gc/ZOwbD3f9/rvX75/8/uREF+cm+o/1MASKSnHuwncV9oZRWNuOqPkaIBLrrT9pvkh/mPtx
F9Ikf3me4Xvzaic7XU/j5x58Rg3d/j5pn3WnvDmTZolPWJdxchgs1qWgi6reQtBvI2SjotHekbqb
syY4l8F4g4HPnZruwgZJcgFaLnkInJteDu+ilRaRrLglaQNgWRbzB9dVvBUpDeiYaiDg2QKoNNvY
tmQTpV96zbpjuTraZD9P1zd/VI6X0eiA2RCtdy06xPvGjlrei9TVEmY/xrhdx7MFIRu39jtGdJN2
2N/3z2N0uo7uOXmFff0Ne64pBdSeymop42YfsFVT9StJgEa1SbWMeCG7F88HOSiUMecPEqmVJJ5i
ZIJDRl71M+U3OKxpKeFSRz67fYuiHVRxMCd97YhtI4zVWMkOJLg6qhBfT6fnxYrrBWCxEnTTYeN4
KMQ/MPDsleTdk6fTebhT1JqINp3O9NM9izkUrumlQ5UnqGU8z2MeHUQtb6u1gmyMBH7v3IbunNGg
cAJP81e03mKP8aQPqFh40yqedsxgOgVpmnS+NNc2/SV6/MjC0vHQRtsBRn4HUYo0sQXaLAt8hnlQ
pL7w7AM5OeLZasrDJDCdRqlsGuhesDVgs7iDpdkBl7klM2HfBOB0P2LAO8jHp77aRld7nW8P2PDK
HTOM3uKV+wa4ExfoK/BFTHTB56D9IHDRbbxMNOG/xS8rtMbJp7Di0X9MeaM0vUWYV65TMiPAimJU
CpcFpessE6nrzmaLxd5Jz2kU2N5TRJfg0DQCkEaLT32g4NzhEw6I23iAqove9Dx5UCV557fbmd9n
He/tPaJuZ17pohdYEV6HmhCBMgpOATZcEMMgHgqoiZT+QxhJyW0I7ihQ18veSMYikWWKEIlY+LIY
jUY3f4H4ygKcf3qACYJrMC3XBRbj8Hg6ESari2WQpCMM6XjFQZRiXrcQ0S3sWVipR68xTD/0QBRv
dPHW/tvlI+hh6jePr0x4xubpcX++umtCVt1PZmnE7wRoD/YGTD6RFH4ltp/4wBoVp93sG46EdbXB
qJEOfWoqYl31FjboKuSA29R+GNNyEizWjHvOX+b0s85Q7UWLClIJzTKB71yEmYBIXl7C/gXaTb3h
EqNlnw8CAqa99p/ujD5nAkGGQvQirAATek51fiL27IvaSxgxrYlKbDaAYPwvdTaH8IyRY2MCTLeO
9wMkNU2fneYifYajuUtO3GTzKP4fvbY8XC6oVr0Hs6GPg3pNtDbeAu6goziUDLBSvYfXuLMjw2LA
Gm9a2ek9Zl7ahnrM/gJV6mL5QVy9hGXlbhsTXMRrnEGWmF6zfbQUSa2X601FdPJGeqexsYsz4sD6
zlg+TdkRGTsO6BKC7bcQtRbNVQcUqMnDFlPekk6vuQHNPNstJ2hNeqU7t4Puvo1UHRitoGc7weAd
/juteAyUCXaCCJEwEsNiz4ZXzsKu1ngnftVpj4ZbDJNnigD6INhqvaXb8po/+w65jUJ2+NZH7vrZ
cDMDQ5TulWGL0+kcNb81BiXn2cF8tVJEfEmHr1CSnWHuOl6A5CwnNxatYc8Qcy+WE0g8VxHDKsdW
aofLniUaEIYldnE8R9g2nLI3kKuf8q6w+wyCae1Pn3iL9r6mU6ZSF3d1mBVOjF5y4c4rr/LmD7d7
HaxWVnv4vItdPUVSsm6f/GcQX7v8yMbwg3lw43cY2M5ZBHq/A1uUU8DvdL6kqIcQA0ARfC9gr8V3
Xuk9AJCMvbq7Rjcbfq9bV76UrNnAzV+yc4ix+2FiwjbFHsCBO0MoY+NFKMswJ0WchKTJU8OLN2Jo
bM9mMzkCs94SJt0MTuGzMyn8STJqXq6fvjyXD5Pu3bNPuNF2C2IgrX2BFVOghuxaq5fF7M0oD7As
47MQisgDomZ9aPO9G400J/kMmwTl2YtAfRDetoQ5EY04Ml3sKGeJv45GEqN57DPwNxic2XK5Q4xb
XEcLLhZFrzmLRXQV4bFmItwImrWaMJrYtiY4nQLJ8H850YPRAaXOox8aT+Io4WmdNaoNCCkhlO0A
ziCX685AmTzQGlihGOTI6MOTcBN80hzOIWwdZ+me+kUvHYEUT2WMjtZln5jW7G8txgec7q7b+Pre
osXFK5NRukAWnW2OUfgCNy/+FOkzGuUCgAhKkuzCZ+kdWp7cKP/CmrgLAuGDLO6FnSsOjSDpD6IA
c/BwJhnudKBLJ3rvMT247PtNuz2rd7O8Fs1mTvXQ5/OKerzO7Ha6eE2YGmVJESGKADIcHkPeL7dg
UpOP+x4RpAgn6SI5YF/OrVjNif5JcRkuSszSl33sTNzG9RyGN33ysZaJvjUGPuE0CY1Fl1JUvZHe
PnjoIorRr5PqbsIfCkBzesAextqwxypjhs5RcggM9/ISz/iLg41VmjkU74ukScUndfDp6U1CSWQj
gZAcON5rnC396NfC194B06zGkXtwcoJzu7WQMTKbBUGPo5Pw24vSxvDcnoFiVWKZ8EAFcfPXeX9w
CYr2VhnlrWA5YqfQbXeWYU/u284XEIARxG6RtGRSakEOk+KwMTCiN+ARPFWl4ZeSfuKO8Ecn3sx0
lP1n7SocMh+SbLA7zekygGOZe70gEyNgESLvLnwC4t6lfyu+7l/ByxavGUKKACb8HgsN6yzOw8jG
wze5JG8CWdSajj6MKMLmxVzGg68KzoJghtegj5igobKAbwbsjfFW96bLtNOp02BrAWxfOhAEG5LC
6LJQtld/xCs6kFaUcz1h5/JN+cSkJ/x+Rep1AffoNKf7ZXzkZLR60f3oRWz+Azbw0dGNgvfgUBEg
O+ePM/8atPD+7vV6BLFAExH3Ti0mkdupIX0NVqXZPruDgVk4g9FpUkRrMDeDT4cMkroYgDL/fYbp
4r5akLtA1yArKNZbtRvoiym9/+YiqMF3esqGGi1GsYa5w5R2rlOZ2PFGg9Fo7fs409cxj9jsChyn
iU/ByeGTBuR319W80xmQv3Bg8iVIPaK02JyIS7kzgryS8dJep2Z5rslifYRWOOh8uma+z25+A3Z2
bW8wusQDAXwsZeozCqZbLjE4OERnDHWZVsc4NdE5LGFGCRZciBMHTFFPBtiKNsyVwreJWcgg6Ldg
e1uzUrc68kw4ZvQClPPR/jBmNwG+1/N678FAmpPXkhkKUsyVHXudHtkvdiM9XjHXVL7UAJ84tzed
z2+o5T/4Fyn03an32MPK7nZ1lI0gz4Bg7iKjxL8gepr7FINfC4E1WPROmJso84HRCTyvdjmPCq9T
+9196FViAK++2Y6Yu56cjvfonHoeFx4QL0UA7Cz8QhCAK6JMxNt1vNylsjkNxxe3q+5aDVdYgCJ3
Y6Zn4yo5DWlAtqi7BJCSWAkJaEWD8zukYRyP9wxwZMfzpq2t6MzB1D4xgCZNnnfVuIMiyMNV4668
Ws2vKz6l6aJ4ACDxtptCmLid4X6Luew4jPwpAHcoee5QC4HzIyhFg/4mzxtEuRo1xVi9wQ4ESm9y
GmfwC8BYoi9zT4jZpFhNXCywSXGp8c/4nSJb8mixWvZ+REM3gDWjs5SPldMoKi3ng5YXsPcF1UPp
d6aa27s4Vu/AS+pMz0gCOPRGB1QkMflfX8MvK+12PzsAcQ4w2xI5p0MHXl3HEp04d2NrKiexQVf3
4Zy7/OFPPG9k2Ab4AOCB6xSTZ6R2EMzRfeR/xAx3Qy9h9LJQnEprzDUkLzX90bHpriydO+SB6cPo
oISGkbDBgQHfzWPVL12CLwYu8wg40tEnVBIqyMW2RxdeFlnWkDKLZCbILG9ELGgN2OsUJFtO2ro3
bWzhQL1AHqpAP/lfjEEqzb/Wael+AS5/95kRbvAO86AevVrC9hqDGacZcsFzEBpyYy6OKn2wNbNX
71PjVOFDRjqSxz/q2aFF838un/oKFLzctd7xKHeeOOv+KlwIe4Q4/DFGCiqN1xXko0tLtLZ6DjAv
echDRLBunvz2pOcQxf67C7GzBfgFlgkeRR6Z0HNSuy+sVKQoQ88ZmRCQl2zXU+f16R4NSTClhORj
d0tXwdr04Viy0IHVA4eRehXq+9dgeiUjBE8FlHw3JQbQyZZdhlFcDaVKqM8FkeClOgDPPtEBiZ9W
54WezSd8nuLyNnrUbMOnR3qHp+0LYdbhSlaA+4XQnJlKrorBpQd6QrxXTDhHfMJGIwGlmFuaAfeg
x9R7RArUO3H5askhQP03IwMGZrlXoUPBD0DCQWWGUjnFIaaBv1CmKOIgWNNgAcJWlDXNj4j6+go0
03aRU41r2CP7Rr+rsnHXdWjxp/w6GDZ5q/lywqM3ltzVo5U8ua9GIhGjF5ANcKLkCMmHEk7/8JGO
M9W1t3sxzNx+H7zMpGz3cQmhgYJLajLchf2TzOCs/0bWvA9NqBEZOZ/onhwb3RY8jGh9iVBZx5+E
zaJMQ0D8F3CJr/meLOmOOANkYEBNDmOJcAhLNMCfj1LGm9CYU1X27cuhHwgkc1KGuz1WhJEdEXAs
/CEc7oRuSfgQOwgpv27r1o93r3bI3sDfqK0kbSpny3uEADzL9vuJE4RP8qr4Fwu2oWPpAVLK0Ecu
3ARE6vhBj00Be03HBW7GMwK+Kq8Mo1/mMTI/YJrE5hjoSFs7EzucPH25CEHe4pK7XDC437sn062h
62w/Pd6e7B0qQOBLRNZoACbg73BU9sih1bll+fSo6OK9O0acrz7+rPReNHlIA8EAMcN9OfLwhglF
STEpex/YcfgKlCCEnXMwXA4Oboga4OYE6qLJz840BPE9AWIDPjUCdgXp3+bnFHf3+RgpdCubl3hF
PmyVIXhHddsqMMsIAZ/g4Kg4tYSEachM2rwJrdtGzuFI/ggVA92ESwDXJaOc8MmPwCDWYraPJufZ
A8l5h7EoY8kYs1MVSxigzbgJIQPaXArdgGyF/6q4YwRA/dn0TRc4mAFXBiwMvZrNJ2Y+dbWy46Fz
9FO45HLcCsOw6GvtPXDFXdty2kmC34G4E6Wp5OlOUdLevXb4Ev1TWq93fWrkPRqw3U3+9Aute0w+
qJncg3KNgI7AvaGx9lC80O4Vwe6c9MFPsBD71mA4rKPxBV3FHbI3xyBD3Gkb2i6l33F7cKGsaNOY
LXgGbqu1h479EkPn3lu2cWcZXuM4bLkby9sB7dmLUIKnCAvBKqi8+0MWF03gy8Ef3rY7kudsfW8v
HZYTiTrSLjTo9kd+m+0CquENBxf3C4/OJbC0zwACBz7HSgBauUnFpa422BRfOGXxET28LfUKeUxs
hHm1od1Bcp0mY9P4u5/dycyIZ5BnJkxTaaNmgIidPicG7dRH3D4y8rvL5PP7zqbVUUXIOmj4cBPa
AzNylUBFry/3H6JuJA15Kshc7uryBURl0uWtBf1QYyuP4y7wrNvkQflcUD47VMzD4XW8KxzHkWbg
6vBAAiw36wEdgfF6dfG+QE/QTqZ6vGoZAtsfmOcrtjZcfLEC9EY5fGEjo/Ux5TwNdjZ7ZulMqGr2
vaQ9UaONPp9s0L5HBSS4YaPiWFiTYvg8MUdMwV+TsmyXU0KIRvJBX3jXoPvAb29UAdwK76Ocp65o
csOxghI2bFrRujjPXEbQoCYdLCAsfxgunRBShOd0O1NSPgz19OASQe8/XBqdr66Gzp5Y6aurRyt6
AZyD5q+aAEIwfRMk2lEMTErzJtmhBj0K5hNnbOrwzNNEyDXEviu6zWtl4eyWLDjQLtgDj0mHn14f
aBLBL0v7m4eTEPlOAyoyy5k9nPbOpgPeZvOl56NISefvuxlW3/TKhqN6rIYsdZqQwGzFy3AnD5r/
ATIb9M9Tk6q3KeyxqR+T3DAJLJ1TUyzRgaPWoMMDPoGeNT6Pj0MMBVptj5p2cFp7+97TXS5oKxXu
hv43j8yqIOr30UwVofkMd4ybyP5xrBD9HIEG16jd/jv3n8QC1kKyFzHgPUU4w8MwdHNvwqA5dNvh
frHs0hfkT7Fguh0DtkNzFNL04cB6CTTxYI+Mctnr7+qQM+o07HOJlwi19bBv9yC5AugwG7qFwW9P
42GXDJY+vOTfRAwjh9U17zyXcGNx3biwRo98EwuUPQ45SzLQ/aoDuuYRxTE8s77aA971EjFfvYxW
lRMf3OE5eYTtd2/PDlssUEMQh/7dSf3ZTKdEnDHPF3kpEvohk8zlBblJqkzoljczD8pY7SQme9m3
Oxw8hoPOL3gepcswI5sQ7opOchspB/7VSxeoNRuERITcukGfALuyyGLCXYXQCAcieJ0gW7NdI4px
WoduMsFXDT8mUYss5RXvAN0Ww13mPxhOwCM8en17tA8utvtRuwRB8jP5h4Gg0oz7/jpwZRxo6JJq
yCYjXuvb8NM62tqyNF7SuOLBWXSLNQuxqf0h6+fOQExponWJFidfCg+cqXav/cN43WhmyP90C9/m
oO/6qRjLF7eAyP0MlWBh7N5uclM4PT2f6pfEcjoancLc9GHdcXPkunjOOU/RQa2DGiaPvIdPL3uK
qBqJGJaTve49Ze4249tmLFICwfC2YBIEmPLGkOkkwibC/uufsQx/fA5TtiVLViTb/gUj+G2yWpvn
5Ssr3tI4wfqOjveIPhDWc8vYp6EfbSmAhdVhFrmNp8wwaFUXgTU9OmHuA9hivHx2/vmGlAaX8LcX
+9sNfXux5/LzucpaLY3byfqZjvAHEOLgBLw1JyZvrBlIMRGbbP75svqfL6urGrN6zVL0b5CF4tmS
LtVLlsYk7E3HfCFhBJhc3VH0pGtKzcbnc6y52HKae1M1QKs5oN5vmpcfMRp4QdeJd3Ub1sMx6LvZ
dKJ1OfQQY2JW+c+3qjW38rc3ZCmKbEiaokvyt2F4YS33+fPNJ3PJ1GZQJdBRbVp1KW2hphXC6hsM
mAydHG/qTUu3o8bzWCFu4iTlILbFzt2DK7o5/f4/35n6dyAE+/J/7kyRuPPfFlN1utgn/cS3YxEh
pHXumE1fr1zxMktH8VA2YP2QmYalu1p+zR1nDCwM7Cs8OMPb/XAzfwehcDO2rdo6YEzDUr/dzF46
7G+fFkZanF5JQmfYfzV9uzfNJ9sZoIR3oWMVEOSQECZ7cBywMRF5ynrTcsPwzmbDPOOHyKX/4Q2p
piwplm7y/4b1bZnlxfUOApqbunskqSQAD+e0ylbW4hwUNJQCML7DcmcO30zN4CL6+e4OZ2V4QGfo
Cl7dYUihZhTKCpQHfGxaDSUIgQvOfWWD+WgHvNuLsJ7Tr/DeW6Bj5bDagqFSQhX2N/On7g8bR/lD
AFFNy1Zl/tI1RWqgG7998+PtfnkogFTGB/rbjJ7WiErgx/sGlfCfOVZJf+MDVZhT6IXzTBSoXt2G
uO7aKPbi9aP+ENOUP6BF/nJLzUf47Zby5+1S3g/cki1O/Wra6t7H1Fwu+VYposMz0hjG0lT2jTa4
TDULP7DDQO5G/7wA5T9+69/ezDcE1lXdP5/2jduo/LTOwqp9/SBrTeOp3bixVOoPMCT1j1/CVkzN
liVb0eVvC/69zw5FWSrSeOZCCQ3octJagUg9wN4VTH4rB0mCjfAY0tyc5X935eAALGMikaC+vb1M
qEfpv/0eVxaGu76ijEkc7tN62TZ/AIj92nvfQpimNsFLsxXWjf3tVo9FVp2UwvqMbfL/hNl1mj6S
S59TczAQXwEKILhyRt24ckjbjAEF/z9/G/UPMVTTNF23NFkl2lvfYujxmtfPlvH+jGeLNHfWJKmo
RTByWfN3b/HVg27hwVkJegHNlIIxm8jcLAVfHvWPP514f1gnv9/L95dhmYVc3m3uhcTtLhg1nf2j
D4iWViqgkubyBXgcYHoRquE/XPxPIfsvF/+2fe/5U6ovx89nPHETOGrIqC3WtNbzQAw0N5jiHSS6
tBgpNpz4Mx7S4PnhOFObA/37WvjtU9jfdqt5elZHXa0/432kDyW46hTrnGJvGodWVE1PwZcNtkL3
HnPd+9IDZmYeDQjgVxRg3pmKF0iM7d5DpftTcqT9YUf95eV828EXObNbucatyUM5PXYAnacctwxn
Bl/w2id2oqWa+Ppq8oNmkGdwxl1wI48YCTKq6BbimTStVYxpOX2HzE4793Af/PAC/5QN/+Uuv50p
+0ulZ9cDdzmhV6tw0pZgKBgNtJc9zLiAlcT0zPEJDYoAKgsHHmcHhX7L/eH4V/60kHX+o+oqqEtF
/ZaWP3QrN65vvR4Xbum5CQMJObw7zD+CYD5/uY/o6u36G+uHJfzjZb9ljFi3/Oeybb9ZuwS7Bs8S
2gzVO3AxKWIaZH8Z0sb55ygi/zquv69d3TRkXZZJHDXtWxhZ5p/89SzUerzvvMl5JveVzRzXJMuH
h+wb8Tli4B1nhtD6b3ROoNbaDZOYHl1VRDc4TJ18VXT4tRSjEurTXNnps4pKH323T8REF4tofFKi
OuZPB3dPT101XSZoDtDYkr+WibZ3UDRtPvvZfwLCuoF5ekbP9JieGQcfwmuaecpcHpDrtLPFPi0Z
Mtj4GYVLyrcQc7FVneg43AljftlaKCVHR8Szwv20foBNFnoCTH/Y9JohRi8esxIBbsShO3b/CVgJ
/dNqxXwW7gcyOUHdUfGjmR0QY1LS6bvRM1XRrovp/iKMBD4737wn70ALz305QcVoCtEurALETsms
Z7V/6UhDM7H7GuomAxU/HNjUkBEeyGE8hvCv3s7Fz/D/BKMGKC0gw7jTLclIZEm6KasR0ZysCgcD
BTrPPwVK7Q/ppPbbp9a/HVnZpay0o6XVtAYRNCQO2GKNKYKQp6hw+Aq+3h/wBI/MYeLo5uAKmUsg
MbKVB0Gvw4DtDRzjRkjAfUUgT3RJi+C2eAbjHRA/VyLy/1Ch/gkzyw3bumXKsmlZv+Lub1lQVuWG
UddSPc6R7377S1Zkw2lwPkNrDMl7D6mj9GQjvNBlYklCO2XUsKj8d6okUJBj7K9oB4xAiXV0F5F7
mlUMc+JLYDDKYbCHjgmAoflxiHVFF8vNl3OiHQL8KFbS1kJLH/4y/HQPjgHL3U4YPVcIG32pfcat
xa6qGbB51wkaa9qXMmv0yDL3n3enYn3LAw3Ztm2L51ck3TYNyfr2yQ5F3bKt0/mVVMoOsKKUIZmi
sKFer44MbXGpMGk94Et0eod3BniX+8vHwTKrTyYs+VtcN3bxR5La1tU75PdUe2Ts0pZcusvGRq2y
xN6mhEdN72RYPS7v3w0DV9pHZFYZzYdcQzV7Yj4MYR8u04882GdPtNVnii1F2uPWk3JzXGnvxH7w
XpE30C1EJLAZuh5gWgK20Y4V95U8QH2eLpZfwHA1MHH70A5Tj4ODjGLpo3COhwdqnpaT662xuhwr
6NTi9qHhzRVX9tNR7uEhY9LfIiZjPF4v0d7AV9ZYArwBLb5HvuNl4o2ZzRC50hhq3hgUPc/ti0LY
xFJXOTSD3Vlx/XrlKC2V3b3Vv57O6I43tk5XCJsH97kfyTa6VNXbM1+nvnHRseFAM8cihbkRil+d
R9mvcxyQIFJa+UxhOqFpEJkkNdaedDLzwnk9mdAzzn1eYqmAwAmbhPY3j37ZPVsM4u9NG6nVYcG7
2VuODGtzlFp8Jhr0ups9zSQ7sYeY4F3OjFHBEsgPWAfMeg4dE/k/rYIMqthI2WfeBb3Uy7mtL5HS
9q8X0AE5ygm14RRG5u3R77kvxybKFvYraClM6bnDhx4XT619VWefE57nd2QocclWQQEfEVgrZydz
c7Tf7SUKrcX1LLJaC8y888SgoRo88GV9o4BYQdzDdau1yz9Pp+J7PK0D2sg50lTAUZDNJpoAetIO
bbXsWAb8L0aT7Jk3TSWVT2dWgDwApJTKV11M60PtyBKMI21sXfK2RG13gjRuyyYqAQu5QL7DRpn9
1jWQq/kYqChqiv/UcYzm+W6Tk4JsS5baWAcr90l2KvG+Gkq4vRsorp4bayRktmsG+abqaRK9cvS4
1XLofzD6bJlAImFRGehp7oker3rv1qqZ3C+LI2zk+lHEt6vBE+dRzgvRTDRO95gUZvC8b/3jEdl4
dpWUNRb0tLpN7ED5UK1ytTwuJOQKTuirmmYb49vq0j2lZwNx9tsse6qOfZwy67Qq79WoKV5g8h4Y
4mDeeos+cJwglJkcjblZhDJaCPCPPjkCgsg673/iAMnyr+jx29lvKJIkmZpsGkQY1TD0b5mz+X5X
ttE6P5InfWQNdE+BE8XtHbYa3XL7jfV8YXF+2+TzEH2OYAGMRphQMsW9hjmdHYFIIr5Tm+L1RL7k
M37dNwdNd2S1c4vu7BYDZURSksR8M/BG4evwwPWsKAO1VIKTjEzWByXKlmdVgxxu/v0Fz5iVsKyf
7PT+5Y3p8p1ZC9mEAoHefIQa4/kTbqH6Hc9beIsHxpVPSBz2894uZCSL0DGslMnjcyInMRh7H5Bg
sWD86VC5qwP2T6F1hpBMSlAd3KzcfeRPWzk1PpPMpvPN6f712aMVSqkvA/uPFX5e9rTcS33AWQo8
Oz55RvlBr2r/dvfPa5eQ6bxqGBYGAL1qZnAKLpFbMM3tQ+OAYYhuqfEp3xxKrsMSfp+v3bJAP5lJ
oVFAi8iY7ua98xtJmBMKOSjbf2TsM9FTvQNePsJp1ZE0PjMhRLGiYAH5bx1ZsBciQ8VSnN508M/8
uoWs0kf33vKx+zk8PBtdir2e4QyBWx12eIhfPLaWbPHyrqEEnF+RQ9M8xfsaK5rW3S3fCBYfXsxe
Cwh1y1Y1KG4QrrDHytH0Q+AboZonUKcMsbFSRs93qYQG67TCd6lVn3EhRET2OHuXNUgL/Chfwzft
nceueO1d6Yne4Vdl+k+C17HVLwwplown8h2GW1TD/ZFuWqMcuPfZ18fX3W8xon/lYcnkvmWtSGiw
qMeHVyEKvSb6YVTdJxjdVkXnUnw6pYSuyvMYfaSexkGwv8L35lx/QcC7L3EU5Hi51rTMTlAMzRfJ
F6q2e9U7nJe+luneKaiufWQq3p0n46Xzi/NL5xfyG4zfZfU+Yo32AcuyRCR279+fmVCOCAnirqYS
ts8o5u1xGlHKSbU0/z9hZ9LcNtJs0V+ECMzDVgQJzhIlkaK4QcgaME+FoQD8+nfQy2/zFt3RYbtt
mQKqMm/ePBd+LvPpdsARzJIlLKt8GwEYrBlRthrhOPFOZjd7Xjta90jZVFCEhZ9EgYfuYRUZ1qL8
8qD3iU/detaQGG1QMUqC8ZJit8xem7zEu9que1cJHAX6mnKFtuBMvyY+E4a+zm55gGZd2dQtmNAQ
B0JaryMeFpnMTwTDqf1vrnCNGrekOLdj9OIZLt+jSbspRcwKIjcdL3QPCt4gETNVsnXTDhhKgki9
A49i7g90K1e51sZ/Ju8Du+XleeRtkdU5YaOWmbneHApnpY78pdljgcUKN+Sg3RdCHLNMBt39slYx
uZske85wMT/Xl9nyB+8I2SkC0OezXa0SiT0SM49rYB/xjcM4hpUESgIZOywQp745+R1TfbnkIVDy
FSTebbSRp4Y5ZlSQNb+qiUvUScnh8cL74cuTM/vijdfEsYLc20gXshsF0NO8i8oliLbZzm8mzmbh
45NAiqYP8uIvUx4LZl0j9idpLqD59zS/KTqABz53VQUKZQwbKiU5P1KDNV1Z+nVassj75TKO1fIR
bwY7qMW9rXehh0cKE5sHrki1ODoZTLdHB1A61IyxyH00ODKooIUPx0Tb5YQsGq5xyMNnK2Qxmfq6
3/UqS8ejCnoFS025SIB0OjhzwhQ8EdmHA+4dBxuB/bA5BKGSmMmtk3dNNVczMrb+azjKKkZ9beo/
x8TSDOiD9W8WbMWCDoEdslz9I7rb68CMreH2hL4smGSn3s9sU2x5xlErHhQVzCjxaecsRqcSRdw5
6MO/LCNgvGAImhZgyYUfk56EF54K9+Ip/9x5OI8gneeJuTEIp07l2845LgDRgUdsoQ3zQhnOuJ9j
/RxWw07TsIcI6F/qA01+5RQQbPiVKTlabk2O25eSkIw2lmeXCsGZG/BLcSBG/BlFtDYbVuCdU1/c
5snx7RqSAf/jp52Z566/l4P25HbfY11t2ubcg9zQOUsTYIViN6jWrmCbu5bmZs7kc8wHGWveU6iH
m4aLz5tBhyfb3MEXMzw6ZNjGXjvDLacnGMJDaYqVw7Jc60guAtx/0bIUzoPKrmoTbhligaMgf4SP
wq2p+iRShnedx+Ua5N4Jf+IJLG1yJLliMF2/YsXH2R53YwU6QkXhrIHYJ+Ohao2VobzxwGiu8aGW
n3bybyIEzPVrKh17fuuUm9NsHZtTgH3h8jYNv2Pbrt0eVAPKrTfuEiVaJzXHOLkXDpA4kywJhs8U
cpJ3uhH3UDAsG58TVHcj3y3lSsSE1Vk4ZpgS2Q9VKoIHJoONANKmchYTOFOT9DaXd4mUBXkVu4l5
o/bh6R1ZVKvXVIW6SRExNX5NTZNh5uS3tJWLWVxdEzRCvVN4uryOxT7tkVe/yBLNj+gNKD/70fqM
sJKFP255TIHzFsXdtk6zjXmWADOUDcwW1kbyQVsNywOsJQvtGFnPPbsdVhg/V9N2MIFvCN7czuS7
IQOHqPRSc1aiFZvYZUMy/ZT5XRan5ecTuesYaNg9u/HCfFVTKJGERBUx1ysXgpWWIKGs/bjOVMLx
jBmghrzo2ZnbQDoLIa2X/PDZ4OMWYCw1NOoUu9I43HBcUyQ5BnneLKJ7NleAdtKdYOlu5pnpXIzR
VgGTfoyzc2g8hAJHreyogbFrEYQXXurml8+qkd8t5AzbVS/h9FyTc5OVQRffTE6KhqXFDL3FfB5V
9rajRy9RHL1g4Gm3ANz2PCbEShhMi6ZvLf7LKPAoXCR359DvGgWgBWWRZNt71O85mQiVk3xEq8Jo
iLtIAofFRdH9ShPPg7Yxd2z4Qv5/1jgABE69qMYFSjbyhGkkq/T3wVviS0rzU6W0K+23yaghSh+N
lkC09DvuXH8Czjdzn9nGSTX8MpYQa/hKLdhZMAojyCa4FwbKSBt+BReHuVbr39R4lfQDJoEJA9lR
HfeZrnmAre6zoA7ajegBNckacfzHh2nUr+TaqEuSxXykLqelABuK/3XZ6empx+Tgz6O6Yv63Ly3g
Lu0pM9xj7z53VL4SCdRazGXgVbCtZag7y9UQti9ppYARIZ2TmVUJ4T8Sbx4TLBeTmzPEFzfVt57c
xsZB4VjL098aLudg7pUIQUh3bmFpXGr6eM0RvnT+dT1pZioLwdQ3HOc1bZBZpysBWHwGEFbmxXFq
3VXmee9GTvZXkhJaRpivvhuU6btrozU6/FfqddtWFOROYVztp5Np4lCri32PL7zPbia20KH+1uyL
gb9BzP8y+GKzgfkxfIQjAdYmSRzUjn0WBVGB9ugEAqJfaU3bEgCYYt8nFQGQ4rwgpSZL1lMPvyIE
3dL2AKHdNzWVu7IkP7CfVop1cfAuqkm0V6t/jZpg5vnSvPeiuwMIXtCprjxGqYsfGfq7Az6KFfTK
qU9GMwWtx5/BLk9GD1gP81HjfJsOifOcV+pZKtrZ9CCTe8O4qsP66BTFzlT/OsIeknebJkE4F3oo
m6rF4cqxF9oINkbdag7ZUL7YSkbDAfGrbcVP4vxNkBym6UMz2nNL6NUUF5866z/lSHJT0fo0wz2/
k1iApVwoNXvNRXNQ+n81A8DQq99iPegpJBpsdIkF+AqKo6R56kgasYheqMr3On3JSWLzYKpgbosM
KIRKSL/xWwJZd37qFLXX+CjVR5OMG5f9XbARlravPWbQhcrb+7occLEO/6wo1x6ZGl39ZYHwcli1
G3HPxTOgJYzUhBTzUP+SlbF21NPEPZMkpMYk+3Z51NKzw9YsgHtMlLobHzVAeKmbfRjgqNJwXUok
FuWqRrzdLXWucQ1Hy+80iEtt+gIHymZZf3n6a+er4XU3w6NSZRtpqodE1QOvvLsUavzx+XxtpyP2
rUJ/zVHLoujcUik3xA57BD9W6dFpv5UQ7KD7+1RaJ3WUqA+PsryH7m9m/E7h1lZfCnyFzAdWon8U
tOGVu9wHsy/HZpPC62n08TRbkIUyZOQhUDKKMYcAgOV7FN0NVif7+W05OgosojEXcG28qF1PrM5z
rZ2E4ZEYL4K0nFeF8nAaCX1HnmrH9CPiIZbIFFz+egzLSbD3kfzZ+rVg34wqfTlEE9d+UlSiapFy
FDiXY0IGNQzr+LioOWl6aztOu9I34/fWfnj4PCV8rlZJ1stNaBm139sSg/i/BnROTCp1+5KAFxbZ
ZZpnlqgL9BlG4N42z2/1yAa9ZBJ8VU0UT4/eWgOvqT1Tf2TDXRtMOm9rNVGiWA66GX8An5EvuMFV
gqozhLzdMF3S6ls3KU/6bKVSfnODtCrkrdY49kqQ8dJEMXdwTzLQppv2OWsu3sAPZurWqr8NSJtL
rZN0DdULtlg2B0kEKchijgbBxtBVJzRW9n+hiV8XS+lcfpo6TRjSj6BIUN1NN7M25KjHVKcedGJw
aJKsuer/mV0zNF6GNf8jb8Dw0F0VownmIPd/Zl9ZJkWqTJ5y0s27hYlSIXJPRw7TJx4U9vLa+mAs
RnDtbA1Bn+UHgm9cfZ1gByc3rybzUdcVGEQsNNJCFQQVO5Y4OoTqzIC4RvdH0mxMgx2UqRXEeh8I
HSAssABoZEJcJ0qQ0X6ZonTLlepEQViQTvuXwHQ3ZtTrGCPQdM47BhL5uCtoGuKQtocLZlKIReK8
h1LUD2svxQ/ZYrqcrqWxmdOzFICXObdjni5C3io6qwy1xiCwpBAaqGEAOW72adBHF9572571xYXP
mKVjeSC+yfbb7pO1lhyID4q0jzH6mhryH0R/9OS3GM5V8m2r08rWfycXKBFhMUhHNHfhaubCtpMb
u8ReiRSu3htrWDUorxlcQFe/DESWtc1mwJFe/hbqV/lj/se9vdJ/+0sd3I6ur4yguJBN+Jgrj6cC
kuPIqQJH0OQiS4Y/V3HBdOWQX/eaPKspkNb6Yqc8XeNFkEToQMNWM79irDJ8D0QPFKT4Ec/nAPSx
0N++LD5iixX4RHMOGq2kAft9MFm4Kr/G+ViGLQyjJrCT4jDw5kAZ6QsHhBwJoPHN8FDgHip1LbUt
geYKIYcuhlmD5XDr220tslnI0ulIMp83BUtXmnLycJarnzlxSk702Wn0E+G46crm0qdgCDSwnHLY
po4GyRQvHbErSrwWlIClJvfmeJewTtBmXJFyvZmbrrJWiv1tDLeC/z323E3lQPkzgIV9VdW/kKdL
gYpVI5/2YjcPn0LftwVbzXTyGtv34yotDD+yplNr6Ktc+dTJ+7MuOZJ115YXV7qfdAACZ7rkSF4e
shDKZnWy5U0rOTMN9EfrkTZfIr5MCv778SW5l8WtGuhF6XvRq5r+3wRbN+FQdmhrS44jTYq9hUXL
Gk9K0QYWF6Ue//VgC0y7hXGIRp1GVEVaDODHXA36n1OcopFqF/QTSURTYm0KG6dwV30M4qBymHOH
R+kMSvLXpbnlq1zZzbZGDmkyJC9uABNmd8NSZy8QL3ikI1LP7Xdqljp3STFbpAq+QE5yHethmI3A
+EeMtgzlTLqt3mTvjO2azoP2YPyo0jcT2OSK+aRa+UGF3l+xUzIWYPfbu8Z7XVn9X6WwzwmFMn7R
ou5ggZCvoWRTVzotCa/uH02Pxyyy5IWWBCPhKU7FtnUeKiWkyoNnK90afeC9eA+N26AQftjUOL3h
sM4A0Nk9hmxk2BzeKUTW19Io/JzlCnOqtoYQGy3auKHz48xUpyRZd0QcayRYoEvHXf9uRJeC1fVq
Vnxbj35SJP9EvCtUL4We8g94YJbPI0t+ND1kUx0uefYRZ5zIboQZocPJbEWR3xYL+rJcN2HypSrm
w9WdvSjVlVVhdupgszIxTZN1lVhrmvyNCvK5epWCYM8EEPX4o4mP2uP16TMg/wRzDxujd16FYqz1
WvczBrC5GMGuEZRi6Id8CShqzPchQf8jL4huwSYYk4A2rr6SMNLON3r+5nzEbpXx9NVYvJ0y3SZD
eGo4aLTHVJ2eVVWu9eqLH9cpK2vSP6y/kQLfo92L2/SQFrgf2ckeolNSXFv+KqWKfY2F/a4bfZXL
15yxCBPbN38o0ac3fAs0QKeinCcAFKYkXEoJNFR3HqlHl9Wz96K9Dt2jla2vwVE8T5WydcN/U8kS
BI1Igljo2R7v2C0iUlYFHZyr27E71iRZypgzr/YONu2C1v5Z3VGllmiAq8VIWLQyDABWoTHsEh4b
JyIfHnG7N5AlwCV7cp8hM079gf5X05511tRy7Z4njDMjrAPQ9wxmpNmLkrKe2Sd/HHgrlX0cNrIB
e6WoYmnxEyHmpDtHdwlt3KAgpBh5BdkfhWKvFD60zMEHkF9m780Y9FXdhqRjqk9z06+M3tzR5CMP
OAmbzI29KslwMmyGV1NgM7IJo/E18pjmNMYhJjm6RrKrvOnoyNvUtkGdSOZI/iCN9aywo4ScJi22
Fizja/Q+q+xF6BR4IvksLCtgQAQX9C1rRnZkfqc+vaaReKU9TGAumjzBwNqaAnFgBErnQO8dNyP+
MU0kgSSwwOyOgmq8Y+Ur1NgSiG5VgakMXkhVIZ33d7cDCRDl27ymGcwCTSu3A4MC7IIvJtnBTsjy
flruIll+qsP42ZEnLuRL20U+E9LP3LA/nCy9tO46hVHXUFOEbzbFXYUxsoQtOtenXL1H4pZ0N1l2
XKAkQd8p4bR/5UzHvUxgw8s0goTj8LTD+TgbDKlT7qtkggd5D2PDn4l8s/NA7V9mc53mxMqE+Vbh
J6YWYSr8NY1vYW5yAuzrgkY7tT/xrLsF+5O17yWvusI+qsoGCWFtrhefmC2J+GbHd2pdwmN6NFYH
zZd9Byz+akS2RIHFlS1JtQvMhi3q6jT1PAI6aWSWfVBtuTYM0H/9j0FsLCraSxYNq6K7DI616Yf2
mUlr299MZDC3LM78Vr5hIYjEPMY9uZ6xdRQgdHk5INwhKSsc5KBSjO7DAS0+0Tp34FNiLvqGX66S
ee5Z48bKxh/TptAesoNlD9cIdlUprFXVkXZBT4SeGi2D7i9tSq41sUASqyzSSouU0zJ4aBVu4X+W
Ya8j2V0B4PlqiPBbsypBxl0tPGKXBbILI9uMdLU56O3suaMMKLp43aQG+7HdWim+vJrlZ1I6QvOC
BZtFoH1vHYQttl2cBEalvouGDL5a2SV4Q1tQXsbAIn2DrzmDRkBXVqemb8wtMyyVKvvTVPJHWL+h
G8oCANnk9/3RQZyPINnTIDRh4EEnm/nNl6HECMxQADnMRvp8hgiewbK2A5LWo7mzQLprfiXOoXvk
SgiRCYSRPLtvS1LiNGgMDAIXaX5GgU5aVqw9AlRgUynwhWxGq65x1rKZgHU2dIR76HmFRVr5reU1
qw40upSfqUxeDB1FuUDH70vuinJblyoY27C9h6N+Mh33MwrdA0rjtY1p33T550L5njJtFxEn7TXW
NWUmNtDTDSy+MVgIhgiTzshEqlH4MY+OF6W6HsMgrwE0xpE9kuxLHoNqPRscFBUjPHuuAlMla56d
yRSyhP4UNqYKlrk8x30TZAyGQ+1ak9YlL4Oqb8sRfH9H0TkuuVGHGnZIirYkLelrc0W4Dv6Q0ARC
EC1rRh3HzCScU1xfPI2MKSs+JBrTCXBElR75XXfvSLp0VYaBOVWrNLkX5+2UoAE2yovlsGIYES1e
yfxsROazXlgv6bQwdl0CWWYWTK1mZ5Onp+fvYybR1hhiYTO9Spmf9JU2cRQ0hnuIZyDDRakS2dSf
9a7YaV67Geae4PTmTy1wE5UGziuHVBnSjLrxfUTs1hEa7Go4DU1LuXBr8QGg2M74H6qcpd1HLe0v
XIHryub9UB89M/tJo6QSV73H2OuRWaesjG0aspw3DM9RVBFQPiJPk6An9XOeEZeVdIc5lwd7wPZh
YaTiEOt4GcWT6f5pvLdYP1ahpq0K1T26/UU16b2gtaZ27hcJMkyHZSY+M6s7Z9WxILc+vlYEWBxs
MDuK4Vvw6pdnz6Y74Lu0keyCS83BbUIxOrBkbZZg0WrIavJac5zL5lKbJ9X8ReZMVNbQSWqBMFyr
eMrrKjlZTnebc1iqEwPBWYFIfxU1Koedv+oj65NmNP9lGRxnrr05rA5dyCelo59gDCiUnWISb5uy
TNToS7gMEKG4oXPUCT3iPDIkhOp4m+RW0Dosdnmlb8dRMLfiIckOMPh2hKJc1Uis5booxrVESNNJ
de5zL6jxHbhdBDx8wZ3XHwNJTEhTbP4lnbYd4/LSFwzGPJtpgHezWvZ5c2ZNA2WhwwfZY1GxKmZY
pIQaek2UBupI/xdxHPbwkAydqA+vNJ4ictGoaaFD7+oBmBN/j8ImSKyIjmUyv891S8TDkjib73X1
bTxPbUpcY7O1sfHYGdk9avfm5BV0nUiUh7Hjpbytj61vPwUQveCKBR/B09NvkKy+X478WLILjk8v
x+7pI3/6+IBPdPxoN/z7iBf55fjycQyWf5VPAQlt7MUcmbw+rWGHPSU7AMqrlyOgMn4i4KeG1Ufw
Aqt9FUBw7XF6+CJeAdCGW0t+25/6Vm61V/2FAfKr6/92TwuMKHxWN9qfEvTvC2aCgR1UtAj4azAC
BWMaG3RvzGFQd/cLeKM6LUtNyYqvtVs7wbxuNixHrnB3IZuUEAnGXyDamN7Sg7In0/Op2PU9V9Mq
mjb6G5qve/xmZ2F+pcRKvKf+2wEx2/jTj/ZgtMD2P/qp9yUN/mX+tClSse/MTz3WP9RqHgyoAwyE
eKnto8VuOr41nIDH8mCt+cUI7U9otXW5baklQ1RqVYLKqPpg0cjSaLckqPDwG2mxa+qI7IT60sxU
3FiL0xyoAxevA5cpNqicF0VrZ5KpmHLusuY61tk+LBcX3TQfzDDehDxHlvoTq/zljVM9oyxF7aFX
IZwjNyeMYLFaH0xoM1r+oTFaN3sdz8Fp8epY/bWQ6raH7VYMnxWYGmYJG7cZd3YhnnQLkzN70Xbl
McWOdm6Nz7KgKIt5khm6p8gT49xwX1E2ws0fOV9ho+47GVByIRiUGz2joR9PGhGidpe9uqURGOP8
WYCJzll/yOc+MMNiH/cXi9dgwizY1NQjcg3gQLSbnv3gCAZIZY+rEd1XJ6FQITGlThlTaacWQ0fB
F2WFDxIvJbHvXvapJ0Sf64AVORBMBe79+OhRmBv6WDn/LFVHsmiy5S4jPElVzlWtH6KJYQbmrw69
IYYQacQE2aYiSNy/HhbFoHZ721B8F2s497Ojis04EwohvvvutHyyPbEnzCp9IQ6Csehy0SRyn/Az
EvrdbDA7rf565VOJLwpwbj6+KdxQJD1FxG+U1JsJ8BRPDddzr57cMTvBKRpckibaLGiks7YISJel
veuTN4paPxT6s4vDRWNrnt3eCNgim9jeUBy7MTzGKDbKgCQ9bJY6P7bjj75M1u1sXXQFLDPEcI1E
+GFizVr7C9FhnBZgiQs4HvOJcbWgasCu1Gn5LDRDGR6rDndvSyxemD3bpEz3gAMdmZ77dLl8mDYp
JpmB5y76adWg2xhsXovk5tGzN8kHOsgTDodVk2P9id6zGqwAmYI69YUJMBNAPKPsULP9sHtFWcQ7
pWwZgi1Oo0gjjwzr2Vyrr5NJGBshTYu8spRzHcqIg1HRjPbtYjRE3G6Xk92IoRbshLdJWDGWxS03
YIYtxVjNSgqVq+GS2E0cL3Y90Z+Zp6AK8OcEiqI8NUh+5vDaTldYszsB8V1nY1gDai3nu0ed21CV
azXBXDvXeBtnavf2XNonC8dUCBpB51rrAfWYl9C5ldG3mR6k9qZkx9E6dfa9q3dd+cJ/RNq30eF0
YE5QuKd02bcmJ8TGVgN7W5IHjcPKpUjEAGmp1gqv7VOpn5ShWWczSWKQnNCiOpvPk5m9Z9U7I7wo
nHxMEkeFbOf2petvJSWEGmFS+CeJ7xz8fnodrbfFFecCQsh0Hn4WtIj8+YwbzW+b5ToxDpl2Tbnp
h26H49HJ3wu0oDwOTD7iHHNFrX/m2ceEwmK9dTMxAWr6ylROTZGpjGXyqalw6frqmNrvWHg2GUeD
ysYYM4QQIUVUvxNusASHUaQBrFKJsmc+xwLkNh7/jSRSLmXxTAyqA9rb+1fZNy7xzYTf/Ylel6iW
5wJTkI4Fz3rXaNDErvKQnybGBfrBgd2Ho4+nEqsCWQ9fmcNtILp3E5JB6viRE0zofLN+d63i12Hz
yPLYx3IIDB7DdUY2RU08V8n3WUz2Tnfgd+Eh0YpgHh/YMJ96+0cZi707MvpoYALaGCTnr5izo46R
z7Fa5ZaKZ5L9S9rywfZdjZYow5ifbKMeJbS72qQvYnfIB9aDeV3REaemx120eBTgrvDZ/xVE3tWF
/RLnz5Ig3STJLrPyOYh9Z94GRrdxePVoKEZMHK7ds58HfKLjb412l3Z7Bc5BT4604IpSrdKvymK3
vC4KQS24bSYXOaBKaEvPBTpWbq+T7SA+Ov67np5HA4OEQrhD8Ttmb0nCAUqBNddvjR1jF6XYMD94
xosMFyR5elhGM84dBSUyQoiz/jN8Z4dQf/TpLXTKdZvoqzBmRkgOZsSLmRcHg9mPjpCTTrAZPUJ6
73F/9tIvHtiRjj7GiqtwTbfpWYRvTJUA1TiEzHPg1NUhgdwf6VRGwGdVJMBvo3l3aSOK7ntW5Gb5
duv5SF3LUPDkDewscoPnGEOG6VGGTOTEfHAz8WKYZEtZ1RXDhjr/YcOLokPS6DtXDYNsvJWosXWF
qbUSezv7q/p0L1Xoim270mb7PM2F35YPl/lqK6wrvyoQZDhn9Etzs3R2chVKyurpTdSvYSKfpvGX
RJpFXxIovsX0N2is+WfUCqbREVfHIc4ig+jp3pOPUa23ae3dVYrh2FLWDRvt9jzgpnIvpg6LUfNO
kYrsoLivdnkSPF4T49a4/lXS9Nh5b6rWHAyuNuyJBDRyj8zMfT+7uMdRxQADOkUNuC7lGC6AyA+S
Tfu8Xws13oY5IXwJ2IZlBuxypRKPXlHslNFuJg+xsH9dxsx6oaynbutGB4+nIsegKzqqTYhLdmn4
Lv/vOO4E8CAxNWsNf5Y5iJ+K36tOSX7RMGKg+OoEyCVWzE0yvzhR/ltNyU6tIaCE5V467tp2potq
YwIAajDoIIssj3+KQBeaX+KdkiQsZCvJPGPxjjs9rTKdfl18p8m9yzUc8cO6zfhrieEwYGaZHbHT
J+3d8j49Y+vwF+8ooaRLgA7DdYc7Qh92zXx3cGhUzkjsADyC5r0eYNcw61WqaC9xoxYYrK0CbRDh
fox9HSl7nhmNpyw/qX/6ApnACsTQF13/Zcxz0gAJz1ibP521V5jhVqV81jAlWTmJrDRH6aSAfxq4
753ubJYwsxMIRAA0tJ86fjQgzkDgWeycOIRxKMbBHQiZHMPDnBAu3JR7phSdWdNz/tPk0ciIlxg+
OFfALjDtKJiuUrHynd9ESrtpXXXfRyV5fqs5mUnLVIOxvaW8HfPUrw31UUYK1Ipk1ef5WqMDqr1p
29g/k3mzRPmGRbxKkp3dIGKq5Wvcxi8jelmB70hGr05ntkQqKL5aZgclexuIoauVu+iODiugQhyJ
UtLTc0W/k5fsEZGO3R6Ew5tZtDBqOJUiJd7HOc04Pl4LBVdSdMZut7FLvjgRoV7tFmWpMty9YZlB
NHNyK+iSpOHVcIcJjpsyQe7rCUuVHKjVmGE3BGFipsMrYCyOjPYUVvC6CgszCKEY5Aj2hh8vnxzt
b0uGZtg+ciXdNpQYxR4DO00hbwuP7iI7qLm1x61B1iDDQv1rHn47rf7nRPa+yfVTZBa+VlvPs7qv
9fGis4Gku+JIxehMz6GkUh+x2RXFP7cHSx4tzCnSgrj1M4N16ktNfqmYHOzMyS4sHyFoZBvDdYaD
kuKDP0P34kuIG8tWtMBIqkBDtjUoHJTs0JWHgodxBqon02OcD6eoO9por64gg7K5pvqBAS6Bz8SJ
IEWDKuHUGdLmUWcv0RATPzYwNoS3UCuM2yNjlU5IZBlpH2q0zQpru9iY1CELejrSqmEuHJr2KgJu
JSUtLDASblBzljs5hn822RS2wRnQZH5CMlCbeUdvcUdWznEswSm5BLEhyZQFVtWM18hqTn1onXvM
yf/9g7TpMYdieKoFHnWQrLjr/VYECoGGs+3b2dKfx4/os6iIeXF15qakj1ldeA6H6k1fdkSmeBfz
LbE1VNhVMjJGKS6Y/x4V9DaFhNbI7XZale5NKySuvMlI92Bj0Wxv6tgfG3sX52yDNPDfqP5CbeRI
v9p9R/QPocTXMeK+yHS0XCKR8qslLLzICN3pcBsdNehdotyqbKfn82uRFZdYJ6eG7w53VrYQNejt
XGSVrEe2GE5STMcJZU2dN10f/qtLwqzYvRjS1MFoQqnjTlDTZwlrTSNITaE+I7HNVB8plC5NxO/N
QLI1Ox4VYMirHl3pGOg9R0qsfRwJAu9sX+FTy+CBD90/dSzXlZft4nQgJHuq38KRoQcBJ91rSZ6O
SXYpf7rMLy351NpNz9detp6QoMfx2uq/bam82E2+5yMgAAch0O1PXXeZhlPM+1WkyZdkYA6VxJxR
ZyW2YiaWn3EEkMvVDlaMh6nk0VfiiMl1z/aJDid6SIkHnFBxMlrKEhePOb4lbb+fE4yFuUSKFa1f
E6YdSlb56O2b4sMYHqZEX6pO3sjjYL13jvVkLGYJt/7zmnSvTgh2Kcw8rjHHeLZ6iM9cxavK9HZk
W7bMAhW2qnMt3jSKCz+MwzlusMhhgSm8mAdL5xuUyJTwy+E6yek9stEJcJtxDKbdUWNtp+6Ha92l
r3Zr3alKv3EQkfinl6d0jr+jEmusbj0ayuH5lZNZy+ezht26acOXiky6DuaqU/+LxxMm+be80v4r
FRS7QEfL7nOcbRytPEeN8bo8bEM2H5O6vecR/oPaWxeHQhjH0fY2kXc2LG/vsNI4+FM2b+gW1jih
C/ES/w3VIxqTb1TS3dRObH6qz2ajnsDrVHfVZhahRgemUIk6/vWVE/SMTb20IVH6wAgnyPt310Hz
JvfNHpKDDCFvTbhOwghA9eytRya/W5a4b6S7x79J/zdbIcxKQhG4Y2w2y7rx3uj4MshituuAqbRN
2pMXhuvYuVXpvcFjxJZaDcrzizmmNElKyDKOdHxTHCPDfJE8hyryu2Xl/3Jrviz62QTNAc/xeixx
QDcR9mHqMHPxNDYfGZdh0sxbKZQjvRFrDpFv46YZeb8LGiqD1YdoOOci3PCM5OXOnfBEqUBVvOov
p3yscCov9YW5RJKGl97ly5qOLl+6hSeC0Y5JSzWBNJCU3oJM8zyZX+yEyWUtN3F8q6v0pSYqULHO
VVHiZWQNNhvTJ40/OJlHHNHHoa25S/gUi4OGdaTSHmNrr1IGL9xpgLdYjkQ+sOr4V5s67KLJZpg+
+oliLhzbJwesfm0pp7KAAgnDyp3156i/FeTrmfbdxPNT/R9pZ9bbNrJG219EgEORRb5asyzJ8jy8
ELFjc55n/vq7Kuc+JOogBu7tgwZyutORLJHFb9h77QpdvkcAAmKwpCoWfpUe41bkqyBColv4z/N0
SmhaBeoTh/ORpTVilDVfTmNsTf+5woJrxyaKUT5rkHJ8c0HKM2Hrkwld3wbOD19lmYRLOdJAmE96
Em7CBBOsmG5ti6Eqw9lKnUhtsDJ6azkKbW1HaHYb7y7haV+ipMyGckPI0aLH1xDf+9gOTK08p059
G87NexDis0UD5zTOCsNdj1UJoc+yh50VYP2cE3I9dUSd5Qr2ZC+a66Lde/LFEM0yTJrlACTKtc1r
L5nW9JGMqeANc+HgEyrgb3Rcg5Vj4pLql+BFj4w4or2qMkaSvVN8HYHu3oyZtvZ8Ao/TcJV5KvSP
FRMfX2lI0qgHEtDxzqQG+gbkPeSCUR0uHGjHbnuO24w4SqiBwBk9tn13Y7vztJeRVat8b5BdSlRf
zryuWGO4w0eUxttZ3MaSPDJ/Qy6vQxRDqMKLE1JS3uT8knD71P6E8ASyq3mP6xyj36eX3kUJjsv+
ln/OVGM1EA2asZ6MqU9UBe9U6G7RN9iDu8hiRnE+djoDY6MDQ759yvQ3u0NzwMHN1W0g1HZyedKb
dqMhXLEnwF0es4T+jmFFVuKEZHBWpeOhLaiZGRTZ063DIFxQgtVvI014klaLrqHdd6mCO6i7Hb1N
j8g1/6kUffk9EyJ0K2MxH6b5VVpIU8xFlzDg7ZkU4o2y0R2bjD1z8k5ksYlYfQSMXsZw3DHryevt
nAB7NsvNPJ8ylNLI8DIldzaOZcgkgPDxGnwfMZ/BumaQQpmtGeN7IVgq5Tf/9vhKZeH9j0oNabon
AYnopnGhUpvszixsp3KOWvBDq/Y9YMi2NHce6NBjyM4Vm9g66xgidMa6XNqOvas44bTaWxo00LWX
c1Pnz3Wn3fM7+IGY3VDAsFJaYGj0bX1rlZwQ9ggRkzWMOa5SJixFJp+9SmBCLZamxW2Jciti6tBA
+HPYj/U0fSWJnsR9Kg1io5/sgHla+jWET7nO3i95M4xx0WDeq2MmkeZrOb/lrbGJ7WwP61am1UPj
/hwLa9OM6KscLFtvNaezI/wlTbAdNIs+rhmATDxM85VfOVf//lyNC/KFMjcC9PF0YFjSNcUlYU1I
LXTYz2MRsBE96MAFeqi14VegP4zKveE2h2zbTnexThPHNDrA60k7rks+hrlcJ+M3xJhf6KjLL9pC
bWQi9beEvHSz09BLIWdpH60p29rpuK6YyIoV0ypd20+o6HnIcg6YBYDjKVhVlKp0gbTKwnvjme1Y
yoAHWyDdfPNJqSvs8o0J5bDXia0CJ3NBn4hmIyo4Vu1jyeyVCq2m6Rx0d8nks6l2OtaGAK6CUO6P
nnQqVOgtLf93b+LS6g53idg13XM9Ybgm0Cve5W9m/06rnayc4+GYhf6hpumeNJDgbH0SHPkoHtaT
BkqWT0RvEzTNIYGIyXIYwlMzwaRzvXXro32CSVRNAHCsT7VdmLS931RbDxF25OEK2nHKm7g/UxNV
5Z3Ndhm9AgFgx0Les0C9MiIcatkLK/iOSST6jQlIBQKNQX8wq6fMOrog9Bs8YKMDwgqHPCqKeWZl
TBis99MuTkZ+HyI0MtCUvHs2jpHow+XZ1Jsoh6l0sDtN022UnETErzpCR/Ey4F2fivA6qF8yg72b
8+LTjfS4XH3n3lTaN9IP3A/JeYiTJZxNIkbDfde/BVBrzfxheNHobWvGU0yE8TY7PKck0oHkRhvJ
VHVZ0epMLuIHK+cEZ9SBUo6iDdelj/v4OFsvXWGi3f7AkISt4AaVexpgeR0yAnqWtVzrabzI5hg0
/gcKcETQ9fgxzm+Y1vuK6PDxPHv+3svMZUQsbu0+K32vozz1dvPNlXpxS4OAECaXies6DkgE/PV/
XiK1NvrhGFnxTYuaybmm1xMRFvyTKL4hT1yQMv7zQhdAnyAuDF3rjfiGBwdHnB0Q4ns96WtG1FNz
/+8r/wIe9J/Xujj/k8EvRRzY8Y1vrUP50fZ4ARBkxN89Z/68yf/zMheIHTPEJzq1/LEp243uhr2k
nHDOrkPjG5jPd1/SBULHmCxNDzs+O316Y0XYdudwvvGrvfsdQ/O7F7o4tqyy91qt5yfqaRPnFUdS
52xrpJTlNxiO715I/fvfTqZJQ8rjuyK+icvbYV6wk0z8L9N7r7v/z+9IXZa/vVDcM44qdD66ZKZw
hgY6HkyAAtVr2t/++6L7249kS88VBBJ65BJe3ElxL+K89cv4JkwOtXHHpY0Z2q3203dPPfviWJce
VAbTUTGjtrBhmVy8UlpnjvDsJL1J4r1J7lqU/cwVbSBtt9xZavfbT8MD3ePOL1jylC5tKCIooluM
sFywDeR30bZSMZywrMz6bSe3uB9d76Ygndc/q1+bX4gX+UVXPQzVQ+zfm+FptLZtpYaC9237aKDt
9B35YxwBrCLDHt4aYEK46RumXQbTuFQ78zsn/7ZIHv79Sf/Cbv72dP31AfDYh77A401Y8uL+Dlqv
dIJu5gPArhVYiPONhnZuTFcyeC8Haxk5jCl1MjbdxxAMxV7O8bEZiPiK8mPj4/YtTe3OyrDDmvOO
Mmwdeu3KQPuY5iQ2skYsmQfGzNKi2t1GeMaCYHxOsM8WVgEZRm5TF+XzZjbhwdGDm6V9Mrn9pxaJ
ZHFsapJF+MO72T5INo5mXe0KvM7oZcOqfY2YPXQNT2EDuHA1+jfGQK/s1N89/i+q4F+fkjAEkBvL
cZ3/1CC6bzlRU/TpTZsgON7YBWxk3qO+9sWqnY6cunH09O9v5lddc/HNWLotdEfy8ZquvKg4iml2
E2OY4pssPHriZ94wUcYhNjVwr/LrHIk4rJ2FGk1Xnb+JkkOchRtUlOsa/xYbzH+/nctbkhvl93fz
C9bx280fIDXVMo13w8NNRrCXnIcwOc6ZWKTON5xFVLx/Pg1+FcdSx0Pu2kJ6zmVxHAVmaDXTbB9D
li9GsEzYPkeOKnzM/AO5amke4np477HxFSkTX83fGXweCX09NfXHOGorTx5S2iv8PW72oGAQWvmo
9jyKzVEXDy4FSYJMx2s3LXoJi+lVG/2IAbu5T6EXLVy2PQ0rTwuYPgvRAK9c45WE0zMOswSZQ4cC
+QNp2ZpPt8j+oGZchKL5Ou4DRJ8oXNO9Em1Y2KDyNrxOJqpEsiJnabAx/tTFbRI7Rzf+6aKLTmd3
MZY3/QQPbP50JKtEnEnzqWdom8yPU/pUoNURSERGi5Xoe22/+djbHDGyf8M3Iu2FaCLmR0qqyqAf
zVUzfTIwver4v1brXZllSUgEfIiOlezoXhnJm6xuRfcV23cde6USH2ExhHde1+31EdcGUjGJBWXl
ZS9upK9iulWtnzdC6l8o6baJ3S0TX1vp1WfYX2n5a6g99ti1s3Hnat4hCR6snjaXMSdDbAY/kUXK
e36tB90yHomBim3ABPSxdDbIfK6iaTxGznto+0sPSadZYubM8aHUJ+uawlLhK6aRCZKLHMWf1006
P1vA32HGrA2LcPiu2qZYO0N6ABR491ZoLhLWUyFcqW4aiblAWozJu2X2kaV1gyQbBSeaBHciKAVZ
h3+HHqIiPYhmdFli3yjju8EiKB3OPJWucotMkQuzYeQB0TEn5NjJkk89JueoHHd5JlYwkJYSfYcT
RUxbH0vz7GfEVhQHl/hsr4zugjYlw/zkN9m65SGD6S6Ok6Umg1Vf7AtkU77xgmq3YaneJXsH4S5k
6q54rAs66WkTDgEiB66x5uwOO3/U8d7S9Zj3bvjTRAlVxEulBnHeRIzNHL3SEMxnHwW252eExKBt
wEINg2PJxRNIkHLkGcM+YKMde2/cUg7EtQRc6QF59ex8htBxZbqgDQ/OZs+M1WdKmyB2OXlslPL2
uvIekZV3ns1c217oBg7uI0AJXDoJq8SiOmkoEQVOWvGWNhAHxLys0jud5sROrKXMjIUbga+AVyc+
Lb63MLxWABKWn7gX0Y8kdn8w8Hkz+UmL09XQuKif35KzdBcaCyUrJui37lilsj/T14WO6Kur9kNQ
7uFdPnRz9co44yZWW3YXx028TzyTz4zcWYH3rHlkFr4QPN7bKryrE8AUjGhleeon/+BgWp5Romya
/DEyv7QI/XCNc9fb4lAMlRY3gpqgrxl+T0zR5vTVQywXsotAU9TIm9x4wxriCcWtsk1z6dAZd8BL
/JylCSYItd7YVI3ByKxfN5O4g4XDxUDkr+WvjY7veiQ6InodtHUwZNvaa26FtwGKwII76b4mFGAx
D8nuvk6GBS6F/kANuHLQ1Gn5XaLJrTUolYi5ycIfaqdbIZsSqY7GA4N4AkQF7gJk9UWOtiY3XxJu
9kIhEGqWAfYzFavPUC0twBKhA09bDNUZRhgar7rxbq3JfAwLa9VH8cEmLCM2cW1a86qdGXYjxx8x
VorEORnFU4FnroLVVHjNZmiJChoOfE7s2dbajG2t+SEy5WZFzVHCkJT5OnKIwiTWpCw3E4gUCx7V
OGwVFIenzxJZxdgpphl+13xa2/67PU04Jc+KABVQuDQhk2XuTHu8Y9UZgykYUzYFXr2yqfQnB0OU
gqGAhqjx/eNY6YJji64I//zjiKwRzBZ8EFJFtIr/Or3TXKK+smep6YgkOb/C9MGpN0zX93MerU39
I8bSN+P78mFJ9bTbduGvFWIAvtGVOZLhkWCWR44+dem9Ie2VkxBMN71NKEDddxZVBhSC/Mvw8M6x
YjKjAQ/3ixOAhhiY9tTedab+YF87tyQRtZjqRC0erDHdOWLYjN344OC/VAN3B+BcYNTLqAp3s3v0
9PY6mOM9TCuYNc0uaOFaBRB3M/061TUk3OVWN7Rrk1SIonbWk/lgoyqTs7/xI95/HK/gz8gyvp2B
OtSvMhxQF5G0nn7hXVzpPtuMDB4rXpDEBt6i1BBMhjUHQ41RINgjHSodFwF2cZthcOusRH6W88mv
UYLYCxtUlZdtx+xlYv9KEoXSgOdY1tBBJkipsjk6xEwCXPEBImHRY5eMk3xndOcWO3MeMHWmCLHq
h5GaWXr7GvDb9YByxHQZa6N45eqafQwVYbgZX7Sdjb/K3Y72TxOJvsiaayNxdwb2adgHuMIkBheE
ZgPAOk6SrOZwcYC8AtDW4Sr5qzH4CuZPrcPU98B9PbGwScdhbWsni0yuCp9yB27Ex/Ydiw4fRnUe
2+HNGOuFN1EjnZRmqWCjN7cCK/2L3yDl6Dja+/2I6zjuWCSiyMMezkiCD81zl65E+DKvOgbRGWba
CnXs6F1LbdvGgLDKPTocXWzbgm9pwxiY7V/IkUsyED1mv5DFgvl6c443kb+mdtExib2G2Sp7Y6pD
qHHyESAtGdn8cHFyXi0hsc/rQuOaX9XRB8Mb5zjc9J/Gi8a5Mazll/UknuMHqVE2XDkEDiKTXDDI
DcyVRMZaL08kV1U/A09RSt1r5rnzGaKQ0a8csTOGbaN/MPhhl5fIdlfzbms8f55aCwuCQjv7NphQ
3HuYJAZ3m1anGQqYwW9LBnw1YBNDXSEB7BBgadUe89Y7FMC3/l3eGhcV/v8tOaWJT9tUzdDFAEIv
o9Arqso+yqlcVaiKknk/zAiyrb3v7cvkI3PpDNf/flVVwv9W4v96UdfUHYfZIsOjy+E6bVcjqtAi
ljub7iKfBW+FFOAYMU40edpaLt9etfn3a162vP97UWREwjYcNYK+mIAERWZ2zGMoruVuzPDeiXiJ
sGUadlakzBEnVsGTcRtah7m7jvOjUayEu8NhVmjmGrswkl7cC0a1FBGshIYC265ZQ0m0FxhR3PFK
SPyCOo/pH3H3aOVfTvBWVus6JB66Q90DebAaEWNEn9KB+Ehl2zUrMVwXGk+m41Jr5H5Sj/LCv1FH
5NRbu4wL7t+fgnXRz/zvU/AcE5Kya5JdcNFdtTX7RrNRclVWk8J6qUC+cBx2xZeR3yqlOdzQHFPC
YCenWB577VXab/3wJu35lMznfqahnV5cJ9oQVU4pOZrGykUeZiKk9BngtsgT4pgewHkdq8d2Tnfd
lK9TpIVNNWyjOnk3DAJm3eqbH+yvF7LH6ttzcDrpdKx/TmmGMJCdOZf2kYI0y5HRdWwN+oek2XkW
R+spGzYVpIF/f5yXKH71cf6akBuEZoDDdS9elfbbrsau4OOM7F24q40KdSrxUMigYpAfjAwnSBmo
IMCt1O7LN6/+F5SCqQs0qjYxCcTWqC/7t+a0ScJBc3mEHUNxKEhpmvUTOrgNFSamElKQ0VnQhzG9
ubK0Z8zPtbZz4NHmfrj69zsx1ej14o42gTlABXYkG57LT7+IXDPR/VEcexstQ72sqq9sfgupKgr1
AOGJKWhcRs5SE5Sqk1w3KUywfjc2H8itZ7UXt8JDJFseeU9q9W1wQ33zHv9y1JmW7TiSqZfDLXAx
PrYBqVYo4cTRvUXJDzavYeMPwTdjwEVutoXs3DnynFYO08YDu3lAZ82OfO4fehguNGPfjqG8v9yO
JmMo8kQEUGH38iSE5uTm+tTA4gQP6Jo3BVCaiXGY3WKSnh1FDbky52A5hh8t4gn000XHDhQXvFa/
SEA1Lh0UZktkZOTn/vBVO6vDnWAOELLLJiYUuY+XuFhQViZcPis7ZtZH6K0TZJT2TVqiXcQXF7KG
Tf13GT+E3cuAHOCnMX0EIzBA+0N3cObHd9kZkeBa1fR291awOa76c8SeECvXwvDJw01eM7al6RkK
VmQ+zdoLMuGk5nmIAsd9nFkey5MD36ONsV4gTp8QHSTQgku2BV6vsPuHoHyoCLpJ4XV6JtjAZGGO
nz4Zm7P97LN+RoINCbi7cUNjiQtRFT6eXFU09732pmFXyM8lWjea2n9fOsL92/XN/eUyKzRtKX99
j7/daW3qCE1UhnXE1xJ6Wy2/8aW4TtuVXRwDf6X8FX3MzxGdHb6xHrkoaNh1zz7Kd1xEBBwJ0yuP
tQK7bRJB5UCyL/MXAekrNN8FhXlEjLfHbRL6H+E8omtDPWTcRRCzEmUTwxNSfdKaXoXRuvCPtXwL
ms8upPU1HfZVGt++vMJliMfZXRpAQUKGCUMDB4Qxj0dnlpxHgd9GfxBpvM7i2+i5A+An/BPz+oVw
0l3tP/Jk1PsfEepvywP4VO4MFMu044oO1VBSDYQQd8HdbBEQehoH1LuIRkv2k4n7MqRPucgXRYaU
UIJTeoyip9Qg2KtpYTpbOwU1pU03mh+19hzpw2JGE/qLTGaVixrvUydOggYuto8mMlCJLK5v56Xl
lzun7rdDZayzCPFBts2B3vW0ThKOfMMMVs2xoOTA0OMKcm8TUgz7hxq5+XBIvbcYWJqsYTBTQ6c5
OzM8Uh9GB6+l8VcN0Yx0l2b+EoBSdOlGrJG7wQR9U6sxN8GwZgPll+qRtfCEuVuDSQD9sSp3Ni1U
CacbTJs9PBawtPKBzd509vy1Gzs4YxCxBjoUxKXHsHLQPtTPVVjtYZ7qfaR7N5ne4TxCtB+VxaKz
xhul09aVvTJ9csyPWXEz44cy5+6GhIL1/BqCT+9TSKbBMSkwnxL+F/8wenwyzUYvdPJgya3zk3U1
luecdrdgfAbtGP+Ity6z27GjBFkBLUisNdJcr1+mgJfShQUDSgD6XrVPTortcTMiRgEDXS+wtzGM
yHpa7E3Yrn25ddqN56+4uPDk67Bt+hDZSYSiRqYvng0kmts6L/c2EZr9Mb437MZaBUXxCasS7Xi6
dQsPMgmdKwW/5lPyfHg5vi8FtTL0VWiKjeBCaPDyaPY2QbMbs32Hv7c0gJz0JhMx8TxW3WGo8mWP
wGsIp2sNLFnMZW2A5/IgPwaVtzX89jS1+dYymocSslz3hESYQTrNQm1jlbSNVV0Mn1yJy9E2dgkq
8WS6tWwkfr3jH+mTjoZM6TNug2CriNpGWf9IgJM4A7bCUIOFjMwfAir3t2AYlwG7NMqneBzJ8JN7
A9y3hua2bs6QpPT4HFVvRvvVAh/XgOQbXbKKWRwrlmGTHnIjWfmWdaPnqDVpgcpBG64ydwA7nP5E
m74pguzUF/1psKtnNKTLYkJ9O7ZwOcen2gYbVVDEaSOYqSHHtFDse4hX8NiYDpYBdhMvvHbHrySm
waPYtRJtgbydASMeNyYA06/1NfBmaNMEk6wppIgdJj8xdLAlDLdzusHtus/H5mgbmKOm0zQxZIOF
FJCNXEAdLxlSeExzjeC5n807l/mrU4BlnAZ6s+xB4nPxEb3FNPRJAEMh9nukr0QM+6Bb8oAlerMD
OwBBvNibU36qIXzFKjWQf9UwJivQu2MxUvS+UduFjAzUNaQ3P0zKZ72E4uvFN1pESEfzakUjtXq1
qpUJss4+lE7K6t4SPAFSBMiYPBrIfpl1iiz/4SUftX4tB4hZhv7icmLFHQkZ6VtmPFQzhwKU5wDt
EYr1SjnIXHAfVn/KhQaJNd8rgF2eFSsnHjcGmpX0Gbv0RDyBrI59D4IPSTAPzHguVsVIp22sJcmp
AYqGUt673rvEzN2d5jg4ZO0E/3CJsH7ZYjfTo3uN8r8yDwldbfo4TaeOOWsjQU+BjQBviWYM9aWl
AHhe4X6AraM1Re2YkQVaApzCk+O0t55dbEp/YLwbonJIlkkrDrBvEx7kBpxlOmjoYJZeflMZS9U4
XlaERLZ4jo6ISvC/P2vTyOdSbSbHOkLHqKHqoZOz4wnPxn0xv00BvimuAPq/a5dzrcWP6E4zZwpM
YE0w++MhxjijZFyXYdtkRAr0WZhAXJKXSfRM0u7s/snGIRczsEde2Wrj2TSGVdmDek7tdTjvBh9B
lnXLAnPhMURKe7GkpEJQifLTMpiP8r7uirxgVCa5gn90BT5h4eHDcBeVFh7SSj+1TI5dADPp/MLD
MXO7lYbLTcBXwECn2MGD8VCrOWPkH8qXPLRXU9Rt6aMOiRkzBiTCpEZjDiOv4Z6ymVn9uzL5W/3I
h8zjGPWS+uvPT7m0yHzwfZ26BIUQfKsrUDsYdTueibF1/+/XMv7WbvB1OmALGc5JcTErqG0RlmXd
W8cO122nPWdoS9MzrumxxnXVrIpc7YCyrY6AkFwD9bQLKSPAgXzzRtRPdXltScsw0JARR/a/Pdpv
1Vg+J7JsA2QydlSszRZlOakDqXHvYnmJEgsvw0Pe3EnXIoW22aZkgYTQ9r55E/pfrnCLDBSPZb3l
IpC60AXoPv5iU1HIPJYn5meeTSunjPD3v0+0PjbnSbCYsPjEBmkQMCDEVELzLVV52uKqaxgY6Zgb
VJnvNib19HBvFShVBVi66C0SR2qOBaoNtOs/ZtQ+Vg3h3vMX8FPM6JTFXyUAtUH290YEnr0kcCGS
CleNFqzctNQGo36XTMdoUDr3gyq3OaYXrQ80yV6zx70XHEEBoK5wyM6lXW+YTgEm15RCWjzil5/w
UVf2zOp/X8sTRPRVCANr4gbIeGIyclzhsVrEAlQWwTMBtm0eC4Lw6wRGX/6IUghspbMj9CMXy9bF
yh1v0/gcap8x/x1bOBclEwuzIHm8T7LqlOfBauIGjKh4pxwWVkI+df5ZAhbxVRzKldfcOZzi6p79
5sv8yxVleUyFHI8rSrd+qQR/u6JazS4daermcawxeoePkraQer5k8G3Dse3YmMiZYI6RgHMKQ/s+
7r/pMcy/3F3CFqRc8rdwha7a19/eghxtEYBAso7qYvDczyk2boVdqvn4IsjvW7O+UqWuKFVGAeUX
jXwnmBNZHz57vhjfg0dSQxMyx0JT76hu4OTRKLLq8AePK/E7dYD9l6aIfCqaaZ2uX2UD/vmOoyJ3
urSLwMvkZ3BrLQNrjwlQ/5KU50g7wDFvjQ+BTDqXn/BvpgCSOg2PbxWb3IrXceFeMY64r0pJJeI+
YDWFjZJgGA4ZI2AM7/K1bsFG6GN+/TNy76IUpzXNQMajgQvm2qnkRlb+FVzAJcoKo3lzKzYwr31M
tYP/hWc2c8ZFDwXV7YJtFb17qKFDuZhsQgGAwn1zFf3lA3FQLAiTCZ6DvObiRGhqA6Xk7BtHqwcV
eRgU1NHQn6NprwGoFSW2/X2LS7TjOf/vl/4lU704Eh3iDm0dnYZhOb/mfr9dPY5fjjg0J+MYmdyZ
Er8GgMVw3OQ3TtveFFF8zb6biWO10hkijAwYEwYzCqTaqJUT9XU4pwt3jLkvVywEayo1Gb3Izl1X
jBAKAEUWzgXLJdIItmx13QptO00ujOFzxuyvMpK921h3A0Xtv3+0XzOQP380w3ZN07RJdbSs/8xI
egT0sxHX4zGT016EzVpoB/wvMjz0Bapd9h8GVSgLsBRj5C+SdtJ9M7A2/qvMgGthG2S+6obgDr24
OeGz5FGYR8PRNR4G9jw9cQoDOnxTrhSeOErh31+lWJkpruGZrX0ehW581+C3UUEuxXfCXFMNFi8+
FN6QUBNc19VdRx1ov33fk1X3ml4GA0FtyTJGcZARJhiA3iXlAkoYYRJ69WLkgKdSFmCUVQCYPZYY
wgHFywrCfrb5hhldoiIPttm6P2WY9TiWHRd4RP7N5cmZ8Jf3i8vWUeUgkmb74v0WjKUwRtn9sR2L
ZRoUa7fvd7Cszex6ZOQ/sbG0a/ZvybGuk3WSV/D98U3g1y74XRH4Y5H/BOOWxg+zfmiaN6buWxvQ
RqeQsfkH5uT6qUd6341o1vA4zwkkEv1r9jkeEMT4sllNpNkgzE9DzgBiKtz0ofQ/7RHNe2MeVKKI
bNjusKAhMwZnemuSXGoYJy0h28I65C152zzbCmMzZV8pNH9vBORwj5SGRIgRyZgkwYDcpTXGH6UB
sbpql/blKrc/va4/5LBjuYvQn6RSuVySmHhHcqgavFSunl47IRMGe5+BCmgc4IYRaVPQSKjY8Xj0
9W6owHlW+nVLjlP5YADdB6j4JR2kJGwd8grSPlYL+3NKvxAJwRA8QMLAMErZWZs7gwEh3GMjf3AR
BXnzqfMWSR2x4iDhR+BjCMVG488UTK8zH6+tb9zUPPGlJXlsHx0uFk19lOzl6TNM93EcmTb0J92S
iwKLeZXdxeDJww4YLGtghoz+VLOwdnc6ayQmDlq/7T3nSi+mm2Q41JDpu/irZ0bhcXjHtHgIx4F4
syZFTjEb3YkNjXPPYbsqJm/FLY7k14c1/2Z/tdYtObxXEcHwvdyXjCIhngZsXnvb247QElNjU4cY
yBZJRzqRSNe6k1NV2Ov83WQbOZqrpHmM2MwjvjDvm5LrzsNCrHU7C6efea/ivvz5TiBJsrR12r2w
zvQ15z6xlzTzPqztxUR+QnPSHJxnbK9QbS/CYk10hcFKpEW6sfDydtuWJ5C/4HTOwEggaiF19933
wgUWYYPCvTW5P6tncOWLGS8NnoKpdfHefhbwrapXRPTZ9HPozwU1oNMw2+S7nEBk+6G2Uv2bJ+4Z
tuYIIGCCLXJmqqgtMrh5orudZUYswMfcWGteaMDlD/8vo33OxnFjTfW6qJplcyh5HraUg1nWreak
3hh4thLWkrC5dQiNyuqAYT6cGJRHwbNn1RCRw5V8m9WFO1t71bQVIYWh1mCdXbFmcOd7zcXDpDzu
Odrf90ZwMoPNGJ1jFD5gm9Gdx7bXfk69e5WF0JqYO6BsNy3SQ5UzDbBNeRAAod3ApZK3trMzHEPd
3+WCa8Zae9NZivrgwawcgQASl7VxYEPWTrxGvLFUV1ZGJMiA2Y95o6nI0uVBD/BMwmHXCTqAP2Zl
P4t5jZet4BPxvV1acZdgCm8GCE86NALu5iR3N35FYpp9P0zWCvOdFV7jELYd3F3WKi1PFQtAGy2E
Mbw7E6qUExBMFpjjCg/sImBQoOavViQRjMhXkKBB/IqVoKqe6wFQdYCw3IAjwJ5qwtU18hi2E3Lt
TsD57mrSNXR/H1cfRv/ejfeakZOe46MtYwtRkH4A2SPdxg4DRByMAfKioTyb6QescAWGilqy6uIP
0e88eew41fMWyU3w5bg3cU+oEnCSAmATA1hSuER3b6PeiphU6IicHARTZv4Wcbplza8eRO0qsSfw
Eg33FYhnQFowBW7S9sPwnyLeFlw1CD9yAxFm1YBS8vaT3qzlOC8yYT+as7iZw26btpBwyWPEoJ2r
8owZOO8380D/tyiGdobNYLzhPGL3M+vzog+xYsC+Tu/H6pRoDIBRvMRZsxv43o3q05mjc5/gyZG3
srG3cfAz0mMOY46fkFhR897Q+81snzyM/hn3C8F1Knok9PMVywI8V3lKUtSTCgbgQCNDcS4/FdOI
6y7iialajRJgRvxa8Gac4VP5IbXy5FnTdRBOJ0RmSb3lFRkFWNiGxcRYejlUPIrDpRY0Oxwl0mb6
3D+VuJ89JCEceeqyV8krto9fhv2AyqDB1iIYr0vrCFaAO4BxUacI1ejJbgyBPMm4dbHWYIKC4IyE
kGiL3PrRE7OmTYzkuNKFzxag8HDYOyBgbkOm1DwnggZc6K5v9+sWcnhoHEbtKSJGqucxiRWk4SPI
ZnCWHmIRylJJF+fr5DDNL3WDjb3tzU0c63cBv2fC4ZxR7XjBj1jWKxM7tcTOlzb6fjLHc4aEGRcI
8iIbY/1zH28cfi7Lan6l9FmGuyAUiD0HYCyqfJXgp+KYvikU/1pjSN1GP0swPJXinzURqXF5Loe6
x3CN4qqmYSbXXiBNrPZaES7HaenfhB5EjeousA30aWh/0JIie+qTp/+H9+LRR6Kr8Ex2jqpV+K0+
M7rR0DrwAuSmiCuxFwgdCoZ8bK3OngsSi6G2G72l6XgW4n1s3bXkBC0r8xp8m/ONgcH5S/UqaW4t
x+ASUfvqP99MrFtJMIXNAI0R7SEZqnl83ylt/0zw2HIk10SLGeKvphkaEldQexMjXvJrD2jGlWV0
24FJZhHOKwqqQi0VM0jGfMUFSwPi89K0WzZpdbBxUkt4Inaws0kXG8Dxls0Jn/hB14ItLJ7G/AC9
s9IsrBNE2OEjnSfxE7ddJ+Wyn49l9541FhzcWmUrqITPERxK1uLaZ1/ofHZe8RaF+lpdrD3aTpze
CZ5cULZGEgNP5d436fSQBhEhRMYXfu1vvtb/NumGlGrHjbALvfNlpvho5VHuJ2Z/nKBaNQNkQ3SC
UeavIsKK7P7RGEpkrgQoEfAScfGzcDJsnfHhY5B/MzCw/vatsolk+Mdf9v8h7Eya20bWJfqLEAGg
MG5JApxJURQlShuEJEuY5xm//h3obfraHe3N3Vy3TYJAoSq/zJPi95mkyP2BzwNjAiqYrX+ljPi9
9yqkK7eb10RXYhojCuDVymc1F/BF39WQHzyoSb6ETSVnbKdBeeA0E+NMyyjdnfK7QHPhPTKZpDia
TYrJLz4klvLG2yBSQ2Lruf/s0XniMe8aBfAbAEQ9c5W/fj3F+PM0TfgRhDaPs40mYvwmL2BRzOKu
ZYrUq08GAp9GQ2PFx2txTyuzDwsmrZ3fY4jVNbM9uLuqcuQZwzVcdV+tDocKo/Koxg51Oxo541Fy
h+gx2Iac4WjW1g7Iylwnhfi+t0ofGw+TON2tLFA2nPvGfzZnOJJXuDLysV/5rPU1x+ZDPK+V/jsg
RJ/YXV04imSs8fOpMxWhPejSJyRSiXEHCT6PI8PAi2SQzj2Yorg79OOl8SI6gFBpKEuSZtLNwhh2
Ej9ASXnbLPLEDIR948XK2i2u9ZTmyRuvfI/BUWIlbov8PzzPrug2OPZluLFs+C7wb9IHOAjo1x+B
LRyJ5qKCmhWFl1dh2S+d4jnMZdjTncrqLkx9qbabye8XGS5Ryp7oGH022c22bI8pZeo1egoVQPQn
038s2JF5lE4D8G9UqHOFcjB4o2QzD5+SNh5tVf5MOtqxoWPm9q5Nb8KW1hULLZ0HlIyGkPqotDZf
0nFYI8GBK+Xhp9GCmQffNRlutJhM8VZr7nKWsldl2uIP7kh8CP2qpv6MN4hFy+VL+9C3GEi7HUG5
aDymdFJKGVK0BJsxdglWLv/yyP9LFBxfj2bgmdKFqSI7/+/qmaUYK1OAi8ecCULKbltTXu2Ysm1F
X9LMBuWlZGSsOcPoxthE1WlyJiM7TWwjbFwdMDyeWrEDrUK29LPUpY1nHYPZPXmhJHVbJOoWXFah
cCj4SqOR1lQiPm6IjjIQxkDmXnR94chTetYoYJbkcpF3g2PFQBfSV7rkgDaebWl6hr5JkNCZ+wJD
HDia/5TLkB+C8SOK4Nqow8GkqIiD1RgdlCKA8J44RkOBIXwAHdY+Z73MmA9YJnXLOcwyXieuj3RG
Y6EO9ZnDbTvthrHfkE5xc3A5FV3DRfKYM5bnSGfL/cbGNmjymvWOnSGvQB+qMwsvW6fyt4LnzTi2
7PY1i8aDx6EnbWLR+cGuPvLZjMAhrYA4dIaF6yVgZ7rR0w59WF36NOoVBbwUfCF0W6/mdp/aoKPC
cGUmtepZSyhDaTeh4s5FbXHyzOPdEmBAfmNAgdl4Ofes0XNwlTpuU3ORsfMrJc4jbN49II8kLkvb
FVQp5t46rSSQEB8xLmLb4qTH76gB5UiGtyS+D5yeh3kPODM4sY9mw0YtnvrizYxIyNTmQuJqeAjU
RUtanf9M0uEKzb5XdAqdTHRo688BdT29+cuSXj3S/5Y8rsaIalNd2uJSXFW6+fDf9/C/LaU28pU8
W7OwG/0+JhJT4tNXMDXHGu8FIZU5JxXV3QFsKPPb0a3haCckTsxHAwtRHUNPYTphtZ+hdCVvPhcw
iFunH0AVkRLhZdPX8jaPVVbccx2mO8WmGS54r+qvaLg181VIKydWg00/3CFwdsE9j0aXAa5CM42F
hzIY5ubS/twcVXju/PxDEtLPq9Oa8aQOYA4s9UcEUoLQ0ZkDJ4Ate2Y8+GykwqfUEIAOSE4I9wHg
yv++Wj9O0N+0NcZbiPBksDSNndP/PvBy1vqGGipcLZ0JNHWyJjDItOK26YAGs33iYNupdGzort7f
g+ElO3AyEmDPup32HBcNHu9XCwRgmcFP/EHsRA1ostZlarsYfDR9RKZOurS8UAfkQ70/xWLXqld1
2KoQNQTvB8GIMg/4EYr3oKW+hO00QAkyUVNNW4pxTcInrWmdAgCsZF5Vgt6TgPTGkxMoZImjU9zQ
aJRjS+13Rp9AcMG9LpdLjsizFVUjmdjPwIUSbgxLCwk7OE2OPxC3SdqNb9+aEiePkHdpnuxEhsUc
MGOJj1MOrYWeySc7+8pHLFnmB3STwqSUtlqTifOMcFmk4zrC4972AamQu8AtMquNlBX+5af6sSf/
8VNhOjQY5kGN+EnU/WObjZ8gJJwnA+mNgeBM471gOqXO3F8rP1pE/QeWrZh9qjH4blFIG6ENnKpi
qNreyqJVLDb1c+E/BhSR2U1wsHHrSByP/OShx4JHJoybvQTXwUGVcyPHfdwGKCuoOD7OBk85jQHi
FxvgEkXKo3droM94BHzoU4ArIYnQEv3QFoFLBi811na/IUO/bFkg1PQujU9T2W2FTEsMg73CoAGr
3lY9cJiCUq7xZdZseLEH9Ey1dBEI3m5q8JfTwc/D//s1RMqyVKHOSX7j9/db2Ldy14n6WNqQApTk
c8SXhLVtLDx2itV1yuufPiEIAhsY9S/BbExHawy7Y1IB3A6fZV5xATSvoRAuVSPQzR3Lb68pRwlI
H638qpwpTA/1fpMr46WnNo2GoTlp00Gh+e+HV/wLYQRvN8QWpHFmBvbvQA+/8BgJTVF7jNkIctiR
Mh1Aqk3XG75DgS4Q1O9mFzkVnYb0MbJbGoJ3la+u9xGMZxWd6XM+XNg6xbs5tU0leO/8uRojh2jW
vhgNN9Y9vIohNsaVH3J/mbxnKcTljq+U5wEOOvzxHgmi0rkAirrDAk2/XU/PwSFh36PCwMq6cm1Z
aDCMzytB8I7adRAeEe4cX5igZdbYNwJxtltvG4bfYaa4BqGuIMc2syyzdG6SQkteNWBMpxDYdzs6
o5qufZldBlwNOsqha9q0XOQYrgz0a+vSet1mFsI6TiZx2h0ViS4Qtv9935CTqR+4WAROWI3CHR1A
64m4iIVsME0kP5SrgiGoFQWLLhwEK1j1lfbjPvV4ThJwjOa4jufYWSPwyyRkHHFwNhG5r4/EMnad
yRtXu7RT5doaWN3yCGO5p6OBEotfY4hdBWtnxJ0FpqLDXTrbLDwcgqNBf7r+rHI1El/H78eTfaMZ
dy7mFSlQDCtiz730pplWc4aIx2WkvSRlS0Uf7vzISsYF/2lpf0X9OwsfYNzAZ4YDn9P7GAr/xfL8
vVbdQd495aC/oD76jzKQxAF5auD+nOfmJnf5a9xsfxw5ZANMTDqkZV6j2jgrYLxDKpRsbR1QXgQP
mu0POyr7oaMfqwrwxetfw5wvwhpv4MeWuIB92S3g8NH2nGY5GEJ1AdhiYyTYGaTwwmyDtC0fwWZ9
HWwGW9Bja75+wwZiXn8bkGlzB6dUf5nlw2wA43ymWQQHuLvIoFOgAFsqhUfZIh6Frq3ef+rjBrz5
rpd/l8i+3gxuQYcWmIFmFZBAlxl/q0rl2LnH7SW5jfTSU/CZzhFj219kRQJ7Tl6GPssrknSi648i
PYkyXKFTwXBpkgrXI4VP9arC4+obGF4+6wbGf/CoTV9qQ1MVfYnFd44xTo++JdvYWzS8UHAqrXSV
aDAWdjoA+uxpRMSr0KJLv9iQ+HLixPWSxxiahN1bjhwQOCO3RAa5Ck5xiWX1FOSWkwzPtflihNLS
tD4D461UDnnKaeLR7GGUinRngslmo9tD3FVohsxeeT1P7Cl6zl4I11NJid6dMg1HJQtN2t+FAbXM
/beyqJ7aGcZZfAF47WIgPANYz+FQ4rofWgrRgk0U/m0jovx5AlYFdnVN1xkma4b12zxZi+Ms9oy4
PsrA0ZptzbaxIUzNn4dC4xoUZ7XCB+xucGAsmYL1f1HU/gWOhDtdUbBE4IswzN/RLiaO1jwK7eqo
wlfO3noOvthITf/Nn9ZYSn2GPewXtF9gYL1zEn+J8Gt8KYnseuabSNa1uP336v4vPmxVNwARKQZ5
JUafv72rImLjiiai4tiOo9t+J3HqkSb4hjXNTOBiw8/J4FZXjHtsbF+WMDazzlVV5oeU5btB/ZKD
ZtMb3moM1E0b0ruGpzcBUTTl1mMEdk/LvoSh3coYvS5Vd5hyXGYN1MZ3o7TikKmHGq05H4rJRoi8
bSn2pYH31ox4l0yvw2Budc9jDFj77zoFWcxXQWVzr1a6usu500g7T2N3lcLpxVZ11iS4w96mtJgs
4fP1NHM/D1jazFqao372Um8ZTVCm1H7bGCOzDw+DoLorBvEack92Mo46KrNZYOeDqV8QrtU8ijGR
wTHvuoLkrcoI4i8y2KwX/u+OYXY4WBYxCvI22s+u7B+7rrbHbecreUE/A6G+efVByDBXQfP23z+3
+NNiRU+oiUKG6obR5Pft3ZjhFZmsOj8qfct1kldYg5ZEmPclZXQTkXnJth0FhQZG5Bd0M6RxkNZK
uR6KcqnNgHIsfaK8IGJR89thxqrISsSIPnZFq4dufdhKQvOKIzKb+HDNG7pat8m9xPeTk6DhJe9E
MM7/8rX+fK4NGwVRBfPANVR+v4vHOOJWs8ruBEhBSd0BF32mfJSU/TCWhGurHGV9P2r7qLg03MHq
hi34YG0U9Ra1X+Qp+uIWFm+N/WJLDx4rQJq+RfprLB7i5gUW+UgeORAvUF7/8rlnxe1/f3cDmw82
E0UI6KG/p506Dk3EkbAhi+jWraTqQsDXEJexftOIAbOr1vwriGWruKWhsdLEi+QBKdYf0sgha0y8
WVJuZnwxtBMpIVV5UIKvCKQfoKVl2V4lbiRTfzEZp7YpFNTq3IOkA+LO+zLxr+nwFeV/WU+MPzNB
fCMcHeB2dFXRzN8SVKpaTAz+s+7U1BtP3oX5VirvGQJTWx9kDv+E/9d6xZhwSQfdVoiJ1gkPRHEN
Sl5bhfaqxcDN26hAyTDIBRjhpg+/ZZDYcciGh1RjBHwC7/JckESjl1bOgtzIZvTm5U8vONwWwrri
X0cBfOm1X/bF06qNyYZSmATKzcSdwophD6c77Sls6NEgLKzgaxqLbSYzGwWlmhRY/vAMpmep33kF
O9q/vAb+xYHDIVjXeNB/fJ/q/Jj+43mPB6mAxWwSkSwuEeBrbkedo3ChIK8SNQOjKWCtme1tEtG6
1TFjIXb8973355Izc5EYYpAhmG+9WZj/x0fQOzOf5FCtTilWc6nZp9PDFFwG/S9KCbm5P+5x/onZ
UsOrFy7Sj03vH/8Q/o12GEe1OcpdevCanq04ex1IOVD08atpEVQrFub20YIY2oY0RuXFPgGUWQTG
ywDbIcqsTTlb3Cxw5xfhgYq9YXwc2Wjz1JP13FOWuvDEpVdugfQsFW8gWmx1L/cqlLvnlJmgzSGh
195yb58n6mYQn0BCBcgh0i018gB5DuQAlCVzUyAJh2gpmeFYFBHPGp2ZOt60acXaDoP3SeAJIRs+
enSlMPKbLNAe3tmvDgN0CES+uYBnUFcRZ59sOKG50nzAuV9D80JU97EGMC9HP5ZWPfHoOZcqHBsD
d/bE4IZIi8osWqWqCFSVODNBGF5CoEbcs8mJXbO97foLdphedRKgCSnFmksd0nS5RcCdd9UE9iHw
gcDzrRPRaKe0T910DcEczRgQHfMEYOlf2qSuEl6lncHyQDFm7kijslSZrGUI9Xmgv8zauj8QNsv1
rVXivEgBxRRR/hbJzxkTDAwGhAWk6UEFgIPkCCAnwEtRkZE7zT0rUSDI/dnrEjSwn6u7pCwJp1nb
jl1CwD8zHQjQmb25CKUL+aURek1J64nXgl61dsl406x1L10SxdE5p5f0fBQPc598od97fzN637b1
amrYiXhgJuJO723DFrjDMf6uUvmbN490AbfRnaoYJ4eRyHAgoZilT78sQKnBd1qchKa6IbibUL5F
9ZMguQMwYKmOW5PHUGfvl03uMEF1BTZNz1PdnWwsMo99x4CjAZUQucRdSMY6TJq18LUjYsOpcCJv
x17LNZR2mZTYCXJtP+vOAYUZ6dr7mIqGK7cFd7Gcjxmh1exilj0lRLqAO6HjwRmiT5NVvAhp9dLX
vAgsmdv0XdXJ/dftrxlCZIhxXRjTuaVjOEP+8xuOYh8BBV1CPTXtXZIPsYHLhm8c3u2Kbe0li6WN
X/XrvOWXFWfm9Kp5mX9mGVVHYTMn5wEfi3Zoj5+rajgJTlQiJKTs1z1xs+resx4RYENQPggiHvp4
bUqxKwHk2+d6qg9GFlxKzhi2VjnJUx9yZCqext7Acfbm2fPp+zDF+lYE8ClibxcMzbX0KCJoVW6G
O1O+eJYGww3bHg0jEH1aI4CQDNJRQF901kQPwzASJrdBeEjQZNLtaFzLERpLgfNuaF3bD7YJZITq
1JcnTW/WFQ16qRZvsvRJgVsNfTRixg//tuSwr7Hw1VXIGI6SD7ITESUJSv8VKNwnpIszhj1kiRBj
ZzcNchUUlr5D01mAyp6FRNPc4dmaBUJovQbnT7mnY4j9e5hxzGbXqC4UqjiTZ63dtZpJyit1JFo+
6iB7mLJ8g4ixVKjU9aKfOzsC8oGhAh7Fr4FPkOngMjZjD7pieMZGCSDuSBKmweUgW18T60lR0qJ6
STsb+vgR5wyGmA5rtZCuqb2mwRSYH8ZmCtJ48JkckMspWAYzGdc10KJlIegf658j6QUiDAfIXak8
6tmHYkur0j8BxGwYVtYUFzK+q4G1cvCmVICuphJQi02bFKDvOnCS5D6kPAr5QYq3E0+73BI25hRX
B9iDuq+6uRNLhhaNmzpdQUhejeYhL5hlpXcjesjzjwLaw4zgaeG09HbnajOIBFtY1Z5wr/UePKsL
7bI1c1LuvjJ7E9w0BjYhsA4BZZQyzaLyIWOGYF4HnLNKuvXnh7CCSiO/0bdYJ3jLlk1707o7M9Bl
yaxzJqFIHQGUS1B/vo4U4lw94yKLd5+OnEpxcuPWD98ZglDYA+UwFDj/7z1yjBI/KCXpYqZtMsT8
8WqnrzV1NQbwohrkxLbz13MshdyvXjGhI0I1AjcEwjdTmtXqbmBbUeg5IzMUUOsQtlf8AKl11/D9
Idd0mGBbrOWCTc7Uv373JZlkMF5F4mB/HBigUrIeyjI9Xo45oGhnDi+DId6kcvZc4BiZVesZiQLA
LvbOoW8uYox68fA0K2LBZw5nlSgCt6ySYuVjcfmENB2ZVBGOuiNTACuckKSJyjDYi+0NU4hBu068
bIEdDfJR5gQgs1IX6X4smKbSejHSghEUu9o+G9xouxqfQe1dMDDC2ELYvGTC4vVcLWIfUna/xrPZ
Am/tywe/zlZp8G01gsMvoXv1uZTP88JpqaE7xHQMN/amqf19Y0OFb96KawK1qcQrsau+YpY1oZzt
6ApgPpVnIygoBQo2/ftA7JqpFn01zGiW2J3ocAUjwsRdWifqt0w4q2oR/Wu66YdvFZTztJ98Dj5B
tpIJi5vj3qQLpSPJhBM0aK48/TA8TmPYrWMVVnC9NnRIbWcLWpZp4B/lTRkx8y+IUx60tFsoFTqS
tJ9isIu8+PNdbJLF015YjecTVmeXjqDxgUovpwueeoD7RYPnO31Myk9e421PWJc60DnuZDBPNAim
1CoblZJ0ru9IWeUWKDBJ0t8zVLXRRPD0B6cexU6p/S3CHDuxRZvVa8KeqwEzDLD8hGcj61klA85w
hAgg8ZrTZR4bDoKjkTM7P3jDL6YY/nZHg7P/2U8fpjjJjEP656T4lc+djs5cHqxCydEJbtBVs+my
bxmvYcnWe6xjmhsVAohLC9JOiBt1NmKavMMo3xuHF/qSAFmlEpkBrti5n3PcIa+14NOy6PVWH32c
fDURUsVyx1L8dGH1IMJDjXG1/2THT5kV7unx1mt2MyPtptgm8uhXxrEgGdlIAX5HFWwx648EKJZz
rVPvv9XEA/3oxocfEDxj/nDt3Vg/W7yFntZAs1l5RHKbXzz2WettYFNg24tm/S6ormpEMkSlZLpz
GzSrArsRneKDxXxCOdQhqiFKopcyLOo+QyqfQzY4kISXCp/Eqo/opSEzNYN2vdKjZ+Olsk6N/CoZ
AHrUa8fBGm7JXJYwB+qIm6GfAlye4QlUYPZvunLzyFG++zDmCu0mT5B5rGIf9Sm1I6MzzVu75okf
s1LouK6o25nBUhF9yrBHSCfH6q0fn+eXwJBRAi5XzsiOuDcOGDGAaUB/lCnqQqXOJLB8S2/YmqM7
2JRjHZJkH9gFT6NTks+L51bqzWjBau+oCuXKjhkgz4Ze7Ls/bRFFhOUENDBVR8YsJYPXPlYOY2Ji
JDhMMLB0wk5KelVIrpTFogMdNF/jUsa6O7EepHjYcb/+2Cn0hQKEILBsAEWnqiOstI5ajNmmxWK4
TqW1VZCqiH9JzXuTATtTzo1GtnzYDtlXGD1nBs0+/rsdpOc8dWXtuVZmdiFE7GSfp/tidvOZ26q4
EbQpYOQbw6FgocZ/oLIzolSo4vLbhIH52sr1vw9emvjjQKTKMqVjwkIuI3Aw////OBDZY0oDbaAi
QoK7l+F8ScYnB82wOdRtsBZqRnAX1ynjziF8xLsxljjLQQuAvp/SQwvnw44DDNcgehO6WBlkYBaY
hs9ZusTqwvsXY3rjtDFccTpIE9lYVzneWfq02w5vaTR7UmLZBTBRTQXjapBtMv749McHgIHkL9/3
T5FDlTUVYUvnHMhEcT6J/uP7YkmKCgGU+ahN8ylMvpthS9DQ22tYQEzCoy3HgDE/TUQIMvp8f7BB
SO3ht+D1NHfj4U+qQdvRGq4IOL4HHT2h45Q010caSKgV9nIiBFH45RNyk7hkOn1a96kU6M6gdwr7
GFcmjawhJV7sPLJoXYYfRsk526IssyrEc1BgxisfpNBExSTbTf2Xb7n/fSXsP8URroSFnqozYIXu
8tuV6PjZeecwXMWMu+q9dhvquKlZprdjI508JWBOHy1M7EZsFwRrf6LHO53sgY2t24JnwiCKTmtD
gk9OW3jhYW7l4VPpDZF4BUwK7RImNXId9WcmE0JpA/1jF+lweMfIbbjkfvmh8goDRKrwMtA+W1R7
qyfXHD5L6tuc4M6jk9+xDZntrPo8eWyAgq1kA/w7VzrUDlYQnFu/3SeauiqH6lBExT5mbjs3aqVJ
5/bW1qZd2jatdTIVuz4RX+TdWF8EPMkSs0P2PSmMztJjpEw0oDFQF+iPHsl/f2Mj62Td66y71lXl
VBIBm2Ei8qBs2fjJavSIbMJQD3Eoe4jxviQVZxZ5/d8/FDrVvzyj6IikIXhQAf78JoujN01+27F4
j/WjmD37tbcqCX3nhrfM/Idcv9KV99ibrI8bSZCtEfk96uuzUkjbQmRbjUG12VW3rmX8KbW0H5U0
dozL0MsvmjTHG+5R/l5riFhs1yJ7HXkqT27vqnq3Lvz8UWe0PnF89pOLpFuPir1GNvlSiqNsYlUf
XYNg1DxqLPMKgCWngZqckSE9+DExbdOdXqqgvBgYRqackZfxYsByTfCodMV70lHB6gcPMixVEZHb
Roejm8LutaUuD4e08NxMbDXKgqa6B0zMeiPr96GOtiZao2Vs/CBdyjEd5isO73UFJqZ4xJ17Eynh
Zfp05gl+IJXrCSSmVUurtpPOVafeikDbUK917IR8L+nSVSuPvDzdsm+qlR06rBxJoVxqWkHUAJJm
Fhkungnkmvw1BIrX2OsEo73sE4iOwgsDxLx6tLJmWUEbUq23PiZSx6614BOXrfnY5NmixEQEQ4ZD
99nLp40d0LLld291QWniAICYLcZYpOsifsvVbtE9yQC3rTX0CKKgJYrBZuDN6E89dkMZ4Jbh9Gwo
VU6hYYRFEyxdZ/5luRT/euupNjMZ8rzw4+ZF5B/LZYTYHBuNSfUeaFcfux9I3CC76cNDF8H9bXL3
51hPkHXsz2b3PUtMRbtmFM4bm/M5Q1ByDrZ2IndMzOhRLynaoJGBOTJTx2lti+Bek4epKdcmh0A5
TWi/TuYhCcI9si4Ayq8wFEguf1n9fhTF/xW7cW8jAzJlwvilqL9Jw7HkjVij+GLwmaCORh+ZUYFQ
puczg8DUcGYCielCCF4wBcZIgyyqo5rJlyADFo2DueJ56Gsn5p7oRY+KG6irjhorEwtkkeCXu0rI
FfVUrnsGp023M7qjhac+pYEiUF+lcdzIKYEeRDN1LNdes7K9fabeOq1wI4K9uXxS58Jbt2lPIgOK
q6QrSdIdKfk0d1a1UsZHjgRl+6orO4uxc+1aCb0dpHQtBMihHleie9KtezJJb22I2tKTqPML+qx8
mLXqirSSHlGPaLarCZrIlMkH20dqag+czXPev75vMWkn/5SqJGsianutN1X+QNL57/WN8POf65tg
EMntrBOwpYbkf28yoXEB476rjxpNdwUHZqvd5tG2lvNXy6jpEvfCL/r/uEDpSh8KJxnB9BEGS0jF
yZGyxq724WcgwvFBo+UxS21LMhThujXucT7tSlng1B2YAYP2E6BDmLtR5WabOGCg7sryuBYpwo2H
83iEU6poroIRs8+wsEekVeSesZEyh38IN9T6qgyK5wpnPUcUxbffZHvkyB6AqQLiod9jvV4y913R
A76K808GwDdFVI7f63Dcy6NIxlXA4N7yHBlnVY1Amz6zKuSclvMqdlKBCNHoKw9DfuSFC4aBiELt
Wsrf+oABRaxsCo2jNnwjX4YOkMT7SYJXLmpm6Osoxf9bsqEFm04sxNgZ0Eoyxsca5rNYUy4RIqVM
q6tuX0aiwtAG5roVES9zdmUt4nCWJufMpPaW5vBjHsLLRF+hAbHTkldO82s51u+FsHdAs54UvXoN
+ksR5I5cX4PgG2SXr5COCjFX4LmC2zVGhLkVNsyJvh56mSgvYbFSfdIH+TmA4Z2B7q0tT2emKi5T
hPjHZ+nfe48d1Qg5WJTsxtuhPHeZeJhS/CONgr5MpMJq9H0l9FXGkVou5YOWQwKP1f3IsWuOdIWb
sJ2WfR9i3vry2bGVg0rnaL+YjE+YqOiz5sqjGwx/1iaX/99/W+Dox/d/kDT7lgPi6kPKV4OhYxlL
HlV+4giCUmmI7VjCN5oe8sY7qMrO5qbMZfRp8dxY1cxY7w+BgruPuzikbb7U88vMdugwCImlYQBE
9ZsluVacdlhDLJA97cqz0FXajQk2FtzgMrfmBuO7J+s7Le8ZbUrF2iDDOIwn3zRWQYhvybhnVuVM
Ktm4DlOSDWFzYAub63uJrDZRU2WkjLJip2BdOVBTLT3AiyK80XDlZ2E8qzrHg/QgdM67uQbrF/NX
QFxJ2dXpdA1sBqWc9CK4Xn24aSexIZCMxxyoFK7jTDffYmJZzC5Mys1nb9wk/5yfRzTD1Jje5uFt
Q+OPl6tPeDcw7v54UkxmCtXLwNuSlYgZGLCm8qNXOQnmavlZAf2Z0vTBMuaZPKc07aw8SbhHKhmA
zjBubRbsBctqBzKvg9LFYa5uXtO2xuccXHW/WhsT9VPtAeQCS1i3iq1mOXCiHIiTKSDMZkc0+/sf
EKe1i6sWwwhSQt0v6X5w4hC3d1BfiiJZT1G9MjrIrVbmCJQCy+9uIhIsNTGFc6kTWIcgjLHyIKGh
2dfh88hZu/S+jPRMLcUpoPna4gYVzScKKIK4/CYLfz6PooTiBjMJtaN4EvTMzewJqAz0g8glKlZg
ovHRgYeSvgx7FQ/lMXqvZYX0Y+SCg3GUvt5Z070Iu2XqmRDltNlq7FQWP0K2RYheeuQU2aSuwkJe
WcZBsx6b8lYrn3M6ikJQE7hb9J1a6OdRvrFJJM+2mMTq6GVOVtOY0FhPC5np1FwqKRgfPbae1AUA
9u1WjRKtZWT6kZWb8uoJEFlHsgShlawvcTFc1Gwf4Xy3GoOjgOBna+2ysj4WXrJvfZ0wejg4GBAc
ZR55lUvJLy4co3P2FAeDtC9+U6hCsoTgRd8AqOcSO1Jor7OiuoJRXkdyTfxUnMvUgqtEY7Se3uKU
hKkXtMfAqHf8PXwXUBNRDBKzBrLxRitpq/r00Sp7HwcSBgO90cg5vU91ubT1Yq+QLi2ZR6f0Hda4
MhZ6kTxoLRW6U7oDjddT61mn81RfcsOsBnTKiyXL97zIbwUIRA1rpM0v2rTjk2knpAXZr8Xxvu8B
TkNRtNljRP6XoiW8e8udjXcvxHYp0ebWiKehM0+lCo/Rt6msj2ZE5TTAf4RZNgPPA/aAscbpyeT1
FaTJsS2iN/7Vb5M8rK3aDxHuBo4KFPBNr0p96hBeKHPgbQPPiv7FlBesxbpJc4lj4oZiVFCHJ5XB
NxKQbuT7tgQsOerQpplPtC6qz4OSyscYs7bMISxpOXW1e7X4Tk3I5rz/WOj6a0kmOq5RUMY3vaH1
ltJLO6UxDcuxKg5YxALuZO7viBcoO3Qzm1Cj62WOhVySmpUlbjHbRmmkcxxoWhrgOXJDxQJTC1Y7
6y6Wr9PRmG0MGlF1u93q6eCEXruGNz5eWyTYLGseZM0pw09deI8GWkIzCBcZWi6uSGpIyMNR42DN
5AxQdUiUCSsRB91ttQDn4FQLb1FvlWVB8GIhdvquPiD4IU4s7J29k3aQfpY0iS0z54a2tvP44yZ/
SsKK2HJ1F8adh9QpFu/Ks7rKV9RZX4KFTJRpoW0sFzuX60PQ2fUHac36vgge+5VYyqtocfP2qPSr
yWF4wj/MWXQ9/+XlL8NlledvPEWb+cMVJwXqhL0TfAyGfw4+zS3zC5iD2347rLnMi3R1kxca4UI6
J9esQme24wt7G63rDTbmRbXCQLUw1ib/GxFH0RfqWj8Dg15ER5Dji8m9P4dutvzW+YPPktsu+oW6
p5zSydbj4jt1cZ0v5I28waGGW8WFQ8E37N5SjA6LcasdBJ+WO32rLRyQ7StuCHfkPwnd+W+gRIAP
2Cznb0N3uSOvAHf/fLPqEXbX7ibtsBm5PBmL+V8qlgDClkzbVlzTybntsnXCt5E3/FP8jd9kLc68
4Sf0SiaPPKsPtIo8E1J+ZpB0qk5eO+flXB8BuCPMFJXTcp7khZju2b+z405UWskZbeVhSja227R4
HfrkySuA1Ad0guwTgSCHTaWkVryYkZ+YPCqDttevKOJV428mzz7oUbNslXDtdbjMLQLEtNYY3XdM
8vO/t8dY3f/YHlsy7gzoL7ah2wg2/7s9jjT4hFjmqlPldvdoyZxpCcfg2bxWAtvjclKYPNAQvRnu
vO3Z1yqfx652GDaKrbkqHWPduWIxrKAUn/1T6QRrSI9HMEO7gQM+eZpFca8+taN2pJ9hS4HAnmbt
TbAjkKHuo426IaR5j3AvoOZBB1zZ14gCACyrbrC2X2tlKT0pV3knPpNqlTBYunPT7YMvPSKLuugv
NtggTsV3cW3u9Jmf1Uu/y5/L5/qUOuUxdkBjnUyXbcJWrKjV3FYpqVN+ECISS+Pyf5yd2W7jWLZt
v4gA++ZVJEX1lmzLDvuFsB02W7Hvv/4MBi5wI2QjBVQhsjIrI7MoU+Tea68155hIGBawIBYYddxp
2eyCaUFKFTwWgl2H1m43DM7uzK/6MDM3PrUVDIETc4Zlt4qXk6MtrSX1mp3sKQu21V20baunS7Lm
kDqh4XarnexhJ1xadzQptklul58zkYNT0Ko+NNOy09yERMPX0ROW2U7chEdkmm9g6JzWpfnlkG/5
0J6zu5Yzu609yyg1p0WBwA+jwK9ZOkRMPfO6g/KSb/VDuVIP8qF8H5+jd+0hXfuvGA81a0E3eFqm
j9KuumNjekU+3p+HR9LO0gXK6qVBD0De6BvDKfgOzWO3BQZJmcUPekhfpF1/379pgKB8LLLzLwru
/E3AuGOrX/HvkKLPK0+MB7RtuScUmjbEqff4qDEbPblYH9ZH/BtNz7bfN78hhPBcjLZukwt7pz8l
wbIhdgAEab0qD4xcbaKSnuUjoYMcXJgoYNi8uPnZf+HMiWqZsq8/EMfoTJvsSdg3GwbQ0321jTxr
L52obAHAvE/vw3P7OZ77ew6Wj8BTux1fm9eTA7sIH3K+bXVxDB0+KeXCHR9tyRdjW7bk5Y/BEXwt
Cy8JDuNsTlg0FwYei/EsbcWX6olVETG1vm62UI3ooZOwjCG2kBbZkYRlhXHSY31/eRXP7X36aNwN
a22Lgjt7odFZ82R5qiMdaFyPsTfLqt/b8+W1AkULadCg9KcvTFLoAjrE6eWMkWqV7dVt8VmcFHfc
XY7KU3VfPzYHcTdyYCCPEczjrriXd+OjvHz5FOzI/hzss2SLixc0Y/b8B+vc4sVrHWaSi3mvwFXw
Zx0cncGmj8CuY3hvM3WIGceiW7AcF/vf/NmzH76+zg/g4hwGXU75WL35SCsWLUrddleu0ZGF4kob
XQk5AS/AblwSB+0k63Sxrlx9WdjJkXyD7p6eA0IdhPxfgjdpy6Z+f4454GmL/mi91S/QAD/KX8Je
2cRPmjt5wj7dIqPlpfxooBs8c+/NR+uQnIOTca+xDQxedIdjWySU4SN6rH/xdQFn/EqxQqF6wwhQ
wO10mw1zwSf4FvR22tIx8DDoriTih1yov0lFQRXSavZwX9JOR7jhY1xxqWR4ep7jZ8rtezffkYsJ
G9B67Vzg1V/CnsV/o7y1nOlJ4zHt4k05pdvgMTrWR/4mmztfHQ7fYnBIWZ8nQ92iXCbL5rO/wybL
MB3NaFEvGK5yo/SV/o4ytD12s7eV3G+wGDammWXsxvsRolJyxy64Shfxtn6wNl3mGE/l3XSWL7By
bJ7BQF6Yd7ljHHHUFcOifeYY1Z0TWIG0u6ls3zX4K74TPahbopDO8WvdYAYjdc8W3xuv22PCW1+O
bI1UvMsJLi2jsXNyZ5IQB014S9JQ8CA+wws6V576bD5L+2HfnQEPIr18vtxRTD/rKwYRS8I7Pmpc
je7XsIwfg4O4idfiSVsb655nL33dvLzEm96Olpjul9ieT8mT6pUupovDyP9RespO1Wt3bjw2w8VR
f/BX+ZpgnL24qrzKm/btw+mX4qguid528RF8seyhVupPo7xWSYtfXbbKmgY81wPBuxS3yQMouxsA
qu9dypk5pSFZRXQLqf/KS56GIyhHJu6HANHYlJ763muUV9VHPxLe2I6l7wpCrmUqqmlZ89TsWlOa
1ELUFl1YHeZEZTSDGIkgiwDaahC8CCw/NPJwrQzBQ6iO9n/XArL8vRTA5qmjaTVQ6Up/2rV/tWOn
XivRQsclPjz0o/ILOSpK8jqEqDOGo9Rux4ocOHC2WrjMDAaw3aeakphu4lsl+ANW3WVfRggFnEj8
PVi3GPw/OBpMyFRA1GVdppGnXo2UxKzzyzFLysNQhcuWc60ZkjRDpCLe6o8g+hVASpsPCR147F6N
EHObxtuNW/TtWZgnWuRfMiwR1e/YwlDrUJmESn9ohkMa3iem3dRuK2+EwYUd1RUzy2pQ1kpKRJQ7
ZOusAqv1pr8FJzm1NQOhPnv2Cjg9mRM2ci5JQB98C2by04fEGmZBd2Dwpl7DD4xuqAddkPpDqhp0
J77mJ0dFndz2tAw3/31HvoNduSO6rCgiwdwKOvur+pG8uKSNhrY/+N0AioqahAllr53oRH9aSrHN
2bU1xu9CeNJ69PKChJFxTfONA/bpvz+L8u3tmT+LAQBTwq9M//3K85LLajryevQHHSt86JTdTNQZ
Msgy8HHcWXU07RXpSWjKBQFSRe7o+rkMVoQIlJFXFqcRlQB9wGpZ3Q8UKc0hUrlrDkCnDnYUjpng
xvv+3aTAJzbhA6gigFBNvW5Oq+KlV/SwgaCXbYU7vHgNQr+laiurDCDasig9cs/qZRl4ae8Ib3rr
dquyu7t0dw38k4W+wkRGiNBEdyBabDR2uvfRejQBgu/1y61W+vXyMH9WTRRxHZDpyVL470nBKgRd
HUDkHC4TKfRLXX6NIUKW+7Qk2uXxv79K6ftKyNXwnVsGBiZi57T5u/5rMao6papioeZN26UfMxrU
WpLbSIroJVx16FKp2YldMnc6I9Rwk4erYDN0X9rEONEVpWXUr/U1hlvEcWiHGSTdVSu6ZXm9Iutv
kjzS49tqlTGVkVc8nQg+LJqlz9FKRiMEzckksGOBRh6cUwvM1lbVRVQuxIfJh/Mx1ww0k7OLZwIO
jg50FZ9gJ3tq/KiqdzIn6uqN+gxKCq5cpKwVs0lQT2tFsJtuEWHsHFcT3k/ap8rhkm/ivfY73SOR
zSH+gaOjDuu3/qtUzVW8dZykhzGA1u/AJhVJspCClUCxP5AmoDoQm1T0zPFdcJcNp+ITRVM+RTee
U/mbmWb+NnRF1bGOK6AAriZ1kSBfLEgvUGEJdTt2awR5zxwV3q0DZxN6aXoMgMjWvIysQ7tfM0Gi
VbDScKQ7w0t0y6j7x1b8z3wNchXuXVT2swPGEq8exTITlEksw/ZgPQQHZSk58BJO/V7bRhsaQKJT
ngj8g8qyMzftyVgav6DorZEPP7ZPCXjShbUIl4FbbRF8rSfP2Oe7/JGjPkSJOaqr/yXfxW/Zm8jo
wk0P5A9TyCay/VXsCcGEFcPITgW2Uiw4qd968L9JSCTwrzijeMdm6cz1OD66FEnS+ml9wMBCUDIK
QYMDFo+fKu9LnoJoqWWbCgZTlC0qkfGxo4xnzX/onvRqK11ujGilb+0BPg7fvKTIBiQd7bo9cBHQ
rbX4xw+Cli4Lv3Nx7mT0Y7RdNOwH8QwXEyz0AQncnqa1GN6YpMrfpndcX51zrdlcEPJdby/jmEdV
KEMAln0C7goGFcu4R0bKCa6N3Vp+FS/3k/ESgzjwo0NYfsT5NpAdhv7kUdIoy+tFSUE7fN5Yn37Y
Y3UcHggmKNV4AK+WpzTSC0tO0upQjNpLXVqn5E1soxVZwgz/LFfxX/rxCImYkaO8HMLh2OIyFvUP
eLdbRXvUaP/e+EQ/vKK6hteGDVCDNnv9Toykp4xToZYH5PKEwBHR1ZoPHXwZbM4LAqsZIj6m0qMR
ZEsrS5y2AaFfO//9If6kjF+9mDoebAyWOvfm222pISrWaVaXh5RmTZHRQpK/yvi5nBDhpzgjZPei
/6r7c1mQi3o/Vpbbau9D1D5G8evF8J9zRuIVxMDZ5nyzVPnpO+NBkhGiqRIT4atCHtxVQQc6KA8B
JzUwgEA1+os79c9ySQwAp+rgyzczOxPPonhUKw3nDh79e6gXXXSLPvENwPWnyJ5bb5wtaLtdrWB1
3hMKVOQNPCVSOKdXZSaoJCfh8jmhlDaEW8/rD+8RVBJ8uPyH1K9rptwY+32QSWTMypW5zeUX1kel
7oCMnetAhScS2CSHz1PF/34gJGv+Qa6eCAPEMHN3ljRDN69fFF9XL8YkFChnGN8spGFZj1BPHYmM
ogbEnov+KWztOcjTWoCpbYAETgdZflTjdTVsp2FLP874IDY+QPCKiIiO4p//xo1EqosBbIsGEn0d
0FJPc4eJxt+m97JlC5O+hxHA+P3deq8/yR9iSh8yOvw0X1B1B5/BOQTyvU726A8nxrsvCGbVY/xs
7lJO/NYpfbNO+gN7w+6yK1yD/SI6B66/FlyQ8svODujoqDSjyFE19vCnnI/WMbxoXTrEp3qE3W4m
b/KGTbQGzbvDPLMpttmqdGC5rOkiuKVj2Z5J3yF2gl3BTP8OaitlA79am79osdVciIB1aJ1kb/FB
8M6Zx6l7zZjlkN0DyliOu+CFbYrneZzFIcjFbFTYZKx/1Du6KvftrjgQIcuBZJEf9WW1KR/krbxt
dBIwF1hmOIJke57yZexl+9Rrt4XXbxn27M37+tl6vLyXzyJ3BhEtUzpiwvwbZ07OCT88HyygrBk6
WfEsGv/WeUKVWmJmteVBP2Od37cblord3DZFuS6s6o14slbmOVw3OLfiHVKAU71pls1SWFI+wRnm
b9cbayW+ogi6Kz5K0HKe9BCuR088DHfWKl9hBJPW1ip4FrbC1lrB6T9KD8Nd80J/d9m91JsaMemz
QBubF2+HDcBTHurNcCfxeNKVPmHGQNz8Wv0ST9Uvf289QBI/CQ+m1+zm0gPBDWbNYQsz5ogKiUHA
Gu/Xtno27kVmfAfjPtj7j4knvkSefNQO6jryqpVy8Hdz5zJ99h99uMpL+SWyj8FeXavr8UW7H4/6
mpTTlbxWDnREPe3QH6utuo6fRZ6vYmXZoOO8bmPuSmfyzB3H7WLlr448ina9LFaqE3hwfVeam62K
FbjeZbPJVsi/V//vd/l/gTHo+Ktgh8jkYeKUMf+byW7y+Dfc8Dlb+Q2tPfqc4lp3JK9xo123mf9I
dv5K8aKdeKe9DqfIaxbtsnaY8buLZmu5A3+BOuPt7QU/gEMbcPHx6X3Q0neP5Kst6ETtxqP3Ydkf
8jqhbYmK3DbsbMvrvdIOEa8Vyi17Oug7uV1c1gnUEkASjFdimyg9WVyYK+uFYJByFe5NF60sVBNh
J3rao7C0dnMXfO6oE8TtYCjdUvB7oZe86y7f66JcFY60RhnnVEtjF3rCNncvC92tltJ6fuy6l/mf
Q7LwaOyAMvLP8jStb6yJP+xDKGNNFeMntZ4sX+1D1QCzLEhYEhMkUm3m5v1enjljRrnskhMJ2nCz
LUKdehBmkKn7ldSfiOuT5bMRbm98lh+OzMiyKRlMDnbs21dHZqMQQuXi01TJ0qVheRxzfZ4Kjkmj
kw7OrDK53NoSfrwk9TsNCk68CMT/feNppRkdaULEnQsIMu8CYztvRpUtG2ujAtvnWvR0hxsLzfeM
T+64gkmb6ouYBQqlf68ayrogptj8D1nryeKqTr3yI5vcNGfe7gyfXfy//Zj//4LyvxccrVzy4yij
m8ZEFEnBbByzC8ZGbH+o0pkgxQRjr258nz/U6yb1soHtzJI05U/D4a9jcxaHQ5l0U4GMJ1nVDaEG
DTnN54vwqRz0AlZ/y9HTgMSD9a3iTY28//4APxxf6BGQucDTpMnqH134X9evClRbXV7hUGu8sPeS
AZ0zydUOPnMZL03h/vfl/tQtV+XF7LTWAeWyech/CtK/ridGSl6SIkd5kYRMbCYIDMw44tFFZfFH
ULIQlK84fUXaFaknCA52UW7S2hNiRiwE0GR7jcqrEB5lTt2DmDiF4ORygNM0cdLkJAnWEbYC+bb0
H2Zw6KAN5JSffYZvEcASjCe6DgUk3pSDur2YqRsgIBx2Oq63SVBWOSWw2lafQ0h9MMssLpsa7GKh
JC55SMuaw2RUt05UJx5WS8Jv+zhe6Rm8J00Cr+NHG7JZfxfirwuyZRNfJ/Qe8Df5oRQeE+ky6+UW
5LQi8gBnYwb7/76739l/vDRz7cbBC4IG3dd/n2FZSHJwChgWqiplJEO9oFDE+HrtoN21y+zJaspl
k4ToA0rEaIgwOuEl0V7KYFP05ylK3UuDRIFSu9yY6u+G6MiGBDXIWCm2yuYs0JOb76jSz3Qa88Ao
J3loiOqGB3HR86UFV7QSVKciiWUalaepD0AVwWHPtt0UbGJp3Iaxtq2L16hNvchclz40Iv6kzRQ8
kxkJjqeKo3tIvoaAM0lVE6eeeQPFWae9zZFg2fo5Gd71jQcTpBL35vrJNChp6EfqBnHV8+//9WR2
dW7KoRTmh4EpeorV2/ZTBzgTiaz+6a4+jF9hR+b7YvqtfMgn6XdNnOK7eRp2yWuyKld8z+VzRpK3
XaBV/GIZbjd4eh/iNfLs5AmDPT0BbhM47PEthN3ZumO2AhQKzCt4jo/CO2hY2p/gJCYwmJab4tfM
14awrXzHR8lEFwt/MHJvzTNkNhsX8A06XAYOFeogdKndErsQ/tMa5frOl72aoQyleOjKpj2bNmii
QPN6Ut/oR+61nbQ2cEIsUsEmFipAx4r+bJV/WlwERjqbMDXB5My/jfgVbetr90ViQUgOxpfiVVv/
JfHCQ48Yhgbck/EU/WKU4EKE3c1z2I10z/R6hQXjUXFKqiQAKybRlkBxXav0cEfgv2M3zRuHti7k
2jazwxHlHjZJu537FVgvnM4AyUuiKGwut0X0mmywpsMXV9EWvGm+q73Kd7KFMs7uf48MXzbhEzND
CMCMb+kLGmj7mBdiQDhxkig/zQbpo0sUuGm4Pmqb3xjIYMyIvV3LS9TDtMbSB4w3rPvIxNS1/tC3
ILgWVDSXj+CjOufP/O9n9Xna1w/D2VxBp19G9sWrHWuTL1OkFdUaVecOo+86Pscl0vEFSn/tnN/p
79Nnh8Rmg90PnQyK2vaxOykbTtc7c8UtOOirfgmYm/r48nX5YlBxLpjfPdfPwhEBXJE4JISFr+Qo
GfQ+AwIfFgaHhF1Lvcf5ai0+YrAGW3oSXrKBYbyNe2Ug8OETnPbwWbxCAkCsWewxe+wBzm/CnXwP
TOkk3tMau7wnz9bv8jl4716s3+1lofyme4X4ZsKzu4jPKZVVycSSVUvF22csomdNWvifwEniT/X5
8lQteeAjpuzvwu/6QV+h9+jBSP7iyEIxLt/LaI5ujU1+KhEsqiAOx7g85jHTv2+sQWgmKve0PQzY
6duNwJTyMYwBnFt0Zd1Ye+6yt/9eYImd+75KELlo0fLDKUVBdFUlICpLrLBqm8NQuzoRyEujxm4v
cZBbBF+0uYDqgx/jsOzPUgnzLQLuJMH6vcMEQQwLmRZtse1mck4NRirdVzUL59aQlkNuR2+abMea
y6MrUkHy3qXWI+fhuF2X0KcLK1qEgDkgcVgbuT8l8i8lYshRcaKyWBbU+8F4HwU3rXOnj3/jUWey
5E4sELE82eaYzCMIAmgDYaMrvDJlcvSPFh4AeVcD8UVtKdFfh2i1DzZ+kLgK7KVGvHhKMtoJw5ZR
c4xBJJChd6JK2sSwHsbLuCPr+tTL3Y4oGBs8yXKskIPoSOhk3asjzB1xQKckcWsSiwgoCjwjZOI8
pY6iUFn9FlIISIJ/0LrxMwF5B2sKVev7aJC6K6DLJL604lkn0ZT9J6YpYE3t2k/OU1HcVyMhBZgr
U5QBT8XZeNFulP7fuesSU0NTRjRJBfqdQSbHBpGUqV8fVPkU1Ofh8qqJX1p0rpQ5J8uDTMWz12if
hfmJAEKv13J0EmB00Py9ZBqAv3I5It+PTOWTAFTmyOA40lkol42gylG0CLEzyqhyhBcrrpa1zpmO
P0DOuQWZq6EcrdP8PNwMafrj57va7SzdBIUEIphQ+euZY0o2XUWXjJFZ8dmh3+q6T81/wRq1yNdR
tRK0rfxcRExrXmkTmwOjDiKFhRu396dhJKQfWZXoVM+V99XRQrh0AYcrutVNvYFvHueWy81UmQXi
e3P14KkrYk/FiCVNXq6vNTGAmLnObxTh5g8HPIu6CcItvCuCv6/LJtqXUmeiqRuwYlbQW0V4KPGI
czraV8Jj3qeOLILvVvctQqcG+U8xW9eYV3baJ1h1J4GdY85+bmUPECuZSAHlbYCANYqtM8i4vpvE
kaFEo5i2BQpEcx8Q0ZZIn9RAIQKaNyLd+NZJRKpoe/WCG/XVIeX1bUXkoHSDYoTcY70wfOtBpUtG
gZuGylYawCWEdp/UHih729BryLayrXUys09Efyy9sb4No8+60Jwk1bcinSTNJApyhMBpSvv0Ip76
yi1KorIU1htMRP4FrV422BIFdgVBpWUj0WhX9CQtUYbB+Ruzcnn5yGrehWQtpyo6IfXWaWxeR6+f
TzyOeLI4mejqtbahjsyR5nRcH9rxBI4j4VDdVssLVIR0sRgf8dJVBiqX/sZxaO5eXV/WAg6mkjeq
i9J1EUiabNHXCjZwXfSa3vOLPbf2v/eQnx42i542yfISD/+153hq/FwP4unPJbLkHIFrVl51VBHl
jVH/962K4S9jKc7s5Feo10fLVJ/aSup5jgz03vq8crKjlMZaGs6lhoXMfyGu7r9/tu9d8n8vedUc
ZMblt5emq+blMhs5fVG6Fns9IPP7HJU3SvbvN5KLEf/CsqGhmlCutmLLwokoxhVK2JLDHQeGtkJi
gtgKIoVgft74yX68GpZbxRBF2GTXGcdCLcmAELmbGtjgUKnwSaSsWSCZROWuL4nkyJcDW59BQse8
WaTjOmmI8oT7jtaQNDQlEu9U5FoivBBYVS2B7Lm47+PkMcaCxVKTeQK2DankdWM6Rn0MHtDS/RW6
TDokTkwigJF5QZK6YnpGhgCsdHQJNHOIe3UyrEwZo2umAhnLVWhMa6b1C+1CyxCIeEyNL6ZfEVr4
zH/N1b2FftnjqeN1hmmZzJRPVI+VZ9WvIoWkRLhKZR7LMCUkvJ1hvbup/FCUF4ITnC7cZ9WniHZk
3i9EYVgFDcOCC8kwYFRbZvgpZYjEMiWOKXx0NNuUZlJ3Y3j18zdictDl0GYZf9Qlfx/YpH7KIzNm
neTQ1deDbeQbIrS5Ocb48t/f/g9jVZ41xnUa2GzolPr8Wf66lh9LepiWs87r8gUQ062qvTFb9JGS
W596dIY3wl0xy3yB2+6maEf/vizNl6cSYVsWLega/14+7IISYE1QHbJib4VeHCK8lg5D9jINhyZ8
0yBeGauLvzU7gHLxdpSA5Hht/ChOH5KE/m5QnbkqycnVlfh2g+jTyEO7Ksk0w3QqWm4MWn5E8kwx
288Gj32pygsqbleeh8ccNAb5Pr+8CBfiV+4bcSXIKhmhdHDGVaYQSJndq3M4lTN4w0jkqvJkVo9x
gvGC5g0HMDXe+DwWE1tqEoCa0+gaK/dhSM0U70N1YyQfN76wHx+Ov+7Y1ZZ+SQPrkkTRn1VWmWjb
XtxWx2BQnUK1Xg7+uWxfQTiWr1XJ024WdjRWu77HD6hAB69u7Wfa9+4CUcOQdfkWMbYa12eVy0DK
QR5MzDLVpU8oAOLni8etilB8YWmCuIYwAEzdBHcfcIYDDRJDKqqrCB+HZefl0ud0XawMZkixq0rL
iuM5ioIXtNwE2uh2gII0teXABWToVclKbFakB1ekCJorXSF1mghzWE4rDZgwyRtI7a1laWx0ROAm
ItwbOoAf5ED//rzXL0wqG3R6xPLA8UOSYUVb7RtBQ4WFNvxTbZMtpgvWySOj3P/hm//7Tl93yKUs
TcpeKg90cGjCGfLCz23Fd0DJWYQK8VFkeKPw/BfTK1rcnkCeGN6dfeNjfC9guAGoMsGLoMPBLP/v
KzsGeaRpESrUkmO/EY5Iflykg15g4GYTEseiqVZhxkwj3hfxbQC0feMTfJ/U8QmYVxOYIM/JUVev
gImDbES2iA42f0px6bUBu0ziau1n69M3FQeCVuxLf2Oj/HGp/PuyV9uynqLhyGIuO//gJMO5FnPJ
5NPQXs32pBWfMmSULNDZKD9zS4epc/rvn/unsofBuYbCEd2T/OfM8ddSLUZpaWSNwbiiOiXKPgKw
b6Pe6Jt9M9LLuDWpB5PCN/lvzUhVQDsb4dsfHcXVN91zPraaAQ1FmD/KCfYmWL3Rq5w8iNJJS5Zs
0CEHKn0FRadBfVft89k+uIQ8HnBsp88tuoPi1unWwGgjoEV7iCSSKd1pBGq9GPt1Dm3f2g3dUniq
SWrGQQxIxUczeKTn3MoOEaFFvEq6Byix2CEeg+ATXuCFViFozsKNtOOkek16mpQ3KFUQTdEBloQ+
ugYjyHCtNC6hrZ24K8UN1LPQuKNRofagIJeJRLt9pah2Jx5g12QVJjxnYCTHyJspCUUJrZ7wIDQv
pEOZ2/ZiU7kQkKGr3mTu25jfdCrBoYlrgcTR3E53Q+mglraIT4RBmmVfmCZV+2Y6IPwhH4eo5QHW
ILspTdSa2sLVSkccAQCcVAWykpu/yNvef9a/8nNIup+JK8crNEYki2q0A8MNS4/jlHBZpcodaEvi
aQHUZdXpIr9g1o2yQ2mc0Pw1xZsB4WfwqmJnhJvLR/ssPdTTytQJveInWExEhkjbUn1Q+q+MZAEp
SN3mXckd08Kc+2ThxozXobhv8Y5pzEJxww7d2yRH2wQJT1N9XKK3Ljz58vESHnM6N7r5kTOPuEjP
vl8vQgiphvzqK+OipfyyXn1j37SvObrBDgHkyOpeARUe59vQEniWX5h53LfJSW2OhM/+9xvzQyMN
4RqCeRTzhiHT7fh3rbpoUNH9kFeGHt3cfQAgIaOndDRyGaDwo2mYbixOfw4f1y/N35e8WpziQYEF
IFrsh9M6yRB91dKqp5cZwpfpT0O8FepNjgtVWxpA2Prm3FkbVJhBtB/n73qOvbwLgLnIuNzCeE0u
DLGV72O+S2HMds2RmGML8TDU1xbDctx+KJxYkxsK25s37mqtS0TyMLPS5NUH3hw6seLylhpoMsr9
0CwhpIrGje/K/Gm14WhqzDHp2A7+lIp/LW/BKGdDksqEpC6YIKDXWmTrUVxlj9qvOSG3dpvQkWiy
tbYg7Me3+g3WnbjC7JTVTsgpv1xZl8ex3II/oGMw9guaC3VnVwyPyW7cFSQmPARL7Rh6Ovd535wk
JhdoW2QWnkV4GDbWXsDi1HjC+vJQ2cZX8RTfo7p91B+01/G35hok1u3IzV7ijxLzBdbY4qDZ4bZ/
yE7lQ/tAc4QuJElIWApjHKHtjW7OT6UHYi34NPqsRRSvD9hmQ7ybLFIAINMSAdWmsExxLQ6DDUm0
DjzCCubNN2JPvvEe/VB0cmX2WhprXPhP0+2v70YOFfnSVyOlx7QXklfKTxBRPhy+9LkAcSZHXxe6
laP8WebZcbZACyTz+ZyTidLbzCsC2vv//kh/Wlff3jOTUyt1wNxwuHq1M6XJyinhI3UJSET9s0Dw
GEUkYyDgCvEXG+zGTdXTGr7QmVJC4I4hyWdQoi+MGayzxO+PCtashoBQJg85xFRF/VT9ZqkYv63+
MyJLxMQ2OgviNA61HfV0AcWLLAvY0Je1VU4rLfvK8mxZl4xv5OkT0zbxgvKeQWJvYOwzAn+l5cPJ
D0VPMfPDpYc819+p8kcni0QmonAJbvRG1J9eIxo8sz4avTpHu3+XvDDMlTxX/eIQmoNTMtoveCes
BKXwyJk+K/Gp9geprr/KYNqbCu0w4ki1wI5FNt4gP+Q9jT3j4glM3uqPxFhffP/YK7Eb9tM+K3Qn
I3c7ZsrUBHi6Yxp6OOPryxlQv1+aLuR+M4e5FcNSBo/QqguFGsW6MF4kzsHkyD+pmDQ5mZXRdOMF
+aFAkmYZy2xa4mc3rgpk3Vd8pSlVhGbjXgvfohHojO9Ioa1I2FMhZ6nn/34If2g2a9xpdKbsMLTW
rvFKhBRZImNbPKPGGfzcRvlFugjGuzOr5cD4ZnqRKSLEfa79Lhn+CfBCxWqjJzcqwz/XuX4Z/v4c
Vz+5JmTWKMh8DqYo1QJpPPpFTNzml/ELz2z8kt0p9ypAXt8WQGSS6faBW5JfGmFEd8y+OCuUgs1C
ArGyf79xk34o1yXQeyhMmTaoinL1RPYojMxKmpU9DYeF0rCteLRzrC+pcGRgwJQcBTWw2sv/cGD6
58JXYzTfasxGirjwpZJWZRCeONivujh1knDfFXAJIncoNtD6SD0hwg8SYtx7cR2tymo6NWbPPFO7
sWz9uIYbCi8mwZoonf4IHf5aSSPamimz+OLgZFG0VrvXCqBGh+hH6M9ZgQihPBfdi3PjK5i//+vn
4++rzof4v66qaLWQk1UNf73ahOpnUkrLPlkn4gZglxh7nGcXDYdsk1KzQBJkrfUOD3blxcGXAqXh
1nhkvvHfPg4dJ4mnQsJudPXFtMBDjKgUSYmHZxqcUGNg0q36Gz1blEY/XIdx5nxIpIvGdPPqx87q
vBw0NDkJ5LY8qreKCTNnHRGPYItaT0Uc2ll/yjrlLm6lnbG28jOtQhWBupoChBV2VSi6kuAf80i+
n3eYC/mtMlPrzu8cM4G7hPZhXkSLGpU5f+gKiF1J3HASIBVz408nEKBH4HkW6CfhMeQUwYRU6umj
Rp/KRaOgPzVoAqaM9JScBmg3HRRA8hpg/TbY5vUrmpQo2c3jmTz1D3XJSjZYLnQdu6yD02ThaWa9
7cT7PFgLCYNbZ8q29DON6VzXvatBd5jqYql3sRNnXtK8xNQxeVEs6toNsszL8+ahk8R1heRlmRXO
BOngnuMA/iKV+oJGFgmCyEf5i8lhoMff1H+js+HXzM3hd2pM1On40UQiUTquOR2RAaUFc9FReh8l
gWKLnXOYY5ZkCEMlrzodu4u/DkTNiefwYMPV2ZP9chOnFiNndAXEkgQKOFijAADQJVsylN2peZ0n
OfOWEodoqw3Od4PbQVKty9Fu4IoxPLWIn9NJnkXApJSvYdJSCwrbsbFT0iO7LgVc/hWrrMSJzjzo
VI2pg29TZovXRVjO0+Aq+KClHPNOoCyH4IvBUMCXRkNBrIEtFTUiXz+/HLuAKrKebqVl/fRmMNWQ
DBN7L22Wq7q7vFRKAb+sYBs+J8lXzNCszE/CrSpB+mlBYFYzF5KoEOn//vtmFIk8KYXGG8j9mAuo
niG5CuNonruFnDZzzicTDdUql1Yt/e+OBn4BNZw5lZ9TXVfpUmPwktxssvx596/WBsZUUPKgEKEC
vZZH9nI8ZGIq54d07iXVLqIj5QHt9GuAx4oQ3wUBco7s9a/Ch7LjcKST3oOeScgwUrFcJ2p/7KPw
0RCPcM14EwJXRMdO4Ha6EAjBw68O0ua15uyLUt0uOluTmREDJ4Qck+CCf8N0x9bJ4brEhRXZOjJn
6IDkCij2rJMitRc0NvyJi61yfoRhJANztGkDqKxh5YpJ78igX4NLDo10OSFqkpgze2jwpK2/1g7m
jpeqek4fBDdDAgDjvXQvJ3Ot3Ne//HX2bu2bxeX/KDuvpcixLdp+kSLkzatMWtIBiXtRQAHy3uvr
71A93OjicCFunO4TbaorE5m9115rzjEP7dtt+RZLMD3oKJlcCDtyHnXbtJ/1d+TOiP+rD+yC/Aqm
J5gGY04qu2ydrMuNBvfhGYEBm2r/OQqTBwMx1xpPUYLtFAA3UfsHNUDKIzJEJTeR19egiw1NXIw3
nbmOMeU0U7LMRAvjPmZqTG233G2RxaZP1kH8TCdgLmk8+87U/Wo9/6aCRa7JdMkCWonW72tlP/uy
OSRxdmyTlyac13r5QX0fWB8J5TVTN4mQxqXjZVG4MLriZqz7+pfQru8qqn++xJdjPAkAhlxZSXbU
5nMg71QRyWwPF3hyGumQSNQQcF6nLCTnEb+Dsp1ZV47iYCyHSQY1Yw9Yj8NAP20GA4wQKdR+E4LO
eVmih8wk3kTG/c+bvPxNJ56JqCozfNVkBm/Ldf3PJj+Yc1UPYZgdI2i/RbHSrGvYEWrA4hbUKjIl
dSXEKSMvY83zHjLgyD4YkQXtvAlKGjjzrRD9sWJuq/CMRMgrr/lYbH/+kt81Uf/5kl+KwboSO1w4
anqEqSx067heIv92fb2WaDnFtwit8FH2L0EDbmj182d/c4j956O/VB1FEKVmYxrpUVcieoyMF8rD
oiRY5JhUAT9/2P/SPiU05YhrNMyKFn9+eYoRTiiJGlnZ0nqqC8y/7qTDpCkrT9bcmZA2tmdUfHap
OjKYftZ5UloFwklWYOpCNmH4P5/DU2zYhQR/19MQbBKpA2ePoDd5pcLFR2gD90jBh81gaxVqLjtp
O/xy9sde+79VFM1mxtEIuRWMU1+eqyzImqqVB4rHhhB0/IxBSevD7y5hccKOlgqvSoTscb5mCEUE
8Pig1+jAh9taS0GJ0y1K19RDGSgQZJPaOxIihcO31sBvGjfLgSmdSkSdKFPKixI8xMN5ti6RSWKR
QMYsvEZeOZWmQiOM20qeKC6CA6XlMwE7w0RLsTrJoA6ypliUDVT0xQeVvQKdaK4OxfjSIaa+WGPv
VO0HCdVW+bz8EL2xDpidWR/puMQhQz/7Q/0w4kbK2OSYHjM6thRxTZUwIB/uSa+kLua8gmlS5cg7
TJ95MsFncyZ/T1ltwNmUQ9RNA/pozhvKEtHJmcvXz7RHKLjO/fSYVrR2gdsZ0UJPgbqAY5pBuTuk
52mxN2nxWssmhw2k0DtyRj4R3cRgMP2UpJgLXUVbZMy2zLyXUohTBkGynZsgpxEwPuds2kt51OcS
QT9c5IEwZwFamg7BEMyDb/iAclQbu0OWBatcv9YokPv2UMAlQL/GLSRbwjP5rZuJvxxQyk02lYge
74QGPw2xUfUhH8GmiboLvnAVytaCASG9EjA+tXP2GTaHARtaXZJY0BaEBwFRClZGz6PrRYi+esDm
U9DedtEupk7LzWytkZwXFMVRyrqbBP1eaLz0IlEXff+GQnIl1SLEXIsAWpZPek0yJF/c3BFClnii
4VDAdn3AiOrMHcUB9PAYk1BSrYKJ0f1IixXJT4NsM58PFT9EFhBpQesmZQ3W6N/7El39XNyOszvq
L0K1m6ory1EwDV6tZnuTDMChftHRBfZ97wZZcS7Qs3WZRgTt6Fi8uOPkb3KVXXJ4NtklxwTNk7C1
YDgNJ5ncsQ4ctiDYGervDF5xi7TYoHgM80vHoNNI1ZNF4h5aEAagwH6WYlmb1pqB3U5obhrOKOGc
eHkTAtG/G8n+mHyCz6obkiFjPdjJQk/ehJ1pt/Xg38BUcWl1sCFWyHT9oCRHp3ezYtz4hXIBHut0
gXGRI3nrM+gIuw8/MHlud73JU40SFmVtkr6I5D8v70VdRxtKdH5DsVKJPzkM04e8WTo+Cl8pjbu3
LMWPl0IjMv07uUT3SA2WkQmxPFkRv6GUfyzfnpzs+1ihyFcQXJMoyEudE1XUfRQgDuvYVejcpdrz
ErmX4TbSu2WUtitZAySa9l0YcHIpbnz+W07IH2pV3OQhdOrkxeAEzcbaTSNWHY7P0otBJ7IYwj2/
rl6066q/FoYLzm1n1E1e1vu4D9edwhkOOJ6/SvFYtJyH42W9gagjhB8TaJmCqzfyIAcRvLb4OGao
3WuSa7K9PpFuVkLFPiQ4AzNeluX4nnIzRukcTdlx6Myjsjw+Ea48H0uYxo2AyK4XzhTAeuU54NwQ
zxdpTtdKuAXLbwdnNcVPXq8IvS4dXRpokEwYgFFi9NyyOQRU+4Tdxi51Rl8o2pMAzOJkrJbNK5g/
Anixopqt83TaqNAi55JujyzcqTQu4zRc9RLBJJ1w006HLuF1A9mh9dulYBb9504/iMQBIInRZvFF
Ip7AYvVp1ed+0BECnsN28tIg25ULXIEOYJXo+GWbVWTC2xU4vDYp0VSdq4jqnrhJesDMp1Fza5lr
qNE2rn4pzqRv1KvaP1vSlypCUrqyVtWxOCatAUR3FXYbDDBLlPDSAPZK1s54M1ZPObjWRmNXLLFw
EGdfnkvNYzIn6qsYWqv1qBJFneI5eC6CRzG8m06SeGNey2ad0QHy10F29Ee3m21LeBs4D+TqbTOf
1PY26d/88VkOdk2h7qTC8/1XYblZIhwPJbOtCbx/g/vjPS4fAgkfAP61YQc/NdJvfX0jUxNW1pVa
MS4BvQXuTcXhu7tpfY8zPGlQOiA5EbrCYyhhhl43TOxij6pBKsigIv2ZhqM7anujfRV8r0XB2a20
cjcnpzRwu/gdOgn2n/Ixabz+M55PdfERAfVPH8x4Rd5JY25KwYPuqivgxvO9BO5FBIDrGkANQrfI
mYy61P4JkwQxAm0cwol9oXjcW7g4Cv9+0mAM8a6Spm5mOMffRPL8hK3UXQJ9VwMQtgaYFOG5wUVO
8aNh4JTCh58rLAll+neViUEvTWUuwcr2pUiXaA+ocsFj0P7xX4LXFM+GjKCHQbVTAX8DGUw+roxE
EF8TB8XlDwzaGLfhF6oPMCzb966xVeZAD7LXn7Ce9PFNtzP+qB+EYPDfkJ7GOqDdc/BL32lv2N2F
E8FpPIcv2Z280R8FONB3ias868XCF8GXEXukKtO2IBOHXuql/6PcmUfpTnnihGncMNQTcPNu860O
TP1VO+U37U10hP6+RNszTGDzdox7/4UoR3zqysmEfbvineenejE/+crpn5RwMlaUXX5fn4nc88Yt
zoAnchS8yZN38Cs1y+4ezBQaYLQJNrIzOTi47M5O1+aRF8WOYTwud2UxFNjNZzkwG7XhDNHbArgm
sHe9Y52QzvnTYlA2r9mnfo0+m51xU7qoR1es0Xtoxnifxz90yi489MKpv2EUZz3lZwXg3LHe4pXZ
+uvJM9f1dlgr+8hLV6Kncfk968SGIQEXsuzJ2YPB2zePzIfNQ/TKVZEw0m/5gpBaTUfcjU/yZbjg
/j5q9xHX7NOC9fqZvRpP+VY4KU/JLVvvwkvHcH873kDW3NKykzfM84dyXdjmelypu3wLiia+Twic
gdR3Fj3UwhtlT8jSkZrpBg7lGuZoAT80sm+Bz7nxSrANOg0v95kDiQ/5oQMA4G58THbFNdrlp7o9
GCTjGat8hZ1OuvdNt3zumIHQTPdyaLPzvuebwHV0lz8nb6F0DgdUBlsdY9E904F37UZ/CDbRRnyt
bnE8Qee8sfgKMyxIybXsEg5ncoTpBUVz6XnMTyrifFt20ntzN7r9Ddfpwd+BetwYK34ufac6Bpe1
st8Cb2HLWPzqfWLzQ8Sr+BTfQUjc+Dsy8J6tYnnmH0ijc4K9dtOfhutJPAT7knJtwResCn562Wls
YIHtBhJU+gwQ1uXvXVCYD+2N5OYuaSObN4iHN8k+u1XxX9Vn/BpUcPUzAY4P3auMQV5cswbxA81/
/4NiPdsrTF7rgt/D31W77NLv81VJ5YTX126J3wEFTC4ekgqopHiyxz1KEnosc+dUyaaGljy65rxR
0Rd8Wn945rgm1UPhGaf4ZvHcA7IodwqmK90Z7KRxssfkcTwb2/wp3D4ELsEtjrRVuJ4NGNj4Zlyh
yuD7wFy9FXcktS7X3iYgxZHc4fqmrCJAnay7PNPg/xywIZvc5S0E4spxHlwrYFO3u+g4WB8Be8Jk
OKZ3eCsPmO/vjdvgkp6G9fARXOrHxpmf5m14ysBtKo/t3jxrb9kmvvO5bSPYxMfg0hzCU7+ycKcR
/ciOsaFeozXavlWujvgipL51iiuTxTxxkNNWGDAu9O75yx5f10dHHosd/6nPiDVutU12UB4tspn3
4Uo/m+fio/pANmLgj39srsPgTR/UmlSs81vxQSzNpnoRIEYBAt0oG9Jn34xlL3ek1sa6RpmRNssf
8C3Vd+0gn4ZzzPb1xj/q1KU/RXbYxAmvcXz0OW8xHM/WHhfvHx3a6krLGpQRoovyGL3ke8xtkPz9
u3Jf3ZhEvKqO/6SRCMC9BNfbOtYrv+PMRRoOwjGWPShblIwIU2knZ1fzXTqm++mpCF39aXzNj+Gx
fkjuh3vcm+IbwyyyeHGH0dRg9hyDzOTjgGjOn+qTdCveoWzJP9EQz5/pA+iM87iTn9BTgp5EQQqi
hs0h4nsyCRHQkoLD6Gz4nvIf0UL/a3P4xTkN1NNCnIu2kQJvsi3TAaUNbhPL3oQw7ym0HNlffGrK
B1R2jiCMU9kVRNQcEO9p1pnQA/pb6YEGpGcc6HK5w1k8Advo6US269lwqfBkwUFRWlvOMK8GV53h
/67GnOrgOmCEQCAFZSP38DVoUOLg5vIcUGighrTFx+Q9L1hvqZeXf8jguXqszjJcV/Yhcct3lh6g
X9+xS1V34+v8Gb/COdjOx/kI19OiuPYpY2yrcpiE0AHv7kVoBXiORSCMsPNt8x0KqGF4CpZyzpa8
NrBxW35v+oQ2dmKijnUya3kl8rMArcn2b2iVtTh00U5s6SM/Ztt+zbovoGMCoZzZ+RE2KoBpEcCa
bXwCvuY+xOSt2+1sa5/hK0N82o1cT75P/So80MiXV3R3m21wBXPG3UpulncF4MgjKYfhOT6VXnMT
raXH5KA55mahhU77DKfihvuBnTCGOmG8tY8EG9OI3fMOADF9gQQcP3XX0clvEYlwV+vXhgtXQmSV
brE12p2rnqDgbvO78pR5oHs27R44xZYTt+GY99GHea+fI6faJTs8wNBVmo/qyrlkBP9SvDSVLdwG
N/49NGH0UGpsw2KuOOKRkYOLdKKCI8IYGbJLSVlw+rKbq/ncvqlnOMN4dMZ9iPrUkQ7ZVrlIhkuo
XxR5YustSYyWgzmbS8fTw7Mc74N3UnKZPvksWp+TZPe1TfveHXFN92Rcwlo3H2nCpS8l0xsMKNKn
fhdsQamicsmetc+eLrpdX7i83IzqXuEgzwrNkPBM6tVK3y8XcVc/MhbidMKPyFPQvuksBHvkTAHN
BngKpd2i53sKbpQLv3H7AH2eZTWypd38oD2AEdbxRZlgmrxRt3ltMBXkNRoxRwA1LS1O0+YNiZzB
U7L0BVFN2SlqD1jsbnDKHvPD/KmfdPes7Pt9ttUxFv396JDEaIJEDlnoog4k6kcFJmpnisuDS+po
jBg5QvqHYht/KQckZBv0KbDhiqiWxa2J5KhZ9SRmIBli4MWMqPSmiYJ5sXxmn1imu/18JeNC7xyt
YqhmD/064ELQVfAZnxJ/a3NE9HHNvaRPyvP01r3RiDBw3T6Kt/EV635QuuYqP6D2A3pDQ++z/pju
mjv1Da3Fy3BSHqp7nu8cz7CTIi/3/xJI/ky8s9wUvhADgrvywJKyIWyAQFDtuXtLCweIB40H/cXi
IahX8x9Qx4wu7pq9dacfjCf/MuybXX4eV+J+2sPKP0e3qmb3T8WndhNc+o15A+elWJPhK20ZUs7v
vmcoyCLtQGD+g3MK/LZNwCiHgxQ8QcAasSwJde1kp/iA4YJKON4qf3IZWKEjwOYnAuePTOnJ8gSb
XuUMiwzSSaEPID1Zzu5o6AlhQ1VCAq7Tgh3nAc1Q7BFGbOcvqE+LN/JUCfKuYy81PPH259OEskzW
/mfuZIBUxScHZ+Av/+0/3XO9HSqp1mlDdewUEcwKUUdX5J/KAE2oPJ+agCCIwMDjmM+7kmvfInud
9GSLLMrTBs2TkvzO5GS+TCMjOd4ognmGBxDQ/OMovwxf8vpqkBydEJnRWdKFHuPgr2FKkG73iwpI
+qbXzVhP1vHyLmrtrz+NmYpDklf0bKvMpTwPMa/7tCWRXLi64ZXKq4lhf3bN1CmtozCv6UMqJTjB
X0bw34wzkcYoMjpiS1EU+YsuRZB8oS6gneEuWbr9pXAVxpem+KXX/l2DGgGObsJhhDfyV3Pxn1un
1EBm5QpNBW3Sscw2LfvdpA2nXl68QdcRwZFpPP/8vHwn/VlUP//3Q79MajEpRiZxQEgA70hQS61r
JL4IwB6ygKz7ZJ1QX6DUrTXNmea9GHMGmO8JGVwHv/kC/upnvjy5yx3m+mqmCe3kyyk4GOepkoIG
NoZ1oPFIx1uE3CZ2mPlJMxIj0+tUhADLHm6gMmhitxEG1whhSHfEHyDBqK44OunmgN+OyOjLnSLN
Nman7MIKusK51cftwJCYuczSR5p6euRadeNP89/hkaTxTBm/jB2+GVAvgE8dgi7aCCDLvK7/uafp
UBt1zxSLJweb+AUdlyl94EQayh2N5v//e6lgP+JmLi5Zbuu/H+ZbiagUvcCH+edKOtAEznp1j+uK
zClw5Vc/LfZT/qw0V5106cXYMNDM0+mOaO3g/fxl/v5kX28nrj9RQQkLPfjv6P4/P7muoEaM+EQK
Ug5f1TY1sVkQZckMdGK9LI1sL3cUkGXHvQy3kvmcbWfqdMtfogqW1HGOJZ3p9cNa0mM2ZPo0UzKu
fVVHVDz+9nW/ecVJ1LVUg6XGXEDP/167YJCIxGyE/Jj6REoOyOAJiqeTksBJC1ZqVK5OcvLOI2bk
h8WiVccZSXapl6ISkdNkEwAqQwyS6+cgI4VHvWrFG3t+PZI/wYD354v7nbpAhURt6ot3BXnBl3el
Rtw6aTV3ekxYJwLxVuCwUebaAyrIgQw90egQucQ7yXzxKcrEFtQ5lUNLcGp3iVAtLvMAkiqHEWk/
qO1ivBay5akpjjBeDYM5yGxB7S04nirvTFcXhUmSiiutQfcSjtiVOOdH02mRAqZFe1NDV63Ki04A
sh88FH614jkXAHjO5UM/ak84ifQRVR4my5e8Vu4AOW2y2Hha5j86IwLsmDaCoMefr9N3MjXY4ibS
LAhOIuvqv3dVCK1oEsqKzprJwoCIk9UjpzHPfcQU2E+HGZd3zWLBbO3nj/5mMUdJqemLlwzz/Fdt
WG0RGxW3fX7MyZ6FHgHqWpxoXpvYey9FTEvnl5/17yb05YWjf2gwMTcWd/TXvXJosrIlHS87ikKx
V6AYDBZiF/yQPf52ZmJKx8c3LUM43+vzHNBqspfka4exSdKDSzVrbhd1XtBcmCviVpFXSAzzyDrN
Hcw+LtxMV6sckLl9LHft58v13XSWeGORTRb7pmF8XbtyuWyzOq6yo4kFksilZKPiZYywyjvj30wT
XBb8HKBf6tI1sIr5DhaQgMGZsIEYkz7mnxwNgEgP/M3s9qITT8sZseMgq3smqtBhMxDqoW11/RBQ
8Xfnur8Pil9u+3cVyxLTLENSXqDDf3XN/1n2+nRMQq1u/qoX8jncwm6AW59SVqFJlFAus7wxdnRI
aEVph86CVVghS6tD46+EdGOD6zK3+fnq/j++lWGIoNEVbB1fpvg9PuxSmPLs2E/xphcOc0HfXRoZ
hVDUG7ErsaAmwBuWoYlBxMgkmKSEy4sBECWnVU0bEMvnn7+Usex9//PAIhJD+a4Y7FZfFrHSr/os
6JL8KIoHEGCISpYJcGhcFzViZcVgxebtX3deTt5i/cHSVVAZ3QjM7UQamfJA11o/FxLdWchJHVF+
ywxWrXFRiPMmmck3KTgu8cv0Kt6J7YtJZtoyGkyFdL1IxIb2UNYfepesuyJfl+GlCdVVpl97JsUV
kz/VeBeHYUt6shY/qATZ9IzSGJ/HSLLzET0+yKEcKQy6JUhjKMf90UELOhfrZeSFj8EvM6ayh76g
tZF/LtppizldWL0sks3lLdJaPL3FhUD7X275N4UHfD6eP5P9DNzzl8JDwvmtl7WWHacUnZeauho9
FKbVGdvwXA07qCE/386/vr3/uZ1L5vWy3i0Gj3/X2rFV5S5sWH8qnItiFAD4tzwBUJaPmFEYKDiG
jzC4Uo5IgJOYzmpMeMQSpJn8m/zwu8WXYwNPlSJTT/5V7/znJdQSQREka8iWet1n7s/tavMdE2CG
gfrwMca//Ox/19b/+dk5b/EQ84JpX4udNJPbcDJ462vuaz1ziiRtqeDnLhjLx4iuFvWSJPFSqYS0
GcUqqV4q/X3WVbLc2SSpbUpU01G05M/BKyqvP98ceMzfvGzWYjABOQ5SxlpOWv+5JIOYTcDAWfYX
l6m1jFan+JBFh6C5pvqH0itPi7DFSmkOkZqQYH4eeAnkyqmVjyT3Fne6jga3iXtK7le0bHJYHjPc
owtaropNj0pnWew4PB/y1lpEbxWiy7Cgr1hfJgqJkCYwlXo7o138SIAO+Whokc7YvfRn0izQEIsc
p/eG6o9p6DdCVmLOyIJDzHix0p7wptAdvk0nXJfGPtAJTTQluxDDW5lR4+TGsTuEDLmXWGWt35vB
Uza9tmCIG9KjqlNOS43/NIEYpjpYJYXhXULUMV9iGMhjSQBAyj/jX2H1Fq0HkmVLT+8f03hjzCua
Woax6BJsOAogouQc2yigrWzYWvUdc9UCy1K1k4ZPJpYqEUcJcXdOBqActnDm0fMWCg8M3/TCqZ9K
SuzZVM/MW1r4q8zmTtq0ytoVMgrmffg+54VqeSeP2zIbcIhuYSg2AtmJ0Nvw3g3QFCmkMzRfGrgZ
0logADCJZy4+ppcGiXXQq4h+tUuA65E2U6phbn4R+PVLYSab46Yfkl1UA7jRmjcrQGDsjA05uAHa
AsrycKfT74EoOBgID6Qzi5uc8LtGMGGb1zApV2JY7DkRr2kyuEnLjsbovFDlFbEGe5p7YBf4yl2v
gtt7L4JyZ2oINywdVt9F42WsoRM0aXoXdGyO6UXU5w1Ml9WAFdfiJ7EwgUvmQm8A0DTdaBo6gwG3
a4j3KO9J4SSIsqYQbYr6XaXlM1mYetX3RdcpSCUF6hStQ3aBKRq8RQUVGBAfI7cF4SOV+WoRR9HZ
8KwodNpXVn0jwvINdTLnSlbaYVJgHtIPHMfIDfp1z9HSEN4Bb/BaTtVFCoimqNc+glY0Ry3dj/ZA
CNeZPN+9nF7puMGN+isWoSMMkEGaaXzWh0VtkhnBnwkwyJDP2FHBoLEKpt11bnXXEvqNFM4u4QBb
H9AguEwKtXMGUHD55HG9sCsT9CQKJicpDNCJOVRiigEe26ejGJy6svWgsKAnBb7bPSvRg4HOCFcP
rfgDu3heSLuChN8su0Rsk2xzUrhb+I4xYn/8TnN2zEUabUTCGWe1eS2a/Xho2ruyP0DzCVt3SfAz
XGFkIEf1v5jNQqR8fRR+ZHW0yK2dOWJzEVIvN/JjLH5OWv+amtK9mrfg502eWGElkjSvlOm6HJs3
OavO4M82vaTuxWp47aMMcgJLYUqyG78NBiNkGwacu59Xw+/OphqJTDSVJPoMnPr+XQzDqtOSIVOz
o3LHPLWDJMmFepmfUsaZLTJmjBCSE0crMXfm2wolwaKKXpySInzldtEScOV/20Skb1p3migTi6WI
wN3B6v77rYZYbudZHinSzKuuPU9ldqfzVbCV4DAKo4sOHmhpXFSUkb9X4N9+/AJ+VUmHYYFVvuwQ
eStUZtQjFTaaNQo4A93g8JG1oxP6z8if6Jo02WEsBmYkv+1O3/3kbJ6cWyACLC2Df3/yWBLKIbS6
lAgob34X7rDCWtnKZCWQvLJeD7j7opVirgbV1SOXgL/5k1EABB6RQRzu68YuFDRfzNagULml6UFj
5P1QlCVAg3w7gOQ/P0HmUjB/2fC1BRHFfqpj1vtaXo1qkXCzhPRYP0XA5BmVXQaWEju9az469IrP
Qrv444ka5f8RdaHgaN8NTtSIKYh0uiuuTEHVK0mGyHEy9kLm4IKTRyvZ8KLEUzWXP8Z9s4Ld3J1n
0DAd+iSbWQfdff+W/rPKCgLqB5Xdi3qT3IMQWWYa6BmYMek2yMnuLOWu+kjzQTUAwjqF6FoLGACd
SEywuxceGBXqsxtUXn7xURgQiCc8Z78dS7Xl5v3PpVrUw0sLDEb1l5s75tShbZdmR3m4bSoiYIJX
zXiPBPCsSUcCOipN0pawmEc1wZL8SSYsPXrTyYQeDQVN9l7YqRniBPagHlyEOIRPBXg+PEZd+T5Q
z2CUVBYOrrHSBnoeH3OV0t5i7HQ0ZwZZCu39FhIaNe/A6Ka9zgxSzRxqC/DMEcNog7M/3SVihJ7o
0iwD06hfp/XkKW2xymIptHlt7Kyb7LwtNxXimzgCuMkYBSbqiO9J23Rqs5nD/L4RZIzVulsqHxX7
TcMvEER2PIuDFWa0qkr37Z0hDnt5SPeS2W1UQLsVz24oYovgEIJ7arFXTVBSfWZXChLQnJI12dW6
soqTi48WskiWbcaM5a2gBLucVNcADINRtKBQYy/SdQfoa57fwTQkTDMnQpCNFnSak9UkEqPsFcbo
1CUEIPUfs3gA3FigfhUGaBbvU/zAzk8WdakFl5jWTD+Q6WM+10ZxHGbhTNbJbu4+NYMHMm+Qa83r
Ib76xktX07BbNjer3y5G21hIXgecBFM+HdjnupYJCpblZpECh7wXYbSlKO/wKTXFbda8wDju6DiM
MUFv1QcrTsuejd3vjrQGEefxyKkw31CLLJZG9mUcWlqqO6X83E7XZesuS+Y8GBRQEoQB2jEkhLQ5
8etaReYt3qhFJa9lOWPZQ25KJ+asKl07nHLVlBBM0t+GRrhR8wP/Hu7hlacqInK1JIJ8JG8KqCC6
W4YfYf8iNhPqOBxwpWaDioMfM3gLMHsZuBSpeJjMZ0vFWBGuMYiuTKVcWdFhOeQtR5+28jf1nn9X
NY5KlWlAvLHOggBoQRk2KaaMKugN7v6HyX6/WJYwFbD8ioMJlONFtC5twl1H24ixqyAtd8CUBzBu
6q8cnjtSzrtcJ9rjYJCVSeO+DnFFzQaFe8VcVzRRf6+CIl0tstKmCh/6rl1NGxQnP6+R3733Gucv
E2IFr/7XDpimd3pb9lV69OcDm8ly/kQ0XVnLKP+XDeTbvUujrQHCiXQj2dD+3UBmOa8Ljlx4IujM
hl6JyCJLd+JMkx2fH/7Y4DIR5dkIz2b8mxf2m86xpi0+dfCj7F3mchj9z8mqLDTMBry2R628+PM6
0mAynwXrl+Cob87z//2Ur5yAWMvmnOFQSrPkInU4JdtDVL2UZK9Qi4m/xTF9e+/gEiFI15Z9+Ws3
vBu0Bh1uemQKQ0uZGp0DBK2pRv9lsvbdB+kiDQMZCJJI7Na/F88KmmHuNT6Il40lOA9eZv0iVyde
85+fxm/AwFy//3zSl0dE6mNLwuzF45jsQHgNdLlMTi6TsF2sFuWaqifu1yLRxZRZKQoRpKmK/JIS
18uJPNKyfWz9GsH5XRnx3y/1pT+dzZAMQ6NMjyNirfIUN2u/Oyg1oMKb+dU0Vkvb9efr8NsFX/79
f55WQbeabNJ5jqiqjfSFqD+hXHMs41Tw8wd904P553p/eYQEAHaZpnC9AfS6Yej64QbF/DLhMcKD
39z53ernD/yuyckn0toAYrBUG1/qZz8LxmGKU15EVgHGtHU6ceBcS0SwzPucaR+aZG5q1yWOBO9O
lpweORGHQ3ypvam5v3yd5YH6WvcAvWRJIpQEhu+XdUFo/S5ULSs5Lm67GD8JBERBD1Aa3ENr5ljN
hMQM1pXIkBNaLHR+YdgxqPn5a5BT+vP3+OrgCptYqFUjorhGz3QzXCbRQ/qhrUwWEYL+XOscfqRX
v3YKXGufi6QQ9wZSjWtya3Du+ZwewqdxkffeFg/Zq3oZ2TjpQ7iIQUiCpLR8L1U3fUq3msup2NO9
xvN36ck8m4te9CF+z3ayE+2DfXfsroPOKPsYRuuG3GsCJYLcLW5zEkV3NDcmbBDgluxFevk+5a5P
5xJxS+gN8hrxs/CU3WKOmkOcoA5m1lB1onQTmhtRuRfGfYwavCM2wg3FY4GwZ/aCdGPyvREtJjfx
vBqbjYVer1mJ8qWu8rW+5kTbG5tyWvWoMnHHvvs4iwIvtEeJiZQtbsLanYf9EqrAGT6wi8fqcWYP
fRZcCgZHdLtt6hEJfVL3raM5Bf/Ucs1bYVV5dGscNClrFMiELmn2tCuJw1FOabTY6OYn45Q9DLt0
OxHFLNOR+6M+IJ1N3xnn3Rl7jCendNUcuA8EZLnGqr7R19oK5RS5i9PgMuN4pZQO7tU/A4EY7rhJ
LomHwGxboJXFeeWMK5oka3PXb0+U/N7sdh50fVtCBkrg8Mp6Ev5kt6ETuy90N+xo0xyjvbZXcrt9
jFeK2x3zVeYZG/SK6/gkbVBi7qF43czb5tAd6hP6zg1Oimdkl9Km+SBEPrd7Aj8N2zrmG/WE5smz
HGKL4Ch6WFDsc7Q9w0F0SPnaIjrhf7QO7OXvUeG50o72m7hFd2cRQd+iVB15CinuTsXOQICMWnUl
OI0rHIL7gObdAeFV8F7wmxFmZFKCuzr2Z46BSwQFLAa3yh2sw8i1Wr5R7iLl1916k619AqP6vXGs
Dv5a50MqrsDo/Dm/EXXpYafcpnftKeJ730t2eZr32WHezBuCB5iiooqIUCCiBwTrP9zUD+YJ/+eD
/uT/mXf8uF51k5zDo3KBqiTfUVAXu+KC+BSjClcHozTY/gCpafvmk2dFktOW6F5P8Kprc61pvGwS
b3RTJz0QSWmr6M0RdNvaGqzbykSPO9732/heW/XbfCUSEDCv8i2TMXf/cFpy22z6FnZxjDzdjdbm
1jjiefFE13D0bbHG57wRJrcY17VP2LXdPNPIDB+RqhYpXWcb/PypFjxib0lVHEmv719hqiHh5CFr
/li3zEIYXg4f3XOOClc+i3fDn/RTuRXPxIF4Iult0kW5dE/xp84QbrLNM4lZ91Oykvga6UO+ST7I
ArZezbvhSTrmjxjepcnVqIVZhMBYQ9h8jWHLR26MetzYV82GzllCvI50GRGLLwt6tDHR8KvvckSz
hli4+EYNvIX+0JJDsYo5aPzJiEnNXNm1trJLt4bWQHLTIGojJ7r1dH0d6ac0fZA44XDkQg6KoiZG
oxnymhl9s0ky5OqtO5OLIWMrPBrzWuhvKn2rzzfycFanB3x8ETRuJHPZ9JApXtDZ0Lfjyyyv2FWC
pwp3AoQJ5DHPzRnuanXu13hmgidGRHTbaEv0tCSh++FGUdHv2cOF7iASFun/cHZeTYqqaxv+RVQB
Ek/JUczanlhtB8WAYEL49d9Fr4M943R1V32zqvbMXmtaEN7wvPdzh5efl/2v6vrf3UftopB7GG09
b4YHDbANQsq+r0OyO1tFokUILLwmbaYXXKY5SeM58FLGeioN88QcrrJToqfQv0hXMxhBugsv1SFf
zL3aZ1udnZyt20WAQaHT3FPQROQ5BKLfRDW/b1Ojb74UQ6h0wvt+/fNXkboa8Kev0nsqWWpTvasN
XwVz3fziaRBnN/kQHkZ3Tu4k4VonZwerQ53WsUR27Y0w018K1e+sJqjy//dAnyvVwmhlteAuutbO
7cGR/tz6Eg7R5x4cNKRkBwSw14Mvsp/Xq7A7rbKt6yjVWqbOhhkkKgiwSHn55fF8W0P+cWNPhe2e
CM6K8Kp9v6ufTd+8ho+cXjMpjM0SkS+UILo2vxR331aRHHVEogHwt9CeHkbbCJvNqeVhUGZBLOKE
hWUKA/zXC33lpf3z8oEkewa53qTUP9WrklL3GlzY9v3Sqdw60oa7CSLj1318Gppx+SI5aGUm7aSX
9OYsOuvtGHAA03ZfDlV/18/D0+JtkPtaWAY3p9uhT16VGfEqlgOcmgfEO3t7DxTfZ82LVqNjlo+L
qbg+pJffguG+O8DxHTqLaFAwKAJ/j2JyAnSpNDE87l39YvXaU9+uwqsqcmINT9t5eRqejASJXL7C
0MNccXzN6Iz2XLN+vcLa/3nMfMcVUbFL0chRMiAbqk+9WvqYq/v2gqHktsR6uECyrRmWimClV+2c
437l9jomxQNa626kg4/3NoekQieBy5FARE4+Oh+dYgtGxFxUoc6eSDa6yyoMvZNzL00bSMqtMFyU
oaH07r9lvX5b6fMYIQ1guw3G8HS2OLRXqb3IZFyeZCy08cRKpatdswaZmFV/VMc56I1R25Ue6FLU
WQdtDksN/mi7+i05m8jVb1YnCGOwsYiBJafj6QjXama5qTq/RwRxu55d465Y45HgXD5lPIzI1jxQ
/LsGdBwYgPwhDxvVIsUMWu4KLsYCa+sL+yxlBmMZJRkhCqf36pQHOunmxdmpqPZC/kcVPCR0Dznh
o3aNpxFrRr0meMfa4XMuhFRtUlwuK8gQJRJSMj7hYUEBRizFljjUw723S8X+0d1lTJHzulgf5uI7
zTpICRLSAE6Bom2eUEPb8vuls1WxwQPhC5kw3997JuaZmcnf22JQ31Hhbzi41C++PpXpluEyg3r+
HRMWKhzN0fGNRf+HV+0czxd6KOzRQuHQt+Mj76JNwGUJS8KVKu/c8TGd46FLl1Ku9mOo98u5Mild
gjlrK/+gaNIG9YtK9PLt9Q6OJznEjYiesvdUiZFo9fpEcK0y+WLjNnQnqhUPw/3W3YrgtF0RUSkf
apsZj1gtfBy2y0OAs7Rx9HqFs984KFN2eQRqWZJbxYfbOevMKTDzGAGjSEZY5cN+v6HMRuPwa8R0
t3M9L244hPaI4CHaj1Xu7zWhvlX1+dLD706hQ1dOpCqVb4mcB3clK5vRbRXd22zPCeKqjvPDL0v4
t00wGAGQb/Csl/Gu//viK1HUt7cteYot2ag9REiZcJ3gGWblt9EVgwgDkdXpgmqqzXZYZgnhnsRc
xF+yW6rR/rwo92Ma8AKhurfeJy5QsMWr3xp135xdCaRnperMVAlffDpDs3xcd1cNdvJ+k8qlTk7R
nbxBA1dVqhIcaLB5AcJh0T9mV4XjB7m98m59VsgaIw3FvOZutRfc06Z2CphNEunmzUdz/fxlNf0G
6uCET0o4PinYwD3f5eW6MwvzskISRvb0lmFiVMwc/A6QyfYOaG7R70k5JZexsgikKUglNmYGiURb
AyNfkYKls/UNiwsHsRVRMsy+e2eMvBq37Q3DaOBuwd82g6s0bqXxLzf/TXWFp7DU+dfxCyutv4dB
Q4rnsdm2dNZv0BQqrH2dfLQRVmAkbFJH35Og6EAchS36wNPj0Hp5Sz8fYTXOD4Y2ukOrVPM2NjSK
2x2CNW3Q0aB+uct/ixyabKgaWGOhcsrPsapScekp7bWCtXiTLLUGkEMieACpk5XaVjY46CNvObo1
uqPzKuzCfWBaEpBxejxcdYPJxX0AHINig56HLP2ynSrdGv/3PCadnZwzbEpRXEi9p3m8WTU93ALg
G/XgzOkkntOjKfUuwWd6bvZkBNK9QQitHm0qZGB6fF2aXVgLoq0b7Ywaqj2f3S4s83KbbCv8dbDG
UwQIxdA8DDQpBA/FrXGmBVZ8HNDFHNoDY0zmpIRxb/Ep+HjturLyYMRTfCLKL9DklGpn1w2qkk/I
x8IZqNXFeEdH4+dX8x9G+8e3pyomKFSXDEmSkZ3gU/j3CIJZeDcOt209vUXI9+xmKPtmpkWyX4RS
+PAa9zFvIikkh5Zjw36u+doQK4GII0n/FhNzF236pxRB6/zC/zsMtOjoEl1W+ccRCrsMgGqiOrMi
BA/xzVgiRFgIlXU9F5LemMRokBRtefZ7bm/QDkpHSAoXEoZ3iDaZkBh+5e7JtJZHwuQSwHtNOG/6
6FGDIrn5N990CHH0yBHyy9QGt/KvCzUjLDsBLQp32T08DeFntgkSqrQOr1M5bgJ90ESqpwaAI+mF
/Cfr6ovxKZbtU4piGtBFIfEYrCbcpHRxbjNiJjPRpfVntV4TXcONa3oPr+ed0p1nOGomUdgW7M0q
cMM5NkhaP4SGf49N7+6d1ira8DJRfI+APqCdXbIlXqtIctcYCJYYrsL9UvZ7g9N8v94mdWSkW3uV
QNDhJaxz9xzsE2PcSwULmgzSRR9h73STyGMWk0TIzrHa304aXzEdPTP58HsgDqin0AejNXONUB4U
/BtzBGyEOD4QgjIBMZkjR/PMvgjgoIaYCflyhARrCAklRR4f0roiUFt7X6FL5id6NsYVEdaNAC4Y
MPgohv0tH6OFPTrckmOEF0AuxFLROaC8RzPfPadNv/t797jnJx+wedZtX59qiOJ1T4t4MXN5cJ3r
JHGk10Do159CgPs+D4waywuP/s3DRiisXqG0JEXoka3gb1wAE0cYHT/O9AfH/Kw6ukf4Ig+r0EyP
ydbTXYDAYJQPe15ll4mHChbsbeNj+W6BNNm9/iZsEfzrqNqP6X5aonMcaAkIXqT4oluGtKRB3cz4
hlCTET2X4tMU5+RREeOs41PTO4Jv94XoHqze1dFqIoabZBNK0TEkw9L9eFOjNrq7WsCjdhunmF59
w4b8RSTkNt57hK864MbeKUR35Zv90qtSPTqTLn6YS2TZy8kxq+eaVwW1vc+uvh5eAj2E9pTWwWok
8PeuFtYzCWLTAAO6AEe/6d4RvI0jIt47u6tE4JlrCahRcA7O7lS0HlMKrXgbncZivNl3+NvoGuQu
jyS6+avk5tEbDXu22b8Huo1BhbXnviqHBzogotbTQRHQvcfY/cS0kjw4srHibT96aM7rgLnnbbyj
A2Utxso+uiHEPw73Ue09/D74syc6OMVzAVKj7E/CCFx8Q+PCtlv3HF/jm7cNNl69noK7kF+qum+S
37pbD/es+Ejm582D6+isvF5UpEW6ixrH9UtX8k8pzDyPYFF+5IATwJHw+Lur28BN6ZkYeAQcKbEL
3oVHQm4nVgO9gBTTYDuky+6DhKYPF61yInhYZjmHKcrfxwDVLxma/Xpo9KHz9XVuSX5p+0QfuH2c
TcNt2lXfdaSPnV0iDS5BOYPpaQMxJfp4lxxS+CoJa34ozGTkqKprDsl8Dfe+5BcxETFW3i1sfhUI
SRXrTh0QwOByxuU9xXfC3jWGae3hjxNdQeNaW/etHhYFmEZ2r9fDhSXCMS/a29bB6jOM+KTClb0y
bn0iI0IGT1wAX1befvzw9QhaKENLYPbm2S7cYSYvRSWrDJ52YTO/+lcb8onLbEe6W06PjuHqCXm2
Heg9XY0osoG+ZUtcmCFrd6gEMj4Jaqb1MT3kmd1i2ZGDQyr7RiqFZ9uWbJiSQZGefdk5JUS9hpJ7
n+fcwoWFZDMgIY1XK8b7vhKZrCOFj8w9YIAElwC+YWJ6u8EtaJKHf/gN9XnWJXxtbiaFJ5RmOCz/
VKDNlZPyvcnl6SPLX2+z3Qskn5IzAh19MEw6SdYyfSxSlpYWaB2Q2NFHMBcswR7l/t0arDyLB83m
vyJD0HItFqaLX17t6xhp8sd+ubE21uAwv1vkU468IlvDyG+tnRMa4UcZ+1fLTRCa85NRBJPE+WRj
/xzyzFy6WdY8uc5K6/XRj0TLHo7v0/HW+txkYyyQ7Z51dvIZhAdrGGwQ1zLfRNEaM50t+I/3k41/
E+mvFzKAAfGVj9pXImFSY4e7x8bPPo6LZTHd/vI8nyplniY9egVHSrWnYmX83IvKhap8rOqzNNVv
1ikokUvDjsIsd0iX9RfA5QsZ+rss4VqIMAgGhVj2b6KTeOVIUBrSdJscrUx+vdhr0bQnt6U6913i
Tw2nnhxfztZ+EL3aPJ0DhhrvP9dG/+UR/nMTXRaEKckSYYJP8NVZEfbtqoIxBzHrrTxZi4I15WAt
1xdrMsFf9YNJWtERckYn3/N0a0H7Sbdq16Frg6elxWplhVt7EhJkSsaJBTSL85mT1N7LJbH7OARb
/evra1DHwdbqJ/PH6C2B/eXhqsV/sKPg/X0Rl+HdWVxp9c3eHXjYLm12qx9dwv608oIgPnv7r/s6
WgvZF4JAcMYAq/yo4f78OL66+T89jacjp7LZCtqt5Gk0PjTCdJE2+DZZErS4i1N1bkYw5mb4kK57
a9hPLyOO8+HbMcG31y2tSJ3dJrvG0TzOfn0CogZw6eA3B9F443z+Bux8nb3/vVezSy+E42f0uhPJ
H43ytte7t83e7N7cIu+nqRo00/BjkpSV/WJH03FQ82x/GS9fkXj/XBQ7RhHrf05kX2DTHxcVy4d5
yWtJmhrL3tsmKOpZzt50inaqr54iDBwtlH4hWMuxyFYPT6tjAnxvyb1/Guetc9KGOg4r9He3CYCY
yJ58vHZRZpvSpVf788t8Vpr/N5exZ2U6d0pE46nsL+/XvUI4gzTtGk+paaVrBvQ97lAbxeLVsXZd
nJeCgcjSJztjFi+a72AZ9tY//9L7R1T69xHs627kLuYJCRyAyrN+LBevhb67lvJ0JmX3xZFVmaJq
cht5k3xINZctmVx4CDW+k3qZJ7ijTH+jD/tW0DFdXkaVtcSKR6RI5wDeOrvO1Km3uDvtmzFcZJM8
Otmhd7HWt1fBWuoL00JQOaGPQleHkdu8LqlVO3vm7Tud6KVWxp5pWIp9uAWSJa05zeCMYd/HEBzl
9D4ovTCEcI8PHa24fTzptoFVbYWN0llotEwAGqDjvetRyBP4McixuuFLyO6EXu6HOM1Zz2787C6b
jASJdDgbZvscS6KJOpeYRKbHXMKUJ+M1lK4/x2yDRvLderng82wbJt4wNF1hErN5uC8kwXiubF3G
U4w2LFsgFsTu1o98kDTezSlYTvq3sA9zxurLSR+zDV6okjzAWvg+Ib4i/el92Xfn54bywk0K/uLU
LpZby74Mov0Ed5f+TrP6DISTZdfZlE6g35fSVRz1m9zqKqSoWNrB9D7KX14p6j7Hd/+zSMebq80t
4RwDxelqB3srfnjpcJg75KX7UP4BXIkh2VmBY9iBbUerhW0Pb5azkKMYjwY7LlJ6i350y/p1EvXc
KWvk522+ccZHL9oN2Qit/sO1ElrTbAg8AtpXPIBpHUZc8eDaylqMP1f9jaP1SVV4uzDQseuScdde
zDBp2jGSydW61/b7cWfPhixD8rz7hPEBF4qRHQTB/2POySo5AOyeKK30pzlXlYIpo0iTpjA4WLQN
jMlSZJJWGO4rK2QwpeHWGSkO3i73yjYWLJPjcWO97+z2pffLAvDcEfuacl1zEQQR7IPl6u8V8i4d
LnkJQj+thxwEqV3qeii0lvhON9guozoYEtwX3Yiu2XWz/pdH8aXdfV4rwRtEYFNEbor+BLxfWiGv
5a0uTg+JQkm8TSdsr8g+FXs/OrX2Fn9AMbhf3X0fGrEW4Xi+h0VwfhFfNTurfJqhRGlsm7jLgQ8l
S3vQX+Yg3nmbncfly/alDW9dXx6iNkCjdRy1qnt+h5td2y1HvI1V7Dw9AGLcXYN7+LgCfTzWOe8A
RJKWb2V5wsk5+loH0TD5sctikmPhh6HC+/195/A55wwjHBuuAjqbTWia9moCC+EDyQrUCP/CaXoN
3dnNOCBH3ir0iEk6ZCf/Qcejs6cqSygGlZ3DIUBI1nyY853zgaJMdiKJYnpLnejON77QJ5tivHHv
vaCcw6HurR9rXfFVw1sFZmowtV6g0lNl1mi6l7Z7nLA8NO8FYfaeGZ2jx+zQQfM5KDHrwo0dBbud
97J1V7gzFjGEiFMoOqvxod++cmxtqKiIy0tEyaoXUAOSW2hw/CNM6syUZTkpRjenGXD+jlnp7Lno
gdoSCkYWUzC8++ZnE17inZVc+OHLxI+Mt80if8Gk4BAw2TnN3TAgvMzyEZCRb7gS51VICMtmXdOj
trYR8BtojrI+vVyACjXr8/M8xYtlO4RbG5EfWlv8NTnGlSgINs4tIMT31pF7GEMlMlx7xb5FdZoZ
d2ufFW4vmjaTYyavpakwOKfQBtG68Dk4OGGC077UQ0hCxlB6Y8elSaBqCaXkKUFMJ0zU61cqDV/9
YUNqf+DN87GKu9KFExSdNLysrlPI1viupjjKgp5eIOAsd+60AwHQk/YN9ItZFVx1t/0F+JXUDpX8
ZwIhT+cXbS06WH/PX2N/5q+3tThlsWRhm72r1tlLqT7tqxPHy5TplGUeg42RnWVp7BT+cBizsjkp
nH3LtLLJ1pusPXZb0c7ATCo/k6wsY1P0UPXbeIV0a9LGhRHhUcZWzJlecEpHmMy5R3sk9In2mQwG
B8hBmBN2nKA5ew1MDav/OrY3TjCewrGKeKPHTAhFdoYbJklEWASEKdhg6S7JiFbfoJidjofxrDvq
BP2Xlx3/6vVsAWB8Ip+z39ke0LZbvzVQnjp/X+uf1gH+stqpQJ47fw2i4kJR7uJ087p9gQc+FbL9
sAzu7735o8AuDohh9XIPV+8YoW77JhkM/RPeUqQEIjtT6GYHq9efF8Wufn5+o3/e0dNpw5Dvolod
HuJUjDBgTPDlumNEZq1+WXu/O8X9eZmnMl6vD3WbX7iMnmHIQtrkCAdpHNSnvx0YnqkfX4+Y5oRu
yvAoabE+DVHxsRL2Dbj71BjKB+tKbTM9z9vRHl81HzEBzSpjhLr/N3lP7+sg+vwkDa6L5b0udq/3
77lxMnp1mYu8W1qyqJHas19KFl6k94wUqklbwMLS8QXc2ZsIj8NkZ/fGsr3d4TVpjq8OXtLhLppe
HCzRblYPN/RBITlblqVLhHcnJL4Mz3Xxo8DBEbSeZJfUmGmRGlym16O9S84DfW3c3d7KxocTj1CH
Fa50Tq+HQTuRsaRDIWx4G7+BuwUkvvflV1ntEjDy6eVjA9q6rhqrMWwmruQ18G2tK5ZaY+q1PK5S
UuUOB/uGVa51zcqwWp5mysk1e67+BiCL3NXS7pQUxmpg8sXBVqBDYjuGUQiOnptZA88dzz6vHOfD
VsnyB8Z/qzFczwmke4NYEf88B0/FwscmxtTEkAlHvDLARPpxcXA33lDg9oJWsEXDpf+luMYxPPPg
htXsPEGYe4f/kNYfxiGkZj5U0YbgHSC+R4q+kOQiBFS0hIkMOcBWnQpqWmRGxbcRPrBmKqw1lqc3
r2LxwcJv5ZwVX/jAx89YRfQp83KSl+mNrQYVL5U5YXj1W1Ukx/tcOMZH2GTMmqIvPDL95HJXCmtR
gU3h22kC3/D4jl8ZO8Jos7iA+wCyYkUHgw1zVA7ymA+THepuMv2jIvQI1xfCrK+O2DqoPMp70ATb
QJia/o6ogLunlkRuc/r15fmpZ59kR/GKI9ZsoamQ5hQrzdt2F/dKi24DnhvAbJ75otAo1PCDZH9/
RQlqa4sDRN3+btmz98DMp/C8xO9CXCuj/A21HA12mGp3a/NJVGiYL45YnuEle7W2sFDxMr1ZG4/q
G3XJ9hWnRL7JZvNyqFlczzNyvwlIOTkb/A2x+q7nNTggpqIA0Qh2ZU+dNkVI1JOh+MXOEQCQt6Oe
4eZltLnybjDNwasDwRmmB9igWZjN3exV53h3nUYaNQMu+1POHoBQUpZrSzrcUFZHG/57sloqI6bE
z+ui/N3p0EDpCU2q+2U8NTn3tX67PaqTyGG+tlPPgxLprSVrMrJGSRLhEWFH48/gFwTq2Vvra/X6
86pPBfL5uqmuRe8oTjmO1vbdud7ZHUMfVVd3+Grt/q9n8qc26T9X7Lb8P/CD282QQBe+rnhzVSih
RXiDVNqDKmqyZcN3tXpONkrmhA8A2L+8YWyJ995AcqPPnx/5s97in1t54juV0s3Ma5VbWSyBtdI0
C0cDDp9AAjaOT/bs58t9wTH/LNh/vOEnFpy52+6r9sIbpoBZZsuTdXGX2SH01q3l+8nrC2fXZH6w
XkC/g6Hz88Wl7yqBP1/0025hHq7b8nDj4gDBa+g5DqWMOy040o6DXyAi/CS+2eS7ZBwEwsBEsDf+
fsePRsn32m3VTs/O7bO26TtCFr58Gj7yUDqEB950GXoerQcrpKnIYB+9Qf+lgTg72DMqVAJpKdYe
AY365BqPvMXVW1YAS+7J8nz/xQWRXocfITuHZ0GEdrANoKVkDEtch8F40tznHxsT9SnHzD5H6ZcH
kBgTfDx9SZK7TU12mJl20k8694FdzBZgT2m1zYxx42EsT+krBvustiiiLWSeVurdrVH6dbz/pHVq
pQebUs61Ksf9/KTU7j592KNGpZ5xnBh1/C/rw3cFjQlGK2uMIB1B79+P9JLLhbg5Fe0UG3MSUG3s
yYJHd475VePdLTTPw9SEuQYBUIPR8lV3/DFBe8JduajSsZ3W+FdLc3bP0/KNw3p6LJDD/lKnPdtf
dXNQEjv7NeTcpkRy4t/f65bXuaavzpg82RpN9cGSrqsjvm1f5QVOlD9PAuWbNfaviz2tPUZunnR9
w8Vk5C6TW0G/9YIb9h6Jp4Pon6Ay+bVVsKdVKVz6zdIgFIcz0dW6Y8U8RhF6fr2JMT5gODtUi92s
eD1CisfpFSKtErbTLWmXFw96tfCYNPc+aRxsZkK4wv7xCH8aL9Ofv9B3AOdfX+hpBXuo0DDaw0We
1sS1KLiv7+NyXI/MhfomxGZYQzJyznfbaFxtto902oQTPJash+6cjh5nT/jegvVY7AZkLNpUcCqR
xu7P9yh3b/BpPEkiZw+1p2EzyOD9+w2vjFOrmg8eOhVckT02vplDe59JtOgr/E0j8tHJiXvbXjwZ
lB2xOFoMH09S0h/6v26z35Xrf93N09KkXh/NPd/wxAzi2V7ztUYGPRWLLfUftWMA22sc7HfT+vzb
QO/G1k+PoZvgf0yrrXHPd1pRdI9BtjfHGCCV2I9oMzGIscZ4dUj22v23Z//tgP/fs3+ey7erIl0f
50qeHkJMZ065lx8dIAHZp+qSakscHnFZvTkw1M7xcSFF0gxJipbhzftAD+T0Whc9/uDnAfFdB+HP
V/DM7JXk1UF6yAwI6i4Ma6+hjtF1ogG9BNL8Gt6pgi9eSa7Ba+kdsiYDZlquQmWglOnp4tQb97SC
woY0kCOGky+qNRa4P9+i9N3LwpsJjB4VPzlcTy+rlFu1vZrHzqrTFlvrkF0H1xIqiJEI3TPC5vml
95sd5beT+Y+LPr8sodXuxUHaSVNowSOIbhaW+i4Xd6j6yQe4jEqvjYXROShiECkREcnVh+6j0Pev
1+KXAbtVB788ie9GkAylzdS6IF3azH8P2wLdsJYfNHFqZifwMPQVb0prc+Dz9H6PIwE0EAIbc1tc
a5df3oL2Tc0icaSW8SjUNYrCp5VDKXcmBoZcG4oxpWELNsoJxlVc2S3e80CgDbGBvdHGekAGFmfJ
vQ9cA1h48nBmdSQbPj2PjhKeM+Um2vuKc3Y531iFbw4gZljaqHTlwTFdhXixIXTS+Glio+y9p7/s
phq7+cU2X+o5SNl2evnl0X7Tt8f264+v97QUbfXjthW6r4e6kh29h4bu1semM9gNVpFIiAdkCbgc
WyohjLT52j1SLTWqYgzkYmUtx5j64BLPP1VYTeRktT5lvwBI/yHkz8uWIss6hitQXJHe//3+t0pZ
ciy5iVN14xwgrczU3CngyZAkcPHq2XlwSbEg12/eYeVIKwdPkeLwijKQBpVhbXsY1VhaPTFV/1EP
zgI5sx0I0JwSMGe9cR7nLugAlwfsmC48ZDCBBUbUxttqvC1iSL/YQg1YlbenAYmy5TnuAoCARiUH
1wfUbeehzqgUaSHh6POhvtyPo6oX3vFdvjoKoSJXR4OxI2FQQ5iAsw2Ns53PH8DSAgZ7+PvbGhRr
zomrQAGzQ0N5CziV3uZoqzdjztswIIecEfOsGJqk+h4t5dY5viPIEo8eOVQpLZafJ5z+3dIDi0OD
54osV/zycftjnziUW3lXN0bLqGg9IVjs0hjUk+PZJuglFdXzjZyFPWEr3fAHok5nK5uG4cFJz97C
jLGJCk2ASsI6YfjkqW/1IQZO6bGhJhv44JEWxC3OVq5iAUNaYrBzh9v000H5B4Xn/1G2gurS8oS/
zQB6pu4ezAq/tttWmm76kunj9uuTu7BXAJmbX6bTs7nfVyX556W6OuSPB1fXrbRrqo003R+w+A8U
OD5GoLg7L58aevCyy23l6qLaIxMu/PmdSd+caf/6lt07/ePSu5OK74HGpQ+XDuHBVa0MCDvXkXNE
DF7/58t9BxX8dbmnNVlGb1QJdzaKvC+zvtFQ6tiYIeF9iGgVKGMsHPE2ODnnfpMYnmqLyXlEH/I3
8OC3r93tHX987T3ZseK24eW2Y/gbGX6XZr/JHvimWOeb8/OX/vJmfF6I/ny9TwcgMW/r3ePExXp6
yElhbzibEbCaSBn12ltQ1CAPAqXZ0E7lhBQR9EMDihfwsvkkZBg/nBORNaojT4UW97CRcOwShcp3
XJBH0tkG8lF3EVOE/M8VZENUnuy5jxBLFGlYmI4wvX7ezl14ukrsDB4rmiO8bGmgYCO3bGE1P3yM
Wgu8NYCTaNCMzvZuhA/SGXF4bRfBaVwh+PitvPtug8RTBGI36c3aP8Ke42F7u2oyizPUHefhYKES
PAIiaGx4pJBK69F9i9hZh3soZnAzs5NhVVkXRFCmiPx/GZbdTvDPC/rjZp526/a62pnnOzej+RKp
DoOaEbfQVlbvt9n23QqJ/y5EN80AZVCfijMZE/aKLHW+NcB3WJEVB3noFPl7e/eqbPxt/Ns3+465
wT6tsiz36ESR+/v3QC/Npm551uIUI0zcWxCpk3G90p3dRIwW7BxCbxQvq9clSSGTSWvB7sWa72gJ
s8HFce8ufcIB9NfW+pDhukOfVe0j1NMiUHf2CFnmwxoZSeLXTl+yoxx5tXvJMMqxotNgWo/5Q0lD
L9hk4soRtfTz4BO149fIouyf5xhd6W/eIVx5YgRwWcP/+emLHqriseu1VdcvnzURLGkyp5zOkQB1
bmPP8JTEj+dspYsL1gNfHWfZzm4nsPgGmhidtDPEZck+U7kSi0FX7RHj+uiATAfLZc9DTPC2k6E9
Xz4prPWNW9fOooSt8EiWapJVSywa08f6ZKtKmLunHEr24S1Llc8uI0vBBIsD+3aCXH5Rja49mLHE
zO1HxYQYFtK5lg3bYIZxMSyXdLn6PCNLv4RHICflVbbvsNpIBjOipdJhjOsGnjRgPLyZyt5Y5mhE
XdL69HQTsnjIDbmTBXJcpTkQZLN1ytdXXKBgDfunkMZ94Z+S5HCIjuRmzFp4itaLwpbb5AlSX6vx
wPKm947/IaDaIiGNBDsB/yxr70DKit9xd6WXWpN1aH3ux0R81nagjIilrQJsQvn9k9COSnbPVIYW
x7UEV9MQbso1MkB8+pqn8Pn7wflVWSgLArs4JBCYalqwYm6TC/FsA5JjXiDRbDlGo5sn5AUCTBmN
cZOBkYY7BLYY6/efR893bAdJ07EsxJGHfpTxtB2Y6vYqHK5CBxxd3NnN1a00S6sI4E5fLOm60lKV
x4RU0vpMmgVNduulcV6nNh3QYRXk859vhw7xd4P5j/t52jG0R1PIhb4Rp+LUW6ZOz4qrOYY5VrzA
QHBB5o5FDyqW0/cmjgOyyWxE6CoF1nZSvVaW+JrCo7fErvYi7N56v2D3bb2fnVmXdJdmsB+pCA2K
sIMzQpGuU3Ttk8GHNtjbXwtAJhN9N4Eyu0pCK0ulxZL1wRs9hn44kebhCKLB1arefAGdpVUG3U8j
mbFuuTXnz6ZVISMU/cqhB6R/9YJGczRYPfvxaWRSY73sgv1iqsRVFvUZmv1oZzGSaOUNTPwWZjx8
E7+GLvvF8pazOAjGV388FP0hzAt7uo0hXhZ+MGxf6LLMZ8gSwDhrP0s7cBa+WaYma2+hWzPdGdq3
9Wes0d4Xh/ThhTGdeLQW8VAY1Na7NhqOq2xrBZvC4iDORvzze5TEb9+jAYkGMXcPFdNTdbVtFHUj
Slo7Jd5H9hHKXdwuzVGFFN+tTemSdqFJr+YEM82hJCDjbUzc8ER7FamHUpOYQrxGGhRsxwqnSIuV
KJlYMs7q1kEHPjbtjy1nbJA+yB6MFMXHhReYfBJaH1Db+3SesOAJaMD5WjUsQeglLT6FN/hoQko0
mdJ4F0xYjq74BuPN9OUbS3nvk8BPbK/QU9mrmDV8fIbf/DKk73TDboWBZToNfPxfHtbXw3jehRGf
EbFBQcxvTw9rJdyrc7s6iFO5tItJ6fXW9GfN8xBSb5eig1mcbO1flQh/KR4FRlMoqol1LN/3Ebwb
xrOEDB165ly92xrPEouKg3cQMrJzpDIzZlCNztf4XPmSZG+pLDVM4IgiZwt0jzD28CWkdzsQ9vaB
9VTGxbaIBBIGN76M8ODUOjpS3oy3tg9MPBIKp+lDJ3yoy7IifGRgbII63ZKKku5wLtTdM0QXBZdq
6zq4yb40UdVw30x2RtTJ67bBUZg1dXC/dEaoG5RjW5uA11oPchSAYAVdsrFdeY0j83ZddG24WFTX
mCDxWiFS0mrWxVCdEk51XepGcsrEyebiaG+3nq1ixbIP7nSeNMcwU022r2SQYkl5sy/ZCXIE2jmQ
AtkqDVdbIeTzdo0v+DkOL4ZDTmwh++wOCtoufdq26f9xdmbNimLb2v5FRiiIwu2kBxFR7LgxdNn3
NCr4679n5r746uTOUxlxImPXrlqZKxfCZM4x3vE2GH2cVk5Ff3kJc819v2KwBQ3qj2UsidwixQrP
jcrsDbToVZFLaytvh0v/MFQGeN9BY1zNi67k/FyTztk+NgG1KqUIiWZd74O9r5G8v8HFcAryrYCp
r9Pr20s+CM7n37t5LbK/Is//4fn+10LDzArWg8LL2f6tCcFK/NmuT8p3yg6Z73M8QO2OIw/j2jov
u7Mv5+fyuTUQMYs2zH3++zI+jBcNwxTZava5OP4VqyCTPUUDeEXfdZjdKDt6LkzwMPvY2XNgwWiF
5UN3GqEQQ51laiGmxj4LGcPec6rvyTxv7CM/tTtrZhSDn6jjvWpxXHxgowNmrjv4itxTDke/tYl1
l5xJMlPfMUyI47KxqwmWiDdBmqY2oLGPGoAikkNxE3oMMRt3SM5Cbiy+IcMnBgGVh2QmgwvXjQ8n
0YqI3lNJfLe/M6SUeDlw4LYyHGluPpxROs4fe8B2HjBVHAxwlfGU0Wgw7yc6e8had1SkLsPeDynh
VzMfdKHsJqrbd+9rEM5DysibwoJ+udqjyIdYklv1VerQ3wErs7A1F+C8I83cvYZ5pbjgEg5xy7kN
vtjbxBcKlTfClwU0oyK5SQsJXiU4zkf3uGtZ52RfhtoHyyDzswEOs8oQiy1b2kZRUWR3iNkiuVgn
tDDGCMUQvDcMtxOUVrIO5btKKtKr2wpVcfRnpccREtZL/StmKqng88tGHeUEXN7N7jAPV19m+j2I
hxvN748wJwFjWZmPv/RD/0EE/2tR4hjBqAG2Z68tO9Z/dKREol/bt7KkBCHQVxU9u7DIVHM6i9ce
Byvozyv3PWj9GC+TBaS7X8eYsBNDqaaJQDLXWhwMJMSAceyNpONqPx9sdHr44UrvrRbeVDzZknWT
NXhHcOBoixueXM6qZSuz+1Z1nj49eOG3hDao6XysPHiNX1meHZkxAO9lyE0Xt1mbb9mwow0NwQlb
WJw1jo8nASPGVA3JMz9JbWNynoCm5Qkq4jKBx+EcEvjYhMgCoNitORvxA/bJpHSb6Qpbk4jwYqyW
8iGx6FKcevWVRlzg1+wRo2P9aSNCdh8Uw8g6ztaRH8aczf+iubu0xDPEAqEvDlNoGpTgnbCat1Bm
rgZ9POZr84wGIlKTAm1a/lMa0hKJ1d+Pmh+p5SL3eth2+sGNGX1hFq4+l/KqK2pfibj09z00Ejdc
vmFV9hzFKaVaqG0VYsnQLWmrDEMw2EJC4fSwkrqkMD7gb6P/KNOp+Ua61fjtwWVbjHFw8PHZR4+X
L+voHPZCnOIt1czT3KdcpzRPO3Z7QNfNN7cHhIuuFnj2tgI6DvsVf2CKEKleR/VU8QJI/3bf7RE4
B4u6hV638Z6Qn95TVJB2GX5g8QU4O5vH4GyX21PcRpLIdp+cg6Pd8lFWrMZ93qQtr9L2GGkjslKo
frxmbHhnk2qWJ0d60N8atD/1ZyR0kaDDltvva79tuudTt3q3FKbAIfXdzft22RChFl1sqLM8T0iw
Epukyx/VU2z8w5ak9qDHsv69zOj98TrArjudvoai+nde4fP0vPfLw/M77cSkqhvQwY5W8TKN3Ppw
YKIxNsZlOewow5I4zIfdzS5rQgvOb1Oe/BC32L7wwSLgfA0qYxCK262Db9fHUaCHKvwQYmNFDOfD
Oz4ntZo9SH3DSKNxvoxWOYVfhU8dXPVEpab3b6y0nMuVsAhsXcwVf+chbOHjmukdu5zf0Qoi+uUY
OnidD+OmtPX+y0P5E6+jAw4BSE7X0+0rvz2UcmW889ul1ZC7xcscLhSdpjlCGkFfn1vuoGMO16gl
5z8rBcZBMEm2f3Ow/uPo6J+X8FvrdcgfkCqV43cKLt/FmQ0QDKaaAaOuaZuXfeeHRrlYavOcLKVd
wS3P3nuwLCQPnDxnNDmZkSCSaMOjwyqhZxqHAC4Xo4+/reDOn4r5f17pb03Z+6Qqj/p++k6x5yIU
+xJ0ATPmWMjByKCFXv77QlXlB//9QNA1o23IUJEOVmP/80D4Ko9eUZ15Ns8fApiRp1lW2+w4UbxB
oowUcik3QpAqOOmk45o9MXikQ3TBQdKyktLbPv/y5nT/+Ob844J+Q8kO7cvz2/30m6km0JU9BG0k
BjFSS4bzoHLwVoTRBvry3VlTYX6HqotcpbO3n+NOhBva3IOxQ+8Oc9A6Ppzi4BGYvCEwrOc9f8jv
wiz8bxqK/2Vt/f9b+NsEqE+80TvXVw0DCU32zmtZwqkT+FKlmbJ1S83f7rN8m8JeCTAOtlIRFGPP
TP4vzxIX8zYGG13mI78t8jM7Tt5Vz/Jwl1lKGqTUyjmi86+trGNRWZs+BEIfD0TEBssdMxBgNTny
k0rg51BfkNlFTrS9P7vbf7+0PyLyEJ1QcmJRoqLB/Z/L7Kj3taPSUhtwMxn0QYcVoYjw/SLcdVO5
K18Gz0bMh5CEEuUAmvDvP/+PAOU/f/5vt+Z9UzqHY6010yNNP8e+AkyJ3XoOX4q5rQCCOYWc+6cA
KYg1loLeW1QinWbKbPafJFo4O4nUjd/hDqoLoR+d8IXL4Ph583GobXfmJILTPt380dtE62ibujOR
ajlozUkjJpA+DStBzRK+D94bL8yvdcvd08k5ujQixt1BW/PBIdT594/9S5r6X2/3P277b2932f/0
Dr2cl6ly4EzyMpUirjcpEfJSwZqLeKN6fFRwceFU8SUDDu94X/FeyQL/InCCiHM8L0R8NKOMaHtR
w0KMWEz0/v64u+VYGfV7zP1sDJ1GOSg7EJuvRQPbK1jpZnLc9TtOq3YvHZP8E23EvBgs70vjMPIu
DkhtPufQefPKFg/nL4vuj/Pjfz7037YStV0SjWJ0G9B/au9F5o9PuyKs++mq7eg9u6H+tS4tt/zh
4q/0B2vTnCSrsbRIPHTM7acNRwk4THvZ3Zs3a6Xh37j+f6T+/PMKf9s6MDbS9f6ZK7wvtMKeRXEq
SX0rvBux1ccqX0hd3cE6WH1L2/7t9vxp68f0BTopvAVSr35DQj6f/KEq+bHN1l8NbrVVUVPDLye2
sxM1HVBgbItYB0eE/JhgdFqADnnL7Sfl21z9QFMuiEBf+TeIhM6FXRkryXk1vhh+gx3dhgf972v5
j6wYQ8YxosOmmPhdK3YqitPq+WbuW1HTqial3T09+7zMT0X02iS7E1KDpeCu38fSQ8GdZQjDXE8P
KRHfmMKczDdY7753Mzs4qiFuwh8Fzrfytynrn2Z+sC4M7ihw3H9RO8vX6mIcPoCqkP0F2SBqeIko
e4YMIyf/fkfI2IPM8d/nN5Nj5A1oK1Tq3t821mrVLz/l2SD2IywW1wGWcgC1AQaaVw4hbYKnRZCt
6Olz8RpH0UzzX/iVLghd71ggvD03cy4hVHnINIAIL3Zfw7+ayew7mXVRBOoJ8lkJdurrjCynIFpY
hRMyDic4exHyAS8ky7fsxUIVyX4/UYQ32R/dsHFBQD/2G9a6WFBu4aUbHEfRQoekE4QYaNzWuN+2
bPpNTso4vMvaY66BMNdcNn4uB6sJMP52ogwVQIj81ipSDEew5dwYlV1Q1atccYTsPXl5ieHRrgb4
7EE/iEJ1aaTbD2FK3vZhz9BU2OzuryE1/uJpeY2gMbmb58ibPDPw4KSPwIDXa7udtV1Ep22TN6EN
H3fRgkpDaxxljAs8nHWUPWqpuDQdFP0EaUlPZPfI5KY1HutI/019STl7jH2/Y8FfXpxbfHvPjQ4h
45X61/19rPuMiXgsRzFbnBm8sHg/JpZAa1TMAyle1uiYCao1wXYiC0Q5gQoioB2im5rsdftM+hTT
Cb6qhF7i1TH+WQOLO+0cl6ue2Eh1Fr618KLSDLwanxKID0cT8k4Kss5D/uFnDgGV8PMhcEXoOClh
dkTLO8y6JCi5eAyE4Yy/f9a44YKQKNEZKPxZKaMGmTqhqy7ok7Fktgr57MCFghl6gU9I9Gu4fg6n
ppxWvKVkq6xEMpMfVbe3+xP4rqmHk+QcoWWdmMPyLUxFTCzsom7iNCS+WHQmYeJNFGuKhfC6zoJf
2j4+9etsbl+YO8wIsQUl8WAvmdPaNoO94a/sJyIOgRE+dd6ctQ0tfVIlqMYOk6RzCp+WEgHKW/tJ
408meOmEOJw7pa3A3mN9wfts4xkVLaSz9qzb5ypwaqqlAbe2qAm5C+DcmHFaYuFwYVbAYkDIYzb2
i2dUGK6ckpyAP+x3gx8UGTIXGCkzbGXGpwn2YcH0yO69l+vRsF4i3yReYNsDI7KZf5ksRe8xf4TU
E7y0sw7PsatgnMQSZFloQofyS+cmcmYT5sCYkkuJ6ADjgq43YTSxnT0X4aLd8BA+R76Fb6deHrfX
CPgesISJnfqK1gYrdiB+kEA5z6kM/vG2eqSdiFblFg8R6tP3cssrLwV6k5A3SSJC9KLME91ZaCG3
biY4k1Dtb5VIA8oC12WhisoJDQtPof016luzHg4CReGVdk8WvwWe9ABzs6rwws5k1j+OQuKyRbdj
Q6Bpi6c7eZ9pvS9xPlFCpsNWkhAbxyWc7cA+jIZTkLd7dODLhTM7DiCv7zs+W4yJjjVAlm7uGRG+
7CeTF4ylrSnv8Zb3+CxmaHR4p6Ru/DhYMJQ9guuEHTY9+MnMg0U7u4EHqhSYmp94Jo6xnB0i4Ek/
xPooprQPjGxeJj4bDe5naix1kVTRnhesj+O1Iswi2jMWullBNbOnr8m6v8cYAXkjcih+sMfatFV3
KfWMzyQY9gObfiT0pgUGDmId7DHmSJImnDyc9xBxY1VLJeteHvAYgNmUkoE1m5j2Ujrfrofrd8JL
cuTOSBSSBcTbwHtSWNE5xZqVFWqoJh+y3IMJH8YoJkDg8GSC5bLPMrKBOX5OCSM2JR2Nb2bqxBv2
Jn69pMw6A7wlQ1AgbrEvjRWfgZxJZaf567L7FpZlDBDRMmA1e/Yi+rKBSLcElT3vHp+C1kE4Prtq
pPPsAejihjnKJsVrCUwFw4PN3UnPbJgiBs3omT6hEfRB37m/ibOP9AzJyiGhAiWuDVOCpPBKYQ5X
vPlPtNxpjVUVYN6m2G7yZBNFCFbZjePFAkgSs29PMfP1q83gKhefdXS+8//10Wbq6OujWqQdz/fR
Xy92xpARi8DaZ1NKbQUJBWfV7h09cD9s4QRD7lfSn5+yq7P5DEn44pR7uKuZ9LzFlhhbm8Xjy6Lm
ngGnU1mUg3setQunjY0p0q8mvr7cVuFpcXn2CSOoJxV2OLUjWYDcNi3wXt7+FXvs1SEvaMQmxnb4
hFlpN5h+mQVe5GKGp2xu05mmrPFztBrTMlx3CUua4QlTHhx9UcTxQAiv6gvy1Xh0JRN7Iv8y5nho
05aHAmbF0XwkafpuczhtOsewtzaugz4nP4jsQ7eqZ3xtRVh8Di9r3v2LjgOsidcIWX2WxyIMmjTw
uKRke/+I542Vjw8iB2AWv3mIt8zvmewjHFKcjaW9IJ7rc/LRvzsIQLiLImGP399Bb+BBmsUZeyV7
m0iPh+AYTvYMsL8tV/24Ladhg4DQ2OY4y+3ZjUhzdpzn1QTq/YL1avGjETzmDNH8FeHLwRU+p3BD
TBiN4iFiAYMPI2Pvot5mw3HhPbyt/Bs/u9s7VmWlfW+cc550Kpzhn2m7BjuV/m58S9t8YQnG0K0N
OgCX3nmUDj+05VS1c0bFyCHXn3DU8ajvrYAA+6Zv9UW5R6zI8BLrAR9gnMEz6/bGmV0XXrvgKFy0
4kXFwsU4gCPCIEeOo3MBxLzqMxyxihKU/egTLdWfIDFOOXpJZuVN77nP71DHUoBciJ9G4b/509RK
fXnWcjQzyFi0JsXB5WJWmlyCAxD2QTSrge65Q30OcPHFpItyZXaYLRbnG9s2yo2G3/rYjzUbIA9L
NrixMuWfb6sdgBz7Dzq5rplBV32Iws+K5eaOlRW+JCZ3fc9X8gATA4b04/bSH0v/ohM/F7sUi+OG
7aG1gR8iywknvtkb3uwUxwp1ju+BSHssS5xYZE1jTEgzYJrMH5JekG3IKli71XJSZADgK0tSIOi1
T7YTf9M4TZGSQo/ZdXuDZzcibbVNZQF/ZH7ZkRh+FOlxIRXrlY8UbqSYK7iwN6u2SsDsE6zgjosx
gSJq4FayMOJ2RL/L5YIDt23sXrLDQTzfbtwSqxm8lhTWuHjPnTTOqgFby2UPXuNsJLTuPICMT8CB
TLVwNYIz9myZ6FebHUEQzGlUWzOcVKVLC0DQLbqM1YjNbR6rR0owaNiEIgyel0G3Zefr46h38Vg6
q8I5MFxnTxLEh2AVfWbD27c/FoPB05cxslMVVmN2VBjE+ez7chVQfNGeNcyPXaYqhrguX2MHzS1m
OP35we5415gpXgwXiLPCwkoCGvRdF3AMKaimuxWoLuc9bwK06HLHxk6ADgQb3gZ2cXZL+nzlHB7s
22dZPp0XslTWADX2bfSlxIEPRA6Hfx11WtGbSF3xTTPlC48p7s8JyJVGaYwZU2lZLQ7cJqvPJX9Z
T9SRLLebrc15ic4ipSYlQZr7RHSHqfgjNXr9ME5v5OQY9/FKQCuvHsGY8tk7JXRkXe56BxeM/CPd
BmQOL0kbtej6q8FnpGVQP1pgflpCU4WfDgmSFmEXtT2UgMP+M3+aE90b3kaMoMF2hZfHr9j8IGPr
J4wdu2UwPw+H62+G/5IirWluP83bHDIG6e91cYV6g/ZH+SFfkefyjI6NTWhFz/owXbw7hwo37Ddj
ILlOednRLLMeMAih6B/iutg3C3vA2X8fIlEMuJzVmNIE8cYObIiIw5QBifgM1tr0k1JwKI6U0WqF
ozLrIVyltTNoFZmF20YwxPHmbBdZEbX8PZsrDJO2F+QO1j5Q8HmJuQNqUhPggdHpw64/g++wg05S
iStbS3DMP5dDfHNHBHKIeuP2rPlg2XbENyFUkHq+FHABjGwu1X9Ddapv2kK1h4ZuSiO6W0zOGr5y
k66nO6bi9H6wQqBMwAGvnnefqaK7WFZpjU2U4MPXYXms0UI7isLE/5bC+NlzDWR7HiyjZ3VVm+R0
g/wC/EG7VJnmaQcKw+47HHG3pLyQ//2sz1Sa+aSZrKuSm3Rf68hsmC3SQ8M6+6Aic6XKu3YrRMhn
q31nhmvBFkTPcLZb490xrsLdihCTAU5HmjlF0oiSYQCJu04MprCG3Zr+FB+I3UyB5/xYUke+vC+c
DY6K6covDgs0eQUG2WnEsmIDEK2vezCrIfQCCmZ+Q1FllgYcUtOIvgfGK3V8eJk4X4zxw0hjJ2Pv
VaiN3z8qxikmJxnbD8xznyx51iw/RJ903PIeN4SnPF7wQ5x5pZt3MVguT7i8QmmDElPPaICoF88C
xyZ5f/nVtW9smFemsmbzgxm2excfpyic0TUcwY6qxW2alu7R7M16M4OdVzzuuA+PJBZdsaWwc9PU
9OXGfDSZbo6fIcXIonbC7+Sy4UzzZnqEy0DXJtPQVCA2wvLa5l8T4srb6rrdTtCDxaCbF4AoAbhc
1055c5uVreElIKoFFF70wNIbrNxs+9uQ3kQWCd0gQ6v8dDqiplTMsts66sfaDwfW+tETLcKc5A+S
p1bX7RiiuDo6R2MHo+zJiXkyf5D9TzG1xYWi5TAsC6cwIpqsM1MJi0yDPtq86kdTzBmbZzB72OHR
3R+QukJdJFvK2qoPZ3WgLgdd1Idnhij2u+VXvwYEqirovYAcCvslq13Sr7DLt2MSqcTRGfdvoiYM
yj3VwcGYYUng6MvyEEBXwvekj0tAQOMPCpDLjrtnnp3j5Dtf4SBZvqxOeEIbLoyvlSo7eZZ8w+fb
OXzgf/6qTTFZ6U5RRR6hxkUx5wOuZDjxUqZRq+F0WzsfxF6ijr/LBI7AbZNo8rYPQlzs2DZMeJ3S
/gjxOzdVkvAw/aOhZfuxjMnbgc5NBRNlMXs1/Z+THSh9v2aPthWGqGwtG5fsFbxMQFEwVFPcReYc
AL6datJGRQzX8xxT7mEOELBeONR3lx0njjjSw5rPSfqebLJIlcssbigPb0mKTVIeEWXkHEdgHIos
rYTKOP+NbFyL31Zn0Vw8JVAdPi0QsMeuDnJSCWk3xz/lRu8bsCFCZrYiz85WZ1O1Rbdva/0E8L3n
6x+hYpFGK6hQQ+TTJ4Y8Vit3r09LAi+rlit4Gn7KGRx/SR9zYBcSkUX22W199a0ek8+nOVMvzoEg
oczwenZofFgYyUp25hJioAcb3V2QlrjYMeej70UoNcFMqJgm7OIT8jgv8QQxKx23YiNZ3ZNVro22
p3nj4uP1dZSL16ENonLC6hGwAPKWZORg9sSHo3ngSzkw1Gmc4ffFTa0Fa6w15Ci1U8mtKU3/7HRB
MLg9gDiO/NrYH32HgsCu3Nxcwk1z4mCmwqRMbcxsYzjcQn2NWsQpZ9TFX3boS3AFUaFvVul6r+55
SpTm9ESm2fbFbgqcDURGJ5LFfW9DhQSeIWmQm5LG4EDvxYXJ6QfXRuE9cnGoXM4/sBiuYh47AL4n
MzuOKCqVla00MFhrsnxs2Sq8zHvunzBRYa7PfJeTkghGE+igMu0Abj9HBFZL0XTdcgN62smHVvsB
YqNEM6rEDgVxqzIXBRUuvyB+6K7cQGZ9WtDtx9tfnKN4xcHga47qZA6pYjA0GXZ/SFh5mtUO8dH2
iY+LSXOBlS/9OwQx3MxMILbngU/dwTXiwe/Dsen1eWyS47t/msHdXkMYngZ01x8Rgk6CpkhIhZL/
AkqA0SC+bG4KdSS+jePPcPMk2g1ob9wzO8J56kB+1sqSERdjWSVLkOjArqbs+8BKEHvfvK7V4MnW
EtY/hmIWi07fx4AuwwjwghfgA/Vdzl6hslbQ/dYocPCOLxnZXTw66LP19cY3d6f4PICLP2+T2Iur
lBjhUWS6qjuCOlWE49pLKaDGPyvCnjhrdRWT0dFn5A5eC4ODWOgd8YNPNc3toGfV9A1kJvMLQN98
TU/ZmMvoLrv+aNTlzB1R0G+y68hx0j72Tr3BqDYxmxi049Li4HxACJm14wcb96ybdsa7/vAAnQCX
AIvyM79AvznZv2phnw5i1Izcy2Cu43J8s5evk4DCv3wzcexSq6Q7uPDXa7RbsSObmlx2ONQcEOh8
NOt09KvjIM00Otj+D2teK2le6AtbjLGm6W3Hk6SmkJXs2YF5dsLzVt5L9UlHTP/+GTuKeWWtAmK+
zCx2EB7ID62nJ/MEk7ifcIBrzmDw6fv6hKQ0ispgOXoWYn6dqUlXnMzPqHNDLNbgUqYyGDH1wQVk
M/wpFwUjQZJhBkpX/sv8vv5Y5lo6IeJxugadA3HGJhnp2BtX++HyShUfo47vW7nudhKZyyaaJUsn
5Z0CfY/Sl5uOd93tqJN9cUl7YHtd7ZeQ54r3OoeNpy2IU8e+2Ihvgx6nqSaMhgy5g26C5WJWpMxu
8BG0mBeSuqbwqhfzRKvCp9wi1BEfTGWAdyaUkh6+rQ32FhLgg9+9vqcg1HF6CeTN7y539fxBxRhz
atN0NDan8FEDb+DUJqYGzvqx9DiouSG/aN/0wZQ7L3oIOMcf83OffY4OONwDPINyAitc3okzvpXS
NIw97bK74R//MHu8mABPCLHMTALkr7e1oSEtdC+7L6tJLHGg6whT3WWa3if+JoqPaZZRU03l5gRT
EmOlMb0Uw/Vq8wWOuqN1IJwd/WWPTt58f51bOwYmIG3HWiWIUZ4IXXsshSolFvFg3QG2MOsx79vN
x27TauWyBgGGOPF1i67+bTE1APpVMbiDYXtAnnEaLo7wVy2tu6X3loWRrKlUKcZmUhLl9rXvz6hL
KgcorgVeAwRKi8rOZlAz5LRF51FW+ZsXO0XaCf3DxUWuvDJ7daCuwmrD+EDenQOZEILX6U3FwB3q
iA3gDse4vJWPjANzfN9wwPeFu3vPDwJsOm04Vj7rchxlEEilQzFBYiKr/U2HXmpFaz6s2uZuh2ZT
GB27BevMatGAE1L/Bd1z+hVjlZCEBA7WYWPfXpu71KDAC1drzplHDhjRKxzt52q4bbI/2aHpaOUn
uorPvmjzjikPUliv3kG33u2hqg4qv21X8oqLlmW0TAjf0dlK+xfiw82i7UCDllzAliHa18mrHVFm
Vlafs/taTwp1e6MmLiyOmJskV2s45K51qHnsmU/n7mAfleN0JE4JfSX7J38ziRV4+1ucshC0y6lf
JhCs29Puk0N5hJV/y8JN4NflwBO0ujTWtLsk1F9cqcmrmIN37UwPTkjECE0adiTE9tHNRTtQksfK
fkmUp3WPtXh22c+qvqvgJQoaLQbGyTOmECiugizJZZ4GQc+jWPhUVAmTss0JuCWVlQJDnCvGU7h9
ZjmNqpmFizCxTs4EzDmH2WNPPEBggkeHndH2vezZl2N8abszDqEHOAcPAATqcOEY0TXn2qUKAIiT
oV4vsQLa6nkKIryocrpPk5+xYLJ/sjsVpWm6Y3Nu8Z6wok6/FsAB2yqhLFVMOBrrEuUPRzmNbofg
TYrHmWN0P7mjfDC3DaaGmnlGVbv8fvAYR/k7ynHrePtf6JERXsUIsXYnq4H4Jz2sZWeL0yIv+9Hq
4n1oX3XTnpPpaGvRt7v4amLeOJAOzeWttFbiU0LKpY0Z0ClKRWj8MCLaPMX/WW3Vs7nj4El7nPm5
f8DatSdkP/90NcXxPpujrSIM4t5VydWmwsCt82Licjm81xZTpbdbuep02IfSJSR7kZkkdF36gJN1
4qF7Xs7bbxGzgj5p0t6cLBhwjdhT77ngl8xj2kPaIdk03YZZWJM6sXjKJqpLUOpIN/WrfRGzMkz2
912ysmmhPnIyRi8IYjLjeB7Qn3+BJi6j5WqyNNyn1B2tT11ziKz3pnnT21msD3BvxeHi3HD4fifr
lajWuPge1xqSTNpLeuKXuTyv6bthYq6X1XDdiU4/8Ctt+XEFfrYd+8xKGW6VsW5WMAZoelCD96X6
WU/2R2LU5Geqm4DgAcbzO7INqWHPWSPaUnUl+fNhgd7JxqlhNe/B8USzJwzNURuBquvio6a5ZOrH
kqjIc3j0GvCLs93HPrXFEOoodOJcX2LaCmDvY05nrroD8uN+/RWG22GXCYxEp0/tZxz2dZvg+4He
43FeZ+TGao7dj2BdeBQVlAN4QYbyx8zmvUkOhHoXPzgbQYXAU6HiZT9CFmyZo5WXy3uLZovvOJjT
KnmTC3HkdRF76vmXR1vDER018z1aiu2jQ+Clp/F8nPcuKDDTZhIvfZFrkI7i1zBHigV5lk9w8A+D
L/GUc7zWO8xtZpfXa0sgjb+/osPmQ0moui1V8srkoPEBRaQ3TJj3MTZ++gbzC3VAySF7Z0Ds+0Ja
8sE9Y3qrSmrl3mP05XmNvx6ccVKdnx60/VowfAYBsQgYoushl9Zd9GCu33FUroihqBF2TNlZMbPG
qEYfv+Ac0q5wKcy9J8XFvgEGya3mXeNUPGlEMd0jn1uZ28ppkhmU8i5zN/4ouBiK1u1q92ASMZND
YWd3c9MNCIVs1eT51Zh067/aPbqxjFIWMA7oF/SwI4qVc8Sp2Sqp6a0XePBqttFIuABlrlfrXwXz
qxO8Htt3K1tld2oNhlIf4M8i3dQTY3NF82FhmGiX2Yseg+gQwzwZNJivRPaoT5T1uPaJk2Gl6UcO
Z2okK0cOr1vACAsDTJszsGsfzoywLsyzIGcRjaxaY2xIbyIF15TQpYrXLjMo0ZCyIWGDtr0pk/co
Rv5wdE8Vz+Z5o8O/dWqTk1u/Tg5XwijBfu+71uQNNj0DyviOqI00UrSpbFbk0cAYvGxW5O5u+gzj
CYXwoQzg9nqZ92nVZ9UsH2iJHqvBV8qZcumTPhiWfnAwJyaEzWKXH6Fbo09VGBrqii0BQZRBUBXJ
5LNawXoJfIkBwxqo5z8vvsEkSdwG51lJTyXOcNAR01hVI4N8WTjk4d0JazWwTmXrfPAaQPxAaYFd
gbTYr5n8jnQxXaIjsofT7l2wgNDQsEPWw3Vbwf8bPtp01rMrh3NtoR/N7w307322n90enbDPcKgE
UAxrWUp8P5Nr37s+097N7RsRMVwfDe5CyVKrIMd1uNLVqFetny0avzrWVCwAh+3kIieKROmQvA2x
ft8GwjlBPLgwOZ5ICqbqbw0VZygz36xsWq9wP7lCHedM2xycfH58DBjChpEcabZt0qTEaYYa8AhC
Xjt69J2Emi+pdSeH5o/Px/i193IuGmFQszN8AIa3sy1WwRMvlPNSaAXX5D9z5lCNZ/o0lOSWi0iS
CXdmcnC8iaR9cczRHuO5452O0mVNngBg2WR685pwqi7Og8S7OUNT+iGvsSn3ZpIzy8hlz6ri33AG
5aTPN4gM6Wu/WLWVAV335uwCsFVWFCGsy75WBjrTS+SdpxMV1084o2SWY24a3r7oLKhVNWaW/Og8
EGQ6g8DI+oQ+fSx5Cr37kIkZ+SA3GzxFjmPliHflN0wB/BsVcu4CMDXDVcA0itK3xxgPVA8Xr8MQ
aEg22Iyxbt1U2XcgNdJtZzKzgasJjz+vwnxWMCeIjqKwpLtKazJSqDM74nVAo3Hu+RjGwNqxHvL9
xVxkU7qcUTmaDKbCokIimZtGl3e46tHW1ObVek/AFK9ul6iceYWnpHme3MjafcoCFLtkF82OXdNx
bBTGSreGVqArnrnV3sW0cfk3uGUQEXHkq6lV603HIzzNOYn3dhMRIv8sLULVeofEYBTGMMi+Fql2
tO9v7EoWGJZWcpe6UgboXtPD5+BFusJ1cvtMy3b0YnQkn1/PzbHhtDQjPlL6c8saM9IK/wIb+sqh
eCWYh0wsCbvwxxdFHd6YF+jMhYCnP4fI6NrIvXPI4nlXcqoOj1D9hLdqzF3HYV5uJ4XTbdv6FOb5
06wXPVxJrS5SjXW5vumWYuq83+SVHe72gpo638Mk6Xn1D683S5DxSrZK5NdnWDLv4QjVzOKUu0UC
m2QKybB4jAF7lCuC9Sq5Xp9hdoK1yZgK2l53V8SpJsEzW63A/WU+gQTc0kemw/99WarH/P0FegwI
IVcH1NB2L2zr8MA7pXcf0X87bL0ftzXvynvP3/LdsEPLSTv5NlKxXA4IDCjTF6QMBmA2gq+Wsly2
CudOgCkm7VbnG12pkRr7vNbYrudg2v1Nl1l5VxmwoxX5rG5TBiI6RO1yn9Vmq8nKg/vgOxt2ujdC
r2I1vFZkzpNa6av792pCtnjrY53aw7MatBXr9oxX4miYt7d5HVfX+QnhJj0X87kP3qadz1ThrVqR
jaoX/vn7cIvcLF7It7rErV1NZdHCLL6eV/aqclcv0cNlltwqTkXObzjwenos8akYLZe5zxYKi8Vs
JNlozaTCdunJEdxhINN94lWwpNS0WVruzXSBZOh67N2BBBRReK5mD76BmN/DXc8HvRcV/gf/j6Qz
W1IVy8LwExkBiAK3zOA8m94QqaaIoCCzPn19+1TE6eruypOZintY659WsqUOjkB0lsvxlbhXoTH+
XAnBlT3nh7QA85dpB1Qj/rwdUBvIzKTnSIASxIIKjM5HHo1ctvEineCu2sCScsEfczMG/of/pBtg
VoV5UcFb7IBDJV+TIB8eNAsrNmPpgbTX4Kl4SNjlKNaLcvMn+sP4FKSY/9sN2GQM3IWIomw9sRxZ
WHwZzfA5itZQoLa3VVve8cNld4Y4EmcgCwEtioSojPR7sbQSsyPfl1OsnMqXxpnR0gbfyXaxOH3d
0eYf48DnwLupDe8065ih93hwrZ+NM2nkM4Ert9AM+ukjprmOWWU/15dFDIB0gORd7g2frfkK7svu
FxxtqPt4u1+22ptnVKz30hlwdoA6pV7mGm7yIDmhI49gbNU0jNZndtYUE8HMlsZ8jYoZFmk6z5eD
j5lvKU3NebVUUDSYw95+Xug/F0x/Ou0IOEJ6FsAtVIRiOU60gFc6wp1lloFI/G+wBjwgvmLS46J+
Dxj1xeq7PyyPCr6g+E1i+KnSQU1mThu80P80Ogy/WzMhVWWC2EUN1oBEgeCoF7OtaxJsVh1rc0lT
D3r4JfwWQ/nYflGAW976ObsvBA+BzGaZAifS/63ADbb19jSmfSb2p/vOXgL5SeZQ6DNCKQQdIapr
akyG+dp8qLpTT9TgDcKjOevHQYAsSuvTLarVojh/C+ePxOxH4QwLz2D+Bp/yMm79eDhnok2B4nGr
LL1HMFwUlz3w8qnzEsPpyVTQDmVjnqTfYtuDANXnmIFiJlcqJ9zx2HJsErnIbUh5MHQ+dLG1sWDu
8ewUQMf/xbPHmZ+v0ccKaJxDyBaZX+6JH2E34UT+mdhu6teBjpjrdhX9NjFD/ZLPIcClwh08kRfR
yegmnS588DCgF27Qx91BAsnSexHoO6mnsgvF7bocamuAlZbrjKjtzXbL2Cmws704G6OafafsEc2y
cM6uVvlCDK9YQcClsltsH0cACiINluuXTssCM7Hcgkq41azis6jm7NJ+e2KmITo6jbJC+VCwCllV
+QOXU0rzrx0B8otDHQFHhljkiIRugjZBMGhqxt8eNRZbuuBYZkRGOn9sX1PCzcV0KOCmgqsA+OdI
lYG3ffJMTbiFxRC4EeoekxP3AzPF5hRl+Rw+cC9+ucCWCjQ+Q8LBqekuaFv2jNxNUWX2EHSZeTyd
tcnQPyu7MyQB2MOtbygqxh4qqF5UkVHvDBccOC3V1tJIbPmHPvQaMV1PBERvNrRnmC4k+xXukoHX
evjP3puiN0PjzaQVhnqC56iIpq4QXirxJcEtdleEhqKDokGdXYUMkvcF+DvT3LMuYF79Q9mx0AC8
BxhHdQj7FyqFmlua6wtsegQA+REMBcVWb+wqbJLWh3r385rwoPac6ytNkLRGOyHXndWCQKNfFNw/
qveejFFAwC6gIgZlwIvFK0GB21Hb1b23wvwIGLHCqCYcbS5KYVw/Ami+Q7QwLlSILWsQUcYq/5vc
tqEKnR2lG2cxDxR6rBRLHQgVcwF+oAZR32dVHLXYPhI4QJwFb7ZGvpiahr9iDdO/g158zNWV2Jlo
Jl+oG8m5qHygx95+Lb+qNSZ1gjVLlwYlhJxjridWhVxa3AVndG1YpwmQzRgST9ADBlfGOtztP5xJ
BmqoBYmtDKg3Zga+bfiD3gwoGSAVhlQYNRNYmaztjPigEFv7Iusjh4i1388JUMh3A+frT3xr2MPq
iCY8cjB36kxJ97UGm83rAh3FE0+Bl0p7iE4XSPTDAefQZf2Ksjn+mKhhnnskPAggb/jjW+DBbLxm
pCtBBWvkVUYjSHVTpwS0BLG1Z7Q3U2UlJOvjE9KnfghElu4bS5ZcfizFuxKioxLqcmCeyE9k5wOk
x4QfmGmt4QURazIm1gpeJmbKM0RY5qzKAblBzURu/cdjgjvgukKoBoRXVYAKI+7pO0IwPoXn5AEF
ZL/w8m6SPOjvf1k3K9mPtLAYwu+OWPAvwtaxcFib27dD29A3doKp/HRnALZD8G1FJ2c/kpt+UEiM
MI2wd3oxYFTlSWx13O00dxo5Gc8tPmmr90TJkW/CXT5EFvAwrFBBm8tUyaYG5fFD/fAI30xIMcuV
NU+WDgKFUFkMvZ/pc0RXWMz739907OTsl1UL0YyiEMQG6dJxHmq/YzdsFPuXCDrrtwlUKMOv81j3
0im+8gqA4nCV2jW1CBjZHnUGA1CFzXjXMsmwOyQ2OpfOVIdsZEAnWXM64H5S5J2I/aGjemK+jk0c
P/j68Y2UQgu02CmhqIspyj2cZ5R+xChlLE3rxd4BVBebgPNfYe4vGZ+XsRwShaRQnMMtkjYknPy2
wODpVN3+/ouPm7iTXudU7UWVgO5EdfkmnT0G6Ucwhmy3UViq63bgEqk+cOHiJrrFUKWNHBSRL+EK
Yi4d8brFw5FV2MGKPQg+zdWKdYTi1nCGT7fD/B9ZhDI8BT+wEAC963JCB/8C6a3ktDVcdxZ5p/M2
RmN82HLqQu9EMxSs1GXbZ+qUehjTTuCXHnglhSLHBKdmZIFp59G0H3LSKYvH4PyJjylNR+2D+DLf
iEi3mop9HIe1snuqdvJwEuk22D/JJ6blbWf6Y1m2czmG92aiMMmfKH36SULiXD3F6vbYMsWajFuV
zouhxFxNY8cQW6H5A2CrC26BkSbGBxX6ZtA7Hwras7FuHvORsuig9l4+bLwydIwPgRrL1yh8I9FS
OrOWKMkJ68r9ptoputM3c8D1MvfbgQWZ9+SGNTtPYkzaKrtPaSN4Dezv5wrK1BiFcuFEjZ/k0zdv
RNPcRE/t951TFbi1XfXj7RebokllWmrus7HUoUV8WTGFhm+2MkOCpKDKXDV1i8FU0ry8Cz+Nz2tl
aMaYUy/jILqu71zEtKgborNMjbLcGl/h8+BQjMmScgBgUZQU1Wiekx5AXipNpWyNXsL9x2//d3d7
98JXy91AcT4QvGYCXfYa2A0U0dthphsvmLQDqyROmvgakej1LTdM1rl3+xeQOQiLmeV2V9uNUCwl
hsmk12lFKBYyoxdNtfl9+kVp/dJWpssxGSpkHIHFXErgDWB7L0NzRqZavP56jyQo+fMIH5zZoCO1
541WPwZqLg+Dt+L9RBfVvCBFK8jW9g4/BrSrN0zgj2OkSWTvAJ0+FA+kXoyFG0YYr/MA4rJliJpm
/S0JIoCgA+ijdGFiZcJs3t4c3n8C3sh7SAfGG2h9FtbqbhuwcX/KcjBe0fakFotHKp0LPQXqfFdC
9SWe6/dL6U91cTpx1v7TtRz/+VHh7AQBWkbUt/yFWUPNw+RMbs4pClMKkkAINHOLlq/Gj2iutTUH
kU3LNCVGJhcSuJ/50Bo64Qby6e70s3BOdu38cOhXqYWU68AHCzioyVawNiwewHA29ebRJQ+miLEq
d2lY9FnLpTl9B8zY4pPgIThk4HprEjGvI8QZTn+ggveoE7yTatWBYPLvWyg+YCZhsEL4roRP1AoE
Jm2fREO4wkcF+inoAlwtzhB1omiqXSw5grpUgKLFAgoQbnZO4HlfDzDSUg2O2MfejFxRb4tpS6mz
Di6fxejkCDUajcfeoVHkzsjslBQcbecxyHLRrYULSfxGDsB/Ylvpa53wQJkaRbBymnTwak/EFTft
0rytUxtU62Fib1HYCHR1m0wW5XCqHQE2QKuQGEHwCW9IQquA1ovnN80e9jAY3SfxgZ+o/VAH3c0H
kU2iOoqs51kpLWFQeTib2Aph8+fjITyHYoabhCgWqhecgDpDuUimdckeOOwZthVw67882sMvDXk4
tro1mh2tniSZx9jE3f/8ME9JoA6CsANwIMWYnFz6nrydjVVW6HPWpEsSP3iaNEJ3lBLtG1FWUB/0
gI2HXguYIdq3SC42QMYnhEaH9XKdfIgeDBiavFY3Hg8TT3tN0XcneOU7i97Bo7MjeA/7gzhZeUD9
2onm6ANvzK2XLECdGXtlrEdqwwU0vd/U0lkyLS3BUGclg7CJPRKvomVkoC/oF+NFdyTpKkRXEFuN
iJ2rfwm9gVIpjTl36gWypJj/9l/zF3Hhcdpb+kYKoDtmqVdwdNnoJT8va6ls5RURdXwo9s/vyNpp
bxOuhN/7WcRT+r8HvUJuHgjTAVzIxNwsmav9jatloWiBw/9QS/tnfMnAVfpqqp3e+VbRvDv6ymmO
pIPuGPYDVFYh0SRCX5UxAZ1y8vWD8jc+C0GLdBuvUvBpARiCw4pgovE3uJf2AF2Aho0WYDKCG3CO
UMP3bdaa1R4NCSkuslkDWRwijBmDtX5VGaskmRKuYKv8rHPuaj4uA43ay0Y0Q30u1t8LolO50W9V
Jgs69lNpUW8XUOHVDJk5WJXmk1ti6rcP6B7qDmjRasqmlDAMDVz558oipTSSzGsK0hXZ19JFHkVV
/A7rTdG5Um6lK/nM+cPSYe3p2hS6fS1kqZ58OvCk0Vfa8/Tn1/neODmniWXkDmfj+kF3pxGKeEJI
QiqCUKFE4swUitH552HKpKF1mXUxfhmBEM848r8ATkEKCcuiR8buEo7l37Fc2p/Wl2pO8IpbQ7Ji
fBrWN+Mapxh2NXzZqz5nOB9rP07BWmqBsHKE9H6chE+wPsmp0KVm07Nwy4hO47OaHeV8AW48G4Nb
vBga07fme02bj3SCir/s3EELcsoEpzTEHkZoDzO/XPKbHgpObyEvgK1ZtFuEfzH5ZHMFWDvE8dj9
UutkLikqp2o3qCcFvOyuHXtj3XlbwChD1AouOCeOBRWReVB+Q7lz9DxgRPvYQ425EmoRUnyIi+K+
W2kTsFQY9NsG3LGZRN08rHc+amkagRW7trAjQO/ILT7biMkjn7DnonWqPFAYbd1bIShGbP7Kmf8L
y4hGJgt7ifIjKCXUsuK8RLob7rR9THliaX87vZ5gxyNbTDpE95+NOMEgsqz34eG9ZUd3FO0ZjJIJ
TASdW0rm/0wFFrbzQyRZqrZtuLAr0nd2EwG0ztynEwB/0Vaa6a5H/QwH5bdAH3A0az2IHd6kGpZT
DlXS+Mioevhi8AlGkv2MBnvuflAsfAl5JrCdGZbEcA1FJIIwZwig+Lqif/hsGKdKZqCxvEJKsJLs
58h7MU+PyarNgT5r/Ao+k+zvlg6s118OosV7WpW5pRw2KeK3btvBa2/gD9VJruG5lOwhWBeNLHMP
J9cHAxhpdlaZhwFvqJob6O+MLxJTt80nypyWCHUMaD5NrBKmYy6104nlZphPlCUtTiQMNcrHEvcc
TA/nn5kXm1oEKrAGUpASzQB5BcMYJuY3EjSBUMbRnZcznFtr2tLB4YtixqZHLVz166mGo3KE4jNC
DUeQx4A9kj0WxfuQEK3wnlYRrSGblbmzw329fevTZmQX2TriLecWJZiBOfilOGTkJdRBhvvCCFKM
dnm8eSreq/Hfqd3XyESCEYkOD5yAuzy3pJ7BXZ4SE4sXPrqrHuSUfOOAC/v5dV6Nl1dTrqh+A4xC
gXvPg3E6H/8CttB+fpjp2950yeo7b5QQzrd46ttmSVUXR4gZ0MfDiphVso0apogyoOkLbM0xcM2f
ohNqhQQJP8knHMbhCKxFXRip966YKtkVVowzriFn0NRf9mvgpfDrX5ptvqHd6egbcLIN3VYNR1+r
H7nRsSmdD345LGUIG2XKMKvtGEu3HH+mTQ8obdNx0qOmn6lKaUvmR+twvasP/8msu9obMCxhcjds
ZjTWdiLocx2ZjVVNKTMJbKW085MzQoiyOt6H1gC0k/6XAfOU/o8ZopFX6yjpTJIdNbJVeV0xilWd
fgCNczGenspK+qFvIKktgowZO8+FWm5ouBsfUvljMdFYQ2PEJoAVqOfjOnMjrKIRZ+72rjoFobrn
lyf35gPKFDlF7X614wMR+QAvi8fEzUc2J9/+gVWWS5Mt+080k2ebkbouR+v0iYJ9nNnKI8y52Ljy
AOq/6hIWXYGUbSnRbdkI649bk9uFZg5KRnpPKt2uSjrJJZPvXkQRUg0gZ1p0cjCWg4HC9dO8Nu/i
7knRBgEAQx6K2aMOy2iRAbLRVih2XE5SLAfc01AfUaApYjsoIxz4WevcT08i9L4GngNbV90WbLEE
kLW5ZRW0fNn4XLwJhxq6nQJ8wXEM7hLL4K6nnoluyq7tVtHIG99/6s55FFZ+LVCay8tPtv3AlWso
qFZIltTMBmK6v08KdBJzZf2s33KEvof2i3ZwROlgf+OgwIOzi3OoX1v/2AnKfpozeikFTeTI4qRo
pDDhnTztLwDTht5ZpHOObaiyPHy5FZKQyu1APKTyphDoMl5/vosPpRQfeVydW0q0t2+8YVTsNN93
vfOkdERh1v4MqOlyW8vXsRai2CAbBdwFyhw9BxDgarjcK910tCVB7zU9Ei0NSBhM3uerGHk/Oyqy
x1XXT9U/RnUSrIn3j2zKZYGw4PxZ3+uQAnnoGu2SjLjI+14eHGD4R5RfGfH4T/qAalZOJVUAZXln
14BMHOaI4jVH4mY63KeQdB+y7EpXXyPaeftdyPQVeapP0IWzU5FosNia84DNVOH7KpiWh4XBfP98
/GFv3Vfk+oOApNboQWEtEgPhuKftxyStmGcvorwsfa3RlfP9Z2nN60vsPBjyuS+UacYlTE5cmGNV
76yxcILfEaEfGskzrp+gS8SGiA45MXL+a9Z7zTSdjqn1KnQ3/e9nIl8Z1MAsvnvwPaKw00NS333w
BW358QxZCJwp3mumOjH/AyyaZjwYvNzX5YnUoEBgZhswHdwYW4xdQ3Rduwp9mRiEM+cVcbENNrJf
QuHPWMQfrwv18EG7vOinJJ3pK5ynXn0mPeRpvVd6+LzV9NzH1E/CcSAFGutyPlTI6fvi4WQ48p5S
qHrC3toMHFpl03xOUy1Ppdsba/QiWrVBR4W0l+bPln7fRJAFtmMc22VbYcPqqPb2AKpY6B3EpcMJ
Hjpb/cmgVZVvEK8LuEBcyBwCqDYbH5y6eC2Ip/+qtjrnQbAQewYRU7Y+yVSzX64UfocOtPE780fT
4WGgu4Vsfo/tpRZMV/IHVnXDKcJ1Ae3CDaaLJ9TdGk9Cb7O6D/2MBwa0+vdgljWNFUEgsqVD3qvm
I7W+itPCIC5kN2foG4gNVtjY1ObJND1J12TGXxkcpIQsmLeKuLFxeInGovIoMFXVjoaEHRoLaQWJ
4CYi81M+ynZv2HkcKgUDOwB32jkzulRyECO0LrYBxtC4IymMkQE+UzdRbflh1bJFKVgBihQ+Z/Xg
ey6Jbs3AbR54i0IlsUjaeCphxsSMYkZowCfzH0+3RM1ZuoUY9CkVU8WhUcALIgiDeFZojHktlxgl
3+shbXEAPIn2Zt+iJ6AAHpzzecWQun0EARd8t+QMpIKjIKZA5OQ6Mu0iVcV0OOGzc6Wb8vAN3Lk/
LQXTItviguJKWRUBqp3J5ywzI4PxlffpYCP9PoBjXuhFeexrapBvYda5+zwktxEUxth+ez2N8ipa
VeHo+jpGIJWwulPsQwijDqU8YQ7KfZcyrXUdn+lBSEnVzPuG6Swf7BOzGGMEEglmopHeRdLTKLe/
WlgDyT7scePr2/osjQ5RPmWV6DcSat7rxkOe/k23pQiaCVgLBpYEWaRl5kRH/sTGlCL7ldjv3kZv
OhrulYLyV16OO0w8NFt7I3Xb2gMcN1476VQfE6qVgtlPJbcuWZg8zoiEIl4qMCaK0GJStiBZTvJl
CDo2PaFxGk2qh0c5Vc2p4b4MwXijOawsUFnwUO4diFKfGHqaZNnOGjFR52uPH/aT0aeyqY0caJW6
sN9htpRYtz+IeJyxYjXkepOH/VeQrpFbn9OwdhSOe3xMd5pgR/1YbyRN2IXQZSA1IHJxBmyroeSc
PyqB95bbz9BraWYcyWnCMac0lE69JNQQMfvH7e5WDTk3Og8CRnUPlukh5ucNrfHs/jdm+JwpbDAC
rOfcGVyyCq1ytxota3fEAkFb5nDeO6y+BmIfFItJQexY1BYgQFQgLyfHaSQRGXz3kfZEf5WKv9DT
0b3AflollB/5D49dkvk87TfS51XE5DM2GbgM1gGGOz2CtFljqX8OGahjMSaDSFS+VEtAX3xcT1KH
Tbmy+AW4WcfMWXQ1zvc/9fY9jrqN9kHC1JL4yyskqoHu1UsRRRmkdh+/ogLlaeNBBfxGMi/7HzpD
HRHKYEFiaq04SuwCsOqjbYxhl7aCZukb0kQQG4NKy9MWMpZze3htHMOtB9bgLLsj2HeQ9WV7ZT0r
qo1ooEXAgza8mGfbuzIfdC5y/+HAlmmwaKZ/RhMMY+USyRCxzQdKmQqPMmJ7HLQ7OPSmB4zGgB2X
F6pC6v6e8UTnMraeZcigq7WxQIvT0ognth6ZidutcLtjgJy+TkOhHZMXXJWMBsmOOSnSGWOFGKOe
6uBLcmBwgdxRcf4ai+Gi7tiQ1CvUdiqIU0hPMf4d0O4gZZ7JJ1LlC3t8E6srF1dCvy0W6cd7jMMx
I44W3zvXQfJH2fJGiHCjbxF+RrFHs5Q7og3yMN0Z9Q0Ym7YbNVJ2Lvmc1/Jwx6zkVyhF6x4/ENDP
bdxtnpBEZFDbmPkkM00nWjZTKtWsK2s0DJRBwEg00q3dnnnG0FWGGrSHZx8SNza+T3R262e8y2FJ
Xha2ryH1bf7L4Rw9qJydeDd4Lu/6/B5Zce/liVd0F0U+cEm+fqsmfMuplV6HxCWXXnSIAzxoo6U+
MCWQ8ffiNb5CGRcS49fgyWFP5y8kHRorlS37RXgIqo0dkbtWdgAjBt0lYbFKQ6cAeGncLg4jHm99
JvDtoZ3a85167IRYx9ilp3qTrKlMvzTZV4bDoMiop0PZlmb4yMsDKDoo6cMd4B1g3qY6pE1eSKBz
3NQnHHsdlhB1nqzwgSNVRRfBDLGIMYq2UXiNCIsrMP6kKlJBN2UHGUHy0xvOp3Zi1TKkQI5dUc6Q
jgM3PXBi8FciKdqzzPig30YAJfLsJQVj3YO5YAzWZgT2Av7kjlgtQZHzQPIVUYcE7kgkHtHe679J
Zfe3Nl+WkaNljswg03PJKU4rmE8f9aStNtgyBv01uYcYBHhHz9daifz7OZ+OcO8kkKU6sPk6pvPv
D+s/iidPCpYq8p9GdfoQ7dgVsIhs4D99ueaJA1x3nfmHesFTZXOp1NZhvJhCtyApMhn1QL1ijjce
guCeAMTnwG0tfNxg7GJayMKdUbaI3BXgL3CezAZFRqVESh/nM06rfMar59F5+cuaOl8nJmSmWf4O
Q1Tb2LSS6ad0AJBUuyg8sC2UHose2IFzoQczpeRgPYCVR9OLyF+snfppZ3ve32A5rZ2/tRts87DE
+26eZsm6vjuMDUmAZLlXLDQpqC8yZGso72xDsTEfDfDpABVoPuowCiACCcZeWdggfMLA//dZLA+v
23KpOUusjmsKNcD/eJWmNr+iJzXAZ1yTkBXOZs/fo7boL/bsNGNH+pDVawinv94sv0yTKFEWDII+
PeI3AYYR4PDWOOC3hFzhSoP8ctbsP8L1dxeGavwILVbMCcxtsCRvIJu8U/eypgT6S7w/yAAHG7wV
4if4A0Yxw2dkOu3tEH/ckjNue5h7BZcJpgXmRIEopcc2BaGw52G6JCP5BT5hi0++zezlQW/MJSsE
6/kUk7D4odZqlZwxCrzF0Fvue5wppu6Hg9tcvdtD65eKPEQ9Z3Q7IIMnHgIGpTAbnBWhZxZGNYYA
/wWgn3DxIHp354QBLnhbWy8YORgAQZ+JxEdOcMTgP7qxAh6ViTONNGD61e04TAGgdWbIiGAzIYuO
imUO28rdRrE7Hgs/OLvyiwqQvWyPJOxUX0rUu7n9Ttpz0yEIAPD1OKxaxUkdNEN3Bkh0sXXmVACo
hYz9X/76EpT+YHLFNjL5eIwPxfoEH1ujaCiJTHdVpqx6EQ+XLP9pb2uGl2Z+ijeZj3zNAn+J1Q0r
M/VS7NxHY7bUrItKTDPFs0gwGgP260iJWCxdGLkeo6g8L5t45K/1grzkH+kstdiS1BZaZZIsjzz5
7njOZbkOMhcdj/pG6zLQ+QeaNrDbBA9WxfoqYe6dwEy90fxi1O64cYZzSEvzL7EO3pSJAcQFPLis
LQmU0yl/0yM8/scbjwI+L2cnsTZSVGJNaasqphfeKFaQemFMSOw3P5y5EwqIwQV9q2u4KOlGIoK/
2iFiwkNhcp0Ckp3qAZa1geYLLNBd0BDgRcdEfRL6idfxiJGN+M2hJVykAHBQ39/PvHK03pW8EZhP
xrX/vKHvwjuF2S8DO+6RrxMh1Aq1qaVbI20xIBdIc6FVNgKRPBWBkMi8HW27ipv5fcc9PBlta4hK
8wrUGDdmKEl2PCS3HGe0jTwT04/VjLnfpuWbVo1oorwDX7kH1YjEuAXtuGTZpUuRhmY4WV5XuLfs
Dukkqz4RFy/eEtwnGRc4gw8oN/7aOCgZMG/eU/P2dBnKZubXXzYI59FM+qJ9MX7wrWC2/gjLtq9G
FtDAPXU0stl6BBYvlND8l5T7A9TCdmductDebjwLRyM7qvnJYBWEjjH5YnK9vv188q7mk1V1wCTj
EMKGJH6erZ35HeNQO+NV3d4oxloREqZRzngDlLg0Jseh+s/TqCNX5kuEh4pHStYbEV6T/b+sJMLz
aGjQQKM/2w9rCDVQb8mCL0G86PIfIgiVKYMiydyvZ+R9WwPSp7YxioLGohyMdswCUAPl/NlAIKEL
yUjTobnl7SE6+wYUcSqsD1XsY6EylBvhIkZIzrscQ71JLn7nCS9xPzkzMxb5OBU2gbateansyx/5
BOgBXwjnoqAX2QOckicZZs1vRdoKsgoTmeTjou6YmLczdDOdtBvVeYc9P2L5mdXLekkn8JMj5od9
+U77IGalBtSghoJCmH+xjWNiJsX/S4jgiSd0zObdPp0GG90jgslBg7F9JI7mRl4FrYfLXzQIa1w9
WDpnPRbRwFjfx15TTLGlXxuuNvwtqVXsqs2qmuhrrmOGl5HHhgvLGbgFD1Lo6Xs4D9LX+HjQbLjx
jVADTPkjzOlgBDWgNN8n+tCOr1MWmxTRHKWjI1m8DNUQc7qGIusPlG5wfG11L1pJTAooAga55nOa
JganAnur1Lzl9kvEEH+mwMuPZa0QjZisYz/bJihmtlkgu20CFBGvE8L6bvflR3izUMqRC9LdsuAN
TdagrIMBj31mEtrfSxZ83Wwr+gZT3SNZrYPGiecFShZE5T2HPpoAsGgyML//ROIZigemwy+2Glkq
i9N+3+H4AtTikOhdJDMA5cOLuhLzmnpYKUeHNQD2s/JJ+0CWZdhCvQaTzL9ueCYRabfs5gCUBX0V
iVwgMT8NtLG26EKJbE1c8pSsW8OX1m9fIwAWIJXoiOSsTdWZjLGRlpQhwF5xHCGl+ayAwkYElw2u
6hw7PsV/xsAAfo9DqhgBfz/3ORMfhY7q40s+Ha/5mUrs0Qc2KHtj+bfMYmpAbIv9ivOSnbbvAEC+
boOnGIgf1s+5FX/CKmkEA7ueAbPjQpRYKJxN6MFYGlYz2SOr4RvgYGSXDxjWq5lpZ3YJ3vDJ+E8M
SYG/AtlDwOmKzAtY961gFf8xiuJiqwOm6NoMXPNSLkpAZgIFzC2djH9fDQKOo4H98ctZ4SEJ4l38
vgPU5+t4ydyp3w1RhgjSSvd4X/ZoBlDkc/XpKwCldB7PqaCJlOfDFXaO0Ub1kK/1SBxVr5hWt/QX
u/sCu0gEuonZH+3mRzT2rCOAINxVUiiFKJyONFLdyOSAIphYmTMVTWVLk3yOuR/GSIbLGUIe/eSH
CrfjgBntzL6ihp0I6096e6GNx9Yyq264EmYdsRFkOXiQqTrNGrBfexlRgNECN6XbD8gRb8KW1z1r
IcLEwiGc0u+sL7EprduPff00wBRPGCDHGj/2lOxVj7iNO6MIZt+xj+LvMW3Q5Fn8tQQbEALqN6AO
XnRJCrMjjEhu2OTD5WIWiugOtwaeTT7LnPvJf3DOIYJg7NyBHJddsUsX4D0TbSlQ8SfvCOwOjxVD
WSZiJIs+RKqoIf/FvKexjP59WjfqfHuTuFXNbSEYFK/zK/890cmbin2JGJF8qlPDEhATh+BWCnB0
gSAJdMt6GysYzdEu29N5UNmOQkheugEtfI8d5e3c/1qdTWpH6eqjbe+IEhj3Qdg6pchfbSXX7y5L
l2pux+8wfs0Sd4RYNUD1poPlyOeISoMFHBPJMghVmIS/jIlHyEIiq0730plvVBsY7ZZaSVtxQxVk
mXnGjzoBceDt1KnD6+3qnQIkL1kITLGxcUpwVj3KbewrLHtkeIBEnGRU/yQ4WcZEnLZ4k2fZkqS7
yCM7mbnJv9V+iFSL3rQisM0akrlQ7NN8zvn1nPCrHlMSG+XYi74WYM3rp0J3wj0YgpnEvjaXx1sJ
TKVa3HFuQtjoIcFkY20qKjeO+wmMSveX0MH6uJO+VsefeUXWm60qE844Xp8Yw844x6/39bV+KlPJ
Yb782Ew7p75Rrby04rGLUe05XNXV6mt4CAH1yi25yiu36Ceysi9yhEjJISZbz+4vb6JpuLA1AiWs
AdPijpAa3G4G/QD00b4CGNoP1b3S2+UPuoAo5SwRw2uQWY+QG7xEjA/w7d0qn5bxBSqZCBzhUq0V
3KCFn5zIBZpxCb7uXkpiKIxozjIgsgIrFPw7bocr6UWErZErIHvaJCINHTCQu41ir5xlsKMhEB3v
vgMafDndeEI0ctZ63KPRHnvO/fK68jLAVL9cjTcqrG+A1kVFrKr6FQYrMdqV7AWaZGz7Ld4HjxJD
AQgj5HJNeVu2LtwISBVvKcZo813S0ssy7maF9tKVml31mg9LZyQjixysEmzEHyqtMlvrClyE9Zzw
8xqGwTZM3zLjUQDux80IngMSwAeKgL5Cf3b9XoHIyIT7q9aYRPCHgUQN7vZ9C6FQcBp3TurDGJFS
hbEIzaJqNspkMAz6g0ZtyAXGZgA4O+tL0va0UdAxcCMseSsheFIT6uAlJtRsh3Hi9y0FPQO/3/5g
87qSangYVU46QZPXnvVp+bGAF2hq0s7sEVIGgOSogRLyLkdeGW1ZYLQ5Q6DxAPaX7uah7BpylKgO
OkLrrKoNXrk/YmZa4epXOqxR5lXHAiofYfndQg6kl4uq4cMlg4RIIdwLlACYqgkwlIElkNbc52RA
wJWR1cEJuuIr97fd/VKaV56SXGJ4rpcf196d2GVas5FVT+iomNS+HlIwSlZLwd0E8AjSFSsIkAwC
JGSKjAP501XRpNGsgTnJhceLzVtf66bjfIfszvjtiY4c2z/pLuYEAexDZJhCCLjdewd18WL6IpK6
LLIGo/AlW01jP/Kgfs5gwZ8vu5n38e7hRtk67UPoDVnGyoK4SD6Nl6PD+Pe9guPRMBQC6Mz+I+nM
uhRFgij8izwHFQRfIVkFVNx98bi1LCru26+fL2pmpnu6qywXyIyMuHHvjXOjB8rC34gc1cfFR+Ki
ByWuKxfVaHLx0Q4/f5B2HJA1mjl2uTUCZLYJy8JZ7VohBRjmLQqOCfw/5APYep3DttADG/ZtdKRQ
apE10lxyN1/S6sEXo89DqiNPvc0JTP9O/z5zek2H7JQm2EfCCvPg/zf6Sw+8YQVV6266X+4oV+8Z
rMaPnrWwQtr7LvPse3QKqPpk0hO68tnH8Qf7ikH3B5eBQJD1aDGNmIIMQgGsBo0R1WP0GX3GLZEX
gXeBuK3ILSzf3KLhjK8uvPw+5HBodG8xK3hTFWhpL1FJiFgn9Bic8I0gAoLqiBqItjSIBH95+vfh
h4quUPe0CDZNaG/wHiFPQxGBDuEiBM1WOPKMuZKa+50yT4sABnq/e2b98LkXhTTUxLFYVb/TV//s
XUXYk27ufkXYh3jgYt7fK0cVf9izHG3Qy84AdU8XQpJfDI8wmqDEhme+vBDQ5DIr6fthexn6A9u5
2HEMntb0ZxyE0XHd2gofCp6bU/bLfuMSheNibyElSO/eCTFy+O3fF/oY9pO268CFz51LwPyYLz3O
nYkOgU/eoBJIHxE8u1fUHL63+uhDUQ3DW8HugBmbTxvLOkaT17HbqAsf0X6PR1GW+dT8IS9lxYj7
ksvMhNnLNqj3v+DsYS5KqEbl6HfbVDQs3TPALJSuE/OEFeyt7poxFSLBg1kH/Mp7pngs+03Ly/bM
4CixvcFECaTS31e6OiRwdjPIXepAMzQec/U+9r4tHK7tBcduZ3+ZtehscIl9YDinnoCm44a7YjVd
G+Jb8PXbBiu98jMsC/WBpbLThKG9VyS18MXCzC83F/hml0020Mf+7BMBJGGA0LEX7l1pDU9wOGwP
B2kLq3TcELdxjIFgFT/v0dXyT3gHoKplllLInp4Si6fk9AaJuCeDYzsj/IvEO5HgNZutgib6MaHU
lyGLVcQnJgdT4j2HG6h9R5l/AtJrv/djswcGA587RzoasKHfliv8147TooGkiAOUWm2yajptwnEV
zqkuPmunTJzSMR+T7iNbOtFqb//YVHQn1eoTZbXYel6wI1WPzavX0Fk/heXChjOUftiP20hKWe5Q
gF7MdOQwoGFX5YH0fKlyQbuYzEIiMJZ6MkTsFjcjYzi4qiNNT3lmUw/YI+G+AuWEROvoI4wovH0u
4CisPdgBmK9q6o6TLBKyZA+Rk9dJsjBsg8rh8idtKnbmhmYojcoAFverB5OZxQpTS0wrdXZOiTtt
NcmwJLo6Bo0H3MScjcQwExR4386If+QBQHH9Aco9qDCoD/k81yG9oGl/2cK2RYTk1zOD9ZariDMT
XjBdvZ9Nk/AK75XATGkeCPE6FM/58VMTFzHonVhKjOYylmmcNbITklKBpmFn76131HAE2DSczEjf
Z2efmaxuZNZvB/3pYWKd4z3kc06nDS5JPiBYCUfIu7b91rV3crGMRuMi/PWPxW9h2Bkg9ttfgos7
8F/B3jeduIMdRRSRXzPVJXWtvj7/uExXnoqVffxEZ5qrGKzSvysW57Y1/mSmqxd+a4FzFjgPHQJG
XEska6oNztX0y8UaLNwTJDCEOrgCzjZnB9uG+zqABbvV0D2SAP4YTmMN9llnB6ZHhUaA+jCMyuUu
ZtUStx+uP7xrwfHs/mWwGY/HdmZflTh4xTQsyZQ0ymTTfRzsLdel5OZzm/jx2ieihDBnV07hDIxh
vLjyLNYAUF6Z7tY9xfbAAACvfZjGFZ7FsCMbmwLQgsTGZyOfNw86LQ5RzOxv/euL6LBaSCQdgtNv
mObwdrljwD8YSS2Xz+ysDNqyuPbec/YIjfmjVyKAd8mGETc7YVhMfF8O9gj0v6NQV/Jb4s9Mkymz
gNwrb1D4Ne+8CdZNQYqb0jfto3zHqLfrFwQzvOD/vDwSPKY5OLA9dhJs665OmI+y26ZB2sKteIEO
s5xbTe8wfL5Byj8BSDkB+kVjBiztnrKlTvB1vsEBEn6PHIM7CZuo111fFWGnNUefACnTWWO0M0xR
fv+53czQj9FxsFIMxZ+0OMCwi6MHkTZPm2TYOP1M4xlIO4RpRvD89R7ISsZk4a2GHfrchLZPUh9e
BY1byW9Iohs0scLFIjXW67bDMEQtsbi7d5sShATUiizEQCcaeo0uWdwBrrBjbt+4CfPpEcR3UZnA
CILaTszqzus0uSw29+WGaoJb1LQ4eq11O4au7MAXgqZv97GYhiHGNYK7bqmLFcCRo4l8cW5QoX3S
k4LZkZeQl4LFWDAH4n0HPIAphmrTAGcgFOrVDCLLHSNMjdyFqVLwzyFB2bTg6DKddbC3uo7pStWT
BkQvjLi+TfzHY6QIMKLJiqHkDjtqFWsLIpRoBfK/DGTPeUSZWCVPmtmcK3k1NlAr5epVkOxkXTfz
nww5PfkdznjnaKq7Ov576gABlyGLCBIlUdz+leEMGc1dGT5jemZaU5kWjGUM0+/eAqqemlHX4qRt
M1KQIymOkSYv2s5vim1fG2eg6BcVsTnBm3X6XCASLpJTIjRiGMA0XmYUHLTDsfuST1z2yXForTLd
sm1rK+I3IjoKzpLzmNSiSbPm3HtS8ypt0XCOsizpZ3bHtVMgbxfxjlMvmQNwsA1oj/L/azLGDkbR
pPX7OVCxmH3DLKm4TYAjyaulDLTWannetVAHW3teckJaGHqUGmT7+4xeLVUpSdffdR0xCU0shohS
T1M2MIUvgajX7kF1FsPOpt3toSq+EC7D8ZMTHno0kkj3fvBoUFpIf98pR5L0lT4zWge3rsoIZYQ0
CDp0aIj/2J3tIAkp0jNYNEzSoe+AzyeETLsacli6+dwIiI0Vsa+7qCz37/QdIxIcYi1J5szBK1bH
R3q1NOqyM4C4Y2ZFIh28w1CESI30Ifjpx9/vD1GuruiLOKhlE1Db3nWvpQ3ZDyKKlQYd7PB7Rqvl
O0FX0btPyG19HPSAtsa/8S9GT48EU0TZJx2I537q/ahbEMvWoGoulS815JKww9JfpXpEY/jpmsBC
PoVn0jmpTRVwPGImy6+rQ9MKyILARP+HHWOpv2zjiRpR6cxuyh7xDQ94HNHVodcCU+YYQjxsGwGS
AZqH/LBO2EfQaYfCUlfNAF+TfoWu3wGZwT2Wq+3hHLL6t0HlfOW6lzQ1GdL26NFllvuAwJUcoGI5
WXgOPrl4LYONVs46MKq5oJa4i4/HGxx4b/TIcua11h7G2Ri7HZFRpIP9o78xUTOkLLdbS8yKOZDb
uvP8h1E7RDm3xL9FeilAdX/OIbQJEPQKdNs/YiM1ZdDPvx92yeLoe3eR18zrNZ0XZjHb74y8w0En
Nj4gEeU04GZERSBZFkYtoNkl059lZaP7XmL6u5bs6+PJ1yZg2wy/ia/TBiFvqfFslLcwysjCyOYY
apneYgTaxCioVTT9fAOkDnoIJJaUcpr4RD7COCNMQQRYDnE5J8/yS3HoD3KvQNpwkmQKizg6+YeI
M4d3OMk9jhEKZakYVir3frzv3FuFMNZoJPCDef/FqdJnC3PEVUu+hz2EZF0IF2zygHJ0pb78zHKv
nqwWREVw1dEvaAYUHWTjveOo7J98Mfsi93LpxaPBuiYvTr0mfjh2kcmHYzplxkMYI8DySTsLeR9N
OfG6tEbDjBLl7fld9smKdBNmw5WkajvgVLqz/dTbW3lXtccMJjvs24zCXTyCS+/gyzl33GiLF3UR
62SAOnrfwSJDD3USk1/K3DMPfRtJ5kAbkRySwk66GVdCgXmZTk0DhxTcLdi08G7cl7B/TrikcLkq
XFpP1PgSbk6MjTpE0u3A5t4THZ2UoPqCER2b20xqA6L20+QY6R/VXwkY4GTVcU7umz17woOfVpKV
tHxRsf+89lxIP9AaFccSF4fv839ySjGrlptkb5I24MiaNQiA/iYFJQ9bqmASRRemYU06dKJ2AKXS
8PpbyD4fBFLinepTIhRkaQocKWz2NJJ0db64x9nBvwXnGVVS9t0dwu3K41t3ReKtTE6Xu4fATm1f
WMyf4qZvjTB5m33ost/ct6dtrf4JzGXNGeS93O/8RlqAxXBnm6NqwkgVbr2NxdtCzH7RMprJjPTK
6eBsj81iLH9uRiTNCBgfLqSJX4Qn3HH6cPO0wLMO3Q5TialV2cT+OkXjhZJSfbuwGzjyeB7cQ+zV
E+aKKwvihmzJeap6heUeq0Pb/njGLw9ZrOjjaVQ7FngQAzJTJlO10ya8vkffJOjAukV3BDqvQeed
vomZmtOJ2PjdfkXT6BUXGf8fNvqtf7f4PpXN1x3RnzmG8LXHlxi2tzmHnurcxqIgpJICMYdtlohm
7+3g6M1NzZltB3sUyaHFpJ70CKuKo5FZU40RvV1vNbzFxbq9pdVAitN/ulLfvZhmdUixdugzTgRE
H9uE+7TI6NGvP6ySV/zjCCOXJVy6qwXHl9Nx+oAstCtfHu4gMWWsmr4jEH+6bAbtM3NEw9ne0QC+
TP4NeyA1+JBSEGG8izowwKTljWGmzJvTfb7XsBMmFCXZnmuRdJcHyerZJsyYZOalDA55QK8Vj2b6
cRDMWXhAZA70PcnW+kRIRCf0r5qhll0Ez+41POlRTeG/p9Mec6Rp51Yj8csco6HAwXTSGOANBMa3
L2HPTZ6zY2Kg3Zs1X+7KLX38SvxOVvrmjr6CaL7rgGlVdMv1YXck/h8d8DwuMgzb6SVcivt0Oe6y
l/pvTJE4MU17ipdeyTvuoVAjvEr3khbn8AoXhhbp37bBlqxP1xuyw0d5pP0Yqz/xKmgucl9PcSnn
vrbp0XWh2tIebod6Smnda4cdt5hZzGNwdlDhMxmYUyn8N5k8o5g0BYnK5pmmeEsMsHeitvTL2Jrc
ozZdEV6OM7rksfXMcrHmVwBvvQf04HmLeLlrpV9kSe6dNi09oUEOyZHOEMgf/bV/OUPkaLyFUMAn
IxEWHX1+OWVihPeglZ1L3kAzNFTd2+UJvSNj14j1rD2401qhBzsdnlStTvxcV/ESmCwNSsALuhS8
493uM4CMQMrBqKIK4RDdV4In1exbmt5nZpY4Tdw6Xi5jgUY7PMfY8sIs6KT1JvfNcTsEsAmsyXH+
jPTl1b1HHeoa6CR9hkDg60ngQNFubCtykBW7RtJ8kD/6slZEFs/MhbP32jWJYG2cyM59s2cGuit2
7A+OSAjXHpL+zRtb2sfoQaZOnUQSNGjG0MxT8So646AkDy+AXG8jgdiuqfUPHiZHEHXCalFEuPyL
zRMOSeLH/4vrrDFf+eVAj5D3Q+DiR1N8i+jxcrwanuFRqpEAQTfhKOPVFACnwj/arSMa6mxCYgP+
SU0Y8pBKsbj5sUUJ99DwSEejVTjm8wyNHgmwPEO7BzhSDMlcuJBj9jOja3HxFzkjTGcfQRPOOUAK
GypYPx/J92D6cRiTh7py+DmM4eimoqm+Ba3BXrAuDiYxIf6QbpFrXXlPvC6G3OFfJtxTeqQDxwIY
JaLQ3AjBYEk8wsYZZAO5M6rN6Bi2oi+0ic5SDpNLrLMj+Jcz60hP++2CTkodrTubDQUiY7ZITiLZ
UmOKBrJwi7xNBurkI4vh083e+AhIQpfKK/imRCuSQdq1lFHJdSJvmKySRCCrkww4ZDvAkwl3ecW8
A46glzO4BYyOoYLeW6AqOm5XnLaY7l8xXyYp4WQG/Zlw4kpdQIpZcDIDg8DaD6DoytWASjg7zyr/
5Fvqtum6q/gSHBKuoKU66v4iBcEp6RUUpCoQCO1OqC+o1azwPLttQDbIYXL125AikSb9/thptU+R
wwfg1z05DTHGjI7e08cAD+efDvSKiyeN6AtBCPtzrjUtUHvz814ebgNzvPvYWA2WAPBH4VLCc+fA
1NwDdQhEuE1fgKYPqbwVMfrop9oelhMBRjEh6BMYdJU+YtT2UwgSHBXHEKCClBJk/ekyBPPh7XZd
9e8f7Spkh0X/SBf2DeuCU5LGPmLObqhy/x7cAHWJz01oArC+gksXs5r26M7z/ZEu5nlYth2QiDys
cYHB2YnZl9oQ2cjD6wa75gAjl10bWIsKjoxEqmcSXkEm+xAYaDCHms/UXmoOJV8/I+/FdsN586iP
p/sP1hTEea9NRoxHzJrS/y8A3MbA6D2Achcu4oB0aLryMYFPO4y16kTHsSy0TcM+j4VZoU7ZC6Nq
CfXifqQl7bjr0YJmibxI15iAgE2pz1UFGOoVk0x02TV3E2E2OLmUF1ecnHeE5wT7VFPc90i+HLwM
OEG/TvKIYXlgzwPwinZpByuB8QJMjLTBWBsuy4VskGVHobShMQL/iI+08jmLux4cSPmwRv/uWkQ+
Wix2J5LXIPrBDomZLmZwmgjRiiGX0LYCcbA1RuK8XgcPFsqK4Q8xWO/Lw3uFOKx94cfInJCPBy3X
uW2h6KW/XccV/x6acAMhTjAXbWKGNAD/qBeEYvQI7jfrAkX/rZKPB3eZG42Nh3PgVJbDlfyIjxN0
lizPf6+5iBfg7zBTWNykaOCsiU0s/oY7BoMlqLax9Gl6ekRGRhCRzybcB+L7H3mDA4Lb/Js3GdcW
4c51DJl5cof9wdgsHMw+BH4ukzeVcCLvhQ/vALWzXkxSIhmgSC7FcLxPjDkm5U2ENBv6ojT5wJSP
9AmoHjmyIaFRjyM2CdEFMBCjZJPBZeQdEa53RgwNL8Bl0d2cODiQw0bGDHTAIquXgkdk4CiYqJkM
j9KV3jdB8f93BqMD3S8JXEKvHBqK+EJRO0mHIJASSdpJpNU9edZvcgXqoGoFMGcwu3oFEkMwsoGZ
z/qStUacYpXVDJqS3hR/E6T8CVZcEsZK77QUbiuLVp4GjwOGlBcsH4BW+ezygTfi7EhIoGpinshr
RtbGH+hZEHSXAChvyFAdclnJDcUxl58vhSrZBt8Wib2cgnhN2huIUljhfLipbeCPotck7OM392PS
DLv4j+smcUq6BAI+yI19wVgiK/bLMSQxmzFvxCriux96yykOxXwHelyHmacmD+buys//1Xef8J4S
u+TaccAcGS7JdTwi65jDx4ds9LePZP8/121vozsMu4KNTIqLtCZs2Jtx/56MN10ZTfZGB8/cG1If
gGoszbr9Mpxv2mo1faao/XivxBsmFqBgcyx27oMtZTlDpOE9E2If2xCqGOAWTQ5ZIXlYTD/eMfzg
vCVRWM6yIwXsakBtS7cHBxOuICJ6zaWIcoxYjju+0KbiFioSymkC2Mv7RitGBsybow59Q4MZkCGf
iQENMpYZpxRIVMjgikw6LRQBWoTdvval9XIAxAOJiMtxOaD5+LebTfo6X+q6LhefKbD9mmpjOhXf
Uf7dEoZwP3vEpSHEM3Bs3EqacVMdgJqcx+g9Oat83rXw9Ad44Thm/tai6BUwNEjXUnYLffqk5uRn
F3A6bUxiunP2+GdDY1aOKs0VRl3rn3zQdtBnJNGH2y41ARkZdxJOFSoXmlcYT3WkhfTMvpdBBSee
z/qe3l7O8qN+uXpcqBhXidaKmh5ZdoG57Obtng13ieV9B8Z5uESntPjFyNJca3pcXBb3YZ+p1qrH
a4r3G90oKhDCHWGfWTXdOefANt/prHXoKTyENT49D3g1deFJOI5bpGTdOdwYeITkgaiRXjGt2n+U
Zy3H+tf2OGOooOY7MRUUXFmc+Rrby4tjRwh/oGTknm9+5eOvQ5Ke3sJbeAmblBeRheCMG45G62/5
WlHnX9M7077JTJ5mypPUInNhO/3YfaiwPGA0HapKxpqdwrd/xI+4sTXmnajIpDGuIRfky1Ag8BCU
BdUmq6xS3DRgrHVhYwqJkLCFFOijyMemTQrIaEOZRs7k0g+ikQyohq1DwcHU9L4u6RmaZKIDl/aa
ynZa+RSJrCN5vYYcaESWw9CrGDLRjMGACXhNhcB+ACqVL17xSRbVaihv9b42oZWvG/2O/4AkSaqB
Ld6FgY3CM+YqcyDTlwVBsLnnDU5ZWHbkJWM62ig3/3WRT+JJwsfJOSmkPgWoRIaOaZV93BU9s7eh
e8ex6yWSWwJlLuGDHAcdpov/P5x2SRIZJgnTsXc9B7xhkWKCndtqmLTnmOVu8GgjflR2j5oYg/I5
hGBxQLbnKuhFEcPdgBgOYbzQPcs+OC5ghBMoRVs/CNZfpgyuXZgaDp2xjESLEEObCkkDDdeI8QTp
NYwmAcUYk02HtL4jGY2sUfvB7hUOy7XerxJBBhhvdqvi9oHRpSkCU6LEbwYB/HqK2iTfwCdWr2Y8
6kJf53nvTN578g4Hj6bE8RFoWtA0XFgAORrZ2mczPjtCB6XkwUqVW/JpJKzd9/SUIrpN++TopKoP
5BetcJt5nN890i7AXGr7i2rjS0i9fpUhk0poqYiY58+pcfAv2EOzSYDUV/2V3+hXWZUn54dLpWzO
K3ZxrliFMJWko0mez6LnZYHga+YUtCOEfjl1PTd3AenH33BQzjp0ddGxzi6jd5LTg8QHESiDjj9M
NUokmfm0fMWcRySUmi8s+AtbRUCPr0NGMZJc0JQx100CurEFcw5XvDSHDA+QmAgtxZFCQ0if8qYA
UTvDp+Wwwmt8bGH0Mt37OIZNSn0uYCFJRN3vDHlcQS6Dpn/Ukgy15b/gFj3tnxnKUycYf6+W5B+H
KWdUF1brGz9Da9hEso+lHcw4SItDdi4RL0Jhin1y0z8el8gGT1WY7ywq83ac72CA8SNsFjpItCxe
CsASDHa5ZONylpioQeaX8YoZnFpQnaIWahxHY+Uv2jAbL2H1Cb4pN5vOB2y4jJ2yPJ3ZpfS/xMn+
cP+LR/n4s0Xldv0HabQz/CGoBMAxbEwvf9z705QLgIMzEvHRAbyJzx5aSwSXQhhm5gXGN5ZP3t7y
IZiaIwTgB+zSH1tzdIwP05uinGtGr2/6P5q1StAb3GEMf7Z4V4qd6SU84WAKiXwvrSCh9gi0K36t
tfMzSJ6LCPy4Sk4TmEnFnt9a4AywtgOqMCL+nrznhW6cvqe92qGy7aDLoz7DE3p2m1kUqG3pr0jZ
9pjhRdYiQ1l86Hfvf8S3V+82o0FSTQyyiYlOj9na1ckjOOxXA2yVaQLho0MaV9DQZdbNX07IXDtR
fBfDzFJ0wnPvgshlwsxSeA/15DG7imQN1fSLtO2zgSXA3FcX0RWJGoM9/0pIwcmpFnKvKd8T6NXz
VNLrMXABSIdMaACArqYUCcL+YceA05eMBYZB85lRlZO2YE7SAxW3t92/LhgJZv+l2Vdg1xB/JOBi
+Ac34eqjwQwgI68OwepML7iiqjVaE7JciDGkhvrgM+OJ7xOZh/noNdIP81Ij0IqkkUoySEH7Ih2W
mv4wfG1Q8a3oPH8CnDS4W7g2ik2RUQfwMa6T1aBVU3XXQwzlJ21hBUGig6r4Y/QsvEQE2nsIkpWz
osNDQ2v8ziCaInGuhx/kNAAk1wiS1R2bgYtHC0bq9ebNp5lXY2VAmtfymOOHGorYQMlC3bJEU63n
ASyeFjWY4VR0VLnV2ernvjN6Lg8My84Dg62CJzNFRmfY3uZwUYeIaE9MUmVhc3LA0wqsRZtcEsQt
ay9Pz+HBDA90kOmPBuUGGWXfXOYNfLDQ0kNl6oJ7z7W2Mq/eE8Hg0cV2r/1x39cQKl0Xsyy7CCE2
YLR1I8KhfQOP1HyMGx/NCFO9B0O8KfzmDP39JVB0PmLNZxThvYm7hkwwvYOzPpz2xbnOH0V4ASwB
vcH4kuaYd3HLWXmzLzf7o0XmpL4w3hIiaNBAOH3HsunmnVrA1+cq4sVueF1wUy7Dtk9THYMWWrmt
I1JOp0WdcfTwWz/k7pX5Ii3s8dar/pMTOA+aTYfezyFt3ELg6ZeaT/kHqIpoT11VT9GQFyd1yyFa
VqmU24I/60lrKGjjVDKeklTh95e8EgA7fB23X2kmPCglYTS63VHVREgFx12C8kt1SOCQYVMJ3V19
+Ji3+8y962towswYwB1uXdeGDM5ogIOq/t3mwASf7afL2eXd5njxvsGH2j4VLdo/eLG5M5+WzrQD
2YryFayynp4RDddj9NrlLcCmn+qR0H38pjzT8xeaT4DYb3SHAxu9T66O3oiHXRJe+YbFwBlCq/uY
M1mpS0PiL/Zd5pDSr9zubtSAj8kVQYZURryBFoaXpx7jzg9fWGyiKGfkGjp6OO968hAjCQiy3+ET
wX2fQrgqR5rmNMHOBUrJYySyCmq+sftDXp+9bnhQGqNAmHA6f4cfH98Fv4vXAn0LLN3Y8vb5pAww
8LgO0RYyVC7Mew2fwSKv6fHsrrY/CA5+x+OgVc/+qlcv8K3T7E/S5Hb4JsZxzm14HJ6jm89En0Ej
FEuHPKotW99UfSTXfmNcWi50QxkC9AVpRkqB1RtdF82efPwot2/+2W8MhiundllffrcTmP0W7g8O
xZfAzSWIUJkMn1DrAYeQUI1YPTDvQZIdOKzrg0Ov02OGFrP8vIYS6P0H9I365K/QKjlU31poYPIK
Rrw+WOo7fcQFdtS8FkeyiCLysDVk+gjc2V+XEqZaG6uIvyRykkP/VRe/fZN5urPztPsLH/CqYRXb
bcZkcUP+Gf5b1WP96x3Tr9I9GQCgb+Gnshvb8ZveH/w+Xx9f3IN/DiCICq5zShqlYzQp9E20ISZV
zdPHhA3mLK1IAEbHcNEN2DXNeGZXubDP3Y4tZLsPKs8aC4ecIaSLCkXK8ravMdDAHMur396B+RYm
gkTn9PbOLa801LElEoTLlVkQGH+4q9R820fC4Up1rr5BwrFZZVdot6oRdvS+gTVFrf4VsHS56Mfk
jHfLwPwwuCw47jXLK0ZagLxHGh58s+Wd0c0csKIalsnZN6G5PexhYXmtgPX59e9X993DvvGKIG/Z
RYWMszGKii5AzhdVKrDlAScw4Ip9uccbpbNyzsxUKQH/6peHD5n8+aDuMxx8QxoqgzvAIKXy0W/D
PuX6KYZw/gyn/VAXhjTXUWN33XxqzzDdUsfhBvuaZ++6aXDIo7STL6MovM/0e++M5wnkIL/2zkO9
90g4EJPnCM8dLc4DJKMaMLNjRI3hEZI8ConcOdyUtj3iktCvGHvq4WBAU5Bo20ja/oeOngyl+P1D
qEFsMdVNS76MrQ7x7oD8QlSlsQdRCuJkAy0QsNYDTJ60WWcq1X1OERLq/fMULbYPcSJ0uOOG345W
o5+TpwtpKL7cRnJ5xMfpyz2mLa/h38e1siy7QitJ52eEt7THig/ug5b9T+udVPtj30Cmd6MALg0a
2HAdOIHlBk70N2Fa12OY4/R+orX413W8G8J7okN0dE/qvsPuxk5pa9IX/fHTeP6UvVNjoumOReVj
7nLTqxb3sUlgiR0Sa4aL/9xuFaJ3119MZvcMLNMf7hl/hZafN/vHrsPPVgVkRzIRXPXUZ2rcvcNO
IzvYNmlp5m7jZltb/H3Cxc/Eyyr5HnzmbdRwaKeruREVA6aXa7l7IDVkSngZ/KYlXSf3Gzeie5jD
vIgewKou9vD2NZxgcutqqsSnT7VxZMuaKJzTEYWaJEl06MCD22J1d0OOjJckIQlPNTyzmbp79keV
x4Q8QOg9qCYBaPp4IxO7IWSV7teLNAWmdoruhqUFOQXasdD/SZHawnwUaB8DYjurnG3HRgB+0/19
RgpE2vayB36aBkS7o/MvSmf7jBKT9v+ebgtlbu/WgDLkAMzRaAD7Q3IJpQqmeJXoA11tz/Za9xga
RxWJ73SPoYCMFX8rH5DO99NzeiuS93jy8AkHCO7MAUKKgG327mEwzbzjEHY6rS/CJOo4v/AqNeLD
RhO525qNi5tfMwYec79DnxAQpTHFph9uoMoA9vGWgPLcG8SJuYgE6QUEzIC4+WSAEDEwQZW0TtBs
mUSyHQzitBtdsmqBNRwuJgsMFO94LRC92IQriDJ9Juqa3DusSnFZzt7jMsuDMsOwhWiIyJzsp2Pr
zHtjCgldNZvmvVpMiLGpDLY3Ma7x2aqXS1oNTAvjX+euO9iJLS5psx2ZKN7bLkdneM4Od1UN6kOv
WNRjrcy4SNrJefLfONXiVMc09R1jMTJda4plgmjp5LQxtQL6ihCehGzqm6rG3SGMb/8ewwz0O5DU
ABGUNqdlD2mNGZOU62foh0+VumWQQuk0fBmQtbCIJKb/zZWBdDA1TtiaOTktvHnDZ0ZfsfsqTmNC
jZy55xSrW5v3UDjFoEECEKcxxMTFB+fWB0Uwc7v+Hl7Sr1FGdGBUmcej16fxPTb+nZDckKf9Ixuz
tl3/Om55Xd/kcDIvYAWHHeKlace7yOic8BpizPdPjH4Xb7UwnHd8WJwGLQwCPnBpbehzLapBdUnv
41uGxPCc6p6mKtRSA42rlQcYvBvcNnmub0y66d53Ejuvgzx4woS82L/1fczjCzbiWou1GIt7ZGQQ
U6fd6QountuKv6Ex6VhgGQaEcD8nm7ajA/nJx9HesjaDgDkYSdNLEqUCrAzQT+BlGHztWzJ6JMB5
qjnV1MT42Gv5LJB7enz+ta5P0yOt6EpL64ebrsFkXIggHdv0y+BMT6IKbutrN7yfvMsxfFiynsw1
fKrcRxmW26ISH0WO4zaGqdt0b8cQyVMQjehFqWHPjMlRjf4cGFfawOZIsCEvgcUHEAyEPE+mAcrA
i4+mkc+g6JQ0PM6tYFc6tNjZflGavpVL/hNwprPwXCc6eRFb8Og6bOefE0XdBZyUVuCkzLRsdKCU
HO0FGZobOdHZGQa9bxawtn5OUaEhDOIijNNFHqRHaCx1PBs0h5hMPNwZuQuZL58cdx0IsTAs9S5Z
hfD68ZyfDLrO03AGjel21mRepoxgLNmpt6H+GcGNgd6ffr/cYhi/T8yWH59J5x4+AFnOal217Ug3
3CMrWee+8qHalT36TL5EUDg1rpNex4u66y/02k6b0zRlFOeFVYtRFpYszpU2SVCsmEBgBV0m5eKE
gY1gHMmGNQxyqHTSejnli9Fnz10NoZOxGAGcmE+ByQdrGFjo56wvHxasLMOIEeot+4velXmwzhGH
4+I1Ot7in/D54E4qjvaq8J/aKG8FUXmEcBcRhUYMxns5+clOjX/MCQ2LQZNFXxRst5w8URUwtaDk
qs49oCTnSOPiUS40PFaoJAP4VdFl+XelyACvVQxSbhSzm/s3y5LF4WPLAP3WjjtQnGhuhgzRFsoR
rinUYEPW1GnQ8TregRdtuuwIPia6MfXwR9+etqESCIYTogKEWQhGXf/LQoi3HCgmffRmWsC3Qlfj
mKkkjKbzg0j7nnMDQ827TelJw0hqAna563r3HNcDvA4yMRRhcvMEfXhIqcZuP4V3lBDbcq15dXgK
ZXjVNXzGX3Uf/1yLTd+dfkPsSbPTuBqssOMkBDJRMMiDFhvwGNTqbySnZo9wLmPhG4PuYAXVpKvY
qIUalT7YJDeXVH3KwU3SEZXRETpHZ1N5tXftd3oYWshHJ9PtvQNkxEzcYKN8khv39uaQaQavYUmO
j2kDMmjkmjByum8MGr5ovNljDTU6ci4/7ShKO/aM8BN/IsO9uQRPjgAiXXRef9wmUY4Dn6dE/+jy
e1CPiMlOg7oCzIxKCXk55/Lw0P+Kg++TsxBUhMkTR7dF0H+kEaTlt1pji4eZBMkTRymPo8rZN0Ls
IKh+mDtJ9lqCd76j3pBNIznhM0ZQA00akrrTCmf+7DD4uPe4AzPtCY2tu7y4DZI/ankHOzJe6ffv
Gn5VmS1Ivcav6W3dRa2z6mseVq+hZXMtb3zuy6QVoAmnDJKrh3zQE/ML7PZQinP4k99BkbWHQpkp
+BeUzztGDJ11CbjcwHO6ml8I62/aAVwb06/Cy4lE862oGAhLmrpxHOEKweOPQYMRkw2//U9odezd
H4MdldRfItDABA9DkjGlyYLIRs1IPvxDY/VxjeiYAuiyBrskl+RjPck6sRV1ZNDIm3UFM4fAkK1b
XnXn9DUjzVvMgM+2gOnR8E05O2UdkZSo7kDufwuX4qBijCNkpoWGgRUXHGviyXnyBgHrALH6796X
j/ockBswgmDWsQtmZsL2j9l+Ys8jHj4nZ9MUGT48Uofp9oVjJDwQm9qxZa+5rtX8GF2Gtfdwbpms
85bY6IihAH0G/0U6tLsPjDVcX08PpIQlYbwkD46xCdNM/Jt/jNhlzopD/oGaaPCYGlH1cH+Wgy36
+uu1/ZvEfu4jCXcURXowuqLkIh6tVvwcA3zJyQO9N/r37ZX/sXRey6pbSRh+IlUBEkLcKueAyDcU
4RBEDhLh6efr7RlP2a7jHQCt0P2nLm5W+A0oDOgodYMd2t+hHuy4y6aQ3veCd2FP/IPN2V6jVHrF
OrNy3SN2a7e2jXLSpSG0dHySplfbtBwsxGdcT2/OnQ4+OUNPo6LsYxKmOkXzL2LSwcM/Wu3597Rc
V1Rpr73Fy1V+Pk3vHrsFT5iearxcNqkmySnVxyQnmk7N72/G7XeoO3eRfZ2wJdYRj681KTVc6yZz
ctksyc7+MPvqytKPzwx6MTsZLhz2SMtlOaa4zUc4855u2BuLPX25YNF82fhl0e9adK8XzSy1VfnO
iOWuzBFRwmZ7dLQxt4eNl1JaLtMdQliefnpxwoL+U86JUECQERu+QyDF4Wj5IaNweRvtbR/JI+od
qDBaKNZ7AShxtZ3wDiLC4GDuSz0C62Jn4E742otp2AzYF69/1NhZEe5sn+CAHmedr/sjKhEOd8Md
cTKR7aKtMDe6yP18RtemVpMSOcEcJ5gQSps32ZOwC9NxJxk/8C7lQFCf7HIh8QYFRI3xmXEIB1TS
1vP6MQ+ry31+xjczQO9xR4vx++Coxh2To3A7uP41w1IpSADDEbZbUtDH5y/KCaS2NRYWa3cLCeOQ
DkY6mZ7udHVnVxNq0nDqPUMZdsKfK1SwVs0UYkQ3Mgpqx+H6+gy/7C2LicD++Cax962v37jGJ5vu
0gPyxcsC+fk+t5H3MDfmd52h+eBgBWQ6O5/eCJs2URP3ole++ub41/NQi+Da+AKxkR5qPpAcvs0G
LTZJ2VBfGiOGgNiuHFmABGCjhtOKBGbCRl0THK1x8mbHjrO9GxzmT0Cp0JlR3uz2NvH56eyRQsF9
GUQLesUZwiZCfrgh0HhjOMg5Fdv3aZC8suS3bbQBI8371usNWiTLtYeyyvXllkipCdLR1R2VhD/M
FO6wy/xmbd/+i/AtS83bwWtGLg/Y6t8g1rtPY0nULcn5LNX3S0LOm6PpE0i0BfnYCKLY+ThMc3qZ
/dxvRSXBaTTTzyAtuTtBhdwikscJQKjbrfmmM2AwuaPOMMjktRkJNHarLVFf98SAwqpRWrGvVOZ2
2/GRbu7nt9HXBHijfE1KEVu/G3MZ+nJL9Weshx7bk8wD5D0VGXhkG5+h622SlTd122EMOc8fVahk
XJSXpNQmzAnvklIAKMwVrOpWKJdGahBFay9/S6qK6mPP2pShWmOG7VHZWl28LZuwrEymdxO1TJ3j
sCPZCSHl1wgoBOLyFuJzcEa/eZg+z3KuhTQ2oeHz2l87IEJwGcBBdriS+0/uaW/TDxiXCRRoXhAS
8S4IU94xfdPRuNuKfUHJaW6VYLv5zOjpTYDRd/FFeroh1+WNDd7cMvtw3tbMv/lVW4AwZVZciqO9
fFl0U+ALHGYGRdMLubeVhpbP24C0VMioKfS2s1HzYjwmGpXxwjubZKQjLi2Y/A2h7jdnUwBKh8y4
G4+7WE6gvppewM4uKus8qYgsAXQLCGf52rK+gAvoAkDcabVn0XVSgH+BG1hjMplQPO8xTvPPO3We
090cLgG7ndnPlfc2yeRgAe9RiRQViTLPf6QnYtgAkv/XwqnF+Lu6vXxebW5EfkOr5fBJmO3ZfaV9
+Ua9Z5aNbt0Ak+flnXPiyUIAHSKy3NT8lmL/OF6mIx7q1yUC7kccM5aG7zWDLaUSfKWqTs3IQc81
FxVUWlYH+uyEaDsGoOb3i2ZOazjVPnnzNscLgDtrr05q4JUISUttFX1kwkS2y/N9/bslYAyt6FR0
JtWc0Sx6CKC3925d3j1JiflltHD0VEtrn7cQocxF9XWiziL8wO3mYIxEEDks6SNAI5NrPT1i2gvM
AZW0PsVNHB7BGD5jJpke7WPJDHrqSl7L9MW4DrJINr0APTLzHBgZwUBASgvmpYc/Z3RwWya11pcC
t3HSUp/sURcXwuDXDkqIhtRtscPflwhM3mO8Lia6JALs7t4CVht15MV9H6xq9shbfwpSmJgcxg/C
u+0+YoJSGKTBAs4SZJXMB2x5MJ5fmvt/L1RuMSLtAWskkDdqM3dm9Zgzacr7rvooCL2qIKe8szLY
E4UeaU/7N9ff+b1sMUyDxRB+DfN5w6dnXkZ19AOisk+jkxXp3nMslLXwz0iIxgxxXBSoezoP01ZK
eFiGx6vlYbxbTu+imBdlMLMNXxTRGIjSR67G96IbEw9X8+SIoYuI13yPUDKzn+f16MOax7+3Y7By
D/chOh/kkN3pCikHWBAjSMR6Yw1vRCv5dUGoQtIQ9Ues61J0NStM3Bi1Ed3Bc/+m6lrlVQrB88Vt
RLQcFC90kGwv2BMhx8XSjB1lLtoosYDL8Jgukrk/Q6a6fkCeAfuj7C66GcRLp8UEKxM2Pf6GaMiN
tGtPETs+SQhX+AmIOlBX1ZxxLOnDSrSnN++cbTcbdAtGcWfaW9eEeRgjjYSQUDIofVj45L79wPhf
ApQyHta1seHdkFxjo8p1z/AI0TukxJX5MmSZtN/w3TX5Hfxf5IQilkFRUDxywIIe+lN5QgyTqUMS
5RCDgZfmNb/4izynymvUiGa97Gzlzd4LPka8YMv3chEyJNnf9S3kPV90O48hXAXK3QxHwHq33Ad7
zF8Fmd2YBmECKwk2IcxKQ74tTgGO0crrpKjuWXbDl/vidXaIXkPW8+M3P2x9Dv3VrA3+BmlnFISg
kQblIVecImC8EZTOF1+IdEZjtcRigZBRcjH2MxEKH5GGi0sL6bcMqcHLM3hN8JHjeYf7TJQBf8ym
sm5RjdA/JeJD5M69AapiS8Ve2HeMHKL+6BnAq8GuIDFjhwr64YOf4mM6JgevQ4tA4PWRjupuq0WD
cJaYzTVXM8YbGhmHihYeJffu9My1+6PeJjbzaXfW36mWfeD16FFeTjchUde5cuadoiMub8/zZjSL
5E+oRDuKS/MGTzFbzEiOvctoXeH4uwa2szv0cqcTHT+BKExaI5EdoJl3Eynt3KkomfoMtUD+RvwE
Yn2kgZehjPP62NwfqMaa+BF3whYgJzKrHpoMtImdUOe0EQ4PT0SquFeisxr+YlhlumA5KqUsRLQn
iN6RO8m8FIUST4lrgoR4soAQRK8Zzp+E2qJQ+5ERMkeYsAK4D3vTOb5/fh/CMQR8aLxx9/MWMakl
vQhNoQ18TUwryWTRI5chrXvXbVZw523eDfQxRxx7PSAA74PgE5Q7YKDYi15qZ6IFKkRS3SdEFgss
//e8yYKkjQkAN0fg6joankHA+YihmmF8XMDKFK27v0fSi6T+X5Bhd7EjxvbA3FtDOpB/g4iEQ7SS
xDDuCyKfIy419LoIvzPUhkMlJjlp0hkYaW/GOBn/kD08fQI75cFOwQk9F/ZlpDAFtnKkS6SM8mk6
QOJ2GSSktdu++IBbqcLEW1AjRI0iUWEwHKoT7CGBUvbW1zOKkeBGLHCINA83XNvHQygpJuTyjLuM
KvqicpQJtkr5BJf8k+hwul6evkiAoAQR/KH4W4tYF61xzKgFxlASOo36TRu3kI+qB4SUILZF50uk
hy1TeCUxo1MssDWRsBXt6F7W+ojgbcofunz+2R0KvoAQ/Onzt+k8Gb4mkkezepUYVX3iAu3+mrxA
bJaPnBdtEKPECBpmknMfFhU2QLLgs1O5I9qXcB6bwc1ejfL3t1IjxCLuMaywrfyDS3QHeIUV1DH5
2VvgdIHp+ABSoR3ZsQ/PVg5h5f1nQMTHKWkcJ4yxoqdjqPDglbc7qHkv2flN1KI2e0U4QzJ1ovq9
ybMYntG+wwh6TCiNCH8F48N72aM6YeCW5FxU9q3EFLhuHZHl1TKrGGXYfakLSy6Gl8ZeJOJKuwRV
cBqSKYa3Hkoc1R9CU7E76DZDsUXwzmAxcczKcczpF8oZdooVagBEHUYhYj4x6UhM4w+vG9pEjat8
h40TlQo3/CcgEys+D75jbYspxSKs5IAN0KoMOc7+oLceZ5GSnpO2D8TtLsLzQCz5fZFipnde+p0U
42P4HfVxl4w6I3Tez8HBPxCJIcZs8PwUylEOONrw61pNbv7C1+0+w7x2XodR3v+O//BwMo4AeSJb
l/suQiZ8HazODh/P7SBh2T8boR7beu9yxA7O3v0fMqJ/cv8SxuMtRPmEiygRh+XKADEgJgIkIznZ
LNVccozvo2Gmb/UQ1R0Rk4MuTg5R4d7nrRF2pg7VThMQaI6IUlw08uZQ/yLXIJud+ThLngokur3i
VBlkaCa1hHubE5DIKATzSMI44jIkvSge0iZGxO7oy5vbcyFLPzx0EptstEEOMQR6/rk5ek4ySUI4
EWv0F92T4/zpPT+UW9iD/oT1j1LsSeJ12vlfio5zqrqnvDPuoXBdkB0qh14fMauoQ9DnOKhBXDgB
DtWHLcTK095xU7Q2a9UDfVhcgWW9syvkUp8u5eS/0sajNgAX0KFZZi8m0lqCiYGHhcxjJ7XBbshj
/Po1YzMz0Kc2tet9Mu6aU45HLgCRGKJCHyZT6V/k1u3Z9NTZrjyRobnpkkj4lxfBKfJGQtwJYXjZ
/dM/VfGyh0M2ghfohp29zeyp6RnuhUbq4d080VH0OMTuYA8KnTI9LoXzEMmKM/Z3rnjERRL9de7E
PKn2Vz7hs1MP3oNfoDEPgqQBtoU6wRkckYohBOOHC2A350gYcgD/e/57gKCArLAziIViYFvWj9HL
AB2GtJrJsTyh+WDk1CV5+/0AwsNSZuR6zuhxFjj/7fIKmlJ+J1/wsRefUisClLuWJVwRH2BlMmYI
2w2oiSQrCuXPm6W4wqW1Ej0/raicdywsAMiSmE6AI4sGhCP94AouC4fgGpPbX1ca9kFaSXUnvcOA
JSMthCoZgB8iE0z0DUoKIQ6g+cyOdEP8mX/MGMsGlqTYWwhWK9RXHZ+f57aTKgInB08BZnbfNBo1
E5shfhaOigRBbIvQcn7RDQjjjWgFH642p7zbko+GR1p8QmRvsuLEFNvD2Kl/2RFMwtxFX+eciieo
g/oaqlfk6UkyTWzG+RKER0/LLBCbpnJAytxQS+/gIduGmT18CjueNRl/qvNaiz5KdE5qWcXYocRh
KnRUFYsm9YMm9WFXwdvacJlQSJAalFzWtdUnPLWKG3ccYdzEVykW0b6PpQcrRd9v1lFRElBid5NW
wL6YdXzICGiHcsZ8xoao9xTNiNULFlZZLlMQU2KxgPMONkCpbaWTX+rN+KxBEujiNnTdPLOCunlh
4TKQV3zJGc9NFjViU3RaOoew1NqXBJJAd4oSbhcjGwZ7+k5vtjRWDKd9Bs+A/jwNeefU6M4V/XDX
7lDBC3ce50xcwGoHcMs3tJ2rLVw2eBxDPKx9omwMq5VSWXCvA6y5spW4MunyZk+2evz88+A/6Rxz
JeWU8RY5NYcc+YyjMTvlhIQcKG8vj5meYS6XQDQtPzRjDPoyE5YptD30Od6MHwkMQVpQrthFOYNw
+/sKuRIoSSlBO8N134ESsyZQVkaHTwa0i5WuY/9o6TaxkSuFPNFnNFZccnF5/gp2KgOdUw8WpS3v
5R6pw1ZqfFhq9K72r3xMOwUOJvc8XRDE7H6J6iHoRLcNuzcgJAWf/OgpeWhH/Dl9ZkN+sLE7D3Mk
lQOLAUedGLh6AbMPkaBIw23Xk6J8mJMeuDKYudWxb4PPWB3Dhrmw2ySPMvjNuoAJa3yR54C5fqND
Jtvx6r6H6McJ0latx/L25Luh8mlKoC/obLP2g1S1XnGm00bi5n68FpKRDz/5QY7Y4pvu09v4bTck
iqXNtuUqPfsDPTm8LWG0vRf8+z0mrgcbvgjW0hABB3xqzGIgfLUf3REBzVRTwwy2W8oC74Tq9IL4
8C1YDO8XLZw+0PkbIWq4thvmVoGwwzqairfIlOQJ/PwyB0NWiEtKDGR7F/IS8vPO4nOPOdIl+5rv
wYlmwmHoQgh4X7/H255c/r3g/MKvv9WQOyFr2nyZbQVEBSLIICGUbw+6nJYpfxQoeSvq+L8EhN9S
h5+39UPI13Y6iKLR782UIUmOIOYc7OAnhmT5vtgnEiosRbXUOkSyH037yOg6tGjxM2SKHsbuYbvs
JCSyg1CIp+xlV5Q0Le+EIhDEBTSBRpo75w3iCAbi9+MNOCpo5+BiXTMm/3HG1YQjA7q9/j1AtcHH
dmykytmeEgR7JqC77VfhllUy6+Za+tJAS5BVPScSSk6HnHeDa3SlDxEFPafdKbiOjymvXv7khrs/
4lSAJdsaFlwVGAb4FKmFoLCh46Ug/T8rLYsNZ1PxNYHNNhzIPt8yxqeU8emAV57i5xbD6FLshGJK
NLzjUkOxzwkj1seurY/EY6C4myPXwJnoAId0mk6w2NwmD//B0Tz8/+DjtfrnuiA9qutVS/iXmZZ5
NTEb1/VaR9NM/JVNYBSxPKmGuIcBuarXTZ6uPuxZOTIR1xwwRSsLJK9j5/zLPTQekyZkJhCrG4Yc
lsT7Gz0tBht8bzjmqOgazhT8BgHhJEeLmALmcZzpj7A0IeF3pghka3M3kdaOJEmu5J1j2JwNqMEg
XQoVCYqK/AnSFaYHqN3p8btoUt+xNuXoA/TWe3Q2Zs0uAcQ8pXGecw/2PIhPb+HL7xtPJPfwbl8i
hmbaneyzhw3S6bD/dR11vvAPsXpymvCGC3zQClplp/yRTkKRj81byLJ/PQSJe26+vE0H948ovJ61
gFSsOAVVb31zjPgVksUVGBkcF+JP9+v2/33mLw/pOi1XBSD7wCiE4o84hG+hJ8yMBnPB/0aaP4P8
vNO0F7PUNi9QXG5bFgjRAj1vt7pyZe0TlbuHs3+4ORsu+B/nOgpA/z1BxgjpDOVXYxXG0in6rMoC
c+SaifCkkets92YH90HQAfAy4rqQiy0kzMOiolg4xXgfSBLJ34k7e6+4971bcpnXJYAviOkofAeS
O3Bc391+2B2jYfks99EjVcI7ygH/kM/AA6nTD976N9Dt9THuZN+Mww3aHtYWNYKKoq5J/sC7y/zK
rRrBYUSfOY5nn1IOsvHvF9DYKYGIsig3nhD57MnbvEfFX7YZ0IEzesc27gUs78Pqk/fjBmMdQOGK
kpayo5sZxdcy6IzCw5KesLZ0h+ztp2DoVJpaKoCPGkztwnKcmVOeszdLlo/gjRaSnWjwmbSiT3Kc
1pCyFQutdr8UrNaPPWuzVuAXR2ebyQXC1Z/tEHHMHQXBdfPjPwXtsSSmXYP78KNzM1URg3B16wkk
WV4YMAtTP+HCAA3J9/+ebQvJ58GGxjHgS1+J7qPm4AIYIFagoQoYwRzst4TfIp1EQwlnaRPibqxa
JpfAN/iTXvXQ4DLFVejIl8PUq7jHN4nW9sC8Y+IA0bqrsJ3cK7clCiznSMFpPrOzy1TOI8cczNKF
C/GE3PTpdzlYp1k2dPsRUjSIkyU9vanibl4s95VzB6UbcpHAKezc7UZHqDJo5xttrpad+W26B4jh
hWQvt5PuJvrPhHsFs2fOL3c8RyLjzI6YALa9KeY3bCvC+1XWYdIBUjWjRI4z2gMp2wTe6DE9mmIY
P/zFolDoAujV1nizIPxRyIwFt9pzQho3dSwzGLwvf+p9NHuPXJIf92YidVQcKCctwy3BTShUy7/1
tXcObo08YHRKGe0r5DpXKbgwdYdK8QJS3GKqxsO1ERP4WrpFBPzLLxTIyDHgkbkfENdwWRQ47qDr
oOL5gZdkgeiav0h5HzxeNvcXq1dCRKQ3MRwevUqHML8VbecF6YIw3opq/Fa3OPItFlm3uMewrYq9
4c7y6Qv4zuHeO6/EFw7H7zPcS245CllxtMOA6PyImkdRm9OHjVNSnLov1Opxe0rThohQ9J+IK+LW
ekK6sySyco5dyZsgqy74p4M4kdrpPybN1b6scGOQYyABh+X5LzyKzDNBBBvkhjPnFMIwI16wmCv6
cJTRwj1YHnzITH3bcroqqAxhaTn44a/lP0E8KhSin/Q7NICdqXvTU9rzbiIVZK+hIiIfRom7tppL
EasEe8Gmpp09SnEkBQ+aGUn1FxX5oxi1mYjbJeVyog+5kTpBB5KAklKUXZRldg+EuGgjKX/9JfV5
1ORPt7OBxY/2ZNw9/Eri/R4rMf0TbekMcjiD1IjfM4Yf580EnTkhKQ2F3dPtyVeSOXAl4qL18RRr
kHvoauFCXjckHd+pSJAxjCjLdkqMLMuVdbetp/X0EHxISifdlxFb1nfaLVDuAZRNr9Pf1YHlBXdh
TwoC2/aebrt4ul3nFkmSFnZzt+FtcUNHxKO9mf3H7UumU5twF2Yatb1j3ACElce3CWD7fpdHSOqs
W+zTLlC60wvV8TNHHOCL0ONGLuDe/nBFrd+oS2S+FHGQWqZjo4334/24IRdy+rGMTrzIkG8qOMgZ
Vx5zigDarWEr0XntdbeOb2hR+hz7IhHarfv/jIiZqNDkgC4A1fYvYUBwKT0ownFU10ycQ2F93CBc
ZSHsclQHHC/UTYajUenQLsIc87BVqexnKmQm03no9ECwhOW5hJ9/IVXQB+WfMu8Vl/F+wInnYtj0
tDXCc5FaoO6xC5b/kcqPNow6KRoDy3HIqhReH9BQ+oZYS6MrQsMuWRcIMBzyQKm9GXFvgZsKv8T2
kZqtncG/z6UfKmx4jv1BrPCvKXj/G5ue/CjGXZmtVcmbPGeNRyuBWtEKiz6/+OiOnIm8OmWulbet
TK7H/uM+AyGHpYVsg7j/pJBuE96oYWrECGDdHFES9wt5Y88pHebLMZFUtQzu5Db6F7/Y/ndxq7kx
QItNxBKfj/hW4Gj58q4Ty7QpLDxuv3hPL9vYsQpYXmw5vfiX3ewrbaSNK3LaAO38wIfIQo/anIeh
cMK8H1/OeVqfWA6ndwR+gbLt0MByqsWCaBPpUx5YMae7HMeFKIEQ/geOj3pzw6nZiV7ey+IxMSZr
QhLn+kV/XWolS6w1RRPSRTptuNJWCNsQz5AljYhFrnFnNdYktqxSigyVT7edfQsxyn9DI7lgQ4F3
EQ+ofne/noxHgZi0ZkBNMaDHjnZ7uxl3XxJ50ZAKJI9IQIYjP6xLOdChURYBHlnZ8Ahc4kjfseqk
VB8kYzM/aibw1QmRVc24kJkz8bye88+bxQ6yo+UXESF9muog+y41RDYoJ9PXkpW4/XK+3G308LGz
DC05pS7ovxY839rWqALzvB322Oo84FfI5UaJq8eTVjZhAYTvuOWiEZCxJKjP0QFhyJkp7lg+enBx
dgH6PtQy2z1nYZ8BSd09l9gVxuNC8/USUEO2SYEKf/+nXpN7+j3Bv4KGkmaEfXm/29JJosFeEr/G
TbawCkUx0eSPYAkAarBEv7wvZzPaXmSaH8rdOB1JFz96Bhe8GvD9Xx7Vc7pmDICtAzSeR4dC8NKj
pw70YTtFlB+oBFxIOHA8YZW2zHBmZE/biamEbt4obNGSqhYCoOOT4lQbLHiBPL9buGyPHx9bCW8p
enAWmM9nxhVqzj4Jak8gCAp4rL34xezT8m3rRNGJEJM+e+Kp6DrxqW60oJdKdjgl+KjH7ZXo+GEc
I/gwQgfog8BpEDBbGxKMt9LQ+DS+RowXIS9gE3/uoRbiwpoqiMadX31F8E1AjqCH3PYjqunBOTqv
kBZROF8sK225dyq/50YKOZAgKLVPeI13zJcPDn9rieONFSZyysbpcfGwo5/cC6wy6rOw3HLKYO86
ujSP1P91/ANzWE5IwKME63n9QlTYIRujNpnEo/l6pH74qKiAAdooCDEQWaOLA0Eh8kU6wguZGKwW
w9EHdIOb7qw9O04U194QXgkbxEHBkCGCY/i3Jwcfo5qZYRS2xUUMst8gGjkQS8FdK7vNOvOvWCMR
KEQXtplhUa55cnLirhz2bEEt6TkIa3vw5Q1p1ygJFSCXxxqXMqxs+gyZ9QSsCqgLA3AHynOBUoHb
JS8Jbc6aYsmQYDUC/wbGoBr1Px4Wkh1rmAuDVvs2evHmSF0Awi76xHZMW8OrqzoXklE7nuYaU4at
/UmGBToiDRKvyIRbS9jNb66mNZ6NqJ0uuCGHreDbRNX2V/ST7pz79rq++HxX0CH6kMl8aBcky43c
WMontEgXz0gZRVZ5dhTpieBLlbe5eFfW6kil3vEatGxStJ0p7RCmMTrZ1Ri988nYmr/y721dV1VC
cVNe/xxg+xBZQr7gk9dSfaDe0G2RescoEqu4Oo3LjTKOUOVQtjLNnIyT7P62ydgr+/Enl16OVian
cUsof9zTSIBVhfk5Fa2gMPuNbRMEN747NaUiD0XcX8yDCfsxJ9+2itVSqPlHTLzZ8j8OYucz6juq
Zm/SUD/rqaQznXJhOomwQlh3mCjxPhFMsD/s2p+bGZ37Nk+5kYE99xVwWkQmSAuWoLHHt+k0wa/a
Xxsh7IpE1RzI3JE4GQJlcGiTfwwkdYv0GdzYh3JS+JWzf+OIp0kI21R+kkdBQZqdxw30LaOycrKT
IUEY4cLZxuepmj9MqvuY5XaOqrjj0bzBY7WseZ90nQchTo2NJELc7lohs7GQi/xlZhQfGYG2Gh6Q
lWjEAfVZfygIHAyoXeCYl3sCFpbGWs3Gnbn4VrNTmz9qDcjQAusJWdoRnyePe5chKULUYR9haYjZ
sTFaoGuY13zPgb6dT2yH2vqG4UBuUQkvImqWXUJhf7P4XxvkhiLixcNyIjiOdD9USr2Qhp5tt0FN
6HcKlUjAH+vjaG83fJ3NyApSvhKR5DBRC40bE7aufgTmbXxxSlxJtHhCatDcSz+PXa+LLLKAJbDZ
yd/QTuh7Iazu/+5HR47EdKdxLnZTkrMYnESiLBIBbJWY66uHB1mLq02c+isSnw3eOykfHxKQL66O
VoWgsogxdiQBrRVcfa2Agb+QvmMdvw7J0UH9ZdyA+aaUBFtHmcKRwdv5ZFeC1iq/9aeRqP3uwtVQ
AlGT5gtq3mHdw4P/9Dd9NOVXsvjTLzNMgHtXD++wDul6KrzSaij6aUTviPz3SY+R50hladb/WuMK
mfbDUtDr4EuU8rEfbIVfUWAm6L23teytCsQbBJefQyy7u2Tq8GbEVShhIJzBJ2sD+EgfqrhbxP70
hpBv0eZiPbzX6ALMaAyIsZlLNhUpVM6cbkpHNAYIwWcaPKMbcBSNqoZYUydghHUrBFbL242nGxmi
wFfCrCAL3SMrZeRV3B/2Y0CGREtRaAnYbk0ZbBc+2X8NLMXVYded+BQG34GoTS+araXNTAOg/+Jc
ppy9R+0N/S89oNRHP3aNTI1o0Dhcx/s9ibIPNhAROE/OFwnIRBnH4tEGDfTiBOdnRFc+e9Fv9O0W
alxoZP8L7v+ihaV3NmBJNFth3zHI+22iH7ytXffJ4iCh7RWoaHGwInqP+LO3a4yGRIDs8wchM0c8
JgdSbXYDnbN4jaVd0l/QRlGgkpFKcI0woPyNxCl3iPBh1edliqyHr3/FKDtYX11SkzG7bDuENXGI
+Fzoki1Y2Yvg3wcDESl/pEQ/wQnzyWs7gUtuYMCH8mwWRZKR38Bj9UMajW54DkIfyIKP6i9gquYp
330DZQ72GmA2pHdJPzd4x3zyXI4JGf9MsIlbBJMAgSzPg5/92BhjBurW+FMo3PgLzlFc+Iu5AbbB
t4FdqGQfBVN3Oq2XxIXAZREC9cfitON3SkZX/hq6nXG1ueQKyrE2oFDanz6G1Gx037cB+lAhTesA
rxrGX6Ciyre+w/OaABqq/nd8zI11P0R1vR/0vAkhmw6GmufU+4V7TByqpxZVat4G4j4Dc6c/ss7u
3b2x3JWQ0AZvH7VssciRXB3fh0uargob1VIpoG6dD2iQlx7ABX6MKW7460G3qmf95BceGXSV0S5i
7X2MKUwSOIZgkR0DJpwchtXyZ9ULk4FE7CqSnbAi7XCCqA7F/5OxjesWEpQlI1rVrklUMAJYQWR3
w+vBpJRDLD5TwjO+jR/90Mzo0wYxUYB6EWNleKHAoIqkraSUVsN7vCiPeHV4bswAECPU+OcoHqLE
cbXkP66hTJ7me/jM34F8BM9hl6LhEr43mOqaQgws39UiFe/qvyNsHAHRGa57ugX4tH98DCA2NuVu
5bdxcCa34g0n24wA/j6jPdr4AWZZ64NaAj2INBeA/s1ICFVckvA6L0A3EuuRu7ilFY66Oq/xWUoz
ceGZwI4XRJt77yENw2G4H1QDjC4UxPf8nKtLDq45T5nHjkd8cN3srH54DapU7J0tu8G0j3ciw3cX
jqjm3Vvx4IOBU6b+A5qT5AAOPTmJuIPcLS8M/BavOSUnMHjBkFbOHINIW1Y6Kb+IHVum+g+ZCFoh
5K5ssUrqmH6mhZ2tJCFLiDGbgdnpcDHViFiCoCoeFGE28TbhEUcLqTDWyaGrnyBRRWpOniUtESYV
+x7vhkT7rp8BTJB/Mzhv26wU1k8D9MjAjxEAP+U7ha5DMr53HCGOfUxODQkt1mvSp5py3sB1UIJt
UJCdJ//UM2y+tE5E3MFc9zzJDsBryLtoJwgtiDKADnYP2d5p+UyvvXicYb3Z278kyJoqJkis0Buk
vxmw3xvvM6aYVmHMu+QREEpWvLjQaU1B+VGK/cjDEspEcg9F8v0BA8i1gXgCVP+6QnocKV2L05HP
VhbT6AAKy2Bj7wJzvqobtz+7MdTdPiX8Xr4GvUHJOvY/uN7nnZUy25WdFaAGwP2be+fkAf45PABu
AYA6xS3GCVA8tRUmeMIY8X5zsjOXhhOT83mJDPLgw06TiSXFOnfBWJBTkqDPcmHUexcGFH7H0VqW
URXdzYJpeYQx/2Z3/9F2jysDNXa+/4Rq3jTFedLmaxkTh9NhJyycPujOuK6U4ZWSZtMoqL/EOPZg
KkjIvEoo/hHvCQVwp81qeq/IC8AkwF3170uSpmbjxPN3TBKe72yoXj6N5mP1/p1AP3c3G4sQSxXC
2yPyxf1OkEdg2Pva5ZkrGH8BJC58hyjYuuTnvK1iY4wkcrLFbGUR7E3PBMV1tkz5iHfpZ/pDrSkh
nFvqXmNEDGYzu6wPMG0M9nJtskejhOyPKjhsGwLFbtMvgZUM+OVCfBxMaMEef52XD3vPgDDks0S8
mDp+sjUCqVydnpfnlLp0PySmqQvmUbwdJh5bu5+FWAxHLu4fqMbTur1AYHhM2TJkup2GIls8ID8k
fIocwnUrpLjvFOetPm+X4wVOAgqNZCqJLaICVzMBJ7CUkNIgLZfIWOW6JHqvw+AAtBE87x2VIi+t
IORKMitBpADn0LeeiUm5xHsiaBxeEOOneVegxfQswnLWJnaYCqybhGuYJK570WfoA5aHFJGSByHX
Ym1FJDeX+4CnFSKxgSupKuBodAn9gPKoFxsWW0YlbDqSV4gk1+uVSE/cDLYuc5XpvE/50QOk/n+4
Jkq7zvxdtIM9uLtoXcb2mEgvyVecZ8ZYc5gUwLjOtZKdz8D4RPHx1VSJ/o2zyDmuyDSt3Q2nEtQB
Ilyk8VTIGFKkVxTLBSLY2XNVeWPDQe4YiSBAie/+bvWTpMhWivvcbP2BRgy1EJElZTG4HxeRRU8E
Vk3rdnB0pLi+xgrcNByCHGdYJm8O+6C3obpSKBkiPgfqIv7owOSyCbNIac8o5+FQ+QoaIR+Q0lWG
iAqjiFZgOlXN8Tm6oqNg4indkovOjkSdKwV75eEqmiBYJ1oKjSuCHQ8ITtDDqCiwRPlFsXlSy8tP
3scyuzXCVBEgavFJwdMQtxaR7wtK+ufa4CPpsmxhBSxc36g+gWdNns+Gt8pPId/bxRsB7C+p6MSv
eghwBqJdMBycNXhrREG0YRS45Zcb2jnhRvj5aI94JU9EsXtKIyxowmVYODI4o+h0oa1pkZnQDc4g
+ott5e1HQjgAlYobSHDTtzXm5Yim9iommVSAe3klQkHwcfFmIEUKmH6W5JkjBrT27nGE6HCdgzZy
aJTbI1XiF3Q6ZZCKCYatYR/1qjq8gt3e2SMDRB1rgogu0wqtbLk4Ad/uiI95UHBXMQp2NVP8xxol
d5t58pDAy85ciYzkRquJT5VKFCHHF6zIOcVGshtXgKJd+m1aTlBgUAxO1OkpRhPmHeDhqSWhzguE
FD6Axsel9KPG5sJAWal9nX2+wxA6baHmGxsJIaUhqcu8Wz4UvgEdwp9w/WXDepHvUnyL8WYLNk1f
CVogA6dlsLyBBCEhVTPps/XbHPv9tYqeHdU4c6/PKWV0aysCfARI43FRbGnv/rJImeBmZUmCjCW+
xd0sIo0Jh01xmCz+gd6w5HkXDDYgWAot52v6WfO+6y06TrKgCJdDzUkJP9WI61rw753wiA7zMaxm
+tgYf4YLAjc7ZKAvPCOUKN3+tMpPeX/KG27gGyHPaQIwBzRcmFpoP4b3JcF33zGDZUPSwUJSB/k9
r1id0iQW57Ho7W+xwiiExr3EsjsM4BWiuoBQpBmXx4fLo8ORz4a0tUHXbmYPqqaCpopekt3NthEo
CsSCLv8yFYAXGx1sYU2m4mnYoAKREZRc4/bBP0aSifkI7ilhor94gSpZPsRetkB/LZ4Bcupj6Qvm
CEDImpK0rAuCkAvnObMZ+E4+fTT+NsO5fD28ssVY6P8j6ryW3FaSIPpFjKA3r/CGIEAQtC+Moffe
f/2ehHZjQ3ElXc2QQwDd1VVZWZkaPoK1bkUTZ0vLX6K5Wzc1fGcWp+iRiAVAzd0I0WtFXPEa4I8U
7xn2IHpLjt49xRe8C46qpPTqeFbiJbJ5NAw0V+iFkD82AT9tpGzoyjrfhahb9aTVwSlpQz2MlG0F
iSCGqpff6J0+UYvZmkdIsYOH/4MRSxmEOMSCw+sJBZ1FgLkJ/cctZdoPRU5g/NWDrUD2hPKYzquy
jVBst7pszX5kpJi+4KyGYDqeJ4ablL4m9cbDmLtgv6402utjmmTIJQOzUhDuHMSxD5jDYJ/GPAzj
O/CgD1CQ5cIg73rxdSXa9ISnXLE+oIAtjk6It1sjKzGncYvh9XpI/2Oa9um94vof1Fa4b4hK+Rv0
ZH/tQ8Jl3SAtIyiIbKZmiR4om247XNN9UMdk4IbAcLSBthxTXUlLUo72tM3pUF8WeyZecJxavfxp
AOZUkTgea07i3eKTfm3yLFjgFZ73IauNKiN8wXnkorZT2DLiscUqRAcKByVUYnF02fmIWH8ZcyJk
WSfrgilVHFskKIMFS2T15UkLcWoRlxUx2CvT7jrdptVACR30X95IwtMVbg5TPXqHI6tFnD9aUBT+
ZqQVjCCqLT7uFBCVz8gLTziUIDfJ+tSf0ohj5dotYx3uU+zoiQeC4Nh3SOXiYr+6p6eE+aupWzVR
m9dt+yHvr2GZbao7B3CG4RBy3+19hw8VKLpRglMJoJtdcV7cgi1vLI3cBv2UhqFbk/1QnBXnn3r7
hlx9Edzvn5RyRutYArCom7dlKaBENoomcMQhW3MdXQCDHBuozcvEB4U7fkAnAjGC9I1XFZ/SL8H4
RJyG56L/ntTP8IPJhIlGsEGbGDQyofVVDD8OPsCFZB88SaI3/GB9QADN84A4T2oEIEXa9GVuH/07
EE7ixZu8azSBFv3vh0heXgnJIZPXvFMwSMAmdAE5OfHpg78eXDKK/0Eh3ioOb7J1h/hyIwAVek0C
Z7OrRyABvpJTJ+x97UmTqLlPn53tySoPXiy9v3d6cdak8YNS9um90QhHlxk5DAHiZXJK9CjI+pBi
lub1yb8Rjc9/gCgeC4aAPaiMZEpzaG/8jc9ZzTJEeZ0b8vu3evBBW6/xQWs5VaL13sMJ47CorjC4
LoHgeQ8f2+3syezWR5CGRpHQxKTAEXisKqPi/Kw6bBK3xarUQmjNuRVacSXjOamfzS94p/d4O/Dh
u8SdS3wMYH9C9QZSLQ/qrHWsIn5+AX2AXq1djArD2SzSY5elWswBdQM020uynbV551bijDS3JH7P
McpvgxvP34HbJA4f/D3ixInIgeoIw4L4HV6C6xJhTQGTO1hhfYTa8zCLoHCWGsvEZ7iGKYO9vUcY
VJOF+AoRbx+9GxMRTHJER7vlEHFFpmeilXBUcyaHZO3VYMOXWb7cgfadnXFItByoX9AKPeGHKQ1Y
UAlOkX9rEs1mlunsR5TUlE/R5lRxZSGgkFYNCkyqnDFrS+d0cn500YYuxLqtewqhvONV0bBTP4sB
jkVgrStLzMQrhlHImoSJx8LUG1HidXRQkTHksabh8elx/OAE4V+wIGATsBWoPpBzjFSyKp7yNdPh
nVU9gL7yQei2EE9eCzQXvYZ3Di49/b+0wuWPRBquQIG0dv5/hOMS6vMf6lxML650m+IKd5R7Vsdu
4zvBC5lQXvKwxHAUtjeIVYMcX5xMzld3Iyaxf7qZv/SZ69IUA+ev98kwEqxwGGjCC/tBIGfODdpu
P5ofVjPhqImuEeMK7jVCZJV/kxUA9puWZlyQ1nc3MXNiOKdYnAAhSl8IuLbwOee4lEEDZ21wntx6
qJxeGNLtHwN+sQcI/MRMOhSjCtC1Au0/FX1pcJfZorMGD16brUyk1e+wzgneegwkbC8MebPs30nO
XdEDTZFmBcqAHJLin5pq+ZVCBnxykqIYyw/a7h+Oc6ZJcjsuyWaAI/FMGBjDjSWDMU0jgzORjI1M
j56EkbFuM6ZLUJRhB3EMsAjsOsaz+n2GtrapV0ljWwNCuoZccdvUNAznqE2E8baewpcuYTKbYenH
n1k00TKfoMvP74RWsDfWxCbhCkcTSrcROs1aZYBZugH2BEPUojniy+FokvvZKi6zLLQZSF9/Vszz
pc6bzPC41TQXnzu/P1wAAmBMqq3ZMhCH6BfsnAwnZba9Jhu1Yrl2vl2eBVwol5vF9Ib4Om/Jy///
K8tQyc78OMs0AsuV7+38Z7C390GWZszKsbSIB/xsP/2vba2d/ntM2BkSJ/gwOCvYNY/EQjHByVjk
+RPkJ8+cH/mIvt3JskxrR/4I64CH6W5IaPQV/q5Hm/GuuNGCg7Bh5QeUfxAlXvLtyT81Njx+/L8P
v9SL/vvPjY7eOvVxoebVrJflPAVh40NnccQFfLEOzm9LKf9kPOgZN0X3TsOEG4uNwFQPNujYnDAz
RRikUSPHOJYWJhf5aNIHbbmMBTQjPObvRTwmYupKD9Yj3tOw0bAS+PqZV3Lt3Ib44GRH70iqh8uG
gxPAnRhA1G7PmBQLvgOetFaR1hIOdJOJ0gnE+Mv5CpGTCwmjloV2zcuXLPmD3/UCzhf2EAtmFAO+
O5ETjXKYo0kRa6G9VyRzBjyZwD+LJlFMYJIxZYvD+s25OWmQgNc4BeQxBodv2oegQp2tkX0R6ShP
B/RHAO7MNXr8F0Y3WpwQ14DqnEm4dXCOWinM5eG0fWVkl7kImgFREYQqWfd/4CZ02aMmvRr3zrBo
p5IeZsWkwiYWY/idNOxa2sxqa+PmVaIdExf+r1u1Lvh8IDRI+Ac79upvVAX5IXSnsoJtrPvrfjl5
MwnTv4XTVxfcEnYY87gVOj/ke8QlpnmT/ZLZUKf4p7C3DprjBj/7BhOhNIFSFz5mwJ71calkS7zw
g7qd8ZrJebHi6ZkeEcNfKg1vjv0Mm8PlaSiP5axqfzsaBUMA2ppm0zZmtM4reAS1CC6tO2fcVB4c
jEczQTYKyYOhDD8DtTbQbLrQpSy0D8Ap6lSCB5jADRQF5C1sRsWphnPLvhjZo3gaaSeRtWjLovhr
K1vSYKCMEKhRyVIZq6HfTOXMgyOy6GE2u8pLtY4Y48SLoUiqXiOXYP2x7RVnviZVk3YZXpAMRJrj
NhQo2kv2Iyj8nbxju9nDxJZxYmnqPLxmwk7wdRs2MX9n+qSAMTmeWfG6fxjKj7E53tNRZn4RjW5c
7zkn+JYUJ0smNI/mEWWBK+Yu5wgD+EN87N5TJH38Z6dBNsJcYnfDNR+9H5YdXBQjqw+c79xW+O5c
02u6x+ypEV6cF0YcNcYldZiQa3nT1fXO4blLdDMmT+ZSNbGqe70IAUS8L7MEA3mT6DTXMtcBo0a9
yEiovZN0E5KrXXr2MqmYRsp7qu6HPPzD92AM1JxcyKu/eHcwHuvsu6cec6DDUw/xcetgXbBeUKmg
t61w7u+xT6JUpdDbdmqjC3s2eK8EYRcDNae20LbfmqdvxFWyVZJXSdqDNRT/xLzH5QVJ5c55UBpt
Ozikbv8YxopfI2CDVq8S6/QQwMfI1BdI5OaAtIolIroub0XxAG8NnkcXOE+LQpNcTGmzAlgsrCCd
MlpRBQ435VUEJPvOiCVxDfFL5JPQQJ41ECft3Nls5LH2Y+NcGDCnD8yM043dXGYAad3/5/b1hmeC
u+Vhhmy6pgXY8s3FS/7FpQ7WsnvO4pp9RceZYUUGDviGRqdplTo3bEQbnbXb6hSgU1ZSYvbyM2NG
HdmFtMnwJEvIg9v6Gk4TmhCUtsEvhOcE/ZVTfrx/+zuOmGXqujbNFyY0eir0VtJZQ0TMudCiCQL7
r912fUajxH7QoUIiYzATSypztGcxh6vuyTqcKCmRB3WVuDsj0boiOy8xiRsTHuwPMsp/jgnaWUDL
uadNmTgq/eViIOjkvmJIuSs5RR6NTU+W8nXCmK/mykFnTz4ywVxbyYxOCIXRYaEcQBqSIfGq5go8
AEO+zWGDF2ynnmgs3fcdDM3akWP5me+7vosssOUmLtmPzwH879yS15sqf52ES+IrvZrbsMD2W9vP
pZ/N7uakTLs0kTOcZE8JKwwLcRIRzgQh4KGNBp+SN1nPKsm7uy/APMLC7E2HvWg/0Ux8mXtuDC3i
X8jiJ+HMoRaMZrF/IzPahqQ1Knz30Ql9bf715JypSY525pOhbZm0Ri7LdfEbceTZSYRizkG0z66A
Gziztq7cSeNswvH4M14hs/+qHYuQGI4wPo8g7Q+w7lJv/fPfwZlNRxCt9YrurwcNpR5NJ/WasWH5
uYCKpTkWzNSaBbYCkgKIm8KAJGJ2690WrI5W7zG/zWFYojvweLi/+DEa3MEXu9hFRqTg7W+/CBcQ
6lHv27/07hHT0twbD60UhP7PkQQiWinjzW28zcw9/00dtkn4GL6G6ERwgjALjiNCM8EYwn5TmjBc
svfvznvMoAmjFmyv57jUqfs3PQBIbngLeN/FzXt4j5BRdOdqLpdzNgK3YmvA4YO26abM3FBXK6zt
O9AeXOYjbdzn6DhaO5o0UMvztSZbKcbYt0y+Kr9F2YFFr0qFlfxCtuRuvN2ZIiEOHsA9T+IGk6vQ
Tg0Qw07JYihavqu4paZfm+odpJL1f9ahAaBTyn7UuW86xAsGqVeXLPdJEtuApse6bkTSEwDRlXsG
ihCuzFfXEEWr7vqvEQvznTC00vvFpznqD+1TW1IfN+cC3g8PrpU12lCKcs5UgfGrXRuN+16Z6obz
I3yF0wR5S8y/5FNxG5KfObfZkYLlvNyD8o+h1EwhZRHXGh6iL7U7rKgrMdlhhoGr36JCTnj4E1uA
odSB9BoccksstjRv3IifK3n88em3f9vBdrDbil18G61X9Ckq2cZHQ6na5ThY04vtleIPgiZRyS+n
v+TMTCumH9gYcMdXrCJwyD5CSu3HCFAXcKvapcX1wwlgikhDjph0wVvJqsgJcCvEY+rtMhAePsn9
GbenwYxCN6IdHrnQiwEEwm7rFlbS3ewLrM/C+o7ri2l2CWtpOakSL7QsL/GVLumwuMQTHEF2zYOG
WCqy9eEPLVUkCpGSakEdu3UgTzKbAFsoIkI6Jw4Y63TRDUMhGrsMqwhgGg4Vjo4mWO1m8QLW+4Dm
sc87CDSA1SrPvPnrFCUDENpRaYSZLjLhvUasbtvOFzmM7bnxC97dZniCdke4YNYYUSp8xhm4bT9x
K1WDh0aLL144A4bJpRQyY1gbT+3FAo7XGUvTTRt2oy30P5ecgqZo/xZXsrvk14MsjQWq2rUQQ9e0
1haLEOSPyltnJXZgBG3SsGCHLyD9Bc7RQ3saCZfWQmB2pa1f5VOi2C0LtDKZxRkBgctCVlq6bcCo
nBgCNKi5QwpgbCl1cB67lMrcUPymXX2n4FQwzbqJHfWMKiVpQXN9BHeHVnv0gkp+ZxwJNi8uFQYw
7sEgAlOZFNn6dQvfa9eVBAwyoPw7GhVopO5zq8yPoQe54+RIodUWqZvI84fLnFdbfpNYgXTbZ7Fs
q+Nb2JhiY/qY7aONVWKfk6mT/RQjXQQmpxyxGyt2pwhVQPC/keuBjXwxkKZrHqKIgr+232zvdQ6T
ANElpA9CabVM5zBxaS1vc/5HCd50lQvQ0JKUKDUDjb2IMxdbmWmADmkEBASGcY3yHKcGTK7nW1+v
kDY94r9+ATrLGvBrdWe+4kmdjgKHycubOeEZM+u9MmxnNskc13AZA27XJpXJj1PwFzBayE/kO47R
GgADHk5+xIMVAX0g4WHt4PAjbYOD25BssfPtSDng3VGhPoksoAX6F9dcSC5ySLYRIHdtW37khQGz
goTNuNwVuixv04gFSkJNhYxIsoA1DgWON577mk+Y2EF9eGBef5/0geD4YElKqem2252/avvvCR0F
zVVkR+DXM4zTRqzR+QQXWD4HsDh1nFiQGhOVzBU/YL5jehMhfTRSvjg6ya0e4SkkmYSNKHmrg4Eq
u2X3sc+QaIImhfsnGSRj35kq1x0n+Znn17RqR0PJGkAga4SDGBmUJfcN8xvreWJOZknwi2fEB4z5
yAVlhruzvstjMJv9Qzikb6JeiTTU9ZYcTyQoiHoceUuoN+TDP2N5Hxd7H+q0o5lBxUKfx31iWi3g
nGbmUDqnb49OYzgKoygme+BEFOIFKhCDLThQJ2BeMNC4giAoHgycY+uL4KZ04Gn2fdfEAMjO4Zd0
V11nCPdkD1iEDmTiTRMOywzJ4bgbGrxlWH9MEudf0LjaBtcmtfKhEDaRLioTD2R99wBplzVTAetw
RN7sIr16xQPiRFtmJOQDab0Phxou37T/o791s77UakwKOwQnQled+eEd9iUFB9EDKjmYnxCC38ab
UfimLQVR6GxYQEjUBy51T+K6yAwwUozfydfVJZ3D/fAcNrIpTPadew/1S2QMqeBCYYme3jTlXIdH
/qHER2KosWiKGEnUyuMiZ2cda0R9IlERD3un2TKRRqSVHTwbRMwK0L8QdjFwf7mDLRSbQ7vahR/t
1BFP0epjpIZECMLrpn0aFV0otLBWFXMpLrxQJIcHYFQlfsHPRc3apdiAKC1BEt11tMqNOhC9ErY7
DXGL/re1gAXgCDUgEvNaDVPr6/q/cFTsHNoD+vB2vY/emeamqYUXXeQ5VcYgOWbypAnfvJC4ZZLF
5QVSnn+gOrHzEZXiLa0Q4TEIHAa+CGd7MLJQWxc6Nok0WscjvWnynJei8cXugHur7pBaPcLaqC9x
/KHJ0oLxrOJY59xMEBsoHSzIRMVfK8/RmUPS7KOIGZJxY2WwktRgEGLfpLezWUCapmM1dYlGYXUA
lglONxmp229ZDlJTDdMl687BR6VmytkJ4lhVH0CO5DI4y54gUYLJZ0Dnlx4JLtGL3/OuZikk95zc
99iso3qE3QryVnlHq2gizUf9NIIe+R5Q/7ZfMfk5Cj9EVsAqPoYOQSA+bdgWoZq5Oesz3CknMDJS
1QKoLocMqAw+vn36lfZj+AhLxDAOFTAutr6KkTMh4kMD4mijrtpD3cYi/yUPk1BarVP2xR0jg+hL
h3fvTmHXUUiWswqFnjR5uQHz8pOJJc69C8SzJamLRl0XIJEAlgq5mI817DVHBIRbA61qEpI5cbCd
HFRKFjjShPcmSralb0Yp6a27yAq5yFrx+vnWPI/KiwetaiIU5x+GX5wDMV1eF+05UmqBowAHoZB3
mNak6MgGeaeepP9UtTOTZlzo2mBrHW7A5568c4UiwKEriBnbrnee7HrY0oZ1RCuSdtBH4MKwOXxa
NhhH3cdtjCS9Y0u/2tKUqcRZek1zgOBHk4+O0ewSMXfiKEcHskyNsLzcYsddt/755YzHpPn81e4j
LKoM4ctMPOPB3GU56VI4vclxBogT9IoBJwFvU2l/2ApPQoJ6lG/qTsL2mDyEpwZiGwJCcouayTZK
5orUBbvBfE4NpUwGhedwR4XPgEXzqbbmmgRki7fuz9Mzob9DXf8y38zIoL+BkhwClQZVJ+9iJvIj
aENGdq6cT5yJNPolzKYphwdBA44JKDkkkSeKIxji2J9xOXqM632CBuQIxhysaEq/MP0IqGHqe92B
FLZq6Tw0UQF0NHGmc4OhDefYQ0cS7o3YNqjFCeTqQeiAF/McNtNa8mR+/sQADmMZUCurUKo20Y5f
W2fa4VVYTv04JnVE/Ng6cPp+Y0bLQ1LFig8Pj9NHvCRl5Tcr7J/H6B+v0LEY/BvmaEioTGwgEhl4
W9hAT/tULHAdEDFjR6+kVCjaBCovsBpEzXi7RUxgAX3Bha7dCkUIwQKETj62Orx2US1pjJsdjdMy
NMBRNoWhk4O0ii7Yw5rlQYHYR9AlzjWM2ezkPPv09EnY6SkMWiMl31V4FyB4vDk1S1Dr1eITJRdp
wqDLyJu50Cj3hcjGsJ7I/w+G9Ki7/RdgFzIsJ8ZRcKJjnnIUvQi8A4ZtjFv/azDpzoQDquU9xp14
kpxPHGMfnWtdUnkDoYMW0/4oH3EsaSq4yWl04zlKPUhsOfJu1JYRHZ6IyQ9j0dtMSm+OrxqE2JX4
/ajMRmJuFJjxr1I98Sg2nHUwGCE3onKE1wpS6PwUCS2swTQXebXbgZeJ0CriCnUUZmpJ094CSlnU
Qxw6ww8sWwTzIMcembSjBvCKxkpyNbCu1/Cv+ciQZyWyU/Alg1Lwvx56+vxNEg87Fttmsgme2BI5
t2UdNiSau7onh+DX/0P13UYPghdRkIg7J30SPTUSEk8zscwkaBztGoqYdg8gp3WuHmue86KFi/LL
2Q6YcoFUD170tiF3OpuRJOr8n0+k6VNaeJek5mzDK+piWCUDb269G2SJfdigeeUXtnSUYV/gA3tO
364Oqw+MhFJ7j/l2S9HcrSAmWmuvQ9g1tI9Vujy7r+TT26tfGQD+wH1RVnfHA7ERFvu1Ns0jSmXs
aZ+D1nyiXoV6fZJqK3FWQv6HsMZWztk+MOjQQPuuqqyQDmU07CF8IACye++je2hT9lXEPDxl504Z
fhSxxfihK/ql0d9ggLglTu9nVCjpZJRhLmhYUW/WdHFfZSXnUqYkJ080ZikrB4wo7Acb0AkACMWL
r32CX1H+8jMu7f2Vc49KmRuJyKtzgecJXcEBOAWnWHtXdGyhRqGjAcuILoTN5FBWjSo9aGiygmd0
joG4nMk6b5BEQ7FuePRWYO1Mr2n5kuDJjNGTVa85H6QeSYieAYyvhvlAhaRqPxpeDXlQ1nwVHSSn
sUE4ABVzu3Dm0K483SbTaUbzbbU2VrX/ZXiAaLV3bxCprvYdGYS1+WLSEaWJXuE1eFAfN63yNnnV
Ipr5tUendMoRoCNHcrUgu0+znpxmgOtWC8iovvgBGGbTrDj+sP8/SI82/ZdHpv8abnqF9MMkPJOg
E3Vx991K+I5q3jNqMIzJUQdz4NSjUjQfgHm+YwwTd9qeUwXIlXNOPbUlFxBIC6zFefCg7yIPzCps
Qrp1dG+YTaR0uzusL181hXp4VzNTaxEAt+r/Nk41AwvbUSkUOpzJ1d43lgbHzeZwO4TbYvgAUwbh
E6Wcs+3EoY9af2fqSCO1wTF0tySE1hnOpSAoHdPawWWuVcfg8sAxhKuwzkPorvrYTV8t3pY60PU3
WQoap+Pqzn08QIIQ3it52ZTOyvjzs+hB9O8R93/Hcd4a3uDkE6m/S6olSA2oV+f5GBkRVXSto/6f
yuWNdWFupcOnwOP+TwidPhaaJkeCCmoeVHGlLlJM7Wd7gzkR1gRrnyHy9GWQfUyt6qIBU74SlW44
7hgYr96NJQ+2D3oINmi684QKfx2hKAvCU+VqaFcjzoOt6xQ7+/Ly3dexvaaMIkXj/tjP8dasRHLb
OPrD+XDILAgCe9uECY+/UpA8jCFIKxo94yrlmZJMPsjHoGtKbKkZpU1eyVGfwvRHE+tEQF9tESKD
H+GWOG5QtwVDTbb9y+wxpKM1lk6m4DSICF+OpES4/dTZrYZEXjP9VxBCHSC9UY4I4q9GEV51vN+n
+wMQqFu877Jh/9Iq4mNw1kA3hqqC0XPYu3MSqbczvHifdN2uUPnim/Z3fRsF1MfmjIM6x/bdEmhS
WK7d3bBhH1k1gP7tednH7mGa1TNW8K9j2AH9UNd2/Rgsjw7XmvU1XShHbSKKxLvaLwg/zEpfeIRl
0lfluN8Ee+hR4a8W3VDNqKRT58BAs2Fz/86QlUoYgUxjklEkkgYPG4+hm73pvFD/OgjGYKYEfQxm
5uc/D6RfaNjHan7xEMD8lapjlxGm6MY8bSbwTr6Gv6CVfunHqRJhHaKxOZs5M1EffNrVNPVQm43B
XyWTCxfAfsE2QCHbKtuPOKNSnsXksaQtuAVx6q9lZg3ZJGAQgWpJge25AoSkAgajrDKUC52TdOJL
gUOfgxxHAlsMVSDTW9ewGMDolzyjDoOhgupkdPREVnvB4PoRHJm7stBXYISuX4mZW7NqJFMukHAb
UoOEspgmIDYPqNJkLjfYcFXeEbo7Irc378kJwVVMLF2rOB7iM9QjeseArhlLcs+jEcKj9Z0SPbIc
hVCjv+4LWvs0DRo35O7uPTox68b2DPbdjVMaNqZWaVYKz9GJ1YxcCF/hXQ6Iw96jQ3yiOXjuov/K
v6H9SAml5dsKy33GQOjtQhkqcYiKAdMIRYqEHaBA8kGP3uR/wFAMf7nFsk6tESJaB92VqaX+FCLL
iAe46Jq4QwSCEQBhnHbbZ0PniMo7GVKrnICnoGYFbYAqppOxZMYf2GKC3q3GrxuSWB/82e6SIpg3
EOAqSSHD+kMbA4yo7D32Rq6jYjY9yalcEQEAdENPx8BdBGnIoMIrjv4Jvuezw5rhoy/5AQQClAHH
fA3v0V7LfbbRB6n3aiQf4vcXySQfGkhASnzVpHYo9z/tE90comZaIlYVey9T+nF8GJs2HT0mXNIj
iIMq6Q9tMIJR2J3aoLQA3r2QXJai/It1bw4ssLE4xNUuUImeD+Py0aBacDdBj6jP1MNwEfbC3IW5
o3MbsQDuE0DgG32kH5J1zs3o0HxG/AtRm6blpsnT8ekIY1AfgSKwvFnkHeB6gCcYjeyRyQ6GYMUR
vbaJbvmPHQdLq+nWwHkaqHsbZBFbWJHRNCcjsgDPfNgPSMlrLrbz+g+MeL2SMqNkmgXtqLunBjC/
0wgSyFNg/EWeB3QkyCi7KuoQjewJlKoxby6qfqEdFthlEi9t9XbwAWv8PeQb7qGKFToFVrHzTzJS
VH5mw9zVxr58TJxgjw4E47XD3xD5QLRrJcDr/DAsZP1XBA6jm+f/8cf5dxEPH4hDyRJMae6Mmvo1
+oOgE2JTwlNLFWiisk1Gf/Br839RRAy6G+1M2j4zwNzyqkityJMLijlSJqDuQBxRk5jb+rNEaJiQ
pYnXfeT9IGDREf/HYoOXlPNhuUcUICCRaixLU0BcUYfSOZvlP0SICxt+BKJPaaGagNsfIz4nEJGe
L8h2OUF4jKPihKAObWLyGMAJe55vKnCHgOOTQCCw8NmFw0hCC7Rz8YXczABF/Djir3WDK4IgczWg
bL4hS2v8p+RAjvmCa0HapIEVgTqFjDXzXDZM+e4fxqAuCUbkAhi70NiKKiHqoNF1kH9qSj+eHACj
pqMs65Ad07Kpt4rIjp3o4sNXe6Z3M/ZfoXg//7gYIDVCQ2dqikL/4fDNwEbObko/1k7dKtGumrAT
6P1FGR7qqfAYDjNae36qF9Gg4oXU3mErbMGDVNykUOD3GXwNfVXEpKZVoO0Nvw25y7rxWX0o6Lmd
FWPLSb2Jf0TGY3cf7CfnboO/32EaMzvdYIIJyLUJsU70ShLnkHuGep9YPQ18h2v+QiI71ZTciePX
GTDSbr5pVBO/4UaCs7EavXDA9fvkpDpWXX8iBjhdYfrJLYCMlv19pcrDRdEXy3xjTj4wGiZTuLPF
v2vnkqxDJ0vdRoeD17ClfcK7IsKKYgznO6FVfoLdLsIr/EBU7j5/RvtB62G/hFLShJiy9iV4eLMF
j9QNEjC7M2wnhGFlfhV8588RuLQVw3JVWUxH605T68uSnzx81vSIRjGyZCz5ySSCox/h2c4h9PFa
qf7MHHA1+BFwubUZ1kSUDw0vnBJqI64DUg5NnfQREtk2lpDzyZvxik+bB0TLwM92PciuDl13g8W5
78SPRB0z6Nx+S6zCSXZ2QQEdaEs+fJGrgEa10150ASQ9cG8ghp3X9bUWBRbjD8x1MGHGEEnwYaYn
75yHRURbvJ6su4gXGFKp7N1UmbLURDs+VmHYBRCn1AC2RVyXU7zMoX7xtTHWqaqo2vzGIBQYZxHY
Q/C3mmFrAcGqpannHbYsNgPQ2XWI54AEM5asTDr6WaHDfdiYRBT8A7nlyyXHHkJHHVRijSVELFoE
nUJK0s3xwu16Lx+966TAYtx2BSce4MY1PKgV23CG4gRSGCXKxhYtR+BW7u8PJHv6Nzi0GXEqo4O7
pw9CHIVzViRIv9b2Y01qcrHK0Q2Eg73NGRERWkozWIonKtqt0RSOS0ajYNGA6/+PD3Sg16pCvIrt
Ro6sKIipG4C0OnceZXCCCHpsRXvrUW+fxs90G2bAgCxlJheoFnYj0T4fmGovSCOo0zEA+bUf/p0B
DeMC8EYOh4a6Om0crhzOZ5UuOYdRfC6qQUinbYyl/Hfn1eNohKh9L7LTD2O5GxxThTkGMFgZE1j0
5LHPbv5maxtiAZ2d+KQG3dYVTUa0LcKC+riziSBoHX8bkY5EUZlOyoD8eDFzjSL+M8RkUK+qY1vE
ReXWvpJV+Lro5oqTMtWNUvf7VWH0clfmwA+74QJ9vB6LyjmY3QV8wKfNnOFapRXbkV3PFcKj5KNq
sawZ7mGHcYasPTi7sxJPkhmZj/dDQXTp1mx3vayl6Skkl8Itw77Ridy7J+bIdGUWJaryPrBIOtbQ
On12Ee+hYMZ4De3xch/u75oUmc6+B/0HggYsNIhGM9DarVNiwG2suNQylXFtUCDuNvoyCp2UuvN5
ymdNDWa2y6NdZ5spr+9ILviv1m96FwSiaLh8jV7NrIJRy2Y0geCsP5SofJ36iJl68hdwaWQZaRRS
vOGwi4/2vT2mwYcgGFUD0/AIKoDLurvBmmoB8z67ErVOVhOnKb/KBE/JLXTfFkJdZgl7xddg/DMb
NeSdnr79B+h9Rtvp2zJIgy7DgjmnBA/mSP/VrYtH/UhKSv0pJb3zyUzEtRIhMmxCzLITOrFTTyRX
7mOHl32CufI4Z/a1dTZewl/7DaHGbt6ZoFkzfoBYbkj+JOZOWAPWy4ga9F3Icza2BG2kYYOIjjrn
fpkD/2yXkiaIkPYcG44UT53kdVobndGw9sRyKP9LQ4xqX/TXekIWZ5woCac81GzGMI9TsqJNJn+n
FWOvxt5X/vtypeXLUXS2magjVSgPQqsb9HYesDPwXLQK7smH6LLx+lsHEUfNYmjYYm9/o703u2QT
xuRhETFyaB75WACYa/QY79gNFueF7mFAkYb04QusD9fJsJLsbNrYz3jfu/R3fU65D6NwDA37FB2X
plFI97YD5ZBUAuJ5qxOjWEfi9WWjxeSfnNlplkUe7QxQysUClxKJUHT7aL13R9NAuc+iiwp4HZK8
cWIsX3kEQxUEZ5ibDAyMYORCPsEcWHjpz9kk3FF22z/GQjSZbfkR03b6smYwvajUSXlzg5GaYYnT
ezYbatzA7ecMh6tBXOMoFr9duwdCAMNPDMxA7oxnkC3pNsxG3NmiO4rYVLAym/52SYw2XffuzBsk
YXUroYBQTYslBgcV+RUF59oAoITnSZ52fhtuTU+cOKtjSzxVsixmIKGwSeweIlclbyrJ9iKOrG83
b/tBhCNRIu1Bb3i4+6Otr7pJ/GvOzMmo1auyZJgSK5Ey6OC9YyXAYTBS4vMPTJbgyjtoTh5Ovc+x
tB+MqJfJhSwfzWM1qDJKPRyFdnn4fcLDKLHKCwzSkB0esqY77ZIIzEXVU2uRTzyhjBCFAy6gp5NM
EXlWNRu8Kfg9S/TO9e9rSi11oeWASoeuaUbHYu3NGtg25Fwo/BFUfxTiG0d4NZh2gTSf2CnRkaPY
LwanO0OMb0ButhBMTDhRUgLzu4NwzbzYZzSCc+u7Q/b6cunPIGTziN7sgWJ3FE38OAXMgQXiF/pJ
Yrhp7HPXGRbS0BpzY38c3vSO4XmO4rLNx9ij5qJbViP7Om/N5pG043l3HozF5XfyT0OZao4e/ypy
qvrHqPuaFk2KfBkKpIbjapaUaBTdaX8HwY6Sid1h4b5D6sNUZbsQgQ+qvYrwM12Rqdm9Y2/IAfKL
ylE1OtvrVcsbnNoU+qI+n+g+b/wpNmpf+u7qZxQYEWc0mXH0ypjGMe1j4karh/q5u4FMZNVo8Lfp
R7/oTdGQKXPqVHp6K+Bm8VyRW2oxmG1FpG8AUnYU+7CQO82dAUtP5Tu9zrXNIp2htDC89VgdTn21
TUtMhCMD4RXb1MgSB98EBbRjnwR7fBnQhWimhyXpqND7xR6j273ZNjr3bIr6XIDIJRUamtExqmNI
fjwmG+OaVdBC2Y/l1PAOESW+mf3x1+kEde8d10xe4mLzuTaRGCk6L3lj2zdOnDt0YEcWsx3U/Soo
s1DyLQaUKCrWhJHY3Xv4nFW4d3QgjD4KszcEpyRlpX7i3wZfCo90r+Vvnb0jw+9DzUCyAX6JM+Ud
cUWWlifSiETW8dGX+bYkjEDHaq497v/p2vEHTN4Pw+s947PTRAGUd0WDxli96Kn0PvjZWviy9VoJ
Ou/YTvR6ks+81bBMwNJ0DEmJRD0I+KfluyDFFo/xPwbJzd4t0I9FkoY3u3XtppE0IpgwJbvOt/DL
K4ynqaR9B2+TyEWG8yXOtlhR2p+ia3xBqXAWlSgu3B86XvaVxrjQMg3APLvAC86LXFYjkXQ6qP2i
CWPjzCJ8aAyQfEzupgVxgC4sVpbo1VzwIidfsR7m5Wbiur4kXx5vAizmXKknF9Dy6gVgEu0xKiZn
f5t96FpYXwlTWdz8r7GNH6izPDikEB9EVeyABJ9KR4ECIqLdEWqg3XmjMeuUU5AwOnkHJJS/xOj2
xu3CWLMpqeRhbNWdP27K1/kAIt5QLy/3nlh6qS1+9qsHZ9z5C05QK372GnfdjYfIVtZ07smRfYPQ
FzC6EBREftDVNRIQ8jlVVDErtxGi4YNyvVe6BDtqAZqrFschfd6/Zlh38q/jcY0Qt7wweFJIcfX+
/oI+btY8bQnUvIcFf9tbdTHwHFAwUpTkxIkaJUj4hjj7NsGBKsz5X2iYIniAKAESBnjg0aKTcfEN
67RA1B2WlNPBfdHCb7PovCnVAHGFjGH0Pg6CvzL+JiJEPejKsbrxoikgGdNcc69lB0PflmF58lz+
WTzuondCaRU9z7p7ATd0uFAyh5OBGJtatxygqDlwayjhhdVQ00u58MvOwFtIHp5N5zd4Zshp3lWl
oNk6DdmULRfYqcfb8wO6CD6Ii0kxUcZ+oeo2J/eg4iPg7B8pNMOrE9zvvJlUdSpsZJ4hkN0tPSZV
ByFN50G2cQjK2B6fZIWOkkM93FulKqZa5tbROqyNqXS/bsn/pk9aDH3EPuj64r4zvCBRuhoMVG8y
0k4Czeq1TAwrLaA4FcTeasPNKrL5ebA2TU3tVJqbPbbcCVNXtNdQVzQBlWhLcETFTQZ+JzseRmlJ
E61p4AyJZ8zFpKG7saElqW37DHE7luSWFHORHsUMumIrfJQBl63X4De4cev7+FpvvApyUHU801mC
AdqrIOOsZGxsPCKpCXkXm9hdl0vxinpoPU8Laus88E6/0TIt8mmv3Kc/QheHkkVQy9cbHxY8rOAf
XPSeWKGoXby91ZcZI9KyCOV1Lja34Tm5PXzXPT79N+TaUZFj1eAsigIHevDI0x7MgJhnBxskTGGW
Iq3dDXEM5NIGJJXgurRkm3ZYTDk/uO0hfWorn5zAg421zOCnBDgQ7fN4XBcTvsHkTjR/JqXo2Ss2
kamDANHrl/B0/zDcwtNFfqmGO7x9ZNDgzLdi0xpAagyIEKrKXXToykO02hW3g5sipWTwFsdhk0jw
rniNZNOfdq6z892sITlK7/te0lfQ1ycSH+dfNLN46AhKvVwc57+47p5ozT/c+n9YOq8lxdElCD8R
EXhzK28QAmFbN0SLBgnv7dPvl8xGx9kz00PT6DdlsrKy4PqYBWpVKNh3N7gT2/41Gdt9MUESIVJR
GIcV/gUqVcKHRsxFUAjNKTEaf+Ue+h1/92neNhCeDoLhfcqNczwuCVqmEYM6EVTDbCHwcTcZm0gZ
zyE1CFf4gJuZQ8QaD8/OxTzHQdsJEI8O9jiQV4TyVi4GpK0Z1dJDXWKBwj0iuGxrm49ARvHUHBMu
+RnxJ1T15bhQoebSeIct3owPuSyCVl/kmVcDA/uX8+nWSPTV0Vf0YQZy3iHJNX6I4A9LzjhuEL4d
jhdMlb1GFsVHHQaiHAgqB9Sj7mejmzRnSZDbK9yCoZHoylSjTveI5FTJkZKN+tuKrgjE0EEnE/RX
79gQJPWByk0CEmAUiH9f+LzL+FqTMJcuDWsCWXAxUd0jZ1a61aiCmdSjJ91xZ2/wjxghXgBPxyI/
py2/xv2flML11DozaxxtKmNQBRberh6qiWN3ODgm3GvN0CQY+MwompeDyxr+cnsA2L43nDQlULbp
PQfMoQP+QRtAC3UkJQ1SloHRh0FUvkYEIzh6DxGbuAtQYtAU8CGJTcpBzAK+UeKxJK53E9efOaX+
DKV++7p6OfUBuT8fZ1LxuUj57xutAiJ1572KJpQAeiHQiQiF9WCHQlsP8jfTyyKARMbnxsieSp22
bX5+aic2RKcdw6CTXOqv1OO2GgxE+TtD/oN800f3sAfch5f1VuJacHjgx0AunJy5KnkWlgcWfJON
idwm7Yv1oIla02xyc6D4dNBgHSD6Q586Q3Rcbj0BLjlFTHtwXxyzi21Q4qVpAk4RqLXUWDEH7JBN
hAqJL1BIynxeO6zFJGTMMZ/BTjXo2oubJLdRNBH1hPQmItKPGFnthahAzEgeALhAIw2Uqg3yEOrP
KpnHDpmx5VCXVpcROQlxM0ILnAx/19dsPpJvkyEXpy61FBRFsRI/f6sJPxRFI2PhJw7rjLTDpLri
tewojOB3gHWlTwZjJt4MtCELPwXez4BSJyPqV/+wmshm+t2cGASS+GoxYwjF7nh2otBBcA867qjz
GHwHuREkLCAKWnwetBlhP9M0DSgHgdogtrB5ct6X4svaTFwyRPntumFjcLuLgtQRDGbjxLVuqkbC
uUunN90T9CgiYkAdZtAyOM5PpqNHE49PDX4+IKhlzfqJQ8fhbc2H2PiIuiDswivnqeUAR7l5oo7n
yQRCkAB5sWEliQU6LdTTguWtZBC9olCYFidYoN2M9al8l5V05B2I0ysa9Qk9HW3UmxMTDko/bOLZ
bgP+1r8cNVaEZ3Uc0iiOTsTyepOIrhd3hDyzNeOEbY00WRjoJFh/bL4TG3x2fs1zQg+2QtWHn14n
Fd6ADtrJpOargLBBtextcndeGn7kOFQEQYgSx4q4qK8FCCU5sOseDGYe8MuRFZZml6QRfJd48GYY
MaRRcchI23oIedkUBgwKhDadX2yIej3XXtWO/S34cd2WwpXaQtW3JrSsrYLd3Y7o0HJSogjIQaEP
+yFTjnQnqb4QG3PKOfgdSgqcfFkNguQcFxYW/gzOLJ/AwT+ePSsKo+wIN5WuMTIqUMouegHuxzOm
nHy4+BVYGozG9amjwx6hxz/pJ77aUimQFNYorlmjA7oBFEzhpHf0nHHbFfObWhwQu3WGdehieEaq
BBeOfhFkcPBE1+jZvwsyuGBt+5Q2kTYnqrQAYdXWLkbFywOTgLWYqZ6hZl4oKLHj0NpMaYIWdtsR
UlJCHzYCCt45BqCc4fIxoLCP1bnlMxFuOKTKuaGvrmmO+L8HFQ3qTohTcwdGBkrx3aSwuCWRchQS
ZA3IfWSFw5iK5dok7r4FfofmtphWK8YOgekfrMuQGkTkX5e0uLq8MSX7UZr5gkuFkxZQJJwR0AO/
godkFROoKzwpXw4Pk0bEs9YAgvw6SJJuj9zfMOseo5KmBrUCR/jpMmHAZPryvgVywGXwnRTfFOLv
rdDJnGXyQaecyMG0d4bt2QbLwaYlUynJu4dp28rHHfu6sZpMibQf0EHbVh14p0R/0cNbj+k7dNmQ
OQYOC8ZqjRwKh+DfEhLqhCOYF1x6DK3sZDIl6DIqNAHSaIa4kprNRkgeOJSoMCfsJ1jTy9/9HBNV
Xpne0+yBfTgOABH98fG+RwYPNmQRvdIs8/EcVLQYV0DASDD7HaM1ED4Zx7VMzQcq8mtMa8KUOuSP
DFfE6Y+VSdMkunTzpBoI9SaDDMIWY0rCgfI6+VQYBzskCAHPJpU+0wILADllo99UOh8CJgC0yyTg
Fe+miOK+T9XJd+2eYUDPewExcl2tkBhkRRHMSUvGSCIbwDdu12Q46t4GF4TgwqW34QYk/iijOovh
u5uT10IkxDACJHxMo/qAe09NCtIsJwPgh34U/D2v5vt12/ftLrAGC6PKJ+QG7LY14VzDrbHZTxHE
UeGglgjTp2m4Lkchx2tQ/hjlA8SfhtxK0BneEc0iK/SGHuWdF9cDnj0e2BqE+odwwslbdmwKXnBQ
KFxykHl1oQq/nBgJN+aQ4p26sGUCPuEaQ7+mtHaPDkMaU0PF8d7XO0aUXdwuw8WwGvSCc+FDbjTa
JiJIyEdynNZgtVs6EjFPdxBM8GgcMWc94/5m7KOo8aK/Z2pb3NpQErBphmH/Il6xi4EQfYzACG42
G0WPag2KssofS6AxP8sc+uqczOfoLi8edja9UreCLG/N/gbYfp7IQoFhawNCUgTo42sB8JwMH8pK
sPp0HlgtQ0iYKnOYqCMgF1vbJYKA68Fn6fDrsKvi2Nw4pR5HNcVrJ3Wj71MScZMu+YdJOpL4PFHo
0ympzhbomhYqEwbvAQfL4/LUXZC0tbFcAAhxxByWohVHPJdKxixrBNGZOJfuZcwBRi2iiqV9HBB4
aJHUfEsRZM7J+zFYAReNV8MHkaS8TqXI4LXsAi4aQZiXh8rFxkIlzMCA6mN0EROuoWz2pCu64Hno
1qBoD8ZCoSVZGl2jC9WFOoVPH5sIkHAE2xjlqY4eOzGCGtJPPh61LRhd9IeD7y8g7WOB0U0BWa6b
HGpQJoN1cIBPR1eXzVXpayRGAbYDf7MKLRaRJDdGooL+4AWNrYwU59Q2jJlDSMKZR9ikMKOXxbm+
hejOUvDi0KGdzjUhAmwihmilNDAA1BOnsb1N7AOOyeDixKxiOQEgFFlE+j64RZH6MfJOehP2Pomc
lAWDGcQqcV6Svs/u7IbYAGLsAQgzfNkAXg9REZOF8TBDdEOgnO1CGHN0yfF0tDkhSzkMSVfCbU+Q
stEFM3RBZ/yURqeZEHiK32odMdg0J+KMCgtPpbOCP3IIU3Oset/FIeAXFROHMz2JAP6YcI2X1amy
E8ES5UZO3z84ib9M+t2u4agiUPIsgHZE7Ceo5EQjtt5CBZRGcS5O4trGGPOMd3WA6PlAanQD9w5y
I4ak4dCyUDjy2rFPxchdR/xUF6fEsbf7oErm9IfvPHgrpqRCieMiJGDt8HgSavf8aRschlv6Hjnw
3Eyk3VT5V/iCz2xwdqKQgQrAwChZoo6rS+OZY43zgawS/YUO7pHp0Tp9nH3+NVAKOySzt5moM8Bs
b/zUydhdNDioqQumtgjQQpGZMNE8DBWKNUaEgpEiuodeldsZnwcrgfngGBF56lbAzR0hg8LUFm6u
w5opUpDVy9iKpc8OcGSpeNB8ozjhGil+z7AGI3dpT/kHhHDYJIAd8+Ii02uBC5JgBqatm23/mFCw
WLZfuwubk653vD7LxPcwDVGEceFDiLvB+VDrXX9JCYm4x4Klyy9jqvYF4q+3mWVlupBUvJXD4mBi
VX1qJxDfxpREx9hZyWioI9y1f7U5mCiixBfuFuJgGrLYaAhGIwIvuBRYLzd5TIkWx1kKAo+PSX1M
FSdqxJ3AAyMoRfzJebFN5hjh7LBZfgazgcPFYeJQsrLfHcIA+3wYvZJiJ2aRA7wecCaIjecEbq+p
LD2OiaYaUY1VMselXDFeJE8xa83p+4oqBUuM+9pcMgXpYtqQQVkUpU97UXdLOCUzKZlQgZZGAscP
RRHURvB+dyQauPzjfZRoBa7ufjA6B083rlLUUIM4EgK6ORW+UiSvuHQRItq4KRPWHEcQgwOezELA
B+JcnDECqb+EiFox+1eiWJd7gdwCFtk3OP8nY+rjMyImZkKVQXzQZ0WGvEnMXuI2uJ6sEXEKnsDB
zuusiVRA/iDnLWUoGVwjccCqY2JjFD+jmASCGJvD0VZMCoWLncKUCHjk/SDSYIHw1CgBKcbgoGpm
EBth4TmY8Tdi6VxOPaEeh4kAkeL7xUcwJashoMWTcQCwoTw69wF5M36BUv5MJVjiE90JVC9qnElN
rQwnA7SAQcxxQgQQ/BdDPCO4cwwoPl8vypERM+DJlaPU5JYDRQQ4mQJqJbJPL6I5HCmkZXSiWiyv
Yo4aC6OgDCcxotBP5Jz4WC3YMmsP/iql2mhCuZBQUIkhgwvpPyVomDGSASvBgis3iJ2Z429oS0fL
M1e+FIHbXcO/EstNeBLshopXQABXMBMsrCYZBLeGa+CUaIQdQbQpLEqOdmAnbaVYtjn0AoNZ4VA5
k6vD+65d9UpDR3DfIhJTOW+zYQcv4bN2eip1sob4znmX+GU07/uNaSZKE/4sN9LbSMRcuA/FH30S
pNRIvtBuIEJuPeDw6byJw0TMSxaqtsQGH5ANFWS74klxQ6SW93HGYbKslYAuqiNgIJOoSuk9tIgT
SsxOw0qTPAyxP/0HIux6EpPiRYAXd3k06JB860TEX7W473zqRKJfCVkjBNRF2+Islx2D3uazRdva
0u32X7wJiUwXQRZmwLplnAwWUKQHfAZWq9ntY1K44GRGLqdsefMWy8XULaUI11IrLkM/xW2JHAtz
n/IgnQcvXkwYwBwIyhO4TDoZoPuQQYqAi+xfUMOynpxaGxls7ABsmn6WkTqhxZbFUTvgmbWyrZDz
GaXSP1MJl2btTzdtedmZQ/dGvOhGA4xEAslq0/NvjcOXolGgQRtcGORWSb+luMpZDTSTvrSQ5u0b
0soe32v94QU57lEOwwg+zDahhaPGzyNhYakN+IIcJ797M4pQAZm7ULVV1yW/YrvmJmAA1TlXB9Aa
rCBoDqJzT7+LQAJLcDFNC4HhQdmwyJ+RcIBRLc7liJs7I6oA86ExuL/6o9iHtyZSimbcQCK7IeZp
gO0mSxAhSf2oh74UIZq04WUgCAR/YgtYmeRYYrRNzybxOkodZEf69TjAumrGnG6UYuIsJXBX5CnQ
j9aoCOpahyemCc0iCSHUQ04mSYidqeMxS/PuMyQdui4jBAl3MAJYlUj5TgSG6pHvcK/wsnxsjuwM
wCkVQUHIEcJvnDfEuxIOgRJZuAnxDLdBcRtaIDnizUiwcC6NjC5KPISQW0RJWg6elstVQW0XCTLM
AFXnISVfasD8hUl4BLEWD1B1I95M9DNEcJijw6+u8dw+6q4Ou8PnIi0gVw2TOIsROaRsiIwHCapn
7Wk7O7AjGJS9ep6ErciIjvYBI6tIWs+RjK2TZaPYh7aXEm8SNecpWaWJMNDTBj+KiJsGGtNlDDDB
ijkI22JZnoEHzTgF+EqxCcqOX4VxI+fZ2p1MlFCx2Eo9+HGenyy5ZNy1hIQ/qWR+xOI6kuXjDQlh
MHX8Xe4PWTL5IHzv7D3ADH/phlgY7G2Wbf9vDuAswRV0W2w6RTrOpBiZzUDMOSUc7HwUJ8UXyiF6
dgAzRTJx8GrHMRAR3yN151oT5t0tEAVgR04TnBT2YQbPEHo+yT2N4Vi/1xTqFZJcagUD7a0G55bV
iNFPWdPGBjosdkAbYWYGOZEeqjmxZGQi/S2PEP3E6oKQMvx4dB2dSeBf6DcpvcvARSns7tNNjG2z
RWRDk+CbmknRRe1JXxo+7uV7poAARns4o+pKg4D/Md05247H79HPja/kIqhbp+kv2hxisFuoPbS9
PMIXSk+CGBohGx+RhcOsqZCroBu17E4JY2x6dDRQ6R5JTFDDlR5TZqpCcGKgKLqBtlNDdAZHsjVr
bWYzJQR51H/G5Hn9/gLYV5qXUtAif1V+MyNwZzg3SkdLqFr9Eo+sPifaqjCbhYV8FaFOpYflhLY1
5fcITt0OToD+drNpzBHqbh/s+dlsryS2+548J+u2RWv3nf6GORyu3ntVAxku0Ov/0KSx7T2AA34P
fm32gtb3NupwJBYFQjy9U7cTF6PzpDTsMMhL0w8Q3n05FXgwUtV+w+mScBUTl3u0M6JQOKJRqGk9
mHbKhEy/bnyAw2oD8dx4AFq7xdfbuvX+zaOpxt/NLeT1btmVWQHGmr092eXib/Ogc6j0+1xsft/E
h9RKSR4E57y/kI6KmNTObCo2kbgUOcRCTcKjLEAddkyR76dr1Oj5btg7Bku2vTo4Jj3blugM+5Hm
jECXE5lCjQNtOgnuVmtwIYj8145ztaaE13xpAOZDyisE2weEBOkkz10mhpv4fJAdrJJYlGxgx8bt
y4QpJAdshM/2jUTptYP0NKb5yd0jkQqAJw1I9pOTqnNNQAAgiOxWGw4SEriQjvmnrwyuRLglpoUX
xjTpT9Ss3TW/R1+PcE+HHRf0Nk2+Bpd6Ii3XX+VuAabYR0E8tPkEH/9I0+YZWR9ETmzuQvDIjnD2
bOLgcwS0q54Xyc9AddEf13ZtqsrDnJwmaRKz6AqKLKnMIxETF5c+4gKAx+KWJQQGxPRlVPIxpdPI
y3AfcTjzIBJTgGvSPq1ywmr4ezIoPyopk0iG6jfiBm0nwqs5ni905ys4I8JbeMGV6U5TswYnZkwe
/7qV1Xxx6JVnKiM0BnfnTvPg9AduChMWx8HKW/0VLkXpDSXKt7GiDOSRWHm4LQpeMv3fhDLk9sK1
6A08E0+y+GqYAHF27fH491cVZpWUV/Wb5ijFUAQ8RVPS0KCEw4StHEUNqITZgXr0yVw7F/fmHuyd
fYPLQyWZ8umFaTriIayZ7Vcs571rpoGY9T3tGXeN6JDsUK4wrQxcKfbHHBBxpXrVfcqMR+pTTCX0
mMHAk7hrOpQ2NIColqlu6Q4MiQ7lGemCaHyhOoVfP4UrthHaIRLRCIsuehuLMkTa3C3uAaHJ6ePs
D3bRxCD0K6OGdwaExKKSC4HI/pPlpemJKFS1pjItsmRa7IAMIrUCLJ/EkRHsprG9GoAvCKGhOEqI
MXlTU3nR8XFj40BHUgIsff/hsMx/kxbziRiRAc/qCadE89ZUJsiZmL3lClEvLgYaoVOm/sokcoqv
ubPjRRSJqbl2rHNW0N29ibRg+jsVlu8SOAeXf89587nNshmsHhk/50zUIeYwMK+DNeQnfu7QEzYw
bTSDdUVxWuSW3GpzHKX2ry8ZDX5SkJH61Bgg5GpcwYP6pRA66HVk0Q/aZtDHQWRcDepMNkGF7OEU
fhM9mBv1UtCbqtsY3njhmZEkDaqeisLUC8IE4rgRQyi9fs1lk3EMd3qV9XMUmfyXo17+BiJBSDma
EvWiA/p/oj4slO6EF/DRxJ+l3wivWpNaTZoSVTX44tfoGOxoj1eFS5/tAddNzeJi4AkxgtDKtaKY
iXfB9UPzRhlTl+FE5z+d9mwg/+OdNbXkz2MhV7Trq7wjLQgKWoQPQJbUnZT1R75letaE24srmIgQ
3nalaqhyMOARCgQeu/HvYGsB9CvI5UxLmQoCfRwtab1zuYHzRjI6sWJAxTny9zS+QWNcJqBCNRRL
xOQUEKQn0VeLqKz+vcm5lyoz7oSa2/byeQuVdeiIcRHHbVIPOZtSAtU6aaUcZqjAmWXlOohjEgPB
77cymPf8ZkWgyKhgvSVcCG+f6HD3A+zEqAPVU+DRXwFVrrCJ0UAtkAStUWmcTSzv5SqlrliDVtMc
SuahisjT1n4hx00aWzHUEkykgp4lncpe5DA1EbGyWCyAFh9LxGMkpkyADaTwqKVPyEMDmvXm2LMW
5Qtvh+W4sLtzE6kfynls6cSqqpkLWhUi7SwM0WOH1ZdmB/lqy6Ev4Om+iIhpnk5AH4lNX0aNV/8g
kUTUXaMkqvGiKvll9/F7jJGvE09zob81JGIjj9h0Lpo28350khSoE/eHK1gzKqgwOY7DLUGd7xOQ
ChLqsIEk4IS6YJQYDN5Dc2GJJou5oVq1Ij3SlHB1i07RNd4PPYVRFHnJb8j81erAIhHrS9SEilfk
hQAXZ3yjuh9kmu5u7cB/yOrLv3UE02DyA68hGAubmrKW5KXatDYQEB6De/QgJwSso4Ts0ovvPr7t
XpTvKRWRjaCyxfBi2oasNHsS93vUX2fxaG13pi9YxzyBlKx8UKeUw6KTVsGVVoyaYBf1JjJXwL85
FLxVOQKb1W1BPoSdqDgWuB50gisp35syK1F7nwxNNFYYwaCbQfQkGyuAwwjnjWfXTBDNHmRsz5nU
isoQNBAdkB6pXbJcGjCj/9gDYnttFennxQFyKon/HTq6Ela4YloQjV5E4bSypCk0f+AnAGjyDX5Q
c0po0/yjWM9K0VwxWieaavQlTLTNEIYUZD1w9LJJuABGrPSEwhNXduUF7BQQuPKs7zdBHkDCKP9Q
KIx88lP1SUfKwPmxR5dEmlH3ISAKxfYqjGGHDDUtKWEQMW0L6TgPNyNlAh+rRlWIS66QH4VmuzMj
Yt39bMkBAF4zFpYwd3RlfsJeMa1Si7Jq+B0jOzmZaoEReCoHjyIMeb881rnHQIKEXq0S2W+6/tWV
IRN/MnGrze3lmqw4jWyXBi6QkKNurPcRv1i9XBdrjSwOBtRpRoVfj86ag4xdRcYLxYdByaMfejcr
CJGhCODSfwFp4AKEk8+wxisZQMv533WfNObgFNT6WaCvieUm4xVFhD8tqvBvmfiwXjWMfMIItAXv
qSk5b2Jr/oSwv9NCnhehZ+7eE8m9C2Sdoy2yM0pfwVn+AEFEqkvc/QZDzBC6IcnCVetgoiHPPgA5
H+n3ofKKSVP7/kj9zMhFBV9uc4V+5f2geuaUZ2o2usPUZ97ZPsnRDlHotbf33mbx7j3YqGxE+nIl
sVAD4Yt5X6zp+2vWO7O0OXkwAuLFUAAm9vaecOaZWXNsYy6EP9OIRBSK9i7kfY0PQhAVmZmiX22z
TDVNEQVcCdI2mldqvkVWkeOqVlCmnFjvFfkmvXZPAOlM1Uli3iZULOsYEcESdi8Xazr2FGYXVqkn
negdyON53LkZJIqYBmIMeyR7qH50hqSoFtXLqpMXH7mCDsiZtkeWTTqkFf6V89YVWHTry6lQcYqd
lM6ENi3JDNhLdMAgTph5+KAqJ+0vkSk4xM6lQcx0gEi8/0qu8C2Gg35GVXWObRh17LRXDbhRowqh
ESBLr/jbJpoygxLJ6D0BsOpXHMaoaCjKZVTDOTeD5tsgZCub71WekJpdChyEZuPhzTVmSREayBQI
E1qZxMvqjceKymiN8oBcASQ9kQz+FYEv2uv8NynubaQVEPjAaAfU4lueOtjhZIA6M82VpsoU3Rcm
SjBXggpZ1lGsQCUD3hd7+LHKk5x1FPbOETMbmPiMKn1z+X0BvnbtHf70+S9+R2Kem34z4LHprZ4x
OwXCD2YPh9FEd1CskhQs0TdiFkRialuPw9jLal3A3wyRIkrc8TOpoYb9TJ6JREezDNOiNQfYAHMS
PoWlizvTd5S3OLDHQPMIClnMap/67RKc4qvTHCry4asRogIQ1JfPpONsNnx2gf9qCDsHb5z4hwOh
Fk1FS0j3Wo/uGkIaz6KRfdnevg8oTaHbTUWbuEAlWFoEO1OAyDuuqExL2bcD1FYCtzXRVCHDu8G1
5SOBpyj4Og7ko0rTdRjfhmr/aznq/JOmwZHz0MASolTufUY3oGvZW83N2Cp6AE9QQraBD4JhbHRr
nFoG0/7Jdapruh1s+tdfqB+s94NpvbOvAh7wPbm/unQVcrF6aUvnXWGAoBkfs5Dk4zySNEsJHQ9l
pBfpkvhl6O701AlMWSxs2NatoGcbP0+nFbkXvLGxyH3oLeRPgMh2abxZLci0pzlQeIfkVtlsB/gN
2wN8yzRq63W20Vi4L3dWKXu0eTjArip+W3DPgzG8Or06hs1VddXh0TSiQCp4m791sqbT0UGPjMtH
XWZU854QB3YlZl/npDAdijwAIu4xepQNZGD85fxHaEq7f8lKNkyUH/FTbvQfe1X/8LauZ6tufQa1
9GRvsbaLHd2+0S1oVtFU3UCMRfbk5+Ou0fZyO+M5KX/Zr9UQnatFn6Q0yd12t+oXU4CXEW7OLV0B
wNuk+NtoOyb7Rr0f9CMB6867c2dJesk8Avfmga+zmP3j4pU0R2Ua7sALUKkDwOnYNUoIWvolyEEf
bo0MNgWLjFL3SIdJBymPWkm/xNk6onvPrVC67S9PDJQgXHJRmRsqzPvK6pt3eqmZILBl1ZERgrs+
XmKP7WR5jFiUKaIYBKr93ZRixQWRXHT11lHbR3I6bIAZg0xThwe1qdjrJXEjO5kgz9+nyQnJHMzv
E5MwwkQ2DUTiGanGDLe7XauB3z2hzuMPkTwn2Moy8S2IK2OUxVbH35TC/k4lSEMASS3ahUbRezp7
gkzGFyCO1z+37WIXXaGZVYzb266Mt1D8SOIGlxacfz85mz41vSfRiVPpFVnVv9N1SYeDcamYo8cW
ozQCgEGCor/nDLwYaLOmgwtXvQJ9oSfWeW/p+OkYrDYnuw47qkGMQm1gKtUrTHPvBq4CiAaoYx1P
dlG4e5JX8zmo7gnw6iOeQBgJ0z6gNqRzt0HOc3HIK9bODuY0Y5Edb6CUCOFf3F6D3CRj1B6oLlvB
lXFJBxDOYp/iM78bl0jEobdomxVUv0jAWlZBsgurGKaJ2tmoSJAHXb8GQOozZ9YfcZuDl3/7dmWB
8Pc9pqg1Cs04anKNCI2xUblNsYC+bY5KgxwIqbG4yazOu0GU0Y46w3b64tuYwFRDht4kgJUhqpxY
u6qZITaGKIwHzVM9EHgmNAggRAIS0TcD3rDROHR6go+kAES4ywL4db9s92t4R7rDGUZFWt5hbRdz
sEHQGGjn4AplsoY9//aYKVOtu59Fc/CEPMXUsTZt45oQ1TEI3YS8S2tLvXvcfevZw1kxJY1wXKA/
/JsB04EioC9guX4LdvKeEjLbOV3/1omeeBo4wzTAE9ohrYlIR91dTx4UtKXI/Ok+GERWtnEB6CPs
ebby2bgBZ7yMRpXg7S+lqFE+mNXhZbtz5uiOGMdSlfiU2GZCmAv4bnBgnWvyQY/nhxe4CSgezJnc
rSFWPO9uphRs5Z3Ewb34ByBhcvAENYOGqThguk7Kn/S+PYL+z6zovQd4d/ydifLI9t2t0Gbf8Op1
0AjaK8319ObU81sXSjFzt+LGmnZAZdHXKm6dUfTKeXKj+gSgPM4Qgp7s8qgImjtmP9jFivm6Odgx
be4ZQ0sgYlofb2c9oS6vjfmDQXgc9g72E+En4NcGtruApFYBdOQlhIU+hT3ai+aQd1DN/AE1rFFK
hzVAy/J0SX3zThmUWv03sah1b1yRD3rS2zHJdJeJN0b/Q9mGBEsZXPSv/f2FzwMvxIzXx21iw+Gj
r7k1+0EDpEnpSWum1Ac5Oj4xmTMVxn/kMjL7NbuOL6TOuytZ+6DDhLQGmucf6jVvyXTcuh2UYzGv
/B2UpUDcLU806fHmb2bHQEhWKn2TuL4kUa7ap79Xl0khG3KnZrCBGqJsxNuNOnyQD9NErgxlYRTO
7wcYgdpebVaHOkWo8uzVKKo9Ca/XKQpyjH6wt8sXSL+IYyHGfloQiiLZgYslIFksROjp+/tlUVDO
5Jsy6vDHPm6zi619oZ396c293fSp+TPHjfFKHjurPz1Bv9x3pwdEMiF2BGf/g8DWC5ikZWqSBkxp
C5NIkoDOEFvEanUqyHc3wozdWza3lBSANMaqwIoWpt0REwJttZ9vWJF9pnho/PJQ+O4ZhTfFHud0
mwqa2ZNCbKwnKtLDS9t4ZAUE9b1G53wl5FD4up3d+V8ruZQBsAUT/zPwPDyodPPh3bI3Qk4upbAd
Nd3tWMWYK2VlKZqhPUItJFkKCucjwRd9ZPpwu+F2a+QpsrOBDg2eQbRdDaX45wspLSyWU/gsT+sG
B22KSln/vIMNA6dVSihoBeGtrw50EqbrLPe4tpYqlAcP2tHSf/F+/E6cNI3uOCLo95qd0PbX0WuO
lgzEVn5ClSTyyvXgRP8+IIq4cptFh2hLETSN4QKhHt0abts6MMTeqRGiQ89gPkBSWnQ0BhrjBx39
okbb+6QUN/he625+dhT1lQlraMzDaswgdYGjSTsIsoYkKoyKj7o9Q4jX2aA5PizU+HslmyRdBx6a
myt09UHn1G0y6Yza6hHcriS3LARiH16Dau+dEG1JK/WI/EnJeZLmTiBpMGsVFpUBSC64cEJvHj8j
HIoBYwyBYzY3mcHtRlyKvoT94EFBY0SBuuoPhLtQqdmRu3uBQSV5GTC3dNSatsAB4MSCTzYjIVJo
xNPoQtlR2ECh8qTKmqeh5O0zyquEnVCH+tO70899tPykbYWo+2wB0sPsLcA2LTTt00gge3OaMx9d
pi5gJWnawCcKZwb0MBmo0BjS3otDk5+DjD+DkEIdVpHz2RwpTkIeBEneMzkQNv47vTVjvpvRuhkP
5hmhKAS9SF+qrD2+jZTXxcUmvhg00rlz5YS13Io5pmczurgebfdm70WpCKUcbGWdqwdNwZJOWAN1
xFYobhbn3OxDXGpam9XdKSYnuxHVTmYHzK1lNiL0jc0aElUb6liX8SNqT89x9VtmOtm1TdBIpzvj
t6AdbO/QYWo+UHevueX4ZKNe0zLp8UZkkZLrtD5sRXW+0+fA+5CC4mv6IL/fw9zF3kzP1it4x5eL
Mb+ZrfS+aEXn2W713CEhWCdaxZDadxocuZWwlfpruvUbbufiNFAP+60F5cXD7gw+ktSSPM5hsunh
L+ybRJR5aywXUpFYmx1NIhTLETlsJI3ceAOFG30aDX+O/Y/dCcxj/7l3kMFofMxD8rY6wabXrPFM
la3XvAUP+23dpicfgLAU10EEFpTKa3dXHdZNPNnfzX8zImAFqsRZLH5uI2wxcVykMnVEcVw7fEL6
jnOSc/2EIZCkRje0gbiPQAjdqt3y5hOpChMG8QU4j4TvhqBmIpKVAG7Ni73axzexnKagatZIy5iL
SqBX3MDzwXX3BgxS2jW4spAGe/80nHA40vv+9ua8IO5DgvPe+AVmAqP3/Ig1wmGdKI2s2nucx3VS
nuBTXHwwzGuEIhmZgbgvFwk2cvhkojACAg4zcYHP3r093cyaVcuAjO4JqElFFhCgu/l3DdX4hQRt
REEqrFPd0CwLonAqQO3evSwVJuzJM2CoCyrrDNKgT+ZGqNtEwID7/luZHX8RqGKKCg5Syi1A+M57
dZ60B6q+lbE318l9hRr4gUUtxfvfC0sL3g5gwC3CGg855V9UVLkrfKWVAiuBAhrKlQ/247PL3B9y
kwwXyqV4hfBr4fJBrHySwLSm/PSQ7Nm59pQF/hvtC33mF7DN1ogQ5cFMlXJe8Csg82BBvq5r/GBU
FgxyWFtb1LhJKZ/kPxTDqWyEa/tJhCEfgji1ffA69o3eUdqDD4byMkJ7VjSHTLE3Kk+sF4eyuSbM
oQxZERdOL0HC4mx1oiaNNGr76qCSwuiTr/A4OpfjLf6iY5MjfydYNTFcHcra7S7Tp+AwITLqivul
ZEo+9oacOPRpK19KpYYX6GXIcpP8tbjXNyxJBYU/mIsN92rV3HNX1QBRHHY4PBAfVVMhjMsbibXB
4rLAOEJoUZrAdFSizU0u5Pj5r7gLStT2fJ/A6fu70UEDBcM9Pr5qmp1kz4fU3a0b1DvNe93GWJG1
U9BGbNXQYKg7DevdHOKhqiSkUTwzLHYRFMbyj1V0QzVk74Pix9m6OleHbhfrw8i9B9+bOxLqRAyT
ZyDy4F8w8BjKE2tJ6Ea8cjPuDhrubXgSqmpPn9RxX+bav1vPBYXYs3W2fnrdTZVJRubZ3/Vgl9RY
novdoOCPvIJfp87z0/Ln9j7LraEKrW/vOaXESJmxiAp6BXUfLCStDi4NwCa21ILNYJ4CQf47SrSF
Gpydk3kbH4cXd/8t3Kp9e2hSHqRBdfx2GjSd16jrtulJbbh364y+zNEvz2pBDcOV/7XRAdBb1VTx
dXeDi3sJqrTVoq7gUoW8eh0+FfrPZoO3PLkbWqF3tj4Hs9S6VeftVMyOe/TbCNfgcHg6zThpQyEF
Z1mugU3pekKn8qHRqPa/4wWBEJf0QPKxGW/h3G3RO9X/i0VXZZZ4qycFy0pX813V1/EKj27DO/0g
KYO14eSfwU1r4SaunnF5Ze6d7goDARwwXzslU8buAvVRhIEcBi+GcLFiAM5SX7JTWNINj3xx6/o1
GGVMm4yPgzkqro1e2V9374tStId/vWoPS2l+sVpuc1Zh9QqvTOf+sfsyWy49UTprRiXxQSgavWbJ
yBXWQZhhBkoD1G/OeHfMK42qSKgzBuE4KTCHDQp5zEDz+9A16CLMjUw1xxH0w1qAh7ZfA84QAdiE
cS7xFTrHlZW5Q4jNo1N48NZuJWn0UDIGoKGc3mswpEzjcFiVwUfjSmku6mKcqR1sewjyiQrXiOmU
VbwhjoIqAEcGSew1xZesHdz2xWxjugMHnfgNXrWlQrFGiBbyCGQ30BW3mr6TlvWEELCl4E1jNoGd
FBg1UprqsDVZeQOOYDlbOxxbv93Lh+0E1qb/DFdiBExoPgpbeLHGPJ5bp9+NNV2wgcRmijCgZHCF
3TvAj7oRLhCLAHkzhlqTQIEdQfMYlJINgxVVZNK81qMLtUZpnoKw+rIsUPxQoZpGwxx5AeBihsVg
Cil/8sj9YEmBSrkCUv8BegJuCmdLTJ5RbFH9Yw8yvnPrUQEKjhj9xjyH95DbWBjbmBZw97REDT26
hwUicyooV/poBWzMQ93aTyv9IyQE97R4nph/9WC+UzH61tEpQbHkUu/f+dvfHXoviAPB0GGA9Av8
W7Xx0+JO/QQko4ET9G5o0e82uLvPXxmCHQVF1UHFAc2OGmn98bZw4SpeJTsSBa4DLsf0xEwSdwPV
C0q45iuNjtE66Ey3A8wVmtDZdtn8wWobCKXp9m0jgEbAdAg2Ltkc6e/OeYCOOshpnUIYQQ8Kl/aH
zm6wHyxt2X/HLVIJ6W5V+9UabR6HEODQOkyBs+BPq+vKZsjDJkvA3JLkjKYLStxWIyG9ZU6sGMey
/JqDybVtW/XRJsNuj8Ez3fPTRNp44U5v0OSP/tuZ2vfu09pMkB2BC3Mw5sN6fJo8Hc3erA0QRN6D
qJ34vXnU7ANUoolGvXugVt0cj30OoJCy5rm6z+l0YqNzr3Qgkqv2mxbA+kwu8Wq1UDbOq+pU/tlN
5nFzIasogdqHXUoJFW92/tCwjRcNndgohxx2+nFzf9utx5vJxQaloARsLIgQjUeQE87S/oge1RLe
cf9sLZ59rP8aV9UnzDXW3c+AF5cm/dJ4FzYRWplUYRcvThhyF0dT9adyVbxtLMHpE24D8Sl+es2m
YDAxbEo2qRKqeZr2I7qBWPQjQJExqoT3HNckqfE7llENGS9zqg8NNnyHzGeaYwQR/iPpvJYUV4Ig
+kWKAAkjXuUlhPe8EIMTwnv39XuSjb137QwIqbu6Kisr8w/zjOs0IeM//2Lz272k3OFmc1sveEUf
1Q6CeYZyxZ/pvcNXbJmhm1yC5m5ZtN3mn79H7uKLqIIJqeiEaYTz12Qr9JqVluiyPC2/eXeTkc9H
3zv0N1swmU6euGuU+ogyPDUw/XaPDjho3n8E5cYzyeMZTKpx9eOSkD8sF4U4fkYN+PYJNs0dwEdo
BnCsMpR7/BnbNH1z/gZfn1+aLiLjodvlscOkX3F8M7TDgAM8WyYE1CHps+Z/2UMGOJ0BYqO556aQ
rAgDsdB5QEFidkS3/Y7oM6MvFMkqR5yJnxz95gk8grZr64XoTWmMPlHqT2CVc2IEBiKRJPQQWruH
Bo0D1RUPL2QmubuaGXTxmRt1VmkWf0MKQ3pEDMlMJgjlTRisGI0+wVd3o6Ja5RyBGF+joiqtM9H9
IbwbKW5yA+p6cAToZ4yrxcSpvoq7/qEhRdEVEHJXJ1qfeUzWFkSTtBtyM9Q/btHDx4Ua9BhMgMOK
t794IW+bLlSehlBSbEbZkBNWPBUpdk5fSC2pezyXD7p6SZom7G85eEH/p/sN3VcGgyywYFltTeFc
Uw+re4TLYNjVBie2kN4tFm2JDDzdPXdkBjeN294+jUtsQdWlCP4RBvhabu4EX1uxGqpzVd+app3P
f0KPCslVam8VORCMIelqHtqOhc6gbt7lyeqk1QvpVzFlFOF45K0WTRUgLkfjJjCENZdRgf4FDCw/
b1pOLk1jGjd7D2IFWSUaWQQRbn0dqbeVQiNriFZNqzXn94DbBMHFHdZn6OA72mAmBDgFYbIuo0dk
fKwAhqBoKWNxs+qOnNRxe4w/kYW+u9UBEeEYyZntEQjNRGVHyy+DiPtkc5PxoGiobQ5i410z5xyV
2kQUUCQfBFRSChkhOgZuInHRmAvrU59Wb1qNeGRcTNZB3JcQKMBLv54oHyggONm4SfAndZdExaRp
okMWHwSy1FW1wHPiuaywtPOukf5F1gHUGgQaYsmbp32l18VgDFMCpP6Y35CrIzj57L0rNOFUgsKw
0EgNsz14V2mWY0yi9Htu47EyBCEZ4iOo4NzGQ+wrGW+hHHPmjHBcpjn5OCxdTnBgLlUSNghhDkcY
YIHum4LnLWDLEaSkmvXXRFmI+bLeTxwaXpfLvHKEtpiEtb6+8/atBHFvg2GjpBzKT+6HazRmEVV3
SnMFb4DEolki14UjgvuKB+22QI9K3F6V/S3kCLwyZ0fwIQZsumoY8tTbV4qbcF+nS8jWxW2PKcMM
HJlgw+6nPc2ZpltOpOnyfPivq9uokYHiaEZxKfhm3kJ+jj5nAYsRwBzVCjwembkbbkB/AsSJ9+Rh
AdbbwzPrzEyYJmAsCL5BIppNGYSe3if9bQ6AtLAmuU2mUtST05XROptOlc6+A4wkxtwjqTJo0jaC
KkxLK0Z9RKwrpTUgZp0sQDYnFP9YZcLJS+jOSz8IDjLaM4eA6RoEkSAp1mXNtiy2JYUs0hYdFDip
EnZYolaH/TnQAtyT9ILIkYtnJX2QR6L5HtuFxJkB8Y2ZXegIkpBttLolkvCX/fZjWCL8st1z+vNz
5W64MuH4/mzPb6FQhCoKsyC9+nGaPiDsUG5r10YBfsdJEWd1WBGXKd37UKyoo8FwlegAc26sSjPC
AcTf8ug7KvHAL0heNi23+fKeflX6X2xF5N8oUizX+NAqSWaE+sDiiGd892y17jRTnOAxPHXGtJ8y
mOne7kvv2YZ7te+/+6IUfCFeaMb/tSOpr2QYd28Ykovxo3YXRIA2uLCmGVGFLY76hJO4yzxp3ExY
yINH79R+tCnenMvkxbNqfDn7oDuuSULoecGDQUzh49HSZEE+obap4sncw9uZ/9iFBF0WWN1+NbZg
FVX3VAOEzYvhuLPskOOjhoPgx/jYBrAtLypVL9sn1uIw3PMEvOrywzMq05N7/IRvDkxvG4H6dTxo
SXIdbMimYAkGLRWZlQ6HXr0BVsQtWrMQSUSonFCiOAbzWt0ePgk4KB7Xmm8LVcxHuOlRjlDfBncW
h/cYlPzt+N7eHZLHsJyFu2Ztz+Q9fcXggSkEqXTJpzyhIUcjBbX/kIZaFWxrj2qk/+ErtWg+YWUg
gz1JsqM/FMMUlQrKi4WJLgoHRSEE9KKkaeS/idtTsxowC6R6oAXDhLKIeSabGeX+zYD3Sx1GvxAw
60jtowjFdrqiYAKLK7A+wbZfXqgKwtmHaYK8qV9fRYZL0GPkPKHNCR0ZpjSCKky70HXcRXMc5Ec6
fVc6thdqa4zIGGd4auznm/mWniFE+/iz5Bd746QYp1DrrRYrDmKOHZB9gJ096OSRdbtlPT17e+gi
JTqQKG1yoEGoI8qQnqw4CjeB002Z+ECGFzzD9vbzmlvswh1gNHnCGWM0rE7q5CxFHV3Yh+Zky8wj
yaPFAE/RcW1z8m3mx6itQLejEgOS8cwVZLkor+dYpBGL6P0zEIM6nRwIUECtOFjQlF07KPpNcsqJ
4vF/dvg5hHF+pOYn3dM4nCgDGjSQnN8UZhcMMHFRhUPSr2K2mpMm7GJEA6J9AiqEN6pKdRwwpftm
hK+9+CnuBHBkGL1kNB0Ik0Yr40+cPDwI5rZwOrCA1ltONxxxOYiR+ZOUA1MDjnikELVJiKodDfBV
dPCyJUeMW/I+tCmQ3CRTbLXUU9q2+hQKq19yoO01fVTwfNY8tSjKP+UHBlvh2hrgDJ/hFPZwqwrM
cCUSWOPTMEfu6Ynt0md9TvMmoOMCBSkvw7qNStt/blGOES9bMnTSehLnXSgPAoxI/fXwPghRgUIO
8TTP7s5pdIo+sE2geAsGPaHRVm4jxxgc6kZUYdwTJanuRV7Q7WqM7GKwa0E775zloECMx+q3e8L4
9245X3t1irYK28sLvyLa1680Dew5RRZHBbpNm14hvUpDtxoXEduGsI7jJvOktX6R4Mi/4lCFJMoS
nzMIV9BaIgFSH44uwkRMA9iKy6TnRZdJgG/J2w62q/3qwWRYGUsxFJmugRFB9oZzvuV+nvvG2CRE
i7zNiDqYH3kmuZuW3vxHGOXJzjgOxeX8/Bj0YA5wxLXBX0QCeup4k97HNyI2Oz4DV6D4hecugumr
6pnJa/0bsueoEVN6yjOTPvGJecQpCfT/sQn9XGXhfHOm01hNom+9eHQqtj8uJEc6MpTsjcIUMADN
Vf2NW4tQRUIvnakuIgDsS/BzxvI+YT5CEbGPtR+R8rFGmgxDTwtfvRJTwYDUyJj+qc+j2CJ1qW/8
Xwb9QuYKwATNVCd6JTGTQlLp4Fvb+SQW9s3yEz0u7hMDOWWbmG3wxLUiNvij1jAklSToO8ADPAy4
N5ARHlB49zECaEStMccgCXFyYH7rC36vnE69lAwRX6yfsI6BxETB7B8aBtgmJUhM2CL1VIYOBtyk
SAXeVf1ptoWOVjF6yknLStS0Fe/dtVOmY/v7uhozu9huPf1DrJCnvP/mkVfN0nN9tUHohMI71kzx
Qhlvjf85HRuVVo611Zmn1til6HFX0tN4Q8b3Y/oFMl+DUU8CVtNXdz4BCGMq85Y3Bo0qVJFg9E4o
0GJg3zTCangebpo3z+0xkFNkDmpn0v85xDJUOaRmq9ootG5jam0s5ikTrfDLNPO7azXeXahPf3ST
Zhvn25H58JXKWzbEx+hOVxSakWaTsMyKsKUPhWp+2jcgYZxvjF/9oTSDzojis4BuUEaw6JwCrdKu
NTWer9FFmEZCtTNychrCjM6R/kV5AsYtNw9a1ZgL014X4i0eKMk4qDw+T/GC0KwXBA/XfiET0m4R
LAqNgyak3p0pM06ALpcxP3DJEF2fDHaysnml60ivIqZNPrDbT0bdNedlTuBBZQ2M10Z4pzeFwxh+
4eXswTCQEMJXLSTXuI5IRlVvUiJhvAXGM8Cvo6nf6UJzbEg0zwU3gOlFfJ6iLpUg55I6Bv89vC4e
Q3PAl/h1eoc2mVaAiCaqoNcu0t/R3b123+HdHdCbC22sfqTgCfIVnoJj0ns3GKt0GMAVKGE65Kka
qVGuav2+LMcO+e5KUVS69EWQAORFUIxPjMQMmqZ3B6JuqtVXDPP0RvPjTTtUsP4xuk0EX+E5MtFy
P1On04nncUCCpCWhsldmT1P42txrNbfg4sBUg+EASKZ7mA26VJKk+XQm474OZpXc6jujU/zwKTqF
2Kl8hBomrHsWqMKboWWGPn4MnkSbv+SAoOle6XljP72keAbK+h8L9Yxz3+AgYzf6nLvndYmqkGMc
vErjYuGk6be/NFJloa52Mw5nC1qte/D3XSwcnmYv7wj5AjoC3RNqXN5nAcacxyGaJso+kJJgAVE2
iv6wSxCaIg57qsOVaAg56bLE4L7ZSnJoW7b5VxSdYHBBwhK/lOyNesSEfGzS6pO9kDjxivA72Fbk
Vz/jS+I9Z7gClCjr0NOTMWwzxOAQHbTdUsY5o4NHs1Ia+ylTaWwapabMh5T7vQOJ4v1/sTehUm+h
ivJJjP9xxmucHaKfHqEIszX0Q727HXw1ARn6fAIItPm0XdgpZFUksKqmtZh/gEmDQuX3apAoSS70
duSgvwPj5FDjkHzwYPWEmfqQZCa+G04nD/LescHUFk0SDYS9ogxR21z/M6P1f4xJit5DZS86Zr7e
oylvC0AKXdnpB160XlQw+iPHInjOrsOweeP/jteHwXaWWUc1DjGz5Ae5rHjaqsGFxfwnM5O4Yj+G
SfXZgxpH77cPUYVv+fjzr9gePzd6NUFq/KW4sfCcfiSUcNHV3RFMINqTWESPjqxxKO3JvTQCopqe
y4e0zynHI1NFmc8txqGkGq8xoVly7ItDIqMNtZCLXjW499VNtRMBOrqR+vDKZ4W3HXCD/iA20KxG
5+DTLDEFpR+QlNiCP7qDiHKaUhFEMP8y/4MgDhN9RU7Mg38LLQjE+pNwI34Q70RnZPvyCv1VnxuJ
EhZnHOSb2hzP+/ztPAZbtDDmipuk6T4009HtwgJQiBWAiN0S4XGlUVQRrFkqIB67lX4nw2SKyYhL
qY8vviyF9WnE33tceFeeEq3bBnTS55nLwpJHu6gviQ/wbpYZq+/HptA4q2BcZnk69x2c8yP4fXGE
NxHv9fiVvTCqIWtVI5O0E7og7ssaTJ1boyewy/DQhYu+ebLaCzRRoZMY6Ko8Gh+c4A7TLxd44pDB
DKUnux9MCKE/C/MXRr8CaZoFJa8CqITZMYDgG8O0O0feCOvoqIA7YxZePKtBx5j9LwGiX9SLcNHk
NmmpdlHUEM5ZdN9Dpfo67cFjYzjXdTpZ6Yyj+ehXAd+iCsF+8vL8B3X3IZ5Y4L6P4M50+DUqxSvF
JuE91AB0xRna1dLnfIwKYLLTNzRzWuIwdOChyeE5hpYNV+VLanEnodAhWYlXB54v3ts796R58UvD
mvM8M0K1PrcuuSt+D4JyWAvTZed+cbEQzTjPy41KmtEgpBrf4g75SO/DD+dJgXS86JsBaQUVA+dX
oiNfvBREDWdeYetVsC3wDyu42V+yqBMIKVz5L9NwZQblOAsuzdc3vLObo2/KhqDtue0dppvgMKC5
jwTcoEBC2zsQi+UmCeYr/Jfr5Wi5YyD5Jhimdv/bLbSJzwOQqrkIwTTsN3kAJIhPEBJwgMSFCSbi
k91vCHsTwPka7bgwYsRvdevc4DR41mfty0CMyfmRpV8eXdwC+reMjGXRy8cJjpF3x+JopbdY43zk
ZFIc6HwgkkwPMNZ+rD6YHK69ei5P3dz2kC30DquLZCPnr24xFX1CqCCAYcYIV41kUmueTVyvEl2B
wYFAWEFZwiAGLaU6myHrMNGSZ+6pcc3RlTg0uCdkK02wMp4WpL15jp94xlHFdGG9WHAeU+gDzKap
sC6hMFl1javL2bodXaNKm6xWsK9gn+4qvdNT9VOQWmLXD/kNYzsV1Kxp8p/KVO+0KPsC2t9EtRAx
BA3kUbHLOhQ2XQjVr23Hl21dd9VErkBwJIoxcOa5W1gIe8ePe+KPF4+DncH/HVRF1razOUWbswer
FOCDi6GReXduTPBJlQHhvFun8qcT6Tj5Kn39sIsKQW169YsuSSs8LCrUWVQMcTBgjcq55saHjSyG
ISegtP0yMMCE3BCQEF4mS5UpkkmZQnHJhYpKzb/id0uKtoP2Jm770XBzbm9lyyYiFk1t2qV8ULIG
SWS9nfN8uy5hoIOS3Wr1mtD8401p9DFoALUT4wipmIDXw01m+yM9H9JpS2YQEEuEhMXk2IVz8nsl
6WRWwMVhbbdkbyXOSJGd/I2QvTm9XZYLULTST/DWnfvYeh+Av+mdQ5CNDwMGU9YNd+rS+JCN0tnz
VluS4xB6GXiKf5+TRrO01CeWCyLgOxa8AOXtlYlvKfdTadYu/M5ZdLrSORNcZNUa2oi/N3IZeU29
69y1Wbs20pgMZyPDa06lf42O+Eu26brM0uqAnAj473OkyNnTovK3kDZIY7+J2gCELjqS9azkFZZk
kMTpmfusOg/wOd5ItJE7dLQa4QCG8dvdDC0tkhKUNa0alhx/Yo+5twmXu3Pam/ksvevqzfg0tqa3
k9OmA0DvcIyYnr7065bAMSBI8OZW48mnlMft+4x58J0Se4pnEpG8NesRrvZ4MWHSAPmMJcYhtob3
RvxrPrwtifDNg5ES0KbMnNcD75RHkMfmwpj+iqT4+rdtynnJCj+L/brwcHiLz3KDhvfW59oABub6
5EWfGYvTk2nMqp+l35B2xtEx6Ju+gte4pAsovry8n7dfnENxrQMXhl7fK8ipAangw11c7tSmjKkA
hjEoYQzgBB+Y97m7l0W5VKccLF8CswU98Oo8FqUH31rtsH7SI2TJxYPxrTFts8qi1tnFtweHwYvx
l8YJIiSJA2SzzpXvQyf7498WBu2H6R4fnkGW5umGxJh27cG/Xx26i0ZDpMdK7wo9hvMdnQZEU9Bh
ODENSXpTdipF72UOjVKg3+MLAJn91KYnySN6A+ShZ3zw3qDIAPNMnOFFm/lWCV67T0Nnp5PlQJJ3
Cay3/6x43EfGcd6A929/wzD5xTMGn6W6vFLnODqDAxINf1nbh1BDB9FAou7pp914rixMExXKeNku
SluQl3ShB5+YR/jjZtmcwmRZSwDFF5zUmsfCKU+/jEJyYc5lvBnucaaArtmwH9i5JBfL/VguvRF8
aC03gzgEVAjF1WSRlMZQWzCkIb9oFpOdkTxtKiq4ZJ+Hyw0+D4sf5wbsa2LSxQP+rk83G4+vG5rH
qT5GFZ3/TXfTvZiA7dnEDMrJLX0ObfIEsoWvX4Y45KjLzwSh+4qblfElNsJ88kov7Sd4W8XZdHdt
PFLSrOTOxtUES5j02Lx+XfPk/G2jt19cmwFKL959WGJmewwNczY+NytBBmjsVdczfElOXkED3Yc2
Gwi20h3cnhaR6eHQ8Gpt6rW9Y7Mi0yLd7CPOJM3v8NTGT6LCUnP8U//rV7DoqARYyiLin7l2/dzd
Hz0DgRUQxBHN/jbx+RXcUCbYO5s/utb7P+0xljq0vPhId48Ci4o3+K7z/i7m9n8COD7x6OWdfl3i
UbVx47cYfIWVFibOQYXvu0Nt2A9vXpbyCjmVKIvj7RpT1u1tzKpmofHb13+kgjX8WHw/LlvoNrZ7
j4Ao3uOLjEMdmi57J2enOMWq+21a01rN37M+e8TJOuwhui9H907xxEBM+KXKryEAu3WZ+zrXM0bz
YPoqVpWJ8FazwHFTSRk0m1Q8vr/KtPaGc4fG7NYhXT7X6SISC2r0OF8U1eW9/8RKxpmBhnilVqm1
gSeRPYk9xmCE0Rjod6lVnWYPatDtX409OGuxfntGQ8W5OIqsPWRr1rTFszTEVXpr+BZIX/hOyh1+
XmN1ErNiyx22ZWF8gFwCgvZbwQSBTfNkOhn3/ML2i89D1uqJtkaDr4EHzIqdtfgO20mfR/bXG9MG
0Oyi2akscGEJ2k5wcZEVpYT200tqbOPzueK+qE95acThd390OhG1PuIVydC9T1+CvoHkdGVwVUqM
xcfN/97ePT397f4ePPJmiedErbAFV0SEtKvcqEWNKa8nsys/H2Y/ZUHGELgMOVXeaaTxmJ6Bkm9D
Gg0HEI0aIc0xFpDIwipS5HaosR+V0bIdyAI6qtiZUVwPzeSuVg+Wt50zbUGVyjK7hR0aYLJF/+1M
46TSKcDhHz/W+/QwPKhXiMyHV9TFw7z//aVTgvRHjw45mKH4q2CrpyscsBluQgXCYR4/F+ixTMsb
jA1o2Wy3Hm4+DSs+C6vdYiJR6lrtUhNTpEbFr/jFyWUEhpzNl1UEZ8rt89a3KunWfb7CUrciqwcc
B+gbAvNWSGBRcxh6V1TrtylwNzRzPBA6VktVV4l8kCgHOlxpWIj/A7nmwy15XpkWZKkhVRO7gzcx
ah763GcgBlGBZgMcfTuFEPR2zET6MS3jrSaum3zPbmsUMMa0+7zbGlUTvLSqmZfbWEzAGEY25SOD
Ne+xFv5c6NCUSr+LZ7DFvQv1R9TWEIhsUBKyG0EMkJ3CsPTmWzziJWQx2mriyMmwwMK0FHWyhawL
eBQI88mdAByuO64CjxywpiScHv52MKW1Hs78eHpGD9xEKgNXPJ2ri1JSHX+GefeLgRDvLu54f+WM
jo6JHUYgkzrgzVH65lyBjE5X3N0Qm5izSU9M2jy8M1WbRXSyndmCMH1Ka9MRGNB8zvohUIEnmx21
VmQYLfsLiDGM1jJksQ95KlpmiIdAOkQml+vax1tewwEZYvjuilLChcrWkJY+/Y0Okn10C1EbhGr9
Td/p5YZ8/03kZ3AUjTjxkSngVYpjKECDEd6d+6LgZR8A1ahG4dBBrfkevziG4HDmeC63NWpy83Gq
o86H2OnOORjrTFdSrJJ+ToqAIBDZiyaNmhLkwOGuyawzIxg8nbIUFOeHZK6ewKHLUHRQXKh/Lsjn
Rs2CTKevvoCeLCpgoBYfRMfCTbs8PjTt5Nzet+8pdqGLTftt8pJB3tUkMrOAXJT22yysrD+M/YlW
T3tKRAeB/oLFai1RQI+x3u/Nt2AdrZ5AkQ3N1cM/EoTPl41xKm3vkErpb9oz4DJR1cvj2uLMOP4X
VMr05HNXfGgSlGe2+9uR0/9+e+VM7FQ2Lr++g+IsuUO+cHfDbWwtbut87xRm/vfOXKIGJWmEXtPv
mFAjbigNeup2FiG1bmd7jc2OQTLOXy2OZfcN5Z7DqFAvhHjAfNzqwzlvvWvZfUL4f3nvReEczmjD
UUXfujPGXqtefgz3VPVwFZlIvTQuRvuNniR5x8vb2e7xXTcPQCKMAM2SS6WOtUp4lZoIEgqWay2y
Mj5g7rtGoCxdiZe1c+NbRTyCFx4TUs1ENMrKHgVYjL+0YfkMe3i7jn3jtPQ3MBIdYxfYjdMhpF+M
s2GjTlPFtbVHKd85pxFyR/AXXKELjZT6j7pzauAtI6Qe7LV34IKaoNoMgNGO3bp7yHk3t9epvmib
yXKF8Yp5DhMWUzFcmTBkwt9IaF8JXnjsLWsR1/aymwb7wsuvAdTObGiifjN8Ll7yEWTUtvMspvea
U/9a/rDcO63tbXRas2cuY7PzoctNhNla7r3kn/5mBHQ6+FKbaL3k+SaFRrWNF2b/jhzH3g1fyupO
djgxuW/xaP/3RKhP5HttWiDZdU2xot+F0fIix9r/QbNhSKZJXQFYSn98hghlVxgxnHi8mWmsgc5W
+5foFBGuiM6FsNK4ji2UEHIHiUmgNTKIUs15jd+dGhKEeHe1HXrFd79XDSEfho0+8rtU4ZiGwBpJ
y85Sqkx3SJmfhAmxAqJV0g/7hNp+UtllVAoKK9VdZUlu1bz8aPc8HSli0HBBpy434sWL9digmfR0
R5XWc30bb2/pJ2fqcHFHc6W3XV99s6X03m75GApKl/XCloJJS2vvkxBRrZb4DqgFjlHjDljqR3kb
wPnJaJYLqT+Nb8GrvVjQPHHztfn2L7X6FxiaIgFtERY6LeFTDCLVAwNGkx5CjIlwsCBpSFDZ8Lau
cEozZ+ugJvIOrBSIs4Wp6XisYTk0V/lCVFnGT0BhCBKc2q0v0QQ16IuHSDd1HjwTUJq+mi/EwpAe
d6OBvJoRZ3Q7hSRbnNoVrE40ZMzG5bMRi2e4wXwpK4E0v4B+VLzR+Qa2hNsqtedhDAxD9wa0n35O
H6pBeW6A4UERYIona9ADidBUO4L4CjplLvU6stvf0QyyGkOCXVDHWy4feYQ80H6+typMVzFTg+sl
T5Ap+Y13pn6nYUONVoYpwTp/UOgNDWDadbVlLTSuk3UPf7NvzEAr2Uqt9VqLamESazae9ZCWI/Iv
RDAyrvPTsRYmZV3NyejJ0E210Vqtts4pLqEf9z7OIBhenWxdvERFgtL4cPBnVblhIs50GGbNk+JD
rXchKqyV6oy3/L0i4ZYAcrkqz5HqjJ4Gic4BhkGxhbXnnb7CFV9i16Rfr78Wq0lbkdXL/DFH+47U
o8op6j5wIbpPainYC8A/7e4zejvn8XdSbNP6Jk95OGZzE9ILd4ttpPyWlmMPqul3gjsumlMFp9Zf
IvrmnuY1b9ZUw2DWpIbDUbM3kIAcU+qsMDVCyCfq5E/EkYACN8Ha/Nww4rO77m3xezs7PVg/GIUx
CKbdJGHq+rpUH/TMut09hxsfJ70j31BrD7Bfg89uRhtnwG1OtidXjul+DSYNNpeARgAGoHFttWPI
6ErgG3w2XnnmYjAsZpc0KlGoG+yTXWvWLMc1ObcOL/VjyCRnMcaeKrgOsDJLcDY7tHLvHOa9SkTD
Nr42qRX9ZtkdYHmnqAktyTMm0brzQgnvODhy/cMKzW7b7XR6nc+ohFkgBnHqrLDRdqMbmwAUFNdN
rvQ0x14vOeNdjCHox/lW3POq1FzCaKjvWoTqMxZrZxfnwel19YF0gVDezL2u+M5z48V90UDDunel
a7x+zDcnfO5q7Z3tGCg0bkvOZrq0XcQQQELq58EeHQNRJRCp5k7puTxYBhdZks58KRVaccdmVNwQ
mcI10iEE+Ov/Jf5xjwxzsN7H0AjgueSEvEtUX2at6DTaNjrbsNLV8pM5prvG+C+tRVa73H5E9Q3d
na74D52HXtpsmtM6w9F/J/Tu/1OcMbACGkCOq8MdQPdvyFD9WNZnwyWu0XUFCyoLtN0iyH29OhHv
xcuJ07Lknq/rXCfuUgpoMEroabEqIVsg9BehbWZ2ilySmCu9TjE+1HUM8Bkc9+8VcCICeVooX4MC
nUHLmRcJIGyz2ah3n+pTdp/+pntO/uCYm2MTmcl9w7I4Tc/4TlXTfL7edHQbrwHDKFjYZ/DO0IGE
aiHWCf8ic0K22LvNaLDIpCcy66GRYhE3emHc9yUhr+MzGH7OPu6ACefVrb6dviKWCKfVmC1TAbMs
sl7vtN0bnyhJ/GTwfyXUoEWWmbmSliXNOmJhyXvUOctbeevD2zNUHLLGk1MwY5fSUjMRUfwu7uNq
783uvZPqhvtXzLIF62NAS2w6qQjaTGESeijA0tKMhP8wtL/Rq8ysx6+f+EXW7h0UqAAqM198j+uY
JWG1Cp2M3m8LrtCLDUbC4RZfPJEilU5z1kQQkc5o2atRG5UZO7lEOHAiqVHzWIv7jhIRRsUwm7Qh
xEXs6Nto5sPhaWckL9B1aFemy938QgrDjuFmKbI85iT1tG6CZdWr0VDyZwNp3xembKDlA5oPxCH2
DAXD1sPsc37TIKZmrTvblaIAocyvTlga7Ih2hdT8lJ5GcneVAarRh0Q0xwU5cw4MYsTWL5wYS5ZT
Xg6xsOtuwy/mu77um/znKnhNXurV5bJGtxQBMBqsxOBGDR9aKE1NCZOaWG0eGRwNGUHrvZvWYFP/
xPfObHTwjtNDb0MkoLLM3OrKru+j8vA7pbMBwXPtNtM/2XKeYVhtSCTFfdo2DO/MqOmFMXK2VVdR
VqIi+lQzf61x5hw2EyE1PLvJJ7jEBY+5aYNQ13hSGe0cIhGxdyPxQmzhk8k3SRNUT3wj/tRpCwcm
GqvkwQTdNZ86IoywMK/urC4qA4EORZQukKlzIhLC5+NCD8E+KgVHxjOKVHKMVLNBc8+sYyfIsF3m
rl/zznBJLI9QC8b52PC2KDewEMmitmAV8hi1uzkqrxv8U2lFt17EF9ybw5xdkvc+qNKwblcMKv2u
y/ReGzp1h9aP6suBcHdBCttrpgDdSRJ1Srgm/KdxU7IEcvhRES5ektWqsUfJWy5U0Be/2ntQgcd7
VOBqqCojRPY3oye0QfPi2ac9GTLeSnMIlktw3pDS2BykUFeBbtmXDLLQq+sx0ZWcUBTe0qz+8Wj4
woQRpvCiBiutvRAR8iddX+Qp6AzSYWEil+pRrTTkPL/I5FSYQYLpjlYQs6tNWC/oT8za9CHoytCw
283LlnMZ0lR6ooZK32P5GFxWV3pzzR2xswnNa71dWGBIW9eki1kibnszMMBw3z/HkPrIs5o3kE5Y
XlcwnepYAgn39HL0a2CpzdriLSc9CipUIx/+ZfikCYw8wmMNk3RNssQLSJ/8GH/HADvwiCmZi7/y
sErHnmrxkolIul/KQr4SXpoXZEPyaMYa6V7b3NUuA+NDmOAovsC4PXWlLFDw98uid40vTQsMgLzx
QC89ixjjgKtIto2KGay9oSCjAsSwDwPYB4itnz+1AEWmM2o/sOTAhZBPUjD4XLem+s749JDngjtL
BhSxc0pTpEjIM48pmRR8WwKLjMqpb3oX5HvJ8qHDKVfRyCrb1/222V1hvn4kr84tYU4degK0AikW
l+EOoLjj3xf3YJNaGYUkcMgCnQl6tnS8eVMx5pDHou3f49HP80aB07WLQngZ59pBBT5TiWLq5JnP
yJ6wuNhIzBl/xXJqiIikTiQyJheGmDdBcX4YaI1V54xNTU/TDWX5yECQmb4+vPPXoIZ+3HaMYjuQ
w7SU1IAVpnsqf/gSrGRRTvZQ66QRSvEDDmAsHn+gDhDAuzVO7wM6kaAjNfAZuKAwTiLYhTuWpY/O
pofmkOne+8cz4mpMdUN6IINNaMSQSM3mNJ7Tb6NCTdPdTb5/12YFJ2Ha3BXn+2cj1VOXbTqYOaO2
X/8SP+CtW+vDQVbmSYkR3kKwBTkHYXffUwIFXPqde4HRxhxHcGiV5qQ7N7iDeaCAGJHmcS5+mOg9
N2pxzeMPla5JFrxgGL925iFC4vbtpgiihMkliVJMJpTjzcoxFG4yd7YlOEovmmTFIJl6rk5BKZJY
tB3YEV2i9NA3wqJrQ9KFbZfHmgYrLG5jIO9euQHiFDuTu8w5mNFg/rcMP89qAhGLTcCHTnapDWsZ
TQhX7Zvt+jQ+w+RhKV6j6tTZr9/ujRAstJe+0h1hl/htu+e/W2wvCI5evvz6r5njHmApf7wBcKZT
S67dwSaCcoa39R0lByy2PUAi7xZLBuPoG2s7ujJuVvBeMT2GtPiVo/wxrEK9jdxUcaWNRFhwdkyS
xojOCGyBE39Md+7kkUrPBpoW3bA/WizEgCRbfjyjMwGw8N5+3tZ0vO28Nl7B9KxbYNfCuxlu0IR+
1IuvmExVyXChDrAwQq+4zIF48peiCVc0plGd9Dhpti7nQQZZd9asxjeexpGAjTVxQwLQyl32qzzg
fGdZ6TSVV2il+Z1c8ITVhpv9Xb0quA8iDORSoL1hPt+SXKPefejpXgx68lHF+uxF2uwbfeVi6D0T
A7RjOe+kBZ4FxxWD4PA8OLwofJxeFiA/C2XDU9qk+ohXtN1ogCT9209MsMgNxD7WI6riFVaNsg+W
lP+ol7cUF7PmPnxviRlXfIfNxvLFIuVg7fButMXOHH5F3Okthuf/Rm/R2Pp5+GL5vN3tn9Epuvfm
J+bq5YZOvkgqxiFMXxYuzovB+g2e9OUJ2dMSSjOiVN54qjJNWme74TW1OwDxYMTVVj4UzmGRVEF5
5nTWxyYkoprhIZQKLVqFWQG7a7TeSUfJjTbO4OyAtdJ34jxOLNjdz7CgS9Za0EjXMVrQzBWB1R8U
6YTBQ/q1ikElWOQ1WnVX+tB8ycU7vaCWWt0vsHUEeT+hVQiA4FmDL1bMI2zDF1VKIXrQyaP1pudV
thLTZLnRlCtsB5UFmIu/QW+hW0tKqU2GwLeQcpPIMMtvRggHYP1+me+fHWsyaxqxlg5O6PwggLLm
4dLSUFXjSrn7XVwQt9hhMnXJ/FRsjs9/1vrDUWBHj5QrK39o8pWTvF9yGM/akrFgPVBAaQFaJ394
iAqUPFjVU35CdB4Fe5sq0/AuvUI962EDfgxN0nimkOpKjLi1vwBC9sPqwP3At+CsG+mpXra8U/0y
r3rFieGxC74NdxsJwn6N1VqUBTtifcEzRHyG3Kr3cT4j3mR0nhYHVH74z9/J5GXhzXR3lXVFAgWn
9Nswo5PHgiZCcnDwEXZEVVbou1FsmDv3SQGOqL1sywcETS6RW8nTJUp0Pj2bhhBe5OVVsSHW0LUx
+GyYnCqvno0eOgx8HetEOWXnA2hDKuOtz+7gjnpCxg/dof8gvE1EMQMDl3c7UGI7q796dHXrdsSq
Tj/pg7Qzc4mkQZnV9aI7YpH/71HJpxxnp7BHrg2cu50KO5KsTRzYyV+Flid3gtrAjXr6GGxIOkVR
jr0ET77B74AbskA5qUFy/8LVQMtePEwxGRkBIO+uRZJdKSDiJP0JcfBZ9aSkBjr1tfjBVWAtzv9s
lbhIIaBMVNYCFGA43tc8HOnRYdZ4TpV5MYiDrHCHu8NfUuZ1Nw3yfeoKRP8JsqSwxA8e1IApDoZK
OtWYeob30NyZwWbLepqaKOOCrp1IACGNL3ufsOxpCk08RCGdjPiEQthrgCDiH2qcRy2g/x10gy0t
4WqhOh+XBkW9XuWvZICikpP/qfJVaEm/CoWZQOWuBpXwwCZxo4NAVBBApAiiWrnmcW7qzinx3nLn
9u55oM9xwm+hwY9QtaFNLnQhD3oQVMUbpdK91I20jNyj924duCBaW8zIVXv7FJQxBNvi69WxE4RE
dsUN122QlpYol4LwgWfZIlzMkMVQF2BCGhXLwLvY+vB9yDBaXPqdiYhnQFCL/rF0XluKalsYfiLH
UFTUW3JWQEw3DkMZMKMo+PT7m/Y+fbp3h6qyhMVac/7zD6KdwpKAyQPTjx9zsYsDofDs4QtCuxIC
6s9mhXJnjfPqh0gpGUoco32E/aHbo1SUqeQXyFFevgSRA04nkfxlqWbNDnljAxe8IVzjxc50U8YP
TIdmZAqIOkNuQRcNlvyQJD9JX0DgKOBlgTE0tt6MgiAl4bApBGpR8t3xJb6PFExrhV+/5lvEA0Yo
qk/UvXu/jE7O9yfeknB3UWkUuCfQvcYNevmzTXssvR5LaPe2v2GFPdUKqT5QwGB0z+p1c03v9Rz2
ncq+DXnwo1b4tjv0jo/51TvhotK3sordd33JLdXv+6+sCVm7pefe1X76XzY9l9tC4Quc4T6crvv0
LyBUZ3osPVvCjNO8pv/C/54NpMgaRswGsNud/+gJoQhzbpPBIQ9zDb5WTknkSHP7Nj3AGJuyklDk
LJPyF/vNE8ArlRznTCG6c661SDMHo0Mo/jElMFI5HfAAceyEwEDZFzsvNgDZ6NjktcGkb5VjhUIE
wxh6v9zrgJsVWcFFTJUpK5Z9AeDrnt0XVx5PEfhjY2newwvGv754hV091YFPQT2a89/+lC+6KyF+
VOZpCSvntdtgX8qs/bxjPM9QAIaIcRr37EOEjUqA/Yx3X73N06jl1YZinaPlppgUq+IBFcHYQ0Hl
pOtD1+A68eoC+clA5WiBhu2amhdpNiYGgEXEvROGsjuY7wwEButBPpPtonhougfJaYWnvOvSBmfC
NlApx5Z4Lpgv7PxEUGF23IRxgjjrUYLSR4jVIwa3UOYgsdl/IgdQMFLZQPMgI1Lf6WbDrmHrs/9i
WCj12z/CDlQQBGdiXVjgWoN3gxhDFKaUeFgqTKH3Y35koMevIYXQ6VHmjjB5ECuxVYRvwjzgC/EH
D+jsqG+mFJZfbMSupF/bgR15ukP42TLJYxQOWivucMii3mdiQxApRgzR5u3hGwCZ0dswtOGtjJqj
J4RQlU76a/fgctq4DmB89ME2Bn6uBh0EmxocGyv0NEL+2qMWjufR6mStspQSrXT3owsj4oHN23og
H5DCqmlB211yFVkaSc6zCSThIcfOotZfAVbkyDn3BnQ5U0XIMSggy4tzCgO4RSvkSWPpS5yM4lwM
QOdYcYAhOImWCfsj0BC3GGT3AGxyBmOhFgAyZmsnAIW4P86Q3aNPygzWpbQuJ/RyTf84ZAXIbohl
4PaMRcsgkLgZQaRJmvBSZUlRyiOZlBx7JH9sG4Hswq8WALYgzZwgc3kBQbLQ5AE68dSu0zTVtweI
C1uOWKY5/PMAkJQftWCy2NccgmbcD5WYwpwYyVoHXJQvcqOyXproAATyUbFp5y3x/OUaxYNU4Xsj
7ptgt/Fp2nJhfUQ3joMl/Hant5UK/WwrKE9BsvHQYg/5d45wTTBdGriY5zBpBLPnp9S2y+h3osuh
S/0pLTYz+b45oCw6GSfrxB4l1Q5PEKuuIpm2Dla4WKg//AgCHUXYLZUsnxqpwjlrjI4G4LaUW3SA
aAo5m9SEzWwsWLxDvJsfs6246s/FURA/Xo4LM5Z24g58UnnNpCRCLnC6FCdFemxqk9beaI/Pld3s
wcWY0QErXYuYEU68huqqCN+u+mPay40We6SHm7M4KC1JauVxyDygRWNSGJOYk96lfOemsily/2mI
2Aj6ZjWqbZUc8+aiaTecDzI5uaZIJs9g+BREAum2R3ebnUJN5A+nFti8Cq755Lw9UOo6n/g17wUP
TvyCU769vdMMm5d1MzquX3NYKs6kL9DwA57KMvqAZwKjsteeUiYRcOwcBWzWBkBl6wZ3e5so5NmI
sN6JAM5KKSMvBh6BjFba+nEkexl7GBAhWmuGuGDEpe5MFE46igRmVmQlFxbfN7XvafihfKWDDO/8
Kv0g6/TsSsFBDWbvftZLHAJ04Oa10pprCn9+XM3u5DJXjBqj6OAdLTXvMmpDgJg0jdKNqJelnDvr
E5D/Whf39xM32yM9Y7532tYeumz0ENlPPelMRNUIpwl0bQlShYkhqg5Ocu/gHtxLx5rdzA4uaLCa
9EnLFXedrdGJblNgVepDeDb6ERJ0eEbMWjNItfbD/I+yfdQIOjC/PzytDWoZNVND8LY9z5TgvF2O
wOdU5kZ8FbNNwpFc8VjgB/BrVpn2+mO1nIwecymWCKs4bdhMqrh+lK1b2RkKOg+53Kjj502szRAA
jiHCvuGU4RmEFQT4LYS7F3mflzFEsHP0hR37Zv5jCb9/+ggwXWUsyuwZhbCGHk1BvUDbCnxD+S37
4cDGQKdadXcqRDOI7b53viFQ1+r0JrXBi9v+XvT+GmAYcfk0vMv8ANJn6l/OfhaOo2ATx/Ghx4Q3
X3oSsYR5MD24oM0f3hM5pbQYXACIAa2hTGAQQrkPjBFxYtCq7MJi0S/DXxuD6S7l9SGTh4PzvMNS
YVFkgvQ/vQkj0E7cPxtE0sL7OowxM9+o+E3h+IjqCq6ZrCgoPSJUEshGtehfrVzVvLapUtxCbDX1
gffYVvZBoz1idxnWfvxYU3NoPbe66jQ2EgWWM9cELxg9/TbVD6g9XUUOTL0Hl+piIsc9tgbz3ugx
bQTYz6dqeJwoC5aAy3bXgE7yoML9WmTwpQWVNru+lE0c2ZWJT06XrQzPDwgmZrTa81tZ7Gc2Wtmy
gBxIeBSRGA8oZdE/gwqBKA4msLm7+uqQhikP5NMacxK5tFNar09DZVqvz3v9EBcQQ4EO/prTPO74
r7+XraxP6ZMWvWLyd/AURyqke3iv6WkYMrFdLpPDn8oeVIJ4i6B5STQNNALGOHCFgD3P8PYegAgK
e5OwvgCAYX/V3mXXRPDE2me5e3c4USHgOf+/Xe3vrNqcJpcLNL1cUq5y6h4Rifd96aiBkTpIUdre
J3hxbDPFn1STy6i/OUowbSOEQooL3cdqefMSk8c2TietGCYztN5bsFQmLfi3DRSWqq/+vp4Qbnvs
usvpG5NA+XmOO04V8q4vV40Z6fqKPh2aJgM9u/jbsz7kYkiFqMigNWMhrAs8Bpvsi58p4M3TL71z
8LIkwwNqhT/Ahy+uODFXcO7wQ69my0W5U+zOQl2oIQwjUPLhE3oAHhCfk9MYQpijK2jrzR1u7yvh
OV1dNGMs12XYmsmcrA+tT/qPwRCjXFiLnbATfocf77TbT/iC0DQZyT13DXyGiLN5esvsE38RUR9X
yxoykVA0OVPuyKfZ/NnA4bYPnz1tMjnCk93J3BVXKSFTtYF4gXBgXLJZS6+Evhs2p/SVcjff1oxv
vLv57GZE88xgYpG8bOYQp8eq19ndosX4obu4ARNfZAA46lF6sTz96XZ3r4nCl6eiflpN1I8EZVHW
qYBBc5h5zOC/MPOK3X78AWeDTwHfdR5FdPaGbkjMKvE9MhyW1X3V9XucRSYTVXrks+dF1NNR5ugx
wvDLFFt2Y+ehZtC8FX5bu9fuQFWMuiuAO2MD6kDATTHnVNOWHSgQh99U9LEC0/dpCacf524YMdSL
0L1P7n5cbw6TN3Koxu40r6LH/BueTWjRvJv9RW/OgH9GZE6CuUXnCE8/QXkh3VJ5D9ucd0N12E+P
igb7n7cIefcI67DG/O8TnJ2DcxuXbunW6Tt5DmEwRNfkMjo7A6CQnnegCRMc5oh81S4W6rp/JFqP
qlCoEZSIFlWZIzNGadrlBw8XuDXusZH87skRt+KJk3Zbic4zQTAGY7IPCEHIeiN6tnLN1H79mC5L
S6AKeq5DKHYKzzWvwE5bUNWy5fZ9jNCGdCfzrEO3ga4GxwbOVHgXO7otUqpix4llR7oYaUq/skyo
OmUfX/b4D9+d7jBeduLt9ju6+c1ENf8NtfmWMb/mWJfmkbgEABLusH7aXWfttBpOGkx6b86kA1a5
53CshiAF8yYtNPeZjZKKc8uCNzlye4YMex/Ar+kO9GWNj88Z1KsDzipossz+Crzq0gPHEsO932Ad
RGJCBJPkoVcGlJt68hxAs5Sg2xmVUdfYxoLQUI1NWHoAJGGXDHRYBh/OFBwQZn3Wx0qgk+ZEoXP/
0ZjEXhjOwaSt+VsMIfHLFpuOAuGuzHJo38dXA/YoXXqIlb2obYeNebkji0lykQcpXD+mS1KliLBX
8WacEEKYkrNrkAp6AEUrNGahTNHCNd7YRwoY0o7Gjx6mVPnsQyNkio+QWG7DO5McLHlwoAYvxIYD
8vCohZjJofJ2KGA7kRK95iU7xqVm8ivhVtBYzkLLeThNeFnSamJC4b1B9Zh22EX4ZtRBuRFDJJjP
Kx25iMhHXEa/m6sTTOd9DZkApH8o7xUNHRK8I3Qy3F5t/mkuvS1W2VHQ2Xx3nZk8uYM/Dl3ryhiT
4qZYvLnrhhJI43RI6Mbi+SE5jnGyeuJgRK9rAvC9dg8RCdQWvdGottRhF+RXAOfpZkMZPX8EUdQc
C0zMdPdlP1C1WCgyrP3sk/Ym2Te8Ga/kw8PXXr0oFwVDRTrg4enitDJvdRmdRkvkJtB8+NcvoxU6
+rb9nMls5ghETPs4ew5QpN8/hqSVLrVILO0iNB+j1SoS0E/35lgvKHT6n+AO5UckPG8z4g1E/Hdu
ttjAoCD3bVDkBuB4hfBo6Uy5gKZINbw8OTirTMyoXvCFVwVjLFDYOohkb4PF0TT4u7b5exAbrqCG
TRxzGYZL98Xf3gwHSEAat53zypT1NZOmhwfDFKswEPuuZ/aHmOFNHwZ2jtMpikDk7ST8ilUfrme8
If7FjLgqcsPe5mp1MdSpzMx4nML7ng4pp+Et+KK5R4tLZiXdK1ySrtuJLh27RVm/vcIv4HES1A3s
TPiyB7e2q1FrBP0P6xDY1mRlKowaJReNmo9DP4U/EvntYe0J0EaD4zaCWoi3wv2iT4OLNTyBnYt5
zJ430/KWmytVas6AgSlWE59CoXhj0zMV27K+tiIceMLiieYtVuQh6Q+pbVnVLBhqtdVd82LkrwO7
tgQw4PMYfZnS1DcMthlYXMBJEMqslw28rXcnK7a66q/pgwmZ0uScRrVxjlY3qmuxH+i4myD6UKGU
yNbu5gU6C9fTgC0EL40Nzm1/DM4PwU4CRBmGuXsnzYCR2F+ZDv4EeWqZq8/2bLK/09KDI/wpjrRR
EMmGd1vhdZ1MMXj3oHAhGcpT8YVQDB20pgD89w/mmaBbZqB3xPkHZkQLUh4RQC7eyc1KBX1u4ojZ
taMIPgVFNx7JKLDAHZqwYjhW9pZsysJQEWbXkhPkZnI3AWJjn31qQSQAG1WAS//bIsNUm8DnYkbW
4jbDXPumH/YciIcqHIkbxF5SBGjWQwPOewPp+jCkD5tMuoYPnR+MuicR4WDUzYLy5W0ZkErwNwoZ
w7PNoUjwSUIkZrRDzuOMcEcsKkVfL3susYU0Bo58NMljCRaJ2CZhLFsEZK+cdP5CbAxQ5FNN9T1i
GI3095UtDZTVpRl4wYdnYTI582rvKJ176e2hLAF4opWXS+EDHi+RuoiJnzjDL+CgGoafOgYvCwMf
n6Sw1uk3xOoIDmhF9hXfjh+HBlqZj0eRBK8+eYjncr/QKJ+An4fH6HMxjvjHzyRpUIDif724yq58
hAAMqC6EPnl6IWcNu/OP/6HfliZWzj5ACAyAoJ0cXE4r6xG/aJb1HkeRKW7LYjMAq4LL+uWb8EOI
IRaxaoSDDSD1A05jF+SRT/MAZ0YewE1ZICECBW/ghHwdQcoAUCbXYjTg4wqh3IHVlE7PAKWnI2N5
cronMpbo0AXa/ejwB9Pw/Mc3SUPemeKdR3ITmDJWcwCC8szRTTJXQtthcErX8efk3TcyXpCWB2hI
qrqDSURwmmURQjq21EJzXdJasawk3A5Bt1CgsYsFCnwKn1kHfKS8zDiFvubTlXlShJLYw+BOCEkd
1N/wR3AamvCg3w7GlysZnPrmHQZXBh3mzkyc+V4Xl8S+RkHj4d1jMknb/apPThcqxW789aLDqmt3
vdI4RNMv+dQCqELQN7urXJDKL6FIO6aeuS+wg1hjQ8fSqUsLO2Vv+oY0gkwiIw5FL2s6nvRzFyOT
4VeOR5lmGmRW0/DB9rci/W0/2bjBAfhOLnTwLd4VU8PpFVYnPA6qHHAwfEVkw73/5RheseHyrZu6
ZCtLh3f2pFXOYWXFF0AjIETqMEd/hY6pB6wdWHAxFIas4Qp3P93JnEqIoCeoY44u+yH5qXJLDAdw
VnN2zzU00DN14YEqjFnCjUJL1ipkxWqYw4MzY8QLCFu3mD4EbWKRFQ8aBYfnsILG0mNLkBqJ9S90
EnFFAdMxwqux4DlamqwosdBmTbJAZy8LSRt7B45S0l1QwgyHkqdV6yFFzhV3SB4WzzeozGKfIktG
Kogx+GSEy7bqUWCF1G/yx7bR906O+GIkicSroseB3s7cBB4LTugWEnxiS0KqPzFbQ0czXKM0XRXj
RyKpE7CYai98IzLFzV8yme4zutY+tKkWhC/nsDd73KmLr4RnfF/CnKklUxueb05FRz7GaBPegHrm
ou1L6xOjIQH5a169LgPpAmKjfVxXYFzMCz9cuwc45lqMyJBu7rWPVLQD5Nc869S0Vu0U4ct+sbAB
P9mvUwnuC+a6njJQpFmOkX7rWYClQzCSpXDCOOzBocXk4gL8xAFsLAh4pVgnsz0DfE3OdsRyEnJs
XDq06NC7ttJycgbT2O+ZU7MDnf/EwUzwRYmcqJl11d7AmVVwfyTaj+2Xbdxg2Jnii3jT1hamebhU
YoogbjnoS2jb2MaJgZK5GgY4g3/zL62/UOJ+Nuvz+W1tEu947iHjAQtxN2QK2GUmidk/n3rEdtWY
Tajzu+52Ehp3bMXoOeH3KqbFApr0kc5BP0fihu+jQ6Lt7hPjz8L9pwyHABzO0DtB/M01yNQfBDcj
NWpv+Q3rF8z0Owc7Drrb7rj/RDqjfe9aM+GXC3dg7EMzLj2f/mppUidj+z9uNK02hJ0vWyIwX6N0
lKSTNALS097m5JnrfFX2y070dOqDpSrOAziwqUHsqHLzx2N9tkzGyuygsBXtAS9EYVgFrYZzA2QK
zgxGslTmWrAFOLqVJ/1LESr+HQ/q41UQVR5us+mQtF6nnxRQY9r394zl/dI9QDr6oDWmz3zVCLC/
cQdSYOIuBtyq4wJeIb5Om4Dd9eQ27nqFOBhSP+Ma6jz2T2puoPM9tQx7KZvxHtByadaARiBfQot8
DouQnQfA7coiJD4YYoihf0D6zcKTVla1blQnePsxBxAmjMyCeaf6KmPQB1CHiwBY/hHifYcvmO6c
6qO1GeczLmwyQR5/2S6uPHBEd/H3oMlX5nT46TPHI16BflMA5/aWj/1xpT+wD38f3uae1ngrQtAS
xu/Hb4xucP7hfjBfvDJsacAvAMpCQvUQziiTxn6ytwSoQ6chs4CpfMOtkMMp7ZbGu9LOg+B7QrzO
xN4ssua6+HtTSZzMouLyv9j+G7uP+44fXCtqaiZeL61FF9aAmfzxhc0DXn8FNxSGWI5CgLEIjTu4
Hd8AOO5VY95DqcyNtPhn604Rp04Lm1GPBFhIkEV2hqpL68r09P53GuYeb8kpKWtvutR/h8VJKK4L
iuCpFPyXdM/UA2ZRFQpVquko69qXZjdHKCDaB+4iJ3NXBVjjM8k+etk0Wq2//lrmJUICeYcf8BYF
sHfzSr5QOrzeqtzCqqA38hj8cnbz+rBwmafs0R8hXy/HPfoiBOilG6jWCbLXFwePy1g86hClSGV9
pSfKk5urYk+IK1l3dxu3drhizJtWfzOwK/PmdjZYG+Sri3sAOCacSUDqiwtSgoU+Z3fQIKyjR5AK
vqEds+gZFewW692yhVlFqjrzOLnJJ4Y7YIjU87XB0A7ApWsv0+pCnhhtFl1npsAI+bhSsd8TxSpW
A/uQPAPAoRKjexh6yPlJblMNFdJs4SB86iOomgqb5OECX0F//hjPgJEhHSbyDbF1Vx1unJ/uYs7M
h4nBcD9hEeQ6YdpLLXXamgPcTo8URYdIaGMIAhhXxwe7Z8hdQVKw8ynDZP6PLTDSC9nslbUQbhhm
pZhaMkL43V/yTt7x2y6Yit3S3WV4jtPUM/Gxx4CUQRu0bCnqT5bDfB2XeB+ADMvzt24HxeRjZNHF
EPYkl0aogKch38SE7fFHb5eyH/jGpn6AnXST1cG3FuUOLBQBxokzx4Tj5uJgRAcoNcYBeTjSM176
xzljUUhPUbMuL/RINIwMSlv09MKoelNfnvm4+om/vmJ0KJEisg102lhAJt4MW9ECQhFXCTTWoPqh
pdQvDMLZcJjKdumGvyaWxVdgOMlwObmV1xGfDXBqjQ8AwhxLK2VGNDVXDQ8U5HesLlkZ0vBClaVH
ZGO3Ukq0FkSiPJHy8ksjLL8CrJcjWRXCL3pJb+RgZ0YPzQSXp+BDlBdbQfbNKptFtJ8BVEAjCG7G
Y9SHrF4kMm2pWGZICXEzEEi6Syc5/RjNGZYKxnyvz8GmT646ALz+8MHcMQHz3yGPnv0KOb/jUvlN
LcH8G7E8OwJtPtInD+T5xKQSLjsXt3cDZHvZEDawdODNuRDI5DL6rH42PBlr0rmFzOoo4DrRw+cM
7JvEBgsVRlgpGJCCIT+hQJfmMiZ6A43M02w44FBg6HqxaaAEOK4ZjUCv2SwR54L1kkf9+YWgfC3x
QX6Tok4rXiHu6mGB1onU6OnXFBXUCvFFxpC7c0ZXKX1K1/gNNAhIaLIde3hXMfgXBEj3ZFnL/I+2
hi30bFJyoNIxOPslLPyymgAaiPQFwBLPT3YqRicPE/0l4+rJl/E03JsQAYarRAw9aVQYZJdOe65e
qFbheLFbyRpiHMwSEeIlM2RejifLc7ZdwcKd9rDg18JaYvvEHPTjYalqimkpVCmvp+Vj6aJI7SaS
u1/wx1OkolxEyz1+v2GIL+02akObQDNCTeWDhNIjv64pWxeqfVdotmBe0XeKcLtHLyq09I6+kDiu
S1RO/sWPD8SlCVE56eiS+t3FtwJwRqaSe0csGCmoPuF6LXppolOjNT0bzqVn6EvDva9gKi054fRI
uJ49KXslybKGLSRK9KNDZYuUgCZY6PSnqE+ZhGMPP1uorkWrfQfEpoIW2fsybIixsxg997jtl+iI
PFxslyUkXdDLx6RlLUnxQUx4RX9YQ/CHB4WCkRckEE0a0N4BBTiUqV0TONESx5a2IYHWVbD0hmyw
0KzgNilCreL1A8TdcPkRVpoQrt602sCcVPzyTVbklUt8O1eEz+8gKVc8JOLu0m5xlSui2X9xi5hZ
0JXzj3wS0dLjY3R38VUnPJCpMjyxf6wrIcPRx+o3oj9/9uilvUB4T8JBOVnQLpPT/btIYiiAb6BJ
GF1F39K320j8uVQSo0TG6NkVY4MrhFl5hvC/wEbix+GC2eWhL5iJ8SwC1AlznpkoJmvGYIwT56Wu
/Owy6DbQrMmtEu9McRYbmG/Mmsao5KVrP4/rHcK1lUjeZTE8WTIwweTmSR+VjxHUC3FNpWt/YlJI
xNwC71z0/qxG64amAUs+3krf+2Etd4mr7XhoallMeLeJzvtsDV4sqE/WQmPQYzV1nQGuewe9k/Wc
EhM6+dpcnAa/Wfckwk6rxkTXmWgDuPwoJibQCxmJh/kYeG5S7/BgWH0xZmjqJfsw0vya9D4i4PA2
JgOKlSrFv2Ssj//ZuxJGxFvvG+3kRYLaBQ4PDCTOU11SArqcL8YjlqS5J99Uj9ulrgTkblv5/AsE
YO598unxuRTVApaF7b0EVFQsrda0IiWkt9fuJA6Ir2NrDbrBR175Dgin6CMYJ5LKF3PFm06+MZal
1HN8GezjDQJ141uWG9KryANScK3v40apvzFKc3sz1P0ISCoOMlkkvNcJHYc/XJT2wx6jbcSo/GiC
6L8tpvoLyAZtWt9c3EZYjQQe1SaOBQwOvhbaGZPRZ8dug3pxjxmr9dIH5Zl9Fb7jEQdnxsIMAWr4
jN8hIcFiuCnSow5bYLdnK+AzZk5el/HCXNz60JX1B8hK8A8gK/SBK/uwTpYr7JrRm5KOeL3qRa59
t9XoNQdfbdMF3Xx2PbZBKnR9+UdsAVqzHKKhQQOL0wg7t/yok/e8w4V1T9MmRsU6RAdSGO0K10tQ
iOmzp6mootD+Co/nuG4meQdOURf12oPOiP7qxiT4wiShESiJSOLk427+Ozc7ySFE8DsuteMaiR/p
0z2YoCP4nWu6AphJ2ZM5VmuO5I5WsBE8sUvg3yvySKN+okaPtXQT258mV6izoMKo6hgF0Sdy+DAb
Eg4+UjsIhvL1vvMn+BU922MKbJYjSMevRA5EESMtbdla2r/NW/Gu7j4RRwoeHcHD7u5zJRu27LFd
gAUOA7hD7JHPSQtWCnvnmzvACBY3E9k2uSYMfRW7TSRpilibjrYf9lKGtZStzMVhgbBlzeDdLtGO
0M+eAwW3a0wBrMKSC9+ASlqS2A4UiCga3vCHTwGD/+c7/kBevOTh95SwTiZiq3MNxPv7PmNCNu+D
oHN2K/FMzHHEvkNmR3cYtQUIiAoZVUa6+yQ8RkfMVjo2iSScsibw7JXckof5ANyRJXtgpNwaNgEE
roGAAstF7raGrw0pBMPHLnfxTdxHF3w12O+I4JzgphFXlo+IibvNJQeOYuIsfxBib+4qngzHpbUH
SbCbCYG2EHTbvBf0VhQVjAfegephFjCpY9YghF8uHPphjv6DKyCRkmDq6h6Chv/xGszzw7JLDVBw
sYQaLKtE6L+l1x72WtpgDyKAl8XvHZZ0uiakKWBsun2pOvT2HJKN3+MnDLyPv4wEEmmMDDpP3Nsz
0NefPpFBIdXULoVHF//TFv+bjdLbyVcRXTrFx3YnnrdnJmXwfvirI1U9XCVBNJv+j7Yl1VD7VxGx
BuiOhRSH+h3aOV9FWD6iAQBdY7xBV4ChERUTFNUFAE7uvYVK+6RlJEMWFUFNQataqfBaGTJJP5NT
Pr30lTBYpCRGtGAexxc3YE7GQS2pYbuXSYDfWPoc2JAGUONOZa5ynHAThC3MCugiDAHm2d6cAbZE
DJV5S7oQwuHAj4XPJI/Xr6HW6XVQfl4sxvcm7daFduFF/1HotYvtAK3VUssi6e+0ea6BYkNp4SrQ
ZiPol7qVej5UkDB8DErvJr5iLUY2EfxDYbvC2KXclgbkTrEm1aHiM3nkb+lGSKfDRlvdRIKD7LY8
CohmrZFqgAV7jC+E/xbvvAwuhVHzg+C0IVAyiO2kDZ2npgN5wRkdNY1zMtgtZ0z3ZpUJGeoKdtwD
5r24bZtsnFmPtFAhKMAxQFSQXKBB+9e4My1OMkt8/ZG7o5/mQvdUHBIfet4qy8pthQohuqvaKnsO
aZWBIFCVHtMG2HhG69dAKUVtxv3rOJ0pUlwdug2aMVo3MAChfpYIAajZxQ1KJsnQwd+wv3FrcoGx
ehSRVIYttizGFrKtsNlRhGOC3waFP9hNXK5yimCwO/ZSV03+0ZXaI3n95xqOHjrwwShXrH06ANrC
S3Q04PizGh8K6A8uLhn4Dn+HmxBz1eHhCCeDtyG9FiG/tMktG9/tAbzKEzadV5RntOIc+bR3VH62
RrsMJydoedIcNjfEt+GAcf99kaAXvijztSAR71qchMXIFGN7vPNFRs9NsTHTfGmJ6h5Jn/8T4RDx
XxxVScGBjq+mGLmP/qY9xPZdT5T2b5FB8UHY4BoMfZcWX6CC5IxlZvzm6Akr/7U+YsTgHazkb8Q4
cDT9u+iXsEVNMLwPH5VG0E5K7h+jWf27RoREwG0PzLgMCbONsWUkm+nkUS5drYfdno6L4W3RW0uh
0eBCrsXy+OSpfbPOumsceBvr8SPE0PhiEqnoPGFwU2hcFs+wUlBvXjC0vizqvxcQGsUq8xnibFo+
rEnuJOVGU+vM8fx0S5q6aQN7kl5C3iwkZFw1MexJetGD26RzNZrDeov6C667LX6Yg5WyJRX9OV9a
vXC6wSDGhrFkJZo5zegiU7TXRJJ0Y/CNYy2pALhE1hs17cMRMYj05FcI2jA2rPImckTT7Ke9+MzY
Q0zW4bdPIc+IUqcRiiR7RfQJw3ae/bnMYIJ5c3Nmj1H5gNZuv/0AJ54nwdz8Pa7MW4kVxDjSqzf3
wrrWGqsAL7qSVti8zHDtwx1P8B5eq4t1IljMjPTPsIa8CsijDvkGkEHWBi/14p5DOp8P7CBAA0cq
FtAG05u0nw7CFrNzPDXFzBls6KxFg52oRD8ohEflGIBEdoyTxX7ZCq/maZb7B2hPRkqbz470G62n
6W+rYjvTI1b8fgtvdoRkEpLukx3jNq8I4oSbc4C304SbgEy9w2x/gNt+YyfO/R5zZIiQlleEh5h2
3KJ7L2x9tfMe81cEgis8SrwU/IN/cOR3t5Q+2lZ92d1EFZit5vMVQrIIG1IwgNVx1LPbOmR0djcm
SIVoK1cKd2DWgA6XJ00LNeys0qcmDMGaiTeXboFNVUKozpPOokuTEXQXEJz6w/6wgyGKQA+tsG0C
ZTBBhmPxFm3tPSI+4DTmMUCvMRnxLAWj6SXY7F1yoIxpMWlyaACwnKHe97nGJFvApbdbXkVYhP31
sBF0GZiZ03mAi+n4Ml4O+eNpbAYbuXnWIMb3kT6Tb3dqoxNoscdOZfsgU4ehhuoI3yGD6GDLAPA0
97JiUafZi1NiiUWvHfFvXMo/JhpMVnQlELQZ2jF54Jxvbbu0RJJg2k03KEwcWX8iBHXDXM8TrApk
SGBuM/BUH//sycfN4Lrj2ilecQHskojMRpgZ0QvDdPPqcZZlSDEcB3Z4CqIGzPVwzcj5ZZ724APN
chd0ggE2nvcUArUPsRXKZJ9HmM0I3VqGSkbzQHC9HluimJtaWYfv2itHqt9GDkARbvb+unR2nIYe
3yNkBPA3oe+DdQm3SvCwW/rGX+YCE7JtlunBh3JRIFJG7Cliv8t41Qbwf0XRvDLBsmCVaRF7MTkQ
k54oQeTNdVECbPIE5Mxo0MLFb55ALlatTbmDwYdTkZfa5ZPK+8Zs6gihInBPY5CciFyzJbeDcQ6N
O1bON8lDEOtkfCI3zTkuvGzkfxKCzd8hGWELH/X0pG8s3dFA39uYEydQj0doTzSEH0TvDeDOMCj/
zSaQhlQsnPkN/iZpGDyLvE/QI6lkWqZsXAqTJR6aDmicnRJ3R6sCdqo7fcujUoBaiz5ENR1YEGlf
ZBR3GCjCMwcJS3EHoWCjpKAXaI+k8igdCMYF3L0U5QyMG9fxSJ5ecD4bMXWleIlshfPfADYynB2l
IsfwfiIsyDsV8H4i4v7TdLuFIgDi3lkab0oeiC022P475D6DoDOIe6Z9lrOMbcU+46CdqY7RNt4M
HncePtDQ2j218ZA1zi+rw4z2aqhwA69GCROVun4suu0vmpsiqiYdPrMjuiEefCmULluoW+MnfGGM
MsYF5rcgm9ipAC6yWbKR99vJ3v1YH2DSF4a6in1nu26EIr/pzLAemvQIgqIiyhOJGwmm7fhJNcha
EIPvhv53wTDfTdoRQqGov1Vxk8Bfeiq4pqhnMKEeod+Rrezf3oi+i4HV3etbTaQLHeJMHtYrvlmt
rgG3OMeUhbdpF/2ghH40GJXrHgRiXDpaYuYiREZotVwjMFwmFK+sP00LgNclf0mBPUTwIsJMwQcF
Kf9xCiPAPSNVHSZN8XHTcRh3sydQTwIsY1zJHIuhu5kxDxs3jTdiUsBrODYPWJWq9Ry/oxw/M2M/
R6KeO6XbtyJ5+D+u8tawwn2voM6XQZcdcEM4Hm7A3DIlWK2ewXEkb7sOlpuzqrUV78AztdzA3YFF
xT7TsFGvcgQ+AphnYuJ7gQlGpf2zFH4Eqytl8cHJnRY3C1k/LCuTsxFutiMYutxV3HYFNn/HTHlZ
604Tnu7A2PooNFFFavT/d8MfpAy9wNsWoAn6M3pGbQuPPnPd4O+YO5pdq20sytUxOYxEtajGL8NQ
F4ytJ4TFKYuWe5Om6YafHWkBeozCmzqQhS5FpDBs+THBj8wM4aXIK7XICIPaeNiKJqJHuywODz0D
1GdyZQlGRxBHWj977zR5zIPuBls0oQyDXMCsOfH4SDoVFQwEl4lwwL6AWp0dwd/DGoRqASnH7Ky6
mJwZkh4A9mKuF9BRfoioTPZFF0nZA6GjDpd/SFCjp9d4M4m9w3dIlOThM2JFAzXtiUvQZd11G1Yz
AjZGvdtPiAETOLgnHZ+kSbnV/EHDjGEGhfOLVK6XVScnyiHQAsNnGlJq37Q9fuA1wFmzqyW6ireA
QQNMyhWmAeJoy3thTs0Q8oNgXgEnfKwUSAVoScjcU/TuDZxxMQAJECQT7an4OuIjSt2Pp+SrBUvi
zedD/xRmpt/lFQurtQVLwUP24ZxQj+A6JAMlTAuc581QST1fF1Bo7nh6KRCzIUy8NH6D5VODdw20
18HBSARf6s3ALavX+t/16Ea1z6N0089/uy2mXajfMQu24H+v84d2zegIzieTWfI+hdU3b4zOGd44
ZzSMH61QeexwGGtO67fFA+gdkPncw3ot3UFD/0wPi1dHa5Lm88eH8tsvHJWTsTxa5wq4wshjIcmf
GoZw1xi5ymTC3u10j9ERXsMe/1PWUOsVOrxznC8YHBOdRRdQEY/tfvd6G6rPH9Mg/v9Mc6/Bi9AG
dv++lH5pK8saHtJzfQA6aZ8Vl6P7BafKqjAFwPFu1/WijhWRJvlwj6M3p7+I/uw/dI2S4NcLv95h
RfUbQlJzZU8znTP94zLRkYxtiDEdkSQUBAwYzYCzS3Gf1oDi+2/z8t7a6G9MBDvB4kuj7+aEwWrt
hEgTceZnGyUhDJao26W8dEVmw5YgbO/cifJkP2rEXywbORbFG0FkjwG1Ek6RMFe/XonltYzjUaIk
9J6rLrL+gyO1NsWuc4Ms4yz9B1Vlb4UQCoLHEpYnDG0MoZoc9+t29l58/yr7xNT2yJI3S1fBChu7
BClqZWLJSGRxZht6zDFbObnXZFWZ1AP/sXReW4pqWxh+Iscwi7fkKBJU9MZhKAEVE+an39+09+kz
eldVW4iLFWb4w0PvYuOwQUueg+MypeXpPt07GxsxYzMj7qycc0oMR2NrKDn4wzmyN0pjVaTzT8jr
duUl9EfZUC+rO7UIzPDcy6gzpdfzNPZxlwzya3TN+6ozPT+1oy3IqB69ShLW5P2GX3yj1X8H+guE
AO6Juo+O7vAMmvM9KQwSb43g52igcMWs6EyW3hNKUlgxFm2vIsZExqCac/hIRu7daZPKWc6BLZHV
Ney8OZhqjg3BBAzHTyStKoIC6hIPLxLcujTPTtYhFMqlMCqRF1uzCOGw7ISKhASoB6g1lurO7ghG
WS7Ke6X8vXiED24DhQpA0oK+LRZo7tGWgwDJWT690XQEy0uwfqWzRdZrUe14Aj3DaR34xRfRLLqW
PODTquOWZEArAlpecBjLIfLl7CKGHiHBSysxTzsuaRZoukN6pYlacWqI0EZNx5sH00MIR7DIHUCq
JxKXymxBWwYLwkkL2J8WXeOkvegu0yU3kUm7dYk6pfbVYZsaUcWiBKUjdcq+Ca1M8qXHGuWsyQNa
9486On5BgGrPuIg6SAe+Ar5sB1DhOn6Pmn4+RzxCoXhOgqy1sxPTiODO+NKqITrdCy8zeEDFw9Ys
gbiWmw82D5ijuc7uUUL+HkAAkOITvemmynQVVfvmU63RoCcCJzBCmh4FX9p5+OYp2hMEhWSEuUN3
lQesz3wqPqPaIfYG+lqCcYB9pXfmaJdI6RNC5IuJUpr3SU1vN2HVkF1IJN6nqK93dlUPxoLNlT9d
PvsTjwUSydNqiNz3BlBNd6N0DRRZ/WFltDf4AfQ3FT5jFUkKuj7NLH+qrY9x3/XRxb45yJAQlNVG
P8xT0ipQZNlzRybcEXjDS0f/zVcSesLhEJ3dl75MyMovuw5J1bMyPlmJI5fsIQfMcKFe4O4QnaZH
wnTRkT+qtx2GFzYeCoFMnWIl/jx3pkEPe76v1Zggan2gnELqCCq9m1T+gIx2aTKxkIjF5HpM+jXe
YLIS3IyTjbfPoiMVL67eTgcTKivOIGhuB+xkV529gKscRwcfugCm3aXmS5FMbAIr/5Et7W5Sm4LN
X/pQZbinaek/zM3AwOdNKxkmJu6sh8XhBmtDP37jqCoE8z7aKuI2M8Ph186tk9eF0KXoPUxU2phr
INRv+KsZrR2s4/Slv8eHgxct7T7fDAz8b+hnxS39qrX3LKr2vDtvERnF3XknblI2GsEmNvo62Otb
pXYCJGVOs1bcirtOv8TOA1ElbdNBIxmQh7LNgwvIswuWJUraGbXnXPnMtl5ZcZ8B6xnFuq/zy6Pm
Vpi6xVqsIm/2H6xyXAXFFKWbStnGe3TUJ4A/6zFfNk18U9a/H+0B9V346W2AxQqZkkhxIRxMxGk/
KYbFpUGUXVqtkTibxBjIXLySj6qkN7sMUCce4WBo3OzmXMTzy+CPc6jEN6/L92VwF4uhYSyHD10o
E4dfEbrFOWkkpn6nNS4zRa19KDDZN+/VQhBMwYny5gFSH/68p/BozEVM7L4WZdwuWPUxRng/S6Ar
rvYI0nHpHrA7D0lkWnpyyDm0yexywR8X2QxMEBEVw8KKHm5O99lMzX34iEobGd81/tD+dUR7ekQp
kxgSMYxCG5qCNqYMl5BdMrexBetq1/hfg6VWHxHdPRqAmBq54vl2pIPXR6P5uRU8Jx7svPsxOU+k
m3wNqNqFl6S3royB18GAivai8baXTgfsHSLrdgc4jI4hvDVEzRoZhKslRm9LZ4kfU2eWo8iHiTRd
8oPH1enLiraGyMYJJ4EKbMf/OgAa6aCjHfcxjl0hBi9vxKgHb90zJRDvSz9WoyMfMAp6/XNnE20O
Ovd8w2eF862fYy5Ae5Q2/IpWNRYsAMDJ5FbfB733Iy0QWJS7ctTcicA9r6QB/NUlpMcIhCYsBUMG
YfHWw08gV5Oerhj3FfofUioImDTodoqrao0hW48q5lU7giHRWhhttvhQXaOyMWikzSrWbnud2UJG
H3w9Mnh2QiePCna9P/yB1nmEWVxu4Ei2piVLiRLcLECCt1fw+1eLYWIW/DPO4yGJbHiOpZA4lzEr
eGoN5FjJZJBOlmkpTlBXZMSxysZe8mAUmYgWPiYPfkZ5wW15HTZs9KnlUYjRHy9Hs04Qi1hGifvZ
25bPtxwznAh/k17QhnMcy0FdOpSXMCn6WqmyisBkShSGhOLfDfHn21pKFjmmklK8UHBfes6oT+jK
fDjCBDBmNuAiReuYarQR7024z9Ioj/EMY0+J07PmOPwDxY8i+TtbrDLxE6y0+CtvFoN14BGQMV+1
WN4XcycL4zYGN1cPuLCRSlM2kc8VyLMCIGyQYHsFzneAklsq622vA0RGujGtNLrTJtud+OSl4rQn
HlfQKXGb4unxhvj70RK/ahglcmMnHfk80o7Fekn2JSI/F2T1P0Yfe3FgJ/rSbRutFHtfPbdBAxQa
8OYSuIj8pJhDwLUu6SAD1fAA1EFJX3/7AqTIbdrTwQJNemwGAHg2QaUIiyzsgvCA6LBQpgM2GaYB
E0n0zmUqSNtdXOg4+7V1KK16jKHhpknXX0QTKSWpty00CP50WcdXN2yvWD1iaxgyK18YSdstfS0o
lQUKguvTeF3HOBqMcq/GF7vm99887KEZ0vTeQmvwAV1rT4fVwHtlsk5ppYM8WbTAmfS1ZwrEBOzO
is6/9+Ge+1oqVn4v6/AzMDyyveDDzqik4iV50qnxC8cAYA03WGj3hK+5uQdb0hcQEMjzn5PBI2IU
+TSuCYrj7TRXgiWp7Jf1QF1B+ypqk3UKfdaqke/Wik2Fh56Olnhj3Z50JxfzIVtWIttdHwlFgBwQ
9VoePYezy4+IUwLujMkjE6gOcLkvaSWw21EW587XbFksw4eV4nCGahG3zsbFlKH+Jp2Xm835cUVv
7UZ0iV1wJtFAJ+hxwteUweJO/KSTgm8gexy2AuNefKF4Jy6BHNZLM+d8R3lQ36/lQMQUVzvOTnyN
bzHCMTfvyxHZUI/ru90jFJeVxpFi1/jJwgkZ/d04PxraEWbFLCeJBNfscOqQEHEgTtCZYd111NbF
WIJrd4BpAM9muQxH9xmtj6Wes4UStXCEszKfHgckBROzYhX1sNjNgZ02tBZKD/wNbFutyTD1m6K+
/jocB5fwnjwLFB/VsK/14Lz/9t2BXdmPuL26xtcaANI9HWYi94DpX0/IPNETxg6q1KIz9dB+LFpw
c/Z0+jSPtNSpmVzhqV6NF5yE6AicR6xV2vCqUWLOkJfGgAMxCb9bkN0Lf0eoLMuRcCeEmPDRWkMY
03C4oyIFOYcVDYUN8DzuocdO3jTIrwHbXKXlNDthKdijvdcBlHVxrupyus+YOFe4ol+9qlmVeIey
dDucCHhaOB0W/0n8M9k1Rd9zGJfU5t527mKwyHbDXiS2m6XRA7/T85EBc0r73dVu2/28bVzmHLbw
M7BtfyDkei9VhX3DKs8QOfqV8fr8cIK3zdl+E9DDB9V5Xq+93ifgYGJYy1S5sMfePLppBFzjC/IC
WD0/7eV8Oa7+cN6rA7FabJEeggMSPhJWJ+xigMek5lEwdEj4WoLhkwqJQMw6bCpsHnKyV8hwa+G6
gcSMIfKunMyuIwK61Lm62voeYgjACqm023oQi1V30ynuhDdDcu++D9OuGW66+gsdRFybOnHbeQDY
pXdJcEt4G0pUWgPIr9Rx00EnCJNIiHmEr7DD+UvFswtGIb2jJSVXNBQo/hAG83Mqi4p3oHqixB8V
sWxBdwuMG72APbXkrocLLmxEKylDEKxRHYI5B66pXeIVzRsgzThfAUqldw0nES3N2axy2sToLzxr
ADuvOtqqgeZGTRPdRWgeRR+4e2qke3c924qC/pYmrb3dQpcaksbuJjcqIFLvrB3hsAr2mjsEPQhQ
+cKNf/QXVcumDucIDQQYqjX200OaKbBcqd+KTemvAVKKYp407U9xT1tdqBVAL6lp4EhWyZ4AjJjG
HPzPBk260uFKFFht5gXcHzAJgrfumn1806Qt27M6Fj7T0SdsWW+SWRoR0LEMoMdIviBnz8XnF40s
nbbMxOC2jYkCsnUklHeoiyctoVTaNdvm/WTUFEanIqBVkgRSVdt8xImuvXlSlPHpSw5pQ36yRvB2
X7BnHxtJiL5E7ETn4zZKoiPiZ2tgiKWtxM83++6J4zUlGbykqPzcjNZAy/2cbjUWImp8QE43xnbS
2+xvKkWgJdMeEuEGjrM/s5b6eANx18LAkVnzdpubFtwxKdpQ+jeuyDPw4n542WEASAmaPqpPKj7n
F6Bn2VDkK6bFyUXiCZ7VxQOebpBfqcTzcWP6jeGH3hk/eMBGPoYzzAb+NFzhgfIYhweL2loXMIrT
w3wQDi6NS/BM2x3UTdpY9P8QthKwt6YhgyJ4YZQepRiR/1wDok4K2xLRJioQmofUPVgU8ZeWpF6z
gWhsFX7cBPokgW7mgZyiAQv6RmSd5Jk0oIq2KL8lCZqI1IafJgVTWcsc2EE2FbUiKdLDqEgisESD
0JtGCYKoLY3qjRTuURMCrYGuUR8gcragihk+zSZABpjyorbq5WC3kHLcUYUQrIl8Q8OH0m6Jmqto
Iw5E8ArDguIPwQ3RJLLfDQrkg7mI855+NV5uFTpTo8dviQpEPevNqXPm2PJoNZQDEyFbZzmi7oMA
JMp4c8APArwpaC0MxwDzJ9Q9pWWRi/ZHaX6QDmCRJ3Atks8M6rsAcRjbCAhIEV0ECSL8lLOOLMS4
65cbIfehPxSj4sajR9eBfu8yk69p6VAGo42bRFsUvCBoAGfBAILWojEzElbT1abU2tDvi2N8Ysk0
VWVN8epGL5LWIIL2PEjtEsDjYLMpIYwI2p9+I8QmgeRT7XHFR36vUtmj4eSOfrpjTeD+MMkpcjSE
o2jPB+59tLqMmgBhhDgtnSbmmo9mcDZ/Sf+QGxINTekl0smntE916aLOhx9sCAG0Q+TzL9M9m0Ex
qhyRtnuhsyVU8bOfp6Tzbj+hF/zUyPXpIZHN5qo1GNHEJc21hgahx4bVSCAN4kL9owZQwTi0LNLZ
XxzMsR+gkU6wTkAtv3UIYpLd+GDRnLK6OsszLjW+ce4EPGgKUMegRjuBCUEbh9KkcNG8jCOF/yCI
JQyDMrHRXNOSCeQqZOUS2nwRhcAnQyjVwX+6bRBV2cOl6Qo8A5R9wkB1tOfUcDUavjCSRRRhR81e
9ZhlHwwEaFdryZCn0qSBvUMsDFg+8sM6kmEPdPE1ZCPwpDtOmDu0BlljyXFRmV1PmX1pB/dpYwrt
BkbBnb5T7D44b1oUbGnXWQz46IS9RMuFdPpPRrcVvVrq7L57a4jqEewJO5VKUkGvSdpJMGZxhuQ/
dK14Xit5wJQgaXVVuoZZpFybshhqAtGE/f/luHxEGnlwZ+Zud4bclBi6eNvpFMCeuj3TVt21PfSM
OGloiUoxtePYyd36YSthh0LRY4vgo0nfts3RIRVfaX/N/ZWoOlBLsQauyOf1mPhCf535zJ55C53u
p8HhInINcDp4GROPCqf1B/MHgM5SZw+koyZKuDYASEqBTF0Xmqrt0sRGhQBhQJ2+mJ64IoeHYgQd
RGF2oAzBI5NyqDuB/yHPk6Nv5I8EqgQeZYJqC1uDAcwEDsLqnIpxq0BchDxyUlUwJZA4aOpANhpa
XM3iqBP2y4pybkJfXqgjrjzh3/ONdA2804O/c5XLsOBcF5gH+DwGXN1RsNZYtAk74iUQaxdaejZ3
B5dNn8i26w5BASDhpWllCkUECZUBWmCRhouCRneuB1F9oE7ZGZhOImkqjjxgclW6VOzfNbsmlVtq
pehN08NmeoEIRC0MyUweFyBqFjgHKux42cR3bk97ECwIhA5Mnm1P2fWNJtvbjnCCKu5OgjF2cQ+3
lIx35w8I7xcxZ/A1CeAEBf9LzwSO9jXDhmrSk5RvRFQfuRK9XmHMiCKQT+kCQCyngER4RHpsxhoQ
1r4hqjTA0lBU5/xhN28gW7hFNlRHxSXGswbhrz0HRX/0oH8F8XSvciyx2rZSjy/QpRZ/likXbthM
V+TDaCgC8BT0K55TnuB+ORpsaC82DT+0Ao0u58xYARbH0GLFMZgXfyA+DRjNNVADaxlDuAqRdn+p
NNL2E8DCVzGRGDoK5896AAS+ZXACEPPVSJM2xo8abiKdrI8I3v2TJlzGQBsJuun0Yy0YABkxBfpD
jT24QMBAsKG5FngoLTaYOgg1FC5fNNeFwYm+5xTZR00WJtxwmmFfxaCZAVfGfN2sN4s8OC5Ea+Ow
N0/uMToBCzQ5dYSCJVSrG5Ep5fcj3MAbMCLaI2YTzTSjDvuzZ1CZ9E/yrG3Xd2Y9HsY0mtkDhKul
AKmkbX4yXgkwqG9wxVmHplKZHe2jAbuPGENfUi+gOD4tAJ9Q2K+p8WNjn7bZWVoGtL8HvQf6/4XX
Ms6mOxm1CXsOY9HKbOoKhT53sKOlDTQQNAIhdOX3or2iUdd+mFcCcUERtSxRizmz590JiREbQUvm
DHmLDliHiPvHvLd6Fr0Nq3ZALVB6txDlM2HuHcaiRvrSOZiETyXhUg8VMLCZnAssxwvxsDDQZJc9
Qjsr59ctxLg37Df1SICJ8ZXZZkQIt1erZSYH5WiUp7epSKYNLFpehORK2KD2z83RpBE1yUcGdAZT
2hsWr8OgNpvJVT/4fBqz2A3kbBNH8NdFHdOipL0jwT5K+8iOCd2/HNdOnV5TGaXLqKDGiKzq0Fqh
M3MlUvjoK1EMH1r9TEbyOUVnnJ+iXfYmlhSTACr1KnCZF3ug6IpgK03vbb56pDTS+DMp1MmLc43D
hS0qmsr2gWYXK40EDpj6r0oi7BZZ2y9NKAIdML/dkQK5uTPOiZHsNpVg+N6Qog/IJDjQazvz86wL
usaXC105HScNPxexAeInms5wUsHSgIPqx+jyrgWHLcK+Ah4mfWEjiljw6PIPWRYlCB1R+BUANOlT
c8nRgkIBo8M6AeNThvsFczext1oDdRuFIwIQMy0qTkOh4HFUExRGZ8H2oHZKXysBUkcI9KCbswIS
RE/xw5eTljafcDYQPal7LHCE93hO3waaY1efNg1Cr3pz41O1H88G1sx/ukOqLkwbKNNAyASeJH55
s9nBUbAgAuTWk0YG8/XpXvV+Sv9Y8kklabm/U3j+RIDvZRPJRp4cE3JgL+25MCNBGKFZqZ1vqp3M
j+zDqDom3fXEzzE+9ld36w2GyLpjUQEIZq1Fsps+8ceUcgIHXxQBEPissTj4+6D4YcE48YqJAmLj
sWthAYfZ53m0hAC/aYUnHzlQU+D2orB3N/tGvr7BGiDIhkNA9N3TK6+XngdqOSta5p0z4mFC22tL
WxAHjPGLXYmN5xRpaOyC5eH4IsZHjuNXTmj8Sn2xAqmXhvPS+4CPQPyVzqKrzDrCS2zoU6yBpb5d
G/qu0jsrlzlgt0FIkQKIpgtnAJj8KU5xRhupuzOAFj4Q5RJnaJ8cLGv9K3quoqy6nxCv/9qDIjMN
RF4DIOHtJz2YJSQD8/3fPqgJVMT0F94iw+Y8w7aRdSNK7qWBv85Z+6Mjo1AdP2uDpTpo64vFdkfd
puJR2ABRMK9TF+YbrlDKfSFqI1VNtRNOwdxMWSsBhIIHmQtPgsx7OQEGMhKfQaxTQeHZF9psotgk
1h7Wn5Tl1uYiww2oXOHMGdHpcZFh3hC9lYTFzfBhxg+jJR5/e3rzI6biaEBroZEdx+u+VrmLasRp
T+h1JKeWYOHB4mXzsY60KMd8qu+sDsAiUyTC6BNRBnS9Hc57VBF+fjXaefc2W9w3UjqQso5b4CHu
hRQNF9bdw/CmOK1tEayRBPDmmM4xHACRpuT5on8h9GOPDMzue9FQ9yj40nQwTM5lXaf9ofeyDkd9
egnfnvBfgiHsGPAvtCTQGctCavrmAq4o+hpSy6Zi+6s//aV0LqTC9b6rKeUcUUIT8ku5w7Xe7aI0
dgdICWEKQ7HlQohTKCdecSJWFowjgg4wSnMU4/NVbdw7vFiYNT1QNLw4Qz8yoU4HRzzrR4MEC8Ok
3i0XgjmCmEgFV8f99J5dwfAc/Rumc8LCEhUf4XZ+qHygGG8UFKKOTpcZ9E/c4uiUQmTjLT4utrAi
NXGnFigvQLCC6rckr29T6nkUyfjNrgm3RKQZn5s3GpZHh3Lid9ML9yhdNS1c0jbAqHC6PPq9UPi0
yOiHb7NcIeWGIn3Wt8ik4ZwqrHMc0J4mHpxYrDGwN/XwEqAQzssHChXkbnzqvdNrcW+/P5gp814Y
UZFGMwqATXbPDTfzcjst9YPw4BFrZYhJsMayQwXFV5m8MHF+oKXiDpM985RsDh+imz5I7uZ9I+5r
2EIjW1ntBjTN6ThcHUSfwn5wh6JGC7oymgw0MKblooXKy2GqBP0FvqFtunP4s+46B3O5wE57hyDl
ecdywYfD4XcvOaKghXO2H0gscSH+z8e7b8opOCY8hfATpSAKxQf7guTKO17eZneBUiV2kc4DVKLd
jPRjDoEH2SC0PRp26w5g67t9sg9Nekhy6N9k4F82Ax9p3gV8S7eLkMc455A3K+BuNNsmZ6rleOhB
hKupWVzNJwGNu1zdfzKJzQW74h6xeMjW2XUotDqzdpsgVc0BFVaDN/qGylvtExcX6pe2N1y9oNoV
vjLhrRA2SCBYB7fNJ+LTMMQQpyKGA8oVUCOGF2MAuy60PezipB8pi+WikxSUXqk9b5QAdandEzGU
d9b9aLh2MnCAwwp0xfAK7WD6Yww3tAsPozcRidXK6ukJEwLWm7CrRBsgNweO8MqQHZj4bgTajMD7
yafvqQHd1SIMieilECRiArURnLUFrrasbkHIIIvEHkzMb2fTF/Ghv4rYqKWbQpyP43PXzd4prcxF
Tq3ECzIq0FwTMRG16VAfo3dAr3gmXDNsJEpRQfxoXJaFRni+kF2iVn+US9vJPXojB3YICvZ0dckn
FoRMHC/Sa3fMEA2ZKUklABBfbP1eiBa+UVXNOEya5JluskPxQP1T/RUqYCRCNvhSQgJvRdDn0rfm
UclhNgCuK5+NxIU2MvoXtrIS51i7K4Bi9laNOwWiV9lIEElJ0tzxg6Z2GtcR7mDi0X3SB7Mn1Tyt
ldKOcenCcPx9adugJ6X3XTRVeY4oekNha7oAFMEJilk2U1tZKCLxWokiGtl/obPX4LWOqIHG0GC7
RyiIzXqRwvdsAu+Y8sB5fT79bp4mTohyeD83A+4frTl/mBTOYTe46u0C/OQbw+ysg+WO0wCow8Kv
duwf1Oug1rF6ZGYxq9pWLznhm9yCpfXSGxTLCVrZgzKm2yBhZwjgKbOMn5yW05uJ3o7FvfYXzagr
v85mJ0xFoUayXe9EaVy6IUQZz40gUdsRX56GpKT5135mTbYcwNFiTn/JCv8EAVaU09y2NSS/dzuc
0Y2boQR81rt5JQXs0kKROSIx6PJPEkRYkpO9f2bj5325eC/5hg17ycEVtSN2ThbYg6PsQqLIO7OV
Z2804oSoqCykTYNZkC7O2R9Xrtmw24Fw26BgAz11m1YJeo3ThNNVIK/sGZzoAv/sqSJ22fCApR79
fiRM8dtGFGZ/YNlOwq3BsSzOMN1EyYjapKZRHdNArFFIWLmJbXs0gI5OJkYFIMB29khj0lKnGLkk
2JRTMt0j1ebXDJQ9dsQTlC4oVtiEhFtxX/rHTS/jRVhH6wWnA2/NIsSuhsgJ1ivfs8ypPy21TA+k
afMy6Dw+x0xMFhWNwH3iXMxXcEEGlPYof2RrEOBu12LvwY2w5MM/jjojW+6a7BEi648PDVE79AZ/
i3Q1cgAkxbm5E9bBi3y5+EsSqgrDLYZoMYa6lO8TwoJdMoQuyd2R7OqdF0bBotQ1lYCMNYVRAXp4
AZ+Yl0rhVkYtCEIMlAMTW2ihQmfTaDqgPvbg7KvI7Q1IFA93G0UREg1SeBO4803PuPBi7UiB0DQ5
9AdqMCVK5MUekkgk3t6UMMYL0HMiv46gR9NHC89q0DVCVpnnHb7cgaIB5NNRDON/WeCh5aTaEAa1
QA/WYFAoDKjZYnEbP7FVEWgzdGB9K5KKok0U2ShV8yZSzlhwTdS539xX4fA6s+X3MRSgPWzntvSd
JXrK9Ginax5s35+terh+BekiDBYZpSpbdH809JLYjsDIXlQTGUMJr6nwVCMA1QItWaybk9eoxz9d
CVFQMEvBPTnoSCB21baCqzaAo3800yAA0U07Hur6145P4dVyygmdQPABKhkqm2t8RumW76BLSUd4
fDMsOBkHC7SptC5m/BMQHWnfV5azcSyD3NTgd4kGTeYkoaEXg+QJUZk1eQjYbWgjlRIteAcMyh2Y
dCoJuu+rMdiFeHOgIMmNzoTapxD/mMMRTHo3NIOLP6UUG/BmYDVeYxpOPuCJ+JLU0WtUMlIIrS3d
oXocD7PrCmDQfsyJIIIRHX3N/ry0kMSgbcoiGyScbinHQzSQ8i7PusYM3Mu21CZ3EREUpwEVLcYU
E2aGj6qVHjAHGXMOmhgq3MiykHgzefRsw6IuxoRiblUiMZlJOZEMAFckaWp4PDEmOZVklCgN9h0w
8N5v8zkbU0p6W88b0sYV2QhOyoCz1SbtblISrhAaQ6yaUpoK+1d8p/hW5hBjSS6FOiXgrpBnGyzw
lUDOLAhEms6jS+NxtCLQ6MR3N+aRyzwiU+G2WAt0TmdU1rhN5P4iMmqZHyY+n05hcgA7XAMVbp1m
tYx3YPa8vkYhwlFTc81GTa9UsAzBQoD91QjdDMjmGZOfRYTPhADDRUfOppUkUzJYpITxwFHWKOlF
2wQVIP49iljcQ+bd1eLdvAtjwzuhWiElwPNqyHShizOVXZlPxbjrJq6V9LWpE3pwLTWnoT6dUMQ/
qSuaZpp2/K5Bv7cBQuxl9ad3hyN6GvHIAnNt6oEsa4T5UOhjS0F1FG3PHHf4Ych2wJTiaxkS4lcv
WAc3bpvVheYEkQl7IQ/16PBzURiUj2Q6jZGMEiHNj0xLCMC2oKqWXChFBpBLebpiRLap56iGBqyD
wElZbR8gMJqsOVEXYcYpGoNP9KWzi+oeZxRoEQIZHphs0JLUPowg6MiWl+moDLKoCL9kJ2HedTZN
CqlNA/xAgIad6VwnKQ+bVIPHIZ23k9MyRXWgICNMmWDQ9IPw3mJJyNOSbYrpJVB65sxv6jISDIvz
JxoiUD8kPAlr9jiaab9kr4V+COCKsFSvUcdL0VD96ibzCIFS7sBMHWYJkkmOmYYcQIsvWyWv7YCE
CyQlBuWCMy3AI5rwBKb8keZM6CwYe9BHtXpEUzTgw6xbKsEgsEkeepoWyVXjgutU4HDHxCE1P+ln
F9R8Lr5Wixa3QOlHnsw64INkJtPtqvFAaGbwVOThtvSAbYBlw+WpNgP9spDNNgK2oD0DK7enL0zg
YWqsGfwFStB02IG4OYRoCDA+oArS84TBA50EPF26tkStfFTm9ZSjiZydyr0pj5hHIVimF3Obx8TM
AObKsmJGZsiksvOKeEoNiCuOLZ9inOXHceqYdJN7Bm3jv4b2BXo8O9AkXrIV7/XO7MGMze11AKpL
wD3MEg4hmdy8LXgm3i2m5BTzz5WRMq4j8Hg8j5hHKeBE3hS5W1P9Gxg8HcEExUPjj08pT4Y4iAst
xwA+uMos5im9ddMBpwMaBJAP9ze2nNgJTRkh1Trwufh3x1JB7Pvc+x7wDPgJT2WhcZ/mEkxurFoz
+SVBVwAH3ZiqnIAyxkDgeD6xr45YMDJO4cALrxPxIGamGKKxUlvHMFXjI9G5U4JaY9f5ALpiIp6s
LWWvLc1nTl1295RJA1AsBckVpo9JGnJyk29xH+C1QH99uB7zyEIxXOabsA+fOpiwocnFdqKZ5pGG
EFgQHbSNBSt3yAFDo1DbbFSaQ3xy+T1GM435j8kM4glKXeJsyWJr8QksgB4zaU0y8IjxAFhj3YjG
SiYcILImM+RPEDTYs3VvkcZ0HjHDsnj8ANY6Plmry3A60EaYrk4K1O08ygKd805qFBxPPCDgZnw0
04wbhhNSHAoIWf9fsxn7iyhmBqLtVFsM10I0R3ubC/kCnsh7thE2DJGZZzo+yeMyQKJNV+Azd/28
y1cohhB83YhbpbxAg0MCfAof2k/VhC/ILuj1lOqb01NMRq4G4f8bAa/PTk49jlOkv7jWVAIhSRmu
O0oib1OBMVZOcW7nlOgTL4oWa4/NVDQH3pQZpVwj9RCpZdwl+qfWogQt0jBCbeomZESivdSwv8iM
5aPD9LyrIUM6SgDbURn1yXVJdxTS9HwqxYOIWsAvcepaCgUOcqqjrkxwEcmegKQu2hMMPvkFsKuh
FCduQxXdmy9lEL/8SMbFcE3QFQlwYyZLkTJI4X9IyW7EzpSGUCspR7Quv9sbpZz3poaxDeOQ7ZAS
0aYPAozyNTnQIPlE/YBP4ItzYJ9TjBucNU7IT7viE/ty0chAbkHSKzKfGe400C0SSuhkERc9B8yM
LRct05aRCHhhB+UB3MNy9Axyc3LFFC+6Q16V8aSJxT4uemk7+j50r1cTFshuUMCvNhD0pZknfI0t
iy88mUwcYv4w5Rx962Buw2xKae9kNlQ0RgyIxBBlV0dUTaB7NGl2K7jES+erDX+wIFwgVKeY2LaT
Ld58OgU2qQtQR5biHcejx6R8Z4eVpA7XkeIuXWV6ACPH3o5PealK1U4qCODA2WuuZMR7NgugYGOH
RaCBPAaoyIxllYmVrkBPqASPy4PIx5LAnCliK4jYiPkNskQZvMm0R3wPs1CHCAiyk3yavKZr3DkY
3qbI7NRReEdGi7PuSXIaU6JmuTRdbAZYqsS+5I7g+Cr3FArIrAM2YNOV0wfYbAWq/2yt3+iaUe3T
LqxUEigBZ8te3xO2l/7X+Pku8LEA6VoCbrxCOhizbb7ZLlj2L3LpN/kVJzZ70Vv9q5GS4lBUp78V
w/vkaG7xenSgIGt9QTdQAE7BN8Qhd7r32bcLfTC6GJsyGL9d3BH4Usap0mjijN9q8AE0uxkfHEga
NLwBPUTVpGbTBG/PaSD3GseQ7BlFXkgxS/9NgiqKHYtWOf/M2bQIwCxhAKy2FrxOu6w5hLzD4jV5
WVWOJ0VX++DKQ1EQVzd1ZG9f1BdRKMocdUwzqXJowfMuIXBXXQ499HsZEaQyKGghG8RK8qSAlAFF
3hAhIOT1g/HKEcXJRz2FVEqqS1cYw/FTc9I72PAGYhvkGlpsXswP6uaK9daB4QCZQ0Fcqqxon9pf
ZH3VH9KaOn3JoNQC7uBwFgBJblgkCvMxNBVBmIql+Vl7TUoikpASxROnmU4JePmYKi718579TNGO
gwLLCtSoqeOFCUKeaCMS4bH0bdeTwuTifbCzn4P+x4m4cBw1fRjhgRlyo55nt9RjyHAXegp2OThS
fJIIHrto0oQOhcsaRx0iI3Sr2Po+Lls8WYsYHrGdL9bIwlHBtUSRjNXF7Lhw7gs4U1gEF0e07f4/
yKSo/kwPQqW4ugMw7X09BpYpmusEDeDpLVgRfE37gdPtQbgxILA5cXhJpTdIzb+3TXRWUrFHWcRJ
FUeO3z0pdmFKMV/8Hf9yt+28NYpypxZz97qQkTmg5EfnAZzldIHwFYkLmB2e+K+Cz6aUPRMWvf6w
uDDI1B8xAJr+mQu00HV6mh02NV7WM4/bjnkHcs9deOeYihnvYBIeU7h0bk4xf6fgW23m8FL/4dXf
3nDUAvCu6LHYksia6ztVsDfD5ZggxBzEjhMu1unS4RwmkgX4S3wB1FMrkhpga0DpAx2p7JQ0iH3i
PojOizEAry/OME0rIHC8gNWHuKWv9yZr6hdekFFiKkBlzlmDnycHGRqxXI0Jql3poogQ3h7OCoJx
HjIqf2sJyJaEgL+wDBdM1EtVttzxZ97QGggi9B3pC3bHDePCNviFIkMgNulClFFh0aB1D+kGeQNe
efHus+UYJo16gEIP3poFXEL3gciik4YXQj5wCr3uEiTSm6K0eNKfAO1bbFlN2kt0/kZnZBpFQRvj
MtQ6yQLYleKL7fS8XEVFAWAi938Qq05g1MwXYjk4GVAiDkH1xzhCBYFEJQXLsyW4cZl+rHVw9FYV
XIN8ciZO/TF8ZuViSeDN2KjVhF0l5VyZEvQTj2qHADsX8JPMmnlzDOZXv6HkpkMSve0GkaLOn7A0
Exqye0u6w6gccuQKzhEBBKGX7r1ce6+o92/PY3h2WMtSLY6QqE6P9ie5zr841Tf1xzbXHnjND62z
0wj2U5QGwHeWXWjywNTMnlVctW4IcnfDl6O70QgEbfkGjpZdjL+LMQweudFa7HeNSRvZLwaEGeyc
bmpOZJW1ouEkd7pUX8PhpDYbgGL8Krt8BGrp3+kEjIcGXOaX4OEbRvOl3WdPD+pJD36ATPKXGBAY
DU5KgsIg+KaPiGqw5EWZ9C6p/Ny0YakeMSykZnyN5NA8/+0VdU/GK2PciwdGD6x3ep99EHyFhMbu
kbbnfaYs6kpoNmAent2nXza9JmiAD+qwNHuohRVGH1ZOnDdAFCMB2/a6kGToJiYYAdw5Ks9af/3l
yChUZYaRt/EctXWlbQwF2NaHzJxDT6U70F531/TSf85lwAZRJ3mEkKsv0MIvWu+PCMyrIEoWtHRh
i07AdfRBTKAxq9+1ChkL2uofG7k9u7n4wp9vpGI0I2hETEXFGwgAJC/IQyqIoXjv9VICVYvGG/0a
1ALZOe/myR+G1fSI26oojqEpTESJ+Nist+0IzMcZQGxXaF2fvcH2g6zfXe0RBdzVDijuO92NYgIo
YdDTBtQZ4ek+7FOAA2RQJp91m1XZBCbT4E74vEBtIlRYziFkboeheQc3twUeAYQLSlw3Qi/srEyE
3FFe6IAOGUwbR3WIRyutYiQsjkPtwX5d6+cxfGVgedMLfYeHA6N1meVb6MxACXoAWz66ctNr50Mr
d3waNQiBs36G2WIj6u0Q3QA7vsESWHSu+5v79L6Sh4pex/S7a7l8DU23vxlaJTo5LZR3cizSfgU2
lGvEpuE4HdIMD1pul/0AJijmd9ebfqxge/KT58coKQUifQvUekALgUaDWTosyQSOO3JKZ78JzTQC
F/0fS2fWpKgWBOFfZISIC76yI6u4oL4Yra0C7ogL/vr7Vc+NmemxuxFZDudUZWVmNdBQcLYen+aX
PSyH1QcQfgSbG725uurjZ44CsRcq43r0sC/7NYNhsqb7D7QWSkvbExxlmWuQtUYqahDq6SqVoYhF
ftY3L+gznXXSgnbM0sU/VBqKmSbWKPKYbMlqEiwpYyQhfX5zdo5hbg8ihCPEj0xLSJdy3btQOkZI
7xxnCIhYx2QGVl3WQrP2117xNOH1tyl9kzGOyvjByNf0YfbeXQ/G9Evw0XwMBZCplz13x1Eze+BJ
Ht6d26RDvj8e+h2eD+75qudiunWzTwxsJAnj1tUbYAL6pAIEFLkq7rbqKy2jl3WBZ+EiAUTbb5Y+
YgPvi/OE8Q1Uc5idV3dcUynwurf4NGH9sk82kpfosDuEzJMQz19uz0J5mQ5SQjqjZt0rWVRFzLaB
bNAntgXTRBeI7Eh1S1ND0HZ0chPBQ3tXjJ6z0+QSU2ZkffgSFjjK6uae2c0w5bp/UZK99TuTyMBQ
VgfnDYsf/YY9bMxipl2Mrgg3WwNdW354ALr6dZdPyiPL3Xt35gqLoI9Uc0AcdZ+pGyW7TJAXwQF4
zIaK0XoYn5v7/hiloleoNZJ8q+0a6jiE9Uz66SegMyq6xDw5XqwLke8UAsDPh+o7udz4ejYvLGxj
skEYE0Uk1afWk0C4Q+2+aSi6k+RRxCI/I3+kEMq3JIWkf824tpUJFdNvPAgUKgJQHTOk4ejwS6o0
138KdXhzbjmWR/2vsZtzmhU2xjk4Z0sXvKd/l77fcJU0yhcHm7nbKIM2alB9uFXsY6ouONDnTw6R
NTe78w838+CK+qZrQBvxXr+PSG5wz+1lR/ggyIicVsa6iVzxAyISBK3xsaOf6ZGFa4P/TYkY1kHv
oKOjJZM76EMULTbRGiAJCqfDTFbnPF4Td5B2bI6rx+w9u5JQcvxs71eTEuIvy6s2vfjJjpzBb2iV
ddwQ0rCMPJ3reH3l6J4hiqbHrH+0ePODAzsab8R77gNyloWGjtiyg7MvHSIQz5Aco4R7RKxFwHUl
z6zmDQ1AkHwZAmr8Ys0tYDiiVP21Ido0h5V5md5/ULTOCaZ/B3YvgMJCQdq3F5gBUNaS0qA4mDD1
xvicUOz82K3JeV96VJZuQ2bwB3YClPqLOYyEgH6PGYQiuv1xLI1RBEw2hUcPR4oFEGt/yHErU9ky
sbnvhuQKOgX1OoWMH5rDFqNR8AM4H8LNwGXmH8sA3sYIdxY+TKw/T9xXqsmjxsHApU99WZlQevxp
uTfghsPmPe5Ew18qaBdotK9lX9pWzQZeS9p3pEMTs650DisDYvi4Zc/3b7dv3cxvksOXfQgRlv7x
QKvHCbYoQpFsYd9Fw09d/RHbpvvv/QYFDW4nLfAwVREtgJDH18ZhosKJgXj612/nTiS5eWzOhKSs
VwNsFq43Ss4s3IcYD3R4ozNhl++1iP4TdpumqtgtevmunL0BnpJeafWjA5MereWDQwbdIeheLbgM
mzXtSaCyb05wUtvGk/JsIv7CmLWCTMhS2/vFOQbnxyW0PBoWJW9fDF3KcUO6jr6f/uSzIeo955Hh
N0qs9ssCO6B0h0w+udDd6CD9w/GoRLKH6SjJ/Dj/6A3U1ZJVHletpwGnXbChbjgk8u7BvlG2NcVr
IGsSG2LIQcbII2XjCMH678SYh93nQlC69oZRB98776BZL/rvTBBeix62jJGKKe4VYSgTf3gSB+Vx
T9YOmaLesxPFhiu8UIMZ+SI4NHN/K+v5FYO+v/tMTpjDDEiFBoh6mMsQZsM5ZIVZvn9qD+qG3iJr
Z+b6Bh0LJ/FgqLe2BxcXH+tM60DjkF7O2OMKNkBDMVydBXn/eDSWeWNr/qZaO5g+MpJ+csXpneyK
z7f6S0A9sh0qziUsCzBNHjK0ukZB0rCiQAvZCq9aB24cIM7YF8RnAInmEBEuph9Qk/uKMyfPW5u3
DQr8APks1+KJw3trUVO9LQrMvrXx3QIAUqkGPObDhcxZhfV0Xsgb1w6PaWkTr6PyBpPZocBlMWkh
BXzvFJJZ0bymZ6p7IPUiNMUgijVSovx2+HRS8Eiym4F/tBT3sRPN9W1DpsmiRB5BlvJxTzQUYwpx
p0e/CVUQiXd6MVWUuOv5M3ol8MXS2suTfM1cL/b4VQBeI300yUVikApt1ENYTHHPaWiTZyrBOe3Z
ddKm+MQJkdOV4LwxQLONqZV91qdHoozp9GtCtqB3LgQ3Duj1JT08Wx5DBIUnnCapY+WgxqD6ovBv
RXIZvxlicZlupcT0cZ/ooifH1XV3mgi4Iyrqa4gm/aMfxhqav4y9vjafDbMokbqYa6askeRLqGB3
2CTZ91kxIkMavdwPIvne5hITQ9zARABV3J5/mxzHkHBGHbqEq5yhSkbf5qnQxnR6mm3iod6nGwWJ
cyuF9uYzpjEOvcXFqIobdAZA0OrmNuFDrCquCOZHZGIIedtsh1a/GKk0yN5dj2SsIq9ck2if4sNY
yV6bdYKElvUmtz88Zoj2eY7s7hIVLcD27Byu38jzyRU2PHWjwwol5m+V3YCcSAm/eBNMkMmPXwhE
8Xsan0d3oemdOYrjqr3rM7JL+zjqEQ6pxGAt9k/u4/QYCaKuZ41raHWPGcUFTA0bCbSWEYlN89ZF
+ltMD7MhF/A70N8vS9J0KLTGJXsv1bAzvS8widxj+algKHQNvqNyfvD6tXFxWUdr/bzoeEg2H+C6
J7jfWtxeoApBC5qqbP8dKc4NAo1boDBWI828t/SGCRTjK+PEeJwqmj3EGATwZlIrzCxntLNv48xz
8Mm4xROohzcal4wVf0AUsbuu2neky8Zg83QYUIyqsEGWXddGKzszE4icG8cjQ6omuGTwhcDIG/qv
CZyLn0vhdGo7h0CeFFQ+N9cVRrHuHXvaXzFFYGxubpS6lOCa9o0OE+ry5V0jcW0gzh3nPIKEdVy6
w0ylUPV8SzL4odUJRtGgHqrxWGSq8wJt54wL7+LmrJNMkM7abqP5eerN9g0CbvHrx1ZjslLtrTKu
kGs5RQWfftg3WX7rs/PAwcj8jDqTguk5p0SFP247xlwlKIx6VK6hrgq2JvqsA/rIyj0aJyS8xu4c
9pMiFE+RoSV94PtE791lo9jEn8S2BJeeOCeszfMfavklVRZHfwANGSegHK+M0HWDHUAGkMnl47f4
R3wBNsUYArOJzWNGjCWOHvh6ZCpReEnMq2weoZJ1rsYTRikjE/UwkYhGvFpPmt0XU3p6oFiPnUj4
NyIIpv/WTv4XO4mbvZ7TagC8hURA42ElG9s9GbwXu0MNIBm4Q7+kHzp8uZdRLU8gy8RBTNVUi9N7
2p33codVA3zbLVwlaOkHn66JACGgW5GUhcR4o3DraduqpjdmMRQuFkl/Bx5te95HGvsLu7gz15gJ
xXSgbeXLBsyg/dMxxHpBekt0gLmxyEMK/cYDZ6QgPGDL4aL8faN1AKjtgiX/0IH45/oxH7gbARxN
y+Q2rfCO+u0dnHo9eyphF6t2fI86+oeG2bV1/JhYkZzORq+xK1jt8LwgUaBZetOB4+AXzNwnYtEr
zhViPpzb9915pPS8JixZ0m+ccjU9p/W0x8M+b55Bt2U9firvPb9GR3DZlM6sx+gxxyCCZwKC/Eil
EzHtTAaL7n49ogfCvkjblNxPZszM91fK4vHKqYhLH71z+grgsv9259f0VLvNHPj+qwZ3lnNpbbHo
E67faNbRkMniVh+uPNDa6WpF/Zw2fqpLzI5tzFCXFuhcrB7M54/JFWB9VJ8GNMiWdfGg0xLHwoq0
V5sw5jZvwhVNSaktXFNh5hTRJ1iJDn+xoleK0R8d05dX0EBCXjcc2ZcF6mVKsw2NCgOAzv4C6ZBq
1wvHQX1l4k7nwzKHX0c+wZ66xs2OqdZRR1zhPjHcvoJrJO4b1NG29/lpepmi11cCbc8tvXNzyZou
aH08EGOGyGkKg7xjrff9PY0tT3jhR2QhgbTxaEJyzgvsoidRvNblmQHBy3obtcPCD5Fxy5LBGkEJ
pMFFgmslRikHy5MqMgXdozjl+OdwePGKN0gn68rVffmVj1PD2iSL5snk3eyTfw2dZfxrOAWtFSJQ
aQ4HJIx9RgWaf1xe8GLR08Os5iEeIm/NvkwPlBvZCWELUy3xF1HecpAWMxKhG+Ez825ynd1DsnSS
Heuk6ZLMqkDBdXwoja5mDlAs2mVCnCXtQXron+02rXTIzR78kR4WwOnHqLWl/jk9TUNwZ6oVrVhZ
FPjf3Yl5TSKOVuV91Pl6/LSuVKUB2cCX8fJg5CKyOrrkphcsU5ED0aWpC817HfY70/xsfJ7OGl/u
h03IOqgoZw4p9W2fmvGF2zh+kShNS96bW8erf/lGObf/61XsmQZCBJKYLvAMnK0PBQb71iHMux/d
wy25aV7nGtHqFhcItQzyg1N+/HVjtHAeGBJJu0XPvtUjrTEWHbygGr28xh/VGNymV83IQSEhHXK3
lSX71h6B8vZV9HwdFkP7sWfQXXyoTwNTC4cD7zX8gSff0I22pm8thU9cKkkB8spcn4RXWlYmJVya
09yM75Yiq4qnDpT4dfhGgUxZY70q5g+OACOwFWxTKL5b2iTU5FhfqOnrVQ3aRAskYXvCBIc2uV6x
Fz7qFPA/P2pGhzkUe6Gq14vXgt3yljcs/Tub9CYUZC+qwS+hlvOaD4B5Sg8TvvaA/pHHE0n2dDim
/JbS7mHOS37J1wp6N5kmNAmo7He8Y62c6vHfO9iQd79H/KBoZBe8uUIVzoT5t6+/n8vuTpj+O3xH
3fgNis6GtNpVyPmF6n4K5KAoL/0di2zF0c3ZMX/5TPpJyFcyOkiZaLoaeV0vjnv++//XHgfVAcqS
N6kTjoD3sJ0cSqMPO8Zx/wG8gHmMBQr56Otu8hcOLL1aeCHc8HbXb5rwtGivPskNI07k9UPrXRkP
QF/yufhz04cvox2tf16ccNs4bJTfevmJX2jZ2gaJ3ydup43DZu+D3gmVX+xMUYahzVXNmg4kOK4i
Tq/NSjpsyB6TL8EvTV8gRDuq1wWCeFHP+iTttA0yS12YxPHP44P9XSWDpgpIRJJ8khPdKn+/k0/c
M4usyIZ0b+mk54ymLtHnQl9gnEKSz7I3pRGqQ7/SnjeYDoMGCi7lbYU+YIPfd5eqwN0fYChYOrTc
RGfWRePZj1q//aiHLzs5pfQ2fviadc1a0/ZA/1KnTsGCZXtSYY8/yTXLwxbtJ0qKcfdM/rBhP4XG
77amw9+B11uu2Viz8jAPH8hEaRY26y3vm3L2LU3chhGYJuVMWmxIPe+Nd0I3BSmLnhnvStWkpAsN
JFhvkDxpW3LP1OU9+9DBL9TSe/al5QodGXpLOYmhh0Nhcqf9LZ0t6YerofrSoqHZ8kSKBl/WpA8y
NgT/9qXR5hNVGHgUUh4feXUiJ/GLTavRwwvORHiAzyI+rmTtBTBx1Aq6jVmhaF0qScsmrPZ60Oi/
SWdg506Lf4hoCcWDz9NrR02aEwgjiGhQxQK4r+ptB08GIcdJX+gn9UhpkyUhEp5gR6b4HO6hME2M
E6EVIgVsh8g5SPjIULD0UsCdCgsnrkzJ7uGVLEhSldL2MFuD72udYvKkU3wNcbNC0UOt0Tlj80Gp
S9aFL0sLyXoI5oXPWiguYa1IS3hFsYpSnmRyxsutiX3Pf/W44+w8w2osO89a1jrhuxBLANBkyuaI
sRItOYa4klnHsOZNR/hLfByJDikaX7AWOlBgyc1W9PIlmCQoFB4PCe5xRUxIyCOfKUVxXE2DnqVE
la8BWKspdRj3hS8YoS1dEirQVTEl75tINzUyaLpJIOEEzQ01b024TpRqxim5KVdySgXZPGNOUGdn
R+yuRLYgdUKPJlYU+bC6E1s5eSn12kLICAdMechRBZMjJ+TtsCfk0pFanyYQv6ixtkhk5QeyZ7lO
ksBLwInUgL19ZEFPW+kZYzn8qqho97gphMKYaAmCTABABRHM3Cfh4SPEvO7A+wRdoZxN1k7zNbAZ
LhLLPlHBdDNN5YOA2nG9w+CNsJx00pVQniUWi52u+PjBNCbp5oOk+v6XbpM+4cJEWoqznnnmhvGH
amLL6iDTsPlm9vGPUNOpn724xJJHVJkG3VXszrhU3FwtqTPAoZdfk/aRbHDt10GLy5JyZIhSuAy+
4OlS1jxw5zVSzpaRDKIWd73FPU3pcpHKZS92oKceQ4eTfJFrwv3C1Yqt5BKzV34s4AA3gLpnJ9nt
GLPh7qPznbCiO8nASg4OFTgIfJLN3vhX81kvlz1Q+WREVPItu/4r1JEknTbNsoAG1v8bV22SQzrw
Jgkl92jX9zAe4mAv/uvmYHLRJFXltzGcHuhUT2/ZAIyYk6BBCH++KOnTrkfyKxWCyuc6USO/ZH2v
8j8lh9NnTs/kp12vprAClVEaglQk93JsRYgUxfli7viGXeDeyN2OZP2wYPi1bCR/Drh1sS+G8VQK
zvIjPLMinmCgRd4zeOjbtS3vLULJwv2bC3Y4VeAuQCWLcLpMQR9sNaQOhN2TLWaa6hdCunzYvyvE
MXAUX35JBru2z4qpruThWdsPu4mbmM8j1IzuW8VhGTakIOuRuHaxIaamwGk2ydfpT8p9heiAIb9N
iqG+hpZABINAbHschl+H/Bg1Ne44jhxg+ylF3fOCzWG4e5Llbs+LbmGy0zMBOI87wrD4vmWX/L2g
BgEMg+0GFRtBxG+tl3teNwlWZw5n1sfoBYj7YvIZ3LyB/liyDy4CW+cbulSsOB6+5WodqYHLVYTe
4dAjQQ2BLG6YbN5cBU7C1yn37Vhec+ddDui5/EateZNw8xhBQROrK478ThJ+32JFKlYeMrTlSnbp
m6CGXJnPaI34Fm6Pl88V8nNtStxuHzyacHwQnmsf+0xh+G0Ck+QnAUtaq3L+XPQp+gG39yddtubf
EQtpfn/af4yGNWZ7Ds4BCnZOvWd1J98xrkwj7gQ19Kedzx/2MVAcBfnAmMuprJTxd1zu+2zdnXAb
ujpvidhgxaZbjh/1DIcke+E+tWNlhQ1SXO4PHof9dboThTFR7k/7JgZ3qPUmplNrbXAZuWjfcWsI
8nBzOU5CJ/hmB/Ohwl46L1o7LhoXJuJ7+T23gV9yG2AcHAUf4W615jwYayAJ8LqoSbrM21+eQcYZ
QDPmtYX575Y+l9zOLsCFFBxl1sDuk8dCGDKV+8QjP3l+cKQZWlPhIEEMcVrGIE1ZcGDbDCwQWW/N
U8Nsw+TNWmGk0BZcT/Omso3fX3pUPzFCZYmRFS8BFREdHHMXHpgsCrBIYopt1DV90lhJ+z+mMC7n
vzTho9PF7GaMfsSkGfeYRfMnPeFSsCRDmSYWRdjD8mHpnIDdi7rMM2KPC5v/5d42HpZWGcT+NAU/
gmMm6/dRiEw4o5E5Msd7XmfpsTgKegnCKS9ZrXHKZI5NgbNy01tD3YtzG+orqweolOSDkmnSiogt
WTMIPo86BcoHPz5R6fxmaRmzOYRX4BqYwrIWkYcCKst64z2hUm9Yg6VwC7FL7FiFL5fCx+aVrIyk
iCx3oPjTqffEG/FkX8eebA4+PaV0JsvlyY45/Gpyi99/3zfhxayxOgWUZLGbdvHLgwUvNpFx/EiP
vnABAeTtjQLU0ab9J66Q5tFd0bmyBnVbO2Tn5OuwHBsrT0I0GF/oaPC7bOYZpz+CoGwtQqmbIWwI
w+4Isje5zQMrwMaAdYTa6AP4gxklyHJuxBsp30pAdR3dYMvLqfJIc7suBAdgnuC9ujP9AjhxEBD2
5KMZbWhEGg5uYYePub/6+6iwD5uO2iDz0MASwpi4gJ64FH/tKfG/swQwE/6YhDIwiQS6fzsQe6g9
66mnQzSUpFlqyyVr9Y7jwypRpn2gfdwShlYXbqLxg1aSLISHP2jTxkzPCmMH8w3+ISxvlkR4gLMZ
zZD1jo7+qsYC7oawLUkiwx3x/sTCh050ITOIxEZBVyPdopGaIS5wRpHgkWcYWHJ4eYq1An5lOFzR
AuiQBG18i4LgGmCEYGVYVWgTXpF0PukwBRknPu1vVhcDC/zlODKKqsNZ24NaRb8iuAW2M/1TWk5h
Zf1dG2yiIHU5iUWnjW7cs7LCc572C87Vw7zj+faN/llN4U3osIr8zdI8MZwlZrKpFOkLAD3Bqe4G
bMwaA6of/AF30uvzGBJSci9TO+WBqwg50lvmESmIkYdMNcwNoKQ8gqxhWxb6Pkb5FIriJW7jUDmz
lyFOTBZ+mwOD5mSWtPJg0TBghltZlImP9uiHi8y31k9Agofj0oQLOop+VEzinoEYFtE8JIgsLnfE
j96e9DrCNdD4OD/4pmv2wRBfK24REthZaeEH4zCJtDyoVnuWOQuiD42c6KqMh4lG+6kDloDymjXF
mVysydXMKWDaM/lknMWoXvs/DeyVg4FXOmYqKtwjpiN+xSZ92Mp2dJJ+21ghiXWKbrErVIvSg1pH
cTtSLTkWG890nR7k+ApyupHOCdCu3aCDHj5hvDWAtbIM6GT1NHELs+Tbl7W8/Cw/ew0/9da4wH+J
gVPNzx6DxEJcYAVct6W8wjCcnYoDCNXjYsoeB05rjOVfYNGIbmvxg3tgFVP2PBxbp5/WeKlx3dUR
/ilO1IgXfjX/O56ITmQBzlIWw/IwXVq4Zi3/9kpD9mL6CPjwzkIc9KTT3ZIjCpZ4VN30wArEaj9Y
6hEvLY4FxxLbYks+5OpxO8VjRh1Z9Jq6zAeOgVGL8+NwFZCwYHeFhRf4dfCxltLgCMepgcNOZb+Q
hL6GXJIyyjSarXGAfADnbfHhvD/jQvBdiXHV36/4fA5LN3DW4uechhwkPfU4hKP3NpfDcfnDVVBG
cpiR87K0GN+UyNF0JzpjZiNno8Wn+Rf0BLv6/Icay5Z6DM+jFtdvE2IDJQrp6ZYb64M5GBeeOlbQ
CcedmH5t2iTI1u7LsNTVN62z/OqdiLJrU4UAcbVr1PLZANAAWkSB5tl+fJwrjY8ukTow8gyP9Jex
drc7EriEZ3MwGyAFBfhgWpJagmQqQowmKUlTxU1TdDesvFhae720cyFAJnaGX8w6w2pBFmviMlvq
RVcHq+xD2wexYN69O5TysAN3ERwVY3Elp3hw47mWnAhOeLRbex6Bvzf1PMzjyTDIG9xr+M3gPRp8
hGQKLLsYWCOqYZp93lmPqvjJFHFYnczqom9wHmX1ZEU0O7NmdR2prqxplDrcVgTjhrIhU3YVs45L
UTgUZQnFaXSUqzMyOyS3f4Krgln7C/MXpjYxLCnXprGk2GRDtAjD1wunV1lj6IDMnE5GLDlMyFVM
OUjmHkznmeICx2MlKQMfUoM/Rw+HyGSXMr3fzdu+E2dLY2LoRKUZA7XllLQrGnXErHL0c/3le/eZ
PL3evD2lZ93VOTF9t3EgpUZk0bvowBR0ijKJ2bcJ6hWEbS97UQWdPe60rIeHFA6KJ9qVB3VahHXp
tj0RI3+CRtq792GIMmnpAZoyiL0L5OBAYlY+RVkCbEl2Yd8LY4WgAVlSIl0IgqViRUvH8lJlc7I3
YgEP7kuJXexPjvqvv7/QghX2OvVlIHpWw6gmq8Rm5r1/kbBGNdC6gPNwK1m6G7g/LxtRvXTWhYZk
/46lvauWdhmvBsV8yvFsriAShDHOAvOlrn2h+pyiBkJfNtRjoqJpDCO+ZVPBR1HJBUYxB3vFx98H
wqvLXkSgC3OWk4TDDXOYGDPdcdXoucpsajHgdcfAGZD5gTYIAfO/GIgKRw7onHIVA9HZFu4iXMX5
QkY2lPqhDktb+nZPQeZjqOgxn2FWnolUEOGeUHsEfUGlQNzjvykctGBfYbSzWBExcbHV7Z/eyBZt
nBibUAlIW9AVVi0GpLxQbbSMXYczQkWPpBKxw5etxVkY7NdAXUnZS6og0Df9EFCcABUVFHEORHdO
GhmGg2XLYu4jHcX2AJeHL7usAmkHToqFWl9bFQrym4YRE34TDQQC+T78JViFeTycDn4/WFSWNHQe
4Or2BqdwvrXZ7Y00S0MBFJW7tZHPFPbst6a07oT8R9ke3ic33+jCgZGwKIfqhAPEIXphMcED4I3v
bnURxMxrYSKXA7UYv/7CXCEwFEkw0pdjF1HPe9ygJiEUX2CFNBn94M+HVmZmuuj/mhmSBogJfihC
OdjSmzRNtimMaJR7O89GCWtOOvCbx0i3RGlMNxGXsMrQn3ZgHLeljyGAL8LckygGURh2VnMUvagM
wfhG91lPyvbZLS5jtUY0llgp1zoWtlaPqe2bFaMUxpZMWOKSj5gb2TXqMo4g3hA2714wHQSxuZKE
FG+33oAZMatCMp5JzkLbVId5M3WSXaUYPeLXv1ouQFdC1TqBu/mkasB1MGUEqTRLZhp9AtdRSrLt
ldk/utLevAQz1p9Qwg6Uz0R1x8DIE4pwFDwHuSVMGiqe0gO+cJ/UvVAn2+9IdAT6lkDuTj9JlZAh
EsNHazZjvZvVBsveZ/5T+jjbGjOJNcThF39iyo4sPKfoux/AHDw4n31/qGe3ozsY99ejwbgiCM22
ApMcnM70uvgz3sJ6NfpilAuHNXjbgxAyOG+2b1ZNpXwYXmlyaVuYDaOdhqXE406Mj/za71vigiaW
BdDUsed2ahvfDFwDTfplVzTdzpkwGNdsvfCvlo9zAvWC2r5a5phnntW13ovZ72cEwxZCmnUGfA6/
N5a3JBFkoCDDTTCt4+iufw1SWnSEhLjkJuTj/CWfVse3rp0Nw2xA7oq6Z+v0sDA9schWVkEiztus
LWlql9x/K3TDh10YghRRTfaGUJzEuFqNCoeim4oQH8tgHRztOEt3UKA88btOkm68TWCzaMHQoqp/
NJLkZQBUbCvWLvq8ANuQUiap5GWe4+EmmgwMNdoBFCW7BNUlJ1MJLtn3uuAi/pFTkz4OvWiIwwT5
9s1qx+8tJ96JezfjdIJ+oNyMIZM2wNbN3YlRaxakHBa4EPKqUB3A5GTYCTVAAFx0FTLxI5ykWUlM
oN5PWpEwfz09BayD5/LomhfFElpUbpKeg/2qmoCIzIECX2pevYFLkLGMCuCo77aHoMPNcOSseEbE
FB8NEmKpTGdp1xk3PHIFfuBds5180nLzRcnlInJl1YcUoy1ZjGo94R3s1KmxvjF6PowYbEGJI1jm
qY/AI3YUaAdivfHR9PvoM2lbJLobNZAyO04M+BlCmhmCSPjIf2JbGtytR22eKiZUBHIinlRipl90
U56HeCQ4hCqpvGTZkEfDISsU631/espaKOYeesfTWJaQADmJw2U9ZSAR/p/DAvCpx+GS8FHmwckS
vGGs+rB17+OzWyUChVP/IiSiMMiwcVW3Hd7oT1ch3oCv13dCD+//nNY7IKEDo8cEFPHlQUKaZ9xn
wMtbJlLkHbA8mC8Qr5bs+EIBBaS2t7mOSHuNDXb6VPhhQp2NL7ELWNlC21fezbOn6Q1+YZQrVgLQ
x/PrpbTHcJwkYMXUAzrJOgxDPelO1q6gUcnDzmg9m5FCiJswshmI6kKWj/BMbtynisvsknVf9wSy
huZFS5G7gQrY/NPRThWfHg3AFxtglxHwBF0TGgpeYu9AHhmjArTfdNAWQsHLvAW4tqxk/iUht5nm
un8sBsX30iRxHFwBky6HQIx602tSP7BvgkJZFjSg3iNmxe2E/giR8GO2PDKiV04sI6JTKaEXxjAk
dZaRW6MZSYCo2uh69AcObdDWFCNh2tk2hF2T6CoEaedSPghLhsxWJyxGJH7MjRV8gzWcBCLDxsC9
j9QLH4T2eD3rhq8nrZwhxfbMOSxbaK2E1CStsjteOcRs2K30nXwqYdQN5xJE3JxCOIiEdcQzTSNP
IvMdNJ+g8hleSJNSTkTIgc6uq+86GNVGNB8C0/IOT6GUiYZK2GoH1FP0BiV0LyHD0W7gNhGHgK88
El/vfbXQccJxyA2ESxUg1cM8ppABOwBhNyENTsvpWnHUxWXawRcPKdsJIj3PIGKNVOUqQEcqM5Ju
rIpVt+Ndb8jgJVosgJwga+DW0neopuO+y/q9WIQ1YkWS+xR6HqUTHlTqCB06amN5PYDedyaFh5hP
b22RMaztu9mhaTwyLjU6MfwrH15ZygI67U/b3lYakQ+Z8AQYHBjNEgjA6XvbRBYhykakKzADYdMY
618pDcjcWMxe7pDm3P2lfFCViaxcqj1TyktSyZCU4gUwGB5X54N3HVMeZ7AdfUpxnk2/yJ3iE8/F
q1vyTFX7Dqq13pfLIw9j9I4UQglJcMSEdH8mAuT4BA90+NxQ4kDvumMa4BElThC9Pxxv4ti+IWOV
AFwNcE0glEW7BHwkAKFU8KY8KZYsgsg7GX4wYMBHQLfAyOJpyvpTU+PB/H4DfkI9peSqClEEdPA8
u4ta/WNumPnwivj82ZJAcn3Z4o24IF4kUSI58TEjgbaA4J1RTMVxs5KjgE1AvIZZEv7I+yc10zmR
oTWfU4omM/DOYho/kWrqeN775SkioxXDZHJpwVgm+5Ps0+BRwF+phIMrGJ0tri1SVhUDa6H+DAhG
NsCvJFfr5WHE4QrrRUvyCQpdWR+ARaHMsjBsk+5SUGJop4BMGsE5yKYj5VFSR0wefRr7cGeg4ArY
aV9HUAYpnX5h2DYY0Dyi+rf67Vqqhi9JY8SDlw4T+oQmMv6ToxJux/T2aAjOp5TS0LucieKYw3UW
VpHWEMEx2lJh4PA0PSOcc4jbnOOu2zVffhsloATCmy4PodjV/PnerGwQSGasd3qFFTVuh/VEpeeV
orOk4OCQiDJYJVqPN4NNiaAfcg9RFwbxqy5k8y7HYH5XV1s6IeJYA33cH3pFl+5+ediP+pTyl2sM
2MThZrWCfipzp3cPPUYoVkTcWHOBwG/yBFaYoRvbVXj9o8pZ3UYdlEO/GAhbp3GNyldDwHae8IlB
hXFxPnpvKgh6OCuXMxz+8TAbT4igSQZYhM3TDAvS4OGW9De4b2g6OmacMKoOG4L+VYXjQXvUHvM/
GuK71R2f32K5ZsOyHrVQKUNJ+MDjp3S/oWMLF02nar97Qh3AKiW+7KTavqeL6Y2O4hcHwbyxN0bG
pEu9im6AZ7PR4VAkExoDhg1Sk1aCGdYfzgbzfYDr+dWWUbmvDIYtPRdwdvFj0oKB/f7pNxLC0BUd
OZeFsQawb29RY5lZJ6u2QSwt4mAejLj5eWAtCSeojZMj7KXSE4W7CdXtZa4JU38gDospGjk1oyfm
ucoTfC8wj4HETHAmA3KXBOQbBEQyF1HsJUpjtif5FHHUVbOKEexKq655+ncgyrQVaoekiT/q36CU
pHETMulWwXs/gJwUHTBgus+FmsZqA+MnavZn+jMMWTaFzwZP6c+P1tTksBaqDduI3sG0x5ElSmAO
kjLSoVPQkU69b0v0qm1oCFipmf947zjf4ffKXUNRD5tQ/ONkxXOISBmo7Advi5PRlTd2V1gyfGLp
t4nvGlIQVawnl9KoGLXgn8EnTHyGy2eZO42DfWsAuwaOPuS+D9OkTWjgQT7HUYY1cPFkX1d3/YP/
27zjyNxwhx1yz/D4eWd93pSJcTeawBBzrrtuAJRi2GjM2maHXqSkchWnICR+UgJSTsa9HIm/oG4S
ksjHTKkmwkfG8NX/HWOdBEhnMEByYiW8ufvZbPYFsXbRTVSmpBa/cxVNyi++UJT58EMet0kmGeMm
/uzzObd9swIgISbhw8I7milzbNDD3crd6BossbeP9O12PS0cKPu7NOE3Ue6Cc0bSPR67CHKWf75u
txU51mg/8Ob18gIr1FLj4SQ8ecoCguiZ9nIk69awA0dxCA9Wde/Igu+O6jdXzBlx61HaulfQd/Yo
Sg6QtpqOqp/Ra6NcPBVNOanlZTgt6fBZmg11b+8ygEA6rrBU/DiHY4QIyfZ7v0AQtgYHEzezm3mq
sqpyPtRnehPtlFRr7/2jKfEBa+LxEZ701c0Hoy4dAe6j4mR97gzu9YsvGxigqpBhQXwUKoS06BjA
Qc/OAHyV9QCF+8LFLVwwtK8OUkzb9PFFxx8IFjvzOi7HAezYtQNjd65BVh1qznOO6s+uO3pOB8uX
kU/h7h1+bgsWIHXiA9jcqWz/GI+9UnkD+o+dFq0VLVlzIPvGdt53s1lcO+axBfMrajpG8dQVsPeD
0c9u48us8ftRJ704kJowjLV+i7iTfUJtMyyMouWcoLKVaOZg/dTw+49+D9ygZ+4VL1xoX2vVDtuY
FVMPbmP2kwIKFukj2pRPyqA8iR3IUpuuvuSjc9Y41tDWx6lKJnGr7U/atdHHToR1b6Hy47f7fhi/
L5ykMJnXX6z9SNf1T/RleOotuEvzJu3RFBZGB/nc6j0KcRjFIqB73S7EE+bat3t4Ks5jNCf0/QTe
+3lb/vtm0al5+GbWvPTM9+Y5tHMaQxMrv90rcTJ9r5K3jpf1QTFOfWM+ILag40Lp/8fSmTUrim1B
+BcRgSgqr7CZcUAUhxfD4Tgrzoi/vr9ldXTcW91Vpxxgs/dambkyqzNOSXpcHxZl0pw1oooIJkw9
F5rdZpqNIDvRZwd/rRF5Ou6zjUraPmN/UHyjAWp0AxwqaiCUJ+7cviaFPb/ZsHuEuUUzNjIe5ggZ
3ZXZuaicx5sbJrIsgTCtM0aXRdYUmClFbvhySDVaUFc2bOfWv+86d/sU1K9e0bYPfwYF0DDdtm3M
A/nh6Pa2u2+UCllzqQ9lfB3ImrxkZtncnR5Y5eiy+PANwHO7BdoTzBXYK8+K1GNn2vJ1774wK/tD
h7ohrPZ0YS47uDy8ec9gNs0FfeeFIugfyz8tTIykTbEmsU3OsmP0jYC3e+1e7e59ARuwH/chEc4h
K68VfJh9GVqdJ+SHscIz5r05XMD8S2V4wrvpnuEl/mD4DmU2aICVQZ/UKXcfPhRzjLAUGB/Rmthk
YHxJs3C9gQ3bsOB2LU7dJHID1rWNS2UwQWDa8GMVOfblBFPn2x4b92zmQRDDnLsL6Ip35NP0dHd2
hF8iFmxB14WhuebzHl+x4PuAAkHKAHFUvTFkH12kb/8lq9uE6BbICmd0dyIoDXBTkxCneWbNhE8j
gRYCE7JSUJU6YL00oMR84hrxgaHbLf/aoKcCouHG5dJH/gm2EK7+fvi8GB5+UmaZ7y59ZDKNgh2O
2qOm52RxuvPTl9iLd2qM2KPsx/jA00qHuTei0emX3AtdloQmacj6NuLpefA3WROJXsZg3KmzMRA1
CLSEyyS2RF4W7LCYdwIrrBhC3zDJl6YYtIMd0xP1jj1J+tmsyx+CyZHDKHtns9EBEa8q1YZzVxSF
DClO1+sixhGI1OXSfhbkHd2YTjwgKSxQMvQDy3QOo623Zyz2wUQe5xXnjhliAou28dBpgqfydq9x
CSW3ZZxcW2PWazPsj44bMyEj2FPjvP2DWy3NkrKbIoavCE3Dk+vzZPCFNz8n/4qTxApLezfbklqy
o/bmlNIoCdf4Oec59uQMPIp5PweOPtik+Py8YvEHpOTSSYtng2YGNwYZpihv9U0qKY25B36c+BYs
FYO6XEUyPx5cvgcxFsxxpq2w7cqsXMrrp+S8pLy/jylxK4kJJFnneC+Q+sG+Mi5ifuGNNU8L7l6b
HinSdcpVimOWK01HEWhe3W7M8jXHLZOm19W7Zu9xlt2FdTxlxXMVp16HshG7gXxb4T/F+ezpRHxr
jDfSMPbEQ3adz11ifABqfvjU2ekPACzoj+0xz1MizDoNvR0mIAWY5YPGADcJWVJFBdtyUPKqbfeb
8TLWOiVRHhM31O/AuYJL5jkYUN5mBhOT/5airg24GjGpBg/0rRZeUdteubz+XTpYskYfV4t2wW3Y
8DTSbE7uv9iij0HCyOVGzAzdklVy17NMymxsWPl9p+htynjDdSfhi/lNVtUaEP1xdXGBl6Ct59tt
DGolwt3G4Ntfxyf/PP72b+667RAzn3N0Hf5pg3Fy9V/A5Bb+l3P35FQBN6fD8qWYSjckMFwcTK80
dZ3delecKipirez3iGARHik4bAosHmVi7FgjMu+KXScXPUCR5XNAiMltyoJVaHMpg1IaPzGTZS2s
D05qIsP9u/xhJMVq2GyzE+lXYkX7QroMNyM/fQtY2AE/LOjIwQ2Q/5YkeAXz7qYYWyrdyQvy35Ro
asMHzdL1Oq6ouXL5HFa/iS44zkF7U/7GTo5GdemwXjcbRZt67WTrFPv/kJt16GDmyd1SwSgQNo8d
InsEOssV528WqDlEKSGXPsYbM0839KdlWuc0BBGK5kSoZFL6sU+Kdh/HcDuH1YEt7KmZOC7CwsT1
kHIw/tnH8QesW7cHhiLjaFrGSgx/Xn30Y5jN/VoFRPnHHFdcFQNx0wU7Uog6fDyKVsovAYOYpXkq
sC+cNfFSx/ZTVjicKeUwQQuuiXM6dSzPKmW8oAQxuuo1Dc4NRBxU6YkJISNUOPPLH4st0tm+yxwA
MxMzjdnSFDN7DEVLDq/oPGgwP3dlZvNBDy1knvCYJvSaSYP66FhEmrFqn2CU4AEyEVWRd1kn4biI
8COC2OmgNBUkmCnQgAJAkCRJjmxGbZxgGeaw2LmA74Azt/ROIrCRfpxlBHsjQtcPKAYOelcaxaJ7
rmg2Xu57UuBhDTyB+xVDBMQN6D7HOj0F2Z1yG3Z404vF/IEdgqEBjIXa2MOvmHwvVbHQettBkwhc
vjUm/LBP38kBSdlC53BsCZ/mHsBw6FIjchpO4TGvGN7dd9H80z5gRCse6nrU4NWZH3ls6is4NHlr
rFRrP2ZUd8zJ27DNn43hEi02UNcSXo4QJXqCJ2gG+QOYEmO/t19ccMNtMM9L+YNrJSkNzEXwFp2m
Qy0ZUM3T6M2sFcNVhsMsrtyDh++1+JRc6MkDDiJhvB7I2GN5XPo4N71ylE98HEixylcsZIBClLQh
LKhmE5jKVaYzxCavqyRrQSlIwTZaQfu1oUFUGg711IkARy+X1+YjdfgmyK0IKvUakXRmhBb8rCDS
V+VwcR9n0g4EpIGBHTA9BdqCF5dEM9A1ZmIbyL0BOZS9kUMOO19v4r3nUL+gR82SD6CYzWn1dqFg
pdRc8FJ31dw8mTaeiEvabNlc6G7pElucVwQaVu6te8ZSibUhW/8hua8w3R/tkm82tzj5qeWYuaT4
i1thGcwBHcTIVsMw2sx+D4UYv2IgrfQZOgAH7tJcH95uaw1vyb+j5HPbbKWcQeclWxPflWy8P0FT
MMlpYzxgKR23/dJuU6W8lKVRflNNqMNMD64fm5bx2THidqBFTteM7vk9t7+R6KwonUTdMkV25Y4/
znZv02JSpCcHm3oNxUrp3UjHaTmJjfinYmQhiJwp7BeCovnYpOJBh0OaGE6QJDyRBTenvUmtPv2u
vzHpXTclDW4gJzwJNW7T5aYUAxYeZkOzyg/Y6bBoXbO9sd+hC5HQH8ISqRZwvm07a/gT6gYJFWiM
yd8h/0lUXu4BSKkxwJ6HwJc63gYOcUSrIz/5cwoKM96O88TZq40EmyqAbdluTNwsaKhlW+I6EZqn
Ti5nJb6g9MwWZwPVFvkD+yw4Z85lhpKyayPZQUtDqdinzHNHMAeOK4l0I4pYARF3GDYw9Mt5IFmJ
ooIKMo5bMmnSnO9SBXexVZJQvAWN9qeyp1CRzi8TT9LraiRZmQixIh3J1IhS1vS78IqgR0lXix4h
sVcqQki1iCTTtFJRJIfhzxLr5JO7lm0CdtJ0k0UjcYqQM3qzARQDcOIw3GScLFjzbTZi2GTIJ5Qi
DbI6hipar5E88MvRzlJOE44VOdbAP9e4q0sNpqqlNj1mR4UDJF/A5FrJF6V04p0fJGJ0Fl3yZKfw
bOMxRfrUBTGYcq8P+POQYtrF3yhAEMYJzqe7sgql9Kvs13Jt2uuAUzTNzurmLaIM6wf2S45DbnRg
jj6Qq6OKE1YLeUugB5eLN+UiiUvLWXG0b1X0Tk/BIZ7vbW2zdVqoCo99iTMtPWYi1QoRVSJqMxeV
COz0H/wcZPc0QTREGuEo41vsuUZn75lmHPh1WVO/QrVkWVGw+hkpZdmGY/9FQKBY9uN2LK7zXF5+
kLXF0U/JGGyyA7tISilYstkzx8md54sIYrLht3OqTT70tUOBQT20GwnMKocD5U3MH8kiWgtmY3Fn
wP5AA0lclWoGSESJbG5aqq9Tervu1lD6RBRhDq+dSSpPjsVJykgeERAGg7MTtljmo9hrWew9nExb
yK86TZyr4Z7jC4r9rcrX6e5P3EMBz1/g2YxP8cmxsV9jr2ZbQ8p4fsAamjyMa7aaQAsFJZXTnxpG
4HCT3wcXf2JndZdxIXYjP8956w9nePv0+xnB3bFrXb5+gHLBKXUnIFpOUySuYnamw/ozYXvqf5Il
0PVQ0GkBIEVzupRyBMXHydPwMqTo5oWh0bWsIhLFr5FhISaxl0dUuJimUmmIJSssg8CDMkvdcPCP
cInlTokGggCrqX+CKfBFAQcrGHsJReiIFccbne+S0+fnt5HwmxWnvhydvcemUdrwxN9oDP22gipt
47cpwoZv/PrDLBnsiEEh+Hdlwf9Qn4P7O8dUBlRkhhU+42d2gzs2PCHOJct6jIMILhMA6902hpNH
HEkZ8OeyiMub/CqIp9hrM+DNBcDcfr8w5KNykuvu8AGlx/6e7ZvOfoaxIIxrEy7nJ1pjNpaJf8jT
8PwH2iU+jyLxaMV1dZpe+q9uXUEm/BRooPWZMOEm8u19eoPvhpnla0FOvFHGSwoJZobkUOLeccL+
FKtpxuhv/qsjIiZs+/jRhkJG+0Uthh4Dul7QYgz8IDpwwRTTOXAauAdQ5U6buPc9PbbVPeHCGh7/
7kvjgOZ9Hs5hz7qQfxiLePYfZq9iJjLgv3aMCYc1XCev0A7WGG8KNOUONR/Fx2uwDzyMEQRg496i
RQLdrlCJ4flhesXdQUiEVzN+ghVXk9NfWEJMQJbAdAy0X4cWU6b9eYQD2xc7SSqPJcZcRSQGFTV1
GxwZ254xhy58DOTZAc+B6k+4lZ2zZfHY3FYhcRBe2a54ugUSH8omxz4+xfV6T8gz0yyiDBBsCXPE
DpobEJK5R5SBB3jAq2J6zTg1dJ1oCJrh364X7iPsDc7MG3ERPvEfUi3uCGwnF304xMbabi+A+iF0
EY5x/anl4W9ZFZhCd2SKa4v9M+7PzUjcUtGKtyOcTfrPsDchd15BQ/PJBd2noRT7WVGosNZRq3MU
XxKqn5qiXPPIaTKiX9LMh3k0ikSph3x17H69D/+gdupQsmF9zptQe/lSzvP+R7cFX8415l7wMuDi
ObnRFjRcPVMFbR56qyjAS0xma0S7yh4mdnhcPTnzRSDFpk7kqYM9skMt2fkZptNDsjftOoETJS+P
BFV3IdDDzm0/OelSfJdDbPpIxWsPZEtlC+AjiPQDPWPKGAGLRjhHL2f7IyJDAmy8Tq/FrRwO+mjn
mnYrRVTt97eYe+OrMY9mzIzLN54Y5NnR/DHaRWSnIwb/5NMSIS5HLO5TlGGljVyZM7HhTUl13Sa2
O8VgL1OcuBiD+VS5iIScTls+Fzi7TEyegQ44O484JVI2eKmTx8iCmLH2L8OaSQx9m4EbEpmURl9C
+0Kdfsg88axnjULj0tbgVCRqqvn00KsFt9kx/XA4Pp0lcjC+HxoQDwqWJbaFla4v9ymLClyLVQe5
Jh54A7apvxV+RlSEeBxVKCSMrI4ZLYk2WG/pESDoeVPPDJ+c1bkvLMdTNla5sc8+EoI9Zva/tAxi
kP5oQuF80c4UJb89wOP9Sf5STWFNgkYTSzcK6keO222fR28f3AbXNbMY8gVYP7SdYnEgzBZQJlVV
Pbe5d7QU+7gV9Dy60so9f4McYR5HNeNW/rNh68uSkOwRocYsmat/6eyiW9bQHOdOKir158ltxkXv
0WsEhSfH5MXP5mMKh7t/n907+hikqk4x8sicVx/DSpd6T0As/qZBWGcZOlekwv27cyNHfUeGPJiS
zn3fe1QKG4dnHS4miAmG5cnAgdlpgG71Qi76UlvR5VwhYYit4LkAKPZ5VnhMAC3lCTiBXGDnRCgv
4AQ8Dup6PnBQZl1U686IKsLpLlxqQRKhKcKpy23LN6MIxidC2omInDrULpPjcD7pTh/JsW/QmQC4
d8ukStqBkYycOsDmEmSET83rZRkE7LNzINMqaPWdzdkLxBusioG/nM1eEX8IulNSYR15qMiyjEjH
TEsQBgFzHPSHm/PDsYZqwzCyCwrRUnLc0yeSMcahL3UBKp8fiUWMmmgzIbLadJFl1CB/jEYswtiN
whQJFw3e5MABe022C31Dh4whiQhIdkDtt1+iEBxYDcMvI70mk3hSUtqw+o42GBx5S5DIKFT2m3P8
4SXXZVrrC57oTO0++LCz+fUZefBdk9vGD1Cm0BjX7cBKmIUmyfDpMbA+2AE2T2DV2So7goNwT5S5
Rv2JF1qji4+bCohn4/mWr4afB9tGXOsLJHNcnpftwXdL7yXYFZtbFfOegnxtCS4a0np1KSkBO+G7
j94pyLhmDmuLVGfWZkahe6eDoiL9dD6+mVv5zjUSoGmd1cdsBmahaE2ANRETY0hPw5Nu0rUgrqUU
vDtfLFFxEFLpgzz6IyP/lKdG8vGvLem5koKE7IPLij337o6BgB/mnKV8XOn2qLWYj+s5A2venNR2
8l8RtWQARU729gk3Tb4MMYwCbnJ29eVJGR1kgGRhKMexfLKJ+9NiXXeezMfKLmgDArWZJW+Fe4YH
+USsaa9iDr02BWRF7Kaa6HgUVnP1aYtAaMJYJUgVPPlDxPXVqTVs+rOoWyNoG8LrhEcqpHdQMsZf
D/cAyxjpysHCBpR38kckhegtAIelQ7McgK+2UxNo7xWslZXog7YD2EuTRQ0qIO2ah+8SdviQV17v
TcPfB9MjWI7cZUI+ccEcwJmBBka41vOJgdhutDM8GfIp6Qzp3itfIKlY9CZs4rgX/uTKmK+wHOV/
7+lV7fg9F2uCESU2JS8ICZsvtecI20Nob5nJA8HJTe8WVagPKTdsa86BOgMrA2djgo+T+gwEhcE9
rDLaB3xB1wfsr7Evcya44Qiz+Eks/NpmqgVCIwhGAb9/JZYRU0OJoZpJcgqDCT0yULzwigGge8Sy
jYN7Jlp1oYSlMJYhsZmaSAjqLb7xDCpcHvzntIHmBE+F7dOO4SrAkZU2vbCi4wu0q8/MP+YXoSBJ
TbFCAZnpdNo+YMjEw7CHT9MmOqbNOwlGxgAbE3cz4+8GY3ahwPwiHUZWNH4vtQGa9JHWvTPoiNqS
8b4acw0v34qpLb+x/CfzUxS+dQp1EDkpVPiHrzHkuJDS9LOEDge3kuEMqyuz3lIJ19G5cEIH1EP4
jy8tHEP/BXBufx4crewVETlBc1BFuULnA8kFXHy3oYnGBnbPkm3PuNCI/ZJmOsX5EAShPYCpyHhu
fVq/39HjQUD8TgkqDRbuYk7tgrcSjT9+oWyeQXFV905j/Is5x5Ih3v2plAUsIxdUXJSA85J/kXm7
izozRvkaUIqDrqFSykZvn76cAHeWoBxEa54cwRPkN2igiKs1+9A9tN/MdQbMTtFVQgfZRA9LD0o8
OH/pkLZYg8gLWP8vumgSkkgJkQBjeanM6Wo+Mgv1HbUDdNEUUglU/yl4siGRUP8KJS/6y6mDhjDs
h72h7/NT/XHfZbYDGmbzTfW1UbfbEDDC5VOmo9wFlEq2DKtLoY9Q1E+mV7sK95MH1twFexHFErIf
ctCdtQgE0an+Qg/kE8q+qYM6UCvlrYznlBoLh2ay4NqDNpCb38JVQz/j3vxiGTew4rRLTFzNrA46
TMsa5K/oTjPJWVuSEOxdWu6VdGryq0cX8HyT5MT5OX7DaZsIWFSttIHcLAbjDm6xhDzvougAaMCS
L75P8JKRPJLCPS+Pe+9T8143/4ZqZ/AFoMFnyXlRvXYoBa1hc3DytSmPSutgE6HO+XnEGWOpQUkj
Jj70P+/AwAR0CLZI6Gjt7l5XVoLkDG+TggR0EltxNTV8Y/b0Dtiw4lv96RuDa8s98BTH1ro1/Db6
Bd7R2uCxg0k/cAzz4uyngUF4JL1vGc0fXEDsOnutjAkTLIu/zUjDhT8+ncM6+UBfZvG326h1cGgD
TwfvjriYTBjGd//wXTKIbNRtisZXXpJ2cf5D5VTx4B+9bW7tkrpkvFS0Bg+XmEgyQbd+YUrLBPj+
Krpf9uQa03TYV27hTk108RYBBQCERwi7wY4aVuyInog+UIXX7/jzXdtDA4VH2/3o9pm5HwwNulfM
ItLbS9HH6tD2pjpZ0X6LNxlhzcyTtBmvCZEw1LLiEJWRuiD6PYWV5T7wYSu9F/tkr7EwkCleXK3M
CraFwRn55fBq2PxdtD5fWgQCU8Q0RjX9e/h8O3uw63OK6uO+s2vwq83+9+1siW/CxY0xtQN9uftu
DpsYhN9Z5pQQ3e3HefgU0kDhB18bIP5lgXfRsbDFnUlPgU7IkEc18f/ASVp0dgytla/pgQqtmZwP
8R4teTzHzsk9+AXHAuauGJayP5InXhFj3kbrBCPdvRzdhtmrlqdjv0UQplM7dLndbRxsLoCzyWUF
koOJ1HYxr4Iam/hNDIJ2MrTyagTW29329DEKiQ/bxftmZ1IrHzBOgwrBMdDLTlGB4OgavLJm0MBW
9RnoCb7s5VVd8J51ty9Y29H1wc4iRNx8IJzsvYPU7nT1G9g5zDCDv2EmUXPPz66FCSfJl+vjOXyC
4mx5kpsvD5S2Yg6VxsbA5sS9uG2PcpotrR0XN7cdnIIdSrrDqF70zycvebrvJ9OVhvek2H9ONIb/
HUZ9XfPDZlaB7j2Ywcfn5g36Qmk0pDQzHaoNA5voMddizHZMWVHi2d+Atls/iDjQ0XamsNlJufMm
evc6wUQRAK0Ir+5871o864U7L6N9kbwbPsqihxZYbDVFgF1F2X9Ndk373b319h6U9e4PPx9nv2wX
rt5iRffa+upz7J97rdNKhlWLAkfEbuvv2lQHvsHcbjLZRPTEMXiQTGT50zuqY3CczTc3Ju2bwlj9
PO+YH3qC1cvbawwWcxKZ+G6V6jQo4Nwf8eXjPagwMJjmSSft5uZ+v8MzGFugoWm8eQ3CSZ3IuPsv
nCko4vfqaSqT8hb5Uskccc2pvkpUBEXdBfKHET03wvqO84kTfetsWx2DjqYM3oBDVYiqBHyxyN4v
9fomx9oKX/4qauPJSKICsAhOSntCzxve++XczNjovK7ujXzJMmplVVRWPW2fzFvOdYVapwbmiu7x
6Fc4idft4hHMrYXWOYdv00vOQ65QMcd7f/mhkqTjYKHdOd7OmlOh3DC8o7pdbDp6Y6wHqIsKDzEW
6G+UwV8IZow3GjgLvmwsULBvUFEICqad28DnZxQrDBGX6s3I7RH9CXorPCeQtjAePYff4F4xyfz0
ZdjZpC7+LgTmFewWuJ9jgQMTShqe+dQhzqhF8QoVjUMzCQijba8lQoJ5d9uDVvD4yHweWXdiyzTn
b8snggumncKq2TdiNBWcfBfK2aOSn/9xKIuu3IFXbKJ3BOHgyKG7gFWW70HtIPgH5xRMlOgA290G
BxUO0PJVRTFxcI3xFfXgZaThDHXo1KdYl3DuC1YPMUSFi0ajz/aU4AhFLauFOEXx8xbYCZ5S/ccY
BKUV8oviPL0Fj0BMr+rh3LnFWiLl4K4zh5hZS61BB8gWwF+UvzqVP+CTUWoe+V3CSeUj/jBiwhFa
vEKj24bQubm7RE93CdbXbks57cFhdPrbZpe/FzazS0uzt9lhhlqrGtMB3PHXhZLSuP5aqP+u8zbb
YoUfIpRpUrh3qrE25Qf5xv4FgwE8auWRpCHFj72HzpZSvopB5GlAqU8tmBIpxITX4HpHFERsSkEj
NgLu+oj13bmm1+jVf1zhtHbBecoiUEjr+uc+ZjHOt1MbNYLmshFHjPouhULZ8TKXFD1L/AQn2GyA
a6SaOQMcUIO1nHaM5/aC1opObsZRHd28k2xc9dGd96lC/mQX3652oXu3dVRzCXBQ80mZXLtVUhGh
cTX87wkITPdk9Jt1G+mTHcYJdb/0Vr+sJVbADwxHO47xi3ra44YtBgcYrnDofhAvnXIK3HCPzsoE
fl0B6uDuQLXZxEkHVFrqZCBHBretX7WHa2vnxUPCPoVLOip/G6rvBamAJa4an0PG6CSFgwk3qeG2
zoLvDU7VDr5goH02uq+7fYbHdZ0xLOfePfZpwNyv20CXNriFhncemtEVF0oPaov6BnXYnCMLd90m
lg17Ea21KibYmz3T3w7P+MJgGMH3SJJpAzrv45yTFcNT7lh0L2OXasL/TRm+7f5KfG+Y01j8gWIN
6QgI9sax2GiAnWK6oGALnMafdAgyKUEAE1dLZ+Ztj365zXQCAx6XMbEJ7nzINNYWX5i2Yk6oPvig
MQhajPNh4EXChMd40+/iyAC9i50NZS9bEOIlRLv0DLTJBhLHi3twn2iZmNG8Rhd0IlKJ02Cjm2UC
ETKJRcLu4unge7/GXng/iBz1SLoLml74oJi5XpQQstIyBOFKW4vC5ZIKtMivIxiOmCqf/lsQI+GU
Cmhr0rMZeoU/FyAJtHMsuI0ob3gasO1gB9r36K2vybWDGgzBQooWEmXYEiKrU0HpNJc8Hq6QjLf+
oa0IGHF4F3bYczYykkbi8BSMHxkPSm9UrmuL11DknK62MfEFCbnxlu/A9R0Z6q6U7pVK5rkvNA/c
axZzxX28hTggvFRFnM45NH3WM9OF82AP+YOhj/hgNZhr4jY01vXOPDgmRyg6m3kTvHzQ0Wmdt/uh
B+H6d3WWKraabpcnkOuEj8UoWIucXqwR8PufcsGhspPx1F1wH0bQwhwsdjmRZT1lmAvoCp3gxRbW
8IuZyCHowqLx35HcTfbHo5dxmHId8JVogNt3u0IYZwsQGm5dqtIO94n5LYZ7JVoblB9EKeff3Wl3
OmJajI2b7XwNAYdxa5w7nLNyO9HtyU66yQ9gqi2wAxPkffiJezVwcQAy36IVv3rL5XLIPoHJK038
JM/JNNp6LA44QUVPyBENs8spRNSvHA9CXws/u2H4V4Q1ItiRzt4DpWJJiDufhKPzO6KRFyJJxgFb
oFhzMOZ48gt5VLk0XkCmwDFItUBK0oBDFkCL1Sqt2As+kG8N+o0uYS14OegXa5U3KV0+BQ42wOK8
OFzcD+74zd08UOWIq+3kApnCL3BnDB8gKpG8euTijtE9juWdOdRcJhskfiPnUPkygc/cGWDcrAPx
wsvyl3MN5cyEaR6hwUp/CWwx90VegSIHEL+K6ow30s9jSnik1tOBBl+gAXF9vS8isElU4oQoApYc
VH7l7e/xqcTesL6mkrzzkSi4nyqoUYhfAr0C1MvVg2/s0ifG6lvHGvK43Nd7h3dalatbUD23iBGJ
Rqp5xoA3spJ3iUErvSGnKlMg7h2DxNawTqtGnMXL+yKF9r+mU/CQYlimTd4tl8KUKr4Y052aSMqG
c51ukh+vAzq8XVqBOXhdw6fJvBE6FlaAhiBKXSRqMSbKiESu9iO2aMyQCeAHOKaLuNRimdkJaA35
LwlEfAW7jjmtYyF5E6PJPrAccGehipqzZ8qK/lFxwFqhyRqlQqCkUdaUTlsDmFD5vyUmnTULgHtc
zxhKpk3lyrO47zBIIjdrdOajiXAZDV+sj+GeDHjMDjj4m6VCbw/SpElY/QcrB8/o/rR8rLZ75zra
IHr1Tx2+853mihqJYghMglqs5tJDCFdUR49bSF0A5GmJ6APyh84ZlWqhEC6+gtqUi9+whHfmt+Zf
ypL6kNIEpE7kbsIZE3Uq/kWvlJMBzyr6PCw6QNo4HojOucfQctiDOOh2azNCabzD2AAZhop8AE6O
v/Ak25lFt69uUBRwczin9i28/nARCcW9gzB0xjKJvhWSSewUcFkWqja2glwoXMvuMeQJR0JoOaDb
R6E24Qk6sJPDxYcCCsng/05BGvP/Dx9mcOB/HAbrIELYCjiV1N3DAiIFZ2VLyURkSKiKqEQNB4Ud
m1Em9SSc449ZV/Fvd1IyXz7hbzEkwvEkd1WAFyng8ngN1oG0lRuJ/a6SxFWRRnH/kL4tdb4pGGLB
QKPYLgtny2gDaCQQ+S97TLaRCVtHXZwZePCxGeFVUf/VfyA5IDrPLTtGkPO2WcnOKliwiB0+DEgK
Pc/uBpRKJo+Lyy8Do4Kj8rigkJMlB4unjmN2McFmWfxYaQjCdaQpOmcRQs8oePo6RxiMX5rLJJb8
LblQvLXIx+ezKy8mUjhZAjVyNQR7rSMjh4kUew5JxLVIceHjw1KImSkPL6igEOsl949dBs5XUrjZ
1ZACwDpUshHmRSBzgGimSw5iA0yajU/kCD/a2CD5mauYWdihNtOHG3MD5ILNZjOsFIBH+IerSxIl
n0YeF3kzCbjlAvBXwIDPi3O36TchU+Sz0EGRUMxapuhAjzxHl41dLBd6K5qoTOqDdEO+KesDToQN
1KIROxGge8vfqkE8xnfPgruEb3IiRPxmse5C2YlPBCU9PRE9yCX7pSgSvLvr63wPUAK+BDY8TLty
u4VikYvI9gsMrR4ij0R5yHAsQeewzXKnuXgy0SmHEMC0iCZfuZiP0dY5y1a87ImaYTfFoF4G6Xs4
5URAuEK4oAFF00viJwo5WUpCsTjbMcyOf5yzS8t6XWNnG/8TeAt/ckBavPfQItX6zG0SI4tMlr/9
iLbjR3SFT7JI/HvZz60rNgxo5SChBLGfcA8lQ7eRyk1GuyLKk558nxoQ5nEmKhM83gSzl0vyzz6E
XWjIBQ53rMwClci3J/dd5KxPjGDa/r/rc8K5/e3NOzX+VNiA+K3KzVNip+CYUIwrzuE6hFPlC/kl
whR51sSej+XIekRLq3k8jb8c4Vx+V6QwNe88YOURo4wH/KSRcgbynx8c5OUztmwt42vrfjx5c+cn
PHvod+TV5Uoy4KbEm0bSX0RH+E5K95lAw3GbZU/aBmL+L7pVrOzFY1+KAyHdZLlyTcUD58MN6uGw
x/wl9vOR+N1L/ig3nJElO4bZVCjGENDx2iV3W2KgeL7kVYSugMplRBoxi2hJMPHbYlhnBj0xr0dG
KgINYUVIHWAQEGKD4JZnIoc62gyBwjEHJpqnFph2sKlgW2msqVWld386XSR31G4E3TmVmHxVQIz9
btdZnILRx4fHQtHv8OTxFpRYgM08LOeLvVHrSXwKzTqT3P8XI1qmR6ilCINq+F94bmPHg81so9Dw
k9lyyTWXoiqP6dLTXO4+twMVcr23z5udtyePTj1jD8cph3spu5VsL5x4UsXJRujWX/hno/8MGfhC
CgrdiaRXAaRwm7jNKxDKywNjGS6LWwvLOTTarnTSHYI8lkLp5Gx+JT1DNgdpBkdxDXa1OXgAk6LI
JA6/wgFYWmlNd4esaT86814Qg1NYQcabKOwulEpPdn+TEgqR6ExHwak5WVZDreq/+rVFw7vDIldb
f0uvh1Wc5erByUSSTljVr9x4AjrAiHeJVB4bN9/EppsobucLxakhBx5ae7HMOZWBAZXTOfd2ZGp5
3JYW6gUGVr/OKYj0q9pf1fsPkhuVz7qxfC0P77D+7LRnNzzf9XS7uOVESJTuGTsKFq7JBrkq3Yuh
TMzFrq7BI2rg6NKAbsYl6+ZUZ++uB7fExND1pXmNOu3ejZK+ZdLUMDnPYkbZw+TmjvSSJzs+u9Db
w33mO4+JhGJWizbk6lmPGBha/2s9lHabohcq9s5hNe+DAp4oPujw0wJCCmP00R9ziXrLveAejkWI
SbUEo8aEoW0U3hXFE20Pj8Lxrzb8opo62qG1RDeFyQGoNy5K4JR4tH/sB6jf9DPAYLc1qA8aqjUS
yw36IPkFKZWGLTT5rnhXNNf1K/VFS5JenbfzZDJ9l5NWc827jHvdsFl78IVhb0z/NalLvmJ6sv2b
2ieJHhrDxrCv0ffzDoBg2shabLEJ/tB9MRtG/zYtEUdu+/v+obt4hQ9sRoA1AHdFwmRNGZzY9p6d
Rw/lKoJbByD5zBy396LXLbMTkK62IRmVMS0av9pmQfcbtDaGd8PgSyzqiuSzqVTNxWzuBP4AtqWY
WULcGjEZBlWCKzV8EzoAf/cHgdIG1671XxBE22wDFnR1np0nYZsZHTR892dWDZltPdoMeThTRsiK
/tapuzz17gIwcfsG/fs6+qru75Oyvy8df/WMVnqfb28Xlt3X+y3qvBX9pPOs+HS8xBekBcb5m58C
w/swpLfbO7qHJ1DDaxS2W3hMGBI56j/o1Ni+gpr/UIK1JCuDXEbH13tcWHc18CFZ9Ctz+9Ru/P9l
TDRvhwu9HQ1uqtErvcRF5KT3eHt/t2you2usoB8cc3D8O45YBbWDE2IVR7UVYuQAaoP9E7PUf/1+
8lDnEF12TkYtsQQJzjB2Kzp1AZP6peKjshbol411i9crV+as0TsmrU7Tfk0wQYwMu7v40IOXnsAX
NkAw6+CEB/Ipnic6vcIWpm4gorT3MixGiIHwC8Fk9ojlJH92j7cdPl5dcBLYrLvdL4FFVv2j38em
z1/5J2aD97irjH0C9wSEXSBKATlYfSOr83HqbCuTYm9fAaeeG9OXpFAz1Vdax/TRr2KuCHNU81lB
EBVey7dSAb/akyJ87Vktonb+IERYdBeGHSGn+uN/NUdW15TJw3uue+/Fl/5enOYIk/Rr+S18cplC
FqQAB6dBF3qWcnhq+0xpo7dL7OkUlTJQU433Zj5RJhyHjvslLLVNteQ3g5HzHNSBca503AjGCUb1
7y7fb1rL8TvEDvLYvw2bk7rpuYYnno6cRwANqht1u0w6AH1wi/wpC4lU3SPglmDSaJ/gmivvZI+/
Ea7OGHh/x7vek31kJdJI7JLE6rM/xriFb0cS7IHYTZyaMfQQiZ48xZiHrkyeXhJ1fp7xlOajbcTc
yXLXa4cNSU47+iK6FON65GCoAM5RKzCx0xC/+0Z4WD6m/cEffjp/fz5vdqSyx8FV/eH4HQtvTjRZ
j5HYLeIAV0Ou6ISSynTVsf8hWZrHH5J3IOb4ZOvhAU+0ORRX58CHG4uXUVv9PYPr2H/GjTqbmNtW
eHE31aO0WzRSB2e3wZgJH+zaFtOuA8gc/koDdr1W99xhtByzE8xq+LUPH+PtOVcu6lW39/5vv3p4
em/8mogDd0J/NHbnPegEt+lp/meBYRT0tYuM/gJmt++T5XxnTbV7B3huHpYpqI8ssEu+G6COArbi
N1GjY3DKlIM/XiV4fKKyl0otVYj2qDCAM9khHcCfrcckA5oUBusZ6pTl5OoK2f1WnUHlG8GFT4HX
pd1lr6IWi1W6iTK2qVf/P5rOrDlRbgvDv4gqnEBumQcVZxNvLE0MiAMCAuqvP8+yv1OpTrrTRg3D
3mu96x1WfgOBy9lMMU5BeSruPJYgbiOW5flopHtDLpyEiQZ8UQ9+VRUUAGlDChsnFGoW2IzI1pA5
4JLbY+2kE7BWLfGWXGQCjA1N65tUZZzNJrDdra65gBAEiAwoO8/BwFOzmetwqULtcN9aDWybgmGg
CN8QOrAMTi80UtrmAmtBBV9nD/etIqDDIjRShg10GmQ65/Z93i5B3hYQktBG/oUstjhZYEW3wF0M
HsGTAaGgOWLy2ngwm+4Q7WbKyLe+a1duEZByaGhHEptXXd7VzEd1BtwRIvmD20uTD0kc1g6kOrCO
zIHSNCsRPUBUZKoiPHgGmI6lf8uAwBUWhnrYWZwtqXXFzID7HKEh7KYN9Z9YayTuL8WSkHcMmGLC
/pJGRh7sAuAhNhbGgeKWLi2HA63HjBI6oqcLpQij5NqRRCVKEYRaK5CiDGqMOIagI4QklX7w3QUD
oxV9OSAhuvQZ9Rm/AmkdFPP+jJ4XQBhtbh0pU5kQlYTH0rL5GpUQBwBZYuzD2WKCYaM30gOApxLS
LQnfaLf4Cx0IHTAcJSYYCAHo/f/6jDbk1K0JUpk1PxXV+OEQ08pAk/vip6VhZmpjcYS5iT+EExqV
0fg6OftS3tNnSP8o3hVZUNpYXZi/GAqyu1Im3rDkEGrs20UECJWUXhUGIxKup43ETJRN95GG0JSW
N6ZZ+mRxgH9IopVo6dIvPH/M9wiM4+M/Ujlq+Oa3wdD0e9sQOPxGkHfouE2gSqaEs8Xv7ulGQ9DP
E515Or2a2VKcOqD/BX1OLNN6SMO/F5JNelCORNn2dCXdu0ac5dt//gJpDCrrExZ6v9KT2WP4RsLb
55zxy9PYQk2gzqdhOQjEimcXvxHmr6xz9LH9dTXHs2tCeEd4HE6X0pxjLiQ0IlbEI75GtO35vxiv
HUe6i90k9V7Mufn6Sub3YHuZ9v9ETPgi9URkZPTLA1PbwjrjX8CS2pjYIqHRAra849LtS1tLCFFJ
wUwiTq1aXFjdeX/enTCDsxswByZYfm86u260SZ+Il45iapMabwfD1uYwjHESn9DMkF+DNAPOn2Gj
HZmgyADUvXgM8VBW8e2ExzkUUsvEHjACzDcfEh4C30Pn6Rl2Hw5Ea4K0QcWR0POaAFojMB62/r2b
kyVz1Oa8Htal/ITfe4aXYw4kORl8Q/cEIpzjVNDD5oVOXIGzT2FEeN7mJPf/5ROMzL9lRDr7cEZR
cRtTYSxiCJG4d0++KXdQ2EanhcpcPw27cOWZnE1uDsD91ZV/yCBOtRXvm9LUN0PWze9rgIjNQ5RG
EPT8dLUqjAO/BmvEkeTQ2KqNp0FYTFf7mhKVVfKMFYn4PaliC9EcxWOHAbHmZvPU77IYsQjGgEiR
xXTw7tm32cKXGc5wU8UDyzju6ytbCbsG0wLDS34xXMCilimYjPwYk/zrPalyMWBwuRDfLIgMtYiC
nL9hSDL6YCyBFIoGSwRFJxTz1Qba6VQHwvi06TeazhS2bvya5w6gElLeT/ctPZ+ADErE/e234QuI
sHFFgKKbxRrenYeT6j81DB2npBlLay8rG4AaaAfcpWQyHIP1PH8Mdr3Zy0vWD/cavad/HabU+lJH
JQTntYNeAHkhkrCP4CuSjK3ypw6h8XHPCDh1DwYLtO1RN2G9zkzf/h1wfYo4MvcL0AUJgQYdwJHX
RuYL5C1hRHLdoWd0uEC5GiN0aA0iwMUfbPvSFq2QzNNbv4r4PyygXNrbXz0QoiUg3yKPodHZ7H0M
nwhBZvMMG84StBFWWXY3mbrLPBoc9OIgfPP+eBWuVQdy5wzHXQYiAo/JZvpHa0EHw78wmWKpe9Fy
txYLAqDHcgwVE3QKg/8cj1QCbeC3LKDPW83iDWrBxHiNWQ3Ec/QuWO9AvY+18DS/TkA2YFguMU6E
bR9gVIoGRVIITg6LT+vd3BIkmWcWqBequyBfOar0C3qdGBwF9vxenEQElQQlgDu5RY04iE8T0fUK
WEMCMAgc0k9IoYCLL/5R/FWMIr0IQpDVn+kf5OiFrpjzypkSUjT5a5BS9r2Yh4Ta7IJIlStlzPW1
O3L5AEywK404fRE8rr/aeYBBsJpVTkFqdbRbDZi3+zVh6TGuUOMsaEPmPaCrIkq7cTxyM4E+kTgo
V3FxHIpca6M6F+5H1McZv249a7jvuDlEqKOh3fA6h3qs5fhRNlNANhyfSiB1CyugBDTgNM9qr/dz
hsGUjAtoT5lfvMdJNX8Wgap6CUl9jz25VNotNHb+sOtrqcvYq/MtjKNbkHnpSmNAQpqfw3VAFccb
/Dq5VwYrmaN/Kzn0I+f9fYYejiw8IQc7uD3ioVPUbqFDKEfKm+A2SV4ezDDVhliXzHFx1tj5yFcO
ZDU3QAi/XnTJC6NybsROnN0KtrRBFRydD5C0SgaWd0db7bJQhYRD1Qzy3PIVSh+KaTTbFzhnfbf7
Mot9bWAWWGN4B9SDjejDKSq3XWNRoZnDLLj0cUbAwGs3yzncyYSAvt2su7/um5+LYd5+epjzWZny
032Nz3/Ph1dlmyfvFnwTOitL9RW/jR6jGghw2mDb5kjTyUTBIIg57+IydB5np90hByZMC456B1U8
NAMRf7KcJt9dFlCBJZzRhanreg9Ji/F1MWr7Toa3UYXOgRbcoARqrSTFQvmC4yh0gvGZEByznpZe
rlgdtvrvjK2/YNHrWMUVjiQO+vyiUoxkM2pLQtbfwdMuccsOB+hyCUEvbSV+EO1AfKxNPuATN1yA
z575XuT7vtcNa/BTdN2Gl04/HuW9r/diwN2tQ+kE+8SRbd8nGWt0GX1UfyJPrRZsVUHDYkQ7hyR+
gKKRp7iMUpLZ4dxZ8C0HOBK+FatFDT5tuDNKp6MET9ZazKRA9fAmg4KTHftsq7MsoToEaH3h58Gg
DvJn9+a/CWjLbQYZFYPFXFY9g/fv8e2nNlK3GdXP9v2d4FoFfSa1OIn9CXMtiwfsmHRPoAlo0x13
MH4WcPwc3FQ8UD8OrXcWrceQ/U/8jIUyVK6KrqPSb23b+Dq9wjOAVwFR8W5mjDzCV5QxQ/E6R2EU
/d6+2sy/tqPSRfCuQb85U9/24vQ+LoAJSszQSrg8w4k2GFMLFNwvGLdlDBC628rZli+Xt64j91bM
HhhVHupQZft2ilOpEiWqDbOwxzo6iI1O9DgxrQH2Ai3A6q0Z70AWoJWQZwCeo7Cq0b7OyHGlCwSY
M0isridlQMGH2hE7kR9j8TbiN/BcmTqDxGuC7OvmGlmss24VNoErxD/o48sPKif9K9+nxGNPNBIl
OTOYQ7J2K+hC2vd4cHb7OsL5svY1+Hyst6TdwhHoPOzf3m/+SM1dNeGaIm4eJUZu3TH1iZvJMHUa
Skrs+lQ2V212lXnLZ+sjJBZpEvfqwCmgdyxrp6P56WnCI/iI24l6lnSzsIqybRfaK/JziAFFADXZ
vPXtorN6k+rKzLB1jAYy9s75O3PVnMf4b7WEpTfutVj8dpqlcoJGalEWKv7jp3KehvkgFU/FjkMz
0/MKtRXx5Q/nCZ3ax6miY7j1OTpD8TtcwUu4yRcPMGN8fxWrwBXwwfDVO7HuH9XVY6FiYiGufPFg
9FySVIznt3tb4Nib43OB0wW1cD15jwaQMtkGK/xBu9Ztep2369tSJFuHjhkfBKa/c86eoPoFrYHs
mWgL8dW4YQjRRabW/Rsyr9JgrFvXIXtS1rPeMfwyBiRSYIBrg3iLRZ9KiOfdMN9nZlUydKtCbStD
uwYmwsBcP+NOkPuZNuotfylxZ+pG7Pe1Sef7IYx3bjWNbYgOp8UfkLtUW1U0bgn3FSNgTXcZIue5
XUGAW3Zlit+dc2hrDAY26eqXyZ3Y6YsP7BkBmhZmyxJTU3R1GN2uSXOluziZzGyQscxOkyy12Ql4
BJB9gdIIQ9Xc7HM/sdUif8Cob3xjiAD0H2cjdk0mN0j7SjMnOLXE5Oc1q7lQOiYbazt71/gC9cc9
Bi6zE8HaeE20M9XTgHQpoajpzHEQ46EpMV/HBIHofCkujG3Hy4LnD+skq8ReGA593PlQeHhkMVvU
WszIRevd985r2tRJ9vuCrbp8Br1Rg3naA1DYbMf1dgDJuWUyzUFfVV5ldp0mwNjuhQEuAmBXr3H7
NGKFAqR2ZDCIawk06QKw3O9Mwav9CyriBfX+Dmt82AoFpg0yYZcxhvEjgY8129guxIT09t3dN79d
Q/KkpGLit6D+YEujnJmJHYk0nRpkApkp1s5pwn1HwycjJ1GjGO4ntYo9rKZCeDhYOnvlKJl8Wqu5
hlPPmoMobogyOkeuDoUBrwdMhkW/yUCgx9MKgYSBa8uxwEP1NW5JcxqMbsjx4vH2Czv2iLp0qNMm
UXQ4Br5D/1wgmBIiC3nHkW34JRyEhMTL3Hmw8Pe9IQe+pLJ+UpJ1PW3L+hQgqA/TUcvw8o3wDEXM
GVdQEfDDSOFtnOgPnzbTjS7vo8NiJnXROHHeuBbfXHxyueOgpGPoCh/coVLCL5t8C1TP51mxkohl
yVyAH59sByeyGc9OQ9Kr010dmJzJeEzdX6DuhTJvlpadRerv6aa0FDvN5opL/mTKKAL2J2pDlhPi
L+hgW08xdfeK9WITn6Nm+ljcbEpdh8K19brrdlJO/00XmRmP+tjPSNuBBNQyqAuBGfAFLhnWyXhY
cJc+4hWdgvhDYAp6lLecRd4c+DXWQn2rgHAhopyYqSqHhQvBYWJMZUwyeTVHcotiHt2z86kgKxYW
WZYQ/tidQ+Z2NvVK33QIm3wfCiADDkgoqv2XQzMkQ3Np9BmyyYUIaUjUoxI4ORdLa/cciV26XFWK
CIYO98XyQK3dlDZlnYq+gSJPSCwADJ/xIOwEy//iSdD+A2nIcJhHAzgM4uE2WQ9XyV/KkPcBq0VG
flKhDz1Z1TC6JPOXcTvl9/wJZUCOn9zW4hGjOjLqF03j231R4UiMRYEwrEH/+YCnZIyGlsy+a5YC
EVaJkw3bJoouoAFCwwSsAsxALhxhbBq9WTo+RiW0i0Ka2hFkm7JIUvvD7gHrgtwrejbkJgyWgoRG
qWLIBk2CtkjcrsSiDQ/cz+cbnTjVoXsb38fKR2N3cvkXTGIxk+LvC34ef64L+bPyHbHckM68DSAd
TSDMMovt0l33/cYDn6TNZnREWeMovDBsX55KuNApNMgSRDuxIHjzKNXUmPns2cZNaNeLxR9+obh7
gR3gnyLEXeGcAnfKI4HJANRK7/55U9LGwf/hszxewsMkDEoET7wmf6DvCWIvz4H3L88y2eFlWEMD
p66UaQHfWomykup2MvnexbT38vDmiOdLKPjiv1cUyECeRMjhqo1uiI+SYcQLfmPXHZBmI9RyY9a6
nrgYGNadIclZyKWMCk9MfZjnAe7YDOMYXQx51QR89Gzj38GvAPySMcWl2vM05l1DeAs9fDWG/GpA
OY7gN9htgsnIGAwUUz6yEOzTRGMGur0WhrCYPSbWCtrih/ZtUHHJ0f5HD4fnNRpCoBk6iqs5p82V
zhganOIOnV6QIzcfAJi9YLzIlah65Y/8TUR9QFSfK5NtCfoEtBy5r6DCHCQUaHlxBwB4KhpmUD4m
+E+uayCHE7egTq7ddWKwy99HDbQr+hmU7eInJjCC3PDyWZYS4UQMEQfrCyF7CDtDemGREEmci+CY
AhgKPxKpD38YYViXReaivvJIWOJ7OHfA7xViiRh+cWdX3OEHIRoM3MQvcYSl5Nh590DnSeUppaUW
NoTcujsoILJcuDgCQAR2yAV2ZKTxLxHT4CthqMxQZHJhzM/eaSXpjPQXEXMSFD0ioFopuDRo3/Rw
hNwLOQrtoS1m3k+ZoHz8P+RzPoaU/KFOIXQsK4ufIjc2dUkUXl2J4ZORGxYa/j+4MXGe5OASlyij
nlymMjZ5h1CwiPch1Jg440+aLTgF0b/OO3p+MlkkhlccmKF5s7HwnE7iKPS6xOyCYRK1eKUNFwMN
LNUJw71an2jjVWrD6xK62ZRUZA+bWvp3e5665ONuhOt15RFHpoL9KVQCPEyePm72nvHJPOZ/Yc4p
/MrMjYiUyVe8ywLeNUMqTCSkcJFDfJcvfTgVYLAPgFs5y2N8IlB0ConuzaBJQmWodcjYYlbFs8rz
ygBKDow8YllYEvbI03LtErgrx0V4JCDPsrKD035ijdhpiM+BkSX0I6pLKTZk2fyy3Q+XjW1hjs3P
VEIr+GnJkZSfZ2JqAbfi1NuuQawPh5TYAEfnwjsQBO/ziagksSP4ypbCknmyJbDXUMWyvPO7QJOD
6phOZQfeeXLRwnESZwReWa42KUOedBPicvMl7CNxueVqBEaGF0vzaG55ASzHxmKkh9UfMjvZUX99
sQIAyVr/SnqR6Gwrpyt35xcO+7w9lyO8Buv+gmInryYbMdLOB0wxRFWrgQ1WDtYl2wTzNuT40A2h
QALU9cfR72/priH5iqsVUulffy1EFCGO8RcyvxdCTxJOUdcrCdCSO1n+CLWJbQjW4oeIB+HYtimM
tOjJeipTpAx2noPfoAgjwr6/UDG8CkNQW0aiKaMkENiWdUxWcJncyC8MvuljiUa5JC//sr6gOAE5
gY0ixqcghgWRzOSc41DB/F58U/hHPqacENMbuY6AHrwlJyLmbPU+cdIY7CBC5CrhRuAawgRHUhgl
wU1+DIoKfz66YpQRJyoT/AJ53MWF/AXKx1Ijdx3VBzAgCacEp/i3DyZIYfLflctLI3eNJD2JR5DQ
dv8kKfFAuiveVogUFrnyDeDwYjND4a3JejWIdIxzzs4gkrbrCg+uywiknL6DZtoZUZP5tZdiV9jy
meDPw0GocmPqMglmgO4sF9hBpiy8POWJLJAw6ygY7RNELlmO5ZISzhXuxECGEDlpK/6tuwa6zu02
fsFqlLU7+x6QXSKLrNRqwtJjYMP/MTLw5O9SKG5VuFnybFCZHV5e+bkFXO7SCvZDKTifRDfIbSFl
D9RAXgzoGwYTniUsvjvvRc7ZPej+jfkp4Xg96QXv5L/IyzHpoYxkmkJ9LveSFJZ3sjTS5X+1O7UT
95wMXA7CRzxNlFjmcc3n9WhGfLkVT/gCQnS8ANVVeNrTPLvC5ZIPmTw9aSovaOKlz3h+qSW3oQr3
nF1tdBsBQ31dguYLLwj5aeGhQhYFyGD2BAQgFDDeA/AookCeWep5qXgBrbgPxXZe/FvuENmB3sQ2
YCFcATbqjcL+3nKZJy4l2FR2eiluMk90i1jx2dCzR7/GCBK5EMyHaKOGfKbBXCLBj7r0XEu6EkqB
yu8wM+fnB1Mp8boJiDfaK2Y6VD+eeNhSH9jVJrELhgp4GRxBchj+7HjfmIohtZKSivJB6DoiNwn3
e5FTDs39fvVgkAFNjgkhAjgmJSH/NtBTUGL0rNUkvKEj7zP0vYQiOL/hsivF0cdyjReXdQWGLpi/
VLmcfJbOG81MPa496NUU7y3uPyhEPts0i2n0Qk57wGrbGozExoYwJ06tXBE6oKsSdxkTJrSCUh/I
qZAG8R8C2/Uu2PiX1AyMRuRMSQuBgRPruOwIJWEh8CeCJrrCRlD+BRlB1579I9LsvtnyaLkQ26PU
lT00mcnOLFsfuy60B/ZsX5wHZHFg95xlbJkf0RRQ/mkmBQiOopJnAGzCZ9aKCEZiJB5aLACzs3zF
55LcYe7Hnn2jOZF+R9YK9MgYwUg7IziJxtHghkKaDZDHBw0hhkYDDJY+0AttWc3Hxf0cQQzAdHcX
tvuUfCO5Tz8NpHv2BUHrO8/FM0AFwZKHb0DXOUiGUM/ms3wwsyD6iftY9h12nq2gNeJ49ObmlEmC
MDXlppId6l9hVo6M+GEbC7o57E4Fy2kkeoBeUTod2nNUxxhHgV/xMtIr8jK8CPRGCHpf/+rAt31f
tmshfbb7xO+TWixri04/I0at0u2oDEjPf7K1lO4zFpEecvVf6ZaRFzB+witujMdDSsVz/Cz0VANs
/E/0MJCiGA5GVAUR/THR13LCOioD6MobkD5dzf51joV3YVhDQ+rLQX7bsfR+if9AmC7HWf4o9KTS
nzL0fdqySvVDTMFY1xROj6x4cnKa4LWWg9Vhmexxkp6wUoUq29BwsNeT7yx1qnBuZVkQmu3/a9y+
DLVlWYR47QJs8V//VaDcKypwvRDFxYlPEjiEAfyvLCZlgk1X6lPhfTNCQODe0nULmCGPFXRNjrbK
OvRgqs08Gxbt7bM130YUB9KPChAjK6Q8hHxC+wMTnMz5z1TECopo83GcE5852YeamHafHUia5D73
JRvVxT1IgZRbNMAH8hM4Iv8OmDT5mMth4dTnSHUoqqXQkuMn5Y1IduS7+T/qLwfzT3aQHYHXzWgY
NoEc+YoN7uTMT7wyywKJSbJDCedAOLAyjwPT4GaRcBwp50Fe7XvwGHWwPZH45MFIzjBVJhsqrnnk
Pem0IvJIpvjstuLPho+cpa6K8BPjSVbTAYiES3Xg1riOzt4x6hXcgI9ssov2zU+527f7cBllviC1
+KehaRyrDajv7wPKRSfG0EQFAYSpcpL79WqVvwKdxelPio/DbHjE0A+XDj0qGwQvBXwu3WlwLSno
6aLryXpwU35hTOwoKI5dONdrigLIC+NhWGYcNIOL2u5sqjGzfZBimuAUgrnbrCsWRxpQZgqDI/JQ
SsdRmjsNNevA3LzcyQMTUmSl180Q9qR5/mpmHQCL1W2rPvC1uszKebEzH7PL8b3QZvqIyJsn+kgc
bg5M0pB8Ywx0YVVHL4INwB3jeRmoXlY3PqOPpeUd8BgV0mZu9wh4vsJwQmjhKoEx1b/rSP/Wxfl9
BaFgTgzhND0iRGJfq6MKG1sx7IYiE7SRAeUlifmM9SU2BMACkHfwILVLK3dFbdt3U/820UN9CN3o
TW5wjwiBJ4OjrquHOAQFbdB497CzeszusyLuR/ewdxyi6PTLmfwpt/WiijUfs6OwWuQPa7epUyy8
hht5cDPW+Fot3gmmXReH3Uy3utFtW4iIBCswTHEQYA4xJsfzB3MmZYpty6Y6c3BTBiqJLdNp+T2I
5Il3Ez5YzABKcigDjC48qMyPseqXGIM/xu9x5hueBCU8nB4Ry/ALOXQengXILOXXR6jN07ywRJze
4LMqU473Sj3Aw0bY3B5AXxZKINwLRJukw7RRb4rm/9/hVFDqr2q/iLIxm/8RcIVJ7TcW5vp3sugL
6wOIZyMe5XysEE7HnHKuKB6WoGMFOp9SlwQGQlVRX+vfuDGlR75ALVpcVpwfqpZUBoUfxAZKOfwm
EQMKJCPnHb4GgiNcI5L4hOxa0CUJIKgP+IMii4ciggQdVgHMAggsFd4WiFTgQPUntAvs25hvUO7T
Fsl2g+sHHzmLu8SjScO3XJ79Htqiw1xWf3Rp7M58N6abs9e/EKMAk4QaAAG5/QAcf5jR4kIqb3GW
eQJ0sIuww+hLDvD9aem8/YGl3S1jITVjRkX6/AUAZ3JSsztj26P4KXIf8gmtqub1riSbSo9NLw6I
0yBE7gfwIX0SszanmWzvb/7ebZwSBwYki4jSKZ2wE/g2Jirqs+/z6nTsMy++muLpg4D8cO86d5gO
eK2Qj5iQbmOet3yDHWvcOQwaqoaWMdSQ+iLnMYv2HBXei7kZF/DqdfbqxKpXAPblzWSD42bt8/2W
ah5YCP5vjKeTisYiKsCb+d/C1B/yfwy6XquK1MXD4JBv+Uu9ui9eHJFDIRZMM3U88PUNJqPq8bUy
Njy8XdXjW1wu5Bs5kwKGBsbmhohn0QK95ltMqpRNO85nr9Wdh+UzHr7AWzSoKXlom2hHpBSi2+ED
HhU7ytWB39WOdZIo8xCIJhwQj5eHA1omasOYSsqtSNSQzJ+wI6Xh6kqiI/NBiiGdr69xyhSwPd7i
a/hateOKYiKJxP3PwJGToElBoWidYrZ6kPQKYKga18fK6/mySYhH4o0OH4CdRuQy/RiQsx81VAED
7EDZ8o6PBRvQxKAlY8Lp5aHA4bRn/tXh+PgP5Hrq2Ijukqmpjl8TZaPz0Cvll+43MQ/l90+/mulr
zEDTYx4XydfWk+9fqRwfMT+q++1EJwWL9Euw6CtMEty+HD1qMbhqt3e3nd/deguLAmEiVHKgrJ5N
rIzP/3i79ZnHXX6u/pX3c8atlaovuPJ/HZtnu/pv4LLLSiunGRwu5cyvnfAS0Yum8GKV3xdm5ed5
qtBLxrv+LH7hZUFPDIdy8nr83Fsvn99Pdn/dPVnPBynBQck4tAmLAr43NS5js2012anbJNo+C+6H
at1e/BNMYhruof2iwxza9ybsIN+uzDv72/DnrIO7sAuqftYf7c6BAb5NeuvbHbyiJomG8DHRdD6s
B344lGDKuMRr6uR0kyWh2sHZsAasqefgBEEPo/n+d6FRQYz7qp8zIGHw9aA5Bdy3rkeDikxPvLqY
aCB8qFdp2pJIox/wjD5WsPifh9diml/DK7xFdYK0SdH9S+P1SoRwtHhrZnBYEb5M2ut6kofl4gL8
SdFaA4difYF/BTIMkCJrCBV+xZR3DW0DmovONX6V7vsRkA31+msCLj4Lv6IklMBPRp2pU+wfXbuQ
eCZcxOyIouMGXcl6d8ym/NI0+wa+BrmBnMcQT1rhDVK+lQo9NSUepRA+ecjqpDQ849daufBSahgY
o4rCEq6Kz8izpKq8/OpfXRmIeLcObQr3EjGnhm5tdAC/i3t336M7Nn4sDvV9muHtSKEms9r25l1V
1JZQjEKYfz52N3iduNRXqGH9MoCfKIYgXcaAaVBROsBZgmhxszqjat+31MRqfs8ALMyj4UY/F+f7
VHvMi3W2NGjl1G54JsP9sk13Zn6f3oCUKgYaOwRKeNWOuzO9hKzCNLeG8WCLu0sHDknGDIU2lwRt
BKG01VPdrBkLMdmkl+fmp2g8oj948JtDNX9T2lHispes71PRUUl4YzZKjMUXaFvJMbUaQOIFQ9kE
0sqEWxWlbmfyuNgGoBHcpVmPA3aNLiNtv/OG8DfPPuOntmEVe6NQe/vERdRbejCIOG2oQpfjeshW
Q9geB+b3L4CCW986g7y5+teOJa6a0x2tAQjiZF09Y0W14S3lEV+z1iqAlDJb2410DV+U5IAyPAUQ
dRk0P34afa9dI0KwaLJGnUUPM1n4yAWSdAJ0oiv4HdVNYnevUHX7D3dA9Rswl8bxGourShm9O7aq
20zdix7YLlVmsRZQvYX1schIL8KbeyAZAICLX/oXCtVYjwdP96u7c9590hDgODfYXIF59HV+XjfL
gKszmb+R5TLB74FxQLHhkurDdUORJSGqAP5dglZ61pM7EtlrF4qWozAdzILTXr+4BeSP6bWZ1zg0
N1ZuwHLdJpS8XdCXGmgGIoHKAHucjYRsgWMFGQn0WExNCwu16hk3khLHJAb8yUH/jJ3wVesFeKLN
gFAbV3FhdWFv0LeTHd0kXRhA6jOi2reGq5Llj5WiWbDd0MmzHStzFcLx6+sKIeL+ra0lIhieK7AG
QhO7D3mSOaI/+CZyjBRSDSIrY6zb7OIazt3fucoZoZRg4q33oFCpPK1nPmmVhhgUgaanOCuNjXZ6
e653U4NLaQaMEOob47pk6acruo2QFo7r8MnIClVR+HJY2N1bfGqdJxwpEmpAJtN7cAWz4YLDG9NR
cFhjycMqZQq/gZiiC6MaGnTaeFlm5k0epjHYJAZuxRHJx2NReTqWfmlICVBg5yuTBuYl28t3ve58
QT6q1/AH/9KH12MmuLnlLpaZ8JR3cNvLxCMDMv1Vw1dqVesd2dIXfKjo188+rJPOzrze6H/0iJs+
aOndZsVs26Wnp8dvzWax/FFrSqYDi9Qw7FIO1MwpOanwbFwF83fcyV0Narl4ohEZT0OESkoL37iD
9YJKLFatF3kW+00+sHZ48YEIQWxBn4fC5YglTYqgAx2HlxM7TOJTfF6yyiEk096T50Sxax/u7Iu1
1U6DPPNftQtw9vSEqSDzerE+wku0sy/xvuL6cK8j+jxUmMjsg9tcu1g8vQEsNzLG/Q8UBhdg2h8e
nkgLiWpCceJWXyc62NLUfko92ul+ulc5FWsWAvrqyoRLlsN9EvB1r14hs3GmpT3WTS5m7eWwyRXm
HRNCuIHWC4kuNNpqet+SyzYb9WadsCJ6XY2bEmlaqpqP8Mx8wx6w+ONHcewoEOx1Z5NML2AhzgVL
IM00xhKgpqCCx7DM/hGfeQVMDuILI7WPuQg4hwAaiDuBZ/vE10AfkjH0UKgiNPkxdD2hfg+mMHUe
VMyuRoPI+IGw0ITDHRkwwNJ7SIJwQwGmu+wAA7/HRbZV4TkzSB3hh2o9l/rPMwARB6GZZszOQaOZ
Qh3Y1A40WoNvmCPqXDBTSK1eusg2Blv4w1b83c0e9+wEQvjsOX/76tk0DgX+UfjCXcYMP/Wgj7Dg
DjcagCGgeCnmyRwD6dJUWNwFa8iG/mtGs9uyRoHSsv+8R13AZRgI7FhyV71Z9xgrSXpzPjshLbm5
/RWn8Jt4SQo7rl4/qe2KLe0S74Z29rD6q87o1PGvunsGR1EWia/rP4JUq5dQevh3eTcVmAh7dpuL
yOhpbBCSDQMN5xJopGe3uMLTm6ov4Uq16+a1UNdNfAO3I3pcDfSns/PpPBFGpQtFmKqw1Ee9nUm1
04yu82qdTe8BuxsrMeQkRjbDkJo0aud4Bpyg2AjZQ1kIIifAkYgZ+h9fCeYiVCJQPOcQ01jSiSLC
VIYWfZzXK07xsro7f/S8dw+VJY3hALXUEUdLUphk/NL5TbHlrJgid+1yaURPaSzozybouga1m4+v
XvlAj9oBbHtSwy1ZGU5zGM1vEFmdFVd/uTotXzKGp9nY2tnPvnez16wEsNac84R9S44QtzC2vGwc
cD6XXG9cjsmEbQqchSfAKQG5B/1pLRlQmKW3psryj8FOA8JHIRAw4yvDIS/XAX/LoRdeoz+Iq6Hm
QCN1ianYuTkH8hfPvQOs2jNojLDeElIButtk3nOH+65DsdviArBjhacL9U/bTpQNzRtUiGZUTQD6
hljfq9sxYYgj+ETdt1mz08PtR1SJOOovOQUQDJVom8wKxhSFgNl16KsImsicBNXFGl1qjuVW/IoN
c3k+Er8EcH31FfCuyhcYW53p/AqE3moMk5KjZm1rp7vtEBiVsBcaUXd9nYNqzfJtDgmp66qZc8f7
AR7nyX3TUXoNWqc0qIcOqmP6xCAPk4iiDB4lWKc7nEGnvQcJOUxX0DmxMngw8AHzgyiGxcACQ02u
5NShpthRO/rxcwRXtmKn42pLF12m0D27m0cG9hvrJLoxm8wsSosGSJI6h8aKqFznSyHEguET1j7o
pV9/u8S6zjNUi2xdjG7hILeGc4tvQ/OCYLVhRzVU5zYItVpm6vi60cXSL28Lq3zDlDZTWEsODXaD
5wOGMAO7A7pKnGqOXN0pZjTOkIwj7tlb+/tQzQqHCHZn6Onojzan2i4I9OybtXLs7SxcNjEDW9yB
TrXJoKF+7YHNMO3tubQg1f6WevowuF3dfM+dDLAL2oFz8+QyHb7MercYDNipplcAE6hyPXqDpzPY
nEJi6Bl74vgJreQOGoEwD9abo6d+C4MYBbXiadhXwE6NKzjj70AZd93ilz1yABkE5zOIMwxL+9HJ
BrXD3RKhbLKsbCTZEX0+Ge+IjJOASc1kYKGGTOOKQS47hnUeOm2KoJzcWhq+N952Dpv+CaJn4hRN
YJx8g4ONLPM1ffTdwbj9Bi9MRrdD7RqzOxHgEO9ht3PEwwQe9x3H5ng3ek/ut2knC89BHvQc7Efn
yu+vYucLY6LfHegtWIq7gtmJ+VYRgLPu4BTy6saEeExLORrjbNIE99FYeUB7/CcyyB2JIzvtG/Di
s1N2LF7wRoNDjtixN0m8EvWSO6y8S4nbzjPU4gpyJ9Bf0TUTUmv29+UtoKZlkp9N6/1jyZx7YvyA
FMdtFnLRzRsIela66E/rzO62dD8DbvWT3CaIatOhqUCYw3T12OOIcj34/dx9EeE56PkXhmRvxKTQ
icPO3eGg4npb4FwMxQUabRJyWRaM66CusoHjWAbbhzLub7AeurvNBVrlWTJe7pvramgPbbbrqezI
m4c5TQJnEq4oe2Lm/zKt+jcekCkMvl8HV2uc0929MEhKqGBmu2nbjPPBVPvW4etA/mcFFaIJb65l
ZeI5Yu7CAUsI6TKJKdQ1ZgGSjG4nhG0X0Zlg+POaXK97E+gd94KpEpUPaOG5Wtw5Uf3JsxUb5Eqz
WZFoCa/8mpMrp+uQXINncN5mbKXwC53kuUyz+I1ACtHS+L7QylXZoMtiCDgU43o1cwn84Vi6DWOA
t42zdbu5ib5s97J/ryieUOhpmK1wjlnPngeF4QZQAiwq5HQluMtBPbZeXBdCp9qXKE2HuL4B8yNL
Plt34CvR/mfMF+BV4pH2V7HMd74zLNn6UVm4zyQWW+0/Mj0SE0ctTLfgoerL2w0TmoYJeJ4G4EHg
bFG7Lr9fZ7s6vrGBZSCwz0H8prsJXZZ1Bzp3r7N8Rewv2BcnY6xWVol5zvG2HfTN0nDetEuPRecO
+Q3A9P1doA+44ULdBYA48AIDv7va0sJiTno+1Hg8AaLGeouBWMwWe8+ciuPGObgruPbhTo8/l8Ek
jFIOAyQdpijONYWjQUfYvrn72VdOPlqKC1IVzIatxwpK64uxGm5hVMhQqBq7S+wcKRaaU8EhuwZ9
eE6K1zRLaivY7F0MYFev6MEqwTV3Q4DD5AEyBjTtMeZc3dkLBxTwbDeFd0jt9MrgcmORXO+zrxOo
Xmr3xiV8W1zvnCJmuQupT7rmBpV5lMIChLBEus95BiI3P88poSmEwQTNC/YDNZEegDR0o6pn+NcN
3PcVmctztfaS/5F0ZsuKaksU/SIjFBDwlb4RUcT2xRBbVBT75utr5K6ouPfUqWO5FRZrZc6cDXRS
qyXqm2e8VAipJVT2jX3Sz6bN2P1oT9fDF+TI9MCErmUjdKMhzBndUKMYyQ2C26S5aZ7gv3Yslaxs
5EQq+Jq5wwcauG9PVPyVwRN0tF1w5DB8tvv1XSf0BE6T8grMJzS/z+rwXpes2yenp5EfFrGucM0O
ucqwgIfv1LIfMahu+7yLb50ZpY7Jbme4113UuU5ap+kX+PXx7O34oZ3xgdmN3lfak30jr2obj5AG
53jlq0/aETreu+61cXI4WRQ0Jvd6uPiFZ5jY9Ne6EJaggHRPfR5EnE5oovEgtpISnpxqawxgz3ms
yZBP8mH0L/9HTqsWdSyvnjHv8lUhnTwFF//IJvUHuTrnNDWXVDEAoAVHwiXKF++wuEI/J+USQcD3
FxXgLqdXVGF0mzOOU4BLjOFeWl2ZEF7H1SlCRgFwVVrzx4vh5y3UEROy+VRfmsOOBcIJ5td2ilZ+
78G8kC5bMSgu46vA+tNbF7oreogi51qhkPtPGKGR7YMWl1a+x5FgU5FKaWXU82joreMIY4ks13A1
4I8MbFisBbFG7N/8JFjcZ8ptIEWCUW8yIcSSx75X7nfQPnvIZmVg+OLjgXroEc3FkgYrn0PBpeaA
PhCdoZntSjthLK3TmCGTsXegsvCs290LAQg8ixb3aAHJxq8qsAPaNw+XOmAFXoJjDugH6clIL9Ex
AA3zdRdfq3Xjbs13O1Rcc1rmaTLFzNyqK++88HXpgwvCoSLAXLqfDlAwNOR6Bpjr5tfNznoUpsH0
NZ1zoME8/JDqYNxt78H1OacgjE72MYQGF+bAAmzHH6uP78PmMTnahtu62RsNXbn4QxyK5tOlKd5o
M91RcsO+rnbk2OHPJAPXEMKUFvb3WDv4j8m5ZWeLRYCrNZee8Xl+nF9HyJSgnYTtm62Xziv6fO0+
JhNIAQ7Whoit18TIXtaHu2I3Ovam44YXHzIUlVxUALu53nes2Aeo5msW5i/Mw0qD8lecZ7qdM6rf
XPECcjAyeWFj4Z/GyIbJ0Jbh8wniq9VBiQF9a9Hnhtd8X248p88loWQ7M+40QYodYQLCVPxZ1Txn
qf2shPb5rDrHB18QFSHNTisQUgB/A2sKCBbpT3FMzDytVP74EXP+g+Ixwb4jd8l/2PcxOyktKCI6
wd9gD9bIJbY7FJqGF3bbiZVxouZFAatuupgnKEEuVlqI5vObIMoweh8LNXzd3wWfoYyvdv+7rtOK
dA1IHwDytVVghBHWk4wNrEkLmi7GBbhtWhRZFp6s7iLt+bAPQ+Y0P+u2cDYNu3+rrNXha018Wnid
MevLfw8X5As0hec5BHMycML9UBI2NcbG5DD4/UPTz7QZIsF2kmVfc2w61LlgK1ho7KyawxY6CyLW
q+JdeFLdJ//3g/rJqcV9QqynBvqpkLmb9kQWGmioBbGE6tYUh7g7BBoD7BbmhnrI7eFfevBCu0e7
sTQwaTVc3Vl457j0j/y8V9Bwy8TI2r0ODkW6s+n0HvGtoFg5jiqIsMcIu2H/E+zmgoYJXwPCq0ul
frkw17oCCTH6RumAfxJbN6uCMp6hjXjDERvGNIhEjEBjZALwwrin6Hhql63BzrktDnOQN0+dvFDo
CbqdihKL5xOCXAUODi0QDgg7ILslFEDrnrCDwQxBqNx0YT0IT/gIZ04SAZGuJPcRczTWLEkrF+Qw
2JFZBTOcCA8c4Q4C38A6hczHhIYtym1NWCkwD1hnmRl++MBCqpBFUZCM67asDFtmPF6oCPFfx224
bzrsb5R1HduXf//2N+6ky38E1iFrDKH425tMSlvttXsbLceRnxbdr2MFrCj/f7WzQ1rxLYSoeBqS
G8gcAtQ/QBQCXJV8guPIDBlrfvhOJbtdM2GvdN8bifGDjIVWZwRceMGNmqvN6K0Vq3E7ZpB4GVQD
QAbJIGkz7Lv6YBItpmsnHiGojZ4aE4MAZeNKtgJVEW8uIxgFTUMHWobmHmP8FghMJkZZaFJcBCmw
XPhgdMJxFcEB+9OHCAOEcZ1wSxjRdfd8TuGQ5IQ+AopBbaSAF5YSCCTX0ZzxhnYutGWYltzJ90gY
H8ASa3lB8SO60YAJJVM+ufKMjjEQxwRiKqxGGJI8pULiKd492U/lFX/cTiBRFpgssULGbvKDW+wZ
uNewC8uvP8q1fGa2Dsi7sIHkg7PH1EOmYnx4xtJ7O+Sm7yivyFDjwvEhdywGeaxusdytx0SiZ0hl
B37nj4VMLfBc6T8ChhgtDlX7gUH36jaxbrVL/9uWvy+EcOrzxUweFlmRf4ybv8V19VsFjxKXBKY3
jzgMb542De8GuNvs7Ls59VjGsVEIidrMW2jmGHVcHRB9m00etyrxMPjZOm7W5JK5hv2dtTIDhruE
tGTwr/3+32rd8FvI3Dua7kyuPUGVck9IGkTuDiopDGeozJ6FmRS2T5gHrSBWi52W/K+ZXrG1mon7
EUIF8YRp8Ut8j9ok0OsY8OCzDLXga2GeUDmu+0EaUVszUYVEYomNK7VIOeC+iK0//JQExiHyjwql
CfQEvCCe3Xt3wd+RN4d4rMV0L6DDCr2jKC3USJm2ol2+77mX7g7XL1zwBxWmSxrIU7eZSjLJL9qR
/aA5epfNzG5zMQzM0pW+Jl5vPwifodozuGQ33m+RokLjd1enNWcA79XB7eu8dtabi54A/K/ASXxO
4n5/NSEwMAzlEFzkWvijAKIShYi9YPbUvjhQBl7F3iMJRKemHmHgZBVczDZ7WiE+5Vz+rmb9EbX2
HqsBTUmbmskg1AhVSZjJ/RHBQiYu6X0RBwiLkZchXuC8N1ziOUdyN/3VZlP5JobnJ2sGyGfxtobd
DA/Fe6aD3wAd8nWe3htzrK8Haudz0fBPOmWiORbLrLf34uxht++aXdzjcKP7EpcjZcORy8KOBYxB
x7vCq4rSxlrtQg0rp6COdexwdcO9Fa/4VTSoAuREehE8Ewpl7zpSJzWxIXBXKGUiNpoLk4TbDA48
NALoEQP4JZGJrxjW9WyfsowaLkAXFDIhKr/SW5rSv3NynIatQohTVXTbW+bToag3FJcMGfCjE8Od
dHEl48Q6TI8AICgRaL6Y7QPUYcuLrATJWAlj61E6yvhM5qeQFqsedC8q+E9lNxkromu5k9NVZckN
Z0tha8ouDxPcemfsfkBzcqIZWYmF1tdrRfXyWVqNBFgIJycc0Hs/d3QNvziuMdEGQnm4jUGVi3nT
t7SYDHkP9z2lNlXt01LxTMzmlibf17T22I2IrwjafAzF7k63RpFvwYl6gzZN+vjWcelfbj3GHWqp
ezdJAX5sxXmkbX/8Ns8CmRq4Aao8cW/USsf+PjNX5+WLwOqZPP39+6wZqnNtCOzsq/6xq7SsG5PS
8D0Fv8LMrcPSKxP2pA+CZn5YbaHUgnnFZ8fj5OESMGAfeP5AFaMHe6v/fFrN8JdhHJl0pBBhgbNa
lD47jN0Yv2kT2fqiHZI4mBsnV01UTg4KRP3PHv7ZlfCBIx534o2no5+Cklt8LP9IIxnz4PnsY6Nf
1sq0sJ01w/2EKiRgbmS+7M7Z+fHW99U5UAHCrR2SKNW+TK+4pLV4iBeekjbDanqO37OFx16bljg7
8BXZBlSkdtuKRojbDpUTP57Bvtdi/6hC2UPu5LLs7ccWN4Sq+374WnpmyGSXqAOj34A2kW/S5OHX
QkY25+Jva+fZNtwFJfOPchClLQP1CKbO8P/hqTNYpCF4tKxntp99x6RTxKQFRTrZICpiOyKknA95
Icj9SaR8jGr/BoM4OQ1IukjFm/sw2icgAFoPj8/uh7gdJKkH7JhujjLQ5ub8j2B7d+mDwNR3/gP1
JTxTmelq0aNb9cBqMf6T1p3ZPnNFVyrdMQJo0bG+PFLYE4MzT4ThcpTJFsWgBp650R8j4/eb2due
coD65uyDwuEZmW7VxIO+7ajph9mIxoNExqdlzvdUbsEzUjk+mWwZdnWDhGB3MEW5OnxwOADanSl6
I1Z6H+ZP969dbi9fp22k9fS1c9RVZwW+HOFNjI6wOdFZZUMcfTt4D4BvIJzQnR0VxtN6EURydUwm
p4Uy/7soqLFhRwA+Q7sQRFv5sy8R4yzUd4O1IHKvFTzj76gQM2BNd26okzjShMGe8tvaWXwwzIFn
4bZgnaEf4F1uAJBjdcq8owNvmV17jkUKVssUCXOhEwsXFk8ocyCMXIQJACXgbahh6/CwZgbH/Mlq
r/b5b6XgzEL0VBczF4buq+bATNpoGgdGSgsrhjBV9gixqBDSCsNuXA7amCTo2ClTcNipNx0gwh7X
0/YQGOXNoB+ZwxOjFieRLh7Tnz2sYRCe5Ir76/TOJI93p4eyHitMYfwHfTLIAu24sxbfO3GEFGnj
EU0ozLMUbiiVgsrxXvYxmEfA+GDjaDqmZ8IMHb5BqC7x+o2mIIjAEn4QVVFsOgOo2/q26p1R/WkD
vids/oppAdPvPomFVW/XYTAAuLBmQH63FtsLOpH+Bwt2ky5expZTFXLCe7yXl+t40BAvROnKkAAR
7p37oDhcDYD5G7aRZtF4RIe2+95Swy0mzUxJgNI+s+MEWO1poP5H86/B2PCrQncbQY3dUnsGuRJs
zoR8LcojTNJgVeI+jxIThmK6d1KMrlGD4DlOkQbQilOIPX5HBJ8BQoiQkYgsxmXwY5BcdIQfP+Uh
su6B0d37GNLbfIq+CpELr+dy3E7V9BnJX1B2ItPXe9cAJlIPxkbf5D7P9B5e6Bn8St0/4cdXIwo1
s7P/tEjBQdrBOw9e/hd7LiQk9lpCJ+4ovHT3En99yBMYfjXQmNzPoZ7xMH3Su6gkHjhyK853q0Wi
wdEicRQ6cOCMG8gOKrfmt5hw3t1Tt1nbzUEn4IJ1ggXcbITuGoSMMz+aZJG9D6Ab/oDBQTdpT4LP
xTNmV7iHwQf3EuBQMgpENt/GPmaqJNg2iMfxL5W44AXJ8s/oPfj0Je0de7L5OxAxcr8RHlNZQSC3
P2wFrox8sO+5BifARODPNdsEGAwkF4aDTzYWhGoH9D08KuScoETlCMeZQgbr/+mkX1fCWhH3z59j
E0MBNnOq+lf3udSjUw69CyPhc7gYPLcHGibWPbYOyOArHEjOfUYMQss2vDnz8hWaiLFKgcsmqTp0
GlaBiyDGmgBWjEIVjzNtsSbF7w1+QVAbbIjHGucMB+cMtgIsTGBJGSsQ+02XY4MTmnO64b4mHaAO
KNoabwZgsehKIwAEPzoMd+4dXqC5RGrgstRFiYBqkShAdajh6XNcikwAZJuh5WGmuJcBjw3adylD
pI15+wCCdFzSqpCg3DvnZfboNrfG6mkiBWhRMMEFFFLhMwF5pPySF8rK1na2EdDNrm6zVv7saeOW
c4w7tBtCvufFxNnxG2o04Va2ggc+kjALvxRbIpv7BeXHuozAtQMgrNOQXHuX7jlhih8zSxWdKYpQ
GhYIqsKNK2D+91QGaN5+psKL45qpmDFAvfWlM+v7EJuO4dlgp3l7LZ+T9untxyQxqAnltttct12K
DUpNg6G5Gd6KxoKZ7aIh1/QVvIJyQ6whQ7kLk0ChEgQP6AW8XP4JC0UEtwwK6zuqXj28I+pyv31u
A9CALzGVpd/O2hkNGToi6uxZlfA3C5o7GqtwP7xumA17O2FBhAuATK1/C7SwOdPChq2g/20z6yW8
lF4PGdKEGv8mEw94EIgL80KzDxSSSJNxCbvjy1FIA3/AfMVnfPab7CKkR3iI4XE+zxmasEYQ4P4c
YLj4mNSFtIml/ef2i7fcWJqltk+pXdpgMi6tqqdOpGntlzR5qysAziOCRhKVYXM1WeFJXNIci2uF
7Axi4SDSqWPvyxxdwYhJ7Nsgtw2m9B+bzQ5YxyRD1QSsKP3TBOzPJ4fOpdJ5el2K/hPNh47TsUbV
9vWOIXa45Hoze9F5qgQJ5uQN34zmiaqpnd0XI3D2g6Y/9ULpXKGQQAc+e8akUVTuhWgQn4JIPQuz
EGceavxbXmXyDPDcVr06PHJETcfYbLFZyw6MBAmzBbHHYjfGEB/wXMwmdDzpRaUiasq2d+rv1zp7
nzE95RzWi4o5pOZ/VkyqcaoTHocZwVzQI1HtMhVx53MwUwDVVe1mOSwPbDSEWQFqcF0KYx2rNFjo
YoyP+HWszsZksIg1mpg18Ets7Lmrovaimesg9+F89y9jzPm2kL1qdFXnELLDGWLc126t7uhkER3i
akW50X1uVdh7EbvyRQCnfC74tQhqCoSkfC7BDGjPWSE+IjYrxXjKik8J5HctW/93ZLj54gdKBMSO
g0k25KcQTU/Te3SnfvQQ9U4b6T6/dS+4kdG+M0iMQC1x44lO3c6QgANP4n1uuFxgCxXxJQ8Yqh5k
1s+pKBkINWkBfDB8MMFQBeoQefZ/p2AKTDfMLwJ5BGCoHkDC0ZeyUY2LRMfNYgrh/87VEZRk57Zi
pqcjAfAApH44PbUDRq9sH8FzdBpeExljgK4BeSgjoMCpiGbVgt02EUQRsJZUdbnu9ht5JT6zOCLs
nDWVGjHccnDygRFmUoBJeiyml1jIckEErgArEyxDoEj2KAtCBBkAtsmhaq/jOVu9YEBcYFTknCfc
ULlMPJy07je62ltgrtlG0Anu00bWcDsuELfCUBDR0sPR6FjBYhgNYFDSTD5heiJvMEw7ceNh5d+6
C+vJuXHQf9gu8wXuzMNvj2CRBnQ5Cj1Cz++kLkItOXE0LazXUrWxwKQgQJHRUqAJfNE02ObPORwJ
g7SGz+F1FmFT3axslEDR8IsLIvdsZjhKpkCtcG94ife1J14PzErNXiOXSyHhKG3Ly+XswIAG3j7y
+sN/UEexPR2YcM4CQ6kng455gXqKC8Zoor+ZwJhzu34fuD1jhENWtfOmBkCyx9WdKnYyXhMPSvIh
cTzTpBANgECmEGDCecKrxK5DMJ1IcRATITg6+ds1wtcQCYe4CMlNY2HLCy8ARuKAJrGF7+DB9Ber
NdGTMDjlC+68Y1qP8DljrA1RjqcQSkxurJ+MnUHnsBO+4lYCoAY1GOEoJGphyzPPh2mSqyTBSgo9
cal4+xqqKFa55aaPH213weRaeiU2SlbSwS+XlAXmgMoZqrTuN9Kq96PFEQZre7iYM1PxjuPGUHaW
4/YKAIXPgRzbYyWhV5JvNE+YZAJP4tIgKGw7uKXwdjCzzh65AXcooHYFVmiKilumPoCaMmu6wM+h
UUOVV6heEoKB7h0PHTdjQRd2Hr86UHQvTL0kbEOwybPzGsKzyUTDJ34Y9RC4Fr0K1gpMo9gXIUD9
HPx/OyghIcIi4G7yGOHLMMZVCToujXA4vbvVlsMMsqASwbmhiREJILxale1VyqKW80obbFQfCI7E
yoTw/mXfRWeZtMj11STsQn5RFO+5nRCJ92yGEv5VCJyO/YGAqbDzRx3oIH9gaVZgrYuGcDp4s4Vp
k9LBOxZWEtLiTMmksUQY+kQmCNtyJkx9djYQ6bSYTqUAvLBkxg5Fj43VYhdC9RdzT40h92vWhHfa
N/1C0DgvCxkksatC4sLeCbI434Knj//IrOto3+BUsROAzu+s+0ZFFqIscUKkLYYcvu+jswBt/rpi
yXjk4+775sDo73vH/JJ3gATGHRO9mgZUN9ZiE/HWlYbkzByM9uEJn7FBMG7DGbpLcY/BkKZyevcX
zxOTMV9AUy1VB08SBeAOuH927IxLV3dei0SBp+xtRbhng/2MoCdhY0ogFovtydffBjTfdss9BG37
myPXA4glKgtwaCawDqNw+rsOiGlN2ILujcQPuxQbIL8eDSvHWNZ/OYZNj9Q80/sv+APniK/pxRlh
eEOspHscHjGv2XCYz48KzZIAtPoEwAODoJ0nCV4YtGEfbsIcAHCMAZwBfurCdI72pJ2s4C/1Sbbl
fDV6wKHdX1baficSK562D8XKv40X6WOsey+Mf4kZxb6oLH74434JIO/Tdgbl9BBj6746LU22/u6t
984/PYR1ADDLsm+mD1IZ9dVnu8sx8gUWBkD2eiVTvf1SW1EHfcGtOFCwib+UVoeuLn16TN3U5BG9
bFUc+t9dE4ap+3W0qb4y2aqWXH1aCTyIz27LPfd2feIEoLjEH1A9BXlBeAg+tpKKlT9FGTGfN4hR
S9p3p4Mz0OzSvd6C/gqs9uhn9zvBiA30axgERMtasD9H9zrjF4J7ECTrPH8k+2g4vHpKV2E3+DMb
6nEa8AtWhceh8HZAyEUvaXoa56WHDm4oAjziylki228gbho4ltNqwS1xhiOSb92hSA8XGWn11+Ax
uwZtEtfl3jfownZpzYYhrs1bINDg87EPEdGe8Hy2J3zk/WZRekfOVz5y8HiHyPzoR7FqZ5vdw/oV
ilesZ/hXx3iHD6FkP1BYfuOhODF9A0I7RnVyfofUOtEtqYZaoRQLRhI3BpDUKHxKzAmQhRZYv+Nz
cA3A5PgBb37hCB2Io9FjpAdX73jAgGnPjoQXPOywzcPXYyQYcpbgjGnDcbOXkvBKcOyMpNgji5t+
M9xdeOwggc/oM+/BC7+23me2gNrHRSCGlh+F+pxH646ekFQ57zTQC5iLPKV1wiemHddjsZvaoWHs
hNsXaS84IFQE+F69+/riKHQ2kH/Qyl48fNlhGsJXwJPQDerD6msRt0y2zbPYedu2xklp7r07jC6r
s14foB7UWCN+8YQ4+0EUzZ64TUNgRLziV2ELtwBLHSh4Ph+Ct/N2dghvsUMi4AUUUtRVTivSV8w1
3qhBOMum4nnNoiJiE7BYsmKrbgNq+PYSyInflp/eY4lEQxceKzBzd8Ynb9fWfoSQFLrY1uRSitV+
tZJkg3aE2LgT3dOXz7vew57WxRCiHd1K+/JCo6tPq/7zZbF/XUhduMOvj1kwz4tzg+qzhr311IF3
usgBZiWRL4Z3qYFcFk+v9XIheLUOcUMdsrZqkt27TdzCCCr4+MtrPnPLfNZGBWRVzDAI1ljiBQzw
fMchbHQKhqf5EOmtLukztf38Odut3gR4qm3bxCj65UdbuFo8LvFC9qbDfKCoWGhtG0g1HV4Z3WDK
k0JjczW73e6JYENMSHdO1yWOtif28eQidwQRKp3RwrS+qsO6AtaW+OzGDBSGrnhEAGv0yBBOj5pB
9PtZPDNKDMpG9C9UVNPCLA1NbADHsheTQwkwAWZxWotfChYAABpYVFIa4PbY9t52/CFLADRk1HAC
QToS/U0BkKjkSSDBs35Uzi6Ggoal3l1aiUsrKsd0DT9EQ9hWyazagwkrRArs8/I5+/7NweohDI9U
DSenKDjwlnKimxSPUM/9cnsm+xyW/685BuLcTeIKjOw3a68R6Z4SWSZ0pUTrcOE7H6d98d/4cA/P
R/liz3h9xQQcbszkN1Q6TqPkHDob3ebFAeRpeeWdx0WYiE9HI69E8sbFQG6X7jzi/rgNf9m3D/88
Z1c4uluofITVUhbW85KHkFxMUNMzdkTfAv3udmv014NLEL/t0wVudRycRoO4FTqfe9TGYmlO+Sw8
/3gxjz/QAKwrl4m40jxuxJcJuphpK53ibd60UZN6+Z32Ik8SR+qMncOdmSYoVg9OWsynU3ChKX6A
iwT3IehRoif70p3a3IzDgmxTaEgDcW45Ws4BtVkSkzugxMPBeN8dk206T1q5R6OKG9+Mb+GKjRMO
28mxN79budwNXaXhD5lWE1rKz0risqAofnlT3U/oyCCKM0Fm2i6OmbSSKxyhmITh/2n60+MYe3dP
G0MVt3ALvHnmzV4/2CttzGuoYjwaRdZAuLmpYelDLTgChzCAFFiAtxwUH5o+qb2m07tcOObdDlCD
EN+RuHr0O1QqVK0A/wBGTHizbF9kNEwFFgRwNW0ANqoslHQL1vNUvD6EDJgtnDA3I88LYYsQqbOI
ctCuDNPShLQFdGK4bm7JjQMl2fiyPJ+ZZ8ESyUJvR/TG5hwwZ6q6fWiP8EmacCBh1G7CNoUutPV5
kt/tsIGBpBdis/4cJyl5g2K0BHmxR50MwjeuljwXjXrwobWHIArGgVPoPPU8QZ/m8xsopsUEhGje
BunqcMYWuNWoNIO30CtK8RXREYUz0f8VDLfnVS/FgJNFIt50SQLfJwzDRi8z18R58nJx0YybYvix
J/EQIQrg7zYBMU7gDUHuCHFtFVZAhGmauc461J8WjDauKLyk+X3ZEexN3JluFR+sqPseVC9hQ8DY
QoQCdQsWC+JabSxuLXKH+LNHsCHEyu6Dfy+CBiAT4qENrXb2KcCpJmI9t3D4UdKooV0RQw8xa8L3
jlr30v4LAkWoauH8iE6KU1uSCacJ5Ms51igZg2BUJWO2VOCLPN97pI3pIRFJTBmmdUfeg+mGS4PP
Z5FWSaREd1e/esxP+HzEY3DDWFvqzd21Y/MbTr1CKMs3kE6Hy5wkPMD3/0JO5gMy503nILaLDQ+X
8OcKvjR0Hi5fiDuP7fv7Sb8M+81w5WflqJ2BfnDx0wfuqfK+8G02KAM4fd4Wnm8e8xtaL57bxMvF
547PmeWkSe62gs8woRno+Dkj/0cs9M7y/DKCTRLkmXBwmBf2QzHiIkwR2ijfw0/rVCAMwqjh32QZ
H+huIxoBOZs+Vjw9XA25UmEICOlyZ69cnYjPYMjWPgVvWVA8Q1aAC4uGVVL3cDxQaZCrjHY7XzjC
ohCM6O1qTGmmU2MIuKUjXsWP+8HxGEIXAJr7c/+0HqxBDTgKDujw03KSC6WYNfgNGS78cAC9uMK2
bSDf1Riuud9oSmKyKtcyTXlIkcZc2IuugcMaZa+cc9Nl85LCgOUghU7Agx0njK9SWXA5DLEdkC8o
SHoRU96tMz0Qvkk8jgxLoIDzpdiymJCoFvuopHZsD/74PRgjLKGgZqwHuFhm8xeVgnVR5BnC+WnC
PYGfQAZU3wtzduV3bTMs4lmt+3L5JKfV5CJO6WXpgsG99isoRaf0F3B7ildF//pBz1n2FpxjvlA+
X8IIUuNcGZXInPjUQiQ8+kggiOu4A8by42HKZCbzcLo2VB1/6CwwjJfn4gz0vPja3XuXdlnHLx20
J2ufvIUQQh9w/mx9gNM/0zXUx4P9IoATyvf/Ehd7hMjL6Yxkdk9/zMHkQgRj4IbaaeFLl3jneeJD
0gGfvI9qHw0emPf2I2LAOTdFuIQ8FikYC/qhFtRa6C1r7JPYXtjsP2CUb/i39MlQdUAxBY3UsVOw
HgzBTi4ZAxdclQyG8t9Eb9w8RqY6Zm5q74c6m32cCjom4vJxdFRKP0pU57H5tiSontDMox1BqLFP
9JGLjMQmqDWQxynxibLSCFwi2WVIpaTaNnd2YD8YBzbhaTgqjQ1SWZLpjc3ObvO0qM6hDWPHrbOd
TeEbUEZumWVRyuMuyiqeJlApjj3MA6k1hh/sCfK3pSPDmFCP0UryVqNDTOP6I9HKgAjGyAv8jDGX
isZwtq3SLWXEllZnNRTXmOrqDrGMcSIBJvljdIWHiMpW5YMylqGLUdj/7N8abJanMQRUoigYEMn0
nZBA85utwZS2b15yAs92O2vKF4ZSxAc9CwGtmNrlz53VudNWn//SDdgrYwIEoBlJa3XzYs6NJpzB
Hzfd825Ddvr6YYmpcFpmwk8B4oDSBr4XpgmhQAKAoUiWaNTtsHSeEyOsOTr+DMbFkI9JDOHvmBvK
jEAeSxHdh3vKfAwI0f2zn7wmGbvuPOGv4RTLTvBGRFqBwV4jDuBbWKTpfVQUBjswo9RwOt1fAKud
MQ7bnnf387/zM8QUG8tryBhNZJ/TuerM56o3Ffo0BxrsaLZztk/8JClA8irYw/8GbVmd+/M5R9v0
1L0KlG2p4Lg8nJwEn1goTo1e3YS/G4TsgmzlBk0zXqkP3K4xHvxDeSr3hYqAKQoRd4zrMn1GfnRa
YeQMn0lIPZBuKYnEhBXfVOfxc7INhdICF9Wjf2hh/c0BilsbZxt7ExrbGIqPGBjAPweY85U//Tlj
7QPV1oPaz1iLrS52eegBuNMUpVx8AmYGku0FgxwIDSTR9tjFT+FYQD7ly5l4LRBxyHJpWwzTxZJW
HsWPQwVUD2UifBmzt487wQmwgSCxLeuPVpkkbsWf8p+1LbfvuSX+dluN9xKkfLQ0YCnW4Ypz3suz
BkcKR6GUDgbUiJsz/eDiKfXFLbDydC750vK3nHGjG4Mdiu8g/GNumsycKWggmVCRpQYmDdxl7rRY
6ksq8LvRv0K88fZ9MdBrcUQx6we/Fr+xRcRYcsqf1eytY9YG4Bdv4FG9caDOpwlzdcwZAfn+XEWY
SQj3QFoV8N+fnTTHYHVRAqgmo6N5B6yPuSuYaUgcDe+FLTH2i6CGLN17FA+McECRWuJPgrM5TrEs
btSrOetzTjL3GjxnsF5Lthljc2JyP/kcyn2NiyU3kOxiTO6AxMVJDI0OmzvrjRrfCAq2zc60wVGb
16xkqi5iLBiE190Pn+cCFWtuMFrDw5N5GmZ/jt4/19Aa4a/8HFQGn6d3q/0S1v2qk6iopy3SUX8Z
TCWYjtVIKpsjFZt2lunbho9MWfO3yCnn+NdMcFnmxhEhyHk14HvlaUdsbh8T4hKz/MRxmRGs2r1C
WvhD22bLZrfX+23fjgWj6WSZethHDbI2w42a+STJMm0kdoYqXdMokdLdTgqPkNp44fhpO8hDU6TL
kAMJSptfe8ys8BBjyYL8rijS71boCzUHtigvo36P23lMSUUIilX2RF0A8T30eN7ykNl2qnzItjpT
vm1QLVJBQSO2czapROE7eSGGbJyWfKINEvKHt8okfoBCrMMkoLL6i3Z30b09vSahLkyjmgS3c2kf
ROXacAyZmPZk43gmhTkGGs6QnE/LDJ4LPKPw0Icn5+afgvX/aUE7qnzZ0aAqS9WdYR88zEPydgOk
r5eeZrJdwm/hxRmUuvtqsvO5V3FGtyKVH5sHiDh7cAJb+Y9ILMd+xz1coLCixWN0S6EOG/AK88dV
Tr33z7+f3DuWX1UPQczjGpifcHeIKi1Wd2NYv0RpsBu1YuHqKhBZ7898AZwCTzScnYRPdxQaHjGj
2Z51Qe8xevmNo7vAmhIBKq5hYFAfMn1v9h1CB+AQ3H0dh92rqwRaXHk40DiLVu+NRR6hlGfFx+jk
wpnqdbZf5iAKQMYRvKzGiG9UeqP3kBzdVyv5nP0riqw9YcUQ1fqd5aqON+ytpZfVpwE3nfGdzvny
8xs3DJiaI33neaQ+0A7T5byX5U/0/4/oB65KRg/06l1QzyhbGehLQVvGdf/1cG97f65UTueSvrpM
nEv3hjEodHDcVBcssuLrLmrUPvceQ4zGRI15JuEk9rNd0uwrYYtQnO6mARzj6x9/8wACY2qTvqbj
03R39WX2hL8e9LQ9hduXaJ2I2BSqJ3uwDk6gyQcXMxDwUNp/fwg3Syhtr1lraNxcZnhYBH89KneD
3IifN7+F995dJGedXa9UWN6Gvn2RSAz7KK7NdUcqi11el277Rw97YRrQpunCj4UlDfyC0VBj2vae
uKfNNDVawH/Z882+y/uZ8S1D4gvMiK0pw5+vDXcOp56nNf7aCJuwffa0gTkQr9s28oTSueoeZAse
2TBXYx6j1hfTco5SmqhHyzrc3BNlzKoBpEcWMfgC0iBOnuoUfEu7wabGBkatPJ2+9qIyb9MbsLOB
+nlUFJCFOSlalAeCQdA2IeiTWcVYbHXFBXT/tmhSaVDwMGO7gp+NIkBm8G2hxCQQwKCjUQW8ppx3
1CpspH8BBPbh4bKHlGP2X6qxmkNKI5DjkOsRvqLmUvxFlS2hXLKzM6EeA1gYFls/CjTP0zctjD7H
BVVHk6PZu35sj7w0VJNrhF/kYZOOo+IE0b4FnRZXYXxQdpw1Ym95yMtTUMPhSqf6oA0disQWt4NM
9ArFZxwYf7LI58L+MPBxW0PGUVTOfUAKczw3pvQDeU64LSfJnb2YvUCDgNyBxCsSir/dzMmxrrLz
5yjLsW1rzjKGZUfdDtMPE7FLBvxIC/IchZ9CDJJKq3w5+XNz8BSomDu0HRefxr2dIc+AuV00QDe4
QclvRbfFbVigLpkmkCvbzMTEPmne4TFw6lnRsbQG5dge/abC2QSP4QWewrrY8YQ9B6AYGEuGBSIg
A3NBG+Vty0HpMN4Flx6oD+YHHiFkUqFwnr/dOfiGsO4j8xVCVvFzijGszHDsoGrRo+YWrVtZOeTH
P2nE3h9XYbdPsL+4WiUdnCyXZJcBGzpJ8u55c++65JSV9hNG1TsSt/GWlxRHfMRyA/WglUPO5pIK
fZkajcn3HReZ8EGgPOQ4aOFvrHB1dnOghRglUbMeNQwWJ+QVrzb5B0JDae6eWasLJ8t6M7iGUdIM
cbziKqUa/l3IHZ0WtRJV8RcpB06XclR4LdEIqsi7WhORWah7yk60igbvgnKQWihqgpEOWa4Ue+Cu
XGAnvZiYezLo9LgwoFrzWhJSeAurhkvLM8Cz029nR/sDfYZj5oH3DlYVla2vmcop4a+m3GwfLb1b
NmQU1VQ52ZAv3MkRXqk/iwkVVJlV/96AKP+EJA15q0L4vhDY/XixJiuzdPq3Q1CDTUgg2uzU9iaf
aOJ/bxCU/tF0XkuKI0sYfiIikAGhW3mL9zcEXsIKCSeefr/siT19ZqenDUaqykrzm63KgI01lP0c
A0vkeq48IQ4ZMuLsfFh2xt3hWq6QcWrypRW4qNVrvG0Rv8DSLHQPKLVru7D4hry9Ddpy9PskB8ij
/RlAddvZ6uhGMWJ5Us52de4pt8kDkLN+T43DbaiLyBqTr+aTDn6+O7FuynSB3kAGRtfTdK8wZ9vq
5tWK9fn4Be6bew5YJ3kfOAJ5m0U8JJr88cOo9+BhwS76pGMTND3p4RXGCUetpX6sPR0ixWpOpMk3
by/nHkcxBuU1VCNwVHcbUwMbKkDSgfcRfZgUP6bdbuOGc/d7ekK2Rp6OHqDVK0FfY3oQ+pXj4sKs
rJWvY9NMD5hkDWjWBQiQdhfF2sRqydJrb1G69dP/Xpw2Th1MbM86qm7UCkfyC2T2OtK4JG9LyTrh
IRwhPHQYFSG3hLQAvouXMTlwe3AiThvsH61gGDP4bL6QlzvW4RAczBAESRWgwqXWYcZqHIGM2dYH
+r8mm/tJIuCUAEll+P11TqVk2AiRscmOwZK4GAL8ovnkkhiS2CvMdH/+krMlQHrj7OTgJ+mgkDJE
1xhH4xOsPCeb/Hl+/YW8kp0kWGN8nPB3t1FPKlzKeVJs5DwFLKkP0RffAcUMzB1gqHhaKo6GpF1P
Zb3+yZoThzuAYIiL9r2D16RPZm4eIelC8n2h0cVJ2njJSXdCYJ3PLgl99WKuFR/glg16FdZDkBRN
ZdJ63q3d450JM38FzNNuhTuwnfwYDXSy8s9w8z2z9y8G/dgH8vhAXBAZcbzbW9T5Kmv5Uy3puisW
eRtKzib9um3FdnvLdMu/zveXWYNeXacfwktk4WaCoNKSnuYteQOYRf3NK1olaFfu/wpRd64NemZI
WQMMBh3x67Yj5Nd6nyF0EM0kt2lTBLMKeDxphkN8LYyBeQs64YrLZO8F3TNEuscHw/cVBLwQRIU5
hmyIYr13vFqJJpeXKCB74/A4GO4hxEoafhaoWmXfl8Tnk9NBhBrNz/YCRQtAiKEwWWEGUte+SCmQ
CX4BigiFfEI7ymannyHA3ZzvTrdXP476y/g4BFzB8dy0n6qci2LRKU4Nd/jvU8pyyPQo8cnuJ9ej
xbrXd7RZoShY7TW9wy+poSeSx0Yl3TItVoiw7/4xNkHwcHCq07pLiyCluSCTADKjjFDtNODxgkrp
Qu3lQdE/vXLSpYSbl69YV0O2+QDynoRl61b5DYCdzqb+gQOS1ysdgONQSsAehNg/2u5wrwND6O9L
XiIlvuRm1h9FKWn5RLJ+uGrI7Q8LFKgWBixJutYGYaZgJDSgs08eS5PGem7MIVeRua/ja12G7Esf
1/piQ0Bf7PcGnMm/F5yRxFph//WxQh4DTIzbG0PnpYPw7PfGdPWs4fYLsqAx8X0C8XALV8rK1jcL
blqlied6e76wZsew/+nDYyWJsFs00ZnquaT2hKUZYe2McDhXxw33xSyUiwrLj8b8PeqxlTPSfe1F
Mn2jVUdbhCM3WXrgFjm54JVygh6jMZ29km675ow/YFMpuhj7cAq9GtbwuaHGKoNW08aLRd4+C+rI
GRX+Avm13mPt9aSrWRb4VCCCm1mhYnBVVv0xUoRCeA795oL/anBmWYL0pwWJdbR6HZ9MGNX08aoP
YJB38A7oAdMBuo3GnWmPPEKuFBND5mv+aif36oFpYMtHfJp3L4d6k5YqlOUmsnNO8UQsvYbMP77a
7Fr2LBz04Yb21gp5Cbf5BlN0xGnw6xSVk0FjyrrX4AlyMm976s9WO46Z+SfkmK5LoxqUx82lMTGK
XqVF1CKYntSje7PXwfE1TyvAFDe3AHCZucfgUsdm5jyGf5jQyoIdZsIclWyhYo5tFH8+6PT18ykB
ij0E/JXO7aro/8pUPygdpH3o3JCnXVUA45F+3zdMhGo+66Y6WD6Qsi3D33dmEIxpcEzbv/ANTfTq
6sAklLZ0eN+U10Dxxz9nKY107ixce9lkkkuyo2vMXqDToJ5o1dKxuSosgsvwXMarPV+KgJghV06y
RD5N4YQiULMv/TBmkOnLbYzkVR+7wAWlv08zGYwYPg4cNnNCqCwJLjI6m32mCszeWGrACDhvCLmM
jHreuLcBoYkoDeq4GnJrDlRgOmwDYMQw8JcoDT58HkRiFiZN9/032JfAh1PYgWReogwmSmEqpNhn
+A69FND38DhMszEOfD0EKxq1x4RKK4I2CAxEsWHPAQi/D25YGvxZC2BIgARkZ+rJ4/SKgnwNwK24
GVTdPPisn6FnArPqRGhICcyWv4TxUbvIvIrRRyfqRObcJDEtGR0+1gJfK8JURfiTGxd9/DdZMPmc
IPeyPuJr7ufqECQRIgSoT88IPVmRnUK+M+JErt2s/8RpCjAaI/ikTM7dDzpjYimh8RN8PhRAvMj2
v9zlm16Jejh3uWecMdVUXEhw54VmU4QX2PMobeA1GxUJvX2kjETZTTT6v57AfOETQYmQuUfmN6hc
8GjF6VrQjzLqwXcHQ8DOIEX4C1i99ne1wI+xCJq2g7DHhh4SvAt304B+KAFXJJN/DDuvQNHIMv1T
P+sD6DugeGafkNrsPhMR2HgmqHWKJ+6UdrRMMXGnM5LBnEkLEwFPgJXjwmnAN5DmZWmhENyj/iVl
mU/rAV232KkPHmfMPEvwc6bOELX9B//VByoBbk43p+2wNg1BzsoEBtg1mx/N6NRrERKHBG1mFtSY
4zwWw5h6Knr8gnt+zsmmfg+nvWT+lDa75dFx8kMJPaUVnmxKbTF5cHCU4GGPiNcy79BBNiMq2rEL
ikVDcRhg0xjmI2ZakN52FRfsn27SBxipVEn9Kn1j9yDEBc54cmkD7u1VThesgZ5xK70B5rhZ2wRQ
fGOqa87l0FSsxBgoftJa5vZvcPQZn3YSw93fQMqLXwiNwaellbZlItVP9IOcQSLKKZCR94bvB1wG
zDomcLq2OgBxo4d+bEpkAWppPZDSLmjlplNcMQEIpKaV4qMYwkLHSEFfL8VQcC6hQ96LWFA1RikL
NkH/0uEo2o/Z2/M6AhuQykpA8wBJTOQZMAFasohKanhKkACyuqBSGWpRz+8G2f69dWQnvGDdrhlY
zudOcLiC0GrHpMy7Haql3usgZCsEXvoviCFLg8rfuYxbWy9trumh0jXXD5xXqVdjc7QKSYiI/KQb
3st7Jc1k7bpAFBhLt0FolkD+euiLDjIPIOKq93FO+LCDAKZxSdpUT1BQejE1VuCs46bAWFN+C6GK
854jk3quATn2h9UCb1BpWggWqMA+EZAt++Xo3HIY+T43xdvLJ0KJ10NSLRCYFPWnjXri0Nvn+wfi
e9I7QaCanPVEg5cQyeVTvA3DgL9eNHNfG/8dixFJkwKXA4wxOJMTxR57c8cJXpuBE4NBuKM6iTas
ijcbYwuwKYi8a/EZV0o0vl2OvgQ+AtV2ylFd0Fll6OCCe5086CW88eDknYr+OEoRhIi8q4nFHZPr
etKE1CP8Y8lzqGT88M85inYVlIDLojnFP1ifooKAJnnOzAZqUsdS98Vode6jxALOju4XwROJOuDh
Us7QhSVzIRQzrpS8Uo4heUxe+DDr5YNbT9etFtTSMRmtaZPRolVMHxOYlfQtPjYojiU6umMCjd3j
clC60zTH8DQY5CMGYAACaGzQlGKUI1OX8yAfeCnwiBk4eJABAt8llLBwb+ivyRBkTLs24tIDZoAG
QnZF5kLZjgYK7QlyP1L7N1dsnHMxeWHfzWPy2isb8nGVkyDbMb8EKU01DsIvSyXRnS4d/AJaFgHS
YXZAOcMhxxyKC8zsVE49yEr2qcfG1DYlWlDMM8nQUKtgNoazlhao+5uzWcpbNvhlmXHH8yUzbNgl
kGk4QXxtZsyQuzgOzhyD9/1xUNHoX7LFq1SLN2Jz9ZkS//vCzmGkPGgRUelSooUfYXm2/R0J+BeY
jEAHUJ/TSAGw53oNm7gbfZg5N5icrKIfIclX5gXmtCiqRhm8x++cfvzgE+cek3EtHACb5JSpEctg
mkaUPXq7XXvAKE0nMYO3U0OsGVNqMxvf69x+/Gnl6EcbWehbm89elDaaX1Y/LThILV4DqyCKCq49
Nilxg+o77DE9oTvpbeTONGzY+shNiCdSzg6/o4ooRj0eJkh+v3D39Oz9fvJypBhfVGEn6C6QGvQ/
kImTIvhSAw6Py3ecTzqLdn/ft/yWb3Edh0Mr+dmGXztMUCqv/3T1bc0BYHeA8J66gOhaJf+6TPOQ
1oJ332rpr/tw8vCaAIZNbmsT4qbV8Guv5S8YMAPNgwxQvW3yp75ACc8hlAlkwUJEGlDqfhPomXfV
TkZ8RBfK1p0W8jPIVfCmDfc003eMJy7AMGRgiHxoqAM4JvVvkQEhH1DdoHuJLoKku6cNQX+W79sL
vd9xOmN+G2kbqjiqweeG4wA+XtpwbxtoHkkZ31Fhm5EvT7S0BAEAjnJpMp4FYYTQTcstaFEeTgct
Pc2aIx0dhRo2zgg4sdXnyeIHUkPgpdr2b/b9OYR3NArf7in3aI5MvveAllqNpuzRgjGy6kMEC1qg
7K/i03AbkXTJVKXNx8NJnq7hg6VUaXDYn+TBo091UH40dcgmkBXoP+bfwTtKruOym0Hsw5j01r0j
7QRBi1LK/w7q/jGhYe419p2E1gmnpGHfDmaBEmXt/T3KcWz4SnSlY6IMQD3PO70OYFLtcCHptp8Y
raiWktuvvhj8Ff5tUgfXng7FDZTso9eioB3knniAGIsLZaykz/BRSYnaEDa0BQjTNOd5N7lTItIQ
588/4xeZqyBNABT7DUjc/zhGhE8BREOncXgl6CSEX+REDBuRFLSjUETiQ0xcW9GLVSi/QIHfrZPv
4e3CF3EfLCAmNrppnbpIRyL2nz6cLdoDLgxMXB+TRXdd2gAeAMzDbAo0e8EvTJPF5JsebRQUePuo
2foG6w85nvQYNvnQqZUoSJCDsoDGXAmay7Ec4LVLZD15hD4uaQspDdE8Ec0Gl+4DIk41yOAj2UQP
deXhY/ZBMzFbHkfVzFhkEPg73SrGkZWhs4ls3xn6QfocgDMFoUG7qByoCep53iNsOg+vOT4Fxy2S
y/xsFfA/y20hV9Kmnu9bEXCOVTez1ih83KxvxNHBEj+CkRWTLGJG4Wmiy0Or5UwLJmPUJcJL9Kkm
bdZys1cE/b4Sic4J/Mv1D9y7TtFspkaqW3dYh5VzTEqwRZWbh2ZqTtA/yJlL8G4RtAhuwXdwfIFL
azsqVimdUGeAtGupgXQsRdZzQfv0lNlF0AyfkZE+6PMNmGjlIT25zGH1Hcdfl/bn0X4s2rx1IOhR
HbyCNjYyZigqMNEE1zpXh8fZO7nPSUYG18d9KDz5D7QEJf+ODabBx7XRO6/VaEX8/UQNTMWw1cM5
x3SOvSLNmQuwaCkl7HyRBYpdJV/A0N3GYNGG394XERTxBT6xOPgAz6tyA4tJDkqdvkSaTYw+tCOn
non1sYKujYIU1w9vXz+RXiQnjGi1iGjnkc6LY0D0ZL2iTYGGTK+xfLo5rFdwCldHbIirJBsq/5Q0
GoNsKINiwXDjgpxjDzzpLlhKZvq1i5a1bfeQ6FjSUOVCdk+5XT3doqtNn10UzMCn7zO3FBPl2hHd
kDYtyoulbrXokzkLhWWNXvrVywHgsj0dpDpJE0+iBipMKeCsG+BkT5Q6cF0wEyU8gRz0FQYaiNat
7NJ7LkqPBH/FbJ4+NQRvbWfsGoAswHFffFBFVyx39nruqTGk7vjslQCGYCZwXKuMNTlOIfPAVETU
EkxNXDidSZs2bGcQz81gcF1BMxi5s1nhfmhTYkBGKnprsQkV0CXQCc17tFp8N1pAI4g9DPFcFFNA
DaJGwJYDIwNDgxkWscBv0J3m+A+OJ4e1xkPdmXYymrONZSv9oi6uoVSrLwCdBNc9nTuzaw73+36C
PQctcGSMyGHQ04PZBewNoKgjB6f4yNFYeSf7y6aI/wii36Ecbr/ITF8kLC8f0gna4pyiFiZW/gJD
EwK1V/Ei1N4qqLw8vLGyDmfVEoGWhtCEDMLo+oFLFGD/6Oma6Tn5RRyiA9HArT0RMOpy8z7OpQud
R/UURI/kD4hsiAWQgthFxBkh0jWhi+SLZ9s6jxuDpidnutrTRw9owHJSdtiSKOm4IjomfzPjwh2R
+T1ExhhhLV/+Ja67GYgcdJL/OqC0deGlo75HlylH0OuKRDaZBv1S3BVDoU/yHUc6pwJlxQSQXBBm
PRWPpJySvEmXECHCk2MgcyVDfh5b9MTEDpVsDpLnBJjTaiG5NjI/yLFwR9EbWgU/X/YQguIRPAa4
3xQ7IL14V0I9vs9f3m0qwjfsAyWC1RSuqTccgfyfIjW+IEZxCRgkuKhq7gx+AF6PY/jnUIhQjLtd
ollYb0XJSZ5GBLEyaDLfv6f/IqMP7fyKIE4LGoacMcexOTjhDKDPV9Zxt/5N7t4b16+WXYViG1B2
b8MGsklt7+eW0ITaAcgColTpX6GFAJnnsPSB9uOYZtJDh4np0sRyQJvhYoVRN1IveItBocqiZqDG
j6bzHuhJGWmunlT9V5gFvCT3k5hIRjf8L38qdKUfSDTXiGDxUxikGdFvWna/U3lF8n2Fn9JYFrrX
iD6h6lxFTSaqsWpvOnUiP1F0ySPGKowncV6rwggiHt+UNSUf4vt27ysEGQw9vE8oX9fgvHzCkhUH
mBJ6O5wlmF5YKfhg/DecpzjJ1YwqxCP+iGTujVQA9/JuG4zQojGusCz7+4ZnQrEQs1Mh5nbsChLE
E5ol03LkNySg3zfAB7viIfbBLY07S9BWYx2KzcXtbErSxbZ371/E2a5CEyUSVbHm/OXAo3taPtks
Wlf2aBBAUYgHo9Ho7j1t1z3Jz/OGibxtK/GhozVcViZzGux8khwjBSokGR5JiVOQCg4fSFRWLHBA
RRTm0A3R2BPRKXx7RSAaH1HGxojiwq6MUGNDG4BOZA/VaEAqI+kfk3PERhf7MLK41ThHIKgNob7h
auCi+cYzBv6WyjY8AuV+YzTOqHEiiazsUWFSt0HyM0JyyNwQS8js5R+IQIoiZGBpyklv17tCsNWC
M12ECjUKsRO5LxHCYhQxoFyCUU2lc0OFEeHYmdh0aTE/R/l061UpZTlGrYiGI2nHF5DGo4MN0Zqt
LIbIPyotlBt8sXFlzIot2XXJ2N8/D+RKKMGLcQojQhF3aHOppDhe+dJ9M1EBkg4a8iKhoO0R+57e
D2L3fkk+iA48oZ/kTLwQ+Kary4/BbRDAj3yMQcIhxyf6oGjq/etLSxjmzjCA/PeChDku3bM7Sb3U
6Zy81Djywa0AXULU4ddtwGDuFT9QJB/4Qw8TNckHgyYo6PzolVxIZO+EoSiRURK/N0c22Xtz0Um2
XHnSgnf0cN52TkJYupKMvhxOH7JqkiyWEA/BiYQUAmYMZGS/4Q+lK3VM7U7SdCZ+3FHVEbU94WQt
OtAym96q98bgUB5HjrAZAZ1qSvUkkeiIThvtdWuCOjUB7ASRUPiIEv7Zg6iyMQWdl1M4VOTtNZpi
L0fOmcYEdT/yZKYZMEcrD9M6Z9vmdXNakfWQw/7p/zF1mwFE48XgWOV8wga0TzIr+GzUt67sk1Ms
Zo9PiF4SM18kKl9+aQvb/59w4o+7LvKH4mbPcUGDRAgksg+Az3GqbmeovQ6H9EEAuEt5DRlYClkZ
ni7pUtC7llGytPJlp0lRJqAtdKoJxBCwaoeMCDUhC2Dw6FBbgVAAS8THn/4zleqhAb9fzAmFrQc9
EbrV2QHTJVpFXSZx7itkCgqkSiOCIerC+cnH37UFBWPBI4NJb2scuHIWiK6agijij9xXQVxMbpqc
ngLgk5+Qa8V3WQcwYC11xHjKHH3ow2LuBHV8JeYfXfrEmEg3RjmffT1x0pXurbTraSwwQ6A9zfLj
bV9d2m8q3ewOCHEkie2TKEnSV/oFoFo4T1msXA/5I1KKHY4lJcrIJ7hn/X7/4/Xly9xCSTpFAGTh
rxDaiaSEqxzEy0jYB4i01bx+jRquuW1xiEmqKWJ+93DVk2XIiIDu6nhDhx5DWYyHBOtkaVtpdDcj
PF8iEY1qRjowYdjxA/ma0fvS3RBsKyrXmGyjM3XAz0uw6/JOpQckqBZmh+xLQTyzXBCpxHIJLONp
hBkSBTkNop8PhXUuqAq51jpap7K+2ChJY6nRuqWjwNdfzOplt/38AjatQ6Q2XBCyxYlyAu1k/zfs
UKbxCBGFYURNilhMyU6qWLFfLoxspMdfZ4PNwf2Ue/lx1Pn7IKVG/9RtejmykGjfs4va28XHS5LO
6DO/kl2Tg/9lC0/3NpXdiUQ5MojyKqnmQ9ZAb9bnBREq7C16y5KtAJYiHMgLp60i8WOVULaPs5nO
JhSpXIkuIvYjsjKiqCf/ltZeh3bh1efr7AvqBU6af4cP5SQHhoQX+iayg1XATiIAgh/p7BnIOdLq
ZjOSu7/VIg9tosrbcNsLkapBAodQh+Mhf8RGMf+7N6oL6mit898cbDfzNGhvglRX0KeQaZPgt4Qi
iHmw2A2oLFriJkcK+g0cF6Ig0OgKN8scggIRUDu/JMifB8eKSPgynSIHZM3LTFoemb4BbWaxXlb+
pjCC1b70a5BP32QVHRkViqBqMa7pSv2c9qHEEL7jN8xJ64jvtIzw+Gt5ebqMC7/Oa63DE0OuCQ1J
xiSnvlgK///AIq3y88QaWf4UCRJ3AJcLAOdU5cyosraLoMw0B4x0ANIsM4g5o5SgoHA6e3owAptx
dsyCT1s/HwvgU/ToFfZIIc2BSi6+5/a/QHP3bOo+Kny3IJYjhlGiaBrxt3LodvlKQQYIefq2J6ub
ndCnIMeDXw07gRvSFyGUk41kl0sK5OyIZXYQ0I0F1AAMhSkwQgHIYYjKRWcI8bGGMytG8S2w7GYi
TvD8WnDCZ/UjegDwS8ma0sfsy7Bndldch8dodrU/mQ06l5YoEPz6u9LRiFrScnV48o+FKI+Osu4P
qJ0xBu+BbVYD7RcGkiHla2CSuIDplZD+pa9G1hIWG1C/yJUEtPnTxhDKWXwX+XDKKP7Z6O6lUgJ6
I1q7LfFHJ1m6RiK1DDJhJrnJzStGcnT81RWREKdM0qTecQkEwZLQJ3K8oOB2aBLRmGeETUZEx8Lv
9AkkoEdIefiJVxpSNnDwQKijoYwSFRCUMeYDMsI4WjTqT2Q+TMnp/hbgQPitSWuGBwTZ0RcYOsmP
jdmEHeJ16vfQC7oxlACorkv6xHbBKoShKQuLmSVgSE4iCGe0fWtXhpjdTqROG3OMApEBaQk6k8Vu
P19ITeQe/lOwXGjqIaFnTZnQjSLbna2CpzX7eK4pzaVrkrj3cFGNW9wG1CTcR0Z1QpeNA2sg4kxm
D82faTq3u3lh5Su+8RnXoyK6LzoB2GJvhbXXH7p4toq/H7cgKI1eLR83QmjVR2cap1T00tpxr/DO
vBI4CO/hyaDXkC65Bj+GxTFf0k3mdss5Szcs0lfWm2rl5v7WJ9B23iU6La+9Yp+P6s15VOJNu2/O
yskLfxo2M7gwClDaNIo9QaAyUmfnUVDHF0nVaQtCKQM0SxPSE5kP4UYRTqayJqn/kWo5irZdKmUE
FH1KhQaTNfZsDrr1TS19ULYwXWmJjZrRbw4IN1/j0bDF3gHIlVfQ9dyWW3UJB1X05R6HjDZjEWb9
1UDbvqgBmdS9pjgb4RSjrkECq9MfGd7hDsZuDMzAmINIb5bE28xpdTlf8JuhqU/X+rCa67mlznOu
CmNk2kDTDI1HQHCmuMSYWDzQ7KPT+xvq41/3B/Zeh9S6kkbzOW0hvv6kfD5GDBZfTo5Zk7lpUSw0
Zr8QIUDoaaEB9I626GpQsiG3gGDpgwf6QOmdDyIQ2AbPCSLHN0NjYfal+wXlqPGGzHSP6cawXa+Q
wiBF3LAEO/JWEWl7bL4LbdHq5xt1WB9p22S6Q0GVk2zUFm4SQs6okYFymNGCahgB9UIz80KkLYEH
NDwMD+BqXuOv12T+Cs4caHOyIo9EdI3ZF5dlnsd3zI0JMCk9kTK+cawd0Ssaq33AjscUds4zfmFm
hc/8XplB9uHgWmYN+zvTFyW+eB9LRfAP4kC/Ojn6Du3VAMeiOf4wTe/4xPIPBSUXaZ+7FujEtwL7
l+6ncOGxYQtnMPVBxu/r68OrYrc+9hnoOQUjcieLF3CkrwvQuLOE7MIo/D0/TsttFT1qW/WxrODN
4sNWsR1LUG6Ve5wi9gBWZtR6OPBzGlSaOEWL5YbYdDzw3upWh2a31VfC1Z7FyhNoY+g+CRxAnuFx
eMNDAXZI4XHA/wPBl0RDCAjG+Bn2ybv/iIhU6TH5IpReDUHJXKfoebZ6oAOnReZi9QGkYw3Yu6TJ
BKAmWTEIhASKhgM8Pv+L7OpqeKd2EmMgTIbR/yzCH7t2lK+NROtpF/sL+Uy0vJh8rkJziGkJDen2
iRKyvStMp42zIPQ5eo4Pn+7WBeLZkLvEvemEClKN9I/Ofgl7EXfB7WXM/QXuPqiFltjo5ZQJHbut
+C20aRmZ09IU92N0dELArU8YMMCw0+wV4as0ZLD5kUHsdzb8GOhhAbYDscKoF+BSb/Ntu5pT79nT
+yEy1Je43xmpmm3Ol4iYQl8ZxYid2uqQi4p1GUYx59Gos8msVYx+VYyLm39lYA6RpmMTe7VES5ha
A2PPQTO88SMYtJkx4cm6/UQobiZHsLnral0mSPl/Jni1xZ0FpT2TGPcS45rWLROWe05CgmIrqSxI
kMI+UZ6WBEZoamhvKY7pnUlWzpEyBHa11TF6fS5gszEQNEcnYgIHV79af2dH94lB2gutp9o1vUcb
+Nd5ynfVqMAu5dY/DyFfM8k/O4xyWvEKFgWPp42UEDbaB1Q9KphEFNoKhShB8H95jF3V5Tw8OR8Q
QymXkhF6Kzbm+bqNAgqWaiykp2lVmf06mFvTYxJR40DOViOfAzyHljZITtXOsC3UYqRH0jbbjUUh
YpW0XVHr5jRL1PV9wCR41QdBAbCsHV5mTM0mzOy7rZ2KjxJdH875zDI1Np1VUawEvOrmsIq0MezK
38ci1ThJz+cSrR4uVvfL0kcO1uckOjF03HXsy5y49pzn3Z8pEYg4VKOWjWzrloDFzvty2C0bo4Ix
xis+TR40gum38BpbNkmJMT5vVtSGEGi4Db2vab06NFaFy9HZV8Dhtr9xDg/yZ71pUPAu5jpCQZm7
4vDm+VXv6Su4W7wc8xPcTx7nVbX5LQiZP234fjgoBxckTQcFggqBsQPqnvfT8D5AL5++cXRbKOyR
5dN1xZG6gJGGNAWwXzLt/S9tTduEUYZKTMbnNwCoBWAR+4kM++62f2HsYqnsg30dfQ7cKUO1V3ir
4BmzRvG4RVsaRRrcEgEYFjbWkKfMIUvVUXBan7+MPF0MVSZM/zXi2wPwE5BObiesrfeoXgKWr5iJ
T0vWVzXV6XV7xxguAfqQLfYKlNVN54iQ+a9ynvz/GTTXbRJdyhGyVQTY0KbhKAXUiVkqE0EC0BX2
7qC82iCbP+v3rgQTzDwTnuuOb90JWVWMiK5o93G+lcQysDko7aEb1HLaMI7gpHCahZigYxZRDS4L
PCFmgFxFvV2swwbm5rsSeUXq2e0r+o1+Gp7I1bRGcYXnHrzD9uExvVEEfIYII//58wD746AGBEaY
KFVYbAg7kAQwLzHQ+wAzBEwF7iJ1BOhKxGkwJGCFoeULzQRmr9VioDSDrV0grW1rGAfuOvSc9vqk
QhFxrPdURo8HEGf4KTABpZUyrREdo5iuvFbmcstZafXPbj5sA8r2OWw8BoisoMnXRlU7P1D84p7a
61BMopLeNUZVdKZ1Sbhqw5U8rjsIGLE/Mh+1X9aoexx+1oAyPuAsB8gbfsdILZ1FtHX/RKhx+Ulr
kGLF+PWAKK68bGHhrsVJg81/6d0jQHidqaLi5fSGP8e2vdn6AkSzekKKE8ak+6EdtnKanMa7D52J
4XeWu0iMp2xy/OwcnjrbNtP3DivGCtQwna871B8F0uQx0KfvRLeNGdl5hLDp6OacdhdoQE9GnTtE
3TJHgHLVg1zjbzrpBZoFRwnK0/QRAFKuOXZ5yVGHzc6Q2caAzEQe8hjcku8Wn+O+hoM2JJhNGzk3
OPy6W/SVoIYhgktKoKCh1bCrfR5fdqDwDCDqvRZvnIEbFyMl3cE3cXpLENgEz5MeGSN9AiLogBsA
Bi/I3FvU6arI+R7X0JQuyEXjgzwCYe3BcQPWZxkgQnAa3jT41H5tKdMhQhERE0ZzX/I7pi/BCTXF
TcdhzK+P+MbgJZga0ONwg3TaXkhO4dtolf3n7kP98hcZDB6i+yNJeQBFRLGg9luL60aFQ4kr+4Tc
h46qWqFhTPFL5g04lpPrePdrFJxyWCkO0aXtZzsV8Wl2gRzAOgS/l09O2KbIYFANJ8J5M2zm20iz
EUSrgM8f5M/olzGJK+Hocd4pPeLmq3bOemruAGraxfLMraoC8BXYRerxhaW2pPl+nT29Z2LADDWT
Knpjq4nlccSBNzRH53Vz8Jzfp99YX5juLX6Q/pEwkRh0Bu+E+wVHLKac6B6HHT+jz4fGQHhEoHb7
wvBeCcr4Eq/GTSyqLBP8fvDcgHToEVkRMNiCAHWU4QNxw/4Tr1jMFQJcfoPPVD+YAESfFOyPLh0K
2uA/7AdECa7RfaLyyVlFYEOBKIaLQjYFr0ejqYZUs5OnyrAMbjNyHCU2gjrN48/yhOBuk7sVtxdf
0SpucxBYp0VjLtVZQSoF/NcIcshFBRj3CcfmagEN6IeYgvPpm8vbup5n0zsUZFffmS4iNCRW5/2p
HQm0HXGjWRPmFMaKm3EOl9PKaQvk1GJWzpT/OmjN3shqYrDz4Yk3tDbTfMlZCkAOQ0pMlRg3rpJq
geVVuTlOTKwIGBz6x61MqarkGprLL5cqqZjOIN8HpmXllFQRbRuOAa9VGApGcF9S1C7PyzdHPRm0
WA1lGJM7bUpbWpoWgcUEMb7yuHiFhtrziiwJNBBQ+wRoKQtLoVdDvVpX1vNtHykl0ITuBEqz+1JQ
dQV4fQm0b/xmwvKNyWcUaFTgeMpBjerymByXbrxze7por3+keg2QyJA0epW+0XISBBbqIs9d0Rei
lsXJoxLOSI7eDtBYBKwBezbtCygwhKtE3XL5Q9LABPn1wvCP4EJVGbFEBc697A33sNzhu2OHBtQ/
T9ENzkVnpffgNrzHt514sy7Z6Np5+SegT6am+xIcfn1lFLcckLAvMss4bvvoGryd5W3HQU8gYgCI
Oh9iUAEhSVCEOdsSWYs+1FdeM33a+XusT3rqlJsMNsKgV0SKHL2qBLH0xw8NYRPT+e1xyqHeXl4h
CXKCIsk0RzrsQPsmnreMgL2+9M6sACsfcpTQcW2mPQIqGMwUVRRuw+YGxWRzHQKY7BEVEX62qiHW
VsGmBXL8RQf6YS/BKC9PISBRtCY+Q/AmwF8xYIYbhumS4PCFvAongQthUu4z0BH+3ObCe9WV8HMF
HdZco5ZAdmqbGFTc3A4AEs0uVF4xpxm+6iEp1ikkZYupPzWOh9qeQwVFiyDuTKYoPzxD1LI4YGOw
ZSbrCvTZPAVtGb/gKJGqTAksv56Q+cGlIjkBuJjEffpao3H1iHqtDbhI+Awx4jq0AkRiqz6oPgg7
ZK/oGZ5IsvrXtTFnbQqBktvgXLugmtH1vCIsAOrkz7eCUIlQSo/coIMhi8XCg5v7pbd1Av5BH+vG
ucAL4bfguE8Njun5DUkCWWk8i0wcoI6YAvlrH5bcHkZ90ITZrXKR8mCZIhsqaRoBEI7RlKcGlY81
RjUVGPUz1KdfM/DoojDW9q7rlOfC/AHgc9BZIqkxNZKTjTkoC0AJax9xlnLLSnmJ8BQ4955oLTA9
GNML0DtOjcI+/aU2MyxzhsWGUHGIXHeaXah5oyC3kAGScnHEkW97mxGToHCKvxM8nYm01ZSGg8eN
Yq2m5HL5I1Zdo+Vm4LZUn0kUFZR9odfCRmOvfh/ps4BfZa5/4tOOiAGBHrn29aeFxsJjDYRexLPn
sVH5TUOYpcZIh7ZX98omQJsiba+Q8rhkQ6hzpacZwcvNH7ZaIxWNyXk7zZCrJAczmAfczDVCsh/n
cVDpZ6H20Noxyx22V8g7nsDoTlk93A59etm9E3O7xKkduoXTICzf/uQj7vQrKdMhYbyiAfbk/AoS
XDB7KbrCDSamDCztGDm9JZ1t0FfKZrxZehJ9Vq2Y1k+Lz28JbaKXhBxukqOxh1DomDrnphBHyGII
BzC0bJCqHjzpdC4SP1SliIv94WHx9+KW0SGu7djbAGUFDS1gevZC3rHnpMbspjYKuxu82H3oICjb
/4DGk9NBvQbSeWU1ERgetQWn68cLWi5JCTZluJR4mBEc559zQB/6DaTOS8u57I0UxS5htXLELMet
ANQzgxFdeqps6M35EvEqVxOObgHJemBcf7PHZFxPNOzAIJYqroCvxQlu+YXpkO1IO77oHUKmPcY9
9WxtyAabKR367hJ9oblsL1TSSNpidC4ee9ze6HGekJoT87Ub+PxnuPySC9o9hqVCzhPnmvGGd/6w
WbuyclhmJpHsPeqJXnFWoSV87S6pmpamRZB9rHGp1xxljMaH48xZDCt3N+WSUENhsY2+TAORM7sQ
wULC6HcrEkHAkEhxpAtKw+wBk+6yAOvKQctEolzkht2kvtCEzc0hw7kGshr+GrZBDjFNM7kDPDYx
5r2lzBf2I7DgtQy6TmNeG9hgOifN/1g6syVFlS0MPxERKihwyzyJ4qw3hJYDqKgMivj058veJ3ZE
d+3uLkshyVxr/ZM9ClTjWfMRnisV/wfYzteFeBK+/+yN8TnjsEHM6RCnkqR2KPvQlkYJKnYc2wRR
gGuTYU4nRiQ5z5M4HnnUGEDH0EQVB0xbHHdpHd1uQfr6az/wDJTPv8z7NVN5Lwm7WZjk2FWOQRaY
/QspxpiakIovpLHCxHuO3SkwxPl4fFkhm+MEFo5wrBkP5/z6D05FLEQTL1IJ8NdydhTarKZN9Ufv
vcGrzxpjVnKpzDFx7DR/9dPuLx7O8IAdwwciD6ZaTI38lq2m+R5SpPjHDzUzYkw8usrTP905CYPI
q9nAh2HHEnruVEoAtnNSFOb3Sfk1STDQkW5w9qt2fkLcDXG3mnGk6UP7fo8+QzQ3bRoj3+Ge0OPp
QibLLoymixXsUxqH5HrS3iMu4hmZlDHSHn7GFJX0ilMYCcxMMOzjA4MR1uByUZrVpNKYlLAZUvW1
omYaxmo9zd5HSrWZtiVJdI3a8RdIh97dRi0ui0WqsuHL68Vt6Z568z85gSzlp2x7RktnAhWIjRaa
qLy7HobM0YYAdPdDsVEAUrHwtW66Wwn8WA/2ec/hi220RqTtYH2AGBh7ALGmLQUfLR8mCVmxQs9C
6Y3R/xEbkdL9PMwj9kPYB5BjjTl4yYHLODXHup1b/zwXRHcJB4odjfVXoc1yuOCMdSAzYBi+pnLd
7q6EvMP6zti7sj8a2O+RAk91aGFzYMVu/btFX05zHoxXbe2YnbFnQdQc0jUrvfFYIQDoSYINw3Um
BrKNh4C/wRadDVm4cruLF/lrUNBvIROzXZqIjW7c4bcBIwQokCxNlk67XHBQZYgDjYzhoynNTtfa
THO36JEQwdGFHEGoESA0wyr5eQXRVjeOuZcjDcEhv4v7USYtsrfacfijwhZK6ounnXMPWj1TOCyz
BqYwQRARJzz38Fd0aDk2rfNB4EClCVsejJOT9OXgkfNcMmCEgDAvcAEApBTJbA61Po3cMyi8Iemg
Ao/+EXtLDXnbvSbCa3H2YYUw1rD5+7iaMvVgXEJLtBsFiCYQW/PWuHvGJgwTQdcKj/2pqFB5SHHK
8bH5GR0lVBcTB1NKuA4zvYZ0mMICxbzDZ24DAFsntTvBSFNfCziUzrnGh4GCekq8HKaVaEMIPbNf
C4GSHKr5YWOFnuBFifwmLKLyOJu+os0IqdS3c2gDf87r4lrC0BFkfi82SFEcLvDqeEWkd/EX4t9w
k6uIrx5+23epPUSSw3NFXMZZmv+zqqPuPyvuz8n3DeNxh1+YqNDRIZyBcIfL6EDgAxw2dxzuRZJq
OPYsIMMQYZgDf6HkyuMa5DgWACa+ah6+dhiPiP9NTc8JxRZFIcZvHFPC8STVzAllK3eVLWBMTc8k
WdBDUJtgCzfG4dPBDpHvCmvbciRTuJhQXQmDyd0Ek7PFzJ+p5olbPkLkcDr5i8UYm0fBDYUPwayP
UolDmttLoXsBkWQ2Ipg9f6hs8bUg4+XFA7aBEQNGP5pAnwDhUZNvYctutpIpMX20Br4y77sPrykA
9immkUcTZKvOoGixIeJnqgB6oxsSWm8BMX5E7ExWsnrBwsnbNE7aQse3ndw66NHZWd8XLUwAXoGB
HstyB/3/MRdmF2JCfpDDai6IEq+5yErlZKaSYeD3oPzH6JCd6qfRAT8FtcocnBheMc5nCCh4lo5i
uK5PdYhWDTieV3059bh/QB97R0uPLd9adKR1ksHpPTIcpYeEamHiAmaFLFeROiC8z6xzuILHYqDs
uSTG9TDjukPKCh0nN0/Cu+DHMnToWFi5IU43DnXQzLCJ1yPwUqTe3Fw6s+oAeSHMdyocqNJWTtWW
TAOG6szUaLbYli5MJgE2WYhWb18giuyWAlfOl/erqfQcqBA9u1As9B1/CjNKujYHR4sMRpIB0OSI
J0xYJ1d3p6lY+jsHHXyx+Zhwfq8avAyVvZCpDy4rnu5+C+sHjberofXghB3lhRnJQ+NVuLVEa2P2
kGDZ5BIKZrpeeJDVjzMhqbcFVE3WqvNhHM4JeARLBrR4df/xrbf7Eui1ieMXNOE9lKkmGdBvm5gu
mV1Yw3rbdca8CsxiyizVkrGs5+FEn0D6Xuek3zjrRNIh7h2DkX0t/FP+Sa4PLzdHqQctBoIt3GGK
H0Nlq8iG1FztuO/NckaUcOb/vmYJo5UzcrGXep4C91TH0sweaN7PTqWg2l+miCfKN1dBhmS82nZR
6+voRaCrlTyGpoT2zpXHtzooXkmk46XAiMFMFw0/GWO03vYR1s6a0CXQI4uJD5DdJzV7ylRIBYjq
aRlkUIzMW1gH7/D4+iw0c1Xa2rjiYyq7q3kV5AJx1uH1vG8T3QNiwzCzPl9IyqDIEp6qBxqRJ9md
lU9mOJ0TIh5oaqLCuxQir1cE089oHJk0C0uKDTfXGE4ZXw2hch+4vksZfts62ptBH4sHhhwmPIvW
uI7rsEm9G5zVI2CptHiGpA3dR56kMeb5cKo+mRG+8fst6Qo/8FtGogXSXB2DhQmEyn+cz3SrtFTU
i2vK4YHWGqav9+55tCoDFEeUuQ3arn/ABkYUNdASU7UvyjDziYoQwR5OzI31uB4Qvtzte+OWIHHP
849BaE7vLgpLWtADEde+O7Sfj4l0t//wLKD5uKy0D6LhgeIMJypK7EEg5cusCbr3PvNxzcrpk9MS
4xa2uZfxQfm6RSICFwkyG179ivd1fySG3xy89k3NkWHlPkV2hlesSsaHwuj4a10bu0f/3O6VQSAD
BcIIV60B4rGH28iRyAnkRgNKab5eJnk6x60pBvNiFHNpDhw/l595w+WIHEXYTZgs3nbDvwrqFUIw
IiEVyAZiIk5T+PChhbU6t/9COJ0pzVsIFnoxcKp600vtHj+pJm4EktF1fW8wKizqQ6+OrsSYFOd+
HVzqQ3lWOlgtz4Et1X0gCy8Hg4avevk4UqlbDVvL/UFDAvWgwS3yuVB5trUyN2/PFWtuQO4p4qlb
07hX+e70eklfxwKApULJ0q8YyKTo0L/xI901N+eZ+0Mmav25+NtrN/02L7vAr/6Jwdeg/FhahRgv
m9acC2r6N1rWfczOL8vq7Q/Tv2Gm2l+J3mMQK23Uv/z91C+pZUyMC6RiOVS1GoacBL8eRCZ3hyO/
T0DFp2NsMRg20fDRc3gFBsGDyfA+e3KH7tmKiW4pbUa95Y+jqYU7PswcxOE0l1LrarWRhA3INCYh
H+b9b4//UdvgTeGQLT7N9p795S8E3fjdKlVYlPM7PVb+wrVCjj/oJyumGxLY+CwdTLKP1zYAJ1+2
SvJJ3k6LlMy4XQNiN0vF0UuO8ZY3i2MUBQj4Ju0VsMYI0p31oY0jDodJsSjp2VlNhPlYzssRpmDC
2c93c5OhblBHcQpUZ2qbrYiiJUiZY3FGc9FMKcrxiRkZGVBxGaNuXA0LSGPKklkxIWkAclT5lNjU
TtLf6MwHgcawGeI4wW5NeWeWWKx3YO4ZZfJOmjEFFuUnDBnYARAVSjftELE8RJtDliYpTVG/m70v
nByXrZa7MmfygPTL7vCj3OjDSgT6yWTvRYHcft3u40n0pGN+ry7AYrDg1KjFoJutGlS1/Hj6CDV+
tgJn7fo4uA089faD5dib3iRfQcePBqDw0wy7KLhfA39QsY18Z6/eonwsf4VfDYPfm70FxCo1r3Wc
VWEF2Uu3+PWXrR8hi0562q3oRd6qrQKNmgPIfyP7woyjMtbq/XxvUcyQsAYq4MiFS2qEztQjHb/V
wy/oNr/ULnR4A9zPP5mu7aIuFauE33nFzdgs77NXs//czrnZorap41vfuT32KbQOxfgRDf7w7k+v
Jfoa1yqvgaP3DTSyjpkw65qjQgZ39Zhu4GZiZqLGEkBhmk/BpU/F01Hgg0ARSzns32jz+rbSTCQT
FIsXWPaHLuSsW0DFgpfO1RHcR8CBtQ9sl15dahlqKzq+/vqJqkpYH14IeEfSbiGZVwLpbycM2Zi/
YENbuBhANaiYTB0cmYrT+s7AIrjfEAv65i810REh83+FNeJ/ViYm5HQQX942+cdrCYlboaOmS8Bx
1/q4fCUyWzhU1Ogy3e5JIxf9eYeKHkLXchvdImQ0pbPW+sa0lKkyzYytdOS50h4FTYPyTqT5VLyW
ixt+iU92sGErzeMdvYDvfsEKAY/hHEHUpS6xEJ2h/aX0vltfmMhIE3TGsXSfsy2eBt+hEd1Lcz0y
qF771vpfoKRanChlpzy7MxzInzxveOY8wki84aAxPUiBJDhwYptozP55bQm5kbsW0cpr3llLDdnz
ceIh2O/EIelNs9UDWEpwz4PSgdroTb9GfoKz+8eU0op6eFjstll873l8Ozgywy7FaRiQksDuPdhD
VbPfs/+g00aRAUrjuyqDf0axu5rGWDO36w4ETkMV1IOevh70rZQppWpOez6d0wCUG6GEKdzabIQX
K3Ru/SBay2PX/cIwKYeQ+b/h7ESB4mKEdnoCpD/IJJ/23Z+5jfFMi7ZQcdvS+pC2HU/5LgYTMmY6
G4uih4piwK9tQkCcb4XyfLTEH/dvdclwl0A2yG6CkJ/e5sVOyG4zOIO9Y4VJlChTQGaJPG6+MEsm
O9nayEQu5+he1SUwl+B604ZxqoQT4WdMx+DBeWJtiP5yUbA7UWYJgcCLUCFjwMzcGCw4q3heGGA8
zWbdZ2lpjhAuXySDkuu1/uJbiVjOBDnDCIERAw59NL1TYYtwNRsy8IamnEa6vGlV9zHigDW/qtki
3J5HLKzP0Lk/EAt1jgR9nBoABR800uhW+a/ntCR+9VltWraK0XOReleWSOlr8xcApYKxBHM3aaqo
3mvovEbhEKoMsWZ3pxisRnXQv3qsUwIIfttr7ufXA5S4GoKQPB30whPmt9jORbaBHzaTWcuZqc3p
T4gP7rBJKZuZwwHYjC9qdLkdrnXIZpuPoTvQWXVXV9FXCiJ7BBxLALAfTyl4bDHWoYlaZW+jfs4f
7AYueLDB1LV1styz7UBf0fZRrcJB9fPOhQvTkXFPd3+lpapb+/uLMLz5mjIRl1BUiOMxcX/AHIJD
Q6C1HErvWLIHksEFZ4PgDVYIbirmi8kHaNuG7qELKQSiAMRbxu98xyYPmqBIZRo4OkecNl/TaILe
weqGQf2E731zuauwf8jS4s4B/GVzklS/Q/cOuIyu5m71EPRX3DHzA5l0xMWiSXs3jnZx3szs8AoW
FJfs67yhQ8BNg/wR8GfZhn74ErzgdRk6WTy0hRx5XG6ouDR/Jh0ZvlbTSxdX/aCvIAMh+NI5DabT
KwNPKPpG709sYGjBFw+Pr86vFZFZb4TGL6M4LulhGNaMhGQTcv7k6sW3v25R+6mRzbKY5vk8moi1
AabQMRmjsbjIENSFXXCPPAoEIMhCGNAsQENFXi6oBsYQV3P6qcy/m+amOKtBtn0CIeKZgp21Ic9m
zsEZQ5jND7rHOSyGp5TYcKFxNRKBA+fWQ9CQWgBX2wdc6Du2LYxIc3KcESE7eWtpYwkZysWV5pT2
eFKLaACGS7PcG0afxY3nn65aZYYm5kM1ENl7944fU+qtL/DPvo8jKQkMUCH7N6p7hJ9n+FZGxgEG
Ox+9MELHSPJuiOlCxMQLkEYOaIjF/9xt5SthUleTtBAae79Yiv6e/n0BTxhTfXMiAl8JnwjedGxM
Qe/eppQXsCPEBBzqGdp4W6SxMV0hHwIMTUzRQQyZZnd99zZ0IBd/FOCXPrjao/bpSJj1Tt7jW4Ip
Fg/IjRHJvTFhWmgvJ9MCfr5QQH0OMFJZ0ieGcIerNVQ83lbuqSFOb9mEI/6zXjwvyNqub0MNGYEe
CZjwpftC06Pnzi9OnGQ5qnuk0+r0MjmGw6n8ti59oz9uzDd77QTS/KnoC1582ToIdbDe6EyMKRhi
MDO5wRbodrR2adD4AwRrUyEuwOkVG4FlfJ1RUTG//ytoeBD4fGEsulfiB17cIrNbBBA8KNUvEvwz
VeHy3KF5G6P1zanRQTiKBMk4G5kv4E9DUZZ9DqTBYfgWQnG8JPwYdfDL+KJxtAakElW0PZaMWQLh
lUMIPLBBNetH82xskXtwfW094TuKgaV1zv523A9psJMM2gg9Pp7/poamGiqTgyjrTkKHNstvTo70
GO0r9KjUJZIN+VXPJiSPALLOuMzn38+YK2d9rjZeTcMpnCdjMHv8wYZrLOroC/iuC9oOOCkwizeI
JqtZmlYVUMOAVNTvBEQzo46kIscKh5trn5+l/XI12fMqUANJsx9f03sfLhZ/fbHeHDtrErh+kLBv
lqZACDknPCeYKnlzzVuO6KEVjHas+hVIkMes6hmNnsH7BaBPH5vGd3N+Y2zCauOiPszB4cp4H/U5
GjC0oWogX92P5PWGu9tvVlfz/OMM6lCFKnGNFd0aDLyawRBdO/0P7QXYNHKFwtME1FzHzb+cKVjF
yt3SL7PGgvw2fDKP014GnWWK3oEJx083lJd5kSJlB8tbhbP1gVTym34rL1cJIeuz43AWq5563T0R
e6u+xkH+nIgMngvmdYTMDj5WKJ5HlmwJQv1hw6HYGEpQ+c3GIScD+55mn6WBSkOtXmhkmHeOXLj8
94GFwa4Qo5AJUsTjjTbuTDGvpBr1Dc609bakunGxVD/sSA0VgZw2BR6LW2BsB8X+TDCh1P8Z9vSM
RTWkDDlpssGmfKrWp+/M/dPmpJr5W1ZghIJJHZPH+LGjaErlGqljdEjYIVCDrmMb11NbM6I/dQnG
ZGoLIYQXsjouPLvqVTP8w6EvXFcn/ixfnoAfP1gku2o8wxpnshDFHZaH4X/CNenOOfDCPtOMoC5u
t5cjmrjN9jagI1OYiN57LuM4pHvDUFjAvF/G+rpqa7sPh9q4+JH78k6f0HC5BhC2sd2aNeuv4Ypi
7fnnRiLE8mXYa+GPS1phD3bSFO9yODeYEEpIYrb9AKH3yKvs6WKAk9obMeqdZU/UknaGgqhTrf0Q
cSqw4sClez4tOqMC2m9+N39/KUESsPrS4Csw/t5QZHAUqEzpQ0XKAdFbIwJhGacLUPofW4LmYLwT
2gNL2xXUZ0AZaTJgDCfzZ2B2//CzB4kiismsubHC3qw/CdlimdgDWF6JGEUb8iYuh2p3xnf1newo
QETYK7S7nwpxEVMsslhAemAia+4YU7QDNE4haOUVAWtfYMr1zaNJZk7BAqXRN6+ARMh/3BpzEUHH
0TpGUmOR9qLcPMGUuUC/Rj1xnR+VmWa+/kgxXLGIV5mLNVMSXg61d9SR1D+dInfmPZ5M53pKylBf
MOFIWjO/G8Dn4XEUW3eFAsK4lkYiNAVMyIyjSPmBlvHynR3OYE2EQztXedBR4dZcImyjN1zaQyd8
/b4WzEPjDXOMPweugrlRGCtyVcwk6Q4JQXH/WTZtNjLpSx6m4FjwUvUGeJUJl0TwfdISNpsKXMML
zJhlEQeFk6w2MGpgwDNBkA0P7SawlNs15jLeb98o8BrbtudsXKE+B65fnSWfCboVY8Ef2dGfi5cB
2CWMkmfgz9ypzbfbOqLv0cTeewE0NGYlhjJjJPk8YCf/IteQIbl5TebVrp1DVDaTt3eUp+eLM7/a
c7DY/hQ5FKFGuI5wZLdmIxvthxEAtM5/XBbkQE2EeWOAQoKzDzt1ElzaejocxCUJhEEv9wdFCMVA
uXrFGbYYcZFpCMODowPZ8yVW8IQ0f5eZsutnuyF0frGzVAIvftsZwbEO/CO4NbohYA+dCLrJjv72
QOWH1z4M0GjSysEEB0VBxANnLjXmLdKENd/Hn+E54fFgKT/yWT+doDOgSWbJEd+adCbrkPVHJhQV
F2fMC+0L/w0INxLPjeAmwDQCWYVl8Hf/GDA3IDkNX4srKKSjQT23fpvRZZx16+91qZa4Wz8n3Dui
JeQPmCHOafVyRgGKAmz4DBrv9/AyNckR8hFGRr8yc11qY7YJiZ5zOGAvA621Z0LmDnrz+1guu5c6
G7UUtFQuOM/eLQX5okNlQ/GIrACQGRAkB1ITAiyIbMU8Y4QKl9V5ZFZ9pj3DWwvWeYOLGLP4hFwj
l3xNCVqSCJMCZKV9EGk9nTAfvFUgIcWskJMnnAvYRMx8FIwAKoiJ6hsDVbxL7ZGSlJVZcvaMVs/O
fxIeAbnOfybtWHjDBhROCNNR6p5w3n88QYROjbbQpsoHy8RATanE9YxsG+XjDVOE/mRe1Ir1uGyZ
5983ks2M/d9UB+XEjBlU62ZIrjuListtW+PClv9uwCEebLZPS4A86uz08mxjSzpTiw2AUL/T888Y
s0Alq43yQcM4pB8AVBjMR2jpoJma64JhMJrgfyrn22LfRjGtYWtttU1qFNN90DPmlznP/rxHvC8Y
x8UkfQJ0345pKRMNKINnayvE6wU1s/UAZCxX22yWH+2RE1BXmZ3unHvr97pL8ZqG7KNCkLPO1c3O
7Ba3+0CkbnpzipTUHFyM1dPrXLY4PkL0+uMJleldwEosRpUtLlgkOD1OgHcIEzBmpFszSieIRSLo
o3ZQQ/NB/b36M2P1azVJMDpUO5FEBcBF0M4h+PAMpw4Q0PKVMLtOvhpuOo+nu3ywfx2JW7594B8a
Zkp1baSVpWDbYuN58QS16aDHO3Fx3CtPY0v0r0hsifpI9lqruO+uNQrhEVwuu6Z9waDwdL1xoqlJ
MRA5wogNMNEQkJU8Cplx3gLtgpMJ9QvA28VypZXrDoGp08b6qkkqrKNz2kKeDpQ7M6FtnC3oSHNq
d5acZC4m70R12KeBjPFlRSoVnh/Llp0Xcq8LxLDb3GGcwI2RrfYJfPyLXgsYhRXVuUUAtxhYsFn/
OOXGlONC6vYvVxAEAuSU0LKCfmLDRiKwdmHmCYcgPpQ7YDl7kTlfY5a7Pd+1twG61/nj5P3GAbGy
8CNcZKECbr9PIAw/IQ7l7Pbg7gEzNdvVIoHMXTtMsnBZuUtRPynYYLgu9Gia/86N9dvpJvcwO9yh
XUOyoG1FqOkBcOKwoVs5qkBb9RbCRDn1jXvp1rR6Zv8baVYrIX+zfyqQoSQc3WjlaOjhxB1zkYgu
NLUYQuEz1gOPMp9hoVu/actExkqGH/t4+6xg59Vh0q2FOxEPoGzNsSjxgPOwc8BdJRb+JbC7G+Oc
CKOW7l981HDx2T42GQ6AyPtX9ynMbXNDlSGX/vDrPB6TRg8QlchY2AJ60EOKjI6xYjOsZrrDpMGY
PT8eTz9OO4LPywGJ0rVeFjaCgDvZY33+KDeEiFWG99ksRO4EAX10ofYu9xgC4B6JMXC9oiMdQDDa
iJCN6RfuPiog78C/quD0NbL5bVwZ86SaGor5kdGfMuDt80hlu7bknOMwTCAyDMar24oa6tzDcxea
wJEB/C6nUOEBNcWbTqGS1+v+wB7ckLEhZEKyS1oOb8X8VcHku0A8bWNG2hdrTOTDU7QDDQgcgJpp
zgsgvhfbo4iMYDS5qBOZqwACDlMpN9CQ7eCbAA8fd3JUJwqOqVRYuCITfzVaid5ZsHcY/wjLCajn
gmRk1SLGHv4m5z5hvBxTYLZXfgzeHgaEsAM/8+WghAp3FFQi/MamguxEYZ6L13/K7qTjMvZ6qL2G
f5vRe/mPGLrbwTvkqRNuLafcdadN4BonyAmLA/yFR0S6LAalzgLFK/r2w0QGdCC9giqH1As/3fqT
NsZ+HF7nz5hQOUJz8AtGUeYMC3CMwxtA/of1mU6ouIjJ5Hnh2VowH9UZRtCU/6zclkpMTgo+Wc1R
gh/EzZ7AdJQdcFNObgH521BWSsF+eiaT15ZJEUapwvsxZ5YCDXM5cfQNpGwx89g9ts3x+RME8J7N
dEzUWdlxPFGWzLcs2E4dCLpwyV/81iRtolHyJNRMdj3DXdUEkGX4+QBFsCuBeWKhTfH8VK0W7cEG
0gh9q+AfDsagTvfNakCBMfzDBHUlLOGFuou/pDR4x5MGe3lLGUFxSjmDUQoRCg1H+BazWMRZDDtR
EDywHSZLlvWYx5Q/X9VDT9S4vUCw8aoBGidEma/aa0HSEClBIEFtQi8AMIYACjQI5YhAnxj2xMxK
pyW2fE+Yaw7OIxPSGBxQH/EITj4fiFWkE5x4QAAJJswCbnAxbvCCcrv3crDLwU9GXFLhqgtFcpdD
WhOCIOYWBcsodUGKoXA/6ae5Bv8CiYZGWri/zmFOtP8HlgE2C9vm4//fpgzlVaQwgJn9I2JBjSZa
lukNC2zC7zteFAkaDrh0DRQpMsT3nEfkYTFr/jk81FaaTinPb95mI92EvQERaT7luCjVqYS4biNu
wT0NPk6GNXZOByxmSGLs8pxxRvxj3UMdD0v72ZnFGVpOzWOgMy1BMflmvxH8yq/Qt4vsVxxfYUKO
m75FW63OV7DVOMJk47L+d1vxePBnQwzIDt8pXPEBpaz48zHMdDRc+xfxNR33I02ccetSJhsM1vng
yCR3YLl8KVigkBnPx+RNmE6FtTbmWH8hNUDY9ey2w+SgKan89cVR4PrhA/5XzwDzLMPjWyQvhzrU
bg90P0gwzLKGwocb/aD+Ms690AtXG84yStqfc7VfJEue84kQH5tv8S0XL52dX8s5vI27TanwCO6d
9buYDxzSnH38ys24JNBd84LRy0rDpR484i3nu0Zri+HaVu+7TH/hWGhvYKIRuI3opWGpPBWa5N7f
FmTEXj+pRp1I2WzjXsRkjJ9X94yjYB1/cSgxK3RSTJF50owe4yGRPpLG3jx92fkkY5OeBPkxbjN7
/7DZudHzZ7icuSOGu9Zj/JwHV90KYiow2qR7Z6whNq3xfDOwjz1O384WbwGcrx52EHB16EDCECbo
PVrVwchO5lnircB6r+YcX4LWMjEaTI5fiqyGvYex6hVLT1j54/k17KIY+KjzgiVcQgN3PHGE15kd
QzogqVNeMk4S/ogPUxeJ3tdEmp5T1UD+UFLqPb4usuvwMT5frKNCq4LXiHmcS1OP3OrHZvXbhldE
YkOj/4cyHYIGTbLbml0/YJrzMhjb5Iqwo3g4aGO9I+Gyj3ELLGHUnu6f6XTohVFYWawS7Uo3ik78
aT8U63JAl3ago0OyWq8xHoeowejdTWNmyNWYQVxCSz1khlyiOBGekOebdeY6O0f1eDxSxuJfmMHu
WWYeHYFQemIMENs9w+TzFQ4fp+U9yMy3eGFYSTePtQ1L/B14yfeELzstuUlDumR0N4v3c8lCiSLy
vXHgZoBMU2aNYtrRBHtL4fBEGI4ZeOehTymwfC1f5oC55/thMCN9bi/mHrk2TXNcOnPu1Krfc2j+
z8nVxu7IbPZx8N3Fb9zd5vgh3Uw8TBjcsXWfIIgalz94PNxBMSrsj5nBZLNtf9Xsq332s9+ZFZt2
485z5j8/a54ZWhirQfB0ljiV0ByvugLqPa3oc6XP4eVLXuYe72OPy8V6xsHBfov5+G2d8GDOX+ME
hqs+NN+gwovMVeXp0EoZVSKepvMMkxHlHBu19f5Gvdum11lVPpWF5peitx8wW9BHXjougVkMOCa7
+5SpGsVqMcuOu0keYra8LLDN5qSv5geZ0mfH+UKmApwD5U4qEDsXtJ7k6jcOStW0NkLoL4aSTsub
R9OLRNSgU6ddJs2W24FY6p/CnHZ/pe1GKOcutkh841+tGLIzomI6z7mI2KU2+tG/U3QMof0jLFLQ
QjCsERQiacIUR9g4tW5vySCujKvao4kmdo/yqAkkZk3x7uMP4CCz6W42E9jd7ILgafRU5KuapHVK
UF4Ez4YkCqyeVR8TDOQvFXTXdGQc+qDYZG9yinOWCrORD690IKMGF4O1gMwXMs2SiWDJzGAGQdMj
RQ7zJ973ncrP3L3pgR42ZCs63YG8QNnLu4KDBX1UteAcjyks6TIeWAQymDAwfGIUdcOvEgZ5ZTG3
CUztbcZQKljW7ZyVcm4NemsZLQKNCfAGGi1/5viQWykuxnc/VPsGY21pMtBIb5eRDRUT+O6SUxh8
ghvgNx2I9m8ygbOBs8spFCGCGH1B5L+T/Tep5t8QkBCbIJoAmHFUerBfoH63y/bNHN9+wyC0++vy
BIBXuB09VAHM8Q9ugilt+7CVGShiX2GCjuFP8fJccOe/q/jXjezNaL0OQE/1sm98RlQ1DgmKuPnd
jMkXBT1WB5mwGr9CVWQk7U8oO+SNxcimC1byvMF1hkyKO/U5ZTqKE3t8u3nyX19zGXUTQnLxBlTf
YTGkuHszoyzt0wKufeqfBpigtJG2IATH6n0IT/HQpBvPh/mnHfEoIZtgNitguLOc0WxytMGFhCYu
RnJ0e/DIWrSn3rkaEyRl5VAl13TNM+K9ZeMY9lszUd++0llM9YeYr3BqSqxD68BK+Mx7X6p7dMCH
lgdr9LD7Quv2oTyysinQIGXKWxzeYzEzZeE3qHXxn7CRGLSz1wGWwD28SE4mEteJDMKi5wLT2pkV
rn+CXkEGYg8+6gzWG1MR11kcDg7ViRQdOX6F/xGjNp5Sjy2Yw+ws3vjxCxXdwkvRn91oK+n4FpBS
0faI3YJjkktA9jZz2eNoNhyax6MSHzvZh2tBxzz5wNoTrPhqC/26poJub3hP/Kj18DbAJh8Gb2HC
WBFddrf9g+wCuZ/3no/hsrTmYoaE80sfwS+CCk7xj4NR5hNF2N9yNYU6g+2KA1zhjBPRW0fmnW0i
wjTG1mSCo/xCdw7fiLcBBYWJ5PfgF8GLCuFfCh3quaFFjeJpiCvGmc2X8OSsI9Z1xnLwEGmXAic6
N1AYUTp5smKd51QpOLvAAoZUOu95PaOwLqQp49zbsX1RAEBv/Dxo9mpafrpH0SvxQGBdVIqEv5Dz
h/3/bgfyHvWrETwla/5CVce8wRTSm9HDv7t8DsF+aANsGowHPUhjJVVj3a8uuismlmAuY9xCbkG+
71/sEJ8M5oRKwLta6MZQNmUK+I6low+sytcJRtu8IbFHyDr5N4QG8QyD/AgSJ9v5O50ynqv5AumD
MU4T3cjfjIXhBSvn/L5+/yawMMX2zTCCkcQ1B2jD+JmaGcfrGLbfGwzTSDPnLnm19wYltTosg3DN
8MrOJOC6dGQiyCu0EN2mR3782ymxL20sZNrV1y2GY3LTksyGgHVx+FfUN908SB6iFpCileTRoHyi
8YYvPGnbGUEzAzXTI92aV19O0V7Ime89NJusKstL2M3QHEw2oi4O01lStyw+NZiniCGYVS2xhF1A
zpsivDvlDnMsTL90rNVqc65V7vsTixA4As+5/pMvbwidhrHXvIdQAxemzQ7rL/mmndfhtJQ7QAeu
WAXfHbbRx/fHzZm/5uaPxuWF/Yf5w+/1hw+HoZ/xifq4Kk65hAHd1z87uzhlbo1E9cZMXQ62uopZ
bNy3H/aS0g0Da75gIgj6ltnbZhXT0BUG3uuYq6C8BxkVbsh3HuwZfT/EpanLog2rgKwKSgn5C50G
J2LZXAZNEtvpBAZTP3GjLbEAy98YGsjWjtKvA+L6uOGKLJzc/xGz1efx0xlQvIW54q+14CdBoYKz
QCby3zf5W2/rzIq0V9IUHAyMlSprXeEk+zxBqF3E+6G5V9Ll9+a3lgQkhO9u3CmmBBWjKDB27IOn
nCEy6VgvGnJmRnZwt3HZFVisLnLkxQc37e06cl1Cucazv4vrbgdvM4rc9emkCamBy0fDG3yhu9s7
Dq72vyosNfZXDxKqubSl5GdGJADPKZX6QMBsY2wWmHYDf3rBlpKtlKNon2/F4LFnxQM56jE15D/4
s0a+2H7tX2nGV3UTU8gJ66x5MMDSdvmesi+AYuMwbO0rAzNLe/2Cgx6b3n3pKd59tyyo/39mtdqn
G/W8n6O/mAdBfJli66jMI1uM7DwzCamCwiRZ9infbVA/cLoM9Ney6RuoHBmITILCiu2o3BAh4Uej
Tbzce9J0vgy4pCxEE8ZZZPOq2x8OxQyDf1xbO/4fS2e2rCgSRdEvMsIBRV+TeVTA+cVwBERFBUX9
+l55q6Oia+iq61UgM8/ZZw8zLdmEifxS35dBmD5Mt1WFeb521SWqpviYlluKmMAqn/QCywhfXX21
6DJi/HB3r+yzwWAFoYe2+8NPfW9M0y79ST6H3fSF4Yx2XkrABnnmRJ5ExNeqKHDNdR83lgmxaNNK
mg6BpnbiAq6L9IqEXP8yu8wXOrqyByM/M1rHpznMeyIctddlZt3jr18dkOp/AzxBmZ+yenT4nrRf
jEp09pwlQHGM5+hVhMNlm1MTzDt9I/Ki/r+LWcbN4EH1gTFF1h73ToRB9+Y915iMZovFKp9Cq8s0
0i6ZcLEvj8/RaU4o0LLr4jKodVYHbl/CrRBWG+eImSVWVwc1Qex+LHkK6HLYNF/+IWpebcqq6wbD
iJFqT+Ox0jwqZT35WNpqZBlfX86FoQamk4/xRUtq3If633P0wOE2SAq9K+gRfWTDHmcfl75FONIP
hqcINU4TmxOAvojeydY0Vz4crGGOnsO70Q6pqd81tjF/NZFespcd4aiStOODj255lIXxYt6LZyqM
HPxHfWmgz/bj0hc++N8wDPfDt+Z/XN84t216zJl701oO22750LfuPdyyc8kmkv8+4Yyl9ejqaCYw
Y0Dldqp7UXjHjUUwavhCJE4m7ZbZ67g9aH4DclXhboPOIwwRl1+wsfeDKSgwc2NJFMN+GTYSx30/
5L3Dj/chP264ezWcMY0BG4F1opyEqwUL6joZLvsghTw6OHyOAu6y0UDaGwXQ8ycy8J3X8EWYahyq
zBe0YS600CdVwQEkFPyNwWfqQrD0Bd8SOM1jGEk+o/zN5DvZk2YqmaMRvRQNvuzXmGpCvIIxChsr
DWLCBV8zUnQmwtAU7gQGr1QxP4Q+07iYKUgQxP6osYI0N3kGCb0it9wgmoVy8dVyvlT3Q3MEDgbv
i+BE/RrkhXHlz1p3src2tkUUBhlDS7WcWL1oQSZiPEDjyLUaTGJ4bpfXcXgXsSyFgXhB8TEj0pyc
uPdCTKzB5EpkNOjZUTkM/SN2kF1aQKZc9g+02mo3UkHXhuJCAMGuwDCMYRcV1Z/sakAsMphWCnnV
RQNzI3uR370VLGqHFB/iTL7Ej4BSxiejoFtO8Tit3IUCY94yuPf7VYM9iCozaUv/DROuMP0PfIkM
BTSP8Y9dMazDLVKVJb6uckd9pwEKzeHZv8wHmDH3IZkvyPzheRwwgHnA7BAW2zjnFXIFahf2vP4T
U9cyu2vQeLGN9VuM7QX0DklQvwlj0OLNfp67t5b7Ax8f5ctGg0yxuMyB/taq1k5SwO3422Ony2fU
vzxZf0DjV8rUuGoyXlNxIBH+WB9dpnA9eLxZN2JZv4B19RHy6a6erq6p9wM8+iatq76daTPekUxU
+XrZOqfxg+9N9w4gxvjDYQI/0tx8eY/AicAYtr85SNHqxV/wgLtpR7hPN7wRUJFZ21J3c7NIIAco
YmO0DkRX6O9GPMFqtAtaEfOrigO62Jben1KlU5RzQr7t3Gw4KqIWnTlqcQ8uEdBAW+9vOxy81fTD
0fNj2t7OcMlFXDUqXOgs9cl/6O3Egv4z0m5SW3VbEBisK8Azej/e738hz1UNVc9RxtWSQiGEGo34
HjyR8Uh8s8WicIQcOva5ZVlhy6oB410gePFggARTyqqQfKiYkY0nsGQlf7Y7iWECq8ak0hFKDJIK
EPOj9b/aYvVllNdrTVjgWAaWHkhOMe245LwgXc5Ta9HpixGTZ0k1kPRhRqHFQ2cQ2DoxHhxWunsu
rTtqPmxeUXyVX0I0fpWJ+Apv/f5P63E2aO8SQ1BdpZFr6zmehgg9iErTPqF7i0OSg8W179yp9lN5
HZNkCynNJRiAlI6wfLN9bH8AM6fHTm7CP4PyS2X4E7lwEwbh5Zi4VBLqiTPq/DM+DFXN1aCnGRzn
mIwUYxduGvUphT5BKSXfAXaQZV/s7Y08EFdT/KEczybtml7CLjD0LuPnB+spTeJOqRnhBHjTOojt
ZJBwj/6xmRZ3CQNlLpf5S6gHXT5HAv0BeJWBJR/UvqV3kEy2QzeeM1srzlEBz/5+wboxldhcg4ZB
64De1R+z+NLjdwN8sITaww5r3ragX/UwnLQAYVZRASJmfRpMUpeQQMgy+xgekMpGoUuQSviOM1fi
Q+UyOSAcUbxcFasO8dnPN8fSA8lGLs2MDG8aPbiRO6NqQFUVjsk94kHpvQ/nFM/g+P60P6kBG6bn
HNBopWMs9FIXu4kGTDDi/rn1/uzjSzDvQFfSCroOogn5aAvGyQSzS4sE5CH0OXK0ApOAAZ9KvcQS
ihqRJqeknsEiiXDnpYsD2OHdA/iXyNf6SXrlHfOKoDdES+K14nm/g8x4p8MeNEDXp0qFNeUoMC5e
2vAH+QehCLnr1D5X1YOV0MbzCWMkaREByqinMSgR3TptHPuTsc7QLBvj837k9VtaRiQ49E1cpzoy
2FMCaM/7Ctmk/BIaMiYtkm91nWO0ARWlHL8ohxPMTdCHANhXcyaoiOROfOIfyFx+AoVizsLwe/4i
YZ5+BdwM6g8eCfZt773NvnjDVYWvRNbZFabFhymQNm+ZxMpwWflrhhGSwgoFyqtvs2Fu42JKAvlB
zS0ei3TVdLZttCFgsGxJPCdfy6PNZFZEj2WrTks/EN7T5tBWTTlKgFTVPbsMDzKrEb2W6K0G4XVH
R/7ek0e9avkvgPQSD0Cd9zivUbhDZTsdQEOodnbIBcDgH0+PYcZ95MKuatkq2UhPI0MED7Wr0VKY
FSifLts7OBrhGaJCh+V9gVLOxkc1otcuaXfBMMCKN1qUsnTO2vcpH/hBCIgfnzK5cIYyoOk2S0rW
ElSkt9GGsa5/jsT/3cTrcAaPxSAsZp3KoDRZMLmLfkU9sTK2M7n7CixPMuAtM1J2kFlfk74WdvsA
huajssHhmyVFqGCCYSdtxem+TYlONJg/gyLIzwqLftm+QBCheYKmbBByKKttJoxQslDFGdMyOB5l
FQrzZBFzPloyHHmFcpbXpUWwJo7SEnHFcry00KZANNYGkwtxSHjltwX5wY7gV3hEbyAbFLOU7Amq
4x9+ewtmtYibpf0JhG4qTID6aD7HbsUckz8ByLo7ZvjBPxYMSZmhzmAtPsfTCvqkGE6eixKjek5z
qaCpTKScbQv6qRT5csZf9SzeQAUZ7GHxPKk9P2fqm5wgNjSj+FVhxIOnonkX1+lfC0uFKr8OGuLD
4epB/O1ASKwcxXQbpKRMFPEsh057cZP7jPEARjXMBm7ap7HAuBqRzTZxy3l5ecJOaB8GX9iJEOW4
xFGfnbEbEzJRm2iYufsjhHQ8GAiNzmQ9+0pcDU2+gG2h7+L7kOX75maXdVj0SLsDxiiibqm3ewRc
bd6Mu1sH4LpU771WCkYjZ1aSsi69wTnC1jcfV97l46JqXZxL8/cFtOF9XPtW3bKbnEULRgGdf8BJ
M3KiPt2+fQk4uyFUn7j6RVuo2EpgFU5sE7hSPuaBRR6rvqbX3+6doslQfVXnxSque5p0Sv90huZt
bsIDwMvQOLzYjaF0siAOwCMzBgk9HnNOxnJCYzQ6lvhwoGIUNUQFxd+8XEANxvfiyxn+0iGQ4lJ6
5cPOe21imIyFUfjDj4lq4I3YCRhAGS9ucwqyyqfwWiFgCgfm9vZ1XhU0VAcdZfH2EDoTcJsnF+MT
VGcCuDpdEk/dO17Th4jT5WFAaNNfXAJczml97/IkGGp0NCxC5C6n3IT+R147SlnVohxcdAhlIfW1
1F+QmsVman3H1uKlrwwND2u75QAaMTC85fOR3urDT48QIauTK2iydj/rL5pOq8dIrxHfj19/3Mcb
PjZsFr1ZpDRsX/E5krcjbkwPaAOAsgSk6h+iK9HilOf/ztWL2IIOdD5a9jEo3U7kBKXQlZH7AQlc
XLmPKDtQJ9yNebhpTJ+iNxswcjtzhJ94crRe46YP65AhW6KF5jHsrFQEElfUJz//ltnpyCSXS+Yi
JRVPCdVFql3efubBwAOk1QcDKx/BflEV2GbaAEgoZ7z1Z1MipRXlz0nn99r6Rmx4c/TOtHAcZz98
K4hmge5wAfqQ5GeJMfekY4kkSXK0qRw03At2bA7mXsdXMzH6TF7IuYdPfop6JdscYWBDXnTEZPtn
Ql4AXQcuJp+YyUKEx/3AwA2iBeA3CCTjVOGgsTjJ54y/x0+OlpbLXIdzmfHPiNn+mDfG4BcFNYSp
oVX714ppswysp1CQ/AUNs+khnMsZx/BYsQYW0gIGsfELZr12uO3fHZ9zRE/D7tfYrJnsH+cysSjF
Kb+foGOmkJHVyvyzYoFzeXIc+iG9RTctOaVUq1rEpQaf571J3+KbLAPWGByRSiZ2gPdM7FXwH9yi
QU2hYnwZaovNqYx/+uutj2uGiYxPAOKJMKLi/TdHx6jr9PcaHPWY9s2qMQtthuiIlajluicFHhQj
5TkqgQh0BDO49qoWS8K2KRVv3p0T/oPaP4YdGA7016oN4bQO02B/XT6WPxc14zSspttXrl9XaEjG
CYzoCBCZ92b0HUaqTyw0G21gUCd8/Mp71OEFG2C2ldE1xhnltzlRL333l/SYkcZVn8OU/L8U8SFr
gbNMzzYjYp2At6XC4MUpNXK4VrgyUUI02u/CIYhPq1AneD8ALhlQmzP3kXOspWY1jAhveknNQhci
E1v2uG3Xxzu+C+W4DYjOlUBkgp0wBdR+A3GPiEy9R13fNvvuiJ0I3GbWDIlH3GDvfo+rt8B13oUL
PFywWbREcub5h3Q+G/20/myGOQ7kMn0jF9+TQ0liazAOmZNzP1o8sy3/LO0/UUrUmnsZiBDxLLcC
U5CHhFYkIPjALOrQakMnNFo83NxUikIoCdRdXw16GL5Q0uhTo17EzzaZt/wei05WQAmIAnMZIt1c
WMlQiti7HLTKUHBXADNf79qmRDfAbSKyDeFQmzl2nS+rjbdCT4fMLRceJG0ZygKlA3u0D85beBQw
b5z3WaO4vm6BvDmZYUiftas3h+TUWyJhYIhxlcJcwj4ExnWEoUMjATh66Ng7XjAKggeNoIMyb09k
n/jzO2RUa1SM8VBf8dhSKMOXL2acZypu16BYqC1rpFHs3Eo+RnDCCTm+aWVzitRVQxH9t6MIs76J
KWshpZhdw0KmTM23oKaWp0eJXUsoCG4FWAHA9PblpNpozvHN1eF5+oloGPbeBi3RKzd55ZLdIDNk
JNCw9rq9GfKdn6Si5twO7EE7lzDtMeFgbmrATPrwS2dOXkfIUwNEQKv+QEsOVKn5OeAvQ5SnhN/S
hNLuzD6+9TmzwNxe4gnbqjCpqMGKr7NYLKxWBDC3Kmqwhau/6MQbcwHZdC4VuaxEjYaaNyPJ5pjn
LonSUfEAIP1M7rftRU/LJyvQdk6Mvx+hO6NzH+mXGS6uQ2+m0M6iMqQ/tiSqlOt4klGPgtKC/Prt
2pJZQa1ouNTCTLwL3YUBYmz2mMAOSxF2ZUJkMU40oHOJoCj70fb43EHNy5IYvciVf7aBR3wmdnSK
KuV+AqgRN0Tz4rGs9OwKoAuN8/M1/OZinrcIir9GWXF8f0BkVh1tRsmK0yyfE7iXQ7+SZOGnwfuS
2mPqM99vv4Sfcz0f2pa5RVg5AKDAtEyggGB7KpMEWncyxkexGqtyxhiXsEyHb0jO2NYDhala6hit
oB+1ggZ6H8M/yA0gh1t5B/mj0YsgxJDZk8Fn1c7hkL8F9NPYbEqDOfX6Nlkz3fSQRkixlI11Cv9m
Ywpja0Dy8V3Xti8t8RgnjK6obB6OSkkJYiyAoBboHM/4Kj0FYtaJ9ATiVAHzA9VcT88JpXaohvtq
NbmdCpTRXDgIFq12UL2sYWo8T4NUv52IlwIBJz1SQfMjBn2tS4+BjQAY0gcR2AKs6nTHQEOQekQZ
zCmOTyxzrT71ClJVRDcpM5bBuISjJsrGe0LkvgCjhkwNnnMJjC3ezDvQ2YzQFAFzyPENFGTJ3Vnd
mTMxtDCykyIvkoyHXMismuuKkcHkQfes+9wo4x1uzx/deF6cUKZp8UKLbE6XhERqKqwBPDtVgjOr
xgdhgkMLosDMY/vVmWqkGfU2WnbuJXiGF0Kd5jB7miuSeBkHtfXMht8kn9imtpplfbqdjBX3vmDW
TGGeajlLrA/iATJcOcbqc1I3k5cOamO0vvwDdFJypIDAPRnssD4h9tT9JoTxgNdf6JVTa/CHrQGv
+KKztoy+Ckr1vBkhHAvG+uK35Z/zViDRI5Zkvvq4idO1dODOpNaZLFBos4QsDcGFuMSLvmsw6Rjs
hjRiG4+HW+LuuDJMjhkpH1gzbibHo6pJ3xy9kqOBJVMDLkZzeDJ5ttDnMRRhOPObF32+FI65X+Ks
ACAdsSC/4l7yE4QfytL+/JFZdDOTFRZUe/znjneD7z9yV0zuJtz1afw0rJWylI98xxhAHqWq5FRK
9dNB1ZXMPI0c4Fo2WPaNQ2T/wHR1bPw5p7Rws2eSwJ5AT9qaMGyF0TaTTKZBKg3cZ5TYtYhkEy8V
ITkOZ17mR0oMIFtr/QMxr7xH7bpKtIRuI0044mACvWewm1q6BEJQavdsMKWC2Ewqpzb2+t7rai2h
wuBsLge7f1quoMaXEucIk7Zl3IYiI6VTNx9RjZgDuYypgGV7bav6nylKZJO/BAp2OnngD3dkRCP7
8EJcLb5gESOIu8KDGvi1hpxiGYCHZAupmJ/p2Cdo4DQd57aJf33oaWluUp1zYqgQTYKPAsBmJ4ga
kZaCE9pR8oHWUW6rXUpbSQdEvY9q6ms/7i5UhTx5o7gujG8x7b9X5cjMyriSoGwTdQrUPhbBzd/c
/NImysxLfvWSU4vsYfK3rxyi+oim/BKp1brFcOV5lB/yMTLbX7+9yJH+eJnbOk8GuGug/zDvMmKH
xIF8fPtasAZSditVSbjXENMwOBtMJPnj1/Xqr1sX3jMY9onnQZ1kS/LePXPz7g7SwdN6X0KKk/IF
VlmsaPrwj2InkNXRJQw5IH6NwVMIbjRuDlDg5VbC/tJlo2bACeFHQOtKRjm/6d71GX1LqX+JvWqB
YZMnjkqHf+l3TtuwcYAzVjg/LHJ0zxRlWqnPEtrmxw5lGp+GJCxaVP0e1CxDGMO1mbUJYAaVgvEE
/9Vs9MF+sWGT5DhAk3iXVhT9u0TcJympRpxJ8pjgVJQtCq91SmiorNnZ3nZzij5K7gj6/g1i4gZV
6UmqwSgM/cZ8/wL5gVG9bMbNIwDRBVZWniD+m1qrlm/Ob7+Gjck2BW2d7/oDbRjET4JGKif/mT0X
aQe8H5NIccbLK4NRGHunHCCsJ3uZMj9h3o4Fm6S7lwHA/2Y62VPsigbEgc2HV2w7b8OvRsJf3eVx
iHPlnJ3RyLw20Qsx/Lsl6VDwzu/EblGkyH3/re2rTcA+++Rw+/qUKZw/TJLvoUsv6rIxaxxsN+tQ
7vDIQrOmSaQ3+HovhFL6qdMSqlPIYSCpywkTY+b7+319J2dP5fESPyKQj3JChPol/EjoGZIjp8OC
08I3KHvYniijuGfjk0JbeN1XI3ArRZIJmL+dQzni/Y6Pn5RJkVFDnC2mPOfIpZcDjht5rhjN9B6j
8DYHF86D7XWimMXQ5m/CbTj06GApyvREdfAvUjGP4tRjvEpueQljgL1S2w5sxm0c6r0gji8Fpnvw
p4Q18d8GAu4QpsTGu7E7f6wQWHwzHq0XIdPy2YULNOsyT3/Gm7fYylmOqk1itWTuddtxeitIUHjO
rtOQQSSOVcQogGLJyp3azKbhYbujOoUGXE2ZPdk8cpIuwa5J+XYaleary7JROfoEWpLRWTIgPg9T
YdJaG/0suLXCrtmlKK+X73l6uCIAYlbyYuCg6uFvQA07wflUEbP+DMSE04h55kvrnVru2xpg+nvT
d7n3gSJzv2pmQ8zmG4J/RzhpZDl96AAPMgP7XZG1jBX8D03pxxCEr/odvo5/JUzPeI0ovkqmy4/J
LcywLO0Q0K1Xt3H7gxsEX9Oe3kb6fjONOcXEOGUcBMkWZ8sPTPgPdjtD2HgXWFJWJ5aXW4R1AAPH
28qF71fLRc0of2RwS0QxO0srDRQNmKo6zQTvF8qoLNKSM7otSgkKakYdtFhJMRQJ/JiQw7e7XL0x
UUfnbla/yRsq/0RmIW6c29fHOqildV7mTxXMdjJqIVF84PgK+Fy83aCGJEddLV8WMdEKyVWKjRwj
qOZps36ZB3IpILz8TW5w39CYP8oNRfThPXasK9j4VZvR8EFVWORsNxrb/6kgQFFypCqv/bCSM/3v
82LgwS13G3bvFbuxjemElfQ1drcBp2nIhCfVNE5nSp2Wpc1q2Obwm0eT5GpSvPj0hnL4XE1zaXPw
dMlJq2d3q0BdV2vbN88B5KTxjadVrETOvmusZteHjsUd3n5bdHnyeczHhKvvOBZpUNHkscUtUn9C
kqemnaoF6XI3TJEBdr6F1iRfx00PhmwcxifqqJ4WJuTeywohcmtrljGD2lyFDbAklbTh7AYJGCaS
Ha66PW0FGF0zCmO7ing0cs2HvMx7kKA6l2P4YwzIGbGSnobKMnRdqE2S/I2JIL0+F5OTRztdZtHv
bLw6Bi3/DFSVRn5gvQdaDW51UeWJIjEqBtbOSQt/J8kCgPz0WUujY7p0jgz71KWQgFrER3bd99yY
aXblgbLR69u0Yn/0OTez+bCFyatlBXmJPzJx6RwmJ+5QNU4S3gaDBbwxuESX9adPNP3l4+T8wgfC
xqKbmfiGLbCMz6Gj8+8tm1bKxS6HUp96GMwB+B1Zii4FFqQT2KQ0MqXjiGPjyIUiSGQNt9RGOYiJ
y9tKLoHXuflvPImxB2Echh3gqW1D8L7HH4tUb8AGLkm5e2C2oEku+/MIblLCu6/p5rlFXVw1BSRB
hZ0GeC+S84yWx7dfLq9bGDBMafgjYAwFEDel2eMmgYrhQ4ZyAXIPEUo80etIb/QnmK7EKip0RRId
+h34KgBzRMAoxzAdH4kAL2yoNS+3iaigQHhRWUjhNM9+/uJOMmmXMCKngFDYjMHyHpy5dxe4xD5x
5ni2lvzbNu2Uvv4ANq11HC9YnifrIW47MZahIZOcpBDw7CR0wUtAqu8Lt+3XlAeJdvJaSOnNLlDF
BDrwutbbrpyWKchRJbnOHsgrwUWp7LlKjfj48n87DgyutQtkPyI+PbN0Kr+OeWPnZHnjICjeziu+
TOh/UisgXuIb7NYDKQLb3XpiHRRbmRGoWE/JB++jqR9cJ4PSeD29YWtZ3ewPcMXDajqzbDQ/t+L8
6+NuIamqp4uWD/kkmzpUbo4cFtgRvMKEce1oBcyuQKvT0tH0FCUnUC2YnK9Fcis5o1u3+MQmMjkx
ClJeYTGGT7pRHBmgNYMbmLmZMRgEZe09C+sONWP3hE3W55FlGugVTKKHZqLs2oC3M7bRD1qgDVvI
lwpeU3YtAhQzXEZOyS/Qtur334iD5mBrvK1aS2tNCufvMdvWiZMKRItsKUUkyF3A5qEDGaO5y2uB
H4z8q7T+gKhIp0WJAuOfAC22xdMckvzD/quHKXDbnhxL0fM9jBwu4MNJG3GHHmHnlJjsZVe6NOVB
GjXAHpSh1XXy18PQxro0djg6yAa14j+YNXQkaP8DF3UCOdg+82kT8wh21q/OwcURX+zdsKY0Acdr
I1UwbzN75tLNSL+vkBPcTTK2XYwDaBpD+Hig82xWlNQDYJMBsB/YzQ1YrYIZAccfs1Z2+1wfTSSP
U18jqw+gzdrRqy2ichGdeCclyAAr4WCfbhE31oa2DmN//cVGBdtysZzPI1hW7HTsEBBaETQFnkdf
xQbINm8xaIiwA5Qod91EEfluslB42MhQpYAJ4MaWBhbSKwjmA1ZUmY7Wb63Ph3Qn7AWArrxJLLDk
FBbjEJHK+eyHXBrCcmokPVh5BniT6TLxgBAs5+b/UiI9bDS9RpsFQ3ADchrSqwRWvnd9RJ51phE7
hm9RhB3ERWP39YfGua/NMfepz3RTJV8MMV9xMZjnnHXiO10S8z2HXAXyjfr7QIrpnJ993ED6J2id
od2OT+4Ngzd2Sdn6uX+bpYzG0irQ3CmiNiSK1BSwer3gTYHK4HwQSeicy86HX/NydG8uNEmUaZnD
N2dLgtxvrrFjYrLQmT71+XvFQATpFAoilbk5FwJNitwZilBfPgApdcXq7d8jBtA10+N4ZOvLIiTS
ZYqxHTC4jUd1nWBf7FyDGJb5uKvdJuhDpYACkQMjSQDHkSjCwCOJkn82dsipPgusy68YATvD1fHb
iGNcYheF7gRzJ5Jklk3U580UbQvwsT+RKpinfs7FHLkVj9oBJs0MxBjgKbEvVjQID0oAfZ9GuBRY
iXuR3bazNaPaneqoDgO5zCqNAWZgF703ZhDC96rWpu4Vcm4B42K9y2jTNdN5Y8/8F8lS4g4JI07M
VS5v0Dam0xF4q6iCLHGm0CmDJc37XyRKvcLeWbHwU19/pvhp0olLoPdqj+NUZH+uAjJYCE4lvnaY
2Tjgf5ZpInYgsI27sMPn/EbEGJoFuGuNA1DuEQC8+OBviVzdTd2YItIxW6LwLvh346xIuSqDQp+1
vIp5hPIcXpkaTrLTHjsaSuS7cIiRNs1sgv3I+GzGcYV3KdBnh/V5th/65AiVbepc9o6URccxkd+9
2MnMqdNYy0BajOIqBx0ZeQiMK5kYTIqOuvsiLq5mF7S69biJuekx072Oal56DlQ75xFUBg91Cg8j
RYVsMkzbe+ub9BlfQ8hYrlV7x/AIZBuVrLOGeCG1qe0oCEgbSPlQU/PjjLE0g6VoIC6ZSvs2FDrr
tZQzAlQ8BCI0ZmqsbPzgaVWm6zweB9NbhyvuDCdcFqh1iwWdoHXk8u9G5hvSMtRQ80bQHQ6CjMwM
xdLt5BMkJ1kKmH/OTcE7F+si5q7yDVSAA6JSmVNDjIcAb+AuIndVmBoy40Yt5YIyi+MFv6IP8cyI
FNBQt1CbNiQGwe78MXCrxucPwqzvh69uOAfXT+40kEl5dnE7K41DD2IDx+7iRispafD0VHRZkoXU
aqikIXHK5lNhWkN5NYvw3RRqhzqlMUZg+MVNxzf86eM7Iq9hul2a5jTGJfRPk9tYrE44lFLtIcXg
FT/+IoKpcSSd5OJQNYBHMQbT8x2FEVDMXYr9OoyfzyBV1FYexQQeJ1ahJ8hIPbRYBNe8tANoFkkZ
sITIaEUBiuq1g5O6HhSLJVv4iwFcf/86BebLMvWl6hPxipUAZJWlfDYulcN0ZsvN69hjRL6NwTRB
yAQq2MalFh+fG81xgjeK2SkOCd+ziHs/MeHRmsVv7/hRzXPX3isTnlmH9FbcpXBxAWP7iqWMG4YE
xFplUPkNH2tomn3dURAOGgHjGDgbnBcDSsaWr3MreUb5llzQLzMhOFUz6o8T3QmysxWm3Eg55iWH
gocYXu6W+m/PvrFO7R9LpltqY9yHD7ur+z+rYnXFnJE35fwcE8OQu91goenEPyl+Bse8gUvi0qJg
sKrQh1Dd+vTXjU6LcHXwpTo6cPSafxEUP2JmMH0a6JPF1c8RBFjxRyBjHn8yYL035Zecco47XKNn
Jg1VNhEPALyNzOBSBPJdIj2a5pJ0+qX94cXo8FJ+MPTpauvWbrde95ZdRO+1fwPQa8LpxSQMpzDw
FxIlBd+BORIzNkwBWwdF3r4rPHdZA46EieloaU2tik3b4Q87c61g1gerdaTtnqvdR2/gFBv1tO9z
ALFu54/d3xHL6XGmwGS33SCHp9Renlm9qVg3xpJ154Gq5csZ04EA52WT79bCIEew6csBtMxTU+01
n+3+QoIoV/J9ypmEPSd/0+/qhATg0wAsw1yGn+i1eeqPxd1keVpD0vHkdnDW2ZfhOcWqieCvM2Xm
j5fB3+j4JZOhuEPW3od3yfjLDVEuMBZhaFaR0KApMlPl7oyWKPbl6dfxppzX90lhm9NbsmstbsnZ
bIAQ+NbT8TVwamG9dF91V0Zr7U8ch0MDhVvICH12l/Il4tiLaAxAu75gekGFzcXE4kDvchKdjbgB
HdEUHdY7hZi0A5k6HC/cRfcjyGLKNLJ+NhGyz1H4pWrWBrnMFlsPrbVcTDjts/SnuxHXW4luTjDQ
iIEpNOpO9iJ2H3WC1IrfcU/5AmJAcvn5OePwHAF8JoRO+9kPqyNaO/wzVzvuZR+XLnxSmFEhVOEj
4MpGcA9uPeDDUr30RqKOdRBDRrcSPSR6FqTDdL5cmuurzcNVRI8ZfqLTPx3V+ts3seJLLn5A7sbQ
+VtjVMCinnDjOAzyNecLO8t66OKXjnpybaoVt7ktoW1pikFWb20eNNv9VcyXDcpJShgmoQfW+jLA
sGnNBjF9BKXG0oFWOCAvCtGY7MvGl72Z5cbGbdQlBlAo1Hr6eIggtgiXS6m3dBx8JaZYQUB5SOO5
1Kidum0acbRqYu4hdsL8AvYDhxc70A0XCcBBBp+8P5ojuV3Io446iYG0Ph6BR4/Z3z4LZyK1Apaz
cwbHXb6+zgjmFD3/j4y4k7UaT9UHKqqJNQCZ1RvtdAfGPjW7w291ulhg91qfmZMO2w0ylaREQvqY
I4zm0vdzkb3xGknt94SnibHyV5s/TUTL4G+SC/unhuMyRdHLnS+DHneHVApKpV1rFc3lGRUMrQAz
pq6hsJa7MlhiTQ7Gn9vYB1vLNj0scDzDcAY44XoJYCL3T8gp8CN1vMhMUunKp+gkoOHQq+mvT0p4
aOHqySs/BkT30ahGdWA3UA/1kjSg3WjVpTW3vUZ+BjmuhcKqMnf9Y9v9nTPsABnsSpMg315hNrnT
S0m+pJnu60j82wP9vpeU1SURVL8lZBi8D3mpnnRNCXIQ76sBy6MvhiofcJnHVxGlSTS/IrbGY5hH
kEEaW8CUx8vEyfbnmVOMF/libH3IccHXny9fQhDlpAEcsDsTCDJfVatNamI8vF4yS/WrZZf1izEU
Ngy0EHrQnNa3KX+YI/FEQZ2L/Dnvt0hZauExG//db8XgCaLHZObNtsSIOJ2VDf7DsbHAHh7817oi
vEF1jYOB8B9Y0ihM6S0DF47tUcKCMvUndqpl3zhSUuLG8bOnZJgED7KCCMVuK3pcDTTitYLXVn1J
uTIb5nSZseNRVo7ZG3CS6LqBDNZBwUsxOe3cWHDcgxcdjN21beT+KOrXhY38kiNXehLV+CdbUlPE
kcZXYR9j4l8TfvC45XGBX9A3UUlDLLyxUFPbbKi1p6iEHxoRI7L+Wo7wQuJXSm/eEbUgFoJypf8W
t3GH3wH8zOSfcYBhSRM9tZEJVECot1TvQGO8rn87ngfxCKYDhuhyYZW8IaQkckRAy/aXtkMp8hcI
gVsjnjAl1UTLcJwd0Y1UA98TiStQIVdE3LCNMtaUjUMZNh8WcAdCpPj4NDBkyrWYnZsItqR70QyX
0y2tPmUjAJFUol1K7XR4oSha44EyptMc6o7My1u2eDS6+vCEc6dglwyC9peS1czBgUVmouWtBKYk
Z0QTIn1yIo//yrjnm+AyS9oBPuI1+w4oBLtLiqcrObUtoolcmtAKS6keyWMxGzIOM1NM3Ka7tvGX
nkGpUrCE0hh7EnluLukKecR5XfZ1SVmh9emZxIJ9ZzQwJKvPWbzSaClAKE+JztvZULt7Z6dLHHWJ
4DpcZmT4INenqkPYPle0PrgCD1UmqMtxS5Yyc9AowPS/ezaj7NjVnK0/SgW+gjrltvxynLACCTJg
Hm8REcrVmhYRKXqrXHyPY9qi6oR9O8UFBJuHFnN6cpvWU4QLHfxlGiMY03NNA/nmlr09u+udxRUo
ETdpzQrzpNCadTY8tmpkwlDiCfBeY0sEjbtyZCjIuLB308eMKCvpuMh9lm09+4HMS1fliPPpP7b/
TGH4ppROEEvokMSY9mn9rA1yPbhKXWP6LTVMrrEmenBsmHksaUDlnGqaIlSWlHHQ0aULMgKVeOMf
M7YU593hwKxmDtZyMd44F+P7EbVcPSyLKXuC9BSbpkaXGjKFTyxtqmhoOMNpMKbSaUUGbFL3r2nm
KC6P1gLX9kGCipPCmLBY0dB4k7nbZqmldOQjIyc4CQyBCqBwp2nkiH5Q6UdWLd1pLdF+RhBCWW1o
mKZIuuRDebzs8DLltuSAToJ+7Fjv+OpPwjwTjh92EF57tim8XMYFZA1F/38sndnSqloShJ+ICEeQ
W+ZREHG8MUTdqDijoj59f/Wfjh3dvfscB4S1alVlZWbhwkqJ74rVDGz07wiEgbGHJFUCucCsOKAl
kdwT76STs5oWH+IDWy2fzz9OqJOPqx3vgMceo1DFNJRWJd4Gc0uLqCu4qQZMkgKPsoNdorfC64+Q
QxjqMbZbuHpy4+M/DUNaB4DIWN/IBsScRFoZef5goNHPkkr8xLskVfk5BHDpaX/NC7sE34plPGdh
cFHSIVdK6370VxC5znsTtrpsoGr4tYsqTH43C5QGSysDITKcKTY8fgXzeGDC8NpPCAYD4GSsRYDR
8XJO/zTsCnFurKEYt29PG44i4yo5nbSgZugE8U2mI6gNN+jtPWdSRWT4OzCoFGna5uXQmA3gU4D+
KoyBhH9DMzLqjhBiMp6GOAN04F5NGUnIj05FntPH8B/ue4T47aCI1lcVD3y6ovCPLCXr00QEYEBQ
aZnua9PnHPnAp2Ejk9Fxb/mQ3cFsL/eXrbo3Zg/7k6WiIYMZDjFHWtpKj6uydZKJYF3NhzaFyztA
rLnWpuv3eniyTZgK/8A5/5FxTCOIFOIIgQApOC+luM9+mfvnNZa5Ec2V93odvUq62Yi2lptoqM4X
vIFVyJL2s5mNCjJav6Lhx71fnHUA92hot2uicJk21kpxHsyy1uxyslNLxiuB5BmPAaeMlOE8841q
fhQT/8ijVeJEYlxmaSYulwxa3LMj/4j1i1Rc/vmX2WGS7Up3M2NTIdaBtxwN6dXarru3/Mu4jUHG
OabljKJ01u/DWLHTj2Ygt8K7fUOLFhvf16b0XV8GlKXt4YbSla8inT+bNN3uc6zhESLmTvJhJdy2
RbPk+YOvHEb7vcFEiVQQnfOoNHocPYjAXyP2OQZo2cBi2gUfSthKiGK+v0oVE+xmURpIFN2simE7
paeL93f4XSvrqnLOFnFJ5nnKY5JQmfjx4phhvCx7fgfMlGGi4GFMK8fivH4YzIpjPEXvaaauz9xx
s6iH4qBGDeva6yG0GxhM6/XkQO6bBnR6cVEeZvuZa9P+MwGVTVZcxmXvxwT/1xLtcPvAbys6k5wp
q3zx0fRR8/tO9k1JIPK8CtsgR+/CL3pkLXeXrmSz0O3sJ/cZ++XzBAvHKLuahrJOGXKYdmOZZHdy
iKB23wUBNw8NktA0ZSRCRc709r4LP5MWaYpUkAZ8lueFTDCOiy8wrpQVksTa2b428UvFHcrSVHq0
us69lHArSXgNNHdwq6P7ZJmgyWRmh0jgoi4+EHO0kwgU22h4+jLNQN6THzyqCirxOCnyY+JmtZPC
U6Dsk1a5wdLJkisLP+OusOaA2yr2OJTglj+rQZHAOXiuipHMGQtFYjSPzzZhl/C18znX/UyZAtWJ
TLKOZpGfYYxHisaT6/IScwd/qXE6A/fDpCe4Bk3bgIzi7WiGWKQbZjkk37g4KO/JNWIOUwc4ckQx
G0v/BrBs17c36PwaCmX8pXuLD1dICllwhOCOgvQ2ivpBxEFYkvQPr3G9E8PhlU+edcBBykgZqjUI
lsnL/XG/HjOW+RG9YLo/zmoLKglLH+ltXnmvddtq3CtTI5GiEwUIA6lbRTCimZ82vMHUYWNTav9m
WdYzDBYVFmGYpJLsRidmrWAOJTyaOrH5J7NT6MLOlHaNCrUH4oACwX94EtHu3WJlPwsCqtHLBTv5
P0MyIjusJmL2ui8uHi0SU5wLoMF0esgScRJF7kJv9tcZdRybfqggELCF8Z1NBiadGHqujKs+W9FC
J96j170ND/lteo4gQzxRRKoTdeUoH6qhQ/Jehc0BuMTdtdv2Ct5bc7hZA7/fBkD2QWEwOLztKTIO
/eH9M0J/BBezheSUUOXCDIDpH792TLd/d+yLo0P4+o7eHC3vpDwxZQvf1Qn5V3Kk2c2SoUK5+PQC
mAsGOjdSyY540GjTKGgjFv3PvK9gC39rZ1kchRjLc2+TIGGYXvJFWlFj5deOfngfTQdBIoVWF88T
jeIt6BsVB9rK6z+CmyINjIH5S8t/hylAoELZxbTMb3DqmoMvU9m9gY6rHFrHhEEtm2kn5pSkMQGF
BMGInK0o+6DOMo+VsUv+CGYRKsBklZX4jlNQowm8NQGqIM3etjh/P4pDq0X8DJcoFugG4HAbnY42
9l9y4H8oI94AX4hrmEngYNqjkIgsD5L2xfF0oILxw/vG5kgSQByP7mv2A777uOmsZGQy5Vgh6LU2
o9wukmXrHzVQ3mYZU8PSixlQRXeY5OuT85CyL5eMmCJ/rTSLwWtfeKsDk1wav3MmFs9vAguvkGG1
fdXuYntghvhSd314f/XP4tehlcTei/3NbgEczE5McwWcp1QhHVDN16g4jpHB/th97C545knC/sVg
392rnhb9kNocGY8OWsZFOHfVUTAO70f5BVTBUWY9TKmS34+iCydR++awXNrGkby+73TuXPcH5oJJ
ovSwvtK+It6TBP3rougMp6My8Xiw83A1GsRznILNE+g1fqzbqXaRHtISg3bOCRnNg0Xlkg+NpART
d78mfejLBvEibuTg7ASUSvJIzql3erKS74BxPGMw6o6ZUOTm590OBo3B+QLiZS7fdAQYNi4oEwRK
I1GkX3DHVdPyE0DsnRR8GJHSrbnbd/JkK8k/25tz5Mtpmg6MLAGcYUlJfvi52/QwdPtENIy6Bwdn
zxF9Lz4NV0vqwb1kvPvNn2Tu+JIBoHIoMbTjyEvJJ6lillSiQNLihquS2uOPtJyTzuMMH4YxmS4l
5pnwQQqlD9mpnLBAf6CYRH7f8KGQasvZwXQzOf7bIL5ahrxh2kqAertmVdsNmReFiKDj7w6LmkpH
moovmX77IUd93MhfOUzQVbGBLIczNJmX/yjdKHzuOzltMCdFjk25ceyAomT1sB/VhkwIJscX4hLF
zdEBFXTCn4yTo2Rby7HXjwoafiXB9x0+ZlJbAPUBEiI/1WNtTN0D5y5CIyEq3S3MHo0+KqK7US9m
qBTVIxj4Vre23Zz2yz+1Re+6oTuyvXuQE8bqDBHXyAurf6zPW8T0dTxVmx2XkcThw5lbVJuwXBm1
e5HOaAgKRKYfxNZ2++WT4NM83K/3Nbb73Qi5EPtESwBlqiGdmKTVdcGpjzlottkv0BJYMdDEmYYc
io6/9Ib5LQaM1w4pPUMyzSma6cZTsAFC6zNDQx0CjomVUbrddunTUlIkX+6KzgfQj8aOyYVrcRoJ
QxVlqUmLaY7YI/kOVYIrqx6+7NWb/oNcyY0AU6LdES3ZTKF0DLb/kCRB7bkshaDTAJjQJOHMrcL3
GNSUXrbNezw1Y+Kf+X1b0y0XJ7LwVYfhJc9Y7DpkbAilC13qfshSpj66+Gz8uBLyCZaPGCX96VCU
HETmFfzES55vYerkiO5oHEtcmk/B1EqYEHwSAw4w/V3x3OOlhcLdgw6m+PLbUCPy9ThVvulWyzsY
uokWrg/jBnYDF9+HymVClA9wowMUWi6fPlhOcQfmIw7XQh4mCBCJkSrqRxuuiaGnD8IXsxJ0j5oJ
FPRntQ/GXHGmdFJuseVxQaGE54QajnZPQXCG3AGJoiVGHyGg7XEJe8lW0hJCz5dG/3z5oatx4zp0
O3+QqH88KXZu3iByIS7OsMBh3GHmnndMniNgtu82m5vN7pIXkYCJsQG6kuBGCgPqcomWFgwANqzb
eVBEspMoTwU/vjF6mIzad/Kri9mGJCa5YAMKS0u0Pux4aoSsfGIqbvOuJF72UBTT6yIJx8AMwaDx
CZ2kOVv8wFM0R1MtpOueDYhiSiscqCP/bjeZ1Fb4/8Y6QAnNO6T29MS5J07+hIeQcj2aB2Q+/NMV
9ZBXqsv6ZE3lhaC472gJ13dvFN//ENmV8aNphv6LfjhVM44XC6IK+MMt+gC4YA+x51HQrRlIOmJM
5ydfZraAV5Mu0HPpuOXDOd59YNRQ/XBm4qgOoERTZdU3QmaAXp5BX6gEF4puqEuEJKYBb8Ss8QZD
0jx03GU9oPXY+9cZmCy30/ZOsQUi9DNOY5AIzAOXIOEnsrh0r3v937izBkMw7yOsozUtuI/O9hNO
MFg3Iescux3FZXyzX4P5HefnwMfe3N90tqnapX/yojgCpnt75Pa21PEX5zn+bCEJPNHqAz7Ru6A/
Y/qH0blnZP+1vnFRATbp0k4yjuP3zGhL8blK4fxSJFEd5g2B5fDjcEPGPmMRMTVB5Sm15AADO0Bp
DQBEsvZhYoBZ4RPo5knHLgayAJLfX5EDLFV6xFHl4cVi8z0NTQ8+k3FcwtQaTa+gy0Szxma9HIyG
KmdA/6LHMyU7mce/VXKm29ux4vZcjkHDp4R8sNSRypM7Zs9wRzoCoHPigGobVBVYI7tCB2mDYsRf
1hgP3ykEQsip3WgOAU+Ab/Rlp8Jhpr1L63/JKHfOOAqoHp5hs55F7ZhlB5gbTYaDPeUS6XjHp1HA
YWsdXL6qB9fhn8aBuNYN9V9n2lpLhkKzyqrcDbCC7EYBX1+7/cBwctDWCwpdfqOvM78QdjcnXZZR
NTMLns1Aa84Bbvsx+9ejGKrNJx0dMLr7RNDX3R0aACNcmEJABYORkA75HJkkOKuBtczNUy0pP6AZ
xBWPelmFOPAycaFnMy3R1f7KoA+CDds+ZhMNPGO9eE+FPqstlWlKmQRMQvvnEBj+zF1gAlACn85h
TLUcHY06lcOkq9s0TrFOA9VtQ8MT4mgvCpAs9eYEHC3+jDhiNXsFf9yAtggH9sUsSan6B2DaPUsx
tZt9xdyImlpwLu1nAVyT/XxwVH1IKKZp4mINyWHN4826w01VMgzSI9Ujvt4ch6HBTASzljfEUPzW
7gx2YwOakStnKA2sfX14dSsQ0UNG25YvEldO6mTuW3om9iCu2vFcpd/XxP5HmpiAE7sVQzEvi4Si
OeugJS8N4D/SKsHOIfXiVMkStzK/y5gvWqc0gddLda0YKsRTyaKnK9MKqg02VrCh8GIkFtGvD44d
4IQKA3JPe7g52Iqxh9SL/SamjzrPSmLA/mniU8AvplB2YIS/PXrjVopl2mQc2MRv3VQtVG9pNRFi
DKAJ7WdyBom+LdVQp2evOzBI6WnOHYQwwq7hDCK5oK9JDar6Sg2I4QHzlBAWhU99spaks6sO9GHY
lWesLkbkb9ixm+ru0dBRbIega1xGmqU31sv6jUZbozywIwzx2HG9xs9XPavLGlDMqjRvCjuxjhOi
SHLN5MSYh5+0SwCgYSJXQp+ZQswRCU9IQIcnFggSewcu7jotE5cNSB1bcqA47u4ZeclnAKvWrt7G
MwJf3OzFXE3+2Yu9w61SfvwvxQeNg5Z5Sgvx96evwa7gDw7r/lzE0vEJoen+yH2ie7lvDJrtcUgC
JmQWwd62TB0QIzfOf/DuL7MP0O0Q3p+EEsgRmlMcpGHSnp3BCVSGpLylwYTlnA1ZgbvUDCuvY8Po
dXt9Syzi+qq7mpLLkGov3/SwM8Vm0dAu9kDSBWrO+rZU7PtwCLdasJR25GOxYZ8MuBA1GqRCstDT
hp6um4nnnyB/LMfpOgKAdIG6YBDcUsoZvx1+CMZ5a3ey6snVPBMiIPhASGfxwI+PDibhO++Gp44J
TMI/F1Zf3TNyUEMXMa+Nbk03hSjBfSaF+/m8mBAHm0LPeou+BsyHjdga7zyDt3B7/fOI478SDI5A
uOuhlD0yMId9svixZmnUwnlfBE3+NLHwc2l/Zfl1RBvbpPZyOLYiqJhagGEfUzxS4WLltAsOHmEX
eAigGJeKvOAx7kDysg3zwCIjpfQ+jXPARChdiRo4/jHJnqB5UAG5Qww6M1xBC/mXEExy/WFB9Mgd
wl5kdyJmte4MWFFMLpCxhkuqAgkjbG46gBl730ngI5I5KIxuw1nFgJX29KmGeBnA6JVT7sDQMjBv
GoIkQBfr4hg8FU5ZxEAzI3OcIiY3WjrQdwSaw3yVxRQfUEJCLOK+y/lDvkqJslkuH5CY2Qm01tTt
zocX80xpRUmijJ9gnHAiSc0I2CddeE7vwoqtLkqyKYUAeQ2jvc2VlaXaZCfRmjuOudtRM9JmTtuT
MHV+U0/Uy/5sb1Wc6nRlCYPLuOOSTfXswqkBigdWJppRUjsfAhcBFQ/gXE7NZsg3lKOsZg4yUFTu
QyVwOfPpiQC07p0MCj6DNqfo2jm0uEUONjxsXikPLtRqjiOzVnZZe7hjPpBCQpf1jq5AY/e56zqt
GEAHdgkUAZpEHPDHvzIxOFGL/ZE7/rJG+Oq+1xhhL0Z8IjAAxS/LM2OR4pPLNDvJJ6+m+3O/juEz
IwzoD8ByngDz5F9xlzmwwiUXuALZGM58MLHm/IyPT07NDuhqBnU3gxgcOF3zxgy3mPdD/5S6kn7e
krC9LO70dNoF5SHEz4g5e9lgm/kag56oVgxY/+TkqCr+bT1yf4uRKnjqIk1BcS5KRZpvZFhyDdzi
TGNnwy12L+vIuHjZjnvNfLNewOlwDShkwZ7P8BVBFx+cCIr5ZPm7mmkgt18samuhuGhrWKhowhlA
LSnI0epyR02xgN6bBHtWz5h+Pp0Sinpz2Yrnej614G4DBME0oNKUGY7o7U+k2sQg7jstOfst6Z58
UmkqSsjAa6f4o32A/PytXdSQgriH3RUCFfPZI6Ok/WHf/i6Gk/sxhtx4HeU+Rj7AvFl7GemxMlq0
ENagZUN9wq/74Vg3t2elW77hV5JT8kxcaT7TC8fZmPbAwg4U0MshtGnSh5eTVg2g6MMbKP5OJQG9
zrPsOOZO7hPnyUSTj0eey4Fmn1CVmo+wboCvXVoVHD902EiciRNEl8b5mIsaZ3TkuubpH7Os8haw
+Cx6Tu3HEC9NkZb15i+KBbOGZDwGDGbCJKQU8/qK249Q/7ILWo2pkW+FLBn65+a7KIO+TEURcoev
Xfy87Fsc3Sw6u18cn0wYgmxNUrQkdyl7XJmtd/0vueoFOaH/9t4FkM5XAamnT1+b1/jxhtDbEJdZ
mtzKG6c1hlv8lkNpQsarv24fBJ6sD0qHfAluR3AIOhD1hhc8BK6MhA8euqOhkEd1+cYkJFA7Tv/h
riq3+sRkRi/YrLV7SjoVz71imAhtn96Ep9//4YNyNV88f9yBepW7gvKEMhFrg8buvsILfyENvgc8
6RZokTJqmBgzoF2rddKLMlLNS9f6/Bx8vYqDZhxfY17FDEt6SM7vbQ5K876fvWlGHgMVzNc4UEtv
S9z7Ofi7Tq+yCq0FDxx7dbPOHqr/ZN7HIDudk2czvw22v8eiuYfHyuFb1Kt7R7r8sHu74ovK1H4y
eLJHGdP9pLzo/IWxDCcbh8jsC2K5YsDLIT7rIRjuBSmNij/UeDAtWzb/71em/OWqmwNGDivDqnRa
76wF4a0M74OwpnmL87+/vKl2B8e/G3QkrOmJzw+r34T307jujHTjmMq0ICja8+8IHim7fedLPxgs
DLLbM1oSAhj4EnNYJ2xEhqR4QqJWqADOlCWcCAqNTmJAwXkN+r5NiWkZPC/KYSTnxGpt1rB7H74U
FzHg6Q3jGYDfI/TKpUSZv7CY+75GbPjD+6gThF9AOvRP22hgvvwHZAJKk3Aawmf0tij/AJemIT59
ONwJVzOGtn/Lk8Gaw5fynbwqo/H33aYtwH7yBJw15QgUgvFVtQ4h3AueJQx84cgWWMFBdyouzvcO
c65nsz4+gxgb996HB+vqr+CLvP9eby/bQ+loT2lCD0DvbghPdJdilw/QjfbLVTbLzmN7UZKKIbte
tyxue7elsyxWP/P1sc5PepDufgEbLR7cp8f6hlk3ijttrsDlxHAqvncXAxXTutrn8T+pJgh5eOwd
o/qafh/FXCMdVQgPzg3GGVpj5lh4kHVGlPAx4W7eHx9QdcgUjA604ScgGIppBOuajabmW8A3XqAV
pk+9hW1FJSlAQvFOLs5gChj6moKPdIz633tDw2HJBBfUmlNETGbM/E+K4J9NmsoIUKFxdlCtua2H
Q08diQ1zOv4Jv/j6JQfgmIKgQgOShghlSPEaUQ7SWwYlmRQQ6ZMMtzNWKixDzK0o/CXhYCKbDHIY
1PAeyHGoiyAw5eSdO8LOZkVSoF95iO23U0rU8U+JgyereSnIzohbzJh6Qps63yMeaN9JYnokzdTB
xw64VCe//M38y5tQO/A710kHerEAu/uEKnF5tHqIyYnmOj0GKUsI04T4l3XDsoA4arY5zKiXGMV4
c05q0n8a38amDGhNCih+r+VnQPltKTNmWg1L1gy/NNlfmFcBd9ztmEkVXiCX/CBx0DtMYKUv48H6
4pyXAFRtjWKPvJ6KKv+M+zMhlx5h5vCm5DZ+otY0nqS29T28kxCzaJkoDN1Dhq/TtEjUf30g/1hG
dsQwj0BIwUur0XHMx105/r/DGGyOxsGeco+e//1O/H9NuEl73HaMW0nCdYfs8AOTeL9cmpE0JgGP
+wimiOvtFmVlWlyHtJ3Qva3c/Qrde/QoQ62KGnFG9r5n6wD5U1RgISWtmjW39NmFm4iTFPIVndaN
jOh8wLxAuSIk6lzJGFpmJg72Y9LL0e4kh50l3QeRBl/DX8s5MnumtDBp/wfmOp+3URLkH5w3pr3p
2z9n8J321pG8UeYoQQhMuuMrk0xZmoEQjBuzPQa8/teE25V5hfiNcxtYDSKUP9CfmpK1vWndzDva
EPcoON7XjNlcLwWRjWbIhI05GBcNIYxY4JvMvwGM1pm0wCChmC1B1fqOovuqSc1KMiO1dYNVrVEU
l/QFWDB8d6zlfIXrFqmXZH9xyeXF0pOG8Z23IUTPlUTj4tUYhP0Zj/6FW90jVYyvaxhauG4ylWKN
kw14rrGdTmH6th6k10+ECRgMjb6iKBxt/+RT0tAnYaLpD6WlfaIMXSZUizgsMDaXPG4ug6lEgfSM
UAmBjJNJ6uhtHGTJbFTeBJVxGRe+86EYYSfRuCFesupZYkj7BZ6Qye44azPEoaRipOjzAdSK5J71
HdCOet27pY8z/WF4pObzQ2lMewEiDAIA0M+3SJGYn8hoX/YcH1ugMqmE8LYshPf7nRyhLcIfzuHf
+oUTv6j2mZIAtOzIEC/YjKfk+t+Jw5RykBU+WBvPmUvMsdKySaYPTINljkmfrd4G16NObMnsTjL4
M6yAbpifcR6h2iuQSORoeRw9fE2KBoK9lIqkYiDJWbegF/d1/coDEPnHVgHCcbLBIssZSiCgR+aq
Wz7FyRk5x08B9Eggn2eVxuqHni/rosO2KnjGGWDFjvWgb3Q2JateCh2BPVZt53qNDsA2Aq/VS/gJ
tKUAZXZ6bVyKHfCGDN7gQbTY5ivf3aQ2dBicrAWvhgFiH5ZtiFkJ5V82iMjEuhbyy0TgB/RWa1o8
J6Z/gQMyzO6PJkh3RrqfLDZEZCNZk1+b2pDKe2X1bqCQIkoSZDGuOJHtw334Qnl7iOshXb1B/PO7
PU4T56a51x7EMAJJwhEr2CqBElCwjwOXs3e++JgpLolv32a69QmX4cXk6yDgntxpaJyd947ZHLgO
RC52N/Uh/G5nyqSX4GBzGTAyxwE4Qr8orsM8L2DlgTTlWJFmJitEiqs9d69v+j4FDRDMx4kZ3Hcw
GFHiZ4/Qp4ziZdiE3zw8vxl2b0c7PXPh+uwAYklhhIpDdsFQbEokSvUDclSWCgAMB78PqYjfkx1s
Y/cM0v//vD/O+mvN62EnAbT1DMGrRC7RWkJwdxo3wYJum8AKuyT9lQXxiGYhH9P9WuTgoHFUQRHG
0cYQ3MAXII4EneSVutw8z0l6kEGxX9EP+e4DOuEQyAOL0OzE6BcSFGcZ95OYzAwMBiQDgNXhMc3v
NqRSkuxnmDHA3GUrvoSJuuz8O9EaisP+mKSI3D6vXG4etTEQGBuWT0ON85d18ZOpwYCyAC00NFB/
QRENYAi7DoUVyTysWeQkP4sJjMvDkOgdc7Q/qMAg+sgRxBS9+JYvuXFPlOsKk2w/yNqHHQon4LUe
XJWMY9MrA+ozqIxIHZx3SpcigBc2oW5u2E2/YRpRh8M669A0PcJmoImj3j3quaOx2eMpjBabR3Qd
/WVqmuczBJjznx1DrY9mDPm28ddc6s08a8ugiHjwj24FFyclGge679fLBMjUhdY1MGQChO3OQHhY
X8nrY3a9AkEaPeUApY8awz+nNUd4JL53jEQ6YQwCpkyDdmO70SEFCO4lbtoDbC136HsGV6AAZnh2
oTZRg+Xss792Qd9g/hTBvebYY7j5EUeJ/M3A8F0b6xwDKbvObvwTdMJgwHWGk+m4JVekzTinJT9w
YzYo1dcvw+kEiMlPHluu5htTlt3N4p4Vkq12CzahYrjuj2IxIQIIwTY/qHTKLrQSgElgZ1nZ7jMC
4GH0epGAPhu7PjAqzwaCP2Fml0uiJYsbZDVxpE8tSUaeZTp7cT9beRdPIZwKtEJX42Gh0LPuMWaH
Vu3UREh0HC969hyttkbE/cg4LUKSZlbB04dBRPOx42JP7OFzhmqQVMjpuTK/GhB9+PGeHva2QePC
MPUGwX1dZt9/eqKOHP1kXlXmp57S1b8qq4a/+THCqDpXIiU6F1cxGmBDuKf47u2j36I3eljMpnV7
QenpSYsBeWcfLzmvj0YTyZMOMNKRvHXJEBv35HByD3GYNW8RVSgjcS8URxrjI1X3BXnkZKm4PCO9
NvcyYxx/ynGX+067BOVbh//FYNKO6So4mvvm3b9QY8at6J9gDWDaYUHagsBVMnTkZ/M0So6mo/UA
GaXYsz7M3cTq+N8LUXKZta0GZcdB3L5wVwa2tf9NHlx+x2bqr5HKhKzZy1/rDIUq7Yv4Dka9ySs+
c4R3OR/bNOWOTjvUwnKkm0+zEy4GVpeM8+N9PA5EgN0uLGGOejplEKmnWtL6kl8/kR7ZmuV9qGZw
b0kP/7p+x1XoWw2Z2umcQBMfVts/TFsobU9SIB49HbD55qpuxz6MFJsymbntg+DG6Xgaf8Kr+7U/
Dh6UdMmlzMB9NTwvP+MnPzaGgUHHFtEoRWeXUsFHc03SXfo7wX9wacH5AtEs+0tIMm3AW6Qu/Lhn
9GQxISJixwJ3HcjHmqCarrgGMHca6B56Htj66dt7hG1+v0yJ/rkYglllwLoNFWBkQAFW3mEEsMfL
DYh+TIGFLwAxEosIjvk2pYWEJvjKtC04YfFfqZhoBSPfZZNbT07PFgD55sPprhNd6AMxqsmUlhKU
MgtOqteHQimnFTA2/xyPPOl+uu7T5pzpsDIUDrcB7yr55Daey1c++RMSDN3SXagWhkZ+TY1RBTXM
ugtgPNcycH/WO2wDC11d6MIh9OugAal82Ujj+JyWKQkeGT1XeLYrrzfqQNA6uxtZKW3v5DBxwNTZ
n+COMvzWBFhlpq2l8Zqu8xD12XX4jO7DwT/drCKmZPov5wBXsqbSaIe6qU32w6t/j75YNXGFydV/
8ffZbWpUKT48ThcBKa+HBD28sHpLbJbJUk3dvTINiTtk39yjizOAUbnwVr/Wc/KAiNyPf4E4reEG
ZvaJzESa4Rimg6klb2fax337EtxczT/DOmAuF14Ld0u17C7COkA1G7PvkO+y8G6yxIGB5rjZcr7W
Hk8D3T37cIxtbfQL9LiXHPwP001ET1nyp+0+wRiDlyP215u8oEVhyfMFE2OqAmuPHtXLWjO50llw
Q/gT4NkyWcD15U/Dc66d0sd/gVv04rvJWS3dPCZ74gkPj9RAZOVHnobgbEdr0/UYzcniKmUy0IxK
lh4z24YaH9uwFvxqWoc0XMCCsO1mSZQcovJWak1Q1NqabNY9IPHsatJ0o2tzh0MG1EKCZa34Fu6r
mSpG/uQANvEbsHkxt/9n7pDEArxgLU5Anq2Dr/N16G0as7tbM7x52ieen/jAt7kDAadwJrrXFPC0
o9gYCkv6ac9qfhPm1lSZ3KA7EAHpmJkSAnlgDzu7UxpDET//3acUrgYWNuRwUFfv+CTp/Ga+zEUy
xi0R4U9tq/xS2ogoxLrG9OMgSTTzfnLyZcYjxGhr/oKAU8O86PENsnEBnXmjVLWQoPgYwGBLKrSG
fzoPO86YYo3Ukp474Dr/9u5eLCw0nVVauSpbvoMq/GYPxgyUgNso6o+aM6/iVjUEkiPPUcDgzSGm
yZTW1ml6nDbYW1JDYCT8c0qbBjwAnZUnxHUa8r4L5dcq8gFsb1oJD3vNE2kRJlCUQg+pWM9MiW3w
nPpbImKTNGmxFhQ+cmVtoMMYKc/A3A1YsiQ8HDDRmkF6u6exqcgB4SwSmv9eS3eOfTWrSM/4ZhmR
fPjvt/6sQg4TPPEM+NKLsUjCZO0ymmWzI0yR/UjF8RHGI/wY/kL1BiQs27SNUkA+TGGVN6zfs5WC
fmBoBbPeWMPC568f7o7gZbyNKXTUkKjH+PYV0Z1Bm2BKjBhkaUnRiZT0B6bBR/Z4k1hkquDCVMiA
dDwPvsml0jvYb0+sXMkMwEZ6bAA5u6SEY0AiD4GNAleJZqIts2KxsyX2sA6Dc9wmkIrA904PBVYK
XBBqr70DEGI0bhms/CeLTSfOcLJwATeMrAG/zY3wjB44JNOHY4nJDdpg2rr+xyCXvx9+dhq2X9u8
+k/7EzyDMur4g7w/7Ga9LiXYKn+Eq21LQSmjD6kgj2wDr4rP8S9sh8Z52fYoO0Z3l4cQ3EBp6kmX
oelBPWka+zW5QXh4JN/4GnzjG6w7YgJB/eL0w9rFsSEsQ8yos8p7+4/8nJXeLScTGfYhEr2jt9/2
pB+6Sp8zlRp0UcXasJz0oY9fZqvoEbbSXqqQTHQCsSSihDFTXOyMSeVyjHB8vdw7rTV5jEwOCPWh
jIk5WRwztMqN4o/nxGF3JlDpLDaOM4ERBqyIM6mwaA7ZKVAhvuaWtcnqPZiS2NAGo2vL8DvIIpVL
8QkblEPb6lrFwd4sRBwMzZfIP1bY4R1b9Fpfewq3hcdWcwcECHgA/QCT8w3ywcgNBBRg+kVxdzlT
uQDV3KEW3qwx3+H61w8GwnFpAJqEWpRl1sFD7sa5BsGE6ydh/cYQ7jh+Gh40xCjediRvo1RrWZEs
2XwnRY544XDMC7RRCVfFXWzIBygsgTynmG9gXCIbD4wRjy5W1oSVyJsYcsClRjUnjsYLwJb4g+5p
tNy8jUIWOJUjIYpCmGvvsMZIqdFnSgQW0IEtvdvlglG+WWnB3oh4bo4shx7eKmLJIiGNOkYsaTcM
R/pjmlA99gI2k086zY2mSqHB9BcSRELHzW7YsWRBNMK9D76Jcoq+SJtordMRlZ10JzXYb/ke1O8a
r/jZbZM5c1+rwi9NAjn8KQ4WSh9K5FbCPKszueQ36Yz3s2d4IBlRiWQIxkYvl7zSg/bi9llXsp4u
jjZTka3hz47fPJPY8WkloWOnDXgikuYIeyFByUzF2ra2il9xfQcGN5QyyYHfjXrWusNoIAoEf1qx
4ATxT6LVKjjEmo3VprHGSHGOSpIEzsGhxyGv527TM7RZfzzsvQ10C0EwlKOw5x4BTCSSL0gZkbyy
Oaj2CPDOnhV1j3usngfP6M6nwGJwBosVD5hD9+0MTKb0Gg+nN6RAsenjEUOwZrYqZtJQn7PkP+bA
0YYD/+adSIY2RW13Qd8VuJR3gpnKQFlEFBx0BDhW3jtsLZ6zfWV2kc4Tn/eBXgsl5sspn3SLeqKR
GSb8Fz2vFxGU5WiemLNufAnBPaNDPSZANk1Fajs2S8tqJsID+TB7zK4/ZkXvq9d4/VmLVQ6XTh3S
gL7bgBIH+9vnZD3cTIXDTeGvHWzhwBneQ7VvffU2ZuyL02XUrZCJrBBCiKhWL6Pvz1VflfPzz+ew
hPivN8Pua3xgsRzmb4BjbUU7zbmefGVF0ssH9w67y81fVdatGTb37KjTz3qNvzFo2s9FaDAofaV4
tKzyN+q9E0fT4tUvaFbRmVLsFF6wU/h4g1/eDF83EgJmZzCZ1XxQP5Kj7fPuymnVtPMa6WTpEPnL
/KROVRxBH9vVyXus/OM7eKnO+R0dD1ZzDtS2r9wXp227Y+gM5bgP78qwvbf7L7e52KV3Aq3+hj3V
eZJGdJjoHoJZt+Us/S7r5S9HWnXqme2S44iWUwhB7RtTdnRpalo/Nm6fs0/r26/BfEB51U5+Vn3y
qoxPc5rKV1v+9caQt+GDvurrYl/bQEFKQjMHMRf1Ff2Sm//olfQr/RUi9d+47xxbzJmhlODe7m9J
Y58H86OWtb+h9gpuUPqVBIbPiRxMd09Pb4D7mPGs2CH7i9OuXXqUXyxTGwLVaVJ3g5/1qPPlamB2
7jgda/NnO+32d20ED3fQ+hPa/+pDpHuMqj71yqVlN51Av4/U67DVdutO3n34vw4IxWkVtBXnpCdP
xXmW9usJq/d/LJ1nk6paFoZ/EVWCxK/kZI7tF0ptW8CECCL++nn2uVNTNTP33D6t4g5rvWl9tgMU
Se+oYn4tlue/L+IoFq6tIC3OyXYm+Ixj9RGI5Fry4tEiBStkWO6QXD/iLgTeuE0q1w05Zog3Ztgq
XK3zIkXRiReLX2n5+/TWOO9DmrhJvdQo3mwfNhRpC7UXAVL+DMnwahECfmPApcTAT50gb623kh6K
SRKiqnxBfaFVnWyZHYEcCyRrRBRMMrQTkcfMi6LBngNCh2BDCSe9gGmBjOXJFsiYC2J6hRMFDWHm
yCq6BBFWsGQi8pAwiItsoNHEF5B0eeQsDgsGt9iXmBQQjDgjpj5ZQG21++vSGpBv8PC27id3EVHk
ZIY5M3LQYCddv/L5FnGQAbLCA7Q8GvSa0BUdlbAI1KH23t5xetT+bDjkz9bmKhkRtRTZWRiIyh+8
EU9sFyinfidUI/NAtQMCsT2qRpQwS+BxApCmgIkjkohIvxA0x30pkpIANflJf8NlNEcX5R4UpxLJ
KRd055vHhwoe7JnwIP4lKCHeMMmZE0nwrZ0j0Bto0ROhJ0eQoEup2fa7bkxZeRuv+WbJ7F/MBjt6
CeTzkMDPWIBMPHyacBjaXf1z/QHhFw/8H4uD6sRD3XdfCoMa+JJKGBXyIHQkAFdsxqEP1C+qfXUG
ELoYIaPdCoU1cu0Jbn1R5fezNSZisE9PWC6OqCYo9GEBMxd/mjXwTgBeZ1Q+yBUn0IA7zDTJjrvI
jxSVG/8LPcyD4mq+bXlxyD4AVlrgp7OFcMSOZ/Hq9ynJXCViqQR+Btwj2aLxE2IonA0j1wd799Hn
CRztHDy2Yqz1fKqhQZNmG92WVpurLcYcgtxIa3V5DNRJ+qMQg5+F1c3GmpZqY4ZOYpqltpVnJLoS
FU4VJmRs5gJx3BSRYqAcSIW2yQz2uMXxp1JAdAtnXN69bBFs+ukUZYeqYS9A3M5k7fsNGa7MoBDn
+QA1APYEhnj7tRAXRhexaqkzBiXGYdLzwVZpDKEel/yh2jnvFkQ1+2ENiMsb+TOhp53dHDhEmDgC
A/j+uuTpAGsbNKZCPlPMUHhy6+JibmQHARgP3RY61FqmDAIZ9SR+VJSgOH28uoa44RZsVw+NGUIB
oPPV//+VZqPmh0vt+4GDFgIdHTd9h2LBed6gBD+j20xqkvviWvrSN60mIEhLQ3JqyaUKRPDskWxD
31h7dc8p+/Sh7fljvEcquMLT+6CfBzRFLYGTrTgM5EizIgg71bk/ETTf4gzbsD18O7vymhZmcv3R
9+/aa+flz6sY7Vo8pBht7jk9jPF2nkUo0ULvNcKDD/yOKgvU80yRFjIDN90hQgErep19paLCv8vj
AdyibeTeXf+V2i2KgI5+2R4aIe3in0UeVSWazAK9tTGkyzawYoghb48cJSqejdb/LUcdCmkbIe7Z
T37J05GHjiqClLCJjb4IEIrkwdnJgB/2xBf2Z4hkFMEGMGt0QAcKuc2X9LLF2A+pBzV6CtZohK8O
LbTTiWEpVTqCwjggLwfy/7cgdmaPcgz5qw8U/brhvTnQxu18bEdU3Ob09WG/XRS6sGhaUAB7aavY
m/xvehID4b8ZeBvLDqgRQT27VBb1D6JOcc4slwyObwFez9ElLifKZ2l2KLDa6/T29ClOlG+MrOcy
KQgHfu7bAMOAbFf4Da/Y2wYE/lvhDa8fGWH5Us4wwKKaPSLZUTyNcM2LlTyaddlGub626p/KpM9v
j/3HlQowGXliPScUEharlmTe97z5LqqXq1cJd/WX9HpPIYHc4BLCh6+sTXV5prx9Tt7p0H8PK09u
4zv/xG57jl/DWUO7ZIbnKrm+g4yr18k1smhlpss02+JJQ+y/izkkVVQuOR2LuXZ7OepzrSLu2EqL
bFTCiSzex8daOBjxGND34BUhE2pUcQRnI41crmsoMcqrt1/rrUnunqvSfwtOAXa1FKiIPmsz3H2j
1xrZ8RrhBHqeJTTL+9i4SfMzGDc/6qipRpU1emkJo2ZwoEBFtH/4mhmEIruIBd9toGPaB4AxUAnK
ByDVodtTVXufXy398OdNRHnxbOfCICMCsAxaeJ1jBGnXTCyubny4IPcRWUD/xiA+8Fw2SIUQGDLm
SxidoI24FWEfy00fby1hwdnRLmXUUB4qEqFCgeugaYCVFZoiLlVMHrPhAg2i43591ia8sYBqQzSf
eIsPlG0lNJcloAe4W23MDQ0Ty1ZH5EyIAI3FZr4U3ROuaClZigKZpe8LDloIYIXr873hYFgMTcRt
fAEc/GawbSEe3m65bNIKIHCr0UFwnDDCGGsQyNGTn3qNJ7fKOcCzzgVhKpwWw1DjNIScG8B8ChYF
dgC2o2Yyy6kfw8yq7ATKBpq9GTcw3wJ1BeBXvDYUhzymyxjOp4tHkNnbUbZaD+L/oABFBEq1HrUC
yt4uBb/HvXYlukTD/jpDisDSgTARKlThVDFCJLhf12J4rHcgtHEyyma9w3wEVDmsx91hQlMBFhGK
z6IdDc6RTgYsfmjgcMMJJcuawkioSSYDImF+nvwod2OjcNuj4Po5CF+WiCsYZmCQ0ZIuhfEL4mJh
uBaLSIS4/PfIP8hj2O7AJdh0aRuAQkABaPn6dY1eCrebeI0r2jDgexp19FCl6uTCZiSRI3Cg6hCG
ooOVTA7NEmXvZLjhriI80bmcgGBs4yCC2BRArcnkwsoExRVqBwoLkC6cRDvuKnRnVDu71x4WPx6A
tY5grex+z0Zuv8zv5Owl+0e3R+f9epudCPjgdDaE0xLp/JgPC335SZ6MoID1dI/ILhdHk5mu4moV
tUfBWqOh5EKgrxVBIipj8lCpkWtGICiB8HD9jc3I6DMdHfcfxWu7Rm3nU2hxhWbTfxId3phyUoWO
FfxYZKdNsAcgk2zoAWyh1BDGviLsx8MXH+daYGrVv/g+ycstedgVYCeuECpZ/P2UTmJJHvBKsC9I
Ync4zhTH7xACE0hFZB5pZAQS5BMLsUHGjsll/h5MOMfagYfFmU5s8ua0HCA9xolKMT151uApRXij
QyfkZlx1BHYNHB7dDgcWx8V1UXi0faTNCGobvkmme/N04W6wKEMLGM0DGTK9d6YIy4Vb7EyOJvpq
rj/4LJERgSXh3/UgJz5rGFLTR18jtBd4ZOAnlBgFyUvsNTR6mOVYZywMQXJyWkgsOfSJlycr5jZ7
IRd1rwgzLie+KthZwoNY9BzHy4EOCW3uD+rX4f0MXaqDu8/GBEXzWXTXkKKWNpO6+RNxpYj9ClQQ
KRprXaJQLBcgCVxdHntdYPN8Ad9CGDlkMNbl+0DRTKib+EeVXea8f4XDid8mEj/EbyUlm4x3x9yz
9us3+8zv5vxf7o52rfkaPo09PT1iKaymYgHx+MWjovxAaSESc6Pj4F+CB4/vQBUr8KwC/VhmcDCK
8usZRCjSwPbnuCrYBvjARihoEvY1+x8ZjbTV78FO8w/Xj49WHT+F21Xp0vxpgTFHsHnz3M/AUODO
WU/vhQpSJb4FETjw4mjY6jvApdrvnA+NlpiAthNlPF45UVlzAh0OdQQbj85K4ZYyAIhHfJql0HKi
jdxZPmAS7/wQLXFoUG1+iIM5v8WEVuaQCKpleCM84zqao+xmeDUKMepR5MTdqVlAgnLHOjsDJb2G
VRjJWELRwgsIDxoAs0gOVFDiRzx9nXd9CxWHmwqkiQTXLT8HHshHo0oUqbavM9E4iNWvDQWZD7oJ
OGjgh9O8OXBrYDt6wlwfWBZlcizQbQhtKnr2TXrBDA6ZJUvpOSVJJ5DUEWW1IrGWq/f6JsZ9hsYH
cY/eMQmHT4tc8UNdayL5t9XvFp8MPiAaESrpPg8/MJBGHFUDV+H4ynzaFt7cRSxaiECPWGTDlzMR
1uAafqf7KII1yZ3gqCRFQKauQrt99ixzxvDZYodS4tqOJcjcr1up4RAM7BI8V9f+l2M7ebHNTs1h
Pvg5WXsS+CCY4a6d9tgK+PztyQOifr5/mOiYpTG6GpVtgRaiMz3zgCznvsEACL8aSuN3iP8h0DYH
82QJ1PamU47LklNRcSPZsa8H3X2Qblu6/WS6sUZpvi+hJ1rnfPPb1Cgj7zubni6Uk3fuYe5ikm2m
/eR4e2EyKJxjzpANbKSAYThgHfW0fnlZ73yP2xp+qPr4NwZO/94OupiPiDSYJbFDr0To2g0UjpqS
9wCb9mVMa3A2PZIn/4nRN2+Rc1JKDrqiBwuEjiaWN2fUnwaaNjSovT4lPU98OWw6oq0AQ/k4l3GX
h63JNnfuWNxLLVLOUVMheyycuz84lXkqZ34BLaUJ8U/Fo2TsBWBgtq5+xVU7oGdiB3KXS4uP/9k+
XogNKW3+/ssqhEvDVxercVl4iLVLDIrBN+VY6040UcgIDv1I24Asio/FrkXPylkcaSGvdGa3ep8l
QkhKWP7YQHb7GpXvqTGW3+5wXE4u4qbjy7c8g+NkRZ/MiULUHKBzTt2AkNe//r6jT8TgXMiSw4VZ
Jv5nI5jj85Pf1u+LkAsameChRcPx5lahUAaY7kZLntRrp5+GqXj45C1Rq/uX8Hb2uRTfpq0NQ3DP
r7Yykb8uuKs3FWMlg2xaqRGZDM+4fLnv6TmPzOt0MFI5Yh8zSVo23ZizmSPYJCDhhbQKoK9ZfuSp
IU1A+bTjo7e/C2vgPzxzNQjOa5lQEuedAqml98XldK8TDm0FRhXkt39G1scm45ommpAVdvvhGasf
11w36AbebjvjypVzG5uTQMXfG0o88HRsBvgW8sUwAYP2moQDKZsWI1GBciUa7N4snJ4qWt9idYYQ
Ebpax0oIeaRcpn/joIHP/Sl9a6z/8CV9oI0unuVXfBdLxAUc0ygoLNYFWYN7GR6e49RfW+4L+7Bg
2xD2Up1xbfAfSl+hybzDyN0ExwUITiU0kuY6qgfxxjJXhxLS2JY33iInAZHU4294wfDwmvEJ0286
IAdbJBbBaVJWoBUWhzu2Pw4dPvxO3oBGc+YAKyMT0fCx5Ud+eYxi6J9CfrcW3rJ7RDOEyZBVSZYz
TaETCBjkjGpHxwp62rQ+JEEBQUMG1IcbQmRRSc6S5G1wdrpP3pgF6gBC4Oicvwcs++mazIEOxpmj
MhTKUDqH/yAxemyaBj6yYDOHPHRxxjZiMlZ8EggDG9K+/lqQxk90IrkjUpHFJLSONtpIoZWg09z7
8rr8Qg0sAWZdvj7BFkFSVGjCXwH63kAR7TQFpDMXBKW4sEWYDkURV+JEBBtQuTknOP9giH81iwCC
eEME8AJpcFJzaQGuCX6R6qBx0LhLJ7XgbUsPBCvkmPg4i+Z4oeKCWOd7cg/PnASOZTjkg+BW7nwd
QlV2B5Nh0G+zRTnuUtN/zxU3x4W6bKN2MkTImg6AbdCWRkMgoz9zonGrRc+ttLqlXxz/rd1viwiP
SyCtO7dPYeGD5+biK7AeuOewSKK0QHbyQRSxQXHzduZC7vemH4JW4KmJ0QLcpvSnzhJ1ghNU+8Y7
6nix+c7WBZqoN9qloU9ryM9DljnZQmaIItOe3G9Q053x6k9QptZr3LdfppMPyRAmDItQoxJjg9Tc
z1O4n+Pz77ZvybJsGecH8sn3VIw/Q6aZVOztrbZ9jN98OQANgoZhuTwRiTE8kCFE7nkFrsUd91wN
E7wWh1dgCRoGTc8sn+A1YpM9ThDt/OXIBB+esfKoRiHghFj+IegwvhQz/QYP3i4hX+9YSGpMNpb4
2jvyRNZYFA9k6uHqPPE1jfQjF35OehiTdJ4Zc8nUSb6v1gP/FWENCBRfSFggCTVPji+IMCDiKXsO
pKzinjCAwh8MUJrDiqXnsPvrY4W2DaCG4Dv/HQ3Wlk/ro66/qf5xP5HwMm3IMzipKLKCckLgM2VR
x6Tdy2+1/3pmWMZKQiIVFFlNKIJIbBSwLFgztBgVZJyRCw9goLIexYC0N+O+nB5Z3jXSUftAsxpi
l/k4s8J7UjhNUiXv5FOyGzlFOuE6Ro8M7PIC+S08ahZuiS3tehecvtRzySDKwutSre0t8UuMuMCk
hZDvfHcpVNB3Zah/Hp61JaqoC/osvd7x4vafaLA6G45lxuer9+CdTYTf2liei+Tbuz2vKPsALOCO
zxM82LchkTYyMAGGHa4EXvuK0uU5yn1BD4rRSWRdREK/9K+rDkyQz8sIovsEqVaQowwyyGVe+trm
OqkXBYpIbCifzZ0zAieHK3HtTUF9PAzAcLVc10LaHmijwQTpQ/ydvVlu0LhNLI+bUI/qUFDrJ/Fz
E056O0XUowVH3sREyICODemLiAMCghWRAkEZojZzvuhAejQVTFFDFfFBsPRAi3hneO5eKJGouIzZ
O4Y7TlqOPqpkfgFZkCJCwEISIQl6F5XKLXiOWF4cd5SDIs1c0JPHKTUXjO+0Ejl8rc9MTE6DczRF
feS+8QrXzg/OsinXJ0+BSh7a3XQZgcrYu4ToACGtKRGtCs71NKpc0ryi25q7EDQQiizVRVoXI96Y
RYKRgtJlfl0KYaIGeUHZZK9lGiaJ8xdUgZNS1NRMJbFRt95AWx2ODaBVvpTpi3sK/HcmGigxRCw4
8KBZP8gHUSDdoEE4YI/0ubiVZn1MV5Le02tUoUXsA0qkMQc78hcTCY8sRGaDn7eBjIyzFjVfvqCf
JT8IBQujipw+Mcfvzh7MG1+bnP8011qCsIyL3SdRvWLekZgru0rtE+VVH00HeDuYfXwxAIZLl+tH
SFmYrMv2xf4VDBB6kCCSUBz6B6H3PomGik0s6AtmQaCnY5ASV6DMVYmrH/EohDKEt9D3DIG33VuM
KOvLWkR/x0WVO83B8GAKSII1WF9VWMkIJcSpRPkUGAnRQ+j06Kue3tvF4RLep006PBZjdKwUE4zA
/Lum8LODnellc9O5baqR+IIQutiYJJ3fz6hjuJkdlgk4qvuEdy9RwAjpZhnDKaGjI9eXQKb7ijFs
8azmEeiEsvWMebzIjDZ8JZKrjK3UIudaHRvLnns+QiYTEnk2qgMpXmBW40FDWtxHD5/5EH4e3Fzm
s8FdVLxAaeu+0N2dmWpBle5kiQntt5IY6HZLVyZsxl5xh4yVoNdBjHD1TPaGPMrD2ln1bhne3N6N
5dXA/SDi031UUyRZp4r/Sp+IdM7LfD7kxOUM5tWYbYTUaOACuQcv/4jYkDlsq0f0Dgr/AlgOlcn0
CvHRr6OKXDOniu7RIH4fP4DksK/O2kSPQiPx15Ba9PKqrRzlo6aEJnwg5JlIrjYtGdya3exiMTiU
cR9eJgzVThgqw5PMR3lgRSKpPJ/Vo+upPlW88OdU+Fdv6JXMx5aw2aFD5Q00DHrMPJ5tiN+THbhi
Os1sCB555G8SA1Ey8rzHRwclPITtRx9wpAw+tDt11UzPiRbKaT/O4vv0HYkD8THWYzM2tsaWIHyA
Sra3b6RwOGCpvVf9qnsQ8m9UhGRyYyZBepg73Cv6k9DeIlHX12Oz4Eweg+WCqddTobClDnKUfct5
sBxAnpYRmXuRsR2sWwaVeXlcxmqI7NfJ49r5jprx00fzKcV1bJzUnNCUfnmfVbGS3ipsDsyOu2w/
4zpu5tcQgrhdZInGOAa7DFX/PP2updj6K/luc/s9Lr29brMSfGjld1CPYpaIvjg+OXBblJC09jNO
73gYfmb3RFRLmX3dE+PySBvOhrGSQpwQY/WM5FE9u8/eu2anh9XDUbhYLz8yEl/Ow/vWhICiY2HY
c1jPckhi7kxW4cE4R1c6aQzAjDg6MUGckVI6oTRgeodV4b7oj5hHyhQZtx5V50g5NKv77EvoI3OE
e1f6o+GfDj3zcD87Op0x9ka0A7PH5D7KhmEHQvPAVOzK0xZoYj6YP8MyeEGU8262Fpy5FFSO6T1C
i5j885xRM7CSB8l/etmuWGNdFgialoA3IRihbX09Rb3erWgvlRNZkvKhnlobmDFc0o+dlLkt6TzA
iQiZGWRKeM3uBpL2iSx19W02j/7HxLyYp0qJV5rxkgimc6D3FXTgYHVlmW7LY4d2ws63z5jgKf3U
gzGk2Ka5kCcqQAv7mRsOass+Q9Ms29nSvLg3gwmFjn52AN/NPcuXUQms6czuUZMyOJzKqbIl1FsD
nE5dwJtXT/kxP/Jb251OK8C4tQttI3+dHyckXwcVt1mM5j4jbnRML6kgdufZnhnH4g5Gbz1qnz6A
8iUZvGwKJ/53xYKmj6ZUQ/vM3S+G8bqwPgpK0222Hqb86ub3s6RV7gibei/4m/3Y4mVxKu/NtUEw
jgXKOUwhBO+/WOeaPKD5fEfq1+M38+9fCOZEIXQJXwHoAZkUnDw5iJZh2kI+M/skunulQmLA+thY
ST3SIVAl7Ya+MAVtOkTogcCEErz3oiG0vCoxVpfIPiIuRIA1uoyot6jAoEZt9CiUj1QnNc6Lywq9
ZIgJAv3lYUnvo9pQ/8V0Q0RJSoEmBJ1wjdAL8yzkurT3d2ReQsgsRE6gvG8oOSpntSOe8Hyi4KJK
WZHAh8wxc2nU/KlpH0kUpR7AZOvVYTFSSOU1PG1ODR5MRXWp0UzTAAGFmS4iAQSY7nQQKVzzmY8A
ynCunGDM6vIk8saFYHY6BZenzCYLAVmdaJJPdTi4c5urpCGgIqQYoSAfs689y6PW0XlJCbHihfxc
izpvyF2/4p73L4GIEkoeJInUG8J7Q+5QUhZFz0XRSy7SRsAWb6YFCMnWhWgxmmPRA4i+Qf8BsEKd
ZUb1pj58KH5pmckvSE66m/kMK3A3H0c5tm4OdRc/4fDrdT4fMCFxOYxvy57iZF3vaQJovzr3R7Hj
zm0jcRMRkuABdXlNUAc1acjIWjSupIzQ3nL/SKUReVEqcmZmN4SMyHzzF6wvNUYTAPkmZ7S3yGW1
RAbN8B7uzWekK5mGfj76K/i63CsubuezakYcJ7uG1jW4x2Qy2H1kEdu1zEMAl6SPiLMIHoyQejA4
k9foI6APV0Nxo2BMYRoWKiL7x2SEM6XiSmGa782/0Dute+oYl89kTvTJmSEDvCdXnchMy6AMk9Lv
XG/DrrQZlI6L0XRBni4jdUhiMIhpsZKG0YBpI82YII9bQBtxkMB9V/+QM6vwhwnKtdqEfmXoq4jr
OSON27BZnoEJ6c13g8SVmdiTi+joAPIxZrfnsNZ2IMDWM4BgUvGwqNFZrFU0LcREfXga2HPDz0ZQ
DPdXUDYc/UA2FOadP7j8XpHoVS5xAyM5lbZWuaqWevVnUZ7WzoteB+jRdKWvD81/e44RCrTK7mqF
pu4r0lhTpvWQ4Sr2VZAEl0StEnCsGwqYNuW/rQSCYSBF5H+krSXWwsAfV2NZWpBY3KUWpegQOpIi
NeplJle/VR/YqSSso3RPRAt1UnihzMZopCSZNr3Wwbfw8xttqyKFPNYMYwhi3Z1K9gpTNDAhpzR5
O8ou2e8Y0qIzlP0RkjFrjs/cm1jOqpjJmUykzxGQP3+BB7RYuiesW4USnlSeoZMxZoR6aZKhz1y/
arf60yr69M2ls3PUzeHLZb1DcKUP4Kjtd3ZrZ9Zeg4dnkunOGr0RXgd3QIIz8G7EJGjUr0Amq9fd
LpPz7/XjEo7Stw7AaIs0xAzuUtyuzT8eISrh0gBr4bkJa3fLpC+sMzWUiUuAWIbMSA5J2gLKDC+h
zKG6fz5pCPoas7jdco7Mzi1aNFt5+uZOZcQjDnhUmkQkfdnkH9SSw6k87krvY1F20z1Z44/slVqg
Tt/MfDW878Bpf1oCeD+TuxyXpqMbkXl23wjeka4bUdbawC/970tztN41mD1G0dfHA8VvRwjQsCwJ
R9VkmKClrBbtiCvyAYkKvxUPej/bXphusH5Rva6/nsJRUU00PSmWBmd9b5MPHb3I7/96RFKmF1wW
mXftHaLkOvM0QC2aT6Rx5lYIm2XCZ0g86EWOc3sPWjl4mk75ChlhVD+XFuYdwKJX+LwH12XxRNnn
GUgJQMNekcRM972ccl0rQosGKfCaXeL3pg67H71wrxvjFl03F7QN9xhBw2CR6dHDiIBq2OPP2t38
3Hr/wT3C+3+mXnMeYTuZC0HxZWkxEhNsuhDJqRZjcGnyb/NRMa9TdcYcRRQoBbY3cA6MjvLWMoPz
GJaZLy6P5IlSLooiIr2Yo6Jjqkl4JYVm6L5/ztTk2fx+KpHD2rfJa8JcdDb/z41MgVv8hR9QXDHl
vnPfRvK6pO9HUlJBrhFT5JhP0nPj3bOxUpOMseDhfsb6gKPFZcSvtSzFECb833Z/S7TPGBEja+br
541HasXzGr+Y0h1pDCl84bzOSWEy0PSjr1WcZgqzqUA3krvZgeGPc9XN7u6NSn8Auie5fdiclPA5
+dLEeaF5jxjRGmq0r7md6fE1+JQ26JayW1vm5J5+thclVnrncg802dUxddXzG82DFt+5fQmmUekQ
jKDDE3N4yk51KkzSVNFlQXZA23B95pwuDk/9s70xfJ3QXIMhyYycErlOBRLTMarYD1z/a1TM0ESE
xg0fav1ec60P8t/HivsyvOEvxFdhzAkRQ/BRQDWhw0fGEF9eYzlC7XyziURg1vqj8MkRuALj1kGX
vA45Y9PefkXyjmRrP1dSMaq4DW/gL2EHdTXNakdzu9n6+aeAEgFjyS5rtISMBS3mW6aseboytxRv
7eqaqM6nwoKgdNSFIvJOHqTWARua4hc9c6Gm1LSwXj4ABQMrTmScI/Yg1pRRfGefYZhnl5uPrGEt
Ki8ehFQ+eiSDWb3Noy+pWvQ+Q6ybMLG6tG6LuGZyC8E/MCMA90Mu+2z6GGGAUSM4D56W5kJQQWUQ
quVpGwF0PwNF8QO/OHG8n+PcfZ3k8BZb6Legidt1NrtGl3WnJerui80kNGS7Bvw1o4aBQwi76J6u
A/cZNIfhfP5kovP2GygLdfEYOvoi/5N38jxvbBUqghoDAAdKUokb3BV377tSN8wA/pTB9+40Pw3X
MVMBERLNuvgNhjCpsLUD6QXk0Xf2TYuaYB8zyJsq9aeBp4ai2OvHIVazf540V+EYPn4c/SgZ4lqH
0SPeUkn6Q8d0nY6WXN0MCWPZnRXP6PCnh2ciS2jaANQBMRHz0jI86Z3FxODviM0VPhdssDsQ0o4N
syRD6aCmasgfZLTOFaYwdluA29PB67mUsK+6asJL6NQ7VNOLBn5c3vYDxPrm+FcZ5ZExuej2Q/Ka
FNKbVcMWNeQUPa+RqhTXSxYkDbjkDCv/u+ub8Irig+kyL2ZP+z0Ipa2440ab1d2h+/3kkVRP8+Sj
+9W4py4a31qQr+H+jEEDom0YN7r/zIKucWS6iPTye3sHnZq2RG1VSXtOHhkEoM2Ndi/iizEq3jmn
kjKwJRSN2thqJm8CAbWgYT9+jBSxHPn1rta49HO0hdoDl+tXHWucgPcuyrw2c/jja5UONfY5OVgj
U58NEetnqOPfcMyeAv07/0zVYtb+k19V6ffxQ6R3JY1IDxoQ4u/AApfGRMR5S/98CB/Pim/QFWZ4
mb4Af5KCfI3W+TKyb8i8Frwdg0SbD0t0Z56JZD1B7V3vitG1nb6glvFOUd1HnEcP75lzYMtCm+G+
r6OWPGq3oV7uEOTZrxMiSuz+g3coDZzs96sGOfHVIDmzhhCPxZNRnTuTM+QSsijVmVakYnHyxdeH
LzwsErZi3kQNFmYDW0hFf265TFG1XGtod9/53Ujb5FV/7Jnz8Btwm9ZX8WE+iUxloVrOA6vw9IPs
iuKTD175N9M2M3eA7JGbEzP8FXYMTVl61m0ZXQbTpICa+1hLL6hw5vdIriOUuwTfLjntz1+Unh5G
a/wZpsM89iatl/WPQuC1W08LeDQyQTJbrRnsDgvhIUlCy0L1Jh3zX9l/7TvPmIDaU4qosRKLK+6o
jsQygHBEhFxiYhyhhCBzmUAYbcnE19tmONVRxjhaNIy0HwHHfPjteXReF4drUI3uqydJHqc+HJYu
mM8dY2tm2KwUi24U4t69rnqwsnx2HUlTgWbeT21i/NAQGFMZExrl1bwMNAA4EAI4TM35/ujEtt+3
eZqdutmL3tlXsGU3/uLl4j7snE5c2sBZwnYJMOtBtTEKGasIee9tuE7UGDW1e3XwzK9/uQGCJxBP
i0rbwN8NXuVfVzQgpAQyk90BFQmeyZCrj5B9n/f09nKIhbANS+y9XXgP8pM+LlHD2o+DQDg6jgaN
nd+FL8T52EWg4poI5JeicnHZIykDbAa7eu0H3nmsTb7Ee319nPd/YHL7LEAdulg2kXTEloCeDkN2
oEyzFNhPc1Z8N04+35BD+pybCG+pz4lejz4pM7+m0AbJGcd7FqN0mxehssZTNylJ7vrSFSh7Eaz3
grd2sHBgRA3NoAFXyyk/hbubuU1+7w35TZfwk+og3XAdCDc5todMCbzBKT4QQRah7DJfGKeAwsAI
UCpADjB6hL1iBKAckU8K4s+pxBhfjbG6AJ2DsBdTolaU4BgQP14ZAgoIqLS094xLZGx90Ce69/dz
D4cxNsbkObnil7iGr6ieA6N99/IfCFpqxR3+d/fpU06773EFwBHrySC9TIulNBr4A/cem37NnJJu
Wc7p61GuxlosO3MKItgdQYYeuWt9Hc8Uocc39zKF6n3Zx58P3queTyhsehhR6CiadY8fdaokF+bR
MwLxlyUocE2UysvHpse2wHLiahX2PBTvwoV3AQLljv/TwdqkiGAw/xbJTHT6jM0knyniObgdXTvA
ovwOjSng22sCmcYEFnWjJvK6mZWxwRiNX6o5CMLBevi2a92zMKxheuNyirI1Yj9UEPPPgq9eS5vp
A6Uu4Qlzmj0VC3dYT8+s7pcwEAEssQr4OfTaQ3Ca8uf+g0aSmYohP023d/9ByD1tx5rPQhggTSbl
DAcASNAVern8PSe8gWapr/mVT27fLzy0vs54SsQqIFr8uU/NmOAKrJOYX++Qy4I+Hqyvv+q62z84
GNFqwB7MZVeoTzVfWfP/xuek3yveYP2cS9tLOPRbAnihFca8IH5QiDcwX0K50l4s8Ll472JlAkkh
FRBT0LaEFzgX5JNoB8guGH/TFm0zL9BgvxWarRoEzmNYXuGUbAr6md+dePUswOjPP+70P349pC6x
gI5w/5O9BsLB3iNYwan/+RnTHh8nwT8oY9aXeRbgBlpCAO2Fv/e5B3/mN9YRuxV5U3wbm3EGySj7
xZzJM/zN1zqflrAYvE/yxdjzHJnboS9UdnE+LebGsU4xeLQeWRgxmRwzYrYawifKCBlQ2sc5k3iY
GsD4iN/hjzDJ7FD+CYGdQLWvJELAzFRIVJQVlM3YIGNC2lL5IrD1kJyDGd0ZigYb8HFkNQQbpdTD
PlAtkKrcYoZvoi6fPm+h/hyzvuihOsuxJPZTPflCteDOLQaMjYm4ZDQsZIh96slNmZimixHtvazf
TqcE1yHnwzUiAvDDhv0xspUK89N4yP57TGiOQmNrul3jW2bYKgEPAeG4JoS9wuN15+Wqh2i1YPAv
kdTEl2t4/3JxFvsLmGMpT3tYhBv5fUfCst6wiEqAGpvDU+Zh0sKetxJIqne5wG+03lv1rEkxtia3
Pb4zti6RoOvvYFwTp8crw46IT2XYZhE/zEQGIq1RTBND+iJbdU4GdO9CXqExK5KLsai1tH4z6ce+
nl0NQtGcE1pLfh5pkujMBj7zlIewhRxTeSJJk/tlf1NnVAGgKGi79a+nA61c0UnFj0dw58UbX8rd
/MO1x9KpMNcjLPv6rNsbr9qqy/+QW/qx9hKJhLU9/wr8lUDFH1PMd/wkHUP+ShK47gc0h29QM/RE
GFmEnR080aaB7cN8DaBhnUfZ438kndeyqtgWhp/IKpKgt+Qk5nhjGbaAARUQwafvb66uc071PrtX
EJjMOcafxlZ5jx7dvHWkyv/tscV/qAoxszj70wMIk6AVWL/CGwwFn3DpsaRi6Ga/Vdnp7iDzX1Yl
A0bwWESPI+VdFclnlWIPsxcHYQ8dk5ntWnqnm9u7XHkJ7u6w8NjdFJd9k0kegOgEGLGLhynhJx7m
BwkxMNAIJzN28Ed0mhR+N9GlCFDjsffxdutxLbMPo89to2LoygVadsTUtFVfMx9h93lqdraWCJjk
QkDMXAVGG0/eXAmKtf61mLODLkyNjDWQN0uPNXw/5wBfmyq5T7pL93D+GjaaJ+BumyZIXrdraNYR
0VXL90iIyvKwDzSDVfMtGPb/zak7rNYFKc9/WuDkgWL1xGhsuHk3VcSMczW6RVBihgluKSz8JOtM
670449nEKXPbmH5xWc6Hbo/nf7XxfVBQPCJRR1HmXb/Bu46G22wJiSu/TAlX6ZaBws9LwU+QvcaV
PFipHtUMJSCiAzGICs8ZIRx9Vzds5IHQpO+980L1wgQpLZKoOHJPRevDfBaM33SPIhVQ7R9vD0eC
w7V+dwL8zOEJPfp39VpAEowNGOrmiEl44OoBckdg5qefMQvg7XzSYNB5Dxz+Zp+z9zNVJq+B29G8
IdKdXal5IXOYikXZOGY0ASMdHktmJRBV8CU1N6oj5HWDRmgq8FbhUCZJdWCpkwsd9SNiMG4vMs7Q
eCemV42gXhFpsde9tn2SBhhjSP40iiUOKZydlCRfhMRLwzaK2WXvEHrbD6pjz76RCoRmlhuIMiM1
mU42oqlEqyV5dFlVKJ8HyX00yN0GRSqag3+gGvz9BDLPpkD9rvOXz5oFdQxoczjrDdJHbcmAPfTK
m/2dUzM8eMvCvvPyK8NBo0mtX1Suzmvtf8dQaAG4QbePfnwkGzZ+4NZIBZDqUYamOH9IdpywBzIh
mNNDf0YMtcgObbdG3Q38BU4PWPjG5fJwqPWp4J/VSbqwC8jxMzT4hKPP7olQjEOrtYdj9jniHiq+
i0TNQdgx7xzVF7Z5ZC6oYxzZpiorcLIAKfTEuTFHISnS4jjBL7h31A1iOFbWlPvDLI/rIBDdKReo
4j77W7EEOTGMXjimwwKlER/QxCMPaQ8j4+SSk205KelmW1uMWV6xz2qh+iHIi9oCqi58OtKshXlk
1J1tcIJp4RdRA0qbB3L/pxzImS115nPV9MKO9lNzmc6y3+2nZfBJ9NXLPWLHQ7rEbZ/pdHMZ0+Vp
0f7Uw2GamoA8RRpxEeA8Ne7n39BrGAOMZyONyr5TLCRMwHxGES12ryieS1vRJfv5/ieVZ6k9pHeQ
kQCvwbu6mkbBlLSKtGEaweMDbedD8boVuzFWaDm3ixxo/ueSzFo0Vl5aDE5XmuO9XjDCAl+OhmxY
fRPbaWJRRmBZzQjONRqPc5XjQXqEJdUb2VUo7GZt47WwMtTHDSHqns7hVfsfOQCfbxpTKpgzm4iD
4zCUSUVOat7PctXsgaKxYPu5tsjSCA+rodgN08940e7+4xUpt+DVRTU2LaSwhyEoKhsFMpq/w5g1
xAMf9N3XwBcgoOJphce+QYvIZd4/YYtKsuLsdesq4FnKH6smRgaDAjq0gTUwbMx7nOcaZgSJhtN+
3IJ35WKGqnoOEF2dOSkxEftDqca3bPR9RhUD+Cof3xP9prrZI7RlXezNW249D3SrGS1Q4bHQQZN+
xGyxQ2YMOXVYQp8LPwpsTalnuMCM9/TJOL+DilqGkn3o9VKnhHbPKj+nbKLKQHXyglKgsaehttrS
HvZc7Yu536lWdCr4inlFCCLb7Z90vOkaWBaUGbQZ7sS62K9p5kxTl/7PfRPjCMzxpchnsAT+epPe
UoyVOefjdwRuHCrsmwLzIVzY/hwHDsneIXq/gAG5zB+Q0bmIrxBOZpHwMMQ7if5AYR/vOA9499CX
IsICdAcN0TjQYVupFQc0pu04o/c8s9sQWoAo4W0ZtMgzCD3vR2C94nwOcLejxwws4JJxu/mCOXPK
xH0BjXPvQQ4Gv1J276tVc2DGciDOb8li1AGH2BQxvXPjGY6Zr1Qk7el70QGsz28q5x8dYCoSnOGY
hkwE85iehmUECfedCK2re3+FjykaTecVZwra7d2RDsGH2CAoi85sjTAa1ZDh4tpo3RrxC/lnCBoH
l0wPZP1Piwbly8uLuxEPz+TrfDILbFF3mvlnQDTMDbMdGS1H+qKY6S05scjOPmZQRDbPw14ydLQF
88VRI2yFQVcwu0i1Vq31cgi66JM+S5oUYytqvJTMBLWF5tB/MBZPTJjkEyJTsgMUWAy8vVoKnGx/
lDNqCB1N32rp8Clwwz7BWbtfQgk8e0XExM3fQearq+dEcksKdnKDvJP0haaVZzyQdeWRToUkqnXH
5Lkg0MJqYL8nVAh8FqEAZlw4iVgQspDYaP8ZVMrUZ/Owj1Bw8FO4bawmrhtqWgk6pGJ5aR/qKYf0
5mtToYEgHnJkbj1nRqjaHL8UoWU0KJvXiswxS4tlh3xNxNA9B240Y0veo7pt+Eb2desJ28k8zgAx
rMtNelkKZgZ0enzAAgZ33Bc9ePjzkEdW/8TPrlKbDGISA65hOlaKAJ46kvYjcqPme1dOdPsfKjT2
YQB8zxaxLYKYfEN0w4HZzaxJSiu1H2tjQqcAWvdaUVgPSBgqvTcXaCI2cfWTdBLSQqbcUjWJB0lq
JmxuqJ+Kyw8RK+PWufuNGW/vfIyHm1oFOuRZRaXXN9WX9dkQv7rVzS8koQN3EJLIgXnWrcNBLM+K
I1Bzi255QcIdCj/0fg/GJYvYNBLCEFyP3xsecmV/SQkJTkzegsM3r8kNHaatVX7jwNXHdzOuHYJv
ENZ8qGPvVvFwvh/z+3EQNH9rnKHecPa7b6pnDHJIj6VcV+8hvwQTId6JgiRx5BIcFRUcCrR75d6C
hicFC97/ORnD32ggWCGE9aBAG98IW3KQ01SIyQcjqbZUtCmF+EMPMTcvt6hSmkRz5cvH7nvZ7Da5
V+Z+P+59lzJqtg3kBv4Ay/AGwlxCUD+zLt0hYznJ9yP3aGB12kz7+7OGh2Q/ymtHHYCg2sVM5R2a
1SitdbAUGdgtdW+MBSssZfayOfoceCeYOmT1qPhozq1vUgZ0/dP+/HPZo1lPk8b9kTPZEfW5yy9A
iVQcDJa11ROR6U52RtrMLj7Fy+p9QzE/j1JA7EscpGbwsGZj4ZWaJpfIZzGbrxHMVD36soFCELys
elon37m8ZBmY89e/Eg13jto4vM7yxXOibSrF3A/RXJCHUx8klwvzbgHUI5tIxxPghbOggx+gQD8H
wMzv4ieAeZm0DBcvk2FIsREMIqBEp3BQI0H8hsUyC3uBwKQQ5DFaor18Y9DtSHK/pMcNw2HYt572
MMwnEqK8dGKE+9Ngc2eA9378cfso+mDLJ4p7m+zvbr8z6a9yxR5OdYzJB9ZTDSBL4tylq4QUdjCH
jaVqvkFSgc07+lgbf09A2wYSEtVTpwo219QuUe/1iblQtq+og89E+k8eAO0/YUtw0cBlzMXANaQm
1KIEJrThcJeoF21zIP1DRwOUAP166Nc083IHlRQKyh8VYAI6DUKPTcm9mkvSCEVkIB+nCVnw5NF+
ttejSsrUPcJQwvbBunPL6LWWJkogjfvsJj+2F/QeB2hll//ZX/KVjPADrFdNOOkn94Ph3RPBwW/T
yR2BzUqdEovH5PKbtYYicj+Lx1nDEdUPlQ1aE+5pMfsqtnHhwWlEREGNs4F1pN2YxYHZ0jo7n7i7
2dOT0VnKo2bHuORX0rd0n2LogCAyUdyBGaLbA+2F6AeBnT9d5NhBFXznzegzRoLtPrflrIrZDjOM
tX3FQQXHyd2hIaI3tRuR0MR9RtCMHIidnTy12PAkxHeUmCJ+yR9EN1dIInuT3vaKAHRdEaReWfvS
U15+XzOfFNtENRX83k9jMW7t9/R6l/5KQt6FGHBSzK4z5PT7jYyMD/NQaV/ptu5+TeadEsp1jH5B
b+fDqVgG8hT6XBqzGkpqZfa2qfq1HwHrO530w3RyTQzePGlEK18CjKSjR/BQzB4FiOZAhXWqFfOP
FN1hZ33o+A/15YXwZxB8PlZp2MrpegBTBQJwIC5h+Ddvkuk6l5buumqQD3zBBX5Taf7dSoH0ZpyE
UlvGLv+QtGQWJXfntXeUOdeo2/1dnxGPXya0U+2eUIqoRVI6HFo4C0uBNaRDjw/b0LYzkRHfF1Lv
h8e/5Q9vw+cPsPPI+zb15UsWJtRpyuoxsC620b4M8oVYaM8+lm2nH6rv1Tv4YUKBNxeEoFGa3BNk
xQlDBoO6EyMxHzG6hxo97ZhUaWSMsgeBpJ8emfPmTA9rpyRukqRMNB/EZt4rV+7+HvJwCkkN18K0
a2lzP/Sm7Ckvgg5T5v8Uh5duphM1rCr/JqS3+85lwQqQmQcDrFJlDtfTXNA3GTZfwetfrD7239/x
5/pSQzKsEGHAe52yAae1jAsX6NyRvpHI5nzb1Snl+q2r5EmwdDjoJ18jRmPEf288aLN/BNxjPrAY
2oAUnbdc+LweCJ8YOd1HORKwXFSPu5ku5Es+yfzHpNOQZ3XBd8yWtkGlKgLjvjEff9z3hqOUM/3C
sL/grRMpKHvs0HAPYmBUj3QB0YOJMg/lHr9PpKkUczkS9S7j5W/EyurWlxYcfxEhcr3o/rSvt7UB
KAXTxXY/40nCMGO3EeYsVPH+70gkGBVCKBLWcnLh5AhtIdLzofuZQtf49bhUrB9KPjSQ4reA1PBl
9n0ur1X/GcJVHEgZOQtxerckNOVm/3DANOgaXGNvEb9Bq+gYSb6kjC6PObYXVP81UKbdTxCHokNc
w35/bEQ5ao8qnNgTMM59+JyB6opmFwSKCgU7A/eRF284wiFBg8zfFeSUTO/o9krfcGYjhuXWtgqy
i5EcPYaVj1B4pVjDTluV/OJ/nPiTWcrYxO2TOW64TUpyBgfj/ZiVx+CjyZvle01aUE2rt2S3L/ZO
qwS63eI482ftkY8hkXqfjVG/om4YEUDj41qTjxQcmHlJRT0iT2Mw0euokWFS43GIScYKB6d8GGRG
pGHr9/bzHggSHi+CPoUocS02NzHTjg6buZYabvHHcr8dApv0xEgxLY/UR8BO7dW3hXzU0OliOmCu
m8zs1iDF7IUpRagTZb9miN/xt6Dl71agEDroOu0mDfaoJBL+TZGFSWE55DFI5Enm2KZqh8OwXL2x
jgnbVk0AZYEVh9FBa2Gix2DOSvkHLOdCCRyA0X4qljWs1xv0WDYgEMYBKueZuOBX9NOiXzm7IrpQ
TcDFHkMjP6Sgoic/yTe3dr+g9diyXh8Llm04r6h/9mN6SXjoLpQJEtXQBzCHmJ7hGWX6TEJRQHDv
fH9QILA0UdYG7zVC9S/DnAtkbbgineYXLq+EknSjPSif9XCvpF1V616MMXNAAJ2pG+awsKq1niDH
nzyN8FJM34r1mZczLb4OkZNfzit6KWU1egDoNWRg84eb6d+XzDPM/l1HFYCPiQrfggLNvA/E5W8c
jY4D+34EPcCd+bQoo5FfrR4rZkbB0qKznhYWkihzTkf78dUJ5Cygy4qUbfc1uo1rTxWToMBmy5BP
weDW2qL9QUTnCdMCegbwT8KO0IteaLDJYfmxAYcMTiKf4knOM5t437nrsxdlzW33rFzauMwBIQsH
YJQcCdGLEgkoTz7L25pRzhCkhfXBUI0139E76/nzReeqwXCAMdC54rkLIYB83I0YQffe51CtIC7p
DoL7OQWwOr1Xt9XbQbhNJPKM0xIU7hMMJV+G8QUtwN3mvz+oP1FRj9v/5RnCnELBaq4ikWSADQUh
cEkyEPI6s0N736Bj7wWl1UwRHbHWMDxwiT6vmSPhAfmEd+s6VZd/gZomJjYyCfSD0OtBWR3amBAS
ErNAK34UoFZNJLy80b2KI3AIthvrHbRQhpthhfYENkxQRXDAXhPgi6FW4yCoGpNz5vTyfzB05UID
QmO/n2uMaHJUUtOxHQBFPKGjXvFzhZ4CdZLIWHv6gwSUQp30iE+2m93la9GlcaXX8Elx1J/+rBLa
lbxp77vuEzbZXUCsngcDTsfiyA3fbzo41ju9vydELMO5ToqscKOi5SFkEq2qkNH6yt5C8gSm16Jw
EslMSghU/XuZQJu0Cfz64UQwnC2Yp57w91gzZkwI5md4r+FRFTFuiGGmOY/uN35jU/fDF23wJPXW
SWfqDldBtEjQwmyNe1Y3Ad+fzY4bxm2Tpo/QiTxN5i4hUCMTSAjEyQsR24gYCvvwFgAO4BXAccAJ
gvFTwpRfhBqIdTm+Bto0aiHVupBMwU23x1CAgJIhOeMsrhyEjtbKsFfiu9lVsGEJ11HH+kUKyHHS
uo3bF6PCBx7BDQxN9J7kLvAiMfmdN3Y/hct0y/h2OCIiAdjGpsjriJYdHgYHLyfa2N1F0XmOZWYC
f3cDeC+JAbqiJMjnH2D/M6IBczXqEA06Uvg4lPErINuDbY18CJ30lx3xEYyqgpxwm7hbIecEI9r9
pfQAp8Fhk4hABrSFtgGNlHMcy5K5IAqG+zaE+1Ss6Az6zBhbobXi4dG+jh8J/mWsqYpX4vslrIdL
ZerUkXHvvCKcBTdv6FBanYybqY7UUR9N+wVcoLmGzOHl5JhXuPl2iidNf2dGNzCwG3UYWjXeMeIK
I5Xe7jfP13/OYyEiEUiQ7ojUnlXm9cnUmolkVJtQriPhSFdPNVcFFi/p8moQcZK0I3bp8TGfLsBU
F/q2ZbIi13jHZgTwwmso+sZjbophluCaxxSbmQh5SWeYe5D5Z+7DMjjVWn+iMxRGINAAawwZZxIZ
ePk1EPkdw7lI3cxQ9DdWCyg57e0kfMcIJU8v8vdnstWn7uUf+FmDbJWixw96wDLAuGbJCo4nTMQg
Bmri3JPbpF0l4dBe6uOva4ywISub7EDV5T1UCzNAw2JBCzwQIc9APksQGG5VdN9b1zXcwRMBM66+
G5mQ6Gk7G6kCtskZTgB01hBiMHyWOs0tSUJ6gVyMSW5I2pL8QiWIXhrd2R6dvGFT6HGbfi7ddJ+g
EUfHVQfMWZyy+GWjFnSfPoGcKBh2WaAyKOoHnjGFzAfD2ak9d0+zdHdhj4o4azD3NfZxBwQPRVkl
PJTVXPdD/4sWJoWZbk+/kzCI85+kIJRDxi595KUQGy77KOtIjHfoiK0jLXed4inVGM8ARkT3hv+T
Pc/YETBrhrk9T+IbsReQdRRJiCM3z2AIR4YrQbBuBXtRADK1SJfkik+oCXqI4lGSXz3S+Nq1jp0E
M3lrle4rRn/yXhFABEqKDop7CsAHWTHEocYvPN7dsjCf0zeh+mSbo9xynpCaqVvRFx4UVVwqAzH4
vh7mMiiQrxTAqmkc49KkL02k6nSVk2Zwvva860ZGCmQR9drOoRbLbV3iOxnqY3JrM9XRCIfysfi+
RBRX9gm+qLrwa7fOr57+oBEEHYMFV/VFdNgNj2PL26zPICy69RDHBLG7jzdSybAGYs6g39+Ljt0z
5/1PD4z1oj8TipzN+4aQQ43Lcd6OMgDIm92X5hqQ3d1Bxo8f4CY5/YHAvv3vspg3fY/4nj/IUmiD
KKaX6M9Fuk0TXCeSg954hCK4EsNXrgvOLrbzAyFRnPJ58kg+kE2k36D9FlAz7BACX9ykEGtRf9q5
SGtpTZFiLGWuHOJyCszGbHSUF7P35InERonuN++ur+ssvE9rT2P4JdnD5CGrgT67l5rZ6yFlUBAk
f3yjcFP1Ydbbjs+F9nEnz9tNDercsF3jno37r2kfRBfJbGtGV2TpBkfZ92n3F0RkbPGGOn3YgZjD
IpBDkgPiV8hJnlwhcpLqvKXtbnCKHB6L3qVIaOsI6LPvuxKPJyl7s4Gbn6QYdeRzcXeUdbbD5AJK
KR8eZwTPPFQO5gJoaMCMQmoOJjPAc+Frk9bf6LlGNgb/x0dQNTtf93ym/EIpLNv9KoWeHCs+cPP3
nBai6CqTqoFPsWvFI+tAplEHcMzs8vD+uTSY2ayWfNrKZlWvFGTQKtG4zGBtVik4GBxNiTGHLLHZ
/fCGxOtMMdpBICm9qRy+8C5h0PhMBEwM2Pe7vHCX0vqvcDUobAr/C1vZmgFZ822T5O4AKaFLou3o
6lTjhwvqVpoquiXsAWHrVOChbGn29oAoEUWcI1AjVHMYgEprCVbaIPFKLc3X3cxXXNn5q4hNAJlr
IokhGWCdRlgnAzXOKCGJc0rtLOIO8lRAxzuqr8e4/zU/PtjU9taxuxmBcJNenRv2ZuoADpAh9Yji
FbGCU/oaf6f3jWRYn7Dnl+4KmnH7Ma8jLdGZl6GPlGnPl+caMbcDlLefUJ6T67vN4N15HtBOhGoT
JcawI47Z4LLn9/UifaR58Gm24DCyQB9RRngQLM9VSYG3Z/NsT/K4Clldv3OGlsiGwef6YeYfF85B
jiOxS2Km9rUdKQCLc88+s7fQCghqhTkuJX1WSDIaipoeR9k9qB7MZ+V7BLdfuvt/SBPNKurbv7k6
FvR4/9x5n1BnABaSy5Eo3zYtlSnNkH0rzRWilYsxThN2BEYDYSomXgHE9U6e8WAqIQVNBl5LyIkj
b/IERoyJkAoqPKBRhJ29OeSbvEFHzv+7XBe83N9LidhgSroVWRVZ/CalIlvkB4n8sd+ZwchM3nkk
PaZVSOH7IpzqX+KdJadZiPGOtymWzA5xp/0Ejyw92tMpkhFCT0UuBbOPdsW8wF/yQshFPBZBRZlb
H5l/RLwqDPO8j98ZHOGLd44fgpU/tYZkhzVjIWWLu6ejowQzAORcOR4S6YYxdP1EnUJkDjFEzbjc
8j5OET/5/IWCJwbsl9MIMY3u3idtoKuCTSaXgpqCSwWPFsLQzwG4bVPGNDa9MTxdShQhcrkEU3C8
Z83V9mBEBRmKr/25MICUKCQ4okaDR1OIF7slspstNgiCX/D6jBa6czQSG5AnKgOEkjrIZw+YVvAd
w+dC2DQpWRmrcZtqVG/3YD8tYLwfVCqqOFqnrzg98CifK5HH0Yc0RCwNpAG0ltxGakS/vSbFjntI
4A+Bato/lleooeUCQSEF6i7meCEyBRuc5QlKl3sgcqixO3RmJMZ0/FxyD3lshIfcCYIoA5Fx0foV
893ocoS8zC4XSN1YEQrrmjqOaNX3gYQbj+WFUiLKsEfX2zfzZ4gzCcBzKD46T0vaCXNgp8b8haT0
xHk1IzKFTRlNrJbgnXhEr6+pcFHZiDdov+QNiY2YP74x3PcDeopGhfrMedsIyWVbwTvhgrwMQPQQ
cSCpxrdPtczNIdYmQD4heFOVr8ZsTwHZd9XMRu2nX2j86AQyvoSnKl1683s8GD1gHJdkkXHCfhEG
IBW2P2GENQvBYp88IOmNwFq6UF1zANOvUTmSaHQCbfhT+ROoGxrjHufOuB0PHCN+Ok+WggCKaVG5
y+LnEJyH+YshFKKPwr2HyQkwq2GXJyGBREDp3y1qF8pKBCwe3mi7eA0fK159sk0Jjokhsme3Gb+8
iGW4EcYg8Lbysj2IEfpcOmt1WSpuKLIvdYZ8tbjOqPm4zhXjdEtcMjoLlpwfCIzU/uGEI5FJxGgI
UhLAyZQm0A6TTMxtxCHAFT4dRoSJijqzx/DEzxEEmhXrcJa9hAgREpv67mP2IwB2T78AFUUIoLiy
f+zfPtIVlxCNGZZAU1Csqr2fPJYiimVGhrE0Oj5nmJgRIdmgztSGCyJLxKfQTJbsdQLj7DdIIxXq
W3QrCI7pwwSjGuWuLSZ1yphkkbVRXInWM3ixjhHR0EaJVnSRW+sHGI920RBdDgjLuAa0I0imdSLh
+ychuezDVoZoQQxXO4jgp+xPp8qMKvZjIVQWjUnldcshMOYHm32Pjmiz4iUl1RJQk0xtrJ0VCsvj
QkwNaek1iCcxNxdLdtBAmSvOZnuUR1h24HyHkNFeHzu1+NF7UhtdUp7FuMrb8thdHghAjw9/wW92
jrvVh9suEqnEKVAusL5Y+g4CwTHI/ng7oo/FUxSMRa6h6GOEHEoKxdg1wtQuq0vH6yDii4FLGPUG
GsA2xU70Z0zZNPZZZFsU1vmDMuH/FkjkCQmvVO7sjoZJJj1ee+4JWlHzPko5R3rjF4WgyG08Co5v
R1NJRIRDb1Mzt3CBVDFRx7sfkxB/wc+XZ6c1uPPiwSjMymMApHo8kgvyigfeSOR4shjZYdcSgynE
FBTGuFnSxJPDNUJ1Z/G0AvLmxyKacWgjqtDpsnOfN5DVxvsVkQpmjtlDbGPeEuoADul2YCzPdWO/
tkO3sGeMc5/TOrRYlXjF4Fh7CXHwnUv8Flo088QgtcaZkQr+hLyJocL7HrNFyFhsfQR+LmO9QcDY
iwgPBZXRKOC5z8StiNWFyhZMzZrQsIHbxljfydb/2RveqoNibUq7LXgKpP2RO/YP0TPGJBZGZjPN
2eVI39w9fQaB6IHmAALRlgYfYO1B8J0IuBh+w5K9AbNwOBR5kx4eTQacKUOOmXpDZqrzjjSv2Shs
GBxlo+L4hmAjpIeKdqwEeYBwvbFuRPp8DoQfMJBkTz5ZyioTJtDcEW8ULnxoswFECYHrTsVSYMdX
Ca6+8yb2RXoH8rGf/wGuZsAH+oGXj9YsMML+9gpFMrxRSrb4IJ8UlGl8C4zRumKYJdmMfNA0NEBv
G6s/I/dl9vFoaEzIW4QAPatZMJRii6QKMNV9jhAVYBjouzlqEhpbQteRZlwXCDRIgJHx0mdjmUeJ
MQdXbiYm8WZjpGWbjnrRsP4xMIidmgRwp8frfGX4LFZghykbXGY6SlGg6fgu2bV9MSeMuWJNUIjf
qtL/g2KjigVyb9fDRPwyfjzGe0JLOU5Fh0h3rZwJnZ1+hf5zOFO+wC6v9Qe4u7HeFZd4Td5nOB6r
mj8CAFW/8YYwz1r0GZeA5nh7HeFl73wM70DxFONRokR4iaBAS0zrV3/gb7+bOoONeh0quxr9/Gq6
Z8Zd69RJx2sBjTwknTFQTv0RtEsRQbrg7tCj3lTcfX42oiquLo8hTBzR1PJbPhjsDJESMEdfG5PI
9xjVfs3+wCMZsLYaZjHSBgBX+MoctyEdtzA9PDdf90Nixz1aKxA+aGezw3tzPQynNXlN+zMUHKtg
EJCKtaLkB5SneyJVhM5CH1dQ2vkCzLIX4DYM1Cke/RV5M+QBiainxWNB4hJUFhKH3pS87tzp084w
6kkP+h55GbPHPzK3mMmEhZg2OuT3o+llzM5IRBixe5DPLgZZ4OARin/7A91juO+RENnsfuyRnHMK
W8ZLgtLZ2/09aaJPa7wD72MLJpaDd/FpMX0wwqIOGkpBh21H1GACljh+GTkFf2gimKtxCqSzTepG
CPXJG6PZDSB8aSgKEesh5gZY0I1r3jBrQborhQSVO6cBnPrLnz2cjzfeRMDqbAp4Y8XcQg6+8T/m
ji2YYCuDoYmIZiza5umLZAAFCp+V7sw0e9MJ3Rs/ae+XTHZE8g4SpvNvIapUAQJzO2bk0IsN/meP
ZydH2/ygh2CFCRQkc8MMDBYDDAmPNofKytmAxSmOL5x6iVaBsUfk34uxAAziIhCOJy+GJS+ERKdF
2yJA3n8TJ0SSyN9oXCqkEQXLsbWpdHrzhvfrbY7HyIgQ9giyXvCpVAPePm4JsmCYTMMZzMq1Ph1Y
0kiM7BATRQsud2JMUZM45C1AZrP/cOVBxfcydEMMrR5pIQwlpzSCPWSqJaWD2IFXqX3GHpUmykUU
zRsKFioKUHQWu8gWzFy4MRAVzA4kOnL5r+Ps6hKjoZnbw2cCFg2Ix3hDaEz0RZ+ARtlNAZTu5mEA
WU8qjrO83K1wIOYOJkwfbCkqUyuO2YSGrKp/p/hAYCmtbGcuZet3EWk6pZc5d48z9u6g2bPmc/pg
6+7/HAqo01pot0hZe5MXwo8tTZHVJNIPc4IfayDZmqHM3BVSGAseBRsSuR8aQxPV8IEYi+gMFK5m
SBQUWd/ssvFS1LlsGTyiz6JdDadbzEtWLB6PsuitpOBnhZfpFX3u24laAGECI+X5EzyusBhL+RHB
iEbYQGPDNxqstwrJdeYSd4YyjjyLBAHB37CNLVI99lxjhNiUEZF7U10pthaHXygPWC1rKaQtvLAF
TIR1PSgntqRD3yvZWK6X6+UDb3JG6a0Ev5lQAHOu6mz9pFMxaqya/NgNWWaWNv/ilRgRiVOY0lkg
mf1ZQXe3JuvF0diHMI2c5GkbfmmTR2Jh9qbGNJ/om7613yhASZ/za9YmmS9OHzWpI3bmfHnnpoc5
PbZIh+GNYkBoRVsrhBo0tDn4eYnEkXE4ooTkdUEjEyIzGXGGI9zQN+8Y3YMmogxh3EmaRJCeaJt3
cE2aC88Eu24MSVoxdo/OK4BO2v6cJsmgikXGVoLKyx7w5eyEi/2YdeCiIAjqyx0ia7pH84RqQkfQ
FqfeG8s/zRw7KS85NhtRJnAyRjQoi5psvRfWf4QWwx36Ox4GooOY4UbIhIj4WnebR7xFD0CuHTAN
5/3bziE67FqwyEzC+U27E3NWw/7d42hoHFRNwp6YCBebEM/cFlwMSnDyMwNl2xKA+kS9YQ6P9OLL
2h86BZOM35xBhAojW9vsfVQKwOZijyLBg7CJ/S497KePBC0xm2gij2Hz2sme7fTyFPb5HpQicV2z
InivmviRoCB3QUdojDXgfCWkEWMY64q+Uw+7C/EAE8oE9uXBJffZqWKJ+AXGMPBijUQ52yVGhOmW
7xGUextluAqRBlJ0D8gT7SUSXmJ0X7WNl7d44/IR2eLdsmUSeeNwPMW9HWJA0HdwN1q98ZXXE2TM
pWlEWoX85H2S5gbAXyaEoMpWUcV8gudSpmYwNtQ/CXtKVPLAwIc5z7zsMmRPxlGLNAXLlpvRfDC/
WcJa2jn44gaePC9P+WpPVxiCKzHaYkhfgq+O698OqZ/2SOme0ZeaZp15BTo8wMnnAeSlYIzAAeTg
xFTnwRRciRkX827WP+9RXkF+SqbMa54Mz8Z5SNaDGX2xF14xyJs5dcECh0TGfs+I2Is2xc2Qamjv
StkugJZEV3plLjyvAMQO5BkJCZs02Yk8RBIVRjfFzOPPFtqY7NxJHelbA1MqDfexl4ppOCUJWzOY
q+kVXVkevbYaqBOpYbt2LD5SOt47tOdGIG/5NPh99Vkf7eNWvXrF8vKeS4T56LMf+8fx1/j7GTli
PfwYBkiof901FOHL166YVoSOfJDZPbbIOjXEAkH9pxrlpOZseU3KKqBprcjBEH0vQPNT9p4Xxcsz
S0LCVkUaUzmnw+17jVgRvxS9rq+EJdORWWHL26j0P9vh07lyPVSkdNRt2LycrvEljaRVzOXmt3G4
6vTfXnY5+4Yz6UqHd2eTwxCZKJyl8NFUS0SnIiMh/JBiWHYexDfd4L6tFp0ciVmt9fyXf522F/Fv
SLEh1KZC1U13DIDVt9M+eW0/gBVCR8kchXcS7gsVGBIwKM5p+jlVL2n017MiZisJcfwhIBdVhegZ
hpyMrUuQCIw1U5/ZAphPWjqxbguly4D/P5xeUXD1oAsVYSxSwbl0JlRIznUjZr4T5UEF92XOUsk7
zZbf+s8lIRIwYpzeF95XsAr4JidziJlYiqoLenhzpdB4xBSEFPKV6DNDmEXq7sniY2+zQ4NUarjj
aD204ey9wiG5gATf04KTN2tVMXlqoxQzMYlUSH6oZny0/n3XYGpzHaKAY2nK6MPBX11tS+Z6bp60
7Qy0Zp5jyvsgLaHWiV9HiSnWN0cBJU+uMA4/9hOak4PemcoFqBJahP0DrONCMghY61ole6PZ7KeQ
mYlOx9OJgpCaET6bY9oioR5L0lhDxpOTqZfhlabTovCn4P0gu1ELh4PX7lMAQ4gDnhHK5maHH0yo
RmCWduU9E/H+N9SWt+jOpF7enI6Ai5fb3ZyGmO5sfsWNZYRvTFs1gX7dCgQTwcy9Z+mIDQlnQvSC
52mi0H8q42f8Jr+RIbvvE3QhGz/nyA8/ACTYk0YRfVt63uNaD1ua4YvE5XOAqd5j03KmIsTGz9Sk
oGANYFFJTJbLSNDVgLozYVJR/sAIZN4z4d0HjdTrGDyQBE1wgKGvkwuAKV8AmRg+z7AWAOVijOVw
oUN+FwwK24/Y+VzkH2i38fJayL+cDD0WMR0ote726+VL9JmkJjLyHBbCNyLGG5FpF/9hpy9YxOB9
wJCSnUlgNHvsKZBTKXUv8mtgq7PQG4H3prjULG5e+7K7JVGPP4RJ8KvMTGaL8LMtoM1/HJ3ZkqJI
FIafiAg2AW/ZUXG3XG6M0qpCQAREBHz6/rKjZ7pnOqoshSTznP/8iyxH/9+9EYCsasNcJqQbUOIP
jY4FrxYJMaZZcI+EQemYH5BGKLGeVJ8JLank4UpyOwAW64gLmljDestyVRY9H+ixLHE9xobrM1U5
CGr+5cKz1+Ly1bqwJkX1jyFy8CBRJcZXOUyDJiV2liKGDYiQhilipAmXVUDGAv7VvznoUJ/eZ91E
PpVhHcKsZbtiFEHbbbg1Le8h2/JAmEzeJw+MQJTHgocct14QciwcGEjTR4Jc3aPRxpwhS3n6TPzh
KXCwxuDNhVcO4LV4l1yrpRmOQtLc53cIp8KsogcE3MsbeUFxQY0xf+LpnLLGETmkDl3lBA7yG+yN
oD9G+8oqI4sk4voidaHU6Nz+m9MVkIERtYdDfXLq94M+f/4n+r4nzcFYyGSollB6AfanGkXulMCh
AJraJ9vIdTT8ZPunSNplorx4bAxkI5TxuMXrAVjEV2GJIifK8KNgA9K++j8THB2A6+sO4FJt5cMD
Xui2ZqyIx9vSCriWwHp9tWhvyF36LTfiozrNSgtfhBdDrt2Vqs9jlf8aS3N9R6pIVvB7X9BSBDh0
QTQSLvsAQ2fcmO3HJ9Lk4Jygd5Bhx1k0pBz4JJisVOTlxTorfBIw7/TPXxg/rhT6sxFBn0+yMP2a
5z8mHUQ+Dkv56Rnb8fyNGY/LPyVV2KxcM2CBLfLVTEwUYrBwQN6Y2oHP9RBM3Z1IhG8mzGSkqX4P
Htfxpld/xkaY/z2uFvOKfd9hHnP7xWBIJ5GCdE0aXO4VRD+maTANT8MIEwHqCDDUJ8fC22fCII53
c6Nt7i+MSv73Vdoh29138FNA22/Z1EjsBluoSFpaZajyQC/UKc5lC7RfS40deV379SJjBn/GylWr
oN7aJvRmsN3AEASgmqA/0HJi1Z4ASkx4lsQpkSU3MB7AcE8PYW4+mLWXEcY+ertIlAPcxG6gNGbY
hLM/KL3T9bZVzyyklowmEJISu1CtcetErAJd8Ga3GcpaaB0ENGNmN/zVt+gJ3eflCEfM8SQfouex
Lb03ngIGJdALtZC8US2XEDuL6RepNeQ/JfNOmxjf9zp8bc5LfNr22nw4qtu9RG+mb59rzYPpBtmc
ohuqhWMd9Yj2sNhg+ZQuHtjR9vMOxx7V5veMWhOXvC3OZppMfNVmAHYB67JQcLkwsgFgKKWg64uO
8/qeaMBQZOBGuNvByx1PkXuNASlOn2kB4wM+PmTeDv+HBu25HDLq1H1+UIrEE3UOjkEwqY7CybD/
sq7Z3FhQgkJcmBlbdkee8P7yutD+dJ2D5jGFtd4BSQvPxu/b2G1/xlC/9UUztm8D5/IfYYNzq6Ur
GA7Vn7TjvUFVxRRg015LlnT8mCLYBQ57h6CgNCfx65LGSdwdVcML5meqJtAnhYoxn+max3NPgwJl
+sbsd7y6w44bYdsuyGuO/hPpk9H1MRtJvphToSG0LOf8oYOg72WU+jlids+GiGsC+xcgDAc2827Q
zTtuPAnGcIsc9AQHdtNFvZdLS5n5FWMQbavPm73pCmt+FM237XPWNr4KxQWafHsgIRXK1I0BPk2v
FVg3h4JRgvXWhDgB3/3adAlx1cuvAvAQgily9MXnWuAtDt39r0EMg/nU+BzpxFlvDLAiGh8m4W+P
srZfmjdbeExzCM5GhC8DaL+j91LGqB6JZjHpoJz+kMa4rnF4wJgUQxxU33j+MAqw5ln8GPDvpbFZ
V1JU7I01HHqO2hG4xoAh8UJHg7VCq7Ia/2CehJrZ0wPlgDjzI8UGBibltEQOPCIIF+e/oBdy2Sd3
01cWks9gXFvKAVQ6Rl6DI1zRVMREW3NYPq+jLU97tpIpqm52mMDF5dDxxjc7eUwPmr0pcUqlTVR4
K2JeBSNRhMahQqSeYWL+g2AXGs9su8h8i1kgGiYKzxAHFFw0mnXznTCAA5lp18qYqaNyMHO//cJB
GRd15ic4bTDrBLV7RVShItMJ+Q+ZpbWnzjXFt3aYeEOB90BkC0Hdy08EskAeYB5mwTQ6JWBErTPK
ZgqD9ZY7njKm5oI6yIqcV6QLkeJoY7ADNhuqBepshoD0owMLUIN9lwTtNQkQPjF7QW81e2HOBvDH
GxIiaXh3NKjwbabn45KD+HoGkwC5YQ7lArwhPAQJ5HT9GpO/+47g7DQxB4wFx0hEKgK1VSFYM9bR
jx/pymAwYQA7LGgjODIpFQQ+sj8zVkm4Bc/VR3VxeWSOgXiSxFRQIYAKbEsCiw5z3kyqWRdDZGJO
LsfJVFp0hKU5mKA9GePB03QlKhwshxlBkjO8KHbWtjOD983vluUsPdzWty881iCfR6iFwPNoZetf
g8Cq57RNgwGXnaMSdj1mc9EHk1BpnVITkYYiG06rTes8yDElOk/HpVvvtsQrks29f0DU8Fja74jI
gWesGogWzT0fFNI55WHlViJzvUsio57JMQd8ZedKhAbd/E/Sfk1Lba5oUZO5Bnp4xc9gvLB9Y4D8
dO56lEHQxmYSIdXr2wqh08CMeUHoyH6LDc1XZCyOFk1Di1ngZP8GHJjwjKPSpkmqZixzBvOTfrum
unCkYlkyIIWTKYQuKY45Y3aW0mIwew7w1WA6B/S/6K95wekdGZg0zi2hcBX5CQ25MPkvM4FPWKke
vhJydv2MtyoTzlH4rlwho4ApeKCcS22MbwwGQ5OMlI+AapM3U/xxuJ+F46KO7+59Xg6cs+OZ0c5f
zCiYR08w7yo2CtTdlpx3A2Yx1T2bGsXolajvgF6xRMcLglFw75JJweJAzcA9+Lg8WE+GYNLRlHiM
HiR7xuhyJ0wYSrSdnN7f7GrIanB2ui9kckx4MPNAsgRUgmXUmvnKQQJOJlAASTkIp6cm1LRIkJY9
T3zzzdX4CDn3+CAG0VYnoHQeSKjeHfY8g4fcE3CCmJP39rHpG2eE7AHanESgJfvAjpVhl9PxUlu+
r+OFsKzi/hNvzvsuYWwo51VmnSprkr/d23NSQHJL8cOFk0C0BwelIDF0QZJ71AQmuo6nd6YIQwar
4NP+og6HUXKUiIut56MbGPYJm01c5WYScoir/ptZojiW9jycrFPldrmXOMgkS+V8OTc+Bt/DTvbu
5s8DmX53O/QG2JbmlhUIELU+MfaFazAhLr+zH6LGpXOB2NNv8qjhqNbJ4Etx0ONtHCtt1snC/AMe
AAl10DQ+L2Ha05qI4DGHkUPhVpOadO536Jzf6mgKhAW1Eboo3kuoFBNXQ9uqhCPVJWQd+uD4gOPI
l44TIUMY8HceKzilrCrUES/yn+oVTn9IkHBax1JpLLklwmmE1iy9xs1IQBwLo0V6gsULWeXd0aCv
/4lxOE4RpTntP3P08U3qCOoiirgXSAcwbQI9sbHzF4llb7zlPD5x8yBs5fkzHnl9O9GGDce1IgOw
oOs0fT4fyJb23Eqo95+r9/m7v6116CDw9jifhRD8wyQolO9BQ1ULbZEHpHoHBPDehukYHiTupIOo
SoEi8sTPDqw0VheLCJp0j5FypBNxo3iU1IzAtf+1zDrX5zpJzUmo62KbyWhRPXNdEVaTI7KF3Qti
Srzu0wOJZhEJ3aPVLoh2K27howyLLlTK8AVFiXDdNMT7uHbedKXyFwz0og9pMJmBuOnunE5bJCgG
Zth5nCOuwoLvUjIQBGXMqpAxifIIR2tYnsz14F1SQuC2AvwKsIocNZt0V4s7QndoQAg3Qqn2H4Nb
UxxgqbU2XEzEoxRGGYkuHOiW/wqfFzlbSkQBq7iQFGtN8W5+Sy2GzTwjOenU+v369ke3ys6C6DOd
IWI2/7S//Od4BH5gINjDQSYZRaX/+zC2L+34cLo0sbqF9O2Xa+igAvFhgMI42vAmuX2gYmK2+iAz
gTo8maiImfGMA51nbgI75WLCjs4cGZi08G7AtYiTwbkybkl5fRdCJkZte1+TVIALI6bP6BU+zr3b
CdExEUvBUdq9Jxlfwkb8QV74XuHfo6D5TpcVziTseRdMd/UbXC6cfhHqDXO9DjXkiGk6u2PQKHzh
le/Ra8k2G+P2JZjvrGipnw+Pr/wxVdhoYqAdemXQ4RxaViH4+BzpZmQ0JqbFGyJ8Pxt57BLpe73h
/0pV/oc7R7V8Q5OG5gtyRv41jUbq3ywRq8lJXqxGYUKfzq9mrnr1nD4vbg3Cgw8SRhUfL9e3ijRJ
1iI8enTlaktn/4dekVihNdpmZzDJHMX7DeuDYTx/3LwP5uEbqhaevHyOf5cJk2LceBaqS8g81TJr
g0qDko8eXH76kBwYQhLIjU77tc7PexfPCvUTF18oRTJ1psILI9z6kmeOYDfeZ7DOoDWsH2PsIQXa
3OI39onU/nTONqPeJ++4N8KMiiahuMkRT0Fn5vuCLKh04l2m+lpjFqxOy4/o7Qgl4ciGEHtUSCVw
h4Cag4L97WNvZdePUOIEEJy3fIxPVg3FQQlyoZqw7gE0tu6v+HjFef42wxTi/LV92hA0oBJQjPul
tGEXeghvjwLpqTThjIJwZWD0lj/wF4Kexfsv5nFu+GNwfcBNzp2Yh3uvJBNRpg6YaR/PC/Y/2/wm
A+OifVuLYTmap6ASN4BSpKZIU99QZTbPgtnZ5xafQfuBwNPggyiauVkGg7UK2nb5wGOS2ijGrneg
VxTpGiDNXQAtGdI2/GnE2RZx1Qt4tioI3J2IuQej1+97sR+zeoZh+h5jYXi0pFiV5w0iJ2Zr40vR
Toomwhjh+3NHGfvEzgxHE8ulgzOQGkJISL+kH6Bu9WLs1c5/PCYjHQcgn14YTbBu+QXeDO20zMnS
/iZI460RiWHL5uTW7HTzBIY+JDPCMygDb/i7X9KPayheNQQGp3IXldbKZHIB1TXt7Je0Bh/QSwwy
UThOhapE/dN3iCIhbk27yu/yuaTuRshlqvUHMIGPgh8SPAkyyqpoYMwse8RSYeGWW0iGSbau1+Mm
Hl5fORjjeKoJ6xo2d9w2j2TGt49NVuzS1/VJVi4McdDRcl3oRwMaX/Vnmuvu+wVTgs66RgOFcC5Z
jbTZ8DmN0nW25JiVz1AthFqKDo0fKE+0BWz2kDsY1gzQ92osrwqMN8IO/sFVD0jvncsxTFCMbu6T
0vBfM+pBgec2jGUSr45J5U1CKIkMV19LXPzwsOIZIvKbBwzs+Xk1JjQpjFS/hDLkvmw4KW3z7ry7
qaTOFGwrww+WIMJidbxETIUbNbNssLa/jvk+wPfpsTCScKQIkyL1+Bt/1sMx/a1/32Q8v2YQRiGS
iPJXvwEew5h8HXTJs9SVSmdMfjoVzxpzLZOh0IEygadohEXmZqzi9Kf4o5kCvnb3gBvZxNM1P5eJ
3Rc9H1C8c167jSCyvbekmLyJu7iD27mQyGEZLCEoh2dqugICE0w36pLA6IjBHKOxoh+6bxkJ+epF
6HEE3RM/g5XVCRkss+qPm8yN3SGmwxB8CuQwB24FgoxZBZgOTo9PnzEd8xcA8Ssj5Y7kszM22tWc
3Nqb6sp/gxLQp0nd9Kn/dFiQALU/fvuWxEtthpmQ8Vk8aEeo3CFk1pVw7dNB/68m4jTEj3Q35F4X
zysSOasIzCsbqMTWxmaTcIsptuoV4qb8dQFDxgW+ZVSOBwCouKBzNHLMBoyCrcFTG9szrfHy7/bv
Q4APjTBY4pMiKJKZp5/DunLODO4nJPLZxg/K4pCN+F2tWrivo8n55mcMXul8Y5xoaxzqRHu+5ps+
V3lOljx+5g1OJJuB5L2ohf32ewuS/UgobFobShUm4o6y4PTS4KGdOaP1K0Zh8IV17wZ8EHKMfJVf
FOQ+gTBQQVdCfPSe3X/AMNPelnvhM9w/Qm4KPmrwTfZ9qB4J0M01ak4ZESozVJ+SiEFUH13oDXBa
mit0axWcLbKuQgNPPXz3jwzYExtuWbvLGjyeyGlwhzkLs8VmvvclponzlGNvBw9lVv9QD2CS+XZu
QOPULRMsoqsvCzfvp6+/nNEcPhR8AQOdMDPVr7YTkSkXBRtXdNDdGsFNC9H9Qj32EY4EcTWsu6W2
Yv7dtbYyiNnpk2vYe/c/fC1atPw3V3Emhp+p0W2ApWAGTNG+nl6FulP5uv2Nmm8qNutPv687vE7X
2iB00RRMxQ1fc8BOzKdjpMys3Oz6GGYJQb/MS5Jhgj6YYR8X+3FffeA3QoWDhVfORVw7WU6hiITO
MUFjLCoywYW2vPqhjNgz5LyPfU2FlVvSEfJtljvaw02aFtUuwfdXC3lJbbxN2kVDm6rtaizXofTD
r2NAoV2wzcxfaKyQyvG8qFh9PiPqD/VrhBIfUfYHplA95iOSeeMr6O1oWNYl+CBvi+qWXXv7vhBj
1O8RXe8wObL6YECBU0XJhM3GWuIrBElFPcNmOUpvN1dmlG1XEkhqpHXfnHjgbyke7bDx4dBAS7l7
I9lLY6n1FajlobJ4+St3lbomA9hZWnnlmGynCy2yorGtjDZPMwKHe7EDDPb70M0bkT4ylP4bREbJ
V235jVCeHEsuNtUtVV2bTFrdZWx64xgpXbPCWPRPbtheKyC6UaR3oamHTwCb87Btiq86ZhKDLGsP
OQZzoMP5YhEsAXYPGwSDHRDg3/JESvkJicCbc/HEKIOBDswVi+sagCnhV0q4UKP6Nbp/QI5bKNOZ
Y9LHtE62X5fX209zmMYDR4LGqIaVh8dCjfcTO0pq44eoY2q2el5BiJWlzM4JIKmQgRWli1JxsPdn
khjqkKN2OmDnw06x7OAgV3358qztTe5XsMimfBFcfXWOKThsssTEYNnAKonBxXj4ye9TxSLcZN9r
MHHhDeLj/lhZBCGzL/Q8/A1hX8vHlt5rzPBKXTekMo4AFfDEQZDms15vPwaQJCJOtGKk0Xsqal4y
niQ8VtBGwPCj3fmMqBGcGiunOqCfumPmUsKLV3dZEavlN1b+ee9pDUQ1ATOCPVs/UH+YrwXGzPSy
PTPs8pcEGh0+139MS2vnhKUDCxFDIqK1vXZlTXA4nG0oVDij/TNoZgB/SEzBD01AtPmUsfpUGU/V
Ix6MuG71izzzpNHkU7pK5WXGKQe58V44RMOefh+5dTnk0ct4LbHDsuKXTEpexaE6Hw2eCx0rUGt0
nshd9CA/ZDS/FXENdJb0q+o1zWqP/2hIZ2X+Nkyk8dakRUManE+Zt1PMJ5NGORS4RnsKREpyEPHc
uokODswDcGWfZcen6g0UQ7gV5HgHgHuZywKfiyw/JunfS7sMnL3Nkm0SB2VIdS9/lK0lbCSk3QPO
ZrKk0/hgftSRIOGwAnks/4cqzRkN8gHVfYpLhe6agD9Yog4TmswAiq1r0CwSx4vB0ID31xw51+CP
gvYVEJkiqVED3wC+Hq6ZPwwXAaYpJGADNl4JvWsc5LpDmfo4g/FJ7DFoEujkqR0MXhE2BI7mYw+n
gYhiG1CBDgY9Xg5vDNaFc396Te2/SEeZA3kWSOTK70fUHxpW5jOqcXb7uh8yINrXPL3AGQGyZYLs
Em4nstVRNQy29EQFjSYcxyUG6ZgY83OZqrLF3iTniUa8gK+HdUAVZvcF6A1XrSIZ8At6jrrhUsAh
4XH+TP8Dkq/prcKmcYQHXQgiSZjWIMgX2SUhqWUkw+IJxvgpQc+iSr/ZzIiePPoxn9Z2uh/6Tobh
+KVyjoA5QXwQ2ll2igbiF3zKC8wNKPvQu7wEJSVdgLgvrT7HGXZZX1XruzUxfoGyTCX+rX0cDx5i
C9Edus4LzLDBpW43JlcNkgSs2CS89bMxNmpYZ+ylwX3iAvv+rHnkwDMf52kSs5YMmPU76x3dUr8q
6amFxchT40lvpufluF3yNH0uuBn72t5a8qoYycLrxhln82j2o+KAlCm5z3n348tzgUEpM+tpHt46
m3BqTg3ErTMTOvla/xl31wKcBh4zhenRIIgBPkD13XOWp+BExEk45e2vyfFV3GAobJKzEuRks3Kn
DDw46tuk4AgJEUXpgLidYef5TzJifgVPwKLX3p/HszuCZEeCKgxJh0S89yaBpQ9qqUb1c1mxZyE8
fx4rIF/6gFJt7ZcGD90C0rvv72+GUdp2QBfDgP47O/jdLzGhb8aRU+vI3QYYoQLDnQ0LgmyP0wgo
4q4RRJqtKTSwMhpHQMe0xrqxJ3fdXFmsIGUnnaewb9LPgYvRY0y5/pDsix9N3Qfy8nZhXDtmUpPh
HOSm3Sp9rO8Umm32pbTQ9ei2ynW2eZWEjJ2SLrKOQj1ab/SX27wWmuU3D6w4gdxHyxy/Yv/OlF2P
1G6V6YtntniPj+ltwjlI9dWVfr5jD8WOZYHaGK8VUOOVRLTShm/ldHFoTc6E1QDQcA7hRgA4SZYw
87GNRtrEpiSTrPO3qidUYAKgSeF2cRHA9emvwhsdybUIxxcD7h7hYs9qkusbUxc7nmHY2dU6Jjue
qDOGLCRErT4hlgclvJVPWAciS5tJFrNVzuIQ0xfUDPwCcSEeAIopEM6cX2trhulxYDr9CsER9w/C
PhcEoQFOKXjKTKiUCVSG0n1Uvh5r/WxXK+GYr3l9PK5mWJaITTr8fHU/6baa30yn2yYMR4yp0U1l
eCVnTwuOb6TyL1iHj1MP1Ej0GmJ3CEdMJHFY2zUyU13vHqf7keZZXMN9TTrt8Aj1dEHnXyNAhTsb
c+7K+yFfvI35mWrwsb2l+I/9KVhlYVeluSbLDncPWZrkS0m4O0FbRYY62JV5GGFm5eGhBMsPbemY
STNt0k5gBcvPXJuYPXwfxs6hVeMqAfdjabJm4U3WMDEaeIWTAqdQTp6AKiKTv00sYqj0qFYpkIyH
z5zFSi86gWfwFwPOxTd8bVZ3dP5RmffsGKNC1XJg+cU8fWM0Vvvi0Ljw5YFVcwZzXj4r0BD+fdC3
XLEZye6eAQlGDE1EdARDfWQfHAhI2RXkvM4PDhlXI27Z9e4YP5Swb2MwnPwik4nGTAvcY34PygsJ
qngYef/zSlgru75yNGB2CALwZCf/ZfESYyu9snFuuF/6dbkjcxAGnCJ75ILTdwDEI7mgGMbd2a9k
NB0t4iRklMV81F0f0qFXQ8OYGRGu27XuDpQeGZ1PjlTzxmOZz7ELWryoD9+YDaXTF2R/un/tfS1w
AM+hM4wda0slz86OkqWfMR/s3scPkmQ8nacqiWpd5mYlWPX8XU06aX2WwpZ+GWZWZziv1GeoR+zS
w+lSoSXQhDeXSSgh+uI3fhYwD++r8S1MH0427PAyJ1KV1ntJKUSr30QgRWY8/HA3G+wx6HWa6ZMp
HtY1dnog56fGNgCiCKSD+7KAsdtOE2LUMXeGZgVKf4SRUBtzXBipH7Tp+Ow+N9JrKlR9SEPs9qiM
pn2/JmhtL7Eb/Gel0y5lF5OLWkTA2K9+xvNWXVT2w73VUQIEleIMj1kSZxBDZPuWbmt9aRGiqC4Y
9FOt8Eb3wptmzLDSegpT7gpfyDOcXGiFiIPguPUIbZZCro+WGHwTAWU0HJH843uT2m8MX/76NX7w
HYIu4TIIZG6uOZqJ+cBt1ZoAP0e0oLgX7NlUyDL6lm7r51Lby9/Ft3Z38m9Q+TyEeQN3PxpftmBh
zS9DKy1kEDUlFQPXDynsIC9V0X3ZrpPBlXeccpCy35eHwJetH1YClxAHzzpIV2DH0KIRNT33YwgA
U7E+aXFD3iv/PEqXlg4AA8SY2vdj2r8YeAAggmnDwDroyL8Gcni3nwNMYSgOqBvU2Px5v738g46Z
aaOtChxswE0LK1L0KiHuTMEg/sh2nV3uoZL9Td9V/IR/tpOmiXlkJKfHxdkzYppMHWea3MQtE/Mi
YQQj1G/CkHXr92HkR4aO8ICElJJAgJCGFInyB8YYVTD6tW3mUoQKwxHOgDhaRDwjv1jLclDp/Jox
PnjgS8vw7nyENWD3F3qY+qQvGRWctm285S9DrBKwkgSmwE2Ls2VLu4itiBCeiqMDs483vof2DRdE
kjWgC9QermMLTKL/E/ZBHEHRpgUlMIvN1XPIsJxhh4aP85ydHvD7Lu/NljFj7XAbhVbErNw3s/9+
mvIh07C2Ga0X6OwZz0F9hnaaHfUvlqHfBioNNKk39t9tssEw6n7iRul2OBkf/1Y6JSSVV+YR9vNT
tv70x6V5zUSIT4wfCemmIJ18rYTFPZwoJwc1oZ1Sd5MQwFUSuZ6VU29ePGfQgrDOuhkuSWd+tdvc
gwHauL0CrbFXIzCXOL6Mpos4xi4GrQisODBe7oUA8P4kV0Qyv4JRT3BFSGfklHRvPNsbqveH/Vf4
D2+C4xDDKeg8jvdepeAdzjdeJIhoGTB6k+9ufMHkvXYyu4UjYVxk2yHL2eOQp3diuOd3FD/u5IUf
sfM4cc3NCII3fI4REe2I/BHBJ6RN6PcQjPPQZKJE7+RFeQ9rORph4Rh0g+1q7FpgkMeX38JsiD9L
rlCw+ns4KzZvmCTxk9yZfeXoelg5JY2QRZYjeWJkQjNd5rOQU1Yuks4mq/nZ4+0kuRpdGMlpb1ow
/P0v/Rv7viNWE3x8NlDy8JhK71gcUEMwMBvx1bdrBpvHWN3f4SeFNBVxumBpfQ7heyleun/0wd30
0iekkFWN48+MWXZxwTlpPkZrEshnZ1SsqwzrTaenMu2c6jHLsL3gIZy38L546h7sijDgM2BEr8zj
0ctJEH+iwafuG89e53X6AHANeuXX6HAulq6lssuwKFFQcfHptUBtlrmF9RIrjKw45IRwa2oicFaZ
ikAhgsUDvRWH+7ubwbciyi8pYIngBLjMd+oOkKpwFfDoJVbyoIwV0GW5+MCV77GEgu3MDOdlhtKC
qWTUARY/4HU6/Azm/MrdH75eZ/SKZwlclzQHTuqIlVL4Er0fC8h0CZazTMwtCnlpAe0WeNax1xIC
6L9aaKUQjlRIWvkzVBP3+ViqMglI+ENQcGcpUX/hu2GeOETNORydD1IW96wNUQX23bWHeYP1HVyt
myn2HB0dYB+ULEGWnH4CiKuYh96t442yMwlfWshA9DXt00WvYZjCHIes2nnxWDe0wsX9onNjlCm1
Lweg+f5FgvSOCgnhKtUMj7MemQXbTl7vjGr3vMeCuEn+DrwkC0UM+VqIgimBC6SiG3bBPXWSbY7i
u8FWI03L34VtJSFdDl0YxpDnJQ2B5W/Zx056OUsm3BuI3vd8u22lP+FPSCvDl3YhOyVTUFE3czTh
hYXxGJvoJj3dFr4fnZ8nNsMlFolwhyMwBRB/aoUvEj2wWvajiIuE4n17Pm5FJgA3SmxmNP684nnp
o7yLxWYL4VgwRKneEbT7VOtbWoQE90LwV1r6bR8quOEs0hM8V/BDB0bv871sqXr5zJgB3oEhSGjN
sHPm1fCUZPv+TDnn0OdOH2RDDDOF9DjauMkLEdnqiZd55ioXCgQcK+4rZT8qwzvwLYchE5j7hjZi
RWNQO5EWFivkuhzY5PGAs5GMMcsWcMVR4Ahx9mdax/y/+GHMrzOBwwh/xsS7b5h9/PJFU54+2Y54
1/4WFJP37ClTiNkCDOaabLd4F/Cf/CBxIfjNvHDYoIY9AU/EvF7pjPnQAbxnHl3eN8UbODWfz15k
2EF8AK84koSLZWXxxZgU8Z05XBTxZU3MVsmnESdh7WhvvwNnOVV6mN7+Uo8HCTKceMn7/+zjCU5z
QCil8xaOSZUgPBTe2Ne/PlgRO4t8esGHCBoacCwlMIfvMM+uDT+SvOPIwsbQj7bijY0uqCTj9Zjj
VNxhzcXJTLh68XMYR17iSggbfDPkYIa2D1aKgoGLNtleMCFgcUzg/fg8Lzd/vei3l7ur7hYJUeEz
Sv9lgRkpFJbp1kqdyxZdUfRrdZMkFi9R7EAF5ut8ok1bDplfTpIgmUQc12I51YKERS3Q2KfRobQX
3F9EqkVnL1EeQwJFWdlyR/r/XNAk6JZX4meXw891OA6dbc5RokiQMTH8Sf01cRoGdyM/bSHQQu7h
d8Fg4PWjZgcey5NTxoVzid6XLU8kZWwnxjuUNnSSlfd7dvk75gHULouo2HGDQr4ZUhNhyxEPDN/H
i2x5+FkLur1WS5TtrCGB7yeQ8pGsIBR+s4jx+k+7LR/kdw1LDAR8fzl/XdLwxMDqYiJKyTZCfhvx
KtECzFq84gKmwf+fG7GQbzxDyUkhtoVURebmCrM7GCm/otDhKdexrrMfFwWCSNivhwXmp08IEQDr
2th9XB7su79CUMkWlorNmOUr1j1XntJre9bdCJnYzV7zJmIqYfjHPHr4WWm8d74Ivr+49ywnzlRk
OcMEv5Q96AiOs9xQNBDAZOEL4duVCUow8wBeHXQ0vJ3UkZ9IQqieWzG9ONvl8dtgTmKPTZfms4NK
nsSDAilmB/huSaVD3erUOd6/KxKG29vyXEI661GYlN4NpwzzqyqmiTw162l7LPh7tQ0fGEDRXN7N
bTGqXSXdAptwLT7gFccC5n+oHxsppPUaEQ1MXpoj80CNTjeX+Y9S79+hgcFVJFMgEdIJzp3Hcrsd
gyIPiCVf8/J5YuJqD6MloNtQzsx0AT77PDOrItjD2bJpcNdFNXhDYc3qZa3iSUPNizh/al/OPL39
Hj6jkMVnvoSA22mwcQTX5Vldsy9HHEngSd5SjvZ7YH1/7mHvb1dECi7aTYrRKNUg7CWb0FIxamID
4BIyGTKn3xW+ne+1TKDtBiiVei4MOXOAaBVo8liho76g6NSW2g9ZCTsorNMb7qerv2QTsj0zlBL5
UdS9P4Lienb+Np933NzjD/TrH9wu/gMuRGWcXrMYmikPobPuFBCBdeO37hJjQNEiQ6nlw0KOw+au
tg+HbPaFwSdlEAmn5YUG48fU3Q32dGYSwdlFi3iqgorydnxcrdILiAqpjxgT804723Ecj3a8kWz9
Ryu9a+uTr+XVs/l80s+fpwHxMFhGWcBSmzaN+yK+rgzEKECbPdbfRlgSe1gs0CivpliGCOMdCY8W
b2KS6ARbfEeWIMXzMN2QdO7+mZ39M1qWZ5dai9OH/jzM6NC1CMWgeRNsoAcUaxSjSHqhYuHLk6SR
+AONrLv6MehLv8Ypsq86/PsL516g/nTLD2M/EfYltaStvtAPjiZwN2niq9OSZY0fQu+gGHUq9BsM
bGfKCijMWUrjKZjIWYoeZHaS+vkImeuus7OrYlMPVEL0FDDcBWk4PSnA9XGMGItBT7yPIn9sx9Sq
FALs3Gyd3XzR7liKb748ijAWYWusve19k/n4eYRixy040SviBmqacEyIJWcbjahLqGHsOz23wl5J
S8amL+Zw8EvYv3hyZOybKr6XCpNUaMVeNEFLCSDS8zgLOWYB9ibYUACnwcbEd3Cxzn8jqomErC5I
0Fx8ukJBJIKxyVf7zW8Ca7OBySkLQLCeMNHNPQi99W9DaCefomDTZZoJ5TI+CD8DTXjciIgkw3T7
for797a2RbJyfI4reAnXFKLSRGMh3piTn2BCck3wLYLtiXALjrwLyZWR/dDYi1gmHtSSA43oFZJU
FgcaEY4eFG+qvfB1TuAEQ48tZ4KoJ7Ziy0vtLvCxvDrU8CCwvtniawMzjPkFqEysmCsqRPbcJ96K
x/dl3U+5DaJgUi41OwUgDwubf7ni82hBtkaB80K05sDgclGDudsy97g9EDPBp8MsmZEwM/ZB6PXf
FlF7JIZdGCO5zBlgHGHgTGtAi5uElzy8oFvldFfC7bm2o19wAPGIcmZ1HDBs+aiwKMc2yWobUb0E
a7EFsQgZEGEbTTQY8zNYujXQBXJkoGUu2mBDcmA0r+2TG58SV+ptYm+FmSblc40WP/HW1GMcqT5r
Q+/YIqzteuTNjhwCf87D+37NC6RAB4npEMYxDXEl8AegQRaegXkERN7BJ6nlRm3zCmrdK/S1nPtK
y53oPet+NJIvdvznzZe0E0QsLF9/esvPkdW4AZeTdQkCxwRb8K+hv7K6qGVSTGdwumDKaJ+/DzE0
a6pdUUU/fI6/0vlFt1spTrCmaIZxz0R7IT6/sJU7BzHJXencv9Pxay4mjFw3VIcM+NaSB/b2RhmV
YIbmbqmw8S7Fhpu0QBlG3m2PPxHqTY7dCtemTvFlSUiB/5F0ZsuKIkEYfiIjEETklmIXUcH9hlCP
4r4ACvj081VPzERMT3d7VKCqMvPfKLOwZnmLmZSi5j+rY42NIYvLM3HHkHdINg/4GMOwO7kv4qqX
HH4jKbuaYhxaRbD/VyuigIgw4uifEfRBETvq3oPC52Wjg4SIS2StckiCIj/6uOrYmHfgLeih3Eh5
DLSgN6H7gTaWsKtgYcgbUn5bcHMQxUKJS2DRPpNSeldd3OS7PPCMBqcMgQ/Dpg7CT230DVGrQUaw
ex/hNIvtmYN2wWk/wTzf+7htx1XOEWJVDQqm/YtvJNU9wjeB0hAFIaH1Jr3vVMuGqL8+1bhj2uyL
WqJw8ChuuT53Dx+cZvJINyfdt/ulPyonhjLv4upVw9Ce53RgBprYk519qcn+HbpUW9SsA1m2DpFg
WDPy4HeD7Rj50c3aXDH5+iGg6aQYBv9SvGSTD5MdxbMHXvkTmzGWW//WRdJYWGBcBek9g64VASuq
swcmSCoMlTSKqsUAgwk7/CfvMqyUEFriMDihw20RAzXq4YC8S0eT4mC0Jgu4yJBAYKESQkju8QHN
EMsFA//8vTH1sK+mD3X7g8cm2FdkCT7rLslqChjW1eRy4Tk33c1mzRJQbs4Y/fCFl456GjIXDk7o
65slTQkTxaCkeL8fbulspzo4+ZAY1g83mL9oLFSIXa9Udi6zjjgYonTrVYG75dq4WXFtL39Tcnm6
wgpFMwppY7E/tFty+u5pa+VjuiCmJcym1GUavtdb9EUtNQexNliSDtztb7GFAYgNJvVdgaSvbznK
6kpexFRZlRhC4UV0c6OGOh9DeCROMjSorPA+MrDn5OOwBKiNOauYlNi9tDOvnOw878vBQm13+Xi6
V5PIVIZYF7oqe7MxRzRMXlbp6AR4X31j2pBzBiWpjesLZKg/JThhLVlaiffQw3YNBaZzDwafUbEE
naL10QFLxIHTd/Jyzni/QdcLaiJ3zbi0709I6MHN+qqklrjMD3j0Wde5gxNvPVKBY3x1K7Xi9HI/
223ZX5D1YDqYYe5CY5tkkxfCQupsj+3piiba8yx8PN9pwRfysDAi0U+q4W5xsWCaEPVT6T9F3joL
t2ez9wdy73J7ol2M9WiMMYfDpsbY1//u6NgCnJqI+APCYt5pT3IUAv/ueIO5HXsXPnOmJIpvXFmh
Sd8sTwq1J0BzWHEawmicM5w2mGogAv4hYRxBeU8ZSvspdmO+CucjcYmWq/KNqRU6+NbOz057ACvA
Y4pBHWzOA+G4GiWjxwQUjojgFLjPGetmE7IhOuQxcBLM5ddHrK6hyyNGiKyFM+mi+Ccl1iTeUgH6
6W3gtFbqrK29B5ogPTze9r60HU3gvIHD2rQ1rI/lp47jodWY/MKlrIcfaN2s+D6Lpf0pPkrnSqQo
XO0cTm7yl96mlB6rVKQ34Z9G/pD0cOaj9hzHVmmAgpNK9DpG6+uM+eHwZPWWqXwvxJfWC07Zxv8s
8RjBTYUKSjw8atNNeuwEkCoHjoqjkQBcZSL7nRPmpYmYcGzGTodLY4U3hyAp7ejQyUSFo2/2v8to
0idfXBCUok+BnEDYusIBsxvOwdyvIq2XR/VukYzOhNY+1ks/7wqiEEprekQRaJGhFK0Bepc3nhR5
XsYl7hPDrTZnsTFPJdb7gQkGaXoE7TGqlN6xOEl01wPc7yawqDg5oCr9cXWYEpcwjGzz6fp3N7zg
Xr5mvf6cV/zBmw3sworNI0k/L64uRrPiWM37y6NiMQhmszTtqQiZRfLXuLr2g+6PMbMyPJ8sLt/T
njMB/h3jufD/FtXDrUD9xFPavn5xbSocA9s0R5rBTm+HFPUteNvLXrQh+lci7x9/smbBHXAwGj72
tEaTqcpI7uswk56yBcGB06wjY9LQx/GXmAlsQWRSNKOTGcWklNtJOrQp1VMbiGmUdJIXDlkSJgFF
sG6N3PGY5n02G41rGCoUyJcJCtofppKvgAHHCOwMP47Kva2Ki4VuUbsnOSuDclvSsjiURIHdBoF8
Ch6JfbYDF7kIHKlhu3vMOxPYxan+Sro5l6Wapy+Eiq8NXQFX/bObAqIsSoN5+2P/su8IceE4Vq5R
evnT/vvJI4+cwz5S4dMIvHUn5/kdW634T7ez4Cd5ql/SqXLBTw75UY2oRjpK4TmcRphWMnApWzLK
wtzn49zXr6Tj/bAZM4kYXdQyu+f0wKesM/qsln08zaRv2EXQv14Z7F6Wk579WcFvzALymjSvOkL5
8iBX02Pd/DjNyaBxiJX3/EqImCZlHV78kHcj5eEhzDUsXsMqZccmBZ7dMV6gCEQ4WN++z0PJynTm
8TuI1l+KAwCRfQ5v8RpdGAtcHBTYbWUxgX8cTpZctu4RMu6Ui4agG9IVdh7AmULiAX+0g10BFP4S
d5lBP3/T9cLxzWOYafTAFROjHuZwffeHdJP2atU4oXR6QCKBvrSAeCK6xnAd1gO/r9oduK8w3LcM
kX8Ph7+EP4KvfDCoOk3vg/334dzArH5ODf325OgwdCAS80+FnF+UNZ35cv2QnkzsJe+QDocqMj9A
PpQFIOM9pqK5wDwBKaAcac1wWP+/NGwYLED7gbWDgJMK20jvK4bXhkR1cSk0UE4q65tpT4jLSfcT
5mp4dZFWFuEFRaAVSw0wBXTVylcwbkB3rI/qQKhlszInU5KBImAQOmdMsK3jk10Wqj6Yz8PLksyB
2p6mIHg+W5YHu0BmfDkNc4PrBEXHSTzYq3A1cZAMhP6F6hQCL3kU37XB5j9bcGNqK+UlMRKx+DMj
njdWYS17cTiXHb3MEejMzMlR4XHktGPDyMU8hhc8Jh51GtHUin0eTaI4Cnma0Mx7cUwr3t9zHZeZ
e8j+DkpAAdkV8cCdK75cCTlYLEJ2/gm3a5kU4JACixB3PAXDwRd6cfwM+Va5S9SlBfil4nsBZwXj
zdPocgDUAQj0TuF3VIjnTAuX0GoZSRKiLI26sjEMsGIhYnQ2Ms+hTdOw9Wt/ehHH48mKAcn5MPPt
/zkPTChKBkPrN87c5LkcjzUBHfxwx7hQLtWsiKvrcyjFZcQDkuE1TQL06BkYXoglGds0LojxZ3hM
OSk4Ogg2t7hxtwNA0iAGd72MeIncJZHn8mlVX03+APiwSEPDKtCogO4hWaTWwlvsPnNOhBpF5Wqp
SDi+s5Dd/y+Mcr7Kyb/5iFOm5zFbSdB/OcerexTPcedthc12yzH0iott8/77la6hBDdl3Dyciq1P
vc67JCqWe03CM4o0MiMQ8dsdwbkbWNtb0nPPE15EQhy7jA66Jn+v9HvU3p9dVkzR8+d318BeYNjr
jLJVsT35IDsFSkBM36tt/8FW0R3FYYc5IGLkLonWnvnw7hP9NDI4LzqOHr5YwrhK4QDpnpL8rwzK
WVFaIXR4zH1cJoYU14V1nunekkVY2wWI8CVpnPvX6+Xes48SyNL4WujbrkSJ/fWZ1ihxDJvtxSVY
sOjPd4oB3qb/i6lIKNrPE3TuOLFzw02WOo4CHQhVwQsLlhrGiZp7JiyPgcElKv1Otes8h9dPWH7C
SltnOunH1oVzx+a/JFUjgHnFJrVGXzKueF6N4cPANYKGAys0NmNaBAQOT0RhJpefcrr/Yc9Vv1b8
XhMxuIZxsxyMm8FLtINddqbxmhnqtAAnxGcNK6umKoiQS8tzomVp9hxjmJ9ZobmIXzL2xrjZSxIr
GX79PnSqUY6Wq8KEo0KYVVXRc7DjJ700VJ+4/jud70esb5aj3VLdq+o5+NsPb5iTM2CCiQlL3bpw
yu54F6jE7Z0sIfcTvAwc5xy0kLGnaJKqlaauO1T4PQB6rlEMV0UTJ5AO65uk79o9Pq746Szq3fRq
2asXh7c5lBGuO2PAaB9fSc4MPFmosdhkIJPNCPjG/wjNozBPo635c0g8IAacLmMA5araaZ0JWZuk
HyojxX2XAdt1Zv0WHZAQbviVvOcSV7k2vWIe/Hb7bJyoziqEk0KxnqyK1+Hupkwfm6vTGThUfnQ8
A05iq8TwxowAslsefWp8EYankNqqebqdi0OWMc4WD8GZlfI9pz+S1jvMFWgo8SNQCNfD+pdhXuue
muGnZBhgwTMi90EL24XJdAox/ri+pgznbgxUAKzRV7Q+OsO+jczkYiaokRRP/w67jxlG9Ws1gb1E
LIcx1ZowEwXk/xMWYCqVoNtHX4pvEO/BseG5XaZFGE8IInNtUxoUXasIDwfCbQCZrYfpQ30GC4Jr
6J80CwExJj9MS+Hx4joiTK7WF2oN+mBmDzSYESxFmLDF7FIgs8MmiAqd8oRIAIvSaNozrD9KMRuo
lgfoc+SdkNugTnzvSsMtOIE6sykV9DxlCnt3yTU40mwPDUYxXZsqjdgLZ3P1mWDZFYnqorzYDRmf
6aIzHHB5/dPT1YO7weOgwLQPfljessHBprCBThjBu45gfItYj72evfg7n9djttipOTv6z0khS5TQ
n+almHbsUDiROrtZy4g8Udq9CzRfC/4Y4YThM8JDCkaP9VkBo28BuxIIinKgNZgxLZVN88gYj5iM
zBgWQSJBiYox0CTApBGSPliLxxAcu8mxs+6RIoOr6LIvxiiXgaiC++EA0gAKBj5zcYNkb/TCJdR0
u2+dGYtdTx7Wrpv5O513MOy1fBzRMPK4dyKlHaGJwdnCA7dGc+lj69dx++nDikhRLDizdWWcI0Sz
Tk9HGwyJYMS0EfvHP9bKdTX/IUZCh20GX+iKMOfuos29AYGVP2BKMThtTBzmRVfFnpa2HPdXpsmW
Jr2NfzH4kLFufmsFoh6ug2bYJBPTQO5HLRI1PbdgB2PrOvWH79xj7SFWYr8iaBKpANzA1lq/ebgY
gazi7+JLPIYg49HqGHJeBPMwyGDFSTewSY6ur8Zw93dyNd4V64Vn5e3hL52Wr+WB/bZ42hOMfOgO
6SLE/qtt0L7AjdidD2dAuQxAkSa3AySm40hqHy7S/cFNwPe1BENIq/ecfWw0HcjICzuKMDFEOoGR
CjOac491YYXUGee1nNuY7PcdZ/uenV9j1JEoefIzsNYOEPjERGkwX7VHpG4fj2ErJyTBYSdvV/6s
mvqMthgxCA61rmxjCCK3XoS9XfyV0vXUX2BYNQ9YQHM97iBqsAFmVR3vesgH2PRRXdqf5xDh054e
4cM0uvgyeZSsDSVQsV1EcZUS6w5BfoGbwEPy1V7MowFvae8ppK3ZaCVNxlH195iIu78oW2QL1usc
AL2xsOK7DGYQA0AVuwNGQUX6G7pdy7WHzRgeyck79jJ6vCG8IPYnrGFWvXA0Gt+Zd0uYU3/azznh
V9LqfKR6urXQZn/3HYTnCUXPME2nn+VfP0FhG2UH1CAbkJZBy4D93zQCTgFKrrcY9YiZIwq4x9XS
bCzPzhsml6BaHQDdizWh7MSfU7/4t5J0mPBFZYCE1MovUW/c0tOJW3+VcyBRj5VJ97P1zq8B1CZU
UdfwRiCUzknoKD3nOQh0KC1IassVkq2CIi+/i4+NE/S6i/IN+07czlDEXUMD56rCVRkFmUDVJyVo
y9Xrw+THUff8QdFujDI69/4+paPpXBm0rIem/0KQ5TfhW6XEVbBB6wFGdKeDHmU5QX7jplHtFwew
CpHy1V0/seA0J0ulaxtdiBuHuk6vWdh/4ouA+hh4M0e/QR7kAY68nH6SZtXbZRreRfbLZDFWvdWE
7SU3HC7SoBLmln4Jo+71iXEXPS+WCVnfR8IlDg8tYFEA7zCmmUnC42dKYywC7+Uv8anENgjLJqHI
kTArcYhGGw19v2P9MqF8nf6HWSogKHjFa0gKO2H2AuC0d3EOD/6C4jKxPLx2ECoZKs0+mCj6Bz1W
//bJE2acpL0cDntDLBn9LTFL27PalwhlUFdhDDA/5CNTVKE6nmQu5g7YpIjkkEeS3xP9WqzKKmY/
E4ieOErydu+vf2mTjDDa9e+0hJLr92gFKLCF8XQ8BniM+wEfAWhPj8B02snL/4YFJuGOUoYXWvA2
0MkUKpJfNb93ozzDqszMkDvdElxy8nraeS0fS258YUKDtDl6+nbbj4oOD+131qBwV09X6wD5b/KF
uKmmdc108n3xdCaCMBdpn22jjgooavAe2M87czBHdGVbWHitPz0CX06zhOlJylyELZvZF3PPu9ej
1RKfz1r9+sZt1f+smwfzsWEmKWbgPbOyDpr7CEE8cj4XRAzcB4jJ+LozLJU3A93djN8hwzapccse
4oVBDrK9022KpyZyC+O1NBSGw0CmkeNUggkb7mAeRWCzB/+t7M5MgxtRM1I7ItSs5YDj5vkinOgb
jyE7kGKv63acwwBvl79TkUraUj29IieBxmaVo1kP5mKeM100h3yMfJNkNuBJBURx1+03Kr+zi0iJ
Zd2zT4xKFMG1eiDiwGAH2cFXEimsgB2pGrit4bzzECi+wnWXkMSLw/toZLTJHWvQw/tzXPHMdZtE
+3G+6hsQ5kRSOYHbvkAX1hhojDACJmPQaEoW+uvIWPm0wN0Cb1n4yqiTR5gQl1bceADM35FwPhF4
0xpvpbk8R/DHjJZIWSxcntdzzRHMCv2/V2X/HaeKTzM54DwJ58XDZuCYrfJPSO47M9uvteb4yHLm
LKypsx8qlDe5q2oBFc8RnqCsYac5Rm12r7trsc+nzrTCb8yPGTwttKyjW5xZLdv/L8eSeg9g1EfF
QwSjh8FJm7s9REKFuEDGayTGWDvfAeMn+9Hz0f8wz4dN7KF9A7MxOUbetGhUj3gmmBlMRRD6ANtD
ArxEPYcfIpNF7gJCyD7CA4iMBGBngynE5YyQlfsKw2T3xQFnI10A3xYk2XNjj6gA8cSd5AQSGvao
2TO+Wi3Q9MKFbQjvyjGAvy7QU5c+w8bcQ4xMmAo25OzfGDBY7UmsHqrdMGDB78UcWMQY/yxKUxBE
BjqF/+vagKub8YOyleYKrFlCvrORfVsxc2DmB+sLJge0hWNxuB2OL3EJRTacgx8yWEjP4yOkfnvE
Obl5Vu6mw1C9Aftpm2nvplmzIkWfmgtND87XvzG6G86GCiMgrKtQlX4ezr+5vVxM2SSZ6M7lCr6g
Q7cGwxOXgfuk3MZWLbwLr//xVVxkM1wyHOTqHBadwz5Sb2L5XhnC7IX9Ivydg0ln2+rE/L6DqhNp
SjgJzlPJyiGT/I+gaa82R9ScA6j/SDbelpUof5NlverxcHMMMFuMdPTbzAJ4Hl8WC4DA+Xc9jFr3
ipuZRerAXQ7JPxeHZcA9g3AOUw09xQTMD3q6tVHD0VgfBokWJ9ESMeVA8iqZ7HhO+AjTend8d51p
bqe/+Rw34T9xOov129ixcvRVa47iyskRfeN901rvwfZ38V93T1e8so2/v6Csh5o+LMqkEVlnc8J3
4dpLmKVcutOOEp4Qa33td5ekJ6c6M0usiHt9sdnkpvXuIL5hbymqw4fMe9gPylwHJ/twyxHTTn/4
6RikkGFUzT0HjswEdjbsAodfUu5l0Q0X62QfXCiQfRFQenNYjv9tSbNZ+x0pTxfuAtqAQvfYFaFD
YmnNj8KApZEOpqwYsBAJcjw9bZlIdlXYlQED+AhLbJ2NV/IAoRLariSXSc4jAksJ1f8j7lQWhidc
cjD5pwD6h3UmBUJy0/MCfMT+p4I1Qze4HpDoXmxJ1oR9gUKmGY7R7wE3Y3ask0Q1KS/DVmodeLJu
Tx/sFbYomuv7fDaoZVxAwPa/IcHjFeY57yXpEM3uLfik3eGnHskIU22oANGGAUkIlIIpKD4ivovL
b+ZOMAMr4nDku0oG0kVyEYcsruLitiNwe2y8Xt9wg+2nnTEooUaTIDJFlX9GeUWJmJgnFxYUs9lL
3KHP6mtpkFBlBnD6uOxgPHBIGmqAPITD//NBsiEyPNDruhSi7P3sNir2JV4Nx5XXoNyDpUlTgzaP
P4ypm6mH+61Y5YlpXZMcojyeBo8BMn7CsGiHqbTxHfjgv1dEEFnwOJZ1ovr3KllgNK9eeYlBje/S
cZqHBb5Kx0+CLLh7GEk5nTufhI+i9uI3JxLqVjsnXw/Hi7EhY5IIH5pldtKXrRg2d+PDGXxscJd1
ATrgM3KmAwiefOaA4VVKDiOCfmPmlnIDfSMQhusEqzZbyyEvj9UGO/PL+MSuASO4ACvrxQZiz8fW
zBkGvBHRxgrddjeTH5cz7qR7g/Vd/Ht4GQkzfoU+8GX3YyMiT1O+MX92PjBhig+dJOEKSnkBAPcV
2rotn7+cI4FT8mxJ2t0AU2wimLo2fUiNbzRJdPbTuUsbBbxMLQWqtkRGEO9POCXyYY3ds9XC9ePB
383giY42Te5p8jztEjfp7nAO4xmZbFoSaa3VTxKIfmDReWMDuEDwQcRDhTCw97LuKVfeA6hc52Pm
ck+TT0nWhPICTRiFO4ALFEeb6mYpmnjf3H4RAIyjX7x2+YPLonWz8ZOCGZSclNJbetYTbGtr+0XC
ZY6ZKboic/MT1Kw4hGKmA/88IdzcNjJHNYJGrNn0IzkRLB5s4EFXnTI8jL9bTJ5p8CLa34w3JSAS
7c22c3d6rYuA6WHFbKo/8kFpRycqGFLAyiMZw5WkG4vdlDkZGiY36wefvUxzx6MTSYPMYSj67l2j
HHjBRmf8/QFCE91jHPVW1QLhn0fLIGGBHoKCye/h9c5JhvcIZ36ElKw7rS7Lc4tFqzAZ9uAYJTk5
Cs9DxzHiE2keijbpTTAeRuhKSPCe8p5/GVOI9WB1/rvdfDALvORcsNedHEqDvJ38LTh+OsDDgnn2
uqL9XjOV/VlhEQo0Dvjl+uk87PaZ6U8N+5iSjqHf7fVtu2beMqrfRNn8c/l/A4jyXfEI9CzByIW+
qXXh22XLiEQbRn0wSo6Qc6hF5LjEhh1hTnsQKfBKYoLf3/cLe23RN8C5pPTnxHqMzWZc9v3fSyy/
hXvVxDIir8d68C5HxBWxhAXqfd1dkCygewRV3ijG3pj+is4I12K6NQbpr2u4JOQe3YOo9x2wbaYn
KQqsqJSZm170K5JOA01XRPJHrCULsokHQ5yLNpUIf876POPjunsoMCptWiE7HIJyUA4MmoaEzKRc
FcdG5Kr9jGA+ISe3l4OUDwAvk0FFn4lqHD2OS17Y8rQs+/TIuDpR2GTOx9Va/3RUwQWxlGC+Udq6
9yPogNH866hibEIKbG0x6DAfC/OGpfnOkAxC/Oxqio7TTnfuVxdPh3ZHY3V2u292sQbxxZwHo+7I
hkHab38erjYq3aXgSJe1qrpaGhukZDRf1sSk7LGWTwrg+OZs+f6Gt/yCFS5+hdv1LrLic9Y8NeHJ
KYRYn5Io6lI7VExbeAMcGnwM5Lc5RBx4HoNtFwsSehlV+pV84ZugdJuwjp1QhNOhbgPbSwSwHuKg
nNuiAAJfW0tjTjPHj47p5tZLR9R+CmDIA9ePrzuMYRNlo3ifcJEJcIliE958iJ2/ZKKO33sZKuFY
kFUXL9pcwxr6hRfGEDYs3tOfnjU4lg08U3OSYf9xEwvfLwGdefiBuFCHTm4jM2AUQbP1FCGUFJZr
6y7vmL+No1BMVY4EouFFOaRQ51Uu7J0toMFizWCBpRjdA0eEBVB/4W0dHsQNLB+u6CBd/yCghtPP
8GxLVVC8rI7r2D8asz/k5aOz+1f6xmTqh9XoBC55/FMTVhqwzDOIAT6Fv2gmOvM5ilm7IMZ1oXED
qMOGU7gCaLit+6TaVluQyW/pvgPocDMlyv/4/5a5kG3cbe4+fq2MIq1ownSMpEMexnX8inF8MSAX
2Mv9Xrv7+65nBTskGkmyn7BZOOD4MK+jJmQzEgCtt/mxHeLHOLSnT99miA3+BlSgjTxnK/yjatrl
bprGW9CwSR59UX3bHtjs2NnSKR4/y2MYC2fCarCT106emPy5Yzlp+tnh2+hN31gOwJ0FOnc6QGGh
w8QFQltJapgh5HsAJL5kUQ8nA1bvyZrHtziK2jHXvjd2Yl/Qk6JsslMBXAjPAUYDrI258bZEHEf3
KHK2IC/ccy5ry+1AhBZO8UIUfyqg2U2kd5t9BaWq+lyf+0nWo01zoHpw2vzCj8kWSlCJQ+rAGr9A
sG/4eAwbAIQgUSUQcjjxkwk19xJB8ZeX9NITmSaU7oMZDFdTw96wh62uB6FtxpuM5QD3EouYIhe8
euizqcbcpIrTgyI1hIYH06Wx4IQf4ILbyadjJYaAz1yPY5LELBKI2Cd1YZCBLVl/SQCgH7mBdbkH
9CLU3/ayTzC1xcCLPe06c8KCdv7CinDOMwEb5ZfqaYfN0sF+5mXxJB59aGlwswCSlhH6XjYFyLMz
1mX7B8nJc+Am6LOhCN/B3PeZ/b3sjAGU00256mJNNBEkk5cl/riVNLPTRQ/0I4BCzkpll2dqFJLU
M/dN+7m7Q2+FF6D4YWtvw7n/63NPK1Bbi96afKKbA/X/5FvRZRk5X0cwiwjTi5jWS/g+H7CTl8cu
wh0ajB8Wd3ae3sc4RdMnn0FlLEd4Xv8vaf8+7nJgxSym2grnDova9EiUEjzCN1E84FmbYNAk9ABI
bUNnPWmmvHabCv/m6QEkd2dgAlec397HYDyK9F4MS3KwGOQy7t6vHjMovn2a1X4h2d064T8pdxOw
GZhXHd5r9zs/25V3ZLFDgWNCQWRyeZLUHZA5S+KyfUBcfqXynzuEnn+9f6bQtpbD0oArcpkj6NfF
8TGH7u7QCmI+TpblfTi5QKdxOd5irCAVtHRYLYLv69TkM+PhbbHoAYBK3roDCmsovnk03uIRXyc3
1ev+Nib8bxvIVKJyj24P8AtcuI605/BcYE0+1qqdjt2bZLl3HXA080iGFHxChvU9jmnFztfnv+qT
gGPq9bx5Hsti9qIzp9RXrvMehGoWRwSgqrpgn4USXHGBxIgcX6iwWlCFkENtzcHQAHig5jA9BrwT
eoa88JMjmg0a5mlYEc9OEraCSzBIrhUYaXhHUcetOe/YQ2ECPYTNjpDF/0Kj65538hjr1mL6fBGe
+uEUkfsYezICB8vzdG8d91iLr5sNb/pCN9xcp9hWTAaRzih+naH6lnALjRGS4Xw04czuEQS4ZcjK
Mdz+eVe2OK65EW57HGKWP0hSEbILfR0Hq/rY+aygWZ2Zzbiwj684cQJzYJpSwjDBKU0nsxAuPONU
9ur7JM7GDpvLNeCkvNsFfiixioxluzQZ+NRUuJyubWwiEvhQWi3zQi5qwKczALFhWxSysOdO0DLG
Kr5st031XrSYk+PVsr5p6/K1zgtuME/Gd0v5h3gdTSRwsQfltosOn8DEUokHHebJWFqP2zKoth2v
5utjU9TF7lO0kTrwM42l2z/zeOG08bDjK9LdN6JSBtQDvDpmwB7dKuKDUzOfPB30bZbB2HhKwP7Z
YsxkrY2r31+BnAHq9xNQLgl3J2b4ZKs6080HlTHUnwgiweKJMgye0WDMjOtNjWUJSQzmJiouECjV
Xd4ulcGO8kIl7ofh6A9z+92jO/o88HL24nICtMUVaJz2g33XbGDicGKpp+0DJF97Ag2rfXGetOBP
8sl+r8NH3NEtaCja8wDknvX3N2PVX11ufoHFIcFifO9OfxgbdEISqMZ2Uov4ZNfeMds3W6opfvXS
1ifIDBSwAPc6SeL8zwD27vvPfOEbY396wEw3v3pNSn71yOIIEyIn3lJZMakpYDGAVmskYpL7Q7LM
E2j4JV0Su8gEBR8FR6cq4ntgicXp4tTRq8+e6t22VCCy0Bxo9I9Up5T1QMEYl8ANfT08uA0azQSs
gOtdXPIVnEWFn9q60RI8izhKantGiGiFPa0mleitWlnp5BhGYp1MZ8Ub3tIoPyfRGoQuK0hYuzyc
D3N2rT9UW7fF2E+aIJUO9Y7iKnzsAsoAGapHOBjipgTcHg7Sy094he72NGF4PJKsBGgD+K2WPvtX
p0SawN+6ZuPCoBvSWivbd6Y40rHdRMZ12clHr0UkaZGQqE7xB5L/OUEIRonloPiF/WPYldPtD++5
t6ztvmndsHoN+HoO9+6H9yN/yfrwSW/ut0p4/SleNlyIezbWKd9oC5/EMZXo6vfF1f9CsLPhHWsX
XJUxhAgKyM0FWhECULIRBsTKCvyHvxMx1JnBI3kCjBZ+t7ZZ5GccaPly/KrORkq5Og+CizolW6WH
DeD7urn1h8zVKod59sd7gMvJ24Wp7eSEr6bOgQsxLCL+jRVOpkNDA6XJYF76HdpegxCSWc7sHnEM
YIw5WjO875PpMcQC+dq69YeXR4/HsKRZ/sCodnI96RBqMeZw5nMPvALeQH5K1rwEi1wClPF/VFU2
NH2an5x362JD+L5ENGkt6BdXpOVxYEB7idSKA/u6pF/lu6rlqiaHGJ80hhPJg8qsJeob352lWUYS
gwNXM1HxLLq8n9ZsmsfwkrPgKPAuhNbm2+X3SGHCGJ3ITTaWfFRh5Wc3P6LQIioooJhShQc6LCAE
Q2wgX6uuRvs3s05GFscnz2F/BavSTVMTCsPT11I+WK47eiKlTaICLL+khjpW/jQCO3pXt7l7VxIp
zBD+t9FbfcoQqBs1IlAjvrtl+Kvxg7dPGPi0WMwvNQ/Ert5XOOSQsVa4ZusznVQaJoTwLljAjokG
H1vPnoufEr9Dh9piI/CVn5UZaAe/XGi6BfZaAhEiUsZPN2pzm8KmvLrPPfa2nCydm8dvnC5+O75r
SanGPzVQaq+v2RDd6vUZfVgtfshnuE+++kAkS1SOIHEPT6zeeVhXNvAYGAdKhh9emYzCwGouXvad
AmB3QY0ryQi/7cBIn41HCdnvBCam/hO8tNAI/vN0rPxMBx/TTi71aX7I0Rx8E9Q3eLyNL9Oc3KFM
5Phqnd0ryzpgUyZ+ovEazdII2V4bs7P7GV5GRS00xDXWb50vW6876cdKcnptarY96ljO92zYZuI2
amG80Q6lL2ZnLJ/VN9EODfVMAin7zA88SyoxHjTGodpUowEqRNM+jRSOWeyI18aEYcPoahljfTaY
l4TP6el52fZtI4Lwlu9ImqdRoBFREBQ6fZeGy4rmrXXU7WlOycU42b4P3z7GDfY0zWVDKrNAV+Oz
Y7gPF8wS753sj8GjAml0cfHy3XUHY0WfVXzTesoa4It2SOsirl7ZtFgb08MqyBvVjZIUdrUHlHU/
IQY1w0uH+ZrbENWa/v7aBAr0TPt7XZx6+l2fImOGdQNJfE7nb9DABr7Cw9xVT2o27rWo1sVNGDC/
3fqIF7zB1EmZ1McKHxAjOM2ui95IC0qmcOrJfUKqR+mt+edxMRq+DpD1KiIo58/JefJhWqJ5QOPK
6j37QLGkle2VEwp0aMlPqKAweHpuIx143R7VRoipDWYQyvG9wMGW2I0Unz8/P35C88yF6xPYAA8b
AKdad4Ia+XDaDi/efWhIOk7XbSJaZnH9eTWTWsheWC0ykfhJLd/HY14+zIfPuASUj3H8H/2wZTzj
xABzQtpX8FyZaGmxHmTSjQXuxMDfsUsBO+RUMTr4LfGxvyv8F2CWFYjW2p+FXTSDwuzvogUFU14z
PiNoX5/GM4bx9X80nVezqkoahn8RVZIEb8nBnPXGUpeSDKgIyK+fp/epqTNnn9lpLUXo/vqN3pdY
4MwEwjfOD0bBP8S/VC4xh39k+814bFp8ZcRom8SZybs7xXL+YUw8zR7Qq/mjLrn/QQm0ykIf6ivd
YC/5+Tn1KfN7NoZ+UPFXicw8mH9iz1y+E3Ya6K2HV0iWyXHm2q3zoBvd9kW2y/elmFXzWf/EaToq
iMm3SLxMCeKyfsOBzmCjz34eiwzB70rOkYN6NowQ6FaI3T8sdWqyPzmGJmxTSI7ScTIltG5u8KEp
7LfoFdkOb+N0zIG1PzFGZjZUFr8JiwycNYx4SQpkYBKGx/V6SPZrRPL6RhZKijkFQGtpe4jguVl2
Z1+RZMaj2czK0lX+epO+iM+M1ajDRsnAJqRDzBHYe8T58LGu2L0ASkRPasaBXNi6iPpESEr4ORAZ
YlODvHBtUZELbHWzzxbkjYqJYMAxBjZ3w9EZfoLNmRhkbHOJOzewAL4u9Ak42ciY62PGDY49gAG/
XX+pUWaG72dJ0dno67H/cfihCv3rjNHlCLM4i4fm/YbqukOX2WLW5ZesORIg/DBm9J7KiJlIVbCe
c4KgHO6Ui8YAno+BCNFn8g+ULRhk6vkXBin3bMIUKFNRDY/DaSioGrwqvPa+Q15bWKzoKI1bfhUi
O9ac+5Z9Zcsew8l84Ga5mww/Hrowt6J1ZHnb9Dlv4rxwCNL0fmeONgFXBWhS+0t8+c4sJMK6tD9z
iDHLmuxNf/+xwikRiWpUhJsz335F12p9OrCqxn3WdXQbhEksITGXSM80ajHgKLrAoJ25souZwNqz
0WNjgFcypgy1JXHZqDe0xYPUrTfdecIqOD0EhksFA0kDNLgRvQlbVpBnkBHYgHaipCUaXWBBOQnx
hfDGJa4intUNbUHRi9CJj0UM9GCxZRgVlj8CL1hRRVhHfXqOhN1IVEQn7sGRxoIQ48vET6io74ov
EoikLgEIHQKCEui6wFTKH+D85c/P8/nk54a4TIn5kgP5H9UkOCOWPft0apeGhzSIRUAkCoiErm3P
37beWqQmwRklEMbE29jV5Lt/zdItuDt60yH9qXa3lIfVkvgb0PwlPNa+o167dTpvnxLyBEkCixUf
nOSiTYmCOInb8EO2lV/FJpeIwBfSd3uoHANNJEoSTFgHOstTgMEXc7OE5ZEnGDehgz8dYxT0BpXb
NtWuXNyRECjwp0k5oN9UvHQyJVzYIpvGRsgSXgr3PiMMSQjS+DbBeQftJmzGtbf3kKypTucoUSMs
u7AukPmkgXoZdYKYQ9Ek6MRW5KjZYI6DhCtaXNoTlwvvKYZRZnjr9KAERPxUEIOEN+QTAjNG4E4k
nNz4aEXpIVozitu5mfAmfyh94DthhBR6Ery/6Cj80NtvudVOvDWXzErN9oT7F/wd8oxDM5Ys+LwS
/2BF9ASklDu/nE44x3zCQOB3iJHh/iJCjTwf7+CnU4Qwtrhcr0jmnX9XhDGSHsITKmzOwoksGpBl
XGWGhw12+KAl9euKamk+eRvlQc1GvucNURMXciNOwmnjnUEibRBxap60y29F/aromnhMDbYRw1rP
fsA4JAtaLcb+Ptd3DThsWJP+Ogn2NBw6rzlBJta276KN4ALQpzMfWOlUQ8rJyly4v6M8JGqT9C9G
d0fhl+fcBNZFOCQB5ZgjPKYwjETiD/zXfs13VtAwX1fgHchxnbuQS6Qh1eu8DpTA/woxeWpZYcQq
BYc8vYjqdkhPkCdQCHQQXFnep3t3T2ynUK8Sb4Mb2+Ftf/iHeIgIUa1lcMcx0CzkDV4S8cAS5UOk
j+FxAFpI7vtUW9OhHnGSgpLmGeObuivErGLpWkFlqw45NRH1VYSgLF9YmYXomsTrgzcX7CHgMSsn
RXWM1iuIW9zN4j7n1p1wF/93GUweDryW2751bvk9YlsYA1yKt31QUcKdKJRiNaf2m1Q78ciLe5Do
Q5qeNTzJZKf6NV80goV3H9x+ukdCPy5l4VNmyVO5pifxnIgnqwu+XBeO+oCulIy4xKDL8wtSV6RT
2gK/o60RWid7MIxiCUcxwBBIV4b7dnrRiPtc5B+ExngjR/5t894glFDZb89zoUsm9B80CekH3827
9ENae+ffLZsfCovlB5U0BDkhehpEbekzlPdI66r/SkbnD+p/YTUu67W2w4TVMKXc4bA2vTqAHs5G
1SfG84gyBOZZ46/pfo9ff2sTtkEcZH6fvvSbnd4hFtr5OUVd0YCwCWFvIu3veLblYdmF6AJpx+EU
gkT1YEx6xvFtLCpSibkiLZEO08ExwyL6gdDZlKa94UzjbkoA21xAxYUuNuNhfmB1Q9tn+SI4BBjF
XyRU0FEKaj3hpeTRADaM1IuXRxbrJniaXn4BT190rf1FtbFPSQ5BZZMgo77O+k+A/HIEuC8t0WNk
MShz3fi4a84Qy8PBsD9w/gDeSf+e5asODM9V+Za7FE0C6GcgDUm9mN+gTbLJIo/unhYU/RPabQ30
gV7c8QDhK0Jvdo7eBBCtvrv34XNgTUkmTkkxtst0Yv5dPrQeU5m9QU2RzOaMGRDuGRO3xayRnz2D
7arxSWsmXEnEPCG24N5YhZN6ijmOhzJBzOHwmx7dqwULHKtNYU3M4wh/LXlt3Ecpj72oRqf6Zzyh
MQsgl637Nfuiw7sHe6qikCh99ieuAEsEnuoeAMeIlCfk+xwicm7fFK3eDArw3VjlWZk1coSIllZy
DieurkBlczTRUGSwcbUO6SmAz97ftXdaNNW/oTJhdQRFfvOQorfdDaaIWD72FeXT+muPqOxKWdF1
pActMLR4Ayf6QoXACTEDkn8CHcghR7UuAqj2jHtBhbuxZkkfNF4CShqWu8lrvxSrBCZIaczKRLzQ
geQvmO+Dg7oGCVY2o1bW/16Qmtz3k3ohBrovFhwbUah3WgobObQ+e5K5m5NCUVnedzbwFBFWjCYw
Ni8EWRHrYVKkyQ6TpJGICmLlYTljNxb8ekZzJ7XO7JhPEZmaXXhkWHiQ1WMyHoCpV7YmZG3Ee7Om
c79EQuzyWZUifxwdNkcRRDFsl04BrsaM8WvQQdAYzkbtnfh/XUR0mYiWEiFJyxv8NBodPkUspSey
lphrZKsh7J7PnA+7VhzVu7Mloq1s0ae9SvYiEf1Q/R2iAacp4auoPcjYA1q35FhmOAE+LubS4etI
5oifxGhdcDdfvvtBXE3LvyQ2UrcpaEYUuwlbTRW8xU3Ygaz+nJvqErGgWiKhxKu4Jx+EVmdeiyHF
FgKjKF1waQpCYLxuIxOkRbzXd5/QQlDYp6ZwPqt/EwrxUj6OR5Td7xiVyJwLnHtkbG2Y7wlAYfpP
eQbaAFqLoIeMv3SYyvHp7oLBRwoLHu+eDwF197sjMAG/iFdO28XHZpfn2ZHAzUkdE98KslwQY12A
jhwH45chknS7CXIi0isIhcDumGN7ZIiY0LwspEQPbk+jsphRypQMBldMCSuR5dX/0RnMLoEGhvwu
Jio+iLm5JgSfx2eWO4fdi99+MfAZPTF1+TcEuSLx2X+NMtH9oZ5Q8W/wnucTsruh09EmUU18oQ3x
jMz0fAhYPYYZhF0+BDQtO9QioGGXvnYGzDMnaBaoNcSITVRARRTD+jBJ543zGCu6m/zi9jv/YpTq
z/scwOAHYLRJrY1SZbaDSxzcFrWCnpOEA0qDVkD7Gi2ZGpDmTjsjUniB5iHv7kKzJBeBwEr9LAGk
ERNk2jTS9cLeGUiuBKf8eSCWLuxtqXstAyAcPJ3IjxgcsYt678CUvJ84RFaIuZTrSztXxaKUly0q
x/Lxlw429Xdl0Ea3lN7zgsa0u3l85AFI1k+adTR9gTEPVP8jhVo1enNapZX9udJ61IrpA1ql3zX7
vuRn9exACttKNdgkN8acjgodHWEdokI3+CPG9/qt3Sang9oxp+wpBxthgtyP4AzquCddNImKCkvH
3oQae16fGPn5F2ESFZAtd+X98kqZYZHVsSaz5OCHJW7Oy8nQq9580Dev4b4hqE9Mi6wbsx9dYvtK
skk858lG7Pq9oZS1s59dLdo/Fl4Xql5hmAXsoAtJWd+AOO3W2z6qqHJuX3ubMysyHdcOUmK/xhOu
sqA8Rss7a8RHCMaLi7L7yPELQRepJCL8nCIIcYp9Zj4yxg3BD8kSE94WFiH5w0+WISJ6LrH1mQdY
mFsRtlcwbY4vzwtmhA/PD0d2BLY/GP/f1vjZRT6sv6VDOhcFLFby9CpQ/d3FIDPC7uPmwcvJoJPi
uvJogciIurTRsnNmZbRz5u8AcQnPl1DWWNIM3nMVlaQYrP4wmcnP4QzbaHTEgT9PvhgVPx/Re9za
6RFwk+a5Teua1mG7QxKDaMrPTcFHEQp/JRjmWv4wdHm9xGWU9J/DTYalAYB+SP5O33oO3+Rps005
T5Of4ukBNZwQsJG9ZpU8+zjIlrAAmcPb6ZKtKGOuT4xjpjUn6M06b8CmYWtgBGEOrRzf8KiPEvhl
LXrxYmXG0fg33AE3gBfLP/vjoGea9ocDW5H8N63wPngy4NUCiu8ePGVUOmsGpahyfUBkZDMFsIkr
j19khmzK68Yl2/6euqLs3BIAhYyyqCmtqfxDwi8cP7LfgmDw1nRaXuyj6uLGt3MWkNuM6iKKCPh6
nsYkQByO9aPrIfXzIGUc05YlmfDAZIZCSaUrMfyMtYz2YvAEXpsDOfosVhl/FOX2YXs/UP06fyAI
s/pm0Axb95Cv+lTdaQQ3Yi5bYv0k5I4fsABtC8XRtgqXXls/dEDwTkjiICRKBpIvyjKN3wccpErF
KfkNnBJ8igrg3nDAfbgD4jffs7IXKNBeNOOmZM8JNgvDaeZIFfcbVZUz7sjy2B+sUIHl8ui+ZG2j
hwuattbpvirRLvRVTL6AO4dJwzqgYr21KC5Q/fyobB/pqJWm8hXnrC3kU5X/fbnnA4UamKlAlY2E
v5YqPgE45PGPdcOBbcIrU/Jc3B0fPc3DhSb+QaBAzfDi9RUcPZaDoTRqAXz4hPCaBfr+83ai3THl
6uZDXYnMz9ac3I74TX3NIzwmPrhPNexwO6mcgF5kA8+q5zQRGhj57cHrQBkl0wSa1B7C2agdo72g
tm6SC91jJi7Myf3jvq/8Fe6Bwc+GUoMtQ3r4hMS2RCeItk122rAboYx0GbilX2CQTIslXoH3JQjG
IKGBxLw1LI4h8tGf9AfeX6MbsuG3V19l8jHgvVB+EkRqd3r8WL9dFGzmy1FQiBl+prm9yn8LZ1L0
NX3tFarQEI2j/6BmV8XwdiWr8lUu8TrlR7xyCvazSxMQsXdUZrLqmKMKG9P2+fDTGgk3PoQs7HCC
cJRhJuGQ0ouVuTY3XW0Mqs/j9maF4NHNQnXP+Nxip2MZ5cltvHxcLPMADx4R7BgcDFJp6MYiXuGB
vJbczvAHrwuo4fQ3O2J+dRdCjOIG8gH0lepD3nBXffUUsUt+X+CdwDJsjOQ91CL6KmrEYEVibbs7
arSrJLeJggz4PimQ+JlOvW9OFM8pQP8MxmrIKcSlt+FxNsFKRh+aC5x2CJycc/y7wU2Ax6JdXkFX
3a0EPdtgpLM+Fz470Fcwcsq25+2QkteJ/UTookdglTNzKM5d4fse0ob6eWKAsO8zYIKO7C3Nzlr3
1XceZpRuGx8GblnriCF8KfFT7LF9Ar9xyY9YtrcNzV1hPwIJ/1zp8D4bZ130oR98cWxWUYbStwuL
9yXwnapggbULLXXhMqEyiPZt5Umrd9guVKZW5aJdDI95nWP7JaEQhfPlHRETUtaodElDmdWyz/3K
HZo+ILX+OdQIRGJrs55nYEQ2UjUu1Ph1YWmk2Ld0qhPjzumNdqmJ6l70m/SIdoPJReUqHExsbR2B
lvZn1/k4kRbNO3joXqTdKHly697od87CNqJwinMW3xp551AUEvpugqZqjEa2ov8OFx3LyIPlCtXD
6wUJNYcEvdHzErJ+Q9BBMBMwPKzA6Un8oGGn8lso/w9mm596uafzD7MMMEmxkPYs9y9IVDh0FsOP
K894s9jQBiNIyl0LmsnskW4o0+6mABjXHt3kcmQuQFQ9OEU7W2VS+DzD6uVrjLF8+5fTTGHvLPrU
Mrhs78eq/LEQxYFPTD4eqIdAKoBRIAwPQTMlVn7EzgA8SwAxCcOUweFAM0RUfnh3weaVpTHn1AOo
qo+T/QdzMdk+OYYcIdbGZEEHxTtWvjvtgLXQrk4gwGxYPWCfCb4Km20v0Kbk11mb991lkeh+LM08
zGTXySjHkGm1bv9cYiuFx93JiGcfHL7bh4NGBXC7Cenw2xikG5JGTJoEx3RHCziv/ygQHT0n6te5
T9IoWeQXQbuuzDl6mdFrk444NAoxH5Hq8XvehAWJL+QjjNvjgA8R9QxAzF85foz7hC/A4vM/meEX
lotTJEG5HJg5OB55F3w4KE+P8pX/6Kh6WhoelvdlzzFZSFE65biZ1mBBwJUvoJqvFRVb0jigkHRL
qPgNZGKEqfFkcsQ8RA8KI6uwBVEDh3tEn2k7pi/brlYluSBE1w/X/bHh6Et12dtnp5xG0dvlczJd
KsxscPXD8lc5VLI/bN7fXzf+TRIfP47YMnqTs+jJ5baUo3ScLQd+f6swcbEqIfmdyFRjC/mERyFe
LMKLWs44UbmispRvgrueiI6C1LrFe1V4YA64EUhNEorOxyqFA+EnuUuNtfeckoJBBpoWBCCJIqH/
PbrT4E5ewGwQEjbexMSRPFb53qQkYoZKbLCDr/tszDkMl4nuadM7GRThoOiQbbIGUHvINo2mGRN6
YpzrNcqWYYYrKg9VfzBr2NeBlxju8+Wbz4U76Au15Qz65zvLQ+vgiDi3YLI8pVT8jQA+0gkNlVyx
51AhC57sCu7KTfFPhT/P3A+hvk87mdXxYwGGMmad4yR8n6lM5BAyYUreYxuQLMhhLC4XNDtwtxPp
+nBeEAnvGLCJ5GrhGelO4Mo4N16YWIDCE3J+n6Nqk8zSSY3iv9k9AjrmUFmi9/M3PcKVRBJ3JSwQ
cA5EvQUGky0ne6ozs3k/KocvfPrXXoS+8vwDm+V6ReK+epoclh/Dl0tzqUCEWZSZ9huCunlGjRUZ
+xOKduDXsAEME4ZnpvRsycHpsFDOQkV1D8UonoxI4/XNs3Y+TDpXtQFj/IGDeLHncZLzO/f1l+3e
GPAq+/gJTdQHfWtIDopLCU47lsKbP/uDzbSPCKxRNr4mUAI+auEbHbOiSQE1Y/F3pAjEL6PHGknY
w9cvCQ1cd6cwgySJqc4plpWxrVzWRO7UL8nUZvgiy/Jo+PxcObeGU4Ss9qhf+kYgd8GnG7dXrPEU
gZ/btzeYmU1MiK37GkwOr7BfLzBeVc81NmFVZAwg16BQI533C49qwkKbksWI1B67SYYSo2cPSKTE
k4MF84tEVbe6EVu9Dl7OFgGhmsVKMZJDBNTdb0xygZe/RgpPNaYIcfsRXfBCvbBH/1P1Tw2+82hr
zgaTwbl1DOA8ldnD0V8jWlhvqGacuFnHg/Na78YZmX/89R4AnmUoCakFDuGD9KipB64CA9ZE6bPR
2Z/5ITpcf0dBVT52mtsuHvhJgATE4gyKjCvqNUrPtA84H+81y2goIMbXA61ZftYUNYxvy3yKh1z1
qgUNGlEyTkMmE3XLmrt4XlQBS9xnWaSe6ELD0gt0wQWyKeAKtei7Nq+N2/dF4QkF08duS8o5lOQR
LgXcZJNBhAHYhC+OAhP6yzDMhsU6GUuTdPojZbbnvkPMi89IDQbMMjmhv765z0xbXLgJoxSxHIJ7
v025WKyHPM3rF7P7XBU9tfcxxbvogZweVTBfNxl/ruWwTEGuD+TUfn7u82dxiGU6SkPy7onQ4ruP
OdKa8BaQOyxOvItuovglmSAYhucsMZnHijPYmbyyAkUAJ7dxNpd1V2aKXdekRpt2MlZoIOTc7idj
IR0ai4CAL3h/FSBK4VbcZtCcKHecB6BVs4K+JMyE9cx9xoNhCy/09Is9mBS5IXG2l+P77OEB6O2r
oB+af4dhf/j9Z1UkJDM0h2im2XJRrC7YhTmNs+EMhBgo5dZd45G+JiYVUy6HNg0teeLgHEF+w5YK
d0t5KZUkI6KvdI6moGQAEksVGzK78+jwZ5JLDrA1iBEouOoGPtiSHd1T1nc6u/6pE6KMehnhkGJN
I7MA2gl0jslWvDK2+vfJpLssm+Fy62KO330C0OAz8B/T5gVpAddGfcpcx/+Iqqhyj5uDc+bJmWRD
upXwYBgEg1/kcbPjEXt5L6f3R+Eos+dU+sd4m8NWDKKDORqGjkX5xDeQxlkrChSBM+tJ1xt+fdBl
CD8a2chIRPNDLvCLrmbuq3do7HNiXL4BT/pT8gwsGVqozzXkPolrhhRyAvFDOMzo6EMNZFTTrF4S
aQ7noKTnw1L5ho+NCL5AUYW4HJecL9Ek+whqivbIDuNjCiuqOQ2XQKzTO5BKGgrdTgA+jEjiymHv
u21S4cvhGRbK1K3pZCtAQPblVA0+tbDBHULc8TDHfn/5kogQ8ImMxjhHhivdl8BH9xHVOyeqJBsI
oScgPqi2S9UDMPSHb7yT77b6oQYpajguolz7xfz4RWG5bp06bMD9Xqt/5YgQTNLl0HqPLvwdyK5r
I3Cxruc2oMGwBsa+PrhANpzaGL+ydL4ZIDDRrBwphuCfWAETzDsJkrjfFCVa+5huCJjAsoN9pzn/
5EvyZtqycyKpFsoWxi1uT9w2NdoIfnxSR8ItQa4vNH3ucvUeJ5OEbwenroJCH1HaApfPj/43Vr/f
ND9pofbHakw2K5mf+D4L+7bW/Q+WiZIU4DogASYCO8ff2cEKS640pnfCo/iKz6NPHq+2y1ZVPHCB
r8njFDnyrOfj+wjRx0rYOUFD2U7lYMJDxVM5h1wDTAJQ4pQMsEfCgey/kD+kgKtwbu4hHABkHknQ
Ax7HtjgS1LfmsDzMkhCoB4muNGtdtDtUvyvDX1hRo8aPY0I15weEGAnVmeM3GymCe3PL/Kp5OtpV
9apeia3dkhsZ/oYvTtMkrIDriC/IKIZclVPoDOEzYFdhH7xutvk6DGs0H3O85lhgLpTJd4t5TJ3p
Mz5BtNIcjUbp+ncGuXSy0FywNBRDziwcCtbyLAulxxjttMCK0nXOAnbGosXKcicVdqFxEOo7r+0L
Kt1/bmkaBSLxkxAqCbc1cae1CLsQvFr5s19nDll0PCJrkdYJ5wQa0JSlOeQzrMD5/7FoD210OyG5
UaZVMMAykviHPxIikNuZIScGwr85DcSFDzPaUCzgo4k4gdwDYqsI3J0HwSkyzLsgZyAvZq8I4LXG
/QntXf29/3SvWvb4E+qQqtrfOIuN4AGjWy5eLVHPjG/0rNxX7em+4mDLqWODsRUFADoiPkJUhDbi
vwpCjBfgI0WBqeSuf/MpodbBB3niTqOLMJft6jtlrQNbBMcVuO2Galsx+UkBKfQgvgWqfn4VY7I4
+yjuB6UHA+YhpHm2Qdj2EWedfhpzfeqFdERMoTvQn2SE5APvIFlMoeQ+5HaZEUSFTIVvjPajEriI
dufx2IBvEy30/ESgj8w+YGUIXE3VBrY8yA4PLi66tI/ZlSVG15nlv3dbOw9GEqEutiJfO3b0nE+e
rXSAVwxsbyz3aDtxOPsKjByBOvw76GbGrtJzqgE1hKVYyKW1OuP7oLwF85LH0ATFCxMz+kiY9o8r
kXbc2hu5dlKgW6bgDRZbqhhoronLxiOw4ZLKlsj0pqaMjIsHBBiB3ugmieDMvF/tHv4IIwH9xgUN
40VeONKT17glTHZVzAoKQMe6aPFyqh66fGoahvJthvubaG/C76DRZkNz218gutrSLu1mSXir7IeC
y02y7+gkxSVkLJLx9miok21CQg69uId3Al+k242RE5NbhOMQJTzh74TBb1SciByZslj7ui+UMAIO
lVCMNsyHd7EoSeuWS8xDwPgGJ7Z8LvFBsCL0HQI0OhvmLSj3t9HdscebWyxA6J5Tw+wT0oMDlqI6
qsBEHDTvyNkJyQGEtytywL8SeVADsDuVc3rQJw6yXCevJeDgOw8P5Sh57CA30CHjgRjs8faipG0H
G5PZelCt8ClJhpesoMqLFrfseE4NNSSuzL7k0bdrroFe+gA24hcldF2E04Eisb/Sj4DJ+ekS8iQ8
smKaANwgTP7uIIUejAQ6TGKV7hIY7RwWdTU0Dptk2gLMc9jlHbv9hUGz84wDIOAzgl7uCiyn0rEE
Cb0+1sOce/bYgqrxUuXRp7SaULvf7WbYrYvaxw6gaWtZcr9D3mvDEeVO4LivR+/n9dWb9s80VSJs
rxnAyJtj5lLXiPE1oqR07422De+T1a45NfSrxkJUj19CaRcDIo85VDzw7INiM9dzUK8i1Os8OiK1
qsZlgcg5hI5SaL7YuQ+i+hzznPfBR/FwoeUzu2l6izAtlB+vLIIsm2vKGtgfDFo510QGdSFgPw8Z
OsMuxI3yIjISI+8Z9X71c/kTJqS+kK9zQbkomjIkDAu9fG97H76vvwRRNLRnhD/mCWWCbWqWdvh1
DT+dGyS8j38qGDEODBAHlsJrfljwl7OBz49frgmv4Oe2V74moI+Sznu/MSvFHfkhMWlYYj/WTQ7v
S9gLSgI4L/9Qsi5zYSzlTXL7YknAiyBoDkL25jznoLyHSbF8r29HGsHs782DoONMqFD1IZwFP8EA
EtzKy86GL5hCIig1hzGg4iMo+YfzG2nc+ZjNCRkkF3rPfsBziod5gqVQByGOeicm7tv+Zj/jBh+w
r05kWCnumtRROCvp1udn9fccRxADtA19bE9XX3DkfQzTN/Mi+KtnzproN9NGv5m5IpogRjj8eNj1
Tib1M3ojZfU7ZZw29g0YBOtdJXKG1SSglS6BVDJnVAoX5JZhUS6dHIZ9VazuDMd40Ixhuvgoccej
Q+0XGwGjYO8QPAcXcIdGcCcZWcU78DIlHKxEHYBYEMpfkIRqhMwa0wWyoc35cj6DEH69go2NcLin
28eo4Hd++2NTV863zs7H5gSsK193cEL4J5ORKphi6DUUc1Gxf87eiydX7qoQJLdVSgBnTwoGAe9V
yOLkoIU+hBQjT+XeRmCWLE04MZ8Si7uhxWzibBbsHjzKPyJkA0JU/48lEqDVnzQy+Y8+WDvWCub/
Et+N874CqY7MPiJ3oeOvxX6jMGUn7mD/Zo3qD2WAEDSbrNdPoXQ4M5txmq7cBxNaI0BRcWuE3c/G
SYCfQcD0nH1QsaCHFi+AQjNclj5MxSACcwVlxORAmosRNNv+hLs8pePlAa1qEUJ2AKiHiUnxJ5Bz
5uHvJCco9Tg+qNi6efcgG2TKEyL+dctYQ5rK3K/uD8+RjtJYPHH/Pe58f13ziGy/dUQRRSWbJc/0
FcmQ0nodekw8pG8UhHY2EnrBl7+sYuYUctfjigamUuimWNkHvlDXfs4YMPSn26GTDwSsrs8R1CCG
Sm0FIRo6EiEhLHz2NWPOa+RYpIgPiQQL0SfBayLd0JoKPR7UKlxvPkEaENxXpmRBBvNYx0w/Dd8Q
gSnjyuaWeYwDzJycB3+OTk6UNC83CfuJmzK/EPYXaNaGWNxIIrNBuIVRrQnBKuLHwhcGfW7dW9zs
IFRCpore1GASk+cZj8W/Ooa3i1cZqwhwUxkkFM3afI4oqXpnkGbDZ8gA5nxRVzhn5cB9wxqAf+jO
YVwtObSvFXmYKnQW036ox0QBDJkrkN0sTQ7WrC1vN72ifiYmNcC+FAuAGTZIm8gznonHhuGguBzI
F49R4Hp1BHm/xY+BZFkYPFukTpwuezsajilvHdcM9Dn1PUxWpem9N20fZ1r8uaB1yAG+CF48OE86
xXsw4To77P651+oJQ8i34B6PACjQiYiS8rijlIHsPF1kUCJ1mT/p9yX9YUb8oWC5n17WLjnTUZqO
JskXr445jkmNI9xgbsL7cL4oyaeSLa2OeVim9Y8Y1+/NbmBztsoZRq1yObeD2hNpuUQbIc7eUw6r
tPPJsY5dGKXeHR0tYyhtVnExykaJ35v0MPICKW+L6WeIUAKeEtQLjZU6JAq2rudSVM0PZLY8nDSZ
AFVHFWwKVoXbPp2XayhdLIgqC8v7DOFQ4M2JKp7+hESluZYcpXqVF0ECvuawcak+OzwvHL6PI0Xb
BToMBR+Mgo/zY9BVCqHZGxCmCilKgzWiD2C4LKQIDW/Uba1hp4K9MGYDPVb9OrrF6LzfHEq+zA+W
sW/OrHDZkqAQUEbGCTXCFfaB1ueBNkbKOR2zERGZ/HPyMXsaf5htEw9ifdW2evRc6lc2H4YHmFxu
vZRUE0AeyXsMxjdliTcMzzNOMMlDDMLcyamuXhkFYOZgz5zL635/TszNpA7C1X54wQxjP0a7FYuD
Iq+7wQZ44NcPiPEs28mbnumNOmcVNqcpjYzNhXYa2uG8TEeO1ZiuhNTSZ0uw5EvHpBi3l9qnBDRi
z9XOeBC76+1IWkUXKEiLiZqidgPWhssovYlrCZQzOzdiFgrKs+eEh4hPlmH9vX6GcGv4mQASpo2G
38RXrxqCuC2XHzOifG3xtVqPcbduYeHNoPKfk/rSoiFaFGduENfAdsrunsHhT1NCNZFHu4bsFx+n
mB6INAvxnpLAjvv5NmYuOGwrkX5yGycHy+A1gJnR3ZthwkLZuDQnchHAAsAknYl0MHp+g7xTmiUd
DKjaTZ5MpMMUmoNVXCEMMqilqQpiLW3yMYsF9AGqF3nZtAtjxjy0PCzYEn5b3q80Eh5MBAkcUklQ
Z3sUP2082K18/XbFIV/MjzOsDKrfO9+HqewzEfFLkD2YPbKwv6gjY8T98rU2Yt9RJhWDCEsX9KWE
wrXk7A7sRIkdGlsWoCUR/ZgTEMOA+WCJG8xJauRMJ+KY0Ehxuv+gkhZi6keoRETsOSJrE433jFYp
cPMWVQ6nQ3S/PPu/P2RaNaITEHyUuein0IrRussMM/4IibJP1MQYEHQisStsxKr6OBI0Z4lIlK/z
GvbOpfvDkUIePVN/4ivTKb6+QJ0POovzFjggsmCXBJsxOWTJ7LUCLRQ4LMQBu60QtQEIbe4QEXfb
4B2Yu2JVB+T8MdAzKsEq5Cicc1rjhBqR127PGXCjm1fwJYg4nXC+jiWcyyjkOGNmIwGRmIBuKGjY
txofZwH8KzQnPgK8O8K3QAGQ+IK4oPEpUJtF/959BHhVsTO+g6eBJWfw5dSBec6pxEka8axkS2Aq
2EfAYAbMhwTGnGsLqFRIsS+E/YJo4FC2EUpJ9lRzuNcCgX8+z+LT3FzQOt+FCpk/cbcEJdOfiv0s
Q439ZvUgxEHxUHL849rfvoKpj/qMH+EZ0jSdMQycMo+MAO82gh1/2KRciDh5Gpg12sP8clQsCoez
p9UEyUJ4oApiCbSA/qSFILygtYgvgc+CshJlczreq1fwCcwxmfzBY3SfdKvmD7qi5RE4SpFBbkPt
V+OksdLAYDWbbyiKMXm+hENzJTnQuhz0QD/6UJ15RH0AFgJUQnz1J1gDh65xxg8kGBmW/qf+pZTB
zamw4Gaao4g15/nTpkXHV+LHSjlJ09J/XHpxY32CbseIS1RrgE7070U2PvmLDNhERiJ7wjbta8Qx
YFeYvkcfdtLWNr379BnqV46WKtkV73V1JLiXww+heyMc0/Iqj7tRHiXOM6Z33DcR/DLRLJ7Y61Zy
5rSi3N30BX9pju8MKQj1ERxScwSG/DlWUDVrkUrGv6gf8FWAILsCIcq9clLjtdorbucx71d+5QG9
36101mOT9gbrL+gXYLGBGAnwH1nF4aLiX7yilOZfEgFWJfH93YogPY60a3xNnrnYsFw0zqohnaI+
Y1hBg2f/sfPx1vFWIjmdHBhVH0R6mf6DY8TXopX7j0A7QiUyZw2vkzicFp6xEeazhr8sn5vI3ANu
YeGDSLsm69eVD4KYoeT4WpdLVuFQ8R/bZKPi+px+TiliYTdBZObQW/LQnQIZERmhb7fB6Eeg2IIa
TauCeo3TYLwTJ0uxFIjUZ95u+FgLZzdmUjt6W7zBkpuVY4/z5GYVlTCSk9BZ/cdnHcOjEwph8uMr
/rvCJr99mNTUIo5qPCCo6/1f9ge/JpyduS96RECYsFsQOD6sHaQszj6ZN2huGxfYG6MNGLDXs/Vt
4zbuFnWgw17kVN7L/fncH7TO6KGondFD7Hx/woT4xXuKxde/0RDUUGEv/hEZNYL1FS+dVJd/L5zj
pStY4Ld9i3K3HhVOz9KCBUySuxI/iJoVETp0R6SkIahJ31ScE9EJOQiOH708oUo5xEBZIKdYcvn3
6bDt8V+EXB7H1P/RdGbNiWtJEP5FRLAvr9p3EDKbXwgwLQRm3+HXz5fynSF6btttg3R0TlVWVVaW
WQn0/ZvZsPUz+inmcfqwSq0WqZNKXncWLxtlIvQXoBKcjNGIhAsLuVIl+ulx+DWRg27Vs9dlTjvD
fDjwPZb7adDqyjx4WqExKIVd2EzW9Ap21Bs5WrAgNfabS57dXzN7CiEQUHEnmHWCz1jf4PHPELlh
2tCiZibqupuJgziZIYgPte/sQ70yn1bElIBBNEtYk5z1Y/UA0jGYlTUj20NepWZXrQ6yCscvlJ7t
Aw+8jZeGsEnDjHbDwf4w+2fMTElkjukpBU30O2ur1j96+4mmljDeFCu3dp7enIe25m9rqzeozPSY
SN8x3qgz4DvWwdXNbtSh4GouDjia80cZkgtBdLceFrZWC1PInmD/0ahT8ZDWthkNr/3InxMHaotm
/wo5e5Zx41xGx0wTdn6tQM+bTW1jW7V4bIOt7QX8K/8uyalVvmP3zHlJe+g4aSYej4AH0rHGdDdb
PBAUbvTDF5f9ZAejxWKUobypTeYxU4nGiYYRj+Gv/hpT3IVF3Ek7zMWhBMaJHnOZLuxhKtjIIIUb
B3xa7hzaN7CwFqoI5qyA+1CfvszBDUWogIdiBmglLRBPYt9kq3C8N+Jw9WvcUew5uFx85gWfEfMT
vC5ECU0IenOOPzlhFA+VES683kbGmCUMTdtmQqq5wxNsg/bkgdCLNngdmZnfQctcbA1YEm2vbpFr
t+dIedDQPtVM31GNzJbmaYiNeo/ell13InFkJrbHGoWYGWNvWPgS/AkIleYrlGcd3XQTDRheo51b
xNew5RduY/A6mKh/LeFoxjROf1/c+fJcGHUmWF2ze7/rnAdHa2+h9MbzK1oWz0fnj4wOLaEi6UhT
aGeuSBc6L8kBFe5xyVHiu3uH6bAc5a19i+noR/nI3SGx9PzaW6Oqx/v1mQMTsgkCvK5H3uXt1XHX
NZheeFutYgUo6zCU9wZ55PDNluFg7QcFlANyjEXIGHO7E7zGymcxEIZT7W8BVoxAE5uqGD7GbxRc
Onl7w/mrR0gdOhyy6EEulXwWd6GdjC116Kvxe9GZ48N1u5w8mRR0wswRRIWUg40GG7QVl3nA9oae
/8N3PcTEfOIk0cixCZwmAMy/L6gbDlgQJEhb28eicQa0NbBnTCSzB0T2G/MHRY7ZLFkcLb0nds1h
nck4sZ0h/QwrmCI+oG1qXbRG2pXBAoXraEYPBm/DGCDOPCkQs/fVtl+DFWJxDPrx0rkmtMnqyg7d
Mxi2VJKY2LDahi/32T+lL/eMANSN/DN219sGv/0TM6fqy/zF3B7U0rT3wN221oy1hGBqTNAjU1Ps
BaYJSRS67Lh8KVgttl4dFyPDzpHr2hjQLMNXcad03bIvL8I0xgidMkbyoJu1aAWLDFk2dZdDrgKI
yXrazZAYHYILlCJZmB2nA3NshTEsMOr243GaellWNYI9c0Zu7iHVPqzCNtqmkmaUXhmqb4HN8rpA
Rpf14YkZpPF6fm/wXOKBe4Ms1/do5beF4LB9mPP7BMUkt7Y1QjauxTl+mih5mvQIi89wtd9Bq38n
RB17wVpnsWog6GWFoRU7MbLwYUUS2TQqXqwddEYUACreNoKezsl7DcjXFsa48Jmz0YskuIDFIi8Z
NPgU2UbEjcNKiIYIG80p/BvO+G5Xg44B9x46w8mvOR+n19/5W38XSQAagq3ddXdfTUIR+BlJnXTL
tPhilXjnlv+hemoW/3RH11D2iO+OwTJR9xuE0unTdJMcfJLUQTGo5if/bSO/4387tAq8Do40AGV4
GQlhY1FdZuRV/LWzYaW333wTH4mUFRsDROi+LdzwDtI82TygMs10QXfyYkqINrQIQaOHi6AVz3+O
hahBfaP5fY8GWS8l9UCMR9ZfmjV30PqL1sYuXfF7VCapKvNuODgfBpLfiU856T9VOckdvoJaS9LM
h1AzQnUMNN2Hh5LY2OPc81ZeukqtZ79hPAZjHE2WSffMtEw20tNmMVaCT8Gs5qK6aaCGZTEELq+z
KbZ20DT4HwfIshiGkgV1MECNvixa27YeJUtuCiPw67BAQv45KnB1ODiDq5diGPCCbEEUs6vYExoH
Ht9NfkknDKdm3L4xcgysqns39Dleo9P35fucYdpgyD1cSAXWogoyWZuwDI2HOwKmUCTWbqaTkTix
YyKWiXw/eoS6Y3qWSjqwgMIcMXWqJVgFiFh3f0QC39rZFPvtnQdnHbU3PSA8Or6twNHKo9+JVq5e
4QJt7JBVOdsnq2GMcZQpJ+QG64p7H2UBEnMdF3+3aPKB26H2hzTOYHiZCADK8pPKRlhrnokxWCpz
5Z0UrXvnztMxbS8DRWCKNpgmLmyxOOFPE8wBDlTotM65TZLZaUxFaO8jsghHlVDwBnF37d94IHcp
+vDIHXQ+kTPF+xpo7Y9Gpj0DNX3MeV+suGhQY6DJJiYGJyJEkcvqomuhxvS++qQY34uiqtkmKqEt
2XghdMzUasBtBeUSqiNWpWz2Lsxly8OZ0GStNusNsQm2+8sfugNF6nySInX+SkWwwNrr9gUck9HB
ztrLLaJ5M4E4GHQEHb205d6YePOrLQ3HlnaOn5btKr4taEAhk6s4fm/+08BQ+C72z8+Lwr729AOr
iQu0FgtYoWxNUqA0ib7xAX8mXUcMhXuhZyCx/QD1sLa0j+HbEOx7+mhOIJ7bdOQe62xcjCM4SO45
J1qw28MivntA9WQbdxPQH3FrxYKVFx+akCoLEglWN+kJVwG/ROLEhdpl9CzY6yjm2BA7d/waxYRl
5atwO181HzhGZKHLRboPCU/teJn8ns+HmqvVKqefknBaN8PxETrTnQl17rBWHas9bAiH8Efd3tqn
hH/r/iEWlCMkxwwJOiocZ0txGczsAHC0/OOynSjqELSUJYJmXkYQbC97rzPm/gJud/E95KPi4p+Q
/SGuzCqD9W/5OdTs7c+MYAbruebNiZ1wiITRIN9DvHN7yPB0kyJu+VsXXReAbYMO8rN9c+ouNLK6
SyCcHmiHKjlozu+w4SB6lTD4xOoRDVd+IJ3O3e3XLdoMKfpFDxiKdCoyFCcpkHu40XMFfd7rbNie
aLWwJZ82TfbB0yYMe9tvSGUn/zluONdkHW68ut3ib0026lJk4MvXMWkxiGbt6UcRbiK+Zs+jIF1j
a8+hf6qBv4VDCjWlU5fesmr+PXiC0asJKkDEgU/z4bTg6spDAWON1kCxjh7PjtaSOchQ7uuvPR8Z
T2O6oeoCvYpmWtplmQ88pv5tU0miU+zjtFH2QU48pr9EfnyE2unJOPsV9+pfyuClTiR3rhkBMnml
FUcElmzIhWyM9x5ATzR7saQDKbNe2c7CELKPQtEngyD5Zovts49aKZM2ywB5QfrWvyTH1dNHcNSB
/KLgkhDz7HAmmuBpvQ72FeRDoOFoN6FvFyqEVi6AAxYeYrSWGJ+LRrtTDTVrEGTUBKzqx/Wqhmyo
/i6d00UqbrNTNcAsj9GBIHa+HI0I0UevmI4cptVi75i6Wd7sZch8JlCiYja9/m7lYtBLiD09DJuO
krBXvxPUHdKve3zlHlm/T9Bwz9baZzA3PLlGwphcChzSBSDlSBlK1QBoVe5+KgPTsTfuOu4gFsPA
Zyyw8t2yIppkyRsTzkM96iJTa8K6IKX6Cy8Ja4sIK6IG+rKVYthOYxnUhJMZAuT1mpstC80wo+Kh
KUwwtw/r8dE7ei2r573diidNAHTkzZtzc5QUILWAHGdrIAzCwGisRGvALJdBl94URR1spdl1ou01
J3NWQcLyYtVJ9hQRFTsiExS4LYYL8F1t1qN9DfSpD94bdq//m7eQWn/8tBmO9AyalCf6F8RE5zGq
EEEFhaGscSfMgavKhn8R4TXdx7Tp1n60Z8F0DeebtD/6Fw9rzUy0N4TNE2jtatNdySFhX79NyhKQ
Nw9RFbruy+Fb1ng8Bo6DtrFdPkHbhjj5ENM+/lzeJ2ucW4ZWKy4tzvl/rA6QmN2BFVKIK3t1KfG4
DEsB9MyEHxS/9qwOCZSO1fJbmM8dEZma+btmGmZ83rhhrMbK4inHshNIhYzaHHasq0eGZ5WrU6GM
ihVkVbCx7UR/uvZKv3znEF9pYCjiZsJU4r+lpcND78T79SK9D6bMVSwsPEp5mFWDmMUvMuaG75Nw
5AFXXdqNech63RxZi5bFu8s/rK08z8woCZLMC8OQCSMXa6r3avRlKfQMbjxMrT3gFuPwc5tuo2pK
X7f7ZNH1Zz1ux3TlwSiJq8l6Ml8QnhrVIePX7Bs6xtZnsA+79m3W+LqjerwlCUBcaXei24zmBmPV
YH0qXmNFmwQrcFxeEcMiF0EGqgLMWWfzIalCC/UDyl/vAbgPcroTzs/LU+X7vN8Au8GKMVtubalp
ip3G3up+17n9m9NmLFyXPw9nrM3/cITdtQ2Z/3K2a30tzjMofOjd/jPQCdAiPRxtwG10g2nfRu6k
GjRdYpj0FKF8ewfg09WFPon2G2UYi2k0Lrk35wJvgm258wHzSG/EANZTRJtU2nbhIyP74VT6vX5t
uoYEaNem5HkILMBGKJCpJPFNqfjLQR/l49ztZ77zdz5ldXeTKHhAJsmlWdfd+dPx2AsPvuNM9RNw
04JmeuBj7nl1bzM+rUVuP4oPtJ4cbZjdv1zxPnwAft0mnXHv+MatVrxjrpzhi5Cl0a/uXTRvnp1g
Ta605lGZPiA8I2EBKZGcnD9PR3ka8LamKZ+OOLvBefz8sEc4oRiPFudt68OtIOetbfi0t1HtZ7No
9ZEB4CjiR9fey9pDSfS3PWMfUjBPGerMBoAaDgkIjYgWKYd0z3WRoTXxbW3r06eex1MovuT9JIl3
sl5QoTEdzLzoeePb9PVzD1BmZgx4gQmCjB1WIvJMyqUiG0M94Lth0Mq6cdRSN7fvqOk2cZiVEJ1x
Urko8eI5yLwjR0EESeuwMMKJmRDd7yfHRNmE1uBO8ng/aSmnHCEhmT6s3yF5c+fNyCFOytneh9um
dZzQGxcjBILQdoCBIQ1XJtmAyB50fu8eNlC8mzTnplX5M55fXZph2uitxw+sxBJzsBv1msmB5kaA
E//AvC1KKeRqMdYcWH/dXzuyP/fsRcb1QKsQeSx8lvKLSt30xJPBy0PUVa6OXM6O3925FDawGH9Z
0FUYxjF6Rz0Q9cuh9ZNV0Ik9ckjPniyHvoaFbIwxROE0nqKk6x581otjdGERhC9ktwhUYyrMrLc+
GbSBNiJAyyMtZX6y1QowxkzyCtazviRl9CIpjj70hiHs8yEzKGE2CQRumWlDZH8P8TRIHiqyYYBr
eUnIVuNkuHaslRLX8i+y40qwzG0KJqaQprCcLki3DLON066v9ZIK0cN5OS+6GG6WDlMvk0fo9Yuv
ddJDinhRfFWy2rQK4pmSWdTbbBhhzobSSzBLKXYmDuLBSDMqE3q0dTXsdW1droewazqNv5cdD2K1
sbxKGQh1DDjFd2li9eMjiUUrBVnnch+kM/O1A3ZOqRMhdO1WEDARKFeOVOiXPAuZtWREP7u+YI36
uuMVCRSheOi/YCOFBIvFYqaAUjL3dFU5V4eDGzatQWQnzBJYpSnDWJNZBPe+L47ixBYqqHvKsmR5
Ph6j+WnSkKZHrvQncwBNKQMBYcmH4DDPE8aYse+6hIF5pliACyDbq2RNw7YNw18jA/8DFYqQLhkt
OsFuCO2XbOvTUvKOBBmH1Rqop0C8a8EaCntdimhv5HgV+1NL4/p3BrVD8Z8HTFFhbgUwhihZ40YI
nzUYnQwQ4dOGOJxwWLCMtJVyuHnGuFliUaJiJcx0kBVgECSMIB/4++Xcruno/dUz8vwXT79SEpqj
YAsUK/zgqfwjwubZkAYBNP7lxxUdEzhrpdivBFo8Ao7USl4/9cgOk6VAxOeJUrcCsSvJJzLmXs0X
HJLDoQmXCLXtXiL6ixgti4uQ21BqStWYD4Uwctry14ps6TDCdejn265i2iqxRcl7LoVCFPW+weY1
5SHxFPHUStG3HyEeWuJRILk5ouQJJiYp9pf6Z5Na6Yr8ItfeAZycySavEeNLyAeVCZ4NUwHOS0GJ
WlaGD/isbsCkGZhnTfuawEv0D19dV17sM+VmcJ7Y7tfgneJW+08qFVOZCYII6jE0gkUwkhdqCKyG
7WVhLNrTUX5dqpKBT8eiXHmjSv+OxaEPCMxXEElDEgJIfPptG+0PzKWLQd6y6evKwzAX+6vZUPe+
FBPqPH6eFVCfkBT2uHWeyB5SlKsuyfRiVvkbPTxCJYI484seMP18S/mkd3AlkcWMwH6HyJ/iZ33Y
slaVwX3Z8YFRROAE1c8Ocqr2pPnV9I8APBpmaYul0Oe076gstNIa4g1w+ujXVClPRQxaholXRz02
bgD59W3B0IDvi8ZFAxo3/QISAr9SHlczLbzG4D2F99OHCSF62K/7Qml/UH8aTcw3zAFu3bwg4YeC
4c3bjCAjM/OIUrwSDfAbiis0hfqMHK7N4LN+x53/VCGROMocMX+ONtQPFQQejNkOu8udfRsqLU5t
Z7mL60dkMZzOoDODRF5h7MmsNyMuh9qI+jvVhwcWqIFCIbPD/nXIt1YsFPoRVtme2C9bqjpKCSDc
WlqoN6UMBqScKLl0kyONnaw9pRz07jYLlSRrRAu4n5N5+2aZriEmTsKmWDlWrLH6zECttDMyx5Lf
2aNwBQjkpAoYHn6epAl+3mjShoKOvchbbV2OnB0R+kAS4o8Mx5smR0QNNHMHgq5iyFmkQfIICxhR
NHAHbhQls4ShJMAtqnGzKunRs0+YGdiMU2Q0d4ZUbi7g/Ys95uWRmkBjORiZWa7CGQFDxv9y5FRV
cs31w1gBDEjoUd/KUzMLMpMflSRwmZJwZcbxuty8fhT7DrfVImuBSYKowH+cnq9vaf4hfx/kBfQ0
LM/a2pLR4udSjwEBwuQUfVlg/mN7ZprKQfPROxZTUEYOsKxl8r4b3gq0wcHYxeRazBPDF4QHKuRW
BHoqUdcGZ1AiulJSWlvXpRJGFCUQK5N3xkf/JRfLJ8uaKOAh4leanQdIxsrLcwQHtigIYq7ILgBY
cHxKPs5N1oVlsm5WOMZHqvyqJ5yuxkJ4LrBwfLbbDLPR9gCK2wLoelXdfQ6Td4wvLShkU4IufS05
dt5gpdASq22WqYzx9A7U5v/+or67TbBJSUxDKXDZlAMpZ6sYqJIlUQYfE9Zd/NrbDcdhOE5znlaD
bnc8IETYgKnWjE+G1Noz6XFqQlJspGQFd2wapQNVlluMEsZjsJ0UgJ+MSc2cYRR4Azya+J2MQEMW
s8Ix7ULTGfz7Vw7qHJBnhALzM3gE0YRmCr3jgNkHNl5NW5aqXhu9ciaDxPonmzkNZOscTIpNSdEO
TDNLETGTV+HuSafha7DZgjk7M8Sdk87D5bGllI7TSyGlKnRKzvFo5LMFWVlW9iibJeU/KrrmuIFU
oEabfYeDW/2/IC3KzJpzDejwEuYPqfyTsuFl1IJskZTJao25sqmZZuyfNFypDkkgaU3DcRzz3EHc
ADUgdD9nL/LaxkKCTFHHHaNs8wxVp8bfuiv2N3zghPAz9QjG9VnAQMqoaNTInwfluBJqTJ4ZmKMG
0JbRAdTJEoaamB4u14sBr1NuVAC/RIEY4fi63I62ZER1jkrzlNmMoCLH2yb7rWQsc1qCwFPCn0QA
m0Ye92EpY3C1Fb/cqeeMWbAOOEOp01SmweKcp2xoJTtTdpJFREcHBFYOeDSdApdc9ueYY6bV3rLa
PV+ezRlTTR7z5PTM8py1WfHWQGWKO4beMKf6ZI1DL187Mia8CcdK+QDWIvUoXvQdhxCyrsizpGmM
SyBM1lbPnxLGljIytRyxFkajEwgIvR2AJcwMV+WxEdsXABjkeYfMrQ4UN6Bz2k10rLRyY46Ychd6
XKAezrxesvCCebJO9O7370seIIyoisUHZ+THKcfIEHIygek81nv5ZtqfyljogWxN4UqAB49XFhQT
yFJiwJUGIdvAe+k2swz7olqMHle+BuHu+IlyERt+V4ZEewYswJVseBtAjZvjQHR1KpnePTaiNb7y
3JAXZZn5OGFj8t/8X/wOn/wqQk9siZIuk2K6WInSXikpig0uK69gI1TdLZ7CPvxdEhphZqY8nTRl
S1YNiwP2fv88Pe2vIm6jIXMOYXL90jeFz07OIY8UeTT2XkHvU/nG8Lbm1gkFCL4GiCpjz+4fbl3G
f2IuPaWoub80fwJoGeyDtW8Pe1/4ZAdjCNrmQ1aYWvJYNF+REDPA5gKL399LZwMXy0df0Vj6S5p6
zQJ2FhPe4Lyyjwsfa8fIKCvdG/MRnCbRI2R4gaZaUIuaM6WQMyaJloD3zw0QUokjyAyqFnFMAc+E
G+Qc2US0MsQUsQCWF5cQhIfhNeldIMuMO6x7x5CawZ8ZImfFmScIe7u9qA4pgD6MATtOtQnlw0DY
LFLH2KCzTDq3pEARB9bQQCY8BE0zDCdoU8A6huAGQSr002aVCI/TtS/kG5mOQ5C4KphLjWrhlQze
NiWJW/hSqqiy77NNxXqM+Ft9OSeJv/Y+NDlZyONIfsLdjR6oup/t3nNW58nQf4u6Om0TjBr1b2zD
95JMIGLU2qzn/jysIX1Ogxm8NjrDmvQDIsz5wd+hp/vTQYfxYFDQ31/cfEO7gX2Jt+k84TrQPqdc
2ITGtIvnw/vk1TQe8MXMSrSn/MnUNnLgGVI4B3SsqOQK9tyzdg3tMgZ3W6PGaC8KFUWzC4wQGp2K
BY1IDDyBCM3ohicqBWaTqQor+hRQ1jiaTWCbjQ4Fhc2OUdt79IQ9wnXqHrL52tHQ+vnL3TDWA6op
/bkbCJ870o30UGtmLBo5a8RxaW0L6F0C8tdF/+uxs781Q9WvJDQnMyGmLcGBdstkTDBqibSIEKcY
CFx00dBkkKy5/maM5X4dtBreHHnuEQ0VNoW7M00BJkOp51hPhGeX54d97thXvsJr0joMwRapQrqX
dQEfdc39GwwoDDJWaDJxTzZAT/COqS/8qUGIUX68x+/S8WBTa4Ml2o7q2BcuvkAXrpLQ7e0U42Ly
bJno0Z/CeaRm1DYtBZTpXog0Il3Txj0j+CfBXxP9Dn1BSwTx60Ddb/QfQuroUcqT1l7QCOkZMb6G
fslJHbqQUnvfnbgFkOiYw3//EIUmur/G0n4cDgcKgsEP2wSK/Z3kPYOLxqp+MqD9bRbL3ZImaLrx
asODV6cc4tWSQwia2JWybIoGnmI7Aguulr6ruPiFrPKD3XB1OuYnucBrGHRo6buEFftG08dtIm7K
l1r7D7OH7/jDwRptP+Mn6jBKlTk1D5smO59xjprIxKAZCrB3RImoyNz9Wi6OzW2MsiKYh9KGqboM
qvyUPNXNKP52s9+mF4rSxJoUAvse2PNrQu1lVId58mjgVqMU0XojVTlHIy5hmcyihNq3yj20JJK9
SPf+21El5Eh1Gca6W6dLGTK3PkQVoLJG9PNBH8hA9l1yWW51ikyawZCAzo5IX7XwZvh+OGbE2Lcj
+irwlFHeNIYsXyemUDJFOawNPN7Ry3S5GPuby1eXvfuhcVWNlzeDhu/QJcUAEEOZ3zhP5x6dTtHk
58Lnjbgbmz5ndCIRXAOtAQ3dyBAHP9ln0AJH4hHUiXF4rn+28TSCVkUeQmwC6xTPw/2g+sU8TMpb
ir/4YzFPyYAh+MftQlfQRF8veVvw5ttTxmVZi5OaUgv4PFSiKHGJ17PzXu4IH1u6NwFpUJ2XAoYA
Rh6ZEMrkiEtyP4j7TRBuvlLNFsl0788pWT84PQfwEjMM4RcBM/lQyPo1nix0OtJFbWdBzV+DE1Fj
S5FxpvKvghIZJH4RiPdrRhHjvOAMwFtQ4BQZrjs0bPaSrVQIs/sy4gY8CvEgqINczOiGvSuMc/8x
akPevHE3f0Xh7I6RxM8CGZG2zX77YgxuqSUWNm6PqFNeUeEV/MMizTZOnivWAIWAbqAXYJdzhlXA
yjjzI/AvUkhKkIdIaBOuIfRkkQ1TdoyWWUdrJRSs2u7cBnLpn9ZOJi4nFUqSNThhJXyqNICBe7wQ
FAMyyWCC5ADIAESyB+LsiLignAgSrbkgZlY4KZgW3A1hiQxLYXgZc/h0oV4uwLdaCxmxuEkdv5al
Aty/Rki6MSbyALtbIQCF6BGGCQSWMJ7GZMkXTBzJKbX8vRTCvAP9P2PL8dwdfp/opZpUHNEcLeBu
1QSztowQFWXc5BVn+eqvl4jKKGu05njTUE2OxNEv85Nj/bAyOnrTrS/5ZGF2RiACMwtfCXfUakRQ
Asby87zR1Y5BuPw9vlNIC0vMoUCPrOfqZK2szIKxYRMRfQKbjaOXjjviOzQRyVwo7iZxN2gaxD1E
3mwgczQq2RWLZIGqJQk/dpTNyUYyYbEfnAztwF7M74sE0z1CedD3CJGYPLFDjFE7nv/5Q7/vSGnl
bMTfd/toOE7f//o3xCRT+4RgzQmYwebg3QnidCL4/RN7iPF0BAHa37A12TpQdWsmw7b0HVkqkjMJ
HJTZRMcAcieaRTDRx1BxEABCwrFFVu2MPRIXsUOnMrPC0PF7I5C0/nphStFdsbBjfHrNXLA2N7up
TI+1HRcLhUy0F6dMoomKRctVDkmTgml7gwmj5AWZiiYtMFwtwUnCZEgPtArEhh3oRgSRtPu1GC0r
zopOdg+61h9hB6IVZxvSDbEZQ1SmvJFIKwZtqVJDQtcNSWtCihi1TsbzSiSum2Eop/Qq0Pr5oib9
CDTr49pD+o6crMMEGzRGqz693F73i8EYqAjSsUYXzT7GUceI1KLcTmIKz1Mx6Trxvr76fegJfVSZ
a2AKqVWj3IL6PX2L9p+TvSCiS9MH6qWobIgi8w/VPalwqLMFZY9BYTHpYg7S+OeT5g0WAbiIuZSY
zbmsWLkw0SyaDMq/zyIoWRdjB5V8W+LTPPMICU0zSGht+/n37+ENwRAs7exkzCYqhzP3GuuneJ4Z
hHBFJdUJH/jDc4f8Fv05vTvfrvL3iss/ookGP1Ofw+hZQ7OBlSBQOl2IWOCYBkPxveWiB7rP/3pd
RH144Qq1+0QIR8YpIScXtH8a+e/Xke2jbfSE6gV5leycaAYX9wa3B5s4EvV9J74L1go6ZLANHv8U
jNW90taq4FPATxB3VSVpEdJg8dLRAiMXEj6/AqwW75JWX2Kgv1hOTCOgNrlYUfhJGhESrZ1usrYI
xjoYQUwmwRiDrgiwFIgQ9SvaUuhOvEUoo2AeLG63SECs9G3FN7zIL8ngquBCTUJ1cIYWlWmH2oCh
VVBZJU65Su8e1rCB2Xkqj+OFuDFP4aM6blS1URKJcEvx91ipVMrZsE0g+fCOShorYkUh3lQiqkzW
kW2niLbm2gH1xCpMqCSClMfh8NCjb+UQfbjGro3JVUborQ9W6uxMxCrDT8sQN/X2diNFp9weoQAR
rofDwFFhst8mRFBNwZBBtaxw9edadCH4iDJSNkbBYoQXSBrmCH+KvyaZwhLf2SDcYp4xWZYZsC5N
ZeQgJxOQoW0zWLms5ihRwisnbc0NzM2cVAFWl1kLjng3Iquq/KwkgwoF39L8pCgAA6hKUUCjQ9pB
g4LsEyut+qPSGLL1ynd3WdEuTu5MW8j4YpFBwNvxgmTEUBajbquO+3FOPkZ0rPdXc8h6iDQIhp4c
LBQQ2sx5M1S2yZBUef195IvCQIeumBNjSCr95gVPc89b7ABfdFbKa7xuXL3KbeIL/P2dxBAR/Rxi
Qa56mZ42XMU/nsLW74jVqmIit0w1XMVtvaQMdotO/iV62kS1uDPd3anMLpNT4eGI/NGjGKIyuUpV
5M/53ABagt9gt6IP1oA2gaVg7CZVdYoNf79NPoaYNMtWK5KNMN3u5EAI8qkjyZSCDAfiSKuSZbIV
gAskN2iKsf4Kons4xmX9r5Z92E7kZUSqoLbIKkRiDL+DbcTYDKo+3fRuF0hVux1YWZC5Dj79RKw8
ffxwknf+fqHSscqQL4ey5FTkg0ZWIOmnk6D13CBDpv3QM5ZN4nuefX7wi8GB5d75vew4Vv0IqhpD
Ewznuw9P8qvvLLUY/SU2lRKkaGM9Yze4+NsBm6fOKFAYkox38HYDWNH87vQ1baYovaVbWp8ostfT
P5ZHh9p+19WTf9q/iRYaEVvjSsvg3pZc/VayBAjX08fOPdXNffIU2S3vlg/wgwZe42fHWaTn36n9
dOA7IJXm1APRKF6O9paKqRVPdS8qo3oL5Tb05dlmVyrVgSA5p0/dSjcqafon9gFVrzo8NYid9GOq
n/Pm74cchMXL6mLruCeWlGLZ9yWi5Sn/poRmnw11QekRbL+QmHttOGgQKEBIoTJz5FdXIK06oIuN
JaK2llXXoCNppAxKxz4CEMlfwDPjcJdYD+hOc+UXBS9YXwdMAELUfAcnLSh+Ywzuhw43YIEdJHxL
fuHuCJlcrWjAGHB907QDMC/glOSLSiqqC3sImBsYFmCm0rLK6OEPMOOycPsyDYaJk12HDll2cSg7
k2VK6a4dEpcOJPk+JDhGfp/+HRDvPLgIpQQw5akZMxeBVJFaFQiqyo8YUWFIItdwTbVsie60ow0J
n4InATTf/jVlzshyqO66S2/xSCkxKiTA//LHuT7cDw0eNP3sHfWAUdYuP451Kju3TNYKmMJAS/x5
skBdnCIt3ka3jHtKcWLmKVDkwBZF47USFN4VkmGFOcpnBKhbgbRW9v7e/yWMbLh0FwOjaoGyupSA
ocwKjWfcMSe2Z72XSvopV1i8oFK8J3uSwEyhxntsSK4otFDbWZc4S58mInzF7QXULMVpVFim/4qx
O+LCqw7S5X8kQII5lC4VOvGRVX5KuOLBhG36LcsqsfLluikAHL6dqrEHQmPwLB1GwNAJ6X3AqIt1
odtIi0pUcSHhqbCF/YX75WGDMfARIr8CBtgV5cMHMvAJT2fCG80e9kw5ca6BwEXl6qdxXspQiTmr
0mimmyz/ibYQ0dX18B5xM+T95exL5ADzWKxGNNRps1OXiIBXqZ6/h2TJ9bdK1qPSAm0xxYFCLX3q
Av3PEkwloCn/BXwBf2Ert7GX0dgCyDaD/ZdN3aBiURmDahCpUeMEJZ0fwmPL/tYZ3JgB9vhn4iXs
L5CAdHDO1yM+pGrRCBBFLj0Bo9Hmh8OgD6Z90xmxvtnaQeRlC+N/dZ8oQaxUobK6Lf+sEe232RHf
p+obmf6UHGrDOFmhEr/jlGZJLmBFsnHcg/TVNUPabIgiW4yC+ifygBABR0nEAR4MC7pCNg/acMfP
SSaTKYdW3R22Bi2fVCqjTGfyEvcli/9vB3+ALlMYx2AEWtloWCZlUAbIJVNeT7XqvUlJ0yeza+P1
QUbHsOKsVN8BPqXj+T9Uagj4tybfguU0KOhlpcJSy9px8/sZ3AP8DrLsqcoO9W9SirCOjHowrjNb
hxiPPnfcAjbcuUDIvHqdGXQks4iRxun4yopzUQrH6Yckk1uAf9ggZAoNTgoHxmwQy3AXXXg99v1k
o0vaWX0gn0PmglrRY+gqiqUsPdANsHGZMqDEa3x9TszGVHGRYvKW1jmQpX+g/frwrbrivkr5sW1X
v2vZm2J74TZm3aryoaFEOc9LUGh0R/cWXfZeg7JQza/HBUTubgLhlDrKelxP599tGGtiOYL86HI6
/NvFtLNImdgFAGdqkDjBO45f/z7/zk7TqYotzJhZ7qoyO54E9v6djtx5z28PuXKctriiLzhNc/Yb
LnHjMeF6eBi0KsxE0nSYwurZB1R7f93KsNtCXFvt+GfzGTcslEObpnAQOiSDE6xKIbZqwCDyvV3J
DiinfnCNx6AwHyAYgBTFSrL41GDAADe/CkB5TTvETH7b/W45VRz62+RJ0k+zqmW17GzX0072RlQ+
7SJ0aj7WtrDFFXUf5galvUwas1skgnerKvgsPo7XCf8CtSlmf9BwDZoSibtiME4GyRJELU4Og+zg
ldSZYmu+7qY0CJm+Ep8WiiQV7MC1T09k5NWAQAf7ZNCI0bU0W+mdoB0zYDfsxYtIf97vucTpxKIN
LLAE2ovxgDnYzjk6R5uvfRlt1zCsBDmODCUl9e0/mASDnmTjY0ou6343Obi/2X2Z89RyOiUxpviI
KilALDpPbo++lCIXnERK0l6snxtzdI/9A31tdavHFPcnPehwxKtfLW6mjVZii4j8RhCvqF+2szmh
OZFUVJfOR+WcbkfzgXb6Uhe0wUCS/a+NaFDzDqOKDwmhVoEtz4xarDEYXukerCAxov/MSMqHcs9q
HqgNKk7v67hsQQYUkZBDQh2Jja76SsURk4pWPpCj7IOKuGUpNp4SKX/1lyCRqRAeRGxnPK66QNMf
HXX6yYDGb3am6tpi4z3NlJptWf2uJn8V8aeBQXkbtIDTYw71CQuiOEIW7O+/KgfLn1BkVUutrqhH
r4MCF4VJskbifm3xMKSr5OwuuDs1LJ0Qm2FiBNkarK08qVxziUg8XNXiPzYEoQrO5WLm2HISY3Kl
ek/q1fAbypqWIsoOGrWGCAdq55B9VFFwDTsagofiNdJogjNsuVAtW9yjAkwCwgRPhkWQNSd7pdwV
RVnCERrUy5KqYhrB9g5WRHxo9eJRsVO7vN2moCY64nUiq831CT9d5MMAR/r40lCzNqqklxzISNWq
SqgaFm8P77hD4anArZwnjLrmjuhMGWh1VwpXxAj+KxPr8f1dWzsVr5yvwJxzVw1JzKgENF845mrr
0HhD/fuYx0SBs8Rw8MrJYco7s3LsSsGmMvTm6zoXy2rLjSgEnw/ZRuwujFZJumPNaAGyeBkgBz1S
unF0a2A+qqrCf52BonCIVnTf6LYwph92l3hVKAlGFWezRM3S5rfItNLDCzKk4rsHEUBYnQqIjUgj
CbkqifEEsJ4Y/qHk2l+XHr1ryYhdUgI61dQTbaO/hil+ATIiOxTuCZBDSVTdGFGuDhSpA84FRn/1
GhBNUbL9I4PoIVCXzPZO9ke/Y6G0s4Bcel37D1dtcOqRUp+GsJ7sutoYhTS1n0QUVdSKqoNPRRW8
qkQ3l6gZkj+RUAaXgZfl59gwnD3lA5R6UJmxjOm12/XSjkbqBiBajzj9Oh+jAN0Cki76Jp2jaO6D
+wSVksXsiWkU6gfWjjB11NoFjpVGVpqAu3dOtGQp8SKWjQCLCP0r0h9se/LWPNdNCTlWf3V0yp06
vnpYuiHOL6+/kHxr1gbHSYO1U46Eg84WFe1Hm4W8tr7QGdIB0UrcoOmd7TMkOCWA/+J8JQuawWa4
HVTYqOQCiKQ0sK5a5gSU61C2QcmEmFCLLnu9mRZJBkbPEKNpHKeAb/JohYfMkNUAOu+Gc6OTKzVZ
DOkUdnZeA25+gzSYwp27f11VgjcJNjQf/TqtlexfB0afo8oyMJyiRy3OGHfg0Zjtnf7t3AtNJIXL
xID02D/2NX+gCOgDGJziywjm6Uv0U9RVlMlib4WdCoPmbQ6KJkvT5QnMpeL7+4m2aOhO6uFz9Yx2
bbroXojyjZpLMEoxar6hFH+YCcxPX/7xhr8G379SqZndkTJ++DumM6ACxhhFUkW08lq/k1ze5GQw
t51cPSDi19ueBy+7+Ngngu24Oukx5IToksLhyf6srvCdcLIVsiL7/AVGolfYLUa1h72mozw4nBkl
U62rad1qazoFGLQxPCyZh/MwgustqFq9/7F0XluqaksYfiLHEMHALTkpKuYbh9qKqJhQBJ9+f+Xa
Y519VuhuRcKcVX/9YX9LYISVGC+On3TLzD+J4r5FqdVijeRBhsz3jFkV8dRCHrHF7IxRaVgyadLN
T8kt20F335gQycBd2x6lClM8QivJh75M38hPIg2mQfQKu6CPufMSlgbnEYtDC0npVPYSKV9P4SYb
nkjvIZIIZBvWWCt8ourUfxA4A248gqA81aJQcpG367KOTgumbuhhDpUrDghT2fyvrlagdMydzbJL
R3EylqlPBBfMzuW0E25ASoGKNZ9HaMNJMtmHPlu8BLi1hYh3dxWi7ohk5ijwrqMZxF7OLE8mZkva
haCDh1WNXwEeruZ5T4bUmGxS7LfHlWJ3hr2/s0sOI8eqDi6M3YGfJdKxY04qxtGMVoMzdPmuhQuh
ljRmpeDjhzaGpcZjHbRA9QDNe8nraRSLy6GxumIEBoUxdxsnr5cUGBp2gLfo/mYq4ZbmC+qFc8Rr
DNV7gl/kqL0qKbYgj4WN6XekxZhc8eAOv2bKh3gwrJMBLybiMHkbLtlMpLbbPbxksfJkET4Qa+Iz
dQBSnn2ippMR5pBNXodHpAQ6zNRM0hwwX30TFcOfLY4IXlz0diRevcmo4iqpTEhfawMrNT5oBgLe
QyXIFsyYAjce/NLkIxlY+PiZ3wViIkMk/XXbGWP4nP/wgsPBjDxo/2OVhCYQrjfoOT3vWVpX+ycj
3jyW74liitLPNqEelWMMXAJUO/cN1rrcPUtGM7KnzHNkzrmLWTVwjIljNegow3KmZhEx51DB345M
Zl/Yb2ZMYZkQLTkAUH35WjXSLDcawo8Y4WeO1hZJ9T8R3Gcnk2TZujD5oJT8SluObwuPrIElKZWO
zGVlgrIWvURVGM/x7e8yWMraVfFtmB9i7LDh4D0LzlA4QiSxABTCiQUcHoXfPRMjZszaGn1GTodG
X8HjrFg0Y8VtxUiEYRF8SF1JJ23ssXr+mQ+Gr3pwHL+jaoaT1NGTpe/GrOuGO5J5/U1rPozAmYg7
nR2uTl531UIh3u0/drgpYhxa2jmSPmTIlBk/YIJpbopf4DtqOeSnUaB+ovsAn1xTR3aou2veRDVb
kEkK/zqGeeygevcazFX48EYHqSJ/OmQT+V60Pkgptd9zW9ltZI3dYA30ajKyE/pwHV28N2rMHm49
rN9sxZVbDb44qvdfEgaHX4YIaxm1O5wVlJT3QIs+iYplwM2CTpQ6HhMLIhz6V7sclfgIUPl5J1v8
KbTtiVGywjFRpe/L1YuioRlqc+Ge3ffQkPp4Swy1UOTRlBJTlvQPDHtCFkRuGCHI8bH1RbVfhMc9
zitRA1RZhef68L7DbvRN7vSVR/ppdShaO9HTdfkq3R/lVHeJ/HnSGbzhw1KoDoR2Be87zGNBoKoB
YxbvtGr4+vKgD2WXufLF95w5dljTgIKviTQnpYGpOUj5YmN5caX0OscNpICdcYWMaPlhxNDw6600
P4xN4KzLp6I13qNSo9hX2et5dcozYGk6DkRZJlgCRfDbbK1qmuD2EDFTyuTi5nUGeahObrZILQVI
V7F00GHJNQeqz/KYoCsE//j15tSMWBua1VLxi+CDwgo/IcHY2zHqNjTJAhuQLjDr9Y9UWHe3ygav
LFSLuHF1nguh83Xsz4iieCCE/VEDHAWqHQRvmRm1hzKgaUzaUJjv7mPew4RGZKBSvytLdfjwMFEL
5ProE44hfu1yaGV0PG+CeoSRFh0j1APjL1X50ZWr0ENxJF1Vh+n0XyPswK4TzSnhTThDCY1k+reo
rJioMijMDaCN15LttNO/+L0ViSD8ygZo70RkJgLuJq34PRLQmUgQVafLBjowxcRDGyEkHb8ZV2gw
RIxTdF2cKakk1ogiegMIft3l8479dBgaiDjk7R/4kfMYr1lQpxnQ/k6a9ARFJWKzJv2iOlSGrfGP
8aZ9QS/Oc2lJFF/rI6YDoxldovuCptv5AKtw5ODzySUqd2gQ3gwLalSHUqW37wYoDQL+1Kl6dp6I
/xDEyvDYhyvoMeEP8TSlp7p5zUERNAfEX1nHqDXQvRyJICklTBlGR190fJdIrFa+OwCBjIEgh4Aa
bKwwn93WHaOMsAYzuyRSQd9doBSv4bhxTC08beVodU7BP28wmfOVfVBVeWwE5niiku/Gn5MvDRAV
tOQNUtC4nxHHKk5ylM8w7ng0BWB5WesRAxlHlTaZluMSdZC5/fKu+ViQ3l4YWVym3eWbVC5ejmsS
6DEzJSCfDkKa9rIRNQGmpu1h4683Pk5pgrhSlCc8bt6RteNJmAIOMvRNbV/hObku4Nc1mWAURJef
Z9WudJS4ihUfzl02z0O89grjI31lZ3WKdHqI3dNBmuwJVZFHp/A6Y2X5CM/zcplzi69NDfnd4DaX
l1dQnoxV1NCNPzp9F6Uv8gUslkzuxF7T/ia/byBLLKy5wfJ5jZfCwztvNbmOorYpwgyBzH496Izz
OZgXUCJiaogq4r1G3Y59Ez57cED/aD3pcUxcyJhyAr21hw/wReC6vU4y5JXmPmWRgUd5Rn3jPogt
34JgLC/gI7XHj3JagdS/m+lf6WiHikHI0d7gGir5FA+/huRQMxOvIBJh329CPCBV0lFsYQdl1sCI
8N3RQV9lD/fAIRYMwEQtKGMaxZF+wekvQg8LbAHABT1XbHlJAYkYd0iv+DoI4R1FBsVmJ9H7qgux
zthpMOukOhvu7xD8lkPbZTaKUy78MQKx7CGFvXhNi86lMnaQg3zXxg5FLDDIajPUjXiisBHLbIMm
UyYaMg2XfSunWTLuwT2Qnh9IU1ZTTipLskCrjej+0xVczHwrXFRplgSz/b/W1X1pTwX9TXGXYETO
npY68JHFDu0gs2Qhf3eHLNzA8tIwA49QHzz74hYjswfBVQVqZ+viOxT+a3nvHg0qKr1QZOOap4Fn
4SV7D7BwdN7JDSstaSlhEtwoLVrAbtJgTjmXE9WeloMbX+HXjFodCF7+VifHUGb/QrBS2a0FkQMi
jFrWx5/SlNfW+Y/LeBkL/0wMvWQT37T4/hq3hh+PHrhM3uy3Vz9iwHc7EGIUpINYgJIfDuDczZuD
6Q2FvHg4gUdQ1tLLC3wtZ0LO0h9rE8TnW0hDK5sFLhT8w4k/sa2NkVT7IMM/jFg6UDEXuDOAbXj/
VOcobudgKtKmvvkRaco/5mtxididFt2kWrQJgzbAUiVN6sbSzZBST84zbaTs1n094YuseCefSEck
2XWAyJshMegqi/7Jfxxkpirq7DeOiCK2I/kwePD/MiaW+brASoAyjPml35X7erWVuay4XnwO67bR
AGAtGSWv+/KCohm9RuWNVVWPRVjWja9opt+2jort5KcDmdbK+0GTdXIhYcsS9DE5PPPq84Iov5um
uiutHn9qsTf9G43LQSDXKFkqZWzJMh412Z6Rl480IrdO6L4LYISe+d3d3+Z6tV7VAe0l7/Cl25mJ
oVXL5YdlF2GGLrYJzwsb7psxwRWzBGbeOmOChqchzM8O62nDuy4ErZalvBHKhEBsHji/YiXCBeNZ
kdpDwKLupGRaA4mgHlN+5PPWwKsBEcjgM16kY1jKn+LrXNZTpFGx92sXxywAv0fYRNbRGj8/Bt95
dHNCk82wFsQi53XFbhKoho27CYtBcVLvDhFBQ1V/he1ZRBVP+jt+sLDcJlfqxppnuEl9h5fUlEop
6S4viNJA+PqXaXP7mSMIPTHuOzG5OY1aEHfRKiBiY/CX0tQ/OyYMQ50qZVry9+lxdU4QIKfwHlkk
gT3gkA+bdN4wxuGz/v7X3PZEQZEmnbXVbLug01jLQFrcf+ZPEllvJjpDHJigaPPzqEQFMxKfSp6v
4+i5vxNjgtSQdwBLJv7G+uD7moAtUC2CMKsNyrzfkt3ZPitDQUzff8So6kJmrgxAH04vpICOU93I
Fq1In0FYAcdNGC7Q+2UYNquB9FfSxlxhnqCFJEW55XQP6R/ttCcEsYr/yhn+4FDPcH69DqTMh3zL
FFWoUAUxE9fNiV/6aB03Sd7LJaQARtHm7K+T5g5y8KLGBvq4ae1kMEBonoV/mNiqsJ5eeBpmB5nl
3nDSF/1TFjSwYeYe6R+dNeRpuHYxeYIJDbXPoBavReYHcN4eRBoTg0BDyDFbe9hfBtkcOvKcrnvi
ILNhTk8inyv7uw2bViNosYfdA0bDYyx4VxcPrNjmyiWcXfPFkZWrcsTQGPb/QYADsxeeF8RHtoQm
eg+Smtv0Yz5mx2Fjd1weh+tRDrE7bu/u0fnB2tChNKMyxXQCf4EjpaSarKfrfXNFiYomfM6GfgP8
Qr7IvjhPKQtxj2VRpdJAqNpfiIpVkju/kUKMC/kDOLhlm0byPlDkXf3i8Nx9RmDUf2zyouEXzPEY
gYq9ncqcfrbgTi43MVp5oFGPoAyUCuDN02L+2GIzMGTHAZ6OUMVRXlL8VQRJMU0h/pshhT5BfNIh
lWCYzltuI9HfpJwYSGkr64/pkcvfVU5RJ9ZXZ3ITiC8027W5DFLqMXWpdUEfl7lbnSQL8ertWyS9
40KznlRd4/Exe6S0ETexbI/v296doZOl8dAPmsusT8bsvgzXy/Xw2ZbArZ5xq8zzSKOmHHT+Wj4J
GLiIE1V0HDQX91mXuc4AQODLTLcd3DfppBWrq2HNNKJtlmQcfEkmNjIwMP+jGtVIQQrAohU/yKR6
7Or4vSup1OHlF+KqvRDEibSABYjRelHZZ+6Tym6hrVXdJrEqk9rXMEd7ukWseRd+V/qdeSfUOEh2
tGra23739xHOky5v3sd7MDlb6r7ltbw77hDUEriZavMXmDjGK+DwhMlq4NkiYkJkJUMoTKjYJ8Gy
GGgf7eCCQmgpEFkOj6PBAEFUbjCVIvz/2GSgitpQ91VqFxPOt7AVXmDB7znz3+AaPIMrtUTLHTXZ
w1X7NbolWcxixEYrmLloquUpoKy2m9uT3Zuv5z3wzKcp7bU2B4OV7milETt+GvU8dc+agivktJyW
D6MzL9i5K+zuTUUT2y3I2TKdJpyVASpLUnPbmR8Dauop89R+Bto/h9kmWa33/p0FlhDYeUrXQ8mL
NwaYYNxd1uC15jtgbf+I9BSoJez8nea8C+NDBnx8G8+of5myJPex5vLp4CiaGCkOxHgCmTBlgsx8
KLT27znFKgP1kbxLmmBeJsJ9zEyZEQ4Fg5S+OpM5/HEKnAi9IXNoBibSZks3jdZbjD7leeku6eEx
AudXTOtAjfaBOshl45I0oBGKpQTixzfyfGYkbIGlU3/Y1mtw3dsQ88KIZZTTiV0as/47RMsr3RhP
0FQm/7rQbLhBqBC5b+nPxSEGkoDt3d0eR8g/eviRcQJ1/zYH5cUCiQ4HPmnOYcKFmWLeEIJjfvB+
OzNUwp0WCj1mZvDh8aNK4HmQvIu9tPPYIqIKShAXIbgDC8vN2QphgmK7yVjRqxwVXvkpGnFP8wbZ
sBWlyysH1+KwTyMx/QQHAlP5zGuma3RIiK/Jv0jeoMMNGBVkfjGWuY7EQCuPKQghNb244JJch8GW
JytqnqBUhPlC+cgIdiFEoye32jtWSPm9B02+BfHQQJQKV7sDbqwA8HArBp/kwyxeDAvVn3PbzeHF
mNyeUXzT7Uc4tmAIc/RvmMoSVwY5l/qe1Oec4lUPJMtZ2/5cvEBT1oOC+084+NQo485YRIgyPz7u
MaViqCrmG1LLHXoMfLhc4/dWp0XmHuIqtuUZ7d/IlkNWfL9FAqHfgi4NV0/1qyrglsCkEzE6elSF
K7YvtpzdIQ0B3y7uneSZXye5kXAKlhub6CsUFA70rsEmCRj3Di2WA1aG91b6DKpgqYhFT4B1y1Cg
ofgAoQcdNrSxSSMScg8zPxntSeNAaQCIZCVCYCWOFIgfHhrzO/7chrJH3RA+5hiaYvEnFFhpOPl4
cx4aXo83k5nMIxTY5diHLiLKUdi1RMsCwzzEJAauJDxFeC3SA/VM7035ERYe54PO06KSk8HXi8Jj
/DZm1Iz0tSLk062WfIlZFE2SVPyJDE854AzHGngcnMz538XtAJ3wLMpFkLpM/xOXUloDX4ScqDi9
Dq8i1oS8m7y9XHvWvL2cDTY5TjbGsKwwKQ8EH/lAR8EzxIJBtXWFCYXD4RQq7h8POLYVezYgeqMp
ldTPtJ9HyJE5EWyAs8mokGevotOC8HV2+CsTGiyf3MtKZB3iTyz77PdmJr92kbbGelAhMtsKqn1O
kn1rzoMNnCILJb0azx38KKez7SESJFiBvoXHpcFDyUPbg11MZ+m9t1wyRrDQBMLw5Qj9WaxYZE4o
g3PuAs6fTG8vrhCL0Htyk8jArr3sjGET8R0P8fkRFwDoUIc/TzxeURHzrSxhNFg/JjXVH9d5y0JE
Lb0H2mP6wyvDw0m5d0FfAEUYu7Me4mn08UArxDZH6/9xAo0ppwQV6IdZKKdffB6x0GGIxhqIdxsn
SqbbxU8fCwcNTFRmlLCD4NbUcwjjbAZCvjiOYNCFcHnYI95rqNONZRpDmOZJ6ZxwZBEEh7V73+ty
idOYHQAQtTm/T2tYiNyqNRDJYYDvXddE5TBIfv8kXcAoOUw3chSId2hwZYzcwxCVrYGyH5GG5wn7
MjnaHcj+XHG2vanKX3phwZonFqng6XVUA35jzE3j0KDOFRto4UrC15Q5OfbFhJ+g9SOQga8JCN4i
ca62mLwEpw1ROMxNCEOc6aNuIFA0P8CIgiGgdM4ECHGFR9BjKrOJzo1cH5+BBTortnNwDrANplA6
GdoVY5wvzrf66oEepLk7bmoKa5iB2FE87TXyv5eturjeujJewumLopI5ilh31EivJMQBu1iADnTc
EqbN1KOHqu/knAPNbtnbiVTLHbQ2DDAZTL2dxuqz+JAs1+iX9pNXEhUdsTh9UYA9kKCIhUHtNPo1
Y4ArQzn5WRW2jhrc/CbAf0oTQbbcTxzYYpzbikxGFQAWw+4B88VhxxHzxV5IQ4JHBnbhcMN4kGAO
uR3h5YxeVN6X4JGoTGT6rymO7dPn/kIdoLFBNrhekBpYILoM7VrhaUTz0BFVNotfn3Ht/cyy+wYm
OfOEUnlwO9O8iY10A1AM/9IplKE2d7kw81k0JEvjytIPGpOzZb6BhqzbA8IYD1Y9h6ezId6Wx/9E
imxAJd0qnQapToz9AcfIdWUazB/o9Chi0gTxAooI9L8UWzQ2GbO10h54N5h0YPPHETyxphfwTwM4
4jTWxEXzIgynt4yekbAhYB4FSI2iTcK6TqEmtF0adcYCF7uJgp9e6bji9dnKgbHZ94D7/442S93P
bJDl8PfwUxvUcwaugjOD8OsTphT2SzWaIP/iR4evziEdgGU/rRaBUwPMR+vaKPF3oS9eGy//Qbpt
YfRjdXHF/VkLOkE6rnwVipFYZWAsB8YhKSmoLkb4zKWDMzYcT+e5Y/ILow9FNqdqlQLsQB242doK
TLga9uDPFdiqPWy040KRA5thhK0bKzCFBfC3orDbPK0m8wiq/uTn3LgjgLvcASxYPcjsa6zZcHgD
GvnAF0fThYRzIwMIbFajNhjKh1BxoAx8TPGP49CYVubW+6AnV0wcj5PLBCoC+L0IE0isIgl8BWs5
kBxuCDZ2l6Cai1VP3/33/mxPRHV0gpl3m8K3Z8R79/wvtY2brk6olayVQ0c+RWQEdcR5uLl3HWZG
ZoxZ3Bkf++Tm2O2Q02iNnlisnI3V2hWqu2LcRsWIMMXcLAYY2JtNAk+e/nVYb/Lx+Wv0W7NekHnX
Px1A0MTy9Wudhl8IIz5NId+mcXWGLZtAkuDNlNpPvae/fZhjUM5YCPPwjADA4CCi5rgNXn7bqXye
EScfFYaoeaHeH+Czk6GuL9a4LynOB23a8DTk6qtO0TFuIuZoA8jCRiwGr8naLWYvzGM/mzISZsfk
7Pr9RdsKiXEh9yVqfnAaVNjsgdd6qxuGjXnYjTDJn6d45k+6kC1n22YfRYpbYbbczxP4FHncm/fC
9EHReHPKX1/V3jPpC0qiriVT2niyKwOkkFfqrvFMg4sRFuDbUqKLYaUioSs35BkDdZI9KQFfDsj7
fcFEqp2UuiGmbDTlQHSjM0nsz9y8Efv+mrRAj0lpKs1balRJvVKtNfAxRMZXctl19s3CeA3hrdjP
SRreOSvnQb5R0BGReg2PKlCcpkmb0MUKEkVFDJ1G/BaoFmV6oRod3epOcohfTW7wk9XmGQcT+/Ho
mDMwSVuymTYVmxGPPmQdYZcaYk63BQxqwKfB/omEgyvCALHq5NGHhYJREh0BNrTDFiX1l0GgUOIp
bShhS1n53tjRUiCsw55DVni9Nm5D+ItEXrFBHbAVoKHdEJYaseLSxhMg07aJOUhBIYYiEK6m1xV1
PpX6hxUtEVsOcvKomGgtBLwGti5MFh0SGIgzkUCT51To+vSL0zxpbct9Ce7K3spocSQzw5ezXoHn
c8987GwjYpIHzyV2eOm4yYTsgx3XE7AUGUfHfc+eTNmaAUIXqmMCKpmyIrPlxuO9+VSYrHM+0MQv
oai6R2PE38wERAYnq6BpFWTYDc7DfMiQG58K/+3rQcNN/9awrDaf6AqrvT3redcAFgoWDjSuLTGu
GnW2lF7D5rzct7YV5eML81kxftAbnHJpeI42GxBzi3VYE5eGZuFFf3U36/nZ4r0BrWkAcS0Vwk9P
SuCcn4Z4DB94xExuVwDh4gbIo0votUc069f4bJ5+hgFzDywX4M0EKsKlDUNosR2Hdb26EvOZqIwR
qcWxeiR4Y/Xe4gQRi2XcixL/HGvzd3JdsU9tgW6Gpz1VMGW4MuwcHWp3fFN7/Y+ZQcxGa9uxvcOI
sSqFIN1kbYjz/jFUqGcImrFzLPbQoxuwXTNjAH2Kca2v5PZ5eh7n49ekREg57C7acH8jfM5T4+wp
xj15xZ2Zjzw2d31jfwklk3TylFjIE15jaV/yz3tWF8wO+op5SQgN62MlkQYPs1WZ4lmYnYlC71nv
E0QZSBWC34EJbppOSYSd+LyByA3AUMalC9PoCTNCvOQ/zsPqmg/VyFwFxMtuY6dhXuYtPyPGsYdJ
t817drCy9tPgEqfBi5I+OMXQrUcqx/313yQxdCqj3qtesX/3G01C0c6VWc0VbE4uSb66IkFJ1K3q
qXMJS1O9D4pLJBmjel+YZdKbsRZmXhqugw6mJkblo5vCvw54jkvol6B1Sm62ZiLD6mLvXdtbMt22
Xyw0ej4QF5mjY0gnljqS/OO3RQD3fSbq3AbTUVg3F7I0UJ4I5/mzSHFWsc9IoXfHwwuviQyfDX1w
JEitcNVt3n+YmU2mW2Ws2c7fRJxnQTbCE+NJcZIb320ZgqNJ7Nr8lKyHPZ63kPC3ynj0FaPgJPR1
QF/6GZQZjB5ml6GOS95sHZRsFfWsaeeeYuU4lOsOgdzouy5/fNCI2C1LO7ADdJj+GtXfe/WCyRln
q1PShfO353hOZL6dHDI0OZjv3E9Rr3yw8OidXFxB+F/rY14LuE2GtlS6RotwGNZCLjj0QdTptDk8
Ae57p/0gXgLIQU+eg3xXro6Ui9suFeEK0jWZAoVFiX6D/VdBQvmyyp2HFQHGYHcxkJiAxBCSUCa3
jfvhvcMa72K7t8xtgiiVBHEQODzUx9rLahIC7zXstXWEGBoDOjJ0g6TKfYh7B7C9UxrjGMFasD3b
Z5zUiNR9AgmGTc347Nvexy3OxuQJEBLr4Wm3njX7XPR2yA21z7ED4amohzwlI4hPowqdN94mw+wP
ilRGSijL79d+TxoHfCD+ZMB2JQz7D4vLlw1V5jnYCJxV08p5WBV+qbrhdAHMS8LPx4KpTbksyI24
Z6b0FVOoSAiDjXmGfQjIrLXM0bvDlUc44WvOJ3oNYPRYLV6S9p3uLbqEc+mAXyY5UyV0WyCcyR31
vAz/5H00YAnNyYaYD1zgX95pk6mI76CXd8AemcnyQ4dpGw6mFP6iTp3qLn3700k4msFQs+YSVxaM
OK02T3aXsQFa9huVf9BErwvUeWbYQdkPgYUalzY5AahkVRU4Am6hK2qXeo6Yicp53jTY9yDmijUt
nB9ep5omh9yhe+Oj/qTXDz7pzWczoBUpGUeogbYTLhth2cJjE/kc0jmGxvRl9hzyG3c+IK/EE3WS
VvJxnk9QdDhrEguXQQQk1l6sjMgbRR72dk4zqpObuLnhoZJ8dqorvzPZgNsNQww41O/hbgmrz1BG
vURf1bvuqsm3lea1thovJ1+kbne6JpveaujmixJkfDxUkJYIg7S1Jdbuj+2nTnS9aZ4enMkujitk
IQPuA/XCbzxbyYEJcmYxmnfzBmppTlCocQeDu87rOVOk+mG/ac0w0fEybkD/M6mTKeu9bT8sZRCl
H4O/FLE3akSbGo8WslKha3JWLkDqBw09P+00l/lKWJFV6IY7mNJ4G3gdzo8zaM/G/hizwrPUi1MO
7jbN+AmdYibr28sACJQ7421pEMy6I14aJgA9rZxS7oWX+SPisbJCD2BqLyIQzrIPf8Su6KYxWWC9
v/Ni5jSdSHctDEGSAFkrRQC5Ngh5nIuhCDK9JR0t3ExYfNKqKpxEMRiZYfTCZoNbAT/o3jCAUAOe
GTpwm+sm4hRhoC/5KXvz76YdGHbEtRsWDq4IvASsSQ62dtISvl9FYYNzTJ+2jA0opcfMcW6ie9Fc
yd0RVhCkZioZG0U0A0g4L3HPXfUVShyABv5D7wnxGW/5/nHIHxgsMyRa891iySG2gzHCDYkccVbq
4hfHFY+3K9LChH6+QIALzacraUN9RD1vupbF7K9nzloBNMKZuMWh/5iwtGNNz/eJHhgdz5EJ8RVv
DjEd5nl/m12jEQs9Szw92r/+4Ay3SbRKIufpS90sQ2xEwXEmdAkO/eLOmEfz4emXJLwCio/HjtcJ
xEe2hWF5z20RKMHskS7o4jxG27hr9EZyQNVEWOBakOtEWFBOsDM8RqTh0jKtl1lwO9vlC/vvk5MR
aQNpGXTGbgOqJphCTFmD09ScnKGAzJWQ/Zi5GWnLKI4YwOyPJIy2HXnBvhqmq8e+8r7eNS6mineX
HSlPzXx1ce7cbDD1CrPumO99/TDUObvV6GRdE4Z07ovd/rZSyPKW72b3j6/QkD12STMPHqn5lvDs
x1S8KXK4JX77bJK1vKWpG5HnG19iOUjCs8c6zkfu3s+MFVddteJ0VFJdUD5DKOzgREGC6UAf43pR
UBV9vZgmuoYa0N8SqST1gTIf71lF5vuxOGNJu8nvYkLklVtazQDjC+fWT4O8Z6ejlNGNdZ6ul+S5
Ul1lFFYX6wyOQ/QzfL5pMb06/0RmNww1OMPGZNvkApHNivTsaJ6synCHN0qxk3N13jhkrf28n1JO
YLiB+NdjcG/hgFhzr5kdXvvhFm7H1GkhL8ur8whU6+50vXKY2xXVLEgBKSMdEkq2KjP3r0VclC9y
MNGVSyXErTQZY6aEydWAbsaCiIIGLJIq8WUMd5xxvAtYPkGTxNVKaEOSkY6ZEbASriY8p13X3OBd
Cdt3Ptxj/LLEQkM8VMTTSZzNiHmvFyiexWLqY4kJq4rfi5hTSeAdGiT+5e1jEFPhDtV2KbIAtbA1
4XmH7+1rw2xahmcaPooYLJHP49tAuuL6oMfFLKdlbNILS9KKGPGLBgdpOA4Cr0g7iOBOrqUkYr5h
m9So8r/Wk2wVgSFELv81tiEyIhaGL/305GhB7BAAZT2S551HWnT6OP6LsenfrETbV9OPi/E+8jt7
BYZBuykMk35tWquVmKJUkD000I6mu+7jlhBUjsQHvGCmsPbM1iNhUq1ZBxZom1hfStEWxbW5pSO2
II1gbFDCBJFJCYuLDsBfY5C8KoyVbnxm8t5wSHg5ODOgMyUyRobQjsjiC16Awo/DFfxUoGJwauiN
R2QVWAsBoojtQGfUNeIcL37RHYptRJtZuSQ9yELHvS0+3KQnYyNwQ720FoImeXoCWNAs0h9KLIxY
r4pnQyvgPARMvGda0ILAspC1CrhoIsALVDLAA2Ps8loXTlyX0y9KE3wBOGcLS3jWYg1pmdwwJlA8
GAyumSbkHJGtSFhzIzn5erweMW6PVELSWryXFtDwDxrx2tWI1CGHFib7MBt3QIhUumdQk+asC9Np
pkZdVqTUJv8Zv4KXNBs2zjgOSlmylrMgD979a3xP6pupbou+xES3vTwg25lvISXbK9yUBQCeA0xz
9iU5M2OOXFQzaqQS737r59MjC6I447yo6I/mzWR75Xm6xl9M7jpLsqjHKCQ8fXCfU1Hz27aNQAAG
FDJH/+zSCczz/trnl7UDrMYoBxiEJS0DPf7tgtMgclmqM49wK0AuzN2XIooiH+c3zTva9MBClIMu
y7BYjGFuVvLgqxpALt0v0n4E8BodNtwWh6EBqCMKraDql+Nj1+nOYI8hu+95ik2+MSSxJ6A6IzzM
z5TNMfz4x1A45F/7On7DKu84lJ+ww+W7FAQL9J4ieBULOi0oo8wDm4IYwSkizN5OPQ01XBYWY0HB
UtqWls19Ol6jj207NGAtWwMnUy2F8mupRu1Isc7hx72ZY3x/rixFsEFc5j/EN5N5KFKW2louxRxP
M1o+xngjeC7jJzr9u+FO2DZG4Cb0n7QuOiKQU1y4zanrkp6rzpqRHkjSltTNwpL7+CqTS/mIRMnm
MojwmpGGglhGmJSdTjW7siq9qdBh0BWcJKYMQBpQEv0j8ZOFLzG0ik1bzmuKfxApktxELySA4rRR
RbLIviZVVG8eLFOq8yDkKefD38btNu4Up2EJ7ifogw52KNu0Ahqh4PhyRpNMGlQou6gll/6NGftn
8OHnhYmZemev62iw1nCJDwAx/C9lAQ00CVS8iyEbCqeZm/jmXhyVN3gEunNkF2hu0BwTTFXPONH2
2c6Cwr2NZOnYsvaxY6NuLsxnXPwSoH+mHMZWwfcR6Tv9x/AYi4Fjg5nE/mXs5E/ilWiPu+Z+7G+3
Wyc12EnpF/eTDs5QD5cNO+xydsSFUhLTBqmx37mUd9FE1ixMTlhlt2e2yZuJBCNk37Mm9PoP2QFx
hyweVBGSik7UAHtVrLFH0mTzfYon2/OJsuNxM4/Jd85m7+AFydMIi9Xm8JAjLxXztSkig8ptRYRc
25GiR/YI7kubj07AnDzjvY9UFhhYEZJ+M/Opz7PZr9icaRGF3iJsJ2ATu2Pdw56lpDSl2vDsauQT
Y4l1n/NM3+cXZhhELQ+04T28bmUH7fhPTwwrM/c6f8M9tvaZeQkzjk8csc7mzt7JeKbFk/pGfiAT
TABSoVyC4h3gnIKnwe5Ellk7yzbOjIUlbFrRNopnYbFs+oimrF3XvIcc3OTJgRnH7YeYeTnW1MUU
M9L8J198em36VgsPTCSQZjpVwSEbRsfP+u1B5rq7HZmzw9R9GXsNzCZzUxdzeg5xTMEtspo7MV4I
+WwnrqzVy9+uwJik8NJtnZuBH0PwYijjjnXaUm+NU14gM+clc69un2MUoZjhanCEUPHAi3lYd28n
cFRmdvmFmsvXYpkU3r3j9u5dw6/LExLfAMEGl3nGcd29xheBWMkklbVUaEpypq9bDnV6n2dTbZlN
1/7RaXAXcDnLeemVoT5upEa55V+GzAAqoBnuQugq1NFe6QHa8Alxh7RFXNSBuwbOtejiGombp3x4
EWKtnU709Dr+y9NtTER1eyy3agUPqvRylzcY93yqPxuLACef6l3j6MiNc4zXPCyw4sQVzYXz1h3o
gzKkUjTHKKiGjfGt//XA+7nTFa/gblQZF8iKuZXndiL35ZjVfqi660SLITNymiR9oKQ/lqbpi/zr
69ax2k+jVmKcDlePprXbFwArjUBpkBIxLWSsg6Tq7Fe0aRK5lpPQ+c9QLmeIpAWnSTfuxq1AWKvr
PjKKAid2lACRHssUSXzbX9hMtehDMND1xJRCVfhnjcAlcaeGNMbzI4+ejnOPy0dxc9b0NAQ2M58T
hTzy8LjEfoD5xtfYc7PQ3oGCCDYsviZM4L6jNm4LWgLPiygzesQSmDDfU6TzGz50FRavxhoDWw23
4wvV84MqPbPPq6KPvUHAIsY5PyYZYb1PXEnTPnMgcaktuT1zk7uGi+ivl/n0xTPATeO3aQnabMx5
P3eF0vYEp+zSKXDleN329ju/8T6K96jYx2mAWCNZkSj5j6wSXHEKG3SGmELI8a39V0gXYI+Pjhjp
QmrjaCZyQvgZZXvkvW/mPQYQ7Ge2nKn2HEyBtevtFvxLPn1wM7Vpz61H/+Zyi9tvt0kUAEV95rU4
kQVn7sMAhF7iAlOLb7q5ma1zs+FPG1LAxGV8pcDKXSxaORdckcFlV+zV8KgYOb3QmtlxQTjMJfwM
K1YITCFqURR7X9KvsgN2+iZ2TuyxOEXQTZi3gI5lVLKEnLYNaqeeeURXIj3oM+ZtmME9VnenPZcP
TBhbPiqTr69wqZmUWl2UldQ5Hkob+8vjeINUUvMOl7uhRrdxi32nZJOXD6awARTjYsC7mhjwZuZw
Aif66xQIEmldFGfV9lSr9B/jMjrejfdAyoyXHxf9K10YfBY6fpGd6gjtKsol5hhEP7gNhqyYQbES
0xTMSC9km7zyhsUg53nTzHJSDArjV2nYF9D93HsE1d93csdy1unNrkuFm1VGTz4VIHsQdzYPonRq
F2eyxresB90HVxnxUS/ZTOsBtQ0snFU7Oi66XpMuz3gEvc0j+AwU74YtcRk0k6+LexrE7AVD0v9o
Oq8lxbEgiH4REXjzKi+BhBBGDS9E40F4D1+/J9Wzwc7OtEFI19StysrKIq1KBL4mz/hKTtSZ4FFu
28XwS2AGeQ8BEYbSgAJvfb2pj9fKR2cM5rNDbQe0MlgdhArwqI/xdcA4ccp+vRkgxZP11x2RUMaR
R9DZzrxHcqfGw9nNgcODZ7/mETvbeyLz6vBALPuk1IKDcr18ps1O3d+Qki35m466xis2IRyIbmYj
vfQusGT6h+AWltot8Pivd+5mQYwmN1+chnI+ZjqsZ29StazxXqX9GZI/JQAPDm4lKgynxvLEpuHQ
IfVJetlvEBh9O+CswcNFdfrQe1851fHB3SvSxW/j3D0EDaK+Es8nNx14QG7xMe3Wg1Nw7NZmjB6m
p90l1cH2OKE8CaWAfXXH+2RMqMVor4PsjfqzwKkoXttVC3gDTegYE8FpL+N8MsOaMWoQVAOmkI1H
SQg45qBOP9KrI3HEjsUmtCveYUK+onsSyHxZ7tlqWS8LvvSrHUiOnW8YZPnATTDobHY2KRn6EB4H
dntrAru8cMpmL/fZFwBwZB8dAtAEAqUSYaeIzQkj55E/tk7BaYJl40DdcOWPreRFxeJTcM3OvDVj
Xb5cJjNo8OdI/orMNrrbuD6R//Nz8hoGBkj7UPSwkzEjST115VPux9f4GAsHaDiljqABFhyeVsUD
tlLguB98rbt/iprBc0rphIonKL9jcjFyPMbbnL85iZqgLVybFL6jgeNToC+MpNamSgpCbjAnhclv
SxnGySmSNkaV2LsMyAW6giWXtvYUCAU0iYN2ohoSIDMVZd2gCmj7lggTUW8jui+bWbJNEJHjwmjh
2c197sS1fkhvk6ws/dCdlbjsTI+5qUtCjC9snlnS+BC0aJ0hVT3qOySZx+sx4n2r2rzKwxFY2c7P
i9D1xvPvBqrsuMLuphKDGj5iWvVqIvBucFsKxNvM40o1hsIID1neSXC7QruvZpTDb/c8f1GSUnap
UTl3rp0mxCY6uTYDDWjNmQbiCnQQdCQfVeq83Leftb9+y8nsg11fnoJrt+btoQFkwaEHXsZpeupl
uKlHfHjq/NxDUGufegciV8F0O4dJ9k7LXTfDAUbMHhkDtNXBSoYk25pxc9yMUWp/eusljgRN3+Vh
Q2KiuTLfAwkfZss6cdLauBblDxHC8iYf/VZmJf/TbuqA42Q58fXTq51wZbIwC1kKyK2SJuTX14Q4
bKWpJZcZJ4ytpb6miMyDZ9r4Te1tWIUvjAN19WCUH+/KKNVJMXIMozgtX/g4A+bhRzPyMTiUNqer
26TEoIVgei0i8K5EDbs5wAXiSJpzvLf1RQnHVZrkn0UVmLtu4aUtynExrlukz3HWJZSNujuyCCgB
I1yDylZ/aIN0v024YRQRMBjyUgh2OJUjMUkYUjaiBG51Qq9tHcukajLziAt99sooC5QSVbLVyc18
4nrnAKMIDKt7c2rhl+5QcnVL+F432mc/HEHcX1S6691X/tXlZ+3X+1f8MmknP/O+JNOfHYtwcY7u
EXoCCOHtvN8yxRAq8pLULZI9CvFz+REpy95HEN/zSLjgSn2Q8nIbqYAdmxO36m03YcqrH1TL1d/n
37f9gj8dqZZc6Q8hGcRFd33fIiGFiF2ht47JzO2iE4J7rd7uV4cpzH6SK9SyQ5B6rtTLFoAfusIk
67yDJ9298UW9YsmQGsMzgLEPlg8wSLJAUYpejZ7+pYelQr7P4PRuDMi79+Tq9I7/GFzuupr2mzAF
nbd55yMfTvlhQCnXXcUXy+afd9Ku+hGy9kxE3Zp6ZCt+fxHTEwQAu4Y4qETyRqkJ1axIfF3lbwVI
cVgwvqasjqh+48EjHV5NG/ZWnpyLII4J05x2OSF5fRAogeDPW2h0j/i0NO8Uju0M1kwdneobmgzS
jVaij0IEdKm7QuyUUJ6xVni5c6mnj+1OHIPlPFlJihsVRDSIkv7CUu2+hGVCRz4iP9IdhAYs6DwC
IRXqKMKbQzbkwdTWj7CEj8zVhud0x6sSRWWdZ43vM8Q/khhgZTH0Slmn8vHRWBjVJcENdupq6T/A
V9V6/e8qKE4TjpUAbjn47evoCJWcv8Uj5KOv3AblNfzr4Whwk+5kxiZtKsLUu+bs95jMJcCwnOsC
qXOUKgzuTEL73G9XK0PvVGOAOWnyrEO6KhcQSmEQsOReFu2RB7WgRjWTlrO6G0sl/4OqjABioOPo
V/NApSLiEuwC8x5tlc5UypO0GIwYyrBHn87DV4sBMGMyYSW470B+RqFKYiwS6PyyCj1gZUJWfc7d
jpdgaphQDCd7nBrTOfuA8c35kpKxEdF4DYsjGqf+G5VTAZj4XRx6JNv+eMi/0pqjbAgcDV4fWBp8
X2oVpPUjvQAVjFJSAbWPXzpQ6gkZSPgVMv+6V+k4UqW12ngbbxufBsDeXTJ4bgN4AGPHSAIO4M6e
QL/Zb1TrRrAYnUKs5uUoNVMfhKgADGCJeu3FTI6lWdivt4tgVMhtmAXaRl4c8u6MlaTcNJpgmbju
VFibcipf7tnJwOFEiABH4UVU4xAmKYxJoUFsse6y6DMyDiQWbrimsM9oXi5oWkKuVZJKb+eE6IIq
bCl6xpmFKQCy/FIcEQu9qjmc0EX7BiWl0nFw1DSamy5YKX8uOHM4xQqMHQ4KF+cT5BSKiL3rQ4Ig
JBMOw1HFuaf3Vbw/cIiwJw/+XkNQXIh7lC2RQ9raRydvgpP/jDixpIyVDVHAOYCy+1wVLzoPGnHl
8cw48bsXybtKuZiDfQZeaB/AenYOrSVAhbc9zt32Aw7Knk/HU3NexBuSOd8G3Zn8h0k3yXgA4bRg
VbyPnxFpoY57BMkU7MXA5bjbneqE7r7/9XYcOjAXcXZc0RneGIttj+OFo3ZjKfv0d9Dqub/4j3uC
DjlGBcWvBJao13AU60zkZMwNia70l3nCg+zCPMH902E1BfF7eycXZwD0wX/yYcBUY2ARc72UfHsW
ApaEnMD8yDwx7YwQA6axOYJf40w69V9RIDWqG5YN7Mc8mlI6pMvOaIDNEwONcTiSaUzwLN9B7Uim
g7V79c7t4piOtbzodYidU98WrF9+FNc7QriJpfAvFD6TVXTOJ4/whWfWCD9j4ZosTD5/b7EiiSfy
lMSm+/Uq7a2Ro5/MWkaSZJI8PV+WcW2w9hzsaIIOEUcbB/se7IAR4f7I0DJsd++OnqQHkmR+4hZN
ZOQ3gJMAdMFy2rfla7ciLf6MZSatR1JpLJYTQ/RGCF+Bvux0Zn7d+YEwZkuar3ups3201DYYlSkr
+GIOBl9f2+rGbQuJpkOLoBH5us+28IY3aMlRFohQjMXGSt31wdHwrxpUbbAi+KClHC6FhzgGjAx4
EbgXztQWX6zFVAm1WC8LWrZtHEDAhw2rsZAsN8RghD6MJHmcfH0pKlNtvVxtcZJu5oBeO2CSLGAh
Zez2YE0Usw0YLX7n65Fwdb7CQslpHnp7ANO6mbG2dSV9IH9AWmnZQwDE5nu4LwAfh0ZCelCwWB67
So6Wez94giMBBkmMMOtCdRSNFXizADMFtxoNTT7FL23w5xxzY2ZiGeAawRmI0XyZpp17k8YRtpGU
jB8SfzA5v/S+JsONh79lpVTNq9+CKkzy2xFfEXFN4CnS8WQcAMt3MXnOU9QgyY90NgFo0czvvsGD
sBKZwIL5xVuNTsNt70ECTolaZpglFDxomtCvpZDOADoIRttHMq5b+41VYgf3nmwp/GBwXh7S2W2A
wKBW7fsNomr7rIz1n/fOPy7gfVndbMbXtIp49jgLWwAIhFagKCy4VOeCJI6pnoUCNH+btx/Qu9Kk
NLnDktrQmuYZHFfnf7QpztapVwvf1DJQzXCzb3OIMPziFBelAw7rV8fYADh2kKUJF0Aj72lFNZ9W
karo2W4fEgYD0iYP8v2Ds1fs1uxNCsVrk757a3CAiKa9R9Kv005juAZ5GTeoyqxMaCxxaRk39IpQ
BMNNrQQvpzFpTNb8Io53tFQ2PWNfbUPIZIdhxqrARBCQnNOrxLf4iEp0oq4IB44qjGzwsDajb1Ak
BYI/SD8iBJ3m1cE3WmNR6EFFhEJ0/PVeYaNdoflR95EZpwnj+SVxBopd93ks9s4b3jcqnwClor4U
7FbCi9NbBRhkolfTLt1JQMgglLGNFcPKgJNAsB7DPRGYduwfgAdzwBoIuQFw8AoJ8RS7k8YVioRy
LVhmlkQ7KRPo6caIgnpHop0fMxywYqilhfMIPi9cmz5HPO0VgmA1VoSVDcmiTH2e6cjtYmh07uw5
QXQiZrztNJdlglfJurq3y+N7+9rGPVToZCVkJsCfwTgigZvaxI38EoMLllpE1Zc9u+BvYtM3xIas
PFCGKq9HVJKPCs+zRwA31DGjB9YB98U46ADW9pfVlttZis7en02ssZD01OCnTANv073iwCq82rfd
e5Bh0LnfCFvCJucDtKHUM0TPw3PwB/fxze2im8sHLHXgN3MHC0aD4i+dlxS+sSd1/0VzRpIItxp6
zAsxTdJhLOI3GLCsLgohjDo2jCOPQ08pH8wvcBKeA2Rw+BqCWwswMQFterg+PKJyYG8GnlFHLpID
VHgD6+bcrjCM9LNiTXlK1vwZHx2lyhGBepCeAnwSwxK3x9XJ76iz/RfYUmL48FNBhlhCJJlrrCls
pXZy1UaCHwMvpF93QFILjOHtJSBpwoVbJDmewQNlNiH0e8KRO2dYB+yKVZLBCck4czDgBogMWXlL
Ag9KWUFTBvoh68zhpwbNYHikDZVCawF4wCji/xQO5HQlHBzBFUKcYE34D1dj2jLO5BifFjUXTwSj
aR3wslm+SrVLGEeKGUImyb9fQG+RluYYlkSGnIBtm6QixnbyxB0U44ESCVcJun1ffge7qA95RVA3
xyfMF/yoL2cJdBrsMxYTTzrHMPNjb1ABK2Ng7Ad0V7LaSspx+ZBljBuj4WKxsGBF+R/IBVOpi2Qr
Ycl4T38SvsEbL/o5oByJQ+J3FjnYUDVgLAQSt4BdrpSTqItGEfcUYoKIDupKImmndgiixRRNcAPb
MDe4BzRFOCPlxsguyGvcQsMlFwpg/CVFyQHSpb0MOUjwcbbDHTcnIx6ieTkbERRVQU+TtcMCFRy4
9rRIBJ5xdZp4XP0m/LPDr+A4eogKmYOTBqmjAvN3Q6KwGusgEauVjnSXHMHQvsJGOBnSh7JT+/6x
D68gP8+rbCHfH8DjmGkVbiw3blC3RNtZljHEVkBPpcHXwxrGeB3yYCYJLPBRCHPkAsnxmZLRI068
Bx1FIFBBLxYxoxK7bS1CGQLFjMRJuEjkMtEiZYjoJShaGDvaU3ZlHS7le2R4ftrkct515uh2/QQ8
GUwJpsPbKL4gWh0EHcmtxSQosGpxgYM5gEjXfsOBxZRazC2JXlwtoN8HOmdQtNBpU3mq9MSlWHJC
nqzkA9levGryRSkqFx3znmjNAOoAI9LN3L/S48asxCp3vLUlqEUtarJz0VpAQyM9zBD8RZNK6qqb
ztUpJi/OEbtCdaY0oaj9RpNJNawF5+P2RqdUBeworNmjuougp4pI6GtJbZUaNoq3Isk6ldtKIw25
luUjaFM9AUPozLaUGnDVHsj8YiXhMO/Vwx1v5w9UY/VoROQh4dHlG2UdCEs+sNZlh4iqsDl3rvTF
/tQQ06mSdcMgOeFMDl+d3xEf6QMOK/HXDe1EaMLi/DQDCRALnIXwAyMDPPPrTGlOcsOwkI3mWajZ
QpSzpBYAUEeoFEW+XbqvCAZ7XM1QCS+zMmK4qVTzGtbihIQMj0iNtbRqC7luTPsWSMoXKRn225te
H3BkHGG/auhy7hAwgsuitcP96BbUTYZcjb0ZqP+MwsYWdjNrkzl59uv5lhN9ouK8b0DdikLKv9s2
5wTxCYbsp4CSmVUPyiR4as4MpRc2vq5ZmRf6X0YukgozT2tOe2e/gRTazXiMBEyXfkqOHMWme6dM
quF8ImhxIPM/GfG0lIH3yPOArVg4iiWuLaqE8kYzrKxVIWslv5oXeOyWw5/DRWZY4YpmuMQJK594
gLlyKVaKy7hKvPbg7RjoQRbtByDTEImAtaGn+Q1cU4XVX766MlYlZ6aqrrUHn62zodkn1Wdf6zWS
Tfv6R7CPRFF8iw+XpVSSQYFG+c3dFfggWJ72GvchOsIQIzdrXn71+e8BAS/ge7AbCwrAY2ZMxRBR
lFXxah55yr115PD6CyEHMFj6O+fdvpBigEtJ2AX/slsgRz3EDYZ/IdBU65r6s6DikTmseY+Q0pPM
fOMPlJ3LpOEV0jJlClsw8/DefS+aS+icnGDdb+fQtKqrWx0uG0sEG0/24QdZ4i4nzZnBJFUaHIbX
mdyEc7opGiUWfVRLcC8Xt3dQrplTSoXcc/fx8s9NTMs01ikMt6RMP9Tli9JoOXinqtW64h8BE+sk
s+/ICEI0IlqCluWTJe4UF0VwP2q4kFG6me+p+Z3ir7aiawq/o8h5GR3CnLGSYdt7JJLOG9JNsGEz
pbfCSmczJ8FpVmBsea2v8/WLJ/PYNA6weQP6sIal2QGWU8M52K+T+crfDh4AOfdlX4bPbvm3Sur3
QNFuSM4rfk0KOHWLNdSxqkoKD/Y1PiXvwTXeLe6Dq6+iH/IHP/S0YQl+UXZrUffwrNk31JK25q5K
XeEGSdD5Y/SCkJ7s430MNWj+OLWf4F503QXe3FgVmpwRPV3CeitqkqT5UOrmPjfW2T8Omivl+B92
YV6jsoRUO4exjtUsyn7XydV/jQo/xdF9cICa9IZgqSSOwk58eifOhiV4W0rnnqLCnDti+3Z2C94B
paFkxGdqC1pIEFGKHNz8Q1wLkGUFZY3WY0pD7OoPADNVyjVa06lhHWDzaAoho9md9itoZXGWQ41G
NnU1ZRP+lNA6vVKqW6Swd4Y4FDVV3RNappXJvo0vB7G+AEUCNAB4HNlaYQCskrX3GD2+NilTixZa
gaArDE1QoWaeRXf36la5C6X/E1fh7W2H1GG7jZtEauqL5qKRcJDd02n8Tjf9vTKbd/h/296xT1b+
SHL0EpwMmKQvaoI/ed06VRTYFIIluSfDlxrOpgp2DyIsdA/Ql2cES/R4BYSAAChQSAdvAi+oQ92H
gH24/4DzGZoxv/U5j/P7cVq9bADev/+ddsWcf1FUh6sCq/JjNKAPR5uIOIrvUjjxeJiUVSBOxJaF
tELE2KeuIiRDERB57UYd0f0+tIi9wCX/qWjEKijzoBb9XHHREoX2qhnnn3dKLECRt37FHY/F7WdW
XEj+6RnsGAgfwZA6ahA1g4qA/qGD0nCTv9aDaXcdV1bCMkskMWgtJOKiRL4Q+wKUH54kZ0AenUMU
wc2bf0GXsOLSAVKFMTAGgvOIO10PnrTSg4DnHslRXDp18nEwkI3CqAwAJORfcXO5f2JdAJ3TQRco
m1kjf9SwY+LalVIy1S7tiD10k2x4SFXrG6lBYst8w1U6pkSsw/oYNhvJqDbxgNdcQOkkGlr75UHN
3qWqpdikxYqxvKZgGCb0JGwP1keUKryZpfhBwjCJVaAdbZd1XLkyZkYIFTd0ogJCLpVyGKS9XJhg
69ikK+hKLQzHYwPKdYdyjo4LLBanbmcOoAU5HOeWyK6jc4KS6xEYc+b0e7Sqy+hWt066gz+UiYyh
PWk2zTIOnY+5txveuX9xN30S3awqZSfITmN9xACvwq7H4uGQCLq8GRBUQCKJiCjAgw5MIMH2sEsd
1K/tL1nia4x1IZxco/e1DskPtg9KGuOgYJimLvvbupM6gEg6zIAa4MxQCBdCgAUEEeDRgqhVo5Bs
PB00/ePX2g6vmGgS+gDdoPK92/DkZhOKDCqgTjjRXUWvguAOHm2s1e3cvbjrHtGn9eBkJacuwbEY
lr9zdtjNDp5EGUefE0m7B8oZuEWNef2SvFiHx/ZudkfRMwYzi7bD2tnecY9P2m/mJdpl+91/b4g1
blwVtgKa9zEYDseSVRF7VXEy2A2ne4PKwxsicBwjQLqgfoWEvtPRdCCKOvNO5eK5X1GNA5wEeXcA
6kxi+wsR4RTu+5vM3HVPvXNmQmHh0O2WkaSYCHbdmPiHU4JqWDrwWhrDewDQKP94S26L0ywPfiGC
cOCs28Dq1pao6y+jjT+lGEW8UJwiaGQiEAgZByFnGZTgfJ5jzivrNWy0sT32pQcpZD+G9wKjJjsY
BXJ/JOV8/KQW8eLWE+BLdp/Kf0ByrCYZd5W7xww1ILgSv6ScoVJDfoj+UBKgE55iGhz+4qVvhwtx
INFvTVyDPSWKWSSHcOre4YWqhH/vrCeV9im43IwdxzB5AwEwMKxuH3cPMCAA/cCYtUqQs/FGqL9m
vT4xucf+qadylm/RuPZfk1bTeMIVKTEmHw4veiJi7zkWsYvWHMT0bjXHWQ/4QugX6Z74Otuj8gEs
lELi9CF+FX7fDfM23qd1pA527JKdcwYKKfJ5W/vaf4APKr6px+XxkUrabchlQMHBcVmYDZItM5bV
pIr3AdLaNE6UuxQYfOg1bdyIDblIDEMFWPVO96yTs+lSdDvkSXEl5C9SGtPfM550Q+/DQ2cUSqKW
5w7Dunf39rPyArIT+Iywn4ZZC8H+nvieky9O0Tqcds7eC0BpVo3rHMNk/IVkw+iJ6f8Ot1xEizxN
R1SFjQKOT4D+wkrCnbF4Y9FrTyHw8HAbkv2PshBQk/+DozEAgVjuO+BDnCH6wm4hah5yI01HcIii
LXKUtJKlamzvUaFnLCGwsVplV540H7yM9gMtT+iPoPVsXI9efJ3rzxQgYZsATFENg9ccfOHfryfU
Bcl+VM/OAejibGM/voAjDGkO7GFLWhFOHn5dy4SWW43LFaO6uBLTQsykYLkWgetcU5rL96f+tidC
RKIsLHWt/gbVqFC1gmk12D8l2SeiVaUzq2FjcuCB1EgjgfUrs3XAXyA/QYIDGEuOKGgdho+/wMoW
91SoIDATQCFEWLzodhemc1tLNHyAiygxhAk0W+0WeI3oiUD2BOGAT2RcAIGAEr7uVLPB4HPSwmsm
zQ6GvJNNYbiEKeNxACnn6ZVZmeZ6zCnZAj6T3TEko/TN6w8It/uYU04skpRE7nVrn+qQ2ZqPMfWL
0HYEaVU81QCpfaj8/gu7U6gPPKcF9r5mhJOBkqJwU914nsgTmSh0mLDHieSVExEkQsnXGhibsybI
Ani1vBLcmHdKegQXa0MAm/eHV2aexgHwDQSPGIyf4lTqr4id0cdKqNIJdvHk7j+fCkeMpQ5DktWy
cwMR4FnCDoEOqEuepAQOa7WJHuCUbsFVFLcomqbEfVCEZTQTVY7jiJtbslEwlxhNGV17O9GNb5w9
R6HSLuLNYNfbGN8bmfASe62R1trdF0jpayhDD1pFJST7kSNnuOuSsaH5MewQwpBUXv/DbXjNZQNj
g5fu1LwWgfkTXiMHBcwAbnkTK5gFHpsQC5zhS1agaGXt/Xg/VgtXFClQNKOHGn1s1bhIg38yJlV4
XZQlAlOgC/avA60nVv+Ugbr7h6jVFdm2brcWaEYiMJcWxmhTnOvmedmiZvtEPI4UDcyF5RE14nU3
66OGRv+ZsocYRXqlk+OlW0/vvUc3uvJCQXRVcLfjh3+G6oD+qi+lfTSirG2XAhKk28oSxEdHDqGt
XHRhV0dQYWo2ULEqIhyAXNRWoAoCvyWC4G4JwYjKYL1CAzjYQCl+/lylF/NdlK/mA8REPXkls40W
Jmnxp1vLK6VV3FGAy9L0vkwqNReIFFiSHES6D1T90EagGyFi6pIlj9upUuNVHFWIpSf0N02P1ie8
JcDn+DbktU/BK7klsDahV10HoCb8eXZQy1FFhNCDqzJVcsTr5n0B+59FtGwROub1BWCXMLj7eCXZ
8sIW/vofgrR7XGGp4PzUyPvU2oTbrj8BVUEen447yz858BbCYGq12UJiro4O/hNjXABaQhdOotCU
UNWs9xhYpUOx5hXt9gbaO+jy1rpS8X1B/YJcvR1RsgqIE1S6lT78VemiP38Q0FEDKkFJ2rPSC0aZ
B7VfCLZBPUTp3LlvLFVeoTxsCaicjspUlpSJ0ov2K5rUg9toG9E57mVB6D4ZdWSISz8H5FaOA+Bg
OqyegYJIqmmIlE5TQ9WqKXbpE94Sw1DqtJzpSF7YmaPwAF7QmJGKtYXKk/ME8jj0ysOW8yC0iagn
wquoEXD+vkZNtIoGBKN1OhCsQPTdNVVb22QNPbFhLIS33KlSFTa6pZ6FE0FNX0nPf62J6r32iLxs
qeA/OxSRAuyLZTYYcJYaRTKSAZznK37CJRTs3mAjygbI8HKiMrM69J7pYHADaXMIs5Di+nRVAV5z
CyGhiZ/rPSj6UnOXG6wbionIUleSrGrJ9QcE+Iybg0qUF4ZWomOqkoq/Eq15y8Yp2MOOoMFhOkDw
gULXMysRf4drXKCiEX9wQhpoHO6iG92pkKl9mgwWSVXzBX+jZL/G8fVjKT++dH6yleST1iMUaro3
+pPM6728aTBZGtzMiBwvZe1DDtVOOaDpsIMgFK12XeZrdT/QMw+qPf/bLDZbq4bR/PqzKYLLrVzQ
buuUgD7bdbKxtJkZSsgGQQ62cg04ioY1O/tGInJcpSeKc/zZoNEw3EMc8alpxhhfwaaqH2O3wFM7
L07IfY8qxArjj4qGfaSNOAacCuDeGfM2uyL854B3FzC0iOU2JWcBLnSlzA6H+zP5RIQX8aVdGt+C
T48ygl5TamHJJuR7iwKHGgIBk/O8zs3M9531qCHJ7zLKU/PHqgKRm9WOWaH4sQlQB9XzYa6T85Ni
xO/PtVMPClCyyAsA9JXwg0sDJIo5D2Cxu1l7SzEaQUdSXB3A1TDRDC1EexBl2v+A/6HUgt6duDZ0
7bIayytN1cCUEbLGtYUADTIAwEnHPjo2r0f0MHauO24AvfNXUO/dVnTDpj7/al1g46nQE+z1tzVn
F9RJOrjF0Stag2IWZvv5dVxICTneBAtKtzNG36qfTR44hG9WsAKbiygcKnM49coo+4RV+9k9Ozco
L5zIhB4wOMNKkTzhd2eWd/Y2xDuCuPNFSDMm7KgTdBWqrjgCFB4HeJw02yFX8gm5iHtArQ3NUhbt
FYYKezZnFdukrVnP7Ud4CPR7B5xWsiJkccmRF0Z7NlF1DAiyHoo/8ccQ24oWQQFFkzQhIsILkTxr
dpnoS5VP00GFKAwQTimHQZNSpNu4vtjiTFctIQfHlbiEpcnUuzmvmLZJ6RZ+jOJw+UpKhmTuPa37
hMKkM+QXKRDS5uZUxcXc2hV2m+r+vgYBFEQGLAX0Fyb2AM5lLPWWJm4JIkRE7evhlQRPdZwX85Ba
wc8hdQiiQ+iWuGlMSwLi/z83TcksZTSO6bVN/mMOa2TqzFPyIbDfSCPjsCidIn8aL0g4QELxqZEk
BOSDgZqIKgCDHYSFpHBAJomgkJKbwWBAvM2u8PwWQTefA8tALqu+qZQhzgoxyImkj/BlSjGYtkF3
QK5Ijs+Gwwh3kUCem4f7Qx16gsfokgyCR87nKZ+MF01GWzyFnAzFkqrMKA2xcfLk5iWJwmuYI3n6
mx+2uWHeLXwAs2Vue992kvjzpZ8kJC2SAyuA0JnED2syW6qIihuGsiZHWI+u7CzcLWZsQ/GTpiBP
dfv1+I7WzbrnP2fiB5P7gbnCuFI81aR8SlmPikqxVAfbZBoK5JH11ZSIkHFXlgi/EKN7nolLuXZV
1zaf3xxUXB30FK82KhCoK8IovVnpeQV1ooMGNSa9ET5+GiElcmTS7sFcNnmLEIXIjeIHwUXpAC1z
SehQMJSBfQF1Hjnp6rCEb3Aa4glQDFgFqWu+xOpAiL4vn5LBYHVCF0L6XAMDGMLEkbxbQHLilgUK
KQC6hEpmwsOG+Mz2gfNFmDKvWlBDYUVDKSLtJzRQk63fE+YhGjUBjn5VafNzW7yft7EkLyeC5Rb2
0Q7sjMcgTcjldEX+JJOf9mK0aP+0KUDvdlm3bEoDpIYb42bgB5VSZRkVVBxMiJCqk6u+WHsFk7VI
QEHKTvdB0E2+HJiBJ0iWSb2TcCvwOcTMEZEVW0pluOAvbaI1FBIOHiaKpGOD6grh7iU2PHlsMtnQ
QAgX652jF5P3F++VF2ugQDz8NyQQ0EyegeLRqVMJH4grB6KkkI4MGSFAMi0R3llhr4IfaZyVJmtE
LHjiM3O5JOOQJyL5RsFuwPf4I6uLZqUPVAGgyoAbkWaswXbT72nkYXSnoiQp6Q9WFBXZ3/q3XhgN
3s+jM+w1/AYeAmSm7lPfqRvSStyn+n82LBCH8kn6LP2/6lPiOQe97aRIIVw97o9nj2N2EXs8n5Xc
SKy112YDja7xpnQUU1nHGmyH1MeB/s4BJwxRbHn62E3RQenkbOcbTOoqsdX8b+5jUrNwpQOMErhi
oJ/gbBnpOGe358V1uwhCuAGflt7hOzqKoagyhiALIeZui4KevzUed8aN4E0ThrKDSg9/aPJoZQOI
zgi3C9u9cQvQ8yNk3OmB/vw95yxb6vfwKmF86wMlHaO/9Ysl8+TzT6jQXxs6Lfgy739Z46ZxpBZX
rQku/m+x8wutVv3Ep0YAwf1qcpuctnHBVa5A3NUpGjCdVjjWdQPE0ehWjzosl1V7dXBT2z75EjkV
Ydy2UUnCTUCsq2kEEb/wgbzdDwJ+/zcaHm2amain+geNC/1kmJeMV8h8RrS7mbsdOrSj4Ia0Ny17
wFfRUcq54rhwKn+FiS7wW7Npj9FqRfVIDcsDm3JKqoztivk75h/ColGMdTp6T8ttGvO0Ybo0vImi
Yb/fR9d/h9bLituiz/mG2+itkJD2TFL3D8sc/zIRCLWq7p+xoqyfZx2nLqzFJTdo2yjjknU29UyS
s734ovnnUyPtnjTGzinwF1kbljxEdAYOrvzVYDgZf9pGFALGIWAU3/a47Iw7hgvR0HUNPT/921Gg
94ZB9Ks52MZNuO5MWvS7p40cI0hbtz5dTrn730ZAPYESAeNxhwM+TtHkCew+PWL6fTNgWLifyBwG
DLW9WhEJSS2KETja/d4KtSkkiunTquYZ9IdEbpehX3meJjgwg756zSAvjcgiXZ/MGpLzvHq8/ReF
IA7pOO6kESJ0iBSQODjaYHA5V79PUYG5ppYqVu9ZC5lEphOl5n5/+PsbaIK08JUYUu2DNAPK6BKj
aYm4re71jB7Fx1j0Fg/T6lkaaHus9rfi2NO8wRJhW6/0S0ONS6eTzp8MNjsWHwO76g2Uag2ViRUq
RKIK604+kMK47sShMIsG3mW3iVIIpbJQQ8SukZIGNBT+o6Sw/ROG3a4z8Aec0OeUv7uA+UAxEtWg
Fsr4QZMIURDrh+R/6AwSkDxMvLfEObKxJrKQOksU9ohk0+XA3+QnUkJJeIwpFbsFS55gxiC1irOl
Uwqure+7rovhqovwwX+pys3F3OefiZFQjLzEOCnToQPnjr9E/ieAuFQIU9ZP03LdPboxJsvBTesG
VTZqjvtBl0y7+pPbimyg5VjTPkUDhpaFmKbfYb39Dnei2Iuw/jtkfUKooEvAitIa5oNJiDq2ixEl
6HJdu2ObEftga3n9YPgbmWZfbRPoUy3Ge250mB8hTyrFkaNGCmiZJHP4o/wu1WA9z+OK3GeauBhm
jleMLA/SiTAwq75IDz2ujd3suB034XHZHmhz9ftU5BNR0dhwiNQWHUywNtL90qpSac0Zqet5jOPU
ZeL8xHDZhQndYKObKkBzqvLV/vdBVJXwxJC/xmOaTrKJBPt30nGKJdbAqQCAH2Kk7Ojg0yLyRyX4
v4AZVE7/lUfkQtVfdLPsoG+uGC3P65t0Jv6V6dhxadnqDnJzT5n5VBJfYxQ3/wYpsuHz0RKyjkzn
kA42w0CVDeilm3n/Yp7yTFqKW9RDcqOMM9YUic6yR79eVEZoCAn5M+FMvHoP4mq/UrK/6ZR4AWz5
2Db+FiOnuypZOP8NH8Jsvo5YZjYjyvGNa8fA69RC6G0X7aK/KpW33hEoekZ3DH9O9eyNsISb9yBb
WehtYxl9leJU80n+JlS76BuyhDq+eFLWJPuBtJJcGU0xUDIpuznnOw6Iasx0ZuOt4gSzdecxVQhy
CzMz5zuuhzih8KybMOjltUB2GwpuPZHmwWslulBW7Yo3kEBgwvP+UFIs91nCFFDEXglEBqe0YReK
HNIMNosLYkMUPlAD7skrE4VKd6UV+mexn4a8jphSPXlolsBkviEXYR6ncYy/w6dCunITticjytji
li+hi51tdcOtkR1QLlIghdZ+zKDSWTUfpoeTE4iruJIJHh9DI88ae4Cjr4dumXGiOyI9ZbLNKY6H
EnZmRAj0+PytuxSXdR6L5VYmeQrLBFNyJnuNs2SiTxXIpZJbWsQFqlGtJ/9VpDKipDK+lTwo3kjG
ANcPUJVQjdHqzsT7vMFwURUVcIomi9ihFSUQhoWVrwPZq1iPW2DMqcaTCgMmTq4zBZ68VFZBQEI5
1tGaoZwwCbfRxIFqiTlUkaEmmlwGjHWmiDJKmWWZxaMY8AcTN0uedS0q8Hvyj0W1beKrgrcT3jEY
NvOxHa6Hcv5EEtBwyTeTky28WTEg+HfILUM75h0aiYs1L/DzKeG4+Hj4olRkkvsUwVBpE02xKGCC
sWGkQI8jNqHukBtiVcSxHAh1nqCCjZcazdFGoqjW6LSi5SfyeciT//HzMBcpe1zOq+qydG2dSFcY
f7o1rVi5v1ppci2Zyfnf1Y/JeqyDT+3a6X/AQbgz1D5JX+/esgi5nLDUdmlMY6mBBal6rDJYcIKX
BMGBDnc0UMi/+TGwIkOkD/k23c/VFU8a/+qCPqXBiRrZl9sYqrV65aBCuRg1zRG+wZTjfj/kVxAn
ekDAQ1bvRTcp4BeaDIS1l1F54bUdXbrG0OIjPxckM5kf9vgJ9FGiImsPKK0+GVuO/JbVhM03NRdn
q2JAUZuC74C/UuENBRhxFdLnH3dBOwuB5D1qvcV1QynXbsIf5EIoO6ptF20n848ZXhxElBh6eQry
Ec50fFFx1yafFj5xQlcL++kegwvotoZDfRMQpYfx8A4p2nfo5MIkCvWmlQbdIsoYco9OF3oGSHex
WIr0xhzuOGHI8ResIk1GeCi+1DEoV1G+K7owjBX6mn0hy/8Xhu6M7c/eZto+7Y9WCPY86K/UdAKZ
66aNHoKBVjEI52xNhwlKxnSHZeNX3QUlTCr3SVRGJo15P7vqc8GwymPLTwR+dNYU8eH9gEQqTvOF
grMDpJ6/l/RG1XNZ3Qdwda9EGZ1iN8UOo9OoikkdaJKRTCM7Gv721UJJAtnq/lGjO48q6NQLS90Y
YSSxqOghwM/WDp/IA+V1mDQh4KT6k4B64/nTd4i04/aI4uo4wuuQZYCPq41T4gOLiDhV8AzL+Sqk
KA81U12bh1Y9bR4J0GCGpUKDmQfthW8pXSETmnGSpmhG6jqwtvbhqsyYqsGJZLXPE4RNmQ5IK3lb
zhs4phZMi4bye7pd3LwLXQVwMUrxohFrFTYpaT8p5yMeKm3rWFDeDSazhZo3felojsAMs3z5Dvub
nit66fG13fLhoBEozQSAABWbTPoKlIarFZLfrMKX0aSbDtkkA34mswx8/KDvqkjcOYmVnYW0AV1m
9WPmnkZLNDLyiyh3ayXQPoW1zp7jJuklo+3MI/MW7RMFSRCjbC081uPaARaF6Jqre/fzQCyiz/eL
TaIRYXtyw/nH8DhatDyCK69cumQq7My7auhiLHhzUWOr780/W8De0yLlTe6qB293seD7CMP1aAis
djfSZViMdu6IO+wxhV6/gJg6nY76R97UyIdPn5dvDTM3PxtaJmlBqS0qn0mrrYztwVvUq6Wfzz07
O7CHEXGXbdrm0CSWIQTCBeQNhDBn9lCwwsQRcHEv2AyeVV1+PFxI4HTunn3aX3GxO025EKzCOmu0
ZB/4pkzFn4lQYw++BZ3AuXXrHhaS+VtpeEHVjctYY4Ll8zbhgao1MoNq6KJbl/oTq98K7DHFxiQk
gezQlVBGE+PO6z+ezmw7cWXZol/EGIBpX0ESCBCdMWBeGIayaWwMGGyar79zin3u8ald5Q6kVGY0
K1asgNtipfeHTobUzFPfJ1TBuT1c3AanTHsEET6/B8pzb45whmYIW+qhqM1Y6yaYhzQjibsxfH8f
Ai73bKG0SgohFK+pG31fGk3hfJf9/l+9r48hNBAcFO8b9sFEfyNOoKlZPBqhtcWIvCCpUuCBp4iL
nyEMaIbDLFbKWXKo5TLf6uVaIlcYNcBzkOC0e+QhUTRTbyGB+ZQSlngzq8tptNa2uwNNPcTz6GAk
FOPaNkRJ1n65LGJ1SQuSc2htZJGkstNi+fyA37hAblAE1J6PDbWfVdxH5wqKTZ8A8hUt+m4HSzJk
NQSmjGdIxFZiUBt8uvq59sVPlkvVBsqoFhEc+e4gqqDPwp8uv/xc44wU3SoFDb4p1Gq2NdRDc5ki
2aycgZEpmVer7mdqv5BAmmI1RXWcjvuopqO8YVO56Lr0fbArgj0DFV4KmTKLlyn46r0Z64rFcfVc
Dk2GjyDYHUObAT8uPimSSdDGa5BXzX2ZfPxO5+EjKgJf7IMs1CkjK01/o+KcpvIPD0Divh3aWY2F
V8L3xgMbZA71y/STBvQ/ggzSDdyAqYNhyiXaoHuwRT4gWcVlZKucDvzzUU2UXXZl/xez+mIqFBDW
GMSmy6GI6BWHs05VCOGvoh1dQqA6T38/+rMgIFmYnxdSgwOPEAhDA8rkGQ4315mlQ61KX+i+U0E8
erKcvKowXDRH9Y1KXDjq9YJIQFVmTPoOMyhksElHVUmokE3d6IkH05ucMROmn5R/9uiU8NdjomwZ
fWG3s3+jf7lXxwiCg4076AqPz8QhDKDAKlMWVjglHYbKF9RjPE6OGGJ8CJEJxW9cgYYZj1Nv9dmt
Q7aXe8w24B1pkwk9KQt757GXjPmJ35eqQpsiKalVbmxGNv1r0V5C4D4klSBJfvNUaw3y2jJfOAY5
ZKGEyMsJxEMALmDYvjhi9rlAXfIvVYHgSXgQapMJSg7Ba9jFiKJBxGxOktF81Oq+gINhqo3ijN4+
PjS4uOndUlvbesHuOv2Mf5LYXkG03vyF7/o/5lDxsJy5tQ5/GnmGNjq/AcOoZQXsefminf3lCXgH
AzswVknBIp3+GdOK+0x20S469gqMWXb+VmHyRfy5w7DrZPSXK14Q48/nZLm+LYVXgj/sObLbeDfH
uOrd3dpeiDOBUCEdB0hv64/XYF+vB7LgH8S12euVFGIA/at337iRl/qLepK74Pnl2Th420pRQdGI
dZhvM36j8dz6+Gk01SQQLPyqIVI5km3y1KZACvQmfxOhMXrNU+SdsoypCdYZjSWFzWhQ2FDzAQRi
T50DoKAFHXCAS6PfhmZGY6YxNg0jfaOiIO40i5KgneJs+Kt2kETIgW9q+fdfaPMSeiwggvjTp0W7
Dt6kBHMM5psqaRWU6X4WVApQyUO0xaKBNgHBBDIIc0w+/gCd031RiAFOv5kWPhgokMvK6YN5sC44
Dj/H8Xt75cTJ0OXgMOSEudb1ty75P9xWlM1g/SEMS0ddxrq/3B6ywkexLK3/kfhpu4cgaxvoNLgx
bgVlvWAkowfKFfwND4Qer4ceB3ESoNoMr2IpZIT90yCba7Js8iwlXycz3MseztUL9CHqn3L1bFvz
R1FjTpwdocbtrFeyMwxmKI/gAlnySgrpxwbN5GE8Kk4WvKWdJU5at3nRRFYWBpIgM95kpi5vlb47
XZyYHwrB8pskWkD34c+CloiZ/Y55ZENLH7fwANXjxivdo1JDtpRyuVk8phZE3znFfHjOxvbtCSAq
x0vfiK1q9LGNRmbQPlNTS3w/N6fLIwXsreWJkQlDa2rQwo9o0IpgoEVtiL5tFvLFyrJuSV9iUUgR
K5+FpUNyylcqSSzzFy+pAp0FWLNwfwIestXH0Whdv3UXMUFIPEIgHcwjpUQQr1gbi0FeSMmNVewO
1an2SVuFzG8AFfxTqAjLT/mrvnSf6Qn8L4r+0qdXsTQNnAd5ANlsIajFgKlbxk0pX/gT7MN0Wejo
oVGTQaxOlzoTcnzT16N99t+MIQqqz7Y+Ie2OQS4zIP4Ufnecwb2mb1zNU7jKAy175tkOKl956nhu
GlFqpeSEMvwFvUQJLG2wRBRDgMkxB+YpKIIQzDFFEexakzgnevVjUOGtDBr//fMBYvn/nVrjKZGO
xFkl/iA8UHZM6/viG48gzsNK9c7tC33vs7mD18OPsxHRUwwUgrLlFFYTu24Olcamw2xShuxXgI3r
wJBV868D3adbaBU+LqgmtIN2M2gnVJPpsKQ5qANlhzanLBIfpdbx7Zwyd4+86LqOwvJqyObcQSey
f+iMotVPhy5GZLCvkI2KtCrd0JKVlvXZ/YOhbq/Xprsa2ol649RcYynWNsDlU6gb1fJzsOmW4Uec
YOq6s/M0itxoZFVgSwaQjWGeITh0KNg98RZQFpcqxYH3UCJNy5WDbUZDwO6F62OktUCnYrxq5mn6
mrYTvPKuRsQ5xWZYQ3f9DHgyQ3a/5FzmTw+1mcpUaT377xNkTi2rcXIetfoTZEAoBcZKmGi0GD30
mB5iOK1utFAXoYey9X+VU+wDP8BR8+hxJlCnw0D7Al7zJlxwGWCBDy2Ueaz8hSfUJrIjNkob5pWI
LS37jU6XwR0m5EwvzxPlgFcDg9pwcQ4n7LUVLhAPTHEmPy08L61ZEvi1ik1vlesLtfc0EaXCcCqT
rNMbuOJ10hzinSZnNhAkuBRA8/2Nsn/aMNlZE+19Svj0mmSxQxnm8FoOFfeTaAyqlB5T61L6eQLn
DtchhWr5UP5YPhRwLZRWqZIUqMSXw+wrGCBMYk2Mj5JHB+OrahpwCjXdMFGHw3653mmEBI8WLq0t
Gtmov1QMr8PKH1O4oF6Al41+YMHYWv64XYovs2iE4LgyTF0k5bshMZtzfYjksSKT110cho2Yn8ee
+WhxwGqexKN3DBKULoVYqsM0iifsh1eygeQ9SokgZBajRboHUsoGv+xK81o+NL55pwtOmcknuty+
XiOk55zFN62mNZsLYjNlLLnNfth3GpOP2A8qPlPa0hjFlXAZnmsVTmnoPdVZlVmSzqrAh1AREqVW
XFOWzSfwoUQG5YLUfzJF8PMGVdZXaqaEwW9hB7aDLFwaqfwK8U7820daTOjJ0IjCWggDgE32A/7z
8iBfvuHMbxHdQFjXWI3hDW+EwQa0LcIMDnmDLILZRmI+FSNMYzqBnyf6do48oTK/AdSpWA0l/DPD
FUg76G0YfZHcBj6pqMSyr6Nhp9bp8kJht8Y4eZOW5fKH4AIegUeBdmeOi+W0hEZpG9MKA7saXbsn
ulvp2kUDfx1v3vS7P3iMJZw4/Ta2o8NGYHAS7riKt04rcTgyhjZBrNKE2lODhjsK2rmOTeXnVHw7
9e04tQXWRI70ZmjT+TptbbDxEqtIp+Yhljtp8yLsOVpvf+KkHViTY0AH3ho9UD5ofsNA6uCrkDq9
Ll3hSOo2hbuA4iJBGVoxmHU6Jwl4Fr2FAHgym57ItbCNGbr7VNwvQ2WzudNtSl0hYdPxsbD3fzNU
WFXk3G2TKhThqG3MsC3UwJKmerhDLjrqkqlP9ud/x0QMMARxPhruZLYQRve8u0b+9JCUY7RYGJCl
iweZhUad9Dv9ZW0YsbjUKXlpe1Efv6LxiqE32Y2u1dvB1ZdllCpj8pVHGRKvRliLEgItqFp+tBGZ
5FAhZfJj01RlgPmP+FnDG2jRNpr6JC2TsowM7y60cO7n6RcDpQHNo0cYxOoCHTQ4+aRp5L4Tetmp
aFOEpsuH2td3jWplupuHJLrvMlrokbdZSLNHqv/O6iBcE/YSVmXdny0WOV7Sd54mURybaRlG2UNF
vKN6LyE7ZzV9sEQZyXT6FwVRFA8byKTxHib4bjhXJ36HTNN7GA9X5mGtkNSBHIYhJbid5RHHdAlm
enp7sti2waFf5Nkb/es+H6HIpweCaLRBY9XbZzuXemF4f2w3+I2hqvB5BsPpWB+t56vmqTtjaxr7
2KNt+NgOpmQSM+7R0M75JGYfVEiwcTxDFKt4qobM+8Em7AHECOV0SozXZcUdG+HDcFe7SgTWmEXI
WHjb3mxGbMTzCZI2uS4webANP3dhZt1a0ZWdo8T7TaPSV3AodcuzL6grQDBfYQHLUavQAbfkSTzg
Cdlz22fEifCeRplI88ywy4085xXMAkSoviyGmbG2XedCUaNa/5qQL0DDQu3AMo3UHgAyWynMqvT1
okgsO8ad7Iflr7w+sJlfpKRpH4Daxo8oTGlCJUlLSTKIcxTUiW7BxAjBym3tCOxSEpfH4yLIoO7n
UfljEfTBOaIDeePEP3oNOcl8m33j4SRM5lK8CX2qxjyLpEBgs/IcrXGInV1LaxwhfkCMq0QvCD0r
MM30Ana37BKMR8xujSJ6SZaNAuVjHJz1vmud3U5k3amtEPWbwFq0BmjyarH69RZQZDaKoL4Losv/
dK4E2CV4jb4CIAENxPWV6ngtSC+DJyCZ9VjbrEvIcxjycd8alsgDjEofRO09whq6JRCGx4BYtqyo
JzGPCsHX4j3evzwaRmB5VrkvWjEjJYbKIYTr9D6NOmDWoaXt76b+4BDOm/L16MdhGZSkkmxn+RaO
JkEc9D0sDfJbBGXOzzGYeqS3pj1+xZ3jipseuqc1dI9/0YpNQZoqZBzDiOVQu83YxboLn5f7X2tm
fqrDwA3UmGPBf5EvqYyvMf3eaFiv2k7XqfIKdiZC6ippbzFFjIC2HP0KMYjp03TNsvSTQi83UF2Q
FeJ1HgvSoUz7eGhW7Pmp1aiTZZJcpSa5SeLXhDAPzw5YAjzykaLgH6BG9I+YRzDdFNViC1cUChgI
eqNUtgUHyaY4SYm5H98h0MryKzw3/Nqe8ZjUUYwrr41j9B1aL2J0RZ06C3URQRurI8pfEn0dI0Zm
pDWHPQgLbSGGZJK5skxxs+RzCaRcvVKgb8D6uKDu+PrGiGzvpEIsQQ8BFIc37v4HNokbUShAxUrb
fD/jzOzxNcuZF3ofIStIH/R0L/vu5gmR+VMiBS+vFBV4qBjXLXot9FCp5IMVS/HCP7bahv3EFEp0
LJ/oJH+wVwq88+O9y0z5O8E7ZpdbL10iFJt/tV5+CI/Ty/IPykF6Qt4qTbCtCiWrlMdCKCWZCuEQ
al4Cjb+EQXTacIcTJhc+Kk7cK3BkhX1rJCht141mG7+bR8uer+NQSecMOv/YtkN/8OGabU6Apsp+
pourDzUH6wOhuq/L1X+4KwGKQhSJcnRwCS+IH0zb7X88bubRglWtguYBHIsJOtNoxiYE+ADeYUv3
ovaYhGj8b3ypJwHSRNuA0zmKo2A6/lcGfrTEolP4N2i26g+i4aRDZ/JYXwEaBrT1PBg0b7WACclc
RmvUI0kGLaLNHVfSA5rpJUm72hwnSSyxqC7RGzXABBJ4G8F5Tnt8aOf74tbzKEtgCZS4/KWF5+U4
PcEaXVZTK5DD7EqpEHESc9zQyXtCSfdAST0fH6i8l2LTEJ4yYmiQsv0CdghCp+8qsZPiwI5aPcVv
vqCt19DCwlS8d6nCjVuFDcS+XI8FOB3sTss/VJOO7eDaSXvN/8Cbfcg58OVVHZECBrz4d57mm8Yb
FKaf2lcTfBi10iGTcZgSw1E/xa/Mpeu+hpCoJthQIm9QgUNN1uRPrUpt2AmOBUZhpZQaE7yUhOhe
0gK4SzXef3B6GArZLEQIe3Zo0hz43WvaquL3/Yyjwbx31V3FdlOlWPYeLGb8wyhZ4O8NkvgriRqa
UIsI8NdqXwyt5KotyEm4esTxE06doAuYHpP9+HIKbgptUkkuIJ3LV6Bl8Sl9EWvShmpcpU0LENca
1pfUyo/nR0k1GBhj/FGCnIL+WAa6gJ4opv5U+1evh2A8cDndqRsqXHADX17espgQ/pNncNGplwK2
VD8tk8lM+Bj8tv99PFsB5gFwyrQrpMfzGiVwK6pzorIz5YnvZB8xtgeT0efovdAU2T44V6EE1Rzy
NsykO8VIxzmEd5UYca9CAJWYn6HHAHk29gxxQZXj2aZd2EqaBxQMtgkU0FsQ9AZgOilJD9UT/I8J
GPKA+FXIlceUiroarUZVBohoz5RO/uSof5Qb6yE2E+oVmdOwgGrePi4s3RR1slF8h2nLrQ5MG8WN
iWDYU4vHHRSTp6T4WSvPPje1W29FBJdkks0Iyby/WgldGwQ4huWP69s9vBAP0Sd+bj7huv/dMBg8
0UuQ39cOb2X26luptx0/Ibq7pkt3F1eTzOznA2WIc1gdrN9OUOXzv7XCc657eb0P741r6/5T+2PP
zjbEBc+l5xsNaqPyYDW6bLiPoiqzrUNyA3hXd1YWarajaznTQVhm3hjDDNkaVMSL8bH9BUGkC3hH
2wcFM6Q9thCJi62/cfHjs79n9iPVGSaCFnh8RVQechApss1vauPb8Mgo5CLF5XmIztOEGn37ONkm
tDf2DtAq3yts99Y2KXSrnY9zuCPlrXSQ21uAWGyzSCwWy+rs0e3c+GJXe3k/L+f3LwowL9vW37H2
l8CAi3b/9v+4lFfKTIRitmN89Y4viFWhE/Hdnjc9l3eUND5Z+XIDPYoLYiXVQ71E8H2DS1l6zVVr
2zzTvJ2Yzf8/EaK8NLaHIMOQkadunsk0NE6saYaaKakA7o+EAgENXVdMFaA1v3Pb0HZXolC2IXbf
dDPP6zjzzCy4Ui2Pl2z/PTP2Y7BvnZiPA2wQFWkQ36BueqYvgKpQ4UA3CS3sU3Yb44p3ozX5SUC5
bQfh91DfY9pKoxVMZf0fKgMAEQx6yTRvw5+IJq/eaRdcPg70Rsfb0ZmD0T3A48LyEjiMctMnEqLR
dkQP6nKOrgeJaJ4BmpvhgdkTNMLSAnJoFgkSSyMGnVE929b2Fbu3aUyqdu/DU7AZlVgzXH7+VanR
/PtPf/6BDsDbdvnU+RxOacTu3EekGqs6Ar6/L5ek0joNt6+fNPXR7Blfo2Lw9HpsVpuV5Auc9gn9
JJP+Meo1JycrHII5cH6uRlV0mA61+I2W7IwepH/4VPc2hQZyIk6zJQxjy0c6usHbdY1kbBhxf6om
soo5bL/TYoLVBE1z3B/oGfQpdDn5bppei7PkWhyneqn5Vpnu40xSer7f6ldOrT0mCHCiXlmur/dE
ueDK5EaX2mryNWUi4OyKxAqlDIYCHLkWEECeRnmZ/ziMvv6pynRHP5ZG+Zd5XwmEd5ErEgFMBJqc
KFJduihqohq+pF+cPhT0fgmHUTBpVzo3WOHD7wVyBLhQMk4EFgq9LSH4oZZ5Q0TnOOU006KWW1Z/
a+s41zs2S8O0nXjTg2aFe1wcJ8VLbUckAnFlvAYfGPyIkO/bT3FpWAyyjDY4B8wGQnukDlGcsX0Q
pdttZRHVUy5S2UQl7bP2rxKempz+YNdut4GTOrOYuo2dKBZkot507IBjeS/Ffko1gRbeHuOuZiTb
7yJ6yPyRURfROWuPiU2qAaMBlSncpSeNxSgNbvV2EMD+4AL41pp+xXO1Rg4OgAjKhLm+gTabwl/5
73TKuEUZG0bGMNKPUEvgk1wIfGy15VRNf6gJqGCGeBpEhXM0riT5gUpqOrQC8n3KlVniNZH+RDBu
fOA3/iLl1E7htr7pyUcZHJFJ+6wNVtC5z9GBfz7h/cbMoJjCIJGnBt0tIl4nYqc1eI1EnZVTHWQh
sT4s/0ipOpql40q3HMsN4sKVFad/APP6z0u+DX0o68axuW6UusU401nTOU5TMlQ7Sw/2ifcyUM4u
NSc3y4GTt+JbQSzlQ4wfURfG6qhZLUf1q7+jOVdcXxDL4RuoFrYO/aO6usH2VfWAbd//rpGWonOX
Rak+z2ffndXbNp4n351i7wt32dtyZMWw1GCjxLXw0TO2KNXtptNIjF3OuQAfGHQ9D2phTc1CkgiZ
pw5ohdgYd7wJOdrT8T48R0fW2ZEjZ6C/dUw5pb5vI1XJqniPBxR78RRwB8dNmkPYGUlvtKAGSAiI
sIuv9NTezdRcpuMRIPyb2z6R6alhDLZGgP4zEtS3k9wmKEokxOwEMUl7nOkoPnhsqndeHpXCU9uU
S3nCCl//glvlXp5zaujCIvBRM/OseClSLEoZWPJjHMoG6bkyCnnbmImiWLAsVZUrsiWW+3ZjlfGK
6NmYLdjpfaXPt8y/TuHqTbk/z5Yb5EmeV5kjV9YqxMCjnj109zibl9YnFwwB3ZocSznKJmjKUQ+i
gtEukLZ+Nv+QO2A2TzxvqbnCjCMzUQ+MG/snwHH/UOlyp9/A5PONygwV4vg2cNeZZhIAgZHd3u6I
hlH5DPZv36gPMp0FjZfVcDV0hOmWr1yZ7ecmugZ06MaZXoWOZi+UNtnWrXVEhdA/vy3PEmraiBts
JrfGb2sfbjvzF+QEaLPfo/HoDYv43hqekGzjNjhyVT8BZibHjFTPWK7X9p+/9CAj6jX4ml4h36AT
ee1n6Gi+De69wgxTxkvO3wCOZzferBKqK/mLIkEF7t7vwtz5t0lM+/ED8e+DfYRmQZfuk6CKROS6
U2X2mZAzs2KIbiWWcqKrvW/urNQoNO7MYf1JFQpKrW9kkSyBaXl87rnoWGLia4UCneKDDGruHPCn
+R0qhrtuKpa4qW1HFWRUOqr30UuN9EMuUF7uTk3sIQ7oMXmMDrJc+LMmt6QbP9r+A+HjzHBMQEyB
9QpK6F45V7zjh2NnOATshjXgpPqCTVoThgAqML/gWrG3sYOfBAOWKOhpbueTUogBl5PHxFvJsfz7
3wo6HZSICH4paUD9+pIHO9pE6zBL2rkOV1DypA5WuhAOyA2CfzD8tvVdO9dP9SeDDD7kc6HuRbkP
w+03whRxWjSG2wZBYrMSFrqIfTZ3XMD8DeWH8IqkhLY3E8FPxDA/kN4LFfK/VO0APk2cbeR62cZh
elhm2htkBg7sFWvl52DVVVwhj7LCdflbxFYcOD2+HDKwfY2mh9YySLadX2x6Uha+wlI7x7y8xhm/
vg9WRLlSiXYBGQ4wSVBCvewpfG5Bz8SHWO39DEBMAFPMjvyKLBRTIozBujYvw+bLjGT2YBrqa9RB
n+CErpPHvjs1c31Eqbo/CNl0ETZlNcodVpqltmD8S9jMB+fNVSqzmBpuyts7ij3oMmEUr0RyOjkP
qm4uM0W3D9tZpU6xofgazJDAbFiKsFJR5OdvFIAdaATb7hSWkvEYViVvgV/ChU6pcRNq1XTfJbjQ
TylNaR0rmE6zfmPbYZO0KolmmPTu8d6M1MSeHTqnDyYnsQHd7qlkFLYNePgEpB6PGjGsqVoDEmOc
g8qxJ6ABaAZsW4i1zWZUysCNceZ2XuEJhbIq3WqA77o0H7tuXeMi/1dMr44giPMzLq1rAxg2+TcY
szjtqUUfDgFRKqg25V/aqe+pxO4DC4CgD3YN454+DioiTNnih0AJU8INDgpF6Qe/qjzMOUNwAxJF
vQ0Jb3KJzRH/JKTINCZazffvd+T375P75LpYPzPdkZ/vgwjNI4tgDNWk+7MCOzN7UZ2H3gLG/mZo
iyC+mTMWDA4i4t62ICPz3fyZmIA6UMlW+jKJPCCG8C8/x8s2QGOzDKaDIwjsQc+HVTbzVwTCbS/m
OFtUtaULZ0v1DJkeBalJXU+N6DcdPWjqi1oQvKMNWmdb9DyQPcRy7MIss8QRe2ZgnJ5YThLS4Bbb
G0NvINUHx0W4XiNGzPVmVkko2Tqp2n2QmOtnmCKpP0AOp3YYCVGJW+nmecp4XxvNrBmnEDwhgcn1
/wpOUpcA55lQJcbPH96J7/Fs3CELWFAyG9CVkCzgI7awpmHVgOJWNaxaUssUjgHzI1tnUly2iSW8
1QqtSgN1vF1XEZlSi0rhIVaT7ICdtrpCEeO3wfDn8K9/iLJopSGGEn6/brdQGO4M6VIt5jITDRaP
88qOyZEbZDUf8cwVSMEc73kd7RL2CSgCwD1C6GlhnqcoWm3N2ajGu7uyMmLMaemEKGPBLUylDrGy
BmdckWUgsjmKYoYTHCX+pGcGnU0qaGndxSWWAlLmyUE6EkgwiWBMcAo8+iiPxNLcpCumc0A9d/T9
qo5SgQLcitrnncGjLmA2tIDu2/8hMVxgCJvnGbcRq3iwFB+qUfwb1sKJpMjOXx3Kb3paQN5wKNCO
rPDG8rCoh1ED8kaos3KjqOwze0/mxAr5gQYVeur6YGZh/Y1usEa6LPTemJxV69CM0BlA0k1SFsIz
Cde1cNysb0YlDY1U9GpdDM8ueA11laEHxvYdurD7Ojb+9xXvxuQ7vx+Z5/3496M0uE53GAnMqLai
zILMZotvi+sgojSVCuXSIS06x+iggPlUJ1SLl3vwPOm4y/6S4pTHAMHCZDXYMuMbfTRuO92yKdwK
u4qSES1eWIfNZwOF+llusX0mrz0iIEB31WowiliXHQlJ0kukUnESjXiNwJ/Idz1NAra7thLV6GKT
o3dVZM/FJbSXHQr/71+zDpuRTsaBxvJfAOflbo6z03jf+4bFxaCkdHawmWSidaOIAxLn/WVbRsT/
5GZtIV0J7nDJiFmnUwt2mHq6FeICb7ifZP6RCRZj8wnt7DN0yEr7SM9sp/gybz8HzWDc3uIetsi0
MICCiHY//qThtdZminv71L6QwBw4JNFPbf2+Tb7SBObjhoeUHmiJIc9wpFNcHJciEFRAT5r7CtNy
4zDek4MzQCyPxCnN069gTOva88eAnM2ZjLoqPNud848I7keF52ruiUZLEdoNA/gQt050cdqmAqt6
40gsFoqcwEQKL43fAVN9hndE0NBGYawEMitn+rXnAbpqmEfsD9pfnzxrtNWggewRvNilM/Vobvts
9Kl8UV6jobSJUgxLqh/aJuX4lxYPO4Y2Ueke7AgEJp+97QAST/KZCY7R/eWly67vEjNIH7V+Qm8t
XEZJ7SAnm3d8U4UcEhW6z+Rr7qSOSh/eRKFYrwjxZOrM7Sm8bhq5bhkVrlplVPqHst0iNzxBiEGa
sDI6CLhfkVsdZvsnGo1w3t2nYfUEMmB50ZrdqvGHIBe4lKNwdTI7oBIMFwDrzGEwwFOgNDABX3By
E778ULKwd+DB/xcNK9X+PkQ41137hH8+1t3qoNtqgezirys0YK8HnwcaOqhHtTMxmdmatvhTffVM
C9m+flvQgvJ8W2QIOvmB7xc+aX8nmVe1v2jejogqk2ztOltNd9FnUGi+rFJc2mJTNfldftU6IWRu
YW0R2EJaLLDn7g70unynCPFeCZDZCNKGgIcrYWophXh8r90K6iUcwtwAHeE1n1iCZdxIJGijY4WD
tZReTTNf+NMmEKBM2UUQSuui+beyoyOwlhOrzqFSx6H9vtSCGTQs+9iMG9Ppr/ie9BqhSb2+1ibv
eu7+OQQx3cdpca9Qu7xaCa3iwodwELB1wMAUCRtuMVroqR4wHo2K4ORRIpDcVEA42dZfieqv1zor
Ab+pLatb6HkXA0lbvrimNUg7fiEwM1rZchplECbShjbk0NbGmWbDxYge0URHYE4wSF2nFnTDPs0c
wMx9dG2HdF88wQpF8dCCCqdh+FejTSOZJXE0jJdLluKd5l6KqDSp2DiCx5GDa2wqZAMVb5bQGw/2
Q9na1RtJj8XWAQ/IdcCa49xI+k+wbPVKshce1Fo8P1yoGfMX6FMRPRIiAE9sVOeif7oTgklt6IgZ
qDwciqvUtyy/MXiC6dC8gTKuukU94AJNvhkeSkrFrId349rfh/yXmAkTbsTRWyykIDKytEXIoVM+
cg0LgxWaW+A4/Je2BcxAN6ZJG0QY72LPhPuR3sVmAVKhbmwbxfT+w7vEOAdR/M6+YjAMxT4kE7rh
G/Qr6hqtl2vSCtUacDS3tR5WH8o1zbf1yaSC2oZF2R0pyQvFVUs3tL5To2QgHYbE55sL3yjNps15
akNcx7/xncl4yDsHtjCcxwz9hgvnI1V7xcH0lX/V0DJb450m1S3hyhmwlOL68GdCzypXyVh0DpA8
BLl6qe/d0ShDUzx6xsCcEmqsqLmvvG26sLlhqnf8hi9sGwq38N4nNiA6TX3nu8eqT5c8pyQB3KQl
m0IZBX3roStcLP3z8IqIMMs1QD0qilTvLP8J3HLxvjZwaMg/UYsEnP2tPTHVA3e2gx1knlcKze7b
dH2CAMHHGZrkppoJyRTvCOwGGAcayFhXEB6p4OwDIBO4FDNoOPDQjbe8GNosQv/2UPYg97RxP016
F/VgNAegVvFSf35DzOCN9BD/1BwwHSEtqf4bDMAzubRa+9+lRi748W/ABT7V8g3nptMFBSxoOkpj
CO7MFxbamV5Q+rsiFDHONsjH7CXx6oxzQbzH1n3djrJpKy0CNZhbix38HKBOX6WcIqFJFBHnsy/j
WqMx6Usb+Xy0PY3QlCfg92Xc02toC+JC63qPXW7yRoGLSGAOEYnl2MhioPGjg5KAZsaaJipToHlI
BbYivv/NYRE4W8zuXJUjFQhBTuJ1ETAuFyD8Bhzb4zwdCXkBIiSG95IewQbdXzTRtQeU8FIAD7gy
IJHDhZN2IrbGIlmeFkUwKrkDBlxameaYdki6Q9ppCmraSyBFYZtwTtR2PdLipFFQm8nf7aa57Dht
cTTM4QiKcRkBngCgfoG3soBKIIm1TAcEmPf13X1/n5xNevlaa04lMlUOQRiUD+vSeonMyydks6dG
vzEk2Kywj4h/aklquRu13AB2wATyhsdDEsSSzw1pkKPnq+oNHilHz6N503I4RLVOvQ4E7rbw7oWD
RZgkURlj2Swnh2vNaBMxvmuPgTagNsUaTKsTfCwRs59gNV7HyG6SohPljYVMHfUDToI5FQRICTq0
IEhOQvuZJMAP7Zubiu0v9pvmf+yhHYIN5BcQytd0U3jYFGgUZhJeOTMVZLxrrxZ2j+Idau0kSuJa
1FjOOwUGiuGMFE6TzkUvi60DcI5fRpylR72TtToHCFbN3JL1HCHYb0KITxaBDZdMS645zF+YGEUf
foZqNnQq7EgqaNxa03ZoPkm/PFPV1H2TdYgDUFNJFVwE1u2EgwQwKn3zGawiJi1CEMDaa0Xoh5Ad
ACcKk05HjsmEyaeUrxWrocY57ZFe+qNmwTfhSU2I6mENnd6ZLgUvuLfA8RhYoM+G60AT9xH9H1++
erZJPNjd4HS4oT+K72hU7sJb8o1wLBJ7L+fnkWsBTJOt4y1NRR+PQmqmWoULx2M5IvqMpoSJnrrt
0swkjj4+/ExWaHmCc/KHWDoC2sOzT45V5fNHm8Yo5m2ZqpPOLsE9+h24G/7FJ9S1HDHtR461dzkQ
kOPQmrqRY7WIDSGipTQ6yGc+B8Lj0HTIEhRRAVEzS9qzhO6HfprEykf5/ZyuSvpGJr18jcxO6n76
7oASLD1xwX3xHwvLz/1Vi+/cODmvL8NQwbqwNpKI8Lw+KSR4ZW6vPSiIHDB1hglS4cuJsTxCW4U+
REnObRQkEBajRomoIJ2R3AK7YPh+br7bXHpmBlqpXx6qVJ2xLstuW72Uu2btIBNyoNt/zRW0/Uqg
QCEydWT3VPd5HxTuhw+lYKqO5P95cjnIz2g+0Eil1lpVoiHx0/Cxl8BkXuCWDbgfHpqtuacXMYUH
PcjyMNUK1t319yn7CB90In+K+2ZrEZ+nCacrZSvUE+NFhbpcd7+m+2JUe/jOOXBtPIBS67hvrHgk
8PvvCxSNctIYlxHzrHwE3DepwLPO3t9jZVEFcS3IUVjJd7ScOUE+vyGRF8seuTieJgfL6TEdkcE5
4isAPbwAD6jONXBFZBXw9PivuE7aXcG9n+iS8O44CNzp41/uSFsjXIcRb06vAG+NVrnPgtVh9ZU/
8cEZqUhQR1QjHTyOcDnX8/9MT67ARRxSDpAQ/d/bgv/x+wb67pEqr2eMgUZkm3FWEmE2fFEKaYro
lfkn6pyGRvxB+g4Uj59RU4575gveNfFM+oJ8GwKXW8Vtx2YhGuL7vLhLuudvtgH2iDdG367SL6W9
Bemm5Vv8CjkaECEhzhAOPbfyN/GpGbXteFNvzCUFeliAQfHcjw2pp1TdiLrdI55ilvWxlXg66dph
BuG3yHhWGMQQzPjsu+mU5kMo01PBMIh2g9JzDgKznbEb+EipbCJczXL9Ey1j3F6B6Ri76VPCBML0
yyX6ROkp4wVdEhctXbz6Ugz0FF0HJ+ifjx9V2W+VkkYREmVt8aDcrDAoq11fpxzPOs0N/KnwABVM
8Y65d4rc9+YQZgwhJVq9dq7aaUA1niHsfaVuJG4Rn5QbZbglZTKrW5SrP7VyjA9xfrgzyYuN1cjM
aI/T/qXe/2MLmTwwP+RF2AHrRPBy4wJjYcdL/IW5lhweu4NhAppS/QYnqDgRZJ7IlzwygOUxHt2Y
/fXGKJVyQ+LnavT1lo2KqKgZ0F/oyZUzqaxejhEtjjffxYZVkAmDfTzv5W5ka365AvvrCItMPTjb
lAkZYDLOe76wt+VQ9js3BgFl8D0uVKFQXqLbtNio9DKJfMwHNfFEwCKvwQh/WKTv9I9InZ7mxo7p
7eWkArTIvBfHv6ULQBSyip8S4hEmu0SZl3zP5jt/x6cHaYdH/zS7DmE7ti/96tu9+63A8XpSpAW+
zANclnmiJYaGwr+ErZftbxewEQp84dA+bP0eSMOOZ80TbxSRVJbjOR/5iPcM/3hgaGqLgoA461fb
p0PdRjkUXSVakxvaP4U7BA99iu7BlqESMEGmv+F8wKAjcrs8CR+YIWrxYtr2aq7aV7gKm26lkZyw
YGm3GDZFKyqB/ov4NwdtPj++U23Dv/JHKq/Z3pHOOsvT0uP1RZLFFYXHVY7Yl9B3/vApYgz+KXe3
nNNHAIGdTBRYu7b/JowFwUtuZtprR0v/JuSjzix04O8nBxu6JyvCDDj56qSQ0h/RB6KjyN40DRRj
X+uqmnJaWNsDHMp8fKfVhik+DLVRElI+ICzGAF3Ub1QNqvXtRJuWqVtF+OOYw338npCJbeIimwno
hnwqyy9A7+bB+l78/gbyC/wpbGm5yxBTXKQGyUBr6IM6hL6Nz/rEllx3L9G9AWddCEZFvSvHsUA2
Z8DrrnWOiaTdFddNWSNAwlDtM9AZtgo5IQaYr6xSPo6749wu4nbz7BLSOmwWFh/NVER74b47I5uy
RupRdjg9BqqwqAJ1eKE0EDvxvA1gYSyQhcw+W7gk7p8UxGgDgygdPxva3NirTjSRDDMbPzUp/DtT
s1N4+WYgSRrsteav9wlkdSYc3GuZhU2HKriW8GlHgq9S3SYA/KSejLmL6DDrZWGsHIk7XTfsK3dy
pKn+iI3/o9CkjFRJkxbTUOL0PbYkdq0UZHvfzSwdCoo5VHlaRjF/zB4qh2iVoZJQGIHUMO+jjEDy
fVXL98+rml/XjP61pSwCBjK0gmkU/I5c+XyfRwI0Vgyzvf43uiA3plQWh3ngA57U5I8XycB2XLG7
mOKMzO9+8In2+oY+kjJjSByiwoAbOqBH1QnChdaXi9EfpVGwEZwKHS+XI+HmrnlguMc5/u4XUYc/
x6dhsXOqxUyRs9gGyk2/xRncsl/s5uAA0zUMYL7tVQSTOBeAqngQJpdA581T1CcDedlm6jnczR6I
uk5lZR1kmNTUpRmicx+cTuEBNSbRz2uuvibgRHB935qPmLo9ujeXk1+Yf7v69/MV9WmFaJ8aKJ3p
PTqlKFyuEsADUP0/LHv/d7mDlJH9KO/DL9Dk+tPwmg2/0eCHeRYcxr9fGN1qsVb5ae6nmUalyYyx
PAIEnVN0CV7Wg3mq8YIyDIJKsBxP9Lqs+vPatrkeVPvzkFEFX43rSwWmLzMBgNiK6Ja+ICKeYt4I
bK6QIoc53vh5Z0bYs8OvLs1CE7WoIVRcKtL54T9HCeT6t8mc2vo3uuwI/aAUVH3lzWlnSV6uABC/
k8NLliWJ84uvl/yu1ipM8Wf178ZpsQ0rvHOxv22hYAWm2jkMbu2fxt+LKjbvYLDIyjxFJTDqxfFc
u7R3bf76emeaxIW/D9GlvYZOik7QZ+979gfTuNf5RAPhOr4+OXcsn0V97xquV4PrvZeflmrrbmm5
x+uPTqvGvkruOu8WmPI0fy7eM7UfMjuGZxb+fcEl3K9r90z/d14Js7BGaQGG64lSLBPa0B4onFuV
5fo++87GObU8rt8fZ75cv99qTzc09AvLU6Z1dgyZg82OgwY/Ndk9oQR+fqpVc4MMHI03YAq6EuGt
3uqfxwRy5vaz+X3uXGFNrQgd42+i7n3v2Kkd1wGvkVmXatmf5vkS/AAE/8SlSiN362VhBlCqolJe
XG4JQovhkc7yzv2eVJMdKVwRWLeAtBqaZ+OfYrRfe7UoIjwNiCygONz7OehvqyjbziWH7ryXp6R9
CTK3Zj43Ya5yvKrUJd9lj1GpXF/Nw81X7WkJZZ80Z09JGKFIWDL7wZq6tsvU5PdperjVz18fh48i
7ejL63DjWaiUw92+c6DPcFfLX+qX31cGapGEqVr9VRl9V6JfhtEhy4hoZXK51M8TxmQfslJij5c6
qDaWC9CnsX//ZtWQphswsmT/woSk9udFDVD6IiAsf2SQ7G9ch/3KaMUcjm13uA5Kt/9j6byWVEeS
MPxEREgIe1uyCAnh3Q2BGm+FQPbp98szGxO7M+d0Nw1SqSrzz9+sUbHkPQqj8Z8cMmVX/b0RmWaq
nOgj9pkKyzpY0kS7NdFd62BZGHUVKqWdo7HkA0nFGg/y2jpTnmmq/3Fb+YDpRzp8UHxweFwpS7nI
2h8eLWa7VgmfBMbs6j6BYpquXteoGuP7q9s3zTTPG32fNt0SUwDKjDH2ombflzw8fDUXvOr55taY
uDQWX3q386ID6YKN0Dt2GGfNH5V9IUM8mX0pki2QGoiokGwJqrL9/hKbM827p5NWVE9zmI6ay17R
ttmcGO7lQ/zDGZNyJOsYmnYN/33YE6lSd62E+yyFlxYZYb+PRPYbPMetp9NrWBl5WtHDtLKX1xkd
el1l4lNVrMzH25wUqyyuhuf24OG/vmN98daCdtv6HbPW4E0iQU9VXtpSFSTWkvwcK3VL1FstqmlG
anYTkCR6MCwJH+VgVikv2RpNR6/8Zu6kdzcrnPPZur9QMyze8Ar9IvimVmOyhxbeVMnIfFEc9My6
N9udrSd8KcphjjoMdikAOqrXtOx3237vouoW9LEFyMwmRym8l3Sd2AVWGqs8vjBOxu4QY1Btdh6g
R95f/7Kg6z4zk+WibbTDOTNJ0hsXMPfWlymWIL7c6ZelcZuOoutGJOEUSJATFg3otkbjRnOGARv0
VzqL3aHH7Pk+h2vsPPxdYt+ZJWIg85vsi4hRGXjSD3XTjs2X3UONbMXbNyBXRw+/tbpajULd0Wa1
VI2GMk4yvPZKLhlI/unxVbd0Se9Qb/Pn7GfMb5BsfH3/Yh0OX9A//M843Zed4Xkwb9rbz/7WRO49
74/6pC29Vpgb3bwSwcaX+W2QvKVXyBgUEXjZtJrre+dPq5zLKJOo0xG7zeeG4R65O2xLnb/kF9S6
ey+H3c/f9xNW6eC9CzvN4NUZ9qJWN4Zunv+m2p/+tM9PwrsNs0emTX+k5XQBP7/1ivit7Hnf9l9n
53+/gIf9WbMf5e/xiyO+qfhB2hR90nYvjXF70nqYn0C2mKebnpLbqg1k+fxMqh+RtbrbTv5eXesM
qx0Zyp/Wl9yULcoZyK6viouXK/3bZeTqFLp1Y9Zp1KGOKkif9D7Ipqre/kEQjmlMfgbP8nXxbf3V
/VX7mTit2QtFaz+8aRsDHmfyl3xF1XVu/fVfV4smBJfy11wD8SvGdz4g4+eFNvhCot2ZWmZXtB8P
xlQ04dfJGxLDoJ725kiFwM9GdJEwawjbjeFdr7pQoogjG7fGXwbCmI8S2CId/ZENi0pLeswSTaZE
JQjKIgr8dGNYEqDX9ihygD8HgykAONbCeCX6nKBC95oBC88WcMQ45A2bwYnbRAXh4/LGMAdjxf8G
3DMUK/7DFhM4Hw0NCnxPZpiSkcZxs2RsJ/a1ovIQzREyQfrWnm0hwZpNMN7FGTnBMYhDXWEsPmK8
cHYs3MkYlmyEbSZju9nJA0ZfDicM8SuG0JCmbGH9igcPrP+ZmAiKXgdfI5lYOD9MLCXZRN4gn0HU
O0Ja28k0UX6dyDhaa5rcoI90SU556Uaf+f87Vw5fw69PPFS4+vC36fLG0BdQ1L5MNZrlHseu6qy/
XOKXXYJEPJQETWk8e8uHN8pH2eE3TUCqlhnSlqv5xOZ9WeteH1bKzWnDbyK5qO/UhUeRcqOhuFtU
DJW6TRKz/KgzLP2OmSzOwPCsUEpE2jTu4JmTWLXbpkbJeXO/OrZQ7IYt7gUQFi8aVyAdoc4zv6KA
wX8j+PHwfMwkV7e2/WRKCOcVA8UoCR4EIfI18mbC9kW9K36nlf7tcHzh55K+OtPjoFtHBp2q7t3J
NJe/IbgJkSVqnNsACUXHzU7RLVfWq++215gNoSnqBAZGCVju8Hl4AlefF4rzYQUzYtgW2u/Z/hFV
ub4yhIF881BZzywhHJ1IuNn9pvo96LenlzEGNjU04lTdpykb44fMWuCksO4qo4XSLo+JUKoaNtSm
XkhC+vhCb7u5r9rz3YKyxqq2/Ss98nX64c6ssbdhk1SHRvDrutpw8Zt2HMzUqTIrGnCMb5z+vE1X
AMaum92r+8mAo72dbg9v4Z2MmEN7/vbedAXXAdeoBTnqyRDlhBhHfVhPARvCb4ta9Ty7hK/S7VTW
m1rTw9RMgw6QC6mlx8DijiynjVMPDBIMyoIvnx3zOx8E3nzuO3ev5TahVSD1KWJ981hfmcewq/2V
f1A9Lj/XyIjIuny9TlshqcCLgN65DXi8YF4BBxRQ7Of/EFPN+8GjpXrVP1Ih+34PF1CUCf2owwMC
P0hdZ2XHpFxuUEoaSt/s7JKziAgthIZdk1uC9L11SsbFNFvgn8LInsHc52n9dn69vo92iGnN2HBS
TinH8L4tgD4KabexrvBXeLEBLhNQB6dlly2vnVj1UEX3I6bAh7yrGtBIW8ohhhhWp3B8KAeMcQmS
xWqCl2XwDIwEpaDxYmJ4eCw4vIp4Z3iVpszuzTXPwq5QOPXRP0AUsU/QSqcXt3u1ykQVDEeP3cHl
ZnVbVmda32yjMSi79i3sD7rjw5fKCz8kMo+QVAntNWMPg+cT387mL2wzeR2WpNcdzYxoLJqalVfF
z4+tDSH6oqB2nlTcoIcu3FkYfIWdr168G4dZCYGIkMWuZGInNgVbB6BLQk9bd+sbMuL5KSePY2pB
/W29YHWYaULH6ehl1Fh0KBiQ2jZVCznVk10k5w6crQ+FxtcqUB89Vo+m+zykta2f2hVhmJyzxAJH
+s5u7sL6jQgYsXFEFDJC0+8f4tNDJ+iXNr4xPanHz+MPkBaRF5cRJ2ntVjp7cTNzb1D+wbP/kmXr
Y0Gz6Aw7+JubGUYckEQ+ZrNp4TfYM8+H/AsZ2K/UM7rYxl1BecHdU+e68XBU7PIZsK/bWr0QpC/Y
2kqgIcVNOkM0vqHE9LpQmyX5r57nwQ7aoaPPGs6OQdDbaj1Vq7JukHwnLVa+PB9wwBuR7uTEoAQp
BBskNbd55SdkJOokb9U8SaMd7eMUXj654V+3jPV5u6lqHCj+etsCFc4l6Cz6MGt+4rvbgYbcUty7
1qryhiz8Yfdn7VB4h6Uhik8uv80mPPQ7PcenLeyBzjpPkq8mPcbPTLShlGnbtM+Q/vIDeeksS4l2
DbqG+Z4WMLfvH/xS88UsnxSDVtAatnLqIKyZMWYEaoav2lVR6WFDCuaaIFMkJLfH2fZmfP/X5dwg
OwOlYVufZ+sEwdLk3nCB3a8fdWwCaGAfDvatlWAAzVJlpdJYRkwbZqD/KKFeXnAfXOeClhTiP0mK
tP9btIL9g9yLHR4ZFbW+2X+xKHXAK8PfZeamMalSz5josNnRrZk9Q4JZ9NQsmMN+x3f0xrguwehw
85W+aut2wnGH0oHg+fEHkVhBbrDf30MTzhwOJToCCoOuqEus9KAtd+63VungsikP4rmnRbeOSjgt
uV9/Jb6ZKLF+bqd0+tt2jYbzX90F5OqCLxu+BnXTZfESyJLWZN6bJV7WmnfTBq7P2BiI+DHrrFtn
Nxm9ELVA2mHxPbwrh3IWtDsc8KOy6T4QRHwnhWGVYTG7ULrxbPXNV20no/axRgs5zfdknuHzxhN3
7HwoHsqtaYp0L9AQmHE1yOie7aZGovrjz0xHO4OZROPu3aZvqwuG81KXt8lIScMBkm9/RziKW9Tm
14gt/5gdbtOEeiKtqBy+4L6D+9ej+MX/g33PbwW37S80FlQN9Bu3UbPrVTv/8nLBuLuSOctD3gah
bNs6xuJJyAHPwhSa/KIVs+OBAlyRAWO8RqtzoQtnQSNuu/gGtSXJiXCDLH1zWfDpZkWc43zWUI/F
Mzp8iZD3ChBQNFYIun7WZ3melvMamVFz+nKbLyonfXO1Wive4+icKNaPaGttiDs3DFIL1TxzhNBp
h3zW2Vuz6q/y95t0X5vN9YURcIMBAH4Io1HLuZ3h7GQweXCHpBMB2yBv0qK7SBVf6r3VqF3sk73G
JP8evDN8S3s7ig6WidNI72onDHBAC1yauC3sRd/Bojg8LSrTK37O1xUK/Z+zC6ERTvj82/Pdb23P
qfOBlud8ACtvPENu9rZqrB90W4dVoj4IZN9wKhAsQDJQHqfJk6O06/969q3pTHDC5COK3P9WotnY
TQ/YFN9MDZBAjlGuNxdQAWoBYh1h8jmU6fzF7OoU8YsZomownwlbNbtAp2H5TeAlwiqOUoR+oorF
uWiDzM1m2upOMcc2eWpY3vAA1QN6WSw8EgHs4Yutu/B25e3cbNQZ3eMiY08+ZoMdZG52DFgPqBrV
rwQua8E5LSlwP3gX3Lb8kimCOLk0TAuGvMw/eZ7Uv2fKeKiaTvfIrUvCs0M+j2i7kMG4CHmFVTL8
DBsHiJhPNQFoy1T/vf21zRoD0x0dI7fwQ59dV+6pP15+PXxcFpcB5SC4ILGbd9T5YD1Yd3wcNp8N
i7jxxC+rBA1vRsLZM2qA4GpDvBX9yLhWRUsCK5mxkkj1Ao5nbj2PcryjpuJl8/tCUoY2eAlp08X9
IjnJECeF/ro1KvPSMznlcr+jaD03u+i1p+jkxDo1LdZqAwG9eWX1/ek9tPa/Lv3zqBJVujGvl3DL
ekNpFLTYK4YnsV6nwu6Mnius8W/mq3QK80oQKl5c1Lk1+Chhog0Q7decqlUH1oKcX5Blikyd36HO
qyUlORoteiTz+bYOjcPkRtVqvtqcQFTxk9k1Ktn15QnA755N5x5hwuoAvYjXeo97DM8kOs06MUbf
t5DAXJLb7xby7cRsru4QdoVFPLsdH/iPNjhOYVRBUEEO80CNoNLcROkWDwC37hOxYtIg16jffNs6
vcbIFCB88L0tty2Zk8Jgzi044/wfguQ30v7Dp1ZNRqpK60t0shCnChjFSMqDL+1WMDQ6QrM5XXD5
ENU3rzZD9Yi2FyeDfV8l85Bf3ydJVEzmhJnfc29zHYnEWjfMbWXH9Y86dcC7hTf11t0k+MHvSEZ0
Aetybd1Ttby43u0IK0pTVNy4vVz5RlHTFqMoC40VhRb1hIVMTIfXjXytPcjQpTbDJa0MBQF3YdnP
MfexYDctZh9KvBPW/sz/FloPO/irlSLnKn7m4mbffMkskMdyRs3lt4Yz7+LPLhktqddvsLOi04IS
RVAMDkEBQB8L8bf89/DldrJEW76pT8A9lEXesOGAPQ/6URu5Uf3vMWhEXaRZ9o+SS3rLhjv6Hj5A
OPXTYuAp1CqU0z4USiIBv9AKGFUTUq8JX8GZV6IAYIj3g+ctmshETBMG07NLv38R4+/zERcS7QFv
7R9t7Xj9WTwtjVGnAV+EQDkIl3QCct6Pm/Ni8xVPpCoz6d4Gl5QZS5GEsP0l6+tv45elVfwwKr5M
U9JMJGjrTsjO2cT53TU9/HFsO12O8ATxAc0lx6ppjXjY/vQRlRIjG7Vpn67zYAerLGwzc7jPn2CS
Xx5EQDZcP+YEQoA5fRia06dTMKKMJ6RA4H92TzvP7XY3qIZQDOuenUBjskrQ0uPrQZpEvW34ja7V
h+Zr77OBuCvTplrsc2x48vTQOHMWP8ySESrOWFYPRXIBXfHN46rs1rps+hvO2H2K0T3mLoee+fZ0
f3UmwKZPodXYUl/8+943gKAQj5vWnRrpVGT+o7Y31w3OJG8uRr309x2WBm71IuLLGTWVAQEBMY8r
2MICINflSBmmMN576w0oGN46D6X9lRz2FAABbSN1zdPKBrS0f74MQ2Ydjhlbpy4b0U+myKYaatjs
OT2h2FMc/xMFrom9XX+UHmj2tjjxrNxHBg8Fej/Zdbrw+IBOSQI5JdC4xjSiSc+++HXT+fUC8IQM
sjabmfkm5/q6XuwbJ62pPmNDTExmVZwedxDevMa4MRY1NeG0ut2WEDIeQiDiq9scvb0+Ec5z+kTJ
WJjsRvTPpbvYMKMFVOK8IgbYvkXwZQZMmKAmgH2ilYT0q7d9YKr3zXaf4PfWL7Gho02jOSNHxpRM
1tILmwWtfdJ1O0g3SHjHPYeHGKpECwL6Ey8zGQHfgB/MKz4CJs4cf+mpQ2adVFZUK0TVN/GBwuBB
/Wr7ApIFz+TiFgOmapjRZPORiBo9LoF7MMa7FBnIaba/UiIaAFqUhf7vrlrxB+6+CZjMluDeYSS+
CPEdUkbNColeaBOIQl15vlo5HZid0QxQ4BR91/6OFywJqaNoWwz4lWxH4i2UKXR8r2V74lLtVn9t
Wus+VUxzTVYbP0yJH8rh8yNZ6uJ/r87H0gZwY3IAOD78aDCGIrkxfKMHWmm95798uuEpMJq0cG/k
Bz1rlI1nTS+f/MzRxWufxBn+jB8J9xTh/AkGQmVRnFK4DU6X7TsijIHndnSG5LBkDdIAvNOwAa6p
ur+4x47vYsoDfwUcIlebTyMUX/ikZ+F4kE9nr8ms9WUnBVhybx1etZCwluhUsB4Oh+HuHBmZvUTY
2Z8fqp7zjttypW9Mp1si3l/Wh3VFYSEEWBbkWJ5DkIzrELFPBvFTVnCH1uY1wASAfF970jM7KFFV
KbCACHNnAN53+nwiFSTuDvIIOaV2U5v+zghWKw68dfvp5xiUmbQDVOrJpF4Yd9tvNth6Luo5O2Vx
Z7qz76tyDNzVHuaO5j+Xfcw0CjZF+shyU7p7wS1/S4qW7h0mTIkbg7riQYXS8RUzr33LlF2WZ3bk
fAWVOJsFBz4WHkKORNOiikLR9KKTI8z2B4vi6j/poea7QZFzY3NY3+LSdocT+T6jzOmdspe9fdcq
vK0Nq8ZvNkABHZzxx2zajhAt3zA5hfrdftvMYsjwRDlAcTZPUS0wEbNaCHvapvvyVsU6eHCWTi4j
drKeuqACcEYtcIWP5bbhqIjZFnxNR8gltw1cy/nXnUO6kkdTdRpug8hgoV5BISDPgpK6C0O8cGEw
VwVOJp3CL2V+jP3GUw10Tqz5TxDlz9lnqEai6J827gQ4phIZCPgb3SynWAip7zphhj1/zcj3qtVz
S2mA44d65fBxi2WS+VtIn4P5J+RQd34BWGBuYQdASfGyi5pYdOPCn7Mr0nIhavcAotafkxCb76Nt
VI2QG/COAcE6kAv9N9AEN8Swou0Hsr7gVkPcD2JjlcweswcIYjLjXRBqIezKugF9DOHwjMP2PugD
MowL26icvkrxPcM6G8eBB+prgaUQFE4pr7IJGAQi4KaVfK0+g8GO2ralVOoPnffZjPFIphLhM1qA
WCoaIG0CFFLhvzBDoROLSyrrU+R82oI7AFmwx3YIZcAsFqwm3J14N2g2mZbwsv98qYX4Ac/0OC2H
01jWl674zrnoWvko/5biw3KmTAuP0AjRvv5jBIFrmUnEWts+yVbWY6ZKElCOqbz7nCRkDHSQyRsa
3KCcGFv1gjD149/5QbSg+McwKTTfGA+glyye/u5ELXm1MbHBMMXTapz1WTrVDc5HrzCdgVMyzX04
CXc/+h61t1mUqiXXVehJHsPoMImFyydMTaxvhn3Fjd0yS3rM2PGmsjIfVs7qALbNDzWaWg0HEPOH
rBIhgUgLjHnbSjE/ELcGzb/uHxf70raptraXjcbunMJt6u0ZrnynwJQ5735XWu9pg0FQ7u4wn/nZ
kcHzdftrAElqFkAk/Ei4utSUNCCgFw/+niLbTOBOqB8YEMAd7yaWdQP1wvrcOMjejNShjsIIpWkp
pySqsEUYAKdN89o2j61BawONKJIYkuIY3/7i91Z42+S4FyYjaox1cC6GPCcUOb/EazA/Nlecg+GC
ycHoX5Tq+LkGienaZebwJho8vrlMsGVI/KbvHt7i6fnYT4fUit2dCS0bQFU87TPSABgicPRx6/FK
hbxBe2c2GRyIVJC/Hnz8GG/Ts3c/Ky6SVTTsbWOdDoChk77bp85oEV/Fb1NdPHbRbyC68uMmFJlF
NsGlZNNQ0cdvsrfYtDbjN3fGFa79lr1sT+dAI7KdR8+tcMk0Hv9/quGzEHIx8WqgGAKuFsX2981K
K8FSZ8xTaVW6WGPwWbja8Hqt5/GLPem9j95oCp1mfD3b2gwO5QFZLlU4/ETYXKkVnMe/pV0FN9Vf
4mPQeJu7+PowDWiP1tsprmBvTVhTLOlJz9GC+xjnOpUsGa+HgdrPOEj6Aj7SAqMmRKxJMz0ZPQ/6
g/jHnjf74snZMTvx3fJ3PcZZ9zX9P2AkhevLzUn34ui+d9x/+UtX5x4xMD2DGZjgQkj5XDoD675e
dKn4WgzCjFNFGgUFJqXDV5IiyoY9wgBj1KeuzgY96tsEQzasqv2XZueTb9TyMnQoZgsWJQDU6VBv
AOrRrjUGzztnMPEb9qIO/W5tXr8W9ulncenT4REYfHBAiGqwr8iS3qej9nndRyFtMOh9KTpkDvzK
OY/P496fxJRBp6woqLpPXCS7E3GPzBlChsyJ168Gl0x89zhvC6pwa5V8p2w5pAlSzOhmZ13VDsO0
auB7H2/i/VwwYhppG+cM6z+6S316opoEF9Lh5NoQUShqjCcTRGr6t4wJZR4HUFablyl+Y6A8sFdQ
AIiQpOufN7u/9wBwSPSFd+hkLWHV8Tt6I6RYw2p8vtktsiR4gzrsI929jqm/WZeUQ/eEG3FezzTk
IUfyzWRYJv4ndx6qlcE8A+0vbir4Cag7djdN85tQ5A4anj5oz9sH/WUuvz7ACA326brPrbWjBxFp
81ekRNswDZKA4fOpPcNHtLMe6cv9z2wvZqlLyymV0QdwpLlNkF69BhxUWAag3JkMJ7MnQ9UbmcBU
nEPGbg7Nxb67F13cV+q4jzOjaPffTIBVH3YiU3jk9ebixXi1e44YIzJMfG/8/kkHob8qCsCFdSgq
K+sqMrXi94r2mdrd6nsV+Fhz8hmMbnt7RH7Ym4k3IX0SGYOHJq3Cv62FhHrKFRhIuGRCtEaZBurc
Gj/iG+kyuT0uxl8naGyD6g33wdpcvmgz4cMwTV+xrBnlNvw9sbjvYLRBy8zdBEPdf+kyvl67x9Jn
kEC6MokKYFajZLqDKucVlJkVO0HbzmCVYcWmYK7kiclUnnx74AaVka1EiKcQqp+FkqArpI6SsCUN
cRjquGswopkiLDxjbqiDucATh+THDjK/PtX8bk/dxm2NKBgatR8EIh+9UgMz9P3i3Q8FTqx/ja4V
QC69mlkDRWwB2rSxbf8fsnY6J9bp4evhzzSWPwjXjp9v72tfB22y8om9eEwzaCI0GQdj+TTIqeRD
SVjt7WFVNHko1o2OWcOtwTsrflqpSOceNDj+Bh4CG5nBx0WXumHZ9MHm7o4gPWA23CRqSxlTnPSb
/Qg9upMnDEqNp5pcMta0Kpi1O3efCmvC7h5x6MHuGZTAJed9hke+/ZpX9hY6I6F+kPuOnb5ZfVWF
vELd33aFLO/t5oN0ng++HaehnGqEWuA+MTyI5yipV0JCAth3jmNOa5zbr13IwuzvxvzR8xp/VzwM
l9rHbKT4TjyqWaENWoXVxCMLPVwvdR6p1dR9nFKYW9gZ2wWCxaSg6h/SO4ghWQ4MQ4W/7uKS1fdK
F1T59PUO58QGiwNkdTEDWCIQrNcpD1nFENpft9kyFKVx3uLf5dltU0zlQEktX5z8KnOLRpCrMGYF
l96gP5rL4f1gkO3ApKYU3K9DhG59L4xwuLDbQRS+5lw77IFwj36cWjSwyUPYpZppICjvOs0nRv29
4HOLazxBVJap10lPVWOy8b8oUnVzhGb5SRZathDZJIeTrfaijKwUjyqRgYa/SW2YZIgnplPK5imO
sFbK2PVILQ/x/w5tI1Cjif+0JHpYuOK4OmzGzUPG0iRKiOw++u3JzBzBoQ/E77f0qD4QIT+R5wha
dLaxn3ggn2BMHpcDw3Pk09h2Y4IaL31Y5WTF3AWm8vZjsTkKuxhzPIUgBmUbfQ4/1lhfp+h1v4nJ
SgkbHJfOh2fRunbZIszm6Bl3SUcyESg+MfPPDxTAqrv+LgVNTKnTRMa11SB6Y/uXUu0JAbmYRg0F
kk+pTIeDuHhOIfoGooZrxnbHLH/Ot0gt3F/fDiE4ozXxnpaHu9mSIvnRMm9jjRIjjkUOpQ/vd3Ec
Bzclko6wYR2w0Mx5nr2uFnxUzYqgtOC4x/Hk8nRgO2y3tNxh1B5KbFQ+jp/INq/DqFhQjQ5/FHxG
EHXX51okfi+cFXIYCU430pEZ6inZOrLrdwklY/kEXdWIyhQC/q5iuVUm3q9DMPyetd8NyXUvvENn
pKEmf/uksDZwqNNGvYfbfFgFJxI/kcP97fGgFB0F5+ExN/CpAYub9/xeNjUqSmGQKEczu4A/7rCz
OEzI3Jaj3QPGHIalXOguSio8yj4Qv6MXMjqI2SILiO9s+/gNY1Mv9oXtWXYx21Fmt7BPu1Cen+RS
pPNqFAO1YMoxiB6zO4bG+ThqEjY9ypbZcvvgluYHrusRKrNYxyk4ewrABlbbfSIVG8ZXVn+HpOcJ
/Cdoj0O7Nd+RfXjFgJSIXaQB73zQgu/8QPBhiEd6VrjaGEyIfdv7mLsMwvI5hDrIURM9vd7L7n69
bRpQy7tDAuA8vwdn5ioBaDPPm7RnbBeVB4CFZ4JH+prfbKoRA83TZuTNJuhCu+AxRBal1r/5yV3h
uiYrMT+Q5whC/UHn2MZNpUYtdPc/uRWFJCm0o567/eABKGFC9F7XUvYIq7u6b2lsd0QTMJ6gsnVI
8jFbrGgebOxDIGJZaTviGnIxBIEWHeFlzU7D1H9YI0X8FwKB4ET9ds4WNyAoNBYbEp/0ql7dsEvl
daPNI1WbX9gCE1RPZok4pP5rCO89a2vQdvIzRPowYJZ/ug5/YEcrD3HMiv23ncGZ5WFbW2I2gxc+
tjDcjySKM2wEdFWFMa8XOHE0gDw/cDBDDpdNlgL/WNaaxWThYYDy0ZL1ExnY5EkuW3s4FyUVvVc8
fUonwfPGffMlIBv1XN8c0765RP+IEuv4Wom6lBkVn4zrjFyEd4ahBvCCyBZYX3e6KiQgM/kpfqDP
T8FIpW9liI1rgRPtfJ5sye6h+eP3xr19LK8lokAM39C06LGssX/XGnvnIsQZFEDhA4MI9ERuyqcC
G2GLQYbqzGml+V40AU6YmVZoIVtJsIASdR+KVvOIFEB0AiLryrGOsKt1I4SBOX4MB6HmI4xfl07I
qvhy0SO5zIxhcTZiCHf5E9egMoCpBLAvOmAe6Yoxw/Y2T9nVsWWRs4cWdLvlTGGPoUmmSAFVspt+
SK5GBI7DtKMy0UxH+EtidIcTLf0VUpxt+JiH7Dq8ND0ZQyWUO6I3fozlv7v8b/1EuC3xXOsQ9wii
LjAel2C1bYQtVc1Vb4ykLJoORPWJ7G4q55DAA1+6a64oZxtSvHA8dX/+FCRHRJJym1iz3mBOVgMD
e4wmKjuMMlccRFlX79N/pgH/fi1XBf9exUkJzcoVuKw/y06vYPewfsz8OCF6Jo5DUMpqmNNX9V5y
mf4uY925QuH6zxCjMq01ZqYWyWUwvCRXrDu7YHUH/ecx4FXE19Fg2Fk6DaaNs9w5I7FxlgfqgKUx
gxMWJoGI3bnKIW+Rmpv9ube9DDIIz0qf3YLPxWx4ZXQ9MUIyVMVgmXAxyIr4RiK9BwSgaZXPPpRP
37N6B2DoNP6X884oBanqNRRzNCPmevhSDBvDty/qGCQvKoKzNoU1xxaYrz4Nr9Xwdrn9IPgo7mus
2RduO1KUpgH6EAzILlYa/+JLVK4+i882nzcAwTa/QxcCYQJy0h3yEPwIPtO9b4iKBM3yh+WqhfWA
02yoIdQSARZZtfFuc2PTRvtaDgsYbTF7zeo5eU5SdhVOVzRgskownfwjezMmPIaYw9knnEPFmhKX
Nt5usaHEq0fxuT5meMd9YLnmWZlihAjHT5ofBgnVqK+GYoZYO9E/vhewxyUqfPZX/IiBNpBwPxhP
fZ32KKH5alNtS56iPvxiOk7Qx5BEWiim089ijgwLB5mj4B/GWSWeXFT6eXj3ZONc/ReNF2EgDITR
gmVuf7qj1EEGROWtzYSnq59qH1Um+JiHEXXwJDiLh1d3b/GHJv3UmGhD8BL6x2nNhQO/wSycpgxE
gkwdbVSYCQFsHZR9urXbPP3zUI/r+L3og9iyfXTtS1wd0rhAgtNmFJ2c6kk9Lf0viid0UVHKjBFj
JKwucfKIm0yuQDSzTcWMO2CctpL98PGZwfTuj5rsJiDBC/jdhKhaxiT3L/vzgD90Blqhvkfe4AcD
ehpB9FH4MJm47uMDXpnF3+9hNQ0rgTdwMDBtg4gaP4/Nrq01BhgJ2DUMvQ2XCk3R7T24Vu55i7X2
Gz0wBiV/nXWXxwMFFYTSzX0NSaLet/4w6e5O+rwJZMtsYAtGTtO+/+Mrz+AMQfV0nn+D/JQzPVs/
lgnk1Pv4dzoDCPrXOVM7u3MoyYWFZZGR5skjwvCspHEv7aDt2oz+EmV+Bg1AjRLL+dJu4VNO8oUo
RcUVqUBX+hcwwn/E43Gg4fg/GnUcqNZmUzEXK4mGf2zz42f2tHorBopklZtf4soocfcJUaPkCcJw
x/lKc+hmodDT8cJCZ0vhi9TiNPPiJc/AXpjAFzsJZ9TMkhd3gW28+I7ptsRqCgobU84e21SFn29B
nBS75YiBO25xYLecPpBBWZBY4mLTJwRofHhaZjqQWsoA9padgh1f8irlPCaoDIac3eJEjtjrc6vn
CtMBEvIPu73C3lqUmU+PA4daljMN+Ap6NecXJYLOyfpxmSNQRTz5mxgfYXndWGx5riNOHfyeP7Ye
/RxxmRUTDMnM/eH1CbSAGhEvdE4XsUVIaOY08zKmZCQ9KluKl9+Od4KBqrFOOH6Ab3BbhQfvimU0
CgevMRSH07aqfKll1yB0nJbAg1SR5KvdQb3FcUg+A4cP00VYAAKHLB/kF4jLxhfig3xgaZBIlUEE
GomXOyg8kkK5Jv+VK+wf4PEpub/8Fz8BGQKG3n9uyDK25n3yQ8UIH0w54WnnqXzkiLUHGF6HHHv/
HXQAvXQX0H44bKJ/hT85oUDA5n30HMnLi0efHLYwBrE5lIBRKR0ruSWT0rqObnNJZRS2AmQ3Tl/x
S5Pvh95s/jOaobjGIsVcirVI7axDb9i3DkO5lyE75zqEVV7RmE4svHNg4kjyufiY0o+If80Q52oB
CIG4PHNGVkimiEU/W32QFBjb/4jngIjAcie4We8YjA13kzX3kjsIjJ3h4AvbED4BVJ8hMzGm1Hx9
ePBmpFNiTTczTxPs7WbezGcsSHANVW3iMiijZbUK4BzLM/cmMenejKmdeQJhyiQ02cn4Pf+5pg4z
81CPLy5989c/dGChiNPwm79u8zGuqyWfLGOqNoT6IcYrDOMYronLMJZ6D/fwXj3jQnUHxpg/wXlq
4M6KIy7G4S7dmWi8TlwiuQaXUPIJCpyziFqpOCl4ffFWOIFeckFSLgMyQtXyUiI1+kvwMbhG4iME
KuiJn80BI5UbNq98c2OA+xaDJdWaiP15psT6Dwaz13RhFZVOU0K4UIvVFvXpFq8d6Ey34HCaGMr5
Tv97VEHuA77yzzOkO4yoortrqaObVGRgVkth7cjC+Rc5Rr6cLOKWZM/hBcxNkMJiENE78PsglkpW
6Da8AW6HEBSpoafKdZG6MLybi+MKnMgxKnOmTgxNrD7Ok1+Wtjh0sIFQaERryxq+40li4ogENRTn
QwCr9dCbLUaYCjJoPs1Sk32vtDe+yVhVzexNMP6pQNl4/slmILeJAl9svHA1mtKuU/+F4TwOaZV5
XxE2YPOv2i1j9hZqFOlmKIyxCCmOmG0wA5JKbzzGPvUozXbNpEL81fyXD8g4gJmVWR82y81+o0NM
/ASlXdpwH6BsbHpg1HbgMtyRSRPdztM9/q3A+nYeLyLF5YevHB8KxsiZfT6YDqZBwPB5gPjCt4Mx
UkHcAlv/rlBMqT/6579z9sRkPcr/Vcfh/2g6y+VE0jAKXxFVuPxtd8HhDwUEd5er3+cwtZWd3dnJ
JIHur189UvEp7e7Oe06DXQ4ePLjE1L8hWLWYs/TnMcE/m53A9P76MIt+N+/TP/yqY4WK5/DU1zKt
wC1LZ4qwiiuw6gPGVby6k9ZMEN+lx9Fl4RnOVC4f2MpKRESGKBRhtAakZ5x/O6zxXtDln+x04KCr
PqaorhCzacAIi9rua4/NIxe2RmwAHIIDus9rAznKnH07kBCARBJX5rX/PvcIX0xYAaxrX3A091Bd
GsilbwGfSIur3x96HvMOWeIADyygNik1dTlU6olANB84cQWKI2gTSVGiQN7tUssM1KDLBBpgOT04
dZqkSwrmcbZaACo/uPURbyCc+Ix0D+yqRD8uaWEtk1d1jgRrrTJTKFX8WQEm9VnVDDtm7827FyyD
VtBF7TN4G7owBSJkr82Wb0IBLctENjYBAoko1vId6OnlnPz1/u1WtRTb0OTRk3Bx9Zk1bRutsrzC
lA3prJw3L082NDKtk9qaZEn0Owl3Na2s6APSHWhdDfF/1LRWvSYCHmhBcjO1RZP2R53WvGyXrEdy
/+MJ8I2pzVJtghaAikWoYVRk0jaV3AUF6xibLf3RP32Hmt2MIJKyym53gVsahh24Eb0cX9tCLbJK
L3X1NijGfSGfY2tRzvg3NnktOO0FfZXjzBzHcEFF2e48W3DQn7CyWvaPCo/85Ao1A+Z4VMH/29nt
/n35qGA3kJBpMane0oAzidMHbQV7fN7kTyUCA1HeKoPCltluJJu4cqBlYSaJpADSCPylRnsTr3pr
B/nlUO31CoE/Ye3AqfMLjNA4rZoOlrJzG9eggQaUklgGLOVWVVVimYTq8nXA0Uha7RZdswTs8N6a
SV2oLdmcjdElNR9ImHLocbq6RrbLT9qgqv5zUJdX0MpuqxH4emqd1KxvO4ceJ5TTIEWLtTR+Qin0
cCJijtQLbpBsAQmhJUI3/TsNLM8nfbwW3dxHgBSQ0OQqW4uq9oGPr49jA0EQc2S6VZVCTERmVCRD
5sxbCpvarxojn2spoA9VNSrFbnw3yQYrXjHTYZton5kTQCiya4hpKANA3qDmeDsSTv1hdpDSw7hC
0l7UTTREw0pazp8tksuE5mmo7Nnn4VVxQdH0E5ANmcL8KzPAb/F9yhRAb2eVPOhHVLLE4Z9FeYUD
6pAzQ5JR6cEV9d2MBGKfxvSXaMa1UavfWtg3yDy6aCMjJ0hBV5NsaT+o4pJi2dqM5Wf6xoigTnXD
wwyWBeAzenCCQT50xzSPZcbFVcKj7GEOxzigdZkHVS03ct020Itm/57pxIBCdygKh5SOuaqiYeqQ
vRiZaYSAZBQCUYQIu911mFtQ6yrpMGapMw1ac1Q0yFKWWaCoKJ3NQcY5UlTYjdedHcdo77R/n2dI
KI1K3WmJnPwi8Zg6nPjKoMK8uZVQstkSw1TLSbBHy5qnmxPBtwuIFyPJSPHVRBE5dxJHqK85ggtJ
jygoKNhIZokOjRBEhB9LcEopWYLgsyrRjrStuN79B45QJJMWkzS//vliSCZMR4yhnYpSAUyu1gf5
d91uVJE5hUXtwikydEe63CtKY+mk8EM0l+KSaFZ91OvWDEt6cjCseY8qvKULTSPO5+i5+MVXSgeU
fQVDAeYwj7aKaiEvMEGgCiMgOSUug6aQGga28FMYy11h333YUNpe9pUfg+sE942bLxX5iVlvn2xK
2pME4YHYyM+bG6YNBfqSKkKLASMZJpOaaum7jmc6CH63TTFObmjxMmcy5u12fRsMUWQY4GQwh2I6
qKujU8lz+6vjybu6I+imW7wbHktNzkQybUsGkZtk+vg3caf++W7XN+aHcGgwUICSB1NgWj9YNfbb
rJdZHZS6hSHj3G32jvTEXx9GbcJUtj49Zh/7C4cmqub1fN+tMYb3d33O/WpZ8T9H7z6iCfpG9yfv
az+BE4eqyXsGDOjkAtiAh8XCJHgOVlFj/MLq+7TYzlkFpK+kREeOTZtVX9zZgwFhfoLGtFd18wq1
/Ehuws6oX+gXUGkdsPeugHxmVNViF0nkbjISGDEuBvZyAMkATvHkHAdrzES/y6LfRKKUeT6s863p
l1ijMZsNH3htoeDT4FbbDe+yWKdOA42ZO2EdDQSmVkVng2bf2Tnzt97WZzmJPwf30m+FXSItzk5F
o1uw94Mr2wizTdL4A32WHhoMpk4xCC5GIVVrpLXiJ2PRXjDfDJlKpP3zaOVt4fiyB+0cxrDW+KOC
xQhqUzfvmnKUGrhVHyvp82qucHuJt30WvaWD1QpqgqQc4dOiZ8wk/unC84eHjkjEzTLKdxMXNSA3
jR7ge2NTRkkl2n7NCS1X2SrZSWuxAdyJ9PbXhTJRplzq7BkoLwBXglJtocCTbiw23dsQjsktmjd6
5yPyJ9HFP+cHB8jqGVTrt2a+sKsovDg53fsOU5RTCON3vOvUBw+ESM7TxvLeMFnBmtXh3Ua+Chew
7MjR9Pc47spxcZWNHj4LO7QSDk8XYCOiUS0f5j9QA3M/nZy7l+GuFMHXz0YvUKHpGeQZS8uq/WxY
bzwGUlAZdxMtETAz5r53X9RACbMGPPiHlsvfqaEXUcjOfVCesNm3gE/uAWQlvjFyGd/jooF3VivZ
95FA3hiFiV1nw3TGEscqBY9LfP9KkGNHEVBelr5++ZvVAbNDztqsoXiXRpcPB+kLgJB7XnKbR2kR
XKLJOX8iG7XvTK7DxxagLwTcpHYML9uoRBNdMXcP9wVnga3uNlozJToy/ElPZLM7Up1Nc31K3qyf
jD2yJMfR60bIKXWbAAdqtRALtRK9/B6ND77+fjWiavpxcMZ1S+6b4dTwHdzxS38472APxLUV19NW
fLdRBEFITeqfd5vai38DJAFXIlnoK9CSetpMZeTIeg0zxy8YueAAU/i8rOW1fNKR827JvX4YSekH
bVAuK8Q3i0bi5UjxjN2nWQb4m1byd/BCGEzfEWM/zmsj/gYMsvzXcONfOQMg8+IK/mXradRo7K16
qV++BUXwJrXrrFCA5IG0daFhnj+Q/Q/mhT0P1Yq1Pywf1oapSlouON+tB7y5D3Ke17jZWatXZzux
D0TITbS/zlq3aXEyvhJrwU6yWTiBYeeDnS6mztVPti3mx7L3TQ6Eu5JTnngvgTVBbH6w2iqZQuph
uXiByYf7obqSOv7daJskgAsqQE9FDOwcp0jFLJFNY77oXuanuscKuvICtnR3Tnd32xrcLsP5GSRM
KYI1WK/M98dsBd7t/fhrrvr7ShFT4+PVOLTiPQoX696ZIOZXuM8lC8WX2tefdLgN92N4G34fPb7/
pEgxeg39VW/i1FGswhNgFSFvSLXKpB1XhpvXeFmTtA5Ccylph3LegLO1nZ7eg8cVXqu750FoWIdi
1jj91attzuL7YN9bnSrREzZXseE/r04LGrbk6M6npNkyYAJe5vVzvmVysF8Ovu67Fpa3b7ALciR4
4nIzr7hSn4HPYAwAUI/fgObz8spuxFcbRsNOj5KZ9JZI8NNQ0VPb9iS9RQiFX9fmBvfHm8Wz+jCB
fUhpLhOAAB5PxIABgtSuf0UmlsvEqGjrD58qvcZdSZVReG3I/F9EFtD3G5fTvRS93Meci4ognCfx
ro05uDEFRbzgApAnmTLLlL80h9FBgmKCSAWPBE9NHdRZoSd1lkr8gPeIzpXd6K2iC6MIGLlA3KGY
bMzSx4flRSzfWNTqJF84CqtooLM3dBecNv55ZRnoxu43L/0Mfge4BoCmjOdg5GugButd36Udkp7d
eRllxY4M+irJftb8g+yokTR1enhb+F/GzjQQPFxe+eS8ZwhNovFyqVoV6jaSAnB/C2kd5tytRJqO
TfIjC2i3TPkwWvV+SqM2rBXEQHtlRg8v44t03gPmq1s9GyyQ0aJAwpFV+YD/x/d6b95rYesSYqhN
POXOQdUpuGcPj+xP2kDI1Qbp8+RtsA0zr7N5ZmSHaJI2jQa491rAf907sJlPum2ar2GJIfT4MMQH
2dv2YRNhKgxbmo+SSV8kB5YDAmuDdyA1ORR1XIUjKV1OhKTwmx2Q0hEMHXYShGVGP023yu+42zwE
DQhrN6wSq07JLtPKY+bgAfJzruYdBB+76EZwQzailW+6Zxic0wohTqzNE06K5U6hV7WqnWrnvCz0
GLJf5p+0QtqFUpq0pisWYAgIjNQHwnw9g1O45C/3mr4LFrq3Odjw4N4pxptwE2JCifrTtHy0HUr/
HVhllvpMgF72vuXfa/aLfdsYQtXhBn4A/zFae44s4NWGJXgVaYrLcTGBYX2aHpSAo/VERn114z8c
1gk9l/nqHpyTU0aV65Fe82+8GjbDY/DtnXNwT4syoK28Ht4613Ft8eiUFu+4d3L09+rh3YXXaUwZ
GLlPCjJ/Byfq4VTTTYSiYgm1SvzYh9XOKir6ham0PdvuoEliRtDL2mRS3dh1P87HqQUnTFCbzttt
Oi//lN3bheDRvd4AR+p/y9H0E63DcvTwy7BnkHjvrsO6t7cPzh2YZAHTRacaPt8qMWxRV5pMz4oI
j9/N/du+fvNGVkb9OcQ1s4Z/K9h+JtznjQe/+86CYTQCWhhNVvCVGW6KlAQLtLU19riiAeSpoX2W
w1CnsVOTuKReQlVzCr0h2I+v8TYvDq491BTwh3X3+S49dNbjoqQKZIVxjaGTpJ+wHB6Ah+4618UG
6h8DHQ+8F0kZ6TMT9oJ0VEgN3doCUk7ZWyGANSh7fDIvh0gxQWDQquPgVNig9HhX3vRtJ4H3MnIN
pTper8cYMWfiCn4bfsreO4waot2+WdzwnN3gTRadCdRTvUMNrFFdYVCXFZnVNeCKFUwDNSfpc54N
EVx+Ls1aAemPptRtectnCIX52N8rfzAWsRoYIuP0YVXZxxFukUrnKRbPDXAf1xTmGCNq04wGLpMQ
xh/J02svGMJ8cJJdT/d9qoCPgYjd4Em58EbGE/wxWyGs40smnJN9G6Sc7U0REbLOQdM5jB7dry1m
GqdNNvG8SvZRkpcZJSyNXhYjTQXef9rj0ku92iWXyLzykQD6XYOqgebk1+VFuCyaEEL7EVSbxoAa
hGDs3pEqGQXJDiuIqNkZRMHEvHkPLrI5NexRxohI9lMtk2FIcufVgsgCKk0JQwrlh1EK3W36GQID
oTxqsv2aGNjADxBAEc+Oae+USAIyEzAq0EDgkU5PIC+ha0kqc3c0SnrcsH9SOJrOcqfCHimFN/mT
o38HSPMA9mQyqjHt4GwPIh6oEXPcr02UdaHCeDCRtZD4GExjCz9iGBI5HLOzCbRQ5xv39Bdjyb2r
wWId1zHmlu7Zvcbr4NjbLwrZcus2kwrsDK+FfZvmkvjcmX+3QGS1y2DvwrfDOhAiOhaCg0nyYqR/
Y5yPpr/3zd6ZnHsKDmMUCD/C6m+jZlzNw5pRj1GBA5Haz78Zz+iM8fiw4K2mq6QcXPoabKPFgt57
zUAIf5I8AINprJFrGn51wiPcrYZeu88CYWJitoNj8oItTs3nO+Wwtxmi5sgEMWeHCOMm/OI2BVye
psOp5BJ0clCGN/YWkLt5Mzzgg3+eo6hDAAN/DVoj4YSh5WGz5uMGBAvX4xMrnuGNw24D3tOWfujo
eji4GA+yadMpZFeAKcQKPds0KygQvXvPGLhuTqvD03PiFK8AyT5zILhn80/rGqw0zVtYOCJ4Z0yS
T/iavfgJ6/yQlpFglPfp1TwGz+Tjy5iv7qHoAKwG5O7dPWHJcDXxEZ+eIbFBtV5yj/DUmxC6eC0x
nRqGMjD7jm6TVRhpawOFfANbMKWPQ1MIAZNjrzyQ4ziaCLZizNmlybvYYsRe3Wb4TqBsOqcUPjsh
bgXenVUXmikfeuPRmdMyoQulribqbe1benDArCr60uexNsua7Y1O3LiByAiqj4f0VjC5RkcozVuk
Uge1qiXdDyDSswK7ptYZDvrfuoewDRStvVujiskeHuI0OGn3dp0zy9hRldww2y/A169tftoufcbX
HKj/g1E0dOm/Cvj4fdwquPsXN49Cd7Zn1lQwruikrrgKL5R8mJCARkVJZblFY467UMpqPncCtIy/
EWa64DxHcmAovdhnoS+AbMGBqzdJ5BgDOY3TLq2Zyde4j65OdXxGgUqvuM70091WrdXs+eJ7lfB+
v9jhutf4Q4mm17TxX4xbPEhrVJx6sH1juUFC0QfJ4DO9Y2rDMWY9uHJ0irZ8eu2CnNZCWHkIiYG/
vNlunI1Ct5LhXwllNfxImGJig1PPgB1CBP1mZXwV6+1qO58eDZuk4uaCH74tdp99bSxgBt7uxnLj
cMFWznnRmwZLlFlW6YoU0wPJjABgEYQ4aDsecMAAatW5k+gDcC1YtttL7odz7n08/g+ZrbC0OFk1
eIeKURHaYIkqcelo1eer7uAQlecKbxW3oP6QUH9DO3LEpouAfTfv7s4JsGyRJXXTqOGZbm+9psOD
xfoHVGU/7CtyYUjBhoQH9+etbl5Ya8BHYIfQfhsMxwssBxg0Muii6HMVo/FCqCXgRur+An1zpKIw
uG/vzNeoktQZ/V+9+QBDKnZc7cXa0QQdXOxvLs/UXVRVrFvqKLW+aiaF8IFvh1I+MYAuTaq8sl/w
Gff/xqTMGRg9irzV/fRmguXMZheN6jAyCJjPsqxmDuy8EpAFDvpObKXHNZAG9aDKkIe/UOi8PjDt
bvaHCeyJOdcXJ2EZ5tbSGGwUqhwYgCP4wAq8RZEqD4uvP0s1xTwFEmfejX+rvxwJX6ZZtC2nxYQl
UDM7mPM2aHEmucBzkLFfIKLJoIROphKr4sG9ZkG6ymzT8/CP8SwTeSXFxzy3OibHgmUXD/1fZQR/
HgyyF1YMj3SwJcAqllpMl282O1QkBMKQzR/ZFrAI8gp29HKQckEGnbSm5Y6uMiNaB28g7pSWa46D
X3HObcUey/xA6FZAroPrqrHc9H1Yv2+DIRcrhxygOritWvvM2NdlK/RXRideeOw6qP1jaMwr8cqf
OA+HapPZAqbv0gwAYJcac+m8N3p3ED6EPOgmtH8uy9QmWF/G8G0ZE+lEyMuqDDcHh7A1czG3ysYJ
GbwA5QDSSdHoTDm8pO+oQQs5UdEREOzOZtLxTI4puWLEOjr3bBpFViVswr3AoIWhxaU6qviorYFj
BZMhGBvKQNzsC8B4luCs4bX1Jt4Pv4EyOaq4yDhSJSMi4KMRZgxwz2KyN9f4xXDlY8Bi5u0047VP
t4t/jXAaVqwB/sOWJ6ne+4zDycL37N1oA+9QeEB8a0ZnRmYFjizbHNcXQ3NtGo6BrAE/h7hsjagz
0DqgGmm3QcEZM5bkbyt1XqzfwRK6cCNMO0BQfgTJAVs8LJqcXpHYsWZxDZkfcc5lB90+NrPWD6/Q
OS6Y3WUvEtpviKh6eEnxSMbqHKzlkiwXs8m0Ec5xtiT5uGCR3DrKWGUPr/koQqxb26V9umJSz36K
TbxdtOyfadceod+VQwJd9rmYf/mS6pl67YdmaFngFuJtD0o7ZUEKDCupAaklrRBLV6lnBkh4U8WN
pmawczpXDq2LXYbx5OGidTEkvWRkRoCmhEOHRi2GkAen4WXU2//gFk0biOEXfKLmBnv22fxg727q
xSMDVFb+tHq2jfqaMSCCsEiBLwiFEwpw3J438G0gMM1d4LQm0uBs+FA+aWmEvgY6xF/rti+sU4R7
haPqbtNDcBizwzbb2d203a4WKWxbe02/1jZsqu3mT5fAW3bw0lo7BEKdHtHKuE1oN+WFfD899i9I
RcEqtAewFTIqapDILs0xIeFtcrw3PLoaZ5RMOuMa6vl17vkUdFXJnKpFwwBqubGWKh3/qDR5IXIK
UYQE3a3LxtahxEeRVQbbJTZdi4YJsX3Bm2cNVJnpGshsi2a9isfVnVHJFTn1Cs05Jy96IpRA9+W2
oFnQrLSv/UaAGMVoqmwGdYvVe751yWQEoJ3DS9FY+QOrZGfRbXDqDSOwO/e3Ya6G0tYBTJDzBAYo
verVn8gtV7fD5FZOlur1JYSpfU1XK5HxDCRHuDZRJcEwcWdDk+20oM6zQGn/BirErZjA4XS16SLd
8PH1FZXLZuPXlHffVoXTD7aV6H/sTq6gT8BePTEk2iRfDIeRkgGZpf1i1b3YLe9I+Luaj6L5ydco
VsTMoeRfBBL2Pdwi2gwWrOlibI30P1gWZMNWNeCgOhNnJHIQlWNNKHuU7gNhsPjYObN63bHcOoBm
WUhf5+jgx9LdsEa7xN8ZdFcYGEHbtRlndNY7w+y9LA4/Mw931CMWw93LadyA1dH7GjaeuLscf96u
9nNl8HRfp50BazS0JUQfnjXfkw2lFpeYz7F6dLqlAbAAsJ0QnxfEQr4PhebV7Kwsk1KcOd2PH1MG
AQh88BElPLFyNw4CqoaMmMllDcR5B0SCIrMRIDbCOJlITgwWg+xIAGdoyPaTiwT848jKlNUTlWl8
8DODDSsLJtZ94E3hTEF3gl0+Ts88R0REkDv24GD6jAXlOfNTlr+HivhzhtN2NFgseMdmnewpxf2V
zQArG1Hk2jaX2pRwatwELZY62u5j8KGiIMUSMfoMX8NzX3ZZcxdi78E62qqyAH/orHJ8jSngGjwJ
Fc5/rTWKROan+/IPTtCrO+cA1WHeqp0ZanSNKdJyOHBDrmMqYnpAkf5CslYYmMgqnXlYVDPpPo0G
SKvR29edpsMXjdZGfXY1TXJIGTClYeVkw5Yxi2lQymh5uQO3q3hv8xeeNh7VjnOZlhwwcFpT+iz7
I33lv19M7fhx++TgA67cZbTfJXvtJdNO0NFQxILESPOfuVj7FVzcQVuWIiDOfnMbI0fZxF0c/n/P
MTi7naC3RSgsccGxr80UxIAPCl2o87FPeNcm/Gs5B6CJaVyQ27KVthdRhB2q+nz6Yf2n7BTyssPb
UNEYaXrzQLf1EsFCtHk/TeNjRdspoi1YTtaI78Xo9PdOth6jdJS3EIwhhBxpfbdxjsDioJG1/kgS
7VvYGMl/vJXVpXlFES85lAQ/T7VGxHPGyihokOaWNHQMXiTtJ/EwMhX/AtJF/iMmQhCf3Tx9RlKi
tMXeKbS8rdIS6iNoSNYyoD2iBv5KcJBBHH3SIMpEx3j5E7LZuqROqD/4+eUhP22p5+MS5rTFIRg8
spuqBvQ5jWrKaXP9TVwXoMbi5rF09Sl6+V2b5PILuiA/OKW7nmIHrHQW6Tz+4nVQMM8zLpggvUQA
FN9a3RJziv1g1dvYs09fkgXQGrp8BwIlaJUmjidt4ASCcwNA9gCgmHwGEJFcPYrAWyiXXX9ttcGH
p9sU7BhyBKzjAd6CEFJuIBZNoOZh+hC2KLnrWQtHqqbVFkQAgP2EbTL1d7bYwnAzgbAEZkf3IEKG
0LhS6qsAXzuHHi8fPBC+CgBK9pwkEOPODNGAZBLI2QGQA4JB0RNI/tl/9A/tZyQwawUop49gpL/O
DlhhC5LWYCHdXDobb0VxLgyNcpfQrYAIb+DNWN7A/yizmf7Y2z/oRf4l0VdV2cCn6S5sOBt+zb5r
csi+A/qXf3f5YjAtPskOEw3Sy/i3j2cb79Jp+PzE1M8ihmx7r87oCkGZhzlamWRg5KTsrMCCghtL
9LOPFGtykgesYw4GovDe3bu7fIQUpVBu+wNN7DRqDOynLYHwCU/ptV83spvDpW3+AEvZjiz+Bnw+
mDNgx1PnAft0FABBxMrAmIN1J65WHeRmWGIc3Y5tD+rWgCjTQz9ZAxK6SdBUzNTayPgq65EuYVJQ
gkc/5WSDTktou61zhH5AjHRxSTRLIYYaR8QmBIVY5UDygGqgooCGGXFVtxHwkDFDEIyhdRc36p9L
0c8G6NhXVQD9O6dP2f2umNofYRX+YTOENe4jUMdIREaYw71fDMi/Sbe9OId3D1XKNlX939krdhj6
MQ73ZBW/g8SuasXkD5DtJ7SjSav5p7BiLuCYq5dx6ckR3lz/VQ3cbi/auHcfjdHAoP2jdIExEvBw
8QCo41xxMcAxAYdjn2+QmGJoVrwiQD6L+TEsUKHhpYxvOAO+NqXsG1Sm7SZsEWxzxBBTrTIfVUo4
z8w/7t+yVybYUFIjH3BlwC5NH3CVZhKMsECKJLvtCY2FgVnAXcgyNmKDKDvbGcKXaeRGhgaVbTIp
TlUBXiIOXQ4vWiwsqhYgeGJQvQCs/x5dFiJssL4o6E1SnQPivNw97JEL2JWTq5zOPplE+w/4zvCE
foP4PG6Ba5XFJ7OOLfPBkMJ3uWc4gjhdhyI+AN9MhnhbpB9QVM6HofsLMDr7tkTwHfHF6AqRMCEu
OEQVcDoAsxB1Ho+rrNkyGXWyGWVJIhNWNijcs38scEHMMHTZxK3kBJ2EV1JI4b8A2+1SFpPABQd6
G6A+DB88GVBEfhxRq01D1G5/YcM1c97D7HcJ1Chh8RoxgDdtNoYyPx8lEA5tO+KCobzP4ReWLiBG
m7R1nBQ6IBpntJydrGG+2yq02fHxrJ4NF2+0BWa2lYBTFcHPJVAt6IH3IAcJjZx4CgoKhN+asOiM
3qBop+RlO8M478B9QuoHoOFCJ2s3BhaGU58xh7TGy5IrFdU0gVtjh1+HZyfTizNNRpoyjyIzCEzy
EEJq+N8YTAY/8CUCUYtH0XxOqj3iU8zgwE19bqwzu+DoJzAX12k81o5D6GqMip0xCLIPECzgSQ6D
LEspnYTKWMjIL97WBZ08hGMjDur4y6H/mbGPAa5RVxEfUqxjyWkaUpatXgfyB6RozkM8xF2HfA9I
rcbHKxjGD/sYfaCEPcFIk25SX13N746w+rWjSIp3kZ4rCq9hzImE0vZLcCWBc+NLnxmKZ96oWWCN
9MQfRt+LEKP61aMpv1tUyCCycUAF5AfoXkwLILp5GFKrgpFjjqF+lSzN3WUp5gWC3BNcdM7rKA7p
3THWAcQXW5cfUHmsXuEsNKEH1Np0ZgR0xjtkX9KCmgp6naxdtRZ+23dADp8YOsYgsp8eRTNwROVJ
EN0vWHft38VPAVu+GPfRQ8rUlCcGR2y1goUfoI4lobFwOSjUT9TSCVeF2IWQjDou/LUQlrCIEmpO
86GFSBF0OG6k5ug0u6DswfwDN6YG97gH8dfir+dn11PFDfSGaR9zm6JjJp7HKwD3KFrIMM5Db7lc
QoBg5u7BEPOspb7BfihL4SvsvQ/ahOcIFgtxoAgkkjNkAzqk1oG3AJQb1qNgdGMMeqke2gWUauKh
xRx/z0fYDz/mtstR4NMAhlEeAFzM72DskTdM1VlMXoSezv90N0STLOG7CxY0mlEutO9E8ZULcplt
LSusAwZY0I75QX4sObZwYp84Dlv3BB8biTGhMdWHwczkhejJriR0AgAChVGrQRNm5U/nsphfrAzH
Ln3feRRtunQF5Ia2HhYljl+Bg0q2t2inpK7xj70TglP30HFVlQbVMeelcxms/sNeJR8ulhYULa46
b+1u9dFVzP/+CpTPMDzYF3AuESWATwumETtWQNKr3pXo2E3LJr6qPDGEqm7Gs6BcoelNV0UEzU28
kOJF23DtkbokNDEoP26MhXKR6XOLW8lX94VGd5Z5wfn7jUfyPxYlXNQ47b6B585kJEZAQBgJ4sOw
ZnE/ITLI8JRkKMu8OeetzaHV0QaNljHVhTgQ2YBYQbGW4EhYVkd9XYgIJilQjsNgjOJXqL0PlwRz
Yo+jN5tR8l/MQ5BSW+7gQDmo+AsGqkCvSARsmmqQN9tuWsSrVSKUvzK/TNHPziUX+pLYl/+gGaxd
eAIxLvMqg30K5pwqF0M8Jo0yHxMZAN4SZRckXNCXw7I9k5xWl4cWPvEm/3p4moDFlRGWNBtPfsst
5IjjOHSpuFw4Uv7EBQcXw9HBLzo8gEjkWm/aiB5D6be9TyjivnbC3Ek7GCD+jAvpq7AvJ7sLAwUU
AYQeN+1X8LNCMTom6+OJEc2zSUSLy9zpanT6LR4sZB5suB5YJ9TRv2b6aIWxBgViqYgX0JvQPfNd
R8+AB0n43bdjxeMukcIV5mpOZvC7dKbJL4CAGdTUlTipmqmCWGzNOoV9cMg3F6t1bioZySB1acYo
NgtNhNMFU8Uc5rduTEiJdmBEPAyUpiiwZCObkwtVKTn5U9qS5bITJCOeDh6UASomia3clLWNLqNu
iOgkXD0u6ctuBnTkPLQATekOSBANnkZeJX/KHyqTqacQ6uKdM42cV/BVfOdVEPvaysoJkhtBHuYw
8sIHlDxfc9tmBxpVh1+J4b8s4D7osjBIGgGaorB6Uj9+kFv8sPjGtPFJQdmKeUqY2XIRng67FYVF
1n0xnWObtohxgMuIddunoR7ZCWhp3k0akwrh2zD85KogicaReDhuBrqfUdyCnTfKS5Q+bHdQP2ww
FzvGH1b3yzPrjXP+7n2axrd3HJ/zS3qPRy5XiKGeVQvRwygZjBrFHUIzvQPsFXoiT7Uej4onhduZ
eiduFavpGwydkbI8VxTdVqtmM/tGqpCrL7dRcSiwUkxUX2gaA5Ya6Dh+tcY+ZKBtyuzyyeWQ6CzI
c1YnczDbyWYo/g7b72N4Bc6kSplhEjgNYYeAzLIqWbDtPre3HiK2IPH0N84aTvpkVWU6TvfOREAx
avRwouKlUSjvuoyHzDkS1me/uGwRusvuTd7d60g+41De9uygc5pYJtnQUWBqgR4Gr84oW4G+v7Ia
JOXfsFwL4ROzXVJKDAsOGo24bDUS3nj2gR+lJBT3G3xBrgRqISlsabAm1Zn+lXz9MotukV2aHiHw
Cmy3LBUjoMn4gyZqM6Q2GDnWl6XAE076zYZyzxc/oN2/KVqvWCiSL7pNgaImfwcSMn7R4Y7ZEox+
CNTDp0U9UCDoATBBE2UI9jl1xhYpnUdX37Q+Lo5FYqLCUTUhGD3FL43UjfNfhrLcBMtfosQZx8gu
OwjS4AkuxT50S8i1JV9VAcQo7X/KNnzToA7nlOUciUsewioPJhTQHBhiPdWVwN/kVTEq7/ADa+R/
pDlTrNNRVLf/yIQ/yfQdblkMkHQj7s4NyRAx8l8CkIOuYrXzpo0liYd3a0hyUM3DLtERl473MhyS
IRClxUwcEAm9rhWyc0WtZDgeErUQkuue0DwgDaNYwFZCRMgTe4mSN4PKJnb5bypF+z0oxgSQln03
WPsYdE//mKAyezFbGCIu7lrescfBXAkDSWMw7U1tPevzrE5ALDNFS/CkV/7g8VW8GDSYIrIl6I2Y
MCY0TKyZqIYxnq246pbkLlT2EruAxNngTLCm8o8yzJUh3xCziSUEnnde/Ju3MNJWXdGltsPStPMe
4CVpqMg9xbwgbaHwX6JqJxoAdLmHTSbDawsiPW8ZTDxFdY0wo+KQcHwdkNxpfS4ml46T8rGHDB/c
AxqWkvY72/TiK/fmLAQ1Yp0QPIwvd43fmS2RIvkdFvKn/j62PdNi/tYP4ZwERcpxKp0AfE7RRS4i
fAQojnu6vuM+p6bINOPqvyfGq86B07CSdYNPuYqEwJrTQ+++/s1eFAMpXdMhRNHTYG/CUovrQDjE
VmXRFN8xBWAIfLmi4IlW350aFjXdgJXSp1ONENEuR+UIXcmkNN0y81IPy64gpBLk9P6q7j2bHhUe
HNIDIW7GaIno361zQS9ul0Ol7TzVEkr4TJxpA+YPJ/ulNU62auSHiXIr3w1726opXrA/qMUZgbo7
k9UotJcC37zBNUcZAHaurqMIwSWnjty4pHx0DGvU6d0ujqZsLvDAhg73e+avjqpMVRvHzEkZQDVs
V8LbKse7mzEdJeWfVLPfv66ZgohUpkeYGAb5WORuBNBrTuozff5X0bTa7W6NimdrtfWDWNjwBToc
fNt7RzEa8wzyNC2i+kzKrEWXwzFxGTutDkybGLagt9N251rZsJv+WXmD/uzcnAubdTkxsseGnA31
KUC9Ywea5kk0+zUQrID3hlECrX0Gi11ysZ7gh0w6jINwb9yvops9nOSHaTlATx8eesUoJv9Kex5v
NBzZg8QXzW2gkQ6MSxQtFtBJxb9DZ/PX6Yg4SGakPR24C54C3omfZUCkuUr4sZa+RhFENiDWYACa
WwAxNWra8TSNPTVWkRG3AF5lBs0CeK3Dd3ywqjOmqi9jTYUjjBVTrZcvxFeZEmzaOXTOVCYMQkhN
9ssyqEn18KuMZPLEbOkZAt1lVKfpS3wNoWtQddyhQ6DooUkAvCYKTel93cOGYidjRxoPUYhUg8p/
++41masiOWlBMaHxxv2mZBRTuRCDPWGG1mQWXQSZs//hLHo4IJL5mNgxGXhZwFIBcw+0XZQmI7lT
lsFQiG/oec7/Ie4UM9S/IafE/IPBFQnd24flDmjWD4DgkouXV/oYPhz0Gg72xXoBtxeq+OXAM7jx
OIA2Fbat0JP7K8Bis/yH9TEY15vVwD6FEKmrh9Ol++KsfN3GD4Mheu+l+4mAVHqI0ZXsJ1ifnkCB
2ro2GSZaV7PSQzIT/7aEWwQjAmAzRY6QjRqBZPhlooyBmo5olDVaUBPZCvxsuOV3gNcNt4VOxKWr
iwPqjIUSQEj3lLIOXTFhwhHCPPRYG5rzyE6KURHM4IcZPhoQb9gBaE4skZ5mfoH0Hb3py3/4XMgJ
Qy5xOK+M/ptzar6m+McJYFbKdmTGqfdUrd9xVOOhqFD6A/O/8iCJhQcbLy8HWtBN2KOJSnUGPhC8
ple/oiL02mX2y07olZQZDh825qlu3Kb7v3O3NWQWpeTX7M9uZmNwwbXqQvxo8b0eDAM+QVELu3p+
4Lki5zb4y4QPpzbQWmpClfDLHGtLo9gmlbrqM/Uw6qQUb0EUFs0a43Q1r5S/3LFbpNZqsCCqicPL
dcJyKBZIkj2sVklFRAxZV/+yTq9g1xm8i2ubVmC6mRp+o7kAcYzHIefp5ePpNaGsFAgxO/Nx50f9
Qp4WHU8wLsaNyMory2rQnEEZZQDeQNYF8vetrgz+UfkkWv46ujtP+JJVxNEY1mAkwgkOnxgjN4Or
v8UiuYTIBVqwXCvUotgKM+L3DXSkqYIQqDgkTHsrDv7JQAsWB8yXS5Em7TebuQOQv59bXzk8clyE
opMOIAMMBD3MG6+DejEsj0+e2phqUoAK9M3Ie7yqF53Q+kmgZ4MafLgtdRf9CkA15SvVxK5fpbDs
1/NCR7FR1lJP3sKdeuwaVWHEKeJXonN2zaRmpUv2RWORiVGdC6WlBBL64ESegGdejiLozfGZWtzU
Wekn/YouSVQo2zcp/DgIsSQq1OWQPuGZcvLcD/z32Xkk0TvN2pSWqkFhvs1KLMY3QHxWXpNXf2j/
R9OZbSmqLWv4iRyDRmxu6UFExIbUG4ct9gI2qE+/vrD2PnX2qrWqMlOFyZwRfxcKeu4YPrmz011S
rOtlGef+Cor1a1eEBFFuQp9ReLGGnLGRPb3aq/vE6fRIvZrfrWdK3AymeHE21kjaC7qxltV1V/e5
sMZnorFgjAeYfhnl/iWVsLEseqBVnPwD7EGRgcMVF7FsTqyYLuV9hr8fvfaZQEPgB48mzHDowwSi
r6ZCI8rosWKa4b5ybgGR7Tb5kO6N//rYpLc4x96id3bK5EHgbQ2Rh+afzXL5Aux/W50RWpcDW6rK
D1e97pxOQ3E1WjrZF9BRJLn1jLDjEAJzD4AcaHD21iswoivIO4ubN7nPBM3REBTQkHy9hS/OEBnw
3kSCI+J/nTf9QurwCmWrpF3hWUP77IOIXOhMzlFJHJKoc65R09PXh2VtfWlH7gwqK53OZMrwP6eg
nZCm0TCfSBMC8pgBMXh0nOfuReNB7Uwz0qKKbowkPbBG18VMkPoHnh/8l4SStqwiyVnKvP1XUC8P
vmpzyVlGEm0uNNPJV/hTHcDRBb+prBDFqkgBRXLStWsyOZrx81cJTXskfXT9ikMbJNV6rwVs+9BK
YQ3AFsqSN2j5dTL0WxNJ5yD4NkC8RQf15HnWA4DQs5cPJESESq+DgHJGHL+WM3jFJvCgRyfb67X4
AWRx0hK8/nUgvz6AIhHX94U2Xxb6fFyiTunMqIVAmlDboJZMhGKt/WeGwBVYJEBwizqF+avIhF9H
qc3oounXGDkImy6NoETGNAYYkR3ZRiiJpRBjgADtl/DSQsS16KVkKpyqcR0RwQkdBDlh/WteiqhL
Xth7Nu3J0yaGWXppwGLRiX1mnLnxekueqUAi4/krui8fUIJtasbqaTVG7B6ypQtZKMWy6j4AI0gK
MXDinUGqHkTA3WJODQUCw6Aor9wGWw+oqIChCqQIYKfc7jYFvUq4WVQzOjw8xW1MuuSV0U0+Pybi
jwr91w8UvcXP5SVuEfSuWPcpewUbAQlElJNgVXh/x12YxQMhynx2AVdl6pB0RmJ0X3g/tz/8JiII
/x5O2crmBxL9B+yvb/sXvOZIGIDIEccqrBulqhzWQAK588a7KscjfRga1n/bFRfz18USwv1bRGQL
MtixAkumPgcsZe4B28Wtf+p3mHTgrua0eRhUyQyj/SUf4E0I1Gydeezs+1nuE8lpv6PHuEjgR+lG
mTRolxM9A258q8i51BUzn+CUUfK1KW0OAiFYFEZGjDOv7Uh10eDNAk5i4IbPQaWUESCN7gXZk1tO
IJDc0xByTrR7TRtAgngMOVn7kn5C8FfbPjbRZxyxbzEnsbNwm2c/7zOMF11S3sNTU6bXpExv/Gr8
2oG223bFf60CEFI54EXn/JTDQIIrfuZ0uZpU7wLJ0LvLO5HmGxWOhDByzgtaKrkIIle7jozsNqwn
OIwvpO/vSREdXYZE7LV+TQvpdMD1AzIn53fMPk2xnR+TS3pMDCIdT/T4svuHFeM1x6p7io2/8/g8
XngcVruShbvw2n85FqLph0F7pPGmp/ScPALhv98vKhf+jjOFVeKyk99ShZ9PcePtETzL9F+S6Yk7
kws1vw0xn1OpnIHeC97dg5bq0KtGzwng00qaFUqfDn8MqBC0XWVKbKooisUS36ZwoBgqkg5hVPJO
NEIlCyAtMml+DPkz/iw163y3O7uPo0NnjuvlMXleBGwZtthGP6xmlUaZGRBy9/Z2QKDGjf7My8c4
OuHiMM51ztR2DYMlpsOei6oBthUq9jJpx0T18kR3gsXmmh0zL02O5F4TuWyuUwO/1VHENokSrNuS
vvYqrFakbJr2CTQ1KXp6vBhjfMYa5DyYfMGG1pm1AaDQE2Ndk2BAUS8QqUu15sNl70c0yiMImy3O
b/JQMJfzyhID91LJvbv0F7QZR4orZvExg4RlwCIpnTOA0N16UCk/aRSBPQ1BP6MXmV5yDTXIr8Uc
vMrnZBkQv+UcWmaeVuDo0jcvhtx2S0fUynEPxpdy5kgWDQoQ22DP+tqLECKLlPyLZ6SrE4wo4gE6
Lkr76OAo0E4n0OEPdcuewuOzm6/WUmYnbXrYKnrZqxsDeoE2Syi0LFlRQXkMGEIZKqw2zROIXzrQ
/4hHbSAsfLqdSI0b1sqgS5WBrhDbCGuS5oY/x7P7cJ6uYBqiYSZylf0GAEe24CvSAgv4PDn1T16S
JHebvO/CMBmjzlsDWUyocnG29mmCMT46HgInmq1WAORLo8ckxnFMgvdAGDAQ9tbgRZx3PJHBgrCM
94A6lt6CPDoU6I3+TNAHRjMxjhGdzdED/hnllM/oXKgu1oC3D5BAWUyJ9Je0aJOQcTp0OCCTjAZj
AABZSGIFx7ABCY8CUmRQZQDc/DEz/eKgJhalZE0ZRKhy9KFz70A9h+WE7TXQCLFRU9ZhB6T2ztet
T/jTwW1Bi1i6ygTIu7fWrfWJkNUOK6rIUJg3GOergEpuWpuus19hGW4FmVQwqDTWW7bgVGJgSntd
4aYuUV/b2iC5Atti09w2Yq5zAkJc28maPYp+UJqk27hkKEv2ChkSipJqSRNGhpczLFCXEcrV7HE5
9/RRtEoyY1H7A/tWwz35/Pi6kS/Xa0ADtkRe9lPSv2ot5jE9G94Fp4DOx+NNIpm+ZrQvHnNiThOe
J3QWB94Mn/Qu3Q1P6Klf9o3sMzm7dxYuqbdsOPVvFxey/mQRxXqweCzF643lYMxMv2nTfZOA5xo7
ZtQfEvEUqG1svGfc3qc7C5yyVDLnMYQ2/9Sf+etpf8N32By9wrutDsH66BBpYZEQiSaNEZvUlMJs
oDXFlIvLmmm5QOLRIXq6GN33MUIz0g3bKC2+v4rR8AxqWYXpvgw8u5JMeEjuNKOkxJ1+NT7BCknt
tIYARByT/cEc4gtUTopEUQMj+wY7O4tk1sUHaGMMU2WRuqo3I6BbDVGHj4abH9v8d47y5fQJPpu7
J7TRYWhsmRLmg3UuFfccc29+HW8EmV8idjOYZUj6H6ve+rhoA2AHYgeqPyxdxY4tVMuTJWxRbDFX
4bABsxgvzH2PKXd4NajRY2wcmimKowigNOYHNCav8ElnQj2zfofeLDJCoKWriV4wyg74NDvmYZwn
YuLAh/bGWrwYvcFF2GBJF3eadvH7H3OrMocprnceXi9B/79mg4gY6G5Qvod7h4knk8kzefPmHGSn
nslB5D42YNlOsA1YtBKI1HBe/hYlT0FculARkgvJHWdx/7ipYrlPRUmKF44G4a+zfkyRAI4rumIY
IRN1kyicb9ypY8rLiCqqG76XaCPBfIkFpzP50FiZ5ByAyhzGTB/FUcgDfcC8Fy913IhsEzw7Ean7
16X05FBK0o8QswFb23KtoUFeeROehwHHznCBRIJteUiB7vM0wVm3wJxhsPm8GKFxU0DE+xeuoFuw
C2Cha9g4qA6j8wSDnUtCBO4cv1atUwctl1qiyoXsu3PH7jRXz+gWPDrAgUhMykA00V+LyAnZLrOK
6mnh1gmXnyu2zmo7Ags/2gKEr9k4EXbxC9EZQfl/AMxdC60mqAuEZ8zNzfQ+MfGam5ip66run5CK
81+MniuosRAUXXNPEp7QsP9c85SaZCHxVxQ8223SRa7SmL7IVKysA1W37Dtfr8Xca5Lz13e3cAyg
C54uXu2945785q5NFr2j393igQXOaO7xjKLQljtkyPDfO3spRYbzdWSYR2P3sR/44HRCR504luxR
7pbgJCwxRnpK4AJtJOYTAbvwubZ9QRm7QNsgYF/0s0VqbHWvDZFIBlRrS+VDgQIEIdWeVH//orOA
67smSfpXJsrJ718JaT/SXdLAQ4W4lS0dolBUi2HLW6BPVchiQpgSG/h7FOe6+do0KaFysRm9gP4L
XUMf6qSxpxR/LnF+0Y8T9gtf/SSDGyvMGjuAEOhmsF3Tn+LqtzzXtKnLpRsSJgoVBTtIhwBlWjCM
MfIjIQ4g30ADOKvhJvnPX0vB2FU6g7/77kt/AYdfW73vGpWGQt96B0sfPNiQZEImvYutv2lrBfR+
2OegwZAtXhMyzvYdC2LhaTXnJEn1f9R7Rb4+Yqm5Czn1hJSi1IW6NCVDmIbvp4h2xzDH7uCv36fY
3wMw7Af3PhsiBT4QAnK3NVQpiDR8mc0lQZyAR4RgLFIOiH4f+ZoZwkP58N284h8YlrictukYgIUq
AwBtURPjAxTjvlZieGBfueKrwa7kYJZlQaniYUInspPJM4ipIl4wd9QVb4C0cZdsoxfU1px3J2Al
GC+9h+Cu4wHX8IeUI83hExCAldNVSJV5zdJU+iVeFywR2eCE6jS4MYgrN585ApKB29kK73dJ+7l/
ie9gF5ITvex4jdHT6XcH573dHnzCFtebJe0s+ipDKl2Gl7v1TqLqH9i65n+Q4Iv5IZblRdP9IdtQ
utJ5SUA9o4soqFmUfAeI0PJLUtedJpKol6A40K1K+cgMB8ZVrNu0zof4tGwPDnFr2B7kcRFhNsBN
Jsu36ckCbg6VUN5AEdW7BpKoKSmccI60b5JCfliKLell78eMPVD/dN2qd51hFVV4Yuwp0hVmtnCi
fUcib1RCwdHe7hW6tYpEITgQsppsv8CTtLin7QRy83WfSskuGLYwV6Y35LRCiz6xK7nI8VhBXPM5
H5ChDTMEu1/7yzA6Rpe0QhqajdCGA5Voa9r/VNrSJgOrypCVqMErTmFXhU5FUUbeHZ4x6jmKEZh+
EQky/WVQjdqrWgakurSfio0BQLRpiCVSDktrOaIssApKwx0yI0s0ALKcGb/i3SalN0ZJIWgNVjuz
/M2m406p8HUYHVyq/h/gKkv6Yh7O4vMDxeWNBOYagaCsjvlxswCw4LJ7YH3hrWM1h0i7Gv5FwsqJ
d0G7WpO4+1WhSFdwSz4uGdTbP0ypM/8SC+K91lJI7IN7WNlM80HKVTOKXswuGkcRtIJCtM6L6E6U
KWLJI3oW1Ea+p2JAQr6UBuJ0YKBgd3WgdXmw0TlFRn0JpUb4IxDnYd5ICbt/+1/V2q+lnT20wQyY
ziCgaJtb8hgvwmcsZNsh/ewWADS1c00edL08XsAKcK5ohTG3s8taVXxOQfi/Frrgj01OBt6SKElF
4AH/yfNL9xZAbWlMGpCJrjMvSm5WlXXsVnQ52t3/tVHSzgtsYMgzSVDklhhA0a1Cq0nw5IvLheK4
3xVL1d0UfbooaRBftvj37YAoDDKIM0TodkG6R7+gi6GMbU8Y0hYJXrCWokKO9TeFreFsawMVZ3fJ
2OMYvAhhMzzQWIX3ybYpnKywssKsgHcCH3qJMss9kaKTiuIDPQCQ5I6OtcaFxxF6jC1+CCYmQgr5
20Z6HPEvQibzo5jMSwLkgc4UplokJlsvOVAuKdA74l6Qi8JYIupOub35mKPzFml/0WMnpevHpd7l
iJzBYy9yW1vTvRBtBgRCy8r5j4wYfaAp6a0mRwrF/IIAbuwkuGudhHkLhLmTNpiSBfulopKAyvSN
7wwNCacP/AOQMqcpuyTaFjmzUaqSh1DazoSpWEOqGAwRMq/MCqlQSoaueJ2BRD8JZf6RAJsH38tk
OniL/gUFtdzIHzWOaoagGR6+C58aroziFJOGVXkTOcuJl0XTA7nxhAPl/Qa5x3sK6D59NHqcNFDE
PiCBRPrpvZJGixmy8Ht6TECbHP8MuEKjVPh6mkNECnbN1l5z3EGYSxXDzVASOrQ3d4ebC3nSpmTA
6ObUAah0jB35jLE/d/kka5ajzctKguBYtjOc+GHc9kTpM7KIF6JsZRvxuDjdvvBpRMRgB3Ewh7bn
CawHUzDY35LIGYViNUTVtQ08Kn8zkzf2ACJxxTdEiH7XoZk7kGffRt//AfW+AlPHBNsPSOiA/Nkm
lIK70SKGEIX2PIcVGxaiSNKByGuwuLHUcqJMO8YUtO8d1izVPk9xcUAhtq9wdM9ZE3hE5CaiDqPI
4WJ2WY5ek9rtGz/omOiXMXZOSFFxGdz8cvZpmeA6MoH3vwQF75dPKq3KMYYUlVkLg0SXNDGc964M
FWpsv94jJ5NIYk8zM2uZ0JNal69vz2nxn+zu1CmlvZ9K0AdD5F4h+spbTlsMAMFI0yPqI7Lwm6QJ
31zERZRCveaIco56bk/IxgFL91ygH+Hd5VXfZ5iH69Ev7Rd6B1cZvEPVgEHgdbSR3qf+TPVU2fCw
u6dowVeFhPIwlqDtPAlvid+c76Y+F6fwh/KUq3/7u37s29ulp/ZZFWT77c0FoSmgxt8C8iAnHGiY
lDYU8EdltbFA38PXB3OtUvO+9tKCN8hEUFxAS+gEQnauoYYb92i2a0Km7O5xeM6oKl7rgrwVVqxC
N9Q/K/TP0HGVv9Dt1ngRXbNmAP7ZAa8uemAUncAEsjZZhwHJYfWV4MFWcNg2Z1oij8aFaDydJQ/M
hYE5u2ZG2o3ZBkiI3eb44/hJSR4y9Oc6unsgkSQ4Uq7mSNrGpgtpr4ZI3Ex2smZt4srotmWFDNpk
Gn57QLxvm2rTZXdwx2DRcJF9smEdSRT2EMXLrUP5hSJ1dpgUv3U9IHhWBjam3tcz2ZMrkIA+ptY2
cJNY1BxKM/yXuFdYwkJgijsdU8Ics08go9DZvFFl8DPYvVLmmw+wgP3Z1u7Tu4x8/OJ/fc5gcOsB
ogRUu4hU+p0Esj9IAU8uyIU64ybHQrLm/t3d1ujJ7eXe6XMipdCy9RocL+Kd/PSFOuOl0QRUCvlj
RCZzDZoGcoEmAwW5JHl/MdY2jSWUeo/7pXftonD2COrR63rJfmFx0aujZaT5BHmBYSl8uww/4pZu
lJmemwyNkAzjrmMw5oy9jP8WIV6TrkX3HjtYqWGHwdKlayB8kuRhvkAjoPICPLQfYY0CoqJDZHnl
JFsJmfXCu1PbtzGUWvSxW+vDmN6GbLUptFzHIrIR3nhHF9sE+UULQ65d0A0bpfUBnzunulWKufyS
VB3Cc9ohk+zP1j6+VzbPqqJb/IsaNtfkCjF74TxUyAXpuMbEIO+LyBGFrKfXcAKAkTOr8EPxyVsQ
yE13HumFTHqy6+kYUKNKRi8VHUDIFEHreSjhMkeyL8jP6mE5pXuWlCKyIoPvUu3XDHQ/ScwUqSYo
4Rjl4HTp4pzX/IHqwChB5ggsz8nzoEE4AVhZLYQ/PWZumdarr/Vo4PHmPZAG0txY30FvOhx2Ynza
8McfGXndQ90w64J9+q/lnZl8uVW6eAMqMD2Ny6E6HwSNHSqVOigPziNWFib5U3GXo7hdcUVru46Y
ZHF1yP3qk+fiEoeCKKEKwxMf7LxFNWFfh53Vg4oE6QRyU/8Y7sNu075/8RjqM5Bi3VR5eomt2c85
Oh/W0a/MEo9CHTBxft4k2ooYSwxYSxIxthW4nO4sJJeFU4C9nSk4n54CgMwUC6DJV2695vn6RXSp
qW+L+UjrMZVcQIXLgCspeovizfhr1KZWxz/N1KW+4weXA4E/S6K/Xty1WGd4oV/QBJkGkVJ030K1
tv4KgLZjTHmh/V0ezjFt707Jk2GwY05rjuwy0A5mFd8v7icyvpYS1dxtcKXlDNAl5XSBEDEVyA3i
ir92J3yM4YH49iWi8PUpfUe0CYdUmImd4Xam540Ine5TLNNulRz8R9QYtIb0pEgq6aUAoRtmG5TG
PPVEMUGFz27lzKwuKHSF3Qm98gv0+stXQOj/nTn/3CM0LAUs0QYERP+t0CBKHQmbyjBgcO3btIMK
4Mu0J/Tk3k8cgehPag0acWkVhWtDNqK79AxSbTB+m62D7QiK3p3Xzj4pzYF4IuX4Bx0CaESdy0GZ
E5LIXQQ/pU0AcXss0QfxjqZO569J1iAR5Tx/FplBwCeEi1IY02HZ3SE2e1L8wHvF7mQfNyudWSVN
q9iIhCJYue6cTU/6LXqo+d3p4IKRAGmTTsMD/jXZspsADMg9kV/KcORrdIQ0apifyU9lSM99ZDgi
gd48mHQrNG4VPWYV3O6YrN72Ke26uBepopYiK704TeSjDNwiNZ+Wjm0cu9ML7A3D09dbw8zPOr3K
e0xKAW8Aq/CkhCJHCbwBPx+pgeGfhvc+M1D8YkQOL+08HOpO+myx/K6QNPxruWUDXotG/rpsEvGX
y8KfFAiieG6bbkcAoAL4GnGhffavzneu8uhNeC2aHiBJz+PcJKdtCC4G9klmmF+PBGTkqWYunxZ1
8ELOsJk7XxL9eqXL+M7G7prqU8AvJM2aDQZlNjiY0gWLzJPcs30FrlpcbSUyWmZLghm5szVOdbzH
KKEa3j04bPY+qlIQwRmvxNYFLbD3c2pZyPODXc5aPZ5NHfVZ/zpng2KI/eQ8XBAiMCDAYDQBd4P/
xtknGrZzeBscGBOPRLUmDhH+bDX5nuxiuFP8b//s8G1Kr+orvQ4dFt/Uvww+GRFzgwroJHu2PJLi
tOyKGZkpDe4xvBMe1XEVk/i+N/Jz5t7eBkde4xiqE61Nub+9XsPnBvazMPeEEUJEK3aVdBekoaKo
1C4IYJrbTsu6vUmEhMtDqJ4dNVI0zWftfCa3eTervS7gH78wUcgjhDxxqPp6j68RL6Thk1bBKUfe
1UOGYyFnZ3ybVfaxg4bXESPO+6J0p8keGtTzF2f87FPQU2kTt+DfQonhpocalkiX9N4byJSWj65c
9eldsG+QXvWwnsM76ufbUOAFI7tbCzSVd6ZssensHuMPO4oCZdm0+DRQn4udPFctIJQUOdeuFe5J
WBZBQZOn6q9HrM3U/cO8xleUMNX/BisyWiDYH1E3PVoO2dXPtGY/QinG8y/7EqGgTBKXJPu7uUII
BYfq9OeqzdDt8UlxDr28d/HfDxhoRl9enFv45UDxHwPkN0/ZIl8J31RLa/61i3Gx4AcKsgZxRN+x
TR8g6tsE5u1gKTzqoH4ML8RY08gYZehRi5FDICAbrkkhJak7IZFwLyRA7REhLreABRlS0PuKyUGI
wLmMJtfhPuQE5T65+/4lgxSh77E8h05Aj6lOLXqgFs8E+CXq3RgVtbP8kJsCi9YB64Z5s0tYgI45
6QZ7c2J8SHsiFB3lIGkFCHpeeJDZ/SYQGoJdTqfvQccBBicwilPpcv0J+sKlgzzPi9Yi+SYTBRyF
NggDieTectpLgbh7cvSNCHlrxcM6e66ActM0aTvbNw5wNnyGd7x9GALeimHd+Ujo+okBYQjElhzf
vlSEIHYedbB37VH4wZ99Ht6b4quT08nAPm7p6tdZ5MU4BvMRkL0QB03yguz1c33AbCLGOAlLpNU6
Njm60T36y58l9EdCCPkoXNCd1cUezwZSSRZDM7tO/HACTQgJQ2IE8mFRVF+sasEpIv1EyXmBPJNJ
95CpEKts7xj1NFZrayk6YXQ16QXogC7Rb0WFJMxyu78ZDyMzxWUlIC05JtruyBpGCoP+RoZCMW4P
kixt7l4YQ9I9Bd8C/QAOTrexVjXY5lN6xSJdVxKN1EcqQo3NvMs4kNR3dlpU/dfAvgAbPbHo6oMF
J83LLegl+NWfa9Z1w/PFcw/6XO9cnLaDG4OtroTSAE/MyYfvX/Djgl71X9Ei7CxfATKB+bdByFWp
+K2QdM3ukyNYsxpr/miK+5T/k/lPWD5NaH8HXadweu9UGawpwFnM6pC7JCJH2gLRJ6ChZhnAZoYT
OuofusiwO8HYG6Djorz8zNs9Gb3VnKH8tbZ5X5l9eZY43XE8YTx6yZYnvUKff4j/XPefdSpDFweQ
AWTkI/n6A/h22co4rQYUtBj3CPgONjt/JIWrhFAslyGZoKTi1f7ZG41YIqcBq1VyaXrMDw4OkHx4
TREBuaL7ERGgPLwixFcZHCrAs1ixf85PQAqEQwDyzCX+6eQJzZnP6xTMuo9JCa0Rt4cYMKqpn2Xg
jJ7s72v3VYw6jLgDXBnMBe+fGhQWNgeB8I04PofiGrGn/6SafaJjfxc8D28WZQsXFAsQprGZNCTa
YC2oDY3nmtbzACyx2Gi1ibjCKvgkwWHSlp50q6eJmrLNMHgIkJTUGhfHYyR2HDbQ4WY4athf3hOh
mQytrv1OrPBtPwumgqTf1rwp9pAjsXrZk2vT472JJ0SxVg1C4tHLCYSa++cXCPA5eS4lBiw1OYIx
P9kUW0GXnH7KG/IkCd9lxO2R0QdiitBS/+Z/B4dpDXhOD8vDjhLvr88GK0LJJrt095fCwNbJ7iFW
fR4kZpwX2cGra8bG9ySMKff0uLOhpAT7+6VKYEfn2trinJ34I9R4CmYk7+gBmovQ7m1rjt5zOUAM
m3VCmy7iH/AAdOfnwUJASdm38TGhtGsnix/zMgdNprlmWdn+eQttuNnADOa0EnvnMjqNZBn9Ykd7
/rQnU7oW+GRlQBW1G4UUc1JFw2Ou9rWpbXEKkW0TeE5GkUbXbkSFO6DS44OjX8KJ7OsRQyUYCCWS
nNVAW9apQt4YmZRcFZwc0y+sCBO8mC6ElYcT/e4B67Kmbl4D2DLmH/yGoA9aBWPse3XbMopwBFZw
QAA1kpkHKuBt1dPTLucUkws9YBlCiaEJCvY8qD+FiOf7+hDlXJZQJRyDAtht4SxY39eNk8n/E0i3
N7/E9cr3qAXHUEUJGrBNPjz+pkCDLH9z3bNGvy3bmJ+i804bqEPxAaKUvzSdJ50sqvLJu0kY2Gh/
j85G7xHyknz/I6RA//ARTDLYc/tZCD+pjOm9DxGB5/yeA2qE6su+04q37PvsSAQbIvoXwvrO6DjV
98CTnrtiVEb/vcrDVm2mZzRDqBZkMtBi3AlQySSIy1YgDNZd7ZFv0kqAAN6AWjO1bQYA7IiL8pAh
EBPmApq33DqEosMTplsjJKjfGj/Ajah7PC35gtmjs0uTbdLknZw4l/jzFDeDw9hdnLN9dHfwHxto
QRKBNASncv/ATVQTe5VEqzAzieboxCxaUblUiJsYCOawtjn78NO7rHQwSmKWJvsTx+nNopIYYT2e
yRfzwANYOGkrKGtAa+fEQyJgEuiJxePyrC3SFZuBktwMELYLa2P3svZfudEE4fFHzfG1t19RUniL
qPIVrjjX9Z0Sdc6p95A4969hqh8UFsxrQF49UMM3wwlM0Xrh7SuA+IAWhyeI3Rt3Fick7QrqPcRe
B6/tdNG3I+Wl7WNeunXM9LvZGh/4KxRdKXOVCP0mgzTm8/UJ8vbPqJzZiAJJLmEFW08E+lZ7hQhu
zi3wWeOI89HP9pit2v9mqAuHXWBQmlgKWLaOXjFD/iJXCEj4bQLEid+LCEvR2twQTRGAjyliuBH/
HNNJrLZNLB0ZqVbYjBAsq7t2uBgAYrYGyE3cQ/RO99n24DEbhCO9gWdM+lozoqIQOI4njjJQhNvy
kH5tGuBjUgQvHEZvqHcZebYaSwV0ZSuRAWAdBFoduHZqSZ6h2n3tTgGJxPJq7yF4I+z4L38zx2Km
mZ91d17Sz+y682KnoSTmpqC52FtvxGQwUqaOW26y8LuTkhkI3kKzGIhAHqAxv/CYmDwxa4C/HD9x
nxdLTvKHn02H6TgsK4qb9DMo/xb+e1gVaEMYr+p9Y373tNEZ8OnvMzBgdXAjgaqhsyCXPo/Eyqpt
gGHYLrTxZ/DbKl4fHg2B9A5e1TuukDe0TSavfOPCf0ErxndCtVAI08Le+OwArYL78wwV2FivvW3u
fZDpSALOGBHWExzBMVDuEkhv05W4D3PLhDOHQzCfFCsG0Pa02R2xb6phQ/hIkL02A0g9eXqqJcB/
Lfu8sPgB77bZGQvBgSdRjkoGr2WLTctWdKA9xsRYL96TQ/KonjID5gyc27JvtbVfNcdvbAaWMvpn
xz1EVDYIJPaEU6J6WrhX//J39RNU9VefuygoIRH+Y1lwuv/iwT6q/AutF3YRt8DS1u+6N97PuLWs
WStxc/oOiuQ9LlFsxMWmq9nXpNjsZwpa4iKRGD6iAUzMMuoS1AepjPkMWu4tqcf3MRFEwXP8iPVl
xz3677iz98raK8J3fA0fw0XLO4Y6w+hfBL4vMn1CigT299tAERPtRDNv9JsPTzMfdLr9QnoOEkxK
4CuV/PXF6hoeew/8wwbtLnCXuUSO1bDpPAT6IyT8QGpkbY4mJEuIDPxjUcmczA3JfhjqLckZ3Gng
xQIbSkLag4DsCoDAuj+ctjqkwC+h9LMD6WQU/gjofKivPn2Fl8BKIh5hMgi5cNjCaXD/RCVyBXtF
t4ccNIR/AFfVGOtu5UFrhONKIP62pQ7hk+h8/Bp13YM11UI+cyFtBjyXHa5E54eIER5rINL0FRTe
/0HcgnZDCzqIl7tYRp7MDkEoxWEC4wBSbosTTc5UGYMmjQEc0ZepnnXPX16C8IUbbnJ2RjlJ7yJa
XMQ0Tzu2+a7PWDLJyLtkYmOWRDnC+cIY/uJFpBxBAux9gacrVsHcItJeKei0gGZG3IpZtg3GKu+T
+IsVmh3h9QD5GCTMW+oQzS/2tp+Hw6Tje5mZ5D183ESkdGiL/O6yyWMt5B3ALMWYMiDo/2eAQ0yX
VtxUbrHjf5j2OaELhLTJSposoSpJWAcy9vb0n0A5Yg1DUfaSdHl0m3wIFBsFN5+438mu9hsJvZ/c
52XThY65/EJdDHLpIw5BDn9RoqL1nUmUJlAUiTpMy6CreyDwQsO2QPwJW8UGOTym96iaXgKJtwK3
Aohzi5gQO/KxDEtwEVDaA7Es5JbL277Sw94kEpnADjFTiPOZrRZlNZYMFQm1lJWi/hHrhDj8ZTij
xE/SXI+WEKRLPg0gqjEVFlDz/U+GnEtC23ypjVFq/VH66kEXZ4V4scXZoGCupewjb7mJ1StzoBw5
cI1UTudTlzvCEI74AfdJHUFqFKy396W1OSFbAmrAWLZPGrR+4t1dJwh62ezRAS5+VKzcN0JFtYCV
IFsoqUP4yPpEPMCDxqw5kgLwSJ7INHnQUG9l3MXTrqZ8EgHIQc19Sf3rcLtpySB15bqfJt7aQ1mn
My8aGi9G8zfX502hiFHtevv0jlIKjZyQ1K8Kpo7A3CtirdNYcQVnf6QCMb8lq4EfAW8cMjEOXbbQ
8XCGoMshIX3xaSzyVMydM3l53euMtMEhMPpN+7YunMakxZpup2LuROfBMl+3UNqeeepgsp0XA+Jg
X/UrBvp3j5Lr3SsJW2hY5eRL9aYSdULtjC+a3lSO0iZwtQ5iJa4vUfbgsrRyRCB7vOfyxMhXCVxb
EwPPMKSErUn64RWQj87N4JDFxwMtDZsEU0s4ivQX6xtQscf8nq+Vie4QWjOBMMmT1jpPjldHo4NG
AQxlK3Jk2UQ/xB8Pcb9hhWngj8Hs4xGMXLDvUqTKNujQgEruLCBC8uyRWCHwsSf2yIrNUGUyClLo
J9DsTzfgUguLfZ1HhCcEDAmvh4i5Sc7DD3ziWN5Ps/MUsawFrA9kbTc8EuYBfgAnJS9DYi664SmR
GGJ0wSzy0Z6M85puTt7dDU8Qv6esZmJsZHLvlBAnmrEpwM8fUjHZz9WA3CNxudE/EyMt21nNh0Hq
Ba1jTbCD2v6mwYxf8p4xVovqBfGaTSbOZohOVMyoci7oib6pe2WvXFFa8nId+rsBc1IJUkQIZTUz
eCNi6ps9zX8xl0tyJXaM9vLQKhHQ3AjATCdVH3OrBObJcIz38pbwT7aARaaY+FIBDfhBjEzyDFSf
yESpwygd3BlfrFumpHwfR4M70B6LYgvqS4os456HIpy+Ym8dgR2FBDoCmFkEJDHRPGQnGRGZF5kT
1Jw2uxOhXHYHhZoOTO4sR8UkZK4D0C4XZDfsjglMsyIeMnQG7IAff/TwOCIvcPyV5U+vKJUqzz4P
q8lot8GZyVYru+QHxOsC7isrZHcOR42A5bLowW9NZHTIaYS6FCSAcEv2IT24+/wz0VIjOHottEqB
OqM/N3BmdWdEI9PvB+2C+bYd+hB8YjnbHGqODKoARgZnf0i3/v7T16dpdyTpti1SJBiYUzvVeD8T
ZPQbiPMV3sbU1xKjUVAK3/2NDtDiEew9fKBlKuynmE45yth6ZYyAzIh+wMWxKJZMiVbRdjbdGAYz
35Av4F/xSJwTzXLPMyRHG4iK4EHZK5Aw84g4FdgDlKD8k6qKYq+ZKFT+HL0t/OdEloppQOYnIJm+
E7mjh2i5SS56QKTul+Kcb9J9GgIMrqVCuIPqr2lhe01ze81awQnvhMiNcjr6R3aYULHn2yoTYXu1
wtGwagYVuYxI1ynV2IEcI+0EV3JoHbr/7Di6byumgdBEkACT3UpOfElCFMJKtplfbK58mrOrrsqJ
SBKfjEk9hOz0frklPZQi4elphHNIVIxf9sWBIe9Gfgb9PAZCTgMsJshZ2ZF+YxjHINBoXIuB3mMX
4kcwmN6lcuZM64vH5hdeItFiUoNILjByBpAMiRBa4y0IghXRU2bdB1ig6WFLBAwjgIqJ7NeAv0jW
UbbeVr0xXjwBGu6/7XKB2oUZo5QzJBwItrWdsc4fSNLLIEog9McIoURIfJDAxBeufWJb6SkC+H3V
7INSsn16Y/5a7JxbWiuL7164ASK+A0PILJqsypRQSuifyRIhxdkkOmkLTsCpQbm025vxrHJIMY2c
9Zo30LAkuRFVE7l2lDzmjJIdEHEcoKqC8qdI2g9ACB0mLrY5j7lxEsOQCZZeQjdTXutRqVifOeMV
Lzpqg9KjhQYEKcmFOUcgcuk3OLNbJjQEtH3lnj/XSIM5Bk3PWJMah9O40Mw9nj04RQQAef9igTli
9N6QD/jlXJUJejIVASw8SxC40WFyNw7+mGAFQNUVzTterAqHX3P4IJimDpveE0VmX/0roudO2wGk
Au+gakQ7hFxLkvxwxooiucIrMHz/tdB7folUGN+nD95LcgUoBs1Fi8jJhuvqd4tR/nHhCzcfHkRN
JyqZz6xL1cA9u02QVCBhoK/hRMk5qX96MfR48BKGo88B0fGdIPWykvU6D667L6WHxAy8+Et9yEmI
LCzsDpswy/jv4OkW/vNq0bHnAaNzZATazzZDoIBE1TM1oA/6wsAzpnGT2LQY1UCfOFPAp+eAw7v3
UMrKCwUhNcFQpgqepxl5T9qfdLfBLH4GGerPcD/octZBNpInfEB+xpgryJUvaS2ZRItmoME3bzUH
MOdhzEO0fLRjm08Cxf4fTee1pLiyBdEvUgQII3iVl5Dw/oVonPBGeL7+rmTOjY45Z6anpxukUtXe
udMMH8BxwJX35BnlDGeK/jORVo694AxOwnUT/Adv9maPXw6TWJZ7uystoFKtGTdQYHUBGHz+ReeA
GcUjADQF7fVLDW4y3u6hEry3nRmUnYssLWsTwUCrXwj3/G1fRlI97mOgdRAHdhZgodtJvKLzotyr
Eq11840hrTtanJ7Z40IEVvAcPv9OzEC3ywdGGSAuVASXv2xZXL+Ay6r2dlmJy3gQYRlRI5hj2y+u
axRqhJ9RNxZjq/Ol4HtE+EGYGk6S8NW8JXHvhX1kmWj3R5Q5ZQaoOhoFeNR++3P+Z1DdUABv+80K
jQa3jz8rfmrGAYpVhWv6uwYPnh5sgOoi6vULostjgafMv/RxVshndquQzk3PmrN1xDgZeaSNH9Nd
q1VbnSbzLTRM9ipVLuiKpPqDtANA+w7xF8fNk7lXe4PKTGxDVctVuDM0CnWHL/BQ7QlVgA28oMLM
2jKyoLGIds3a4sp58PedThiuiKd+pWxkDwrKrXJvNPk7eBQF6YDq6O/Yf7lGpxKXnEfLTFSuAan5
jH1/4U68cmS67MgoR3ymkHMEFAxdZCwA8xr3Yab67MVnx2oAyF7Q5vIYM5Hf4kMATZtlOX9CljAY
DUxPfivHnLjApv4Y+BBYGWBiVgHJWUabN4xS2WZ5fyvLg4c+RTV9DRkaIHpOGd47+GNyZjMK2Dgy
gzTcwcCx4oERwRp0lki1gjFmFYFBtHyNw/lEFh888mOTalYCYRXKvTO5gBdKig70SvSVeDLeOQGf
8xXJNt5s0uVIVIu472w4fzc+7xPw2tfc4zgKTyn1H3UAjxZxK1TfZ+ZYMls5w9ffNEftdtRKFVdB
drc9p0tHP8lix2yFxqdZ98yiv6JAJSg1bxWjC1OB5pOOIrysiDByZ90ZMYSUgKTveI/G2qCuiM3G
a0TVgl8YQVe1bsfCwoJsglLb8GnQlp2zd87ttF9v7iE0+NPlnrKpTkKO2TyP8h2ViLxMN8F2vnyR
PeFuKOSuYbGH+BE+BWI2voK63BsW4rpie81Awd5q4BrhAF7QXxhe3JCtTePDR0KFNzwt0Ovaa6Mt
ojuOj5vAQCMO1Ef7SJBb5zmW+RFOHK0K+QIgWWwwbjhYk9Nng5BgyUJZ9wmHOe3Ai4a09PvqS3va
CJ+dEBGQv2SuSgdoDrD6sN0DgQPYPT4orRwADJL1krjjNQnGpfHu1Ci7ZWrgugPUpXvAcl57Hr2j
PnsXjlF198EqmG5J0DaguMAM3tppA8+Bxqmvb9+A42UiDIxPKPfrEThzaih5JJme4x+Lu9GphrQA
d58lSAzMy2kwJmaGIWXHtnmgHClwFSsUlMrkMzs4FXjHJkoSJNrxrmVZ9goXIx5qWOguYZGN/OwW
JvJ04ExLACTPCHGdgHErgi7R4Kqg4VZAlijehXJWXtE7//ElNbstqUa68e1koYaHEsitDu8RUuj6
+B0V+3i3OBDg+yc04CXM3sBUE7YfRLh/1fjKMQDs78vkTLs7apIOWq6rylQ3/Lv2HRqfRmP6hUjt
58v5dYoe+MVO2as62DogwnlCOse0g3877MR1tt8rBOtamHfM8J7ue2t3OJakl299cG6YGe7R722A
JqFe0P85d+foPld5UIYkp/C2E+GDFbeIkcR1bcanyAiLH6D+83CWvtbvpBr/G2uZ3hS6PyOj+kTS
wR0vvoq+Q+QG3gqOVOInwMpMn9gV6OJnIfSrGqR4qNdGDNQJueXaVixd5hM50VIcDWOZZMDcgatc
6iSnb+uxtUecxX7zilnP04NoXE8hkGhGH75QgXOdzCOJNS7/LTMoKNGrIsBP3y87uwb15YM1TTbr
3n9hJlFuftC/hW6pxXMRaZZZsq+NdSUi85lhe6y+o0o0Div15m36rBc68BoaFxsCE5MPN8PghnLz
7SK1woIDA1om1va5UYyGL7uxSRqdWDHVd8oWCnM3b3ibJpS9UzD4uAWeZwAOSHZt6TAfSVJeVILq
Qlaflybvkz6hBT61FjaD/00X83m2hEZJvnSldgV9CWSDl32bW9ESHQuyN/bmXXu4BuZixaj3lONF
uVtasjGVomK7FLEDdC5E6D3dSo9Bw/i02ESbqLgwWvDhxG6jHqM343ZH9bDQaXxREzzsFyfNNIfF
tunD5iSouj8Gi5jLEadO+CKDZmLJ3tx25p4fdD01ZmQcH8fuxyujxx83UF/AuPiXeKBeus6Cereu
XiF4+mCsCr2lqgSHOoBAbGla6b3x6Wi+GuS8hWXC6GjD9y1AXsprsaPk5iLUAgiY5jpr3eanAftR
zeMVFGJ2i7OHgmvYqXF/iAxbwkqKT8zBU4Z6AVwxv4CpEFFz/CASx8j+3nI/yBIFEgB7YNtjdXQe
wHGXoIEDCUdW9wbyOfv7BBfkLHKQJBibbYSKu3TAtKPeQgalg/Tp1ltwB3nTJX505tZJQYaOcQpu
NOnpCxi0bHeMySu0JpwiN+hIn0TJju4SnA92GsqiWUVe5/M+nY8ws7ZqCv6MLy7Vih25mENsJkUY
jB/PXJtksDKTSnKM2JjR1OJt14BMV+AmffAvqet74odQjg/RLnoiwZJ7ynnNUElKys+HB1F+j7Re
CFtA9+f5xi41jlNiflyKRFqprT0FasIoIE9oyHtv/+PcmHhXsXQoYxkiW5QWTRsZnnxpyk/gZVEt
iJJEsRtegwpFJKgf1VfFK0yUH0BBTBOCpcSIMHn7ToObN2RtxCyDklVzSdUcNIlXoEaM+UtgMrK4
khCoH53TPq/ojYxMvcM9am3oQZnntiBmyc8aWsAUM+/3mIwb/SucTnjl3ChsRnqNcucNjorTk9ac
lG7M8XEsYzuUwW2RqTX+UJv+GMfO3N5+MK65xY+MfWDJwZGNvsvq4MaNy+yjEKj85Dwn9XDPEMHp
GISXVaFeutv1hllZNJvyzAicgGQy/HC84b6CQYsZsDNDmnWeLHpKCwaZhD3Omps9eYVYprcKc4Ja
w+xkr1mXJwS6cobd9vYbbXSk3QGqQMYF+nEKVMUFYLMD0hGxpeD9+jwnCrMDt+nFJLBw8mfuUrYs
uwQbxzhbH8v+afxuVTG9iuSCI1MrXrnVF235AjZC5aYxruqGWsrTyZX7Yf7rpcGODAITHBLCqo9X
FmuOfU0WbsPapQEo4b97teFmZ7t0LP2K/4AJ1LiK6DP8Ruz+kfw+HmcHvxHggN3iydQpfPd2DCP2
LsxPc/VJd4vNGCMQoQm9HUBXHew0pEKLnmHOYQETVe7Ur5QGk8X5z6JZjv3U9JWnPa3GGoRoTMqa
ZCaO4wRyK5W84BuAKC5F5jt5/dUxubJojw88zDiDDmu/HE6eWD9s/LxXP07a+PRBNJkBcDrmsYXP
J0la19Ym5tQsQPg+cE6sU8S9UBPFa/iGr8E2zmHWkZgM+AR3ljP57O3xOGNWjkuNZV+Hp629/9tz
qrxYm3mU45Vy6Us0eO6TkQOb9NAA94lqyy2N3jGoRcfgMq9FV65yyvwcqRmlb3cPt4zHaMDlqU6Q
celLre6Tru3XxpKVvR/gtda+F50zxQlgjUcKCkNq8vqEbcgg5MqFah1aP/kPuoNSY9MjUXDK98J3
kKqYkSeRd48UDi5FPxdO7YE2HIxfGANDnqX6304f9KqQABE3wlqiMOCBq3MYbegDBB2pJ4cs8Yu6
llNfQpJXS3leRrqN0MsE5Z5a+JF+M2LKZaXtWVhKT7A3TuEWspoZFbuX8BSWoSBRHEniw3fzF5bX
zr0FEeUwvfkSS4OucGX8ZaKm03oVonK0m78mO8Bq/oYhlAZmgGbF5p2VnTDX6JaaXzyHH36xo1mT
TL8YKiV8D9QO8gpZzPpn+MsVp7zMgnaxc1praFvA3SsLSDDhCCYQAtPicFV1sxQqApQMAUZ1py0a
N1mMNBKGY2m+y12rMkoJQPeCQKPbQnRqzPTNmu8MklN7UeidGqdwM0cEWMrs8sV+vfA4zsNLuA3k
4EEWofgO93AfgBkxYdAqULso78t9UMO/E7aBX6M5qrXhXYil4bEUmFCE4IRtxobc9l9HxXpQ37SN
0Xj4b6pumfyeICfRNcGvYWgBAEjxSn8kwF7UP/XOsAUQ+GCwKJonbh9EUuCNwASabZ0oHQNuCL0W
hua3nzzZYK11SWNaExeMPkwDGtGsy4AuWycAmG6TmeEHCZ1sby1GsnzY7lAThcfwQY8nZgWUHyh0
WGPo1xXcTPNLbk7FOzQqfLWAVuE3dfxyFvBE8oaJE7CFY69M//aYhrJrgG/QW2ht62OPRY6OIJH6
1HQDw4CNQdDgB3EBVPcrkJqRK1QiZkPuotDSxEdLlaWI08EFsj7x3dwHtPws1g8ZL4JeaR8rDlgB
WMCqrXWCUArMjpvGpJY2AzEizwWoJrwXoNaGkFjZN4HEgqYSmMaATVjv7+XyxvJfikz2AxUEOqy0
Li8E1+vlYy7Pt4F4MVKnoTHuSkz5fza6oi3QpvNveAZ/BzC2LU12jFlEiCFvWsF94jvDe2byJJsp
cO2+XARqkJjKCQ1G//PFh/LxN4tvmf8EqHvw5L/97QiZG7siTE4TnuE5fEGtL/kXPzo0Mi8nHvXl
7eMKwMMVvzLkIPZsVe4Ux4DCF+f6hun9AoXe8062iYilELKxFCy6FzmUKeQVgDJ6dYAJ6COy8L58
Yx46MugmW/LMg5wxKSLvH1VfznW1D5/oRGAt3yALofNDuIpJU7mna5cpoaT17iEEeHv1PLjPYY+U
6TE5hbDC8naY7vDYf+yqaU/gcdHA5TpxvlQiE0a0rICaex5QzbRRknAhke+ltVYOS3lBSRN2dwtN
AKxuja0RygYjDlgWPWv+XlYd3mBlBKn9QW9H1QYjas7DjP0LdjiMu2+uV0O/+BF5hJ3BAv87w8p6
5nCkKqN93S2/3d3NzbYO9lrN+p1jDe4muytIBqu/wOloTsx+xoPfhRRgQH97Ogyd71U7xzXGQ/nn
7tuoSNuLL+rGkHm3c+mWaaLRylQ6QJeB0a1vfOB2/H14KkHr8H52zIx5EkPqp/39ysx0fHPtfXJj
Kx/z5r5NTBKL08OswR71xFtse4ErjEG2h6tvP/eyIB9tO0bT/AFvoKYemWfP5ok9mN/XWse6DZ/u
Cx/k5NNTowz9nj1uymtyYd5L7A4S9xq4+cUrwjhFaVi3D6cGGsesFqCM3JbbtVlY4SF13kXvQtNj
wMnt4YPOpzAfnZWgqlM/GKTsNk1A2inSPJTrzAVgHF4H3cy7TKZA1SyTIVgJY2JsjHghdc4WLHWJ
CXjaGSrWEOOvDgNw3kdteeKKLy3nQ5HBrLUHBhAe5k/Ay67aOu0UJmeC7B45t1KQZ3aNsvvtclUh
bOzZXqBXhfxnzyMrP3IUPmLCkjNnQyXGhuqnjxarV8mno2QvXg6vZMXowGAdF078p9KkToZJ4rTZ
BNgGEoVhmJMqoLVGQBTTjNPZWdjGpWdAQc84k/2XqYW8MHXg8hJ9kx18BU4P1LuC5bNlh+K8Y2OH
pCSDYt9o6jCxWOu46XCK4sjfOFGrG2pkOS2f8T7Jft+K2EHEL9oKBdfz93BihSax82jUz0+RxfAB
Khr/4+gGYtPB04X+t+Vd1J2g7SXMfgvAOwCcFbw65Ul04XzX1llm68zxP9bWSTXzO/n0AqG0Qsld
mBg8c4nu8BHNCW+AKkNbNhdnJY6dZvruNtpGxRhNMnAy5cabAF7lUHG7KEj7ZoRRQ6V5ahz4QFSU
RXwkEAfRMDwtzrYszQns0n1j+tNetHlJFFXhpQB/gTO2zRvGbW2SUdje6HhgCNLxlBpVfNJyINcD
s7SzA/5ItotmXjpXQNod8U8eiA++AY/Dq/3uFptPKEeTSnOlc5vQ5IhqF2pXZDS54/XmL0WEfZ1v
Ab8dly3cpAXmG81nQ4e3WJUYcnOQv0POD04WRpP6PLMl/UJg5zJYmSKcnTKVgGsK4xByP6ZfCkOD
c4Dek2OD26Nvo/9CrtUZpMNTn2aq1ynSjdGVUeuRPBD+1DRYHLIFaEmr2Fup/mTfCA3KBdUPKhq0
GlU4msz3FAwM3ZrR/dnL1o/4CgCsjIQbxTDZC9NvYtjHUHo3fhIW2bRzrBcddWIXLq74KakE0MBU
hkNlPqiZeDIqrNlsoEIrH3GekKCLGTFlLuWReOS/81/Hroae/7zPZzHyMtT88llUmEGJgaVOxA1f
Rb1Rp6DQGc22APlyTjeq98PbZCfRCauDl6HIv1/Ib2scKljf8U8N56cE5umDwCxdsbz2wZNVL0hh
+4umQNv6BykoWPCDRODTdMtsq0vWz+di/zB2Bml4VWjMCs2eClyoIEIXOux/l1Of+c8hkra5QcEJ
cMTNoWzTVd84c0VaKHBQ8RSSF9CC8AFLku/y44zRF2EtkYnZwuFHqpxomqqVL8CcWOjxrLToJpxg
pb8Yyeooh0eGjpkY8/OL91PnSeWsRSGi+r7sHhofDNe1oSzElDrxEFXdWp8qzcsw7TTbPKRhBU4R
gcNwKq0mHJzubIl0myJHJukwaZig44jepLfhM5d5NSpP+PZRtc0GzQlAsQ0vcgLb2+MBtsQuYffd
DEvpefylpt/yGctZ8Cr4C5FQULqkj7H2FsTY42d8WOtzYuFVmSORrFSFFSuTASs4om9+uWQUwvbG
osr0mSxBZcDsDEaZFp5IdL9tjep9BlW70Pq0vuxZMIPGFe/bYR6Z3ny0zt0uOAYfKs7ZN/qrFWm0
/+LgeRuqezggDiNdM1bBv5DE39fyBtFDcIq0oRYMKkd7O5BD8mVUMGy2HpGy71RDhE+OmIyyIVB2
s64F2vwKxK6oxFvvGD8o4g34Y8C9iMbm4tY/AhAVyeWg2G951q7Muig6RnQKfFxozS+9Sw8dHU+h
ikq+cQMbUf8VqAEE12BLowPDxxnhKk+G3iD9CItYqRVbim0AL35fRUhMlS96Nh4aae1El1LnuKx7
J9QOeypbDCvhMZaaqubZaRGBqIg/jIpNtm1OQOj5vR/2C3m+FLzGzF/fsImp2IBUAVXJzCC77kW5
VxPZr8xCfEwKGBIc5t08lPGhRYlj0XnWoX1voRupbt/NLV4rBxl/k3P46Ygi//l3tNHFHUY0fIX2
Z1LrQ7CmlwDKByFnJFDlpC+3y22FTKsBwzyS9wzZq8y2XW0b//YoBoH6nU4/DZR+bHWcotpGdxbV
Xs7lTFYpPnRtO3pxt4wm1v7o13WKPEennglDmtYwLkK1gF6tZluGqZaPKgu7JtyWkvNwS5QBWynu
aEGL+YEbjLzk77z0IpJr8lZfRqkcsGafAs8ZGR04tQkqVkSsZCOUvFiEHohP8nQp4jzIVeZqHLnP
8DBoTtnbMfdnvsHWCiW/yTl55H4El5oP9OAUOHENdinaJja7vUMhTvPK/vbzZNj5Rep/Xey2vfK7
ZwAQ2J04VL7jZ7z5QDKe+XTOvGs2lBPuM/iZz48DrYZriQerCllGBZmO6MOI9vf3neVwxMSbb7Zb
HsMoCpib+pBOeSmckm9ImWz42qkfAbgVOCG2VycoCwyj3BQbCF+Uj3KcRv1VMIIUiAh/WKEc4cGz
1Y9i9M9GACW6QJ3I4cBRzqMyxaEUZNODvE9U2A4evDkEz7EjnUqgMvcGVVGjNC12HojAV9lAjBgG
vP9obtTGbJoIHNC9IGanTpLxB4ULX9WpTqQCsAMyYP7IV2jOkvMpyYICQ3U62SbEb9QD73vTRN8y
YCDVO9Myl23+W2qYOIkiJq2BIj79KrEqmGPQysIvUHHB9QxBFICm+9jRhebkkYXUKKWb82xvY7ab
ildkY6TDBbNBSHBOZ1lME9rgZQ4ryXHw2tHLg6RuLnF1QkkA6vAFDdLBqbamOKozEKY7RYYPLxKn
nLAG/qSSgxbWPsCx2cZ90yO9TD48orhQzmDUNSiFD1STGo7XQD1f9vbl8X72WA7vQ4j9ST4uk4ti
LXg3sryhYHerT8+fkhT5cXx534wyisXA7ka73jUA/OVgi1srqlHWAS4VlGEIdd0dV5sNSpg5Zx9O
A5hm/x25Xr/RNDL3Is8u7hviq+RhmdFPD94TRQ7VeB+d12g0ufwRYsalXBW5nTlGdAzgYMfIkW45
eMLZlod7JV2o/2/KHA54HhM9PjmZ7OFRP367N5tLWltyZ6gI51N8zfxkxHBQ5QDM0BlnvAodHL0y
aNqMvVlaVLbJAhq0ACbLk4KEfVq/Su6jyc5Mb994A2q8w8vNQRbAw8gSFidJwErOVFLKC3xqaSHq
nOeId1MYaXEhkqAIYVDjWXBqxK5DWEDXsBuBnrx4nGX6U+1rD9QhyzFM3jfntBxWqATZ6XDlRxD8
pBaBlQVEUWuruFSVcnMYb/5WBNuvKnCTvcMY4NET7GFnP3iQ9ywOLJzlV47GTiWR7KBquA6Ihk/i
HeWEjgpR2dUf7L1KKChK4OdsSVHH6zqhprjjhiU/znNw8FW2HVyIYF3lKGlzg+jDFNHEuEgJHPrJ
MOkpDYyhDG1oUVh5wjXvIGYzHo06BYgQUqOpItjoViecrLgvD94N0WKe3D3CpDlc6Ty0GAWPUG55
ymUqIe5HaYwl0McnvAyuZOYagPWK5z6zub699/DCpEreaDkUUBTH/AfvDrGZi1gH4afJhA4bfH/d
O7be6dbPepl/SAn/ZiYwI7ltBgBo2ZsUrjesCXJRZHLwAhzDdYgN52TxW/wHdt2S86GHzT8QrxOj
w1SMaVzIZnpbmD00LyzKm4t96I+cYwVi2hyFpFHvgaKGm3Vlag1o9FAp6daSk2G3IeRip90+Y+5a
Q/HlRJS7t8EbjBcOUZViGVsIL62CHM2Vbv9me1uxv9EwBleiGWYc0Zi/cGYgxBlXE2lvSvjX6ohm
wVre4jxYPfUF9EDorI4c7AiCsv5u+Bk/ctw/gG8uuIXg4DbeL00jtYxR/Qhp34t7M8cJ+d0BMPGG
+oEChs0PniVHRjF4+e+Ph0u3EtbrAeNsUJ1Nw8IfOjzE5Uu8W32gzeS2ERfxBsG01YiNoMwkj2D2
/dg0+ieezjkwBLOVE16i18H12D2/6URmtQRAFAiHZse79x5QzOBiAfE0sCzQpIuHl4N6H5J88htf
tA69U+vGNKhkAzTxm+rfrVPEKS06kvVdGWOGNzu6WXcWnCC1+xoObQ74Md6Zz0GVs+r29eS9zM4J
Hp0IrUDqvqZZMHV8AsLj+50oQ2YZZNL2+76s8EiVXR8Sa3zZeDOivMmHBMhKKjjKDq9x1sG5MlvR
86vnVvXL9sakDG4fk0TRgXgwr0D34hy8nGqHQbGLp1XM1j2ylmUYL5MnE9RBTmpFWl/OwMJgHEI9
YMi/H26bRB7cH47V2vSZLFZh738d8wIdg/XrXQFFSrwr+/COyVl4H5wSR7xmZpuI7+CMGWkviz6R
9Rci6oQvFhfclOYbm3C21j7780isI2we6KiJV2bY3SMQIrISRlJWomCtAvs9++WPh7plGaviRnlV
deFfwilkF/sPDqfIVTZTGYf9DV2QNAxiKuqd6yZUA6Ww3KifyZGPqmjCBBGr4aUi0CEC+RJAqLpE
brlkX2nQf1TdYnMzL3YrzVKTP/4TY5qMBkMOcFobSHXatxBlArBoj6PJahQZS2CuBKiP6EsftUgg
Bv+ijIxGzNBKEwSEICwanCbDNUq0tDapwtFj3tOsRowTosIEJEyIAcH3kzfG60Lg+SntjfucYxTa
0+yMOpQ2GGSIaSoDGyIdt94nReOPbl71vYazqp4ocgAECDTtAJPvOazhETLybQoQUIX2BZdtziZU
QzQEiu7GXYL2nmKfZ5rXveKk5VX+Q9o1k8Pgn766SIcquy/opIpK03AYptBQ0WDCAkAmE6P30zFD
XJE4XZoUGXmqbZWxLcoGKg6c7NhVfm7JuBAuTjWagDcVz0rW+ALwgcU4+dD1qBeVJY9qFhh36lYR
E7hFujslvcBBZPEL0mEwhexQANtCWxEf7KR8T74QV1clV+k4UQg53iQcV/WgFBdjvK/8PeAtaapz
JCDs5i9EFDWq1woHMAdtv9C+cReXpeaHdiFLMebCa/5nqGY1kbTSrXFjGru90+f2cMipjcASuKMO
hlkB6wZwActIMQyr/B0WAGeFCJNgG5FHCecMHksAMQNili7RXDsR8gE2ga//5Sry0MyBo3xtVnOe
FosHREN+gRx0cStAAudGA6p1Safya/kp136iGYtdVE7ygiKuDrCG2qjaP0AK9iALT2Ut+YSsIiB4
3EbKiFYEsWhZMkyCg0jMABsiU3kGTF9ScLXiacmjEccXPwaie8xcBbrnO34Axz0WcuLTtRSa+O8n
CpEU4jijNFI5St8IBmi3sd7jEFZ3W8Tu5MNU3YRFIlm6kqy6UKyTDeFAOv/LPLjAKXRITIxQl7Lj
CYQUzgnGydKRtFqgRluJIoJdinCkoQWKqKYdRQk2FvsCerWp3QVs/b1KZX+pX1ARI8NIxTQ+vQtW
2PQvvS3O9S1BJ3qLR5AGVWEaXINfUW+ouhJARQHKs6gSChUUdHEZap0JccvxEUEfwP8fvVOcU2Vg
ZUoVYbpF7xFdo2tCg1ZezB725uogrn2hJCxyxksYdUx5bIE9iClYI2dHFTs+rAutQsvsl/uz8LYg
/A7aOYo7noAy4XsZ03dib3rV1gMlDkF+E7WCyAuY7DTw9FsApTSvBi//G9BZg6JjYJ7wVbizsB+6
rHJAUrSs21R9SlNV9T8VVKFXaIGdo7F/Fd1jyTnePCOV+u2BmbsFTXhPbWZM97hpPiBqeYXFwXLN
WVxPjSmCpcKi1JkBAiJ8xMn7vPcfj/AGDY2jgVf4J8yPP2KMWAIXuKe15Di+3Nb5JXiV0EgWkGCS
cmHfd50beAn7rGcUPPBVCN+45lVyh0+fXw6wNDYS/TdHHieey/9fRrTKOWEZdjpUQVQREEM735Rq
4QBxa+ZU0d0tUb1gb5G5cDiJ84RJlAcwAt5olr1qeOsVU9PFvO3R/2L8XuHW9jGLJEKkHuzbO+aH
ORTUKk6R37g0vS2sAcMs2v2MFw5z2WCLwcszuOGMxELWv/p62DOF7zpssU90XFhwgp/prVee6wcf
CbS/ocqB9DX9x0g4UmQQcaVXcW0fJ8/mwTv61fmxd8ejrTy/o3iqjh4bzKD4dGii4THcx+gxzyCr
3kKzuQlu/xcLQoTY9d+/wNhloYELzhbTOZO3WGsMMPvEsi65/22XO5630QYn+GBUWFTW9z8Kr1Ka
AQRYcCdMb9tUq6q0qgrxlh8mepgdfRyTvLJPbAb4iKnoMAhJG5P3lbPZcwDoGCj5hzZb2bQ1lecI
hqGUXP0II1e670hxH20eQLRKSJacNmiHZibGECTuGS+YsEfiYcqzUqNsah2mXPv4drWPncr8ERw7
BkLejW08SSBTfWE1ygO8mvFsD/ogDVg44TbDhNObtp6wV3ww1T4nESnjMMilU+m2+nhd8HQgX2y1
oATOIVfg3QbqCjTTJ/AbtMxFOvJvlK6zcuu1fJhdX1hkTAt8+hfIKcX+MbTQjsLD+vGysWzHCAeC
0tnOmvUezJ3o7aeAGLyIjzf2lfuHXQ3OcEBEMrIpsJnrqz+YMchhDRYGllqQF1OZL4tj1zCD2QAC
EF/QOCHkEGUsgyMKZS0WDVjcKl1zAPjlsTk+YQiOKQ7Gbri6pVhc62tqTppG/sr3sbip29Bs+YKg
a08jXmnfULK5dD2UBXgPC8GSdgRGe3gjpl4xOS10xpwGQAm/kQCIA2l8Uwvpy5Nq7WP8tv5jUJ5k
dJzAiDnMJo0eviGjT2Cl+JhWSq0PcKZLNbRdzZYo2zGJMHfedvUbCM6OXWaSWGJU3kkuIn2Z2mwC
e8Y9zfcQclUpCMScfxltZ6Cq6HcwBRxuOAFNKCtA4e/5vgN45iUgZO8UW1Ml8MYM0GoAqZAQ+9KN
UitGgoGZyM6Nv92o3Kb6UV+6HRRw8efIQDhVPyuPx2SnoV3d+PhBbXp95FjhdsU7K7Orovxje9EE
wSijWqe1goK2/qL/KcwpvLbTC2BZ02TiUHdMnFx9ttI3xjTnoXhLIvQBbxQXDybmCBPN0dmkbdlC
TF8qyUNk1caycQtPZx8jCMj5nfTmcdv6rW4U2IHdBr7onp9g8d2uSsAfkYQDk4aOGYWSo0BDodVl
cXRdbXypxCIYWas9ZhOBVetW5jC46A/tPLej56Xk3ygYDAT+B/AAxGIlDv5veHBrf0TRwiR4EU+C
M+K4oxiBIS9O1DzYYVmzllqQIE+BdTbcauYUUihFkPWdgBsMeCZphV4g8ZOwaqCHc6DGGjvs02pU
Otor6vOg8LJX5fZqhZ2OLNcxfH2DWbN/Mkbv3w4Flhh5G0NCoqhJZm2K6W3rcfKwSaHTPoPvPl7h
uxZyPXZ9SA0x7DZD6WvHx2p/sz/QrNYg19YjKFrJd/eOvjW4qhimuLdHG4Kd5T4Zkm3Qa67vFhXw
fjP4rmc35J1WMRWFqvwiQ/W0/iwPTJbB0XZRUmuhU+nc4+vOvi62lBw7O3vj/dO97lzWMW+0Ii9t
jKKEKTOHpGThUcrifCQBXo06BlCENliSa0ZJTD59Suu5HjvVaHIhET/H8E4suPZKEh8syLk0VMsr
E/fgEfXSc17bUd2tTnZsw3uBTs9UIKPm/E2dUKZiUgt9TiqtcfHBhnhHDcJ5SN/0DlE48bNopbCj
iS49HH7hoDCL4AnOwAthx+BVoB+n4Ya8n/G20DwcpJX+iDUHPtZlcMHmow1PgZS1WFt/noDkyqUR
qXdbomxMe8US2qEBoNTGomvfngh+Ux2vIQ/2COTtXNaXdbVX6FVQruyoWozOJ8n/KjUQgUO3Ot4M
4S7UFpe/A7YETHYQdWE7YpAMwRTB4Sou0OZdQsgTDOIJ4g5GdGhqJFg8lMmMXPs1Cja8V15UXEId
VKIfHUysaDCzuKv+9Oh9oy9ZXeeB+DjfBri/y/dsljrilUkdDvgBRjYtytTEUgWKcxKW6zR9nCrM
tYEasRVgjMCvoNJ5OgsFhD0B5aJtcLBsXKndYEX6WEvuDnKnuUFHogoksAzVKBcIyftiAc67W1+p
U49jOYwr/FjjKwU2JwHlt/4I7ifEb7DYRm2mH/REFNnZAE4DEjVt2Lxr3qDK+hNMQfXQvMoucv/t
4DlnfKHGmI0ehSZPqBoZoXjIL2mzWwyXuLEVOpR7RIgCcLpPIR8kZ4q/qv2Dwjg6xVpv+WgpbmQd
2QviYZxW601yPSblbdtnZ9YNMjptH+HgDL/y19amiMIjgOfGR96MuE9e5T9TY0AnWr/mkQkNYLys
JsieHBroO9+JcEpReMTSKvDwVDyoEYxD4kGzHhTZ6i9D2UoIpkIKAprHBsk2Hy8iyHQMItCFTPZB
sBiNsHB419Cw0XsH0HO+ieWDgx7ZKFkrGpT/dknd/O/oa1sF+7UC3mW6DHLt4HrFcwLFB80qujyG
OAWHdoT+gzOSVLwfHYtvZ4F0kN063Sxf5FFWWhEmRiDtzox2pRsh6OMbCwSGBgoupU6b9Be88oSy
HptvEABm6XrHETdPpNsrm7+KCLyMKVTEMVP09GKEAFas6Ux8EwbBiy5+NF2EUjSBN9gJC7NVH+B9
NAtHVorvwsfdhEUvj3P72d2g1X+j2f8kFkiah/3FqCrritCJ/wYKeULNQBBrwvb0L3maEvcuYw80
KRhBeqD5woO7F48ND0EXbbDjDbzJPqqROHP1Gmsi0BpV/0uyhLps80Fnjlsi1Dp4myPymXHglSfQ
nZ4tLvTooA8BDYKNxq4jnuU37C6K+F92S6Sc21g14WpzGF2ogJaXBmfLgxKXzXGi5c6in7NN86y7
X7gfo3LUvrMSjgnNpHtTRpEZkV/2cyiyDqv7R9YsMIeyBBci+qlwm5wA6ASp00uQfoiiApYNWM+W
xdn+DaqziNct7FO7FgJm9u9Z+A0UNrfAw4sG7dvh8pTdV/uSc0UWs6SIWIRZ5ur2wpzMWSzousSh
8kH5Z2wbdXxlDjSAXv0bMWiDTgZXy90+HDRLW0yN6MF261JKQ1icagrwac+2XpnhI3o1euzf/J1+
dQTi9Iaf6M/6JMBFXJqawUOEq9ADBIwPDFFP2IIw83xNoPTDQmbqGV3fzMHEspxtGRhkwZcZ6UX9
VK2/4Fz7dowpmC5FFMgIwQK4OkFEGFvTYgxmzcfRfTfLTNjRwPBFZAaAqt878dfbhA/ieTWR//IQ
vvxk4sUcAPi1O/KbkcNKkTtB2OcomSCrh0+htqcXroeVCJlhz3ghy+M56xVC/TOZeeKcFK2xT+zF
/AACFxzuacKxSVbFH963q6Ofx39GcLx7RlBhPR/7++WZlrs8LnGjo1tyS0i9OrHM5aqJRk6KEtLU
chwaqv5fwT222ZtONgveQMdaij3srd8Bo9YkSBgiJ6Kr3nxZqiqmjFULOsXAmMEGK2Uhf7UiY0KI
Iovz2NCYhOFOjwSbyR9aF2rFAIuOEYoVnCztMx5Yd+YOddea3Bozp8huGOKpkO4QbKFccZQ3+Jr3
sIVQX6pfxfTWOniDfxjDx00m/ECzVQz4gVZTdw9+tV4mfK+wwsL9THZzXuJmBBZQZSmZ/RsFy254
GOqVWYMiMYu1HvkO5LPt/pSKSUOvT5agd5Nqx1kILP73tGSsPN5snSqeBy8XYqHy8Yp0wPqXupWK
rrjYgzNKBglbT45Fz7tShgzqGv/bQiNaBMCxT+NNlBO3bfh6r9dRDd0asj/e84ZnXnIJqjJksYTW
4X/BqjBd2tz3oDzade4riSWwNcIwIzTnGB3jV46/BJfz1rjhDvKcfNsC1Srk3OyxKGZfpk9CKkfH
wKH+40Ls0zozByrPDc0CJOefS/DJxx346L2jiq/IXBpVhZTdOXrox36qww+gvu7Pdi7PCVwuJuim
HKN/w5EEIKOpO4bkrHN5O4WQRp2ZUSFUwAZW9bwbyvxUL/6NgxEG97tgySJmYelKYQRvE0q3a55Z
njsyJ3V+LSDphEFCdt4En9Ct81f0WD8DgAksVsp+3sW5GBfoT5g72F6kg0/vQO+AD1JqRLuVLiOW
Jo0nWMEGS6WCnq4LRjlnlNQ8MwHEQ8x9ldNZbxoYYL5dWvgGWpJGA2EIKI2bEt12gikyh4YUEkHf
OoE4MHm7zwWn96HGfZqnCTbfwHiojRihHMN7G44sdmGYk/JnnVWySkdiFClx2MSicwpa/P9Iw0qE
4Ow3PXjpwPtSQPrM6y08IHqPFaKgEjdDMOTJv3H6wgyll9y5eyyij9PK/EB/k02FpWcDgzgLnCW7
PAGiBuv2MiXscxqSK0F4CleRHabo/RVTtJFYX8ty5Q421+t1dC91/7T4coQ3ZwaARoy/mRa1jj4R
EOsDbkkWbEZ7h35FfEbaG4Drb8NiL6k6j/REiPB5em/de0dWUB4hGAE/AIcjDOl/LJ3ZkurIskS/
CDNAjK8aEQgkhEDAC1aiVIh5Hr++l7Pb9j197qnexZDKjIzwcPegJUoBIHMDPtalAzql+PHCo9Kj
DU1AwYGS+RJXd9nmntFf0x8VdPD89CafDk9j7xh2mSfVXIoMtp4c8KendHTaONa/IF4z6QpJ8Wqg
n9PBebP4dFnLrHqbOg0HWFAArmAY2TVrjpJFSrvTkaNyfJsMtn939efTBs0nwndXAwjivAfniJrv
hipOVqg0kNwKNV2MWXi/7N3cIribJXeDL8wFgEjjoppBNS65L4Mfc/B1ZkruhfdWl+ji012jDpcc
5eBC+WV4MC4l/YKHpjuqMmCR1YIosQY8PS58bJsYBct9Kh6+frzNi5CqdLTufhedHbLvVNHV8cGT
9hL13ZDx3aF8ZZqjwi97Ze/JYr274Knz2vz7LWHS3Wy++iG4oM3GRvRP35lkhWVij4LITLCyx77X
MHv8QBxDvQts+N+6y4ABPAmcE523VccAwalT1ldxMNG5UW9EI6tLfBjUs/48TDaYj4Q3X7pe8mjJ
86sOfh8VG7uo3hvAisYYXrpahH/LALEmTlSvCRPq9yYAQl09V/06ilvFM1oq6ABXsAHnX1SJVvsQ
yL5/He9aZPLFyUanQGNits4BU6gRjxWKSA6ExowQ/wA5mrhIgP5ndLNKPg0r3NkcZCvF1aK4eeEN
B7cJZOFhUPyQDK1qEAred/89u87gH7xByI3GN61BVEE32d6jgoPiTFwFFUl4A6lVVqzR2VyfzU1d
/mGwpMpHcX9B+iuWcTPBGhrwgrCVVcFQ/mubGbnksmGqAy3UnbYOTQDZRl7pKc7vT4b0fAYVigLH
+PApkBYNnosOXnmH7qPehRIG4o7clrHfMamcCAJ7cKM1/4GMAZ2GOcsRfKM3OS9CLFFEUailD9g1
nfV2ALFlhSMpJ9B6l/w9+nuSvBOc5FNPaR7VkbfC0ZS+If0ScXqP0m/hHceNM3nT3cXwBEqCjc8G
+Veb9bukzQFWbPwMKES/S6o1UwGaw6khuWS3e5RtnhkMBj93fxaY4JAwy6tWRvDI83pMrvlld1dh
diKQyvhOwAki04KaWJH+NV+b3gqMPfqI4kUA9kCRiDYY5ovlQfwkFGsWIAPWj3SW6JKcZljvs6v/
kQAVxMWqFVUY+ncX81/9inZ4G/KhDhezBT18iqEpMdcdBFNkac0XF/dQlYh2r3gxwjjEbDf6a5KT
J24rX/4mi0Q7iHwY3RfFAyzglR8t5depUMhfpcVDEou4Yk3XVhW1eKyHtBoZb5tdSpXLSi136SJo
OnqPvcAHwob6SrHqdKof3+RCo0Lm1Zd6waXIMKw7a0NzY58j5ziP9f0odrdmon1IugPKJZRSLGro
wH5rpkfaoEp7ZJTEWCWBHIyJwvw9tVbVH6Vn6h7hy4HlQKeEaQ0EyKvQ8eOPFgO8MJZDNo9QdRk+
3JrqKzRbU//ou4WwgCCV6k97Y+UoAMoAkJdMVHholjSLIa0BJHb0R+2yFTf1Hvv4+CXKkzpRFLS3
Xo1+Mg+9p060an/2B7k8vDvUXKxRDgqbUehDMcflhG8oJSHyAuFENIUJEXYsjnPnlbWviGHNN6Uz
1BzOCq/2huy6pkrABfXQ82KiMX6ztPDYhr0leEWNYaMNOzfzkqX/gwIsYiGOmXEeC9LL4cdiRpPf
Ormf5xwBOwfiq0U+IeZEHsG/0F8nMgj2a+uYRLDkaAFis37DdYmfymOdF0N+Z8Y8BKLal4JHTwCk
5goYyH1yIJZmao2K0AoqzQnin7Qd0ENrY6uPqccAk0A1/NoB1eZ/xvovgfocCG3379BTPADA1D2u
WEeW365eYTM7g2yV8XpoT0U1+EfJxiIzwH+ljIuTpPhqizBCkvdufJXTBacLaOW7WzYhc6lWZhRz
o6lfuaRf+q9zKbdPqeVA/6DiUVFTfLxgGUlJNwMhoU5S4UrVLUwj0pZGSEidj0qUNWVlQA9YsTU8
nq68/oktHYV+H4ROEOMj/QcMK3XSh/knGdP3BhKCAIpUhEyDXcolAQS045OytjQi1SCpmD4c9GWm
C+2SfEgzKu6rIAehT00sUIgCVeF1RM7g11iAVefNOh0H687Fn9PeoNWiN8t4MJAw9t0PwCPYEoyt
BxQtUNwvuZ9PoK1Dx7wnqhZ4SE90/UxPtumeuPLqXMSbaE5H5xOcY+aIJbvwMNqCXqo3LYaZjoFQ
vH8S8n9SAU6gQxrIDzmDmt+ps/svRHnoQXZkY5De4CvCQYo5LFL3UDet8LTUJo6Iueq5FhMRonCZ
ZGMumw5aGdQl1PtLkmg0V/AMTmmW0ConYtCfQo5HrM7KDYLGIy1x53LB/q7y9Vhk+EqTiwDOADam
HN86nRCOOqe4qa3ePDm3TXhh0NZsh7PhtscP/Ccbv1dedbdVd81nfFk77Ds75UmD+b+w7bwiAzTb
OE2GTeErT4qaXeH0DGnL3Ej6O+9xoqtCDY8zDJ/5rbAue4cGMMgCd6sxrDIytt47EuQpG/Ym88jW
3rHiHhEr/ALEXg9Bo9xrYxB5tJ8l0XVxx7zAf+cyxU6lxujKG3IvacL75/k9B6jyqvw9XSjqonyy
e/9zdgomh3PnblJShefsPUMRRa7QxtXF2hmsCw+i5JeBc+B5tFwxX9DGBnjp/j1Vc/p4iBwRAMDE
IxmWSufGYUoJlhCrbyZXOOBP1ECzVaQ0hkGIaAR/ZbfVCISIaAmxRl5CYHcVM3YaU/SEwyfpxG3T
rUODx58Z4AcpH+nOJkXKEzPCDSnDowOAD6KPHLVXpoUOGHFjPAEML5vkRhqeSwovHmO1Xv0og/DG
bFf3DtfeOm+2XGj+C4I5qU+lInVWVIxE7kGtU+W6IAihK1le7feUPvoxEC0eZLlvIGeumR5nm6Q6
pyyg9B5tMY76cjzu8AGbXmv6puV7emL4kr9GUbOz/TncvLDWxOeWWHIbtzrL7hgWhd0IHntzWcHw
WrwnaPBcqVIiLGYkPFsSLMo4Nv4n2w9hEVsPxpn5pembfjiKzDNmIr1zn8mjkIGuw32X/x9qI/g5
zwwaMA+QnjzIOtfVdxgyfR+gyw6tMdFgPijeJVRVdqDrmG4CmDUy5HyJuCx/kHaSvJCasYRyLxs8
6HLQ0eAfPCi4Hwx1TZi6xJjZ1+juYVY+EheM/fVdxpz1Xufg3JzrW0HL7cXwI3M3aqZJzJmWlp7V
wzC8wPEtwNgvglCKbzh+4XbrF+wPGRtNDo9+gP4rylNF5iX7aA2ybfpcjtwlGiNNG5ny4PLFBDCe
mtPeePnKkRjltcEXzyD0f+NdhhgDupWSnTVN2dECtfFrWA2vYCFI2KD5FpimF3tbsPfk8tcKF9iZ
/RXgLw/GQP3B3QcC9M8X+8LkAjC0gmIVUMVjVpNXIt78K5CIk+G2i9EW2QddBIBB+kHdwx/K7OBA
HzK8Tjnz4I4ct9JEkHk9Zn9HAM61XyzEOeuHzsovjRHdeCmLxJ1i0Qk8MBHh7hIM7mf7vIRmSCq3
CiSZLv3cZyi2TJi6DOfleQyquIOdrBacAHEQmCO0woV4h3ih5zePdKd4okTzndvuNX7usTzIqPE/
X6YiVxEZAceKDLdHMHmktZni42ZhI60hxWGH8YTDDSMm2M297fAUoln52fOkeShX6z0WP+1IrtuA
rWVrBgf+CT3jaOs3GddKpnfNQQu4d5gilF9AeIbl/D3W1S9GE55+BVCFarsTTv3PMRJjMl5nh8q9
4J7kjkormXqh+sNgtOThl2jaL7wFQ3KezBvAb5JCjzG4/9TpZFHcLWoqlSbA2f+mlD7tO/0PfMb9
irUZXEQyctbJG9MSH9XLMTgwhxG6xEjcOCXGRda0Vn41ucATJlGowmCs3viJXCevFq8vOnj7B40j
AhmRlGQ3Si4BDwt3A7LZdbcJTaPwUYkP6zhpuara8Tqp+G9MzJgYfcFzxb1jpYqFKoYhr/AdTx5w
7i/MjVn/PVH0tb5TISiM2+H2B8MLyARVUDkIe0GtxUDvBjPAywi0PUxcqTOZPF3qGUl1UAoag3Lc
9J84T426exvQ6vBhGuHZr3efUKmvzHp8TPBm/iKvIFQn73a38YgNT+Nn5zAu2djqYEtLW3bTPQxP
w1bnSgoFWtMq47xvdY46Bpdx4YCxjXEE6q8YZ1vk9dk1LTAxwoW2OriAI0uADiQdt6NnB27NFsEM
ZmCMkJZvr9DTEv3pDFjO24aHhoUPMLA/jlKYxOOV7tQj5u4c01a9+6ADkG2zc69xsYwE2LIHY/be
LQ8Yuw3z5QkSB7f777Z8484PHA7S8YpgyD6r8l+KjaTG73GZIpY8TTGjqQ4/vMnogAU4njVhuwJV
ttotkiKpoo2CANKtDrd4xHGZYD3DSPSjuf5BAHF92jUmj8zvtM36BhDkfD25nbDTbfWfOPGVB/AF
Wk4jbgw2Hq5HG2cFK9vdzYGzwi1eWKysKbO+Rry6mb8GFuQT+eWAL/TpKWUMPvrFOAX3ODk0L6y/
G0C1dTfbAY1X7Hw32M7VE7ZRCpqTbPoAd/KhO0FpEDdxOqflHF8y6Bk0ogDkCMFuv99pOU3k3zHY
aWPwi7PqoXvyQLvtP0z4mtwSkOZ23WoK40Gc5EUsMyrGDnW+c48+GE4BBGf12Tl9oPuK67TpgVm9
cstdU3kTX3mpdnDt1JBijHEoMPw7aDIfuvBqXOH9Nt95fABWZuQcPfNR28cKG7i1weYpAxfLSXo9
gklVR+1L8KaC42682/cevjoIrjAZbjOB17wYAF5HcD4MgwZlCt/xa8bwoabMFKzj22oYHipYOrdA
PFX7PdkP7hUPlxie0x13LMRKz969FGwZMMenuzj7vyMPAvcsq96pYZiy+dsBoTN/FCHrhGYSIp9V
y1lBz1/YV4iJgBMoKCEfD57HoBitGIm4Ge3nKuTW9MsgDreY9rrLuNTe4AEPDppVK/cWv0qjviP1
YIRQbDaAqPPWDJYhYgCjs+29/AW95Q7ZlHkcXq1EFxdMA8Qj143zneX76Bj4CxEL882IIe8rDbUn
Ud1wDqvOYbSGOpABeBWRTCMRi3H2oAdp8N62dxs1O1DZZnjeUKpRcIcZNE/uCo8czA8z6guNQMHG
xmrpd1SCrTplcHvTXnibpDa5x8e4iXLx7IXzDCD6YNdBNI8e5RrF3hP8ef/N93XJ7IfbLh9rP75l
KpupHRcBSQa4AJQlLoC1+aTnClTBlwH1kPONCgU/gYX6CMJGw0q21Prb+WVEpkgTkH4byI/QMJI0
4GcNlxKvTVR/zo0bAj4zh45hYuQFodF596FtQMhmXiXVZFa1Wl5W4XeZVgZ8tO7Db2FpdEAkIGLA
2fNlQWBrVyweZ/j6MIJLbW+0KnYjQsj9BW+kgk9YTcyqoztMotvvmuqBYM5cTSIrWrles/eM3wNo
2bITs5jX9ghe3+KVaocpnz/KSlQXg8MBDUqWLbUUaQ1V3b+at81D2fnSJszBLhGFcL3yhwSnAfBI
esefPm/HLPqvtOcOEYfFEKDUJBx9vaaydo9aBTRUNeALcPLjPvD0VslYMh/kSUKOKN7eANYoH2Uu
9fA/djFjTFe0AlqFOTJ9O/KgrDGQoIYoQf8tUhy0umXLg4KAAQDNCjrkOFxC8xe1l7owqHEJs9pc
e9xFg/by5It3/sCRtEbalxwnX1laKL9N8etq+HdBKXBuhK5n9wqB/UXH/WGvf/aTBlbHL1fqwx3G
KDsfKnZXURmcnSldcLlaQ2yzfmrdyvTDnLs6t98H/8ciEjb+/q7HCcqRuO8gwnydqMK/FmxWpmB+
wdW7BWUWQuptqSGf7DG2zn4otwf1TJRpZCy8iMstrwXyJi8sbDFIQAUniK0h6g7UnvltBGuHnMpu
/FDbNrrTEMBD1KFKqgCcbHtaefagUhjlsDKUNfhoWlIsn3onNBT6ubJbyDs/emAvW2/ZdpsdNXA4
Zp09TEDOHlwHXloJTu3LzBd4lpECs9lAyl2KfASRB/l4ZVmfPBjJm0wJYEjr1/lCey6dK++NSQDg
jKpwICOgMV0/33bbPAORw7TbJUrceaaACw8QXN/PrkyqYfMC+TDjsK8PKG66RsNuOfX3vvwLsK6q
031AMGrzFVhC/fXjONFv0FUSSeEfmVzJH/PAMeOjOSg4VIcU1DmGWU2NH3h8in+oKWvpJBibs1Em
d7PPKoJPYKzEWDeAvBzzcpdNXodLKqAv3hHnpNK4ZKBYcCv5/MJUhc8wzJCj4dJOE16DYBak7mv+
oNrDyokJBLgvRCUlOPIPAamwGOR39k+uLdaI8nyVNDnuHzgnkSxKHCYVFpUGeafE9LIJkhgkYTQg
2AAtKMlhZR8h0LlQCQaXqZFAGqJepd5C1qKcNY9KfPh/v8t7AAypIFBthm4wEiAOZF2EquFo0Xxr
G8AlvZvKOdi7jEcJls8ZAzGDwegPY9IePXxIS5LWzhp0h8W0p6RdAqhTHSEbp94GWoSkIfcVppOj
FgBUgbJiU+NI7SFAjF/HTNUhP8ByCqcRqNTj8QAVaZXZMVe7NFfzmfEYDAlBFUVbGlWVOaM1jlMK
/J46Xl2vLozP5RHNnNpJDZaNtJlSLIXMICExjEy0BoLlaiPEbKnIWBVPSswKAmP19KuhMdz6zeFp
AoHFxYt6Ko+XLTpJKR8jjI1ZOaAi4Ou9mc4GmjzaGc+Yo8UgKuc6E1kk1h7R0ZW9U+4HJjz6Fo5a
gwofs+y2MZw/0GKEZSAGVszCipd2giUJpANlEGwPTiRxgu7S21kQD/cD6cckmOJaCwubYyl4SfoT
bkDdPMBygG2SWNMQkcpJCzl7ouisU3Kri0HhyHZh3CCAMjB561vBKxARM/AV8bDNS2NgUz46J1kH
su5Eorc3TDOGzC0ldUwZryMj5zBuf28x49OwmTHB1r6MvMVoNtg4A4ga2MxoA+9p/j29uoR/UFBs
uiZ0+l94qz6ccV31EX+HobWXFNs4mLNYgeGi0OfYIVtiY1LqCjLglfi5twSOpuJiVaHvkg6wutgu
8Hi3PvUT17cqPQilbryUYRnjOGbUS2hhufSg4WkmHJBEvKaQlH5EhzYOUtrw3qHj0DUeaz4SEtUl
Uwk7uNTRM8FH4KtsgctJeMjmhwTuND1eKHvqX7AaFfPpCWwEQlqTZ6y5hGNsMnClAtFAogE2UBl6
ALxPqAEry7AGI9gDMBbTJUdATezJcbnUTLAYgNMn+iVR/MKg72nNE5jz5HYg87qSFZVh9CH8Tcrw
KXn3GJyG6NjhEXBQvRnMGMOacXwYB8Siifkga0DHGmvWM4TMn5+TCemFIYG6N3jMaHbwkueBxsrX
8PkPcZ2j0YQxCFCG6YYn36VHA1Ttk0zEwPoCSWcAT7yT5Kx1C4NvhS/SHdoZ3Bm/GOMQ77+uErde
futGsbxXsC8y0WXQbefO0pdB3hgLCj/68DeLXhtqGipcmC4NdoSCTRtgxejX+2xl0CR+MtYTIxxH
0cuKsANgdb/II5EEeyFUeXaLpHjpIFfhdStd8QSZ3KLJX9XgJ4jqwG0KB0tOwQb8mWluc1DveVla
//hmVnEUp+dBZwmdqBmAwwsTTrGob/Apy27AwU/PwQzI1pxVupTzfgDAtwmzqVQRXHYCv1ZI+vLo
YA5+qiaTZX4YO8HvXToE5QQpg5P4SwaN0BeT1cC2L8r7B9owX1lKJ/VuZZrHeYLow07FmYmP9mHs
WBTriuuRfLLb1LHiO/Ci0NVEPdqBNxCpkiCI2YMyCCJUgcFrhbiAOWP0TouMs8ARulgl3ixu8j+I
B7esHQPLKx41ArZ8580VIdsHKGecO5B7PlqeRxh37FgkBRxXRFKf2ICvB9ysFRcolEc+rnKPD9c6
iyGv14IvkgasaB17Ze2ZWeBE+kiyTYLeOZCPEnQ+mFVccHRFfD4/V3gxvcJEZvKCyIgE+QbgNUJu
tNUz/T7YPrRVH1cPc9xgANTjS5E11F8Vm0DxXlRgQnUACHDDSXiwmDpEci6m5RM63j5o9qWr/ngN
KLlLLhXNM9C/4dW1zRQE8fpCWyjB12kMNavoVSFIon5mfAQIO1HP6MRfg0KPdH6MQZcnmvgTfscr
Zmla8HB+Wq7utwBrgiXMYJrnU7o5e/q3LDfoY8Xj/eDtO1hgAQ8vOoIh267GNO7YDew3eLbENQbT
iVfNZBiLK5qb+RltmibeObh8zOISAUkwZMRstxfGmbICAzKSwxRf5QTbVXmPxIvg3GYKKDPaQN5q
uAQFYGEb0hCsLl5NgxfzXEo+4azKq2If+Y4ZfMdE8YRSz0vimHATx7CZrTih0PFJeiA++HGdy5ph
RVzlNhF+j40Ze4ODtOpzcS75AhincTfP0jRmLHfwdfai7lq4rcDjapHQU+Q6HQTewv9WW7ls/pXO
1Sh81dPKYIV7WCLGPGa5BV0caSCLwSppD40uk/Nw4SNiEVzp+nAd0sCUTlFLRDgjX72agMyxF6fO
TH5BfKdoeenx93UbNyCzqFYM3YmOtGxcMHN2fbja1bvJQ9VZxivSoacNcqzcCQFrwllllJev8dVN
UxM3GYCDgwkHU0mRwxxWXhaWlzm4OcyoTj0eq6IMoeoGWbZCIK26LYiK7DLzaRKoNSqiSdoA545X
2IMln0y2OfeIjI3YrzMlQE/X8F4YG0AO70MkDbyyYcMzaAAZlkMRyhHtjzALpPUoEaT8Ba72EtMK
nFPp72KzU/HOZJVrNk3xV7PBgckcGLUJBiwLTUjzw6q/vMHtly4zp3GjqCWSg25mOSod8DCh28Qv
YsSBik49iRvJh36GT4TXSGo+v9RkVgO2qoMVxhZyouM9MZVB68eu5cRtv4fuPqbuIYU99jnezGMh
+rEnylFZ4nB0JNxQXxvRIpMrBiRdFSh0H1BuqWEsjkMVqb2eMf1E7kbyYt09iKPjW7rO13c1JL+u
afyWmuVbjzjH99ky/bH6JOGIcyzRBhgwWqX8cSHhVRT03r8xB17pDCy0VIW7wqu6E9QHzF4S8g3e
QJsn9pwBLN5ugYf6xSTlI+gopeW0ENBkTWHYSRwxf4BsQxDV1rbwRyBZhmcmVIArgKgV/Iz+OoMA
drAmHdC4+FlCM1EBII6F4jBHimWVQh2EjDKA6PGhlTSb4Vipba9USRN524MqTHjKDMItUYLdIS+/
KtZLdBIRZPFkVBlQB/SVeBpqWYoJsEs1iVRDqsw1XDYAevfM3yCjACzYfC8Y6fx1B4kL8a8IQaju
0ULSCA8+9r9+j3qsIo+8fD/mGPMxIK/QgtWVskz5Gjp5Ktk4WFxTys7ZftgbOQNrPIIYizf2DH0H
aTXQox8z+cghiRox7W40sqruy4GcXscKDOJuzg1ZWHofE7K5x1lVLM+o/R6uZNVl5Ap+TOZExnrq
RLMHJ2vwQ2xfu+R+mMnzzMSfxK7/5wfHEKQWOGVinyivFNIkMg2o4Nr8NKH5802XgSSQvncFhcjJ
6EP1KO0aZbLpDRA+DNgCDy7OacsMFCipWUPxIpg6yr9xBlhJo+xc2X+jrV2VlOVKQPzGowemD3wD
QhkR33EGo05nMhwOiBoRPyMGxlotKpknDYRWIHe9SplxQlCT+CXaRIk+qPxvcbAIaPLSY0jeEbRy
Vz7Npx79T/XT2SXWkugObf7mpLURA3fnOtFyR8PdkRb4vzxc/5RNnDJR4Rd8RS/ydMVa0Ka9JWlO
T6Uk9wz7+F/PX+UtjxwrLjqIawZRo3GnwS+qIog7A8e+eSjXU56TWzpib46dn83eZmdwAXINI9P+
cjEpr2EeCMZ4QwIkfycRZ894qQ6FAo4ioxj7J/IlE+4ERpszJtSU4bfReu4j3/hQk3FtD+hfAazs
PUolbElXb2+LfUi+3drXHE0fbknXcTsrpoIBq0g1Wt2CbCIvUj4mgqIcWUgDus3IKMzX7zmGkjLX
h4K8ltCIxySx6qnXcrJrhC2b6sPiNpmX+KoUEXKGPaH81FVxN+u0IY5M42CkBSgFLwHBJDz+ldHh
NjHtxhBXg1/WgyfGHwtPxEASKx7qo6tkZSnTZfxlSWjURRPcqBvfsG+RH0ftoQKFav3nrDQmnZZX
HtY0uohRLFSXe7pC3XoXzTa8lDfz7uzaFH8XcHlmN6KydM5+1V1ZP+NdF5trNbX2cFR2MRYK+Axi
yo1j0SJgE8FC0rUJkInYBar18ABvjFnyUBIKK0F6w8dSPqETCPuP7yCUhr5wHlXpd63JaBqQJFJa
vHBM+II7/onjE0NHhUOQz5geiIHc99gj3xRNM+jAm0QCEbJCiUhVWHISl54Yvv6FB8vXbcQs/BSu
IUxU9tJKKkUSjg4+YNNGaFAljGZ70lrxzwG6GTFp1qbnIG2YlHcw9pl8LuWVqDw6I2ebzB2rJbFQ
qD84uzC8f39/N9Yvjik0U7iKUMBUmYVaXaOOmKE0caEn1BLShJ4gmzhazgY/3b9hbdCC/t79eXF4
oDxUzebORnfRVwtZhSzJq/dcEZZrkdIxGHEUPcFSLezyjXJrJ9Dp1iEOoPRRovMwoQHhvyiDbwB6
bJEYSgyt+gFoV1gEHWG/DEpmQVrDeYbGdYVtGlDnkZ/InUKgZogDrm4DCGmkmbz2Dary5uduL/0M
CDcK45UXl7iBcN99m4XWJkXssbLIcZogONQDLsf1m7Kr4h2QXtYZ6rmxOtbsaTO/L7CsP8fBEFDZ
SIoIRjmcLkjSZalHsE2br8YL+zyu2FQapHiCCPioR2TMTCGZXsEE64DYjHVnE2H9FeBN4C8B1ugX
WAeyfZ5haNQpibaBRvyQN43pSP0yXxR+vbkZCC3gXbt1R1FSNuvJ/Pgz9yOzFSrl4aLRxLbtoDZs
UdrrSEn7oyFymk7MZR95Mp/EGsrNY0VCctImYkA/awuOjL2l3uBEdrbkZ5mLQsvj27dVlHoB4I+H
NtQidoJmKQ+CtZKVZ88b97UqrtYvVD8eLOiBs/htE6q4VAkCJ3rSYEGMVIilySANiXkFaWP0z5rZ
/mn/aBzBAns6GbFTSVTw6Q5VjMp5UaAnwTGDcsWO2OJqIXiziXvk3rmhh2hPhbYqaaV2CY3uNfBo
3Fx1jd3tJtdD7PfnjDl0GL2qIyczfvmQfNANWCkXdCKL0+dPqyvMv8bFRZ4zaJmMbIQk/y16lrTc
kIYhx4c8p+pK3HsvznJAPuFMycM05xkiMSdiJIBNM4cmP9zlEajv8YeG0fXniSeMkn+ZDCZJHMCa
WCBOYio06TErm1QFhDa5msO+kncAthqWn1JeNqH4G94qMTzYQCgX58ayjM9hm4e3irfxI8hW3Qyw
mH7pSOg4Ra0ZYyE++s63nTRBnb9AIXc/9ZqMU8RzAOXnPyH6ToqaS8qIT9C8xA95IUi4sGB4bHol
4h/EWoMbiCDAsEO+N20WKw6z2McRAeYxMUUOg4w25gDd8b8scUrEHX0BFIfIbb0szgXBAjdiURke
f1zYvwQ89f3LDkXRzeQJqwoJ+/2nNSm3EGWoE0MLi3h76sUhQnTO+dviChZup7qRJytDGUb5wSp5
iZIOhx9QhGXGXwbCMQ3eJjsmiVISEjgwbqLYECk3xrszysVXVHmx9Lc8gYCoRy2rdJwKSVyUSw+x
96PjeRFyKtx/AULqajbQJlHvaNGXfKduriYKQVl8tqVLUkiPoUdztCCMv2z8d2J2pg04cOWpyL5Y
9HHM7eg10rQ62TabKvEjv2n2hj09EeFrgjMBBb+tBLhdTtvE1yLMaIrtOxkLVWde1LzJo6lZstTS
tXziMuvV7ZE9xeyK2VYb/94tdZrm/OGyavPk0cmRxarQByLr1ngb7wc9N/oOugwwGdGuWyAgL3ea
ZXzKFpBKkSHk42AF6QwPoyU24rhSAO4p0kN8fYBDolwhTiwfVjHRLA0e49bJ18Rj05dhoc9DmNp8
DZ4tVXgLChA5M+ecu2h8+0ZRLgfwdWVAPMk3DobYbixzAC5cefh6dCXQ6QLjUfD6rEjFdaUQpOSJ
yRloArnzqSbscBoeDC5iOarIu4EW2SYIx8F7wn7DU0cUI404EmQGDkRc1o8WHnfJlTadkturxZpo
zO4KYJUvEK9NP4r9xItUjkaiGwwtbeIaGy8YOKjxgEMpBKmuHpyxwLG6C/AJi/x8S5Comc05ssm7
Cx0Q7yEuvx5uitxjtE/B7LhWSS/HW24N2LCy+aau25LdxcRTcHnE3PPVzm2+raKlHKhtbpr2iYPf
P+JcRnr1ZrO9urhDdcsoy8gxmBeXUGzSryCd3RGjlTlV/njoF/uMoZUk/HhVifCFezwHturDNGtb
TTRo4MVgkIuO7sir/ZwKIqPQthsjibp5RsDdTW6eo//jKPMIS2NmpDKwXHLS/XSDVNfa76zi78Lc
cJSABd8WqIf5JTzai7WfPu/mBeHx03vFqwBl36F3M98YdxWIW4s3CYeBDzq9FRen44E+hxzkzlOa
K+UQQWxlaHBrlKcfqzRseycgmQbvWAfQ4OKWk2ZB/fJGNSPCR2vYhAZ1HUgGoFY/3l3psWHdKhYY
I+Stdrwa17DpgSVomE/UZ6SXRD9VSlKAPEnpYHnBF0zojC9oWlBtI+thAAI5DTrWo31I0cwuEsj/
tb5RuOAvVfmkEfEGqFrNBfDUuD1oQ6v90PXl7UpvZv09kIcisyfVSXngg3+jOvrmo0yOSbkhUTsU
Ft4FcYFXJTX7rUa7jFeOm5RTnRNuICXgX0CA8qO/Ha9hosNgg0q2Ik/tnoB9XYN7pNYK1s7zFD9I
eZjap2tzMVn1srfzslfcF+cBDGXu5QdanTXn5nS31i2rYJOgDEOOtOjvJ9W3U295B4blWfMQHhtS
Cu6A/4VGyBNwAnc7Uk8Ojx0StL/5cZCd45AkBDDBPY2A27THOTrNMWPYbxR18Mg1BYEDI0euvA1C
+zV2Q2Ib1PFgiKj5KMmh/YOmnA54M7ydPoN9pwTFvcaAquNk+tNGH+2fm9cgWFLo5/RHosazW2pz
t9+XH2SibcYjfImRc4MLeE8ZnwCdE/zlcFdmgF7c+F3WkrQKV3Af3u9mDgqZ+onRIznlVttP4WZE
1CMpq17myj6VrHveoJAHkORmJ9F8mucVymTrODzTsMY319o+O1u6zV8jfcotarme0eTvF6Pvj59b
55Hl0ABbJLCa4qrWyBsAbO0mu6qV7E9cB1SMD7umInHfmb8PzpteoMZMNPLDBksZ+xOIn4inDE4u
TcRhvRXyxCZsIlhMw8mxc7Gh80z3REy/bNDDc2EH9EqdKdo/et84CM1taIs7Z/LQ8FQFQNrhsUJe
OWKwEfHW7ePoiHyPRn0idBcLwYUPA/Xukv+dJibo5/VgeY0QLNF0EcvBdPfpBnFMayFEpAkdze7J
/NApSMAN0r0Bjl4m0JrNP3Iq/DWjeh+puHU8ApKxFd5hekP5SsILC3ExHZSGxyDFjZvmDX6qoHB2
8F7Cd/xJHVTELRky+75B7mjmMVM6aBIasvotbGOvZMWppEmLIJDV8WqAepEQ7g+Gj/GxX4HNB2xL
ruEfRj6M+pKuPy7ZM815LJwRljEEenfigoJiD+h3JL3kia7NPeE4Ec2BEmF0HPqnEw43nNR4b73D
CAEyfqAp7hbXmZrEcl4DkKp9Z00jdMvbCoBR3hywosrMLKaR0GriCqXWD3kRYeBAOxCQKcQwMUBO
ZRqZwd1WxwAZVN1ftQLyMKEK4csn63jvoBMAK/9rYu5LpDyuEJrHHl0Ws2jI3S/cJyYSrpjA18Qb
q24beKf2z/m/nlxBDU84BA0QInKZofpRKCAkLN6WUXJvVwdVJaLIYbGxf/t4ZWCIbE+NCiPuNO1u
AEFiE5LX8cDVBmIdD6OkwfULi0ZMjcpy41e96rBi2KsJnlDHCex9IvgfLEE2WSVsUTAHb2/C8Eyv
0+/P8Yw09zngvRwV1uC7+LieLN8tF9Z0nvBN8/xatzYZhrO1EbfZ54+BPXsn5Uokc2uO88XBjd6/
l4JEgjYg5pVwdNsVB9h8bZb/cVO2FALZvnMZsS/WmJFjLLyblSdVevfxE0IbK3CFzSKiXK1bhoeJ
mX23WM85ZWcbVilZDHam0dML+2UYh7+w9nZnE2ukyR355vQ8mTK0UalIKYR/BQxSOtq+AWudlaHE
uk/wJ9nS3aLPYkf4A5iDhjswOX/EMSA/VsAoWQxRN+1D0M/aLhshv89Sw6NMJfwR5R0YI5fRW1k+
iZQiWzj/qmerwymFEMZfTDxlCxOAgNk0egUhAFcJG0/KEkwVevrrfWy9f8/pLx9ZmL/vv4HLTLYK
b0jzmSyfVsmxH8cl8C2yQcKyRXzcd5CyAocAhE3CbS9rdFseE45Jyfkj756N32sW4l7WaxEzicCS
yidr0+bxm/PazgxJ14A+2PNVon3j1i89AyVGcLrTAKsc+gonnnypHxhNjDLT1k2CEExzyiNwlFyx
N1PWx0jUjHHm9iZCbUym/fz7LHVNZCwtSfapc2Fxy+7RJ/tCS0n5nJFceDEXLKZRt2jeX8XTVv/6
tnrsVBdSFs/s4+Kuxhrtych0cBDobAk2GPhR+rIPIUi5wjW5i2PM75my2kEflqPrgPgMhc2CichT
ZKI58HKF4096MaO90uzU8Fvrnd/Wxd4FwEik4yFjuRLyePs57DPfL4EGs8BXSmDmm+IgpUlwwdwR
MDIhkrU/Nv3O9ThezROasWw6BphSsrZNTtLEiLbmpInBn608n6QbfWnuP88ENXI7a/nlpyz5xIgg
QJnwMyrtIcPimqeOJvJv4uepYiGhdxvWM6YNMZhTYPaBpDl1iEMwYw25j8ne5gb2WVZ4omx6UHIU
bEm8fze/x7VV/IJWK4RMdkA2f/AZL2aPk1Ryj50FikwGZO78HvfVb3WFFa9v4KE/ne5RCF+SeVuw
kL7tpkJez0ZE3gXls8ssX6zkSth58WLTI6Nmfxl2CE+rzvxed2q4fb/SiXcHv7UhM3sB48s0lhv0
hCTr4DME/GJPnntk39yLu7017Zc6NwwcYpTm9G1D2IFe/1azqFEuMM6Nm/3be7OjIQC+nQrTekeT
o1OO3xz1jXWYbtbmhKmyoqpPENbBaJEcaMVYbftzoLIg0kNw3fXEo/TDD8eK9l/dgqpjDCtdz2vM
JPknBwKC4sFwR6Mof6BP9N1sM+vPLyt4+4YLUw4Gqz+pUTuxVa5ctCQivRJZev4ZHKeVtwUfFxSr
TKGwSXUgEDDMCRtAYhf+cZ7IVWKe+ah5xGmQ1IkCtJ3d/+UWIpEwP4U7BzboN94wzbTa7bsYDi/h
jyxVFhd0ZKghchAQXRkQ0o4fpz/5jJ5Wj8XTot6bxMrefjA/XO15vUOPgiqGC5l4EbohNVbvhKPG
G9lhh+gIj5sSXNldpbfcpKC/+GOVvB+LKaEru1Ngv5XiM3D2oRhQNJjP9QA48zolFCWZYfPqOChQ
hCey+/0Hdc3tx817THmIVWwRCY+mBzGY74v/aACNaGenUQwpr79JmNLQHJ+R/Ji4iH3/qjs9YA9p
uZlaj5KHl5GVYANzJ9Wpg+XQUabmr9Naw6Wu53O0YQDzzgc7TF4MIGPKxn0WSfS19ChGwM3w7Y/K
v7TTZWcCp6uCdnU3CzFjiL+DIbGTudup945ynP7HFws7jN999sdgaeYXdh25Uw0GFwvu99bdmBBB
2t6Tyk1oBlIn3gI9S7eD0KEzvobd1vRkzg5nTDH50JUhHZ7/aDqzLVWxJYp+kWOIoOIrPdj3zYtD
zRQFlV7Er68Zee6trO5UnTQV2HtHrFhNb7Wgoo5tSrreyB4pJrloAcGptsgVlokT2PqOwFZxQAmt
x7oozOuyzS8n+Heomz+Tj4/tNlNCOQAg9qP0ak+4PdjGQ0QfajFR8FjGBvPaYzk8Hqbl3Z3XOuNl
vMehdMs1/G1I9G5jrN9zchE0s/ty9Wz1wGW0m8MCani09tKtCY+PupgB0dGZ0U2/jMC82cs5Jt7z
FwYl1yBzJjUUmwSAw9dBWfFletLVYrXKEOHB6EhXxIdkV4yajqGKaQikO5I9L+FBBGNrMUOSn9OI
Rp6hWWHZ9tGoNdMuN/Svl23X9hc3NjiYUTxcmMuRsUfe0xbWB1XX3bQ7u+zGIdQhCnzWV/zPiQJ2
QLagFWLZ/YX+cRP4+rmzR+Z6HTvrjpEuBq7WbJPvtu+2P8P9+wrrr8vEAgyFTR2ErN4JXIbqygUv
yDeZbwdr7QwSfYJ4ICHkGNVvdeO2+Jua9a3EmfBcKUd6cGBmWFjAwh3DNOWJ0b21nb2N/S0zcWex
AwJLsqnNM7HNQrBeW70C0Nwodd0XSClLyuWAumMXCNvhBAPQC3Iet5CW6KIqQQVFG2NJM9dIy8w+
jrhKy7gU2oEP796nj8Wbl+e4jx+qbSaMN+8zmFsBKi3Xw6kk4AYEadDxQske+Fg3MGKMGszB/LGp
dgAh3YfVPCA+QFpsvBFaQS2z2voUgkL5mr2hQ0I9DO1OD5Mr9Ymac/Sm78TyvjEU2D0RofB+u8Ms
Sp+oh+zSTF93v48Ketol1fhDoAUIQxVa7cwriQ2FJlKabRSoeRBn/rcd8Gd/rfXsVxQUH0fFbJeR
IzTr0KIBjCH1FbO45aLLRHb2GCof+zNv8AOCv/2w+Qkp8JhiYYqsYSxROJXDjWphh8uTuGt2zEmf
q5v3HTdDZc67HaxZsN1DhYUqoP/mOE3568PvhdqCL+iqUM1iB/uIT5hdMpz6jQz6v6Xa9ajFMsrd
lEAC5EE9Dj9IBCCfmBeN29tHRRjhVJmHoFBfrKI/uA5Co+DBfkzeVzFZjv3XphuIq7Doie6zlssj
wsbCz4avMRFOkczS2sM2zKQ2xnRt7xa0kUMNyLDv+vriPsUQyCu80KJwww6o573d0sXHdn1f1l6K
W0/bo3dzcKQax9YbqgBuK39fkb3mvTJAYPIk1ttQkBhNQ+cc3RYRXkmSuspolrpopLjRqesm/gDr
YUmwSP8ZA836s8daDwmpflAlsrcZLVo7BKbLlCN9zZ5DlLSERSOAn/fcdnAca3N2xhEF0MOk75RB
OArh9WuMNb5bTUv3YWNOvHy54ZQ+wyRmncD6AeZDoqQ6mieuo0TGqpLZ5bQv4QpDZEnwAyGVGSWQ
GIg2i9nRmTDikQ3rKGcAxsQb9tGPCp8buIu/upZuH+3XWEyVHkHi4Iv8U0AO7xkRhldvjLr0i9oY
OT3/riuG2AgpVY1gmQKu7sfeSl8KbA7NUEG8jYR7jMPkgacsIE6RPWgpuSdtBYoBoyJWaYV9V25v
P8QkYvM8Ly5AaTniMh9pNGXFh2vIyBsSnAuouAb4OpLg+J1U+xzE/s0ihONlyinQGOaWclx4ldQI
U6BccW0UGrdshhK7GIJx4hypjqMrUkAe+LRLYb3n9NmkybBN2BdywfJB7//eDOZMZ3FwIoDEjle9
3fEBD2iE8TbOXV2DBpmqPz1ThnOMCzDX+VU8Y9H2MW1zCUMNTqeHd3+Zk2KFVnw0OZ3ec1wnkNMN
4gmmKaivUI0Nce9+XKlyqH3bWG4blVhcOa/fxiPAnBOJGxQF6yyzJu8eTzncATubMIhijranCmIA
c1uq5V+d/6tyVuLY4gKvdhvqDxYBZBoxy+B33BkBMlvPeVWjRsFSn1iUCKdR+0PfT+xzxljpPVKc
bmUCPO566x9llo5vdg3PAz/cyEWQRZ/YAiLL8NpbSlw8tq9FZvZ3vUCKMfTZwWckjqRYqjQiGwlE
kSGqFg1UdN4wplFQdHZ3rWkCiLFT0b3aygCURuubCbILlCVjZYnUL6jn2jgjDf7j3K+9Az8Q76Og
PxIlSeko0xu7DI+usfnZYILEl9iH1awnjRElIUV/w1Rxv8IMyWojCWxRtW2kRBLDMvkSfFVyr6TQ
lKlsfOoE8Ul+lVufC0G54g1JSYgykB4UIJYaneJdFoh8awcsN2Cs7Mqkm0LciUadeXZtEHQ25msk
H7Y357he9AFafr5+D/iyZ6b0IehzFunsO3r8YNtDVhnTVErXB+1YhDHP4e/iMS8aODSAGHABpdI/
iJge+pyQn0TWJDKFX5A+jiWKWnFloGqnIWb0Tl7N1nXw45D7KsqievywVmf8RUWXUrnydYcLxF9o
u//3jQwNcz9aRat8xBXZxCdlVyIeuZky5C0BWDFpQ8LEAOKzDBkRObzeP+rVcY+E/LnmaCW/m98W
L8KXRe9+ZknA8qIZ7GhgO9hZ8zGxYoFgIRKkbHLbv0cpoqTUaYFvGiPboGihumR+IGY+NFDiwiF0
gwELWDi5jxssGuYOpD2l+I3hlvL7ebvNQu6esFnIicFlp0vjBwPWef/c+bmgkIGERQteEKIwdCgb
BJZldOnGdj6V4lvm8jXcDmF2HL4AieAi4in+dUSLRRuKEwkSM9yzxKJN+kxedwNZiA0SbzwxkY4d
jh5SB1SoBHJWkNzL/toGVEbOiQrzOEEei9X0wG88jiS+ZHNNxbeO8viGmVyLVV9v2dvZ2XukfIoZ
eWaDe1ma2wnuk/iksehkto0Ggc4QAjzmNPAp6M9JGsVcJlkna+JG9tESSPGftwhSp8xGtLbVbPRB
Qb3ojsS45T6suPw8mCAFLF3qDnMwTTb1NTx1l5obG+VFRbE8lOd8NxYr9dUXel5amKi+J5InObBL
urozW/P7LydAxe2A3fq7CAkbAHfqmkpuJswO0EtVHi4PspVDbumyEzcqUx1JEjiOOqTlApnwX0Qj
8+kGkJBpSwicql9m0rcjTIq2JKYn6Fe0VRbZKBhhxt/dqrQoie/uB+8lmJ/6isy9jGe4nMFhSRFC
bzHmsahpq5rhssW3wbeG4p0PH2eiYNiPXmbBkIm5yXGIG0E3lD/bNY48OE/wT+XFB1aZuaGWm5TU
uX8Z8wMwQhu0U0h/H7AENp6FygXAYBksBshWWN/kNeLiXG61FvZWRzo4xghQ7EmSfYFPPu0ByBMO
ZbrLDW0tRVWH3FJ8uF14ddGGDhERlBa8WE7yJK9afZ5chZm6YhHaHHoQKwUZotvGEplKSCgCWBYh
LgEJQYHQOPEqmjCEGAnFXSPVCoMmRvksJ7iL7syP14tfyKgXUKiFyEUh6V5m2MNKPBfChM7yMpv9
5mcYFC4mKqJiopKWQVkK+xb62R8XDnqK7xN9M5GVtVJHjCbBlwGweJqC4Q6g3to54xWwwR8HzUS9
wVyWrIAE3qEyafsurcFx2t7tQdgx4TlO6ZvogWgNB2t1jKiECRYGSp8tzzlDr2x9t8GRz/kyJ8hb
RDfQ5uE/0YKjsYCeQWliqyTzKefutjoI6wKmGbvCQTBgSiUM58Ys6raMn/8pLHxh0/OHj/LOZ/Ph
/CSYB+JyDItFHG2AWu1DYQISb5Aes08IoBgLI8NZ4cWvIQv6sF2MD2cRpQl9ToQK3ysFBPSBLcl5
a8g5hZgAO/Z2y+gBDyFRxKlAd1iBk3Tw/Bh11wLKwHuQnQ/fPbi+pBUzwOQGHqF4QU9AZ72WbQpg
g+vrKMw0bisFEK9tyxb/T4cIhwaz6F9h5TJKMxNqaTq1AmK2OFyPRvJB+b2CRfnEHeKbuiWdduu+
Kb3Bb35nwoscH7TgzccG+haQeQW2AAQpqD5NNaGkvF49gw6LHEtnfCrFuh2Yy8qryWczxWvWHo0A
/i4LZCowla0FyCsbLrhrj5kZdMsahvLIbltCzJpBWOnUFGiMu6BkQxy/+y+Z1fIiCkTaHqeCbuCc
bO6REYmh1GrB+pYHD53uFA76mLu1gCnOZo2RFDNzaJ0odvyZ4qL4Ee4p/GBBfERSKQVK3/mWyDJh
U0zBc1RODqZDPu4lcr0rZwZbl6vG3QPn4u+TEzYDtIhYxeTgB23ryCIYbYURJeMWOXShh/7JvrxM
pk+6xRoxXOPPrAwCjjxpsHsnugXqvShqlAQ24ivkWTA+4IzTb5tz3dTt+dITod121trsTxGddL0S
m9/etLgzq9Kg5giNnWEjFLX0KtQmvG/HkJMVAATebgEVcQ81/aSKhIeGaaD9dSx96+c69wKM6Q3V
fk/ouRs0WbVl9xiNi5tsatRAV4n/varmOsLD4Lqcez+e5y3Nh7c+8o3BA3eJ3PSWvNG+Ja9GTJdp
wx5ucUgrEy4YyPRVdSFX7I/EAm9H6LK+i3qPYOayhWALy//NnezPQ5AwnCB5HF3WmgrtYRshc6Sw
MX+Fq8CTgwPJSRQnf8JCkWuF5gPQbUMfKI8bp6wTmGA1uBt73hGK99UM2hpteus66YiBcXDfnb4Q
G0a8fcl+6W0f85tRT0NzX3SMfHbWf/WYZLKX1Uw+K+UIL2NVuA0+bMYrJ933fGZyMNRgaJFegB8W
YPSSjA4UCQus3+UpFE++gQO1aRdzWzYH3D57VLktUr4NSQ1J7Bwnhslz+1PBs3hudRsL2uFmBwsy
+0tpg3VKURlTwF57kIT4DqpTHGg4iN+OVLMUItUEEqebIKVhx4ygLPFTUSN2KZdEy5379wUzBhfn
WBYqb0uaEaERC33uknshFkq2HHpU7GxNAJW2D1vYT4XIEroDDHyEIgHoKvxkgiGEysgpJsoPwUmk
nGcDPE8x6MT28k/9x5r+RxUX8SfbtUm1Y7OvyOCVSsAYUfvYxkxUKYx1iZYqYTKzGIApV855zOhd
JLlIevjjuESSY7siEkXORteWbiM4NPgSnsmg6Ai/UhQwwieV5wODPQ+kX/d7NcEB722CyyVPinPL
qIqjJV/Oo2VmCK1poaekL3bs7rb5lSKP6aC2Fv13B5lzz7wPFYuxwAJjQA9bUKfe5D7iTjeeiNIE
6blU8IE2b4Lj4UXDhUNI5EMp0MePCqdWZotsI3gTlU7P7tlXCNUOtipoDZwowGoYmhQ3iNkLnlnQ
vaAG0h9CvoaOTS3LsqVZJorZufWtBvr1gQVuqS6Eydf1G8AD2WYscKFmqsRW1pd/7Tt8O4SxFb9R
eF59ri4sI6zkYNtwolCUQbKQ4/ACu5ZT9Mb+/yLKinMgQJwSgEqlgG46TzSG1EIU4wYsGPfM2HSF
JQKJfBH+oirg7kh9y7MypeD9m3/6Yn4v0lMb1gFqLl5PTkgOBqYVom6Kge1h3G0XPE6F01pHV1Ko
fbalzW1SO0d4MF17C1trJJxevvtfPMWf5XfCXF0Ai9xO2OWuXBrIriptdtiRwC5J7wz9y4yJsjZj
h2A+8oTWLM02C5FxjkkJM9vOQDzgzywu7OGocgCzGGNzS04whtahGfxZ+/UoLISa7qbU1HTJW55f
KieHTkloZ5zgvv8r7DiRJ2ssDmjVDgcIdYEM6Fb+Czkqzf2QJ3+PYCAQ7HoJ2Lm2bwshovYhasj2
hXu9nN6C3/Nls60JSY83yv7GgQEWPc7Gb9xYbHEDFfKWMFfjDcYuQwyvdg7jaYc3s4DMjzpN9NR9
zl7UUosEOpX5u/0QcTH7hcLjhpBXENtKTd8+ORL627Cfh3iUHYey5XOMSB4a6KRzguElB8qeI0Nw
rdt1y/kmWKv4HUJkKKwusMXENufXnx/PnHC+oIwYsWtyGo8uvP1/egdozbC+frXVd5KCFwEhywrW
SrmmOKtRNRLxCiIDw1iOMwoSnkvRw1AUUZTsyLCzunOAPKGW8UygpgPPFlXoDN8Zjyz4vSJJjr5K
FM0M5Qqogs8xYSnnvw1JjCikURsWtsBVTEodBom/BqPW73zmiiSEKniGrE9Wi80eBRif8xTYrCLz
syhU3ktniVSBxKdltOlM5c1dZnQKOGwSnGuTSuer2EWTwwq7FrpIarN02PIwNlPHWxdQfeuac4JV
9zY6MhdgmmIxtocb3dwMrV04GTuOIepCzrezeJDIMtF/fr88QJoljvYw6Ef2yVt6YMh494KS3SmC
4NlwKbkb3Gwo4BTDBo/PP12XqO0/9t3BKYhSbobKz6Byrnwwy/uKGfMIXi+brejKJHzCuZ27Nvs6
LDBewhVVJhCaWXVNapDuRP/Re6PYzc9Hq3tEl1F66ZY26qccqpBDSw8BLI6pHRq4P4366kHjK2Ih
ecVoO0ANzLUIRzNZRB3CBkYfbMqemACIWR4s7cuLaYFcPMVtT/FA5ENRZ16647yLtItYcxJohrRY
pZUPhvrdBmEmH7LjwVO5Y/I5u/RtuscSLSscO7QLozt9WT0S9wIMd/iQMyBBUuhVJDRuCAWnei7E
s7Zl8j9f1STdQk9rZcuWNqave0CxIYzuPlMrms03oVS7rr6Hq59hFxR1TurLezx2DFdyUrCyw1t3
vu9N/iK0SOTjzeKlmIzCvdDAZg3l6FhXnBucDPZNfJRmzOEDx1du+8XqiFrlN3+MMdS70aXAvwFz
6Lq6hgMhygoAtGj2VEKzp1mNMjwyHy0nz1B62qy0GAdd9O5ohk/kiHHEnnb/4QH6Db72G+2QjCG0
3QstMxBkvaPUC3/W2ggDr9Qrer4guQnwrxmBLpNvV0A76uMrix0+dl73aanb7FflIf2YemuF7dDH
b2A0Gst7yfpImZ2v25CyaFUw0X/CaV02xucXvDr9XSq0J8YHIcXbCaewAQscv2o6kfuw03fKFtZQ
auXFiRWC+46KxJpv+GVh1kbx5eWO7CuLsOPcf1tmp2tWDPvxA9fc1umWLtG2NRHyOdQrz7fHjUq0
ySsRKZypv/E45PJ2YSumQiI8tsRh6EbSqwbdD+5FxQEHxZCCImJzaYiic6INBcdqCkwiNjFfTGR6
LgAjwMl0MBycCbBLI6zQbyace6sAMC/t283lIGZ8Xt/MXTw5oGGA6oanNOFSA54pfVRU3ozMEkrT
5yg6bWN2nsP7OeyO5Sg7Pa0mdyOC42Kko4DxWGBZSduY123jWg+c3FVhItyYU3BLbsaVZA0sshiR
mhB8CpYI47sIjRqm8izxfcrCSTdhZT46FDwezMKSEf2it2Jo9rD6rVFZs3/b3/aYo66HJiGW8x62
amtzgfys34di4wzictvq4FLvZcRnhd1BbK4X07IwRESzCcJka9AOzFFPYd/PCi8+GpOI1LQFw1iZ
YLSYKxzNDuDGcCn1M4vFOe720WQEieVWWzFJwuabH/gDbYrbgPMo1It+QbWTD9tk1LKpUMnmdAgM
p7IHcDQDKiTV7KIOQ8eYjnd6AYTozlvjlGuIGs3V7otu288l9MctN/WoPQp5zjm0OPA+89/fft8g
5EsEQbcTOu/coipiFocINvcWeGkdrUafNLxrstNi3awau4I5bsMwhGVcXO4k0/Ctq+cmL+yKWp0J
3biLSx2w7mfypq2ursn1zitimwWrw2cP+enOsqP5o/bsvmrHIhfr+88jMSLaov8j0Wwa9XdmEeRA
yfbnRn/vAtBg1wbUq46KyfiJl/y3DBQx4+kvYY+BrP/EQFN4yCXD13MKyahFgxJ5z6ON9hl72Nyr
zb8Ajyx1X8D0dmuV3Z3K0xetFcOeUeYVIWw2dZkPxuFnClWyMceR35/uPrnVxy1TWZ2LSbPhuaYv
4gvM4yshEuti/cVeVGQ76sDrkt0oRYgK43tUCFLCRzhAygecOsBwIJaxGvd1o15XD/slOrJmEjKN
oedpXzsB4bn/rArN5wY87mj3l1+HicCAHMZCN1l2j1FvXl0HrC2kQjhE9IdROlXgRvatuDAg/nHT
Nbu+6uNNBK9qyI8V0YeYJH3aXL9+OOrTSwBhR07Toc14TOPQr3W7EvpgC+Ul9+l7SeINmy0OnaGo
B6NlWNvZOuQJwyw/YDzSYz1n6Qgxc2rhWvalfq19BQiMTQmtPuawEJGL3w+yQ02cVPnWaPnA23+d
4HmUZ7ZCLcWxSqID1N21chb4nQ4EzKc75Z8A3R0HW1fmKzdOiUQfRVZFP7lVEKLq86+wE+vaI+Sw
vcjW/a+lJl5REymV1vzuNe8kcqpsncO64q1hUHKG3gj9uY0Toa14bHNNPDlqyzYMF34q+ahsOM/5
n1Xr4LNJWYB8jtAuMzsfOE08UzQPU81wMGrqcZ745WtXM3vokrL2ST063QaJFwaZJJroTAKq0Pyw
NVVYWWU4+Hm8H/AmplnVuCc+Ol3GVgCYMVDHmrFLaELO7sR22QEVnbR1myEUPw3l5lfz+NiF3Js2
JlQopKAa2knXSg73eYWDUON+8ertYReoGx99jl8V/V4aYH4XMdpIoYRbMYW7+Eb0xMcjxqMXezxO
mMQuqBWgXeH403YA2TeMpTjYriDmcuop6bqAOzJ8w5JKnSOmX0drqaBlY/Bl1QlUDzevrPsyohdH
l9Cxb/OUM4J9iyzbYhi/Z7luv26A8gkPHMA7DGHYkY3Lv6vaJFxGmHBXjJHrlxFeiLznrTSkBJX6
7MFMvWICUGgYLd51psSfDB7KQJTEx3D2+boZcYqEI7WsZ8uKrReAxjyyOZqreB/STZZmTM4M+wUx
EUHDnJWj/PtbrmtOYYv3aQ4i98PF5L5PYubkoZm7CasyDUjpQdCEV+KwwwWNjUnXnCRfJ1sxy7fU
DYdtzwYbOemlr8Jqe1kpUxAz5RXx9O2YfRDm7ePQSTxm8U9i18S5EbLB9km8MjuPW7Hrv/zBTGw9
salnwzSK2attVv7zbmnIK4vZunQ1L+dYVpHRNx5H28s015MJHgdbAYpnsp6YY5GReD8w1H3bvnP4
Vi4ymvdq+mRx9EIPh4mYRkKIjkxdH4ClUO1BD5E23YdtspZnEuCwWBAa8Xv0u32DRFNkCkAezINm
tI21s2U8Kxq7JB9/r58rIOL11iM1npccRRyYJzKGU3LURttObquIm7ruG4cMcYRq3qQiz4PHF6iv
a37HlEslCFPuDrpm+vbn92k9VDLzuLvBoh6Ya91IT1Ckv25KhZ0P6Z/7QsZnGlAqNm6QQC6S+sUU
W3SkCE7Lu7NgWuUqiwoIvWahMtx2IUA+lrKLDWUigDckZF7ZmNl4WBMK3kZYAAh4Lk2jr9kZAz4v
XjwXDzpIqJXQUMOXzfFCvASzPUYL3qE+PREAwipwbkxedCtZdBlMM6i31ZymSc3GSu59msn9sdxZ
Lbz8ELB10UkxFGzNejTOEzAAVGcr6IAig0S1kvktHvC3RY+yEMwap/3FlFfNicB5k3ziMSD8TtpP
NK5dJ/ZAjmhTKdPNy+BQ2p/coKoRzOJFchAt+yIkZP2fTwRPHy6T9H7AaQgl/c95AXkYnY4OoYt/
ydm1S+v3htujkAuf0RA2sKhTZh3u5B8xADS49fSVJIhdba//xOabCoehDt1sDkPBhrKvtcAeEaFi
sMT/g184zCAt8Uy2OSUo9djdAGqesaVuH5D+4e7/1vqIYEG8943p6ksdyzVxYWImziKiQKXRwYzt
pfm3aX7mNGQzQAL4hZj2tcBi0uEMShGrzAwE0IV6h5GGkR1A3skvOfKg8PAujjV7XEl1iK5xXTKz
crTTWe+RQmceu9YRKqRqMOvo/NLLKR4IxYIyY6XcQL1MJ8Nh2XxPP1TCoH1MlhUcRUGc2D+XND+c
Y7QdMufPK3twRDnQkKQGRZYURT7xXJxEK7edMbMpCNBaozWSCZ9/PhwGlYmLJbXvhhJgt2tcktLi
tzOYXbGJ/bGq4GmQfYSNnwjL+1uuEN/Kbs/HXfITSe/cc0VA8wmKmX0ZHfzqfsIPPdciN2W67yLp
cndfwsmN3R2mMqJ9/te0j0cn8srheRzN5JHKUBPW5lWcuLu8RWNJa7OsMAA1Omw8ow/7jfG+ec02
AtBz7j1MhwGuH79zmvhFhNnA3UqGcDXv28HPw2UPxft2Xo41IEI2iRvEeONm984UXrjaspeMh4iw
kQJQz0CLqPDLg7Dv9Zmd5EFfDxo2L4NzExufj60xpjAqyvl5OWvBF5hgfelKzBZZ5w+XiPB4V2Ej
UY6xAoa/4Q11GAcPqL/3xeEA3aTmVg5wihlmhREr/rN0zkUHccabGCLV6mNAQ5NOu23mKXrH47nT
GWeTJwZxE9Z2+QSsUuJRdXpmP1p/d5vV9qMPt6mwC0B6KLv2UTcPg8tr4L4Lv0KCBnsJYH2Wvt2k
dBLCITtGSLQEdMBo0Ymxnj9WizcT82E6BTk1lVFxolYtRyqL5M8glninYvgai0lCdkWO7dEZ72IC
+8Rk2lK+Tvl0WrtBByt/87lIv87tbuXcpK+jXXUqvbsZI//4jp6LAdA1RWb007s2G52gFaSWPzFs
CDjX7FqPH3X3mPEbephSgwROtCAhZhwr6LZ/x0xn9sbPEwxd4FdxpjyI9aceJDgz6MGxE9Sb1MeS
FbozhuuM77kcPXdw0RqGkkeXOpyRPEAuDqL4iU8S2KaXCDgB0sPzVEJtQHcKKYp3s1EKOz7xqN5M
fR6RE+m0oJDlvjZPrg1lqWK8L1luHNewSIfz65JmAIjVShGHL3juFq22A9LAXI9nYs65ZM6PaJqo
g4CsKjLuxOmZ587FWGWZWMGSZc0xTw8gxYoX4ru2f5lXghd1h4uBOmpdnfkP9HPiTmQH3qQhsg8T
O4Y0sJ8wjjpkigG/MIEM0/ZNbz6Ht2P8xCJw+VjRnmuqux1KffSrc55S/JT9ubdcv+w1MY/BEq5W
x9kHE/xXCFwwrsP5eCh8bUb/qoXbngdMCcHd2KCGqLzeog+77WcuHwVWDWETeIjiUM2TnqDa7Ysx
6A/seEqrgzDcEg8La65TTajkfXoLStOWCRRkXNZe1wq3ybCz0CY/86WZOPVUGetOyjtZg4/NreFw
fHA4WG4YEn9+EE9y0olmBXm1tdPXypLwzLWYzMLeZiRjjS1elPvy4G9cfyhBc6gVQw8mA6jAge9q
WK0W/P3d0ItMzzOXaxPuaGkuj6VB6WJiQQAWL+B5POoeBoc3FB+0mTKPlIlksGTauZnveHk73AhR
SB9HxKWQFr/cQRmR+Pn76T65Q6Z4saFA16O6NR7kSWB2PqxtrmPLUw2YGcauZhyNLtDm3SXIByQI
7XlqCAb05vBDeBwJ4GRyNCh9yxp4wyE01yUjycW6hNAISD5cyx55HQ4tygGctWLMBDoyKz6yTqGO
2xDFssXTQzGZBMqqxxhEhGARK0DHWZ+MM6fC3/IgQyeqGwtOQi2e0AoWwclEhb0ld540N1LtiyvQ
HNsP7aUllHXeuawyhBO9gCaI8KoBW2h9VXcdpDTRjOgBkd0ngbhmyrs5BgMawb+PDMb9XK9gn7PR
LfGbEnuQzEA5Oo/nFEA0XJwH4m1zl/H3eaValCSC+K8YYlNjrIRtjQbkLMHFC3LeOx1GdHCS7lSU
N+KXkHqgcDxgZo3K0HGYXWgzDv0FvtUyy4NLCFoAObGDKg+EcWDfmTSRHiZzLOwmCRmlq+p1cSzh
tP95C/VILEcExBdoP7blNZ6/f6ZWiFwFaP3OFXewznFvwUeeJwcgV6ZrgDcW0JfYPiWYfGC215vh
sqm5FDfwXYgpAfaiAephU2OKb4j7yt0X+ledZA1qFXUrZji/iCupIEB7iA18jtW/niurbcqXI07z
N4/uccCEHeIubKsLEeE4VpvaZoD6i9FhPRbVy/TB7P7ErSDu9qJdP9bz1Fo2QQlpmOLV0foy5Srs
46Er8ntWlCx/4aWJtIJbLqFAcDwuHB+4aDFew92CRyeFyHXgZuEDAE+MTBn/vdu1Oeo7nJQAdz7G
CS//fuJRYiK+4oYK5aqP/z4TzCuCmS9ezYyFfbpdJ5qJ7p2nTNaD2DqcISyExixJhiliad1DF8gR
5CgcVbhnAK6z15cM84QecF9UT6Kjyp8HIsDxHZ8b+6zZjOgx/YnH8HTgurj7+MZAiowtMQo+hKiH
4A1I1YvSBQ9ABtqzzxH5QyFzIJBABkZeyLT7fQ659WKkBRmZIbC+wWUaunAyzEHVIGNQwKdU9Bi3
89i9nNtulXBZKPWo/uk0I3ppydBA4TLVT8JHSA6r8y2iynxxb0M7HyLWl8Fq5qOwdvZuH+8iqPvl
pu/yf7BiWJ9XcOoWv2CCIkDBTQnpHzjEX5OFgGvRokSgZXiuvwawgcxq+tBtCNOCubSANbMPbcnY
Voz2b5miMs+nDSU/VQVQERcdc2tIPSuC8BZHD7yz35gpCO4Niv9kgTRHfNBhmchsN1DGE7MR1K7j
VE9ncp8hjcW1hGmr8cApXjVhxj/zXWbVHyfldZQA8B+57EZy6PIkGAgTrNijz6msdrS+s0Iv/aMN
lNtZsnD6gJGyGAfK6cuecHeejPJBGP8YIDC6XNZL5+3fmamCRxN98lxj1sOMOF7XkYtwpFebLTqx
en6kDStFRHgD0oH0p55YWiiib3uolPHw0Q+AKL54b1BZnfu4wwn4UnStwi1pCFi5djaua1/dJkAE
/x8FEOgIbCOW9E+xu49Q0LFftcHbvbZmTClqX/jX8S8stzOv4D51towHGBaFs3fQ4WYZ9GSPKuhQ
NB2i2kgo2vGcnz5fwTnsm+feqflYvc3HF6Pyev0GiMhdwCgILeQrjI8rMqTZTQjSYhGwuHFsdAnp
9nloG3OWQn5FHffRHZpTSI/HPqkEH69uiPR5vQy88JUzVnDRUEmDN66gNBQixSNvCn18IW+m70T7
z93inTGt5PEM2qTNfCFllW8HuTgfWhgUspKr06ESVtSibokDEn9++JJWQEw0gSApnkPz/Pk5Z/Ov
B3GTqR6GSZ95aUgEMgPbujLLK8nRjdO/mb0pE45ccRNEKBsCXRflSbm2y2DfZo5Y7MhyXUD6g2MH
LbTPGJp95ufSho8/Fzz+9TXr0E268E0UbJ6LnULHjYhhG1LhBTKhIpTaK+c0tSQm3iimreUjBHJ5
mARd9BNnmX9MyItO3qaLiyll+0M4R+m03ZFkGUQ6fBoMquCu4St6NMLUgE0/PAL2GJPylHUs3Yge
XqEx2btzRlOxKb8UVWdYhv4w3KKl+Dgo8RB6WPV5+Y3dtsE7yablPMGmOaQMfNhVai1fDAIQDURW
e6h59Fbj4AREcWyNj0ZObWCEe9VsQW//YADcfhunNx5AjGI3CMUeRpv9dZ627L2WGKdmlBvN8mmR
ufGaL1vMZMhgMW9jlFBQ43KGNZBUfm4a/YvZXvTWPaYHrm7f1hWpdlZyHg6l8SOzlVG08bmQsgGt
+o7/A0pBihp6RPJBKsVWWJ7wx4nZMdNfbYs71YfZUkF9SFopZUqeOUU1BBfbZv2AYmvJJX5yfZbL
p8BG4XSeJ47naeeYBo7r0MtsbVuOE8VA2RE7g/0NAR4Mn+5vDANzx4Qb7qyBMeyxb1wfh+Vao8/n
PgyXuXm9zUOH7nB5fazvDijfNZ42qPWMZTruDJcsVwgmdMhG6xF8oS1cYetHmRNfbkw/UvNJ5psF
igqIHITL9vBDqUxeq3fc1aPGQnmyvk+jdTFsjVBLEGuUm3lkqz8dMn9Ap8iBU61mUc8/lZ01oPM+
/7XOzWi0KRj5NotMmEtOTg5Pb13Y2YaEH7fwbofBnh1rQqT08nFovNucIG62dy7OgQuYHhLnM86W
z475Cu5YkMwT4sMewyccI2bZdKyhyRWNX877RZPcGfVJwNrjrKIar4E8IneI1S67KfE8kFCCU/jD
puc/refyi8qM+xMU0553y43qZqicHL+1j+gkWKubyMh0mnAa2s65gbEsic4tIt/5gQjcCL42BxvV
bpj3nlqZeTLePYd1wc+Lf/JJM+rzaG7udwsMTns6g2AQFDOdocMpBcKDuHl0bwwIqFR/Xi9rkJkd
q1qx8o7yz97Nfr75XfadV89MrWO9+ffCSvBo+UmpQAiEfVn1qpo99wOICF+HRfGcKT14bQ3kC/kF
CrjXgmfmBsQ36b9In6dR6oyUUwZ0nxpP1VKZO8ya0eBarFhkt+ET1NKswHZRrWnDusWPNnod+0mO
vV1PW6BFax5R5RSCQm4+A7NePTzdOYpFsmKn8EI54ow4Mr6nnlPdrQd5YpaOsQszVe9FYjjD2uXd
0Rlcs02htitNIr4ith3cAQF6Gc0uEVBsi3N3VsscqtrG0wEUvtr41CLTB/R+DEbp/BhPQ9VmhWgY
eeHgcuJO30uvjRjpxIb1+lIa2lnr1MGy16jfmVEX/7F0ZkuKYlsYfiIiFEdumQdFxNkbQk1FQRxA
BX36863qE9UdVV2ZbSqw917rX//gqkOv01+rHSPpImxJ8Tksp9dwSAenv7ABRJKn/bt9X1h1HOkl
nv/NCUfwKXueMq3xyTvx0r2n0T+b8E1ibRn+aCAhfQCv/idW37WxHNA/2w6ELLOqHR43ykh9sOS2
wEiJIT3Y52BX/NUApJuzW/8toPOheGkFXIvpi/t0MxU8/2X/ZL+xiaryhuSGf4Mepwa2cWz63oNu
GsHWX+lGfcjOkKg6KBaYalbrA7nF/GKUNyaF4K1X9PanLvovYBURIH5qU22b6dnq/dxzX//9JpoS
afdjwSpUffbR99XeJLgypvHbth7LHuKU0h5VdaDBYsMgyFJz0hBaJcMF1Iz9Sc1mSlz1b3wbmJez
yaCULzirFM8QhTlx3jFG3651y31tTLbgSORIr+AVxJQlGAiQ89zEaAKVJasUKyVyKxnwCe+RjuMt
9C64Dcf7eoXoN0XM9Ib3eusFL738moDnjD6P/2XtYKIAdYSuCaIVbN3R5S/sACHoKt7PHHGQL6Bq
3U3o+CmgNxDxqaO62DpTk6eAgtC1D/3RquMMcSnhiPnbdPwNxm0HOCVFDT0vSmGkJS6XXdhsw1nb
Fx6pOoHAARdbFdt85WH1NxSUX/gmkKeIp8Q//dOMjtkeRP/hZIkhHxIIT8jIAaZijQ5kTpmd/PE2
SJIDUH2Ls8JlHDHyOaAPR2KXDJ3vmtvYWuNGNcEc0oXHaM01IIpB5VH5cSzTGvZWc4ZLdIrieMlb
fvZdB6Idii71a8MvlynB72TdeV6FOj+A305/yfBz6PfWn9K8qaYo1yU7ZYgsHt+iRfoGy0hrs2nr
S3NMNwnUguUBtMy+WWFPUBCUkgb3sCQJHbWQ8vTqn6f0OaZLl3n0q3Tzcn/lhpYDj7/6DRZpVzD+
KQIjenkgREre6a3NLjHFuEi++DKV2bOGDvpInY6Apjde5Gm0Eosj0albwB2fA643NFRf69l2uk67
Y8BH4Wx+/sZyVivXfxAYmD6Q2Uyd1sRWePigeONeZamsx1mFQRIIPijPEGHqXCWxKjx7rKuz8Tx1
C9AJBWSYEbrV/hK8ZoOQwaZIkDflN1CL7K8IO4qP7W4bIOFDoY5ZWYs6YciwXVk3cwERkIDx5pmo
F/oaMI+mLhZS4c8O3mdj/FyyX/asL79+dmf9PmFhQBYI8/wvwpTuCRiwLKfb/unZcocktplJYW1b
LS95je7JrLzECob073iYr1LofWhiKlTyRgsKXu728ITRk3L0PBtLIuK00WWfDm2N55ZRNSNg8/yx
bng0GM8B6jfzF/VUo8pc7WUEGBZsPyN7PwiEWHueffYPqmV2YXioOWy0CMEI+axd7fisqVFEXdif
a5fpS8OErFjfcA2lgWufHolVJkKXsdTG/mVul8M08x7Pw+PnVaRp0W8U2ei2fH/t63er3f7YIAp1
xAZyzrw2MmcrWwI4dYaz5hY8udWlm1Wp9fmKf9oP4zn+Z1II2VJyCrYfyso6aNrIpH4y97gpzDdz
v/d1P1V8UU/nr6WixM38Zz3LwE0SiIWaKPGbHlNSB0pHe3qv/E/m1r19u36zzyzyenZRtgoC5iGe
Y9yUq/VLgHo6xr2fQ1ZLFfvcoJDlFT6EwpfGJY3vT29QjoYFRPO2fj4Vvf1wMPkVf62OWbbm+Xta
tpw+yaRF1KjeFybDdfdrrOsH55vhuFWA1rcpFJ5uoTj3t9eadat/MuYCIkALY4fXuNdVjVKd/Mgq
6/dRWVMTRr0KLD3bPz5IhQUMD1UMUxTP+alei6jTanPX4puyPiitRTI6d50vRMOb/+rSsckmW4V3
jS6ZyoxCCtuO4XnZZrndkEI8C7yYLoc835edSdYcWg0ypo/b7m4/uLS/7SYfIzB63f2mO07HQyRY
50PvG98/8zLD4UWmVlXjtF+Mys6Ti3b6EEmYFd41H/fNGnjJeF6c3mOWKl4HUrmhgV8fetsVczMw
LVBoAKcoiyuPcmfRoyj+Gj4D4FNuqy8oRi7ZP/dVr9Y7ivuF1PU2T0xCXkafkckZ84Er5NAtld07
N2aNalfEtZrl8Ucf0Bh+Zp0S6SwYAzeLxRClhQQRMu3UEwu/m2nra5CzXeVu/0vqKA/d7PFFKu6e
s1Efco/XmnYRFPoQVWrjRi2dZ9MEXkqLob7aw8fPft791kD/iRyz/zVzkCqCgq1G8VRglSv18m00
mEtZ3LYrNrMNuX6HAX91rfXpVNtMzSF7WgV22gpRJMdEKnKDIHAh6/w7H+lgHIHbeT7SFpYKdi/5
axS+wvTdGNKfw3OKO1HHa4V9q+e99bptVe6H1AW4IUYSMyri1UkzdFjOEaOaRQn1ZH/GYAJc2pl2
9GV3WhuVzx4RJKHQfclOEZti7CzcqeZNB+Z1zKHYGC6Zl7MMGgXAFc7TxfT1kGtNBYccCPaGSMe7
q4fRy82har0n/uzFyNFEXLG42zvkgleCBRw4FEJloOniR7WPp9nVmf4xgqusdXdgFgOG/NhaXtwJ
IEJ1nADjFnerjReOoRHmBmw7OLxMrc3AwEg568l1PDN50r5RffFyvcFZp6adO1v/Zgym9pd90BlW
/vILGkM4G1QvdHEhsZ5/LXSLYNaVkWVBj1OXbMmEg3uwfA9oXbtQLryuZuJvkcMiGYz6HG0fyrMO
JE2euXEK0aINqBPM6FzYQZHEz+oAPw18vs0OjspZSMu4Sh9WwDM6eOjT92p2miGIdj+1IU81PFdp
9TQvIbsxp0RqI3J/1QZaFnXV4iJd7AFX3oCJdWWKcir4Sbxhimd6oDf9fdf26/luKGZtfscyqLVP
7YzXoycFNu/aHcPvaUZm0Q0zX6kDloXRM3YUxYWnOAtgdpgltLPsYowoyMK8jQv6x5vE7xJaSutb
+eD4Ihm9xICeZ48ZCDNN0s/e2651QalxiS/h12/sbRUqNl0fXvkF7WrPIIAlkghaXDxwSAif9uKk
RDSrtIf3q7msYKNydShdKuMye91Z8I4f5hEly3eUuZ8Qpl0wa+25cvLoZmO63+zIw1gEAXrNLfpO
fV5h2tO1Jtv1zRt3Jmvu1NkIqDZgbZpbmF0XeFEflzj0aICSGGE9A//5g6yh+eAAyksZwLpcvkws
pR6j2xwLsJdpqsz2OTGZaSkb8QtlRh8nfzyA8wNMwvRPXadey8v2PazprgASO2vGyAefjof1N4W0
crYU7/nSxXmBXYoeFNKKlXtikacRgGeuIBH7/tU6gXvg8cJq47h2YKsXVLz/ssHwHj2Arv+obQdE
O+xmzFjN9/58vI5PgA5G44T+SJAe0USxAE1f8Jevrv5MpeYx7JN7To3JyQsVBXWasPFJT31Ek9YY
cyvMMLqIeFqOOGEo4w94/jZHo9BPnZ3fmn/1Kpeh1dX568v+YvW5GPvbWPAjHquHO2ut+OrRBWLh
D7KLNRNW4Kx3wD+3g3KnBYeXukxG6AOexLudr+V5LeiSN8lBpJuY2n6MWhz2Gj2HILiozmTu9UEQ
DZBeCe3+xzSRJA9HHiJ6EbRosWd3LY/2gbHGP9fp32iCMQD1NTie5RSjLs4wwO/U0GhYGL9TeYH4
j7YXN8OnrwZEh+IFogf4NNQ1UB792Auj19eU8QcPmZTUWI7FKhqSDaRdhiSA71RDMHMTMp/ESmXV
m/5kVKbPdQYiBOgdM4Bi2lqbKn+iIf1CD4rB5z/I9AdKTauKamA424Ach6lR//m4eqRzQGcx+m6Q
b6j2zk/XC2tAQxyVBA0FdwatPCIpmNATX6GDLsLSraCqwyfe6R0ZHNUL5iGUbxck15oLA6Kw+HRE
cQqOGUfDUddUZ8CCXO2upsM1ojVaIdFMjYV0oGfkbsgFrOjjE/x0d6pjrAEWEaIS48bSsAGAJtOg
IrjBgs5qBxD8VgD7Ti+AJUQalTg6Y+IO5x55nJCBcKtmevI1z31f3Wh4teBgM6ZnRODRNYfEQYBN
n1JxeqptwGedyzicQFBaqjz2iHm79n1eobYU43RKEz/DhEZ49iJqwX4XNr6+wkN/NhpOfv4B4Q85
NBw7B9HzMtf9Id99rrVxbQ81/br7WKuIu/ZHDw2TPyIEkXbsFuQ0dMB4hwGsqmLR32S26C2AmgMP
ZYmjjLuTSDziItaVnUb+4jxVoodRRb3FzsKL459o4rm+4DgDPweJiMQISGBY20WLxtCbxrSA5oCR
NjIvURIMab0YUWB1P6At7VnR93A4yvMiZvsDY7RJIw3jE1JAVisJl8DNpkfAKxdUYaCTTdp7CCdm
fDxACO4AC/ziZISCaT5BV4NyFWlodIgk5+lixSTlIB0QR/fc+EZRz2lO4uOCQgYleFAFgzncEUSY
fkgUjLycYMkZEn6m1YnMZDCyFx3SBjULehwcql4uLStYN+A7V6pk5Uy6YLzx8YuQBX/fNMIJCWcZ
mJlgdalR4OCCHZSOJ0hr1IBoKqQjAP3coz4PcknBprsz1fwBtuHuuZDxLjIansmr/57MoBP5tVdP
qlk5BrHjlOchXCgRqB1wmV8HD+duPzh6W26zAOi0U/vs35wHzaJ+O+azDA3M3QxDtlgSi3pUlw+R
lGyw6HIVD3sca7HDcurDxi12nmh32QKH2KBKKsOF2PBO9CUrAVwALzC78ACUWLUDcb/f3cIeFAur
52xAkIxFbmbbs+6HGcNyMJkrTxaoQOjEstrZzfXBD6ipbWDWd+D8a4/5kHQU7LOUvBPLWgxdoxqJ
8QqNsGVdd4jDsuXjREnPU31zo9WKR3/ysSBXWj3uFQtXPoX55NCElzOv51ggjeUClvy0ls3HIqpD
PsoO8AlSJTwQmPbcZDTISE0YJSNzmbcZdlaMG5kliuMDyxTveuTsFmmhzgH7Wq/j06rpL3gB1+XX
rkZcDc4w1U4mL6LfJPaLjqqDVX8bEa54QIAMsaTBvIA8Oxbr+P1PM42iuRs8QPlOX/2PM8To4wf0
1gOYGYwqTOpQriFvnkex3MmV+Jc0EkkCToT7GLF3UbQaGf5r6zMahvnlr2ixr9gonYk/nN/xrS08
5AGcD/BGZUpX/X1N8A5JzqNfxV0InTWSuwv5j288gZDi65Bf+aFCpPrqu8WXuYxB04lchOv22V1Y
9uh+P2OB5EhjAwTQSyyC1FXxEnnDlaxQ6muPLAB/weSmj/tUf99nrDhOZjD730ZyuGje9R6waWWr
ol4pV/OTWI6KtRVhRPnHumfEXg00nsB8hPpPFFG5SGmexwdZBxbzzESijo7sHhHITkXsKeyGpoo5
A/tYM13QomOqKrOG27TP2+3aLOYdwW8SW9r62gMsYuzetKp8mkSAFc2sCR9LjE5ipLX72iv/6JbJ
3xONKesFVkAusq/H6QvmdL76LcxC3+BHWu5vhrMV0gt2TOiPNU7CnZbfxbJLCI8f5Nm0xO3tJbNk
5w/vjXMDBWNf1XaOiBXlvUIJB/tkU/lZ3JLNnX8Lb6i3mIcqRJLf8SsktQ0KbZfYJy+fzudda5wB
8q+LCq7aJHc9xscZ4YR347MqYIthFdoOD9Xa4paCaTKJAr6ltQD1x/9snrycTAWue9H4R+04QlD5
HM97wV7dDexk2XH36dcETjNy7OMCySVvIzds4oaQuL718p1sudp8UJlrBYNX/UrHPX88+Xzx7RaM
eFT6k9vO4hyHujO7GbXe3iwJbtea6MccgJOFGc2iunvJA7o8wlnY0gxz0O+aeW1rzhOlZbGAxz9r
WDfBZQupo30n1fjzChKsNNi7MZa9wCjBGJkAaZYmgXQFNEoR64Dg9ZcQv97LH5nSl2VV2ld19Kms
jwlJFuHFGvKPgs7qn9PoYD3QBJVCLKH5Rcs5YwDDvBQHw3R2Kscz4ztbDKkoiJEpW1bjzGgTmI0F
vxlEVJKPB6X7tvKW98YREBH3ENHvS6WyxjP3frrh7VkN9Ovd7ofnhVbTNABsZxZmgwuuW8cAMap5
GGgAjVlqTmk0hRfWHNY3VR/CYNa7uZe0PGrFArSsCH8iEc282liW9t2inkCuZVer9sA6d1Y9EwBr
mRzhWU16g0XzcgKYPPqZc+VET21/qRpgQtHqDg0NH1mQw57Yqzbr39AbZKOPCd6XlYRRV0v8mCHq
wOuUzPZtD7YXWMUxwUsABhudMp17D/QjMf5R2WgtOri+mUw1Xb/TyLJThL3GNG+S2oo5LfbL12at
ss/554E7RNuOBR64qqQobfefyXx+wafYIgbkH1m1MkpEKuJYBKkAtPBL8//FibjtaaO/YajN+bn4
sNaY0gwmykR9RCLXxpaVtkR1wFC/BjBgy6BTeZ6W9L7dMVDBEyh9g5d/bv3awaU3Po9LSq6ePzC/
FB/BAxdOYCqPurWyOsRhVNYtdXrvNrI1+nbeuuST57vzHDUZvKaPWYRCHwTvzONmBJ2lM4L1gSaZ
uKXgOkF3sr3X3hPROPlrheFReKbw7XlWx3V8P0C3HuVueTGrmPQX9o+PT/YiHvrUpuBPl+nt6WYI
jej+sJVoU7niRiA2MC1YWhqsrr7fgfSY/Esrl2DzrsGjz/eKOMaGtjBumLu04doPEC8JqaTCiX/O
FB6YAAmDDRjplCbD59FbZ8CLswnExb9pHaQwYYE8Svsfe4unDv8U/Ga61h2RsVQ3s/fiAzt63FmJ
gdRvT1gdEg1oMXqfaQSEDcAsPnBqMfMXNusTv2G2pQAdbILH4AtiypGKOiYzp+WJqQjDAc5bYdJw
ryzv2GAI8rYRx2MTqhECx0rxOKQksDmZJLPfl3OOWQNHyvZBHx9+hpQJA5WjrjJbpH4yHCi8fA7w
QO9w+dP4fiPcKRjeAfVywKVSKO12TIqiN5WdR6AfGrpktnpRFTZcKpH1ZCafNdYMZ8W5igy953T8
VbSKU7Br/Qsqd1i/LVbkZ2QOQLUx0z1l26+e2tOAR1GEThSFF0RmLdgfZwNOBdHgr8mZJChUh9z4
0vsM3d9IIUWpb+ypM9h7MJ8qPUwJmCsAZ3pzsb9lG3DULbg5enDJys2tLtwqmFaY1xIqwvXecohv
GLitoIDQiSCH4oZwVJBHKL1VFA1wp+cISxDhP2mvta1IiYu1GD6w/7AnMYC5TSr8wTqjmCTtHScE
pzvTXJCrAKYpFVRCCbYhLCsxKowU3cUOO4/cU2ktQqjQ9nPEWBAvGhYicwmcVehzGYHoc6nw+cUz
LpMlIudwHGdubb4X0lV03CsfqHa6xm2eRQhKsFyojcHojumacGpV7JRA/jIV57Xe4er1nasn04WU
TDau1qh9yJdXjy9XbOKjhNdRrXJWiS85Ozyi3nnCT2ubd5+jzVcO10jCV24skk6gCs0ns6EEcaU2
HVKuL7lO2np1FJcdRbIJsLBb3xJohwzSRpIA9O8R0WIWKnYHXPsIYpZ7JMROIkFSwjfbWxFuUxBu
NijCMfkVNzYGKbwd2Y7fVvP/lfe0cPsIwGNATktbc89O+6Gb//bsC1IKOEvuAPAMgrle+Q/zGfTj
9mZosPO7fSsxbmj7W6PF4jYVjc6XTqHW3T+4eqxtSHmaLbZHQqODGUiown35GEkUsMIR2d889j0G
Y3AVB0YstiK4cYh/O8xEXMK1cAi4gHEV0ls8FP1OmBOz1V51IH3N93DqSM0rsBErZ0J0+u25ieaZ
71Piee43eowziEArbXM/+bkwMRlrHt44wPycQwpywOVI+WFyvkg+MZnW+/YeNaIED2g4REiPALcd
+7f5AL2E0DptObJxN2rz/8ouAUkU81Z2DkopFDFiMIcghZiHMQObsQQKMc0fp2SnQXBzXzP8oJ7W
bdZxB6SzHEvc7oa48XDMQLQ+yoYJf5AEr3+Zt3tZYMX24nvHw4+L8y//bTEISTn3eT9Qzg3kDqij
IOod1b/43oWZY8TlPi7G3rznDoIJ800gj6fD4s90/Nm8owo1iAZ1GOHsRMg4/eNI8yNKOrHUJhDB
3b/jio9CVOaVnErx8kWrL/8NoErFCWF07HU7+uUYEwF10K3ZDHCYxTnc5+tF2DvRlYJlfMVUX98o
zmaFKzRjOLEPYcjoXV+JHgFv4PRKuMAjHXcKis8h2TXsHKN6jSWI3vFhXP0wZ4ZbkavmC+NL2VXy
OeSAa1zMaW6AHcWTtZgDhpo/Cy/kqEXPwLDfCH24NH4ZN2Fh3qZYHdND44q+FGz2PL3iXZp1kdjp
oKbK3ICz/lui3PsYdKHDiXDAdUAURydndIeYwL2b94n0sO3M7EWV+9wPqcHN6/YTP2cPZ3azkJot
VLe1ujF7jvthJypWysURj0f0ufhV9uNKmNX4wsBKQ6aMtg91+tt9ry6TlluOv+7LQCRGw4CbAluH
6Orxqe34OIbgOGtmF4PzAmRSdVX9PXlCh2m2xLw4+frlDF0ab/vJQa3jijpTV4+FW08W71WGb3AV
0K79DLpKZClmx8A/Vsw3XiG0IpxnVX3XtaH5rq0QcRwFsEkz6gMzX2mq8rXqYgzFvoHtBawSg20n
AgbCQhuzprZx0GOeivuRwEziWRtXnsX9XpyAqrDPnsrThM9W6hyxP0CoeaRAhoiKFyIIsPiY3VnQ
KJYqXBT7kQQWIBPJ9OselyCdELPkj0BDTPn+0nEm1D1x3ml4bh8tAmCAqhr8LzwlRE3rgl6xssms
088AaiSH0jSL2F7KBc6l6+QxY7k+or0YosmA/F9KLUUDDlsCGEomWYqbG2Jdkz0h4tYTsjaRJhkM
TJ1HUW237CtknPnP2tXwPwDNmH6dg4Q2BiALJzM8cvBf+QLyY8WLJ6plgRLC1DM7VsumT6U9poYF
SkzAbzIOMVQ+0ez733/ACnCHwcIny2DeWrxRTcErx6Qv+9ilZFcl9Lpus0eTZ3T+UX//S/dlWgfR
hJZ8RTxugTJOXNRxO1h0J+cdmBxvsW8zcL1aKl3wc17N8dferK5LfLXABT5scfgVSlKz+IykRzVS
ZJOFVEkuoSDVo9ERBgeTZ5nd1xTsaMvT2d9gzu+DTYBAYkyNPpa0ESkNzn89Oki82+fchwat2pXd
hCoQr54Hf75v23B/5u9l95TH6PuUq7i6pvHHrJbFDkXnJA0ziDbkvrVA8DgqxANVRvUvfojYfo4+
tkw35Gc10jWhC1c5r/c0ov/O77O+J7Zn/wY9lzjl31xUTWK9+fT71KpbGX6IOqcZbfu+lPv/zubt
bf6YK4iAUIL5iQ9gOwhw7GTOrqLgaS25gJuBve8FIHhVTDUvzLiufxFBA7UUJwANLymwseNcBONH
k8hJITSTboZLTLkC/rYYMFyN7gwfiJub2GImib0LRzijOLEuBjeCpQRo5xLtCJsVmBNmgQxycPXY
MFqmFGs4QlEwqFLwPUrzQ/ZCC7+TUExmxVS2v1hiN9c6cVHvO0ajcsRTHk72ODTY7/jt1ON6LHcG
LO3HFmbcIE0Yj7uPdeV5RQRaC9OZrkhjQW9v+qL0/bYV4nHXs0BC+Kzmsa7hxsL8nKfOhyiOTtjf
lKyQLvJbDolu12zxD3oNxYPtBb76tvuZ9YQsqjgsYpkCFOjD5aimDjGPD7Sq8SD+gFU/4XAP9pMY
aw0ZD6AvnXhY/ZUriN90SewuMLGpAyX6IPXngxbKzNWx0yWiW/3r9y0JfQBExW9CMLVXYb5HGHfq
HwZZL0HXuIQGhDKrOCyg/EG96xTUhHb+s8M+0jNYdS0OMP/EsPqBxpPJCa7rTA2T8PkzuXMDOTBu
xnN2tarIXSzCjSUgDDOJmN9FhXPenUOQrMaClwtKlq8pZf3Zgt288ujYRaN8cUuwt4skc3ZqHC4k
GP28y5YgU4LJYUPNlKWL1Q++5+0BlODQt0A2ayz5RHr6cFuzHmDoBRTtbdKMFKSpMTDA7od9qgfk
uvlmOGqU7nWlws166atV4ZGZDFOV/Qb0dXKB5qoGMpJcyC72M5wR+LUaDcHuYKFhhYGzxaG/5l/+
lP9fXvSdVOsu/LDuBNAT+dGU0UTXBAfCEuV46bOnavEz6EWaJwjLfV+sJJUi8zI62N/hMYJhPyGi
KIU6NGgzefrRSLdt0kJ6E8wdibdhmr4sYagZTNzXSzYc+D82kYl4aiHlp0W29nupgtFF5EvxSm5x
vNZTVF2ws01m65kxpWtMxkOnJGrLSKb/CTeGCOvwfLB5wb6DaS0KoAnccHuP9oPMqStFPt8swcuY
bb2iS1ChS9af/sN+3cbbFwpXeKABVozD6BM9uzNFmpoCCYPjIT1xWswsM/O3F+lCWywhmOZgzgWh
HIkTLr45o/x4XFd2XQDY3sMtRc0cJe28TTEpRx48NGw3aZIfHIgqpyYg00q2fvLx6JNlhNOs3uLF
QCgN8R+w+uma+8YnuscUoS90EZxcQ/LCkjdLAP9ShYaXcYqeQ9lisvnzuGMrppKZJFDgtD56WJHz
aFsSmDAKKat2nM2ya+UYtR/kiH0FqYXLxWTcXHS6yjTuraVxzl0qWX2eLKHOkaxz4yBH2CWuyuVm
Ozz14KEftnsayhXDuHgy9D+U0Ift+BVJu/GEJPIhZbtjd0Z7jygIyPJcKQyBoVsjEkD4sII31wvm
xVjqaqnjiQGhev4FwqUfAPkxDLviQ5N7ff1SGLclcvkI+0884OiJWV96OWvrGZx77gZ3C4NrKvXS
nNAhcMQgQhMtyTVSDvyFu/dEAM3hSdFgssO8JLHkbB/hz/yLY5n3RkIERJVCr4+TUoxTnDhbWfoR
Z8GD7PrMa4E2DGR/Tya3lveGyrCYX3J5OSYhx8mbPS31YfqYn8mLuaqRM0pgM4NwIM0DbxuNNO9d
ZwB1sZ7jN5OpKYXIlk+jHr9d/Qc7Fl2vxfwQifuZ5wGvgQvUPlWdXeCklMZTAtoQXZhKOG9TOEmx
xUAIY6lPUPUYmSARmhGQKk8c3Ch3zrQTEYT35bxjm/+DdclMkOULog0EHypWFNEtGuHzrYdWuXxD
qTtV6NVNyemc2+O8r48fiO+ERSCL1PacIxlSg+2BKoJvsT+ezZYep/510mKbiqnD2HtVzq51W6PB
ZMwrW8PjbXzWnGWNTca59jFyXA44xdZp3LHf4TtkgQ5wnrSQAUVyiX6MqOSK5346ted3H4Jm3Nrw
USLKFuzuY3hNLagRJSKOYjCq6YIVncby2KzkNsrUD4NmtHnukc/ePtvKZV4xQP3oj1ULT+eu97iB
Eg0/2AC0V6RAaaQs6IzO/pOMzOdqFqBp4V6qSAa9Ft2UcnP7EaleDP5IM8XrugmYI3faHOBvRS8T
vJ6PTYxva4fRCERmklpgPg8ynqQ7zkOIvWTTfx+6OrzcsG294sWGBzuPZGihWX6LSdGPk4TD4vSg
jN+VpHxCHBhWBkkwxhlYB742KgCOZuyxlOgOgf8Q3qMyDm+cJv/GK1Snq9fZcH7xoSs8WAi8VEfz
dAqa9CGImF6QzvF9s+OuOuPTccmeQJEmS1OMmRTytlCL5f7VHiKs0Dt7ppYF4NmXmRWTWkqavPRo
5a47GY5pucuwwPzhnXyzykrfbXpkfXe5gcaQcaLwuiBVl+HuPdIGGIdtknWKE8hz/h7R45HC7HBl
RlZJ3squoGuh7XnjK0Pr1z4l5KaX2PqKTjj5YbM666/cE/TzgReUHU4AqCylsWCuHsEPZqKHv8Kg
47DPWSMupWp3fKr085LzNDo6PATSBb+C412hPjsSw4g8KHg6QKNzHgsWvnhDlyIDTcmTztjh8cp5
rYox0wCz4w5P6MQv7m9e4D/PLgzULM1FZmOjRkKcPDiNTpHkcJUPP+eVuZRbkAvzzEJE1scIzZf3
8o8yAkbtNDtu9lAxmYKNKAwpf+Z5o2NMxClv4vmKGZDnJZvu5o3rpc5mgMM6JxVrS7hW7HmJvi3C
lnHujNDQ1ub7HdfPZfsfZte56Nv8RbEDQNhZYzWlB8Dtt5qcBwL8ziMMHqkcQStu9iT24u+GLbD5
d/rM9xx/bN7bSfM3aUY/yYO76PXA7H/18eQZfybDJTCXUfG85W69hCPLVISdNg8GwXDJ4s9V53mV
v4DQ/Jx+w+Hd4GS8t92BuDUUQCW0e0DOI56Uj8V6AABAGpViHfD0IPEpmG3SBwNiPXYgp6UxU+BL
0cT6lyj0tae+sDYbuOBR87ZjrnWPUA3IritluxJSNq7GCjy2EKdP53CIPaJsZ2gqOXH2bA4D6vIo
Uhb4YXCu49hdjTlOazpbWJAZaSg6LwWGH1Vm7jJnw0UJExu7oaCAw5xwpmPx/A/kz0Y98gsJCD+0
UNEDrz2hCVPvKBMsph70yA8R+m8HF5BVoU6va9AxSDcS9QD/WGZBz5vzLMwr3CC5osq68/Hh5oCa
IRg9VYU5/hpdUQYxsfjZl7gC9EBEGyJNY7CBjPkaaXr3BMIrb7QFg46hyuyL9fvoZbZ5aw+pjJ5o
41TyyS1UhDxIPkZ1Kp4Yh5Tddf1RUsT6Rpdx79Vsvla3DpSCOeOozQf5egy4YPpTZBfeoQcsrKuT
FRFCKGX0nfYeheQ4pQ9WLVNmwp0atrvwUoDUJGdKWTaBBG0Nqp0YWf+aCFKXQNRX4BxI3/o8ok2v
AH2QovrAOIqdB3APaq+TffUfKntUHCHYeahNpUhmvwJS0oqAhgv/O5SzgO1sQro4AbNwncTmz6dN
NWI73CBR1Psd4xw6FpmqsWTMcoDQccgIgnYvcZ59Yv10T4aQIFB8KD0GgLXIjAUr57Ceevs0oPzk
jou3+nkDx5tKQv+GE+7BnkkL8VbS7VKvtHTOf5A3KXu64jt2Q4LC1aIiwWGsR1Gmi9j9yUbLTQOl
6Ovp/cTC6VMLgrwnn51S81tRgfTPv1qo3oLk5zVdGrpLCIzMy9J5XMyJRMxDBhaKHxkfXVub4TLH
AoT1o39P4I/3778mkLDuvgH+yeCjhxv/bX94uIcegPv4Bpd1RMAzc903iQjMRUhup36oFeJSMdjY
HKj0E5iTDKAkt5qbAS0OE0Bx/P0NQ2W7KTTntWsYi7R3i5KQN4YZIWWmc2G2M5GENMHnzgFnly/6
LEiFJ23ULSEWaKbrlobMhUfWwsdi6giX42btdkydgfPnLF6jPCUTXhuxmNVfb6wj/kSWJ1LQVsru
XAFrUn5t8bxWp2hsGZ1VQdAXL4Onbg9cO1bi+LZK/o4q2hT08+cZ97XjSubIjQpWBxmKRenxcgFA
07Z5ZNtrXEzTCLIwehToTv9ifowMTHDzWbbM+98XY2T46daQBCmj7BsQad8KHD/Gxm1jpnLAfee8
4ewZMUE33ziKhptLlweYlXOOMQ80s2DHrPVnDJywPA2mLUIK8VYkdgqmBAJvIrDaNF7wDg8HChKe
0HkevJ34fkQXbEw0W5kQemLTCZC61zHHa+iQdxc/j0H0Da6Lv0ChoKI8I8CJ7aMzuplzugqgW6k6
bzP23gnK3sZELpFgO2x8Rqmr4Z2D156xB1RHFvOVwyv2iiku3hcXnIMoAaT6gntDXZ0ikf/XYJFA
Aql0gncBDnhnfEYCqV95j80fEYtwCpnt6ii5aRggT20ojI5g+8R1FmLOSM17/hcxYDYrQEAqVbr8
q1kfqzHcPU44m3MILa1xkVk6Z2vu3wHsEnxdNxZ1OIlOKJgq9DW2hWBGjIj5Pj7AA4kfv7BxY4xE
fyRjekrtPNhus0hmQutGsTuHgZ7iDsU1P/SwCaN9xBIH+Suj6sHTlYwTdKUy2GGEfme0ZPSxwmJg
+vHOm39pQR2jxgBc32pMm2nDxQGHrnY4BVZqkNvjfB1HT3GIiluZ08JNKtX7QM7Mwp68zySC6EDi
R47ZOTeWho+eKB1HQ9oeCJ93m2fV7A30GxygCc/AxOaYp31k5Ea/nTIU6K0KK1snqfGjFOxgUA2I
0iXPrwu1kBHtvXHbPfd7nF+2zF65fLgMQpTFRXt7H/MSlyNvCB4cXEls6egGSCD9ucAqKQ5+2JXT
cmIh+6WfpA5gKrenH+qwYuYM9NocnWdbhXFMhIV3buFAaGiaQU/CZWcrQR4Aa8p6j8BKYe+Tihde
svC7uUHsZWcRKwBQWFyvzlwoOCSsuVVb+l3peKGGkogN+4B3qoSx0zWJDYH7o53+1bSWxnhnni1v
y9V7DSUFyZpVUtT+6+tRCmIIQ4boGSzZwPvyZ9cciBPiVglG/h9JZ7arqLaF4ScyERDFWyY9iCD2
N8ZmidihKAo+/f5m7ZycpGpX1VJxNmP842+G5lJ1P/slo2RgMZlScaICaRsgvB8HMh3sjufC0vcZ
mkwmxXri00v1IbroCvgy5hddHj26evDZJ3RlY94WYnzd42LLxlJ2JS0ntcUT14YPFZnQpBP5ZAIi
BoyywFqc8tPIruSL8AseFYZforPFtZC+6efR+oI+8zK7845uF0hwAX91QgmoiEQOkAADwpb+Xwnl
tLJn71rOL5R1nBHgMPR+cjIjXh3vewYK+MXuYpj2x4QcMExgFIOpK+LEiQzcfGEQAkuR73zSx0xc
Oh/YoNSrllA5OX2J6uWwsRe/gJBFbmoATyK5zE5KEln1cgLaE3HjqCPfzg4Qr/ZwK/IejQUrkjL7
ZS9WFSMJ/7t8H1V85EkMvA4YbsvF3yxulNncj/+sy4hWPjHiHkCqIs1O2EpjzlYKXB4FpYh2FPp8
9k+ILXn0/RBA/d+UFyv5vYTRCaPIgvjGL0oLhuwddt+AblEw8bi8vRUf434kx43qTRY3C3WI2u5B
I3K/mQyJbfeiWLe+l1Qt6TSUkpXki5WWzA55MoynDBn+ZnuCEtOIf8pNZHcaOQuAn3VeAKD8Ytif
zEK6jgYHcGXjMw+V9I8RHVZ2QpdsYSUtvuHl7er3RH0FEIjfMLyeL7vfcdRHer39Ke6FCrzv5S2m
HrWBaFYUvE0Y41frxG78jcCLO/PXV6h4vJNLx0p/1d7kbyOnKx8yQoBTgVlA8E/wBwhbpF8fchZK
/Gbg4B4/tBnbt0fq8O4Ikw7fpJpdfJCaYuKRDJ7h/sLXqy6V49eq7raIhwXsUMPSDABLuimarWM/
RgjxxkZRPmjGQD20+8pIw/geOIFu6ergosgCNQEhKkEd3aHGwMgf33dFRJprMEP6y2f/ehaSlSS/
7cyngNfOJJJ2U858OaLoAvIRvLVqaGmgD94eiLrrLz4iGqTRj9LX/FytpOVwxyn8uiB/tbCSwq9s
tSbcBHEWdC7+0vvKNBymsuSDJhE8g4ZaQjv73SWsMKCu0rSpWO/z1ZfFDB12yMruZwuOrz1gNcAA
N/MV+ihFZiJpvzRaPr+OmD1SnXYjJig3v97QX0Z1E/77a23iEi1wlr0c6bLD+ZZ3Ml1B5eMz/RYc
AP55Z9C2RyCyHj+vMZ9YviSfh2CdDdIF/xIaSpeVmnz3YMMEOqIKR1ihCOT/wOYjdVE4Z916jNAM
mCiPVXYeV+CVbslCDrx48GkRiZr95e8pWVxDavIDNS/+C4PjiVraVWHZ42lbmLTq6E0hcH/MlYbM
jvw2KmopXRh+LfBkCm0MHEZGdjlZ1U3Wb1vVEnDk4AeHGbZ3aNBbCMg4GPx9zba0ehtxZOgo2p2Y
1QfIxXViqOasTvIldp3inHas2/g4pFY2sw/G3Xgf4AGGHx7sAT17WFTtH8hgr2AEg20sJz7AQ7SL
5gsMnSjCb1fgYyAVC1+6Lafx+TPFPwkJC5XBruFqXg+wdTGX+tiAHia14cyIThzEwIbkVmqrg8aA
3iek95RSrl05Uq/Jye4hz8Jh3W3+znY3POKxAVGsh6NDUKXbd7whLaEQuexf+lKErrEo0HRM4GY+
xc8Qq2a72Q9bODwUwYAcSAt/FK+Gk2WH89/xHHwXiLMGq4uPryfiabCmnKsGWov/g4VUxucV/LkN
7aAuG3g8qyvQry3nhtSdjhQJrCJOuNv5i679Z71+NHZu5eu521idkyUNlPuYF01eE2BzgrmpKsqL
Xeb4bUjLFO5p8EUuWDBRhVqx3xfaTjrmk7FyEVzvJb7vlGCUvpK8fItollaXgzRrHbqrU8yqBNBh
go6EJQ1mNoMKFkOMMUFlltNomH4qon+6T0uDF84NQrQa2NVowntWoFjbCIJ4NmxC0Epd/FXo1YDn
uFaFxs0jCQU+XyYeS6QRgWiCUvLOKtJYHOQezIMkEeSCbRboqEuA7tekGKauo4pr/smhubF3uz6K
JwphSj1GzCcDow/7+7GpladTInPqyeAjdgPnk/1Cv/H8P0qVvz8yz0yco/6m6mywkwyO31QGI+xf
jmsD8cZi1gsDGMy2nTwqcx8/rkEENt4mEyqiyWVdILK3Toq568CzAyqiW5gS9sTQYo5B2jHEt+Rf
Pt2ARoPC7TO9edOnS1z3dExLtjRG/M3OWANDlb34kJrKuQTTcoYP0lne7g6OqY+pZHoXfXCEwViO
Oz/Rev1Oxj6dqORnwc3wv0lib540Jqe7HXNv19g9Wauvw5EwHNGxM5pu/iVv3F8mqnJiVwn1ZOxr
JqSQ3q2R8znZ3AtYUNmTP60rkspeaS0zX4ZNUoSuagimks2UQ5DEG6BsKhZ4f0cHor5tDXCEQ6vT
OqfpAEBDr12aLh2PHH+JSHwurQ41iXUwe2mZuF5AOOiZ9eX67TtVstsQ5YWGA3vHFa1wjPMUX4l5
hxDG4BUKJoHFJmHGGIs9WLKfyqWteMPypKiSZT6Wq4wJy0B+oVw4GOGBzsmV0gXREJ8SsQs+bPQO
1KjT7meKuGMT3tnUBzovA39TWow3yk94O+hk9YmSr6i0ml0eFESS0/ADEdxmDRULcRmMI9kw+Yrx
Y13QJ0KgflxGX0w2/nTp+wCilygKLk7Dwx4bXwjhp3DP0S4rPnlzUYTgtiBj774X51dQDEpastnH
asV229ruR32L6gihdl9mAvKKOKY5e+nt19OsoQoZRdWA6a8Ll9p7XUT3nlOIXsFF1ztAT/8wZepH
A+anohoQxd2uuE6ayUXwQyEMxOpg/hus3tCuhwJ8HJc3r/iKJy1+rQ1NdiU2LNLlbTi5qI6vfk0Q
gHfYfjzQYPBQqnXMwuhemMIzTnhw9dK4gPzi0CMw2t9/KpEYU8wwBQPMvfvYUf5PSXpuJreBDSf5
yzScQQs1fW7Ykos5Qqd1chCrJz+8MDozrqEUOHx1lveuK2s2qq8fSTNaTIkjT6yXC2MGRIbDDDKi
+VOodPm8NzNBR7a6TCP0HMnffYEAagHEgf6FVSv5iXqXf/3v+EN5dGFyY03gtJ4y7MIuwL6MvBpI
cxzu1Mbnh01xokyoRzfe5iOp/j8yaO7Wfij0c4pvcen8gRe6TeX8XyeYFQlJ0Keu2E7zU6gAkhuv
Ky+h9W86XDwfsPjcqyHxxikzBXreTvyWOq3Pedqju6XZ9ql9+Iz+W3p4/WkayYS9DrOYf/MH6ID+
pDBkqiadc8lBeNe8v7wUbt24vX4El/EeEK9bcMUwjCc5NqSgnyDv+mNg35i6tIBumF0/WDodrCoB
IFDDyFWCnIDvidwEb7Nx3MFAAKjxJdhf2G5NVpMAXMNrKWUrR1mkrPARaSHM9mpJdBkecaiuo5uP
V/V8gV+LvYovB/A/0U5javnoNCcipBWLGn4IHaaoKDslrE/qICWqvGvYzD73yao5kv2D31aykbES
k9tsYrr7sgN+Zw+gIkmEV+Uow/DlgUK25+DkZQMWqTtpY3slPwTd5kAN0Tv/8zk/3v9Q3iI+hST+
NFMBM80kVmJvmwEKgIo//DKyM5UEcPcrNqBSnsSd7ulnpP0hSU/iYRA/deBR+zGBz6OMToikM49/
5xkECDhPUMkvTIDT+sEPfyEpegSYG50QjHuoD+LVs83oYVTnOWXH5RK6yvFoMssxkD+4+faTgaow
pbU71LDiJNa5BwxMyrT1437DepvojPSEeJ5+nU42g2jHRf3HxUpTe0hcnyQRDEejNoairJO5wE7A
J9Aeb2BghZCa8lRO+N53pAsbucakrBTuN9sgpymXIyD4jQjG+JDmK6cXwFvwLclT5JrQVkzHcE1r
mj7mzGQt4OE2JaeMdhyOBnyphQ96mGyASKuQvWAXiU3JF0NrArSRJH0K+UVOUgjuLlLpF9dRl7Mr
1oPHI1ZB5G9wS1AYQsjawcahKUfQtGc0QksucGykV18Cc1Pq6dyE9YTZM/66ynKpEU2OcKJEwjw0
ywmkZQ0Lo73xtad4LGJ1h3mfwRMj+blrOmPoPviLLzmpGF8jJ/13jV5FhrwpfXq1+Vk143k4etSu
jDs9AUmYXMz8imhEwIP10GxVVyKsD90egQ5Ea5XARmYsVJUqD+edTNu/MXgttGvo/bq87JhZIn21
cPzFopz/2urOz4HxC7a+BT47YcniQw9lYyrm2DiSbQ1TTsc2kusf0pRY3wxgQLNTB0RNMMwenwt3
91ZFDnWBYJkLxFfqHBW0ZQI4w6k4vWMZZinQDD2m1UVKBVHAZ7073xHXK9lKX6clVRv4WSIbnJxT
JgXNARzJcZmqk0T5P5WhuJm7cYsVMEFMaHqr7DH+MqqdjplDYL4N+0mGDHNKcQdKNvr0uoe8G91P
LiaOForWl3nT/mGSkqDwsb7uEF03MoAPBG+4R1dskyDg93HNxo1CTM9PvJcHC1nfnTus39dochr/
YQuoM4I/WZ8FVy5Ai51T3jfTdvb8I6f6Pe6i94LI9hUNvLC+3Sgzbrfph+gdp1QkgFrv3w+3wBxr
qrmbsb4+v+LeGM0X0wpt1P2Ej6/skiCPYwOBVYRy1IaMduro8vIkX5+DfZOTidrPwGZ0rqezl/s6
XPUuOtByKYWw1MAn0sy5qLiqfq7GXpYnJ13m18IppbNuvxntISOLlzF74Z9PMk55dU66U0DZEg8c
ORHWGX6hWsOf3zqYrMNc7QTb1WmCdp0i1KXeSKSblJEhybLireF5zDaPRpzSUNA+upw1leJpIs7Z
f3s5tkcrX8lusgkW/BMgCThHtCzbXoQJRCatI3JHX1HEt46IZ+9RoG/hgdCkh6SYIWBj01JkUDHZ
f5AjYWm5k76P3aUrVWEcvMinwPzf5jHHcuDw2qVDcMgxhnS0q+7QcFo84DhzcpuyvUgBJc5QjdEe
MzxlLgqRgSVZ4h75gPkl0U4L8oVdqTbcZf/vSSC5kJQBhp7gtMFY7wkqQJhqjAoVOfBCQkGri38g
GJ6klZg1pDnnOeGy3amIJeaS3XfiUWJlwC3gXTe+cQvwmuWQAW6tKQYoIjfkBfqQu3evdTf3+zJZ
g9FRQEeu7ViUBIZoirgZkSO120Uq4bT0tX7N4KdqsHX0wumUngRczi6OkwQofy+20fG4oAl0ll6g
UNH4Ms+ysuOinN7g9ms+S+9l9QA+0KGMQD/V0x6Gjav33B8x7fCNQPtJdBhalESPkMqlSxjhqqsL
QNU26UuBCWTlLZB4cM82aEQsPe7eCZ7JugdG70y9mLQoE768Z+cgiQg9NFpyc+vvpNbix0ZuFpZp
X7ONjY+bV3dcYPrMuYW+BZIlU6sUW8vBzW4Vi/AiCNh3+zL0313/PVgabfYDIiDn8+dc0UmM71db
0a3PulljsaPPcP5b9aKaRm/6GYozym0DU8dX8ppSHnPemypO/2jvICAhgu0S3AECQKhJCxzA3Qlr
mf34gtRwc96jPrqUdKaqAo4d4NNjDV3jL4VcLp3m+Cvjsxcb3FI8Q9bkuXTfQBkO+MTdDr599zEk
CIPtlWGEB9fg7aushX3NcBpW81vx2HF/H7cXVhes2xrDBpymQzU6dEw1IL79kZLQD96eWh397PLw
TGbDridgX+tleCkmdvn8IN2pIE8j3jN5xdv+7G1zihPEpzfcYgQcq36V5kO+FvEbcNbkeP1RBiXK
OYAF5lQtKvcGWrTUecgM+aFt7p+WG/2OKyqcVYVQsTt9OgjKpvEgAPE8xavFB4PPfw5jT4tgQozr
ZeUGNXrFLe5uvIRh3H28QRwmsR1jCLAT0MdeDtsrB4UpAdVzvFigvIFCN+dvgw5xB1+3enD2XkMP
YdcSfpphZi+Vz9VfQCvRzG3V53Bq4ABBWoJaTEqnDLWiaCZlnI6QE3ot4+RwJ326GhLEbmlTMZa4
t+Bi6IYQ7ka4jACu350OKhCvwvlNaBSrXAu3KuHy/s60RWWkpPO0fz8Gj110MO0MKB9eHbYDqHAo
jD4mEy59nKOoNocEsVvDrvP0sMrKN1bacm4BIv7zidHhJHOzdubQb2VSCDcdF6w9CpmGrgGWwqUC
qfY8ZbreWOsuiS/8JRy/aa4tZc9EXjo9d/a4VjHR5cY/05kWqPd+6a/v6kAnZAmR+C0AVqYlvxQn
RC9/NMWzHQdWTzAMoBq4Tt94sNJp8+JUrlTBBibx9QRSXM5H33VH47Uhp8JMouaSTLVzTjhlHl/M
P+H7yoIFg+jhPw7FwykfAMLW7mbzeFrZ8nCtMD2+eEQyQBvkBM1lpzwlfanADBuXEOmXMZ7kEkz5
h/kAHmU6o6EG6gZaPMy4hyzw0pvqhoNchGk1+EWPEhSEQuE3On/tntWjqgO/Ub5lBKi8Kr04dGvv
jC7Padfv7HaFKsnx2z1CAuNQjpwrdS6qR1FrARXs3JCchMe0gl0+LeOHj3RpqlRE0PnwR8iJ0AKF
gjYip4K984B7SkJY/UxyIyyeYT3pwgd7+92O/Vh156ehe53quv39ic/hnkBu6c3wHDfmDYcLQhDD
urM2nnbjnyRPo3m5SudfmpTMTsHjlw+lv8SDRqT00SJFn+SuYgUd4jh8QbkFje9hOTC/6HDZlwX4
4yubapj9WwOdqN4rcirvuX5iqD6MB61FKuP1kmKevWMZcIPhkg7ioGheT6P6E7+03RtqxJzqB178
9IH4f8Eld394HMp+SuFbvFlF5XX3SoCbfxG9VuAY3WwIEe5u5fibeUZDQ3dCVHswBpH68Qx/OCAi
5ONXpBaQitTIadSZiwsS5oYwGYmFnJuIW4NRKsJxtUj6n5T++L5Q0P6hxQ4NzA1wsQAaIXFnBGJc
LjeFTctIgwtw/pWU8H6k6SGlzPalmkVP/LYlASXqAnsmLHMpxWhxc2qJYjfkzbSjFjYTKsXcDAak
FgVYo97MyqVF8o3wMqY3u2VV0I8eoRFhIC3Hym+cyONe9k2gqyKWbw/VOWtAd0/O5oA/WUf1CLt8
/7BI9B6Ve5vB8EOcbxbbJ7L/rt02kg/JtO/CZN1i35SMZGbPFHitE5KtOWDkPfFdBd+TImT3ARj+
vA12nlNmLYvPYmecrfY++XywAw5u7m9R447wc+/YCVezztOmiWCTYNkgyZfE0iFDBmDUHKLmSqFM
+1udar57bG+2snxtjaA5wOgk/kZbDq5C2QQnlf1fTnoBTxVYKOA2pTzO161UL1Qn22h9QOnhVMfN
lb47JuCqBxCF0QTNOvxV09g3iCkJh3ZuUQeaKgonsOmOfyXP4TRtxmpr4XDcjxW8zUqnn5tXks2e
GP0ufsC7wJJrLTmT0reqCjx/v/MaHiiuJ7iJwWIHqTfCu7sBuzR6rvcMg9PsSm0x7YQhj5wx/tDZ
uESw6IyPbrIuYl8oT1rLn3dBWSZIjCK3rVsD0mE4v74YtpOnbJH7J+7h8G8CxSKb5tDYfO22tK/S
tY7K8ju7QAfgnz88H5Z0V7d6F4sf2mGazQN/Bqc6VPpu2wWQp1gCBWaQHAw4pj6Omnu8xMMDa+Vt
w4vl9GXb5ikoDl0ps8y1nFmzx+lbyLjkETDuwTCbMwvX2KyYAspAbOlMkBDIA/i6YhOpVjHBQ3mk
NGGNr+9xGD6J/0VH14MjotwDKqYexk1d8/H9K09ej+YpBTT/PmcwUFUqQMx41o+M2rYyGLqn2t0f
K9SfO5buxxwzAOPtbfJg/Oma4xsMIx4fHSMUVhTs6jlhqo8VvEPSnwY+Rbib1ZR+20/qWfPK5NvU
F5t6fHLelct6xxL/5zHzdYH3v31RVa5TXQSypifbAcUYxPOUhzPoiGrVWd5ivRaqYSkMc/070m/5
T54B7M0GSwz7DCDA95vgRUkn82SQfAnVz7jHGwwkL2xbvazntqumtIQ1DHkGFJqo/BKqsWH1tlg4
cyDW4ZDnhLh3of0scveesxsXIeD7mXyOP26i9WnJvIGfB6IBCgXOIIbOdQrcMb6GAyPG+0K5BN/N
9rXs5hbjZnK4VOu87fMd0xi0uJo8iKqBHKWZ777T/OwvGTgv7zLtMHdAK4deatzPEMu1e1nFoPur
BT5E0+vkebKZaym6Yyw5vwq7wecEAX701p3Xx6wP7b+8JmZr1N5US8iQvpYa9Rc4IoMT+iquX26h
24+AcvKlWT3nTCZkZTVzDJaTb9ian/RRusYyl3D7gG8gYqrWGYHjln6MFnBXjl+HDSz0Ec3EAaEy
XQmZXwP3Phn02eLv+RtpzjBrCF5kvostBGqOS43zD6+CRnhAMb9xEGaOSliD76DIcZjtMvtgLMfs
jaN7AWveQQHmsbxhUH451AMaixsQPWXC0212YLaIYWYXiKPEel/+rovTTgbZUeae56dF/QUVJP78
kodXuwfa4VVBfjiHnRWkZrYY2DTau90h+y7o+ToU078jNfqC67e0ccmOSvRXCHkx2ExuF3vH8oco
Afjb7pmNXTgEh3GXZDf9/wklQPbQovO+VR5ETkSGhd+OIb58sDfYosgZS4ozzNzjY97Ygy3zZW1g
dRjh0iJQSvKZB7Bj4C9VYffASKZ92cwyY1f0IeF5FSdTcqUawD8YJ64CeqSEAnG2YOP3Dwx2u9hP
FdPz5OSd485fdVR/iFqbTXxWRqrzoJ7q031cyGL8ocjvwSCAAYlZPE4x9nv5QP19nKkk5pjHE4Yp
QEkWIYiMS+eXQ/5z2qtTnX21NyEgznAHrf3AeGjDLT+vthyCDGh74+dtPByBgEKtBA0g5wNwjVBx
0PT1BhicHEvr2lqNIZ4f80V4sureVff9FLMCIYN7SzYQ+kg724jfYbPuvOw1THerPfbcEvtyoS1V
6dPxJrk1/prc0U8afvwSnw/RiYbJY9S4l8Pdlo8IA0IGRTyoUU5XiOieiqU7ZiXXMjpg33959Ymh
DxGg+F/gZRDj9G4yTGbQzOcspwUKCMbCYKt3HCFxQEUd0qVmxgvTPW4ql5VzTYerBtgfrW3PzPTV
D9ytF+Rs5uV7359RL3QXatfq7g16pzrpcSGVco3dnH8aqEzaivVAgGDXMZhJfn/KqOeww/JIw6Lr
82Ae4eRr5+O1h16G0Evc5NiWQgeazaLOGvdr5gttVTnPFo+OQ439gGjTx1V8037cSXo4FXY3vro4
UxMpTk6uBc5/NN9fqAGWznB31Nsd5xDnllzZylhjc+gWIOD0U8DERX34tN7gD+K7QMf7aNyauRYj
0a/Zn2z+BofOwP50vBPuRTC+ULPCdPntryfvBZ3wFHxgfGIl8F7UD79Y1mOs2Dt3+AheS7g5JIzh
SHp8HzrH4szJLtzLFMuiHX/sIMz6GVnO73On3KnQhDbeEP0+tlUWHuUDnPIRcHyC54a0jwhiw5mz
TfqL6+4NM4XSfL+jN1DvR1JL2nEH3G+9SXqrwUw7PpMzdrxzWtYeFaCcFnAyQqggiZmj9mUPaD8L
SCIL2CtSg8+YF0WxwMkDy6W3W6PHwRI48sFrA59aOw+kzRxWhHFUQGF6M7Eb2iveOT5ixrg31gPa
SyXnVuJpHzHfJMIh1WjykGk3PZBzJSAUVYYmlhG3QM8zuCRHz6l6dRT3F1cD87u6e3A3lvn0NHni
kW7Orl4TNPYL95A1/gUwgSyKo26Mn3MXNpZTLEhktVTPIIBKhixg+/hJL3wYrK/NAlx9Ca/CLPa6
KIADWW0qPmPNhHqXmYHHQPsy4oRrmKczNUdkC7xD5OlRzdRpUYRM3YFq3hU7ph0r7gtUD7YZye+4
e2hiRUYDj+vr/45v0fmaJ7tat+Ew6Uy/xRQHfZmpZH8vKeOK+6i3uKPiVubDebE3dg8sga2XbFe4
Hu0uLAsCDVSXFv8xsHL/zmgOnGy8mfZvER8kp7/qcQePnriFicuMEopKhmjSHSB+iSiAq4Vj6OGd
xtqC4Sg0AcJGq6PGo6MiHQQozuGJmEQRhLhSp3VpVlSCUGd3ub2j/9lwBO9vtSBkgbQGqT6cqyzj
K+Sp6+y2axIVam7wTYdTwgCIrAXhuXUd9WRj/FTwVLZvwbDmS/wGOpAM6liZ1PigzPlJwFkW2+GR
MkfhOtXSbwSKlLzxgzfrDM8sg1t/BT+8xJ7wtaz3dhQ/DAs7Ny/g0C6c9OymWRpAPdleJzFCGZD+
r9nxoZ3Z6W8VsiHx6wH3lwniIAc7wFT8drMsO8on7x4/2OT5H81Mw+wxs7z5fBSecUrGhgeZsyEO
zyZK0YB2w2uK7d1pwOCHD3IsyIA8B7OZYm9hgyEA3dZTPllNhcKjhKS4ukMlCIbzWcC5nMrTA7f0
0YEwOn57TtXSO4FHGV6wbS3bXWhwvr5v14U89d5uGzfD7O9JOkUc1NkskC4A0cDl7o6SfQKzB4ak
KezbasuwDo3ffKEIyc8LZTY4h3uNCQEReOHotkV2VQ/E0kIFvVzSmYju5JAaA+wFuzs4Hq+XSC8O
hzb8mIziGsS59dLQEHM4sHBkUWrv5iF+dq2X5Q42xTjyDj2qrgiuZjg/tjvgO2h4/H9Dsy2gzATA
xjCF+E4oKtwc8KyUdx+2hSyzVSQ1T9uHKZl6w3UfPN2Qag35ME62fKp3BnbdkBQGISxs6IjHe0TA
OOHcyt4X3mPAZgIcXcyaGP7fbCO9dOLHNgb13rIGNJwFpQlkbBs1PxzXAnIhYKWQCRVDbrNOoxSX
EnIR8aHwzxwPuCl7XXBKeHCPeMXdHd3gQjwrL7LFljiJVUS2rv0WwetuivdAzDK+UCvV8bMKLXzD
stn7Z87+nwlSvZs/igVTR2erFmbQkonIdKp2FzACJFVM+vR9o1if40gL6UZioaDrXOA0TOZLhgAW
ZQA9mTP3ZxEPw3VGC7GWZ+e2a0WwORbvFlqpHuB2PGGhNC6vLZ8eJmZEOEo/wfaEQiZYoXt4MCZf
rXjgOZZ7vNyWUKB4e7cRzaGk2thkB7JMoOO32MOywaODl0Hl59vp7+lFeL96P4QAx0Xwm/e4q6sA
YtosmJ3xiLZx3ECHBlLsMRnlnQr+IZPzl0no7Ja10HpH3jyMlBHXitmMZkwOeHYvRbD2vdwwj2JD
8M7sefCEpfkpKgBPhGdhZU+eY2sW2THoBHLD1j6fLENG4L3dDO/CKLZZ7oY3uzjeUgElxR6NWaS9
auCTCpwwzAuBldp29mFV3x6WABCVM/ubH2Mu2SVLk+9IeK+FF1z24viEdm3L8wCK2jcN0wA3NKhA
/xIoyVBlTkx9UZseLy13rZWlx0OX9Nn06AmNgbHgWcbpscSUOWNKzMPs332Mk4/8Bt3jx6HnF8+n
q969/BXK/5ZjYilTgjB2ziz2IH+8OBxxEK7EHaIaWFTA95lSq3DqtBSqnJx+zGlIqUlKiNwyDxNv
Slu853ws9hbnJOeNxxqAWgdak5YPXuPuzt8daqH0zjFp7IJyFXegPi4WF8NdcEIFsyAtHA9nYk8c
FJ+tcf/7Z5N8mANZdLzuPV7+HGadjEn76WmKB7vqIhr7Jzbqu52O8z/hmj9+2cNxy1gIOx28lRLk
KvOxIweNk/cOFxAGzKN12G3FcpQXAl88fTyyCGharm+T0fKzn0tLNn4spmbmh586GP8bDjNXle7A
iK3gG/08gNm7i/hluS5B0XkpqFXdoGT4xRldOQ+rP8MqQGMcgyv2E6KCTFUgFelODmdZBhl7DCjU
wsVI9QCOLI3JjLS4Buv72MPkPPqWfDcb5rmwZcW15Px/CY+SumMW1kHnmpCrYcZlPrs5qPW/CHTM
34Od0axZjNIvnHEka0XW5SLsxwfhbQcg6CJgM185O8S2ZWheiT6WlQFFzgPtDJv7zTwXl9CsvwvS
4zHNIfNBPciCjyvyFWeJ2cRyC7VZvqc3GGcVG30QcK5+4g8yQzys5So9pqVneTO4n4BKxBJZ9iMW
CHrZ+sUyUJADmGKw3Z68ActbTn0k8VnnxGzAYSjqerrPUlCt+OljERPgY8pb4tq72wwnJFL1fFrB
ZklvEMvEEjwImBOuLgnzygiqOScA2zQb0PAzr/yOc4FtcmRS0u059mwhYHDwFfz7EtBx7s690DDW
eCdfGPmYSt8MKGdPJhH1uFAAj823eDXkfVvBmJk3hXaUKuUHu5VcRehJciAkPRcgbEpHFqIm7ggG
oMKqJpbg8ewezPo3bBJWK5wNTNjpq+blcGyWbrzZw0awi5cX27cSsSyaXKIfIE2MCLZXp29G0Fll
K62QA1/qaq6FMncXfdM93bA4ttGtrqLIxbeTYcy9tf5xhe2Yg8O7zvIxzhEgzBwEGQ7r8dteAU1A
wd44MDCY4DvMHxp8Gsc7JpSK8MnmRB8BfZKJlchOthc2Hf65/N/DFTNYuquos7ahwvNBBQuBdDCu
MkRuAaoksT1PeM7ugomSP0FAM0UlxLCJWpqZT6QE0Z4XdkloFOzHv7/kGnIzzG03Ou2YJNufeXwK
A5pnCC8zfR4zWQlWuI/jK2tz3tnBitKYydIZFzZCcFnbq7nVDTCYPxi2LDdCDoTRWovGo6UV4tx3
xP9GeHgvScOGMKTm4VSCUH70bpxRA3eBuXKSaNC4fgTw2KSKQsG8xiwPz+qN+BEBz2z+oMDJPK9P
dyuln5JfGQ7MsM55Paum1PG8IMBWNaB/mLcuTm2pJ4RcbyxEmKiCHZqlXk0/GMJo5+I6fkNrY4dq
PPeQoJmBjR2VTCeCtQpAw/+/Y2qPt8uhnOr+QW50+Dhn8/gQ3lw7pGnrYSfisYK5KNvdIT254Yh2
nABe6/A1M+zQuAk4tufLTfpznIHjjMLr8mDx8akE+TBl6GU2tRBfC/tMSPcKw+b2wwuQbhQLTq4x
eYRbGDHZesDxnBXj46FcHGQ5J4WAS+twnqV8/ksrHktydu9Ta2mV3kGjqskCISLpCoyQeL6IyRVg
B1tkUuhUgRbFYGmOwsHJPGgJFot5hqeeh385J8Rt2hwXC8aMCbGw55OTLLhMqJHTNPwlB/mRdAvd
HtXhccMXgoeoNwtYdJS6g/UCW2TD/MCPYAHzzmPusYxcirjZUvp/ucuz42FAkQNny7MqxxqRMhyM
wtadh8cQc865RsH97yLhDbasLP4E9kPFqpMmVYx6ZxyrQ82UiyF3WJPEv3GREfRFremFVwpEzdQt
lpp39Bg2B89VDjHrYyeLJnVxrYr7zhaBB5NpTwCBK9RjATohsRKI6nkC9tCVlQGltg0UZmAuzTf5
WhwEBYYICTPwMr52j3Vm8Z2Fc2laMEI4jdcEORUBTAUqVKpTdru6jAPr5YUP/HnYI7W9HOTWcn5D
ZyYLBk5ge8Be5jyM3/G2wa087iNPEGlYB3PmgOSbQInnBw69ecZAnldgvCLdoyhFsQ9CEyjMhAkT
GwRfL1ko5ePj/MXYgZcDyl8vrXntsWEhovFZOOJYS9KoweUl6cTYg8yBtKCcUnUH99kxGMwDuP6C
jEbqH0YU8KVO1Fc9dlHrQIJu0oQmJxbFPrAj3aU8Vrpu0o/cPzbxRSSRa1POy/gtecyz6NLwvfJQ
F6lQtvwVK+l4n+W4Uqoxj6D1eAjsh3gFKrWiDUcMv0ZwSmim3ZmDmA9Z1BAnsWPPcdFPvisOswks
LMF8d2L+9S2OC0qddOB7aP9dGWMR95aR7WKEgrsIY+oAbrUz4bCDUOL7LtY6VEhxvA04ENJiwUa5
TyhyI9edMA1OEpNds2LzeOz7lE509tlC6Q9YTIQPe2HKuxYEcK4omejC5DVWyHUgl62kP0uiGgNc
GiyKaT5bThcEFmDPaj+nnWNTlCswps8EkaszhA1lXtfGQkaryICbocXKBo2L3DugRfBDxTyZ+Lux
Bm49AbqVXK92xFUhKdCfBUIqWNHStQ8Nu7xfYRZc2XZhsOKot/eno2tG3IysdZl0kobAZCGJFyJA
mZPi/hLgEFe5fDsJD/0j2bv/kXReS4ojQRT9IiJA+FdVyRsk1AjzQgBCeO/5+jnJ7Oxu7M50NzJZ
aW7evHk3LadDrYZnanJ7fCMpSJ6LPk/wYeL/bb9U/nyIMWstx+xbMd3U37GYx9x0cM36hC9RFLNj
CjFVVsZuYFRJhoDRWNnYCH3atRqCKIIOE7S7iWcKPzHIrhFyS0vsrVqzCtaGE0ci5IjMSVXZHKBb
G0/7AHwHunnQx03PPqskIX8YADUaqBTMUcPJBegHmsMXEkmAaNHyVmz9hSWPNjrDWxvIx8z30ja7
A5yYHsOLcB5hxUmz/MZYn22a5vh3Wgas24zVLoECsVGx6TB+YMKwM/+eyeScvBy7f9GJFdLPBZRg
5pyz6CXO8Fyil02WAXMUoomPfeClggDJ3x2YFI5T/DlHw9mXYVi1Y8v1EQ/MfF4ZUY+Txj2uU+qd
M0PJrEOhxsAviz4+ib3TChf9u/ubYDhwtStKz95N/dWGYur8KUvs0GOkXpmdffoc598SF12SPkhE
YJgHQnqthCLgkfHP5HgycMxSd0AumcypzrM7qefe9XkEVO0+yz4p8gaEBbanmlzvWMW7h8UXoLDO
G2fweQD6CjYQRCK8zIMnD2+bx415KYP8079VB6epKg5o9unaicqU7h1CuhubUqb81Pj3rneeUIYx
Wq0ZFrKwAsXM/6CZpEU7zANBF6QQY1FNscdGXJlBExDkaA2eUXMgYnxtJwzbT83OlhBfNch2PQ6u
zIxS7PM/rEYp6mezQMaetGBrzmjozC54cwbRzNMwZeKHcm7WYqc1xSP9VpPUFbM3JHFb9arzjfaP
KbiSdHNwVOhzNNNwGzPYfZf/s0DsTZcSNyimS1IPoIuS+K7T7JC13O8XKg9doBn6jiUrHdX3CpOG
VWo03Co2VETwHFHDv+ZjsAC2X6FUxrxugpzqM8Va6PQ7oMgVjZW05uz/Vc/0fjMv6KvJILpBlnye
ZLIeou2QXH5Ebn+aIbcvKmQVR5zVq7hg7jaZARuq2hXnA00GChuJIzV4iqbkHDbWjlRt0Jzd+ytY
7zzhp0PsxreVReWvQPWWmcSH1VGbOSszitsQVO2kKTNI5FaEujGmwaQu3jiWH8pJBhiwwk4GdJLx
StPamCzwdaUiqicEcK+rSXfSswZcqjwQwkCdPMdLlL+72ehWX/Ytcdir9Ex7t0/4EOmY1pzECloU
foN48S07pDfnkjHtEPdnjxmWYyo1IyUpV8RoojBOJJpvR2sVwfKJSEAhxFJOteJ3Utngv4yDSzmY
tujXKqPh7FgthVA5JodIEckDuHMJSP1mX2+9YfpfOSNnnJqerjANN83oLnAj/a3TJhlrW1gpGVJX
l5kxf6H83HIAqVZ20WEEXD2CvfOhmicqsOaB0RAwMEjwVvxIwI2c2wXsiXXLFzosvNNahOHgqYEi
K1Tv5JTXyTPeUABeYE7ob4QLFIAAC+PH3WklqWefouOSEQdPvRqdaQXnXHa7ciTYmcqn7KkSqwG/
13FFj25XkG3QVOSgnz+ev6VFg66Ugm+/ZhGjUOjub65kencv9QQ8Fcfw0Vf/yC68Nj+UD2QfK/KB
bAeM3xG9Wll0zOraGWbJCNXA6Lor5nmulrod7K1gvbO6JbBpxafBBhmvBPGl4whCPKXNwVYtoap9
NDtxN9D7aIihUEDJz9zbhuqLuuySU7xViB6VHVXr7crEnTJGX1Wj8mvrt6LN8WDFoDllPLOm62u1
nr3Vw76NthCYACxpr67L9QE9w9t40fAWJzZ/wjeuHTB+VKxY48DA1jRhThadGIB+jyY3+C8jH/Qh
VyfTafToga4S1l5tXRRf12ZKrg7wtx0oJgQG5ck+CWbWxDJx1+3o8klgc8vEz4qRF5x4UxJl4SOC
HaMPw8ABAJOg44w/k162/2BzcvrNnGVzzD5NWLJ2K9sm0t1I6Jknph53UKT5ghcDT+MHK/Fu1IBr
szLGOdwne59U/XXGk/52h5PZ91IWTk+tJgpX0e7LfgL1OOndO8xr+FlFx2W7pF7oAnoywAlPGJW8
h2bWAfB5x/RmhjFmRjirgWzL6vDXHbbg924Doj0RDuT9357iYXjVR7sW3eOGYfKqDbbdh7cGjdTP
2qFhizCiHf9Im2x9YBNzh10D6EbzsKFC+fsuxeypiyev7d07X+cQcmedyuzUoBsVtH2WBUPwuHuz
C7U9jJgOF4EJ0L1gDpOeKfCHuwXYYbbdqmqDdg6Ij32o0Bmy3kxDGM4LCUb5tGo4A7jlHNVVZ+Tf
SXCAmImNMywIwRqKcEW6dvg7NdS55tXU9Wi1cUMpsqnXvX/yKl9XxBupDFCQfGz73Y76kg8zDW44
ZxTHouo7aCPy4j+RTHg92EXNqyZ/BJyHq3Cd3UQGB3GcFtMCGMppF8JJqFBI1ZJV4646N1d983EL
CacH+8l650N2jgGNZpgOH/3lOaEja+gafjF5NQuSy3NS2XqVbrxmpGtsNAj+XCuRvWYZ2fBKHvfl
+z495kEhz0CVvjtknSvpBDYoD7sbr80GpRoG842YazKn2WpHhi8zgOahC7d9imxA0mSmY82AgWSd
U1Zo8f/fk243IuY29bb3NuvzPvNmyzaNQ9r+wA18J7PzAnQw+xp2jiwMKTr684JmDvclakFegg0W
dJt+xSLzhh9zUkvOY/un9N0lSyP9sTcNs8+AlLl6SzKPkOqGtL6a/RJHagoKd9Ma8sMFaXau1vCN
iE72+1AuAXoRGhtCURW1xRf7vdTbbdEmZBsSJkJnksNJIOFwwjBTDvNoy/pWLeGRsfhqyoTblvT8
RCeNUYMOyTWNUZpk1tvcoJKyJGfsc9kQTtW+7srkO0AU2SRjw/TXhB/LlE6PxmuIbAcy7hfo30Jw
W6znp9Hqrhm3vKPsK6npgwl2JMhkMPVrQrJm8sFs5UzvavKoE+JjrEmDX5qzY+A3xyFq3hdKIhv1
hzctWZl7Iz29RF4fgm4YjmMqmI/pD2KytiuwinOBauwYYxj9MobIewardFBB82Qb25J5Hp7eOKRC
YxbQoaKgOc48o4IKiedB8o1pSIb2jsMlpRSyrIgqQ6HtHVjr7NX7Tl9Gf/4OFhYiOu28L35dO9xM
H5nHZf+LfAnEIKDjpw1dFIhYHonXF658Ww3JLjVqE/3EluWAntn/IrzD5oq+86AhGCQMz5F5o39x
GmAky9aZW4Z1vOUdt/v7Oaqyw4QyEE8lHMTXsMx8SzlL2VX3M6RVtITxwX0jdcDhpW6WgYmzS0XA
Cix0d4nC+NAsrW1l1xb7t8wQ1T6mszTZV0093aUZOmPsTZHKrOgTq36lq5c8CsjQlE90QWigdBS4
0A/jWukS6QScFsKxiONHZDU+Orq88UXS73dePBjZi92nv5zwhkALf61Ech9fAfNsnVLRkZXdni59
bPYQAGjDWRcGdCUAUybzoEdmIn7Hnpb8zQrNzoTitGD/IvpKOlUxO7NeNmjWGr/uBm3tkkoOKOGl
AAeEk/UlaerOLklcY1wKqANnJAgCOYVa0dyj+KUZCKLg0UyBI4XAFwkhvYS23s0B2OpZ/hynSPAN
CMTT3tifgeiUjKhkrlQ3TzZmsYQWYwvH4ClX0gU/uw3B0TmFQ5R2ciNCNfqlgkADhFusGGSlFoim
omGDMNRfgFqioXYouspmw5KaEhYQeylTCP+EVhlMp6rNKB9ApkD2pl1QGjVQrENjRR7gunTSiqDD
8AlxslsUKWmpxRY1EN6xA+9FUi/pHYPFk25nYHUfdpHmtFtoKQQNpvBsTdHPK3eBvgTZJIEkWXWD
25DO7RfhAtflvZHsugWw1cOinY8IoyCe/jOlQ7d3Hxs92xXjaV3wD0Yc6JCV3bFE6yTLwNMrUPfQ
wND+HdnCL6IbjHvPBnBsPnzjmUScAFtv2chxdCmbET973YHV2G/GCNiCmUyHEdU7OU3dGa43AA3H
Pr2C+F3eLfKUBWNLLSETA+QtEpkpEpN/gnEO4alZIP1+PCRlGiWADOi3998cL9ZYHeckQwMOIydK
UTlWwpQrVgpoQNB7B2NVgFFdTf+3xBJTnlXqWpawtYZQ4NQso4Ek2GIK9BujJRD7QN+Wya6A5Y4W
kJmYAMuDDIAuc30VV1JpB6ASkSrfj580FLamzmTX79rRfHQTVgrLXPSCXfFg2NSiGBNmwhpawjcL
WQwUoX4lP7xUzYT7AfFPNWTCEDILK+sPbANNmKTEfzDG3I7R2/HE0cKJb8lYc4LHU/zFu3vMBfNy
pb0/s4bSMr2a47tATL67X2bkC/gjaRAWFyZSzE+fGs9VPq3YcHEOGoUI8A7BHUARsYsUmE8Q6+zU
y8BL3eIwZyUROvvQzcIh+tH06HS+GqZ03GI1nu6VRanPz/fJ5u6Ob8UIVkIGdvoCLqCxgrMlTFGC
06S2yM9BGU82YNHyMGCAGGFUE3kXFbOXtYRSTOE0olYaj2VdHiuWQBYTNgBunAqJLS469ZhIWu4D
WhlDY2Q5CaurEwLme0hkY14gqCiR4CeDMoHTFhsvNPss9eqbljmG51iLfDY6AxzQa0VlepQkdEAY
jeWxD8nH6YiE56qDhGJ3G92giH/7FfUmujKRfB/KkBiUVrQw/ugl8SRxFYQQz0uOgdkXgKYm+z0e
zh8ypOinsAeSyTKSs1AuReZPiKVErSHv2Awv+ND9x8IKINgjhw3AZ4F4i7s6BJR2D3YzUSlHbNTy
jDS/2jkO1CfeXUTpD38h77e44CNLFSNLyKgyJAq/1GVTy8uxHIepAGc7BOeUEcA9Eu/w3UW8tR3t
cDn7tTqWw+2NJQGI/sdA9z+zH1TdI5BOuuq59NuthBG9viPAJZEF+HYVWmRaPKmryxT78IEkLEgh
/At4i51w0bVa3nCML9sCImFRCJxRk4iaTJ1Z+AGhvPX3i59m9NoDQcPZ9ojc9N1ZiuZ5DzQx9gTk
JfK4XcYONckYmCwo09UcuC4ZvzsQWIffQ5iPmyTTEmk9+2+JcJnlWBcPrVr6KnfFEmR2yxY4R0Zf
dzY9VSuXp8VodSy4UL1KTsn4Ihqc7HFJEiA0PKMrhJzUzyyL2gecmHOB3ivohUUyTLMASZ03Lr+e
0+rfRi5LJ/ASD80ty8FoJh8AgzU/gXA7gl5EcGK/AkyRAbvnORtsWgAMFzB/7CQM6Hsoc0w1Y/8e
AOZ4FtMpuEcZbBVOLNyZj57hPULaa8Rss98B9GOvkotKyEZSTUi6wdkdXkZMo/XgDvA3aT2exvq9
kAV4srPzhKkC9sMJVMSc82JnrtBZVbU65kX4UWPzyODyiTf4oX8P/MF7w7XTmYAIR5GHdW6vJl0v
Wjv5+2xCAAApQe1MnUXwZtuEcQojaY2HvdiM6dP5AsIiJFfGYCOVPxAl21II8kN0DzF0i7hM2Yid
M0EEkEU3BLPe0oE9N3HVF6ZAdVKfLFh4SZPPuQZP02PajCp4xmkCqp/5UwtIMuZdYB2Eej8FfONX
Ro+Sgayg4f3H+5VitMN1Iaq5OBbLWkBw7S+beHWwSQAGkgxYViQEA14iveQhxOQhUVoW77E3u5f9
95JARLLaw+l/4+TSNROIxpQrMWkK9BklLVLMioh9VxJdFfoCvAWfNpj0EN+9AHE+rJDaGBIuedFu
SIOfqa+zyaSMqsZd/ZhnBqx9gjA7snCFdHpCDlZIWSipBX1CCyAV/dCKzXuS3Mt3qYOBb1gmR2cr
uFjfJKC3BY/EVT9US8SZIJ22Y3SqjopLZk6XNim5EeDgjyRD0OU+NojVsuyE/RCKzQfLLtnpkw/+
UO+JOT19ya9jQtYJbnIVmPcF++XqXGxiO2IKYTikDeWI2EcfuRU4uEyFg/Qz7s9LwHEPhxDT0cnM
UNAUGSggTgxdbAGhDBJi3Ll/Yfr6r88ergRNXBr2UNvwJxGNFsNd1UzwF7Kzac+pNc0hcX/Dzgoy
a789XzHF44pG9hYRL8jhXAlRB+n1hrdykp3nDDEdb84GLToSnHAHdiNucvVHObUmzUOEpk+lCyEH
YTXHtL26RjF9weT1Ako7toUp0AwhjfMFsTow8BzHgttKsbboVwFazb86l0HdMOx3LWe9VokEGhec
UMtrg0iNJ5HGsHCTVnZ5ZBW7qz5hUw2aEExBrWj5iz7dG4AI2h2mj6CnMDhtKODJxuloCgkPsZt1
ZhMAnyI59neaiLBex+ujrtzbrCiwmOEfTeaM6gPo9+awoJMIt8f84KT2XwxsAQ6OL6HQk5YRyz4E
H9KS9goNDVybJUNwbLC0n6k1MnMMGyE+2GV6G5YwAQY4S7H8aSabZWHk9pNlJ6lTY/Pa9SVippLK
teWx8qlpUYk7Y3qDP/3s2Q7J40FnSPeqm/AY9eDxR4MixzFZt7XsVKWmJwmqmUPQegycY4xqHdpy
FAMSEwfkFUyHWsnKo+dPuS53wQ6HbxsrZ+BYgg51DcOAGkVbE0G7PvxhlTx9JzzmaAsRMbvOkPyS
mkmVbnDaqsDVszFyYoI80OXNMkHC1+x8MJz3qGlG6xB16faii0CX2c7oH93HTf0yoFWTXhIZB3h8
5zNOkAGpswsdm26NDiFn88W+axxlsPU2HcXAvyO93f0IWFepgbRZyEVbnFL4fFASZv4+jmPIhgHZ
aE2xN44yaIhLpye0QDbHGdImkjZKdyKMD0kRFEl/mjb/IO/ZKfSgIKKtDn0JbtPbjvKT5RY/+mOD
T+5gBYeAgPakzUjroKA4YVHNe9Gk+3FesHGP5j5NbVrsazMvugXYGzgcnRxaKDRVCCWSnixQt2md
I4NtUiB6Tv1qhzy68U0fy3A4JtjSC3EV+LV05Am7L8EDU2hIcJRAgfmhGzuDSyeGdgbBf0b+YPzg
YZFUbmQVESpdxujkUT4qFNiZjyBWrpLQHDofWVs/Tr7pkCdNOQrVIGvM8UPC5HgBUONFabmQ0PrK
eWO+V9L+Mi2C/AoTa9RxGKNtgqOvkxHdQE4fwRl/e6W6oZEFD9/nsYYvSgSyp4494BYgkKZfgpxq
j48kHjCY6BVUbbgCNeLpxVvQDjKHHaF84wDpzpmCm6DR0/+1drGxrUgy1pSvTj25E/ScBde+RxBW
YV7+FeUxEg5EoEev8kfVFWKWm0l5U7p0w4G38Rn0OqBufbiQverAwEtr3qePwhy0lAmMYKk522F1
crGuNCBTuBRoDiATymtvUXeDvd5g3sl+HUkkz3qqhBNH82JD+799NHOyTDaPsGqH8U2ArOkfBYY0
C2UE+Ad7sAnHXM0u5XNl5RX28vVGFTtISxoPxQpe+dZq9PMT6Lp+Sy+ZBXvX4F5xqBiKV5Ad32Z5
XKY+9NCVXX8CtZol5NgOa1xe4DvqfZG6/cf7UhlwsDHPcPZrmlnAtPEe8XUIT5cOJIjV1HzT/qs2
SLTaQmJiF+ONQD0WbRy6hOZlntI/+P03cRimHFDBFQyfh3C1O0RlPDG+D+SENS4b7xfiKceI/HmF
L33aRyYO5MlQ2eH1blqQRcZ4dAgWrDAxGEOfswo2sv0VkgKDzp/8ZUV8Q3YmZ1xpmNn9UfDGxE7w
ZFErQqG+GsOwMQc+7q2RAW9R1RA76I5f6NT4Q1q+HSDfsW9BrBHyRdRJGV6DD8/rYZMvah04AprB
nDKTlIpkhdWzk5e6j9ZeDp04pZ2JU6FNyH3KH/CRCEpg65AazI1sptjCsymveuuBwtx13hkENwtT
WJw1mn3rEFILqEA71KkwfAByAyiuEOCg0DbgOZMbs48AtII9By82i900HXqCgswvxWfwEcAV+J+p
8Euge8CVMPVH3Rd3zaqNO1TtHKa12S2m8AxVN3nRe+1MNYUoKAIl8qPDUEGVUDehfbRPrxG0Ub8V
GB2zalBQbicbXYorSYP8AQG8Zk9QpvgGt77M5zE+2LuOa6HMyl/x4o5II+9mUZdJTAbl2wuWThHi
2exJGXKldH9W8AyscGiEA5qRpAw8apqmcFPeQByrxbkR0AgCr8k7G3MmK9UNhiAM+2KrbJsyV0U4
wkoBtyhCVrp7122v1mZRKLn6yt7utLvK6if7iBlye6yWpCWWkZuCxQPvHzCkPSedUTc+8oLUJoOa
/nZvVTrWfXDKni9rTVpuv5dXtbkw86lRaqjqGjNhSIl8HL9JK8GGmv2+hJfMfxRSqwkq9FsTYVPZ
gisZwjQYuAUSAw9ZHfhE4sFaw5956HEjcyQvZDR3KyynGUqXLHlr8E3olaP/ZGygCw/IBOgLSR/6
zYExgWMgCfQNdJyQcIsXwK0Ww4bq7QiZvoQ+R99YqFIH+IoKr37Fgz2S9SUYPOp6ewI/escNENWb
OQAFukjpCGFtuQT2/QOzRTKNwhQgDizPaWQ/VHHdR6tCDV5u0fTqIGASbO/KOsIGIyqQPjFWQEL1
tXi39GFQPDPBnmDHo0/cnRAkQkUO+SquwoBu/XAS6BLInixJVegMAhtVYQ0KO3qAa1pHOxTMtAb3
JEDyYPD1opAlcp8PYKRGXBQPKh5OxVX61ifYpVfG3XLc/1UjpEn28lBIFjOMQwOasopfN49djiHg
ZJvoLoRBBHgOf0SFdZdv/oSDt3NOqfPKB70t5v8uOAKach4Bs9y+FQyD60nRvz07HA9369+X2zUj
CQemWAkjkkKaZy4+Y3IEDaOALnDciM/wYM/gTyBbPDqauWbzZCUPmwPcdtAt4Oa4gIDJFfiqiw+s
HOvuHB4BRYeu0zBcvZzb3UMtBZttUd0Qiw494TtUQYPqjBxS0Z0bZqNGmdJkXyBsXsBAWLX0Sttv
Oq1Y9ezY552cu+pxt2bxGnekDbZr0RM2Vw9rR+uIYcSjruppq6DYNajqvy1A2n72OOsBjJHhvq33
HZYlnfMtGA50SDwQpdOAhQ53C59pDm8synCTZgy+GPeb1Df3gxSFZE4ooFL9IgMNNEfZVJ4Axkoi
vR9/NPQH2L7Xs0NuSdpLAQV0J4+utmJ8AkS4nddkpI0Pk+LuIgQdyUY4VhlLanQaUOxKJesT8g02
zu2Y2PSrkO+ox2aUJwijqC+rMEKrKR2rSrRhk+0ZXqYpmSjqdn1v2/sDhCehp4jv9xGCHwIIX+Dq
3HMzXH5w44y3SnfnYFWQRjIfDcayKVeHHHLJQZipKZ8D4HOuO8oAMnxcy1c1Hafaa4txd16AXTwQ
ATwF3wdRaykyOdlgQD0POALUerPxG2RKw8WnoMQQ/WF20CVNyfubbG/ruG922hgPBWZAcXd0l1Ja
Sd0B2jaEUyyNukF6jrJvFEtEQ8PTfqr7IUAQ6GmyUlZ1xt7fd/5Ybhig/kz+KJBYRlMXpUBQueXN
XsiP5nXQzkPA0PDW4G1M5wlQh548kBAESwRHIyTk/WWDBjfdKnL9rqJur1Kdt2AiXS0HyDUG6JAS
i2PBWEOZgZrAi8OjhBSKn6O9oBs4NLyF15f2DhvZzPfRnH/NY4cYwmCoquCNRfbJ7J+H0ppyISbh
I2i+IDORtCcJyR7hxevwKlh/yDXD3AAioWxsAtal7a1kFxR6Icj1gpzEUsAKsCnItMnCGPph/MMc
Y36PRRiPYyMUVijKg77PBEV5GTJ4Cv3DR4uOXEAwQUECIenFN4gHEM7IdhCqdRxc5sqSPt01kFvx
aq7HRaH6GJKMYkdAdtmGrsRg9s1j00k8T3ZL1v56f1S2Dix36IODAcQMEvsJF1Wmo+CqKaDoa3Wi
XNNOhjlvj+8snwWk5zZcOkNB/vJHDFaAJ8JhsaY9+FfuMYLySt1Rp7xEL8eeoKgie4gll6Q8ENEb
UhUjdgth6wz4RsTNKXgBS9LWilN0d8jJgmocyE9VQOGWxRV9TJ2ClpA5LjP3FjDuFm3/WAmiRsHN
J1UppkhtAcx8CIKkjqyugGQkNIFpvyRG06w6/PEqyP3RRiIH+vh50HWDS1DcfFJgSDWHvqF+jbwr
JG1ScYp64xtcFUEd3cVBkJ7Y9oVk876mkQKC6utAyKkwN+HBmR1FQnmf3GQLxX/GGBnVVu745p/c
95gSyitg0Wyy6hzST0Dnaj8TuBz4YJKlzPFqGHJdg4VSBo0SCR91n8MDud3hGFkSGPuij+d4CIxC
fvc3LCV4A+kCtqCICz+0s8aM6BtccxUPBm7Fc91GTO8dP8WnwFoNjiOabfaFgHWb80h9P0yGTSQ1
1NGlXme2yE3fEtjWy73KYV0DSXBm6O/s+GpSrcqf2KzI4LI6Y86eCM0AW4ceJoqcc5LcGjbBzz75
5YEw9+UVvIZHtSNOPAdPp030PCXd8o3KUD9M9sIZ4x594p0qppZenbTUonJs4a5WM0AgS0lJ+vCN
iCSPNh0kKDkyLXf28EDGw4Qp1qGjLMb36BBQmFGq7rC9VLVcdnmBWlMDYM2kCXl7Q97TsQICOAQg
4VZvxv511lqMHaNHXj8msaHTCmtqq75JN4RFL2azdmdbgDG0wZmuLtc+xJJEHsY+gvIlY5dcIY2h
vNrXJNxQHsvx4Naj/RfCvw8dejvQV3jxDDtRfLM+HIvdxZCU7Ei/0uIuz/uKjh40f7B6CI3ENXYX
QthgIqootmjiUso2dUH1IRQGAWBB9rtTejryihXtTNwVBFuGnagCDw3nYcKGe1BfOQDQFnY/Y/wW
oHPAU6b437Jerw3x13DQHESpmy2VNu3Psrw6VPugVjVV0OnZwWy/9BiZIEmEGMLL4z1RovKKV8Cm
MhEATANMxlgCKuGAlemNmWbiIF2n1pCzwaBWDVoc6XEGrJPRBc6yls238YuDCDOoYOjgh6m799QP
Hm0T81kxO8wvVkxz24JCF92/dM0PYQCd002MXSlq5nH4QpgK7N6Ek6ey9DTModTC92JEUTNxNA4I
3yWxu4qIGh/IsRO5gHskg0bk2QYh4UN1kSHQQtsQJU/YwSEbEEKKMVrKsEixuVymRBns9vJuyDh8
TGqf/JcLohnmgoFYr55gn1cHzqdTrjoyUJStejgkgiWDLh4VOe6j05elbht9XZYlBKUMutrJ/i4p
rLZL8nYpBJ8xdUhI6cd0oYuxp1e7gfG76THKMvQXGBcmWcleElCOM0nY7kxrsBnJOy+r3Fe2eUnx
hV7IGBq71ezTIVWkVmDVTLlgO2ZyxQtZj3GDKZI3/tp36SW4acF9bg4Od1nkEBgfPOSX6Sv8imGf
PJ6xiETeREPPPMHEJVH90enlk9GM47l9SxrtJK7SlgOVJpANNx5Pgh/EREDE2BkXAftSBhgpSgzE
6H2/NRRCA43vIQFIgjSyejTUMYDG2makhXtIf3BNVt5Ic4X/qKc3s5AGKUu5FB4ec2ecEmSjCYoT
5dejqsuuRepMhIrMk7UbFmuI+SAM3GcX55Ibkya++oHxYmf2xyyoQAHfW9aJ5jwjMNL5JLvHj0hv
vI2z53Tk1Bn57+AemcQgtIEsQZHcOxWiBA3LtU/fkpJUOqm0bnmLpJv+QJ4ijieDJyFBnd8mHWPD
wY/Oxp/xHmcxjWeZqWOmRoCGDzeQPzi6D86OrAQs+AsbyCM7msOY6dk99F8JyaMATm4JTYBhZ4uv
SVPOdVrAXtaZ7wvJ+TeJxn0SpAOQrgmd/hNRCl40Ca8id6UfxX1CoIcID15ASchXRqMRX8ZqLYRd
5WMi/m8SBRriP2yCkufQBChK2aCmC65OHkRRciEDVrzBXxtMQbcZ42DywBSKkwwp9PsCrQyZaZ2p
wQBrgYWX0wER81Mp0AbgALfj6pI0m4cFZwV2QgkB39+7A1ID+FuyfI1fcTzA9iWXky+jQzOIMfiZ
VKw0x3iWQCWUPMIg5KIGGSXDYEaRjXPnEkIHVBj0lyyUPiO99IXj4PV5HVRXBU8iJ/rQ8MJdEyuL
4sSsLt49pRQoS0zN1SROTgh+yLGjPcW5ofVNDxP14h38oMZdLxPGz5DvjujWkpBrjLkosAL+IUEp
ZE6p2OKeOXA4XEwAs4aVjVu+ueAgbLziK7kOdl3xUCQXqdnAzGBxhbxc6owUEAjGRsQffqyu2fIl
66BpFH/UZnYEnxZYU+At6SEV+R7XLAMvvCngaTMvxY0SEI8UtSse1P9pzhNTbleu7arvgtbZQmKR
n4LlFUaMAiKnrtwA04pf5pby4gssxDSqJdZQ6DL1+am8Ni6+CDDYJvoCTxtp9fRhCXVe5kh4x2Kb
GccYe4d9wl2QxAsLHjNeO4DNILDcV9dENFrLnAxGK9sHA05oQNSMJrYtKvqM2jLoxhsT03nB32So
SA7J/7eHoSmK4jQLePq4PixFbEZ4CSR5v+qBATR+P6MGVrhT8QW8bp4qniSasPQg0twT88pwYWZC
r5GfyJcJGYkTYbOjeNKbRBETbW48mMmdkzBGcs3yT9Rrm5q/ON6kDyC2rhxAeY2jqsO/+I9gxMU2
vam6uWsHVpAGkec8pcREHXDW7TnryS48OHka8vh4CkyRPXAPa+fiNr0OY1lxx+rwrfLNcnjl7EtE
E3Nj3lpONI+U/yQdEody8wlimIEkq9xqk4kuiPC0bj7sW73C4qbFw4sAtcE+87wJ5CymyZnHh/G4
+IIjpyHPxTRl6ANXA03pC1ImgR5zwiViHfJLfqjEXIGnqSho2XFehCcOVQTm6Ey8OSmRUK0ywhMm
Jd8FU4Hd7HRbBGiiIJVgNvP5b1BHfPWLAwPgjg1BTGbQqahg1Vwct5BhRDy+ggkTKC+ZfAmMBTwN
rWQ/k9tKUyRBMWfuGB8jzwkGlCSKcLvo1EDshHwE0d8CWOe0X4KtU3BdUN0sZj7EN8sTw9MyY8Dj
lo878sz4aHkycnnEDa5EnsNeyRS8BBg+WB79Jeio0xDypb65/FxyA66XPOL3G6D0uumto1vQiadW
lwMFqZ7n+VvP3sZGfo8V8+PD68jeWTVU3tdOLWlZB4JWIzpZFzRKZWTvo27W3ntYtcXbZnCLg7Er
gf9/HkE8g0SzKQs324yhvziYUyoyWcRpIKF29tbJNdz+PbX8ac3m9InUqGxs+R3FKofssXOP3hVN
9118/PtY4nxe1tHbxfVR6yr+6qO2Xie6oE1zsyTRbfPPXR/DtQfayxFFnl4VMtgq5zEruSNyNtoc
hmJRq9h4PuKvq35YD+uuDb/SM3wxfwnnnE/5JVdslB1HrpPe28OvOhcLeRYeQNVvOFU/eON4GinD
XISuqqK7MxHoWe7qaPAvBu0dFplxVHtoiLOQnSYHN2vPmd9nwo2fyY1ayLM+1jxObH1iN5SNK5In
IH8kz/WOf70ytEobwcoJlPzxF/lVbvj/VcqTNtLfe8kkf2zhUcWnrj3xs3f7oSRT5ew29Wre1N1w
jVmtI3kg0ne5k6sU0rDABAsOPvt+fq+TZARfLEsmbyQxGKEztdr4QoNWt9VMHqZBchJM4Wg2IaF6
XW8fybFc2UesaEW2gnawlnAWMGHtY7qwMHQhgYC3QwcGf8VJ57BivPzDh9Cia3pioPWkEa8dPkWL
qzZiyYnrCKljglceA2Ugt3izxO9frH348W+8warPIDXktfz5CwXT1PCPnoGQ5NF7oguL8vUCNbf8
Y/GK6qxXNNR8gtLrnKyD15e3nK/dSYUg/K7rDsA93Ww4XhV66V1r5whPG9IVrW64uPMej19Ub2Wh
EkK38zmR4gdyrMBDBM3haybYtLY17gA3QMiiqcGMA2o5/OcAlyEOBwkXECzChct548kjbD4xnAid
3UlUb6jXd/C5BB8WxIFfvbs2+/G2GbsgRWkR/mvvG0if+e1WhBIrmuMd2t7Ocmonyzt8C+nYwz8D
MqPVwXZIaY5v2EMtm9OFQLvyZQvaytry7zqbI3dW0zWWZxvF22StzrCE3TYB6IXE/vzhoO1HP5+H
N+nxZOAwTxCUMA7Y+DXk2auOQxBB/VKjKdtec6prolt2fXB6dvdw7xE+kUIyr7wiavhRo2ohdfyq
Mn2OtMNKP5/Rze0yZQaHhOxgwYtG+4Vvxad1txaOkPQZQ8arU31nLgXyRu/FucIBoZtTU52NjZGl
06FkyDJ6dV6KaWXoPFQxPr4a7pmZnqUkx/D2AxIlZuNwnUfqXpuMf0tIKZtJ/q2LYDYjJ3aDxThM
DwEeYbuduGiRghSI9DIjn+colbQ1HK3y7GS+rLkQ90zHtq3vNbt4M8vCehz95Qma075cwIEi17DQ
8Rfp93NYdenN7XpbpF+YNqSsRj9Eknwc8zaaWh1WRVlHfIMoYFQnd/twFfdUY3kt5mmfpI8Wfcqq
ukOswXEevubkxeqBlRNVMh60FltCqFXAv+ng20ONjC464FJxani3+fahkcSibEqnU66t/oxoEers
f2ep3Bo2V5ee9vCZ6g1tTNV60LGuaC6bFaSCEzej5vwmJ/cJbzveqgvNy+lRw8DiYlkoJS2/K87P
+e7sNhu4zUq29557qo61Ya445Kzy8Fb5m/A2eo7XzqttvoljUzIIUIh2On3Ye3V9pW1WhTJJErzY
fu4g1NvH6bDLjF5y9JkmhBVkYcPuw2n5v9YbJic5WosCCcMcscJbJvXxcs2sgWTUr2t6FEht2uJf
UKISprl+QAze7dRrDVdve8fKbAYpYarCIVNbNli8bJkbRympxhQgf3hWTx5eq0cMRrKJNskGLqlV
aarn0yKOn7jk7Wc0ZYODWbmNm+sgb9/Rnx0dcvZe18zR9m+EtPNTvYAM2ZJyd69/JKIoBsfbP9mY
eiMBUYc133Li17YCMx6+LEeBt7Ccqh/g0tYvxi8f9naTFI2uloUc4GMjQ/rsDTp/QPJskoFhKG+4
nnCyWjzVo5s2aljWq8ZAJFJ7tMNBGh7270cKo66Db7bLZwQc5Uhn/WYQ0gOU+sAVQdfM7a03nY6a
LasVsZr1nFau1haBx+nMuKpiBenrg0pucH37xIBXvl4B7pG1kUvc6JpzCkVZiU2x9XuP7GM17rYt
Abt2lhgbzUrWyJXlocI8lE0nij/hyNJKfNIMdoGY+HKSMZEau/CzSCLhdnBksWNJn6oPDi+0QmqP
41ZX/5F0XtuKYlsYfiLGUILhlkUWIypbbxxGFHMA1Kevb1qnTld3V7tVYK010x/Qv3c26Pfyqq9D
0nepA7G7YJXng6YVaUTmkpAYkbIQkkElm5/0iV4iL7NwbMAJDb1fN1efEezjDl4382klNdprQnb6
P2Idrig7MzsGdrNqvDgAQNYxP41AHEhLmM2kOToKiu5hfRmyx8uGenOoeUJ2vQPnb0YoRPPnclDt
RKifzjOxMalWQRK0ZzsDyIGX8FOaQ6vqIist837nFhekhaTFiBR1rNmhThPns/euAc9BpxthVycQ
HSrXYxNCmjL9Tx6Qblht+7t+ksQ1uu86pd41hS5uMcxWFd/yLTCIIRO0SU2me+UQSiOT6oO6jiFx
QJpUGFPrzYDBy57JR5Ux8mjo6iUGUAA3EVhNfwyo2dvy3BnGAlWfMWUfILVHN4ximd5KcoCAxvyu
Q1VWXCIUqIMNp0ZFcmlg8TtlzbXUc3XGmothfdN9ruDJfjD+5ta06x2GknzZ9mCHUMeU7YSOKhHQ
Kb8p5jEPog4S6GeYA0uEIu+q/gqtuBju1WdSIDIfE9nCe8vpEtwR9AMyCloJ4y7befGAMSz+0K+J
pHI2R7TRMtaDDsBknzs59LG4bXAWl7IbkYSTHiTnKSkLEIqcvOiTqx2ClbSUUAzkENNiVO8eQA+6
BQTksTdfXYDKGul4hYTxZawhiOq2pqvqG+3/8JUKcQu6g5lYYKQunZBahBmyrroi5b+6/qwbC7Cx
dmtIzioJnow8cEEjrcaI+rqURPMsyvvvsO7Mu9mobXcNMAnzBW6HX0EdXeFSkWLYm9fsbB92ICKO
lDQcKe8ol5rKA6U8oSo0NvT8hugdtJ2jOEd8s6gIrBehrMGWoIJ4VLLv6N1dMoTPOARzYQ2xggnk
MLKR7uNXOeEcZYkSce8Ge1btRKGg6jTDfIuGxZY+IUcBgg1OE6K1Mjb0y98ce/nVZn2Klj/W0sXH
ttaP+DS+L3WFmPKq6B07ewzouFfobzJUOjh4ml2c+7wtM73+EV+D4cooiZH2HHBGZ/V5q9ULIpkB
FRWKFVmIqPzS+CUBOrjIwyY1JsZDC9P5x0s9El6U9xnRfUAahPfuuF+MmC0s59UTN586yt747hFS
2qZrnt2GX1geYDfopd3KpbSYPwbzrrYGcPEhVa03JtKdQPNBghJ3LQ8QwUBxlWiI4GpY22FYpau+
EbNCoScgORydoNu9uQpyz3tXJ8zYodZrifklqdow9+pBHZNHFhL0iz35BLw+BjUYC707cBgyDKvI
QIdkoMcmxkjnOXLC+BDZdTs04gOsBAZGgj+b0rRvUUJ0yz88FR9x1tNYHt6LZYjJd0cWLk+FpJRC
9vVHYecRHJj2Fwt7Q6AeWlwPTYAPfrlkWpwHgMCCdshB96JLhx4bB3Z7todhcfNbK3P1mOREPk4v
pNOZxNqPfWiJthUgBmBWUX36sHMR/DgNv4BgAl5zU3rAMfSeRC9wCAIpmTxqaNd5N8YGVWdjyTwE
agDJV+5aGW7S6G9LWaEBMDC1CFZz5TzBkiwPIZi6GHoIrbnCsVBKNHxkBF6CXobQmTkgMnXSeX5C
NY+hkKrrLp4eei/jPLLU3XCZ8CwBCEyFH3SzD2NBZsGo3iH+9QxPtb6BJQtohYp2cfQy/HvlN982
ipb05q7j5bLaTEAnLKHq9vjnhk6XUcdQgkumofhoduoXF6jP4TXUHVQzGrC/FiKsV9MVsUFQSgOi
zA3seGNFornsFWc1u6GB3A7Rff6DcDtDE/kaF9/BG/yiDBcudgErHX2PG/wQXBHSyW24YPQ+uW6+
TPAYizUoI+/qGZstMOII4VVOoTFRgrU6QFvFuXsINhydR5fei+AtiHFoYOwyTSUydEAPqmX2sdT9
cPRDLOfcY2I3zdLOizIVHTmaSa2of36oLKAq/rj7QemQ96BFh/DcyZ62YTNcXYvqG9113zJ6Td5G
FVZXJ9P5jlrUfQTiwESq3gXNqAWLsN3DUqPu3VbZtipL+3YctpzHC0DDGTPLYQblMJ+CgGDCLYiw
R82NXC4yB72ZL7Xud7iG5Sq2a7VZLQcjDgVGNtWZptjNIUDiJUe5TN+u/7Q58SmYmHI7R/DJUHjR
auQX1Bzurt5BguOY4E7A/JsJOIXVN7hPatvjOzhmHENXnz+HN7WgjnDGi9vPS5F9+eToefTr9jup
elUL5wuHEDTC9uvtmFHbUNmI1gYiEZdOw9ejNhu1jYy+u4g47MgK7VdiOPPzQXnlBt/y5iqUKxg/
gGvZv8+VYyH+qO5xKc2QxbeLHUczuDSDpr3XHYTr3w7WKK8ikncsBys57erpWGthTWas+pxDmo0x
Lt2KL1LkvdfAVNofriXELm0hvgIZMVycZfhqM1MdO3ex25s3sX4bZZnd2D2gpb+dxzeZVz1djFNO
aCBsjLOqWy6XMtUzr58FBKq383H7+WyfU7c0dm27flbEvDe1/QPxfF217rxlPtB3ZamoyC18qJV1
VE9VbmqtjqlwiphpnH/+aWC2VKtJeV9xEmsJhhO1buEauGa657s61QY60zGamV4WtKbUsEMOxOgL
ZZwu+tGHqWWtMH2B3Er1WlfVNoRYfnNOutKPneLmYXI1xoZhlQNYAlyGy1sD8QvkJawQ3yfWPhiJ
pJjovCx3hOEN5eDnBgbr+FF6hhHkjujUPbf3Li8/eXf/OL/ceA72d3Xecqxz2PP82sgoYLIgXpTF
DStHkDJ4kXHIoNPx4i+rFhoRa2+5ONjlKO+ItOuBipD6inngCxRCF0RUkpEP3vM+lRz5iRHsRJjB
SQwaMPnNzxQWy4sr5wEz3DFDX0F0YKCMbzq15F5RkHi1tn2nSvMabOJWOHuWdk97etiVw9C9Jol5
Ayuip0havYNz7UfJ/LApc896MwXnREOYAA3z4x/3ijiHNEMbflvv3Qv299HL/1pckL/oADcH6MfM
BbwJgyxRU2W42wNJN+qlKABTVJwYT6onPt27WbljUCkGl8icX5y0PuS/vSBmvYIRIc9I5f6hz7dq
Ofw795q+DRuYGL7VN1vMzmiTQcSmzcFNz1zNZZESi79/jFEGkDbBQz067MazvdUKGByLcATlsZX7
Gp+BnY2HyrV9xlQvEw78saupNq03dSN+5zixO9t621l/NoQYYGHIUxigIFpYUb2XkwYYx85E88Ha
2yggClkOSDZ4gInBSBUUHBy0deNvxhTNZO4PmHDmbpH31NjsXmiHXLHP6zgC7HKJI5h6zwEJERhI
nYBXgl6ZfA1c2PlJbcfsqeY97rwxSuj8XghjTcSquRxgS2feDkVtpd+AMFHDCntj/QDu5G7hYgPm
CU7Azux60976J7zq8NIVpFH5jhcVZ+ADNAgQyTV8t7WbKQueLWC7o4+gJZ+FwETvBl8O05PAfHQP
pSLIZSgaKhQk0Pmh6oI+lrbuTj61FoTFy9QV2AXgoioEv4B0mSbUBW0oQViO71ZJKM+aflSOTjzS
ExPPqHl0ZfIAXpc+v3TVF2RR6pap3fPgIU8tHfSSivJ7pUYiOZW2pUWOKgLzlHb35I6/nE8rXr8E
VHiQG80uJR2NgjbJDxZLtrV3OWuzIdocyKWUdHKf7qILIpGdQmHdJlhRNHT77U7/EYMspnrQ6va1
QlqL2bP64NDW+82CaiuU3ckx7e/8I4AOuvVJkVKxArIi+2HQcO9/knfvgMmg4Aqf448DjJRnM1yY
blqPELt4xjhbYEIPBgsK9Ont7HW8fZ28FmAKm2pdKweTgxeGaWOgcAhrTWB+p10tWd9qICCZse9J
ajwrI7hZl9nl5FkCiypcYgGtu8/JxvtgYdB6KDgocQkrKRBFHsV+rz80yR86joGRJLPZi6yXfiC0
SWBrEhvDTNRdaDvSWpR4l9mXhHEXx/2qf0vG4ra7bW1aRYCaBeItlZeC4gNBeR9X5E3ts5v22N7Z
WXb4wl68O5KqkD9BkweCteindhk13YEPIPA+/6LxPdBpN9DjNK7OwsHvUHNx//WPEw7YUwnhhu/D
Vgd3WLrvVWYbwZOuO/hUxbmeQexF6OFIJxs7Fq8s3NXNu+SURjTPFse07j2Xp82qNe3f+sSdLQdF
Q43MbHP2b3J5g30yOna3JgmneF4DawQrWIgvIeAGs84ew7fyLbzdYrauf9hjRtMGD8pWGglPejyu
uuVmz7O135iPG51Vkx6r5OEGEtv8A9nTgdKBBcXAwGSkoF8Gun/fMRclkp8wb0c4UbqAMnloshXQ
VvIrFySC/OxlM2+v8epTTa803Ke6z7kd8xG+3Vv8BgZ6YXPOm/fuq+mk90JsNp9I34u4NPbQgy9J
mB42nG/bOUBwbIQmRzf8KYllp/5iMGo51Yt7/go4IuEVw6qjkCbTuPPQ8XnUvYXTKIPwfzpF7zu7
eXlSHrxxTqyr2y/NOYnE3njU0jhrm0882Eg2RfGfIuc+ESuW6/BLNLNRfGGnzwnNgFJ5hqduK9ze
UoiAkBHIulV8h/JYDXw8x0dmk3O8oHV9GGRlYBFHW14DHGLRbWNtAJ3Rsc5QAc1Z66JGMFb3OIOL
5MX1Gh8ndPM51T/ZFovK/xEYfjvs3O59i0MlhRbZI3Eg9170oVBWQS4kG17a41vpbY2PI6S/PaUG
Vzb+ik0sC68xO5g9nlTuX0+rLcouZdDIXYFydrGSWZ+av6C+bj+att4f3FBmZqw6Lovp+xL5DaT3
vLrBAQMKFOIaSiFNuzYYDe5Xjz9tDbAH/YA5hE1Gp7+Nc4C6fv/qRnC428dqeM573ACRMWnW4Avm
Crsnw7PchlPkrp+jy4VVgcBqRCX+GkIbPo+R7r3Zlcmxyi/gHwEh+A5W4k0aYNXG7xeIWbJTVb8S
FPJ0IQbZGTkUeC4u0h1BQ38Hr2uwmJWr0buurl2q0ZxUlpL0e3NInW5tJDraCwfALZsRaGudQr3+
9CvKSBSlK4hKMtBwxlzP3qldeSInQbhi1LdBEjMh4pMgYzKm2ntlRY1350ne0dMepCcFfiMg6dl6
D/rM1xQwKsu90IITDUGT2/O5xqMtSfh4O75OOBzK4HEcvoL2CIUZh51sIoSESTspJ9drIlCMKcND
dO6Prwj1AzNzGxrGQs1uvIZJqWcOMjNU/wBwWI9tnpFzOeASaIcNEVN5HfqHSYXtaBnUyuDsa/dU
61FsB7hfHCI81tiRkZHuHSxUj9vHwVuEjxWZibJGAxx5kErYcd/FMmZ2/CSVwwG56C8Ok7eyhtYN
EvJp96RZiMISnxtc2s4t+MxAaV+b7i3VL2q74K+MayAauefuNYP1f2cM4iBfbJXeCaI26/Vr46SF
yo0yxOlIa3BOsMIXzqnklDKCF84t0HQ5aFKDgi43w0XOM+In3nQjbN4Zl+g9/rO8y9UfH4++kV5Q
PhJn5X2DgVDRFXfaQsRvyJBEyEazIsriAyVa3vJal0nLirWlVaIIVH7UbZc+moDqc4l/wEZpccoo
0ZoxmwaUK7kL7hEgUVu5fey+Ap9kiMxhJooVe/itw7pbd99SQJPR5oguGu59UEPHTZa0ALzMoMa0
HDtjr9Y5gsrizAw+HeAoAHUZV/pFevLpQrtWiG1PwEe/zZ5+CTMP9JwAzg7OVWY6ZM8PdWmq48GP
0EE+gDDNYfg9erUYKxy7lS40tX9Kmd1kWm04DQ/DrZn5DJ46kktf5eprEkPZWW+1ZqwBSPr/L/af
I5xPyg5nNksHawDeA+i+uBALKnO/FD0Onj1U45cNxbVBOsZhSGVAef+SJMomUed3+RH6pZIgF15z
/o4O4ROzKt6Nn9GAswukHQUGAHmIjYX14e/FW4ljLQpcGMucpZeXvaWV7exx9ZQOGSciv+TvV85j
FnJ9lXvjOvWMzAx5Fa978w6wmRvO//caSGK5590OE1GPenVIlSWfDfsoHYVjFhIn2Ct4dV4dcyZM
WX2WdS3mlEwq40a8T1ulqoULck84t1+8IrCH7pbRjW8Nds9OZzF8VuDa9KSG6C3ErAguegaEsgea
C+4+1H5k6pAketPrEfJEg1uJPEc9QpHZR62JfcivkS8qpTPMXaCUyhOQm8gr/j8WuML/f1Qe2Qeu
5WFMQiLE15Z4OZdiAkazhDymQDLP8on8IBEhYcpPSQpOpouaZOWwnb98j1TevYdczgylJPmugkeb
gRPjAtL1oO7XAZuB7YFRSguD2ob/s8xByUMhBd7GwpAH/P/rycfKQpI/KTy+8ZM3FjypXIZ8/69C
aIRGF+8G14pPQdbm51Yrv78pQRCUjFABVRAXXtEAmgD/4/UCJQOa/ULuQ3QnbS4Y8BlMv509YHHF
3GYRGuDFUAEFvEIByhiERhADbUbab7CuDLfBeB5hrl4dw30DtMfdtwfVSmjUg55LgQfA7mqjmsBu
qbugTGe9mE+XPJb7m6ZPp8Tm1yReCvefFJGPAjUnODmYDehUUwFTHCAFwP9+LOQeuD6RjuiJLThX
Ic/YRu+EHl+7C0COo4Yrgl/OMkghsbddfy2q5mDpkB9To/UaKolwJQB0gxZhVaGEhnxhCKRwtB2A
HU9j27dDDzwYxz2ZBFLOqHMgJss6AsTrMtUH1BUA1At2aGEOARfJHBfM0XC6AdbYJEv7A/8UIeaz
AKTFDJE2YQ89PLyWqFrg/NA9nXxFccbixKAreux/rwpgEa0sROdPNvtcKscZ9/wlGKUMMNkQQJIo
CTOtAi/IcyhNWoX4IgT5BBBrMmT257op/HWaYkAlRUiCx4OF0azp3HKwHEMmaYhf4i8wiWb3cAaJ
WspTGHzJhB6XYh6X8FARl9qzSyDxUMWAEak17ezLsYmgu+lshvU+uWkDaCeDex4EJMXF3xKmhcyy
8uiIhSjYbgv+sEzHCzom3YS2Lm3NeRLoNICZrdLdzcjN5O9oN27g2IOsHDJzYfg8TCZm8Ambb/Xg
V8KU0AHTxEwcHwZGVuooE3nm/8HkOjDAp2PIBAiAj36rG3wykIH74N6MHkc6smO+AHg2kpULS7Y8
ug0hvaHJAaqKs7Sz4xbSTL4phsJceLMxONNvRgBXVnh584wbX/YtVd3x7zlAhiHZ058tUuS+soDO
C+jujs4DbMMrEDYiTlmM+r0PXq5sEnGWqB8xIsawb+/WUfElLfPo0FywdwFY8ANhvUyi4KIH/Fxj
HZkULOx1eorMj/tP7s4NzNlvxCRgSUGZ1cH8LOYLWn0Ao/xbqBn0uihj29SzQANoB/4dp9MF0Bf1
8ECUlTk3j6E93Fuab64G04p4uTvZjbe3LtksxWzUePYHoweFT4kWLs0nbUjv31S4cr/l8HO/Dzv9
ml6ze+C4phGbmjNCBzqRzFNpJTZI7cksRo9AxMDRg6f6HgO1O/41gpyH0yh7k+Mfzx7TwLq9Nzxa
SLVvbAYtWrlSNb/8B+wN5Gm2zAge6rnwXr62j0778ADsxf1UXvMG1iOnA7et3YLHm+SOGSs0xd13
i1BYuxNB69/VUoYGUf1pYyoZaAUqo1AHML7EnRtjFTqd4Z1b4dcu3T3QISYBlZetD08eE9K1j6Nj
dr53m6eTbJgUg2bEZBqw4pBHWaCm3C0IBYiTzBZ/yGKeMcT1v81erc7xRPu/YYG55wtnBU4cnJSy
SAKm7K1R5gSQhnb0y4EyAI4Ej8stJdg1CdFIy1KG1TQ5mtoc8hI6WnYRf148KZ/qGD/OyaK5/k5f
tGTsAmEgIRN/3WVOHhz1nqVP44Uy+jzL1CcRzV+YAnvYsYIflIOmtQIZAP+3VqrPvtNCKvTJ6vVe
ql0Pv/XwgXriGL3PW4/GS/NLc844qAIAzPZT/KH5abmsAulwcbazD9glv14UqHsZJYIFGbEZQiPk
ndA5MvrYPwLKpcNqCwJIv6kO5+F9Oe+XA1rQTJuknWyUYIeAxgmcqvMHw12w3osRA98ZyiuQRtEP
RrphI5JxKIvNvhD/9iPdQzmUhTnjONxjLE6zdrpXfV15DIB1dQje4arqku2mJC/ku6OR31TrlBDu
KjGVslR7x9AaIkMPATIannHcrvliAARzkh28xPL9aFA5NdXo6I8WQv7zK3aO2jaQ8DxPEK+kRt5L
a40U1bZ6iM+gyHLUeWhlNDhV8V2izo+UGae0M2iKvII3GC7eiN6BuGVwXnKq1lbozLZ6d/wXuJE8
K/YJhAhY0sUJRSy3fAtNK9t80R6APApHAtUTo4tiKR2Ig+linZmQfTDcVxazcuQgii+KENcw7+XL
9IJWBHJC7O5Lx2erzUZnVa4AhzUJgqDQEKlgPNuGb8oDZMEA2sdMQUhBQrz2vyM/lMyQghc7dVRd
RObGH61j2DjvHsYRwCuHdNq0MXHwwCPih48DKPlDvG/o8q39EaMUdN/FWT3EMv2qjhwV0ne1UwlM
dPbYaNKy1sQbaMfOBw0iYuWF3XgogALgImkn9MMurX0HBlGn1ELLmQIkPAjUUxsLSjVbdbiVyUvx
lYSMRUURohiDGNFlAvZfoKl4H7HjGHuDDsdPjiAEr4W8gkNtJnKy5CDHOEX/KaYsSyXhQUlKYqZA
QzDIJM4z/uZ7epCbscIDkpJQdvSUK44NxvDLjaZgGVEhbbe0o59VtMYgxparYf+zDKHXEGoULI0e
UlzdGEwgkGdRjCCXghGydN1BjTyeTh75olA2kgAPABIqiAIgpnFgoVDibmOlANBn/h7UauguLGCL
EbeYyw31zCZsJpwOLmsMHEfN3vIlRB2fubsPFjoDtIZS51NCTpsBvWwxHaAsF4JdTb7kkXxCt3ea
zsgUoX6gogGUtiI7WnQkI0Tb8up+6C/SWhTqC3UoUIJaJoLeD27IZgEeKd3tq0BQJcyAd3iEPnA1
q3BoakXPfoFh7ZLNd6E//CAvuVLTgbCawzzF0g4tijh90ukRMfRocpmTHGxQKtkInYTn2ntPe7CT
iMz8B0ln4AtwJl+iKonwAfmUdhW/aBr4TzTmZ3gAo/pLvuBedrj6mDaTKBCRt1VJNelXKOFwWwTM
gy/FxE2fns95GiUHpz3LEu7PZnPv4Bg+NUdkGYG4hzUhTjdHNToOdtX2F0gm0Xtyet85wH3Agmyl
zPuseMpmObjhnEp0p1fN2yHKnvuNfFiUU4spIkgpUCYdqC5BUocOi/znRmAQZ2EYPJx9AU5AxyGY
M8fR68N23WZuKnL+BG4dfGzTMSxB/WS22RjX5pbzJzif1w/sURH/mwcSzzYBRoR4hnBCiHPDhNSQ
j7E3fzn8IkFodgXzWvT2BEeANKdWwFAvuI/a9rnX7Vp9oOgGaRZIT3sjDxuwjNafz4Ga6FArQfja
FuM955rZzVp8ptjmsmg+1NTlDpx7X7goKpOD2hZg5IOilB431IKQLFPoHgbxygKySC1ggRUdnfed
Cwa1J7d+7zA7+ejU8y3sqnrXUCouEWdav4eERnd7CdZIClANGS3c+3AHEPnzD/9eSoFNofOEQnZ3
vqWDWM/xQxvPBXSPdBPA21bWMVzygjOjSv8M04vpdgO/ajAHbw46N8Gt7MiSOjpkqjf16C7a8tyR
vKArzoQRtEupmpRgKHDRzYaBgwHYVwkmipVmijqJJNI6RNnYGOIawSIj6jKzUYUA1pIkIzVHOBGO
0X9EV2AhBhslKNCzVvLJT1ANBvCf0HzrcdvORvOu7q7GNdq9zl7NwfOYkUwkBJXOaoEtkSuYPlMG
FgxDUXZQHSkOpiCf73fFgHVduN0uD5pbP+jOa03Uh+9zekRF16Kn3wz0JWPeD0sO4KSYrPVg7EOZ
Lic54ciigeZD8Z+iwt1Ck22fUVa+XQuQRfsbxEfOSwQsUzTxqjW3vj2MU+oqem3+qBGvEcmh1nbB
7QakQgmam8tohhprC5mg6PikXdXBz/g5Jis5NRWCIzkkBoYRX8ZeOhNAda4PTG9/6JKPLKPvfAKX
BtAsB4ukkOg8pSQ3qx1HnuJ7S1V4oUlP2G66GZP48D4Ri5LRAQpW4IMAkWXkQstCxZiTFtWAZZzC
c+ZRUqIKclI8jPyGvaZ9/h1mVM0yq6s5nwS9x5A/F4XLFn8U1ScwOAAZ0pa3EhhahBW4p9C5wWoe
b67wyoglGB7D+4BneYcCwowvAFFPOkM2r2AsOpwQlEYMhDyiaR0iyrkUSS5YpwT7d/RwP0ydFNqZ
yIDHtcFiTDKC2trVF4Exafu2SRxfdnqNU9P+6SOHqM7FMaww2l2/2gUazJ1gPqvWvGdPXWBo2u4W
ahp9GjP0mc9Y/k9GNiH5yGxieEJY5OMH1pd8h0jCt4YDSRIMnP0M9S14BpvhoX8hhHCyCPK0azhd
QPZyeIAy6oDm6ygwLJPle8kyl5TGtHdEKd4YDQHRPBeFBp4ImQbYwgNBWyejpA5/OEDq1oTpjkOS
qdz4Qb5nRPQBIqU5zJmJiZHCpWdv/zCXxA/ZRvidoB60d8XzbDbDIKZDs0PIm8HmM5pKKQloyK6R
yw/z7rAFPgKBYzoh7sxN1y30RA9+HaNPV8m33bGPM3ujHEQUS/Wz8MLrBUxTCJx2mu3IQXKq0d93
QxgOfzGsquAovSURtinqgGsCoRNqDVYcKkGcU/o09AuhnSLsOXWgd9XcLmC+zhTpyQwl3Brrmck4
K3gppTY7OnAmSqBIXLBwoTd4fGDYthPaiNBUgKgjlkDoc+/JZHcAMCuF6mFNvVE9VcKHkmYAgcEu
QqLQngvfbqzN50KiBiIvS3bX5LDOqZj1lEq0n9PUYb5Jleqo84x8qOa5fpzvaL5ZNhuiyeSdydEM
ARkCOmrSy7U+wMO48NZNNDA4vaAot+i5Ul/TAqEVMVnOsgFy//4XPDX04F+tTxZFQC0ymiZ6h0yv
TUtvsWQ3w9zpiEMbWNhPytc1kKrkIVNBo0QmREKQ6pIUsvY6xvhs1zngJP3Yw3PCe3Z3TG4cWZn8
ROY1JWvjkbE2K/h8xQlSDckfRBoH4yyaw5zCpA+LD62MugaNE9wmFHFmtToqfDDQOa+SZEgvmOwg
yDM0ui7+jXk334jiHl8b7nVFTWlND08wvGPKMVMh6pRIxJAPMAM4QDRQ3TOYK7JroN6/c+S6EY7u
7Dfu3QdXSAX2xH3qjnse4DVrtRT6GxISpcFAQHUmFAMfOQf5BMNhxPyDUnNs/EQwWRknBfg0YLzM
ujPpEfgijo3xDLcYuOee1LMjU2cd7EDDrxIhxkKkbvFYUHldgsGgDTOjt80x2uF6CSacX9DGFr2N
ERJXpuIK9/fCmQGaMjylj/vyrjhpdrFIPoORFvC0zqBSgf6GBf29jICWB4ml8d0eDUWf4yxO5zxH
GztuWYiNFVNGKSDrLWxRYOHRdekKa50klzkX1LtdlUqnvV2xxlkTQw3IucvZxOXst3vxwh2icT2E
s0GrnotjB1D/cohEpIaIniRNweI3rjD/qOBzcBNSpRQ2psXfZFqZHsO2uDlMrwx7aBJWyHLZDIVG
oywaXyOgipH4HbSJG1sbHJhJ1xtUCJLJDHxTEndO6KUxrRNbawEB88njb5TgMJ4SFrZIEjGZ8/LI
+EQGAxEQjk/7uUEXafM6qH1A9f4Juf63O0EEeoGQEY4z4wOzEg8DKVrjLSmucSX/uXZUm6tziuhE
eXikBMhd3FOYWDVlHGARN9+i60HiL+DJ6DwrhxMS2iehhSoqf833w2rFRuDh8Osz7Jg5ipCaR1aO
847nQm+HJI0Sz8Ped4h3k6oS1sOcRwVau2ZDndcZbBD+9gF4wWXvUnO/dZS88DoQUM6MnjdNWXgf
0hBwJTwLQ5EGFIUFZwn12OSNsBKtMJTIQCOh1sMzFQU+M7gtScr0NSovp4T1CBjgVO8WcdsCtrje
Fw81i/MlQHOncfLophNLpWt6mlKig590G3/3cTtamtj2CrAUWsaVE+ZmkBMACnneHP0bA3P5q3fB
pvS+XQq+fE4LRHdzQFMcgH08MTmukRi/DO9AXv8s2ZlviiWe0vLXOaLdZEftAtAJ3mIMzttc01OS
BFqaFCOAIoAduI9iVB3EOq2F6YevwbmxmeAwnTy76zeUUvV4eJApPG2ptemyk0G8Fd5OoiVLkbkE
4bKkL95rEdowdqTXJwfx8kGuOmszV+JjohvTRR7FPkCtsod+lXxTDg16QjdJLmukFFUqHCVp6r56
CECBLxK9M6Sb4c1acTWGxZ5cAXCeJhj+PdOsrzm1lJx3qzCWQ6ndBC8iwzjchJZcKNHkqbvoOQRV
f4m9ffZ0RBZ6OXugCLFseDiLtuglYVU3WYBe2tOabQ8yR+cson+h3NuSLooSP2cyVI8uMQxJBHC1
tP9LX69TdHBImjgv0e7j0fxQa9jsPeE+611eD6a6OxesYjYSQKOG07F9nQLhVoLJaXQXW6HMbag8
wdXk1C1XAluVZkI8xGv0moB4JZBmDlD+YcK5Q6Rjc9FoDqMnohEL6fkA27h0BvnKhFgvOZaEOPRZ
gcKtYxcwl+jHfjaol8VtwEnVH4evJ46RlLD0Dhg7Se99gvK2d+S9BjcL7SUad/3UMBnO0ap8oKLE
VKoQ8PHD8t4YKqXrbw8HBcQCmBUhwxgjFE6g9OPbnv8az5aocoD43RFsXObCcaxNiK9nRIn9rRiV
PHhHcOLnyWiwiG1bNVjxst2lPx8krY7ojRCcUCZt9SRyYr9FVYtIFSEPjsyGUAmyFz46cnPoUTss
Lx6jTu3BXUp4A0IczZNkseJwdS6wdgQNXiFIxm8NHuQlaIYbts+OSSi5C6yAH5PO0WbA/Gn3I0VF
JMXdOTJTCDa7odmDfzqmV8/Rze5B6Sg6rwGL9Zrs9WXpSq9JZpb3NTIr6gAd2PGrto1SMJo92G4x
C8nxQ4xYTuRdfE8tROiby6Br0fAmwe7H4MscIZFuWFHRgUYdUTmkT9CXrJyD7g8hsjP+zMhG+Tte
RuGN5LgcYm4sHfvkF+uhDSbSf4RGfSUpo2Lh01B/3MjSEi71hr4P8WUX0ZRxcfxlFWDmt2s1+SER
hKC5vhPZHuKyyOPJ3SGZ5PqfH3LUPVI+Tq7qIfq2HukJU5zFVsgBf5U7328MT+tjEjmtv1RHHxb1
SLjWD8zdmNZAA/oEDDVemMAf+kfPpBipUwmxdW4eThjmSsfd1BUdnbbiJvMIfh9BJn2/qakEdWFm
LJZXJDA4g2XNSNBPDt6OPHX6zOwpqZQ1kFZ1mgj0XsbgiCnudo5EDI2WPP+ARGFkAdPTvRnAdbol
ouj7U+SSgWEAD0a0JoImKngUZOTIcd1nnoltmbiGD1kqMA/GG6cCwLgl1SaJ3dD33NCCufmohsmx
mMSz9w8CavkUTxdiKluE7btDMrnhisYu9TNZ5oZFHSXIYjEJsp/RkBowGeYT3vKcJPgVQidlfe4E
cKdTwVAPkXy3MLADIIgCEdTb9kDWjNyYhwe6CtOWGBaKOpg+Jw1pz9WeZwHwQKltpN4WchViB5JK
Vyh2+lp8KYfctBJuWK3lfW6ufCDBLeHv9MXK2dSg36J5GxicO5SwQfarWlQayqojh6r7rTkPqESh
0ZnSdsr2dHTHvRm5mRXFqbSt/NkzXgKRqJF2L0EdsNzYl+xGVYF+85PGiotzWPRUJ0NjsHn3qb26
3bkIoc2b9lwOzFoNbv5iokP6c5bRE5yLCAMLz4tH9YFitz+6nL9tFisHaUHKPkgWh1mr6H1enVMW
Jk9GYregqmSwZ6CGiDfb06clciEzY2qz0EhMyXkk8z062cPlAv1PAoPhgui0C8ZRsj0pNZIjoZdh
y8NvS7S+e3eG1953WWoIrLiTn4OHsQ/kpZ9weSx/YUzMCuBBNCWj5IeZz4jqGtLFv9Ay/aj6+o9d
pT/UGYU2VqquvrSrvjMYXBm3ymC5e606SWlAS5LeHG8zEUru7nwm13MQspThHWCg83Ryqymd+TW9
KZKM3tkpRcmJxiYL1QloYUIXc5p20XRO4Uc6LbRVPG/0prMPPssD4d6Zfz1zxUeogrbEooOsukzh
z2F8DPOsS3+EubFIblXOdYz38t07c1yTue+iiUGrAMcUUtLvQySLYhIsknVaIajwWZgGM8w+dUzH
rHmI1FuWTbOFWhhEwQUT8CHRrIZ/7xr7ctA6gsNs9hh7MEI2/JTLpjf+dV0qioBG7p2roMErMUOU
56hBOfZQDEd+9Kf/xwgEj1BFl4utJsgVF6cKmlukOjSwKegQgmW/kLRTYXToWwpdqDOkpkb7Mm3t
fwpTDFNEi4euNWfuUzaERSK6CdAsAUVAn4ZrFBsBNu4vfKF8Iu5KYpJByL87Uuh+/A7lCVMaNCl3
QCG4R7Qw6Ey342sO5JYi8EVFXEVMO+9nKE50+5Eqobon88ZssAdqHffOsJOI5JtLOxG3gPzsDkS3
Vtq9O0DC7An7AUBZaEW0goESNNW3RgFcVxx3QjnvYriJXAJISebfqo15DxlthCBxWjIRpb8SEQoA
AAz3tF0ReDo7Pc6y+LGjxTDhZCSQ2jQUiOIVsZ72HxTJK/uG1J7dzFBQ1H1FTVx1uIbF8L6EVAYV
6yeU9I7po87nrxhdbSS7dzvZIUxS2fXIUuGnzbXjIAvAc4ym0jFopn3ocIzDuqXzRxFMOwUnQxRG
OfUnGrYBQMrF8DN3AzTW2w76cvRyNDvpdJCOq1Ey1+juYfrpUI/LEjm5UjHvrBk+sjTbALYnbfys
YlDDB5mryGOiUSx6jF3mAsNOBjOM8x5NZqQ2hKio2eV4/o+lM1tSVdvS8BMRodgAt/SNKIig5o2h
S8UGFRvsnv58w31qV61akSszVZjMOcbfDenC2VaxRrs2VwgpSL2X7BVOdAlo6mUn8+1+u9z835sG
t/GzLp3J2+tYMtZw+cvuOnvE+PzsaVB2pl3tyIVgb0aVgJGE3sUqh5KQAab5+sIxNt6p47bN/hKy
EfCfEoVWpVnvmDCc9w33GYMp3pPP4FmgxoKPJSPs31uGH99tkvR5tBhYOP8MLBl7S8wbp8xwfsKs
RZ0vC7g9ROLmfRcyMA/3x9Uab0RcY6L7t5jniiykTwSlBfhnsa6Y3MxYC7tDvP6ZeSg3iHZ+OVAL
E9anAxHzSBPL3kTywRphCQ27Q8YyOZ0SoZGm5AoiNF/rIEKIDNgZHK9NFW958ktCNi022dIlQZ8D
iseEFusIm+Ix5mcKoc8E49ziVgtwh++ejVRCvESLw+7rE4cFOu9TOpCGOYfeBrsjdTbL+AcEEuK5
I36IXG9SBRkrHXFib9tkD7h035Y8oF4v9sDDoP6Gw4p3k0KucPLJjon9FDIV32MUFf4WocjwLN0G
iCjtL9Qf+w7DWtALyftF31PTZsjG14fLA1RNfZsbLpJ9NiqLLfo8pPiDnrPT9poHR7KFOObbRD/v
Mfq4tLMRNS2lrzXX/y1IbqZm5wUg1FjOOb4Fp9WxtJ01LQP2AlR36Z7ZfQgXgDwd71qSkL4ZB3dv
Ml7M32Y/Gf8UiDzLrH16IzUCKQpZG45nWOPgkHVWENEZcWRSTKNgyGjfoPMeJijtG6ErlmPgBERD
iGnqMYFhvHeqkd9++xzyETmRIPY+NC3MsRtWJDcLSEzXz1NUEEE6mMWu5o64/ATZYET3LTpb8x4Q
4CqDvmQ/bfMH+YtsNBR0kkMz45IRYxlI+D1dUkTuDCcWER4abOwxnYwMlz3ltIwpQmybTZrHIsyu
wCVbNnYqdFT4ZSyDimgSpFJcH1fr3wwbC60d0+DnF5oh1WYPk0oZFzHZAjCLcQbq6AyQchEcLAOn
YHw3AfO1CApeakWWnYjBAHwdYgxwlrqbH8DV2P04BPWp/KYzeC1pl6yafmWObpm7iu2HG/lbViPw
irfs7xiJQryPAx4dvoJMpveA3c61j7lsszcy+q+4iVQQ4vIESMhMYuoN4tZiSm2kMcHfA7NuEWUc
EvkQSmO4iIi25p7YBC9IrssBR7qrqSSenByX2Vocx0lC+yV0NpMKuBPKaLanTLw6zLX38xblgm9B
tTGGFuyWyD1OStLibqYgUj6I8UmjdqTlgpzt/0NxiLIaWTtEOndaJQOBPkNOyRX4/LSfTSGRLBvt
vwEi3r3RNCDWJ9TrzbuTgA/KeJ/ezwrZoSV76yp9RXF12qPfvFuZtED2F8UcwH0UubEY0E/pD976
HJ2rNek6lC5vLI+RXaxVMpHgSeeUyJkP07tl4rUk2pLVp0Sk9c9mdemxapatsBrMmPKcEqCP5JL+
9G57vZBtk+eerF7bj6NFiviRaCg25YJ8BbhTUElpIrXahCaRiNCoB8Jr4pvZblWZ5+xg1WPO5mCn
I5osE2AIXGtmFtI+IWej4Jc44ga544NA8LzPgqd3yFJ++3POSXwz2eC0VHSQIie+cd6mjEhJ47iL
G5UAMmIXpCcWAPnISBCfMFsWKFuizJGXl+LsRijD6fdJpZZohTS6Hkfr2ucikNwLFSpA6DmY/T0m
f+5MMwuNXpdJtvz6b1LISJnoQ6rIIZjtJncn+mYIrrZij35uGBHpMeODOo9PLrFM0WwhdJvcpHUL
g4NJaeHTMoie8rPCXXoE8wOMdYCHxnxoBfQYRSUdC0nhPZxORKLQVRRxhJkc/a90Jwvca8il+Mf7
SgC/h2wDEU+tQCx8bg2hAFUIBxhDFZb6LAeSRxnhxtEFTzs//yfUgmRUXYcxnpa1gj19l7QabpdU
DgTUMU8HNmaJ/idHVQGiynkg6XqjZ/BHyWDZM+nEBI8XSYJojvLneIgUBb2lh6ZycnTMcYKIct6h
niTuFgYNYJaoFClzQIgaRzPtAtiW2irLFkPArZ+E7J4wmtBRuMGCN1psZbZd3D8WkVVCV8nhM6cX
p6MnUHXrr4sS75sNJyo3VW675D/OSAEMRqThUqTAoA9aY5EuFJ/wMeM7ocnXHIwezQf1bT73FDY+
i/RYetoIwpyYajcFApDKTrEplEiBKJBecG3yoUOlhyz7RqEvbKc0YxqRuZJBuey6VuVs8TqGJvJZ
WXHSKfNwkS8iCWRHn+eQbZ2sTTYsmcUlU6dhGaRFZ2ujTGJIOeBHypwtMgSi+KzaHMMOz2x7TtaE
q7h6x0OqQJICWW+np8t8HP4Bk0ZS3G+mzUdrJz3KsRYto9VLtq0FuM66bFtbcBTy/FHemjop5URA
M6tIROkL2FlA3Q9U8LsQVYboYnrxFPjy6KF+SG4rPF4JDF63TTFLmcMpBMAiGlot9xye1KWDidzf
jygBjMm24OXZBo82xZbj1JInsu/hG5Tg/fvCa9mo1xSdIx+yA6HhYfxh6DTANBlT6RtnG/hah2Ma
WciSzcmWvmUXSj0Pk05H6jav7IqIzBghrUQ68vYouKRHpJ4vThFlakVn3zNLcuA4F6L2nD2TTCHm
eTO35+VdKfAP+ZaAEWgHAb3Me9upvLtId0rSiKztEfzB6kfwL4xbn6Kmsdb21YcBgXmUETlS8P4y
WmCvWPni8rSG3RnPLT2GRfEGMkRuP8c+bz09/5MgUmAW78OlYkR7Pe59+HRT+F56ojc9VzkfWl7y
T0FTZFhMv21AH+cOVzBdE2AtjEgK+uhnDAdfvuzH1VqMdsPpjhLTkyoFca1MRYnIV28+7FE3l9G1
FPwZI1Nwi1aUWpQ0C4pCLxGBby+Hh7EFe5UF3f6gw3EGrX8yXL1MuOg3wo39F3YFmhxqekJG/nB1
V/QIrXE06wJUE0RHftyE0zZey2roUL59Cx4mKSKZWgsscQv+jkMslxE4DgHrDiO9lwyu4T4R1HNn
SboZ2ySP04gmj7YxkAKVh5sZNCCzlFreuDdmTpzjtWYiRpUpvyLzSrcIgsCaffoN4uHI3n1xEpF+
j05KlC7xqBORH/JH7Cw0aq9jS/jd7LTUPb57Rjw7QYzrBh50e0GwzLpFyj/osLuLrg5natyX/k6m
Jt1cOg7N3E2Eha3/UVG97UX4/09VtNCFsSKQAdXISqqUDOktCi6OFzp96tUu1c2DZcHgRRRysH7c
VVGasSVbXGjmbSW9s/3v5khXrHicUhkzdlO7KGQoDwwmWCA6sbdDsIQO++vQA1QCfn3AHgswvpYG
xjYofoI3LKr739wvAuKvzvFmltMWAzpgoPHdI7egt8rfUCIyLQWpAkRM+htb+xMiEcnO1fsm3BjL
d4ZJN5tOl0Ao29QGzifoQfyKeLAWqIxOS+JV3/9eUoB0x1ZKptDu46GPPm/gzWsJ1Sf0BQ0Z7kWV
1Zpz15jMREVAOeUCRHNEnemAObetwYKBq+wclJR8EylJ9n7KvTp3+JTVTKaE/fAfwt+2shKlbo3/
PkuDt3GWKLQopvritLKWPUhf++A/xlR21NDI1ooTDwIwxSRdkzpFVjRn89tk5EZIfYaIesbZHNng
7pwh/JUjMY2JHbTptylhZGso7ag7pBPiDCGq4GIW9xCIMWNmFEcMcCMRk8ev1ThPcjCix5zXCi5T
UN6KNA3Yvbdo9Y05KeYwFCx04hEtavsXrjnXnt1chiYvavJ0KjDMhqORVuOD1o9pV7TQDFDmoKTa
S43uD+CHwueRvspBQeUgtN8rYjoLgXI2weAZCmO4doNOgPJ0a4VAbdId0lFs71PcA6TNIexDSQg4
dXCz7buxO/iBro4+NgYHzb8X+tm5x+RQZOpQm9eEszvd6FSgW/7OFmTlGwOwTRKvYJ+muzZnUFCX
ZL8eBgT1N3dLv4Q71dWB9w4eNdei9hCbn4rb19V6TtWxe6Mm7Iz68ZMRU+heht+ZHndjmtuizd4q
UxbAsfddCcQFMjJOA4qx8gGbbU//tV7sXdfZHlErpvY5btQF+zS8yJs/T55KJhMG9t4YrwG42Dfc
P5z+SEVROrrfgjK5rhcqoiO/S0BZZXdajqK5evLdu/ed/55+EaRdwjL+dr32Ge9c8Awh7jBB9s8I
lMLnVB/U2LiLe4C//dhBpqDMK3qco9dW3U7pHzMiQkBn1av3ebqHXDl4NxbP3tWewf3iG0//wBmq
ugyRaCv+HiyUEW8DdNLHr69E6viQk95wgkxUSQsg9a4btwMlucWXrv9i+/irc2PQhG/QjOS0c5Xk
zidqAt19aFbnTGPcSVvJC1HD2zuVwfnmlX8tor8PbqO6D4ajvZzO1dNREkZ3turla4BcXLX6e/do
uNrBw81A/t9ZdZ+UJ7rzxOfU2N+jVzJBUHXwVBw2D6J7VedCgCDQaNeEt4aDuHb99svvHDzYCdVq
TQ163pgLYvQtvYWY+6ib39rVPl5PdT/ThkYlv4NJvhwCpOAO5/XH6/p91SEk8Ya9mffK1be/xLG9
rWPtE6R/Zyz4Gzsp32IZ+DewG4ixw1K71uOv+3SBIrAGgKS+SPHJeKf8ytPo0kCNHxW7axAP5tz+
+oRstKBQ7E7Qjw8kVKqwtuTNuO3GWrBrD96j7p2cBaufHiaPvf2d8aW2bbi9h3nQiXHZTbhVXU66
QFLmFL/vKNHTNbJr0Rt9YASaKTqlpfOvz9zHunh8mJjdGeOafU5ZUuBSxF0PdsAQvGlSZIqdhu2p
NUHk3x/pqgUNqySdCU8eu9kt6CC3s7Si83KuL/dLli7cnk9ZphV40ENmc+T7tIuzsXYb1tT0g8s8
Re7dHZ0xmpxziPGLYj97qHrMmuWBr+HqvBSbiKUDikeDm1D+qyvn27O/O9/o2QTU9Y7OHoBuj4Xg
NTr/cd9uRzqRF16PECdlz2oGfbeGgJzf4tNUeKUpkQsYrUR9q7tXxT487T7BIKrV8HmwBfI0EDiI
ko5tnnBGjattQw6QIfFSrZokVeJdJXjRLq82P7LANnRzzoazq5w93OUTFaN9QU5/ty8dMVl23vYZ
JLG0d1f3cAirVrjoWm2UvY3z/QrT8LEZ8OeUyy8JdHvrMQE83bcc4mS6xWkMorAf7/1Dcph0Kvd0
d4EM1YP/JDXmGB4INm7b3co5ECpLzqt/PQUd0LZ3j73SvCCsWlddeg4Jc6CgTZ4YPbw+mOjhz88X
rBazvbpYD7zF5gti01MIdcRn+agdPahWpxfBLLYBQTc9oTxgUyD7dOEcSHAgp+fg61lrVg1bs+vX
xd1x8JEFtN92C21rF5DgYFglJp2rpZyc9vZMxI5OvqBzZ2KCat+whPTdw8Ot++7z7LQwgKv2CQJF
R7Hg8ZVOy+8b3pHBV+XsYngNjNDoRm33dc94A49Bm8rbvug+g5mantOq3EV2O3sXvKFFF/mPzTzl
j1NOjpBSd7f/r/VxtS8bj6r5dY+5c/7+7j+/gcFHbocfsiY+rtJ1942nK26p+Yuj2z74DD1sHl59
8s776YvV+nbrrvtuAcU5at9h1mxP9Y9t9/j2jmVoXEK97b5efk3spnMa/61OH7sk2tjavcxHNjkL
oibxDm1xWjN7mzy3kTiUSfY0j7H+Mjd7D0qGVp2Y5dgNXDIP7hDv8MmWFNlfpsM4DuWzAGeQT3DA
9GySWwOK5CybhCuZMjXbTBCzMnuJIb5fILyaIwes8BuCE4PA/6qYFPgm6wH47ScI/oegWflrDYQK
BwBG3MqSgeYNzH/NPJnL2O6vM2TlmgaSdToAJmzmQpzV0J+3YW4UQ4QfqGixt+zwqA4ZDIPGggpt
/mXs4RwhIfXjM+0xi+sz4G3yQNIFKTEhZ9OpCE2YO9Cd8wfj4FGhOAbPnGnkmw2DytSE8cSEao16
PvFHcvUm7slZlZi6x72TOcY2DP9DQzESahX2PMNXNIEWqjbbbXdVI5vZIp/UHcJfMb9H9JzMkqmo
WZD6MJx02PPmzL6yahQ2pPTSekt67rZKM0aKC57bNFwIJQdwhTlh0z1FU2T53pTxz9CsoysyAPFe
XOkSKY+XyF3CoRTj3n3mvcfe5o25HGtDQkISSBFKujbfN/xvTiBfH3/mm1dt/mN+sTTiiEYpPsHV
9qS7JYRlagODEEuIruOU53kxFuce/Rj/LBgBYLgNL1c+HNa9pCT95sLSApH1aiLwUPIuJmwP3cUJ
934fYPhDWLWLJldfi+V5XKaluepFsIrmBAtpb3wm0dJuUEPVaI2ngx0YCootac9CpK+htY1kILNI
ZgBXBpsNMrMyPloLH8stU9fxqfigonwGwfK98UYZB5spP8n/HEeMnaL0cwXnofqnq53ZAJdHH5Ie
kt3W5um6NQa/AI8gbT/aZpcRFxPNyL9k8/aRvBgO+hPQdvgFnINAJlJyZTgufYCdIuKxwfIGEggU
wFewnMQk01e5XegWHTUd1EdIIkIYgRMXczjHtglZXqzv05dPv+znHCRgH7eNjvXT2o+2ixPtmrg2
f0+NJJGnabEbRLO3C5jTUOPDaSPVZS6FHKk19oRorR7jYr3Y0Mr/h/vteLxaCF++1tDJkVwDO1+m
ukPzdcIigbgWha8YRJim3UG4Oreo88Xqsn4wMigFJoaVg2QFW7Pgvl6ykXeRLW3hXgyP4WSoC/0r
VWcmI3zQD/oMTZn1jz7hlJBwaoXcmYqcT+BAKmfPjfRENQNPMhhxUTcyg9PWsdgiWCwgWpLtLx9a
EOBZ/CpIwzD30R/X6cj7Re3RhOt0HZalsGECDlxWGIaYwjGm3ZspZjwhrnJCvo4br0EZEeaIc4nc
9hgz3Ugx22yIV29EOByluginis+YT4OFd8u1IeWdvvxjft1WeAjigtKGa28BR8nKMRKDtGlJwJXg
d5rEggNHgmVwArgRcJiW0MXRszCIGEjWEoSSRQvtIZaz+VNWjAMXKK6X9LhCG7MF1XfQ7wwALIFr
WiOus4WSxEd9qd9ZqPsWmZLzWVQxQqS2vxm4qgaYpsZF2kSXCVLv8oleBJHqkMEKotnJEKDQJsFL
0tb5cFW34dATt51jspGzXhiOMehAqYpbS2YpI/UQeQ4095YGSR0jPDeVK1jUVqRgyFTvAsJ+MKoJ
SsB9kHyn2SEAHTo5+mnYgNM/7LJlnlYsmittlQlU1kuIT967CJr2bpcsaDuj0oS0cj8Z65HmzquI
wyLU8U2c5YOwQchGe/5E89XGF6hVtiQh6SSwzJfQ2fmFGDhwREy+frgUHF2Gc06xQDHLAzlAtHN+
QoWmxTUjFBuyVQTfh416YYnQwAtbdJ0uSE+BuO6aJ2LrNuqYD/X6+M+ju7i6Z8WtHp56dS9d70rk
M0ZOzdHO7o5YmYWvn4Lb0/+WPg0L9fy9CwijL6zTxb/3Cd0MW51AH187Ph1ImfGH8vYOH+/2CrSL
Ja+nE8zuPeB2Ph5XaHEJDdqNp4saiMRgtK/V8IDAWxl0gs5IwSbXJ1BishiUyf1JIofhX4r3oJ+q
EV3r2flujtnj6UhH2B/eg3NBrk/WhIfJcYx5uZOUzHKl5N1n9+kpolxrEemaPD4Awru0ww/tM3Ko
i25KVX7YIETZpfRedKZvLC5d/+lpzLzSp89Nd/XAw3hFkWLxvvlf5LnH0YLWiZjbp8sVf+YUwRTE
7ficXyNEUQv0CLO9YWml109pGdwrUe573DBLEUG0AHNatshgj3DvJqyl8D0/hzk9z4YLAWhwO5Lj
jDnMhcoBoiX5w2wAv9iVCMSOJTaYzeYePQ72GuUiD+b+H31IutVw2G97IkFHeKaYoJ5IvAHE3qjl
EcTsHFB9CtKj+NL/lk92LhmeA0gB5MqRJxPWOgknsJf6p1FIXBz5fESlsGe66P8ok02p2Id48ghm
tn/abxJNosyigt8gVih1k0ltGWZJkW4dNmimIk3I1pQ4QFfHikqAA04fU5+LuxZYH8gTKTrqEimi
NgzcwmHDrF7mqGVsssqPtVxEedqbb2HjHFE3MvpzvundKTvwT43mcsxDEooF1xLlQVQgp0BPoNkq
wBW8QP7A2pLep8JCgmNiPgLChEYT25WMLVP97f6MwIVfAAO7hPAQnY/srTRUzuDfERR8hDHxYHkg
pcRcbHln7GwMEsiwpmgcDLy0sJF+2hqmazgs4D5InwAU0Z6xwpDJFTvFBAIrviOSwX++UnZPcHuu
EtO5iblARJLhRZ0jOzQ8uHX40xwGxQey0mqmBwhRJLgkAcc2JlZGa92BunzwYdW8Tpb5l+RVNt11
0ZvAfOdtpl0ys6disgAbASMya1y61IFUESwdG+vf9+eD4AFs8EOdc/AqFR3njfuN1us2Fu5b5oNH
BR9gDSAFPstEOra30wolZBgm17P1D7PSnLHFN36vT4RF+oUOpHgDjKOSJRdlSseC0uUYzAXeByXL
5EDnQ3vr6AFms82awNqyoKFgfOCviJNDEvvaJTjub+YC0yepDFw2hyvTidEyZosxQEY/fQYH6dLK
sZLtFmaVkFf6pOFc97G3FHpcbhea2+zcxZgdCI0Cr8HZ++SxCeXJP69r4pV2kEfx031Zat/G8Ud9
z3ZLHUdUWEDbApXw6lKgY9Q4ENhTtILH9JRXPe/wdFWSu1jSTNSlBSOsbnBx0SS0QZLBM27ese8p
R6w4nJlt5BX/8uxGXUYFWTvtZ/Buu+yvMrfs42ObgxngnOGQRTVDKgc3wgof4/ARS3GJKASWFDwU
G9haaRxhQKk2qLNFqptVvAQwnXsYTp0DSvefX10U0tu0Z3cm6wg5bUvKMcBhXCqSsgnSvLU1VEDO
p4Udxo9EC8hLkYcCZXMB1sVaxWKWuurBQ4/6Kv29kpiPpXhkOawh8solko7FZsfAUb6Vd6gDJUth
qbb4gxWN2iMM36JOkeIhNWBQgPWkPN3bAoD+Pd7BDccKlv2fTtiwX/iJHtQzj7e3AEubGwMGB2Cf
bqP+M/s9V1fILn/PFn97LCX0ArMSdJ1BqbtN47eAiuwrGeu+EWupFj7odYnXwO6GpOfkGvh6Afeo
IIi7UgnPCogQIyaua3F76Yive+eFxdrIq+mDnFsFtCCglVTBnl5+AzaQlvmCEc2gQ5cR26oaHf5q
oExDMKVbCsJSNuYZ8wZ0jwRSM6FdKlr2Ues2plDUZ4sZ0mOrZPULd5z2nTUPHXbpKVIvL6NsQczP
eiFO35Vy/2SDS62BpjEv+cRCudw8NksRb3HJe5wOKLRsMXShzoYzOe4J2kSql/EMcWw4jCXhdtkG
eIOf0xkmy8scFgilOEvm56SSIpcY5oXV2iHUoOTrmsiBcP9hK0MEDg2B6A75WeMm6qRhqjScEw9C
rsMxyK/eQW9HT8r3Ge+JXf4HxzsOTzvjp3mKKYspCAfgspCU3xHFk2a2QT8V+n5aWZUTjvuk3amE
Lhz83Z7Tubv7jDGJUR2/ws6/a899gLGNDTTLvupj3zsTWaO794Dze/KdgcgMyofZ05wnaYER80ao
XJheEb4+yOtbMy1Ukn76GvRRhoTVcudTBmBwO4cnJBsR5cLgSjZjdF/1NRl7cqC+YHsgFc56MdPD
vwdKem8sJQVGHbApPD35jgapt38pvZLXITAhbQenZWd0KS5Y+sFAxpQz3T3IF/WvlpVX6znQY5U1
iXoIpKQCBNdGjVcBhVtVrqD8xVpdHAZKxjs4FmxLJwlXh8HCgoyIt0eJKMEpWrwbzssEShOVzTP8
VC4Z4GpU5eFx0ATn/AHoPfwiSQ05tnY+SCnPQjXqw7iei8ovZwBgZ78c77IaJJCCak790k/1UIAt
3X2CaPq7lPQbINYccQkNO17wq+K0lod8N6YaO66fnhptHwx1QPDdSy5oOPnIVuOV4w5I+fA81FIo
sN3XesSfHVJzLdylzeDqUsIDhCnZIecFyWT1L28KXmsHm0gmg7+b7cf3sJecnTah2gSYhO3ZJ1OS
uqhCfSz8wOUQXLlfJJB20St1XTXqD/vpgp/hdlJfMTVHGYBtTvaDiiqsQZo8VoPXFGHokqCYWC8e
ARkwSY8FUzNbqzjkNaNLGDlMrAhDxOKuf6XE7APIXtd1rMfGgAbPGPRG38YyCM6thk2wn/TdZkAF
6QO/szbuZjlgnuKwzDQggbvFnxefsTUDxorgrOIciiBC2PUp4DqjatIbVeAwlbzp1PCrkB/pBB9k
iBErnFzZpD8kAgiFGy5lnwHPvvaymn7IhqJd3DfnC29H4OJu16sRkhNONUDQ0E+/BMoYVsN0+q9j
lN6CAPV25R50n7VkuJQAbYpj7vAz4BeeLcYyNKGSLW7mFbji7HUA/jT37Hd5eyypA4F0ywdWFJXL
8lmTc9zvmCVJQFMYALPSXTVoa5xXSADUjtVue/sE6FB3BXZE/rgmnQFpt25T6O5HVdgE2NW08Bof
y+CY91mPC1LLRqfw0bLb0fEAtuIQFHlo3IXfYzfYI10CAeEZJyrt47GuezZPa6WCMXrEQ9F87HHe
XJgmEcAuoA5v1+6DpNCXw1qj2OcpWsTAAHeZ2UKNFN7X4BTfHegM/7+TX0av6eLqta4ejq/+1ZGo
vhE5NDC0OV2A/8mM8JnyHo4H4Vs+uvuawlRABrAumN/Rdul46GcgMCoUrKUFUlF2SA/HIsPP0x7n
9FhsVQDU2BW/m6p2qQmOoxZHintIcR8SXtG39rSYyS59MpH5wbZ/i2uvFeGfp0YvR7TYOf2ci4iL
KG02UgxyMu6mJQ47MbGLzk92cXq5OscxhsF2w9QoGS9OAVvaDIsiJtanrFhoYAR828fneKbQ5a/H
kfEyXyvKXEbEKv8dv3VebVAqj/DaeDytdj9SyaFqrQgK30jb2Zp2V2yKKPCz+u+5Obl1ehcPUctv
TTm0bA5DjsQPcleESCn595uDo0bYYY6oKu6+DEGB2XSe7vsfuRCI7UqXHwz5bix31uFt10OJR4Qf
sWp8QGLJhXGml9HHWIroXvPHBtl9FZ7YGAxxheJolf94EykXL+ejnT1u2xnt5ar622HZ46pwAov7
RaRFdErq9JhxyAlGI1WHREgaKCIjyFXGk3i8DL/l42sJKBnfQNEf8jd5daQM9UYcU61IArV5CfaP
B+1hn3Tz/pQN5z5iZMLquWGkeHSLf6/LL6hj7jMJbuCgOLSI9lidCao5bxRbvs4RGbVABwy7nZTT
e0joTNE46vY9uDukdsZwIBIquZguooZNSO4MQVTbnPkXwx3BorRJ+Htlcdj68I2tiikrjJbBm+52
pzeSDyKykKO9fUAKXP3t3WcZ8HE87K0rXpvLqeLnO6G1gGbx+DqrIan+bhZOJO4cA5zsVrTjUvIP
rZXc2RtXCJa9xrbB+mIp8eTdvB3iM7kV/LlhxfA3+VF+A1waphuGtuz+kLpsaq/+Ex2nOlUjPlZ3
dQQrIgvVPuciWdwFD/sTdv/otklvQpZGW4lKd9TZEC09weKMiUifSVoa3HiX3qS0mfvTZ5zYLlYG
8t2lXdMI0b7QU+M2GAE+u/jy5TursB/hffJpPypKTsZ14RNtWzsqa8oQvkFWnGEra1G/8XN8DQgX
lPUaYJoyu1wovku+Y0Dy2vSRXvnt8O4eV4xoUCa0sY2IOZIcVZTFvEfV1mefQY+Kqk4r1l+XG72v
eaVmiquNQp/YECPghbPKO2/ozHkcpE4mBB6gsBOw5t7ygK0q7xCXDMDiIeTiCtjD1j05rfkMXGh5
X5XMf8NOgXSLGQ4krnAhPXX4YOtAFH23m5nkxUqGFYslfPPlb4GYnafpFisJ2wNr45jpzPkBJvjj
jw7RTDRi+upJoE454tkFeqMSs4jjt2QFiJvgZr2Ci91kiyk73x8fg42IrNqxeCMuK4NPqqwP+Z5N
7J48h6f1K0BN4OBatrQ1I4RW9EqZKCeJmqPp5ACX2/drQNfNhPk8QHqLfyIsk16Uqsc5e3dUARZr
nAvHFnYAXwcT667YKm3mPAy4W5TDO+cRP3LqSO4W1DKFaG0tYByPRLpe2KypjRfMM5NZlOJWVIG7
a+pnPN4o/NlwuNWfKfosmpLS5Z6s+gB7TERnl4kJqx+VLki53YYvH5eZfGC15M3rVjkVMwjVNIId
vPek98MRDHd01SQMMr+rkygTI6lj2bm5r+zg6pQugf/qPwbnsbn97VAUc4vZot1HLjFIGzZEMmf4
Z+q+Lls/u0+brbVL015R/i/GF161E7wx58ql4xpELRYQRRYfDlDG51iROzV6jSquEgSAywwn1osR
sCHK8mG1ISRamO/lsmXeM+IIQCeZd2HXk8dAggBlvOEu1ocMeJLLhWJWQUeOIcS7Z0BaPs8muzD7
ZaQkMuiXp4KroCWLIa8A8GiIz3d0nbbnVGamCBIb5zaBwZWAr2AUA4fIMhCXgs44NfSG/00LQuze
BZiWGKHGujqCfnwrF2wFwUw1uWHAR3HrUoF0YFsdaHC2+yd/qKNyD+WjWWjJJQSeEOWcLLJ4Z/cD
ynoibsmoo5sxPJz1xR3H7j/JyaVYwuQ/1hEqaoziZnu1ntgkQGXljuZMXky7UZdMJw4Ue0d44Jol
0JnTjIvfx1Evosvm4eQOwZ+IX8BMNk8/SSS4zecp9ZeW53njE/gXXCKaTnphVnHo547J13fu2EzI
WwWVRqGFRjV0kn8blJJn+L4hEmVCOolxJDvly+QB9NyLfAfxHDcAOaKU5EzD+YDTRFJsvVZAotiP
+MImjAqQN5VmZIRiJJtPIf9IjYDuaNBICyVprYuLj/Mue1no7NY/kXtG6/e2vh9BKck8gwjie8lm
ssY7UoC98ZO01UswDMH/BKXyWbRsEm34mzbbRRtiFO/SABWucgRGO04GEGGYGwD3Ud6TBZMDfoka
C98d1kRLoFOMj3cfpImeFe0jQiqQmbBg9JhIh0N9yiPNP09Y2XAth/BJVcPHYgdn715rAUpthD9X
0WHfKoudoDvYz/G7ENYAVWbEUxK+HPpv5PQkwhq4wV2R0uFj2TL1++xCaSSCc92gZVGlKgYBX7ZI
K6EUWeGIpfxeku4uvM80rXMBYXk3xPRQq//iR+TMBAakL18BmuH/y4bDwbT9hzlsyCUHVbGg/es4
7xFrN5dozrUgu5yfDPFjU8BZwwCo4Vuznd14PsR0wlcRCt0sX5aYDK9/yHSg7oHZJbKEwgvhO1tF
ntAvv4yMNf6L6j08kDFAPCfoQM3vtCXnFCcSye0iTAB4BDnwh8THVSa56IwimbMPiO2giiWNjexE
eCG9srmSLqdxY2Y2564z7M8IfqcFg1J6TZkAJ64YFj4vAxqaW6Jq3hVzFq1scT5YNzwrgbgEYSzO
7uNkeglaE/S3RLXJTFbBlSySFmSTxqqLSBsDbTxq2wQ8Mqec3knGsTP8fD+ciZqvsdCSoRhk78/5
v9BqJiIIPtkG0nTk7nkmjicoTJs3IGabbyhrFDzrOreALaMC2fjHcXfzP+QgS/hI+xJ9BsPTCWYQ
1PIR46WhcsAfA/RBDNTFO9gMGgjGUKA/hooDijOUoptq4He76WRjFsI6wuNgulXHXCkm5hsLUawQ
Cde5PM1ykgjjXyo2/JTjfHDtszAJNImHSDb4yxeTWY7ziOS5H427EZ6SR59CnUWSIpqnUeQ/Zv3u
rOOJqX+/ixLfl8QiQBSigPdRUUGh4ruKNB53i22YvDthA1jU22fOWtmPUpBAefm3hRGR26CES31n
L0Ub2qIMJF6OiphS8kYkC0JUeLi+j7y9cN7hIPlgLGAzAGdij6I8gulx2QQlzJGFDAfJBaxFC7nF
Y4WNgxNUHmjBDGUFs3z+zR1ofxE1yl4Gecs+55jO7sPWJ9w7PKW4yXx8V+xmaBiAk/FJ+JQshD9z
NFEpIK4Et0LKaoltTHJ3mN7u40S1LMk+okbHFST84JYiC0IAAB6YlzGK5NtRcCCKXG+VBP0veQQy
iYyAQmQcxFypZxfnKypmCIM7t+OztzGkwy0kyALHe0vIS7mc/7+q/wFejqWPUE+jABbe+yxxnACS
+PrPLqgOT2aUW0eCZpDFe9mNWDSHfGQLouEj9jOJQ5VNLSW5EqQeqW7uODTfONqG7JRHu7/iyWC3
9IDi/Rs6WqXPRs3uSm6lxHMN9GyKAGEJvwIR/4PMyX1iLz55L6vU2UG1UfRJ7yDwp5vwTjiCDSYD
SFAvKu1Q4hYWFgNQz064dBCfeFD9z2g8PqwkAp6O2TubF5VjdUh7FrIiAStgxdGwMx0DzKSYMXlR
7GBrDSuBxfuf3pzbh/h1CYVbC3HKaox4x2zaFNXcXfGSs1OQcu9JYhhczLSDH0cUNdnZogDQsTpo
g4YRd1xrbS7dGocF0+l4G45ZO2OPWUoIKiSQzcRmicxc4rbSLQ89UJc1VH2hOaSjZXlKmXShCaH2
g+h9sesWYKfizbmH675kMPAdKJDhRRj6Pit4wwOknsgpAx05jIpIZq55JOSWFkpfuoswp/xprGVF
YMEyC4+jbbURip2WUJzI1YChOU+TIOUZRxe6cdvBOCxZ61+SyEuSzQltAk6cDzy093zEtlwCiRvk
+JYzJUJ7TdHDGeMhEeKxwXU4wLtGJ80BxOLl7vNmlkNJc3/ZX8ivPjkcRar43fRmv2ca4/xCpk54
GIWYe87HxS9jJOqD89IILCrw9Bxv/cohzQyT1AzPMm42zI4WCmH/fySd2bKq2BJFv4gIRaV5pQd7
sX8x9NiiKIII+PU1clfcuFVR5+wGYbFW5szZHKuLFYDdQ0lEy42n8Fl8hRm11Xsxjn9ocmT27AcD
DJnRkzm8W3w9Z2v4onwjvTnYUjxDIBAngfrtcCAfucMyYGIFlW1rcT5jDSK/ITKC6D5ZGByfojjE
CAN+LWZUaPAQDyHU4M7obkV7vsFGno0xwxeRF50fhx/yWxf3NCQKeOTBw16vPVzlJKGdM+LqO1Ob
QqPjJkGOeInxTQP76o8fH7PLgUZAJDBQMLULaN4c6SyDKa9fJAeKjUeuMEHqM8Wuz/nJw8VGg6aA
NGIYFQ1+WxEFPvr6s0ju36iEMeBBtgDeId0RIDXnbuVgD08RebEgdK1QaOw4paiW+u8DwisoCtoQ
NkGH5+U4HFrTm8MGQd5ZOkGCynun6zY0MM7Q4cKFWYS13GTXcv6Jn5S8j/uYfmy61Of94Ix8RIpP
yg+HoorpzPoxWL6EctNXGyQXMM3Z7gg9aM05GqfIewpRkfVNxrMcpeAXBsULxtNMWuO4GFN/3L5M
WH19KN6IXcjRE0wQ0bc3xI4MfMzcNoMC10CKWFmXMr0UWtyGEmuvwu2KOARQk+Ues0sEE+Kjhn5A
uhaYngJd5aeYsRQOFbThOEqNHkRewsB6g7MC5Vjm9t12MreeFt5Jd7H/W9ErdJFrW6ItHHol/Lyr
Z4Q1mYd2N5QgmJ23av173/hmngwTiAh0ChE1KcQDugEqp+ww++d/OQAfo00SLGIGbVJniihgueRJ
8Cw8zBiGMhuT0TN1DuUVXgWE465hNh3xXmVOxoMc/KBowPtCNMCHAYvYYRGiEzXlUorTuoPWyCRF
8+q9vWBkRO7IngEVjC6G4KYl0W442bJ+sH72mdkN2GguFNXhJYJlFSL6wjkB7TAlDe562P93/0Fe
tEdiu7iH4h/jtx0zVl8I/RAbCBh4X4Ou5kWOO90F2cosl9tE1HfwLmSgvOAiqQjUGYMabGHo1ySL
bb9xn8vBJpkZVqdhC67+DSbKaSIyXU5rhLIsCunmHnbWg+rh9JwPg2tGy7yxPOM9nJt8aaPBztzM
PU2IVLJmNT02PpMooLshCL8n4pQBAqJo4eARx6iR3DpxQr2HCEAp2riBCUe/kIQG2OySLrOah1ip
EZQTwErnj3bQr0QGTdFIEUclLGP8f7gi0S8xaBbEhL2M1R2wf03ZImMaUxdzZYTEs4luT9KBz1Fh
uliuwcULsFTiGUKUpK2R7rh35ZvB5nizEQ40/tAZqvY47EDLmyVjGI+H7RAnBQhnaAgD9AQCcZTW
b7w8arPjUap9RqSrKQJLKtgsXHOf+tcF9fhyuIZSTG0osu3P9DsDDBGHnJhTB7nhEJvWscOQnXMx
hpSxiFmQxynjtDsiScQ4EAm6U8pUnbU51PZwwB7zbgS3K5w/YrxxgfrRgaBapPHwp0cE230q6G/u
MJZLVNCgHbI/mqxpi94FiTIQgOC5GLVy0oKBjFDaSU/e2u4W62E3x7ePUlNaOSgUNFmyurCeEWEM
4ssFLaAxxuDib7Ynt6GQo8RGpgaMew7QDUJ4iNA7vd3+lBLyiOcetBK2RMZqu7WUhsKdaAQoMexu
IQ2gGL894SrwpdfB5bwc3kdZam/50K/gxmlbUHUp03ypURprlsbLcxtM/hnOZYh81cEkfeKvOAeZ
WYLWtQxL55VsOSN9z7AFwmmK8ZBQu8Qasgcrgs9NwfNn5FZSCjyHDOBfeFnC/SDhBXeGr92Mycxh
yuWJ0JxhofMIKJM3nbOAAS46ozOfgjJZ3zx8AVpkU7ta5QSvaaoqSusHBj38I1l2Ke1HG3ylCC6k
k4RzhjkKjVZMxafOjlM8jUAKRkAvfFBcqODzzLntzkfUz+cAPBfnTZ9+RF59LLl61N0VOy7wEGXB
6OOuhMaG3IxBO9SKWRwLp5hRcYRkWqzD+bDEinw8jNM4KjJb/HXwJsFfGl08bBH6vP5QPaOzc0RL
evU5WUEnE78IlAH/aQY/GvrBA1t+CYHeTRv7zmkpTDyadVEig9KfsfaCocaWpNFDPS9Qodt40s4N
KHmDzUpz/JMxCVHC+1CMxYYZSmt7yKel+IWQEfT7V9z+RW6Y2F/qNWTqX/87+8Ab4LzE79WlEceT
4u3gnACk8rXIAOJQomKiq0a/e5XigUofWLGCC8o5w1Enxh8o2DBsMTy8A4F0H8PkZFM85T5n5dPF
C1CKuS79fjpu+Cc+NEyKfH/Dk4hjKnrEwZJz41tgp4Lp6ZFUWhQI6XwjuycFwxI8pv91OBzYA3Sn
R1VBtUv/InxdLHwK/IMhe0nPI5wMIUILktrvPhzORLojWqN0jNG7wPhnPsZfdaGyo1H8sGdN2E+t
2WMF98h1Wb4USYzQ+cWsD6rR8/Esd+3PSQfnFl2sbND5K5Mjt4Nrq2xiK9z/TbkTaIFC0ETk+GWX
gSV4irF75CfRO3E4l7jVH/H9onpoj5cfSB4dUi+5m2cam8fUAHJkVTMSs55b8f68VuA4zneIkSbO
bH+dhRZz+LLUqRODSF4KtqXh8fjnhn7DxBHDAEUwD0F6xV4z7dOp2+BEADQidOaVHa16iApBXB0b
+wTT/oPPIigycCXMzXT6pqIequwxrNegD3b9RzVbUPonroYzFZ2AjJsuh2OKbL/PV7EdrSteSTY2
kCax1Nqaaxq/0WGLmcGa2zWNEc4JS4LyidshHBYOU2pCyMHPEJnPes0rBGVG3F5lRVIaKVOqYNYA
HRTgG+8sAwwhngFhYi+AwpidJNLtzFXn8NVLzF/YxvwNO+iq5XGGx7L70J1zlMZRDEKGUxNRkKPJ
BLgQjzR00bDd/03EDCO1dQnxS+3WZJI+7YmcpXKpfWiYeKiyZ7C+I9JgYWcHKEmifyft6Pdcny4L
pxB4GOyuPHoF+MfhuBVgjjdo0np6rG3RzXJ6SFEMMIyR3BCOGjZjvOD9sg8f+GUZOWcYVfWSVcPp
EYN2ASjZnLi24V3sHjAymDmfiWXMS30GtJHSs/aoQtFfDFhAkP15jSVvS+IKKGxp5bgUmRwBuTmg
aNx4fzpVvOe/JQhfTGmDY1CwpEilkYggmZAD3npQ6Wd4biBPjOiq3H3Oe8aP8lFJ4fXJfeQDs6uw
epM/HiC3iZ4NOwhnMBA3/wIYsj3Dw7GEx25vIj5HLF04BDFkCe7+OdrvGyAjdwVuuaLEZSNx4wT8
cV8xYAB2oAvAKHEZiLsGFgHjcfgLLO+NJB+3YGSILv0Wa650t4AOY8qHdEEJAdbddXE9wKRy2L8s
OdGTScvmuGUDUZ58shHUbzELeGBh8Nao/NinH7T9vZCd+Hg586sk4bsm99PwHQyMaL/wN8r2nH18
KYjKsgVJEAeoAWo3rEg6V+uw9WRTWKpDoWurPnI2ubQhRAoeJ0/ZFl6hGEtgnokiPUDna2t7mA26
TVfas36hYj2Pw63CD0QZ3G47TzkK9lk4LKxDuZiPh2ierPXbXdP+/Tk2DRFQmdYhDcbbr7PVYz4i
s/XUxkthibKcd/LIJfy89474bUjUoBMiVAY887hdczGZGaIVABFuzY5LyeEQI8/aZD7YwZOCJWM5
AAMsMYDenK9bL9shXgZAbi/U3LznX/HBxxOSePNDx/O60YcJ6XtYXanq7iapAgSKq/a23bXJMMAu
vwYliD4Do3ElcN5O5hDgz9zlh3WoRvi2Rg0Ou3aLrzbXrxEC5pZ9K7zdtIK4Zv1M60nDX5d8gUZ7
bZX7YtmNrp1Bl80IyCisIDW9R6pNWPkFhgbU1W7uFb8g6eAi5fa0oLLNj/0YYIsF142fRzzTjry2
J4RRQwfByRySWyiDnPI6funAoBcSLq3nGqydY5Nyz1EePISuGl04FmU88ltXlZPqTn1bZOrpyQzn
tkgeENeX3NgkaOwSek7Y6Rx/Vb8zvj43Vb0tc++7bqKe4q1LtxVlEIympTKBNKCv+flqpLcduTnK
OIEN/db75Y9fWrwxAHlVi8pNygh5f+X0YMxYjas+3e+Fu6fgcntuaIRIHCkCSgjGjkf0s4xv7G+I
vRZpAzdJrd3ySJ4T9mWXDowatOK3XXrMdwiTcClq12oS1rtxbYTUIKmjqIOnESb8GG4mmbr2d90e
d8YMwhQH3/aG2NsMFhi+ugClIGru58tzA5R4Q5mp10ke1h7L53qdrSmU18aVvzNk4GWalvYLNJ9P
Zv59lJ+r2sVMS6P24MOYDJJp+DWJVg5+P1h36GasbBep+aFnvZXBnUksjqTsc9Pvuqwc/v7WjK/h
I3wYIf9hxlyjvuBrEZoX5BkMWv7nNrgh5etGYEeJezswbn16tXGuYWkNPhs1GbL6dMYTlRrelAEj
Xj3skZd3ofKnv5uWrtk5YfHRsh8fV88dHbLWQ4NfghhM4zVI2IoaXu8W9mOUw3bbY2n2iD/DId2F
JDTcPsJdwxL2Wdu1oxfB6+ka/g3fBYOrc/Txl438N3q/Rm2mc9SDtyvyijOBIzQMnA3b7XtkirKf
GKHSlgyn2rsZNuu9cjpjnVhfQCney5xH2jF89psHFF8eU2e3fT0c9eHm10m3VLAUiXo3dtGyHuM+
8PsMi2KUVJHWWb/rcSVcOyOl1dDh4Dgy7elgIvfT/W5vmjmtavBTrhzbEB9RSNrv+zBj2DfY4e3A
1OChgPyaOLnoYe5k3VnrtXxc3Coy0v79aqdJpFz7Sh4pAXMP9KZIsv712o7geLupysqu3NusZWdX
dzdt16vrbfZ6wyN7a33z4hbtaWrYLNNeToqayUtthHpvZvJmktt8ZRyOIsxTWSr/uNnDi4Z1C++T
qBLAcuWDMNzEEgkjd7qy/q7m9OQiqLJv4iiqw/p+9tx3Nsp67scI2MUIhJ6p9gf9kde6hr8EKWN9
5P+J92O8aX0m7FWIVk1R8nBdu+33X08kyMAx5twApFAZqVMSx9RVFKaMYgJGMffqRIlGWfKcGTOE
qp3K1jqhNGsyBVKBE3+cJwRJ4/iDL7Z/aHV8dMEAtVb4NKzw/rYIzc37ux3Ithqr2PAR+vyzaFVb
i2xTILWEdk5QgNsxAgbMO1+1KzR+fsI02el+ZgUT+n26R7H396ktNvzMIS+9O8hI6UGZeMmdQYrc
J4M0qqwMS+MN9StUCoGuUTObp0VU7ChXnI1YrOs3ynBpTXF3pUmZaowYN5+PYV12jtNcPSq14lBZ
9z9b0+/iARHjQkMjsuCocUxyVnHy3jMq2XkTBNk4S2F7o2Oo3HZnp7sEPxsv72I9yUz6oohEHml9
4ZFY85C//PZJhTRAih1tYyTWKTR39szS3clAXavkx1sbjM6f2E2SlCXEczGhqmtqqnbH+3TQzth7
aMnXIFP9zR9a3KW2xloQSyMM4MXolG5TfRCKKYjWPRx0MvvtUAal607H713nFHji8JmdAZvQhYJk
TsmIhxYoKqx9eXXLC1xtrNIdLQ8/uoOLLrNAtcbHxO/5+HPB79sMKK4uEC02bWrqj9uhB7DuSvRi
rMYE688+39zkRNuVhXW9RO/VtZp3KC/oZDrdEY4bBIyl1Pum7qqfEbwWPAEzHzf6+2fU7tmmUVvl
70Cqru5e4T0gQNn8PpTTR0LmFrCoYGfSbzDIhP8GntgmsIjU4dC4D9WZXJHFZqmFy3TnUrRqQ4UC
oz0BX4B98haJ5m0szLQccu8XEJd1wOwYvkhs6gPWvrBvGHuJPKZ3wuhdUgf3H5A5HgCGrh/T3pct
j9GIND8QuAAvALPrCpoCb8WPYj/3dnsOIFfer9prNx7cYayKEDhaDTIlFAbrDsQD3fnR6rnN+esM
ObHVLokI3vt5XL4bu8rtHyKrDk4wRSd80D/Uia9jcHhONDujc7DNTZpTnytMQijS4wyA7zJ4TPMM
rtJ9nPvnr9p/Zw5fC4XcSGBUdarwzgTtio6CIziE1SEilxafQohXxNQrRBZBQIqzheDuLWY9d7uo
lyqUKPdTU+QrVdDqBgyfoXBh8H9WEhdSfw4dQ4yfC8hEliO2bRzfzuFm9fpvBtP5Dj37FbA9c65Q
c6z6KSVU124tOVQbCwStpu5805Kb/LQ3Q5vZ+Ro1YqrCQzrR5WFARwf2o0s05515ySP9eIyxDHwE
LtSROpky6LXjLJtelW0HBphljjmmfCYOXmFVtTWmNrE0NmzQM9CJKfUQMjsj3E2pv9BdwP0oLPiy
B73/dPLMOjwnHOkf1fmCtunBlzou93RA+RYlYLXfarV1UE9qzzEVW7PL3+JjBtnmDqrWOHowvgTb
fLD+rKVfxj5r05NcvOJwGQs3h/kNcaFMGs83qJOHAFf8X/AiTdvoOuF8TkwEWCmbJlvK6UMO++pD
/yIGiaN0A9Gvtp+5GHQA7Lfcz8vNcRq2PrwwqlsDiI/M8yZRfY7YCG1+nVumGFJHt8mI3MU26dav
ChCaPeR+zAFkyov/rBa81pc587ydqIZ+d3ofMecFxOWNBwBH7pIHjYlVinp6UVJiY5HZZTakNB2q
887McDTqbptrZjY+lI/yxpPkgOUlrITJ1/rNJN5pU6jWBqVAwizOCBZ0WFltn5u2DUWIYwdHCPSB
QAgQ5ZhbfGajHE93xH64ZLCpEe4+/PeLIKpgM8R+2Oki20QP9dNgfmejrhHcf57CRnSnpnJecK2p
d9opOVAEfCNfh0JluWU+3+HYH94vE6JfGfJCZSGpk8xTyMmuArFRCXmhc+hJk3sGw3SRs58bbATn
x310jnkp0CUB7VVgCryB+qCm6Ug68cPubBTs5MkqV9bvoKbt9x+3/recayRdWBWFJ8tc47RtXKz+
tOG9sfNWX72O31chY78zd3cfJhCQ48RPC1q+ziU6w879zXAJyheoiMp6+aMNe7v8U7mEvI4ZLAO0
8XD5fmxs+kSfiD07GOrPao1yL/deqZ/lAWXmAz8ZtyLXcVS2N9dQNaRk++khFm+/8Hnbfs0hdaPZ
Rls7MNpTirKbtW1+7ta84khrFRpvUcchLeBiXYZG6YI+fQGmof00JK8E3z7x33LS3Yh3zwu+Ko3m
dTjePudDyknqdhj9xoPZs7YtXJ1X8ydbxDf10qeA6nfNom6ioRvTwBTREyYT+GnjqKh9dPf2pNjQ
3LJl8yOW+dqk37PSXay2hi0Wi5XhcGLldFu7h6PcBtToDLOtXz5t8TLPfxe/pSFBV0BvMDCApBq1
TatFDb6LOW8kbQ2K5DKVtuW9c3ZIxSsHr+1WyDz2oWIzE+ko8cY3PNVb5hCuLNlw96g+fyFfh4Xp
d85kj6XQ5f+ter7Z9bqGn//GUE96qdMVdwwaL7qbxs1dBR1b14WdOtDLI9vLrm+UIfbQb6doO1rM
m21hvnChVEE62L/9i9AWE1/GgVvbbwZs0GZTcM/PucXcB44NLDH2aabUPkdEMkSe+TsRTeLx0kMC
LuHUMoHM7P31J/Ic8c2a9tsxzbD3M/hgtDUtiG6KRyFPAa3Ey2tp35Poo4Rl42j0RQkVc0KDs1n+
nnYvfHPp9b9X0dfD7BsipVMvVgIfmSJx8d4AzeiTPxd6MOMerAr6gKEoHUEOMwvngDPHl1AhDWYP
T9bfxOhCOczV8FUGirvbPOJkDA+uVZF1YrbsnYYxuuKf8hUbC6Gnp1Y46F0J5YOPUc/+acc2HUVg
QGjA8oPXwwrrA3O/kERT/5sRBkiuIteXud0yLNpk+Tjqxantous+GbC7vd+wRZfewyDlMkzU+Zdl
8+It0cPPLeQrDSp451K4ZL2pJ7iNv8BMT6/CLbjyadv/vA/F03srAEe9i3XXB1rYkCbwCma3U209
nHl7xR+7SkGO8a/fDtLaLqug6CEptOp0+rbxjNmWXd4t+0NxXrk4H4QcTlARu5wAyJcs4zv9oTeh
EEDhfPyo4962LKLS620fBLfQ22KsiELJM7Cl9T8tu4thmOmkbU/7OM8vU9CZ0rIv7KEIDTDetxr+
nsst0Hv0hk3Sxxmli+50mGXRPJW927tM04WOP8PmhuLQ4WWf/vmgcMlX722HN2IXezZU+oQkozeG
UC+7yLxfcM2CcjjfLQvMYYN8c0BzhicI+2j/c0AcjrKjE8w7A4V8VW2uugQ6NuhC3PuM0a3Jyzu8
mFAK4xt5kAQoO+Yn0uv+KxU1yq0noorxzs/0f9USjfnHJTby3Q53P7TgdjM08XGyW6qXeNXpvn3b
iPLS2no3/Po7FVzMChhTfnMkDanDZW4nvcd78RqK00SBHPODxC3U0sOFiIuTfGpWE/2Lc6ltPuXd
+a1eFxudqY9qK/HIi4acy3SIR7S6cXLPe4f5DSp8E73snSIhwUxCDDp1j00Soipj6Kxx2jRubE/b
cocHYCcJSyXKUX3t4kt7ggn45x4InYLD9WuX/ybGE4+ZBk7qjroaiqoCp8rlFZhhCE6A2nJQ8g5U
+JN8uz5u4RlBuNf48XYvEC3yeG7c7JyBlXT5dahAN/tRdjqmSlG2o6nvUYOl215hv95c7vVuY+Gi
Q03Aa400HGWWdiiErVPStjPmD88ww9eBmV7wYJjb1P5X3rlkjEf5xbopgXrrmz/sYhBzt71mxxxG
3Rjhp+j33n6JzVkJyc+m1SFm+nDB4UOt5sY3fMKo4z4yiegNDefBsVWGultqgywNlYp2RQt2QUFg
07ypif5qL3vgd2m/UUd1y37TImj4pPafqIhmHR4oJPXh6ctPcXgZH4e6GF3SmaG5aTlVtZ5zB4uG
/nL91265rze7AcWTiVdM8xmCnF8PhnnspUFHj0t1lBWTXhJ3L7OmTb/YYXz+QPFLPKP/MMjCmnVg
SUs2k/4BENSDthk/f2NGkA97AyPnFXYfHkIpNZ/u1ugS0MK9OajRorm98wV7G4PBdIoTU8/tdpc5
fkk97+ti72DmXuPl9FtVjDTMVs2o/XC6F0YGcBcEonEZ9tC5OZnZfxajVPHTdyhWR+5VA8pgK2J8
4vZa8zaGWdXF1bRA0xdPAnHenzYBpyOjfTKYh7WdPD1R9uzcGwaklmKOrqzDBD0D6Yn509U7tMjp
fVG1Jub73/dCMClRVEnq5I/4W4HJAiCrBJ412Zxj7Wfjv2OYYxiz5tQw942n9mbJ6EuYBwEq7clD
A17UWW7vTZrMSJ/rzrtFkOh9jjWvIAX853I4PXQCAFsh7SvHZn1OnleC7nyj63Y/UfWe05S2aJly
i0ilT5RdCa8bs03z60sVdTZ9T2l/u17TuSFOuz59dlrD31X9onCbDmeqenGvPEIHjookoUtYmXKG
gtqJriMkYGavn+bhwKTngvj8JPoBj4bfpKOzY3o5UrZP9GvGNSJRc5iDzVR9JYk/YErPsdEeXNu+
1saFttWbGVBTqpv32I+4n8YY1kWdeze20jQsMSXit0O/eD6CWu/Td7++cjVjd/WU0oDIFp3qsGNT
q47uR6bVUATxakPbA2THlBsMN6pUqwtwyqllKVsaUVjY1Mvgq23HGF9SG/Ep1rX+77xpui4cbXb5
I/t9F47Ox5koi9IrnF/0wfdHVDPlPAk6DKtukLM8SnHpIZrzUx8lma9CPe6+xVGP/Repz/SJgAtk
rUuNhNkW6oVCpv0YrjJSUWiywaL9ij72AVb7nbw5N/AIfHjNxQ6fmzHbpQWKeuNfjd1E2hbA/jc5
MkzbGKnw757oKHjop2kfr2EcNFu2TEkKtmwMhp7ezRpugY/tNXPMelNRdJQ/B+IactXghVW8yxCQ
Sh2NijlhBPpamfM8oacQnQEcLrjo5xYzKNH5nJXBVGGKRYUi2oFaeGF0n5X9WJMBdgQMSpsBRNDz
80JKjHzGRYzSMhM0rAGyoIa5eHep0I8FXX/MkBgAgNYc+p0aLMzajjW0G8j1JCUIQpVOE29/qWqZ
/2ANsyp061LYsGThsyP76RdBwUiSQr4Jkgq7Buw6MtucXEnAEbjigMmDjGJQuDOeZth3fk2S2a70
R9mS0AGY2nbeT216xxclxR3TPbZlTQn+jrEUnOBqzXbOJ9hhI3cyO2GHpIg3+NfF7ULawGkgwik2
x77FmslECnfCeduwuphsezON6fzP6vTDWdVhDunP7osu32qz/7etMH1JacO+EX0haPkci2XJ6WlC
z7KMD66ZVLjRZID6wr0uJyDP+KhRZnA8Xp02v+Z+gq95un1dVeFn8sdc/v/R8LPdUfkJ5ycdXtz7
tl5xNZzi0Dq7oWSegN/hUDKtT5HmuQTct8bU5H3IXj4IGxe8Qt4xmU2A9kNhGZEQKE5ns13mROjS
3LgWZvnHTvofKLfffXXxZV6WTka0hNHoctS8fXsRvWJQINAgBdNmDAxRrfTdjWTtpfO9sOpAMxEF
Ec8J5w5fCKGhNp4+fcEP3RfHkUvKcZ3C79BtP3yxkg1gQpApqsruWGW+ZF+JPe7+g91G/qcNCzhe
MCTflP+kOn3sC+cWviU9xMtQZKRsHOy23EwkKtCY8C7YAQCM4bfQnYDigd6NSiibf9sKgJ6fd72L
Yp16I8oQrOYMBw7vakB/s1k9GmuF61W0iAPKcsgdZIdDWYnhV0rvwVBU2cpRc0cAc0qHL9tLo4eT
OFf+Zzg6lDqtbT2v9pdGY8quil6+wszbUsFdM5sD8s5d0RluY6lCyR8wiIGg89wb1oePgFE/38Bh
w0o8GSGzhwztguSfrJTMxkPcbtpWb0ilXtqEkTAOZhD7PuDOb0eDDTu5Ms3AB/hznMDkOUabN1T+
1K73EKi/vqhFhT+NbAFT82QXKLDsxQmeTReGXt3YLxAkqzJCSojza4CdEjp1bi6Nl2Zdlxp3d2CP
RNb+J40QJdURKta5STxSVLg7EMhLoUxvnn88lJG9CGCPwj0VlpVDHLrsLY0wr/5SXnagh4gQqoNQ
H1x2O5YgtHtA9d1JYPSyj7Edpyr0UehDcOCUrWElo0VuEZyEKOXf5HaC18LlsyxFZwBVc2enqzM2
14ThxrmN3pQ0C0SAwSv8aX1DDhtG4LZYVy9vKf7wt6Vu5Te2UMYcDMuh78B5AQDsBj2iXO2LkILE
aAKRV19iYtNjt1k9CZFdqOh8vlBgeJOAo0cGdAcUXKA3PAIaVNgyCyyzj0/mlXOi3Umce8N3tdJc
mBIhkMdzQH/4nQI2PX52MZAI2mYOs44AXrZzHYfjykYtEz/cCkbUZT5gyn35ZwO2xEvmMxA6zq0+
jE17I1YmGJ/sk0B+sQqzHSZpz7oSC2+1Y3IS2PvzBS3x8bvh3gu/zJKMUbExuQEfcxbAZ7gB/etL
rPCZjcFScuqKm1EJFa8JJ4SRfN1oJOyVWYQ5i8UMCdto+ArAhiR0sAgXGyxzcKQ3OBwQv8J1APIm
iJcJhDJMQxH4QRGDpR//Nd5wmuACp4PVdQY3F12zx1i2D5GUu7/YQydT4V5BczDhCNDOob8BKZV3
nccNRcHGWSF+x2iF/fiJ4rPArgR2GVTpGF2KMGkQPgJkw/Z5uZw0jY+OB/7zX2rqaPRWHRjO1z4e
9/x0xINPPkGbk16uHm6RQJIwoAiYxvngcGdUHaDqTLBzO7MdvL1IN6ATLAI4mn+xV4aFhY249zCp
4C3E9FZCBAOsTJpBx7CzUUQSsagyGbmJUguw5ouVDhcHsefPEEZEjiobXuNUOzJc7UUNFAhuhzrz
inpQPr7O6Mct4Ig7N8i3002+HI1MVGrQ1xSgcOFZYv4HuSHmAuStriPMmFjFIQUW1m0bLnyPsSnx
wg6MIQKJv0QLPKf41mZsG+fqQKL2SPFkhP52mQrn8C3w70f9WR3igpeThSR+6IIrd2EjakgPpjjm
xAkUFxYyvprJCF0JSqrXn0sPnm4cuAusqRCo8F64PXZym9eej7SAHbZXGRAzocFAWlxQiJBL0L4D
drvMtJfCrVR/DC2ACpnxDeVRLgsoSAsqvwUHyx7Sec75Am3wOeP/1qpmuoNzD2tcqFpQ3Ei9Am1h
5DqEkUPEnJ1tCRcYElUDhIwpCxlQqGSAPXuoZowX6RdSEC07WOvOsIRryLhhscca+XUBwD8PhL2B
+IN9Grr+B1/U8WwGLmGvsNSz3hMWbT6E2hOIRkU0ZQxRLt6xtIdwsb0DnQllyPgdkeLC87p45yif
MoaAy68cWevMLF4HYge5Bt7WI4nkqANA6red4NB1ORwd+RjLo/Bv4OBJkJHQfEnsom6DJkIJnNry
JRBkLjGbZ9xBgcOduI3jN9YJRHSeairKzEYqxMacKZakiUb6SdJkkTk8vxje2lK91mz+QzyR4NnL
BriQODTZEVI8HnaQ416uQGbko1C7HdFMcRuhe8VksyP3FLD6Cl2Q8N2RzdNp+/C4iBh9DsVciaMC
ivnMpBL613XUMY7fE9DSFacqvoOFU3ka/lI+7tpB1seEnLPXEDUARkDQ+VBD88ZCBqm9HFIylULn
wcUHy2PuaVvuDTEeqFJiPN1lCAui1sftffonfvzzaTKDtdwp6kYNZhz2iHjVcT8rdMS1P1L8lrdf
sAqg0MHYI3VVY9Y05Zv+hhzONYTEM9ze+nCYoCRV9hK9Riy+Drxcf4GDMM4DqI2sVtgwhdUw8CfT
i68dwiBlNcEnhs255OxhwZun0WPG1iC4P3mZR+ESy7zbJKjliOrj+rdZb9R/sHaRkonEqydJYSW1
g3PEM57vlbNPUgckfZ76WeHSp9UKO1IB5DlOj0UG+91H8wa1Fx7nbLToLewSczr2iZidfLlOedmg
HcGg1rbSBhw5E6b15kWHuVJhXzLI7ogpaU4W9hDv2SlZVVbfazuwvw0bkve1K4TFHN4FII4LeO1V
/jhR7YMJ0yuh8FB4rYXxPX86Y2O/hX/Z2Hhq2nThh6GBDo1ffifvgtdk22wLGN0YFHETlsH5J70W
CSJTLky0vCQAoUskzaa/RikFFfpycO4xrylCfscZX+1D4oz5KS5HlCKNRJ9HvMTPkzZrX+y98cNh
7ozX6/iw7ayHZHLO3iQb9K5YL/lHqGpAfcLPGoMfsSJn2uQFhby+WuEcaOfEyLp1mtMD5OCqc9FZ
IMBEtMFQs+RbcUm1GdbxGHj1QCslGLwVwY3gtWQ3W6+LpfcNC7BQjAtB3eZzmob3UO6LCUAvNVL/
6KBbkoTT4biwx5jfW+ZoPvbWnX8vDH+g92xNT10IJROFJouYMNLHv6Hn9DmLUWOiTDmiNitcJf4J
kCgpTR4YnNN2xokXXvzQUixGcff9mwAYdlr4aOPKB4eqreQVGC33gnXN2+OJDTCaWyYwKzQf7grS
wO96COVo548PIT2oB2X/4orasjLsdLn+MizztyaIA78U2h43vg9GnvXIU912RzssjXCzdLtPoH8l
fP6DMM0pOKcDXBJ8pVEVCdPmtcwIBDIDshi4CV7Uq1nhyP0/1hPvMqO7bU8Ms68oFDbEIOxYQ175
GDZtECim1DDMWW8YaXH/gQ6DPJE10F7cqbQIpXHxucFGDleZakV7sWDyKx4Cqttt27jqn9UVpxzf
eGBYpbvtjWQtjs/ic2G8XflXTnwEezU557XPFHpV/RyyvJmQWTzzG0wI3j+SlNlEGdAnI61HHVFf
iAjoFwccQVmv2My0DniT1kyO3kx00aIuFAACKCdM6RkqM8s3qzmljenEd23LBk+tX+xI42OwT5W+
kKwNGvRSRjq7xtq2S1+3ZGBeCcmPGALWxKC9wfRVmcPz1qXsIM6oO056XmtdUfg2/Y7uwAnpui89
AKXbdV2kNUWIwuhmI+sV+wLIqSRB4jS4Nse9cecfG4AZHDtKCGV0xRhFzsPqztSRz0J0e4JrBOHw
3NkGt6uBg/KLZ4F9x4WYJTwX1Ja1k3012XYPlPwEpKA5pR2prbi+2JiFUsRdPJ2BnE42Gr9cypqK
O8sI26a4NhnmaKNmxlm3Xt8LrwsiB1uqf2fuZb2YmEt6G7SjHcvxMRcII3WYKr4bpqKM+VjFKgau
dgIp7IJlTxNkuIb1KP6Vjy23kmGXOd5dneZmMVnSYuzjizVYY4kDpNWhQPvX7lkDFXJkSTdCjrng
W3z5S+qOmiIJnOxP/alDJiRTWWPilLVgymum33JY8cGCx7gbfaj/GAy/HKC00uK4/AkoU2K9MD73
vriZlhZ07OsCMjnFRG4rwNhy22opcLsiUP7zBuSRpjh96Ucqh8cwaAFa2ZU8EmggOZXTxzpfS8jB
+Ot1/yPpzJoV1ZYt/IuMUFDRVyY9oiKKzYuhshR7VFT019eXVtQ959xdezUCk2xGjjFy7xC0O7Yx
fJRmxiF6yMrxrv8B6VdXsT1N2JjA+oca6en0R9HwI5/Uxh3RDVZYUNz8HMjyo9IzTLbvwyauPOX2
n2l3qc4sDcnoWoIeDx2nkSN0fA65z8HbABa3TTF0S4Hy6Cm5y0xLzX2GPrHZM/7Yul2Z2+rtH+zt
nsoNpoaOoCR8Xhk6U0pwgoqih28ZPhQYPTWuSoxaW9SsLIRqfYJ88Q6TdrXkcm0+AP68Fj1j9PRX
+9kEczWYhpzO++ILVkFvgJdv4+h+j9T9XC1w1gckLGvM7w5M0adiNcWsu4m01eBdKZ0If3Udl2oW
nsVvctUw8eTqpEB3rOlE6Ab/BiqbhDFMBnVoeOS5Zp15GY9WkvkDYlpaqbudo+141kxw+jvz/CF8
83yF/mVLCde/jyj5KJiiSwR1JP7pfhcM7yisT7rbSKW4fFuy0f6UTo1FvdF7zwpoMoqzN+93ARLG
ZHLJkxTiOwV1Pu/TiD8so7LPvAwp7G/065jTNtqUNpwX9wqPiPbW4z8J5kZUeNSuj5+7I9273nB5
QsPedYgS+41cQEyRJlvg7pgFhqM4fe5E8gTOIKBnRZkCV6gUXWjLLGWmXogXJvY/f3HCi3x1+sER
X1yshpo9uPA0G6guvJS4/6R6IJ6qtHRIwJiigruw7ey9pgFTX5Szqnlzm+yM8et1hZ8qQoAPxVby
HPJf/FL6p5CxeIrsXdSx6H6RTmTSRMxgvMDXdsOs3eeFWdMXgdomAV/AR4c1Q3v37jHJf8MvZYx7
FDNo6YFyDIYu3CZ9It2S7AlMZKsQrYx4XSOuZ3eqOt1kvwE9DC+SyKQpswxqwDMUcUOnb8KjBXOm
iLUBVtnldNCRW4/ckZ1WFD5syNQFFCm5aaqFVKjpnu78U+fSh+z8CW52l1aIbVJU+pSuyQtKCGk0
NEfM1G7qzGaBnFbCPsJi22O/GrTgLiyhn2FL2u837NV+iE6qQ3ChHzWQOYqGfXin3L3ah7t5uDub
PcjxzdJjIK+CPbAncFpwHMITpxNJ8asfNLbYalyF9hjjeKKb1c0n1DYYWsPLIII1r7IlCnWUSQIl
sh/Zb9LfdkockbxmYT0uJjH9tVhO2a+wYrdG/84qbIs2DZZcDw8937hYWM/g+KF1GdwCwD69+wen
lI+DZwIKoIP61Gk1aB4Vg3vVE9ae/vEhzfRJQ9kLWIgpAFtdXaDqWjKzkMhkpFMnZ/4L8BCC1e82
76zeu7JGJlgR2NsbRlQMK9tzRC6qB5CwfcqCAJsjVA0aCWRdjIcs+FwAH5q5f5tiYsGNNDVxoUD5
KQ1naTYWw71bq9tdPhWtj9o2KduM8fHst/FoSULodtZjzdqcj/ldFFDjzptkWcKvDPKQReGsa+Ds
EqLhqICkS7dkrIL8HFyRzuOD6MH/wZ8NZgbz2tmE/UOzecXjWBGt5O190slu2Q8kvmy8Aa2s5Jx4
Hh1Y10VBp9gCylNVCiX/iaMXHqAZt3N16ZUC+tGuA7wlrOU6wahBK9B2j+wjoLPPKakMHiiCJckh
lCE3UXHIS8UmPEFD0VyFWQFTmaKPAhVxPYcOc3Ub4JTshq8xqhdWEND7ig0VF4xwd9jOmi1Q05ra
NECwp/N+P8GA8D9w0O//F/uxFprNh259bkgTjwSXe7ejZgOESraHpklT1a6rhpAv9DH5jeZOFsLB
NMLZjA4OTUsNlKc2xjrBx8wex2GHRXxze3jDlWCa94/+dM45kmUf7VmBXsU95CKtQXDmkQQoTaYe
/172NQCC8ZaLp4GOrgMjSmm+sPRlVoKX7/oILBVjEVRzn6hfqu2egQMuQu7LMDdfLIz42gAPYzZi
DFPkoukD/nrlXG1knHVk3uLYwx29KJ34/scWCUwjU1YxVHNsnVCYIpJFLEhJgI85nBDMna8qBrk6
N4g+L4IogBIDM52lEsDcsjN+CvMCQhuvUt3ftLoWC5H+Gn1WFYqiEv0UP6PzdOgKpSZu+UCspfPi
Z735dY8diV2gFVyBJMB1vPNQoHdgYxitLiPEwwmHis5GAPxxi5PzeRAf41BbhOKcmGW4t3LQOCDo
sIajDgN6VojoLpgkUmUPSIBhsuh1CesYCMZPVoyInp7GEW8WVmqE2M9Pry3Lx3dkoAWzWaeyPyrX
CJutATeG+hn0reayj97g82PUKCUM27yEXo+G1mHnsi1jmsF6sKBxIAvy48EKZN1un+EzSBiwNADk
ibdaTF8yzUCwVQ2Wf3wMcQRk3IaTivBmcZ0mexjIwPBkj/ZO0llPZBc0e2LQJkIJxGqgFZao8L7b
DnJxZigdjOj3TxMjbOwlrjCi3lhqAtg3rb3KG2rjstWV2sMNJPwBk/+dgFrtKQbxYhSE1hboLZmo
aaM/Kqcj8xS6gKW2BvAKgCi2LTHXSofOOJ+MhOMfWwHC7TZRQA5Fn7K9aU6J6j2RsM3F1wX0SHjr
uk5HnNJSt4NF8bQHVQ8fwiaNNmC32GYIC3fJcJ4fLG0n+wV5g2kfj8RH2hz0jnWqRYT97ylIhK0L
hXY/+EJVTrw3yCtr8CgeeXWm+hskmfoR4OrIUhtAnmevSDkwRE86GlLX31b2MpQjdelYqysQc3KK
qHIzQZ5x+rzD21PgsJjvpNlPVB59+tFPLxWmmboBVofcJWpgsLJYH2a6edkIzHPrqCv2KiDR3yTG
6Z1ubEtuyiI8JN3Gm4DAOdBo939mrlyfJwb+aWdiAYzvnFTrz5ymWoxvas+qj0HH/XAAkaQLuo6d
AXsx7j140jAgObve4S8GxJl1UXVRVl1hOigpSzj8Himan84rhG99FEJt4GZ/nVk14OVGjNd0Oai/
LbcAFU/CKf/z5fUHTdnyj2T3Xcek7yPuuiCt9Ar7OVaA2ICpVww6JDaJ6oS32Vz/MAjT705+9Mhk
T8utttgB3flO2fPtiZWDse3v3ryt/ovRwG7s8gIfe9cHPrKshwJ7g4yiwzy50+UTLOtqM2rCwTDY
8ONiSHwRLe3G9w8QYvY/4oyPtQjeASwMHsuM40WO2l/4f46W7Q7zBEIy4Mgox3xCuSBS88kzmwDC
hhjA4akXYxtANUuNtGbKc7DrRxWInNq/mstg6dY2BscvpkZ89xAKCwOB3IWAAM8GK5yhTyO771Jp
7dZswuT9Lzjb1zWhjB9OFSiOKOzeAbzrYvdsz0UC3Wxg0ICb1cenfgMixd4V70uCQkG5OARIktOP
jO5ijWH6+OegGAwqERy26aZreyyjZhk+SZJGBlwwH18cLHkRtuJnKlrdWAT8WF2AxhxNXhmYhIw+
18ACBB36MDjNFK1ZmC6czxeMi98ZU8kkH4puIiHPPwsLRuRQRX5lc96LqAx5WYGe7Qc3/ho7YEsY
MbEVe8YuBHZWxC2WVpAaDKhitPXIA8ntSPgMYIDzCLwRt30Z2yMDHMAJz//I5jtva1ANX9A4A0gT
3+8LLFdu1Eji3GVfSOpvXD3SkGXea3SKCwSHIY5t21OUATHIPm6wS7guyM55O1jfLgppav2fe0K0
aPQGs7yGsLvpfgTGg5KA85YFuze6qetivJb9y2l9RCkeY7AEHafG5IPAw6XW1cL59gQMtFrmu+mk
WEEQd8G8hbBbl2CfiV2QtuYnU48DYDJC4S0BDQDS5oYjyha/K7vTc4GNaZLmugIQTby07p4pIBlS
IEbB+oVmBaznxiMyJ0GX14VdKpzg7baWhWx02AIv/tgbhCoXrXi/hclGkBBmJFRClO2a0dOFv5tD
lWswk183xaiF7MczxrZBelGxU+tmLA2VvM1y2slHM1mVDO1BKikDZIQ/or+nfgqLB8ffkpqLkY1E
cgYatuFOnw5jMRbb06th5MezRtwhMzvyB3j/kyaNoXiCzS5lH/GDrR38RIZ8ETEuw5BDfJ3aVG/J
Z0olPjmdTZxbgvOGDSX4KNCY8ExZqkvaxf4HUlwjZENZxMol9MtUByWHikapWIAhywCNPi/0qIPn
svcH578nnAvpfcsxmKPGHIMFrcDYLwawVVucFPCkmU9E40xdjdo6TL8bkUUDJfTp3Hi64IQ89w+a
uUWqiV3Hwjl6QnHklUsblJV0Ulwy0outnAKk2OzDpLwfh1CdZZmHh2Gzt82wH5RhI2MoAeSdT39w
DMYPc8ELeZbxJLf1PRUl/Bf8AHzDz75DjjGDaBcXfi3ar3lqCjl2n5uVZcxrAFSC0qkD6jEr7DJR
Y+CHY+5VsamAXmcv7JZt0qbeBFmHnIPh9g9nZM0WRPSMyzPMOA885rezEO+5W4C7zYTBGYEySahi
cnh8gBwMr41b+C7dHqm7F+CdgD8zoOKDjeHEGHY0/tJAlDT+BBPYSsOKlyL+ft0MmNPs0DMoqipc
NZhobtnyEwK6TGEh8U5fTHg2dWFI8QmpIN9cPOePa32H9fXl73FjYXApjpBJgxO5oG2jkcRqF5/4
H4DA7l+c1UX9wt9WGlSPiwhs4AjVCygmsOytLP9j79aZdhdcqmNOGHnrivk1U1wqvJNKb4Xy6LHl
XPCLn2iQTlXAkrGnwhImNobStiSQk9i8U9Im0YHDefZOEbPtJi/v9ryWN/eNbJkn8b06YtfJPEa+
4NmwGWjLVPJeYwCJ4X2LL9UTeZOwTsB31X9R1UufgUueHvDJVrLaD78SGwO/Oo3XC43EjQ18RWXi
gLwqRv0Tkb5U8+Km5hT0ZSyGaCBSpthkPngFebaoAHEfs6a1SY8le1DuGMgwj6EaSYQ2g0+VLI4B
3GLb4d1kwrPUqSh57gcMRbssOmwzALNdf9nbKxdCCvtOAryRKTplPscwz8Ndjurk5sloLiw3MQ2U
LVgN0zuHKgkTCLm33xpSfzYHvhYgjL1Ry95HMFjseT8BpICpcstIvKxKwWKk3uvrWxvbSybLUxgh
dAfTfO1uIAeypBFemUpoSEbx1nsxE2TkT40kbzm+QD91P3NoPvFVwfAddeZwU8ZsCRmLF8HqTNkK
Ki0l0d2Z7Vi1ltKnd324QXgPMtJX/eNGSpkt7oas9qpcOJdQjmyycp+ljHfs7gDI66OQKEMYZ33G
RKcBNou/owO+yU+moxNMhySOb4vMAO3EwkAI6x8WusD8C0CoCJnJz9PZZYEiMAmdAfe7zy3+O0YG
xqRNx8ZbZc6ydKmg2C4v4/5tB2BBMjjD2Tv1FX60G3t1fZrY2hCyVyebLVzyBcwQvKw1xgci6OOU
yy/sE5cF8Jkyi9iSjMUyS5mH9R/Fjy/znGo61kNHJpv4QgFvTniaWwM4yBRuVYzp2TRRHIQd5rXz
voxht10QeopI3Bx8GMF9b9UDunvBObMphPr8ti1xniuzqF3Sky+cEExZvg9wqQkjw5yQCmuEAySd
HX4OfTH9mTKKxaLObLimOjqhuICSKTB+gmA1HDZGQ2GLcczDpOnhjcG748rsKHgPAneoj/5gfPvy
qARNYZxBbglLATSxQIkzcCm+m14Pg6gPrazbY27OrJ+/popj2gvWNBTLIbhp/kh8bC/Y4JEcsJ5x
JEgyVIYjCe42xRCJXYK8ltzYRJEwJGngygLbMdxPQxTAg7EPZx8ZFVyxtRNRkcOPHBo1ipkr/UPb
TpEJMkiMLGIFNXQ1OQSFy7tAHqEGMC1Exsjnqe2hb6A/YL7I0Iw5n7ekjjtJ7o7BjTAgZVL/9B7e
N0nljeRmya4KCIsfwio3YUfJZpFY3opxWTs4ja8h5CvWRI34QhiLPEreH6ttU8tYR4etQ8zwd1uM
bVmuxrY2jDiz+8HMhJvJvFpBurLnK9kHpsRvKTteaduY22Jr9wNohAAnTxHvZPK8jIW5UIAli6kA
Aafmg7TAgkzfSImYeLkxMEhMI/s2qRrAeEDdjWhXcziIKNzE+KeG4TSVTwHdFkoNFmF3XjHUL6XT
jBjWzdCSw5lwRWi4t5AyCpOqCRCLARR5CbdX8eUJid9CmkCBwcfDLGWlJ7n/o1GRh2d41NAlBKx6
xLwvPq6hKuHNCDWMP3BM40CWrNKOwHwTfyculVohlsiD8o/+m9/P3lOZ/s7C3fYdnCKRxdannIsm
qd4ZV+agwXRYi8VjAzQFolP0k5qSRHJWbDMAoQR70GvVBlTmsjWRgMrgGvMgNWHrJ2Saik2CuMit
eU0F7Zk0sZVGSPj7LOKMhhWOIGYU1KLV+c/SqTHQAiecHAXMqMNNm2RwIbhhHk1CoIht4joEaYwZ
A1e10lN5wYjvFIlcGhbOYRNWFC8ZM335WvgQeMwCa7qf4SkkNhNeRLsk7EpmHiTNFjMvEuruocK0
kYjd70JHMzp2kImoNDX8RBa2Td7YUiZNXNPo9uniZzJ0BX/rGPww4CUpuN52Eysu2exw5hRzLq1P
jHOFhiEOPZT0dDaUdImFWPUOgEAomPB2Zp5HlVpnXM+4H3gxTMBM+ERxgufOpIKOjSgWV3/MdXj0
KFYGTTvqmsA67cXskrMX+APtoIgSdqxBGqQ21nm+S8ocBH6soEPVR0YDumvYjHrpqqheA2xyzLlb
BVIc1THz4jcwcQjJw/GR14HmHnHVOOWFYBwtEhpRywhVWThaWSa7SMPml1DJGBJ+UmMPqyzBOVdg
EhTf1c7UxuLzzbJpwm5KztwNMasRS0bKBZUyz4ob89c8hgz+TXEtTAja2xSaCwo7PDe1UduOZofx
jNEFy7RIYzVMSBHwQRjfpoh1gSXg+jAfUANKFB5JevsNTrPYkHuP+9Dbn2jOhZAoVRqrEFycKGH7
fDdIApmDgNmid3MSrNHNqZa4NlbYKiaLPL1WBipB8ueR8TAJouzuK2Bh3H1Nwa9kRQsfkF8ppk/p
k8V7Z6v/kdvoeDKfoHgnouN2RRFBUUztAYqsvvbDR8Dkypipx7yIo0n07MJ2i/dr6EUR94Ms8fGB
NKfiZkh+TLDuxUOGiloT7CgNVULnvSXQ9/swTeiyuR2muM08oHXxQmBk3cGHTbf7ALIHE4tSHYcw
mhrPg13Oy6uqIZ2tUL0uLYVTrhk1CeqAedAxCH9dj3cnERUuxQy92p0YVMPmaRcc4HFv0OCBzM0D
KIaKxQMM8wglsiwBnBa/3gR4l0SjYEabh6krlpKkT2AMS8I6EQ2Uu4ipDdh7QdmHubP5XuPbW+Ms
v6yLv2AFummsG6akeNLIGflRwxs4NFQZcZgHe0ZwKuiw0btuo9nt4sro5whMNOtSnO6njJiAhyht
YsCCGKseUHZmwnuYTBfpqWdtCKCQH4CPaO0hq+NYtznShNgbpnlULiytCM69llt8fSo4DBm/NtXs
FfvQIqikn0+KCMLthZe5gKEj7FPQcM8YeNCkvipQlscJPigJ3gGrmeyASEdBbXp5xCZ2m0V/sC6e
zDEh2Megwx/AWnovM6OOuM32WJ+D6s3pQJ9JvxiVcKx/Sw9rjhyACylg+RcCU5cTVkAJbA2JknWo
csqYut0pqqWe2jZH1wscm9QY7LDoQ+9F2wDKQpN02PFOwjBbWqwFfkoPRMoA7CMEIzvCnI2snZGn
ochui4BHF2cN8j8Ls0p+0Dh8sBNG8AVuOVN+KfQsHDwpayNI4vOPcwCdtWFL0/DQRF0hiiTEbVZo
NilhDOYSJr1YQAnBv7BX5AOycp2CmFVCwHWQFxAzdj8WSwkqE1P5v4uHq+mbWl4np910tUxuMiNq
AnO64FzE+pZVj79H5yFTwTcVkuqzdQtY22nO+nBlhWNqZd1eWEsQ+nqBENnAqoi1ub/rX/zuIP86
GPgA084M65FAfcZU/Gzx0QRWKPlPPWxPNTm8jEtgumUMdHJEWWLEEkHBgqSG4r4zqruXHiPpvZja
QZfldD+CesG4O2Mg0bJ2WzozCTkaGSgHtdXdWls2LIcCmAbKLiW3nS34CxGRIb7aNxtKnSf4Hu2C
3vp5WxLn4Z1ybIeb0dFtY+NxVKhTkSYQEqDgcXdBAl2cuhjqaQsuH/k4nWDXf3gZUFiIe2b/Bi1N
AbXFWYcP4XSfY4YV6r4igjCfJb/SvICMAx+7y5xhVtYFI2Kc22JMaDVnew1+PdYUnKMXF7mTWsAL
Jpip99Db/x1YtmQOa+lOXiGk/OrugrzE7xAUJ2VmrVdOZ9KRmSOJCMaPJ5phtiZX25vFRsuCnRQE
Y2iUUSl72wSH2g1KZmSCnVT02LxMGFlQenVQFBhBH2N6L8WgbJDG3jbAFVRzdk3gTRukfx8N7T7n
Hml9mctaBQB4ggGFR7eL2X5oUYFCnOttvRVliyaD4K6vkQbpTGANm9NaSm1NYxRYxMbt28x5M2FP
13kIZu+DIWAfbYPwa1eJNJXnNQmM6AQSYYFRUu1QB/UP6LEHdYdBHcJ6btn0oDklwyYCpInv3d/l
5taUizmnrFnglrHcojbkYe2m0L6VIk8TS/lZwAKPoJFEFtQyCy4ENdmIkRCVaqGyho5/fYUg05ls
CSgZg3+CAmRp+4VvpBDRXeifD4bsPg+KAYb0ljcabgA+wSkl1W2RgbBDFd9dS9F1ATFsWbvOrGB2
XoF5ph5+1CeWT8i3yjYUKnvTPYVfl5cG6c6AcfR2dTfF8M4L+QAP9EX445Fzmzh1Cjq7tVagCyY2
pmwGcamRp924RQM18VoQWwr3CqpycTE8JlhHkfMNBwMIcEBkM6xpI2zjwmbfYDxOJEqjJyV2fBv3
e4cVpoFbDk3f1XzTpA4jd56ibcAKCBsZDDqkJc+Ofos7AcElIcnSsJHvxLPJ4p0K4na/GsJoiDog
bvX+jk9OXAOJAmZ7T5nv9ztKOsDjutYD6+eFg6IMNC82iH94JEISpQMQG0SWLMckz0RcDe+2yQPl
hqlDjaKgw2BVzJUYZHtMGgh+0hceejR9TMwObvorGaNU7hQgpqDWdTdlCIKVOBLtnY3SKvGdxYCH
wfcg4ZoemFPhr0lrThwRI7pt1p0n0r6AjK4AM6l98QAxuyuXRQJ94ThsJ5zdenK3BQblOQNMPNcx
pjkUfFj9Sm3D3L+VMB/1ZwM0z1iO0BV+h3HcwozpLYsW5KPtqx4uw1KrQ3W3G64BDV7ACixL3GUc
AldQYDEvR2TKrA4bDmQN8v7esAIIuag39wLOCbirzSSY9zk3XfFUJl9KmbWE9go/HGKC6u35bsEu
ktNEH+KU1HnITgY0jAQqoA3rB6QWG4FeAcOITzKZx4FWxhHJi9eBkXxQ9mkikcq03bTLco+31O40
iaxH6EouAaDyko5cWnadkiAqCMAjIqPtNddbZhsYDMzxt8NbkPJY1QqzvkTzBHCGReILL1VQGOnA
jsy+9qwtGW6BUT6mmI1yhwiPJsfGxZcUVYTw8KWsFJ3C3XpvS5i6DL3kc77XPEpYU54ixmC5MN3r
akq8ZdDP3w8TkGIJG3Y9maK4sbHoMr2r1zLDG+w6bime8YpsecToFnB9G5+piuoLoZVBlFDnPkZh
fN3DRpJjCHcU1nIcX/4wVE08QBueGBiC3QqYoUoNX3Nlpw7nVGBHholbavie2/urqXI92qsefna9
QHlsUmeaJKhyHsRc+hKCpDU7jel4w5QDAxpkwHxYcpUbgGCMFMkEZLn46NCKtM07ZRrhD9N6yzJw
n1SEGazpBTiAqYdMR3x1gMN1y9nb2FhZjjn4FVKZLF5JUwxvUDzRLDG0YETQwEeCW/sA2a71hA8o
ipNmKB2oTczpkWeBEZiElA5LsDk8eRT+/0CQUjx2+nhpC7aLUKfY7hITMPrQwX4LEUJAM0AKmnV7
Ts+Q0G/5tTByNHth0R0wXmn2Myn8n4w0ia2yHRFbXmkbueUvwV1ixgUMmjr2Z1RyZPkzPijqK0ue
rd0ZNAfGQv+9CWF8w8G6lvw6n84k7SxhP8MMMQ+G3e2lgvEoTs1+TRXn43IKXl+5mDVLJppm3EiZ
7s+uZ47XrINogQ63ZUE0uoZUdGD7NU4mTq7z9oSiUlruBCauxXjjOaCUQpXKPC9kEm33Wos5yMJ3
DlSmbNSfN2uqFG59srshEYKKGMxevKltqYyXk0d7ivh7u0kygQD0oXbi7fV0+yO7AjawVYCOmz0Z
I/HKQI2oU4SmjfmuNENeTEBJQF6eJmEcURTsl6clacN7PxSNcTO574C8KLKJzRyv/nOdeOVESpYo
n2DSJhu7QGk74WQ1P61Absm2wm/iY/LuQLaxiP7DrcAKDQgdjk0ql8VMlEUO4ADpjbfzNpXt8Ra2
1yByCeMqm2VCppSBXVaZ8eGeLGVAEypQNozEEcONKa2zdMIcaRTsJm5KFLLLeW796SMDPiLNGPgA
ARelotmeCMsr28JkJrECIpas4qGWBwcTSIJ2i3Gg+oz46ZSfUABXxnaCQqM1vIXt0TOEG5CQ/nXZ
7ws8SZMqbfHTlgFllALVcSOXs6fVCHor2Sx/HZOKxLclO8ucdivCM0lRtItsghY21nPNIjtZTPLA
u6RryfaQqPD3Xxjnu9FMdslQudZoAPnaLR+EhRXUStZW5ht85Be3je1gPCf7smpuetCgVEhBbMWB
uMjiupux+py86myROIBaEX375hVsnRPEn6zh76eSHXf9D9tuOQgr7DX2agXuGAE1zTS8WYDTSdlQ
BgSnPIg3ctYg7CFhGmRkUYZRfyTOxvy6zl3eAKx0OAvq7IA9yKXSd/8CNZGH6CKAF33wbEGIkW6C
+0JlT8cIeYaumQ3SkkkIsEB4MoRjmxAFNM9bTisv1eKZ8lp1ovS4gi9thmDIdPVeRVgBIIgOPWJM
d8xcdoT+m4slVHoFPvTID3kxP6MWeadBAMhuHgigJEvO5/n/9ICMwgIVl/lzJmgh70/w66SQKUq1
gXTPa3OKmPHKr84Eu6DaItAffD6JIMn6nDRGGaiWBgG0VXJxHIufXjJDTYItNQxlWVpJa6AyMtrv
EXZsJkAqM8aGxcHfWyEkaVSOe9Dr3PXosCt4zEJVpW8RDd6LOYdIu17d3nfSPjiykcrLBKuG1P0w
KYVjxixGjCj37HJpBoNh+9riGh6+DXlFHcROm3vPEErv11tBY5ijas8+sCSv1u6z+bxSXit2IskY
nRWJMI1dBq8n9C2AyyLUIpoBEfGPQj+W1pPZQS7zzTolm26DjHmWPk65HOrWH5GyDn3Z/uJ4wJuR
stlMEfc5NTJuuLu4CTGWYnBU/U3qYxhF7J3pNdmoy+8zN6PKrELfbffYiTQR0e+evvqPQTjRX0xI
MV1mx6k8SGwKbY+N2LIt7ZVSdOPVBJdEuZ2XGtrmKgAKoWRgw1Bl2NztvHeZQVaA1/uyAd1nFMBI
VnjFpNpDAURFmxP0WKvI86c55+P8HaLrlFplgObls8W38m1zW8CnbmxVbgHQlKUVM1XE4AwqBzAp
dGJGkzWfrAyGiQjxZn+CE4KiAz6k4uTFQs2BDHxQE4kuw7m73G+gIBLEQhbbgZQv7fTJd2KbhUjo
bT9tXhopXh5TkAAA8IJvqbN8t0ZDrTEPIuYhZVjLatnPmtqGsxxf7zTw2J2BDs1OMGpkndFdERo/
HsjsjX2bTs3XGYraeURVC0vxgaYYwJXbwHpWsKeLzEkhNrX5Ug7/wyuhfov6EzUMVGQ4AQfiBucK
QUrNZ49AzKMvKvX6u+J9g3EJu4tPi9dVwXDBYdDJJ5LPSufgf52267wseDNml6UzSrM//Pk6skvz
7tZhMQr3hE/DheOzFcEs5nvumtk1vIrC42x1yvX5a79QJDF2N0Id0yfndsOr2b2Pz5cEUqt5xMI3
+VoHLIAvdmVh3oYFPB8LPJ3rh8NlnhAOVJDj73f3EZ2sd2U2zO/4xhz/mXZc1EDVDFfkb2uUa5aG
6xfKJrAswyt6WC6zslyVD/vciFuDZgtW2yeAOcNtx/8Zr0CnUjjLaBBJNXLi0deWgfH1P2y3LUff
g3+T8al9sWX9pwgbWjX8IUrNYf1yy3rBtVdtr6A8MI2vLIlrQW4UVKDm1k7BrkD7QNjU1Z7VlHv7
wpxYawxJUq2afTFCRsRsMEIL3FHT9+xitt6QmvHn9eAOI9iEKS0ycAPN2OA4g1xRKoj3Ezr4XcJa
cgCuFsxETETqMrHrQl/n+XZGDM/xx8N/v2IizGClUI9EVjk34KxS7p0d1u+6nC05LbywGpcjT14M
K3P73SFunOzv4kKVxsWhQFK0frJ7HvECeAO8O34w/723UBS1HwiI2KgT3thMxJvR4LcdOff8/Z4Z
/0+vc6R12SynTZn4Qw74jrSaW6xrdaLyy3m2rM8pLV/DJgPNy/pRLnTNbkEAR7GcJy0+2/rxcV/1
URtmBB46XaeEcoIH1XR/dOsf99oEKkGmnN9cA4vOQfPvkLxh/txdXDS0yjuit1zTtu3eXuPmHgYY
IrWh4sXXp3WAcAw8z9YZI9D3GIdc61aFkc3dxcbxo7EpzHphdjjYgQG3Jq8IskDbY5xffNz7BNcT
LNvxWgkgSLDEIjrU/ijAGLvi/D9t4g0UvjvxcQCA2IC2zpb2Y8p3dJuJUbCRnaWQ3q0MK4Qlr0Hr
bddfjnaZPV/OTbMLDI2N6N11di8KY2MftZfsmz2GbyPYNSe3g1NGOyYlt6D5ta5flLBfq3XcfAzD
NF6U/RiD7ZfgiJyhWhVr3151dDVsAehTKv9TWHyEd8sviTJ3XHPs3RVLubAonFfhPJpe/dPDafSr
OXsKzU7wrlutyufIUB0PCBrMope4p3kXY8jJAk2imMGmGJlAR3BVnkqJDYpHrqR0q8lCKwgeB8aw
QUJNWj2t5rqB+d/T2r/6NZJX/YHWyqWGimt6wsM+Mjp/CBjL3sW9V3+G7bBY3Hn1CQCafVqIRQsg
mEiGwD6o9S1PxyMm0AkZCG8G0FHuPKFK2JFbPhNJ4hhiIfMurJ+VaptNwTDeJ7c5q8d00jUHWzoi
7qGQUJ5cxdW/voevv+Orv91zoeo8aN5szKW746JR8MXN6bVD7OMBtnZ+LQ9e7D/ndouFpoa1CEq/
OlMXgrIipr/LcAfCXTBvfNZUSwvl2mBv8R7wrx6v4fcdnd/O4TGpFb0cd2r7mDy6zufZ/znFdo/h
9zS8doL868pV1BSMGr6XU3if8AwKXOSsYw3nJdhOL/zW8iAobr3L3rtUdrdw2Ma9LjSHk1txzNC/
7XwgCl6gNe/1zsdZ9kdFz2GXKg4IS+ZbEBB5pFjV95qanZwqW+vwMNqHObAvfDhqdaqCPXJnlqMi
vwgxc6ml1c5HfXGwa6dh0e3dvr26x+9k6tZBZybVyKUNR5R6iDEEIum+Xo2lhV9epZo/DvjeN2/9
c9Cc1r0aZl/2W7ffJSiWfrSebfeEzYzemB1baLR8jhE+eYXHCSYafWUxYWLgxHCfnPLgaASt4/Ck
Y78nfqz7w7zTdb6518UVsW7pGkd8si+T42HeeKMzM5/taN+cXBuj+2vQ7DrLCqeOsVZneNw8h9Ws
fXHPePp17RJru1N4ucStR1Kexg9amTy405DrYU2zu0vyZn95tK9H97KfF0Drx2P6vdla7i3TS9vt
PlBt+s+OVezt58XK7/bnbRe4GoOgVNmyPmt/XELbklCvv/uvVq/xsNpatMOBHXt8PMSB0Y3+sRg9
vzigBS/eSlYiN8ngdWt/2dxxjl/Gra6XIxtlvLWPtAJy2vNi6w7e6DfV6rpMLW9Z2cK/qLRvmtvG
N7a0m1iKnFEUY8DYEF+04PNAuNvZxTt8RB+0UG/8GJHtBQxEsMrSTNYYaFifk9e/GMMofPw7579L
k4GJFd3uNMk6vVwj0yoaWTIY2WFS78CxQee/d9DLYXDM+5vUhrkNIWtHAW23RbZCmf3YOxnFTnFf
dJ9otC0jQyh1QLArTuRzzXCKfFM9/a53xvToU7dR6zA87dLlYOkPY36KwKfeyM3NpRteO3g81tzK
4JTj2qAe3T8sGV9sUmSAR2LCh0m1xa2p8nCF5MBBXDahFXebHrsFauHOfH2tOwrgh+pC8kKQF+gj
8Sid79UHNHz7ujtvXXUXBOZbSoFAUY2ou9a0GTPRL1mMr63ga9/P1gNrfYy3ava3zk6FhDCBFdt3
ZVzsxjn49CrNzduO5uBdgnVHDVM7ZibsB0D0BRu/6x8qa18MWkGXIurwwI/cXBWv3nMnS/nyZw/0
fHUZMdUal2yiUcXLIttenot7t/dow6LffdJC7HXb1Kqf66zUnUoPJUGfMcCh9GCfSOlrRLcDcRBb
mH6pbkeUTp3e922TDA+LQ+FIMq9bTdge7aufkImWZCvyVFeoSyX7z3E/buFq5LTw2mQr79sj5tXy
v3ux+jymJXmeTC40//5eG9Ubo2bYOPV3jREU/5okw6izjPe7IX5at9PiU1uVbedIPzc7Hf3WbvMl
vuMI8LYf3OzKfBB8/yt/CQ2FFBpl1EAkKUzpc53QcSRuSLDNgwcO9QOc1YoYZMe6ctV83qv1AAmF
iteBGQPV5sWPBB0ihkavuLVTj1K9UdYme01hUfVE3cFenIgVtEd1E4EMoCZkCR2BIHZJdvdER5N7
tyEFRPk1b/NqIbux9Mq8x8iMv38tHkoM7yuisDpUfmdKdmsQv5jtNszHgKdVRlzhTwTB722Hr6hO
TJX/pX+QFAsAOGrxM8+WZl25W7+lWdXkBOSlkT2tE7JbgCPKSDZmOeCgTKlB1G8O9R4yKBctusOn
+PHMqM9whYqIt/wfF4NIrLnOAwq5Q0wGo6lhdg8SxdRw3FDLGUUjP6yBNTAyVn7x2Wqpd/Ikg1JJ
OtRz7Btph1/qQbaK4M11o+WAN32WU3gbcGth31/RE9JfkFr5hdr04tJOeTkkBHHB0awOpixfJKUl
5Ni21+CIk/N5MvwEGcFdNbIA+R02BRvfC3lmbCBbNNkqwBOjkGpPpUjN7TygRjgPKBAubo5vG9kM
sbjbYa/OFwbtBOWMTEv17Qs3WV5Kg5evwyay3h5+ucpFMK1DjJZ7zO94JlwUOj0OD1zmfySd15Kq
2haGn4gqJHNLBnPu9sZq2xYQlaAEffr9zbVrn7DOOh0QJnOO8Y8/IEEYpjq43tgUi0Hm6DOBD5++
FmqhoFDolNu4Jvp1nJ4tNkzMLS6WeM0zOBAMsYfpPzVVGYhVFAwU2DchLdb2BR75rKvj01VO5JOe
3qd+f1zR8yM4/S4nBgjocX7DJ0TQX8oFJT6OD+LetHPOipKVPB1tuSjZEn9JJ8GVUi0RoUBRIwpW
ohkgpZKO59JLDDmWxsI6Jf+VsAlpneFAIQSNzsLyZAzbgemcJVZIyDK7Bw/greHwCsXGsrz+e9kP
EBuQDHCmaiy5V1gBHtXzFHSe6K3N2ysWsvfChiS2Ap3HyzUpPMQrbUeDHwxXl3sUZ9TId9pc3Ic8
M0RQhl2ir93J2zsybPVG/i0SXRGLNQWdBDxgQ0RJrLi6WPxXwNupwSsrB/9oibbmGJbgzLExcNXz
ZnDNlsabDicsicBVEkasGE4+ZuYyXVTM9QYkc7Xm5t/95r3R3RGYnxY8F+U3nAA83B7+Hfnpx6mw
ixX3m0AH8afPFLXFgRbMY5F+DqrPyh1N67kS8ZvZLah2/vXQoDDWygTuYtEJ7aUU1hPkgJtnB5rm
5pqrXzqQQ8U7jpslq0xxeJLcfSaNfCKUo1gyjX4MHNtzNqucIeliwPnbdp/nW0RXpjj8a8S0R/Vr
wgaJJ6fhdXmHhhkBGfqPvbsRSOK8OCFjCZ0KV2tDLKqI0+ORLtnsqCTf++OMrIbcoUtIz/XRuRO5
tFNrl38VZ7zhSWZkieAiIVYV64wHFGAr8OFu4BFQcwH9K/r4Ldfqd6H4ct6dCUeHjHXchv+GKjKz
Au5RliLD5jbynslwY8QnmLBEUhdaL9epTKyAS1Qmo59mZe9wrjKCd2xkoeyxlNx3zLL9ONdIRvPC
14lb4XYzvqwXl3+L+nU31eE8cmnFt7h1TM+ip/i5HT+VlyUF6Ip400ux1cAjaXgD+Tt++IelyVeq
4prE3743FSK5zGb3zCI8/T4Ou/p1bEVkj/Txjb9SjjT28kTceY3O2QMAhsIrlpBCsoSrESuLgBGS
k42rayJhtbbQJh38FSyfeA27GT+wWbHKM7HM73juTe7f9oMF+O/ecquMgCev7kY/ne3y/e+jg+Ce
91a5u/1TuGWIO/nLns55TxclAya9/qqkjZW5cZb+GsprLJLJswHttbxnF5b34FqGV8vTSSp/LhXe
x2z5xs3ZplR1u1t0f0Uyhogbm12bWHUKPlIhUBwCedxdLcPh2bnx2dOANVXEpTS32rAxHPtzUBqP
nytzNLWJwhANCk8sV/PPLVGCYUd4fWHH90XlDP2PcQtGYEEiXKUtJul7rLPgWoU9HIqYXbDv44Sa
Lpv+Z6jO95QZV/fz5BbzYUZUNzUOuEwruiLSnl/d5Tu9uzjmXmsa1U3Rhi2JWCSQYJEBq6l1n0TU
hOHsVu8yuF96zWl391WbWWEPydJ5QJ2JS2Jubsh5/XfVuXJx50J2fB612CtX+KPI743GU2hcfxV5
pmjilLABvDHDxnbhcPM53MUYUm5o7H25jKQ0uRcbQL9zidWK5KRaLLyLtBm6CcFA+fD9GzFRNdC4
r9MA8gFHw9E7V5qHGkRBL1a+Ocs38kpT4kKJhmEGcCkg6xGO96PkNfLyAjs1CSOq9h3lt4sK++hJ
iLgcggW98F+e73bYJ71+B1rW+6KDXWK7tjLrCIzPw+uVErUsLvlzlpfe8fVHVhOX9Q2AUHw883v5
kYQQij9zVfA5H5EOsF+YgmtPpsq23jdcCqE5LhsbQ/JHGZxh0GIc4tZPtyknaaCn4NL4i92ZoAJC
abywSH7hDfwJkSTQbjlhHgF0jVQDOku+prZkn943W5xHeiRn1DFwxCMaVwG5tB79MtqmS5MlJNVe
TKzdp2cmlA31GZpWtOS4x3vMUTBirMOH5tnWzmaSXI5TLhGKwRIgH/QTyt03bEjUmfc9sxkbWiVO
ksyNnO45ByJNKx+eEcMU9pGF0IPtHzBVXNXArcbJsPtB+lFxMW6Le0vOHxnCXnp3mMswIfQ8TNmk
yzFjBjweZEFOOpf+lxLKiVAXEycKZp3h1ewOz28hz0yhs+B4Ieh3w8gbZwYzazTI9Y0HNJpbB4Yp
DW1a/PSvqluYHmrt98KsptjgXx43QNk7+mvPes/11G9ugQlvCe9hSFOvJgaQSkNJClSoPbRpnAxO
Zm+vGQh1bjjPGgncw6tUZ24lJfuye8SsHaX4z6cnhQLpBXbDztOxChR1o+jDoAo7aiDY4cTumpSh
CZRcebl/9WpYd+6GdDkKosK9zXmV27fA3J6U65yH/rGajHB1j6r1c7sCbcsPVHmg7kuSTnAwdjNz
KjVhpfrytKhCSoYfDbs3L0Wl1wrTdJWzLNA1mtOjTCLVncizTmgObXj+fgf2e1vowr6JSD6ivA7W
BVcHxTsckyI61TjHw5Ykjhyh18nQcK71rnjN8qmkE6T8lx2AFjs6H8U5lbJ7/Z3bqFw7AW//ZEyP
cp6zEyhuJ9yRphU+UygjMfghLe2XpKl/8TqdTXwDeWVc4Zy4GaOFLF1QLDt3oDUnxaIoiwogCOR7
Qb3dNOt62m5xsecLC39k4Ky76VO3XWXuHQ/+nztZgXgTOu8pIzdeHjdjgnNEvAYrj1asJZZkJ9Ps
fkHe6ys8s73+4U+LUUTMT+ZjwrOZ65Pa3QionJ+dU9IHMTci2LzRqg97ugKkaftaBGU1nCFUqV6W
TvFVfz597PAFjay+BQPLhuHU7XEmaq1c4labIJzfo5EaBQUhICDM4M6sd1APxk1tdNfhMtyN5Lk/
38uEwFNeeIhqzR8MiXWN3IDTe3tb5ef0G3vYsqP8gV3mrnnPGH94DRsBFRyNiCW519sYgNLAr8Pv
OJwxHnE5eoUYG+UTNQhjKTHaE1ZC9zXTW3OBSOkP/KcJaRC2yCMI7Rr8XPvTdaz0A+sd4OsvGhn8
xi/3WPl9/+45A3TabOefhS+00h9rvrdNmK/mFhTt94rvzQLPX6qc3WNs/7CivQYp1ogS0dNxi5g0
u+997v7aLHE8k/M+wdme8Ua+yBnTVGHzWlRXqFCvIzs3Wv/VXfPeyMaAKI/44PomT4NyC8DhDh8R
raFfd34RqnVYTLlB29F+AH9I36G9srjPbv2Xt96G58j3rPQuyCz+Mk/oufo/vJ9PKf5fPn+Z9v6N
Mp5WEEsiaUWmxRBJx3+q6hv8i/CIIb5/OAD/GJcGTbYJEgx7EKtc8RKZmKHtWn9kC26GlPpViuM1
cYzXyRWUZUQA0cMHZcLO2S/KcPqRkgMBS6Yjogi7IIck8lX+oPM0O+d0DHs10VB7jcJDV2yJk4tB
RmT35dm0HCLxRhBGUUDjRocHde48grRx5odiVTuZG2zS5Ty+R2RF3dgHyp+vx+QTCJ2vsjvM2b1q
7/SEiuW8d8fXBL2N5jdcbE/eELyf3VdquZhw8REITaDqEzGXNhi5e/s+dBP2jrevwwO+uwdsbaEP
8rYl1PMxJa134C2XMVN5im+bmwwb39CJ8hlzRLLq3Nb/fBnG+LgkdJOcRKIHRAajEpocl5n4tF9D
8NYRCui/pGYIcpHgq8luvXuwXxm7A7dRIYQRUA0uEFZaw5w4+H+5jdSHOLo4KfmDvTvGOjRcDyRP
408MjQ3tIofLSZgLeDvj0FMp+PZ6fPyBMAcfhj1BzEVfv1/q731nIDhtUSl1DRadpVP/lER9Ps4Q
9nHrHDyRRlGuOrqHwABJ5X+zCITCOH1jXV4fTkQMfeWrw3Ml3AQQNJGmyfZ659G8hf/bgfBZ/tmw
P4Io8vCZrQXPRDCO1fk/2oUgbKzPyx1kfR7OWhgCDoJ1QzQwg2vgYliNkLr0hRors50UVf1612MP
yrAXFXvqCMaougEoz/lJkcLbQkPlC9ZQj6XMV/VrOtdN63+NdU/IgWFt7ZittzhefrzDGFJktu2Z
U0FsgebvM/ZHtd6Ih7GDRXG+fZk4204Y/HF0O/LyJYRO5BLBFMHikeF+zFddFPB6yFt5wC9Al7Bm
dn4VbchrBaPj4cItVsFFBFIOFaXCDJmeA6RGCkH9MBT6xkfjR/hUGad+LeAJprMe01k6kdDYNp5W
QUaSk2mgTubCCkLzTwdrxNHGK/WefuITjk0FBYQr3i5c3Jl5t9SQO+j8CFHS1W2juLntKnxmsqx0
Yfnw5vj1C768ybz2uNYzT03DhowLX7JBQDm5tIyOIJaMU7Z5YTnwOCLtdWsMwgAT1Ck5UMaPCtrl
HfTckS/VZNd4suy3NmvfkU0HBJfJisXEvHETBp4JjaoHodbwSJZjw7LdHN/wyf49gZ/bLd0O9coB
StPJmJ3J43sTW2i45c37VBzgHioGTUW6TvVp5qGK9Ajqx6LYl5Eccr5ObUzOxStkOsOvJx+64GAG
Zu2PivmA19Ph9FqMFIfgKAhdx+XAh727HN89y3C7yZECIkLt3c9JZrYLNEUSIUj0/ONkD2dzP7z/
RpFEf8rAdeQqfMmf/QR3Dos/iXE61muPYNOtH98fxXmCmHCkZ+4xqWI9eIY4Yt23NIZRLXz0y+lt
PoyV71eiYcpuLSRfxRzQHUXZGheG24K8TzB5Ol5eylOa1EmZMNF2gN3R6vCT06iIHjlOmXpw3VzP
GptTQV4rLilLsgLZnTm4ybk6afhKnN5Uqs5jbYLGJtIMCcFjbCB8rN0mfjrdomILezr30BLCAT8L
eNzBaM/VB1o4eGyYCW+5MGW5et2pDIc9Vr++uLAbF34NupOx4DiJnlti7cQm5X88kjUWRiL0h+mP
2rod0da3Ly0kYfRyDO25xD8YiyfsWxFsK5Lde/iUEY3N9a88SZ6xz+cZexTswytonwxMQf1Yupdq
qvNugR651in3TPjboib/RzTM4h7WC9l5nDbtzEoe3nXziu3TdW70ZBmlYR5asQWgNK23XPR6FD3d
kSf/sKceng7Ph22cPMm4mSi+xc0ufEV8EKfba4vmROii/xjnEzzua0+Bukc8rf9im1/IMCkL6lpI
DhN9CeMzrsYZ4RnHRT4dpU7mNWPJZzrJ2yr5K3SdR6ple2XOyK3ai9ttnzb3v2swjNWoW7wImx2+
pN8Xt1vce5Wkpce5+YYUYTmsnOknakn1c2tX4kQw3Nzvoib6hLZ/D3PLZ7ZzO3oWQvTpK3qcqr1J
QUjnRCOzYoroN9E9zNavSPdN9+h1jLqA5aZN9BiTbLPgLm07liECg1CfPhEufZxfOR6wIEF56+Q5
DvwuY+6l5VDbUIsXQQVZ+HTzroGI+fhs5sYFIxAAghgqrZmCcrOGd+lpWAg28jQjoLnepaupHkhH
J6/coJ6qY6x1FepQCojMe4mDd/z+5/aDbSUn/7XxKCy0hIjaIZBGXn3pSBi/0ryiZks4PFg/JUJK
qrxF6TNMiVAQC/OkJc1UCxNyf50KRt4RTJfkYFfs7hg3CMUQmquMo0OMGaNk5tLgO0XsszsjHh6z
pf/7YTARL24CdwxLVOhn5MmjrmzYxpMtHC3a0iWU7+WYL+CQWLIUsdRD1pgGTzhJDK8R8Ds/VF4x
4ogE6uA/0ZyXJbmHfvMirgAfHbiuSNDHiClMxKOnwwFhaecpmUtornL389kN8zOi1Y+z1PsWigfB
nv+eMS8GlhglFlJZHtC+87OZmigQQgBjBWJhOd92KLy3I3721xe3UOyRvfv1deA9FHa5pkMNQAuK
gyrSGjQbmNmMcQLejflLKJswEblCKuX1K9yCEYWU1sJ9nFZchtWHBPWfF8x0Ol6Ol4ngrRWBjAST
WfHw13Av4a3ylckzxvgQqi1HH0d5RyoiYA+nLfwrl4OSn6ML/ZCgVQP3hcpUppEWIkweoRx2gYEQ
NDFIDh3meHrPlSl992w33g3BGAcb/GsaDFDk0GA0sYVWxXprk2HhwS86UyqgsKn9V6CuBfF3V/s7
BS0ZpvYpz1iK7Ogz31Go8o84R/GOGXk263E85caRHItYT+iNAB7mQk2TeqNvIFB/tJACaSKs8Rns
QaqE4Pjk34LwJUieHPgqmkX3B7JAxVrBrYLRvlhsNz51ASkMz6HlpWK0LfJSHyEkoVAUbqwobNvA
u93L5YxzKoIAy6c25ReBG8CXEr+wCUZrHRV36b+XMqNDeOk4qsZ35s6kfBPkSDyq/4Z2lD4DjjW2
h+KHyUk/xrux6US8ukw61DBGO07L//5E6fKtuvdt/1rl/XbUr/FsUsbdlyp8g67uGdtyKSJ0PkZQ
4O54fdRvfKbgrJX+ebSAIwZb/RW0Sd1wp7+okuCEGsuMXZEzBLfb+P7zr+QDAgFR+GkmIHVrOek8
9avC6VbDYqXyPosdBA12/Ae3eb1GxqOTacJkIlSBrVk/8G2XuEePFkKoiEkZeglYtlg2EP0BLVWw
iK8hal3COCnGeLeu2HRcIlb0kVXPVhT59HHegNvfjHvOvT4vz4IAbLPOWeVwsLwL1Va0ns2ESwav
7hAapAXDF+Rr3rxvMLPYBdFmi8gY5m5Cjw25XywLakp431sDcN0iCeLtdb7FD3ldqt0oubP/T99B
NsMf1t3rU2NNTozTBmqIMyZmkffJM2D6zx4Lr2gx2bfefaLNGVNhAKmsDZ55ALfnV2RAZTMNEqUe
0v0xbGv4RaBVHbMa0PP8uyQLlukIoVVkUKeb41xkSjEXlpblZnRpfrSv47ycZD/6PSScLEszbu/P
DFicRKni+zqWvR/kR9b+w4iiCPBVgIl5LPF/lBapcPTB/+Pv+veO7LiN0rUBZ+y7R8HSR1jQ4MCG
Qwxa1ROMshn0Q95NQbAvEQW6YvhgBerup3F594HoxRtxX0dEO5SuYjm3pMEe0BsBofsaRQCTzNLL
wLo0jBcYuxQgJmcxK6ESIM2BCWu3ukbD7H72/eqnTsNvZhL5GfC5j9VdL+ZcI0iUERMn4yPILvQI
vJ1GvX+Vk+Hq6Tzhb2ERayN/MQmwDnM9sOeidqQHglEIl+H2DftwareuRDfT/A7q5LowgyNg/Fqm
IEMDPc8ddWJ8QIrdB9W85jyhYDJTabyKvCfIg1EaWeL0esTqL1LaEuw3bH5NJhQ3kh2yGCk2soQH
rEs3P1E0U/+gosTiRwnTmdgN9YW2qjGOW6gVoJpQObQES26y7QvlC/Z55xukTbqMB3ArRGShppWX
xva4TbOguFhb7fBZSJjhQF+AXgWRMyDe5bNmA9zX+3acbUc0kYsa9IUXYIT78o0vXf/vhcaeAxCI
ZQrjZkirdCRM5VEQYVYlTWyP4IjbUhnr1oTby9AZUmcl4m6xSX6fIPGo0d1aQhHCM4Q5LGz1s73Q
R8EN0yxMMDYo+EGOQXPASt4k+ZJ37S3htQazNvPcLQ8L0Qu4wSk6kwrQJH6LukNYvSLY8qBxYFKB
Jx/D4ZPE0WcspMWb0e9BDGelC9MXlApbkVHcDG67ljvU4CjPl8wDjcf0iIs31uyvmIng4xZW16nM
ZK9Lns03AsjRH2QpwQHDJxis0ydWhOnlJIsecmR8+QxVty74/WO5TZ6LGbOvHF4l3MxsZfxCBy2s
kPDCEnUnomMsBu8bLUiOY+bp11l/3RCNe3/NFD2R0AXfY/nz/YIFpNCqXf0CpI1jqSU6kcnom2Tb
N9x3PZG1sOH//XhVAQEoQGdkKT+GGmvIlB9wn4Dh44/m3ViVtMHQPY712Hr+mTKPAWnIe3oEg3k/
Fk82sjq2KZ26bWedLLyDP21YrLqNGjxisUAffvFTTRoAgpFzxZVRDV9EOJFywSvDTk1TwiIhHt5a
Zllye4dHbBEwC4Vw3hBd+kurdmwmeeb2yROo2t63GcHXivshder3czb7pLl6N3OCnTj09A88Op0x
2qPaPq3Njay2bimN1jIeFMevTzk166gi3xiomwEUabfQc3PJ71G/z1vcv9d6k3za6FUAymbY7dOa
v98AlrQcr8xTOOXAqAOJaJ2jNWnefzR6IEa4cNMrSfPh5VvQyag8ucI5rQsu3HgRW6MEP4TdJ2Dp
d3BpZkdp0tloDF802kBFUMRljWD4hTblEM5mwzdv5vg67ZWt2UVZHynkt9Jszfls99qHKqsz8+ik
qIAPe7kB6ehtQo7qqw/lW1QFpxHj3g/GCK0LOerFHCoDvofqG5anwkhU09fIYfH7OuS1OyrRkrkD
/CbC6YzuUGhhdwX/qELtukQXYaywjoxgGuYeMXvVFu3yMIX5EOq7pDMQ04Y49368eztTR6yEQ20F
1AD3Ehuy6IXJe4X/Bv0Xr2g9r59TxY67lbGH3U1F9/mTXwznuz9wWsimr9ZjWpND/ESBgbg6YhKy
ef0SyYP1ut7EKT0qJA3dB18DZFDKGUHW9SjBiryEOMZflZ/opmLkPtYoV+vnhHGVcjAVZNckWoOU
WQTDWTEpU3Zbgy3o9hEqqGvOO803h+Cp89AdTDQy8mAgpOohr1eXJv/GSUcQgH5a9oElrxp6V32W
63HDYA5jcGNGnchlAsyPGs+6VOecM/T8/nnL81bw6l3pNHKILoVmB8o4Jw+npANkwcMX+MPnvgte
4I/Da9y/gcyBBNRmHRd0DFEz79ZvhOdO+aGKfGiTQachZRwAlYvODb1ikejz1zGxEHSCvlxSyyMW
N79FMhyZd4DdCSCkmPkMwund+Djnjj2+Wxbt4j1M7jojPTZ/8/yQHNb+Ti2Y69QYNmAMYfw+R6Bd
6WtSMQG970ynp+2Er9c6JakY1jRvA7GHwLw/wnsWG/I/1wNYPI9DOhgEHJBAiKGHRjTi8roFY2H4
l+5H62xisneNvOFLea3eYlQMSBtCkQfe5IMohDDZTtsATxph/RN0mnvj0FeDmLv3VMc1/BfJ/Ugu
45QMBuxpE0unz+Z0y73DoHhFx6Sa4WTPKnaxo8iL5NFEypJz+X79umuBojLaxq3g7pkj79bhWFrT
dVAZoI6JrPFjZwy4xSUSFe8rGchc3Q7W7EY4eoPTnJsSYV36JPcREyf5LQz5tVYEJuZjjL1Yg8Bd
EtXcFRRgYZ22cLj1Krh/dkMW28W5bf0Hm8vFaX9pdjXV21Ojta/aI3g6LecDLCFOU9bxZ84frr2n
Tm+mU6Oek6D4hZI/OAQAb9JEVoJiiD9VZBjuhv+BAGZD+506xfYqhBYu9ENF9T/3sWm63JCko6YE
139yq4kRqnYoDHCoYyA9RfuiPxGhj7Tpq/Lfmme+ZqZAO1XnMfLVj6Ot+dK6HzeYsOJbDrD7CfJ0
jKafeboGql0tJ69PVE6U35nae51EqgYze8imHcfUey1cvV212l57P9UiW/P4g0CU2/cvWF4rcZLu
UyQuJJEIWr8TDXnSHnGyrlbPz/76Cm40abvbLZZCA9QS+S335q5SyIIqpFOzDcicZ9MvXHVsQrYr
xhkvarlqBbIxKuOGqenI7eyNZDojyHKPaIRApPRaqiHECJmrzPXlRL+tH+WF2f7HXo/kKcuvfQe3
HYbHv6QMMuohdcSIb/B3sFPEF0WDJxs/j9MabxRjXNdT6bhQEHFZ1Ubrx8rTf/kEMM5qKkB30X/Z
RTLKXB3ExxYAiEIaa4F0HUmimUgVtEwCqrunW08zyJ9wxx+0VC6s3RyLxLg4ctqq4fug1Y4YVtgm
IRvOzUhsXml7mPDkY7YOs0KKG9d/8X3ZEbTaaG7zfU9GfKW36c6xOi6nQDu67dzUODvdsDspjow9
MMjYq8QfWrv26vWa11/HJs/t6j97gdgo6wmlz096rkRLwF7Q3PwKUBi0lADbHM9590kBbrmcrNNj
oMQfFCGPSB4FOiNnnkFoFf6mrJ0X2O3+WWLU2iKN2A7LhcEQdLRk7PXBnr5BInBRD6NKhEm2INv1
hq7CXEqaCEM2mwBHk9SM+M+BxgPWyFOat5qLe1sKNCpI62gg3tdvQ16lhCxmQMLU/UGSQuLJCJLo
PRQbIrPdyDmwpnAyPoZ3bbe27abQRdW5+nTCD2LD3esydD+sMTwicJJ/Tkb5fnRNOgxyqDquX/B5
W1E8R++FQeG9SCHKpd/Zk7M+X0haWOUB23rxhxSi4438M8AJ1fVAlFzvkqHdIBApPXAx/aBcr259
nNLNqWI5hc/f8rdJ+a4M5Bjc7Tp70vURmABkET9O8M6Q6ENZYtpNbmx9qE7VbTo6jh9W8CR2d7Mf
MC4EL5zBstGquVFM8sWRGXyX+3kbVvZsoE9wCzyIWWMIr+fmtAHWH3na5oniL4VcKcNhAf0yJMbv
TAW1xFZoyiBpqJFeJkoX82iP8TDeiCxuEO1H3NHOadP6CCbYAOVo3pOmjUgQifHirNAXPfoIfqtK
EKWyUWBm28mr+q2pgXrlQmioFYIJcnN5LNpZX+XTVT2t4PdCZUtS/7ouqfhN4OwjdDj8dtFbdOMJ
wQ/ar2zFOg9/Aa15BIb3WSDpfwbvZ5R34acat8fwWM/V3WdX4Z0I79mCHOtS+bUdDBrIRYRv520i
vX2xM07uANVUe09fnhfPBLNLXl/rixfEbBbGPZDuCLLYDl32ILZBuDzthxrRyVa3FYMII5Iyhi+v
v/7leHX0NgPCbo4ghW1gU5Gqi3HrDo1PZjH8Do5LSm4iXe4KU2P4bTCZ/CFMIHpCcEUmiYq83D+T
8euLU+lrN143f8eVIJHSSvLauRBCFoceS9ve/+q+pjr8C7whOjOmWuIBwzTDpBtiPEfaaHkkHPoZ
AQK+izjjMN1U9OyO+dXRpq82m8eaXUhbGISzouDq3Zgf9uR89d7mrIZg+6ZhR9zmTV+Tm4LkMmBm
dX9NrJtnQ7Z1O4nIVnZtaVGsIfheKFMZpkWXLVN3GQuczzdllSmMsYDQJ9CcGEp+fVFsed33sEAI
m0l0o6PF5zE5yu5Nggk2s3DwlTxL8RG+CHkuwulCDyk1LFPUMdWXVHvUg9Vx2tDmxHa1ZGJMtZtJ
09HT1z64yE1oPrqgmBFLA1Z3o6BIvArEH2WmvsHmfv36s8bvCQ+Tfus2o2job0HfxGw1dTm3GNHA
CFWCOnBvf9Jzvrz9kf3skvwBfDZ8a2rYBHaUXmTTpcEGdcSwufHtbS4FioHHCGiqCw+dlmj8jhvL
MzIvi9xmh08OgZGrnPTgCRs686d8wlFSwdlbP3bYMtXxUfWfXxPEgPd30CA8ojupIEDjwOpym/Ha
JeNqrDFQhHJxfiD7EYHWWDgPIi8KHWg1EWbVUT9HngnuLKEniMZqTNIBXho0lkaV3I0pGjt8ZgYX
9QNzSo5dX4GsLZTr2woEqpgjzHsUsKRhdxPJvaU/1U7l+6/ACx/ek3cdomsWd1vMd+UKGPJpHWok
Mp/wVa3MLGoOGI8a+ta8Xq7qV4ao+fuDJsS6U8uRHhTAj8SwHTNEtIgqxCN7btozTl7ZCi0zzoex
bP9owATsDHJyvXCrBHNvct2R4erfv/3jvNmLLOPODX3cDEvPNU63yJeWk6JFuaB9WXwgBQKyt7fm
PfmelxQzV9V1wrJ3asYNqMgfeNHhMZJ9RKp6Qrc9+WAihu1FvvDVnSZzSkTQJfo5v8Epv/bQGvA3
QOPILBGSEU7301MQs18FhMNNQRLR3/Vj9YEL0/IuuV0awzDOqkB7jvM5IVasLJPvXSoRcSX4clE8
TtwfUEa+xfaee3aO9/v/0CeS8Fjtngtdv2BWAF4Dl28drTEfnCk4dEQoVpCxEbOybbAyRNkaYrXJ
jwdzX8O6RjPgvpBMQrIxUZ3+mUbwMQL7w54fV49EZuACmygD6vvAgbrt9eOam6OZuEsTV1/DdnWN
1SjmXaMZYyywkvfwz5fs0WCaSXXY8gXvydVmHxVgaoW9zvt0P+VZIM9GCAteWLXwioum5MtIIAxa
u0/lnYb1vNrcsSxn//xFAL/GlHRpb7joD+aPvTP+mgbN2f5i6Mp3KuEYgbLhj++76VhZseQZrHDf
IGLDet2nwRgn5Ik3ZQCLXTwHN3lbMJcSfm1S7vEk8KBxvPZQqOF6AJ046V6hV5t6nzVTaIU3mB7B
md0z5m84bP24DH6saUbvA3TfeyTOpbCHJPiKyMeQ4Ewev6O1hYgToPEJKjKGcXjVsboFaJKX2lQ4
l2tXpmOmj9ZSchg6orikv5mSE4Epbu+++qg9IWwuwhdjX6kgT+jUsPls0VBeIBfyvSRZPt01m2hy
POFMbDlrMuYxyF5EFdHSdnxxUxOrv9sfdiZjMAvdrfHnHxcy7yCNZU+uxAulJbYL+AHOGQMB4PBj
42WknDJCXRGUIo7NljTgF2Koj/7A9jqus0BZcUZ/n0vs74iQYNQPJgSK2EMcwSPpJOZcEVMdHMIw
uaMcLlw0inw4Hj0WNN/4qiYu2/05w4YKLwtg9zA7WMj+nUoN0JaYhX+H/IaGMV1fYCSt8EhaA5Gs
8xq/MHzaxyaLaIWVSng2v3HGZCgDbX7Z+gMQuuBLrteXFlYGjqrCNVrEjz5yLudtB417SZDx4Jeh
RybBbN72mzKB1f3PX+OMRmx1Y+WQwSFOaJSi9KRD989lFeOpKsxB7Vw7BrGP8P44UrWE1uo6BVFi
ZHTiKteA1SiXZ0fY6zBDY5yxIYL8k4ACcwyYoSFjQHk6LzxezRiio7QTzwATTdDuy3XZ2gGmceds
WzPnW7Pg+T0Xa7UUXgGy8HjHCVw8QEpZfgThiwxF8L5IGQYK+2FA7Av/JXzh8Q2FR0VhLYwRqiVj
NEhwiGESSGfkvngu8k+haulJAcCsVUwIgUXtWAy/TBzh8X0hCvLfkSGZWMjAYeVrmGqNbYOJpo4w
Hxi+eE+wPJYegendrY3N92V/wvKRW2TH3PgDms8iTO2lcirntki/zcDmLyUdgA+moDXYkJ4NPgEX
gypSO6EHMU4opqYMom5bBp0MuRpX3xjKHPOTazsFc7JQpTlDRzbN0tQ8MtOpA9CQY1LM4v6XXre+
bpdPYGSoHDj4ZQGqPCAryy3kLS0ve7fVIOZzzH/8Xob6uEMKCQoaeZ4F/4jxPys/99571L+vLQIx
jZFtkU54x+4Wy5YhIWCPtxwNyacnOIWhF+Iu+n4vel29MzUoZp8y/i6Nsy103kh9Y+623JEEUQk0
HRhWwMxMNMnTXvOdsG9YqB3ZMsDdrC8JnjaPWKcC5A1yUn07an6OliPDfE902+25Xgcny3R+Zs1j
rPbv01xojLmG+VL9zjBbENQlAPI1rdLAp1qbPQabwQdBIsNaPTLoyOYJw+EeuD8Spn5ahMqh9eUj
b8RraUMtXzP9QElH44YjJT2UYERhoY4BhkjM7hHh6agOoNunAdnZaDeYcIn7J9Ktuf+rtdj5WK+I
T72bkOcrklsdyLUUfCni6+Bgv08XkZRHcbwVog/cBeFqVi0JHEBJSB2uiVL7iJpA3YAsGNPhvQz1
miwoeGZlwhw0h/Xd8JoV06e5eVL5Gj6OM8vdQ8dozlc3OJqYHKvlC6pHz32LWj28PMdnNaYuzRb4
nq3eYPpXQfS5Tm/iaxIBMSRiNxO+oLpH9Sk2eH8nH5AxqUwlzpzwYlYshvrqgy9j0O9bMEvygI02
84U6m831Pe6xEskxsmOhb3flEcLArv6PpPNaWhXbovATWQUiIrdkzDndUPqrgGSJ+vT9sbv67HB2
9zYAa605xxwhwz+GQKuNgfe0M2VDdw5LnfbigtjHdBjYOg8PbBPSeP++NQDzYA4+9xMhPPIcp+k8
q9YTM/MwQZMELPFYd3LjtieWPhtJLzJm8IEPoEyfzofdyPLaN4b9RvXxH/JaBN4d2bJbzEDw+29A
TmwlQg0A0sSb0+Ncsgv1Irnh+N8Og1koExPAlx0mCbDDGFFwfRC0c4PoBit4F+7QIVNOyF0J5dzk
N5NuMpgJFFqaFoEDFK+1Xv28wff2H0UMaIC/Zse3lGCbZXi5YejkQbrR2cQ3MhLZjGtKCsK6t5tc
OKQsEkgffeB6IipNeUHSkn7UYBSHJ3MNNIWZpqjrCPpe8oDNk2eStSBCw+/TAj52jzqW9xezCuok
LlDKkxrzYzMwaEzw5UVcqfdWNZrBowGZA7dKBoMF5y9qTJZcPnTR23mudIt/NxUFbLtFFJQ28zdJ
kfqh0ndMCfVNfOj3rGq5idgnnMkJjT/QGgQONXDCWjuIkh3IzIgVaILMPXotKBN6HP0JNf9uP5g4
m8J1ls2CZlMRnTEpdoJ4YHKIp/up1o4fbGl1Gb3A4h8nsMVVd4i9MyFT3rq3nZrIsO7EdT86M3KP
wxqgnf6S5qPBgrfkIvjsCMxHfU7lTHbzaxZd2B6AYPMrxgMyuvvxMhAF3WfqAcd/YiRrRI0LBq/A
B4Q9cXAQQlruSlEbNWiHrAKhGjAV9OjkNEKOM2duOvgyeM2n41l6LQqw/cmM12ooOMIVxwxOIF8C
dxfhXXFTWy+FXrBZAoeizZ2zq6g2rTjuQSQCIj/ErDA+TLbyha8STSx2u+GS7CiuAYg1BArBjZbx
HoU8vAA2dt9o8Ll/kJW8rNyJ3ZtCRdPwhg3MZrIh6TaAc5iYkFxI/cuOyS3cJtty2TyKMfzSb4go
nf3RbNwUmkaIxEQDsWH6UjBUxwv3XJRaXpnvCqsB/A1IdqZvhusPpt8Wuo+BDxQ3DJDPysiMBmaI
6kfS04/79hawNnnoteouL4P7eD+ZC1BgaiviaLkBtkx2NeprKGHT35R/M+obvaPCJfBmNC0wqNHc
pUfMOmfvu/gBxpGRvZP3YbzvwUnVvw8VDBbFEpIfmCe9/Nu3QVfSfzhgsIqtHKUo6di+k92im0Qz
DVGK6scYb3NYug6+Q6v6lfCZx3BlS2WW4e+HtAN2FEV2YnK5YpRM+/I1+mGdrKxGJFRJRr4SnWam
EskJ4R2yPU82BL9oUb/NFu9hvvHBR7X8BJHnbNuFV1cYGdvR+q+G63WEu7Y6Da7pUdrkR2VTGOMe
/kLvrv1gGEUw4EL7L3PxoHBq6vB4C05r0pi5UAZXsNkM/wpw6Zu9XICv1mnFAYzXxQle8Kcw71Dw
MySaHJ9bAqW1EMEIUon0ghmPNP1VZrqWrJa2iBRi+MXwn2F7w9t5cLRwWni6YqSiBatXqlhBwyU1
40JuYA39cxorIC6TVDpHy7FmsMHojyBlo4WFRVbQeXK8l5CZifp99aTnwIXy5N9xi+rPoBLDGKha
lOWcvoK2oUykphqw+XDckClj49MUG4wyASL+0nlabHp+N4jsHhhFnxxX5JsDkFyv3pEWRc9Herq+
WuVmDx2dtbxw14pu11bzIi9jgm8fOY3r7+OpIrkFauRieYbbgCVbPLKArog8NlAS7nuGTqH2XUDN
3Z2Nnr9+X1zJ8e1paRxIkM5gMp0Xq8a1Fv8SimYACY8+FSm+0ppRIRsUqK8HQdSz6NgThCbRFFYe
I9le3DPcpBzb++z+4JykNu5/ogzqj1v8FnHR2HE2pwv2/8F88tM2NNCtr5EUwQFJAXGa8U7waqoL
n4ZO60GVD72mePETnlgOyRLkceiPY/bF5WpxFuGeoWwiLX32wN+BKpOJ8pEM+z4InEkzG4UVtzvE
AGBWKHlgpG4hY3CZoxDp0cjcB/BFBGPfuziFG2YnbmB4pNtjxFPNBvqXJFlOVKN+L/9NFoAo7mwv
stONHH49c0H2P/RyuEcC3mKlC6ex0rNkdoyYKmggYuNtES88eugZhtJs7v7rDATGmKk8XrmhzTqa
wXJ3O01ze+ux7bO5Ez1XLEDzaVNB47B6GOhCqzPx4WJeGtwBrHgGIGlsGSewqcTa2PgLbVKhTwN9
sN263toH5y8XZaftf7zG5I0sZOx+nOf38YMoYb5rq9Lmkx78QGNiKLqqbxkwQzWGab3og1xcGSi3
fzLi/fWamGwsu73SWHvGB5FTaFfo0FRmWozgizGjzfVVV5PWwNiKpwBIDpgTsZd+tM5c9HJ7FZEM
eXCxvlMG3UxaGfcaHyIetHZzlB6YusI8obymrpkhVy7vTKUJyZJ6xRdnnr0HhOOmADbzzQRt2zlU
/adsETDv6XI+b8fMJNOV96oTdXYGZqee7rpxvRRP7MaQrPmrzB1801qlF7iJOBayxLHdw7rGQmri
Aisvr6KRTfeSCL8awM/sqaPoElBsQUDldpTsLv0/av+GZKF91umD5LeJzY33rgxYFxavsGJ9atxF
RXvCx2YuzZ2UUz4T7Ol+4V3vTBiZ2kI2NY7B3AEqEfWjsIRGyQYEA5odYH2dsObvAfZSjPm1erPi
wT0TqzXAullb3JUZ8jQ2ngGf0ANL0lisewvbTaAmjSmsb/7xmAy0GG6HU3n6FqSC95acyZhfyudP
WyXOaqGcexthGLRfFm7Ab4TrpnA2uGMZJUJQioyZUZvXhTdd7ZONu1fQRDgwvulKjNgQDvegJY2E
4wNTS4SfXAF0fY3RK/r2xQIsffkGl6g1xJKdjVdkeJ7CfukLxA0ayYfygBX0fkLjoV3E2oNm8PWA
ec+EmO2CyomyiWo0fQb4oejYiOkVm73e57O8iICiopBhlBEQOv4z2zNjorlg3Q60ODSmBqD69FWf
Qhix2D9YqLR9fbmsSuumTg84KljkAPJHUyZZHq69OJkiiaB3o5e0qB+dB+jcpBfJ8mzCpu1NHWQU
ZMjq6cooKf1I3+mlSPn5tpF45n1J/Xh4qfGgoitEE1Lva+AiK80h6f7LfCkNCS0srtqN2bPmwKxB
Hpe4jlKpIcjorWupmR6ALaws1kOfxyx8XSmcwxf+Jyh543qihXdyBAVWnLziIDMSSvKYa1w6M5qA
LfAuTDB8Jpm6EICKvAQ8cdDZm0cJgFViQmK+1D5RzONUynvGFM70jCf+/ad2Flrw6qwIVGbNDp1Q
jHr5jjqz3v8juNKDIyVK4VhS3eLfC8oylfeY7M5JHkNmzGvR9tSQVXfBldIbvXHV7XfZismGmS57
l2g+xetV3NnlW5IDmoXa2ajyVrt8sVENkbwGkt56VbLz6mMsvqA7HCFwL/8/R9/Pf9ReoJG+BaVF
4fnIN7xmbPehWXVmUOrjsszbdfrlcsBluU94nH40fV7iEUx7CmFwl6xwu4XeWcUGNM/vuv07Xd4Q
M3vDmUvmaieaI6pdWf8L9RNRAIQbu8+Jm9hMn7YAqc4fZy+zPzZRk0tzyDHspAHnMCDNa9ynTO5I
nkmwKsGmk4d4QQOu9g0lTiM/oAGKdbBEn8kfBncpekEsMQCOPr0/Fjr6f94mN/F2O4Dl4AeJFyoq
7ooj8/JiuDA0wQA0Gmp+RuNTr271fgLihYSRi46dgn9Wj5gmcASCz2CVxWRNC/ItUAdDFGCYvq0l
X3zcrKEywnGDgAdLtkYN5dHD4CVAp97yuerTGGgL3UefGTc8jfk+kNsAXuS3wZk+xheD4ofkGXHW
Aozw9aFehztApS+5DFyOItKHs24pUDDADAGKCTYYVhyA2gm58HswqlnUPETrocWgl6ngh9sGSVgT
mHB9T9LlO5tssxNTACgA8TJYTlYg5T7OTbUzWoo7xcWP6FoSiPLekAvB5c1olgGFWxc6QfmAqoQ5
Nls4lyRbt6vhzD9XeoeF9tdVptE63wqNlu2V6Wf7dcNGx2yr0XMJczMY7oOjCkHu4lmeqJmRW6zf
CrZIqu39CVb606PAFP6YQE9qPb5VL2+lbKjtFfT+1BbU05wgKzSt413zykFgGTVaATPtktoDIhu4
HVs3nvxs5Mhqq/UPbgc7iaKh5wkQUmspnimVkd/HHIuh/aNr4sxkix470cdpqAiJGxgbZcUszP42
M8IZKtXIsc8ZcepAarqkJ8ax/G7ClAOKiO+Kdw7H8GsrHFd4IACXZNNY1GXsRtYVc7s7qlftazV6
8Oqc6q4ss8poL+hTYPKyolC7sF0EsFxU1Krn5tc3gJhGz5LVBIv4U856rbi/nw6aIusc89XePgju
510WZ/7Q5EkBy/ve/RU7hIwTAdTezZg4uxKjlBFspzm0D/Z6CWdRyIDjqbKWW1o/HgxUzUb3NqGi
UF0KnL535DxzdGD1DL3+TGKubAVzdc6kgtrJCQ7AfMB7tL/ShZaFV8FIgCnNzxKIAIDL3lumdMuG
gXC15ejxTh4qLmZdO+yiKECSO0UpnzH9o5Csvsvx22lSnJvsbzqjsQwAw2EUdaYI+yNF96p3UF1p
fnnzwu46uy7sj7weMuefWD+aJG/mV5DsqwHWF5TIwdfKh3N590GWjDYNEbgTwe/QmFi2HHsYUBfM
bE3aMqQaTG4LulgzPyeBhUFwZjZ8D3QcLsRLxiPRtqOFvaFlZR1vmcNrogVFCYgX3S4WYh9uBgow
hh/w3xB7JE67DZ36p5fHYC2dCyjudL63wVnmA+wLKtJM1aE2lMa70YvbVzEaJomBkWB8Gmq9FS16
vbm3YXJTuZ0rPIWFyJ4jTD+7ju3mHId2eonxZfiZYqJ/1pPj91bcymMRORL6B99I5yL2psy6G5QZ
NXOWL5LB1WCn4F+marAwf+cIxvrro2rVH4Q6FF7L8j702RUGs+ZvsAvW6FbHcEE+BoLgVcwk/DXe
DFvDX443yS32el+B7NZIOpcnWaqIiOqRJt8lDtp1g6lrZ/DJwtTA5mPuoThbDnZJn1fhXdUV2j2a
414fw8CRL9N3xp/5+4FG9ZFaiV0CoZp+OB+OXYoqSnWgDttzgpO8hPAAQ6M5iTPF+S7RB3NjkiNw
D2dxq9/hUZjqvgQHjQEbzebYOyNDZjVrBzO04bKcDjcQ62ru7xCrjZE9xmTav1cXVNQjI595lPSg
bwjyaLewdYAIATxmdx8tPfp7aQM5y61m48ubTsCql818OE2WQ6bZprKrEL9sWX/aCsMxO5uWRAbi
YQZiWnVWQHMxxxlDrhtWSbAutQEgpFFPmbPx9/x+AdX1GlJwpx6hYkvYeV2Z9ubTYt+hMDQJHETN
xfYb/cML2dkwVuxHvMtyjGySQmOWyusSFsQSfQ4d94fugF1oGUF9RGL9bBoHG25OKfh4Xys7dufq
TMkT3dnfp8IJfSZ+T2OQw+ZAkVasRGyJ7MSFtVNRSsEX+1jq1YMZo+CmCkOwXpSEp+5+L/8RnTlp
hograuv9CgKLjKyttC566Y4MUF4YCH6ZBVDW7yHKDRimc4/P+Qt9CEpbCFHwrfv6yKB/ly7wk6fM
7BK0i5FZXfm+8VTS30tJRomFgvMwcMcjADe84jJb8O1cU8Hr8P396ZwVGfY8CqNzTADmA+/0w7pg
1+GCIxoUGQq8QxTuPQutMQv0FV5hqHa0/mzGdzyYW/uWYmeDodVhLr4GPJzDPYNsBrVpvoZyxQNu
SxsoHhgOdkgFxv0TGkk4DWr+15I2nhvPnpg9LpFudjyzp8hsjyG80nyi1Yd2+QE5WkpWDFrSGMWy
0J+h+15mRIW1sskxOT4rU2YEOFJBbMcVGtZuR6fXG+imKI5UTvtLgXAMmkFkqi1M3MMgI7y9KXsH
poIikgfWeM84pxfMNEFFc1htWy7mgNtKzdzOseQ0vrNilfROgPzY4aeUGT8Ugn+MOGrU/p0+EnY4
AuHaRHIR/lkKgveJHgLvI3xisAzOGjvlEKo1fdCT3Ku3+WgZRFBwYDr4+0EWNIQJxF09OPpzjM4J
dU3QtXEfcXIxB4/HcJvNFGNCgTwx4ThTY2Jr9Dm8OaByglrjacTkggSYgfumeFJoNZQhneI/9nlf
umaiyZRUnJBaYbc7dT3efqEY2s1TGfXuXPvCGlwoeulv5l9AAMBRnk2P0ZB8DJmnDW2Pmhylc6ZJ
sfaGBg2JHh+zm8Axr6DowSTolpvQTwNa446p/WjhT8yh/wBTG7Faw5mEcySsHT5EbSWLMt36B5Gg
EU7Q2WcVr5oGlFD3MXvr7Abqd4tstwqsaornEn20Z8mLxI3Wyd8I1wsBh3nRrVGNAMny9gbnjQtN
3QG7/ervo2KrU/UYGfhnPtGAOZ72XkJdwapweumhGjhkzFI2QA08g+bnKDOlYKUU7uRcz0F+ab83
eakFWOxVNkeSlRMu0dca3o12b4HIoHV/yByG5355+asDhtbXPrsqtDjSqRcoZROCXmiBR2SfIsHA
kUqdhvsPXdrbxKYQetOGKzJcg2lDp2oW4VmKELd15+iEIZ/0BH69sWQB1kNmW+km/BtZii3xjzwN
nAFOcLivUkiXc3a+7WCpbiUW+t1j4+/YWFQ3XJHqM9gcsMnT5GluC3BOMjKyWnIDYqqm/w0t8ABQ
1v1eeuGQvghQqUxqY7syi7kKN5Zywqx9zGqAEjDLWlOUM4RklYDbs3i61IDBIcaOeOxMyS4vIUxM
7oXVMouEhD9iuwpNHL9xXMug26oui+DDQuF/3AW0xPjLzJLF2B0Z0uad2hmnEyN3vlffCwq2CNR+
oH1FadjH1/lnyBzWGO6GJRi796LhiDAms3YvTxs9nCdn6lqzdntPfz4jHvS37vWb4iWtV4iPIdgt
hlAHEbZxAzlD6ikH6YMjHKcUZ+jgKxn9iYsRFmvVNvC1CCOx0pK8ZUW68WBRxdPSWw0S4Hc3qLej
bDXMVsrXFGULLQsx1dVvFWIgS1UEtedrwQNWf7haG6KwgBsV4aYRaz8RL2cTJlcyZM5rNuNZiAGa
Z/7oHBXHZy7PPHvOZZDo3KAdpTh8Gf23EvZSp6k0ZQzYT2Sqlvdw19nKFEdBW7621m2yrB0KfDI0
OXguY1r/JdUiZSXkzn+DeqqbL27ARtbOha3iMnxiTsU+MR+wxTHpOpT3sekf857YwC7BHj1HS9Qr
3TCzETgXt7gVc5n8Fak+qAmLS94b0VHtNRpEG/+RuOx4mMzSXSC1S29Ro6moT45fF/c/2A6opRgk
5FzuqTil9YBqJlhCyISMOpv5rJHsG3ShQ4Or9b4J5w/b3QQavK6gzkepA+mlJ4aKsjb6G53zZXcU
gYgCfR7fsDULA2MAjxDI94/DRl0QO4cAsGSvRqqNqHgeuhDm+P/+UAv34xUXyA03ULRs2czppHAe
dL/7z5Z9XDK7Q7OlIdtkLp6X0/oeTPG8mraIDJfVrXBbqzCiRQfrhjC2Xu8E1QisahZvUxhHt3SZ
sa0ocPNVPbFF54lHODXX0JBekplZ0eoLD5h9EiSVogh3ZcaRF4k8kUz/VSvva2R3qn1adG+L3gmd
GvBTVM4Aj5q3HXnGCN5u1qfq0rsaH+4BSrj3imb8JCL9fk+5nPnTQ1FMSKbxZv4ygoNIwhbz+fQ5
Qa1+mmzzJ+862YZ9BcsmCuujLnce1zWZ1/SmHDCTe96XU5FFn7rnmqX928HQK++tA3usvJd3eu7O
hj/StzKi3qL5A72CvXdX1iJKUqXXToGmMeWkDaFJSBTNfwWINemA0W/hBpjAAeqNkmaCdsFWiMPC
mDNV2Q3SOSMKKBdI/ICXGpoeCGaeXszCezwnjRP7X3pWUAHcHRYSgbVnz8736XrMFtv7Cpj+DT0h
IDSKBbxVXhXejalR7fP1AJ4dhTysq/33KIy1cgnA+tOTEOLhOvyZXTfDRDdfgh8mMihZBS8eF88j
cxReMo6tILaasHfdeUvzcmDyjtIHrwXnc/YpTj4Y5umZbFnBHgBujQeN99n+Crd873J6cJoKxYYC
28RWzQb1967sYGL/xg5CLl6DP4tFI6Aj8ZgQ9KYf4GYD2JEfxeSyNXQAZTcvubKKRf1JXzf5zGpl
g1wR7kFX9ScP9J+pv2O7HKx7Ac6iAE2CNJRo0/YUWpA+SWObDS6fK//tcKmG5rDbAthBXxgL+pin
j/AP1aBN5MlLRu5UhSI9k96EU+BIWRmgj7K0HPNEF3nXN8IDIyfng5ZpU0JJoSZnj/9nQ+y9LTi2
oinbg5vnfhHEj215JuNE0WexvLoUR/xFXVIuBusTLI90YVRgbRjsxYuMbIN6gtNPj9gRFzaGH1HL
C+A8ucNXZfql666pawSwBUr58ZxArMz6hvv4TF9a4e4MGuRjfQe5V/YPCWldmOlbkEM+tVOQCaTQ
IO+L1KWBz+7JyPZz1POoTROQ55FVNfR0KHCGiKOcpprO8vn4qw/fTiHY0qo5049F+GYm0xh/39D4
GZ33RS3ndImOskFvbaZl0+RjTRbKx0HilKQzhbZqZPkw0+COwQRK7mVBkU35aIvKHFIdwJkg9inT
JIwMsLrGpFp2yl2IQWGFchhP8IAW5zmWHBYimz3sd8lAFlchcFR4DVcZXMufE2SXjpzPmTixGQer
q6bYCHo6p1dOhfW4uQnZbDj0DSnUPuveZgMPuYyIVo1lkR/Aeb6jJUqV2JIox7fDR7RgxDBpzBwO
C6UGE8WZ14G4C5iAiPoqQC36LIcYxmudU7cLn2mrvapJWoFYRd8lUA5ZUWEJuG21rvgz0hUu4nGy
+GCiQ9PEBOOfcjHE4Dua0xyvjLFd1foZJ4zBx3yHc1HBn7acvmUdYWbE/Q6wQaqNcebQ9IEuoHhV
3uv86e+mEKMSqI6Q46hSKxbtSmodwHOoWbAAhyH8+WmYG71SNrI/yjpplsmu+M4/b7Rqm6JaFnf4
E4OYHuvdB4MP8FnTwyP9uqJOm95u0Hu9H9Fy1CKjG7Hj7xMesbUqPa0Z7laRaJejBkYYjDVAcwjo
dKzqwGrHM2VlzSycpjpLXvEg5NiLVjxt1FUvZvpxNJ8Iiy5bzZLhVPJv4CsjhvHDZyIseOwab1pL
X0I3TOVP5UCyq++6Dt1+XEUC6tD5UK3+Bdx+CwgIGZs/AXhPz6N33yp7YDR00FV4HCS3wQ+hxjIe
bGX42IACIFfqVuw1d8wHuuLaW1yK2EDNZRTGHRN4S7izlt/QsCNTx9toavyUufS5chDJbhIv+i4j
x8wZ89uRHYzWbbcVQe3GsNySbQz1JJl/MA/j2bEZo3HovU1sCv2ekQjhDufdH2z4WRVOG8znsPFw
4J01sZ3GvcNylm6iYA7FWFA3sbxz6vflExLdNI8aRpuZhIwUM77WVrGDFAwVwv5zwHjJfNOz+jqI
LnxluFuUJ8RXb+jYNpNTjRVsYWKz/ovN8DONQLnVc7oNVB3bPUF1fTSMP9Nv7PazmAjLrtkWzdlL
r0KAQB9q6IqvFixgQ68wEm977Zy4aG740xrIrqkgZX8Fba0oDa/3GKjX1WftUfyEnPWQbEcbqPa9
Ye6tE69lPFfp+JSedA4FpRj2VrVFaqkdfaNesDR34IHlDvLZm6pvl0JN/D092eFzp8yTlBXqDA9j
943HQYon7c8sVJzAUCfo6hMT6cA/jU71OutdhhuMFjO3ve8YbHFdao9oWWW0PChsmpjt3yeQZmyA
d8ECZjo21/Epw/aRUR/es+2CIgXZZI2zCRVLCH8Vc+ZtsYPkrZBi372gYo0jvVsU6EgTJ2aAhzlr
sPyJEJ6YIhwHgtNitJ1Qv01sVIiNZ8afu2SL4xk4Ce3JEoa7950JeyU++p8pwlsMiH1Vyzhmw4DZ
5OTKkEttFxPZzq+/K3I7xyGQ6Sv1vb9/ycVF1Rkjb+WPt1K8UwDLJEYho+jQQr+hGv3oKgIyZ5TD
5tz+stlImtOEUZOhoEoHpnp9wwv9WugCO5LnjInFdssgCFZ8X9ZAxc1NGG3TSWFn8lVChoYACl07
2mrsWj9gXrLtG/EVtDbfdDkaH0I1eRzy2NTBc4YMQvAZ8jFXDwxhnq0x1mc08hnR4u9iGM/Mdy61
caL3vkAMpvP+wFfGToNGCa+PsdbLMLEgUg6Epi5icoW22BFFiCt6YVKuUluLW3/e6Kc+cD0aGiwl
KgUZPIpcVowxdJ6kPqcoIm2t0z42kYXEc8FQ8y3h+6dC0WudKLT+QdIEX7WOU9wjJliQ4JraePlc
6f4LrzglPwvM43fIMtB/wRmG09WDbuzMBAe8+GMHoZvzweyfbT5e+7hHwK/GvRtXgt5WfwfDGkdA
Qt0xhRu8aOfxeMfOHnjge0vWmafduF8/3EhKCmPzB15r3uSOQZ4hGP5b6+0HbpDKx2Y90qcQU8H+
OWo6HFQm1qHolVM4HTRLH5380M1Iz+iZZDeFJn4LIecRKFaxzhlc0IVSPVqEDlwD7QUTNuy9kaiu
e0MbbAfoQBVabDrPB0UOVwbfjo7tZeBCYIxC8JvTG9UOumokpYg9N95T2RsKBm37hoNi+ca5ndsT
GUw223hTEgj/rnXvO0/zrVfhcULeMdFa+veNAp4Hrw9pI90smg7rEZEGjxTnGEErMmfMcSykzmfg
FD8Dzi87EBa6MuEowiYQnxFYZAUvhH+tbCbRRnrbzCr8FcG3APnwXH6kr+tq46i+43k4zjJUybYZ
qMyXSi2dmCO8VbItU9jeL6JlB7yJ7eWrborxIsUCAkvJPhqD7VqKZqTOBKDXoelfUBRiA1fpY2za
iJQpv3OB2qWWPnr6j5rMO/7CP85VIcW2wRVxMqwML1z9REt88Okj1mRXTsu3K+G0g73OWu12lFB1
va1RZrdAQ59o/vsY5atS8VwFXFZYsbgLYmJnIdLAy5LdwdukIzYTNDuwh3HlcCRsYUp9VL9Yr5w5
MQk8+RxxvJAslC8zEHMM/yJwRtLh850W9bJPLCqv2cil1h17sxrS9mcl7Qd0mqC1I/enmA3PsiRs
2jcgmr1N7AaJhOEf7JTxWGhTgfKk8gtkNdemXV0CQW5pakbafsu3uMJ1cvc9R8FiyDUGkda3iOh/
bG5Y1EF86ktjBb/a7ADocPWvb6OGEYQXMD5zgeyyew3NOnAk2W45IPSgniE+xKov9S6UbYBq8WKU
WdsINk1EoebpfxDhkvMgtten95EQrQ+vhuioZJYCbNHKD2JkRkd2ZHjiuIpnlCKg3myUf2XUb8dq
av+CBR1dCBHaKOdlN+sXs9ZMCyP/6n+fmeZasrWytlv/TUbP9Itv9YzGcY7j61ZrZs/nyOgj5m87
HDqhduNANFklzGQTZ2wM10+QgXD1zOlpsUXktKIMhz/HcOs7Z7k6TJCtRKeMyk8cjYMnIRWH5zCz
KqQ6FOqHolpxXb21Oyhsz3jW3VSq1z3V5qNa2QhCzl319E6LS30PtryRxjbua81OhjRqiUYJRUaC
caIOzcHohnwST7ZIsihIMTGYvbkxgxETlPoZTSlVw+n+h3DCxoU2w0wvnKqAtrBZTBXiIvKpPiec
Noh1Y+IIBJNoKmS3DoabMW7h3EQTE5KL6XFfoj0OtV9lPqpWdbMYD7TowN/GwwG+39vkoZiMDP5C
8GipNIxKYuHPn1ArG0021Y7tEYn4af1X+H9fHLGwnNTqMwRRAPgTN2YBWaw87L31ZO0ZzFhJ9cjN
p90q861qjlFz5+USL0zGYM5vSVMt6R9ToczShir2dj9MQFDUzFMqW3hG82z0l5tATwpxdPY6Gdh/
MuWwjjr7Cd0KLpQmO/s93hCr7VAxB7AdP6HVadVpu0WhmT29NY0BmMdmD3azT8xSFzqdB3nXFWZ2
xeQ5nJa0O2+baExMB7mkiG1nHTQEbgwXAVzb/OVmBt4y+yrmb3KJaEskpx5ozwqTFiNmrcM8xfqW
rwBYdoqArL2RWdghnKzZquVXLn9g9Sw1WGmT2mWl5mY9gFE2mLDkdfyCUApyMpJVZNQLXzXrQ5Jb
+1UOLnztgiXD8kNxZRXuEdn1Zts5TGNcTBbcOjJE6C9J01gz6ilw49BKmAOHO56YCfA4uO1RbazV
6kpAEg843EkfIp4eDRfXpnQxqwamh3Bm/ub1DdLvx+2+JxXZVm/PKEh2SuOOHaJkwGq+XfuYK6Zn
ytimnyjMAQl3jVFGoKd0WfTh4MnEH5of2SX+b+9Fxz10V8aNPNADkRgRtkqy8Ky92xsONCe03yDq
l+1+3JjbLeJaX9tPLh1EH11WeHAnmTUwRy2/88SZGm34/JkBV4y7OaZS79ZRanRjk+nIxBgSkaP9
8EnW36or1zaF19iGM0YILcHGePhDaoAZbzj/fOPO0Lzh6hrnc80A15BXGEfov+BNM0JAjMJ4hN0+
ka0xcfBMUwUunJDyRhh7zGD5vQ2BfFmtjVic2IaTdxGtsujot4tff/RwNvjwDAaTy0S0Pj+DTfpL
hUU/DiX33p3a56fCgoGpq3AYqsgODVY9KRjUGqoNmNNV7Jm69Z2mAQvCUHGKy5chWGZY3zGm/OwF
smgpOTd1xr7Lc1qi2kA3OzSC0m0FTGO3JXZCrDJTnDePhKEKpXsC9xQvDKdTpgUtD2U5+pNDw7CJ
dTDw50OqRZ9UK04Yww+dSQd6Qd+k//YtahtSCMwfUCt+W25JOhOY6MI/BewUL/YafIy4TCPvFITb
NuWctCf4ipFGyiRSRuW8FCTrjd7mZ2c/O4k5/eYxCzcnaI+ENFEr8ZDMHTzf4TF/bSuz45WAEuht
lQeIeVixYo/NDqbKi2DVnX4ODGd2Wo6elqybFDYEgRt/DLCrwM6kacSsK9HxumxS3HnTdf7oJOM3
L5byjFl/MR3zbNBhAJGuAIFk2RZn2N+zsSpDc4TP0y7cSHcZY3YGmLVKtoL5BsqXjApvHryOMC6E
TtcMBmA0l2F66gQjgyR6kjFCtzLUj56Vr0rVlMfolgG1tJKK4cfMeXgcMLIki2MHVoeX81Z4onLG
HsoOTwB+Y8WItnjtpIH9hf3tr+Flfxr9zb4uGKxFIbYlzoHvQin5ohTcRvUYkQEg6ALHMf0qg/Bm
FXSWOJkCaQwBacbY5yy+3ULCmXWI/VK0Uu+espaSzbu0fRwRm5VClhGIZ09VSCdTBbUksIeZXsTx
M29scEklQd+A0sDijrT9weOtlWV9QWvdrgPJhUD52ybnNiQ05hHPJoB5RblSyyU+6nFfhIk6Dvve
WsWYz5nQg5s/ouT64/FNtNaJRxEea4tAzYx33G4PwJkpA/EcCw+Mj8FDq2Cg2qiG4DnSsvbZGD6s
1vRr+N20ABLhMG5ZmZOLkFrNFy2yq+K4ghdYpBDmCt0hwFw+3iHYHY3M6ntt8HVhIBK3t5h1A5Y+
ALolFYONiv5ueFSv4jVkj53lDlNzAgog5H7xM1l305RR0ciUmIQyYP4RfMeAs/dlkGGjAKQxZ61s
YdU7uQpmh6VBriUL9vbwmtgCelUZ3/EZ1YcUWIzhgbDemYM/RcQC4nSG6Ple+7XxrEQOruFwJoIY
zlkTn8JMxvq+ud+TBZYjycIOmSHXy7Zd4B2vUENFS/HeFwe81YafrH4iENke2gDsj3FhojV5a/v+
R5D/R9KZLSmKbWH4iYgQQYRbZhBBcfbGSE0TEBFERfTp+9vV0R3nVFdlZarsYa1//YNNgh7mKHrm
82QoIz819yV0J20J26pmXWPtMJO8q/8RSnwVdIwtI7I6UYSyJT1Ya61mESkHrS+jKHSbKQmkxIQF
NFPSrjljgiXtHqOkYi4y2lxzjGwWzBR7wl+xTSDdCO4ycRTKAp4cPl0hxDkode2KLhqsggkdUXkV
aRLYFXjeENZNAVtP216/5AL0H0c3zOHLG/99e/uh2PcOT37H2lhav2mZAfFsY1rNV7+gUs4tc0ez
6Ixv5xok8hseGMeUbgbkWOI3b9jasnu5tbJ5wRfCEQ++9xE7qZ4QLv6r84vhBDcts8CFi+y8kVd1
iRyVvU35im9blN+xtm6gjLiUXu/aVeGi7cARAXVBA99ChHLByWVC6QR3vcLHCf736a6dhhnxAZxP
BAbLM+KErjjYaWZJcbsGioBpnzlXsRiZCw/cGJlrZkUfjCFW18kT9lMwYkiHhwMK39oZCwrDC1t7
BoojUzoraU8HyXLzyoun0o+XwTeu8JBLYSdBqaL4ubjMs2lVZbQ5sDXhyISYCMGEPPj9xIBIxEdF
J18FGTRZUC2OnT4ZX70h5cgbLDf5StsBwqAxdEZ4oYLxQjQ3sKoYm7c0KpuyjKGkUxQX5wyfijp6
MYXBWokn/UzudXTBTEvHsyFU+tP9Eo/6aAB+J31sWcF8ZKfcfGMEJAaRFvvN7ldC5yONl3rOfIpe
aAwpS3qtn0hnWYPyLbxUgTaKHpxVRTsm2Cl4PtLilhhFkK9rxo08b+WRfh4hrYN2COuxf5V3wuWz
6PCcpGvSEiyHSCXqdUuDKN01sxtl3M2B6TiImOymBuJq+lQ4uLOPGfNw8GzhKFNRxdkIBmJMdp4U
ZuCo0EFQMOmQCdbZwaw74ZbRMOaBs+Aq1sfWExiQVLc3fP5pNysPlxcGrC+OCkQx2P7C5QVwV6z3
7s0IFU4xoXpQERiifdLmWNcuHYeCDxJkZHQykGYxI5RgyTkag+S3de98ylMkT9jo6EzoHPZ3d5TB
h+TaVnHFoVZGZHoe8NucGB+v4XTBvAvDG3Tn//iQfFNu1geW3pSjnEoUxg8ofOS4MdtgWGfXOaN8
mAV0Qxd0SIVoJ4FvsehRbY7iBv+tl5vhaqeLF8sCgRhcnpvNK/OrVTlldS40uq1qxXrhEBoACeTu
dYTTkJdTDg/ML+xIKfj8YvODPoFR1J+0fheeDOVgYCZ8vDa2YE4xlRyT45g0ZPvLRmtsrnAF+zjN
AcA4wNiFvnmwaY4KAgbzkF4GVAUeeY0hi68cLBmCPV0rUmq8iMicrF3iVj67rvGezDSwIWVpY14E
4L+hJZ4bMe2shEWDJF4mH3Gxyt0a1yK7PmcOZ8ABpAAJlvlcjH2CNXTd5hqmQs7/hcxwIo+w/r4R
XqHxBigDKtiLosKS+QW1S3JbgLBUKz5Nfcenfl1gG05TP5PSasXrZrfi4+P04ed0/Wt8/bfqcD1n
+xtXZyCbg987Fww4CERDcuuc/AMAbWJLNpqqi298+B05+Ccx+2ddjlGQg8V/OXdcPJ8GDzYcOlaf
PQAzAi4Z/1si8GPzbCHtjoBa8GqEejVyOZdI8eI/ncsPNlGvbf4jXW3cu7r7qcci/Gc814QdlHGb
fRkZPn/UIc3hzXupzog2j4H1p6cY9aRVpXtw/uHotrkFUwmm+XjP4Ybv5V+hH8zncAkm+zk1cjgm
uwkUiq+EKbCCHqwmivCluttvd8BWcaF3wZXBd9fwauHLEXE//JDW6gy35KcsDnefP6fA3CjxMBjt
AWQCIlkm5TTzIFeE9exleEz7+UywOlLhJDJBob4XvGu2a8usjCOkNQ/JK2rSbv9akvKGY1RyXUMr
TAbbCgYY7stLuCrmHTY2M3qO3i++K/z1D+ycV4ACdwUai6B7LBFXDi8HvyST79fb7cN9R7iiBuRX
71XYR4vH0Vh2oD4PCDFMD/l7+ao+Yom0/CbD+f1PSg7ewHnMMbUjAspX/+gCLmJ+Sd0DYh0wcC5j
fAv9g6fP1fkAGjRHpm9E4/G6pGCbQcVoTpqOkxq2o1/qpsmHNwlfe45G8bBjwlZOufenTaJDmEZc
PuujMr4EaMcmWnzzymRI3ch8KSSY+bYa7fIpgMJ0OEfg9D2BL2akL23lpEKZjUXuIP2SlPV1m0t6
vznqHsMI+GKdJ4V31r7mYrrKL8FAM5dxYrerBl620W/hofLlhZJ8t3c4yadh60J91fbaChfaYeMh
abu+dnwqv1p6WeXz1/F+rDC1vWGJyWCJ0WqWkDE+YVucWiBfzjsHd3h41zycsbdJSxCdTSxMlRvr
5+M+3BsDGvhVxT6SoS9fCHB33icc3wLVlTwKgOhx+qJtwHB98X2tOLezCDeuOyaJcJdVtypd/vpw
MXZGsUbWA6A9pPibA/mbEeODGoDkNfeN8p0pGkwOYRjzgp8P86qZK1hYZ7tiR4TipCUD5gyxAuo2
c+HxstxgjUMoCV81EgOey17oCehhJrd7hK4BfPYTlQt6rvkr0KkctgPY0Tb6mqkE6iBiHpjJQ/eH
ESXNikVJtD2TYfwkznDTYIww/flOBasG93HkSJpbPGzpClPOLGe5/0qavfh46yPyZ4D3G3b0kB7h
KE0uRNYLYqsGSwSUWcEISnaIJOSHc6YeO74C3tbsFiJYSca8oFq8+P0r6akEuUgPbDRQJbvqQiD4
OSmgFsR1PDZmeGDAheMHoarko2g82GT4dzqHkZPjv/4M5Olt3q6oNTfA4R98EPw28y9SqoOGShNm
htf5+7f6bSkLMPPG+fTgAW4z1XrNJKLK5eljSYbiAqEGNidk1eOA7OP3ksjnNqyB4rbPWDO8O7be
kKt067kmMFD3oRJRGaCRYCxsUol9nb/sa4929RE8HFJ8f02zdoIn7kt13x+QOEQFgsR+Qcre7aRf
BhUHJDw+c4MRyb1Ie4eQ8ZppO29D0lEsPWbdgt5fPHkKNy3+FeE11zn5kQAQBIThQNna/U+FZ0sM
mIeVFu57W2FsxHYcstbvURlAxZ8hdP2mRVAsuz+UFvgh/7AmBm4Ja2jgXlPYiM4Fnq6Js82snkjL
FsG3NzxeGdAtWA48nHdlHTBQ1W0jByacyqTA4gkCMRUjLMw1yE17Og3qNT5MVGU1KcGHtE4Up/vL
45Z7oP2pZ49ZAae0cHCzIm13NnBhNrgtvnxAWaX1KrG7IWIWo0kT73OaeRBkGx7Q6Jd1ZtFYBy2E
aOANk9pMTXZ4fAlqEfKTh/0Jnl61+SXxE62pFD8J+JirfFaEnddxhlcpWDOkjbFtzHtwa++DyOke
wctx8j2MWbi4XXrYjktfXIilLwDopbJmShU/ZvhbrT4bYUDywK+GKeo2p+6/wXKxaS7lv/J3GPFa
bPhoWBy9//E4VCwz34JH1Z7Re4TvqFyyZiC3QfkJQAxu625NYK5fH+E6WaP5cNs6uhZAJqPFVLxY
S68eJX4B/xPy14vhW7XoVx84tBBpH8cWL12d+pXxvnWRfI2aCu8Efo1xAN3Yir5LRVTN+beB/Ik6
mCF6MYLNgMCC0Dh2ABvi1diZjKMwE1vBMGTczFXUrXNKRSjFT/+ZGpmFqYEK0eqX+oA8UIRDf++n
k2ewjdj1Hr84bB9LBVQEa+03kiKuBFj6wrV+sGHatRvZQpN0390G+KnA0/z4Eix/OSBgpPgZJXl0
91UOhePgSF/YQMgAdmlsmkDuFGZdlzMMs5GEVgqmzvyy1zh43XZKAPNzyrirv+KYbBp/z/RB7CTd
qaLjs8CM81mglmnPPAAkbNI7uBjOc/pUTXXShuN1Fz+JG/qtc8IXHNrK+xLzXziFMMIgfrXWAi7m
sfHuu945ZfObX0X9vLdG3Egr7GGtems4IljeaiAd0liH0CtjzXpY3aQ6U+uOU3XZOiyw5fjnwhzC
KjLvSmCnJ/IGmDPo0Rt11MumJds0fh9ClYJZjAmjyxZrYB+YhmNYgwBOOTb5abkikZCetN20OOFA
Uc0C2pVZHTxcmm1iLb7pXZlIlKGI5lblpJz0C6A8foNq/UgrAAxQI5bGBPN1JoQIk2bobOWk2tf7
PMkTfdZuqKWLt1VQPzL0ILLamNRA5rJL/1ecO9YMcwSczM0mARQEzwRpKPbPjUbbGnwnDw/bS7z6
5aHpquvrScq9R9pBf+XJxqRV1XggQMYiOgTaH1DGQHyrq7C+tN/n++q16oMD9gpJ3Vs11tyCkGNg
CYg8h5ha4oyU6Pmr/z1/wc/anfB7PdC8nL8M8DbSUWnIXsXiwTU2RDSlijsIkS8h3tH+QNH0sJwU
QP0XEDphcBCN4XQLfDqE0oZgeBrk8Bq8x5SOH1U7W0gXPrIGH/dvs8zSOi79dkEpDySNtNyoRBAV
6hI8GIZOd7wm9fwdP5dPfiRlIc4XFFqk1oLnfpD7/HsQ+fa5ABygggd4uMtkTtGzZZgvgFH9g28B
V1C1fC0gawIMCMjUXBlWGyA0aSiX4Hs67K/B0HpAaAl5dPCh4EExD2REYhNCVAHIZyHtQsFI3a+F
Oy+yY1y+Ft1s8KOjFeHaIovBvkaPu3UA7OaIUZD9PIMWq9tirwdGms0xnp4QTmdel4MQ1SyET/bC
fTJawnaeft18h1hqO4A67B7WeNsvZSpmB7Sx8ptZRYE5gBMv8vGKV/SMpMUT9StTVfu6eDEn2pG5
pFv3dZVesMMlcwk3CuAF9tBdBeExD2H1o84ZXEOu7W0lMo4D8Tz4rEnDvCZ8i355/UUJ7IKy9xbK
c8AY5gOTN5Fc7LiJtq7Tq4rgSJ7QYQJNGhHwzasR0wiVkPOFsnn60k+9xU24cXqO6hXoY3BP+XFD
p5yMJvezQiAZwi0kZaMtsXuwE34ZytGifO3XGtMT5rtAiPpfrpj4piUCkyxcXkrLeTMbF+bIHUU6
Z9Dmwm/4N58n4mjndvE+jzb30Mgd0hXX6KMepvY3dnu/Qnk5rcMP7sjWKDLoA/x/ZsY22VGTflPM
iTYTD2her8BBZaSh+8d0NPkGXVCmjJnLK1mL1bwX/StLKwsvScVgAvVU2AU5LrwLmCHn+vyYNu4z
wAH9tgQAm7xWNyFkGU2KybUL5ejtMfbS6UgNV7mHjAdo95sFb7vu7Dcto585zGFEONrFrUjkIpOL
3jGo43ym4geYs1agjzuEHIcGDHadxDgLjcsUhEHbPZj8p1cOtw3ED0bL5Ye5p4t5s9hzjTtC2RZV
+vaewumhGLeyCYFgP9kDuX1Fcgbi7cXLUS3IArHkLOEZAQZrs3L63Ty8V0xA5NB5eFSNFiiDR5rb
BryMtuofggfWXK90oObC+XDEPGJm9S1RN8riQ7AV1SaDLYsgVw4zxT/0dhmK9NSgm0ip7MNSJmfk
MWXItSx9tENC/pMv8I0ADgECB3hAj8ocEKDjuckXTAlIhOMQ7GltZped/oc4yPkgPjvMRNxXFtXb
AR5OEwN/Col8oMFK9g/C36Xb9Btlw+TjtmgWqoOBSWAk2CmKlLbrjDnlVD5iQs2kVOTDdZOrnQk8
GAmhMhl/bVDzelpMlbg+XTbXo7orp4JfzdnWEsNWxwwXiKrZ5rzH2pPw7YZN7WrQxAmMgwjeTb4M
rYBW7XxGGGc+6wIDuiSpaZtqJSMeWXX+GBuJYn6z65Qw4cuCgVw/kX18H6xsNZgZzsWt5yizgEJ/
H/MRI5qnz8zvwupfD6bjTV16DwClN2bI/odOsveHpVdeY8JbVCT+uLqkAIY6Rw4Q1IL1QBpv+nak
xZcR4y0pnRFUVLMOixA45OIa7nP5+lG2jzWgIc+agINoQHn89+EM0HActJjwMP0zLHWFgbOWZH2g
AnW1WKeZjQSNtCkcvfdZ3iBEoFvkasJfBpngpmLuNnIQigYjv1LCLB4trkETPINX3Le4gtsDSroF
TFI+YOHHmaX0Hlig+kxpGpe0ZSEYhptiVgQdM795M57XAYJFyrmZv7h0Ltsv/LBTfioNJ9PsdofB
DB9gxZ3RA2fOOUZHHB9QArlCplwML92CAz657VpeSBNdDqGG7/M0x3PZg0is7es/+YS7y0/m30N9
zSFOWDFCyKs7OH/i5ww6KEnEnj5VTmD9mG9XceeiIByGELcRrEJFp3pZ37DDR0K7bLBEAkGgzTEv
yZDrP4R/CZJBweRV4f0sxTCBAhR6Fu4nfr98CWMWDvSMSxZMD/YozFQymisvcxT7FtyCoQON4blQ
z9fFdzJOaw8Y4Rt1BBReeY7syQv1O2gaQ21bOkGCH64Gjiqu7oI9xi2lPMnAZrITdwmWh0HnS9zY
9RwzbpIL5pzGt1n5U2oTg5iHl1enGG/boLlAQPhJedSRf89ZbQHGujgKZ13wnCl2RgUHUUexBIh5
s89I2i2aW1s6D2ZDTKMIziT2Pa495jN2EQHa0zhJ05f75aw10Q+43L7zxw4CjwOoFgzfVG4oryn+
WHGHXatj6n6IBuXRqAK1mFU1DFvFL94++IpgfvhITWCBitpFOo434yMjtWxe7LkPKOKhkJwIP2YO
ZZMYuHqcDyIQOuHKbI7s9/S5gG5QcfiVoQFLm3NLQPXMGqgHyZGsgR9o1k4ymANw9K90xKe+t3Va
FE7H4Vo2z0p4ZnO58EemFHd8k3+m4fWKzQ3CONOJ2DqgcmfggmQEnhvrvrTyBWdlv5GpNUEKXtzQ
H9YUd3CxpyJ67K+Lw24cK/F4pZMcESGaSuUQmvlet7PpqcOizyS5u+ab+vKk8hp4DzDWnZrkFLPa
a3+USctevLHL74d39GcsKs297r4Iw77uEKJA6eG67sK3JP4rCzjxsCcDJeAzXDNaAYoHc+ZDqhXh
zw1jSQP1JHbqyvF2G84KB2wuGbhkf/PGWsb2VI3sWn0nb0rNHlD7Ws1RSrlPGBe6UpzN34xs52Wo
zRCs0xokdw/qC3q3sSX0Xo/guX46Q6r9N0q4W0r9Tte/GvpG2K5RrFJr0W5yJy6LqTi4v5gvzwhL
5+RktmWSMk6QpYhhZcaJXtkw86XuqdxoCo/RmimeYWkz8ReZ8o9E3GjuFkxyFG/saSdhmKDg7fx2
QbBTybna2tkoIFHcmdyF7229VX+/ooPmT9SvxR+pP4QA0WIEVI2whDDajzRb4vQpncM66002Dxw9
bjUCCkSKqXDlYTAXvj3m5R3MjYM9CAxOty81U22d9EUeZ78gpY8ZMMw7ojgMYfBw3LEVjlDJnjgI
L+UVU5CsMLn9LpDIEdnQrq7oFswuaVz6/A1D11k2H/mXrTG5LTJczkZx5hwHFsYVlDOAZRCDdF4p
ZACXQV98/xms1C5qk1tyWXQbEivgtrQLODOswODp46dv10OTieAj0pIyGi57EBB0zDxCUP7MHMeo
CyjmoTe91Fjnp1/t8URlUQiiJLEqFXV/FT4N93vsNlBKZv3AQsVI8wMy2U4zN8M2gfm8Kbyzc2YS
SlysqOtRjfrF9BDlQJa0aodInRlpvaoFcV0UihSOO3HPxKrVqVy+BY8YWaCn4tpx++lIlTDi6lxM
B7PGUbADuVO+/gLhuD8iuZDgMTaV7oKlMPlYVMEj6J2alDpoeGxYFAj421A5TJ9i11kDou0ZPXhN
+oYI9wxx6sNjfeiv3gSIu4cnyk1QEf6Vi4CoLNq/Fp44/IZQ9jDO0BjynW5rxtkkLXzwi3829qV1
pbv7IouGQNIq+tzcBis6tPk3/P/2w6ddnOvVweaDvnZnffePowZjjYk0FwdL+W5NM2Jyb64I2q1W
l8VlQTNgGw68RegT/t1rXEIRMidBGYtT2MGjzJjfkhvbXyXIFyt+bY2ExMGMa9rPhzM9+PoMXhnV
4mDOzW0oVpkqNoJq+GgSGwUjFoeripTtWYfFgrzMT9WcHqr05FSZDpOH/d5KPfEuVp5beoGtDFlC
FkIg5lWXI9EwNsmqEzR709IbU5eCbPIu2gXttOJT6kwwMvwdxyQtcOTQsAycQ+W82e6FhX1Uxhgw
pfKyZiRA/t4jnExuqGnxn+otZgYsEcHroyMlFveKSRfrRRy/w0BJ2402y7cH1v+UJoZUWTpV9mIM
N+g1B+yHbAbLFdfDmhJGR6eKkwYtDRN+fU3Kzlu8zo/HvK789w0vR4bSeDGa1xlENPhx3HzI5EnV
sOFjrfOfcfo9Pv0xIxS4l85G/c2mDOgcwl24e9AWsU5JYeCOfLnNhIkXOASLLL5N1OTgv3eH8XpM
xXnhJzN2m3N1mW8SzB/Ulg+PKtYs/DdieaZjPBxePDkVdAA0+s8Z0ymQveZCLl+5rtd4ZoRXmxd+
wXZuRJEMWdBmTj7trG9IqiIzeL6N+AG3GWoDprYWHGjKd3pdVgl3IoMEH/6n8SOIVkcOPfeFGcTg
D5cHvAGJBZoRTLx9r6kzeFR4qdjPI7wGPk9owpbYLH3Yh7xH1JJgMc7jYg93VHaiCaFbp9jhjMO0
LudtoUfgGqusUwdd8QD5bMirIdLNzAV5c+weKaRQZuY2JmyUHWI5DVejqOBXUDMEKiTOlRMerz7Y
99fSkzenF+oWU/z8wY5pDZ++uP0Z1YvnjckeAiiusgInfy15BN26mrWmbKFpZuDAbB2dZ70EV+Ub
ExDGYx6HstX8ZHgz8iW0pXTupXA/5Jd8xQsg9DJR1h1LQmy9MqwtjZmri4QZ5ivoFj+SNhzafwJx
cQQbANbHx3lQyFvvNcNvDun3GoSCD+PL5qCSC2DKr6j7GoDd/ch/LvB/BGc0ZRov3LwwYBFXgvh5
zJe4oSG3WdmZZk28K0FRESxJTJEC8da52XmstBcL+AzMbvn4J6ONTI9ZeRVfVVqwnXkbX/4fKyBZ
mgA4gZ/jSWHpsPkYdzgNryg/sKMviK3sd0prlLJt0NBRifAj9cgzkTsQSzpeM/GXveuEAwasQItA
C0CP9qBcnGqwQvE+xGbEA7xPItOwzvCql4jGyQGGkxuk3sOd6Wb350XmTE5vfuQZ3pvRH1wXhY9f
W6jmCZKF5MODlIiwfzyjGnq4uS+fbiUFcNuuJ2xXoeRdkeIq9mjDg6IMeSVFCMevsYOlkUqWOhOU
5Nxd3r0A1bo34yU5nYNWo/+BLYBixozQEZ878yynG691NvCboEybs5fKm5CPF2ZBEIBoxYYMqjmq
zPb7j/pM1Y+1qcwKS8+1FbjMPyZJwO0fpGcKY4aVVuZFrSN8s5383wSTY6+1o6jRY+PnjDQAZJ/m
ny0sOIXmtPyZTikU2TeBxIffh5wRLR4iEOd9fpTN+J+HyTFzRcY8QlUWiBfEi7yzS+CCst0q8SKX
/QYg8u0IKiCAF4tD250vtBgIyq3uKBAKeXgE3Zumh2AG4XtjRh1JzbxrUPQXv6BGiUMOGvMP8fDH
bKfh0IxfFHwPt1uhtADybqcY7yE2Q08Ons7UIKRkRq70c1/+kMdGnEUNH3Dhr5iMPCgQPqE8ZSYF
y8D6gckiMPMY7dQlJa9k49A4jJ3MWUobBcvMc+mxwE8bDWnxlvaQ3pXBVmNuTt4poACDiWmnmKh5
39D51t6qI3EhLjsrFoeBx20Hywk0RgZOJSh916vWka0G/Z4dslQohNggtLONeh4NHfcNCm7RqaVa
oGHMaZ55nP0rHvvAMyYF9t6lszvysWKAaqafZEZPQsrFAuPL8/m2OY+d08t9baOBgdgHQpzx+7pF
7aQpkhH21xgavx2oOuSsYlti4seoWHCqqCbsi+TpuJbBvRLIwmGHA8ydlWIXdJU3uxP8ZOoUD74D
XB0BwuIPBBoouOb0Igc8E8cbOCPUqV97j2/n0DZMLcQ8xHUVdgO5StpjN3j52sAtDmdRT1opp7KZ
sg3RX1q8pSKEiwHXMFPjFgsK8R+3hAcAIwXmU14sFY1sSIKah/5hmetugaaW4xvu00CEycP5rq0z
VRtI64teRwtFXtISHHLyyMPBd2sMTOXgFsX8yCQDfgbbA9bH2Omu0womfRdU1pktBcIJ9X1yLtHY
e/nXPqPOj6zdxf865TRdPrxlZvYEsuWMe73LfZMWWNFh1Yl9Z5DsXVjL2ySBJT3k0j7ub8t7iucX
/bMw6uS3Ca4XG/dL44Je6cIJ9Mbwmuo+2SMenyp2x9Fvjij6RpRuSaJMYD+ay447MGO4n82J+oHX
bViVD7APT0bxOcSXx3273N8ER1xx94hxoxE2TXv5FXKER0eZUGqoPFaSgbSa95hXpFujIiXCJICR
xxhxZEtHGM790tgksk0bhmasw0PdOtJEkeh2dxKwNdNAqmLtMU3jSTgfwDhCGw1rn0Dr4eqQTRdK
rHv7VaBwsmRLPrLrZNSRxIMv7UuUWYwmxSuUbXDfB55w0yGlJDivue/FmRrX5gT1emVu7z/4ZckJ
4LNY+oZwK/339qr0ewCMMDB+wFkoSW4z/pxeiQtNlZztJRAGji2xK/bYbDB6cuA0YN0KQEKnhyOG
+yTm5Weaw+mL7zfv3+up+Qn725PF21RuF0D7x/tsw3DmxvsB6+bzpD0PanNPGGBv09UVT3ePhZiM
ZbONcgk7Y1IWHwSi749YbzlLMWNaCuYVld5Z2DZTcZBzR9vNx3LJvd6WpFANeT1j/+UoR28MuxTP
7GKMALylXYzGXuygbBUduM1AAAF7h9TBfFpdGn4182fFEkddBsQsAgpAFp0VkkQj1iHga2aGBfm6
vS5wZRq/CRNcw4wTlKow0oUwz97Ajemt3cHAUUN/efGh36Aa3IyRretckyoiAvKxWre+uqBsMIqQ
4RhhqGAaxM9Cr8VkeFYFb9l+808cD9HGeQ6A6WYT3WBimPgPzdTgpExn6FARNXPGhR5h0RbfHaPQ
6NQattFGELLgBsEqtypPFGUDHM/MJ6FnIuybdpgukfLImGYBcPpfxfRLCx47lDrhC1bH0zm4NAt7
Ix7O7lj90sNgwueWM207SMbpE6O+jZLy9VYdlLNejOms57HZHKJmM45xEdJsWBKiCBtz+wHu0/EE
EPi6OyBTthcN/wuTKNSA/vOI7OayuRCZ2k0/vwaWqf+o1wxLKJXfcTmwBJo6eyZNks1b/vr8tZJN
ztvaw1AnGG0gwu+1Gai8hl5lwA6HmQMVFGOguAnelQ2Fp4G9tcT0Fh832ONjhs5LpO3qD1WM9qOu
uCDQv6ilrQt2HmI27yPa1De1Cql2FvAyowAFOXvh0lJQnj2Y9cBwMwdjh06ND4fmH5Lf7olfI6aT
+Pelw9llo+IhRZMDUw/boz/sV0hE7RZI2aa9T7PbMkCl8SQ+TN0+/4wVNC5gMmg5oMVL5okc5nzw
3OViOCIdORoA83yYWimNqYqiSnJmSB4ofck+PVWZ99mWD59BuS1v4Nw5srUghBRyQxsb3m093g8W
GdHu0D1p9hbwLC/x8ESAPJYpd9LEsgi+GJxXMnHd+zbfvGcv5rCgwE7rDLZaMtpLa516+0y+eAj6
5xkOsP/IUeas7jEmNDiXgy6F2a+8LmcvdBkVPXo969ICtf3DHlPwQStDM02s7EKhemF+kIzPOcob
IPoH7prP9fCU/9w/7kUX/jojj2xpd2zgucNSZ82SaIp8fTRHRosHJgqUU47R3scqmQ4b84P7rwkD
Kg/kmCQZLFEMi2sI/dJtM1xCn3yc6G2Np1sYuWCVwkevoaxebIWw1Zdg09dUT0ILNr/I4Lo01gbW
ERM4nEofsfYOM0iluEQ3rfc5F7ojVSYG9pAHCBzgQeMM53T0MUPn8/G+Ev6JBSgdlcEnROkyPl7u
drugDWBYQZ1uWGJ61hBHbQKZ68O5wJ4zXw3VOdwu4b4n+ZgUdCelnsrJCGCPZU+5kNQxc9aA+eLB
64Mbc+SvW637E85/ud3ThqTIn+gvh9vPfvDzDUSGLfORbtHg/Z8aIK3PuVBHrLiAmnyCrEFdK2Ao
Nw+fBvIIcKwHsYfw9vnJMP+641zHuHyVb5mivHu7+21J6Txz0fxVP8SU7oxoGKvTcj0Mv5G+7hjJ
wUsWPNRRDAkYMpPL4bB5TnDTWn5rspgnPd19Y8q52yq++prmI++mIl3h3wOqC0R3nBfgC/mRZ3Q9
Qtkl4xi1IOcKPt7628wUJKIum0CPxrH++9WWeKLIwn/o33FYA4p0NjTx/E/LYxAMwFC52UDGHvSe
uus2lEVG2vqZZCpzMKLxHCLU78MFHsZ9Z1VBvaExMlx4vzSuBYMMzrfCHNISRyOm5uDvCNtiBd8y
tEJsmiNfKcOdo57qXAbnHAic5tg1+RfFeXmMpRRePeVTY/PgZerzqFRDVvCKYRpuZ238obj9hcj6
N/xjtowLBSm5Drnt8R6WoWodwv2HiYqdfFH1YbRFt0MXbB9h3osXwJBDVGn7EpQS+OTCxOszpaVE
p9ObuLe1C0FYZg0gizmT8opVFev6H3/Zp1SGJcycnxyELGBsKpDfwd08fujrd5RXtPF66XMKt8Ho
gQd5gw+pgZojeDljigMKiNypXtHHef8wzbWW9ZkqXDo2ybJGPujlB6elV9ycmWuhAaCDoZR8ivtb
5uWA5vADobt6771QFop/KLmj70PIWZXPdAC28E0jc9f/7YauEu420orBzX17NeOf2l31nKGYFhIC
8ZKjwfhHxXMRCuXB8k7S+sReRgmBDPJ8sYXml+481hAnWezzjhsHwTodXv6apbBVmKcFSfebVCHl
8xXzdpWnypELdKdR4yT3NDFMhqACPaZYBy75Nxf+nJeMmGorodwMligudboXCpTxRNkcNWva5I7K
Qx3lzv729rLJDbMVQBGJe5GuDnwA0AycwB/gWLTD+v9/QEh0mOmDbp3zyUppmkDnmTtDgbMaGK1h
TfFbN1S6FFivtYZvGVPcHFQcXoXoZwZ4NkcgQh5LYuKKYe9+6K1b8HfnN1vMIZ5g8fQn0r3WjT0Z
MQZ+2hlYL4uY+o73OdV+vvbA6jnG01HmUbotc5e9itRPBeeoqC5x5hJjQiK3THVNxb2EXfDyltjH
skAbGy1I5VT+ESqCFTCSp4caO4U1mipTHOapqFPgCz5ffPeRZNOOTXhCL54DntlpO5kRHlsVk5ap
E6aHQo3lHvUC3IRGIdmLjL/9vluiaDuqP7dfpjrYaypmIm0w4yVnARh1AfUEfPsWXKXJq44+KlCv
xyEiYc7EDmLMCLgl1mIjRgySxST7Tfe6EU34uZrSh3s02zQNn1g0VN4w6IS6C3U0LTZUCBj5Zpqe
UBp3YEVMgxHVZnw5qKozvMFHYdhCYCG0DLAxCD7Y694goltP/ON7595DPPdZQxcteKXACobJ6qNx
wHeEopw27ytyVocO5TQ1uNDNhuD5Xhd62ZIaEHyIdYFqnbAPkfXBo1FsBK7iQYCDCIAWa9P4C6c2
fbnXyews8dUCNzHfsw2Uv8gRxHEwXHZISs9ZhfxP6h2A1qIYSQba5V38ASXYMVIbg9P+pN4LYIze
xHpMl8c+kEWrCreB6cmKzi1kYrpE1I4txg6lOa9PhGLc+SBpbnnElRcw+niYRwPAql/Iy2yMTbWv
4fdzMRPjmMjQkyCE31xhRPywsWoaWE0/u/YuAuVzt3hXs2R8xH9dTK5HdTB4M2QA4sSleSJPRK/6
Xi1vNw4wGOCy75pAHdQFTogSwBweh91shEU47mvDlkSSxhpqU3jaPqkVdNl9gNtMqTj6IMKrtrqm
khGFZIJSH1MQYfdshHW9HFBWjeZvYbB94GJGOWcPF12IuYzb420NMIw1snDZa7BljcYWT2H4q8ve
vg0STjNxogi0Bs/uG9glnRyODQyQphdh6ARNB2yRSX8rc9yY8GOQpwjQCF1dEbW2SDShJtxO926z
k5nr/1AZgzdN0RV3C5zDoL1/be4l1dob28Efi6Jksod/QUvcvdYHVzBfu9xzwXLqdmL9ylC6/iPp
zJpURbYo/IuMQBHRV5JkBhlE1BfDcsB5xunX95en4/ZD97l1qizI3MPaa6+ljM1VfoD4A6Y4AqxW
L+pfKKbAa6Y1qJom8Qp2HA7LA/n7l+XCg9g7bDgIhvZ0meak7UzO0WT2sBQ+tu6PfJ+Tf6W3G19p
elQARVL5n5tFeZKjumvl2pWDYSbHatksU9J06r8q2nf6FeImnT7zinttuVES9D2REOdN4ZJSiA4E
7fXeyfWcyMO0ufpYvn+SQ4AG9wb2dl5wsQX+2CiIUUcGx6qvW7e3AjHgfSiUgZjr11G65s+3fCgK
IdIV6rVlTpx9cKylv1ZfwbXB5AQRg9b9H7j5Z3r8Yjnq/hReOZeMFTTHBcVkHkFIUPSgNxWd6Eyb
6S/b+dFvI62KMibShk8rBW7hVuBz4YOM4tmMqlowtcBARyrsgYrlbjuro+jkVwexVsQ4LqQrp1HK
M/V9YFRcyMGrfSY9TFz4bVSqZwse3CP0XUtaIoCxeUPP5lBw6qWgMU10ESAtGrYrnxCc+/6eKQDf
bbnzK4zRFmwMC/maDcZIxkAtFc3fUWyEV0o5yJJaJOxxWbXPp8//YUGWn3ctS15GeJ4+bDDWxSNl
zomRnZ379wKShLUj44gRwL5FHOccmN4fVBiZr41kPeJ8Eeq+G1bvh6NWkpM/eP6kGf4a27oEv78R
uQ8ItzouAAPX6x2/HhBSx9eKSh4TmfIR/nSbXx3thK3jMzaooCfrMpg2URKhuW8tLW1SNc4jSo/q
i8g0W3s0uuFJQojrjWhiHlOQR6IUZ2I0zI+2n6eRDDZK6DIZECOSZMqxUteCmBWPLL/jVw8btNql
HoYBAW0h96nqVQo4/6kzxZjOiP7eaz9ffgI6XzdZIDcsLTclCqqabIhrD/g1YUrNltxb5LbdJUXo
SXSnsAyqt0NPPE0+CxpGr6ynfSvyQYr3LIqMoZlEt5PgOwZtKaW7VrFazVzbWSp5B//MATcKk5VW
fonztYR1e14kYLrC9nR/XIiTnUStWP8S1w28Lp6bvjXt2IG3sdkcOlgrY2rE0QWdhsGBS8cCml2e
bE/9ZRvb4FskfzLxPPszzJI3d7JdBl88G+4l4kThGfEtrUIr6bdGnklgGQE3nXO787VlcxRRzlFF
7jTxqQ19TgtHNTn+LEAVTpH7ySprOgiElVNvK8oQ1Q+eSlxM6tqA6R//yQOT6sYkzVByIJ9olUoZ
nINgGkED6OnMj8w8PQBWpUtu5dWKUgYQyrbmko0gAnDlTCGn+/Apik64qQvBAd+NpkHPI7TUIxdi
s1I+oRmEg8A7uYYcZ+A3CpPKB6qsPiKKEg57ex3xu4yYtDMzolBk+kbtunes9TlMmbGD0NylPqOm
jIlPndXSgmHP/HXKb405OiF7yJnlfOuu5Y6ItK9U0XCbGzylnNxrycXbn0bcUMRXhwwaLJDxgGMp
XZfT6jsd6Vvue0JR6nO3p5wSvz1y/HzHIxLPnHcLRcLVg0R6No4s4/F90hdhJtEAZi5hTUush4kQ
G4YeBY6UVolCN9sU2C22hbRSazTqiiFYJKd65JIB5vbotbWIj2h05Hwo//mXp1siVF5xRHmslAdZ
EhgLGc0jac0nfdZzU5ZhmBYI+2CNQ0xnPPEDWSvqoihYasI7+67WTvD18ljGxksp1h2amSFw3Mne
ZCEOUXZoFxc76eys5Ekc0mU9QV/qye3oRKWX9S9sqWyy8eQ82tH72Vv/4hTenSo5nKF9YT0Wj+Rr
cerVz1hhDR0/oGMmW3FLKKZPXKydNaODflmzd469l/MHc89r1rgcxV8Rn0BMQZzDT7p3m1AUmtXz
gmeJXfqml+MmdF+/1ny8YGff2UoS/LYL9bu+swy6Vo51Hrr++bnEExO0HfEqTYmIJaXw7Nuf5yUB
K8wL9XiUhLKNNHAtrsni44rNJjyZiFfpuFlrgtwfG3zNPKFkPziBzrsqObZ4lif3LPDYsLb0FUsc
0KhtwZtXJk6sZqr5Lc9KFMX37+jOaZ3larC3xGaesDWSbbg21S/gVC+vFfaVTiKe+DI7wPYPK1sd
Y6/oV3cXU+PpNticnOCVNGjtvmbBzvH6CUsNe8idFsgl4SXDTTeM4747m70XcNYnPye0w6Iflu+5
FSBK54WNNQkbFJTwJIoRGykTLQpsO+zMcGozbXP1tjyMZnDUoN0+iE3YTU5XOcafbTKPJx2cnP+Z
OHnekV2gQDnjBs3QYz+tIMgMMpG0S3EaZt7qxsufIP9lfd0xorRox4nizmwQdLcWh1SaLtUZJPEh
UEFlZhFSxEqRDax/sxDqTig3dN7KlNmzdRxXUFXZfYwZGqnJamsMCJsgygS21bcqdnNosJ1I8uj4
TBk0a9B1xmv+Z/IN2HwT2Q7XElIKx1aNpFEAYIyKukL1kotAZG/rUh3dzd0NnglyzlPmiK/NAP24
aftrSS7P6kZNaH3SDJceT7AbdV6i0guYD3KOos1WTGJjCb7vDNHr8Jz9kCUDlyFM/JaaCDvZZ8kS
iud5J1tQ0CdEc1bdwl0FaiW/arjw8UZte2Yb9grToTD8gvbHtP5x2IiMP8r2YhLGuP3NYrt1tsYm
D0+wubVo5Ps3bNV8E/rKS0KzKdHqPi3gBTpjdLI5lT0ZskKtnM4mGvmsEeOd5uLEF3xHRZEB96By
++VN4QdlcGN1J0aYZnxe6j4u3bzoDRt6xX1WfJEJxYLxgEgVKx4EmkjSdOKP29pbR9cbN8IOL2o8
AnIzcuJ4nplwJ1bZIMWgtsGqrcdtnmcw5hhuzJSIo/iOmf5v5WQ8gKQuOqB+HNBss8UzHZkjC91j
4Q3sVU8C00tMq/wvCNtPTSTuIyYZaQ0spwYXiT4xLQZAyD2hcm89gvFerAZ+Rkc9we3GhVM1MyxM
sDg+m9tm3HLs7Bxn+ARwUCbvzdNGJsa7hRnWiJrH9dRgn6xb9hsHss5f+2YFgTH+yWkrm9JPbAW5
hZkDA6KoegH65m6foqVrM3zuNTgEUyIq/0HXSi5pILYZr13yxDCo5ysOEQiPPz2jg2CVgjtxDcpT
EbSCZ45t8wpw0RvHALF3eIJyPpdP+6OqdhxruFNaYvSivrz8va0tCzQwyq2GrRVs2T7rG++PhoVR
b1js98yTt6jgjwd1hpEKq66CnS3M0r62AOZFeTgIJFOPShu6rrJKBENnm250Dqu2K3EwAPuB9lAy
W8QEXP1/62PIYIPLQTE1LT9rHkKUyoGblHqplBkV/0x4uAMnFiXU8knlwiFhg5hZthDeuP0UeJwV
BYqj0Ltib4/HrVN0/wQSNBppT7MXF1SuxW3F3h5zJy7pls+HXGSDtcB5ccRABNFy/yz7SFWBmtyK
0hyDp0c3G5ts3XIruc2Tebhg981GXuj/dNCEGcCqNUZl62jFmrombE4k/NuJp8qpd0KPlHKb4jW2
zjKsEGffcRucxh6viBiznmaVjyGO9eN20QS6lX3/NO9BdFwqp22SJFp3ylWuUxUlCjYJ25VCYC/h
ZbrVje+2WbQBEZYQ0zR5fYusZYj2m71fFm432BAbIBDQOfLmL2Oob9jvgyh2w1Z64rrta38DOO9t
kKTmTvwYMxER2cXdtFKv/JXdir2byd1a3IPywUjCMsdBAwIw/cFOkYfVO+orWbrp1+5OpjxmvPUu
pItLOmc3PNlb5ebqekHPwTrtNb5FVXSIjhZ3O8F7j9T6DdmrTbbe155O+8Pz+CnN+GxZ5Cc2xqhM
H5R9grxnoh/gZNiqi0Cml/4wCu4JdXFOR5HqcRUhCY819DnGGw6Vq0BdEtSdJKjH1w6IrV9UzYG/
3H1csN+rCvWfqNr0LiKSU0nlG8ikWq7NfK1mWRUhn3JzTymRdbb//1xOmBG4EoJAzlTbpC2RZQ9F
aOqEvfc0qYA5DdsZT67/RzIUSYuTDP8voC6nbaIKYzBZUUOUV4vfrVVW1PhvW7GfyJuf2SKBr4HO
qLfJWiPyISHtTTDUvLJDytIRhaZ5vI4T2U49jgInvLhxetmetWUSffj8/Olu+Eag+/e2VtdyU/Tp
6lg8vJBdfgdrkexSlkBFVeFp506nmk0qK7CeL0W0vEo/J3M6KUKBR95VcOWh7RyiLobxrMJa+OFR
9BB3Ivc9zaNpW5DrYTkJSs4VzuoYe2cez7nad5XHNyqpkTyHSM/RubStnL79Qwf7uFHnWstI3vF4
zPgRTGGP1DUYlpt29g6/VtagAFfhA8szxAAF2XSqFIS2s/Y0fJNbxeEY67rVVJtNccChkZwPwHmh
iSX2Kzug1QDjIP7aBqnI5mltUF0nTuPGQgXh2aEm3lJBpRdrQpbas3rE/6hMHiROgYlDmexhX1ow
XAYgtESwZqRTstqdlyi8YrW6yQkKmkGMgzIz+wTJoDcI6uTov2m8AJAWUGNlQOJdDUYsag3406+n
3jrKgD24botPEpyGm4w6nfQ5sCbvgLTygB0K18pBESDKeN5B1+lNSm54ITggecJv2WchOq2HqxUA
7mR/EsPnaNZ34wdZ907xQf3T4AdJ/aCexH3ZcvqS+M2WPH5DRU3dSdWJG4dB6Z8A2SWLk12qGFl8
fRR/2aSGICtxPry6G5IsuYGZ/r1th69pyJXigrDNzIDa+pXoUdDxrY5uX45DKhRC3uzj/8X7EUyZ
ABaGn20KQq8ivcPOYzr4GFHR49q5yXgHYwrdPZaxT778OILn8XQu4UpVqsj6/N2I31QUEJQ4bBef
kSclwLReLbRIULn8e1tB3CW/9/mAWOi0Sb7x1c4Q0H1+LA/d9kGKIoAwjfS6bk05ui9XyI/k4D6B
l1RoCTR+yKquqETiy8K0xn3esGHt/oiVrNPamp2Yi7s4cz417x4fbE1dtKvYYF9TWxu5z+hoCrw3
sMwk59zscV/amxLVS5aVQa861uI3hjFVYD35Doly/bw7U6vXu9X5GGBAlIPQHJZBW4AdkmrtnTCz
ufXMnviEvqvXxzVY87xJHZFhBmfyQ0pyrpvOEFIiU8nIRP7k7LGd4O5Dxt9Ozbtu+3cHkJOzyEvI
ekgD4LvSgWGYDtJvaATP4Avhnk6VNXCD/WxUeKiSISHGym1skJ3YtMaLzmMzKdYw9cjYRa5ajuk3
YV/yWyuk5IIuCbNXf6uJb8QM3CcPSBBGGosf+AEaTjHL9REiSh5PStLYtLyua1Aem5BafKVn0MO5
rE7ueIgiOLE+Jkcqkh7b4bwzqvY+AVNxkZQVCMKSdEkMA4NjeZxt17cKnegZatU+yzKMy/aR6tXe
1b3BLZMrHLyclvMI3+Fl+Mq6zg0uHCsBk4ffytCEHiMZNvzFfe+3vpfX9QlJjOCF5ckAWQSLFXWx
Dw4FieFqadBG2Yk+lxguNOGOLeprcJh8wafdYwYtbp+xgI6yuUkzBsMYauisU11a9rPjNGygs6ZM
/XC3AKZqWLPXMLo5u8bqhdsA66YS7h0iHdYtBZIu9mjpa/AM0i1TOEeHhlI7N/QBYaTUqZl1Jsha
eO+5Uy/vs92yj6Ukcgd9NszRr4ha9FNf5h3gj/ZtztU+gHLa9wAfqpnetRXL7woiC7UO3KJlU3Gm
hwfPufFZW0AkrBlqIf2efA8xH7TG6PwDOa+wuHPqkemC1pym+EjixIUNKIOm7Bh8qDT5/nFLbbbb
C4gw/YLWpU67RDL3iCr0ylxg6HX8uTvN5p/DEMmK7hxDWVqCBWo6x514wGCmnKUxg+sToJ3Jlvb0
4VdzANJXDh41PkDg7a1Ok0/QWb7Gg+A9hDlguN1l9WSmCpQG3Zgzd3F/4cfrpt3RCxlbJc3Ntr4D
uyk/0l0a6Vzi4VhMOabiiskq65oRqAFkYeUdfY8XB5IvPSOv/VyL+z+i0NHdMgOWiC2Ic3X+g5/7
cH7c17vYXP4GaVlDg5StOGEwrgJBL7kKdB/YbES7UiBSz7Saak/ZOvl9S61XUda2ww9IEa/3nPWd
BdRRrw+NGhY/begb2PqnloYEYn8Idl8RHTnKt4dEHB8FxRN1nUFvR0CNqLYYKRLj69rWR4dNH7CS
IEaEl79YX7Q2A4J4wzDK23tH7z1UQjovXFW/EeEM8YQ2+emBM/Ie99au85MthOUZijAdc7DAKlv8
G7/IykQLFNonYi05DT87Fgj6pVx6Hz1Jovib045ACHNUKBxHTgeLGazAasGK4TxuW7IG10O/7pwh
juE27DRvEUv9McrGC4WXQL7J5nIQbfkUrwMmfW9iJWZCeNNeBQ5W2MqRBe2GI7nCT2Xxcejt0Ve4
Bz/Zn+y9dgwBtTXtVF2ALVTRxLyhzdFFeSMGtqfmqgk7qHBBBGb6PEXFpYd2wVxRObbIAiR1zLIU
LU7URVa1Cc64HD4RTZP7HPUOnIJ24jQ6sHLbBFRKdKI/OJa0/sekM9knD5QsmugNAcvEu8TiYMEx
09zT5ktR+cWaDGB9PF/212yMupBoNne4KqhwQCOAHMV6FQSw/EAleLVcUJtedJsYMyZyO9xrhvod
G6TvBBLDE/MsTgX6PAu4i/h+9ZdbZWvUbduwHe4QQuIHsGVOsdhb0vkQ5Ax3f7J3A0tTZrLf4XsK
vx3N4W+qGEf4KNX2S978tuw7nFImmgzP7XPSrHBWeGK5/Fn0Jki0tWgNEo11TKuV0Qb1Jig2AZJy
FbjLs6199aA+CJOtYAotbx9gpItNET8GrZzHaJ/MCz0gTYa79I6FW5eQ9xTKp5DmbHJQ2q+wivSs
gwgX9PZSz9nz+fuF8K6cCyJUvXTu3SVCJxjxvT0C18u99Dm3mrVoB3r8ZVti7u/iNnWJX3FmVHsA
rE+IgoPkUuVwsXtOz+lz4k82+R2oaR+BpEky30f1Bsqqi+pG6Ok2QLuyMAHnDb4dlWALkETVzUh5
O7vxPkJhCaChmw98xPTLQVanF+YuDppIVjc/VRfZwZGz5fDpQu2PpU+3N6R/pfolksN0ew83NUkA
G8OHz+u/j3cEXY1973E9ZT/R+Y5+YxwCuUx4JOrRnk+1UKt5Jw5+FzNi09ZBaimBELgTOlU9gnwS
VlTBfSRv+0caBsQs5Q2mERUQvjbAFj/nSfVIueLWJG2E1GZn0Dt+0Q23eedgxEDuDZY9GI7QrLDI
8u6AzGfcxC7YiP4Y5s3B9HTHtLIaOOeIFosxNp9IlrDxN2cvpINclBJmU/ul06fYFQNyoP/NTW71
AXQaSTIsD15ShdsHWwQUJx4/mW+A2Z11J1xarwVu7C5bEO48watdUvQsEcKKYAJ6ujJ6leFuCEa3
5MTZO1pUlKRcSJvlgKeylcnb+WUvSfzG8nQOyIqs0uxic68A63ejh72+ZLB3IIeo51MPry7x1kR7
kuG0POP1pTbXDJ9HV5TzquX3hT4KPlxi+tXN3Z6zNjbDgv7mH8Ct9Ra18fnAQFn2p/NRh6R0p9Rq
Tb/w7I4mrM+jR1yhrSZ8fRCh8ltK+Mc20MdqkzO0EQYOfy0e24f5wJewIfFCcc2ok2H/JfQIR6vL
eD8asLRmtdOjCyEfyuamM9GFFuGTsGd25BzdwehrlWzzgnM8UqU0M0d87Bz9oHCwxc0nooC4ro/B
K1fM1Nqdr5YQVF1yrdtBHdZBygIE52tab2xHiLoGIsGqfHljVYxgJaf+nT0knDZb5RJV5X3RKCIz
jdsgYzRAZAmUzuyNHQK8Md6GZAJPxBkj1yjv4GCMcDDo+MnFPsTbO3xXqGaikoY6LZ+/LnBV8Ex7
0gL2+6W0JB6iewGybCypzGVPAU/OwHt4D3InF8ZM21N1YEjmPvcYHZwVVGn+Lnj4/mBnj5C7AL0t
5QCJF4In2F+BTcvgEWJDyYHuDUmrK4b47hLqCIjSJ9eG84JKm9+OT0i9O4iA2NF96uXmqEBD/xU0
Nn//i3NwTxqcDmVjCDTowEB84VyrzNYRK8sNRDff1q5oKuSMUBTVQIQIPjwxbqjkwrLnzG/VIPbx
AJ4/2AXuE8MPv/QX+3LOABUkSd2+252g7/7/zOlZeE5oOXh7RNngVRbnyU2ZSR3+0G7rIMpVor8m
tvnAfSYYzbiNh8JUZAx3ePfW3q5q1R54DQVm7bBxijlrQ2BCm275hb+d1n1rH5wxyGE9jFOCfG1G
uKIn48dikI42DWICrKBhZEdaeo75SWgYGTZkBth9TbZlhWh3p6IF02Ph1hn4wIIyY97ecV7uqzxL
9jKYPgUQnY/jB2OxXKdE2s6M6a2i5hLz8M5kbu/8mOk9w7nD2tbSBC9Bf1Ee2ZX/QQzqMhdUs5bd
8OYAMh7dy1/bN1i9ScJvuHpIc/iQmEyiMdZy+Y6cVS34Ui2YwKnZWepcGw6HS8NbontKHHdZUify
w9Mws4F7t5bPEBki3tQ/m3lX9x+sZnVkJz8MuSQJ3qXkE13BfsA4HbsTtvb24E2h//rgB2Z9iy0D
Qns/uzldhyExXnXFcQjPOqdRkTfozWovmRu+9XCwUv2KuGNgzUcOu6HB13/AfWoi2TU7mjzga8C1
W32DN5JQfBHFEVvHn6hNZPbUUf8Nm8DgPgI7HGlI9X9fkrXXPxQXz5wlijjax7bU1bQJfB6i4tnn
CmpRg3t952+f3RzWsznFJl6vIL+PCOkDZ1ecSxwS8HlhiXy8UC+aO6Ck0lir/VpAKvKxmG9glDX5
LjxpgnXoxtUr1s9CNoJ5wrfq1oI31nd7cfZBYtw6OSih9atrDBSAaBkwi/oX+LnUUyikD4oMMubq
xndv0PTo4NY1UbaHaIkFNAssw+pgo6jDydZw7+NoySvCfSgHfDOD1uY3Q6+dSKM4abDzyDAQ4Qzy
3jkDDP2sD5QeZjpAJYmhnqq7ad7AiGcnB81cusrwQEhD14q09lydVw+kaeUzQ0j5k5wc7ErtN3+C
9BeYEs2y5ulr5VHdigxfndxteM2vKoNyBa5RZ2NYK5TtPC3qeefcGH/cTtWEB7pvey8jI26782Gb
XuqHQhS1iN9UIMHXq/WgWFI0O5tWCxQ+/iHS943wCKZ+d84Jpp12awVahCc9JmBEKYbsYLaENYsv
LVgc56Q3fyTw8Mu6owFVXCVZfHLFm24IslmlPei8Wek5LJ9ul0O0o4CV5zPuORYH957Tyr3RSkfs
Adl2ll/5bmln0nlIis7+8LPRoiuwqW7goGXVf70vltYNEZkPZgNDsfg4NeQzGJQdDAHg1nSxM1WS
Wbe5x3/o1hNKGWRYqB+muNktFk/ZDz64OCaoRUbsIERpsjraHW9Z5ITJxf4jQkTuyYZ/3halSr7P
+GuFe+Cylq9EFZEQUAB0D2yjh9dwtWjZLQonRq/wYSCKWl8w519AtQ4VB1KRMweidsD5hPeURrZN
0LwHyJqL15RSnbLqlL4j7rdxZzFatWVd8gvcCSokSu2Hwxgm08LpXbIGoXpJl0xenOCBLIlory8C
q8hurOf2jVCnQ/T8jfAbYV2sTnUJ/hny9Gle+WBU2G/CFP0CCmdIWJ5FdnDIimjsIR7Vdb/waT9M
H+h5FbbRBYfmXjoI/uL+fA0uvrqGWHJFE1XuvJHqaTukufK8JDsyTTRdCPVg7Fe3hyEcB+PoG6om
Dc8uaVx03QHCkfcYV1DprNChow/WCYcqnquL9GQUO3B5OTYwCdVDb8O9ag1PpKuvOyjahZYPTKm/
RTvtwzSlvSzRxrWAA1nlsMlQbMBaUMYjCpgEF0BkWBRFbZ7o1uyeskvBz3nItvMen30tOKYEENNh
H9i+o6BAeBx1qVkewQDbDCi96ImhLMH0lgpO46e6rWjbysGbSae01+EzU3p5HQ8rswdXIAWXMXFc
Rx/V3WdXmun2+D18ldeStnsuSZmdZAu9doLX8NF9oM/arakBudkmD7L6rDtASzG+cVz+Y6CKbD6J
fRpyhcBuxDE/6GyBQgR6R5/kgZGGBK8I5uLGw6WRJA1gRLtuit0Sw2fs/RbbXbxbkTShWagaEkkI
/aocbwfxbnRKD9MTPJn52TvG+6zr7U22aZDKBIBddCbI67L/aMIbZLI8uS4G2Q8QGb3Rw1IvnwkT
qOti+8znBTIEQzTNG2qyV4a2BqAn63OnDosbN/x02/Lo8S2gfM7aJRMv+rue14P5br2ZZOM3AA0d
71w1j6tT1jHRNoI7tQ27NBsKaKvljdWU6DS9BiTT6uFteqwcfdSqLmoPPafharxXm0d4oer8/r2r
vegAWan4/Rs+l+ZQnwyWbz46zZ7LCvrH0dx97VEoPVm0bVE12H3Oh2nhUPsqX9mAFXPVKh095aYK
bE0yJ2sQlu29i9409FBmZKc5sveWQVIF5uNXQeUF/dasxxvHaegzx8TR0uCp/9VQdcMmBAF7VAh2
Ygt1K3j751kPRyiDNQih/Z0R8GLgBXpLPMILgsXIZOt2qANHiJq9IiWMh6YA/SZw2dXb4c3xsd4g
+wgy8odUuwGXbNih9s/btvFHeLcGfGmEXMvTgwM/7mcaUiLOwwNlogJncZoW9lDgph6gLIQSHIZ5
A49w5NHpf2KW7gQC/LaZ96Zn5zG+Wetf0hl2lojHUeHdCpZLHSBW3hrPYy+eyJrvqe5We1qbCsfi
0SElst9orLb+YExx0cIOEHlAnMPZlirQ9SSrf5g+9YcYiw5mL9PuPiSaBVFniewp28nrdW/5wKWb
bOuefKQve0vOingHu7ExZM2P3ZOtX49X5U/gFzHIQD78M8j/Oe6dLOVGTcGVbLllmIuPuCWXESe2
N5kP7+OHcw+14kuM+1L138J5AvpMqCM7waOwcSXj4CllAZoWazdRDY6R7mz5RYceFA6ISEfylj2m
BTKzouW3BW724NUqFFCZ02ocswU0Mx0fvwFV/MEGu0oRZs0R5lz/EGiyv6NudCRYgf4puHPLXGpn
zxOKC7i9vaId8GSQEXlmh+FcoAXtG6nps7rq/OJ6ih4mwCdSq4+AzipsPOJyTMvKYGJf4qNOcnqL
b5/KjZh1LK/xa00Fij9PBBbm3/440ti0SXgCDLQKkCEi0Z0ER3F+jrTsOOnNCH8Maw8LQozd36mb
8OO0p9uMQ4qTpafN2sWrbetQGDh04yfE8CF/j0W5Ubt4Tn4D2C4fF9in9jXcWGBkry6IVYH8tMcG
GhY3WyeMeYP8uVW7aDUONWCBTaQ59ORlP9q5978uip7ZJWYgz7Yf1HL0Umr/E+zhlyG0Dz4zwUOT
cbOagJ8ZrbIChxTUxf+4z5jKBRIA5UjUb5MQAc3I18nVBRA1aFDRxVVaLHpwQ4YERh/PkT4E4tn5
wvtkXg5VExX11OBM1P5CIf8IocatAi7CTxcKkaRnhnE4fcCL3QKtvoga3FwAHK9PRjPti7xBPWkQ
o0oZcLcP9qWglz2WXYgumOeOCAi36gs2QEODm72e1IxHt/gy6aJl8ONVXD1Wx0o7R+fqHupoxtxY
zUKC0aKtEV3/YRsBq2csJ6tK4U6CmOdU0+mVE0qJ4patMUJyFHCYiMY0R5ziBxESMzePu4oMoGq4
AN8Am2ZmrAYt6DNDmuxXbPsBhvwk2r4u2LDUoJGfQ8v0PshxNyR3MCPuyvAMT/EcTD/AFveyE0KH
y7bVNWTTOzCR9aIgUaKpNDe0hOjEsnNCE0hluHN3Ze3WfjuolBbPy7uBNNRZC0S77QILIpwvqE4Q
ZrUN7GJA2e5s8FM1yZraYk79zPdjltRU5mi7vshebEIkqUBTMcl2dGUpbqS3i3oedPSplryWndjw
kQ6niPe7oAwEbETWYGwyNfvbok1RkTYuApN1vH6PV9Xh9VlK55iE4BLgZFp+L08+wAcKjfSbzs5H
6OQs29P5mjRAabquJ/r4Q4ISAPw2f/at+igxblDbP6QswIZkSTIfOjs0RXfntZyXFxCvsj9cvK2b
x54bPU8tnrLB85mdIrK0CxqQ7Mf67MN7/vyPg4cU7J8lvKYuPcYMNV3xwllG3LxfSgzu5kdAEM1j
HsY8O/0Me62oCw06uca3IRarHYRLCKJ/c+YL2eEZXopLwWRBaT7aFP6IOj9nrxgijoZNwxrtbQib
u619NpwFIgksMKKHFf2CjnPg/or+5LXgtnE1n96hHLBj1CVuss2Gda8FL/7kXuLn8OIe1DsW5cnZ
kmB2oBJ4WNiCKIKjeONpCY3kEAHVuBU9/siwSve1J/V0v6Ys+jKhHSza7pXq4BfoGcucLwm79+aZ
WEeswQ8ewCVz7guflQK3YJV4+OGSMqvEYCD9uDjEVs+YxtNhg5RPWmenkko57tuGJB7RZtLLDHxz
rQZp11ghfiBrxG2aMrY906tSM64dPd2xFlZ9Xr4+3e7dHgtCbwHS0p7eoGOamLn/Iw3Ww87OOa4J
6qAadwJr9fjnz029ui9PFSfz9rQuf9SwDCn83cHfM+PiPoFm7lneFt1L0H55xzWmqSeWu5UsokX7
hcAUoIQ99y/uy1oCw1KoAi0/EQeqqSUkOvInfyf6PsufquinBZDPGbW9BStYgQpQjDFF7TBNiua2
UlRhacnt0/aoQnbg4/3OjXraZ+azZxYTp5C9qDJL5XtuXcszLr10fUcJFoGShKektUDnNz/YnQxX
/F/anWkghnuhpMpvXhO2UyNF0iDa8v8xAcw7OYCSiyW3i1g4mKsZEOtpkJrJl/lWbdcsPLHs/ki/
zJsu/HA85e1eSCVKwPr6CXwcHBqUdtcxbCj/lDg3YfVgJzfkhw5ln0DYB2JD1ZV6Y06LxeXmMx7S
Dg6uiAG+7Wb0ce90UzpgFevo9m/6CLpuJ5jHzwhWHJgFW9Us2Cq4WVyYALOj3XHPS3TmbZrx4jJV
rbphH8ZYkPD3m39i+i/MFpWj1HVMLN6wicTB5kk21iq7uuo56W1351+lkmRiu/k7URXTRwKce62R
CXEdwqVDo+jivvJnsryArGC4ocoHX+QAgxmM9l4BhzfI+p7hX8V0MKMbDShcqVp/cWvzjS6r4/i2
QiMDCxsCT/pARp1xzCvGeYB/9Dq4NvgRfIvLsB6SAYktrM4byfWvD5EaWI1f3GMV0kAY+zTpKlUy
LnuuNLINAbzUISKxGmI/Q0M+lhqGnp6GYrh1/UPxZPTJdpGBXPZLoHAfX+XJ/TA9fDitkp3oqOt8
ZAG5EElXDNosUimFS/z8t0ccgxpZC1CwZnlIf2MQFeZwUWfYHx5GOEBx3o5ZPcFlGribZeruZOvV
6LgM2WKAvfzXeN+wZjCIyuRoPnwuDimDLYe7BL6p4DLOcEQb6zxdDpbPZtTmha4VUw6++7g97pKo
qRF4S4x4jRIqXSfqRLwMj8p1jvtwcL6L9viT3GM6g89svtQYwIf65joQt5HGmaqp8erRe7LNr4u+
o7LSdm1Or0AJLqy95Mfcm12XNpy9ZsUKGZRtLv/jr2W/BjTxCBPnN/+1OUR6fPw7sHCCoPBruOdB
V4iMR0bJZ+RyrmvwJtpqKqSXh5EsbY8hdksT2Q6EGJPtwkCiwEjwkOo1/ueO8JDaqQM8xHFF0TZu
5dOjXhh+0yeexMSZP53owEYd/DY2VcdNdGSj7gSQosoE1qOhRnBqGNHA53l7DOOaK7ssEv2rQMeK
HXINs9gjVRjjYu9hL1QAufxR/MBbda6sSxbbsP3jN4d0mWDai5cAQ8gtY/Me2/FMZqRqr57JmyOD
lgFAhypkHg56WEyKQHyCQbD4UKEB9lDUQS+wNrfQAHeglvmPozNbVlTp2vUVGaEIgqf0nSBiO08M
e1CxARTk6uvJih1/7HXwVdWcCpljvO0cBeAnFUVP7yAVS8rQxy7ur/ogKFegwx8gSydYFFQWpd0Y
Q4+EY3pOHuEl+hgsfYNp71g+0Ncg+TnydEZZ8jqxlV1SvhwAVcSkHHY9k8b2DTF6BlZo1CI/FJqM
0zMNPGO7uDMqoakA9SL5VNhXGbqNjGTU8OucCZpwPtYaFrnQW8I0cG1EJNon3xPxbDO6PrgQSFOH
mgTDi9lAvNEC9YGvRb8VlDa2awFks6ywRiCSYs/pAXKkLPY8iz2ef9j2zrz7b0qp6+iXvsjQup1L
+83ve4MwwlWoi7EYRppmMR68618VD5bv6d2XEckDp0aqyQGFoEsxx979RBpMcDEfC9UbehCKPmnh
a0K+sfxlIDdERXp//E7olgXzJnzgOQRSPKJavgAOvHFIFsvb7hXS8dIEtxTNsIL//rEuzuX6MTS6
FIyjWbdnDrOnB7P9GQplD0V87/CzRkJ8YwA6dOCFLyZNwYA08dsjKyxlWrHy4z36JtclX8RHgEq4
3hVjqMACPxKJOICgBlxilUXxi6glvBLbdzMUc7gGl4Zv/fDwMMzVDneKiaYW7dEVDhEKBXKGH5JT
aWuo4RVj43/OfziyiDWIB+sKCiJWD5Lf+NQ/Jw9J4AbJAyFYGeZjI5/dvb7Tc+8e2jrrsgLb2YPu
ed0RYoYijE4AM2T7TKBagct+xMDyqNBIwXT24wYQLyeLKeqljzFO+87D24KosbCHI5Ji8LRjn61g
npqMYP4rB6OveOoUbPc/tJ55t+UvoS51+gl6U0gZQnAcODO9F3ZDEucRHtJyGg8WwlCt4rwgXm4i
BbBsnP6Z/4yR8r4BuG7WcwOXCI8n4imVv4GvsVdCfBJq4K7a5AZdKMiMt3sFdm7i4kgbVcGY4GLw
NOvJazGePle9ubJ5DO0RhZneMHl691nDnyMnzybMjJyWmRb2NyJrU+hJdhqqvBGk9TuGHth9nZu9
03jURZYmn8cFzwET6kzMV3CgIDz0ZpHdzI/FT6+aaU2LCtShn3KWBdkENa3VM6sVS9b5FT7mX5Mr
nU8GmYVHBtYfewpL3alaqaYa3kp96GWToUceJiBm/CLZRx+mwP6bbqqQyQ+QjXjJGHuI3kvYDYiP
Ob8lRxprx9hdPENiGSwIHEHAWRnPFYLoLzWyJhOq20fktBQELHCrO0DGjSOCpfEFGhv25tVKe1la
JKgpXmm0+T060OCtSMA2apx7C+1mNClMTtXYPwacF10rhoBTeN33nw1LspKwf3yMCwqtz2zMibnV
Wxrecmv4MKUtnYYA3pghSHui8dIp+oSaxFwgV5ScTP38tJf4C19MruW7pArOAHdXga7169OCxpX+
C584ee4zCRUA0YZhpmIF1iVeLcowAj6d8Ynjkhk+t2QafgqT7iJTkMB6uxjLOhgOiS8fiud2mMHf
/H3LbJmtfhy2KnwUBnePaG3GtRfPgZAjkehzkO2Px8nJkoietwb8qLw3KTPUFQ2tFbF/U9SoTDZc
/dmsjFTuFFnPndtpbAmge7D8YgjibTbhPSpC3SCvx+F1gWaWqAkkB6xiLLM3j3YAKGDWLKgvlwhJ
0p9Ldwv4RzZ0O5PjZ4iyhKF0LqxZV9KLt6DBf98TY/FMnslRtb+kQMvxG3JLUKHdeuRQM+/mzBtD
sv8FvqUBtenrrdPDpIWHmNO127x4Hp87YrSeD+sdPaY/pnaCtdbQYff5b0cgUB7JTkZaSeNejfKg
mo9TYcuBzLkUqd4D8y4cwAQ2uR5CgCIPJ4xy9pXN8VQ99hoySiCRikMRX/8+wRhq6QSgwDg36f40
He32T2jtCFNNe8diz33Fkzn2OI97Hu0vLAo8ksTjb+0pdx2wHNW9gKTqobLW/Yjliq3HhgFislGm
DO/ek3Mbocd4k8eCy9xyPXFJ5XzQP6deS9Eb5gxaCsgXKEs1pdnDeacl+keGE+sRfmE/WOo4ezlN
OvOyLiMcJVwY2gz8b/Jzjty64fioNHpJNs2043pRyb6US4frC5B+BGTTnsncMN5MoVG7zOeSrS4l
u/C2aV4LHdWhjnh+6X2S12P/M0XSiGIbZFws8ywMB2YIMv2YdvDqfZPXLF9/eNvMPoB6gWJEXPw/
MuR08SujyUbjTgPagoE5BoXkd7tb9exmZ+Qy8eAj1Wwjftq60Sswrgj9+KTvitlEfAwEsibkApPb
FUXXk7L5IciIa7vhKgVN45i1yEBNR1blklZCOSs4qv0d6BoKqoVykliPMIf94M1qQN43dwY0gfUN
voFEDQmXW5FinuDI5N+h8QmsHAFxFQv3SWELydN4gzcQ5n7IL1Og3HyJniovEf6hMlzm7FfM1//Z
2feyBNy+xT2U/tv1Lyz9+g/dfrt42qRjPJ3870rEpjPyDqySLnvU5JJCLJqDiYDd2BDMJn2hG+hN
6HRkUdN4Z0fB8NQ+jSeACgsVUqShMXYThatxCEf+nRU2rEb59zo1+/8NFRrYLhmz55H7RGfHec0Y
j0sIRYK6FLAJT7/RS4lVrE0VE2CNBvmZtksJcvO9R2nc8EnUky+8y9X6BcPNcPNwogbY3WREhMRi
d0NxdEepibqZ4ZkLpDPZzn/6JhcJHALuFWe30JKGl3BztSwZnQaDHToNKigWNKFyG3JcP9yNEFe+
2Vmd4oD6f47lGHoZND9WN/y9HtKzZMysQd5ysF1CH0N4/MCZswkHRroZIQzMAglkAib2u+DrZfi2
0BEZSqysSY1LGks5EAWuJRnzflKuaz4SZeHScDsbnfuGkr7Mc5k808fp9dcEuDthzsg1iGgNWONg
W10Xa8q0vRcCyJDDQ5n7lZkJuE9Fd3C3qj3HYb3uzyqrCu7UO+p8lDCSVLmy2XKOQGkAfPD9JFe2
TOtwIaC0FLMBD1RriVIt2e4/ERMMkCwBWsF+e8i2fWQbSvI24Y0XMGJ2j8YycKHvPv8jNTK4Uabr
8PBy+IJPUZYYk1vMRMcz1pAaTxIVF4VTn9/gwMDpXs+7+5uGTUmzv/xvyuAgH7ZMCVLwTh+T6+n6
vxGW86mHNEmOuHM5S56rl2oV+68abreBNJPJmkV/WeqPQ7vhtcNylJ3gkcdTqJcLj/MJNwhy+Gr+
Ydn2PsqMolwGjmsg2cABwHzMrtZgCN+KAhJdmFAbCQZKmDDJDE7BEgGXeLv+RlwGd2f3DhsP3yaT
Wg/4oo3yTRMjAmPB4+pl5WH3Ulctjbh6T7zN4gE1Wqe1xmc+fIQ4A08W7lJBwKqUkjW4PgD6UI9i
D2KbHlHRtUVw8eDrRi6gMmCeYdpnV/dM1Lk3nCOxS2RiPp/66Kz9tSj54VbX+aaIs4XE8R1JxAjW
uFSsCwc3m0D/j4x1hpxgNKuJLOF3EWijAE5L+7IbrK/TIbxI4XfzTgqVlCROwEzY76vRqJSm2v0R
6j3UZa2Djh2CrAk++8cJFfrXGQHDOMwfaOfui9KRTOZ2UKSXz96zQcf8WIDUg/FwTSPSrkKJQ/vq
ssdC7dqZ/8GLyoAMiOxmEwlsAaoFqDft5VQT8tr04YZSlnjoaePjv8+X3bvkSL1RXXYNVbT32C76
CLZiyakzUzpLvkJfwdYpw481SJ9LsoJ+S4IJ09rupt+f3fhPhUah/W8GYR1Wc0YLijnW1e5nfTi1
1XAcCvcD4ByC2gbBTTCMLRcA4tg3IZnHeFiFM5otix1kkHLs4UAyEEhahpG4AXvnA2YGtFqeYVfB
AIuP/L9JI6XVfNXoZ9ixs7ppdMyfbCrolRp/2VeFtyx5OGk6OOGFo3mRJ4CZXddY2NzxBmtcSIsr
u5WeDI+Yj1BGUgRtZz17OH8SVD80j7jDC7x7rRNFELu4aP57pxD2silnWBxOY2M2aytjNpctGfLI
JALCnc9zi9yLnCh2Z9s36cFrAuSNBhqFt+ZyVejlHZYLqb6mV+WEkS9cDZOpI3tE0nvY1vD2DxEJ
v7CM5UD4BEXkZupf0eEZ/usvxX1jAHmF/512Mrz/MguiTb0UlrTxRICVhl/Ft7WfYPRYfywT95Uu
nGw0PaIhFwbtNEgmXRyYpoGZjRyBEPAXFeJtXszx9oH74YgzSlxgqYS+movfdQeeaaaj1SILPhna
Qc1NmYrMhEyAyXWK29FcH4+frW4Ey56L1fiLHGIqRDRBj5tn2mudhDsgk4SK4jTAQyE8nXy5QTBR
dXO9dHGyS/T88ZnAV+Yg0RjNg8Twd7tNw3uDyAXYXsbPggpscf7pX+HG2C2eAiXR9MvmcuBifesL
aA8yNDBMRDtX/HSESTomiuHANTiFLfwMGPHw6bsB1t0afJWKTeuLwXarL5TdTgzUTeV+FbtBahkt
hIkcICs5Ai4ehM79DDGZoP7gj/eFsH3E+MLimLpjjYcWL4IJDIBHHmWIy61vIBnDmvYyl5LD/o1Y
GsnQ1VgK33TehQXgGLw49ns8ZKpDiVFxNw6rcJs+9BWBIurT4iIwGnTy1gpFPK86YVPzF+kwyIx9
/F5XNYgwHTEok723EF59IabQwB1Q1IRaPNJZLi6aExKjvt68dD5ldmkX9dmTXyG5O0kKK0ub6Yz8
kPEUfYgLVeVlUQdzZoA+8LOBnH30gg+GF89KySPTz/zYkMyRJglQO5R6AI/j89CHbFw83F2aui5N
n7Mzv/9r90TneayXGjlrIu3UGQT6SY2gK3v6inEtcg1XlrBj8mPBnpGN0cCjEosgUidaHhq01Ii0
SUhh1iCY476/oj3k/9exItqW/mV5i7crTKzRI4oIZkANl/oRAx521PFkxXuy4enfRdnMYm5Jk6Q/
MxMBTekL8RaS1cDGn9K4SyfRhG+QpBSf8FTD5EvPPOZ5fYmr/AOehDxVX67ZVLwJmRbH48PA+E2v
pZYMOL8AH4j9/Xjj450H5bE4Y8Z9S2hyXDxTeNjRzyHCBc3VBxpfzw5NQPr641w3mj0ze5wSJhHW
SIofuDp5SH0XyI5/VZgcqxVnV67p7vmdyjdWlTNfFucbIXBNwkOuphnKRLqP7HVpJ0FST6IIg2g+
X8k0GftdHyF9a4R4eVEFMjb7i2eKJYDn4WkaVvgiqsAiyyEiQUX4a0ntvC7DSDtY/DglCjyDAaQl
BozOoeeTEJ4Z2Tvk+SwodBmZumMRAuNGuqOF4hyxcInyw4sJdjhNxp5rSLy44AgW6mneQBFZthJ6
rem01k9URRDg8T9tCq7Uezekx1BkBdnCU97EhiUi0mBkyK4kWmmm5yGQ/XvMyBT6BAeSYCvzkmIb
iEKdNJ0ejeNUoVAIDnG8fwRbyijbxkSKTqGiy4SrE5swtN7NdITP0y6RuIeiuRSBSjmrOeP7lcuD
TtOKkog4mf6QWoDojgKZKOK73yk2uRHj0v4hOo4wumcFYbTeCEmyLSCbklq0r5ERC4jfaiz+GqpF
AbAvpgLKfBzvPjbsEeNhpavsscdi3pRIUlHxXDsji8oz5E7ckVOxxU9A0oFLVw3FD2UA84Qe/mJ8
0X98QsJUdw2XurAxipsUM50F5tnDKKcBc+gUlbJUJN9Zu2PPvqAXjOqfLl/MqdC3DmY30WRFLYuE
eAgeHM0/8booXO5nQIIPhx+WNfJ/+FWf5hv5400Ir5OcVDG4ftz0WdBxBJTGt4t/eD8OpO9xDCu0
kO4oUDEV0AJ6330uv5Qgx3swnN0mX3yAASU4NbGuPVI774FgO5iZoXkFGQSWMLmhiZg1wHGbLYhl
oVNbj8SXoGANsv9OhqDRJSPzh3F4qhBDREzCirLPTQ7z7n5RI7crmtDsLG0Jk+6L/EyKMnsGBFko
ClMUSPMTans0E1mUe8X6Qfhxb9lHkcxrJh0zvOjRd/mYgUL3iN5ASZPPua1+PQJpYYkG5Lkghgvu
NlGI5581pLVBBbsEs0bGh4jaojQEDsUwNcrUEzYlgw60q62ROUXJBjAt9QKbcaRENSIi70Zkc2dN
C+MGjX8P5BSHDhRODPfSeDxWxI8x6MPfOR97A+kyMq74AOzovkSZQdT67aRNByKf9RXAhPcD2XUe
SA90SlLd2sXVAylEy/F/VxBdPGwQkMjhonIZcVJySu3/Mg9BZmLM8lApsrcxohvRyNWQRl64joSi
E9da0BAhENKYlYKkMOQxOi7ewXDOhLj+/Qz572Ok0Q2HKK8jQAk/K/HB7IX/VbcoZKc1dDNvk4e4
pWYOCpsN3znPj9AoiAVRkCE39LYPkKlp8TBWAsev4ESH3nZHGOMMeeIB78ziKTxUzfQmEl+EiQYG
xbr7O6d2R2ykX6OX7G4eogPgja/FPTGBvHu4KCJyk5K3EtyaP89e40dyiKTdAOSGVD695zgB/p5Y
QiFIZWhpz7/N6YzVuz3sMYoL0SiqijgoKoTiA8uX90HwIgUV7iuxeEs/c8wvBP+N11Oop6JpN6vM
Fc+BoXhAJUchaMX+MFHN29Vw8XqJWU98nBLVKIr/nIoYgRotKbK77d/yGl0KKlRK/TiMl1yEf9oK
UblbgKl9dE6Kgc/mvcIKbOWAXcQpYHH4OcLvozk9jtMfCbT8XT72QP7hkqUMEQgkzNPaTp7L91Iy
CsCXZUfdNFTPWjPOinGFaWkCLIqYcuCAUFO8JuJp6feNmgfsXJ0r64gux9rAbKIjFMEtF0yruEmn
fX4C/kfXyTnk/lYnBZwK2uao2PPJvyxqMfCbAa3d0bBBNlo9PJvXZBRhNWvX+bKxRkazUGyVoEzg
PZEnXy0/PLNYpyyEGULYBaTGM7ETYLcQM7xJwulNaOsFWAebtGHuJ2xH/AyC5VX/XhFDFqqdEr62
tg1S5L7MjSRKWsCjNdT5x835QljplM3dKYIWswBOdWyadxR4HJoGRzPqiSDHyjIbONdln7iZJfY8
cGCmecx5Yi9Je+i9bjYYN1kjhG4iPEHlzn/wBs21AQAT9h12l/PAeIaCuVQT9uKk5KOiM1kTPy/J
UO2UobY3bxky9s/M9kPsXL9jveu7n0NX8FeAjDGNhhWaHk7a+07oueglcuVI2bBigTfHW8aBASp0
l9thMUiEvgmCbpXxFGAoMlWmmX5C6y2xkn5c7CTnSlsnAsELsFG+QrCTOWjmvMwi8fCDJRxKk3ER
6ZijUsKuJFgoUDehii08bssPysEn+iiecBhpeAXny3JjdRtEXJacyA4QCgMvrWDkGPQFD5EBqo/5
B3hLeNzkAN0h7hwZRb5D6RpxI+ia60WG3gHTHjy1ihqi50r+e1cTCgZQhH8QLZY7mpx3j51kdufv
WcDXD8ZFwCUeZIxfnz3/h/PiRvMjZqyUsX0iQxNd6JDuo/GEjMOhwAtyj4VzqT/rpqOF/Dek99cZ
LSQnj4aE7HoEyg/ttjR764FsPI730rxn1nBd7GpEmIwydxuQaZx2Y39w7IX309OUKX0RcJTV869+
E/BFjFhlgyc++WxOgU/Mltwdb/vhBrrbYVcRCgEkA/7l0G1SBWU8++f0HWgzhFWuzNVBVMbVzYRl
suAKfu8HZxggPtoXGjSh9IaYQDuHVuVpKC0w9xPcLsSuHax+oOGYUBKeMiq1vZHNGgICYZdhSbxm
4dPwQswnLgl4vRNguUa2kF7NpRXNdqChAjfUWp293b57vbiPne5w92QcIHekkoH21pdLrsKgYBoY
c6oL3/PVLsCu+jGCk4CuYKa1xiHImZfFYIihjU/eXdd58EpvyTd9HC/BJyEzWuH6f5mN04XPXYkk
f90ePqzxxKSGI0f6Q5GMzBqNWry8O7Wss47mqTptN5e96hVID4UhB6gPLX1vqs0EcSDR5vFxiqTB
n7AfBFRZkwrXpt28iAbrdl2HMurMt3P54y4e0C7aE229FDE6rfliQpyV3oW8XWxIfbiKAZox6yMq
BGpaSJC+gkcFX6IPyX62xqST04w2PqBvFIqkcVQh6QdASkAQu0MOGpuHrzVLgfwHoIbSug8Y0saZ
V5NXs/6uWToas49NCC4XqKQ9VrMHz/O0GjjPxkRSJEEhR0Xfy5dyaT8RjL9oD6w3AL6D9D40JLxS
bD/j/jKTLeT30h+HV/Vz27fLq/gYDnTzdRiwiozB8ZS+otdAwDSertgo2Lg6ZK1wiGjKuO/mZL89
UP1gDpGD28uV9gRXMTEtUDJWFnhThhDpznKxHhHIq24BSYgoIHaAEzdPO1nX9hWYxQlbTaCMjcfp
S1eEV7ldvG2BAoo9BGv59X4qAe4UzLNPGCoyRYCfrQkmdYnV6XVk3JPXBJZlVSP+r3Au8r2iDuYc
WVxi5GGcIp+xqeQm+Byo5HuPiooMD83q4ix8Xa2cFeuC1IBycH5F/kUupMH0gXJD6IwVlF/H2uFr
8X5gQ/xCUAglIhUs1ikQKLa/h4XyHOk1ug2IuijlZFvjKKCOIlY91SvN75qecX4tOOPjCKQPxuyX
NKvKfzJd3/07/JxiDXgsfIT09HNSYVfaHSMhIwf/pGrJBCFTm/O1UdD3VIvjLHgdfv67MClWJlxB
HwD2g7pzLS0ezpOQINgqIcytSTIAoW84CxCYERHB3cYrDuk8KRc3Nmae0ajlkhHssJA/g87hCyH5
y9d4ix5Q2Z/0G404deYtKkokYCcMRapmvmqKl5zBTgtYaWDkKkJE6UrDa+RlQ29AochU5dsi8qNP
W/MwImp3hDirw172A7q8TMeFpcUZ9/LPRt5GVZtGSuvYGOzodnj53Q5vFboPHs14CPExnoyRyvMm
c3I9Y65/Wdq/+Jv5JHltzv2xV1GHA9GCMAtwgYpbBNH4fjTqIrYuLVpO629TxBDSulTN/jrb/cZY
AqV1PsUx8RLNP26HVfl0PQ03X1wv049Px43V5eYTq7I/jmVHvpuA2zKYX6XX3JiwiGi7AHsm4l3c
4wtxm/TqimACPnUh1VmNUf7DULjDN+w55BVG8iEWPixvo72MLtaspggMt+u7CwFkksd2n1XkDyAk
RbwzQU7BunZbP6hrCHvnBqHBi8v27TI0/mbdJptoEVcp2LrOu/RwBhuUpxfJFMsbsi7wDyo/PTG3
SiugTnhSQAakdiZkLroYhple2CTtxfxw0oPyWwRGsORu3igHfXjp7ZqPU8kNbodOfKAYEZA480xB
GFQBoQ9rcg3PKtrkewK15IE7Ya6j1HZ7Fg4jviVEAOHP3zqq/UleWArx+fbsdsq5adOSTkuPTqhG
S8X4f68Qf8jTnCrqL1tyRr/UrdN2B/Q1QI3NM4nTAsqb+nZKhFo0ji8T1YYrQlMagubVAL0kJ3As
ihEAEk36IZNXPMA0RiXRLaoqW9g7Sg+heP4wB2GbDkMJ7IUlcf1BX5lZhGYvcV/6I0t+uJ8fJJoy
vU8gn1Am9zjh6qRdgNcf8Q1jvO2mwPKUgeDjvAY0D3J8hC22FQFaD6hqNj/7/koO0DSwLHXkHnUo
HhJ5zzdmt7Ymoke1votmXh9t4hc/BCk65+7QHRrO5EL81dyu0/HyGd8R2WU0XjfW5WGOdkMbsuqD
9omQ0takkmLVON/epHgbV5apzKA15FZYnNz4cKSre4uw4HwNxYZlZhmA2WRt+nCwYrGn4Z0uso+t
mAIwV626MRrwl5q5RCTJPFF2A+u1oHoe//0G4M6j1zD6Kb4CA95zeaZ+8kRBBQoR9HYQwIwizpic
r5OvFj/XYMeg0KFzzacqwFgz39JeTrmeoHKHV6voRGrE9QSfhFSfg5ecSbV0HyHQmCBmELrgb9kW
NsDEfWSgCS54eGU+Zy3oyNlpnRFioA6ZMqrg3xxjhzVibmTMoHzGHs2xPWFqZIPCTL1hb6pwwKbI
BC1J6INA72YLPH1AFm60ugeDv9xDhIYFj6/VvOxIiCHM0d/SCD977MSohe5idnWAJEq0vj3qeSua
EuvouXkkgot/zkf2DxZewwdKEh+sojtImnhEUgIq7S3rvNAU9iCHkX33xKExtDq/nZEdn3wRNt6Y
qUmjRCz73JHwCebKngoa05/Xf92p/ZPdu3DBXH08dng8YLPYKPh/LCW98IyM1RdiwXZSpJ3Emyr0
gyOWQUwXbFEoGSKWf6KUheJPPMPwj0fI9AorQoF+9zJt1l+L8R/Dl2phGCFbR0hSIdNS8Y9sZ2hi
FdQgSJfQM3DJMp2HPGSMGdgd+AoBcT7xWBy19mBG8r8/RiaM4G+TBU2MDcZjKwTjLk/s15xcWOLm
smxUR+X8g79Dm3P3xRG06NFeyfkpqfqiscdJPn1vhkMc04p3N3b3CD93bj3T5IcpmbX5PadBEJHl
3YWwg6bBHLQcLNDkIbPEVRnK+24Ct4qHv57c7A8HgiCDM4ulhf9sUGwSNWOVUTF9etuYqBZk3gzR
PtMtyU1CnLmDp5t8F9nX5A/Wgmvv768J6n3cRs6IR4pyck5ZrPkxgithYFV3+eaGEsDPIsIaDA8L
WQHxQ34Q4AOPKVlQ/jg3uBjv6MUBON0bI2qzlwPwIwKVcZyK+iORuATvdFS96wmxG4CcSvgUZWp8
R4gCCGrsEwiZ3ICE0cYYgkJFitsDZR86TL2tfk3LQEoxBCFLf+vb4GqVaBNfIkhrA1LAHmw2B4q7
EfW/N+2C6KP+77i1OB7op2IcFENceSpSki+kPUKtH5rH3Ea0+po845L2KgeA6vb3fBrD1U+z3qcW
0T2iQNCk/e3EAt5gfMD+UWJNkYNfBWOZncQfR+dUGR+sfujzVjzA4ReH9huAXUAHUvKhPaegHsNQ
VxKZo3+MTRzvRAGyN0Jt4qO9o29HtzX62gLT0HNWCXwAp6TPuyfh8FQx+75d4lfXA1N1i5PIhZVn
+Ko1DIZf88a52JwlDskBlvDbsp8EPfu55zEemMVKxEW9DnmKkWePWg5b6Yk0sjUzGIYFBjM4yYuZ
C2fpED78ngg3kMokYI06G9OJkTOCQckG8h5JjkcegjhVDhUkAFi5akSyWxyImooll8RVKty6iF0I
vGYvgzy4d44sVB3cqsgD+Tv5Hymw1hf8s86tMICH38ga0MMtbjHnOYjX6nUSnht9WFp5Zkg0hmJR
2X+4KbEG+Ax6AAERHw9yUCHSVBYt4EAzr1LCIhh7IOfVDWNahCVlxsKCcFB4DBHFmriy8XyAQAEY
9XnLGZZFhgMaA7TRI/LfM5gpZuToCft/vFkwxQiXcvDffK1xw7EWI/Pdf3zt75WoR+R8CHp+0DNU
sefssqwiwjmN9MRvd4DZcI0q9/o4TN4AjwgZYD15YyP/hm4Sxws0BrVzPPQj9OZYLB3ATvqQ2b+N
LUEcO8zv7vNULTI4VJGiNVg087f9JaTs40LaHXrWVCgqv8ZlcXNW1VxGbYMA4HA+EiE3/yMrMiCJ
jtvhYoo4hjwa+Yy2fu1JFopRcjHQvDAkkL6E2VRyk/4WgnEbsGfUk2zSC75EEcL2j893S6LtdcDT
ZXUs8uhfC3vDy85YMRkm/YM8R2jYw4EMLIoovka3lxsSMzSWtQ33C61rxyIkwUgIXiaZw9Fy4YvI
9uJIRhfBd9RfCf/cdTmeENfPQtUjrhtNgC3NH+7QwYYzh+lY4dkPqrT7E28dqikywcYkS2LmptiV
XxA3KpY0XKYM8jSrz4tVjsZ2CJh61Vc74Q6/TsiLIJRGNDRbPA1DAg+1QET33NCmPe0tkVOjVRvz
5lzRJBANhr9O6HsIeFnArhtIcJYtZ9I3kok6JaAMPUSKd+U/5EsZO6kaxiO52CNkuFg91QWSPfdO
Uo+DFjIdLz/7NzsdHpLZZa+Vhhb1juMQVSjIcWVfRZ+tMeIIFkHBA+AtPOLQGxS2vvhR+yukzGA7
b6sipKljammMxwEfm567Ep56lDrO3R8+jAGsN7nXnLGzJxse7yAytDy8YMzGRUODHkkF3G19FFuZ
JaHiZAm02cB1KE4P+I/VcLFjw50wboAi06XIm39EGJ/chboon4lyzdasSAn5rvqWKoJMxnE++85l
/8YZMN/ycDESoNLEze29MVS1E6lnMNm/EtRjaP+JigGU8mR249y6Ty/RbVkAZuTxsNVvhxchHEW8
BTlViNAcu5+lwoTNkWMun1C8I64elP/Wbz5GVDOYwHZX4RBLQQOkVoWQrcb39LQB5vAgohHv8NUJ
BW8GhEMU0m35tlzcAzafg8h9xAczHRHxDV7JmLYs+Bv5Ix+QJBHMn6/yFLAUtCr7Y1vwK091cuot
sqAfMHmgo++5Dw9hB7e3lYXVmf9gYEVTTFbAPXx4o3MvSLmdoAYI6Lb+BzgnNZ9Ri/6E5ICkIFAS
5BvxBwjQZc9TofdGJk2B5J7UDhd4nIGMc1o5z59Vop/CDuC/Z3TQBNUEDq8z6vBLwPeRD3YwLcGL
6cexacmFMYvrMHc1J98xcAcEaLLWfKyaJr3flLVvRrBkTNsdfaQUYpkUGr1dYg7CIekvwGpmYaEW
il5UCmyTvq/GVPKYXUA+OgEncvIFHGSdSx4HeSL/4TFEECAlQDEgHuXHG1LHh8/pQXpXsQQHq2Z1
ul0SdkImjKxsPvR+AXYzC3FBQgpioAV2I4+hlahC1hvmoRvCJU0fo+TGqCJQVr7SjhKj1tkC0qPP
4u/cooK/zNDGI8VkXHD4e1DauoTbrS+GxokETNmQq40enlsPL5u+zOYaOLgddFSqa2tsFcPdC8x2
jkyXh5c79Q7sSN4kPJnQCXKMUxXFd1F2aDIh9sx6hpTGKadr+D8HadE7Ho7xa9TLLyPRkbugM35Q
0ZQ2KGbDEiqTM1jAQThf9I3FdODeGBHAR8f8TcClVLUOPACtNb0VyIoZ4H7znp8je6DLy68rPX0S
V71s5mCO38IHFOD5ds4X5utKRGZeJ09E4zseAYIwLzaC/h6burSiLogQOIQDKi4phlzWCuGMMxnr
QYNYbdyxvr7c2Z3XMjDlwwYr4aUtmQiJW6PvbSrwupwkYmXBLNsQdNMsWxsd/efY8zVbqgT4+vNB
syfqoTHIoYQT+bDXvE7Z5L8gjX+HFAmD8XM7U47fDaebQi4HKF/OL26bv9V4CtskkBBYKOxOPqOt
BJZG4iDS1V88VOgdwQnOFUcF8ce0i79Lcq+h8hSiWQVv1DqqI5IdWF5mZ4CEP1TbDBa4RNqZYilE
8mVkV5EyvoC63G4Kh36fuQrSsMhSCGaYU1ExwQM07de4O1F9kyDQc9Qlclnntq7Jn9i0Bv443gd2
CepYtqZsje1vXPLJ8jTcLOqw7XJz3dzcb6oS9I5e/QZDpQDM/xhMhD90M3S4hOQT0yTVVbRc3ej6
pRJTJ0ycUFkbrRExCTzEOFqmKLB30H9E1RpDFOUBh5jlvZ3TpeG3BKRzd6zwQAjhFh0YCDcaVuEY
6WPD4T2pcbLDxcBeh13U7nN8ZC9/QHbxsl0iFuqWj90B8p2MQG2u2LLftxQBXJw+5nXGcoPwla8w
fk1oKwhYmtcjYkn6bINORVHja/8NbpMHuXMRswXJmwhcZX211bkEKwvzvy5yB48/l3/wynVYTDnD
mMIQMn6I+/ZWbdSeZHTeyNx6pK4NTAlk5O2A0CINh24CMMt82Wu8rSVHFxOcZkN9xBHTjhc0VjlF
jG6QEyCoOUZATKaE23Btza/GJco8qDPYK12xx8xt6Fq+WLbETCefW5JGceQgSZLFLU/erPAg9K1j
F7ds3ZhSzH7Ud15hi+LlLPwrCohkR4INsSrxeMoChxVD+PCgKd0OtNPrTytG02MZaNMx/RpoGOie
JY1ytrlxXdh1hKSZUg574OISnH/RL1deY77D3KqnP3Tp5PFgPOLLv9jlTHyMGmbprUsalC+txWOZ
Wxn1cFncBWMUIpRtEgEkLhJcOAOMfdUNjJuidUIQ7HJXg7TZhSvYnQvMP2KE1TXF9OC9vzh2+SQo
f0Ow/syCFpkkdeKsyj1G7+CNp1Q4wLvZK9h6o/mW2/Ubdac+Wass3TZA9vBiMztTlPucQ6Zk4C2m
4n5uFGUJGLQyb/D7l4TqzStPAkkVxgvKfzSHtX+Tx8IG7C25ESdsYyAqpBPOQJ4Ddrw1r0gwiODV
j2LM2jDK6tqSVnoZWujliuDcitzJIadawfCvReJ045Pl0xZrqhxokfC/K05IdiptS60LwKyL34+s
v3jgVOuDalx3AybL1Y2qxpeFMxlzveKQvisMQgD1NjwPUnQCOIx3UnE63ETUDU4y/skPIKXs9vGA
jJzf8ojfGpXIHiX46bkXMuMm/uS6PM+9q4tdb0bqSh+spgqz4B9LZ9akOpIs4V+EGfvyqlRql5AQ
aOEFowCx7zu/vr84M3fsTndPV9WhpMxYPNw9iHis6qOBlBhLmueErs0PVp0juiJAWvl6MJe+eyA0
uheH9HB26bPjxvzrbi1BB7qO7vBOh90h7xKg8rI6rbDeQA9pnq344RzDTcV82EJwSmwnaiKSgLyv
4HWUjCJoLNMXK4261AL1kKYdYPjHQsGaOCnEM6xBMcDFbnkWCjaHKvQV8l3rIStFqVTuaBmY6v+s
c9THu5ECC9ttPWBbLDNK9gipfsJK6uw+X/MLYuk173j35SNctlzAQhxhf1Zvq5airPy6mKgxwdA5
+y8xmkLIyIiCwgmujnmHEuBcmOt+YywBaIIwOzR+4uJ3/Ff6tZOtPyCf38ijbAcGjsTYiJu1hTvy
mPNXVFyb8IjHPtAZ3A5M6BSyKPXbqAWBj5/ObgYPmXGGBAinS/G2QPRp0eCiY4APDRvZwd92iJKS
CvqYMfs6uNnNruHcnXjr4miKJY9fR76ARJ/i+12tnb3fAtBd+995w8JN0CIW1xyh0p/c5TEFV62b
7N2RheKvOeZcx/IoEsW70zG7doYaZ0UtmR+kLyJXMTAFjgMWRRfTtk/jIU4TslKBjuiq+/46r88x
Lqc1XRPIBzjcPRBsIEoEYaM4BNxbykfbQbL44iezbwJlzzgxqOJSzBJtlK80ym+qK0D1eDbaTOtX
eCGntZHvz+r2dw7eWK97MBMZpGzYFtFbHjtEoI63pgAZPykEwFdVdaJZfjp9poKyzhcjPHBIpCTM
kpjS8ERpyVCUAqBw8PkWtwPtiAiGGSt1XXybfEJcU5H64KNIQvnHrhHTJqGUtGHnB/V4NLAgC/Dq
23j8IaWb03PDEgngIqHBAZYwjzhV133JRvxpxwYeAwPxrBDEDlFkCzifpQ5Cm2kiT9iFUK2JM97T
R7FAi3lj3xyRhuuwwDUdU88E46aRWFNDiw9+6Iwy0J01VVRjmdwhW6CtgYbhfpjCnx3qEKzI4h8+
U+Ofu8cbvvNvkg6hvtq57HBHHkV/IuphvJWdr34AxiZXCtCbxfeqNU2IgPvZ25udEB0LI30LPDuZ
pYeIYiMRn52n0zPa1ZXqWoYorDH55kmH4qI5Z5aghbHUg5gG2IbwuuhXa+5GgsFXglwGYyqzFfBw
GJfh6zb82Pe0nTf9By5KLpMdJmtX543D6Z11YNIrIi5gsoc5+gyJzHHYz3HGcbioAGoPmyvayL6A
sq/RBXNIIfrKbLkDn+JDVzhDu897tjcTMjauiawWAsRE03iw65iS8/IE8qaexIkQC8f4ZG2nd0zN
5ZExsMMeDvfUuBn16db5E8MHJjM1uLcDfJVOizQ/E1/IPWitJszJBmUHIe/aCJ8hNDMMMPi16XXB
ABAcZJsTg5XsDS1oj8/RFRyKvLY85o1xA8OoBMbQv8NDSXVZZliCe+8cZaXZhOKTHUdsLE32FF3D
SzorqXEF22wYp3GvWFccPJDXmAcKhYlnVp3C2WgPQme9va79jN5Mwmz81xDilG9EffOHkV/FtA82
lN+kLRCy9ga3zBv+zZcRPqyK4TneKqrTxhkST0Bz9sfNvqbUH2zDWb4QZ3Ssp93OXmN2FxEDOZCE
KsZG1mtr1k/M28/YJe8X/fyaNv+O4POIkwAEBmnTOzut4SHYqclGjJkR60OUWRsbMxc5n+ijjkz0
iMZiZ4Q5uQ/gxrh/QCUG/AoABBDZi+nbMUhludqFNvJGjwjyjEHc3dgUHUgNoJu0BxPk3RY7k0CG
i9/0OjzCRhLFE2ICM3zbvJErbBRjiVrghfkfKCZfPbO7cLGdM6MhTYglxUA2ewBmSVx/Z30b+704
OQ8ZzdPnoBzXneLh7tkO2jLr1WmBOs66Mz9CUGGmsEHwcPjYDHPlZmJ0Ddr1F9mLVYnDhE17xJH9
42i5u2Vb1Tb6UErBBUCftWFRxW22mtW9vtccPWpsLcCqh2qVERza/E1JwqEsQjjuorRzm6N7DsM0
PpptCt4Zbw5VvYw5a+BmH/IjZxx59PJeNZB3EoeRK57cB0vFN4G0MCYtKPkbQ4KsT1Uad2hpEev/
k5iiXTJe0zurB/rFQ2OE42+oltbxxh9gSLU1PSkmBlKLIFY0E7zksFj9hRf7MNkbPf6TADQ3OHE3
I785H+fACO1jbENxj/xanWzjVECFNt+FiyLHFh72G3YJH5zdGWNytMU4i0WRdRyQXtZ61KdDhVfm
nAHIyrVJd58xHgTFxLWWg8GvJt6Z1tc+uIw51/4u3rnNpDa8/yQfEEcPL7TEtCFCfVJdLKnjtbTa
357yBw5qT6ZiYy4z0DU4bXsEq5L7tGYUfmLRyEDtHuYXlPFuf+tW293vzPNOz9BfqdPfsafBAqsf
4RAq5JvEAf/15P9IiE3h4en+XwebwF/yLeh7DVxJmKULtRgTqr3bSzoJhMK45gW90Rr+FqNMfCDU
dtJmzIBfiXpgFU8bKRs6+DFAZ3ozATUdRj1dIiQDAAPNdYXDhU//AzcYgg9VA3cecrJIKMd3XMRI
XRIAttZDsc7AwsUNK4S3fbG+Givi8J8oHiV9I5TxVtMg+OE9gDDx+jAgJG6ngLbnv4cFomdg2uFf
7TansJf+hlBeMBqiW3j7rXgDI2IiysaX2UNtActIYaxAidQEkTc6KURojC26fIx7Xvd/4EqwAtUJ
62oiEHUDZlPpDnrKz951zX6Mjo5z+Hbuf2//MX2gyBT2B4uLkJMwTIa5xjLwO3W1QXXJABBboi0h
5R9Qa13zi8LhqWXDx4wAoC7zGqtbrhZmfgg3pNsGF7K2qhXhOEwdjIX7mMbOmtz0LgeuLfbBzXn4
Iin/hfC7jTtUG2rwHzX5i91kdAQEsIv3wFxL9zXWAdYcsxg/79MpPuxdcmxiS9VnZPcBRGOuhtkv
TjQIS/8RQiHCiXyZ6YHNWIuz/K2oqjT1Ax/cxrURVVsm7IjlHpsbgf4wWjDxCYWasKXUxZRa16Tg
/WO+g/BtzSYVMYpiHap5ABqQi/UAuHoBmEKcqcksVty0OFAk/C1z9IH9iDZ+zdtQVZEpIGfjSHmz
YMC1KSyffFA4l4ijmSFSIQysPgRrl+qCN8bj3PJEcVCF545Knbfo7WCR6geBj8nuiGLrzRTL2fn8
SXBuoGXgALgfyhgK0glWWfXxN8DWvVXuprVgz53FzYLZN/6qNmtLzf5CfOylZOHcYG1QG7Yj3ywa
xdHIBhzem+1xtiP9SuavOTueUWTEFemqQlHFZlM/tNgGNw3ZOGVmp31MscFGqLWZZGJ/TCXBeHk6
O2JBencHdrndjhDpMG4WXwLE6bJ+8sRbu9mTN+oP8S57oElGtAoFCnROb2Hciz3/wGy1DCRxeStk
iZf2ABZmD8OrgBkAn0Z1BxMyuHAwRiyKHSbQ4hNjBKvO6GWsZiy2ZH1o9XaWbKkUrIkPz0k8YE3D
WNDQ+RrBqxFwgEpWSJOudkwgRc5MbesWKGNFRFZkfgVKb8DkuSmqyQoOQOIoFviyUHSgx2Rtl97C
KhWQA4PtlBpoHiEuIWL6zsOqoYIiBCjff5gFgztEMQdv5mOtubWSCxbJkMGShrCHGO+WM6eMJilr
mSg/FKNGln9PbpN00rf4TagqqXNx7GPHzMkbxOzVQvwuH2qnJ+LFhtzvY4APghD+VRU8Wa3yYDSW
JbgxKiKNmTyip21XXCQYu3x43psAUpPmV7yyn8FJE+Es7A3/ZxWsbzWTi52yFbFaskdzia0MehaM
nVMfyTDZmINqHbeMYWSkBh3ox/zgF6OFBNgbkQY62PZuzhYkDGgSF2rQn7EEB3h4b5hwvL/lCd+/
8SHvmuwmH+jRjFHIL7JHbMXwjiv2mbgfwA/+HRbdBtz4eDS6IsXGtszd4nHWtnQwUAhkziFbJOO7
hRpHgJYguDfMPFjHKEcW8O6DvLc3FvHeXi0CGyVYJKKtHyKW5hA2uZ7fyfpDtrFM+BteC48w9eZa
293AYJHxC6ThPmTA2NjbL9G+mdJiMFLHB+DEcOaZL+Hufo3TimMie7I6KoXlzqYs/v49RDrJkjYk
hGj0mRvqFEUUf+VA9dgz7QjWllLSwd/3Pipo2LymkuEYRYn/C2VMuLOwF2GA0kZ7bj+nNxbnYQHA
HgeV0rZ/0eDBcHVlZ2/iVEdOOwvnTKdlhMVh/NZvpHK3ETCIjwcKw4T3xkiRmy25wB9zCkTh85r5
pZl0tERYSHOeeCk7O7gFs4oZBreUPX7z4/hrXuMGrnDvoUnlVtfTMCwom4yEHb5ec8uKUKobzzEz
wL22VxSs404cdgnevDmYAzMawp4HD68xH2TcnD0Vtle3M180mi1jGYZhW1sNa+qLMZHB/5qmJ4K7
s0nSo5lCiJT2+Hq1k17MEbyF1b1uJDPlVOTS6s322Gi7asMHmJmbdMQ4haG4/vjkrs5o1VPbGEKZ
JKbG6EFjAViE1oDlDIy4uLZfdoGQ5hIKfoxeZandcblGp+6mgxJzCTv1NF19g9XgDHNwAdbr8qQ7
Wydlmx0P9OIxKXhDKQGcitfuQsPPvw8fyC32YLTvtD9woEAB+Ebb/QTBgAkO+XS9d+pxYQmHK8K6
zIFgbzzHOupAmWHLR42S3LoWLfswj7tjO8/ZwDtH5smqXnbOLWsWHXDiVzVTViETU/c1I9YcHY9n
t3xDkyDxHXxclF4wduBnoF0/4h/37METvfu0KuQoSEnYZjPffhlFmOEKBT20crwPIroO+PI/Oe7V
Jer2qUGgOqUVdWWSLOsQlJE+A5VhgR3WNd74lCM0eUUHGKOfsPT4DIR5M2Em0NmS4VAQjp+Itezl
gLK5Ok3qf0xLSc9lxallV/yC6a95kR72tyIrXGPGIwM0RKyYAYymNq5NdxQFGGSOA4A7wz2rkf3g
ulAvpF3ME2iI9Vq0+K8aK+gboec8b3YlHqvMEcyv7UAe5/FAIfhVgTdBd9lXKFVJLwl0JX4boTAf
5z1j+Iymb128rOypsnXarxtVaiaDYOkzzVWJ6Wd1ojlnVHnSbHWOfDz2iJmMrbhavI/XBBuNWVTt
ST4SLOAk8yunkCOZTm3YwemnjPoHHTOt8H0UCUHi120fOWfItblwIRICxYTF1CxDje9p9bU7w7Ns
l6N6SfdxT22so3dFKHjL+ouGtwX+2v2xkF5PJmmKUuDtTphDU6wLAAnTalQzOS/+10N27ICFp/uH
ci74t32NCX0or4UcxDVDJmqWbFCn/c8iRRmQwTjxQpAkk0oLIbHsmZfdnKy3NPzsVDwJHoQ28FHP
qzZeKnFNRz27VBHriRxALJbBsnkOeMictPi+ZxAd/uli3cjhGpvLvvLD2dSXqsfkQKTOQfOGCIS5
EZG9SZ7ZHRMkJNGV86Eh8lNk3HSmIKoNnVKUNgEVowSbEhTVxQHQ2bPuTBd4UsZ0h/yvhEijZCMi
rhgkNpw7wCVx2A58h5P+HqK1Remc3lbwcR3ku9THMPEiVLyghDDL/JCFjgibfVPyo1OZjpQ/oD8y
i5g6FScM2jLpk9S5JAVCT71h8EoC2JqK5ajcOB4WRRpzVa6gLBTFB80B1+1MPATujsOyhATSkjBW
DmGysTtLdj+7oM+vVSqbQ/HjeTvJkvRC/B5S+hE+3gjm+qq9CPSNabcowlgJNG3sFEmUBcJ4wXge
vwwu59C2Y9aA3pT3b9Hp2m7GP9YIGC5fqPl2Awm14kr6LVIAA5cZ71kSEFyJ/297JaOCLOQl+nGH
u8KODJags+m6YyYJgFQLk3R7H99g9TJjbVyMZcVnnyjy7ju2NUp7J7lSPrAUO2U3jUWFth2jUSYJ
iFI3sH83tRg9chynxy1u1E6UzBWl5BGyAKgRb15RU3kYwCGeZTbGzE+mwzbsdvhs3j1/slvthfSZ
rSY8Ik7RMnsn8CAOioONyLv34X92/CYvldj45qglflFsI4pdjk2ScGUJuclhgtl2kmJUiEyfgi63
8y4QUrItQMxJjVROrP+jvKp44Wwxih2EKuy4K/p45f49h4yqIG/tWnSlkkspb0cY/0E5Gn+s7lcC
bMt4lXhEEB3Yduj2hCeKBwFqQxEr8ohPBuUJfndsRxp61cl2MqwKwpbFuMySE1hVcNjQwizrG4tD
IzCiQ09I1GEiYrQXbZ4mhY4a7SCqQMKKbUqiOXtpnQ3xLuX+zsRqoFQ8KEZzHnnryqJtH7HOXrGL
qO1PIkInxQwHGtvdFoIQd+2tp64xWs2ChURb9h97qBUUuReXiIQtShSBQ9LYxr4tuDGaHnb+VWxw
xoXGPBAiNliGQzjXxLaiyXMomqEsN98Sjzc0mlOPimRrYqiXcsThBULj/8U4zNejNqZ7NWID24UK
WKzExp7O0J5R6xDF6rnjmEvuPzoEzm8Tz98deSYzi+ucV9uFvNO0enZnVTeZykfaju1mi7mrFefB
yTFGR3t0BV+jVHgxr6Hf3E+gNOrBzWeRG4aodbXYZAd/gAaQg8Jys8XBX93+RgwY4n/K8RO9q6YS
p15XUbBVq0u+WsWBceTuc+FZzmqM3Ds/dGauWhFMSc1ic3MC8MdxdHYTB+2oZgt3HujoOY7KusVa
dNiMyMD93qjL3mK5x98xCO6QJkjHNknPtRfawOImMoKAnkiRyWg6eJd9h47JNS5H45R/PKY/pruq
zfHUiAj2TeYYc1CE+3heakCiEWNli6IYHu+Ag12naKwuvGlCExbXhtIlpDnbtfeTmlqtaHrHsTva
e+w51oQBYib+5FhCNFLcHniPYphB7B9YrVWb/gxh/YIdyds1n3YUkJeoHR57+0ux+DSao6U4HqCU
Z0c2jgk0jrM/joLGu26DLTCZeP7DMM4YvsbT0/gaUWgWkHQT/hwgXRaKpthuGTMQYaIUmnOCwYkt
xaylq+PCU08XvBzKALDAiVMxvKHWM5YZNx3121tPZ950P7L2vhSwRDICqRUCiFmhnyXX/JcKj6ZH
jJNWjXdFD0su0x69jkPsK8K3Hu52xpTdYZg2Ea6f/Pga7R6hK4JHwozlGMvuxl+5xA9EVJ1hJp+d
yxxCMTSKDpUDdgy/PY3s219SSITgu2F4H00hX/h+E6dbf8c0GhlY0E+7EhQij6rP6eAX+eYJkEMY
i0cBi8ehK5dNgCwsOKhM3qp4Vxg39Glf11RLOTEyiih9b4Ra2JKmCHzmFEzk5jZZk4PrgDiY4XRK
7ZZlplOBFd/HpGCmx1gEji8MSlpSFIpRBRWBicqWOZ98UP7BpATesbueved4jlydpayEZ6Vyt4i0
7BH6DD8FNCXqKv7ztX04aiAIFCBekzphVswZiPEU0sn8GXjkCfkTeCdfQQ0T0F6wZijaSyh1nDBm
Y2BMH/YypLn95iYHG6cLjxtsKa0gzmIaRDXfDToj6JN4Ee86jHho2zmR8PfgOhppu0kdzLi0A/8D
5oSPe4biXUxmPr8C5iZ0IjcOS0JkoyaDyO/TxFD8l/m1gJZ1BFdj+YM+6uHZ8IE+zKQi8nEkWSnz
eXIqEZeFjlnJew+LjNtkJr0g4aCkVNyJk9JWfkaBHdG3dFlOShUmbj27SeXQafvL/p1KwVTY9Jbc
WjpHqTMLLFOpwHzlnImU8jERSdFu6xCcNmQAlDn/+kEozz61lvIYzeMA0pvkSAR2A5r5sh1VyTNP
lo0SSXpVPdpGtUSFxsGV0nS3quhxiFoqurr0MDnJbx593YmqvtxMolXFKJHzSvlvdlwyj/y+TwMx
Rp+d7i6ZBQlbkjZYpKnuUJ5MxZENdEwsGxkWfJ3GdIfNuyOEOsh2gimeWLFJPHg6DnzR3+pXRZrD
IAlcD8YbliYoNt4fMsgVXrQe3p0Dm368S0Qg4RGg+6xARZ5Yet7zJN2RDHDbZZmfFlcd7vPdmMpd
Pxt/051bM9+o63ZJI32S+jG5MJ5/FKtshkodlUclB48HusGoh8KuqYpwm2XhZkxwoDhldT1vCXOq
BnVch3jwmYBuz6n7kTt4vYrtLwbkneCS6evCKAlCEWdbMprFL/Pv04pnDCQMTTeb0h6kKWl4UbM1
LX762GusDdi5ISc9YVxX/3unmAD3v9aFKRAkEDbqNNXOWe9MskltbYzibQATQuE7bVapzKn4L/7I
iNWTIDz8sRNPn+ZU4HwN3SF0ohhPQyoc3iOb81hWhn2K2ATDl4NSF2e/kpaB9mQoXkkaUk2775Zt
i5adzsMw+Tqklhz4KdeSQaD5QAEfIFcGD5N14iknsjrTJH0BIxXlO830h1qT2ZcDDSzxUaIv1/yV
Fqfo8XMueKFB4TsEHZhLL1phDYUQnZK5t5wIXA1xOCfwbeKjpl4nqV/wT0m/fgKJ0i9eENg+FmZL
fsZmp2Qw/vdSPT8E4t6qougRdawm7TBOs9TlxhZiw40Y1ubvzyYUkTkI348aC3sTY9KVEC/iUKnJ
jOcFfYf4M7LmCscpIsSQF85CMhSzXVQY6HCwsRETKNzJeDZPf0nJ21n2xi2IoLsD40g2FhrPqrhW
tUbQFs+jTopyGUas2ggvnuoLu9m4/1zKVBs8uEGfjl+M3l+8GZYPfBLWn9Viytesk9I9n3f5Ex6G
VftEBPfa8Ob2GZm9yVCHoIAbQV4Hz7oY9OgKZ5ykQ8+3lSks4QbP+Q1EdwdFQrKzHZ/9VKgf1vzL
gVx7Ngz9Q/ccWlUWk6ZyBunhZv7kcseER06L886/htcEnLABP1m3B5sErGja4qlt9AutuvGklvlC
H6l65nINBPzlnzDawkOWuLuvm1SWh9VtdeegkItQQ3m0ilVCOUfDy4snMeMrZVcsmqCOhzwJhwpG
J/DPNk3pmeX1vP9SKvxoc6cjlu2p/GSCdh9y9GbkRanTi2E2fmzP8Y++9IsyC5CamWTL5N3o/HMz
IobyxPAp4g2ZHKPpFY4WAJs5YZNwqSSFVrOR+aGUfKp7P29tIsLxj6HzBYIvfZgnmT7h12PeXdVw
h6w6Z8DPHb6hMIJAS3tocfhlAPWSOxUpXPbEYXC0AiSrQST6BIwci71jAbkvwnDtTMMOwd3rGVO4
1BQgNICCGGfkDpC50AR07YwB5FvDAmT+zJ1BmaAtHJgcAu3XbyxfA+OH/aLiTrwK4WZcFvz6YVgz
/sLCvGv/a9enPgJhKKDJP4ABf+AvP0jWtrWsoXUyP/nt7zpBkc72SOZKb6/T0m2U20kLOvLAfmM9
vataIY0XC3ahRkBxl0m+dA/p241uc+Cq4IctJpxqqCTVYnbzWtMzA0dWrhbsVBh371RoFCJULSkb
c34wfENILW0AzsuoDwhvHhyG3YjYPt7jQOygPMeGbb3w1ImdqsX8aj1WwGcFv2kATbfBHJli/L6G
ftZQajKpsJBi4KCiiG0rBD4uvUREqlCbH0aojq4MsOatbOcjRgEphQdesF9yOrxT/K81z4EOvwZ8
i+KeR5b4nZiLvcZimTp1J0UAJWf6wb0WCdtv+m5qwAyQ4x+EJ6P8kAQOGfa58GbiFW3FxnRZHeCN
ga9HDBiodOiZJPKTGFXwOFAQk11vavKE/wWs/3TAhDkboEpiuwVj0zVflCEswBMCe/IKPz/kNDr/
2blNfNZ78p1AB362CTJp2fnZtIBpdVlhmIZPGdUMEi5AA2oe5zaFNKjmvSsB7/vx53MEPtjjliUC
Q54k/Chaz6BE1HVRhykSEIN1ktG8U5HD1+O8dlEMOCV7fchZtJlPFdjPkuajfbAC1gsaNmPnmmGs
HuKHBfLThPqDfFuurVK8BSMG3OdfpWBf/Ckevq5xAseFiJAdwrb1hv7DqJv4s5vKlafucPwagf3u
CeuTkw/VzKqhL6BA/kC8S65ki/vNKBpullBzKl4Hz9HvUJFRALCZ97AcGM2K2ic86yzZUFX77ank
GAAA0PKdBjunblTz6JfNPSnHIxKXvflqmvC6FSn+pcmdPjtUASHjEEp/fg4adGzU/IzTM8CgFmEx
cog6yAV7dlKpctuhP53ZclXFvIHtknCAjj51F4AgJqLwCKmD7CUFfofWCccy/pQ/cgjY65P+BTEn
ohtKZBkegDQ03H4STukYmszGjOIGBwIJAGYsHT19McQwB1Dyu/x5Tck7V/YCdbjYh0BKlzMuhSi/
SMFdE7crlDkLhl1BGe0cFHh9o457/yIvZ8PoipWOCPiY800oSLtMdtM1wdfpcQlMQm/TYBUf6mOX
A9/z8D7hVxFrwaJnhFlG5+4AbfAPraLgeXOKJ8uq4pvQgOAh5fLCE9ALYOYgLAaOyBrKJ2R/fuT4
ZnwGHDcI5M7RolxxeLph1w5DhDhomNUtgJsbpgqH6xkFR4rC0Ml64z7jKCeR7SyG4m7iYAI1cWs9
l/DbIHSLwEdmMekDWGhent0STAauWJ850oOfRS+VZdOeFU6lt/Sd9BGmDcbv+Cid6Xo1y24YWyqC
CHgS1VGS1aOEah6EzqYh+IQTzpHvdDDFuwQ9I1tXvB0wsX8+efjfQ18NtIfbYuVfOmrJ3Reso5+n
iM493Pj5BMkye8jshV+jO2pMMHN5mvifQg/7ya4d7KwUhpS4yxE1ueoI3MEaJSNTv+5zBnIrfBhA
FMNGEh8wl4guzhs+AyX34uEtwE+Z982ZS4EkH6mhz0cVMeL6UNTQSuE2ZSfmD4cl+t8zm8eOBjvX
wSLPJl8F/kRN/PYd54YV6X5M9CYhM6ygiWWKSvPh/hJNavDoH6udnchbEBe6mWOvatEHMh9MYIc1
TkHZ8eZtFp91F6XUuxS42JHiDkwM5PVDdZHdGnycarn+A7rZuSgdcJlbDIxe05hiNnjhRLx5jH02
QwBeU3Q5KPbUHJ935hNPoETQ5qhtRS0WaWJGLZT4m4oYXmtmIiN37w2/P2NouGAlp66161rR/HTW
REhMl6UiVBFm2RE0WLg+xR2nTxljd9zEIUWl9O22L34AEAXhAZhMqf426ro3hhCwhx8zFIPLBER6
5/FLkC38NUUPceuqZWM256Ov6M5QZcx/cwpHKWNpeL0mn1cTY9AAgleKmyiKb7niH6gIlznSj+M4
8ui4FIsIicPHF0CQ9OpLQIQvAmvueFbzM4IsGB5F1S3L31YJdu+xPcT7wjF078WdnloGN4iSe/HR
D30qDWvvDOlMwSCefkLjw+SQztjODn173cD45WZeIRMB4xX7OZGU7tLkc25oLyjMWXgYcJlAhhla
BGoi91EmHeQqvosESsE7J1pJMKJG8SYasS9JgyfJKUclydTTbQwJ6PQAFGcNaM3Mhw5jmNn/olYP
n+Ke9P/As3g2YE83HxTTv2+0NTaI/tRwOmNZOjsv+GZAVaxresUZwyD/ItzGHSg6TOElgC6FGpy/
LeofTMk9h10pCr0yd40FZY2j3gyRdS5XmCqvNjMVN93FRZ/qNKrwqofbLaQqwZk5pEzjOflN31P3
GFnRRl+PqIstsHedPzaKA1jDg8dAY/Q1McgIoBLEkBxIqEda8HUQu6CM9p261lj1oClwMVoRf08f
t9hhvgGtfHhc2bVsZLiDPxfQbBRfHL6d472OSbLNYRDM4Ri5UWkEeEAap/QBAP4jr7KA3QBM18bi
Hy64IP3SiPKR6dzAS9SPEZj/sCh18W7x4SzwPqLjGKqAmpyIA5PjU1PH//j/1Ex4Y3U1bWdhg/o0
BEliskORaSjF8BdzHrkqyXK30y3NrDNgmVEOxaWcwBidvwHcpEugfTW1BpZS/KaGOGJGevJOORcg
MHSelrBPzwH7gWzXcO+G4aKDCRg3AYO+qJXcsSsD8FcW8ENaUxtflWbh2nEbI0UIZnUj7mhKhVYS
RBg0fs35FzgzMACmR+7wXleWOwKuXPxsu5sKlT/YQC9aaDphRrIEBHvkuvCsnbvhuj/gTQIUbsKI
LzH/fRtNEoy0du2cZoox4pzO05OJB/k+RMf2P8wL9jjds0/TC6oqE71PNmdxuVZAL4cknYFNssXE
vLjDD0N9lppSJlyZsz8ADFnNZXlXGlbj/MAngM5JJvfrnEpvAwSUPqI57006Hlx8sGEKptfoKtg/
9X8qrDw8QZrmzcVmh87SLxLmyqnJp+HVgWiG1nYkXwMZT0om7Kr5esB5yh/T5BRwr7npLNlhDsb2
BOKqzIU0sw6PgH+b8I74TFofxWKZENkbs6ZTY7jHhILFlUHQTnHTBZJhiWM5iVogISdiKGwcYCTH
mUipJ7Q42w7ynOofDsEj3PmQ7oj3cp3Ktwku+x5yaoOcXduMK6jfPclu19yp8AC6EmrIM4z2qesZ
eHvzFBTs7lcVpaS263wIPppyaPmSrElOpkgCTeREctbP/JpMKMX9dsooBfGLbE61uuhHOe7wbtTg
pAgLQGq94cNscuZJnDzcovE0aJ9q6b94JwGPAnBEQYRP+6Tn0jdf2Q/hbAAnGnYMg+kAwK/I1PA0
bzcL91gMdUHwFC2TEcSx4dICrPBxjdGL9g1vPmHW6SzvPfj4aExKMqwHBwMdMznPYXawd0mWD34a
iP8PSWPUXpQEb0phQZJSjvHd3dknRMpj0SWSuyYsAPldDS+iZaL9/+IM66I9KD8AUBfwJTBYKyoD
6Ag5DyfyJu8+BJ9xDwiE0NN0R/QrXNSOLnnEqVOBsKnsOyIleLokm5T3IiB051uqoaal9UOTAPAs
vtIMo85NAi6/WHpP1L5ID14F+FyYNQIHpCGGZKALdKkkvOgQzU2nGdF3Hewl6cbHq4diF/2gpaE6
Ue/VrIyaBvMuGZ4/UQcNJzwgOrctxCo+S0SLTyFqpdyNyMZqd6Vykv6cg4G5XEac8hja8MqkEnSY
k5T53YoJSfoF0MrUEH/PeV+8C6lBUsg4hMKdEa0Zg5nJljJ2APkU/1MsWaq2tQ8IJpa7IZjYPRmV
5MGNUTAaKmogxZEs1+OgkeQg8g6oSjeCBkDMs+3H0VjlzZRNJBeFD10EVgHAWYfDXUonszcoa9mw
DHSHpEltu4aYfx+ZeIMM+7xqfhwjAuJ1yGb1g0V+Y92CzjaU+E1GdsqDDSelRmUCmVAsNNJ6wVHv
pjZYm3yzX58eBuRd4F8d1Pkgmn/DeZhLbeJo9ZOls6yasR8ZF6vD4/KFy4e0G7SdKUTCW3P84goD
Y3jmwpJkwf6WCXXggE9MMeKwu29vDBJacSzx6vYjYLWY26Zvoxh8iflnOXcak68LY9sjJRdEoh5F
QTO5I+47+3zq1vhokYZKEIMfvPG718WXgj2ei1/MNmLmz5h0hD41BEloeLCG4LjwD0TvLjgOQ5I5
QN9v8Sk243PVtWsLZn5tJnRs+6Do0TdEO2ue9prZHO5zgyXDNrZsNB2vJBkhCbox88YhndZYDJlY
pslii6eHXCTpUC2bxLYabNS4MxW71R02Dgyq6UcHbpLi76BOsFS4095XeD+AQJtwZ3M4J4NVVM6e
Bvbp642JM3RNyT6dWyUm3BHdDbf4ZCT/QAl+QN5JbDLgdBpabeUORy6HOt9QbnBoeS9UWq0kL2nV
UgVOz1uHm0s3T95hKHQwmW7DRXHq3K6zG+386O52vMDQkOEAHkY/8upWPYi47aFwQqDLKwoxHoCn
JbwHwQ18hz8IGgBpDj+vApN4hD/8nxyxLPsNIfD0CE5io7BPiTOkaKS7D+zOngdEVC7HCt9Y8G1u
vt8bJ/CG6RGsiFJPnnQ/pepTXDaeylBzz4QZ4SzTHRb1epPlHFjwSg7qCeeMxUvZpH5LsvIoFkpP
wDiPkhG/e4oYAU66Ppu4Sc5PoiOupUZT8FE8Q5DZtQjsXPtUlUfX4AyS0YG+2fnI8Wd8H/MkoXfj
GFbglzSUWpVCFAEELJ6I0py8AjGij9xO8zcCdgpDSEovOSl0vmq5hRiqwGdA4j5Fdvcy5EgurAyL
VmrslcAyHl8Jqy2aDTH40B2uX7ClKKnpEckwCGYHyUlB22y733DBUJ3R6tEVs3DNwsCS7kkj8WSA
HGN/PVrI1wZMLwn9tZjs4H0tCDEJLxjqvNnwxdMINJsisTG12YcQdFlRh8+VwfCxPI4DjWuy/S/V
ktbZ2ceIBd2dR4Bfwu2E1oUgdTAJcMcBZkiaXJeTw/QjdViknHfHsPFvxkLSA/O/mP96It67shPY
5IFIYx2VOXXmmXskP9MhW2pFuCZ5gXT9+5mtfxGPEtqeTVmqSI6rUobCR5f0yMiS0uLOPhvM5cD0
1URjsJ1z8iPS6orC8RqO7dFnDY0lL/nSCS1vBShBCk21B19CXswjIuJ/2xwxsGbKMJirvE8fSgSR
TOZlMAbuWtpxGHJuIrzbIjzOQ7J8BgLctPfQBTcWkf4vDKnNthUIoADGAKmAgX3b+mtwHI8drpQ1
7RRTXj8KVmO6HhWwgtuUDgSzJ8HNO5T4ivCdaFeS/lF/WZIORUZaP+2nm+napEDDAdU3Qxk0W0e9
NnbDD+oH7Q5PwsF8bUzUh8Q5mq/6X3Ww+RUAxYsBK4cU02OgJ6YndzHJWTZcwVEwfxhTYoyGQ4tk
EcLYBilekmK5Ms6yHfVHNb+f1NVzPuyqMfJcJHP/kXRmS4piWxh+IiKcQLx1QOZJQPTGcEgVVJRJ
wKfvj+roPnWqKrNNhc3ea/3rH8iq6LCTtnBWG8eiEmQbhTfdT3ERhszgWVmtWUbSAnn4zQsUZ7Ry
9gUsJ3ZfwKkoZx5K/7vErl5JVsEE/id8jNdJMI2M3RpxFrYJyOkVdkQq0KC0yygm45cTjNAq0h85
P7mVnDRG/FP2Tr44OQxJxfn7Wq4mex5JHC/vc4Ozr9A6AqBw1061H2SYHvP6KYeuv7Lzx5QiVtqz
OT1BSlMN0KnMKXmN/mZPyRwgEKDjz5TOTyqVeQVzUJ3hNdK/vlCtB691w4HmAc1zpPF5HMcJhqrm
9FiQvP6fqwjIuLRONyQ65g0xWn9vuqtINiWd0WGP70Gutu9AUMtuKcIAnCqpuMgFiNTwDD8ztk3w
hUyJLhlGTQMo92WLOiviWBuhnxyJeJIeUJumjFKn2HlOQHZA2ZASIGxbQBjsa4aL1MsDbpL+7GIg
hWQ7w2MUvj5wDRcbTxRwQ/31WmOWBIG05iUJBqthS43nN+ypF+Si1TjRtEDm/NN8VtE4+D0xXy0R
AjVkW0FWY6RJBYqDHqPyhYjGc7DI+yLCiOHvOi39WXdbOKIJ4MHSmdGaS+vvsj8Y8HAgcmpeMgmf
cxOHSl3ORSYZh8+ixVbinCLWJO+EwZvSM4LqQun4F7kaxk6CGjG1EOeP6wtD3vnNjrESnXKJD30J
sfwxINOQFb1+pFv14MCHbqfBcG4uJ4v9fvJCf3SIFGH7MABAWyjWV+HG+KPsFoeE4QnCuUpeoWBh
Ig3a9CXn8sacnflkt74z1+kWNEEd/gVTSn7jdaQBUGixXosvjT2ZpdRlgBAAqBRZn56cX08QhkYG
TplUPPYHOrAihRGKrx7kxQwEwxRMFXibk/Uz5me9V3yem/9i1RxfKNGjQbZ+PXUiKngZ+jzULswC
3Isx+9Ja/qMO9Ck9XuL0w6JL/3wAOPdeJuwb1MvJ0uNU0huttTHtUa/yYXFFoY8QiEb0juoT6aQX
SbPVc+wn15vfRJXrCKc+i+cgzJ2gTZUg3bRo2RcJii9+/4M9uMgXwdSA3rVw0O9eoUMYJ/wKEkwn
fvNntTid5FIpsNOY8wEWzwlKNuJ0qKrAQK0KP35MrvbUi0zSxZ2McQLbMFRZNu8tCabMIKMBz3Qk
7/tdkYDSmdPdeXwTm/EGwuj58ttvmOy71Jneb8LTPodwa+BNGllxfS1u6wGSVTD8Y7lmD9tbN5+t
CEEZ7yjT9lkP75Niho59NT0P6Nz6hwsOmsDTR7XuEgozhmqH7yz46xR603BFxw6Dk+Z6FdpC3y70
fSUjgxjKKK/Vvx/Wby3OxwQJsDJfuHEsmokST7z4OeI9dyLjb4nktR6gwuA7M9ncsvMbtkkf+APF
jk4YtBzsBUav92ZT/izjaZwGEmn1tw0bNC/wNEeETmFaRUmIErxhRjpHqy1ob7nn8k+WgkmB8lY5
vrhAxFAQPVrenZdRYTsXjM8vobfZFc+DZslgeOqAoUlTavFnXLE2v5g4IQm5Xgen982EKtHLAZh/
kPu0AZ247686A1vB/TSrXlNAfk+pJofF5U3cO6FY8wsvIq8YZP4cYXyGhMdBEiaF8XpYHwrrw+fU
YO8g6hhoZlhqMroQBQ5mODr812NHXkGggas1jhWnsUWzYA/WWVTzMgx8mahpkeu6YF1CDtNJQH4v
uhZYL9uJb4TK6gBXf3oT8CsAcgZYnlwriM6u/ISe4AM+sc+8BCko3dy8GKzCgrut/nDzNirrzTZ6
HmyZbzdqja8qwTh6n1jdlyQ4KY53DetEQTgxF9mC51vemkZl/lriw1/3Uw75VEigwHS2VrvY7WwJ
alhvELO59qQAwLDNcYUNS7yidtWJrYEsB+TL/opZtf9EbMZ0p8dueoJFTzuPLh0RluIcTkClvGES
PPfcC87xvnZMlpl1pRPUMWyx+15ytqScTU4XWMnMtlMDKGHb4639XAaLdF58ukPxy73yWutjTS8k
VeuzEHsZA/0UQ5l0jfMOwn/cK5hN/3PjwSIaLaJB/YrbssCPQPSvJJuRDbXk1LokKIbJdrIfYqSU
mQOf6UgHc4oPge0J/PC7xX/lTt2Z2TH+n3pkGFiC2ruQzbSU3EM0rbrcaznH7kN5uG/GhAPtZv3s
L1qq5lRux8rDQtWGbgM3wkx7eHftDi5l9QnBz5VIEkRGG05zYxDASWZbsuTN65Ui+QebBIxNcR46
UyePJPUTTbg62PfSPZsfG4+4ddH3vulxthfsA05LP3u6753TppfE+VkAWXhETjFfk23Jm17eJywO
3MPm7qf7odudMH5kdF0B/ZkT+24+cYRqTJqagzO2nmphjVQBz/6aJorEGnwET1PcPpvTiEEB7z8N
b3ZiiFtGdm0ssuFteJpvV6mctzuOAPEzn14e2yyW9Xb32t6131bgUxAhbI6dRn/4g+PMwUCZHeCY
QbUGruOFekfoJ24AEjNh5NH76frzx8468InuYfbqlNAfo6H7sfBG1aB8p9Hz2C0lxEeEEX/+RqCR
t+BDyjIMcVmt/Mcl9QvyfRLy9PBEwMW1xj7VkjfdjmSsls/lJeQVY1Si/YjibFz8MkxsQMLEHeuY
d4KKM571UlRnYxPHNoTq2MDCQZucpFVlckV1Eo51zEORIZklhn7HKVz0DaHr9VwmZ+ZDY/TTu7gM
yKHWCD/mDNpOyBMcoUuZskyGHrZalt2qD0ahRktud60RdEmKzYcLjzAM8VbiVhRrP+Ja5+1Z8sYO
ulbrTZR5gi30A5u0Nz42tfFWJHjS/bC8NkbbSsnozzM7V2bmSAdTGej34L5KXCkWrwjIyWDeDnec
SsYLBLb9Y2x+GqPD++M6YWpYx4I1Wf62GUqhsGQGXvkd/GpYMRj1mInxO03tjEsDAyMaGQUjjilz
WmofoghmTulPVtjhryfbysKLKUdg33GEk8okbT5gSHUwMu77sQt7DiMnq7GotPwbx1ejvZ1xWGDA
KodYTnv5Ch9brSHS4kXWOoHUCJgqHeM68qcxRDaepICLG6Sp1Pf81dTpyOVJ11ApWtgU18P1eXle
SglDFgrhdPf2ftvUxJb52jz7uEeRqMQzVT5B2kgiARDHLMJjsa/WzYhr164G8YjQGrJoscXzO3ZK
tuUpae0wIqrzVXKkmOhaNLEuW25fF9HpsfkhE9ZeWzYFNN+cbrkxcT6oSC4FxRye47f5/b6YcSXB
RM6v4K53xseYaN814xm8IMyCGyshIYJjAuqwu3EbreU0wMz+3Hm/3VCYjy9UtfewDV9BDim7mQ8R
CP4VURFO1+N+1PLzf/4DuyAjPyXnxOlrQZjGgkcwig5Q3RmZxztm/75IyuPEM/5wBn69mcSTuD0e
7NT/YliSHmvrd/pE+CLux1oDrMg8Fhc3sicxgU20CTEhJJdqjXWzCvwOBkaDy+dB7d37PqyMr1UH
0n2Jm8f2veV877YYcONyS7bn4YhBycQXtGZLJIjCxA0vnkwjfBMnjHZX63Rj2DIYvcwzNaYaGfBa
Z0y2KUIIyeY5VO572e+8r9uaQ+yIBb7nXywsOcDIs6mAh9onGBw7K3Mx8YacVLOyqnWnJra8wGbL
QMWHwHnUmxWJWm87Xhrom7f5Nju3LvQzrevBOuR5hUUuht0wXOuLkpGPPQ+PpIl6WM/2LZ667d+d
McKMp+jmcG1ZGi/j57bg64JTncXgEI783EHtgJ4EN2n49dpYZ4PecQnQY+NMKuIqQDaHN3Ow4oaA
PaJCGHBgNMEzhHk18NEAWw+tO6UI1y/gxqk27M1fRJc7uC3imv1gssUtIWQ3fzjjHUnYa3CgNmpD
Js3rnF31jw2U6kWyfmdxQ4oFNb/svY5Um4JBiSVydpJS7A+tYZjgact8VZETHHNZk4nyMVIfUkw4
dmYGW4yO35n9MUuJl6t2o/0toh374XpybjyeO8nGifFPUH8xWwoAGepd3EWd2uSAJrRnsET6PEZq
bvF++uouImYW2bZgEiUFZ3cjBN+Q3dTJrG7zVmoCFgYU9U93fBIVeS+ylcpGCdGZWTra//F5en4f
Odk/iITevTYoC3tDW1RnOH+MtY/b4qd2MErmOAiktRq/h5c7Me/4UxCOk2uwDm1EKoA8JxJW16L6
8jrGq7CLVaQsErBLh8EK7oJq7d3YLUtP5hyANm3JJ1YzTWlY9wl9nOiMjhIqh/6RJQpKT1FlJKAz
Mzc/Tez6hE6l3k58ltFjQ24kNBj9bsm6aPRkcnGJ6zuWp+gRMedosDwerfkH/jmkM1V0JzYSYw6p
EYIFXn/mzjYzB9hWH3gUrEIwvTxj4TLwH1txzGY4M2u1QpiBHsDqdEH9BKhRrCF2M9Nd58PV9Ke7
HG4IXgbHp0ddBeuJZrF1ZRyoloPjCGeEYk4rSJE9Y3z3WhZIGWneOKzvS36tr/X150CD6MiiWAqg
GHxFmlOS1HHDvvrQRYwV2EYBqoZHYpG+R8zCYS5R6Aet83NebhpNw9Zn+7ojPjnfj4I1M0Tjs5V3
6SY7pdtqk2P93/zJu/sJHLM7E78EDeAXQcwfX6csISb9MpTAgAHrY/kgaJIoXOS2rcXDRgwJScX9
81k6Df0DF710HjuSdPn2JG4t2DDhZ1tdO9SrrLjlx3h4w+3Q+9q1izEu6ckEK7t81aZD2xTRYTV0
Z7uR/YWPg4nvxB/HXx7Em32zM+vpDU4jgxh5a+aKZ2xBjjP1GfQxIUg6/Vx5waNqTrnzjYbXOydG
2FvAhPJS3D434iqJi1A64RPlwszPwiHHYbaZqm8sobGj8Sqigkl/iyt+f2fU8McvBH9sylPpdCZX
48BPlu0ZflQ3h45Er0y+Q+CkTvvIa3weRtt7KBtPXzpjAfegobLAktMjjyHJP/0rPH0xgoOkSrGE
pWNEdgW2w0693RwcccVFLwMxYvXgcARhGD9scKWQGeU7EtgZ7Z/ZbOVTEuMk7E6uVTCBCWh2pIBA
2d3QoYQk1+vy9m08g5v9o6WKa3k5Vm794yoEBaczb1nCrJeTf2ZOrNvmZ2GoUG+kE99BNMl85n+2
pZPun3uGZE9PDMRA8gZhM5k/cOUanxMcgGbn3O+s/Pq6/uhfsVnGzJ98M9oG/NzczH/vUkP8azYz
Vgb7PhQc/7t/7HBOutz9w/kQY8hdBu9dEucuPlveWJectztz73SUY/e2mdgpwsnGIZ/6gn/WX3Ks
/ZKCd5OAIvjDDX2uXl7E8HGu/n4h1JUnbBYkzJvv/rDFro/HL9kMMDiSWcccflxItdFnoEb1pgsq
UGeM5aqgsRs1d6qw1osg281O5FtEpdVv86wDHv2+x0Futq+3Ih+5iHuirbxiB5J9bkuOEhJsuaGQ
SP+y+HkRY4i8cR3dvTublJNSur9pbjfAM7X3o1D2Xn66S92H11m1nUQ3Xzg/rdJBCKSVeNDl3uD6
ip7xC1ys1r9O5gqxFLZO588AeTHQr3yYA5hjacDDo+jtF7vC7cLcH+DCN9MGfnpJd1+cWc/lEbJg
tuuKeRbn0OiITLnKjCWiH7GtPU2LqI5Bv6CKS+0ltzm7vQwzh+j41xxG8Y/DbspQy35sJn55fFBB
6Vz5ik/4PTefBbj+4aXKds7wRU0Bvumey5MIbOZXQel9+iDrYn7X231FM1zts/2tpiGt+72hd9Nk
t9cPVqrdd09NNgiLZxc/PYhsGqy5YW//7UDPzFfT95wd+tSGOb0Sh+xlBE2d4o+CarCt9nQ+4u6x
GZkZvEqc6O0HkekeN2a86zbYprilfjhjCa0OlJkusCv5E/33J7gTomnB4rTbWUT7nf3xmV9H+Spf
x2g2apVsF3ykjOoPy8odFN6+mgh/R0FnMsV+zg594yeU2/L6Cd7Hg1EHSPJhmH5CZvz2BN9FeHEe
AekXnKfQgbATT81a+0bPPUhMEZO+ZuXb4Sb7K7xu+7Ne12Q7AlmGFE0pspFPEjEofem4xqWezVwT
4zHGDWwWdcCJopVw1XnNx5F5Z4GAMdvTlkV1wHMmBBgx23eOTbBcb2RQtsU1rm6TbbetYlGdOtP4
azKDrWbz4gwiRPlgycpMk/it2Z/Gb5U6IXVvxaJyKpfNZQKB+0rtcji2Y6phVfynPmCqUZyzhtnn
xHpcR/cFt+ewTncvNb2mmy/0GeDKvwO1MuMw91EuBvsxXmyVxUOaYXdenDDFHVYEQbxjJtg/VBdX
8fjaII0p0iWbyO23xCEeBgXpTeMfsq4lvqgCFhDYw4pL4JnvBCR6Oarm3/eCYISH3P8RTAFSh4g3
I2vyvSjpFeV5h5MSWwO2obky/HsLveoBVrn4N6nXLBYe1QN8hgvfwGmBZKOBWM9/mKz4lWgljAvH
El8n3kemRoCGgFgUoxB4H3ik7rBv48utpIi/xRh+GIDT+e5XhM4i2rkvxr9FeXmDylO8tHNoEdjV
0BGK4oJ/v5Ml/i5iZsq/HmMX8iWlXU1rh83YdAG4LzPCHi7xxXziKfYi0HZR3JfSfcHfFBB7zpLo
5Tso7VmyKEdLqZ7D3SDBHKp1TjeAY3e+KPKFRJVRk7hIstMTLvtsjm8lHIQfp8ZzeQcPxp6SkpI/
MlTfCVwdDEH9qTfAuPJU4CP290QbQ6LPlLjdpcjUY7BIP0uRWhedEmA8bqc8Ely226JFATeZp/W/
m9vOJVIxubd4BvNaFQGRi5ovbW8Q8hG2IIvh/Zx+IQADf642WC5PzuL1eyyOLAkxKjx8McfRO5bG
8/uJ93PL59/raoiVxlHqG/YBAxDcILo5n/3LpJbzDrjtOpQXHLRyvUjJWACCv7zPtIOf6+y+oDyC
RPb6zG+77oy4iIwoFKGVRdeU7lPv99fgCN/FElHvAiz5v1r97At9tofk2karkqgsJ98U3ie8WyP7
aZGBs24CjC+xLKIvU8tN6b7oCu7BTX07OJ5ue2PI1JrYT71vql4bkqgtTtqxO9YwEbQPSmM+7dle
cn4E1uLMu8mOPxJ9J/jHva1y1z8hgzizKS+MxuvWlYJN9Fm08nPjjjZEsK4xMySRYAZIVa2I9rVu
Jv5gJBkSJWxkmzIcer1n2JsgqDExzZIjeJ+oXZPgHhJ6yExfjhttZJKugttkafdV9xtQ4afe3Lt6
UN9B5pOxohIyUOFKL+zIdzqFlMb2z5MdVsyoXDUxt4LK5eNzRFlY4egteZ4zMK0WNzRAEBfcNIQB
ux9ihfV2Mu/7B2CBmpbID7uwuKBsVz+EO5+QIupPssfB0839xKajhcLSw4MTe4Ij3csU9d3DoZCJ
6X12OZByn/RZk65FxDPd88AsXR5z9BI6Wxp0IVJ+Q1CmqLned5PV7cj+HmBQuH0ZL2iaGNe6NxOH
KqquEiAs0+kaM1rNwqo8ttXFaPsJu21iP1SB/BPByPS+5i3xe/YoDZAPpDjI3IPEfpJ/JvsTj9nC
41heJ/7zj92OIAhBwU7j+jJwi3TwHEc5QWGR/tEAa6lPd3Ia4v2Jea0vK4X33aerO95KmTc9jkwS
xGAeZpheiu5Uq4kI6p+aYOKAep2/UR58owfR1nSPbxYdgib/Ftx2MuuFRWhmx8yujh+95vD4WEM9
UyfLxhKN1iA/Va0JbrrpyfptZl4WQmutNbziaNNJU/BmFnCakYSsbVdyW/9mvf4m7mF3UEQbqqnB
39G7jdhRrNar4yp6RmkfofaETXeuoOueb0wx3cffzaB9NWQ6DslM/jprdno6GSa1odzM21O9/qjy
rjKS3cutoltw979HMCgE7eEdqW3PmO1NqlpqOXGXKOP1Z3u4pLBKD8rbq60PFZXb50tuK0S2ZJEL
Xoel18EhHUXLFULEnNqq15XzsoiIIy+od+Cp8NZJicW9049+iV0aOdMVJZ8BA0/PwCcPe5F6rLAw
NyOAITEFlkG2aqO+dx3os6DU3/7DKDkqb/+Qyk797r/elMSIZIef9R4Bvflw802pPQGuZR9iM9MG
g1oNfAMKkTNYz+JZ/MSR4OXk6s2XQINfAXjAs98Nc6ZG2Z7/0bk60vrOcU3VuJlqldkdC/eZrKfb
8akhEFrUOFC+FsBz5uWbzBudgLoNIWa48WYuJ1s3hoJ+ETSYvOJaBkn8qRd9EpRBoHpACqFXKenl
7r6OWQBGl7o/RVbHEdEvQN1x6surwRqS+7k3iybHZkO6TPjafK03Xts/Y0yy/M9q+kdmfV8//Nbs
zUQFTni84NQHlah8TYyH/ySYgP02X70VLOLweppFX2uq9X65gnJ3e3x+Ai2scAEPlOfqS83foNZv
Auo6TGRlXCVvCoNSu2bAI7PH0aJZA/WC4l2RjiNdXpMQZw7/uAIQiDbPcBokfqK+9AfaEgr03p6W
K3wuoyYams16YIz/DtjPT2K05hu6omMb3j1KJ4YNAChAp4uv2p5+LLQaAAD9cMjK6JOWHLY+gA6i
PE3s5gPMZcnmS9TLB/oQvqqEC+dQE4kbcccmdDE/j567XK9DaZFgQJruB0ZrZo7Md0g0WUDbq1bB
PI3iq7CfYb7NWcNg/xtKki/zioRQsKk90hCqCV5NC1/iCXjjQel9wZttZukzn3mH+dPhnHJLiDLB
ZIn/t7B7621nGOo6P9Cd8ZGmnH7899cH09bHKpCjgntZO5QwvUkkezYmGBKpbBTlaMLulwM72Xed
w5f7xrPzN5kXo/k3GFCS7x/MjYYmw4i/JnwKy/deVD6WVNEnAs+8Ns+/r9le6n2HhnkzDA58FhRO
1iD8ukS3kFJDVwc8tAe8VhtiyG8+EcLqx2V3Xnc6GSHfOUbU5kH/8XkTIji/wSjs1p9wSJ562i+G
TT/nx7HVKzbVpXIf/mgxA57OLrmfxtMt4P7bvwd9hKSAazbWhxQk5ExmGN0W1Uo0u8dyuD3gqonF
2VcRHCqrsYMXOSVggu3pE4vmysxQWT5cKsPMw8uXeXIdfczKzvwa8BIu7oKu2i9t2AwWpQCWrokx
iRo7C0YEWtKiEfLuZDoN7JyJq/JaC0jd70CpBo7azsSro2SVKamWkDlfmMrDT4zSb8Kv1prS7qvd
VDa1uzPcltYo6tMehuaUeGXJ6phateabodiHNJ82LDyWN3dsdBURUEzW+DFHr93Xq2kGafa2UEiM
xGgvbXDf4SButXZyvsW3MyOKaKoQdI14ro9Fz+hiPvuBXmH7j3gz8QuGzb3Z/MTE5o+JBrvR7Qzi
14O9YP4aSctuvuf4yBdsHXSXMEx2nT35a4MUEog9Wr837A3rpwmphckDqGcy/wRPTYzESEBIJduk
je3obppj7o3CEQ08iNims1421ZJeeXAAaBVKeCpscn80ZPR0PSZMmgcgvz+xG0W+dPysM0Asc6P9
+wQsCR5Hb4hMWOkMai50Skye3iZwVUgxV2453BtmdPnyicejFM96XNmCKznw30yCcm1wyre3LTa0
LpYgHtlECxxsL5LPg1ni5zyGxQnT5AJ1iEK9Qas/XI+Gc049qtVJXGB+KWxuHBMXiqEkyMm2myI8
lJYSSQ279PSM8Lkzmu1HnwYf3s9sCZeKwD4GtKfx5Ub3d6KdMz4nyQWSA36HIrpNlnQGy+c6tULJ
PLAwIlGvt/c/QSPvFH/Xuz1Ag8CoO9vKwYCpI6a+LkrmkJF9zO07CcrMJWRyPVRnzqyHmPtBX35i
fAXGQf2BxadacD1+/TGabcd+rVGhyL7k3zjubxrG2DtoAk5jgDgTq83uBnS0w7VK+fTG5wTHdcYL
/vZIBaur9Ql0HdC17QbnWaNxMaBj2MLPJtSU2Cf2KLRQGbGxt82BXWai0vimVr1Mt1Ort53FH5op
x53jGvtoH4IXtGXBFd2fS/DOlaGKm0d02ONzY7/t7nqLAPd7jJAJfAG0MDAH527L2M2fmB/9tQxn
fovkGGPY68H5Usp+8IHFZjdkLm0U53eUR6Irr96O6DBgN79HPiY1l5lvqanc0pkypd8+zUYlcXYF
TjF1BVVeHOzZrodXMQziAjoSBRZzGUtg7oe9OVHBI/UeSe6jN0xpF2Mo2nwW5k14mj+vNVNXdnlm
Qfc9pbXh6dBr9MPi6fIkAcYUQWIMyFyZXmc4LExILGmWgL38IS788vLhOIARrUtR5t7dml8/jsQQ
UDh3douVdaezm2ItDoG/82sdjS7KgunyAdgkLDEJX7cxnzCPBNKcuczBFPA+1TviJL72LJKZ/bw3
z75FeYF6MvBhsMyPuIzN0iaMA35fHZbh0wH/wSCak3O05Xtro+a0744H2AGtnV/eLrire4tHBpYI
ZNRmIaNipyaDChb0ql1WSx5JJTc+pryglpZVafsleeKNc3nhcm3WH2fwJxoSKCsDseg9W8zIOnJe
eovhAqm4G+nIlfpcpqN+a3nSlh1h34Hhbfnr0n/ZBbxA4NV4shp4TI3AtLGDpBD+k2PYpFn/mfHu
6tHcF1t1p319cNB1RyJe34sAL62pwlcTzPD7uC8Jdv+nlwG9IeIQbLzti0KBOrld429PVfTYIABR
dFemyRIZrj79Qq9VBrlKbvbGznhQctcrfKQbjTG4MaJA6XI4kySwRxW+8G99soABRKf1VB/Y+7cm
wRGISBPyF2je1581Q09tspqqmUOk0kZgiYwoOvpkxwPDQpGkAHk9Vj589UbZN7mCx6wTtXDGyVy6
NtA2R+upyctsyGaBs5yvmkiIbz6LgDtDvJkysAUkmSldDw7IZFIBjpbk+NHZWKItkN3V+MK2sdNd
FWTugKevWc9O+R+eU/tKw2vDxwzfbDjMmmNtfTfEt23IQ9uNWOKS/+DUl07EJTJL/b/SHumgTJnb
RJhZ4Cc1jXBJjlPgtBcf6L26r16bZkH74GZut5ZXoFpY4rwpJPt0tIPRETsoqC9/qpQ28WSwbHGj
8GQiBseupMIJ+YUUxWoH6PXwQRXH5tAs+nTDTbtv6cZTbPDR9kPi/LgTSSHcmCNnUzntBm94Am5+
ZkuBmrlTxosv/6XO/EK7c+Bcf3FLgrDsPp13dHdTQtHu3lNP7AmzpSNF0tMUXOZRPDQP47USVajS
5P+Jy4P+DmueW0adcAggLWIyT0yClUHMZVZK8B453Q6sex8oTk13pV24FO/fJdFAu1R/roke2v20
QZTrDSP8mfENvlpBWtpd/y5TtzkOwreXOt8tX7dG/Hjes3GAp8MBx6yDeZj9Vr/W10rsr/bTPshI
v+ubMlZmVKY9Mtia4hnagz2lg5bU3HjZ32BsZmDi97gO631O9F51efu/IO/bmvk0nlyzC5dWHC0T
1OhRQUEGpkzXUS7rY4cDM+PHTUMq0sCiLGa+35MVByA7Z75SXxuIEhl1zgzZyhbLarM+ZX+M7pjs
FWEJ+D85d3EFKAeMffzaxBhsKWu/XgYQPgXYD2hVph5D4jQCgBiZH394HIZgDvSNMbCG8+n1xf6X
CVDNiOXzV4RVeKOZOpCl+/Hva2JWQGr63dCnX9p81ziWmzAyg5eEF8d8yEwNuPNgUQITGuHkxjuq
gjcBToSL9TDpHuW/Azj9i1/X1r2HWVydZ5fx5QEgCkyGoQrb9oxvlDxmI2Q2C+M5BH9OrJ6Lmy6H
DeM+yF4xSpKDz3SOE5myFMAZlxiQwarHB/kvAVLbbNFTg0ixkpUWAxkEWSBmuOVDChvMMV/hNzP4
p4RRExeFaw2MX+J60sUQpgQhcLw4YmWPsxhfr/AepC6hmZN5tn+cgcpEuvcaeI45EAUXww+C0m5D
ij4iewH5ocAdTt89YKp8mlLT7/tv2rOpUlOGL6cAzcCqHoLZF7xmxE2clH0wNeTLMQEHuzfEOaTX
W9JJGHP+aPdkLRstm7wHMkevJepbWJugyFK3QMgjA+StY4gG+uhcox+E7CMvXow1UBPsqAqZcmG0
9T2+/+F/rXdAqBHBl7ntRvjr7RDNwqTrD8zPAlTiDsRIRQ74iJv1KQnSYyNA55sDQEu40f6NKR92
E4I/IQNRpDJ9L+z8PCKe5b1MGIH2L5/5qQF0yh8plc/8TnIqfbiWYjpBkHhioFmiEBfS6BUXuNSe
huCh6pDVb9z0ypjaL23kgN0kVkI0ZqJ1O6yA/aF+V7tlr18BCuL5xD9MaZQZXTcw1+qzGkLoIRca
MvsY4tM9HNgICeORB0ChprCxRA8ZBnkPvL+I/gara55DBV9dzPcT+so3WRKJIscE+ZDZA1nN+qGc
GiwhlSqy/1l3S0GrFreQN1YqHM8KtZgCHqkOSd5GfWSTREDhMzJg2pY4twUJ4RNweUbebFNeYQPE
6FTvIC1ctxxaFzGjJjmSSxin3sCkQfapG4KRJbiCiWGlL/51xN69zNu6i6dsgjJJKnejWw5PFKB2
o3UmXKV/jVuy5A4mlzqgBWNp/rgl3/CFqcYh5IOtm7MQ3qOXxg9lDI35MeF84xVzILCClyLqWI/k
SqJMNwdL9sYxlRX+DKQMw8bv1iUFUkcy1xMfhO+Cl7A+OoamW6IqaZ2pUdSE4SWd4B5DyUDcPE3Y
NsG/Gw2Q0Tj15nEuuDOck+AohD7oU1iChCE52fHtPtUkKMl4LM30KgXFqf57WQVcAnIidM4rN6Fy
TtUs6gFfhsOtJ/YCjdyrjD6le6onq8nqCdpyW2MM8oYBBxy3anYH1LCv8ADfMbVn6+HqoNVr2oBl
p2UrWAc9VysiUJ44D8KLlyB7pEnkDm2Md9DHZmtOrmmQmcDUZFMMI7gKXOoxfttYflh8QHhtqKOQ
nEKRs1v9HVQLehItcUlmVxAlcBwSWWd+NDINQMZKlS3UgbFoJFFl9oFEGQfI6FogU2C4h2hqiEcr
WSQWOgHzpk3U8Qb2xJox+7oIBoAlI1X2JH3mSFf2Wv/gSTZcQv/mcts/x4J5yvFncaHdfmUFD4W2
unerop4iidocLgWF3D4+2ENNXWa8cGhm4LKIzKfLA/4etTYkV4/Boz2AhfR077sPP4VEKZbZ+/Ih
y7M+0lcruc2xuYZCR4Xl9Q4KXD/GbNzDHc8IvJw+5j3VZrImdIokKmJMbb0FcLOzfAE4blcUhzNz
oPf8+xUerFQf2IZAnVxm+m3dwBBLADU5h1Z34mQZ96FYFrfvkFTJSwqVqNlMwIFyD+byj5VbuxNj
6BCMinvZwx6a/fE9XQJHuLxPI999vFQF1oZ5wQz/pXAEVkjvFhhmheTHqTwim485VL/L8kQyTAjH
gv4RImR9asgvmzpjJYtfEcP/nzm65kxABYiWqdmc8G0IN7KSemlwd4tkvjcedgo4w/wv1x8GtJ5F
tT4Q3EKVCmKRweShmN7Ul57lUnLfG7sGU2WOyF2ebRhMZkwDNJwStLHCJ6oXCtmd/5F0ZkuqYt0W
fiIiVLDhlh4UFRRRbwhNG1TABqV7+vrWrjgVp6r+2jszN7LmmnPM0TwIZYU1dXhAeBFr+criwt4A
crOoAf3sS+bt9DnUsNQqEIbH4RZan/WHEOAH8h7kPvdcT09cxXyd92ESlEiwizOYKSW4OTSbzyZn
Y6GjQSO33ByCKkpL3iIErxn5vW+X7NQsLGBUESGzyA9M1eRd44SPSDwjBArtIa3bh1ilHM7kewHO
BpnnvhZTTeXelxNYONIUye5S4RUJiUw9TLaf+QjiJbQ1H9CCpjLZVvYEuSBiGIY4eZbv2YX74nYk
J2Q+nkEr65b55TnPN7AJIDt03m19yP9RnV+25ACYkNwhg/zi3eK86KA767N4kp1LDDB2xqDQOm3Z
jKRER7jDD2wWva4YSQYeYbzmCPbXZ9Pi/xYKtg7kmooSS2vvQRu3OpoofOV8UomYEFNX3t4EcDtT
4c3kRET+1bPJ9rEkY5akZplZ58eapDvR6PMyDjYTj+egNz5kCoZFiMse/rnW+C9dlod8/nJ76DHJ
0GVO/7HSKhlgxosrEC6wOTPkawazDFyJDbXFaE1rFdYzBE1mNkM6sURVS8o1zBq4y/SIHojjgeQl
8Pl8rXopX0ToMXiLgXJ/nFXFUdDvEDmUrofgmhVpwlxQFKbM/3L0yyliBQ5QGTJjegNWPL9LaqZh
S+A1qbWGCJNrVz3rO51QYGXQLsBv/W7duLAHCxGW+cbUk37KwoJoAbHP6XGyhWc9+Tr+HTKk4uUr
bpmdoJbcifAoyKqF5h0w7DiTaZ/euodc9M5qpwiG+sQoYZsCS4hRE9CjCJ5r2WT43PV9GfSaF4jA
O3r78Lto92zeAUc7XwalTaZylDCSw9M+wx09juawxfp/CTvcC1t3DkqIFynyq/sSsdA2XxNM5IDi
rq+gwgmPG4tZt4aqqzqksAUSf0qi5ibOQxTbnA+7dTMCvT8Yb+Tr3/q2rNgODqj7xFU7kxjjiNlr
Rg2dXef5XPorOOXF/LZ7HXp/gz8oaZ85d3ugcHOOqSbtAfYgKVLwp0KGekB+XLNw38LgBy81FMw1
SVG5fQ368z6uyUtlnc8E4RnCyzJfoAhupwBJWnkkPtBLXUQD4s+gl+51VZuMOVCRng5vsy+5P69b
cA0wsmaIjp2IVw/hysBja3B5HjL3aVWb/KTCj5pXG2nfeM3xsW5MYpbnk+lvdj98WDkpKFaY0zGc
H7ImhatrPM4Dt/NKqv+V+s+nZxN4Si9FpCD+oVClPVhOhmKpAe8U9xH0cx2/JPgssPa8PpfyfGJJ
NGCE+gBDYmvuj5ek8czeCGhWgLXkpP+mB7JHsf24skB+uMM5S0xd5puyw7UKXg+gU62iTUAZgIGE
zD081H9UEMlSzGoKrcCtrMSr0FDWfp9NBFSVmRI8DY4w9ZEuBOeTKQpRm5ALxXvP/x2/KROo2Fph
J67D24ZhZpBAbKgUQ7q694Fh1ga3EB5713VJK70uDio6aCKDFQebTZPhjJsarvg0NX+UAKR8fo65
R+Oyn+GYiLAg5IRt+Pobz0b7YtsL2ktHVmdjDf/q/X0Grkj8Ercwuy1Q9dLpZs9/ZJUbKDagIkMZ
+JOQyRDyRnL80AWRsJhb5pNtciQRmrSh6oyjvne3c7qC+x7ABKprz0nCAeD80CWXDYSPXhcyMvzM
tXqSZpnLA4P5DOx5XTDjGXdfNcbLEk5py6xyjxidxKmFu536WYS9s4+dsFgysq0ggcMc8YZ9WLoM
xWI/euKBNp4h3xyz1sJeYlYYDzrKOkYEBLuonCY4NbCKgkSE5+QiFQRC/oUk0IgpDIjXmnh9toPS
3YSWK49NZraauI+X9gW+Domq5q2r/3p4Jk9oi8pFb0ahvCjbN00XJFObYslLX5kp2+Uu+NHpZlFp
sTg1eky5dy93YfTu00CBEvvCYIaEVv+1FyussS3ZX1zsiTNfcJzoF4poDKMM/A6rAdbS0JgUIMHX
JtnimGgyYX29z/SHREm2+9ORkbtjM7N+0ZvA7cwAzVj251dbhkWQzzr7FsEqjRMXCamOTZ3BUHQV
A1JzIWKEnOLOlfSWBHVCAt0+MOx99ZyVEMBIs+I4yYDZWbiS7Ml0hOlx4RJ074pMQQBKLlqR5J1y
qPO/35r7xyFCG3VEs048mmHIhN1eFRltHL5sTntrULNhWkAo0zlxLNHJ2AP9qJE9Qjaf+GBo8dB5
BKyygrHT8xNPWkD3O+LaGL6Xyd8XSO/ji84DD9rwX40kOpMvjp0Wbw/2bLXVXGr3RfTgxCHxeAWI
FSqAK/mGgLtZyj4T4DrI1/eQP4DVsly4LqDM40eCDxPxd3Tf2wnE8IYGEpWQvVIDyR/q6kkR8Y99
FgEil7TaEB5kkwwK9+G5ZvsIO54MEGjMqcn2hpkHgdb+uVgxo+eLkvebdDKcNtEH+wqLSQZCo/UH
ZoLKGfEu+9PGFld3OhUNKLvUYys6tbCzUpPsHo9Vw0z4SgvsDDQEDS68AorcB/3HE74T8WTkhDN3
2AOgttzuHChYrLYfCxwx/NQYQn7lmeg3zMcEkwPhstdfZD7WxTMVnOzlk8MKfwSNFTy4nP0VDn9I
GL4RXquOmGBY1nlkugJiDaeFVZkylFx45kWAr+sqidFYwMsFTxtA3R6SOHvTO7BZ8Xr/Sy0MShg9
bH7ZSyy/RLeOnNGK9f7qGRFm7F050OKLl9gM9Ixln7XPlYS+t58uMoPvaYmfR+DfX4xufzz9AW3i
wB1YQ70xU4sFlSNhACfrArdjyxzcgl80YU9MS0HmEYKx9Wia8xOgZIKD05k9fkY8TlF/omBiQVxj
V0leNoZ7BB3Pn1gq9KmIkyn7Sg8bQdqNFnT6QW1MyZzGa21OyfMzuyEzvj9X57eIVGeHwAB8Mb+O
4vI1mJGn2UIhs24QUxOn4gMYYI+HnxXBsBFUNP6Bqor/GxTqdgoX7Rvd7hS7XpxFqHrN3qzY043Q
cSjTYn/fF+ckvOpXP9ldeRAkegqX0K26eLlPp4hYlDP7QdmKv2fYYiSjzVE4LSE3tpc+bFlMmFbj
nbx6YJudhGiRWcZNMcXu+BTBmRfKkSBfFIwDj2a+v+wdoS4jZ2HsPSWz7sLxZ53DJgllVR7W8wxY
EOyKdclL0V7iO7IEpiN5TNky9yJ2Jm/mqt2DHQt106OynX9wAaBCqLH6ZYAhp/wMgRoq9f790JmH
8Fql2A2Xt02DKwTVP234rzWYPyQuJCryVDmTmK3GI/99eC2Jg3cSWKi9+MODzEhPbg/vDmb1BI1a
ubyj2/gbHW+ry8eiEUbRfBoI+m3Lqn1kvthtMMVKlxHHqfUa2ifEGVHGUMdeHBH+osb5gD01hPfW
BiNFJhYN0JJPJ361k7fsdNYS9F2PrmwC/ejlq4tiNzpXq/JcTW90UlXcp/2o1vfda1nBGZOPVSzP
P6sKlsp3mQd9KGrQlyjl6wHFLIHcjV4IecV7PnYU77tWpw8HqMAmL96vI7FWE7LBbDViOH5Mk1kK
3ZrxK3XBg9yE5XAvQprmsIR7hBXwrRSWfu+QnhjushwMT2shXjezn8dqjDul0T97wX0UC6XHqn8G
qYGb8XW/y7HTzOgIp4CSb6FfebEXLmYNxHXRM41Zq+UrXrY2FlJdQneTuKah71iTU5vFFoy2DWWh
IBePQAMEEoDLXQ/VURVNzA+IBRedPcJSc2K/tSlCL+Jf5SkAvVWyv8GEIPjOhlt69CXqYYvwOwoR
HQWLGCXusdcDGJg/mJARVM6/y6F72ybTKiD+PBKpm/idRrKbLke2UTMSlUsVGhqLcQ8PyKFT8b9P
YiYBtiuFixNT1OJCj40qJeFHu4N0H1j8HdRRz1/0TDYnfhuBAoiGARMuD29CtH8oVrx09/TGqHPU
dS48LVM3CcqQHdh2+DZS4UlQtxrEcWhJiQfGTJvzT/sSTZhU5L8CKJnSLNRHSTQJk6i/yrZo5QZh
sr9BeU7O3U46cXiBwQd0e/zCbbM+srSD9fIS4kX0D5BnxbFnk8C2VgaQ5hn9LNBo2r0HTmr/kGnQ
bDBpdD8a/9TslP1jw+HvtmABMPlIUWvA5qkbSAirCLYfPYFoThgjadyYYQOZmDjcQtTtSJhA6Mke
NXhMjwQ6/oEeAEC9b9iCRbxVHGFljORPF+0L7L2voPSy+5ehxc7Gm9sOHvAreD31HwOyIv57jZEk
CTSw2sO81YAo6iGk5pIm7vhYRWwYnB6FIG4RfEPYbmGRkkqDHSa025E2UYnYMQApfqk9kPTfsmZ+
3UBXlZmN09SEl9qBIxc6J3eyvFsCVN4iNo7Q4fF5ECFQRcNocORBoTjBlJYf5XvV2SdLnuRni3Rb
RjnXc8xvhHPJDvIeMSRiX6aNw/cWgivBZGiu3ushUtbapvMySBqxzsArxmA39qtNjYZFROQ93Wwj
cYmigl5Bo0RdqC7RpegtWeNPVw1oypJFtimcGx6ToKU6kYi7YXg/fBF4F/OR09nVVUs3pTGycFng
sn0F+ogK/l5yr4q7lSzC+MXVfmX39lpjSAKXTQKM/R74RYuMHhMx9PIL2+pjjDAhebMgaz0xHX2h
eAvBs+wVR/Bi68tWjwkMQp7qIYyCaXmPqAPUf9EZr/pbDD7UBVup7YhSv2elcDtQXzqWA4LlAB1T
V1ZPPKKwSvjrLq8NqQDW8JQD1VCweP/36moStbgsrDBYGHiNK61eEG+wTrleJr6iAyUuWVzHL1Z+
LPnFSYLBEY8J1rUe7uhtYKCX4btN9Xvr1WWw5d+JynvO4Deq+3orB0+gX4F2pii8yxm7AlgMbHw7
VAYDf1QZ180t/NmgGhc20jWZB0L/3jdGVJ7fJnOpwVhiPaecrCRsY2jXs/Gs2l033+1XiHfe82d4
C9WVYM8jerTLWRoOZhXL6cwUVKRhhNzSGC3Sw21Wb8dBx6rhN+sxPUk8ZTUY+sqq8lRIwgwygRzU
oNy0jDofODr9K1ZgmZl6V1eaF/Fw3i5xAoaBgTPF9j0rNi+zR4geTBp/lBnjn4ZyAlmF6qZ2qV8D
Flssz9Udx/dvaNyOxRYP6mTf2yN3QIAEjWmBb47QD6TLbjuhK0dmGSItir5/I79GXj2JOrQmkArA
Cobrjjw/JuqdAL5S8x8wAXJyY+2WG/msCfrBaKFGMCgIbOjFAl9JAwmaWhGn8X3OTs+nWdvL8wk3
yRTEgFYasd5LqECFTjmf1hd1hV9QG94geHIK52wA42b5vrQX0o/Zgnjs8m4hfwM4REuAzh3dFbgL
FIAxdgkIHiYR6onrgUKZz5/HYo/06HbiaqODkM/1ehKjPGA/VYWgtXt2VVVAIeKYwwgjVluoLFOA
S+ZiT/1rVmyL71tpgLDmhcr4794nAL044VaCWiV1je2T3TjagC/tAOKLNT87KCo6gzUrQojMRPiV
0CkHJOghgogpiCwQ0TpQYJFSoOQ63f2ToSNypYDT5S14MmmpNzhRdlRQrY9XA20Ozh9ozzHgOY2j
UkWFzuLse2HyL7CnQaZNoDoyrCTmmpUjIsbeJzLhEGlXwK7P0+PErymXkyMWGnR9nnIiAFXZTiCF
LaXLPbztiN5MTdY4P2a0KmKvgnWKIPan5BpXXF0rJAUcqgE1FmS1RNoPdon08FSv36fxBYFccrUB
XVN2zKAb5JVAYwKeyHUGO/5/jkTyp7+3Khx1zuVzy8qPP90YEtHVHICu3PCfo67K2s8FtJ61vB+o
GTqtx221R4EdDo7fPXEx6JfYxhADyd3BgxQOSQwSgpXeCwuGjx7aUhwXRGv/hIE1OALnUsip7hxf
rm3m6Mn0CYZ9+2OoRaB8yE/izzNnW4RUqQ4+f92uEQz6VRk3UPqS8BuUy8r/noHooRMtuSvKmM8L
RfZxEpa0D3zNwYzVNrN6u6I13rbbjjrLDzrxMcMB6JRX3V+fld5tfl8nQ41XuIFWi/wTSxmKHnfd
GqUUbwA9cO+IYWLcLJQwX7N8Ww+3yF9ZTH2ZQR/HZpFWInzlyI66UYx7JDocPB3YbEs0DXjH0zvT
0V3p6L4vC+4PzGf3cWAluXwFI7486tKHDl+PIazzWYh8w5TF6OopkunkiGchb25/MHUV2mXlWLDx
KdgkR+oOkRtjDHLaf2vyBDIEsYvfgARXH58a9nv3/Y1xHisWKFis4eC3D4Pu8j69QhYI2QHDjmQF
t3BHhurst5Uxu5l3rYanCew8Fm0foQK5owZlrkC5h0qfHmJfHb9xehyHctwP5aBHDxTKdIk73paU
robOg79irsNufl0/ltSUrRInRIckR3ZJZLSMsbyoQvFMGnHKR0f25XQn6UgXbESMulg7Pw2KDzNX
s6lPI0kXGX2sPNCG8nigrRhUuPxITeKVpHnAIICmYKgXivi80kZvzk/+UCACSKsxy1UoFOBzFVIc
/QZJBwolFIF40Nfyf3JT1FT8cYedxil/4WL57688kubfDQvqwXb0N4R/sVfgdSczfo0UUDPkHS4H
N3SljxU/cRuCRcH1S8/foFb00bYi6ZprGTUZ3pbYWcXwm+fVYnzMw+8288cbeYPS1xmuHpt6eluP
LNn/Msw+j/yOP3kxxOtuDJrO1k5PVoPF98KPUM+Gu39KztkgfDoT3BJwg4lruHUyFzX0UxWKGpF8
6zFv2V17gFQVexB2T2HBgf6jph5y14C8oED4GyAvRCOI4+AaRS1cpuryOlSMDLCG2HSjstebWKIO
kmnijoM3vBKwrZedHNQlNihIHCarkqkCdi7n27+6LZzgXCJGR+swVfnFAtYMriyp3O9fi3xECXli
eYwTSxJwyorlYNN366O8HMwnqt7GA597AnoWJcOX/u6rFyraR5wTrvP3w5c6oE9F1bYvFt8FK2o6
qxacBI385blBi3edyxjr0e4UW47iZE7b2Czb43jW0BnQvTOmV5iBu30UUqTkpNDHacoRojMNrbAR
e1GUqKb7utUhpICFXDV+3MGeC4xnyRNtlt2qj/0S/FbJ//39KKiYb+0KjKBPxZiSXDPM/8Fi/eCT
lor+51GhzO7DzNiy2ufXIvg53XYcZdQylD2HPvFB5q725NeJGJOc/PbszDlHqM8fYS/99cJeTDmF
TQkxd0e5HPE/3LCF25fLcW2IegkSwup+Ju1Hf6xkgOzQ26cRfEr2MAAsiwnMNSU1Pnj5Q6DkDxmW
eBQMjg2Biv8sifAnWWWIf1imp/ok0yEIcdj6m+dL++CEiU8HnAzUVZX5ObQQTWvrulS9KqyAufqa
QhSUSxCwjfgGzZ2DMNV6af0LWir/abzdKy8jxwGqSTUf3K3aZTf9NSEJg6hxDcfcAiMcJHr85xb3
o8kKk2UuaotVWDjiWc7r0nmvJxbGUqZQjX6uugwniSRf9w3pA5UULRlGh+MF9vKsdTOnXhMxoYA5
MCJDmFxiksQJERZYbFP+JLYDkC5cMdIXBDthNGrCQ7OZhNj9ZayQMp/NmS0RMyjTBiERIV+UPuUk
GKRlfF3AveHVOpD98GRpphpDY2RmUDgFfz5X9IQ8138NAPMIX23s4i4yv7GKAvPEgwA1BJJDdimQ
bcC9BE2cpaQlBy3r1pHFPT+xgGYHEMwpxO//eTw4kxbxAJ80nV0/NyzFMRMk3wVV9OcMgOYfhqAM
vh1qovFbtjxUa2C1Vm/RgJo9jT6+WMriy8LQo2YD3/Wc10j/OTLgFOgabxhsFG5c8xPVgKxjaA4f
gmsyMzNVmANoZCht+/cLG6MxjxFrbn3fNzY3ixo9oALRFOpwwMD6biKICQu/Xghqy3HL+MVI6hFg
0iVBOTQ4JA5mbWuoMht0YfYo7iIB8n6tr3V5rIewKCDYaXiTetJWxnWCL1aycVI9YVkF8NROP/A8
QJKDhrcI1oVxRd1L/BcbJX1gC6QCZwLvDt8ZKQE/4IcYhOdahOdA6iYjoiV5+b4ei//MW4JpoN5u
RpsMzUFqlGwfv9CmYIuWbFkRcTwP5UiDddlgyMH22Rwd3pr4vWh4THKPmHMdaqIpu8NVHeRDrS80
G9iJQZnBuZdfxre1OQN8lAMrOrH+mBODBp/QojN2VlejQ8N/R1fxD9p7Q73Ybm6rK1+AMFtSs7B8
2o1wsk30j4F2oL+FA7oRIZw97C575sMbH79w1Df4+kBhA2T3C7/ENQ8jS4CeIc+kMYhGIzlKmv5/
R4mEmzMPEtocGraEwBqymQAtXkbzMIEKoaIJJr02NBVXnqM4rK3DzcBfcUW886q2oLqYPeZBMo2H
Xo7d+wOKNFe3+UfLZKFAiQ8zbJhpatgCoc/VBT9EU5bLCetxvEkwijozL2EsJN6ElrVIRVQCAD/A
Yw/rkEEsXoBaRxNQLgjkXlGGhfz+x9E9FbrQJuvxxO2oGQDpL448admZ17JrormsWGg02of+ksaH
zkISuOWdt5ArB9IcWzuwlYqKcWVDNTAy3OceZPDBCtROIFjOSThGtCZ+GvnAROFEjeTTMYAMomrF
mhYnFdSLbgZLAxS5I4uUbHIcgvwhjv6/EK8JE82tceuhUxKmhao25nkbfEKJSRKyDnmIzbdQfgE5
Y2hzpn3hOynsyu3WzYmlFZHIqc9SwaTWwQ9ITao/C1RNMR8jYzwdQoiZwryt3Bqntxz2zvIqUJKr
9bGLj54igH4zUGF+h+ybPK8bIDZoOLpvKCnYgWPUyo9ICjZT1mp4xVEvvprA/GbMVQs1moUbO9qR
jT3ErPzoVzyBrLcPIbFFf85rtyEaeFWTicBLeGKtZjG38OlN1aVEZlbJ/okrbuLURrrBo4pPnAbH
kk2GKSjg3GvhT7GxM5QMWjEw+RYIrDUUYyemU/oQA7M5j1eSvzr8Mz7mgBA/PV32yX+Bzddf4AJj
gl6HXE0tm6Ln8geHhbrBqz80KhRMt06DR5ieitMvTP8kHBrxIDP71vWuY+yQElYaNTS0tI1c7PBe
Ia2dCwYf/n4C8x1b0JTFb+K3dMChk2DgPedMm60Jc2ADRbUObpuXwbYYBYmPqv6+T1jUQ+haocU5
9DYpby10ylMPpjQ4zr8XhmZbpzZNkQnw+uXmQO+Mp7d9O/thpe+nX3uERaJyJAP+RwltptgSfFEL
uH1tj0GriQGodwXSVOBCs+MPpBmqCrJ02LagBxSqmGf8NnuIsYDzXSGA+FGQuRC7g1rwcSdnaVZD
xyBwPZRhJvG6LAdWAy8OW5rwaVz+lWmF3bYI/Kk211MK4vwy8s1Q1lNqCcae5pjUMImKgkqgMsZW
AsOkFxSzz+y+m9itWa0qYxDUgRIK4jSSp/2PaBu6vY7znGG0JLyRPv6r0TmYLxHI0prfS2MOKd3d
Cnj130kUC5cPRySbieDWGmvxA4FykAXhaeD4KF+4O0r8Xx6WqCY9Q5lJHvQ3FQW7caOqccM0nMoT
KoCQazEx7mcuchRWHEFcsAh3BE7C+xlCI4LI3OE7ubKoPJwXLWVLfBPscLud5QRV2gW99cTOtQAW
CmsqZHs4v9SSznmdlHrBsmZiDuDC3WEfAcvxpjMEUReHCF4+Ru2WyNahIaMs+mofgE0gSA/wFa+K
m0H3pg/njGYj0qypViDJUEIwFDE+l9Gq7wGlTSvnGki4yyhGLD5ovBzGgERUPRAqs3IkE0b08WoK
PiV6Kk7wTf+YB7oqTEuFj2ZnjwB7GGn43nR/7DKw1HzPgOTg1yjaQUizPwR4RSNyMxmsa+PcTZ/2
HaMCbcf9FsAAIrYWTJRzCJ1qlxDQbVRaHI3E5CGAUh5bfPX789KCEBk2Zqw9vF/w1v8Sh4pP+M7L
FMtkfIpwWtCAXcRy+Q/UFg77A9IG4Xz4ZdULWY8l6ERP+w8c9cfvYpYw5Dj3J8bLpHlWyU+kE0rc
fl/Pa+y1P07uv/2ryU3D4+v7SPFmXyezyv342Giz+xReOH/K0e5ufV9aGeRBcyxK/ROj2RI0QHDk
ANeETc/qM+xU0MDpIDEGCHObaRZ050Xb9H/fILk0bsbbog8iw4g6qSUuK9ndPS6mvQWcbU8UIBUA
ALe+FIPTWpuz0vdVEKTn34NEgvz0RjXIxwZ3BTEG/T99Kx+k+bMgGxvgT2Wpl/H3bmZjk6SzxdPc
XFRov8XmD+7jUpi8x4cb1nKlMFEUnl73s1j5oT3paacXN0xtbkhac+DsI9imuCJiB2NGPQRNGckD
PvHsu7nr2A1IrA8QZ/NB5Bi7K/+f6tlPw00RFRgPE/sanOCZnQmYZ1O7xUkSle/dyBZ3a8ni0Zs3
gQqgCQ8eXExYa9Q2mLyl6mLToy8nyzH8B34Mxk/YI3RIh4ruVdiI5rSFFzDo7cdJDJgR/muFjYW1
RIUJWK1fzwjdgSze59znNSwlXpIxjAlihbD75zSeJkt1PjSHe7Br6/xaPG3V7OYj2qsJvx2KFCP6
m6CI6Gowgl529VI0iiOsriZzBJHDnwkgxbjVh/pEUQRDuRnkn2hjG0NKg233bmjCnOT/dn/qVftD
rOEtJX3kXu3OaziZkJv0wmCbiU0IB+wzlQ6FI8jAYGg6T5OETMhjgA8TvicXcxocFOPmineJrTwD
imzeoCPc3YAIn0thAtsAPLbUDWAt5jR4UPS/6bLVLxMH4MLiZ2wDxvehTHFbtbMnpQPjdbKBoDrr
81utY0D2GvMyNUTqYGQBWjQVhmw1jZ+qcXND4WBSFv0gTnkcx3bBef/X1KmoVobGFce8ocWtWSwV
lLbV9M4V1RibMXd8Cd2CXR7aHkDVjMAHmflt7JFuFTIJKTNU+drXTbwxTQo1DB4W2pSS+rahWoM5
wu41IfDQT5yeEG8QV0ye9Oyga1dmCRlJXWmSHslFcekbGdaiOgtHzgIVuuU3HftTXkYvCY6SieQj
GOiFlSK4pfc1rcYB6p29Lz8ivdjMSAwrpCcwmUEwRM0dK8fUHM1LKB2Sux2Y0sjOnQ033EMbIiQ4
YlZv0Ffpg3OBEV89H9MpXq1/Nzowj5ZZQmjEjgkh0pYb4Gps0OWyXKY7+PFvr4DyjmUQtCOMrqEu
Zi7Pmg8M/pmxZQdqEL/kJWa3UmyaQj5Wmm0T45dqJR0TpGKK9jxXtIdYjpT+NRrV2oKwDqg82nOu
6D+bjXrx0PFzAWIceWymPdx6rY5376HnOtHU1o0WFGkQ1DGQbpGwCM+eFM2Ure7LKDciE09lMBOb
64aBtmDgxZdLe+tQXyG2bYGR1+yYed+Od2uB+qRvgYVYQ+vmVLOBKV6FxGU40FMaWxCs3OojahzA
jf+4jxCpk7tRiFxnpQjLVssdHHFWiWg76Pcy7yQermxV2L0265d1NTnQiyHPDpaXpppnNiTQR9el
LumD9ddpnPqcO+QBCKkQjtk6pRTtEe/XsXOYhnmTn5grfiMxtqEEcIeg1SrX4IITT7i4aMFLYUbg
1PZTx7vavHO5w2LjQx04sH3gKvgvUMIjnjMLZqwjbumcPZ7KFIbexzhab4Tn+4xgBNwE8RUDBaUf
ToGK30fplLrq6oROGM2E8M5jdelkeyr+BFn7j+8OMffMcoCm5OVFsbgRd6yFHKDkamwqIeuSFbMk
eSDUiSzALZtdUD9C/4q599NYzZkL7QfqW5VMt0pHf0XwOMZ9XK+RpMdUJFpHe6ggSE6JvHthx/GD
tfVmBi6Epza9OXFkoaqdYB/BEoLo23Asvn+Q5eB58LufSGPwrNEEuQ6T+Ku1JcgwKAzoZLeX80Tf
1mh9aABnRrpQRuJL94LOlr91CCcUl578/rDT2uloQqLf9HXOfBkD6ppLCLTjzAKlheJIDwV9qdC5
0Sh/w1OzSHgb/ae+5n3A2I1xDF2Xk4z1wXzkI+mDUDURvbJeRznTjs5Sh7EVmw2oAphdcoWxRyHo
chzU8C8xTw4AjdsjbQ5WxSxEf1NkOwuQR34YYUl6t+n7gMuGHJ1df5ltRajG350+j8cBZz0S3UwB
cSuNmLKtJ92ODySHsRe3wQ4OfM1OT4Z6C4SLGyVci0Rox6paY+WQk22xbW0VXZqRTMFNNNY4SeEM
dx8oGEr4pFeWMHxCgqU1RynkTRSJEE+zQwgO6zyo0aiTG1IZClENCK2PMtd9Y6Q6BkINBv/XgOYf
EjvAUjJnTcBvZ6Ajt8HorFL8d7NxqQx5pM5zJGv4M9+Np6b44lBVPY0M+uPXqHiG0cvYijKO+mkq
KxwDFBdoZn/226OGWrgoYqjB8p5OZYJaT3S6XwQiDzMDev9q41xbdxbaPQ8xHO/cIlljEKY9Surc
x0g6zkZnqdZjf3/oE0oz/rE71TxSXS4ibGPLEZ8nBrHAFADJGq/xYdryYcOmHVMpfv77fPUAUxbM
4ha8z1q7cDwOjLsUG9IFAMjMR0B5VMM9fHjstvgqfCDvaX/1NWDsJEuWEh9sfxteF+4gDqV0GoSt
LbGeRvXCE72Zb10G5Njd8WGgapO/wUfDh8oYnyDXJwNYe5glxDQuAR5Naaf6Y34kJcIeLXHVZ2Be
AICLBBN01rXe7YgOAQzAzQtP1K+BFYf59vkVQKc4/PdsqigNPZ1+P66OA9yDFDoAnT6HTwgsmu5g
npn3iJRNN7+AcMD8AbRBK81zIgU0bBDNrlUtibBd4rEQsgw1hRNwpOQHb7pq0RSrVu7hwb3oOw/7
2Lfggew7qyJkV3IaXiWBcraU3cfhx8gmaGNAdpTgfDPgf80gCN9nJZU+BrseobzBsjjZP+ZJkKE/
AAIFDEGBic0rOCbauHJKoVFYcCfhIzFgZ7BxX6Iu3PA9Ka9M3PPhGtmxdvWO4l0D8YBCDYBKJqLw
mxoJJQy3pFMeQdyHLigUVyLd2eOYHDBpNVVrciGGsT5AWICkwO56WmMd+8FrqqZxZD02Io2H17ex
COjA8lRHwOl1KxZ3jHq9DygExi0s7XQSkz2gNv2xx8JNr6aM6qKXXvPlyBFZ4VAPWRH7EQ1tPLMB
6T2iljLQEZYMEEvN+fJtxqAIPwLImVN0QDJx1Qyhu7YE0OBjAtOQHpoYotP0ak0LxMWVsYluyJzJ
JiYCbjR/muUFrvMCSpTeYv9y+mCtq4mvP/kZMi8CN0pQP4SGf04Jgj3ZOvT/uAvpLwBjOnuIOV+D
gQVT319UcJHDF786+GQJ7jwQ9KLaQ4Ym+yRW3ccA0J+kH+53dQodivgESf+sZANa1qCvZ3s2q7G0
xIXXSXS+DdcAtn9YK7GjrY9wlMCVJRwGmeN0xT6+9dv+g/I4Lvgqgn+8rzWGXVZJb3bKIEZ8HBn5
IpE4sR0gU/RlGGTpBkiLC9EVSQMUC5qnwuqmmVG4stNR7kRBAOF0p1jA8iqBjZkQUrTJGbHd9uYo
0Wv1tuGLGPSbMXsRPu+vLe6e1JvwQE+MoUhQbtiBveGG4rLBESSwQHRbNGg8bXKbMjiK3IEofamu
LHuXI65MYzjrpo8IxywbzfhYO+/4qF4azK8XLV+2unrXIPc7asOm2+H5r1/EZMU1BrhDXZfWGMHb
RM343C5g12AhHfGkjYXc7EiTrl+9Hj0ZubmccraK0FTvxhtQNl2p88GSTbvZdwrjQx+5nejgNPzM
1znIRhSoy2fMd8hs0opHIx2LHbBXxsCI3nvfUmlF3QG0kGXU8OJdkp3cxIfS6HbEcQr7Jda7Z37M
ZH7iINAR+sjXGIahmWJyYFF65zdPteCdeA+vc7GCYnxgH63yecAWmH6p8iu6gKB3poYF7P/TFTWb
U9XR+oI0cMpgWUMsK4y3r4aT5W1fxU+v9FNeT36dfQWEeJBEIJntTjJZ9Ni8oDhAEGpOF1uae2jv
/BGeND9vkzNZ6ihEtzxCevkc/Nt42n06JxWfhf0DsJaLYUJ15Ca1RuY7HnMcRWHkP6UrbM3uU/6p
H8P66mP8QgL5LSxmOD2w9wJldASwpuhjUPGxA4Rm8R4OdQ7+b4qAVN9yOjDnXTx9kGsu55KXhevD
wpMGvRzqt7iweNoqQTA9zssreqEO3aSqBe8ttYrjUz921u3y7w2Y8v1L3nL0adxHuGWB+xuPPU+w
AozBq5LudX83CmNTTm+M5AIeZH1JzADuWxwHHhxrzHj00grKqXGEwuDRORtvpl+fcD/Mz7iiMh2n
IlRwaM+ClKqh1ybWkQU+f1ReOvcrWplbX+c+lDXJAr6Hh/5DY5D7oCY/hgROAV08ogqdppfMKT7H
bEHCaHc84ks5o4OhNifsazJr30L3FIKx0v5S5G0eukZnC60MQ5kzqlWGdnFpDbU9NkucFug2ird5
iXaUyBckwHiOeECEuMlheqX1nfw8Pj6j60jPbVQCH6tHV/fw5GNJuCvywueiBzU1BbLlvXBJnFkL
0wexnQGrg+z4gkP1sbLZlwZF1MXnSjWEt42K9GpIWb9NP4shfRt9kKL1YMYYRy4WhXHQ4s+GRp5+
MqFt3KfbgT79vNnl9Vlr1fDfwEPZ2OH+oe37mjS3NhVj1H8s3dWSYukSBeAnIgKXW7ygcOeGKNzd
n/58u+dE9EhXzxTU5pfMlUvQyj2gcClor14o/IEQv3OchUyjtjXTnZ+0z7uxGYc0VuZYass8ICbu
2waFzaMQLkxKQ4lgAYv+Iy5L+YSoi6NSDTqTIYdWX3R6OPNkCUTyCrCOj6rMV0wWJ65CGF6rtA1X
0RgwRBw1kewRKqgeSQQgyTHbkE9yNRhyPXL7JhNDyVM9zKM1gXnASJ/Eg0jn2LtCN6f4m//mD4Nv
fj6pfxT+zQnRE6LoRyfniAVBVx/TtEb3FzKwLYWNgYIJeQpm5NguJn4PlX0nVA8WNClWmY3YSl3z
s8r3AiSr8ypvvdwrmFWnfsywejDfrpSMnDuaoOpgWOib+7x6vEmyV5/v/Olj3zXSbUWYcytuRuhW
8yG9JCQEIyv7U4ULddA5UKAeg3/2pfOYid0Xn+lLIo10hktBVar6bCbKjwW60rvCcyfVxWTIL4Gt
2i19SIIV2z3P9Dk1yVatcsUxOz8lFq6kd3UOfCW+Mba06PRBrx/TmUKFZTOt8dw+bd9Fg5gndcue
FZLRHBdDe373zo3nk/Zjkr9r3lFoCwnrLcIA34nnepyeprA1JxmjhDgd1hurpXCkWXGeQ/y9nR9v
zrxaPfA0UtDpx8oplvMJZk8bBtOnCo/GxCDEtaIWjxZjg8Q0OPTK20aM30esqOZsXqqu7eYX66rl
hj91VkO7xYSgGEHjoKGrrktQFq1XMpPfP39SzYMCyWdwK003FtMxH0GYP6J9Hv65OvRQcaGqzkxh
XXkGwnHutpSsoAZhss2UyPagpotV2Zx3NhXMt0MPByG4qo1ITu1V2QPMm8yDyyvw3SAJary0Mv18
bUvmVAiQgbBPLVj2+4BSd7rwP4O+HeQOKSU9/33+PuDB6/aE/bkUcvL3PFABHAomdIp19tRzn3ur
wf1rPeUzzgbMRLZwMeDAxxxXUFWDwr2wqfxzqggamC8o4KJRcs6uKoear6y2pfHTSa+URpg1yq0n
2muXDNPgBkqgdiUcePBuTWqJl165e7p4L3+ayfkDjSgf/Nyi5ODUE0rXUTpGmXPobXoUhiZy5URb
oWGGzCgqeEtnZjDfdPba2TZcmYL6OI+/lQSshbKcPcOuHTOmPPyjfsmNbYrSc/gqRAssDzUlb2f7
JXsonav7gZqwclK/v38+ixQnjsqTE6yLyRwxkDNvlkcdo9ZuEQ1m1LUrbe/rEjzWn4w26noMusLI
9FQ79EDbWvjGbuzlPzCybyndT5g+sxmJRIMZY8UR/egbeZSfCxiXz/5JyKQEKCVH6yKaVjZcv+fH
CgzWTZtcCv6+am2didY0CoJNFQNH+4BphvRCh5K/pY0MVrX4SCVSeNQvycB+6iBcZOsf7E3yJBd5
zhgPdqOK7YCcmb18XeE+YbN/fhVi7c1tQJxF5c0l2VSN/CS7ngqQR2yY6Ms48CBGWLFq3ezWoB68
nUBkKqs1zd9gZ5hajXTvhqZB8GLQpEMWETlD7Y0r51SItp1LP+9G1BVg8jtTSYVNQYnZpMnR1ZFF
bF0abKbUVnFrdl37tJU47uzK1qk1KT0722LaVOJcPbhMNnV2ddBK1xD4CEUjyzbI60zaAVL25Znj
JuFRpRwv3t19lS+ziCft751/2asQyZ+L0GUVUFIqV/Cq0BEMSz99KdR24Xmq629wq1wWrKOaW9OP
5SmZfeJ9YmS7ib65i7Esy0RevS1RnQHyF6/c/i7tT+GEYj3hp3VQH5LfPPpG43EaOcZBrsJvLrwM
At+oYXbljNjBd3XFhsWUuPXuMFNVs1hZnUMh/BeUtyuDhZ/bKJ0/IEkPIt1QovAY2w6BKHs/jxmD
6auOSOElljbbbWNPinfJ34gx3oWocbqBNRAnXgz1rp/c4Zg7OcPDAeUWi/DTWN/qr3P2pPfmteDA
feU+Wy4zPydO4NLnfIDrYixe+orARsgRoiHt8j08KQnjpcs9v93VYqdCOprD1kq0YuscIt1uko2b
aurqLbN8Cpl+LS8wl5T/az2XXkWegU+Bah5MqsC/ex/JJd+VHeCtcikdasn8u/0kGdVcFdA3Hy7k
g0oGzSdREvAnE+8Tb6xCuRNPLEGOAcOVxUf28ANxZ6FP47hvbfT8LwM9KjeE3OJZvg1VroHnp7p+
GjR5xU6di8e/Cc2I0lQgR6p5Ll0N0SZdN71JzpaxX8B4JUwUnJrd12Wk/YRUOpV3MIlYsxTEmRGI
F2e/XnywfftkN012PBhIAGC0dwpVrMdKonDUox+ysXGsFUjJN+wV02UO6YkcG1wax4SgPjZjP4ll
rHCx0QCi3VU3siT7SLRWBiNsh29FkVwTxwGOEucz9Sph47pMNFl+95+F1U8wk0z94GxGg6ogXN4N
k3SnARdpLwFHAWPmb8YJbIgBJwKbKnPAfEII9ZU00oAji7wJHsIWImQ30JDDRvX8Ndy5YZkwzm/u
WMywqeGo00RVQycSLOUTBbBcalG3+X2RLkaEPttZQBrTPUTY463ocQX+7+hZ9U/xVszUPsNN0xe/
BMh9dloFb4KfD6ppPqG+zxSQoyvpxr6ebryXqe/PK/qLQ7r+lt+wbSbjoNRS/Cc+ilKsDNJxQw3O
6nnLtLziPjDTMNodu1yidrXAi1KqWiGH6GV4HDyx9uQGTVcGGfNnK1oMKDX2L111OH8xApMQP/em
+TLyX7joZOsW82P3u7oX/MrGaGDlT36yT9DFP5r3iawxEnghhlPlx6V22Rdfsdz71Iw95KvkVqny
5tv8cn0iXEiliif8qsYbwaqRzm8b9/JjdBygelb1pfto7rVjYzzJH6erni4i6U48GaM5OufJfAhR
eV0Ms/ucanwx5Pj4XDD9C3fau00mF8svnEw/n+atuF0+3sVQrPQZvZB2B6701eKqI3wqFVxQRKI6
ZrGtvWR3rSWaVNiCwPQ3Bc+NKoJH0k9QSvh5eqfFXk2GJsLF7ZysrOLsu/LJUHDbqbiAfpcS0nV7
sryr9IduZcr6kDe1bagE3lUAWjVoyJQQZqEjl3+ibe67n7rXM9vcEQkASeKbh4eePpVzphibegam
oJ10E2klPDqCmTuJb97Xa0cs5cUJiPHp+X7FNK1SLtYOFb5mIB/IxvsnNY2ks4lfQ7HPt7Ce/xu3
3TZS3hQMKqRJfrXw9t+u6cs7e/mHANxKkS5rOJG7fykuuryHXBF687dHcux8y1ZkIdpIEBCheRY5
GcgsuOE4LTO9hB/EMXDkfpToscQqcjP/6dqXVCjP+aoccypUEFsfCeqM5764an/6Eno5T56RSOK1
xM+6p1pWwzNikS6kqq3fAJVn6DQoKl1b/3yWLAHdnG61WoyNK9rQGDyuLQ4iEV/qYdRAQ2qcvoAn
abXsfyetlxjjoKNil8L3irlW6TR9GMUwOWH2sVLYGdAGPR6sdZRxYCII53Bs0CnvNcLcwWuKP6HG
7byLGCREQSn//BYTnStc1wy/NldjJwFuhWj9mBPI61DtxeFhQTtbz8zD9QAhYt2vSIHqLD49K//P
8NFVx0u47SpXv0Aj6ohb+yLJbbjyQbCGKHdBAoGlUymIEIWNFs7Fm5zyXWlxyiV+b6UvZdimFCjO
0t17dQWHcXC5syuRslUg0PBCxLgpsBQR3htemnXE/925n+UrbZXs+vFKspQcS3+AYK0WzgZODufC
hY2AI5VvXwLLVPJsvHgyEDE4ddEW03DOJt/Z1oFDQTXaTCaAxN/qWQc4B4LSdmKom732voTnk/x1
oF4Bl0BndHjGNPUbzXCk+OkHJchpkwvqdCjCicoO5InIU0Mtyp3qkrZjv1E970Bf9drkPiwC3KOP
CkpdZKaxKAaWnPwni9vGtXpWOFfTo2gTe5XEDidmmcy2p2+s3u74OjqPblQqpXeRbQn48iM2mIvd
pHTvesy/F5OJ5CfrCELbzyH3virBM3nUY8UoZtk1/9b/dtLG8MeisG7k6MVHPhkCdFP7YWzyg7gN
kii/sAoF5xn+097LpCw+W4h1+Uw3GMwi7tG5Yi0ZxOzKpwrR5O/qb1LzzeOqroOGwpz9ny2quPMQ
T1gDWXK/zuRvlah8UZ+ehbjOkgH7rawvE9Xp9V5TmGww1H9no+SO8SD1yIQO2TIxOgfAwnEYLalw
Y7dCCGyE8nkemXpvh0SwvLV0OGiFOxYSmer1R1jX0hgyFZGqHoarIiUNE+hIiJMM7Wx2iupMNiNy
NMTOXGAEC2hJ9PK9cxMjnW2eF6JW91h6ts/hXLSqb9yWvo4bEpGQJDwFzBbtUxZkaR/kR5toZxaR
ApRQSiSWxKcEQEMgg76oYgK0YyWv61V9+G9UaKqxVHaFqheoND2vsCJZd5/BxgYoBOib+OXvPFQO
66ErV9dtFBPhYTOlJWOBzZppi+rHYAAE8khlv4HmAfE2vzLvhhDmxAdR8oUr75kJdCXUAfdnVvkA
TEOgINyxSHbtDY9ekwC3xgo+9r7m0TwnS4zPlNH4pBT7DS+2yt/fs1FiuPCqhwNWl6ni16GsQ8sY
eyUCze1KolwlWRNYCmaN6x5Sg0kf5ibffA3zcG6TSC7Df+m/eCYX/+Y+/HQ8f+UKnQgoGl+epIJH
LTaKHmfEgDeICj21JqNDa3trTWKjMxfY8HgSrWQS85Q3akfT8O3ZzfkG+h/GX97/3Z9cf7bXvMV3
8nXZ3JnsWmXGsziStRYzkWyG6azJzd+N2jpZS8rc3YikAEZo4DP5+zYPUdLM79nQ9C6jp/i2bxB+
G1OqGRICSYIkQJa700TDzx2bebIagjZ35B/odrT9Wh6bk/6tjs34MJ295GikvP5KINYE0AcbH0Wn
uqaesSjdxSFQa3qX4bFPEqD0HPqPd/wntUJTfx5FmJlHkAtmF2kXuG58kAjePoH6Kg1Hp4i7Zo2l
7Ftr2MwVcoCqnBxTZtxHEay+JrzF4DimLTLJGzpZJ8fcpff4M6vfLBMO2u4nHsjYrrccetlpsUJ4
2WR5n3m0brsPhROazzyinZi+WqdliBxzCIrYqEDs0ppvG10+/GYsOCH4F4g8KCC0oI3QeqaD7kv7
uX9kQ9OYVy8d2p9DnlHgPDb7zmKDe0OgmVN6fPtTMF3GHggl6x+ewi+LWYl87AQMOkJDFHGWb01t
earqdhFN6VlfWuFR5ps9TrcNjyfUedS2nW1329HoUV75yUzbmsBOtLn7gPvx351tg3kvjpKTXu2S
qj7a98EFf7cX7b27gfFGtPeqgcs3Lf/ffZpp+2Hji/Vcz836uhf0k4E39UO5RjVNr0Ncb+refHNO
PDf33Wf3O8CIOyYa106857Vi0wCIMaerOaau09sIua7BVQEY3H+01qKYAj7LfRoZbNp8IH6fncTU
S9x68X5meDwEl10wyLWWSUL70XEk8AvoZ6af2l4slErI4BH/flM/N9aD/94TCA0K4gkcFlfnDKRy
+ghlP6NbKPsyB1TuQcohKKqMYIgCvYnzKPn+SlF4gKD94zzXx8L5uhEme/M0c9N+SIxjcvQavyGx
4b8nLg1gfeLTx++Rj1DwwBbegA59St6HFDQOpQJS2pqGnu1wL3bMfrvRv/v8JdMg2b824+x+ID79
+yDVSzqrjencUQZENq+5JHFYWxeb6cW74U6c7pqw7HzJpWdb7UagEHK5x65Z/dSqu9FYKfd5FwkW
qRHE5Tc1lUDgyzlTdxlHfCVVMfxiG+rv8Aest1jAbI850f7BJ1FWWF0fynZ270T5AiwO49M7K0Xm
FZQ7Nk4C9gOwmZ7G93Q25nZH8QHAxgM83Tj9tAgBpBe+aoneFhIiPuNwL/m3W+m28/E/GUnYlKtC
1owvBAnxYMRKkEzh7TyjWVe8c41pYtz0J5ATVg+bnF8R/695s1EvtpyGy6zxWLgieYIXV3l364ZQ
nabIKHm5f2XRMswndppfze0rd3wXo1j2LsObYBN4+KWlaidjWunwslE6rVQ21LdbgCPBAB6F8xuI
WGPOomXGyG3gq0J5Fs9G4ve1SNyDB7LRJ3PdXWChh32H6X6wduac1VP3qTNk3X8NX839dLPAh5h0
P8KLq121UfmCMZ5NTL/dbUQI11tvu3iscqGBLfDpvQUx/33cJYVVWd5gZ2NhTvda9+YG2gNB8WBf
vWuA8x7GTgqIKjmiGkDfZS8mRxBfC947/PQmjEGs22g/DHfY9XYL0OZOKPVjHHnmMN2DP9BnBQPH
SPnzt52Ly2mRv1cf4+8A0LNkrVXc/J0gcM1MsP7t/Q2AB93QSWXT/K0G/W0uZX7tS0ZinCJJFc6t
IOpkHvn7gpQCnh85GC/9sSGBaoKvl4P6j4MUAXf098XpRcYAO8yz2V3o97YERbW3wytTRAS5RbTn
tHy03JkKnbkH41RWZiaXUdcZypY0buQ1p/MsTj6Me6an3+cgUdbbvfHoefZn4IBTSoGg8jRze2UP
4DX/4j7AmH4U/PaqU/Hbb/C5f0aX4TWR3S6PmtnOZx4axzs+Vt/mGnyuvlG4+elxeeo/6qnTv+W6
zrGePrnm6ICXbm6X4kX8mRRRj4+mx1fazKzz+VP99he4i366B94teLdUHutcjEaxE2E12k+xixgS
9T2X1IAXFzzkLrBJVlpdF2olv96JnHv4uc8p6a6xnBsxSoTqeFM64UUuTdfWmUCAuHdhYh3RVRi1
GSUab/+74ROpgnnPJZ19ESl3d6MVIQXg+Rsou7ebnFcnQIxS4o0nww0vHWOk+WmSvVFF6ajBXvPU
H5rodZwemI0l60rvNEEhUvQ+d1KoUb9JyyartBe5IcnDnIVclTlFgoItwcHv35+tnzlrZlVOVnZ/
ypPTK69IWGMcf9zsuQxnZGO/n8chS5J/hW9/8k8fGz7aSQHPvhQPN3+Cdckp0a5p3RZRNNJwNsEN
Be+AXmERIyIceFmnRZpogMR+nYdVh0x3xRtg4s6/h9x5nu6LQ3HYPxsP1VZiYP+Yyj+nm7FZ7Wmx
xXRebBDUcpuWLu+mSh6vY4XM9N2ZmLm8xo/WFourb4Eaylooc3ZFWhwspN03e4b3auMvOeWdWpAF
t5rP31eZHMhVgZTxI6eq9s7GbCJpLgKguAfT2uQfDPhVcNNK7Zreat5W5vjjzHQmmIP45fbGSf83
kLbCo0a515xFHkcGMNPTPxzLVmt0TmP6mUfGp1cwA4FPfEbA69Xi++9e6hpX7LHsrR1HB+jxDIP0
rR0kThgTCOuJCpwqCwzt8aoaBievPHrdslF+TSAJahmAH7RIOXbJObz9KNdJsFUDFV5hOz+O7gio
O5ZeAIPicFd+szk9yFcj/4Hg9TNgimb6T+0AWzOHeXdu7USVEoDuWSpAVxVcObWQy4IBdVUKa2FT
TvBRmrSG39+w6X812X+yGc7MIkEVHF76m8KNa6eZgCPBOnREiYsrxYbUfUm7rBYbHipW4mfJgqLG
DHTAvC5oNDgQ21vpnILaBWnphFN5J01Qcx5yqVjuGwu+V5LECVBuo4xV2A7G0/I8Q7QL+tGgnsQi
UxMv4/XnaLNMzU9On/kN68gUVzmiOZztrFYGfpv8nmWob2F+Ec2+eF0i8D21PoVYonD/iaJTMjT7
wpsLd9KSY/7eDeteohWmGPt0KW0ufi1f+h9lO1+mWMmGOW3L+1DxeccGXzX3bSFWy3Q30ia7i4xt
aEA2vPK6JEM+BBs8xfvH9e4wnUUjQYDkG5iALKI7WudXE3peTtypZXy2wr6qJvqrTNYXBHy0YgT1
/BLSSonu2SzmD/B5pP958KpqThrn/oMeckxy8+jSw4+uEMw/LwFfGj9ETA7g6mCJBx2V3tgpQoq/
Kn7MV/+cxN6uwQCVf2fTFSBX8k4zf97o3RJSKsSLEUMyH8onmzhjRwXGMXfGMZvc2kBFTWMID8PC
hWWc0fdj+F1C9wAWNKqK5W6QGYuEkwWA1XmZlumZjaVNXrMf1obr/Eux9M2lONL8kzK/Ju60+zd7
Gb3HcXtluEGaDf6ZQgoO5b+9CEXVO5sK/Pp9aTPbDE+EW4Ooj9sVOPoQdoHYXFaTbDjw8ngrYebC
YvqXZqLvllzZwTjLQ5ZNO2dkIN5+x7NJ9QuzjkiOGo+Jh45sk87GTcWRBNB5FLJGQkiY0JlEQI3F
59D76n9wLE9sls+ltFZ6ktNoZbqfNtuApq5t/m3ypxKfnWzEzK2zmXlkm996NbYp/+ybiIVo6bUG
YfNYQthnTxjyhhLlNOIMWHvyfpz87v4Zwr9+d5jE58oN0Hzzb9uywBfZhiYq3fXfmhMC3/bmSYZi
qrVruuAyTHk5i7z7nkfijxpr5KdP9CeZsqCU+r2EbRCvhirHFtvScnJ6CmKMnzWGK1MvO9xnSyyT
CpUOp1qBvvt40PIRViUH6gvv2fBbVaRXSWVdE8mqB8WdEx8K7afB05I+60xfeWpeWyv0H/LP0ruJ
ErgBLUlMcKn3U5nslafHLG147qZ12eAleyC/aXBOy/z/RdZJCQCY7Ebb0Xy4uW4f2/dAAin8YgBT
2g9jc76A5imlZFD56QjyNDEIgbPHUKEhyEockV5om9O58ufj/E3HYYyiVmlOhmsbTkDLZBDGvUAW
1pT6O+WVtcFzjcHFOkgAj/z7pMNmYqbxSKBOlFRWnG9a19G1T7wl6P29TU9e/8DOgrh3HYYtExvv
MtmVRsJpASBTvk5yro30/BsuHJc2xvZP2ZtImTbk+Laob/VJ28G5T1nOsWYcyK5g/VK33NxDezra
0XKdFhMUDqgQK40BxPYyZBNhe39Q+qZuF61a49X80TKxFlTMcCZAHLTfrzk/u3b5i7GUglPm9iy4
EXMiOcVYKHj5zzGXnL8MKudbX1TOaR0iOd3cdtDcV2lvSt/6eZ2Lg2oS2UMAgWSPSGNM1vKZToQc
oB/Co3QF/yq5HBWexav7RWvvsi/RwLm5Ms6d2+xCCTEKLfmRfZSASqJTd2u83WfQwwPEBPAT5YH3
kmu+F2er6B196MTH6enHsG76XqTdrGp41DruDtMnZtTAjn33NiMbnCnZABkSytbiaopiOH6adATU
ShXZdrw0ybLpOONO2JPgUU0jo03nhIDPYbq07yWaLg/AGgfQ3FskmNqHg6yAlMTPnF3eNNGd/F2J
uCnzVREo4DU5AjPlUQhSO3cACg8tveWzOC4e4dzTmvLe698e45dP1ufpLAwPDt6EQtGM1JJSJaoj
9KBBwBVU/j77J/qYYTo6fEJz69LOcjgR7irCdoFrk2YOYnOzhl0rLbsApH5TpdT+uTA4o5eZ1rGv
ycJ/WLyKjhN+ouliumhmVj7L3zyPn6VDc8dh5l7/ohCOxQa7aLopNMNl4DPxd1E3txIOJTdRpJaO
B+PY8CwDTasRzLtUzvSLq+wD8S+obHT4m7EiZzIK/WmCVg4urXN4btPp3u6RXGwa7cUXerDGrheB
fTuOW5P5c7oa6xgirXRnMsPXZ4m4aj6X0Y67KdoJlWykr2lG1aoQfXJccla6Tl1C28F6ue9/HQj6
cli7W9AE5GD+xvd9e1PFukviNiT88k+EIO8d9KV3Dur78vbCPoDBW2k9uE0RcjhqDNWJl36+BuLQ
qKuzt+vCW5HNIID+dcW59zk764SjOYgXR5Id+SKJNhgDtbPj81B6wNN8NroAZm9wPossbRUAHtzA
A5/lBc1ll8toU3sROYv1nNDS8XMGlu6QnrV4kiv9dZtMfg1CgsD1VwsSVPLtLEm25d3P+Nox7rot
DqWiOs0crbCrv2o2+62WCCITK+/mZvns7rthFcbfd6ZsejZfgCNVllRewfX4DN3036WeGcAqYHzv
mdvvwtxWdFfj2Pyqw9DPnPIBHKfUSV5zaFs4Sh9XolMHRoGL9zKqMTOqRloKBPe4H3EXpNW867qu
3dxX3r3zmJrjOU4O/G9IS0JPxhSrfJudq6BOP+l2YZ+GRi6Q2MgdGa0uBWhVmJlP170vaM9xWb23
vzX4fKQn96hFTG03TJFP7Wx8oKm2Vh/eORM+qIaXz1potJSW15GDyD/kOIvNXcvsB36ljQb+ZzbV
a3rrJqffZriVkOx6Yjdl0LUjIDov3n/7thW+mz/b78Wz5tCIKRlam+qj/2ql5plmopMY6pFr359k
SzbewsYMM/BYVT6mowPWwyhk88wPmKH6aYdbJh0hnbH6Fh/FieDeQoOURu4J+ERTidxDrf/v9tkN
rsN4zdEy3q9y32iRJ9UBOPbPiUtQq2M0MPPYNBKLSG01k9ocVIKR/oatS1Wk7zBUuxdunYAZe6wg
kccwgRzpaYfNqcP9nx5e0Tx/jkDQrlfnSLgNqtXAci2qxvmA2QTAzmTr+ZP8e/VfnywQ24J2AB7H
zjB/7HjSaiZ7pFbR4DcwgUjjqSwE52N522Ijq8YVeTXccYWb7HnaqWB24CVTI04gZm3T0yAxjJVP
vdQgNdtKRZh9ubqdlTyx5j0I4MkM+QjCemt7BDZgnQTtdDXdflVSw03fcWiHYazdMER0Bs7Lc23f
uvc2HXOBVpRKQIk7/YZyk5a8Mnh54l5aXYtgbIGefVjWl51EvLgRaAVz2+f8ekOv+c1XH+aIPLBk
OqHkuk+RzeQccKZBPHqidGq3g6LwGqkCWUjCvAcfvnkKw46RFFFD1EM/A/a1Q1MD/CYA9av3Gm8q
sXKirN+NXEq6QgPwKAYbHt3g0DOcbl7csgThp7wTPOnjueNt5rTZzqdIzcf+8rP++/yZBjtTbpli
wPZPZd2Ddkh0GoFXdXjTuAaup4BMvEuraPM3KktaV/1kKPs95hxRSYTBTvgfLgppAvFIsud5odDx
yba3NZkNm9zxz16+HXJCEMaJv0k0nx7oMfZ9CMpTP9Q/9+6L8C/32p8P803FSrxsT9+CvkuhpWM7
dndt3/nWurQdOlYRQPl9CSRPIfFE7u5J7mZRvcCAiEdBqWXJbKbxNk8clvHBSeqLOZDRnX8Pdekm
f8M5QvexbqVdY2NhajVZ9h1GSoYo5xXtDROSVTaj3decaz8Pua0GyiWAt4nRqRVyhl5y378PHBs4
4rgi0Bhy8qymltd+dHiuJ5brqmpj31a+ROrx+X7Kvr38Xu7mgfisF1m8Oiwpbt3P8FasTMoAhGmw
BCMFtWDA7l3ldgo/xO9ZOp1NLbRy701OC8KyKXOhvedGE4aOrvPPZczOMbHE78sED/W9BDB7yKgB
3ti7vfXH49tQmMMw4EVp22bvpf7KHc35/tK8K4G9IjPqge4h7WG2IgtLJEbJoYEMB+59Rn5A2tjP
P6/r/w4ylfZpGiySBX3ek3ntircsIvM76LLim8JOQ6VvcpHe6zu2CP1M/1oP4jM2c2HuQrmWn3n0
R3BU1WvdAXPSEkgTOVxjTDXqnAg6GNLlCV6iN3BfrGavTpQN6DT2Vr6F0X2O5VAPMXNwE7HK8JOC
aQlnZ2jlE2UgoEOMwsnd82bG6vWJflcUTWsyC7K+1nxW49JcbsO1xPR7+9RMGjR9cyqA6OjbCvUm
8zgiT6RFiyIWOzR61xJ/yeF7qeJkODJmV1NV3im1fx/dZzuYMcbkQ4ht9Xjiyo2agNiuDBGBklDK
2mp+7h+6WlOfzLut9lYTp9mYn4RCrFWZ60VqxLhrGaLNyLm9nIhQyGg786/Pu1oR4+cyPrX73ArO
/FdLM+HlV4MPZIMkF9GKQvtfl3KaTkTWB+AUg2E71Z1gM30795HzE+hGahufMkOP5IgfkYmd7S/j
bGXMtbRrKEQcAGqxIOF5M/p0r+xcZqchYKBw66Ze+WeJ9HHK5tHH0nrMD6NvPz57erYqpfufvmUy
XM1tj/Rs9wSRSotr3GarwNDj2o8sxfG2lHGTW/4cJBtyK22sftf9w09KbMBNoFoQ55G2bwcp+Nj8
JhyI7W4dnePaO8zPf0Fl9gxgCBOX0BgGcGmuU7nHnEnM7/cvsKAWPUU5dOmKk+GV30vj1cWq4dqj
LW2sFf7zZGDNFz92KoDdkh4O34BNEwUQ4JZiC7UuXmbxxiuf7GTEm0f6l4arRp39e5yGR5dZiPJJ
AvnvmQd+ePaa6Tp+zYeHGrBImxvSahEbW8f4Zbvf6+BbiuUMdQITsOvyWXlWPo1nSuf1qR8b1wGc
OkOThwZTwaj6OVfTjUc+KYXnyMkhPMOYWnyP5e1A/K8hQm7VsmzWg6RbqXYu3Sv+xR7XIh6XQQ1t
wPpb6fHZFnbxrkSplwUokRmvSjI6itvpt+2/zgQuoNt+BBoNI/pYZFb1i9Htg7vVt8KpV9JAWLJr
JKeRkqxXQUXkR7ZqxfO3n3RD+EOfTVsDLQ48kSmjOWDu4kRmz+VM7USxFmR+TWrSSH6FBeA7nkss
/4XukApVDmwBXIK1qHjZG7feowzKw++ue9IwrZjZC0Ien8pYvKy0GGqVQvlCjpUgr6lkPR7EhmJX
xnGUTn+7vqpU1QDfY+f5KGgavY0xr7/Oqs8Vs7bqZIAfF2bDRtKPRFaF8kLaY/pHPpClX7Bl6A7d
uA4gp+cPzGnJDqdpttEOD7ftD1YUZObbWS2xpjyoUt/wwa13CmYF9iHKhW4L/cP6eKg954oTR6Wr
9CIG79xSm68CETKi5gbKPT7Mznr7DGOVxBgRkLPhofH9A6u4Z5wqwEDkpffYYe/kjLBQMUeH1Evu
1QAvDQt7AzPhOjsNPXM0sOH2CaH2MXc1GHGdvLKbgCW31+H9G22BApI/kiV5WEIcBmL0qmSJ9Bep
0gSZlZaDuDw6cACwV87vK/GB510xXa+ZXnT2vaBXwONlOmEQoL5l+MBI5RAErzbxb3qRVuD0ce5H
fz8/zruGjMKBwquXKUd0GtJyLKbJeFV3/PhWzp2rgJXXb/h3lbsN+WxX3n1BSzK49uKhbgRMZ1Yl
GcbHL+kbUtr/VtV7N9VxEoTHDj19qaL3MqDe66y7cHnDiWSPItU17UTN6mnP46gqumrT/l57p0FI
kVp+tZK80v1H79H9X9+k9LkugHXxgY6pDnp4/aT4Kk+Q6ybtrQQsIG6JhxOF5lNEXxrH7SNyLlmH
8X1rXFkZKocDaIoajfKyHvvx8tvy7vc8eCJ9h20+pDVE2jCnvn2BL9k4U5dXWQ4Ptqgw1DTlF3Lq
riEHZ7zKd2SgtLbLTe1JQp7sbmrv9k6oDWiV39G+FSoSzpcvPAzZ71dW5YkNeeeK4N8b0ba2XdET
oWQ/tsKDY+XQkLLW3yo2ktV36SnAIirhzBYtXFgRPoUBncqnxqe0arPpmHOW+jnWENLR0VHLqYtj
jRWbjshsXbj9IATJuDwFb/cH3fhHBh6DoNeA8F/wq2ZWOgFXpmJYfgeWVUssrlysY08ftu4lOGFQ
d5Ve08CEKWMu8J7tiofu7Ydr6Q/v5splsK3J12PXrq4RhJcpdzKlZ2knEy5ZC8TTCVtffkvpk22t
8vNXtvzIzgNbs20t9RM4odqLmBnP34MoJ3Pa8feHzF4A+6Z+7KYaEblSurcgpLvshAgvP0QDmY6t
G/wfyT7NNDyg8/w1kw14e/1v4zMN5s+LYy88fjdFeM4uf6tydHwdEijftCIkpnqtZ8EcS3kUY474
DUATe8QSfVud6rBZZkhufuDJihmlAk/QeOoqB5KXpoA74JVSzawONDjXirpuz++cM4RvD73tPWGg
YGGCUQ7SRyHSkZwV/X7nsHposPQB6aATO77RdAos776LzTBZtb+6jo1047rc1nm33rpUvOXtVNAa
E61I+1uJC6HPjOPN9SBVMTO4DWG/TB0+09XohNM4afL7ayj49olcRGUUWa4Uvg1CDn+Fm9G8kCEJ
e1ASRC7tHL199zQTDTvfgIHWdRWCcnQ44ndQpvt1Qr9cf6lc854dfGWnRAPGHlepe4GBaTPdTjTu
v+ILKdAwDjm843427rmLyDvZVfk0bynelY3dz9Yh9eKs0ntZZ7H6sWqIT3cmNq0qJmhVfBTXsvTM
Gl10j2K8aMDgkNk1cKsLpVeeAREr+EPHWVCM/aymMeZZQYzTZ5oYPUdrL7K3Y1xScq5CXWLQ33g1
kB4KlvrdlsMY4jueSME1eM2li7GmU8w5wpG2mKgh0m/7iRZgvxZsjiD0Z/v77dg0GFIodyrJ4b5+
rk9kheKjlzaNoIwuPaDtcWa6jox4O1Rlma5XnmmOV9NoXcHNzVPYwk+mJjA1H2n+36WdG6zAIBE6
ZAQJuvl19VwPjs19bzeItgObwrOsrUBZksiz2lUSu95uVYikh81JpYqHJ7cWNVVYX7zCMLK97ZJS
5FGPnA0PXpV8D+l5tzWhAuVb/168DdS9zXR9Vd+0o6XdIFx2HpUCh0FDxkJ6RlX6K1Swn5D586Tt
2/UTEhMTHaUaSIVv/HUYDRhdEcCy1AVRrC1qOw/j8WtjWgGYtRV2CEG1txvchydJJOHySnY72HxV
TjQOy+dQBZuYvUrnX7DKcZjuOS/kTqIiti5APHDu0jjbPl4h/pPf/Lnh8SD+XAxvBdFvorGZ7qY+
FBhaAxzw6n2nemfVn8oL4rWeKvg/TZy9xaWXGJwbq3ayt+rzMDV2VFl4hfUiYXt3M9obSR1V2ZAK
2VkQ2S53gDHOZXzvynngylEJVz+dYys1ulRdgM3XIMBG2kKCAbX8j1MsAVdTAOsQUEYd3BNbNZLJ
M4WqFM/SCGLLkDUjZs8DEaH9u249S7Ant1nzPuMEih+I20+KPPZUgA+Z2bPzP5LOq0lVrVvDv8gq
ARG9lYxgwnxjaRtQRBCQ9Ov3M9eur8652Ct12zDnGG/ULoqPGglpJAMKIjRuWlSnjzMDAnzgBUiJ
AUfMJqwUNuQLeUwA3ewYr9hQ0UUi9mdju0QrmK7ynN3JA0/3RFBveoyqqOG2AEM9jy8oolQMKDc1
qLnbSNfHZbgqA+p9jm0YUY9Bdyjxmu1FnhyItvFLj8C5mqwxbDPUl5HKdea6teyRe7rmjkiqHfgi
wVg9oHIiAJ6fO6jQBIcj0+TvovCfJTwb6eLTTaKP0ffpn1smuQ0k7w2NMRlwAh40P8ROUrJ6VMAd
TFl0dOksIZ/t0/fRoeuPheQpM3CAzm6Bq5tNFbR+Kxsme1n7tlK/xAwE7ayYMbiOHwOUZEJvwp9g
mhog2hSNJRqMHfYy+2mfnMIYTUiQC/rhSdbHR6jYjoFoaL1wb59WyoFxkf6H48NCmJ7ugOWfFAPi
fECSJJgGcPfiUgiRbPUvRvDNy0hgBcTMuSOFNvfFg/12ZQ9C0WyXLx+x6uTrgG8OZ71pTRwwEpAl
ZycscHjaDJbfbXEfgJVQ2uGfvNwdEoiSTjlayNL493HgaehRFvGjJq9YpKjyutm3cJOKRuiHPuKY
RIFHUWMoUuSISpZMzEx09+C5UTkeQRM4x4sDALwHW0g488vsuT9Rjryp/lrI8Xnjl248K9EN8Nj9
S0vwokVF1yWhXitt3V+h62U8UPG6vdzBnUaPqYb0FMAIqp++BiB1mScZb0S8yk6TnBvfTcx2pkLo
qeH1swRzoobrRjcP5wrbVchVYbBtFmxJfV+6j/a972KWr+ipBgwQQddjhzd4OWBRaIV0gHAP3HEZ
dZ+tCTylUa6YYVJiaiGxcF+tJNRqhNWhMMH3ja1qyGJCPBwxUieTHjpQ578kMQfLeBafWctRoNb6
EjxXpIJuTnwOYowA6A+l8O1jusW1EnN8kq9iA4TWenLBCjUfY68khAZCixBbVqDMYOAJc4LqIr5g
qHEX3OztDpbdb4ICFjEwpSaKkez4Y8vriMmOBykCkmExIkRXGAEePvbx+/nDTfM5i3o/clswUpyO
4iTUsZ05LOPVWaIQ4eMxVTzD0wrigMWlPKSo64h2IzagRW17Ok+NwhOKLLNbnG5Ieh47Zd3aHFqG
WWLLwh1Nrx6m9VVJjjMxynYUYTXcfhhLXrS29XwqxniZyIYmIZjz8gq3/dkju1+ArxLuThx/O+kv
BzacXvf3QIOuv7Gd8It00K24poVaKCMJmELtlzPAiCUjUyNmkiQQ40vdAW/KYwfjGBzGwdOVvJ5H
nqmt3jCWOf+WMe5ydqgnQYawiB94aQpQjsQ/8TV/dyUbzvn9oOevz3JJLiP17sla8YimCWMfQxUf
F1aPzftfJRFf28tAxkRXS6kjDuHFy/csjszGs5JA81Aag9+4GZY9Ak87PDpERJqIknBObDvcsojx
SKaZZeveH9I7mplJa0WyxZ/yRIYFOWAN/6cZ/eXbb/A/0+Ncs2NCF/VCOuxVDBLFmXfqR9IGf5h7
66yp5uMxeS+eq+dpppD1RKrsPNkycVilXxkl3goGevFzI5eKj7U7MHYjT4fRQknjpSt8HKrfRwMX
mylmkMEm1Ut8SHzh/YCkmtUD2Sy1lRldhg+HVA3My0vl8rMJIzFyBs75kcgB2BrVJXBWF6Dx7N7p
5+EOZRoQHmkQMPi8vYeTySvLqMO2ptWTL/wOhyppYkOdYCoun2wDnODJCIvQrnNUkbszXP0jbx5h
yfQPPNDwfRSpsf1x9NKpvBgcRUPSB/viQVnA7rjcpFsRSvybjA9g+PwtUdDMFWaHf7gkHQ3/Au6g
E/yEtKNqz+XZ90DUlPlIGHxQPq8VsgXjm8Z8lplD0tMfdukQ4QX7ZePvogwpMsZ/okwZJwIfIWle
dMHOOr812TxB9C3FQIXAmy+RG4Jpt2BX+CyQh0m4vGHPRRgMjmXWUv9NbVF6EZbp0+o5F0EhOXcE
eeQonDSa06gEumdoXLySTRdenuPyQTpsNB1QZB4Ts400ggAhljwwR1DY2kku/dnpNqDDTNoTjgNV
rBOnZFKhZyj+CE2wT3y4TcU43ixsRgnBF6RgGBy59JPGuM5pK5817tcmdZbgLA2y2O58CA9nPMPh
t0HVXC+EzMhqtoTTOtluxKWYWuxKHQwDxMGSjlALK3Jx/p2Fjdj7+HwuiJK5BbifxtgxNEgfqBL3
qxk4k2UPSqiY9YN8nRBniG+SEuP0zFvEsuCNSbqOHRm2ma8BeWxqqwQZlkxpTrFsRSb1c/klteA5
/ZDr0lupK9XEgAoN5vaJoo+x0ky/t+GC1scJoXyTRk/RlxPLHOS7mJDOHQnn9gms338o+oNTcHG6
ahBs2oTUWTdm926maZBuRoviZQCYNLsP3x5m8A9qSf7u5BgBxEMQXVjVkJ4ys9qyyyalHBXqJ98r
GWUYEmW2aMTYpa5cNEc+VwP9fUCmgtWEZmb1Cl1BlwshX9m6uVb+kfFxJk2wnumM1DU1mQ1/13A+
CFuYDg+vJ9czxZbvy+NG5JAihOV0TkJ4o9sAi0DujeYbTfCA6DcAMGbAoc0oioq49DlNRACYPJNt
LewfFSrrVFLxX9ji30ZBpI5kgfKTSdIY6PeOzyOq5uQ4hM/+8cvR349uxNecAAWyVUD5CGEyvseK
bu94JnuqZQyWNN0fNOvhMPuSD/0UUwDn35+8LMkDgxMlPgXLuPc2OFXqYhLxOZZY96EhbWmlzZCR
9FZoqz/hK0RG8oVrQv0fEiQkrGoNmCjeRJhjIp5LX/Gfznut/dXnkV2I9+9hZmgUpvh1CYWldXQB
J02OoGIVMwJGkW42Lscxjx1CkDAgc4OUG5e3swQNZVLlikuMmNdiEJBhByU8L61uDjjQzXtThbXn
HRAGwhwTr4qbSEL4mRWdRN38uRPAoZvMPyY14WTGcOMZlAVuR8sGvfyIzwGrIDPVg5yePrmmP+Ji
PhS+UdiHSWDB6QBxeyITob1jwFlQVD0gzPHBdEgA4mP28vM/BgBlzQ2qsdIDq5GCSZ4fPyi4UZUY
DIYQ8PnKqahQvdSCrk9T/Y3BqQIqJMCdOKwD2HoSPAJ8xLatTJ/HCDdl4w0Ww0W9QC7BMIv5ubaG
xg0TLgFplATRvBqFMXEEeF1mqiNR9h7f8NgMD6P1x4Gck8Mv5fU/l34MOB/GDoWm2OYfnL8mM3ia
bkgRE2HfyJlI910iiWZ3HojUeBiYfDv8o1DgqRcL0F36xLvz101cRBn4kDmXitmJhN3504vwgmdm
1U7ogA0Qp03g9smobWenHysqE6NQbDuqn3okgognnQqZAQPU+9rCesyE1eqfs0rBzEwBMr5nEu9f
Rkt+dLV7LPMwn3OcMh6ibZvkqAgf5pRd74HYv7S4Bjn4RyTQwSZzA29jLkOwcmtMcgvx7HeEDmzJ
gBIMCCLP9nlW9qRamHiGnqY6VS0uhaIjD4ROC+ujmhIX/R/HYu4m5/jc/CHxediUahriMkAiCB9I
LgDZQc4TgvzINYDXkLvhs6l3MsnYBwAQMc9z0bkDsPFoch5AML6m1UqU272XUPwsTwW4BeLUlPmS
hkEklTe+2O3wq8udLrT1SJ17BjCX2H43WmVlPV0jpmb6OCpOf9O/PUlWZv9/El5lDIuwrM2Ran97
OjUgdFZAnu/Rws9kjmFN72Kd8xhXiTQl4fa3ObkqTM6cOQLpzthJWqMMn8TYHXmfxyPrZ2vOCTJq
wc3AkUER07k/y42BjYqXSBc+uMTrBwjHdVoOfwR1fp0vYAEI3wGEAbLqyC0is2qx5qF93fDZ6OwM
9zaUgkKwTklhoPssFmzPkxiCFw3suevIM6XjsnV/qIc+Jr538q9Q4gD2frw2c1B5Diw0YcBKW0Ly
+cbmoNJCRGp22/gwJuNiod0zr9zQTL9UoZ3WcEqHgkSsReJyMKuom2Fvx6yG0Iv+ornkO3KuwchK
r3+thNE+dtm8IQaZLQp6THhd/CHx+Xv4z6/f0RPN9+VmTuUpoGoe/wCAvChuBfSjzMwC4I+vitfu
paUctouKRBv/g37WHBnNNMHmxfWMuAP2+OGmf8CKgHXgqyB4OInaRXuNfcrqROY4ea+k+6DJ4xbg
gwYacjAnuxyk6p6cZYS+iY4Rc0ePyeyBMZz6mP1YJpwT57PQ3QrITyIc1hjsC1e7NeZgT/tNjduA
txQ3NyNeOz3JxMkyyntMLWRCxfOXw5RnAJ7jTc+3763A8Mg/JxUKPAYdnGTiKP1nPBWBhdS0A8Si
CBIINSWw4wUV7ty0IKsIafellflB7OCFN8a4Dpek/DNSL+p7Z1U+2cJjXr7EGZ1z90m4M+ktHNLw
2i1kBqdVR6+0RXqcPUYmc0GKCzj7qR04T15ByNPIS4xNfVVv5bFTrA7sGc8UU074MuGz47+ekAiD
1bbTa99O7h/3sy7OHZO+Li/bJeI8uoZW0Q3lKW9pAPzEvM/HBvTF9zKcEQ6+aY0ctiNd4Cq0sT3j
COFK0kKKNu0uhPW33yZSdcTOFluiPi0tNB5I0thhsdExqhJCAjoyhwGjUIkZDBDJkDDJw+A+57y1
vKxvEnYpdkCXghuVB2UfrbFc66dZsgO2ZGo04j8QHGICvn5BexGVI995Z3IuPxHZ9W7ZdPghoKi7
jAykKajHNaqDRpNsA2AERIrGl4Z4F1HLAIFHK+h/ji4JCfUGmZnTTjMyCNi3ntb7ll5CeK7WggD2
QTQ9aLCRJAJAsMChqEZTsNFuEk5HOBsvRRcARuj8++o8yGUUBIS8s++CQidENtnVDBKNTXNHPLP1
XZNUAj+EJoiUk9Qi1Zow7OqpK2cWerOP6P+uEI9OeD2UlXB/Y8xlm4chT7+8DYreWti4BJoOHUUG
O7HoGHEZWkMCU/X6kqHC46H4bFD4nQb0jw/8z1jXEqPcygNTXQqsW3z8KXsrFc3wuQRjg9MFvfvz
yq21GfKLb5PnTrSN42wrAMRVA6XPcEaLS2vnGKekv7ffF3I8+naUw29KWpA2GaAEJK/LoR5smXsl
4HXfQiNK1iZpFi62dotTTFTFkfJGsDq+CDLWOdYGl38xMx6LOfGI7UWoe8j5RFjYozGqjy2/WapQ
0cUcoHkNuMxET9WMgZyF7mTgN44J2eJfmxaiqOtEmELf6KG4viCSWdfc5FZ5o5QCY/ibjCOC49j5
0eE9oSwIZtrxVMxYoANeYmLNcUIjmANrRGFE27rTBa2IZvTJYKZaSzsL8E9kLCHW4vDg0aD5/sYe
WRI4D49GaA0Rt0RUH0teO/RHbPG5UfnADWQ4o6HrTZtFMUX6LnNUYDtD63wT1n9AzbGLYs4hdYIM
UoKEFvQR6Kkj/jTbtw35S4eJSNns+TnQ9Lz2OiPz5ZbBjOBhkjnSZeMM6b2QHIX36WVFf2+CTq7V
or8Bhl537jgjybyvX+m/IxN8WexEmjiaWQcXDpP4CxNbG2ixHntZTDirNh2zsSS3DAP6hRu3oL2Z
DfHjyvykMOORF5Fzcz7g5/Dsb157Om2RWbrydqijEJhjSpeODCUkg3xJNXxPLiSS5Wa0FzjaIxd3
ewVxsvxuvgEOY6AQtPX4gcDPChu1pl3j/J13/tg6bV8HoASGyE26BhliguBn2aOYSzhPiMizRA8B
+r50nU1mMNrMOUyshGjRCtDnGeM71gwCPm3svusRmV0G0kT476Fe3nIPHJWxlygHj5OnQb+DCrsS
mG7Q9+PCqLYgzCxm7BKRnRlsKi8dxgXRMbDSd65sUHFg0YhQQhYXnsNER7gVAL+AFNTTEUrjcqbc
irnsE4F0TOefjbYICcANUDIa41QXNoI4hDZD3YigW6I2N3h7ecBA0TA2gswX/DgYWdh+YOQXrN3G
MIAr2GjM6hlSSfDFzSInA0ealSJv3ejsXd+oPsaJdB0YMP78aNo1E2BzJPuME+EhB3b7Hr5kgfAB
aF53VsbmcJegHxCqT5UXbCoqnEc7rh+e07oHFgrt7ldfJBCFZNMYbAPzPskFexHuR0vUAbp9gogi
7AstqwiuzAnJkLnRBiA+qNT1CBoOCX5QmcBPdKYLucZ3BwJTOD8eJ83iB/bvvBnptM+cZuQqQkUu
hjOsM9t4ch1MkXlR/TZDsxmSMx6OfQIFxDvMV8hpPCyIOkesi5MHhXGoHITymOWE4GsPG4H5nOOt
4FysLwl6Q96hhchYITagBQAe6/U2RcnzB8XBskQLgsj3ey6eI/eLj9dEAFXq18bisZrIcNoVapXv
jvSJw+MCBSYlfssuPZ5k+2r/dnFaOoRwovUxRFPBw+wczMuPSX/2IXm4mw83nz3iztRcEqnlfDvA
VG2dXACEoMUI/a8zZi/8ZEbWY1eaSmTNcuU2+y/UEdkv8CbZApc+XP1B4gUACIeE8F4Bk+ec35Pe
C2gVdBk45g6VD7zG+WmCSTGVjMzMFi1l93LJScmrHDP3jC7PfRNgYnYLemYKSwMPXzZefz+aE9/x
Yv6RzIQkVw6+EAYbeRW9La/glNOK9DaH1mmfb8EwUaTnHJuR6HxBMP289FcanS580WcZGoPqrMmh
WYlmAUS9gjnGdHIY4AzBBNkTIuPk8ry8sKJruEmnrerxCxROR9YDfCYcA2iwvSGu4gqkukkC/cUI
VxKsoBntnaRH72uy0dLJURCK9zM/fnp/ofwQIhuRvqMQD9jTFSKPSQle/uzfiugSdh8GY6pDBiB4
KK2p4lCvnLCjGZOmU5iEvLk/XiWb9cqpOXko1bt97CYoRVlBD6VNBYw3U9aFqK7rrqwHnkzUOamA
DrpdzA+Lihw1updQLCSXXBztsq3OO+tHxAfvhSk4qpuyAGEBe3yAQF5zgmNhfZnMgniGZleA09xQ
3mnG9SliSURgm5hG4Uf5juni4CiKUaUHyyiQFkhBzySeU4tY7DzccjqaTIbXKHiMrGQqzo12B9L5
CFWXTDi/OnlS7mglmXx6ohnKwGzzSYUk0/qeeXBwNSYqWb58HQTwJR8Tyu57Vv7QKlAnRgIKr69q
gUwQopf5P35SYIuJyC5iWoIRR6IRe6/whMcDqaTxmY93g8EkPdbBc4ptNeLTEEHNsQni5I6BBBQD
0ywZM7YoTkHTZ/bhzS/dhAhLQKKXKx+fO8QjL8RaI1syOqfcpQFKsoUUTQDF+EhEOCLe24xT/EqO
AsI+G4QTYNcqF0BWMyCGkaf6koPe6HGExfa7NTGFbMVct4T+Ge/1CxCnhFqQ5r2wmGhOA8XarUvi
0/mpcRlJBmgPrCBsLCI570ceAcNA2OxEsCNzLamFif3eFYwpdrrpgdet+K0igJDQMBMxHAVVmPoo
BaoPY0T8InKiN5eMk0Bs4EABUjHQ6RCj8N/sFJiOgU1FvbjsdYzaHozqv8BHPfmrGFn43xHMmuf+
ZP9mP7uii6W3ZzIU7Soy9YZ6BdMGXmOzdc5i2hhOrsAmZGCCYlkfByZhi9iawMcQpDBbQKtbZI/T
XpOKjEmd14UQIJK4iZYbuS9LFUFojwDj5oQGDYeAhNXQ5ZgjACknGUkhaVmbV34vPC35UgVxrxLR
+LJYWpaEpfqi469Zfw5vCzkjPAQhSyBg7PUihApAngQxrLeVAHg1S7NGPAOpw0UBre63TP+kmz6X
aypbE/0IErVQHKtCL7lLlhlni8HgMd5X1EMyzgz5240XQWCYozMX/CSiPGk92J4IRZHJfks97L/+
ULJ782bfa6zREqUcvSyc/zhy6T9C4BlxPrQEadX8f5iRoRAlHPApmpn7cuOt+KwS54lDijRw9Cc2
Hl+xGBHGKdOQYwpJLM0HhSNqFXoikotSKuDOyGDaoNZA9L/OTisEM0QT8RRr+2RVA4qLUsfCJpoE
H/Jnrf4Vd2ByA+wiOnCXzYF746Ajcr10eWRPPEHjcOAlMyzKnGjfM1MX/9Bvy4URr3o8EiPGUUwe
DgSsCVC+iwLcnILuRADIGmjGe+Q2qNQFi0jmP76hOiTCEfoDEZlyPekfZqYNWmmAFrxTqVWAUoib
gbvFgurgzmFebp2PPZwhJNFxsrLqsCO6jc8XU/oYpHuFQEVJUXTrc7muv5a0BhfrXGDQXTdVp1XI
1SahWGjN3M1I7wDJ00jF4BH6LNoAKCibV3ORSQ3dvG1cVut9j7R5fmKAKyGyJlQGuZXselPQXTDM
N4mpnF/M0jChToZp5acT6gtICsrufKQJ//O1P7F3cg7N6hkBYqQq9Tl9ZmTAjsk9BmmDMRNxp/Rt
oOUJwI0Gbj/8MdB0wukOVJI57Zx190QU7xOIg6MFlHo3uA1w6FBnSTzUvjI6g1dyw6uv+u/FeD9g
rPVPD6BoUlTpHnczvw9uwZre7GO4YHAOSqXn2V8Lg0Dfkl2OeTVyvyXxNVmql2qqrIpDBQgzG8AF
cB4ZXxGkiG0N/X7JvQ2InJhfN3I0W13+hJyZhtjIyDCPcWvce5p+4ttfntafyzMgNn3K1/YpMTHo
36HRjQTwrcJuIyJhivMGcHXoU5LVsKE+qiVU5kSCL6gaV6nqa2QscAFIRh2MEbiclvFK5ay6i44j
+GaL/f4NNxXyMZcgMiMdvBbdQAoSQpOkwQLLDTuc0ajFi8hqg5iHo2JRn8UQRRrG8hQIBQpvFnoA
0gqVOa3255Ndr5jG9RyJE48Nt2bJoOONCmz2VMelxAnElxHpFF5mqOiUzt+3MfpaTBFdY8V3iDVa
otm0f/pwCd8OrprCs4754LUwhkUj6s3NH3a6hZKsHvDpkKjx+b0W373CfUGRySoCu1H3BH7HLDxg
2W5LTTU7BWkQavg1t48LwBE5/h7p6D7frGoVmt67kOfGexqftbkWckoqczkQ5SiCHSvQGQ43T0oR
MBMjSd6p9CCDcn0EEc1I07+nY52UJGyGOr+bQIHEHmr6KCh9gU1CwK8y7uf4zlWp8OX0zYInu5xD
otraKrrI18gIWj0aC13YC43XcPr4K+aRyIqrL1RSo7fFgnOgFSpBvclF1Kdo8sVS0DOUQ2zE2CjQ
Nxvb4YYm5MUPkwr4EC87jPtUOaBq2iAzQz5yjP+Q6p4M+MDXRBD9yvoOOWY3HjKZ/8Ubs4ie6Cb4
oX2P98zWpERmGLrxQiBzA7PZAy793IH/rXRgEuz3Wzy0RWIVa/Qgv7E9YH+4J3Pc0rz84/lLNrQH
nSoEfNHvIjLThqrV4MfH1c/tXK9SRpeONIzhhMmGRRrDLswJxAcJFGBCNaGJkX8VHS5hHoi5LUXQ
8zbTeR2yCY1vAwesm+y0LzEkhBjwBfYgr2wsojKfwZJGaRsADUOMhlwgeKJhxbfsZLFZBnRpkytE
QEn4nhVu3AAByWwrowmYAMBNO0UG5SJ3ZJ7h7DaV1cD4WSI3L/dOO4R8dzTsiAWAZf2x13E8U0SF
L8DCvx15HRADGyHaVv6R1O9bA580Wui54VxCSZ87PGJ6elDvCnaer0tcsJsiVGxDlmpgZ86fDaki
zJvcVjTRTiqaNR8hpizw2S+KlcjBqkDBJVHELUOMpVHNWofgZ08gvwL5OdJgA7H0x0ZV41c8VPUu
29B8LDKFHU+2+iiDx3cAszNWHyDsZE0goFv/sWLNcm+AXe2i3ChQpyz2X4bfBJdBELGyYnURnEH/
8vlXJsK7FDR2SlP9wCKFQfxbdKdxFb2w9Y63JQR0N5xoON4XJEIssZCJ/uvTGZFsa1doDlkystgi
f3+HUyuA1WZhJ0u4z1MKmGlmKzzWPPfsPh5onIdjSbn39xyhVIjh6ae9rufGcymo/2mYr08IVAIb
2WVlasoitqQHoc48+4hAwMFP4SDU7By1CDVHVLHG55p2GdpaHX6bDj5GdqR2ZeYTBZhuamEt4mI3
MqBfJAoBqk6bUlS9/GMnQKXSu9c8FLWFZHtPKMb0t2gk9+umvgqjewIW/VpqDEz1c+LL71JcuNvR
PQXQ3JwBIoR0BNpKFLVXs+LS4eVyC5E3fqw9pGFWuhRHa2WxzKIcgVkUSaeiOJaCe5KQIxNRMAIQ
cQwNlmMwEZ7zF3+hQkE6er0I/VbmxXyn4OOlQawMSn/RCBNxwrfme/GYNlwBHDv2CIDHfTo/WyIo
Nod8DrvLy2BGg3iRdlAwb9qjEofOJUe9AAPxuUmkmkfWi4R3GqL52pHZ+2JsbBxtNlqkdvav8Lcx
8kM179zeXnMkeH+33WpQXcUqO5TriMAh8N3jw8HfycmLtznbJ1vq2xzyI+3fHUG53j23Mck2yLUF
EIdfBEy+okDxswHAoXuhu5bW8TWnC9aIp9SXiGyiJ7lLL1+5YtUUXbQ2xqr5y5fc50U+0qoc/raD
5cDL12/jtEAnIMOg3d5Pq3I+UwK15EUuJmqAOGVXb54e3H1ObVhsEog3MHBI6ONZIljmz7xmWmV9
zIWLILdgXMEU8FLo5TSy2L34tgu45lGApu4PDzjR6/G0dCXGBmaLL+odIXqCMG6QO0dHNsExd9gH
/PxfjwiwL6rADBGY+OGmJnJxC6SBjWDFj1yyIC8+pZmDJGIHptCJmcTCw9iF3ym58AZrokjPvXNL
uGg4nj+rIS19N4yXmEZPJsSwSo/5gigMh4e8vnDdjN3cRmhIZR6N4rxCtgLATInIFHImHUFPPIGV
fvCMfZw2aA6RBkBJWI3V3pHxIdeo/Bw9WoAKBY8nKRr1RK2cGv35rgqGDhnjbspBToQoODWWkVfk
NKk+dLIZlj4HsGjE6uy9YV74IyLFIzuq+P6aO04hPk+I/CXwnUXqJ8A9lwqhwzdwGuASLJmTt/Mx
I4+THpYKOCu13kA6lJlCtC4RrlG7KHsjkBmep/GCg57zcdQZCE6pLijm2REo5Cc+BXkFShpoc5rs
gB2EppmmoKUcwKFysfE9FU59+XDw1KiWiDfNY7MVX/fD+ty64DuH8SjprO8Jwb3ErwHGDWL9NIW5
QZp6mskA7T3+3R6lI/Ks42O4sbML2mP2tFok0zS1ACWMjR/RIPAfoH6ge4W3RPlAF6+CrpfKB9p3
vg63LCZdof9RqasZmREdgPKKnlrga/GaYzgmKQClnsSf1Z/n17o3JxPJUxbK5LVG1nWyL4TcW+h/
iJagArRu0dYxK40Jk6z8mjrw45ibFUZg1r+RzQh/Xl1BYVBIELrU6cWq/7YVNK08bFyYK2QaTYIa
bXzywCRPxwiQ+skC2982ArAltWg7ZByFsRIf5yCIiUt7LXJ/X5gyFpXsVuxGNKCCK/DhJxfCeWg3
EKeKDCYVvDluTjZEI2mGOIWRMyxY2GUOSYnSmeFqOEboVzsf/bRrjc8W2AoDmxBKanMFw8q/+Yoc
s8/xk+vVcDKy+LET4BAgqSLCHjEoi6Aonh7wTSDvGYb5HQNinLtEVtxlZuYvdSUuv2swby0hESph
UnsB3qonP9sP9zvbERowdgn0gPSHC4rthUYBOMlSqQZD4uSqAgXLOJaRtBqw1F6D8I48g2Q3RpX+
wnbC8S0qeHVwWyqaFLiQsZ8hfmJ5FP19nDGTa2uPjsm9+aOWfBH5GgmS2x/q1SMKgN77gIkdrgJK
Yv1c9RjZRKynxAm3i0JMx8bIHqiQz3y4gvjBquzgMB1ZgwvGm2nqfP4QCWck4AAZBwV1uxnbEGif
D3LPxsbTCN7/uckO7EWAqnaF6YO/nC2TPjq93omqeaIaNyc2T/aIFFdClcG5FDCpfnR9r08B2xN6
mmV7fy9KmHB73FpId8m84KFDcHAHGwAYgsG7s2eUlMhuWxza2MB7fRcEWOVuEulzhAh15weoK2PT
9scUMt4y+bhZbcBa1xhUBAoKCcoMhtp1wD40njzg3ZHA/H0I5Gb22XZLaPgnkkW2Uj97G/HDVNGL
s/wjUmV49FHmIRMuINxpTqJUZVOterbiKbqJJa8LPtAnpLyB1ytAs29T/GM8EZLHI4ON9QcNgZhu
lnG7MWsQNY0gNT/n59bvFwjojaFgxkQZDnOR/iOvl2eFw74BFuCBECXyNZ1+6DtGnMFec/xawHn7
n9tAsHF1oA2XmV5QdQCIJgg0bt/5r9QxfuN1rnMT38grqGGPUSNccdnQFQO3fppKt2oTHUezl4e3
WhFliuzs9uOQHIbFkpktawjOM8d3sSrwk5+++OQsRBBH5K+1ydkpOwoGLyZUMtnNgSMju+UCg9VD
kI4PVDYUBpDa6P9RKcHDQf6I3VunJz3nwLNfR8i58BfKlf74U2/JQe30aGj1YBxEblb3sLpAvrSd
wR0Fh+pBzySGxjH95LVrhKGc+vT8Bu+HCQ+io4HqsjHr8fMiLGiXzPtji/+M+WxNTI7x2KtEmlkV
ezMg45Z59FE4mmS39L47A5T3kZd7PXuM/IPb5e3BkW9Yf2E35bD/x07AJM2h6EFASRyyEP4A4ojb
vdO+HyEDBm+XdPIHV9mtezGRzv44JiA2Zg//Z4ztnpev3qsTcVgSf0LxkESutNXpGu3IjxnMScw6
NzYJZgy+zTbtBYU8QR/iNqsvVx1tH6veJgVmaeFsVKY+o6Elm9tsHe2YqahKGhoyYr/7+fAEPGNt
wVvjK60xWMiqXqu6qlnDdbfUjnD0LDfrN1c5vpKrijhKC+o/EgT+RaM1eBosxUYF0rdUm8MMB/H3
whYWX4guFy0c9ZT7UTANsKQL2RnwFFiP9Qind5/sL0wIxjvgQso2DM7eyHxeHjuuDtrFH1hKbyS3
6B1/lOcbb2mu91laLrAPP14Z1sXDh8sTEfVqsCKMHIVJHMK1M94TMEFW0gbdxXuD35Z4k++TDKE2
7NAucMHf0kMFR08jDa59EfmmvFyWto9mDHGON0hmkJkI3gShVAaj5gDv47YbcDsExYXZJpm/KY9M
CJ0B6mAKmRWSSW6ph10n3b79bwbiyaoRpia8R3/GIv91Gpx8TFVhN4R/pmPrRUFvbkBVXOJdz6K5
UbhRTtzrLx4uIV7me9UOTwsboMdQaiaI9KHMoX03pMU8rmPCR/VPJsy+SG2ehuyTeLEhCI1gj3Vy
bbZvp2+8ZkBKHYwmaRIvjqcQD+6TPCe23WLed5goShGYqbCt+d/p98IOcEgs3AsuEBOg/017CXep
w0ltn5n1Akj+GKKZryWo7C+vKw4GIiE4v2R86ZrZJ8ngPUU21KMuujfJL9XuFYJE20Tm6tq5Dhl2
xnykpHbqO5g5cIGb9hUJlg9zAa/6tlSVbhVKYc7ZqjwDGfBX99CpIPw4rcLd6Qpkv0F04w3JYbwW
q4S+MeI91qCloKbI2exoTYcHeHdk3AqjRnpCEB32jcFUMlOfExxVoXpsLVpn8ac028E+IXyuFrja
mHNd5/WiE5wpIexto11He9Dk3+bOIx9BofzFY1vDRBxNCe5hAoSkFKPhv0j+ktWWs7v1m6OoGGSf
UMKSEjoZBzHAhRY+cRpnzHIkW0BUkdn2qcxSsmqFaxADz8SEzVkps6dd7srL55IhLP65E4hP+2UN
GMY529AZgYr5o3nPLjnQt+yGbIRclCRdRDPQQ7LZ3KIW6DKAPGfL5bSVUFsufoHIIieMHzMhT1Wo
QRYQTNAg8ifcfpuYkSG7FIPYdSBNY7tP3SGXxWsKojMZGo/NyCDw3ubTnFS3xpb0v4H72Mjr399w
Xm4RoMAv/GyqnG6dTSqlQz5Mw098VgNG8IW0x24trTWyVPGXUqdDPa77C7rLb1NeaWr4NUY9e8Ht
x5R1VUzybBzroYvclnSDtIIoompto041zAA78mtMGYnWlPjoCM6igAnsHOZuT7IIGzW+m19Q2ELh
XDNxOQkSU0Tbn84gSk4mlO8Cb1Eh5N01ThSmAV2JuubEmp7NhY6V0LGT+1j+eEg3LRI9U+U/4OVw
0V+fssmLIjdJSDam7znQMh80/VyEkvMBnIznkS+RznkGUGii36aG2z7TYW0iYFf4Xqx8ETuYbhSi
y78ov4tN56KmRrcBcl6tPwJO/xC+emZtq4+d/yIl6gexVsqmtGvpkVb976pYKVN00QWq3NzlL2Ty
JJnlXGx7czWkRHSVelT9ifxaNNN/FEf/nMtjmp7r2lDDGD5SQRD+nb41U3Ijum6SVQcBgO+G6x8C
DEao9y/orzSGpAlghQoJNcXoylVZs+dK4rvz41Xf43wjpxw2Z4rdJF4ljjb9hImtzqSZEjA1aUi+
SrRG8wI1UHXP7+n+da+t31XASf7TRQ4MQTcrd9W0cergZGiUE0wq9PMSLraAx4CfPxFtsms3y2Iv
5L4MozxOo7U0U4/1HkSL2QbZPSna/EPRpVDQlCUumsgBLVoD92SwReuxTknE7D0lEsVtr2N1mQsl
o2iXe901swXBmfUXDSWKoOmyS9dJZYw3+V0LwPIQTtLEhIJ4tH8JQhZ1scvHghieNqpeZjInFwRH
LZhwtkyeaFJxXvzMxqfqjjdqrBeGvB/OM7M+VHq0FSagL8kSZN3ru7HJs6aZGnI0AlVWEffg9D+S
zmxZVWxLw09kBAKC3Erfin1zQ9gsFVFRVASePr+586JOVGWd3HsthTnH+FtxyT5tY4LX1TVAWssD
96s7JOKUvFWQ8n0VUkwHalraKNJjrMaC1nAIqOFdJ5GKZ/kM9lgKkwVpHdkMbzJTH5Ch+d3UQRd0
HJEzvRGdZZpmfynt3QwjbveMHSPs/RHJqPofSNN6rydKMkh0k0HApF8KC8QnlPwKIHY8nKmjac9E
SP8Zn+nENngGFAdbKIY7AICI4HuanGpP/dFaSP+B6t95H1mLYIbPNsJxOH0C+eg7q7kaNMh7Sx2f
fZm/WdQ688dYiKyDyssXYx6F0TSPePuGzC8NaSEvywAuG0ao8Cdovl1jqs5XwtwjhKNONuuoMx6/
kHQbAorVZgMKbjrzB9CGXcThwfzw35tpkT6tcKihcpTW3JLtIePImjxD0JoFjYmqpR7PEZkOS+mA
C0g04eR0rJdB90l5FzhL+PZUq7YP4Db2bfWpQlWxtHmBmfN42cNgXJi/dFM9W8/TgPb0xq7KpbHl
MXuQsOHSiKXiJddmjOkpwiUyS9HjpmhcbzsignbNKQNJBJLgGQE8ZF2ckuZDvkVDfWz6SSjoinDg
MW3f3HwlrgAjQBo7BEX8+uSqJmTeSmNGQfu8Hfrtpg7xpKS1lx0fjE+LItBxYcCJL2UbAMob2IrL
GHlJiBqI+CqOX0c+8C66iBDjp62m5z+EmsaZY5eG2uS91AIC++D5h1ZtEvrp8+nxDnbTPl5BVM7c
Gbwnql9h1caZVCwul9H83owus8x/4rO9z+slBKpZc5y/Ka28UW6oMNfEdWsVmZcjjFurfi/p2Sxw
owUm+0WmeP3SIU2oU9lRLKx76DbkbUtcBUEI99X74jDInFGbPzygTnQTExChgFSrNw7L4b5JBrtX
ajwwot5nJNChWrwtENgyWkDfotQUW8JGSwy/iUWPLFPfe9/bkHugkWfRij5e9gXDR6rB9IaSHsjd
fAYMap4qvqQfPRGIcbF4ToGrictT5pyw7nf/KOziiWwe7KCs2Av4ZYI3EnENDAozGr8E1CIz23OK
rEaIuHtbySkJrSKLkMat+xxFplBfdXY9IVYUPVdvbuDvaqfY1vszrOE364e5YKIt7iHK5RLh589j
TruPhx6pxF2s7YnpZJQlVOrqDri0OJFZ9EQ6W5+t5EFmAExCG70YjwE3LI3xqCCJ5El2bTHrERdp
JdrsubxjXHz5kIyo+jEsMfh7iL1ee+A7PnqSUnDEjX8CfH4DyW5x2OPnTQt0AjZI0QOpMPCjsO0w
TPm1AemLhQgwQsHShjCjQjPxZY5fXZFfZnj0kNZgLWR2dX8rvk/sOlZz48S0cJd6Z5B/IOT/S+d/
/nXRbQYbEmQ8YU+AA2LWtQq2UB9LJ3gDv/ZlhC3rbbFkOchxiWZz0CGiXwzJmYryueLewjNhLBcR
maHNWekzp8Hg6Fb7C1KJpDSEdj7ssSCNOp3woRwu5eEQd5YLiIfZctB3mSO/gBVbLbqV1vc3yhcE
jGabKsx1+/exJDRH/CBjvFTtwDpPeKMqkBSmrXkPKQpXy/FCJRx72vQc6dua/QQLrqvxgdGbnmRj
/cnp1hJBHeE7eEwHLsO9x9nCXxudN6z3rq5zpiUwdGtjoo51XmCg6Ult1yJsW1qztenubflec7Nc
6P/KfRCMPAJB5R0DmHzRPCk+aOwpKYvvN4I6ipu/MyXVeym8s3HJ+4/b+vmR9Vdav1gbNT7UksdF
HbNrmA1RkeA5jY2G2iV/w+1smfTnM9kzBcTWI4BnSNroQ0uqxSLci40tKENO4D1jOIpcAGSUUmNC
yPuT6mYNEg2jAx85Y1v3DC6oXW/jblXtz67kl0hh3PJHvzr6V1QdMS6FLT24jB1U/XHw5HGuWoTv
QaFlVnc1OdcHdrn+bgjO+ogpef9mLG4Q0T5n56B6+Ax/dhk8LKIY68o1yC40BQCP3ICOxZdb3GxD
9W6KTZvN4veHO+Vf9TC6pa8rjGXjf8UUutcScAHOxv+3CNpmgh2GAARCpnzi/wE9s4ByNu1UHZv5
b6rvxbSMw8AtEF7yya8oQMSbGIJdwg7QZu9SNEBST7P6vE2MWC11PPaZ5dzvRHonmJM85rkbznLV
7mOmlFAtM9cSIUBgDhODn+O4xauw5dF7EUsy5bX4bTTqH2OKAOElhIPwPHnS8HQWdW6aaon7Nhoe
4Tfu69uKpDIMmnOY7/i5vE4RZ2OBRspPGkLQ3ypT2hQBw1iz4LYuJp00T6GyuIyZ1ah9GBWqzXfM
U2ZWq6fH3xxh9UUcFf188g6mjOW0sf9O+vjVCvsmivLFAzLUOEokKDHVYiWxCEEectTMSCMPSGRj
GuNJj++RtAaC/cKzdubt9OGZu3lgWf2vVeFSg/JmgE3OKYuRYF9p1EAFnGiVx45PnAMo9KHZvVNA
XnbamvuWI5oVmiKeN6B8PhOqBsOCOnJZ3gtrcUuUScciW8JGQ3pm+Js8flSRpAm2ScDYkM4cW/qn
Dg+hFK4u5OndJyotI4Ni+O/IJM1Zski6/O0Bn0MxnEkRdqAJ5/ON0IEfGSuIXTmaH64xP4MQQhZa
BcG9Zy48R60K86IAZ2Qou8l5Akt4sh83i07FzQ7VfUH+QzMsbhKi5VeopYWTwmSbpuWejjVsL5ft
NZbKAIzlDcHB2Aq62/OG7JEvhJO0pZ9a7+4o9i5hUPkX68gclUcX6nJ+RM98To/dY4khoXW6Ext6
jpUPruaM2bcHi6BAooPZYIjQg2KjMVMwgXqfJbGcz6QhYC1HEGoi4RbULWqlVf1Xztq9tCdxiJ+7
+rtNxOXcij5FOMotPQshOixTFvpxbf8IuDbxCMTwQW9MS4iMu7U2uXKrXj2+XcCAs1lNgE/15R1c
5c6IJh04Wojskdc8OyhA+RuAngX0z5TGIuWo4weJ05SfRvcjeQCBEqPhtvVlPdUDFRQTowBPRkHc
3Hf8xmOJPRDZI1fA1UWGpX9tNMTwF6D0qARmMF3NWNxjgB5IdZEQMuHaL5tLzqkdFNHXxXmmCtOD
Kkprv2ZNdK6cnB3EofmY2z3EvuVUlG5+KvMz+fkX1KtX6BxE8sMZQSZOTbkrScNc0w5eGNED7OQp
0AyM0hWpO/Rig0hMkAfgHcn7dAHXRMXcpcYcbXWtmdoKh0lhKo2YQPhkNQcWw4I0ITooKqMfsglg
XtlrMDDs395bx92HllcFkuYLX14IcuDvWGcxYpwXyzdTim71iX/QTagj1MqMA0Re8PkQEgx5p296
c2WOELg4ccujSekD4MtWfREeGKGV4uQvRGHFhUYsJCKd3x2efmNlZJPU1Ci4GCBZsjAMzEnjIVxI
cAX3J6J9aAaxttZ4I57C2FdOlOh2vB61oIlyxtWM7Ywaj/SFPPWVdKyl62tajGad2V9ycnQ2Z5CL
EL+KKzzAlv4yFSI9o6FHXcCqD4w8DkP69A4dmWjZ1hjrazXA/4nTEtU7kt7BhV7oEb8LZvODykOC
NIetCjsb6pGwRqa8f9kE1yJv7vt9TPz4n6QVvrD44r7smgy6jFkeQtI78dsneGx4W1EUH3+jBtgP
C9EcVhQ9DecX7x3ilQ7FhoxQr1zxjAnJ1QUQHXxyIUgkxjJchQ7jIaEwSBJ9XBYzDaQdPfAcjf0e
GYRJ9GXcjuXZ73ABHSNCdvfZgmWu3jCN3TZfYzm494kcJV5CYHo+uYCjgqV1I/u1mchhxkz0sfE6
UZeMI4IlLCbYgaiaAvKixWhYsUxe2ZASeAGQTKw3oEmcl5siBnsnkIunA33G02Z7S87bbKP5VAEz
5syJsQz6QQtXRhThfZ4Et+DDfC7i4AQqmxFWyQDnI899MiDyX47U3ii+RS08VqgcG8gtbhDEWnSv
kbezUPbALR5aOBYMv1rJfn/CcHdf/5xBcCcqJ8GUiR2Nsj9+p9ItgnfcS/LY1U2WkzwWRmTmPMhk
Dg5CEhFvfNci4uwjiunx/+krhA8xonQewZc9kEZOQW9j37yDZImA8+ueCRHgrn54+V8HDkAULH8d
6R/O9Q9qpAUVNgGhZi+QdsQKdm0+eBsZ2s27OaT76GfiowZNhV164STF5ie2yU+LTc9+ELjXeaD0
F/SCEyZI1rGoZcBYgWowLlEo939XDxVit/6oTj9zZMgg3XMsOfn0k7bbwapnC+mhevhBqWLqD9i7
WJnfJOGtHiuJEOn90Demt7G+khD+G+YVoSiPeUi5IcHrgYLQ5YX7Vi2ELvo6Vvo2SzJjVruRZqAF
RB4XeMkbpw4qhlkXDJWz5gKQATBwY+FJyDsgHYvI2n89exXbqcbeqZObRnsxYIa8ecXGXl+dt59V
xYBuwbIxyJyH0QskuBqXIAAG0Cn8yJjp8K+bY1LS11t0wYSXhCBlw4AeVKR0lV+E0t8voT2njq7+
15Y5k7vDDwkIslMC5rBfmM0BETD64Pe2Yx9c0cjXeAVGbrbUBMEleilXCCYH+3JC4S5i8ceqxxoL
rgomwGcGm4v/fPQG/Gm87x+f1X2Sb+vQIM7A+1obypKtNwmitpR2Ql2eQbQ3o/eiIpDG/y3vSMOS
YjAyOAhp3+BoFh8x7aNFkAt3cxfysdOQmICdQ9XynQxWSljNvpNn+l4+yMYfoLkWeWaJjuh69+ps
0Tk8XL4nA2DzKn1QMF023mCFvHIIMNP3suULN/TjqETYXHPhwBdWAJrSbISwP6ZI/hOUcgKADH68
ertlnAds1Qkz9zcGNN2oaUUWZT1CDktogSNsAUQgA5bmW37aDxneN1FO9cR5B3GN4X/PN/7BK7R8
JU9fHz98cuSQ6AfZpgPqFekA4P5vX8HbJGwbzBTQZUQlYSQY59izOAuJ+51puguYg+6OLej3hREE
DQSIePIdCLK+WA9Xz8n1ZhOIyWT+MSXkTbG60DhFj+UUJbhVEntLSxN3N2/Uz1KQ5ThbLiGJJR3i
HAcMBDY7uYG2ewx69dfnxoG4oDCcxBoaqs6A+1wYCPQgnpGnH9XdzblYQEvF9jnWmdfDcnQkc4ks
c08hXRj9GKoU4bN8zyGlz5tvSi/1TBiJKD4dX33sR+PltrfKKCpa4/47uxkqiwhMuMLatCUmpw71
hEyzkNqh4LWTbBk+mcOpAbwV0SqXQxmUQPlEZRc8gy0aQkpqwGV47C5YpiKVfDTAq9RorSGeN7Rf
48GUdxEIEuQL7zx1eiTvLN4xKwlQ9o/A/dFT8eZrBnWLFme2thnVDBhFqjl6aKfZAyrxycAgTC5L
IC8KV36gSi+2EHnXLujhogiZIYf0oerrUk9hHD5+Pf5NOwKA5nzeUCMHyW472A7dJoqWFxQPgcBQ
CxcO4RYWEcnHIk/8vn6A0dX7bvWNm5mwCzhkCUzqEPKEkBdj34ibRrI4Sj262PAmmkb4XvRDlcLE
15JejO4wgNyP+2OytZTDB834O4a7sNC/ECjFo2vjFKEr+0aCGJMPoZc7/Bk2eA+dWUK1NUyGiRxL
E4as25pIRQsqnFhgG4RpUbs9H+es9vAUxOU4s782jwuBAyjJAeS5rBmNlHlxOp+uZ7vHvHWSpgyR
AyB/3WxBh0D0bjT/2SzBuGSKAPsMV+5GGP25ksgRPAcA40DYNyHLE7581GVOgWDZA47u9gXpy8r0
4rwXYPMLgkCdT6C7DNcm8eYwYgck8Ne9tCl+HuhqP+34T9IHLUEZlVvF4onGC0v2ygNiCzds0C60
vzb+LXgOQPBeGvdSkMPfS/t8Ui4MaNExr/VZnE3NXvyfl9FgL9oBCkakBaUqd9SHbNGgDTNBW4CC
4Ff5AAcbWEcIj5ERWV1iujo/N9oku3W5vPjCPUOpF3mKCp2Tr5Vmf9bd+DcRUa4txu/MptLCWt7c
FmJdt+RYZpwqyBBT/jnh+brmQrZdQCnLkxfylZnmYuWLZftnCxWjan7GDWGme1XFx+5defQlppZu
Igg0LlLj4oDN3GFGVuVE/4z2UCqIvflwKBlx0Mq8dm/ithRHOG1khFaSCZCjkUqgkw1zLmxAoxll
u67890XCDhOEheVNOtuIXZuoHqdGrk4eEpeMtizBB8YkRZKG37jcjIuG/ih2A/Pn5NwUKIJLItet
zJuC4+NznJEz6qv4EH2yx5y/8Y9gAB6vXXXM3PZUJCoVLibIuq9al2UOwQFo0BNeRve7QGAdPj35
OJgORVUgQFQdgjcx5USIk+zXX+bnMYwAr3wFJ3OHlZA3mf+OKab1OigzHjfBvM0A65PLUsNx6VKi
NgjOc2WiWf9j41IqOqBUdmqbyAUiUS+JUEKz1FJCDTyFNoExzgXIEFjFgmnpFX/2agpG5tygivh9
QZ/M7PjWbVhYV3E3OlHhxGaBCUMS07uNWRPOF7ma7Gq0APAedxEFFwxxjgqcbCRMlHN1psTD+Zmo
xWYiH3W09PT5AqhhY/f6KJiNgP7mcZsq8S8F64CyftqX5G1dV4MEtk+339YlIdOiGLm4FJ725sVJ
GjeEPKxKvKgbZZMPXNQJA4rPOf5F0+lLZH5wVBALStsu+7PAw9uZZL0jxGH/q8LoUbOq1XmCbNbh
7AU91p1BUnFPsvM6e2xkJ2lCuSVoO68VPKXJ1Mbj6ZTxzZJ3r8DAUAvIS/gT8/4EuiS89YF+ugkV
YohVWCF+ITG5nmBxAYDAhF3GYH+45EAnh6cCUZat5FDtCebhi9anbcrkLRRSD5tdHtjPgme+nr5r
UME/oSoE3mG8g41xM593xxlg4WCK1J0x2R0nWu0d1lv+mmZV2AMyPdCBYZUE1HXv4OOMo0jxQSgM
hwmqmNyDb8xL1SYYxyvEomJMkGGw6J1fgR1JKc/dcK7O6bX9sDh1sf5IrkMz+45K7IHcysuGer+k
D0iq3KwHmklE7fEwwtKHtxNQjCyhYco+y+QWX5wSawTSH5+sd9RJ4zxh5ON6Pyfy6YUnk3ZJGy0Z
foOH/wNYWr8fjICEM9javA5kEEFINt6PxwkolQx8fmCYdXL7AbaJ61VchXhOmexg2TFcmJzJN3el
cW/LlP4F+eaWEVkuMnmPNuktsSHQhd0Vk0MCPJJBSE1u5IGcRwaqNfo3Bsvf2NCI3hClca3fwp7G
Ssnp3RD5RszJQn6bCY/jG7xtA0XAUbyiE5uh3IZEJlr5snrs+R/x7ZOd9OI6DTq3m2LlWHB+C1Nj
vlX2oht4zxmnXsM8JuvrYjGxET9VzZ8ReL73vgQlPyjJLi5OUPsyZoJD0tmJwfFFP8vf2xy6iijX
VAtXw020L4Lb+BPecSOp6VCFKr1YA/71eECuAWAsyn1z+LV+f4YhCkRZ1ilIrvd81a8/3oa4n0hQ
i4y1NrzjSkRB1R7DiZq+HaKsPQYoS41YeaDmw4e7o43F2iGZpQFA5vxaGEh0cPijZUnZhtHUEEcp
h/A6xZAyyBGJAQuAaZHB+QioYqI8EKX/jUhHjQGI37Vn/v9fJH4EVkjH/okgJzz3RSD2HYUcv2dI
lghgoF0RIMtXVh41Z3V3X3/Ug6ZDFlNBM1LTajJdPZsIk2qx6FbvWGYkYe/FY1lSsdtQkQNKiJwE
flC88TmoV+khF6fNKGn5bYtKCA+/1gjK2T4TBgHSg6HLNWhpNkwNTL5Bv7S4JJc757sSf4JStcGs
mF1dKDWmnQYNmpNZCjZProEBe9QT9JVmjxmLiGGJm21xs6jQTJnoE0Sn6dMZI5lAssw64t4jdczQ
YDchb64Gq+7mPiWYvj/gNGb4I35o6AM8QyUE3ygls2lFpGmAgC7RSQot2dz60+vqS/4Q+BpP9hk0
YwkL4LKxoK1akn/r3K3vHFeNspPm5BeI7Hr/PnQfpNbP8Jr7d0bXV5xt6tVNwcq6J58Y6+sFWvkN
HwXBP4K3xHswZimSUaYjodlW/x4p+UeiRuMrYU5Ezd+dAqOcA9dnIFyRirG/1A5iEJVSwCqkuoB/
nQebziOKfXF1RzqFOPzRBvFZL8FQh6ybzPX8prxO61/FjjDSSfW424+7fa4QhwU/5vKNnPJedcz7
ijfkB/zjz+WmxDpNJa8wOvMPlcziGz9v+eefVa9lkbX0KQbAVE5BVjk4zIqk/Z61623vGKzIXpkh
O2TcIfTUIZSO9PG71WL9EVEvyHTHBiIBxYXM9ktOOX5UVH5jw87S82Jg/1Im/fFt97EzwnZv3nu2
UwWskBJGhYnVrDQuiYZUhOnLg2wWgrfC2qD0GA/AaxhSYLmJ1rxNuJYCFIQjjXwaPqz4U+MiaAVm
DDQ+y0wRZdNY/XmLkKjDQa0G/cM1al0UgHsVoc3Q7n3QmV638r/A+btsD0UMGSI977Ew0jftXb/J
YKaPK3nUraVTPv0n/Wb3JckMxI5GeuE330jcEaQO1msNx8Cb8y8QwZyDNEsYsDKyuc0GIo8SvY2+
/OyK2tQI3jt0uBXnQ2KgDbxrfFhOL8hC2t3+qAZFcsiltqCKDSHci++OhwvgnzsVYvXsnduIKIe2
DN5Q1vtuIML19Q3lY+cZRBktB7M7w62lLMEQ0bkaFtGhgyO55dtX+KMYohz3LP2ozFuQYitffgOA
UZz/+pyQhIIkPYpggmY8tBHYaeaV7N5uNjj2QsGmbji3KBlmysFAOloA0b7TGqny14Kntnpzotd4
QPlx+PlNJJRGKiSNgLvK1RJfHDH3Q04WTt+wF+bViB+O081I+Sffq0nqCVrDochzgCmGEYixdIiw
z150i+/7h3tUUTQy1F5tEF+mCcOCYv9BAHSWxpkIl83KjKQxY9Ok+OQWk6VgHC8qpic9pUaC6Agl
+CRcHy14FpUkiwtcHGbk5oc6uJsJW42GKeEZ4fbjCUL0NBkKTHTy3fOV8On2sPns+fSzpCdmq56D
ixEwk0Qp+Bn4mN4xx9/WEbtFnL9E6rnEWQq7jxsI5SiaOUBiBHh8DiDn+LAyu2e9Z2+ot325KX2d
kyifQW3ad4hHPmJp29/woc6H2MTUUPlbnE2k4Q7kCezOF+YJkdeC1KEUjJwYlNFl1Vuw6EqHOxPS
SYh+b951Qt0GYxOz9+w7vguNP8Wb/PRnOmgUW3cPBuifrTGamSn27oXCJoQBhvgU7kAkkIg14gc3
Cj5pv8TyXNgs8S+ysDhuB1NpVgfUQUXlXPAtN6xlH/IBWAI+Q5yVynJwktEEQ9Jz7HPdcD9xkK3R
VCF5vJ6kMZSNeigimJyVvPmUnD3F4oWtVCOAKxMwpy9cCrwcOPnoHOTkkacoxc9Ex144BNychRIN
Rs6WnR2N5Oo8nfZPWgx3QGNm5g3ip6frMK2f+4hZ+rNC0czZqaM4J7d9xhVQTeXoSf9Lz1ITZNYk
i3yWPwdavbZvHvwNDo0fckurdXtRlgT0Yg2QigyCQYAuc35mvvklJPgFIoecbA7us4piVxyJ1ak1
BBcdwY4bWzhksBYaGQgbJupge3NQokYXVEetDU3RsXRCEFe8Ruh1gx+HtPsJu0QmBLUOtFkvLuZU
CxFtdh4QUyQ+C9pZ6Hwo/NzP015cgk4D79ksSovm4bWbLlF0wGggj0dpddP7WkrzWOXMW8nHDoYI
+KLdaOJ+OCMfYsLXfN0+aNYjFPmXXE46R4fAYRjFDbtllPj9tZopIxz0uLxJp6XgxWcImzyI5bil
1/UXCyaRetxOZKKAJ3AY0nWvMj0zFyIV4wI/1AzzO8attTJJh2hr/aHfgV6a2hI9jmmY+QiD8ZRp
+w5J0bhwvM0EVVRCtgW0GHGS17QkHwHfnpVF3FyjucKt43/CHK6byL6oUejDswBUWiw61CLc8M1I
FH1gszj0Dhr5oPwFBJQiaZRFTDW+EGPWEa0y6Q5EyDcE7L2olhBX2/vEvZrimSK1VkUgcp1rrsCa
hCdaZ1P0tBarPwMA7D3lXs5ZhCFjH5MJaZYJHFTMwYGCJgQo+YgS9h5wTvRIdec5E9q8D8vImTTT
yjfCH+HKAoo424VLIu8cfx4qDclXaQiOBrJvNLQOg18Zi8yrGCftMp6y8Wweq47ZpirFggvawVzE
Vc6mceuZ96/Vm4KUg5cGdYjYG8NOFZE3L/OmkOzlvIjgxizIbXQEzFfEO/JYZdyZSCnx8c7yhZJk
RxSFQMYmog2KitSR3zvULLTn7aN2zpSw0COkCiSlALWuo8YheHrMR03ghEdYMf/qcNYgh8UoCO4k
mTwVmf/968HNcxjIczRdSG1IlBOYjpHkVDiJ/ala6aj83hbKPnESivw7l7XpMlbIRs4CWij9Dmfn
xanCTwCfk56DEtDEsD8ByuE/OusIeuOtGbHOXEMjGOBmrsyoPah9oa0zEVlAcICPEN2CrnDaENHK
WosYkOIORwm71RMyldsW5bbME4PAYYBNtJdIH0sV3bwKz+eC3/wyGyJeMut/ursfBliMgj1gN1Pj
FUPrxsuZ3hLkCHDdNwuqRE4/fXRrT8AtFv7agjpp02pPIxWTdSQqIDSvYZwZuQziYM7Bd0o2Mona
xFIjOJ6L2iNIcg+CEgcFEln+FwUtb+Mxr/mHT5BHBKpsnnuDYfXhITm0xJFrCssZqyEvNHDkz5Ln
cDwNQKsYXccNMWyE9SzzJHOfKd6avyYkwWFVrgtMY5zb+yFccfrlN2M93IsU3GaaRepc2QptksXn
/3dFzOx9DyRWnEmNYOm/0UWDWNSkETNlfIe1wfSQ9LggyDyphVw5JiOCxbS3/DxRsJgoJH9rvk6s
fO7ZpH9mtAFr8e7ooiqbY+NruQ+QMA5vUkWhfp1m9LDmBDuldcDCDfb8L8EaVQp9nSG0B/vBj0cX
s6n5XvcmnMk0GvSQPghbxW5AcwoUEy0dXHAZKs5uAmqEwif4LDEc8bRZ5YSfcXy3h4ESEcgbNnOi
5sC/9JvdfkU0hFbZrwPM3TlWNzwSmfUJZV84T0S33ZdByll9hyxIRc95ei90KCiLLihMrjtkWQpw
SMrW0E0O6nF4bDcV1wqz1Oa3kWfl+r1BTo7QWIvkJnl6wyMIdCAppoGShuxUrkzh+EIJKXHy3M09
HyrMDD2z9wDuiVNBnfF76uYby/8/qLwKs0hEBUTaUUPVzPVb2ZmFlH2QfDdKTPyDdSHWRwUdBSEf
vyCw9On/T3aBGbRD09S5fETXk5hXfxHSBBDmicAZWoKI+OLps+jmJX/O0GrHnZtF/PiZg7b0CQr0
8QjeCqoQefVg+odMnw2uA2Dgqdkg3kWPzYbnsv5/cUnwYquWvkWJOtcrtjah8lFodsCZMHqsahO2
hdIOUkkYlRTxI4jCBPGWcdFI7BncXmWsE4BS4vEm1d9UQcFsafxjM45YsRAzkxeAeK1aAvoZMb8Y
axzaYAFNtVaeDoLnUp/k0XWJcYQj1ey85xgqQNg1Yb+45C+Wakk8Be4zHACeUJlJWObV5guBkbq7
unhENB852Jgv+k7eNqOxRza0q68EwIzjOpBcoBq24M/q4lzWUBpW1QPX4L8SfhkpSPr3ebbsPrA5
jnZ/cGjWCOo50e8uzBa72bSZdq50yOdgeKh5ikjjxxKxiiKKWeBewC8vWN2bXQtJfkOV7hqZA00g
+U5/WcUJHkmGXSAWCqUmEwHrHTsmEVpkhAzwQGOvvJ8oGWBwS5UZsSYtwAK2FIBQlnwZ6YhqngNw
3G/fyRSLBfi34ZSTIDGf0Klc3ai8qJs4CscFEwab8R6gqgBPprt6yr/Cz+9TOHNb8Q9U6ghW/GEC
ykJYyp1FQMLTrsLu62QgsuRGdaQbkAt9M4eLPu8XwGTUYIjE4FwEZcyhzi2Y/8H7Oy+rB1LwCVWK
q87zA1+L2+w5Fwk/WCjTO3IkSJo3d9CbFWzLaMjxLQAyrvKHyQs5eyAdOPSmnPLNioUY5Syw4XAY
Iez7IKwb2iU5yZNygg8cZd6XkdDLvQ+fCe/Rxli/URmkNIm7mNr+JWXdXQTlIwatcWGiRPZwPCBh
p8vc0oPWIe4eTPsOJTE86XTQiR+9nzQ8ghpy5ftvpGN2gVxDPwbw9S/5piMsAEYtn/TgmXlZbXW0
6cyvAYrMMyWNfMAthVxKpFmMTpfR3cQNPFokNdfyc3WAzf/TQikSEY9cuhzVbz96WbhGaltoUvfG
Bi/XzjYGIx3mV3LfB2OL8jRjtqzJH2a158UmOn395aKW531OBdYT7jwQ9uEMDMBGw5IoqWA7unGF
7IyaQZTNiw+/OZLWnuI05uZhLshthvvGfXi38jkgO7SVSCu5LrEe8931TzSpitAPXHW0nziEfab3
I7hNkiEVyWZnoqNfANmydR8DCiPEaILeBCGNqGRB44Luk0rM5+E7WgD6PBHefU6wAyyQiLkGZvQ/
jLcraJoY/LU4fZWN9BmBZXNK9kiRAj5iXaSmCUd7Seu3iLA9iXznAQwWCmYmS05uhVQ80fLUm9Qn
DlbEhMhJFgswKVoZXIFxFJBpPAG0KIsMUitt7PxYHCm6snN6knrOxQXe4KO5nJREOjJ/uwdaFGh/
GbiEu7Si2K4gt6NyJJKbHj4sifs0azS0yLORSUFTsGhgLpqgaEhf3jWCbxfBYfC0GBA19l/8STil
qV3AkzOWpmw7s+eC7FOh6EcBU9sPbwArizOa7xFSB5sPW4UcgjGMkerarzW8gl+NTlcy2XDAoveV
EG2TI0ygL7YYO58TpcO5THGeObtgl0UAM+mSklkBh6vzoZxj4EPY8adiKV3g3OR7ACdgJQU+x0Tx
5VClhlYiuT/nulcmLc9UOcbG7beHHv3YogIrt/BRzn+TpShQkehCJGPtQkBCjxxoQms2wrEKOQJa
yPcBTe6e+CpEVxAAAFKkNpQQAOVmNu8S6CXQqtIi//RIyu+h49FHhAdiMv8G2Y08FYzXNujgbdeu
dyfNVhMeY9RKz8J/7OrTDtU3dXRI1C3hyYHH/G6+WDhBMdx0aqfMsM6QDl1kciR43BDDIYTBN606
V/RZ0+uUziLzvCJjkaan72iGHdBncfdFUOw9fW2u9peEC0SXQx58zdaj3TklATt4TofgYjcTDpEy
OGzDGlhKD0Uqyf0UXZS2N+vsamkE/PWoDgg8wNBVh/VoKuRJvYlB1z20RmCk9Kng1G5HQQC2j/ka
0NrS3J8dvpbXOfnZV2Fg4Y8mTsteAgeRMIAniyoyVAuriydiiZsRwRDVyP7OSZP5pyq8E/dYR615
JC8DypQE5OOAzA/ZxJBuzTRslxL55mQH+G/7yLfhYhVxe33SltSA4Ln2BFe9IAkCUBmUiEi8RMjs
Gl6+Hv8OQYpE5HA3MfxyZb12ou5DRG5S+YRCnwAZH4DCvNRwVYiPApLOTHYRKO/bnOwBVMw/MkzY
yy4pGMeOoMT1ENM0YgCUidJJr6zeTXTZZDSiirXxCy9IiDKFE1jYPk4/5ZeD8LGEAdj+waDqa6Kg
JLfYt56R0t7nDmb9Mb0GyelDH7DgX9rRkrWN6w/OBqWIuYT7ORFH1l9/SDb5oRbNXGO8XpNswV9q
rsPHodkAPfxGZvgWNl35HXqTjDmdN/BJ/ObXm5holryeCo4Fkz0xqNsrPaUP+xhaoZR4o9+/KmYe
EGyZN49kg/jO10ZF20jriUrN/BGfyUGRrJwPntve8y5ImBlTOH0570bCmjLgAX8BlPhDj9eEjHH8
8CTIX90yPL3pDybSC+CIjCJ+nFtQ8nl3o9/F1U8gnor5Ac+60yesIUemvtR/i6uGH/uJtcNGLyB8
wlevXnZLnLUTdYVClx3qbb1SYKtAJldihQNZ8gA0r4sesuwV7Ofuzl9Pfo5IYfqGqqe9ebdyjPo8
UmH7z/vOC0qqRjc7XoIe+x9KxMcBEZV0E26OBzbbdnRGacXh5B01Mpu6TUfcBhJWoXw1iE0C9qf6
FqB4XzpSBsquuHjUftYO35SV4y0bxl8C3LkX0EPwLoMF735LRF11ipkrNnZPUB5qj3a13woGrEAL
grkfVIGwxKRJEQKkZHASiE5R3oZq1DcuBsOiK4YsZFT67vopapxRHMFvNmQtfEWflyMfRfwno3iN
JKo0z9wqiDJRuMwB3nubKuYLaDiIM/txgLshOq2dEZNGfWCCqpxJFw4naxwogi73EaoPR0zwGBBG
Jdn7bDwLMsNoPo9fzhAp3ua8wcqxMP6ujPFMjWxyDjLnS1gNrY6wKqCaucQD8Qhwt7Czkj5QpjIB
m+LAIETijHmjXv6iavodD1cNXGHuVOqoPyRoge7qEMfT8efX22sIKj5AgNt3H9xWwrUiNgyhN0xW
6AhJA0CkVxMv1pvcSNVyMLdDa2Xj5xKhvPkJRNoJWzX3pOQLstmY9NzsQ7JsqNaulNufLSYnsm5A
1vm8M9W94SfzZESqAxSuoOrfPW2tqEEHVDHzAAPUvhy1HjErSOsnnY7fVIccwc+4ILASRB4rSktA
Pd8ovvnLSGUpmZieiTXLHxCZLeUgBrDn1gsBLlnGzclwVadKCF6LBxNuSD46vhEXjTkQ3n8kndmy
qtiyhp+ICMEGuKUXBBEbdN4YtqjYII2gT1/fWBX7nBOnaq+5ptKMzPzzb24egdOkXEBXKGFF+C+2
UTi+vFPsuN2bYSAvRxYCDvrCigXOKf/2RbwwrPI3Ae8f9l5vB6sIAIvZi4t2S66LBq9RzETOUImL
hBQKynlIcRZ/Fh408VfwyB9UPhlhTAvOEH4XzWQ7/bKvQ+1HtU85VID8hFSdHeMS8zDawu+xPxMc
hXkDUZDHSTOvY+ZImCoWXNQBhX99idoDWgtSOshZ8ZAUKvPH0PzQqgS3VeOoNmRTRRIOl70PEZgM
Cc89Xpf0WFB1/F8AkweSC+hM+lrCV21H5vC6YR+7jR8hi3rkKBqCcCR47G+/IQ69PYS2SE9ssBDF
V5FXsooSHrSsM7dWNrQ61o3UFxqrwtJOg9p5/Jb9h/lOysVfqLEqq8TLq81A8jj2X7uKB8Ahfp0O
dtbRy+M3yUJva+COSLqBMSJAqUO9FTVQ65wrJE6yEBbV7O1/gI5Q+lMwqSEZ6/rSUhks1kB/1JA3
dq1YgkHTqSyZJLmnUU77AlVhvvPwNiaMDFstr0Bt/VtccCJy+bliMfAxirbfhjM01nzBMybcmGZ9
1iLZY73mBINSZuJBUVOc3P6cT03slYM1zkyBOEj2hZt79eJ2/DVuDrYWoatXznyyq9cCqALjBRjQ
nt4+4yXaDBaiMGiBzWFP9oGeyvljRrqU1wOCFuu63rwiVYnVHF4TH3BbfsitAUTCgfmbNG7rZsyB
EeIgH4gYb977XN4PvQvclqOKOB0vMpjsXEM07a37Zi4iMatCdg6ndUyZ5m+8TfE5npXjGjPh7ATY
BI3piDapnDYzKKj9mpnLeM3u+DFDPBl6AJmgwNq4C7QdiMVAYHYPhkTYoAMbkVP02mkcpzmZ2KxS
iTCwePJyHJj6OHXgYPR3YYu6bnfdcRjwB7iPJ413yyVCzX0e+V3vGfwnHOiTAgJbx8AFzikJni9o
5EB2BMPKziFiRfStQ8Sp9G21YXSsubmagAqT3qbeg4PzTwxkX31VMFgMzYdb/cFLllKZ053zHZcH
m4Nspfp3aOmX4LH4+dspDIsljKe5gjtBbW4/Jpjdu7ZenYvtAn8RpFgbNm5n/WGIN2aUxrk354nh
CQAjuAaPJPdGuyd6PoRs4LNQR2iD7g73VyjqMT8XmjvOzpSR25zi1LxguW6MThhEmcril5Ss9mqz
mRfCztCQVmg32T3HtADx23mG/V3uVHuu+IIv/ycyfl648bJiYTOkmPgyE6UsG8kJO42cBEtkMU7J
vgZGhXRi2KV89zxWVlSrd0og9gZzRHz1ZTPFGus0mhD/OjJlpAf/PijRXthCQLGBVc7yaDCVkaQi
oXaL1VA1i7NY1uD3hLBcj3fMG1YNSx3cphH0RDxkERQzS6U7xdtRSMHXt4TzbscsnKa1tdBtvgLS
dKHJxoGYwom7eiBNABZBcZlr18QqECpv6ZsI7S2/hXEZPtL0NvNJcOtHsD8soRBQLMzb4hm70ItP
8IL9Wjx36ow5hx8IHIAcrAWhMnQeoBS60jVQZSrIEz/6fsk1fdN/ONd5j266mkwos9ylWEKfn9Ze
iiZgWfyh+oH2ykOjzkTqUSNqO05WNOHUYE3sXk12kC9PRtCEnpXUwUgmtuJlS8GdvaY0IfPjn/V9
vflQ8k+YYPok2oTScQghC+y/FWSxUWUEjMwXaH1/0hwsNxA4cxYh36lshA1ua1ge4wdKxNbGqLIp
RXs5pask0gaLqc/PuMBVJf714aty+IYJCGTXuCXKCXAZ6tLPzGisWCWBZUj2F7mCYvWLFfZWr8kL
703AX86aK/ytng2E/UyFIaOwDUTTT20DZ6RYYkV0w8eqiJQ1G089lJbVGhEtHlADtovRx69xBC5t
AOYfwz10gRZVryWr7BoeJ17s+/QxW4DxhMAoLtyk7aLseyPV1lUoHLwlj9nDXvRsHbyMNQ17zPhy
zG2VLQQe7hPOaLKvPDbAzsvPIfvS/qK5hBHAfzEHlgpbtx9gLn0cTmDCtvBeKuuU/QG/8iR8o59R
pJfpA4YrBYrk+fHFwdkVe+cOmAgjF9iuCB4tDRkunDLWKWLp8TJjSGG8ypndgnTz8MAEg7iDIBPi
3ZKCBz8JWhLeS0yisJVNmkXCt6IteyrtuPVG88uZnw5h9TDbA9ORcsjRASqhRxo/ELPxNWGERUP2
NfHL/MPokd960kNlemBw+NOThw18f/rsH6cnyYagUu51lvliG4wJSpyHjCsAWTdnDN0kPykb7t89
4Fxm2aIt2AMwVJm01+wcbxoLIYFcEXH/RFM4YO0NKIWyZYdDm/lMWlB76DYkFQ1n+Rjt+e98S2Cb
PjaxTqXqUIrg0EFq+JeYKej4kAdYhtezK0yrKwvuyit55pUbf2v1zyeP33Sxu825hjkDJ0GlBfFl
CG3FCZIWo7uDwpribh/yDp82k43Bpu8OEx3DVgaH6ct50WfflxwVCGs5PJeZ0wTz2vC0pL/h/Xu6
m+uYMDR6943GnhmfgFs472xgNZMaNzRP5K/YGpRGugXz1OO01YXYBlsQsALCpojmXKK0RZeZTx5j
Yw8e5lR/b+7LgpNRNDvsoiyV47xxcXf5l179s6s5hmwJDCzGoAmVAZyJI4pUNGbtm0GLzFZ5Wcxf
bpwSCozl691rFt0KCU6EvRyiH2nc0MlO4I/wDFqguz5kD6Tr5FhcbMR2D2MON2oMXWMG6Sq+Ujl2
PS+iD+RZxFgVxHs0SS/GO/BfC+ERSbBRiLuHTngJhFGfSFKu19eYcMf58s0YuxUwICGBsioaof8H
Q7Q4ByrUH+IRMEsAT1Qs3HtGyD0OvdMcryjRA2JSbZ3IGeIvEdKkZqx+waJuBuTrnJVuNx0AgvTZ
VwFRwU2B8CKGVr8dP+LMkjdYNHD2vfb4Ef5wArvZ2v5xuHsKjQxDDmJNTIAVZuXH3I4yI87Nf5BW
rlhZPlF/Y9rrzs/GAtiTjEthizaFdZYC8E6T83AHcX56Xp3slIdIWthIbJRjRfMrgUFz7ayqtmqm
TJho7SQF2d8gXnGvBI4C6VNCjrrdXANWhM+0rzqAug+H2kkMEUKfv8FCmFZpBqUJALMJzIm0YwIk
stckCc4YLgRn4wrV7AUKTniZR/fB+m0YFYB77Owwb+ZJcCWId8qBcoll32brbfS+MRfKH/yTVFh5
kn3aEqfX2YQJ+q/pzr1Y3EVjg4wZNOlG2T4855c5+xmrtscZ+PcNzJrlcfCBxfHZk7UeDJMRUEL3
BwlKXwEriIx1TuC9oIiwobZ36U4MLX+jdIMiLKT/khX70Zm9sDcyx9OL2boPD6ESjaSFTz4cQspW
cPOe4JVvBxIGdjnGm3C1LSbVykRy+a94czmhfEj0BuGaUDzAtFIOOPdKFy3OVnp3wPI38RKUICLx
dqU951FoDVtdcqVZI/oYm0zUY2PONk/eS1Zn/EGRvSAiACeiVl884rKFqryD4vUMl2kd3YVpqQ28
ukbEKdsa8N8azM4eLuYcA7CvHKJdeHK3x86MCnMJKQx3aBUdduo/xv/QsCBqHDDVkkj2/Q13nH/Q
OGk6AG+qpXu3kModAQfufVIsbKRsRfD0sGLjDKv2/WMBHItEh0tDNBz2znYH25vhTfY3hPiJofn8
tg4FYxbvK1tcFpWNQ7oVdFIpvs12dCGsEHidJ/PnaS6bPizhVEBYkXbh5fQzq3+8YW19D5+w6vUZ
sVDIekAvkCB+ncpqGPUEgwNyI9/L3PIzaghpqA5SYRkDxm+fee3AUgU6gT2MFr2QOuueklyEsWS0
nNG5WVC/iL+Lq4loicWi4sDTT3c1Gn9SXHtgiZ94gygf9xN3DdOR3ILpyfXiqY4gxADbXwqHB0oC
s9jk7uHD2uZnxI11jyT/44ozCKgAycnT5sA0aQYXiITcgnOcQwK1occx+DtN4H2y03QSahQxIsxp
SJcF5EfWp2QfOPuIpIUqk7tEZ4udcNTueQoN4E9O+777/udbtu6JKYflacA5Bx3M8OGQ+fEzSLGA
8yGiUeZBvyOJ7eiPybcOPtgq9qz34hursCGGrBVvxg7t3oatucPYzVR9cU6Q4msjVdgx7DhNOSJ2
pXGQ+SU9HnAY017OBxBV/0RCGp/kZ1BHD1w/7jFvA9gohjnelhP5Z25Mc1DwoAzNeIhSIYQFLJaI
LiRF3nXWHsBbxnUa5WaK1Y7w5kNIw3UEoTYS/tjPFO9hPo733bzAjwmPJP65MG2YlRCZwZSN+E2h
Osjm5PRAnJphpnRFXXvq+wpW7RHWzjaW6W5vUS6xqORti8fJCRo4Av4+ZVPmnPvyASEsMFcEBQRr
ZgRo4xAL9hkHkRGdX1Pkr0asGQnNDq+24tTsv6vNz7WB+ytYXRsUpTCjNgz0wXc/CD74smPZbmKy
8AnpzaAXKmBftNZmO2kX+urit57IiS4y1ByPFQ7YhHX9CyjE4QQUHpUZ1+yTsHo2tPSzhOMXaKiI
GLvRIViCDK5bZzatMS7yTAcpbmu2KEEXoVH2Cak+VL7KOcKD6KBS4ZU/Xlf5rnqbImMLsirCYlIL
QfB/Z9BIxPev9OJHvwg2DrgQtoega2DlPJnnZwTFxRYnzpsd9XdVSWS4wIqDyyNb4E0ob/hUBciL
rQE93k9kFNBI6JBIAJNZKv0LV9DHevzdCyN5WJrDcWERMYJVL6tkB+ThK9y+cZUkwlFx5blmjsiP
gnluq2Pe53Brv+x6kzlQpn/ElkyvccsdwssG13s0Df9yQPEwZB2BxxK7CzWGTukOEF1z5jCljTG/
mHwXN/uHKJtPNHCtH1Gs3nsFCWtcwU68UDj6prTpBVDl/wZpNRkiWIYuSRAoXp2Y4TMT4+ai8NBK
FjUPbvJtZK4QUcjWCEewN5P/1Rutrh5ezn62ghjGbuwAh5klKYFud2IlL0tOEBY1d3P+I0t38cbB
oKYf4zLzkWZ3ryOqa8vv7aWUhBATWFOaX8y/ka9PSQFySws/77DhpsDF9bZBNR9g9sGfqh0r3LpA
RLgtAnCgj/ySZfIcE7jIvWI+Moko7QjtuMBExV7/8DvI01H4QXPOZrE9fhi5RjaBm2dhnUzPxmXF
IT5uVllS/x+z7QuHAHw3TOYxm/SQL4O8MWPkMa5Js3uviBLKIRIJNSZxSFFvphoYxriCVk4O3EqD
n4oEDlYcbD4yk33ynSB2PRclAzT7iXpBetmUQAJihdsF/uqnf54gd3PFypn/FcEf7PZAZi7HbiJN
AciCfgCPCdAaM62PtSLAMAFwdQj24D80+O6XP/9cyEBSCYMf5FIuxI7n3x+d2cbMa5LSrgFcGtxN
m/k5uCad81lofs8mlZ21//Es0sdJ+OQr/5wnVtMIYS3EsXbGTwGi2tnutRKwGdTEVTEZDZ1X1CQ1
ghSACkQdaDy9r8kaCsoe7Djj2MPE4ebKY0Eer2OYeuiIiDpZYefgvUHa3XKthc9xhlU90j38RX4i
h5brrGJ3WGyyQFmSxMayigCs2YeVXc9ftd6KQQIDcSzKUHbhhCj00FuX/QdgN0FOTOrZnoLdP4o9
aHN84YR9yKyV4h6h15sQhjxh6DVkWQe0vNsdEYhaLQexTGl/guleoGVXNt94o7kjV8g7G4gvo5kM
FvnDwXy9PT9E3I+z3eX7Gy/LB/8jemMR3E787cW7BSQa0ghjVOvgskpkikrKqGBzv5KftToeW5sb
hZBEY42MOSHaDBWr/IFI2yELkDflrLg/svZsdX2BIONed/VB+WfuveWdUNznQV/kKmYfjxSEAtyg
RyPX52Bbsn6Z9/zc4Hjl7JphgcuMAala8NtgxwWtscKYaIyYWTsTEmQLVahqn+jpoE0+J8KIpyVX
auDhyss+IdMNDVd6kePZrCQ4D+ZRNUgH5S8HEBzwaAjD8DPiDmN3ofln7cqOVTR060tMWqh5JFvb
36Mmm3CVMbIpD+IEa/ln/ixuCovREnyDsSizYHrBepIhDzqCR+9sl0OQ5kW+70UzMveutEcooFn1
gSR6uWxWqoEpmz5h19IE7T5j//C940+zGlrHICBKGANcsgFY9WqmjJUJF6sJMDp7hh0MR1Cd9L0n
GxypOhEm6YPX1/2ymHzyrGB/Nif/V0MaPy6JE/763611Y0SCTKc7EiSBQXQtYO7wzI+vo7DXM+rG
etIyMaK/xpps83uy1/il2NnNgYKItVH99Qk3GFTC5Gf7s8rcGioOq5THVAaZK5w+TAuGDQr1h5gy
ix5fy4l6snsLHTVmz+7TIaHqAguAg/n6oLQ3P2QDs3bjLIa/yzFwuKIYQQrcGY8/LEvpUH7Ik7DK
RJq2E5SPCx0mDjvO5cmD3xfm0SXWEHoiOug3IxgzIATrcITDcAVSBotEWJKct06z+Ufzhvwyx0rC
JCXLKyBiHGD4QTBkcyv+g5EG92gmYD8qPw5BXwPIVbJTv2Cuf9viyaKpIqSBe4/iyLq8DfgzEtx0
OjqjpoHum2c01VQanrSf9cdadd6nzF5m2ZQly5i4FoNnjQJAJAYMFoz8GgL4GtKBR4kaNxQHGHP2
kzZHaCh0kmpmMrDEosBjYynHr/1QPGY2IU9QlDFns8TptEVU/ANdpqoDBKCiIm4SDuqRcbZg5T7y
trp9Y84hxZKVNP3VV3jv/NAXhLethxvMD3Psf/+j1mEDIjbm9FGv1mfr3erNC5FavarU+RW8cvOs
rXI0ubHmIUAIusnAkpGEIcvakHjc9owbEgkG68G4L6JNLhxnAxie3bgc2SPy++w7dHdts60t8DSy
WNg9oZ49ZTzm9axI2kn//I5BDHFvf08LDOkB8jL2v8qkjL6KRREeYmJzHhwmtNzfRTWWkSpckFWw
kxWCIK48q+FqLjgkOb5Uqg+tTzhuDt0Lfu4P+gpegQk7FYpmM6dk2bRjDvn0BuPUk1INAZ69PheZ
0jHwqlxE6OJtSafZ31XHnCAiPphb0tNxk0XsF7M7nxOo1zjS1jzHBew7Y/ayQFuITwAyXd8w/0YC
gcqY0bI4wBxioe6ze+P4Z+Oq6eaRvBUSbFOBe7wdWor9Y/qtzOvNUYIJQAFNEI0109TiZ+OSMKBt
LfxHfPEeFaNMz+pOn9MO50xoaW7Gg9/OZZhDNiS6v8I64wkLo2qFuQ6NIboDAy37mbhHEiq+VGB4
T2+06tBw/lq4K0+hO0RqhoBK4dYpdt9TgUusNQ1hO8scCb/velbikSUoXYIeADLD/6XTY3TqrRVH
huZwAZvEtVRhIwwGvsEhw268XvLa6+I9FsywzuySO297xlsMJYLAp57F1wo58Fpju8ZZQ/jdZpwI
/HERTYyCBJc7uhsuHrXF7w757kaAw01wfsq1QPzqswCLaZDo6W8zwB127MR6xp0jvgxpo8/JTNQs
XWRfW4PV92ditKJyw6V5TRVtAHZvi3zV80U5V7HCyPfDuN0/4v6ZNCmHoHdrBqAIg7xYqmwUSO4q
Qyw38wP2aCH+Mtx43ZpjKxUxuVpHxffmbM8Ha1GzJUsTcimm2qCxaTrNI257q+vxk7Capfc1O1cj
3xChka8Dp//+2Pxy+lMkxGLl8yf70tYGHDUfLAxSZDVc6ugTxIC7HKeIey4eTxkDEr9fUT28inBG
2/JkxQcFP2N9lqjBgmy+JNvUSW/Sp74DyQCS8CzCU8F0yyC5AR3XVhDnruiJcfX13mPFkjnB2WNh
CsK6o2ekRTB5HF7OxR/R4KnGnXmHubQAyByKdlS4N+1uaMYIJrdK3CYaQ3RQl1g4XsG4cYgYTeA6
Y30op7TLPKfQdIhcQs6RZPjxEePUOQP8WRhxhfqvXluezTfBt/slQ8RDKgxtqY/gfCIYIFuTsARp
g6iJKMmkSYuQ4Uml86MZ4MkuaXnPR8QGbMs5I9CB9cfYaIACOxg/kQtETBjgqjwTxAEmBnz/H7hI
Cezo+ldTEoB50OSxZ1ora3SN6HZuLmboAeGUQAiDf2wCrhB8TmZygGJcpN5fF1nyR+DvApMUbMQH
r++Acdqn1fFV8XALv9QGpmL576xH+2C97YL2egqVtT+l3UG+HB0bqLLsllkDOMQSshQAHuR6Yk7o
NfscR6KgN2Muc1bEKgKBCoINSDfjp/Duou+xi8lwzahxEWT3HVIklGBT7OG97xzlnHMUZJcetB3V
KlGwiSK7E9wXpH3RbaItGTB8xhprV2C/52bE8xFXvyRf4mV+OYU+ydPohx+AK4mZWZ8BE0CV5aKB
NVSstoR3E0C1IJvjwImoAestHqFseiP2/uLTbJ1ZuM9K6/y15PN1weDH8g0nf1RqjJ8Gqt0M2fAP
7K4XQIOxMXjTwr4uxPH6FIeoo5g1jlCqnmNkNTlQ7wrnC2BJAFF8UmCF3VCwYzk3Siqarv11zo3C
p5EMquM/WxT44pBILdyyQGfZeZojbHoijY0rHSEm4ICwsI7E5Wj862pEsGFDKDeRus4ZOteBcwvR
lYywHOz8ilLuhRlL+SKpqlkFOOJRzAyAQEueD9xiLEhvPIZL3Hu5f0I6S1uWze8hmde075wD4yKF
OO0MnMFko6BTHqx/9p1pvt8aZ6KQ0ItnDm5HdOCEU4uKh/zZlQ4tJOjOEQ0xwuIAp3MLxLtJ+5tB
RKM3gUeXJx8Y5IxUrsqimRMo/jLoI8ns22/M7tGof7Dr792IpChP9RKx6JhMWV6TbQIPFoKt4LUD
aqFmJOSLtOVl6WaH2+xCF2Ao6d1+x/Jym0ojiC+YufjYmxPnMuUBAL8bEkggkvauYBTWFdN44JVH
IZx7N1erpcpqHKZocGfqApOhtNnjShz8ABmZgcwStG57YAMO+chsCuvCkvyETPNLmzSjzNMDfd0R
99vP0paxTCWI4ULiCaWZKed3oEa4UKxsdINusZQcJXyT6IPpUjOFcybRiEJYmoniQ0ojqfcA3X3x
YuKqnU2yUBBUjh0QIk+hgFj4Q1zbr3edYtXHexVtZeHNBBtmZF2XRE048uQCcxUxEdCH7qY/rAoy
NoJXOk2MEJEnwTXxP/sYZo3isRaBJY/c0S9tUbwxVSBuXVo0e+YQulPBJMAWjo0guKchGe2qG2Ps
BEUG7+moEdpAlTa0xggE03RYgBnnwNvJHVShmDpRmLFNAnWgP9THcLoUqB3oiGPQR8LLGCGIQON1
IYAPRwS7fxFikNsZ7cRojNFKCRlEp2v12ePnfs76RXFckQH6806a0QE5pi+zm59qoR0lC4MTFiyW
NIgtaQzCCFID5MHE0OhBgoKLIME7z90PGHSR0LIznx0IFOGdyPDZZDrI13Ae/p627n8nmqN4UF2h
G5l3QoK66B5ddlfSi0gRNrITBy+Yu0qn7Lw49toDARjiYrG5GE0G8zZj3ca/hhpl6fZjqdoKbeAt
6uwW+LGe5RYVG3vKPMb388pqo+DU5ba3qAV0O52MiPnRYBYMVwOkQmXEvsphJMJb+O2gIvOZYsRS
kXzHuztIqIA4i89oLmlSd0t2AbbO1wRUha+PIusguAQi8GTg4VpQBpeoZKmxhoY19J+JiHkjCQZP
iFgBfETtO3kf73YRsk2HGsg7afqdv2ExzALJ+y56AU2HwsqavEAstBOGUuD4ERxZzniTo6LPnmsh
lhAfC5MuNNfODxWIYjbmUAi8W0rEINLscwvv9hEMwvd5MGvJ7WLDjrASaGctcgkIdfZLgsslbzht
2TF+RDJ1wbAId/gGFE5KHyCnknRxjaGalaUS447oYxDO4gfwJhqx3d1519lU9oADrufa4UhsJ3R1
Ezj1e0BXOnVxsKNxtCWMWpiA4cuz0zdwCKKA9+OKbL7rCpU52bQLfL0QqNEiLTMIGwiIbJnvtm1h
MQk2EE3KnCjnRQNA0uJRWqBe7hYNjY0LKzyW8f2/xDkG9QbbMeaJSTNr8bz6Y4JNFRuKr6DJAO8D
C4CPPaIhPj7VEgOi55zKi1kyuOdome1KVslvnNeVvW7VCLmIyS3WHFx7Pe7t7+Hbk7zrKoNhCyQK
owWwVA9y2PrQKVRDe9n47j5V+wnwJtt4kldAisAhnL5s2dFbI61OtyDKC5V1C7woEfB3W66nQk7F
PdA2P0NO/6q9iuM+L+/XgxUOFs+t5ZNwqeF4Y5HwTPqZjx89ROFXLwENYMzPCrJijaz0e7y8f685
5+7nVJ7w8F0+IBTINnr2B+2+4pQnIbJm7Uniz+7LBZsRLEaRg0sBWdF9M0rhv81u6bNRcVHAGFYO
r0+yxGjfq7HOpeQmUo92mbCVuTL2RhqyV9iPkD8uUbZ4LQaK0T8rVrd8cEMt3t4h048+ewJkI+62
BDESJ5EFpFXA/k/UMsXsMmgqAUNdfoRNCl+UcMetqXPlhRfvbLRvprieyCEi8WlNuDre6HG+NbKN
BBWTz1HiQ7fCanfcXw4CdPoDTxO+BabMBtThF1bjMilHVh/KBAZvyZBWYoFFMPScGEdbVupQmSXf
f2yA723ePoTiiAw+p8IlaeezxKkF0sxpyHA7e0AOkM73pJ0OCESf1sn54n9CoPkE+iddOibGMo5n
pc3qt7xDnGqtbKNhJNxA3W78sm9qXF86VI9MBV/jzOEpgViQzaXFM0S6UHGwhlD0GyT/uDTPWg8t
jd2dL5EIChQ7ADbelDaxrYRjPJWmL7sjxV3mJMgFzFhb4Z1RpsfrOb2FaDEQQU1+oAx8hriKB6zk
bnxho0d85DvoUVhwdhVUNGksEszufi/9sgWzbh4m9RAf8C8CSQaFYzj+ephQcJk52Hg4c1w4rhaV
ZxT9C9eEsldb1cj6bPTjBwCB5jza4jtyfMQdRLAGXvQFB3GrXrIvtsu9EPwB5WApHtJfk8R2nX7T
0b50oRZ93AEO0hwqH3e0/6ZblhKSJzlbjgAlEJlUsNnTLZcU5xXsnOl9MhMkChQJu3qv5ylp7bZH
rIaJvbtUPOfkAYMpCh4KEIklehrWe9PXWLgcX49IDCw2dpl5enC+s+mEdcWNB4Da0A/N36nG0t1T
J8+JOgUnhnB+A8jnLnbEpFBiKcy0tphGmpVHrtaidLZ/GEh72G0/T3eXSRmb1Qz3Lq5HJfxzh8jR
PxbAYWGxBRryxu2K1ZfmNIdEaHCBtDV0F65OA5ti4CgTxbnvOth6aIqiAT48Qoykb7YJ0/ofjzxB
d4/ph30US5sQcfxS4/Atxn8wVJ+LL5iG2EKpfhYXEYTpQNza4UYgnvf4E4+w2faGovWc8uZJWJuw
MAeKFhgC/x+WvvbwJDY2YJ/4efBw6AAVt4C+Ne1O9WzggEUIRmPtK0cKOGcJ+DaEk80SDyxBXEqH
fFyo1ND3a+NzFvEgr2WnY1hJ1eblBI1+OfUSpjLclPtMkHsq0BkRQ9aPM/gQHBBcRc4MgrMg7EAW
3zUoD5R/SdXynzwb2piKLoXKGsM2tp8rVNa8uRm1COMWWzoC2E3UOZOYAjisE7YHdAPWjZpt8Ux0
v+Fgs4vVjyzkPJYwCUYRsNNZkWLeXq6YxUX/gLMeVlIxZf8ORDVwYCkNZzDFp6SO/FvYFO573ttv
93iMM+hvRRdkSxuNhptXaxt8Zu8FyF3a71jS09TB0UFFhFA2Hlgo+bDWViosJIZYmT/R4bDCZgVN
z5VeXdRSjVXsDx+bVnvN046iZsyEjbHmCKjmsVbwmIrv0C3QKDOe/pttyzfjMAt5a+TVy8I7kRRA
g1WzNDo2VowSVwEyR0+CZzuEJikkYcztL98WLFTntyr8rwYsQ/YiwCe7EhaJW4R2g6D0JRhAOwqJ
955f7B3Hr9EZC5JqlirTDkCRXZ7+ucJUHoP5276z/bp60KuFzXucoxJ7jBFTYZ2JVSCb06fNI8wY
UCxxVHOEzRMsU9H59tnWP/CRVxxxDV11wpphUlhIOKCA8dCxyZtl83wqzDCXrZiw+PK5K4gTQtfG
TQjYD5Ynzkx9Q4t/R5n4tRBywgZlak/0sLZv0ebr7BAWA0ag+RP+7HuGVFtejUAJMGWSEvEZR07v
YpQhQHnd8YoW7gVHOxZ0pxa9UpYym2fslogTH6T0d6C+6qYIKUdQeoiw5GSnloAMm8rsgQenKqDm
m4F+Pl8AiDpcyY0Ie7FlV5ApcvHLPktOFfCE71oX9sWpuJVvdAEPp4SHMGRtXJu3P4LNQwb3jk08
bQyf+Bf8UCGrydODunbH2In6xcbHx8eR2dkZbFT8dOAXfVHa7WBE5qwL+Ql+ET+NoLZaFlNN0Ie5
n6gaRc4HxtF4tFSLX3hhvkIchpIC5QyHhQjYDFAXMJp2RNeqiPHQCiKI4/AnAJydFqWMg0kI6G5o
QiB32WooaJhCeaA4GD/wL8zbnOeSsRuc/onc/8fGXWzrmRaCQcDwiTzB9aFvs/T/4eyYgx6zDk7v
S1BXrj8uImNGOJNEkNxVxidM5TlP0IOUy3vYpOxnMeSH+vCzmj0LqpeHsQ26P489cvJyyqXCmZVB
UtQJscAYkCOw2ZdL+SSNdWGIRE++3ZpLuFATaCfsmpCIsNFHQ3LaghcKbw6rZN81sDRy905fGCIw
JNhYLoeUv1OD/5nmDPBU0Kx6a+nRFv8ECI2cJFJEJBKPOzxsE79Enj9ty76MXokkUpeiw/YUPrsl
Ht1OUCNCricPqRg/F3ySzO/I8Eb/e/UvDp4X1w7rxhg3eoe7NAqYYjzMGLk66gKAF2chrhKtvRA4
QttAQ6XGjCPgjMJNPXdPFaaAHEAqAx9p8BE4DTeM9wfI/OkCszg7EVM5YkAabljZexQwrI8w1RJ2
TW90YBXXTzcT3eZ5gpk9tD+QysTZKNAhKe4x3Zy2yTNUkpFNHOGDnItmD/ZkFuHt7wopccTxnnFq
CrrBfcZyrb8hWTRnwhK+kjx3i5YDGvQkKv3sIJgVtwQNuU0bzMU7EAFlk1S0H0UfGu8/1ukBUQ17
eI3gsgwU7IlR2Wznhf3FTIfHaQjLDs4nZE6MY0YmH7AGqIJJp8SfACPz6jRMH2GZinVSz9L2Kjqi
NaeVwD+1hJcLtBeSGvglVobYLNHTwFb2uVreGx1P7VaxUL/qcS4RxIscXOXM4Djp22yMQqytbsuL
jRFGtX4A3OIdzRZDUCqxuwlBAESg4aGyqoo+DY+hjcizkRkyXNAqH+UUtmnMVhBYDjgvYBVT7Afi
eKM+Efh9YmjZl2wiQWZuERHoFOHOFjdIrOG+jjRDvUTkAugYXDOxpxA9EWM0N5uC9Xc/oTp+7jlN
qY09o09pD1sPMK3aYAEyJRvA2eClH/aTw6Yi2ipX7HxqH7CvbzFXzWbEmfBowQT0ES+yUo4vYbd5
7Ws+jQtf9jGufaLsyUTSvL6LmY0r3vCrm8FyB17MQWhRBTfGTIHEhAkrLzV5tTkzfzbZwiyVXKZN
D05vBf5QoNIFzuNB3nrS7jqmJtmweqGjC74t6jqGdyomTzZPLW+narDYUrHTjOslaAM7V85KLpXV
zV5ccNDBQAJcAKYPKh8B7kTnfhK25Q32UEtN5PAHPeyb0fVAwLOJoSWAcEnDAni+jZZ4meBWwRU3
uGYeQchGm1ISANuh0y9hDp1yKyWkjXzV8BrGEXoEr/vYbZrPbUCpDKR6wFFW7iGrcq5J49tylDBK
Eij6Pgj1saAlogaAqGTCJ7sHMntnIFbJVXdXRjWrxRld+Fzw3V9AHKLEKCknisnweYTKZMu+7JbQ
7R6T7/rDkToizl21qNaYIfFxgeEFd63gYfUhdv+j9Aol93uKkC2txgK8ZHE9oVeVIbxQYb4o5Ap0
Ey4dHsAyHxs/0A4HLQ2TQNjoE+GZxX3EDEijdUYm7YIrwn0E/XWb82zAKm/wYm9xE2sMig6+H5Q7
la8nijpiSGISRGsOE+BmHDSr24uaJV54gN+M1VPhYYHw8U48ck6xhPF4pRnZYAvCW0ffJsiyG93/
2SnfOxQEdVJMQJ14K/Pws8+W0FrNiAyYzjwKVgLb+ON7jnknWpEP/ESW7ewBto7scsGN+IHxgJkM
7Q3rztPA46ilVhbGEerr9BnSbXJeorRQJzAYxfWPu7AfD8e3sItRb1yWEJ1ZHDEHfFHry/ja5pHY
AOPiSwhZA9cDbpTsdOMhy677GJkZGm5YLGySVPDC77JC9qRPEYuNZp3D3IjErsFWZJgOWO/h2xSz
U2C7UPmkgQAhPzF30ZNferdKvpzYSFyjn9Vb6s6Dm0PJm7bQG9ovmmH3fRsLzoSKrcfQIMa+Y4dT
LEpuaKypZKNcdznjhT1cD2ULB16LaPQEggjUorCYFIutf1v/nIGbIS8X7thgOxaI5ntWJS37i5Lt
xQgNOOSYN7g6RodRb9dnDdJ8DU00mm0yIDgBMlbyhmWzdfPSXH8TYBpbniDq5q7Gn/H90O5Qo9UL
dZ2xTfAawgYGNEDme3Y/fAloQGcHo42n6wWYLhRiCL7natD+CbQesz409YEEqwkbOfq5ECyTm2Xu
80g2tI0U3ay3v0Xz10bbsxBpLH7GCfXp+uer4DVkERpaiKvKD2ztIHnfjEA8EnRiLeXqmhlEqc1w
0iYK9/HO65szKGvm8Xyzc/Yz20jDfq9n4gnuVqc9TKkEpzDgV3ikk5H/ju6bdgW4x08/ohEeJGTI
EJq4wsz+qJhrRisQKlAwt5fQyjm04AJyB7Gw7kc+WUhj8GObKNgKygysPG7Pr6vZnh8J97y27h8m
2QuePdjhCwkRCBNjtMwJVmFxSNNxx4Qi+Q0s/fgfR+e1rKqWheEnskoFBG+VDBJEMdxQhiVgBBEM
T7+/uatPn+6zzwqKM4zxjz/UngKjEBaaZt3m2MhQAYe9N3ELwqT0ZngQn65bShJoRkB7pVfAMeC2
slCrYJwyF9llo+i3wizQuNDFoYOeUCar+jcezQQDq+MtS/bFU9dtcGVWO9xKi5w507G6U+5zfUGj
aFeCwn6GkidN7oScvuAMjTdQEpZitCbW/t38fighhUPZiOfWd8+OtsQHtAL5gJjDIQ4wbkN3ueMS
Sbi7gVscS88rlj1IusJlUj2e0FjuRiZNl8BesOrAhH8IrtEaYzbjpEpurOMROQK/SEme8NvqhB4V
l2C4P6uSeqMl3fes9wNVRxYN5/oSZsF4UQuLSGEh0J+WtkSMkOzeI8ElWqW9BJMntq+FmEjvwPTx
M2HumSeqU+KcFuA9wP8T5htWdVIssvbIr+5mr7/+qs8UYXDQLPYgX0MozxJwoaBFF67fpb9790Ao
SOHgydy2xLRClazFXOqsi6Sv55kZ+su84zHTEBiDMWyzlGEIKpMjPwZNG0Sqlbpp9tAmOZkkHfe3
mysGvLirwqLTRHnA+g8IjMIJb4QQFUYEbEW6vHYnWynUCvNL4B7dEoSNE6akgD9XTgZhz/2NBblC
XDf85nQUq0QT8BP/eotc708E2AZ1VADhGCZz7CqRBMoBRwxfzQcMwxeRHepAP0P/kiKcS4+Sw5UL
ywo50s/WNniVgXC/IQ85RQsbBckGu5TQwmmdNqdLjXc0OZCg6gCw6nEMPYDj7RL8GL/xGqfNaeiy
85zMfc+JMSB9r4wxdTdbq8NgvPSGRH3gJ+oSePIlTe8VwfRzccxz8C5s5zdErvAw2GvICRi5swOl
aXuxZVV/My5BwDxO8gAT/+viB5Nj80mw4e8aq92Cpw+XtZtDHyYTolsM4Qgvfs7tSrbR5IrFxw/h
pZiFihWDZRyfFjvVGBZTGaaQqo/ONicdTKIhxyqvJfeyNISQyFCZ5oY+x3ke8v0vYQMhFPKFXy5l
hi1iuvquPCsg+0CbZ2PxNgqzZdMEsNlq+xdil7huXGqPGzg4KnSOgC1++mJeifz4hDOmO0a+w5g0
GNIW+4VTInsC9jDfrhxr8Vk2shlUVKgEHVTI2jh6ag/IsEJYg736dBjAWGQ68TFAl3o+gKOZH2gr
R6svjYl1X2oBWwIslFDVpRqlQiDYph3ev0CRLAtW4pUKi0RasQlglLAnevwnDy67j3msrCa5JGdq
SFG2MSRmbM9vMMUknWFzNISccSYFjTk6SHEvlgFFvPt/62AONeqTbX44dct83S2L7Vh/u0cIRSxo
VGKknkGtRJUKUXYrypcHPCQy3dm0LUhoTXYHp4PoYzHOTm+L/7QmqF/UbEyBghp+FEcnzxJeM4OS
jvEKxsZmYWfSVBXyUMWVD9DdRIOM3Z7bmxGDKm074xa1EKNxCuUWgUN7kCk3eoyZHPAu5GzF/BwU
8yp4RMqSD9UicMsEuoeuYNKIA68MAHrQmSpUU8LX96ZvBFzyoSUE8OdxWE/zHRMdnNypHWGcZ3Mx
1f4l2qw5saxf+mnEg4creKXS+nJuFNFd0EDMeBD2UOXJ+4yZFOlysVCRohjtPhP/7jXI7BrshL5c
hhAQLGpxWqSptOzreSRZj8MbvhAvKhGwOOuM4wzUdSXaI9IoVq/JCswn4SxiSoElgvAmUTaiUQc4
pAXT2MDS5IGT4nermioX8tkZWc8FcwozD7UpWRxrzeKo+hrfbRs8YcW4wsXm7NwC+M+VQ/qKi7Qf
NovDJoGVZEow+fApgerXQPbsDlpMIp6M4c3nL1/3vcJNBssT9asygV5EDcU7Xb8wgvPldDy50FSI
3zqEv3mdyiSnERoS4xWsoxqkGaXUe2PVdJmcsGjwiVsMND77BELltMAKn5fA7gWalRkjwBDP4mxG
ZEryW6OR9rvDE2qJ/9vAF4a6Rr/OHL4+QmszVhKzus/st7u7UHUmalj5t3QI6fs3QfNOIYGzDl1A
U0zvay4rLGN+Bp2gGJfeA8FdAXa3hYALB8PGZ2TrRGc9xAbrP/APST6bAUnAdqOk2zcsjJv32igQ
fJt0sP5EPZv8Gh9OAnrbp5dTeLaGEDpsNUCPSMzsHwyP3+aPbMXcrD0oWRPGcsTVGAgzECVcCAgu
Q2AXmADqe0JZLXgv35UCH0CeQbe2CWHcYD9aQFJW/ZzW6YV/hVhyohQtvZf/8uHsCl9jHG4ntx02
rdrsHcegECChANkGlxiPUz2oZmOdBcgqZPEDve8WzsP+RSMGtM6TUuwWSO10D8r7/6DksHUhXKzf
CqWWTO4NvwFuBsHYfNy4/QYEXhPpsVuugMMdi/EequqK9PKWHC9UkqBpwhe/N7kSZdFYfI9DWR6P
gFfPkEjQVGCxAB2ddfh2NTwkcALTZrhR9PkdDf4V7WSYkf53SzMmnNcDjryRRNzcayWi1G5O6z90
n8v6gfRsOhDjTb3ZUemfeVM9G39jY1tBvO/P6lghk0Wktv/BQHygRx0hoVIwyu2FtAomyDB1AR4G
+qEwKw4oPuotSq9oYI8Z1b45q4iV1Ne8E3MgZMzUewTUoylqZ18q+v0j3fdgsY3B/68JbqoVBE3u
i2XuPcOfB+rFAw77lN+c02Qe4InFsBYdNYFgCI5rS7GlFVgW3AT7hU8l4S8u+lJHe7siB0SjnCGu
1sP7ENsLXpII1kFHOARuwCmVP5aXDf56Mn48L7paYQInJrr6C60YV3m7vHgVc+Mfx1yTTQeQbYzh
DEb7vFqgF6BgGOhVOMBQgGHBJxzC4qXXrktTlfUSLSoWhVQfDpcp42xCXxdk9vr8ZuBQW+ZMBmZE
2IgLhoibkGz6K2eu/bVLvgySBwJSjE8UnYwqAuYMouto2q4hphWMNYWqDPieIYk3wIFvsOdLi+Qi
goyeUYtDbMfbvQSqmWGwh66BabhVbaHLTNfj9TdtyWSB28LIWB/9lehDuFHYQFAap8z+RW/w2xcQ
VSQgKFjhJJYm/N/rw6llPsq+8UTCiH1xvRMlFdUAFBFZWMsK5D/XJinmuEvS1YTC3TmAXU/J8R14
9JFTQnR3iGMtDUgFLR21k3vHp0QQ/sXjICeA3cn/WlqEjp73nKVCE/ub7McJM8y5nMpL0vw4vW8B
/1rPjY/PKrC5ykNMJvzfUFefuiJYX5A//Xw1iFAlEV/7JbX7hJp80xK8jlyHprLTB5iV/uCHUnpC
bICMBb8IchGH1/ZtEb90Z2OOWBqMJADmZxK6ChPLzwjZu6c8xPOX6NG5PBFYQbaYDbcUyB47gW1B
8qF7Jc9Cg9agUluPUeOkCkGEEzmAodHQ0OJrA7ikfxlWIGAw/7s0vyBcPPWCohu7SA9r1JslCss3
Z1G571tscDg/I+pX9gg1Lgc1VVyKyd/sa1399kSFVSyybYH7fm60YC4JJeVHx7vGvkI/WNC+YgKN
TzMQMG75QLJCrHunhm125J32KTqpmYHdCgyWuFhMbChCwLMBxz67cFWtH99JezPUpIdBHp+9PQqa
1X15I+GU5Qi96TLNFEvwU0Ci9+fKfK96RwCjhATz6cMk3PYPIlKf57al1fpC/+jHjGzoQ7S4o129
Wi24m2jfjLVE6fiXs5TpLLkFKuQMfEjowWkrOMf70/XIFSaxRAn8Fb2ptBKam3b32GGHTOlmU+m9
QeO6zXX2Xp2tmvg/+N0wTPl5oNo9h8KKnQoNr1mNHSHiQMvgFXREompV2DhjUSGEtCP04GwFxX7M
K6dYiLSESmGKO6YZgVqgma8YJguADGG7fFQZo+8hsTIIBkp+KXgGYXi4+0BSubNKFe+eCIcad4gT
92Wnzdg4XNCopuivSEC8Tx5vB6mz3aYfdsed24DTkfkbfqP8iALzagXDccayiyb4QgiBYZ9eoyJC
HQMk851e1xkMWtJGx4kSDoQBIxcqFKNszoO/KjofEnM08XcOo6FBK8qDRd/BIFoGHqTomB/HVMdC
6vOZXZI7ShdFZxmIYuSOZk3l3CHPEjds3s/qkifNSHiB6y2mPSjgsBPSXM1CiQSuRds5wCDcowLj
qXMYYG9rdTOKd/6Bq3vM7A9ojo/1M2kznJsmbMEeXEVBmjwfFTCQU5uiFLEyAjCmEJmgIxX/SUkv
cfBJPKgXM/fRjOM9xj6JiQtzLlomsASPPLPHtrVeOEX9P7xm2ukxvzFkT+uRuPfH+G5iHGTe2b54
M4n039GXpzD5FpBMm909QtaHxExQP81nY5TaFFJpsRgfhGaLp11MpYHI1UXWoZADXU0HT4PCSRDe
G87PfUFBwfTawCcA2XqdjCjmMbiHVbHEiE2kpUBLZ0hOeAkbQ4mGc4CGSHoz1DnbA5ENgciKu79O
31C13yuaGuqMN35TeopmR0iEEB8AQdisv/9GL5pL+CXQBWsU+i8qLDJnr+tPONqqvjw/z6q/4aoh
OoDIbbEc2FIJH8bZENG/7WrAwz+2+/sSdIKoiQtTGdByL1/AcEZgLDTqCMXpkBg2QVNBjMi8KZu/
7Urg90zgayF2yoL+Hv5Jh5zrM5EBXI2nOxBTX18hX0rIgTkL4M5dIAnegXlb+wbMS17ScrTqOeB9
yXihOIIhuhMziU+AVRyHJbt9ovxdEG6Egvwp5FhgTmwxefZDEPhxxF0sxs+QG2bo5FBgUu1/gEhn
JLIZDxOtIdIZZHjsIMLr8QZ/sKJ4YvNX8p7dkAP06eyhzxoZCJ4Po2CrmO32YbFff6uPnc/IDUPq
uug4oPY58zTg9eCR1mB1RAXGPZP7ZiYG+0Rys6URLhQLOt4bgo9T5uIdzs/h3PtMEFlzqWJ01hK2
zi0bv+nJ++6aQMhwPHkmNVVR+cets+ffnhMN7sCHzvTlXchRR50N73pKtXSDccOwORnCwPFlmgjV
74AznuEAnTzHftRYEO1r49WZlxjiPRapQ2rSDu9h+DHUpyVNcjLwsoiBJEkzjKY8al3sapiBs41Q
gW5z9H9YQyKFkwxtNJWXmSvsMzmQBvs7YgaB7op6SZjnoMd2VbMDDnYYD2tvo7nofd5AZt7DJiZt
ilMsuVDk4+cI04PqrdPHqwFKYyTY/MZphuTr6/CvxzAu49v2VxsD1ZUL94WrQ2L+9hquw5eYtAku
oD0vkZf2Ds7sF9AcfKtF6ABQhnR4AzZQ07LmyGDzz5pT4jH/Mcv0d6ALuxIaB95Ckd8zB8mLM6YP
OESxzQXJQUmircos3v6izaQwPaggRM/w0hJ2oJf93Zfea60yePdBd7kRuQzBRDrAAyj1uLsxbvPL
Vba8nUSb84y6UPFIwoP1HPf/cm9ggrfAYi9V8cp87JROV/saoIG7MnGopsXuDhH/zvCPiSBAp5iI
lszQOQ+g48FFg+R1cUbJs5h+w2LVcbOjL0SAQWXITpsorc5uESxfqizkgrRInbgNK6oXN9tfQroj
HAZlZMKFCBkqkxuMgaygSmHomPsDS2OeBEEOYxKQgh3kPzxub841IBDV6yfjGYOhKXQoOAbUNatm
9d33IWVJRoNwkG99ze5UjUshhWqodE8ykgmy0QBh3HFaO2NyWIv0SyP7scBvmj4UADELvezr/ReB
4ewDQgJpD+HC/e/1h7ALL54HWG+v0b8UNXbBkE4wjH6Yfynui8Rcskds5fRefAT3wmVexeB6AJ+b
W90drAER0Ti9tt1fegvYi2TPU0JcxVVHtFw3Qc6cspH+X+FvN6Mu4Tg01Zjg3oWKpnBzjlsk8DMR
9tuzJXZO+MT3Ci9UOHHIUmbygpVLv16G7z202j3zbhqGBnpeq076ePriz0czR7Kr+4wkITCGeMeF
d15WD/LQ36504BQHqPut3+LiGegIOt0PDrMjaxTTGd/S7394UJ7u813FM4b6MtesnBuYYpFwuaDw
hZelFiuH31qUjx9vBP12+Vlts9mLdU9pjVcRVwVevpFWU/mi7vB/IQHy0roO8CyHZWd2TuW83yTv
UkdMwAD6ZPiOTuhnhfHu0LqupfBG7gq/nfhXhXnTGLYO+JpbkORjIg/GTw+7QcDqOvnaDQU4MDjJ
0WTThw3wkstxg/pJZ592Dj3RB2X32YF0Fcpv3vNrAwbpX8mYAqzAVf7t52Dj0MnwuuGygHkERI8Q
1SJ0dg7wk5OM5QFH6UhXWUTwwvp7PlSNykMg2SIVrI9YB0noSaan53LKcLUh8yhB/bxvSdVD2aUA
jld9Y3X4eUgNCkjo0AKd81yghSfhzvRyYa1hclJOLMmQ/sZ/2PMBTSHURzIuLd5uXtOEP6ApAHf0
Nvflh8Uas4CQXIH/3JcMik3aTg/mM4hy/0C+55w44umGrJYVc0igK4oVnLWl+AXMMnZf84vDd/M6
+FYadgKizMbA1Xj7NFVfcQab3qKBgvR/6BFzNjAr5gCaPWPG3CPvNSegfogXo/902/A5WeH+A4eu
OX6TSLDfKEie06GQVL8ZKX0RPbY2GWgxjAocmeA4UT1hXDjt+3hTM4CU48ofxmIUxL2KZwuosEDe
rn+MqYB/nq6MY9/nb2TDEsWtg6dKaYNoNq2vAhucXipUUIM/HAMdPBJB5s4eSeoO8sUZUNmKzC93
hBvMU4gsTAVkCu5Q5t1CGJRTDmuweGiOyFZ6C8npx2MewNW6MWgFSRfTVtLzmELzACFs6GCz3V8f
7Bn1JYQT/QEh9R7fty9khwCHyCY9hOXpR7jCe7HK9BPUOpEUHRKMz3APc6MmHEDwmWbEYQvBLwpm
bkR9W1iCaTwTBtvCth9BC8yBJ4DxXRju40kjWULKKJ7GSgiRGfHSwUOlsSEKC84kQNt32lu/RYax
WDxl+NCgusCdCURqhOzdWVVi0vvTmdTaWDXaNVZJs0sghYyH9j3zvDg7fVr10uxWACMzgk1wsrpu
seeizEHaZN7sfNtNDoJE/3F6WB09grsDeunJ82JJMCw4DUQgwgPg3mGRJcrKUpdXsrezDpwXZub5
MlEJLUb66Df2QuuKO6110qYbgbuejS+L7oHTLJxS2DVYLjOK4oX5dIOXHW6cuPkR0X0XUhAFe5hl
G38DQuoCIooFu40PbnUsjGp7x61BwQWj2QFcmSXuFjRhPRCUITrzyZW4DwKTwLEL+308Y41PqCV/
/wRnt7eBm2DB9fXA2DgjaSBWA8KsEQySuTaIpMV1Oi39D3KxwaRZD2IobfIaDkCAcFywFqFHO73j
d/48qCP7wTyY8Ss9uX9ZMAOJMaBhFcLDCiFUsgmIVXGwOtW/K1weovPsd+z5lPbNHkc0r7+AtwJR
bHX2xBZH3wKBgEVp/ahkz9szYENrg0L4OWeBP0h+R2XRF06tE/7SEMUs1A1ebeByX15Dip4op+GP
+QMUJmiZZpCwxyobsNNv8w8TVmxzohcCux0WqhjJasCVnLyplPS3w3mFaxSlIT5PXxzSO4ZxlwB9
q/kArhcspL7JxR2Xzm9aoPpp9Q7llFk6uNJhrg8TSOR3A672bAZ2Vs0oEVnVlwJZtdV9zVzmfpAc
jzF2xVjGL9PxgAETE2Pkv5xOnw1oPV0jhR66ILIy4LdRaXIfnEpP8b7LZ9I5jP7cfPdaj5YMexHD
r7nKsR+gUadptsTqz3fqgaE835dhe8mIFd4zVHVYr74IqRBDHCGn7UwFbjsfMcMCMF7ZUA9Pcvuu
KPhKlIVvePZrXl/1dNaA2FzZuaozh6dfazB2ICBlUdfTnFKAvJSf8zj1EPUvRi7oF0FyAyJXqPBd
JoHgfL3Dz6/5NxoX5TgZBUy1YKsKdj02W/ttS+naQ0VyRq7NtvlT7N/i5Y9DCoYDbr1AQk+HOQIz
UsY83V+7OvYFUEcuqfmYpAJ1U2Ek0Nhr6ZUyG93Qnml/NlU3Xum1Pxwlq7BCVDUDVA+EXc8zGhKe
c5n2/1TGkxWissyB0Xg84JyQVAlEv+3VF+cByO6kt/+iasHj/vgC4c+WYxsa7JH+DxSq9p46pYJ+
dfLdJTgfM+aHSH7Wwv+J3gKLR5zgous+OlBcavi7DQi+hQMBjIK/Cn6KEhYcjJSOo2AYMKbAYbXQ
VZYUQhReIeMSk6r9MesFI0fgtFgwRCWwWI8sm86+hr19tfmy/c/O+NCnKevZnIsBdAd8h8emZj1o
YAAYr2jPj0R9YS6NAaVMB8e0SgMV4eM1Ly5NMNcYR6YQ74CyNKC9OK9g8AurwBZ5ZyUFzZZqwijd
J2ck2jS8d3GnBE5GslduCQRw1JCZL0MhfCxtLYIAE5YEJZRLTDn54PsneXpxfxTVsHytweL9Nlqu
hoZYJdDl4e425+nCXzhbt8G0J0BkvwtfiUSmK5wkzD2BbXSoVibj+jnLmprbLcL9lUEEyVLbBxLB
zt7mwZDX/7MvfwCOCK5SPuSqtm+q4N5kI9TfkFm66I4W+EbB1uBKOuKlZcw7KBMJ37A6oMbMHRNS
9rKV4Ixjq1jKjxR4ZHqLJabrbVobwnAK7FF0p1fqPTAqrI4vhDCjYEzq2cMllFZgixw3NEKE6rx8
gb9o3LOl0SXFlIGT6okUsR4hckT16uOwPQmYsSG8CC7zRDYqB1AUg+fFReCQMHygoXZQDS426wxM
AfXrtMQmAe4AajiKcfxVH0HnMBeXv9SJ/8dyOKqSx4oJCtsIHxidjtJSk8sNjx7cZk7aLE/zHVNu
RtS5jef2l6qyQED+WWeY87RBlkJpYYZd73jNHBKQT2D9k0Ah8ZxYCdgB517Hb1HW28cug0Lsqnwg
zVLl6BJurGOvWJ97+hiIVEWPYtbA9HwEpSGPGdlPOo1OPQOajLKe0Yjpu9FC3X54VPJf3KzBwJgj
3qz8Eb3YaAiC4ZJjQnXVP1ccdpNerdM9ckxl4ExEWcIAo+iDDQToRX4zPFybKwI52HyIBy5+KMVK
W1QrUskaLJHMN5UjeoDJx2VWyDwX8zOhtYZP6xWoDZ7Gddce+slvfl9hO9ZUUKVbWmMo60gRHGzR
L8se9rkMfpn4itJFsLIHmOniAEDeCUoZOix6fruMuCvIboaHyDhYSOSlgITlHzGdU2VbMwIEBAXK
PUgkLkNaRVisus8UmqiFcy+hbplCXhJqcTpL6OXryd0bHdFcFzqpURA1c4vIQrg57EnIKLbkgbQQ
CEcNqn71PjITA2WqsoK5x4lEqGEDGgmpCcV1qxfEBz8tZQ9400wYTVywv2smIzaQRdS0Xf6RUL9u
ca4c43Uuef3lGZYOrmgc8rddEY2RRim4JTYEUohDTV18Np9QYWwDFcT4Ed9BW2jQsQhjECyRLOQU
cJ0oDMEOprQlBxKXndv+uhZYlGSm1JsMbO9+bwIokduA2Iz+hJbPKINb8FrQ/HO1WQzIoPLlLKxm
WXoML1Cs37xhAKKO9wZ8jkyM1gXpBXmKPAfn20MzV40BNV0++aAl57ytXaJp0CRzin+4Xs4Wf2z0
1gBNYFLAfiT5bfsxHgKiRtqLLvRmgDtBAgAcoBn6ovG5UoXJqdAY9UjzUdE2PF3AWNLHsdFgQA8T
jJsfl2g2zXua74dfkeELmlASLpkMHtM+m2CWmx+6KjODKwR2YKI4runSSxzldtAO/ivFqAhBkd8u
y139QDkE7973jnKAoPzZYxDfHQS5UJuNltQ8Dya1NnTvC+gHxRbdP1UNSbU6sBT8JdoK/5U+IqGn
+9pP8nwZgaO9qTAKRDYPbfUzZ8nIECdNCnH6I7f4E9CmI2oH6GoIzekeAVm4fZ9GtQY172rn8p0U
GPlZ+c2g2VFUSwNhyww2bs1jrM3mqis4OJVOzVBt4L/j+uvcqVHU9EVpV0QVrFp1kqM96FK602KJ
Ro8utFri5oQSobKAXODtIrkQcAdQsnOsILHCo8VjonHw34LWKoyCoLFc6P6Yu5sKZ6W0ltYa4CKm
afSn4rPvRcKFVzCCq+mLEuq/ZyWAqHgYj4UId4EA6A5dj4AOAlMyWDrfaTmHdfWEM0+0tF7g3mGI
kKgCYQZwEfx3TPOy6XCLJZuRCkccTNbI2EGPQ+9PPgGH9Q+il2rnhIRGTTzwSlfDXHgqMaLiYnwl
54PMpIxL4q+b7K+kVDJCTdivQ3wrLxIBfjW8cigYc5naS9Pv0TB9kHD3dTuG5O3kjrZ7p1JUIllp
xbCQ8fZAL1NKe+bSMWQGJaFcb3nT48mXiphiDpmtMnmtv7QSNmizMz6OqewB5L7zfM9CRT+r6L9Q
obKyewC6hgSRgsEQLQbt4JGFeh6Yo69+e+g5+YQETX78MaSElw6biQAoxl4/xG7ShL8g6gz5eJtp
R4a6ZubgaviTDUwA75oLY6EmJL6Z1AsznFvokMeEW6ji7zlk5mWT/P5kcLIcDmh/VSbtXl2A7l32
2ICBG4I1oz7h5QrsnzgX6Lvg27wk9gY7hFEGhKixztdkY6EZRq4Lb3D40Pl64Cam/gMDsA8NofD1
gUPJAhwGnFW9BZ7udMfHwmK84OXrJnnGxWcKBfuK9Rd/4aHOHibTl5oAOYw8EeO8/uRJVApUoUqA
iQyIJOpMoBcmAvwhA27mAwxXjmdGkhTlzFwPCO5vRMexEecZiotP+jud09FiuKGcGdNuqFbrdx4Q
MQmPvxQnHR07kajT8ba4z2lDqDpqsr2klN7El7zH7AHVEg/YAF6C+XUml4gWH0OSETqhUcx9Dw1i
ztREXml7bAJCXPFRWT4S4sjCGs1KE+bHzJN9Ntd593YyD3UkZZdiaWafHvdzgr4CJ/s+6wecqRx5
fE4YEXP1LXlrt0256bMijw+U+ies44nkxTUZtcbXKx3yI9HflyFs0LDwerO3P1pnydUbbur1L0Ym
EQ/D/gZcVp2TihpKgPPUekRfEh9ldVyNml8aWnwho2wQo69ySC/FVhGiLUFpnTtMekt6OP2aXtOh
3Yt72/H2QseYFDOm7wTOgQmBlgxnEiZg8Eyhz2XLX9hDOViBH+FjzjZv7Yd3FoQ3eY4obs6o5/U3
+MOM8shsV/4fDkM2aIFqZTN06rW8YZDvKMFlSXbuIvPzBRny4SvAQAgM6+HBp52fY+1QkKZd/pFK
nGAa5tyIcD6f+hsQ7m0jPv3Nxc23CgrSYq5WxmjzQUp+t3P35dGarq5IVhRjPEOGikAQeMrJIq7Q
moIE1v+u7w2cUYCkimAN5sqj/YWIOjmAIuYqa4boqg/bl0MDPBT34uXQ5+MvFoMIR2if7fmCpEdX
f2QjIPrSPN7v4Za+97h1zl/LfD5ey662r8N7zOyMPdKf96D9PWOoMu7zr5vXi/cafg5RvZgPL1qE
sH2fHB3iL96rJpROCK62nSUx4+m5GCStnq50+h7yP3WL55InbQbhcIXt+QKiVB6JxTf0tNklLLCW
LXYtuTjFHHwN3y5ENtcA6NqlJiHWWgTtUkPdoldwj6FHJT2YYKODdhgl5CyGEPtS1cXAwrq6NZy6
8ZJEX1NadvixnGNlA6F4/fNLWs46uCUttrUNC+WRjLE61sxy1ixf4CZV3ERD/73Sgm6tsnC7VA7v
nogbURdjHC95c0tw9UW5fDF0mBO8+aIE5IdkAesoZnrpPcLfErEN2uj5xzsLExIUo435+BvPKdbw
1ONSWWVsv77fzc7Ol0fy2QCIo/GqmDEJFVCFcwe+OwFQoiGFVCiM8u9WuUAOzBi9jRAWqQ7c39kL
6tIWpofpwqmJWhOzFAw9MJDoOWw74xqMjc/+fhIuHw7RgCwbhs0zJcELFeObq0te6e6MewGOYYKQ
eD7e5pkLFwcPvWoPOXg2Jr2hW9HvBLUAPLb5iixWJiAxoX/e0GKA1AczK+ao0p1uN9Q34xMenQfE
rnQqpEM7PBW3YdaLoruPbl21WThmGyKcyYLBWkYgitnP6hwPnJ43wnHkrf/S10yFhPMOmp0GcRxc
HLpz8JwhmoTrjq6eWuoW/oik5/aPQda8XkiLcjgvHnO6G4js4csch3Q9OCChDfZfgRyXgXz6mPC+
dyWdTDZ9sfnyOSc/DjjAM1CGCNRk2vzV01hKnqTL3SCWP5nMhHcg9ZYXV58YuEbdjiFSUunrbp3N
NQ7KKmas68kJdNhQ2ryg2vfR5WF8dvqGsv1FR1YubxGKM7DfISrMIn0GozBf4FEHVT1RQ5og6N5Z
fF0qqYaRwH0+tGMkZtx9o4Dbrzxx8qLoqXbwKBoYfhsVD9VlsyJCkMSt3xb3lXnGBJP7XJ4r8fvQ
Ot998ffwKBLvy279cW7kDQ9wYgUKU5PhFnlFPDpB0ft/RRWxssb69Ly57arlM3543Mx3QvKykLJ+
LUgTLaUyZOTir+VuhtyKyQXmkR7qnJiU0Xkb1KdLIhTlmj1IMveX4EVsv0MlAvSk8JKMr0k2NSW9
B4xVbBmuUVrgZadGCPr8OpDdzuefmfUm97+CmvEqUjxjjAoiQM8y+ITgwS+CzHv2b43xLVz1UleT
+2FwZA6CzngFH4LiADJlueBI4MTCKjsaBW//DJKPAzCkcaq4+GNU+8sCaaSN0bU/TO5ph2KeADb8
BRmf84OIsllcFp+ZmL4rIJCbQcL88uuN1pXbJB/URowOGAPwOTIR2I88DO9m1IV4xW3qPSUOn5VG
XtsDcWU2f3jlrl0N9z8X9RieZlwgZvZXGLdE9W8nivb+HmpQPJirIiwMCvW63FzFjCCIiMBIfKNg
yNEcLotqOTxcDXmrQp1VzN4GTzzNZk08GD0+jkPvDDcflz3OVMYL7xUkpTLtYR9RwnllQhVXuo3+
D9MNWMf48lL7DZKKVVCvJH42xg72JSkoGX6b+wLrXTqXPeSN8aHmqFYoDZYtNTacihN8WsN8pw0U
IkrRK3yCPNZwj7/gJYUJDnyKbCe8wFBKqCFHCp43JoF+LnN/X/0Psr/1aidY1Wec4p64QsNgiWj3
pOQTFhYsCUIDvjaGzznAL9/ja3FOf4RxG1JoZp/e22WqBglKaEEVRscfUJzbTJkXZn8uByjp4Pl1
xM5kFuSbBQE9fQIv+UKwuQb7DcxDhN1XMBOyIWKs3f4cKgdT39lJItH741wM7jlGyHAyp/QlJBmd
ERrK8Tnqp8zjfMhtCBZyFIaXJ94C0ua2ehhDDkL4kenFy+JbYVKi3scTOR5hGxedk+8JR9mwmvWI
fyH9OVa8mzvw1DDb4rbj962CbDzzZd5IM3xA2SxdxXv6UvQ5e/8NMzB7oFttdvAKhTs35AfmdLcU
hg1+5ScwvzoFgi3nDf5rT0qKt33bq9Fro0HM5b8MDhvsvHH+AbDNlvc1nnjBZQUD5xNd9gDSa8mr
XfCgv9uqxrcS+2zKHY6cHFkxb+y2+38/QBMoFnfnY6OLok8/8+Blg7zGHXcFWPT6uea3czL4j/SW
yid4YXgFfV1gfQ6yTzSEqMwGOZW7gUiGsfnSWsy+NLemtMDxGLpKqZdh6/54xBxUP4C/en5fqBOO
8SYdxjkExZ4Ow6fxytXZL6E4jrEswAfCmJW790mGghbnp+f6dxBL06FHu04uJwVcm863mg7pTIWN
eb67paMIzA6K9QUhyTsmPHxZrc7k2ve2ufOi1Qz6qRY/8XTPV7V1Tejw9u9pOjJ+bzDjMh4C71xN
GeexSvACGeeg1XOGAFGYNJ39S9rt4WIRMFaYKube2k5Zq7SH5Vxzu8Vl16Y/p4+BvbJ+hsWCitHv
/DqG+s+7PgAF9jxl0/OzJcfq6UfTryEB+/mDw3BOT4ZcawOAsmKayub2Hqcm5VvUhBXjEbC9ZDgP
w1cl7LibUqRSE5Du5A0XsqMG2H/FpV/6f2NiDZo/aVXHH/+H2+/5iGR/wRuF5+7BzYSHAuJ7ZASN
2KQ5SeE1Ik08yWNYyBFwCgYVEPcugt0JjYxveC+v5mMrWJ0wVeqU7xqdGiZ8DKjYuqkCE4IxeZ1K
5YQF24JalzBnxehgqIn0WP6EgXpR6MzeM1TsfA2G8+vqcEmeM202nH3nUvgJwXTnbV/MKuQt2Vx1
ipH5BuQGx5t9sfwdIZAf+JC3ldPM8tmX/IiM+U5p50TcQxdcQhaay9HP0U6fhXqgn1YSWDj+eH5x
pfk4gPIWSAC5ixvWFzixgfB/9r/9eF7tgfsD2CoejaywciGUjAuR45bZh01oNykD00vIcOm9IvR6
4nGCvNP+CZnSimoFcGU7wsQ6W/L1/aByqTWCEcTP/ny0/MaQ5Fixv2RwrE8InX6HDA52zFtbjXAU
WMFszBY8ZsnXThQ4PJvCp5kv045LBeXWcIviJ0+r4aRJy9MFBuolvZ3qE6uSl5Vkmyb+iFBScYL/
sFoazK5bqI5c9D4eiAvmQGM/2/7W2patxzBiKZOlt6j/mvi3qHdsIkrEwq/WTfCKlMMA6hVzNS68
CGC2n74cwhTzHZtfh1SE1IIf8sDaG69EcB15f/akU22+gZJW/PN4Iwv5asqiXSom5mibfySd17Lq
xhZFv4gqgYivyjkneKEIW+QMEujrPfq4ytfX9tmbILW615prBp5ipmUGM98ArA72DHoSjKkQjpzV
Xd2RaEowE5ehgu8wTnoeRMK72axgmWAgHYy2b1+uz2ifuBl8qGsI6emezcpTDD/8HQ7z67bHN9dw
1zuHI9KqMULDFGB0UYRgwCexrEIhQqP8OiuC8EGg1YYh2M/R+KIs0ltwnOPQnqOj2cdTXcVU+kh3
e83vMNK4E+VjM2AiyVSUMWjU9lWABpC5cadc0Jqw/IE/mFnvBNeIbwDcAgHiSu1IKwakAToy6VEe
PzL+kIWFuF0qKZjPDKKX1YT7QhVySGG+8P1eYvMaZdx7OCM+N/QMHWrbkfU0PYBufzlXl8En5Th/
rnChPHCAD539QKmqwxjmsfK76FCqdgOT13o6P1KLCikRe3ZEVc2Ng2dwjbE8TLkKA8748WJcyynj
0rbsF3dazo8HbhCzay+ZP6yulBAMIvoVC6B1wRZ4JS4Y5sYFYYs7lvYzn7ofSo4V4UgxYMptPZzg
hnnN9xkSgnb1T1s8q87zXiVTa8DxoSmkgaYE9tDOrK5bjs8tG8Ys/SUo1q4a9/LjC3i6T7Uwonr8
314JkgiIb48Uri0Q5mj7mhp9xDV0060KwMifiAXPPyBR2Bv7P/xZYWjQAh//AI/4XVi2+z/Kt+Mf
6BC4FIgAn3cMmJK3pYr7G000LjWzBiYmZuxrSk3udTff88rbaYAvZozj1t9y3YY87XeItKy+P17i
FEKud+onZkrKuMTFpluM/ugPR5C/6YuuAL1oHZXZH/EqexiXH2Xyh6cb6VovmkgIfDThDAar2Vhp
MZqZEQZ4V3YYK0KXRB2DJ/e2IWgJMHmOCRzoGDx9pgEg3twU7DE+qvwzEO4ckHtj20vQCHRMdFYo
E3F3OajGE14cJp8caGTc/ZvXICo5QRuhpOlUKIPj1ZP5CeHm6zernFQYbI9Y10ReUKJhgvwnnTQk
oown4EcSBCWX1CVYXY6mSo9AWdBcLAc4N5nL/k1IJTmrTI0GOdPcwR9KAPBOhrf4ra1lFz00C2AF
UfCco0N74xuMLOSmIqseQmPC5xt2ELxMqPkMGXuQF3AEVLBdfozsBso+Fw+qaNrx54uDzCXh+hz+
kWBGqyNgCLM3GFxcLpr2Rkx7cDWD8rYYXGiphx6Z0D+2WXG5uQUzqoehKtztLiqCYgr9Rf9BsCQ3
BYQP2A9z4yP+24C1fYEU0hAcCQ0VC4rJYTeEYzNZneb0PVPah6Y+JrIvVQ8PPILHz4NWYfQ02FsZ
FB4fD2/0hs9iqaNHx53pUcDGnZ/cX0EdGPSyi/FGw8DG+xNHwGgjb4bqnRISu3oOi09N/sseivMO
lxamDO8NgS2URGBfEXLO4M3m+uVI9uWKDbo1mQgXw+RTPsqZNUppMOtJ2Us415uSxFlh0jYNRiA1
r2LmTeaI/gDWedQ2EOYimEYMmqopRqsw31D+nMnckKqZM03G8bu6hDT0hpxiJwADjsqfXeEcccq5
DX4MsCQAlmZ2v0LwHjNxFhWs5AOlmfRrzi45raGeXeNT1YDk/Lx9/lmjNgFG5LyHmi1nvTmCBUju
7O8LsQ98S6l+e/1t45Mn70+DvTWjdmK4arCKuujufEoxtPIeWcMxdAq5O+wAbcxsoz+Hl04WcHVO
B3MwPXB5krZOFDD3dBhxKkCk3OGw1MORLuVvpMNi7sbtHCnsU7PNJwEc8bqKUr+NxUttntnAp0Dg
/t5Wcor1Bc3VlM67c28B9XbH07rqKrYb2J6BSIyVt0iEp/mpOEbLxWNFfSBuz5SwhVM+MKke4svf
NIKaJtmIeCpo7V01XlDSzrbyFgJvOcYLCu3f+kcV/CoYS8OspPwymurm9zfDxYwHjAfvn3GaNWZM
B9sb41uCjTCl/lWwXPNRdKpPwT082nywUbQLbuAlk2zvH/FPffG6B/jmhwi7mlZDGR3BaiJF6Gx/
PRGRcxXRCvgjglIeQiaavgh+HCdyOs37tthjy571yC9QQSLqVY71QXAspA202vxDhcAi+6JHZPak
q7SoJDOEHE47JsbUtrR482Yup48ftJB9MU0ZslbnYp+cYQC23g2rHLSvZ3Oy6HROWPyAF2R/08Ry
F+2R/5sjnsF5dzb/whqcLBoyS/gIW6JgoBMWrI/7hk4Y4cJ78w1fIjU9f20+FfhmeAG/PGPZ1sJx
Xv+S2eZV78pLCMsWUJUTcbbd/3FmTMnWPiVDrJnqEx6u7hfITbtneBTHCK0RTaCZQI2xS4cl2Dfa
hvPigqPHMJ+5ssfWbKOY5zI+I+KNm+wOvX9SjN3xGiFmSuycfc8h0UgCOzlEOAH8gfvS/LYAFRRU
QA1s9RThEKZQjqqDcAfGkg4o0Z9l35TAEgdhPz4nVwfl/3pZ8pwipYBMGHOnO1gFJuM+bOC4CN2W
/3T8m2zhqF3qLpQV9+MMyZpqjREOfJhTSEhbHuvG5FuPE+Qu5WUtR6dSTt9zfvWwnsBHjCfuzRml
H6dH3G+z4PgPzl5bQLGPj+m7nHCP/DafoVqDKCGeCY4txO1tQF8zhuIjI5GoEduGp9UzlbjiBCO7
yGHtS3JxKQMm7uBv7CCUJlmyxtJlvfde8SlHYDapXnUlocAvTophrgkx9AlxC+A8gSZg81aCKajX
ULZaXzTXPY+lSeElNkcqV7uzOusAsiKZy4AqdZferHGMGQJYw96GCm0Qf2t17jMd6h//4p9IbCb6
3MKZHHLf2eeQItfykV/xBOMYEGPMCQDiYfWqJ9VtdYwO4XJzyb6YY+wirFlRPh8KZNFpf3Mo7hVk
tJCZhsi5aHzgxhyVtA1+Gl3jB/+75yhfiINCVDtwnnbj8SChYtq5j2BmCAEqs3RtOj845PDYy+Dn
8KhZTLBgZj99CpVehDd7MgphjjB0h2T9hwoUhO616iKsQYwrucCdPyXZ6B0QYAG3jZwFggvbkMP1
jQZGRLLq/4cVMITD4gg3Y+GrizO+oEUeHainFlYkOSwj8AI4k3f7bnDn/O/6kp/D1p9G3GezC3ek
nHF9ERjin3FLz+YNeg5XVmvsB/Z5gCL6CCXwzjn5IhkdmWcIioIr+ZXa9GG8fa44a/DJfGEAnxPO
u03XaLtvQ6Q7gBvCk8eN7uPegSF6nFtiAZDH6bJZrZ7ePTpuvjbQFaTuiWbBV7D2CozdoQ8T4Buy
F3dhR7QiMMoyOZWEVyVyRFX4WeMULM8hctdH727f/g4P5VuS2E75CeEdxiNHlEXja84QKYJsoORn
B67fFaA5GZsXB17GMb39TYK3K+AyaDyi0LlXHAkf54dlQH35cRD8UEofCmpWeIXnbJ+NoDDLbMW3
dBTfi5c9YGsGt9AgmcKb1HFl9HHVWiwXh7pnDOMe510vflFPTBekfwB4ZEv4CrcSaMt/VuwWAxRO
PO5LjPoZHjsv/7C46LMMJj4HLS7u4JBML1G2YTk+TZu9UA/EF6TmTGd8dO4UpNllPSTmkXo4/27g
GMLKIG5HYQLtLcH5fgmq78ECwJCNvFV5pNCM01lNYYUCwoSHTMI+YYoF7TcUHyiQArrTXcLXdp7r
LzXNqaRL5sWCmzZlDjRj2jdgxDJyxpu7eHb+vtHMgxj6neNR7u1/Sjvv4i5Bi6D25zy/0FLYpHsZ
W2R/y46G4Vly3SxzWKDDGEE7mHZrAovKKRj/Bqcj1O9Mgvm58dUascKRu2MQtSevU8Jmk3r+yCEJ
rxT5XjfnZGIqRiMhGrbNIbnkdNm3vMVb6BzJ5T4DhuS4pT5dz7JmI8+h/h3W7s0dbRu498GLXWNn
5PQeINbyVvwt6uan+gwswQieO76+/kkJZv0x8rTsHd3K2xp73IhOcldynk/S2aaDhAMMHvYStD7l
M2S7cI6GgVYdsUCXUhdQwuWUP94EvG63OCDKgll29Li7zXz65ZPLGV+42NswNKyn+WFSw58BviOQ
utuCqAeXohwEl3hisGDeVc/i5LmbH4W5zyG+2yPx3anYLnmDHrGcQR2EIYFBG20vT2ZGSy3l4xpM
68tsSg67DTdlL2whlrjjzRm+LGi5O/xUeOz4WpzA1EVE7Q2LHR41I+x5XuWr+DF5lgl4ghxHE8AZ
kZB+ARS5omG9GZP6RiUDWHnF1tKnzdsDmh096hXmADKhYJz0LR6k0Fv2Dv7D4WH+Lr71g6Htzj55
8MM8TmYLsjSoO34KzCWKXcS0e7FkM+vhHHLKevG7bu0hyZOXkEx2HxOLdUyJzM56/eMM6W3pM2m7
+vP0CXg6Tlg/kHLuf8Co/TmLkL+gaC5Xh3r5By6CNdPbXKa/DQOB+Rlv0mchlZAm6FM7CFKCE8PW
w+wBCSHs5UQMbAERMHF/BBSlE2RTo3QQPz06+qa6YqY5zMgtxRIpHgFZ8CwVRGbJ2ZTPUFHkiNO9
Gpgs8PQW3/5+PkS5pyjGCE9Eoo5un/sBZABrCikvlzpnskxqFVe1XTd/A4+xaH7PAbp5WpqsFzJR
2twBnFeT8LtZciJ1mwk4l4SZEjRkbJohb6zh3MLW3y8uLkNpQ/Z+zBBxUNv4Q5oAHvguhJ2OlmaY
P6NOG4LNQyhKLzjXw6/MYfNsPlMisXAOyuC/sId+fFyzRu4JnjRKY1MGQ3/83UPwZlSDxwg0hBGy
P2bc+3MJk91cs171Q+A/1GflyweO9Uc0N13WYoqdHnFywygJCR1Y6tSUxLbrfpKrdyt7aKEReUSS
L6127jAfeYAZeIf0wVrm0mqJoR/gw1cAtOBW3iUAw0Txs4I8kA+Te/wIaf338X1xFNQmqoFLdqFy
gYET7GmpOSfbeoS9iwyeJm92K3kulUdOYGFs96Gk+iU3AgWG6LEf4TPuo8LoTuZovhROMcGAbZ5w
gvjhNNEknZpD9wY+yujfOkbY21HnMQ123/areCQo5xyJhqCzzwRx7lJUmc6AcQt5Mhg4H4JneLYZ
u0aj+di5xY8Yb3+snak30cZSf6D6glH+xXqX8VI8NMd1uxp53w2SgnK3oV+dDyoG9hkGqbM5fDN2
BtwLkEeQUqVCq47/1fVYUN/pzM6LKaZiE3fdoW9nyFkiDK+uGQXoWp4P4paK6uhdkZ/WPZzKHilB
s0hEEJJH2JyEqAI8XOCCFzQnTK19qNsJiQU+kl5qQ3bG4ls05nlxzdlNmWEGHS7RJKay6Tbe0GW0
tRAeb3LKvCpkR/gCxH4ZE160W4YvPDf85dLs1gNC0aVq4ghcrxhuOlCbX4LZFfsXHcKGGC3UeE2r
TdjT6gNn7YUMyAFm+thnE4L3wboITj0j40k4QwWGsRDUs6d50U7eizF14+GnFjyKQcDY2mEsecog
6YT7GknjbPEFIHghlaD02EA6qA/Zw95tPp5I4sD4iR9ELGZ/KlyMQZ6TFxaaUoxhgiqjHfxY0wVP
/rcaw+LFkAYGgGDSit1AaB8eKq3sMRqa6harf7cfcdyR6zE0qNx3TK2p2sB46Wt5XAi+p8HHEgWS
yjhcWteQTEmIAa8FyREFODVFbvqNqZctqTgkoKVsBTgeb3hTMKOxPUuOlG07muMJKaRPsHRICQST
eLLWWMRXrg5JE57cc7jz7VlwTk8uOnNGAN/snb2rAyZ4+JifrVuBKPgcDXKaXl56iDsjMkQsyazu
r1/MiiUclVeJVSHkQw5UGJwoC+NH8cpb2KL39GU+/iYUhrcEvd07A9VG4z2XPTg25A7wzZgcL3pr
woHMnf/OiOLYUpV5MGdqTr01JQ0oFByWN2XPLoGpP3Da8ugfo9fiFYjpOWrNAFprcN62/jcbFE14
ZTK3BNukvHWgApjTlFA5GB6NT1US0dp/avp0Zv/P4oinEMstPTBbQuqB8wJ4fXT2NDY+hkVhHw8F
8LVb8sghu7PfLTnn9yrCBKgNSMKTUXVKepvbCjyHqUo4/QEKNWxR0T4l0Ju/DnlTXksoUVx8odIA
ucOV8g11ZVL2Nw9TmuNEuP3actKUSBAeSAEaF8OSePcn6Y9iBncgFJqDG8lIoLxgvBzXHK09TTT8
PO2TaFeN3SkS2IFPqbdckGuZcT+wVKpAQJjcUWixNblXj6HM/OlceOygJa2mCXN2nEEyJmO2nCLc
QkxwxfLoCWjRKz7zPcZN7zUeKwIpa9cQI0ATs+8G9mgEJJwd5wDfv/qEPYHQhLY8tlz4Bam0iSDv
fr2+9g3BapgjQJXkH0CuGOYiY0n62SSAHY6bE8MLaE84rYWTsi3uGStbKP2OGY62IpaXyS27vfBG
ApWlP3xhrMQhLYKCq/7bFNZFciWpdJXIGoZLsAAsMfT2q7+G1cepfPjyUwI6YI8bPx6yVrGmOgD/
UPabOSNiOMLXhlAV2Ifntybb2mddk7/dU2FdQQO/eQL2Ek4reC+iicPVU62qc4b71AX3DUovanhm
InB/afX6KMK1L5AaiORXSVVpPUQajjVjT63pzxDacfJoZEAmWAH/1IsdpL0oTZ+KOtfLdlPqrRb8
vAAk2CBA6Iv23EFHBAuJp82CRKeqVmOSxRmnpOEF4KErNgwrYFKq86Q6wZH8H5KtwJLVs2JiwZhe
VetoqWTU8mtvpd5S+7UMCertGYtphDDa4x+f+roE9NlO7BSeuI7frO046U+J0cmtXeTlBdIni2QH
250wWq3AEnR/LULm6eNN339rLFLbR+bl04LTSSkxb1LWgKDEbexq6KjxpXCrIl4GuId6xXDhfiu3
VbFOlCOuLWHa3DM4sqOxTWnq+n6TGX5F/UpHT2dXF4f1doujwnI9LHuRBruWFozEvD1GWODJB8SK
zBV0XE7I+iZ+GyjpplST9IFTJdmm2ApZ29aKqbTpqbFj1Cw+DqMnOlfNig9kb2A6mgJSE5F9VJGj
kYWGNNSiM0YuylXcXlz0uVjC0UJ9FFQR0BsypiwonbT4+BcTe/tjJCW+H+OCII7TNBcX3oWhBGHd
qw7AmOpxr6Ef4UHAUjUBu+zD1ahcOdWqr/fTCRwUsKY/Ya6gLgZ6aNxyOyM6C8Rd5yJXDDlOCkJm
n1+dkCqHzAPzJvomVC34CWDJ0gy0Fv9XbVa9PZ+HsVguJorMCcDwmJH7GMdydY9RzlX/N4jkvOlN
qSMZtH3REyDyoONgxqNSAhBXNHYWiBwdPqeCYSxcSyXkrtB7iok8YvEfH+1UUGsooK6HAmPpePu7
65+vt6OU/LwwgmEkMAHJwuZFPQCQgJQx9sUvUL2+wxte2x2uh4+b84Nip56P5uEQyjil+l+k5hBe
gdgol2Xt2SoS9bjJePcNACBatd7Yuw+18T6cQjhhCcBzocW4Wl/Ea0tr78tfc8uUscXpZrIdHNUY
2wvMGRPS+WgRSJRdavQKPNOPdKq+3CUp5o31AHhBSIhW6gHp/ftmpOC+QAhGFBkP2iQGiA+hh5sZ
16P53m0H/byjj4c5ywWgO8Ts6EZa3hOT+MaeDSNmrw9KrJ5cNleWz2+mDk/VgInL8odi+Q1GCapP
T3KjLNZpevjqO3XXo73D36Z+oev7J30Q7t4wcSTR6pCyQIatIt20ePp0Y/pLONgKC5+eeUJMqzYI
Jtm2e+oIAJ7aeME0SG0qngeGgtoA5VOnhSMv46TJHif3oP9YPQr+aHKnAd9xXu2A3/FgkpiJ4h6B
we4+3C0TJDp3/btU7+ue3u6caTSm4UKf9ByZmNfYmY2r0ZkRU7zD5UK9qHz3OeQP1sYMSQyGdH87
5ZJ3is0BKAk12u9kvvbWQbH76+NU4a2BIPFF2+nZuM2o+0KswTBZU0IQSchrdx3DYvvid+4Y4ajC
hcZnVO0jRIcg3dIxcd4pDYMPsGwdr3Vkv+psb0wjCaqmtdeejZEQDU/3ytjZtm2kV0pi29Ix2uMU
Jz/oZWPpqKG9Sd7ovUkQ6/jRK9FpKGXzwVGbamSR8Ncs6Fi2Y766mSy1IRdsyMjSgJMdHrVssga6
KvH1+VDPNsaffZeUv72RMBR1E/NCKBaXCi2aOmVAcIiQpYDKT/QjLurMSNEdL1oWjTLChIlJHSu7
RSty8iS7ke0jvDts8CbzIxrkExfhDRSs9dgtSDsh5/IUZAZqEUkdqgtfk5WCZFhEHtYIC0q2ZNf1
T5av+T2LNpjWwLjF2UsxAIgM3KSyt43zDCnsbHMdG+HDxd6ZzZvdtRHbKZsY56rrV1MzxAAV31G4
Uoq8biiz2Yth8fAPrCRu613SqFvBOS5/XBFua7wWIltu5TPMZC7QCzMJBHjdXWvxYiKrQ1xsrjpG
ZOqor1/5nurXhYhP/SR4AmLp/HH33+tkQFac0i6tiW4mE7AlbgPSXe68K67wOVzatimupMKo5qv8
QctXWel20v20mTrTb1jwKtHGGyulotg2zATqMxYC63h9UhM+pst9lSITYKb8w/fgT8kOus3N1RI5
obnPXgv+LQOEXmdgj0eJdzmjEsDcP5m9lEi869HgR/jD5KQnaEkHcxtXxDV36KRS4/GOXytRotdR
+UveJRgMHDf3bzPSTTM7OElywI+OBZJMQQC035F1illNfHC4kpe/MS52QJ7QTBZY/eR9F0d9/Ury
YHrzh6te2WR7lKaE+wizrZtsXrAMwEd8ZzzhCo20/s2+EvzK52PtHPyv0sOJ0/iKL5lQpw+5gVkD
GTV+Pyxsgc+yNoYPhEMvXmRrhK5uyL/3SGZTICjh74t5Bt4YrxXG3njRYNFDi46MH1d8mhq4cvup
PQL55bg7v/BY/DG4eie/voO1wNS8D7RrxoB7MGP5ifn4jDsbQZ/kkGQ0zCa/VNid9mFfgqGBdd0J
ExaMjBF/6BnsEvTz5P0Y3IUGS0t3PVlnZxaYRj8Bg9pgtXU2bJOjZts9tVEY3UVDoejboPMjaSfq
vmBwigQKPNW4XTtFMZbOpCTrw7y6ZvnUPcqw1oZ1/FP2Sg0YY1k5sxi8IbkVZvYwTzoLYWZA10H4
wnpaeidvfDIiqMa8oQx5lOusRjhJJfAy3bbRpxGZ7pydZNUi8WND0m8TFY+6h87k/aBLOUrPK/rP
xW/FlQQxRlvHQz1egQZMNUlfLwvxBQkAZHN6aQvWIQ/Vy9+nPG5kVLRD4pXAuLNs+Dd8Gwegvyv+
83hNFYsLGTPqE4QA/78JMyLs6nkTeoxgBulJO27XsmYb3xJNOTRnNbufKPB4BJO/v6W32a9NtkqO
8/xhMp7PD8p6Ab9HNIzCf22CAw5Bktg4TP/4wJ0H/EUZAi1m8e752Cb8q2uw71hJI+NGmypaKoTu
CFVvDneX98aHIetbGTgub7NnZ9NRo7JbP7CIQiXJEjtvKYB46rFEkx7qRFCciNziB6RWH7l9CqA1
/o3fEe6kMo5SNzSaTTQU3AmMrMc9/ddLJ2+92SJHmqLB7hp1NtCopc5w0A6rHu5M6uOLpoxR+YRu
DvcqyGOosoOHAt+SHWiqJV/XBsrqtMUDP8j1Q6GCG4JW0I2MGJ3xf51RheGBgktZ9BtlcecNL1hG
SjVlM33KZUU5DTJfXOhC+S5vlRRoBN2sSS7eJ9gDMbSWG0tmVe0jHzO0ymXTrartgxHw9q5plb9z
1+DLwS6sNbeaKD4u+Zis/tQCVz82fDZ9DBuxpMb8Z7slTyp2f4kbQ4y7KnWMMGW7bQW35qrWWxxs
VTTrL655YyHN6qtbOjSTkbBbSGCVANA4+330xYIjCceYt/thajXEyWRgcNue4fouMwBVLww93Q9A
41vbI0Ge0HucsTqBP3/RoFHtNhhgD/TXzjto9z9amTFk8sI/U90ufsHHnLnIruhdC1wNHxhrsRD9
sPGWaDwr+F0zdh9j8fa05V0VnR/oq4LJUNWqDI0LanULwLsmVeTLl2IwWu99cisQQsEWgoE+1HYi
T5mgX7gjF+r1POYjfRSnvv6JZ3tXOVZN+UVveGSqloK9iYYPb8ev8i+PZU1+28VIj3/1EtIjbqTo
O3lM0dgLkxx6LHwxlKZzRie8Xoz9Al8fPPE4JJOzTx/lTK3VPcjvjkUbgm0XbjZ7bgfIULRlpKiJ
N9uV3Cm2GZw6FH01QlutjlYOPKXlXUslSxgYU+VHKfcwbfIcmxZsnLmdMW4kygXbITB7bh0mHnH9
/qu5xMW5Is+ATasxwSZTlsUZMw81ji2Gba80TWMrdocvxbWsAD8fOtKYKizSg5RcHiC3Wt3GV/Hx
rw4fALtwha1whRmzfkMio+hOOih50cFEia1UdUinwZVk3levyc9O72b9KZd6jJGNyg/Fsh1bDgZ5
d0UdKFwvNH0KupFl6Vj8cWsxnGFSX7/zdKb1Mq7T1L3gRiMpj6cpKelAcXQnGByUFRlj6l6Px+TC
LiX9o9S8+P1fqzbT4ngL/OTSVdZnzNWn32SJylC04juNdc/V5sIveDuOZ7MeollU6kso/0ncZX4Z
wg4N6jbm6dy62FwKW8wBxZXOEhauKvnbb0Pnu1rtcepGMokdDeO42926XvV54Kxgk0lMYDFsgZi6
jeszl8wS8jwUVCwH0APlaeZN7LxG2x6/aM936nip6H1V95763Gm4Oo8ts5WWK+Q4uq575Tj1PMkI
VC7T+S+mPVd1mBR0+R+lHJnebDFamFgVrTAyU3nazN7AEF/5cVcAFfAlZymn8klLreFdZ6IPbEDc
YjV3nLgm2jO9q0j5kGcEMEZzHg/JhUyFH3UaeMpZSbo15dDZ3fAppooKiTBHRm5G/cDTv7qO75qn
B1NFJ7cJ0sEMMxlcxhQ+SUpi5c5InYESkPtIaE831VZNwdfzvDI64GPH+Vp7E1N36jouvn2K1RmP
QaqOrXz1WCor5HYnbaDkAbl8aso4Qzyy7TZP7zzAGKq/8V4wlm+duCeNy8wcX3ubTs4q7up5IBfB
fCyr875OEpHDCvZ/Sq1KSnCKgvwTXRNWclrvDJYKyoYzUVVlb3HmSxwfeAc9QVMCh6afnYStc2ps
Z//WDHMmP47hNdYzu+ZiOc4de6q51/PLXsy9c9gi9jo8AXWJDDMu5/fV6KHqHcYYOB8Ewc/mg4KM
kKOBTXkszz8ujxCglMYQEqhBzzuuaX4JuX9Gfk8C8TBhhN6pX5zJiNTiaj/YhRCWSiXxFAtu35Uw
behzSasNdmarob688fMDI6CJUJ1zXDP8qq8mCbDnvGbogfEWv402e8dmAhYjTgJMU08aW7PkvtCj
/O1/qvN6aY8sQHd5HiPFOkTzeyBecZVLU+XLkmqV7fSpNnCR/t8yrrqc5+xxq1UKVq9wjY9KarHk
m7wxTxPzwvaJIveoz8g5PXEmgJTtUUVjzoTR0gAN+Oimyn/jssbTDCc9sWmLI0QIEnWysAZ8cmnN
hJmt82je0E+IpwSPV+Xb+DU3l1vFXnVd5AMet1HHpZypyKy0AIAMviePDZJNEH3S6judpwDNbAr/
bQvCxSz4VPeJQOdENB8u+VDcHrczD7Lqedw3GhJlNf94YvWCtF2VkjmB+OIzAoviXaTqjsPHc646
6+EQrcj07bEg6IIjHfUo0gqh7LevnOwRCS7OCkNFxHNv3/q5tfhCAjJCvg0R4qzy/dOdBte4tgYg
8MoUgb4R7xCNsNmIaSYWV+woziWtW1x77hxDnzJmD65H5DeotbhIe71pCS5LcaMnIZW6UrvdLI1v
SwQOUbpwEYl13ro1F4wR2U9wbgURiYfshmz/X/Ww5ZDD5yjgDOtDteXkmXPPpWdaxzfqE679c8y5
h2JXF5+VQ4mVlctU6wRsnkJemp9Z88jGp09Qc0BKpJdCQiURU5wL6nuobQdT4I3XUc05dJ9OKjap
qbijYJdfXq5mzxYnB47IbMcvp6AVxWmZ0BQtbq1a5bUI4YWOSopYKDaPB/IJRp4tVJpyerVua4Ae
FPQf3PYwR6hIpjOv+KNbr7tO+tyI2mY2x1i4GUWvSyU1O+VD4agN+moqrO5SxjqwWof27Wb/+0Qw
XZu7ccfe6K4PpvAWiSXSeZ/tldpe+XF18NP6bfBDfhPWetj2++skGio6iX4Ox0fOJjsk2lm5gxCM
FRbTLw16zlI5DNlT4YNxtuGi7gSnRoVsxJnDMcezAUB8hXTACCZPLeo6EerCoTTp2UD3nwnYY40p
LjhlK5RldzjssAAa23qAYbKfMQLVBegtz0HIHmt+p48/CI/nQ6mJXCaJMTz7W24Hi5BNqPlwIVt3
yzs83JdViywGQsoVF0IA6IQIaI0HA8uKCcJhffGzE+DxonD9X4GRlPIiyA/EQXSBM5Ix+KIrHfO5
Hib8ihiusmEWq+9VQy9JyeF5eOGNlDJ6aTtGSuL0PNFBKYcB/9KHf4eu7me89kQIelANivFTZ1yB
FQRn05HML/2xKb3mqXg3W1UdAfHiuKLEMWULS4+4V6WueZZVaaJs8RxOHZUUe9gs3WL1o2WPxH6p
e5s22phYxLzdv1ECPNAluvlVFR1KcXRMpkouZezsKg+3zllnnuuXxmfEPNTTI8Ti5tgrX2D6VFAf
dV5iiKocg3E18DgZxUnN0I1DCScE5au3MnC+PnMC50zxttcpxPDUUO8KZ0MwMNhvScWG/l0FHOiq
pT0si50q8H4bNpFOZTPbUT5dnbeZsvtTW2/wcYY1wrNCyyB2sqLpUwoWIMX9LZ7+ypkHZ1cWQIzu
hDA36mFRmtbXBa4TNmcXH23PNndXoDbSYzuPDx47IAAQHTOGPU4gP5U59QUbO9eXCY7Qr2Cyq0G2
xZhUYPR080C8FcD2RKneTwvfaTksZAUThy2YURFfJIWU+6JP0vRL/7/v9F1QZMZlzHCqM0EuCqot
U7th98ScJbuV7lYyAaxo7g3b6Km2YQBOQYi58hodVmWg+qH47dNqQosCaM6ECYM+eqGG6/zGnpyB
AjC76XaEo0HIhqp4Vgt6DnEVTo2xhVardulTe1eorBy2FOGvTk3/cvc7Nb1olw0VfZ5zHuuIbCl7
V33fwdbzZz8pQhkoKw71Xh7AdPM8Sl98bGfcouPRhtp6wGnxthlqIKA3LfqFKLVnrAJ8h7ySqD2g
Y2Xz1LuzdvDI7Z1Hw7BkoXhewO5u0VtQdey4cGI2ROS3yolgbQXVjw9IMdyGGI2u075PvcbBA/qb
P9XVXMfyMzDZb/BG4p8nejK1qUN0aOpmSf/eN71n8chg/MbscIE5W5StdpnZoxHsG56LX8qBq6cX
qsYbhSQ04vpFV1Uv9SNd0umk0rLgE49WwyRYFLrKPL4jlGFBEYClcwGnWNjeteemGIq5ClOYm2KE
BwAYY+G7e++JMxrWfvgm0qgJE3JCxPAEOiiYuAEcHvX3egksCPwMMaCdwXK66bjjqcPY/Yz4j7Si
hNosZG1hMNspYoqY9LugIcS7kqbmplfaArRkmHd22HmLY9TqE1ZFVUxI4VaAwCsfHITWcaD42B9V
1UsHB3l6h073F0ACLGHd53gpZMoCEsYLPhqRCgy8WFqCae6HJyvMjgZNq6+5sPRY1OeKH2UiyatP
92r1WDExWQtWTEjaRsLgfwAb44sXgVC7/5TFteEjwX8G9Ldi7gQDXRtdq1IgRGaEUu2Cjz76ptKU
iD+Z5T/yjGwt+esx4D3ImxCaYUKX8chhVCauyUjT6A1riwkWYmOqPJFz0aouFk1KNaBiurlvPLMA
JuA0MqLd0vrQ2qpnBiZb/PURByKObdU+9CVCrLmFLwdyIpyWhcieWT+IC0PxlANbgouTb2EQ+TFW
41dZS6L/rT/rnUbP8q9nTtNr7PSvGmSqn9Wu67uaXvWADuMb5CpFwVV1UdxwX/EyKuDDi8hdqMnI
D0UAnTvRijuXAocqslUpK9KpKIHSTzmD0AR3/kxAVj1c17ELLVpwFSvkYvreni4qbhszt4uROzhi
YvCiIFsQz028vYnNP9fL848N+xoE75eyCpabIOBBUOg3GZztFdFC6BYPWeFjtPYfYWe2pDqydOlX
+e1cN9ZoQlJb/32h0IQEAjHDjYwhEfMkhJCevr/Ic9F1qsuqbJttq8qdmWiI8HBfvtZytXA27SkA
3wSsuw8qLma7fT6gjvxMjSeOSKs92RAX0Yrj3W3qpoaz6CMHeXQHOIdvsCKCFM7b4R1Fi8U9JMez
ZRF/uDrRS4zlW882UVToIvqk02ZW4dOxblaqEyJoeVpkQDKN2zOWy4nfkNhoXyLoHNB87QSEuHfP
X0HWQBK3Af9ctRyarjsXllc1EGN9w3GtLWmwnShpL9NwrE0FvvSUbAHevVkPe8eA0yTbYlfmZjSl
ecLVfMzHjtOWu0uJPDt+RRhNhTc3p1sv+FCbJqoLFYSq98KpOqYIPXbnnOkeiawEklLG0dvuTpGt
BlR3O9LMnzTlLS36K9t/DwZ9GWHHDHT4zXiR3sC5v6LPXBwZAIAaoRL3Wv4st/w6JeOQT6ih5VHa
OJSevcL1HmsWEtHvRdg7mCLCFhiSEUnSDZsdLJOpX8lI5PwbSn03vW1nJNR8wd7RiwU1gG7EGOr3
aL1cBjTHPSakWVw7ruKkPGW8AxRLiVnxjM/Wt5azTChGCaRP1/Eo4PkQOsGeOCXJ+sWhjM85b3E0
/lAvA8Sdpnjb0v8VocQ3ekrkBcOh7dG64KO8dRaHbE869yA0MxyGncuvB2PpuOMDA7OyZE+vJe7T
QB8MBmc6rpOVr9wdprSs+kSlvkQMcyDDFAjw5TNrBVtvvns1APwNBvD63JW6l5vBcDj+r3H8+wZl
2km/m1W0q9MZHd/uaiVhV2BNz3ZmypgkvrUMx51N9Byuk1J11hc2haSO1bE9pGHOwEy4EmBp4Xi8
1jxyNs6pxRwhh/ei/j154f70cxFH8lIHBuOLJylU9ssVaBN9BrEFegSBiCglSzDqPjpe0RIP4bFw
ZaxdfOQkF4g2MTbep/BiBYdueYMaAI9AHIKUw2jKey4ngnCf7rQHD8vbY/2EOgGkTJlGqM7w/Eh6
+tbjyVM+sW6XgT7uBcvarV3vCR0KPEGi93GMkiHcsS72Yxbu+il9fAIvKLgjfdHrNVGvLYVxbuWX
nOpm5E2fftQTQx1GKX6NNNCd7OnKGjA/kL3SURjZI7q5PdR5vdNeAUNgXyxlaehgBqJ4V5Smgsvw
e4yDR5vn9AB7AFvEGAgBgnwC+4t69NUW0+eYbHvfJq3grU2x+iEyJcvbOvG4dEo1wBCRLehxuxSl
pT9Pvr9oAHPkX05y/JDaklJyFECKlbSJeNUxfHByKThs/GNSC4MGNMNWORQ7NEvdx8fhPGQRQSri
PMXTQ1I3jvMd89XRk4WynIgf2zStJV5IOYK9Mq5lrDEgZxhOffqCtA8gwfgoN6cDftejC529WQA7
2qHd0+SZ218V6/bVpU8Q3T7A4CvrHML6wdPCkS64JH6oBBhwhM4OxZvXZgRB75JJ0hISOzAeOA1H
jtEs739c5u9Jb8M6QDGdxEB2Y7mn6HTGcUcmCK2XN7vW2JvvjC5OG/3jDED8srC8ClS+7O/uHug0
U0T1oHPt6kCmG6PsljCikZJs2Ju/0EIzQv2Su9jZUDhwZD14FTxYhJ4/FpZinEFpM5TpgcHcEhmQ
bdzLuL/3hNgPLxYaGG2HUWtED/zkZS5t62OKJSA90JN/Xj2Fju7TKUGj6Us+ygSvArIf+rlfZssx
HsuhLVsmq8OQ94aE15QP6Jh05DtSRXumw/rjMX754y7ejAf5wNjSxhXZCu0zcUCGcZ8tELtgZdy4
R7y6gqjtUnZd3cSMkuWb4Yjz04xXEbxInRbyPw6zHhgVUNYac6ul0nFeX37ifgXp5eAGomJUNCSm
F1PYaBE8fm7gw4T8U18iKJkAWfzcfdQZ+z3OyNRaeGiOHmIP8jC+E3ntH2bwFUCUQMunkHLiseaD
7BnIkEYUUf1n90BDKGhAJj/sCJfNU1FgOMn6upwmTctbH8L7R3TuTpQ0faSkBgAy7mdksdVY4sgS
KpCLE+UCGAEBaJbPFpD5spqcsBQhQIvEhPfT8TryOttGBMfe1mHc1YgT0ellY+CL3Ot5r9lSqA7I
uEQcZrrUtZguh+KeYpJ/+KTrtZdPlmzIrwSLcKyKEkigGQTObKE7AQ5lHynRyYfQvCacVcCBbHKo
WueMiv/09j+Nt+4wZB5ftGETqYP5tlpuh9SV1I7r+zCpZA4escrOLqnAeGrOWoi8t0VvbvNFpx5g
hjA8V87Q7FOt4CVJbFEdJt6vH3zAo+V5ySvFpgBFscNDBpTj2IOwESTtj0PU7s1zOEbOnBCiRUv5
Nt5AymPiPe/KBwDYp+EOCsDCvWJ2SM4oyHJIV3gCYmqsw7EMovHiPvu4/SxaySmCiz5Tv1mdpwn6
LfJbQQZsLBYQBvg9He8ZyiYHI6PJQ/B73K2pdAFvAcIIkQ31EPU74RbXJyDrdWl4mqD5EbkgPnHK
WZ7S7oINpfmLFb+S8zkUFDtHYmRbFWvdT6oBkOMeYH+6p0rhTMCmktq2PHpg5jFuJbudRfdL72O7
OEYxygKJMeUXlz6mnSyh6TTR9g9nPVV/Oyq/2BNEICelzUJAhVnDVXD51ITsJM2bgsjUzpPKvRpA
AI6x1O4jn4l51SWcL+eUO0ClFrhucRagqeCPRck6RzGeUPtw8MSyAJddkRJSG5GazUo+17eJiTAt
ZgRPuHjKchZrkxfRTXJ4cNSguE9Dk9M6pE1E4NOfhKX97eyBeqSx8YJ7lfJsnOgXa1iCm08jci4C
4Yy7HpAYsHkjQyQmVgGCw3x8HIzvYM1pOWfJr1kga5DFk8MC8tSYDZxSH/AODaePDRdDGz0byiMC
B9FMOnSovZXJ9QayvkZ6n2OpEBA3XajfFbodSdHbtfhxrNUYM7lQ2AcARB93BQ+VrCBlvhkEMTqe
qzMpCb1BR3rf3leTc7hakTn0V3k4GDxToqo+w6rdhwBx708UZ8C/3MhfWq3IzhjviCZvhpB7QCeY
JQksBPPHeXb88tytPaOZP48MwoMm167Wim8ynzb4d9XwZH9wanRSlvsVVT+/kpYy9AWIUjRxYe1t
3/5M/83js1Ucw6ZLyYzjlFOFV4alo+TfwXTgL6pHJh5LVQRjOwI8FfxcC7g/YrIHtQFyMISbz8Cf
QB4guYMtsVO5KduhPWztNwxzR0dOozPhJMZUmTzO5tLg3gCpoUS3GEPlPV9I0u+U2MegdZY2Hgc+
50HCoqjj82kCtIcYCs9NE+jl9kmzx1wCy5ePLLa1BNQOEiiQaOXAw2dkzLSGjGr5GOjSxQr2GKbh
JCfn5MBQrdz3U24uCXZ4xF0rHtNrQFsPtG8zBAK6NIHqRYTSpm2mbeWygDoPwpDac0GDGpOjgsH1
EIQYnPocbbTepKSY6q/6JIN3j7okgFJJe3roykQVWsX6OiwwzAcFpS6zChe/Q/eaOUvw0pGM/FBi
e2TRU1osMi2tER2CITkLeAROtqeLXF2clU2v+MqIXWfVhqS7U7o7tDN09jRmxLPfZcOgoGCjiiTY
AelMMRM4ON++iPAc5CZDCojdh1Obo1vsaZdd0u80PBLqqdDN7u5W0RKlbUY0JFgA7ULgpVdVHeV1
Sv6tbFCKV8S4iFTatZI3k7/SfsGeWOM+9+cB6HwHDFeGHoQVmJIiBuMWP2vxhCbJG4EPtM749ZHY
XwQlCa7CioQvLotd3nZo1e+By6NmVVK0PlA1UG4FT9wDxFSZjjl0ByDcu7gZY0iEgNDHroM2eJtU
MgKJcCJaDvxgouwlwvilosKnbF0NqJ1+2/4EbIUrEinJ0IHhHSbV1YOCa1zQ0PEuBSBuvlyfPFHN
U0FOmHjkxc+t7FEu1/RJPJpUWEh4SAs92e2Aoky5xEeDJe6BL1U3Cse3YO8arMqHS+IiThKDgyYL
VZIMlEIq/e0mnKJGZxSjWxeCKDXWGe9S7nja/C4R/TaZJKy9Q+vGpaYHj25rLqVS4fhLWsHzC1My
4dOXxxhN38DBexAiKiiDSAg4RWkB/iKJ0KdgdoJ4AXq1L7Hi9PcEMOLmBbDiTJidVuP1eUjbGadE
2H9Qi8gFVZ7k1a127IHV7SFspXu+iUTnCbvnZT05YsfLycL6oanxHMtlhm/uijpcnjQJ/8u4akGW
WUHpkDDWdTtdN7OTswYkkCBfueG0STyAwbGUpAQkCA+QYnbKv9F/LlxmQNwJsY1jKwpzNmggK1kw
DDtcuJ2gD36zAlttfIV49UuZKCG0WPuBtYZbfB0N3ruW46NYdCgKIHBbaw35OdgK9B0l5tVnJrcA
6MElsfMO4fS6JVoUJCub8bTdmzYN1xRx6vIC9FGKgnSFcwAP9uIl4jQi/7CAzVHg099n54VUrrTn
ESy4vBpE7IrHrjKxhDWoatB27sOXiGgYM+KDRcKGbUkM6NOnF0zBzSvOfQrRjo4POOs8BIoVPVoG
YPEyp7m9nKAnM0tZB1EG8rg8r/KZCrYEDepAUSBvrcT+NaW1DrlLJrwv3gvFJWc5+/Al9Bi8s97g
LV3c6GE+w+g5AKEB8WBuu5DhY4b3mDYuPOz8wS1wejpj/yJw7mdEAGxpwg6cdQlULlarJx6eLWfV
HFyKbqqEvc3/uICDgyMjH1BeSjIsHG90mQDZyESvEhFfPGf8ovdwgBRM2EcfP71JF56mPJCAgOwJ
owwh9qTthASLb1+YW6nlVMXmQPR7ID94wx+rEqTcV585VoIZbj2FUU0w8gSNGdQhv7mZXvCZJ/Fl
D9luGe+JgeK47NycqPMIyWdoPEtkKHWrtO8Cu+ozfDHkdU2ukTYnC2BOZIhYqfEPw9UDJpVze3MU
X5aqWJErEH/roOPFNUe9oDygMvgyNlR2ZnaYXrPrkDcCBMqChYoSG+3ny5mBJ0Pqf3gWOfvY86wB
0En0GYXjfchc7biv8wm/4MUAay3KUKBV1zd8qiVJq3pxJLsqySiCxjiU8RvTnquPvsRiT0m1b3qY
vpFXgqN0ToI1RXhgerY8I2T7EaGxK8blmJKPQKDQenNby/34EtFFC01YZ9A36NvCn2H7pR2mVlLu
fmqGUmE67xrUJRh3Hzez2an3S7Dr97+9FQphUqBZK56dmQoNAHHecChjZyIVpr+J9SWSmfd7yv+Y
sLXxndpf+tYIW0ZII84pJm3mUl8/hATVpVeYUC0RRVQ6BRjuuzs21i1A4AbkdJjNe+ADAAKvEV0m
IAOqZDcl443PlliAOoudOsItfQCT1wZsKmDY5R6MaFbioOVsFl9Wx0J2W1s9SqaUCRwxpLVnA+ZM
UuVcc2cja3cqe96aBNhfXR/xKmhAr68zs4Iukt+9gPpXCc43OM847acDS1LOsTCpvSHvaS6+ExPd
Wx0xpMaHhIkhVLT1jLkZPcjLWAFJUAFzriHiA153lkrsHuxqYNxYvl0+ChD01O1DFNVscDGLYqXN
wLdhPWuVrIjTlY4fEVBDbuQz8YcVA0VQYGjGUHYaqb1by3+5SjcGacYbpU8yR4i8ocsiBfzC5bwt
n05d+CvsleinCkxZzW8MJH9u8Q3Y6Uia44203qHfwCw4MLvJVTiOLLA8oCBKS//hDwBGlBd8a/Zd
IxnAMsFjRiPICcG2SzDoa7AkIcsSSJjhS/X+ApRjurAHfrFn4qysscWOroZEQOi4zEiTxWCB/OvA
HYqYztUnBxAp8HrYg55ycUeVwcudl9P/+rMDeqXigZzlPE/pmI/D75f+TgYL+eyiYz+7NA6Z/kZg
o9jBeyEnHMgjGILay61QDywMTkuTLlu9vzpcBK9Z9+qVGW8Q3rVD+SZJeje11xb2llwMOTtmW4Cb
iFp8+bI22VNsjB7QyBsbjdorCx+SEAjyWm8EKWyLP2ojVqcJwe2I7QaoOU4NfX9zRP3BMrOdl+r2
TfjM/Gd5YTHQiDlwn9fnrj4D7NEkgZDm61JRY4wBz73vkOVNBdxw0ITSxhQRSJfqqRWWIGAqG9bH
THCIv6K72z94zw4kP6hF/CGyejs7jJkRyvvwV+Atv4/55c6YpVlECl7/EuIsIgltvRyePyKLGTm6
iXvSatUf+Cwl9tVCyr2pKhpw+lGxtp1NR6BpkOTwd/jTRdok+0D+KsuJ/xwa/NClx8NG9p+6ABWS
rkewijXEv6bjG0RZZD0orIm2PGewLuzgjPvUQB8tGmJEUDkt+d/KEn1XAxWG8Uss9KA9P3MCy2Yl
AGEryEXdhYNYEmRdgL/jaJXTRlktXr2322fTSwE9NZtrOKiVEAIhYcZtqitF9qQ6D2iENKVJ2CVL
w0Iwl292cbrf7z84tNDZQMX2nnnQdj7T8RiYQHpSLNC3d8B0Ow8Bw3usOcpuBtGkTww0vRgeKKsl
rHClPkRkSiSajLp2ZjOWdAERkLEHkMMbUXbPSBiG1WnUoMSfn7Fun1M8l1SXlBFzyT+h9zO2wgi+
9hhaIwkz5id2gKBB/W0Nb1XpQsq491PIdJ4Fmvb7ejUwY/rK7gm1pyRaN6pzWPI6eO+4iPI8aKvw
RGYpHFwsXBuGb7IwznIRYzMD2/231shD+SMWxF782bvZsUtHuuVd8Mn21UhmCdSyrCN8FHsXm9IT
YDOPVzB6f6s7jCHGHGRYwtIrxsxyxLjat3e8B+eR9BjDgtLAOxXHidLX6PZOEzMg38GxClBmtzvB
6PSZDBtr7L/HwXtl68tVHFSXXykPQtp6PHIMK9hcFj3BTEjs8k3h9UQcdMfx1sZfiDHSrvs+ztK7
EYTwL+kjAgtgZn66ApwfF5w++EXLg0lmcgakW/JCAEmS0kDSBS/T9ibd72j70OVFoLFgO0ID5gxg
zIxKPtt9SGoI+2DwmYAZ9RdMLMn6H47r9vBz8GhtainRAaOYxb3iAKJbKZ9Z68R58Pqw6ymabcpc
lNH+cYTIub/QA2sFMKHRX7oWsyKRFTU8+DZj0TfoSybXkCGiVCJ4jngt1WELnY7uoBxNJEJ7hRWj
im7TBUzQwsGRVYA1HjDse0HHMk1nVp/m0dPyIQs0SzVhKT7xPYJ6046zW/TUBs8s3uVHP7/0bUbw
5gSPIyw6cmXyiKnqQnJhqCy9PqY6qiI60z0IdeK/zy1smDWbS1SU7gm0N8u7kV9Cgnz7MQD6Rjm6
q5VLV/lMFTJPQygMQN8rgBCsEhYzdRTTMoGNzWQYcb+GhcN0ICghLDZxDFdf2u0TqT9/uXXHle0g
CccD4aVlKJMIkaPedqiJiBhFCMM7Jlnrq2vr7Xdmp4rCmQzrNuEFrBe6KfgdOL4+gqs9xN3d6L1u
4sPsHowXTbr3cQnhCieuEqU46jwyOW0im7RUuDJ8kdUzf0gL7F6hcwoRNiBtQ/8NgRupqY+doGRA
WPAqXZSp0Av4Gzj/Mm3QEJDakQWa0mjkunm8XYWonsPivj/c/amfErdJ6H5sF6MOpvo6+eaB351T
FiPa3rO2DKV3+kkE6wiUgYsfUhgV4YNqEyYpJWb88gFTZMCdQXXHgunVqxl+h/k8Q0qc7Ceb0kPB
3Qn14HH+DEvqNEhkVKxGx1MvtDqleVJfYQ7oJ8XrRpYkMPVaBrSI3X0uFVcbIAQox+8BPqQNc7uM
IWXUHgIXWeUNxSmmEv3OHJtEtQXYoccfElAc835XU4kHptHlwkPOd3mqbuzdL2wBnxOOH052umvd
IdLzEAKjkhx02u878yaQMn8+Hjw/SjK7O053e01nEFS8TyF8Hb4O5z1dJgmFWPSm5ImhYK8OqoHx
PwGJpxARO8kAOtwvYSHFYmePqfy4Iv6LjEnKErzkI5E8UEvTZqaELo2AglhSiiDPNbz8G5yxtDOS
TCO8Iq0N06gYan/yrTk70faemQ8iWkMP++mckLKJfWk50EqcHBRDDacHnBJQ8/oNZCcqsptMzWU1
Eh9kFBozWv0ucRT5vhki1CZ3DkDimTQtmcfq5uhS0HFDSwrPfEx90+rtdmOGM1xpX+95cVBYDpyd
bh2zcwFSm1+IBp8iPmJsHNm4d+oBPgKQFn5dlYmco4yUT1zHoAtJ+4rU0T3Ekl/6cFpMEIPseqYj
CZvwsKJg5Vl1XFoDIMaMP96G60wD8O74KsyqBoTUkp2V+w64y7ELWHx0qSo3uKrOfP4CkfegjNGL
uFFaLmB6D0q3A1+l6R6SUhN44OBZ2DOvB6dX3QeV3275nVeoRCZZf4XSBF45ZDk4rMzGpq9zlRhh
t0OB3IYy/hVJPqQdWk10Hwo31DwakBe+qwuH+7JOpJ+99O5njzvz9iIYPkxnqPW9ecOByRgNBgGA
03NlwBG1SkRpx7J8mVJh126ztiF9Mx+dcAj516GP7qiDnocwmqKc5umGIqVZ3f1QYtUsqoxCTMIN
nVFbYb0xQZTxuuJf//U//8//3n7/V/5zxx2nzu+3/7qVWF8db+/iv/+l6v/6r8e/v9zd/fe/OkZH
01SlY2maqViW3mkb/Pt2PTrecr5b+R/Pc9G6qR+1nrYl7itO7pv5BoGSMMhGMM6A8T8v/Hff4gbI
bw7T4xxlG/bGf38VWvsfrqLzn1eRGy0zN0uuQu0TdiC/0dDH2Q6fqZacIpe2cwS7KJk6gUX08k1R
YA85OcbnfuZ/o8de3Zq4qn0CGKGd5O+vTTX/6tpMq6MbStu2zd9//8MTyoyytO0j1xb7q9dScS7u
nWl0P1/HFsFb0heQesj95sKWkVny7B8+/y/f0B8+3/rPZ/N+tzqZ8eDzzweRSzPte3LYoS1kSml+
dj8Ik2FScsAUIu/D+cT7+BV9vuLClGQ5a01uO8hYf39R2j9dlP2fF6WYt7zWLaUGlVn4k08s+w5k
rTG5QoHUrzsKjpBDMtr7diQiQj2SPv/vr0H9y0Xz/x7M76L6w4up1dP7Uxu/16CR0eG3Aw8SMWvg
PWCJKjTu3PDvP1KTt/Xn3WLoHdXWNaVttA3tP287r27f5vstvlNJlvt0Va/pFaNvT8MMHEgfX3tG
Nj5dg4m7jMha7/cmQgJ2+x4ZCVki7stTqJM+mGCY/v2Vdcy/WqZ/vDT5xv7wNN6Pa2Vkj9d3WtHm
1lPmwY4vzP/xLXzpFc7JDuPXbhxgh67kP8DNg+HG0Mr92/VHP6N7AIuNVJJMf7WR/Jo2BTMjOikc
X64kbEkjEYu8nO6LLH4MZyYk5wNFifdwlvmk3H4Jrstz743YB97sEk3OGFZR6SaUPCSNGvAs0PEs
Ru3ay3S/kw0NkqEiLK6udh9Q+NMGgtTTPvRbi3Kmi1evIC2kkDqH+DaYF79lhupeNV31HGrITMVh
aFqoazXaH41flT2r5WXBsSCaDtHhFvoyZ+Zp7psknDYGOGXHNzgki0mr1adKtjjagEWH5czC1Afx
qL2QpfoL847GZfRkfe7qe+bagZhY1D4u16C9XIBMfLgQCfj56HvudfZ4yRwEc/38TSE2LfAeun5M
/8YcI6W7J6mRT+by1tJzghSbnldtMdjcex2ZXHka8mNow+kZfrpt7wj6+2WYpDQhUHRBco6dT4Hp
PJ4EBwkbdgjRumAAGVDJl57aMcxmJ/zD48+gXE2gVAyH83npatHNWb69QoXU61QHtwT0ujFNtAMB
F9+XSb7DXi4peDd22GHIKB6Au/vRbU9Ul06EYHp09NUCknC6W15vNAQDoytnzXLTr4Kjl0ctISli
aLH58hkfTGv92OniS7o+J/EGBzkNT+DGKbN7u5Xlql8Mm7DG4j4qqpnKkxhGf/IT6OhEmLorJ/Xg
ZaUPym2D9BlPk1owfe4Vlj5aBHde+3OMyuPLd1XdBh0SgDeTeiAUO2YfMkblVnJyKiuOM3ZJuwUC
EgproetUE1ZwqabkC5Dlap9Zk5DlNdMtYBWRhB0ZN6WJfGdGX88O1m/aJ0VXAV6/ecxACl+rz5TR
Qx/Nz/Bhy6hdnQrf/8Q6eK3aMW6Q13/zAWZ/zcj8FiUrWKD9O7cRdrtnXHIeg7YLT+S4MykHhwd6
fZMX8PtR1LhneM+uwf5ovC8KXuo5FpMdPL5UmuJQT7mMI14zILNeR4WTG1De58kLn6i2D6ST3Dse
2rgb7Xbq+Z3shdK65Q/mBZjcII6TT2Q+Go5+OKEEPO1ieL72vgoaEtkVefp0MkW0B/lBD8CWpHe7
k9lFm86hTlqPgzRjcL4+W7SAbCstKZVtyf74uBI6pFMNyZzqnEBAmYMtyjFZMPSTib0ziUKBslFf
W+C+egADd0rHIgQBdCZdB14GfQcsh2ijPmjSOQZDXPmKFrxpGHLDPEX5/io/Y4YeqRRhBrohWQgp
0vYbybdrSQ7BMgi6oIiD7mhbuJj6eLVGs4PUgHG5Oj/Y4c6Dn4+zHX5h8ns0PJbJFB0aHbjCXVoO
nPIl70DIxh+Z7y7++4isqeo/HBZ/Sq3ss/K6vL7vL2ek1IBLvTTwRYbouQcKdptAiS0BLWmRY6/M
XNvh181DZm2O+Acq1UqOyyHMQUz8UO4fRxTyM+Yf46jevWIxDN+FSExnHts0BB9DeGF1yyvWBRMe
1sYLNxP5jzPb6gIsHsro+UiQYkOO3msQsVtWl/44ovTL8DZ59/T9mX6MhbkLF1Zh7A6Wo0WFtdBb
Y1wS1GuUkVKopGA6NgiMP8SLAlOJn7MwBdhZ3wgqydtJkuTL3j3MEEpYY4UtssarYC0JgtdeUY3z
i3+6kqI/CCxrr/d1tuxJ967+GEGtuG2QoyjHM8tnY7CMaf5LbB/2ys5N5qTcwBW+x8csW4xKvAXW
4MB7b3kW1q5+I549SLAWZ9KHI0maRFnb49uT5cTVzbY2mBleEmy4bHGyGVyXLSrohijXSga1riEj
0mLHoNttvDP2c98125bHGjZe2YU+dGLcnx0dGoeBWfTTRl+uLWOahlMi34Q4LX+y7p1GjCTHqZiv
X4eX0Xl3wMsaKiK27uvbSPdpESse5CO4TOhbGRcFnUfgaQP6iN8y7u8MXeFI5VBdG+LDIoeL8IDs
2x0dXLaP1wpqV+GTIuHi03UPgfiucSnyOT6zLT/HA4tDPKwehD2nREk1fMagvdLKR1saQ21Ibwzd
UubZEIx6ks3+92u+81dpoaHbptZWLV3TFbkl/pCE3Mvy8slazXcK6HJqwT5pf93i7unS0aBCXuHU
Hf/MEHkmHYEIhOqM5hvDCq+9ExisM3DQY9irAmYz2iKGq7GiuyoMBD3+IsEcv1N65Rnv8Fz07ca7
7nR9n4FbJMln9Ib3ROkbKX3ES/6lAzljCq8Aqrz7D/co8+3/Lwc0NKXTUQ1Lsdp/ygGt4714343v
l9xKNjORSRB47z9yewN2KpMNo2aIxFKDcIDV4wLM0+2ka8I+jzhLo2CkdxWm4tEpka4bF6fX7Blx
uVAEotb6g9ptbV5dVomQ3S2KfHpXpxESLpBHf0xz8+9vSLNkdfV3d/Sn1LHW1fflodffaRm93IWy
1XSPSK6Tjnh0vKxm9XlNwFyro7jmk83ZwHzZBQ1jw9LZpYGxU1rABtjLXRNDFyfW8kfoWiS7EsSh
Ptj+SKpsqndkBA6tLVUUR2HdY7pS2S14N35hxgzx+OC4pqLFyJnY2CAGS0GcNfoutQfJyQaYZJjC
j01KldzmDZLXZWM6FhwlgcUS+206uUlHD9mUOhWIUGS7TJMdh88rNAmx0m+DvktIljlvAXThoPGa
V0ztGeVvd/gGWUACwXvYGhw0tqO3+iq8RXjDLySP4f4CnASowqzceAx/rttmiBaxBMtUP2ntl8uz
ig5P96tB4jG7D4P7X5kYGuU181OhV7i0cyXpEkqKE4OiURdIgTP08parTFUL0TyCDJxR3V8y22zR
t7f9MqEBnqWlQiY+6IgBPjeKO+ifkxPMhcX330x1Rstnjk8avFjMfqGgLF7XDMJt/DcvrY5VfFb0
5cdy+eIdvgPwB+4eQLDmuuTAPU/QGQajZn7A6mZoCo7LuQWDz+NhPPbzJVFTEZKbjSqPzq+kXkRL
1FgcqOKygh7kfdEYJs8H8fCXugiV5QP9o1d1dZjg4qGE+G3STYOB4bdgxFoJXGMX7zVmlmDhyKi5
4G65K5ZKQwJDmugr3HW1xvtWg5zdN/D4CKW5AlF9LWMiLB6TsOnvn4ozBThjeDJkEu/DjKzNwXCm
DUmmHb7FN+sxZNyYGfj9X4UW9VoFQjROi1vhL6UyEpPBhmRZa/eRLjLmAo3LPoVd+PcbzPzLROAP
EeNPiUBxf2b5p/zI/bXo3ybQHAomvAhsat+CefE9rGr6OdIv+lhsjSdDuxktzwr+jgFAsFw6+aAN
7eEw8y0EjYPWSpJbqzLw1rza6XkBKkhD4iBR4g7UGM3BV7btTE1oOcCRh/Q+EK1cALeFaD+KUPuH
qG9af1l7/uEG/wTf1Mrt/m21uUEQSMKeSXXymEg3VivCqnJ4TT7ksAsyFg2UnsGQiyyg9RFpA4Y6
hJXwD1a4krUFhYYTkO4Hpvi5Qgi/IVf7dj+Tpse2YQ+/4MRDpV0i4ocL6VhtXLkYHUWMeD6G7ZJx
6nTd6QPA69GszWtSewemiUa3x4BSbof07FhTSi03m0/m22ib6W20PZgL+Adlhk9Nx7CBE1kuLdTa
q68u/fs8+F78F5R0CyO++OOqNDZXhx2xEOkJ3/Hsw3FBvkYhkegB2jzGPrLDjwnN17ao9nSarh50
xMKv0aAPeBCyItRnJUk47j4bLN6kk0/3iOouoolO49v2mWvnrDoslhiuxi7EmUBycNypZKNB/SuC
94jJS7mwYrGH+RBNO/4atW6FJJf0+SDeljCQojqv9+Ywqu3AaHltPN5GmtBbEeY3BATL/dgo2mHe
Ll9XysND8pglCmUCYYFZEl6U1XHCNLHpQaMlwjYaa+J0QzsZ3ZeH+BDf3ziqwgghN0uZuI4AzA8J
PipgZu2qlIuObnXJ4lAUsfYIoqQ6nmd6Qzy/mMiXO+Z88lYc/xxNRiNbcB58+OsdBiMszxwpIsR3
TbI8zzOpasBH9BJg6d7XI3rc/saU0snMzZ1AoreVr25vYLiN4czJPOfekuIOl4cjVe3VX0ftG+zC
Gwy4VE/wMiVJym/oNewJ3eGUtgQKTR61JaB9QFjIWvOyHFXYzqFVjx/n3u2FqMyu5zVe/5yH0eMQ
qKJuDzgTARWqY79aq+KlDPW9kbMsIZbdHZf2992LgdmhMMegRYZKd/Q0fHS1MmiVgZYN2uVIBvDq
ST8+0HJ+Z9YBfvl2Nw9u7oIzgfPkPXZvbXox7vMwVup9yZRc77JlHGL3tlSPgub/Y8lxy3o0qTTD
el2vcSRrLV6F2/TwVWK7XRncojJZjaPjiJYirG7EnOvNPUik5AYG8UwM/9slSfte6e5a0WkJd7e9
hhnc9ook2z8mgBPY1/U+k/5K5jkPdpbF0JFB95jmXtfGkO2Ckx+mVAIMhr8zV+GNTc5BSzBPPME9
oF5mTKKUglvTe4TmfW4yGOrneRN690hHq2eiNIDcXnGIwhNpyK6ZkUG1VlMkojBW/aJnLTRLloZk
9yepiMCxnBV2n7wb8ZpxYnVB0pPjkDSKb0di7t8nnD/MceDXINxi9EYrUP1SdY+7DxV7K+BkY6QI
sgtn3QoUFO8ZagBFmHsy/BZWLYe47b5xjpVCgGcXNXAXrhy1AnYegm9R3Qf+1kX3OjQiZab2bh6T
HTyDVoJrYoSmeYeQweGLbPGdtQJ5T9dh+e+J4p81yquWml7fnplBAHttc5CHGkp8yS28qREfkl58
lawz2LKx+4IDd+k+JBSnqxPlND0nhsWEEBwTmkTtxDda5w0vRpIl6IjzJ5XsS6my4pL1b1yW7RiV
xacN/eOiOqBAhnhqbOd2Hq+BE9xqfGaGofgG7bdobAAC+y4UljCMTSoWg2vXvCoLjPe2FR01V2kP
lEtk5ovLd23DqjCu4+ITkJyvT7EKP5cbJHty5OukuHe/nu5LdT4dVgGWwLORf+Ma1MWchcFB+Dzs
zKdg3C59LjITyT20ADouvLq2W+zyZcd/DiGYcInNdP8P5/NfHl8dTTd1xbQ7tvKnjP6hf755fqdQ
v9MRhmOzQKl1EJOnmABb9VfMJZzVwsUA0r8AMDvDkTrsyuY4if/DzVY05Jme+pisGEnfGrPVi9+d
y+SPOeeZyZI1QTGdopCjkC8jcDfqvplkYgoaBwSl+P9ydl47imvtur4iJOdw6mywjTGZE1RQFCYH
Y9LV72eUttaqZpYKaUn/7Pmru2c5jfGNL7zh892RrPxaiP14pJeUfqvcG095Wt/7A2yEgJX7M2QV
bd90Ne8EWZS3DJgE3i1wEsap4d8v9O3VXxKe02V70rbi6q1SdUcTU0AU2nUYsPvhDdLoYSLPLnXB
y0be39f+PRf58eQvuYj0XCoP60SLXqU0o3+NSbzRrAfmCMhnUuYEtQfpFUAr3LyPvfUnDIkM9joO
pR5+yRGA32JXIPndlPzpjviJSt0shTZB9JQ9ZQClOHSuzTo4eZy1GtoFarMsDrFC2yKRkl1FxGB9
u5yldxa57H88BTAcXUQUSp3VeE1VheJHczPGzwjwJqCHhAr975egiRf8n4rOYClLsq7qyvef/6jD
jWl1eF6Vk/j8gK98xsmQPAgOJ9pIy4I2CwfwhgBs+wyRnG0Xkc8FrRgyBgeLs76IcbTZxuiuELGZ
G3OwCybCmxaZ/tvGM2xN0mTZ0jVLfxltVZfLdPewuU3BNBHAOHveEGkiZwtfCODLN6D1CkibFZRN
wwY7MwgK2kpUKMePBklFs/aGGdkuUPsw8aFPyb6KIFksUuTxGPWczuff71b5bQZkqZotG7KsUP6/
bC3DqPTd+Wg9SXa5ZRqignpYObToS3cWF8X84syHdKNiuck8Gm1ydtjaPfh/34b9Wxvi52287DE+
8flcb+1n/wxsVeBN+cyZ3dI+9vm0iYkFWfaaxp5K1/0AcOuQXXqzWDh3r5pr79RfIa95C83Wyd2S
Ra38BQq+LT29F3WwjGsSQhx2aYdJhHEoL8HdtSfrwS5OjDk9cDjyPufKra3QOrM5OhUP16twRzqP
qVMn6j5TIY0BLqhVDQFQYe609IALrCCL0ZZSMf7S3yz5X4usn+/jZd8fK2152G75LAPxVS48dIoc
6hfDmcAUNb/TExCmZbMHeCxFBTR4Rjyz6F7W3hVJ5nsrDJch2ACffp4iGm9CaJo+YygyuBQ0jzhW
Aef3jTkGXh6oomYf+ptKMA1BhcFdf7PStN8GnLbKKlNVS1IUU/z5j12sGg/NrLT9s3+g84MyNKYK
tfDJKTF0pCs8blQuVUxjheZScFigiLs03ZVvZtXN2YT2FMVgxKTX+JvCfXKU3tE/IAWko1Jxdwy0
h3QGNROtCs9AU2zvnv+9QBX5lxhk67Kp2oqiKros/vzH3WulfT6ot+Wzf8dZfLl0cegO8hARFxfe
ws1BpQe4VGAgo/X3heVfB8M/r/zShdxKa6vU9ZKlUPm1kBJ9uEIeZ0JldWQ6hUMRsD53AOiOxf+M
mHARCg0kiNGobk+QZg6dYQg7gK5SgC7zKXTyRY+UHPrx3UHmeONvA/624ClsvdxnhtEfwsgoHSti
fOZ2KYtWXscF9PegqyPGQoho0nG+CKEceL1NIXNxcRMAbhGCCnDHVgxJYCYJ3OjfL0MRy/71JLAN
y5ZtyVZoyb6EWG1nWfr2wlfAOg0iuSg+SWyWTuDE4XzF6qdvj5zfJuCTvIeX/BKk+PSaLGm2Iln8
8+8auCtKqaxO+qNf09TQQZZotL4Rcb9Ffz+mbP2y2v650utqqx/y815zJRGVU2ppYR5QExRLfJsm
M/Ete0XshGfaJCeXNdES6OU7PULdJm2e7ThqJDwFCBA9/nYFp6S9bs8EASWFYkJHouDjr1kPRfhA
nowpY2J8NvxNqh2d+W4U8qdhrDnw1cMwX8ZSvHHjYhbHDDiIno9AKAS6SbiIh85xcPGNNhSbB4gn
YmdzfHd9kRm7LAWkLbM1lTqKfKCgPBLp7INJZsCaEe2zbR9IFAQ/odfW8EpQOcLICiSmVuix5SJx
hQZGCxB0C4ymYLPBlkWF7v/rF/z91vVf0ox/XvrLRrMfj7LcXXnpOyd4ZJXbmyHG094BhdgHz3jj
z6Clbj2ZfaZGFJ2tNgWZQDh+Q9a2TXQUrmDTun3aDShJ0KACWcb/zq6QbRIMsb/vV5Z/2Q0qswnW
og5WQtJeMv1LuSXTr48P8BtxD0+61ird9Rv+dcZgFum33qmQjvnqkkxXw0rqQNkIjlZwYMZsqdle
T9eSc++UEoroCK3RfO7l5dS/MJChSlm1brtifl4id7FEti1cl06wHgeFEV+VSFOL1TRFlG2H1uE5
Uk1398jGTIwliPvws7cHF0bZRo2maoq1kG6VHiKEexx0UqujNG3Fwavgsne9Y79zX0HbxjyFMSdr
0N36nU+0Moed5awWEnWkvafuwWiuw6PQINwekhIYkKAsRdj7xOUCLZb2m5NK/m0h/Hyv2r/73Dhs
7fP9sX/0OXbZfsE1760WTOK0hNmq/xaS9VtYUWVbBbGmqCap47+X258OinG+HwCtIaJzQ9FAEAHo
5SL7MOvFU8TscZqJz74FkKydfPAa0Nqt37Q95V/vQlEswqptMgx6DTmVsqnuSx66EcEAZ8Fvg81i
sR7m6BomFqB9e+29WcG/gdEA7P3vNV923PG2vF7kkgWMrHSotlOaVoOUlHgahPG91XAN79qcBvMx
SmmQE8PGm4xd/eWZKZNp9Zq6AVjQfsF9re+Scd7uAVUADQZpjQSdG1NKpIXVe57dAmj5phPvUHNX
8lCENoBxPn6GCDQHLWaUeJq8r3XFM78ccT/uyZBeDplSu52k65p7eravFNdu2la9INafzjGaBrmf
0Gvpe0CxBn9HE/2XQuCf6758/5Op29urvbnxLaTO7gsImvQlVMiIeidSzZK8+pT2zt1eAQM4U4EJ
4u/YZZ4plDTCVXx199F85y60mxMqcVhzGCxzO0xgkYAdwt1Yo4n87q5ZK29e18sS0ralcte03a0P
0QEf1Untp6KZ+mwxQ3OtNeeb8Ms4mD5Wa0jNi3Ys0CYExsXW3n//woCTFpBztZxZ6R6KtkiMNmAD
Nhv/dMJltHd3FtrYyO8QQN1isZ1dnV5QTRCHi4tViCQkAlKG7Qz9kPXqXCNgBHypi78frJJ4gX0I
bhDpJrySnkhzmhbFcRg2FqTmTMv7axAzohverGiKf4tk5oZ3urkCiJt8NKPGmOMFam1yqEmxjmB6
bj1O0bE/vzTDxXGofncmaTbLoJierh02mdK61xSt1I1oieQdBY5dtgfFjeYGzGQIX8Dhz6ORdfVa
F7R4IFO1wbFFqAKQtTXLlQOBUQWRfpqBn2bksoQx+YXWqiOPAaoTn8D+tzEWECMBuAsDXdCY1hOc
sNzPk+lQOpwkSgsje785fjnxNIITM3lNNAKklw1bTfenlW2xSBV4daxQNz0GvZK3vgpvuUUhnQB7
itC+uDmeipAs+Pa/t4n6y9nAHei2qnJ1WTJfCtVTQ7WNa72+9QWpKmWKaQ8xolg6dQp+ZB+BJEP6
Eam0Zg3RrglSshF+dLkdkY8uZ3/fjCxiwX9ixY+bEa/rR1Fi3LTH7bjlZk7+PrFCwGrpNDLa69bj
TaRURCrx15VE7+PHleSLJT1vG64EG+6coOqISQJJqBoFFNFemKB7i8p22SQ/+/sZfzsj/nnhIgD8
uPJS3V7VU8mVcedkGlfTBZtMGB7j0LAojtEQkJ3YSkLCG4lnCP5vrv9rgPnxjl+W3M6aHo9nm+tD
zsEwmmlYMGkH2+7SseJiseLiVndoh5mMvHkHal7y7gbevHrr5UBYSdPneq2x5k9+DfkYur+o/J2r
Y3/k9I6QpfAjqjMdkuubR3+z1r+rlB+vfgX4pVLFR29EKMogbdsEwzUJ8DFxF3oWJkiKrmiuEbzo
HKDp8Obyv/TTfn556yW0Txvmbv/Y8OD7UQtGHhw8iljOZzHZdx6gQ8FYiu4v2UH3uCAj6ry5gd+j
zf/sdeslvy53B219WHIDA9Sh2mIQKkM/d9u8/GhxbIF2SUDeZc1n2oWY/ea7q+8e/yUtvFWn+rxR
ePuYiW3BLDNv27EB9onSFB3oDSfctYXCqD/MgclyH35mAl0AHzpcAxxDdk+ob7yDZmu/dUL++Swv
EVBWHwfpaHJfSJKdvkZpyvQSJ1nvRFtiyQxwyRyHHp07IfgehfHFIGrkne+20+FDCAYEs9mkgYQc
KgXwMQVjGe88jAqyZt0WtJ064hSKW/egIY70qomz4LepyWcXgQknGwqKigixqIAP0YigyGTbRUD3
V8ilTuhO+4CvJnfFgzgXF9bYYDIIf5mfhFjNLexVi2e09aABOt50kbZuAzjwMFgRMuS+G2CsaLUL
kQZBy5PQGBOm0DrYK15msw8IOeO4Ln0UKXjLe8fZfglIJ01bkZgXJjMIy5eKWvRJ+zCMrbS1yqYC
gZoGTFk4sgvaR7392l3E8YwJsBAyMBmxTwLFj9ezAtcZujEO8qLYAKb6CY4ky07ze0XDzfUKcAtD
03ixW3sbV6fRjJcSM8qid+1yEi5WYYFGdTguC7/Zx/oBOlb7mzhnBY8gZE65ce2zG0qfiTMGacLY
ZslbRe8NbawyysZJklgJY2uGPsfS4WCb5hXeUYdw5zIZtYRIPqW+kCBTv27etiLNu/j0GWk9Aoid
BMf4RmNGUGHtOV73vWcEm4OcmtwMW62MH7xsFuECn4khkk0ruE8sU2y7UTsRJKJhw6AX4bOQXWG9
gdQwBiFRlvlDkWEamCWAlBYc4To3kAPjv8+oYisISmC96+gTH/jiM3I/GBYiaijWxrt9yRn/91n4
DUD7ERav9r062GJjthiijaDUyuPP9Jy023tyZGGbpOWL0gMDAZ63GqQVq/wejJDtfDrFchEfkGEQ
hPmYWfNiiv5/sUZzIwBqJxAjObkz1ipMr1099UE7E9wQFUKbBjACmc2isw7XKRmZNoR3gfprLlAL
a2iNNZrNrEc+EC8wc7uotSBd8T4He5N0fI+sfjz+1rLruy3C8on5InqlbP/vjD8RJxEw7A538iYQ
i1D3R/ZhveQA5uqhHS5X3jguQH4buQWGmaykMHfQIkLm1+X8Ifs8RG+uK2qev677cvbLz2Mt6+IA
FMVhW/SBqAnD7TBR3e/mlohr+pui2BbH2h8XtV/Oe/10PFzvDfGwGPeJ+t8J0FVoc/ABUsl7eoSC
R/HMchgScDyRmjxhfGfdnHgutk6CKwjDWNZA7rAEH30mBD18DYHlAE4Ygvz9QOe0291OHiJNbsHE
wyV851yCT/COjtU5+YLLGkWKA2SV0NrCjAjaotNRKA4GlA/vvu5vNKSfB4r9Unneq/JxUr6/LjhT
UOSIIIbitL9/7nwZO8diPxS2bVa8MP3EScAS0D+MLpoY+jL5bQHlwWDj2BfiX2+yT9l4s9q/v9aP
1T6tpZt5PlCOq44GKTaVmqaQ6CqXDFBGQqgEkRI0yFr8Lq2iCbu9d0qJ8yOrTzIqLLxSxAfo1EMW
ABoD9A0pICFPWEI1A8JJGn2JMCTYuPciNHIjvuXUnqYvfdJ2NRjIUghqEASIzGY/ARn+0UD7RRSa
QmFCtOzB1ZCXjOyuOL5QIKFdYPv5AeMqR+6Mbwg/f2hnD03/vUsvUozpu10U8ffo+Xa+EM6GWsoR
5wAMEqr0bvatLcW5isAG8yA8Odxj34NZvTq/ebnfja2/VvpLfnVuXK7LncZKX33p7SdWqhhxo0YC
8gOosd2+e8y8eLoO5xrQA+MTaQzJB9BJinNIkjILM+D4iCSsB2U2LC03xMoYVCdR0T46HXhpSEXc
mJi8rQLfFSX2S26mV8djXR+JgV6a6oFB16jD6Qz8drnIlyFjoTNDkrKJ3SvGyLQrsWd7ExNV8XL+
enkvaZik3/aHlShEke0R42ZyBFSo0KYFjw/czu0hTMthkqxiPixEHhr2wF2RmRFyAG9iliwC4V83
IzLpH7vkcq4O5e7IzWDAiyCoUFko5rgqijSEoTHtsjdXfPsFXgpSza5Ph8OeL4AA2gh+CShEpLAC
wuWlRcgosNjEewNOA7KxXWa3nXcV8Zvi6Hui/eORp9rlct2JqDVAqUsc/whWBVjNFniKDH28RkT7
H5fedwWx+uZQem1aHhqPpWocuDDc4doRiuHBTOmTgiN3EQeJLnYIbKCDkCuENPcEYUyG0Hp3Tv22
e3XJ0CxDlVXFgrn67zev6npf15fGtY+WwCZDyQzcM7DRBriSm4dx33TnHxFZ6clz6QFMKzihT11f
Eh1DxYDs0EEgMw7DTaLqznogwQeEDdd4uOUTIrCQejsy2MstM0IBqy694wdi2tsPrXY57d8sJu2X
5WuoumEy07N1XdZfKs3j/rE1TmfQBwc/bW17gJ7QJbVCYioHf9Bg1naOnG9W6XpO9bfph48cw/bh
Ds69n+0Rg2VWIex3QGICjt93BBAKlYg3e9745dMbqmFK8LZlU1KMlz2/PDf06nZ+MApefYkhwbQD
EWUw6cn4bshYoTgg6m/gzZwKImKqYxmskXSKIyKdyF7PEaEJ1MMSADD9SoSQectgAYWmcd/YfzPH
mN1IU88UAgj4iSGRuPQkEx74GdGzN69d/aW+/udxXlaQfb6Z2ul+f9LNQz0mhZ2nLpH0+CaZYEkx
wduDLgtaIuNNKq05Iqc4qOSsF4ErpBCDmIjl29p5CmUne0yo/zv/M35JxQzVNDVJl1VLV82XdVE2
VP2xt+RnnxJceFFevW2yxbxGJQla7YGeT+9EXiFHbt9AU7PcEc9TwGBTZT4WsiRKqA3zQ2XjtLde
D2/oi7MEzKON7g1/fEEtqZ1oaMp5R5qG82S4FwjDbYPKDbAi5eT/Ce7zzxO9HLn3eind6jtPxFlb
ge10d/id6ky4ZtsAUXLeMRqNTj4mr4YphrXhok9juvsOK6X9UkP9cx/av8HjIlfX6e0uPb+LCGQQ
BdRzVQhGFa3Fs+o10Ms4JZi09nusZRous94mFTxdALVodjR10O6bQAdYWT/Bp31cEf2smDcLTccW
Hqh/L4TfUFKGynjONCXLUGTpZaUq5dGY7jRWqpZ6E5pgo7SkHcO2GgmLaGW8HVLR0gdEwwOvEbDj
Dbwl/r4H/ZdM9J97eDnx7I0kX7dHNj9uTGRGqOt/oJMAoseC1J6m7TNik3iZDsCaO/vZeRguCAIj
2MHMBTJI04iRY48L4Q4emvAfo0eN/NHUXc2q3ZvM7rd2MSgN2zAhloGZkV4KtstqeduZGsPEAR0V
1W2TEeOYHCjoTQjqMiITCKJ2mEggXfMmqii/HMz/XPulaLuUz8NUP3NtgX9Fm1E+exNq1OAUxjjb
g2Wja6A30cdnTs9d/F+Wyo9H/+7Z/8gLDivl0rCUHcNjKTyh1MfRCMSfw664RuHFYS40BKmSOM06
7l9Teh5vnl/+7TSzJFMzGZTIqv2f08y+STu98TSRdfAgm2FjBNiK4ONCCZmMBqTxAyHfJIjNE6Vy
dhGY+gxsyCEMgIlg34zq3A1W4jkwJgO0AlFt6bWEmQmSnG7vGq3SmKxcoQ3jqDPitbsfKj14rwnk
U2CLqEjli1xPh2NQ0i5krEVxj0JNzAhg0dK2s4JMkNNCkOyZEbj+DeqLwOT5Yyvof+N4IV80S8xq
LqnwUkVdqlPGA/gMsMPrGdYUqOtEaGq+2+W/4Ux5cZYiK7Jlmrr8GpTU+17ZqTpAXwldBOiPN98b
XcfYI3eFu5EHcwODoHbv2F7jNV6cW4vd4uA6zxCK61gKVoAIEZClZ/WuDFV+C0CWZMmkW2wo3Xrt
he+e18d0aStAYOFoCsmKG0oO+CYkaWnDpgO9gW47Ul3uhr+AO9vD3bH1KAT4ZHhy0Ym6QdwUkM6d
G7Qb7dpfouUDOR6NxJUjNBlAgqGGgDGeQ5cdqsq3kJ3RoudMuEMinWwT1S3l7hupp89NEf2o0sTp
N936owoiIKxIeEMf04crQ1SktqUuFR3ETbgwJVdeuzHJKkJbXltEg4tzAz9H1/fDR3bcUwtt5UEi
ldo5ehtXH22DMd0MssGdHX6Xstgrqpi00NFcBeTWAvYtRcPLd11YBbpBY9BO7c6w3jKT0fGiDGvv
jDCCZ4wQo85OKIIuwyWdtbHOzdrhWAwu6JBbflcwfVhchKSBknaE9V6jJDPa5YQKOmmtFg+L7Dal
KRE3aaEA4EPggEMoJFfR1vx803gCMPzfgsqSZVvTVMtUTftVDWa505XD+b7leyuYIgDvKYO4HaTI
7D6dQarhoqN1hAZmbXgAJVE/qYQOBV+O9x0uLqCgv+YbWtk4wjjJMgfwtXg6e4AE8QKPX3kSCnAD
KYnFTxWW57ePCU0LmhFktnnRyMJ5mJRFnoeB3CrmTqIzm96p7tkfZsjb7bw7IDCSLpiygpPcoQ/T
3ac2RgA1Ws+QkZblm9zXsn8peCEoa0gWqSZg8G8kwI/AeqxX+8P1Crwat5fvTaDtQ0WnhzKhOY4V
AOyRxBToN6QD6Ie0OKGxjt2FG1SyjtnI6JxJewd7YUAoGu7CwU3YATy7jaSB0PLRM/xHE8PDUcvw
P5GAcwfkJRdvRPeAKDiolix1yJZod0oo3EVeH042MYH5uVAyeS5DMZ0CY0lzhyCxDoKJPNplbAPV
AzjXcIMZHi1YxbmNOfwBYfMmpys+VH7K2nYLGOMhjalg9zkKs7Z7jxBwDWI2jwAtHNzgPMY/z+vN
9mNGnwIBzDm/ydJrINo+8EpPyJI0UB4BN3QF0QBp+wk3AB1LQd8255NbNjkK+e81nEMUKBne1M1P
jt/WIJ3C9NPnSO2O+L10BHOrqY/OPdwYWXW9TYtO9TOK2c5w/GgxMeJBlhJ6OJMLfhgkZLRQRyOh
2UzNhIeF74HTR8SGUS26l5SHrQoyk4s0G9uFokJw0wgp54QwcXNxhhJ+9cLOQqJi1uNP3LcEZY9+
PrjlrU/7+0b7u9Wlzx3KsTmFqX5ABtepHjQ2INZxDyDWF0SYHcYDoul+A/9ouBNCG4UP5ZsGkp1G
aYgC6O5DDmaoF7NTmBOxr4HGpu1bNuNpQLBBGSvHIoGnsXpIC+GWmdFoFtuF4xG1RY/NQjcYNWAQ
uPzGGl8jEv9tj7vYRKi9bmMcCOJpSN6BYnCDO9k9+Qj8NwPhZIBietg5zGpkdc59TEtYiuiFu6k3
oNPa4XVcvUYbzUdCZMPnH97zrL0NkGkcmcipoxOKRLNg5aklnB0xQEP8r2oNrsybeFwuA9sHSqDT
A/0St4W+DueY4B5qyAbzxk5uA0Koe5nzYU6De0BgpxdphBOrCZxhhqAzeFoeTbsU1T6UsPTA7BOJ
D55v77ULDbZQ5bYbfukRQApnQadxWbtz6dCRt5528qgu0bH/kKCprUUj4gH8HjYD8CVvUfME2Z3r
qmwYmo6qGuYY6WC15pV9gNSMNJYMgWR8b+Jkzo84+gwzHQ198M7Gw4fM959fhlMhlTdtD4lteMUR
qoEaxcRjZBY+oIM73NEQddo9lqwqBUMjlLyywLkbPZWHr432wqFbD7cfliO7jEmxjrHcjgjq338i
I/Llb4ALQeuBuLfnSeGPGPNlDgOGQkOgizsI5e77cNn0OIror6HYh6bP1d0k4332cS3QpeXDCIfH
FAe4zpfbR84Hml/2cSma/hZFDDpT0Rg1j6oOtUsTUTpMgTLbcq8cy/G0jYOJ7SSakBL8QDbi49AT
gyDUwptWZHAoCU+iO9nSHY5yAyrtDp+HCv4g11CWPLMxN4lLjvpw6m+j0T4GEzU2VG7rE7V1PAmE
8AQKuoLlCv3PaSrCWb2L/RdzTLrHc4MZQpWUHxCcaLwwazsPuGt1cmaABwrY6iarnlU7wkD9MeKB
OFPBnDKoCm4jPOrPiLfCXbQ2yXKMsqywuoDIMnUM2HpImXR9GrWctlJT8Pu8bj/zldFtpMyfbiUQ
5uePKi6jh0dToqnxuKbhLG2EzqFC2rAvxpz/WPPgEfd3jaX9UmNR5+sylYtkSZr5UjuYW2OrGI0z
+KLOdMIsZKB6y44SHvxHdEwuRCxCaPhsXYeM+UhmeVUYZmOkuU9xhgrkJkZbfjUyO4fkmB0SniSG
IPL3PaoiC33ptf68R+tlPnQ4ru63i8I9HmMjXOfLTLg32e0yWPUPLiA9F2Ics+5GNLMg2zoK3lNH
HBwlbMl38Dul1rHzGN5m+4Ua/31n3+2n/9yZoRiWptmWCZj136L+sX7ul7szHcHpEV0vvWW2bv1l
tk7LiVEY/io4gu1ep3K8bYIka1dfdqR0zOiQ7rt2sO9O42d46Z7zqrMIn3BcDLcMdP/49cyWi0db
b64So11+DC9uq7+ewOWK9dAenHIbU2UpMaJb9ECc8vCmnPvGUP/1TC81wfV+q0/7/Qp8YdLA2Jy3
PZBFv1mkOYdsH++xSABs2Np1Vp0KK1jBP1p7tlsHKDztklVOAb7pWdkp1kaAr3M5PWePltm+Jiek
Xup3iSMw5V+WBwg5XVUkxYRo8zJNu5hl43KYVgLTuio2mTVZZRzmyQnBZTkp0+N8M9Rzu/cYrpvT
9mF4HZnJcvCkBiuIwGfSWxR3vkrk9fUWx+cpMxNWPwT3z+Vsw8+gSTOpB6poHu0+ppMruQWmDNhc
OBKmz0pxR2uYCqRzgv+LNBM5F90lT12hmGCFjwLF6LHJ5RHeOvlb5OVEuuLdBtt8unZWC34xh8eg
6m/bEiw/ctt78MxR6xpzE35jfigu+b5dL+yCw61s4yoYb5BJXsekgYfhntRLDBCbUMbCZ/uM1B1C
1MG5RT4T4QiAK29z/amhmgSYR+tUX1bzmTXc+6jRPWSn7Nw9fFSD5+jRtCY78AQjrKZBiKpdY2JN
yp5CILDbeqxhAXrwN4NDqx6Cam3iR0EWplHnQAyI9bjRU5Z4mx7jZ6TPYUVnG+hpu/Q5f44YbWqp
mZyyS/LMpeI0NJMqNVuNrp5P+4eBVFgkmb17u8yvc7uNnYT9qRRqt+wd42OvkSgdfW6YbpkEHhfs
LNtaa98vsdVqncN1dAjOaYVQ/769a+4BDdMFTtefq+jQrPtaE5XzvpF9nVp6DoJezxski8yE/UO6
7Dxn9NC8HWEDnWRGrvuYD9XCYSu9xksmikgeIeyMvRudzSLgKVnvJnIWZVdHccIOph2r+fgSb2Ra
0NuPEHtGytqGornlb6Na3appK2yaxy7SFf4plJFlf8A6evRFjGiv8HhON529txvcQoP1kx462+60
4dxnjyywxuf2fXjg2HGqcDd5Sk7VWXf5l40WR72wGs5xaKnOuWsPzZY6XLX09jkIrD5Tt3WConuj
W7ZhLywXy355RX/hyIrs4jFh6eTQqHfwprbBNDCLTYfnGpWJTC0KzSE5EMtXoZbL6DMeg0tySawc
8Yvs1DykdnYLH02lY4TXlgUchhQwWnfPrT1LzitjtXscLbEr8DZ96eboS8SFbp1ltFosW885erBH
T0stDB0wMFk2781NSOp6lJztxVGg0ZAbFTzR9LMe7we3VhnpHZR/A220mhs9y1tccIKg6i0vTjmj
0sP6q3XC/NQo8Eeyim1hd4w2veV9VuX1SA3BIi8TLQYFhc5gbCVq8QjKlHNc6zUGU3QZKOS/bvke
17r+GrNxxCDYW0PEJYfr4bR7Q/Fg3zpH1udp3ujzl5/Zc1DPFbRXSPQ6+IRtmwy2dZT2unLnEAtI
xsmjJxTYHSmQurwbeHmF2dkPIZZova1vpjcYJl27fwwVfGgSo6d1b7lZOUbvlstFOVNisNqnRIu0
sTK+hdPxqrnpq+4uWLkKfuJltO7LTSPh374Ur9FMuYUsHzjs59mBZnH/gZquMlaXaNraPv32UMn5
SNKYb/EM7y4PqTKglYt7B2xS3XCmCBeidcIhvwx1UOG8hE9esYoOYEdBzuGzGtd0ozAwUIUw7RXL
sE+zv87KznGx9Q3w1cG1eW4Za69K6/FlyAffD+3CnpihmdqsWxrVmwUWDuJoMNJGBulmKzmMNJgY
Sy2ltZ2ci0N7051GGIUuEQsWNmG82ZpPy2PsOuDQlXg5ObZMwoy71KBq7xf10OqeZ8q4WhiJWXCH
z4yVMHrkq/6Gpj7XvQlZrtPo3KwgrlD/8K36t5znUsFO50oXncplbHIOrDun9i63uoJKb2Vq/kju
NFtuw1OAGtIx2rf0Ytlj4DHReg82aF8u9OIWr/ZCWCLXQa9Rbu1dPavYrvwFlilKVPiJHvvowFtB
CaHiMryUznPGbZ3TmwQrdRfbcBlp5vVqkkOAZky0+I0x74SZTx3w/PbNWdGboVUUL3ukhgGrw3OQ
z2SjYNYC7O/snoe8E65pp0d6QTdAEcehkQB6g4RVLgjL0tqd8jHHjc87zhvXBT4wwODTtf8c75sW
UsvVaCqI73yr85eOQtZhxkWtSGnfkH+F7hZuIzs7RptcLe64oDNSc7XohlEZnHe37vP60dIwxihr
3B1Q32Dvx9qYl9XBUY5w3AdFzz0gGoMQYsf61PBBybUxD393hkYXxU8PxbSOMoOhuxCqHh+N9EIG
qWeXaBVus7N/CMp+4/MULPMPQUACxMG0m85BioR9wLNhQToMV/1HAmV55S3dYpo/Z1VfpYS9OrGV
133uW4kPfQ2V0UxprTsXXwlK3OY4Az4bRzy+VV4bAt6zY3+72LS7yuyQEDTt4tl/zIBvLhlL4WLb
tDOiDm9Fctate/+L9g/St6AnT0M7gsmHMD2vrsJrqXMGZXTqVvzAY6rM7otGiPBGfGnJvkmadutK
yS0/chey7/O4gyvPXw9ZoJvuKeAn3dFxtHsWtjEMKCtwldL8iTc5Oic35zFDS3w/Yd/ZuquuPZ11
AFMmOXkrtyxO3f2CR6tmVQJBhSKtcw3HSHAgKyVlW6FaMrSbJ5SIUOrzlbmS32eX2WUwbelfSmIM
z4uyuIbr+IgElxmyNSMplpLHcFmUod0lc02rvQhoF370akiGUA/JpulJdq0Cp1yelnux21JGBt4B
DqH2lt3z4ja8pqh/LPrDxhiVfZl13UVSNVZaar5NHv1rjKJlaxNAyKiaayQeJFII9Gbvs0PTjmTO
cC3bDeEojY3mJitrt25ytFGaN9WeVFSRnsNFl8dK5xTZuf25Ts1x2almUsfs2d52cWtJyeVLa4k8
Lt83zVzKTm27d0414h+S+gsegAVVTurhkgU8tvrTrAzx9gY1Sx2hDmVv1zrmnHyLSoCNWNHnYBWR
w5JLGn7F5p00uvL8So48xQYHZRWaAsM1fajd8EJjpXca8szYa0Tmp04QbW4wOu7dB5tuo2eF12AV
qB2p9cz3o2n6bG9RiaMNldIrfmr+rXQpE5r7wcG7D27xs3MGDYUnaO/v6uU7MX7N9BmwKRCdFFWm
Bvy3etlvDnTfVfvaNzqX+NyrUw0lox7bFIVHVpYU6OG9dC+Z2ZPzw4zVx2p9jv++Ce17MvbHXSgv
1d1la60f9yl3cTl563zaWX0cOs8IX09sWI/tQ1anNTR+Ur9Qbl3Jv06pRY5WUZTehxv/lm1zfU5q
68PUwSfS6NaBkClYZg/WkRIJ/4IqsiNsGAMVZy5kU71bs85QbRuX+ToBspQfm1KErHS8nuzYI2Vq
R3SJes9Y/K3lQEvRTir7q/Y9tALyz7tz6p75drvWfU4VwY/oGTSCdwMrs6NNhs9L8BhCjm+i/IRe
TGpFVXyIGtHJrwb2nBqA/2fPy89VxrN97AoajI9BOaZoaZNWxquwdHfNMli3byHlVUQeQpr1RGx6
3z760mgdaXM0ls80ZXEZohfBhHHGwapGUl9OTILwAZeUgZFcZo2UI1LJ+WWam5ldnLvT5qr1jERh
vGxabQhEMKRiKwYiUaEMLXcwnA2ASwcGctYX4ijCXrns17zHa2g2RXLTyJ4hyYzW/X+cnVlzo8i6
rn+RIpgRt8ygebJs3Sgs2UIjQiAh4NefJ7322culUpQidnSsWN1d1eWETL78hnfg0o3PYzYJsYpz
YAz69KfkwBq1PDU0IpPJmTnA7rzTxE1cdZaj4xSFNnAZAVGVzpEc3Lp7akQ8WXd2xYVcxWWkeUaE
DFT34N8jFU5dGbbjg6f3DpEciEwr71zJgrKQ3tOegmPpcY320EDyMegGSF8MxAYdY2Y4cI93E+w1
OhlGlzXCFWzbcbSPlY5oW9z9Ng+qDfQAlSb/FCEk6+1jpI7iPtNKkQggtNtNhCQGTZ1zlAXXYAvf
5RMj50Er0p3dQKjgtNxmSIv3ZjrVhzklvW3PdqvDvBrcaPIwepLJt+/f2eSOdfSlb/l1UH7n39lM
/9gGx6mK2RKDQstHN3w7xF1pWnze3rZDoxaSwhkeaByX3s1pepfhXbGL6elj+V7j090/D3dfWrci
vi/78hDk33lQDLTw8qK0Vp8W1hpTQRQDJcLEQ2Ft6WrR7CqphA2zn+jjyq8Gu/k2woTIt96ZQ3RU
dFGAcMp0fnYUm4yfhPIzktBQ4TXcnPcxNxwaav8OGc9QND92Dv9/XWLdv+Yiyv2uycZOLqEPJ2Bi
uvTU/MQzxzuQiYfermdEScAUoD9e70DRignfsmt068Gte+Rb1ObWkOAc6VNrWMxfYjxfru6hJ1RK
Vb1cXlidOln2ZBcrFQQ4+duc3mjKOpuV4pShwS98CxH0doTCWm85oWcVILrLgDjl1B0pJmsf6awX
3Z0ne6pL8PjQ9FDaiN/8MMF/vbv01j5Yl2Qp4DBaXNgCAXNGqfESJF6JdMr4+7uC0md5TYwkGXIw
oYdYGa5vLi33eR38eyefDO7/XM0DykRL2pfqogJDq4OfqUAvG+IfPBroq+l2Mh7fW5A9DjNSunEC
I8NhoDdBwGGMN0W3iDCAFE3hfRNsvfOE7GIHdMuKLPrQ+OPhZPqiD2mK1fx5U7FaWVX1tmIwL/8h
FP96d7dluVOzOxI1BvAoc/IzhkKzjddlowvtRtNd5STYAeDMBQwqsvrUIjumWfnSlWS/kb0Kazkd
rRpp7yW9fE+umlAgoGqReaAXvf49Yg5b8fGA79rbs/j0tezETISYEljuF4ZFX7gWo/fVu2DExBG5
wzJxNtZw26NFvJueXhwW82/M0h8P/AMV//XAu7OV3ayMwyJPmLZLCJcjhM6IHQXcc9hBkXEDyQlT
T2cxOI0YtZfTKhpEaic6nEHqS3sXr3Lne+nP5whs+XgBBED4KQ/RqW2COdq6ZtwNgnQVcCVg7OnM
DLrzceZsk4jEfmPt7S/tJY5Y+7ud/OdTPYS1/dU4NGbKU/24n6PkvkTSHfu0CxOkM67e594P+pp6
mJg2Hq5LSLZtxnH2bRJ7iuKi6vHjcr/L3C0sHHMIBfSVPNTLRT7EuLo55q3blUUy1L071uBdwBkR
2xSu6kfUNVfarP3ZOjjMRTsQ9r/X1Rg34B/cc2abMXOck3P6QoWPu3BDjeNshGqT9cL4R/v7ihDv
0jAtet86AM2HZV7aWzT5zltJoDSYAQuYQ8tDAnTKEv1rCSttOo2iILq4wXIi5Nqbt3iG7zV1E3pk
MOVevbgn4ZcVqVi7tGU8XrRHoHqTF/r5rOrN7P3gIcLcA+kHFUHsahRYcMGGyLBo2Ky7Qz1gANuB
9n9E2viOPfmx94o8/QT1x2pM2TSsNvhV64cJ8usLOpx37V37WjYzWMQSOBTFY1oLtmR1Gx1CLWa8
3JlOT6IbVtnLiNJ9BsXeFOGte2w8TFiyeEaBSUsAMzD4T9Q6JLevYLbK00/iv8v8mRL9WuYen6l2
orJMYQdRC2Qict1lBobKBbHc9XBS/5R7zSITtu26++9bgF15ElhBVssCiyw8cB5QvsopTSE9K8Bi
Fx2Md9/Pn+9vb6jiuCjGQhw5OidbEQ6oiBOLQe4NpYLCB2cn7HDF7FrGANQ9dC79Bb+kYGHSEtaI
A2QMIIsOu7U/13tDyxNXCJg4+/4x3NPUsk0EHOh4YnMG7oYJYIDSZdMiqeRp93gAeBfYgraBjVxt
41rfn2UxXu1YeVbf+ICZNhbM+9hAlEq8lQ14rX+/lyeEByyKfr2Wh9ux0M19ds1VAlUzeBPz6gqb
YfrJA7AVla33QdWRcnVxweh/Cgjmzg8FaO3fq3gyIWQVMuMtVdMZERoCuPPrbJzlujq206KZHUEr
M0aApcosR3kT8vCNigDTAstj6oloqHtzRttWT4LiZzoI+QJqwlLhM++jdEwfR3ihQhUtwov54mp+
ukj0TEywMgKD+VhEGsf0Yp0OeQ054q2OAUq0mfx7wPLrmpG/ht0tzdJofFwFeRYU/lqF2XTh1SUw
BvxPujvk1bN9eFrPxHWLONOrvfx7zspO/lrgw6VTm9VduaQs8K0NlifNIZcLIs0gCrJw/d10hOGW
uAQxx9AwtmYmjYjIv3fyCaTuzzU8BGuj2m9TMweoKfgzrkDPER4XUzBQ0dDoDo3Jx8cHirXgwjA+
tF9UE09vNFPiIElwKGTdFEHg1zm6XIxbS24n+LC9dXq6mCgOBqvpTlgq2EPta4wk6zwSeNGPH5uM
+D7AZ9MdyTAOJ5MUxwxhhfnvN/JE20KXTAmBM0MCc2b9TJ5/ralOFX2pyK1qpo2g8IYt7gd6sHZJ
uYUj2NqgzEO/y87QDybLudjj4bcGVE9sU+Oh9u8d7EYHtv4qJD7R6WFhMjm6abWJvX+l6fL+DEVw
WRGQFWfzvrgxuDl4KNaRnC/RvPs+wv6doBhNc/zcK9yMqgs0UcfJcAy2O3fQB1+fW095oc33Q8V8
TIF/r+shJF3uyaEFH7aaCcI6wCrv6u/6KjxuDVHWEo8o5Kl75lwPD57maCiqM11zk/iEbqXsZlO8
kgMJabdlYPCqT8EW4h497kD3VHAUeswIBeXlxOFMePPpyeORY6F5W8W1T2OAhlS91oMWdjUXnA+Y
APlX5z4407U5+ydf6WRB3fkapcExwM+0v2cqh8dzmPv/PjY/7Jh/vYUHYHrRzswsLYDNMoO1exeR
hEF/mQiwElbvTHBrB91O2vZsjA2wBK/tLcramD0Du6RlY3+L1BhzL/FAdCMqzpIF1rbGYBUQGAAR
Lhf28d/LlpVn+fzv3XsI5Vf5aKbGjVOVdQtcXg3aTBjTeqmbD06c7guKAMz4Ao36tI5xKgM2KCQW
Kxje4Ks8nDrt24ydG2FZUyEJUbBOhac/M/KswsXZk+IER/D9JAN+Vc+aFcacfrli75ETQPHKOc3a
06k1TnoMYUBo5p4Ocqd2sS/2ruQ/INVdJLWDI1gZJOsx0MbqhvaONYSVQ95GjxioJeWe4YvXp4U4
bCGjdvJvbhYXCITLs91k6Sku4wLRpvWEnxTGCnp0xxhX5i3nL6UL9acvVTMM4Ofo8/ynv/krhpTZ
Xb6ZJmJmGKm/95TN2X6rRx0wg3SAkM8DWzbe+m1diGsBloxEljelRDo5doCKy+wi29iT7Kh2hhvI
HH0HOJUAJhH6Ri/2X3211IeGb621zsvqchEXwHuHHfJuoIywppLDgUJbEyP3DWn7VAaJucXCOG7s
geXjrcDXGkVDBA+c+Rirg3gqYPNXgKODhUR3loxkj9YTrGDwE0Lcode7RhKCjUUPLc6x6RnuGN3f
pFN1yRWmU7QbusFHX+614s82U/x0hLREjOLy/Lrx+vEEtGQ4Ypi1Dz9JfyH0QhYSULLGQ2OQsGcs
xR11X21CjZvM3aXQodVzcLlGqGXgCvzv1/ajYvzX1/7fDZYfGtTa6XJu8iuabbjJ06tbAHqcHltu
cgRNeQIlycxpNZ5Oy/kYOPFK4JEuCzUFbEwqPxz2PUfulYszglJZvMHhOcOLdaIebOrcPcqt9yu7
HqOu23lx4RrP2hXm/2C7ZFN+vENq+XC/HJWj2O0DhZYIVT/Jo4Dyg14ZAH9dDKZTuTMVgFb6QL3I
b41Le9yMAyjSvmbZOxTF8N0FEpo1dhzGRwe2/FsP4DvoeISwQAXvDXIFBlfOi9P6/LD+Wv7DVWPI
qZxsU7IV0oUe/NoFIRUdpkionzIAQArhIwaSDZLu3o37sx/7452LIOu/tx+o9ZPqxERVHilupiEU
u38mLvdt0s7yFCYClTfKcMwcAr4JfjR8xwAnSyoOYK/Ez3e8mWG+aJjCvDM25S5AwRHUyNGXw0O8
MIHS0gAiD956HXrD4GoxB+a/E9KzOz91lBXO250WL7YSECH+/4qVZD7BlJGPs3RDFTTAQYw3vAsO
TzAa3FnGOiq3BRdYccZ0k/wtV83F+RZ8Di4l7PbW3Z8CCVKeIE0fHXinzpsEdRgvOPDSQuJHRXtA
IdBDm/G3SKtYQHALHnbvIizN6J2/hMEfRikIuEHpl+2UACzsH+n+88fyZPb86ELN9Aq4rkK6tfFR
ZvX5IwNUFWP+WN9wb+5HDTkf6x+gneidTFfYfIKS2YGQOaLcKn50i0uBFIuPSIiczS3ysRJMauME
YHorVwifG3Yo7GErZ3jiKHxsMjtA8NVdQ+d0vflcdmoXVgbS3QlrLQOVH4YAK/8FLTUwCNw1ihsw
zbSHQLnIwl3CGTp4Okg2sbslT5uCjWjTjK1dfNzgYfJ50oAD11rbb07c0KgCQ5oi+3sk/9phWfiR
23M0Q7E3+KR9B7SUQMUOCkOK2SfTCB9mJA+S8P6uzoEYcHAB0+5cQe0QE+4W9z+Lcx2WGYNv/gmj
fF5YjkL3JMb5woG7RXOzzcWNRGzL9eiObcRkg6Whd/2l2mivJa75ojp/njT8Ov4PScP5eDgf5EQi
5bN7NV0bcRZFVirElNH5A6nPUWCkz9v9jDnJCJOkzosY/LR0+f0NPtxc6klpDvkFYzrxZu42iH3J
QaMKvdCKsikCvD1AtpXSnYTKnYUwOmcvlvDT7Hy8Btp0fRVYyLKqaQ8V3Nm6E2TNirQmcSGhCElA
WhHedfkJK+F+G9ce3gTKWxOtjj4g+5azR8zkJqicLa7+PYN8J1s6zbhAV8O2FvMkH3GpQffeTdXa
Xq77MZhmiSZj04sNvsq3HCL/LF1k2NkXoB4cREm+2t7x/d/x7WmLqm2ZbXpmpgLX8+HV7sukhglO
nO3UgPHbvVRoQbmA72XBrgIhF/UWJuEgok7kdvhOTKGXK1DnN78LHbwfX0dxnxUzaRUeIeHrylXX
noTgX2tUH67gcnnZa8uTWOMOUKTU1Sc7Go4V4Pxr+D31F8zMuN06byPuf7gU5LFvMC16K5gI8dlh
lPDd9E1nf/IU+Dx6MC91/wNLMfp/k/DFtfuzlr/OyX/fp/pwTnL9pJjFkbXu9qFQTFmg7xpNI2BA
u1nQjPFZFkqh/ykiP8XFP9q/+lwMMWP61xoeKv3TwcjR0mYNwniG1j0thyO9eyZQP/u5WgFkG6zQ
6WTaVAbc8ztHi/NuA0dFCJntbDoCnNMCuE23dKp4XnqC6qgs/bivp0BKaFOcSvuD0JY7V7IYBwTG
q37Fj8jR41NYcADhIWPYbWgPGcCxqluZllKd5664ukTCCXiXbd+N4WwWnrBlbKJyIotoxJWB4doA
FENk08mDxIJS2dz6nNO+hJZJ+/6zL5yCib/OCOrJ+6H/Lsyxr77r0NfvkvDQ5wRwjw8eFzuh+6O1
uVy9z0+CK3nPi/TmCcxaR05Tl+iGagp96oewurujbWCe2SIxTCr928a08XW1kQBglhROGZIgBATH
gsTMpiMM2hBkp+kPoabBJ4CxF7eEHpAzUqltDvbXlYm49+/QYIij+tcG/FrjQ2gor/I1uaj7mmqf
hpUcH0zkAM5vjb84eb49vqhQXaPBarForRcFp0bMEol1eUiYOHaGlRRU+7i7h5eCo5mw/TXe8ViK
Q7RVR26Ve2r0NcpmiU9PGVfzV/1TWX5W7/z3HevSQ9gwd7tKk6SD+Ax0aFm0ksOWb8zealQlTSF7
h8DkPizAuAjHTFnzCuxmsAMRWZF0COX3nB7mO9ku9mF8FqLjKcjCx+jtsHkD4EuZsygJlcUG32t4
bijVY0V45mpU58AWZydifnvXH1upe795ak8aBIbBz2sjpO9VmH+RP1ROASvVvmUjScVEG4Jh2Jyw
fz4rnMQKAw8cp20AarM8VnFTttsEWrhi2nyTTL5M9w668ELrQBu3VGTZCsu9AhEDm8gUtCJzYVz4
70Nh/s02/31wOcB/psNKUp/vssFLfYM6Z9pbQZftEW2XI+yJrRxLP0E+n/qgq9xoLFSehpq9pKjf
tBZza8lz40SMqh0N9+88hJsZFPClKDPiSTZDr2myoUuc+KS/9m7VubJrwLLoaoXuRuRAQulWG788
K0+vwd9n5SFkbpNqq1yXPBavLPePZljLtELghNfxeykSxWbdwlocHgTYqLZzxOssW5uVf2XX3htc
ZPER5MFX9dGbnkY8PDm9OAC4ZgZrlWxaKJBUpLNXw+0K4i6SOSB9FNJZ4UJ0W5ORhms4Yvc7FRha
o6BksFg2nfpr2A08Pf6YMWxMJhPSWo/8phnN+a/e50HWWUuTodUDpEfI0wgT6ysd1UY4bddkssJP
+9AF9oz+obxpkyGhONEjdZ+kGKXac1CDyNiBawybb0zDajun/ZAguK2CVWXMPMP7G13LF2nlT9X0
V2yBdt5WVG72//CBf7VNDpdrcatEO1gKdpST57cEMbbqZ9QTv22ZMAsXSInKivFseXIEq//oRhAz
K7vWne8f5WGlzZsTLLfsBPIEu+nEZVKLXfQH38+ZQMmIuY/xwsQdNV9vrWm99Rmbjw7+y966/CPE
/PA8qgWQrq0CDoDF/FAlYlmwS6tWfUOEgStXR17uAuQ42EITcdKp6aMNBPEMFkDdhLBO1ItrjHrc
vAJrwdWFqTi1jbdiNrCuuIRhU0K4Spj0bJH/u4KWbHwFRBFtozYa8Zr7Te3EN7cHIESTDjq5iSD2
uhGuvlSmQ6hQWgT50HLKuekJ0r7I10iW37I0WK6tDVDPAVHIGmH0O70Ml7CEyZ7f2gLqKCC1jaOO
aLg6B7/lgqI8LhIflPRLbpfyJEYjvw+rx5TRI7J+fv3XOVjm+l2iyr/N7o7+s3aIxODReW2ixHVM
6AGAUxWR4MGXCBoKyQ9YwVOVApPjogRXvxmYA5XhoBRciRlbHLT5dz5IN+pInIKwLql1UJ0m7fPE
veCWeXNyzUEkfeVWA1phDWVlOV+6YKrTeRUKAgeTtrXiXIeCRSoFJ/sNdqizugRTzVmiMkfZ0ckk
+w7MYdr4t7cLBfN12HS2vlpDgVDD7V5UR70pzbQlUqIX8iRvmbtrNQfl3BpbEmq2WLTbRnB3pJi7
AeomBr63j+UwDRmi7VPiZOG3nOt8uz4nfjlQbu5tbCIIp4WtzD14iLAM68EHKXftFu90TpEkBVQU
WWCHh2UoZG0u9M3TzzSsaZClkXr0kB6yz4VX4WYGeBrM7o/WlAk9yNHeJXxGrb6c2yW1MJJz6/4F
c6g7BlJxGRxH6ve+pwgL4Dv9gUiBg+GY+CXyRwPKriHIA6xbI2AqjJRgPvtS0F6IxtOX/gHzhjX0
K83Tts5x6+GCdNq06TEGUv/KWa+9nFL8zn92F7KelWy3K+/mnDtUOwGQ+9x0yFMr19B52p3/mXt3
n8wzoRZuj4VMO7930+pI4+U3f4StMc3jAF/A6WnzKvC0CdRPANU7F3BzoH+laJDgVpp7V9NVEfHO
HEHqh349UAN9hGrcSBqD/TbdZnJhegj6HGt4/1PUvkwUHFwK1sgf8b8vGKZTCLyvLiPzSfquydoP
ykhRNONR8Ox2stLdtjKuTH/0wT3W1wTAxdvXxJif3MQ3ue5zQiN4HEwr5K194W0FCCYHB47MXijT
GmSOsm3CFkb7vwHX2JoZWE8tYCAEVqwbeN2Vnk4JGwt5HBJ6dwM5SEVToRPSnuJs0YoStmSXMV7M
bAylIBcXL/dVd01cqw9h89ejmo8pWqncr2qdt68iCf6yOuTwtL5qRI5gkQsEZcWhpgWEyVftp+PT
1AzST5XgxB31hjUeDPI3efjvDEd/kuEwEaTWR3UBWzvzITWXy5akbCv1itahQSvOJPQswNT66EUw
FPFXAwZaTjua9vCzXS2j74LOVgliTrheXmn+oAHHMU0Giet0RQPrKrr6wY7jeurQdu+Ry/x7xc96
pZpiKRTwpqKCo3iolIpdvTWL8+kKzOQYtQPkDdpu+lVFqSt6Wks6abvu9k3M2Xa9LMyY5ByGiitc
Q5P3vZc6hkch5CrxRluJ7uIr5NwTzwodTA66eQbAOct4DPLYe0iM6JcwNAbGCDf02lE2gtSveVuO
Z97BayntJNO7ArNDuDIuuzeayozL7tEZ3lvLLl7Nwp90FP5Y0cMeK1Kp7o+WVcxaHcQBQHibGnks
FQFe58E5XkaHQIL+vqHKzWqacqB/q/7h/UaWNXuxeU+qLDQFlR/pE0lXZLHUXzdgtdwui6p1KuBO
7COmMW/nk4eWNwy62Y6NCirLTcFLN7hRtp3tHJqg0ODXYy2UwDufIoFTlr1uAsTrRa6vPHlLugSS
yrQkYDlAH/9cWnJX9TK1ihzn8zNXIPmK6V8WTWcZtd36S5tkum0u1MDi5+e9xL91oL1NdeNFHfoM
JvrHMh7ekHq9KlAV7vmsvETv2IlzxQfQcuAsdpJjX/P0dfpl+tZccyzgfMOa+iu8BOfZqXfl68NW
p9z/+FO3A7Dx6paJ4t1FeUB+k2CzROUoX+wmpLv7PTScKkj8nH6dwewRhkn0780Wx+oh3P3xJCL0
/Nrrw/6knK5WlVORGvS8TS8gbw3+/TOe4Yb++CEP0cDUW6V0SHhdx/c2FZrCdxYbQVHTsdx1ih6y
jqnMFVHi5hvg5X0Nr9TtR1gC3eLQPXzlcdaDadffM5/4ujXuK8rHTzT610t4SJXLcp8e6tY1n2WV
3z66RnAIj2Q6w32EC2bm9Cr6p6e4PCMW7jb9+3rLhP2Kn7tz27n3Qd570Yr5AQf9az0PseB8vxTG
cct6LPh6iaeB9uirbjowPpo+Zkzm4sbMAj6HQ8sQ8YyW/+/9etamACXYJgiAXRJ6e38eirYs7StF
z/nKNhCOw9Rv9VuSk0sQCufgzs5uMUl8A02J/avv+8ntSy8bATCBNNG47P78yWkby4lMMi4Uvahg
q/Q2SBhsPpvQXALPoNRImJRkn3VX9Q5+2tPGry5b+ekSBJxauAyqGFP9uYQ6Pe2v+/p+mRkBHbBu
RcHjpx2w710Fpi56H4P/w9tGUux/f+DDbtftsm4VJj+wHqEBEAv5aPMqKNgQBFdmYIQ1buiMvBCu
dF+dtFcP+9BQ2xutg5Iv5cvs6tdeM9XODp313v4My6caGzBosj5RvcXYx4rafXo70DvIOl+A0WRx
oB4P/K9X8PNB/IpC5r6lpKV4Ba0UgahTODh4kubKtA8Ed2OmhbAX3VdJytOfCpQQOKwG9UB6bOJf
6vNFSpPdhUqvdpqti7gOwuILI9Lo/zR39/PsE21eJdPPAMH6/wxtdJPs4+Gd36plsstaajajVHRP
n0n/xhzxx+dLALzXJfO7bxwatAFoRdcKUnsGqH004mXQPRAdpyXVzIsz+CTD/LUm6zHrrcwqq89H
LeO7k34ufTIce1rSrTFBdELdTF9s+bMBmqnQuNMM2RJyug9fuiKdd3x8ZUqejXjxiaSWPMPuTeFY
tSAjDI+d7iHqw6oQokL9GCcF2zVfoMWfpakswkTUjA6Jaf7A8X6du4uFzt9hd0t5bLpqAtEucFA0
jBkH3/EsgZyZlJFUv8swH/XeyaEXdnCkKJgLJRxnJMsdunQOzth2WkZb6AZ77mir+ypGPOtxmoCR
DSGCa9CdeMh7cqll6bJxTme8Jzg84NpVLErQBrudnWWk7KEfg3ilE6W5WzcvfWPv6Uh/7TtnjD4g
XG+/9gDBGKIn8V6LzGpdhrl0sL/5/d/fWThEaAGBuQ8m07P7KnGVtp+du/n2y6i6Oy1SmpVaBadj
z8D8xnorLmBzVkdHO1P87VvfWGshpaUVTtgmg0dx59+HU3/SkUFwTlbIRcXsxXxo8G4vxkFX94d0
pk4A0oJSE8pjhhSfmmibu1yQVzcX5YIsMwSVhJqiTDRbSJ+rujdtGALUOE07zdm93cXEU24YtMOk
w6WH7vW6dm/ycMk5v7ejj3uJsBMVtwGguUfvINxY0YapwIsnEof7Id5ZpNemhpMudDZLhOVf5w6K
gtEkuFrNMgvNEvuEXItQ8C67KgyPg7Nd0g8J64N34lxq9omwCwGfv8kdFZx44Zh4uXzpdIVQW/k6
LQV3f4dyWveIKFdoITzRIn467astKR5dtLzX+jJWd9Rv9L1bnp078P15CdXrjLxTeJtXUFBXOSoj
yxdfufHDt/jzScGhaVpb6Dfrsv6zt7+e9F4Zen6EkTGTfVhIbYzAp7fvA5wMvpwo9Su/gI7Hr4Wm
j/xfYJDMLPdMsQ3nGjXTcgvKJK2YHwAJRDFsxTCkjUgEE2HEaLbfh34+PYRZxDcKeORbiRmbRPkA
YcEK+cvubqJP73HZTc5BWbgXOZTpbmpO9lH0kp6xzsPlwTUOwEEPYWt9XEO3VzvsBVrRZPRcBKp9
+d4XwXFA77xud6/MDrqY/cohRvdnO4N1mnpSz0CplTAg/rlBZIBGm+QeKk/JfGQuzqMSKrbK02iU
SZ2SXUHXC8rUMro3zg3rCdkpQLGEhx4T+f3ktJDOjkyxhbTI0j5WfE3LntrlN5KIJAma4udZOt2u
Nff62azqL1J2RqfIVphj2bIRm4mT2W1nXzc0475hgi0/KohzhwivrFhoJuW2Yji6t3TVd2rM3SLv
WDzthX91prOBqODMEoTcUT5trbHdjI8oVEeqezFsNJd1UgHELDRnm0Or3W/ygcWPmhxmW/xCS2JG
iM4No5TerY4ldBqP3/nBhUTfvUYVoYS+EMoQt6G1uQZomQ1pWFZYLSE4zd4u39AB+GS6IPh2qEuc
gjxKOstZ6Z+D+mM50DdGVMxQHXrfRfIi9dvBQSA+zZExXQ4viEd0yBC1ryS382lJi04P7hTM6krv
n3q8NyOzr4My3oIUYq7xpXZVlx/Pu6g6xPTrCvqv6hxAOfQPC+kj8/JPGTkaPIednB6Kx7AcarKW
2fObn82T0elI2N3RMfwsfMWCwUsQxjk28ajN0xBXtNGVved9+0Bpp9JcBUCqrPX+sXGUd9jSSJ7c
AuNDRQSJEkOheAZUhGoqZFWEbGiqWcFJ98rgbtpASIcaAnE7u606au3AEMDzqVnIm+XgAN+Y3FTp
Iqba2hxjBX43sFIdESnJaY20we497yPbluXOGVw26pep0wZ3VThSp0BIdbZn7MJosWtGy62TUJB5
947SyzEtODrlzU7Itd8pQqR4R27C43yqH+bVPW9udKElO68DVCDNm6AcqnhciU6nPNwv6I+Y7o3+
PgpUMXIR9/mVFX2mDJJ7JpKwaKXWtuipxa3h/puFSFyaoLDwrEzRLbWTdwobmMUHn6rUROAiYY2I
SoZ8/i3/TGxeVJ+HQN8c1svVFQtwiAoI6UndIjRGNHEpxxlW9uXPsqfSXLbbDeCnjtk9+YYPQTGr
g2IFPblL5CwKNzn52fh6sFEXAURCOrIuM7+1yXtUOOB2mwNNXZq+JuMrWoB8sakjMxCkIlvWoQW/
EmGbvcMzZwdb9pSQbmVB/rhzloqdB604H9XRrcTzy76OD9HuowIEsq6JNbMDal3JIFu0ZqqXjqrh
fgrPv8fni6JIjnbH8hvdq1GzTt+ziNep9C+fGQT/IVeG/t7astfl7NSRQgoFIFCOgk7NvEZB0Fix
J8Ugccp+0SEZaNxrsO+X32biFmHWS5A56SNdIrkXmq17VCZU1IM090BfAn3huTls753CjFXq9It3
7/ISiujYb8WsnN1UOtuOchXAZ26hF3h+mjh/XY0/wGWah7QP239Ncy9JUp4NDO5my+/ao+Bgmrkt
7dPiNDr0VXit8b53HC37NbALYXR3yG3utMOKFr6xuEuQAPSIv79+HD+g+AcSKO6gHBbhrk/8YVgq
ddr+PtZG2fQ+riyiKx1+lYPbqTbt8NQmkznRKM3W3McK47+PFIaczuW7SIkp3ZZvfeiZ3RrUfXmQ
a27WrUpaP9pb1UFaRwog94g/LIaTeg9p2rTC8+chzGEW9OrBMgKcWw4NJA+As7fAo1+3fPQoYvoJ
eQ09BcMvcd2Z6/2hMsw6rZZzGjfTAoLS7B5siUSdauffeqhhaYNDrHZLn9NIispoCdmbPpeUTK6z
3k5Ut9iADAWi6TFmPfXu/WSsdrcDWcihvmV+eQ5Nb9e1PMJ3GTLi1fXg3K+G0Pxb/v6dAWB0pa+o
OQzzVObKJ9f4rM4DJiVoCvCbpL4Kx//t3DuNdTPkDL9Tn8rrnG4u8iad7UDtJXEe1SNz0P6swiTi
DRYFEU+V7KQR+VvVTTm+w6y76zcpc/kqlD7gHBYpHg8276swHHoOqSshq/WVN+65omXm75gncVmU
jnZxQFgtWwT+eNuKNTko0YkwEA/bJwEiqyoCLlIARY+5537rYX1iMbQapYTLVXJzT4QExTfqoKV4
FojtsFUi+zWWGzfVInWso6i2C4d33NyZkNMMPqP7kRJ1mLL06i+TLAxPv+F2rK3bW7Bn7nK17ZW9
WnPytqtLoXbottGPyPrtqnNChHdp34jZ+dtRjeVkVJ0mR7OzK6ITCzuE6t3d0m7KfSkyhqmvMEZq
2advnRvlwqCDdmHh5BPt7qSd9tcNQYOzC+EkMnxuifu67ibv5YjAo8w5C/IsxaZrInuneStU13Ik
+AmFczk4zcLc3KO2Yl8vDmMTY94aCt0Q0CD7UYO+Dyrk4JnuJJS4avCHsaer6u7cV809bCmEotbN
PUvuTrbrIpCv/h59rZ1z+yq6F19aIZb6du8yxQE9wFV1SR36mJnQALp83b5wqy/t7aiFoNjOFWCt
pX0FQEpzO7g6zUZxrdpWBlssTwAswo80OeveNizA0Du1Hsif2xi5oHUVB+01sfU+OaEft0CzXupI
0ywwPy4E6Ovi8L5XgpIZFMvYuRXIWbCqA5Jh/bM9Nz/O7kkP8rtt3p1jb7fZnV046/nZaYU8P08u
wdZYMnZFJvNFsv93+YJqDaACVdGxLJZ/9GZ+pcBFK1OsS3ojoo3w1USRxYxyxOxkZCKSUPqsuoST
eBlM1bAdoWTKhPjcK50iMtzCt3pNgP5HCmPBiPReE5NcRFJ0RyVkG+7owplxHmTuProijtD2sqgI
S19GH6QIXzzF341iob3DaEzSdM2SlcdGsdw+SWV+PTOfULaIacC36i4X5JyKqxP6+gaX37od33u7
GG0UoTBMBiT7MlgAxFHcrd+CGoOqA3J9hZ9ML13HdNCUOX0e/ZufEzcdDQmUjyKqeqjOrVL0T5R3
5ISRjEq71ouSUobf9/c9o0uoDMmWJOuWpj/0OJN7lhiXtnSevfkZMZyK8j19f3dlQA0Au/kn0hzg
MPzK2V4NbgH6DzDHl8MKFI0RbQcRtBF7v54W33W/ZW8/EsAPsHX91hJteM+0SzJzITl9xreOa8sz
6CPTzXwr3XbuN8C43KrwyIHy2i88KteL6bY1UGH6wd/mITnXHdmX6dmk2daxoglugROEJAJMJgFy
CZLf0tn2vkAcD47vN9D/ZrQbTKwhvoGS6bedTPaL0Iz4CwTqPdxAEv5/pJ3pjurItq2fCAl32P7r
vqHvksw/KMlMTI9NYwxPf79g33uS5UXhe3appJJKpbWCCEfMdswx9AVinMx7DER08rOepPahNWeO
L3fpnIcNtzi7se5AwQ/maRUUMHUBVEngc2D61P8WKJKJMoGtCs1Wl6Z4p9FqURdhjBwkyMcyECr1
vsDVIyzwpoIRt5mxI8Wg70v+YIGIXg0B8cpoOLt4V8DSlDJI3Ggbs8lwXIPlHQlfRXHHCkPl6KH7
E6GxUgNS2UHmExZnMUkH8VgwGJxjcDPQdQGgE4NDLU91Z4wBKdTRtn2aojfBlS55qNlZ8Tew937v
+4Z2Asg53Ypje+u4+ZgBagZdkE3WHLalf01EeaERmdbmuwP8AebVkeiwTsjvpgLtIerBxMzh9Kdg
mFHg94AlpyG0SB0BvXOu/R0W7OydbTMASSEGl4pAsoTygzNhu73tW0/vimYm0fM3p9yqAxXowZIJ
xVc8SZsC1MTJsKsWf5i8x6O/BYiYyfMeaEqQJ/EEGRfG87fEAn2wJ1a4ZgBlhgTqhb55yJ89u/yZ
mTnl5ysxLSd76HVMmte61Zl5sOQi3QxpW+pups5lBXxJgUd9on+Bxz0C73Y/GADuh2nqQpqw90OP
kpuyE7TxAFkwkjv4C+puy2Ge0xloWFK/N0bGyGuJNPBmIYA2k+mTM8jDYM/GOcMa4gj0oYkyOwR5
SKxanQUSObI9E4MTe/7cFmoGyMvCZNQHnidZAkLANAtjHDfTB2JxtfIDhYHzHEgbQCKhB7BYuHqH
IG+9ZrAaGnWnvoJOq5DEuWagPYgOLYKvq6VCa+YknTlukIAdjYSDj9zOJ2MM0srifiXjuzxNh+Gj
MD9ZAF0ZHqeDCKrJuvbX1hI+PTvx7N1oEEz7CVMS2wE2N+jhJjc2RPqw0QG3YFSqB/Qw5opDa48w
aq1P3BoAuev0vdlHSwEIK9NdhobTzuAkh1aNazQRqBPIgsYTgV49jwS4VkBsfxpdCqBcHp5WS5Pt
sxbVM49zt5GJwDQ5k54z2HrAyjfcqXM8j1NnbJCGWfEY3v95L77zwDjScNjfxWF49jv9n2mTn3RD
t5SZP4JERufAW0Bo1S+spBcO4YqsuUvD1aFa6zM/BrCNuuL3fY4hB+us8Hbq7SvlBxsV1nD7E3Za
H9gDKRzr4ta0oImADOAK+I2B/JgTGeydIHDW7LAFORP5ZJOcmFk1wKwRG1uE0tkCOj1ZALRZvM+w
r1zVkGqFhYaeZNW5M/iODy++RK3WjPG+figxxscx04sTsF7Uv8Owg9xCH6XFDqI4YjynrqDvu2f+
QxKKx1AZEw9fXL5r+t7hTSV9ENZaRwg2eIdh4TDBjMHqEALTnYWS45RaMypw4NDDEGJJ6j+U41x/
C/TxNnd3gknq8Pm+DXfwSb9Ht4+21dyAF8idtzN0+JRIBLyRkdSJmjnZhHYm9HRMBUztAsdn/Sy8
Hw4abqNWZ4EItyVGM9ErgKWYAbLcAmjVtJSDtxgv5vWw9glj1EEw8/DlVoOMEFSUMv0c/AloTPfk
uiLPN6xPDUEWp96EMRZWP3SkaQnWnbYWkUcCRAQl5BFWHeClaq/D0wEqWkxDC6p83epPwz5SNJT6
Z2E/t45wucCPk16djT4kYs8c83PpHwKFnFjoOojHCmfJqLtXbJfJKYFcf6ckImmQ/R/D0cke1LrE
cjWbkh3JIW/PYywyDgY9pRYEUTDVLdL0tDVPP+xzV4ZRxFqZdjHO64GJLOFmkC0+KZB8kb0rUnTU
g4wqHtog+/H61t2e7doom4gxACLwtS1zVyjtoK2X9TAkLdKYNUGymAMB1wtP5cgeXOIB1QT7ndbJ
bWEbhXdYBTqQK/fCvrSo8b32kxEQtsyngopOed9wjkhHELis8KD2hqEu1rjRjBtKdZpDQzCMXfMT
Btujo56h4QGbz9/f3rQZ/j1bzSYmy23byihqJ933dShAONOad3SAsK0Os5u/v2AIY7zjT4MTphJo
pVYEdD6CbWgDjOLWZmzggkxwnSe6Q+2k5iktxBRoOmg29BogQAiAydb3TIGJgbLz8Ah/cs29uYqd
f2qbqF5rpZ8JHNAHCynvNStc7hJ9qHhE7ebus9lkMq04ANgoIgoe7pvKz3Y/D1ZkY0/mowIvPDiM
hKS1IDxheMqImbbEFqIPcJ0A8Z9jQJC4FHpLemSD/YahQqjc05a6REyDhVerPoP4k2oB+GDw0VsU
KGa71oZpsEFv/6btmmfsce/M9JBOcMK4Iew788STZzubsgtkwW9ssY0cFVKaMKEgOPf52YgP9nzp
fQenmtVLmELrBdG0bo127idlG0r2SCovrLke9jaT2JnnPtJqzph+4tqqDat4Gp50rxp/RI+lJvEp
XyyLRKNKUQsYrbR5z0JcbO13IR8WPLxL3ql4pZw98VfS4TBJslrj10H5vUNZqq4DrFBUuWEqOjFs
aZ5gZUjrW6Jk+9Gtg+u7WrgSCpzekL7BCkd+st4sxga5xeMbAyh24Y9wX1VjMf9Bc736GaUGzfW6
2hurFRkOMEnQ8VpMZGT4rY/bcLZJw9mpe7TyqdXRb3Gysmd4js+6TarOCMcN6dht+8OMO8rbqlPE
S7dvrmxtGuOOGTpRGFjNcMqrIUNLYci1WzDFuncbddJf60vrXWsecnIQIn62EwhogY1ZxtIaaYz9
IaIcLYRsM7NN0VWCIZJq+GBnmX57/z5KP0hahlEt0uYYT2cTMLzC/Tn9cB8JbJKlN58Tak7bKuMV
NnYErRi43cywt1cQV6LmN/18/TH/EpzSkRVD+wzkBa1IYFelj6k3tGntdN1fh2c7/kCtjuk2P2QE
6JOf5PzLtUpfbH3S8ul0m155GRMc45CgT7X8dhshlsrrUc5/y/sqNbsuy8tVPumsFYvBM0ExB7VM
02Wq9EyV8/XG/gL2lRcrNUqvUpKd9CuLHSOhFSUCc5Du4bCPdvnP9R0Ivnvqo7oCx1bQq3iOd9Tg
4zsoL17qaZ9T+XS+JSw+aXlC6ctCdK1Y2T9sF0dt29zHAZuWuvo340dpFXa18gaVcvTGVtlq9UV2
HWYumCXRTf/hq4pIYWQHFVdILifQ5c2WEuhLQz2qi6nYLCEhETRRPLkf/P5298tF7JLtwkJVrLB8
Fd9Y/M2vjrlkfI/75HbOTqycjPMvYsiP1s6hz2uFfpNGURun57Phea9XsWVJIDNeLVxC6lyYpFxv
Fiwcw7zAXe43qFk1LTewcWfUkSs2WrleCSlyWGbKeXFgvZM3hhlpZlET8l2cMSPZTkWB546xebG5
+/9/KFPtTvXLTtpxeVhqNhTWB/9hEeHYeOU5VYjXX7Fqc3LZBMkn87JSxWFyfbg8fp8pSVsQaVCF
eL3WX7DR0l29d6kf9raSijyvn8Vakw9QPmEYfv2gZOungvAksHuGSyWlYk3x+1+dZ8kSNTT5mjHI
zJoIKZO2z4Qi+tJ+wxG79kAI9X1X2J+q938/hodtykUtMaFUucL/7DitI1rsqHfB2c6xMt9YsT9h
tl/tr2RscgSyN4sN9wXGdC4ncCH/ZPmEa4IxBS9Ssbkq43oHcT5sbqMpy5sh3d3jOYKBg1oC01f+
z70W0u26720b0d+wpznfr3eqVO20ZG+mt916VRji9pBVUsDTUO8jkaVUkvkwXS797gmmWsn+rDuR
i6olqr7/Hxi5cgG2fIdLxkc6yYudlPIrNFx2B4I7y/9qwjjCJHDv9Ybvz+HVpy3ZnZt6bBiZOGqx
EOWmfrfhWP854F6w8GFbqlhQhDYvFrzHuQ/fdj1t/N9w5OS1HBElGE7D+XLfmi4XlxJlxd2tsj3l
kfj6cn3LTPFQWhNvhu3ph93mOw7rPvv+L/cmbtfD3lRtnyeZylpjx/kIPQbffnRb6O3Z8+9qq/M0
2DKQLaVMD5BWK1lVfVFPrydzJwK7uPXR6Qjm2CElKRRErfd25FzQnts6gVNxorKwZn99wYd1S7vU
lUbtuF+yS7TkWh4FFObF4x/6nSS1zeb7pfkphh7lm/X6dJWnscDDuiUrm6XGUVMv9/0S72BmKW8K
Pua+53mq73gzDz5DRnrhCrCoZCdWQMHOgZvk9e+4W59X+1f//MrFvr65HGr8jvj0taeuc5fEZCR9
FyCaYb+hjOGTibWZXR1UONLnIe/DEZQM8XLDmMBaxPIOQ888WA+wjx7g4sApukSdveyNciEFS0KU
il0/9XEPS4uv83i3M+OsnlV8AFRjrUUX9qbQYjj4He7oT1KJ16s9f7UPq5Xs8Ol6Sa/aFY8KRwJb
9UTQ2Z8GFrUePA6ipq/XU6rudMnimotjfXqQ+abj1ipEL6pw4MeEcpF5ZTS2azaavh/QGTUIx5yg
1qRz8i2o8l7/iudx9sOuS8Z407gwwyTxK5z4Y9KZUSUfikIUwAZPZDOQF+gX67ti789dwO+q5crC
uXZbarmwIwQSgu0KqfGhzytyR9FgXhVL3JttL15Po2S1psearJ+O3CMR6H7QFaDeHS8X8GvSv2cI
I6ZLe2oV3YlDZiUwneH2kkLpMINAGfQHZTNf1OKotdiC6+e7xyvvGanLnfivfOPDwZQMnXqim7gQ
n2PcmtCdyWzF8eD3uEzgeXLJnkV+F76+And39Op4SkauflhrNbl+N64N+oeglZEZiCe5o7peuLWF
jd1OiGfdYt5kkn9tfQnRXIK+f2nlGyUr17hJ+Xmz44ecbbI+D24veDf6X28nytHkJAFch1Xlg+d5
ycOBl8ybUWucalLB3aAtJor/dCb6TDA226MRSRDArteHXfXeGiWblqiLQq7BdjqEIZvW4sc2gCWx
b0l9H24hqhaDHaxTwXdQEd8+D94f9lmybgt9elxNT1ysmIIi+n+uxyYbovp5dbhYVQ/8acj1sFzJ
uG014yKZO5Y7M6YOvqxFCYh8j3EDgE5ucxQ4VS+nwlk0SoZsd5P17UFnRcH1i3vORJdFtzEqNjRh
iRNULPgXuv8eMf9uUS8V1HbL+m17uafreEW6J/2aG0ow9pG4U0mHeoCY1m0PbA73TFCwdHrnt16F
06oypLo4lQcXWU/Ms6GIwGg8oZXtCXLjvk/N3YLIJ7ARUPAr7m/FMeslA7VR1qdEu51YkBa6TSP6
oxOGItt1qUa77SrbXRX56SXjpG3NY6MB3ehwLGrhO8i54JDW3C98Bb0Nzti2q55o1RZLZqie1WBp
UMVTofR08cO+afsWAYcgsKu6RZX7K9kfyVxrjKSJ7E+w9y/7H3TLsELMtr+5dL0WAW2mKm5qSezg
hcW/U0A+3JrVXq0f1QMf8QimR8HpdcRcprscNtvLitOsMjx6yfBs65kKPRdh1UUgVISWA8QcXWBY
Irm0q8zAXz2L8qssGZ6NVltKmqgzUUNrQUXpeeBAPKLWbi4WJqT5jAhqgBb8d/XZB4NQskDZUVsY
6YqlAT0AuyKC7Pd/lH6fKDmawzCDdosVDQbf36+fZNUJGyVDdJ021Kl54L6SlDlsGAa+tiiWWM1R
z+hXORLxvV7cHaNkcc5plq6O1J6GkwnxuIreqHiDvWA9q9hXlas0SqYGonL1MpWP4ubQ5//YQcus
5u5PzVZofVEEgXM0mK8iCu16xeRW1as0SlbnejCX+Oj70kBOOgsIMqnndX0X/j8CAxzKEUKQqrBY
FTt6dbbi3T68y7qxgqRBXN4WocGEtGDCzR36ejuhrSGhXbS1Q/1mkfj63SaxspCkCVLHbAa9NQ2p
XtVrqsqJjJJ1MqR0Mz1ssL4gWch+afoxuGxRXmBkrgds61/e5FJwlOZrqZ5L7J8eFQxUnjfbRl+o
UcJH4I4G16o+VZX3NMq2aXqTL9K99EZdCJAITUD/q2u5UV3wKlYeZ+V6JeO0SuT6SUp4qYpFfC98
J7lGn9gPDuw5qJa4KgyryDGNskmC23Ov1+7eJe5QQ/W29g/RSRo0feJpQhL0BirW/LtfWzLBd1L9
h1u8PCx316vIJ2pBfG9fAyLDEH/Et06MrAdwsl7cG6yJroHPTUDNX+E2nYtBTZB+xFJ8hJzKjh+G
EDMmgJW2PaBuIFwuJ9JiCCpiEBINxokCKnjvCgR7g+A7hgOzlTZBGAVb0jrwoR5QAxB3bu87sO3P
dwM0DcwwbzR03/YTNIzddu7bVlvx3WY7Qj/P6wU9Law6DXHCL560WTKXhaGt9JOoBRJMtIAZgQHR
XR7QgN1XHn3VYiWLuTlKe2knPFDmilYEATAw5y5dj/kxmFbFSX8NOJe/c8lI7tTlcbEQcdLFxu0I
kJv1o7nNngnN4b8zDGWVo+Kkmbtjg6WuPiDFzlBwelsJHs7O/cHceb3a817AryM3S1ZvUy/WhlLw
ze7VxqPdATeQxw1sg+U2RUlco73CIAxguNcrV7lys2QACyNfrYpc3JbW1fZaG2foC9kWSv7zqo5H
lW03S8ZvoSdyKqMhg7GdOMIS/dDmoIbI/iq2VeVOy+Sfag65UyrhThUL5uJ9j/Jtv48RIqq2gwQq
8N4FME9lRU+Y01dvr2T91tPtZXdMOU3HO1oQi/o/JqVxm47jgHJlZSlNeOd/Xo6R/z+99zWVtua5
uMdhjHIMWrTIOuGUCjmkdNRQRGd11W+PBr2eWZUGvk5ZjDJJ5fS6SYxpLrqBcDQxwe3B53MPEm5I
OxF09npVJel/uD4a/PGqrElGuYR3O6u7E4JN4qo6M1LAr6l3b7DSFz9GFc9CXPu/T/Z3rZIRXZoQ
s17PnKzT6ew8gSUh+RsFldb6eSfX+F2oZEAvxf8rW8SoclnYNG7NetT3mZnqUuIWOkGQp1H9qzA5
ladZsqWbYr/e3nJ2iJsQ3NPgNYnwqL86qMZVFqGeX5ffbYqb/OChb1fzkhk3VluZpAxod1A4CPv+
NJAH/js138rKnrCYrz7gXxY1ryc1fcv2iOtagOcFAiDkUQioDu43CObI2/6XL/J3nyVzemgctnpN
hK8EGtSZvRzRpaCPQsebJYGLpJwLqSz6Qa+va+UtKllW2VjdEFoSu+VoBVZnCaKYoAZYq4spX1jU
cauyz784HP7jjX/3Woot9dN0sbmKVhVYdQTJAKDbypegGWSmEyw10HMCwE7IWHNmW+EXNNGcO3Oy
VmC7PlOGNfsHQN87EpWutQaSfPXcrkrj+dPufTPFMIjsdvMN0ugcA1pd+q26kSVTvYdH5Zbd61hk
GtRAvNDX7S+JX4k/cnrIiFS8uH8o/P7PeZXLd7VdbbdO9tgvxELEC/gYehjqbtMCEVcNZ3ieNf+u
VrJgWp5tj5f/NHs+MqT6AGxMo45n0d0Xre923heohnM1mum5D/xduGTRCmaQpJ2oqXMjuA0wPUMt
KzRv+l2qlAYznKRWskULj/C3iozmjrJ58e7L1bvj5ZZsDBHP8ADF3EDrY0bXEhgHUfjujjOqfPPP
K8+/Gy7Ztv35qh7yvbCkkwlzPWC3wq+vJtTStl0PKuuvFff2/iofLGl9elsY+4zVHKCOeytvtupA
SenfkZm4kTmOqirr/9A2/N1fyaYttgdlkQhT6vDCWzNS1q09HPK0Rd+Kk6UPrPugsKk9R8RWvfhY
RWKrVh1xyb6ZxhWGOtG9i4VUDaG/i3r8wj6vcVxU3CE0QJDden+329RnfgBYhGKgB/y+eFhVeD3t
eY77eyAlw6fSvbyYdX7NZjIpvMnFPkd8i9z5UNGjwpEWAXmkOSPmVAUVg0X+22wq0Vs3txfg4gEU
MYQDlvA+VFInqDcW3plZmnGFV3he3Pn9nSUTlzau+W46FVeltY+GIq+9oxfcz4QWARNnQIter/gX
0VrJJZQLg6d8V0/Wa1akBUMlCQPXJ50Ayl95K/8hcfmfzZWrgoWaqLkp2lpknq1WSE+LUW3Xb9qi
bFPVJf2HaMkwJFkxGbC8Vw4fXl2q1VR9f9wIB0u0tKDTw9iKQIaRx1cmSv/gKX5XK7045Spn6Ums
JlqELaFyZgEmBDxEaE10VhE9/KWF+J+v9rtc+XWtctRftLVAvuZODPThDruYIWLVuTmQgndIQ633
BgwxFOL4nFTGBIV8/F/CL35/SPlhmSvjtjmx7wlhN2CIsH/v89if4h0z5fb6tv6Dr/hdrvQ+1lut
dpMk9k2hZHa0uUJhX5QaETkTYcogrnge/xCm/c+CZViYstotLpeDOOjJoSn6Sp4lh19d+rA0Yqn/
OcG4ylhV3dwyNOyqb2FhPbEmXcpWh7yp7+8C1yUUdXo17/vfHekdevjwTtZKrtauOauJ4hNBFUca
dkV9M6Gd3mMStGK9547h90RLWcxVK1aXXLwUVKY6zM3R9KVm3j7ZAhZVWVV4nlT8rlby9BdtlW1U
jdUUBBlaXg0XyJifTxjrv6HgHDBkARarYovPHf7voqVMxiw2crpJOVKBWwHr+z+3VAj+ilsavF7w
H4z474Il66Ml+W5zNFiQT6iiC8CMHCP7oAmXXhVI+0nzDElHXTHQfYMjEwmaP/NCJT2vF5lxES9e
DKYLQbcGWLuIcZnC+kG/0X1nwtBCnXbpHHx8pukATa8wgE/Kb3/+itIRX06L/JzlBbeWjihfVQlu
VgPyCPylrNmYBCoa8GEBG4dlxtFW7rfz+swrz6F05lelsbsZGudA5na++ZmtcwAzeh8oWzpaXwhZ
RvXZwJitJwNGIn1o3CClSCvRKX/LLOgNcRa6IpnQ89X5rz+/yPGY7M3TirNg6DsZ0wab1Dqrrg6b
G5NNVoxEh6HhFDDPGyf1ZGSyU/Dny48mU4PMai6F2qIaNOJTP7N3HSFaozWh9wk2nWMGB5lkoewI
9qqYMV4xECfc+EYovP/zBYjURyf8jammEwomIqAjI1z0JfvU/iygg0h1e7RGpg0NWmt+vDlz2MR2
9k4oasizYjQA9MBUcsMNYqb3UhsPBWnT/16zp3xAJZOzvUC0fblyQEKgDMJLMFNj6BGa0Il5itdY
2mLWV0avElOku19Npff2PlXs9zdtFfgG9DVTJIa7b++1nit7Uy53DYYYDi2jWwtT+Lqz9OBG/lan
9PxuK+sYw2SSBQzAaRX+794J+DNX+vNTlx7feZfetKmZX4d7l7nCJZO10foKLcJxrjP3bFonIfnU
ubRONXsIHdCm06gRZDHEqyw6a1uFOmJvQ9T3gRCvGLEebhbol3Fp3eUPA8C1Ff+Tb85EdpS0sJEC
tYpaCJ8m/dn0mEndxBDNWIxR7uwRKgtNMeXGP+7g8oYiihOdCoY8s454eYPdD1wj8fdyBldE3at4
fX/b9T8PovT+sz3kGfpGvD59gJDFIVicYVAXelEfddcbikGgnx912EV7/eNtD8GHA/FOtIRl8fP8
HSEJXVW+kv4O3f/8RSV7sJSyBrMIlFf3rtHTgnMLmg56VJv2heHUyqT575Sd1Qwutk63VzPKtKHL
xUWdnm9keOmyCQ3XKXFl1ZvSzTp61/ZikNAOv0bQ+RnIXnMtEaKGKdM/6QwCQ10M5ZSXasCN1kkz
Vbmw27fX30e6Z+3lm0rQrcqKJlTqynjKc7EvDGWLS8qlb5NKEVoM6Ve2dRutbGFfoe+AbuiKiaLy
dPqaImyL6HO0M3mHdm5a07q/PzYbQC8TH6aS/c01UNqK12O2mO18OD+WULmkbRkOwBxyDynO+gcU
yoXw50Q624uuIftJ4dzC1QD65s/FBTYEPNR1nHf02bF1adiL1PGStTWcMiFtqQidw4cORUNmNd7T
t60EoVUEtx/D3bl3QtITNeb4otmaGaeIJq9iY6i7mIZ0fgHkbNpyJPeUQS0QUgOpp8WCLT1SGH0B
FrCHxGznaXB/GIA0Vwhn9TLZqR29w3jHI3LP8P6bE9TC2whVbHbwQY2b8kCVIGaxtK3fWI7OKjOD
WyevCXI/44tp41pvheYFytmbCCZOdBZQ4FTmTJDKE8bMb7qD/ZIgTlTHCdOot5tdW9q1nXv7yD/y
zNpAbmwtZA+y/EwepbVAW/mF6jSUgH+nUsyA800fZ8cKarUnKFJZEIuaqB4IBtly0yyRlP0xV6YF
OZkEKQgaJO9aTLRCEK86vs8IP+Snib0JIjlADmbHaHbcm7rj15fzr9Fp4Q8ef0bpqW6VaX21z2vF
Ha7uFWFnWLwVltL/EtNmLqTmAkUapP4gEcPnsHS8Xv9p6ADpj84/ptwwyiGUWRin7Ua/FQT4KIMP
c48XfGhCDvl2CtaqQwCzQNxy79W70wASougaXN4CvIuh+g24GVupvUPTvsqmNJ7ZFJnxX8G5LrjA
S25SKbT8lq41jkVEkai4QYZ6F5EsoK/AWVjhjy9AJmsXehHqJff54O7xAurlnfl3+9jJyPq+92+9
OfZ15LaPS4sKExQN5IK4Q3IXPPzgfx9ty6gF/v7skk/U7mODW372hEwfho14dgSlQfun7Soi+66E
4z3zPY8LlnzPYTdN1/VULYZjzSLcoi7cYr7FCnWYAgSLcZuGJSFvJW33k8Twz52W7u1hvVpCkc1O
19YGFEPnIwSAvo8ajnsZDAA41fvfl97ru/ok4/5zzVKlYZ/rUnYw2Gws9+DZmXTuo9o/b76bz4Ei
V6UXleuVCgrbPL2qDXG49NUBggisGrwGXDHLPYZR9dSQuB1lPyVLkiLLpqIhNFC6Pfr2tLqZTGfS
4aYieB+q7Qwtkvym/+babpuyW1X15kmrmzN9WLN0ga7H9JSD4OcCteBTtLZtAlGCbnBcoBXggIMQ
ej+FDaPydFXxtV7ttnSDzulWup4PrEzubYxn+wgiFqpGedAvrO61yxTayuv/gNOtCfQcHXfEpIDH
xAGPexBc4/naI6cSnEuvr5mo2/z1u8gppbouN1REQP9MYQ5bY2dckrQAu7H83Dk/OmqPh3FaET7f
+QteLVPKlNaXtXI4TvcF/a9aJwmGEJxY2yHqVv9uNyVDKu2ZhzofxG562VhIj+u2DnPg4N+tUrq5
+Uku1qsTq5y8pM0k6jRYhomtO69XkcSPfXVmpcuabdNj0tiyjOxj6bLWEgI9JYLf6hzE+4pCRtU1
KF1PfQn1vC6+j9yqnS0dX1MfyJ13uWpPfxdoeIAP161k1FRln9Sn2f3ojui7T7uGkwbufkBk2X19
fM/t2cNSJXt2LPZ5fWOwpbNmQQpuXr3ZLbiSl6y/C0ZmIDy6tZvSHImNJvJOC/JGs+InVB1qqWZa
3A5yctD4BRkMyBBTHb1UgCWr5BSeAMYfD1UqQ1vkxXSV3tYcKmSMQmMHzRZiBXrGu2A93LjXGMqL
isN9ApZkTVhn0IXTqYHcQ5qH4uWmWMu5clkXgNTrURrWx7qnvy2DpJ9D0wyRG4F1pxFB+vy2c2C6
hMA4Sj4LR1Q3sr5h2FjfDSPxDWsxXI8P3j7QBtl8Fe7dfSx1GPsayxHs3+41MtEa6GWuU/P0byie
hQ6ji2SGe+hAk7qwEeRMh4RLvbOrklfvR1qQLp3tzjH8s5s6Wjd18on0Nd7B4w23cmQiGbXyvrqZ
XQzSwdJd+1K/0Z12Nx345m+hEcHCWyMN8lX30rqMUJjihReC5NsROOP4FCNTRANPsveAFhE17GfO
J08yHp0sY7ikPBEcIbUkW9B6WwYEtiH0T2YBEdcNxqbGjGzBGKyHMt3Iz0MftURHc3fxLUIISvbM
6DRWv3bttJ0YAUkEmYR7I5dYOFqUjuXEXX2qk2vz1L7kMDvtm3VHcZffU0gH/Yvs7PpptO1cYq1m
1d7hfV255/CAzDRK6PTQbu9AVfyidRmuYjkg99xEx67qbdq3ueQqrhxf4trQ6JtDuEkqLstTQwZv
KDgkVTf/Eu7aqvlOWRi1y7ARTedZX0hZSojSuX2r6/q7hnWCXKcR3GCbPkSn1iWoQkMpTx/iww8o
GWwYQ5bq8bAkUK19JUFGjWKCVLdhQVDcbKCgeXAO3RsEQ/WvxjDzF/binca0CagbJQC3CFCjiQ5t
zbQ1lC8zt6COh0xI2/CEDmklZexTE/nwY0tm/9RobM2V+LF7V/K4y9elrRycVIPGcXuzqSP8oIke
oxlqepfW1biz2BnDTXymBDYFspM1C4i8XIi7YaF3agdmuuQOXjC+vg0yz4BD3ILreu+NtrAnRHkL
SvW1E0PPtqnItp7bCE3WNJi+JV0r06xm+/2OMi3f/WpTNzAnUvPSWvdMD7ppOHms9Gjtu2pzFSMw
o0Kx6V2t74qb9/TDP/yCkrvZ19dreZ/yC1D5gZtyooVj6DA9JFEd02Z4NMpphyd2MbKMcBqaNOy4
jVBl1bpGW269/jH3Lutf/vzhx5Qc0nJ9yI2LNr0Ma/EStkbwcXCQQy+XD9BLCKcfi7Dm7XwI03qC
inTN9YMdNhOUoe6+veny1XvUVHzsVHomK0xQS5atDCrq7VAZp5+Lz2Pi1oEWbkdJpKXcW729gHWX
+PKG4chCfWONEgcRp+YUzra1t2ptZys/pVqMHYmWQuIbDeY2JYgjDK+vN68+K9LJD5sv+cKzWW8c
8wNfwuhNe/X5rnk5QKM/XlmfuTtCbr21kaFovDkF6S1B2wfBjguLrDSnrokonIqqpWIf/MSWIuS4
vHNzi6LqvIqM4rkr/f2ZZdykDM9IXlvxjeKLqzSzCGZ1j8puiB6Bc+ilUUUk+TwuflivHH4f9nlx
OXIsFFCbF0hdkS+Ei97b2K/P/2kB6OH8y60K9bA/nI2MjV1Qljz3ZHfnXN36GFWZn5t9aPMWuwZw
jE++wuBgofT9PkJdl57BFrq9QZU2jLjqfz2FRkM2UcDRCVhKNq6Qb2u1fuDXyJBfm/HX+3m4/69C
zYc1yiFtgpptkXO0B+8cATdBiBh/rUcnu8LKPL80DyuVrIykHFe1ncJuJO805Un30Tg+7+z3KRZ4
dXYgnkB5oWJ74u98dYIlY7LXE9XMzuIE/QzRyax5dQzv9Z2RxQm9WqP0Zqdb08w34nK20ML1oeld
xRCs7jqXESI2+8Tet4hoP6fk0PbeEOoY09SFGfd4smREe680/yrBsU8N+u9R39/TQ9ipZLu1lp7Y
NhTMwxo9lQ0YuTRaV2xdeuqEhdiWqpp1UynbAe16PKfaJimGUmfRPbfPrV38hhWAlpU22etjfm4D
HtYq2YB8r2fIALJWCs2t6q6cjbUfnuzUr0IAPD+8300JG/1weJtlrZGldRZaw01+CxM3v+tS62HF
hqoOT8SDD+vcasb5pq6JYKBM6icMxmmuap02kKUmTr2isi0JU/HXJaUFqyMKC3fiHUfysNgFAUXp
stJEkHF1CxiP172pg8Owav7eK0aLaFrZA3racZIf1iyZLy3ZaOu1qoo1kVXr7yOADQg6DVMI+XsV
h/nUcT6sVTZjDXOXbmXWEvJmp/BoJ+7X2VkEsjOvqkM/f/DoTNcbqsLMQLk8vpoq182GIGV4QgwE
ERDUPugX27eh6R19CT5Dax2RCQ3qiKyb1jY82bXQmCHG0b72ES5/r/pBzy6sgjpfXYYdEzxZ6WWc
9voCtqZNMVS+aCIxH3b1aAF5lQqIT2sFjwuVXsYyRRJZvrDQwdnxCPVYcs6+MW5cXQXSprq76lxb
x9axvWxfe7nQu49mSKFkfW0i25f2xV2je2LOIKRuWLDat0huz/29vUZ2RXmDiXr7YdSoMqrQ0juo
OgO25VMOD52VV3czX4U2UXH2sC8vvKM97S2DpYsClqsvKF8pCIwBEc/hZZC7F0cbF597B9X6dxSC
kKmhHXVw68zobE+wz5ioESHQinATzLun1vo9a9bjBBpcR2pdp9aurX4l71drFdzmU0t9I6BJ7FOP
XHT9vvpZD5L3Rlyfvb6/d9Kp8vvkdRoIN6MeD8Hpn8ZAvR2z20pZFcOLq3m0+4Vwj/aFyoq3DtBN
WL1re9LyLWYPjmR6LBAVjFI76SxISqdWYScQKate5qkkiPLEjFQQYJmTxqiGWaOrVXP07tIjuaHJ
caFi/PrXP7XNj7++9NKvReO6Mw1+vWahrwGjfYMwdHQARvF6oafx2eNCpWd+Omj1LFFZ6OAZHw1f
8dSxJjvL4NClbEHS58MLz51QorSdf+76e9RCrnTWZW/vcC7WerCKF2g5vP5Vz7dP4qagYIJa4T3D
ezCutU1xXNWT84Uqz81ZgFEwIb++ufTIKlZS0Tt/YsiVhowoq26oqD2WvMZCMdTaMhUngLBC4WmD
ur+Ntc4+kAaLlvS+p5rT6Nc8uVePGj0ap9Ro6gtbg1t5fr7a2TyjooCgHkpIlJZCIaCONhmjXk3N
MtFDQJYMxlkztxsfKCCh59Y+bOxjVO9do4OjhXK/7udeNlZE+SqzlygpLLoFIuj0cAcL/qNp2LXU
yiWv/qF0JUEUbB2cy/zGNUbV2t+svWSeU/Y6WsvoNNsd7YWzRMlw0TUHRms62k3U9lz1DvZttIlQ
zkR1w3Av6F+gmVeEKI9E+VfD/z+EnVlz4lq2rf/LfT6KUIeah/uiXgLRY8AvCmM7hZAAoRb49fdT
1j2nsrx90lEVO6oyt72kpbVmM+aYc7DJKN8iAolcwy0aefVbdXRrPOeb9poMPbPKSkMWcgFkNjmG
FO3V11OYbJr357uOAObsNLm6DXXMQR8EJPdoOTfXdB6UdB+O6n2cJsr7cSI+Bvmb5OGISCNgihhe
+nFhxDHKlxsjBsxSrIQjmAYH2uM4d5ml/jJ6R6kDELtyfQ7KeSOh+dD2LsJI5UwP0NyAkYYKI8p/
FFPDbMn/l94ROUgRPEi3+QHztDBQPIjyo6XPsVP5VporYR0B+tkNaSn/dM5TEkH7jj7O+jl+LXa1
i3gKzS/MoL8HZ9833eJwxDBLk+u0mmRv+a8G2kJLMKP5tzcDbM/0BPwVGt4FtZPRfOQos5a8v/Y9
UmrGNkqISDNdnVdCW8HNXp4zTsjDlxGbkJAPQTaJfqCrzRDvKya5DJ/oQw6shMu4i5YZegODVO+I
c4SwoVczF0twkQIEeexfNL9yuv0IFlC3fdUQCGdy4QDFmohWZoeHf+fRbrZsG7703jk3Xqv2VXu0
6zx9chtzmo4+Y4sd1CtgOJno+SQb3ZH2CUgmPArNEf30DVmrheqfM1uGOYEKCN8GjEiOetuYalOU
7XhXabyOj77wYbiVk2zu70/TElac6p7cPtI9PhXyiaT4y5yYHhGNSA+qMJuyjaOViqa2rFvGwxEu
E2bvj9nHpkU1gZM+PvrPj/PhyC25OwXnFI1cc6qFZZC66HmwO2ixosIYlofRkiMYgj3wnGVorlQ/
iUT7GKKpwzWq0W2RfcXKRBQlHuwIENuYmftMtQdkfdjm6ulpEUqQr8JWtnfqsl8kG34k5l1m4lKm
ifxij8LGK8J+UEOWfVQ7OEs870SNB/OgRpc5Acz0ACa8gOZC5MR/oItZJ1zp+Mar3PeJHTFOH9ob
6irH0MR4oAACln0HhJkUa32moCnCn92obHdO5ymQ55FrdBE1YtbC0e7dAc9OBsUVRFVxDPOCE3SZ
YDBU/1UKIIe9yX5OVLqodtXVqpCYmBgReq71mzAb1BF5OGkmTu97buDwtTgVb8mip0Dxxkfr3pPS
Hj7o1fbUheYj0W016P5KOKFmvFaQT5VWJyR0QII+1x0SuP1C9MvWPheWQYC/O65Zz29tbXr0X8G6
YhNXMT5kyzsqNYZ9iduxwfgnc8VA/vExvvJ2JX0ixeyMrR9xHAcuWb89fnKaaGYZzKu5PM10Cw5b
txWg8ZHdzmqIbb5M4+U0WyQh+poQd04zNEW9+mU0NNdF2eJpcIBtwLZZEwKvt/0G4D592mjKSbur
YbM1GXg8H2roiBvu/ZWUNnNHyyeVhCY8g70OJ4wNgGT6qzo6DVqXrU1ZRUahhH8utIWyU39d36Qd
fyU+XONhd7v0xQzUZXswOFz1uDb23b5sBp6gTlXg7unv6ZR5BOPzQd+bVy/HlRo7EblE2coS6/mi
uEh6xMaUH0AoUF+nB3NtTE9c0xYPdArvcxPWkYqZNiL9d2Kogy+slN0jqn/dnWUKEQ2NUecyGVKT
C7WP1pUj4f2Ia5LYRwpQljKlt4/JCnfvjJRLwwk6nO0rrXW3yTt507h9FTcaelHPD/TNHLYiaP1s
AbpHxcLr5v2Lwg43h5Rz8vSulorFTKciRNKrX40zpgb1RCzoH3swukzOsoR9ekR3r5hX81vUb7IF
krIO0UZ0fjlNjhPNH6eAT4DB834qMxwZVd0+Jq1ajMYnL8cGR0UwnT8Ds7Yl0SoPRcaf6m6DjMoT
cVXJTje9Yo3kMId/HBO+xcUWOOS5HATM9E0+ERFz023BvR4jMffRtoXj+ijmzUpD5o+sV7Hkwu8+
rkiZtG7+CB43L+MCP60CcV3FeTBoBgGAfYV889tN8cvSOmYwtWx+qtTci2IdFUt8Kz8e6AcVQdGE
j5Z7j51Mx1WCMoFYoUWVBtfoVA56hE0VN3WoiHMNMd9ncAbuyoOGLBy/P3vu77NjeH5BqkuLix3O
Upvqe2OKzOREfa0jR50+ser1+BQD9/Re5yKr6WVs4MuQq92d3PqgquRuPhqnflkUNqqSDsUlhBKa
Mw4I1hrYe/Wp749Ri11KVY9ipQoSXP/SiImrkESs/qW0NKx3u9GMbDrQAynQD8O1uDviK0TUyyR/
Ga1kHxteeBwClxLgDKPI4pp/nnaO7D8WfSSsBu/8iJ9OBV2Pv99VoUYyaTidvaygliJ8hEjRTvwc
oVxDNqFap86Tu7XcOMpgneupWHsLFaDy5KaS/ZwL6PPIlXVDEOx8ECv7FhT+Y4yD57/ZrEULgyqy
DqPQHq1HYXs4brDdLQLU9IApoTkv4+MrRacJQZj/iNLnLD07SD3tLug8/0aEw26SQS88u3iWAHej
IGM0NZCu7LaqYKl7bT6IOQI+YZzoq9033q13qkni6wFXslrBsT1/6iRcGM1movpIdzWS8zj7l50Q
mAOEnjuoZuNho0v4++e8C+NrtWj4MslbN7LVpTjNGhS6Ouc4f5KBzgkBooc9mM7Oy6fXabvUcxSc
FdwQ/AnyYWF9DfqFCil++ZxXnr46Ieu5OoYN7aNRElf4ACTRQNPQiPO6DhYiFGj3ng7axBhR/4nA
V+b2hF8kHK64pGMOuWs+DuHPY0650lLOtjLh4d00fi7vkbEqQcqZRelVVLCebrfukf7iQvpJawGD
uNdNN0ZJ/LTqtlQ5x/eTLdMn4BzfpdLJxsXAxRTs++Lpi4ilBRXESO8aShHj8p6TCxJJ+pLMc554
aDQn44oyJ0d+ow5FqUso7CQGP1GNpBv/mtl5MAqyuOTNhnRl6EugFu2qw49TPK1saTpCyBQPzhdD
dg3y3XvndY4AR/Tq68v8tQvSzZDnoJxsa2MB5dq7TUq4L7YJ0qtLSrDlSh83YRni5np3/Ts4JG1E
o8hS8Xoo+KFfpSABX4Wn/cnRT3axujC7NVuOiACxKMti3jn43rhxTMUu12iW+SenBza63Sg0XILE
OzGCphoXY2AOA9kPRILoTsThtyz5ki/1d4U8PXvtxmmc+seX6pdGJtHaW4zbqiGg3p9P0xO1WM2+
5PbtzvEwPnM3e6WcsDw80SBeFXui++3FUzcf1eZkV5TI5bfbkDLE7V54I9pDbSq4BzmycLMrZ+Oj
mF/CIqx25qqZyPZ1cVvcV80H8uI7XCkKkffFJ6Ev53g4K88xKo2uEgxe9xV5WD5OPZVJI7Aej08U
sss9utwTkx/gAt/fded8qEkG6FJwKAGfHCrB5ElEGF6G2T+uyHw/sKIgksi1hx1hTzPRrZfUO1Mj
qBxjoUWIHDkGGgXapAmgH1yp36AwOjHCbJFHSKg6pnd8v4fFXA/y6DSorRvovDZQ4q+528b1DeU6
K27d4yTdnkv3sjMRFOJo7dVlebLk+DrWpqfJ8524KjhHkmNMjcS++Jfosa2354O5FyZafCErGMwc
CdwmmXPLkVkEWTCIUolTSGuIj4MsovoxL+dPpsAp85HFh7xb1HGH9CBxyq0xyQZzx24N8T1lEdPN
J/df2u4YHAOD3USMnfPAce/WrX8PLmQJbh6hsEbYlziXsbxWV+osRV4K7OfCeb2HRDaXsLdHeEKa
GMZy4SJk4xL1p442rclACQA00lYRwXSHAfLR0I4hR08ibRMF7utU2N1D7ZfxUi+uS1KUGxdLtF/M
D+gNBBaj8fNwyKeoe+NwVQejADSEgjYsAb4D8sU8JbzjWU2DpEQupE6H1BN2xphPhqDljT8fysn0
H/jCi7hHDzrUF1kI04G9n+VoMZnT5pBtMDrj89TwqxD12jGeiIg0tztb3OXr+Rnj1D/Zld5XAnIk
67qQDpQNyIixMU86lkT37BYrtIOJ8G7RHW34E12/K0LEsbQl5H+RnAvCoDoImOA2tBLQNrD5LByF
JCPHnowWeYdNM+1zLI1N6rhPRkacDKr0AkaiGd8PGUq4w09TPcWeQvPt3Cs5hkr1dElYEI6s0bzF
pKIVGfWq9cCQGQtkpj1heeLxmkntCiAGD5cL62rMz9M3EPdJymrvvkTANLgBBxp+47wsBJ/d15Cm
1jhxlLG8JKpt05XDxDs6OriAwt25j4cC7z3gxGebIa3H9FG6pXpiOKctuq7uPcrWF0YM3IHjk8lj
n/mtd54g2wZJ287hhHT+2avDKirpChn59aRYyk4Rnb2nK0WKX7+fiE7CilydF+2tJ8nEunQfnHbr
7Mhjfqs4P75gUIy1+aQCZgxtNKExLU/OaqAGnHfarCLUL/xoXzJC70FAUNHzmNoT075sVadyT1OV
1WhqrZbauIjuU5luhnTSwoKhjykWRcgk+Xs3pYqPTn3G3Pl5kdkqCfNapKdAYvOJqY/OldwIW9qi
nDAASbdQ47ypq37eERgl85TpYYVVOxlDx2YErWNzWm4fdILfQQIre3K3yDaGWEDmYB6nt/DqZHMV
JajkaI1qSx3UmdPYnD6DepNQCOfXMER6UMIkxqVdzn/F787TDSPWuB4pPe83ptWo9GQ4yfq+FDYj
X6G5iN4e3rnepzoeVv64HG2arOgIkMMmuoPFkUv56kD6m+RhO7nbqsMh40CSPoINv4xmd6y0AU4s
R/d36E1LVJjj9JVIo46H+zIftAQ7K1kX6FxNu3F3SD8F00nCdoMH2hkYQS0qPS4N/QKilUxujBnv
3NrTsKY3kofspef8oj/BTXAVHyxw3qEj95vC40zLX6LX0AJYB8LHL6SqJoyhX+ixEmuTLBQ5Sb9u
2+lWiXVf93Hbvmniwc9LMouYnMCWAoZbDaiLNl/vbnQ469bhOKu2A6+pdNW1NlGmj73uPqdKDDZL
IFFPR2Nl2y9V+zwtiOb+lSumSCnOM3bl6UhwXZ0T+0aHiScE0l4EDUHNEvsTgOsHWojXRDg4uoXt
+rx+Rmmo+5tF5SmWm67BirzRoKpxHgNrWfsb2ELrEBq4pX9BK7p7OXKMUDB0Ei/l+543RuPo0yuG
Rbe0OebP69Y6SDl6jswbYAezjRQUHkPrNgr0+nHvDUQuea34GD1UBM3Xyh20PfCXWNn7+n606g2m
RApyzFdKWjrUs/SpanV2erXqwkaUOlmNEBkk4CK8H8QPnUghNEd6rZ8Vbk1M7MkWUmVEEO9PXK6r
jSW4gHqs2z3sl7Uh29Jr+y7O6t11cl+I8+tATxylSEcNKqYpN7R33rV5xVnaGI4xGW6f7I0WN3ob
R3OZEiyF1/FzANagNGaO7mjjh3O3e8n6nN2X/VyGTgzb5D2bNOP8s9y2J5zdDViB/iBfndNf5j1K
rNzI76D/mmG0H7npRPH/25O0YGa77Xz4jLmfQHEz/dOyQ/qQo1xzK1CAJVKj2s39SdxiUbjlUvak
SOZfHbmoujsXOqR2xVsPEPJyfzmyAcbu4d0j6FXTGwwUya5slHnZTg5daScBTLvY4KQZHrufvWbR
M6yn3USzCy+LSQaOq8tMGhezNoac13CRjZDYlL9C8CvfICbuoqDJzy80mrQ+kFb8TGODnmAoiLmD
/PSCoIM8FlrNLI9lYkzmymNChMqWPxDCNDdZaC4k+n52GhZZsZ+x4qZzxR19HgPJzsIhTj7SoJjZ
2pwWJ72I75Kdo+F64wINblkZd0EV6OhnAoMQiqeWoMAzKg/Sson0+BwqZDzO+xBNDIWg3Ocs1Yr1
XBTwJd87YuAmTnbX+ShCTpIYV+KOnlYZJhMuoDaj4yhK54Lfcslei0W5afhaEPswYXe2jg8bSONz
zCZgc98K5050shbt/OVCZnV3hNW/cPHWHc0UbzA40oEzDGnzvEj29Uab69N7UK5A53TrdBBBPpcp
XjF3lfFQu0rmJeGbtbtRh/ITn6wGydcAlIbcPMXPjq8oUKLoW84AjFftpjxa6H/b+iB8Sp0LYCIJ
K8Jt3ss5wb/L7RbgQ53T4GWTB0TJut6XFT7/PduoTmG9PcYXZFpgJuMgUCcN03U+EV5uIPtTY57G
g9wGBhLE2picarvYVmxsKO+VaUPzTLxGhNojjyJaSVKndwbF1EjDBZb2kRIcdR2ZdtmCmhK4hmXM
Bt8mhPX2zu//AC0HF3HNCDpmMpN5zoE/NuyuyqSeHqf6mJkxpFDnzP9uvSbK4musBJJzXpKOvZ5m
5rTagvmCFQLVBCPKimR9jWUuTSy7+I4jv3h5jxmsd5yCpUQIAtKK0HbrHu6B8fGY3xfZZBhKUg0s
ZmxIhKgrwRfSs1wcEONllH7IwJy681wlG8UKRK94aXeDm8ydfcZel+PntOaj+zIVQ9RgqKGt5VVD
Dg90tE8xRuqs5fz5QlxPht8qzFOug/WMDehBc3y1c54cXwZXYsa8NCW5gjapBv5p66gO5sqk+XkD
BKjO5fDmoOfqqdYl0FZC3E5k50o74lbfl1csuxh9XOJjrPEQiLZJD/vpq7POfTu91qsmVuz5zbma
dPk9ETvNHVrTyAmHrFAdJxjSW1i+POjc8B+zy4mwiWsd1PE9qA7ayc82DQDZJAluGEmdcbGDaTzT
KXvbmmvhY0Q4NyIHtvV95rh3ewK6R31CcDYtMZRFMHHmqEALjZL3CvOrTfNtHfULbVN5aUPEDkKP
PS83+vx8yLb6xJhe4vOqzm0M+sKwlIVKEvDUHPO13T1hC/feg47P1Osdc9F68ioPEzp3Cz8/XHx6
AkfhyJFm8kIY62vAEpTex5VvhsCSgq9PHktpjmK1NlUr+4LqvP8Irp7sjH51bu+RVf/2J1C4Bm5f
4gpeScGBWK6MT5EZNj513o8nNOLGB6OdSCtjA5BJA/U2XeWry2v1mu+eL3e39WqvYCMvXrtHcrZC
yuoUQLYbXNrlTYo6u9PpFOx5h6ujBm+VS1Vaw6QTcJWu/F5x5zJyoTY+ruSTb04NARnbhH89tc8z
2EGX1slI9/2Sn8pjlMt1vKiJFQCDjM4Y5oyOEBb2+4PZ26eRc/EHIKIasgDnGQhQMx9eOdU8GXac
9a/rnk+SlbJIufQJsX9LMgUZtsLimtM0KlfPw3nTBNB2KAY5nBRHiIYbITrXvYCr54uTNQy37+H1
E4mD0NkP+v6edsKBO3v0Ak7F96Zw1JkQ07FpQWfKnLd6cqH+qfRDbTE/GLRjSGQ/sjec0nabTFcc
nGnrEUgGxeYYK3jkgzlE2i2kzcM71W18z81qt1Cw6V0fzW8HifhzaXYuC1xzG0UXY6lN2222emyP
mg3CmI58vQuFD3NNV6BX+u14JK+ewM/aq8LJ6AORl5G8VHapsSUcIF+fq1MyenVpXAKZqikff36M
EWR8rnakj9ZpYgaj1iXBBhSTY5ajcU4g8WQypWrdZo09ioxZ9Qta+tBYTiUiyA7a0gw5hJYKnHa0
xXfTl1wxuMTgfOy9rZ+58JVbnjk+ZyJjM6qi9mIdc6vqAxJhSyPr90UuQ+XnDsHJUOsqF82mApPe
bvgUEk9MzEJUYUY0YY5Net+P0cVX5iIZl+SYh3J+d3r76GfOhV+7MQ7dazu/foxwwh8CDqYWp0/w
kiM5t7JW+k1bLfrU1/OgQ5Q4eUB/3hsFpPfmZqeNqxbe7ehWNbS9KfqHViW4nRimCcVdZyT58okk
RHfE66xt/asQqUmsXmfHIhKu0y4PMgSfr+ObEClpDE1DANbNI1l1E3NmXqcJTq2mv9SugErOQz4m
7wgRweTqXRK0e5Hq9Kxq0/CmMdiA35KGWe3W0kt+mcm5d9M3ie53wHygbYOHS/YjyomcNcHSKJXG
GRgGtYAo94218PIswVpMAuqz1ZOxVSv5OiHnVg714hFffSyzMB0gQULA9v0EUWrpE/lP08X5FXg8
j0Lt5Iy27bT8OO678BETmI/p+nZBT+U72Y4Y0vJAr3NnS8vWS9f9O/9E/i4GpVoA51MIFMPRKzrd
+GCHqoLfjHW4G82v4qUEnko/wdZfT7sC8AR6yq+eaKpAtlmyzxPZOw+24ehq3LnRS+PTfswcT5Xg
AvRtn3nNq3EoF6dXE6FnMID5aG1OjCWMFdM7gTAu0l277hanSKCKLIxr+ng4c+VruzqCnpDsEVoQ
njztex7mT+8BMFOH6rvUQ6r3GlrhW7veqQyvrj9hS2/vpVuNdXcvWtkK60Zm1gSwBqCi3LEM59ng
hCAie4ZtwjdZJTDIJZXUaPmaDQ0uBGlkIOT1eXhf1A5hM4l9pM1MJGkdDdFC/MKUzXGVuHj5zAJw
M68Zc0vDpz8gDYNj6FHdbr2cBsXQ9CnCQWK4/ipC8BIHR/Xr7DW+eEhnFCKc5p3ESLbk1q5+4Ucp
iHCy6euoIiwQqeIcZu9pfJtxiYZJTbJF+F2He9rfQamst4ywQXAItvF2gxPhtsWXeOCUIOtjAfZi
nPGnZZCjRQOC5Crzo9UOdGgPAN8WIpy6Yd039SxVnDtp0XNZ8NTkqvDoN4PMCmADycjZ+mipoZ4c
Myzj2wyvV73efXEC93xs7hnOkixFrIHG/UfLvRjLYbrhaOGA1ABVcNzFHs9nmxYwrfWi7IsNJ0Fe
YuK6feJyWDIWuviYy6tomfM2MIieCvh5FTUaIjjtbF02/ZYxplQzB9uRzyi6+H0/ybdtAIw4WBPs
H9ypY5wdGkBpOTLBrM7w5y8AQ1cNeNQ6QcnBm7wS8t64jeS+V6eRxg/Dq7ejfTt67RlYYKxrsI7H
Jbx2njmaC2QgaSRfwtPDV9v5L6G3czV4dJxd26D63wdS6zSpXdOUcfIe5FuCbY6ck+ZIyu7+XHSm
qwKx0XkM/4E8QrZTavU5tuG97abFq5JD+bC63hUrvxZsVYvF2i6pbIxW9BKM+qBTrXsaVir1nUVt
emptN31ca3F2sfSTc/rsS5caB6yQEzcdkl8fVT3lIK/gQSmwy9M2tZo+uidBCeO29apsfE5sYuIB
yyzizCOsM/f6/rbt9v2imOSWuNSx9q9n6/muLp6SJYkebobK//mxlOWgYqTDdVN0tH9FWgmFpDWs
Z+fmI98AuGJWRMP0CTu/ueIW4S8//wAtdQomwpZEBzgbArhTfIqV8AZmS++ZP1pDZemGx3W6Liw+
05l8uHGBeVsR8XlhfbGP4yEMxFvSS3ZC05sPfvkczWvTkePzr9Gso96301dmcN7yVold9jZfuNaH
ClaWOPhVSuFutyAy6y0Zdzsfhc+PPgIw5FiEYLnkrNb96hUxnua4MOd1cNk9V9SfJVc11v32sWVq
jTg5e/L4V7YCvB7tbwFFCKv3Jaen0+0+k1ruV3dyb6d1b3jpSgweIReNfvbn7AqRR9iD6eKZubyB
EB7jEZ58xFGlWh+bc2FexTem5KizIWamqspFqIN0K3iC0+TO8EwqjFxPZeYPIeumHkuhPIX+kDwt
PnF2UKeFf8MiU/w7gLn/nUv2jSKTrP7J7/pCBKwu4ik5jap+/fQghcwGrLfGcQjTHJP4XAj2Mgvk
SLVbH6n412ZLmou62909BWogD5camoQQwuhdCOGN0UY/sfjlH/hnX6h+SC3fNaPoengeD/tA7fDq
5zHxGieRuGL79934dqKAossGOp2iJrIv/0mLTCvxcj8m934YWrPRXuuAgcAwiu6AYfclFbKBATDX
qCXX45/a4aTv+NlMBpdVU9NNQ//NxHt/W2aXtP6//0f6r/5RJkaj8SUeFAEgeTFIeF9ZELF+eMfv
ujwUwzSH/n64g7+f44911LI7yl2S9mAO4G/ai/qWjiXrfXuZXj+u8zOmH0xs/rBeflj32y/5x7pf
9vYiZ6cmM1gX/M++gL3ZE1J6G6aCI/642HBsv/JbVVFURGnYTkX6uthREkyBcWTMAGvga2KHxqa7
nbwPSPLRTdy/v9voO5YkQzdM5v4ops7Usf88N4qaNEJRy8O3S/wu1IPr9LkWqQB5MGtUSoHNNgVC
0OORf8QV0/ICf4QxO2EH6EziOE5XwvxtQD/MeROTcEyGXDSxr+5lUk56ss/ca1fNsrR/5NJ+u1N/
PPoXNrf8LDrNOMFkH1ehotr0BVvvebiVPfLMzSl6/DCpThoIo//4Mn+s9+XLpAgZq23NeuBTFKWY
SOQsyQJlBwrS7McJB4N5+NtqX+irWVddj88zHwa6BfBfGlHzuVhNY3ESLoszo6gIwH6izSrqd2f9
z/Pwxao2t75WBIWX7GEJHT9kuBQw99NfJyh+Ay63ywLTy4K7p73CMpp0tZM/nMeJjG36cAmtupgi
7sBk90pY/tLN1UjG4jyaq1AflTGNPqJdUj8jenAVR9gVitW/AvQ9ZfccZQFkhglwatxtTXeeRxoB
6byvKenBKKnhmlB4t5J5bclQ5OFLMuN9FJiH1AVcl2iY6H6n9+CEV9gNlK2293HhiJvLLKNFH0K8
6gDoGk4VDPwiZZydrWKfu11guonXMdqhDc97827DupnkkxTaAzSh99vr51C/lEA9HiTmAoFtZ1N2
+6QLmwCbNt4lBRfk2BHL1CZP6g6J1U1pQo70OVM3DrDPCfepc1AgacNnXCwy5JtueGPqtZcNaKpd
U/qhTuUDteoAB0+egOD1/eYMKAZBtYJixraGjEzhKl+b1e/KiUHWhnIrYe4J/r6WgBBkUMtWsnNc
qjvJvbiXSCTOUQBrRCelDnJflIEyMCAs/uyz8AFoYiooHpzIISqmv1uktBIJsQrCkcz55cHnHSbF
uzEzwPYzd6iKPMAizk5JX7W5vviEirL1VgLt9yRfpATk/cay9KVPgUhZCM+zBwCLEAE7Ywku9sPv
F5wlcars64PEdDrSaBem0kwcP6CKHX3l40pUnSyPPvFSGwwQlBno8EVZLZaDYUzfMFCCBmBGofHs
2lKfPw7iWAvKxf1z+A3yVF2mzgUlIe9Hm/OTDfji1K+X2zkvL9xKAjkObOFQvSCPwxTydtnqpw6r
39b+n1ZAVUaKIikj83e30h8ur38kopDluPWB2NqtKJf70DGtIhDZGeMHZ/DNXGdZZQrD/6z2pWkg
ZfRx/+iftDg6w2gFwVUoyjHJKjac97cCUvDFlkIC5h8bZr73Qv9e+EvHY25q6oiA6V8e9gwLBuzE
oisATsPf/Z00vMLfNvRLnyMRmSmjRt+vMWRnF4TnjPji0948xpm36QG2LzDdfljzW1OuqJrGBOuR
JEpffGyXPJNr1tX9OodiJHkGHF94nNR/EW8X/Ed4cn9q8vqu0Un9Y8UvrjG7VP3tYhCRtdDf65cj
hcWxuLlhAzXog30oe417C+sPzdv8tPTwq/+xwX8s/cVLZg8luQotS78Is3ItTUBLVfBQ05d/2tZv
76JiiKYuiwY9lV88ZH6VyszIbz0TgZGPg8yqe7POcpkl6Clu8MM3/NYv/rHYF78oXsXr/SSeh86V
3hV2cMzpQqSxMoQT6tY/rPa7D+YfmzgydEkRRxKzYL9sov7ImstRywYvrA6DBaHZ+sCs1CXnkju/
Bxlt6yStIEo3r4oLoq2/v6787VdkygLdqvJIN0dfXnckFNJTUo7DhRxaGG6bhiAgMqj5QMKjCkMn
LrgOnCmXXNDv4Z3+8ADf7vcfDzDcqT8MX3XTlKYv88HwaVEanHYmTW2QHeCSMlXwTmHyTNWDmbd4
Gai9y59b3KXhHf/xEf54hC/W8N5Lxbk8swdQ8Khqh9ikYD6t8cy/jv5PutzfR5faaGSoJDgasfh/
vvDtWMptb5gdRuL3qBrIY7lfbreJVc9+3N7/5d3+vdoXM6jIV21kVEm3Nvzj/klItN1nTHt2DD+Q
fxKglb/fyH8vNlirP76lcTzpgpCx2HB3oIJghl5NSsS6VxCKJZP99jZRqAmYoHmKPSKx+jF1/P44
/fcjkF/95yM0VVE+tJJHIIZ9oWci9GEfQcq3DY/E/Ifr+631/Z9PqYpfrK9SnjqjTFkMShwsFgEJ
QsCjj7/fkN9e45/H89+v9MVGILZyb7ojq8CghhxWOJ+l1VOb/amV8Ke3+WJmleu1HeQehoNJI8D4
GTAJKOj8H6dOfesl/9i1LyZHvRhdfR/WoZZr67Rw8Epg6JS/VURB9/QGOz+lO98iFzSR/v9Lp4pf
rIygts/TMWcP7077BnudarhhYU0q+ye3+Pc7oIpfjMloVOgZ8yY7Gj97l9ob7J9yDE4FIt1Nwcvd
80/p6ncTHf58ty8GRWy1/HzvhW7NaHfrdzp3MElSntABI2I5QO7E/WneyTcqvkSQf2zoF7uiIXz0
uKh8xGGaZsIUcu9zW098SDHugAtBWQvf7/YbKZGnzCks0hLzUxQrD2v842LopiIbhqmauv7lrutl
Z5yb4WJ0Tv82phOChq27c3azqI9bmq8sXJhrULkglVFhmlOloLWzcXIrnRXMMP/hnn4bphgyynmG
ZhhE1/9peh63Z3tO/4Ue6Z74mbp+70S3eUEiU9g/fYDvE4Y/Vvtyi67ItetJDVZFxwimNqY2zpHe
iFYfjOZ/fzP121j6j7W+3p7n9S6pAhstzXJKVTfKKZeQPN7/fK0moLHU708OFHzUNB2IBaES9c4a
qu5gEZUXQm0bBjjb305Aj5xq6Dqn5vP097+6/d8f9Vsb9seTfrl95QhpnNOJXemhK880+H4DrexH
L/PtJf9jmS9XLjUf5zTLWOZKQx8NWkQsDMWw3ukT8ZtNGf+Yjn4bpv2x4JfrprY3BNcfLFjTRwhL
mQb/ihYtSlf0yPx9C7+/2n+sNezxH15cvj6aY99gT0T7OaGnL8CG8c2hFM5JK/b+2xGhkQeFecFP
DpAl6Vq6+C9/f4jvDfa/H+I3nPnHQ4D2qWe54cgBV0ZMxvl/pJ1Xk+pMl2Z/kSJkkOFWHu9d3SiA
KhAIJwkhiV8/K6tnumto4jDRE+eL79R7qoqUydy5c5v1bC27r3jQ+z/4n8qvh/vfrMifkV428ebx
Zurpnkeb+UcaQG7fnBZ9eFJ+3Va/zENQE5Z7cki+zqT+g9rLo9McJz/0xQhxvUaLojESqYZz/omG
WL6jJ/Uj2mEodBW1/DfK3wWcgfIDEdcSTCiKePe+TayrsaaXjBLahi37h+8Vxe9iDqVUnBhkYfdD
1W101E6zFRO+iUlk9amkQsuPvLFz+lLdvKV45ynejeLtYKXbV0jkeFaPFUbOrZekA7upX05EbUTU
vXkWB+3EP9GfECo0YogmjnL9cOlitjNS5CAQHHOQzmmZtHfw31bPr2M79sQHy21rRDZ0TOMBxQIz
UHExySDDo7OcqmY3+/m4W7/1EP68khePR7UeWXqXeSUp3a2pdyeNSjPJoEkFPHrPNzK+pvvv+aZ9
MHH6i/G+lsfSqjWGFA2eAq8Wu5Yr9cYFTDSD2kDRPSD6ERLWHcVIzhM3dnRq7SA48oh2VwJ9R6em
++LTAemDRXs9oDXOVn3SYy4MFh4ns6GIvV1ow/33/StvnQhgJbJsNZAPt15WwZNYiXGILOG2qE7s
JNT3dJqbp826g/FIVdMtaBJ++3R3753bP+O+vOoiUg/7tDKFH6H9ttAPoSv64f7D+32bNmNf/s/7
e3m/RhmdC7JXj2kjYKEoHEnYxTjzYreJfvqcvwyVspIskFp15Hy0MuLj/7uR+a/hxYbyx5ylcvP2
fDS4TeGhnFZ6KA64oK/Cmkd7/IhZfR/d/3O7Lzu2ZhiYtJzxSAz7SnhZXajSJYBJoy8NYHj2D6Cy
SUsflSRRalGa6KJP4l7DXTZSQ2ogh0DgRVxO+OgQMwg57+n+/jDphIP2r6fyslufjDSqUomXknuk
Euxpk8WlcDmfEpfqu8cvgHGAZGRTaTZeZnctPWQrxotB2hApeiq5KxsxnNz3bGcWYjTd709HQ/Pd
QfTvkC8T25IUvZZuZ9D8cjDHTRjWBPsFvda0awddq3retHMSDBhy6oCh9LcaJNVIXXvNWXMk9JjS
gUUfgbc6UoIToGwv8OK7neW5YbsKZk5XXa68ZHhAUNgOzicUd9cO8mY7oTZ6/TSB3x7t/97Oy/q5
X/fHxDAuPMGe/DNt3cMfuqoQTAIhkyEcW9q7b2P8wQl4Gx37O+jLqtkfzokWKeK1oQ6v2NNkj3zR
0LDzK2JnyCtK7vco/XSrb03h31Ff1o4Zne5ymvLm0GZp333dXiaUc223dPxwrvGoAvkfRf//Dvmy
EBCGOcVWxo0mdkdu0wzUp2Cp6VjbY0Xi6dz697pT3627v8O9uK+WlVXm5cRwxXiQRbZQb7UhyN8O
zsq5eOgAcQT/MOS7Lf3vkC8OrF5ereulFK+yYPYn/S8FBddpYzUO7GF/tS6GaH+Nvj892Ld0pL/D
vviyCOXlRXpn2DnKfD5CS7SbDPTulL5AaBNTBbXqphP0b/akXaW21rAnTvjpIt76sn8u4tWXvaeZ
lqH8I5DXTzgqv82ucHXAoHwMdKjv/Ji/Y71YOlO/gVEXN+wiCNJqJb0pbJsWDUdCGFp2HfAd4ejo
fH/Kfbyt0vk78Iu9UxFnycuHsHc9HzUdNNYpu7XLi+f7tnBbtZFa2B60yX54bO8urF6rMwl3o7g3
/7iC35p7VabIAUdGVn9nxZ/dVo9OulQSFJmeEO89TeLBBb5M4Q3bi2JzpFBQ/7SRvX3qfwZ8uflb
cqrv6R0MXF3bt64xajhm+EMWmhzMySMPUzjr0cdp9S78of8Z9MUk5w/1nKsxd0kAoP8Y3gbNGwgi
ZBIrmtvODcfwb45LuVj89XHot6v5z9Avhjk2EksxztzvFXeRLhBOQlTxji6duyj2p5Sbqu66A4Lo
31bkrbdIEE8jUULYR3stDNJul7LYJ03AomYY+1T/B/dxuaAho/thILFMXj2TvwO9vFAjUY66+owF
vk0G6HSm1+wwpTjWHpWjfw/1fpP7c08vrzG6XQ5Zo4ZMmi0Pc4BBsXsUXV10RA/NXuQbq8bwt7Hi
sn70D7IrudLw+2Ne9tP9vrzQY7OhJZcH97tEjoeuTvwQqnPJ9+Sh/Am8KZ7dv57ty/56ls7XS1PQ
RCVkLxOaEk8LSoRF4t/VPpIg36Zb/r7Jl60V8ZQ8u0W/4Fcd8k9f900VEOPwtI4NX5tn7U/x7d+j
4r/u72V3ja9XM6ljRoRyAv2sCZHDXNb9G7JiSZD8KI3gIduqaEZUcHaP86eybnzfcYCJm57Ork5H
TtY7u82ArxCSOlPRa5+8ye6g2bQ8JK5ET9sXfZZa6ZS50+hxCpf7KlQMim8dWW8r1rz6ROF+a2sM
xWyqyDbI+mvSKpNNVl1iiXsqdmQqFRgeZ1+Z5gHFPF8qW2fX2lXfZodYIHgu3bln3Uzq3jP7XofN
r+u9/WgrTOoRbUFPi6LaLMAyNcaVGZwOBBPh5LVubmZ69MvVrOeLYwDs1IPno2e69fjfS+79nDBV
+NGKZelm48UZeUoX+Ww+ZFFfeO7fBBP959lPKL2mZpMq3efqU4xeNcUC+m+T4s+QL47IsRk31DKh
3Kpx2V4ze17DhYzdk+r6hbffqcFNFYwqfamZAGbMUF+WhGvWF3iGuelbDxeI30lzciUA936w94tD
o5fUNrS8cp2eXaBjW+Ky4wttAIaXA4a52vVuMM9RlYNJoK5UWru+n9MbwqLrcxuYAGwMglf5fQAR
gkpqEF/MT2WsaBRCkWK/96vFaavR1pmutYNbKH58GlWX1nl2btfrtJ3MguInHtDbZY5jeF+DmF4D
Wtxs5evZpz2683MIrBhyi70XLZdostMRAPGBtno/g0k6HKOAMZIgkhIvPgT3+/D8Q/PrF60nOcsi
MAZKcKTeabAR/aHcj0MzMJUiLXWQr2i2ITVFQ0hJ1AvtvjMQmgVNfdroQLMMKKjj6LhJHx4zMQuP
pn1Cy9DXRumyuaYxdVHA7Q+bbFgpvdWFreh20tKY0g59Odn6NFbm6bBPH6xbE4a4ZQT6oMCZ9veZ
EunDw77CebN+m4Aq5AVhSB8WzxN8OiMelJlTpctzNc5hWH9TrkRB9EBUpAN3qjx9pj8J41EUbPmi
dpGg20KT6JyIaGSlb2JsLPr3yr79lE/3WdrKD9lnbZqTF59dDkMDWBRwIz+jY4maDhAFkAjOjhVG
sm2F1cWzOudBI6QHiSrFo39w77p7HkinljJLcejlpgt7if4wmD9k+AfaCoxDcQsOn4J37+JV+n9N
9Fdn17jKqby/s7Yogmdh0cPg0IJOdPHDGn4XsPo7zoujWx8vp/qQauQ/6ICnKqSgGhX7bm8OpC9n
+9ZK6T0TjsIfhv2wjvUXxyC9q6cor7k9hF5+oCLSSFC3Tz5dQKNLuxEm2+STz/P+geq6ZihUXivy
ywaWFcrlaeQl8isgemBYcq/EJ/H0qEP8UkY1TsnRI5fuot26/3C7748TKHD8n8Ff9rL0lFpX5cng
N7d2BDY9JkhnweoRh2GiSbTvgY1RHDQgghP9EgqsmmNPIlT0aV69P7T+uZQXo13c5XMd61xK6hHD
o3889pt4uwLsIWT8SPORYbw4VHj9PyQJ3lrv/3oML9Zb0ko5Od+ol9vvbi0ASbLdol+UwCGFul7/
9nMd0Pvx75n29n5NleSmJmum1lRfxjT06ylTU+qrHtCU9h1awimXFURRQF9UT0zobToGEe0a/H//
4/J65xD+Gf211N+0DsebdmR0WkSGmzH2F8Uh0cf66bD2NouLhBxhOVmhbu41NR/VZXOPwh2FeiWk
XtnpaQTIRCqbOl7/MlHErgJRZxUhnkTlioposZJiNfeDe++T8oz+brH9vZiXxXazGkkU7bkYGRyo
6ugorajBfVsA8OvR8hADgTWIxwhmxA1Jp6qzb1MWTMtet7mu4LuKYDIsKzrwYGKQg6fshFZqyuQF
VqVw9msWRn+/QViMrFLJ7iAK6E17OT/2muG/J9BbwP3fe3lZuwQBtGYWnf6jbE7pHsih3GDqU+IJ
vYeG6QKIwEdjJU4rr37O30FfVmmuSNf8nlxFLRUM0VG0u5GvagFS28ipXY6fdHwB65km/YSgMvxV
NglIGtd2OmoYTkkaDUDZYwKK8Qa5b97kkYUJqQHKmikhGqQ/115Gn8K+JX3BlQP6Jepy6cZufEc0
8j/shbo0Jk9ar6cwAJTRfrofslUChSltgXi9dPc7OMiVwn+lYdGRw0k+UKGFr1XauByl9uANFfzm
DZeCNygf2UtpuwQPFeS+FsR9zrYdArWmJ7Az8VgLaIi8AH0CTBnRdP7LX3pCe7r2DqPyiqMBPqvR
Imd0dtGJjOdH9I5pmhT9qVf2Y89sVatqaLZSGuInKc4QJ646kEcgynrZzw3vNwbNbPBzNFjR3NfN
dxkrvrnCrUhpdKNXJHGTm4vPIIfGRoUa7+BUlPTKskgq24IENoM/nfKp9CcFjeDejb9jjErNPYoe
88r08l8H55PSyNsqY5M2JdXgsC6+YK78CcM8bud8f5CYgNk2AXNM9T71viE5PNcze8pIEKNQO3PT
8wfT+TbgRj2I3hBFuMQJXk6YjWeUSHWT7AdNyM61D5YOoKkK/EAwLj6ssnehn79jvViM2NK0QjuS
w+gcYIMmdG9EiOCc7JVq08gvegNa6f+k4ufvmC8rmwoqs6oOIrvjcAb0QNdAU8ILti+L4LfoH3OD
eMynNMrbmpO/474s7vtR026Rwr1+3aGTCvySLdJEv/STOPj3g/0tfX21JH8He9n/LlJ+VqOG8ZjS
wM8eD1cbPgXVTLSrwNEEgQ6xNdDEpg+4jP+AguzQrp4tYh4FGuSdM/0aZr+Jn4TEhruVxs2+upIg
R+w94TrACgiiJS30ZMDjL1ItJ9J+ojbRou/A6EFt70afQh/vrOOfe2q8rIhMlrImHVpiYm6OLqgy
tMKpmBHemzT9uLO+i9L9He3FRX5ItZI1D9RoCaQQUB9BFYRiAx5Jo6ECQ9ZthHexlRa0ZdQcgFS6
OqAKkqH68DLfBu7+XsqL21xWknlKRJEFzexrNCZ5+hpVJKLF49/T5m2i6u9IL+G0qqzv+kUklMUk
USmNwlF0KcfY0+liAAZRsL7Cj9n7Ju3l9HPztUhz/vsyPi2VhjhH/LF90bWQjnXNUuFhClKWQ4zr
V/DxGHwc69OsejF3F+kpl2dhDuIpmEpO5FlHyDzW1D5RdNIxp/+f9/Zi8qw0a9ZHYfJoAwXqRC5Q
rCZQV77lfcqjvk3dNqn9F0LDuoIL/n8/yEtUGXdZ12FDwnx/+qWXQp04cuYHihVDk3/QKYUFgqMM
2oPaCMHY+ejWiLf132zRn4t4eZuWWlyM5MZFxC1ByyZ250auPl7IfgO4E1b+w3ox5d9C5X8N+fJS
s4gqjThCQ6sgbWzC9JXRQW0EcMcX9KuvaYsq59KSwFDvsXz6F96FTrIf3nmTEAuQus3ZU9e5YVs1
yjJCnxRMaA2E8zAmfPfcXnd79CP8CFmA6OvU0gRmVD85j9wzYA837erZl7KWlYQS5I1nXz5PSF2D
Xr+uNbg5x9ZjWd2D5/a5bLThckW5D+egSJ3i7OYnOzv5x+kBbHkfocnZfXhCfTUKTs1tSq9R7CJO
odrKUuVnU6fm6CaHx0fAx1imq+4eCGlwyF3Ku/N4D/d5XcotpQiia0dHOecaHHGsZUeibvhpIw+b
guLugoA38JSmGoWWu2PmkpMwt41dzTU1BRn8TB0qQOm2seMaz/0L+ZltQwmKOXyXYZMIVTNooPmM
ZIbl6pw7Yk/anqbJY5yPiYJ1SoG+TUa0ZZaztJ0To1kRNaxzOwE8N8XBoFTrLGDoa7lnbqrWcUgs
7/Rd9JFczBNqLixKTrrl175Tz1HgHOSzvGyd29HcXKSVTcdF/qMvwMioP7dJCowKn/HZKeMws+zI
8op6WoK9AcwAPbr0zupSSwDl48t386aDYyV79GSCjH8MYATjRufP9l1y07R7unA5fKkioHUII93N
bq0SnzCebDRKQCS3qFr71C+eQQJEKw6rm3vWQAR5ut6SK6cJYeE5L8tBmvGZtjw/wQioKaBNweMS
vL94wA+UZV26SuFcn9SPRV/nJGxOpMGB+updYbkNyy3n5zWAdOQUrutkfBV1b8bPdYQq0syyvAqy
11d8cS5H22qgL2ixtrYJ73dz6CSIKPTPod7VqMdL289u1RU4SN4oTTlCbACdS87/ScCrCymqUaEh
n73m5tCWnAcEOWDs31Xr+qV3mC0qJGW59/i+DFkUVewhw3Rmhl7o8eGUgZgrPaJyr6CDlWKMTmOX
0WWkwWClunNcfsm9hLMGjr+IdkJHFnzmm59F04bl3WT3QKXd3nkWneM2IWMEmSr5gcYDrIRCsr17
rjweu77gKAF3jav1pSUrztzm/ZPmNo/jWJpJTOEd8xmyN99iVchIeh6cdF7soi8pTEMgTxFHRglQ
O6QygT9pEd/yIoQQO1KL48AR+Y64hXiHk3fQemnHxKgsdhvuDpy7UD6Zc+TiOXvZEm0O18ByVIPM
bwTWqACMUWAPDD4BjwA8xIMKv6gnIxFSIE6RUYDYvwyNYHcJBI0e6L8DOKIFFqV1nZtbU2qf+w0Q
NntCw9ALB1onxVCjY6Pw+SqVcqfpcWX6gPM5/+1DbvHeAtUPexyYfNpGihBNCU4DTeDxopRxL4Op
ZyIip3mdN7fxN/2mTgwRfQDbngXWgKJXhU/3kPsHkDGxp2OnbLND7LqbDR/dQ1+aCOIzpjFzCxxH
dLT7OTpcD7DCz37w9VjWu2KOSVG6gldOfQ6+iDQ89gxvPy/gjWaIxSS2KxogNDQ30jnkZucQGFM8
zMFlgsoIzEY6g7+uXwWxMKIBglukjxq0U1Yw5e4TWIaNnwQBISjcU41UdL7W/aR9DSJIpGkPkDVE
v4OnWm4NTL/bRL7aHMg7fdlAEoY1thGXIbcZnaKJfCdQ88S+erelPLotmRCubkuDRkA+gAotr4Bc
rrJHNsO4dejfpsLWLnVfD48+nLNvbaydQQwgnN6NafOKgFsPaW47uM2IVXZp3dlJkn4KFBDF3QEC
K8HdP/RP4mOqiUjwqhOJZ6530DaOgbG1sdFbINTBeV2iVZG2hVyKAGsngP0FqYOFPNgUHogTjB8+
N5Q3u5e59JX28h0+NvcmXibgHQfycQuUplfmoLbYvq7zDL06pQPV1tWmh0XcKmmNW5LtEE+Dalgw
IPqSuZQIGRb3xOPSBypSGV0kYtGOubixj7DDYExeatlgwSFpi8Kt3rMmEb3UTefRhqXlWwRRIUGh
2YwGhX0ZXiaYqUVjpW2OE6GtEfXITQltJeGwwo+iH/YJ+PDZr2xpIWTX7sjjaqRKtb4xvAuy+7H0
j3dH/A83TG9FCWg2X8NiQGuFwl+FGq+DEIJm00xPysSk+ZkVkY/SPsYO3C2ooEMfFfO2OqZ5unBO
4qlmpX0l5qkiGHJb5ePbFLMrYOVnLw+0xXlUwYZWgWinGCnka9CLHzd2+frRvRAUre2G1NUmCMkU
OBDfQuosRU0k6Wv+CWzriITdwiR+cQ1OzGlrTkPOcWiNntvMV/vVMIVJwH2H+76RoU9ThNfwSEWy
OG6pntlJobehMaaQJUfBhjQefE56B0m6kP257BKHI0cyE4jUZ9/0rBZlvBRTc5caX1whfl3CfPto
nzaHXjzAr3O35EBR9nCOTZ/dDywAO2/jBzUB/7Jo9skfFZWD4gR77KqaHpf5Hih+3Vfolh/fVJeN
GPSauqNuPURSIPYskkqo05y+4UYYZCdzG6cGiZeDkNU5oKfDNiDWW9yN2KeDpk2RseRsQLRDDGix
x40jbCcZuLawFOiyguYkedSPWL/l7NrOx9n0NMWLQlBsi9dxXWO+BHxd8MhxFPZtQkhV57mAPN+l
1Oo0xVUp8JBon7j4+qbaNMcN5lqoAfWvFgByW0pHp0hJ8Do3GSLOhD851w/govHVD409yDSnP/qG
zcX0i/nTvbbNTvbdoHI76e/XD06xreO0alUomSnIMMCjQbeiAxyrAibp1EsKzPtZuG8dd7D4MugD
XQ00kLgKmkhQa1G93I4pRWxLxOWcNGBin9B7wKw5em8PrBElrZ7ohgcmO2lMdViiUYtLp+PvB2aK
vtGhUzd9M/UiVFa3iuFlmqs/ghKaXLO1Z23Cen56uKPW6O5DGQofS2lygmtNeC7uloL54igFW0zc
Ivw3gLGaw3zt0+3fS+Z86pc+ELO34eW9aFX8pF/5OF3PG30Zf1QDFIGa4vzp4zmQU0bWYM63L24x
P7BwLASlyJGme2rxqxaMWZ5zyRECd6KtdG5+vKwgTyDB5pP5jCcHdK9SJ6Fsf6OzfJr44iYNH7F/
3Bir/eja5lSCi6h3G8wxUbdXtUQ7FP439u5CafHRH8b9YZNaM7foV5xZ6JTGxpHQNJcJijwQrnz8
6nMfB+XRik5MnYrWTLG0q+7NL4MbRDLcVwAtQr5linXu/BA2tNlagcYHxxWRU6cYG2wk07xn/cDO
RcNnuD2tThi37ZPd2OxTNqmFRR/n8GnD9Lu46txcGkA40sqjMaErTHyDdSKaXxvoMdCEPC/X9Vxe
c+6YJCHKY67OXmvBjSlGAoBtuFCLsedEZMf3ezjCxbHR/Cg4bPPZHa0T1P44DcYX8OPDg5cSdDEc
bi8RPl1jF7XZ+W4DsCrZGhUTeIEjQqv4BYjKPBFdi1ol7PvGzdc2+1HxIxvOcRC1EPIgRy0t5B7v
b9+BRMwk54SQjoUM5H7MixudvfuUc9GWqDPi53ShcndtHvyvFwIuWLCMxarlweHu/ZzxV4W6AU7A
XZRPwScpA/oRKVJg95fXWrcxfwwheU+yVYPaAPafKMC9mMbfWbckF3QZmsxpEWqLgvneFXpNSYek
urN9gOmFTAFs8dkqemnQo973wq6wyXEx93scVESF/Iv9k8xOA4HcOITDzDtMn874hJwZBYpHJx9B
OMko24bMsEcjQJnKs2L2bKV92hjZByufg1TtNQ6O3ON8Na26LF1a3SC0t3k7IO/Ijh9lPwJXTRsF
MbsWmkdSFOideq25Achu25CEegy7eSb72fA6tmjNOjun1eM7G1wrW7vxzMxN2hYJwCfqBOVacbWF
GT67hMjQMWNzZ9zOf0gUqTh8XBmyU+gR3yagsoMNdd0E7NHjElqwDxacYWfr7Zld2bDcZL0P5bWQ
pkrbXzqPkW1ljqs94YWC7u7sQ+zlHubKHIERrwglP5lbXxwxa8oj+uquRh9OZGGN9tLCLd3kMxcJ
PTKVCYlZkVzAVK2MnzMgdD74bDrsxMw91lrbtGyTWczCOA7ZCecIIMKZP4e4ogQBhU8D79OlkKJB
qmbD3nRAMYOCA1Ct140AqOGdDs59oRkC7LojJPogLfqYsm4p/N7wviAcc3MRqxFqbBK+Lux9Ypg6
m4yHAoyHx2A/jja1kuhrdRSI14PY2TwJBDZ52NexiF5xBGLVNtmg4UH6d8zDk1e8feCREPCkPUbw
Qtia8NmBCvLDgo3/ROMPi0OM1MAo0R1JmBjda24vCcvgAkIaFR9XtLREEKsRsOMThPIa5ogAIZ33
gLyZ6xgC4fcc8MKzSXOBGAOPS509BhvRv4DYpMsBiXiDNBA6PAkTVCx0JrZYxDgvtYPv9VWzn4hf
VNhSsHiI0BReOt5w4KUMhKtltNhX6aFyzLHoyq3mnHqxymgVE7ff3qld3dI87t4H7Khc5pHL33sb
lfsW7g5o7hBu0CAdFYHJA9JosEDGxtcWHNePLkELOrIOxKeawpTzd4XbBhEa48jvEQ3oPThH0jSK
YccJ5BmaaPNya9wADXCtDY9ULHwnnh7GmdhUUfKoVjTvA5yDT8RrQFKKlplNGSC7MKRZ7j//yD3J
vmPwRSskxxWEV4Ar8V3gidwaeGLGF03yeJLMHz4mKNmZsFocwSgPg57DkoO9zz6RE+WmhAP9VFT3
iPgXY2TWPPZpeb1BZJ1HkY/0BX8jEoULzDTgumcgO+2oV3GFhJuBBROHBAiLd3weEfRASA6NYk43
WD1q2kVkncm2gAlGRImn+DufRPg06YleWvZh5jyu5+9rlpiSwB/9p2MsAfO3ruMTvilQuG092ArF
hmjEhMTkIj3NAR20KcNa7h6SEWgSuqGtZelGA+jOmEIi8pgZNqlAOBaxa8CS/+24mjYYvpzxSKd1
7xzWPSHJxR9eXQ6oU6OTTawRdvLOcQCgn737PsgmRe/8Qx8ejhWT8ewks8hFEzQUq0V0y0oMp/fJ
2LFNMy3FpKVWV4JMLiRi+K7P4iTKJ2G1RGql2T8tRE4np2apyQ1Ic5w89uoSyTROl5xk0GVjadIy
ucbgcspH4AI/kmmK5CBzWXGgWDKrBXj9yCzGUyCS2XA2SNiIOcjopVt2L8gWMj8xh/jRB3ZGVv74
0BMXKiZM4V6ndYt4XqATxAY46qe960gY/IcnRnj0qLQBR6/Rm3bwzRalv0GToOiMsI2tTi+/WFSq
RegDPAyAva8sujdiu+7A14ZrBMoV9BycphOER4ju9lZxZgbVmTSu8GM31GROAXWGRv/BmxdPTOSa
hAIMstL0vdHc7otnJCpS6EPmZMnYGc2IAqMlGnH55yOtRkTAW6JaR7T5M+vaBx9UeK/Zgr3KqRAQ
SsAZcA7miU/E/aOUOAE0e+EuoiY3cuiaI9bvHEmMZk+Mxv62Tb5vVNSL95c66Vgs9diXhxkHI5GZ
JWYjemZvm4SlBpmRSHGgD8WjFrkAsahIv1NX2yQj8B93kq2hjBFryvs0TjGHLNaO5dL4CaegYBzu
+QdxPffgo7NCNv0Gcsvg5XHfpF7lBblggSJWF9zkmOQOqlPwoiF8yPZjpACSEnNCeJ4sKyafwRBC
oZNMhcupaJgtTKacWAFwbDHCYslK/Au4LpSbgQaTLGbp89gEux1NXsw7BYUUZ1jjNCw5JF83zV8X
AeoabkLJiTwjOC7zUI0w4ze5AbsxafYICovmPpQNKAojX3lwZzxrYukAtjzBU+aB7FFD471FUD6P
VNdEAFXFZCbS7oAT5Qf4aeyl2DLvXII+RDHVRRrT1YeR2MoYAqYaU2HPRJLtGVQyHkV376gdMT00
3oLMjQLRH+bdar7n0m78ZGavMyYgOHOTT8z4ffXAwGW36OKxt5mCPK9rTxoj8nF0nxurFPKijkUO
YNH8ZS5rznqPpV9z9U7VO4Eo5i1PTa42+7mAEDvOTIfzGWuS9SUKCtkrfuWiNBpgeHOUE8Uw24uN
IBHf+cM26oo1hRXuSMQdhOmk/Ab5Aj4Xth3dHXjqRHxK57BRhtIUaCJPEv5BEGFnY15Xc0g5IQ8T
JgBUNuc4E5MoZt0CeeZ966Mck5pS6xJNE7QiIN2zVPa+mKTwinuCbg/0lqQmkQJuMoVgh+Nmr+mK
YvXRHToDy8ysnl27B65aMJrFA1a8vAUb2hWkObH1COP9bDfQERWsCJVPuLozBJOYlEVrXTDJq/89
1cXfAkbYlziwR27VOSO4F3WzkNM8Yb4nl4FB96p+Ci5W0IyTBU/Yn9HU3HqO0GdxSkSfBMysEf7y
75mCnfWiGiFMD0sN+4OMDpihIDJBdF96+rAmV9fnSOHfxoj6EO1tYtl7iEtByi87Z/fsZmCAqJt0
+Eml1RCdt5B/e8miHl9hywGijzqN0EB6SvriQe0e/BiksaIljI6CArC2BaVEJISQKjU7l/mah1Q6
0tQQAu2rmPBj69qVAlFTtmsGVKlSfyGCq5qNLA3ifzQ3pGiKsPax1MMG0/jhFctoclnf5sztaxfr
7zERCRk9I+eed4yh7hkT9pYx/2TxbRAJvjy4YxPuPXkD0hQzTBjEJFfd8FO38PtcKTE5rxbvlLBw
WwnkJSKN2H7ASMIj/CGGJ423fVXoZmr7cKY4WzxldNiMKXkR2AdMDvRBqGHpWGCGJ2iXs3WJ7oxo
zJvGD3dWoN9pGBc9oHnnupFaxeQYYvjWhxOaO+jpyBo9mRq6BKIXQffu7dqXgnKQfTENW4dfs352
0ViA3v79cFaGK5TACMpgoLxTB+0zB2uhB4g+PLwahCYrCnnq3JtfscEW94YGCFPfhK+JblDSNb+E
RwAOpof+24hKQ/e3csM+BTvVN/jWxZ61nywM0yOM712/7855ghXxhcOIZkaAyWxLgTa/sbyAJRAH
UHxCkmHUT4cYTJ5GMtWwT993V98C93bSQTU7UXFvdeoWSiUUqGwB/Ps34I6lf7enEmutatfo1CXD
y6mlPv0nepUceMl82TFlTtTdlqH5vRO7rML7YE9g96+8fKqhG6G1kSa62qvWFS2dEcFTfJP2ZSKh
PCMWW7Iqu5nlUnP83eSlfRd09R+Y5c9hSQjK6IiyzhS8sUKwlBDXt+RmbYTUZvdg76adb4Jsc1EN
eHfiEX043RRtIeiRv7UMiWyL9xPKwveImXYP6pyQXmsbLLgAeDzoeGWkgI58BMlAamlDoYood2Se
a7lkuXGqwdvZmU7CT2cX27rhawvTcbO7YjtcxIJDGQ1SsMrXweXHuyHKUzk/Av0+9FKqKBLnTCTJ
H5mUfFnBfCcEIXji+LJhZBsDNKp8FLhX/3H0Qga7p5BWazfO/h6ZDOLtAtOPIYgcrL1Jrr577eZd
6p79Y6+vTjQmTd2qgnRYthDfIH9BHShR7q1KcHFvL5KbfeknQ81y8tbFQ+esa3QsP/2OaWluG5xJ
2k/YmdcJdVRX2l0yypMoDBkTVv3Zj5LZLXcMpjh2Ywo433lAB+8/HW2Eesr23DJ7SL5A8PdWkF4u
VMUGXamd+o+eIPAjasPRHtAob5jJ5gMxFlVoMsucDCWgGgD1tDnD7Ue4d3jhH6gW6oDB969+HRYA
N0eCO37sIYWcN+2YYwIKZ8DQPYTq3LgXV4HUpeLcPl9EoRpaf3cqPMYgzyFr1SRNw8V1KwTwNCf1
77Ba7+O1EmAGu7M9YV31qxqGlp0T1rmhPEOdGxvYU7PzsF34x3micq2omEAPimZ1gD5Aj3vm38gU
4BWA5Kemfkimxqk3x6CdeWI7Xu3w4pz5vr9sow2AvXxSRN+uB2CIQFWAK6UeEPAOHRbCl2h2q+Gd
bBPBbfeJJDETWe3eHeou8U6ynZBKwFL06NqjOL/y1O4tIJCFV92iliIQoi96cOLdnryErdGkfZ2z
Fa8z7h+GUhtpZOfeP7Hd7R0HIgv28mJrTjUjf92ln1a4kxyxvo5fp9kJ9UhEeYX23NOvne97PxGg
O8ueDUUuqzFs4j8j3HwKzi7z8WsyRCFwRkivpHyTyTEkdtPmXOORwODeJpK3Rdvk1o87iA9Naorz
OXhYOFSsupAuJ/RyUhcSEVUDBSYKuIeAneqQPmN0mPlLIJT37k5qWyiLzwkGOiEGh/wzYQZ9I2gU
i3hctKQABAV7PvIa6E+BZ3ZOY14ke7+KGtIxzCiKilvtYqDPa95U6QBpRmHh4aiqDTZkqe8yguFt
s91gCwbWGzRq5zCnopLoRxcpA1qTwjul9B01hPefL06zfeIgPnDA2+NJygwrjjhX2D8CuH7Hup8B
+6QdamUvOBzYYLC0mvELTE0Xsp2suhFXW3l3B2J45WPdwIv0C664FioN9iLlU5BCJoAT7Jn8M068
K4Mqj/ZK6tWu5cNW4bBlfVm468T22jplH0cPvBB8wsPkNKLeDrJ9M9yTOEth1Bv+JTA8qSP5ZFDQ
uulUMyEcAr+WfSL2b2GBzNwKJe2F0c980mjfZQvH1UWbpSPzyjHkYarg1UeTuOQU07a8aBZ3GZY9
moXNXjNVOMRDckD0i80FaKr81emrW8SviEOhxu2J8qKrb+EtGqBWNky1fnN48I2O3DnAEnHS75zT
14xdsK1S2yxjLhrhRajmuPnQCOPOycM76p/GeMUeRWrM5i/s+SSbp1M6XejQM1ASAnIEYqukmLK9
MgMoxE9OMyNjk40w0DluqRXqHIO0dmNZHOzTvEKdx8lKoZaXwihNW9sawzvUx4hKLgzK0QLtt0BT
RXGn2UaPkG0TR2xeIWR2W8vAIqbNNgEa/BBynJygk5ESPhZsCYih4XbdCGN8P2fmnI3BvSFEyirF
yx5dACcvroOzmx48ExmyfHmc33E9UGPgpJFzOlHZq9AOaixpRs/62FC72W+4C06ZvbiTEj5ck1z7
kjucZYg6EEzugnKGVlz79GcuE7TDfjgOWK7pHOdxv/L+F2lntqO6lnXpV/lV96hsjG0olerCvY3B
YHpuEARgGmNMa+Dp61s7pTpxfELh0vmVF5nKvTfLq5trNmOOwSHElpx9Wp/ToDHJNcS7tFj2P4Na
eOhI7eZkPz2vT718Wbs62DlIIe7eqXNBZrqj49c0DSH+RBJsRKsBkURwxP97c44poXS0IVJMnE/V
fNoEpm6+2uMsL6J3yxAKiDhKodAaY+QFBki466+xYJWOP+QQ8L9QrSF2735I+96xVnUcx9RAcZgB
RFidjupIGFwR+oI3Oh+nXRQNcDZUQRrtXkcnZwl0sHNHO5G7ZzUQ8XUg/sc/0a3TziI+/hKcOW/2
4zSj9CRWhUyYoGZTbIIhomo8PTan4dT6tBWd/OY0694Rsh+iXDXXIvb5ZkF+OnmZM9QT0Ev3hWgp
FNdQluwdWo6miy+F8I4MBJTWBgTUmnH5SvwPXvJ51kDWHsla9464/QlmFQUzTC5P2HPZzpH8w+dI
oHXSOVxNYmLe8dlieh2bTQE/8tDG3I0zL5sAqaf/8d5hq4cFrBc89MUXYPsMKErwOPCbiz8cNbMb
fg0GJ+3uh++GLTVdVuF8jlRiY/L+nK0/zV5qs6uoQvfzuUD/xPnQ/pU6Z9TMd1aLCn6YHoIPGTTK
1UD37hYtLodBfO4nbUROKbkgFcdJoL6vUmFUhIYw0iqkWEfywqJiRqqdumDnvkLsEKKuo6t2ixxh
LxVZhh0CbCoygDQ3wN3V6gidXdahjp6tNJVg2pHAgn6AmC8GJDlsRtY5JKMUBWqu0U1I+9ZQe+if
pjqZQyj3uyhgZ5FK6guiEELhOt1kQhrjQs8cPPKAiGCosoppTBZw+xrWRxkp+Ts9o7Qo3G1BUv7o
iQRDHYsSHjtC9Uz0/eIiW/UVRwyM5tk6D1rjnVcHlbWt0ZUKlOJs7OJkLdQMP4gQ0ZTEe0llAzL2
Xe9OhYDEM2LMRLiTZHTkaKBAc3AeI70NB7ySkawT3EoXC/WhhhHrzm35RwKck3aj6RVBHnGZdNjl
Lm6dDBPmGgayPYn22koln0aI5Ap0DxkRuwERyZM3/Sv+hHRNL+gQ9HKH/CxP/8ylsEP+NMVG75HZ
FXlH9OogzjyRX8CtOOFLPvyEBHjvRKSKfPXDz+lf77Hwpw1ymTDnkLOWa5bEppKhJ13oXsjDIdWw
1j2paUkIOvUO1pOMcAsR7BzdeJF4uIR60CvcR7ynotEGjQT2IIsEYJBvBjBFvWEGQ/6ODGNLKM+7
IkGbOpTGch8qdFwllbpgawoeRp/i1w0Ui6r8M6RkTYMCSY4HZR11oo1V9MfpKu5hOeJ3V6Iijdeb
ItqA1RTM2vD8ZLjvyGuvCEfJcGSDF00Sev86zpdCGTRtknZHzJp+RHwIUks3DunT1VZN59RLencw
wjmA/V1XDT7jZ/c533lKgKk4U8WJhGZX/0Grv+ygwwrXA0m9ldpNQG0srJadeTJXHzrosNkuQmSd
McJfNcDbABAQSJJcruNC5inTkIum0EyaU4ABmgNUoHB2n7bST3xMAbkcsuNWOm58vYLce3rHervW
bQAdPghuM7lLaIA4HDE73VH3k5FzsKWQ14nEmYufJo5aUxjh+RF1uqxbkHGtG08oK0lnp6MjAJzw
6sJ11MWGOrcnBl/zGpOmg86YbB6JLTRk0NGb/ICiM49D4uNB+vL3d/NDchof+TUrvBqVhsExqpPl
7L0I+l0uMcT613ZPsuj7DNBdPFpdJDPuQjHqjRdQ74LX6nMUZUSc5oQxQA4Q4exmseRI09PwtYRu
4IIDH6wb7mXcVsX33qKWZuKVYXxJeoClHqtGy28SKSoOpTIHeE2v5QMNo85Ec0tqigDRvg0Ycx8l
DglCcFhXXJPLZD9pdEhoYb1BukcC6NIB7dGu9XJXuQDJNK4drrXImPj3jTLiN/rAa82aN95HxeoU
aasCnSTcNJSyRHECzUKkggI4/kWhglzEuW4clshG9w5Q+FEfLMyMa0tddsw5bg3e0K9naFLqvZTy
Qxuhv/mdhpCj33oj7YbOsUMAScDE25TGTB1TSXllxJy2Z2YqMBMrhaCKghpgOO+OFshm115CpucL
1dx0opKIoN/WaaxS74wzch7gdqGWdCASbdDdxa+3W70XfAfW+mmBAgJOlzjnAdNC7cC9kWjPMNEi
5SJBg00kmvJWnnszNcjHekezmghVtrrosPKkkoOJpAk+7CcW8gjooI00L6HChdOAzAS6CLerlXLn
3tZtjQwXPjs3ruEVbeIKh8MZv4j+qQgF9UjENm/8QF4F8iKPobLNTvzbFPEbPTigD0gyCDW4gvud
eTyxSE/OWC3nvjl4XUrdEncah+nJk51uMgJokyskhK/vpoK8Xfwaq7q1AD5xtY6kmKmtyZR5efnQ
2wu5zy/S4F30olWEbEkScxjwQECkoqVJeG0uJm9cAFGDo8eIH3924DhcihvFUeLYvcOk9562kAm/
smJ4L7vgEtUCHRKrj/sxZ29C4CZZ1dxQA4Vcx2GEPoYpj3dkzAM1eG3xM5yMGK6xegw45qAa88LQ
qEqhlUVNg2ha6Ed0aj2FUJvaBd4B1JB3N3XP7f0KgS9AGqA4kB0BhZwsLwxIym766hUUJJ52/WDW
3/ictFP1CJXVvasP8c3xygcnR7GRmXRkMHncsYRWENF0K9CB1IY7MnnVzntyjJIpDu6ZUJj4Lcxg
e6TeeQ4IVRpcSv8VqWQLZucJjbD+c4QCR5ccEXH9eZVhQYQA+ZGUvqkPH6g7ZPTu3qFYJ4n8XrUE
T+oB8a43asVt/q8GaWMRdWqrW8RrzdLiN3MkcBOpvLpaS3iNDXIyeIFKKG+xl1pUfOGYPwgy5c2z
IwnydJLwYFA6+8F1g8dFjtUsfJG3okRx3cB40DTvU9Uiz41M5zXOAuIqHGA83QWxJCOd/QN1FXRL
dFBcN4t0KX1rBSnDwqt7FyeNa/1zKPd5AVod/gG+a8s6UfsQwop3cNkNNyeVubPBGvtnv3BgykwH
PfAgvZf9dtAkLoinRuSrsT4owVAQQlDMS3j/SBgSvgPl4VUkbwTEnRFFoJM/KB49PILUDpuPr3+h
jsLuEm3lFJNu3sW+gYh8Wbyo5mVCM7y1VkHzpeFnoIeqL/LLx4RgVuC+Chv0OX29XoMWA2XwiWoh
NQJiWCGHxj8Fr4X4NF+TDK6dRvtjH4eS9QAI2W4FyOlOn6Qkj8xs591AGjy8Uxs0TUCsitR8Mn2O
EHAjldcTUcyD2gs3A++8sO6iAhI3vO14erQgCOqMryES20jd75dAGofS/LhSZgURmQvvxxOvJtIx
QyTQHT1Qzm2JNieSM9pA8mHO8O8SsvVA6UZIV9pHHJ5XgFan/URDQMFI6siCYc57coHMHGEMgaVm
fGEBCmMDVS8EIglu1xf+i98KamSHg1NPlCL04BIWIdnDo1OseKLii6NNWGMLSEiwX37oYRWmuQNp
x44X0T0h9EvviX1ifglFqASDrfrErrsAbAmF6eg6as1uBN2v6BAmy9P4heRpeGqD8B/SfjSpoR6z
OgSpvWxMm1dyOQfipwatWifC7KM/yt3ubqzCrvzsHuwzdb3ACjG0VHrUztt50JtekFutW6+O2rSQ
mByQ96FEsb2sm94V+PKdlBOg6SdFhDVpo4e542QITuICFFRvsFaXWbDlWASWOHXilS3GBSU6pGQb
Hamrkws6Di4A4Lymc/NHdYjlnfTuXHqZzQMYN8iOCfIlJMElj7xo50Y+Ae1as1hRcPLFl1J2BR0H
wQTMGFQ1osTs6THiz8boRbR58O4uXA+z8/TF+0/tMmrGu4R21YNtkki/22efDE989DXEvh3II7GP
ZFKoQ5KkqPPSkvZ6dorhHa9GQGZ4aCnbicxvA9qJJtUstaevEUP1jwOhii3j6JOKgNK3k1t1N+kC
vrPkzi0qjLXm9h8D8co3+2M6WT1mxb3Lw9wHodKugSfd9dHqFdmnptOc0Hh3s/CmSajyulpX4Dqa
TaULB6iwtOiIemsgCirXTW1287jFZ+PUTiYFZOn9C+mbYgJAvaVgog72oZ1iiDJA5HcDe1y7QHxh
niNxECHAH8qje/e+3MXn8OFQQ224IMZxIPKgOQFoZ1892Lcwt2hMFqLDjjJCRNGrja4OvrOyOm1O
LiX0pfg7h3l98uH58i7twybrvMCbzT9ILJPEfzuF87ZUM5+L962Nw0NT7XOU2Z/x/mad/QU1VJGA
b4TM2SeK3w/lnVmbq33hxl7ji6/vyDYLkSbuL4IWiG9nnuIKS5WbpwnqhJM7N+6Gb4+JusP9m/R4
lm9+05E7B4/ftPO3Qeh3HSezByoY7RShc1LNPlkTUbfb2VmHIhE0YzJ/72RKIaU44Bftezfh6YwL
KgoPYPCxxsKt6yQGyIg83c/NOTU9GTc4bxe1zp6CGp3N+CSgMSRHBkimg7t0JJCvBIgU1GCv756H
uoth2BYPc9+7+aKcg1sT5nujzSmkLvC5Ug84966A+pYFAnoREAP34GNxjPOnLRRpP+stwn11rN2W
5+WLqLbXckUvoFDkeY1qPhUPDGuw6FI4d0ZI3KNKudz/UY2FbWFL5EYlWjoZJ2Sl6fkxRsQF9tuv
k1v1b6GCqeBFpDI3wYdtIbYJHj4k/8kRrTtsDRUZu8GhhcT40NF9CoeIYvsPEla8kA1oW7TRB9zT
CtA0cTCC58SNXX14RS2TjiY6TiApaMQFGUzZUajFyVSRF9T4SCNnrNIJaLzHWTr03+2aYgxItpL8
zmkioOuKUAvwuDlKIp52sqr1FaKeIbou5GtVHpJah3iMHVbHelDrI7xHKa6gu0rgqQUUYGcMCmZ8
jEZ3oQ9Gfpii4odzyhkwOVjI0qedruzOxFPq68PPOpvSQQCD9jV88xw1umrvgHWc4O80EkMd3gBB
zk/YZ6SDVwuz3k3Nt2FSEdIcXqU9MJHU7k5yOxS5qrQv0nN1yxMOstqrwytN8pWocMnCD+ornJqs
fw3OPT2AwpovFVCT/EKhOVaI0+In4C4utyXPEpwhBZOsDTncxh0dnxwACxd7T4mSUw05ATAUHRdq
v1J9oisf0yT38MZcoiz2GV28iKIfpaDTgJR394Yk4T7iTxHgTUnQ4pClnVP0HAmmnbNPKikf88OH
Ltes1cE7uk3vXJi6eIpxizm3gUgVCq/Lan6BVwFbg7Egen34b7/B4W6F6yXOOFnvg0ELAh0W8GRb
5whsB81LbsNrjRtNI+1z6IRiWtOWcUGOlMVqPu8BLjks6bTcuDyUJlrtA+TgZdwhzjUOyMPOhmPe
0FZP60pI3Tg1HyseiJncVoqvDMnHU4HCdmDZiVUjXM1L+0TqFaqVQ6cJLzrFiQFOZKwisyzco1vw
jp+cYwIzUEzTa2o2cOM8wByRiuhsswtbWBMmihaKZu3s69T+zDgUGsf67FyaQ/5v+eWS714C+PnQ
a40Xct8gULuPhFDb3TmBl2xRqGxRjeIffkB77AIu7jG6ar3big9sxk38w5tJYIRh11WzRfdx08hV
C28I3cY+qsn8r0xAigBKRNlcNfUmWYIB2sEOOvNhbZ11RpfhlWT6AZoMsRzcxuOHfjYjI9XVeXB5
qUjgW8a7jb4+rxbI1O4MaXW2DrGK86HigRJDgrAAIeO3QBcQn9p5CAL/HdTarfVtoggJ3sEBF7HG
zbv2z4OrkMzgXSEAKTyGgBaZTaAdQ+5dVilXmw2r21L7wWSoHN+qeDtEL/RvnZ+l9trDW9YuH41m
0zvQzZcFSuxEzaLlEmNV0m+Ljv3fxioxCUD6J9+ecKEN3+a8breAc/4HwimwXZCX4KsRGCIlWzmw
+OHfBi5RCRS3Q35IU7r7FVCIpPdA8NRs4CUCaEiYJYx8nAAq+h//9T//z//+ev2vZHPu/ef3/yt7
nHrnfXZHk7ZquiVOgU+zdjyoL0YF6YicgbCpb8z774PUf6DXVSUVHT9NRVOrrpZalls7/XhevOiP
pj/LeKMXDZxQAAtEZ8zdWFKjtQAM+DjTAGL+jSrK30Yv9SpL6e0q3xRGn+4UK6K96Im+5i4CgRLn
yPWynTVQBN0rWXH34j+7GnysxSTtJBGiTH7FUvxAQfC3jyl1Mdea0nuvN/mYDikXeihUTCfJPyGp
RufJMNvaNydxaWCiUjAZpcTBRftGj9Hvn/EDq8/fvqJ0o5RcyeEK4ysI953C9andwXO8/n0QaMR/
uLlqA01maGdVXUJfkEP/tfx/+sjveuujF6n6GIJZJ4+LMaI99Wn5/lxnzogl8KwUAL86hyiiZ2I9
3dttWm4N0edGnsRpdUNSp511eyobUZv0mjevma5D6njqTROH29kvcFcO5jAenkfRetuOYjQ5qDIA
OHMexlT3hzvLWQuj3AJ1HIe8EwJKSsGiZm9QeDybm1hyEa2YRuO14g9JYxjR3dLXObg2PsTejdYi
BU0lv+1vVhuedCvyVSMmesMEL6hwknglC1jQ2Pd2ITN25wh8fazcP3qrs+knRkzymQeU9h6LwoUr
blqfLKX1CKQAfHaC2lMcG49ZJNBmX7I3pln1DjA3zto92RjjiY2nVwspVirfnymMiCCgX9bbXgk8
eqcz9TdWZ766mUPVIStoeNMWCwN0+2VhJ+ckCEgeGHa/Pbcko02m6GGMa0bH8xZm2L/Y09xaH3Hj
AKeAMY5pKwQifvfmAIVAW7/pgdHMKV6indgStOxDIkLy/SejP41Xb/4XFW+CC9xbMq1ZeDbGL0sJ
JbtpdsjfkM6fy9z54URgq+d740tzqZsYwzZZBSCGO4uouWXNd/ZaIMbDbix6C0O6imGgZLEAUB6s
iB/p07xgtTvbJv4C86J8Y4noptc0iMgbdl8sKggczpfrTGhH3HR0gxWfUJ64EUXKBGGkxelwIzMc
hWEcTzbQarU7tBq5D2PuuvOjsT4bsdvpz+f4RUZ/3jkba2ZBFzCT6kTgqu1D2ADhqAXt1cKOnLHA
/x9crdOWRSxrNqlrUNS0E89h7qIqQpBI14U3ba9cv92R+bOGyWKDz+bfzodUJNwun8xKe5xvc0oH
iDFN+EtJsBmSUDTaUcTpT80IHKZJtTCIN7REGp1252VYY+E6Cfg7TRIFRHh2oHibzs6aAhGkCGJS
KtasM7fs4/j8NyT/Ooff1MzInyZGx3kaPnl8RhMKVcge9MgQUhqOu0O73yVeH9nb3sA1N4UV00iy
ocfKMsJVYhgzUeMPOdwuCBxSs/aKVAAAY2tjubFjgC9v9x2r7b8MlnJneuAI2NW1ZM8c25/BeK0Z
oR93+PdB/PRygwY1QPTAx29GZM05ut56TD2hrVhxbhAF2rSl/TnRAuu+6cU0fXU8AJ1+MffZQNON
Q7xmBH/dwqDMHwJPtA6Dp0Fxmu4Go3PpC4zWHAxgMMNZpq4zlIUGsh2m9qgwyJt8cGJng2CM44ui
C1gMsh1sSsq9zo3JckuKUOSLrNRYioeq2xOwwt6HRXZHH17qI2je7VcXSYhdEJ9dd7DlDBLmk8g3
uiw0Pugk6BPLOF1aSezDQI4bxmpCxMViPdszkMA2LUFx3BNZSlajSyBNiCgMQc0KBV4F0JM5FSoI
BxdAhr3WbCLGzOx63rQPIJ1b01VBAwrM9Zt/t+VsuEAs+TF/SRMi+Nq74X8JOCWYBWqGs8LgqREo
eoEFSkwMnmKk4WhsmqgzUMPDIszaQGzpq/aPY7AUV8Ob5ab7xYZ1PsbE68Y07sdfsJe1b+zvDYCX
6FUd3LwBnZFxamxJfhlb6msnur/speEPLz4Rw4CWRTLSMiaQLJOxHI8LE8J5cKaibLAdrZ2tcKm3
TTv4msU3czPDPGtGACzS7g6wPDbpq7g3RA7AWC6Y0MWYPG2O49foisk2l5nL07A9A2LiSDB4GHS3
gglTvCuD2cHY2NQ6rA5AZKs7q3FCerOnwQmYwGIY5htttsNQj4hOV09jCPzCA1CiAlifbRU6lfx5
2+QvkrCfXEafbuhOlnF3Z4wh8O3OgUBhLtotY10zpiKNfAmG3AkBVYaAoh05wzGxSfuB3Z57tIlg
ki9t7+qR3j0a9jZj/RaG0d1gVSm3GN1+0CcdToHOAJTguwSi0/ZsuQ2YVZcvDmcRewU++moAO+N4
dkFWcIhPvKqQy0O6te0OgJ8J/oMh9s3q2iZQZPplrIIFZ0v7fM4GvCvGwj3xL0dUb7r9OJwNl4a9
XgJPMYBdk6wbMWPLpq4e2NGlE4rTbLYRRiFTNvCXjvi3tCmsQ/aW5eoL3LCg+3KX7eHOmKLknZmF
5wU7axluNwz69MRzuAlq5ow9HfRq1sQZUkbhUybznTV5GfTVhpnJ9hgmWK/AcDBXIyN04s3AtZch
ubipL5KuRgiEkJPWV8xhDwYuCEQ4iKK98Gm6JOcVd/AwtuDmDADOmdmfiG6NaZsgy5zNzHAGj8Ky
aX8ievALcyBw2Ud8Em7axBsDPyF0BfBkelw3SKr6a9Xog9c32rMvwEcG/SspP6SRvO5JNv92ORxu
5k4xNb8mEbuWje9G6NHy63ShgV6BBuN0WP2r2+iuESYxqewHgT0AVqsawxM2dM+Bps7SpTwtOur3
HEmKzqnhTq52lPvgV9yXMdky5tUGiJQzdfL84IPB/gvqLI4Qta3BzuVJMoDXH82YhDCFb8n/4j1Y
DjYjm7xFanL3LXwobzPgcqTuABlosBHAhXqDMU38WH1wjAZmYgp6zV5COGgNFjZKWOR/OBldslZN
MImiJ0Ax5i17w5vyjj3NcOIAsJ0x2PZAJYfiltFzMvMj2ZiQ9TC39D+sBzQcJXZ91qNpiqd5qR/I
smB3tt0+0EMsw9Lrm2Ev6HPddWtKLw0nHhSDsFb8MI8bfWw0WwnLFobbr8AXvSJ71ybzBJek2REJ
No1DjWDT2/B6L96r2A0HmUl9rGnlKxuz9OJvpIZIyZtgkALavdCxAsw3Ga6+7E3QHwfiF3YRTXej
l0dN1gIUzfeQYcSed/tTcm3x0HU4pbYQ0FyRu2UHQ/Dj+Ixb23TJDp+M7VJ8MB+J0ZxRMZ5yH8Fm
B2FfMSxPvMlHY6XCJQrKgpdSp/MShzM1x+vhy5vPeelaM6FBz5+2JbMD4JOdI01HjQpxpqvFKXAp
1NbjNQVmMyd98rsfr/9Affo3L154+d+8+L3aSB6PQnkMp/PpAH9Gszttyx+vvPlqNrxgw8x5as1A
JxMrz19GGyw97Ym8s6wKnsLR7ArgztYA6wwG8t1OOxws8HwnE8tTgAdcWBikDUqxG/QQ+79//Y/B
5/cYpBR8Hnfy7nj6NB4I9QCx+vMIDO14zgsn8FmxKxmD30eUf4quvo9YCjivjc8bSXtGnGaWH2fG
JKIDfeNOaCYwKU70x7+Pp/wQxP9tf0ox5fuT6MVVY7z5IeKyHyJBK3Ghcdbo4a0tCx6wvcHKWjg0
mIU+mUTf/NpZxkg50DLrVXyPCB5LmYy/fU4puNxfGs+X9OBzgDUF7e3vk61X/XopQbOQXlL6bvDr
V+FTtiGNsnyRKpl4g9jO3H7LEBciHCTWLPh9aKVqX0spGjXX0tqxztBt8FNTJ8acbbCiDb8zxRVq
9vamlxmY8llitTneO3eGYRjowFEOPnFqxdf8lEn4fsrE1367lY/suKt9ntzKhJ7bIUwnuKGdTdTs
dqROFINGiDcXqxt3+2Y+evBKroM70ULmijbI3z/lP5Tbv2y5UqJxzG9ysX8vWBkaBwjuUnPe6Lav
1joaRvDsIxk+5ZwRMQ+Ep79zol2E0SBicFq40GDt/OdKPkEUDCL0z8M2vFkYwNym6WnGIj7s/stE
cd3q8erjauEcEtEONAqcmRcuTDw9m4dGMwYKeeKU9+gpZL88V7z0J4KhfshZTNwgcew3cW93W2Fk
xI3+bf6lPEf9Ke3ZDuY/9atyZ1U/XTK+i8P5XLul/PTbjCKAZsaKjkgYBHAcCstDQHlKwbK/HePS
/r6rSoXZV0qGM5UWj9ZBGM7p+MmWWUNhMnNezFVcw5efWYSNCk7oNDfDQf9tDgaPijSVXHHZlZIl
hem9ph4T8kcnA2tGZzg+amLkKxxdanxeB5hX5b2qWvCSNd21FFW5iWlzyTupxbF9GgG+zRBzejCg
UvqSeZpVG2MDasicajaHDLM+Hv++/j/xgH+3o4pYnG8XPNPe6b525YKLpsoHRAyptZUNJxLpkTg1
HA7CF9vhjfG3xdta9e7LVQegZGrT5CZf9T0rIVq5BYPL0ZyoAQ29YBoq5ipO8W8XqGRa0ay+ffZi
o5vuiqArIl6BIcIAtWucQoh8TeBMitENMrzw34eW/zk0hMhNVZUasDI3VL009CIrnrl+a5xh9FfJ
QdBhbn8VljnCjvw+0j+fj78PVDLYUnpXPu+UgWCpJhq9jKgLnvCOfx/lz7X8+1L+bZhmyRZf1Wv2
qGUMQxDjX2BOOHkZqHszHwruniSQkcIyvsKkf/VErCPbL9qYRBH4Pk/tfUTyhEad66aKfFf+5736
+3eVbWRDyeXmke8Sgqow0xz7FNaRQbNfMM4QEles9g+n9+/jiX3/dn307Jq8LxLjnWBbE6eXzDNv
Td2AG7Dq+Ioz8tual0zlRbs2nocLYwmOD5A0b2MwXvQTL2Ng3TkFO2dBJOluJjqwP9HJAKCyn5JT
+X3vZXEj//kdiL9LmqbXW1pp70/PREuuDfmMLANsEDClQ9H/4UWFeqnzId0I1Hf0/6GV+8/6jljq
v4Ytbe1b19BD39XFkYPDaEfCayJqlJV+xs9H6K9xSlv6KnJFvmhMD4osCDUe3RvkzXcvB5Qi6vO7
oHJjf76zf41Y2tj0Vt83n09GBOPg7pcpjINQaEISs77En+E1kr1DtB8lQtrnRpMGIGtaWEZ1Mq8t
/wxeUrVe1Hnzqn2uWgjx59/O9q5WezzTVCy4XR8/6AtAaBtMIk26fXqlEqeqTPhDSPP3HS49iq1d
spOfinQG9qH1M79BeqT3IdGPzwn+RQ6ewJOT9X1cp3W2yhGpV8229BDezg+htcomnMj90y/xHNyg
X8y8jw4wWsDx8qBOIZ+SOJ1tqBjQQ3gnAbawK26X2Ozy7eJmyej8KVqjKZVeimPyer9OqcJhgBLU
1cwr2WfRRHEeHoA1Vj3/P12q76OVnovDQm/UtB2jPcwWpJ8C4e0fCZypUQpSlhtNMk2HbMnDrHS7
xD36ZaJyyYykudK6PY4MfbF1MpWCT4lanUmV0N5WrGnVUCXTcdXuTSkRsyR76cuOBDqbTIpo4GqN
U1JLFcNVLOofZ+DbxSmk6yN5td7nYQc+QmtzN0Q/XLUGwj9jM6X+be/kktnQC1yZ44L7qYicIZjb
Dwl+eOKMsAnOR2A8Kub10wPUkFqqqqHwoMiN0jI2j/p7f8i4n7A0rluUH+HWGl3wlj/oio0oenhS
RlZYHlU5NX9KuP88K3+NXLLJj7r00I+Xz3lY79cDGL96GoRLsNTST8ro0N4de93U28+uXQF1qtRp
/Mk2fJ94aaVTJU0O+uUlbsnDbkLuRQnU1MiIQoJDLO72KxZa2JrfpluyvOkzPTUPTxaazHiQeHAy
Q2WVuAunZc7q3rv9IPFQZQB/CIM4TrLWqDfxT1tNtXQfd61G7Z7qYpL2wj3HlH9JcJ9DKQpR7Kah
OtZi1aqY6E83RZdkTWZUrdH44859vyl6kb8ON24KLc9Uf3dwMr2wABlVrf/mSKW35aOed6fDg5Fo
DnNEG5sQgudaAqytGEncgvLm6VJTyN4rDbmulh6S+uMtlBDuZ3QBGlviDAXCv10s+pQrt+zn5ftr
KOGpfVu+VqFeP0mToaCLhU0HeD+NM8CGKfNUTKpqpNKrpO72zbtcZ6SrVef8Y6rb4D/p3KtavaqB
Sg/S4r64I59xE17eibqqtaKgzvNLq3XVlH56FL7tU9mNTaTHUa99mBK9oMFnmvnDr71PIQdMYuVY
FWdCK1nOY668cl1jrKez6qw2qv2waLmvuk4/+jDfp1Qyk636W7qrN4aRoyciBTIiTUjWUfxTSekI
CgdKt1EzPE9pGM/n4RUEa2UEVrGBWslWXlTls98nj/OQ2CQjNfwEAo/vUrl/9Z+ev++TLRnJ86v+
Lg4NJltQVLnZ2s480m5ALP9FzawBixyJU1oZaXuKlIBK09siFmpXOe8/RoDfP6NkWPZFq3ZL0P7m
wP4pUVAhFuX1o7OuuIJV57VkV57JGQnEOwsrkKt3SMdvzLAB0PlC+1BVgF85rZJpkWp665OoV3bO
ly2YVem7AMYhCq6VJ0aciF8MplayLa9HY58exOWgmKqReRsKJlbYgEbotMW/L2LlDSmZl6e2OH4+
EmPV3Y+TDt9LCZAM4gYnCkgX2h7VrUz/KTZ0nIVwM0BedcBwV6EF//i2v0xZF5fom+E+L2rHp7xn
L2nTehrz4d0o4GW8Gv/G8dXrdfT95HqroTdKhzM7SEl2v7CLV6dT2MCu8FtyqtWARIB8/L62P0/q
22ClA6qnyTUtdkwKzY+tAHiR4XqHi/a4YpzGjybm20Cls3msX3Z7Pf9z5W7jZs2W67ARQxm7777p
DBRgenxByN9EnuQJLazeMnR6np4oDYS3iegKoEfGgkqYOgLAteBEedTLNtDxgVVIbeFbgdsnifNc
0jjnFAD0rnDgQRqGOgU6ISQqF320Abynk9bREqBVSXbOQR1eDpjQgRduaiRClC4U1gN5sg+e3gt2
FrgZCanoGJncRkJGY47ShUeXPhIbII4FVaxolMOKASxM3DtEtrlXG2VgNQY3SBx0q/FVc9+wqIIW
9p9bCcQ+BFY3ulN3e3MH40SYBQWcUPD5WPexQNCnZ5uenTygGUc8NpWCaD9apG/7ULq4x6fyaqpX
3mr4IzlaL6Pux0fwMiOaLr2KTa8aq3Rxs+ZT+TRTDlduZewCvAsuJkL/08FSGYOLk/qP6/nXxMqu
cOumtHJtxwHL2RnBagy9QwSEjSk+YfbINPAoUAtVVGF+9MC/3Va15CWcr8/mrhC+z1hEGZ+wjpYQ
sih/ntBd/JzvZ5pXmc2rWFhV/Pk3UyTt66eGdGJhIWGvL5H2MPxJza0F16BfsYXiWv62qiXPQD+o
tffpzqrClJX+4fvdey0IFx5LKtjQBjSQUbez+G5WDVxhL9SSp1D7HPOkODNFSFqot6A5Zwj2Jqy7
UTHFqpFK9vau3tOa/L4IZ+A11QE1oXkBbWml8yNO+29LWTK1t1wi0S2eTExtsA8u1kz0RVeGMmJh
fhumZGgl9bJrZcLFeqLL8uI/nUdXAewDmO9l5cQ0laexagFLJuX5UOuX94kH60kHBrkTwaUmmOeq
tByrbnjJnOQLBM5OC2ZGN0+QcSLrsNgGqxc8FhAwIgkfvMbABP/V8WjJUl3SddGo8Pe7dmtlredB
zc9DCcJSn2QNlc4zILnKcO3njftroPL52OXq7XXnHKIY9SVPQfTQhgSjImQA2yyuG+uKif1sRP4a
r3RQWsVDvaa1TPimqEQviyV8Kfimb2DYLu25VddMGMJ/nsu/hiudkjQrDru9zDrCvIEBEe0zILT3
a1ryqob6cWYK3SRNSZVaekP8+TfzuM/kj5x+jsJhlJ0p6i1W7wUdyYtJVea/f3SEv41VMpD3o3Q5
7/d7Ma1drx4gauC9/vBXHYcJoNiqTftxFb8NJw7Rt6lp6uVzKQ4MJzT+YFQPZaMHvwweb1H1elcN
VTr4zefpcbtIB3HdPggK74MvIlDN20f/3TmVDr6kH0/N54s5iRzdw03mPXHDrgjC/quwhfT8H8ea
4/EHEvZt+aRif6wVRSsbtjUXheOuDNL0Zul9gdKkk63qIP70en4fTizxt+Hk3SJ/1d7NjMMxrQeL
fjMQTWoykM0cdv5uwwFZ/i9u9fchS2c/e+tKY5Exw4stgOEU+TSgm6K6Cc2r+28Gk5sNobqutaR6
6fA3mvf3+6jqtGRSUjQ7BLeAT4SjBYmdVTGWOAVl+9H8Nlbp5KeAL1rXE2spGJ+aJJRpbrSHlJuW
1C4lY40OtrmtGPOnl+37mOUroHPdpJqW8WTffSFf4TbhkDpUmWLlJ4P1fZzSDfgo2fn+Ov8ZJx8e
hjsgk9DISnBM7EPRqV837iZ8218QyzrP8dVsH/wazcpJW+BBc/feOfQr/Yifrv/3byo9D8fTuTid
b+wtpP2WSlaPdh3wLMgYVKfaqta59Dbo8jlr3J7Mn5SQuyCe2jSM5pfAvf6+oT9APpX690mVXIgi
K251JWFSdXfXE+QT+2j8clDfeEMaJtTVbl93+IDemANA2V4VmuX/knamy40y2da+IkWAEAj+Mgo0
W5KnP4Ql24AAgRCTuPrzZH1fnNfhrmid6I5+o6LaZTtFkrmHtfde66/p9o/1f7fDxRdZukjdnwc1
6GMRFa3OPfwfgtoHJ+pPC9cPy6NdVVVuxixEzzP6Z5gBEt1tD0jyf6jyi6v3b67mn+P9Y7HLNGtv
msSualvlNEUtIxMVnq0g6ICZC5xLt/79e/xTJvt3K/4yPJoy1OVVPN5z/5qu6M3B/AAiwo0zBv7Z
Pljt0fP9Mj3xoJbduMD0ELkjCj9GYUrUdztXhSYEj/i4rvPgQii/DM+tk++j0Y3ng2n2SQvAmuTg
5j/Osh5c8t+dZF3XauNu+PPm3hV84aZzBcekoPp5sId/Nd+EZBKtVBPV+F1flcJkWuCbLqBnUAQy
Cpeicaf5ExvOdKZm7nPBTqw5D1b96zX4seqvc2Jc2nF9DllVDN8kgaAoHog3Q6YQRTvof7nar3NC
2811NDmPRWoSzZhpRImHzg+wldB5iDv89c39eLJfJ6S6pVma0wYpkHTfYGCI+rhff99txsH/2+f6
5Z7kPk9uvcYuXp0l1DIoIYj5sUBYkuuDqPNPyPAvN/vHc/1yO9cmqvMm4eTbkADTSFEit4noEEMs
dAADaK+nS1PbMfRhQ1+wgzfmMYz+16jtx0f45Y0u91ouzr162Z8XDUGUEIrSAz24+OueMVUz+ewJ
3h7iEH+FufUfy/7yTfpYru/taCIcbrkwXtfnz/2LyiSp5WebhEePmHKCk4lpIRqguaBQ4j26pOI6
/JvN/x0ey7ds2tYGL7qyR7sR0sU9ETkR8mmyhtnXerjeg53+00Lww3E0/e3clcIowD+2iGZiADsV
9S4T/mhEAmJYjWN6Ax5c07+a8382eiyMxs9Vy6yd0iF3oQcDJAGDLkZFJ/ZG0P8y9/YfeY8fy/2y
QXWlDXIT8l5FEIVVaE1pA70AvHpMxN1nnw+e7q+u48dyv4wQA/e3MpI5vdHKMAFHYILnqcQo1oOF
HtjWP7W+H9t41QBFupaXB6eJ2y8Gm+4S8wSl8Bv0YA8W+xt29uNu/Jn9+LFWUygFaRSW9blmklxM
ZvZWs0gfnYxH5/+X8enLSzuprjxS6wolR9TgUXbypjRWiY6jR6Xfv0eDP17VL0Ojho3WKt0ff6Ej
Jrl/gjMa/syHRZ4Hvnf8y7IkrXS5qgWPNdnW9n688SEYf7naVFY/Rc1E0KE/OBsPDuHvODdvq5K3
xYokhgh0i7ouPDJuyJzyg5UeXOZ/CXTPPUNc8Z/bFc0QBoegEDONaiDUFVSPGex4sOCjRxPX4sdR
PHfn632SsCAUAeFGkHkHJfyYD0OXR+v8MhtSnU4qrRcO3kLNWTQvXW0VJQNRzn3wSA9iid/DFNHk
rtEczlK12zYIgIrFpsvLc/x0fgSn/j3V/efM/45su0659+mNMy9Gcc6b85u8R5GQpsXEWveLlsl9
AZAYL4IztYHkugzujE7OJ6gUCX3xM5P815pCzoMteOCJfgfCRtzXEyPmYwmh8BENM45KFxCFh5AP
difQv8J3iUASHL//bXil/LI6WsbkWFMLq2OrsDJAq/znuhjeCIGPFUTM1oOHfWAP/owN/jjC5e0+
TW4RLqIHRBDmtPAMdKoGGnYPiXt9YUz+YQLwl1lEUu8fL/6XEQqTdtSkBjt8pWOV+uv9g+bHBUz8
uF5qrPQD1mTEA/TqCoS4ovEDIRrar5Db8NJV70LrTEr+svuQ1h+7zwc78uAGTMRl/LEjWtM251Tm
FaCysjgm5tMEeYSScd5o/WClBy7mdz/mpYmv467jrjHbQCQQpB9Mzp/yhQwHbXB/6Dj/jnj8s+2/
sfA0jpU4l9l2GfKaHh1GKObxZXeGZlpajVCaFsH8LtwJfqeHfuDv+6rTxKAA3Y2lX0asKqaqktb3
P8WajOkO1f2CvHmBNMZ/VKnUx/8sJRzFj1c43OCX6lKiujsga44sdOxqPpJO/n1dwW9dWreX26y/
PETk/26n/1n3VyLWKqFxv8e8UBXK+T+XyXpJHmOEf23u+fl8v5IwLVWrs6INIivpnD+VIShshCjY
/wE9evRMvyxSqBlJLBudSNbH1jsdS/CglMSQD/F44Sz/NeH4Z/N+RUB3Lc0nhvA8/Sn2Q0Riv4at
vBUqmoKI4D+6ev8s9ssCJd14Ut4rDqO+PS9q2xAUlSajsFkOF72gRnmwnnjz/+bh/oR/P04kcEAS
Zo3IM3bUajxBbIUuwlL6lCH3RvusQXjnv1xS3MefS16GXo9GvLjJ8uxDaFnxlHvdv8zlEuDjTOY4
edQA8eCK/wZ22ugq2p5bQr3BTWbw50DRAXX97mGXqTgL/247f9kS2vWaxKjEs+EROni1zX3iqYgQ
M7qWQNxcgUnAuujeZsbiwbY+uA+/W57VgQJwM+EZAa+AIQTB1OE7f9gk9Wgrf5mS/tKORu2Z2yBa
oEQyvNGQ4CMGe3jv/u6F/vcq/Olq+XFOupwm7krngQTzTQehFs1LUGZCPUxXFYwT3oMNfPRkvwzK
UE4LNc54dwo0EXt0AiG47+DogEfpP4vP/3m0XybFuPfyNLxy63JgRvoEIZMQlKz/cZLzz0q/7Am0
hX3SyeKhID0HKaGJFIVdAKlHj/T3HOd/F/oNy+hanTT3lIWGtbxOPjTvGMEylSwWcAiLDsSHAeKD
4/Ebl1G0ohrkKwum9M8xio82zieiak8yhVLO/XT/4HhohvboGX+lVcYkr42rTB/V2DPo0VPA3b57
ykFchZPgt+u886n/PL+W6x7BoG6Vffbwal+gSEQC9S12ZZP63CpCd5ymNvrPKa44A4jSxGuhBYam
yb0/T93S17fA925IoT5EkBpaXjPzlfXgFk+6RzJMv6VC8P+q+mfGRrSAlkjE2u9Q+F1eBRx2bi3j
tV9cXKg46dbutvWJHs0PZBJNxRcs77QAXBwtt/WgQ2S93GucwOxmVS+hn29De+pIqOK1luroONTB
7l9uhaW+jKHQHlnt7vwaX6zss0TonOzS07eVXSLD2gUUqRx1Vvv3YCpoDhgORhLPf07u9MGLuRoa
zub7eoGCvFcss508696NYxGEAR9Yfr0ipZnOcgZdp5BBfEnr/JWxT6ZfNTj6TlQYC5Lz0+DvEZCl
Y+7/jVdDPDlXCtSR0GtgdFXbRise9TlHYQClyidC+NBD2wfkbhLw/G6zRRnEvh5S9v1rCIQWJlx9
rQUhN+O1c32B8lE11xA3eVEYHPkMF8nSKB3Olm1AjtN8DXMd3ttlueuPdF0WKBuhJnBsj3VoSbCs
LdlFQUcrJs7xo4sv1D1m+kLaVTB7vxgf4w1ipw4qStnFnNL8J5njw5lPGhghMve6r0qWvm/nPfLK
GCBHeWkZe1XmKTmdOlOH+bjwGIaOiIjdaWIWOJbWDJ/zoF7Xfj72OpTYUSij8APZcT/X0YKBlRua
YfpWUz9Cyc04lFTZG68gxM34tkCKlp1ukVIPE0BzY50hVw5pdYxYiJ3d3YaQv9sNJ4naTu5IoaPW
nopCZmW3r420rMGBK7+rTKPc3itXqlx+ONGtdPAvzAfkzj3xi4mb0THr1bCF73JO+VqGCBFRs7Nf
UVZBvAvNlw/pO+9t7Rv1qE/pWXuewINVBfJeuS1vhZdcbMPwDFpjB6u7OOXEUpDPCxrYRseeetI6
u0CTCc2ju3lNZ5fYGZCTAAD3S8PssQ0SJ0sPsr0ENT5EiOiIdfaoMWuIpFuz+DDoQtCQa2q88PJV
X7fh4Fd1wLM1MLFPnLjxsnB5p3qnzdWp3wy+XjyPkoV2nl3TwEhdGbWSxuIxJsx03hhX9xU0WLRD
ydqS28A/plop5NsAA4Vd955K494Uotr8ZkHRnEEi8nWGu7CFch4aVbfeXqhbkFVuYUOzojce2NJX
6hvM5uZ5/zyGWL7D5HWQpVV8g+HDrbzI4JSe0j+HLAf6lm+fiBsEYg1UK0jOIc6nLZHJiZvzeacZ
WfmmUgeh0K6GABlJGPQmGxtJX8RFCmbA0DQKLgsgHQ7BaJ2IeeXldFeyrGpxTK57OMS2NRxpbkVQ
CuXgqS6Q/vzWZ1Av0xq2lp76dYEsEWon5QHyAwe5mquFBAfd4cjDIf2ao9wJgfxsEJyAye7yXm/T
t/pjFP+R0kEQE/GvzUs2LyFpy90B0VNBQQfoYal0FMA9Oxcsp/lz9y15w05bqSMIsEu7cSQ0QWCw
5x6Um8vZnLrNM8HKOz8niLk3+Wriyeu7Z4CRiCJGuJR3+vKCLkwFMWqB0mm8HN9taVW99q/S9+Sb
WI5hrn1ytbgzQ+TE2JTET79D7mRrDZuCXb6ZLY0AqCpDae+Wi3Yx7CMos4X2AqZHciaOurg+NU/3
wxXzNvGT3oTGIJTdsIOo3irXmX1dcvFIdTX0LK701CGl9R3Saa6jgQ3kRWcDFsd8T58lmPrQfAqy
t3J9sStKT60tMelauyPGhiWr/BTNCQWKyvLKH+3YitFaRvVe6COgugVsdiM8zL0CLtPaZcATETzz
ak8wz2O6R9JlcYhwTF7ky4Ss2tvl5b4J9/WL/CJpVjmG6PQ2tcJnxsjr3AqRZ6KBrbL1cNfANT3M
bqpbNV5V2cvb+E2+OTnk8vyJyiQ96naMlsM6C9cXbOm3iv9EiB3SPKgxTyANXFkDbuUVn5mbN7xG
q4vPZR3tMFWt7uVQETXE1eV0hhU6wxafzkJ1zrcmxu5yWRehk+CBIrs1zBsHU523kdPdZ7rRmXjG
2FLWxAoxUNLZiiQzQsLtbVqa/KfBeIpeLtgN5dAouCEz5wg6MvShA+TF/ZzaNirwMJm/hZDhKeuR
a+zvXnlqXzUEB5/P6G0xabjSoIKew6mOtYsX2LvpRofqH78HDRDaQBw4/LM7r+D43wna9XJx/9a2
BtMTz6XPoIFxCrfop5yG9dXRt9ni7uVH5RPBZJQR/DFkrewiUqmwEQfqaXg974dXhtkmRAATJ9tP
LIZ0ASUbVOxddPO8pLCGeX+8HiZf0nJYVPt0NSWjhI2FaBMUz8ZTZPu8mDd8itdesVRs4msTsH8o
eaindJU+JbO7wzACvZff2eKMBCpmMXmuXvUtmLnyOvF6A4teQ4PvTO27Ga1j7xaknX395hUIi5G7
uWssrmzTt86F/z7v798ThGb0ZS+bY9XkR1Vmik/jJwgfAh3MJ3FTLrg0j6C9V9eIEMHp/twcG8T1
dO+mmRFIW7+GSP8NKe0V8sqfqoJr6TeT1WQlfwpNKQlLIwgRo5VihqSxnYkIiZ88TbxhXS2M9T0w
ZtNF7Btr41SgRVaYyjrCua1V+JdO8YZZ7mDsVQx0QKCIqVjxywINOVrMldA1Rf/pqB1vOGd0497R
g92kiFtRffRRabHjQ+3eOYB3IrvYny6u8BbfICvpzct25KNOe4aEMKN3UJvps7Pz2fNc9+fzBvkG
MvB4Uy7GXsLey/YNqe503hxgRyQgQ7TG9MqLeV22M3ke7/IDin9ZaffH8WhmXPwLBIOE+NKyXxQr
WA4q0opvo/Ga5+ijWhAMRfS9icYCMqpZ9BK9qGNLbKNSmghi+BcmIFDOspXdc4EegvjOdI2fBhMr
gtsh2d4IsbK9scaDr0eomKcr7XuIHcbjUmBnIkAIW1CBWmUbaYnSsTfBtnJ2/TPcdQJIbz56RKKL
j2jW+rePaKUvu+2AcHS0Gp0yJBZj1N+ddqGIi18hZudwuDkh7anh02B5hbCnqb3HHN21updphtyi
1ODHHpdP9o3Pwpl4ESdWjJBrwX0pz/SReV5Pj2PK8pLVoig1seq99q1gYK6cxQKdcea1CAXiTf7U
+0VQsLXhQlmNR+bEb97yM0zNGQOP57eJk8y03oxP+WyimWP0YRLrPLhy4/W01SrPTbbTCRGIQxYd
p+uyMJCRqczmm9mh2A4zu6KAXM36ckuU0CeLTvJukhfdzXAy197H2xudpKHVn1GBiOkoCL+jmYTU
a+RKqADl9j0nrkfezSUOwQUwYIzgcLzFoboFR40h55JsUkFuiuAVXEqHvRd25IzG4jsNa/VJ22pL
vDjK3JytYsW7C/JZj5qX5jGxFExWNUB7zSEovqCYhJgkPxhPY2AZna7FeTmPAr6wioLR0xh1oxEU
uC8tZKTETxYJiEMy00KCRtyrLFDfIn4k3YHwwpwSqtOQ8XR+U2axO/azo4av2ea9ucf1TSJLRZeA
hDQyK+hYI+QK91PmfiS/QVeYqzk2DWNNYHq5LrPrdizvjcYcDHOuqfNJZjfnWV65CA4NIzcaZs3E
7RL/fj0aIQGyrZM/vG2FBtHZ1pVZI1uR4RZXp5spvlCgkOEGV9Gyfg7VFyzRnxJWIF9JsJqvzeaM
stB9mc4LupvSGe7Rz0mUWj9fya9smFfur8/px3Capi6O5nYnnLcJ9qaf8ZXQxoCbkZBsM8nRvsYD
sT4q5QhOjNGNHXnhOltNP5QPGR+L3osS5IY/KiJTuVoNYwLN0612bq15H5tJSBeXhI94VVfSrmST
IUNYjLbIJmzkZbpWOgS09YutoD+2CpkeixfpMzKQykkiEL9a9++GbO/mYjkbElfgtsxNENMe3EgT
TStGuiAB4y/Typ4QALBlaCfPptAoDySs3CDkP+9ransWEZVfumiDkut1kKtf0c+NltNVTjrH+fAm
nRnuI/wOLKVCJ9au/XR+cXFAo5n+VhwSKshcPAnWAXiVF5OTjNKaZhtPemcl22KLY19wn+biEOHD
IQESBJw56R5ZqB09p/x4QLA0RqsxpDIweW5Q0WTUbVs15uRj4DAiA4OA5tWapEGtWAq0/dwwJrHf
dfIunDES8yFBgUXAnlV2T2LyneVW2tv1hNApnxlXZ7gGfomEN7O+IkGwJOldQ5Iyd48hESCHFEp8
brTkj05hbGHl++tSSoOm2EzkfXHB6hfP48zW35P7eorot+5psFZfzBG85iQUhjmGen6Yxd08RruH
2Dqfj7ddIFdOcrbuW51hERXu7juhh9Aaw8VF5kBI3TBNrgupdJgwEdXLHXmtrdDAZEhOYj5xvJw8
NXO0JWdob89RCrNLmHojLDge3WW4bS0MQhVzG/F3RE0psoK4PCkY1jWC4Kql00Q0mLE8T16wqP0a
WaTp/hpaHOHrDaFgmz9RfhltzpSsp7bwweevO5qH4Ws8u+MwxlDyZ540k79INZ/R/BYq70IrFIe/
wnYnsBSHDIdLf1KYxlLXuHQnnJow6JZM5GivLYT47t3PBfuQDytOENnjdyKpyg2XpGsEZMsb17N7
MjhAT8VHtui+b1crX9F6RbvehZC43WtBbVcQnl8OodVtcY2UplNsEPTzYXAkNLaMZbQfu0pGxf+L
7vOP7rmij4Ljs5ha7UvhweQSb3BuMLuD3NJfRLOTZvXwuPM3E5DrdZg4oE72QZT/JsuQsoPYYwhM
iD6+G0vzxtyXaFtQu1TYyruVru5XDrIQS2ZW1i2seoac9P9Xnr59qMTQvFFwpBtdsI2ZfHR4Tvj6
6TVGyYDe6dwVKvSlnaxEUzBTna8d46FUP1YFYjdIrJEtJKsb/OijDdp9aBpVfg6DWg3hukx0dJ11
s5q5DzdDInO8mi6QkSSf01/PT8gA4jJaV37F3DYXrxu9iAbZGyer5UXLyCuOZxVPWdlSwFBqQVlC
NgtUCxBMuPApL4f4/ULoFu+jJ8SPobA3Dq2JlASxQemjzNC5A+3L3xXwDlDdbnDjzQW5Q9IaBIzf
UY8GXYkRUoWRRHWR4iJqEw7s4koOwNidvpZn4dtHZoVegEaf2+1u1rJ9Ly15J29wkvOxSRN6bwEl
UYqXD4KOuF4873pPCDiJeUvjVXZReZrMelTohIbX19SGzC7oMtG3N8swUymUAsysFLOhhTceEY19
6KVOhEnkt6VI2dik1SI1A7KhEFTZ+bHidx6vXnTQFiVK89hKxDuiD33LkTfDN4VfiDoo5OBBTSBR
w9rRO/I38u+m4Z7hWY+cI0EtzUIGXdYw0fsJGwIsNUXcQ3US8De2ALFWHkxf9xwaplN7R1+3QYW6
E2I00/nNiwKRsoGrxXYtmEgRS5hf1iMiQsilRrSApM7UvS8nBbmfTHBENffrOH0VOGIabJIFr2rM
pE5mg0z1kiljhkPmnuZ3krFqwabvoQFx63ninek8ZzeIexBF9OhmWYmW++spPmLxhRz42JqgZzHF
9U9nA9t1Rbkz84uVZqVbNrJn8mhs4Wn70wXeM69iU2KXMeaRc4OV6wIXrryKXWWuuoBBPB7IJAhg
zW8cmbePKXQanXWdKxixm3VdCmaSTKhMeSMSP8hDyLC9ej55099A2G6gmxOnhDF4Li+aD/m1d+s3
iAU3g6stsfPulTxYiA6Pl0hfru5O6xe8PXSUGaPulgRaCKKQz6IWQaeVTHRzGq9P5HoB6lHsQ+Sl
JNrkk4MF9wvE1iW69zOJIzxHuHw/LKaz5nBej3DK0e4O0tKYR9l+l5w6Znwu1+2U+ER1SuaNGSlC
hvSjns7I+ZA37V3FReIdU6d55YKhXf+2woHT3l35t2/9fTiJaFB1wa+4b+4IjmSD6NCsIq/7xrwL
xDV704PrR4QyIKksYA36gh9g13QMAFZ6mU8KCU5C+v0RIeuo+hV89BVimvFnu6cKDyGZULMhmGtR
8Jj4EJgGjNViGMVxVRF6xRl3AUndFFsw+HLklMmB/9tP/SuA/+uZ/MXJTRs4m/8Zu/yjea5bC/Kq
wSYmDFB84er51au6JgJn0jsxCXS5ak69UCGtF8JsnZPMR2SD+mpEkxEGwc6xC4eaSUdO1ouhYn7F
9O0FBnULS4Pgww2S9IY+dEKwxbdGreO746g2zu66jwiNC6fyRiDTvct6IkBuX/iVAIysgtIBLs8e
szmiqzRzB3j+6+DMUHhKNYi4nZ9o8LuZH32ID6e6KpmYgMwVr3GfANSXlc/YFtwWAuSWj6AlH8fb
kns+YGGzAK2YgfcBIBGI+SN0Vzw8ipu5xhNx9H78gcJT413Y5pxEkySI+Ou2JeqcabYMI/DICsGH
s5067/34TUFY5gR6WS8m1vW93RhQC9jGrHFE9T0iPBvTY+BODgWkUgak9SWnSjXzl9rWveyteB+x
SsEqDM4sev/6dPNuAESH8PPOnZ9Fi+aEWOV4x18x9Z15prkX0RWJLspKvICPMBgg1YDF0Dx/x9+j
D/Up9ENcOXz9+LdddorJ5gketpNDHhQeGPrFTR1jB06GRHkd2/IrMM4FRNHRDmc0I1HwPcYeaCbe
TppNOT+dowk4/e5pXn/z1cUdAyY5qdPPaSdfpDN5Rn1gBXL1NHZYl1lvMBaQG6taos47kzww2IxI
18xXIbHwMpmF3phEFX1k3iQppjN6EokKdw8/ecYsNChEQ2XPb8BpHPHZQmfnqXMUkHDyZnIT4Sld
gEqH/Y/f0E4N7l6HHhLwjUezUMAmn3iu9EMKCEA1ASAQHwhEFmWlnYYocWehPsfVhlEaSlPtO1nx
SsBqxYup9vrdzD/0oDDfqz1Bjxgcab6aJaHb6AVIs3nvQRqIzaGl8YmuUZyP8Ud50L/IZr2fvpaL
/mTM8FcI6AEa25KXP1/8Rrcvm0Izbyvp4iivtZ2QO8FbA1q+vM8J7tyE7wRAze38SfrAhm03+UJY
uHyWbi8kwfEGpEJs7eHi6XQLlD6+mvPCbJt1XgyUf67BdD6m4nX2h7WxRzjilTKAcsK2Ad5X6KCu
8hmFDMA3pKqArfDjwErgsGh3qn5NBDVGYdIHDqGSNHXrBVl5aIKMtaASmV8KG4AoeS267AiBSF6D
iVNsb0iaz2TMbRrcDzKHy72sRWaiPlXHAV4NgcQKaz+Q1Kur/IDW+3rs658UvfIveTZh1CN/vmNc
YrvfXublMf0qDulWsV24C9AcunEoOIZ8aORr8aHtXHxrOevnNbnYrPIRxphuUqCP2ypk7A+vLzov
g9Qp1/hNs3V6Cy0YeW646h9ij2oB9IqE8wgMe0p0ekWBiBge01H61cbg46fO2AIHFUHDcBwIi6KZ
gEyISQ4E92w+V9y6IL1ot1yflbJo99eViFcDcHc8Ln0jqxGumvTZlb6uzAZw+l6nUJXMijny4dLq
vNC2GQoRtZOs+teC87wlKaDwQT7pUWmg/oMi7D77lD6uqxFc56tqfwQBmfS2dOiJChIn/SLzoXC3
pQwVJ06FH4h4x7QHnkNTq0wAkeY7egLz4TMhWiqEkQwLWCMy/kANsX1iwpSGpO/us1ucdHhuMf7M
EsSdQFiUhQaZb7Es7n5zgM5kIS+052QwzxqvCt+7Hz9z4I6KPTphZz1lXhza2dWuvntLR3OCwsUN
vz19zVc9Xg8s1HCJWD444Kg1YcsTzOl7803x9eJDwfKqApO3ZuVUz4oIc/bAo4QtVC51WEPFUIkQ
NKxo+iTUWjYEdtvSzTnIQocumkeZPULPcpsgCv8ULYXZGM3T7yv5IfBsGoT+k0DdRUgLz9Kp4QUn
TvsSu8ftmLyfuAaigGgrUf2cIo8iXA3nf0VyYymr45UMxXATQJjQbrYhtuYCPy7B6Aykdzta37Zj
ygbeQKyMv5yBEt64lXzsoDlQbpjOyh35OZqpkUfmNKMdZdmSznSZc+/prhCfinpPNJvOgbpubvcM
0su9KZ6g3NkT3ZDacFw5toK4pNL5cMkqfI9WNfceVjD7KL/0L/rm8nLGMrJxo1Oyyp+RObCHjfTe
BOFSWD+KInYbaIvIo6+zfFXWN3RsRRh6P4yOCEuZrQ9XH7u0YZO3BpSps+K93rSf1SZbI92GUF3t
hgexd9ctsmIEizVzbqAUO5YkTd7nxL5UHj/Eyd4LMJs8H334O8p1NVGN6ChsN7QmLDVqaPOp9XUU
TE2voATABRRkginmAOTD575zW2eRc5pi4Aqkr0ZOsQw//wRaKLpBosLQDeS1n3yd8QKzfFlq72Ic
KHkCpp8E5w3uNZiIoMXvvHId00oCFkcV1QoPwyn+HD8nkdm1zK2jA+HfMLSpN/FpMaMoEAA1UKxC
xFpU0RuHOJtAeAxwTHePAU7cu2LxlsrN1Y4OHZpefIJP0WsgPmh6qGeUo5wpTp+TbvevoD1QsEdm
uFiTDGELId19w4k33xQFiD/Y9lVIhIFaL+LCsf9+tdzydPZbuwhw2rAOUSUyCdhkG5iQCcrp2LwP
tB+je8CZo2IA6kC/E4gCYr0CbV9fqUMh/6hsKAwQgV38HgSa5lk4WoB0njIFhUMCTkHOJY58i0dv
/elc/3rVcYc0TQQirB24poY1OciUxw0H5J4rwReVpc7SR/WV8au3KacOImMGoXAg1pl5HDfb6Fsx
yG4QRIqKWrxeJs8lXg+fDefw05X1qJhcwZhuZvKekt+tdOJbiU9akwaIfyBfnOWzuwBbHB11RHkm
vxDTnLHsWWhmtQP+G28kKjAIFqoQzJ/hDk0ze64dy+Vn7DcOQbyvy+urZk++JgaQ8JGjcuOICsve
PXPj9PfMj8GU3Ny5HYD6veIrnbXr5oBpeRoWCrGsdzvc+AbZbpb1Rustqbfiq23UXOr7oQDboguB
oWfVxv5mN++e2tf3zrDU2WVXf1a7aAhuwBlE2MtynXtn7pH0fHFb1VeOmd2PyLxpQrUjxa12CjEK
UTT6GwD636rTIXCzNOUpLQ8j53ys5oMskN5RhfR6cojhD25mNyJUWkaw2AJkRXTYNFbg7uHEBuNV
Wjd8u8hWRvYB3b9k5lGgxu5ZtmifUKbmtfXVqdkSQBK+JQznXJepJ71Ntwox/zpdXBP6Hxgru68j
T8HOTs0CrXUapQgEzjYfLJ3YfWGriB1zn1+4IHqzlDaGo78lWwnfHvr11UsPaWoXEJUcpLN4mgnT
+YiDown8xuXtveolhphZMqtjdqwa17iZ/H4VSEdg1WlvhXa4QNHqQHSsHDle2qZ8ub/lqHdGhP6T
zWiVrTtUDY3DAJl1Dakpu7FhixgR9ymf+rqPGruvbUCQyPB5G2JvDMiC0rk8Dc6Sfb4jKpZa1a5X
/ekxSplvVdwODXJablLDqXM0nLmJ43iXTK0aIIg7k621jPS7b+ZN72vEA8XxHIKCE3FdlplMghxX
TjZJzejMaAtbI93fhnBbYAELSt3t+0VfTrWP4nKSp+tpvR+nX/dwUZV4jpyC9H2p2FK+OSN9dmVL
7GEfV+tasVvIaUldc/olnIEvGzPtY/IR5oFaz6TaneTUT01NE5dcVZ+V1pPRFS3nw0KVN4niFWgI
DmY1/awRW9btDHM39q7tUaeVnuSq/wCDprvj0nq96oCz8vewXOXTeYVs/ZZwknrdmSKAdf+gzm7f
Vs1q/EVQJqJEAjmGIbRnY6ecaNwgH47i3qQYfUfsIlqWt9kos+jYup19iWyfr9MGsxpiTyFMItoo
N0rjGXgvFWmQ3Bp/VwXByc3nM6eKd/nUBsutE4f+p3NpRpOAfIsenJIaEtlx6dRI4Mmezq45yimk
/LmXnuXc4rHkJlD02VA7WWvdrpsIPCF2JpIvw/UGNxX8cDhlWlmq5ZjNoBEmt+tqSbDeLozkKUms
lH+Mnan6xSdVEQZjd2JPJjSeLDLNud3MSbwVmZY+p8TFmjlB79i7ow4czRPwv5o6t1uMkZBLnLxd
ZIpt5FYD5NJ51aaXV+VbY1hTWswi81KKegxF/oaM98gx1OLZuJul7wbi3FsgsphzmrgaQa1katQy
Sqdv3Tx8TtDnLp0ULZ/bbiBUSnlLmyj1rgSvzjWeDccvigK3dMMFUGpzmF9Ku0RzBwa50iUnSN6V
4yUVBZlRIQIY4F6I6Q+TbqZ1b9eU7p5g3NjEXYps8WcFe4hsnVVfPcqpaKWqKRUMgU4TV7moR9Y4
DhIonAurU+1755A9XXbUS2m8i3qrf+Gj1JMZ2Woxdm/dMkM5Hvl2MDV2tVu1sdnv2s1ZcSaNrZVu
Vu86nEhtFUSZyrzXPDlaTKdBQ2PaF+mXDMU+ITtZIpgJ35JtRIwERSAyYplHF9cYo31qubjlkxYH
Y6y74YAyN3TqRhb/2DETDUqH+B+/hpWydXmhqmDzHz0j57HVvJeSrZHMZc9ExR3S8tpKL92amlN+
aku/2JbkmhMA0oEvAVlK9qS3SIaSzAMdoUqCNYhKq71s9cI6p28RcyTNTvrqz9TMgkvoXhoKxDa/
vB4/9SQxqZVMV+errcc+DXXD2DLwcBFW6J7N1bMbnQPRpVVb8WunuAUtzvAMXoHyaQAxL5Wj8xTG
uwGtNbuWby6TYxu/NzcU7LqnCVyHu+K+1JNA0zdy81KQ00t0to3XNyqZJLVwDirLxJhnyiYiB26H
uaqT3eTBkD4p6dO1IufvLnYqOd2NkCxaReo2zWdXqrPVBrM0JfcoktemWo16qseY9HN+UMabtDl1
k4sZSrlJPfgy/cri+Y1sLl8oYAd9ZU3H/8PSeS2nji1h+IlUhVC+VU6IKIJvVNjGQgEBCqSnP5/2
nJpTc/Z421hhrV7df+jmeoiBbzQF96tZTb/YV58seHX2JHcLsPdLrCLDUzY3yb7wt6Dz4jzLdDO7
Q0Zx4rxg3psv8ezd8oUqQiugL3x+8x9D7rJNVdU9a6ehDipmSk1chcrj4UlnAJmyX6rgpt3mbew1
2Xpd4UQeIXc7MSwpM5vBL+uVdEbXt2i1efVZ5ndXVuxeN3vD7Qauxh3k3aOLOFg/HI3X+HXflZ0l
9cmU8rGMOJmUzNJ7W5G9Wpm1ojMMh65MhtLTgAivbq14bHBFdGrUlyx8TsHMQkaSKdb0aT45Mxvf
WN0FX0CkcvcG+JL7TmWC2Uq5e/ABt1t4rjaSGhqMviklc/LcSHdPvCN5c7SbM56HUIRPqxUtubTb
D5y2+6H4Eq0LyBJHeE34FsxbZ3XGNisTtUyy4ud1c6YvL2eg8rCY5qcS/RhxhAGTV1vLicNJxZAw
HFqiO0UFJrrVib9Xeztj9tDD74D/GEvf+Grun9eGPBfIYZ7++7lEgDXJfRUxRT3LXmFP4/ku+shz
hW49cun1V7/neTAXW04uugPlzU8C5vJF+bmcXo/9ZX9Vybk+P0SUC6Wi7pDJKBAiXSR+VhrMGRmh
cZBkqDQW99vT6ruJUOMOlyQHImm4kjwrh9g2nMP8dQXSGbM78EigcnrrUDI0a/6rVpE4jLoeJQZD
1itb9LmDT28id4yQjgLsK+iJvxQSrbWx077LOYs9N6fD8jXy6lZRop50ecHn+Wen7Wp3UkJZTAqv
622StzwPDSWU3vadlAatzI316N6vY/tafcHnqAuyNh9ccjF1oG796UJa8TqK1ABRkUxjVZ0ECssa
EuDjZwv1Vw2EFeDKZH0aizThSAJ1AEFtrRe/Ax0UkivyHfi9a/iQvUzwrq9QuYYXluLV7fKwvoXF
m+/fZQcWMlmoIHmV5tyBJsCOZqLsvUunF52ynn2u9gREjt66AOGQsQXy/TLpmzGvnLy8DtCl8Xvi
uXYNBzQVD+cj+Rpv+AYlO1yP5S3srvGZb2DXdNnfBLEca/1TEiOXJE3vp9U9l+wElgDr9PYAquW5
/MdU6a0JdP+KCbOcwXRfpQygtnF6JsmgomBgI2wRg+qp5n9kc7JnS9nyjcKThYEGOS7gLD+R4EyC
8g3towfZoTvljJFb3UuPG+KCSbd51BMw6FREqsAmIPGHoWIrDyyeBR/0CasvYQckvM59dF0YVD3S
fcVH9oqikJ9m6XLJ1Nffk6n7PD1PIlk/HCPpP4Tev9ZC5SaPkA0dAWVReOXHy5H8Co12M8cNJzB9
7+wkryWV+4ZqI+c2H3SHlKFfru6DfU9HLePYuZg0loZz/dHt0hX9NnpY1aHaFPHpFckL8KIQVAMP
oT5//+SxurmjOS3N6Q4puql5BXJK1vqyAGNOhOAZgEmezbN/DV7I3gIA1Xkx7+aTuC2sZkU4JdE9
W3ckdX8PiDGRjHT3iFr/4xXBy3klxUIJPyFVPYQZ9tjavrE08aPdLKEyjZfTo4NtkoylzPfUtvL1
vswFLZlKjvieDa8ko/XLdXavXL59GhRi9ELquSCGyYvJb9tGK1mNG8l/iU72C+32XNSlNTlkm+Ik
iQ5m1XKkpNQDD/8hB5cvBDHncYn4BLjX7l2RAN3mQDpfT9LXPs5XuS/5yjcJ2a/SjHORd9T3/mTR
Qive6SRGVRpeWSICpeqJOLPqXHWeL/R9R6du7+YOjOmAz9ZahqxYYtxnaMvBmtHm8BOXU8sUpcKi
AvcpCb+yXzYFT6WgkMuXzTpfEjrlADcCmalZ+P3vE9FZ7rGcPeUbXaFP9TWOKiL5h4wEamGQ38xY
QVGOxWL4+v7suFtUDVYWDst7WCwvqebf0wv9uLgcpD+9OfbVVRHZ2NPF3f6Ek3WeygHV0/G2I32m
H1Mf5iEsqyOGOV1+akpM7lNYFSEkIYu34y7vXgsb9fOx+m2Z/OSpxqjhzjaWMrOFEWXA6DHWWxvp
AX6IFD6gMC35qU/UzdTTE5UtBw1SttzKqBIzt/cVCjcgq38EXn5iw/qcUWyX23cJ85gxPQ/JrItt
JiCnsTNMFY64Gt8sE3upEVUmQMbYTr4Kavq/fFNY00X+paIboxLWnBaztlPNZIRUPfavTyKMXPMa
v9t3haO5+cY9MD7M6qsKBedOkbbI46d7O2oIjg8fh8nyzAyMmkg95M5jTl01TZt1dui/+ZCDugD6
5lCDKuZzQA0rS/0tgXkEppcUKYif3fjPfU59/9r10SSQEiHJFi9Iq5HYktcq/agy980mfJrqRoKD
mRWE+ikVG6iTDNYN4+QXQb2t4s/q7A4eyRt4HbASbPU0qJhsgIWiIupVSMjL5Erx5JEB3QOw0Fnh
vBPUEva3AIYpgHZeUaKDmhbI5i1jd7YBfRwtUiINfRl3OBsOo8hxvO0JnzzQHXt/jzumlOq/L96/
al0KSz4CbbgSbYxF857eZwjIbnOpsxTIGsbTuxeWyMvXnJ/BFt5IOpQlh022qSM2KasBU0v/LZSW
uGug0d7nkMcZ5Ol5BOi604UVlIoEU9a0byRUCQ/foK2BPp/uO7s78Ke1ZnGmca4yu6ul1SrcKCo5
muBpfxqzpHgs7hBoXk/tz8qzjPEdWi2MKt/yWmqJ+AVDkZBOrvW1PheYb1rCNR6f+6tkvfd3StHW
5Nxh1s6Hh6ra73nvTN887vcc0jUZNtVe9acuATC+BGRUB+AxM7m6uWgeKqtKmV/vtA5tecZmopDj
zoA4J0c9WsSjdoBGVr7uAsAEmnWet2CgL6tO9H22p6ILtRRafo9Cm66Fq2pxCVqkfAnE8qmf3VBb
OPnvJc5cPfjhCL3Gg51jhGWYJAJYPZmuUtLgtcYM7BBAZZQhnwHLqfJNvpteZNbdJYvXfXR93hkS
4sw8g7efHhYfEUXY2Ci/W9AoH0qA/B46FpkK039G7gy71UZc194FAyDnQ9gxPea9KALFO/6dvYzP
4pkKtLnQmSazhhlDpjgOV3typ1e7CkQv7q3WuyU5PotLPD5T9KPomED6Hfq7OoiEg8vi9UcwQehT
srnyZf+9m9jAQ6vR6SsFA/YI40/dPwmbmqV45YqKDIBWdQbrr2WMwYXOZE8XtMoVnbuLi4DD+Hil
gbLgDDHJ9lpypi6aSbo1dEGK/jea7AZoOqhuwAuo7MabRril7XNSHqd4wubnVYvhQ/Yn3zwOJnT/
nj/m54+K5zI1seODksnriWgqE+RjVi0Fk35M2qFIRv3CHqVBTOP3peGCVoNqyyg39QCl3hegsE+c
XPXfucImFNGo+4S2nKfjT39JuGRGkC3YdrGQsl6xYXT7y35yEFeTIAMAi8sdlQASGBBsusFYWqp5
56RbMCbGlU28vB6b0jIWaL8ZLuxXi+yn3op/nABWG7Xf+qaaoe115XjqTzsr5WxAY4Gg3MpJvSjs
zDbUTQ+jEdCzuOojzovRxLIulxNeP+U+jix6H+A+mQDbzQwP5vvUpwso5R2p2zhTQqQ1A9MSU0O2
J/F9nrtLZcSvFXPZemrUfKEwA+tuYom2tJPoss4STAEMR+e7NiTKy3GtFYfSKZeGLf0iMeIz0e9o
yD6olc0JQju8Ol41H5gJfpm/0qlf/AxBx/pMrr9YkuIW78rZvM1esym2ntajpl03bCoprOJxxtN0
jy/Invgy1gAFAYROKtZYXJtXps/oSCitgpuJH+ccamjgx2HjW4BOj4wbY97Xy9M5jvX5xEZ9h0Ar
t19PU3ziEBjFUe6EdHYnLOol7qQlhC3IjidHD16M6F1IkD4z5URid8RpI4XX4LoxPNGRwT3SbFcu
haeFRMoRrY6Zk0uJzjix5mkzwFezDhWrcM/phGcwnB0gQl8KheXbLqOb94x65msULuFojq0CBvpC
ugAswb20zj2WrPZLraz3BlcZIagP326e4SiiXxmtVMikxmbS/MQKnsp/4MrjN9rX+SRi/vj6jLOB
/5HloIeaUHdQwLAwhBDrl3uxX6dKNNWoZBQo+SRKiY83xGrEanrNyq8U7bh9gPN2y2Xuks8nxSqD
FgIFNB9fN8+wP9iaDtlKs2+zY4dWq/J+ji1B4zWbRAh5IV91ZH3DVnKjwi6X/dS9r2GuFxcypjk2
qstO8OvZ9Ftyxnz4YfHkbN257dkIJ0rqhFUaF4umcV5/MsckSXWxP+OSKmG/B1w+TSzAxxssgRWa
ZVxHpKlkL550qL4lNHhEBvI3Gsvoqx7e/lSfeE8qOF084YKg52yIxKcv7642eIvD2efXHmpNT4Da
b78mLCwDWwSSjspqluVXM5NO0/gZl4nG26M4SyUW2ahXQIvg01hk/0iA2mxp1ZtHnGj0PlQg9BTr
slF9Ymk4sXsn81F9xDAD3su6HcWw3/bOGMip01wtHuUH3a4+6RgLAuFXCHLOhRNZjntD+5MI3hpF
aCon/L3cYWWTV9U3C1dGobTjPGsezOxSIJ2Q94fS+NQMjtJV9avuzyptddV1HrOuzN6b2v2x3Rph
u1JolFzYT3J3cxrfXVS5XMsN+5gAcTmb+AVHEu5LHHfrBzp6aGD69IKi4MN6WVedUZjug4T8NNmp
uDlPKltAB5G0nk8qgvlFm09YA7DAmoV8urcmvSVu7x3tGV7bx1YIJ8xXxLMiBm8Em29TRt+CsQI4
NoPmllRXUs0al92iTaqGW+kWj4dda9Zzo32sd+bJMbPu7vNz9ABj2pQG7fDP7/QMX75SCNlbGV7z
YyIOnxboceyu9zPDyxRHJlPPI57ODSQcEwZyQVSadKk4O8bFNqTNQCwiL6Qdohzrxveb42ajdkvx
2HIbhd18sENaxc0UOGF1PzOz3CMFHUihwWGhrSGEOtgIZzybVRxTXn5x+eK5M/sxTPQfS5fi4ldB
GFKYRWc/0cfR0pmTiqnX7NKPdWeYeeMMXPrZbhCjFNaE9/kGw0hBR+TBut7mz6l9XjWJ+Kf/XHii
jspXN+oeiDbOf8mL7hQcv/x8udIlayAnpQBFlb+auE3ClwcpPg9MY7dlLHLZvKrStnMv73X2dmVp
O0V8ITAFbuIrla/24Zk+myvFw6KJdPH2ex5WOnRhtiZXeZGJy2U6ZPPivZvW2Hns+mNRW71Yr0Vm
GajNbkl9W9zuFn9tfPyKES3o7CWrqcMCsTz+Mf7wMItiVbXLhuqBFh6IzFqQ1JCzXav86X2DnxU3
ajbPXmsB6QMG6Ot8KlkvNaK0neKqorrlDziWZNy3oYLXoXb5JZ/t5UZuIf7lo34wRq+QL4pzCpe/
+cDzGjjEmvgtgslZKg5NNAyX5Sdqd9Kqjt6PtaTar2bRCe67Cxsyt/dCkim/xFAVvgTNura+NPGM
h33p4RAAtK3zxTMukX5dNpTisqPJLn9733eyI+JGQXbUREPnSBenxuZ5W0xe6+E6vwKNiN67dlvB
4XVJCIu7gHVhCI4GvV3MPh+HFdXWWPRggczpGSYDvs6qUQ2zdK9zQQHPiZXr4sVNvJOrMc9ouoUZ
a5+TRjJO5x4onTmdl7I7loJCmtNClXmmqKO/8rP9/DmTis4uncMyYVjPV8VpE7CEUlAr4BWAjEnJ
VUMxf1CQUOW2fuZzXDjHawD4mwc/bDeQHCkBv6T9RB4gGwpKu/saHeAXj+oTcxRkZzz+yqUsWZOf
KhaYD0Z6uZLCewyug4ZucKVV4wM9pu95vWt3pBC+XFvdnuvV4+wXuPR6AuI72wuV0QbDnO4kNPXS
0JH0hp35oF8EDNmtAuOrqt0bMoKAMznnhMtinKQYy2o2ofzTbEUPkGZWrk83R51LTMfmvMPP+y0Q
JpnpBaJNJm6Tny7a4wchMlnGqwpFsvwj++vjAMF0i2yf9w4vYjwX9N07QMoPiL++oQ5ct1/5z31e
CaNTmEYmeo0lDecnthF8L433kU2O6SckToNTgNzD512j+CH1V8l0dL8hpR3bhb+/L/YQsAGXMDal
qcxuFApnGOqfQ271sybEC02iCW2cuS9KobHl73iMSCbWOeZ+XznHew/vk8sd0RfzXy89ByQYLrw3
r2suynrNS2tdRh1YCLiWA2KC2lgAsxg/7h3pyeuQWeHZrxP29RDDwzr1jAKJBFxdP5hDiFacjxm9
WaBGdB1Gr5UfcRTY41E6tl/onPxqX3sMCmVcGugDO3L6yj60rJepS96xnE448abfTSg511+FwCbM
HqHGGgSwovT/JM+fHtSE2kJBrvH2Gh6yO+EEfZAC106PWbSy69PFpX4xn/HnaEC1/vE01pWb4SXt
dk16cTsEVKRltoH+M8MEjtlwEnfzyjaQ579cNRzFe2e8cmJpU6uQeszztXTAb6Y6NBrfoM+ZDbmJ
1eKOmI3MLV9XlKlL/fu57hYcDcT9e/zCesGxYj0fVo1g3dZF5ho2iWJl9NN5g9lcA4205g8ZAKtt
+2HY1Qx3oZzTEM9UIL8sedb85FivmXeMH+wkYP8OmxnuWyE4hzevte4AfSRUr1M+72ivt+O4Lr9e
J0pFgYYFqzF7hQ44TIP7Tweeyms01ZW+6nz6KJLLjb5JGv0j3h99nzUz6qdMQONst0iFYnmmzwSf
DGdRz+pmxRJVM6tOS2r3ymlPxjhfgU+ktq5+a93mCC24qXPyCcFxyr884BFsp3sj1H0muPnZbmof
PkuANAwt45ycG3AqAttvZfGM6i+SBl7+1L+FXLrxp+8Fj834RSHgSNvrpjmWCazoTET5m75oMd2E
/XII6uRCTzB1Q2LF6i4dEnfKW/GgPc2zbCoIEuZNqG3VwmyPt237R+tUi9IDyDCUuaoB/GCZB+C0
c3KZOZU7uTuFDEP2+MPZln8ont3GR4sBOETFRW9+IGYXO6VygJ6YfJcOUcCpWUQ4g0loyy/2U0YC
W9nyrv56zap9thPpwIO39U65ULjZ6k3ClpOqrvnEr4wCF69CF5yjprUKGpF4t4t9ZWJjnO/jyeL6
k2ETQCzY2uXWoA0Bvui9ghBn3/5BQ4QisBVBWbPI80liA2HGNx1oKokZt5xRb/t3PlLzMK61oIkk
AmsGmREeoQIiQoRu2FMDb0bj3TzthRJ4+GYt36HJ0jH1f3eR8bT++8p1rn7jWf7q5p+vNqQ4WJxX
95iTBdQAuEIloHbULMN6KoB9aOEYTu+M9NNBrRvy32Izwgs3b/hGchHWvhHeCWnd1SQcqQBGze4F
DbNWlm/XYPjVLQRFuZuVTWKdkno+uaP8b4oiGXErnV7+TVtinaoJ1z5DBjV2R3jidGAnlNb9++lf
13hB3XrFa+ZpMm0ztzR62Pf4R2SUN/9Sb3Kw+6ZbqNF1LEzQxRxqL6dHQjkrZ21KENfwiEIXrj8p
sXGj/HUxpThAW33sAuPvEjz36Pedq80kVvsJzG8eplxqvj4vPymrFzoikk4AOWSEDbQHEE22v0v0
3M5P2Ubd3JwPw06VyfzljFG8BnOBsd5130IcnUnE22Xhlp66moqOQho+n/ggpejnGzNtrP5pTVdV
aVHKvA5i5l8ZMbG47miwcPvRHVpmXL/F32uEJf/p+4SPfK4QlS0N8EI3h+/3DjriQmZAnZE8Vp8U
vMCZ+DjXOIxmD87R66Y+fkKOvTced4IHx9JlLSzYZgK07w4zp8f8q/DO4CvCklbab//FBtkXOM05
4JZ9OuyQ0W6GKLP+0JWsrpnNK2ITEUOyj/2OniwpTqH31a/c+5zaL6UAR6llPVIuS0pzmjpvucaM
tTOHsH0GmmwP0XtHAXLjrGZxAWqk010Pa2eLldcsm/dyAAukS8w5fCAJEChWzItoPud3IDODMaSA
0+vM1F2SDYv630BykBi/+ZrlRjiFds9Rwp+0k5K+2sVkU+B5BiD/sbTCahMsqAzNAExCrrkkWDMi
6wzGp1miJ1ppYUtBt5MCOLQtUwETYZbHSFK8ek6bIJMfiA1gI3gvqzy+HGGJRG0+yqIq70H1SOXv
Zqxn2ReJk6opLgf3RpS944gc3bHCoZ2p0TlisHGieTldsAw6fXACSYvHgYXA7x6nRGMI47l8v1E1
4Zv/HCWnDv+7tzqUGBL+jrJVrnh1Ct5AMGSV16kW5N8cZxyQLA9SIP4FjsDSS6udEICMEIvLU+V+
OCw3Ohrhjzlm5iHJScTXaThQJBjzqoQdmigLwIy1loDHZ2Bcg50Bmd6Dp9tC08/EpTDL5g+wS1dK
ZXeICXf6j+JJSwpdyhuGja2ZixtxUEYQUx6NNPeAkMAfQ3CfuNKWuhaUdA947hSHZ7ybBh5Wr4xY
8cTRxi1OI3n3SupVe2w+1kO3bn81bM9y6k6pPRexuHzuL8SdkDyVREH/kUFEDDwNzf7Kzdy8Fw1L
P6FI0NIp3n+xSMYvd7SSa4uzgyqdljA6ax6E6QUyptOzviUr0TygIbuw5ai2Pmu8GTZd+kiKdDyF
YqBj90Sivazc8QTOoVFsgW/nV9Gq8G3t2YfRNFLB/4TxlHSNJbV8Qm8dGsLgxHW7XTE6C/ktgIas
CabZB12EFCYSKaYn+3zzJkt25U3zfX+Asz8XkHZEZyogYXYFiH3bSkpKaT5QxQE5/zuFPfq3qCvs
8a3H8RAfQSIQIWdOAzSjfgMRXZDFrWo/p5dD4Kj7TzgOVppG3VynitTnRYAEwnqdujknyuayqQJ+
6YOD1Cn/RlyTip7LvINSrMh9vQ/AX04u2O5LapJZBRxNuC5n2FqnYEhrDk+O1TexQP0m24oEW151
NI83FhUoI31r2APXW6jXszc4xam8rYAiSs3STjqb62Xf5bHIZglRpVKGgutXA6oEF2nknaoURNO5
+UUKZgu5AdlrgPRTQTvZ7qh41/3YFbMlJ4P3dtolAB2pag3fbb5+VLwFcxwqT5JoHAVicKd7j28s
EE4BdWObnI5+1iwxAtLE0ms8AJFiTcA9IJP6mXgjPt/sz945Bf4ic5IRty2uIJs2lX/pCPYvyl9t
DKslci2yHB0NA7pF57Es9nQ9+ABsY8nCEyn/EIwrki4t3IHNJOMAO1qw7J7m21PsmpggOZx7IOXI
VHyM05Wp2XQyG0jOyZdvo4TMbhFP+OSJLUmM4hGAm1nDa352JAxVbosAIx8P0KXO55VkKwjtmCFS
OHW7CI3tVfNehZ8bpt7ZFyV+Fg7O/AEUZS+TeF8hqg1vpAmwiFnpeZWDQNWFdcf0gnLv4eX3A6iI
PngTuvIU1kW2LoHytm7bHtYLU/1C1G3QKzn3+jqcnO0KzJPWuq8I2EB82mAk5yQn7OzV+XQ9tuh7
uzcH/e1CXQO4uzQ9pgawGmYHC4eLi1MaahEQz0xr7x1dXJLBJpnsmaxx0PdADCMIB09t3o4EFWUk
CVSQqhHXr6y+N+F6sSfA+3wclSzwzpFLutmTgv5rnJJ86Lqy/rBfW8c4igAkotN7uXuONVuwRcJb
u71wOLS7FtUdFbM2IxpSs17mxBFK03p7cyQqE070jnR+4mcrmA3SUH2fAz9qC9aTssn/iD60ABmN
ydwGJYf9mEGI+MaGHMF6xhBLvO+B8DA31pOl6rzm+Y41SR6EEmLNhUTjasZJgBVvdK2w79TkTY+8
SGAuEsFqQQlRqlZD5godt9PJiCW77+jgBPlACObGEDDaZcrpP/kGFhy+sdS3sJ8+yennbYIv9SNQ
iYIHuJ43eIXc6dzJQo1Hwy8tFQKmtorEzhcQZJNIEIBT8tC3YF1s6IToPbV53dnPuHlxJ77dx5sN
YQGZPH+c8/EGloFFdVzvB94Q4Nfrj6bmW0obXvLPPSgObahQEc5zyq2RbVMjw6bNDY2Izs6DQxWl
McUpTiq6B2LX7X/2w9ghRCSO1jMVseNaoTxbFXN1Z3XrorZAB4vf5uNkc9kgpg1u7mHnxOiAHQIC
UDeJQikvzRVmBT5d63gO+/STVvvLYYghCdGauq+/qTuJGQSQnI+gaOr8s8SxArU43U1pLgb4yqtX
0CthOYCogpXd6jxBQJLeOY7kn3FoySx6GsmZ9z0xbAAQqFwJ6np+ccd6XPAqlzKJ4DVQD0Lf0TlE
CkwQfXdgnpgzqji2Onb9wQ4pHZc8clvzPvSTuBI0fqdzZFyImA3zgWOC+E+9X7nPCDIRSRQn2IPI
nSXP6JHKiNJJ9bu4Ba4nTaP25nheAqnd+dIT0/eEnotwc1QEuPu/ISBmb5+JSqRqxU8WdQFwFYnk
CwKCJvE07KBDW8y5NXB02YI3iXWiHLe34OWHyuwey+tyO+zZLjb562TXfFEg/g1xsx3VMODrGy0Q
AtaIa4SAmyOV0fvIoKCcBQfdLKiSFNawy+gXKeTHmNS7v1cwfnnV/NA2GGvZeNwoxHxIiDWr62l3
m5t13bH2bHYXvXvoK2k1M1J68vEyvLGZMZ4CUV/sx1bW4J77GV3dE/gdg1c7CkHkOYgSshFlJsxe
jpPmVNh3f2xIoZPdoWm1P87I70Fsu5zkYBKNQzGUjMSADrpR4xocuU2JJXYlmI35RZuUK8DSKbNc
+Dt+hrdYH1sHPn3T+B1RV96LvIhAjTLwtXFKSAX0omFUrDHKZFgtx77r44A5lX5RZL7O/XiLi63h
Q6TgaK7m1PRyCbNAr6AIbq8ngxKWVVDE8kaiRfV+Qu6x5tGjrDkN9uTB8U7N6WBKxQwZar8KZTfv
buRjsJOuDHKhFOg1/FhHFhR9h3JbSp8BfStMNahmwgoxxQ2GWYWp6WdPcA3SVwp4bXHDWDyAe8bg
R/EH8J9zWCeTuHlkGpGEW+j/4Qtbl+5lsw59KASya8wxZXr0AdspC1gw3fzMgGX5MaCdBf3qHDFt
V8CnFWQ4jXgpSVJ9nEROttlvqWFdEtuwsku/P46ymj68wfnjPSBBJh8hH0cCAtF835QrMaTLlP3Y
9b6WtjvD6X4gfRc3jB9vBqGObWwIOP55BkyUv82z18ze31PUBJ9tnfDrkVTzwljy5hl7A6Zdxb6O
hRcgBoQgYBXtSJ5RCdeeOYJLi6Kx3x5s55e8K34+FJt3+/3LSzDPX5OrDdBHh9MybdLnt3B1eUDP
XQtKdzYVGlw8CdbzMgSBIJh3Gw5UAnUD3NzC8KBM69ENLkSvYj8OlgA4jPJuXSBiQZX3XigOmrIb
ujtpZVh5XP6pcR2BI4ohbBMHeHM8rzgcI657w7m6H1haY/BXf5BdBLAoYP1kYl2sALd/rAN7zFg+
4J8ABXyq0GgC6vPc/ANpYFcZ600U65wzaTtJOxIh5KrmSJHzSknf4cKDAYn+LPNZiOadc4kc1v5A
b0ohTJc2+z/+qfEjaFA6+x4M4FKaRwkOqhQgQ6WXFTxYOKKUNAMxd6I3BnPCgkvLFY82KDSoLGDR
Od113gAcKQXlSMBA2zG6EdwlpvwGJduMY8cM++9On5mBE3ar433e4myjYSCVQWVuS4sv0+vO/CV3
Xf6tSf2iNy2gZ+Be7J6Qo+pA2l06IeMCkjE1XC4Hc0slZUZ/0I9wsITvALxqAgAF7wweO6LuWmh4
NVzOg5NxIGaLfwIp/LBObyBcZVia7DxjeV4NUJZdjGDYPLAN07P55/vbrY55uzL9OkXEyj93vGc5
dCUSASJt+AeQ6/zdKWNykhg28RRVDFJUDlD2N+5ntCNvH72hmSR1kiRjuvk0uWz/r6C4PIfL31/S
3vndL0bFBp9FpmmlCKOJGBc323FujQpFm/8P18nTdsI/2nA5S3qxcDBS0FtlhHnD6jZDcKyTm8mD
WQNH/U7M9Ek3TND3a0DW6KnzeitRKBWWkqj2zozDs0mrr7fJjU7JAFrz0ByRhh2Q91Nrc4iS6S1+
Ti9scVfO8ot1GpND2Lz4FTIn3HXecRIXGy4p0f0arUAFagWGCe8PvkNyKZudS2noob2DcGSn3KLx
5+m96Y9SAYv6foLSSDUTRwiThBdjJcOidl4pGJP93ORWSn5amkeGYV0C7uvOkkgn8dRWXTAJjh+V
ROJuN/TpSrA4mD+DHetmsq4RjALsgnwtSQlBwCwFrzzvZOxeRAZQUcOO3RKPOr98YNkP7sdbUCIc
MsQHcqxsU5iS+HhEDezxdP5dQWfzNI/jqgsTHXVPEv4tb7wEjpuQP44WzYljmPtoicvGAiA6+zzh
5XKcvwdJZNqUs034OtHIj9eWfpzkGhxSXuDY2s/kjZM7mYe3C/FSxLUZH5zSn9horXyKasya7Aia
0UQR55IDls424UCBg147HBo7b3Uq7WCxOySSdaQDxLifejoe/vJt0To9JB6c08P/+YnjdP2kDw49
jMbV7LNymYnBUnvzeaBFZni8kW23pnW0DiS2BJTFqULMuIBD0jyHktqwfmLTSd58ix6l/pqrYb/W
3u9WnWUze5nbobPbxYmT/v3RW7UMFJNTFD1FElpLmofRN6S0hBhIgPZR5g3mjgEdxOXK/EMoY6a8
AMtBNMH2dRI/pQd8T4MAOHxUNjWt6MjvrV+6zzK/yXwH2T8fPAm1KW8W4FrhNWYRiNYxbCiuEnZx
7t4jngM2AM8PWZOL+NCa69TfyrP9/mrO54F7Nbe/y7e/TuIflkF44Qge6LCEQxFn79PZjwblfwMA
v76/aSKAgR/jrw2YjPY2Umh+17uzGb5Pc09M+13+Ggtlsfzt3WIrAZwBX7ggTlhk6TCD7kyzQYID
hainmV+KO+PT4pddrKYhol4+V/bKmLZegG0KSo/zTHUElCEET4GVMsYHsAeWC6ZaoMIFfSDtfM3W
GOVALKhx5ecchbX1ezH3c3dTzj90ItF88hJ+oYIJla5QwKGDtddMNWwDCUnQqt486A+jrcv4Ziv2
2auQKci0/IIotMg1nv4TBgtEH4rDi6DiLBVjP0QV/QnM6Ne30MT1ILTjxKCYxgTvEXd9zaSxad2N
ZmfIBCzBBmzLkfAU63EjXuZkHVcQRUrNBkqFs8NFQMu7A3neAgRT2VEwXAJ0W2z3D+uB3A0J6g9C
PLLQ8H+knVmP41jy3b/KYJ4tWNxJw38/kBQ37fvyImhJ7aIkiiIlfXr/Ihv2VOUUWoYHjW40qjJF
kbw3bsSJc05EETUo/qX8G9IfwYmYlbypuiAvQGYtL9Jcn9jbXxs8+DV/CfuEKqyeuUM629RFLxmz
BAOOmB+nc+8GNLgPbKdecf3XvbXgq7CGu4cw6oPbspD8bp+NKkzSE3QCcsdEqDMdKaG0LsUXur65
QluWNixx1qQpsQ/PgJjPCJMT/PgTrX4N1K9gAN/e7UD76ooKuYi+wk6twfb3GgwnuwdGbd6AuwbX
R8JTCoY17nQwsm2afgZJAFYsSs9hATzXisBAoKWwuKH7dZ5TCRP9FlNfMIbh940a+5C4l3pwL248
yOnJrbbZJkgGcGt6kpmjxeCjZeBCywMRpHfVkjN4uNC8BmU4PytPuxNevEEcjmVceM1LNtA/Pav/
8EabpJXXyC3iRkPynzukzCmHEMBwwKPPXIg0tutF6+2GNeNydt0ivmECvZlbw2OkVm2Pj15v55Mk
5VhVTw9yqntdoogcpP0Ha0AOp8zT68zx5o30d8lr+XL7nKdzgfYdv5+05NhyZouMMxnWCUDhDntr
qgMIkyqtnEtMnrWPCy5xhfuf9aasKbAMEycSq3X0Vjxs2u0FKdO4NowivSWVGXEzd8PwVnHDFjfN
wvIWrcUi4UzfrAnsI153OKvXSVsebr+vBkkSbcC4gno0hD7DTmQ5Uq4B6R8Ajr9bvlF0dZNX/YEr
cJ08Jeo2mw4y7KoHZB2VhHmxbACPa2MmxqqFUIbT8svDnAN1Bn3nh3sZkyt3r828OR+bYzxagBXt
YKF4FN0Nb9HnBN61xmHBmv5i3KI0uRPqM9D2OksDf2wePCpCd8x4L9YgCa8/Hq86eJMRfdzV2HYT
MviqP6TXXY676x3lRjfyEjlsJcyuqOos4Ta03j05dcls3eliMQSY0zoEnRTfFZ5+uFnfoxKrGM+f
tIXtPggsd4J1w4IHt17TUY5JnuQsZGetR6d4VO+CboB5whYjWsoJ9sJPqZoQU2krNHEdR2zFImJd
JPvJsHUj9j98VpvqexsfGy7gRiYcIFFzR9g44RGFK7I80u93CWkZ7TcpRrdbBIwDlEgtN0awWCSE
ini9Ll2/Np7WEuFDnt16xAIekgkwAi1O1n69igv/O8AEZSUifoUj4drAFQiqJ4BhDQPcniWF2S6B
zRDm8Dw1jnCIU9fviAYJqDEk5Uz5Z+6d67LELG63mzIBoYhpwiBLuQNyTmCAwt9YFZvKzNyiFHVp
YwpJACPa7lXzLAZh7ME2xPv4hLG1HmBy3KSJCwBJsVwJC8rmHVnwLnpCaXhE6cTy92TnmJv7NHyw
dN11tJXRfrfVnsJ+RwCv4zB9pElNBD70yHG6KBYTtXGqbQNtugVqBsE9QEd9jIUyajYps1qUmqRP
0qikEsVBkGkS2HfeNjinU5QqguRiKjnvwVYkJ6zdGwdY6+yKlzuy2uaLonpNdwvoPDA6tzH9urrG
4DN+2qvUq+iKwj3k1lNCIs0T3/aqdJ+4+dUBECkDinVLQj4gHpsMdxgO+IgAQTGN4ySC7JjmDgm/
QPD0JnkMGbRWrWaOTyHFBS5zPaODb3RDFhw4JdaOZBMJGFgTSZ7/bO22DGaTjqNJ5LmCUr7CE4eL
sBYMeLZXINIm9H+4MphSE2JAqYAnKuxYZhK3dTKU25IzGzvSokZFz4aPAA/Y2vQzdR/sWmGsRtlV
+oWPF2Q9j98THa5PP2UwO3qfnoWcAKUcH4lucevdoS7QOGpBJa9Bb6WBv6iEe/42BOJqa11oXRr9
pQPfaUzSzZsRBjycG456VM84ZSiIsuC74zJIpUIXHniLSUmNSp+5Bhb23ZO3WFDBjF9b3/SFJwjm
M6w8kwN4OC1HNINPLLjqKXaYFOkGDcwlTFK6isUXTe/DcXTJ6/icAZe/MZyAY9ItlzTEr7rcAvmQ
EmwJTII6ppZX5WA34pIvRoH2RSanE4ZyT6sZdJ3D1TbOQK8bUKqaDlDcG2oJDStX61vS1/HQ1q2f
2K2Cnd4Gp9578z0zz/IQ9EMNicRGqgTENzqU19iknGIWidJ+d1goj/ruiQeD+8LMqxIVzPsg3Mw9
ZXplnTVLmmHV+rx1shpKxT0qeALmBTRwMuIRlMKygUH8lmLWmKah2ICKNXSGJSgckyZ7y6NbHOWs
Acc/zegOUCLfalfsBMTV1nFHx+UNo3YVLyroNNCbKnUVQMYIbmR92NIK4gRZuHT8fLoL7d52H6Rh
dXzD7ILZC2y/fhU7i+a2nX5Jx+JKMshab9AT9/o0Y89tegCgZHqf9BeCD5FoyElBKl+F6fhcHCCF
XPqFaOF2M9sCS4PBxe9t+/fls8QjOrxhfHCJ6OFDw8qPdXMfPLCHSOkPIU3dGNtNeg1sJBVN58tk
YvDcvc5YJbBrqjTbth0i+YzMFGQskm95aupjqFz1nZzG0b3PKcXpcWyCDxCK6V03IazCbyGqE9hw
vIStTE3NCleDkztflzTSApscn5Y4k1cgDsiECtb0iLi9Xx3q0jC4x0XvDmRMK204rz+bLxcnPBqE
alQ0z4EDNFDBWDwLbrCCDOj2GXkzsGkE9x3Ui24RbZg9sMG7NnyNT9xSQWoitTav0zWxmwq2a5R+
I+FCmOBaFIv8rycUiH7BMWdgQy6EoHmdai14Tegqugu2By9QLMX2ZOJ4SoR8kTa9ophuGmU1+QKx
a/HIxEyogZ9mIwPui49YskEFaNJjJM2mtLwFZ2jGF99c5k0nZlv2iNLQSvToOHkMtoACRNNtaDow
97104zTzEY1mQHj03LRkb6vKDM6IkOt51yRxal/PSaHRLcbX3qm29+u5f+q8OCGBnem7aQzowDnM
30NWeM6eVP4X79YuWrcBfIxqI+GhJ+US0oMTX5vwtKmWIbcVwvQ5hSZO/ez0eY+/hHJFb/irHKfN
XKcAvTNZa4/kbyBG97ewagcV3FVp/Tc4THqGkFRm+qyKzb7ZdKbkJe4V1NpJDMroQ6syq66AawHi
Hk74LH10YDA4qzo0XlkhMSxC6AFHdDm9J1b0I/ICB71QnkD8908UDkgLWcQgO5yRqIfI8haVJkPT
ACS05glbBQ+dcAYZHXA6Q4wHQV1OwVdE4EfupK7SjTS45awQqLbs76ESQCBZPGKHAPwOT3V7rfVe
OMsICH2Ybfvgr9SbFGpaMnSmqIAR9lgh6LYVbxZFTQN5U30Ik+SoQLnRheMwetSzoR7lXR29z24E
wwhNBAwZH9GUghKRg2QrAyKW1/Di2ywEyz9Y5Er4EgFnyYQ7DXKciisaWRf+Bu1vEHB5TaTVSNZB
QvI9nTHz8+ACkH1sX7sHK6hs8pCWWO09Mut0DeFMyaGe05I3YnwJEwZTdA6oipjQ4z1Hj7iYOeR8
SJw0nPWwK8df3H0CYgLD+7hU1DlfOAkx9yBTo+HfZXAL3sCkhBS1SpvIXIduxeoOOQRvdadRnemt
MsqGZMQ5FFgO/SbryZqqkI8EvLgmxZsyf5t7SKZwLBophI86lPU9XbK7nBk64a0K93TbwXy5Rlht
sAFBdK+kGthEQ6zwhlDpYr1Pmwj2gZdjwjDlW4AAA6h27YDfA6dS+9CUTSq5S2Pu7tHCINL5qz8G
bXeQewmsRSD121SHWcTZQDXdhCr27iKYFa7KGE8A8tNWGd5COxYanLNpfHEy+1/jssGMHiA14DpQ
1Ft8BYur9ucNldUO4MaIB4oV/AeZ3QDsrdXs+os3rLD+LzEM3Lrcz6XhdOkcsnWjo1+HF02NNWfX
Xb8ePKV5bzfLQ4Hlj/1ryLma96zkHB9G79CMmXlFv0SDMAU2SSUBhQV0DCiWV58tDjjnoGkmQ6Uc
ACoGHI64KL2gIxm/9MyP/poRveSrkCQQCj1cXhGEmTN9JVYaYNqlc2/sFlhSEF1Oi0eA/A9nLSyx
Z++uNFzQABHLrWaJ0A5Mb/iCtMshNQLk+SKLolbqaYjk3i0zPnNCjOF2rcr4OSM1wFa5CB9gi6LP
oaqmNNmvckyKoc0VlJ42DydrpYkcVH28jXgU0pw2+5UvpFKOqzKcDmch7wjW2EFuzU3yeld5E07J
ku8OhQWsITchaGajBWoX+k5pclufO0rizOz+cYB41GdJKM3rrIyEkILqBIoPhd22jSFocunQLDiz
JshtgBohrwSniD+aTzQh7RO4nKZK7KC46+rIlB8HvsPVfYbFk5UtWr8L3bZyfKbUf7ropOCpHBh/
0TnKDzEAGjAAl7T+cXLvc8qHYEiAhhfAiwqEsmwLkdAgcqyV9V/dryxR4RJvad2Z0XNWUvRUmjrT
jk4c17hZiyAOoLxTrSf49A1ucYVHgFYFUkPjuSnwpVpR0K85GP1REQDgQdbYXQOT8z05wcOu7QgU
x4AJUTFdTvQ45JMpJRnkYeofJnxmmxtmJjR0X5yRcvRkLVDSI+cKmdeuq9aPK5shLu1dBoEaZ3AI
pPzwtUerghxBcmy7fkpu/YVJAgcWmo7foeO9oxe8UHdsBo81fAyqpWtyAxkXy07cTcMjdK5d04BP
domHBx6oAeWI+hOiAO0Hn15zcAQKCOcDi+OA50ZGX3YF6RBGQesqRF/yAzIIPNbAquwlJIWiNjy3
edfsd+mWCKyhdC71LBDl3hRfohjsqE4yw7Z6kHSfqCEuS1gtqNkaWu9ak/672OZH+BISqm2Q7DfQ
818aJwUkngULhLFdwnyNL6OMHDAd8p1DOYiFNY5krFZ1N0VwqW3pApCQdFZo8mG1MxSEsA9BmJC/
uSKbRQXHusChHlFjiswgBaiynvT2q/Vd7UDGjxdxaLkAnXwRugYvAjW8CVSwKE23RNI9DVR9Jlqu
4XnARDcOpWebp0Q9da9j8MkToyUaPSFjMDx2/OwKaxqVQn0e0TGRS++o2pCYDatkzDmDnNwLTw9S
6US+Kn1pW3qO1EnnbeNMdgOzCv1lkM7w7eBe5/XbGilSdaDbboX4cpfyQSiU/ODi3bXb0MKvdZU2
W1qzyQjPQZHWWjeUZZUEEnJmTeaIMphWhgjoAk0F0S/rB6KMA720PrdDi7FDCEEs38QTGL9IM0aK
zRxuVMR3FXjg7mfEPxlAptbxcCL0AmGCZZ7jWtlA0ijcO45j6x2XvkCARhebeRwCTb9kHMBFGvaF
19sOxdMhxtILnbzV2vl7PDGFyIhTV+tKJ4q5u8cGB8TSqMEdignrCUYy8b65DWVC7gum2ougefNZ
9ip5ZIqM2cb0GEEsBdnI8V6glgOT45HWacxQExjy9wYKAFr6u7bMBqx8gXYRc88dm3EYpw3IJOGN
rcA4j0Bf2Q+YQegDjnGFaz+CgnE8MV8bG11WVmx35vhgYJuGtbGDqUR4rpWQDZE6csA5NWwrYo22
3+CJzCqmZTlCaDM5x1QfjdLPNtbMVPnGj6axfC+dHu5puCYoS9m+Mg7Ixu8WMxMi8R47+u3w4mG+
7z2XaduOv3UU2ELi4IMpCYYtmLUMHGxjkN+M1SnsmNp2kG+ErId4t/t81m770BxgnrAs6ulSDl3Z
EoTo3Yy9DJiqtLDxm/Np/OcBQ7nO/9GSVVcXPkvpXZdwH7wFPSep/CiBcbKnbyL5z7vjAG0IeKjq
0FAsDEZ2wovbNg+5+wVRr/vXUDWYTwoRnizPaXSRuHEIyBgLhjGBVwIPUEIBxKJLJZmfu6s9uGN1
dVqYHAL7ZI4gByZb90CjkgY5CC9ZwoI6oceOhBoLYvPq7jS6NRKD5tDqVuKOgC8+eQO6Afg6pFjG
SnORrbxITIAyIRt2iOgLeMn+Y0yoZ8+SlLaRQQC5MuMEV1WgPpB3GmE7juNai+bQGJ9QHgXM5u6B
6RuUHAQSpNO0IFIqpkv7FeHyhDgFg5c3iYA6hsCs8szM4SNx2te4aBQdMSYFSKD+ItgzuykL9NaW
htuiCrBRcAeSFmbBe0XqgGOG/92Qpaf77eXL4BuOmNEVRI1qEWj9STgTO8sTnvUzqpT2BYBr3pbR
EnsfDuSyQsjBT8nHbLOm4KpZpbsESZTMiyrcxqZX5Y0ilg3z2Q7Btcih3wxP/aahckrPa3eg8b+6
XBQzBPf9EkKaK34Mso66kP4yRrBF+N7gQaon/Jcrm4FOJ1GbPpgYoNP64W2RRZ3XzBsCvZozpeq1
wPubdZDD6UEj0lowWLKWT3NYZTK8gIlfQYHRrpB+jCmd32rrNHn1gI5ZPTuS1lf45OA9eUNyWEqz
1pauIAQwXAeGQpilObQmqgv81mIkM+ywXAKzkJsrvBCuGN1hlB0dZvMhdKATvrJazwjiZ/iiF8kU
0f5tAqlBKH80AK0qpvHk1yxMaAxPWS9ufiXTmlZdMDreNSAp2xqau1TLQI16r2RE1mli0FXZTHXN
v2+pjOE1kZkurG4Oo3XvzacdsEF8I5zGniRBNsvrGWF4V4aqvKe6jyIW5jVpz5pXuLgye2BTsnjy
sGykPSfZel0DFJyi33+P6NeAl3NTMRQLb3RegDeyllIOLdBCrUPRc2imiHFBZel7UnRKKijV/qWP
8Tsn34tGnNCtUm8zqibC9SSvSey65tEtQh/DX0Km6e43jBDFER4Yzr10igUpdf0Z3vi1h2ezCuko
w4NlYb4S4E7YmgumkJG4i3oESSOcLhRbV3/T0ldXXqjVlRe69Yfg590Ctgs17wurCub4xZws19ph
rAD/0Iua0wdDXEZXFgclXMoZhtUR2qHZVWUMDpINfg1MAEY7winvS+8j4KOtId43ZYPayAxuDQxw
0Al3W3PQVGzg4E8d/S5NxQbzgrqkmT2y99obVhXHXbgevmKFaiMDrIDlIE7f2xze4+hUc0Zvej2D
7yQJa3lnUlnRyYZBsnMxo2UbbEUBQYeHX2VPLHB3QiYDZdWbtwFA1OYc2GHqDO+UlALxv6AYoCzQ
YcpTkUGtAjoF/4DwRW16TwTuUOkdGTWMwZhnBiDznN0QQX+tM8B2CszjHTpxfWQm5aj0NjbOS6IY
fsVHvzKoBNcj+RGPjtkR1FgUb88RyTyhTXR3AMEoT8CGHoOyfe+colufXilmvyeMvQbbDgz2piRh
l+hJblJ/Tu/1sv4dnuhChwp6YXch97ntowiv73dAs/y00rktd00IBjk3QLgz65wR8OzJqVmoTiiR
SuuqDqjDmdNNJocgmvC2WHniDNM8T97Q9c/Y0AjSIJlp6nYonHi3sL4CBaoTdiTEekyCEsZdoi0j
XCUHwE09RFsHP/oUtjr3KadJ2xpqs9tKHRhdRZQUSMFKIqVgC3ROyMSZMUjzlQ1KNsiaFCoOdHj6
+VM4KuxkOat4aWQIcGNDoQGIvL1c2r3XcgdfEvIPFijaFDzLO0BmL9hWGMQc7p7OekLd30AU3EgX
DWYDMqI4p5k336IoytyN09e7R+Kal4z3DTRZu8VxAL3oMbh1HLbEE1n6Y/3qI2THokJsZRKZCMmY
qtWJnCXskmMdkHomqIhgUGYbQBOAMQko8y/aIPkqZzw13SK+bxW+HwgRpxxMyYkVfsPg5ORs3BLj
ZaaBgWnYQ4ZEdKGP1rSNSrMQPDTWN/K3Xbt+ALFzGrAzE8Z5cAC4U53QH55a6WgPbrKh/IYARyLO
UIe4Gt44a9y1Hdnui71OW5C3xGkOvappk9+JhwQ7cpRBa6H9abUZVMpYKZMX0GCubdFC1Uhl1JW5
fozmBMtBjw5QlDHtaesv6AHrUN9Kxp2wrYnAVBiMbV1ZWHI4LoOvjLbO6NY05g0/3D5MHw0AE+gW
jTiW7BBYbugmyRGQMEDW4xUrbcGmJdUwUKWB5LLmhohSaIrC/GSxz2gcU5MLJb4arnE39sfpGD8X
0cmVOEowjBnKV5lsGWuD3qeG5I2eDZUE9WYeSNws4OdxttMs07uG42570skB1whKOGcvP00WZQAR
ljOKc4qekbPKgD5xp7jXRTIqvRkFZh/mJfRrHySVeL8wXQqPJXo0pDfP0YU4/Z6+pTfK3vLUoUp0
3/qqyvRCAgB+JzJVYw2qm6CGE46DAV+DCu3SLthCzGiBzmHXTPKY7wk2h0h27LemhZkRKPwoEwU2
BpsnARMqiBwppA4SvPw1aQCyb+EYsnhoNnCS6cnogiBOxljZyQQ0EdID5izkjQCpAtDZOG9tIQLQ
fn4R6M9YcWEjsBbgSUCNW/NLLIrKBmZ2X7gsdODp0VOkJboP1ge28AH8RPE6IOfYazlw7Adbt5MR
36mz1n81ryBJ+5Q7GGRxRelCnRdQOxqUdpyWZr0P5AW8E2woxJEubi7o00hkGM+4i0f4Ikufa9S4
qb5l4FPhosyuJM9wLSsLrZ2SZBsHTRC6YaBsTPxvaHH7wxPMTzqa8iKF3HIZO/FQyltmSdB/5AB6
+Z1dgMYfdQbh3kBgjIoXc34XMeqLDbtmYkp7BwItyxItfqAHxgZqhyse9IxOP1Ety2pkmHUl+O5J
0uWaSOL+5WAA11yJJYgKNVTgoXIi4Ota+C00d5oEhIaRgJr5BbsoPK9PtQ1AAbnBgTvb2F4XGJ9X
3T27GVvWO0fvoPRY8wCZ0I0QncJzpjQStJxYSSdHEkBwCXap4b6Yos3Zlmck/lgQsVDIyzDRbDLv
hXMKUuIc3/6NKBCf5CvuGxOUfZu2XyI/uwv9ncPcOjJGKChU0cTt8KsM4fNSI25jsw0WJw3FzYEl
iQlS5eSfkIweO2WsYPE3o8Zg0ruLohXOsdeGPN8x1/M1C2QAoyQcbhjZSVURkj/aOR9JHeJWAppL
Om3b4ZumHhWvGpScjI9YVhuKe5gZHKGBMXkssHtk3IFGQ32NQYsvrcwpuksyxILD5QFkpdI5/Vbo
SisH1QjFOZ9Y0pJaOxEUW1bZ0Sc0FQy9gSWiTWRjA4PXOJq5adpS196jL0KMp0xzwz4JVp8DW1s6
6BcfP0ZOpTuflKOTO7fsjREw/1vyDkrO4Li+YUuX/FWymUeiFYcXFE1mmDDFBXFYxEG04oGn4ajw
4Y3wxg89zr6ra/TUGMB+BOdluAW9KAgvDCz3xpXers9YmsneFef6fEuCQLSHfOK+FoMnjEiwAApg
l5keOmNXYDuiogNiM8jkkA8Hm6sPkswTZuES6zZIDwkQWqfaqobMW5ocezSu8PzhTDx/H0nCi6OH
Tkdc+O0vhAytY3vIy0fxxILF84Bcn85oeBs5Exu3w2DEjycFYFQ2Qg8DGx+KC+kodPH+vbZE+g/g
5dAW+Gbfk6ESOGKm9kCkYoORtXj0i3jCzE4oOeGZniMN/EfYZu6YT4LFcXBsTA8wsR6NKcb0k7yG
RKyz5YF0JI2jXw4utU4Q1/LRd1zAZJCDnTA/Q9AvxoIgOfvG4SuoVpAvwmVRZ/LaFWBaPORhAonK
LQ+UFeHDROYoGBODA/2TIEukamnUYZoKggCjqYUF7hEjK0zxiSvdCaVX7bKh5kbvBNYHJW1xWAgv
TDilT7p2896Dc3XE2bEcdnA2pPQ+D6yNBdsXvTDHapXKDokwvWHboB+Mu3hLNP13djS5Dlt6F4Nq
e0udQU5SWqCKCarwWs02Y1XdL4FwbqQgU4QqNXJ7oBvZzfPlg/KQJprEW3/9pOZeVz2H59ka9REZ
MDoQTyGic0VOORTtVgf4nLlHzITI3BGF/6l3YzYrOyZ6QEO5Lx84K9An8aqb0ZA+Cuc+KXayp964
1dZ0/CbHgXQFX5EFh4ZQxEQbfK45JF59KAPUIpGH7xjo/rwHM5ajc51C6xImo6ChMlARs4VG2WPm
G78GixT8FlLGKSb4gSXonO5Pvh0oKLUu5hIeucscl96c4laa4PKwAFIKjhlisqyGI+/mDuK6pdJ6
gKOC/nk2yQqH9yXgt02GA5/ow7PXQQxO/OGaYd4XoURILxHs+uUji6ntsMBjQ4LCrln2AmruxNaq
9DkyVGbZea/Ni1zwuzRWSQWMxJ7AwqhVojUAIl/aXRfA7hmvg0++M4II+sP4VhNhCovsy4B0iaCy
8T2s2vCr3XtdacuZzyskq8Y5GfIAJ8i5tW0dYrAOkSVwHScBzbeSrFUFZaEcoU4q/C5juXkeCK5p
UPhm8qBHyoikG0wgDlSeA+0/GLykIHYtW13q1fBId67S4AyUZh1OOH0b2iKWTujVdgOnL2NtkNNM
88Wlow1T+X16ajJy6XAgGHP8MNA5I/Hd1RbOpsKaFr5J7peMMmvopEcH5ps5/j2S/h7zyn1OgN6p
1xJjNuhmIKoynPXaEDrCQkZNAWW5PK/v8Z4Rr5LADPmhMlCkaiBW0+1FMCRpIwNVQ+YYMZhRusWS
zqk+o+YoLKu1mWAsXSxOUN7KVz6OMqaZMnQjXR6YMVaVeX4Y0ew4X+Y1etuEPBO2MV9xIVXJKXx4
Egrh5LRO4fASQwB0InsGwQGhByO5/eOSmgyvEYuTBIVsXZ0ZDwQsJmMeHwumyS/mMx6TA0/o3b5b
7nbJiZCtKlhoM31zpG903CpHzxXfYDu+Umyhr6V12shWN0YR3hjycx6VBrYR7vzLoKmA7wBt+HkL
LgvObEx5Itk330xbNVALYh7Q2YUknwp1DzxmPomkIkbV19diTQkg+ja2C6t/T+51o+xKu2Tm6eN8
du0R1Y8reEUqKkxg0jNMd7qitLDmfcSZlGsnVotKLk0GCgu1BmuA9HNkz8xhSi8ZvAD/t4ynZHV2
NGIeWFF5O3Ta+yC3azdar1UfFTLuIA6U0El2ih8UTLSOERrukTviMRu8VkZTHQDXr+cd4Gkrqo7E
dBWrteCZ0M8021WSRFi9k9NGXdG3kgi9SfeNi+FWGtbU6rBpQmViMlhY8tpdD7YZ1qH3Bs5VF8yv
N1hqlJ0bQtChzTE1NvAnKhkIGZuQ3UC3Ncu1ql5Kfb/v0J3k5SPSrFV9q8vMBY7TFNCxIMEC+uBi
lbgY2uMbUIFgLuCBUstcI0pOu3Fb2f2MEog6RloiCEJJpY9h7o5fVIEroyUu0CX2XiXSAyXkRxGA
QLlH33wdWSjWkjPAbB8qBSJkUOTvhhL05GPbjLQFfgT34DAyZlpoJCJTVfHiQd2HejdNsILQxy/I
enCXvqlZ8+V8zBuDz46ASppv20Ce0w4hOx17ViyvElpwclw6ER4yDWbt9vH0Q31xCO/MY5Ymud58
r++wiYJ7zdzJ+GdjJZy0rEm2XZLEgAii4iPLjYYGCEDwaD+/BMRAukASsBHyDK1LjkOlK9Yxz9pj
R5iWwFxpH1vz5hk3uUBGpWnwFvPgXD8u90sdEbboqE6RGpCGfpf5BxK+o0CcYOQcDjI1kXBOsQzE
RKqPifzihudYeI4kP0RttceAoxwb03MdyW09xxycVGNGX+BG2/EwoskCroPhXwxnIXiMERYTmOgV
g8lU4FFk4H3w73VGomG/G6gAc6dJTho4uPoy6ugaV8mYKNUaWmzFe84GYe2NiNu8q3ktCxj8yDkI
17B7w5GAqj1r4n4DK0ATNBVzWUzTOQsUMHRimYgxq+4Ymx9aBVAJI/KFQG6USDzZY5PVHqGrFIWb
Wke0fiAxoQEGAkaEokB/eHA/L27zxGAmuMbSGdxLYSPBiviJmwrzViXZOgOV0ofjUWuw6+Bzlj6L
GjoaKY/MaCgau8EO47i+1a52D1ArxDTpstQIB3gHSQNCTF8K+C2TQ4QiV1qunaK2yqI8EpW1+ECB
kaNMFsAaiKpvo2PC8hFaWPxC9MO6IYngS4vNuhxTF0yk9v1yfMUv8rxSGVisB3dQAXd159vo3uCL
uQv4XELukEHQDAeAdcca4g7X0icESGeIcW1zoerl0PfoFwhAgQQZrTKbE3Euf6okB/I1ltRQ2ETE
z54ArxRkGPpkQwSoIY1IyoQrBkCVNRIl5O9chglMUgXconfFxaPljswYCr3Q0JDLKRgVUNwjIWsi
f27AOQOY3kUGFf0eWNkMc3qGMJec9QPKThHeBzT0bXFZksG0iFvcy8KmoSqb8by84aMCmxyjIzCR
0kW/EadN1mzWvXVOPUza5isDu7kWEiTueds6kiUeeJdHaGL0r19UuWgnYAs6MazuV2SSS5u9wxdW
R7xusI6cNifSEFAkNbCJ0bMzMUUYedXxji1Q8XOGcGOHgN1Zn8QwuDS2nVOrjB8SbB8ckxteHyka
7HWBrqoJjRWWcBHknGd8YxS4kKuRiTDqkt5IzHB3HEZI04dwG9GEnr6uzXR2Ad/T4IIjCLp663/+
47//r/+5ev6P7delczm9tpf0H+nj3Lns0/z+X/9Uqv/8x/WvP47X//VP07BMTbVV29INTbF1VdX4
+9Wit0+38tP/rfLO0sr2WqaDF5oXkMraikaU60TRh+sYH66j/34dw3ROc/tcpAOlnZJUOHjInL/2
TdglNClOUEExbQs/XFO++9/dm3ynX+5tp+9u1lV5p4Md+SpmEnQn6VRSRM/xxD3yIj5c7w/PUjd1
x1YU3VCcqvPjeqdDVb2d3uZlkDPH7+YNpA4jc2MTfriQ8u839tuFzN9v7FLkjrWrciGLxLMChQAX
/KaWLOjyuR8upX64lPX7pY738m5qcilUDHERkwhKc1ENQI/Bsj9cTBbBjxf2233Zv1+savyf+zKb
5OHQrWQKH5QZ5F8L6Yk+Pt3dH1blbxd0fr9gfnrsbzeVu/se0n4PxQZ75w06VzQzWDfDo//PXp1S
lTX0y5rU9e3z8XhyRY06CETz7q7SSEyQyk/39seHaZimrWmOY9iaLKJfrjRPnbywKwaBM7zj7FZj
1iFjEMUUBAhSSHcQdj5d84874Jdrymr65ZpZpuq7tOCagsXLrMWL15m3H43uh4Uin/NvC+WX68jO
/+U6u/0x3TpynXvttWHgdjD4Ksl7dr3F/0d81M1frvQjbuWqXeanO+8LE1D33OwJj44zGB/mD7f0
xz39y4V+BI+zrqU70+SWcjInLYB8DxynTt4gfp+e3qeV8SN8XB/FKb1ev/e01VZfbnMe4v0eV6cr
K8RflcTQ/3Bz8j7+7X2ZVUVxNEvTFevHutCeiqLuHtploIcK42jFNFVofIZH05dC92PU+uM6/OV6
P9aHnT8uh3vG9RjyFMLaRCkA+C09ng839ulCP5ZHWewKTc25kCiWhFNDBU/rhp7y31/or4P45yO0
DcMxHdtWFUX78dJupVJmpaWnAwGkpQk8bwLJvlRAOObHQkYF/XCrzRlQD8pO6NlXEipFda2gGDw4
JMjA6ZNDsgO1yYYIJRBSV2l6VKAgYk3a0NETcUYOn4ifR05c0sIWRh6eBLEWZ5AdhBS8hVjn9Esk
EIqPF0vt4lJ4Z766qdaoB9vMlVKACmkgQAzKqUv3ZILHcUmqXRHVZGj0ACki0F8Z9YuJB6uuV/gP
AAEjYGxsUJVUtdJaPnC6L2sKGgN6WTv/XNsmS6R0A/JCYGYhfVxJFq1JFS5OtHc7EML3oG8pQ2+8
tHN7k13kURqJk6sSWgjdMRxMnAWcCJ0RJzk9kjtWnVeaxg2KT/jjZmc+PbSz/hvjICCDjqJQxQD9
8RWYb5JF8gt4U68vHbJ3qJvzOizyszBbLmuxFafZl6QjnBwGakZ6f8PX76LCDqxApQ8N4bJv18hm
n1B2C2CoF80MaXz+/SJR/hBDDDZX1XJ0y1Cqzo/VqKimU1xut3QAIkk6R2tJ6jVqE3C9//BSP8LV
1ba2W8u8p4MJ1MzoNdwnEGGhN+9Xr//0Uj9W/v16Ol22L+4KapvHscWhUrh42Esj/8Nd/WE7//YA
f2Q7xfZo7vfzLB047abi9gR5kJN5/eEyfwiHv13mR55TaO9tejS4jGBfqY+q22Gl4pEloldw7Q+X
+3RXP7Ic/bW/qoc7D7COL3RUhj2Yt1ccX/6jy/xbalO8LS3TNe6KKRV+ewdaQ68ZncR/eh3ZBb8c
/or6nG/P2zwdzG4J49EQTzOod/yfvSOlqv5+lfnlWrmdrtyNwMdg6AxvlnIFUIoOPNDG3z88eQU/
ovsvK0Kp/jiwzun1bZUq2wmuWVyha5pHY5mh8PdX+VO199tl9N9vyjYya36yuMw7SDtLyTBglAM/
f8ow/n7FKdUf0cHWt7lmWDy8GQZfjASEjkZ04Iz68Ng+3tCP2JA6mWZWdW5I6U9wmg2dmrT3pJP2
4cnJlvz3F2QYiqHrtmNYP/aQlV/uhXNkD91q74DFrcdP996t1Ob08k/uYvekzlPxb7h+Wu1/jhX/
98K2POpfVvtVvb+rmclqR37Tv2Kz8UJlSmS/nQC7YBV8uM8/v7l/Xe7H5irKzDiaVe5zIgPlYXAx
bG2I8fAnPODPR9W/rvNje+m5bh6UOy8uw5puImeVCaNVpVP+IXNS/lDjseb/daUfW0s9OnPllD44
FIU3t7BJNu7u4Au+HcoyWEA0QYz4w1P8dHc/9lmqmbvb8cA1X96LrMr0eoJakzL4n96XfNLfrEv7
x07LUt22be0qgaPq0dhsMqEgEB9AmJUiYN0NP9zapwXyc8c9j5VzJqcxqGCNQ/IL0x1QQMf/cJ1P
j/DHUWyc8re1K1gg18Yrcdw2jsaIFd61/qcnKCvt757gj8NYPVu7fK/xrpQ+7adJ7r/J+Spf180r
GPY/3NSntfgjiuzVrTLfyqGC6QrOurQA4as8mGO19+y2eBpIk+7DNT+8MOdHALnv7np2Nggg0mCW
2YgISv4fgER5H3/zGJ0fgeOZakr6MnmMD48otfOfO1jCO88i9j8XOAzCB7ISKxEs9sMNflgpzo9Q
oijbvWK+2AKZD7AYzLYu9V7ZEEPUD1f68PqcH6FEP2Xl/XIDxNSbyDypaPL+ns6rOLXZkViRSZ/g
wzU/LM+fOf3pvTfflcr3Bn/67/g+u3irNz0YCChQ3T5cTP/wEn9Ek6v6PjrOnRu81y4tbJK2MFL3
XhlM6arQTf209T69uR+xZG+mB6XQiCXwGWbnBPmNNx7uupVPt/XpGf6IJam2N617wbYrfI0z7c7Q
XWEmL879st798Ag/3dOPcDJ/nLTT4812o16GX0TVCwrMRDcIAR9f16dr/QgnyvWQWcWO52dBlbu4
50R4LZWmDbTnDD7c1/8m7bx2HMfSdPtEBOjNrWhFeReKiBshnEQjSqI3T38W8+CczorKyRjMYHoa
ha5MSSQ39/7dt76/byP698LlTb1JeqGzDkcxnjemYKNvBNMIP71kf4+0KOKwRn8LeAZJNYVU4gY2
QEgGKOT38w2rHbpPKJYsu2RkiZxayCmyjJTIv1+m/Pdbqn8P+5vLoGbFmMRgpIczovyVuvkm8iB9
4Cl4fLuFQDZA8Nxe6TPDAvlpL/v7StW/5wF1ZqldNR7nYzsmJnLGXvVXXxhJHuMlf7/Y/yJ6/n+h
EYHyP2/1ox1SSRI5Y03IW2P7B9tmOweg+WNr5I+31ZQV01AsXacQ8c9vugtSFef1nbCyd5s1E5qT
rxdGT26T8w+X9NMXfXvVT7l1P93S223/JNrDdFX6X0dax2ES/v175D++Dr9d0LfXPDHapGgaLohu
s2cxe6cECNeC9RINBm/Gi8oIfM7wkBj8eN6NT+VfJ+1vX/2vt14aikLLbvuOUQdfm10dJg/LFQ0S
ezYsfiw9/nmV/Of7lO8BRHa/K4LApeI/j9wvt48vD4CI/6MU2NT4IsUQVRblP5eIUhRDdjtdCSBC
Ht2kmMU2mob/2Xn629eMb+Bv20ui1jdBNvmacdZriJz3K682c+CAfT3UCD8dPWNI8O+H9Z+r+h4y
1PeTWhkJIQNoO4OJN8jvNjFzsuwRam3+vir/XAD87eK+vdDN6V6exuVPKHSdrh5e4nyM5lp4zf6w
USl/XoT/ua5vkUKa3MtSqKOxt8pkOsI9JvSo9uLi5lEzpebKEFGOYaew/CU5qHxiQCZRD2NJtv3A
KmE04VKXozrTCn64C3/cRH+7C982m6jOI6Gs+G3/V1eAIwgaS4igTFr+3NAbP+xvD/jbhmM06dD2
PetpxLsV0+hFgddmJx7j/4gzAH7vT4wt/7gJ/LSuvu0/ajnudNXlttcXHaIIxhiDE5Jn8gjwzyC7
fzqVf7qn3zadqjuJunznMvuNGObsO0x0hArMlAOua+7/7gHq33YcuZf1MrnE1N6QVpaT6djgxjPK
Kzjzfzya/ryT//+VrH/bd+4NHcta48seaPWwvBknz0xG23+M1v70ytDX0RkNMGVdE7+tlKpSjbpJ
eGQNHT5h0s1uHiqRcfzHRL0LhuWHd1QaP/D70pR11eSrdFO3tG/PTFGix+PU3bP9kzFZePvtyO5D
VDWHhLn5aYH8GhT5y5d9f2aD2KeFJY1fhsLHXuV07/fTKcwMxNH6ZD7BtE+c7BjE4a3/Ybn88cbq
TLHohipryveIsa6bTO0fMTPiEwHC8Z7rZEahZcQDdrj/9NMm+9PXja/KbydIV4hmEStZxvbC/O3T
a+YOAR0o7BIZL0RX9MPV/enNk2nnaDxCUeYt++fXKQ/z1EsxXzcum57xBIZCmWHB+ZuS6o9r5k9v
w+/f9u28KqpOborympG+qDRbUJcjYhxHr36M88f36l8L5rfrGm/zb7fxZkR9VtV801gFASzHdwFB
gi3z36iB/Gm3/P2qvp9WVzkahIx7mLtwUKaGx0QjK3PAtdKgd/fj7vzHN++3a/t+AvX308m6c22z
RbKmJypNJlQJ3KVOfXN3dv6+QtQ/XR1lPsm0RN0UTfXbWSDd6khpL9GVBVnM2yfaqw3aloFuKsOO
zJWtL1uDU1lfg9sIkaU4iYfX6zuTteDXIA1RD8oZbCunSg86C9sL7MaAEIUPMvH0WKGH8/7+i6Vx
5/n+7HVdUWXGARSDHfGfz74Qhk7rLjI0AP821+FBftyX3fQX3itoWNdu6dz3mCICNQDG+eOW/6c3
+Lev/xXc/7b0rnH3kO+WdN1ThAuHueJgNUmIMBo7jYYv6jhj//cr5qL+fcm6aJJjmbzKOjXZf17y
zUhP2dBJKQ9JDfH2ZRA1mV/nEq107xRakFXQ2Wu0ZU6UeVQ8pZ2u8a8vD7xlOuf6qSMYB85vOjrS
qWV/0N5LbdmpwYBuJZmlqDEgFzPei3hIp9HPFni4ri7aRHkvMfZFhh4knhLUS0bgAmuLqgaaSez1
MCkJw9D2WaWdrOKFuu4Y4FVdacaM+1RhPPX0kh0SJw8ZwidQlpAAiphAw/DJ7nbqZiCMjxKgC8uW
mCngIFs8wE3PkBHjYgDj4jlDXeJ3FD8OA8S6AiVhBqbixOtgMbJWgpqmwz8xlw8w5Qp8f5lR37uM
8nbkcFV4fIzTZoycMoupvYjbxEfHhsE4Ql7AFzmhHd7xVCIwhZG+sHNkQMHYXTGZYUYndTCYRD2F
XcqeqVDqus8jaTj3zndg2HzRh4JlCFKTMvzs0VMNLp8VjEo88QOIRGC9CHugDih4jU+IBF8MPSMU
ST1jrTClzHzmL18YZEGIlxnMFenNIK9F77q8HkakIKz8D7TAM5hIUCa0KcpaH5ur9sh0usGABhyj
X1JP+jg7/h8FLGAIgCejhBz0/vOwwfFi2vCTMUfFCRY0i7gqznfwLPXqPGL69JF0geUVkjKOIgiW
pq8w3xz5hc+0etBv4iN8tC11Li4mZUYemyYasvpCQuRwIeoYaWgQvJk0RlXiXMNoxsDRUmIIY8No
PdZiHdPQowIeLMU4MQ5B4YFuBL7wFOexcThZe2aAA2puw9HXXkYRCwLt2SgHM5xfQ9LlqFQpPKRs
XjuCG6xPnEBbBuZ37RSHGzQZ2buBeiNGJIYq5Mdz5g8v+z9evG/njFzca0ntB6RWCwzYEoZP2+0W
NtYqWt7Oo47t8++vuib98RstXdF0VTEk63uZ2Lr011PStum+dnlb4y3QHN1FogbmfZq5d/8EO3FR
rJp9vygXCeBkRmnCEmwTTCkoQqCz3m6fMUMsEwO9e24n6+Li32THUF2lfJZquwD5MtUfdnluz3eE
3riSLTplG4MKYPwn86WdLNqYYaHVfaOKtgFDIU2HzxbtKXJ1ZVdiHoT2Evw+A+OMwkORG7llLBRm
8dkzPpixQesFan7f+6fX7MnYMbtM35uJF9Kacppt623WueVri8Cgdh67SzqxEluC6fNlrks/X+BE
FKpg43B5d9lSJtkeRrdzRw1cQEPq4WKtL4vRVULBualEmWTYEeDNT3V986IdqcxRZ0wdKhwgSgQz
6MLDDPduG6hExBtCy6RmaC32CRoC8Exeg9ysszEClOyLMY92fPehJslcC8vY14EL+jWIjqeR4HAC
Pd+48RSjIvsaAZUsgnac80lD+UCJkQxKOjCRDv/uMgcRBQhvxPqN2kdrEaKjex95yRF2anQ0wI1s
myfOTegQEugQ1KkMzB+E0cG9OxsbLGUopT9XNAkek2bG0LNdoeJG4woPxrv/cp5ZxEjSAPkecfWd
HC7kbj3WtiPRCQ3x+fqm+AYgvQT0nTgtoA9hzAv8kpHwminqZ7AWNgxHZPN0IXInOop4iw8ukpYW
row4r9cjSjZ6Sqfpvhkpq2i2SpwawpqRe9z8iJJRNPoG3FVgIS2G0QKIlFHcekYoPXl8WbgI/RJz
XW15salX7SfkOTvzdTBgGIDUzwadORQ603k3+UhhfCADsNgxg8Nagw7hvbSAznc6fpNARkaSbo9n
cHgFl8D5w143+ig87JcYuflo6Aa21r5u6G7MBQwpce0AxiAxtGohmR9zeA99Z4jo1MRA57qJeYHx
j4wxGgdVNLZyP6tR1vZmcFvGwadRV9I4xvMNWBBIClQFANT801sLNhdrxRShAjA2p51iqZlyuBEB
EBTiMIqqJ0zBho2wu1FN3dzZ23g0wAMRCI9eG4gI+PgoBOGLflZYoVY8bU6LYSWKtrYX5vFRAvN+
NgPE6bxXBrQcYyTaRsjrEPe5j2m+VcM+FHbFnBfKPR0eCHw3+isy/vvaOp+eNTvfdUip/xuDi3+I
UHXxtz3q266o3k/3ayN37FE4Oz4g1HB7llRKPLCZfumhWqhciADSj6Hxr6LyP2I/QxMtY5xFM2TZ
Ur5Hq0JSRFIZn9o97JpSfqFNMh+l9hI6JTtCHYpdnP2KyEaIHOv5ZDgyUQHcknU3ZcJDPmjaNL0u
ryfvgTCxpQ8hODHbAsRf5u3Gmgt+tbPMTReGu0Y88gtVngTt6hES/X+0cJFXaeIcTRX8GP/ehtKW
AXpADw920hy9Qg3fWl7AwhF/Qn1sJm9l4mkC+qmN6TWcVGtCZOjDd1vDBGR2egMU4Vuqo4q2wekX
PO72Z5POUI0w+wei/33k//0UQf875v92F79F0NcmHiw5E9p9DlofgETYYvc6l6XXehMh4wTtkTqV
ulIf3i132Z3z1oaeJlg2U4tfYYuFQb5nJNKyT6wwBMelrUVBzqujeLc2aLrwSnTSEXstMa+vvizN
TphST34IiyX1X9ktWZIokrhoqqJJivktd7kOedn3g9nuxdchOdQwvTR4cwkmHovBkzJbOJZ+Afvk
thX10cGaRw2TBj4WUCdG6DFF62yZJhu/VLcFdWqZYaf712pTrKRAB4W5an1fhyTDiYFjNFC9IfE4
WkRAOCLxoxIoINQMW98ZG/0DqR1wHydDME8I5IufiAt3aoPRyXUhqY6Uj6pMxV26pI6Wa85Pq4Lo
tEdHjUvp3e/nUTn6ZNwygtpm0VVIxWE+GDBpVvnJod1RHHB0WqKSur+dHyAJdQ+l58Xr34kL7y/A
HOBj+tICBqcntAih/cfh8YpC1PSEJw4mc1YD6okmIRhnMEOb5+RLIUVHhcSeocCocP4eyyjav2KZ
8flIsiZKqmhayIT+mba0sVAljaS1ZGriOZ5d6fxlfuz2S4aOM1/Y9fLGINME2GLZguQ0Fz+jhuZG
iIDpRzAjcoS5Mu3Lr0s5GQoqbJiEItfzFf55fuPfE42S6khrS1iR3ZiSL1Ruvu0XN6elQj84mmSb
QJ1rT38xYq8LLliNHEvV0YWPL5MwoU58VZhEAP8uYffwRV5UNHnvFvTdScXQiOBckBZJk9vu3vu6
sK0pQMVOAZ3xerTg2KSAg0BIYjJ4cXgdLG4jJiZehA3o0WwJtDhIL3aBBtDpOIXNybyCRU196yrb
ifgECrEifUlc+qHH9mavecsi9pCZFs2vyfYSrLx3A7fQLsi/4CWaptuw9MTH3ExdJdub7dYwQgbH
B9szn4hALmEF1hjMwlR9EdUlHxWD/1TBttssXXrXThtPAB/Oa5ncQGTGmk1xDVbIPQFaIXbD3Pet
ckds4BWBnsTR8XKZfhXvGdxbYGBr7K+rL2mEv9bvaLA/VXW0HZ+ZFyJ2nMJhtBJhEXgsKtkTeZm4
u5jJNO30CnuVI59XYH3jx1A1STxsiLUWEOckiYL+WB7xq1c4l0fMv9sjSH4tueRjqh2YH0Dr6+Hi
GwVJ46BpLthyFxedWOOxhMo4gpLT1N5cDxoocyLGYynYBt+zYesVt8UzyulLNblLbtIExqc2NWqg
4zIwcfZZ8kwYOHdS4Rs6VEbD08CMWDYMLVxthtmvC5MMCoUevfhlLk3KdcfTXOwORHXW2qw/W3DJ
/mWk9inAj2JYdq48h+KOunyxM+7zCKNC3R/yuWyEiuX275hmjBT/WXWwvjhFZNhX52ycDfX4yAIh
741sfHp63oHYCzYZ8JGSuEdg7Af87BQ3COhUAoxg4AuOtbaC8jzrLqG51csfdlhZ/ledjTdYlxTD
QgkkqpLyrfBgmSKTxqei3RPsKLvqAptpkBz1vpauAFNAOV28Ng14PevCXsH0q7TVPZtU0/tS5LC7
fTXa9hG56Iee4jDTbWt5myU3mg3WUkW87sTurf8gRE/d6DkTbQFq9c3J7r6seNlGhnIzq3K3PJyM
ub7WrafTVMlD/8ZNAlpljEnDCexZNa/2aTDMAHIWE/XuDcRHuJvCMRadFoqG+3iKgJXlnPp+v0Wh
G6p5ICzemlfOYgHVeLW9uQdsQIHDW5392JQ8u3V7jLSJCz+WWT+NroVjvWaRw3uuw9m8rRnexwFK
FmxE6QXwRXgfHNoDZvBrSGAdgCW5sO3n+7Ge1e9n+xktJkl96gFxRkxsUY6QUvdyJgt+oL9/BTUQ
hTA/glFgS4AgzE9bjlXdcu+1V0KjxJmNNqB3qamoJqPXpZNIHnUAGfk94LGRSEYuJ7h97EuYieyr
4yMACsflZ9DxKXfYBnTMngppio+Y3/bHkXZ+pIADfpSI/m7DEchnmyft5iFh7WF0PUeYYk6slz7Q
Rq8asorTO2nd3w8J61+lrXGFqSZlLQpbhil/i0Wak9FfEAQ0e2iWLK36nMqbi7gAWWO+AW8oCy89
C1CSokWdBhEmKHLmDyvrvm9MX1S9B09jVQAlG7NaNCxXNmhbI1eKLzaFrBSiwru6VltO7wso2hhO
1Usx+xLux4KonuwCfUk2e/QuHju35KhOVGliI+qQ5mb+HGPHRzSfbdXYTy9uMrgczf3FLXLbPPk+
RtwCpEM1MITAHPOHZQ1UfMBFWxkdNaPZYRjV4K3m5lQJgTfaeH4X3TTF3QseJr/pxwr8v6q51EMN
pLiGNU5LUCL954lrmE3+qHAy22u7EVbG76SNqsKuW853Pw6E/6sQy5eZ1CQtTVZERf8+l5FeMuFS
SoxLgKuGF7O6OaXNXXJMZ00EFFE8w7VxnGz7+5L5d4nk1/ciTZRk9iTr+1SbXKjJ9US/n0Ezmv3O
lYMd+wcfFjWZKb6zvr79+zcSTf7pxlqKLMpcpozq+duNTbT29FBipqUKnLDLp2Yuo4aQ4Pdgl/eh
gVzy6vNlKewUyUnf7jBjztXIx7BT4AiAcYdV/CRuVG3GcWNRLdspuzpsXtRtfB5BeRgCTaMDbjog
dt9zjj13WPF3lwW1zDfrWaZecSWqyIABJZ+PNY2qUJvdHFOdKHMNUYYySzeZm48VFTl1yy+USCfg
zdHqsrmtYFtD4TDX5ieb6Et3cqZUXy2GR7+U4/2VvHJW7JXTpIM5+2l4FEiy0JhdlgsNHBhmOGFD
c/ExZ49XzwNjRSenOxJNzPinTfQ1On5QKwzH7kHJbDR7eliOanCitecnE8auvB3tIUCzv2mBxQSD
xeiEtkJ87PKx0M7joKMv+xTxQUI9bTe3ebqUvMi+eRaeDXBJ9kBq7NfB8fZ7b09By4OVEOZLCj17
eS2v79yajKL44CACcyAIjBPagFp43zs0Pz1HlgbZJzlYnwYojjulzgRT1afTRg2z5dUx19aS+Nle
Mb0Lt2V65y9xHnnUcqZfCM1G9dleRCrG8IWrBCW9yXfUD5EnuKmPIm1rzDuLz7tNf1ko9ucL1Lzn
LHisrl7qGjxRpEdLTH4W6uI6FXbpttq3i2hVBIDHZmzXEw7Lp2rd+sMUo12cSbpZdUwXmR+xtDUe
zjDvps3awDRw/Pd3H/bJtDmeRtXlep0t4q3iRevrnnlBD6yKQvzV2zBNkzM+4MQob0R+1Fua9+wr
/cr8y2L0I1RfrCWFspny2kH1az9kXNb1Obys+YX/G2GyH8JXtzX5VXh5w78G0QTZqZvkmMGA5KYa
QwkfsgkWDa90EHJGyL+01FbzuQCFvJtIx+zwOIovEoa8NCnaMKMIR6VSCPpmeo09WfJ0YVLhn2Lu
q3rZaP6dAX7STcQQEFXo2WMv39l3vo5ZOqZRML3Px1W8ZhXjyjE4N5DPjcc+P0ykd+VdrB0DVK/P
T8s4WlO3wK8KSt4xfb2uOswXT8KkbBd1Z0cg6TEvoZHVeiKQIGT20JkAroGnHCaasbVkB3EgXZPL
MDHiiQgPJJ60+iSisQDeESxEOe3MQJcWd92rszB5Ie8EDp54KqOasl0frKM2lx8zafDi6/QBrI28
kHOpm8nAs6islpOLEpLS5E/EmrVJCZ5dZWl4zVTzLgHFoJytW97Q3TI+TmREln/PHBUSx9slt9le
YHBILDqOf7jK4x/GhhOs60jsuGes+MJa3MvtKQkL1T3Bj1Ld4eIS8oqbOj5eBa+xwpjPnvebEmlr
MSnTUMKX+eI0IKrKsOCziUR6u4HiBd3pVdnH5wrQi8zqR9mxgbMNTPgxb3G2LwJ+DUATxMDyuZlX
U2MWA2Z4uIIS8A8nVP+b/JC93igQECzt71s97BxssgB/Nd6DtoPMrCLce5ZmxosY8S1g5UDgjDrO
ClMdmdgMPTMk1d4jXLF7eFe9UwMz+dBcw0XmqWzN6WmdL0o/3dyo7mge4SGi0ljElgozE3KPyXUX
63bzTjk49YkLe2vbUAooJ9ERD8PNh/opAUc72cV7N7u8XnfKe+1L82augy8p5sJKeZbPeLtu6809
vO1Y96zU0xR3E9c6yNMi0LZ84OB01MHMSXc0p8VMXLfrXpqIMHBJD2ZVACsFEn58qAhWrzOM74mH
5Z0O+clYlA5M4H1MTwkyYekBS1ppOK2usWEhejVXI1Cl2I4OLScvOSonO05nQvt0B+6u2+ZLrk7I
L3lv+BW/6K8fxxJkEs+vsi8g6B92Q7YAQGeLdNqvveusXSeYPybVL/sADQNMnTbm+NXm6gFlEibL
UxEWG/0IYIgO2eOJ6HEHRzI6qsqk7Hzewu4W8PfZG4rCL5lkb21K98EjaOFE3qlljI4v6cs1wDOB
RrFvuBihHizMRuH0fSbH2yzDriDGJGckUFBFPgEapVzH3mrNRBAnW309vA9HOgLEZIXL7yZvHf3M
x5upkl42gSoEHHDtgXdfZhvfkLfxgBeXkOYmu171XnFLlpZbzKiOHEYjvtTmxdzy65P363vkJV6B
w+4sDpOVsKV493p5JW2/7chFPR2STUClwr0vML8OTvN4YU4zn9x1JwWRd+FmCa8kCOncAI43jyKc
bojEz9BwhseyeZLO1/xDFzyN/he2EGAw8L2P/SYAJUJFl2YpZ8rNg1Kpr/RniKvYDAD/q2cxyFgh
1EJhI2Sz6Dhpk4kFMQujNHJYPE1cyv79s7kC0LXjHy1WD0Hp2DTAF2JRfjShj3uDQxwgBaNtNxsz
U4OQKxEuT6oz+CvUS/He8rVNPI+OlD4ZY1xSpwCHKjrQSIHF9c/YZBLGMphy9ygPhfqz+iFxMJ+p
AJbWRHg7BdUsxS1gxoPnmKhmOfVfY6HNxpsGVGE0u8rmOoZYg3/ymll94GC1Nfa6ONhzOvqmPD/V
2H3eUUWTz2ZgnQ6j0wJOFdxUa3KD+fQ8LFlOAIiosaGiVKccf45mjKbhazlxjSUr8BHcZk0/zfE2
2dIrIecpZqc9+I+ZgPo7drVg3Fa1+dVJdtayu0wu8zp3cpYx18cLgLscSSgF2LWypDDnnTzSAAWA
ff9hvdYf1sE48IDLl/6lffH7l/rmddwfaOkN1U661WOHNfMNNiHhTpttIn6WL1XIndjoYy8mnltv
EldRarb+yZdRijSW1+MAjp6TjFjt5c7bixsNY9v0wnDfer2HWTcZYeFfSMmP9cJ6F++ERM0qA7+F
Yl5nk6w3YE4YBCMhVrAWUVp+lSfoWxFT6KcHcLxd8WK+KU61z7YcUZ5sXyy7YuFgqwZPl3oFPi/Q
ga9syZbXLpNn9WDNpHnfOcbFT7cnkLv7CCI3jQl5gzRn7BAauwEhP7S0Fo7oTOUSlvKF+rYyldYp
faAX2Hg4+ODq9R4dqCoCaJgqK76Pz6Co14fqhqLP/vaS0NYc3Cg1PIynB5oYcVC/9sSk1ZGDvgsq
4hUNaBui+tdH7hJgWJRzqUYLOC7SBnUIQE5TibIOPH8wbF/Ku/GeEE1R58LjupxQANbfTuwWpg3m
PiVKAKj6+fjkf4oIh/bqU/JiEe2x+CknFnMN7H2AxQnDJNjhPREbwiC13HoMG+zLoidvzBdMULGU
K1fbCFREWOwfPGVO3A8qBTIYgZtbECdgRvnI7cs6CqILVYXuqcntdvBMeuzUBt/UZzbz8SXE9OUV
w2hKvjqPKzQBYrGS5emDlsoqesrm1Qg1oOrni8wBLfmXwa/QrGUGI6rWEUzsRbogoz1eDvLapPtZ
TbqHqzdT5eHGgLcuQao5OS/3Kgvbg3iInsXFsL/Mks/oU/iABZduITLa94XJIDqlT0YCQl7eV+Uo
H8w3y5xUjE6ajjTPgmrau/nSmjXrZiUu4pn6RGv6RQP8i5voV7Mmfyhv7j2d6rg+DHbK9UvEPW6L
F/sQnB52TkvkQ3smuHnsH5/ZFse4+q2++QQ5oPBgXLkViUH8lNKAAenH6U4yj3PCB2NI8bYG4chD
7d8aGBN6qIfRfgAfILo5OvFAZQSDdVw+Kbzn/H03DptZtCKZKV8TYXWNt2XScTq61rOhYuHjSI+V
AmOZgJy9K1rn7eGSOVqK0ZIUPvWb4qPtVqz2W7+WxVCYmVmgivviI1W9DBj0S1E4vCWFbItfPcMo
GH8Qdb4qQfFSrMrXVJtUq9Kyo8i/19seaC9xE0cYLwVuH2G8iUNaCpuSHj2nJyv4UBzjg0gduHda
BmTezL05Lz9EOOYX4I2ucPHKfNptOEAM90F9zXKENxrUPP/THoDxq/FwqfFekXA2rk5o6llLcpOF
CdNR3Yu7G/zN6W2mEVpI29u7fLPVdRWYFNzph9vXJMg/hmUCFdO+8xu4voBTcJNuysUwy7GxG5Uk
dDfxPxqXdD81vR0AN6w4Ly8G3lgcgP0H5jfsq8qyMcZ2fEYz9eqyZ0LwXcRzg8RRdeKDtY1W15XI
qAq76WJsvVvLx6yg+b8tGCrKDrk/MDx0cbeEBIZNYzvGrW5uvY6hRAmimhp9IL7f/GKRhP0U284n
GdjSmSEe7D+fOULfIO3qXr4WwseyejIie8AFHqY4mECQj4AMX29v1qY5S9pE7ryy8iWkwx+8VB0u
hdFEoJ0Df4M6Z+60H7+uagDKTdmGKgqBBJoiC/cYna7nKnbTLzZvfY1hE60lipyLinMQhj23dU6W
L0EfdVj1xqpSbMsKocHtIKk8M+0+FfB5vL9TeXKYKyFFoI15nbcP+qkdFtZUs4DkPmF9IBJa41m0
SN/IVrckI+1b/VQ+5U/N3kptubObx5hNWdQ8Ja9Olpwa/deYE9Egujp9RafCKZ+NV6m3HxFBuZ0D
GX7qUOcBhiQQoym9VnflvFretjjIJT6nGodZCUpgB1+N7S6elCNkl1Ln47XeNZtklu2wvAEQuJGe
Hm8DDFfYf8BExzOQmhb3kTQi5+FN7qBKj8WyL4PTqmSkzHovPptP7IFecKe9OJdfTln8oIHBMr6J
7fmG/61TwFrln0knptqS6jBZw0BoQi+F2Rf6dvjjQjQmGmbYc3f9ID3L6A8xm3HWiDuiJ/4mAVhk
2WzFluFgaUhTSSX0/Uxe+mW6uXoGhr4kKzfOa3xWzsV4nyfk7fx3wSwpHpqjSQPTBMJEx8JAJy3q
5YAJJZ6IjGhH8AxAs41dc6R9cVZWFBTobTHsyAQJswnpdJDGzgI7l1k7cRSQFchPoB1Hk+rSxiDV
PDkPmhKt0/fjCA7zSzmu7lcH2Kv0OTwPUPs48zYxgJ3NAz8k/tNN7jv6z541d1LsD/kx82aaP7zy
0IbGZ2psgH570of52rGaMYDdnziz1dKuYCMG8YoKfse0Aq16bRKTT72UrwTZ4aBMOnixuUP6VjwP
H40RaKj3YbfyeyJcC21VdJVTcKIeQjbceZYxTdOg4ybyx6bS8711YuruFLxFF/8VOZtijFc5tHku
zPbRMDMmj9qxEnzZ5iLwS0rKoObWt3n0YUmuASr8vZmmx6aZNolLyZlbNLa/8QkubPozHT05tOhU
yNYJcGa44Jgx4SxAOw9bIbYr2luCX/LxZESwmCU7rh3yMGIIntW2BGudOBaA+/c2oGbFPk35ImYy
CZvUesEO04nu5TbXrNlgeJo8la1tAhKELbLCni644W9arQXD63qnpJZjLlLm8K7O4/ZUPXwsj5LI
PpW+koT31MvipdVNdFzPCsrHASFmD7EYC+giSLrX1FqItBGyWYJRMc7v0BGyoCGq5y7UXo35ARU9
dhr8Xdjaz9LDF2gE0asdJn0TVA/3wRAasz+YIXDqcWPbMRGOWsfIgkj1S4Yheof2JO3MHAc0miON
zQUJCpMpVeS1/Nl00chBxUq+eSTQ2v1o4IlVzK4GC+YoRmtRWSvlmrL37bFTDJr58xKIOyD/GX8p
43jOpuX9YMiBGS/J/dp2cs1Ddpu4o7ZuMlzDSjLsUvBO+TSl3E1poHCrMfX0CMPTL3aze9iJEy2e
CpjHoB3kmCOQ+mAHUPrxz7Mp96nHJXMJVG/K7eWrfhbG4G9YpJCemTFKw9Ja1aS13ePjdl9W2ky4
+iaZZPOa4mGJU0PixkT7+UxVtvfsxTRWp2o/oL68BUUxk8WZRQTBnOvyWpeTXN5xB6L6IGWzspkZ
nG6Ya56LiCLPVmIMpw9KUD6PHSMiOAaWycGEasxP1B2NITa6RQLJwjypvTZx2T9lUtvU44+V5js5
FseTNkwvV0/nkLweKnYe41k3gru2rcmALn5D2yo9SsmxJgJQt2W/vBtT3QpvTFxWvpm89sNaHtaC
tL9bKxFKvboVMv+Ub+6UfuVNX/s3w2mLoIRnXoa56SfMVzKgevcytqg0SOSwMe2ufxWoROd73A9x
kunON2upczjAl2QrxwFpPDCqk5tSUBLiKZ/Hnb5i3cnjA8ee+FTaCuDGhiu2Nue8xqBnOwWXKkIK
owKxa/fJDA/do/GUXpZWGvRXL2b3YX6PrRfFFm6XYqCWzhX7GozZ5NqOaYtAL6DYwvQBUG7NbcW1
2XslZRfiS9yMxWmy1Ibgeg1vGivKEZHyALNFG7Y7YT1neQYpUUEa4guZwwSFjGN35aUcwAz+FguB
DPHi56SytCKuntXbeoTRpJdyUuAR0Dpa7z4G+zowmjjhzLnqngJWgZmxKJR1P7NCqXNulXe17AEL
AJxfb+PPP10pGLgGaHvNvRNQap6WhgW6XpDADzszp3kZaHKI0+RgjszaUprktEewv7XciHHXnDsa
nE4Ocx+tl1huTjfoM2aihM0/ti+MRwxeBNtXdwfLVghxdE+r53rFR0xTYZUrzIl4F9kBCnwrvYc4
NVFzMEImha3k8Myz1qYD2FwdLfeEq0t8w2SlmTjSMFHohWLIRcLRT5o0uPOBVBKw3AL/RlRuSwuK
Xw82UP/Kbe9d8nxcsXtI0KrLPvM466uBWT2iOEa3rYkeQ+mG+e2x6Z5o7ia2IFLucxUQGHix3R0l
9lR1IqWUMr20Y2uYjBOW5FNoXpmoob69ZOaFs57lwVIpp4B+zhjuYlHbpBSrphL+XxyxxcJiMJH4
HJDSGfPF5tx3MwKPS0P3dIwK8jq4m9P6zkgje6fwNlZTEEl+5PvhlSpY3UwyZqQ/pa+KWvLo3gr7
meBigysb48RAeFL38aUd6NEJkV32Xq/YUm6rjCYzioKlCyiKhz1shjO+JUx2CWcMhQ3V422TP7pz
/HnF5Y0CT/RGCpgEEN2eT6mdvzy2A4Y9YswAq44nyeVcMej5KVXkz44oTgT8qpg0uDryklNRe9Gm
wpyWi6uAdTZ3Al4owrx7aV4IC+SzEaQLKmHLmnlxgNWUjAHmw+i/Hki/o7l6rv8Paeex3DiWpeF3
mT0i4M2WhKO3IkVtGKIMPAEQlnj6+ZCbqVJlZC6mu1KdrVQWQJh7z/nPb96Nj2zRnceem9yKBWk9
p9wNX/JvtJX3bfOSXuLPVbY2ljEEofQrWwT7+GgyTrfvYNxUNUAe5APRDunTbwjqAL/R/s14JebA
xImP4RrYEDVePWGowT/3j/AI8lzwmqdjkA1FwaF7Y4NVT1IEIQAsgEKnABb09Y9sG0gTVoryjFPx
KSbRrvB21TaeQBYRzzinyBPVnIZLytLrAk4827/b3JSP60og45o+y6neexBgYR5AkSL5UnOZujRj
Cgl4UQ10yDPMy0zZS9eDEIWJDz19Aa8FGOA7eydW4aOEArqFNL4oTxb4FZMojnp3imLUkPhw9pGZ
RhReU6SXLTG/i3iX+nODHEISdGchwbxmiB3hfRZBS/8oPtoPExY7KXyEn+KgQFQMHWg4s47GJYQJ
yBwELQGGg7wnL1zQYUNH2wdjd/zs7JgSDz+AfsHvRXCu7yclcGcHTyd4uDKmhwJVtE0kPEB/AQSr
TWIYv/VYlJnQ6OFHAXQBPmvT2qCAOMaBL4xe2No7na4mTBIDdGnaVZP+QMsdCWedqmUsvtycFD7W
48qJoVlnjsX8LGcDnfMx4g8gT2NYihaTHZcJhNGf7/JJ3/XCW1F7FaMEBpz3rRienxVoRfHW9q+V
+N6HpzTaKuFHQHoTxuCoSsydgV1k4l3Jz0VX0PtCPzVvIpkaw4eOn1e5Mq7zsGQq9vSjS/zV7epX
ASZfcyrfwHPKxk4/aNSVhXID0SVM4EkIkD4Ve+6zG5L+UdH1O0Y1z6V5Fc1C3aczV+Nd0fqpPm3U
kf7RRI5AsGo/Fs+4YneHGjtxly8DkHky5RPA9RCxJdenKVXMZ3JIl3DnB1pQ0lpQsdA9BI455vC5
FuNsw+Fa38mn1yYqSgm4O7B2wNJJIPtVxoeCyysOxGYEdgjIUMLSsCFkWwoF49QkAYsGkRtGLwxT
AB5o4OeoytCa8Nyu6310eXzFYziKsVRX2IhP+5MwK8EIPkmdsNFFeMm54EkzpylzqKujZ17zzkMF
C/dFx8eZfJeB+IdpA34k77g8V4KPkbeQSkx4rukGg10T/k0fHXsaDwursTmJPjKLyIVvuBVsREcd
eA/gzylejE+rmGQb1i8WQOixPHskLGCBebtusoMhuSK3sZ2gzIAcxfCWQETqgamGJuervN0RMoNP
bh+vpHh4xjZ3zB2pACuuj63uyveECXnj0KjwUdTMqxI2TjcTVzRXNaWqV8dOjS45mwniIo2dHg4q
xHtUKFRWrBXuQF4dYzOCfAipv13fSF1YPBcKOQLwOsFx+KHcF+IFtb8Iax/L7mo6JNser3qNPdBW
lan5OrxktGPalJhHrl+2jG+5rd8gZIaL4Ah3eHb3RtBB28KJacQJmQ/DV3+hcaZLedynXNgUgJcU
aMNvobgTd8WudKrOtHrlLD8+EEKwkOL3QSPlPt9lsk/JYYGpeYGGf0WYQKBENKkrB4C0gw+OS/sr
izC5ZQkRoAA0U0Yiyat2wUx1wfhv1jMRnYT6qEZqxuic12ePH6plf4e7/os7aOVu+ZwwaWZWSkME
lExAPIFHmdPCcafO5yajV2AcBSuAUT64BQIebQzRTFpE7uh4VveP5748PGfsR4v+g+kk7WYyzsQ2
6jtsapVK4BNOZj9CVwgo4BUxIIUGLU80dFFgXyzFJCQcUKe0Z+lmevTSgjRlU6io42CA1WDkfk7M
H0RI+sjIRp9lnlm2zL3K9BozioebwaunSqG3Ji1xZa0rXjZ2vPfW117p1DsI/y/5PJ4NB/MtPGaI
GraoXViM6TEYr/JcEcrKpLc/mjtt80RRtOR6J2eg68cr6226bRkRXD8Bva7b7M1YozHbhZtkIUJI
tFGh6JPxn2gqHRNSy6i3PngbmrNykQ7R+fqin8BI6HsYN8MZHQlGi95P3nnxeUFZPVAuEUDDKVWg
T4QDPifssgWzWvCo5RW1lWE/HeaLs3IObhACvb094IacFRciBRwF+vKIkVY9YWHCkDe48cVaylPL
LVe0wJQ59015ar41UmWhbaKJe6m+wDu7l+qlJSNHtccBApF2EcN6JxecHqZItGvKkZQqX9pFvGUP
JGTEfJP3IksMdT30NPYzQFYnW2QLESFftGbLqGdaPQFHBsR4iDTk1B0yrycl9JQ6hHsevgZfMsHU
MLiIpjenZbAarwOyRMiMhOIgW0AuoU3YcuRhxmGj3m4EB6ihFFddZ6tXh/tOKA9pD1fT1XO7JrWc
ltaAdDh8BKcHEl8uPmQ1+nySSACz0mmrTTUuErgOCxToIwEdgJnoAgbKtomeT/HhZb6iDDZwv1lO
5cptKrflPcyosWcKY7lqrpib2tVKW6qnfJxWcjMinEy30KAIuBbwHaaqPLTA8NlC0B1dZENZ3GNP
7Jdpvsx1bt6pvYPsEUSg2r1qy5IztKj3zHwutU7RXiQIfQCj3eR6g96pFStKBZ7OAUs/kkIoBBs3
BLs9yp1dQxfj8WTZCWf6HARdhiraQFonYtQRpfm98XiOxPc2YRucME+vKa2/hDGwZPhgN0q+LXQM
VFAU1czJc9+InQeHH8i2AwiCO2shfCAANp/GYLrKhExENsfHDlb4g6WNcelFX5O3w4SEuTitKxBW
adcf8ioBfmj9knGuOAmZESBZkV4pXZXEHdOIDPcZuknpWfHCLJwGDJjdi64Y4Im0J5ClZvfUdyV5
hOapq7emuurKQ1evQ+JijWUEXJxbl2jYQ9FVyYA0kETZRW0HqjuAmNI+Rcfr3U9k54q7qexG5OUh
/EFxCfxFlLudEUnDyi06ZKiYby3UcGZ8uPxCCCKOuVmp2hxCvXEF992CnJhuKvj31vfZPhqSRGNP
IXul99rcbdmS8efM3Si6GDx2saMZTo5ciHrEXMK75ZADJqsMvoBmSCvSvEx2VNz31ly2VB8ryPgr
O6OkY7/P+CQkarEow1hFA2A4GvW1OrlrSD4IhUIXUeV+wwoO5AOlAKmSttXij2uzDZ+epJ5bwadI
YCMV7IqOgUr1EmyikFwT29yTTA7F6cwtQIkATWnHH3Sg1B2dnpcUc3A0LhOfVo+n7JxBYWutT4Hf
3WKOBYEGRrGTE6sKjeZqK+pZlV+i6tAh/aqm7CBKPEoGniio8mnN1lVNr+tr6OpIrHmpmg0V4iht
WAuI5nT0N7aZccHG4PXiqxlFCGNhxdlw5nwyiNn6WV2IsFeb0usDFCNrS9iLj3OdrOPCLYplykMc
F+/34v0JKpjdWtqBIfpUkrUO3YlL+AUWyoUbo93BFwkhYEn6YpfsGahDtEimbGv5Jn4rvkQ2nHLS
3Me9jsnNenh/7I0TO/sTid4XsM2m3iFVI0yTZMGTsWMMl55Gj8jYf8y5VmDcXFdXeUfq8v20mHfy
ek501pn51U+HmWmtymKlwmRuF+Z2e39X5v17vx7jB5H3rka/Hug5tggiN6GCIvICUbBBRFjjhNv4
aGyIybW1S2C5PeN1xQm20YxxG+rACoUcWz8Rm8PqsVLX1VzeAets+2Xk076uVQ8t2uLu0fctdE/C
zI8IFMqNbGsSVNctOkRwz8XjxZph0X6qp+VZIBEHFtdUnDCBWhIxPqEHtkdZI+lHvWNc0vEUOPRo
2h56zcSHzePiSOgkh7z0wHa1Y3ID5RUW0md0i879VodWfK4gxo+E2EmVTYbD45WSjnZV5BIoM6h0
K+okZavug9sDXjxlH+7zRMShK2RKumKFyqhIXaKYOLGpTAJqNmuWzfiHqOhe4ok++drW5AAm2ysB
4+NT5eWb+XXS2NQ8fulVXr4KdvAM8Kzb5ZtiJVysbXUW1yZavWZRUkWLXsUVSd94ZtoX2c5m1w3Z
YQ5CkxciaRlqiagEm1nwWb+PGdDUQTYhd7CPd6TTSqRF9ozvL7vuFjqXyl72RDuzkgsEvBU29sRv
OpTD/gOhNB+T3Kv5aJMJ1A9vKVgbk9e32N5AEYT/B6BOoJNnfLKpU4eI5/gtfgsO3KO/GJoo/6Xs
Y4mAQQF2AaKoo5H7NwU4NAYpi8o6OypkZSmfOcUiRGCKjyd802CutquKrf/htcPSNJdmBCNuJqQv
xf1NIhyT2ZR8kfVPJVtH6bQOdmJx6fv3SnhHLpaxgUk9gxHzL7YoivJfGvh41hbpBKNOSDZ/SIXM
qzYUoWygzZ8B3fqWc3WjVX0T1sEu+2J6/abCeKBF04n8E6HLyTAgAJbYCeXEpids4GEjPziAPDrt
smRENryau+c3Y+N5P3LSfEatOLtsjbW0Fjf1vJ6DnC0LOFrXI3Qk/SJvC1TMM5yZVyh0yok02Axo
Idouyem64jsAIrmsl3yXGzqgBYNejgUCdBOdvYPmi9SvnCHb5PnyXMFlWAfBhJIXYGMkaFqEclR4
AvbnJHF6RqqYj5vQiLIV9gpwZbWJOHVBxqaIpDxzxgZtw2CEZSQtAjguyhoYn5z14EvYV9i2lTuE
Q/dNvsJKAToTKP/XdXn97Jl/jeIK8gsWMiXpLWKSn8ybXbMu14jzPsGRPmjZmHPRG87bmUSU+xMO
0h4KEt3zAYuPZY6BgHc/mQzCgI9RRIKC8pmpvz7Ri8UIAT0FoORhO2LoqIB4TNkAeQHCBsM2P4Qd
DgwlWQWhDSbTEXrPNgi3F2VFt2JfaZo1u88dB9uOiAdYGcRB9Da5rnCFsTkoJnKMdmfEjWJHXpCI
bT8c56XziVqGgGojo2Ctt9lPGtjJD6aD9DUwfy/32GEZimjmAdk21iFaNw5JqeUiqqaVL20FvyV4
mZxXaZvfhku5CBKwSPseTM3z0I9YgExeNUoe1HjCCHEVrfPcN/PsG5Rpmq7SlbigN1fPMSHi133H
ZrivfBY/07FmT/+xCt/4qwK9A1QAW4Y/JzCiZgMqIc9Vs9S/OxIQBPHpzU24sJoBRPI1/WLEH9sG
c01qBTLK/mJoNmog/62Y5cUyDVEkoQtDAfWHcRTySDPXuyI7Vt/NWvJFdmPoFB90g//zxzAw7T/m
P4Yui5pmyBI0eTKsxjf8H74oz1KqW63GtqaCif5tIVcEix79B4RbjeoE8Ad+NVp7YEyUPvVJp+jG
0oFYQLwnGD6obgVWQs7ew5VYtjGjwNAjc4tVdgM74UZLxaQDh2SBfbhKYJfg1TDIAbaxw8rdgrpK
sql/n+L0wQtJUttz+uePKGnKbyQPsiQaMvJn2WR9/bFMWUlvXB9xmR2f7fu13N7Vl0TdFazm2leg
LvD+nES0Yg/kYgNnbOFfYoTkgcefDyQZyYvUeF15SoERItYcie4YBUD4mGhU3yWi4JqpdsGQP386
DfhsfkJx1YaovWZRcOmkl/6+l+u1IOwf/S5p16awontPWi98oMOjsNfypSnus+6zsPY5NISi2hXN
ItRns4e0bcP3SHut031YvMW1V+sQhun5u3QWWvM+e5XMea4de3kvP96jAdUexaS60NSvMHhPqWJa
5euZfd6jl+z51sYgLDRsYrtXiXRv5ncEAQZIyoax36PyxI6RDxWlB0krVV+kkSZ4b91EOycpv18M
lmsx8Ennyf0w0DaiIPaZwjfv/UxPZ/z7YFhnlQsbAuRTvoh0tLSqQ2lTtoMn9AvlVd0lYOHKffOs
9/l3/j4MW/4/p4oMTm32NQRc3Gx30K6DNV+S9yqdo8O/Qx2xPMKPlYuAh85R/H4CJZjTe+CpO2ET
WWupP/QPXxw2KfoqFXp2hBeAuUkadBpMx/KLQOApqCC0BIUpsgCNJFjJqUNWq75rx1m6Dy6UqZ4W
vIjizrq6cr/PGDUC/rXCRLO+q3NTr5u7rxRvumX3nQd2lONh0J2vj71Ue/HDH7jgSf6p0CsXp5SZ
HyYd0Cm0nBu6q+/uIC66fv80L5IABJKDlBDWHtKi+93TAYOsxN2gQByCLhetEzYhy2K7ijYwoRtt
/GFobzJru2xf672YL/r+8JBsDcIv9Yppd5oL9nlNvZIIHAoveJaQZCmItR1yl8oZyDYOPEmyO3MN
Sl1yeyynum4XMV1lGW7gHHAlWvmsyz6NPK01bXuCYoLQUt3OjGPcHhTWbGtPcyrBhNXtLj4H+boR
ljECqyt9gHnSGcz2noK5DgfCBhzrC7iVEFcHnCILTML178csH8Zv8YmYH3CEB8Y+6MPo3L95THow
ftMb6JbVHgpQbUzC4ih9XNXXAnKS1R2g51w9faWMb1mwh94gyV9V//bE4+g6l+r5iCkx44D3IRDo
G7+15S6obqkFxrYDLIGb0y5TGD1CxLSB7gXV1UYDQeX5QNhCgtTYOw1fejLVaDKa5eMtL/gm09Rj
FIO42zVYYzhJrzaDw+e8VTfXgHnRyyA5WWIn1lIQFggXnsznInzli3mJ4i0s51V20/RVEs5zKEt4
MNEKBf6jdUugymarDbZwq2TXgP0BXJPPnuTiwoi4I4slVjCbRuQxv0vHUBg9UbrGSb/NUmJYPXIQ
YMeX9hUBbjZLb6p1yt5imK5fDQvs3VfbHadTw8Ft/Y5uRJ0kgNk6avllC48Byh3pnDzn/ZJpX945
ef7+UH1L8TMQ7xa1hZkRPw7XgzbVVY6IdFEbbPB+KgATa4JlIAX3aPm0jZovU32EuhJHFb4kk74q
/hj4Kb0j+xf6xAtfs7deubXFa5uBbmX+lZgkc05xy88YfTXScRTNaytmcBjtSbdugGrG92PxA2Nm
5LzFez/KSOGuF62bXU9iB86QMY/ct/JLU294f5SB+NzYHgkDTg1iMeoLq+8UJveLkvn9/QRDoH7c
uudWujr9E1xpKVR7xNVPIFz4pcr9FMFhqXAwhbTRhhgXTwemlsYJbSHkkwz+F3+4gUzBlVW3VwTg
pMxC2GARaVABYE8BqSLH8+k8cv9QLYsja//R3yTAx7w9J0gKjsVbN4O27PTnYW9BtxOAUMB9c8Zk
9jVaFI+D/nzV0bFoA1LvuXhfys3MgoNZ0ia34AOeIr3o1nfP+K37iOPdVYZs9nr382UW7MN1v+/Y
i8R5Y8wUY91Uc9xtAozQBfay4B2Jw33wG2sVrqNLfRoy6vd0K+GTsUBn5MI7uz/cFO0LEaidLe3w
zEFzaT25Y3h0wJmyK2MWYBX4iWTVkOahvMvZROHlGUgH+IH+oHR2t8wECBAfA5yJE+4/uyvFY3UT
4jnWMdqDfRY63kcCr2IGKb6KXgREDcWKUw7Cl6ZYWUzbOSUBiupEBfC7+wzFC86GYSGrSjcXKRm7
hckMHvjqsdCurwLHgZcv7VQULO1Z3gqPtTENW3bYbRv7SfZ+j4FR5XPYuPV1kd9fFBLP9B2/t4KN
+tkB/ZRvsfYGBXJ0dkAqAS2v2A263dffpujCFoK5hDIK3obwJutOyHBHgN1L2vEUzj9qiWe30kw3
5FlmCkqRLkOl/qS8ZyaO+x1wLWVpCWHdbFeFPo86X+y96Hp6NoxnkmzVaji8i68CFTyBrhD03vvh
y0y2w/VSdc69XWf6lldZMcEkIUct6RClXGdDXN4l6t1wHsJlg+tmOkrpxenroCAI9kP46G1cwqKM
7U7dpuYR7YxcryLJrYGTRclFn5VHnyWTJn2VJsfqvq8RjkTtCkHXVV0Dsk0D7BqWifLJGvZs/Lbe
ag1USsO5KutC8wY6hXQ39MuquZgA5d0sBKXKEGCg/qL7AnIOq0Xzi/fEV4sIbdpXc52C6BiTylji
1ZLwmolz5a1gwgplCCJD0b1BlOihDcOReAqelVCJ2zIh7PRuZeM1itMQwsfgH9UbOja6m69wmNAO
jQwaZapXdh35fKdTnIEC5jVwB4ob6px+1hOPd7dziy57avHJyvmV+mwjr8GQhw2K32+ZhR55N6PT
HEOvNMTCMHcgxKW7dpfRlrvDc1xmlbtPe5q8weWCtwIr5ho6mXqCVCLD3wxnj8wXg7W0shSGtJPU
tOGEwDDqkQda43cUyH6nBEXJaPjB8yv0vpq5aQJLdMokDTmXNI4S4wVEfXlFIaemTr3UEOcz0SmL
bffA20DGMCmrZsGH8n6FQsq5ZOhdiYdjQEW66QY2MV0kdQG854WxUl+jfi2doN0UEvg/ePos0T2s
GsbCNLZzWHXVGoRdf3t8MKOjfu/h1+uzluCLEiW6/fiIG6+/bloG8gW/S5bd3eslW3xu5FUPlB0j
9XIE5My9LcRUt/DDYMDz6k2Tc3OWcjwoaDm1F4nR4yLcsyIoc/nIssJIvyQrSGNB4ylRsTzzC1a9
fkq9oxNTXp+lEKcVF+EAIyqjcWDvppLNTNL6NROpPx84BTG+3Twu0r6nSCcfPZgZsRs2TqvNnhKi
NyiJ5X0aPzfG4FvDZkhQv50Hhh8tS5g0YYEIhE8IfMZ9rXZexWev900OJpeypL834TqrjqW2FFJf
pA4NFma/COVVF2wFcYOG/Io4XnV4FBLx/BTXPIYZ9qon9fVSY4QYuEa7zIOFiOte6sS93wG18+xM
moNwyW8ScnB5jq/n1c32z+9qLlxUaZ0XM+m6zK9eHt1oIXQOcn8z1WUbbIrH0pLHoARsL3i8NHkl
DotnTQWq7oJkL1nTO6JbkVZtAydKhK7LGEWGs18zgwx3NVUdf11eBdXqWa2MivxzaD7tDVfA5Hor
wtcwwGMLfrZRfF0hwOq0SXV2FtJz+Txw2hiJDMRZE0ekza7COLNEe108gBorzwpm5SX0O2A2ZJej
3HOaf+ofdTh1miNdC9h4HB1SoLv7qqsOFuB5f9SC71L3QtTwwrEKloq1fBhbS7ON4p1/v0JuYwHt
bicp3vA49ZC6pJnVLJ8HnhNG3/qC0cBDn2bI36g3X9OFauCHqstOdYtPVe7qB0latYDvZbIsrgf0
fq0xhU03ibHi4UF2YagDti6Xy8tyvVyvnfV6vp5P1/586k99/rOzd/4iniqYTy7GLxRGzsPOwO4o
R/AfY3o2WSzof/kvow+7mSw+F/7O331/mzd4eJMXeTIlK55tkg5a3JDFYHvE50w9ftXO+T5xpvPp
/MChDt0E67bPSselal9YK8HY9PHJYEfpu5UZLEFDrOj7PhfG4gsGlJm/xuoxfb6rz7P4hbI2E8/F
9VXlaRgi1tS74KQiXjM4lXTwUrBGbLh1Elhh9Z7dN9yeuJzVeMTiRlFRBYxgR/s8C8j7yB5HwWNA
fA8y/GeeCHI8C9CLDZxoKO0DVnDOlqDC575qr88WkcQqCHfmSanssLxkwe7avndwxOMMHpAMZlTt
tBrt1E5nP00yiATMaLQnHID4Ch4F5ARJQWuZR4OfsQw/FA1bJuBrZR3V+5Tn4M53utgv0O6Jki1E
5kR5iFOZ1SVveS4t1BwUlCrrhiBjv9Scou5NjI75nbDPHiyypO/Fr6TBqsVoRhxC+7wj+FL7+yRX
m2nKX36WOD/x802yk5KPqGaSDrghPDmteFsnaBpeUMNFA7cVu0fNfM3MnYX9fX+sHjcDGdv90jFF
xMF9kqLw6D5aUKnko3l4BuJo6pZ4EfdHOaZ89Zt0XUGkI2RW2tFQiuYhAHCQ412bberhlfFeBsrd
Uet8jpOcEukjkA1Kd3S1d0aY57i55NFFBfLrrpcQX4kElqYfd7v8cahpS7QABvwX7h1Wu2il7+C5
T7hjf0ZelP84zo1R88BLkg6yhP3bT/uF/CqQxPZIj4zS4buMogpYUWASUG24EPKkRUa4R+i3htC4
7Hfprb1FX9gDjKJeeQs3D+4ezf9NWWf5BGKGjuIQL9WzCdMYgvrf0DD5Nyj8v074Bwof600aSVmV
HovX9DU8hp/Ndw9kAXg1Sd36l4oLb0e4HdaEeFlH9zHj+vzzRTN+g6kr/McSFc00yE6R/43I1YaR
6J2mJkcJconuWh+Y8zAHcRG2229cjOvECr3MN5LlqjrZrzPtYyUcMGXdxNam5SV6X7Tq1/U5gVyx
Mb969T3qj7Nn8W4qk/2d7g5dwUyIfEWayxob5LafztlRT864HVQ6ZNWpSkP6i2aFfY05iV7FY4Dg
cW1BAkgnSemIPgysja75zcOBmUI5CeP/z1dB/o1zh6Jbkkz0oq4b/PPvq9DEj7zvnioeDp6KbCyd
ddgmBlhZN+7gZc5jVnkqeb6j7FTCSQoFJea3fzmH8W7/AGH/dQ4/jOrugdZmec05ROvqMS2pMvYP
PENfrsf03E5R4c3g3CLBfj8wgqfUwYuN8Wu6Aohu/+YR8xsIk3MxJUk3JVVVpR9PxSNIhbumyvEx
JmEqmhxh+h2hT8/+/JF/98L+8yg/XljCHggXsDjK8KHOyxV8q8zut38+hvS3g/x4ybJMzlut4yAt
YpBJt2ZKMX+i9nCkXbk0X+dTJuIbwLbsL8/ULyz75/00FdOyJEOVMDAa3/5/YN2mFBtt+dTjIwMO
NNwQY4Q9htOTSzzy5bATQ5DgxKs/f1x5BJf/dNQfd866V8+8rTlqOJPnjMCYBRubjHUZVdodX/bC
j7BvbV6TWcg02vJGxuCDEIO/5lz97UR+3NwyGozUlDiRnKZhTNFlaMXk9Dmld5j2CySMiMqwLBhP
QfTjVb9No8knW8tfQ/V+M3RQ/nkjfjwBSdBIsmUq8RHvnTEYnoHmRnJe+hfr+OeLL/32SCo5Copu
Wqr8c47S5ZZuXIlCxtQYA5ljNue9YbLv6lRr/89D/VgtNCMrs3vLodAA+sPk6o7ORkgOZrrz/zzS
uFb88zlWxT6tao4Uzso1dZmjeLgIp071l8Qr6XcLoPl/V+/X8OgfB4q7PLoO49VDX1Is39rtFo8K
xrB4DSafCQbTf/lg/516mbIhymOwgajhKvbjBZULI8gK/REdx8RdmYE8SqpFtjKII2zh1/Oa2okL
K+JvVv2/eUw4sGUSmEI6gSxrP65olPRs/IUeHtX5DVB2dGFXXXMdwtP4y0f87wP5ryPp45//45IK
Sm9FaauGRyT1jLivM32Wz5An2+Hfbt64rvx73fn3kX5czErUZLJgtPDXDqrYw0K+XN0c9S2WdYu/
zSt/7T9/OtqPVc406iHpByUkVw5V7PKBrRK+f951E2y1+eMva+p/d5B/f7QfK5mQCs/7/c7tkue3
9KB/5K71l73/N3vFvw/xY4kSjIo0KZWr9/QEH9f0lTmP5o8FphUYYJOQOctmsv/3LepvN+3HpHJo
U2t4Dr9uWrBv2epLTG4uwRaTJRgxf34Wf3cVTclSqMwl3NGkH8dqCQt6KE+ZMneGz8Zc8kLf+tvj
/ps3WjFYy1VVxiTQVH887lp9L2pdlvFdvq8bGP/kqve72LpYqBkvmuIpihfBL4LXzeiosZMCkc02
o8pp/3JDfxFo/vmAsgPQh4iMuiGs4D83nuk/XrwKcktRSVg9ojzdaR/Cpp4RaIwtkj7LlkwbnRbX
PYR9vnixWG+K6ZRAEmhOCAkXvWNtGXTje4S4Z/vnu6D/vOU/T+zH2lPUkSlfdfn+MrhXr/NwD0E3
4d+9EKOZu8sszym9ZgqLtvIx6bAF52a4yY7QDXbtalK7AK2Y77dnw0lmwZK4XReGymitt6sX0qJf
BvPHGZNkjxyIg0aaR7dMnXQdHKDQxytkPNhUNn95suSfq9y/P5Ms/rjtpDaFYdvzmUQPgb3z/CKW
rvbRVHv9HL8TR5gxJXOhIMOolvd/vqCS/rPQGY8uq/ScBg+1omjjg/+PW20ZaaVm5Ke/VDDNhcOd
tY/p80p3RteqatF9X3f6PHY7p5sjcfHxsXrr2bEfS6wQfRO7jLvdrKJ5syrYybtViVVHfGA6CmsR
+snIGg+w0BnW+KAS5wUzwr/ax9FnAROmmUH4wOCJbvpdzox5MUdNKsyauYrOofJx3aadoaFw0z3O
4jloA5zYPZ5H+OOUs+cnNLd1ySptlBN1ofPg8X6MJnZUazCRMMpiNGhLPoMlG6XWtJ3Ha4auKCiX
ygYPYA7r5OduWXhgWjhcYNM/kMAMn94JNgYuDKHXzfHKXsWrcWwOOu8RATN5pdue4/wxqkFCvP/v
XvSq+hWm/S26dWJFbiaE3T/fpl+m7z9fyH/epR8vZNArSd2Ezf0FWCU41Uv8P3aYfe1iF0MUt1pJ
drxhoNHfKAD2XB+nxPhIdeO5sLUIIMS5cwVWM8sW+sqaXYDQ5taO0BJoiKJPwMAMqsMsnP+tQ9Lp
xH9srL8eL5N8NQt6jmKIPzZW1TKSoNWz/CWeQXfZKH6wQzOhj96O2GTgortIl+kheRH2fBvvmQNK
g87DLG+Zrx+bdpmtCQGZYgq4xHBwL3wwAbc+IEEwDM9PCBCq74GeHwr9Vl4j/48O3VlfPefZyfKt
ZYiqJVs8lsECPupyRB4rL91Ga3M9cqUi/CYKqGgIxZcN1xTC7ixad/PkFK0J0923S0b+Hjyfg0ro
gElez05ftaOwCzrkiTG/dUhOkD61A1/G3zNRSE7JySrt6ITMTd5B3NcOqAqNQ3Ti98FJO2Tf41em
6PJO2qhv4g4eRbdr5tcXgbTcwmY+TvTBw/315C0zJJVogFYheVWM7tYQ9PlQkDx4Oq9rXIdmIlYV
yQb50Dz2Op+UDF6agbeV/t+HS0s4Qu0xtHIYmfC/sF0neFPNGVv5xrFc4IVxC3fN+cnfT3eQvzBt
lv07cjV4tR7vo6cvZDJGB+QcTIsW2BGws2ZY9cYzRtT+A9Pmp9+7xVb0hU8yanzIGLylyK9JjTIW
2Mi50uIxI8/pxdqUfK5+pjqGTzbJNmAtsdxsDVdg9ThmfrJIfOYJi2Q8c7bzZp2sM35hne6Uc4tj
mPOMQfoDxitWPbAGFaQlHd4tOHBhjglnneNUOLBVsBgxl3Lus2Jzn+W+vkLBvdS96zxZYN2Kjl8h
74mpwOo6F165zTyWkV9B4cFW74khjDqjkva1BVSeHeZz1ar8Gs75CwxIK7cjVpvtdZmenxv1kCyr
1/BkHuI1Y/bTr9ild/3jcYpxZrlu5I255N+1No944Z1xpdla2Bdsi1txNtZYjr+wQI7zE7u/lV/R
TrqlG34dWEtRUSy0BWZGMLtfynl96FaSOSnn6GfKuQqYyshrG2FUNMyGWbMfv+qnzFeW/THiuvRH
aZkCsfObYTb+mLHAFnKnLAdcNsdf0SJa9Mf7tjjGn89TccSfqjh2J/M739+35neyfxwhdnYn/ft5
SrcqIqb/5evMmpOF0i38i6hCRr1V5hnn5MYy+RIQBARH/PXn2embrlOnTnV3Ol9iFDZ7v+N618oO
U/AU92OV9UflV/k9cRj75TOpad4mIEHDDtLPYX09dgnztN28WgNnedGiPta8ZT/HhjLcOf3sfotj
s4Xkdc0vGVJi8oWROtpY3/ArnpliPg4wjRwNgCeU2LZTpnWOfNH3E7BTW8Y89f0Fyay9+S0QnoCi
+FF35EfdsTvymu44+x45d/vntvrXcovGL6EL48FrUDHi/+5blfL4Xt83cLCOjWVCqwi2/AjC5vmf
lbgj2sRF6N/yL7Mo/dHc8xfmXsy/MsEHOU3XAnD/fJSw5PKns28+HdQZR6+x+Javfxes/40VA7ta
t2vt97ltluXHObtuuUh1X2VwPc2pG225jW573/bL6/Z0xIS89uMwF6VUVbNZFwWa4cf8dOQLqNZx
hB+Tb/nvixGqP2LL//xGFevBt+JPYNP8e0mz5f+xlNSS6yNTQSxqv6WMdDpeSWuk0MSygSVJZ/40
Vuw2LTzoFTA3hQOSAdSKnjZbaRVbPWxAIhJsEias9kbw3uOVl9IeaMXLV1wlEERHrf+OenuG1IsS
0L2nDqkK9mAHnhlmfaSVRvyg2Ci6pW0EyUl0Q3/v4cCWgvkdg9kKKi8yh044/fziKzYhJ86N2MNX
cijMiS6VQLZhrl9IKH1XhHpn6pqwnoagZ+BIfjswCE1jNW1+xX2xDtXUr9lr4MKnqM6Mbg13qieQ
rguYDAHAMzXHJNrEh+/Y1VNEYeF0n/zhslEwcM5OCynYy7tAhEbnefHe36KJdwkPPjOFgg0I3kbY
OGN9d0kv6TWf4Gaemy4Bb7edOdU/c9+uedT6vhc7WuzO4m13NJj4/irZphisNr9n32zz8df8fvIT
dR+r+1K3GSub7Jsjj74B401hqcGtdNyWmhqfk3T6qeWz1fW34trZGDg0pv+CZ6DhJ55BscSjwhv9
ctrsmkDCxXQcNuCNwdTh1y2zYS34lC+wP1ZraF28aS4eoRlSJLa1vEuY6opQ3MMxt5EwunCLbDqx
7ID/Zfe0TF/+DbLQyR4rnupRzx2PvzxBT0lYfl9b3hxa98Hgz0gcGJHeYz9jedtm56xf1l6fP/wq
A3IewN/88Qq6eFhBEuOf4keIWavjLoeRNxrjO3SK/eaC7KGe3MLH140+MpggDyIx/wTX18VrovPx
kF76RZu0Sb/uo1n8ymV/hDrOhTJBX4L8uuwG5pA/Dh/g3aFSWl1/uk25Mj4OWbXSYR3Uw0d6zqpM
3qohYHLEAKE0vm7e4Z0BCn7tdVzz9KNcndMRbRPs6CcWmLnBPp/6Z567MKVQw7HEt6wIQbZC1BQ9
1tfkebys66X2Ky9eD3Y5Ob4LYsSXmZzQHZGu3vwDhFev6BX1aKANvMeFNTJ+BWKzh//qBk4xwdyt
D4F4WuLFD59mhtNx9gAsrWkNNYmIk2qO8TW5JhBeJO/9xO9DQJmsfZFW7iuqUvTNIo55Om5RRWef
yvHMkfYIYL/8Me4D3YN5Obpub/DOgSfJGUjnPmEZ5Cl50+C5LZb6d5NU2cl7+7r3IFwytl1geoX3
jjR7FooN1eV8BWoGy2LtDSxFl8z206AIH9EIjx6AC9z0ZVXw2KFc25w++7iLL6nIvN67ye61myVN
fN+oXAtkSQQCsDSFjxXNVa5vQKZGjVQu/fqeFxBGwxIBiWG/fEfKlrQ/egL0XHeJxuK9QZsJkoJ/
rOl6aKgKKNt3xED/FhqtGx6h/LgmbaZgkGUoEDX8A3/SHP+czlks6vir7id7eAP0bzxSuUZFDqav
rbrHZXGoyb4zrD3gTH472evfGja6tLGup2O3BfXCnKYYYd/SvcMM9dvJnqOsfvMFI0IZGUTl3iQU
pA3KTP13vX19/z0dnvr19/D52nPsoQYebb5D5FNEjn+h5Al0DMEkMSiB4ztt9xrUEX8BJPDOFG6B
FWDgYw/3RMEuERuS4CDXwya//oiw4prXXnoKIf2JTiESNSlERxwBIu/zqgv+ExWMx5ZnB41p/ApN
TNvb11jg879z1iyNX4aehS/FsCjbO4s4Hrtls/yLHvjCLCxe9M4mk/kbKBg/+qRe4oYz4YrvwvNd
1hB18o/ndkyesUmIw/UkD+Kbv+s45Uh3khrUnxVPnumXPnis+qAPLuAuPhsI++6b588lNb/MUPyK
GdfourxkfQJ05Uzk0mYqw9Ric6wrkFihwdwoxJvC/PAx6xfnp8ul5elntrztJHAHK1KT9s9AMO3d
b8hFaoi92xUspe/dlKnkuIm0sMzboM/k6JRJn6dIj81PLe1ozI6MaxcZXCzrOoLcct16t0BZHRiH
6J1TdvvVYwYqi/kpVhE/YnzYfsB4iTeJFH+SzBIsSFj4MwgENb/1xhQG2eCZ4WM+zqkKW+DFmyUq
F/AO4Dn31GXhy84zUoOJLQUqSIh6rQbEIuEh1fP7Xg2MkLHP5HwskzIxIsEHXCVSds4N7+63UMZo
6RMyz1sApWLURShouicfTBOoylmu2gygendHD5hLaxMpr6ORS5lw4Xyga6z4cGhu1UAKughO6uQK
xde82Rf0Iw5ptS29LgPYFLwRB2v8p68HUvzMYBvzS3J2VIkAk1y2RTbLh9/z9rDSvh/UCOGldmVI
3jVqu4ZD7oGImJRffuWU699h9iEYBwUobQooo7vMDAb77nTRxBUSUJ69MkKQcMdqefWHgHu0X9sq
uMXvGPUb75GcvVP25P5mMRWpSCHA9C7Lp39Jin8mrMCT5TtQ9teIW7f+/TMZvOkd4DXRJVF/UXg+
1nAsHvb12szl7xbOZykHKRnIELRfNy8PioWUgSJKB0zE7hXnQnUDmpL47EAlib4otPF+O2fS3y/j
0lV0go/nlxFCAQStJNM0ASU+p4QWdM7wsAugBeCk03tofUTKcsCTlhETPKsGAGxqwLQEvdGifixu
CXMZgCyQFKAYCF8KpgXUKXNKDOVrC5MokPEGaziWL2sC0LKFnMqCBGrEbC0njdWsO4UpXfjmLDAQ
d+wWnAOtfS3tB9J8sPnBm0uoXYrXTK+2NEuYeYJBCWkYldcTTcL6QYR5hNSKQajIhIjfNsmOUxrm
B0/6LCL4Wtcyiz78Miqh5lohmC4nZ9it4IqEKWkxppNPSCc/x/Sd3D+e2SSBp1POWNl/wOUZOggp
FHyecilpv6ZZsxm+pKW5PPw7bUwIJRiT+yidA3UnmF59ohFyHhRm+F74A8pQWCICMyClcLo2wfvr
kGkZQJ/px2t3/WEsg4ikXd3SmVMzf1etyCGDg+Bh/GdkHFa0fUN12YYy2HA9kbMzeZuSoanGK9ZC
Wm2ps+83fSw+bebcvvRlvbkw5sbvtI/TRgQpMPyiwTV8TRHM2bWpagE2TftN92l6T0zjDUJL0PXF
8nlslox3/HR58QnuG8+8mYUmmG92fiBXcJ9ehJUS9LfwEjy+0Lt67WBkRliBUxsxm7uoF0bW/PTx
JOw2t5BwJ9Sy+keFFnsHVvj08+znl/QV3uOJV6XTjw6qU16atM4QvvIiEn9yCQuqSQfWX2MsD1+4
QEA0h7YMDDLaEUvwuCnQswcQrXi2wSZ45UoRH78qonP4WhqpROAlIGCvhbKa5G80S5nQYyQ6ooGo
rXRbEPtCkA3vtOoW2V9jJTEWF/+K6Cm6RZBnU8ajpFCnhjMJ0PMkSVmPToETojMSvkMDG6H4xHap
GZuu4ZXJwZskp3i2HDiYTPRFSEtFEKTALMAILD95hYM3w3aejz3YB2MF0NGdQXUCySnM6ncrMuZP
B7J16Nb7qPEF+N6DUGqhcTmNP8sLf8KQNBKTVFqgXdlRCw2H5ICte2JpRd8Xq+ZMcjN+fk9TNbDP
W5U1wCQDsJiiM3Hwpquz3WLgNAujyzSvah2wEoSqHhSXseL3cR1MM/mD9Q8I4bJpdMKga06ZA7Cm
xIOpwHJIzokq9RiNzNsV/+pM/ZVy+F234hJrv7OSlw2V/Wk+bDm0zKRtlf0TR7u9QGcF8zw8++4t
RMwcDIiayw6rlxb4nWxuxq+AO3AR1mJOdIKcp+bDW0uxmQqQj8xp9PRVm/wnBv6CpQKzntRUerq1
cHmvxQ6BOeEi4GePbrwTF8PfmzFdOiQi3zDwXxzTfrtQmlkK/s1Iy2PD9HO3vkJ7N8mbCBcD6hEX
AqB2x0EPYPqFS7fcSjH4/VSMFJ4TIERaquZ6DEAvpISylBYnQkICBO/Ne3C9K827R8o3CNSeXC/9
6zlFneCO30qfEPqvcNWH1UHQyMugCRbn0NzIqZzqn1OUQKRPnWdx3jHh5Fc7pDESwJguBaWsRs1F
ShpKTCecNuTKLBl88sTIOtIoOi4YV+oVcRsK+vc6fjLkTkEbhRF4O8DnQqPpwrjA9HV7NNkoY8ar
fcaW3SkQCoTUvw8rNeeaDysjPeOfTxGXmUqfhxus9VpaTrGqL0abrWziKinTGLHJ/85htYP5GFXy
2oXpRI2A2sbFJ3ETFeEe00YJLTCXU+LsciUItZEf8dS84/GM36A48/aX5czllAlaWCnQWQvbcBT/
4v6ncGCfuCuc914wG882RYSKbq6kJpZdPCfctf9m+gP7Qb50/ZmET/cUQMTp6uxyoJPBwYIfmwdz
D28LGGrwh4Onc2gv+Ff4+Tw1GcjexDsVvhkjlkbYQZwbAVHiBM2wOkD00T4euApWR0tvvyYXPPvk
RCevnb48RDJ7zozve/jDuVnFhjGTfQyjc3wLVQsaD8QBxIe8qIGqjsYp4HVoGZgJlQVyz8J9EhEQ
wth3Hy42gFLcfePCzpnCbOvOiWOCV4D98MeQSXiXbWhBCO1NbAM8hBzCi76sYxDmwqTlUvwOqpAO
GBHPiathehErPPI8jVSIKIL1B+x+QlFUhxQfM5gZSEeMNOqjxW4HoozYiLvy2PjHcqu7DEIzj4Ia
wIphCMKujru8UJZENj5QkRLXIWif5Yzyck6rRP6uI4EIFI+RGDHWE5HeilvB5LLMiv/kLBRr3Pq4
13N4zMJLyLMVR1uEfasyMLPTSrEIJZeEcTSIK5/UxggYK9yJh1YtZ0G11BxM07IM7hZGCjmQll4J
ymzMr6L6h22t8jGEPmB58UzgSaw+lgPRSQ+JgxL9OVgxbByWC6kmkhjynhg57XkIU08J21han9JT
OmzukaB56Bx5V6yKVY3ZfgTnLcGb1WQq73EJrpBzd+kthgeOh3QOKRx4Kl0fzeYUBIisRJX3jqli
pUOsIN7cp7C1eeelRLvotS2XMBXu79H0m4OWN4pVLi9H4sTU/GCsYkPZcV4Qi148g4C+iYhqvMGj
4OvXLiSziEN6JgDMF5M5DIhBaFERaBsUoshVQ+0yF+tixpILRzx9b5O1IDDEpOt2vdF8LjeZzplg
XYmolyMQchS8yunYMw01Bc2CJReEw9O/+hOkU5jVD6Xlm5p489fEfC8vHGkRoHTsc90u00cI3Wt2
IRhVY6Yws4MziEKPfaClqeHapiKmjp87hY6ZkQJ45T5+4BzzO/SZhFjJizKbkH5FdIgQCE0R3Onl
WLhkfzbZjDfNaGe4b1adqB9pkNapg8p6c7BUGmUGYIwWJwnKJb7YcJmvGhzIEA98UL854A5Gr+Hf
d9oG4w61aq+gMUURPUWh8uMci4Bf80Bx+SLUP+B4rzgIduKS6cu4tzU6uxMUViQPYKNdbUYPvhHc
vBTqfmPhSmgbjlHHZyJCuKtwUwbXhcg3nBfnHAL18JzT2fJQ+7SJ5vn8OquCS/xiy14jOS1TKTGX
ulvmZ/bLnQfEJBeVJ3jk0wv3LjQGDQICNTgBK4DbNZCxYircjuhoBroLyj6oPCM8x8/whZsksMcT
6PY5JNWLlRDy2Ry2S5u5JNGmgJujJjVq7anzip9sg8It2K+aX0eTHLdF6Wqa0SEDaQ4nBFo+h399
dPd7GjxsyvUNDYTzzkQNymTHY9xKZFJuPsx+xEc3OFpwTfYpBfPjtZvRARjHOVU+9ETLjLWa6ImK
XYJE1KVLaNfRQNxQ2ShI4syQfQKdeSVAMZmTq4X5hciOURR6QJAiEraZ9BOFsgvxF7j72t+RE6a0
bReYPvBGz1B2n6F4OYPqCeS+wfvn6jMRMHiH7IWsxBXnwNXgyfT8wgGakb9OwLzofAcg1MZlrDsc
gMhoX3HpGc40bO1ZcE2VkOkjKKEJ94YQtr+gIR8iusbAmS6EmQHbnd1r2mL7c6m55kBEQHo1kKVq
goHVK5zHEgo8SFd6p4FGZQwvm3t4SJoVs3O0wE6pwtfzhilkf4gfhDnlEkC+CLS0FWjzGMy1ewsk
bq5LFVBkw9fggfjdndLzT812aXdGdtow0hQWqbyDYNc2cIDPL1GRVULcnjuQUhtOezzTLiIdukcT
YNwQPxOEvb4K7qyh9mgmDH2Ram4VtpS5bsnfz1SaDZ8JDMJUTnqI4Hp6dcicAo5xlEFuozgHEnJ0
epZsJ/g/GJtxTiuJPneFhIEWKli3y6Z31ACJJQ9ByYA2OM/LgyeFAM/wzEz3jSVNRTwwkRfJc0sR
YZoaqfxdYKZq7MUQYpmdMnwHaNdsiXswNsQWzD6qXo1zQmHBeUDmM3AKmPNZ36MSEhIWJShTxbm5
p7TGv2CGcJ9ow5Lki39BQGxDuepdaa1FF5/JXE+FfPTMAxqj2jH9M1J5FborKExvWjiBxAPDfJBC
IICa67T09bzGPEHj7RN+hAV9wBvZ0YESAb7SZQfTwwSvmko+/fyQ4UP3HvSh6vc7zTsHJTXSv/5n
LGU8T+hQBxcHtK68h4t7oibRc04I4IELkA0wkxIgiO4oZA5nHDHjSTi+zmpSyHjopDOAFle5YEGC
5WOWjaHJwg7chxQZtsAIEE3Qs5UBnej0MxjH5m1m+HRomf52V0m00FAhoHiAae0s3YcjDpeMLFJg
JAodkoPQEgsMxBiK5IE4vAGZ0cM1rYKmtepQJAYC85WylqDKuoTfeiit0vt8AI/BENNRFteiMnHz
sqBxT6E3xOjfIsbsMGqC50MYOQAYxD03kQl4ikv3A2f3E6czgX2wwdeD0aCB8/d1GiNgCizGACIC
FaSZST7ERyNv9YSSyfQngDpRCYH1V0anG7hE2nMe3xAYMbSKsaod2FYWJ1rfLc0kGnKgbmoHJjCX
3zhG3Pq6NU3ejg4zwjPkOGFjoI9bFxSdaTj5hwRcDL6fgQ7r7taBCcpHcc+bEk3Gai38lQkgAyke
bgm+FU/PlLz1r+EECTXBOdn6dx4NIrzc1xMZyoeQUHRKPpexeQSjKrwPjSv/xnJoyY3XQMriqA7C
UAsaKEBB2IFu6eA5HQXqlZEkdJqXLuq/G1rX5AOCpWUkfWzCM/dXI3BQxWVUJBcgqYZb+WWGcpFr
+ggG+J3NPe5Gt0BBQw5OEAbTrKX47bUpJQ0XvdhL1Gx1Sw77lRJKH7CYUgRuQVcMkUljrKQ9zhbb
YT4+VL9IaP/I9IbosS6KpejS6B8zb8yRe+MW9dVTcMV4knfIxwAnm/dwSlEGIvlsUs2RPSgkIjkB
KRDfA9SrE2ix8ioy1+KhMqHFXilWPH6rxdX2CECqPjSoEMBMmV0NT98yZx2/zI+7nQ5cYQqwqLFu
ce8ZuQzJ1yGHmT2Wl0yiRd3XLDOzScYBX0EQISp1EdpwHPLSG/0BM6cBUyCGCEuKZw8qgEPACKB7
33EBwE+hNPfgdk3vkT1GbdKtTYyLAkGZguG6rus1ldGlSeauOMP8vDSoZGGl8M2BQQVPIReR4quw
+VJ++C6XiCYf5fvC+C4TIgiC+24FSXdwXvbOOej5/hIPG7K41Sml6ZWMwC+mDvuSMFgj3uyzuz9G
k+3UuSVVcA/fixPZekMK8BZ5Gin3jBy3TpFDxlpbAk1B+E2YSkBMBjiLzbiILl468abbgWJwkZ9+
Kv5VfyIDPZeWzU+5oumEBtDtP/VYQkMqDdSeDdjLNaozLxBtEjxJTLDEYObZr9B5C7fuLDDDU2D8
ChRqjO5OUBGHlDeHNgSa3vzyU6TT5P6FxU5v/H78gkZo9gEShVLE4Gu0dEB1WEgjseWn9GShfrKs
gtIlEBOrAI1suOx/9iKc/mwVIzGS7mu6rARBtAjq5S+2RQ62xLlsVUCEJi5DZ2HvPMxHzCOOEdNA
5IcqwoLxXGBaj8VrHiwNijWIUVqdT8AJlgXwgAhgEW+rCLLECCBKGPbdMhc8VNAucOtYF1ThSMcJ
R6dzgjGS8Rl9XsE/el4ImwN8ZQxPq9viQeWWrWHBUcLbdBQuJoFMee1AHso2CkdcAA1Jc4GoBIEc
eZ8FBSvdYbgpiIcIkE9zSijYxJFhJ3glgODIuJpx/nGw71wvW5lwmeK5I5A23EFYpVVKbdOD654r
FSeOCR2RXfKYFLA8T/YtWDTeiu53ppAbiN5Bgbdj21lUVgkxL/znsDQxG/g1m/Yu2HM164j8jT0M
7tAJsICaZ1iH7G8Gh18xtsEbcFqovYnY/mWPvN2VZdOJ8mdwst8JYxostZEecLN1Tn7FXoK+lEjv
RCGIxY87D//Qe+hregMGu7eA2zlPMsOeqaODw5IRKBMscygb8tynVXpUsstAz860PR8WnOErBYio
iNdnLGptqfDuy2GdXsPCwUKgFV/lz1D5c1pF2hC6kG2Qy6Gjh9I4A5awSem0Ook+OdIoRLB4Zxfu
a+cAleTLYtS0Ixo2XRrF0OTOWxJh4BXgEvXknTy4V2QHxHA+OY1GVoFUAKeziI01STegH5qbJE0V
Z5lUjuLyCeax65w0zTuQMVVWEXfYJ8UD3uBqCY/Ev2xr0jpaHEFHMHGN6BmRz5y3Jz6pSzu7SRnS
dD4gnrDZvcS9TdTuDsR0UJE5VahhQFpumRXFTyvWC3/cbmbZENfrxieXo5NBxOOdyP+bNVwPmMLD
cnCJ1/1zQuqDgZziZM9/wW9P1UJymlAH04g9R2sRmGzc7Tp68/SIHWsgLJjsi2T8hWgevmqBH1nz
w8Xdv4D8LIggCQspBetsahSGwRgQj21wMaA5eKaxjsMS+NBDfg1EQkQGvZwuDwkaMviFYXOOQWqE
B7aX7NLfRJ175hsJm81mE/AIQaHZ4mH9E2E18hMcjNY+B6/4lBJhRXjrADSfd4sfmyrvJJg577tp
gjBRJIFfw6F6DGRTuEHsAZc9RGKzKMEZ5zLDCYq7PFBiL9dQX1B0nfkSqR+wXvL8Iu1AzYFTxmz3
nrYU4lMgQFasDbREwnOl02VBzmmugJ9QnxhD1a7wVQbW4IwsyJmMB+FI8cw0wuiH/aAeSQId4JZx
eYQ6TkOzahaUoWx11OYxvrwNUAwCgRlhzgCh9QGTeN/BAaID0nzh/zkBEYIolHLjcQdToQX9Z7sp
Vu1Piwe9gDzn0pnUXhI0JYAWfMi7Y8grUG8b2J50GGJpeQOVwrQh2LnTEXoUNesJayUuSxVhtCOH
MFkRVEIjQZQkvlfsKTDX5oq6AUAlYsirQDDQ1yWeOlEZ6AKoq7AaDSVkIdGABwtqCrDXhF6/O9BX
BpvgAx7+KrM2OwCOUCMRVE48Oix3iqcT/lGQ85H/2QfxwbB/0RMH3tBtuy08RsNgSSua5c32r2c+
W0mr/hcFgP73Def2N/DLvPvVcjWFoHol/o209ieMoaAxy4jW96qMrsErnYBvHZddOPHfWR+WiMNL
K7BUzXbEJhvx1RMZG6buHHSoTu4IfzL9Q6xL91VSf7pQrZ1AzWhA1HUVF50jMOKciGF5nF5tId1k
n5gB5nQUK4I0zuYInR4sVcJcUh0UqGnKHenIDjASk5zluWtj+HoAm58JAa6hyjMbomp9YWLmtq3Y
bd0K2pOg3UznlFwI/Yzlk508y24uZyjvHCXUs9qhhBVK2f3LzKp4ZKITxW5f8qeJCPFe+zpRgvoI
QVMqYKwPXwfKAyfKbuqe1wSWf2UxPBVm7s1NoQLrtGll9Ty2NoVlxDoQPHU2nD6cc0JmZjhEkCu2
ByR1AeQEoJIKD/kugd+kOHjFZCODaEP0bzEq7gCIZPxI6LfPLNwDd2ESXpNUssefYQcy7O4e/HJB
NvEjZSX5DITZHpr2VruB7xTuLVK+G4AYJvxWpbOtXAiVd4bdEZTD/grWFOgh3K4SPpKyOhVbaCio
4sqsQy8EN13YLvwTsu0HZL+/IFEDeKaRG7wdtJrx8UXKw6F2KAESQxydinSZXklqZiDSoYZj78q2
6Rw4YQZPenA0zJ0AiA0A2ioWAWiTO7pmariKq65MAGxirxBiLEVeM7NyCOFZx7unpi+LjMs9WxTc
Qw087GlJ9sSw2T2klSOc7l9T4JxLmZQ9v+A5TkWjp8JSQqmWC5T2hFDenHPelKQEjwxACN9oeNQw
81k2y9AcJVUV1QqqFhBBJFLUEOy/AwE9eOVUJUCAT31RSpCo3NwoQiHXS91ahHuidHKyDmGxv22g
RyX0vcIWHJZu70zZ3WxFNoKGqaSk6xMl/KXbRVrmo0cf2xMbH3x+CJcn212sasFmf+IqKowQkW8g
+cVq9ODE4qArtimUW9O3h/YQG0qcq4Zy1WTfAvgrs4FtQSDJBaOHZ7HZbNmmI2gLgJ/soVVAwXjz
ZN0uuQj8L7kSamFPUZcIcQMdF+VjHKyoxqD9SQPNVUMGUixQyTa8FIyJznhEp5RyG+UGWMX+Mtsx
1Knli/hQ8m8LCm98VL16ehdLKHVz+4whRi8g2CChmKorAf8bNu6al4+7Ij0kU4KtM66t8zSc9AFX
glxxXHwfEunfNOm/dJwKpHpmZiQSoS8+EP/bUVDBwdFDJN3cEDKAy2fagzoEiG8PIa1QpoiJZ/ig
RkHc9KvEQLM9JsVfGUzc5ppwgE4YJQ3oiplWIFNb+JMvKK2cEXJOjiCxUWvDhA1RSzDlcrmE20ax
cHisrQTfNo/kHB3syYKAhkItbX8bO2wyGTEiOs74Dg6RrqMFXwpFDor+lBKZo0HnbFkT3A8W/H2g
MG8kEI1FqG9LWILD4r1AhAiV8wnhvhSesGvitwqxNrs6oKTvSOCvN5OgOo7UPXmM8dSGO4qgnozN
PRFM4xgYVR+IKduNOBLaUnahcyDfRjfXIsd3da+PoaFPXv9UYhYG+sOR3fTal1FH0CFKFP1uRsd0
9Hn4CVzgFNChh3ahduSh93BMeHTL53UKJesCuGMA5tyuv/SFzN0Ei8Vqs9jc4jIXxQ/aRd45RbCa
corOhoAKFVmnDyp6pEKEzXmBhSOHwZfUllj8O8/rLy7CRbTxQWTF+PgyqDYSLW0CP4u0NCNiAxYh
2hOmy5WQKI6814FEYWojXxsNkFLLIQkZlvWKNja7HHkSfuLJ+JBXNgFEclqB56PQXPFoWt4dZUA2
BAnw318pBOwk05RS4EHgq5TxtKk8wc2OdSGkF8UTrHLtwHDOM6QIQdVXJfOgUIHNFp1uSEixvTc2
OynfAbrnksq9GISBtRYDJRKTM6FNjwvkZNg4Wf4c7bK4onKqBVcGeKl8AVsxsSCYfk9fmdGMxFaA
jSg2B/evw9KgqaQlpJMYpYONlEjApMaPSH8knudIz+9F7VYB43nBH18pWMCrZyDdWYmCEa2pWTYl
qVEwO1NwMvRoaJy/w8btRLeNVXzSQVHCC7neOUDFdcSJURmB69zMgGyzLbnqo4mVv+xN4MiTbyox
eynswuqn302EDgoBGQ2x/3+GZ2r87/k+MQujTqbGRDENfSb/zfr/16hV9S4m5X2mNZtD3L/hR2Re
5c5BEgBwwMp4GfUbFcAGXdJIrO7ZnXw3v0q/gIH7Hw0XH4Dh+xvE4KjPD3BxvuzHBJGMBZTAsI/5
yucsglYBkDPcq48lTU3RcoN7sgCPjTzCsYI6DwTsxJZXQDPOva3uDBJsmM9JNQB0kfdd509EEb5N
QZIGEXM7WrMZXFiwuUHYF5xhp4fgmZkZpmLrOZS3IAehxXrT9Zp491gQuWCBprA2M7CAwPU/0RpG
EAaQOL4e046/JlYZ7R6hT+inrTaa5kTHMGLT//qsf0Sv8haosKweof8z1ppqdfpCmi1MCE/pYwyo
GczNmTWBJjl+TJEcCOWHB0naZGIPXITu3ugZ2UwSUNqDN/lPG2SCSMeffAiKSs1WozIxxfG9shIi
9dGmmrJpiQAY00EoDLqfL27352D1P7RqYd80AkodHxVCGshi37z3HvkJ5xmLHIyeG9C+fG1CCuLK
Ke3PCDbcq7qQ/6iwkJlllMQ1QwNsbvPj33b98bJC9MJGU6Wii91Q9IdFCTwUcJEvBXfsEGEvTgGT
lpRjtQ3KoedxDjmj6dbuI0Bt0pFVe3ZFwg1VIPQArdlSzl5BDUcDtwrpGX/AmEixKPe1a+JBwTyj
KZtQvV2zSs8jiQGCgs70F/Fx2iNDCC798xQ/P8Ack8MQx/12n5o7+AbEt/5zyZjMxCIhAfKSUKCG
2QURdjA0EmgtpJonS7h5QCkhlM6WYBQP9h/aUoxw7Q0Ii77AoYCLRKNNciZbhvvuPlHv0XTR/fq4
Ufse9iTs3zTlmgVCd3pcgYueWi/6pdpX/U/WbO5MRm3SaZQ5ApMnuB+hVsX335B1mN/h66aRVS5R
UIZk+YFi1Yqe7R3N0MUhnbizIyqk1NbkteaMexoNxpyezp3o8wk1dfr8giMMcF34+JkF+IcVoKMO
kNDUAQUHQ1L/3a7PK6YJE3lfrDV06xitsOhXim0PlOQJ0geGIxBOvFgPRhjK5rffCYcU//tCL9ZB
tfnz6qE5orjlvIoPG9RekOkpaB8g8YeU4oXCWAkuzx2gX2ynC4To7XN82xL5zOYNVDqz1d2DxVFD
baD5LZHwwFtDaoQ221Gy1S8+THJPaOoE5B8wJKoUSZ8empXU4R9CP3onL2FoGlbTXzkoCKSxNWRE
z+eC8Rne1Hmtpe8hY2il/HihdDe/+cy1ySykINVFGdIy/6FFc7GVh3NbYpqdt3MNFLy8DHkj3f9A
zW7faJkQRmowiEe6j8QRMk4/MpXmuwzXqpBKgmGY4ZdNPaIb0X/cEPr1r4lmV6BrKbwi/8xJgT8U
Z9mAu4V46k/vRp1PzXn1OdsO97SeOQdzXkih8kkR+VOtyb+vIj1G5RbkIFKZXwqZAqpU/vvjGUzJ
HHRcUL8FUbmFGvkeasQygv1r/v5Hf8LpK2dcabuSW97Mfu5i87E3zp72pQA3gkZwbmyQllvDa/dF
XTYmk7rA1g6E4toA16AMg33ud8w4MeATEEmB0kaeKZ7ClY/SDfrWrormUcTQEO0lxv0srgQJP3f4
aNc1YB7UqkIIcuQP7QeynP5v1UdK63r6hlvEvfk0eB09hQwKPsMO9hV0LZgk3E/W6Bs1lHgA9L9m
DAQtrrCK+Y9POMhEqsaFTvmYg2G13zjxyb/6t0LKuyd9Vz7HSugNM8zcxlC4vzOGm2m/XG1WCAuI
uGV2ZbvdepLc9wbdtCmlASzYnuwSFG4A5NztPhpREaUEin6O/mNS5n4yyrW4YLQ/huDSw6hIWsvs
P/ua0p5vwn8EAgZU/U7OIR8jMj19sS8skkzCddn/vm0FdICOwc0V+hRczHQnR8NRgfgSrqD7v9vn
5EefiZMbHz5N/2GB6r4wJ6xjTkqP/ST56uYtWA7rj6lXko6/vuFEI15dlTSBOAyI+FkNKh2C4R4e
t+G0gJdPS0+gOOkQUiNAKzsUrPE/ILQ+bgx/PLzrQLX5/Qv1uFuuawfQyerK5gRYGRj/6nVHdcxc
mZQtXxsqWj770AweW1oNPKl6AbvZOS43XMZpNfzQ3/z/owlF/7/Gxv87mvhfI8GlcS1P74OOygcJ
Y5tqPGC8m1271w3OmYFAahdU8YWIlT/b0UWkf8ME+2ThoUkHozPDHM9PthQZOBE7ET4HqjXmh719
Xk6oY2BxAA0zvTL4L8LIGdXwJkOkzpEAfljseFigiT8Wj7DZoFkGxOsiQ08759kMPrWd/yHsvJYT
57aufUWqUg6nSuScOaEIRhISSIBA4er/R/0fbL98LrtqV7+9u902CGmtueYc4xnqmcces9nTtnrE
0bbLQ565GKQGAq7K6EvpmWcyrGBD1z3KkXhw/ZIQjIK1HOEj2Ssugw/m3kHLQtfSZFrUTIYZNePv
NN1pSlM35v6RbTJrGM8WC01E13lMbJHG+NN9LuhmO+GWeX+npJ8PPpcxS9XiTdLgMGmoU1B7jCox
wxquPkTg1VZgCXrkxgwND0QAJwZhEqGBBP/coqHrc2MxmbAYFr4Z1zWHKtINEB6OXiGGD3Lrdrw4
aWVukJQxcAj6yBymQsOXpAO4CEfpnJw7Bu/U21tmzcywOUHQKcc0On1MiFbapv9m2wVF9W6vscbW
Xr0g68kjsM4jZGabeulhN4FvhmN70ZxLEW47MkU/ibXEPvx+g2mfPJumWgVEoelQ1ahl/2ELvlWr
kWqo9VWJAQPsPC2Y6gvizoF10S5la+QzfrjxHtTNblIYLtGQZLAyYyRrjT9i4A3tmGJv4F+/ynaz
YKUOiN333TPRfyDolE+KYUcdSfBCBETslGi3H26K8LjTByyaG402vcK2HvglaGJOmQTKHECq/v4m
rU+sx783qWhqg4/TFU3/4EloqiQFwps3adzdB1zVNQZLllTyLDNKHMPRKyduzFrhgRwUOlaNCvul
OfVK6aEfH+5EVCiRCjqc5IdIc3eEX8H+Vmz91n+gKUQQTkri4EIffUmaiYKvj7updoJTBCfaAfWL
eaBt9uovdh2iIvKLE38JhxQCJhsT99SrX+7j0CM8IsBQRHQihpfQsUxX+ZLI0kbmQ+/hcJWce+ZK
X7RLDkrh3BYPXo9tqW4u+YXhSzNSUiHbXwQ/AempNhMgBMKFQ2Td79dT+8dB+QQVwJMwDImsG2Ap
H6tS8ShfT+UW3MjkVS79283RW9bTe7/QDWD/XL4YnWp+Qp+azLWgMTqyh13pWtIOIlJxhPkqJ0Fv
csndnIglCAsMcNOhSRf+/MCWtMQ+CbdPvx+fV5I0SFOo8fUaghvbCUzYrj6JkJWQ5VKRVg1RP+7K
9SCQuncWALFVogG5cPDnEdIxxb/PRcRRatcz7tuH5lRWD+OWMOTQUVbuxfS1si+pIyu9EcV4cSys
B3U+k28Hw5o8w9mtBr5OHy6+c17ILV/K3BQtB/P8m2MdjOsgQinJrXE7PGS8RFjSNDcqifRrGSSS
Oam2Us0+9HuLnKlQ66TM7WiXo7SIfNj2AIdLaNhkcd9s0nwopt9+KkEcDokeJQKkSG9ucVlaaVfd
fZXm3Nr17sgjCieKjtF9q6MiNeY5g0w8vTtceW/SeqHRLrBQxR738p0QPm83ezHwfLqXHjUkd1A0
F0zHIBphRyQjMR8OwgzYI4h1zpRPNA/xMaRtdG5ePLeyRjkcIEx8+vKajBzZV+jhHdNn29LtYM2m
aoAkzr3dGpkf3/Bpw3V+6HxO9hO39phlU0Q9R+45nyRTWdFqJWw2FBWIqWpmuyrEjmQoUnKvdO5g
+3HQVtqDJASnZteqYDlA4ZnGp/x8pW6W7XjzoqKPRhQjrBaQWm+WQ89p8p6WZbMdmyTPUFDvPBpo
L5y49Ju8HQPIbBNtqtV1k9EGj/Z0JlYCwcpXn+OCTg3zFbmZ5dz7UdYglWmN0P8cF4T8jFIT+Jwt
5l6s9l9zflr+nsb1DHqugREh9LKU4zWeRWuhGhyX2Q2nZSeYFKWz69OBn12/drDKD9YBDMLAYNpI
NKtTDK6tNyesOWYN93F+3DwiuykgUbX64alCyoc/gnqavLUWPlYyDg8Iz69ExEOChv9pkNuGKWig
XWHiN3FxoUTfLdhEM+3uiKQUuklbX0uaT4PADKm76IDOeW/PFU0IeSCoHpmkzArQnuGXeoBe9aH8
66atHuqvhE7uUj6UW81y3lCPHXOqza0ZVXT2pfaVGdEXrGkcCNn0FftmemwYGqfWxxYL3Rftihue
0aW+oOEDzuXNzIFlFpYxoYt3y80J3+Dj3+x2DhW9NC7Otw2vhFFZ5afL9/qlMn5ImSyyFLIO5k1q
5I7AR8UV5sSbF6iliP6gIULHLNmCnKUXQnEY+RY4ZJtMJQaIM2Vcr6OVSnyAX2EMFh0qVp4rEapL
X1+/WxG8+T7F9mNdjh44PPu7RRMowmw0JzLE1tGG0mThONePVsnVaQijjSlU7Go8lBT4e76UTKCq
1cT2XJpXxuGYaliYNqHKyeBFPzBEJUZdpvAdmV+Q18CXpEBG/Rhi/NtLDVtlrZFsYid/X5/Vnzb1
78vzx35Xa/enFIb1dWEuOGUlL6akrHnlOppiOH1xAA0dVtwnTx+e2uhpN+oSZSvSGaQteIAuHqmu
ULksTTRs9iqKSwl1AF5rnRSSwIGkTeZ0dOSBI6CclGcqutlObf3+LpQGGvN/NhlVU0xDVCxJUWT+
/ltpUobxJZDL4roghsSaWbAylNV9ofCTu8gnpcNrgHRki8JmoW3pgTMx9Qts9MRE2ta8mop9PpN0
BRSXB/3r99dG3fDTi9Pg4pkw8kzxH+f324u7CQ8lqMQcYccc5MiCYyM3CiPdGsOTRd8NmHdgv65u
fcyPzR53c96NgRjrKl2Fr+fCOigYVitOWuBEj1JMXKcLx9ogX5uo+aBbMbLb04xeVW92iSYQ7KV1
bwK8Y6eB33csJOxeMQEqN5A4QTKk24hDYfbK+7c5BbdCjokbTK/DfEyTrraF1WVNhi7WaCFzIUv7
b2rqZ5PTwVZEDss4VOiyBJprVJzVIGKtOTa1TLpPq5KOYt26bfQz23bSIZLm2GSfY+i17Giaj4ky
XZDdm6LRv1PnIF+qSF/BmKzawki/29BP5A21PyaUksjAfqCSr9tWYdwvCvw3r0HZf6CWN3uPzW6r
kDM1kz1igzCclYdqUc6NVRNkLlP3x9Tq1uBNdAgrnAckzXAYgpXdd+Rn0QYDXRhuAkRF2pbO1QXx
4tt7rNKCfhHescU19rQpOk7vMspWyvCyLNyKiB2Y+ulYgRNAfo5vziOLTBU73hr+dZFBBuqE/n2L
v0/OCBuxC9juqJtgGKRNLYh1j1pO7ysDKXRIN1Gm4YyRIJKumO1rksUzWbIf3ICYRrfFFOoE+Sgy
+G3AzU+SjG69J5C3F70X0EdDjRbHQjnQX9XnOh+oQbT1IEPJ08HmBzCJ1t4DNA+mnSnBY+ZcYjA0
oVsbijYlKOYncVRPhQmmJ9offIKYNgIXfM1JG1JnPkkb4AhdE7pA26w6Sozxbi5lzvQiOHjsaTfO
Ii4T/cthTBzobYnUydhSI5HbIK+T5Yvu3vZFWAd5hSt5nw5uy3pLSyW5uqpbs2W8iM2zSarAvJeh
LlePAuOHxixcOeopaCkD/d+e/lIds03IV9W6Tcqh0QItX+7F+WUizC+E0pICvWeZFs6kyF6aHd1+
jaWBGjtwhI0+bYZ4lXJ3YxaYR3DeVjREopPIbGo3IIu8dtlWajprIrEz8MkZZNY5/hPhbIIYqoFA
TMJtSG+Pb2719czNui/oGEFznJdVds5qVc00MqYpX164HFWXpA+Zl4V45zrGgJiQq9SSgNFsHlP9
IMwVMNAMwZIFuYptDbMjBtS3nU0inygMJ1+vxXMwTFAxDi905wmiItWg8Se7JocpL0YbF7alTdi3
ZiYMBxNGv/94U/CGJ41vQyoM7ZlgcNWbCppCmVnBvljCCM/GGuZ4mihi7SS5l88RwAwhL8xzWj8p
ttyyZ9JGpAoHx0P7dceprrVjvHxpqWqLbGAaNKT10sdD0ky6acfkbjqwtZlOhP3li6C2FSSa3YTe
6a0T4T5+DR4IcsgkvFXdAI8Ydi+y3uhq8xCJLL8eidp436jp0FyyZU9vR43jEuo75kR8opcWn2gy
QKxiXj1zWi+EcTquB5wMzcwVNvcm1RDW/PE25gBZIT15NTtsgqjvfOuUgcvNwQ5bgbdq0Ye0iCmZ
SJvsq+Kx7wuzXeEGKKnvTny4qm3pbgu5mx7eZTcvJteqT66ewcbc3n0Zm9+3gn/znM9tioOzCSLV
knXoev/dpi6KcHk/ouy6IHfczzvZxjqgUo5d6jqvIv026wY5Mbb0Gv+CBss/7fPff/QHkfMtJWqg
ZemVztRum5qONgpqSBPJ6eY3BgNKDnpiQE6xbTNenpKxbQcbbf9GBuK+3+0/LsRPg6/vr+YDnmma
z4emWrfrAgnFNNrrCLKzEQ49V12XjjEEJtlTugGzx7+o5FJTz3x+BBQJqiqZnO4V9aNSeCSXJEnC
hHqHWdvZwt1OTjpTJ8XVyCQ/M58Q2+JW2ahNW5nZ1aWlbdQ/4mql5nP+7UV83AdKolhGYcbM/aDg
gfthCCTYhQDl3y+XkU9PGlXd9I9r/hPX8fs7/7gDnldpJ90Kfuib+r0lIYbBfhY0py9i3JkyI85h
/2uyZXjuyr8aAYr815v++MxfgZRKV4nPvCBPkANFI0Kn6pYRFmgoDAo3AveGdj7p6pcOxYk5ue8p
Fi7z3YAyOw7pXDPNxLezuDlhn5lOm5W5USqprIb5mHoFMM2ZkrkttekporPHWo9mj468hmdcmj43
lwMjFuZKD8KQMTwG9hWM27vHZJGYSiqx0QWBByaoaRh5xVBrZ6d4+tqmpVODQ3TEJZFiIIIAnL3u
zC9MBqonyxcH8TTzbyba37iRgrLFFYiFUdwgGuMfWgwpM++yFJZUxtTRfQWpNmPddGFuGBdW43Ia
93lRd1ediyPxhCAAOfdi5+/maGhfTrgspzSQjIE5q4iGznCvh0sS2Jjqky8L9oMPEGWe6eD4ZsO4
DFVsfOQZI1+v+c53VyM/sENciW+SktI0leC1Lqh18BxVp7xLgaBYVA71qokb9piMkiNMCXVB8QAn
bgWPZ4Vh7IVvW2kxaCIoZcj5b/SiowdLJ3Rrj7bnMOkKnHMyO9miPziBoRB9Eiq2lzaiG1R7bhM0
bq7pdTgIBldRI4tlwkab3YR/032iAZfGz/MT314zgBhlAedJOgaTcFrMgXI0SlZKG8hz6FZB65Fn
Nyk6+OI5+Pt17D9IH2VCuXN0g6aMyxRc46+4oae0mqJDo/40W5CbhnB4hPbLeW/4WuYgfAV6iAsJ
ETSn5cljjQa1x6CmUfPoHsLKFZWFTO+Gci731adjbCTDS1TX6N/PryuRvVA3SOLVF+ghRciNYZ8z
b6Op/v3x/XHdUlXdUDR4wzTT/rt1qJqZKcU1TxaG0UqIUye+K6Ej9HZFTrP3fZX+AcD+ccMwvv3A
j4VSf9Tq9aY8k0UxSfpcm3BMU8L5ivtMJZ9r3MZe3YZ/1UQ1F27joWuScFb3ldH//Y3/eLYDfWya
ogEz1DI/aLhBUpp5en+xYreE9SBUHXp+y4KMwj7EU9M+foGmmFfjO7KAKZFD7XsfmfTpPufXFXHx
CVYWsK/EIf/+ulT1pwXVNDg8wwI3VN38WNCk/JLo2d3kI5lB9tzL3Rv4biSTVVOAiUPjxCLKDWQ4
b/JOaH6skZLJ2yJg5tiSZneU58eamWdDMax9pQ/4uwMwbWHNOBxWaBZf9o0jOCM+wS+A7lQ2oFGE
fpO4dvJXi8zRZ/fK/MroE7zZMEWrYa1gEmu4okBE9AnTmojyVHYHxvF5Ri2EgCK2meWK59fTh97I
b+WB9fAE0SXC6Jm48iCu6UC7+H3wqyzVaX26hk56IBZMIbmlJ8xvkKjMynstITvxiigCaQ1g8iEO
l1xc90Ik4VHoW/2ia8yftRtRvHr5sT6iexpmRwEmAPPcTr6ux2xyPIFp5lnvjn4oOtLmttAZ51CJ
N6dhm62BAFIeThZ9ZDhQsPLQvWr+U7dp8z55yM7yHl3Ka3FZc3REXVKUbnJitBDAY8vBHHImASwK
gzhua49OkPetJmaxAXARX/sAn6w61b4aYv2fAJu5QDtBp7UpD3xT6aAG7ZvWYgCObCECiFA5ZFWi
gQA4g1z0nNK/5Hh9vla4a+R5yKUmOlwixdDRyK/a7vAcKsMkdJJD0BUYWuLSZhFvjowAJbCcj7Or
G3CuMxxVdoRFteGfvXCyLIhK1IYGhz/ci+acY3DZsxi/I1k1IEsOLKxI0Vzs53EbN9NwN8PnOJP7
OxLX8RdOyILAePcYXgSvhrjxXjwwHoCQZlfJIHpdS4B1F8lh3495X5P7FvUH4oUrQK2SJPjZQ2Ny
77wlB2WHNLyXLSXzgCJNBRLkmbiR4je9k7pOJhy1OSmBze5wuBwMnJ0ak0+izboche9HjnVXrOqc
Q58cHgKXQy54gwRDSXIgYNHo3qCjFmjDXiNMxkgHRm/NvWUO7VcOP1bcFmJiNj2pRrXxoCFA32Ev
aHY4Khql8bUZC6VofOlSbp5rzlsP94XLe1pX3hv58hGViDkqzzIgjXkFiqUBkAf959GCXhW2jUnw
dR1ooMJb/Na7Jz5lH+aoefRGnWKdkdxix0A0Qa8OHs3oRRQhqVaRIzkbjmGcjpmuNW3SnrQxBwUK
RqNPEPLhsWClQVuKXe+KnhzROSeqbK2dki/xcC/8SLJL9uDIuadkv7k4D1pgNrirR38tmpL4U7Vl
qYqlE9ityuLnsC6s3rqh3WsOm+BVLwjxNNLridziWOkaj7ZA2wTrPi0UxElwjdiGW3fIyjQhpBrn
DkWTFbhSDyj0w3kN0IAAJRpcOSsxOoAeBjnmkB1ybnXGAvgjTgRkGocaFdbXhV37ShPTDiubxgtd
C6Stc+hUO6Q184x5eELTYZmOg50NxIwQXx4DJmyE2SB5pVkVbgm3IZrYT2TcrmIPc+VXOSQxVT8K
40XVUSC4jcsvfY0kgCN0AGpZ3Wqqu0tdBhuPo7y99IPDX0k0kvzTet+MsBSi5RXF1D8KaCkSs+oh
SnjCB/KENdpi8WYVmWuzYCq4qLQn1A7MfSmRRhyZS+Q90Z6DcUnfZl+T0zIg0THxG0D0OkVJiqrj
5mlrAbAqCQIczysW/LZ23GmcTOhu0fkTHQgSdyz5ErHkbso37SmwzA/IlXusG+EegwJbhH/R7QiG
jrTUj0TU0mGpITDKcG7YrGM/2T+W4ro6NlpYgCKTuGNuLOAAF2hNl6k2CA/MEuFQuFm76KtooTmV
l4X7bqnThAAFeRSdZPSrN8wqbWJXM6rDr7yldJ4HCd+LNcbuN0Ln2SW/EEdzZJt/HF0U46cW6vdL
/7HV3h7p7h7rKpd+0mgIjiJH1rVyVAuXWffMGsmeun2vb0xYcLjjW+2/eQdMVoecLO5k745Y7rPE
V44xRptTM32DLU33LAP1dRmju4GePEtgkBorSHuSTXY94ndsTmed2fZQERxhVVKik+TXOMcYf7cq
TBwon3XmeS3LaN/JK8R1SmdZavEnbD40y5VjVKPLecw5MmiSI+6l3msSbWFuFZ4lOcVXeDSXSeRx
DIWjCPt1nW4fc5XvSUdgnmzMZUC0INOTwPHlRb3aAc9dwSHMahdRqAnFpURvBwIsLZuWn8ikF/V+
3YRrCwgbUtgHbxruAxqJtBN1zBQNWiqGPEIL0ByZ0CasKb/VT0EnjAgDS5bS8LangVl7Il0ulITA
CegFr3V+y4aFy6sCZKEMqpO8Tt03eoT3HhXV+4X8H6faIULRrreDmbRpJLz6SsWxuHvZ6nw3fx0h
ZhzhznEf3dfyWqkcjhCZBmBPXWtYc8hL9rJlsb6v+XKLzpfGqhD71akxw7EAw3xq9pdwee9onXhJ
XuAy3tnBPDpd0KHla/aVYKxtb3vtDFhqikOXfLxOBvUvG7JtwBVaGW3OVuEQCPeRaZbdrDmVz7kp
pqrsC4X7WGKjK+2wfRm+cdPBbdmm4I6Qf5nOYxg3Ir1k3xwgzyZwGfwpyztjjvOjJuGYE1rxcC8T
ugYWR07djsfXOfogfYWtB/w1eRMzEXJ94OiyLa9uDTSnNL2idq0N2jF4cIMIFlE11cbRyDpla25y
YmJfr/FugfWpfrjhXFij5xo8YsT59DSpXHxoSE+sq16KVbbCuLNDvatAFdUH+brCuf4geQ+pfoMl
JaSwjfavDlwqQ1YYmTbuY00r7fYmfLhjSb0q6xZp5z5+U2DN33B5Hl15FWy4xCNY1vN49HsJjQLg
h0aIZZo6+medEv9fWMC30Qh/drskl0eyuGOYITKQhRu0rHSkb+oi1eOoNkOSieFGhTp65m9UL18D
FUEkLY3yTQC0zhwnaDpZd/r1GsDs9OJL/DdBTmfSRgEuL4Ieyj0kmKCc8XA5yD4bwQVeNrTErciJ
PZJ1KXIKJOQVwDegZ6PrgHUXhx6WbHJS6UsxGBw3jkvRzwkBAXnHx93lOe0U2A3rFvPXDH1BhSPJ
cuVRQz1LvBoWC8NRHFCvjtB9A61hmDhSxmgH29kiWSAr//16/ngi+XY5P/NicjlMisv9DmWAUR4V
4RTSdTyFSI70rjqbhZue65M1f4GZQJA8l3oKQQl5J1rs2tY2HicreUZpAgiwzRt6OA2/rzpGBJ2x
2WGCOjKNELoXJJ5MdP8MWPs/eZdIb6hWZMWQNK1JG/tY5KNa09+xGF0X+frCblm4LNZsm9GzOVLx
JlC74xhala7YJbaZXRQA+piDAGz5bGfnp2rAiYSF/+llCBUUl7NDiAz75Rcv8Ao475guYXxmAXiO
rJzgUu/WRxzCdLtgJHNkH6a7HRC0eVag1yxzJO5Hw9fwKib0y4s2gjIEA9B7kR5YqxKp6Rnue/F2
X1+KKy9ZWw7N9IXnVRszKNHJOLdVlKa41QnrbVboFr3e26gooeuWuR2xipZVA1Ek4lc/MZR6URkz
zOPwMypG8IgoggYiYEXW9qAlP7vBy9npjFjZue6TMHaqAeeDkILBEdHGEvDVvzCQJa+YZft6Kh3x
REUrslx1ryeLGZcdQFEJ3fJfpV4dZTQeRzQbEtKgzEOQidBokedNWS0CzUE3fZ+zMMuU7VDmsfKY
do6UYqgwV7Svm3imsPJRCTc9dt1uZI/XGce6K9OohXC+99G763R08yGG2W0gQdagra8t6fawY6Ef
EGn0/9NnLKQQwby2R1NiUqNYGAXNAeeB7v2k7vhnr27ay3ddeZiuaK00gmA6+Qv6TWWLVPejwV5A
LD05LVuGFJkT2sOS5Rdj2w3ayO/PmPKDypLIJc2gE6GRtGZ9tiNeoZQY6i1dLA1sGWhh7cFWsju4
v7sdLjCxz3YLWEu3DY22HM4c3Myn51/Nmc+U0+ZRkbGOWAaBkppkfTRnzHf9lKpUJY5pMBgNOrtN
oysihbCFPHLc30CdmomrojdrW+MCze4fl+CHWcJ/fvpn+zoQhHdmKLdFz9/6pGmWB87qbjZSVvMW
YRiP3vjWphCyN/CF7EXXOWOOO+RvL/kKaAdo7u8v59+q9tFN/8/L+ajLRTV7ilbOxVgaMw73ojMo
hjAo3FEnhjx5FC6DyLE3znuoLJtzXZf86LDfi5ZLoXcqbLqNN6eH8fz3V2X+eJFYz0jFswxZNJqt
79vWlpqxmlYKF2kJwsU27K3obUOHo8AAGaQ9GqjdwTq8OtuB6h3SLYvSqLan09vqbRdjgif8PsXJ
RrVbXw1/9dWaB/Z4PPbkNTjfzPYudttFqTbQbPfMoCRpvw7JInBf9mT3hf8UT6yX2coZwBXLFDrp
k/xHiJzSrMb/56r/7/19tuVCZRdLesT7KyZLRGZDC405bPAD90PozjlhTMdQIVHQPpoc7mZHBFSw
aGMkwziIq+qP51L78bn89no+GqRxKD1yPZAwTi9cTCZDyUVsdbdxrEO7laBVBIEzRx3QLHWdd+Zd
HXn8VbdY7vt7oUsHu1eQzmjvVpkzCz0HrTvzV9VFB13ZwWgW2jMwoc4fMU4/nSl1+dur/niQ07cs
KqHVPErLyqFryLEbfTRWK/tL2EM5WTVLcWZ3F6Ftbc5Yp3+/S9Uf2gT/+fkfj3JZVuHlnXHV6oe3
XA/8uX9tmQgZvtBKqXbAooJOd/Z1dWDtjolyHw5DG3ujaO+pBTJ76LTbhT0Rh1Jmx39UM/oPh77/
vLaP51oIZfn5iIhB44WV7uA9OmzN7t0OnQ6v6gVXRsntA08PWA63Dr2t6lyBE0Rdrh0nmKvzPswJ
u7A702OrPzR7dJFwLtLs73Jop2mwfBLNjoVzFvgsS1AqzqjNDrg525Pl71f55z3j26fcPEvf1gIl
0s0ovHOV5cGamhYxzHDAGoCSg4+684WGA6TYKhhzQRVnwZaOHxSNKWbcP+43/Qeh1H+uabOxfHsl
anzXr2T78tQ6qU2uBcvKG2IbkpE53cfOyPAP6I5Te6u4fmc6zS2Xg+PYmH69V6X9ddz541XlgntR
Xm5314PGeeap+DphxWlPzkFuF7blhi0DSzlK9Mvg9PuFlH6KPeP1K1qTREjTS/u4knFdl6LQ3BNC
DycpsQ6cE09bUCxIqT2SDBqdEY+/Ya8ZsKO+dta3DtID+zWdy1+UjH2Zwd32ubRGGrwzRkNI6+rZ
8u27hTeAldNBstM1hl/6C9uZOi4zTxSY4DEcD3c9NL96jr4b0cXmhceqtpXByu47st1tzwr79Cic
l120JwAuu17QyBtKpwi8xN5o3eFeGkC7sasDOhNWFAzyMxrbV9vZFK4+YoYybI6/rD1bbsj2mVks
cIlRxgx8UuHN5MrmVEurCdMmdi3+OfVF4J45dQCP+P0yyz+vCv+7yh93SSYGcryLWZVyf4B8qEvi
xrxkd5KmHAzd0sM/wXp4axU2sB3njx/+82P/vx/e/P23W7TMlDIJQn44UelONL3bUXsEPHw6rqfj
GEb3hp//cBbnYMQp8BTb1h+DHevnne1/L6ARL3x7AcY72b0ezTPSw75spzXr8tbyiQTjaW0h5e3N
n4s5uzLNUCe+tNCe1cx+kUzQM2fdzJU2xX9mT5PekZ0vqZ3+Cg+ng56KBlpv/PJvIGVp/rmvcXd2
m1y2DQUJGZJ9w71PyJpjjfmEU9NnRHtzTjtnmbm9ddLB8JB6Mtx86d8Ec5K0ZsmAjQk6wgT00u8f
g/rD0ZxjOWpFlgOifT/3d8EIlMuOeT33QA+RTp8WlX9gQnyDTQv0CBEXqEPRhbANlv8yY7foWHCb
Wi0P55+fb6+KfaVBMkzHXZVOO75/FomGPmCNb85MXiWTrDWhMPn9ZRNxz6fzWZcgAKVEFzEd6NbH
7RPkZRQ+Ag2/gTew7MGB+M9BxE42ZdY+LVlxpR5WJG9UebSZaYoPrvYWcdP47Y4Eew4mwwYnPk6P
481w2E263nCju0eTpEGRkqFczafqqfNulzYrxbuHQBEFFIezN1MrV7dXG6ASLntk1ZQLbUvsRU9n
SeKgW456kB2RR8M5cl6ifRJOJwYDDh/iZXLm165DP4Ft4GaDqRg6FHizpHV+2UzDEBq/N79fpx8L
j++X6eMmf7+lyhCuLKQZdST9Yn+gOx0fTkhTgYqdcemgSHIWlD+TGHX8Hw/5v6Dm3z6lj+q4eov1
FYUUz1juX+3S3T5OlOyRTYkM0m6OXKM9z/zd8oBwwA/sXcfsPElIGueIH9+ONVhtiHniERp2H84Z
O5TT5nyJnh/F7KyyRdOG73mdtdOdew692Xky+f3y/bgP/e/yGeLHKbCWCqOImuq+Hl2bMW0xGfRA
yVCcHA7zwGOvzBtFaOviK0j4p4zMrP24T++T3uLGmjAdWl/ZumyVhaD0ugx2eQ+0rsORdvrjkfjx
JKKJIsJkKAM02j4q412d5nomPq4Ltj00HYgsutZcGkXDAAkcsxSmbxOtHXQ1H5UJaE1gJwv8Ml7k
scTBIV4C5cVwlxOshmkk7oYgWgiDQj/1cq+A1rJt6RHZ1EZAyCJ5o+n8JDLl/5/TobrmRLeI/o04
Sn1iuNoSCQjDe+8GYpyZQlddwQeDRfvqYDoBp8LYu4IBTUzpH+u60dzSn/ecJqmKInENJEn8uOWF
QHmZl5L+kjBSQXTSNW0Zp5oGY8wqj3ZlWe2Rt0QYjqgmcHMjD787BX5YhqU87BcbalTt4WYsEk8F
TnMf4N7Bsct4Vznc5rBtVvTUXFaFPtEUHmpg2mbb6GJbrXpfzc02Sh2JmdjVoZ+GbwVeYKeaa03K
L30iuxjhgrlQcquOBOVGn4hMLynGIgfFzRdmnGyAwuX3+1iib/DDfkspJZkm3lEOquJHSWUpVSGl
oZwuii69bFcewgSFawh3nCQXhEWgTpvsPaANvkK6Lf7qBnUDqCdoIWyCq5b7kKN8lKJ94sPwFaPm
awJ+TVqzjxUwBkcns0KdQlQF0qYT0pyNKuLUGppKPAld+lErElqQRXSkft2/bAp6SRx5l/cmGo/P
QjsGOgZdG5Eqv/I/zWp+Lc78QUpYOrKnitEOjIfirBwZySlHjCLNf7Qj4zflGGSnVJ7kuMTomJNI
VQDJJfwQaYAFB8loPw33jUOVGVjo0nOu1xYYyT3tZIZ5+wpQ4ZzfRXuj+VN+oTlJ0m+0J1Ux3tNw
iPZC8zdkWDZxXtclX8zYCRvCjN+Va2vG90RxibO2Xtdrfhhf1yR68R8LsFnzUwCSka5XEvyFPKk+
vtcIK4L9bss8KWD0ik00cSNCd5YpwZ4Z40eZALeAQNmQ8e2kIIaFDDDxX4Ds/4+RfVi2DhAtWzcR
tdn62VWZ54NGxMwEdjf0ups+VlYYKGDyOkQ+wEkEVwXX7NV+dgF5ta+AkwnUBk7Fx+s9iHwtW2pD
TW/hg4K0HzTaWvi1GOi68aydUKmxj/iXCQJeXNkh3mLJM7wC1CRf2H6CNPF68LBgcHqySzvRVfDa
Wp0E7OcFukvdwhh20PlHidfgKxMmDzL4m/tMbSBPkG3BmB9SaL/BNCRxNJ5G5HEYfg2KCDcT+GQm
8y5Mk3HZIeWnq6yu3SeRGDW3aLykT0wixs2/Dw3f7F4gTorgC2EbtOOp3n3337B3JQj0DXGoKWuf
iAE9WJuwssC60l/ppjMc8qs7dRY83Ql94uGtUwCgwe8JT6YJ3Uu7JZi1ZCyM4PHy6hpWoD4oJhYj
VQkNKV3zjQYE6n54QokyNg1aGqYmYwGmqpC2FPZ80J1cHZMhA0Z8sAoP58IGF/sp6HYLizCCAXpY
TYIU0VgYzRvDMEzWlrCBVw7Z/g0lN+wJrbJ7Y4wLoRBgughBJ+Uzawj4UKlnBHzxU98D2C3ehb+5
gMVpCEnxGOB79wFLTBgHsyef/HUutB7NEg14DoWdU7Ya7iEVK9XqGzpSuA1GOalyTxJyDRxMl5a8
4vVCwc0gYQXDxrPBx3ubRBSqxUoA5vsEVhYOYMhBPwimMvBPa7ybCnPwNtCpYUr0X9xHDf/qxb1q
0C6U2xFudLF16e+2uwG2lXOIUZ00A498D2KLoulrf/8X5FbAlIyGT+4+sAH+i481gIoIU5vYwNi7
gXW7ASxNefNgS7EFhttoRv3zFQHT54YeQcI+NHTN5yqBcs9zgpv/xEx0GPm6JxF/A11lzMsGXCrA
mJYA18HpwDsO5ZaOL/dxK+dExA33HEYExRgU8Cq802avK9qwkBuoMewrsMw+kvuW2WrCplnXQMqF
QLbMznUBpa9H5hSB5VmnIe5dgOARnwKzAJA1GQ78raOSrX5z1W4E4S9G4KrTKWhuhBuE2+bUW7Sf
ANmitgFdEX8mQ0ImUDwej9atDw2QbEleG1pV2QsgfyLvb5fw4UvYrNhlG8osrIy83yCvVAxdEp0n
XyE1CysVQ3MQHSzgftyjlOgaOV7m65cwRb4sccXlFkUwjW9ofM33d/TJrsUMnnSqEHU3phqi1w3A
2AEkixeNzwgqZcN/zCG965Oie+tf92C0fXNgcPWItcQcgM/eIyybK8oIkPcTdwWgcBUtbmIFoHcF
Q5SdBJRaBxxGxJRKoCYL0iybPYtWI0jossX2SQzEE3NH2UpHYKiI/wb2s6/7Qa8AWmmg67X8Vwus
MkmlWnPdCApDNkbapUUANLFM7XT67jSPdcb7fsEhvrsXFxMMN35ABs3Vy8bIMaEbPci5jif8f5/M
ajq9FlMkFSggnyR8paCLN2mBmrKTLmXyWf8fT2e2pCoSRdEvIkJAQF4FBxQZFMcXwlmQQcEB+fpe
Wd3R0bfr1q2yLIXMk2dcu0Lr843p0MYZzR1O5SO4YEODHgvNzAZRRsiFY+DuI74C7Ps9ysPYyZ2P
J5qXODvRqwDfaKMKbYxNMnJsjYMG872Knv3O4Dt6oTuWLZhlCZj1osWazXKfM5xIHRtFTCHanAb6
pWQdKZfeBDYhQpccSOgER3/ilO1m9ndu5SuOWSCxGxobZAq1tCWWKAFzZgpB3S6toPDm5+l1RHUs
/Hvo92t/cfd6lG7HDd3AX7u+j/8USv+OvP94n89VKp6LJu+Q6Zf5dc4/ar5G6490/P/fzxW/No1u
gcLmp9kGsbuoc6lXdAmRINhnfKfef1yCuISy5i1Sj4Yv+ckcd+wom3TTPCkg7lhV/mej+ak4EFx6
ylX/unpPMsrBZOJkwdyKl3RIVuhkRzmLhHlpOpW2AMi/lhzQDUlTA/zqkxYYJ2HPpb+PjBLNuwz+
W6abH9TgfjBdw6X2aLhq1AMhMdOXoN3XqNF79ColC1QlzrHAAG7hjoUC3CzkCDpTfQquF0tLsQya
+UOAnJem81oKtnFOvgf8pZc5PIXk0F8yAz8OupVZaHYCfMMJLbiscUbmaSf7wjqD+sNRonFMc2hR
g+56z8F3IE9z5AhBy9u3Gcp/4OxYhZMn6Fd0PJ0uSvGQ/smrxKMPR353VFtP2JUMruKtIsyGF/gC
GmTS7YGCOvgMDCAW5hE80ENGAstPAWYagYFSITX7SUxMIdsdIJmQ8cZfeK3oB3lfunFfsKnfGE5t
+KSkeh2ztwYJfEyihxlAJxThsTHjjOdV2Y85Wjito9DDmwh63lRhxzP7z3bQkD3Rxub0Mfw48rFF
SADm3fjLbpPG6lAiPcyO5dUmCxUUzscRz/eh5R8MSeUYggbqfHjibGRupGE5FajOcnmHNqgMGtI4
OPVvIWW1Bv04ScDzwydQ2P7G4MpLFC+gAk5Soo2MSR+nC0CfATOwA+rq4PlkLoQg4Wm8mMbHc/F6
0HUZkWJkEayuU05b8K8qLymZNMMCwyHUl2lTmuZoD6QTgQ5kwk78Hswff/MRr4PnAOzar6yWU4e+
JmCD9bg3q0Guwm+G0Ivhte6TREhCAZpSMD4VN2vzse+DkrglG9LxDxMTTOX4NRA0uRt6Lzra25Ur
6LDJFD2J0ZPYrgPjxqNiAqZNAR0IHYoHCD0vYSLvGDtMGje4OxBmUNwEFQUG+krh4Sd4ZuKmdpE2
BsYwbM/wj4AzF9sXBz1ZVHRXBU8YEpz41Q6EM64gIJ9JAYNVMB6hPiBq0cPy4beNiKkxt3X/QI6f
yFRB8oYD6j1q1ynYjfeynICJQaOxAB7/xjsy0G0ABA04rLVEp0c6fAKkycu+e4Vg3vU1pjs5u8DI
cy8RK0+4XkIqpUIqpIsYXj3Ez7K+6PQx0Dr9BTwGacgWUg3zuio2NYYdtdamlO5QWANoQ9mBuJgz
cfrsK0wS6KHkM/DLSs3DBCG5Zn6Fr9uZCbnZFP3H7qTiLC7nT1Sab9t8Xns9Gqx6trExN4pQnv8T
pad7+7v6rmTCHeKhiruNKidKTCiFkdSiFfpSCuVwGjnlDQ0zhEfDENomnkY5LQ80emDpYGSh1cD+
CsuR5CFTateC0j5KVjoIZINebZqKAqI2lik+gRdPHpxpVzwN6JRoRdSAcQHPjiVPt99AXGHYel/w
0Tqa7uiErEuqM925irQG6n5DDc/AHBYLGV2hhufACeT9pgsR8LWb67wWrxJDPPzAG/8LlgiC8Kno
dVgYgs58XyFtLgInoiLBav6TPBas5/JiLv47jO4r6FrigXQb3lefI/33q/yCSS8vSggdeqf6xoJZ
cBTqGXBGI1189XPUFkqYXzo8mFFFoxk+kbA80vr+nkxlHsS8MgRYxDMem9bPMj5VZsVGmSl8x3B1
qjdN8Nrmt6EybwPycjm2aC4H6kkO8nXzIhNPqgye+lomc3syHn+fqyTyz+ZW5PPDbCmluITGCMoF
+7sHKpwQg4T6AzQbvjuaEnzFYpAIhcAOcmr58OprW2VaTGSwsUlQzVOab59BgeykfGkw8lguVwvI
fJmEGCavhFbkZepC8fMaV9o8EFmm7zffmwt9pyPvUV8Qaj+yOBcawehzdZ/Xs3JS/Amu/x2pQqYa
+ZOBsZBQAYG8g5WHrMDg5Ji2SZ/ZMAm5LVKT6QgoLqMJQNlFuCA4paCHSEb/KFPqaEHkAL8BOEON
lh2hJfGaAS5HJ97YKFjzFwoGELJuwNkfIDqrM0mgQyJGfBTOafTsfWls8taRbDsAGXYrXG3VyQJl
ooSiH8Rc8LqcxgcdSxhnEsz1JsR2sHp9EyyoFBT8QlxEwNvCSy8XcM6ZLv2NYfTOGGrnuOSFoyaj
001UuTiRtKnQeIeFZRaIA5BjLRLQqY+LTWL4RSOMKEhOlpMDJnCAc+Ixibv7WoykTpstfV3L70H5
95bCKNanb0KHMsIYoQ5YOyXYdWWa7n6ESIhVOQldYOQoJQvo6zw9oySylZyTYd8PPfoASRq48ayL
Y5Ay2K8G8kLnXV/Re3gPr0xOwX4Eilpy+puOipKRMpYiAchlXBO0okSH3J9u8FB0xd1mjd+bcfLu
Fc5XBQ65xvMh6Gej2O4VU/2kYZtk5ELAL7tUF1KMg+p3J+X4doaJ7hC1UgSG70B7bQFSG6FbSK4N
6R7m3vyXq6DcIjsKHjl3RQCcRUiYhHkIM8JJyC3+ZkzgMZwnUMjtkUOEE7uewQvAZWs270mFykFK
VklQ2lXnTlcf9XlescAHitSEuKVK+HFMAngap533AXAXAw00PvtXeKEvEVcRZJdT0Hcwg1wNGd4i
aF35Twz+vTKOfwIBCBN80H1nOLrdAoujjylKA+mosYig2+OEPPeNS+s7M8Izoiv8jw4OJ28UOXHx
gwzoEAJD2HcSDL74X1h8ERE8z8hhEC/gCjAQmBNTddhW4sDmENxlfuaX53ZKGDW4TrrojnFRypAu
Q4S1CddrLqQ2vpec2s3hMX1Mf7TpIm+M/Ha2NudC6ljZXsWjGcUTYsPXpUJ3RRz1nM5W9ZQAyWGa
WlsU4+SR4sAGfUOURNE2oP/KTj3EXuwfX5GtfR7Q0g1dGcUKlL3opBWgS/+GO1C7UqiwwG7jdrA1
SMe8QFDGY8XROlYn+G5hF3hQDBD5os8+or+/u+1uHxQ/ltfl72Vrc755Xfa69meNGM2ot9XFd3WE
ivlLZbiEIp6+fR0+NHltPwca4JoDvcyoOu/4HCyY0EbWu3bS5RvtmlmDZk1AvPwc+DRGYZDc/yHZ
0eFMenopjt8DBDnxLM3BpAntPmjX7YGJHeY1kWxv13ya7P77S14/gS3tYJ8mO36cvpC1DA+Ap+L5
OKzWfEleq+Kve3jfvc/Fgm9RTeDRfw/7+8lcPAfyzc/Bc8mvYOaonZKIKBYavtAXg9sSzOVjZk4v
t6gXqhuNA7FgATWusUmQIL3jaXwAHrBsxhyjY4Mlodo4DYST6vgnxBAQcUsGnQkcOjajjvudQuAu
hhk0eiohkwJVrMzRJ6ZPzy+Rg2YTEYnn4thVSbu+KEFcxwLAz5JCoRalWr734Wc/qAI9XbRHWB5o
tNkZQgHXeTH8HCTwklfCW4HihfbtogIDZ6ztA75VGKN9oEqjkg35jUiikrt4hvKUOsWcRvcTRAKo
tygMADLDi0WdEZ+P8TaaALhW3hO+0X28q9Gxbl3VfZ8fUen9Vl/asDJ+HRMnIvadqoc85LeQafDg
YeARFwtVmJAlLkfAPBESRgt1gpwR+KcWGEc+6GBRJO/KlOwdR1yd3kMZOenbvkDar0VEUhqqQrsD
bXN5SczPhaLzE66ageLd76gicw3EBsFfedeNbmvZ093vtoPq+O0gz9U5AxSPdfFihcPVZejrdTAM
Viht9SxO/m1C2GAEaK4EESDPUb0S58TzXAtWYSmox80hR1X6oIupLmZtrRTyYu69Vw0mTKy8ds16
En+Zed+Ydwo2PnkMJL6M44fF8iCJWU6+y4efh8b6OzMOD7/yn7sqHVY+g/I78gS73+w7q3dlWPlx
SSdoZ0meYiKtmV6Q1gzyLDszgpdd8e6/d/fpb3bbmFP+O1S+tK78Mnzc2Hq0wXi9Ewjf7O+80Raq
3x5vEVn8uWofuNFM54RPUvORKnIRkXiiz4LnDc0pE2MLc4rc+kJ1zam+UrnB+qp1su3bU91mkYfw
oBN2Sr6kjsTEGOm0DPwCJNQoi0A3RMm04X/V/QTm9M6zfzku3qyYBJQeQR9QgIM4IQC72yJv9V6V
3iP6DQ5d6+WUEGkmjfOJZLJtuMdPnOg3iKLfvggIMflYRb3LIyjnHT4XzsEj+vOjbx+ri/5BlM/j
SxWV1yG1Buo8fO0RMXshPO+kZ4sfr7oWXcbikWA2nntOEZp/9yCbxb8eUbpV3e4KEz/9gHl9Tt4h
aJQJA+LTfMxiH6YBRDE69jkA+KrYSib7LfdkF9ABrYkNmwjzMsIczXiE37KghSKR4SHoSoJTIRbR
A9RIkXzWHckTI7fi+EDKA007NKWZW0EpeSGPmLNkAv090gMIYARwXYu0HQOHzGM69wmz8HM5/Lo/
5+Wpoy+/t/OmOdN7DxOns3k6EnlmEqYLJMCGd4DyaEqQm347zeUaMReXBKSUwzeFvCtAtHvwWvVA
fhm/Qba//xFdmGm/rdKVgCotqGoyzrqRdgxK6Iv0oi9+mxgXLqVbuW8w10A6g4TyXtUQ95yAu14b
XsbZZVR042nz9KB634LTBtliT+Nc652uS0NU7q/Lv52ERUB2a86B8lj/EPxcV2sVxs9a33aYyAZ7
vq0O0Kirg/7tx9tmDVO8YbvVmHNcXCCKIeaeI0FY/edSXtP3pAdK8NvCGlry85/1fcn25QTL+3eu
ZbXODogzu10hljoXDyumcojsKbV6eZIgOl1MGbnkVfJCivG7a99a+1ZbwHf45MOEDMMgzJb2sBo2
Ht+64xRoVHnXs/K1wOpBiwE7yCu4rbOpOksv2gweg8m8wttWjmts65++d4cLoc4LwCxzYaLQ5eZg
H6XrFuWvdF5QqagjcxJv7kESAC2Ouerg4PSFvqCa2YZyqO3av/9jxer4PaoLdEMiSZtNaWNiPhJT
SN9/xpDY94hm5mTdXRjIzb2y/mdFEwczYpfb9OfIs2b0mFRzpCt8aYn/Mf7Cuak3N+8DOeSDaWUg
leEBdNoZQ9WRmH6s3psXSg/FKlvxxrRQY6JGKLm2yNyWrrIRLXk5Qk/GDJ3uAfBU/FY4s+R8rwuc
E6EKOxJXAVkyy6LLwoD9Kn4R2puL1+TualyB3oJFd4OukF0Y2Jlle0S0pjmpK3Gifiewijw8PApo
e1KahMn73BPICLEzCOSxNCbDckIkE+D5Gn2zkRAPQcYRFDCFTbrxfJaJEFxU1+000mglTX2OgnwJ
KYnoE1ClYjMWRmgqkpyE6SKVzKpFK10wH2A8kZUU+0MOE1ebU5sZd9BewwugLYW3hNLMwzH9DmRM
0sFoWKAXOe/N8CB2Xa9Gy1AaPzbdWXfWo+utO5MX3RldazViBeQW0YQ1ggd8T7QgxNQVMVvmZi6D
Hhvw2J55JIuNOW3d+/zjU6mWZEtev8/NWizzQ0XFZS1591H+8rPY/nxXBaTJ3rCrLt7p0VCgoI5u
5vD+GLYg81Bng29g5/nhpgxqpoNQ+0lOucIIzPU25tsPZfDpjvMvAxibHOXGaqQjVWCGPxA36tSI
RwhJfZix3dFe1/mEMRPSxFpaoGkz04TsaSEMLoD53/7vi4dGinr2RWxz3nACIa6cbwpadJ/L3nP5
kOfvhythSREluY7lx6Bl2p9SljbSpXGRbNNi02iO8C+h4VPzKcdXbhWpftaSPGUggxHhO4Ony2IP
+ZJjuOZ63Kw3E8WodyENx9Dyi1KIEIRFfZOWvgyONJTvvRYq2FyGIritjGaoffzjHo07uCjMaWN5
LRJPmA7k48FtMB+WMVfGbMUiq9EfQmO0r3vKrBM2x7grBga1Rev/5ky59xh8gCeGchCZ0Rm6VrJN
zD76UUogVHvbyRmjmdqvHwhG6ynNy5f/pnL1FuAvyYju1/H7M8D6tYVjptFXGmtoDn8GgEO70OHe
/KD7jFfX7yDtjqVemPN2gJXEqy9tHPdRSUnODOUsUjX/+YMqNvg1VkoyHyXEu/WS5z3d0rOg9/Ff
yI8AWjBmP7KujNeV1K2ygxE+NwVlUzreYJ7sbkhb9hz5vkBRZ/8wDh9JlN5NhL1jKz+AdKVGhiwj
wpjGrLnTZuHV7YQ5S+M5qUllqyPpNsqOCiHRfaXL0/bl4SVp3dmza8u96E/ooEVJFVb3IJHmKplr
1ZeT6PmJsLoxU5LKsPkM1cfESIb11Xk9B1fqFvIBlYv8N7ojAN6s+PiIo68yLKl3ExI9l5844p3y
MhRywKikG0EPX7Wa3HX7m0xKc5AhkGvMzBr0nsW37iRH1x8Gu6CQMckDE6FiBNj6MTqEPLW8v729
W9fvIkpQjMXLJB0IJRxxOpoLuOpNFHc9TAn7Ky/RHx22nyGTHPVZ02f3ZvZCiA1kb7x9PAeJvMmR
5iUNIVnfp6urQqOdOsNnzK03qf42o3qr3YbxoqDqVDpvyFbf2Uud0gsVPyfgSwx695AMedh1PHwa
I5PSFP2I9EPXfXCmLYx1Wib2VWFfDb/GNKl9GlAYaWsy+3fUeOgqq4eM2lyK+1hJ+vmx3afXTXwd
xI1XKeNrhEtcwfLrBK9rv6z9+FSumqctCjqoX7mk0E7J/s4Y6g4VAdVPhylbfoaC9GdMGELiaH4n
7x/os/xASf503ZsfJMTomuwsYtSXnnTrDhmUUsw5doJBqJzCJ4f/jxFAeEXMsgJhw3Vn2G1/7TlM
T5RH5vWAwb0YtbYYf/Jzpnx3uTFKjhJ51ksnddGz4m1WKAINYBZM2NEATaG+p8xCj7TWunls4R41
Il72sQO/hs6dequfWH+EV7PauRaWfH50LBk5k72eD9VsYs6y9zwD1U31K3FyafSVaarnFkHKeKX2
qaRwTeMo2KMQMWE6Paapk8/U2mvClmSrOe9JzoeUE2iNEs3qjzJ6oHPNBU/6CRxXxAH83KDeNqK3
gkSGF7tchfusmOdRz++6n+Xbl3GOcVJPL+Cpl+qCMjcxPq6B24lejEAwA8nYIwOOAGoReEF9iEmp
um9AT2ZO0DV26Qovb03GKmrDapKcKnLn+HI1Bk/MlyNhiILKRzAM8A506jcfCzhvrFpPjHtueV/G
91QLS94R98QqwcbmNki/rtnPb/bPFLBe7C/HNh+zyzcAJFBuugueOzAtGKktmAw2UXagj/a3xawQ
kWFWrmdG07DVLyhVSLiDSSN13IcF3/YrMbh961M1Gr23t/VtzTK0OVKD+R35M5hmjMeVkNuJ550O
3UevNekKOMqY3YCZ4M+0F/XQmseZ5VUpjrrjJfF778v6fA2zdUthQ5z7xqR2lI0ZKlAOmfPc5G7X
v63I7k8bRM6vwWP/54F1/Z/f8z+X9qJsGmqPCy28ckO4FGZ/VNHuBcqVRUv6s7ai8mzOaZ8tFh2/
RLcExQMgz6eKrksaQi7tr88ctCw8avQHXCAgoJ7knGHTvtED/G3lpgPatwtpgQnhxFJutgGukklk
lDRUxobFsYYfz/3iB7nCa0BZSKUcqwu34yvYC31+hk4z7v/naRW49Zai9GE1p8hQ0Gz5tDSKRAlA
FebuLJVdQWgGStC0agYcFVuG6oz7g7PGCBoPht8OO3TXoxcfDPPbKl8Dhg7b3K7qIctCb71moNMI
RLoDFmhl/1gJUBJu1u/dT1uL68Wy+fG81ENqh59IO8jI9CUUOIB10KLFbJ/a/wBjZnVB9iRfx7Uw
bJaZzgITQ5d9jNqv0wc23BjuY9dD+EZw0BuWASuN2rmjzuMTqjvMzpsIC9fUcHrO+8zpFW9lLz2k
RT/l1Fs8tjcOeHi+CggfiziwAayMGiZlwNx+6/0ULjAdGuwi+sp+QDcFYYbZUeaFUQf59XuZlYPg
wkI9mUldMRyYgpBqBR20I9sPLAJkAJr8L/KImS+m1OUd/2z3MgUQns7rnFjxyuLLeM3ZIef2NCgk
gX1Xrnb8sgTZi10C4JhZETqbf2LnfAWJFVmF0nqf0X1IZQCI/Z+HUJOy0fBRaTiheEizFj3mUOeY
5KVt9sgjGa29CfkFY626ZAfyUFB8H32ZZEgBbvQ7hwpb775LcGm9k7R/aQhJid2C4TX3T+zoiQZ4
TChP3BgQ8CueY0f0g3ni9n0mZFvmbN444h0E0owotNykgNdP9RaiOo5Ua/SB0KADYBp9EDTPM50w
7Ps179tI+ee1EfR88oew2uo5Nb/Syq9WC1aEon0PjGPf4LfPfx5uJo17E40ZOgvIIrKi3LLosW1O
3cuDhtuFtsavJ+uorVuACd5zyTv/HAjP3v3scjuUE2nHyOvXQU4ZPjm9+7TjfaxXi/SVBbaEwyWB
MgtX99DZ5KwFaBNPi4//fsKIXkZfLcs3hi0LJMmm7VOGpYzhQx7TsCUaQJAeQjJCQ0arjzoR+xKx
IdXjejchq0U5/fyKw00VdsLYcf240NIqRilGWj2PWsstqA7cdkaDuUHckl9AtMcrWMgea0onmuai
Yky+QXrgdhSHL8AlvGpCma+wbFd42ylaHYhc1pZIc/YYdMHPpqWnK5jEGqWsJSm5HhhGyU43QPE2
3FH+GOsMumgUryraJiKSIgagt4V5MGIBMma/6CtWyotCeLzqraBG7+PwvTSmKPysrtPeVhtLBE5F
lHvGmmRa6t/PzbzHMHEbEi7jsv+WEu0evrJlDa1/Ae9cRHdKwLtMD/UR9e5dEqU7jI5KQIeBY+wb
1yGzq3jQAB7KsFY2HkWs2sTMT1SseE382X7n0Hrhei9ffhPVuw6kDNo+duSSrzvWOMCQKZ00LDDl
nNKQzUWYM0lm0q78x0uSVqT/vmeRFr4yCqB6oPg7Jx7+OIALgACBBcJMm3vuIrns6jkoN4AjOOwq
AgFMFpmAQ/Hrq6C8aOydgYn4YYaL1SMsScLBXEDc6FKcX+G2u/mENyC/HDCMcD9mz4MpsNFMWCms
ijDe1xxPDDb5T4aozymlM3Mbe7DNf7c+HIwfvLPvqGYSPHM+JKTJqZBQikevwoaew+nPJzU1pHIk
U7hW+7cOYZr1JTXGbNPHwh8U496fftvYMjzZRHCZfnGfj///E7chxmF8TGvctHhktta3a/E5T6JT
jW7EL9JxE7pWsnkz77LTJs2kWsnWy0M+DB9Eou2HoiE4m79HYbH5HAYsh0rHTrYdFMCEsoHVtuI4
4hMjJ8UjrH8jz3K6RZGx2oOJAm7PHxwuZELqu9srffNNjkUKku5FIq9ageWYyUJmglmuSQ+Ombib
HJdkRhniwjddVReG8BtStTsyMkzFy8yFAG9ix/4CgEf119IlRwSIsBNprEV0Ejuk0F31EwcWYiSJ
2o8p/ICJQRz7Nk6+w1495ah6leNvvVOr0U0CX1JtYQpI609QZ05Fj2xu1aYH2eKmDd5PwXkBvPyQ
LWwzuCyZafnYfkPgmsZ70AdVUG1ahw0J14bBRzJbL7BNg4pdzaYDBhzwt3aiC/VQU0gGg2ZYeEhs
85SQPrV6BaAEGycKI9DAhma3dyySbQntcZWlsgBSC6I3x015prDxW6oHrbbIXOGamCSpvgL1RLZY
Jd3GHpXXpNDuIZZXc7+Uta0utiW2OPWAx4445HBesEM/WRguTjumHdhHKd4LU3NQPyNxZO1ul9s6
/1qap8IXU5x8k2/a0NxVl8zL5gl6D9Lgs7rCLuDUygOYJNmkRmSvZzUtYgsH0Udfo8kwYDLvmY6a
zqCZ8ym7lOkLs7B5S9xQUggcMz/Uf3iUSTRkP9GivA8xFaVsg6asARX3YGHicRJmYClijAXKlxQ0
pf5tjfPgOOZAnEL0/wFyaDm0mPffkULBFpgUDLgfo4IBzivywVhyipOUL8/dTeJIS31RDc66TaOC
N0uE1e/XFzRxKhJuQJPr/puSzfK9y3fPJTZXOnBdoTpgjXEiyMYgzQFvc0bIf2Nrr+nuoxvOlTdv
ejPzHRUQLL0UaiOcJ8wRQP6Mw/Pv0GWinBopVYHwOeeQvO8onwnsaEPCtUxtpjC47vM77fPEOAsD
zc/nCfGMVXEhLUvKWHE+K/pkXeXUjX4nnIbPhQeTfVtw/lWrv8OGs10nA4ShKlZ9kll4BCrDLGeM
FvSdGJoY7GpKhXgpNMp/BUTPiK2Xj3lkqTyYyUVaFvNNI0Zm4+U84MBgLrHRkXLsLLCtVF7I+eLX
8JK5Hc0BX/6tWSDVVXKryJfRx0wRUCZRYDeH1AeH/oltkBZGDQFJVAKzBas034HdSDe9889D65C3
wSToewUWMQK3dfujRQGQOrWEvByiq/e+xE0GxOVl2ydkpP13X++/2+7CnOtk+AzC2WvIO9B22op0
7YF1kPqdVdfHPn52McZ5KS15y4RMiBfi4heRiSaBtGvCN8zhYxNyKVm+j/UjuCExdbqHOINcNTx1
vOLekSCBC5le2r/zGs2FeTJwmrDcEFyzkThmEE1C+eQN10vZ4I3c9hi0L9Pjx/TA17+BuCqpQIuw
3YqLyL5OyuP19FwU42YeB5gz7jteNw5IM0J3noN/Xf1laUGWR6lHvJlnQ3Jk7YVbwsvFKkrL9EKY
Zogb+pYIzbqndN3QsM0Y/ZHtg7PCxALYxlO5a3FLDjxIY4nQUV9auA7UWuhbqiJcThieKxDkfrF4
kG7Wj89NdSFYIV8aGjOFoApUr+D35+LkZFl0Tig2nBNCPBIkfh11jtXNwl9rEU0ULoDF9WC0pnfk
ZX4uxPA8GeSpatUyNnLBS9CP6NNVq2rPQMe8IBfFtEbPEtNJv4C1XAoUHR57sdJ9XDEQdqS/KAqh
cm4Kj7kbvS7iiMczoUaEBOWWnYnRe355m3iu6ZoobxQfUa0CU1XoU5n2NhAN9CBTbsLhW2MCldPr
0AvUMPXMGc9U0OaJ2M6CYlD43l5dshTSTviBrbi6ooqeiWI5zngyrWgM0EJguuL3s8FJhxHSPhbd
FT3P03wjOj2/tgVhkVrN7m3T3V9c6u0N9uSaA482jClBQRhvn7PfLFtQC/f5eWqo5A7q0SNCY230
8pOQt6YxYaFOHczdg1mmG/0Cn4FHx7PL6/Wk2dt/urkjkYlH4XVIF/4onSMTNzRnInNwjZjOI7fl
dBdgjd0Sw1BQSZLn9eaHUo3s8b6R4liIxb8vo2ukza4nirpc19aiokQoaIYdETVjS9Ke9WHV7Tmb
k/NzErud49ft8ZS3OWGr4HXhWb8Id02xkouvUEet9TEbRNgV1iU70BQxCZkTwpTixgEtTqMHUReG
gVI5uKAtb/kqoaQQdE+EPPwuziaWHvPdRWnXQhpJVGqQUhKnPg6CJMrA9/NfF+AWf9LQQVYDLBJ5
iS7ZCxLvV+upWxznhBmA396cp0DohxnqhkyMYvVIvq2bAmdAhFyUUaWN6VcLaryj+CR5sG4XPZSL
S7vrvpbaheVXHuW5tutFslexFNTwtXoGZDAJwEgtLxnaRB/ZXCaufvysmhll8Pl3I4VPh5Qo3eK9
ITA/Ojsg+ONEAj5Jx28aVJMFw8iHDhMDdHCtjQixZbrwGVFZS85j2TvE03xbB4pLQH2PFL+mpqNO
fu598fCI/vFYr9sfaQ34ba/9dZuc8Mh5qHHBX4s3+rFl2IKNyp5fQRRj80iz7/C2osGFDlwUQ5nn
TBzKNiDNXl6D5oHfWXegc34mEBG22fru1LY2uNNgupB2HY5UCpzngToj8IoXSWTuRCkuWd8GXV/x
CYpfq+bS86UdObJNvekcU690aTWZPpwbpMOWScR71JsiXx6kK/Y8Sr/02DAHlbtV2JmmU4Sjnce6
GouOmBiZ+GwCXu7U3TxWVxdKQviM9I0+RDFolc2fwc99rUSqcEXif6fOOkw3lC7afXtzlmy76zec
vDKCfod5FkQw0bNl4ttIoQQ5AcX3Uez9nHdE+qK3IRyoXXN2HRFLjHU+uweK3ZKyVOhQADQ6BBUH
wqzLkNCPTp4fvT0WLT1YvC3ilZ9duy8mtxklmnU8x8MeV+OeTwcHE2eXx769sEm6G5J4b5osb5Q9
bHIzBnJ6aIKDLIsH77eV3GwtHgiXt/BJs2BE2U1aZveQZcN4/ZBj6pO8qq8D3FMTn/hqqyhDp1aH
fAlzn4dmjWN5w70EXPHnYdJVUNRsGZvwir3RHsqRujanVNhzMrjIoNJwtXYyTk1aWIwF0xLOdf8I
6IalRzCe5HvK6V7j3ILOoBcmHjMMvmQ9FiRqghpBzjvKy8mcI3V1o2pcb+hriqedITKQAKEfY5wO
PCLKn1gRjZzwb4CXQlJqwcHazJOzwSQsTzFGtSXqRc+l7mIZsEpLRo9HsV9Mif/z6LPSGTTmfHVr
txv8/GLMgU4GfM9dsOVLd6Ng00liEdDgteD5BR9cV8VNHGQNsdELXBhM0AaCrxl+Re4Ul6iz4JhR
Is4ufWEssUNEh/whP8rLxbjr4iHm/HrODhAo5klI6+xQobQb+12mt5oLu9tjVpQk7GsvXZJIWRjh
4xKPfxuqijNOagZPqd02e4rVHok+Aq15b33bp+O9FNQB/EWEXfJ6QAaJPwm8tBsQYOEed06cpbwV
IruU4/thofam9IRoGFUFeSbPWtifhU367cfWJJIEAUxShCTi01Jh90N0ZdSj7PP8LChMOQlNTKxw
FTNr3XSHXNX7FngyThDJSSDmFBP0Y3c4+AX8ZjxyblrL2OlXHLFEJ0QRGGBawEJaL//KtN/zfafB
Sij67zO9258Da4vDshckLuhIIXYyaCfsTLe7yU+3PabztyWhgjWYA5ecFT6X+nXhuCEKZwNxh8dc
K3ZIvCF7SgJciV7sb+wa74P9zdH924roZwxA+Uj6FSeN100KNR6716i36Y3vAe+XdYYDQbkG6AfZ
Z3AJl3Sv826muouLpVZDtt6DzgfhmJAokJhG+EwqrIU0Y6gjCdQLWGMMwf30VfrZ3Ly8FfywzgYP
iFONpfENHivS9yhEnIiR0zEZUG10jYzJnf/jgTr5q0AaFC2eTh69kdKTZqVbrcRnSaSRua74TjOR
w7urHM3wGjWXFFWd0iH5NfxNEFlDaq/i8on/UC3XQg4XsX7tB9l/fVFc5PDnPzcdP5sqUTZN16TM
6d8w6FAsQ0bKmFG6z3ormsWYTXzRPi463uhMDEqmKvKlymABHT6zzIcMjY19TXW7mSCoijnLBtpA
o9uLbL13d39DHJPZY0oOc4AC2uQ7vM+qcddm2BqVWWn6o3kePEBwHxX06zf0z8FE74NrBLnIogGM
Qkeb/ZrlQ8MmOuc5Ze8vVe9Jo2KE4CrdvoBzh49pMgKQSV1Xm7DkBzojKV06qkmq4PpZmiOjiJyO
4z61yZBza2wirdod0skL0YrZNOc7fKxooaSlzsAPeoDhfNKTQI/uTCxDM1QnXOGbZcLc1ThnUABl
dgTJAB/AKqrJSFNZtBcwJlu7KvO4il3aFOi5dsuJ16Avfx8gS83MS8du9uCnkSKwEcGx6DljoFFC
ekGbiObf1wwO7ySm7+KKlahWiBMGTJV6BM525mmhPEIUYoI/4OL6Djrjz6DeUrkd4+T2e4Sm6CyN
8HIRSfgwyPOaXh2WwSjZKvQcxUNxbBPkMFgD+Gci5mzTkek87Duj4qWYQbG1CR2DThJAZ/WQVnOy
MeqLzLFSCmBa9c5QEXUWXxd7D3eP8YrHmLaZqBrHke5U6xx5tvsAU084PmZkCug38xhzPaRHcSjm
XZIJPHOumGFV3DEdord4LwnzqWyfEcNP9LG+3YeFv+PcXcpm7Imnk85TD1eV3UHuaTDIndu85Jv3
CMHE0KRFKvPfQ5lv/oZ4I3TKSpgGwOEqDblszwHVkwn3h3vDAYK3Sd/usBwj7e5cwXsyTDh5jKUz
GTqH+WXWz4/3S7qPtUyihblbhq5s8gCTguKQNnrxHYSeBtouY9MZ3O1uH7+EEYpkRt8Icpk/Wwia
XGmMN53nWGLW+R/Czm1JWS3Lwq9SUfdEgyhCR3dfqIggJ8+aN4Tmn4ogIqIiPn1/M3df7ajoiqj6
TzszVVisNQ9jfLPDAJwL7lLmaWGc7CCVwW867g1vYt6C1qsEHy//HU3MwvRMV/apsMc6tILCfXBj
MvvmnGIdJw/hgJ0i9dI9RDm+5aVTJBsIwGo3nTRuYufryrZGigNY3UUAMi6QgJqYYCr+LSNPwYr7
5PW5UGOcsJMTGhoj0CNzdvfTZXdG6Dgxx9cAQ++yEjcFYR2dd79i1iTGNLt1GH6N1w2Hc5igyH96
V2SaKj/DmPHSE8wAOOrOxKmkGDONgR8dfESnMc71mTJZi8Ye8SAq7yy4j/GzTHsus7RxrJTEfwyZ
99EN7cw57oFNNstm7eGB/L97uMzMzQ3FmRbcsFu8aDxkcwLSbH7+cwvVbTJJ/I+jyL3h0nTw4DVu
49Zx66bT3hFIf6gdi+VpZ24f699vS+fasYzT+Yn/Y8PGK4cPL87C5/YFmLggJBR38Y0bLO6qyrVm
qOGC+zqJToTrMIaDentCnmQsuzGDP0OkKBvD7bjKnAkFUNX7njq2Qg3mbTZjKUQf72Z3Btgr6o06
Yh7qTEH2X7t0iG0zOhNUgtpxHgGjYJyHx84y5iWpFsHexNJ8xx+ShHyuUcrul4wHOTKVu6P6cCdQ
X6GemqWEEp2IEefuJ+zP31Nlnow/G0SJ43Kp2+DY8auKlPA5Ngdkm0MxgOsYAlrEglxXvNy3FcYK
t8u/IkLAPVx74FldkHujCOn8txa1s9OhMzeAuMx77ow5Ph0ckcXU8jthDxhtfwnVotpUGybEVxva
c5dV5r2DF8bfdAVQnZdJ5hhH7M6UvINp7fdVi7xXWbD3YI5QED9h7h237tsxxkXM9utVMSPoOf9L
3/DfbMCUEtmZLvMdM3Pc1mfDAGVQsLZb/2q3UyXuMcKVsarcOfl8qGNccUEqv9RY/C2rFAtmu0m9
u3MJdWAFbKnD7rjxOwilWxdziZtTMKl9KvZkBY54988jxs7xWDUTc351+l3Aprw9vudNGdxcpPRA
M85aTpRZGYsZCKOgTLyCnaTZKSZ+eS5bV15dnZ6idtORSWUln7T2C6JROcQTyiZKwGgQNq/a1VkX
j7Ac0QDteSyIWcFep7AxUYfwP6QE55gtfJaPVgQZp7hEMYgKCz43qSHWUzZqqA0sJi5/l1fnJ8QA
O8b3FRIoskUOaV5GAXdAk2VssagY0+NVWGrSGZPz+Mipw81GnK7wveJ5r1zd1vadyRMmeG+XBQqr
JCNMAQwCBJT4mQ2do9h5DoFSc1AjAZG/odrOvCzAQMlQhf6oz0XUsOTcRqlPL2FiLeSrq+nd6bnF
FC6A0xusk+ELjNGFs//FRFiVhZrjOsTRaZPQhFAmgpLZyW6GodYYn5aokLjPz+ljWEqU5PCuXGb/
sLkWOEiz4OKoIz4DQB7dvfMDixCl00gNMYgGKlvyO6o9pjzgSesvzJVYgXPyPd1GHeswxSToRZ1A
cxkov1LYKIu1KPLAW/tv8A9i66oxF3/wmndsdXUO9YUWmV9apEXFHncUDnTxqT6DHC+J+XOPKBG8
/+SYUcQJiukEFykQ/MZkNNabGBrNeA5RHUVHPS7mOaaZ2ut4aBxn71hhY7zjcS3W1qLTDvHjf6V+
hkVKtt3nsRelPoyUZSaAE94e0yzkn1Mm+J7XKT+n2uhuP2qP2RLIcras1s+jskj5PY1L8d5BEvJF
q/iCN96LnkeQC/OnJ4iYx5mBgJflCxMA1gIfhzEOf2ui48DGeRO9vzNf5xsUKCmfb3HsaZHqCIzH
4upaQEjUUMHHq8VP5jZdI/QZnlwb+odYeEquk+HVayXqRZwGXjWpJ62XhyXC6i4hpI5Vtgir/Wl+
w2JIERH7a9cxGcjAGvq188kepEzV8LFT52xPDPBI9p/4E/f+dOcVZZc5hj5kgUtt1xMbX/8vLx+9
N333u1Ppu1My+tBpz2wacxVnMmUiKeTXGyYZJvMODInH0BIX5uQPlmi+Bk8YR6D3PFjooBnT7h3/
JMBH22k91XnS7iBIpi+Otjfg1t0lUEPLbzijASdNLsgQFRYx49pdDMtweEpujObqCLWLcTLnOcHw
Zrlm2J1b/IldtEfitHluLCbWLJQdrUJlV57HOVaa8yvuI4j8aWVIibq5rc5051YQnW+rzubxc3NS
u1g8Vq+fclFSzgX/NWyRfH+9g3fwXJSROX0u7h7DMOO3Q+tQNl7mFm7z0SJ1sJ2ts53GYFnUsOUe
5R9bzf61bQVnUxx1pKt3jgRlMpqKwrFLsrkt9/fUTuppf/Y+nuNcNOckPTB61tYXfQHqqenc/KZl
3nyn1fBhDJAff1sBUi+PEN5Hb2R+n2Ka7NQpuhyrZ8+tV8JZMCh1wrOe9pgqcLftnwqadkWA3P0m
/3FNlIlMYaOxIAnKOSCsTJmFCrl4yg/3LMLCyqVSxMZ8itj4ggeIrHS85JCNBJtynZWEayfk9Iif
KY19MB7r9FBKwiTZch7MMaS0hH/NcmlyhwROvkBbunyvOmk2/TgNQAigdT5TBSPp+TkHtwkSYQJY
moVMKSBb9l7eE3toh6AL0Y8EhSNCC3g3ZAK5jSOZqDgFH8LIH76gH4vpX51B8JnqPEom8dnFFyPl
1a09XQw8BE+qI+b8FBwKfV9HDrUajyOOijVudduYZoHlv8DDM8XpPq7wM5bjDifRFXU2J6KfEmnh
4kSkbAb3rckOh9I2MlYGzVsgB1rcQcsfPHZ9dpnHTsHifuKfc6a7feLzoRN25szBBtbGWd9nRsbQ
DHtExRx+5abhQe7A/iF3CwWb9F33BrftmZIuhIoyRESLrZoNrIuhUdz6Kntcj61TtNHGiomvvv5H
g81Q84MPKq/E68078/zQnePJlSij3BTykHYLZpTUm+yHR+SQQQc98FQ2WGjh6FAq2FxXADd//9xu
mg3PR7NpDr/PkLJ7PEf3FUrCYmEckId4yQZww1RbmZzZjJ+lMxpkU9WnMOenU23d+sSNadifZXsm
EnnPLVXyGXrKGWEc4WdOAoaiyG4wGzBlggCZ2uZI7F430rdLWMTim/0gk3y6t3njX6gZtjgJamhb
BUJy0dBnxHApLlygQoKt2MittoBLGKEZtvwcw79N8kDsJB8nx4Vq/ejcZg6LQI0wW/FnGp3uKahx
CJoTiV9fc8wNzotEFVfVRCUiOQ3xNbknL4nv/OtjYtlKcLNrwo52nLvglX/t+zfbAXbWd5QZ/k2P
7nCACpi0CWM/tIEbw2/bCeQJ4pMHXFN2sdFz0g482Fj40UzvD036xYOqdAHoiZN323jm7LTP143X
wnlhVpmvuf2lfC4OppiGL8waZdJfJCS/vMLwRSAPv4a1SnrmGgyLJOWy304PI3/F9U0BWWkjZhQT
/WE6HkuwyKAnZgtmJClCDiTCzMndqOHxqMJhIjS6EfAQ6NoUFPmBlX3BX3R3axA1AkpAIAGRIYOG
1PJBSTn40QmgiBMzhK+sYx2Dms4gSDmCBKrRkPOwH5I6MNgIAp3ip+TSDLQYAt4D4gPcYoKdgNug
D00QH830tCDshIalcoD0cOpcuIwkciwVpgzyoeSr70NCf2NcAilqfQBd+CYAHDDAg5TMBp9FUiMJ
qcIGYTL1ADG7nQU4uz3YQzbjjnFZlXtzli4Z9JSH1vayJNlaJvMXEleiSqciWAIMx7utN0ycI1hq
PSgX2Lvv/nnOlcAbnjJ2B8iNZ0D6Q5jn3V1gTASFls9QIxdyyqQDGO46xiA8xS+HWZhNZPYcAsfs
j6oFUTj+UegonU0xZuIG8yGpo/RZKQ8ix2KssLdSRgAZSgmEaPTMzRGIyhlyE0GId8N8mYOlKL2W
0kgdUk0mArgTeT0hSLHFYAG7Lrs41y8B2t5RMut4uPE/zC7SiR15ZccadRlzpE4voJnO5LeWm0eX
oMU4qDjMD7FZBzjJ0TUMq+gRmHBaSBbmWI9nojZ7EowS5HjlnLFZ2ywu5uJC440sEWq47IwuQS3G
YuX7El+WZgD/y1Ni1bkQCDUQwTgMyJ/hSrnoewIzqNZC+yDccgk7MqbvkEiPjlS2BqgEuW2SHXfI
pzPS+ju2ZEQmVHt6UkIESTb9EGFYLvG09BrYGx6zxj0TOZzBvPV2VPwChtE7/NIfhac/2v4M70U5
SrVLcFcXhsnQF6JE8WCPGcQbi1OHz+6Ro3yXNBrbKXUgLNtPjzDKuY9TDovWYwYR76qEW3LHKQ6w
iq9oJp2p5QLeGcrNJBf1AGsxwwNsN9vSw60B5CuTYs2c+HkFjMb8+UBeSaCsCPEEKNEegAPeF0Fa
GGAmzFChUcXZ9m2CtaBpNZGKg0W9RCGA56N7GetK8RkNOyOsD4hGQ2Oe+URqoLgQzvqw5+xTxGw8
x7CzJRQKFopBGoFCa8XGgN8Wu+GI+x+JszaLSTfg4bWOOst8k7k6RMnBCbAGQercCBWfYJB1Qi7q
nhfMX6Q6RrrCc4HncPx2b253Jt+hLzJfrlZL9QQa4rSZ5pHc1DMjY54DGfmMXm/0GTc4PojtvQq2
Cu+aW6lSwwSYM8EcwAaK3HeXgCuvDrNaProkw2wihm1NMkdxH7K6KWewFzopLJA+nvpyomO9ZFoF
Rv3MySOpW2CyYG+4Dyn6KqPETiHP1RPAWHxBLdW6YQlFIeNv0mdFP+b12cHEwcl9GjHTj5d9saMB
2gG01Bvz3+Mne1IH8CeCyEFBuQb7v+x0HpMk4TIQPHCfn9SzeBDxRVehrPK7mJgutkTjylR+5fZs
TDRCO4MAmHHnAV24sAaelq76O4QVzObmV0aEDCnWsLDMcUo+1dvRt5wJWK853MqhxfeV03xjUEJJ
vwpy5px7mAwXFLVdIsURmrhJhyIUaD22ZLmwyqSF1YT1GArO3S2Z/ZS4MLWwVZO7YFjVtw8KlOc9
cyGhn4G/odj9mWIQm5LyrG/ctgJfNIaFsI9h57bseoghzxNprL+nvXk/5KB3rswbyyfXuD8WWg+z
ikNCYAQo+jfR1y/C8ROh7zpjqfRL7K4pMil2qi6sq2x5Dj9jZsyBKChDhaxN23boJKyVRUN4VM0T
yIjNMUOJfZS8VAbULaisHbtgISsSreoI7sQUEgpASCgnup36yarL/LQHDfEtr/l6Dta1945rnqCq
N9AWylT++vSAOwRkY955jVZk3CfkksWfrJjwLolwvmFvowpIsnfo+wz5bNXhjXzoYLnDE5t7ApSq
tLn7oGZ4zn5deb2FwPAU5iXRCbV4DdmtbywZddY68koqBwj6JY6W2/I0J50EMYDXGmg7z1/qawtr
Yk0EGEGgN+NDfb1JuknnQkniJMzs/yH4g5a1NOfpTz01iR8kx07RjJFw37/1hTrLj1rU/ZJ4WYsT
xjsIovnF2sRgbmvQOOXqCThGY06S8SWXo50XnFvGvCL9tyYaMx5BoHpA3PDZ53uTFS2XuAJVk6Mu
kmT59lcmXEGbS7ycahpoARnMtczJ859AEh/uE2iaUMv4YrzXWayikxWS3YONSPJzeGtH7TJMQGL0
F0QbvKLhZEtlwXwnCYHLI3UIXjYJPltwUsxt7OLJv8Ymb0wwapcl1y+jYrPHkvNtLcjjAcAlQlEV
sA4Z2n1UruVVlIUSQbmjiNDn4OFQo9FC4YFCv2yvN0zv3LXPos/tv0IV/SxSEoJTOxA+xwfcIaeh
LAxcipEsn75/3gh+yFypYUNeosU9QlT57sQuJ/iAeksm477hqgFP23RBpBWHbghHvxuWBxVRIeql
mIv9IJlVUJ8f0tU5GSGX2+jZgFm1PaArb2ttvYDfub3r/EOEmgz73RF572Vl7U4L/nBd/d9v7QFR
6CLNR0os6Eoy5pjqOLe8OZxGDAvj65gSBYoFTyqbGE0gm0OOfLgl7zpFfM2UZKFYtIfz+LpqDyc4
3wivD8oOdzPsl8/o6qjl5LxQDylY9664VHj1c3T/yaM8Ug9F9EaQzvinr2zW3Vy8R8CBA7izXBRR
Tq2+u8mjD6L26PoFFzV4/GSzy6x7SMBjjIk5hMSZPwedqeQDBmMdKfbScKl8Ug3ytBsAGxqCAT0N
tnNzxd+8PuVBTEjLNEQMsaxpWVDxpzkEoZmYELgnlt4SJJbpP6ZM/SIL7jt35CLdsRm+SBULcj9j
zsFPBqjEoHNCKuyUYF8OMFCZNeve12Z0WZ/QA4nyoR90Fx/AY1SUacuRPk/uaylZGigMYuPbxMlu
0aAgowVQCnhU5nKPGhJ5bFKkIpQbh+snj7UE1Sro2pLONGeuAHIf1qCgD0oxDZjN+oW7hP0CRNjs
PTrBe7uPjRl4GtTmVpSHaYyzFcIoNXU+g/Asq7UGhKHcC/mRte5moNcu0GgZvedcKSv/1rPBsPL5
OLLgHYL9MUEQvH9/B0kAKK5kWuzJZoen0gSpbv0A0PGGMopbi0dSiI4dr4RHmQQ1zxfAuRO7+l8l
L4W94k75BhbyT8Zk8ecRAOgsBVHZGd1HXGoojifAlmQI9oOBdhIN9UHgnSb8HCJPhbNCBWlZcI70
nJ6DHG8s3CLpwnR4zHUih882mZ3mEBjZJ7JYUB3QzOzkCObTFhBqlwNPJapJiG8TzmB9pE9B6Iw1
WG3MwgtyLE64pvm5DLKHJPYZd4cUYJgrZbrFzPr++AicevMqeES3fOjiFnjBQ+sfKq+zvkb5qktP
uD+vfz6b9+YBCOPloZcMekEHa1W5Rch1Peozc3E7MlHU7yxQwlfbHny1C4JUEETMGEHeXK66sbG0
5sUKbwD+rvkbOwagEAqUy4r3tACjOKcozYKvALdeV+kPe/iMGARRQDqoV70DVDZPpyt9XklvOtnl
FL1WRnxBJ6KFytrwiy31eIwMqD4u03RToleZ80u7Mz6TFF5kO9Qj6M0cDql/2+r8iud23mVbZ+wI
x0pXDpYelcB0RdspJh49GHMrriKT1vAbgi7pKdo6//frOmHF+QxDmmO5G753MM/22Z/TFF7Kmume
rrUAN8a+2CFKrdlOqMh1DgXY4/eqm0IFb93zrvVp3cc8lhREtagzgz99u48aXCXf/DHfn/cqyupv
/Zupf/XxvYUYjUVS0/ByjnJy38Lm6bkAaupF8gARrEUdR052CUrv2/sWuu7qThFXTOY1e72+1Nx3
THiLj2pOOCZvT968/HqGcJmjFmuyoXCNKb2SySrjAhYNs2Zhmelx+dvvA8wP1xcs8H3c4586LL5O
WNANkE4dF4jGyuqNEJki22NIdjpCPO5yzlAEojg1ulBjuhHrCMMWmmRAwkAzWLhb0pnnpwHwS1jS
F+JdCC+ohBSpGw8YeaUAo335rd2nTHwOM1f10BuTFlaOTjhVhBysBcfpjQrDh5p8GijkiRz0/slr
OJv7Ub5n4kV4XUIXo4BGGLYmLY7KNZVv944LcyLxi2RzHJXLrg3biCfsHGrM52yJC9AHL/460XSX
2JU6FU+kT8Y7hS9K+uywSwgOXIvIjmbZsmNz6HMzegAyk9ltfHff/guLHIxbZdylDUxkwHepc7ny
LAFQ0sVGDkzrT3HgPjBHm20a8OZSQHenAkiQHLsc1kt1Um+gBBIwUJif11whDKgeSRJJqQzcJCgs
6VEhdXC7AesG/Q4B/w1qJ2b16ZXkpT7mMAEL0n+S+LE6Jxb0dQIbTB8MNk7Y8ZTvKnxE1rgOG2ry
xf4O9Kc/TNg06GIw8LZGgy6gTEALAGP4ePFpeolRYWdcWFCcYGXRA3kp5pMjnQg9gnxOoNLDurZg
v14C8YPyt/2gkIL5l8yIZrhByIyihBVtDLXJKWgxRJfQwaqwmEt/gAJ0wkRZMd4DXy8I5axF8vX5
Pu2lC3Jay1MNSoEz5sETDpV5a00kNFG5gJKWSPvjHZdwDt8x0VD02bLHzySkIUBhHebiaqKD0ufz
Cg2u5IjKwxodIGjxIVnZNPPpT3HHDMoGNJipYMl2Tko0kzsjpDadJzAJrK3JSdNAfgYjMjmtHmyf
OdTIwithjL0oKTw1R1PsgoI7QQEtT4NKXz1VdsLjt9z60G7OtIj1+E34C8+Rn9/35Yl9Q0SjJsiz
SrcV1AkPr/WHJvkfsr15Hz/D79ZVHcwQEh9BUJT9WC6wPdK7A1sRrhJ42LR9f06L34Io0Y6yy4mg
YBlS8DrQyP9hRtGKGiVlEYIkink0O136e3Q0dLc7pyVAzY73OyKdo0tjzonuh0w88C7Ct3MM57jo
wIwezojCKBUQj4GgIcBCCpqbjAJPZwROG0Kpx4rACZ0L9HGJigieVtg6H6s3b5K/vai8EQJBz4XV
TqRUjvQetfbujUeohUnAKJdHgL+UeYxvsO1XWyqdxpRvmy7wjcKY5/iwb7MXyPcHQdk96NYEYhSj
ousMLC/FD9MuYJKbIRjBGHk/fU9pR6d8YsVX6Hom84aMVKEYQGy5I7oETa+4ZKPUFKN7OTyeoxwl
NzEmTaKdsNCfByYmLwgjubqEq9KyMWSyZbqig2OG59eYuWTSOL+smA/MlQaSmAGCYEgUgzwpTffd
yuYc89D6cD0IHbOZsEBuq4fBm798/ZL6m3H2VUT0dDme+ugTXvNkekMJJppUE+mzyxRjHw/dGwi/
6WOvIYKs/AbpRhLlSzRO1IdxAC7TuOuwG7CzUFwZEjYzoROFAYz6ue6hjYXBr/oZJmjK1rRVb+EN
hRWaJ5rsBXUqxkpQWqrGd66GOsl5Q4irCUKvxH6Vuwc2yEABnhm26Q99PcoPsVw47hEQeqkCvihw
pT/9CL0lByGtcA6Zxj/tLJdhY0DrkKesf8sMK9nPNQoIn53oDC5EwvXktIdzSnvi6uhyL8MeuygZ
Px58WOXQkREb8KT/lpTocFCIZaVypNGlUSiGkrwuSUC6AM2pcVJT4kijOkJfeQSakiThyUZR0oWh
C0o9m9Y2cGXKb3RFz+GTwjTLheoZnWhboXAtExZqHpAaLDzbOZFhJZUdaskVo0UaqqYNWtbctUTB
QYWI+henFrwL0kKJGsG+sLkoE3XWI2Gr1/WeXjBWEx8UFMONKjrHguTN7ZYM5hx9Yopkk2LPuAO6
0Zz6kRTV+hFMcHY/uKsgQWF94oYjSlUBkTFde0uB4ZuQGrsGItp9P+I3TgJzyKSLq2PmA6DeBeEt
tPu1ITsm1xCC/vQ5odNFBwxa8g4A76TiT7C2ZhXpcLGm8xuRJ+rUPSUivvqN84Z2DIl5RIOdIkDy
9fQ684rFoG+vRMWfrRLRDCd+YkunEVBLsceVr6L4QyZgeh8feD7zwOXAbvDTwhet6TmjYaFvfF1k
ixd0uDbQ/fNEgy/fHkmitx860i/alPqWyRulTfLNd7cYq/K99k2de/p4kni8YyJ5wjaKfj7IFdaH
rNIPwhZKg1gxqeLJ+6SK84tvg97AfIk71UeuIn2sm5TjfAD4oEp/KwyAIxtqiAb9clYSn4ENHNnP
w9W3Bon2lTKTOWOQOd/9W12cVVNWEBl/ZT+5pYlTUJ9JJMHgq1sOGWJALx9UtjCOaMgvef9hh4ke
BCvQAJ8UqDgs+bn1ugMPmZiTiIMp9dywPldT+zaJPT6uapM3QC+k2jl/b9/bPppZTyOa7NH6R1+w
VY+XJXPQets0bgiEEBzsRQQANHzdpR9yR7CtRNSelg2FKoXGhaMO71JSoKo7rylYnecWZQgO663U
v0oGkefTN4GVFMzOc/UImppblsbUsIALU+zYGqiBceEgEUiXrDzr+zxvCJzN2UeI7sbsTtZk8Ey0
hANv1ikETzrO64I3ppqMrKP+vj+FPUaBP6B6tl5DSofEleeRapRIL4bqkEBRpR9yoa9VwTW2vonw
9llcheqxYPxLdTyvtejKJTMCbStc+c9WhSR+oWcEn4omDyUYPnh95B3xGE2qg8JTqfM4ERStqW5N
pJJPXYzxBsKh6njZss994RM7BtIEWYBKZHot9wnk8lSobjnHvj56AmnPJ8jgZ+1RHh2eQmJbYo8M
DrPUZ5DdIY0k2gWhLdUjuS7Gb3RPuvwl4akocc5z4sAxaQXl0z68v7XJ6JjRlZNXclcd1iCtD2pF
5fyMcKSkpE0teUr0G/a+eclT+JI7zjOnE4lNmJqTOBISs/5m2LonzKAmjIGmg9iiDrTJJXodyuBz
qFe3RT6pvGwB+o9m4Ms7OUjAe2G+Kql2XaIcDF0HGhv1/Zri6hlyZB+kt7JgIhsBGtXQglEuIDKp
hcwwJzHYUf99YHtbUDZfcLnewz6R0S/YFXIhLTk4pXTz6Kp2gagTiFO7eA6OH/ZjAl5pOpJnnfca
NiD6iUrE0hqfV238gX/7CW99QUxGyPc8A5tJFdDQFKo7bPOI6rx0haRMY7Fzs6ZIoeTOvn8rXM1M
pbncxXQKQA+wfTpt4KjqCEwbzsLCfaNLPlOCgby571L/yPbZHjUumDMSsXRElNoc/7q/TDZ5Mr/I
JKrkAfhWFtr3zb+4UpMjiq2O/ELl7lgeky9C/D4IHTLKE78ZM5YZypYigQ9Ix+l3gjkh9Hl9t5ho
cN++v3Xql+/4HUlA2qALklA+9XnSSKwMgNeiC9Ag+Z7m5Eps3opPs562vYDE39E7ZqQBQj0V7PVz
au0aJCzXH2XXbqS63hDGJHNrZ6CHoPJ15jDMvtSNVMDSL1oci/t7WCyKKPvK+CuFN8KdH2IkyBuk
gISWBKIEOfwqkSlNQIWyYAY0G1X8ZaXsRIB2objFtQvpzK5oziOOoUaN8Kp1+gs52DX43J9ISsfW
kmSdaVNdxsAwNJyHmDyC+jeQcfYSPeKckHzjzLZk8Vw/2Ih7aJDK9W+m8DvmolwzpUkK5mvyDPQF
omWySLpv5Mfat2zRFfuQpHM4DQFIt1xCHg02dxbZpJ1DQSYGf0pHMkpdOVJSpAkfLmLDNsWmtRcE
PuioG6NKbnDzf6VN3wVnB0NGqOn8ZieSd1Htn0vXAfZT2GdvkmkGGu/4wjKuhiyfD7XwS0OzxfKZ
U4EertxYkmYuyY9J6QhJNiaqNY08wJo8mH2hLPRvEuD9y39TH36TZmocsEXIHBTHGjfAawWdzMyT
dQZJcPl2KmQrLyf/zlD3plOpbyCSpHeNZGJabaw4j7SdSeWCSq05pz0HMgTBhdRzpd7beO8tRNkR
1Wr00jnWQLTk7i2gbkIQre/0uN4ABLNG1QZNRm9n7foYhOk6Qfw9idNTyrc/Cg4PCiwMahvQEGOs
Biox1KPM1XBoglLCYdD0/Iq64YxmFT7z7B6wumR9kqmw/lYyrn7BdKSfx+oyQ9RUEhqTQsyu1GHz
BUF5zhd1D68SrBq0M4f/FSQOUJqa8cfAvmfD0kpQEIIKy4c3hNPKsOUiMbpg8wqIrQ+/KclXyZ8I
u2cG6mMSiMPrNi6iInr9yJfwBMweP0irgutvXG5sPkB/vkBqOF2yDOLzhQHo/ROYTKlJ0aPKgCfm
ZhCesAA/4yvRzn0rtXMpwzCPBNs/mQKXipSDkgcfl6slI4342+3nTgbABwBJEDPACsP74I82NmkT
KqONIhYDEh0R09JYzCVX+L0YRdRS6yXlekv+IG+rpE/Kh6EL+FohWxoEeIHQSW9kKpf8F0SjjM6+
eq9VdyrlbHIy0XDQXd6U5IMm/1EDJZcPUa9iJjppfORi9AruyC6fKBj6QYlE5IbCgDqnU8NHZYnT
iED5e6AzygixHFdEOrnMequ+yw78BRCegnmXtvabS5V5LUVz2WiQ4UY97HGpd0N5AdkLEWrrnoZh
CL+PHVwHj05cuZRus0hGGKRAp5rjjoy3PVyRnUh/gJTuwFiVDTOuJmSBaO5l71en3c2Joer0l+n+
iwdD+rAZr4LyFjE9Bg2RSVHL7fpdn+WGaKMig0PYZhsMS6CjSrLIrrkSia2BFPi8RakbdWiyv9Dv
ImeIkKCgPjlFyZw91r0GiNvox4riAP0zw6kkTRexNci/6IUUeCFjAchNp6hmSHir6O1cPayfnkEa
/Fz8glbpFlBHZFYb/ziUGU+8tFCQf558NXiQm9e6/EY+eGOGPNPdMK5j16Y5/AlaN5m+KfPLr3/9
+QJama+ZaLQf5N/ET01eXUYiifjYsC0wJwjuKF3LR7rSXUVtgZDujPOCLA3tK4PIQtL0IP3iI1zp
cZCpP/Fzi4aw6xu8hToy0Dw++UToZBfG5D5jcTmvr9PwjHJIfAxv7BXtgURSOjMil+GJl6sgn47t
iSFoq+HbfiGN4/gluaz9m32foKIb0S22nxzSybBBIAxEgBoMCkqptToaPH4EW4zUEIMx7ZJ2i9Bp
+mEm2jnWEYezEyJaFn0OQu1FzVgZdK/+ZXlDfCIdxBFjXpYo/+gt3ShG5L9KKXFt3gd73H1URglq
mNV2QV6NKGdcIYBmKC5v5DV4IPKnXf/7uJu2hb+k4dlo+J7LG/EZaowJo8cIwFC9osMr+OwyHAKb
yFTsPx2yLmYukDaxS5JYUkKURDJUSFKfLH7Qvlzhjp9NMIpRI6c98+DdUFx0e+gpID/K4BeY4owZ
o0dX06NH5E/22kgja8amijRNyrjF9C+5gQgNDGYYoQJhzV55ljtMmHuQWucxdQBKDOrktkKZEjYj
rtfsHCF5lUM/ag79WIaFYDUJdJpN/HxMBBrlYRCOo3wwuUkQFbQM0UnYcHJmGySkzMwboqqGeI8P
TGTWQ5fRnd3H9eQaoIbhRFJ4ip/kQ5bbDph2xAvhFbnioGazQLPemTPYgatnYJ3SaMyIh0HkO9Sb
x1IHQGSD9YvZOC7ab76WN7hMec1y82RgBDeYj4/WDAUN0xNIN1VqgMiw6fQ3bIcXgpEW6xRj1SVI
XHEgSp2blOPKPKTLqj39m7mdPe1fjGfua5qlGrraM3Sz+7epne/T56T39duFqhj9mqQ7Utthv/On
D1cAGBxpMHAChrOigdtneKinHCF9xG8Fs4eHKB3j5/IWmGyT6M5A4RSOAQEkH2f3yavvFNmsp8eJ
7jyvkzYZGoyA4lHo+yf9Mnikk9tHeF4lXDIwXAcAWdcv88OA4wIFAVDAD1X3ph5+IiUdvR54jpEb
qYwq87LuSN9aYKwA9vhiE96eEANc6hH63+v3eXG/Sw2bsnjD+cANI2ZVurZ6TNxqi/OejBCVJDyy
EN5592O/kqhN7I/20+Umv+0GxFIVGmAuavvU0r3/POz0Pb614/e2oQ1J9acmpm2hHbz9Qp9U90VZ
gWV0CFkIbdZomFsu2eBxGpEjBs2+vcUXMjBjZBlDRGQnmbgTfCLC2UHvG0op3NdBAsCIkQJvAGPj
7DHSlXFnfduaAH5vzocBRtwBGHCf6Hqyn+iJmJK3UJSvpB2qjDYsnCYf0Lda3BhjlgK0HJX9EZJX
pprRaP/cRzncR0dDzrU1EpIjlCgyyB5JNYHTlkkFPdwMNW9r9DLsM1tKO3m/pnemP2JlZNnpHL+j
94mWdNhSd6fIRVa+1Wv7oY2u4BqPz9Owm48gc0AgeaAq9wzYD51VRdsFKZQypB7xAjDmXpgEeKQX
gK9ioUHFoySEp/cWZlEhs4JNWOBRrnhQQlT/3X5hnm0Gt8ccmt2JEUufsH2A+u7iJnCA5t02IJfa
5TmZYICGBtkrRskC6jnYQmSclgBLNKDy+UK/ravOuEGOybKDAmY4p2aYxIz1wGQeXVGYxsWiZs1g
5MdezSwH5uClAA/HRjJW7gCJ5N6gcjjfR4UyOUNx8Rr2kCWAjWxx6dkpFYp68J5+8Ib/XHADXcZG
37Xxal9pUtA1W4F/AMRndm1lXwXdSo7KE5OnmHy8LbRpsiiQurRj7TqFxKgz5rQDvA2QO7L+5/Bt
TM3YXPOnByRFLsrzMwYqQUQE+KogVOAuH8Ff9jCUEsj3h9l7BJC1Pejrq2I30f0yVG5rtR5dpnmM
F7+LFXf1CDUabK1NO73Do1FGYA/hCHbi02OCxqkZAt2Bu6JClIGSR38VdEoibM70M3xaA3Dmi/dc
M3mkR31k1a9xQ5tGpQ9QQ4eErhdftQHJsGE6TTFEWQ9DRvk6obCf1jwlqf2Zn/ORAWlj2ee/XEdn
VtKBTB7ehQ60Ms5YwLuLJqSpTjXCQ91sLc69l63gkNikrFQWNnDsesh1BfTXBphj7+v2RKA6SL77
RCH4ugFGtWP95+k/7y6L5b6/A2oLQc6oLiZzKgl3iIcrII2Y0UHNMsTrM+Bb4c9YCNH8z97YNJdR
DtIrwIWOm7pZ4uKGdqOq5AFNagMEacH5lQ6gs7KGDDACZ5GEeYoWFgV3j4GGg8vJYUM73ewEN/Z1
BNAPkkj6c83Rnd6f82YJ2e+z+uc//uN//uv7/Z+nnzL+axb1P67PIi7P10f93//s/qtdvdPTVcNQ
dUPtdP42ovqunB+K0fbylflFZSDr+DpRAUMf9xXHO96Ref4e3DorRj9SW2fyEJSjmw2DCZJ/l6q4
wciLZY/Vw1uG9rBND0ChgZpoAiA0XgNMFK/wVg3YwjR0rfSC4EERu371z/7VGqhhb3f/af7dYdUx
/vmPvw/e7ncMw1QtS9f0vvq3AeTnV+fUe3W0fFVUQ2VrtPTpKOrQtcBDz4mSEHMCfX2nY4hX9wlw
C5eMixzoNKg/45S8EFsGCLp5mtn///XW5ZT820jwfqfPQdo3ex3TVP92ivYe2at9dmug/z99i5GC
gLf+l7AzW1JV29LwCxURSM8tnYC9pqbpjWFqitKJ9Pj09bHrpupUxamIs9fZe61cijiZc4x//M3n
PHtgVORjbqhw88D8b5UwPVdIvDN07TxOxZ0dLsC/jdScZMboRv1iuZkTC4iNiVcozfM/NA1v/f85
9GX1/7xcQ1ckVdcVmTx3Ps71sn3mEYtp8h+TcyK81KEARiM53uAQtB9fw4DdtZefWspvcfYh/w8P
kfmZGDpYD2gytNkZ1Md09JupOCiZBCCNHL+E2E5+IQ08KpdfI251NAZPw7lmuNceiCHEz6Adg64l
XGaZAaIAwMAlt2s8UI9iYQNUr0VyoURvDBPlWDAR3EtOT3hOEkofPx9mb6jMKGg9SZoK10S0P9F0
QHuOrRu7jRAKGHaK+O5nzmTC5h1AUXgSaogbYGWZE7vAvRElk5uUtoF5jmw1vSVFu0/h4DMXZ4s8
3WCqI2ILtzdukxNmlhOaxF81s022F0bJp7MBwKKya2HGIDkTycXiHsmP9rS58DJbGMMU21MDBYDo
gwppADqKPTAQinBP9PEUV87++3llYb4h50pfMjO9s/uG36mP7hUduZF0QGkY4d+nXs/q9kleG4YF
IucKximLluQv+J8VptS/HenpRIQuPughNrkyjSSP5xYPCpVt18CmGScR4YKRCO5EEdlp8+JQFY66
hyXes5/b3Qf/jQhi/0YTrIDsi89gD7mtKM756Yg/z7D7KbbtXiP+M7ExsnihZselxQjYtYXWf5wm
BOOg2nivs+sjcc2fAlQO7ync4HHyISZj/1gOa8hcbMpzfDHI057YguKgdGHuCtELscIHk0PrvWY1
4AM8ADkY9qN3umaKWVMC+e/KJpnela9oHkPT5Iqk2nn/ZcRHCaNfoajikzj6U311O+UXVxzsOZ58
ybpNL2h2drVWD5Vks58LvYtllQRpJB/tyVoD20m7xKDStEzWxondAIvrInVbguMbq42n+tcjmkZn
e+y6vwF0lGKqoJOpcPizGTsK7qB6o40v4ThX1hxpA4bmTF6LFyS/GKtk+3mVkNRRHMUBjEQBjRah
IxIzVy0PRfQSuLVh3EvH5JQRIC9OAThT6yDU+HVosx7Zf5hjMPx20Asqy5g0VWSA5OoA0mCicB8i
p1XDq7BXL9gPR7vc1vZd4Sb6+Lf+/aYmjdvp/9rUTNHQJrpiSPLkX7bb6tzWmmk8kj1Y9a1zVc6/
zOGxisG4Hao6CzG3xCmZBfSCsjsqnr66bzwz//11yP/ntv/frkP6n7uVEuuCpgpxsgeow2B6cB83
DbUnY0pmT/FNn5FAgMcivjcxJo6WuMZ+Mr2nl+g2fOV4cCf7xmH3N66jTxFADA9CD4QAmUAI/v2l
Ssq4c/7rPZPppSb6xOQckMaD+b/trGr/1MUqe3LwMumP3Dy1e+WaMTYg2whNKWIvorRQC57xLHS6
btWuKlx0XiMLS9o8QOFUuzWmkzePpSdH06SYvQWXvoYiP8tn9Xsj4RJQOizEtPLpZLJiqQmuoY3W
xZqj7STMDRfEJGHizLwg8jOQ7NhOC19BM0aaK1DZSRZGQ8MumeWkV+G+gRgIhgSTmY8jmbbCUApr
E2BhlOMP9zF4XRwgHVa6RYwx4AcvNbbXAP+h0ZIW3XvqKfhephZG84I8xTS3dV9rPEsxm8En7fH9
hoWru2Xr4UtJ6MkGUzTcmQmXqNNNNaZbS7BSqBJf9uQ3If/gN6e0LVycsx+F/1glnYvLmYbbF31A
kU9x/iEJd4WKDiiZbeRarh/fwv6ByvEk3fAWxT6qxAjJH+2IuYrlZ/FY0gxQZa/wtWWc/w+8yUPI
87eRTmpnPa+UrVi8xsxBuIvJHM+CbfaH9RvOi+INCxdczQH3iN/GRG5+FmYiCpg2eLy8FucgPi9v
pfj1RvwaIIaw88VEJNgFSLU4bwxM4X46nC7w2U+gp2ky8Fe7zyVPw5p9DT+mX6Z/gKejZuahWBms
maAmvbOYg8fpNhdtYByjWWwVlYW3j7pREPax4wNuMFzD0lv3HxcZityS2AA1DnLt+AGFKb0SE8kn
YSjzoqQ+dTrTq9/7Hn5Gtq3F2b9f+xNDNscn8X+tfkOcmLqo6aYx+Ze6Qn0YqdkNn3SvMpuZkBoF
bBGWDga5qDwKCOkVAed4Ht3wD5u9SBCg0YGzWl7HIUdNXNknoIR/FrZygaRrwXh0lTDZqhgIe6XD
pFxEEY6oYjsZJ8ErJXX0FV2klI4VStEyRXm5IPqwMdTUJk1tnNAw9J2U7BqWeZQpu1rKlifNDkHQ
7K2ftcAP4rbSOWblPj/we00GNcMGviKnQKf/6FA7W/c9brGbOJ6x14ocYt+oxuzPAbQQSEpneKkQ
uYM55a659fsClQAC5js3Qd8JGMBzGzCspJQocs8UyL5lCHBA1UGunmPi7OQxmbmS4MKlPtbCsWzt
/ivZwlRNtvWtIMZZdIVrDrIkIi0YIL8gppm+7jyaAv7/hS1uSiquEbzoQS8SHfty54n4XLQTujcY
i4hZRsU1JwbMl42BpOH5O/qgYB/M9ObjsSE58t8DWoka1JzKp/hpaYTQlBYX8SYRrVpql2z7jwYB
fv6q0z1kuupNv8X7HAFbgqUxFBusGfyRM4ydmlc77NYBn05YKXf9aYn8/Q6Df2DMeeVCO91z3lIP
Qd0bDs9Z5vMzWLpVZHZGm2zB/gUv+pn6nOhei6W2w2ZXBCKmzSPioNyTS49UBIhysBO6gRVfMMVn
yUwoB4vG9opilE0FvEgMcN9SMELG2UfxeOqr2xiBq1yxGWVjcHSAeNGtMi7Wjc6zV+Hqtwjf4dmT
sPR+OYmgDAlO5e8u4piFYR54inlyNV89xNZ9sCuyDvDsubOL9xxPm/7Ip6bq1ScjsZY/4mML9Mz0
Umcssy0Jelhrk3rn6Pia4SzB6JaR3bjp9s4bs2vu0hZvx56QWogE9LdY55A21lh1MpJj4RI+R20u
EOYTlrkB74iGgcPmNYx4CosIiIL11hwaFjZ+ZIxcgvhIhOK896SptAAUKhyTsPRuQeGBLGbInB4e
BFd6YEK5zMJYsg2iHy9EEjwIlkrJS5lqILAQkrBxZTNyzvfnluWhDC5CocdNXEw8bfp2Gfzv6ocj
7CLODFhXOGtGrnISdTuvp3wIoDHa6RynDMEqgOJcnjPWaK67lEkT5rUIS2s7+ZEsgFqbOdFs9KgC
AYNRvCmP/xB76DmhdfU6DEhG0kdIEsxSWkzmrFghslKfqZ6iO9yDhOxBxe5cA70PbwoNdjJ/ERJZ
utK2/RkpFQP+3D0s1jdShxvXQ/UXgy2NAu+Zw7W+2fFn4ga5AJNSvlX1Kt6ZtyaYLR9aAlRlm54F
xAlsrTlk22Ypz2TwDMjtYKn90Sjs/jg59s7kyEqQryN0dFGv4B71qFUA+H26j52AYbVORY/A4Qr0
hZv/cNUaS8e8VN58n33sQxViDXBgQhdCBHtHGgODMPdjeq/I7lRHfENCYPUhlqIlmifQ6XcELp57
h38dKotWOXPemKL2zoNDgIPkbAHt8W2mmEMeafWyA8NVj/6tDDKyKL4g0BKSvTqT9Y3F+7hJoMuK
Dqwu8S7dVc/81pntckJjdo97NKyP8qtzEVy8ZzVANiuO/dCRrZEjRzfnFJWfMXwHBKQgSL1mcKHs
eMjryBGOPQIMYfySkwg3qrERD/6CpY/8Ws2JljWP1uiibGn37qJcvMcPh4ZwRXeEfQceymPKe+GX
RO6N9rw0hvHoL56RjMquQWOo4G+++3r/yY7OaUDQ4M+geZP5xJ/M6l1HWjqHR4cty/uv2b/3JUVT
iBIvbGfNX7QZA10YLYK2dSS7vBfc6YmfLWC0YqwdxB6h7YC439Jf/zXBtB4hYBpyeZNoyqNO+cbW
QCo0W790p2L71KFJCRO87SmDpFkPT2ew0z/DTazWScebLmVuXPnYuAMRD+gl8PWm9mDpRFMEJ6or
oNhCm9D3uEE6LCWvF+2eZwvDr2qFT+SZSdyEKtgeZOtFI7RPq/BZESpdw8QisZwdAgo003vZbScO
iPqwidA2jvOX1P0cuLFrjcSNb81Fnh500Njg+k+zGeeN/9rdM8gMzKnI1xz2AOTapV2Jl+4AYTBC
2IXhyk+HPBriU+8U6+I2aVHfKqOS8IxZE2uC9QUrfOACmclgx1Ae6Zbp1lNkJHzXfFRMBegieGZH
Evt5nxMfXrpYOQUyXa1l/pbruqUrdVvochTFkFeO1KgD8sX7eQ/dbwbtNWcw81mVR8hUAmGhbHNu
dUfgi/JKx6qicRnEE+sbs4LbOTddj1z5KukAqTaqn/swEF7gcMM4QYGwUPGtmGpZJvLO7DfCsX2p
0DI6OpXLKxRR+Ykb8dTg+Y/+FZjHRi/BbYYXz1bsfN7Oi5kdmDKIJGxu3Up+E/yDcDz5NWhDfsTR
CQaRmm7Jt4Inp8KFmLweW9w2xPixDJAyXsRNdO8e3ijoFnbalEdsgJVsz6Lvyc9nnX23Pw9sgQbs
jPgWiDVmRJ39Qucorm+eSMEHhHcGzJaYBJTWf3kgxHPgD2w7ejiUKCKjJawTqqTN74KLP36OxJOt
geO/yBbgc/IFUFKhLe5sdtQFQfcuHbmFWTX6ZhzFrCeyt3GWh4myzaHYQCXU5xwHEEw5YR22ABhZ
fN+oJb/Y3xA7HbnHR/HES6Ju5bR14aKFOBYhl5Z3DJOC2MbZlZIDmopymuDzgMaehnqO60caO+ZX
8tsULnypx/68jRd2vriTkwU5loE8TAZGU8HI/4Y624/qOSiUDiSOHHk0PMddBHx/wU7O9/1Z7RwE
p7BDGlrFQpOM24IHwcAWPQoE7Mo0yy2sPd2uM3jMYFPXHqwNXrfWrrR/qFg8y767uj36mpU4T+3V
6ZIhL3RkSi11DcbvwjzNcJwazQpk55jafHaBm0fYREADw7/Nmi0rg1V1Iy3EnpFTYi86+4TsxufH
rMVpkdtHrHb93+N5P2yZPrHFfTN1niNhpCK4Y+lYUhnej6L9tk4Z10cjFUx+8r/EaWYFNI2QV3bv
zsJbqNaNEG322eG7nNa4uGWOfzwtfN9WPJLhYbEvwQMxX+EVHtadndW5cSou7ruNI9nH2mMu5twe
G2Bf1nXIoXw8VQgmTqb15QXoGi0y7uzjgqRaW3hZHvEJkJfquWiT8TVe3qJixxv/ixtCowpnN1A9
3ToAOY1Fv535E8e4j4uuch+Buqo9auMBmN2iLEXYjXFXgfnTQZg3s9iWEbw31kay7hsOaAvLBlY6
aYfIU94zAw1c6zn3FzYPjXU7kJDGA1A7NxOXMDOYzY5lgBvSSFimQhj/kFeTuYrFP8S+LXwZbFUC
DIpt70ggAAvZO30s71QEJ0AdBHsN2xNqF0oXy7QkN4F+yMmGcqXjMjo7u7fe4YwOH4d4b6SBVuFG
tPzDQcVXR4JuiYkIRyVtC3YKMm9PTCXT6/ifjOM02GAUAlkG3IjPWNg+D+EBd2ScbeDzBhjKMJ/m
anGdZ7ORWUL8Np5PD4hRZ9vPgfLBSZcgbFDbqWAQnrLr2vdD5WLzsCkcP8TqPcJskq+SkQvWrU/n
YlihP5M5wkmCgOyxw9rX2f3k9J+bGV+DgzrDp673kVqMn6r1EMRMIYtDlP5iDcSe4P5ScW8Yc9gv
mwPSzewv8tAvRcAe7j0wMGdcxtbd4HrCd0lZSo30Hu8eqp4sfFuL0X2tw2jtcJ7qhFbyX4v6iyxB
V8Hi5W2tTh0dF+Sb/SdyzLeTsPsXkfPpQjVof7LC7QXrNtL2X7+v3wkTbBZ8xFDHNraYyP0SUWCu
dcZ6mi0QJcE4Ei0M/wSxuzenrCQk0nsek/DiWr1lYVpjBUGQ+/PLLsaNq0RhEqNtCunGDtp0XMsm
a95mbwk8qm8rCvmUTmUtbjeIAWiM+WJ0iwfxADfdrtyJx0zAVsIFiz6lzk2cp/PGqOZsb0iICeVr
45o75gDRobiK+Hgk38INiOGxVxG54cWHoyEmAKQMROCCgBgqKtgTGPFM7VydemdDe4Lkj7HyaKMB
DwK3D3ghdrkUnV0E+2UEHXMr3EFC90s4XTukEO6GI8oNzalo7e5h7arhZeffYtu/b3SW19vCggGr
KrxlvZBtGhb2dAAAmsvWaI3HHuIcaSpOi/GEBYuCNfgIN5txGUG1d09bHiPYsuMhNPruIR8lHe6k
z3M7zK3vkVDD80V5wN5mv5Yp6/+zynAJ+GlmQNYjNaIcWW5xH4CplK3DlDG7Csw5cdlsId7PGEtJ
cwaWhhno+CAijGIehGfvTSHTAmiajvJQrSEJPRug3f4PWU+K4jmxuWNRaidc97rcMgGskceW9uSg
v22iinC7ZyCZAcu+dun0sS+FsWHBswJusVthZ36HzsnTCxxj4xL7tFJsNzO3gS4QSqTDsRbZSbGW
+BZQrCeK10KuaGcdDxLEftS4gyUR6gJgRJ/OPvPykn5egpd1gNyBRscPcw08ulqVQEcckPgVQQLA
KsVcNJ9FhCNcNtkU3TfD+I67+tq8VYvh/1g8k+jNHAl8DqfJOvxc352jKXAznMrtGCELDKIx7qX8
MRcaUioc3c1dOyxFCAV4JZJAOplCe05CrT8p+IMOy/ocCm+HZirGJJ+jA6qIcRn3NQpXhVqW75cd
hnu9ls5uW7lv2Nv3ptqiG4UUckYPojuteTGHJS2d8VpTz2pJWH6WSrSo6/CMO5cEEvQUvp+vv1c9
HyhB3l9dvU0+KykJJ/qvMdkgYiuSE1wHLZsK8WnI7uTfysjSAASeNNHakRlQh/dJPnvjfyLf4f8n
YvBOd6K4qEduBO1IJIc9hBHEnrjj95SXGwlHZcLX2a708PWXYMkG3bDzdTwYu4WJC1K8ktt10jMS
8oi5/eD10Tgx5ioi1tbTBvQSGwHw0wRI31RXTIl0+AWq0xokup8ZJ2CBQ4uczMznT3r+ymRG3cql
02wRtR/aLrBYPWxU54uhtknVWYQpfk1vtyPdgka9WUaPkPDimORIbV2rK7JcVY259K7EB7bwn30w
IdS4t59PvwV4woS3oAn2TSag0VxAz6OvyYGlYZN/o94v8HzGR6JxCsmuxbkcex9E6oVDzrIheWfM
nTpPa1ct4R6YiZKfFTnt2Xue58pn2u70+pv6uSjInw1r0YloX0o3B9ABoZFnxiPU9VCTPN441WDd
6wQwp8u+cMhv5g1kaLCCXe7OMQhA4hKvPKm+K32dFdtB5ftZZ33w0r65gzLnOHhNupZQW4/48ET4
kRKn3X0I+K1n5P3W2mrAJ/3sDeZc5XV5u5rgNjcxXdDq53tupFfyoBve2GACP4v6Bd9Ch6a2X/A2
Kebiz1BR6YUw0/8ztQXXPJGAidGpKz7vFUPM7APQcT5kLjg5Fgilm1DMvUOdBF2utPclBcv2kKtR
/gQYrokjKiRghsR1jVcI4Ee44Gf+qO3u+SfzHajQD1ylcQSUgdpyKDzxL66mSue+niHfYMLuxnej
gcDkv083gdueLTW+PhlEQiIwh3/UZvYow2z4eT4ji3amVv2K6uhtuuWqAFKMPVZ1xcTsQxPq5aUb
8wWqAObzoQcYO+iS+2ydWHbFvRTZ2l/2hn6y+OjIKZwnELjOUrIIFjkr1nOwu23BwItDpbdTePXw
DN++cZENi082aDbONMH5/opImrLpurnT3Nf4KDDcg27Q+zETEPvJ/G0FcEKo3OkhWxKChuG3f32f
9cM0mmuwxsBvvCZbFURJoOKyeLkv89g/3DeH7IrYe7sNJwyan6NOEJ9YAKOKVtuGCsxQGYr0a9dT
61M9ffAvpfQ7b4Ufo7ITjAngDLNKwIFiLy+mw9MpN/zGSMMhlZOR0Rw+SCstOpr4G5FzY3ocaZw/
oobxrDgnruDwCki2lVqL06Q37Qw+zAcwsLqN5vmHdpNFzuUbQ45VhvA78wfe0Cm/jDtr2Il/6tXj
CoeoOzGR5g/3MlYEOItuSwlgGsiG/So8fiwB73oF7PCgXN8E2HzlW4mMSGSGjLxPUeJx5nFSVY0r
01VQPC+KFG6Jq/+pY4Jfuy035Ubgcd2Up2q8KRYMo3bTsporSDdzzINzzSHSDww0BnHCG1K1MshT
eOzztRrd2oSGSN2gTTkcy3QWXfmvFy5l2LUT/M1BY4nUkqozzrKDZsffjTWnqm0Gzy/ecAPrXcMc
FLi2cc6//LWW3JLZQ4esO4AK3k0m/Hipk7BUXduC0bnVD85L8wdogI2NK+eL2C/Vk+/6najY6Of8
tEphWcrhAwLCP2EPPZtr6ogIZGWOGTubq1j/k4qMZTuxPAhiuH1AnjBN9WnCDAF2IFSDkGAKg4WJ
Z9kbnhPhUDhtHoergQkhsQ0MdSD2m9ZnwzCcWabK8iMJQAo0LYhBX3hx05rEu0KdRfmqeB0MwkzU
WV56ESS4wa9wED9Bht0RJuh9tlGgIc+pAK6cxBkhB9A+KA87DZg+PzJuglBeBQQNaoMXX/rQ3Bur
xxaWSrEk7QYEDBB2w82IgtT66XGMI3Fl/PTM9GW74skAevdU3I7JyKXOftvi4fS4gX7na43UAYCH
DgTg/XvAVWkKQKXY5TxBsiXav3heeXzc4fqan1c9yCB8DcfckBJ5MO/QsEWk9BXf0fCkjqKMcAdp
NLMvP+M0Pfl4sg5MHFYPp75T5BD6IvJTxVfCab4TNIdg4oz/Abx0q4ZuJrYI5RNlyEXkWhT7Sb1M
OdnoKGWf5GsjdvPPVlNtqXWTzscGhKjGPZwsahOiX4oxuZkIn8gpwfirMVxEFacFBCQCTzQfUJ87
YsJvxqea2QnRuVR+mJdyufnUJJbekY7ascQYDWp2DTtlJC+J5AYPS+b/vKyEKQ9dW2/BGSMIi4XC
pcKGwgQI2yz1n68OBw8P3hR+S/Ls83v+GQ0aevuntrVfFg5crgCCg/33sdov5dJMUa75TzIkXh5y
cgMAAeLgtwkhyeDWWcIypZSNHYlK90PktTXg9cBmiU3Gy4lx5t+CNiprqEGKEOQ1IzR70Oc1QTxK
kBWelCyFYU69kZx6RJyGO05lyVV4TVvQRtWFEsuoQRIXg7nTcCLcmkdMDFyR0vSq72L6eSbkBH/J
8+TjxniAcaeYiJGwoFmPjCbb14+5NK7Vxw2c/2namhgowGlCqBNhQJWGzSCGHbqfkdVCXlAthKq4
Zhm2dA2IMSpf72cAzZphf7Stdo8M5y1NoUt8FEoaVu/0iSiADROpwoXxn4qTVOo3CMXQKA4eZZlB
kE7+R5FXSAdZD56pJRVgQ6cVN9j/EnZGypgcazDsKVjmw4ZYjZFcTdbFGJYhBjr4h2oTAblSp3vT
of04oKva2lhbwBiEldtDxZq4OplmjdMmbqIGeuKqVGk91a7F/pd5MSfULxPC6UTfU+Ei+WJ2hOoQ
8Pugzp9vL8InQy4tofJB0VGu2meeSQpIdrUq+By0pwXR9LzSN2STEr2BEdxa+9h8QdxUgkv8aAMc
ai/UY0J43Cq56/iFKdTbwfDxTYy/yTvcg0KQv6Lnfxq/3ZCsSQJT617gFDsimtDWUVOvM8i49nQy
muJvAXmmehTZ/dP3IhlOcvEl4zLVf6cGK4lCAXcXWWF1O8Cd9WP7hEA7eBV27mUgRA4dQinNJUKM
uYA+X5lQuM8hVX4xgfnrPoChQfH5gHFA1KjZzRp+VBiBU/NaIbwfPKOmwAHpAn8RF/kcqM0G+1/r
sH4rrxFCKaXzCaUR//XUaUbwW3TLLyRLvbChzy+wv+Ni+cKIEAMIzjiXm66in6zD8rl94AmFrK82
fo+KNpsYgQDZTEevqt2FciGUTlq7heRETxvYPXpNxyGa6qXAMkxoMpTT5Gr3OO1NpmBHboRmeOD6
nm5OVPSDzOqesA7yOcjr5HwCiURE+HCbD7y4FUGb3OaX6j0Y6MHcCE1uHx2VdoSXwdT4RZgRbrD0
iakvRzOF+drHNdiSPzYElQfwIyUFEix+5700sfq8SJW1Gi48qxkFTd8FE4NayKJma1K3aZ3zIb5G
QK2t8+7dCd8HHW0aqHikkIEuey/R5UnScURiGNJIAQ1H3s50AjNNh0Tq89NmwEyA8quwq971eA1+
QoP3iN8nls6fL5gniel8ns6kghhJ4J0rQEqgZmJgBATTE/XMVm2Lka1zmPxVpJqbY3ugRDYFIvUl
VT8EkoGblGq8eTU9Q8IGtlUd6kHJxNrJofIuJTvHtpLaIZ1RAdcE2UIXzRcFnLZNYYTl5EqrRYlb
bbr949qla2rLuHTf2s6M5tS74vgGj/m7dT5FkMrscjY/IX3CHiATGU3n8R0qMMroe4B3z16GREZ0
Gi6wdCdF8GKUwPX8GUCOp/ZmfkczXvHNedc6fAWthLAcNrFlRF5O8grOqEDGlZPnnnYZb2dMF+E8
oKpEcKctQbH5We3yaPyW9j3sNVfmt3jspbVcTbmpceOqtZ9DHW6nzHUj3YPpD2vlJ29co3f6L4ln
vtqqaH8gIZMAg3Vjt+VnctkpNLeu6AY2ShZWkafWEEo4im3Ium0F4K5WXyYqsZ+ycsTnghk4mY44
dmO1TQwzRqPrCkZdQWOZsW7mn8xTP15s+jJ6y9rLTBtmbBsty3TOC9TVVwOqTekwzAp4e5XD/txc
2ghLulX8ZE4gsmWLy2jiSyj1JStvYQI5HyKl3naWhVhYPqYlc+Gni2xAkcMaJ4unG+EOyd0ghwum
VQ5DnQmi4ax0kmHerKRtA3Xz4TQfN9G8Hvbhlzp7hvU3FcL5sTYal137UREGSNz2bjIEnPWVvjeY
YkPMfzB5ftNhWqa5JqWzJmm5tL5fut9jQQAXD+xh1VyNmgW6PCeeMbE6wh4m8w9sZormfAmn38QV
IV8KKMSJBsL6urGmL/5M3bwpAlKyLnC3fnw33dSAio8kFNeoZFEoixdiDMCK5ZupTG5nDB507zFs
9dJusc7By6Ej/9Mm2LEajhJ4K151MXP8qcgoCftWJKn6F2ynVLTk9vABTn15On/94Q26q7z2/P5D
C883/p9w2tfE489f8RSFxITd5oV/ukvJNi0CCLJ2htSfCbf1XDCORANDZUicky3tuqME3ATDZQGN
cMCKNB0z2KSbdPYZVBJya2I++FxlrZ8iweluBN4KyvRMWgUGf+q0wvauu1FsKLUzXla2xc0Fwnd3
3vIJB0xO2+DZBpQxz3hW4flHhiUlbe1AuhuqVXPe1riXlDbO94wdIcskvzpQs8CcGTaZbdxi+pAM
+7h4zQtPeoLkFgQSG7or4K9WuF2+fZJt+m4XXJhCKi/iPvVUQp2W/RoC8ciXDLklEk9ova76sP7g
VeWQrKwq07Zw3/FS0sFq7AzKctysuxZy3PhCL+ox2c+m+vKMuFdwH6tqwWJJLUxW8x1xvpg1pCTk
ETStOFsSozx8dq2/3MNdYJZ/oxIYDYqxrZZIT51BMrLzX0JKD4Sb+RWuKsKmcuBmbLRVG1beQCBI
hqk6sxOrphU8KXOkn16/L/8gq2EE45dIFUOEj2N5bW4oYFV64jhQQczi7+ITwK9Pz+sIG7DJ/Pxa
aLgM90uZVkW2JphqniHekrcdIHmqxxs15el54XdQrUimFpHsyrt35L8wzIdWDJqo2jgx2jKSOgPW
6RcNiTr9TKmvu4aApylLWl3IG+OqrdRFOjvPR9eoykvJGKrmRG4eeRSq44fQMQz4noHiQHSdJhyD
o9Me6qpN8/M+6vDTqM6JODlw3dKX4gzXaKqocLStrsUsZ2SCzUfWy+hs4p4d3dZ2RuSq8LWPlEI+
5I0IAQRSLopLbrFfr+IVy6TH+aBp2IkW8mQqoVm5q50DTQ/5CtVVl3kGdK8KyyKa4rL34eSkiVP9
5tjhw7KBmVpYcNMJulY0GyDuUQTDH603eowf7b1M0znbHg4ipGZlC4iPcA5bfh3meh7kRfj5RmPE
qAPjSpDvZ0hC9xmGy4/2EyP9AJHluQCEqSx52cP4K0gPdltmw/H085sywXIr0YXGBnhlcp5wvMrf
7dPDvv4X7G6uHjdsDBOv+75DE3wTvMkYVLJptoUGOZddQICbiQwpxlkWADuOCJgEKlNVCAgTgWCb
T7zzx6oIwMZysbM2Gg2TCJcoyEFvklVHEpJJ34mPzCWpxh0cf4wpVEr8KB4wAXorAPp1kGtjBCQz
nkPI5uLfwQTsfa+9z48sWBGqThLwGGlQp8B54bFcUo4YhafREELKzJhX7qCAVI3z+TYEy6Onc5Rw
9LTgBX6Slw8Rkg9R0QIxxjIwzAAABHX2FAZP4D5bZi6c/98qiBbyz/fDusC0zP1E8ztvVNmi/abX
eVgN0LnChst61eY53Zkvw4WKxrF/6yXfbWdPSAZlkM6v7jjrbi5wmpim6evhG9f1yLp1FiawsWK9
fmVoQtx5eJ4LleGrK+EyiCLkVO3qLRkLDGSwxqRQP9/JIcRyztSt5x+bJKQSdsj87JxrRxi22trM
/Qd2l59fiTTS3M/imSkHOXkU7eJNGFuykeGSRaGWX1J1wQsMqMUxE2PNsveW0qXOgxekuYU0mRlo
amE+pb99s+bfxddFlvaqQq7y2kRgjyeLfMkaR4ID0hCQHC9zJSAouBV/z0FFu2LGtoadIvJC0lSE
u6HPX4pK930VpIs6cU1903cHBemaMZeb9eezVclTBKKEp4QvX44ehn1ouBatF4HO4iiuLM9spTVN
cQPA1rQ/UrsQ24UJC7JDdxE8m5XMnniO/jKNES5eagn43rI3vzJYUxnoYYyVxbMAEHzYMXYf6hRl
B6Dq8UziXzWLGPQ9vZe2Bj//sOwf8l7jiiPWyqey+c2eP/1741CG4zwnLPZIyHjjWaPsUtzG8PAb
CbeW6RKuaBEMVU5bw1V+Yewfi61EHqK6ENfo19gR1aUOMsCzujW3jxXnBIfKwBeOFS4HhGBV4DGo
WACH3j5QgDFvcMSfdj+gAe0rLF6kzpIWhK7h4zQY8yWuNpnh7eAj6ZBRzJx9SbUbBRUcOzPwomvc
0KxxGPLuEu7kMGGpJLyhtBni5FQQ3xV5C2SxDQ4obROw+NN4WnNitS5Psfie0p5O8AZXLIwXYvs4
ccqdOn9QV8KbRaozYFeLYxbCGJndXfCqAQzULcduCZ5Hv5aZN45yizfUOjvDYg7+qAKX1YP3wIAT
z3iMLxjcnipYHOzoN0gVn9WbEfUJGTRmGuL3e8VIbEyDASiyS2ingMDmr5i4nQFNj3Ab2Nfqiu+0
V4LizWRBdd6vbaOts+RaFaS5syY62vuyZGPUDfhyj7+e/J/iMrDbvxbp+WciX96AluUZqLAIYaAn
koci8N2JdkPPpkMpqnG+apY5GHvD7y8G3niAvJTroYimsDdhT9Sztvt7sf98nJQnOmH5ZM2qLb/P
cYPlM0M9RhkxZEgEYo8zUDk9JOBbs84WkrDVZJxj55NyZ8SOQm5e91cOcylm20Sb94K6gO7wR+s2
dbPkV72miOeZGOZPvLe1U0JVl/cM7Fi92YKpzHMgp7gsEQT+PMWjpCLj+k+SzmxJVWxbw09EBAoI
3NJ3IvbNjZGaJtgBggr69PXNVXF21N6nalVqwmzG+MffIBMvqcy/m+soUzvOMFbZJWPz5HiXXCa5
Oq+bta6Nm9tUVtefO+qAKqkVBNXvcX+ZNGz2u7wZ5af9JZNeWaFNGAk1r/T88XtENa7WzNX39lkF
b+4t+ZDvH2BqWc5zbHdfKX5LMduNn8Aka6TySvtV3tPceW9s0AB0eVxP5DYVtCaXPcym1LpTAVxU
tcxZV7l77wyrg07cGkn3WOoMAjRildTOepw68Sru4+s1vhI5D1HtIsGHuCLicbgbvnE3jBFGSRKe
gerPd78dMUX9ahzOylLer0YoJc/MxDk4Hle7uh5rXt+bs+LW45/DCa3TyivLx/1Q8r/Mijje7/GM
yDXvp+/7hsMg1xxTCUZaZuAh/Emq/FS80ifv8s2146rKXIEv3eyK64Jza48bhIRG1hlSNaPYRrbJ
MXnhCWu6ZTKY4Bg0OnbvcV/OPmjTjC8FCIwRlOba+69s1rw2HZ330HszB35Nzv2CHFow1f7mfBvQ
Awj/Mk/kVbOFr0eDkUqJjUjP7wRqyARPvUIOwC1QEkfhncXVrfaV1wxd/gwzIkZjGoOK3i7hTTH4
03c8xxtSOKAqhCv4OcISooVghLB8YfFocAGPTUgNFwdSIqwPgPhy8zY4YflAlr//XSsH7aAcHidO
0xt79p0xZyLHajxCvYdPWHHx+P0hzKvWAK5xRasUV/hpPYD4/xqDSQYnsRK0nB1kCzGSHEX5aVEx
6ymMqCWtitvwHd9PLXGKxFN0MyXAI58Oe1lP1NOb6WBpadyGON1AUSg3FWVUxbnJFnJRFXPlkxrG
gGDVwekhE0SEstyWqKxavP/O3hK5dXjFduPhPeCmV3YLGZtgEQ+iji/C/TCSBFxV54RtMZK1cbyZ
8qeEN4ags6B6GcCvKv1iBx+LGN2EzPk5IByRPSKlgtl/our2Dd6D8G3xftC02OfxC5XiAxWNNv04
/Y6JNXl+Mv+T62NB0ovNZAE62AMQXd4OYDD9aoDB5Djx+yC6nzS7945CVGO8Aq5MOojiDYg6ewyw
d2c+gULB6RCMW830BQdjeXVSEfJcov8AfIkRKmNgvFJxH2ajQaAPmB/HQLa2OYcr/Adx9/ILwFv8
qnen/UG5/9cotgNGimcxILk9spSxKgrnHXHLiK5vKbLCJaj+++eKlByY3MZSC5rKfodblws14AEv
DpcHXDpFEs5+DUHGOg2si0OvBM5OPC4RuH7jphdXX3UTGU8aTFLgBdUblE3G0hyF2P6OxtfG0yFd
QYJbjlztV74jeQVhh6P2mWFvNnm48qzvoE6Kryn5xUzz8exwAbq5Kd/7OMfzJjR/Ln/szAfyJ53Z
x3A+xOOHC4hGIqMHYgCwehJZjQAcnArgZj08yLJ1EfY4lYs5l0MyA2aJeBkRb1TBQRlkMMSgMClk
PUEIMsmYoyHd221rj6gGT2oZ4vB/Nb2HGpwxxsFnm5gP6ugkMeAIcoL11oeoeLI6r47J4gUlOzng
xVKOHtXRCy6uUNfWnTz7PC1FXe/5bhfybVvXE77jgwOY/anYoBOFlOOsmIsVp7MH3+UWg+SQC6kx
gotMitMDTQCyIpMK4+JxLo8a3xx6/PgvhxbVTW9/a+/y2fYkb4G44fRE7BVSoTrAXIoksVftqF/n
YYAMwptjhp82DlNkQi90Lh/4+syvI4Uk3Sm+1ZF0JPZQs6pvACuDPAh5in57uGtbUkQYjzgN5wfM
Q9VRuYGq7g/P2RFbeb9gznoFY+PhP4FFYVUkL/wPsZfpwZRDCjm9Z1I4RDhKZcHAtQ++qiXXTnvB
aKaH1QsYH49061ZRwHDAUQE5EnzO5aAjMgMvRt3CLyoaxPjGe50tVA8TnHYOtBENEd27RoQLYtkD
YsmJJFks4Csvc9Z4NB1JvXgv9quKmPtTQSavjwsXpJCQiR2khwBnkYpk6n3UzjpCincMlHdnV8iM
4HLSICJyJW3oilsX5UaqI5CDNjByGwRvg0A7A7Ay4HziZNMeTGEQwEHFEH+K0eECsmWx45E8d/mx
2ofP3RcWJPh4iOffezYKaYfxoL+0c64sSvR3G1P8Uz8AD9Wc6m2sXnyVIoTqETEofz0LDCO/AAHp
JiNWPvzjfwXlPD9Js5zzHn5ZIWoZcdcO3ecVsBfS/4tw+/uuIlHrk75Kx1jJq3s6/LuEGCvwOAcm
iSV6cutwJIVFHD6zkoze66k+vKCzkSxpzj6/QDg0t8aC/5ZVBygmH5GEqMloIawzUYHTJzuCz55o
kq1w+VvSzMj2icY0JxXlHufL6UysIP8C+ezyabisGaq1VoWNt84gmOJZSh+nIU5AhlUz1h/yGj01
VMby3EieAXiOyeQf7hr8ddWC5fI4vfcOH8RMHcj3Gly26l+FFfAZe1Bz/vSUbbse/N78s+C4ocVJ
czt4b85p1/C626m+fi2FgWTO9BtHcmRFuptjJIEVg26pi+GC8l/95aub9Av+G/ViJGS8kx7mLDj3
EHzc/fY2Sw9Qp1+ODPoip0+N4IOyK+b2SY1Nn3Yh7O7WqRaDh90uusl3XO8GWJnJh5KMaTy8MeBl
q0JIhiJfMc6cY3rDfpW6AFutHhRAWrxRpFLr/lvc+cV7Xwme/7fNYS0wzx+MuTooh+rZtfB1oqEb
q/+7XYPRZqSAHNiNbjUHDfXSjN7lOn6cpBRQqDygcscPgYcKsnqg7CUdDQcVuMWNLZOt1aAwdmku
2lcC/mJuctOu7/RmYirYMWQBmBNF7mupkZkEQXc5UENoSXRgFCuvU7c0cRwVCjHGBw8bHJ6YB67r
sbo040cK2GZuxA+bgej6BiTJ3nqN2x20J1sEoJvbnPWEjhy8CrwFswm4NBLVpF1VoryhYGLalj5o
1AZez72CItvSU14jUs2vbvGlzkuBDVIjXQDDQRFdY1tMyrOXR5JIecJPwPpiZSDZbBz+2i3Vk5Iw
McW5H40Fg5hywa3KvEl8/zMnCpbEhxGY6ISSq4ZExX7jrEO3C9JEQXyiRmq5nwy3G/fYZg/BfzxG
D6MfCuTX9HKE1oRGagC9nKl/4daqrV+XLbNi1JgaqLk/goQLWI6mhQTbPRYI/iUT5vM8ZinVEAPQ
AQr4jm8CwEJyxXqEFoi7zqtxlwJXBd3spgXV4EtQjbA6kbjPuEGYK58ZhDAnh+XF34Ch1o1v0KKT
dranACi3QwR0b/uy/dwYtLrU7dWsNZz6l9EBcyX+qYKfSW1BzqJqo11agOo/ZggJJZSYJBO5Ffds
P6Wme51gnemHameyuNbwR8DWnnMq8GvaMJABGBIWNhI8oBrH/n5hCpbTwFIwiPxi24DBUzGW/84k
60H3zOBerxCIOucIxyecZTv3vSA3gRyWj/uFHq6Ci+LlR/jmN5On2CgRatYC0Y0YhmqT9xHZ4ciC
Id5vcOIc738oAJkSXwG6CeUiH4Od83DqJhgctU2zwKCUVGB1l/9BiWRVkNjXY7EpzTE2JG9qjAHQ
HJyJ0k75Kzm60NfCUIHyTLElahlaae/l4l1ExqYy41wGyXRNV80qH4rMCqoubKWegO5RogKcMl9a
kK0dgonCVokG/uUAbO9xPmH7p/ifjKPJwsfBxdoUnzlpyrj3vMDDAZE14SZnXIFlm5GEUXpamo+N
USI01Wh91penUDs1TA/YB9N2d5sUDn+PBACuARaUN9yaANtdegUe4+G+1/QCnABsFwGPLOkh8qXp
vklqf+3k5ZtmX1lDX3blkG/K4+Y3wU04EGPa2+QyN219CZsGLy+S5kHYz2Pg5Gf8POgzDJQK6+rL
HWv4GjE7c8CaY1gM3AfcEpBiUWWdo8Ob6JUbggAVq5a9M/wdbfUZIyoXBW6E5YE13OLsdLE/+Pg8
neF2n3wk0Ph8vA9em0F0mb3CgUuMHcTs97paoooR4D4HQGb8DsMz9D+rD6SZGABkZZD7yBn9dpy7
nB3K7Bmzpa6AbtRwaAUqF/0f4YVY+KLDwzMZ/3A9eIz7oNPFLXQmHFgZl7GsWJfKQRpmjyYDDAHh
QOOyR66n9dlo8MVZPyHIJrG31K37ORGIpPk5WMCsyF1ZcwIQRKxFvNjxx8HY0EurhJGWhSMVTZGX
Htntb/sbSdNHcg4hF7uDgAEFowh8hfEqu2G2AKbuVAlHvk7lrLl6Wgb7pATGgxB0S0EdqDbOrCg+
6qgwkKCr0qaXv8cGwpQwA+HjzogIKIUpLjHrCdr1I37wnVG+MDx3+XGeNh0d7yHQeQIQ9o3oJslR
egtrVOQ2QMptAKiE4ffq6oEaxIUEzdDCPMDDwgWk/DvXFo81PFzRnDVWmzyot6x6xkngdUdMRBSf
rnp8pk4vXKISrIpJv/W1pejjvRHW1HZnXYkiEQT1z1H8YVwvZ4Wb1IGRtA5gIr3KkDEL/VdCMRLe
VlecECrrK9bWEKOQr4+zgT1rnTyrf6ggZpKzvW/ORMv2q37F5BV8uEDKxs0bDiI8A60bAV1EGB5w
+qSta9yPR1C2W4V6RPtDWiC8fM+w/meFCUo8QbPhfYHbJvIJF3DAH9iDE40pSsgxI4J5sbr9fKNi
nY+1WR3Q4zB8MU9XD6MOPg090YStzcFOkyoSPQakW5ToCXgu9j64HIwzx4MSwSLvHEGAg9tfzTtU
VRQPB0B5cO4iStB0s5hTRnzMYHgeKnIlbBATjUYWU1OoJ5J/nZOTaxMH6lIbk1xaYqp4zy40Xs9o
MBNta47fINAly9qcwc2BvSZ24Jcs3rOtOsOQ2oFWGE5aMxt5Nv4O0u6WvrhDMJu82c0GqTe/BwkY
M9Pv7SObGI/VM/IHpk50CgFKUwcp74QGTQqxt2OJXw4FZGn7492H1hvlt1VMdX4jdytPRvwbip8j
eJzUqRnBDJtC8FuZS95vl9VuDSmJLN1LfJ/8bF+b/ds2l/ekSM8orifn7JKyzuHk7Cd3GCDZPXzb
aoiq1C6d3jqaY1wg7CwfD2YD0sI0/xrqY/kXbx1rSFhzEeFcFn1XwMY+Z1D6hCa2YfEOIuVPElam
WJKupKkWiSDT0RF6eLaPB66xwQDtDhkDs/AuEydypohhAchscKCMSL+OdCDdEeE7LhfR3sH/A7B5
DOuRevluNfE9aThYF890hKaf0V6KDaXPNDmUE4LKOTCe7tvmDF0zdGTmEhY/Pc6xOAfTrzrGjIw3
SEwwcAvrsS1iNbni1JfA3+uQufYOPnAyZ8/PFvaexvCciYDqqnMae4VLBEXpzb6th5MyVlIlhQsx
hb8Y7ZN9IO3e0T5QQ809h+K4Kf74M1Pm68W6jkdhGXCuLnUbjtW0CC4BA4u1ycTnmz0ZF2FDKlyH
hzCjkmbFsmk+Vu3e1vvfZ3A7UMzVAUN3Lmp07T5agox8N3t/VDf5osv+Hd9qlif7Bed/sS7E4lSJ
F6GqZXZIDcb/m6nhoqXHLkBA1fCTfbJtZMxyJ31HBnsMptQ/vmbjyhnkNG8NQOsiXnJHSR0/473H
lByYA+w+KFKOS+sTIIr0BnyNNoRu69FW29BNg2vU83vWMf8kuibGZGvGuctHIgQEk2idyOSYn3O6
ObA/XOQ4lUO4rxgKNtwRIE28sb0FkwtvWP9m/yhRvfrag5m4+rN3wG8tjjwOEqaHEeYpnUdyjC/s
SBAfwhUH4Kr9gC3NuQEDFKrU+bdNWJwF8sjxk+bFkY8mJafX/z3Lk66hps2uH4+iQTnTT2FaNdv/
Uibos4ffTCTMMrk0Cxvw1KUjFU/+i/xryKgPcok7yHKSAwG7mONrs5tFS//vUEYphzvEzV6uzR8O
yd8LYhfQHXRijGfsdWPTWlq4bN0s7AGrt/iqKkLTNqyh53Kb4RxgQbrEiFZucdn0dcp+qrG7yxBc
kdxU/4MwhwPUYOhDwu6+Hl4rPXHimLneHdiweFV1DQYIMdaDpbBpArRC2FLGGpgOhNOcCY50Dl+q
+yU+SUkkME68bmvgRqtngjGwjEcg5zD3/WeZ3uRtX6OT997oJTkR3gH2Zmj21ai1WjKm+t+ze8K7
l5PPtCl/6NLPS+JZl+8DH/xdi1Y0h9bHEtpWY8xUDiJMBfCYYkju7HycEY8w52rgRkAJC9eRTC+G
HBQskIKm+ZQWahTiBWl1YWIQT8cIxTWc87IO5DlK/+8MzqSP2yUIDD5elFayle+uO6TaK9gw0qRP
HlHFXJKPxCvOG9CmvIMhm0BwFfaWj/pujaUkkU+3yYPwkoI4K8nC+iEcqQxxGYuGj/WKgj4wfLI7
+CGQecFkdW5Axe4FY9H+ho8x4YTw7bE19Fl6JABekcXr8ef0Sj8/2GrOv6G0FppVA6k4LmSBSORG
oBmifrZAHNkqTNiSEYnDrHkOXBia7DqkE/Z1eV5K9m3SG7h93DzamCeHzTcYy1gi6N6Fc8ZjGblX
/zKn9xouBx5JPs55enq61wXFtmkXP2Dm8Z7zgl4eTBobx9PdB4CABEHNBoPNbXEBBmJikKOGumsw
FQGabnhbANuHD6h2RL+PUl56edjg2bCCiF6FSRuIYkw4990mCAwCwgx5HkKKat87V7KFlrGaIjNI
VAd6y2ixeDpC0PiMeQdbPb0SncCNUyXyBnI3G6e5IByPvvbDUR3oVtyF1Zeaiz1B7UaNKSaYLff/
somwH08ZI1qXKVsrw3LV7hKYX8J3OlVWUHZ/cozF6FspqAbTDjOmjexg9I7pFWDvzLAs4s4xDuPi
4KcG0MdXAxs8HKu0L8h1cA6Zb4bHF4AvHm52sZIhUic35rgOF6U3WO8zUDXvNtkTu1bYex9tN83P
M560UFzPLBAstxWbG4j0oQpsvo56W+YQIJWDPgd3u3FNRb+FKcJSgqKlu8/gPC5xL4tRB4iZGs9Z
gMsAxRycwtSc+AhRYCIUsKVpHl7Sa/aNMrhlSWvLLouZjTOiN1LBos0I7hi1iWRfp6XTrRQHerub
cWlzaTIn57tchTO2veWDBzYFyZnqmGFtrC6eKBrFYJiC+kZj84wNSu23a/rFjz5+QauFSsKLg5Tn
C8ggzagXpBQ3LKqJ1rnbd6qakgeT++8ISJaDOp//IJRlLhCCOfulvW2d17aEdpUZIcmYONF4FypK
3EqE/Qq/dO53XhWiOHBORDb6JYQiGDe6xQwUc3Cf1+Lo/s+f4X7nDFEpramTo2VvIynjFhot9mBV
+bjaNLQ/TO5tZBOEzhTheU7MFJrg0i5cKD+WTN52sZT4krzn1OQC15fvqBGHxFYZ6zt9WhLFfg8x
LwFzgecIRYmc2AiNYnCzucdu+E5jm885j0cpRviiCjFdQaZ6xq+L88lGyXpPJX+fIFX21wZ3aD7H
fJGXSs1u/TKugLi/NcYNed/YW1rUzaSZ6yHv/FjjhD6yxChnsS6D0UKj4OSGGxNvVkwT9j3LkcJw
fqRSJby8iKRfUPuRO2feGEPJ9brwu2uw+FFj0nTDav7BURt+gIXVOvGRf+h5Pxa2EahtCehtga0P
yP9FmYmWgnSYnEma0II83Wg0o/xdljZq0d2NwQgZxUsKCQ/o1ggaDAPE0wnEoir9Ed4S5AQH/KNF
u6WtYRZE2RUrsHMwcgqpbx+c+aKaWHPwj9v12UnKNQd9wKUagxoTnnEbU2dBIqPqHMbFbu9SijG7
glzmvDyKNLYWbQT/R7WOSUUgwzUCEsoAcJAz095RtENtdq7LDNoDRN5/X+zO7GGLfU7FrAguRGw6
c/CEGCDAO/s+SIJHCa5hs55PzjQzkIHYB7r7b4/aUogL493ACUJ3iPjEboJBJWbq6CgsxZNdnYVF
6nv2hRFEOsJNxebhy1tGYj7k1KU+w8gHK//C1cPvFm4PSZtISckLuq6IHtcBgshg3qekF8/36VC4
c2DAx9LSFubvg98cZx8llH47ktJa1hM+/4AFGcOMF8jBBNQVa5LldfJk5oOJ+wuQaz2M2xCEddks
i53I81A49flu+5mWyfxgbC1OI+x2aWRnUCowlyBwDS4STRopcMHbH4K6DD1R91RkHcKfEsQhkVzI
gmFfO5exxu4y4LBiuGLReCEiwho/fzGO07PmBBXdxJQR3OX0GvnNUj6IB8wfOujCs5Fmy4fByPDx
h8bTpR5whLnRhXCK65FHXe9IRXDNSPGX+cTcysF3Cctv1c2ZGyLsum4eUABttQ0upav4NMnFTxs2
6Sv5/tWGjQk1nDttXAcMVwLWQcHwoaQTzS7OXbfxRPZyK/kke36/XyQJlFukMZNoZNLbdCKz+ffC
KH6HkOvxC4eum/enav6a1yx99BFVQC77VvgfSQHmO0n3g66IT4DJxYo38MV0tF/aUGah4HRkw4GH
iWmljLoIh7Y/Zm6OJpIKheOb6g88aSOTTtut4uesxyLsBUlFCOAZTBEMDEZH4MVtjLtBUDJQt+sd
D+HMGwEq7Z0SygVcPxBacqEpRWwWIcc0MDto+92LmnG5NKQ4n4ux8dmTWwo7xDx2yfgdWHQnpqyw
vZNXWC1QnSWcPM4AdzQXsSoHqHJiiAPTMU/oUc5jKOr8nmdP29bjoVOnJHDg2JbmWN0n4AdsGx3G
LRdpeiOlj1qdM4T712VGKzyj8ASYqsEjeyxu6QjTxAQp+WNBO8rslTK2QUWAAxj22ZhFCC3T8DcH
Z3zO8aEBf0HYOKMW8gTm2Lvw6i0pwqjh7fF5eBNG25EjtiwsaZflCSLwCmH/AsmUbL5u8WQq/baM
1v28bEAR+WbDLaHfkkNpCaUJxgaFAT0GyraPF9Uje0nFR0cFia8am1xN4prCujqoA3OJGO7pEhBC
k04PoNhn5teIH3omh5vHAQ3sTpi3oe5e4UEWELFEsCOoVjnGDNa/Md2HxIKThcms11x1vGYOYAiA
LvS/SEZzxK0gkVhIoKJP7vLOwKFCIrukDADHfbwaEdFRHLBtJLaya8S4yxEzuah+Rxt9SuMekvIM
7sd+5bbGBIsb8gGManJJocvjC+NdEnBN/ADfc4mYFC55Au90QuVUHd/c5RR/Ni3SlPuEvFjannJc
cLLR86iKreKxd/wCuu0EQ3cqH9vERELlU+fAfP1GstekAB5wnHxUSdRx4kpXZoDi8Ak72kE4wwlC
WYiz7pkubA1GAjylYdXEV+ZUg33xjd+ByKr+B/yy5vAW8nRnRPBns3x42BQsniuNYRQxCtTPLu6u
DHiuD6s6IXymHsXw2sFi2dtPTrmFkYr35Q4Z/tKX5uAlTJa5nRiXWTTD9tfHzV6nCH8RFCJcYjiK
yiWtJwuNvPQxPNr4DAhIuI9tZg02GOQi2sSJUkvQSQNQoQWhgn+vmOXYDWAEYRB2Ny+CKkSixHd8
ec+/NjlV9uXInDUwKf37P/rb5OwfMd+nsMnDdG8DDUKtsQbIffkobUurSwwpn8d1SKVCH01VWoXX
DDLKhm5o3OjO0XRbRqCrByX1E0PEcB9wunj9gmOJkUl8HQM457RLD98IIaoiz3v4nyWChPGNrkvE
vqwZE2FWxestyfMR+VH7jZpAm9tiGWhrhn370SMpIusmq6coJdiNz+hliiQ3upciaDM4LMljAwhD
5R4L4jeLhHeKMCJGj8KCFwsIfBL8CL5+8IONs9MuRvjj0rKmkFmnH058NYGdiWkzkNFoQtO3ANX6
o0kFDFHGEKpRxyXFz3AjYmnwqCijn3XD/oOXERsxMx1f/yACo5qzJT4MF1R7SDypeDugU/6DCqsN
ztg6UowClLaLG2eV6qF2jpc4lCLoZDVgWS9sNAFqXaxmaD2YZvIu9oQLCWoGBFhsjAA2vhnPB4Di
RvmTCMJOOZWx/hArWTDKZe++4HzG3nsFqS+BwAEAeXW+YxGGkzvtv7JoRp1gABbSgTBT5mbVt/Bp
hBsm4dZEjfxpSTfGfn+ixUOiJrGBIRVRJwJd4CXfbFM6TPBmiLcdw4fq22zGTIA4axt/gGe3oxPt
RYxLRpjYoUAPTdSKoAoQ/svlRGRhSq0hjGuePB8fsJO3rzsC5KgJASrJvdUyOLPE9tT8xHzOdmnX
H4Jw31QTDHDclHW7KNetkyg27tFOTR+HTwBH1yc2Zth5AGqKZ6dTynxmSvbCT0kPCb2Jhkz0bPb0
XAHqYWlX4eAHtXqbXVHztszOT7C/F7dxPa68PbsVle0WG35nCEC9Xf41BC2yNT6BJnoKoDca+38N
hzei5BUZaZwSYwPTrYkOAiJAIxGsA5SoRWg8HZHxAZnt67SYD9DSYJR7pwxzvuiGGmvAV+N19s4L
e2zqWuxYFKyJbRnTuRXwDeT6/DEZocP+4kYWACXe9ZlQx2N2Psga/r0v8QAobiMDVIaicQgLBnNU
aiIz/UDK1epVrXldBZ9h8yCSS44vY2yCNkj2IJ8qWQtsNjMz2JLYkb7Jve0m5gkpxwKvMvfDxcaq
RS1o7R4ps2d8NLFybZy/BouZCtML7lmk7lOYmriqOKX3zGCatn41Bl/lzeGsh/7Usz9zOSFKCHsu
bI+W0gqdOT0fJHpKN8ggALPTd8xlCyOxsftpyQnIK8BonKg2yyydB7NPThgtuRSe/HKBk9SXW7DE
JL+povuZFc3sBm+KcTGwrtPvmglsdTKyjs4t7k4fEILIQDGx9zqONiG8tMs1aTXilmW6dfWfAWgm
cTkhcGPIUOCOQgX8nJHwAE4fmgSa5NsK+JUldoHxhtsPvkT+EqsTDp9/eJtu1+u9Bz47a0PlB0Kx
8xZd7tkqZk9uwrs9sJ7hhVISBCbp+QHIVHsO4CcRx05Lc5BjV/Wa3qPCMxwZg6NsQLvPiA8KQcW9
7X5ZLn4dg9iOYZS9NuWKTpt7WXNGO8P+qxacfBwW8m5vz3X/trowTA0VCtvueE4G2K2OvPeU3GBv
ixOg1Qr7ZW5OmYa6SFFI+72P+Gopxh98In0fCOpQmFatUWInFKgQjeaGhzD+s6fK+dd6Adkj7Dsp
Kupqw1In7RFX7LgPyrn4JQCaVwwZqaFoezBVgvLmy2ETn3GpxBAyyHirVAMgqf51+V13bI0J8NzA
VbfgXBHuStQeoJPl3x3kG+Yp1GGH/rw6IkbjtdzmMSseQsRjDHTzpAQcMEm5MskUwqE+AlY/4R8Z
NFmZgQpNdGtMkIwFmKDZ0TWE6uqDLtFhz2FK7rPB0xIRVKCIa6aunUuezQp+H6XabUXtkeFFE9wp
BQ1r9s7EBSduH3VCG+tTVAqsDnbx6uadjkV6+Wnc6oiCCEEfcNMa37JoH+KGqbeMEc3GBnjkP008
DJ/M+kZDgHhwN6g+MNbEakCSBEXnu+ZvDbdN0ICNNDaxfjZDIX7F97qJazRUtznXroMehE6UQeyy
mqB9Za0YYrJVBEPnMZedLVqEt7Um0oGosJ6qrnYBOQuvnPQAQniBDIGwjIRp4z4bMauBzAz8XnNp
y5MGqBNK2vEkMMDR5ISZ5e7incRt3hDnJiD285i0AgftYyJeApIZFsOdlCNrtOYY4g984gYkDfhr
St5UkKvWiVV2Qq588PmugQbVhMIK+mhcgVD3ALOUF/wTCh7gfp3tqZBdLsasPBqHQZTr5on4+u2p
mGQpsY/kqZH6m4DqAAb29gJ7RQhQtJwMi4xJS9+nMB277WRrq6RM0WDkURUpM2qAJtbFyAPw6u6L
Gg5pSLIHEmBGwx07N8NV5z4XurXiCLtAY8RB6d8N9gDPe8YUtM3Y5O5R7Iz3+WYN3r3hQT3k3itY
GhZYaB9kiIZ5Ikx8yTYkr5JZNTfBe9n4VxarBe6NIpgDBc64ZP/gf2KhvpGy4gQT2AfLTpctr+9u
P/ynlYjLBVcqkTZQTYzUmDEwnROZiBs3PyNSABnhtKUoHAA8mVJIU8ZvwhbXbu4O/3n+SbuaCfXA
kSdE9/pnTNyo4agaNV+MOIR2v4804V/f4KzqjUIcmx1gePwRvAE3sUhuMwjNw7vfQZcNDcMAXhva
RLwZjCJJDiZH8jWhnd1cEeNT/2te/YCyEg1BpTVvZFrXITK9kouyc2jE5HbzeECfuM3PuV/wDvsY
v659F9eUmfpBZfXXqyF2fhudJowLJ0Z2xUVLbEMF4vGL9zUeQi7uoUNa4seBfl8SMq4uUFN5hpGX
kiG1IHewtvEAG7oMIQMdpP9CQc76r5aD4MncSJjJcksycb+Ta8jQd91hcGlD/IE1kbuwJvbh/nfP
jme/fIUE1Ui4l3S06393okh2xoO9U9Hz97Hx+z4M1nQ17ulHoYjObt7N45CBC2HDqGLmYDi3+X4r
anMj03GwGCMcqv0tjUEEGu9BF6FJCZUJbsA8+gmM/okY2fM04/+LRJ50MAdVGJMjbzrbp5VxGkx4
S2IyD/4zI03IwZLLzURkYs8sfdkBRfJYNm/NuhT24B5CbbojQstjwYv9hu/5ZfNZQinnZuK0U+Ls
yBjHOgrqQQLkOtEOH/KgXz6AqVA5iRP3EmPwFA7BmIH5LahnHJiDWY7Zwj0RLfIeg0M8K2z8hajA
+YPpxSMcBEUrbTV+V+kP4cYOVC4KBYpVQDXgchd2Q0jGHP0sRM1A5VgRDp5MMykit6IdVyiY8wOT
RNEz8fszj8V0Az0lVzpCHNQnLn5N/jmopnmUPrw3ZyZ884jdps8uzoEyCd6p7IqmMfk4R2ge6X2p
8Kuf0OHZ7M4LwwVqLmtL0rx1SQVdeyuD6gi9EeUE8xCuF9zzh+E9wVuGc3XAuH7I8QSdYL6K4ZuD
E8r233NaRHo4THGQ5Zaxo87T3e2FL1uAyMOCCpj1pBkvndaXmAFLXxf8Nfu6TFXUcF3EGaMbl2aN
s0wZI3ZlaDqyfmRu4Ju1fiyHGfEs1vHr4pOIsvQPg1GeZm9n1GMB2C49O1vzFWhbXExYVN8ZhwJs
m5CsLorx5VajrSnT8IAHCiOfw/tOA4sG2z/y5zhHmUlTLN8IONUj0z+KCwJ+yNnWVwA61Lez5Ssh
GwlDS1zzCFEtZi/RqnHH9zCr4ZAx5Gyyx+xuw2LCRgn5BQSTGYMAO1+IAcsWew7BKnEgFWCvej1g
tOfyPDMtTagFAhyc0RHcQ4FrVxMsXjiC7hhtvrAjBJefixvvVTJb4MbxFpBi/TUYsiUG071Dk27X
FO1QEsQwjRP0S+Cr6eRe4T5JdqEDuVP2c/nwYGD//yTgRBZiDBPgro4bl/Cby6xiRrRnJpE8nTnM
we13tpWidrKllGMJnicK0vNDvWR+S/3PM0AmeZ4ISUEbyD49AnOB3ht45BEDKTNKra2/gQ2JkK82
8NPah0lwY0XvyezE8ihivmd9t7+k1LhQ5sh/frg542hc/pDYEalFMyzYEmQbeiTSZa81nGn4m3//
BBc60yZKfyvlBlN85vOgkUg83BbjWSzyVsMJXBIteC33TpYKeuiDjQwf6ENQOkqKENWnYFcYE9mT
ImxPXHSvARbKDlTEiKblA1K5BUGNj0REpmuuBcwrANbF5YavGx0pTAm7p4nAQHkG3hwTBspcvWFD
HqQQ/7W5fupTnCJfFtZf3WLIrTkbkuTEB/uDqFgZk68/DI+QrUAS8qVvrO3boYmP4o6kHnWHQc00
yz6aM3ECEeBqsOphsHbcRrQrpCIlo0SclfqKhi8g1IuRBEHd9MRStN/AZXKPN3cUd0x4zgsKzOEG
4EmPwOyuoXDDcjQwOMN5Rsz31PkzgODTsmvVEOk3FSkaIEf+7aff6W2FdYF04p+SPqhiIzqwMB8q
8L0Xc0fxaEqYdALbV8UM/Hil2qI4o/VnaiPe0yAC/ppe7W1FvCrdvHPlqAu0UMSlAoeBcSt8mRap
9z8sC95VPALNgvgPUQrxB9dFYy3pW4ChIEzoS2x3nBFSYR1Gk61PNYhqo2ywM5e1G8F9hnJtq/6v
AqulpOvduxGI7vaybmmLUb3Q23wOT+QATpW9wvqn/0MZgaEBgtG/dqPveDjYPwCcnRNR1EunmnsF
WJtR2uayxi6pxd3gh1vVOs+wEk4va7gBHKLg3eA8icxZCfiRAH4zv7WVsTnGpjN6eDcf3H/eRPhw
iUYPqqJbMhME4+U3AHNLoYr6SrrGXk5kDbZBtFYXHDOcBg+P6ClAPmpmMLTm55UAzJSpGLYJxoTk
COofPQPFEEUWBbF3Sx/QEgwVWgjFq1Uycsf1wAMVJoiCxxYMmW4Ccxk86DfWYAI5qlecerxYxVP/
DkfaL8HOog7oo5qiCzQJz2Lb4Gg8UywJFteIggZgW0v1FF/sIwJqYCkNUMB/M6dfjkKNkRDju/12
mBE/EQ4TQUyD6gQqWEa4Q3xx0hLcPFEjSv+RdF7diiJrGP5FrCVIvCVHEbPeuAxbQcSsiL9+nupZ
02dOT/cOboSqr964FGanNoIHOyiiuIsz/Ah7Kc2SNmAP3EuBVIWl7JofAS57kMU6bcgEbeUCHSkJ
8C3t30pym4nG82i4M6JrZlX4ZOWNFVJ673QRfwJcxXP4Loqpr/MuuJ2dH8Ambm5HSrnsXL0aFI/u
zvzs3NySBGmDNbgNb4G2PI5r4jsgt4HEEA4Sn8OeZy0pud4qLmquw2ew3n498EH3szqHtJMPvyjg
eOLYeq4V0Z8cuZHoAONOGCWIICJnzTkHuKIYZgi8Y8p5g3rX4YealBOn8EdQYE+JfylxDY6xPI0u
I9NX0LwixToFN5fsy8MMHOQp2mxbpsXh50V4DdQbGJj48A3rmWbP1eXHGQCvAfGASv4bzA7mmGvO
FnpjuWGHoRw5rGf8dAA/382Dh2Tt3P5O2Z0yCnxWwRUYDyk9Jh/yjv0SORQZ/fCG6tt/bjl0JCZl
h8PjFisnR5XheYtGitK0/Dm/zm9kWHM5A16mAKBOBeAZs606Z7mkDj29Lm8Dpn8dHeECEczUyJpF
jWSqZjskxMLvkD2TcgE3sk7uS9MnuYz96p1TVPjiJ+LgDr1IiN4lbFuUHS30wILVwy+L9eC6vXsm
v0cp1ToQdTKa/qW0R/wP2Qmo1fGK591Sj6oMSa+QRjBwTcXTRIHwUi5w+nnspcvr1iBG/hyVQ1JW
/cUb+vEUi65pJWu2VmjhyvDPQ0LnU1RShI4nb7YPXLfuiyivMarL+dU7LxjUuXis1Aeecmw8GAvT
boRacrsePJDzjNRCh8Gy/FUbqyNpLw+rbR8VNsdicASOyZCjme71bs4VtcTfu+F7gHHNtQgb9vh+
MPLLop+riPjZlzboMye/pXET/W9WxMzJCwZTZIJ5TdnBRzBSAUQVSRkgubQDJlduIaHUdqy9ePn7
31jE1OMXZ/HnyOa+AsrsemjOOBNtifnOzt4RBjpUmcG+EAYmMlx5eHhHPV/03rKNBM1EsHjU9NCT
pIz0Bx4mWn4cXBE30ZQweJtOe7DQj41rWgsyeQ95ghynALLziD0AZ3sGyKVyKy+DhTp9e0oBcTy8
hnp238LmiORAJIA8qwxGsAnQuRVl8Yodn8MzCxJvE7MLlFVxvbmNy0GJe5DDPo8vVg7/G7UrWqhZ
UPhJY24owCAWTMiLOZ/Pfz78N1+jDJjSnRAMy90csP75LWMcVscb6fv3hLdBG1pDK622RnSe4oqP
jKGYdWhj4NEpPNlJS+4s3Z4WetESsIEh0qFHx/sseBKSt7N/OPuf3ysMGD6X6JLTpJnRNZRR4bUB
iL7QgO1SHs610uxq3pAScPKU0ueBPjLY3WbIdj36CzzdZ32dX4DUMBcNqamgC5nnm5wLZMVhF2t7
/rs7OQxn6ykINt8Ns6KtBLGVbUjzAXCWx0beonTkBw+n9yEzD2cUqt+B/pE+D74u4WZ2uO/wx2XP
8WdAFyq7gAFKd4rfyfnvg69u2R8eqcy1r2j6FrdowQrxx3uD6hpOMyUnvje6h8rKCssIcNxZ1uyY
kM5xie6XVhB2T7AV/z7kFgu4VbPz1HCbsUbpFW0TFF2AhtnnhpRee8HSScIye0HljL64achn5R0z
lrW9wkVA9Pc1vIdPqkWSB5kcrObcjJym9rSlE3WiM03dUtECcyfwGijOcmXiFHks8CHfOaiPIAQ1
mXYf8hrCC3Oc7PUxVm3PGHfhaTPpGFb8myIKaVQenfVv9NQCibvhGL6hbkDYyQvJrzkqa8TR79By
Nz/nhgj0cHPXGTcB96Sx7M3BLJyjEBhwFmEHTwiZBtfJesmXcyUq0iW4f3H7OwckbXviJsUBzhol
WM61N4U18ZqcbBK2eAFp/tN+2QPed45jZYxPbPJ2rS8ca8uVpVXUu6dM2dCLBfB1yK4UiSm/43EX
jxRKQR/ykjnlnd79DiYe3c+dxPbkmpdkpsGfGUNkIhhbYQUSQBjKTBNz3iIOOvFHos6eei50DU/0
Mk+K9TJmPTA9wgTfycPRZmKHJlslOm6JX6dVQXxAzy6n94SoCBuuI6SUKesv2dPiuRB2i+Fewudq
jTksAN0TOkFVJVUoZqC5mr2gW83XcpbTsOSeAU8KykmfjUqJgWfi85CURSzjr0jKnwdzpa4UxLge
uvk6lQVP4zR4slmgiL3qYeNZZ2rcDAicyHFt830hYRAQiD6T264fiQIyCryQyKGNyTleOohTUYzY
1Zi5JBBPOAEpqZ69gZ2wRdvakgCk2MgNFvZZf3mjf05UXAg7iuSMdBD9u7NtvNvkl2ZfaitOCine
OJlF1Yns1uF5eeEdptyEDPzw4spzc4ji1esychenmJcofqjg8pnzmhHhOw0F8zRVnv3jL3+9SRCL
vrSAcOHY8YJzdN+IaqUTBNQ/O8ZxZqCUq+x1cd/QV0S+IaZLe7Vns05YqDyFp0gNuqKi+lvIMSTO
h9fZO3xBfXAya+ztZ2662TNGvW6f/Ul/1WQTOaFxEmOVfUHQI+WV8Oj7P+LRbHK5ZzQ9qp3zBgWq
0jurN48nABJSenBNdImkuKL3zc4peZu39Jay7BFbqeL6Jqf/8Nj9MzDY6OgQBpkUZBBzx5XBvwOx
+MqgqFiJpZAi4WBLyhbL7rIcE10ZdDNrZ41vC3EhpOS16+AooB/QDVTujKS8QrZHeKjQkhJxtOM+
COt5P7om7O6cCOxf1PcpU6JSigo5JC6yuB4NX/M503YmqZ381+GyuyY4SjL97GqkrQjBa/9NrIv9
PPTt/YtQ1H7+WsygRF0Ud11QUduByiETOfY7IlW+efFMp8XzYUOG3zJozckz7oIPelTVeeXGluQW
dBLIXhcEKzGkzHEgRRUjiciOElKiq9fMcJn7rzF6fCq2FBB7xIRoIq62u42+DLg9Wnb+tbaRHwEX
ndEl7Bm7L88R5SZcFQ7f3ZKbii6EXKz56JS5zJd0byyJAb07uNUiUifJnPrCm7I7AHWfmRANLt15
jBnBVREAW2N2rDD+BBByXGNi6+FmoRs/zubmcBXcigOkEVo5GmYX7t9FRBI/eGbpJ5D8Nrknz3mL
4seAq70BLoIaeZO+r8fNTM1+5DY29ruk3NdH71oRhMVvcHHyZedXZjo4MMaCbmROu5h7zWsGlNkg
zGYTUwd4+sq0mR0HR/KfcWCOiAYjd+Eeqtlxg7snpCHMbXBTXOgsIncxv6XNwOAYtQRyH53dz+T4
xProEkr7nBFxi6HylYpOsnp2h5J4QCuCxjpG/sRAyYruVIPjhtIz/ZmaHGJzUmTHFaj5EHk61xOl
q0fiXvpsXfolj40nM/L1gw/wKCILDLNXVr5qyw9MG8PN7XGzi5smvkRlpBIcTR8Dmms2ZH5+B/8N
6aDYw1h7w81nBtjomuIVEjZto2byeg47cxc8WC+xp+tkQ6Q/yJGBNF5nbXEDoh/wrN8WJUZ1LiUj
J1IjivJUIAEQuqmw0QehMdRcXr3vY2gVcY6zV6oWl1RecE+VqY5AuOf0Gaa/MW/PCymUTLkESxS7
xrbsC7hk2kda9Ic5+Yb+lC6MRxnrH5+SADDtJsNycm2K6jXWFF//zlRkOnWgnQIZMS6iV7ZXtrl/
J5cWIxmQ+cmphH6uoDu54wxF/t9V9rQ9ekBiyMe9mJXdUz14DkAMzGP66oM8SfIvMEuIjXokeft3
VCVUUWYsElG5RO4hA62IgkjQ4EQiodFuUNlDGOTP6Sv/8vM/w1v2mLYJRRtbJmYjtSboYKMPzP74
HAoFHbRE70ocBjpij5Tt9EtSH6lHlsj//kEC61GDW2mk4ZXeXqAB0SM8OcWD36Cw+G04Fzlt/lo9
shA6ROLwckokxOX98I3IECsBGjQLfIh5mJHELNptJxP0GVsqDdLjXj259kbKe3D9DBWzeAjz7Su5
PscNPE6PeKx7TRD5+jj4oqlfw/n0Uac8Cbq+LHr8tDJemheg9td5fJ3OInAXF3L6vRL9FVr4kiCF
dXqjaeDwJCX5MNuZhN6KX33F76nhr04MM1W2yvaBGgKwEVyMza/1VDUkTcKA5rjHBDz0wZnBRDkX
k84yANs7eW34BLBjiFDtX+uZ8652OnX6w/wT3zlp6ojfm2LNuqIHaMVayEI0nJ+8Xvt8mfU9LqGw
Ed2aKwtj/TM49X3iFTSCWU9UAcKy145CwSaKSeJpgdQY/r8hr/5Vuzf0nzU5SwRVBI2RIfgoP+5j
da5i+a/PSaR2S05RK/7fvIUn+phIX/lmF6Cf1r9zhL9gYeMAptbLtR5YmLII0zcwrvs/ei85t3ET
0VDzCaQD+UD7GmAWq8qbVhNh7NIK0hDnVSDNqvQ0A40bminAFpju8w9fANimKTjrFLEo+jrYaLiE
0WcLzhxL036AVwsqgqO0cGeSVsWunondctqlL4gvyj3QAWkYMuI7csYrNj78rOZQ4KcKA77PUZcj
4n2uDeUh+x9PjUZURZUT2+m8ZgDEwYdcFuYhlso3vU5HxJW98JnXO6hzfl3J1Zu07jtdWzbZNwFg
X7wsObtwjhHhfn8N+PVp1o/blOINQOkyZil+XUAbTkXz7w1R059QJl4j3X8FHM8BGYTM5QkXuKNJ
RwMX1kJ+Y1VxyaPUhMeL30c0/8wsTvDk3QXfMz08UfMKzQWWVBlL9DHFfYfbCUMqYi6kUjgPf86f
6c7R2ubQK/Qb/+DeiQXJr9kHBQIubOc7BfSNOQpS285iQgoiGyyzg/9M62GFm+0YvbxmIuwBsInw
xvzg0bTzq4g3IVDRINy3TOa9LWYrJnGVxB06C5g3+94vY07xT87dG5ewLuTKgAsJ66mARCuf3az2
UeLOTpajHfrxQ+hs5FnNQXwEmgRTidQBEWmEswyJH9I+4cktB+cBEQ2zevH9Y61oCXOH4snQ3C8w
Pyq4zPi1M9vkSRPfoaW8dQG1R7InMXXXjK4I+rxPY1GDbfn3PzMCyhy/wcfiDy5UoehXI2uAS6Xi
SYPXMAqRrI2PosqR/ZdAwJScjvsFgCMg1ScgZYbspBvtcYm4I6WY3m7OB/93QaHUAP6d6cGMtx+c
d6mhODqYTpkekNLjwBq+oUXId0V6ctxbBfa2GJEkjq9/+jUdrxq6S55jV9jfhYrklzSF8GYzV6CJ
DAQJ+cSHxJCED+IaGCPM5zg+gXKf0ZWhHg08wosG/42W0KuyPUOGYNwBx8aQB9iEg5taYNJCcUA5
/dH8lHOohoMllxZCDGlAjHoJaEQBwSKqKDoHY9QJATQe3HW1B3EefrhyxHeB7a291tEDjir2/uoX
yI10mI694YrGhgeE1w8wmgwWdAV0AP6Dc2HYhgxVBTsoMK+a0vGSkP/BCV1U+H1cY8xhngGnhFPh
RSyAyOoh7wVjMFsYo4dg4imKRibOGXH4GFiYkbl3yC0bdm7rt5BxDD7U+HrrWHSmEbzKIhT8ZheG
hxsaDPR9BK8GJDJxcwsEu4PIFBzHAdH1QAQsqcXYFGJvRMZt+oCNR3PFcN4Tx+6J0ARmzfhRkD75
2ZhURyg23/8DV4BqeMFve/wZImW2OYmAM/u4OCUyOhouvxl+8W8jSqHUlOmCvjoylYD3ULD+6H3R
aDy7Z0N8nkgOnhPEPEw7uAm904jr+TNclTynLqe0A1+iakQUOVwAChsi56hpPmFEgKMgSwDFMPpb
GDMEf3xpEzsR8iRuG3OyXk4uDMAl5DYSAQ8PJOrXK0TTFaCYMcpy15E8r+P7VMLwxoZNXVwPraqv
MLXnyDb4djCnuRLQIkzUBh1ySGKFgEsdnrfs+NWK8FNI+XJsDBCM8IQ1k1Fl67N7IXPr4tHlW0NK
s0MVvdBM2DO6VEKMcuE0L/Q/Vfzg/KNAo1cFobeZPqEDA80ogsnvYCRjn1qaLLYi64uuFSdFeB2k
MVKVIQj1/grctfbk6B3W4164SRk/rhncEyQvZo4mWbNlkOo0guVjHaPYDS0V4QoIB+MSrglIgCfW
4L/RfEVW3AxfmzLkZnAmr+iCUKY/WAeV/Wfm8ojPc6ZWxLPwi/UxZz42IskFCCFwGtX36OH1eCRh
F8hTQCgAe8FCwRUxnPWk+lOwP+HyEiAgMOBvQSKuoI+d52Ltn7Y4IwuY3IDmku8Bm0AmlmB6RnAK
qcmrIEOnHtPn7LUNEjLS0LjVOI3cAubYm/Pzmog9FLUDnxlgHUZ4g8iF6LchmCcCVXnJ4xSfp2Ao
8FDAn3B+6N7Og+NEviTdrsvRvkBTYQ1A5S98lcpEWMTX49EzQxs9ee5AVyDxtOA4VEGg1W2TX11S
Fdk6teiyA8KHNzLzhq+pUT1NgG50XkD08yLXC8ZGOVZzqgYDVBVCwySxu5Cs7GNRkVlvvzH7knCU
WiON3EXCdfuBjLushf8pQwHCvv1LQm8YvuLHmJPEhITSwMqs4oLnrR8jAC4PSsSNzasVMnP0ILp4
MXDC8x9CF2FJQkOd0RfHciKiCcR9Q/8lqF3twufyKQuhvK+EvnIidLdt9M0ezsbMMVCzi3M/vgaX
uMdtxlp2ZzsqMTAIQh1ZtKPlvH6wRXpSceRo2ENCBASjlnXOAWrOZFZUlMdP/zfgquaCQEK/J9RI
l6m2ZPeJ9eKUmpxWR+IoQqDM1V5gFsjIWoMLgtbqMffcgn1HEnQ1soATQP3a+Bwphx9H//sfo6PX
36kMwQhtn55Z9MSp65qsB1X+mp6LLhFGKCxFw0/044ieHgHZyHIBkD2lNKVv7hwXjZyjvgTWBsS3
I+rKmrTkCioEvw0evrz7voGvrzxs3yHHIl6tHEkpOcEI18T91gIQzXpxNSD9agCrsrkO1NmipciW
cwvniZZ+kYSLAmJs0mHMy5wrg/7kkvY52hu7avPbaXxJTntAuQsyY8BCdHJzLJ90RRoTv8xAotAW
DyJd7mTjoqAgqOtp9wCJLNIuDAKoiaYelh/W5NcARu4Mfvlya2TSV1+TDu/v3iTi/EpC7Liskydp
mF1wqgd3Mj27oG/N5HL/glw3GBuZhZB9HEP8VECXT0IKx3BI4XeIovaPdhWE4FxOwBYP8DcAN3sT
phyVZYj96kawhwnxjQ3RNmlMtKeiQheR0+3viIaMH53JbvPePGc1UivqTHsrDr3HS4Rbz9prSwoJ
4ZPyK349VgCiA4SpGkGFD8aR6sSmMUDAXtx9PH5sq/9404gVD/DZWGFioMWpjlpmgwcjp8Cnf0sl
I+aSXab/B+NecMLihSMMHQI20iTPXpAT54Jmh8+wX+wB+uGVvsmlPENv+LQ1CJSaJmrOxfk1UUaE
AzVbKeUzY94RTtt4r7ZrT5mfpvroNn0mRLuFjwXKb2wECtxGZvFbNGcjxOzM4Aq0FtRL+FnWa4Yr
8jAymUEAbIiCWZEWyVBp1xMzh6PNaFmCVmZyAu5l9s/INcYPAzLB9z9H66KNCTpLgMRznkT+fF38
9ronjYXOrQP+F8DavSAuPVhTDsK+zZ89wXXuxScnuKk3Uw4dsQAWg78jofulNpZyXiKK6uTrCth/
HWtrEEkSubze3wpzp73K+dDtM6tEU16dlIh40PM2jgndAA4H0YGdiNIKYdUSlq0Pj+sjrUaymxvJ
K2oRZw+7jZH/qGtpvM+uLZSROjCQ6JCIZTidRkxuuJ7iGAMHstbUVxuRSJ15+LRJx5RR+CrNmkA3
yLVYIlIphQ6R3p5E9wJpaVz/VIR91lsFYE5edLg/Rr2NPPlEiGYTdBIx6EaN5JgJjtsIVI8+rpkJ
m7Mxe16DCeAbwH9Ay5C6KA7LNou889tzm17nOv0HtzlohdVLXlefNNKS3RbFErSRiVgTTyG4ZGQO
7qEc0Z4QdDQKf/x/t27O5cGXPvgOf7loFT9lvyFB4jE49Sl6+GWG67SRnZZtgRMyO/jW9IBXQOmv
hDOrnFq2tz9omQiqSkoPgr0SkTDnjK5YwLG+b8b0++C6A4X95fr0sWhh6TJjAhE4rzh78cs1hjyv
XMKii+kLGjADkR7yE4uahuIFU50D0rlDYbBXSJtGJ1l7+ONefxJB7uiuFE++25hlv64p7tgCBDq/
ZestiXUEfEq8nvyHwWLLKVWErS7ZpKUJKzNT1Y1SeFQpThl8hxDHeA162/GV7UYUF8OQ87Bx+/Dt
NZp2xuwQLBpEQvYSaciFwWOp8zo0VyaOAJeotjHKkBS8D2mQKjoP8A3AAYUqSwEA7M99v+X4pAcn
y+vdYwAAXZ32q78HO5uIx1kP+pB9FYDE9hkC+hDGODpxLJVJG3YNeVErHB0tklCZl+qcTE3B6WC2
ktrsVuB1woumbI/sPqAh2A+Zq2U0TWVxxAs4xQfSJnxtrJ7QsJzhdLA/9AnkhWNJIDoY9nTPrdUT
lCNZTjBPKGrHJWvHE6hUGJzIA+1tzzHQw5f5ilCRMlVvLtgNF2XNsEt9gjn8mMNrL62M4Eq2p+Tw
wSaKHVgkIoqMwYc2y6N7xjF1Ti6AtX2fv+ohnJJIk/0S3rWSkK8YA6XksGbXuzWMUQ4Q8kXjkpla
2OY152j6MF9T2KxWQ6zo9C8u/+YQABaL2hyXqu5+qNoBTEEMg63NGHwhbBVHK6PzmUnjC9SMMQ/1
vVT0zJHZOKcmvPN84nOCyOKYztngQDnDxXTXZ3+9k4o3eBw8darjacPnRXZL1ABmHHl8aIeIrpD0
q5YxfKduuzlQpC7M05aLysRvBq0SNBf3QvcNyl3GvVmD+ZHDNWdnMgJnOvsFVL5lyztwf+0IWC3t
LrhXdiyBAP3S0TPGbXycEyHaHCiu+rwdot+ORIngcHGOgxOjXkcUHl4fu3eAQziOlBjSAJ4+YZ54
pYr3HkgL6411tdlUo3bDZ4Aw/zr/9oSNdNZ4t0W0KowBNYFIVS/7BxVs9ltCuOuyWIE/9yAJaLkh
CIwzePghChrNbzs1j46JgHBULk6cDpf0V/URwKaAzyNpfnYnJFvs9eExvowJSfl7LHHKcCJ8u3h1
TmdQLqciWO9w3hAF065jncQ5Bv+0/y8AqXm4twPb5xtH1uYYKMgNgJM+k49JmnVSg7lN76v3VOZB
RDpCngUZwxgFVfu5kiePJfUbUF66c8kl2VE1V5mqMwBlUXz2Gl/jlivBHkSgbPQefFOdnSLqZtdN
vQFw9n7pJ9UZIbkJKvuB7wYXKlI3LmrGrkD8kPfdg9u3s+870NHNBrwT5URbQHQRbVKF94FEwimm
4zuhpY/0s7jP1ECJ10HZiPL3enMeytg1Y3z6rraryAvkMh8HesCaycYvEX8lpb1RcwBoDqvZ1esP
OX6TvZN2MawVLvlrcvWEuStgDJSj/lImsCFoqY9bWuH6wyb+TI4c5Hg+FBjUGic0xte4Je7iAhPF
LYow+Y+DEnIitORLHWq0IlnJ5V5mXeED+iZhrK5WD9cfvyW17ZKxACm6eKrVnkuUFAVtN3SDlXfd
/75Yk2vfGqKNST4r3f/NOBwKhFesFSrHxYxTyNCIupGSwTN7xoQeDFS90pjys9Vo14ozyYhlJ4fS
gjqg70xZ9SdH5BTQT1QLjvSinxspVSFH+hJ+BMxSwxeeuBqyp7Szt5RglmZMe2OZxgQhLXkET9+w
Aa2hSCeT+QH7Q4UadQ5dF0bpUCmesQLfVDJx4GCm2VubXLfHW4xbfo2T6+O/agQ7QiohQ+9ANRs0
I23h/EWXHIM5aIu5ktnjQa5m1byNmcn3vGBjwijuWiEEUefAf3bx+s/gwJdquQr1t55+d+vNw12V
/rYXE+ZYIgtMG0IVkOZjCN+agCzkxWKwfMzLr21+/NNlSyWs+Ryj9WBzhZJieQHW6+wD63+OZ4KD
TW/bIzmCfYsENQSnTO2s94K4Gx8R4dxY/Q+HS9DiMEdtzHc7Q+l1aCCFCqNYVKpwyMRmiMIPHfY3
m2JRczVQQ+pvVg2zq/a3Th6xmp4SQuVAh7E7ODgKyLwOLjECVf6fXHMPuH6qztWteGHK9oYrmn8I
RGAXL058HKnd8SmuOea9cEw1eU2aMtFr3i0AHyd/HeS2jPm08JEJM6PweYi/7CX4YP5gN1H5lRgx
kb6S7WAga0NsQkQ6SZb87+HOTAchNXM3DA5bm7cH0CXG2+WhvS1ePmwozFbAoW2jB5CZ7PFdbDCe
nCYWikB4uaHM+YfI48FqYg8Z4Oeys8Q2vidlj7C3JarGH7oUtOOjQMQL2cEu4Iw+qtLd2lcm5WE+
FJk9pvs34i60o9zPMjNYLDSOakhMxguanezFzzd2ipNHBFOCITqTyYpICKeGI3aB9m1axJiWfBqP
+edur2R3tSKxOeJPTYJs2FPgjrzrYcaW/bYTIZXniX+4goPUV79ckOc0XaESssIiHMdHJ2aGKlgw
hDLnnpToQ2ALEmMi02E1/ArBhMXxjxPWfQuf9twy23JaC5gcJKGktJYtowQG7+DCQrUlkIDRDdfQ
7eaXKwi1BzMMYJl4n0+xMq8k90XxpcPygS9SlKWTKC5WFXV7H19WyvaFZbuMmRz463Px/QO9yMeM
bKQBktHzx+IDeSO10Qf1hmCnuFu422FMgb8TZY6AAzJoSjwOZ96r0yduRR9AjWGP5Zu0JjJGJZEp
4nDJtIDyYcaEU/cRvpw8dc7XInmcmgyHlPuAP4Ro4s/DhvxSkhYKdfuZwjTxos051BPDLB4AEwoD
QSNKK3ijwFp5y3t+Dg49+7Dfi4sN2ey9+aex9/uWF8x5aXVzzjwgkunRw+ndc+53KPM/C5MkFZ22
nujhlTNjvORI6XmhmzR2knBbc4NjmP5y7L0SDIGVm7MueuaM15ggl+KVfo///sLQEeODmGlgwyv8
uTiUVmu0m7HgxfUtLIejs24veicwT5uDwVgNEUoWT4WntuNnaYf1w2uBqQg+v0UXVKyWZ8J4nenZ
DtccdWvcVItK9Fq90eGhZpNhmAZaBOxlhUz06z+wFXnZGyFEjJqtQPMoV/UalyCWWyY0f84pFzEe
qjMi8aaoqJpC3ZFKUzL5hFa50wDjfngekCFH1uy3kWBISBz5BDLJWNRJw261eUUG5DtcHyGZjkMS
FOqFTiQWLvEFmq6VbsY1igiuKNOtePUezdBsOZBw8GMSQaeMp3jhL25jxXAY4FWQJxMmw+rtnQmj
/VC+69VL8xU+Rr8VZdQYnOuLDwukr225H0hydGWZxyiCGALWtHJN8G7QethrePieB7rMEKl9Xcjm
/tHnD98Yad+wSd6pc4y/K/EPxNOxe9biQECBDfcjGOJtxSGlzs2meOO+vGP5e5r2sZeWZWTRUIOr
Qw3ZRC+EwxD6+Ha7/vRTz9iWztqgukakzV9A1EnAYGdqCUBiUaeY0JLC1gIaYpBdE0D+WZYqbqsP
ei38//2NBLp3jE+9RUUwKBAsmPFaj0/V3jhvnyS41d66WQCa0MDFceHwuNF4BptVLVWUjtR+UN/7
GbRYJCzGrJLoBtxvdc7DCgP6E4/umdKqf37XG+XK8PQRTxXVAzyoFewKCUvIg4lvqMVDAODI34oH
lBeMRvgoHktu6ee/nowG9SbxgawbNUxmAvPeU4jh6JNOjOPxaJsqMRS+Rd1pz7Fg22YlznAj+eKa
fghRNIvbQWG+Iq6EysezrzzDz9O/9NCauV2dNhAt1+R1p3zbaxrimETfhu4pHD6l9LsUDzM6BVS/
QETvOWdvtNEOUpoPMjFB54SEruMpRiJ3YyciF4eDFfH51oWlUEIuEjxMX38RcQPG+kgEm/bZaoYN
hI8PAUqGdM0PISX6sKSkD/cEQXzlVvrr0frDOvOCBGDABIx8RD8euP4JO2tSrTN9DGVhcthAqEVw
SLPolhPsjc4XAukREr9VYNfxup06PkYt+OFMHhmjz/y4aqekuZHe4PzJibGt4jqjdlDlvf07j2+Y
Il1CyMDA+RqcjI/4iHXS5CWbZkvmJX4uUGDR192DOwzJHhbeWUxr02Ncw2c8N/cRXa0VA+GgXLTT
k/8KIdEcg3wLTgg3TFHC36mm37ADpjGH7wx4BoSXv6KJ0ulhlIKzIt1Ai7USTf9xebGJltzdo/6M
jmX2OHBSCF30DCM8U0gHUaLy4SLc6pngIjBQNggS7nAK9iKy92I5AjLue18sYi9Owi+Sia7DU/ga
XVD866MBbUvYjwmmG+Lbj7vJOzfnp1gavqZr5IaUQLD8rRN2MCLoybTgSA2TD43FmbJ4BU/ctEjJ
l3f/jW8YjpJV6xLz8K9V550r7GVfoS1EOyyYbQFsc1/508tMVKnTcbUHdsAgN9OCJ/Y8tsNRPcY0
jsMCSQeGApVJjA5TEHmExgw+jU+rWyQGpDWDfN+TOfGbDjjBnsTPQsqw6bI3KNiZruEDF3Vvh2fZ
rRGz46KixQxAmPkh73dYDqUADJAwz9oei+A4nQkSID34h5V/ULm64WlD5AAODjOvJz94nhOUTUli
Hq+HbAr4wkDYc7AUDbAp8wYcUS4/J9DwAaESaE+hzlwqC/nINQPm9AEPcWBY4+dBWxEyjvMzIR0C
8BegJdrJxkOL9+ZjIAI8OqUKwPjAXFiHNhXn7h4xsci7bkKh5KPuHbApmUUZCUgTlwnHBc0rUUt6
xLT5Y0hQyES0yaJOW0TfxKyGfc9MyqSFpcVLgBbbN4FxYVmwfdAZ5yqzxi7YUGFkTrGQc3/BwdvA
QtgeCJqHRY5iNg4THpwVQRqIDAoBQR/noikG8O/wgqpEGuaYCMNOCJtpiM2paEEYhUQsrbcCL6Tl
IX1FH2BHUBWblKVyZUQ0oykYQGG56vCIlIOh9pHqhwqWmIEPvxEoThmDLIzfgL0vxKcdh0n2vfDL
0kmAIRjVlnNYVu66GeJlwjCZrZJeQIJl2EJm1Bvwz0LldCnMVRaRewmVTP0QOIKiZ17uOT2/HdDH
Oydv3myC0FjurKS/v6juDWMvygaCQQyvT9IBwCj1cHqsvoeXNuyBr9NkxX5FsnkLwwX29NQiuSso
m6CA5EtKAkZgkhZxr3wzjSOlho2FpZ4RxAwHQZe/3WbYkdv1HL4nzeS0sYpq2J/pTJPCMNG5txn6
bdZbwWZ/ilsgnH7PuAVqs5mmrj6pk1DM2r9gqOPHfpHEjaZ0aHIDP2anEKRI7NNEtQmfZTUDpGUA
EiVFPKGXAq8IpdYiOjtECDdlzN9ZiAaEitkUgQAhQgv4eOKvuTE70qeZ6zwAdm1HgfgEThFSsxes
s4MIf1AWlJNO0JqIAe+84qnlcHFxKOBA8Z5goBrXubE0gfhOf5IP1SOqnY5uzLoiJAgt8hBGWGA2
3jpgZfK1/ANPaEH4DZ4kCu8KsgDj37QLDTLu0MagSG/IW7Ymp7Rq3RmxFiszJ96Zx5tnBbgDxQsk
O6OwOAZfvdeOv5jB/JO2Vfk8raiZ6dLJO5dEPr9hUrdpPKfF4JE+D8rqBg4CsmTyYE9URLH8qCEg
GDb83vYbcD8SfSUEPaDaUO5U+2oJ4aMsEsyBlAxYNtD69+30FxrOpgOy/VMKCYzwZQ/3x6KBSgcM
uweHjZXHyBuQDint07cO40alPe3ygrDipD5g/yUrxiGZ0R4++Nxuri2vcyGJbf6hWqD4gzohEdFW
R6dp6elzMOL1AJNKxZCFA6TalJNmcBlO7jFxLJvf4kQ0lEFEUgBUyuUkpoiASLpqYGrLgH6EWTOT
iHpZT60UZ0NH3Orfew6YjnNppOGqyk2o3F1z0IsXV+nOI8acR3aOeF+EvXhzNQkKoeikBwKKlo8S
wsk77uJHCq3l7qGM0vMISy9ZVIIDV4aQ5RCyJ+b9gm7xrwiEWrbollncRRBYPe76odZOZLqH2xn6
xv7VNw3wVQGIH0l/QO5IZR3b4fjOgYFKQsJ0vij3hZxESF5EbBk2IrwY9ZiBC0FX3k6uk8+sDEU0
ANBvm7CYDC8DbEr0XyH4LD5TIFyG6M8Ua+RCiGsQXIX6tJqL7auhsBxxB/u+21+W3q0AuOKnJ/SK
s2IZPPy7t694Z824Z7odQdcSKIcxJH0ILAgglfqBzu/SueV9HcyvKPmFWfgZykMrGncodQgo42nV
hmvvjFBlzUr4Q2wv+zh4UkHbAcD5x/kle4aUREHZBpb3XrQ+fnVwT94/3EEzBeG9SmIIXBmq6txc
9cFzpkbaI3CeNCGsLgdqVOnQCLQdgvRAGT2TS8YekBi0uFBbN5RUtyThgOVm3wjV9p6nBn4rAvnH
ZUxHF7gNC66W8e/1AAyJeLDOcu+EMJ0yajLFigPeSpjET8hq8AjeuXMr8JUTVx6EBmvzC9MewAvJ
IS0uRrA0WDcVbPH18sy4hSS7h9etjP0F9bjwv/R3Hxp1XfBN/7V/TNqAzESPRf2GML4amA0P5cud
rVe/fTW/STZS3++SBw816lfIzQbtjeJ55z2HLOr9Y4xCOGnENczL9FSZo8d/hJ3XkuLqmqZvZcc+
HmLkzcR0HyADwvtM8oQgM0EGISFvrn4e1Y6YXqtWRdXZ7q5alSSI//++15ItibuJH9vy7g+hkRiC
p8gYl8y4owMUwYN9+khiZzd97qHGqRho5ni34xvfEY6W7evo781Fvy8Yphil3Gg1PMXYutwhyBNs
4YHHgZgS0vH1mbTol9IU6Lzi04RsaDHVkUWLkwYVTIVEA5bQfp54apF5IDZylXk0r5eATphVKMzD
inWUpqhaTur9eTAJ8UBUcdI5fWJcYT1RvUP0brZB3c+f5DNpTrjLuHtjE/bSdTM06/LLoHGOsZh3
E3ZNwEbH3Dw/1W+ky693iKKvJhkoyxCSmNthlRwqHIA0nGPbMMCeBgcEVHd8loga/hiBIbXvxpLF
eC5NHuwWGsAOFqzHNb0by9G+GEKwRVB7wfJ9V14EX4BPnHorTicO7hgb+P6zu4ZsDFgNZsNPvXIh
VASPiSCOvI6nDcovdEyqCMxpbSQhAbIQbXt1T6Gi7GKFNwFl0LHcEHv9bq4jDzJ1kV/9c75LeAuE
z3QdzeWT/w0SX99RwZUcrQA2xCVsWTEujM1wu050776jT3oCic4b4YgaGg80FNXguRPtQ+iX8qBm
GGXTOvMucDqElX0WoEvhSuWlB25Ho3TqZtmAT/OFEhmIk0UvurD6vnmAVyL5bf8jtmUIMmvRT+XD
YHs5plOYQWmJf41UxK+h8eygj9cXTCECUG6FPYzogjc4UaosEXI3HkJmpflWxbncztLQJTvVlPcN
sTHUb+IsviHohb1hLyWpcVsyZvGgcLdtDdecsG4N6tD+SNwJFmHVE1aoDJdYCU+xwlj3DYG/HZwq
Bf1BXIsunxIDVQ94KH4NLPVl1Y9+1PqgVPjWePGIXfWhXmemLJF+WDJ2nRHqBMAqRlgqC5a6XXeo
BzRSolSXlhQbOJinkDzBAyTp/nHSPmB92DY5mt94XBeXr/Dw8AalIaaQ+R6RAXrZ0aJf+yf/3rq4
MvBoDOYCpANstLRrdYOHy4cN+Pe//vd//9+v9v/4t3STxp2fJv9KqucmDZOy+K9/m8K///X6z//b
+/6vf2uqJmu6IiqqqhlItlXF5M+/rrsw8fnb4v8qwyTvXkkZHU2EYGuDag6UFUREjajQgkk+gePj
kEJQ9KVS8cttgMsVf4C/y3D0ox+OpyqaOs6bPdFj4puwlK7GF1M68nWEsZdFPSx8zovpj6ZpIDZ4
yd2IVHSqJ4TN6MaD2jKr4kOkXGBXfCdYiwEoPJ14BpnjRWWK4styiHcYnA+cSKwtVnJ7rRh5BkCS
hWT2gIFjEIo+IJI5z6TPy44LQfXKZfr2+3dLltVfvV2qqhuGYkqyKfz0dj3qUSO0fRMd+b6SY5b6
wHZDF3nBNwrXKEdMma6XqWGLwEQqx1XVUDvWENz/tOpg8grtdx39KdpE6uJPRNRikLW1eEYhuk4W
a2HriqPyqEVvLY9nRkueSSXwKkrWjeRF/HMvohgvpgWSEMFgoFkpZjHaMAxRcPvVCkVOvKs+U7AI
nIg1yvW5AgHQvecYaEmKoD9PnZnwPiO3f+cVg1SxQM7zkWv0y1heSKpbF15BQBd6O8NJyQBwtMcE
aVS9EA/93IwsP0VSNckYKZlaMdiHfNyOSsbv5W4+Pc04+QOk8GymcrEXM+eBnJSgLdQmog3MqGzj
g8+wgbx4Gy7Sagi+5h+VGsq08W9YxmgsV26WLKQGBhm95NCJp+9oTHx7jibpoj5pc7o58umQqySO
C3hWLHCBLV9ZGYRvoErlkCmOf2HlbxB2Elfw5BJ3nu90ZhLcQyUA0O/28T5CAY+VJ0Tbffmi/+41
K+/ImWkb+gZI6p6WVKCw7gInh1YFoKRq5XXsvMs76W4kovEt5nhc+kfqtzdtZhEmRK78voVFIlET
zB2ykcX4JH0Z7erBR86lqbPAAsKFa24faUlkUzYFgoy3zRa0/skaZ4vMa4A3cA4bzB7xXb8wkTgx
FidkfmCC92qfYG5lgPIE2E3SfCDmaVNQxw9/Tk4xWVBDUqdlPFwN+M2YAJo29ot0VgcyVvlWt0Qk
IhUbaB5EkWozDDztShnysqpwUFWBoEHx99NLbCW7+sg/6K8gLAjJhMOyYNnA49eM8UinB+5CfNA/
vK3MofOVZ7LbPaMpJwn+LBDlWSYtInjZd1Z3AXE9u+g7eJ95HoQJzfjJyiNuArIsP/DHkkTQOLzc
OsYx61aEw7vtirNcmubm4DD6QfV8ce28Svv332pF/8eX2lAExRAFTVQFyTS0v5+B6aMI45d+CY52
CksTjH19LJAT6MVsfHAAxNYdfMeb6M7kbSgJOJuo5FbJSrRW1UYYAxMypPNkY1xOSRO6dmNKIiBG
4FcgAYag89PvX7Ak/+oFc1brhmDqpi6Lf3/Bjai2Yiho3DHj5Ue90IH6vN2tXxFaOHGukn3cjuz7
SVj9/sfKw+H297uC9+kvP1b6+499FLqStSo/tprhMBzilzXCM3DjjT812C9v5Ex2iv31RhJT9RpP
xosz/UirmcbRrEBtxjfuSusPF5hk/OpF6apqyqYimKY8XHB/ucBy6ZmVYtnjDWanEF1ED7Jdk9JV
WB7Mn8hMWtXjK0YG+BqILIhH+NbtH16FOvzqf39ruEZNXZAEUTcU2fjpEzHLVxRJo5iN1SsXsjmp
YJymiDNUoNa57orlPBxIDGoPf5TfEQ6qr/S3/LOetcQxDq2Yz4cj78RZvGXDZ7jj0MlRqui3x/cz
dEfe6wNhTvzRYWE9Bsc0mUZ4XxiAcpR/jLrZ9Pefta784hdSRZ3xQJAYD7Thz//yto7yshY7I4qO
4pqlnpiCI+tPTcmak3bI8Kbmu+qajftaF7jqW8wBdgedRSCwLW5pqqMf4Ts9wkmBHhBNhzaXdI4U
P8zCQMYM8gituRyRr4JFKXOVHfOfR6KMknkhAYMLziokOqqnLIGulgllYh51uoOCtyNwd9hqKII7
DNHj1E1MfFf6kP7wsEviryYjVRZl3TRFhiNhGAX+8g7kWi7XWqGHfKRKjrBQXcsHgSpXDCiMR6Qs
3VUUv7EVXhmVsy2XMpAdHzFqoG7pE1oPg3t/eXRbYvnqX0MbsMfC95yRNzjrEWbwNLyDCvon8KDB
0y2uaztm6NkS3RaXFMdOiOUjCwdgCJqGdD00FId8/Wyx4eRAARuzmuTCJi13OrpvRwbBu8yD2pXI
KTg/X4T54LPl42EqilxlgEGIbNNeyJpzstIRW88U0NWDthc2sW5HtFqCy8w49Q3uTEfbU6DLcxnt
ZQIGHVawzlVsMgLWik/TouRxcVekYyGSG90hasotS2OALd8CsX4Xr+m+UKYvYEd4LaJqOxtzZkyV
GfUnN+4D+lVgjIdRG4mr8REvNYbd2NZocSYmFQuTd9EoLlRcxAypP1FB61bGV+LwFyRbWydoKYn7
tzL3wf9xYyM2PoitOAZbdnZ8gaVCJtaPcrj6Zp7CTUaCPoqM17I5gFhtmedrUv+nQ9R7OAIDlq9g
lSoM4jgA9IaBWIRfl7155wf+4cEy5H+eWJquCcJwWJmyKms/PVimaJqpmGaPYy5bo271UhxkDRfy
hdT5S2T0m2YITpRdJSwNHaWZHaN5AwN7TKXHTM8Rzc2MJR3nUj7PqHpk1SUVtJjyP+QD1BU7nIlp
h/y8dZ+4yDRlfJtQDdTKkbn4ESKzqqexMBeTwT/f3aOz2GykBztZtqOXNSdF9X5JvskGeBEXRqZs
HOjDWP2Cv7vMEe5URD90loaPfLRpKPVAjIX6tyO2IrczrgTxHGHzo/bGpKF4UTBgjayAfh484vhn
Rc6G+QMck36Y0BazdUfAEbGGCKFfMEkX50LItrBU8RxPm5ELz5yTwHAwNhJ5toXddm5Ekd5R0KyA
Q4DcFd3VwdUYn8lcDMZRvzcpiYul8UihsAEFjm4cs3LXLC/KJvxQiKYkVd905RQU+84PJhYWw1oX
eDX/meo+T/WiQAZmU0qab4qX21y1fpoN78K4pF3kR4RZ8H45+SfM0Rds6wTtv3UrRB/d0bhzUHTs
7YPwBAW9TILV+HmDB1S8dCU19uhN1glMf36V06BkzoJCZtDkcY13ZufQcI/YidkcDID1B9x7/SLp
aiN/9qvwGGYuWZwlUWj4SPgZJbvA2PjOgEodGadG52SHHniBzB6YLcQEhddu8x6Z/rxotqWyjHBf
oEQkHC7zpHKiYAA7xQYjKsYXvnA1k/L9iW6NSHfepdHMBEZ4krBJeyFi1M2Tt7QF+I6DoQQGBo18
1XBoV5NYk1dZ4eQrEe8N8sN+zOhsdp5OKRdAO49x7Nb9lOCv9pgdJCoGYIlB7gmweU4iMqZyt5Is
MdvUSzCJ6CRQDoZUAdUSsZjUQJmk1b/4VnaoqVxaZf1lN/IairYuc+mcQGmUNklM94zY5Hv2NdJJ
feJzIYmBhCZYrXQWwF+lO+KbAuKJydYmm653If0ycjJLt3us29MFQlb3MA02HMsM2+Qyks/c47e+
5iSfhbxx1K0GY51w38pm7UuF9zb1UnBKzuOY/MGeST6cGPI+8/dx6BKZqsbvYjLLTI62bZDakOzB
G/c6H5tuuCFsFl4AAye3/9qqofeEeAvnRTHLEe8R9aZBrFgiaXQwRNnBj465P27a2aVa+uIcth+n
iQgHNwKjUuc8iDXiX7BcO5Gnpey8iv0FidnAP1toBorAFsplBWoBZ1RYam8LhKcD85PxiCsq3JSQ
f/K3bpI3i9h3g0mOXzm/B88Z6pECPldlCxknRG2jADK3nUhWaP+yE74lKVlxGsSLV16fZD1T6knr
NSJsjKzoxY/0MrMotvI0Cc85/WKPrf7+em8PD9V+CWMTweg3qsHo/thEH8wX8onsdmVqsJp1jgo6
cm6+5VW5Q0nx0hctsRgByVfFbLhrFzyoceaiCghUgEQjcOlrUW8R7km8Qhi/kPy7Jb8KnYpzFo76
A4mHDuJ5kI/hHeaxbwatGnec/x6gJ+kIbOGuEo/t01ZXvMe5Ng9I1DOJgdV1q9694JjgXqRJC7t8
Dd5IeKrc+gRKdsfyjK63JH5a4tpbve7iUUgdNOoICsFiWzfj24DbusT51+5k9ldtmxz5rgCQQXga
FOGCVcLUu3k+RB8nQKOQU3wJEMWMXE1Hl9pKdoOdGC6fHhRPfnttHrodN+PkJm50qArD0SDU39JP
6E0EEzWZbIg05jB5MkRMuWB8StYpuwozgI4gzHpCIoZOLM4Hk/03SyhjWUAglLSoTdQaY/Fyg5x4
EItYe0q3NPF/iu7+5e8R4uTHOtpwEoC+DWJ0ZYLATMBTHM9LDK5wzmTT6DYraGbyK1O/SKgXz9aE
GAGxsQXe6xu3bfVeUTtCFPg2OyQEdpDBVSOItyqAfs2C6u8mCWDEp0h9Xb2BZip4d+YnEcID7Su7
56aGBUZggYZAWJWPaSdgvyPYOVMdorbPeoQ6K0AGBkmpONIChT5iCv4bflifwYJVn5SQp+AHs6pg
tVxc3n2O2GW1NFdFOaOXgOfnScSKNzqAGPgm/jLnSdRdNqm403Ztfc026ZtCqW1mF0ROZHZYLkSN
zBJeIGrwSB1iGHBaG8QqkXTJ9+hDPrdQF9Gs9K/mZwTyflJ4DkiJJw9VBFaCSUec8tpTH31L9IHQ
wf+KZquvHFP/LJE48r9Hrprz9loZEgn+MjyjOdERpz2mWueYwdUnr5OvKCENFsCPEi1l0mOUIUmn
pjAYGTdsqH5SiqFl6gKoKQ9KwITwD/1NY2vybxnR9Vz9+Ldan+exGD9ItsE+tRlteOaAXekxpyqk
tUW4H+qvvyPZeQBqcjBJ6Xdn7n2Ip/pA7oSyKt/VPSF1RuK1OMDMu3AZvAtPyWIruDwWI/AAIv7r
Lb9Pwrz4Xb4jv+EGrS5z3P+/X22Mf2J4rLG6yaZvioohiz9heHUm6OIoZ2NUPgYZpzQLNsvsR9e8
FW+WKZQlJPq7Pg4u46UKIC6sHuNtx2A6CFGjxYlonIX5zjANlzdf+7N2vBtBiGAyQ75kF6MxLd9f
XDIEGXfWRnzOu9F2QyPPmrsXzxk9BgsQ6lXiIJ/kC0TNy/4efJTLO59EAjX7QLIIrHaQv5HSXha/
/+1F4Z+r6t9+femnhbntA7/Nki4gkKrqly9pET5QDnCevqe8uLGJ8svC5NC7Hx/kMeGYxGyIelUo
xp8Fd8GE8s1P7+AZZw7YHUsd30mSO9zcyYlLNglsvg2Z2z4m+x+5x/ZO8DYOkQ4233xi5QI7kGfp
YXYlxW8M5BW6ew5g9oHRzBFy6B11O3BLyNY2hKJ0GPDyLTc3zqA59rN5675Ly3mcut+a6fz+rZF+
+c6YmgSowlsk/hjc/7Lx6bVWJ3FSBUeTgJ7HGLH/x/rTm4irN3PZWufrdW9N/wDliP/csw1FZBVg
D9BNWfv5YZQ6jQ9DeAbHGna1mVD4SZg1URNXEQ7VBPDl8fv9r8mK8YvdXpN1w1RFQQX9H/78L7/n
pWhGL72ToqOioHLEyjMevr/BpGxWdb8YYUFmvMBn181Kcytwx1KQzZgpOsVHHTqNgYW9nsuCI7/1
i7KaRF+Mqxg+WkQSRy2cE4KhIDcnwR8tDM6WeYPUvB+n6KjIKeTbMGawwlzcnWvQRWxIb1JqFSv5
vXvMuJQv6F51WyAPyeIfMBfGY4xHNdzmgMOzp7TlxEGQEJ9rAE7yVmgGQvazbwIr4fILmSMdbPSg
p6biqoSCbrrvBPUSAMv2YdhP/sIiPGIobEmDJiR/bNBxGOCAGBup1V2jA1bF2nveimGHdDsGWZ5k
LFFep/OGWCPpJFwh+Nst7b4gyRm3xI6bkkkLHiCZPLbNuTgmJIxy1zGGzwe0H2cQ5/BAEKC3y6Bs
V2xIPTmqXnMzOhqCJ9WWsbWF7mCy/lCJQpoH7utuKPeMizmYmAZMSt45GiW6SP3pEpjSG/teq0QO
NxEKVuKOia9FeE5ByMWiitxHkIcKBZuFxFRiF18aGV8LHfsPk9np4hOIHED02CEpx6Ox9qWhqOGE
+5QIm4ErG81ErEiR19/7mIAU1IXyEj2m/41Fq12iitmbHVmf4/CLNrnW6fbPaiKUk5JoNMXutuAV
lw8J+GDFoo3hBVsxm20gupz7WT8VEfRklvHpE1BMHjtPIEl9CQJaLwpsaZvcUOUy1JV3Rk4BCSHp
UxB3c6b69Mw5fJnr6ry++5hR6UwcJKz8hEN/JEk1jJeZ4vabUCJDhb0L21FH4sCNMKJ2X63TtxBc
DbGy7vI7NG8FtF4+y+n1/hjd0cYjLlbJ5zKtRz1DLuCTziae9XLdhCyZkxf6R57kbt5eUfnGp2QW
R07BP3h4vgb65YXo5DNZSgudPQ0HE52GSA3OQ1LVGkmx+U020cBNjBBEL33d7nZo8eVvBb5K/Y7f
yfMjTJaCViisRYxnrbJ6zeJ1knF0Sf901v0TywWEUBRd0wVVVsSfActn+ugNtauiYzF7JWeImdJ3
qsySbozul2j+wvpVH2Sd1iT3cSNJ/OIo+rQ+Pfejc0LvWTMG1xEO9PaYtKxD6JTRH1B58VcwCSei
ISmGZKrqz/dUkpRB+4hA5cHIFIB0Qh6XPSzoOnoLMogt2iZ0gHi8xCEKfZ1MR7484h/eJ+Wf3MCP
c/n/v4qfgF3lEohPpTZ5FcYkINAL9MiwtI/gO+cuuyfdvF5rRBwxu1eTEVDDc385PY+K5aOww/VB
eplT3hWS2tLlKLaZ7et2nRZOSPB1gSLfI5cCxoXD4oRYOkAfDB4hIMbvHyuMUSqyp9pVivHvrwDj
nzcdiKZsmgK8h6KBcv79BvCNhxi1/iM+9opT6XY7Wg9TWzzlV3n1LqOjhvYLkHAQXegYstC1EW0y
5eBjevZzu1vLu94/C6SiNMMa+iT2fh6tQ1SAT8JcFtlNd7qvC+mqC5SfgfMgtJ3jg823A65y+RK0
MZ1CLAAauc78vkeFPSR12KHwMqRn1Cyl7wXEWXEOTnSv5OiY9ef4GE0xN0c2Zitg4LfnBrh8XMW2
7DtYtMhqhQje/f69+s+1/xO2bwiKpuuqCecrCcM8+ZfrMsufZtmbASGz/FToaZIWpWCK3kOJByZX
0jFkxq5KvRrlrrN8LfF9nYz2/bl/53Uiu7sYC4iSBi/4mzArtHFzy7jtSnKaTxHHOZ5ldYWLQjSs
dlBljI48NlnvVkjZWhtRfH5thXVoTtprRMJBsUUZmXJOB+ONUNo139Ttq3J6hNfgNo+5qQxF7Q1W
mcihHrBlqyMTT3RI7TRB3ggM3BXEDSHBD4gFY9PP+j3RUS/Sx/mKjWZDKBYn+7fQrwj0Bw4qE0cl
/nX5SKZQOL5V7Qlex6SMPjh0e3COdlIyvSNCh2VMLE04vkaTRHHMymm/pB1J1DxH0SYDf2LM8MRB
rxxHg5cre4PnZxEI1y3sxw0yutpjFIqOump1An7233+U0vBY//2T/Nuw9Y8jpe5Vsw/S4KiRCdzd
/V0FbDdySKV0b4L3wCWK5pTi1Q01UhhOkEltR39giuAPfvUiYBQkVZN0Qf5BJf3lcWovelVLKVPm
gICyXrSsGtDraDxJ1m8PS0ag5ADJW8Cv4XMDFJ20GNpqxWJvF06hsAbqTLyKPjo8+Nje4CLqnP8P
8HUyf9mneghbqL8SAhf5SzZSiL2C32y5zqxDQY8hNO+a7nlz1UeWh7mNanIT7NTVDrcUVI3ql4uH
TWATekOhTMcV6gZXBMpD7xfP3Vn7onZdW789iZfpaYTrrVZ1z5n3RNDZro7TzKBwZVxt1NC69jBv
zdCRzDVr4SchMoUdJ9qy9/Bdp3yosvfxDBzrOxiTS2B632TNb/v97z94UfrlmC0JkiaCvBv6jz//
y5veiKVeq108vOnY5JPxnAZgffy+pFto3ROV+QFRY+coEtMxMV+oPsf1eHy+YmOg1WrRuYuVYI8X
eF+IpQjHZOJ4IGCY/eqFP13DdBrj22EtOd6a8CfnaXk3yqomhU2K/4S6wiF6evdFa6pzvTKPEWwn
ve23ptdMyY9BrD4k8Nmz/XdFaMg3f6ujoo/eBMcZW9vRYlDeV3+4AcRfMJZ8F2RB1UxVkmRD+4n0
9huxCyv/ERznzUxcF07tXpaQ+CW+dXXNhGJ/uDApDpFLNo2A3o5ILOLPFqT5jHcHDhe23Ql5rp/8
rWiPK4bkUDKkkL8jDqIGETmVHSE+WKrTbIvViepvSlumLf/hyDLIy9rw6LVzulf4D9PJxNuML+vz
ynljQz6fjTHVamNGMYA74XMwDvrudH/c3xNrHziz1ZXzanzdf095avaz2bXynNd4deRKHkt2aa1I
Zyre4mMz3qLKIn/lsgPfpJUd/+8Eq2U1q88pUr8/vauK9s/nbNBR6bIpGuxdijL8+V+eM79vu0RV
tMdRYEoYIEZQ2e8RliV3hMiLPPeGC2NG1ss2O3W+G5FSZ2DTMdcdhM6230hvxlQk0FK0HmRO6a7m
YK8kvwFXLEwK/g/x63LUZukWMds5X4AFBd8sLixESe8GoHynlBYBBMWXecVz83hHUnbNcY1TU7pQ
dhcGbQ5sfGYgPvtwjwUfO2nkz/2hidNuRs5jytIfFNMs8rRlAwQLIO0SFBlhr4P8fNo26iEwmecn
aIVPIRdZZSiF3wihMLjHkdEjGWES68Ax8DFTVWO6NAmkVrqH6gtR9owxNQgraSufGW/Z3vba5Dmn
1WCRrCv8SzeycZJ1dlVRFZM+Q4YRgpgDYCcRDD1+vCvgl7LE683ZxrqXHETiY6i3tgL6lYDnCWJi
XnwQkzMExyDZ5Oqkvii0oWiUE54NGKSF/C4lDqlG0iDnFOh1OihHs4TEGj8JeiGPA5FhOkVMBA/r
I9vlHVxzamhbPtHovf8E3Y8A1udg8nHimSw5RArOa1pOvqGh3p8c2DyhAItQS6vHTBvMemOBKrXH
mIhYjF8+V8y2erua9HUho7XSpaiPd09lrBA9izaTrJczeJs/gV0gnAH+9hCwYl6B0gnynGV2aloj
da0a4xdhpAJIgZXdeO0yO+S8PBTXGlM+8/BKnLaB279VWxMvIGAXiLpjKLaBINmGNYu1SXzu5xlf
1j07cImogyo0HiUmBHxf8Epo3GZtgS9johOba8nIuVBHIv1aZV8JWXqIjVCNLhXcPqklYkGk7vTl
qNXqhS8HasGq98mmuUFPYCxctDhXk2n4cuV8D3WVbk08+r7XMZZ4AwZMqbgfb4JyjrKsaKYmxTE5
4wdngVNOw3jCCD0txUkCV9baVT2h9VQt3I5HFxsX2jXaJwPbEGzh6fb063zr19dH/1HeYErzLf9S
BhuPQn3LtPP4Nm+907y/4gFBANEX79XGNz3GooLmFmkSoemWd8ZnWsOq87IsVKfxtNaIdo92D3Un
whXk0ZsBvv3AD0EuBxafYYGaFHwRqYGhm+r2WAZo5Ei4gdGjxTG30cK3TmTQDWl1eAWxa6H5zZul
WS8fL/Zxq6CQhDpWXFYuKDOVeETUvG5YL4Fl61t4ll4e7LbYTs3TCNHktLnY+TGV0Ql8xe00QhYr
WlXjVu3N12fFp6QsC0aphUKrX+iC3QPYYzSIZxFiZ5xQf5ixxF+uFgCrCsS2xLD887Qsm1FfdXl8
RPFK6CHm+sdS2hAugkcrR7Dx+5td+sUeiwjqf37cT9dYVdV1moz4cSh3YQKgCT0iqKx0J0H1THXG
DKZxb0hMHJZ2ohFcOaONl9wLTBvegOtFDlzIH16W/Kt7QNR1WQFkNkTeh7/fA20QtZrBkn1sXVQi
pVedLlSMHS74I67ZFtqsJTLqdfI907D0nu0PC61v/kfRvNoM6aTOFdB9Mtz9WE7+AIFr/5xBdUE0
FUk1NUWQ2bD//vL6vpdDUQjCI0te85hWdybRy+0prwsAb8WhaeAgPZyaeLCzTHorXCFnorqS54Xg
IFUVlgVhDwb08wvCG4KB+2H1OGOMD88JdMGYY6qCQaMfS542ykqBXIDQUcZsN6/MGn1oi+5dREsf
2Pr9ue4j7C6DQbgnzZiPC8AL7adNdI/2BnPCfqFTywS5ieH1D3C4afzzk0K1JRkgryCimmH+tApL
gZoLSS+zE5CjRhF85NEkEHR71hRRdvgKaZf3PHL8K+9Tj2dRd0Sy155TjUAsELUE6/U00KfdvZIm
ACh6tyqJ5Xm5JNqgh/kSnpNa3SU0DJefXFpg7W26rSXiB0kiK66XDySVFaiSuXoMLtBlSxXDZfhO
D+JdLEHRpKyWZTfR45MgLCgKIQmFds7G7p9Ep+SkInOOWhrsmqK6j9JNWLqwa21HpCswczewf7Oi
WHCjq4HzBEjMONioduMgw4JD/sZlJWCmdgF8xM5uqxm3oXDS2SBR/ubMHfJWhvTR7Z5AIErMMHgF
jkgTEyGH8dE0cd2IMmlre53mKlorvrKV+maiFQjdgiZ6wDsX4CCMVv2F2mKWxgmIb4PjZtFiMAxm
fus9+Q6uBXRs2iyng5bcN3Uac9PDXxfjph6U5pVhAyJX3G81JJJDWenFCwnco2HNM9JVt5J6Muas
FjOKBwwNfl0Yc35BRfR8BCiKA5dTml7Qu7FyIx1wxEntL59Bi9ueOgk4XiZfkbSdgAYTyeb+7mj1
hUbnP4NdrpzaGJcbMqQthcRdAD0ecX9yObE/xhvSjj9riFautsMrsO3A8Lp+bRAERMdFMWaSkqlK
hcw6ggWUXFXDnViIHpYY6K74Axr12L7O/IMDmKg5FHKovD3U9KUrsHkSnUAP/CHGDl8J+vCCC9Gf
JKFjxoMyjJEkPIky8wXk24/4uVRzsfE9Cedg4fr0YVNXDbUimESp67zzhCFTyVYGbRlDsJRwD6mp
851BWvNYSPHbiDQJyEPc29vLxSk9UPZ2odBmsEP3l22FzGqKzwphUTOhkYOwq7Z1n6adBwQ9nsKR
0wur6i4SaXvsi3kULy8VIjiGSmWNbrxu7rVgP8FG0dXi2ZftETGD7ympjLVTDv8RILUJiJougsTL
JqOvjiG6od+Q2HTGLCfGV1Qu2hcSy1naIlXexTjM1I+YBJB6Fm6DEJ+KOwKWrgZApAW/uMoTxB9V
cyiVq4gnhsapkYooqrGA5An0quhwkWz1NWVog2D3t01jidT9YRlGL28sIC+UGZIoMJyrATrbzTjQ
kF1XZ1lZjvB0roo9uhLBJE6CD5jZxpI12xDt4MRAlR2TM9PfCydsQRwXc+Gq1i2lGZNPuxYOJgQj
YnUQQuRTA6dg87AscprK8SCz0Ig2WHDSWwlVJuSXRx4YdLUBQ6YrGIRIqgiyLKDhgH8QY7wc41Df
g4bGBFoVMGqLiSPg3J/m8URi3Av5NCyzsfmn6qP4/dxLCpFCGD6O5L2c+XcyV6bUxtgRwjI0MhBf
m61lHgAiyufDWALSS9G5MdYhajBmCDbc/N5nKsVDPuPEvqzLfqqLS+avzcWYErdRca1xkgesgw61
xA5YXUpfEJ5GYYryY4SZg8mmP0FBgOQGTP0EEXFVr3R80eALpZtfmTJbcZK/mbmVatCOBN/Oh04D
5tJbjj7g+SEchDlRIdoqnwjk25NdTVbqRzgRO0tBXDSrTew5kBN5baMGhMJdPk5Il5m3VLgYR/uq
Du1HR3wDx3G0wPk4DfwJArlokh+xK5MXRMYFFmTJnMi5W/ZW+AMtyg7myd8U38ZbiICdqE5EkvWY
X+tJcgleCatFwmegOhpzcOhULxypr52E58sipHGBNaBgULNS4ueeNKSRiiDBjK9Tz8DaEI2N/WjI
i3zuwbXRhMiFKy4vu9GMKiXM6xu1sUPO/UUKuUwIs62QCl5Nzhhm+HmX3KlyjxJIblOP1HfFoomJ
yF3EfAuignJIoWLo+ZK25iLeoo5hK+QhUtzCHKPETa4xgie2nZVCTOhO25HWeuHbNLtkSx0kDy0q
c3J6gLeKAHQPBkUF7/0s5wN72vqRaXhEdECBngQ8wAW2PdRXCk9LIElL89HxjUua6oxJw2NCEkvr
cg5zbEsbyLBFfnx4hOzz7k+VXUzzAIcb/el+7BoR2bpkN2nf5nLoQ7j3V+FTONQw18CJcwEz7Cci
IJ3q5cCmzAr8/PDa5TeDNQPXVmiTccQ2SNnNZYbILEN1ezI74uvGNQPYvtcnz7X62pAGk2yJmAHe
HR0ehIm8GZ1dVA5rgzY3FwJHEkcF1lC22ddYfg5pigQ39iSkzMrQevH+kqpxVe7Vk941YTCbNPJ3
vBLml3edv0qsCMcru9j8sULvyBVlxzNxw80EZXT5KKk7VcFdrY7wShbpc4WOKZ6l50a0yxPC1qs+
K0+XEM8kLqyL047ItbG1c7ZI9wFubMNG1KJMH4fHV7PIyB7xYCtlbN9TnKXKJoccXWm+RXU8jy1q
NDu/C+/wEKS/oPpqKZrmbp48rK/Qec3DAy0X5xoA8KOdFby882WKnoy4fckb1fZlYcxYxZ/IFyfZ
JFyEB7iz7QNSA/t/88auSMIowq6aeHWZkgYJ0RcfFdatWxq5SLX0qehUpRPylPZTslH0aB8E6wtW
Xj5M1eJl0f4JGkDs2DW+j65Et/vipkAq8NqOquuFMLB8GIcmydNu86GXlG8O02t6q87qvdsHglf3
ns6nWcGrPd7qJ8DTZXPhXslhOF9fWEtFeSv9P8LOrGtNbevWv8jWQEDglrq2xOrGZom1qCDqr/+e
mXMuVt6dllzslZ2VFV+EyZxj9NELdfyA8dl4mhLfdV8qkmLKjTwDxiwsk3nqMb4jrV2EwvZz4Xw5
GajvruD5LnusgfUgQsGj8Js6FT6yIVVzS8LP5X8Ad3/QO1CvAi6ZqgmUacqitP8PwtS02+rhobaK
/PYASaK+AATRJ2U1lLmQmMOebG+oo1GFJojBkY6HICcMh+3mCgFHgElt2UU73DK3VJBay28+zt97
MvOPJfV/LvFHd3Hbq9IV6lCRa/jr+0Ugk7+HvRLkWtS2AKdkd3KSyhbjCnSl7L6FPTE2EyVC4R6o
M2nGCTNTBi27mSJZ7VbdPS48ckYMEpwahrMhrge27G2O/sF5o/tUXDMCXYuJriN7EE6SfewdQ5hn
EHYK55FuiIVu4ctAL4XmubbjOylJ+hDTxgQDfkJ6hqzA3j0UKe3PWPvH7fgD9vz7E/vBN2qjpFCr
56LIL8tzPby9oUWPFkdX0ux6Vt6iOxTnjyt/3AW1WNxZxMLPtQmgDnaaRJM8M4QS1SJtZ/P3x6TI
/9uqiwtjBiGZCoil/qN37lzqr9JoRpFTVIzM7oUkOUIvRL4oVDH44l25i32du8cnftB2X8ki553Z
9xSvGuGzT9RFK9uvVIt0nuhKuGmxNGwiX0NzIrnf4JYdMmZy3817in3m4MD+UCNJpiKdSOF5BzNX
ClF7kREgDc23Cx350yNspAZ4qhx4y9CcOQ9u0dehNgelq8J3zOiMNYCCGkVvh8fLFg//1e8w0fca
OBCGQ1STeyKJ5BDVCFCJ5LuMJfsVmkM9Uf0qhAbb4+A+pBjvP220EJVbk+wKd33SYl0p7sdaDDW3
zehTxIe08TQRzhId6VesHWyTYSc7Y8gGSzNoC1PFtreIzTnD6EaD0UYUBKTyLs2diFVubx6TQ4je
j/wYRyFFDlcjYpdumO9fkTriq4MmzqEgfOQmLMHw4r36V3fGVIWjtQM3Gd+herVcUDG6j50QPl6D
Vkqp1bvGRYTXGdLFb/pcnTzQ4hw7KiYLQD0PW2SCc9J31R4Xwbil6e/2BG5ZsJ9d2utZyzVxjUVt
aknsohBF6RpC+kuhgnBOQ2ZyYLgNHgpkWX/ErFXeaMJhmmpfkAh5eb/2x33gwCh0/NQXmON/u9CH
E7zIqVr9Dw6I2vRi7e4eQbTE1sIOJ1GQ2gP7UKd0CjowExNElpNB+gUGCD2M3EFFcTqspl8KRnB6
lNLBiyPrC0sTGwG+2btNYP3e/8droP3rNfixo56as/TdH9UifzvH3gHM+emuYJ8E3B77ji8/WeQy
3iYc14s5J788NeFe4r5ReUfC3rlVZFZNK7QcQ9TajBju7nv6RTbIGYkT6xCdCQMH/nan/3FZu+kC
Jw/IEztzqLEhQUJ1nwIjg3e7WngtMOfVNZ4cXC2guathgITmtGPX6c03HGK/lpB7XNjsziuQZqet
snA6vAhrTLvkrwemhD32sNkqDpmPSxwRqRoDSloHcTHo7Zl0Vj6VyJXK2vLmhTB7Rg3nBvnGfpF3
nEtk+BTrPXy/mM/ITHMIFJcHh3Tf7aAn4PV9xdpgESAevZPDjpI7YbMGBSBC2RT8XF6VBqoyJjf4
TGkRqgKqNuEJ0l6L0kNmVp99SY3pTB9LzIBG3z6hOA4ND1YEvJhdPbp5yaeHgbOj7SoWaoJDQa8Z
IqbUezUEIWZSRa8JZbt3ioC+kTlgkpPXXRYQTklYzDrwtLEDkG3Zp2knNxwuQXYdlOSk5MX/NwDD
/cLu5DuDN/IcU7DyElDfMOxqQClf/mPc9jT/SPrhSEtPobGm/swHE+hNeF04H1ubqRiv1sH0ECte
ayisriBTxzfnQce1wCzMmB+WFEVk+4Ihbxjsw42ywXeiVoBBdZ8txLuSP9lE3+4Bk6ADTjVANwkZ
QPYemwS8nga/wrSnwD+O2dW6xG2XvHPwqwLgxOk92Kd1nKPHEVxmPWKOT6+BOUyX+OIp0Xf7LUqg
LideAobUxzcg+Ptb88eXRlENA6Zkp40I9cfZcZV17Xkpi32uPwVpD6wFfOztvdq7MxXxF2oy4x4F
BVEzveKwsr6do4+gKKAuQbeICSN6v8I7QVMWnLzFWKVVrdzOKzhByUN/AV/ttEd7oVsggUVFa5nU
M3UPQwDzslNiLiZog/cSqgL7xWaD1vryjgUZKLu13WsLnUL492/c+V/ygC6pbegyJt9aMX5VPf8p
vKprfbjdL02RE5AdPkItkfLOEjVf9ESd/uw/Zu+hljxmcnAh1KUdlng9AC3RV7m0bYOvDzxgEOel
R8aBLru09R7eKdCWEBUQ7JW2cdxvx4TnPVBDkxFLLSLFmB4APWC8xNa47z/j76yF7evfv5jc+V8+
KN9MNbS2/Osbdn7Ua536WwOFXYtcmOeUyd5HXuRiykhWetlluwce7mF0nZjYOlh3t+OaILcEvzXk
Vl5DzIh8OhFcVgJ8ZInMus/LHlQZIgjxn7oS0UCmBIOAJoNZNAYIemCP9iX9AXP0gr/CnOg1fK2k
nmCRbsr4AR/E32NmhHyx++1/epQKRDgGCGZtZF4+iyh8IHSWcIVbfrwL7r64uGH8RVBMrx3IEc5D
zhoNJbUkZ2JhJ8DYwdt+uQhqY1RRtobSFsETadgfSvgI3zEHFRfa0hkpN8Ae+FvGUBmi0wgTzzln
eWdwixln3MhZQeF7clohJbT4mOxEnhL5NatOhiEYRkLCpe3AcYdrqCM36OD//qz+MF/mEXVMWCWa
qrd1+QdaXbxPJ7N63grUzoxWqG9hbmfMJ51iVQmru4/bbbKqqwSMUx0sHdPHipFZ+MHakXxDt9wt
ULVbLwGkCP/2WviIM2So2MVIhBeDJ5IvOC4IeI5uIc2Quxg+ExPyRpnPGg/zxML+TGrq579/MVkW
c6HfuTm/fzNxSv/n9Xofb6fb4lNyCPnwcpjZ687DI2eCAAuDHuLsYc06BR8k20odwqlwLzBZcAyg
UUWVZ9qVW44f7mCFNQ/UfX86v7iFVfFoGcgG24NdxffU6D1iadjKKfa0fsWa+GDU1kobTkc2dkgH
7ouodMgGzj2gDvXx9guIXiWwSsUZc5GSITo0Mr3HOM7B8cd/i3gmT4LFLl5RTEi9IitD2bkOP+54
4RIDPT+NzjhC8bYMWJajM1Fvf79x6p+2JYY4MCXxI5Fl6ceKqOrO2SjuUpETett9c4hgUM+hAaHD
EYMwMg7sR2xgG5zWKvNkc86BAWe/IciUQTqsybCe1VN8yvxqC1YVYpHGMahbpRyTn2oGMBD+dcnG
nzacTkdlI2U+COH+xzUfq3bzOOoVYBg1ND1iCqUPDumD2hHTXkJaH1KM0vX7nJVXW+cMZxZDWsx9
pLZcpjMNzhI4gAIe8YTf3n0JefEyPuKwtXC1S9cMXqTedNBH+mDmr+kNd9c1CETriD4qf9ddXQdt
8J5sJBySiqNQg+ICucC1zUU8esHuear0JIrqVQNud5o8IVyzd1EMAf/4baI1ScLunr9eS3UXLdeg
LcXUitZy0lycenl/2BohkrcYTyETC+SSs9A9Kgl2AKXsGPcYq3mZgsDwL9XAQIV27YrzEtUOCjI5
6nzS4yE2N6AlZYGGKt8zcKH4xvFUhBN0MEikrbEeyoa/BWGaDFOjW58CA/Yu1ia4oKRthg19gO33
y3+bQdMwFH32D32EkoU6/F6DL5qj7Fo6lRqeL32VFgf7VfoW0PXFDBsTfNdGb4hYGtLBG+koqLjv
aMksyJ6dEFCa1wc9H3YyZDBqvqazmpxaRdGlYpsOnxwAoqyySovefR35S6/GGse0QJ5R89X+CaEm
DnGJPn+5YJVIu0ETNYxbNUJxQl32O99eBTUMb4na7xhh45hX/9Lm9JToN7ASp5VKm6tnNCimvJK5
oPdQ0wX2oy8Uui+XkUB9Sy7bQx/Kvwga5zWeLMbKwipJEZYZ9UO3gKxQFLB08V2ApQ/cRz7zN35w
aIuUS96Ld8BjwSwRkOQavsKiTxac82rZ3h7MjyRFjInwp8fVVQlQwGL68qozdUbn2EpvNI8D4m3d
12AxKUuMVMhwEwmp7mnDkJfkxL1TZoDQ4MQGI50x9HK8r7DAbJ7M9Kzj1eHj4GCCznqgnNUcOxss
Xbi6Et5LC04eEzMdBTY47QAlKQI4kE4inFD/al4rvYMudL9zLAJFJmvDLKUmHqerQz0xHbg48lRG
OwwDHt+xdhfDMe2g0w27gI/aMb7UGXk8V9wENQfv5nZwPTsyP7S/92kNK7Bq3HIw+ioSQO4Fjxou
IUcQa6/A6n1/dkzDfZIlkVev5WN3aSZq4d7XDEie7Kaa2/LBqa8azH2PrhQvPViMQA08V/zBP72y
HCL9va+N2pUvljqqdE86JN+F+0G/h1kny6NwFORIblUJmnw5XiQnYGl6eXybG+RzXQaZOvnFmg2U
rU7BmCSs6bitu1NobuEzQkwEE+vAtoO5cRBGGwfitf0vpyB6aDJWv26doMJmBSrb87LMxFC68BWI
jh8kaagFyIlML7xksFQdvngZoSv80qc3KaAgUBKeTVFNMvBAwwksgP5fRni6Kes2qhcqi9rVFfd1
9ZhBvgoMD3l/SMc7qMTiBIRWwKk9o9E+Tv9+VHAY/Gnur3dkGblRG8inLQ7h/xyyneJcN/KVSs9g
Nude8Yiu/Uu6INHrwehm916XiaB/zY6z51JZ0/k/qDyzZ8uFAYa9ItZ8xxySYIf6Zl9QLxRjiZHl
w0GzwwwET+MbL9JbBKO8QjlADo6sBpn5Pae6KjBAPCeLeSusAScAxOmIXekMEMewsv44X6zLbfQZ
re7pHLCNPWrqe5oCqyyt06Ah4pFPw0rc278wImUbNIzM4JBT3MfJo/hR26GpAAr7t1t0K3ERjm53
33z1y1uCsOI+gXZ2FjsO1pVm8O62D94rvYDBBNLkkQlf2np6X8NYiIqFT34yPqvkExYyTxu34dVl
jcXgSp1gZsxIFimSbbYwWD4mNPY3zeOgOOw6PlDXfnZyzYx0AUaQ+55gIKbtTIpOg5rSukNuIMNa
fDnM7pOmEqWUqLjOmZlzZUkzIZ1v2oqL/p7ErY7fCm4xznnHuenrjI3qEXnIKKvokJAWgf5ilboF
AIsZTujJMeFQ6TAM880NitATrHyAX4iXHBEpP8zshIbkqxe/WvO7BqeFj6sEQHTwDrvQjIusWht5
KzGy6xbD4+yyAuMma6yrDFG44ASa07iGFfsweSrtAVz2wuLiPhGftsjvOGBKU0xHfTTHJ8wBawtg
viZ+GNnkHAXh/Nw9pK+QscK2xe9uT+uB2AfqH+rZ6A3UeA6VKXFuHgiCSfmKkY6HRRajH8W7dlUR
t3PZKRvYu101OpichPCcwe+9KimnEpyFr8e8ZEXyWFqOVGJ6SFFjd0jfPaoEYKtFJAvfCYyYR1qs
OIxa9rlU0bZUBZTXo+BXy8mJME72tP6RuzLfs3tILgagTyS1zm11JDljW6VvYtfxpkLUxeQ7g7VS
J4p7xQ90cPI07C0Za9jV+ovrdBGxY1cBWAo9VMSWS00jRbfBfkg4GKQ8ouXx3LKf8T4pt51BJ7qn
0rjdu64OQT2m8FVs9ugK3iP8GBdj4MGBJZOi6BeQujY5TssNm+SQvA9kVsjppwidlREqGQRTbE6D
CkwDAiKZM1EnLeK7/4rfq31DfjlMAA9WKg7j3sJXLrY0fg5eXYUU4xOALFPL3MAtrFmTMI7lXoY6
XULkS5bsB8UZ1aPSJOdbtOAkU5kw4z0ykI0R7gp7xKB2NTnMy/gDSEtmMpx15sHzRdLO+fOqjPZq
eCpCgstDLTBm4Lbo17qL8SlddZDRud+VxEcCWqyw6KC+oLZXu9eJvOKjL3AAv1G7Z8bG7OrAWTQH
H0S2Cd4cZvyJFK/AnN1f+NwqpqmwUvM9OSkpivdyYsbnbmcEIaLYPkJxTOC8n8resVt2dez7piXy
lU6vNXgAHT9irHOKOYRJe5+ZTFeemTGTcuz1GZzZmLwF1+EDfWZagSIBeYV3xTq1vAMXlNPzvzlL
NxJVUPeZIkVkGjFjsaGpRtH2uISPcbM6943pHhx3p88Z6Unr/Brrudpt955m+jg715022O8gl0rU
584D43wJirz4/9ePYww5whi8phozTiFXuIVqFwsRFhtxTs5b6Mue3wz7BBVGwO0xrUy2amV9lIiW
Gl7fg8MhM2/ul+V9gRxnsg9r9yE2Dir2w8Cb7N5sOdPHwVXHX79GGBhSpTHURe7eitpddQb7RQHh
VFYwMiA5HfrmCsPj05yr/U6AMcNbXCbwvhnidy/9b8InzW5bc8C5/prsp2ZMZA9BAmevDLG5nV4a
sMSCfBU2yY7dacCG7Eu6Hx09nsx7QLHRU4bS7jWETy48YKm+mFTgmezCI+WwURzOl+zjtXbvSGFP
EpnTxhQvX7/E2SQ1uvcNY4NUjg++FoGJB/IKGsQQSd41fU8hLgC7p0f/PlQGe5JLnt2IeDuiQZyK
hADecZ/gQY5op1lLQHz7rIGCgy+2RKIHodraljaSN2LOBF/3MU2ph4Ce78bZL5k0nMmgR6EBCzzW
By2ydfCsEvW0hENpa/YJcDh/7zBaOryjx6r2H0LLf2yJihWLVX6yGLdeMHAKGEC2MH4aHFdFSDYf
POI+slZuEKvkSfyeJaLnsYrQrHKwHwAxwcvo2KyUk0eM4rhxqvQ7M6htyMVL2tF9gmXPsEpbydGt
XEpRLMucdo87B6xW9e+TjvtOG8jz009wWHF0vtgUfAPxwuaxlNNyaZIOw0gtu8Z1qrnStJnBCaZw
9C/5MzkkGoWOMATk7hqxmZ7j09AAAlrJWyweDGxuKPpiheHwG7UN9ogntqyQBMHbBo5FLdsALe0h
2xmJU4kGt3vQCYpZe9VZvaJTj9hwyq2KnQdibDknh0d4dEuQv2CH3R2qPTO9Zvgb827i4WTE17n0
ItbhvHszT+9+QuGRUWEsYugk2grJKtZwoyPkb6YlER5RmHXRK/eOMWs+Ia0DgU2qz+uehM31N2eU
AyMGH0bJeorNVw+B8J5DxGzHmN5ZQcyO3gXeLiz/Vgxd5lA65bwBXiDrTrIOE474HqVzJ+N8e3Pu
i7jRCu9r1eejHzmBrb1HghYZb9n3yb9NSqDigtqHN4MoSwqAxqa0kQZH09qnZlimT9JeN00fD96w
NdTCY34E8idhSRnJi+BieA+ewtPCnsKhwpcytU+niacrdD3UySsu+MV4USeiwFJ6mn/FWIuAxcTs
PWOzzz/pD2Z/L0V/FZo/0B65LemGLpvttmz8RABK/VXXnea7QG7N1PNFO9sAHpNX89qvjNb2dBhX
AoYgDl6lkNE4zq4Y0tymL6nfedIPF3Co8TZ+84Tlg6NW+eGamdrKqMaf7+rv1yq3tT+UzfBDO6aE
y6DS/h+MRTorF1M9Guf85sYgI4iAIEliJYzySoe2mz2gf19FW49wsg/lBR7OmQLtBpqPF8LFGZ8s
YtPjYscd91IeTvpK5mRHhJxco25qYnI+Jx8uubuNFCkAH8PTZPPhkxjXNEsTY9wB7kwYg2sBb2dP
8PGwi1rfl5LupB+brGNsrvt9VvxmMyaFDiamU53RLDQXdzrVKa3S84vxmcXsR2ONv3xRX4fHHgvo
RBThOanWt+Ow2CGJOUwIyy2nuswXqHfETQOykayedKHNMTlCjI9+B72+rSSrx8vHye1p4SJhcWMI
KiMSGHt4VAQ4fqLNaN2sFFIs86GgcwqJBNQd3EnKxGicRxtWgElOrg3/dH5/sue1iG/nwoixgnYj
9UjYcJg6Pih8kH+jx1t2iVnIw87R4TxlwPa1uvdo1aJxEfAMgojafy4fwIU1Q0dcpvn4p+G8HRoU
SoAenV5MOxF2V7rXba0PAxCjK6jPusankWOkDZvGxYK3zroSRFXLJDCOvBLMYN15txKIeHuMY5gR
vZ3zKJ3i3jbV19NGChaR/kKbwRhuA1vEpyR13mtuR8LbZV03wOZdvujHml8Vi8v9jL9Y0nBT8KJ/
WSuYXsLMqYVdy91a6XH3YA0Y71qcqHecRWx+M+q+XzYHK8+LhAL++y6g+ZfC8h2PRqccdmGnN3jF
4c2GI0GjdWDuRiGmCgb3O3mEprgaRyIdl8ah5aUvx/OeKefz0677B2t099mIAv4XQ43hV86j6IZ9
B1kJhkW5PGLjomS0LsxEKSo/mTd/OWWChh1/BCvFFsx6Dla0HttVO+fy/TIeFHMuj9EjBZIRYktG
eAh0Tk+fcJXMSBhnouR2Lvx4olLODkQyfuyxu/eOjBAgffPN31TP1DxHFIZK5OZRQDdFO4GyyzZn
O84y2yZnJDOQ2nHOni0XNYxVE+4NiEhnZwfDJubvmL2AEV1O4k9G/prtlggafSw2VtDaw+8hnCRY
Tn0Olku4TUQ8wxBXwdxs+4CKAMNVClvJyw49fn4d9A9eED0i2V1+d27Sk+copOl0rF4nGXBUo6a0
qg6hIx2iI4CVvWgfy3Q6zP+keEcDcV9d/WGQWb5u91ACQR+O1+Zc/LcE8DxlS3Iy05/1znEvcbMM
9IVJEUnnkpfI/jeauTmXYjICWdS4q+IKAV/P8LLZZD/GvMdKtCh7+/bwYxnZIhNOp980b8LlDFAp
Yy5CUM81jY669xhkWYNngSVy0Kxk8qmtXuPhqiysV2a2hqAuOwq2BeP/AMXK1bKaqdmfEcz7sNZu
7WTuObDbwcdy+uyBIaI84areduyMeTDOPidvXXvchm5S9AwrI2ry4vFnvnz3Joo/g3HQONgxKTZz
3q/uLLoE06Hru0YATPkQ71wulU+WexsMJZeZvCOTR9ac/ZvYEp6ktlRREojPIMQRjNY6hK6yS6wq
Oq56z9maMsjNGDG7rosUdR8FecQ9r2eQFWEtek+HogdSqmsN2B8GPThI9nU5a/nF7NTL4BLZfbGb
G7YTDIc3J3q5M77L3Wmf0YI6CyuXrnx+4hb+9qtbW54ls2LG2PLA5/65S7Q9uSvbyQMWyDPJSGTZ
gzNwDW7B7ju+LhsnyodoGeuFs7tuN5fJtxRSRWKHLZXEP1QrHhuTX4wax7BmfIWAaAGO/zSAxSng
QebfMAFwYrEe0BRIXV7eeovY/og5Rne4G2KyOgxye5boNmJydUR9uJPgeNu3cNl2lrPqbidRNERh
L1bJ2eeWn4TzRIsVHxWz7NFfLhG1WsnB9iEChPshO4Plo5Lu8Z3cyD44Q6yP3f3A5Vv6OO21fGxH
tlXsr6/B5Gs/8e3Bi9oOPgNSuLZBZM/EGyPosCmlz3qWLdt7n0Z6lmDNlfhucmk7rOiLQ0JUwKM3
D864M9h8JkMeR0Z9+ML/xOpMs2WVfZzZy00SWqfWI8F4JsJtdw+2aU0mFZRKQs9EGKOgM2MrdLdt
q4RqmcwOI/4N0DPq0zXiRZL0UPm2Q58rQNGVnJISP6QdPJl+potbOwOnhf1AVE30sHKSC60gi1jE
EsjUeEEWLzaYXXzXsqxkeAsF9GgFu8UgGAc8q77EaXylsrPZiZ4Jd00sytfYsJYF+wxK1r7Gcw2I
ah1uzvZGluLNjXSCk0W+6/Di7JrgNulzL/LMThQfdWs+JGHIP4SMEQRZvMVBytZg37ycJ8inbQJH
slz/FUGddXiN3ejisBAo6kXSboUVZj3CUfONtZG+IfBjyM8p7AgLxybJIiOOxHY5/nvxZPxhrMd8
R5UMzZDaqiSJUdB/EMfyeKiPj05LlE7jqWSfR13JpxxuMSu9TqspKapoSDCeulte44+wJ8AzSLcW
mwGRhNZlLk4kMWiDSWLBphKUr45jMrsUNK5Jch1PcKexKA0T2726vFK7ipylsA/pCO4HdhE2WwmY
IjdCUIBxxxNvYtQKdwHv2z+GmO0/1YltVdZ06JmCVPeD6adcLo/28368oDJHQVAjpsbQA0yQaq/O
RuINKqye5iawlcMaOc5ItrN8+I+rUP/AZ+r85yrUH9qzw+FyOTcNVzHFzZM4MMoK6H0kkjyStwJb
m5nxjTFqNvcoNdBjDxYeI3cIYE9mbFjsSxw5RxOtAOsMyw7FZUsQ2/xn8Pe18UsE96MJ4EINlfQJ
DNk66g8OSfk8KuZLNc/5YfwN5dV5dp+f5ohub5SBA7o40Rz7tAELXRjAw+1WsyPxmv9SLP5xiVLc
d7D+QAOm/3hqV/P50u5vLqPx5QknUbLoySgz59eYY7Pe6D110KwgYv792xt/WCy6UAdqQihutBX1
9zfjWB7LlnQ6XfLxy4Mw4DZM9D/QWt/OJStEZFyE25MohqmjmX/3VIhi596Rd582AA/IkHRHQgmn
9fzW1ydHZ+D77EOy+xkJYqJiLx9WE0rs50vJERRbfFwFR4htmandgIPDIhG540GlInFwwd71db+u
5PBf4wHdgaRI5BoFBsen9U+dvPSHe64rCOXbGl9dk35RU/+zLUjt08t4tlmjIseZGBaHecmeqDQY
c0CZXaKm/Et2yWCL8G+AT7UpDcx9eR+Xe7cY4N3oQTqiobktHyQ1UJ2SyYuWBMsMRPbCygFfBtwF
bf6UHqQZN8tr7zxT4EfcMjnBGhgnIcRpQDM8abdlwyolsH4RGAldCl1xGx6H2ZXcJt1PT3Ej6uN4
hH7dOvWpybhGCHb+ZwvJ9OYLqt5tfulDuqB2PqLXwQftKvhkFPAtMfjA4zY4zE/b/bCVaYiwOcm/
RKRStRuOgfRAB2y9TnC5niMts7/BezJahb0vfGhE5vBr1ZkBwujLN0dCszQAOuXCsxfJYq9YvmMC
TkIGe+N3UlUU2xefn7vv6uyfgpx72p7yS8qfLMipnuGp19oV1Jo9FWrYa4AOCs7adKNAZUVf6JEu
wlnG1tmQAgk90/pgrQaGA9+KIqYv+f0hUmwYN+/5kZAl0jqhmB48yvKDd44NfkRmBO+07r38DyhI
rq4ec2yuyBDfHudnlNjgSQ6vuDXXKTw4/2mynHOKeUwMv5JaAZac/YngEDJ9gdmOxzdsua0Uv7ci
R7CpRLWJCZN1IWmaEL+86MJFKnM1IGU63fsMqd2a5JrTThCZbx3nFIHTQhEUC8MjJRzeEJprRlfe
J4CM7II3lfiverPjMmtb1p7QscYzkHlADeZe6D51NB+aP+PCqSluO7BBAK0S+In2PUYzyg6qWviD
eAw6bKjrmL0LL9cye9sz3jfYwm8fL+sYfivDwYN3tCK+ghoX9vCc7+ckFwoecaDibMRPIr22tB/p
ay7uL6wEy3RaDvcuNXt4p03Y//ZpQcoHAN0zOEykf2yGmth1fuzJv72YP87r00v5vOtyf8mBKhzg
+PAbXoISvw/3k+mBsZS4F4VtbCXQMhhTQnrp3iOcBd4W7qWgDmwj+OZBGToGaAtCHBZsnKGXLwYS
m3d6WCsFGi8oy1t06OX8E5+pXoTSGQ6N9fcdtvOv7/Jjhz1r5r4w6sOFvAo2FykqwyKArLc5BfAr
vMW46jX+jdhbeaLEGph+yZrzF71vfBx+41t6SVuDU45SxNGpPJGzjFp91XtltD0iDp16GVMkYit5
XBe6MBFH9kqvc9YitQejUp4lCq/hwhVyg79/tV8q+t8fk9FuCzcqRRPA1M9K470vTrX5xkMehwz4
PsxkJaR1HVcDgkIB7OG8BQ/5A8igeCyZnuR2b0gnFiIWRre32NH4PZxWSOpgWqFC90JSNVQYnVqK
fwmpUXOx8uhKngFSx1wb/eP6/5e1xImnYYMvxNeiWPr98Cu+RlW03sqRSgnDiz5jZ4YBDxISFv4d
5IhzMGnDWTvFIlYYl3BPcNYLH7FSJrZE6nsYr4Krl0PdwvGF5N3YCFCNEhZKtu6vxN3SHjb/PLr+
QAPlyoVzniHiPjDR+/3KL+dz2zy05CMMPFHeIedFecyXAL6A5Cj8UzHFYepj4UHMuIJN3l6FhD+x
SVDO2D2+w5pfW+nkbCVmTltA445KkkYPv0KahTwonN3w5ND10QU7JFraf7/5AJr/85LjZ9dR8SVo
Q8TD/u/373B8vCTtdG4dcjSSzPc/Oyl6e4QKjKFkLvrmkPkS8CDfJ7om97E8ZUSEW9aymn76BLZy
3opIOjk+D08Q2s24pm665W9cWrunHEiTo66PmYu/X18C3VNIwYJEFxZ+FZlY/dzmWN1Q1bw90xog
VBBMSr8zBIeAnwjdkGgdUCYqE4m5qoBaVCjgDDTo+NE4Lrq1p8wFzEUjz0p40ulgKg2fHCnkqSdq
mHpEKliO4QAsDWKgG05H591lXj0wE72nzxaIOQgPs8nI+Zexwq+65ed7SUULP5igHMraH6vjcXy1
OldFOuTk6IFmtSYnv0fzidktws72vzZrQcz9+dNwjTV1XJyILfq5FtsH4/h8Nc8DaxG1hj3nVBV3
5YmNLP9kDc6nihWfw5cz5Y/uVjjye2smppQ7sPHhQ/AiiUWJvR9oisI5lGfLNwRQIA4OVRonOtMb
Eoh/LEDpXxcuauP/lH96U91vGrFLOa2gIxDjRar2Qb9RaKExtmLEj54gIdcuai5rdUAqNgKnHJB8
DnLnb7dAEuCNXjodC3Jx6WhOTCvJOIcdj+Q1m78y2ju4xLBxUGMBtPUmSUJKOK+ZaOlnAvIxeOvA
nezJenuyey/bHwyQQ+KnLnAUhxxUe5hTJYsXVLYj5lmEYBv/eBk7/9sGGApdB0q+NgRs+rbfb8Ve
U6rT9X095E6aLsCO5x/3EIj9Q7yEkMUsQG+8EqkL8RmIX1bPd+2+vekHQ3Y/vsiEeSe7y+Rq2XZ/
2B8HgHJDgS2JkO4rZdQwyqIg+IeNnfIH0vjv/mE/HuGjkYuWesBRLfZU24s3/U06p50XZYPhX8P9
SFw/xXH0CgprcHZO+eBgD8i8hrjyi2DeZnYAns0eWtubjxXUFhQOorXJgLaEf9p2NGeD4KQaeT6I
Jx59uML6YZK4E5k+ejCAdmhfuFHeyWU4KgjpWN+6TE1E6jIAEqIsVpO4pPQOio4acNYJy7hcbe9r
/Lh1OwN/yRLGq3hWD972dou9g5WJlGiBCPFPv7C8Lt1zeA091oa9flkDCBEnH7ZM9La2/gdjECof
o3fFfAKIuwpwf8tfwRuZzNvyHisjZCxB/Y/6u0jVsNMrUtJ5PHiVrbHmgmnEtN62/0Fi9+k+PQzW
lIHwSRNfdo+12tq1d4wMcfjhqTLfMfHKBtYRjZpsL7pGd1ZGiJCx2RoOCRa2+jFW5tjTjebOydoM
gwv1JHlX3GTeC7D6F+dU5QDEiLGObsXT2HY1SlxnlokTKAOFDobOmduHNAlzOnz7wZbI1vXQeBGr
Wltqdg/gCPtQKaFuEW1gjZ3+LhjzzjpO3xRAQYsQTcSoGwUuEtXrbiNs14STzZPMW4z3uIDUBuIa
gpZB827x887+MyB41rp4w93Zl2mQ7GYl2JBhY/1j6f7pjfvN+e6H3KG9P38X0uso0tPE+Wx68ylX
NPeYL93sbeT2SPIAGO+h1KL0+FUquS9M/bzVqBtagG5ZBlDJL0PudgxYqa7K9ODtds8AxiWL7hP0
/7VN/D9D3h97/W9X/QOlaJedT6G8eN+kOZQg0By63v7N94qP70GMMCDb1XGdF28Cxy4RsbPtjn1c
0+G+YXDfCIk/d2/pzfbbI41RMKnTCNq9yZE8JiTD88UQS4X1jfE9I27D2mfnOzMXs882SbMF7X/c
XitwTwUx1ZVM64MzBNp5jfMXCiyzfJEGTbAhldvT0gI8NfDqAHg/++aMLi295lUqTRCxoHM6w+2C
BIAaSu4+PCK+IH1V3mmikQsGBQgOoVhbKBNdjZ7gGbeo71B3di9AvdhSTiQvWg73fcwbvN3ZDlIm
Rger+3+EndmS4siWRb8IMw1oetUshBDz9CKDCAINgJAECPj6Xso2686MSsuwaut7b1ZVBIPc/fg5
e6+9XfKpT5FSsQl2K95ch5+tyVM78a0JwIHDyUuHxym2VM3MJevsr2uX6DC2yXcEqU57oH61ZCLl
c8cY5rnz7yPvL31QtkvaoJrWJx7O0L9/fb3kZDSNcVyE63W3u3d/xXFEsCBGUPdIHcUBR+XYM7e6
R6BePGc/mcZbezsPAuz4Uw+tKu2Apzk2madQHFoWQ4knvoeuH/yrE0wQN9v9lxGw1ny67l7ufaXO
V9f+TAegfpiFTf79tiSxK2j+81j+//v6lS/720leifdT0vTxEJMmwF573KFtZa/Zym5DhYYABhIk
Y8kgdVlIzPR0GJGc3kene8vdpDEmasziduYITseSnF5Mj25LELjzaL8NXNfduoQbToP5lmiGiP8+
j92Yf5A14DKZmAfTMS3MgEQCz/Mcf0CzfjDAoLsZesPDYTgGLcnENw5o8/P3meSMBuyTluWgTO2x
73sOt/Tu44OoESwoewYaHpDalGxyFAeSzySFj406CJ04f3VvLtrP5/F+T0nVXbeWil1C6Oqe1U8y
IGwYiy29jBnVQ2ouHt5o0QSjnTX7+sytT50f8++v4FdCwL++gW8FxOPY5oaeSJ0lKEQOSFqD8IXB
iiMyYQIHu1QgCA0x0/Tr379YUv5SxfUVUdflvqLCI5C//WbRSEvlnlXHxXuWBvcBFznvbIoi+/87
7nFv5Bxgo6INyS7L1PeIDA+27CYJOEC9LDpbaPO8t5+i38LeQ74YLSzkcqi/mLW/zRu9/3v0pLel
BtOKXsyLIa73oBbo+uiFRTHHgAdF3tEbLtDTXA9nRH0cJzSEanpDX+pImsrj3PrS2OU3/DnbT89m
vOeMICjzetjfFz0nB8sSJUPV7m8YVpcHrpvd8EGG5OCcZrgEEGoTbfjAdK1N2UW7kx4lYmIXlhoY
dM/JvESZxtQ3Hb3mDLMjjlsmAJyk2JVNqDeYzJsxvj4YFieupoQc2hNC/7xRV4O+ucniNRtqiwd1
HJPf7NdS/zCm9UrFsNQ1wWTPsHSe9sJ5RRdX5PZTWTz4YzRFVK0B8D8cSvPAHDJO3ayG3oj9YfYK
F37DmjeCrsMigJZkOnjfv/zWT2i6JSNjXK10q3abAfq6iRw/PiBz0JClxUM3hz26DLU5FBsQ0dhd
0ZdZxeqnuwDN3r/sIL8/Rd0447cdRNOfWf18N8eFgLYPUpe1LwGAcqUODGqUZLJ/IHghFZmiOKEG
J0m+Two1Ww3ILhfgVTpXPsh7uzsSbeSn3dF8U6vmB2SD4okGFLFB9+1xx8anYyZjdXMmAupp3Q8N
XM29vmy211iFKhQqaERxky0gfsHxFUPQhbR/upsmY5uH08cliEuarm0ScGFAfujdQhKtLGmMkJ4/
/+yPMaeZb8O+EcZrMk2/gZtwdWJk/SKCu+LLdBrtWjOnytnEk9ZtjdPrKrU9SlFcxOYVJeLsun1U
nc2CJ8m5LvKocujsRJ1kS/ay2lTmlf/ePHMbuGoiOvCyG4ip2wtk4wXcWNIz5q+hTI1oqThOcZA8
lm+HoyEfPUbDnCelk0iia8SaAL+c4ekBRT3hkiY8VHQiMO55uzc+rtbugRAbnRlXGRNgPKhAa6av
Tt6YSP80T3KLcRufCKAv4mx2bwgvAifZrLT5Q7HE8XNc7HWPU1ahCuc5R17jCdt20J+Qi1VbEjFn
+FsHerzryk0SP6j7KTvpfly9f+9U/Z8esW9NzTI73oRHi2sy4orILk5R2/Lcl5SjUeSiAaCuD/YM
6A7Tj5qvaIjQlrshqg3/ZOXe8m6xjH5o4f0F5KL/sXt+606eT8q7VHRe1DqeUwbM5/NuNzuAVw48
x7F8cuiPdht++f/+MEhQ+NuCQ+QmqIooq6Az/1xwenvvif3sfFzQWsMM0wGvt3rU3cNbjNx0rXJ3
bqzwQbHg6MbtuSbQT2eBaaYYd2qPz+7ODe3Q4qNEiuPrHH6K+bLCr/9tWXVnZU3LBTUZ/w4zLAe8
tmRxr8Fim3Gsc/vBkvswg2319aBAOLMSut/A1YQGJCe7DJpbiO70ND6ZDhB53nX5sEeZyyfPyScb
fG5ti4FhLglRm3SYYKSzPM+sGSxziBkDvjMlpqDjzrFk8m2qjIvYNjMH1l1YdWVy6U2PHkI2RFCx
MIgYoKnUJjA++Ei2c9hYdj1T3D1J6nCN0N/HFZwTdqJBf3DD43mmfhFXdLtSy8CRoIHV6iRipAaG
CKG4kTKmmc8B51l7roh+4cHDZP/BT0Vf42F36i9KPACYjrYAiDA8UUons2rY/9hsEGSiPirGJwLp
MD87LwAJzVByL1OAtbY4kDkDQb+i6m1ZVX45FvFDd2c83lW2SD8doFqpvdFlWZtfmp0GIY1cVvrH
eZHYngSnqyF9AexRV0LmI8Y5k64B1B/uukqy5zHTGMoTruvsxDZdF3+KtCofIUzEMSt8iB7Xclyx
LkN6DcxCV4R2IhWyq472gtidQceNO8GCnoFQZAAyqU3M6xiNnU7YgCriC94Vdz6K8y8utjldihLB
g9kLEufr6iG04L//0HL+1VL+XifRkJMlGs+q+h/uvlj3b9XtcjwuQJP5kb67M6qhczCICUo8R1eB
sRyqQnN+9PThqptxIQl7BWyrWmsB/dX6o5dm6ig8f7ga/K1nSKuQHLK+LPB/+rcDsNB1pUrLXm8O
AgLt24E+aGuzklhgP/Un5W6n+8+HwJun6049hwL329qvWl1rnklvfgpQPZbT+wm6SP6wMiJYAcFQ
V0x0tsZVxhN5d4l8IQr+HJzw9th4DrDQWxLxDPfwGgmKj/FPH/1YEPztRqH89hK/Xc/fNMqKUuMl
GjNimioVZoRDOiwxPuChhsLVivaNdcD9IR39m69xsuDaI2ow7W8eDXmOp8Vx9e8ts/+3T02Vjc5k
zScnf2du9dIkqcWSl0Si60i2S3Ia0uFpJtLbR/16TCeqNX2s7ouz/0TQ+TRPoTwRRZQ4iWDf129r
9AKIqqO90lHhItmf6n6tAim36sXVOx1eQBQejoKe7Yfr2a8X9v3r/v2Ff/ss78lb07LG6M2BluTj
t6vNGnN6p7tC93Mg2YPBZdD+dB8R/zJdYLhAGjtCGFFjxf35jB3luv/uvR69eWiznUfMn650oLup
FJVrRM9WYLcM3aerdacvIlC0pdPEW9u2z80NB4bjf9JYWEbRdosVImAsd4/ovBgW2yUUrYh2rmc4
/TF4NWvoeBtSvlzHGa6clWNdOItmg53vWzMEnx5U8hQyGLs0AgeJ2QqqCKaUo9HMsnz7h84SPsq/
LC+uQpoAnU2mn/ttKWeZpr5O9Z0HhQLjAnbhaSPYHdGY726K63B5c4UJ1lM6FOsljU9zSX0RcYGk
9b1+I/3Yxi6tP8rdfTXC9sHmO+0iOdiqByoYqMYG6USz59fQiAKPKo0q2PyAhDg6PP1qUWzf5n7P
p008Fs3wfXy4E63ufjDrA1bsfNBr9CC5e0N6xxyrzygfkC5v4+q0C8L2UgdVH3ayYeViIfZnd/q6
P7Wy/qKSghlD/JCkyEALNOHb7A/Bj/Bq+2VvHsOv7a788miK0lA1P67OhhOEUHeAFPQVdW4pdAh/
WMx/K380Se9LOoNT5DffRjTiTWnL51EE94QuXvVw3e0ugb1OVMycQJ1bRPv4k3lw4xD1FMIkwjPN
cwSzG37WtESdeSI3B0azPcIOtdbF4eto99eJSYKhsbzRZ+L+X+4JvvnpoFC6yuzP5WwI3QcnC5pI
uITxbWU97s/77d3T1Dmtqwc3NWzriiPb796gnufEVFJoNP51/HJepC0uXs3oNeU6fo0M1bmIrj6q
oBedw2ZPficwJUtC3mTBryKzaqoNlRj/x/2FqOFIADiNzF5Iw5lr4+iOXTaPxAD8df4p49qDEqXQ
AZd2N4LBzCe9bw7wrf62tA/Jwb/NlYiKDHU4Iox8VnhvTKEdPOAFx2qJN48j5q2bJ9ABhNMIlrit
mfpM8JBd9lWkthbK9D7pKkF2OK1ypBqoPdbowfq2VszKjwTZMk1+UM7Bgw5x1yhoXLDj3nVZjY0u
EoqOMvdD8uGYwh0eju7m9Oj9y+4yuAd9CFF0eDL0wv3rJJG/dAPoNzT4MibXlUy3w8NLS0sIzx+y
atWDdHL+6REELf7fL7ITQxqKDsYFBMa3fZnp4VlQXrIyp+KGU9i46eezdU+zHu90WaPionT+Uqfk
q9IM1YNCCKQvWNSyYcJaXdabdEbTAj0pMvAMv6UMlNuGcUn3JTwywvX5XK8vum7HDslEN9N83EGO
IbG/hIiEyFaJM0fz+Q76k8eY3WKB4+K1fHLF9I8DZYIhqnPSZX5u60PtYT78HsSI7cXmQss32dJj
3t9J29r17WZLpuvKeGNbNJP9PTzXXE9xdx/tPFQY9NrCVP64s6rv8+QD0enpQAoexmDmIamzIBiQ
IJIB3ygCLAwdS3Bygs+VMrr79YSejQvN1CriaiUuKvxfOLuguqobUpDDdHdmp2AIFF+icwBj3U/w
S3mAAVT3FfK0yp2SKDyhdwYd6ibb9yJnALLm88RZ4mLjlp1uUlRxVUgHWPUX7IWXjjbfYXglYPQA
W5oQ8RKb6f600Ekp55epzPxZG8CtOjbsv/cmwln/uzsZCDr6Ci3iDs74ncV0zdqHdgK3hbvZThiG
va2t3ASkwygf9WtGWiRWZu1JCvtO5XwzPIDs968+Mqk25C6W0UbVndtnOpP5bsnPWF+Y7Y6v9OSY
lHmVhh1Eurr9p5UDz9A7FLks2JUOasV7fBpMyl8H/MJn/M84a1PNK8KClhzLC7ERU6yHfWvinFWs
TkoMaU+u6/kQdIA8E0Fk0Gj+KGmNzd5UrggHFD5EV0L/QgMsD9hScfdnoDxq8yJ9acdpfokvzFQz
30jH/LiU4klO/ctCV+JrsRSzgU4Liqz41ul9QbrXzQx5Gyqj0ZsJNgAkroaS28MKeHE4rbaXbTJS
Po+zHg0uQhez0YNFYTDfScdn9FjF8DZ/6HtNJDDQewAs4ZEubVqDgFZum9qVsNTBkbdbkjbuowTO
VkVzB+xxA66c4WKD8YWuD7/TPt3t61yhneYfdwLa88NVGlGl1Kl3zibVQnHxdYvGoune7TFDSWu2
gOgN20htfdlvzWvPut6Y07Rf0oZbRpfSVnkvCEIffezOCHWQU0FX2Vd4Mpe93bPb1y0F0aHk3I8T
YYdwXeQfmV+Cm+7xhsD6JYj8H2ibS1ygdp8Ga5e9rqFjY8z6XKTzjCmBZGdQnfmyZGAPzFwCSSHk
eEfct5Cs4LilDAXx+hHh1oQiDbEFrkecv4qbs0JYYCqOM159jbASP4fD30t2tbZ4feGwxhOs7dmA
rozRCFstc6dPpok6yAbq8oTa+WhlB3btir9fdM/hq16IWMVjHS5HrMv2K79BgukCANjZHnIMBJTi
WeP+LMEoZxBsYMHvowvSzCcZHsgbCvsB7gEQNwdAHdXs5Se7Ab6HNXrWMQ8ET8AZwv1AmNc9OgnV
yW75s2nKs41BV9mXZ6chYUkApR8miwyJF2IdfYTYRZSWp099cUfn9bo6OV7jxr0ihLyOCQmqUd8N
kiWGtJRpqBCpVvmC5OFki05TKg/vC3yzfdyUdK+3FzKIjFkRylpHwNHoqWTk+/YP+hAc82n5vDrg
X+XEKQi8e0QVgEvsBsXoHb4DoTGTXyAMgplYoZJCpET9tulcNNidrxhoKUtKi3//qaCNf8R5/CKc
4OFCBkhs8CXX/ZXOTISJnj8vFhlknMbF9TRRhmr+i1rkF1zzUxEi/i/mnmaVJ1fEaLc+FYFEawKW
Ki96i1sH+zGHOMt6d99ImNk21dGG3i3T9iGH9gzI8XmKFJCqCCS5/3B7RUiBSw9KKTmWXt2zlQYk
aP+gqpwg9iW+0SvERrHqhLDHQJwnHB+VeacjQufNsFpAGMH1M0EoNX0Crh4miCr9GwqpoX6gt1oM
H376QQaTtgfan5HqXpB2azeT40S/2dTOsiVgPEPwv3uuwYK0tQW9FFukjtVgUWKSZ3DAYes9p0JM
KpOohu1cATrUUGn3FoCEhMzTZ6QCQdzJGfqMbl8kVG7wuNRnJ4mfEecsGRc6RfquFnx93Zegidvv
QUW0Qcjh2Q6Jgu3IPOn0hgMMcMyBkKdp1TlOHjtUrYz1nSNmqbnCmcYOsbmknbHyabgisI1Q090W
ycLRUdqFDJ7kakv8LpetC57ll7j7X9/67gpzPLOpdfTaa8vgCEGU1u7FMd7+nWEL0RyqIwBnfIU9
ISpt5QLRCViVFrwu7iV8IsI9TXPGJuXuOGiItAS2aFiELeg7ngtDN199PsLq5Mitazxw78F9zePj
sE1tMnn7nz3Vu302kxwpFhv4PSR/qr9psb18qbXfOzsC6mbwh06yNuiTfV2WeHb6XObpH8Feo/X1
nBTr+tn5ncrNFdPsy1FET+sNZS4jjauyxeiexPXpGN1IH3Mfgp+XjsYEJkpLJ90aS4M9MnMaGLQ8
IUwzhEBZUmBot+nlNOOXohlTP5yKcnimJ/GDorSOjo390n31iay1jphu3zJLyhfGF4/z6WGXm2Ms
rptp+wUiAUQLJmNp1AJrtW+0gTbCvLfpFU6Kwk8GUM+mcaGBlLu67mY3i4OH2uAdqXuDKHOaevH1
7ZHbQAeVrn7Rd6Ac9RILCN/ZT3q+BrsKsRPD2p5zweDUOMorYEB/ZQU3RKnZvcXxwFpvXh3gnwep
GJfz09siQOoo8SOtmiAEmnshPvTSTRpLH91J9iRDBT+58pGxSQ1Y0eLFhivUxq+QmcDZvtChdR/0
L9Gnkz02K4EVRvmE7wYg8JueI9qQQItfulkZbjUj+uCJmmyWe1fZSockLDxDkiEvU4F+US/Gorju
/L6eTJhsfEOPmvA73h8qU8ihgrBcBpHJfUX6kqF0F4MH+yla70FRLYUvwDPvtEPR4KpW6TXRlV8m
jKfgLsAzpuxpnP45xAHScw1qWVzJT6/caKAlOEagVG1xfT2ogYGWmSeM0ZSADE/gYAF0uI/OqwxK
cnBSLI3YrnVpU/VVG52aaXaeGTzaw67Jfh28Us+Q3MptsqlOR5W5zNW/x8DgS8nuz+oRX3btEYDJ
akPhfJ02Nytnt4Lkbd7a6IooYtLumxms+j4caZqoy0vpENWjHK3+Xt7k/n3f99TREWHDJIUqDLS3
Z6v7ZwzNTl9cB30QSoywbrC/zXPcpzMwEDrZ+YMMnOFx1l+LS74EnoBScEHxnObMkQlbQqi3PoEV
4XS4WPjj2LOhGAjwD5mw8+xyxzoF6YLKi90iObv19jFJUGSvb3e7WF+JCaCb8PLUi/24DSTQMpUt
9p13Th3I53h36tLtl4Rf2MruiU4iHUCBqK/urXIvO9ZgsT8FufeCemfeKc5ijdEm/o2Z1nc0W77b
2ue/y2Pjb/cm0SAMmrkFnhlR/9Y6UJWnrCS9Wp2f1qLR4fhkaPI6UYY8PTW316/qZQPWFb3UABXs
gcavSKiuowoS33tcfqESuzHFAjPed3NEuUgtXDknsZz/TflQNO7z6DRvv8JALg3qekKgGPBdPPKU
OxUpVQQ+gUzze6d97+GThatt0CqlA2JOjjOmz0gg+H/7M2SiRQUs5ukpQIO8hNL7U8ud+wxLU6F6
z3Iq/yJIvNHIGI4G1ZUVgR5m3Z1biomVBfcPsfbXeXezZjGVnZOdl1e/XVzrSjI4S4P7oEU+6/LW
mbEfP8QkgunAzNt73tb55+luKsMj2wSTY5GL3aC6DcvRk0y0ebmDDcgv5Fqp00d7xeIzrFS3gMbW
Lkr87hemiraWeKklkj695EfdK44Z0npM1DPyUCJtKV+oHdXQkftxI4WlYr8WVxLlYVN9JjCpuHAz
a9w/SeW5gYAeV6QmoLWEPHD39BMx64TORoyZs9e+aT/eMYU6s1wxrirrToMAXPnVEpbGXmCZHYwO
f0ixcGVKMe6T2mYsjuVUES2imAycYqayOheekDsPJcpn/CvvObzhC9okttmXJ56j45No815manfr
8R6piiugN6roM4k2NO8CuzT+hBXsupcAGSPKVsCXksMDxD1kdvb/SIvvVFxTmT0Qax9xJWDJgU1a
4CtAhhNpRWk3zStfOC8blL+/CqATgCs85paIiJVRiTE5YXNARuKVhzdKdiQnFNMbJWo4/w4SSCdm
UwQvXYeXECibMstaJ+sgdPr4argZ+qoSBcXrgNoQqohPwaU93MtryBF9L4Lb/PaZXcAqcFbYalTs
qhFNgZq6Dzk1Ne2drCnCDSGrE6/8DO+jLPOvSEMwWUO28g4OlD59k1KyeXXrcl18KkuKJYmv6EDH
WFooK80qKHoGT23dj3Fdw3E83zpSDp0gJnv3AVtYsqaIkgAPkEl2sioZ5cLpSu106bs9diZqjNKK
JRqeiyJUx5ikTmw56B5oz86EmKfsfOsMqeIgi2QIq9S/KykuMU7J04pLyEyY9Zk4nh2ZGJCOrLx9
+uD77jlh8Neekw2PD0f0eAlwa0mQIF+OEJHXJ/Dyp310qIlT5AEtjJpuWXkU3Yy1684CT+H7YEII
bO6LpKLr2e5tH6urZF5nF/8GtAIXlts2dr0j3mR7p6hbCUNo582sRQpqvY9EsjxuYCA/FIDGCb7g
xgYXUtSTag63UHk6wkf6dX44mUp+ks/FgRLZYCnB4KTgD3pTA7q4ZSRW3YQgNSFwUudr05qRgf3G
6z3jSSdsHfRyZR37lvy0qShUFGPvcTHHRz8wFlwBiZfUGM5HyYWSgmrIpeOjDN+nqP/Jj3uPSG6/
+FCuFqQ0AZPHJxyot0FaWX3aIPRWvs6ky11hgEBS5f4sq0OWAViuU5A5D47IWByjoSNw41PlHOWf
YlZOJgD6hvjGBuwqYy6RZFEJGMYoSJ7rZARt8naQcuxhV64/Pv5vipQq7j3J8PQz0dErV0U1WQCu
6Q05RYTVmykT89Gx2pi4nnwuz+S/iBQDwCotlQk1jUBuc2e7pLsnk4RkHWecs2CZ9Z71XIJU5XOl
EsDZ7+QQJEaXBeTGe7uuUMw2wPpwPBj2c3v3z+zQXBLczD6vOMkfE0V1ATefTGPOzJUFK5sEi8Q8
j9ruElE1k202A40prHD40PUo9vxeiUjdDfBYDsHqihbiaji30Zm4jKifuSlqkGWvdukpwQqmZQtc
FMgse1lXvJz36c2+ywHwwzY8DXi+VJkAT4qZd5RBEaERv1LvNTSFofpZ0hCdcZ14T5Kxnjlcl3t8
1UyC5aDH50IUdd3RQanvBOZSmGe5x7n5SHMuXwTckMekj/nwX6S+eoRHUb0QvxSqUKbCHD+NEnGY
MZNqBLsgaDWg1uELS5rgtqAGz4I0tehP5LsS18aErNfETz40q5ncBm+SAGDbuz01vDbmky+pGBbz
/kwQbW7A7PFMjQegEbYlr4ypN/7Nxn8IFiuh9VpIobSg/Jxvbk778emDAd+BCaWvs4cgJ3OL9Rtl
zzJNGufUzbvtFlbiFLPHa93MWQoZi1Q1Uxren00dCEe7N71prFtgt+e2ixB5TvLZI+BgMkIxsdMP
cU/mrLaH3yWOyg5eS6lHLiDqH1qbjVtxjxsrU4Vm/8ogTY1/NsovwEFt6sX+R+VSIgOeSn/VpEMV
04zWbR98o8S3Sm/z9CQez+JWInDBW+besfV6oF1Z7lzi4LViYPa5ISg7Tpo+IiGotTyjp0gYqlxH
5qw9QuhpmY9ITySpikefx+fddUfFqfpRfNJr4Ln4ELie4xjtHMqbItD42QYbsqPRdEAivpTqQGPk
h0eqwl2jP+j1M/UiyKAFuOxxx1YmbdAMZe72M/WzZfl/JD0XisV5kYN6wyHHt1ITudKQ05ClNs1O
cnO5V1VrCL7GtNq2zBDQWZUw797M1KhYfHJq3tngjApBtoV95SJOOG9Sp8W5vOcSVRGjfOqZAiYf
XAJPN4EZ0sLivCyOe9wxyNcnNFdJmOOoMhgw001guTxNY8gsCxTt7H0QPzv+ulmsKMiLHci/NT9K
/vjV8VsBhpySvzG9Hqr4tPh36Sn1u9Hdt9mLpndJB5okMOCTu9nMbzK1c07lKV4Kac4LlCCSoZAa
gDsi7LFy7ku2P3371LkO0Ez8eHU6Ucj364Tm9yku+HZOtvB1I8UulpjdfLCT9Py3K4KlXGgUEQgu
MPBaKQgu9t1U/EUYLuyqixvs9SwSq2r6uGDIZnQyj9vW0z5yugdQg6DUfmjrVo5OfV9ZCwTVoEEV
TBX6FJenym/2vMj97Qh12YJ0aRx3Fb5+oML3d1ysjsu7MdLCfldO9nUUOukn2T+Aj84Xu9wxUiLy
s2sJiLGEqOXi0IY8VlaNxJ+sBiqz3phzBXpDjdwHmIbS5QDB6sYUiqJy23ZkIumzWkinadUOHk4Z
5PS1ZhxT9JMklDrUeK33uA5a7OjjPQeiOi9JN6HPbgsvOweMdUB1rq9IsVL0Eec61I367ScQqkwu
rxWW2NrGW8HqaDYvIP7EG5rNvuvNwNV++dqEFLqbLcCg1bJJT1mrx2k7LzK0MDK6SurbLrMw3Ypv
H/MmDf3LoctHzAOyDdNkJgwp50VUdw+EbtVYSJ0abmbAS8on7GVvr6WTWnPal1FBlr2rfmhbkWYc
59zksqpes6ScZB9p6xci356NKRqqniy5NZhw5nI0QQ7Pu5cJdg5fv5oiOWkC4+k/dYesSJ2cNAY3
miM0dkMMOtOvGzhcnd7qDyNRwm6/P9wk1UNjV2SdmTYxuN/uVZeskhKlVzO3pnt+HbYODXl8f3lH
FOUG4D1ckvASimAd2FMfwbZgEeRz98mkBHZ17Qg59Y7Q9zAjBUYZs0gX740xP+5FskvkDxyFv8DH
yUTfVnyJVKco8Xd9BgYzdZBMyhF9kYgI2gYfKp8qjc01bTmnmoARBmNGsI2l8p09/JrwgqBAqngi
QKKN4IXApEKaK056YIzviMjbURvlMSimwRlG2xr8LnwJF8VYehDH8viFWxav3ORhi67sXmMq9YQR
L2gFaJ9E7AQGvvrGyvwuoPk4UMeUrBbPoc2Dg8lOsBLv7JcTZiT+LS49ytlmUU2y7XGgb3K3Xl33
2aJY3KPOhIZ10k0I1MnZIugr+2z8tu68vHZyDrEgznvEmJrVqh3Qxw8yn3M9eGJDJjtokHlkYNgS
6LGGw21cjR68TQFJG25N582sjx5TSKJ0wGnpdlLXZ5hFvZE21aYtgm/I5BH5BnvZLwcZKsfGZ8nh
GAG56TI8UEJxZVha9JxIeIUQ2UQ0r71qCLR49ATs1ToYN8PXAuDcFPrAmOZ18Pb6Aa1nJIG/jNRO
Cr8zgf3zttXBC+CUdwwvcUlzu1mDJSe5w4VXO30tr+P2bRKQ0lGRucX4Z18Jz9sCaBrBXaTO43KK
5FEW3N1bmMZX2A2wF7zeOt88uvsAL81MZ0mgTS+rlr013IP7RE+bBO/w5hMlHwiuHq4ePlvNg/9I
7DbS/NP83AU3BMqIGfEALi26vCa6znJeoeYXPhePPK5DHrRii+lrzJnt0tpyywhk60BE3OZRBY2K
kQbGlysTT9bRf4wZifKaRS9xE7t8ohhOvD7mLoMsimpReeVCCYMj6cSdrIxWUFdsB1cf9nkX1cSq
4cl0O8kSubDASFsXDgyBFiKyFjTCICYC3LT89fakgDk4I5NJz0mGt9U5KpyL23ipy9vmutUb3UID
Ji1d/xCPuqc4hBQFKQpFmGsrIAzj64qlBPKDnc+5o2+fyWNtyDBzkUCgppvr3CIWayyPaaJ6tQdz
PFIW1wkZk3EbNn5vWPo9VjdlnUfb7+S9/ItTBSXYqf6w756Qtb8gGlZIRi78KOhfxDYVDGKvi47L
AHO048bcPCmsMf9cI5IXCHx9BQTc0IhCeH71iPEJXmEyJegrPMePKQxl5+UXQInywdEGZEkEaw2U
9RX0Bir0sAIzGpoVyYWgBS5BGOq+vNO8O/PhzIaqMLg4Uqj7xaYJ1HUTI/0BHlN+nhOTljsRbZvX
plikcVcHTkm6WdJA3r3WxfDJBTHWtsfhi4LVuSz1DxFOfMVWxFUSuBJjn0D7ysM+Ghsk5BRXYeEi
pd/dvsA2gAuvJ1yDTpN+KECIIKz2Qx4XM2CmaAme0Wmw2GEuwtmEo8TVY8M702oV/NuGlq9D55k/
x6WemxsjUmPRE4mjR3TTDBrgKy/7CNOaG88IGRPQO/gUqGM8wi9X2JqDx7INYCSPyCMgTbbnoXmo
HcJL6GPeh8W4nhZcK9CXTVTmCdHL191z0PM6YEEVShHNazU6DVH/+/ooSyFhnKZZcB4WwXnOwDng
LkNllsUkPM21YbaXZ1KHxS5DZcaLoKnkPiNyYMO7XzkSIzSzSa33rD9KI22ImCQQu2+XKue0lmkS
viO+OtpjmmjWa/wgtZnSUR5nboe7SAdEpnHKdLFK6O/NT/oUhAodXd3hAfWzvTQyAO4L4SUiASMq
nTvEyhNbIHHJXdcGPeLLI5qdbfYyhGb+QZsviZbkPexUFDwOkiavCt8/dCPVruL7oyIEXCRoAIPk
vmwo6In+rAgftwZAQ60mc6jq3g0nZJwOAdlYSKi/6kBCr+VdPKKSCAaq/LvVDtCOLm8MmNvgxnNw
tLinvCjZ2aIZOtCfpn+Au1nz0hELl1m4QziBApftBD+uiySAE4Dkng+u3l13XEN4umdpVNP593U0
U7oDTP29781/qg/E/4gSwB3QbFUJvZI0Vf3lqPyt9r3ebsfn63pJ5txw2K7YwjCnyvuK4/JkjqTu
ot25TBJa7T+U3f+pur/95m+fcaml0rl34zf3PawJbICMtUDyHP3UFT082iyqLqaIgjXG4BYam9L/
4RX85VuGUqRKOggz9LLf6/6kbO7t68wrwN6EwYRXwTFGUcLWffRwIV191izghtsSZWy333oU9T8o
vzpV7rcnDcWaAHtW5TvA7//nk3a69zB4iXdjbhCGypG5fx+Mn3Sb/5Eu8kn//ju+fdK98qqJWfGA
IcwVxcw/lZE2EbjuSj+JJP/6gf72Zr45Icv2aFy1hDfzOjSAgVCHciw/RypMeIVm0ZZLsUQH+PiT
LvU/JpA/3iDqqz8/xOOlfRu9W2vQGjYBuR5o2iL1RvKQmu9d/sN9Ufzbb5Nx8RLVS00t//LO/bZk
9OPR0B5qZcz70eVTC3u73jafQjNGaPfvB/Q/cmnelizr2EpJ/hUVQ/nzbd01Wby9zxc+zkG1UGeM
oMf//gV/W/y//4Jvekn5kj/S/MIvUKM0QIozPYWC2//hqVC6l/n9EZf7oKAFLiAGysw/38bj9KqV
Os2Neb2mQAubhRifGS9pe2lZDSjzO08AbrzykG2VPf+7HN+857466JvrvBpQzzHkdCpmkQxIY9U/
OT1ar7cdBq1Ida8DdZ2G91kVnybasDcrv5786/QQbtHJ+/enJf7lKsUm8X9vRPv2mN2KmoSVV2rM
iR6qkMVYiBPSffEpccTStKA1KvxwfRP/tkmqgNS665sm8hz8+dnpWpWVJ+Wlz2/Dd1Bv1AGRb05l
I0GZCtx7fsoL/NtupGIeAICDJF7vf9spLlwvtaptdTx4F5zJELMm4M0WdShHF0L7LqaGAac15U25
+vdn+7ct6vdf/O0ZuV2Kt3Y5PfV5HeQ2ahDSL0/+y//p0Pkf0s5sSVUlWtdPZAQ9eAsiiL1ie2Oo
pYjYgor49PtL5zl7VVlGGXHOdNWctaoRMslm5Bh/8+EyT8Lit6lr3M3ofoq4DMdOL/GPgzNi/YBG
J3+35u2uiu4Hyy4QfUvSXkbK8abttqX91grjYTxEhQqs5t6LvEMd4AWiODLxM3UX/1j9uJ+/W4K/
X/mFuBvPso2WqrEFC8TifLhvkXl0VkKt9lw7V7XGR8DruyHz/YIvIzTZFnE53nNBNO07ZFI5RZar
gAOqpjuhFB0i44x79y74u4fVd4sKak2w1hFZlLXXtIam3EvS8WaaIeRQHHRnnXKvzDM9wkJ/1JMp
5XT0Sc6eOopqc6uOMTNEAQ4tnDs2zVkvBUJRcPbBqBOlgL9v7TdJgmUb4RcdQ1GdiEp5eQTW+WJd
i9nMDDc1JRBIf/SwK4KIOGogvwfLOar+fcW3j+DbBV8ewVFWTlpyj6yQ1AXcVfyKqmrt70t8bNQL
Pn0fydrsEJXMUEHjo3A4MpOVuIwk+Gk3T+3ApK9/GlrG22dsgqKGySjIBC/XtORzoUS7DNJp5Yzq
Cigj1MSFYBCeCPAm5hcOtxPxmINd9dwsmqC3IG4LbZWyRz7DUVwSqbAo8ioVzeq+LZjS1IKQ9crt
gRArJHkLVU6Q68j8oZ+d1/kMCcOSn7lA2gGmqPaHfny3h7Cj/2+bxPz9tgI9DvrttLFSM+QmIEWD
ieyvRiggN6PK31dSxVN/2XYRkrMMQQM1hZvvzytZj31xS6SLEapVbXWp5ZAhdiF+r+MyhVbELk/h
LYSZbyCy3wCvd19TDIvG+2UpOLQurXKA49ToMihPtt1Z7+9bU8SD+3VrSGWgbmcIMtHLDNldzUtm
qJkRZusr5RX2+WxICgZl1F2fo5I2KZpYpSfjIw5DU0pddZyva0g5Fv6HG3nzNFhE/ruRl5mz0/LT
TblzI7Mmjk010pWeEAdUWyihkM45DYvx5EZaBRvVZRE8PgXm72YVcm3wBVBqUxVNFTP722g4HuNy
It2PRnh1ThNxUu8cpIo6UhuP1my89Tf1C+EQWpJ/N9t62+xvl30ZGpezVL4nm7MRVsaI4yC60YYo
ixEXilSQgpEOrlVrK3Q3mEmCsuytlrB4XLflso24TssJ0F1B3tpH0t0ZCGUxwbjqHpg7FZhXLASV
rw93/Gbj/tFR4vvfOko7nbU8Veiocb3JH+64HXKb7Wm1QuKgUqk3x81pFWPYZjtctGkB6iM12xb6
3+g9TRDcJ1kQcJbl3pHM8n0ncFzkVlzPFZLnjh90c9vv1rt/3/enB/waCFjX6LZXjycjpKztPWrn
oDzKBhrZgHBTPzfKzYwMNEfM7FPc+G6GIXnMqY+FU9der6ur5218LO+MUO5vOrdw208Xl6DUnRFF
FyOSgB92oLeLjSYj9CxJkoVX7cvzQc8yvexNTQ/raKgwhhZIIzKWDGe6ZAF+PoVJiz+MmAGiVUJ3
6pMmqPLmuAT1C+I9HojEkvrL0rrdZ4fSRnnonGaEMpgQk1BQPJjVUh+Bwvq1OqtKHayFfau28fdt
A+0FjqKwTQblT7vlu+Eqgj8ZApCkSs8j5Lfhyla2VYsrVI+nGC6qMU4d1vgdTR/T8UYIg6+HHwba
m0Mp2oSGpMs66o/YBf+cIOpma8bpFf7YoSEN9/7Dx/4Bqh/47A9D683ibdC/Cp7EPGudc8LPK1m7
kpJYyEyGtyt2YiDXrz1rjT9L4RWY116q8n5cGsaYOgEye7jxxSVhfMvsHYIfTsnCyRCe2t+N136v
Z9D9NIYXWRzR3S/LeClNCHs31iO8mF5GhgNa01JBxRc6AMKo8P5T7Ee9x7ESH509pSah6DGxKGyd
sMVG72KggR89gljSwOJVSarfwcT14y8wo8mX5e+6EbRMNA6wHV1sp8xZHD//bsJv5iQPz8S7UzPL
zFgs23/26iwtZ5s4Mm8h6Pr05kQroAIA4wpMx9zr2goeeKtp/U27YHvss1Nvhg9yxCVoyPYWkNhC
6ZGNWH24qd8zyjTKBkuIZpiyAuf3503lxlW+PeL0FqaVHUJ5cH0bVnAILVQSDOQDYA0BOYGoFGDC
yr9JB9CRSOKzJP99J0/R258Rg7gTTsCEMxZ/XgbdprCUZLfhTqB4xG7cwyINHJ5s3/vFipo6tcMz
oFVISzzBlY7hn/Z1JwwcYEEX3lqX7mkq8x14PKt9OwLnuQBqsKE0RDn95JY6mT/4GOmJ5ebXLSMK
hg4+DlPc+c/Ou+53Rn6YxbfwojqI2EB4v6M+01fwrAUQydBkz5/rw9LXp6yO/CZRQW+VoWez8AsP
7pfeOp0fe1M6W1fCilv1hCecgYJwbn9BTU6RsiACfn4ISV4cEz2Yn9XIx7aXOpaBQlPCS5r1td5Z
t0A9uPmxq9O7TuwljoLMIk0Q/GxoTGBJjIrUQeiChY20hEM9myyBeElUb2TWID4qemDZMvoS89Y8
GAzm5MDRRUJxDm3LDmp8eheTOUBRPqD6XTOOWpsV1h4JoBby6pCFh9CFhbKrkOgUHx8f1e8DlOgv
SyweKF7J2svuVXrcy5fidL6FCuVwoyk3DhPSTlEA82e1aTETISYuIJXdB58SEs9z6ssosVhPNa6q
40/wPAN92ynu94cu36PbPcRet7ZHe5ey8Bo3WS/y8TF3kXmuXj0FM0b86tEqCc4No3+oL0mF1WYh
pVGqoFBMC7vobOfbEdWi2s3ZtqIQ4EYTI+KmKNOVO6XJaVDupFXhjyu3j3WlpQNE8c/184eI+hmx
/m4Pxw2TgBZFjpclY5sk95m8O9MexD+ONhA/UNnAfwFcUko2y8I57djd96jp7tCth8G+JPoOd2uq
JAZIqoEWFpP9WE1tTgA5vpSXLjJIFE3ws+I/jAjjqnT8dFb6vYFQ69GMsiVLhtAPeZkw6el+Pcfa
5R7uVEcGjVYGOA8sksrsbZFHfkquV+9gZ5qiskDJU6sertUkWcjdbS/vP2DM4WZKsid108Fx35Qj
X926p5u/j8PL9UMP62/v1ZThiiPPpkjPzfDbiDHTWV5KTXrYmmpdKSj5IIHql0risyTXsMeEns0+
7N5sq7137kx1vQpFBPBDNLBC2O1Yf51ciDgUKO/uzbkiBwCzB92wQxNMlgel1lcqF2wjLtC8/17G
5d+6chxFzW83/7JT78rGRd+W6Ghtmt4ANboRfkIQfZzb3imaFiv5yPrKJyrlsyn2CQCLQZxnKxzH
kEYAWkfJELxIbt+R9ANjMxH8mS62dTHktI0dg05epxZI/coVGSPC7BXhiUchIkVUNSzDmoM6KzzW
b8+xB6QOtg5Q2IetdbjCowU5GNOHUztZHceXYYo+8BAAkr7WB7cW1YSNi9S/OtDn+0ky0dd7bBRL
4KpbyRYvUEdeZ1+U8G7dy5TAEvRoqtlIf1AYJSg54KUA9vgi0D73kr0X64k1BWB1I+7oAxdPNDtf
3cc69OMwGd1pY5h2QPmaI2WggllqQhFHyOk2kJcxVLZOuX3sye3Z3Gop2CnidTmZ9TCRfACRb8JF
MLml5WkA1giu6wFEQ0eTHLa84wJmiIyGH1JL4uxx1+y/H7LxfoBqCEFYKFFpystqmh5UMzc3u3uo
9yu0GoTfA8pJJwZXvLq0r3PAoDEGAXh4jk5tsKF1o3KqJ8Glfx/tOmZ774P8BV2CHQEB0BX25BI6
/L4jhfGYI3KGaI0ZnPtW3fQeQ30Vfc3qWQ3cdhLqg2QJE4uOpUdUbMNxHlyW/fPi7waCDPy9tdM2
SSI0sli3X+tNG0s7Fo/7XQpZ3oSLur7kOZb6MO3h3mMejIEJxuv9uAlyzMeaYJ02ojrwvnPm5Klt
4CKAsNTR1RGdGynrMwbAhKYgiTGCWAmf7Ee1AOr4+NoCs9K6uzE+P5Se9UtFmZbon7SRBfexiVEH
zi7VqJ7xdCvqWL9SR9EbVle17zHcaJTaIV4BHf7K1sfeqQ0ZC1mASyMeFivwWXlv93Vqy424Gw8O
bbWqNKPWtfcAhFOCd9VBTa+xAUBUsN1a3vHkEHDdv24Nqu4ApLKBhbBC/3CuaELB71HFEj3CKtBW
hGpfTsMRijjaHdDu9y/JubbkOtiMruamoVq/LSDGgYLBz3vT0f39Co1Q7wwDEn3lQAbxnAPyx2LZ
ZthnXX0LCB9kR+yUWurotpCnFyOwrl0ZDzVSnRUIbji4VdXg5BMX3+a7+bUBLwXhlZ2X4+aAylbz
MT6wGz4cpS+NQdADIjyPpcbD6ad1NPYYODDAZ714mVfKc20p8CEFS+W9vlugp9UoBSf0m/0DJEsZ
bHoFS2H/kFXRHJSBomy6UDK9vANKl3Qj/lysJsfKrjurb6NqBAcCYNUY2g1wQ6AVW2c7LfrayPKz
xtYHvlHGZWX0WBUhrOkmAxscbu3Q3dfOANVnrjLFgaKj+DCVsBFlll8IGssBUPDHKm1dhheAlwxD
jgGI46Ag+PdIt8Ry/HM3t2SmsZD6QVPOMEWG9tteczvEJ/l8Vq6UOq+HSsTh52L4KCqjOY/KP4gB
5GwB3sNrv4VJE55KsigQkziXgz3mBgW3RQW2aIMK7e8gTC4X5X19rwzLprP8J1AvpAjRHeP1cI2n
MZHqnsVMQIJidSVw9uOqmddTUgl5fQP1lXgBfsNNBrIKXr41719QuqvcI4ZlA+nBG6ssSILaMO8+
ssoNDF708aT9rBK99AoVOY5phk6UA0DkZ6/sy2mGP8dDC5NW4pvt2SBZX8bJ8LiWlxHmcjHK7oV7
a0RBHqQN1Y+aQMxae/dQ4QBVP4wevXLL6M4GShMxBEgguXtpmFUAkPXIg+BJ7plyQUcBqR4NTiM0
X7tFV2siwEp4jn9SgxB1kDasmtS5BGpLjlAG2bfScbwGRtjZoqVcalHYCjA9ad+Xj6+zr3c2ISoG
tXMvb+7aEZ5Ds4beOo1mE2tSaiWr2JXbJ6gAdURcm7q/6UQtubNfaD15kgxvDWmuth/jbQOX2kHU
LLcPnW3n6iWDewO1phbNjX0ESuqHvtyLmtFgVysCCxdc0SDsiQZ4J4FJygMcZ7CMOFXkyb6O/lfH
AHt3acgN2Y+mM2Qtrl1OcWbvFlzqBoWTbQO2aPPRnk1RLi28Uv02tqYXJHAvoewrtV1dWVISaJ9X
WqC2D7W8Bw6ralZpNQp+5ZYCrFCr4fXezDv7Tt64jvVg0zq5eiD5ShV0fSsKTu0o0GqUcmO33Eua
QAaL4OhnKIo8Gqf2XoBQu7f6pX4CoHP0INLVIA4tBFxxtzgg4xyuer2e1wMj6Nj4gADjJ/El9GGB
zZ6oMtyqIg9FLQrisAMlkUQ7CxRaQ1Tk2uJkA7zcQQhOKAcPp9Ppgnyr+DFElKtnW8i4Q3YW1gfj
EkMK2UKhGhXZQiL3YYfbSrs9BpFcQRGft0BsPTQrj8nG23gGdjGwbfk4jOk68H5k/7FiIHrgTGF0
M45/wMlZrglNeFu0nKsP/o5tIMvozx4pokAvdI+0abGAcVuFoQJU9k55T/wmWiHC+FjYTI/LJFqP
DupTBJQ0DRnoWoL+r3BSogjnRKBJ0a062mMhCgbLrSY9dfvFb0s9vWLi78CJAEnhwxIgFRvB8Kmn
NZ2KTHSY2WFIWyN0omNnBUISb2WaLM6AOaJbYzrAtM9DQFY24vgITonOjpp82ONLReCbhfuawNVC
aXcyFB1l2nx2VqKfqXfQkcDbhDa3WNGEdv6UNB2KsryN8M4TTwsYbZ+PCnrA1J32jtoTXxUN21Qh
btfF1zCZ4OyK5mrqin+hVPASbrTkRjj8IsBYnRzsEXwQ3nKELDWONoD/pEpqNyI7zJyQAy+KGsJm
7AhelOfCkxB6xMITR1wB/i/oWJ5MZeWhL8v6icPPqoe66KrTWXZG6EY2RpM52vVCQgeR+/gJOEWV
zu79a6RIiq9Wy+Xq5OM10eigS2nY+CTb3JkQh1QwJt34eGOOOqtOozXfkS4XN3iy57CYni/Zmc/s
+RykJKKdANudBmBmofwd0+V7cgEr8dTFjdLFS6FhJmSQcdYM0JAsCJ9PnnCuQL2mBgu9piNnLk/O
aJAKnVikuwP097HwFK8llByaKEw8hImOUEKfYGsa+Aegd0Lwed1Hg/tYGQyEldZ8PrFsdN4dYbcj
fkf3NHvUqYWyjRSn6EfxVG2PcXpyO72SPWXciq7eIAwqxsKSK47EQVO46J07tFxYVzmIg6MEgpy0
W67EFYQk7a0fORLfFS/wje6BMnIE4WXLackMwYAzsWuQ9mtCpx3yIN8sIVwdV4UY27//F187eLFw
KaNDEJIG2rnrCi8I3tCeI9ypT8UTFB8wkxswscDJzvxHENUOvtU2GLrDUjepXRvb7m716JrdMuhe
zhxqWCZYKCGVhZql0pNIbwOAPS7xNAOcS+CDte7w2NHqh965CgEu3LXyRjrPQwkQsFaHmgB5fjMV
wFylLjfP/aRttQiEgluP/XbXhS/LdjI5totqVCtwVt30tnWrnXTQGAhQPOyhRQzLPaXQsBmmwWGg
EKVfoLhwMC6ge0p9NJsacvOyKnfoKDhB2QgkrQ+GHwTNKdhAl13wVe5enhAnd2/eFqML3ru5XZ1W
sx7AHrCISMh1NriQmR6jp6/4ApSajdRJssAGqDEbXev+o6P0LpO/w6FnBeGvjf8lpZdfzFl0sHI2
fla+4RgME4vGEaiM+JcEP0uHmGsUncUqvWRU8SG0pSGfPtcF2SM8Rsf/4HRnzpqSEy9/XQi7gzUa
8x8F5EUk8nrDZRnQlQSalfriyw3v7vtj8tjdNdQtrWY8xyBRAM4HewRAFQZjKTh3SrW/O0n5dM2X
DJCe5iWcA7jmcX0by+24dR9DAQnwtEzdU12tU9ud7kPD31eAhbRUpDTPDVKyn4CV2u/8q6WVdcw3
yepQr5Be7uMQS6X4km01sEx7u763m48qYWu9cPgcXbDE7o7DEH8GFgH2DR6XsFxIaneHc8Fkgm0u
S1Z/3e3+3T3a2+75dlsvif5cl6OtnnNb4ylFTJgBbPliEWI/F8NGrEYW42XZYTV3MTQY9LvCS+Vr
aLhfwrpFqFZ38WL5+7bU3wXDn731cmjfRtbpfle4raFQrzza1YUIB8Ln3xnLpxjQRCbY6SBTORBI
igE+eSxhMXZbH+7l9/H6x728pq+z3Sna3m/ci5DaFNEAsUAb8XixdYtNbFMh7OpMRjf3WplQVuR2
+v31Wng5fMJTGb+TGT/vRXz/2wkoy3Ppopy4FwSxeZGO4YXyGK82w6Ynnlkt3DhsNDvMjIgCBoFY
xYUDZdCao9jf6bAp8nOEMSGb9EmYWAR+v6tPxN7y9Xff/ZbRwKLs26h/LYUl2S0+H/biOV4I0kSw
JsyacO141sTZBn0UlrxebCNcOhXfRP9ebLcdESiIsbgHQ8XjDqJujC63J+6beFQMS7FNGgxNvDao
5A6w2ljT6xiJfTEwh2ItY4cEVYNEkIO+X865m3wNG/W/vRqX65OD6Pr/08ilHqmbpkqVShHrwLcn
tN0+EqV8tNRwLAyqRPjNdM9pWbharTpLVtxeD5OVMm4KwZocIXi/fvdDt79fbL7dxOuRMNvJ0rls
qmGbWFV0JHyi57+rDkUTb8UhQWFfb+DfQBG81R9wJ18+MXRdhL9fIv69d8ofUsXPEtOv5f/bXb0s
/2m2PezihK5hxUP1dNpeCFuWFVZ97FZi5BLJrohqVz2iJc9T+pM5EwlbJ+ZSzkqzA/VvuV9IwFc+
VuvFgvL73gyEl0kHi8Lnz8emRumpuM1UHpvJ4GwT5XMzF3/vNBrMaWJOHlK3jscdVlWfLi7a/XJt
VBjZEKliSwKj+fPapCyv19k91sNi45SWaV1CQrP690R8dwl2XcO0sE8hTfDS9bvzLTGNe0mjpPRo
SLVzLf/wcD9d4GV700uFepeuXACL5dqMc0ap83cL3lQRufdvTXjZqaLUUCNFEk3gOMNJTO0ea0Yb
6154RZ+kwd+Mhh/Xetl+9P1sV0SnjQ7UL3ehb+LYzNHD+ZjQevPgvzXpFf8bpefdtXjQpCIo1tt+
HC63wcP90G+iWPQ6usrosFNLVBW0ol+KSZfd/a7fdV0LSeZXzPExOK5SuGeW/ynUkt/EEhisgvtA
Wx70wHNV+rb0gY6VS2cGX8iZWbcXPbHweJxiROQy/NCqN5vyj2u9rHC7tDjLAExEODUFYcWut+LE
OR+s159AU+r7DvyvWS9z51Hc9VuyndEskSTBtJu0A+Lm/OHo6428hivOlIMAk7bupw1feZPy/NHO
l3klpY9r6XLm4iQX2FHEdj9diJ3eG00mnK7ngw8T+VkP+T1e/mvuyzw7J+VEORy4ouaNv9gSRPgF
hooN+7lns0ETcrloUvMfDe/3P+ygT0DyXzfwMvke6XHGUsKjFYECqgR8gPrreY0J9fqAPf7TWPrw
gF+n4QVj00spKWvhroFESjMlL2I6HEcrygcb1TdAfNaw/2bIs5j6bYYUUbJXctLb4AZFHNQOe0wQ
UjPuycbW8sMU+TAddTG0vl1MMm435ZBzMa7VxBcLG8kbhlQB9R37w7XenbJ+NOxlCysfczBmhbgW
KXgmI9I8RBxEmqsGhkP9dX1YnxAXf2rj211HA85C5UsCWfwyVsvF8XC7YxHAgRLpq0NYKhxr/Hc3
vu3Fb5d4GY3FzHxkO4lLaNMDidpt7++3/9CC17EnX/ano7bn7bN1jP0JghTH6t9XkEXo8ms+/deC
10F3uRSmFFlcgvOmOCyEvdWKElGfqOrvK73dNTViJ0MBQYLj9s8BF+1UvJ5jWYPAOAsQAXdUeM2R
s/77Km9X/m9XeXnmeyO9bPYzRQvjng7sH5FKeNx/X+JTQ16e+R7WlVYCSBXGc8q/UCX0qbk2O3rl
78t8aMnrwTLW4/t5W5JEzLRvIRhQu8JE//sSH1ryDKq+rQFbeTe77bc8EhLcvRwjoQTgcRnY69+X
eUMMewaW//fRv57zVPmmz4qE6xw6h5CSB8lSZKch2gvxzo8Aqfdz8n8Hmvyy2iTZRZc2e67Gjjyd
svmTcyYby9nv72a9fUB4a8j41ygyZuw/B/Quju+mdii0MP1K6rjpYjAFhf3/7xovk0Y3T5H6ULnG
1UV8Z1cpdfX5JyOMt6PgWztepsxhe7inD50c2HWocuR0knALw4LMRVAs/m7Nb18SDU0XyxB279Rp
AT7/7LI030qPxDyKNSDFLTAV6pagQGSAPUlTd+Ug6cuTnZvVyLGR8538fXnRkJel7sfVXx7Y3ZLV
TH2ceGANkfa8Ow8n9T4d194tqD+u8vLIrjcz26q3sxaW2mZdCZJ6DphzgFhHm7rxaluXQPN8GCVv
RjxnU0NX2OpAWmkvI166YAwklTMuuaTKg1jih/dXRM/86rlvFxCbyLeFQt8fC9mML8/YXYSZU9zK
ntkttnCRaiPmE9alczQmniUT+2v496N7d3r40cSXkaNy+I5LN5oodikRHYks9h2XxRJlMjIFp4dT
/nTNN+m0H9d8GS/7W3K96qLVxlodwUGnvgpet3kuCXVVBJn/buKnPn4ZN1Azi/ujoIXS8F4Hohog
Kfb3Fd7Fzj8a9DLT5dnmkEsml0Amqyo87clSisJdryPqV2SSlSp1L5ut/0NXfhqgL1umaUrJrqRz
4f3cQGLL/rSwfHj/X3HSSUnuWYn3Ly2lyWn+SfD3U8e9BkmzS8ksjntGAtm66YJUM3W6hBLyxW4Q
twJoJXb9XBB5ztuXaWeWVRnUhiyOx8rLtDsp5QPrdhmlbx+Q1E1xDG82wG5z0zw0UE3tz7beERtA
BTPXFgxvFYRD4SHzrAGNTKspYu5DOWSFlZwdujfw0yg6drAbuJqOMU0zF3w6Ur3RYrMyJ4duKchD
y9eHUj1flMPNQBltpudF3uWnjGm0uIChGkuprQgtcycl7DnaMijDrW3MJbCDMMqBQm0dAwkhiuuL
e6hWdJw3GGDUViEIUKqMnZhi2cY+XW0FshjFDr4SOxqFUMrIFrr7zp5CqmSfr7W75GS6E5eEsFmG
o2JeuSLIePU2ZqXMmhPZB+T+xkcUGSlfLxR0zFB8zUDd1CJQ/umyQN3UpPCMpvrVQbK2NL1W9b17
ASCNY3hmo8QNTjeTbDw4KOHtKwpkBsPOOunqKANCDIpP0g/qE4L064FahiqjY0LSRX5ZUW67rXXa
SrEsQhPxEgsZkIWzPR2TBa6PpwThcNwyu71QHJEFD8/CmvvJHoPvNqUUTHpelJuxn27zs1eXU2Jv
Bd5g2VlxZFySRhbZXFEmEgkWkuR2dy/ACeGmWiNviW+3GLYenNOIL1Njuop6k7iVNhJXke3x+3yH
KkYIRCHcO5wMF/cq/cfb9jgjCkgA6IDes8TCT+L/K9LVMQn3Ho7Zu4onHK7JIt9Jaj8/JZ29Im+7
vFYaHU7PZOdEZpeMAQ3skfg+V2KWIH5+hcYWN36xVyyxDkZivX+JfIT6bcqTHtCBHSy4BmlyhHBr
RUfr32jK0luO/oEYyHmQBOAkiaMrNUuOF0EAiVrUvu1goDoDvrdeY0Yet/F3zMVK16UeoFeGX+sv
cslkk32+dqXAd7W7M5dZ3QXPr5KnV3nxta+o2hUVrnVf5K363TXQgMq1btZmvbKO4EoZWwF+G/HC
mriFLw7T1BuGAl2T230SFMIb/bnEUong6v2Ts6bCWq7kgEUF0+xr3f2UwnhXxhNaFsRdws9Qfh12
GYjxJBfryGOJgncJXVaU/XH5RdRpXFqqDXQ4BR2FGXkEUY7kr1OU7D01bvC4ICbBvaP+pwtxVyZi
jGIWXRYUNUSx6tvuHvAJWMPcoShOyb2gfIz85EomKy9U7+kOKvsfNrI3e6UFoUvSRThpIcP+Mx4p
ouslkQ0aFEE5CgooIwZx5NXLkNyLm1Z475YHcaPU7EjVrLYLNoHQwil3ygha/X0n70qRP+7kZYmW
C8OcaXvu5DTO1vmwaGVT8yJkM6+wtyLnxIkqc5CPLXJnhoS35KQzNIBt6QuBSG2cdk+ajaFQnjmI
C2snN9e9TeKi7g1viy5Ff/zD/b7ZKaFZkoCF7y9D5njpuUdalo/WDC+aBzi0uLcJS+O8pdcxhl1F
XfBpk9nJPki22tTR+f9C3ZfFGNTewb8DeZRXSX93dLCaABwsNHsXCsgNso6Q5j7E6tTCfsecQuuo
DGsPczKAnT+f8V3faKXzQZbDTVgey41rM/fScN8r5rC7PPTewauo4W2JcQ923OxRZd/AZwFI9sLq
PSZaKw3zXjZF4g8ropXMlpJUNEb14O4/FlEzbhhtbTlrK4Ci2SQyYPNxaLRnPiXFAMEAMIIM/bQu
97LlZoj1aA9ta6dcR00FwbysAV2pYyywqMVDJvdUNAetioY1adFgG9HXGz91t1XxgwC/vfsadc8S
iqljICFAx4LCs6ZXoICZa7k7H6+pZslHF9GzWuYkW2RDI9jWrFapVizoWjX8MAbeHPgQBJLwD+X5
Y2HwMmZjU50l5+wgi5SPeIkNaAGubAGyKwx7Ar/mdaDBTibzweDC0vnvRZAj/vx9M09y78uWyM2w
VarIT1Dmet0S00ek3kxuBtQd9zNWvLHQ2FqER8dmvffYVXoCGZXgmMzOg/3ZANaHqOofnI+lUdkS
bf91OxQokNqCBYcsxs9Rtys2GbWwlL5ZJH7JlhuUD8JFU3LqJpuAeOE/z4YBIJ5a6M5Z9xH1BOAl
yuN1UvDk4afTpsADytgzJS5bHLs7/z9F1NrBhgiZB6qu/PV/oHwLgVaMuBTY9JhhBBEE/dloesQW
GM1hIHht8O93Cgt4JCJIzIWAt7HsQStMQXXhC5M6sVxBRB4pacRs4XhImuMjCb4LZMY+LIQvebg1
bLlwTmvCH9Kg6lq62XtmLW4B7dMKRFNUmYHKNGkTu4CLb3ZVf+IZhJ82j6Upcu0mQM/yE1spPNIP
mKkSDnfpAfTPgLfhB+LGcFP55CleUSkQsuhjskyN3WMs88BO+L3EbHXsfMLK+++hpOhvB7aqkevV
LfSApJdD4uZWTiMlyeRwPyT9N95gNwXnj5Di7NBjeeuxYD1OdFxGMKE7Nk+LuLlfXQdxy5rGsL6W
8ahc27e3CHKNEhDgAnbwoJzTVhC/4Amq1UdlMQt4YiBN20RS50oHSC1TR/QLj/z5Hw8WlLfwrF71
Oh0CFrA6HoC/VsODlMfALjAUX6AHkLg1ImuK24R5DyjX/HNt7iqHCt9si+CPTGzvwZsBWRVzksI3
oY7nNrzGxR090VtgTM8Ow0nEgJ2V6Xi2yKMTmPA4/p1L+CxIyes3qFQPwEEEfYEFVHgB7Egdvp06
wWDQmkyoGLUC0JL84qA/4FMBhKRu1d+46/5cQCoF6lKplj1Q/FVh/oqpRS3qCDQmYVdqD86dUxfd
daHmziEFes+OwwWppMi53W0kKqfZR3UIWXmThROwf5SuoPDB4RHbyLfUxMY0S7tIv4v1AzJRRXI3
IGcFThinunraThDvbbfFHBPpAiaIA0acz0QC4d8L9X4ADSKdIFDGT10JpiaPBfkWF1IlH9s+3uuo
Um9BB/canJJF24HLgpB5xsJLgXoVcNnY8TqUNC07Q6EUGjZ0UnSSa+LH51Q6xJrFfMCE0s5EyMj6
MYP8kT+/LGYHvWdrPsIvlRQx06SCcDmWPvh+VHgqBKYCv/L3pNHfBQRCmAjzOgj5rMA/+0/aHM/5
1phJYKlERY3zCOMpcqscDZosx0eWXzBmI69TY3SHXmPUEHW9BsizebBm/l8q9X63P3f9rlgGP9wd
/KQ36zFhq1CHIM36a0rvdOVYZDvilYrO2gu6fEq1cUzsDWK6WThNgceAyMOzA+3dkKuFK+BDrNkh
E+Zu8+TxRHEXTCmx05EMvtujUaMhU5mlaCgOLOK4IyDGfBWQaoXHJ42fQK0WiqY70KD/4I9ghwq7
Lx54Y0KILqBu3X4rqbW66y5LPwc6sY0Ou+wBUzpu5nRVBKK7TLBGY9ngXd3++kPv/Dbp1OiUb53z
snfuNudd+piZEmkJ8eTqQ3pnStMpPXviQCRE0IBwgX3qIr7898CRpTfpMYuLU93SDaHX/bJVRvnp
epbOO6iKuLutt+N0tLs4O/QGDAe7HdiyW5DkSeWETyVUbBYPzuNVg0l6saVhBKGaZwHp0xcHySem
+R8UncPl5AmqmQFwFiDveVaDhB1xmEv5G0cJ99R6uPNDL7WxaATuLQDrc0HLCQb83cALgwnECylO
yQfIYD4hzgK5bbFri7/FXqey0QJ659OOXLJ15MJjycbwrfahn56HkR8hBZqspHFwmaa2qxDM/pxh
lwPQoR3PMTSTqqk02InU9pXSuVnBl0ERMjrwAU0bUVsJyz6EwaY4luEmafq3heREo+NQcu9YHnYQ
rEZUqo0Br2ZUM9CfmrNVbQmULuYvEJsG+BPdl+pyF8Kh7Rqmk4Yp+vZDw9vUoNJji9zYrfLRZXJe
cxNJ4R8JOdCXty+aY0ChCNAoSPt66zDXbLWuuKZt1eQclzYK3heyLtwylATEXVkoBoXSwCSvPIPw
tq0hnIHtHWFHkmLOais0hdTSJcjL83QY57h/VsrBNfKKm6eVvce5hWosMfcu92XT3S90nANHH7rd
+HV+0EG1oFOBUiybg/wq/aHtj1F5m1zyMA82tRIq0NWSf0QIuPAkWCbpmC/6Cj2zqd0wbrhUtYAz
JNJNGjrplyrOSzW9mnWF3HXmHaqqf8IRPfN2VXW0Rf317Mm+PILk7qrIbKsVXAwrauVUFXIEmXfm
5+BHLMTP5YPEvbWR1XWv3UNF8KKkJr/rs6V4QBYDvB8ReSm5qa9VdPdaBSfu7itkLdyifkCUeucJ
5OoJCL7kb4IT/yfs5LcuRO7KsSrhOV/ybkNExKja4sqGOPaxVrBLZw0JnmHZEzu2eGko1GY1pfpA
QFv8zrmWzsXXFeBYd1djZy95RhUyIHU5BZpawvVyX2gGfzIQf5MHEzLFElKDTAp0NiURyH3btFVD
krKNriohhKz71d7v+plUyzGjhEq5qdwjyAnIW+EphsPxzVUhMUCgG97bjH98AbrRELWUPf+fj7SH
rZMHdQ5jQr0tEoazAzrEBLu4Psk10pGM2DLXYC6gkS/JTfnRytDovDpZa9bc6m5hOjnc4lPTrKZF
lSAcO/bGLdS3DYjeuH0Wex9DcS3tACzDFIwJZRl1bU4Jab3NfBN2UgM+O65dmMhgO2JvdBfFsujk
RPOSVIlK7hXLth0+szgEGLiLqxCKKX8Slc+FqUpkb7H2xETC23exylYmj6OL89PjWE9ZqDb23kR9
uZFAGpg5HAmODw+726SJQoxMTIoPI1U6zY7Lbq5iuKoMzUuN4wLUNdZUxNvLu2qKnQOqzdB91wpO
iPULXV5XQjx94ZnjvXwt7CPxcSrcAClqkBvehLO5sqso69tydsCtyo7ulb2EB2vlrNRJXuzILZ+E
TeSdkH9jG8R4mLwYUJWIVEx3i467XqEHcqtRktHY7l9G/8PZmS2nzUXb+olUpb65BYQAgx2c2E5y
o/LvxEIS6ns9/fkm3uechLjsqh1X3IDQWlrNXLMdI4VmJF/U4apGHzrB07UaAj497imZNh/ML9Bd
gWs8BjDTWrdutEwrrPp1OS2qb6TlaqFfPivZTaVTS++b3oIENZyG38QVbt0m0VJUzNOyzV5zYZE6
z76FdytaqWRMVhAlLyyAuJOlduj0lUHhL8VQ8LKzyL+cc99h3VC8cqhfG96l7DZbJtMSN5aGffSq
7qf/MpbX4WSvkF46ztPXDtrEm9o3HtofLjDayLtoNd/DAEKFentvwBwH+dkv2B0rZT3Xa89d8gzp
9zlbtWQoT777pS9uwI49PXFhdF6nlm9UX5wfcCQe4JnRCGVB0DgF2CRQbVTJ0twYHAenpUEJRPJb
h+ACjjC4/VCvM3hgV1T8DrKslrD6QA05YLY85t1/Ljjk0NFyyLmsk+V5DKIf+PutH3CZDsaSj5S/
4bWembub07hqqZ3L/Pqn/hI7W9X0hbUH6BP1YKnbs3Hsu5U1CPoXg6m5d6295wRtgbh3cCV/HWHy
nWllEUPN/tXGcWguQ8qQ3EWCx3Ne1K+Tt2ButGnhcaRQhJWy1D7RSS7K/tVRCww6oF5AvyJh7Cu5
kiRu780kiH1TdxC4rgX3R4OwovudIMBFlJ/XOSI6hzsk4ytfNUEJmSxswzci5LWNiHhIEvldADnl
rwIGBsENyv3BJR87XSc/RTIihX9X1MoFFCP9zNY6SL+JLz+pFFmHT/IXSPY+ohqR3W0+Ptzw1fyj
F4OzSwo5fjFNB0LMu/KOuXHtjqduGr+1626nB+fv5Xc1GHAsAZvNoabzuwtOcrJVd2ZA5b9NTfye
3yhWjW+VryUFq9FtDeYJl0y7fA/VDEEl+2gG0S2oXLvwcN5S1zzhiIpvnTs5FvN9yR3c45l7yn9g
X27LvRvoO/k7PMa3AHx0C3XnXu4iH1B5CxE/cQLrHLvnfUjdPgfrXbLNHhOaTrgvhcX74dWh+MY9
wjl4+ZD0W/7367fWvK/ShvwOu5Ic0C8mTwn6/l4O8PEluXQZo10P6u/Vq9xSbh3fAmMBgewueyz3
xK4SHr8Esl9ulO+lK+FhAsRf3aWP1at3Fx7ksaTXCRiUZ44ABoi1JI+x977m+2lHG/IYyRaoIjhc
znyXx9ADGRzRHBI6JT7pk/zOO6BKmHDLhAf4ddfmUT4CfjXOv3YtF533DveV2wCJID+mHZddHo6X
6Lo8hx5Iz2gFDIHbiRmVTnfyPPIuYLZ77U7qZoedRu0U7OKBflQD9rp5VDanLX8GUCfxsvVVuicK
kPRBmhp20icZRVkzxuUqfj+KemT/ZAXt3YPcVK4UFaqpeQxZWh1/qgEEsYQaeZSACx/ke/nCCfbA
ez+LTc0VLf5OGJSkzFfbFr4Hnh/tr7Wt/aCsw2dlAwkNKkb7Q9l0u/rF/glrAkJzk+wn7t6uM7Jq
IQeBCITPyefdh5rmoK8KuAdlwypobm8lxNkNhcTY82sXYuZNwf2krLjbNbvw+aL0raNXZ2/71vYU
KFJrvlW4iwLSUHGjrGEkVdbFhpr2t/4i9qP/CvRFXkVvBICPgj8URXlg2tkIJl//Qz6Z3cjTNew+
2xfKEkqZX5S1QksgCNCnei3tcP2NQY/leoUnkGdQeE8/zIhoWnF44uym2TFMm9M+u2nXBFxvuUhZ
FRsZM3nuRBhxFzKn8qV9Bfb1m/RF7nsKHDguGrKQJCLFeCcYNDJw0PzxQoc2Z209KE2azYnLug34
JP814CrJDIpmDIcfP6UheeaK35x9/iIDXdwUPgHRRJ5iI21gOzVg+fAaP/7ny4BtQxqTp6QBCFyk
tlTG26DJem1QR+/6AIHY/nQvjyTt2Jd2ZCqkjzDbbtMn6Z97LxNE7IgucVG9Nm+bjXkr3RqWjwpD
Lv2UwU4CBf6QauOxsGGmxN47f5f3YJRhwOS5aIdnkTlkPbIya4iYlnKD4QYtYD+shfcHlguD4V2M
EK+XPkhrnGvb0o+2qnx9tfwzFCi7HLKfAaockBHiwP6l3dewUHQ/hhLmdCARtuZKeZSfOS+rvyK8
/+rX0q994cYhuW5r/DoF1i/YNSERYn5lxcnSAN9qU5sryLK38w95YnkwnS1ElSy/SfdtTJjL+vY2
5XcsGDakbIdmFz21l8vV4LSX5Sn7Rpa7LBDZ5vJdJAXcWYg/mKzMXXob3ctv7V5w1QwoqBz+636L
0TOSmVWujX3mm/7wcF5TXrWD62wrX8CmpEG/4UcWOPcZjFdgVN7MG4ifUC2hdJLDswC2ctz0mzSQ
8SMY70MFtO2xcsYNKEZp4DC6BLo4M+WcBIEvkEU5UC39Zt5ANPxgwxPTbJ1g3HUSRwEPM9yUG6OB
LEHfzsAlmNvhh9hLMkPhWoab+5I0YK6AU/BlEtrNnAmVCYxcNrxE9abdyGQ5AJ+YW/sbBpe8ekM3
KQyvN9C4cjOLd8sNrBO+cWthlMV0P+bO9jbmuhq4B4JiJjezt+1Nzy3lKw4MXDC3MUOT0ixv8VO+
m1/AoQuig+ObMDCF65r/3J1WwjWvrfKbcM0auZdegVZH76T9+Z6WNvavkhvrX7pkQUF0eWNRkdpn
l7ZZWlwMRvsmecpvon2+AfNlNdNVOu+7e7kVVHtQwm/kiRyooaSrMDTdy0QAVSTWJ0rOxoT0K75F
82SdiBSQrRs/iTiRBdj+sCG5Mdi+bGKyUGS/vQk+sZ3l2JAjRPaUnIIcjXJcyUElN+SCY//CQkSQ
IbLks7IHvY0Or7GI7oLKHNvXDyKCZVsXCNSO+mvOBrlYzgt5ERGD/GU3v0kk5ARvEUF70GmX8++n
qD2iBnFgPcjHTGJr0vtiA2HPJnpip3Aanr/L811OJvZFzdEjHGzyfO26fzlti9e301tkvcdXAZ4N
2sR6hSDhWXDSAOsMPKEKToq9g5DrokCKKgnSyXrc48nfuSySmFmJWPlvCykQeRBvw40WGEHzAq4r
K8DyT0zbRUIwUTNMFhoYIKVAqmxlRUCxx6zlN8gDrjdX1UuEfDK4aQSAXrwddylF0Rd5lREY2sHX
xHsUbr1481G8COpW1n/Nhqk3p6ea7+2NLMIYaNnLVriRjSALQ/aRvC9bQJa5LFCdp5CFL5tDNo1s
G1mKkIgx36hwzoo5xsdz0TyoTuJrZKJVAAnfVoWMpBpw1J+YOjla5H+NBJOBZ+Lhx8O+WM83RSCI
tyIepJmenUMF+tb85jzIvpCdKjsFTJP1DMVWvAdXgAXerd++vIOMS7fO8OfCoLUzAudoMc4yHvK6
dRThAM+njDo7Qb7CtUyQDFJFQse6hxM24raW3+/k7Q5Rww12COsdxGh3RlC+yuDKAdEBttT8cHzp
gv7FptOIhEP7X48cCLc9lcdA2Yq05AXhdEPiEVjjCcrN+T8boaQhIczL4Ap1kciJ6CDTVP9ny+2Q
FfI+78FCI1Mi64DE4n15s9W3RQLQlPZTnohufO+Ri95h+m4ExX5aKweD585w/OA+2tWAMvCHRrG6
ctCCeC8Yetl3GdD8hq78Yml9i6CPw1exCjFvrMDheilvN1eFkGV7h9rPOBeBS9hmfGm7EqcGdRuU
NO+yvRXE25QvbLpsn+1pmf8Q+jJ08puF1JZ7GBOJvdBWwn0n372fMi0Rf5WMYb/jMRj/fuccZLJm
Wd57ebjkVa6SiZNJl74b5dI4NmuZY3lB3i79didzKh+QB2nW0V5uJ6/EPAr7YztDvrmLtxbmm7FT
Xwa4mkp/pF0ZvHEX700eTwtguN3Zdz2AFdCOAUrZvZh30VY7noiy0v1xZwFxZQTptq+BqJDr3a/y
oNMLC29HDOxbwTjjj2XV2B0sxSlUUNML+3OR7o2jcRxpIN4mjzwISGAQ1TNrsmtlBqWnsn4zGnbv
BognZex0fFb0SRpVDsph5qVsfxkrxpB+yaDIadVdZp7npRuVdIbRF0mjyaqgFfkgOJs6qMICcrqr
tt5RZY3gJtxntGfRgAM4R7ofvosW5DEVMUN/oq8eS0fbyVZIt/mjTLosqmqvvzjc3Ti+TRHCDuVI
ZJZoRrLaZW9ZP2f6EO+b7yGD/jblb32OtziKov9pSGbHOdp3I579i4RjXCa0MBlAOsZPebC3Toia
ZrHE0q11HE8go8ga4MmPMRfP9DN/lK0qC002KxciIy/8edLIATLDrypLT1QG6ZmOQlciKGVRXHbU
WlS86U7IW4cfIiXeznwpJM9XLqRw5y3ItHLEmZcv1Rf/sMtxWsvRjHqHgF+xG7SdjJRykO8T1NdW
ML++7U7pm1w2sH6lFzIuOHx/Nrhtx8ezr4oXYZf/PO2UrY5ijfKMHnxr+w4/G062E2fl6QAtK4aF
nIhiRonOXqENU/eMDYLOjeYfQfUnSpWYAQN6PjqxoD/CKi4KvOja0OJhUoXPHzsmLom2/zpg/r9b
4soBo3X9FGmVBZyilMX64nCpUIpMfIiiPW3y/0QfAjxXFDOiCxTrB9FvAD7WGrpgjv1C+gvWhMuB
LwoCpiSWxJvFxuNetERxSsMDyasfd/6SBnfdeZdQIxwtuuNYl9yQP7zSFYki4alUpm8F5WKn8GBm
fhSt+9oPydAptnX15BVPenyrJz+9PKjabWLcnOpp9Uk3/ik4xLXjOhd4cMcCsk1cP390ox7m1swo
+vgGTPgyOYH6rKD+58ONjVdzJIrmKuHBiF+VIQo+afo9r9KfTV8FFHW1043MsqdvZvZF0V/j9Gkg
1d3VQEvfKTrYil23GuIHJzpUzdEE6Lt6SPJP1tC/1UI8v2cYYGfbJOJYrsQd/3j+wUqdsw7Z3bfI
gXZdxZ43SCA2jrmZr5Um3eUFYbzmv1CHxtd8nqxPUvqga6GBq3XgEZsg79oV19p1jlyvDta5bjtA
ax/MoNwa65Dv7V4CRLj2ne/gyPEHLrGdvhvXBzOwcTS9+afAHcfxJIoiWLE6mqIYW/puvnwXWHL5
XL4Vx5ncLpKQABEjOerRQxA5YN+iGMixI2oPmJtsGiOCG75AmqPlIDccDmuCaP7MjhkkcEXrBDje
TESx8SeckBLFmX19nYbwywA4auzGV02gGEW5UV8KZKOcFRgNnBAlB66cq/0S0SR4O3zn1NR2+jon
FpWuJfp02uW/h42YaSJRsLnXHy8+/T3h8de4XwVKzSwdx0hj3BNcaQeQBRmpFChAHXlrB0QwRP0u
8UKKg068V+IYm/B+inkgskLcT6Kyi6frzeRlHi7uTJyQ4tOUj4onjZz4eZNVS7Crp6XcDdPYu7Px
WEa34rd886qJXotN02Nk5BeH4cXVdpld8XrWTGEMQH+K1iYThn6y1c+g8oiYlxdEESKlE03DCey7
060MtahII5olSgWTKUeEE4iSJXqEqG4SsyMM9YIPX05pTl6hBEpRbXBIPGLOoSyLAJWo4bgRa5vI
EXJWIosicXUUayKMnE2qT4nVWv6XRH+jTebLJy6aKj/FdpU7pYH7S8UVsRGdRKZdo5MxeqQPiXgA
azlxQ32lr4tvHn/pCGp1Hf2Sn/Kb8aqvJZroBSFXW6gX+noEtrDA1cH7hOQNXyKKGSuoDJKfKnFM
VtBNiFcHd9Q54KQSp5W4YsQWFAfhx6vq3wQSy/TAvnVIbwFc5J8qvZOZ971Zg0D95o0V1m1ZNm/O
zDf0QfG+TCwsm3w9cf/LKHm35/+ii4olSsaw9o5Aq/L8bKZ1sUfj1gnKJsvHj3v7bwbbVW+vsnGs
2YuQiPX4Dcs0CKGfru4F7F5mc7hVIX9unustiLKB2O1SwSOOeXz7E6IE8rtAeZBlJ5qWeJ1Exyi2
1o4ErVtrma2ydbusbyXoOz7Gv2Zf89UV2Rl+Cpn8GQXj44fR1HdOsr/G/ipI0epZ75o1ANpvTlpx
V6r4ycc19LhsXJkHcfeLW13859aLiXtKHFKQe/sGMP/jXve1lYWtrfsq/+EY/581rkvMnai7fM/8
ArWzW0vUe34UVUKi3LMvq7fY5s8G+0/bta/hXf8Kx9u291tf5JuFGitSTiSeDJn3E/UTQYBsLQjA
Q3Z8I+rSRRPxG5wXH4/PG9rPPwfNH2vzWltq0tJrrEbWJt56/BkReQEyjWIOu1/Ahr2JyWvXVu5O
DqHwctC8iUAZMUZOjHA9cO4k2GBcfMLiEhT3n9jd57VseVjcQQcWp9y80SDLHW+iHdnpEvBqoeoW
615cWzYI/fa2QJrgGaI8U86tHMeHtCRuHXLsA9jVN8NtvNFWIl2YpUfplchncwfVMCeX+KBk4Yn8
K31ZjGJJy4kyX9TiiwlBYdJFPGKjYZrKRCDuoBJmU8EU8CLLU2ES9LVIFi+Ifqn8rEDSbvaS2zC+
OmQ6VNvRd5A051sxzt4OR/nZU0YqaddcuVLIihBJJdkNJ1LY5TMik+A0pPwcrD6ovsVBLV4g/D2B
uHrO+FAlZcT4OuzsSyxFPBvyztQDWSruWgUIP+VXAyWBQaK5OKY+WxuiaP25MuB3EO4Qh7R40UdV
ef8PHWhW4lRV6sk7ZpMPun+X3+faIe0+qeu81JB/1MyVuGnrzA0Vu/eOw+i35v2g7zIX0EJiyKkS
qJyUUb6KgZL/eOG/36yng8igWxA6G1fNWu5cgvRUe0ct3DX5zquVtYntohzOhb50i9VkbEf7E37a
f9A1ZEhJdNQpG3FM1bgmj85No4wdvfCOKVg65rqqza9GfuhP9beKGoJZOwWht7PyZqGY9faUIUFP
z0VbL6jM+9Y1JFzp0PMkn5CYyg6/noA/O3UlIR2vnotpaL1jDSc5WYNBptwnuV+ni/F3UX5yFv6T
iXYZAke7VF5LUtrVquqHru7DuPOOdh+vJj88tyt4ijbhGC5jC8JwKh8oT+lzUJptwHrj9rY0rc9s
DJnc60cG3BFQDsNDu76uAdfHaHT0LPOOY/8UNu2CoR1r1W/rZOm1xcqlKpDlbhDNzkhVdhUSMuBL
MMOgoTIlwhdsf6Lw/1PdLMPCuYvVQRECBDRXYrjhnzu2s3vMSOSIG3s1OrmvjsexvjFJo5+pNTQb
bdG3IAbjvG+hKMgRXLazGOIbu82/dPWwGqv/wlRfncpX1ToFuk5WDeE3uxmWaXYiv45fPt5F/xTI
XLpNzbduWRy9pntdylNmMGl6qntUvB0bqTB2BTDynbKcKlhbh2Gp2dG6nO+1bONpR4tV5UBAoRxU
yMb6ZuGhM5A6U40NCPwUNjSfVWlp19bkWwdt5prOkZAv7/8hxDwl1eqqqt2jTVFN/pqSPTV+sVVj
aZ0PSrY4Z7568pP0vNwM/Rrjon/8ZISu9Y+3DkAPzCqGyMMTQ++PDmShZ5EiMbrHvtqkhCDciTQa
gP5mXBH1HLw053sXP4uVEPBKYC2oH8cpqAYAbov72Kh2FhEU0h2Z6I879g9GwHXHrqbOPo3n3Mro
WNJ/zeN7JPwEQKwSDCc8deGzOT9kZ2cxo8YP6UOr/RzTTyT/u4vHBVQOPDtySOxrUTCliaoD++Ye
26xYp20Gv0O4GM/KwmFAjL5cWC5e1wqKBH1lJe1qIMDZhqnfUkHR57eOYW/zBfsJCGEQg6r5oTEP
c/iJBinS70pUCJMq4GQqmcawHv09f3kHOqvmZs7RtG8mihJTn2MinG9zHJTjZ3LpvVPpj9b49e/W
nCTWw8qiNV0FFbhSlxPxK4uMi+E5Gl5y7xl+geUwini6rc/dymueNLJ1ve81/Ce58Zh80+yX1IRV
YwoXZfHkDT+tmGMVcglKSvV8MbZkrnnfywzMd/nIOCztWl8OGdHgapVbJxKl9/08rqrz15oQVEHy
p/3sMvANiW/pfWEhEMlVJNsDN/Zi6mGGcJ4qrwmSYqeQOWaTXdfmbPw5XloEmCb9ru1vHXCsh2EL
ThncRu5mbEIIZ7SVkgWAcSyj7LlUyPkrlOXQp1/iYZtneN6UwDDJucyfxqnzq9j+4pJg55QPkXte
JaO9NCwccPVSAaTZcMgNDOulRTZl2dSB194lpK71FRcfzmpMXiX8Pl64CmHlUo4FyWvn80un3Exn
hGqxT6adZZBW5nibufmtmdonu+2dA+eveb3yJ+nnuixVSMaOZX5XOTdD4Zv6aTGot/pnB+y761XA
YChZ1FzLuGrJ7npjGqfcOUb5TrNek+nRPN2guBmcIm719WMhciH6+md3GKqlw8VlMMhXu6N2mknt
Fdc+Jnq6LIC8TqZk2SvbkHzSXrlx03hVm8aiMMs7iFrjGMylut45801bYnVR59urt4aXUg21nTkE
XMVYWN43t8Y2JyGyNChrqvKfoX53rn8oJ5T6Il0blfJcjw89cWjP+z7n/41F9eyp9cGM7Z0FAMC5
LAJq3JeJ8qUvyfKEMKf9lpdQtCsA9qNmwnjx8Ti8o0IJj+L/HYbLtv5DyNe0GGfnyDnCMaNEJH22
B8Ne5+xTC28Z7B1kWnzc4rsL6o8Wr6Z5OM3zVJaefXTrfd4cdbwp8fbcvLjm/0b+/dHQ1flldMo8
WIMiM7xPioMy30fWS18gAu+z/83a1SzVEUReMuavnd9Nl+q11Z6dY976tv21KfZll0FFtZzJgyk+
W7zvTZpGOxQckQOOJvi3rFWn1oWtkUmrm21LTsiQ+rp5OyjbWUcLI680Vz6ZNE1m5Xq7aI6rUxCA
OkJ26N9Npk6EudMzazZbpaESzLy1i/9IVtaotG3vLftrjBre3n28Vv6BPOKod8BuQefmp+u5Vzp3
FEbGZNQn76hQpXGyf6da+23OYsojyvYua342wAPBsY1UN1aTUiynU7ZJSupovnhm6ndhdZ+p9V12
JpQckkb3ce+k8esxYQrA+mUqHPOiwf2xdwqjyiK9dZ0jQjFSb0hdPjMR2SfL+LNWrobAq88JTVvO
ERUVfXQgU6P3P7du3ltTaDQWCjFkc1B1/z3BpRrFudWiVKUJ+vbgoMaACVCYq7rvAq2ZA0PPqWe3
9bvYDbL6mMz4butdkryepmPRgPkxpd/Oafh7qIpPRuDdxefB1khKsge0/XUxexY6mTqeK+eoGdpS
tY4tlQ1D+Jh4T955V1GhoDSPBDMU9/HjCX5vTDxTAyjhQl1+8Tf+McH2uXRqzR0J8ZrNzrJ/x8aT
noKjbYv+P5Otv/t8Ht6b7j/atK/mwR7qoVUy2uwJkanGsW1JpTtBKV1nGjKZlAGsOIJp6oRrSwmX
J+/LUJFOX6qrc/IJ2+4/JXKy/cgGB+/AcaXWXWT5HwNgguZspacYsXbKb4dxXPYeBX/SifJlGh/S
sl8ZkPGpfpnChkR2ekMWD0mR/Q2MyOvOVfanKV2fejQ6W91rlbFIiJZQ7DR50boBxCGx6tvMITMr
fPl46t4zEv7q+pXAyvswy1wzcY6h+qNDWeNEO0d4+2H5o2KRXOm+8t0q20xkBecEpse6813gNj7u
xnvWsVB9ahgKUh56HY60dWXO7BxRHY04wCFRLs0TSf3PJx0fWeP8Tur6+aSQtOJ2S69/PbnJ18or
NiP1HmpNaUZ3H06Q65zvz2X1VFEBRxlSdozCau/o1ULTqev0rM9wLnSxoK4l25+9vpI5kRWak2Fz
dCrZndNbK3NMSQ60NsqorDiXFuXwPaPiF4dr1wbn13mg1j83/HhS/KKmCEg9RICZsCXrTP+hjYez
nqzK+BMr7P0pJsiLXODgRWj9vTq9SDf02U6d4zzdDvWjgwA+aelNF8KVnI0Lq7pxC5UiDm2dTtMy
K6r1rMZ7Cybgjyf5Pc8QVvL/68i17Oz6vqjcEh05b/zM+BaSLpo81yq1s563cObVlPaLmC5EYbG0
8NAU2ie+qfcnzAHMRVAXwKG+2qha65RZMqDN9p2zGuwIrENtVWbFvomUZQ3EVTWfvxtWu6vKGJQZ
+hOdUU5caku8Tr1NNIZs9lazOS5V3EnJbCyUal40LkgFJAaTcPDJkL2nT3h/dPhqe3pK2GSGywpL
o2Epm0Gdd+zKsblX7RkuSc7w1E+SXUfN0CdNv6eAco5Q9SHIKLZ5FShtQKnPjMa0jxbIPcUEwlV8
9Ircr6pscSqqL0qtLVMcCC3B+06ZFm4BNS9AWFNPghIhbMaZw/G8/bhbFzLXf/YcVeQG3OaaMJn8
vZrTxhqnXkFg5R24cpq+yjpjO5PjMenTytxV+FZPabak9s5DB+hUKpVsotykJmlQNvZjd8hiM8io
Tc31xNfA0WmrzWnEVT/CTdt+HU2AhYznBK4HzVBXRaTBzqSMK9fOfitKMyzGvl5mSXeDZbbzTtad
Wm6oDEsrHxOzLZ8/flxSAf6VMRQxQlytm2Cag1Xz9/OGWV21Wh0iYyprMTY7J693VZdsNZ2tO0Uv
bjk9JlMzLs6FdtCzp6yfHixjgo7Ko65xfu0dL9Co4tCieasrxra6jZzmNkr7re0QbYxJOAKpggps
zhzFL7NhVdT2VgMCJG+gkXX78006xVRMdje2FvtKdGMO0/2glnh1QX84Tw/zGXdupQZdUfmtDVZP
Uq6sk/1LjVO/PiuHCDJmtfV+ae1pkyB8WjLckqYLDA7DtnuaT0Cieet5fEzOabScjKL388y4W9t6
89CQ4ZBm9iKxk5/ajLd62tVNtfQUfVO24etA9YpeLZ3oZ00F4vmUB7OnL60uxbuqBa0NnFvtPZCh
l7VevjTacGWl1tHsu9u+yb5PAjpV2Tda8qtvTgfTOAHPtjw1E0dgvjSVB0WzV0VRf+nZ77LXLHzY
XaRvksjwS8RnHD57ynf3DJlUBAehASGzu6yK+jh9dZpw3Z28tQ623NmDYfpUfnfsboVq+dWey4NN
QMe9V5uVHrK2GJVLZ3gWo0V91LK9dGMqnJVWpusKf5jC4cteLxMSs8xiNZj7kQT5vCC5KdyqoBNR
8dbpJX8287Yap2W1bnWoEZVyWQAPdCaFMj+6rbbEMoOFEpdPZi3LkGB/CVJdMfraiax5dAw1RYFC
TXKfjML9MpRUSxaTCdTY0Ny2DpAbxb0jfsM2XEPRAZ5XP0S+a5Aa6XVHpRhuH6z8a2fi6Syh2aCc
tM6dxWlOb808DcAW9U+GRXWnscF6chduOpaLLCGzPLY+8V28d96gmGFrOqT6kGl1JcEUJTrNfWth
jDWOAJKZ+qHrqXJnjEbqk/onLfk6ne7LctmoWdDqp0/0wvfMMpyKGnlGHL3Uh+t/710tBbkb5AT7
iKM+37fF3VwdlJqMiPTVQ4eKQ+p8IZ+nTrerJvbFcw50k0P2c3/aZZFQjDSfdUmavBKfUHoDju3h
lDVN/UpvzpSmbGs7sY+5wiapVwVea6/aSTAEHWW285WSbksom8nc+ywG8o7ODooKKjLRLAOBdiW6
66EnDllhn8S5b/XLKdqU2sFKPtF33m0FpzAxFvKryK76e9Cbqk6GIjlhGXS7iDU96jvX+Zk2y48l
8ztGDzNLHhvqKgze10bP2OmNY6XIZc4LQpriXadAgJMFItB8SeTp4+beOY3/bO7a3vEqIlp6RHMp
C0XZ0dZowfkbfOq0/yeXBWPmgjXtgSKh4fC7WrReeZ5zy6ClKab0ptUWeTatwhjjQ8dBrKybbuUU
EJ820c4Lb4r+0PSHuIOqe/gRV/dOuTKHhygimS7aDtS/Kbrvtp4fnZudUmarsRdct60zC6qUtm0b
dxfjzOY4rsKgIOBOvci4bs/BqVza33UT0d3MK63I1kYMwmb5iYwQ/el6O2Aqc7ja1LkS4vp7sfQn
xyxqtcA3sVMcEgT8BHyGraIdouoT3VP7p274MrCW4RjE0sR9cLUwk5ObeSDjsvVOxrFysBYyZ2k0
EfVzJeEiErLc4YvXZT0c3W5YfhNbrFR6CNqrIagLAIRirJ0m3hRpBwbKbH/NSsP3SGzqV+c2yNsg
cQM32XRd9BSPFMB+98Le97zdVEMGrSFio2JVDk8SkYXOY5EYj2W70SlerQfKigGEK8Djrkr859QY
WNqxHcZ9YoMs6FCgDe+YEz+1dAGQWgixQz/slee5vku0ZFOm3c4dfQNPhxK9RI5DlIf8+ejB8h7t
6ibUrWWn4AsOXwh2r/J+5+rpISr6zQgHbmV+rdR+iZtiGry1iVaB9/5e68yA7bePnXmTV+GmGA7m
/NwYzQrcF2169NR8nZmcHV2CMwk8yWTfUFx+5kA00FUjytDC59Ppzmh6PzZuq+pQF9ZdHnRATirp
o9oHafTT1ARIsqXB32cTjAbVWSm9sygtCqqT04PhHBWc1sVgBGc02jwbbzs2QR9bX3LLQukhCqLM
h9Grt4lm3fXe+cb19OfqDLB4nN4r7rRqlJbQn+bHKTnu2jrEKxGWOFe96mLuQAy9FDXTIi+70/Z5
FW8co0CX7tfT+aHMQdjISayZ9dXsDr53OOfmyxz1Wzei7EqFL9LLVnmRLlz4fg1AxnoYRDLzS5Mb
u3T+dVLJniv0lQ3FYd2CUXH/sVB6L90B0CQ8YaioHv7Oq+3jlcaUDUZ7MYDj7l7JOUqNY+n+FuOg
AS9R69ed9V+IsscyO3c1aLjHsXxulBLuz8T4RPS/5wHjdLElodbQDPP6xI9rLxqqKLOPs5pvmylb
jKAlNNWz7t1nen2fRrwCHErt+p+H9uRZr0WJ4O+Q0w1mKIgjf4uSJnQbu+x1++i0T06crxJvbVEr
RPYUkYLILpalAybq9NkUvHeg/9Hs9YFedkPR295s41UOEpBvqKivf6jJYw7dXOw9VNbeG1exCdf9
ZxbieyegcUFlcqBbst0rY9oZldT0zpN9zMiiOt+YabnqOgCw4oei+N7F03JE5/5kwb1nDf3Z5pU9
7JwBZJ370T56BBkjKi+9Xl8roO0ZkbeIqh/EAw0cVzj4jXrYTG66SlxrEdfDMim1T1I63jNFXYPM
A3KLdF01L96GP9x+GgaN4Yysfgtcgbz9ohT5QiNlmOhCvtPBqEgIcZ+HQLBKHuLaWoT9Nj7FFyMI
R8iyU7GWq1/TElisferdaKD2Z8Ak1vEI/mKQAXni9c9jYa/OvbNMO9IRrXTjeicUtF+emq3nJNog
O7J+a+g3xqD6XuR9Ym+/p039+YxXOvQ50nq9V2r7eK7uTsUOhCZCQ/2neVPvNcO+ITZEAMP5B2CP
GZ2ck6ziUSG113X91v3P1qe12H5djMxEXjoJ1n20pGphFYI6UE8PU+VuT/3PDBn98Tp7Ty2wCRaY
Fw+DbV8ts1q1UteeQ+uotGe/VX/jEHDqexOHtpbWaDqPHzf33k4iO8KwHLz3mnudJ5Gd86aYss46
FsVt0i/79qDYu6HanEMge0mkKp4+bu+i1lzLKujRAAwzGHLduXIqZBmdyaICUxjlNf1qhc9FGbRV
yznvO9Vjm2PVfZYN8u5hIRh7JBNxYNjX1tA0ntOqGHL72KVfJxBCbFifz48WxWwYYRwRXv1bDOro
LjpbLO2N3e6Mc6DK+d1WO4M0mY9H4T2Vmiid1OHACEyu2N8C21DGKLfPtXUMvT4oonZpkeNgRIgW
nHyfiOlLwtn1iHMyoFkDyq7bzpWwdP8PZ2e2nMayLNAv6oiem35lBgESsuVBLx2ybNHzPH/9XQnn
3JCxQkSczZYlIaC6q7KqMrMyc7W2HgYhjekdyV+cGSV5sfBRb3uz/Rk74aLoXjO7WYRG+GNCusBI
aIYLQaH7YcxHfO8W8WlFHc+y/NX40WR3AT1HHoCtQCNH/FVjYRKvkarHxH8qO3OGV1f3tkNEjbwT
IUi/erSz/KBVT3G87axfWjIfhi/1QEc/D+Rs15sEF14XWZu2oCpcuy6IkCgzba477TzYoKP9stk8
K1w3nmF9wd7NplVkz3IqMPHLEq7mrDq190N2Y5H9UFQpIaxRaMfgeOW8CL9bZN2sDKO2xWtD6Ci6
ndueZhp+VkL3MOx6t5iG+p3XPHwuGh8qEu9blV33XatKzkGFV6fW0ekPy2J40rt1DjlgbGeVJ9EO
bzFao7gtPm/3HLzxj5jALTRYfWydA66rdquusoZYMY9MEHM8BhRX1MZFOYR3lU3MuTnOAupx+cTf
ZWjCp/Y5aiJOQeZNcFdSdixZ58VkEbVf/Im79kN0QG9ta9UXH2e+3f+yh2ymEwfrIuI18XtlTs68
87+MGCfgFslNkCWJh/37HpIszZJJklvHSfKQl/shOvQ45RBAr1qYzt41536V3pjLH4UBTiTSU6XC
PPvImQ73bsBcJ6/NCWNzzINHo150VP1Lum5l5eVi9I6t8dI1i759JNhkEWTtLqLyeGQQNOU0/4uK
4pLPxfnrhNLP13tHFhLQ54cn85ib+poxDJXmiZidVUvRuYiSE2F8hz1yUqiRpTR3hdXOs0m3VzL8
hSf/htH5D0kRm1PonvhCJpjzBCX8PRZRa/SpGjsU1hIXtssZaTibBOva5IB4DObFUCzUYpiejHyr
jRhGhCJ7o/dkDITqtLPMehT/oeGGM9VQZmgiKLLsgcnWLCIcnUdxUppJuxqIP6MM4vTmTvXBzvjX
9V9tVLGuaGEWu+Q367PQezFabToJ7xxzX+mHGN2A3fHzGXirQVFU3slRXfdaUZWWcSRWmqhx39mH
DRvwC4tNQs27jkJunzf4kZeSW3RtJEUlCv/sNnjXYtcEoLdGjRTj5lGz4unojNMESzyZUAZb06bM
1aTYFqzFjYVpGq78upvfuAYRg6tlh6Q4E0nhdA5P5dXuRIlLPc6TmuAJ90CoqGtQUNz+2hVPwalc
jqbK0dOxy39U8bHnKNUlHq8MV59fwwea/V+XcKVyqUHXd4XDJYTNJu+eUWhd/9aqLivPZ7cpg/+u
q9XWcLraw9tjkVxbbYhAcoZHPfhF/VFcU633Q8mW8Z/e/fP5rX2gTb6/NeNK0cgsatv2WU6zAd7w
5CkN71uKOdKe2Ry09sac/2jH/Ku5qz1Ez0ezLnXcrKq6MolO8zeJfscEHdk2x/bp1BzzTL0lQR8o
U381erXo56x4Ssap6vGkHEL7pVfuzJCChTSJEaxpPz1vU+jfG1L3i2BaR4tMmyy59d72l4P68nl/
fziHLXUip90uYVFXohRE8WQsWqLMWC2KjPwh7r+uHjDDnYdGv9EYSJ0PpEqj/CtxZrqtYqv9LVUT
DlAAYnFQOpTWj3LQ5lqqbEIPAptCanHZbUyCKQiXtL12hu1ShAYhr9Sp7J5rw5w63W5C6GrrpcuQ
CAWN8h0dR9/V8E1P5oWvLTTqLQ71t6HtFnpwWgzCSHEPVkpNxXBXmMS9U66IoodBET9m5TfL5wBd
Oegh55cWITBkxacnai5kP8RcRmuimiMWZd98D2LlYJvDQguIi4l2intamxSw7A2HcXNn6jAsqsk9
CdgnSlVq4VupEjvDC/JuZ6VzPWJjwL2eoZD59a5Po0WMv8tuLWo1lEO+NThF6FKCRel596vqP0aj
NjUm+rfe/JkrFDSp65UaVXO3DOZ9MkwtMkL6/lf+01FnhdKsUx02RqG0x65OZumvVv3axu4s0aWi
75NVvZr1uuuHN9svQZ9szSSex5wnhdrPtPwWZ78C/amjuKQxsTaZOmxaz7x3G/MYOWRW2eHR7l87
Otb3zbkEjJ6qyUEdFkzO+hRNY+Q08H5GaM4cMvvt00B6Ujtmj2aW3sgY+khWNbJlxOjFk3CtLeQc
vuLrbfAhUGPttCNesE0W/O9+SyjpkD99PjM+WokocI5yogvJ/Kz2vlsAE40k1tHDBKPvy5P4u02t
INx7QUC55T1+3tgHNr37vrGrJWFS+F0TngpOv6pdGe+d5E4zp+4t5Lct0+t6UX/fjPH39COm3OkK
n3uKy81o7QxIKz3pRpZkYuAvj4lQd2d9SVHOMJnWtjMv+ifcOVgSPzNnMs/JpwnTn52ez22FeUgF
lFO6yYzlELx5RbWo4volJXdDiY9R0i8Sl2Tq+qmvdimrmNFCVMjCuYb3qXOV2Yndsc8QSI/wN4JC
hpJD+rDfTajCG4JraeYZYcuTLgJwRqVGh8rj/SqYbDkKWOEFmNYBbKSSSDHO6Yc3iEcRxSH7SXBj
r/3IFCczjiBBCC3kqV07DVFFTjVB8/axU38SZbxUUhLF1YzewnWu7yrvV6gQNpX+LnuCj/Goh/ty
PJ5sVi68akY0T+0batBH88Ak7gu0pBjI1pWwRFVXaJGFnymYHCJtE1OSgBK1avBsFHdnx2l+ow8+
WrWJN9NdwmXFfyp/fzcV0l5rSyxALDzSw2vtmDtLr/8fJvf7Nq6UyV43Ii1QaMMezt7oGndVh3L3
qFCk2CkPBqWrPp9zH98VgcAqDnCkWLbpd3fVEPoUJiWOK7KhCBkP/MebfpxbTVztrhO1STs7vdwU
cf6V+UpI8+d38ZEyQW7D/9/FlZ4WNUU9qi1NBO4dmgS+0IriFUxsEg8+b+mjBfFdS9c+IM87DSrR
W5aoChpxTtyQ5z+g7Vbho9veaOyjBfF9Y1eKAgl8RZG3DE7frNLmrq121lM3udF3miML3vWCKCol
GRu6Rkjude+pXZgT7kddsvTeMse5bZ3mRYcD2Vd2jTNZ+sRkOFm/socjmY/zCfoImjCBxRh3kzl6
HOE4P5mAZnMCZOg+Wf1yGMtZ19lTtevWnh/NB0qqtT895yH0KBUnwACSmw8qZSRsr/8+1N4fJR6O
uvPUl8Y0HsZV7YByzfp7I0/5GTcOZfw9YzKr8JI72ffE/FPh7c45LKkoTK6o4ywM7+PKW1dmMU+C
x179GQb+LIEaJhqATXxtKOGyJZ5Eyvd23faUqEe7VnENEzmoD6SXW+WsHokuGf1woTTRbJK/jMm+
xSNAspLeoNKUnIx9tT2KYQQ/JfSiLygf6uUzSTAKyAS1lWd7Es/o0GnuwTIK/EXMoZtqeFw02TAo
LEaw0AaoTSS0yUvD8omunVlfqT9q/bb7BbtscAirTQNOrFkFJcfiu6Laa83uhP4SLx0ynahWbk5V
Sl5qC+XPBM0QiOV40LWDKDSDa26I3uFc8qfjKtu6zjcK0fyJm1Cii1pt9bgIE33qozSaSTEfy2dH
/Ra7v1KN9Ips7nobn8A8PTI2KDc621ui7uv85+jW+zF5SSlgbp60+YnM5KhMAcR1KKcF1R5e06zc
nKpyqtccV9KdT1o/H1QCWyNqtfa1NxNVyq6/fz4hP5z6nI/D6eJYXr3OEHHCtnZqtcIVnqzi+LHw
H5j6fvnUeDc2nI+WMRiZFqcOhKRc6sS8Wym1pDe6UachvznSius8dMattIyPVpf3bVxNeKdqaTnB
6asqDbk7ZNIFDnnn9wkn2pNpTI3zqIDOYx5TBF5DiC37TiIjRJqK0/BlMt7paBif9/BHvk33/VVd
bbWueQqizOWqtMkm9xc13uXw9Oo0OFQWQbUgjC1wqah6a/U7J9xfr0tkp3DAA/cMf/uVotYpSVQS
2Gke2wml631qTPvUZkjQoFB/TUoMNgYKE2fk1MR3h2KrgIJ0TvkmNyjcGqw95z4nadBI4eARZWhq
3026KfNefaudakawbNN43eBf9H8XnKgbyWSmkHPP5uSeiFpRu2313epXkibmeL9v9Kn02T/3ZnKW
4uqUk/qHudp3ysllSzaPJXWUOA9ts/s++XqiVm2wcJ9td9+W+ORhT+g3Aro+2lMkp+a/DV9t+K3d
JInv0TATGUEiuYnU1Zubyhkf88/9WaS/oVVY7j95TaEZ+4NeWOYxIzwxGvLZ6D75xi+L3M5gfJp0
z4VJ0gIRExXVSetgXmN2TnQ8vRiRbkqcp/LaKT8Gu4I/4U4ryq6Uz23cPHQxMFf3qA0btXKnYgqO
nTfvMygDiUnuYP6SjCaJn3t1zNdR6O/drtsTaTzPvGJmhhWr0cZk8oyYeR5hqZE/V4nqDAaPldEl
GuSx7Y+tR0prp20im1iMW1bOh+4WspvJbyInE+/zlXeH1ORBq8Ie0zIdprb+85QD1Moek8k348Qa
NiHK0lkmp1uF5D5aW9jgiRei3JDhXlMIOoeI0jiNGRGK22UrN3nSykcsOcriYczdEO+PFst3jTlX
9xiqYZB2Q4R8YSadmsewIkqofR2T4ViiDpxc5llMqUTmJSpnf4pmWPRrMxqOpnkrn+HsLvtbFjGX
XUkfJNBDTNm/dVxoQKY79CfjqOj1rMDO4/gy0O05Z6aZ/Stwv405lRWM8tAy4ZTSXIacguApmHRH
DkiUdlh/rwl8ikgX0gZ1OVHNTZGS+9ix3/X3pqVScu9AkErBYddg3ajF8cHqq1EMThhygJowtK7U
Z9MaLHYEAhQiZ84xFjXjcaL41WwczufLZrWyqeiY39hW/yk7SKA8Z9mO7pIFgtF3regWozfR+6jV
j0xXi4g62/qZu+B0x2WRneYczlhEPQOvOTVkd3ePecbm4627AG8vgOzPxenDESS20FVhspv6P3Gx
ul9jSnudfsyI+9MplBCl3041UYbRMA0Vcx9Eb56hgX0ZF5OMmlLh5GFI4y8jwcZKt8+G9Ri5a6v4
5odfalK/DH9tBR6MFLaD5M53opVmLMLssYf03VJmBi/T8vM70P9ddjUNmp1zTlpCx74aRV0besc7
FYxi8lvJzccoWpfeb2UClgWtk5CPwFwE5UvuuHeU+VsPVHvQ3LsGAhf1H7KOUlHJQ2Qb84pA7ZMN
RCc7Jk2/1epHYg8dTlI+v94Ph9/SJ7qGjxJHk3a1Tah23tROUGHXwDLLiIYhS051vlE2I2jTeQeg
bDTHrRo/SX9V6p+A+PIwy+ca2d6qfytZ/oPTOroPYx/LipAHxODvKZynp0nZqqF+zKlAni58DjcU
1PVkQtUsUM+TQqA55FeXfwiCnPcEkrXdxo3c3TCOX290jbR1vZxw6sHZIQklRGtfqSWkViSWgq5x
LEtz4RNI35gKWrrBefl4F43ujtNzzTl0ID6tkeA1TmY4PDw5eHk4nemKenEiivDGRf2rT9BBtmvi
EqGSDhrT3x3E5OgD1yGSyDW+qVSwL7YmTqMeCa9BKzXKnoBzWHdEx/bf1OpGGN1Zyf6nSwgBwUPE
Zv/PEaZ18ptRt2r92JBBYST6MiBEHX6WZ/uH1htXo2Gty/4LpzXLE0l5lkuFBwdYugUkisK0GGC4
VJMuWGTkoOBAm7v6aweuJxhfOLr+0Vmz2tLvzbpZVC7Vm5N1gP+s52Qxi7e53+7Mcpymub9pOdwv
Z7HvAjvKV4n16EzUWWX9aX0iDlyUSOvPhHDZRn0ow40f2NMedbHtwG+WsxJDqutacnfeKlBxYWHQ
X5OpPtk09pumZgsyEvSesLhtSBJROFKdYjy2ZDcSIFil8bbiiLQrt7wqojA0tvCUCjhqQe1fV1+X
7jRIyEZBVJXs3iQQA/fVjVXyw53CIp+U2AeCRggw+1sGjJPn55qT60ez+NZ34dxw4cz2KwmmbJ+J
nLerVQ6NF532hvD9q1pAb9eIRJIkARLlroTPyPKYyGFFkyAEvecAFO7o8EYhl6lvQG8hr1U53ROd
MwlftPa5SSltZo88F6565yFoDpZy44o+3DAoqkViu0s2BR7Cv7tiVHJCg0ND44y0Jkq8nrpJO+tJ
by6CpUO9ED2bdsa+yIzVRkvT2VABnyBHpQHg1RKZwqn3yneH+an4YVnlvHE3WQkzbHy2rHlYPNbp
I1EDPdgVn4GstRtuH/G3XM0mnaAnTXB0bPnXC0zVWk6ZDy0Xr+JO4MyhWBDbNap7JM3iKumxzwfw
rI790yIR7USTkWaKovF3dxllk6pmm2nEIa6Uat5Rp7D7URu7QN0X1pabHJV0eqJapr2pyMkJlhYL
i1ORsJrvVWq91veaj7G193wE71sYfo0GwrUOE3KUU0IqFp3yp4oXzbjNiPnkFV064iBZdPZvvfui
wyTrJlT3Cr6b5b7QF3YHnEkjg6hMp7YVzIyTQbD/lzJaJlo05R6mki7tBr9dYh9tIEjj1gGfvNfa
nzqu8XhH4FLTbrP+zeTIqV1h6VSEO2fNDSn7QJPHZfqu264cZ25its5YhRru2pnjPmWWMm3jY9Gs
yehqtecTWTzGrWyVj7ZC3aCAJXolDjv8tn+PlU5WsxenkSpRcTEhVmoGJj5YICSpTQmJlAPU9NXG
NUmahFpuK+rhpB5lu5tvnwvN2ed/LTQW/1ErjyAaw7ya9eEp6twsJDu36NOpl3jTOHg8KbBBPf2b
2r+gNw6a91T6Eph3n51KIu4nUwpSULUpPVRZPG/z0yaiomV0p5Hg/PnVfXBiIYYnsd0kaVgaRxZ/
d1M79MloO6R9BpMvE42sNTX4HvYc5nDKKJPKoDTL+KQNpC223rLXySQmIbsySZRQJ3OtcGZ64W9O
+Aw/vzBTTJ/rboMkyRiato72cHVhI2eFtZWQoZtQ028BP73XdxzM+rjkynnBQd46zKb2UXuNH9qH
5Dm8r+9SZpBx0NRZU8xrKk/bc5t6oOVbtAm+oojPwgUbTie0PXM91OiHi6f151f9wZIk+EuC2MiO
MzBa/+5Nz+urmHRPTKhqEVYrSlLN3WDt63vSvjwy0yrj5fMGz8GdV930V4tXK7hV5E3Y4iE5VlA9
0J0m5R9PedTMO/KltI5TtmNiP4X+aWHcMpQ/0tX/avpqhEwlbMy8oGl0qYoNsxvxf4/jBs//rI9+
5iccbqdkGyn6obf2nttvvzv9c+CgTvCKBG+spwSL+GQsU5uCGoQRSO51QLAoh8cuu97Y/A8xdJSR
IEGP9dtRiZm92vuHEnfSJAvMY1jDCfvtKep9m736qMrB0SE5M5lQfItz8RujJLru9ShJEQvLpMYJ
mudVs0FfFFZS64bEBVfFNyo6p3euhVvlgOXcEYAZPAb2gnp+9g2z+AOVw3jfsDgg3nljU78O3AKT
+Whx3hBIKVK/+JZIEvMxvhUgc6stse3et1UlRRiy1BxrZd/ab+xfRD0PJDBJ8NutnMcPrAuO9sUv
ZGOCc976d2NK35dK2BHdhUZMJFmJhwTl0uj3WX9jAf9oTuOHMh0A6+JivWqpDDorDFq6UA3XjBnB
zFH2yKxGX8S6jIcbYZ7nbM1/ZIV6h+eYMSl5+ved6VVZtI7eG8fee4riYMnZ1kYP0mWZHd16OgzR
OqICgMhNqjKaQGv5GoyeCkhP4XjsSnXfmME8SLqlcwq3xq1koI/6Y4Jf1DCIAfr3JKFvQ9eh2IN5
rKLvQftsY5XItoDeSsJvZ5dz370xAudZed0leHYAyFNVV7Io/+6SwlNJIh5rcQX68KmPY3NajwXH
bHX3UE28rT/p34o4vlOLdJoQGhP5JHroGq6nlyo7Sg0Hu4NOk/dTNaUuheI+ulX4ogwg2Tp1GWFm
fD7fP9KrDRfFg7qVcgxiXU2FzLVjI7ZL4xJuHMzUEI88Pplasw46SnWmQZQrKmC+ZfDkk/xRWzhV
0VIKJYDLUM8avOmF4yyHBoRJ+xIRf+F5W21yhwU5w3lXzCdWxdXDNI0IXi6DrdE5y14B5/r5rXyk
vOFIYK0kCEvKsF9vMCFxS57JrRA9f9L3DuWGYahRYodoVTf6xo6W3JrbH0gYTcoCjQuL/NGrGdcN
reVZScpC4qzKyS8M4wghG4YDTql0XFW3jnaND5Znk7MTQwqC4MpRr/R6y45DNfMm2vFE+OWAe4xk
/JQKgyCEutOP1q0PUv7ADzgQ0YOAUgX2nLBnP72zOHh0SdN34KZSf8ZnwKhwbVqzqs4pRaO8EdGu
NM+s/8SeUEuiAdLuUQsgGd2flYna1M16K92XRXFL55Y+upoy7HOMGq4glWLUVwt/N+m6xiNS+pgA
rk+VamMB3yhO0ZHw456IMNcq7052t3U4UKgRuu42ieOfgympy4sCTjFFkrlMfvl72ja6SemK5ly9
X2pye3BHpRq51CNvlxXENnCqoBlMqYV+xtPqW+NVKA8XTIQQJCbHS8X0cVnFU+94OgirQxAcLsAH
cGVnIIfQO+RlMTA86tS68GPzTUz1i51NtUrgtpjbtCBsWJw8/ldK18N/EKj2QbmXv6YwFsBBHC7f
/YdzRfRd/DXlCuRZIX+MGZ8nxdLTdprz++mx3kEMlx+9VfCYHCj4/0ppskPwyEnyq7yJAoMbXu3e
kym/KnfeUYgYwxsnb/J+IsFXOTgAc6u+SZPypLlV7rMXac5/GN4oy85lySclB5OPkNfUfOZkFR0m
hNbywxmNcaJPQvqEXoBxxc0J8kIwJsLMAIIS8GROEBKoDOmkS08IU1LecjpQAEP+EByk8+WNtLOT
a1dxXXMT0rk2Ff7p8G07p+IDXX9BBws6BRgxRTaow8BISsuCEARpkkGrTDf0f8Cl85tAQFTuKKI7
SaW8F2KwEI3PMN+Ncg+a3XiVwZXPvLQHJpe69XLVcoMO2GGRE+/YvcnbBGss90JoAwTejQki+3zX
0mHSkdI75RlwLAOhbxveJVcoBBG6g7fIHcmrlXtoDAS3kR5MlXye53MFEZLzeTbvGN7kE8udgg10
LqQvg59ueopM8P7kMFk9a0sBHwhnSt4otBl5XEZMnpVy/HIrF+F27+VC4s1/Oslk0Phdbp1C/eCX
ZVCElhJzaXJBMgDSqSBO+PkCAuX65Q5EsqWXmB3yGrk1Bl8GXP4q9ymNQgI4/xEcNHsQRJT/wB6l
h4E9PghINHuhMZKezvIl90Gr1Hg+v09oBdKO4HFgcNBnMuWaN3qRNi7NemSIMNgiENK5cu3nCbwa
l9LFiOqOg2Yhudgr6QBhV6ewI2RUhOVMcytCfVkdAEPzN+SYT5a5TEvEv3A9ZJzKX+LN4MN9EXiG
0J25W8Eye0CO+RtX6CMbQgoRGsCFgOADrZa1Z/Is19svRc6EkS2fFW4me2EHgKHmJ2mXzuF2VxPg
0kKiqQFP1gIQOF+YACQnYBPi3zKNZb4LpEVdBGugF3NUr0d9e3qRO9cXpy3BPvMLmFCnTMrcB6B1
2kJpOKNGHaChQmwkUvZMXBDoXQmvREgzApbTv7DXwbbIz2jTdD1Cq7V/C/vRBEd4/g6srbwTyKng
SIXdcAEsXt4lYDdBJgrWTZg2gmrA0wRtU4CO4aqEiAL3RZ6FwSC8NkHIyDMCkREMo1wZ+DVAdNaq
+SFAEkFhOnt5HTBBDTSHu5q8NjvQDjroPIHijRBycvCDyt6+p3XYpoL4m0DUFB6gdRQ8B8WlAJeE
INMSmOzJsn8KFyXXkz5nX0z4R+ECb9SKiEhI7dncX/trgAZLYyt0nWwTtAASNX4clpAnBNMm0LYC
eJuA8Yqd8Hgm9xnfBY8nfzdW9ZtA3ch7pXfleXlHt/QPqM7tAAZREIzjFg4gALgL/WeEOeIf5P3R
xj8MS/vVh1VR7MIXQSpaq5jvDq0K0InKmC8O7Vy4JP1bS2swLAi62qlcsPSRfBeaHFcsUD7ew+de
HgZEIY2FEkDjRj2PAJUMMxppF+d7kNd3S+lv3iTCIUMmREKhDYYHIQ1RzmAXH9KDshrm47dik/HI
X6ytu3I4a2WU+YEv+VD5F5Tx9oygOsgzAgeUPpQ7kXvjPs4UqeFVpFCAgjLyyY8Lz1H5JsBGAQUC
T7PhBsqPAqIU3i5PIqbesiPmDI4IAEW4LFQwOjM+KE8kkBYRLjQrn/7jrsp5HU//i6mUK02gEBWb
Ci6RNcvOkkDQ/4rg8h30vJUw9YQ0JCBSZ0Nu7cyRDuF64u9yGQFASaHByBVXwPma13wRvwlUUuaY
RseVbzagRrkvYUtWu/Dg3cuXz+AIXgu4CSQkoc9wFsJ3nRGRhwwgJJK5gHf8tb1UVsJLkr8P8zOV
5zJpuaUdQiV9KbwhvrbynuarOrchmWgLE7pNs4PM9EPEImKgkg1dIMKVIkSgLpmoIkyIaDdX4TQV
m2LT7S4kFCGrjHxG8FvVpyntyliLWDqr8NDHiI27inlawEGXMVeXwYOIR7IRYURMXuROhV6F1CFZ
F+mSmcG17Nq3y2wS6o4QXS5SQ93vs0gJEFH6Qj7Z2NqwXgxaIdxy28B2aQArWdtB2FfmD4enZcqq
S+9ePkyk2dha/JRtjDe6bZ7NU+FHw0HjACTGPadDnEoP/QIqDLKRnVGMl/VJZaZW8umMT8XzArsS
BpdwY/4rn6w8ABLOg6x+kaVLFk9ZdLylCqe3fxx5TpijIiwXEq371LD4kt3Lkir0ZqFJ13f1fxA+
gumq7/q7C6hLUIgaDB5jHS2Ko7lwYW63rPECdxLMUbQWqNEFQTVhWYcqloNrIylEUFs+5QSE16Qt
6scasU64+2RZruJn89ew9reUWV+lq4EFT5Y9F55TvGruOhhb1ToE3Ca0LfcM2hJY8oXGa2ys34KR
FG5kA9cGrjvAyAquTXEnPDVw6k8UCrPgtd8wCTXz2mC6aPYcgXCehVP7Om7F7YPAatRU2Ef+zjye
GUPsvKdHNKjtBIUYQDm/y45sb+OvJMBANhM2kRC6kkWzOt3xuqPFPi3vrZfDdvIk/xr36kroXvaz
8KFl/xaij3CLh637JWRnv2giaCoCl6t3NbsxWjRal+jAoreKrmws/d8WTHTBb7U7wSEJ2y97s+4N
mhTq0mRv3cuWj4aNVqW+oX/WaBrWK9v3IyqW7ODaD+9oLEkbWRf788UfnSXcyN+iH8c7UShE3RU1
URDuxMJBSe7QHES1uNgkk1UNRLABCSUwQAhOc9EGRbWsdxGyJA8L3VGuOT+bGvI+UahEEUm5Nm6b
WxbcoLEUVPX4VVBxxhx86cpYx/wbLdI5cc/LaFvRtdnW+pUsukdnmYLbcoCPoYfQBu9Ziqoq6hHw
7XE6QJoX0FQDJqu4kEWBIoV793e8Sn45m+aXsiGCv/xjrmVzFgktUR84LoaulSyFOyYIpmZjzbTF
MJclR+a8zqJp7mRbH+4GJDlciezi+pZvwh8UEVfZ19Nn+TAVIa9+xXuChOMVxy9COw1FlBHoDByq
C9tNFC4Xxjf6PwqfmA1ou8EBUw6Dz+Yf615mxJ01FxI5xWtP8/SHAMSZCdBIhQF2pgsiJSVWDhIy
zkRSMQ/RRIVQKFryBONSbJ2zkXe2D8TGEBUz3yEPWGG8/PyjQf7oVvkiOrtcjNg5oi3j1EWtFDkU
2UEmNsZcYHQTOPX1GmubbUrg9jm7pCC7BBRWstrUF0SkLBkcv7CNoj39EG6dLGaiO8l+C+EL3l+w
l5fX8Kp7Pjb40679JU/nvy4w+8nv0748t0fWC2xuYVkjc0iJhpwlW0GupcviGRN5qf+hIBh/lzWu
XOd37ku7Za1kfZSHbPVC6K3YMgU8LjTddustE6462AeiwN5NNu26hUxWIIcCMtT4V6M1meTV00g1
rWm25xLqaQ9XW5CHJ0hmyV451Of3Tjbez8kGlIyQDAkN4RWwzWLmW/+bDKDv2rpaOUvCVlfeW/qz
fjDmstqaCyR9oTIf5SdjXv+umUvY5cxpmZEycy4jIPaWjmhbG4R5He+JLkB+9XXzRXCGiN26QGqo
TMaMOAsX9pogPWV2CYwxXeZ8vs5KL9fE3AIwGGwvd4qTjr1ghM4W89dRrpuD322/Jn4/nNIne7n1
mB4O75M/47l/Itji2ndvE/3xkAiGG0VLtlfUnGaaoR38l3knG3r7JrrXCfQ84OcVufZA4wWfHe0y
dnKB3JnLZqPP8RR+yeYWPLR0UT1M0JZJblymC/JtYX9SYwUQXsxvyTJblsd+pc7RYdBaRBlNNsFD
hm4he6zQvUWlFD0JLZgroOgrNEhhsLHLA2gXzV4k0dup8MzP7HmYpyIgEfpjuejfBId9xrWzqdYw
GB3Sws7kdpRqPqJdnIGkcmGsJST+yfXJL/VR9n65LmG92TyEO5ks2ST5iheoCsv8icphbJD5yt+q
dxEfQHVc+WVYq6wz+cr+pf9iP+Xjzh86b9EwZJeVmw8o77GsV5eF7PKikBawNJb5sUYoLq119/QX
r9TnxYP1Ys2KBwEsyhWJZpJBniO+hs27PfD7Tp2L7meh4AivsHgQ+p2OTie6UYxePaC3XX6jf+GD
6q+iseg/9FcxXYSoJ5qqTLSR3ue9CIPoNYKVPvfpc4t6L5MQ01G6WZYDeUM4oFvLLxfrUOy7E5xZ
0hyY+pDsWR8uCoisKAKsd1g9hE972kfnZSFjogEUvBvvipXYoiOLVHsnFqWsLbYIJzalLFA8cyaN
BnAGza/6Rv+KuoRF96B8w3ctiny11L+KBSvXI1ctlmFD3yRLlQl22WqVpTzA0gA1JA8EDb5g6jXs
BMpmHbAJ+NvL3qIyjrKrCB863jdrgh2czele1KCGT2vkcRezi/gLLRKlW3Tx8Zto1qefMtwJ01s+
IFq2T+WKVMzzQz6W4/Otv833KWpUDLMUBWt//uS9Qz3qO0WY1H/SlfpL6N3KA2QrxExf1+x0GVob
g86+F6/rWf04AY2qIQpMvKV+lyxldanDW273c0m19w7caxXryu/uFZpq9EPef43xp1zcItSnwq3G
sibLlXh38Ibtk3hqfSGM5K1eXlQmKvTBQy3nAR5JY64x1MnentUoYqe1rGva3GPIwZ4gHrIHidAE
rG3mIl+GyxOMdXsjjgMxOk9fT+10eL3YC9jAAsj1D8q+QBlPv4nBIKYjBR7Ppq+YELyUpcLdy4LS
vI5Q0tG6z5sYOx97YLAKv8seJS3jdtjGDFhEH4pxJ2IhD+tr+kNZZ+voOxWkV+lrifiMPwuA6u4m
QLBk+ofoHymKAmrCTbYnUc9X3vPrzr86gciVPKWELyRXcQAJ61S+xNkk20zIM+1SfhPuqbj5xC0n
z1KjDJ2q2Y5f/gM0RjHEB7fR5ihqfypm23muMdtEGWheBeMss0Z5Ynr/UFlVZadX6TISkFgZZM0X
DUBmMOojgNjgbEmfgc8Mnwuzk5KSbPA5iqC2ZoOf5+ftihnNI2A9Fo8J3N6VCLEsjSWbnzz8BSlf
zJiL50VmjnRqjhkifGj5EpQ7aWQF/SvQeRkfZTngKvvcnDhHcnwm6WJsvDs3jlPFGaOAzhYvGxC8
XbjLFsVi35x9dKLMU+ifjTjCy4UVjk/E3Y/b9E1Wn1CcBz5Qa2fz+VWdAXyfXdXVkb0blm5XJMy/
YRW9yUJWAjku1skd+uQ6/iGYUREOnIXJ29k5iNMWJ+/WmIulg1KOqpWjqnR/UL/uqpUoCs2qQV3X
UAdQGtDibNZUa6Heq+y64vvp8SyIOq3iMRgXw84vp1SXZFNqNv2LeH1EKejZFi6054w7F21c5sHn
d09IwgczQLIBOIWzVYJer86PnNYPPXeSMQOeMW4WIVYYthhKrjg/LcjUIvXilL14/O2Vcq++VW/i
fpZTgPyHTGhno2wuZi1r71nrPy/tGLeifIk4lQiU2IAqdp6ob7KEidkjGrnMNe/JP7t55RmxIo15
gBrlbeq7aO8uziooO1+wEhX7LPN3JT5W2flK1FrZzWSRE+Vb/y27myjc57/v2/VJiO3L8LvFbmqN
6CqUTUWB09ABReDEfpxwqykc3oTVSt4uG+HlAzi8Y1NFYceXoOHyZG+2psbzxcvEQrgL8Jv1QB1x
UOL3kEFlw2MbwyaRVS2kcxoUGekW6Zz8TyemEH+3F2LTC1R4wBSWTVN+Ll/tZ2WtfZEOM75OFqRu
bSJ0HUPcQfj70ZzOu+HCxh8lrijh945oErKKaCuxK9K1+rs6aw2ieVx8wu4T4Hh0y4uNIVqEx3Yg
+kHPz/JbjAGpLtqdyvaQY4JezE8NU0I8RcL2dbYK64uz1WjbWLSPoo+K3ikrjeyzBPL8FONYWXrj
1NrIw+cpbFBh9wqA18VIE49euXR51eeiPLkOJJO1/L0kX53Fx1Xe65mBJIukibQO2wI5lQktbV6M
gG5b/rjoJ9L1IoViTsippcikGOOy42pzvBc8SHKhf0Qk8l+CkCcXlI1TjL3oLFP/R9iZbqeOLcv6
iTQGIAHirzpE3xiMzR8NtyDRCJBAiKc/X4iz79l71b5Vw+W1XMs2IDRnzsiIyEyhoXJS7+4L7+I3
vkQUi8jTnx0+xYGJ5gQ+AnyVSXMn/2EH08ftH3awHDT/Flab22ZinWkDv9iTiO55ffp8iL7qFsvn
9G1FVbNa5iYkhJJYpUxKhwjDhLhoqcnRZMqIWybUhyQupb3oTrxDTFhmsLY4g1nkJj9XbqLeKvLx
4OiRvS0V9ET4PPhag9l3OvSCCzOjAYnARUUxbRg6KEPdKraJ2xbNJ7ZQ4Nl+E8imDapXEamBeMUW
n8qblJjYb0pomm7T3fvWSu+koqFgYgGGLNhnf7+YKkP0f5wKbSpL6UmDoo33haq9/3xTH81zmTEh
Ml+gZQ1Ln5Juwh3O54ExPfaTYWsJZTVDAQanzaL1PXhAPzHlPGiuzDD/jM9Ox13F3e1L2m29xyNz
flxpyoVzGUTfNIGwaaqLmlJ6+/F1epk1Z/vBNbCDfBS/AHInD47stpcSR/Zd8+6c3N3EHmPWbr+k
PlTN31/qX3xI9FL8j0v9AwNtd3SrPG0310XpRqyAmp85P5hRnC/IMafwKKx10RacjbcJIvefpvT9
ZaKMnr1FGwmbwTZUbPxptbaZfGK14k62YP7H9DTFOpstzfC06rgUtJL48uRuGervq1cOtiPDM3v2
P/i98ef+tz1kqa1+jSaJtT+bWZS022dK416xo835Ld5F8ZDjAUwCiYf0iDAteAjvAxwXTm90s99N
27u8wX9+NbrXrYvhQRqlzjBoIZEV/JgRitfkEaTqFv3TW40tJSDR6ApQVCQooajeM0IDA8GRLbft
Xd608R7fKZyWzpHzQOGzxq4TZ/iUyx+B+CcYTY5QHZ7RUlTfJaDB6oEkoQOntn9T3Gt/xysDfk2K
LPwX09LzQGlEHtgzKe36fCqqOoCgkxWjl2kVpbP+BQRMqfFvhGBNyQxvASNbeITnISX6TTkf0QHY
yPLkzdmEmzCq4gcC90cNDB2NokpxRfuVcUGqtwThaCSBWbyspHexpby8KvQcxqKXpbTWOasRUNn7
BjFDySssbZf2SbDxYuKPRB56RX+d4G7qQDLBrzuHYExWQwyZ7EjQH/0Hcs+ul70ZHNwmGTZwco/W
zHclBelDs+6fwuaml34Jnhfvbd+R3iowADQY3SGqdn7LhZAizu4hYpVX0w67D70FRhE+SVb3eQym
4NcqHYKkXVGvDYA/wJcdKxWhSYite4JWYhG52+Q920oVKMG3OpLQmtEYTHjdlnuBNb4Mm5PWUnLY
Jbj2qStiFYrULSnq4Z7Qi9ExBilnbLx6Qg7juw0dRn23jTUETpxtfeRQy37SnzxzIadGyvgb75xt
g/LdIhNp+4/5EeCjHKRFhgIdCAGoa49HOgsv7AhIxRlDiCEZhXELwj6ENCTaDiR8oLSqZ+vQqFjR
Cwy9Vcn6ybAT2v4VEqAMExQQXSM994EEeeDdAnvNCqxuZHOFJZi9Z/c2/vzOW36rdBjB7NpSEJsn
QZOBdazedhEbwnFpNw5NvvvUaJrBda78VwpNUiG6JyfZ5gaJCMn4aa0xuy9mPeWOCOByOHrnmTSf
O3Bdt1LqUYX6ghbBYPfD6LRKjteCsL6hRwaVvhTcZ7jWetuPp6AomU8Kn06uE3mzCSGUDc8N9Lrj
uNmXUighT1LRVbr6gfVH0w8b6UwS2gMjGs6JIF4IOhho0vpKanid39VPHFAqm32ax0o8bfMPGWmS
1LYDAp/0QZ7xqS9LxxRu0wtTSqGlLplMeu2FpF/s1B4h8qmj67uMu9S6txbaZcDJ6ir0iwKXbRJV
WQRQLft3HxD4q68lIl9QI4cFrgE95vPIfvzqCpEpdcFPSVFMQnXhnON134a8URqaQFwK29b9rLd5
B9zicIV0kWioLJZRBqLq9JMVFQgnwKAFCDkLqs5Cgdi8iyA9zSHwKnrumfyKBCTl5SHOlbisB6MP
mdjG3IUzRW0WRygOsNNyGJ1dSZKcMbwSvtmHleKj3et8N9HZREcpxREEksqg/Hjb1Ypu954spIhE
PZde9pWvJGjrwfVd2pYwYN4v539/alfjUf4DoAjt/tuJ9QfazS4P+hTloD4jjJbS33Q46NCQ7HMh
nNRfFCIkfSW9lINGkVt2HcIvmyYj3GldlHATTyW9zv8ff4sg50affGOpuGd56deFYCr5VIsAXZjL
/iewZf/305eGJRT/Y53/0+NN27u90WhUpy8nU0lA4xjxdhXduYGM3rnTJvHoPsdr+cYaniNShPHP
BUx+D48EVuUyCgQi6hME3Gx09PLKjCRWYY8rhWjGCm+zcHST99Uy2vunrsUYFZBkAbNQf1ey2kaW
EtMn6jD9bPZEYxKrlkag0PpPSUu9KnT+6338v2v/gxS51Tut6z1CYVX+TehfS1Y89h5B6shuxAEH
0yMOQRKPzpp6eAJ2N/xsfkdylPjE/FTervNMuB+Kr4LXBeGBZU3Q3bETRd9hxvAp32ODP3gfOaD4
SXHJm37LRX7xdGrTK0UUl9ID0vCxMtNy3vKbvCdnSF4cjH4ziEMMyN8HDkJlzDIlYbzBSvGg4MpJ
Pp7rSsesoD9avWIiYQarB7iWPWbBq1qwrc+PxH+MismJlkgA+S0GAe5GB/5POviVu8JyG4mVeiaX
MFTe32+k53z6v9wB+uZTyWNT6venKThKKLJN0u19AfSCOj34Ik1T3pkb5S2VBJdyAOIEq4wp57BG
8Rh7IBs0Ds6TPBOJJoT2XCvZ4F8/wU9pMTWhk4gAXRtMpWw0/q2/wJB/CW01AENKpdJXrJEc0h3u
rehZsX1KqHQspbOjJ+gg1g+5ykvXOgp1GkvyAyaASziF+bpYxpjRYEs+DzAlmBwgMaJvcfw61Z8C
n81xRlsNBGNWVyDB/Gk9lPnwxEGoHAY1j99sw5do1QhCXX6lUonirb0I3EDuDqx3PMXafCJlEA6Q
DHRytFE+dUryJ0FEMqdkDJGbxuuD1SIZAdkIeHFgy9It8jwiceQVFctrV8xP500mSyVcAoe7cQ0m
7QgQavha+W1e9wE/69P3KeSqyHaDTQIE94XZyXHRd+VDFuYtP0yvVrkSdrB1Ag87SHCJdJt1/VM4
HyChP0OJ63qXTS9/eRLocUjpHo9Yvrb6dTK8p0tYeFkJsJCt8mg8DTgLUaTB2luS0gwRUss3Y0m0
uOP6LInM137KOmAJL3CTg/lQJZ+IPeMbyixEPShAy1KBsZP1Zi+N8PgmUu7yBelcPRnmZsJ9WRll
9XPgO4i0PZZjeZOl0+qO6B4Yr4J1z5t/CluLS+IKofL5qRulCGD1jAcg1/hgGN3D0UoRh8b0Q5Fp
tD8V11Y92BJvF4WVhOHnQpIYZfU2o+ffVAzOnqqVjokTg3auAU6xNXIUpJRAh2yGYs9kyDLRnzc9
8HHdoRaeb+r+azXKJH1m5VrQBiIHBGqK4PSrEwk0w2G6hW3KsdrIgYerj5Ai2UaHv04zoo3EScEd
YTAZ9QSdmDM50srTK6tz5G1Ew6bOnbSAJHMop2ATzU5f4UeCn40mrS/8TQJcZl//ACrTQzZJKJQo
CC1deUY5y9p8ZLw2wYdbC4JOHgl9PP2AdOB4U7SjjtJn8CHoRUbHO4hHJD3uCcKehMlscZyLI1I8
lGjJT4KQ4BJRPSWh5ZZTEg4Zx6OTyaZDAOSHXBTZZ7IEnAySs3PFF6Tz62mgS0aboOAA4NcGOuGO
P5uJeEl+FHtdFpp8SgAAn+i4uw7scbuHgWPL4k0g80A7A0vKnIT15jQL5dPYdk80d2ChZyHf01pv
JK4ekZinLFCWpC2+Ej3BE0DRyI1JzVyDorqMIQYyhZTci6QJdMHa5/GnHGAHGen1JERR8t0QClGX
8Q/BXlzY38X6PyoVqCO+7lu3WHoPLDdQG4ikZFYCjwhveXwvODr0VeX0paHpQkw/cITIKs5Zi+ju
Wki1Cm1KH5vwotL0xcs23WXuVro31ykJGhNsxQVq1V+xtyEje0+Z9O8vrSJK/ubSqvqef6MBbyfa
8dER7b4QlSdYoGCmQ0JZkzLjJlSGgpm+pqMKe0O2RYRVTuTNCRgsxH3wpKuyzwDB/yQ2VM3y/+4l
/kGqmcf6tchPvEQ4BUVNsA7TqetYlESRUDXrP90dhrDGuhPqzogfqYjK0qlsH116mSj+HYf4wgB2
GQcS9gluijTIJ7eoWNNZK9Fpr4k1wBAB2i/LMZYnv4bb+j5r8m0RBMpYaDD1j9f67Fr9dxf7B63W
ODRul3RrFKhdghW4cAhzMoXraOcT6j0dIXAAYu1eh4FvnMomvW2nFrwDsgdJuDRbfImfG0BtDLRL
CY1K0DGTDxWfpbdWRqLw+o4AiM9S6Y30UqOS05uJYzI9VXgWOR2RZtgaV7tdRkJ2J0SaQJa+JVFC
0Es6ThHyi2xbSa4yzlSa/kDhQr7cv1+2z/Zef3mf4P3o7YAI1fizdT7FekzZSRMtikuQDC9B9FN2
N78FLnyRTDpedcpd6Q1GxUhEhJ8Uv08P4GnYmWARu6gyBddfZebjAFWtxGYsus6eCR08P5Me3V6e
4q7ErCfppX1/SR3lSEJhqhYoIWSEJfTE5FLYB9sTvYQjlNVTDe68SCUQNnmakBpwXjqQ4cdwLp6r
F7fnUKZcpeLW9AogBvUrz5clQV8fcD8MyKbcQ79dSYx6On1XL17AkGt6am118jihDlwADdSi/fD2
JQApSUVyBnOtQezyNlb/PV97c9J06FTEdempVXfxL1WP0lIQUGVzXZ0ICybYRiVKIuDEEbYn0jgt
ClyECE+9TZh9NIMmUwt6SjkOYL0zrt9kLGNzRTAQCvVx5Dt0o4IuOg0kjux6sGyiB4K84gtknsFi
jeEcKxLEhhzDlZegchRI95TXIO7tGccLhLj8yr//PMq1UxPCp35JRIf4C/3yjnY+hGLk1ReefSHX
3bGS/ARuJKc/DS479s6hy9BE9pJ8EGKCJM/uAzMsUC3OsEXnEc62Af8+g1MSvvGEFIo3DFMfDa70
TnpcJ3WWkKhAIpLsMdfXuh5eFMTOfnzeeoorqvCgNyNWIK5WgIGyg5nOgkpE4+plShdO4O8qBX+C
iph3QrBHD7HrKWClb4pqB/5dP6ukShhL16xIUHsXzL8NDF+WoAtXLsydBcb60W+goBx6UCuNL3FJ
PAHvmRC9zjCh+/PR3VSSYQPIdQvpIqJMWuy30L9yRSmsyiRusIVSveQKEjaDQkWoFrWjg0RGEOV9
Ill1sfLWi8ESB3XnxsvdkLTBmXrFEmvv8giSW0VTWZj0qkU07sgIeDLsS8KVun853xExIQ2Jbilw
XXLAM5MBENbk35801r+YW70jFQW7qYAqzKXk3IFFIL2FCWMxu/Fs04/7SpLibg3a86n26tKgQ7lE
3fUWq0aPJKT7vFyVE6hQ4FkcoIUnTPmvdYv4ysXCKn+JP5Y3Rqjz+Tazon8RTlnpHDMATNnBdCVC
A40XPXpj0V5G3P/qnr1WmRIrWJi5CX5XhGd1cCI0FrUXFVjo7qvgh7riwmmQi+ml6ipFmNZlTic/
yhcNn9SKB2G58NQ66BsBM0E56nXGt0jBRcFhyZ89hUka+lbJtkAakBT/FL1kOnDRW3QJsc1IHBzX
rdH96rSWraUSFykMMkkYlWGiueiEDJmRd0L4UKK/+S2WV85MMQhYTMCQ/DNUwtgYtodSismNEcpF
LygzVkaspzSJuPr6inqizFkgDe+AEh8OiDRsevq9eo9DiqZD74IT+pD6IS7dhF1WPi40yd/wB3po
secpL5kx8Hrs01eqLIzm7CW0Tm22HVZKDWfek+DTAwCB9RoXVxw/TAH5hXrn9bVGurwq10Om01OI
AOC3BrsVmHVkzYHGumodmfwYWFqvAWQ7rU/1tkHNrXnm/oEay8HZvwTntpO/P+VxJYi6AikC9Slm
ukEMmE4HneHjHbMRx/DfH8AY+f8bJm5T+k0ZdhMnyB+o7HBg0of5MAVUOO/WOtdwebychirmE5gs
MSeg7PA6GXdADcDznqSVD1uaj16qbgGsI+cYhzY2LyEM8EJP0E7aEkoQ3mToi2uX9snIoo5oeSWq
ptyj4JqfHM8wsnX/ipuNPoCb0Ia7E2iVyyZDedGHLO6SMy6Iz3o4MWOXwSmUkzp7q4DfUoymAqTZ
rX1RoqOdqh0rvVnJWtShUuq2p3pFvFSHLPHcs9/aEOz6ELf8UMhki3T6NXK1h4+pQ9heAnQrAN6D
lOXIfYxU2qJU7fySrGVN+qd85b8b1Gjj/v9uzh8o8mYbtSMF+wXoaNu79s8+He/RTHDLULAIJjDY
N3wFfJa3hqpPLdRnOYUAyZNHOPw+vc9CDo0ugHv/pgSussxDMjQXLf80VPmDIrxCYcdvnbgrl/D4
+cz2RfwoNglJ32fC2joeSIDC651QJHKntVAIa6gWkSlLBKULVlPMbHO0OH46WRFNQQg6LWUeFgXJ
6clB8ozlSq7bRFkLU3NOB58GiYiqEWqEpYy9RFLJhlSweMaUci5wGq/+qdmY+ZcmAZWPhFnW7QZ9
A2v0TPlP6Z9p8rvL6WbpLWdto97i7aOelLxDS180u73OvwT+OhOBwn+ZmQS6lNAoWnIPgFMPzpTn
IcSVbpz9qnxv9ZJPhi5LYLM4+U4YlYojbSMcnXV1tgKO3Iq3G+grpQHyoNAT+ZG4HJ2DzY+2inhv
2ei1f3Rs6ejXnwI5N47WLfwhrZOVa3DOVsSxwJ7wToLqpc209xbN1ZNDFPSRaxEpdfbAsi8dc0uk
dFV2UAcqHvxyTDuNwBw2/PO8iVPf5HM7vXnStJ/11MhpdQ++zGdfghhVKiHcKDefeGvhCZEvLJ05
vZJGnZE1+V8FIrj/Ps2ltMySC0Qf4k6esE8n5wEQIXeNoAZ+ZG1iCOWtx7gBvhDIeHDKCm7sGZv+
Jk9d/lHZSYL7K3VrVaLb6Y6Z2Qb+wk3yZX/dXpkMxEqTk1x8hFgWcScqk1H4sjm3LrlXHV+LreEk
bmMtUZyIzCGm0kSzV/9mPm1zodCu3fQUDspQaf95cqoIbI6lsXmjhJEcjGf418f/cifJSDKSnljf
1mcTj0uv1ib3Epeig1PnDIOY9ZcSsHNojdOBQi4HKX+f4XH0ev7+VPj/+AL/bRf8YYs00SQu22Oz
WLSWqs+6DPOehYQqQKb6gBNQKQpKgMmRJQx0HO9GSk9Vr1IBO1Dk07Mq5qQjcZ4UWMUV5Vgcrd2N
Kc4hSetQPa7qqahbh3iVBY35T56qvSgGV16VvwkTnDBEyHHQWpPqsNFsth9lHBQ6vVl88azRrqq/
UBD7UsR0hJ7enr5DhUKxtfvUOb2luJd0TOmgrzABip7eW60Cmdm2/Ub49IGrjkSVJE/z7H7U4Xao
rFqA5Fm09vSBVP/HjteCNz3RyLLpVptrYLIF8GETRBRu6yATLJA9Kkx+qoMPVf2zcjECiqt0AsSt
xP9J3FrQuBWGA8clrzrTdLapJlIIPu51liLWpc6JRc0gYRVeRb4DLn3x9QrZcgnWgZ3aPkeHpmhU
JjS72nWSduNeyrmpnxPbr2eod9M36YMmG08k0YF62E53N8WeheQqtlWU0XOTko/96mdK/l9WLfGg
EmslohYDUOVKfNKhKrfgHd7+nMOSKN7ytVm030Rjar8JbtF/nG59i79fytjl/yvA+b+A/ofFtZ62
oiLZ1IqF7lsJqNSHIKBWQuXYed7Mo+naDLln/agATAm1FpS6Sqj/wgXCiYVKAnye7wOtdSkj4Ash
/pLsUBXB+pSmr5xAeF9Zit5UqmL6R4bQkv4oQlf200/cIyMOQVK82tW5UUzPGw4F/fSqqGDHQm6N
gyN8rCo+BZI73zS+xGQpN5DW0j+8VX+1vaEqt8EbjVqLY5DZvv959qVFI70/jla5uDAt8RIwcL39
EsMKbbxT3mfOJRM/6NR8oyMW5vV1a9w+up1wc/DyrXczRml9xFi+FkyL4Xc4wG3PNvzz+np2ovcc
kjinVadrpuGjiewzKJhORtNG3ziGkeWVCTMznNoL3eIenzVEoXWE2sP0xpWBCrFzy1F7zNyTw7qx
c6wlDXNrROi7y+jWG1YhCqPmte+S3gtXJ//Y98veZmktuDkRxR3nN+tr976d14nh04yDjPanfvHe
nB3D8vv+6LV3Tvm2s2hH3M3JgFFDPjc/THtPfrNha+ubtP75uS/jplubMJ79dvDUb9+v06p66zAl
7uibDPFEUDt4dBx8XL2k4zO2ik5AjDPfzjtNXpQbWy5jPouX+scl5sxpthwjZRrL6L7O78yXYyYc
pS7deOc2E69ZuBurl578xrxAJki8bGWHRe9BIeWm2S3oj71344+6EWxs+hc51wOTMNx94WyHx8Jl
UEaBT21+/Kem47Q6f7aG/5OsYyyrTRNZ8JHd+TNXiM3MMOsGLfJHNPOM57nX9k4b1xiYTs2n4wGo
MTgd3NyzZxl9MJ2yRefS7m3jQd8di+6p6d9Ok+PBbX6VbvOl6ai1Y7fhHqfb96tPhaC7S/v7t7ZJ
zlf2N3Sfd+zfCMNCcnIuZEanML94m9QbxGPa3DDGz7V23f00ujj2a3bwMnUBupcvndylhUgb6qzi
lDFBuedB7mGMo2BjMKAV8d10okzv3G6127qN9OdwZHylY70eaKIdU0QzSZlty8BWp5CshyXh4A/a
57D+lX103mjqXGyCI4KSCbMbzZJ+7oYPdLRXek9aMwYs2140sIYP+JbtetvyLmv3vnG92goVh8jo
cqjMv9PB9qeI3Nq8tXP7LCXrs57QTdd5GexHu7rbPjmvvJ/t9/2oFdzdw/ByZgm56YIxY0jtZ3f/
itOn4UlTp7N1N9q5Kf1EaenbpvE7LcEdc2q+h99sUSSax0ub5hxuezuwRiyV49ft3aBN9MAyRwU6
jnM0nNy7exZ5Fze1U3cMYl2AQnIcNtvh5pVZEIeP3Ti+e3eTyYbOtcMPHrnjaP/0ZmDIWpAWHsnJ
aHDsOLe8ix3SZMJi3fPCdTS6dRzz4jO/6OLx4/RFK92yy1RhZ5t4b9d+1p+U3XVS9wbFyb1jFYv9
xt67B7eLN9lGveYb7vqrWwLs2iH3bLxjylr/dGVaUHin4zDvnmvX+rRXjp0NGk3b25su7WKS4eaj
KpuieMNjHdLJZ3I5BDZR/3ub+ybCGavkYbpXrK/LvBVGOyf6aPl71xphtw3f7tvpg1twmbQX6FGX
oFkfnGijFeRXl8U54AJfjbAzTEZXp/NeOsykKT8ZnNyeGj1GBJScf4Wze49ipxsvGsF0P95N4/cy
dxgP35lyZ39C9EwnXuDD6t+756uzv3nLDe2H3D4rFPfexnDDDtYI9L7tqE3t7Ge9p96SjXHkXj/L
AfS+OT3TOXWQ09mBSnNeOo0A8vn2+0ybiOX9wts04Ljqb/Zetqafv3ELkrNvFS79/lkrDD1RXWE/
o0u109y5rQ9aORp+DCsySvvm6loPpo+Zjfm3mzu9aKiaQqYI5JSM+YfRNQ1Y6aZzWxnunKgHbl01
KU1/HJ39V69mjI2Oc0QOP7jZw71bKPhRfzNowAjP+aP4OGwC6+4VH0zqzMb0a/U2Zrd1G8bAXYZS
dOPBLR+dOuH2nZBhggM74WPC7t3E5L5MsJm1273bfXWNfBbV7egS37dBbW6+b0dnOzC2A946Zt14
2UuyzNpObRyNm+/X1WMC7X7M/MEbdTx7xzo7O39BK3IOmnrN2XvElF0fn2S4X8nLcJ9FznXY7jPl
h44nj1XibXSkPVZbj27itTSo1917HCRWGEUhnVkNV8la9H3vfWrOFXOeusg75oC6fYaAZTRsdi0G
qsCm5w2erT4Fo7bdc3hLHOZfdVMOHu3/jvdrTuOaM9jTqHTEWsgG5q3H+Kh6QPZwSfzaupzfp1As
NQb0MIjLv9ZG2023sQt512kbdu/gp5kXzKKIfRZD5iWFc8Xx39+6N4yahmOYw/2NRrnezSvdbJ4b
brB4OA/bqZ2dInVhyEd7b9cvluksocc0XrzEMciC6U6Q2thXuafbKQ2mX7kio/19jL3jt91vsweZ
I+HUPup41SMGrm8ci4c38zCdj4oT/QQrxQFD6jSZlvSpgsD3U0qgvPubAs5b/GufXCMHrNEm3ivI
Q5Og7uwOrGuT8b/uKfYauDSGvdrOSwLDPRR+tOBwP/yQ856RwUkPmm60SBN/7jg1oHTNp4X2ATMx
LWn9+9nFmdh6o/Kg3+H2h8Tf2/oy2323MGk7DCFrj7a/t71XTh7jTeJta85PL17GlHo9PNZINHWa
BCE35hZU1eydILaHd8dKvAdk0C3Y/TCdMOodRhsaOZx8y5jfTn6LqN+tXUebJepIMtivCoiWyIt3
HlN+ksjrXXLHqfaTgQtrs3FxIKVhdqf9stdi6vFkcqdTdPZhLdt0JJF5pz7MHozD6LVtVIaMATY4
BKhdz143kG1wQ1NzM4h+zcBb1y6vOVzNYod969rdcY3uY1KW7v0t9+IPAqXxlZHgW6/tZsi2Pw+y
Wi8bMwv+gfyd9cytt7fcvD5tljhrbqmze31Mr86MciaX4bVYEs6vnYtn2MvSPXyguo3a0FC1k5tt
3e19kDPGeGIEu5XxXn62j87N8jeRfw+IvW+l7Ra/RG124+H1hGvT4Qf4ZpPGwp/X9gLHABBjcUbb
fDMDZD4KcNO2xwQw270QIceHg8cR0glPw9y7vcmD/3pcxGGxjtsOl1/49j0sPuilefvOjl75cd6O
IqyhmdOmCf9Lm6EMYeu3fpnZ+9Bydw/HprKPY6IueBHPI7CuF80IF1FnbJpuSWO4vPnFW3DsRQxl
Pc8uyTrzOV6uh+6xM7lcerytyTCql94l2KzSAYFgvOfQZ7BDQNPjY7fxeRo1zhR4gPvs+SH1ZpuX
w9FJX7BFe8XquqIo2aLYol24z6L3A5xf4ZSr2Lsto1tgJDg/tj+PgpvYGFmZE63jV/KT2etmRQH0
mlnEEeQ/yBOLwsCaR75nLB71QWsedTzbtcKXg0fXfoE2w4nppC9TSW+w3fQ75PJu5G4tDy9HQo/7
lO+TEWX9/L0+MXTyndzG544m9J+XUdIPo7pvTnefj/cid4x6MEuWkP7ftBXZL+3M3a+z3OGoai21
DMjKSzelTbVXp2N2OrxCkswuIwZK7CbFZ5IGRDx7fDiSExIHv83vy5lI5wAsmNHXfjPohs8G7udU
KTdGqUO7PNm2wSpucvVOS+BT+jJI+uRLL3nTi4OGUzgZe/QU/h7Xe9u/jA5OyGSs0+h0djYvcTn8
zmoOxSQnptzSi5rRKWCyDKzOuBS1UEwWDy84xy4I9hh3y3MQJ/0b0Hpwebfuzv0l2Q5uC4ZpAFk/
6Ol6/WUY3bY3YPgh5q79m33zWCUlCzbztm5E5mn7xgutF+Gsi20Y4WZjBuHaunrtVQx8Wz1WHKgF
HGzt5JxetaVJHBtXv5053Ubi8E2yA2fz6LbOw1vDbRXuY8X8sHzQDljJvDm0H4dIZGCz6TJAN71S
Ed6w/Qi3jrddxUyApq7dceqzx2Fw+iUjyYYZ7+xv/RF2i+Hu2+hGX206DnwYjT4dyqyLT0NLyvjY
Rn4nJ0h7dj3c3Ly0mHQGzDgguNT2/X0eZky7HjLv3u6O9vQEnsKuH/0WY3w7znbKiYGeXDoPYGLH
afU/8eImTq3lcgnHXG9ujexyH3j0rEm+S0ZTT8plaQZF9xj7yXsxbmx7Xu08rr2SLY2uyRgQYl39
G+VQNvMjg9aEonU4DMYL92sZodDdTfe4wfMPY48llWIi3pm3+/zm2B7U6dQunMNuulmfJvuGu7cd
JipkFMrdncvnLve+WtOtF8Vumn8VOGXa7oH2wqP2w1vQTfQUnjmDuzd2iGcXbryeP+7D+c+mn9vO
5qeoB83IM3kiOpR9XD52nPy0hzCBSt19GL1YG4/2X2fXmDnFpbdbYJVlHOS1HFi04cCR1r3PMwbA
gUbHmxG+u0YaXH/q9B1NjqPaxgVypSxjXqyTzjgc2uMFRxzDjq+2zzLKSQshnyHrbD8e1Px7b/te
8yXqW/hKy9M3s3foY7v1GABx27uN2QhT2OcDEPhg6EyQuN+DQ0a8aa0u/fLl1i1fohUKPBuRLOSG
5P9ect68HIBALpHhULrsGwuuqK0oNN4WbntyaCxabZdx6ktUweW58PK31CZiMi+kaYfmBcAwWVNU
mrnNmtOYMjDjRmHQwvBbHGEEnIfHJDsS6nLYydxOGpqrS51w7zaoPCBhS+mxY3utb9Zk9pPvWP1R
GrQsrKr33MF7RlhsDzc/l4d3d3Y7B1vsud8edIKHR57Y5UhtLR8viIX4nxKfaStXfwKNUbhp5M9j
5mO8XpvBtTG7NTy29PHqnkhZ4PIj3xg8jKr87Tgi4906duQS0IsBf3j7u9MYuBcYiVUc9Mne42DD
+NHUPaUufqX+1ck+AfI7ZTvW/sXeOe3FhOCPs/UVJwuZUsFIDJM6h8Aiqu3GQTO0Dae9qkfM1HZu
UzbzfQhpT2st+sk7h9mNykB/XpuWjL1uug7z2p1u/SNq8KR+Y3ie7m7dQ0bNnrXYBukPh30xM+Ig
ssbGecUb9Yi8emN5HiUnr9UYIIkf1ucRm8JKuvXUs3OvZr/eGf/6zgxAw7+DXTs/dD+u9elwPenw
T9vIy4oFvW/y7fslDjrn7qfPXSP3HcR3PMmQMcknrYedaQ7MLN0WR8LPapMuGll/d5jXakELK4Kf
cIIX/SON3DwVuaszwuk+L95zrj47uvbwwlMbvRsD3hJmPvr3z0sa0mdmyuSK2+CygjOyWv4tG5em
05xbiFGZc4D+IAN1Hx8dtr71Zu4BQ97hnSKSS//o+xezux2ow+TjNZ7Wa2H01tw7vunOX05OMawN
DeR1TFaHETXi9bFJAX7NdE5hrc7EGRqLe4/dyKJND9wG3cdb73dnPYw5e67jXQvawr3V3XpnsSv8
888u+T41yIbW+yLI7u9s3jonRi0O88fW0efxHB6NWTGP7MHVHpjwyyfn3FI+UJT0RZhN7JbHPr1H
/V191qwPD1v34iW0t2oO+uvjPciNLgk78nFjDCsyzPqd8E5pcd41bu6JJOToQNcZ55CMMOm9ttbX
fJjtXwpjur5s/ePmM9ktt5abjr399B4BNheNjxsE5PsBIxznJvVmUfdwIDrOitjd3T0mHOfTtM/E
yGL2oFMEc4GZIeVcR9mOAQ6224m8sjnmtLAmdExyLKDHsv7w0rNjfObfyTTGtAOU/OZ3Dz/H5npf
Djn5mu1Rm5B/7rKoL6s2AL7Lzj1v3HgWt9x029/NNp0hASMJzEFr1zVyh6OTw4MB7/WVjS4IjY6Q
ZTW9bONaxt1J4d03L80VkTpGu7MzlmnX2F6dug0ebtfPbHE2893TufWRH4LM9o4GwTyikr3XzHmU
38bZfTTrrmmH+ykt4DazIkvoov0DOGxixj2+JLSAKlr4Mj7SGELFJ4V8EAwsc7Y5j8v24LhbNtxT
6zujdZgNOKQxFkGpNt503OSxyiOdj9fOwe1wtG9qk2YWRqjRFzvMoJAKDDS74blFI2VEnyt9rQ4v
N4D5G6C0eR8cr287cwax+gBuxPCr9VF9620IjI+DH8V3J7dDO3rJyWSKdLC/keHbBzdiLmGRkOWd
3YJN8fD3OcW2ZRbQ2Zpc8tBisJgfPSb3clVQzEWRFb+4qx+dq7mw+CtidGBnuY+WMaV1+Y0y4esn
OGcSB0XmGuTYJcOrwiscy/z0dj655KWNMQ44I8hTB4SOmt/gCnvnV9j2HHXn4t02fmz41zl393L1
C9bM1cuolpoaE7jkTsdZn6KPE7L9np7TfqfduxeD7BKQGKa/t3ZvU/rx67VvvjCHbPdp9l5wq0Rx
kJpOOs16NTr4HGcEevbHee9FJe5pv3b+OrxaoHPU5PPC2rztvznh92f/AD39zVTWGlQOI65AWkvu
8OmTU2d3HVHiYIxTbJkkApfX7TFgvBDBe4ZqNUtMd9trrQ8O1d+0+B9Gr8bn+fRx3cMu2n7RbQAU
v0/fHeqWo0/74ZaxezFm12JyaM52A8t/LJpU67qnyyS5uVUv7QPiflHCfG0X13Uzco8klNuA4/ER
lneXrLeZ+xAHDfbu3WM47y1ZpmM6Yr+wtlbUaB4d2/aI89SYg9V2MOyUTYUEKIo+T5lrbic1a0pU
rfVamX/82B8HmOkWF+d6c5lM19/4+WQ/NZgBO+J4Huyunk2Nh38hiTWdn874sNy+UPuK36DppaQU
dVokHuaNTfA/LJ3XlqJYFIafiLWUIHBLEAPmWN6wrLIEUUEUCT79fLt61kxPT3dVKcI5++zwh4d9
qNOJhiRRhoNBeCelrsP04ikQCbPp21dmLLmsHrcfUB2J+62RRkviWuJNfYpGERWSZ6OEfPWUyO3u
Lot0ljxGMEQ4clQA45GbA1VDZ6Nnz6yfD5Ra23nCFX8rTrzg/OJ7XpTmCc2hvBe+Ej/HhNm97TjR
1C9F69tENBRFOKlILmjeFMzUH6Pn1a1jrG8ZKMhjsAbko3eT8EM0OjDxOhWVY96nSgRgrgCWqDvX
iUKKRrVOz+fDNfNSluXngLoGyifsXcd3bfwg6XtpE5NCI3v6d7YD3YViUE81jk0x6ns9f/GncSx8
utrj59Nv6Yq1t4HR+8XhAZhMVhGMeAgf1Wkw0elg5iuLrpg+0mMOxhPDR6JIqbttcsXPy1H1da2v
+dnc1J1olM3j16nAQcLlr3D5TRCVqfr2jmbtifIZBEVkY0rhkrOrftl1mFbiSQufNJ0qOYElwHuj
uDppuUuKUUcbJ8awjPoAJavI6ymkCsKkzYa5SwJWX/0yY/aj62TTv1Bz4rUJ3oPOBk6iGKVtLNzV
QZfcNgrZ5CXZs3h7r+0l2kcByN0s7L7d5OEoaR+TiQeQERq6jv6Vb14TtRlG23jMXvpEQRpv4yZ3
k2T8VDY57fUqrX0zXT4tYJb09Wuc6Q9pDJKBHjhPMe2anqE6KVPlpPWqKzTYcpHYpdfm3x99k/Sk
5bm59GrsUl1NGdNquf/SpVNTr6Kqpb82mN0cEC39zrxkmEQ4vSFAUHvo7SKIQNcixJ95zNFRmn4n
cl16HKTm8GFs11jiy9x0/YeGeiWpextkGVn2Sutgdgl6jn5jff25j26fE9PwXwoR+wlnVHo9w+5O
0wSGaXnKdfI2/TZ1CEP4PWrocbZzRBo3FQ1uddsNnjSMGrekKre6Tm/F6Uc/N6UXVftJv0pnbP7y
4XKagmx0yhHeyhbS6b5hOO9uqK7b+f3aT3Zax78yYIIKQ4ROO3ytz1z6QhuSGVPMEflrVN77y345
XMoVZIm1uP+SjOYNqSOLI1PcN94WySxvAis+Wem0NzeWUnI+yP9GCa1ewWlcXsNesTB7GI23zn0Y
rQoxSXcAxaTYYQcWloN5v72Ybv1lu+VZB55xOT2nVTx7Np6NKmMXPUT7CT7k/nZMxiROW7l+vXLV
p2cDIurin7mwllBemMDpTscIb6NaH9xoWMDDAE/R7u6r3sCAzNObCVa1s2eGE1rlMDb8jftwRx26
AfXQPKYO3flhCjygC5/msiL70yuKHpCul/XHrffVe9MFlUb1ZY3uhI7Suf0+OEecD6Nfb/xYCP/3
evEav8RF5R1+yAi0xQ2kwbagFqRHH0C0vjwH82LPSPjxxCTGu9qz2ALP2kPn7e5yer/Wn8jnDmkd
d03Z/ta9d8Y4BD/lpZ1N4zXahPrANncj4zd+Ly6SwcakBLih2faYtdA9vH7EuHCuXkKEzy8Jtpzj
Np9cuttrTnhyrVntxfNputQ2n03ddXVtaM7zb9ptjDTvcRirfktahppmM/lstB4VoXqj6MOeYZxf
/CdwH0AIO3uSQlug2THKAOMByFqDt1k3RT+plnrlfC6L7nPefAIyhHrSriMQJEwwA5NBxKgNO+by
CatxqZejen3tEyJo6mXayVTJV9y48Jm+NkNrVx6Yra7qel9XI5uxbBI4j2VvwJwX1EDqbj+pszi9
v/H661mD3Px9z6jMMLUYxfQDACf7lA4Mb/EVTw4XpjRmyqYqF0WKW+nLuWrea67dd1HpR7dNpzu1
O7NbTVNm2itm8XXJH+vXIrPdHrIonAaV03SHleU9iMVN53A/3YuZfc6WBQOO0r+fbsuSxPDcsQOd
DEAJbncCOXkXGeWRA2ZvhRQTLgPp9OV0wfPnzILnwKQXWAIsru5jxw60p5R7muVwxt03Kq5pZBMp
6OwGg4OZsozmxaY7SEv3heEHokQgwN12jwNwFyFrEWs1Wc4+WzDB76JmA6JCuTfKkyKhmaXKlA2Q
/Y00mRKpqFcldX7OGBrNyfznLTqHbjdy7/BfY3+9TpjDJi4TanhQ4YSGgYDBuKUFjISTeg9zCsjT
J12r64CCzrJnhfXdgcXXZbT9giXHNtHexPHno1+/mWAQuV41GQROKzykx8192jvA6J42uY3ruZ3u
PziXmZjWfsHtQSbvojgRoOjX18O3GzmR/8CDG9CeB+FgZYPiB4g2eBcAAF1y6K8K18WA3CkObrvP
3bnXrmF7TwB1zwE1nQAXaZi8XRsDcyh+go4uoD8hhWoH0ewf7iwZqH36NZy92lm+BTo1QBdBcQvf
ATgN1hTIj6MiYgbJxVVQgDpemYHggutETy9CIdQ4V0drz+RB400QT/+D3HRsACPyFwYK5wJtEy5D
w0sLSNUIyGuIDrezQP4v5DtakG5zAiVmDJcQcz3gQNFAhe/0CUgmyXh2H04CJDrhOc1EOIJ9TVes
QhAMnu2w/aq/7jVwTIGgXCBLRZwVhSfSjVTQoIuY/SnckAu3T97wea64lC5hUpCxTL2AFd2A1ybf
MtgTKVLBtSsHQeP9gw/JZeMJQd0t0vMCFvqcb8c/eC0ETFIMwdECwYtoozJoZ5jqVGecsn9Egd6a
Xdaiei+qYkIMyf/A8/bkgjaqUC9QnIUFIuJRogXIQvtjfYgy/J/uKh0T3l1YFOoFA0g9d25Ta99s
9X41LeZCxnvPbyPdGFaBPkhuQTHbKJbHt2W0SSED1eP4OTHy08vcGOhwtE63OqLV8QJjsE6PApQq
s6Bq/aevxssXqEU20yIqJ5/pJXywU0JeJJnG7F2WQZgcO5fN+8nrzxrIcy/HBvyyfpdABF29473Q
sSBFeAXK1TOuXkK+07ci+rYegOQ/Wbrl7ZyO9Yge/c3y8KbC7qv13/uLvkyNvt36bdNXZzQ0qwUF
ZMdpFOFt6t7VM5Gb+jUsz+4MYgL93asOgIYOI/ijHiGE5MFtzsp10HY9+9V/kmTqblG5r67zaIbV
JN7TPhpZ3GaCCG7Q4XuI7zMvQ0eDAQjlfT5PWdgwiMqRuWjZDQ+ne/facl8M8S2D4MA8zQ7iE+cQ
ofFSBVi4vdejzp3wK5+DrIBHZZRHOszAGCDv0B1bam7c8+nSCOhafbu3mPSksVYNefmoYnvFXvVK
nJYJcTw0Ky/dsv3xKGbNAPtMh8aiNzMm2KVM27mJwNabxnK1SqwvYD2XsC3AaFAGLCOYd8qytxZ8
XL0HItoZdARDygbOAfCymNDN+b5MaCJZ74Wg8bBk447VyfJ97ZOn2D2vW+GEOie/ihgXzCt4hW7R
/U1ZQu+hpgeXX+bpyaqTjpUU0KwBIzbv/2R0imnvXYkc/qv0ynHSLqP7cpnhpHbFcGzQMp3qTZvC
t4F3XWYpBKt+UpNaeW86A83k3nD8O2nsDe0+oHgLkMb6sYpqMA/UR6lXL+lkNOsHR+YMayY65CL9
5qxjw2MKmk+Gaf890Twj7IaSS7c0PZ+uEdrVqDppodFXqG4sJwFR6iY9n3ICcC91kFbMXsvC6W21
8PvKSUVD8+peR+1EC7tsyzv5ysBWHb6q95wYcHSyZzZoFdvEXFKylJel3gKriOIJo0A839UwP3b7
tzfuUDNF+7XtTbmukAvwc9PtbJjtJlcOH8ODM/FL25uc/FIP7c6Sm8QZWMPO0Ie01eKrR/3UjBnR
F7/J7Ap/qIDNxVDkQ8vF/YByuPIizEhGKXbqfBmKJYSChB0AAJnhxegqEiEQZZJ+wok4KH7pnHNX
ubn5yOSCanT1e26zevA3rwMCYPB8Yf6ihnhxBf3cDB+0w2ckOmsh1SIXPqJhhRzD4Y2U5IgmEodi
BTIWDDcEJjQoAWlO7Onjm7RnDCigd2Lu+4UswvoBSGcHC/cLrfiThpIj8HDIxfbTvU6gg04Fy00d
UI6VKZLpgvEux+DWejjmgB5khcGRYpD1W0lXVFDmNMDF0oLvG6Rdlz/JdfxpP6Alb50EqSvIcqhv
tJHBhYu6kqg2vJgCAs8XuhVjri+qDZLyHjRToOlgtuUXC1m+LEw33bOG1sO5kW8X1Ehg1PkNmQzS
cfhn6A/XrH+u6B9PVUDCOkWUSEc9QccWhds5syTUUb1Nvuh9+OaOQf5A5CvQeB8gV4j8gug9dRmT
vQKSH9DDUGYF3y7ELi4YIXtKt8CEt8iY98joyRPrgze6VMITATloQgyxd8XhdahWOAb7yh6wMShc
0QbTACHrlNvlTN6X4qgIwAwIH1dYuSwW1sU4/xUhfRGIl0E7/UB9W8EG11GYshmKcZKx9UR8Q9bS
/wuNSywCUV+mZfsnX2r3H1+M/wfmThQR5W5XKPNTcMMtR1RuqZ61nAGZ6CyW7MWCyWA1pzU2Y3k1
K3t3958zWm93NC+eqwxtDFlvolfR9UTqXxQeY0iMV74u2i3C9/r3JqKDo/omUkruZdCE4ieRzOlN
8d42d/zfjwnOWt+W9J+o/wa9whGZNWF/SIrUpK6QDuSKG56NvIEuT0MoBah/9fOp8ELFBE/5EdZo
CUM+5lifPVdvmJS50AmCQpQ95FrEngDZadRltD5NzEfkiBol2M4/kLRomghkWmT4/0n9w0sF0nG4
HOTO/ttMApml/ET2rQ/+i/aCBVO1GgKxToDucDYKkAfW7GUKSsxAKST7U/O4DmroAH+SLiKO8hnQ
2BASBArK31yTr9Ghzmkut78595EIy9v1hqKvk54YNwuqMJCq+NTxVXIXFqXmtRiuI392PdxpHBFW
LqxFoVXwmn9B5jL6f0lvhGZRrpIfUI/cZNo0N3kd/pGPa1JoOeiQ8Gp/7AxtDMTl+0r8frCY7zTf
1oSjZbKXrVDNTZgZPZfWiSufv7Phfo8LVGFkmiz/sHZkq/DafJlLJHwt6IH33GJps94ZAjKXZFsY
rOdqrf6LaaxvWRS3U8KKHr7PYpbGYGpE9Bb8s/CoISkDzkfZkp/T+uKjAUBHCDEajvZu+SP6KsKa
RrQEEL446F2nLOt6K+uqRriFC3uhT6RxaazttY5cIk/pNqzPLe9n0fy7sDCSL/mQuJssOpN/ssny
7IVKwJ75I7zQ+WbCfxBo/WthDDoTCRIa1ioEEX7pW9ngDJuxi+Xj6awJncNM8+SOG+BlRNSUgbX/
CalhK97079KGGYh8T5NVLQGHO/x0q7WoJAiNUsIKXJfRa3kZVGtDZZdp/fcRwBOrimWmb588GHY0
eBMRPGSyiGf5KcIZB5c9Plx7Znyn/t0YIcTwR3wXP5C2xDCn/IGCCBcBofx17nsxTWwhIYh6vgpB
AOVIdoTsaSIs/V9h4QpFNkKOjhPE15BWEaE2Sdwp94VPhYLLAU4ouf7DEWKAEAAMH4euZin6x/B9
wX2avBIKWrR4AvXrEty+JdTTXPgSYPo/bRfIA2spsEiXiuGNDoWvrgCoM1baVBBXhXyMke7Dp/hh
eBlQYWIafzt3UTaPqTDwlaDl+VOCdg/InqBAayL8Ql2DERdDQfPwOMsPC9OgoBWxF1MKDZmoUDI0
JBwOwmoteC3hMEjJITXek/qi/xa3Mf50th/u43xB+p4iRDn0AJyec2oVzNW0QP/JwxxdCKgeZ7Xr
KQeuoCXDDh7nf7/5qPV24OrVnnF4kdffyUomrbZsO78RbrfdBblnkw7UFy/b+bpkm6460BipvVGn
it+4jVpfMfwpHh8X9WjDR7P9tKeI4Ji2NZin2OlYIZFJj3/zGz0chk1jsa2uHqPWIJ2aKMUow+KU
cIifY/ullDvlDmeCGeKbrP9132r1XEv7VceLrPkTkf4b7uGGY9iLJ+uy6z6Ij4tGXb4XZFB3EuPe
8I63xDeIEoZjnQcJVZ9kj+TJZoZne8XPFfyM7ZkJGc3ISgGd+Qrx2Zy/N0Ycqr9X9Mhjr9NMDMXt
AEsqwuTH/Db1wavnWpQklN6V38AmTGZml9aGPTYBZEWeGo+09kfXp3E96FTD+De6jJ+PndpUrjbt
MpYGZ1g7HUQVQftc3Qxxq6r/Vk5MIshRDSMwmfAXyIbN0vf4YwwvUB/4++9ePUg/4dNeGOZoxqEJ
xl51q07YlG4zBOtiv4ZqtCIXu0+eY61ZQhwoIOpFHqM2MuYWhfldxUppwsSYfey+jQsKKiDNHNhN
/NpUFrDLm2fsmoeXoZUSh502aMpxjt12utJ2L0ZRm4zE0OP6yMnrTd1z1+WDg9f4xseJn2PEurCg
hpKsg0uxU/eRzmyEfTxWgA2Cdo80wqBpYLyo+SB6UJCxNpvHfQnien0BSFQNy+dETyYdbfS5g3zd
Kd05ceXKpJdYRaVhxt+P6OcFjZCm/kN3e4AtT1XpJxoXbykOScFzcT/atmPqPjPpCSA0/rVMusk+
wmQvn1DNFFGgDyjEuu+t1TpR0CHLn+UMFXztJ1l3f2pXW9Wmq2Lxt3yRToA7CECYJvoO9BZ/UVai
DwT8GHUQ6B+04BfXvr77bKopYpV0Le4Y89UwZTfdTbYpvpnD3Rb1zHLUH3qDtXLYcU0rLdi99437
aQ8aakenTuQYmwz04N3LaP8v436Vu1lQfDwQoyd6waS3zsdwW9vTl+WdmnyQ/9m+hlUfUF7LWZY7
JTVPHRSueeFk56MCxSicJnFepGtGn5nmwxoKXSWab6/OA/Cr9GjFhaT61ceXH4BJFvg27+Hqu6d7
8XTGi8HmOoNjoXjXVYgEzgSaO9gi+otiFVIDGIrd3tIcajBBwLQyOI3GRhae2myY/t5q1ptrDe5f
LTwC0WaHixumtwFkzzhQRsfI6TCy9cDKtYu9QbeYUzY9qe77yCxEdaFaAzMuABgmd1Az+RZ4++c+
u29NAO5vTmCw8LchgO8+JFEPFn5j/X5W+kEFQ3HoOsvvPGBb6evbdzau7dHPbVwIQKj/7KA27Qva
hmwofML6B6m0DIKYsVVvDg5gBm40drJV7oISZ3qkoiULsXMCqhyC/fzyXUSwU1ztxJhFw9W65xnY
7EA/WEP0uHDuZaeOb0gZVRy6Y0CyVDqD7ve6OPRImwtnywHQV12yqes0XYu5cm/Ej9dIBVvktMPn
0wMqqngMZ5AFQMzytm63sIPIIsGd3cgPn19UQMOOWxdu5U106ilG5gFUhffy5UAHes60HSMTTjGI
M7B39FH6lIMkcNg5Z32WWq4T9JyKKfMNJsjLT467aOXo0YjOuDW7MdUNSv9Gsy+8vAZsVKUAzmGB
rRqarX99LuqnF9Y/ylYBSpR6lKAPQA6d3zWRFoetT6jsiyOmwuwvWq0Ru8UDBP3d2TLsQkbq7sTg
4ms6qKzP0mXWWbiUTH/gM+CQTsOSLSw/9hVqu2rwSPoGM2tQWv06zNetl4yve6YeCcOpvkGa3XFN
H4Be5i6DeBMjY5cLf5gecZSFjIDHReUv4W6LGtmI6coyqkeVM4zRaXi6CX6m+QC8xWUEnmzVO1pb
3a3ubpz59iq79XuBAW9E9egrAJGPaGHh8ce02cGHTx0VdOEXGnuBhq7KrnkBUfqN+wM2FqaF0/sO
bNj1+AbriuYRw9HDU/PrAtJYYICzownADF3iEVbbHKPD57yzIa2rl6yO4FG5HUIfqPA1+hXDQz61
99aoHLZkYocPlKIITsAznk/eW8UcMA9NXx7iNPuoBc5WQ0lxiXdsDYqq0/uo7A/dygHmm5xskLwd
V5lVnqA0AQCYq7fhdA45o/Xg/B6fYy85qIPb1blD5F0oVkj/Tgg1n8apDnnVv6PbO8137/FK8Tjj
fXV8jqBfGF/JhsKY63cGjCYzF9hXARStnF+IoyBiSVVHHNvW5uXDaukgsnUE9Px29nvtxd6jRVKh
LN/VXUJ4vxtynzSPWWgTNt4LdKAWPlVcBBMUOZjlubXhLOiWDSPXAq/mQaV07gSPjAu6riSsnfVx
grpyxZA6Y9gCrvYyw/lorHwljWN7ynz13i3ezHQdGAZgVD/7DpiMyo1Zn+SXSEsuSXh4cy7Njmbm
HqqCxQxddmE2uwhMIncBQgwDTvLB0yd3Q5L4AgPPrT1GuIvkhXctmi3WXPFL+lb0l/o40H3byhch
YPxcQSug6BoA8aRz4af9dAWVYkHR3b/DMd+QZoDC0Dn6eIxdZr0AEEEzeZdJtH6OeyHGuJVPR5lq
Be4I4vlEWHG3PYJKHBQPh+lPZ90J7/OvDn5GGlu6MZiDMUHDds5wrXIm1T1gnDEACWVaUQNW4PCv
+P2dmGzyrozcneVnIN0vZXZhJkMp0wJc9qtL+LEmOXNmw3nuzdWD77SGivldKABWWFm3fodNclnW
5+sW5LJ2ymI6MDVk1lvpjbdPSJ726YOAkeYelKYPgnW/MJ0nrmQKM6DVp/CSNzG/ymfaHmAHYvO9
H46w3vMnJ+Lus2b8+MytHmED9GV5LKUPOiVUF1tlfzWc5DqbgP1hMfT8+vnTeYIdA2MD8i1G9Kml
DyWAFHokcGeQvMaAIPumufJe0J2gWK5BNzcON5y2EW0n27vnTGM+n4HZDnTtFxNfa2WiJdW/tT74
mfCFtsdrRg44e+jBDHSRA/y11ue6vbz0BpbqjtoZI3Md6dn4yNjCT28T/TL9QAvA+hHq5indzu2r
03n74CR6ZJ4DwbJQAbxGxgrlcFDefs53chvo/jwV0PtXNWhUN+Gurq1j/OhXFl05+i/0H8ll6PTD
lET/ZdIbw4aDkrlRdff5gIGlvCeqgRRicxm/0r2aSOXKhSwyuIfltc/Q9IXKAUd6NH6CC5xDK6Xo
QAPyypT7FcbX0QwKQu8bRJ2O/LhvLQ4pAlGMscn+vXhnaKwFOHbZqHsC/yJH28UtTHDp45dLBzGx
D1cSwdmFYb29BmMwqetF7HzHWKxMkhWgEr0ZmXCJN3lw/11eF/pvsM8gY5XBB5QpNoZ09R8Af7hN
kGn0/tOD18gEGmrlGZ7CJQ+0n+o+S6Cm3twuZTaAOEcjj9mF93GXe8TRYIZqOimgZ9QQ6u5uWjlQ
PDiSt2a5L0nhGHrQ1GKepGd+vSUGHP98N0ktK2AideLGx3ybMWvpjatmrIVMMUD2aDOE4nS6IaRX
IwY7V9i9HLD9a9o3j9UWs3A6qwB/byP2MhM06zmx9trHZS6QVwF82bLxrqcSGUzv1BvrKHsGV41S
b6fDKZ41jGDzXnBnMj7KyDrv/c99a3Ucf/FFg5E0Kkc8suGzeeUbaY6C+p/etvvo9pX1a5fGI8Ww
nUcWfuyTGXbvRyU05qo2ay5THGkMzU/fmMtzq65T8GjKyjKcC3HlTIkezcgvTdVDgQCCCs+CWNW/
b3prRl1h9EMtdMaO4uKYi2g2z8MRrOCrycHtWgn0ehWATZgN1syRfXuKAQiMYEZuH2ffDQ9j5TUB
lgOx5qnTlw+iLuFjmc7HOhng+1jfQeC6xfYxbBhGo04H8sILqHSU/fOnDT7zTgqwmA+dPIC1fADP
cfKuplsiQ2Su7GJiON8sa49MozPvnEmU+Awazw2M0aLX+k2ocK2D7AsO1ThffnCconlQ+zbIQtKQ
7hi4G7OSe9hDboqy6tMFBP3BJ0JdiKY4BFIvmlIHc8RwYKrfJUjPtN9ZQ425uzceS4I6K4l1uVA5
E+zRwgSSO7oCixiliNMMsvcw+o0r270/Vq+tCfwdrrA2+7xdYB58rIgj6TOmWH6PmUh3bA8MX9xP
lcHqhpP9xCCOkcTVbu9JQURFjeao+Qri0jkZHoaBYbvk/4EO1IR1JwNksL6BRbuW0Z3Wh+JxRKQN
hCyXUTe0kE0GWQz98BRbE/AZvTDK0brO7HqIUpPp2xmH/MMMcw6zoIaalDjNT5fT+ua+ai+aXLfx
tJvP0HaAiTqs2BA0KWhwNH0QpS/0/Z60TeEFWUd4sZfPMHn5OoUn0C6hCxXd0eOy4Zva6XWbnw1G
VpH/0vuGA7xeoTH19rPMfXAN3tvV1SGQytQcFj7vYIAS5G4mISi/hk1uZ07ZTgm1WfBgeKw6KoNt
xLOfkOSnb2MvTNkWXKGjObN3d1GWwKQclelLz9NbJIQ+saceRGEji/29VgxnKHOO4Jgcyw/ol/sA
3PqrmVlasDpUhnv/vuze8BUVI4SqG/2+GkAcLuXCGBrAqn72YQ9DIb72a7/uQE4eyqrRarcdv3Zv
Tt4hdo8wV1OPyEH8oCAilaJn6/KQlK+4f+6ML0wuxx2nM1Arh9nhD7mGuYC3d2zxdAVm34sgdCMY
IGLKfxIprApUwf5MJViyYmmkrQVjHVyOpIVUGEFqbq9k+/hl9eAB+SbjwUWiLXtBfo5p7m7yTQ/x
IaSfW3c3/SxoNbVzyidwfrQVocTUHg4rE5vyRXBzuqMs0+8lnTfmsUU0w7idvJkConERgvBu21ff
3tjHHBF9M7yVMjfkbNXnkBGfn2W365tTgITMUJJ+z5jbU0dSE4DQXc6EdREPb97n+zF/+9HkAc8p
/HgpJ7PeC8AYbruvyfgzLKhAXKPa99KRUq04qLpXkc5PQ8xZALJePGjg3BUU0l5jUt3Ld2QDVnY+
9gQ6zr77c51CFGTYI2TPfFNyCk5Iy/pdMDftrwkNNvrJuGg+oJPfEJbyeEOOCQKXFRTAa1XvyaHR
+nD169ix1/GLTTWo8v6Z7XJG2Mbqp5v3+DHp4YkQeSVdRR0hNFtzetOcgmfHD7Qo0o9NaHxJ/w07
l+2szSycLu6q894e7ssL7634cTwxZ2oLkA5CAg8CIjan3va+ZZ1VGrBWxALyyO1V2yIbFt9NdCbB
5X1KZolLFpg2j/zbpNhFgHu95DfZ5LtEn5Kqv0ndq8qnkC++OSMyeD8Avd33OO7nkOkJIGBUSLMt
5/Xw2l1nfF8RUsrfgq/8MrYuHdSZMxKnxSUOVw/DY7I8eDQuUDL+IFrVBTfFrcc95BvLOXlKrg5s
7Gwz9zO/kcfD16LDwpFyXVwxYthZABCtPldGgPl+jzVatt9ZNeTxFde9CA9Fx/aJ5AFoGqeJ/Qit
VMv7TpOp6vYbqFf8NYpMF6qXiUHSzmV2afRczXE8bRgb2fDsDcCYqU9sjaYtk9xv1gcLdF8vhNtD
W1qE8nr+5ZubAr6eiuLxKwpc3APRDQTIgKKS9ielhszJKDvGc0HPiCoMF4lcCYa/4xqxkn+OQCJY
hHjdgFdDCn2ZTOgloY+HYAXiSASzb/lvLUBtBVFraim7QbKPigc92hZaIn83s0WRdiw6Ms8Anzm/
2iAg4KkePI5jB79eEWbsgeXhN9Fn7I56P0D1KP6AsQClaWhZC3LlnwEg2w8gEbNMormoJuKAI3NP
ETN7w4MX595/aok2as7NVAiF2W/6y2WLxJ/4EdQD8Y/lAgci+Yah+agmDRH9KL6Gzx/g+cMj6HyX
mwQjWvnzc/MMnoG+A8FJmiQ+jmJ3fO/zmER78U+Cit8z2OdI64gqlbiZaFvBEQqG5bE03Ljmize+
1EWuKsGBD1JwH4zgtscPfPz6lPnNpCT1es0eC/H+lHSpoJklIuN5v9qog5K2TqCH5VQPAUZBo0Xa
TmUYx0u81/HX8whQDeYcglkjvZ9k3NmXWJkc9UHB5YphL5tCDHpFuScJMv/yJW0uUWzLKb54H2xP
+ioYxAP61/A+d/LxMdc4qLvs6gkpCn3hzp8UOS8B2R1Vm9eftpsGvOxXbuktd+W3eNZStrZCdCXV
6Ge/Zc62E93wDpBOXpNGHPcVcaGycbIRfyqBu9z70D7HnYG+y/ng6tj6TmmGxkD22g+48N51U5SY
+flUDEF9g+IJFx7trWyifz8CXoDHVU6yEW0BHpJIs7OPVZ4aeQVqytFULO1tSOMnYtaQHSSqUQAP
kVXufzKXNdybYo0HVe2L6p99JfLJ0VFbU5VgxiU+GupBWyMqh25d9UUbET3KZgYn1iSLET1JOit8
8bbn2LohdqAG+nPZA0oLCZCdSYbBfF8EZx/QqpiGYbor6lDoLewFLSZC2KLMBW9pIXLQuMwzwqKx
gqkAvvYi/1ucRUbYxmXsgaQR/kwMmpAQXPFOvBuUbQQWnugiiSpWIb5Sot4oKp9JEH+3YHVr97oT
ZXf2NOGTZ/ce5N/Ilo3BYf5aU3HpkCEWbI0vHSAJy6QHQan5Mk/cD9SLkPxE1oyXy9DDRKxGWwNI
70zhvg0eP/rHUYg/AgfkTRNRgj4q4zYoBtiX9dEKkdfLvwsRjDr1/DdZ2/BGLv5FvNqlYibLi0C7
7vJtFooQohE6+AD3GxKGsducchVf3WEETYiqkU8ow7axtoaFJyPNP/XLyf182cL+I7tq8HSTYR33
DuMcsrn4KDLQ2EocuF+LDj0kyCgM69TD9ZyfxTUlZrKZrBmHqkIv1+mxMLIddb360P5iugMsfW4w
PH4F9bIbyggR49FRtn5g8CV+cbQbbjwdG8FpaPaaK4JizLl55iKZyITn0ADr0wJrpkxE1FKk7z5w
a0fNmdIcbukEE2fBJoJNEx/59gdt5CsaVNaqGhH1wn8uHJ0TuPKTiI4xShM78DH42GkCuOThgLac
P8bl3YlCixomQmb8ikh5NQZvMO4O/s3pKb6HMvjMdFfkoTHMm8eM5NHrYA56YRybzJ9DzPxC+Gzp
moY9tHOLFl/jddHupNKnqDumOCtepwmmKzqze5mSwhZeJ/No8Uy8FB0JgVzQRoUMEQ+yucz8qyHj
L69hdsK098hI3qD3qv39opkYYlDHIBrasbpgNQzZNsrAmJV9c2V0sUFLxcIXYeuMSogRd3HsIe71
3tJvn4sBCio+In79cK9bGVBDM1lARBLBbH1kUN7cnG4/P2Y8qt45FkvAoX6uQmg4YTKXPiT+ARNx
6EhC0hjCwk3BXMAeyLa6hTRFt+Akht0wtsGOaB5oXsbN2ZfAHjqMlMsQFYYbaqmIkv2dmVrmvgeQ
/GGsksERqijeRcyz7BsoXCH3yY4dKat0+BJRc9ncKLUucA5CIzxKByKcJ7Ln3RWDk/gsKWEaohWl
BuaqpZXLd3N/RCdUPA3vqNjy7fIPY0aWe81Ct1d8QdTGP7I/MLps0eSnbkhCY4VETqgfzBWKfMPu
rP6TXdrzLf/eFFkgMTHCmSRH3fyDP+I/a5MLtn9RYM/EuUXhv/SUZc9YyLTjLIQ2unyA99PBK1Cl
m87ocdBbGCJFzn5rESUXSuRrVDwd/pUdScsaY3TC1J1tCPxDgjpTSgpgNHpvkhEnQ3Liz6qlVOjh
e5ii8SsSnvz/CPC2gBtkC4qBkgBqHlS1wHpiYBggVkZ33/qTFtSJAMf0q1zfGO4Dm9vjN4cFtwA+
ROQQIThAg7117yTa26Yvip+ovwxSMl6mIv+s6MQpTwzpNFTf/iGVBLUhwCMgDsDYBOHUJTJ0/Kcg
aiTk1yP9gGogVuO4UhHw8CCDlIuuoeW/EH4UE9b6L5CJ3GgnuJ9RSBTpYAofUZWUMBxNqbUkLxH3
DexCoLacaqwGvkS2V9wDJVqKJLOY5SBtnCOuz1mD/gUEaI4HOSNFKA/pS3JCaT8XYyKqxHi0sDJX
FCsVrNrF1oNpcRekq2Qskt10yXpQzyWBQlWR3M+YQ4GKncdPhZGNzXWnbJhbWLt31ps84mjSG7Xb
KkTiAR/McyOEOpbGmaKD+ZGfnoTp5N8pWLbvI5AVMcoRuVWSf450tKfXyskmRXgeVK9eExnFkeN4
W6L+SZe4DSV/0vt3ahpSI9LG+XVWwtC6cn9E5bH3H03ntdRYEgTRL1KEvHmVrrxDWMGLAivvHeLr
95zu2VDAMCBzTXeZrKwsY3fDy6bhTjbJw3L9qzvagyYwdc5BMn7ryomWxwS77cqIlAspeuf9Vkb5
8WqwGUBjJWYrEpkYgBk3qF2rXu2s5w1TBMXvdNfgVONfvLvlPtt6KI0m6smyaoFc+8biN9RU4j04
d5Y/TnDLMhQIp4MlQIi2n0JjedU7s2OZp81AAOVndeFO9tWaOEQjvs8Nt74DQ5o8KR1YeLy8zj/A
dNgRufYOlYg6F5Dwg+HN77f7c8fjZJWwTgxLjFWUw8WH84yogKr/1GGzkogafM7RyVfzj1+kxRRS
pWqacFUpTiA3QFJPAO+8G+JgrjeZRXPhV53A9DikpY2wmKXTKEAXWF3bB5UYU0O0BxhlchukqG/S
bsxELOp+0/vlc37ENZoBXji7ON3B8IGFsnKdjRqZTJhCDcwZ3Y1dDxjMaanAGge2fZ7rQ08QFtXr
iEYrRvA2wjBWPg+PtLZR2j40jqQgOe4gKqH0paSqlV6xrkEv3gwP4pC9I30SXPExIGfj+IMgycBb
lG/GwQvqwtAFxUTvc+eSIexIdRnP+kOqtaICxGzqYIfRzMamL7DFjID4Ya2wpLMcUm7oBIwi+1Jb
kCNSjDdy+UI6VRyYJylwrjAySSWfdWhoBTMPTJ0gcjOAWqDuvF+AlTi/kFCXGlOzdJfl5XXOqfKV
5uzZfS/ZEdrRP6fGuovLfDgwqSrdPO5qJd7izLhXr5xTRG/wolQfgjtYl8Kg4O+BUGDeQhNvVd3B
WkIsh/WWQuAThYgby891b5y1Q8OmiS9jzm34Dbg7qJGL1BXmoKzlh+argi6eMXpcV7OesSir8emI
FPysnfmcDub3Oaq80+OdfSgXyLoqy6apwBETkxfkgw0/2gu7YhRgkQrWsVlo7R4yjBlNlw4NzPmc
MEUqnt8dKOos1wz2dw/p1yGg529ojN8Leh7xA0xbq7xIzJOSSut5jsKRlD++j2QKM4Ctu2vIrZS7
V2Ce6GWJL/uRPFdBZoly5x9kJCKGQ/v6fskTz1zfaX5lMt+yQbPa5emCypOSkfzHzbGoQxvBiNxa
RXZElrlSh3syu7tC7YJJ3ZL5OWCSIm2dhiktMX4hCKnC0TAtutxT/2BG+6ZO68PvUyVfJWNubElF
8y8kUNhBUieSGYVtt43cU7GxfGWeO8bLlO78eGyf27tRurVh0bi+MNtBZ/iR8gZRQ2WPuuP+Z8kc
AvIIw47ZI7AjuPXxXYrc7NVRgqch9GgucbZ+JWpi1zHJ7fnvs9xHZdWhJNkmK3bRzn2uoMTheLId
ipwuM1mEO5baqb0j6jMCdhqcpDzUYLi8c8aixGkraDDJlBPzdIjdiYwm/aNQKyVmXbv7/MAIrA3X
lHS7r2atvSTGzVlwDFVslRtnGihp3u3DFH72dmuhADTgupNZ68gKdEWRdJsA+zTtlkBEEVD4zXt1
fjh/0SrRvwyObSQ0aImg1pitppPdvcMmhUyUjf97Xn5NvyafhSblMgegxAi+RFMQXe4/NPzjpp4n
4yx+x8ODzUY0YTqX4sCRJ+Az50NuL8j68ms9BUZYN05Pa+SJPTQP8PBtco6Jbpe+oNCwzffd3wVx
AypyJUYIGEIAYxOcIhmNScA2YNyUVP99vVaS3Jd+3V+nGv8PaoBt0l1k0NT7fQUumjPHy/247fpm
RADs28ur6tMMA+DVWEi6r4CVStg69Bco/1HCRPuEGQ7OSvTDZk0Uo8ya/bDRHoxp36Wc8QTtCMvg
AW27Kr0j4ddCzWLfQu6T1PO0qTGpwUSx1Mt9TV98amqOJgYQINIufkTh0bwxP+lN3pX2JUYE70y1
IFmiChacYLFffCuSvRHlx/k+sKNYf8U3I2v9ZIiJZywvmBRkKTS6k1+QwTEmETIs3mPXO/6QEEL4
YaUeSfrSh+oRt1wemSkgFdw2gMScQNU0w4KXH6aJoBbxChNz2iZ3J62C1GisuB3Ls3b44Im2+kqh
lX0qNej9gAmLVfljRmIJWEpUy7mZPuhTZNhABMLODy5SJooAX/mYQxbdwurM84l0uRmI0vrb2n0Y
jqJwAMxAkEmBZw7H2wOEWwp7+da/DSTNnthCjuM+MPhTOnXWcISzFCaQ5c1fAb5xGEYCBiDu4WRf
342NRLyeOqgzZjodgLKABzElocBIKvcR+GEDViUBkr9ZEaFeQ3ZEWkGKnMWlIMEK+b1EC4CxscYU
lg+LUQciPiLukAPuV4TbRerCcx0U6+sPVzHRKQGLE+j8HdJoIcpFb9pY12mLOvow4iI4fcMn0yWS
HR1mxzMy048PRzqauqX5rmfGk5FCGa0BhhBq66/x99g753iHxIcx6UWyYGfImReHERXM/trz6YAW
HD56GFw5gpTIr96gJQ0pvyt33AFfkTiP0BJM4x0rzCwWM0lGZlyH0kRdwEVM7UxYJdC4wUekuyDK
YGsaJkOsBaib3oEWV1fNljkK+RdZK5gLEEhhLp8KYvmxCQgc6ttcWCXsvcxGcsU6ecb0xawi2zyM
Eb0nd4qZE7d/TB7FcRl1qZvtRSL+8PrdOodxDO5ZNPDuJVkTstOW8ce4AgcL0QlC14sTouyXyBE/
QPghd892sNkO4CPUf6abgYQYZuMMLS3OexWSWcPjPzYil09rfxDUctNJ8Nc/5BqpT9S6Wa0zTmjX
/O2XuQ7noag1m4Z2QB/Mi/xy/CwMUrrO8KBNf+d0Dyw5t5aYiStfZN1BIeNqAmVy0fCKNBnaFImO
GTCzKLFtoNseNI02HZ44C0r/bNTCj/2MpeYVvnWc12uwYF8BdGrMup/j3OGUYxk/iJDBCUGQHbrm
w/FrAt5C4Lsm40XuUxygXoQD1w7QCKm++IIWWAc+IPze0V9EVxZPJMvNN0gQ570OL/dOw658X8ht
xJ9XHfFnZxSGDcmmPNWIPtihUCDxk0mOD2PSZj2PH4zoNF3rHLP/c2TvhuHd+LmWh+WolHxDDNqf
KzRxFxur1u3RBAoKSYMW9W+vfhjHbVpFxOEVvbVWb4GIGRwqwG6fL4ZAptoUjyhZAvEt+tkMd2Qy
OHZLd2Sy9QzqBs0y//Xvs/4SIJCc47UC95etBb7ITwUqBrcwyS5FussYb/UAyHvxMrhGhNQohi0Z
pyMyuP2Y9Wf9c6vMDDw+o011mS9Eke+P5M8zhlH6W1PvSg8VIp7j7vPN3MpE3n2866tS7Nqd8Phn
g3guh+bv8Xo6WQ2Whkk/yRP9Yqml2DzkfY1fdoKBpo0pNsXY4LLD10xGZoMkJW4t7OtbyO/JdzRn
GC/MTw5egjnRL5jF+vuPeSB2pGTocbHPBWogD4beG83yETY4AVxgX41yDYshqr35bHQzhr5G56X7
OtIL46FsGqehmNtpmO5fw4CGHN0cHGKr0DqOnNV7bd7oXMoDZuWffSb2jATB3iyDP//u8535QH8N
zyvRUGEzRik0ZMBioZ8JLPE5dnIYLvoAkLm3j8d3KCEGiD/AN4b3p2hCnI2bHF3p0cNVMHEhdL4k
+edMYs+GnWbC3hPMCaBhrzS+9PxdsQNK2PbnOC/CCSYb/k932GB2l6dpAzEbXB/kKxDygLARATD4
BYNgmgT6izc44eLMzk5MptQL8nxMoZZzhlnGILPsbi32GLYXbT8CdlABwswcW8rt474L+4/tlCUE
14BjtP0dNZULXxswEzYMgZ2bzleZHLt58jw/jQMQqVigBr9r7r6tiazZ6xSQKAr5iXu6sCvNwq3a
0cRd3o1CnaiDneHYKLxU2rCw4jKesJcsm7M+caXC/Z53cXRmgWlKnUO4IKv15+gdGYHoYuSZfgk2
iAYQByLcxlsZQLo7UPvncrhbri3q+mxEYjHGv84biJ0G/9PNvxg+m4xcnjQ0c5KQRcuSnuPJTqQj
XCGumNdJDCGYTLAs9EX72Af2lXki7aEtJhJ27F+hafEj9q05Scod9f/001M7XZ+9uiJyMJBRP3YQ
qg5KTNn1ig9+cSyOrYgkdKEbyH48gacLqCXpG+lcEfQSLwTE7NyIgCiTrZMsuxrMzk8UIyKKEtG1
OeWScl3jkspx3eG4ExcXOQxSUXIZo55ZjS32+0CexAaxjZFuO1by6YsvMmxYaKFlEEwcOvGufSbH
wlFyAiavbLCn3w8NQJFwkh0cdv/oPGK/sefcudsRXVNsEUNKpGfc9LHX0YlAGeDIv+76zXdYfxMQ
8hX7/uhYDUGiTaVBD2fn8Oh8UnycNvfXKtGkXtwO0h3Dxn0NkSX/QP4+0aV4IRRlmNebVsW2Nq8t
VxaKJudXGaMygzHw8rpny7hwiyHGTBCVkHZ11IZf+c6ZjO7G6BZrL9nm/DlgKY0iyKi70hKJBsN2
2Rhz27Lq0djAyqDyrG1DeF4HBdLzzRfTmnur9zRbY/duJrhGQkBhB//1GRvmGuLTG1Za6HRipETi
uBXHS/u1bR97znlMNxgQ/feTk/x15Q38AL+XaU/fVH9r1zCB0eqzQ1aWvfBGiFOcOpPWnvl+E/5u
Occ2KGUebJJigDV1GmdomjnYjknEzgioC02vAsTrJsqgNsVRuaZwg3YDkTwNxpwyfbt2c5lzpBky
ZUHbMTBTPseBMNNQJqT+03LQi0oPfq5TCBGjYKi1UwlzzUo/1V+2/zrFocft3EXaqYaozqx7juvm
SqJNWz91KC72zDfsI3blCJ5AJ6cBgJvcKL0IlOgKbNLL019K/xxMZ+3rrj0fUF4hxtaGzMC1ykw8
TRGjV0jUDHMNOQky6Y5z9uupAebg7RcDNfX4PwqlJMA4psOY9PRNI2KxHDMJWoISPKkylVg2YhoD
XuxcQxOkO9sxVsEt8MZxg6bYj6j+6lJNGiOiqfP263bvaMCYgHgsC4JdK36HsZbfFamVxD6+L9p/
n7ECGOLSMvJw/tElC/9IoLswvLBihbkJ6Z8NnvOhvAityDeiD4I3WuHwSVB4ik5lRyY2V3b6jyzC
1S5sHsFdP4u6FC24O366/ph3WFYR8iC/feM6dnxVzFr9TkhL9nr9ybDHcgQA3DV2jOQHahdkjHZ3
F7i32UfWCHIqrgf69To7drhjxdASGAG4kQ37OYIy5semzd5JT0HvwTTD+F/x6F/6Q5mBy6GE/Jr4
XfSaLJtT4TuF9YBhcLdOTzddGm5u6exA7p23Qqfq5fdmmPsYkUn74v894rPwU+HRMThOefLqCZPe
QtVaqF2XDIUFaCBH3ijIyORJmSjLlyP49hHPjfQDADhpv9f9FD5r0ZeSEskGMxWebq3lrJqGzSDJ
Q3eN2w0PkRexl0VHVG030mXjzL6JbwG7EfhApYoX6Legt3w7Xnnjm3cnDFoP8+weJwwUSmO/nBUV
EEUm0Jr66reMaqAMDVKfJ1pmtJCTH2wd/XdERrHrV6tuemXQeGzaHUtX8L8X68PsPXZ8m3m+lpht
iqle9ou4yjxfKgLMMTKamMsH+sI8wTcICTjug3Kta0cvK4JC4YxIIYyD5/gdG+gserMX0eUzgbdc
AB3/ES9NaejLoBlaRIkY/e+VIgJDB0LabsguBOWljhGNQxVNWwvvf3h9R0z91XNEMKZMv+8Tai6r
+l/fuMhUxalcko0WpFMHjiCCYN4Mk2DfEbbGx+7bEVTcMoIQIFXAz9NTujUjAzKGQpcS+FPjIU3m
ODw1jw8aEmMxkx1B1HRIh4xCIhAbYzmPycmQiskacZkG+fdtku8tWqQ7tdPoOLQGluM9ZszuyUKm
oSHnHrLc1/GOGC9Eg+KCzPVBr+bY/quXOhByfAfindOTIPCBpJ61dwOVdKV5oIXvbItUDnTWng/R
Xk86y2kuOpJVSpiFHFH15et6vyzVjiOGHrCOaBznrhqC+3Ua6oxpRALGf3C5hQg7KX/TDM2TbZ4O
UTnLT/ecR6fT35S/7RxfB+Rc9+3yJIah2840XjGBHD8h7tFmJEQiWhu6vu+M45ku+Ujgfjcn3veA
crxvluiLQSC8sweJo8B5iMWXXvzJdCgOUXNVp3AqhkYlzs1cny5rzA/ZP6bIz7cWYJTjccp6AUcI
YVmWcV/FN6F4p4YaYtBJRopALJVDwVWLqf2e7tHfzDedQaQlQGhUC8QEbBu3tUVQ4BJz3QLptgk3
OoAsToWhbonsN/0O/KsHl7DLCQyGgN6baA6pDTJg1uyLqYkdahV1JpQ/6Kp7wuRh9nwcMHa5dgWu
jAbrH/jFftIQahLdM2QG+GkClE9jE9ukz/jqNGCEoUy6obiS2kjr9mxg1JKBsid4YYDj98lnhVXr
mgWcC3vh0Mx/iHNToeueXHnsrHy5eh1KGRPKlt2F5g+b3ZShQNO6VnolOoSn/SPwZS5wOIloeTUV
2ujK19Hi8wtmggw/Qk8H6g9Y+9oRSINUhbDnl6BiR8CSae7qankhWmWkmU+yIZbxDI1WjrSFZ5r7
REGoHKFcmtmtouUF6rDZBiJFx/bmXjRiy3bbNv76bqh1IvixZb9oOrwrJh4mUX5pMkjXAFWPDxoT
796hCYfdW2mk5y22FuztF778qwvwgMp+3sjr/DCogu/Mj+jhCnhbyzqAc7yJUIfA3IHGhsPoVHsw
PrHmAL3vRzTJr2NbY5NveMNoVWccX+/Gwso2TlhCyZXKYvmyTD3VyQck2Lt2Zo6DuaSWb9ZJY9ss
XUijnNOS1pVYGfK8iCZBWOMvfj8Tp0MtEdtIAdm7vGBzcSdZn7Ad0s+G4Mc5rXgyeqKnP/XoGcXz
mz+HrYeJcYspdfD/T8f3C5ifubXgndDxBnYWUB3VmT+qdkyy5xf8mRHyZFju7duzMGGZwo27WPRZ
3NmZeysKfbNHAn86YZ1Iv2nLF4khjt2B67q9WyE8Jkw2OCb4Z2LqhSSQxAWhtyJQY4TF84ncTosp
AOVPzh8VBjdsLTCNQL+4/p53CGV51RQo3UDIINl1mH2QVzdlvN+0PSG0voCVYKu4UjumARpe0UzC
z4x65fJ4OcwpPU6jOoIiAB73PNEqgGVqmBrOB//mCHLOlouR5MStaqWsPwAHhXGYzjfOACIz7oWz
jxcTcJlXSHHyalkXR0gGu0lPEi57QQVzETy/FlzXrUaLoZpRlyi+Zu4ircNfMJ/BkFK8X7YT78iv
udmhiGHtLE5wjSmZUhgg8ZyFgYDH6apJvxkQpJvG5ka6ec4x3Tn+GIcZAzLXesxf+HmDjdD7y9MT
HfAB+mYwwavgeAT0NocX2BCtKP1x+jgBEk8a++SGdje7XhsH3bFujHoEWp02USRlbs5H8dEoBl2M
9pr4hgjnZd/MwKPJBh6NKceGlEPwgnLjhazCNEJD7AFDbzLq0zYL88dQlri7rZpTiQ+KEzG1TH40
WhjHf6M2ncqOJgYr69ViDrKJmi7qdS1VN6btQ/3MABVKeAjm9U4dxTj8M6uqteHM7A7wrcxN/Ztv
59pTmfCvef1MA+ya2ZnIxnRdjG7fnJOow8J7MkDT1xnrRdjQHD/6Y/ObC/5O5Lz8ZhyOS8Ga1kE/
U5w8PJIB6Td+VGYSlXN6YJ6E/Zz0y5SqOlKX3ApUY3DSOmofDOwIebaCSHNq/rHCYW1MZM3/FRmc
EzG3E7negcrIpe3tXAeMwEqmAHgBY+9gExNy1C7xXWYa/hvy0SABsqsX3vy96iVk8MmBjelQWZc3
5F/iGGFDlzaWhntp7c/7GtmskNG8xeUKv6tQzbAiwf2mN/gn1bri2030Tq+bsY6WNliCflJAilAg
CroyF3f2TSKEJlG6TKUlypUiZQnYTj3zZSzshXUziPxkhpZnyLtIUhiehN82SfG9ZDFQWwqrzlxS
UFjHaFrjGHV4EePikyWzMpQ0EbaItZkdwiFg81r2sMouBSuijBa/CpC8Co8cMQmSv6fuSmW0fVok
gs+Ww2IzTPEIK8R96slZ5PJwi29xqrX2xnGonraEHxPgbhl6rKdBNc2SLGFH2yAbhUbgAGseDjoV
PtBj/zUR3Oir+pKGYqpOyxlridX8FHRwPSNCmaSDC49QhMVPN3PcUW7nS7j54gve9BJ6j/6Npkkc
vIslOvlZ61SDFk+IfQkeWiIRGD8NBBHIFJOHFiP0mGtTXzbmChxsa877rsmfJ+U98dpPX+Yf2zqc
HPAErs/kyb3vlxm4/8qATKwGWtr03noJxSdYcW9+d4asebZ/I6OXy2B67/e/T1TrmcQHdO/bWGc0
e4fZqKWEOdmU8yBZ2ARaT+FdkQ/Hk2gwbmQgWF4IqFwnkrS8x7rofzeS8AvhR4LUNHSfA7tNCPM6
UOnJINn87SqU+R2wGcwjleHRmRuhU9N6rtV8U0lNjM4YGx8YILzFy46yNSCTDpJhzeG9AN8bEDc5
Bwt/nqTr32q7o17cgelRBCz2P14jsQCvyqytvdVpTJ74DvEvzGr0qUxs5JxJJ7nuAsiuRE4Hj+IF
Lb/5Mt/C6+J9+TtzVUCE6PbymlTYLxvQIijfBNC+2Mdh7LKOS9l81f0PRMTw9ogqwcOCSufbut/o
Gc08aA28tfGeuwG9sVPEiqn25jkcdu6nt8yzClYEll3wbrDwAi/PlUJfmStCS+J7iwjz5zeYsx52
ttndJR5jPGWNEO8UAgMpmzucpCcaVhavds152kBbz+AS1tenP+W3W+eXA4krDBBpFxg04k4+Tglo
LOpdgUOsr9NoRNPhivSG+KGC+EI1nrEH6qF6fSv85G30QFzmYmv8j+Qj1tndIZtxxG3Ed7QawbQB
/MeLr4nTDGvi/IsEtsOnz4R67Q2NH+QH+DEECJKPL5/sEK4btMVb02vh6Xl53RRARZyEIQpTgqjT
h3CqTRQpva/YtE83xhzxEsBttvDrO/x9GjLq5A6keqakJqa7dvoH/dROhdFhXhqfI/s4si6LhD70
nVOHJoYNw54JVAnrYGw9w2iC9ysHxIdHZeCXpkoEXXr4jzEQ7oPvS5/AAM4XsZoTpC0SFGin9Lg8
v3Rn8hY3vTdIPTD/l+PWZkASvTkuRtcIR8itgErt/SB2Q3PPqGxiCyCqlPn6jQ0PCx5Xi8zFpLm8
X91lQphG2vpzwv+S4uoofXgBrGLEcpdFsOVg0lwDsBstREDvQIVDfbiJEToXzXc+cKpET6yfmLXm
uLTG6B68ca/RlTQHc3fMRBcpzSe/Yt5OrNylp5DUPxRStFLz1rQLrb9xBVAQoAre/MUnxpKkFieU
KPHzKPvBsiYWCQXKC4B3kV6GM4nSHgTeHMwH2exo9n4G2dblZO8QpSTwR0oWaYfAiZlWsyimrbBs
hUEeT7T6SH+pzVmGjlC2XorA3BTuxbyDsAulFOMpQg0mgNAT2dyq9+fpEBuFf4mSOv605JQ9aQMx
6SqbIDu4+AzaoZRGOXJ+Ey4Lfw9nimguAZVictfBvhNiGVopwrX5F2M9VsbeYlMiax8mFITHAds1
3/I3YREgysYN3t/7fjFEi6XP64DZiku6+3OfCsipwifgTXrR2tGBJjKG29ygtSTZ4EazlF11ZPQf
QHe04uJS/dOmeWAmamMFv8Ti5K1LWgvCJMvMYqNfJrZ+kUmDi+qNKfCBtL3wdD7LxFrsc/Etr0RT
olmghR2ickwPtAPbH9MD/GIRer9bUtvkV7TKliSppJPHbruTuswBOBOAjLLcIgxpEVBX6AjDBZFK
OPg+MCs/x5OhWx16hYeTakfsYdO0Gdx6pLGDr7FPjTSa4T8vwhKzOiQJYx7Sa1L33+8DV4GEHnEV
3wVUV/xWBFcagSVPIutY6RQdscvNi8BUHK6qkOiiDwzJUeU/BAZoKr1yRYzPqAry8Vy+oVk8lxec
mVYqn2vfI3fIR1fCjhd1nuBoOjMKv36Ovzs8eUOFbCKKIXyzGS1GP4dwc4SihTvCqdSZX+hdPTWZ
TL4fCk95OJ46J+gtpbTOnT6M8t09QEcZqGF3v4d1SiG7ZQGaAwwtrh5VCvaqxwQ2yTUS7LA0Hdml
vqlH5T1AQARoQkzl7ykWueWFyAij5Asqs6j/9jk8y9yAJ79QUyx3Q8MfyQb3/7+DTf32SEs+QOrs
/gbcKhcn21jdT78UKFc3XEZOpZ9Fj12Y6LcjCAbNMoU69K6eRuZ8QtpFXhESrWMDnfpSTcCs1BTQ
TSeFzm4wvYtpCWon9HQf20It/u3cthzN1+MGkNej2gLmWmzPhng0A8R7GZU5J58f6Zt7jgumLmct
iCTik6LqmMZUpYKeeQ7Vwhyma0lx8Nw4/FhvLFCKA55rphm8wS939TXWLkcKmSPw3tV/R9sxyeE9
mBiVWch9XQF8k0bofYTUBt/KplPFeyOhbDnkQpl3v/yL7+SzzFHNn+eYQGY6U9uxwjv5snqKhSXt
zFMNytAyYeXdxWy6XgYk8l+/s+kCco/MRY0UmHVsVK0PN4opEKcTHYzKtVND6lqMt4zVMhDLzX+O
3UmtCx7waJx9rJdC5Ay77ckgS3ccUCCwhEW7NIyNTKZDxixaB4MsMxUrPLd7Wt1Jz/hfNDCEyoeG
7f+alxgWTp/92ZAUOqeob4liCQrBuDrZHoiw8UTYfP0l6bE8OIpOdxKedqONHZxEkGk+8BcAg+I9
O3f64vnuW7vECgcwGn0BhnmZh/ixJbLBSV8zFnI7nklOQgMxEG5k7IsIg6Dy3bekvYBLSHCI4lcw
fESy5A78qMn0shoIkIx+buu/IaaiE9SeKiI4NHEMMc1ojMaNaz3aW2cPNVUmR2lY5kjMZf09mQUc
W+aA3JvL/r3S9E6LECU1qEzeXboCHnbjG92nZqo2EEXbLZnXkE+gxIw2BTyuBZvR0F8eQMqUz7vo
i/emYf/S1C/j0eCRU+WdvaYW4ORAnat4VGyn7w89ymIS/Zw2J2Hbjx+rPjazi3o9CptcLg27Bt7H
sXWSY+IbE2lOeSkjhQP9E/sbkmLelq5QGj2TEUohAqALjpDuJy69PVDRfegYZp3UHWb2e/UNFY2j
pBuCU+0zypLaIlRm2F+REmkOvD5Vt9axOKdMO/NgyEyeQYBnZi44B2z6g6KZ4Srr1Jg2dGN4Q+It
CVgX72S/RjhPDkYiNDeDzeOlFfx3NbDKQ4TFSoWXBCw57SD2LbMLXIj8WIxTIuUvwuAT2IPIbcPc
oA4vbKZM+JJ9jtQ+mZ4lvs0H8qE+vfVH18Jfdzra9tcASb8oJ0kWKXStChVo7EQsuakyNuWgu3mL
zWGthcoMX6u7GCMa7YXTNqr1YUNfkVa+cnNPD+P/+E+MUYy13QP0wgwRPXPnkv4RLceIlr4YU+2Y
W9m05M5y1bnkTVPIAjpI7XZQSUuIytmlrucihUxjKkNgQ9Rpa3kve2TZIhhmV4fwlcQgQqZG9MTs
h2r/XF8OPM5Nm7xgTK+Al1dsNQb0FtHRx+Hal6nceweMcCPwAlunLyXM/51/GIBLPwfAkzOCTdzp
0AuEwD2Zm5tS0q72hF3ZotEnNvOI7prvuqNTAU4SBiozfPXFfUDllAURv1stvnWzH2D6SBzhXU/l
enC0BD63VuUVdN//Ug18o8BAwMDrioxWwwzQ1vwKyjPi4zkEEypTCmk0htvq2KMJTf9OVzHuA/DG
irxhTozNwLb65Dn9LhNnS2LAozPtwkpqZ9+RDLNSh1gtnL0Yv1qD8xPETDnRcWGYo81Wa01aRO7M
peLe32i2NW3DjmdJhyZ9aeVWBcrNChXtQ497AOmX73/AC/R9QDur0Ip+IVG+EejuQfXLIUKXPLzt
y4+G39j/x04kqLZrMvOhfL/lctMFy52imuuO4TeS/Sxuq+OmGvMODUKSHX2DgHWCd244leMT658m
IEsBhY/Dg4rn7olN4zC0Ei9boqDsdl+Q1deSKsh6qUeqJOTt5HGFVjMK/TCfJEsov095wj0pIUtm
TA5V+JgvmNkw2RWE1U1myiUY6yoWbqd80LGsSqG0cXs3V1K/es7n5+DYLOtCNr7vDAaH737pGuX7
DIZhdh4ZrsFBBjFqXmZt1dP17vsxMO0bXPCCpQVQXvMSL5hkOPFbl7xFSXrZ/pm/VO/3NS7a6HxB
Jgg95SROXy16BpkELGgBNEo3jHYAoAr9EGGnSXRT4l7y3I3uOGutvo99x+4d2n84uC3X26IJ4i10
3dNGqOGHPoBXMH62dRWT3sbIU1iEvpt+w/0bVqsoYTlfWgUlUV4lSGY4wk4bezgaE0AYpPuALcCA
8bLskAC+NnYgGj4XKSNGD1ee/yiZVuCEFcd5GM2WRvd3i26mTv+OLPrzXfYfMzGGhrPWccJsJ8uP
RqPxS4649eFt+4pUTl2SmeIo/JTkoZAXoJ9lKR2r85FCKOvSDPVWTjL1lQnwo3Yu+JPORUBDIxtA
kABAraCqwEp/yX3RXB49duBacIm8SPBKGCLBVdCUwGJJVU2DtCemRfJSyTs69lwaqIeGIX5aNmb1
SCaQZhB4Kn1kIzkmswOVHeBO4CdNBW0tgJWKWqbJmCkRiU51gyqIN0wmyBXtjkobnkVzN+JZCezy
J0uqJAeBjm3qZuijzaQ1udL2sHa8HJ1Kj5vTIFwwkiBUCL6S+7r5ZtH1jQxgdCs1uupX2kgSHz8W
/NZz/ZomVjb/jxbOXVUpaHUkIIior/GHaLvIvJ9u5BLtNnEF0YGxzqI5GZCqtUrIWLHyDB38g1+E
B/LHJX37rsYiAs5Gwr4Pj65EI5F3owSjBRkupKnwffwEIyH/jbTYf6/gVciFkHfLnPHZxpK+S4iz
w3sUB4Qjj+HY4ciVn1Jdd40gzBSLEIY2YGcshP7/ENg4ES4YC0zutv0KDV+t6RsD5qklMbum9StL
vM90aX994T8SCg0qsCqwQXPMJdUSuezYqWOD9IipRS5QdI2iZ4TqttxH8FLnHJFGq4DxYQkj1hjF
wnAK+EDL0OaLq3rlW8IPE3agw3ulXZQmwRWWh9Eu4C071cvhuoiEX3es6KJRo8FhXO1oPAVCM7Yi
hGn6XCQFCDrxgEQs0EYZRbD6gi3/ZcEak4dRhTjKX0Qsc/xkniEUZ+uwp3YYS/Y2cLYEoDpHNM+2
cYqnadT+7z6JMhQa0TlU5HzwN1fqxBLTS4RWaAdiZjX1Pkcjb+giNCMbZqkD5pFJHFjgb3wOR9dx
QZPvc9VsRPO1WUdD+DJ7b+OL9CIUe+/OGHkLgg6y2MDwYUgCH3GAd2hWIu4ijHjB1eJuCWUsu1rk
NbSLdbvU2ANMjb04hn06D5qvAQSt8/lsvhwBwaGZnHnJUNIhGjYYsGbBWmF/uQPMlIz9XAwISiBl
4qoFhga2pZ0Mdx8jyEjsxF+8kdSxhCyTW1in99taN7AruspcAPePpagdy0EzIHxgd5PiSTPIOeYp
p0/NPc/laDxjRtCnaLU3RTB4N6PyEEO0zb8Wz2wYJJOIjVUmZO5bykiuL7frmcJR2Npsew2AG39D
z4jbOJaU0rQ6dnOvwf6yHLVAwGndVR+z8SIHzqdqm1yaWhnbM6XEkDXRJq9lcAmy1LtocxA1mkl6
r/SPnvW2Pk2HpmnXfh41HfdFhhVuIhfTPXZJj/PgjCToWT7ipbhY/0+WSDAK0g83EtMRahe+PQA8
pXdqOlaotCkEbySakp+8fqkWKB1zxVGHgNJjlbGCggH0S7ai5+NdwNF85MneiWqNae0Fs6Hu1KaB
v3vobgJDeQeZOY8oBvxkMIuW5SU5yiWUZ5iKANaQB3E4tLKUEPkduMSO72IU0jVy/fTwGNALi+d0
wj6L/1o3NhU6A+AcG7chg/9S1ZzACJ+z6ir0lW1nKR6L804a/sSk7WywkJW6I5OkifilvA3twNCn
l8R+EjtUIZGOYC7BhJ/kQOqjAXFdua4toBvnRxscl6j7Qt6Lu0Z2vlGdm13gXbLLpJkaM4lltIKk
QexYD5OqyGNsiZEKs6RJZ92fNysDK3Wev48lMBa8cgCLkM5xqkkvVsz5G3VyK3nSB2RCXcfztoBS
uZ0hi3PHejx9bZlJSsxlhDqI/VLoTMTjJk/Di0RGj6IjZbKryCO+EquZ7pR47oLSA3UlactWKg/j
G3EVUT2LJ6RyLCSzAJ1EDBH9zMIwlAtxU5oKkrFgKgR+rTltA0yxongXcwgvL9Kt/EWU5oLuUjAq
kMQjiuMiFXbIkwlSk2OBg7C4x7f1sjPG+vZlEujd+YaTPmNZ60bzEiJCEtDbhUBYpoJVnTSOgfgH
YG4DpCi8aVkZchvQo87e6qJ7L9YahRu0C1oGQAVol2K2hB3BPYmIGO/CJNHUaRz1I+qmWN4/Y721
PBZsfcPo2lONNcVnTWQEZTyla4GcWhfqajvgkoiP7BshwvBFkbzsTvRCiNG4tX25FUPS1s6VUtAS
Z2PDlJWW3bBAapRFwgZ9I+645Rq6eajU3iBJc0dZwu/mSjqM39ahmwUidHtFKNGltIOSDExAVcfw
nGoWYEd5tLOupT+8R8YdB6JB5yYgn6SDkfGtKI9XQX8aS21md5bG0p3cZ2k4Zxw8bwZ6EHYOPuuN
N37Sr0hCMtlMP7v/rK1IFbM9VpEcsE4yH5rWKNUwzYmytT0sc9JAU0QJMjG3o1pDpmR+tkkiPSZD
xUaGtZUcy93yrU0of5m7xFQ5Zn6RW5JQAYtcQi+d466YZsDHqS+xpS0HuSaSP717YOIgF2SHHWYD
Ho2NrjJP/9ofrjmdu57YIycxHMXjlFjr3nT/IetFsU0Pbt3LWhgaFfzfxM2QBV0stCIsrZWbv70s
5Fr9tJCFTBvKdn2yGSE+twEaJ+9bkvcDHtM6oakULLkpMurU1GM5Vb9nhVZbbXXFgqcWgX8DfedX
pTI5f2agp/blEQoUbbV+arFJXoZsLehLWOJl1tgylJ3EX6YtYRS7H6DNAk9qJtzAJv5awstw9cpq
5N6K4kA3W3FUsd4MQsFLWQoEIQYcPt2tuw2Js2aaJDp0txSBpI+wwTT+294f+L6koWV7QdNtr4iO
Z0D9zziFXIC5j5/nBiM5t+PjGCw8dL3gJRgXS/8x7fChWUaZJlL04A5OTM3FJRg281udkNC40k6q
rzFbHWfEb3ETptx2U65hDco38ygF0XVq/3+tXiatWWjFsdVZfmIZdprwHGdGR9SWpDg1bA83w22T
Mb5dtFVrOfTpKq1SMjsnyG2UEgODcg1kBzW8E6Se4tM+31hyF0fU5g/Vbkl5uXwnNeTenNGgIYpF
b/kx+VrV8qvxelkTOhJN29b13BofuxORM91Rs4n01NUb3bI8tLonG22iid/+GA5ri0oPbm3uJ7vV
DT3pXz7DgmOLqwfzm6uhn31IinSq/n4Wm91iv7RPNuN+Ae09RB2zH5d+vme8FpFXm3OtEfKvpSvL
YR+2Vx/JrdeUFOcNUC9KWZaFIhXXohDE6z1H7eOKpkvoc0TUiUxaqU6H6NqwZSHFIVcuAV1mfqyY
kMqcpHJY9dhKgk4FcSTHYKELVSKT5VibVIXGyMakAioRQLCmO0aE1xGRWdJVckx2oBtV6GgRLIGI
lIMRlrh0LYSgkRBPBIvW/BtLxJaANT4qyRwe1vXtKNM6oHegoTL4iB0apwdMk0x2jJ+ZgCYjzWZz
h5z4ZD/bDWqOcEI5kBo9+EKyrxKqv23vb/Xx9X1xN+msgF3W95lGn9FBSH6/zRHPoGnkWHts7Pvo
ezHr4JdezBqTX441RrYP7gv3398VCujrJmNrS/XtG579bzj5xqkyc6C6qKXvp8NNHm7xplZZNP9e
6dnvMahiMvrjvXio+ofiX7FTQgYelfGBmuOpVQ3Tke4snxla8wm+t0pQoKuhnkh5BPRv1Zggb5Bc
ksSxNukaYGIecZkxQxbKb4xvoJI4IlJIj7aZTq6aF3I815mbCh9DJaJ9LYPEWvkZUbbrM8bx69J+
A70+TKr9/LKFXPPiLl3rh1r6CHlF2lpz39MByoPv1/quN/5rTEak0gMaVEHFGB49nA6IZBOmiWBf
C9XurLdkvFS6fr4lz8fSw+qQnC+oMb8xOW+PpWVQASoF6DT/8kvGD5maHZ+RQR8xAbp/rVna7p/X
TbS8083l8lgFjCoyG72dYqjqZ35UIcxGz1vQE/n+9brJCxghVs/vqJBRW2MsEEx/dLszrD9oZZ8o
eQeyWbk/rgzTtY80GO2Fy0bV5a+NevkNEU1obyihIXCmKkS6+4CCcYMBwHQkF9C3bx/+qrf29TFH
G3+RRkWEWruMr6/XwHt+z8n84fpxRXJ9+8EsgTtKXNVDESYUBzO9vGc+KycVyRGXAbi48tju6rM3
QCTMSrl+hmDQOvQ72VYN1KdY+4GAPnhAw7fBpLEXCkBVBLCunS6EHrW+E9Tdr0gdFwc7Znqlty97
srtigjj/hl6+ay2F6j2Cd5lG5XUyoOoe0vtjbVUbFQd5OjPvEU67n34sWZnNfN/LiWYLsx6qXKRS
9ZSrlYbcGCLecbq2u5vsaxMdUi9VpWed2bp1Ojvr6xZDHBhPkqc/5nC3uutzDxu/jGtPCljuC4vZ
+PiN19RLWRpx99Xh4TFbr1SHp8dMMtwPGjc0quETJNCRiVYOr3/t9rUJXszgIlRdoMDuGOx7bkI1
V2wbUzBlpVPUONeWP/RMk2z+HF9yVew2UmK5ao1eqW523SrNquPnTKrRTzLj4zM6ivfMs3l7W7cw
hY2/6nlbY877S/m3s63dr/PVbb66YNjHaPEAtjNrLB4mX5+XW3K7q9SmdbTF109zBq3kXhDPT+a7
2vBjkWyG0yojrPqVXf2CPhBbYCgNBjG5KvjXL7SU4bJV+mTKz8P1ZXIcsKx2SSERrqGcU2qgvnMR
FisQl70yA+cnRetqHiyLxj7eYFHrXl67099hFpIIwk/JKUHyK5XuIWiufn2qxYydYRmtVziq6+4p
eb51jrfqYVo/fD5X0o1Z/1nReKbn1a6Mr3le1QDJKr0yeq+L3m6MdH16sENI7yVpLWoz7NWke8pV
u8fNMyJjk1rCKLIk9ZhDdbCCOjaS+6dkl6RaXRbeuZWUBwwbyNw9Aw7cEoSrGLB5uM893NgyCcJB
6RH26a3UW1weqaxMNkn3xITx7CpVy67qCvKaxtw6fYxan1AaNv1+0Zr/7OvPZWAJ9Jb7DJL8Zl88
MNbZFq7FL5L3vXkKMfDBD5fH0d3n1mjRXL9wEdO/9eQmY1QbWABAX/6sevv6+Zok2iZGHCUkGPR5
MmWhm6tO3ha9aSnZDpi0TFQlimOwLX5iZgr1/kfh2ul7TEmMN8XjrXQHIA4w2Vh7Qh3GzMDslQLY
nVOY7CkVD8phUCmadNidP8f32SwBcB5QpGiimmlVz7hCprFeMou9gx4gToVO6Hj6LJVa3OF2L01Z
GqtPDaqUlLnEVcLo8liXrfDC+QtiM7yTT7ItBeCrOkH8g1wM3cvbPVp7Y0OUDOUhsRIzIpHsQ9Mu
IvDEdTJPHgQPxawX9ekYi4cM9vXBHr4bVI5MffqahYaxb9evSakjT0MI3tadVDPH91lLwUfR+wKz
5VdMBAgdiBkoH9BQkAMr1BDUQbefkMMGKppySHwhREvh+I+oM1tOVesW8BNRRSPdLaBRE/smJjeU
MUsQVKSR7un/b5iz69Rae+0EEeYcc/RthDoqCf4MiyPyepuQP3KZ5B/SuCldSlGfZLTQCBNn+l/C
T7Eb/Mi6JU9GWkbgNt+IC+nld6Zo8S9z5hUKhC0T8nuQ7iN/yMeg3FmiBuorhIwFiM0kaj/GgHTg
E4Vd0h7/NAfRF0SvltJSEjy82qeYfc1AZlLqpcBcivdFx44X8jMuCEkr+SLdfklmHKWoYjaV1JWq
dF4U+0bipHIE4uiyl3IMUgsmERUxvQl6i30iuWtiuUhtq4FRIoUqf3Es6YBXUUcgV6SERWwLafOI
1++QfornTJK1/tqGi96Gz0+SudDTJL0pnl7uxD6prV3QkFv6uoh9LIhnbiX/QRxkeKqw3sVdIPgS
0h6zIftBEHOAA0MWKbgrGQ6CRUwpWNtLSTAT75xLtgBmOsEHay74LU90MZaoxcNfJw5AY3JXsF7Q
mTFuENonhv2Q0flqjiS2+J8GmcxKog8CnME8eydBQ/xtUrz990jRuGUpf1my4j4QL4c4lcT/ITa0
+M2lA7GQdPFKMBDzXZJPxfTLoEOm3g6bmc0cXEmgFENYjFvRL8uXcYaIcBiXLIrlq6XLZ7eTJoly
nIRBUV5FORVPQfWrU4TJkBtHzEbhEi+TnnP5c+ELn5ACIeEIwiVkIXKXXP8r7WZU4f95LtBwpAGv
7EP2Kx4QsfT+ShglgR1Oh0sEuKQU/4gzVk5MMrRf/hbOS/KDxFGSvw/Wg7n4dOgwJi8TlzTDrK+c
P7CjlpgJI7gbxd0gwCPd/q8AX3wU4sITyP35H6Si8+/an0ci/P7LoRl8N/5egP1qBPzqkE7MmqJM
4aE9Lih58p/XWqItYgNJqZTwUgn/M3hTVMUzfeTFAyI+D4l1/9W8C5uVXAnaWy9ztFJpMCOMGYvb
lObGrwJ/WarAWmXgKxry84whJ4um7zF6sZR66RSVSf6CwF58df9FiemhAAJIxLbChGcmCRnNkoor
xWfiOxGfXvwl5yl149IpS85KfO7ylL9mJuLvQyIUHn1RFb4vi5RkYHmbQ0YHxqWkSsu6BCTy738u
e6lfEHxFf5c+KNrmJXN4mk1UX3b0FyESNBAqkpDPq2BUMmyEPOVQ/85CzYY0g5FQomQGOnSforpj
Lv0uKQGHWUuVrRh2Kbk8GOSS4SYVDBE+Y/H+/o0GliHB4fjPdSW9zmnKRdPziXRV/MsNdN/Iu3vL
JfvuTeK0/AyXzxEKesB/XJE8PPEbyJd7mnDQG3L4pIujhLmr1XUsOXzSzEfWo/G53C0pNlID7L4l
lifVpy2xa2SJBCUU+ooxgmLyPMiUZnFr00yDUIWYuHQJQD+QcvKclkDSbUvCyrKOP/mTzK9zsgCn
+Yf5WlczchZSBSOtOHgjGxQnsGxXambFX/cY8jNX5dplIkmOUlOGIHr48hXpS9LTwYPcQnM6GNVz
2Y1kNeoIRVl4TjalwIhOaPwWLe23aMlsq2Q+OLkMx0KO2avL5NVZni3x4PRD+pakH+mHspM3yDXx
QjOujtulP5ksVsqEBLBinUv1sSRpNiOLmllpwiJS0n5zXE9jp8/gjhvnJTYZsDUZnOTzgi6tLL04
/+21od4owiUe8Sq6KOL8pvZoemf+Ae5w7BByIyXQ8JcP+fzSJ5LqHb05v0849istyiFtMpq6UttC
xDTzad1N4qNIwr8T+g8H/s5W6fz2XBKxl4ORtoXlQrzEom5IDwJpGiq+iVdiLAhc7fSxiPO6Garo
tphGHJnih6VPT1cVP/v1qHsYPSPdnQyNZqcZq+tjfqfS2WRIac1wocyb03VvVV+njP5kysQqf/qW
9kEWq+3OyXrtJxhnWJXtCDE/zJhJ9Ov2nuSASrcXGQlOpxdyXAU0ArLH8LNlItvrLASp+2mFZcRN
+sa5exFBkRJ/idTlsf2xRF/+3Ffi9JLU+OqdaarSTCmdObyECaPi4JKSRaE/oiaQlCCOEJRU9Ak9
CvmkEBdo9It6tfo7c2m5KqWQ8nn2QUxjUg9v1KaDA6InCQ7Lgv9QSR15goo8FWQ0ztKk1X0zzgqJ
uqKetaCsqG7yfCHI+qgH+kdOYXVFmzmT37j6+i+GbGmci8kNL/lb5Is5gGcvzH+5/TUeLvpeu8cc
hNqFNuSY5WF/DSlk1owEG8UhJQkNomIWaG50Bnk1ichfOb7kK8+dUTzueQoTcoZiLPBS8U1JwVw9
RCPsXuSg+V+iQmaTinkrNq8WaElnvxdNEOG5ASEBiECSQeZ8LsxK9FBZmEEHckh2IkpljYb7/4tj
xBPjQDd1/2buGiYCRe/TqRN/VI4QO70tEstfMQXF/ojO9ahiLnr1FqljZslKr3fEGB3VY+otT9ke
r15fDgk/nw173J0HlEH7pnGmwvntVpxywk7Nri6CfJ8/fjUGQ1lwzgOj80jmwttTXEfYCGa/bOyg
qY8WRlk6r59vjGFloMuZuRg5sxGm3/vF1WHmm8FI6MOCEc/7O9HRfBVSzuxld8oWP1Q7QAxphl9h
Kz/EaQNmn/QGR5NjelG4QfuK+kWGb+JpjkrHN08yVjYmXXCGUylGOSVBdJG4b7HxwVDhzlOYoe5V
0Ztpj0mvYYAxAzLr7IuoGH6ruwM0rsY+tRiNin0mwnVWB/3hJ0FjOd6V6YD4ecC2UmVIc0plQXk7
TcTVWRj7Azs4vOv+Ld+beGOZ3Dx6Ir5xoD3fkLBqs4vUiXbQK0l6U6jYUYbl/e2yfjIa7aoCkTv5
GPaJmVzKsLu/WZSv9PMV6XSNvyDATAtLBmk0BEGnM6ZSMEVu4M9md2aeAi4lXy2+Bwx8GzHy0w5n
rIpbDsbB0r+ycsTOEnOoHRosgdFMG60sO7gbH6y5zPf2KXvMb71vdTgY0HIQnfdtnjOK8BLOr+Zw
v5jF29u8cXyXcSTleNv1C6YIEpTPr9MrE//EQxKust5XCJ2MFCbsUiLAQUgTbHeX9/5o1QcC35hs
R4ZWFYYf3QZ+x3j6MJoBah5y6BgGfeCLunWImXp43YApwO5Q4XwLGAfQvSqKP363zF4zfPydzRCN
lTGWuh2AdDfSlHo/wwHJJ7dgewCQzJjER6ifCw4f0FYyDPG65UzAP1Zr93NLM4fGgSJ4xg2ceAon
PeKomLlbhAvFgPe+sTtOKamGBD7vbzN1MJAxyBdjG6H2tO/RuiUMxXxWeDfb0PWVk0za6K0ZMl7E
OKxu8+ewH91oS3nXg75AkQWjw/pIe+vLWg7K+OiKk4C+laGPBsEGhq9McFPme2aBM/ksFHLgDeoZ
cNyu04ZGOzGhHkhFe77VWOXthjfXlzWz2K5bt0D7uh3rgL5Qqy357PQf9zLPPM3A/Se03YLv6KN2
srPSse74l344Y6E/nG96XMycfgwjaAMUUmI8YCPwLUxGlJPBQapoTENlND6USsraEU7CP9g08Nir
frTuR0K2Jq+wqnWorwDd4puJ0cw0BxmCVe5ZDMiEHXTXqUF3f92LnvCG3k9w/jMOvfb7dhOu3G7E
XHGQVJMrSD8PP4fFVKDSrz6yaMWC+9FVD6LHnONqrPeICXFZxMHhr82OMAq4lm2PZTL0MN/zBCwY
xPXNZwxmjXO9HPdXgizXTV+hGIGPD7qdbs1kx3lwqjXTIDmkcl8b+yYdd0KDt3DjPuluDj4bxp62
DVrrP24gzsbMV63xke87mB2geP7o1boa/KvDBYeRHu0TCjojoAvYWWydHFkRUGtYORtv2w06c820
R+cN3uueNOJEypCe020cPOnQ/6Ed8KUDbnCCsaugry59Py/hRhhtQYxSXULIJnEZ8pn7Mbwvpxhv
6vQLgyHWMr7GPOV6PoSgYIMgr0J2unZQ4rXRft5s3P/aLGLit22ewnp3dRkHhrHff/dNO7o/viLl
U/Xf7WzRtLdhUqwul+vY4CCwNZrLaKB3o6QgwYwZjfGxxjhnojGzgdeJ86OECzbtPAitqkunn+Gj
oCYSM9PxoSfo4U5PwRBkyBh7hmULHarzNJxbRRHAbh0wpR+bFT66hoAP8v/q55hSeMfv54Qa6YSl
2n3qA9TYfXMev5VxruHyKoUyHGDp1lOb0EIj7Nq0J51ZDsP8FHefryzvaNYgr57Vz7O8+rByENMe
UGsL/ipkPs9jOuHPHXOEgCGJiHBbTQvylYEpfegZFqxc6qXLYEjmL7cJDR36uR0dc3XW0zpF3+o0
/Ne6catmQfEMKVTVMzIMOtRQkooP+b5xnkOHWqvCXBv6vtHVIB88piDtAxEGj1WYgRoVpwOELWIR
BM73GrkjW/hWtJY/Ze6DLrcctj2MtwyvTbYPDhrUibcgOS5v7mC64xqBkGy1g7NiI/GWJ/GRnr2n
a2I2h37AYAxEa7ZPtgY+ZjgU06Tx+huIsZdGsGyGjMbM9+HqBkfoJ/cncel4i+yHtuEA8r1one/B
Tlg8OJ0dky1cFlflNt9ft4gcIMtDN63czNAALsK1Ej4teSqjnqI33pjt4eX3bbRWyTSXwS9NOVLP
6dHd2FEwWGEOl8hQx0fscE8TKAzJfu4NEuuYI6zAxaM1Moztsruzit4Ggzd8YMbVmNfaNJda3Qum
FhiHeODrZ3l1ttcOuYza5dklQ52zfbaXyVMsQ1lE62RrHljVrRzJuGQuys6VDZAJVxHwK/dQMnch
LKM1O+Y9MS9T6Z1zpkg53mZ7WZdyIhKmnJ5DZknxItgh/7Js4JpsL2vkmwAQZYR6AuYfsDkgGQOf
aD046/yRf5OtLNdZMeYIVSDbcwt7sAP9fFnDmEHgfM/CIB3ezCNkz7AFMGYfL8vHPFxdt7EyM55I
CgIPkgXE+nKfc0vktLh63XL8rIvxHVsegk8bJY4h0OsGEP4Ozs8hqkq+58k0S1ixXmelHViwIUgk
gBHwAHG0M4HK7TFPtjwuWdaBfXIXCHfZQrzlKwi3LepKLG8GKvneXbCQaF3HwxfuAKB4a73OI1y9
jmGLVEIACthxkgjuyg6VjQB0z6EDg1uLb/L1FOYoRENLbgSk4aoKOL9wxbs4qQvEE2+TbfnCw6GQ
iKwGFCQlBUWHxTHYhSfLbgYNa+Ocntzxt3jgVihS+dEbPhgNbsfbSy/UkmzdBT9xUdXe2B7tPQXx
Re7INtkfv6MWcrJs4BpoJYJANA5RR6AE1qaKLwnaFoLniSC9drpKaD2Wtx+VBbottCPos+UfDsrk
GfwDOSZblsb/w1Uni35RO+fHijgp0IKXuuGUc2Xt/PxHUKwoWt9BRYAiCM4jhFXke/gUSMT35c0s
CkzrbgFAClccH3TEnSAy3xLKYHvlXhPVCXzTp/IdtttCfAykA7BHmOkPAu4H5Si+rNtq2qgzc6Dz
9B+nYboh+l03CIrgp4tb7wI9Vms5hfJHIzzX0zCQ5DLSDfXVD4IwvQ/5i8Lkep31bvUTHRGTPpaW
DLeW2LyukiLAGx/GR+yMEeTXfs47Uwtd3RBVAx3MYHRz+plRVEzQxRAc5iIKQaEur48k6LOFa49Z
w4/TfUNcP+j9JRr3bV/qX5gBxKzZDzvkpESqsZ2TC0qKGnUzay9lgAWd1t03tADR/iznQWg3SLN/
Vj/+wYd4xkbIaPGDtoilYI9h3LwwbW8ew6WhILNANTs64XCgzuqMplEK9SSof2IEGf9oFwD6xUeX
2cDM2xgP3qAijpwnowM9lWU/Uq8byEJlVuPpp823LMjSt1yBRR6AZdbsHtT3NkFSbA2Y+ZH15PT4
sn+elMjcG5cpuNjNWstwbBfTz3esw4WffkBupYlFFCATkRNuiYE9biAs2GT0huBm1308NB3OZalH
s3IIriXOBEMMThpa71ca4aq8OyVshOQHg+xutACQaU7U7v6vVGcVioT6vPiti9L6+NWtdzFLXCP2
mx6vuazK5oy+UNMR4pycqm9TfdWm34ualge3/hs2HgF3J5o51drgcTwGewbjbKCLGWg8UbkYwPQy
TrHzBDksd3PTGA98WV9Q81veQq1M9oVkUYZmNUUrJZ9AazfYvDEZ+6jQxsDytGpagcpttkDZTC5r
ANSj2CvTizop4mOB1YNa4Exs560fKSR7yuWhDqKjJXT2w8/VCcao7aRYcoAcrcbF6ZHsHuimzMKD
qjJzVAdobma8hmtceTcm20WbwZ4u6Rh2DLNB6NuLUlma2ZeuoG6N2ZQo1ANIqdmF1iECKFi24ZyX
wbywhxG1Ga5z900UHmUIX1OqKc+5FivI5x4u0Kyd7DdiBYK/vK0AuJrzfHNawtjNjtdCgdnjNzE+
npSW0DDvge3TLzgRLf12aVBxzpXPR3XoOGj40gNEZPZiN6zaTxBUv266M4ooogFKBP0MnIE0R459
0klU6vkoRrwN8YbzVbReEPaGRV0EwC9lkBF6JMuMhxF9M0FQms13w8KZwA+5DpjZBMYvbEopxkk8
vGcLjfIeDKR4+KC1oUhrkA/TMbc8jM4LVg9zK0X7mhrlUOiXuZUQFxEWsi/p4GWKWwMNrQ6ebPto
FgGEMaBSynpv+7lqvaOgG5icWMcOOTlkkYs+WAXUPpZ7XoUKDs6F6kzpRg6sx3onrkqNEsk2TYAm
qfHAwS+vhyFcXXoUDO/qMnss8XMk7TuSBHahMVaTMI8zAfIVX+FJpljc+PhxKWH5lEPNXEMeJhGA
0MNhkOFhRJ+7iA/lQW4O2VqQp+jMzYO0CyyjN9vjFECKRYnjXpmCrQucD7W5TpsdQMBUVcABeBWz
4r1GWerpFK7zPENlrAEtuXJ3FmdEQWf0ho4BZHHU/LCBLpvX7mKQTtPrFKArzgQTC76KZODMGlE2
r6QOXUeILgx6rKt8z8mLZ+ROygzaAxpfMwT5CY3D36Eu1d0gD24QbI8/LR0X+Fcov0CNHAyTagqN
8rh79IaM5m8+W1BhTG9j4A8Gl9cpaI/O+cAyIuEvko/vxYoXLJBsN7ouEC9Ov8EXHo1YQLCwULwU
uC9QZsG1HP8MlH4DSYeomeyNK8gE3AZVCgXUHif8HGB0nkEsDOkHJn0cGPnMMNdR6V2coNwbo5v3
MwKjOYCo98v72Wze7XIYM96kG+JEwe4EeTEJxGEUC/VjRHNmPAlEY7rs8wyKR8b21i+go0T3coxc
dRJqYuMByiz7B6lwNmjNQCbAfBTSDvBocBFifym3kDsWEtIRdQw659RfkmTfCqWMcd7F3abTVyhm
YAiQa2gp+IGMTxj+QUQZ9xFfvQ1RBxJgnC1g7mwKQKu4dpRhSwyZXgsU7d3fMFGRuvi1+BlhkVV0
onbu70jMvn0v0ZxqT+19rcfU92B8IVuChsAB8PCJ7Go3F1RKTp3TMWQ0jMUdHODd3cHVejxhl2an
P/b1Dd3DXLvU88N1qnIc6tv+AIUBNGx0ZB60fHeZZz8G3ThBGKiqre5xkBYnUbvyLUxAZAYAxkQv
+nlapi/pE3OSTLx3fD2m/Ur6rWZzGA58nCM2e8ll7nys7xBeBcCw/oUjpt8O6I9kR83h2TgAsEQ5
wyaaVXhyWEBNYWy+L6opOgWIh4mr6B94wqACJEh2RPEBqFxg05fsHcSEI6T7rhiJCGt2gk6wj6Yi
XkKthLHHS2Aa/+x207IMeOrBUEY3XIfkMuezBptfdecFWkU4tdx5lL0/Re1ShrejFQ4h3+5snIAU
puPtiJ6JM7g5I7nksrKBXFEN8a8dgZj4iq/x0OB/KW1V0cO5x+bPdXvHMrzh6FI2/UECmnGAswXb
pUFoHbnTOP3dfsDuOLgb7fD3mg3faYKnGJSXY0COHm4SuR2h0JyxUsyTcdAOzADM/XRPUtEhPd72
t6N6Jhx7AvNvcjMgO8sqHH7f83WcoicyqI43gCnrHt72shXthAnMH77BM/aYgq9FwdlPmNJ7GGJz
/vuUKwUMit9k+bkvr81wEMkfkMgU16U8vj9AeSzxhPRA7zZO7JmdaAck0qMIWnpCnJvz5XhBeLw6
UQic8Vkj0HhFtiebh/ynfs7CucE8AWkgu3ceaJ7WyjiZB/OQLMv9XWzo/pCJktgfIqITsIgVTyWx
ipOR3csD5cPmbBxeuwlnlyPW677ElwRHOz6gdfzkKfekR1a87843aFGgwQn0B4uKtQMQFY4jBy7A
k38HFA1il0d8R8768to2Sz0j9F5IwV4BZXPO9vLel62KuKF1AwcD3AWm/QEdF/ci+JEdoUjIJQUo
LI5SuDiQQ2sP7On6fMPBdsKli+dS0IhrGYduCmCNA3qGbLc/AGsbKIJZyCXew1+AderOqOVMp+RH
8Fh+e6EH5giw22tcbjiOGzhxYTegiZywdpCFaIdXOP6F74xu5qsptwmgAA5qQHcGIW7yLULNgMA8
iXAG2nzcnXlUzwNa3iLQ7fBkwARY9Qu68jEIAlTBotfZsW3ZhqyFxfG+lxEvi5Ml8xsYjrZ4BrSw
VENoBk1kLy5jHn/bN2fUHBZXogz5LARhjOjI/paHHmS3RAJJIzTk/UCNJ4KbtJfjMMJZTiLZkT1B
wgrnir6OJrxvX7RBgiqshrGNr5sNfNXoDoy6JsTy8qyh4cmbX6h6O8IlZBegJOeHEsLb8JdxXDY2
tX3CXwAKwTDkogCF775ueR2LoEUrT4ZigA0wERwjELPhQsp6uFXOSaieY4KA+fnIZ7xVMIbUDQwn
LqE7yYEgf9K9Loz9RdnWCgFY4iL03Y25cDcsC4uL9TRnkAN3Eq7kcwfl8BqB6YvtpDg1PRbMHWKO
v4DwQg6cCYxtOoTf1grIyaLAByEwzlCwlTZpoHUBaFigHDyPx5XLD0Lu3KCdNHssKMqZgpkH3vBH
imi6PKE/4BcwTjwb9+ULxLIi1gCJP8/uAnekLx4r2Taht7X4MwQ/ZeOckXFCIMDAjNMTdgO5Uahw
YIXsTdYAr4ISQTVBa06HKk90TyAhD+Q2DgE9iGsQPIwHwmPibYP/gn2xGNxkxLA2QjagFRoDd/Jk
llaeWRygfT2uP7zI4wVP9Nb0yI7/6PO+xWJ8cVl5m4wHv6H0peOwWziI/66l2sIeX2JabUi0IM9o
Ah09li32Vj/4reLQv9xCryKcbWAU0sNv3TCMs2o3WsykU+zTnMCXQQ3soA+e1fqhn+PE8eAZJjof
7Q0QrNX06lxHDgXkzkTZdKZKLAL5iQ3a6FvTakm33Bg9XlCJPXB6aZDgr85YShwuUlJ024Hi43KO
ndAbZMsHGrKZfKQRgcD8xDswT4mAVigy6AQ9ysT9/AAP2e4N/0Tr7DDJTUZRoAfp9c7Cvi3aTzRA
jPwnUxvIa9Lebiic6ixjwb2P8olX696+Y3A8if1D687tjPaEUz7svpGHGhlnzC3t5086n6PxE27M
V9VjiypmZUur3tm0BxAryYvppYtSVVwCFF74AtoSLfddvCa4ZGw8NtU6NmLv2o1YR/vyJmPRFWNR
0hMS17+0EGLBJ06Jrs00ZjzZ4ewHSiE9VJSXvbjSY+OMtTrI5lABEGysV5gP3Gwpq87mGV7RnBHz
Cg0Ovx6oJXBLLCe4Ci4dCbshCbKvnIns4awsRvBCDC8eq19Drws/sbOccg0tuPN7uxGHOcoxnxbe
DxYMr0jRhmpnJyB0fKbQYyaZpwSnhniWKKGOnMQH71F01cc+jNgMdICHzRXlq6An1X3Rxb5V4YXg
YXuUN4pzSdvd4OXHMMVoI5IEaOncPygqL0GHw3yvsWazZcK5RmXl2ZRHWhap5+iuexaAtZ5iTVZ5
wMqidIy6FSelBBGQ+Uq/tNKNmW3VZByWH1TTYZthluNYeIQflVb5Tl74xmVXuvOU4EF2J6Ho6ZuD
tXOTOoqfa7jgd1ujq131xsG5DHK3xzERtew3v24adw6bwo36dL1bR+5AjwuiXEf33r8DfsClppv0
safBRDHJ2bfWzVvD8hAkaPh6P3NoNWNaP4D9iVu+bDw9HPbRAD+GX3dzB5zs7u/P7NcOp3e8GTpo
cUmn4WUCjiBlMJoe+l6zO89JXT+7/1Oy7qPXguSxyssPww691HrvOfkupfoiGbvWLrR93GF5v6jh
XS/U2tDTkFTeaIglg4b0ALtZlW5TwFJecCsYQeseq8fD02/ntpvXjAyzj6TcWdb7k8hbub4TxKs+
yGbO+hmnjOKOjY1X/dItopKcfBtNX0P1q4airkMAw+yxTwbrrFvg7L0ypOv2T5WhCIPaa0+3ftLH
u7ibZ9FMA7fQ5LN0Wse7qpio2W9XfhTaP5Z+iVrvjgIGMmKeXnY8aqZE0suLzL0yHdpP5KlGgxZ3
4Odh5Nul5j3JkDbCaJwoLcYXjgryOEqA/CAltpub1jjrx132e2fIKThwd3ZdP0vog1AovX9xN1ZJ
rYz2dXdxMaDBlZeRmT0otqEfP+kGl/InREl4DE41Nd2AMNUeU6ejkfl9oUakY0MhobZVdDK6KOvM
CaM0RAQeKS3zs4YGiAl2keVrJqXlA3UbM3V7wMR3gyo6hjunCjEQ4+a3Dm2ztAEdbO3I8TrzGvTK
zYuM2ouxRYHvx08y+WnOeDRaoh3N08sK3VcsuO7ls2UMvfmOlMVwFF3kmU4VHM66B5Msh/JFnlDg
KeGvv+iqy+iyj0i/1pm7EVueTtatRvb3/cssTE8xSi+51v7TSnyOEh6Am5JIAF6/506ndrLe4S0Z
hEt06RbCSPR/muL6Ydv6xtPLyeYqQFx9oHpuZ/l92Lz3Txr8qox74MjiWIp3It/N3VFHG2XWepsM
Ktu/ALNMtItFRcHhlVO801LuzgGznpSnOo9LEOE+x2RHulJbtU5BLKhUiS5TfeW6vd+Z5LnG+ii9
keHU+EYybx5DpKL13XSLJPnGMfKgqtox8RC9G9RLVDadwssrtu25Z9EIH/owGKBwdHujVu9+eQa3
bqG7n4ZBTG9W3/ASup93KeXOZ0QDyOoZEtqgqSfDlxmPDL+43pLAVkbqFI5tl1M73jnZvqao5LK/
AGcXlIuQcW2/TFxhQk37bQK+CMnD8bu67oXPnVYcrgNrWULeSrbVwMYnKN9f/RLC6+4kfDzvQ6US
MQTyXUlUYmDiCSLtdSaup8iaitl1JBJCIAmrLVA3CuAwGDmUVRFlopX3xgXOcLVKI3xMr2r9I9VW
8PQSqF6OD4bdkD431Dkac/G8DHzLYnZo+10TcR4OWCKpfS7dJkzKW9A43LnGzhTNq6/krATGgkKt
OqjsHT15awJH5y4Z1wFyV7ngbFhW7gyapPSoxDt+DVzyOhqalj6P/akYrOui8eBdrjXuTzI/nQHU
MBt2FOssPm4+Y8IAJvlH/ZJ1CnL0J97HOqQUjVa/3uBB37xymg8OxeAk5+cseJB+mVjfVwIbyTci
GY5buKBPvFPdyO+eO1P7AApyuMXYus9V+kNQMU4ppMaA8s4P75l/gatQjXcrfgYPv3/Msm6YMuHu
9i8D3+1iGDOzM94hEjfRbRgXzzG7qeBQMLL6sYLVN8rH5f7bLnKLxIDLpOsWnKqN2y1Q78urMtLK
3FMu9LCLgvb2pSgrsx0hF1qewaHV1VuIf9tdKvQLjb3eObpPb1AdG/nutxHvDL5qPXt847AT4v9o
vrnNkHH4keHfkUD17atsrInypKcjDb6iwOyWdJeDR7KODMLa3MKl2xIc+dXVAWlexyaveNwswcdl
vmvd8m5PyE2i9odqQ6cdAqW2NIMCpwfwokari0Dh6kbo/MQmeuYcdnk0NOrPlOrOwcHJRwmnDZRY
btjeSfCikrB0vU6v+T91Au7UsedJ815EAfV8vEJrR09/0M3U27vrzOz63eomCQOMomFDIaKalMRx
TBxZP6Y71VVU8JlywdRheHhBLmDltxo9Sidpgecz4KulMx90NB2jkOpOxoXmXcDHy/fDGt/uy5RL
jhXklEW4n89kk0Rrlo4E1Iy1qm71nIFi9nFAiWa7SOLdBTzTcwKZ139UHQLR9rbokqlJX5R2aGcr
C1rjdsZSxh/Py8S+fGSdn+pjR50q2ax+oGkVOcFWckG0D/2WkOw3srpZ1KlBXb8rzuxRbw4Wu+xv
i2f+Y5eMf2fhSf0Z2pHfskU3puHJ9euSncrss+B4umXJ/VZ5fI+sFaVayBx5s35K7S83/raERmlB
CXYkijZJnEXTTSIWqKbnLv/hF9usA+CsznV9cqlo63x7V4t1r6OnVrC4cfT4vDzxY09jeiY4i5Sq
nttbrHiWPlEZU2y/PZvv5/Wfpv1Wg9BzqEKuw1PWjet8orwbN3yiqhdf45HbLmtgU6yreGdrvw6S
JrrChOunF8cJ6tuPogQd5WBF/WmBUDne+2ldb3RThY39K1zLD/lORp8JrRgWNuOp64KQSeUV7A+A
tOo/y/qKKw698izjO49HUTzKk+ngvo96tKxZeFnlyqFu3ngFMLXwOLrRXqHqzYjntTIYKUycphDv
qZHZcaF112NAtonu2ypFagneqqenfGi/N/TVUIpPnXsAYjIoIWw9Ki3paNiStGN7cTTMuCceGYyW
pX4XjK98RIaJnMqDnDq6KzWcnugnpKWSmVV4NPiAvd7m0Jq2oRX/R/nw3bHLqNcouN997qhO2oKL
Sji5UsbeezWpcydzy3tGDRk1mpeSEg7bwKAiuQgN82xv1BXvaOlFi5JFUv01YO+XT+aDMnf6OQTy
LPPaeCXd4354NhM/BiD4Wvu6uTg5h4CPt/S/9dcjClg/YwEQK2yKaucORPEuP6IZ0i2i8LjAe3Ma
j9keVapShIKo6KnkVd7rhudDLYI1vRe0rDwcq4XPq63ScylEXbI2gtUZQDSnlx+EOJW0UShQqg0i
ah/VV/Rzozer1Eu4H/q8ps6admA57frIEhjCtQMliH6aVXFyaQomyVHgCX8n6ne7BGLhv8E3daP1
gQkC0dCkrMM4kY0CqGYJCQ2SNGEQTY7GF51SwyVpXe/xKlokO5oOOHPK4BuUNcr1aH6qbQCY/TGY
dSt1rS3pTkpao6IG7VJ5p40nwylSPAzD6DywAuTJ5cwueLWxlaIdIqBUu9Rfgxmkv+oXzXRfTqMf
fZa4Xv0R7TnIbl1OqaaiVuQxGcyAAkcD6CJKF0AK6kSxY8gnI1H9jHugAA2Athwm5gYqmSmfPm2/
428dDOg/mM06gO16j3ZEGbEef8JrrXvg2gujGCZXX7XRYfdgWtcyBXek0wODDlIZ2frBNRrWeaAZ
AcyUmxEZFHw2q6esI92j3E0TnGJ3j7pQW/ebwnd29FI6aUuq3kzZdf2lr621Qc0spab4AFryPjfa
Mv1MP6NP9gxmIcRSQpmryx6UghOvQBIQBCiCbcBO/b7ZQmLs2L4EYKh8AYFOG4sD+A3ysSY2HGVB
eOSczG23rr7apf2hf/e/oKT+HZ3BLr7f/zo7nk4XCWtHwvfVHgLYxPTpGQi6KuqIk4VEH/SxTvzo
R2js8H4/sS9eQedfyj6FkXrQX3G6H3hEIc29dnrhU1nrMG978nQJl7w/Tm7zFv5Tv+sv49fY1l9q
FyjvJFAkSaB+G1s6KktxK+jfb7o1E2l+3V9WBaW0VVAx6p26mJ8ac2+NfnT/UKj6tL3+awDNqR71
5RY7tD/iWtrumMtU9VJ43nNEuakGUc3N3wHFe6bhXZDmX0Uy1L6SBrLVvugU2aA00OiC6B+1Q7/Z
p0YdcLxTgJoZUIi+JCXwvUOBpQ5NKv/oWmhMbu+0+bt9mstw3S+NJYOb13QP+6BFMqcrnQalAJ0W
xPqsWzf0U+sPISrcUEZImBvpH4BfEeW9PeBJbw/0kZphkyBVvML10DD5KPw2N4PvC5XOzqz/QvVv
D/WJAHH4ra6slTqPJziNx3Dh8JszQKGjqUaKasbgqmYlovjp2Zv2FO4MaOry6exYQHUgr4e32x/o
QzeyxJwZQM7OZLx9PNBoDxlMUluke2umUvsNJcoM5fbU4dstDvdDjHJ40lhWs9K/7wdxe/yPpfta
UmRJggD6RZihxStVaN20oHnBWgxaa/j6Pdl3bWdn5vZAiRSRER4eHmPL3EK4ikn2p8pDFiB+9oL4
BcXeWtApm3SO1Vhl9yA7yA0zPdZ+M72sY4lZiZpBevAY3Pv7UY5ScrZ2760KIAcRS7ozeZOvHKR6
QeMhM9z/WOGz9wwl7fA3hn0xTQ0dIPtRqX6dYeTE+bG/5UMx/PHHsGxH2bFdyDi4+ZjMmQhsV34M
UsO12tSf5HhmTJ5DlZUD5xh7mxlaQI1QkbxU7rCpLbhpDlQKDE66ocsmx+68/5l8bcMjHH+sWVDU
vXceGe7d9PxJS+XP5C+or4Qj53qvMqj2Y/Cy/EvOfjMtdtZdr8DOLmzC7Y9xMHH+3ZfPn0jeb3uu
3SA5COrAofsserQVtFfGO3gO2cPtz3r03xUX4QpuZN+df/ik4ZUeg8zr6RFZ+ZkGEaz8m+5VIqqK
GxiGQ11nnT5V1CAkUQzEnTLZxvFJJWbe8la3/9yHpXO8V4PshLd7/j5/F1OWJ9Ga/LsNVh/B0rPu
N4QUVWOicB7OxVX2sd3LF3CGF+/hOC4RUJqEk7i0qPidd6A229k9sWC0f1yVmWAWb/vDYA9n38/h
JFOd/GMTXccVWCK+R4apHToqXu59S5VJ88azbyZqBl8Kls/EhEuNkt0S7anB+dM3srtKLiZw8RK+
8n0csUUUbx6lePG9+HBUJl84JtmXxXepfu97Zxu/9OqQdRKvPsh3BCvqmCnFPNP7J9Pn5Hz2t53c
a4v55NHkj9EsydeHHpUnz3Lq88YQncu5383Hg0Q7s8VIkTd37s7O5dIvhhH7ku+m6FWS8rvQ/vSv
BWb143SoJR6j1TeL1Dl8MNdzshKfQR208Fn4hQ2evt3klELxDoZuRdQiMwyWalkmS8ApduklqQCV
ybFg/IXzV+rnYkXvpFkfH7mG7+2+BcoZcgEoJp8uUuiv39Zvic9lczsuqk97xKWvmSLHo7JDZU3l
Y0V1nj+fFaV0qon42G/biGPaUXxYxkJQhNecRV+P8hBKUslPabHIpceDUKuYjNf6b20+i6M8bVxy
IdFNzUaO0FWQDcD+VxOl2Io8LH+/YiDjU2Ubpeuh0vBasV9856jiCgeGCkMGUVwGPzoR45cnpe5w
rHVDddNdQ4hVdRYt4kmlFCfV1+8ryGDVR6N7JYg3a6iJWtR+TrF6s2slFbUx97v56lsQiVhH83Kx
nGyUvMmhgYYanSOPUznWSn0efm9eWZADCdWxVw/H5kZniih7I2ASKVJMot0wFx2JlayGx9pN9ZgS
0RYDShtlFVN8i9Lfty5ftvKoxCsXAT5ULIX4QbWUc+6fxtgqrjeluCJgLD9GYLpqOn6bVHLO/HSU
aoduu2nFQTRpUkpkHhCJc2yv14/Re66RID9HWTf8gXKpIhdXOXqGDjhx0N9BzWsuy/VVfCwPV2WO
ULsqadI8v2bkoExFprp/lW+a9+WTushaBBtak9AFJuhcq8phi6v5qBgXoqUHYMVuzVKZFLXi2kIl
ET3rTqpqgehjXinwd1BOoyGrPFJDsPG5vFFgxGaMiFFVt32CcM17+9rA1qpiNVFwDmp753iE4l/R
7qlGKgR1J4iLUyOLiVbHVSyUW5RT2PCMMWfjov8t/S0cyAkctzGl67qsCpWUdHStnuqj1DDsTJox
RihCP4lQkCLMWUorLewe/yGKjB+VIPaejZZxorIHdi2+tu1OqozP00RrqShfjtRXvRYtylDi976I
lzCzxQsGM6atYvpJA9RTPkWAIIUFHWlwcqehr1GxFoad7JVi7GQTXtdMtakpWMPMzYdyNe8ik98I
La7UpnSDeCLFu0piOrM7KJq1Z60ggfCIcJnKSBx2gS0nnbV42RiLoOSugK93tPR0bO0Vm/PPWX3T
zb7f40KvRZyok3xZfc/I5/z11VHJcvhCE8rqdnCUvX+2zz29laMgInclLEmwtSrbV8PmbM07Fm7z
UbcPlZhLkpFgnnQTNHeOlsqkhhHeIW5FX0CJAvr7Ez+B9A2wiRxF1sYNX2cvqWElPqmQWRLqWKIM
iSP65La2Y1qLlmI93cq0tzoGPKlnlvxPzBUfKsVocKszhbHIzVMt+8f2XdISwTJIWNiU5yj/sa/d
jO9SeVDiI6gX5KN8NA6diu4qbAfrSJpDAdVd4dSqt60FX+tmvINM/XK468DYyrl4NkyTtcrUN83v
vV2qiOxbeKdbpYZXcSGOFixTgvTzOQZmaLZEXamutqVRqs4qpAPJCLwzQNVc68Ftii4dql4x7bfy
n/q8dXuoJft5WoiL5nwYimKPKo5PVUEP1a4dx9F8V1UWlyU1KC/ICsd5ggiSos1ivKjNYwmexj6G
ixLFCK0KkpWSzqzadXXvivMPXySFrFws28qWO6gu9ipJ03TLUmgo2yxU52xL69B9vCPByFEe24fu
pkuNvy2DpJNnkPLXDZ5MfOEn5OBezjNFGovu6mvexy4u9CQDMUVCu1rKmJ3wIPPX2ddZafb7RSEa
F7SgpC86hL+HzL/8o7TlX8M1PlR9Mkg25RMGxXV8H9F3mIxP03wn11u2hfGr6Y0VsjJ6AsQBjPDC
U9XBts0DTw0vdCY5fs9E9SLVpenbpdhdhpCy5uxO8WABraDLeE4YYfEHg/PtgtO4B2Y2J53cqprp
+QzHOTSNWoYPzYMPSs1AUjDbef7OppQ4giHzM+5hm3zWuo1f79p/vQcIgMwwOct8ofaFw1UsRNs2
gHEbrgUqvDSXSJzGJeiElOoHO9UVlPO1vapXpgQ+3PFdByGDpXkFlxrW2uaj5jvcc58M74GgLlvT
cMmAalyI5hLlrG0xEsMDuU0Jkw0SVF4GKJb36gs6XtyavMPwXF7b4DTlAS5NMahyreQrD4xzxswT
+OTjpgfstSukepfmg/q9NwwP7VEAl02+qmtoXBjwJqJthkvOs/N3x0TdVdIDaqSdhdY4pIAfIPxy
CZ6HfO8/L8aW7C+7f2sm6pletnMXOndmU+HCuu3pQ36CyOp+4anznfCK87YnN2Bpw+DebkZmVq8L
JD6NHV2GbpqZ3RIcPTy8Gyz41uSBhtt4GbCvEenNpgFscn9uZ+imGd7r0kwXotDThwfMRxflyHHv
yntq1z1/ZrTb8+NHczE1leH9hSqPGmfRbx13ANHkjcvFZM7b+x+BdEGXcY9ESOQWOnZ6fk8T5LCD
WnGYO8or9EpvzQN4216BL4ercbcftfBM4XbmIDxgWCJhZrml9dlUew/vZj7rpsYY+2CYRY60D518
08MJMAYuMgirIjytdrKiiI4wxMpTqRLWkQ9xr48LArigh7A9sp0LEIy/0AtaMdmueVPmbAKtu8m/
R828ws3896MGqCrVjV+289/0JUKHmoZRCDCZWfbcpmo2qRTcO9WARIBMrK1bsxBkc0PmIPwDu9yW
yxbVRvI0GdMRLmeHm12R06VpTEhCj9JuY5O4ZHgfrryYOUMf8MX995GmheMQIBoRh3YYhP8G4tT0
1q1TM0A7ltmuTuXN91sb8pa7VnhG51BYcyGqtrYmFRu6FhSrw/pM9ayGjvH6W6v0ZB6RGwe9a+C5
14WesCj3qru1/puybGd97/7tHuGmhTz5B73Z+cLfW8BhoCThk3uJKPswDEwYaAP5N3uLafisG4V1
//wNorsWWKn+/vw9NYVS8JPkOOzyoLo9b3sYP/T1ZOyhZZvkr/6FWZj8sxJakM2UDpvheW2MRKzP
TVtXqb9/uzhIOyV1jpbori4KuoTVfWlO/q2dneSDQC0QHEKWrR3YZVcSYgvQkt3Z9BI2sUrHkmdw
Z3pkCY8ofAqPW6pPvsItXRrYjX1fy+8qFxHHxoT5nmX4b//jfqSN6oW2K9eNZfi5D5ucORyla6og
LQEV0X6v0C61j6IQb+EjaKg1WIvb/AtDlU2axkMLH/E70/CpRBuMaVDv4SUmJ/BrBAk17X+70tD8
Wuqt5+8j6RKp0BeqRe7P8+1aqd/5Mt5zC6zG9TkuGiCuqpZwXBNP87u+10RowrJSolY8RgCj8Au0
/pl71fppe62oGMq+aJugZfFr4XP5lmg/XkSJxbdiaBiR/JZGvGw653+Jz8vH/F/qs/Sa76a7YVGY
x2FyLBzvQa0y/Wc/+xIsyndmWOyktQXSUqeV6l9af0NOGqcIu6TPU/trLT57302DWE/SEYnQtdFt
aMUhXLwEp3D2sn6ddRFm8oMLabZzjJKCRJWbVZL0P98lMcmmj/wwtJIudo4YdCHyh+uMzIFshYXL
ZoSo/BBnx/sfq8Ixcno0TFoessmzei8Mzxhpi/dCz0GUwDlZzTx2ECoqDANFcriZrhRcAIxyGCLN
1E9heCTUKbnZheja6/QTQZ9fzOPsS2fGRnace031fMMvbIcpmAjQUQqG7v5znVXkg/zLofIAsF8i
f3UWMe0hD5kDDlp6ftn55x9D69duCgz+Wc1DUu7Zay0QV0YsIMVYpvD4c/wBE+jUO7j/4O1BTaUA
soBJIIeVmh4HEythswupBEnd/cjTsHIyOMcfehbp8SWvriigH8ydW8ze5axgHCzLdh1w/SsltTAA
dr/B9NUHPIzjh2fyBynfV9UAnaBZh8OFA6BMyCVudzB3crzHUS7/dV7ZjoBF08XUkElGJaFPk7fc
0PUOFfj4/md7a0Kv0gOd4xzcY3gtXHYe7pmGVY/TKOHwb3BTwNzuPTd3RjmpABJBaHa3jnOwU+iK
E0pOcqjf9Fnrj0I7IK2Tr4mgajT554qpXgDMjpCWJOTu+ZvJlA/CZi0rRmHk0brf/Zl/uw22P39Y
Yarx/J18sRR0Xb8spcnb7H0xTbIoEOmMHgTw9g82xBuOZh/33m1QLEULsbiEyyNgXAwOEAjodQmJ
lLytnShLouSvIXWy27RkNrzXZimXHfIkMG3WOfPruiCNorcvYNg3oEala7ShHCYSmvf8btAn/yRk
zgvKbAYqgLFmKv1o+Bfz6jUOSBUUDW5hMbgeQ+s/jeTkn0QtrOk921l8Mxmrj/PncxheGaQCo3uU
rS5j4pvmwRhDjbIv6Zf757NfqmeGWa2U20hq79YXsexESNCwOedtQLu9g/fhAE3eQme88O4AoEzA
sSDkVosH8xirqRHyZ9BKu8I9N7qcn8rMGEPid4j+qRmkPjzW7IP9un8GgOqXXZx97H9cpjjOynsK
uUZAp1lAza+ffivVbWWr1AHhvgtwZO518V1IVs2nzAFol4EyHuxbiXN2HSWkhjnV+u2InIYZo/IY
gKXrbPZzG60C2M+1kJMKMJ0cEG5U4LD583mpkG381LGwVDHLsyk8b/wYSKndU7GvyyhYQl+8sfa9
NxeOvyZfGOA93em/nIgEoOUQDjvP+oilYRKLyi0fWwKubvClXuQPjZ1cmF0pl1HKxOfiv2DRTmXn
gwSERWQBAxhvpdiJ5XwA3MmmWDC7Ryxp4TOlheRCHpDesmuKMsejhVIuNTPC01Iku5Ma2vzeklFk
kDjgu6mp9Za8IgeblzOWXp7XJPljp4ZzUBKTwgAzSl0rJCmO1c2mcScYtqb7KilbdQeL12W9ASx3
sq7YBYmTrco5KgSWBrMSHDGeggpUU78vA/68O/g7u6GGM5RTNjPOfHN3eQSfwmfcy0Z45OMdroGf
XAZewUCxOg48a8VAj+WZg4tGvFwiUAmXofyYl148ePIRtloe5naIZ7mWQea8P+9VuTkEgUlJrdzn
LVnjYIaNZPdtI0Z+tSO8E8M8M78Gz1Hj5c2bt/NSHur6eZhHAiqDR1yvZ/qdM3aPvMyRFK5pcSgT
6EzWXDI4HsnYVSHGcnDeXkwlZ8wgGrS/HCf088/CJZnaTKWYbTIlJj0tbcl2r4NDykTvfywi1iT4
UJIJiYCfM2Keh795/pRjHBk/PzTSsq78hT0yo8VVCqbJNPk7qxh+8rMehUgAFt5PA2ifvaVKoks9
+aKPCQi8JH+AXriYel37O//mN5eQcABCW6shkntbTEuvXC9zar3YWAbZ73beiR/iWDagsg6M123b
hJ3bBndJI4CdROUBySpYt3DCiGnPkcFwXPglYJi3vZIPek9D5t3c3YB64OUhtE9lU8yHNevpFtZj
Cp2tYv2GNMsjDLdBsRHuh9hH1rG1Y+LM4/8d22NYiYVN29b12cUubBrJYfPF/zYjtg1Lw7o+Hg1Y
u+GymN38ZnIOMVsl8vCAh1Pf/cOeefQ94HZVDaeolAEYch05LBzD/mLxmHont6czTn43mQbeFjeQ
trUlcf4M1pDZTladF8Gr3If/9JLhrSq2g1yGwfdej4Hep57T4HoL25Ld2ZB3Pv2lRU26rIgES4La
SZkzzbqkWa2wSlIBw79vq9KW+9GKGlmS+lq4zaJ46phHx+AxsnNck5nx82CNLtzPuQ6G3tQiZzRz
izjMvzkBUW9DysK68mhe37z7FmKMhKvFEsI3rpGOXosPnzSqnsdTMABen3zyr7FgXS6bX/QHp3ku
32AWjLirWw6uK2XmUealju+neilLNd8FFrSt/g1d2G1YCUldnMZhKDA6iGFfQxrXwG3mVVtAbsMd
QzZH6pW1vG8jWQyJWlmQY8XunYzZJjU/GWtv+LSYH3GKONs3g5ocHEIGZ/FtSH3J+nE3v8JW+Nz/
hP8/fy0XQ4zvvl5Wnpe6+7kFs2ZWDnA73g815ULZiWSsbUjPJ4dCxtqFnhm+s79uilX5Ep681MYD
3HmKJsa2IaH6tqydtc3IaKABRK2uSZUsvlIcQdSFQSgkUV8yZYacvzPI82JqWU7+5X6dkSIuiW2L
W/ZtX06+CDi5R/yiNzFYbS9J+7IjIjr/t3jGu4/F92PgItnBYqoa8aPQyEmdB9H5ACgfILHLiCgz
e14mAKMdJVXZ/rIBbdu+bhukL8rnt7OkxCpGEYGQHGOnXv9RF6s3obVTvdhV1Mki3EK/Ev0ZU3Fo
ALNV3N/bvJdUWZBVsMfx/8KE1mwqu14rmx/rbosE3ebY8otZA294lJcIeVH7yHuEHX8OW9joOo/8
u3XooDgj94a9OJvOPphVO8Dn+TsBi7gztx1TGOAPjAob2/dtKrew24OhmwcT4CRx6bBx3IPXu2kw
1sHP+DNH6W3TrrN7HZjP/uw78FYKwZywASeHcebPH6RxIwEPDEqGzz0eMUvjCLcO7peg0rpOthKJ
U3mSqZELT6SVHIeda73zEbwFa2Nt27gOOifLNRFMg92NiOd15PpysJ6jAjve0sw6CVNtgXJ7fz2c
s5PfjVsQ8oRl6TBkAOHgf8vP9giZY1RqXQR+PaUcId6OzJ47elQe0eedzJviJEHD8PkpwZcWbOXD
c21/osIvqxo6tKIdfuRfjGvqd3eolcijKMnBaFQI1prDvDMkLCo21uMlPS69hlf4Sz5yjrLjQAHR
5tBJfpEhzYpso9wi5GhTnyoQJlRlQ0TOSmyeVCn4QuPZ9V9x0dudy4LnRZqqUPl07s6ugj3Nt1Lw
91WsPmZ7bx7vzRIl/lTlWmg/ee/czPa9QD2uoRde/lzWKDG8jjN+p8gCzbOeIbmeitKaDqKLaHo4
9oPjv4kefMXy8lGjqtynbBilf5KjXbvUSUVvqc4qTpaDMqHW5mXtmQE6uxbvo+qEr2jY2MJapvl6
lqUMiuil3rOajs7xrJduaSNfT8ah86WM3plY8+M7m4pW8b55al925XZOVpn0ociunf9e9Pa1Q2/e
KjTTo0xtIrBqr79SzcvPZPiMzt1tN9NMdXNdUVnj1DhGyn1y0bMCNund0anBwteXJG74+4YM2yjR
SQ4plE6Losp8+T5Nwg3l36Wgo8Qy3qVwgcr57rp5HTv06ld5uFNXSqq5llHUfjA+tp/te7vUe1AS
T8ZS01U9tDUfmQ8KcYZ1SOiUtn8LbRpyo7yfpeNMlG4hiwhNpzDQXPzwvh8y01L3qaH5zw7yk+gh
VZL/yDSX6+a8e2knmqV/p3xl1eOA1pYv7WeliOIlvVuWaBIH5wf3qsQB/ZPG0q207YrO1eLLord2
Sn7MhsXQ9a4SNHt5IN9BrNbgtRKfvit5I4d6qBAnkA9ReyxL3DtTeuELfz2a98/1PxeZdM8jyJz2
ecuXdDnRv31oNdlXM1VKtXL95IBijGrvbfzoZpvvSclYZ/lAhfKzUbRTh4evY//QuX7PauvepSub
qfnf69mB8qJr0EAhYGVJj5UuqNY5lWIDNzjiU8aXf7u3bS9Tn5HPQ0QFo3jJeF6ZlNfdZLn4ksO7
OVbldeoqJKTm5lUNdCXnRnxaOcZFU1enOHQQXHTVZjWVVih0k/4A0NPROf/IdTzI+DSX5yjNFe8p
WPUjlaxgD5k/oHQ2hgQV3s+doqauH6liZYX7/3G8xMss0XlcH7nj6hkjzsZvHI2p/bT4pkv1ep6U
c1Ky73mdGQ+9NCThRpwtOkdkxd5SI1W5umCKSAeSMiagvnxKOF3GR9Eq97n96J5C6jKH0xNvP2Wb
8kHseiyKLajkvHWOH2n9DN5KL9n+xrT/y3VXg2Q+Sj7Ly8/ET2leKaWZq9Z2I7GYmQeSWDg/730n
rmqZTSV4C81CUDCctY7DxyKSbd5qHlBO/kNJ1xP59rLS32Hxcq1e06Ha/5lgJuSJ39V6KdCRNwkq
CKnajPCmsv4jhtZ76oFvI8gMoLv0TjZbfS7eEnj2TDPi+7PnlLtlq0o6nr37qPSwcI7woxW5WsTy
s2xlqcdBdPCJa/jr6tsfExniQkqlXw37eysZj8SfjydOIbI7KXqTJ/HomdRhcADFXuniR/HCfSQo
O0V7LxR66+0bNmzh3t/icA8OygJSzQJGKgk8FW3rqIhjQThldn7JHeJHcI1lc2puD1BRfPUVyDSD
4yizaOOJ1c7n2oFsx/DwbJy+lcGFs3qK6ZId53Ot9MCByZUqntpC6xAM33sY7ECJ07I+oxAy4UAM
8hx9j/DnB3od0jw/Bka1gZYWQol3zjqYjPvpeYI3p3z6Xl1lq1II52tLQPKEdvGA15X7rOL1uXgB
5LxGiZYgFUNe8Xb5MKks1fInaxNhL6AvT0hc6JXbDRDV09dtfc/aHF92pT5Hs/T6zPTX+bpIE5Rl
LAXDwsPjooa8hz5hkM5vq1J/pq1XsjLfVWPgiehrse1eWblPl/AFQubrCpez2DEKp+Xg1HL0/S52
TUiPI21FGVOKUtvaAuxpUSWsKDvNlfZvKMf7N6jw39n3WHXOfPPOpLK36JeNHIZHIpZrltNnoHTM
vGlsETqT6l3Yvo6KY17MYZofcwOk2JCv0vU91f9JK7ka7Wd1vWGS3eW/ZSfVP1ZLvdMXYbkR/+nU
zL26Z4XPQiI/ZKXXbYwtKdN9OzXccvRCs4Kg+k6t6mvVLfwEcfgrH4mqnFqBeFNfyA97Xcy8W/J1
pVZGwbMTv2YtJJdNTr26jFK+sY0EWLj3i2V9m6jxf054Swt9MEKAIWF+haahs0tZIZedAoQWpn5S
FXZwUB71SUt1wJULpE3zz6NJwa1++JeJKYjkI8WnseTuM5L3qAfBNbl58qCH9Kf6T0VkUiNTNRuY
7vbNTReVMZwyr7jheO9uKZc3TBogubI5vuQuoddQNoxx4TcUTsxfj6PCsYm9xP8L5QwIoR9iDR7+
EqfmViu+YDhhW5V+zSNXe4P4uG0kCpUl2VUhke4PaswQl1wWX+p1NTTFgjocJBbo9EJaoWf2pSa2
fJcyH2vyb/FlaNKB0sRh/NpKP+AdbEIDel6avPMnPmZNtImlQzwAlyfM1CS6ld2j/A/9veJw+H03
e9JBm9YCOwGFvZxxUoYeAolYLy99qE+SouLmzcdxZIzvZx2YlIlt6npNDGFkQIjSr4eBieqjakEL
7ximZ3lBLZbKXZOKltrdnuwBylYtiOC19yqNexiWQC+I17G2fNt8yOYVo+/jR6qVj/YNMDpguFf4
yVzVvlXSh0hRr2Cjm+pdyRgeG88P7OuAsoPYHI3bVy2DElhf2AyPzvZ1o2PUrXKlrM2rWQQz8Zge
+5tBhghrokHzQNDyVWzums9ggz0yqnZPLNYPki/RplvCUXMCRKWefZ52AoDgQ9WTagx4+716LDVt
dqdFetncscnAOy6sD7rTAjQ0TCs5WE23m17y1hbDHq/1e4ioeQA4T9pjhRApl4pOgxvFgCv+hz7K
WZzQUk/u9Z8Fex0SnoOSK4UZs5ES5qIAcc7yMOKC73+K11JdmJP65QezMIA5Y48nHPjk6NpCXYi6
CGTVV92yvA4g3Gc4ZOu0+RVR7OqL793HvhOoa8/K1wwzKNVwlONYraMLb+t93bB7UcC0/a4neju9
dJBeTrgJYsFG4VdPOV5z8eUkAYWsF+9ayzdxa65/qOA31u6xfgRRRu+VC4YMYsvb7UPfq6Ywp77t
xPMBpff4a4NcEnylVXyoP7T01ekmluQ6fWOiOiGFbaLGx0epr6FTop0t6E1UWb/t8MxeTs38IFG9
fZ96i1Vk3y3b10+pBWCakyDdLfUL9tv32uX1TB6Q1f3SYqR1avMrPBBAXkimF/3t25Ct37T0aqeL
5dlSR5Ls92oSP77Py1bxMIRx3H8YHK6jiOevBVupSuU2dHkI+SaBWQo3UfDpZIE+iAIu05RcCIVH
KgW2bl04Shy69o7yIRJOv19JKiru0d5HB7lV5ftQfiDS8PwaIhj9ohI2B56UUx09TrNjgiS5+ubt
FdMczc9SSA90XIu3rbPWnU+aR9kxJZbu2deBZ9H2bRK1TpU7d281Ch1eDh+3CWiG44rF8vzdNq6H
2qZGRBKrcKQNR2X3dtSjszS6f1MHG5TK+Wtd26tNnf5i/TCB8RQH9tamnN1Gz9a+IW7k8VFDbmLT
xBu+shYrrzfeOdrKKVvOUUkrL3+If0ndqWRzTraoRa9aKTrYard+LJd+8UNQgAI5ftDViS5kFhKt
y1mKwnMzLk1GZvuTreHJRssJFl2aTXCSBB4b1Te9ecJYBWeW2BSCt1qOYDeu9RIOnNaaGmRwRjDZ
JFOqapeLTVhUBWsl0qy6ovffpXKoCNjwjWYVzlo5mPJ9HPhf1z+YgaBggceXBVwgW92V6UbCxee5
nL1HqdfnBnPOlyLlPtG2itFX1ooSA5Jon65lD8SQNYhXyVsj17q21eXPoFWvly7p+FhryvaxfevM
BjZJpdBaD6/fDwWiASlBf+rsFT9hSpEJ+IToVxZ4hLPKN/eYhvEdx/Cpc+lMo0KRDBbqSc9FNadv
e63US6MZnNIF5yx5tNKe/Vo0j6e3XJsEYfYtUy9+pb5LVfUoXYnB7u3l1Lm9Pzp07Rr3Dx71U0zw
cMCfardO4JAxIrUizulRp26oRzwVvdU08KIVnqsiYcGZ4ORKW5M8LmNnhktVZObq8aPUzXT39c1o
3bpH23clXYPQueLZTEW5gTrv8koAsjiUV2/POoc5V79rY3CNi19LYCjSUYOuRU3F9ImkK6H1Rfly
eyssoBf7Pk2sFQXKQl2pKCLM41GmJ6pGXOxIynXWmTwdra3tXAG3jCwHI1Go8VAZZtmPST5OlRCb
ZCX8CqB5sJWRku3jJaIHxlenHSC4CYoRezKNId6Hm9KGakxambfJuTyXmvK7lQH+ANODDv/tFlXe
QOE3pJH3o8wnUaxuslsczLpLFeKKgxI/6ffkISI/LMigDzaZR8dslP2nbk4wducTlvdpWRwRVVBA
ZYcFDe/wv9xW9jgkh2nvGl0Vps+y+GWVpSJQ3j4JorSKagoeCsqi+7n8CD0pFR+uG8f4XGWTZD8U
Gd9QxTgTldBHPiwqGsR1umMTVZXxqhv262+ClgzimRLKWTzpLmuQH0St3l9vIi3+8lbUAR1v1kzV
k8iha+3UoIgJre9m401NS474VtFbfg8pZf3Kz0am7VFIB/9NESUIotB/jQyEJCp/V4ZoU6Psu6Bk
PlhRyVNGf24i1l0tJ37skKcgj+7gheOVlMol2isCdsyTJADJzFXVZ7Hz3fFE2sNxoXJMAk4zyY1c
WOR4hk7e/lBiOJMsA7xWIOP2l21LEnd4UfA0USIYMhMiihk/hfr4uSYcA4IVJFiDOd9SaSjnhdCJ
10QASZc6N0Kj37h9qa1cWXRF/+V+0pC6Ud7/3CWj6ynOT/PT08uuVuqWWkG9lSbMaNUqmCkT3sfc
ah3f0vVrbTGatC79VIfPmmzx2BBhmgG3BHAu+4nRoXl0vnk00mzl9fDwUqQncwLbwvg55rNvYaoU
UlEnsWvr9nnHR/5d/durRyOjM8a5kWfNcTbLyffLeD48q/WB3Q9yiIvhhyhy5p+jQidQWzzcPFvo
qap5HYs9leCG3/MhnQc7LOTr3I/Fg45jRZGskEq2xyhLDMLfL2C3gP5pomewfzIwbmJMGNd/7L9r
VXSELPwI/jGcnpxud9t/VKx1Zd0oGwHVFF794aeqBwGJs4+Q/Onv3m9fh8HzO/uWG4UZuuiFEckL
bJXckOU9VvlO2htKxGyeHTQ3eXe3TEkBFbulQi2pOW+AZZ1YXDQRKlgXBwK9g+8UwljhOVFInhUk
l7ii9GWpL6ITXbsqvB8db57/XhLefNQvSfn8t9OWhD+1nNomW0VzYEDSz2AieHACQvWum2UzfaiC
M+HREFmgpoSSPDyk94y8Y638yl/TJpGXIMNS0b5Tn7yZWJ9lKZfayzfQEp+h1DjWrLDuXliXvDaT
dfgYrkwozQhMo8JQf06nPErvEJNeVJhoJFup/5qq6GN3+Li06J6UWdwo/SFIBrCLFBU7hO7DS81W
ZtV8F4q57WjyN1S0obHoVtD4wHO2uKuOGGchRnXt1trXCqq3LvuKmcGF5rDgcXcDKKVOq4p64tjb
NLfV+ajgYDxilaHADRBPMMfv2huX6nz8UDahTxPCmqqLcNrir0L5z4wa6/K66kz6hzJZ4MreARMO
w1Q9Vd90FrVMN8HT2dRvmLmFlvO6pkuwL/FJcMrnv9RVupcvEFZl71iSNI+OuOu7SPe9sgYroZ/j
SvuyOyrxKbpqwzepJ95WbQ2ddHN7vZOMltNznN8/8JQ1uh+vG3ZNeczqfM6a19YpEr0CY3VcxBxT
KKyMYK/w84Z1L2Wm/x8QNZrgJZ8izHSMUoxtw1L9Fzpti13i4hhX1INMamo1XwojrA2s5YMTNzgx
8yq2wjSMqNzny72tB+4rzdIGrbayvmvoUCVdUTfNJx8Hq5GjcYzztCVf7/hSoW6ggHT/LOffby+7
QfF9pcJADXF1r/L2N/u1kPLmLrX3vydZjn8r5ixf3v7uX9f9xzsyfc8htBrvBnjW7dv7+lmFm023
x6Cfepqym5yU+h00GPS6mYx8h8wSKX8mTjMzi766AzmGFmRUDkJlZy2v2jbHVwUpVRPqIoKDNSbL
8jcjyvKZoA63VwfiyhxT9FIJBRmXyiB0AornoNrbYK9H5wOP25xqBlgQ9M37afJDMaZx+Vtvvuik
Yb3Wy3xerdyFmpvO5g3XXbcNst+c7E09dJfHPJHpqnpsRYBKGWhWaIcQzgE2TgEflJvE0eA0ZQ4h
cnAqwoyCnvfObiHRHBpgOIeodQUIdEMGnDwso+X49unQT/6uLiB8+e8Os3yA4p4/jqKn3E+istjE
5JK4vD8T7p2AkQ/LUuA1eGyqrtS2fO79/ANsQBeDqdNgC2V8m3caFjjWYDcglmOOZQJ8HUsqu37F
oX6I4iXOZtVIUSpHBNPIpgx9AtLmjHTtbAhZQl7IKZgeQ2bqk46UaE8xXyj8422A4BDiZLxUuqLJ
jo0HjPhFaE5zw+9unOdlPspO2T21RfQfuXZcHAyaXOCZ+6+QctuRicPMNVuP8Lz5t1iORM5XRlHA
4kDGIp+WULq2P3tTUperrG7qW70QRMxwiWNNeNtI81mdGK19HETH7+1cOzudOMEeCpylAIAQZIqI
DhEXAqs67NM4znbJLQA8my+N1jtpW+nXj0/6OPwNQwBfiwEFLKxCfWIoF5+BcKp7pE/nD2x6H6EK
rpwlBtlZdIhPQtJjI3BD1Gm6VJj8YeBto7cojYZR+rvKdDZyCDDimzx/uBDYKkrGCW7/c0g5zm2D
7dvhY/EFLCbY+TcdaHyTl3U2ZLP4lco0AREC0UV0+ZZaUpQ/5FMJF+a/oPcXzIbVdPJmls1hwOzU
FwZfBUdgBCRcI6ylx8lpYmSJPgahcq1nTnO+dYtNvCmQhuaoSsfNXKC5iQkdtf8ysHpmtHYT7O1E
i3z9tp+dKmOfVcgM02JN9bzG7puzA8i2pp27AI2u4rhuaHkoRPtJqhIOb6BqY7z5vvfNjevcvkwX
XWQE9t+t99H/tvj+fFU+dLZMsgMgxvUzVDiKxvJl62umalaSd/8L5imQMjTLCSHrEk6we0/0HlPS
dev+6YWMrYm0sqhrN3AVHFCN27e0WnkW7RqTMiqPzmb5qrCyJ4LvTt6Y2TrNgsqsmVPzgz/ePuq1
udOLeda8tyb9VEtOUdPE5ItGmPVnHWOuFiqvJjIru2t51z7FFF2HyTc8h96quexVc21e8D0+qAIf
b8YH3NVtWyKeSEXnwt9e9ks8vJ2gOPV6+OuaMYitgdqpsxxyjD5uOsfvGxy05upl1jp10++ngVQL
d/rYe6qccma28LehrsH+z7qHr+Vv6vWmi2ymnn3bD6/9tYrW32tbQA0py0LPXpOd1Pe2HjoyLiKp
jv75Vew0mWbfRKxC+L3ms3t1ga1E99A5NOe92S7KtErVwmj5q3XXVHZlUc5OVbrdX7efsw3JhDg5
LQzpPwR5g6uyaaAoYvaAMlKL7LIqir1SrtArc9XVX7a9EZouqymJp0PzLiqX30e2vb1DCT4e2MsQ
kn5ACmnqU6twLrZ/kr2MSqBsnOm+nvtUeSqZ1qKyq82r9/pG8E4z16zpbVSVoJei25ilrX/b13N6
6XFWGtbZuvE/ku5ruZHkiALoFyEC3rwCaHhvSb4gCA4J7z2+XqdWoZC0O0PCdFdXZd685l7JOHrW
5ayIvHT3IZvRjaWrofcayyuIXhOTgAmJSV9bFf8LVoo2xnzJNry6FJef596hGq4cMtpHrLSs7Nqp
6bUexmx5GfT3uqSF9h3OmuDlUd49S7evq0aOeRNNp6xeZIVujq9pruvNKIq2vbvZZuqHu3wEbWqz
a4CfPmqYfdLNUh+h0z+Y55mAGmD0+cL+BXJBbxatKrF/p2iOid25CfRljoYiSqwiNvoWkQcB0sna
u7ghiX+Lqcl86+1gW5aPPfGnPYEaKsVmfV2e1S+KhXWAJnZO64WLrpeLXhRc9UPnMhEf29cxBMY/
8+9ScuLeVjfTtTKq0/7/g+KKlB+/m36m9vqKj2OKnum6EusEidblVz3sOy579pTIspbfa0Lei0tT
XdQERwC41J+tTNkYDN0J2uMHzadPFHub2rt+aueabwOCWCXfWEUcsdqZym6wb836q45ukIZEsteh
A2B1tmlYGWYI5nZcBg1pUK/Fp9yzatu2othcPBRAGwDZW9pu1gnCwb5shlIEb5YOjRTh2kUZRRBG
BZod6Nx6aYBTyMbOoKfQRB7LVH5wIkMNCEdG7/oAY6yrhHkUozJFwDcc18wu1mVIQPXYs+aoLlVr
TTrkgWqjQTUXbSuPdkK1FnSr23FG0tipYbds7vq7RWnZFQXdDLmqxMkMR1b466muPNoWu09sz4+X
jjlL2wGCnwYY5W5Uo4+emLo2nMJRDC0UFFFC81E1hqjyg8nFqZmCYGl7eqdOGMYo6KAMs6oikGPp
YEeqGa/ChbQOS6No/a3zFjyMD0/rqFBNjuwLwn/T35fqpfpuCq/pJccmhBMxUndZGyh+eIrvUJA4
Dj5UO1SdT5s+HPb8oF+YtYmQaulm2hWVN80bbnKJsoNbM4Qz59tLhrr0hc3HeNXPzePwpzwU/fuk
Ct2VdMneg3dJd9nyTgtvuwDTybsigDTLiJjI9XhRtmdCX+6CbskZPh6T2BQchOqviaoEWActIAl7
O3X2ak1zgTpuSGFU+JccXPUtCXUbeWTmw37ZOVXP03QvYytpHszH0ZYBvoV6wcH0dhmu3cvXfVN6
ja8jcbwlZkK1CymyhL5o/e/cW3+CY3YD1oc9WlWwW6oOFNWbPFGsdEDVTCXVuhvXb/8lEZRkNRhX
4C2FHSwuaGYzuI72/y4dxzTSAR2oqZw5SFjJavRN89XhqvRuxb+Pn+uP2zg+zpMUF3C19TDRqW8O
+ZWvBjDRRtS80m0yxYxNC819z8U8OEGWAERzrs4hXz6PgESzP5WyxRCfOCQKNsZsrzAIdznTSn7n
/8SygYZ0jp6X0aVUaKYj5puDV/tdN3U9Vk4NGFRb49eQhleTgFTf90R9DAJ/4hm0eXTBVSBiKd+a
tY7NRM3J0rvSVbdzQ4BNON/yfwVm4wNdx8H5FpSx5xbAopYbbL72Q6vBb4hAaApSim7N5NylaK9R
L3C2RgB0SKO4sB6XLVs1PJCBZenQ2Y4knvuwpw7/OlqQtQiiqg6guu5uxgtnaU7vCESvJhwcy99X
7SSKnGWUfvIRwtEbm6YLnZ68vk2k28tPZVaaHM+eeR6lJ0k94qx66Fst31aoeIJQtlmn3/FvZvON
+O9NLDj7MUf9s7xpypjq7P5sn2uRgAoXKttVI4BkK6rvQsiCj8K06dx92luwPu4VLNnP7Kwc+1yK
gg6+fB8bZ+d6fmnfyulhLipEeyibE3FRTIwOX3sw66qTsrfErTZU7/a+v/jIhSfjT+FsQ8+R+ASt
9L2SGqpFy0HzenOlX9GXSq5uva/Ll/bC58lFicGmukaXbLI/lTe70YoR1sZKr96xiWEBy1Zc1zK5
omM0Ahaf4LJORUNxbfgRN2IpdBuKM9U4gaaD0jLP1UiBXOKS3gl1BPndJN94jnLNxDQAyeLf7tDB
ZSWr4VbFGCn0NwTGQdOua61jJtpU9A+AWXSKkgnIKNt4jHkgOp/csezk2ONl3k+XZpW4+FxXtbYs
P9or6/VS6+N7mGmixbVQ3daOnzM7no9bg2yF7h0rr7SqhtZ7+ZmGmXNIrJ2gIjFJfg75CQO+pjK+
O6vnOrIraufms7nv7hqnRmZm3noYnEfLV/MpEa7j0wkxsBaD6LifUuYwGKj8Q/1Vnaim770EHTZN
3Tm6/+zsiIU6HhGejyll/V0DC1TSRM732ru5aJzau9q7lWqJ2Gg7WAQ1zvhgf7+kNSRJHdCmBOCs
iuJa7LoURpLhaI+F0CAqdIL12XfodbJa0uhw0BjAMjD1MxGX4MVA/Ewp+UmdQbaAUbXuLQjy41VK
x969kqikJ3oiTY8aOlG5Di+du0XMfNqoA53j0tgq+G5zU2JDp+AOsCoPv9cRqkPx7JLidzVCQ37r
OBsiXN1oX8XI7Vqm6GRMivQGdbtP2fS8t6qKYKmeGqnyvQ4BLKKYly9MbuyfcYviBAR10FXfxQN8
4KJ4/Q/WcRArGsABJEnlfPlUXikTLHCzx0NxVPBcoT8hN+TDk1Y+N9fdZ4v9xMe5vmgeqqrpYMmA
CVXo3EuXCgy3KfgWsb5zGNxHJ34OId1d0GX99JdsQBaj2ySIy1+lvmeywhRUgPvD2z+X1fhvKCLf
mnAm4DlZB8fW5Y+jasMh6dwIA7YAKeHvDPnBcMIkBGeBaUxsLMo6y0ZxFNvhhpqCg6Rm5Z8jk5Bz
xKnYklhWZuVnLXC2jpXdvhEPAWVBwQ6xcEDDQ33P5SrK7sWtgiHCPVYeQlCFAcZ9y1BOLGzOh2q+
vqimFYDP8orfVSdo0Qs/IatUO+rDHkcycBixvlDqtAzluPFOil2GUqaWaT2C2me6bbMPIa+2Q0EI
mB31FcsFsSGGmDsWrOJqFd1wfW3Byj68CnCabCFnp3pab9vnIfv+MYcWY3Azho9U2gAQ6TW7nNwg
5TAHBROpq1CjX/Sl3DBcr9DhIXFcjKKTXzpNiId0MqknSft4hc0Tesm6FZjB2rTGldwn/ZVGzspW
k40sj4VsNfEj4EGUAAv47oInaABBwBh904D3u0elXhhuW8kqtGI1gYrcfwpDYAHkJjZc11NdYAb/
Jd+LJOg/+6h7TtmHJBUOP1SPr2QfWwa/n9Pro+wfMJDM9ySbdZKN4MQOp0A+2HcCTA6QcGySACuC
0bELavsHWAtgY854Kl6H3ePwWcv3Fu3YIJUovee3Q2n3LG7NiiGcx6mgo/kFdaJyh+kBv5wNTERK
IUV8Od2Nl0OsvNP4iNj7lbvy4S6m5vFF/WUfnz7GO3YFp6/M/Pa7k8HeC+8SD3y3+/w5PTm3UoH6
12RusGUIX8Tc+Jj1+T4nL9GH7feuMnVAw/02Cff6RVKYdI4EPwUbe7IR4hye8FHH4rf9SFO3LJtH
ZftwB4hZrMvnnhO1JX93Ca4fyP+VEFVxTsKzAGIAs0zXZmkEHhIdFOzumCvpyu+pxPAwtZxZ9EOo
zaKAfQFhQIWgf8wzvfsvrOIyCTwPjrLV8FGPLRPSCN5TJfgM/xpcPa4fHmD/lG3E/158WR6mxvab
ldnx3n6HI5LEIvTnKmFLb3ibrMRfF4ZBW2ZqhNbBND8Bqw464KVd3iVhiAIjyPdjHqtV8UEt2s11
IW5q0ETCbMN3cvp3fJFFhzjs51HyVbqUn0k9iWSgEEuGpBKDdtNxN4ylguP8f9Db6e/64VvzhDhy
Jpf+0YGSd/+/qhHiCsOjpb+3sBWpQEGXCwxzIEhNdZn9ocB7JIF4ZKg/acuUFbYG3Wf8u3uToQc6
kAj9gcctKMCzUYCRKCn0i0N5AsI/GI6FVipcavo7/M/g4Z0DhkP2rGsOErm6TjSkKc3axjTtxXe4
jayMG6h/YerOf7zuAvGFWHSCQwVha9Po6oYyCbQOAGtmaNO682BcTMBw2S/v5upcHj7ejWfKrppC
Lhv6U0MlTEKaz65PmAVcGvR9HfddVloNFy8YfvCMP7wJhvmB4gxWdn+AwcRicE5MuOWesYZpGxpe
xMjm8EcYH/4ZWhTcoPNrz3O6vWOhcCEKfzXcKrsyz+CxcZI3wgxk1aO54sQIQuN69IyYYDLqfjnt
C+TL2PcE9ZX3z/2DMv7z1b9jvKWrCi/436nuZWw0QYCwVAnrUwrTILfhcjJEoFLUdBOn+nuYUcpY
KUu8uUSXC7AplB+jM8NvfA9PUeAOu8Tr2qtPM2gudQDg3N8xlMUYPIV1XiW0gLbCjrBFSnhaPmLq
0YXxY7LDISTXInLb5CspRAJH0ZRt1yeXQPS1RK/QehF5/Lvt8fmQyeCFNOrmsMg1ZfFWUdY58E9g
qGMdrzCvCwzkouDyd6FD/7/cc3GMKP+XktI6QY7YfGB8phWrigoZiViqrLmPbbAwlDK9C3Qv6xQF
NQ00aENLOWeMgUr0ZlR1P6tJGG54IOyst5L0oC61hIVqxwaSO4e6qdyY1HBskInXA9JTcN5XTCZC
Ng/3TYxd4FQ6WCaz0jC1cwK/fwCFVhmE2qcJzK1g10AoaMq/UDdD/GO1JDLpu+tyj1FMzx+mnLtE
o5CZeyPkQxwBMCoRXbx6haDDN8dekBR0aHG2eZvsBAYY7jnlGuigGNJg6k0wmfP+Rp2AZMZwyQKN
XsbxB8p6tUn0bzW4MUoRt943hLXJ75XZLDnI7JfOjP8ogwPUT2N/cqPZN/7f4xxkhKBmo0WSpRZ+
5oN6eTWlGdkdo8Kt7n+fnwmNMCtIAPKIDLa3mT+CJZHfx9hLx0tnrJPeYZr75/c2bQ4IvfW4EJiI
xLKbVN3ik25QOs3BtDwDuD2yWciNZt8msQVsevNUypyBpyddTifrsXODpqueK1OOzL5ffYaBjGMM
uBJD+wKtB02yyOK6uR6sEhcgHSWMIXW4i305TKo6MbFLp+/FgJj/VVTawjvfX3IvN6DjxmOCbO36
4t6H9GWkdBVxZT+K/92+c8syWEKFQxrRDZ5cSzy6b62HX8lLwpogeH7r2sK2aseoy1JZX+o+hX5O
3axIFkJfsLWktcebWmZLaVJCSjKOkRzmxAphSDfTCuaRHbqWPjxnYigB7ziH5le1b2t0MhR+9mhc
yKSiZJV5lte3qI23o8FeHddACZx5GmSaonHih/ntImBWSLdJdZ8VVFyztNPkJfes4QCWAOIYurl4
f1fWdFBMG7cTVuoUOFxvVQU0JgVqBfjOnITJBmaFMAqOsEt2CWEyx53bn97TUVL1YHK0nbXfssx0
ZV72QX/Atr7mcbS9Ps2cIJOvisdM5aaw8WN+YPGNYy7GGznEs6+ixNG1aon5+FP2NxO1ISsrDiKG
EOF8iNVyw1jwOwi07+sHUkiLFeeMlX549vIY2/HAN+el7haX5Q3B9pxsWodVuEMf3BmH8b5d3HsL
LDAImH15kP6bf0licAy1dkwCgnsDEvoJBGA3+diFcZtKD0/BW6Q5YxqS2bo+LulKaoMtXWK2YEvJ
tsPmTYauXssUTbb873H/yaWo48BE5c0ymbM3sQbvG18Ypy0mJi7CFkJV+H8rG842zB988h/unmxP
wJLEShdd0itTleTcEYMnITfWwsOgqaoEgw796Pxi9p6PCvXtOAXExhZi4rdFdOxvq8lVd6EZGo/J
NYvfamoUW73RNDlj3ZJDDHmBP7L0Q9oApABou8m9iFZHdcwubP9g7mZjogiIl/Q4z2JQdHAqa6/u
9RmqG2UvNH1W3iIEFTf9mzkpgY5WOFVL0vVMMa9q52EYjj7CxINOu/zW1l1NTBOjFEAtHh1HZ0EQ
gbf2EIyW/nuj4vhnPaq7J2gkKnyI6rxs6rtcM/OhxuqYc3hSVfAiqtxgeV+v0qWJu4QuWig2ESOr
ugkeEqmiQypfMg2DbzvnQ/GAwrEzHYyb1lJIGPzh4IF4Fx2BiaJnjqm/5J3cztzDsxmeHowaD3iw
0+AjFxzn+A2HuYBqsCA2zVOsncp8BBZ6CGLPaRMkRDm4rYPvRSdpv7jUkmDnySFfeccauhjO+L0T
K7ocGzPuWxqM04DHn6nGdSRFXqtjooSO2LmPUCcBqTk4H4+EMj+QXoZ14qKfpXTs7KLdOKC+iZrH
swJOrd2gDP7bzH7iy8GCEQwasxbiOZAjzW6OXrWzG69jJVHGn8t8caPONz5EeMhUcyVczfbhvyHU
op5rx2sc6Xur9l4zsYlmDOquayseanfowxyzrtDMPYq34mZhGtskGUZ0yFbQ6CSGOxXNTyNzPSO0
xHDdh73VljbzxYAeF71w01hVD4MczkUIpbdhvbtYwVBr0Q+9GHJCGhiDMTO5sFZDJjIrmB5+l+XC
/Nw71wrgsWN33U0079NF0ypSe68r++GmH+ukNeH7YcKFRMeBS2F2FFfV91Q9giaRh7HDuLm8PZsS
XhHMME9BUYnpeUoZVb/cHFHF2GCmPwdQ/Wam2+5zWhgUVC5Q0s6sc8Ef58rKHvpZuY4KH4/qCVck
fIYkbX17U501WH03jXWiY/NooqTBqRis1ZP1LDRPKxH6LW20eNuqjYxMBNpcv0YZqNANo2rlvqE0
t1yT5qF0Hq7QOgDwtcs8Xjsw4wPCKTXfkLJL0+vU7/U5mUQ5V0s1GU12UhgisSKcIvK9o3P30F+M
L5Djey1ROnbcvEZexFxAQzhEnrurxnl6nMahflMr4tXZDWb5kv7LhP3/WxZD47HNre5wOHXezeVw
8xuPzi14XBUBZ3Bkn7dniXeHM8WB8OFJ8BkZKoIB5wgtX/ILCrD4ztkeCYfsQjdDH4Uum4xueOpt
mWz/0NEwvdH2MTZ2xfO/JeVF6/Yr5PL7Mbn11704t00w0ui/ScJ43c07gJ8tt5d8JfBLTtUr0tqy
B+QAliSjNxVgonUaP8Z5f8eCr7H6uvXd7i5d3DA3vbQD4H373dR2tdtAwFnnWX99Xb5ynRuHCJNy
YUDFWxUPd/WoX+eX33PzbHb2iLbzVPM4jM2X3cTgzoV0ejYawio61pYW+WK6IlFa1mcbXey+8b6r
iER3RPMV3uR1tF1Chiu3U8/3i0kPPlTNsAHajcCACDOPQlel4aBscD+hw1IFbL5VqbGRFqEh8q52
7sV+HhPlxaOhY37XwdudDWKL+EXP5tEM4NgtVGKDzHQ9BIBdN0wRNbLD9/QZQtx+Fv38v0vI6gah
FGPIVJRF1t+/lNnaumKkV4oNDm00og4lkDkJxEnVsvmOT/KS5Yqx+X64ahcGi5qv3GXvWjHgrm27
+fphbB41VvAO191cB6NKZSKwa2C00TqazBWaMORaKoJYOD0MtW5IWEk2Ar242DZOrAN4OtjElXl8
h3WYsfqP+eKTSvTaWF6L8Z81clZs7thoz/qXTlYvKpnLPE9lE10mXotjdPdSTc1XLaloFUTy3W/M
FMekTs5I6zRArN53/QmoikPC93u+6T/n2u14eztCT/hYNTNTvSxoPwwE5Zw144TsC3geUUmut2jm
5hfqwDAJErbY5676O6vnP1GZGzvTMD6knTWKMUohqn05Plo3N71VCa0yUXscSovfZOV9ErpQxOtD
VyFdhnl+b0Hsh8bVczHDwWpthwezEQR19uobzadCF4tO/Nde8G8JgUMFuZg2UwJIUBonYPNtLxea
dggyuPkzG9K+izvMj0zj2T/Yk7Cc7l648LX5TKISKdLQjrTj0DVpC+XdItrcse1qsoXSsd/N8he4
H5imxd1RuEJ5fyyLVDekJRgoVPDAEC8im89kMbklqjKHciFLbu2wuoXzztBzbqbYudcWX8+mYXQ7
8NxWjSP73l0Us/8nmoX+Mdp2T42ZpMtiepjorPqmEe17YFCwJ/udfd71+k+Y90+6bLM6KpDNPT8D
QLseJnuzVna072brs/J6emxeh2f2TMVLdfbP0UBHWXlzHKs4l4mzXzmqHDyfJAgCgMDV3T5klHOl
zDax0VoPU83ntTgbObabGeUFD3GdaKpya1vYlZvdGHC/GudsvrMvmWxdMyZlUozf64Xoc5AamLub
DDpIJpvI01Y7jXO7IrVeMSPuCck8enFEC9y33DQzjcWL0Pkvb441kv60SFf952jXfn0mOrP//Ag2
zVVz/+9ls82HI/Fn29t0DE+50QJF+tufcNKh9DcPX/nWCXfo7ztHSzpP8uaxgTjnKNY/L64Xm5Jm
bJpzzx6emXSUVxUsK2Hf3dJTFMDKBV9/hz4zSP/b4yD099Nz9/H7dFQkFO9NcbVVH/DSPuJYh+Lf
CL257CbxZ+f70WqwH+bD7Vn1F/2DYdxL4ZcupYA82XKakgFHteu0GxK9jmhPG7IFfxCf112ZSh/X
uqFIeT+9GBo6X+4KQKwOlVFmatf2CKDnBctVVEUCkW629cLLvbDyTZRNEKqLaqK/KW051x4rXElt
ofc6hd/47WjXbXY9wwxiZ5+xzoGxYZffazU1XYzTn/leGmOT86piI9vgIfsfdofsYYCSrW+qy+FJ
HZtSK1yb13m2KpFEwk0xN1g1Up0na6WvFzsit2iNOJn8VGbU5Z19Zr/2lVwH4XCHIW1OqzDdOPL4
J7eWZu0QvlqoXeN/RhLta/c5VHzlprEo0bz83giZYoM0asVnkkcpfZr5U6JzcAkjD8F7Gm9f2hne
xQfVEi/MBmlGzd8qsvef6e9rl//uZ9ymuWlmWp4+Ek4c1rdR+e3bYHY/OnJYXk0pvFsXkM5BZQsP
Lx/rJJaQDkFShh5rRaTPFmhJ2BxhjODfzaBj6ijNWTk0Vpp3z/DbeH9RkxNhJh33DIvIKyaVj6w6
kA8kDLslRkC8dzOGwTHi/FU1XVz9rodhHPOcBya/3aGxd6se7f1QJlvz0FfyVWOGUPyMG+lGGN49
vcaNBd+7/BVID29E3AP6b7z0NQqjzjtexszmE5QqRJhaCx+oRyZf3WhBQskMy7AvzCo03qaEj+hZ
1/0ZJ3NTMgm6GCVloy/rovk0Dj1QuJtt+OR4Eq5K0gSIzO9U8xP4Odn62sXAwmzKjO9vP10oXZhN
seIiBOgyyvcSVoBqHOsw3bm079N4HTUKocWZBBL/3ZfnnLa72+FGolaXs4Sig8itho9lOpNspyqr
tsNkUbzXT7/xz3vz9OtV24ZzTV50rdOv37MSJQCq/zNQ9rS5+aF0+03Ns7/HkdKpELrdggH4c56y
jzrVUs0EGC/U2e85t/baZnAb775z08ApdrwYaaVL2e+NCNpwpO0ri+q+e+rPcJay/YWW4dJOtt8/
2woBTfrz41nPTVdISFflne32M3CG9LewPSLOogqgvSM2S/XyHX9SClqNWAcNEuSXxO6OtQKz2USz
5ha1MVpwz1xC4yGXlX904Dhf2nN1cGUzxmWthNFUGqMAt5dW9NKAcVmWjmuLjXSz5WyLDpYuIMy/
FyLxrpV0uTB2cvYF3A/U184B/Y+fCL7yCRyU2UjDQfmoDuf2ppF0dTOVL9UUF25ndIehRDTrhMEq
Isto04y3U3Pl5iejm3JgArOIaZ6+UrRPDMq7p3Z8rCUq5ubhHHFm7sN+yt96nHN7tjyiLx2So2Gm
+fjjqmQ0awxVzKKjYo17tccgjF9SmD73pjEZq3fjcaEJxFjdfQ+PabzzLMyY+8sut0ZD86XtMsIP
HaxCDSvnNt5UaVdKFG/B+BqVy+wtVpybqhPTlq6mzygR5TB9Ac1wkM/LU9ITrHzn+amk6dST2T5T
lvYNp+HcLLS1e1SXX84x9FkX1s2oqYZDF2qod7MNm4p4Xtb1uAUqwwBhj2UOxAMvob8cIsF0tla4
kWslpko0mQUXIUk6qcrv2r32M6s4bOZW49eibx/inHBtqg5QvsxfECefVhCBWztbCo2F0pYZQ3Zi
sDx5jt6sDUorfJZr7za49q69+OojH+/mhPa8czx3VuWk42OdxemdxNU8qfTkdu4dMxOX9GfTDyYf
zez3XnG+K5mCn+8lYINs2kAN+gdM/O8H1P+zILTJLaqpjE6lnLgXb8/xgrvEvbrPDRZoYOlWIv+z
2U3Xar5dlqp2B4aQW/TY7plR7qP7Jl5K0lLbexKb0uryEz/gyZokIVt/Cnsw/QZLjgz9TWsoZIAh
IKZzL/9nxqKLzr+KWcHel+guuqykMzPgCn82SSmM7wHwNmo120OnSaale5Te7JtYc9xRokBYVLKt
m5k6ytGJgU74SVtaPl0erHzWYQrdxWdU8n888uVYvnbchTfY/xhMQDr9hVZEF3gwE25dkXMw1QYI
xbs5rj4n8farfeikfzOtwnT1651zXru13ZfSk/NQ4/yJHnOoHrl8w02SWCsApEtpw6bdR51uHtEl
b0ScGL676QlVWmGa+bnPGbvD9VvHS8mrKelPlHmM5J9F48YHJYAFdOrrtJO/j0H87947D5N/+Dpq
3F+Vyn6UkrD0QOB2w0r3U3Sic/xPwObRIJZVbhawC+RME1F84a4qn9OYDHxtUMElrVDGmVkBKXF+
XM51rJyECNB7xotHGQumNapRhiA/4f9797CVr/7iUsAcIN/J7wckTI0Wo/7UdUHLnXWwEDr2fyZ3
RqhBffdxdrJM85+pfOVxK6+SuL6lzKakD8mOXfbkGHK8B6CfJBO33kM94Pnfc3geCmtZl/OMLfkz
sOjiupiK0v8eejUFK2KADNOPhLtwEPQM16tsfnUBx+7jJ688Hm/80ODm427K9+41D3SLfaRhZL3Y
N+0pa5PbwBHNQWpTlqKXrrmKGR40sdLu99m8ZxvptcDdYnKkE4sdZAgW45+FOb70ZIvbE2qVVbak
rkmCambh+/l9l2HJLgyTwv7dv05VwH4upu/BH50m7+18orJ4lgp8keJB82tR5imx1c1u/c/7bzbU
nd76h3ZqkBukqsmhc9jdis1KO2fFMfJbroh3SQAx0+QyKOSls1uQkF5aOm1LPzmH/b302JVuYYHs
BGmk63ta3GfbzfVYWI9YMenJhh6kg01wX3JRKEHu7N7ERSO9vY+baIKyucz9eajoguN4b+fPy1fh
58WfrPjOQ5UjL7b9OanpME4LpYWfT0ZZtJhNlDxUwpmdETymGZiVKnEcqGfR66eYJHD5y4cHJ97N
wx18P/7Hx6BX3ecrz0Q0O3zfDbqPjZ2qCqtKI8O5aVffHmq+R56uihXQMTfI6cOy90FSa5+4B/7c
Mja+J0y9F/Mn85LYYle5UrGtC9foYQyyfFeuMLwdDs6eo931LGltV17ld6W0bPbM8nubrz2wRHBt
MROOnTNf4dl38vhvc+ztZsNtvEc8cG3sOEvPGjx6wngC5q379xxTFlq5BAmpEaXGx7oHqbT4Ktjf
afgL7Af2mavdxg/0Qw/gmqtJJc6xx6r9NMGAG26HmedwhS/yHB6urWu+HstXT4nq2atiZGwaV5rc
Qic7mz5zPMLKBgynQicPRMonQFUhZHtTk+UtLdiYQhb2m6puF63ZLb1qcoaT2OQnkWkVgh1qDWnF
oHvRqqzdEbd5ctJ1JsrYTcbFQhQJMQzgKDJMxzJA73jxNOXNXYegD3bz7OBltFlQleRL+yobxYix
Ctesd5RpXOrv9rN9bu+620ZaUtm1PMcawa8MPzgxvSbM5E9ASUes1tg23qVj6R9n4JKgK7o8rjut
QyWO/pqHWga2IcA+qKTB/Ln6fozL+JWEUFUSURxHbVNO0besKvbB6qWerdTitXznXOUU1b6Pk/B/
npD1W31de3ILe0gj4tLbdEFKa7yZeCc7eHD4zkhzWdbDdDhvPntpLvEm0/w2AiWfc65EtaSgs1fj
GsTdCPrSPLCBcV+YLkR3dNJT91FP4mkzTVGUMEACwduufB3OAO3w58rfGuVL8RqZZmF/mQf7M4bk
5eXXqpIrz4wpVl0ktFqgbJy98b0c3EIoC3vSNyFpJoHF/PT+u6zxP4Pu971AJV27DC++D2Mak7Nn
68RkY9nwcUjkVcKe8GuFY5PqXh/WkWGH4M2qsrGtbaWa3Gq3/9ij2M3KrzBzW5zKW6SjCnIh8uYF
k8ls8Vm8os58YNFJYJPkUncAL7+uX/nmvrHicbVD5zMWXP57fZ8/kaUPMEnT/uqzM5uSsSR+ThMi
hQ/OdLsmYe+W/NnpAYUvM4wrY8yUkuU337ZVd9n4t62ixFXG+8Gtnor+RCERvSZLc9Or6G/8dvUA
pgKbwmDn4YqGCY54Qo1MiNaJFSe3UJkVJ5nRwaj/nw253Md6+++3PtcRc6FhyHoKdPYNMOLtdsmd
QEs+lsp95iwW8kSnUQlcPOVmsZ8smmRoukyQVaHB9yBEHHlGvH1GINOavwb1WrRrrtuxT+lozQLt
Ked4dDsiDWyI2PCJOhN+W8FVMphiF6NRLwOPSuHG77qHYb6Zn6aZDXAGj858cIu7ehzPXx/xz97X
eLXu36noNaVRrbEzi/I1xkJdZk4fb/LSWTShztAhJz6P1eM488lXwHC7yBqvbXJWxwmsZseekyjd
eraP3EGwKHvn9jZ6tNbNkLX1jsLjkavzmO74eLVEbzsOyeParkGMjz53yXqsl8BB2PwhenSA7QiO
FAXDBZYI3c11lNEfx3F3iAmK77aN1WAt0T1/kIWFDD2xJt3caBKnGcZX0+jcolz5ykFmCnN9TbOD
pyCx3v7nJnGMfICnnUvr5WKtZYMPw1RRUt77Nmd/lgq6ELcNK8G/JWglrtww8MV83013NiiEJ9PH
QY1ubOikkvz/QphE8IcwgvNY/z2DJUmFlDi4mVVOAqziA5F19cv0MFz2l7+eovr1A3jmbj8hXyjw
n7POq2mrIcJ4WHYXsVerIMfU++2QHwlgolnEcK52kxMgNSlaN9ZRoYfRGjrextMOs6wmB5n63qWO
Nw/dZ1tCUCXbPDZiZfxajzyMiYzYvlSCs8lUin2ErLKCdpsmuKJOqTxpljG6Kt/Z5u6T81BHWFD7
VT9UPCh1YlJ7MCMgZ279VMsMcz/Z/v2jMHSqgZniDZKyUqz6D3MDSzYwjW0X7hgkNE4g74FsAFpF
YA1uk6sNYHK7OL1Wja2udBZRlcG6oIPtRe3WiX+vmufWenTSj+R/Uy18fiyptTHRun0gQ84hUO/b
ouaCJYoLSJqMYbMaQoILPaTYWnARydSxOUNsWdcVqLlKSEB3gIOdKGKz+fkhpUG/arADqdc0jFcV
M02hUXz1o0s33Lgl3UoB7sUlpR2fY0+JWooNH3+KyuMIjb0unLbF97uTHkj3FnF2rS7bDp8gexnv
x1xwMnaF/440jpnxYqonOHP8ovZmbIcyvxoA/YuwVR+Oj5CN8lD8OI9NWEsT1Q1RLcusHqO2qo0D
QDN6dJDc+4kQMcaaMduczW+G9M14bd23MdtuD3QaBDUF34+UlynQq/7Hk66aniaZGF7m8ieqxzoR
ptMl27FFl1aTQMK9DG6dQNrG4TCpRu3HEfbt9b42905mlG3zVrTZw4DJeXHFK07pZgJAEB2tWva1
ZOmXWt7qcfZXUKlG+htqi3v7aPS+mWxHmR/E89KxvW6+ps9qKjoNnYEmxgudHhDD84YCRU7JA8i+
hbpTP3ZO9V0lPSiUj41ALj7JiOJtUrx3jh49TkW4249isrb4OX69mr5OtGqSU1CmFmfTNQVXFvki
3UDxSFchJuWzV8nbJZl18Y/1t2HTjBd9ICxpvxXcUHz7a+lOYS/Mt3Tjd0itW773lbFfh+6pYis1
q0tX4576Qms2CCEm4LZKViBLobz4QKhwr06VbO3h7l3q6Vq6ZguuyEIx/MmgCuZa8p+ssIJHUt6H
ATAddab4d+5Aonw5YWA+G737z+p7S/Bl/i14jUazEtC5VJ3YdDc1zjSopDb5CWmDG/gjlm1rQ3UW
iIbEVNgFi6p2EykHKqXqn/WImAAhqWmqlouOUW9TTzUS1Ux721wAQ0+Dc/feBUeZgl5bpJPGw8/a
pSwcGJC5Kho3kNhdvmfVFNg0BUwE7ZX4o3X2tXT32WDsR8f5UwAkYcOW8FMaj+87JARSRtR1/KR0
2oEYvo5TnYSeY2cgYkaVLr59KXbIjEn59PxLk4Pco1RVX0XXg2FLcThJNV4V9HmK+1U0WoI/8gAc
Sw8uPRqM2ryY2C9XV8V5AiHiYidBsg4X5apFMQFA88eAoKWqXj6XEzjesfYK4031Ui1euX/PKtlP
nUNmAG3Sdagxtp8+0v0S+ur8N5fLOyj33S/088iLQwPNyh6WlK+/+Qwz5/nIfpxa8fptfIDsjwPo
u2ss+msQzcXzYrr19YK8mN4Bgzb+5tm89o7dNzuEhak26KmUM5xBSDAg2EU54NXh4zznU/9pbgA4
6DAD4U4ECYazLwB2jG7KYXAcDzTxItZPZTnJtC6dwnybLxp2LVoLhUDnPN9o/iZPm+LcZnv7us+F
qW0+NUe3r0XV77WXDJNbB5Duv+y/9G9yXOCENciNr9P0KI+u/JOalTIGm0wGfrPuSL4YCAuPSiwf
wI9DhzDEtL4RG6eZBb3G3DUzoL3nYPsdxmE4ZOnSd5oS3paeXZWS2WJqV3qnS8SY2xXGa9lI04cx
29s201RfhJLqLY/dF77K7s2tKRmLUOiTv+Yw6fq7g2nhdc754lLjzF8Drw/t2LEDW8e5gTPB5WbF
t+JC4ABE2S0msoMWzEqJbTn/7zhdKrsFK7wq0gt0H1CUJffwe5lYDmi0jZfTVHuCDN/Uo8yE9OsU
PhfYhTzMW3lGrCtv8lRKp1jqcDLwn9z/SDq3JUWtKAw/EVUqKHDLGQTFs/aNpbYNCAoKAvr0+fak
kkySmW5bYbP3Wv/6D2gkM0L/MlSSOaSDHO0hNH3QzaGV25PK6Rd1bimJOTjRGvNxMiFleq3k6Oil
f2r0gBy5kZfdIUNtAGYBVZnquBR88Z4LivyVNQAYuUJER6eJS0BLn3z8Q2ryhGUHjEwCIMv1V+it
AMOYxKOlBBRsjCbOMQQEIWnRIBhcWdpg5p2b28C4M9+EMvgWECfPokQruaUzZ6Cr5ubk+lzQUfNE
MvoA0gPXGSGmLM3B2OSP3ww0gYXAR94AAJpR7QYAHr0JCgFupsOobkU3nm5VbDlHTps5ydsCSWiH
Nveoxsf9T8ffX8Ev37jhg8RwjKaDVQBetKNfz78GC5kfxGXFKJaVhsnfSdmIMRmMfEYfbEq/ibH0
l+v5/Pw11pAzcOy5R73hL6/pwDqqtoLqAAIxPkcvQ/6aysiShdW19RmSnuYmqV3eiQHA9d5q3g4Q
z3uJbcCXDYcZPLMNNUzYe0FFcPdiVN7aKscfbp5UFiP7Raw5H4DMgfNE4o1iF20okGLpy1Aa8Pnv
Fm0yDgwQp6t9SUkE94RUwyesYqOkEWB7gheM+TV+42C+YF0S4RzWSBfW1PA5aY3hFsMLhBGO5uH1
MFPZRB0F91m1asUADsE1EO+e59NUR0bCjbsLHxxlxosqy5Q+LDNUOHp56tAUadCwiXkACwfIOUFR
RwepWwpE0854n7orYBcEP+nSrlmMH6hIyBTPo+sTmJr18O9WwOMB4Xlf2yPpK4YOHgdudu6Wj2m+
GW3SA5v5g26O9fmrH+o5CRMszyUvJCMuQNK+Vza3gw6J/a+aM9TjcRXo4hZ3udG1B8lj3HwFl/ye
S58JHaAczIB/AGyz+i4HJ3ZwIA/IiPCD8d0ATISAmQVDTpVNWZo6yBMWvr9gwpW4XEbDvgBWx//+
tX86yr8dJ0xG9ALeyawfLjL2DXgFYLsHX/nAAwqBgJ2EQbdCG8VdutZ7LWZICvER7AkfFuqO2nwq
Brs8QPebl8OzErov2RgcyTbz/EduQrfD1hzMl79h79Z4TGV8n41fF3xZibWniKf7ViNlMWG+5jtM
LFglPdSTFl0IU16eghc6Ss4WDkeQEZTDidkh2cvt7xppDvdbnAUtU+8vpBkg3ZoE2weaJZPnpGRa
iyQ35mG/0Un+w+6YbtcmVg/wBSXMLUDIYTu3Dk+4wFCBDODKzHgHYG9sMN99cQC25XMpV7YF7U+5
YsQBvpZbKNTZwmADohHtthygfFwQdu3ERsXVaH9BXRmiM36Ho6QgfOFxhTnzw86lXR+/6YXTf50i
k8IEG+d1SeBz+ma4g1/RL1lBbErlrwzpmvagxG5A2kv7mkUIrIcNPgbJZFjvKnbQK3cWhBWiS3IF
Qx70ZnVQcW01bhflIkWS8Djnb22lb2EgMmyGmnOtrxpDN7AS+u0T+H26S8IKnmBylTkam13GI0MS
FQUvg38GlIn5wZofwB5XotN3z3OoQ1QVdYmyOKKrybav3/sSIPt+5Uxmte05e3kycAtA6xvC8dAw
+XjwGZq4HZr6TPpjyX0D3nWzqy/p5bkRxJIN6CpjoewK2PlRxGJiHt78vo7YHTMxem6Es7DBMcrH
k87MK0Fm+fgQKk/At+m+0cWTx57Fdwwh6xF3hc7/t0vtAZMPdGA8+QggYGKTMdWbam8/gQsgKxK8
C7XlZgOkiln5G3vK3Gkge7ydErEmF+E4fVWB/MFtbv2kU1orYFS4OCYmLqwDAqWHEJ6csrCrXfYz
uHZX5iwxhQFUu5j3Pp4WO24O7nnX71lNl8l5KHi4y1tIeLdfnqR9hbHVIV9KdAa4cAA2MumDZnXc
HIPHQb5wmHAHIG/ylE8g2RhMku5kd38s9KIieIP28qJEY5jw/JglMoRMtQZgeYrJkzY4GiXGdKiB
hfiSIQ+0K7bL4eVz4mhtzl/7E/dn+Ffzye9j3u7GHtp2ZmCdgStA/A0ZeLWr9w/7SXlVNtwczsvv
8r3gmS+v8OykkSiCoKYzhQDDB/rH2fOf0eTxjzH1ES9fMQ9gTOBXMb++TyMUCFeVLQFuxun9gwLj
NCGEEeYg80IKULFkeO4nQHyl2UK5Q2xIQXcGMFkjBw2K1eeqrVMZHUY+tKle9BVbHV/SQQOHnZ5j
1TL7Zav8nMYaITkmu8mIeXakSiZvWODsrUCOR+xaNAXNv92MqJh1scr88vqEYMWsFR6FdqCx3GuH
8bKYZuHRG8TNTj2jiN13J2T49tflCr5P99kHvdkD9y8GzHifdLN2pU9Zw0iQ6SG6KwW1cuAtsrE/
r5jGBdritcBTP2LfeC6/qPwHW+ZRHA2wExnY0Mzwzb15j8Z/1fK9esx4D7PbEu/J08u77bH0Cp+h
NHvtXuc7+86+SAxYK4tx9DjXRLMyxGf4chhtBtfPvJndfQKunXsM8dZX3cQfraGMxiUrPny9/8Dl
+81w1l0nfh0OYq63ppI0ZVHgyQCrjrRXdxgZwdwOP062wOBQ0Edq0ROMSQu3kms9G77jzL9Hw+B+
aQMGLhSlBcqS8/2H2ZdiaZfRvJpp69vu7iahsn4gU1XBOHjcjyBV0PvFlusUuzrkQNRnj/PXY8oI
g4DcO3jyRwzEcOIRYraJyXSrsqsZh+5M3VG4106N2NsvfpoTiezs3vYRr23quxGQx6s3uksW3H/G
9mcGg/K70xhT7bTVcwgE/vG1Xc8Y023siS+5JRbCH8Df5vr4eS2qQIHw3i4fi9v0+ZtdXrNszLQ1
SP8eZHasWEXsWuOIStnPg5f3jFWsDl6r9swbiiVma97YfSMfp4KGnfjxAVL8PpCwrEOfREdf7aDp
B0DVXumOse9JgtrCPQLmU2c9sDA07k7K+QtrcZp6SJYO9aa2Ev/fVtnGupOOTR4SHcrZbY2sH4Jz
I/AmIDIagdV7xrHEkzoJUw841+GUoOhtzRIiw/uq7hQS6LxUN6ugneGxHzCULhhCwvi3yQfzANFX
Ay/1lo2Hv72BHAU+DixBiLHQX6Xpa/qGaUBdSfvqHk+Tu4EibJ+uxvBwOX2/rjJ9isob/uTiAUSK
/S8RTipu1YLmQekqTwf+h4mg8+UL7z851B4KoRfE4h1bDMXnO6e57dWgNdn0p8zkmO2/Kp+CGH29
w8+Q2PTP8nWwkhhN2s8rL2LeYwAguk8SptZq8PxlXzqaA8Cjhbp4OJXX+XlIrIMawf/kJU9NSunO
uwX4PWUbbiKdZgvdtaG5z2bEdQaM1celj7KTl8J5IMWAF3sJ6qxjafY+RCl86pZjWz/zTJZmjlbJ
ebQzDcjjfm3nk4PiNKfj4cjTV5wbTLrgPfTQNFVMfC7vfXHipC1Uq6fXSexuaGSqPcJBkvIE9pur
9S6fN6UXJ0ItgozIv/kVLmb8wmToHk0O+YZzp4Pre70BuJ8AhzCohDdeCCtsF05MzGE8hKI1mnGt
LU59GE0UT6D5nw1SHqExGonuCmM8Dx3pnmPIP6K68MbQR+iX4JPS9v6MoZuTSI1fIuKLgfHeQCH5
yzCBGl4UBBYcK3CEPvbz1PwiFXJpgVVQ6maBG4pHGZdtb3hlylOcx64KaApsQSawcznA73gKYgDv
BS6G3c2ZWKSiHGq84RRuJB4Ux7g9Txx6NHj5mZf9IKhkA5DtCQZYKWb+MP7xt8IXJaJrsNqAIaf7
jF72yGLeb/99oxOB9dPxqf8hStmGAwiTasnzO33Z3FOD/AgT0jJMa+nvuJc3TaQ5mnP3X3+fPb3M
ZD6OjgecmRXmz6PTI+ZSqQzgOgcqoWz1Ux67uSAsFLMHdGcQhcymmM886UxpChvJETSSDsZq7VLq
Od9Icmt8mBg/N3MtPq4HDtbVHkQKa+xKs8wcRgwmEh4SaT+GnvgNmiVMDPu9gNE2Jw7Qxxw9qmP5
NNk/lh+GSb/MMJC3zt/+N8DSPbBTRoEPC2YawCGexWD6knkottzTaQ/NbRjmLOTvTHKzWDKFVmXg
ix9fWkO787XL0GVcD6s/X9w91LFzsITPBufvKZx+FKMdASb14uUI43MJ5FZ4H7zC8wWNIinymQ0A
EKT7dsXTyg07+vcgg9ncmzIONshfwjdY4MRrZlx9douvnXrFbOhSIEgz1r7T+QqsbCJgnW75jji0
f6oDhzSnjslubWQ/AuBKgEk5ayGFwlyE7sHtVCGGwHaaaX6zKpx/rsTyGWcvhnhw/QWvcwkj1b3M
yPBwcr9zniBnQBSRahIfgjla60vm0GTTMu9+Zj/mHZwuVAWWzhOeu/1iLWz74ZNhNM2qM3t0Jonb
IbRdFMKFIzxumJhwPgVsdS50wHnt6G4KKIgjqDuwk+l3mkEm0yJAE3/yO45wd1jn7iCutsrv84rZ
yPp8ty+I/E70wNPvrvJQWjjtJQUlhTqVXEXPT090HiN+8XLGsI/F0K4JFstd1aZfmnOZvYuClxwk
T6DHxMa9OtRdxtVxuj06F/pNXEKwXmhhIT8Xz6sCIwizZK9btr8TWK76+RYLCh7Gp3hyIijHjVP1
Gv8NkgJPlyOMWalX/xyxda/P6boTXiT264Cx+Zqz5/Saw4+FBsp3MnMUuVAaInyyO4LekkPd2aMd
g83AqAM4FddlGF+wCelfNf/lHT1s8PDa4MSGh5aCGgkuKJ5b63Z3JucNWxyMY1xorMLmFTb0mINT
57h/EAWUzgeLLyuRuQrfgNeH3/vQwxjsTCCeUkLCTQZ1dHX7/BaGbdCVaSSwfk/Nq2Y8rcrg0TQH
FvU8i65ihLEjFY+B6cTpBMCLkgdPFevD1tWaD283ckbGqWW8TvKDfRjauPe5Pdbt6GZ9cFsbCgR8
uMecNomULFGQQaizQ+FvQ0SWp4RPrgHnDguOV2Sv+toQEAONoc6uglQsE2MFnDkVxm74upidA6LH
GwI/F3vTLIuJDnX4OZdv0Lo9lj2VwOmdEX8+Dm7eZMUC4XLi6iAcGHjr0mK4LUPU3T5IQVCbFQ/b
ARtk5F21BZ+Dqv39b8wBEQwBjzy94mOHyRnZqZYK3wD1miOe1wbYXDdZdNQ8OB6aSQARGC/0O5WD
GHx1ISNtyM5vrvUlJp/E1gyJB6FlqcI4iyaGFB390hWlS5x6zbaj7BwuABkdeaE5Snh0KOryBY3P
csLsSXDLmb2xzBUmcOoiMeXgvqZStVr3Hj7npR+Dq091tyEG7DNTeVizBU5QHt5fAOTqroG6X2Mu
h+jWxto9wiMP4RMfgV8htNvDdWJTSuHQg68BoqganuFlKDB992k10zvCROEAK2MtR2HpsR3SxNx/
sOhZ6TvaaDxw4TiSOs+CfC8oYGzFuWBqha8gtzdCE4QZChw0cUCZKCTNfnXhksEFaMPG+3Dn4Vzy
+Qv7KsxgcTjhXgIQsYcToWHSZUUjaIwIirkKIAKcE4LmmrGRYKLuUXVdqrmCT+0d56JC6OkIjjdU
5EogY1OZClv4rOTeVrgQ3vaI6uett3u7snd9rwE3nM+KJuXGSQqXfYHxnEtYuj1gcV3qULUbKi+J
9by7MLWeU6Rg1yI8mMBi/E6j+gbUJ3GURLbRnFKT36e9DiYG495FzV3+hM2J9msOVxohzhUkOORO
2RnGZzo7fI4BI2DrfV/7D7s8jE9PFl8ZqFNaFfPofRz4taa6/MEKKSw8LmXEmGJfHkahEsY6/cSA
5Levq8UwlqNJLFNM8CC5OXQll4F79N6PecbHFJmjsJv3MFsF+3PoNTZ8lWnHAzoJO0efveAp6OKx
Q4tKisZl5CT+3cdZaskEm6DC6XGfMncR9RybDX3yuQe/2bC//txmKOjtjzMIZ0dOaO1yZw2XPqEp
gQrfVIs7CMDrpCHUjpqB+j3/PB2ZEhXzI7mAj6yHr0DzUjjhscZZHn03+UXYDyd//0yugdqI18GO
EUKR27jd9LgkRiCHuXse/wr9o2zTbtTChMlMfgHlSdLZVmyjXsG0+QwmkEbEhMcVDU63Hp74OC3V
Q221s1H4okSoCDJ5bd6C7kAbfRUifkrqGMhcjDT5S5gfbbixzNPcIfAD3NU7SL57B4cYGTN4Ybe7
NRY6beeG9yqeWwAoGHXjl8Mo8bnP5eWgEuMIcWozF8Pb6OVVUP/8Znc8gHhT/q+rX5ANNLoJcsXX
7m3dw/z3+1dtn+t0q8xr/xOjy1wS4ncA+7nvtVCdPQGeX9tJ+F0oPtAWQ6vnQlrSp/KMsG4p0iZO
jlNgHmhxjfACj6l5En/m983AVwPd/fwWZySrEOnVKb155o5ZuClcdYoAHvkcuZ922GV2G+h2Z2kG
MColHvu8y3RypoNsbB+nEegSZh9oiqCyAOKlDAWF2/Rz9kG0CS3OBwa2Y3bBIGVTkqIOaxuZQuXp
Vufz0dfNNwTyhOIDmKZcC4uo1BNcnef8A5syoqwc4CfmPSFdSOERoTHGWlRbiNtutgxVA5+FsGvX
b3k3zBc5Shf49RiwllZP74MxstJ6j9eqAI7mNPrileGBvbwxCMXeL3MmjXUfOQ2kAzxPFX88jvjf
YxKUWITc5kniJ130gaqKmIeEkXlJtN9r1a9Alfn/h8M+YhXrwbY+oWMy9SinfuORhash+OdlIGxP
n+xzOFtdCySozbSaf67MZ2omTpy8efwd2RLTUqD5H0Y5VZxsaGCLeIATdudXLze/Mm6UQBO+XvP1
+O9R4TyG0QtOA6yasf342vLDHrEU4yftNg63idX8daBS1M1gyX+g2DwUJdY55LztmWG1sOG+Zgtb
AoIDlJCX9fqbYOlL+ihBvii+O/czCVslesh+oob6a3qs50PZLzHchACD3ymD79us+IR55+UjZziC
vJ0aRb1q5Q2NdofsKvUe9e4pbeVmmpb7DF0PXvTYDBKBSBgSCZXo9xtsmgZIdYGQ1yI2pXfUEBHu
fnR6L6odoNFzkc8igJBb/N1R4TAoYjZOQwYHS4jD6+2Logx0gygm9FQEYT5d7VcFxORG9Tsxessw
880DWo/p+6eQ7Qf0DEzWEcfCm2RRnbqvMFancnzEOPpt05hSedPvYEmD5iF+5VZmJt5bAuzbtgdg
PEN/Qq1O/qAcYR+4bRGrJyLPQSjYNQrdWph9YdCIvp+E60uzvi+Hngo6GNFHMmcbbXktfX9fJjjM
aqaKNRZiJSrc1Kq/5B3CmJUI8YGrAEuSrJY0UqDzVAjdEM+A3MGTowmWhQ0u2QwwyIeclT/13/dy
VJyXsD1Aho3hjGCTf+FU7oqNftBWiXp6O69g2NqB5jxsMMHV5BUcFKyuiExqqPsZBpGg52obmdol
xeqdsxVmu0AA0kyo8UGfmMiN9xrWXHALOah1MYVkhpBtcd8hYHqygaPKTZ1lu47h8iqDZzEw2h/h
crfuApy7x/Fj34ISfvCNvq37MCUv7ReAAryx/CmXGKRh38jVyj2NJUvbO7bxKiCuc0DGId8FT2Io
CytTbGOQbCodFFdDvpAg8/5j7lX+fTmLGfNAyUPaxPiqNSfLyXJ4gKfkM/3ANEXQp0kVNpTlY89K
ev2KkXz05Lmmglm2cwYYH+55bZW4nKJdBAK3NaJ8MCaAd0kzORRzHRW7kcK5pfg4yHN9DiOQSB0T
ARvkDI4MhOQDlCi9oDMhpSYS1qxPjGuKX5AC1BAIISZAr2i/8AeC4MvEc0UELzGLP3fmGOe3ZtxA
muFBgpZQ2GJizKACGQ0YCFTO50qYSWCjn5r7vxfpEPB0Qoo+rHmLdQH1K41kzA1qFDEBJBLgZAku
zXeNuBthb+ZgsOGgEJjf/1g9nyVHH9y2d4BJDvmvmgzhlRMWeiptaLE6P7ei4ZAg0sgwmcAXVpi2
77ItUYqHnoGMCb1t9QSvpFw93vcPG2+hbTpjvMpgd8CFgkrzIZxuolIOwxTqjC3sO7MMibQ1Bo4U
0R2b6QnI72N99uOxwd+1iKt1Uu8WVBv1UDOq4j7jLsVoVReOttyLZCKupMimY5j8h2ntrNoAxOm/
H1cYC1dI6VXgnhwVzstJo9uV073bga4YCi3WG6JWsHjRUwhCEGts/rCh98AhS/HFxJLFHBkQX3fj
3zoYeBjnQNvrFsiWUS/NJF8QcYQBH55IMwx+NsoMfsbuBaBHHQn1iMcnJ6+KAS9LADgLQgCCTlJd
Qz5BjH/VYrIcQQo6ouOusQJhp4WkECWrx2Z0LqLF2wP/Q4SnmCABeKTuf9lg7ccCJyFWF3v0stoz
SYQGFhzjfjFcPnh+h9hp5y7lDWRRwRISVKyGRnISC+9HGUokhtuwth7+r2bTuq9JtrSEdO81lZcI
ElhENfSnAlQBiNr5cNfwX8VhN19SylAI3xc8LJl9Zn/hhYTZDMm+7hgMyb8FnceNzVYkleF6y0B1
gaKSf3c/An5gDIqgTBh+QrkU8ut6ioQD6+V3hDzQF2zm3kfzSec8Dj9XAokAwvDL343PzBKtMTII
84jhRkmBg64JCg1aaQ9xjT2heU2I0XpA1aIMxBKlABkZYm0B2sr8H/4qADnB91cthtcBkIVzdfiE
KbRmx7KO5FsIf88aY0eyURzZxDbM2uEADQEHSH+qxFkIAroi0JedAFoXDwUMiJhMSnFnAloRG40v
s1cL8GWKTo4GSLEEGDVhzW6f8Zcer58NQtgxM41em2upG/ebBcyX4FrjoAKiYiItBJZU7+MnP31x
U+IjVonSPMEUIUO1xt45bRBJ36nz4RXhLULGKpRgAmxtscibELsDV3CNPjDCYSuwQSgunb8hgeKI
eI3OhNUMJ04hM1IctRBqMeMAf/23bXHGcH7JjoWHvAUZ0mBzR2XbiDBKxWaLAhDOlljj0jbihQ4z
lmRT9g1hBAPKwYaHYx/OIjjcwwnjXXJVaedNgDR67TZA7t1wf44Ajopx4aSjw6TRZntU8NZkK8Xv
RudmkuUHpvIG6aDGgwkjfiIAPJBjwUk+QUwHfDKl+0NQSY7fHKgQ+0wZBjiBaiWt0t08ZCbvkjNf
hIcInSJOOpTdkKWQ1HId7B6RNASALdI6F29AaKuvUBDZ70hrsW81Uw5D7FJEIs6ES1wIZIB6TnOx
CASFRPbNdEVejAZec//5DuOe2zRxBjgvpqTyiaF5slBrr2MXdtShbCHQmGD8OX0PI40TcszBJD/X
jAxvElIdd/h2YTF8MRscWXhd5bXzIFDxxKHGFqdCbG/hdPfTopwfeYw+tlrbSrvBHApqN+peMo/I
vfgQqSTUB7Cp+QDRN779FD8pg1SeKxCpSEfRTV4YBtSj6XNXz99o95MVFtqUNDVcbJ1Iv2R1n3f4
HnU79SCtIU7f+P5rtbmv2J7OFH1LFX9fea3H1fV9xgVJ7Cq4sx8Z7z9M6fC4ktNLb7sqkWRQ/7Kg
yqkephs9xscRxx2I+q9ocv6gGbO783DTQNtcYMwey+uSaCqDQ+597s7Y2dV/yqKlMjxGMslAJIz6
RJ+FqDS3o5/3FFCJN9Kwq+PJSMrLUvHGOIhcWdokFPivdUvFSDvVd6zNdEP27U63Cli8JXxM4fIC
DZpBVLEors9VO3s68MimnIHklQsmKH4wUOyRq8CYHVijqeJVC3FCPDkRG5QYFRbzMDZmpfjnnMMf
V9dERDndLoEpXRBOi9RyWU8xGIC+SiMCUbWNmqjZZFiHCZ4xtjomU53FY0HuE/vfEDhkkdBokoeE
tuBhrkakrBdkZHi/I9uCBY4+BR4ZeIZ4m32UrSZTnd0bkyNO+FLM1ILJVEJbtfis6rnQvggVDH+x
963YHX9G3pFZFWr8EB+fw8gmJ4sDronI4oMpni4G08blW5DZVL4ExxBKgpMT3jlE6vthixCPEmxO
FtSAhz8lDxdPM4KDSG9BFsN3gi5hWLOC4oOyltklmwn9CpM64fdK8GGomCS8YFXTONhOBP0e4iYp
UJJ9BDL7Lo/0APhZkDLMOgGAzoKRf07DwQ8s+8WIrR9GBTmgHXa95XK07bYdEuELDkJcMlx2ztmM
VIfVLYbO67c7aYaADa459qOwpYULQbFTUQwPTOwQGE6SuwTeu2PkxXnDKYrOAFm14P/iqPXEYIBS
FDgSiMxOXHDFuWY8pvSZbPgZMVCwIFYSgEDmi/kFeCWiF3p3tuKNsDev4m75ZDQQY1XLPv12RCEm
fKTpnml0uUx+ucDMBQAU1rChrfH/iEcL0F3ynJj/aX517g4p5f5vGbDNdfTSHSrwmolXcuUtk3yA
czrORImrLzmfrKE5jtSZg2/3+fkz3PUwfwOZjPp8iXRzrsHtZwywsQgknKGZwmob/Q8u6E+8/0s7
Bw7j3IU78SaJ4YlIp+F8LuCmi8yVysfxBoZRDUUZQy8KE2U5BBpAD3tFHusKBQX2MNgYjNldEGRA
S5+AFj6xSwXdEYsU/cyIvRxGAtsnBzSdJrRdNPDomB/0xiNArmRxJ9AL5yy24RdoMGsB0hAkKn+D
QWYIIgDuR3QT3YvGha5WIMpAtw2ndjrnCw+IWs4oKjlv8MzfyBElgBbffzgamLpvyJU7jMENh5ii
M2DwaDcF5pFTPtW8KW4rOurKrz2YLEJ5TUkibGbTuPeFIr06y6vUl6kJEq/FVwBfO2qbIfZMrzjD
aV3MqlCdE8XAPkS4ygf7X2T2S/XQU3QJSjmqrwsEa0ycuC8AU1hOPOalmAN0HBNYwzkwN5YMKqN+
L6z4W1A27UAIIwZGTEt5X9l0EjF/EfEcHNoJWg/cR2PxdcUZPnBcrVoAoXlqgVgCQQibCYiXARMB
2NAoGjiRMcr0NJx1ipUoXiDtctoxS8aBZnb0IF3at7icJcsOq54mhD22ZN0sAarAwxk7UQCA8+Le
hFflCeo/6RZp+MWvu5jjAGb0AUc9hzcJQHZ15nTDFk2wuTZ4l1jzM3gZUOyNtZ/M4MkvMf9eCfoD
nldUyor95SxK2djYgWFBl0CejEAR+yPX8z94rmeLF+qhD/Mv7ZD/4FfpjqdwD9gW8bs2hcE+wij3
nz6OaYfufHYFaoov9S/DxFW67qcdteaE3Av1Tf3azH/Qzv2rbaQpvGCEachDxPpF1dVH0nQ45+MS
FYTxGOS9z7ZEWnBfZrB1sOtzMVxY8zmwqkns0aGwlimW/P25mkLkwp7siUKDVYCjAyZ0DggLjwGu
5DwihBhZX/Jh6qhYvTEYRDGKm4GOtTNGsjCFxUlHNWMxpIikWU6MLizO8J/SiSwC3Bvng+hmiVgk
rHg2eZCC3jZYDafAxrDUVxDHhmdg/1XXC85XTzBwC/ZOQhJkNLZ9nFeL8PknjGrrKWkqv1CHiXgR
/V+J5AjpL4V6GnH+JUZ2Llk26JPQz5B8TonY8+4lA8srUlR4Z0gYhLVsYaux6H7phOxbxKDbkX2h
UcJC2/zsgCk8PKqonqjfGYIzP2TZYYuFzggkzi5wr8CNHbCGcx/RSRdA0kL7aAlTiJJSH12qA/Ve
zK3+nRF86q/RTGEUVQxwcvQTmPtTL4JUmig2HRVDBwHNwT3D+CHjacfAajZhTIy4CXC/Z7YBbwVf
vyesqHyBKJkZzRuxlhgikw8EUjpiCp6FClNR0b+1fGh6KwSiSTgmUyPFn+TmqGxT4t9iqSPgYuYF
1AhRAFQBgF3MoESYsezyLv3a6phO7dqp25joGcWMjR5UjD+EXQWmDIzZMJS1CiQ9DZSZBli0c9RN
xs53wH5JFNKQR17ew3hgG8i0kA8pmWcaHmp7MnE5gJl4xXn4diiyPZCRqW7yUXguTcpq3CZwiPIY
aJFscQwz1tbEengnZqI4uXyJUeJqeri8QCiAQcKAKIta88o0KUAjyM8Sc91jrM/odnzYrfg74kzC
815g/CL0a0J7IdE3vV3uJH/CnIihGMFDbHQ577agQYBrwtnG7sHNErx5DFXYpoR7IFRvdvyKkZuG
f9HN2rN/WcyPAEwTMaWe4rbBFgQJllnmizXMngIDbcijg4YKn5gX5pckAezZmLcveEDIumlmez42
hQmZIxQ/uHcKJSgpcjiIQ8rlnxFhj4n1itIAdVU0BVxm7P3lMMexJeDAiibrdP7m5GWQj+eKZI/5
i5OC7QUCFwNyleMb0gnTJNoWEa7rEs/B0Azsgw2WDo5AOdoHTiC+rcachZ0Pjg/eDwIaXsUt7h+9
iM8i6SBhWMYSmqL5dlSUUbeAqYSFXc0m3TW25LZwr0bz4yoPB6sk/AaQveTguBqwajNf2tY+rPon
EuGxKQW3E0gxnc+hRtt8VQFWOnNyeLNrQSDAFqr0x/A8JC/rbJ2BGq4O66xa3vuFdFw/wGkp7XVn
1Nlq5nyK6bv3PpuHFpTj1aSPbqPlEwUttn9zNpvJNethxQfw9CEq0Lmi3VGNRLin20/0QOSoMtFz
gF757SNYVgFBhNA/KI5OTmv1sBJY7MyWPtYDMxo0OyjntEgOyyX04v5CSBt+Pu0aEvCKmMwL9v6h
fMZEbAZPG5BY3XUCWs3AZTo3V50vw87MvHPXqV+B7BFuaYKrmmGizGgO7ncGModFR8lIs4L1WH6N
48RAjAIYCS6sH40ONQ1F9gjtKKbigHZHoOfMgsV+x1t+Ke87bA1gos74ZYw/AFC+LPjyFRXyx3+l
59t982lDGNzNc66gZ1OEWUi9ftV8RCttg1d2dwr849pexLb00FphEyIW0P33l7dc4veU7AfFTsc6
D8eganaHhTou5w366++FKoADnWkDGJRIUOsRLAIjs+VRmn6M+xZYhupfpIDQ7xlgo9RmIn+jw98f
ZIHy4YNhcxeclw++9c3vg2/iSvz28KklTNJ7I/+rkeJ/8MASSWuiN1AP3uOHqRuqeea9DIxM4apO
olaUIO5Vg4crk/laBilNpoglxe3JwqxYjuG7zHBVxqgLSMVHkgiYuydBGulsERbuBilvnGIYi75+
xTHHSz7I+hMqRsyb4FJ0WPlnp37fz8dzHUEsvSpjgA2FAH0MCVU/9aIcW9Q05/Gs9KEQIs7HnZc5
wO9w8fYne7pNJqdvrEAhQEzRnnmogeMnRyL1yqyYNdsWqJ5iYNMTFARP2a+21XbkDwlugNwCfo8D
xRU+K8Pb1XGeYWiG+wRzNdnSd4QLO1eyUrb6QtmX6zK+++iDHFxU2b6hCwhStN2uMmhSD4JXkmsD
zzFlNMPWOdlOFum5Y1zKHzOQZWTvwVAD+fI0StvaARknJ3tD3IibTfEXYjrODMsDLb85OJ2R8g74
ATpt9DtUAOaXADpOFb/xqJCodYGzsV9tCFYVs3IwJ3MAK6RBFqwZLe2V6lb83BvOirOKeTFotduS
aUKBGGcL3WTAheFjMEbx1sCKJGk+em7gLPs7LgTkXHLtSQOGAQIjLAnwchB0BWN0uM1x//GfFr5H
1w9lf8LXVeQq4omrojLi7P4SnVO7CDAY9o13CIgE1whmbu28cbEilWs3yuHIpasahgsOLI6+vgGG
UvCYTB8Rbz5pZnMDuhXXAaQKZzVjK5wiuOriwBB4DVyaXb/TYMHB1+ZreCHKXUDBDdAApAL6DQav
nHoYpQAtihJWNx/z//Gy1NnBuLYOF2INV9j04qvGXWQ2+sGdM+bRm1ED8tIFvUhpoRsHuz3FHFz0
FppgWG1ymFW5OXYveNOgway8CQcP+Q585iYQo1R4Hl61fEJjIYqakw36R+3r+EvoCzmA4RAOA949
In36IM3SaRuRAhtjm3EMWCwehtYgHvhJCIRuzL4u5E9XMhlXxiWX8ctWa11nNbzBev/YjmDZ3JaC
DFOT7QMJ6bx21+uEK7PbbUC8WVeZWS3T5XsOBcXRr50Po4ebmzvKrnHvcf9zR0OI08bqtoAT7uet
ocJaPhpvdGkfE0iz3lfb2wlCaQ56d2EGqQyNco8ujQ1NApI264uU7SYyFjyllzVj6lg6f8gax7Dl
vTL9oliHH8ZF/dpghH7CILFbHPWtjoNa+5cn/li4zb3xBRAUBoiRdOERUSGcxsPw8TsUmXGUQVjZ
ubetIqgi8944kyviIpC0z0vV5FoJKWs1Gzk9/2Cp8i8LEHviCm4ozYoVcvusHffPPNytQ2vuIAGx
UiktAXgFqVpGQdObZW6pY/cLkNBz9HRIy7QOpMWTMwc6/fDlFjf81+6990RWyxJvYyx/Ci3QOjsr
7FG1PLLwtChnrJ55Ct46cPAjWeIAtRMKQI726acQ8jKJTG8M7J/Om0Ci3BxC0unpI1+ZrRfzm3b9
Nv6tE3JK2RsU7pd26uh394DDpwKSwI6RcxWbAAhH2nTYuoMKiCN1VbYYRVppN+i/1V/6PNwINy3A
JpTt8bn9VvM7TAwp/sIpL34e1WECoCzsdO+wXQjIw6eQXVmK5fRUPdfvapbJi2Hj5lRHyFMUqnXr
Tso3yAm2ujhCwCphPAg0TINDoImOww2CNlAzAg9ID+KhoG2gNnMeiMdVkgDxhPV1klmBUEna0/Dk
8PD1mi9wALZBLDDSkGMJYi38S5wWhgBQWBpYHSp2jFRsIT//oL7m/IsWRcSNmQob9mKBCh6wE8W2
OBsHDA0qt1hA/TCkmLWM+UnlpsYMEhytJF4n/0xnxJd6mbW4W+CFA2NjQyG7MRBieoLXRs2Buk/x
A6HQFD0eHmvG7wcGbxD8JpSaW3JiLA+OgrlZjHlFEAUO5Ic5u5nT/2g6s21FsS2IfpFj2DevgCiI
gorI8cVhi33foF9fM7DyWpm3KvOosNl7tbEi1hCu6Adopq1vpAO9Xm8JrxjuuGJEa2/ajKP+w1x3
aPwM+xFaaXBm8JedmrF2YSTkdg+tPjV4CoZg3rNwQG9e3hH7WtMPxD4iCjZm0dw1HwRLB4vISpHz
Pqz+etwaexkyxjyOe+zsVpUT8+dV4JRIzCr+/jU60Xtsvekj9UmNOQFMtdPuREKZl4KGKkw20yZr
StLCrWxa7ZEG9usQH3x4UiC4IR7QlSyhoCJtoS2nnvZSwp9vo5+zyfPUUV93PmbUBrhMzmQQDjyN
SY02AXw8FatEyE+4ot4UuWLFoM6EDTCWzHUR0ET9DxTs9HL4dz6DsJK5tiOuwEq40qhukthXrDUs
JUQdS7kSSgym3+BL6/zsesTasujRwVzuNT1+s9bLyO9GT2O0vFghhTbeAlKctZwNSwZUtxEXDt0H
CWFKN4gklY/RD9WMUGL21HFQzFWBpsL7Ynr0/A0sJEaHPcFB5a9OXlQ03OGwarQq7ELWRpuPKi0L
B7sBb2RKhgoAD5O1jpDkMiZPM0KlD6jvF1oQtPD4wniyJR7huRu+nxhzaoRdMJ30EgfyaE+b7gVS
h02YtayEQiYkKFmWpc+N9a48CXfsy40wcGMM8Ihc27PJZwFzIptODR/CGxhD5/MyaWyi/1SVmo5z
EYCbMrwFzDYDcsSvERPPkdIwm/8yVrwTVCBlxK7PDAg2vtZiVJyWDL00qrCilGQkrwWbDe0cQJO8
i0Z99mREaQRrS48IAVf2AWRKYDIcPsze3+JvQHzCLoRO11zxJsIH79VsPgy+XwvSMILg0SzQfCva
lT7Ccx6kvFEJZ7p16nDFoi9PR4IBwgczFSClKEBWWK7VF+b/MpzHXB/1F3A2NsyI/OS3hegfbplh
TtYQIUBqfSSYjBCAiLcvRBmMQ0J+mevuu3dA9cTDxr0LiyvVP3Ql6Eb5IUHE1bo1GYHhhqDcIaPl
241wDk2wcl5yYHw70RarMw9ho4SvAZC4faXqyWQa3yuPVoXYUeFQyoOCcJNaIA0TOoYotsIPK5EU
GE7d+2hDQluyAC0xI4CWGWMO/BSozqSLYh2h5bELZYIjhuc3o8qL4my3wHuRkhVTSOpuF4YIAcOI
rc8BdByQ7sAvX+TSPXSrX0sYym6Cw8DE9npp8LmxuK7Pa6QjYcoERwqnDGgY+rysnoP6CvMSWZe8
/6QZgUo73eRiv0Y5WdxJYuZpOJSYqPaZnyg3pOxKHUrqXzAPh0XOHBk6h7pMUXbzBw1u7947Bcce
89RI67J72a4UwV2YS0MUwm3OCeSFFBjhJbOSTtKZulOKBJsAAoFTWDNIu7+w6sCtDL0w1BZ08/I0
Xo49mHZdaLr2xpxSETzaVfhAKxSS7nbw6Ezhvs07lFVB/4Is5gcAnxGtM4VjPe0FXWkOC/A7v9RP
+4kHCE8zJhBIYlCZ3KFM8weSFNuqmv4m2joPV7ShRNggGssg7W6YO4D4iUkWCIiZuJxS+cU7PMzk
0Nohwn3o1OHwSax61d6iP3H0Kg1EPj49/Hs6nK7zsw0NRY8hxEdwa8C4X/LejDquEbPNGQ9HGfSd
pqL1/doppyNLaRMSUn6mdd6a+5N1W9qTKu0SKDwe7TJ0ggyRvlo5OCuoMF8MBCg2B29HnZI+592B
ue6b7yWXTvHg0t8sb7oflNwJBwrdBvGle7r1i2eaCrWYdGPvIIL5KHl0Nx909uE0BdfDmueE6Lnv
2wSDPHZqjn02g7WD9FbwhhQzRum8W0dt+92EhbGJdD0JGn777hE9bIjllxu3oTTwRPsK4VD4quCI
gzzt2Jn28p0teWKKnNKnfWI/gZqi7wh6Y4wLHu1WU+qaPjT8LQALyATTKR29zdSuo6HxpaYOqzKU
6fWA5syYgL41HfDxJNI5rwCbbolJs2sTXVq35Bchxtl1twiXkHVfwgRWNViDyGmo3x+wtpdOrY0I
C+cXRgma20yLxxcKhFhpCkJ36+pRFqT/9VoTPKNtCLKc8JR06WvN65iNTY/+CCxotkZD7qQOyE0i
nKmZAgqsJP5XsrMR/RLnEVVaZeDZVGVBI369E9CqWrtAUa/kXqLn2Zjtmf0p9dC8bk3tXY8hRKcY
3NiljBdRfhpBUzaCT5zWWwOFU2AzfP4Dagg4tJTlfSkhJ/IvNOqriEsizA2PzTJFNwTNL6s0h6J6
tQXvTI0UBG/rsa6Nas1S9xPA64iRJG3hiynsISKAIcakMSOFQXNLXDYE0U04Crj/lDGeEhcN9h+8
vm7p2ApeFHS/zTEwKtoKlEpaize3LjsISTRZwxaamB5DvCQOvB9vKRps0lNVcVuzPS23BIEQ0Mwm
K4nuOpa/+lfHwF4yODWJFYiKKWnjFrXZY5e7R7ERZsfmp1lhoIrkH1CPeNpYEXpbPAHQ+wkpYYoa
bKEzpdzJIgHrrDuFAXgTXO3RIdnLGqfQceN28Jo0jujds91RLGAtUAmmQ0aNsYDKCsJK1PtzAB04
ssi0Quj/RMplDogE+66at5QS8eNEBstNPy6158yoIYxY5POSAcgZnAgOHtSSREs3WCA4AxFhxCpS
+qW9A0WQRNwvBKxlM7hblLvNPSO0QF5mRZtJ+qf9MkuMYXCeaDbTOGCWBEdNd63WFU6r1i2H03AL
HAZid2VY8E/Pb5RDTrO8taeyAqB3iW9dFN9miaLtlPHZ5o46YrUlw9Zo3r9AXB3czSPPWK29uZIa
tUhtqiW7Xrc2ufmn1ts8nde3c0mC7a5bB2GBcH19cCkGZ1HV3Zd1hKqwUNde4zt+Xf9qMLiiEEPx
joGYnH+/RU9WvQ6atwWAsp500UvNsY8LVuVqTWffYRUkQI4U/MGY5Jb+esm9e9BqOBUotPKQ6EnV
L4JPD4DIzqel+SdGJkS6HWT7mnXEMLANQFBe0D1S6gJEWKG/B0t0s9ojbrERjjg2aWZ67CKqeoxN
lM3BljII/QPwlszsUgT/rLdNkMtJQFWmatR9jIJxpXHgJeHRQz/L/wQNMGlvsw7DChrlAU4PCN6b
AaIEfewz2CMo/ynywHvQouVNA94s+x/7CQRrcBzd0cc9OAU0YAHIHNsXJj2gd2U6BFdbcg8Hr1Zv
FwsOVcwnJYVkfj2OoXdO7/3uNrE/jMxAr/Swtw0Q3U1gqY96u3q3j3WLf9kxgryx0kar0Gg9D+1T
2aMyeS22kJA6Pd0arUZ6d9i86Shf61xuiAG6+UsPxMt030aTvl6xa3W8mXs+Dou0vw5urkpDGYov
sN9UX0GN773d0wUUs7lTBTV3t/6dwVC4sRG/ZZSPeRpal6cOJBoHeDTY7OB/mKZidGVcJw5CRosj
8GCMZjqs9M/hMXiQ3dEusbetQlMdnbRbWSUF4zl+eHS1erBUQlf+GD0ga3DybnV9Cck2h9PxoUXD
DTQMGpBo31SolALUG8ML1BNpT+8eVMdvQC9VBATszegDIiG1StDfgSfq3ZmLr8W5xSWsIHjPXDuN
kRSQBAu77Sz7u7/LkkZm97k6j/LAuM4TiJQYfiOseyGRqzCY4JyGIh0FdUFQBKe21gCkODUWwvZp
Ioa2jd8gvCnE185rsWvl2zm4Y1DvqjZBCLKhX0hdveH6I3sKjtCGwbvUoiHC+BFUFhkSAJVizMeB
yysFJZjTqvYF4BjYVRfaKSI04F3oOG1sCm1kInsa7dJYYNzdnkEm5+xCrIx3a32Ac23FBugMn261
e6P9QBVzangoVnnwqtOOfXYelKHPeFAwkWC9oXt1P2TL1Iidaa9uvmjjTum4bEFmQC0HOgRiuWXF
O/iwnUwJjMHmwYuFCezeuRDOaSfHSh8jFCHpVNHpLpG1nTwoJVoNu8H4rqRxN3+ppM/ug6RDGRo5
CrWgytTIStgvWk+tM+dl9mJgle0s3WMIJ792GU5+hPKGdHtruFGx4G/Q5r35oIVhhKVVBMjKhpd3
dnFE2fVsPQoi306amyH+fVlHyqajHjRaTeaL7hMdjSasPNaBasSLkeo5qmNt0MbWR8ypCKZUyHUg
hajSDWJQuX1ZVcjCvKqzgXy71N2GmyH9fm+PttRmkTAp/FndJ2/qUTS+UJ7e2MGFzOdIgNEYqOI4
pcfzNqHrOVPSDfKM5sETR2wL9S+JBqlBCP6qd2pCwzg80WF5Oc8+xX2iZzrA7b2/aV7/PsM3yf+n
//Ig7LKIuCntgrUYUqBrocLF5Nx0UMxT9Ny4zGa4n46YSy9Ult3iGnFogF1ptBl8nML60mekzclz
iC2hJOiJm+hosH5vcKyJpRneQzO3QO+kYUKj2C3AT8KETckhhHq3cgMkJX1CzR4T6dtewTv2sfa9
uvugE5SGNz+dX9uPv8J4umTemKNPk/Q+IsVjNKk2yLXy4wol4515x4tq3KNZG+/+8u5TGDQE/4hk
WqU/mIgfKAGTdDMAeWQG3bhTnonLcIxLf+jo1tRpKPhAydi0lHeg12RSb8DENugbzW1BFQTJgFkJ
Gv4heEYQ5cApA9KU2j/Jg8CKFTRucj1ox/LDanhkFgGcDXCo93oTaM504+R7d4Qy4FU26oMCNFLL
Eo2YGll8XIjPg1yM7fgSbiNxjTIlTYTq3z0C/n4BwlSM2Pmgwr7OBSFsEFdAZiATArYgcpEiAGn/
jeZUeXLtaPyrcDfew+r8zpQTMJTN8hrVfIgPEJyc1N3i6jMD+852Qk+E2YqS/R6BraoNCuMdtBxA
GNdPZogfc4YtMAblSZ3HcQpzi3SczstULgjdrhPoDHhncfWesKUA1aHY5ZbXFaDPo+14F359UPvc
CzAFyCPoTSGFCocU9TYidHpFxwcijDCd5IzKcj/nbWVKRLCEQm/9diuL4+DcZzfZh+D2Ry+wUxvc
eJqjW/yMih/2zmFYpHnCE3J1LCc11rXml3CsJbgaUwL3jZugfwxAzP76MGS5N7/gMc/dBQkToVPd
5vnVYg5hfnZX95EuVgTzDzvbAfj8wXzSpEebou68kXh7T14B8ML+oU9bDKZI6N9Of9ceLbrM59Oe
LJFnik268gdK3C+059/xvg+m4jQ6ddEa7r2c/Az4n3u1OXIME2PUQ+TZ4Q5tUPpMUJM5BFVSH0Qa
rsCNUFtDs+fNBCPNJKK/M81qQauRO3UgpQcSDVVAcCUZL/bTBdQmUW0hFUQkpTCtb5Lwx2jXL/OQ
OyDiQ/igRpVObQ61xPjCJBYlcPuynIIehVe0y/FrAy2Fq3bvQ9YDYcmnKy2OaDMp9vb+B4HAYxu0
rEj44IToo0qFRsIYdoPOeVQN2IagERCn6lc8ouoVSZC34FC7e2zgHTgGhDI2JIzfMZojf9fVE+5e
noB/pRYApSp5YI4hssvyHdUQjkmInY5M11yZBX3ZnNOXc2YLw1FFVlbHo+CQG4D8drSKGaYa7/zT
sIFebsUvBGDWtoRstQE0BauLqO/3UMtgLi/DSu8x3jOGV6RRnvRBccMqCCcLHZliGGwUcLvMC5ER
E6Js1+LbvUMEu8EMFN0yo6BqSpYH5IAARdGndt7jXMbAm1h7qxDoWL/ZFp9BIyy2QOFRB0FsfcOs
5oHECgVk3TOtHRhf/C8dvCPD84XxEUd5s+u9nVsDiUSZhRIoEM9mfVDnq+AOokmH8Le3CZ8zWAko
rwFbP5oDFdUozZFdTNunzqWTX4CBJ8uSKsilWePPcegOHQT6g4/2dZWOkQPYMJTEmaMav3q5VQ8J
sCVQtx5mDAbTN5X8jbfvfSIRTZatZFQnc4KyazesOml7rkBqQ26Bvh+U5lR7u8UeYKEWM0XDhncf
14irgLbhue9NJpmYLKpQzxreP4b4WHUPgHqAWVTCeg/Az3fIwBPTKaU/Bnwu4dltwCxC+mm/Qh5f
+7AsdRoAq4joujUwf3A0wYYAmAWwachNIOEEjQbTv121cweMRbr5xaVddMBMUB9797BhDX1F99Bq
eMkgN3wsp1GJRnaBdxWdJCy5cBy2mDqD4QEBCvJjUpoirVGknG72l0Gncc5L38Z1nguewJ6SB16k
wbm9ERlUaDkj3oKMekzLDq8JiHxxco44bIBNgDMpDZLh5x2AIs6T3LTiJgHwRmBPj2HK5PATDlAE
/SCaOQOhQpLe3FH3Og7yoyenbJ+oRgqimugEmCAsiT58jZfOqf2ihUEq3Pn2yGgRQDrPQGI6x/F+
/l024PHrQId87UgynpyFieDwumQC45gzb/1bDypGPC7uMNe+jqeD24jZh8soGX5cThX1sVvAPEsv
1wObMl+lDvM330UjzC2vbcrREaBXm6wrJXCY3ULonJnL43d0XhHagduEROiM6BEsH0ysAJdCQa3R
21HVScaPPxzP17gA0oVA+b4GFMThvKL3dwgJMav9d/vRT4bI9r4tlEu+JQNkwmV57u+9Ur8cPKGG
LkNqce7BNzovAwZ+974Qo+GLGcQcwUM0fs2RgVonPeRlIUUF95YYAM+neUAZxuvNfZx74HgWpcV2
8Ea/E0cZVOKbd/MZtBgrhVtz6sUWomkTpOt7QDAcOMlMUPaimN5yvNgIOKnv02A+7utwooa1RW1M
7DQGkRQcluV1wXsPbkEZQPkfPgmKzvEnKFfMxigfT4fACSgrFsAZ7axQbP8V/3kzqKm28ToPWJRE
yJmGgAk4kB/jBbMZJfBZIy5GzKBRg4EEMId7ZKDGgc4sYIkKC2YH3/ROJ+UVs/qAYDHLm3mV6w1q
rdR9L6beM346aWrmKcCo2QyBT78AOQQQXwumZa9OdYiNXwbEVHeKa1J9iiH0y8THlOvDVxpviNC8
AxogJ6a4ystvR0QvBDqT46ocp1FeJejOlNbP4O1U+mnNAIizG76iq1Nb0yI8RCVa04V+3X9DhNes
dl5dCBLM4jA342BD15tr5wud4g5VkE6u0q2+ulCg3emJloffExLAVnp2aLiWUVEG1HqFc7Rb15h6
a4vscOqUQdMlwHdgPrIODDVDR1PDYVAIraZWA5zkzawe3SsDXKfmtmZvNh0S5XxiA+VBRDQHywOJ
Helh0jkDeM+39/XOAduU90uEo9vuAzrmp3d7NBGGRGj0zOeAN7qYaWVFX5QElgcASzLhYqFbgDAa
/jlQcdDRoVaRMrVs1ic5AKiQUozTyWn0XB9ItmGPytEgWDMEWFg+GJsZFIlqJ1IfYSqcMgzV8Zkw
1Cp4oQ0dnJjSRMrNq/drwzQuISF2Q6O0bObfFsHhg+orBU/2+23FqP0F1Mgf86jYDpDz7gbYNnSP
6G1OyUWoxgJdYnMXTEw7s8ivl30Z4werw7d0bApzmHpmIJxOFI4IQ41rDq9UO5iPxc68jfiw28Mq
gueCpZ+CLjMM0PAyudiEyygp0ghM6ctuQPe9hkWqFTNor7ARoqcjEJlfUOXm5h7Zjd4WR/tDj4Si
DrKfCSzglA4ZCwnOXO4av3Gc7f6Os/c47R0X7zA/Qcg5bNDDgD9qVo1eMcSmRPMwrpZnR/eRRZZY
yWp0gelnyaiXWCKf/Xv8ZFJ6vaU4jk3YNR8Hg9HpT8yOhXryRoOUo102CiSwYLNfPXi3QLcV2F8o
81I7+Db3Bed+alKmSHPu7YikBuOJ1yiNPwy/Jv4UKDmbQLRt5yajNAEErDYVj/C1uM6fw0M7md81
hZCLGeF5QxI6qTg8sfrkBXPuYNfS5M8TOXNICEhM0Ie8ilAUFEDCvM2jmZQN2LceLyTarS0kqQBW
mSXNiZYzSQlRgdgk3erw2KDs+kTEFuSCyE1PY1Ah525tfAhv7IM1JFEwX5b6R++zNSB3qMdPrz6E
rS68QQ9/kd5R7RncoUQjQEjMG0oowHFo5JFGQw9Ag4MZzrzJFiqD/sQKwR1AWlc1GiXgdwwIOxwl
sGvPvZOnMSNc6KsIoVunGBGQpdDu3gUUEycqyQp74Dzbw8HVwBW9O6XlI572rxicYSU+j84jovpG
h88vUg1p0E87N8wdUUtRb7z5p7/GBr6FVvoy89/mge4NGVDRuhe6ITNZGFGugCt7gKchyVTtlPLx
bLfc/O2Wz9mHWq9eaujaE9oLNCHf/Lfa3g9nos4m8gJk5meURK89/p8/uUhygBk5qiVrKH4Ivbhy
3towJqrMnnu7skkmgR1grJ/dwL+fQlSJT6GSpis1BAVsjLllX7UdlAgJPxFf2jui7Fh161D+VIlx
9TOUebdUkhgtCIm4I7icwi+IFZqRRAn0xvjiioYM0PdGMxFkTA1J9wTByC2/bjhpXeCFSI3p4JD0
GzENutU9/DD9PuhCwciIsICewjKhcan/asQX1J/3g2kLql60ETRBCGQbRiE6EMDaGRBAZf3c4yiT
z4kR/uacWZqUP0s9OEjfEU+VpxsiRe+wBFUgulWXEhpFXwJ2puD1EN7ITe/x4lCXXuhPsRGTThlg
EKWl7B86K5X4EN4jqmvRtD/tN/w6v7azwiKNk9l0AlLUrxJJb0AMAi6h7l2jILGko38ygVisP0a/
Q54JiGCLMMDX1v1Tk7N4IjeWATwBAwxAGT/8Uqx9NSZXY47KX4lieS57qWhOmsMvQkXDUcPaARuQ
0X4LeUGLv2bAAMijJ4elZAdB1ERv1ZuKzXnV5PNUyrsbAl2F4Vxfw7eE2X+uBqvBAJwOf53Lflc5
kGkLYxBUraABIIkxV+pgsO8BlVaxacfvmgjlIkJ/PpnrGgQdEEQi3xOEgCa/uLjAHrN7Y8CntBji
o9HhT7tXw5/DlG284OIZDEIhrxNAobqtwaAVtFoD/StNMhrceCMtRh79ANq0TUqgLB5jSmBy4T3k
kUOmQcO2SJD+RoCdRg4oaJp3woOzyGww5pup+1sNOhkMGmRreDe4Yr1wAZw5yaLujehtrN/GknWD
0gAwa9GE0L/biaKIPcHFhVvWxJ/PJ/nmhL3IF2gPx1p6YQ+AeqXGipvRIuo86CDqZAi44r+MAQOp
fqhbp9zLF7MqHRaJ+gb/SVcm2/3qqiFBRAGDPSHKMqvgcffaIvSWuSRtHCzxm6vW68Vghq5Ct1az
9cS3bf1O2xmEGuyzvClPX1JAjN++0k1kK/rlFtnt6h2hOnLgI1+s1oMmjqSZBCDRDeiV4duQWsjT
FlQbXDN/5TXlxRknZBdsAqa1QF1hKbS6PAUGPvUMcNFsSr0EFvEnW+1cZ1BH1g24wEEgnhiWAi4Q
5UtP00q0rrE8FC96EjpisjR7ED/UDD0KoxPtzCgidcheLzpVegzgrsEaSG1I/68jxt/oztS/5/95
enSAhAlhK04YOraYiuG9qJHxjidqoL9PoDKcvXYIvoBdo8mGQBK4DeXZiKhTpNFkXZmCGXL3LDHf
1MaqsNS60g8hCThEr8ZKplZu8f/acXcvrorRWpQSWyUDSNAy4qmzJDqu2ii6SIIXmvba9HNO/yTu
PIU9o8ETRRgP7TECSO40jvsfQ3XvxF4v+8gfgXqQnOrXwomzZpMl/4vibtGMtbDamiSGcINWWDI+
GUtQ8AoMQqqbyCEcBK3AG5+Mv9V87odP1EhPxrjFCRzIK5Dr8Z0URbjSyVw7Vxen58GDaxi0UzEA
hPjcAlCN/181hnCKoKdAlfWZx+9zn7pTbp+VqjG44rOj53oUkwkbhpea0xmEhtPOc8KgdNuqWZPa
YjWwpEIovY12xehiT+a6jCKrqj0KpI7aCLxxTOiZ7r+9IbfJlQJWZxtCaYwfZcl57iwFEDBgUkgN
64eEreLvYpcSm0UbDljash9pwW8ei23xLpZtIlP7NeZ6CNIElk516I0XwcuwgxarV/errBsHHOmP
Bj8EEIDdceAjHlY3zhk+FneiB6hP0CGWhcgMbGosBnzAx/ZoWYzHAdUJWvja/S8Hk02jYOpAcGqH
7HoG3Rl2x4JC+fZtw/HKbjkbyx/SDtiXFcU4k6tB1+holFus+5ziPJd+Ndn7WGltEa322VwFi1XL
CRmV4Ju4mm69xWMl41S/Vy9ZWVkEsD3eyQM3AXSuCjrsd/aimhHLWuinjsZyeQBpr5cG+bXR9EvP
nKIZv8v1aSvqrMpQ/dvzc1yRExATNWE3AloOqZMx5pqkHi5vAI5rtWIKiBf4sAkPTI9MMc6cG8NX
4LcWmmc9GMGRm2Jwf7hlxTBwIXoAfwTdy+tg85dHYQp+pK0JhPR1NKd5p3R3CPf558NzxUJgFL8w
OWFbZUpTlNgEpYvZ5HsmUqzNchdsq/Y7atBSazxb11mJURA6GRjKiCPNcuiw/ewd2El8SX+5RFen
I39YYjF+R3jSnYc8CdwK5pCbHwyQpwCp8zAWmYNx5Od1nl9WfG3GE+Sxwe3FbMKTpwiCi5MTzGIF
LYU+A3AVmITBwPvjNWBDZGeIaopcRqyYUpe17PcVhBB98wu5NzqBnc7L7rB5cHlRZoq4qk6fPwep
NHnzIC+cve7H7AKPXA83gCHZ4n+9IWkBOFIaGjh77Ycf9lDP5hcCTLFvnG12SBYCcNCwHbIP8jva
i4QMMhr/DIfNqAsveU8gfpyTeCmzEeNYeeIslzxWqD1xQNBmS99p636BiCSuzPoRmMXZdFDekAFC
G5AgRy88vEIYfcmcbjrU1eTM7j6qwVO6jSjnvOwXXanl2hUCcw2rCbBK/iECuJj59scAucMfcSH/
uxuugpao1Kn9ySTugq2Fre3TXmuj85ymjAlwy51Ov9OXtQJPy9uXJWPJKhQMwgLZ+N8vbkuuBnil
sQQnyxd0Yh1K2Rid398vJdo0HflzCLmh9AO7YzX/Zj1Pz2FxMBYL+FKYv8uZVFn/30Mbzs0OJHuK
HjWnJ2XgYDdEnIIxjZM91yPQ2vB02B28Qj9W0AZC9f8tKmPI32IstOgQJfIRcw6CtgO88dq2+yY9
a36Ao8sGxk8wFz/XqZSF1+dkPj/Ko0A97co/6xslWohwEJ+peyNliBRkbSmYbuF6/kW5hDrsfIIa
s8P50R5Y5hyMSiBMLZHSz3TKKjZw7ZPJfA7+AOF1ro+HlqAFyTu0IX8mSpR2bAk+nPpKFgfZsiAk
8Ozlm7nhUfeXEaZeVkl2CTQadxDHNyuOuzVCYwWlWdQAOJhOruHb7EMeJHeu0+r7+nm2t4JlWEQY
soHtlvhYw6UUHtUizW6YdS/ZZRdOAffipXSbX7RSbtYSOUZ4/rJjhI0AwMbvehzcxP977kQw0Ykj
PDqHUt+VMwiiIPnnEfOQO2mHMgFMbinflrY1nqrhVBBDvJT3aOpanp4SBvghPXhuEK9ABYfLp61u
1JAxuyr2hdlWPgdU588DIYXXygxuHEc/K1Gz5Bhl5WQl9TwU5N8AzUnoUx/2sy16/lGkm4jxQUud
IU6RvK4irYcVCaaeWU15Yxm1CZBfLWvIivKdEx+ZL/k7fb64YLjkLcaedZfUubyJjB/lAkrXOfYo
24+gi9V7cxn6y2yDxGCoycE6E3winRo+4sREhH7R+mAKdQfsi1SGT4B1kzP2ANgAtIHD5bqjoQJG
rkI/dOZY6ujOiZDgkeTZMorZAnjGwLXSHwIaQqC2EhV5Nu13qklk5jx42TxOv1w94Fp+UySv5F8y
7gDBBl8KwwfoRzCSyYBQFoeqIPij2RISe8bwoSYAZcUWxdX2NkECW+lOOtJTUCEAF+GIhCYK9B8h
F9VvBu1iKsSjd78+OnbqGBTCVblqMF+AhP4FpbiU7FD/nBWDkf+772lz2YnIz3QjXL7wwRRLzVM3
8bf2+mIq8lyzDbTOBJjyxdpe0mXTLRI5rgZE2DG/upgR7ISepf4Od75SqIlZ2rCoWhi5KN2WaIOY
0ysDzvi9eOT93Wja7y6XBCaEOnbqc2ofnFpCQUJj7bbsErraj0putGsps5H0UHEFr4anwGCzzWUu
mLuk2xJfQFYco4r/iOsTrdA32EBPpV2iGYs3tuHD4ATw/1dL0p5QC0MVtmcq4wAtF5yDFpsZBjKD
PjC+r5QluwcTKQJeJ7MBX8lwOJzNUDzj9bEZqNgwxQHuGORxCeS9NiiNtP8TN5l/eZ3E0jfv7TVW
TFK4+rUz63hYTRvoyGpDF2wm9Pl/xU8VEj0FkV+LJzX/Bc6y1SDfyxaejYm6jy2k9+JlBJlX1Zl9
M32dPRGFXUSARzMgeKJi1mMmy2Pil7h/oec4h4qCrV6x2dni4Ra/s16vociI9FJejglsHs2V5z0t
j7d6LWbSFJhmgYzOgkLv3/NVHKkcSHevVYCpjlcJXglEqYDZXqxPK2d/WvwOAujA2A1GcEndZM2l
1YVbZ8AsZyWoPiY2moZMkcAjRYahZ6LlVb2FYARoEWP+bSqgbCh9pcy6oqSQtJsdyYZUEpPg2CC/
Y6SgAZJpyy+q7t0cfwYrCwRRwQBs7N6s9XLc0PxfuIoloHspAKqO9y/UE8MZFGkE5UA4sGpKP3eo
r/K7UyYG/4WFmssPwREFau7KUadGSC0dWgVNCykO4CwxK9HkaJyZelgpKCwrKNxTeRHidK6ImuSH
s6R4QJH/JOJ0Qx6FZK1FY0pmfTIZiL6qbg0UMV6b2D/5bJ0U5c7aR2yXC3eAy/IZM1SkAOUtP/Hz
7p1dK3vP2ySgxb/OrwYm/ODovSyczznOYgr64PtuYnSzqxoWoaQv4tPKrSo4+w87bT7/mYMVI4bt
h5t4mNbMAsQ72DUBJSkDx4o3+G7ZcTTtzKKjlZkyrbFg12LrZXEJDhh9/BU1ZZG+lu/Trg4bRhzF
Ew3KgSH8hT8rllSmnxEaRcNa6q3XYs5Gp1+hA47EVutwSv9aLw31IE+sgIODkRWGyEIVgmVpFYtM
WCWPoGc2GCRKexsGq8Z4Jn9K4diANYQUVnGPyq26m8RoiYdt2l4ANntm257pdjwaR47CWUaFIUdd
kJ/TE/OJp8QNoce6WtztRaHX0PfNJ19P2XmO8VRh+ReLMnnOE2x2mTsLBvLWLk6vCVbMwn2uCAZX
WQaE9btjkbXxSzwvToAKEMLzfrjEUFcS6hOhQAv8+aeJooNqfnq0tESYCj2NFVfCgkP8qWVpsLUv
cG9UmSHiev254o9Gjw4L22eXrdid0EEFEOW1dYYZVBmnF7+1ajjdgP8CAMKLcfr4OsuvLxuL/sid
HlVcc+AMDApo6DKOzRAep1qwc7vSKQD9AFp7KZvTiAJxwrIvGN9NIdOmhH9wynBQEKfP7ig+RIgg
hHf4mUK6GRsKzPfoGdWExIP79BJcgmcP6V5a20f4OxjfyF43hxLwQO/Ui1pOnBJ/nnsMMkEN23/5
nwmSobw+EKkw2hDcB+WoGEEPRYU5BTQLFcuZF43dII/sAaR06A/DoQdejnI/1+2yuSkMUT6jAqFQ
Bith/ww8aZdJPgaTTeYNVDH6EBH8jA2YUEcRdU2ZJQUgnRXtbTiKVJrk152ZXEXNjOF3J3NyZYWe
PIqCsp4c7rDsJuDWiqjj0uXK6mFWzlc2X3SFgSy6RyL0my22UABzcIPuUAtX1lKH9oP1Bam5yxx9
atM65ac0JRdjfxRH+WxeBRDwSOrlRPXmMtJZqi3Aq3K0n9ytBuw+YDOzNIiS1Lm9JG5QuAcRF7aZ
m+KC3s1NkJW19Ialog+SOBldRRUKfHRMmN7JNrK8H7FltckH/U47hjMiPlUSe8IFg/HClcvkYcAU
GegUcMWsTUJE8AvHdToUEFds1oo0Ud+Fn4Jr6BOp6Eq4yKkm+/wZTOKgAswYioXId4IgGAd/lCmy
4o8ODFEd+3WLyips0kMyxO6O4QBVx6mPD/VgaDx2N0Alf49It3VmMkYnRlVa1b8IVxhyoJHLseOn
s7ROth9pQkLUHX+3bT5XtxBsQ93Fiymm3+i9lErEpsDOJ6TiW92ziW4h/7ajnvYrWikc0ndQ+fl3
t7CRUhDWXlPqopxU7lyR8NEksYQQCvuwNymv4B14W4HfSRb5bJVkMM/ZiJ28kNZExTsWkuxVX6zY
jgElB7AU1C2Zu0OW0ADm3gsW+DZu0M7+/FfVKTIDseUN/2wJa0YWA589q0/15ciTAcRi3fsho1Fc
sA4FpYVfGHtVWk2Fi3X7gs5SMUAG7JV5KRoKGFz5bAqrHd0cVx14QaCYh4DlQDy6ksCCJr+VR/Of
wUqO9+jJ+dLhZHSdKTOnrN8Zn4f7K5sK794QX9qCwIPkgMHtKWokaockTTJxfAYj+dkLjdlWlXlW
D20IHIYcCRSg8dPWfEYN0akGZBAr2OMAzk75lKmTgtfcA+lHhbnmlsrtUsO+ve3Xzj42mk9Gps0N
5P5ELADZkIml9A8NM/qMMALdjAeadRtn/2nXGm0A+Hvo6kqaxt4fISLVP8Wq/fvneW7xz5RhzLv9
wjR80Q8wjoMbphJjGdbd6pHTsEflbQeUd8/oEmZBoTGUSJwwdMV4acq2hP9Enxsv9++BaFcrAD/3
twr6w/D3SGgK85jYhGz9BjZP9mSXxcxH++oPFa3EcVblpQCToaF40vL3OoGI3FKWhQ4YlDfz2eaS
4U+9OD2ig3XRGwB/uKHloI4HdKHgU+/m13lxjstN5Wxz7XBGZYxwQpQUT9g0WVDczb5XEWGIpyW7
hLUyO5JfI9AzvzOOrCOhMyjyII0yIsJEfk2MjNsHl0+kJztRUstWXVJI52hz4gNgJ/mC0FbUrQwn
pZuQOjD2tBs2043MHrlnyl6AyZ5wcH2h4N9DsdFA2kNaMinVLQhGKdvA4Kvajc4D30fYn1kMFpb/
/Y61jjbCMMGZB/iOrjP6Hu/1g8rKut4vQTzj53z4/AbP/gsE9bF/GN4hn9gNiTPn55aGdX92qArq
TK3FlBHWgzFeHFsH/zK8gYbSPSdtvDpgUfhXezn/4f0SkV93SyNQv+gF08FbqRGejIAZCtnAvuaT
SoD/C1YWJ+mB/oKxn0cD/U8mLFuctJG9AeF5xE7LUGrA6cXM157Z1mOXuADQ5A0ALPBzQFZFqpNg
bDE/RI90q5PBlinKNzxlv/xClSi9Ilp6pBF9NVx+j0qPiz4S4+yUVH6xoaqe63573e63cRvazRUa
TR2m3hn97VHm/dUc5Kzkpe+zl6cGdBEzpXxTRZeT/bOFMj8yIbSYjdm3eSF3eUiOxPBCRdOgR/8/
AjE0mpn/Z+sznZG5ODksNTkVr/2uQ/+uWoZW+ksWgTOjYc2fUKDGc/0zd4TitBxoNuidKrllRWwi
v39xrbgqZMJ/NVZdKnGsys+rFtXEC0ZK+fkvSx8zl+l/AVWprI6thx4Lk46FHf/7Gfyh+nw5Y/D3
N/YI1eUYVB7RzdHJY7dT++vrUhQKaIZbrfoHswbytYo3k468j14N0k0Vf1dHM5zTKKG/iuFQToBm
PE4Mb/dLExSiqpvBX7WEHtVRSdvaxXXOKUmVK6s9tbUJT8bsD1Zw/g1VV5ILHgq6kcdRnXOVl/ok
E2El4JpISiPOw/wrvY2Io81iK1FQLEIIkYDYa/g3b9v7gSQ42EAs9EoBVWvjAq3O/K/87e9hEKkT
X3PRCvr06PTjMk9yw3JyoiSWx9FD0C3NiyxRSlKkETw27NPou38gERjadN1Nxg2gUWUdHL06W/ti
9mFj+DB4p6D+ZUHOy3bJg5Wk4lTgY1Vx4gq0cJg7/opy/MOiX6MNf1btdy6fXmAx5bXOJmU33fSR
cDMqxZh/CRsA6OfMwBIEINW+TwAaMVfUq8d17qqzWZQ6R8IHGPWCE7R2+9FuVg23AyCi9YuRh2qy
/VjXnV3AwHe30q6GpfHRy23M2xoFiMsYvXYAPQv4kRrIwhMTADj9j6gz21JVabbwEzmGvXIrIiqI
qNjeONRSsW+wf/rzzWTt/2wsV+0qSyHJjIyYMWOGfWjvKWg0+yBtpYQQgerj0ILgLDu6MTqAlo7R
nqZKGC+8jSL16u+GRTAqqgkj2+xOZsg2KjuAHFHzMHsPJUT4HeY/4GT2AeUO0HT6GX5aEISgYr1i
arpv5zbF5v2i8wD/VNMGtNO9WxsFkQa0nsYv4l/6fiH19Gvd2nrJLodQRwptvjktbVZyr+RQynXR
gLKye3PH4wYoUtvRCwgwd9McDtptMpVvM+QpvkkvNYgwyh1b9Tu8HAsAijoRdPJjKnzKNF1K2Hao
TAryzQ9WIHiN++tjDfkMl2hOizocz2uBb9ASekqAYGi/kuuW5v81DbEXQtoTeJqcI6ZeS4lQmWZY
zDW1n0JfFr82tdzHQc5LOnRMQsFcQYd8zQoL4GdXF/lq/WbBvvPzo3eu9Qq39/CrQrowX4zu4JNw
ZGN4es7pNL7lyBbRKpIBfT2gGFZhkNjlDPnNao4EtJLn2c/w+kfL7LKdv4/IE6BT+9XjTldV4gfe
GCIPOcJ5jbgPUg/vz4Oo74aaIpEKxEdR5v89UwycPUvOmucCeulEpTQV++m5WrXL9BwAPoVz5z7P
7mPromZdYeem4RYpAov+Mc7l59zMo5Jpo+Rcpvaf7OB7QwddivIkVQ5t+UBvDP8Fx2xIdXkF7u7e
cvOt8yBGJ2kEEoxSQxzOqVLODMq9C6Vih1Gxl+siJRwgKhMOh8o5/ResvAG3uDK+4tqfIECQb4Ow
5kXPeyG0peSDLKcsyhuXq/jGiD5QkkDjBGERNj0gdeQWXrUTatZzJ5erwaSWTjd1bHe7WLUv8IIa
+02Bojla4q22FxfOLtMOEUhK6rY15Lvv0+LfOwBX3nc/vVt/PnhOEU26E/JRFkhPmDZORRLgATNu
Kveia5lCGu0FYj9ALAILJzmDWHkkKocyDtoemXKEBjumG/GEuz6Trs8iOflzgsU0QLVUf15p4KZF
4XGU1F2TVdEKEjFHGCc7BStd/oChO/FJclm0WaUbWhk5BOl2HfiZpukSNAQ6GPiMkDblDUG9xF8H
zszV+6yYPmHc2Peh9Jf5CcXjhnojsP0MAH32C9ypcgel9WNtolmx+RTsa5b2K/SfvFMdRbcBK+xU
y3Uqy3ZtKygQcyLcxwSodun9tMEeskrdMqBkrA6wZGjUwlIhlonSnD38KSUztbLSGyuMKk2qQFAs
tqpHuwpB9wBvtMQKAj8Y8T5XVD6hV4OGhhfCOfh4r1quSzcQ1A3iv++UwvfzqNq4wGtGCrj5Gdyn
Jb9M5RAl/rNkCBvw1S3FzoumBxXkoigwvP3sd86u3muf1dw9Rzd3TO/HV01dkZkGhGpVt7Lago2W
mvAhNq+lijU2LEoE3wh2Z9CGqv6Oxj9sN3ZmybzDsMiPTHFiad+mrEbhbFRsCZdFpqhUr7SQNYAt
x0RXojfNun+0j7GL6VlEP/0/MMmkdxgk48QrTXbIGWACqFZ8DbAG1GhUCEOYZ+14DNcTPB2c0avE
6ATTDrKFygQRKDATtYhd6i8X9JIDeGWUaMGBJ15m4gGPlKtKoVwo1ODCth2qfR/NLZXm8Si/+nlP
5A/quRNWd7ckSXFYH9bFiJvBWr8tPzSN637YPAmDAWIUVt8jWqTSSkEOzxt+J8YPmQIgIxO8U9FV
bYuimMFQ3cRAiMnr4lGWMB0b84TVqRqmpJ6p4KW1E6RMqAdfFMepu4tE0RJJ647WNdjZxOoWVjla
labYrJZF6loo+1RBEOPln6iTg3fYejpYMVoycCB6zOgqFbAUnJNCTKBFHG/7L2gHU2cPZrmt5THC
WNphMrquM3/7HhavBEZDHhXKNsL9g/sQM1yYYOxW2VnB+/YutAzoHnq/HjHJOJmW2/ngOSrOTqTP
f6QyuvNZ0vxQDLzP15hnUMggQh7DiMLO3hP1GlhM7eKsHCD02Xwvv314U1nuYYhpepOIem/yvcJq
e6udp9y70+b8V/Y5GwsRPsLh8E0VlbU6zlHdrD2WlPTcl7vZrv0EcuxAfu1X0S6tDiret1NasaYf
9CRAgQglQhap1UW8NXw1ykQT85Bi/IAzy7N6yJf2EUFoPzsfRG4KS7BJDx+Gmh2iIvpg3jronWNQ
vdeIwJ2Omcg5TCxq1SqrH/oXaLe6IA1N4hfK7WZXshErynJ6FmrbANiTL9ARS9S1SHXt2tBSwUNC
iM7ETwVt979WLlqVafaxD3atknsflHC/Xs4cyeySizS4Ey+OwXWx713817I6JdTsX9Ds3XJbfXVs
udoV5CxKdF78wNdrPviwCsVJpYDmNt1jky4A+MiU17RfDv3mwmqjHO0hXzc+dgFJ19e4PPksXqMS
Xskcrs55/Y2e3bxhrl/a3y6YffM6qthHOlZf7cFgGATtaRW0GohF0kO3Os0UA9rDjGPITNF1rIPG
aG8wKtqj7esFhHGnUL0fY6ligIncgExVpauYkPIC5O4rjYgsKpN1144SNhWRjJWFTp1ChK5GxcWv
We7Gq1PL6lQm8xAtyVF5kemVaeiStWrTMdyqVRpUzFtrjDE/l142LQx/XZrOWcPXqeZs/cya7S1B
NAyoBzkiellQgAAnvlArEn3TTwInHkAAwTF6cfeA/erE6HrMcoQV6i7/+9Vv69wyDTFOnxqagfdz
jSLX7/q7tpbPGQr+GJ8TF7UnM4uAGBu/HEGlcGBLO6jS0Lru5t9aB4/Yhgwc4WZrN1QORYkIoiNM
WPe9liI6KRJKM1PSNSl+kBbSW+Sv+oI4yN8QAXgV7z6iq/utQzTeFIeF0m3tPxziiCo7kBCDqIbz
Cqv6uXiPYA3hpEnfi7zKyBuhpM3FSTzemhyn15GlXAatxqnpGWmECP26N/raoAL4O6ijdwwm26mW
6rdetnNA1fgcatembwlldBf6pVHPBF9X5/4N7gZcR8XeO5yoMM358XR7rudHj7DSLHkJQ+hZy2SW
GWfG+Gsewf/ppPj/nehxnt7/7n/Xv922hphu8mjQn42ijcrL5bEroASi59IJMdF/jzyqQyhP7pzH
3+OPkoU3yJx5lJFbgwaYr1diBzZ/8qnfI352j+6RRdst88giplytw5MDNWMPSp+LlIehj0y2GCwV
u/to5CgrMo8TIC3SA2U5sTygoOGy3hb5jbWyVhhTpSqOEPJFLrtHeQTCA97nHP6oTKDqJNCOcaoT
lFl3PX6x2pGRb8KpOzu3s8Oujpf7vwfOMHoY1K/vjk28arwJ+Gp4kjzYJf9ui8wqs0qo36LmAFqc
pVLj2+LCUVlZiXOGS4+NMEQCjCe9C7cbqltwQfeos0u3PYsg24OCVxYner1Uu1JpRzZBrFtqlv6O
0/t0v8osS9w5Ss2RazlBmJCvuDfujgmfDUJA82I8PNGexV8Vx5hONwG3FFcNpNBRRPdfKYBCb6ll
CeBQQksgyLZ5w0dM4QEAlBG/M1Ro+Q8GUpT2xZdUY7pb4msoNYDkHpx86oVr19kAThwgzMOfQcvL
2h4v8GCxiA4jF0QnZ8H3FEp0ZWdX5kJYREp6WApBWZNHxoigEdEk8qcdrxCTigPQTSoX0ERAYQXx
G/FmhDz9P5SB91DrTI4okQmSnC1nvE6Ilbips1ljhrnbOqx0EWNZ045Ba1YVm0cZxWo6WANq8KXU
4GpHhjUFnZM6si4iiCE5xo9IVxBGkUNGPElJVWH2RNrYLUKotbI5S4WuqPWEszwZJTw4GZA1IXlf
ZDx+zw/xnxXWGtfa7ZN+DJWUDFEpgm0C5JIgMnab7G/ojBwRqFLQo9CnSuhDV+ovelW0R6BwItNV
mccc3T0xyeXW0H7wO2LO80AdhucTcf1PTf6Apa8RgnmUnbKeaP9K7WG+hm90JGO1OPSVubsiOkoV
TMnhGU8iYUZX4vp3lIC8UTlS2OF8OyxN5n5mld+gIZrdFBG8YMVlVlDfEYspbhCZgQRK3Qhy3CCJ
yYL4mxdD8bzIMaE2ZGfzQbv+cxH/ZfBd4/p7pOVamVCfTs8RRPkIVDP0izJxq7XKbqjAZHHz17wH
6wuP+kVfpaJdmVTQCRC68sSTI648nCn/zG/o+0mNio6E9Sn1FmtFpyTQRBy3wuSyOEE4LUzwtrnM
4oYn/lZvQ9YTxOY2Un3OZZHw1jodc1a8Irt5szg3fHdZlMi8KieqhauvO/poFxre1S8LWR/iZqIB
rl2vu9Aj5+4nDFwbb61EQe8OhFUHybq8whAuTaVDuM1xeAiAeQKicYTuAgJ3/MI4RGNhx6vRF8D5
pMuyr0uyGJbshg7u1CG17ipnDRmzQ5BjVCfWCncOw1NkzIlHWNEwWbhHZ4dnWiBeAKBUj3djjwP6
AePZ2TpZDGFpQiTApfJIMg7e6jbbJLKnaSZFOz9bI07IoB6aYJsm0L+iicLLzIPv+QQ80+yGJ76l
A+aPNpj0HJyUJnJ3J9xGHnwIkRLDsg0q3bNpYlHt5HvljoXc647+R6eG9G22S9Y7fSeebS4oEymp
vPVKT5ttSy6HGmfwxcat1BtLC6iOjZ8gSJCReAlMcL4QvgFlwBx6VjOmjMmN2zNY/TPB0Gk+X68l
P9AtwPUwHBLsnt5BjRn3ZGhGZ6Eqx4j+8gN6f4GDDC8LOGcQTetvWB/rgOQUCTHyXq6sBzQexw9h
vuyAVGEeYAMuLgQfSRn+SG3DShs9F8xOGpmRY49DkDhzG+4J0jlmvh2jCm0mmd145Az2JxvyDbOE
B4AL1LU5UT07Ef07ibv+u9MZkhT0G+NGKMGwCxSJSx+INHLrZgg9d8OYFHfkQ517iiwL1FJ63Twz
XwXX/ianf8jobQR6gEuTGUBCpXdGV3wMeGQchoLSpga1lWnqYHwRjFfd1rX+C4lNOTZp4gChLsS6
EP/c14Yle9Gmjpk0mGoR3iDENMVFRejBuaE72VDnQiWEUtRCmZ+sbXgXj3oBEMGgGchimHMWJGIA
OhTzKfPKO6pmw0EnGSloxQL6JpLm4gRNCP9VuQpGDluurCFeA86U8GdtnoItygyXwHZEM7DCB7Md
p2Qx5QBSapw4oRoFjYO2XsXmP04zLflh1gBB/rfBplVRKDZC7cnAqNKRG3y6IoK8excUMMR20s2A
igtAu8RLrIoJ5RSYgdrsWOzM7pmAH+XeBHgo3bQUnSBNzgjk0QHEpBS6qT8XRexuyEECqwV4sTyg
V6uKQ5WaiBEBCNH7RIAQYmRk3RlKIQ4g3wZrKE0+8CSVghAbQXRbracqh+VTSOoncOtoTZh4tMGL
+Z0+J81kwZqw5Xf9IP0LtAe1Ah5XJl+wrgVpR7dNB9DbPyCfohAx8eSZyNlI4xGh7HpTFjaxyom3
FW9BF628QgUi2xsiW9XUSuin6aUKCBLekVZ5UETIMEo4vEizTFHZ4lALn6Q4RWkiSQhYi20L6CxN
/29REmesiUKVmS6Tmdbg6NTFjAdTZkhEOxdpLaEwQcNCF1ZYHfJUhAb/y+Rz3nhCN0+UD90PJRZg
W9VAj8UZ45JxvLhc3V+Tq/mX1wiVKlXClKyN5pHcNN1+EQLItEsGhFlAilZTV4VuIrmqTFS3lTEE
2mJeijtiaCU835G1yCDqyprlqpkJUF3Si1ritZpR1mmkY39KS17I54oqoIaOikZSQEoA9otiINDk
xlIDLWLil+Fk5+NtwBHY8jTUFWpDZYknI2aLCrWovph0ZkxSOFwtZac4CwiRQJs0tuSkcBJ6uYk4
NYnaW3I87fPkCsQlBqfogRZVMZAXOXY0fN1zLJTfuZJT39DapHbtYGz+DrV6T/ND88QwW0WC7pIx
8EYw0rU1nFQ3IlIt9ztaIidPDk/5dQV6uVp3SWUc2LHOCFqZSe/hna5W6xjMU8xqzUmuI0rz8ibj
Riz5L64mtIYmUVuTLlMyjQi3k3Ki6cTuruRdkt0lIY6MoL5ELoVmSpL8iftbLJLpJOQn8SudYUOu
MLlDPh/nkzlh0WxdZ8q5spyo0+FQLUAO+iqYcZqsShfPqRadQEtEfpF3S4dl87kP+ljoU0V/06Hf
pu9tlmI4r9+zJvAVwkrqRx0XtFRRWaBRUuISMztHuIM61KFVi/nSIwuC+Eua92fx/ynBnpaMyX5b
SMT8Gtz8pdJqej/ehd4RpuBB58z9oExnwisgl2ZULAMVqUf9hygSFbIFIjxpdWvc6Q7qKVEITcdQ
UwT92BUuJcNp6nQEXsN5I5lMjUk3Ysbxxiw9E9AgUs+7mbwk1NgeMczgbrcHNrRoSow3YmZAdt+7
T/6isaQ8TRccdRuRYafD0GlOUo5UhmmouOdtU5Rb4hzNwjL3n3mCkaPiBqwc9gRcQd0xnFfmhhwW
tLap3kRWktXch8QqHOJ/ODwEHKBHoDCRlXSVTDQtRP1ZYphRoGZ0X4LXoNWpOERkJ4qLfQuPQ/Qc
nAlOWlEKn8n8Qthbk0RcD2W8Wa9Udmsa02OWxWaqr1iqPJjv6dCyF7i6TcwBTiju9lMwVPl5cZxk
qQTCay4KDEqTttB/4Sp11qKTljmYX3hAUkMlUwu354YVV+5AmNO8PTsyTVQuIn6+ypBl+KtQXy34
bHTdFL3O3dO/UOmikdkVy4En3qqpeWS4l+JLGDOqmaFpP0Lqghv8aEB/iyTCiWIPJ6wrkXFXBp6k
T7ICpCz78YjerpNkVnzr12RKL2uyuO4nyqDE4EMegQxPLqF5Gq5YX9wOBht2y6dGeV1QwGGBbsLn
e4Ux3egol6YRpk83Wh/g4uef6JoYILcdXokKAKmRNSPqKPcpovl7BkAXmVwI2BDvHEiRpCmPYyEg
gIGQeGPFKd9Bfo8ep40r/wMm0FsDQdPQMrFsZIFDOlvOgXvvEX9R5nZlu7SeP7z6VnW565cPTT4T
Lxu92qhwnJV/3Q82Wu6mojbcywJnRNwTgnMoBIRaQByBZI7/dkTj/OAA/ia/yWVUWn03J0ANhRyX
RQbU6djeR7iahO8W+tLy5Q/BNWmVc53C032OYvvNFEEBQHEWiZGYwmYdin4sGqyLUFnp3lDOeEz3
NkLX7KA43gO5jdQAoOW8rfdS85umg2VYxM4TH1BQAHeHAk75l2wJFExu2T6Wus2iC+ol2CmogNIA
15ap9REJvyMvr/qEM39i1Sla8jxsBEbsxuYAdwUvtJ4dn+lkR7cjzEBvItOksJ03kUqwUvzbnniI
kCxg5WlRp0wKilxgDO7abIkzAgulAYwHyy4G3AsbYFu/unf30LAg2OvAW5gs+U9T80JLH9BP7Kv+
zY0vNtQiLpfzxg9J2agaAAxQbM+wBqoOUJGbzL8sXkpkVbk+3e3YnG/91KlhuZFGo70WNhGHkTm8
xBhFJk/xn+fI8oACJeKexSW1FD5NOmSsWNCAMOUWFynrxPBitCgT5cphLdTZkFKcZLXSotfrDS8T
51QDxrihWN/4kDFk941wMQWAsg9LxYDYaxld7IhEBalOVp05GGD4f7JZSCiU631ZlFudHfNRC9l/
aSXEZpoaHZkf3WgdsokUItVV7Fqis5kKlBLSc5a3LA7B+2siHhdhBKOGCnJfwAFK2TSqotCMMMTg
iTwCvG9MC/Q0VN3/SyeKIA+hTu0NofWiQk6hYg9XxsN/4A4kGOncEgjT3vzRloT4kGrrDpMYd6Vq
jzyU0/Eh2BPYAPbqeMQoxo3UYDKBZD119Zo8WEeccHEfXchEbjAkUnJ819jz9FWf2mMZU5EYDzQA
uvEy6uA6cIAqDLuuUkepIf5Q1j7gvItHJIZzah+z0Ji1j6YuJ9CYDLhWVJdSTK04bY2qn0vLS+Sx
6tAfaFJzMUwizTu5AtohmIUdWVY5IKn3wYjK++r94ZQpwFM7DLbWr00LFJXZM+fT7ewR10691K2U
ddZaCsHgQtHzxZhiyjAx09pAfTR/BljP9kMnUT6R97nVZnLDE4c1tYlpW/KlH8zZnkCt/1euYE4Z
D4D3OeDmMftxPHH6eNvujA2dqSl3LVwDB9KySk6RPn76s6du2M8QslCGyIgj7s6deNUAJcHsWBLn
gxkEDYSGQrbm1jvBLUWyj2dZnwfgYZdElXbxHb/XvCIr1xYV5ASzAYT+15qPisPlZ1BBDP4Oxy3S
kYvKow/6k9Ab0U8Bzd15eWcOhtO6/72Q4BSGkCBe81Nug5I3pFShehiFmTTQkxcv3BZE1mMSYvm6
hH3MbkUZuAwq+2UeyvZ9BrH9pUUuqUJD6Ec1nnaIRVpeHJo770mvJ1Ts525yZst+RPmRaPlV0qp6
0m6HOgwKMDrAvYr8k0eaUnwqIQbqZcd0YDLg+LNIlqii2tSfsnGLRG5EEEQkFTv5yRlrcjG9TFU3
NFZPlgMnvUWF/bqvNQSv7CURFJkXpEOS2oz4TUGG+Zw/5teAvj+kzmInS9Hx9x/NlqBgBBGdqYTK
Zupq8c4yaApLP03ZnMAJfN8F2NUaPWDl3D4fWKgzdTRDZIz7fWZEv//PHspAKKAWsULhpHyX9Jjk
yQwT7CjAwHDyQXoPzNp5KQ9Q5lISMOJL8wytGo4Wh9Y/StGK7kkPRaWxVpr6+qJwCgFWTTCI2f23
IU0mdnW9ZGZwO817iw6n8ECOvHh66VEKSoj9lYJK8KDn5oNw9uXBIwtU77qjsbc2FbqD4qoui0wG
5iCU30L9FRKGwJd6otVxaB94IR4/W82ldzaU8ox2UtkCgjj5TfQy7ekVImGkGw+kBwZMe296tTq1
dHvAXI5zS4yHee9C8wr5j/2ACqg601UmaElzXyiM3HlVbZiQATpKAy9+Bgaiu6ZbZNw+Pj9qcf39
gJsXmjujpH2Ey8zdC6mgtHA9q7ie3FgdVDyZgjoGLrEfg3sXHcez7CNrl3LfhjX+DkkrdtD2lWut
0ckOHyi0Aj2wPlT4QjqNjDlsOeERGi39ojzSKqVH5I4uxwdykpDYkCNieGUf0qAkqSHtV8QURwQl
mK4J0gHeiGtXLLyM2BCVm1gy/WcMLwUcVIViupiFzDu732ImRmGodKQqaklJEuboSFlDygOoQAr0
qDfYDAaX+t8kcWTQVbMCdRlIS7xFCblIeq7L7BSsoJiKkJYdg2QFM99W76MOBSmIFfSIwTzORVY0
XXScndkm0vdi6WrJ6mb0lzM1amoMEPnB3OTqJkzmBdroTXmjQhEXdHRHKEpqp3+zuWwhO8JmtFvp
0Pmow5JYLGl1tHI+gkc6hHG608R664pD2kQeR5/llWgJuGMyNGbFRnIylt1I3Gc5alLX12JQeLh1
ixRJoKNGPv6NTsa5toZMDCtSGSkBO1weXBaztXDTjHfh/effyfPA7+v7DuTAYBhs1eG3MVycaz4J
8T4l/FE/OjncJN0crXcFYYgwaOxES8YVYLwiJudOljkdUGwICJyRhwdgoXKNTXDFXfYdP8cHCOUI
AABcoGWLq8HJqvfxGsJwNfav8FqD4ZW+U7xoyghQiFHmOy2FYovJn0Zs3SpiB/rpineWw6GDm8I5
shj0Dx+6XssYacnKGWExN2C4AzNybvjc+4bxVHidHA6JaSUs0Mh1izVX1eQ6zDBi8XTlsIO46QSv
+AiYDdoAX+jKSFlGMx5o4WpkE8rGGQqoqtpEBS78ZzLkk0DuDWUydKRVO2k9vgilmvTQzVjMWuxp
CLpeFSl7LDkysLo++RMqQwnDvjCdNLepG7PGlVzrKjU4+I52ixksv1kTTnXd/2UFFIHKhYcLdVaq
1q3gwwDIqvFZKlXFPGfZ9snmF59moYbrfn43fJych3o0pwe+ATn6V1yD5tv7gmJ2Lz10mpuQX2Mm
m1K050HKIKBvJhr4MrqWZyFXiUaeSg0wQHzxNx6mqkLnEf6QPvFYHtmefzpd6CqVmjHUpTekCPUz
lqcrASzlCJXxVfJ10mHeEY3MlRmVafDg7ss9AItbnpxuTh3ZeMxYvDNan4ll+8YC0HpJA2h+4G0O
NY95w5Jn/mBEJoA0sdFlo4Sa6S0jhhpGL2n2qCAlv1ZroeUxQkiJ1Cy52AvNKgkFxK/oR5gE81BG
FS1d9MocP5hOkavvu/7KX7kUFtkhjeza0yn1vNhBsrDcQK0DxXVxd0c4tu2pA6iqPG7uuYtTOlML
UoE/KtZK7WO6UVOVyIWcsSi6mzqkiqAEtfROZASQ2EYbUJd7CCy2d+VF9D7aeYR9UTgpVy6pLSuq
9vRytfHijlD+nkUo9qlJb8DAYfF+XNZnMMWPlXOve/z/c1jUaOiS9euUZ19RI9BtXQ2toH73qTPB
v4HqYQ7VhUQKUyleUQ8TlgBqhNR5kNmBVJtrkEaU8hjlXUa+6miQdyp8i1h57i6BpmpmsUsp+fVF
SwhdmNrRqHyvu1SQQ6yLAZx1FJyi4QKuhXDMZNap2hNKTnINOjVryvyBdVVqHW1YXWaTDv4WsAVU
BrvLlCHo0aZibAsTSUPNTMMR7c1tkQRkDXVc6zMcPOO/4Boy41hPZoX2Ec2i+Nf1xy8S8N/GGOn7
mu8HiEm04fIHgYN/LtQyQ4SYoXctirtd6EEFDIBhCOF587gOELp8D6+DF8e1UfH2OYg0lgc3rvel
9Vjeefafwa1/6z+iJ2Wpj/Dw5V5cp1dkyiSEV0Kafh9Kn3EflV1aNZMZ+pGDFMwufUValRqpBAnm
yTdA9Rirp6ykCc2YHgLnZA/1Jf0YWbOTXemDJBPrYs2xR3uGDe/rB59Ha5gyLHyuHDrFBe/SU/ns
FomEbT1H9qlov/HYk/ozoPylrw+/onIFjiZyF3geP05TAYhiYMeU3lOUrxwAPeIA0Y8mXVHuq+IM
hHvC3QCT1zbOA5S0u2S3h6ME1MavqCGRk6sok3LFfMso8iG8x0m/aldHNY3Gh+byaHXK1ozgoM9i
CFzhEgeT62F7ZnZpf5W+nnSMmGTcc5Ex8GtUWsLNpt8t+xKlHEsT1ZPakJeGMevIySrUrQyByo/0
0KA64qZRAP2JXhyKSLKwfWTglOpUlW6aQECK9V8lK2Foe9MccGFXo/wUgye+UQDXyMimKTOmWcoo
Qy5RwkD/pwkqzdAJ89aUN4mqwqQXMRoHQ87hwVFZ7mbDQvE6KDmkykrMaLYy/V6LbVkSER0jKqKM
vjagB70JQ30B3U6j4YnkKjY3CJQqTiOONd1TbfoUeXoxgOYkBc1xdhT4ZAgn2Hb+bdx9/AIMoxSE
1kwrjZu0hFOYVdxhTRMBrsrHyOfosjDxSqjOVV7ORADSuOTem6WoHTJcs7GrbvOKhIASBPlWETcq
9H0cCV+TWwG/zkX+G4dxlmSRT7bbBxodPnBK5JhQh15jRkjFw8d+6/yENig1cAGj0tloPrWYOms/
nLILCBuI8C7WYxpanbkaTTE5fnrz/vhak6+l9zDjrT8ev+uS3GAi+a42DOlvoh7wro8JALTyeHfZ
ijB0uIBrbdgW6B6u8drSWFBDB5Hz0aazIn/JW0YC1JTaSquwpBfC8qNc8kPLNlVlyU812AIOT3Hd
nQyAE2mN6nGzVKQiYcQKnb9M3pY9soMl9SbEp9xLzawJ+Ccv1OhpcXie8uAbjztgrku+JMAVQYLk
OYhexWGA2cHs5M2Wyp0KBdE0Y9te4nXyjW6IxB4l+4iPoB1K4akBP/CFUjKzGRk/pGzYD4Lhllac
DDyhxc3mMxkVuUQu5AWIp2y+DB3xFfcGilLYRwTlQyJBVKiV1j6IFh7leExv64+NYhp1ejk78Llp
IClXB/FRnFaFy5HKh9NL07rQyIJVMfXO8HsTW3mjEiL9O4lp3FBj5b3dlopyuCotI4qXyJa48rKj
fiuULEt4wHTKGwULNn66fEhVO+cx62k5YTrr05RyHEq5UwGGma5k8bf4UZr/eheWD1N7yomH6yy8
WfG8YuLoKl0jqhJtVfRwRpL/F3xoCrez6XtqF+vvsAIbGGdEHgn/rFYoxKS+p7xa/F8WRgmvHrxJ
H9PX7/RK4h83HE+DnD391rN1hKegtLKiOnQcpcyiCyGVXqXF2uVjQ68/dvWLgsfRLEAQhhAIgLSr
2PiU6SO/Lq7zw3hSHOoo+VtAfwAh1v4OF/LbSY/9qpCt39rEoFSiNg8Vxj3bKfklPy7ZB0WtfOVJ
RaB0bzRq5EDJkpSaeCnsiIemCrh23uUK91S75QMZh0dYHO5X71kuOv/JgVGlwUflM1rhwneWOg2h
YXJijvVnRyI4dLv+hyic63RAgoiquXBwwBcwXOm+RoaoJXFIaGF/cpTo/MaGK2FkItWmbqPeV14R
0BTS7HjycBmo8GAmffHIaUOP8IRFmZlxpUWW1deJWo53vzjMWE1q12j5MqqOsmTORvMy/3dmqwSx
hqAO/FWY124FN5fUK6/aEzblI8Rd78s10HmYUl6kSdIw4UOTsQI/0znq9/IvKBenUWvrxKZiHu8A
nPbFm8ttf/bFzqXHDNxbFDXSY+vtmi/Annn7FUnn40URGPTa4qK8KC745jh9WnBV60migl0yTKCI
XBD10MVRPH0vvot4SuoJxjnEXZ55HexaqLU8+Ib+AvG1BpBYvXp6CxQ06HJLX1Y6vf29qwwxDF6g
pps331HM0tqh8x+7RYhilv0IX8fhvNB+fuoUQUHheo7I8Ryjq/h8e9wkqWnT3Yrz33qv1k+aHUlA
44OEVq/6KSO6xadVLZMIqiKi/6IEjUy+LVFaAYwIgnmPUrlejYJgrzktR8AUEa2+k/syr6A4xb6C
afhnSt9MOaw85VtfHJ5t8zsqNSC6C5x8+WJIXlviyyG9//DJVNHUitIPSNmjU1/5NMGZL2ql80bt
WPShdMtUvYyiPUnbQHpuXqe8Rur93xFyYxPotCRLGDn8rdQJ1wkSYuGJkMmMDCfIJBrSGLI4O4wz
yAp0SMX97bxsmUnNKGze43PvzvKhFioXoaNu/VnN/SoXnUY3WtRt+HGWLWT0Q1aKGX+xS+jI4MVB
naP99BV8Iw2yUxaA1peUAeCIG8N4BCq/Anv/t6ayTgM2qAaNYVrQmW2K1jPD9QyeAVM85+edLPna
bU0oM7X5dEtx0rup+6C7xBzScInBpjdJh5fwA89LzKkqNDOxWUS91SEPa0+ljDK6dDFRavZQo4lJ
1h39BvHw0704u/6L7iB0F0R2Adeq9fY+Qd7bMY8PHvYFksnwMs2P93ROQda4E68u/ePaCklvLj6R
taLVRxsd8VDppUyAtPD4yhtc1q+wjEy9vSMNgkZ784z5tW891CL8xzLhHLz7cj+o0sXMAkYDlj30
0eGmv+Oxm+08PGKML2z6Uy/fmKNP8XbjVa6doWf74EI12JayiHeLbi/ez32uSS3VT+Hbn0+tYWYI
w+Me7OmL9AyzcADTBJn2K6FPSq/txzkIzJfGfd99bil7BaA9UtFL+7lhaaydouSVSD6lXq9iihRQ
VQpLcr/7dw3z5RaHFD442eGVsIPApvHsY5F82kphFVPHX7dAw++VO0+v0q34auNcJL1abmdCdGXo
5exUaUxBvFX/Lu8hW0KXNnzdJ0qm5CF7he7H/bYqLYzFbwgzMnrXHjSBfg2yzVvz1Sg1Lz2CLW83
zdnx6tk60GXn2YsHX/85ONjxpDB+OPPlZ3kePDbAEQOMcP/nWlDYc+Ozl4VONW+c1kb8ZawdUeH8
v92cqEEIlLKbchYUs56cS7viLdlNdMhhkuuVhvDEmxMv3y8Miqzci4O8hrvr043QYSaRzr55MQUo
Hm1ykPLAfpadpI2S0rVTdbjTtI9oVLtbBEROg29jj07bdUAdxrNV9iz3Hc1DXvHu/7y4OafVR+ME
UFRnY8nSfvfZOqr51K9zpiHJlH2H9iezQvs3pvu4H4+rUZ6eVie35JzJle6ZTVaDpoV0cNehzZYW
IRSwFIefSFl9RPh9kijuc/PDzsjdFxgGqj67kBG4alpS2bGjC2l2Md9UN+oVvWNvAyTin6g4+pAz
Ko4UE5Vo8z1KEwZfdoR0VzhOqdE+To+o76apeAwrU0fFIylvYU5tYx51C/5aNSTlMgVgNzYg+lEg
1HQPSw9nP31Bvxvtp8VRltX3QRjYUkFM9969dgtNZZUkJ7vvxoN5mAmq4RH+eYo4yH3WRlnuKT7L
Q8Mruzf4jaJ0zR21WjT/OqITlvkqwY3cbjJe0kaEyhcLlxq9FT0Q4cRL8JGrBNya00mMSo9W/Hdv
qcCJkmTTI+Hja0Pa087th+JiJHZ3MlJKMw2FMw1C300b6tiGoFB5MjJUxISQxrKwGE16ithoSUA8
Iyssj37k9ZTKVJ365u+P/a9Wl8yotFcozuEQZ4Gv2iMohLsj/RphsgfFXqZxWp4Ci+1/nV3jmA1/
5Jq2OIeGuPwvK3inoFKHaniW8g4Ontyd9BDBTyUdKeKQa6DfVRokiwIlASRwdrKaJ+feOlErzbZH
MzJBn/L1hXrKeVY+Zj959qyG/IRPS7ysrXcOtfNpB/yIdM/Oqm1s7sp7E+s2TWilEMKXYMYkhLuY
cKSl/vbkt+dO71nbu1XnuXmtzvCINhWymT86tcXdT/tD0/BPv7gnj4VP0LnCk7cGVv+LWaZIsHfw
7oPsohpuZxhfPIPTets7deYh2mHTMw2sK1izF7nSArvXewop4NY5t9SmuEi9r/TSBOujBAVyzCIR
z8tAYkIZgPI4ExWDSFNG9xIf1ARVmoxwg0Z7kg+pzRFCLyT8g0jCfqDNFIaBgmmBdeibciuWGZzN
DIX+ckXFMSDOALeWhSZpZnxbxvPngzGqbXsMCVZ/iQOtTLBwWHkyKmJVmw19ady1iSqzWwH+hbSB
a61XmS73UMM5UXr5tClylQrarb2fPmnGWG48XjZ5XtK2fT4Jvg+nw428GqHxG+lblkFYTho3hCM2
B++Sa/3ydXbzcxTDmKYoC7kPEnwFovA3ysw0nAHFP9ESTxhBgg90fNBDqOhcqhPqNHL0fG7hqOaY
37SPKduFyip+ueeXvWeB5us3lJ9smgZfr11K4PNZJIMKk+Mffxkfj/V8Wx7nZ1ihQpRZhsrAy+fc
3yPKT6jGgBnUyNDM8NpigT58ulfOKYEoGxsId5WHZuO9deiXNz8i7hcLWhUlNAiiWbr6qhQa/6Wd
kW7dsCjUh0T1HrIHkkjRr1PPRLbmQYWvpjBROXNEgTf6MLN322rlpnODUmupEK/hoQrmIVypLbtk
NGafOU2W5m3hbDT+mv1WPwpPgD6X/9ElRFgso9CMJSGz7e39Euvuj0IvkXCJYHf8HiAOCtsTWloK
LQkQPWBsUn7qF1IwpEerxmRbLnUa2vRMaL8D7FEkJf27BzYOTUAGRLAEPD6W6qsutpa+U+Alebp0
b9QeqZ0yQ//THVW+5+gwpFsu9Ne0pmEEtjSCpg9rEVsopTdaDntXlNgPdNcudqptOmr2LhsrrPz9
Br/BY/rc7H165n3dZJGDgSZ3rzL5YvblgxTZRrYEV9sg6TzaMc3Fr41St+LtWtnWeApY61xalMfX
p66/RpTp4ZWIhdOcOtjLuOQqFUfW6u68G2Of9Yl4WiggAVGFGiKwwWJrL0gLTB+OkB6qIXhO1dWK
tRUCUybxc21mbOHB+nNBTVreStoDH+l+d+uMbasFeAGaQSOxQKzXu7cdXsfbzraTJszFhxUJBIkx
P9/V/1m0ThfjWocSYYaT2aBGdZxr4s6w7bH1LZNSfX8q1VAVS2BCU/pFv/R66dW+fTs3QNk6mifY
9BjsQ8D/PVQGVrFbauyVw+HnJjehmxiHmicgRSrSiE2yAnwW6AeAPZ0dmppgtmgP0EHoSEbDv3eq
MHeo1XpCmGIC3WoIDOwQfMXFI1W5KhE+orksgF34X4YREYyFyBAH7QO91RaYhwxf6nlhGzhMHpsZ
qFmoWoGy/ey9Zz8Mgw6QFpuGAKAp/1VFpFo+V5TPVBqlNRj/aXama04T/TO9D9nFWXX4TxiHhNuj
/IjmA0gmn6+bBiJIQlE8ndQH1ILAjmdZlor9TZJqSaKKBAymUzTjeBpPVRwgSSRpRL5hPapZjVDP
NxoexXbBNPgotvO1jwMniXoGlD98wQ68zs+7pH28JzvLB6IM/LEma6kb0QVkOQP3S0sXNeDUDdAd
uHVYaDGLuDKpk9twkmYFoceS/faIgqgcQW0dXYavN3fKhLBfZ2/TQACNaXyFbHtbH25JK237lGtC
k8kDIxGCg5EK936jLg1xhloUiESOhajvDAUbByulM4N6BywoPBCiYOMKJy2mC27VuUP7p6UK+QmE
SSiiwWPC59foUTDDaQu4zDUALW0aCzc+KD5ByahFmc638a7f6jmXkkOakf5AaF5tlPLsNQU2UHn0
mWxTKE48ML1MXxRrsfEg9MincNfQ1ahNCRLYGDNOzs7ZL5739lCLUuO4bY+f9Y8dXO25dwFD5q/b
T8jve9agXaXdSEyC+YXe0Phh//6PpvNaUpxZgvATKQIQ9lbegEDYgRsCFm+FN09/vhT/We0wMwwI
me7qqqysLCbdhbT8kyYWHwSJ6uDlmb/2buC7e6f6IxBD/C/whcX3pWhcxxoglQYomblggpzVv3Wr
HFaSutPgoor8ocT2T1pSs5cezhBrZFgn6qNdJA3VvlAA83TwTMCetwllOj2Vb1dI133hYqLD9oQy
D8ePZUsexc4ZVxmm2gtNFSE0ABnaFX5Sub33pOZolHFZGpwQIjK88kbkJyViyuYc3M5/6DpZ/zTm
BZlLBHcs33KPOPNgz1mjOgQqSj3AM88wcFmc5I0pqmP3yQ5DPanjEQLd8AJ8AkzUyXpxxRRmkv+S
1ppKB85c9zf1BQ/0W+Bi4sDUo7LdrFujJaliZ1TntF68Se4UoCrZdql/UZKAGpjVGXQuThWpm/HK
5Fi+bAMVwyIdxwkPaDO2Qu9sJJ4eJhiGAjxN1euK9v277Hv/OlfBskro38FzjgGlDTZZEOhOOxpq
7ycypfDY92kxECJYHInMqSBYpEAcLciFVO3m9wxIsnfqiWUn1wsUZFQaII5IA/NXS34uVBvlim62
yuDLbuVEY8BH9wPy9CJPdu3IWFWa6CQ5rKvi58h2sLIOUUh9oxCrNKiAo6x/R3T6S5j8zBdWNWbT
b7LOgu3efYFN0O9TA12LBnywrfucHyE4IGTfgq3bupRoTytqPs1TXAnkszkZydGTQ1YBugk9xOai
R8nqFQX74qAfA+k3zeecSCUnABSROHgNHv6Hs9tCeuSo5215oRMGLKcIDYntlmIWo5d/iYSFKpWj
d4Ol85OiCcad+4st0Lz0NJENi47r8PCSOYqKkMmIAULcnkir+M/ky4AKPNZ7j78U3hw6D4aBBqu6
UOQq57LGujBFZw527zX+SQd3FzbaX32CU/YzhqoqsGgaCSeJwA+xmgOOGG+JLzQifdNv2JmrIkXz
COgeQ7G8iVIAxM/SpcwGtn/naMHTpyryF/T73zFwpaSmJc+fg1H+o5+XSbQxjrjssbIkXDjaDvfb
YFlUPOD9EVhzzCbQCIwHQVU0bkf8BTeKasgC0XeZvhXgJyRPhecSECtdQEhBoyF2sUVcWhJzJZYn
uqUyb54EDiDU3Giir+CLFITowBfeTY9zXvNlgWUhotyCfoA4a7oOqOawvz/OjyPAxJZxTlXxf1A9
n+BGmFq6YrTtw2zDQNARkcplqcOccv24KPgO/Kw5QvtQLtXGaSsU0eTZcLiGUhKGPSfa4dmq/fcV
pt082mQjZfH25Kg7uuobh+t4+6k5TeZKHomLx7LIuqeNSi/8XkUo6gp3p6f4vis+BBeW/3N5mKJN
NBCOFOEY+S86LChtxqVaqJuhqiJ/zcjESyd44bV6vS6w1mkNxjshqeYilDHejPtD1YT8CHUv/GGr
BAnSJBCXGaE53qh46zPT4k/JBYsPd1WfzjTlkYv2TwIH8m04W05dsbNoMEWChscMnBadHPpGqCOX
snhaHLXQKX/xILZQep9ueAAhILrSeKBsgQLsbfdIOa26Kep5lX0Lc0AWltoJ/X3XpwP2k7pbmmHz
5zV46XR1ptyeAEjRUFcNGLUD0oMrKUj/PlNZg5/bVABa/il4KotQcidy9cRj2pCREkKG9gDxqYFq
AYknHnFN2ZRPYtqgVx9KZ7+R0IMDk6vKr0172kEuuS12zKV1K6NE9UV8C7YEQXre6OS4NAC4edE6
RYgpN8w5kPNYMk8F1+U8hEpAoukYlcsMncsb02QGn+WpbRQgOD9a157kTc8wFa4QJX9bG9QvXjPp
/N3fa3L4RytopV7y3IDoy7/zNOGw4BSLdqpxWuHKatOlE6Pi0d0H0hV5h6QOlA8QXaqRI2nStEDa
hJGKQIhSG6gfcZ1pVM2Ksaie8upWDWG52+KMiauhkShfTLdXLA6QJLgDKB0Q0ummq30nnhpaId8n
dTWS8N13X8N9l0JtE6GREz3a1f5Ktdu642u6W6MHhdbvC3+gq6GhIZuFKqW5NjO+av+OuR7IeUaf
3W9e+G7+3UvWZUXjPCSWus+AhROwqc9M/DHglDncePfRxnuO4MuxWkrK6LH8rSrf+EBYFOPeI28E
3nZDgUa8MS2gQJHmfD85r5GlIJUIt16qvuTvgvw21blb1bp7TI+pntMGUZ0ViuXX+1zIFRzTjHKp
a/vTOuEzkjm83nwKm9Z2mYCLeQRM1j55UGY3Vmlt39usP+TYamQnUvKJIJqjzybcIcViHf7RQ1mt
w15d8oVEP+UBzI0rT92utp799teULzMiXkmleesKbJSVkpK8LAyQJpkoci4Q0eHG9JVVkxo8hBz4
6FKNZ/tNMi3ceXqJlJ2gljW2RyNoNwZ2Ydb/wCyJ/SG75JGIJ/0uM9+aqN4DxdS+TMCcFK0y3Ehy
bC0WMdkpWSpS0irgAyKnb2pXTsAa/Pvt1dof4D7Yu3XWEeiL4j3SbOAHSyOtLAZAvlAQMNSkonem
uxFZkKpP0wZrVrCGep7SDPvfXDT5hxtHmdUbgmdHCyVR8qtAcKCUtQJ5LK6IBLQo8JsYBCeei7LC
618sRzda0KC2UgYgRZOMdwCBsZQA1qmCHDYXUt+KoVS6/HLX1tAR/4WFozOXgsicIEyiqSYvmCgC
E2iBeb9YI2wGjoF4RMIctKivEHJijH8Fw7JCYuswS3A80JbEd13K/JuO7p+WFmJtMDlWaqpeaE5D
0hK39uHhI1qjDZdX65oCG5onyMl88ZctS6bq4VntE9J1zFVwgY93dw8cCu4SwcBsdqVNYTEH5G62
j6sb3miHY3oS/2RB5HT29ojUPTV+eMTjGSkYFsSiPbU+hDnU/Fuhb/gvz/DP4ZboK4sr+L0Fz8D3
NYMXgf7H+zjX2ab7dhNwCMbGUhyIre3/A6lIBoMevnqC7CKTio2C3TrhW5lGNeI/JSMm9bJzDUpj
xNB9GI2zZEY7nEFCuzHJvPzSQeqXMm2uW4d5I2fuS9C20SVppVpJCs6iUM1lNQpLoiQzVLsweEeI
lY7pXjYbRFGvF1wtCfSK34swV6fqcMXzuiK+49Tj7eOl88M3hZ4gYsOSA4AJMxtkliumMK/b+j+S
PqJryAvRkYR+394Ts+ScW3mZG7Veqlv2R097NCJ36RJvbZv89PHYu5jX/vKnPCv4gIAer1jGrDL/
ZSZFjHvlCDc+Zu6pKq1lsPYqmoemCLLwDrNSVwWAVwfloOHh1PBKjVx1i+odTrta2zvP59opLL7d
LCgmjx3RxoeYH+OJD8Z2BoX6sefIYPn7iVxv5T6B0+m+jiOMUpdoBxAQxG34EfhpZA63H7gKS0lm
8BipJODTogQGRq020foKg6dBLg67JurEGY9bYq5gt7nJ+TZlfrQ2qTigvuZUtUjlgQKO4C+lLOxE
Wb07TEQBw0oHvcjGzsr8oiVKaPPJU2XQb50U7G8i3CO3Rq6MyKCKf4ArJhwsZAaVCK0hEbCe8pO+
tOmZxtPfYw1Qp8elU75GqXlS/4XZ8x4UZuduYVgEZuneEvNJV5Fv84qc3wd9xDNNtOg7TVdT1Rdd
kvXJQc5rW2qVTkgviBOJc0hgvA4eM4pOZavBZOjaISaivBct34ihdmHRUpp04+uSVCP0eiTU+KZe
CYfoknAo+llB1h1RG6FFlKx126yeHKgW8lyrDm1MXnHo3GDc4H4hq0mKWV8NQB3S7BQ+iQcr31Rm
Xy2sfxKNzybaOhLL0Vqv3m0mdyNDipJNDbTlwMm1NP7hWj6bpaOzgeTLZ5VXohio57WOj92wXZlQ
yS+1PwUEIWY40vxDhl4HolUCIS6i1hlijWDtZJ0a/yCD/KGyQ0kUp47S0WYr2bFtIbgVgsY9OvSp
oK18k3vDpyXmpRBsjFnW8KvEA6Vo/XZQdznfvNc5rhf9qxFl7/j6jo2be7iFaL+cq3XrDOCOxuGl
9b5H94N3Ifqatg+kXe7RaxfSv/5M/86Tv6mHf5eXU6hY74Ntrp3GXYK7Z1aOxSVzT/hzzrUFcujV
vWPPGFP7OlnDmHpbJRAWHEOA6gIqrVfD2u/sz9U+sMp87GnNRloINc4HnBnM/tcy96LeFJGro/Kt
ACoUk8Anujs69Y+Odfqxr6a9ocwc0Veypu2KEa4xqxTQ33qlJuCFVyTBBp7iZq3XaNs7DVZG5zJv
9M1+9ldKi51LXE+KnRec+P5ldPDryZr8c6eyqCx4rnq1H/TvRSKA/2sLOZLiuNE5+Nfllmwufu3W
q6+tI/2ECP5w90+2mUmQrTCp49L8M3vHVaN36IN+o3y0KqL89JpdEpqT4qJ9ZuXVvtvAQPT3wRp3
sEAygIpa1GBJnXVKMxLM1/4ULhUJUaQWMruCh06FUO8dfx5t8xw8y+H24++q0frsPUCHqMA5oPFj
V/f2reQeCCYRRqIRxcuqL9YlL9t6+6dbI1pE6IqA7U52hsohu9x8LQrAt1PrVLefqBsUncbFKxGP
FuLqFqlHFBWd544EgNE1H53jJypcBq9PtFs366/wcGpV9u3NKS2eWoeSXamE5UuzijQoONemWT6N
TBbyY7CZhreqN710rncXiTzz6lDhvZ9BQfnLIC6uHuhJ/ZWjtdEs4GGc40pY2Vkb9xBR+e0a0dm7
eLUwI/47d58IAJ9p13YLqi0yPEzgfYKT4TSiu9/oH5pnGAn3Zj3dMKXQhSdoKqd3NGaOGIgHJqUR
Z+3b4NK6IKGsVuVnXqM9nF0zJLcXEnZTSqkM9pEkBAgK3p4IOzt3711GO7+UfhESAnbAtdzGNBtw
d3RB3vamtDegCBgzQnnUsIB/cffOQSFS05qCSvR3/co/gAIUp4KdX+tRDMD0R/um9+5swgs47651
5Z470MKfVqNntkstIy4n+/mmdR59x5dRZWyOjQCiQf/b2TUJ8d1H6wa/Y4N38/LwcTpH4pOqhLnt
9rtXDJ6jyhFFTKvYPUMpXhz/so9VAZo7WO+PVQYNYBEooq1tFUB/mMvpB4Tv7JTp1vpYI/aNztaz
UyAchDRHMn7rnOmpAkv65iHMTUC6j77k+2+RuUWKzKHpefNTs4t3TZoz66Z36Rw7xpjs6Hr2dHY7
pwa55bJYLzaQa+r2ofvsllqYw/5nlnUus2f7Olqn+2frULThLmZtVrNc+hfxsdqURC+z/f1vPSy3
vuPv8tVr9O79evLeWfXgPTPQLaDvhW1ElfZr1girnhnS9pJeGIc0c1CSg8MRZa31DBHYfQzF6v85
sRztiKbjK2QShOjuNyZjhU/bNuuFdNfAfrb2p+Rb7D126ebpZiYydOmu1jzhr1Msb8R7si/RJ9i2
geZphYoxRGtgaoMHKY2vRL5aD/66Hkkvh+f7ascpjwSkGJUMs50rioGn01RPlG71Uczrr0QOyPxV
b5XmqwFespxzSYz8GrRcAjHutU+1ft7QaE6p84N9mdObPEbAFeGBHfKyG2IDWuFCm6Y/pP32r/Z3
cPSOnoQD9l7m07WFPt5MOTodxhIh0Qs3sF4KwLICjpEXBgyG5Cc/dGcdvcLdeo32D6s6qi2rgMNr
+0P8uLcMUhYjrCSw8xDpuhqjnXTGorrEdJlNItRpZkt9OHPutahe8koVp1R3ADFIRmKuyRd83DuN
VMgcAudAu6GwiEieAoNVDcUjKBJQYgZfzOxid7azMjqi9h1SOQzYvXVF8/Vtlwz7QF55gbseNkD1
Hw4OGNaU/juFZW2+Xlvvhn837WI12BE5L64vu1x0X/DSqYSh/nX0aNeBfYt2o2LXJ8zXF6IQJQsO
IyzL6uw2Iy92BEwD4X5bRaIRKBFgaoZ1xPCOiuhL087sE0HDurVPyKncrEd7C0RtWkZvh6Y0dMWz
Uzk1WagYtUSbn8gcn+eb6No6BMWydcBRn+DKkI3/ojMx+9ATD+WICgIW5/b2r0DAMThvrNrMwFsm
/1e26vPC6P2yyli096K+3PUvn3yBfVlvoiJa/MEdz/DbnGnD4Zo+gQRG+5N1Tb9lXbOzTt3CDj8N
7IF7o8po59YL9mNqs9L9a7Bn8jB589IL/J0eeDtZvzMpvvk03UmNrzxsjG6T1wV9xu3HuhSsy8Xl
TmzSW2we7Dt7RnJhjRi1/SZwIJVKnTJ3r2hNqboDnQPWpZQJj5YRKKESIIvX2z6jVmvaJve8W+f2
cT2v9v3m3IBB0WAlo5UUWCRGhVuALWu0Kul28OrcmllyjQySQfA9Rof2t38Yo2IJ43FoBtf2F2PU
PIbbsNzZ+5eBUSRW2qPI8mplbbh9f7TZTI6D46CE4rDhH0NjUOdqOWb6JOZbGN3tABDMvT+9bfqc
NyZZsg8zCNR4meB5f9c2hC4wpeDTmf4dp2QEb81tEx3ngl2k9LZPDLapMyJoRXxc2wZziBwpEtcQ
s/qMy1PTaNe52xJLxNcdlokpAaQnt7d9XawJdmkpO3hSDFy0b0X7VbC+NG3ws+gQvVtbBNvN8OrF
d49qleYb43gEOughBQzhEuLycO9n7o0qoaj8r9Ce9h87p/xC4dwCBGMVJjSfbEf70Rlan+MhDNp9
zcrDO8kBzrRg9WFYdwDnmxBDIIFQCAe5ZlAIi2lhfD20yrf2c/RgNkLcsF7oUCHJ3iyGRQCPPuN3
2hKcimr/Y7SbHJbblWTacbzPyHFclmgRQ+itD094kWAOYA+4gU+aGppi1pTXFnPz0MK1OqJ3OcER
w7va9Uspf88q9hvg+QoF5N3cpgi/M8lPdu3IlIFdmHWOk68U8c+DGk0C2Xt9Rg0kEza9fyz6pGyn
1hEVnI19hcCBCmAR9qK3Zej5x71zyoLHoAB93IxrF3dnurWqX6ikuDOn/nXjr6se4jecacnHnWl+
X/ahdbpgFpnhjeCEi7/rn/D4WJRjM3l4GdXp0PbJUqDcRbE8Hdj8spPFuxELtLFkIHcOo+/aqiTf
7mcB1yGA4zc3GU4xQfP0ZTPvsvazPY1AEMMS1N+MxSI0euRow0vrGEBDBC5BM8dwq1cPTsq6OyXk
fXP/Pw7+9ZpZ1br3z8krKrcQYaZRyoFGssaoGD9H00V5DKGs2ikBqTMk5+sLrETfWD5H0KnejJ/3
Akt9hwOBUuTsvoU/XGB9QooYbL0nq5ZcbvYuMt2du24fWjv/HCOy6VT6+EDURh1CkiIh3b865wFt
XICavu1jvGs1wk10ig7pumeEj5gVLYKEZu8GO8Q6X/Gm9fY2fZrD903rHOyg1r6SWnzqMf0RFaLi
h9a0paSBI/CKy8E9ydIvPN4LNtXwcNxLybcNTaVpeJDPkysU//ZhYELXLEGxF49AAV/JZ+2MWBPd
sje4Lq/+Jj4EjRAGa3xkMfbhTofHxPhX5nRXpw5uYa/SBBmuNJkJ5OSoq4V9ePcqznfMGbiZf2oV
8T5omQy0fI7MpjBi0kKkg8RfYHEilfbkk/E7uXcE3Ql3MDoPUP8eZRBcAFvRYd82zYheEaER7YIr
ZFIj2VK8dyH3SRsJeCXukRe8mvc0S5/JpfNlzs3oPnGI651G8o3X/qX5nE03ThkQ+9+WpS79RnCM
OxXEjRhQ48tgu9zvQfOfcbWzbhXhFx8bmMepN23W2AH66Eyd4p2FjS4j9867eUODr+wji+h8gk0L
1cm0NEFvOr16+Kt/e+BWWteQSZZP3cD4UmjcpgSyvY6mYRXJw0p8b+/jbAEDYFhswvVsPh2zX5qU
U7W73IV19xXUuybU7aovRilJc4bzbI8Yyaf1DaBQU2Vvpodh0W8MTqjhzGvdCjaZ5cHovkcQRdMt
N2OzUL8xAuzKvzclEDXKol9UulAw3SqPjVnFZbHoVsdQcqmxRiQFwiyAxbf/hjsRsPICT0BBe1L1
XUJyFpXU4t9rdWG1HbKarbFkD2s6Mzv1ZJqwyj9io39q7d42MS0ipdzyBqd5AawxvVOz3Gr0K33U
aENqLmLKQMnBQFv3Cl0CmtYhvXhlz7RLzVIgPTraI8dvKlJeXQRpPeLFqJwUgrpXYSA0IiYWOUWz
fYlRIYk26aF1jE/NaauebNu1nfUcwyDpFFrHCWf2GRzT4sikhRY/0E2uRZYnOgVQJkNR1OuQOlla
BpStkmdASQwBi2Dduo4oqqJGH8jlBDGpvkDPA3l4wPsOZGHIF1SKw0mA/krzAvw1vMPBa85nQ7of
VtMtSYnCsE7VEKUp51S3nME6Uf6SQ1JvO63ircsA/+E6Z7H+q6W1tN42oHKWe1uquyqMz6lX8b/Q
Pd5odh9inMtgi9GksLXN+KeO4UijJQO5L7xJGt4F6tZeRga59g/kwC1SHldO69RWQA32TpS7kdX0
qu6FhZFbWE+PQ9ruQUqvtHfhJvzkXBTV3O7J6JC3B1ejdACQEeu8Q/iKgBAQlQbUg2poULtKOqzq
VNwvxJYy9I86j5T32ZWzW4fPQchEPSo+BnmUyZm6AmAuAK113VGTkackeG8rCF34WMf5/WVX3QMN
zA7Yp09wA7ErBpgjmG719OLSI771ioyg0jN6lyH1K3Sv+cafzml+hOma9autG00uyPLtndsSX4lE
m5lQYOA2Evyoy/LaYwLSq7ixs28PBxO+Gx/GpdnuL+uRWVxbjwkPZsBJnUi4jXbzQqfavEeF3mn1
adf7hc6ddgm+mchfqqUN2k7QsqInv4no7Ds/1OnRhiCbVaKeEzZB0IATfZtREYOr+EkPyKQSpCA/
juEh2dt+kVLI7COsk114NTjqqERGEUEs7K1z/zgQ5m/BhZIogIGdc3/AGyVYwJuq1JDT6ddRMWJ5
AirF8Pq75OWsAdBwI7ii49vJPpKnour+QZcpVPhy0IPljINUYVgRwCksctnHkGdwd652pXVCu7l/
RUiTuzXJeie48M/OazZNaz3zGph/xIzKPO5JHtFunhY8OMfk0QnBOAzTuvzdMbXdw6xhv1iaWJ3x
yHbOs+hucchxVwuUpITFr1NhChIX3a0LkVePtmXK8MXMj3t7Z+KgXVr3UUaqeVQZkQirjUh7tnlD
LQagmDwm+y6taHuvvFkwZFR/PaqNP+k6IWUEv5nP+o5ItTLP+ZzS+PPHFSxSHnAOH5Ra1D0jos2o
c6YkzT0lm6Ta/kZF+NK42PjOW1AqGC0TOWDJq8Nbv9GdjgDXdj00/Wp72nxGWcx4a5a8j7dtUT6R
vFpr+ilNvWd89itxBpdpG15o1L4dnBgQSCXQz4bWaJQXxOr+B00oJI6xy72bU2g+Kf7YkHF3K/7l
3x2XwfBvZeezDqrjN5O1bj1gYyDrAfdK2T5sxpPwDhNQ8T/NTVJeYDduy/16tGlMcMluQF6kNv7B
DJ1sV3hiAObxZXKefCbZomLab0TBCbGp0XxYH2ZkJTEo64M+QL8K+OsNSh19UNLn1amilAK1DTyE
7pYkacOrLL/57/oPrMGQA3qp+BuCbEC/9n1wwKjv57jjHp66+W/XeaRcmdX5I9XCb/gYvOfvuM4M
YMzgTxIpjY60d9r6BTR/UWKosc4Xk83s8ffp7AdinHM3WHEYhcdlnaXyNr7H65SsaIfeOoQEDF13
E7YlMtJVzWt/jvZFHFMykAoLgD5PLQDJOirLf50IJ3Nx9IoBHbT6w4ZDqm6R8iqVIUh8DSUFURSo
P0ARcSHggW7t87lqY/rkWci0iAovJYw+ucT8tRPp0qo4HHQIHiVkzz60UaUQzpbTGlK8Q7GDtEpR
+pS4IEwUdDsY/54SjdQp8+9Xdpym+nRJZnA6ImjqjGA+k0CVoEO6oDh9yNmcUQGiDFm1BpLEOiIG
kqa9AQkq9FRVIb/ilbnOCO8UNVkZylwfiMp6JFSQYmMviEoo1yrKpw6KpYtHfSY4AJuaqUpACJUB
DoL/OR9WuqoNuyuuD38I2y12NGmxF5Jleteb44nvjsSHj3wUVw03HW0R2KXtOa0+/yDi0ByCJDAf
S7aJQm1KP/o5/ZpcKDQiXZSGzprM8ZwXhkOkjC/cWC6sQB6ExMMlR8H7Jy1ImqJkoIEKD4krHDar
7bHbHKsOfUnpuYAZkm55awna6JCS4w8Qcx32qwTa7xLPQdNILagZbl4szif/MtaUiUd8en7J9Xdl
aEUm+22/a9XtLv91l/lNnS87nV/9WB9lho4qytF1RAaJxGyuifxoqd77TatCJTGp209gWaNzV6Yz
HZe6SR9Eydo3Zz3uYm8M6xFBYvJ9SiguSa+Ok17Uwx9KC1bS8HV64mrTkS/6WKjh+x0RrJHgMf3m
1h514BdT/qo68xI2jdTi/5mZ07yQQ4NRjBMzVoLut1XgXKlnuGRvJMIlMQgxGX/8JBGMGI2MazHp
+z9VgLlu5mTemqg5unqgwZ0VG4iAoDtR2uaEDILEDHEACHWg5bYWQS8iHzq1epL/XeTzbG8FkRA1
0qTBouoa3n9DncHOsNjY9MZklgrQ+2NUaJvkXU+oEILMSQOngQQfJCicIiS6IBXPK3XLRLOD7KFc
dtHiVkMI82vccP6ojZ0zin6qpX2OVzQ4/s9/o5GT41fmuoYXr5TxkB2gRIn9x4w6erjHmpHcYvQ1
KNtH7EhzYfnfbVXquUP37osDzMD40wigOBbygii7XUmS+P/e5OIfDnAdTwEBobygneilGmpiR3AO
SulDSrI7MEk/zlRDW4loEt1cgVe+gVFG8Pf5y9dujnItS1/UVHF2EQfQcfku5H51zdTgmc1miLz0
elwyTmf404HEiaGuMgvoTehLU9hMGm45fIM4hNcY15Uv0iqA6rBsRZPKiwkJhkRtEvFUjcvPKOtd
BvB8XSIlaPy4J9BqilJRp/RSmeKsjhXOiDSg1OwjqTleIaDnbNS4CJgm2pzU75TElRKPVIw3do2y
TLWgwiNJRGGCR0rI+COXitb2I7jNb9wrMdFoSKQbDG1yDnERIwZmBUECVZTcMuq2MkMRROl2MWG8
ALYobhJwjcgU7EZ75h5rWKO2NIc2hdlC5QdLNukznDClGkT8+vbQW+qHCGSK7AJYx4in6W1LiqR5
EcFcnybCnspKtNf5fE4BWn/po+bAfKWBoYWlYrbLNIxfTjJqjpjGUgVRYStPX11jIuGNkRkVI+gH
vKs5cmdRM0GGY4kYDLcdMnLCTY16AxrhTRkOdMl0ImgVs48DRl10q56auCa2O367b5cij1nBYcwA
v8H1eNuNFiG1a5Xozh4+o2c0peC27Hy7ZZz7m6fHsoMeXNU5jIrdrX8NrvEXxy+sLqqLItELowNl
sFikOLhzbqOLz8048XFZJb549E9buBZi827aAIoXVFo31IJ9R9sJLGVEuA8MAxhUHtEnA6MEKIBo
sOqqGSNEHsWR9A+LARIOMKqUj0LiE7T8nJ4ZQW/alUEZMEa0zGPgIFWwlOSBDBqOI1WtBfqA/UpC
lbrfxpDc4F2JeyXpAiX0TXLxIj5dyEqj9Inftg1ojdqfDs8kcfqEeeBn49P4RwUQuQ5CLrdT7aF+
2vxw/+FDgo9DJmqxvqd1iveC0tG6BSt+TGONEWkxhaiidPGZq1BZOi+ing7WOhvt/fJYneaYduPy
WL/pUfPuHkt1EmfvOtoOtgNIIF11OSljv/ix2sFH2g6uo2fAU3tiQ3JcdTyrjbcfqKYG2Wp+q+Y8
anbkgnNWx3jxgl+9aXiniUe4H/BbjQLwnEqeMa+FqyzBBgk1T7wABzef9HWJBPv+lJoK3t0tU4w5
2i8JHPgcLACSl/ykAfD/Vafeqb7YG/F2UO0g2zZqdDfyAQ0UpYyEAIJDSvQ5HHSHg8NH3PHcftAg
SiEWqmNxUDZEufONYQz7yNMg3DtqlnHsWSQ3w0aLWSJTp/5RWjX5t+QakQMJ7vP9gIsUHPMqAEn6
a2dSmZZYCjagixOxzFvYM1yn1E8DQ+ZU/ePyuAS9FtPmjSRyviDgyql0RIT6n1d4xsPhL26+MrnL
JSwfuXBHO0QEBykXiw/cgLyrJzwXl7PURdChTXnsGmJiy3ukBCdffmBXn9E5P7MO4HsicMRvlEvo
w36OGqOHaom8UwRHwXeKw7FM54lcVTFXjmiHarU6eZgpEbYlzk1Uwzc4QQTvTK+fHyM5smPSxoPD
aclcCfjhPVlhezLnR7laYb+PpSZcRJyR9wgSmKPLdoY4xg5RL4Ro30f8Xb4DRlYsWi2TOw9CVX8C
nU//cw8tt7jzdjil7vm2epa31pFucL2tk7W2Hj0lkGJyJMgEvpjZ+/YvA1cYbdun1udunYQjrz3p
j++WDZSHf5sSc7fgRT7RcFbKE34sgFo/s/WlbQ/vYetteZveoBe+KIXe2bX++p7nInek1n/OhYqW
FVS81bmDKbx6OnWKqMUZP4A6GYG+Sv6aij7QLjLZ7tldTFEiEs39QC3Dy1ZjntMfQDMNQKj5Qzj9
GN93fI5aa5TAZS90j9UXfyTAMLxiZzsygGJq6KtX+FK9s/KXcnbMvuFV+lW36u5HH2L+RT1PZ25I
Z2a8cDp7dyi0ymutFb/cnRZSxGiJac8Nsp6s7PKx5COx9e5279bbWQMkSnACii6suhICTT1bHucq
/Xt6ARlLi0ADr6aGy9b6aw2J3nhuRf4hL5yU5WqrUhvHWGuc+PracOPyHtC4y9RUWUOleOnswdoo
YS/5gVWS41A5ubzaFfKyYq9LepSUpq3aLHqxgj9vu5I0VqWWNjr5UHlFLQHfRc2HG+HRPOyE+EUD
TOvhmv/E2sSHj37HAohagzG0n0mZTH10trO3lyEpmTVzoAsYBoWGNhKTFItBNHhz1mokZLZhyzy9
i6vcc4GuQcogSypf1fDqSzVUylqj52Snq0Ey6KWkEx1dV7xPnPDexrJXkvLbWLOk18tsrqiu+2oh
RfMULg1nTcC3SFc9vP1m4kYvS0WsaMLJu0yD1ZCwlSekAC6nckLkQ8QaSNQUPeWJ3PD5nG/zSf9E
+xxUxYgkFVpCi9JFU82DRqvZ/kRQUegFfWW4Ffyrd2BEfnuGd8AfoDEVQFOXvg0jBueojg4A9ahB
cazH45z1aufvfIr4GEdk0n85evnk3FKuh7aXHV+dlFEjoTsNVx7Js9V5QV0D2z6ZyZSs6Pc4o2TO
PTpXe436VdGGiuZ+nMy6hKfuc7Yelz2oTYs6JQfh2jYZlPQ3o22VHqeWEekZPcf8YVuzk98m6cdS
UJCVoCpvMFMPF/I51tW2D6Qs+CM9X/W2s6c3Mtb55Ck/YWt68pELHg+zWckZ3P2I91l1TwqzZGmY
Gvr0t3+3T8QVdx8Plm2gh9ms6BaccSMqOIP/3KaGL57rOJoNBodIh6OX//wpXFz+dGVnOhJEshkh
SLUNyOHoRZSm5byBnM3ADNvoFKp4YuMBkDYHJbVZdvUcfpwxHt3e4f1MV+Yx83mlOY2pzOxSkPHu
/8cAC9U6/w0RfSEQPzRBH0gpyeP4bbu+JBbQlVQDlaGJ4nO6CtK04SyGjFDeIi7w31BsCrWT1NiH
HypTdHGHQQ8NM3mKouCeQ3FwV4AP2BvATLwgMpRRjaZ7+ihGMFqfEIz+0l4PX7Roc3YvR7pl/Phw
xgknwuRAvrIFhvB2+M+YR90PoIOZ0+uh5ZnQ6HKo/auZEQ1tkJXIg/PJxPRULwQPzP02S5SV5aRW
ZNh+MeuPH4megCrPQJVYjygSBmLX4vdTelD4cO9JyUDUb/FIfsx16edktGR7UlZVTstpBUz8ODR6
esSS/FVIN27prUbl+TUo37oGPRirx9V+WDjFa6BzfItzJwMs25WalbVbpe+x4TXW3fMpPq52JRrm
gouXu9N3G0rA+eAMTSQsxB/AGW0/IRpBTiFBqPRdKanT+qvmsDh1jKaaHFTCvHi8JSskRo1WtJe1
Zh4aHYbA/CPp/6vNZUXs+swaU7eH7w5kHO7gJtQ8TZHsTxdI0rL8OfGC3qKLlDlBl4UgXewwbCwY
BiIhfF+kNSdNVwt+73E7RJbJbFQUd3acruyCPkqB9w5MIiLG6LHSpl+WFIrHI+6tHWguDAbRYMBI
/7ozTfXZzgKl2mM1e0eHGAUzmoxLXk96tX8oYKcByjC9hZSwTWtBZhOzssDwVsJbsFCQe8CqMoVX
J18DfvEg5E3lEKy9RYMKYJZ/GgndAElIG3Gx6CtE0yHekRrUJa9yDpJbTV7k3xdT2HKyfSxcqH8v
Gg67YqhGAlnQtA9gex9savg5Jg3FQcAJc/x7h5j5jXFJTm7E6SSC3Vbo+9mE4r0e4Ft+8Kh6ItnB
bNTaqAnCqqiVOR4uYCA9mFALZpmAx48WSQY2s5HGXUIvFsNYIx0gTQvTf5PR8IzYiC/A8qMNy2Zi
eM9xnfQKZQZNEruksmMRzGIz3Pgo9GCl2R+F0rBX+H+eQwzsVjo4GWEVACME/LzFZQ4P2aFb/Igb
ZJl5ROwMsZHd4EAh8Br6k4F3teRiB9lA/ZdkcTZksq/2pX3FsZKpRQ0bIUKuw6AXMXHF0jpCPCzH
p+jZklj2gA6E2D04CZOSlWHYZG+h3zFW4Dd4srayhxiJqvVv1AEYoVDRH0fw+pEz4FUZNlmmsUlk
u+IarqKejLSqu9NVE12jJJrhtfQwRaaVchELSHWvwHUXi9z3wfljKBqh/BhZTUllisRFIkf2/+ho
4dCJ6HA4KArLC/nXpXNPCkD1KrfAVpN7A1WkviBpArAgb/lAQrmD8hQWO4qkn3DCmxqwGCX4AwmO
FbrwK9KXWj2CVQ8zu1o0mwyYHgdH8wQ6m7TiRcBbm6NxM8EdWzE5hTgOBSD8/aWMtYR/vV4FbS+5
ofhk6q0AWLF1catxECYTerxMfgql3X6fAlPiTiF0fw+pmsIacrksMeAvrVUWMroUUkQM3YI1uNr5
usaH6HmmIe/6g1i3ShmTeCA0ERHNDnVi+SPAJQQOk7mqBoF+sQUBJEnu72r493Ax0NtEDtfdwUjn
LgsQChgODmM/Rzwk3Q+jypuzJ6oXAV1xV4VO/+Cae6jvDWAYUBUhbtoQAPhjZuauJbeejsNU5erY
hCkKZ8nBmTLOn96j2OPXKUKf8HNM9WJ9xJyjIUxRXXAuGAy6M0EGGieKbDsTUH5NITWCzClMpJZ0
df5H1Hk1J841W/gXqQokQOJWiQwGY4JvKIJBiCwBQvz68ywx7/kKj2fGJijs3WH16tX1ZlJE7NJH
0gSkw4VNVsEql7+cwBw5hOwyTI9mhbS1f0RdiWk0TK7BNZPSsD0g3gU/33SuAMu8AKbn6rWfEvwp
GEEzkH2g6/4vQG+3l6+g3uDZROXcn2XR8jKni+VrFPvF8igizc8ijlygn2/AOyz4sM2ya9Mdo21Q
aNhKT48bfkD4VMZHLh+nj3XZ6hbrwlDmALyckL3oXvfAMEgdB4Z+qRyoMFlFwC/NXoGw3H2+xqlH
OgfWNRZF9JfwgOXKzf/FiUvcich/MtmUcTayblrKWgysZd7BDlkVCvb1+bBWC/px8RLGdbnl1qSG
cANecH4lDTp6GGOBuj9LbZhvlHr3XFBsOXzVgktaGUlbiuPHT4lbijCwus5mG/a4XrJVdI5dKVr0
UUrtrltgFnzR1QOyfqaj/+ZDnKNlX3uXmij3RI85saHiz4QHARfEcJcWR0w+kkOF8+KWBZfwEt4b
90bcNjt38J8OjMEBkR18aD328EcrjnuqNDMAPBohoC9SCnXlYLeHMA6OPOKg0iz/VZqV5smn9M1q
4ZB5C2XCIvpcfD6HnyKG5yW9g38ayOQSTbN86gTHCw7TIiTmQCFiE2cPkp7MG396Z3QM9sQHcFen
O/+BIW4QzUPgyZqM3GowtwV+tnTAFixjx9Pkt2uXnFei22aOLIoyMKchXEulJhBRkAgx/SrznaAn
dIunim8LAYX/FJ727HAJUmqsww25AGSKaOPXsBMEK+ii1QO2YwGnCMvAvT6ZQKs8Ts0j6o6jr0Rc
ER7qBfq0DWE26A0C96Xfhd5tuu7UeadBuHHXaEI9Ud6esaA+w9zfdKYh6oJCt1pfy/TSQxoZS7Kz
NMmWivfU7vPydYZqRkeEj9UKr5yU3WByp6nMsc1MaI3XIQJ2fu5hPrrAaZd4vYyOWgSl+xvRCKXJ
CGPYJkwKtwcwqVnVdAUOSzxQ6oKJBiBQ+jeL9mBDClP6ZUCCZ0Jwx+jq4fQ/DlgDr2Lu/KsXB/de
PEz4c++Zzc9KSxr33mFg4rUGZidV5FXqnH+OPzXiiakxz6boWzZ23/uw1Cl1YnizMMjQI3x0jj2j
tYfVLK4+mArPqLPBHhBBNPPvjd6IWot0PoiXobYl86iqg6Ji5dyLoUadrFBVENx+KAB59farBYm+
wZEAbV0JQfF6D1VdZC8+HeWaNKjE9EluoaupqBTowtvu/OFM4BATcTApWOdf4PqPgTi3ZjlTaj4+
h8E3ao2nMX5J86rWIVaeKpDQOINainSDDp5KJ6pGqC1f7BYt2lVRBZDcOnZeLuhzXJ/mdkkXSHzh
n1QuowwElymBUE4g7/ExVDFMOKOZgNCUiB4IiDebq280IXihYZCz4NHDpdggGFjYfqFdrbflIRiM
QikqKWob5xtqjRRxJE/yBbLfWJ+8A4W5ypcd7Bv7hmhBUu/YtZkBWXQa2yvJHTCxAtmWlJY+CZ1V
YOJobR+/PhtFPRkq4gkel+CKWtXUvKu2/X1HqZHu4r8/Ej6SEiEgHv15vCeCH8PLz4XOD6sjrVi6
1XhGmRZgtVaX2ueuoASkQgG+Iv6v+/iBGgQ7xV10Hhq3rQnPL8ZDKqtYYHJ2kP7lAnPyZ1TY6zjQ
hI1VQ2BHMJ349OcGaUsh4T1T16xqhtCV8DW6OyX0dPQ3tDHEA6RF8QFPCC0+nfzSJbCPHiBc2fLq
R+855yYTF3Hn0bc5cSmIOlCcRuxaagcrp60FKWNQjGmAPUBLGi6J0EQzqj6wq6aUsRA/GOeKV3Mz
1bT8uZGfmpzAr8Hst6PCH/E9DIFJsUpxjartwobn5hal1zV3HKUWp8s/aOWkBCcraQv7FQDNzeb5
wrIBeSk47eGmlVG+0OFqM6qkoMvx2RBKrIHCQuN735fYq8yQNttnFveYWq3Wmt6LsS9s4mjAKNmV
arya2MGyKDa10mBOpti4+UTdebWtSbN0IfYGk1o1XJkD3MBp+Q7LaC/pseufu7Vhiv1TlPSBA2oB
pFRSjBdwPS6E0Cc8/uzCB91ij+aCtEoPSUsWQCe4kIaeov5BdKiJgKj7crNLnkQAXii+yNgQYha4
gfIglhGsvkhJplJIADX+DepBzqc4TRGKLgIN4dhp6VFgSFZFaFL0sKRU/rRi/otlZkDUIxr3igoj
FTyYjMiYUFQstqh0yYW1C+TX7qQkwYN7BCQvQofuOYE2RUCibyvELBUhD/cdIX9CYWALctTNkDhf
IFKRGkPDULaqRO+hoIi4RCGVVqHMUB33ISmOz/ImONWtLLuDGWgkYRNripBJT9c5so+RIq0hjqUX
sCJVEV+tOPjmeNLsyIQxbq/4OUBhncoT0KqURT6rh7k0fNqnhq91pQ2l1fW/n9AJ6aHS/KnuO9TH
GQvFg4vNNSe3sTwQr2XJJ4wlNJqnXf3D8iglZwNwPYv0j4wfAEnprpAUfTwiLKGOV0ANJzMhCVE7
jq5GcWbss/EnSjfbAqiKkTkKGtUgdPSaoEBEfWTDD7T+tLk1OEewJ030dQQj6CjBOkiFRCdz/TKK
d9B2UXIAc1ZhqYRoPosFahdxp6RsyTJIQuQjJKS279xGZdISQUPSNreb7HcJgqyYG6Z36820ushK
Ul5thbp2BMIUe6mYUCGB4qGah35M98sAHxcs6IXTNAINUa7A+jq2HttSe9FTgQD+uZ7DQYG9dPgH
8sC4WP19vrh8aZcgaNbMmNSqq3FgFQ2HJcgoexLJfQjeozSjMLJCfwTPq5GqswWxIOxVfMjNIFL+
lofTcWnhZR7XUfg1Cb2XUy4RdgQzn1c+wISORIvqD1W8qJ9p7TKGkwekc/71vSVpnu55HjIMFu/Y
GQJUqd7yYHrs5z2VXn8qLvpean4KB1j78IMmPApYhjE35HRkIaIcfFaZVprejYkNkw1vXax7igZa
yUg1Ftdbe5UVo/L8pwSmOtdqBdaoTakt9TFuylWUhyjx7ZHLkAnLYFWl3aCcUxvrHVKV18bSWvgl
59FgKYK4o4b2oPXTuBVRhOp7dBp5MF00NYt7DdunKNQVVT9RzviScRDPbIX9lwf4PDRZtdGYvr1p
o5jewLPGg+IdBr+io2klkp+xugh7dOwy4OJBKoYqgqH/tobcoAJWgZQfkyYhC4krpcUOllicYvY6
R/JGcoayJlNNP3+M0UezXFrlGhFDZITcNfoZBORi9uAJevpe5hO0ZRUQoU9RfL4OSvZSJ6+gpSDB
Sf+JQ1TN8N/Vw+6yMbXSb3QvMAdm+Lng4t/p7m4A4bSoDBbv99nt/mhlCQATzFGkojqpOpdH4dyn
wDoAuYX2UdxsOUZ9tGy0TvDj5opTZeSXpgRDMZHPU7mWQqpwEO7i5wUqZRbTHjHtnDv0gjECWhhM
neJAvlZXEgQF/Vy/Orvh8zSaSgOqhGXrvATLKWV+h4B0OkO60xTp6Pwgq7LbFT2LipfCG/lEwEKd
dfF0tPwte41dVu/6Jw6uka/RhCuY+YWA4KJXQcuSmtyALKKXUoBSVgSCj9sYbraCF5X05qDgnyk5
WNOO4IUoEFoIZM7wQAgbAMJs5iZ7my6NcDvch9/wGLn+wJsZ+NN2qwBW/olssaiMKEArHBV3STfr
6EXFMF0VV2VtZF+UGlHbbBVWKtCULhqIR1q/un+5JheR8E/4hI3u8idL1yCaD8YmsII3+94N9iSi
9MDL8sjiFDaDX14bFEawXMquqZK0hTdhCBzPCEHyMFoxcDeANIgZK2bFndPVpP/RN8KoETUwKjyJ
lstgEzU2ukSYBGpiK9UptRnJVVkSZRd9Nrl9WQ/+z7zKaSJGligCI/AVCJ6iQn7WINNFxCFYE7zD
ZWDZiY5FiM1CZOKaJjPD1AObFEbQT+DTMBGTT1LE8B9tS2vv1dF3XIdcHcsBy0LArQ9STKH3YtkW
hyd7hBUT6vUL4xQVk2nj7M7nU6bH6Al6lZ6sKXeK5z7Hgsgsn6ffaei0bCP1QLDAD5NzhA4OzAhe
j2RAh12PBGDMeHloEH/06F5gGKB1BFVAon8jCcTqdQQ8UnoWz4O8gIPm4FnAsDefYeZxeXUJtf84
IHafNp1RkDDNlh28R+T36Ju8IKvxEcWYVR2y5JOVljEyAcE8CyoYbRVoa6lTwCB9UxIH16TIjopT
0wkyZRpiw0p7SOLPzEugT4jmka+cPScJYJCmfz6EvwWO0tFAXVgrlgbT7xg9vP983sfvXQvKAPvD
d6ijq9VYW5hldQBG0qM2+qAkcmqPKVUxCgo9Y5M2tdIgJXL6is8V1sirKM41xh+vKk/M7lKlBOSu
gJHgaE37kDOlG3pmg0ESaMA1aFotKhqq9BfYCxhMX4UJQVkqplpEL3kx8oRZ8niDzx/wiq5CtohQ
D1lGYFWaTsSSo+uB6B45FeyyLpOsucRPdNEUUjKUHBTlk+5ZHTmywlIGGtVqMAOcjiiatfge7H4v
P7HDXRXJRjQe/fr/WURVLlUHOtGXMYLCIlpXT3HynZxWdEblNqx/rVWt1GLNy3G9C+dSK1yOMmt1
kmigywKO1GkpJ/zRV9aZ2R0R/aRLJjlq9aDhr5dIAzIKjwF2/A8ZEmr6WcEMeJJQKJLKiqp0kTAU
gYbwLc0NRyIeoFBQYUQBXNmr+lo0XJL+KWy76pSISRPtEmMAoc862yIuUoQVKqPRH2AS7nThyEB1
D2FOBIZlJLaR/dIfxUkqNi3IWRQv4QI9xkDgDq3xjfY23bQap4ZcJun7DQkwdiEbTttCaT6sIh5Q
lBgY/OxoOvJnR2s0m7z4hz/lsFHg9AdiZCJFR++kqHL79rNTD9RyU2EbKYXRtixWBZmuGVy/qihq
arsoGP08gFo9c3T1XwM6f7iQysWOX+RjWxEtMiA/RRTSa1TsnLcfPMqtU6f0qwz+Qo+WsDdhHx9w
8A3gp5xLy1RhDFt2yoh4eiq1LpHlxAzEEabwI9m5g830+NEyhPlXBCqv5qK1/3sWl0GX4j+LIIps
jZJxhvTUA3FUyVeqMiS2rP5IrfrW0kg7PcAAw6d35WLYXlIwJh9hDCdMXVSLwVtqVOsjacvnudPp
GlGsFuALKqJcQ7qQW/R0/dH5x+MFiVWKoimqe9JyQ0+US10uA4C+O+OVPN8HXyc0vZFaIf3Zo8WO
aSXGyaW/AXF9eHIvrKtmO6XYV5qOuN0Rt5DWVgiWqV9vRDSwvehFeTVqzVrzHGSg0C/ODy0roszP
g93XMmmlrrX+N7j6glDgu5AL1KSqtHchA2lbK2ljfw6WphqE5V74hAxyJEwtzbFi0knzNtRkD1sC
TTeU7rPe48WIxgudl3V2HmHdzUNz+CO1nrNMLkUCL0RHtVIxmO6AtSYlng8K9CSiqYagX4KUBCzd
UX5VDV72h0dIuia3dODaCGO6/OyJ01jxkY9uYjGhWr6swCfYETJrGoBVB/uVFhTsMvWfZ5yGOJqF
SJ7dqXYqdBNrBBUt/VQFt7T2Xp9q8KU1iX7q2jKZPzd73NmmhFruNtpEc4XUGgWd9i+jZHwdJ2or
Rz6G7zSsPhDepQBPzo/yEaVqIgT0h2mi3R5he4IoUvxD8R8ftnBPNXcH3rj3EME/F19XKjkLl19V
tuaWVz2j4BX5qBYtSr3doZXRFwlijMPkOowudBWqr5D/6KfFF2ALxKQ7yR+YxNFFFMcaVOjFq9HG
CFdwvMCNyS8k6KugRhAxDNJ0z5QikF2AnvB5gIUTG5JpCkfTQ4DkPZ3btUlOKz+7p+Yu0DKZPWf3
2X6yW75n1XUS+Yfl6+EdUIS9ec/iHzcIeY73+f60vBJ5V919F1+LuGmUXRORnNytl93n+rk+bZ/r
g2sOH1V3h3aKmpfL3PHctYjTH/oHTeiLvxTKKr1fTHWhA31e5nFZ3VZOv/pVJ2hd0DCadYwWUhyd
qP0pn6j6kVCT1WPn1ULTr4SLgk9TLihB9J41VK+tTkxXlZRkqDqJTZgfWgHdwTxEBKQjl7zS8AVN
nX8WsSw2JIGzV2+lK7lcklCFBrmrAfYKYYHGqdAYPkQEfqZqMcVQwoChboA8AcQA8baOHikAnF4K
TgAbE+hQStuVD/wqnTm5qgPsENAh4f9nLWQz6L1Gm1dcPdXn5P6UdQlVEOSM3Hdf4InW6z/u+YyY
S5CZ3ll3dUUspgC45GnCXoZ86gdUwpn9djqXJsjR7yryBteQvFaomrJGUD0fF0efMqvjDmqybfet
APo/rKUCrVKcrYxGiceLIOoz2lxqqwIaZ53hRJ8t7ImoVQ+QdezeGAVQVCAlx6aBQNr0H1o+4Cw5
UIQ2m9yC4ExFL0piBUQRpJArIS7ICdP/OdZBOg1SLMIrfc4nxBcSXCMXw4EtUQttC/XRueoZqj2o
f/yTwn2OzUHRqyhZCNfigIrsWGUa+lZAWM6AL/TA4tmU5HEhBfp8FErl9nRz6EynbRhBahAKJdmr
giBMVCwYTnfR5gKpEAx0c9NFEPwgltPHG+g5ArJVWvqPTqSE79QPf38xrEAMZM8ytIcOCKTaTfRC
WgmQk/3kHQqdQBUIpUZY/MZovVepwPG/1nUaPxrzLhH9uwHnudtojcAlThCPyTuKngGxD54B09Hp
wS03Fs0iqkahXQ1rGqbwAT8FAH+AgzKHSXQGSoeGPutId0Gw+nglkjAhCya94s0ycKekwfmi2N/S
slwpMdf4R0GoFnrFCudAKCakwDTs67p/glbdfEWhsQ8Fm+rMGkBc/OyC48bakzNW9bDauAeVwQsn
T8ZTBM734MrjESYBFfPpXDGm1HfB0WGOTVWyVZcCTf0JSvEZzTBiHYkn8macRGnw1FCJAXrtngB4
aS4KaqcFQfoShcaEdHoZnbMfqitl305Qyv+tUmvJ/ujTLyTBH+QpmsfIuEQmgcmlWb6qTzRDyZFw
Wne2gtXU4lB0qiYprXNlJopK0R1lOTwIvbS6wNa1UVVA/9cWR7pJavVL6Akx4xcIi7XP1iV/ownl
85bkJaDGJF7awoJmHsNY0q7VKXTssuPG36d2DcPLEujm/YSC4PoKseDtxdjGcfXhGetLn1E3lF2O
Euvb4qRyshFcXNeZxLNTu/TzQDoN/Vjaz/+qhPHf8fdhuBtaO9f8yr+qv/edG60WY6j1fbOLhkxQ
Q29nXSUJ3MNib6DTa07MnVdd0aSaQpPAhjDUwXEtjO/E3DqNpFtl1558BPq2jy0za74OqftaO7/o
dW1QNSADuq3eabt09eQEIeKMmXf1g5JKUOpnwwR/hZfE2dZnFwQKt7fJoY/nZIKNHPefvSrrRA9v
BuY0Efiw3l87xoo5DYfpabgoIsRptoI77tDO/WfAzs6oWPg4ApsRuwfvTE0dyDRqmrQJ41no+EUz
gX6MnvNzQYG4PmOI03e0QdmEoTg1FMt2/fIgY6nhRvPIK2X+cRx/JXOkO3eevTrVPMdC4fO+SofZ
H9EOYVgKSg6b8sVVOs5RAqIARLgK78NxM6zZqtylyndgxnyJYcvPb5PZM9ARuJuz+9jm/K9re4x0
VObmJTdNkR/yyyjb0cmDj0GjiRAB1qBnobJnuefMe6NsZbjXdSlHjyRN3QRJ5xrCy/Y6m1iz3XI3
sWiJuU2YZmVBYb+14ugngw1NehfSf1+FoXga7RA7eg73mNlHSJo7ZGvTj11HUfjWqNDqgfoAZKg7
LRr+iy55vUZtJM8VykI0BVfcHcNUYT8wJXxloCsDjDx+oXyRMAgL0nXvNXB+KN9V89BJuLX50lze
B1wEzbPa0SfFHdgYj/C1ciCqc2syeqLdw1+JNKd/n7JD/27t8vR+8Eo/t2X9u9Jj5B7KfsGOsRQI
5h7cfeolBOLTyvDYtRG/qw9QRFi42egIj3dW+onWwv2v82OIoIExE5M/6oLfs6hGyIwPSRK3BDvO
MB4zzadPI3X//OXAIT+it0cZE9qBhZefHHQ9W/Vu1DjlAUEUUaLdeSCxxFQ+5A/QavlLh48+ymoP
Iiy6h6suW5a4qLx5MEAGfjM0ILyYE8YHz4q9NIZl5Jl/iwm/KCM1DpLCUoAR/WP+IMSW5gAbVcRY
vypovMBTs3p37vYMfQFUJ5BvTIOD2SaW5bnnq+aWltH7yBHt9k6EpMxGsDw+/bre9RmHU1ID/o7j
odCAFZgn6AwQgSYIQh9ObsSNJsRlZMDDy7dcVGK4w/awtCyvsqUWz5OX7Exe8VjSsTetBLIulPdt
73gMeRaSONcoeDi+Q9FpwsaPOcq3F2GfwfqqAU3cKIYZ8Hj/7G8UvXq3XjJ24BRdZwnYP3krZPLi
PegfryyCwymw90EGFc7CxrmoqO3wuNBomNf+9NIbc9beyB10zDR8jksJtwcty2/rG/nEIWH1vRV9
5ciOIqeOLBBmk/QYS4aznjx+n1+olM/usGkYQRDBX/dqMMyateAKddFZVabSvME8QKKdlmPfojeJ
fgx64Mn4ySWOPmeNPFsF08CuTcZvRE8vk7R9niH6dp2dcroOXnU33Za/jX1Q+0nWrznqQPYZ3bHQ
jgMTQSa2NVwh1Bsz74lUxeq8rg4OK0rnlgehZY5N2BOBDK5n9/RbZg9ceqR4jfPYmF1Ydg+F6Wbk
7Yj0SYYwuITicGPyYdzlxiDgTRTODHe6435wFjecDODjNbCJwDcn2BoH9V6hl/kE+2bqGBNYDDdZ
vcueefEOdPztfBPBLCjN3vPpManwis7sk1G1iyGZC6oWV2JL6vGb6uYNi358nh2ScBeFqKA6v1yX
xRZh+l/W3N1x81+UTNFrfcFhIqg+ufXNe/6yGwqwa9eG/WrvKe02HTzoAosmJdHo7/zzWJ1Wxjj6
eTST4WmwGNG/UyFg2trf5vbQf7ABHu458fckMJFHTmIzmCPSUqnhnre3kfV0kRidIOyQ9+40vqGp
ELuIRSzmOHcKMnVlXyQ4Jk0Jy5xIhexhFn8h5PvN6OWK1BIQgUroPog1E7ZOvWV1nF5+LBoG78hq
IdQ75LpWtY9dZxFmsPcJJHkmF46a5d6zSJ2AAzPvevGv8SAe4CPulZ+o1LUWYf0U2mmvZHcMq0uG
yFHQPkGQvDR/EAj6tafxnHQ0rN6DM8ox80ctrFeDJ+oRL/907dhI2pqNcr3lHNuLco95vbsRfMax
8RX/4CUWS86ttH2PUaT/Q6KEmOf2++KC1MgmnabltO6vjizYFUdCu9EdP9RAJXK4Q5DPcrkJpZN7
pTWGkIB1LCkxD14b+lK07vWjvwyiUXn+nEet8uzWTwZp/7x502uzxn/bjHCqgEPuhxgzrrppBy/6
OMkDEBDBKXtWf734rnXrfe5HbX77u4KX1CZk/Ieqi+zFcx/k9NiVmSravNRCrlD++nlw5a1hvbY2
kBGstPd7yJT4fNv5eaCBifUBl5u954cVKXTiPVaHu1tmelbVs8hOzjqPM6Mqo01la1seG8R+SEE4
Sf37Hp1RCPrIX1eTYL+KKc7CySJpK7mvX4fwluQWMWls0r6QDP0+zZBfsW5u+Ya0SvAmVnvoUiOv
kfAhNjgG4Am+mvCeTsXNdYMZx30wZJR9CGyHkUedEUyu0kSaJetVV2hLxTNUPMqzdLvHc8zwGibZ
KMOmsHpoLm0hfu8n1Rmw3RgvfycVK3ev37c/JqOUtAIrsFkJCKY4kezi2TTAOK59d/O/xbY+u26A
Tm6py+Dq7OfwcmMC14qP87FJO/8W4wV13Wu3XmlVnO790rIvzcPQWPjvq5/T3HUNSzDLwa/O6gM0
IFJfwemR0rERf9zhaIjPGpTCw8uU4ZWj+rz6ZW0qvcWQUSM/1vSMFPFBI9OqDBD6js8uX3SaPleP
igyb/nVfVTbR9DhBozhentmTY5RACAwuDLMiK6H2c/CMApZxSGvQaWTWcoCNMenZMPv2PBvWUXAB
SkVk/on0L0hJuUvMBT5XnuqTV9H6NqrUvcWE4UXOpL7SQf3ZlwBBw+wrWpXLQfRdmjfOK5poy7m/
YxZghiqkR2zGeAYTWav2Cc36PXGSd+J9co2Be81iCC1Y3W28d5MZbJnNflXegIEQie6S8LYFwDmO
EfKcZbAJmOHxGFX+CBVQdBlwKfdDY3Sd2qdCfeen1rWGrKsEgg75y/K+PHyVh1dQygqxHsy96R1E
N/Y5wEMjhuT4Qkz83QLQ++EdCJksvhNE/L4bJaAYI7QJMqvuFbWn9Q05HJYmPpFDw59u3yNrhF3j
HCtxh5X4oP+NxJuqC6ArlP7xE623d6S9YcwIeYmKFltMENpVjz9r+himf9mfjQLgdQxfbZph/nys
n+M/iXI6+1+brWMQB/ull2cAHUMhi0M6szOAg8ggUTxkXXT0rouGQ/MAU6Rb1uawZfuUoGCm4QJp
6wm/IaOZ3CgocnI3P0WSCLBieI6ChGax6ekPld4Er9yojJ9QtStfBgLxaLUz1S1jkbUiFHPgh+cB
3u4AWc3wHWz/xMk11BNN1MPOuyOidNBucVjSjvxtCYzT9N8UyJ/dC/rkYAspmSuC5nHkcUj4WvxG
ytr7RYw0uTf2k9z260BracjdJlI8o5gd1qNRxfbR7GWeunXyzmO+mQAQuhbNUwV1BfzQK2mkr6Bm
9DF4yfztoMfTpCJTeQasfSBKJyzToVH7odPefDV2eeOYNLIq0p9cXL+2b2fvnx3AEM6p7jmOz1DE
B413Zx+N4viMCnUQnULzHdwAVihvouPXzJa3e2ghLmh1GeNC+shh0dGUnRt7Mu43MABEWsd/2J0T
KulGkByppDhXQq6mNb6s4q5zapQOTdPxKkuJOdGNzXUuy7Cffk3N6357+fUvjXr1SrCjrRsMcr6Y
VskbKC1vrxSy6LJDdfUNhGv7T9iUCdJWrd0pMEr+69F83v3or9QxfTRjeebOu4ULEtWL9yAHhhdd
ZGynaRJmNEoR+bSdpcE0dceNGf5zbKWELj9ZFaUy27vRxckzvtk2yQUNXp/7nSD2uOuaVf9GjZUh
rTePYfZMUqFnj86xsAwhJ7v1s0lyG5Oc4lOZUGqAQi33j64NKWL5OnTr1ZH5Huximggfo3Txnd27
sdFWk9h5/s6+s7iZQ3mbnxtVRscdGlnngqDoe1DJPQZG1vga1pB+wjGu0mnEm9DXQjHPaj7nDwDD
jBYEK/PwW+Cnb2p6JmF+DZoohMFJbYk41omqyXF8rfXqiJxBiyYdhC2xqXQP3xZOHN8WHlqXWemL
tCq3u3dgCouY3QxLJpKR8bX53nVv9SC5DDGI9UpXq+Cg869B8a+3jBk6gYjOYX3JJmHHJa2Uub0n
72aH9dnp+gUOziJ6LJ9k73mYHgWSV/GHLLpqUCu1TlHPzqfo0hNOWSY6cLiiFQB5PW2SPjjvppUw
Ir11rq+OXO7FpfNmetaxXaI+Sep/Cmv1fk5SDy5AKLNfvu9t5Pqdc0O2qDJiXdmPBpQKmysHzIGg
f759psGCwRKXDq9l1V7OATnQ7dBML3+kJpHpZ+fAQdwB+BbWbtwqA8WlgXPpMAsgPfkZZT5eeB8d
Lh3u5i7beykKsNBMs87baSjMYEvjxM0F3j5EDDuFwUENrOJHqFplzQVzE9CKi+Gl7hb+ef91xQBR
mSU8Xle/a2eaC+/z2tDsgSFwwZB5JobL+3X0+56ueevmD6JDhOFR+/eq68Pk0blecCb3h4fEeC+5
EF4jDElgxdij8sBgZgYachQJIHB8LcrNw7vxPHiMu0ewFe1Eqttxwzz0L8iN/eUEIbaX5r3SknvI
SHr0w/M2yw9IHwDf4aCco0/AzClRjrhVqZYTFhaHXg4tn3R+/wzeNgJkN0ke2uvab3WN7p6XUkdC
OeLSvacdMv8STGwgLvJejTEGSnn06zODjQxAjzpgY1GI92W9/S+vqt1R5PdOVS9f42GPfp0RNNRh
IIyCuFLEJHVy2LwklY/MrwAHH5rFguDyt98w2ZNW1WnciAXg7kMjqK2PyZBEaA9NmqT7ubStSRma
w9Ia3KGXjo4Q4S0Pk3EdPzewKFb2lNS/hp98GsuFOUxM3zy27+8pBuFc/8Fs3s5BOa4Q7BACIOUA
AlKvUyGodVJb+Qb2394YcaNiNV/lEJo/yccBvWBSwhyUlDnPKFhKUgDvRS4YNV7rC6cFdYMO7TOL
lboZO8hZWWnTiLsJXSBVFL/ZMMzrRNzTp7YIx5awCerQq+xeItq5zSsRLsrg5Mh2FJRqIZWs5As9
RXwWKoKP0oACA5aZubi8qkyrH72rjrc/9C4UcRbeFSGFRfvYZbDF/hxwyyM6tGiBbhwib/F2ST8f
4iWxRgARoi/KhkyBr8rXsQGuTEclzZsj7/08IqZ+cBAdpKshuwalum/BBXmOn3Mwqf2pReaRUpvK
4lbpFFTLbhX161fHZAomvTWDeBFaVA8LMOLBiHNkOGo+QVb5ciNaGVSuIVJTL/TevAt+/5e9b6FN
aBidCE89Ql/yZTYjjNq5dV94t7gBZnKf2iXvSvYojMk7ma5BXs5FIWNld8+ibT63kAfscHXOm+s8
IlUD0CdJewYIrvgZ2f+98cwDA0jo1zJbZWit4xcUGFzCkB/eCTiZme7gBVE37y0m5pKJg5QHkTgC
PK11U0Tee/bbj9fnFmgFBuXBHJOxY3dSq8HE4tfBQ+/6ukrnC2IzGHHo3ox34wszn8nBl6UZ4RCC
e9gdzPw6/8ozj9+dt6WNokPGPGTwZ7KHX6ZWY/WuqW/t3cuhxdIE5jGffoYuz7xm41MAOqtA/AGg
9IQQM3GY/0kwwJRiCi39ujVhoZGuRGlQJlt9tYt7xvrgRuftF0lE7CVhOXYj8pTvC6JptXbacawW
+dBhlb8CVjPh2IvliOEUTtMmIoqYGwV0RCh+Gj+ToFYoYr6m15JrjYg6L+tbN0ZNdU4KeAgq90EJ
WeRnwH08OuGZW5lNYlhwlxY5NzFRfPVHnPa7X839Ixw2o2Wic2C1yv3b7MzI4akFaXqa/2E5KAub
kzL7AW4I9I6EdVcdYJkro+MMlAJPAzUckxGPCHTILI0oeLdK74ArQi5GdpqgQHhkybQuayOoMrqT
Am5paG0sIuNfnPFiSOjEnEbStJcnMIMJLCyYmFETNlBmu8wlrgf3CZ4PCIesoRaUC50bwJZLtX8r
zSR5ZcM9wtzeOqdKhzESx/LUSScVRK/n5zG4HCqyJNu1K2Plm4eOYzaq3WelWyburEW9Owk7o2zs
R+bWbD8iedrfV888jC6DNPMNqATYSkB2pn+8uvdXgyMnca2s9seB9XKPw/gP2MRiBtDGGgCNnMm0
f3KPHidgPbgWUWDii6OgSpJ4Pod3QFXyQ8N/QBtidgVR2Ff2m8Qh4bzw7QbgLwnn+RkalV65j3wo
KcWOpYuiacU7fVWXXJYETzk+o50A1DWqxF+gyOazmcadJ/rfMCDAAipuapGcTMkX7gBALN+6n8Br
YpoHcqDTEWug5HTN1xBTwYi8Vz3cMbY44xUAMYgnJdU2Mj31qx8RxhyRw70bHjhPmQIrLU4V9JLv
rKywkpPvBDZSrP3ICjJq1yTa9LldO6/vhdE33+BRTZDK670l009QigR8HYHqJYN0CNCcEEHu7uKX
yL4EgaudjcjU3y1iIsgGj0aCABXaS3jv5uXHOPVKl1Flnj2Y3xfsQUJvLYNlPQeIYw3uOKCcO06a
QSZJ5nMeH5/tUg1Ec4pfLTFQR5MRbWdVrTf4DUEC4p0oay5ARa8ueSd5ElYlLfdYMMk+eFH2SX3w
TGMQ1wc1Gizh9VI1/Y5Q2+kLG3jegieOK8TgUzLZXztESFHeAafFzSSv7+uuUX40Ssf2ZdF/nL5Z
XoA3j9yt/YIr3oj0nOYOYVCGqKDg9g6J8+rW3zv/FvYCBGkABuVeLQ9uhxbXLEHh1Ow+rpsE3JfV
Wad5bzEwkuZt0Wel7WudA7PJsTt5iOniOfFlfs3DRT6o7XppDkeOkgGU+/dXgi51uf3IB+aZnvWd
qxEraLFaXQ6bMJHvxHZmEuKpHEC550+M9L5LDmG5Zro0aFSBQEMNgpb1c4tKxyJ4UOkMj+P71Y0e
XIUg3gACKdKq9PGuUCucXwEtey/rC26tACu65f4btfxnt969UPnoERzFY3COKTsjyUL4WN9kQHdG
1iD+kLnED6/UN6MeTt6iI5EkFqxbI6TwoNUw2lHdW8f8n8IVvWO4BMO9wFIKwFAx3b+LJYhyec2r
ayef+PfcTXPvAM16ZXRi3BTTYWcl4LcFBecr70hdwJrn6Re41n4LPH2YVgHWf7iBF9gqRP79tGdb
6Hj7ZgYxC+AFx30LGKBGlLbYUa7QLIrz1711Pv6ebhCE3ZMxjSp/Zv5LdJA8GvfX99FmvEtA1ItO
sW39JQbQDADrBTkd4mrCjFLNR8U4f/cISC06M9iVTMyAiDez2gdw//5rUhUVA14moePRMwmCwvqm
pGCNhUQtj2JDslcjxGFJLaFaa2Y4IkjCvXz6/r3+mb1DQU9RaeDRJuw/vGBHxC2R0sg8mUjNkF4/
72lK5XlwowsJhiNIyIUqCSOEqWsBoTfv7Yj0zLV752YVvfzwlXo3HNHfm+GYkNZ6FTTvoHSkzEcz
RtU+wfK2MjHukONqbYd1O2JyRx3B/0aFLciGb58gN1EsPVB3h+FlNqwAQsnowTn20vXjuCQFzeYH
YNY2Y4YwEpuEIS7dGhkFxeVZjeTbOy+4M25698u4OndhuGbLeXq7MfbzME5pIOtXvt99HKQ5L9vD
EkuAMhvNZG/U9p5qziWgyJzu1W7jpKPmDYCDvoBVYpBbUGnyY3NN7H/z7hu6HNHIw4C/r02Gh6B7
WvfSd8C9MCk0yBDBPIXKtWdgaA5GAUiJIPyU9TI1aC+hjbTBPC0YoGSX5IqgWRajn5h7vCNbAZW8
FGrBlYdP3YqPR6G+2kgusI5XMTR19uHRBYu4TXYdMHbM7J7qOPey1KI4BJQH9A1z5O1ddjOGYpnM
pnp1WBhJbVS6dy20haIAMx7dg1uNqkYEMEiOsqJ8DYRThtpWC5lkg1Fhv9GG264MSyf6I46zF/OL
ilTr0LIh60TEuh5CUJnPuqVwQKSbb7FfzCUzgozx2+CYu+ap1DwgJYbNYGLJnSE98CnY8DDnIrtx
uTYIc8gcmN+14EouqPOxS07kppGPEUPxdPt6dSrEvrHT5ExlZuHYZB2LI8G7APFH4z3EUSbxDSKm
RpkItqhdQt3BFkhDL9pQmzN9qj9Ocz8i0rfWlfZz/wNtE22Kfqmx6L39Z3cxjEDb9lPb/T+OzmxJ
VSwLw09kBKBMtzLjPKbHG0LNFBBEZoSnr4+K6Ojorq6uk6mw91r/2D3PYkFMj+BywsRuj1oBsIVi
HALkxj8RKb9SPj60PQAAEsvMqLubORQVkAklz/n9gS6DK4d+t5toG+DVqjUxYyYuLyYHVfOcIEaY
UDjIHEigJddQHNowbqnmsrWMF4e0o0IPUITBcmBcGy7hunlW4SqeWO/upAE3SiaYx+AN0pOJhQVK
4QWaIIFJ1gXVet+f3hda1fjSVIX4EJNCtlByQ6uWHAztRVeCeYswGJwGkjBbCAgt4mXMVMnXOP8q
d/52rTdyageN9zmkLYQEg2zd4KuIOEx3L4rW0GPrG6a5iKMgsceWs5a9XHC4jeAZpZV4wI41CovF
32KRy6by2lBpxyqf3DWDOVmmwEsZC4EIkoES4XVhVTGSwCxmTv6X/uXYsEe+0BLJ8QaUROK14V7J
HmE/14g44ExLOlMVzTH/7qkE1ru+h6iSGZ1DqOIbk2x3Kq6oFltrxkmwrdnvRxSrrdeTc8rqsmfq
JKBe2kKM63sKKzBSvgVLgXr5J+PrBRcCbQVH2PQNiHoK6aQsmqd+aFRzphkUIQY73vm8tgQ6DsNL
I3gzQL89818Ak13ZIQf9jEKJDZfqZRybuPJr/0WZcnubzODJhVWt3pmpi5f30Q8dNH0irBgiXh4M
dHuR3mhGRwZ2Vi2RFn5L70U7GunwH0wHqHXfVji4uDze/0rGq+CHlzR+P/vk0JTMhCexZ7Ea3w7+
+kui0uCc8rZSjZSt6Ub0Q2Cx16H3cxMIOBF3egUL4CBV+Cj7gfJO7u7be/AqbT0BbljVqZHXTl35
ESpMaD23quhBKLx3iQLLmfHvnQieP1KYUuxF/HnyoeY5a/xJaemFm3zOElo+wJA0oNoj/9rvt6Or
TlCqxhuYpsIjDeOQqbcO63LGc4srto6d8BlFp+n0wZ0uOLvKZy5nCPn+S0QDEr9Do04b5bUp/Jaj
9BpV8w6EsTHLC2wuFDBrF9dn5Yd30n7QzFFrWt9GdMaPb4xBSmIWTwETtvwIaQOZka/Ht1RpeAmp
GXtc3ucC0nxms5/pJVOmgvwvdl5kEKZBgszznzYDWgRYMSIs4fwNJFEsJqBFR6nZdH8U3NBlwrZ+
U8+iVdgpdIM9I9Bi8WYQc2M0mPlp+q8in3HaWrwErtyBcfpRzwE8dpVlYzo7NYOPnEp7nVIX6Rmc
QYYn+7dg1EcKOkdvZPJMga1elogjCjTdKKVD27pCYHwGs4pZQOZ1Z0m5q6MPphKnIHXjwW3+IYgW
3Id43F40J9CEj46o088ihT+gPGAe8YwFfiY6n6V+1f9A4M3sMWzZaGPR0n9zuockt+iWfBlw4KQJ
HsuQ4DyCvcQHGGsNRo/E+F+LdkDiarX00GJeiZ+Q6XhPMBWEbiwaTIIiIJwGNm7EAuCYN0WbflXP
vac/u8qVnSnqSMpnKy9pfLBYJoJo1eqGEvLjA2g50HMgj/P8nN4qMFWbBcqYniaNOUUPZ4GMk3qS
m2Hp6Fto1hARNvA+p2HvhrfmKT7KJaf460EwLtHCvEowmTJiVGz7NC9dEju4h6Qn8Q9Oo130x2q1
ZR3mE1dSR1pxRUA4IhWCHRgbi8ZXiEOSQlVeGA7bKXshoFF4byf4sCKfAtHfiSMazCTZbZfeBFrs
ICO3+ql68NcmTsWZj4CCIIuUz8nIeFZB/CxhSfceOWkc0J+p+5l50225UpkkRUdVl4XXXVQAx+2b
PyqibGCuHuUNvyjZxTPe5NkzQPAxH57tMz1PWf6c8XEkyXJE6Y3IHUBjAn6KL5eWXZ9LZIAktp6L
38T8VihbXMDTguN4F45mVMypWPk3okKxgZVZNKvx9AhHFGIEaUCBUanZkKzRH2tj+T3PLvpVKyFO
CEee7PV9Ms5j1VL6pVco+OFHFTE07sSVjtbRh1sDr5nsFG4cZDPTY7iV/d4cJOpS7YLGBwUIYgeC
RHVnt0C7g9Ss5STeU/aqUPX3KNcjMcEv2DrxI8n/tW8/WIiI5jcz+kB8iG7g/tIh0oO0UWnf3Ztl
fi13iBg2Cu/VP/6NwyTqrJdGWg6KtqwxO9F63ymc4oO1piq1TSJOo7+8ujAAcKGOgzdYFiP3/7kv
46C1pFbXp7BTmTe06l6oZqLrB8bvVbkbhOflhXUPdYU4s8TS474ieHI5uYgBGGEL+XOmh44VoyJF
go7QOywvmgju3cp6J/6nM983Vj8J0N3myX1Pac+IgS4nlnblaOOyVsUlxF8wI+gFkuOgPqRxEVew
OlHe8h7rrSaESByoVfjhOlIf1RrmgZj6X4G6KzAJYRTqXyUfHAOxHdomUp9xyF1n6SPffHzcC89G
ZWWjlih5SqshWOkpPZnsbLI9teEccglZbHVG3cib8RxXYIvtkA1InzAh17Nf/tJI3fSGfBguxTC2
04AaZM40WCnMMeRXqGx+Rs0XLjoKjxWW9uNENNWejFORb6IOFzU10EO50rMQQpRXLadhBESU/b4p
z5Bt6FFIIrX4bbn40PCr72Xlv+L1FD1R+jJ58r70QkGcYdcRDYFvmMrN9A/eqCsOHW5387XPzm/v
JLK8njizCH5jbrg1R6VBHGBwhAKN9uK6ZWZ1mk1w54iw5BPLH1DLvkdV2hxf+MqLBQKIqrE/NYmE
ZIgGfO7UGaerz2sjrINT5X8Az53soaHvHgNDRH3FWqzPAbX5COml3o21SZJucNrk25R9wf7+Atcn
a3Bx+DK0IUxFcKaP0YD7XWb/JApb74my4JKdAgEbYC+CMyhMxFJqTia/4u9E8aabRHTyAXTjCHzQ
58YMCRJCyI0WWAyQgpMTuUe69ttil1zDECOsiveSeIVwYYsoVPNYA67rjvadv5/QUADy9aN3YhZa
o4QDWjagcvOakw83u5nuPlzwj/CnF6wWLYfgsKqwueRHhl8QI36VdbLnN2Gs4TfTHdR+my/ADCTL
ETn6n7qPniHzMO8FgmNf3CWGbAUMdbj999UfYx8VYYhl6QAhsi8bq6PDZwFKOmTz+oLNw0TgRp5R
VxgUXAs3tjpBH80p8rgZlLIFrpbAx5qvfkGt0vsG9pPcAlxsnOdw69kE76cKQnGkQnGwotwrQI7M
ckuweeNMUM65tVt1fvMyS6D0lzHs25cxwdMmuxmNMLcEHjheDTob9vQOEfQjU8gV+NEW+026hUXn
3digG+xufNj8kShA3QaruVeXrnJNnkzdmhXSMDVGIzG7Q1/MHOVac04RIfMFwhqhqWZRiQCVZ3p0
MDSqK2H1uUYB3V0L3lLKr780z0FLa45Q/EWEWyIE4Q6GBBBsPaCUlvQFzrDc40wAGmBNOSe6iSoK
xbLWW9C2MoWC5tdrlDWihA/2KSPY8tkUO9lFysxYxRg9EdavEGUTIL01e5tIGGn+ragQS05jZDga
DS62EaCysLZx5Mz0ZTe6Gd5ujaKK+FFTW71+s1863hAebzA5wuUj2KETiOppmNQddTgUA47eo9kT
gAb0rJNtme+hwSZBPVb5K4V2ErtJ8qPXC/lHQEQejsnhIdZVg52ZHGXJ1pQLaBMsCiX38gaEuTMC
W4ArkH57GI2SHzMjitqXr9P99CpK7sBO6/B3ocBqiWUaPwBkExGVZ7SQZgfFCK+CJ5M5wXVsB3a8
LHBroTjurs2IxDHPpOcAw/2hD83gMIOKRVxPrr6pIbuDLjOpSoINA61wB2VeHIXi3/T8hazmDQqH
Q/ir5JtSsd+/s4vEOa6t/01BAr2U9ZLtTUPDw8FpZaHdriM3uSDx+WE0js0G7Y4pVVQtMw5g70P7
Hx/5r5zUkH7bmueZIm0ciY/os6Va6pECcKbPL5JQriSCYmU4tbkK/vHgm2QtinXoK1dkhPT1nXiL
MF3+aJw0+Fu1dRFaGZjCTRFsZDHhXKeq+0u5uBUjcJBBdbSJp65nyG9fls5zIPwKXvWgRgwG9KZa
0FTBv/dqDF/gqzYmoa0iNzTkwGg3HIC8OSNbMUwM6VEOxnzqx9t3bUmPd2/nZ7wP7ITca5gqjt99
9aAHQPwbaGKiztNuQbI6+m3Nilh+AeU9Iiep9WZ4TivZkDOvIKzpAB/yoUUYKJqvdiBfLTx0kp1X
B6DICdo5Kv1oehna7ftrhC06rdBrkseH54tXyWVV0PiAcF8S/TBqGZXxFMh5G9FI/HTwFuSXjWjX
wD+9zBz+65S/TaZ/T1hMxFO9kForluxvAk+pGLzGufIx2praSH9Cx2PoZe9jly50iIoXc8uFo/NU
CiYHORtNpqG5AdmKPFmYB40pnIJzFU/RFWxH3B9Omk9UskJQCWmdAPQi8sZ1/PWAaarUnd7VkYQY
7v0q8VmjwTSjGQzW+9xb5DNwwdroY3hQru34B7xdyY9dvlUUQPFO4YKJ/Fl6jlUjko0v2EaxkGNr
9nUzlrkFVaLYRfRRvgw7PUOEAbpKc/0IASIpfvvJSTEI0qG+9tE4iETHmgqzXtabYDtdNCuCxZix
reIyYRL+SfBe2Cz4MEOyhRaFX0lVQyDUeXYE9tX2mdfTvBcZ8Zrras7C7M9uaCAN9UHqmpPACok2
BOOy4+8Kqef4EJHX/KUgdyW/vnxh1ll8/5/wEypd6lEKSOp/gbRvDvtJySMft3ZjNsrfODqpuee3
WXBxI/0A08K4uxfGELf0wBg3vj6KL506HDzL0ot95RCZ4756fGHsrR/faoWcIIkuCuCXhjOcxfVL
A2ImbKsbYxhcwWzX5RjvgGS56NDbTdGIj/MOj9d+HCLfC7wd3pcRdt/wEM0eid8evq56T/5iA6fA
pVxPfQnphZlBr9FjbLTP7Id9NVxp9UrVDQ6FmpnDKQ7qOcAjhNYW+uM8nPS/yK0tUTh2DGIsXD1q
PHU5ObN0pGj3HtF5uuNDERt7nmeeNJm/teU0tyaZ2wfPItirxaHWOI0fr35fNMhG5pKWGUpmhyGc
FmirFWvOsM4D+t6+vanSHoEacnwgeQM3kW6ndNctpiIMzk+T/KYNarRjh6IJPDSI/OaqAB9V5hui
WT6DqKmNz0jDtTDyUSPdKC/G5hFwU6ZqcFK+BLHGltRPHVkDrqtsHGqp32NkpVf2zFcwLLl4hCnW
hvED7i3+BeTIGM1KB7sBB6KP+geg28ldvlQrThM3sjUvAwvgi27m5b1m0zC1Y0zvGo8raNOt/gB9
MiCPAGgZLlWUaee4N7vYxfmH8+htKkCwQ79It/JGJGcAQz8Kvo7UEGWNGPEWr6sfLMRL5H474Ryw
3iA3BJswEsmGueURg/L/CvPmX0x/BcCpGa35Mf6E82elr0OemJSTbc3dtEqp33s78vrrsxui+yHs
gZd4PAhwDSzpoFUAkSk2NaeL4tzzUTnVGZkD59CWz7XelIWVLBQuQsojwETQiSDomS6o63QA+EtE
kRLNzwJKaMJSYmd2Hmrr09xnnMIwfdU8wHXT3aJfuvLgob4TX5gem2GTItyAJlAvGYrQvjh/BFoo
RjTkdbq36E2i5FTHAUrgjzWAoNOxh80hDEfWx+GbEsLViK1VOdGwy6Tef+U34r2TjqpQIQuV6bFc
ltK5IrtMRZ48wdmKU1b+X2vKWh8Iu1f7AypZ8ZwWzvS1eClbVvfKh0ga1rX8kESfzateyafZT05x
TGWUp/Iq3xJpfFe46iQoxl00czTSHlRDQh3lgRDgh0f3ReN363K4QnUQxrgRDl0MWDHx6nVHai5a
vXW2kg+9y81OcvRCRmd9Vi6Fzf1H/kv4DA9nkjuP3Q771uf8YcUkF2tH8vTva4+ZlyPJbq89M6PH
fpYtiwWcOIdFeKNH/h9oB6fAM10iKqMx2y2XaC4wTW8RkzD+ojDvdjMfXiEeg0aiIzofjhSXJC6j
+wFKh4R10j/ugukRKIfHyEodBCzsaNydA5+gsNahvqDc0NKZHFOr+DZ56BttXT4GIHMMCITyMBVf
qPC4z1YFxP96dk3uoc1yxe7F1zBzkMgRamf1brDgs/DKy3sBT/i5IUhmJOTJkZf8o6DaOep4Spmk
9xra3veR0YSfaotTksh+FPW8FkZyLOi/QT7ry26wTYz4SG0M+L1kIdnuR608ImLU82+PC4w5fvc+
gVnVv/lGRFar3nnUeZ08PqXvEXrIy47MoxPUBugXdTs70GxDJsHr38sU+ecrxoe+WbhrCirpT32f
YhCNymPkrI+zrdZaQKyCbAbnFxCCmYOj6ZaOiSDadZmpkbeWOTrFwppmwBurSPMsZvy0chGPyZiy
cgSw7YC3jYyd1w9UQ25WCZwunVPclx/qKVKjFJ84aQqRJ6MM/BeGIsTPdcMr+r3HfHjvzNWjpUrG
bOy1+fXV+S3+D0417fVThhir04tw/f6LsWoJIE3EVLQojhubR+uTWzEAab9n+55OvDQ6j0vc1OV/
ynUYrWqR6BivdS4Vvi3p1g2mnKCTBhe1NRD8DpbWC2FPTmgAVEinWHYEnF/4ISW77H2JSaf4eBLY
qgyUghHIlImzpcqXrhuB7/s3qOfpCSg2CpkMvHf2VxTnJj1APsECQa7w+0Gas0YhkAQ/QPuGWNid
vVyJ4Suezl1RN1RQB0r6rihB+nCdEMSWnnIW62ghtH5FvToOywqRs1UhcRBvdULXPAKK5XREix+d
dEZP8Wbp/ZLCd+mE2lDg9mQKOb1vOO9/kUZHNwbxKgD6Ls2Xq29z8mI4kDl4wF82X2ivnfw1eomM
4RS1YOmkqK2MbDVEfigiuHEkSDjGogIIgWSg0Bjo4SVMFHRtL1xfIOZL6GopWaXyloVd3EqaXbkZ
9trRUIVmaFW4qQMU0TsZiBuD1SG8UCXwclOfOZ+bDVnGTiUqYIKTjOKBGu00T+G/2Y+usu4DkfUj
pj/lMF0/gz0mDDBU8XcKS5wuoQRfhrD7fEyyElY55kykMEDPza7OllPyVAnoDhYqBk44sxh3kWjN
mq3wikwwQ5XeKmUT48XT7d4t1ZeZQ2ZFlCA/RCbxGaZFDEI5wxPBOfoJnDByBdTeCENgA0uv418N
xMxpJs1D3in45XguBxbDfr6OFgPmp6NOpRq3rRzb6lrcSZxvaIaxJNTWm7d9KXjAmzuUu+7k+XU6
YBFgxlOATNJJjvmaLIQKjL5adiikDB64ahleoAmh8tF3MjG2VnuKdsVmetME9m1DZJN6+1P/C2Pt
B5dqIx3fHsDzFFvHYIkp8mtbhQIsdwpYPnID2EIydeI1hiaGhNcBzg73N5gdc+7WmawhGt9/OkT7
T2PO7MJWflo8vpuPGRHQMA5sMzvyoUKx8C6AO2nrftuAoF+nkOb8TVS9OaU/uwd7gJxLsY+OHK3z
jjkdz/pdvkUoncc/WFwfhwXnX7wCb6bsXXKDg+6gUlgN15pWaZPPRThOM+v9CC7NEdYACapVUYF1
FmpL5dsaLM19Q6/L4zvVsNi/5qnoaY+evA/IbbxnCOFJY0MOwSCbEq7dbeRzjtjiGrcHNbdThPap
qXI+0Wuvw0S3pvLTHerEJM5F2zeCyeevsbQu+KgHjEHlPsqdml6R3ByuM0zYVu4r0nyGGuDA5/1a
Z/sKWQRirz/qFqDr59oq+AOIr39BZmFBnwg0j8wSiJ7htzBAYDfkZceG9ceHrAAwf53Jv8x6rYHo
/74klndYZymL/Dos/lxMlxEnfiGMYSS8FHBpG5EonVP7nDiZX56EMQidByS9zQNXAF+HRT8nl48d
mrPrxCWm7m3OQOgmdIs39DlOTaS22AmSRbqRf7p9d0bNt1ZOIXEQuRefET1SJYSZFmLtXRilx7x8
C0icTreM+y7AMgjBqJ6aMZtxQMH1oXC5zZ6MwvxR3JPhDVshLx99RmRi5eOCMnkU67e+SH9RxQ14
tRTckVbKmMYDibvL/ezDFWrb1XQf3cYoJC6/lN46+Et+ZFavat/1FEEkgincm2q0TbcIMDF1h/tk
X/Nz6y5/St2gYzU+fL//yr83wFli8Tej0EECPO08jTrrwJzmc90dVp9DMAq/TOXS3oapU22YBapN
QEMzhrCJ+/4Bb1deXgF0wa3H9ZNUxic5oumHFvhuI6JetL2wHi7YlAQ4HIRoWCBg9JtbdJRW6i8K
W+3OWa0mHq8MH9FpWAebAJlQ4jZwLH65/l8KhAmiWcSyp/6rUAhg23EKhQTl0o4PFa//18As0bsq
vTeqkV/b0FNHCBy+iK8R2men/zWdXZ4K2Rn+wTYKHDf8b8eh8YOdRKpv6U8YMfeNMTxQTsyu02PH
xeXB7erz/4vBEXhvpJ+utDiax58XyIpuZ1dccWamKHdmO1HzPlZ3Ty46hwoU5wmCr9vM2GG4UXIS
Y0cJLjOC9WW5CPP5G6fNfHpWv3PlniBeu/ZLXpVQWPYe0DePc20IyqqXrF7mYF7I4mLC3SvO1jpl
u8OFm2u2TsVzNt0HiomAALLjAxdcai43LOMJqTgJEwPv/GQljghq1vij667/IYFt2Z0+OTJ0MpyI
DRH4dogse3LkA9aJ+HuaPWhimPoo7kAWX/K++Wz5YL680xycZKVuy2VuTn7Dn7S3y4cAnMEkfWAs
lo8jyAxKyfkembDsWCgwGfVPXfVQco70Au6TxkfmV+xABoSPkf6bwTFrqcMVl87xzc7Y7CssRmgu
BgMkN+8PKhq6mAUlZCStkKMeEYGDU4icpQhJZhbWhbCy+3z94kSh8mLRH/LU4zQEXUsOKXGxjBUl
0KKJgwkQtc+skZPtFuwLuqXd9e3nBwyMOwNlX2PAc0SVO+m3irgDWMl0p0j9Fys/M9B71ZL08j/O
WF+Q3sB9pAaeWsGFXMENgl49m5YYucd5csRN3/teWCESARJ6G0gdpa8JxDniukcAF5Q+gbJAeYtc
E01w6Eu5rZEMN6bGMgLg20pYuuZY/tmKII+kJz6dgdhr/MnDmpmK/6t2C3pnMjGYYQsETJEP2KXa
DAAZORTcGFRPcIPvijPojobTif5RqLnq0VZmdKkc7Ibl8f29tVvkrh0UKiQBQCD8/znFH+Z9OOvI
OuGBTZchynDUxT9onfBz8EXCnpGwvG+XdNWtWb6zBzoR0B3tpsJ1ABR/1t9hzTVa5vOSRf/GgB/8
9tv6Jz+wGAPDIDV+E575MhEUj1ILeEB4ncpoCebC+LGDhtWfhd0SeTchkfQQ4gLgAC93jHPdpj7n
VshYzz+Ix0nLTyQy4IbrpHWItj4xuxPu7i606WE9FSpEW5gbLPkz4ndZYc6YFGZfRMF4GE8d7yII
WG0kfnp408toUpGJDval+XxE+QYd1ufECrHvLsGG2eFzUX2FD2GHIgX2ofyHbq7Cszd/J1bNaqP/
zE4DyXK5N7O6P+70Aqmgfgv+fUVOAbRL6H3JTub9hS/ONQcJZXzmm0JJw4qbd5iLg5cHkxbDIzHR
BHb6LxDcqXzGtMDXgJWurVchBx8XOls3J+HH4wFoVpGtRP73gNY2ZoFN6kOwrx967YsFBMCmovxB
PHzQ186rc8tRsW83yR4K0QNS7CEKXFCY6ias0EH5KJz29AdArFnF3/9ZLNEjJPWK3zXaRn/o8Lx4
/UHswN1vJotyQ8Ke0Y5rG+QYD8YbDHb0LRWjZ58HCcaufBQ1VWAxkJiGmd1pf0QePxCWdZyjobTC
7qT4/E41ylFSL0guJ+RI2kf6vHiWS6QARHUh5J6JBsf7t/IAh3TKAYCmwhXbJTlw43lWPurKeh1D
xeaHLxJ/PCBRPxQU+BIZ0DEcz0mrtPozCSSH6sytx5tOWwT0D2dXM+ewBJ26s5Ue6l99nAKDzpDX
0VogT4+EBzSD96A94gfFcgfEBhCOcseLNphJBA3LE49TcBYwfOIlWfDs4AjgIcfmCDOzRhg1nTgN
62C8QG7PcYglUVh9p26d+wGP7oQlPDnzIn+m9uswLQ0kUdAr/EO+H8pdA6YUYYu3ODqr9CsEBwsN
wd93Lb6JfuNznI8wyPfKTcTwSJoQFXGPpJsPRImoS41oyRYvK39V+NraUjuklLntP70j4URhVc4K
mtW37914SpMbyisZGYNduOSsmFi0YN8WvKml21+4WWDn18zmq+kdzBHCck6VCuMEVIr9dfJxtSW5
nw8oWPYX9qnRA2JX3rggGLzapwhJFeDBauqX1lfDJTX5E8FKn+JIjgz4VDz83sOPgAaWkYpPpj3w
+nLGD/Pqqrs8NwZgPd8du7OPNhbFW0bNCr0PFzKkyCpU6FuoYH8wgzjCJQC6MVqrvg44h9aCm/4x
6wr00UQrmhus2PvQqKosPuATGx5xQLr6rD/FVXlLXdX/PvO12pmfbcNJiruP9UZz+VU6atCr5cd8
DcbEDzbVcfqsDQZ/adnmC5YoQyLz61768UY/9gv1axS/n7ch7zTAbZxJX0sj6jI1Eo9NpMQMSjoT
MtLKlR7qhGUFDU1nTyjiG7daVi6etBgfV2Qy4XdL9Rz/44fE2BKaibZB19R87a+vUF/7+WlLQxd4
5C9V64XDRS2NGpRZs9vCUfJTFzxlokC5ktFS5pa8H6aekEFmSzyvoV8WOJtxTevH77DvohJN21xk
i+xNpRu9ALLsYHgrhXuhn/kPYoX2Bh6CfFuQGJBPJf4tekefbagWbDpXEipDZbpUrkr7T+SFS8yR
lyTI0cKCX6IgAqHF4Kq972Dlye7tflu+VnjMCXiuNmCC4N6zRyAnt4Pymh7Ct5clRvBPnXq57OTv
S3wV8dOrTDblz/Qu/XElvlR1HqGWkWj3ZV9WRgNhml3qCY4QnCh2itIg2fRojKUTGQAY4AdPXgBK
f38ndzz5n8++itwWMAsncuROuq2q7xqeMyPgzdIZipTyNLA7a2YMOiabEQqDkSih9WtwxGOFKrzA
Xm5BtwB5M/8Eu3O2Si8Rk/BnDURCLuyBeW02WjZb8sZIMZUo80azaxVXuIh9uXxzgJdL9pIDnosB
rGyw8ws8bg/N2fz7chfFvooag8NlxpdjTK9oEYnpnP3ONu8/WcExjUljLtfccZLNT8fqoMGqGuko
Vc85PQFzZpn5QQFmZbympf/5elz7/DXpHMVOMzgAY1/dRRlMeBwCm+lWJukVrHjATD5SPLpk0ThD
wQ7uGIJ2GFA6R0UKoFFXn7yZFJhvsEZSb0duDiQ4yhcUu8WWHwXq9N8bN/ehu7YDeyAJuQCb2JIx
oa3a6ljwmhPL0kEQZmbgh4xzzKalYEMpIS2ZcolI5rcmIchpX6eJvmFgRWGDPRcnWLiuyFv+izyY
ms8Py1fejUk++hYgTbaZaIDXpoiAJkRX2o2PLUr5IyqYnE0yoNNFZ8ORuZ8lKDxU05nH9u97LO+k
W6hWxc+6hgdbpAuWIGUZ2W1qTncMsFCsD3xtnf3+ADvrDmjyrjIDD3nOUzUgxnp99PBx57E8bcM/
Sujxv3jdNi5N+uc9uZyjMNm058Ke+sKWE4vccnU72S1VJ5/TjPWxE7N14KOxSCwBYzK6h3i8u+Xn
67w0m2gWcbbI75A99T2Ao51qNmJ1HWX7p3N16cTYNdrpV7yaPXuh9nX0wslU3IecrpzwJOf+Edk0
7PquNzHgdyssQFCaPOCwkt+DLhVj+hEe1OjQn9JHTwRXfRblpQqL9tlNYhSVlgKBPnppNh/YyIJN
MEJjKh9fTH0MhpEB+r7kibW6s07+tXaLr/UvpGwy2qf1+2yHgIVT2U8OVQlHN1AXLa54hz40YGDX
wlKIlh53zkO3J3vu5cHjvkT5IT/GlCOVXgD5IuM4Jw/1ijWJvpcny3K2Kv1xP2RLYoU+jNhD5c/2
ygqf7YLVZNs/2evb346ILOkv2UOrv0GR5cX7D25ykawEbnm0BB/z6+trbmSoofFNZbmt9lRCQ/bh
hNt/+L/2q2EUMTI7OMEOHQItROdN/nGrSzse6+x/T2bif9xI587jqzM/wXsVfrO9SmXYJVnKUx7Q
z76bHUSF8CiQW6yOko1NEk9Foi27L1FmTnpIEBdOAcUSJxJMSf4pvscWdyBVDVXLS4fdUVnJ1HRz
LzrTew/g6WLUmxJhIOnLPvKk0OO7fGUrvv3QmmrjG8hBiMIsAL/M5gFyrWjeYZLt/00CpzwEZ7Iz
kuzxUQl9IjNnSyBY1HiYB7+/HIQ4pHu6mpCuUdZiVTDiZGMyAtIq00rbKVMamrqsdvl3uXJIjWPW
S7NrikwocjhyJsTEMJMT0angfgWsdIf6KHMkd+t0AsQyu6f/mIBhAsczC93xstnpC368r5lysb7Q
VtlpckOMm5FH3V5iXhDlHI+CB8ZdYh/GMAgiZRW7U+yZL6kkIFnaZA3JocQr1poPakoSG4xqr6Cr
qS1A+tENQFgGAd5sX2+GBiMs+UKhCDLdjRAbV/YLh87kLiBFYeYfpjA8yIves91b9AT8MWYmQ70i
+2TUg8SbMrHgZuQVHsgieLQppxQ+xpmEVlSxCaDKvEH5fZGyNx5/iOlxCQnr6iwjWhSIv1Bj5Ei5
0/A0NAQnIKvL0QOAt4ChFaAOMorpMrSjwUbx0dszWfvBPiKItaNOn0nPO4TCnnW/4HkmSkLlQKjc
NBwdHkJwKPsfado7LXgo0/VE3iNNHC3X2ZNoHiZVtJuKdKwJBcaQUpckJLrfBtndy2vC1YfgXF4/
jqDf7PNPkP416O2zDZ4AVvBagOORvx65s/qmQj19gRFggHup9xjFdsWFomTboFo2BLWH+/FVPr1Y
fTN9NFvH2SLOfgGbJoIdzFaIOpHZMmNmq29iLnUgCCIIpL0I9+UAOkZ+sD4FG+FON2zmp6ilkXUQ
2eJka45k9BK0370IQsvOrQOcjhqdFHToy+fE1+68VfmuYCQsNEa5qV+Y/JcD2uXjaBGiwDDawy6O
ChUaMptFbQOKMuMiM+zQc+s+UNkE7nbT3cOLgLMOf1/Ln588+TVfVsg/Rd9ylcEQQXWvpUV6Sn74
nz4H/mD52Cyi3ff0ulYBw2n6F5+HQ2DF3AseiL5Hw8aGNMi/eB/U5nQvO2Bp3byao73IF+mYP8SQ
TJj6DovYF9xy+AlcfS2jjldMSgJtWt4AE4n93GJJ+j+UAetQscPawleBSaZ9gJ8xf/GELgYTT1tJ
RigjBDahVbjAvcu9h90XxwouQiddsCTU6LTUFWOjBzupz2c3rszC6fbRRrkV6FwE5BDNKiVyPdjd
iUaof5FssCjUvxE6IraqdXqAwtY3fLVsfGf1MVwQt8W3+h8pf+oGB2Nylb2a7fb/nD3gFFxHkUl+
1TPZTzaMMsmzrFwxdADcxlgTtO74h2j1AHBnci64yjvn9Zss3o60ffOjwYIi/WCxaO+oRVgk4NNx
yaTbxvkYOm2L1Cj5bH+Tl61sX2YPXC6YCP3l5XsHa6j8a8lsjE90NyCJga5C2khWS8ZQgUQDWQJR
4+f/aDqzLVW1JYh+kWPQqMgrPYKCiO2Lw64QFRVFAb/+zuU+93iqdjWW0qwmMzIiEkTFgVRLBQD6
tR4CwsBGmffAi2DJ3NHzCRYMggjAsUweIc8dP/wTMhSzt7pCwWC/EFgv7mVQbGDVCQ8h2A4ELNn2
GsspL/OJ8f6zFJh2a+zCkHrR6+Y0rSJ9yQqpYMAuTFpFfgTpU8E5R3B8yr/2L8M6uZg/HeDaDvLy
5AdgD8vdbVSfnPfutke3c6P8jSCeu03Zgv1UmSEUN+HX9ecbvx/mE4lmiOGZka7BB+QqUy0ijaxo
CXp3Nh+bmO2zgOvjFCX1FwejB8hKXUNfcLHRokFYX4uOfFTc7DfesvSuq/9qsCrw24X+BjKoA0A5
1ooQKip+ky6q6DNtEztJPd5MtEg+kNkjHSXAUP3LHBUsmxZUhjVSVHRTXCrB+IE0IP5VvYfzjHmV
oUSDXnYu6et+U+IDokmsULiJSrsiIcCJCo+lt4MUicAZMem3psxY+59LxL5ZCAjJfpwC7eRurp78
daQ5/gdtNz1hsvqWvPfXbvuwzHpOR8L25uYOrgtJ8s/ttHudEqxK2jIvpvi4MNXQlOgfaMZhkY2A
3U4prpP4SALrKZJ/kbw7YmwJD4FtpWBw4+idES+rIjjFrqlw1DN6HS8LJNm9QhCgOosaFYDxNGJv
fz6ih2w8yefBtL5DHIMG3XH7CJV+3CttMhxEfUUCRvJOgDtRluGD3nYdxIWupbioRJXz8KaCYCNl
UyY3hP84BgBt0ESC/ZKYkFayA1upVxlG5R/Yd0Y1ICnDZCu/2PhmhtDlNc3PQVW6ewn24jn5lsNX
OXvp8/d5fCcsKUYPxOqKW11CbYO5n4vErentOuVSq6d9dl8kVp0R4cT17FT1vKjT53XZ9uADT1q0
BB72V/Dr2PpYIIKawOUB2EOF1HmRxDFSyn7QrUlXzHty/iBwpSppdTBx6o3ALSA06TTwqqwHX2Pr
5FHe03t+Xs2gcj+AGbkHGHM+RtSongO3K6NUT6BY3JbyVJ4OZmofrqDVKv5t4LeKm0t2WzlPlKEl
R3arw8Hbrh54QOEPCBntZdwuMzyM3z8juI+jv8x2jIPtsKUiVFtf4XNiXFfkTRcUgkThH1v/VbTu
LLhd+4FpNG1cqMp3fczi1Nx5wVsR9iLgfjBl96/S1J/eSXeJnZUtxh9YIXYS0KLzTpwrxesBL38i
6ZF9FBEknEA56G2+Um0UMFRedEIEc+9fPEpULNr4C0CbxG6KCAo47PgNzlNi88ITpWGMAzX7itkj
NKSe+dXsWjM36xO7ITk5PG2IA7AyUbNyQLDyoCmSam1oekF/Kdq8mPiZ4WPSZ9+hnSYiXuDkzHhA
Loa3giMJ9r2Ff20Tjf4+kxOOSS8b2IOkb3l+pxnGmjeYNPkQisffJa0oFV68FvrXnADv0VLkALn9
KvYXm4KLVVUmxtAsEpvGzrdUdDhD+I9U1mTJ8jcPh9nBZSTEfQtnNKfC6UWfSwpeAjZmutfxhTbF
rf+s8b8bZwqmLv51gxcVMgKsWYn1JPK4gSAFYpZJCYCkDnk4lT+EiSgi4XDJbm966boaZGk9+QCX
Uj9PeSqBa331SHNxRsb4WtIpGPCW3E2WOjY+TJGwLx9smz2XkpqjvgcogSsGdoy5LcpsmtQSVdYa
+nQxWBmyeIFivz0QBrs6EiNwuF1D3cPtJU96Bds6vTPgJuHoUm3bpfq3WXa7+C4b1J4BjMghekPY
sFI9AYIH4Xz0IrworhsY4SP28vvJ0zYrRgVxZofiwxYW6q2gNcp1XqiOhv3xd9KHUC5jJTkhzu1j
FFCuPvhZE1oIKLuXqPSQuApJDD4LxKdw+NWXrZE90af55RBoclkuG6SNZomlKEscQ6Ue9xFyE0Nh
emaQjJCJ0Gg0zcla28fs8oQqRMGoHT4JcvT0/GGLZHm6m0HBklZ94n6T1hsdPu+ouqy+G4aXClQU
9j744ARnzM0htOBT8x2xIGPJoEK00O9Rn3YcH3o9NgGc/9PtZ+JN8+HPRK7MTxt/l99lcZ9fnz4J
6GvNjta9O+SazVSBhqWTUZmXtXLs3D3iCMhnPRM7E/livsc5F5va2O2FCxWgC0Gu/gnUjYBh3Bz2
Vu58Zk/I5m+r3BBakfnCC37fvQoqhnbQAE+lCXNMmpNN3UestKI1GyV0QsijLDteoyxk2Cx9JuSM
zQWZ8EC3OyVlINyKhrpX4FqZDqSV7veEK8Fp1VCQvGBaIfT+KPTP5RR3QRXnIYCZLrOcX8NXQwRa
w7j9jC5/CJTPUnwvphnp99+psjJ5WHXcbt9CFIFoFcYiEOCyg2UpnLuPS/HiRQGHZqusTH24xp1F
/xNdEQHdt2e8lpk6xeq68TS8BTZmhl5Id6h0dp+LV7tvzuPBwz1XSJSgNcxL1hLhuISSOGK9eEMu
IxuaqMRhKJ6/45ISFFyQjYehRAuzFYuBHn7mCL4I+QgHDvUIqOCMK110+jg1bqlvD/8W1qOq68Px
UObtHwJPPdTAvmWze2JBtyBf0Sju5UHrwXIVeynFeXl9GjVUJl4aj7cL+Q4OX28BoTh85H61aHKh
WVaOb2bs+IUUBgs1/GbuJuHQCanBtN0yBp4Xh0gb4xFEvwy+k+7Ucsha2Mfj7j3JqxUB0/fhdkY5
1flcjnugXZttj7hhLz9N4IAXDWRmRNJwnPoPAo7KPBcW1P8zPkoXRwf243rSVGJRTRtqBfrqpYUv
Dd3IqAROeMRMi/aFy4gF47cYiMr7RnPx9rmBJbwt5bt8sxIiGN+gVzEfrd1AfTL0srBySDDZEZs9
Vs4+JSZCC2I+gNbc4XAyfFRBGbkXGLzC1LsQQxPgfsEm8mEEt5dEX7Y2HbuEY8H/uHtnyOq8V7su
zv4gG51hmpYmtSj5MVSoiZIs4ZJOuHYOoR/O4cl8G/QJcK3j644YAJqcW9BBfuPAvmaWdftxvxdT
mPksKEhABv+kG+rS3/hFpKsaOrBkBRKwJVAEowCrflv6Jrigg/reh1Q/2APSD3bQl+cauKXbpGfV
7uy+wO0oVBjXA9mTWspM2+7Nfs/PMSnzQxM+Ai91peh0EnyqIQYA6NvKszfAx3szlMhbsbOwbj4E
3lyijZE1yM3HqlxTsoNiVzEtN0GBodXLVWTrxNQ6Wd9OiFzj1XGKK0Nx+IV+pOzK4/sT9d8347TH
arSpzAzDk4EIMw4YLUnaDXG8QMe2Epnqc35nsXipKczUD8Eom58Q5aBSjgiJB7Rka9FIo5y1y1PS
oFLcmG3PPBIxKGf3i2coY0L/OI+H9ywF22RIijeYELopzD+o4LrgIIYD7KB68eebFKgNLh9oEoYU
XTVLlV0JOdyFSWJvKB589dpo6dqm+l904L3Cx0Tg8GLxzUNqGv3WeaNL693cvm6ctq0+hAJfFWiS
DXsrY89Tmqv8EhaFWVuPObGlO3uap/ExIVwGaVXXjOKm61z0w6cLd2PCRPQYC0b2hvnsS1PWaAvb
rc3iwbYzkqYym0RBnpqy7iGmflnnOWUcOnDARYyoSa3xA4ee33XUWT8oo2rGoVg4axqk7EZmdmlF
jxTVUO2uIwMGXG3WTOhUANwUrlj5bFoZ9JMn4RZY7st/+wMHr6uRzDOoG78OFzSylF4E8hA1o1cK
ItiGd6frDRbXYZ/s6oUXRNS5WCoEL3qBiIfkYPjgI0GB8EVyxXUo/O/w4g+mqvt2Np66pqYEbTYU
jcHwc3uivoH/b6rm165DFPNjgnD7MUbyGD7HRawPRX+x0xijMI+5Rle5vrSgWqJnAHaj5uzn4cbJ
/C/2LzJAPx0NxeMaoKL7aEaeDeGn98D+Ye50p9KSaOEeX2U3SzfT23YwfXZibWMTcGiqm9HwSx2z
GfYRo+Aa02UeEZAU7xXVyPdj1qUFCD4xbDkg0SVeATej96EFduQ4R1pWG7HhrkAKbUaJBXw6tM/z
h4cnnd5ipWHgeg6siOuXQYFus//Me7Dnaqjm3jt9p/kqWzXjZvyKhLPQdX22K/cVo45C4HWCx6Mg
rgCL3QI6hdqfRBOze6jBlN8M5U0Myt+ljRw97j7pt0V3JpRaT7ygXxBjnU8eFZ8RVF5ciNtIXz//
kFE9tzo5KFSlMazJavtMilU3rJI2vbM+UscyLhFcQR8G+eGZQLzb34kZ2WHzsDPTt88r6l5UrXTD
VMdXZgpX6ZbUVfRu2FvxEsGXAek88fhl/nqtr2cAPqTlTF0YDj3h9yZTqI3ZztpWIMIDnHQHloJ9
VeG2rb9R3fpNoBEhNmZhVLziix1WeL2MJZoLA3VhNrhBRjzsNPG54zTKAab+HaJXG7HZgl5q72Xd
sdV7lF0x0nmubqftAyUkm394jlAuSGY3g2L6CJtSWEiiD9aBCxFYZ1vwq6pxtZCy1y1lGVIQzXS8
+/HT84lZu8qigvqA44uqbFVaDl0TfEAy7+H1owwml0dtlQCe/hQOKwmRWJmnT4wmdnn86S6kjVX0
3TOJqYrFnnvmVj6NvDPsvVTBRlU7YaXH3QK/SEcrII8PKY7kA7v4sHX1R4oSbBR4gggmYVQpLu4h
X5VNI5WgqTYbfLtoGqCE+GWgHqAVzhuzg0QejDq51V+jnyZmpanE4E4gj0CP3Q7OaoykGbDq2oVi
eyix7is60yucEDbycluQkH+nOM9o5ZJ61AbOGOVjQkSUuu1QKyH71Kb2WLAZsz+9HmG/mQwoF7VA
+tIlyBrvrNCfrbe9SiEmJBvMqx4a3EdQk/y7fxGXFj23nWCYACGEBb0PIKR6srqtKhimQUlDYAJL
IF4sccnkPzYm4PSceF1sMnli7y8Ra72pEbtTG8VxHzQe3E3z+v2AZFWXYykf9QfosKjjO9ca0JLM
VUg1zDN9vUpvUzqIfLV6MSLM5+rodBquwMVdRAyqrearK3XrS6Si/qw2FpkyzihGQS7EaVM2Vmqv
Ai3Oe9ZVGz4p15T2hli6HpcQ7foO9t3yy5Y69vcRdcA5Qc0J1NV9swRF2fzheU9wq+9P2PafUmHk
uwU+I0nqOYh678g1BnbPUkayn/9hV+dz0KI37K+3FBokejCyqVhdK3cRJTubVP0lAZ0AAH6ITiqm
jypNeiH7olgVygjG3QH5EeYvICh9ycUBJ79g+uh29OEXrwooQgCQQ+zycRTpaJTmnTMOzjr+bpDl
cPyyCpQEGEsBKtIO17svOviPPNHKdfw73c9QA2Bocl+0Z1PxlJAtc9vVg/fi62x84XzUxP0xf9hb
qX7f7oS11/HLoD/GCs5tA9wfqJQgVQu6Y/UgJWosGoe0IKOYYISYwl4xnlGG/Uk7pGGTsBfTgjx4
prC65q/tg0ogQRwFftA9cBK9MqQj1xqIk/rFFVkwnlOEPq2N8yxnTx6A4UjzBHaM68a+9kQnDMQx
s3MN68iVfuYkOO40mVvqJkNBXEHHTx0jooWDk+5eZhTxE8QcZko3KRqTf40oM1L+uTl+/u8HNXjq
xZSB8nfZ5BPkI5hZnuggW5Eb25T77YuXwozd0Z/Ffo/O0964G2uuEhQ7LX5FrX+PFM/suINgM67c
Tih27dzVfg71AOkbCHg06Nh1V4S0ZMA3dlPuy4icFXImNTVS659aBc4cfwRu0R7RkoACqwHIJopT
6WLD7KGELi/AIphkr7WMK7U0EqpuRNNeMWGsY9Lf4D2SCJO6RJo/0uuhSq8p2npMKjTFgqNHAQxT
rvua6btniH2jyxzKY8dr9hUdUDsL4Ggt6J5dpJMUeP3ThDFm5DA45OMVDQq9zT5Oj6LwSI5fQ2p9
purB70lANOHr6fig0qzlQX7E6JKndGX68Sq7dDjBJlQ3HjDkcLa4uZCnUJvd561L38atYF9ONyMK
pUh+aqj+WPl9ff62IZ/P7KocfQcuWAhWVyxEgJgovZQCxhOzEzuWD842eIHhYIAPraf51xBK+Owc
XpdyZguLn46HzYF15Xx0K8DEatbfQfU9rbGoYsG961Yrmaz/D+Yn9lQnigZaqhHSIloRTOTbXt74
G93sXH2kZB2aHFdWT3VgP/eJVwxaRnHSVk2H0JPDxMDytUvyQlKD0bgPX/Rz7CIppXsDNLvZ/dBy
0As9UZZK2IwuTvOnUhshqwWnmsDh/9K96dC6vUMFVWnFCkRhHSRqf9s3MAvYv7Fq1mVBSMYSCDcr
Mkhsq+G0rLTVN64X2bQI+JbMBAqHmMHMVg5n2Ak10sWjHleuFKBPHN0mj+Fjskn6tjLEZsN/hAMx
61tIngxW2cmANs/2gM0dbc/JuZ7BqWwc7TXV6FZx5ucEcoMp1zTMdxmryxyzkX0Omx1Djde+Dtm1
1fROc07Yh80K1C/gjLqA86eQLJ3ELupYf2rMSq9TtXzaMMwrfKAnj3sqZ9bTUWNOoyYOaa0L6ZEJ
6G4/PRqSzcjLSny/2LYCye7RWXBg/okAebBgRlqwqF3aZMbvoBOWnpJoKYPyvjFJwzOLTO0kjIYF
A5aCig7ghMMYsYfoK0p4UQuEhNZr6hQCtN44FIUK3G9ICeZtcprd/SzqJg2+kYQckCqxNQBtDL/0
o451csZBnGmu1MFuy2tZAswcGRzfnrDqppQYvD09ZNR4n3WFnJi+OPRZ8FSNjNkgyQBNu/69ndyP
AcyMsR1CBuP/ElylNPvTB+4FD0A+E3I7zFoRM+J3YPYPUFSfTNBxd9k/tBFyCkR80aUjLGZ7cHph
KAtli4VOFQZdQ8ZBSQeHQf87QQ2MAvjK7cb2icy/tT5E1BgSAvWVlYuFgbTq4Wdl5kdImGDdA4ot
v4e4IZpBukfjvKVCaZWWmN/9Kb5QnBn4ul2qMFQzxFmYqOVGOIheVg9rS6TqUIUMvA1UrA9kX+li
gaCAUq9OTwMq2xXfKugo5ChPe8OlgxeAfqaO3h3mKMbe7LcWpW0UcsyJblhCu3gNKHTcbbWAbd1S
doEfBP9DX6rt7Cuxk/T/CiYSluCwkJBDWPf3soUQ8po/6JXTQ0zFnxNHgtPrpip5Ogg/oi1WKdSk
OMJcnOK8Pl+8AdCzzyt1vkNQM2ewAgv4EE6iv+1P5QkC/xc7thzLALhX8JTckx/gZfTAoX3Am6Fe
AaoNTitcPmnW1L116JGQqBAIVxCr5drvIXBuOV0MlqRy2FzuCKHYgmlbNLhZEs0NcH3SN7s8S3Pq
S30JaVnOKquRDZ+TPtHgBTJ0D2Jn9ez4J2DSzzOFR67gkbOpQRggvD96sBlveUIh9ryC6XSO70I7
caLdklOLRmW42uIHASLXCbBlecb4u/NeUGLPQmwtZKVCwsRqjXXuobMEWKYsmm07U03Qg9ljCFNp
L4wyDzgVLQvFwT55zxCQAkpVuS230lyU/VvRDY3l/T3v/qFUoTLyFJbDEoMV0fIcXo6C2ePAr69D
INyqdfDE0/DbEql3wIsVtI7A2hl3QxiOL/9G1QvUl86eKUa//3aX/OYWsAOuDrR/obObE99BXqAl
Q11bDcLJaoijIr8UPrz0TAELp5ZjEDSjTaDfBiWaFkfOzQjt7S1405QG09R9cXj7V/e+yKJ7oCSo
ibyXp3v9oYqVajlBcucwLxKVjKx0e5CvBS3KemvCrquLwIi2gzimYsv+l8+5xLWZQy6fbPDkm7BN
RSxT59mdttT75xJlbox5rINvbkK3xgoNh9E5NHhpJL0U7BSRzX2h4cfUWzTRHdNGaaj7SDKh1xmD
2TX5zl/xByUqr8Y4PQdamC9UYtLa6AFZYYEU0ub2j7umL58xZH3ASraQA4iJqBu6J/8+rsfSiDTq
u8tm4EEIrx3udrE+OQByo9ekWOuJOh7g6TEIAT7eoH+gYEQ+0NiQKyUk0+fp/QhPLCNjHFEEwOAb
ErFF2ebsSL8WRRoUK2CfHYR7MsvbxoEzT7lMgkAa01sJG685q4+xZKAbSwrdxlo3RnBuWHzEh+gd
+msdi7E6+zDdBJCFTZVJf5JtFZZWdAQo98nlV9hnK9HmAGCK8+yD2rKGL0cimrfBOYS8TeyiGX4G
1I+DhId2ysuIwJDnzehGPX4L66xL8ImK0X30hLQFQdm6b5VJQQn5FAnxMcyDbNgeL0OoC11/gIhP
tG7Hmtx9H7m4wl9jL7wCi4b+I17xcOE13m1FoV2XT6UCXycUH1A47SudmXQGFQPCoW/w+jK5RnJw
p0eFTFNv2j+6twiygOo9o/N0E8se5qveI+rHA7r6XdPX7Io4QUtAMFpMMSECUGo2OToq7OW4R6lO
pkiEX5x7qilCetSeeydoBB8b7tQpRwtwxCtjivNvcmXfbZwWk/sMiHPznr4GowbakuwVfbx3rA95
E4auS1AxS7JU/zmqkjq9+4X/MakvjlWY5I8tOoQENduU3r0TmkFhV2QUPv0MAsxRD8/xw5AIVv3n
HOeKPfTyceFXBpRH9NcWxhax00zQn8wa/OtC4DYTiQA2DqihbAyJ3jTnghdjvehUbb6wg2IjQ7GB
8ESzn0Fx5oScQbyBuoKF4aSLpLpvdlfVgt2yWvRIX/XV4DN6nYbKa91UASxenH3o+gEnTeQlLYRk
jKtUxCR4psyp7jXs0xi/6rvrPqNFJc4kMh7oZuPQbhBbKAi5CFVU0mNt1D/fVi/5Y56axpZh/I9I
RKmFYdnxBuUDSQdhF3tkLVsAIFAz3jAtTcBNdm8+6+t+9FpjXYPElo6fX1jo1xWedQdKrYD9iJXI
zCl0sWw+4nJdH9sZhKvv7QGR2GYiYUNjrJ/+J1adpz+vnO4Y7WqsHaALeln0JvFaZRHFKSrUhbG+
J7RfyjGSYPvvJHKIxgVU/VRaj9I6v+lgZiNYohIuQJJWFCtOk8sNxysYFUK7eXK/FIAl5LwepAyc
BHx59QqG5c2pKxNIqCSxIhymfTDXY6GQ5JGsXGi91CGUDb8xO0oF7C16pCFVAEJ/fIIufjNQ5qjV
Qx4HGabs53VJGQagB/0G0NukXQ0cAjwaq1G+H+xurob0QDjuaYfbrJyWrAYswCU78GZePmEsY5JM
KFfYAybk7X63ySQz7WtTcB2/sxv8W+s7zf+y3W3jDWChiCYqYZO7NymQ7rYE9x0lRJqdvRch8X34
hM7hqh8PCbZ092iRS+uH7ohOvrsSB2rchrkFD/t7t7BgJ1RTvS6cKZQ1dfioYdoD4J7GAH2ogwBI
nq76Dau+e6UdE6aAdDvv+ZfGfl/dN5/vNlyh9wxqaPmxQFXyviAPnZ92r4nvfAHOWQZIk+gTBofq
vcY6JLwtaTQAkkncDVQeQUIaQbvb6rPuFGGrmvDP6OxcqICRrrFmXWimYEKqJpukCgByhJIPSkcP
7yvctJB4sjSAfgNEXqwOtXWV/ptG9Q3amwWXUnTSmmuIXp+0WhBW6h00r1uoQgjUQH8Q4MC0/RJ3
HHBiwwSFoIzXxteQKM7muYywz6E/B/Oqpic8swYYKdF4inCP5MCQ5vVWDRkznGOZj0qMFGCOQAUm
1vigC+LPLlDLiVNApznOIZHJ54G41GnOSUlVXGTUjGGctLFBB2LibYhUEIUjfytMSMXQHDC7Ox8q
QfxyCCUwhoa5gEkJZgNUrmDRq4cD1xPnVdJ7YrTxafZdkY1hcs6+S8Nm6PvTl9cmH7oH50hFsgnt
Ith/bukJARg2v3M6nzyh6WM1scvYPFmZUPOQvi3eQtB1Wtz9PNUm1/HVOUfaWBsjYKdDAgUd92q9
3ZrXyIZV0LdkF5S9deSxZvdQXkDQx/SE6iGg1ZQV3Xle/iQCS2bIL0vgdg9Yo2jkyeyo/QehlQPU
ATOJgJ52h3zxYkKtL4ACX5orEEYhhp0XWzit9F/6rDoRVOWZkj68NpKiLDeUVMXkH1c6G0PsZTuG
jDksJuVM3t2is0XwlKohneuvNiw2BgBUjc4SfgMUe7j83KYcs4w9ISIOy1Ca0/68HeuBMvtM82Hn
2D9cd/0wG5YTOX2uVE+xB7PXXxWfV925zrp2i1msAxZ1nIwU831k/Gpspl/jjr0JS8WrchhVZaLv
5ZBLHWaaAEX4RUX70wws/GYxbnjy4b3NtzdpkfVSiE46sW5BP9XR6Zw8Tm6DYp4YFnowjYEBImiX
C4qHyoCiDSxGEhnAiq75EPZD0rw7BG3xoQzDKIex8hx1yzl0QVwG39vOy6PRA520sB6SHmM2e/wt
syQHQ6c/GFvei+4OHm1JQUZoxgkoA8CYXz3gByqBFL0bLnjPwagTIShy0i2aUnmAQ4QJP5VWCBRG
cW0hGb2lyuz+VxEnrdMovdjpFy/z0iX3NRsjjuN9Qsxj5MYOtMUQ+wNEPr4loHBULwW3MEAPqXEx
K80jYjikoNShgY1ejQWXh+gcw1ACIabva1ylnDjnx+n0Xh4Xg5JgTZs/ZUgSccclv7bg+D7JyU4W
pCvsTihrf34iaCTckEKpfsKtTiH79l74LtGJF2Sf8xIG2mEObHAJoW+VULYuqK0L4tiOUNohaVS4
x4T2CKrY2Ke3neL342z9maK1uM8o82YBxYFeCJEdiiLMtTUpCaz+/cbVliyvbic6xeIjS2DpzGUH
6Hp480kSSI58fI1OpraH9O8r9LGW+Lgx320a5dCwXjStx8bVYmiIp+vEnI1DCw8LShEPdDzG+jKW
HV6UF9bhw4J5+Xc62INDpmjaImJ9SKHiQf8e6510zdzDuZxAFtYUVqaSy3Qmr+YuljyinbgvLFE8
KItTuSpGKGbwMSvNaLfjCaDoOPeJWwlcZTELzCMyUvt4PFmJa4eyGa4WNyOMjfBYGTEe5yaVSwIp
9BcG6ig+k5zxM+oCJhsy6fsJ/cMmzuyTBWbgMipGGHVYA+tCYbQxKWoY4+l0OpkcsOBx5uBRJmOP
j5PxB6hmTGmBi+YcUQ8VxoFBJRaj4eb3EO/zXn6H3YgghsLnw9hujJU4AnFMlbHfc3w8oJjY/dXF
HVi9RBxTxyR0+F0BMX5h0TKO8Xb8Dewk6Zjxhz+Nj2lOSzSVfmt382scxYXr2EeG/nGx+A7B4Yc3
g9kQyfhncuV2zAMxP5gheOqfp2crLc0kZaLEMZoUXvwaQc53gIV4IF6yuXmj5TII6iG9Nsw1mkKR
gwyX0Q6aFH+BJP/3cCOKTTx0bt8uSoUyis4uljgzLLj4fELvJc4H5xfODAcjk2oV15Ys7zf7xH0W
s7DyCtM9srWCJDmQsHCthLphnh3hriluVON9vALDErggaGd+4wIVzOQk+iWDJX+Db5ANv0E5kgPx
UINi2O9Z79lt+vg9iglRts1ZWpeJ+FzYlBzGjHaEdBI8suhN72zcgCfP6Bn1YZ/bAj92UVTgtaR6
YGP8mcDJL/bNOu1RGpr8a6JpR0XxhZbRNSldBMg+rJtF7gK2LJ7TtZXfQ7VqFy90D/h6eILfmNvf
ytcKvNMGqEsDQaKNWWOeGMKhZMtprggZg4Y1JAhmzZ77fMHZsfksYyCL8Rj7eCzmNbIkQCqWbx6C
9SsSSTG58EiBFYy5jd/jq+U8uBjB5G82nP0Fh2AZkGguf1mmmHt34681JpNgHiyXkjmaB3+B+CaY
8N8fA969mQdsf/nJsnF4seV6zYDy1yNeZbQeUXOIaNxs7BB5gFzSEM2KGAuZweyMF4tQWTW7+5EG
FQAGLGkrcZuyYT7E8TZQubTwsHiceMhIu2VY9lC7vcGQvYgI5xaTGnpySO4wZtVExdaE7EnlGDXK
NS7HmGQPxfpS2+IyfGkeAxGd23LBkwS7QoTKCo7V7DOqgwzIoWrIB5VRvz98sAhi9jiwWE5Ph9dW
PGCJIypAR0dlK0tEzi0eiAYc8YCdiJOwuDS6dbi6tXHYmOJ6At7aSDz5t8fVP8x7eBrOD/SgslBK
MzmYrmK5aozjfs8E/rfMie9FpUbcgBENxn53bl4aPp38DOo3XBVX7F1iuftNdChx4quSKd8YSbyI
F1MwfAeWl/10iYuMcRjHx2MiSj/iA4EzSwMcYF6PL47JMXbjhctyg8ALb4QSV1sDXT/JDwDWuk6y
FqdFcZF1R3dwlWQ0vydMEE/c2X8jHOoky/k9odR85z1IyekJw/T1sb6jzQSxhIiLGZjoIwhVx2x3
IKXjLNlM4PXfWXRTlAV04zWQvoe4Xs1f9sfhOpnz+WHyl1kToGbroFkbfiCGMjUYPovOG1hDYi1y
90i6wGLF72ojc2pjcuGq4+nNUkUxn8fdSEXZ6zUS15yInkdhpgXKhDs/EtUocQHFAxnaLBFLv7gX
OFQEHRYjsbLtBSwt1nKyLsM9skqydLksvsd9acHtY2VjFWbjYYyLBU08fVHZ8SLBPQGuz4YlqqGe
xuqFuCNjmRIPsdEgSuGjwyJ2MUncWRDZdmZHFu+EY04ZKRHIjzgJZlkkphE/H1iJbidHsez9e33e
+LiP9+FiFS72buwmnMW/M71TshObguzJHhuHTZDKune1RBwEPcXZ9U2xHfCtKz4zuIa1+0BziOcq
YRLKJqvk3x0EmwA7UZSnaF1MsbiJ+UcjERYM8cRL0GF/h9BKh13QGIHIxGKnx/L7N1S+bNViyIi/
ohM5f6kC8tBOKBmI5x90Bg/wmUHbLePjs2iEmOPwzHvyRcJCFV0snmak2GxflEOMjSs+R5HjR2xH
v0ukcSg6kg3MZhwWM6Azcf//jQEYEuZaMtfrNT9+WixqwU5cy8RlI+QhGyOWxD/d4g/X4soJ0V/E
O+3WAvgVO9qaX7HCrVO61JhJwl/vdrwv8ghOfN3hPvEyfCOqBA1HT+8Z9EG8Mdxi/pqAZb1Ld/xH
22xbW7b2iD7TUE5t6k/+awuB3b4kjxQLatSPDUsYZDAuDYyZ4WCIX/oy80R4hY8o1vMfKx/XPEuc
FwVLo+F5dKLAVl9myRMPLP5TEeHh9cHP/oVdOLeaPUcsgU34CcXfkBTyGv9WNYEjtjhuF+P2b7R+
E5qa0pB6H9dLTEixfGFoz1NQNgxZo9brKDduFvH2LqKTptnBMpGqJScuPrh0BCX/xRAMY64lh8ob
iikJ0ZgFkj/i6aLnw8YkNTPnXHv+34kdhBCSt+ft2KgOf5NgKYYDrwFXyIjEjXjj2s5V74i34V7w
BifiTJ8VdD2fLy+GeD2N4bRe/u44Vv7GfBmI28sL5Kx+X/EVQJF4S3EUP5BV3DaGDlFozeuLkFWM
joG7dtaQptnImJJpyhQsxFr6izuY1mnqR9GOl+OkN/i2PPyBqwwFSluA4ooBJMYiK9rh4OnW5MD2
eWCzCJYjRYS7jKqntewZwdy6mhP+YsnZck6ZzRslYm1346ObfAz/TugrZhzx2H9H/f9DRIIkrjln
JDsMFnEh/73vnMvHe70N/Dy4ZU+rMNrf0iiuA0cteAAJ7+OPloAYXF+8hcg8JZs1M3GPrli4ErYf
sToQcoNZ/Oa7bK0J7ftQDBjP0Tf8MjRfRP4UaIZiWIoaWUNNAJcqkgPxgSoKdxNk2RHEUKz2KrHI
H2BZQAApvRO75+QwmROK7NKrxRsyB63MWAbgXxbRiBguv1skbtCdYfFmyAX8xy5LaEoUwi6JURDf
HP64hpoRiNhEbNli/qZuEosVk8STV14vK47kF/OI2CVJucrHZvLL/QpWYLFP/GJqfskCCXrA6sio
FFGJuP6d38caPj3jRcwyJCD8UBwYFlC/u/3mfv9ufsW0/H/lcD5//46Qw2MQ/07nv9eMot8dw4P6
92gcGVqCiNXw+iN+m9NnYjIRL/i7EP8SrpufJWJq/waDGOb0+RgW1oxMZKia2y1f/E02JvdejKmR
GGjWhLxDXJ75fDsbTyHxDzWDhXH0+y2vHrTGcDqtjT/mHRNhtI52NzaMNb+aTKYTBhGOyUwr2p5z
0l9n+bYZwcLMhPEkxrlYIv5VKUQa+Akptf3kgeSf5vBpThVjOp39tURFnIm4bYx1Rq2I+ZjDO2YQ
SwtT5e9vmlvinAtj1FhLsRyI+8hTudFJcnRX4zHR5F3sbWyUJJl+xhbesZNqIXKIpPIGpG5iWxdb
vPhdQayzwULbkDoAf249+jfb/w0odBbwkGjL5DKeSpuBw9EzaMUdFkfIm4qZmLhirqQpB8oSwfrf
hD2HeZQyX8U7JRcz8XlKCuTOuhClJF2/hYETi1RrF4nVkpPosFFFLF6MLZ7MlWa0cJLsUvMJd3K5
K01WKXE5xN1927/RIY6DetEBxwrWfXoL43WMEcY5Vsiskd7hxiS8lDvRZpLzuRPVtOkTS/w5RQRN
t2kxuJr/MXVeW6orQRL9ItbCm1dZJOE9vLAQNN5IGGG+fnZI98zM1e0+3TRGKlVlZUZGRloyFTL9
Kpd1jwTqmqC6Z1phVVcWK3tM4yMfNjvwv0iZcIsTh5tyBzIGHHQDHg6eDjeTZ3UrxgRNGaaAgg1I
LvykQKSJI7fZAKvqtUEJ03e3Jlq4+iQ0+1IPTTcL+GrMSI8GRHYMOa43O4hcVoy8pkf3Y7i9Vu9K
eA2aSmQvK3HAI87wHMWrmkldhhiGPZeUxwYwafms9OeiyU3v4gXMOKNJHxPdj+0PRBpMFidDdokl
rSaHGh+tWvikPKp9BlkOFnmB/BNSK6kfjjqgpb/ok1L7qzlDcxmgFE3WX5dh0g9nT3smPbfOIoEQ
NSAayyBpW9VP2nfPxGWZxy/DBj8NZ1b4QtyklsBEwosD7tt/qUDmj4Kqix3yk84vDB9cucbgymjo
YFKlExJzhy+5tP7kMwJCLJt4s5FN2MFsRqwVN4c/o9RCsiB9g4J8vVC9HbPLproBPaBDEz0HDI1m
yhkzC2Duk0ePErNC3tM+0wbr2It4U0cmV3sz83k7HPr+qrNi+5kQTNZ4DKPNMVEYFLW4nGxgmCrp
axhGLTYM8l9v0OgMbhgI3LLJ3n1RUi4XX6OkOaOZirGnF6VAJhaH8CmtG9lXZqTsv97V+sy+iIPp
1yx403Rbuh9rIXmM1HVcYPq0Y8k9lP+pSZ/eTawiZ3j1sn2HB3VprFH8HvmCevvUoxzJ6dDuz4P8
jylbdPUx2Oy+zlaOD/cpLNoLDMWCS5TB1COabpo+GJCT7YRYBOY4O5/NbOf9FjO0J+Rv6FWpAdAL
uUqGcfM1huwJb+aJTGQ2Lgs8J10OQ8GZ8g6j1FUKNngeCpqCQG6HNkuUr9ktzH7JYDXqxXRVZp/k
ZQzNzBI8oEEsEuC+tTC4LL5PgCy5JeQA/BktfNg/2X61sSzwiQSKAObv+uAwAfoePliMTaM1wo5u
iHuMiZaTlG4UUp0+NIEFNCAMQ167B2sWRxpvy198WrUmSvjuxW/Mfg3wxjuI444ZWXE03QnhicmX
5OU1llrYRV8LTQ6HZofGVNs0zx7IlbkMCPw5ZnWXvURLm6rMFKtRyPJjrqPcdzAB5Zf9N66KvGa5
MvrS6/Rqghanuk3pr5Qbv7fnUbzKzVgDgOInhIaiFo3WwA/oXTBDzs2R46ODcj73MhGEKngTB8gJ
JrprbLEvxaobkpAsRJwXJg28Dk5bAUxRgKmWwi51RhS2ycmtmphBnj5II/nMKwu54awlbV4vvGp9
EVOjFYYletk6rxywHDeJGcU+LtMjgy5PsIix179BULHwRvUs1tDJ6HNqmgPbg3U1h/0t3MF0drMc
gzY/YywZTbkj6Zzhj6j8GfgKHnGvu167g4v81R5WSMbJwxZlDt3SOhAE62fZHV00buSMOjUOhYUF
QZEj7DMeeJWdmLNmihyM9dQlUmN6y/PSDnZBDFEHsq8AkV+Iw7r5ik7kNNFVw6D+q8NOI6BAlyvo
MkMGcDhyPA91EYsNCvInM6fB/Czx2fI+dHmpY/PPM2fmp3u2zI4MVsXYgEjgyul+0iExdUTxjlgM
igU1OLJCcvc1RPKHwCBwaQlN8HmDWYI8BiIAnE/cPJoC2bgyxoiFrt0+OwVyzkzvLutFVzkb9dZ/
I565kDHJpbBaGEIBl5uARwIo4WLjsfUX/Fd5sEKThGxizVOjMQvexrDf1BnpwrROZGxTd54tk+6A
wHPCN3oUbAkQB7zFz+mGcr0UzWiUsu2Qz033W6xlCf9TN+8OgFZk+vwcreSDgd3SXR5kKES6L7Mk
tYfqIzXHu8TZvcEPd98juBnxmm7NYU8TnpC5BVoL3UVBhkFIIj4YxjkbIM2MNKYq/fNt5f8yZYEo
oe4Z43f6Z4x1eMNjl8/o4rvJlrKpJA52jKncF7A5efuTIh5nMNnA8zQmMnQy8aMFwbvMqH7lzbU9
Y2+3G1ydmc42vVcBTM5JLtuF2Rbkxmmn4zVh6gZiuBchd5YNQo9qr+e9mIIsRmDSA8BygZ91Vfo0
/hSArIIjbrGsX4pvcf7RTehyZUO/M/YjszlEfF9TkW1OQSP+u1Y2XjOfK++hz7trOAXN/8L0DqR7
CKYWU6097WETCjOLt3sbV38zwYbLwT1aLLEJARfdAzeAvJtJn5gx7ghgCPE42JW8wcHN/Yfcl0H0
wbt0h2WIWMdYjgA0mBXLp+Kj4wy7slQ6UpdEpxWN7h6TWueSjldJV/HE/EzYabgEFgy2JL2W7ZbI
XxeGzeJAzII9jM1cdopV1pY5IlCQB7rZ5nAxiZAYNkZkRDOE/4ZV76jpTvjG5vGzwgVeEv4kI6bN
nKGbMu3BzDA7coL+PmYrS5aUgfZBNogxFyxOrqg1ZT0wBksrxdcwxfzPniazwKe2NVdksz/BKEew
nd0Sje1IbhlpFPa3xWxiyaeDxoIkyNGtdhSb43XKzHngejtW8GAUfiz2zK6Hv1tmKPk8BpLT0qqO
iXl2mERGFk+Zl4BXUq1mkm/ZW5xpOoO15BxnlLrSiu+ZApwIgz4DdB0qi6R5lxlQpfcWQCUsDYzW
hCmlIZttJkymzFIoiJZRkxPFrRPyg0+Soaua34sneAD+KGlHW4g/0N0kb0eA9elMz+4hkxUUhmBW
6bM8AqfUgAArkf5gx5VRb2tN6aNJZPNx2tgzf5APSJ06Zjz3nVXGsq+bFQsVYovq5dSVLnUJmLtv
+dk0ssxcQPl6WnbaGYl8UvdAJy23QW4C/XKxDs4k6G+EuchvyJxnDbTyZ2syFok9bWFcYVdgE3Md
obVKTwmdwKQTfJ7Z1HRo/RD08aDScUyOdEHJ1gGikqI8+TyHbBvP5WPCMNTYKGKQwT96M8Fw3KCG
0dXuMWE6a1Zv+xuZnmyjVpamvQAIRSCNF8lBZkzg8PEjI0Py4cjMgu4EYM4AZfEC91wYkDKV8qEj
WMuV4bF1bFGT0GZFsX0wk7wwi5eUKDBpJqK0556Q7L8zzbzWf/7WvxtD0NGEwtQtThpMpW4SXm6D
Q2W6q3aObI1gdjtUj6roNyD1+uZymXW4cjs10f6tqxe0fCCfxCR0KCa6up9ac8nAvQYIX9XJYT9b
lHPXqHl7vVfF+Ijk3oquRE94XLzrF5GbKxCnoNJLR86aoE+BMa/JP8gTOgb708d6rMAdcVmWKBp9
4GwCU5dNHHKubXTyR8jgUJwvrPv7M5yI9pJkOjoVMhdU7S+rsz1BDgUc0amOmuLkRSuT6O9bcapV
qx3RkqYAU8wtzN5+rUv7yUoXJZJcgTkMs0zA1iOyqyX3C865qVEil6N6gQpighLCr71YoBQYLieo
Zhc21UXU/qCBtkBHiIqg6zqJaI/+8+IO7LkRRF0A41cf2go66thElPIm5Q40NglxUAiZb55qsDUQ
tEqgofy6sHkaOT9Xseu03qWj74LSgiFN1WI7sm7bSn2cgAD0oeDSZuPYLm2+FKiXDOoqkoKBajoZ
+a8RtSB7/Kht8wFre3FAjz6pDUBT5h2R3q/QrVHFDfCX81uqsb8NU113mMZUPN8tBC1PQdw5lKRk
UbjQcCc3LeJdP+1rsSM2jLcLqlsIItBLIFm8Y3OZmz5LEwqd6uaxAI06WdVvnRwCEVzMsVW/U6rt
t4tfOmyZ1yKVitR127SrhmFuxlHw2vWr9OTuX+LO9YJmdJWmOz4D90YimZYy9FnZO7SQKb9zBsLG
Bepdji2UfgeRd65srvXwMEDnMjZvHXSeaZSNjNlWvbvp0fOpbH5Fq/7rRvBlYA58h7BdEpqglLel
GP1zeFcjYpXdqkyn5Pe0gYBNo03PmjxtCahQhhl9p8cAPbOMOru0j7RZi049/r1VJvN4Hh0GJ45z
D5JPp9BC34IYCmoQufW7X/9B1IBEXlM7eKwjVZIfNRgv1d39vU3+t0iOf5ab3gOEZorUz8JfTths
ln5EEU+84jZXZvDGG3wylYh3cXgIDOB7l88WVTY1nGCY+Rg92GJgItR8igsPtZ6F+KWEaQJv+jmH
V1jqJnhFhNT0sPGgntePTTQxCrEFV5Z7cI/afERxsLlNmcb7NsV4+/YjqHeWnZpmmJdzkFhvolgE
SL2jpRhbrENBsHt04j+KEvxPk1LokEpBWp7uTghzS4HkAiUMwhEanaDGe/f5RHjGYHqwSOKjZmyF
2j72EqqyzsBcV9B3geBL9ztBLm2lHIqy7nS24dPeq0MT+ZQXeRsEnYstRIly8C37FwAb6mXfRoke
NBQRUcLdSL/q9oNFjGYmwlpaOOLDKOmixP6JUEZZxRve9uxXJUUwy92bKMTTw9OEUEev+8NUDpwO
dEKw4gKiiqTCdgEUdwjlDTLQSlgrdX1ownYivQ36Qt3424BBvKgEsf9L3CqEK7BaZOHLhdEu2Unq
5VixLyvKwgrrXJdUNNUGq9MtQDpQk54OYcW9iQhEhaIfMjxMw7L7vKNSbDPp19FNncwnlP68/WOr
3EdV52QcplU6e1bYPzSmiMLQxiY5mFCtXnWY78UBGggy4VNRniiqN2ojtEvgH1KyOj3l7GidVRXR
D4SG4oMzNKA+1UafFsPKAjxvrMfSjhERoS7EPII1dvL9xHuyP0K3eM7zwaHgMifY1QcVVkq7iBbT
8BWWFxR7U8XwWcf98te8BR/SbuLoYGhrXjyJQwSJLhTA3R34pbdBge507M8IUiGmqRKPQvO9/Y5Z
opDamTYQJymA+BqscyS81qQgMHc2Q5ELsFtlG8tFBQBkDnQg9zaFAbEff3GYai+DQSScayYwZN3T
3bk/7AqLaUWtBokBclgqB2IvY9s6Ie0GIa7hRusd1OKgTjm9n6BgTO6CRmnuDuOCH9gvgaQHn5J5
UcfbA3UzLs4FkZtPQUeD3hrmffqqm6hTVYavztuHupmfn0dVidGdMEzVqtMYovFHUnj7hN7fA8d4
+/uKnd+WZg+KeuiyNat1P+vtb1KuGY+9Q8/FW7ifc3OidkQ3hfHv7hWColuLLXTy1JDFL9Hjg7q5
Zxl35b3ivSlIH8UpD4+NX3ociYecHjXa3MRn94hmh5QKL+Hraj8f5kmlKPbZYythihj0iiqgecE+
Zd1zlOhyT1F/AwsdUv+SEBM9rTpVeCF3uDFkhi773zyvjVfVBe3sr8TqlJcc0LQgHXn+ixZCsrjT
ZqF7mNSGH9oPlFE1r7qV9cuO2ThyXcwz3zpVOqfQO6XdGF5bEVYedl2nTMEfOA//w8qrzeIVpcUU
b4kVl7SKdACN20eKHU6AGGuwjNf6+4Ik9piXN1XvMy1NP9OqVURAOizOH6z5O/FM2T4gJL6t4oVR
AHyxoY/cETaY3r38uDDj/Fk1Oa8xvDTzHzv6Q1PgOEI2H93NmiqK7okdvY1d+N02Pj0ktor9Eqlj
F85jtGbPu1CLRlPMxt17tFkZS+v3tCsdSrwbzfrqPi1uT+DCTYq5oUoPLy/nCyLVxzhikGPuN40D
5yh4Dhj2eIHQ/x5e2tc+A6Iw0CREYFb+/RAZ61Yj2rQ41Kp8ny5EVzp21KAyGsjQvKHfzeu9uGLu
3IdDzcg5vAaUkhxu5i+kKgbwgO4WP3xnHBBUoCbcf2ZXqWrHwaf7CGr0x+ru28UF+w0ND9GyKZl4
O1TeEm494VGaWIt7l0WN/Kn9CHKUgUaCb+xfRXVCDVqPjosq0+skf5TFV6c31mZNLNVyjfaEly9w
jS4EA3qAamt9V+rZDNHugEAv1Fu4BhaaeDejX90WxwjGNWZxH+mYMUaDpuz5hvl9G9/JeXrufkb1
BT4g3uqc3eX6gP5p1dAUNKojWo2c1+X5t3PuPVHQIu8zy5edYge5mjtF7ji3i0NrdBqADqJZEyOE
W7UwxLdtAqPh4qCxjB1Anyw60C0JiUTck5pNu0P0DciF7pGMw0kjvTCsskVQiwnX1cO9gBxFdD39
wARrnyoGjPFS84iGNdz9q60dHCSvlEYQiiaIy7grVPkcLUJHwj6lLUPwicWuCXL0hMYklPHqcZZ4
ZnAIhEwKm2RNpYEUVYrkGqjkU52EdW4rD0GAQQzRpzbZ+KZhhCDnLP7oojhsHUUYAp9TekT4LWeh
Q1EqO2NTcZKSC8qfgFcpJgTvUiYF9EdZe0gsBE8XsnYuUmjG/O2IGUlU/veXNIlylRmCDAjf2Fs6
MCVT1IEwSyS+Am0hEJ+DiCLS2D/imCJQkU+EWDXQvF4oR6OtlzBdAWZAepFsJj8Ah4AJLyjYJ6zs
QxW3qDQFU4cjx58UPBKMBXUT7PuNZqvQPyVttJHrjyAIXK3GWSnBEExDKOTd0VafuszGhrnFoOFk
84Z4luBs2fCEoo8ITxR+mSGXwi6phgVYFJkFON8MyRfyUxbEBpM+GVFOegZksvcQbKUAhw0xvRfd
DB0jg0jOoi1cAzz2ZANKCRTCFvMsqitYpoSsgjOIUkEZNAdKACMkvkDJCdbSVFoG8InOI7Rck0bM
ENLFd4m7Q/MAZcaCV4DcmbNlt0hOixYlGCHqUUc3kvpymKivHpymTeAkUsdH25+3uL+t1pzU7XAr
rtbwZA2JTM9mxTubWx5C5J/RFybFVVLZyVjqAIeABNLfEPS/8FMUDWdUMN1NkhlgQik+AAYNVpu3
wwLwBNYvpZeIaoIAknMy2mzlhLtk/siQTMRn7F/NLeH1x0mzR2SvgKHY/flASqjczUQ3GCxYWOGW
jMsk+LpaHq35cMjvW/gKcsiZJgJIuPkLkjw6H6WUOBWANd0qIf+CpAWoCPHQ+R9b6nApdJjtCzfC
yLuZeyi0Igu2M6hz1s9yN0CPQzh9HcR7qgg5cQJahQBPfA6nxxgD3XAtnHO2OMEwu6MwvdWDP2hr
UwbfnQ56vcEAZLch2G02uQSTilAhYEryVnoptImHz5yZbZY2A8WwVaxNsOlnZ6d5D+1TfAGRMHgx
IOVsA2bJIOXNfx858P6gFmJ/MAhMKHBFEq5LmxsLZpeCZYKEWHHESh4DyBLkHnKh2cqqu+Ac/BV4
jzu0gcRAR8dHkL7B3tUECAR6svK4PPqTkATmkmRlQiXK2lya0lRaihpOngqOLdqOCM/KO2SGUQR0
wUDPlr4LABWhTjoawoJEYdYHkMYXEg44r4GezboLOBWsZYYAZC/FNf+wToChz+ahPYBxyUnxuPi+
Auir5JhgTE4+XhkLdWlW+V4UVKYP+VlPT1wAukxgrugBRQ5f6SnZSi1CWUyFB0IxlCaW1eGlsiBA
DBiIghHqWSFWImOZzCYbzWBypuSOX+m8IzBz8n2lfYTh/d80SxH9LWsbOymgBJcwy6bqyhzeHBJ+
U4CmbLlyClzVAdKgUuy6MiJuLkFGJbMQQrC/AHDV9hOCSLoLkODJbCh61eyFSJxgRlUtoNOF1Mfr
s0ulEMSKAfCZ07QCJS/FTJalS01sthJ04prawEoaGcZIJ6Dprws+wxBlIfICpg7TudsVIRtMMtRq
UkpaGZUE9xJbz1NkOmRbMByNVmZoZIaFxgl01GBCbuGJGgCo4kb32ePS+VyhezTFDGijy2/KhGDK
Q00lpSmBECHIajMummmmGRvAhZDp2zD521gTWWxOk80IX5bskdaRng8dBFBVazDLzvEyTnXRLjlp
PkyLlJ1cV6OTyxg4+omkntLR/yGEGm4d2j+UOM6uXbNKHymcuZveRlj/LBYNhc5b30/k1GaLr8wA
Lxbm76RTDZ5o+koG92kBPPDmWp7pGENw0aoaFUARNTnEmcwSGXoTrR/CemPAZv2DNpPem8ksHS2Z
+czUKy8Fc9ki5VHSqnqTNBXxSO9IUpS3CfUpH/7Fh2mD348G3kFnCK7Kn3XumniYblLcQMPsHDNt
pOzZ4gtj5bCuF7YD7jYI99JkRwJls/vkPdkYUtsvDhRdFjQblVITn8dTskgLzqqQV4KHpMGiswvZ
CtmWNjZBeR0g/X8wuqYRNzMzY7kXd/K/mTzBQqamE1uXpp00iFo0/M7kwHwelevJUpGZZROCTB0G
Y6D1Dfkx1DnJDD00rrUAJWRLgHm3BJdWOTWskZasTggDSBDsBEw7TDlOLBv38+vEYYW4Cd+zVx2c
toh6H6gNBDLa1AFEEcpizk5AMart+0sTCsFV1HNmPxTV/34UzmJPVpQUPdd3XIlFYVRYfyioxMdC
ym0iMW6jjLOzJQBCExx3tt5+4aGsadM8yTFhiVhX+J3R/LX4tQj8auvlouGUpr9Wji47lRkoJSHa
5ABf7DWpUmU2pzo3WHpIE4AUFrdw///OrfJXtZhUY+QQUnkYREyouVf4O1n5r0UkjWAVZ/5CBGrW
CAto9qGQvqNWkgAS5Cv3tXb9Japn3olPCMtbeoUCue0mpSExyEWqv5/RbXId0Uahn6ARvEnmlwE6
VJdFblLvlaxGl0S/YJtOeAOhKw1eTjL90TUjHtzGSJlNL+NLO/47D+N+Y1r3yyAq3crgQJkg/eHG
iX9HOx9Ld5tCokMTK2fUWkgcuXGHfLdTQR4eorb/8eJ+ro38Nx8IvmaQ7jbpx+msYUG3D/0DytgR
ZQjoJHRqwQ+mBHkJ993etVETdRL/MF6OYN/njTUVlHQ+L9vVzmFVc3Jo4r/b9NYruELDknWBAoxn
ExYQ+maV6cEtterwNuoUVbxXVPSPf/2XQ80p7IOGqRp1uvj4hzb9GprLgpEPfn6uffTLzaRdcy8O
1eetKk2l8KHRVGSKtotdaB7l3meV69ApyE3cQ+89Ow8S/2g32g236tTMX9DYXnq/1Z52xsk2P6Sd
vP1qFTZxkHS+69yg5j6np140OPeTznlxpwnup12cXs2dtf/bOQ2cCvGjqp0zjyg8AbE2wSXIAdMl
r2QXKdAv2D+Or5UdHztvXXr6mSrT9Pg6NbfmfrbH1ZfiUsJrt9IvcdyhrCsW3nkMlxXZt6OR+/tu
rs3cJLdCIzWIggYTMKAAgKE7uFQpjb7oLIyiac1GWZnyJBJGpO5O5pSkYm9NaQG1T2t33mqJuXbw
lWS6gB1eSKm6VYscZMh/uGdJUw/C+j0bLVG1MpDx7y9H2UFWI3WiggqxwE2lI5pjlftTpVYqoSIM
scq73SOlmZhAGDtPxQgItrmKp9aETrDn5jdvadRcu4NMh+mD7ZpHYwxdVPZYeyk5dHiiBXNJc+Cv
NS+YeZRZKVqLPTSxzQgvdGfOcUSPK/QpKS8rUGSGyh0Fci39MOWjQH5MAJTW/GPPkTrg5fxDuzyY
e0iP4MKmT+QZU50fBRaUUCRGlZzyySzBHVHd2xEsiVHNLpGha+fwsno9nmsCVvHSlzWdutOD6a5f
jj6y9US0c1o1Oj9Ob14n1vhj55HjNxj06pw21NiTg54j1TEHB/XKNvE4O8/eGLdaH1OedavTWq2o
SeZ4Mxe4ccQ5aUEHnbhQzojsir2u02ibM6xaiGzajL3NHeipVvAEepc0Ve6R6+ytJEA1OAkSaqI/
TeqiffI9NMNETHKII+qjTcH/v+CAiWAsnUOfTmC0Flp6PLv5a0L6cWhmQ9EyCPPfjeo3+Bw8gtlf
+vgemV+2wy/LyulOJnf9bq8fVMyp2E5BntxTeBY9JgNCT0bJTYf7wWg9rAuXLMEKZskawSbK8Sqd
7BZwJ+g4Zj/VfLBPwI1iQ3q/VDaJVuKkuM7Pzqvr6uY13NKWAt6ZVlLC4Bd8lJZq/ZP3tCUvWvJf
qIe+Wy+vhNxRiQmFZXBeHHf7adPGGXUkKa5G9gtpoSsdwq7NvBcFRb6iAHPWXo6K8/L8dbS+qDgO
duPD+DmtzgGk6BnCWP59wh8H4/j4e/xh2UphKay/m6VQ0cBpoSpHMTbJsemfF+oLVJqp8K6CHd6v
KeZDRA59kahbCq7ds1N6As6Se2w/2iXKBlWRxsvcV1qs9+ZfQLImmhC0fkInD9ER7CO9nUH0K+S9
d03Yuc0CNy0ttun+mjf09JYexYoppYbp2+mMx6unebMu6kxLCzIAK4zUY5TQvbyAfixSx07dSVzk
DSjkujjnBU1x3W/zC4u21gMHY8LerEr6Dnv74AAaO3sbCS4TgNUs0gsyGNNGyo/aaAS5sbNvNmii
06Dls1l19OZ0VHIQEndVK7a3n+M77b/1QU/35lz5G4oErsmDCPMefbp7c4Yls8SZ0pPH+rT5cr/e
Gd3VwqqYGtcyOrqaAF++MAN8zedfC238/163D6hNNgv/HZLUjVsFX6ZER+whLoBxYW2K9rrZHnHd
0NOgoCTniP0v+qvqQ+ocyvaTnFICk0Ix5WKyAhbRB8SDFn1PhALl+5ULVib4Ciqn7HDZl2+8GY7H
HWxDhXCYMlxUfDmPj434VQ/xA6OUnpcMn87tjCV50/YcGV1m64EIwv0BglZs2gOy+DG52Cct/swI
SxxRZa1aj2KJ8BH2fLsh/UjwPsQEtlqyMQ8LAzld6+MQFsNuxl7NR7b4sDkPcGGQ5kWWii/MJSrF
+0CjvQ8af3ukY342eTz3oy6cjP1rxJdHEs5/8BYV/0F7JXZSlIwTJNs9mfmK+fWKxgHtJbMyeZp1
hwJ7bj/t4Jgt7JXMnIyPohAqMrV/orZBKaHmEiJX3Hmt21XR6axo9uTPWdgy2bIJSJBjVDDvTmS0
2F4ObnUEYwJLr9JrjPpaEjmyRRdgr6xeUZFkVnB3wZq7A+m3pTV2GC3zYemL4lbULigLPnlZyV0v
avawUiW4MGXj188sMmoK7G0f/59xYttGbviGWM6Bl2mjUR22vsrOy6vOdpRmM0xFY0mHw96zczdW
6B9/+dRL62mct5/+r8ZeXL/1fxTfGo0xTeImJGXAsp+xlSTTCEm7ZWRW++S6kcuhe5PsAl0f3QvJ
RTr7WM8ePb8pk1Ra80ShegwWK1LO31/V+qMkm4YN+PLAlMSGilsUAZSplzl1KDWg9EvzlRQ63xXz
UzlHKbHiNsUFilWhjoL5iSdCDEmDxf4HJiEwGYFOua9afJVsfQhbP4B0L8rPKOqHi0qDK/gJh86B
/ut070urV6uATlmlZUahybt5MrNFl+whz65ScVZyhFuoaI/vvIcyLPFE7ynQMcONRbzMPiE76Rji
PEgCBIxzj5ZQZDo/dEBvHqp0krHp8XnqoNt7WxUctNgUtsWTy0R1Fqp1EUx5sHLYtz5lIaA4Ch5T
tDQk7tWzxYgjsENyEBhNdQYCcDUet9USLj/sQ5ATnW4GKUSORjtyYl/EWRGwQoEu/xcyKqwtmnVf
AbA47Rl+kRsKlJKpUFAlqGHUo54ER0LB9Czl3xKI7UABdIf1BEAYvbM+VuHaux05F19Aq37PJsFt
DDMa9Bcw3xdnphQQa1JVFJtOSJiuQqws1tN33i0MVWIlwpr+DXkEPCOk57yLSBAXxnv3w6ujwiTV
SAgtEkghZtvPoLm9cYXkpZPR++1YgWzjcpGwPFc2YfKkmF34LK68vGglS9RwM3v0M/MzWgBNookE
DHCJtPljnbwp2OGfM8CbkoczAPGKAiSNmip6dXHL7lTCMiuNXFs/TVMfTR9HJOOdUMequFJekP3X
l3TYi6zPHc5nwWY1Yo1xFnG+UFGA6IiaJe77zWpMaNlk8leJKmBQz4aNn4d94We9S2csN/9o2D4b
Tke2pzV/WSQRUl9UL9E53O1p+pK8g1v4ttCG0LnuvATlduyUTns6n7ciw8cPxh/k8+TPylzj1fJq
GRTYOCaDgNdnYvcPcrZFBKOBDtQv4YYNh5iBiabv/0oxlNuQbIGwxSUlfMIZuXs8Q/BVyl/KCOk7
4EgRk64Wclf0RtM9vfhi8OrIoLaMcZstTfHX+AtgHM8hhRIrNcRbi2sGoRc2o6rpNQl1CJMKyQ4I
2soI8qFm5wmTRLlHKJD2H5VBhpk45V8t83v9sOSsPZk1yOTjSE7XRQ/JlECe4XSqnfSD2S7izH0w
pvIqZdGvzXqLVgEc8f/uGJkfKT+RbZVPR4iXPtLa6nAWmQioOLbzmgDG1R7TJi51xDfbKzHdsNOp
K4hYjYff5hBinO8rBqkacyqCqO2bC9wduPw3FwUYGTgOXql/2PPHY5wvKvy0CG/mJyQr1YzHeNVd
PG6LemxHN5L+LcseaHI705WQAoe29hMB2r0ZBXXFwTySln8KEaW5BP2BUZy4tSHRYRbIVBFjadPr
tdyWOzfmdqfT0fReFexxvUn23SrZx+BuUKlH1JXOfC5jOp32GHFpafByPPYpcYzmX91YkdvkcshH
mkiPtZFvTXfpr5FvInbNoB21duSb03iD0ZyzuGlckDnr2gHpQuHg8fAh6zwic0vnlia39e4192Xt
ARe0N2umdLtUHmQThkp/5oakHUvNE0XsKmRHYwVOZI9T4/0UEertAY74UrQt8RNO5Uu0p4erjtY4
ojmpqZGPhTqLhFUIfqVqoJXwcPngQKrh2Y3Z2fjL3IE9NEv6iKXBH4ICoVwqjXymGrIkxJFLkRk4
DbzIxho6KSrAgucTVE2m+Y2NxUjq95wiNibnw+LsycUbN08jpjmkI/NqNG/litQJi2lVjBMzlTPD
KxT76EjvB3JgRs5frZ6dbITlK9Ksj5hHHiOCRvbH7th0zEo953SIuFPyqYisyw7UvVFm+mIHpk76
NLnZmSuqN8gMpEZUf81rjPl+xF1TxHo3xxjKVYvBhCBlkt/RVchavwmtskNOq8KwV+rKyp1VTB/j
E6K7kb6b7tt8XnO5uB+hufJDf4AIxhOzvtZNrrmdrzWfY/xNABy8IwjQYfdPEThtZDl0sfrUNZ7e
2uUdNCX0gj+spFaNcIrEiIZV9eKLRtdNwXk9jHWBNrnGw1k6tbaMhg7dApLkI5THvtBE2aSe9nEl
r+7tECniNSeYXN3fNaoLDy7uPFH8mEWaRUfdPBR/6F0UusskyRRJOKbMTY2aO7e4idCmL3oKdvdT
mfAa/adpymPH/51Ftm52tCcpMqUVU52s6vRr3Lro4QIe3IZ3BDYIlrRtpjN7ySa6WslzvtJcWtgT
jclY54qWeLVzcmhKPKJPCI+XWRFaNroZD7ahF/e2p8nyto4DXcAPdIqoaoyAsRkNioR5ulNF3gzL
aH5HH7eYnpgwC5mBnAdm06RIZ+VrewR7G2FM5m9LkzVd8swQrQSthVBekJJfl/YyrU4Y4WfIP3jj
awlv1l852EV4elqmA0fVQR8yUN30wdbupK0NKzfQm2I90+R/bCIi/wmKb2glZm6M7vHPfc/uS3v/
ckoNq/4C0biAWSZouu3adYxjWQtKK0djqCmZt249dO85b20y+q7YS3fywfYR2cXhA4RAoZfWsHZg
BV8Ht2ELZ6MVg6cDsEX4C/E2sPEfBt6N6TZ9c38AKug28Mw8JOj/XpZBZoLNHk4ZbbkUhGBiZQGI
9iR9aVJpcuXcH+6G/KaKf/MUt9VpGS5HpuFqqGUZuIAWlde6w9qnKMauYqJXeFdyMhTLfPwpIWCE
9eH6b1ynXhh7PxunBVSwJRwrv8mx0lTylVIrkDVilFVMx24PXKykjHbraCg4SL7FH5nHPy4+vXCp
lrBtAUmxWdnL0Zt8HD/SbcPbh5JSMr706/0PLwQSYGWx5Imi1kCvfCOOW0/fKZzWWNDNR+crPzEy
zh3N0/NA37XPyLL8E7gSniTDKsug6JhuQOnO/+7VoA295zV7564PwHYPRwH0wSu5Mry19Lv0qYAR
U49QQ6m7D0sQ/Sy0IJhwWRyikAhv2JFeBRVJLCYXZBvqgWTIaLprL8c5KIBf9+vSo5u6gMJGNQLC
C97wJKAouwl5kTKZ7IzBoBBJbybHX60nlF39IOuTEDxJuUOpTdFHFG+907oCZVWUriOFVKOenUpW
pXXIBSv5p6f+/xI0RTQ89WhuqPTgZVDreIWYAEF2TvrxZsMJUKeBClnbRivXogYRsAMUmWT5q1mZ
P4Kji15EQ2xUR5zUWk+/6cP1AoXuKhJWGhEtHDSYJczfVk3Zlx+yFGdWFHihkNYjg6eKGhWbjBS/
dL0sIGpQXikJEamwEJZxhNRzyAHInAE9kgZsXKIORaTPVjUZw3BGu29Hy3aX1u8fJEj3Ox/O7DSh
NQea6SXMVGODEr17h4VMyGuTQbomil3J9B09hEsfO2NJ8w/6LtlHhB3RO6dtGXT4kr1vFdslUlH+
D8Z7Y4bI+QHde/QSu/cnEkWkx+itiXLTHvFtCz3LQxRACK8hoIiPS8/W2ZesNzLVEYR4BoquOfc1
4tg1yqkglS0gW762WbYUt1h1QVYo91hf2EW8RJYZOUiSbOTUSH9K7UDf3vYBGLFYRhjUgcq2b6HW
APsQRnxphrjeBC+d8E4rljAxO7CXbm+dKTCJDMVXcHZOpJF1GwqY3NhEAgt/S7Fdmoc0OBmRpbTc
iTTbVI5QLiYbLZOeoSrIxYE9kRZgQyvj2/017L8eezjNpcCq8GNwjPCFRMHSO/OOunuiAij5rwv9
tVAW0/zVoQi4Rpq8QEpRNa9aeUQpfpQZnSvRhT4/TnENOR64ZrhJcsZUmaS441+0UYPKXGTH0LJA
rXJSR5VE60zyWQr465AE8maYXS3F0zqrLAOqyh/lt3V+5MTh17G8XyzAyjBJdbd4i4FgPpju7gtY
hK4AwCZiKkkOo0Qlacb51qQVqKK+NGjLjvRXwSq0X0W3jQ2PWlTS08gweQDIFPTw2+W/I8fPB/84
TOivSAa1Th+B5r7sfeev+XmaTAvYJbpoBeUqDZzs3cPOtfeQ4JwnmZBlKwkyOThRPRRrZUdmIj5W
Ng4Z+qPHsjHKiwkmLEPXDPEry7prxDSCYhXoJsVUNMF7BJYR/UJIhyS4kpHeQwhItjrzaXV99kqN
YUykqDkkPFuEPWY1l047o3T31i2A+Er0KHc6yySTSx4QFMOCxT0iCCJxmt7t8hBoHgJquWJ+Lt6h
fS4TCL8BbipmGdAJzwY1NZqHLBeVnU2njsL63uh+7/QHcJ9evDpvkt69+/hL8qhcncPXfIn4+cP8
NQHmEWBHrBv9vRrybW0Y2NQDl0DWJdNHDI3oH0Vu6d3J2XSpAdNofmpqUnpaXK99yk92aFXbiCkf
/BqbdNoagkRvo0MulA7AB+MLq3F1w/QQXcS988HcbSrUihgVJSlQ9+y8Ww2f/gxA4N8h7b6HgsNP
s4/7IXOZuIVx4l7tGPxUGP2LRnRCXRv0RzsPLqNkQgvdyXlVhLwLqPfrkSHp0DaOBUZn+Fme7mN0
kPVq5lShGt6BYlSRDemd2TxBewPKR/EkZ0Vu5F5xu+zTUG3w7uAgcv/u5tHPB9d2RMJVj+lRvVju
n0T5SLwLthgDaKf+x8f+l95MbKGiFw6+eyRqvd821/8QcCvIKDAKH/s2Kjpf64FoZuZ/gdcQOnly
xuUFZSGNopKa+3XkkpMn9V9wKHpJ8z58DYpVeNBk6R3WCh1va7Q4xb5QV8R8BoDGa4GNh0dAk1MY
xiAkXQaJMTnFxpPY2YWwi8jOqVf40eEWsh6ZtK87y0fjKMaZZoJcqPe5QrG3kTk/Tj+DUrtSox2q
9by3YvqCtni7+zaxG7Rm6SN+3F+SScQ0HXbolg9zT6cIPEY+oU2vkC7B49l6Hps18wkllO6GKN6y
WSIp71e7FbcEe9N92vvVfvUGhlcsVejfCRBeTvZvRMAQywk1ESLGgYJGQaL30D60o/AZVC5Mufwb
JZo6IBkClrioVas0qI+UMaiZ9ZaCDoUlVTzCn99o34Anu5X+B4VRId8t0poaat2d/eBIRiDLoxTw
jhVhKmTV0cAhlVOaxT00yntSLuFW/IZbPOBSNkgT1NwbN7zmlvySfyEbUPGLTsOlxyz6yppAClDu
RJPZcW9TgWFpDtJLx7m6pJUWh/Tf8xhZdBea5nz/l3oi+CHLC3J7S1sZ+P0Y9d62OMPSC9jbyh18
jTFl2CAc9ETDxa0DCig4flm5/lHOI2RuflEuRIBRydW6wdXPwjYFd9VhFTJA4id+CXwpy9luxwQ3
tFjGN2QGs8X9D1HntZxI1yzRJyICb27x3huhGwIk4b0VevqzVvc3/5kWjIRpu3tXVVZWFnAChqfb
NXZ0MVfzKs46uR7NaHDeo0FMeB/nKp67R5M2L/MXz477ZwnIjw6sOYILsLE/VFKs7cTSUttEsQPt
ceHEwFNB7Qw+/ax9IQj6Oi0328lazN3qrT2akWpDhrYz9P8E6p2GQ7fSCd4pOFz+m8rZWCD7V8p2
iV9GqL3S+4qtJ6f0NiVQyRIvbX5miKHyG/IsYT74UomZckS1WM+MLsvoY776mfIO0UWKhjBuqBEf
VAQ6tJ/N9PIx36L0vP2mPSut81KEeOQsSAWBiceL2Rtmcv2swJbh6CA313fLbZOixeqLSipqtCp0
T6teqpdGopZiuVV9tp7RZ0W7qJspp+H7nosRHNooHRwSg3uZJh+7CTUzf4Mr3dVaj3ou18pSY/Vb
3taidVsNkT8kh/AgURfp6HwjIY3X8SzHK2jNV66434nBjdYsOLVIuNPz7lb562Siy/hlocTcK41A
Z/GPBg+7ZWQ92lIQWj6RAbtVZpQNNw4wqU7VzFCfWtWcR37Jv2+8axqPvHuww07Vb3SGiRIcrFEm
YbBEXWtLvlakGdFWLm/mKjSgWT9QmPj8gXdH8ZcLDDiWd+AZ6UfgkIHr7oxsArjlzpiL0lrTsQkq
9YNzxAQawKcSHLSka+jsIdEU7xorzsnitZxQBLPJrBlCjuD1QCrCXpgrCDp04CDaNj4Xtl3g2egX
UUd9KqU/kSsvU/3WNEwxN8N09qUSidkaM0Tysz0SOdp/g/PXu5KrkkHNQtHe0sKPFrPdFEuG5VFN
Jqr3bImiFeaGdK4cB/oMkoHOGHPzaTwJ2pumFnw0iJeWPMXwAFwAao5ShRFWKhqQK0RF5OuAXY60
V4YvmeIyV1zC4SntOuvesfJemPo9jlZEmlozOpYxxYAc9DO1XC3Dki5Bq9s2d0vdQQ6Zi5MurWFj
U8zTThUj5SvZ4vSIjlHNB1niLa8bTKX+qxC3bg+17Upk8PtBm7//EmOmxkJ9WJENPSQw5EAIGhwd
sK28HwRyw6CRK5wg4OFKsraqpEqPabJId44CfaKwBKUthB8gX0AsY2BMZ4hqRT63YVx8IQSXJoJq
J6wWPP0Lz1x8sU8uJ6yff4KqBLhFGgWoWhMfWw3IjvGAjazuyW3+hqQrIZ+yKihb3j7h5baGAHo+
GW6DPvKBd0YGXTX440ooTNH9o8Cw7x1gBMJQHPNCjyhWyjiNMeqqK22pqiLd3owh03dohGX1CvZd
HU2BiBXjis2QeoQTb9hkUWqsDCNV/zT0M8PsZs7kFqNU2JV4AW4oHZbDv0h+BTGR6fEaeHOogrEY
ek48KwZdseKTTBRXA8QjOEGeJBdTa4sNzuwCCquhmWCW4RA3CL/tjNe25L248X6DqpG+lCvsc0s2
zM+GeAeyP+o5fZB6qJSsJUSI++TrfyWognALfvE+cVOSKTnXFujaFvvN+aRSIZzC4qCllZ7m+mpK
mG9ozkvYf/xgqLhczGENrqu7AwrNPvZQZfn5qfXJ/OB0s4PDLeIofTKKldoXzDC4Of3FZ7JWr8fz
0KpG0WJ7PjXnvple8CiBibizwGLfZcCm0nTK4ADk5PffArC0xRRk5v3ITx9bwcGh2tifSDQAckrm
yUGwLfayPRqc27ESqCLJhPJ0Bk0w2X086QZ5u3Agb7Cl/hMFWrq/chJOVp7odwc3BC/R+ocAgDcq
Zrw0lCHIxIkKtG3Z8i+0kgjNUpikXAGo9A4T7U7osggMi3yDb8Il+OedpCoen+lFF3lJe6JJAo8w
4Ai0wMGnNvhyShLAl7TNWvHnXP3ywrpP2E53ZUZdg3q5jA9+oN8Et9eNUrpL3Wkamk75VqGTCAaU
wt1jkX43mSq8IP3nDAVQ1cJyFjjUmoJNMbqgdxV4buDN6HFH88/WDodpW48D6sm7cZ6aMYnSwZTp
6BKo4V+xbt4zlpTQqZW7RKkihWHDNL63qxGrOWZ1T44UfwVcZQtbHtD2fT6VRJkkNq5bPrb8NqNI
JvOdqgkXKRyyu5ELylA3k+6HYJAKccJRB+r7r4hgjCmnQNKGwhClqV98baY91L51qU4/jdecY8IT
ONRWzPDfwvhSTMDoWx72E1NHwwUiTmgQ3SNFI849MJbBQXRxKK2CXiAwMu5RNDWgpi0Fhxs/aLol
5hytf9h/LMyshDz2dxis7FvszoSqH85uQMUb2H6cvyAdbsoDCnKq5sWIj5Z8qIel6PFyb1PsffcA
01b3Nj+ZSO1AD0egy2tlxVCEz7uqn25Yl9+j5faAMk9OM8Ac9+QTmYD+jcDuOqRF0OVepstFNlo7
UiRb4P11Nzlrp2ka/uwjYN14zbdTY2vmnGD2yUzAuxcsgh5mrJx3BEJ4YVucTbnX6yLhzDi/+eQ0
VyJzSkfVNowPMmWXIpw8Us0pmDLG0/c6+nvkBsP5xvnK1YWAD2XfwayHVjMxeqBpGRYEhBCVl2YI
nCo3j/mp71eZSvvrch8uP8qJhX15aBIS5MKEZIU66hrgIZ7P2Boo9J8k92hoZXkyOLQOzzJCVVT4
nKqpIWPG4UPdTY9+fMWBH3NJFeNtPGDa3urzXTir5RMu4Luy/7D95b0cw02Sa38raR4UY4M9PhY3
3bUzDBbLHE5VQE54+GJP1lC5iIAqSk9Ve4Vv8L6gqSiQbrPISHgl/kPCOd9Bqh1SXXje/gI8jAm7
5/0uQhmULgTZvoYwlUQIv6QMtrpj4aLdcNM+AFBLYK3VfeXIMBVkzRWPuIZbYu8dzwfyN79Q5G7H
vKmcDS6ijwilkSs6f686jB1GJd+6TWbt3qqsGymJJQeIu+KxxwVVdIufuBH/v4XEbSmezzaCzE7l
XjGrd+icpWTl49Vt3c27pR46fZx8dhBmXMX7mcvSWJWXka3d9Zio8Li0F/DGiGvkN9B3i/wVXpre
mbdWAA1sgwnYnIt+2Qa2tB5alOcgeRskB2V68U19On08Y7cH7dVprFUapauIkpDixbnbVkmPFckd
UnEe8P3esNXg3JbmpNmxWPJ8zQ5MsUK8HOb3TA4Y8gapkPoOnlaMTIBJVzN4sjRwk/LAI4Aj0aa7
QAAJZhJgJKT7PXAfZP+Zsb/5+RYN102MMYPXHlR1gM62vgf1Ecc+8qAhAISENrj+nONtPt2QVIDM
BQDLkXuBTbAl1gq/Mj+Anqt87rXi41o4dV4kMMm0sTAc1iWvLlHNf6M3VUyXHP3P8gsh1GgdhQLu
gF9UaPTPNn0KhIEknTMdy45mfaQZwCztCygKru2q0jpItxsDvNpihSEa6CzrOrYohyIfGIST+nq5
r2hBMFNkT6cQqRCmbZcQt2easiAEuNoZWzSQfEfFchXmbFMECQrrtwp8cOspZhHGNGu6xiQpdaLX
TTrX3pB8YVaPdG5jt/QGgQ6XRQR4bri4I1m8+K0tFjSk451HG91GXFS8M3xXP3ns8gpVa2HihkwD
OWNfB9ZH5Bx3USiYsJqDhmLmHb6giSUroBKPYrjgwFwdD5Fy1ZcDqbQhacf/pTIXCwvjLAiyLgpr
ZMnZuamu6KtEO8HgrAsDH/oUtaLez6/uhDu6YOKcMVPiLXQWlOnBi7HKFid7wwZw1CBBiCYDxOog
djrkaDS7nEZXIdF3MRz+oAX8maxr3A0J/10764AxOmPm3e8GaYXVufHbRy4ETF0eXlj9FWICurTP
Ggl183y3ikmBU6H/A0JZyzHNI/vFPM9uembYEz1Kl2c1yz6a+Dd80GZIl2CSwzHDCgZmapgoBs4t
k2ClD/eIL9OwsWw3dhksOnlBCNqi/QYrCtpLMAzlJKnIoqt0o/nWNmiPIgHdmdNMxQlC0j4IYDF6
lS0VSHCKOG8yOtyK3rM7imAZ6j5VHHB/xyPGLQ5UklE110pt0KiD0UflU++trQnETGmjgYnH0C/f
VYPyJR5Zj1LtTXFAAMlsSDfZdxWclHmY3wInjLqxwXK5bx1bWrZHtUf6ixvAVgkuYyygU/IGRy//
nmxwMAgwg6mEzxIBuc0Md3XwGvOrhWFbbKeZNedwpnSevpUuA3xAYY5iZIuV0aYbW6Y8hpGo7Qql
k81s6NBZLU6/nHx7y2bJOjJ0QrfKX1uMjwWxD7tpVZqeFJ2VyuYFtHtIB9Q/ZxXUS7kaTA08kozy
8PtOBppJypeZEQ3m/MtdAGcPJot/Wb8rMV0EGvW4V5/nKlMzuEbqNBMubBspJv1HzVleC3Ht0Rqb
PPU8JPXM53CLx+kNgpBEGHQ9Ih5ptzfdTXfa/ivRuVLeFYFH/ZrnDyqs6rIZpmHdBKwUKDGl0sQE
FZEHH5vXNURu4l4AGZAagRkZsRXmaZP/obWBxtect5tuk4dpYCzBNjCZGsX2dAqVCgZyyHXyXdYc
z9eP9dGhWIcoWI8WzcG3ybsPRn8lxAN77Fkbwo1kn/mIz85JtJem7TlairtiqdLtQhKMFWilww4u
CYghil3hbLfhB5L6xr5l80H1EMwzmSEBu+VSm9ZH0KcHozlMDdg7xVcn27iUsX3zZJnvsx0JW6cy
1oUkJif4CDaaYRS+oBfW65gmLXuQQAbV0E8PDNoy4Lnppul5+QicfWbu+xQvjGvtUAmXfxGEjF8d
pxdGiVZ9fMNH0GBAP08jqL1jr7xSKdjt8rNmHw4HaAhj+e/SEbIf+g+cJf551AZl2updjQGQqTxL
lyaGPRuUAGn19TOkrotSSxuFuDSeuwKGBlYcX9ecvlsDHAI3KjWblW5p6smJsz+kW/B+vO6zfA7q
ijSpR41sLr+7uLPyUcM0BXDaXFLIgXap7sKpJl/wr8D234STJ8cR9LozKaT89FZrhwfnOJVgIJnA
i3ckcg6uY0iUMtQEZPvaQ2MkFKhJeJLzZJEQXgZ7PKmgd4kynsHrP6qbI1ku3r9F78vDuXKqzxRR
SM9KVu94EFt8pTqjQo79ubWBPYRLx/shvfGOf5Gs6vTdW0x+GzyLJaMAo7GFrpBgWkggzxve3U4o
YnoPACw424BgiWF4l5NVof9xOPlEgaztzWZhM1X24UBgfcFYwMXN33CbblXUtNEGLAH8XMs9R5gj
zfoE5PYZf/Q8bVOpTNKdje8Lt6r+K4FBWNNKMS1ligy3Pc3hfst66ilCw5pzTwZUSHEIpNtKSs+H
mo5mXH1k9M2DZgHmYkOnSEOpmxPOaM5lzm72VHEaVNgvcEA4H+uahR7QMAJ5exOdmtx/bhKOEtM3
jnX5jEsXXhkGfKywhZKXoHyFJuPMd+kyw+RaMG9m5YPZs3Vd9/JciDa2pYGkYy8ufnXhycSdGF+6
OqHh5WWEhdytsHNcQOYpRFrmIhxcZB3YoH54FNIW3ap5PvdT/8ve/X+aBTeSWz8HRPlQfTvznJ6o
5STD1xpQnZupZZkpuDDhFMBANC4u4saSlslHut7SurTP1h2DZ4JlxP06ZaZyUp6AUCWnwjiHgrV0
oiiSAKLfYigusm+SjPcvhz7UKTDnbLFLYcVvIdv5f0ddt5yoFbL1u5MEkZHd8wu2aRlZssjd/Y+c
KpmJWWPfj1LElOLwpWKzV/+OF4faf94OXpj5CFrUN0OPIYWlx0JyZL7Bf8b75J0KuOFEGkzia7iy
mooUVSve5PO5h4l5YM5qD2alAZQptU+p85t1ZLVbycl0NZnc6b00IXkd7GjFmehZksY+gM3urITx
YhXvYrIsI+9Se2+YG5KUOjk/OUQ8xWRiuXUPg30vCfpEuSDjJCDd+Sa51iuTOa7HYMnRScbkOoQL
lTYBXuQhBHFDBG/FFAMJM6IHJ3WpCwkm7Uj1Xn7UBV+dtqNtb0dvevwFYJXQ6Hub6MsbVRs9B3cj
eLif5UYNp3kMCM5IQ2V9gVlQmkweooWgE7cmt6dsC2MHlGXGs54Ngnbzw3gz5p1HPn0sJi61p3pp
sVUxhgFJV5H5il8VVgLSwUfGS8Zh0YtHCpgyOmIXvFLDGIQyRFEpSxz+QD75GYIp4n2dkFumgN6a
Ce98xAz0EwF8ea1FLyTjgpCwoEqH3o2rX4jMSkI2DOgoGsB3BMHtVQP5xZ1gjbYjfOUz3eW+Uu0t
mePQchnsijAhe8Fs5k3yZswNlszlYRB+YSr71pn7Fu/oDYh8GWcDVGW+x7iZvUF1sKU5CUOxiiw0
ki9nxkG7zXjlU87QPdSQ2EB4/wVxM+PBIRKv3kfwQluz9vPFpJ0pxnv72rWYy1augRQmpWiD6Ocv
dSuRyv7ZSxVXM096FhlLQ62P17252hQQfONkZ5p3otNVPkO2u2Gr02oCImk+3rq80Zbk6UHcXrsj
NHFpG1Au5IoM9+VFUBKCw+hlEdOzQ5ZZDTkoaZxI5UhcVMWQPRJrIkMyJmnfcDUKgKg3LrC/4OKF
kYZFCzrRxBwQK8lN5lejPte4P+n+FiqZArNNJZIrdidfR5Kw4SetNZH2myv8UHXKy0DSskkv6CVQ
aADLyiWE7QMOR34IfiXbdCslHMqmda6uiyjhgBRyGL0Iscn+MCF6KPzJONoASbNy4wizrfZ+RQ65
Muky8IaGnB0U7TMCL2P+CKQzjD21U0KbOOGyq1wosTH2XNEkkF6tNXtvGVIb0kmKg1ozNoiXshM+
KOv9r8WX4xapzbB9j3oh4qFheEv6ho+z+aLCP9hW5w1ZwuS7GJyMqgBtuLeuzObn3r6enezrTyYT
YAiQ0b8f/YN4QzRiWwq+gbWK5qGlQE3nRVdGYSgrFBwRlTghR/RCL6tgzpYpJYj2RbliHZ/TAays
HAaIc52YobJtvvnfMkrxattxAS0wedB56+OXgHrT9nx5OGCP/pNllO1JtEJ1tx9Wq/0G8s3GLZ6k
8OTFmkkq5KSPodXbPH6HneLQvw5JTK4zR1vmwgvVBko075zjwN4HPQDS6ON4WYKA3HiYMURBE4NW
RS/VnAKkMpdfGLEOD9iwVOsnKF0I5MiIpzcBp9no18DVPFKYalssnLyQuKDt3aITM/ZngmKQ4OCQ
8tLP4ScO5qLMoPCgqCV+Tp2zpn9iIzEwULATp2mdoG1NJN88m36YCyPL0wWGK4YRwjtgxpQESt8z
ZCe1BTK54bOfmeArHq53DiIAMuapFfSu07aF++89IxvzEKgR/VyrJJcivBsuMXpvJKJBhE5buhAE
cgg7/rQj3AFjyKFMk5hZ8hbgldhaI11YsgNEJ/5DZLVN0jj+LQQmIUYaVogGUOa7AmB8qX47mNLk
YDlhmiRjEMPYaEHwmClznWcm7pEeKTDBujGnXsNqmiJ8XDAOHjLnvkXCwKGqO6QQWBobyIaYrHV1
RpRYPGrvJpmx9jxaxgUz84x/oWgBtc4EfqN5e1o/kInmzgnp8dfCpSzxGgaKqhS84xMOHNErFv5u
CKqlzhBgINAZ/E5W26oMQxuDlmweNhhd7+t4HBD8iTmJnMv4DACLOvzsCMyprh6fAcwZdwLzDxsc
KjOpC/PdgsB4CfsSXwgQVX3LZOPK/hv1RGCNW1q9KqyJxqmdqeKj9hOlGBUAVgGoWPFXWoO0hhFR
uKO6Qe1pSa6LXo0hvUBsGDCFcduafcHDKbWx3/gy+jThGx4D+0bX1xG//FGcYtim6/osEaLjAAdn
yXPDsVC+8kdJ1pXVHLpxXKM5q1p5zil+x8fzjxcRWyrYf7fkkmwciufekbXtYRBwiYpIo1aTsOdv
cOZjBQqamyliPIDqYrp84t1E6TAN3GRK/WKtU/FCaYVlf9Y+4FM2kZ0s/Fasg1hRyewOxEFx9dH0
NNuXrm9ly3FOrr+d646LdNWdgd4EZG+Zu7GB7pdOWLYtZOwVejdy3dcCYlPANrhMAmZCVxcNIi/O
mIWmumoOSK4nubYVKD83R+VG8r+bqa0YzjdgZ3MZTkrOFU4LYrYpvvpv8XUlFv1EBIE1qtuRvnfJ
FmKQo1PD3+5vV65CFv6zSXfDPY3Uri3WKxd9ISIaY+YIjSdukZNLkjZGYVscsFgSzHI6N/Bu77Un
LR6zdfW74pJJnSlT1X3xhM6bCzqlFXRbwVZdpwuTDVjghtmLioGed7LWQK9MV8xtOwnhG9Qq9NLo
62eEAdx/jtsC7+6/zDe/4ML9M5ZMQMGPnqipzzDk0wDEyoe2z/oeIXHXufnCZm48roMjybYoYuzC
keCGPwCiTuWalSR7ZqND9w7CE2oMi0Uwn4Avg6hbFqGM9I9hDil7sVEL2LQFF545d5VH64gAs9ta
hDCqAKxvewqhxuL8OAXjb1BDQ56bn4q6KjRIyRX6ZPGCSjNNU6yxoSfYf+vNg2YvAn/ZQwng+JOZ
xaqQtyGrp3bTxglZPkCqdV4Mhz0f+l+qF/zioGhGxN55H5EgTbBeNLm3jp9/8Q5GxtPlhY9xFjS+
DhmLFVz8sJvj8ssvEvIF6mWKTtKaCImlILvruUcfFblsw3IpWU7iGU5++dHODleNeD9NiTy9Gsa3
QmqX/8Owsm4QzRT9FryiWs9XCcjVTqYBGh8aSmxptJchQRxEMVYTcFLIntK2eA2eLFKMQEfdMuUt
GDEnl39C2haxwulAHNS/lFrz1FLJw+6r90k8cCs8OxlqW2mfjUHVnPIIzpcNEvgpt2DUcH485eIL
IcJAmzqhlTP3maUhmJpb1bvd5b8AjKDMsOyFVxTm6T1EOjO00N7UHlXPiUJuhX4TlksHSbBFs882
M2WFwMITor/E7eCukj6w8b27p++Y5kR7Vry8OCMMRD7pMPb6Gt8J9riSU55md/eFUP+zMSumpwca
I7EBIsMdiUUTX5eJdhn0eoxlF8HWQL+w9R+IxuW/V4F86wazK5aAfcXhM/A2hvQRXj8E6dwYTSVo
7EH+DC3J3tLmjNyz7EPgSxFzCVZzXsM2iR4ef4neeH6EvG2oKeztlGZjjmR/3frPa6hsiYycW7WI
QPnLaEOn9VwYVNvtIFynwca+lK1mv9I3jjxeBygtAHuMVrA73qXVgMKKN0SAdr89CH1oekjiZFBY
S8oRvK4eg6O9TTQufCkKlHWldDwE6bBpGtwByVaa51DKqbasTD1qhmHG9INEBFl2QarAbUMsh67Y
QJ0FUOwZqECsgGOAPeRn3972rdc65i/stsVfiXqmkuupZvKgci39tRkKU4Ysamzwo5ioC5Vr6bWU
2HrsuR6FlZ5TTbpo6XTyLFhCLaiONmq77vUSD+hFCUCDwswmfghQJ+uM9CAFhQxgvQC3BigSUoSj
TbeUxljrRVwp6sQ9wKu5BEg/XpBu0gGzaznpCkUeLab28lq/1kdnUOuRKV8U41nRMQDPgPjrpnsT
rMolBG819+KYuldXEqsg+5V93Yg6fN/3DE7OBbZYug2qYSGkxviC1BGgyKmz5UHKu4zCTUmcxxND
RiAWFP1r/0/s6Ik3yduWSMeiVVM3FhJYJwaGJn/+WZMm3/f+0lxea2JDCZx09UmmN9xdvaxj37NC
dTkyNJ73LH6amLCkTHndGYlULniYKA+A8eDBAtyI4o/meExLnOXAX063vZf0TM0WWY7tgCaUqweZ
ZPCpOZJaDm6HKY7WHIDqjieHu4rbhO4MVz0cDOH5X4ET9cSGeo9q5DvV7S1f1e+qrjUwBTOok4sB
gkVorQ2+gBlO7AcNFG5Ls07xejDBOs8Ft3HQiE0bgI7iufZpQzlnPwww/W4bRCiI4zHNhJ66/ZWd
GV2RjMETzryLwFKmhv4rHAdcJo95FoCW33ARtoXlsaLW7HicJT44VQMcKkQrZ3AutwWahOBEsQqd
/TCMkvhxJ02ubLH5qn+zZDiBhii3VJBg32hmINh1CmL1kBRyh95pJOJ3OTIaGeewezhFxNdekG+K
2mTEgiQh8uj6wwUleDQCH63YB3TJ4e8XYuifq4PyhO/l8ZEvJ5rAGgMw00vhvi0+xpdWrn3rrwd7
QnCctemrFZvEx+fGqT/7PA7pA9B/zG/LRPlcPKLkmaILd7aeBh8my9eKg5XOAc0IeyvbaQ43DQpF
O10nPfyVbkVbt1f+0j8S3bWvKDYgbfYqxBC/ATFY5W/9yA9V8J3oONXO9GON++Q1Sk6vnVyfAbor
rmyo8ofKfmxCaXUy/9UdkhHHnmo/9N+eZVKj1cPnrLX9zox2ELvzETyrXOevsUX9KLq3IKdDG9hm
qvk7iUXZsUSZUplc74/ZYXShMnA9TH09EcTPLI6TY/H3iwagDerv2nv6daH+3pvVI43T+PyRKmen
h/YLVk333sRuaNjUlsgusz22k2ls5n/lVTulwp2L+fBLILBCc2O4HjjqS7hnvcv4xVcHuQnnetdL
ADGP14MTX4pQdt84UKM7615GXIVTK9PeVeAS0nuM5q8/Xcra6Bj3rPaRs5OMWKHy9TdPc96vTaEL
5ypS6OYKXzHcRXmefTL6hwJY0oJUDp93n6Ri6lpcwMaMrzew6inGK71GBukuB3zoDG1PTcKq0ftX
fKLHoSMsJPTLDab/RB2pRDO6Nw1pTAI4+S9PG/lKI+sTulTSOAwIwqUVuAV6QcjqY9txS0tIULBb
+kCBirGePaV6aHmCysLx1z/DgZjb7nffvfA4te9Nlx3/456tuxL+D/0Ty7F7HqZpcpBlOiX06vqe
vVCutQSVWSKH2eVrfqcxEqOYTinJuv1SXNHrULxRyE09g91TdAxzH9vulqu87u7alGzu2g/EOXd9
Hw/0PtHI/HiM0Z0spfg/9XGaX+mzoMzQlX4Rkc6qvx/6OB4K++GeF2a9WW87nPVoy0PPm2stWb+N
Ex/0BBjHPtaIbh7GPlt6gcRm7RocYkI0O2zQEH/bdmjH+jftFUs2lX8sH8t9bTenSdIHzYjetMVi
iAG6cg6/bsvbq8jTMr6d0CHkY8Xj+bEbPz824x3Id2qQYfn9OKHzRJeUy/ixvIKy5E9jv+R7yXMh
M3jE6lvwbdQLmFLxn+GqnLp/aJc+PzKDeC8z2IwTHQC2TrxHH5N6mpqHdTNXZRfSn4cD/RdScVov
xWmRFq/QYSSHXn/+fK8k90VabiRA22mXkimcMLHXEjOqXaNAZsnwBI0R4pvaC3ct+Pml4hc/AZyB
njlIlX4D20c/Y9/36WqxWkQSFDXlX4B7wU8Ch2GVjzJ/0npo0wFKvr+o06W5y2mRIe0ETZMMY4Zd
6eywif3YK5/Mls/IEp7mmcTgjAYQUOImvvjLlvbYiU3hAP36XMohm5gs0vUiQYMLajmuRTpV3eDh
t6KZfPIz/kOR722enjMub3wH+AEuWJ/7+JrJr8+lGw5GtrCmOIveBsCx58If1hLQ5fMWzWeREB1c
P1Ojaz86iS6ORPvNzHAzjn2lmoitjg9or0aayeYKnkrvcaeImDlsNeHyrLGMu/EFCt5tQFVD69jd
DAKqO24v9kFzdH7hH38HjDBaKbZHmCa83LA2mnnRWm6c6TGxa39YgUSNbjHB7jDIN4QNIIXRgMrI
zCI2TQqVnEMVV2HQrrfJMTXxRdf572eZVX0fCyozLDM1eCLLTXm56rzym86b9IGIrdYSmBEHD0cW
rAxsGP4hTgMVfjgWgpDRUubrr7EeJtuRxnl0WG7m0XYMBU4qkmjaBYXilecMXr8ZE38f9MsQXwsQ
p5IZTZmLmLDiupdrUgnS+u1EapniunKm8Q9phEz32F4NcjW+tykzhd3bl/m7SWJ4tJtf6Q6xr78n
6XZkmkLAEG5miTqecer7Ar72kWpkP+8fs5+/aWQKA3FdnzVuDeZ1+mEMEvQ0IuNEOfYMc5Lo3NpZ
mtUt18PLCHpZfT2kAo9s3jQrjbH1Gsfoe/WuZPvUgK/2eXoHRXtcylnrOkQtpJfrJPuH8ed41ofm
hyuhinkAqJC/hgyNADXWBzxZNCOGj4SnRAMeJghDE4xOEKDoOuH86BMIzfS2FU6uAZY+kBEZ4trG
3kLeBHqWjoTJuITnqwWSrmdEQC6pj3W6XqNxv2PyXafpQs7NQBxMQQp1iJtsh88iRFiy4MoQGlqH
yTfDxhcFZ6EZMWK3lZ8bD3H3O31FZhU0kOlaka5n65kPyGsHtCoR4UGvaNtM9w5oVzLB9860nk98
MKs8UQbGgFfQsT/lr98JvJt1gTuLsXFrP8iiLDPQxLkf+5tVPsZVXCR/0stf3B6EXagbvxTe7S3F
s7bw+qPFVv6vllwmJo85RiSWKEQQVUuWU0hMEbHe1CSX52gjsEAC/PbzW+ODu78CYdqzGznkLz/Z
Izkn4P3H8jZH3I6+XJT1kvHqHZvvVnrMEH68inSE6b7q5w+GTHQZHSd/LqP1dLVMj35rh9F7HF/S
0u08zJRpiIS2GGHOuUhxwRrhKapkoNLCndrlj7HCBTOeKK4w6IxtZ5rEVwxwaMwBbr8SzTjd6Jfg
FnySNaSXsB3Zfpwhnf1OfieYEZFVe7fe7eP0es+fRpGPS7tvroPD3TDCjl18HK87ZK3xFdZzkAmg
XYFoko8hAf5CJE28R3BHIIfvCEzpnFFVpGIaNr4E6E33VXihjstD+1PE5NAXNfHPZ5NsgFOSXMbA
badW6UASRnajDwZRM9e5pRvv+fUbWxU4nU9w6Rg0w8Izmp+BNJaPaGlUH3ic22IO8RYKBJkOk7g4
Z1T4aM+SRA7l2aXotnDuIPPc+6uFpe80pSqZf+ubch12OgmEqLOtWzuDQ5G8kr84Dx/z31pqcv1a
D64NSNgTfPFOi43jQ9VWRLdwW5EPuOd/BwdaisA05V4BhTrlYxB+1vlHMh8fHX4uuD7v/H6K4Xjz
jS/J9yjXftMRkbGw+lz9bBFvyOKCF9/JfKJ/+KE8P0UlXWe2PLUSzes6n1msKb3qMxHeRpnGan7P
5jfIMZCOHvxOuTlQtd4OKFTur3qcgUZqlU9wagtUAB1ah1GiPytH6UlF2oT+5K1MqcKE3+caQZno
3yH0Dzef58ZfJVk8VRINiBQ45Kn2qrWqbEo5jCJaN6Q4e3fYFRvuUdzP0r3OtpGK3TW4AVbIcB5q
yNAAEbpY2wk9svScqIND5RPR/ByqkkEndSySN0EZC6uRvI1Da01JMcKZEDAsnjHKT1VkY/3WQ4LG
g1pDsf8B5YqU3aoKAmJCjEkdkJ9O8y0LjH2Egmy/hfdXqndHMelNSXMyoHOojhRSo4h8CW8l+3yv
K71BCEpQmPTVxR0n/SYVxLrb3/8qlB/FzfDBtyVYBIeHg/31C1/r1cxQS/8szTrys9Jf1h5Hy4/m
40kmJVF/lVXyUZRK2Zx3UYTB5UzewaAZhB6ESGzCxUAaUhTcilgh0kNyhmpn0xKhzuzvcta5NJEu
a6otuKs9Ppq5Vq51JEH+oVZhrJKgTP3OttwVqEBsQyKctCBftdj4D53UzX9LoPR9BTQopVCk2jU9
d6va4eOvEqN0w6uwqQV5FXlk/68ZFqreIEzVpFK5cM/T67MYa1v9kYFscwlYM2lEqhQxQhmnFe08
yVb6u5fH53P1ypKsSUG7sw7rzZODK4LIZ7CJc+lMZSGVSqV3N1mj+da5Svk6+xOBDNgK1oDOzm8/
Ofzrq9SQ6FtpiCIIYtQUS5GHr0C050ctM46o6cYzEHniwY7ID3p6d1hK9UQcaD+BHswxqIokyUe4
zD35336g5xrUMq7LL7wYMLHlOZVPx/KWtiuIi/J5MdnNFq3XcpU+yj+oICM+3kX16YAytMMeYW2H
6aoW5+x4HNa+hjWS6OcG6kWREk39gn67qpigpYeWOFfSCyAHaz/2bvDU+vWQ3eQK0khFwzw+T9AO
L50nVl0eKF+LsDsGkeT8gNHUWnLwe4xfxHDsv0oXBU9ujuuo1JwPzqTpWPbDx4a15EoxMuzc0Hyg
jRJF4dqIEMsxZ7rU+t1JFwkljrEtbyRIHIbo0gRlp1p8gAtczpBAcJkhPJsqqbNoza9FdZvCz+Rr
gkT7vwVaReVYfXfTzR279UZeWD7XBuYFh0N3LFXt3ElL7SbmKDnDh5rlglZVXEuhFKPfQtiav29F
R753hiIO0iPX/b9CE+Td3Iehp6QR0y8Eztz7JDz2UNykTIbl9MoRmJtTwJoKluq7gafbyFBpZDVx
lmRI7VT9+7ZEKI59LEXbQDJF4oMAFpb4dmwpiCTQ9Ib59G8Roaa3IK6drwgApSvnJnKr2Psq/Ukg
zgve6wHS2wZAiqRyQOfRO6TDKH0A1j/ZdgroKVOkbp0CpTRN6cpP7loTbuyAGw+lk+wh7iZMVQCT
B8C5JteMUtD0RdiJ+CB00iGkD2bQcUz1ja3Go30kMorQxGPTNX2isqVYl6BrdqNSal05TEyLI82E
L/mgMCRe+f2K03H5QQX5OTgRGfY4455Qb+TeE50Ey60OogQpibplM/K4szw8HJ+DD1MM/eJ8vyGG
JOEnQXgqgsYdK3j+lfPIssV1yWcSk0QSLiKl19a2hOBKWQSc4aHUVlgspMQet+JXn8vf52JbkqMc
2L2+R5/ywzGjFZLjyHzPvYe4mVOoE2mQza5K6QbYhAuHCJ5vLCWq1Ofh8IU3rsQE2DsfeDdHoSTe
aWC1kyVIIp+WUMoS+Lc86B9rqRnHzCWVuh/hJDkuuMAta9VNL3giH6QbkF4aZOHyQAeg4FnxgI/F
IiRNaEOZxBrJ4rsTH6yaqVamEO1cmNgy3C1MCUEVRGh9Hf0EesCJn4KiryD5o8yY7pzaEL9BBk2s
CE9voe8fsvyz5l2EorkIZl98sDBUTYeYTMo0QfL5G8+95WuBcjGfM538qprGWXXC4zMFFQHm9Or7
3WsRsMAxY50O/dX+g5zw+8wSvtAoCzteW3+SrVtrFCXpZ4MaUGB3AAoaRXcKgyENVthMDg0K+UK2
hzeSOLbXQdNrDju8uWQJi20Plsxf9TmItSQDUEKyCnV+8DGUg/xTXIo786/tlOm59nkyhbXQniI3
GvKlHSyHqWr3a0Bw7Tv3GtkgMkKlJHHdAAnXNnkQuatvyprbA3dqXyCkphGDZlaeLVA926IHdY0i
+0P+uaLyXvP6QJzlhT/jEv4WWnsFFWOQ+m3+QQoBmoCpATMW1PORHGJhv0Lex5ez/GpkBbGeGS07
KPTPoXB0bhwbFIlWj/T3SGFZM8zbKgS6JJg+X5S8vT/UwgkXX/V9zWwW98EZ06xMtGhKZFDnlg0H
MzoIJCskR6Bq/G9HlHFRzAVZ96Abieu8BrZ/VVFbQBvsll/lU/PCcms+mslAzT9WylpRKpU3x1nR
vl+KSOCQE9O/oRMD8WPtVT50k9Reh+ySePkFcf+Nbf/yXrkw+snFcoaTtT5RTpTBdG46nIRuw7z/
Xz4DjezzBUm1htn39Gux9RZcFGvVfs1wXTNYtK67vEPlzwN5lw81D+tVxkrXIoVjddeLVY+099m1
I4PTPPXxHt/achTWgLIkq8u5UnS6qyiuq0fcx+p1J7EKvklXSJebkMBMc0vY0f+hAn/abJeg5qwK
lBqMTkUSLdQbqAr8021OoPXfis0mpBmKS8jfYygZbupfW/xASs0WJmb0wNbTOIC62ib07iXemSop
esQBf1M74MJ82YTkWpFTgH1rwVcM0tcyJk3Eyycg6StszISyYE9rOJB8a/LLezbKNIkNVgCng6Ay
TPwa9oV5C3OxRI8qKsBYvCCZ+i6R5+gw61AGVLL2znZYolRCxp5zYpZJhZRgk921kFIy+Jxy/9Gg
CR2y274M50HBzmYoUd2jIyxA8PGAumMyv12eYkVaBhVQIPbbpD+pr/8XucigzrQ2OBSGIsA8vVSL
l0yeTSZdPkafP06wW5TyhbPexAGaTBnYlIkGRkKi4vLYWpqQjVJBquzQirGfYGL5t7hbqmHGH4X0
F94Zp34EVgY65kVdFZgUvr9ZOQQsVFOn+7bDyThFGYTwsas5hYSLLmGozhQdOBCdHHxnjThgZUML
1To3RQIZzz10JAlJF6KIGJ7+hvtFN0fJz99Srk44U8uWT6QttbCbsrnk+Y2KJfyfrnq96iz9LU+1
eDn9kePe1Ut64ng9ipAlfvtxGizRlbdAM4Fuor+7F7dntMs2z2r0lb8uXoiVHmuHnyR15K/8Kd1d
xcsPeinFSjPkQeCUKBVPL5KKTcBZVhSJ0rUYwZ9cmTbVpCqOKKXZfyTX8Jm0UvEGZeXz0LuQz5AV
eBvZUwb1DQRQkUDFc52uy6EU6zPQTE3Xro1zNc5E5xwbGZ3oBg3GmCo/4vnLoXCj3/S7kYlT8JPp
xwkg27PBoflXedZRSkJysXEgCpge8BnX7UR/vXgBcO5aeyTibvlE649IKNYnJqmtEPpCf9c54dRM
4QwEs1wUHQhodu1o88bVIzUGZwfZPWmSVbplw18iedGLdOBHV9cwl8NuOGuim2DOKd2rx8UNRVDE
57p0Om8ftkX6xlQRn2WiVG+eq42Gxn28676bz0qycW8lq9HimdHmAvaQT7Njg/9j6syaVFWbJfyL
jBAn5BYZBEec9cZoe0CccUL59d+TuNeJE+ze3e2yFeEdqrIys7LeMboTE0RZr9GqOlm/6lyXmZ/5
RxrBYL863u1b56kOSlTT9bB0cePo1cElnOnbi6PtII7iaDdIe0bnxlfau02pqk0P42N0GVwH757V
2WP0eKDV/RkZJtkJLW6ocEHZqYRYW4JrZ8CwXXkXHry8U+o3h+vgvqHpTXOYhJl/66d9+puEd68a
bHulbtph+5zURsbwEVZwLpUZFV19Z9nsPbtOrpOkDRQLLHgNHrPz1/6r+o3DVFQam4PjrD6oRdtA
Rk8XwpXQapeK4/Kt77SDp5xFNZV6xGDXbfboDT+uRfuZNS6HQDleGSSoC4T0nX+bY5nq3Nwd5Q6T
yd/FOgqrv/Dq3dqPNk2rA6rak8ooHxpDa0LH4r54Ng1XteBtUPZrPbNbosjY7ElwbCAtqn/vvw5B
WgOIbaKZXWZAu+fupdXOOhViUZJYNJHhG9CfN2sSe9JqbLqlOai1zGk0TwOe+gIUkGtK6wwwEXN8
VKQWQwV7wVIC9HvbL8wQQJtf3voA1muN05l5bdMI7xIkuYulDZaaxJcI32ePUbbCGtm9Ze37rfU6
BanZzU/tuEaWyZCnHcz174BR4EQtzt39Dxb2q3MJV1P7CsEfWVkF0cUjOO78eI+t+W3a3BO/qBX0
gdApwAg1M51j3qoTqLTuT9t4tOJ+Bb/NL+ub3ePr3KfKotyw4ZwoGA7XTpUQxstB9sPydDfIevHq
RWBIqp+6zO0LhIxpIzAvbmlUfvZKGPBjlGy4uKQCUc3PTYFX57i9j8PSqDFsDK2RNSqN1sH+V02K
MCPr81iftHbEGCcbGpb45wYqlRGvDtYGosUq0Tn2np09dndW/853NbjSIzwGO18dsPR9HQgoA6cY
Ped3Q9T9Xy07d9o6KbKqBI2gxhEjR6r62n4/7nRS4RhwYLedRhuDj/DlH9oZDW7U4ubSf3f3wz0y
VD0X0Sl/VfdZuMM6poYGj/A7+E64f9pnEDh+C02GMf9wI2DSHzQHctqrR1avNjD/+7q8bQvkqDHg
9ch/sZsTKUTQyxN7Pr2J/lZb54OI9Ix7otpepUHJF7EV+iqNk3Di55DCLyFZUSj9SQAUjitMl3JN
nqUihcbeuy2/CeQdJAtiPchPrIyjWAKdLaOljIrRWipS/zTG45llTyUHEQMb0S6o+GD9TPgDddtT
kHuHQHNQBhzg47z+J4yvBmmnzlfa/lghHzsWxfw3RhskDo68NfOu3lMViEdh3iFvM7nZrf24DR2Q
Di5vahOyWNb7vcOnt15V+HsWmicEtqenjF5Z6ak1ZbbAGHoTb4vQLNlTxvwXJKAkTaYIuhLUQlTN
VX246Zeg/YnoLvBEYaYqMKJ85IXF65X8DlpuQJbkr0cZ7ZjleQPTTTyPFPp+oVCfTuQlogxZ5LIr
Ha20UeOWwRKjHtVC4Kk7AWeolbVq91dg6VMrI8kbPL+Nv8wxQ1GTS379Tz/RBrD1PSR8VdgpxFa2
X4JilQgz3xWAvz04HmQ0it/jU8Hc3hVj9BGYxGsE/JfYPpxdi7T52VrfWDsI7aumc9r26vv5y1w0
v+nqRDUP56ZSWAot+mWGIoBXXfrkEEqUvTMYDuFKv9Qr9V5YRArPvHlxgGlfQFJCYkLERqzCMGfB
5ZS01T3JHrZtsaqP3qVgJolkB7HOU/svNYjKmBEPBnMpusziiabCM4yDdVuHcp3rEZ98vUNMg7ty
8B6+h2W+8r4eXdObTXaMSbfGsO0mHPUefjahWuK9aIxntoa5jyNa7lfAncK4eALBY1dZgJxHTV/T
+zFh1pCdye29ClktZQ6lnjlT67GGl7smz86IE97Q7dW5okCKR28SFuYkG+e1s/Wo+SHakckEI9mj
eIlkPmlDeqbf5HOSjirunnLZGm03/AkdR8of+5BeHSQUL1vRg7IqdSZRllW0q3kCMN39ONhTogtz
v4pXaHlo9Ek4d/NPEqbrceDa30hkuwIUykGze23f2w328piEGCARL3mBDErEPv+isGf4/U3WoYZ4
Ci0xpQRIt3ryulSkqEM3XIuKssUK6WqtU2kfMJqS6WuxrEBiT0HEb62YzY+M5O3fs6C82dIwGm7K
xTsreO7jclCHHUfuSJVzg7MVB7twJ+s8OlVmUW/XA7/qNfr5neqmfvw8pJAiBiDsFAfMH0gDCW3A
Oo1+rW91japd6592jnPmAWNYmty5eiPj1KqNGqN0fpvvpiUiYqOF79P0MM3mp+kWOmPTTQal4QlL
Tk5A4YACgkaMSUO6EWD42oZHDP92bMb+ee3kTyyqaj6fDqDt7V/WszqdpUF98sWLm9wI851voYEF
tZg22FxJWNErJ+467pjc6a/GovGEWhnn3vXk7+/YcQNK1WflyWNSxvzya4dJ7X7+hIP2BgrNrWEF
jprcV9eGgy3w68+CRloODrl7L7lJ3W1+P91KZtfZQKE3ZfZz88gmcdZuDg3/4aAlb3M7zOPeQ59w
6FcrYXPxoD9gPjj0a1uH4Hm/hsrhGFDvVb1oYDxrEPLlyFMa3RtBQifZudXejdYT7Pnf78VutB7I
v/QzJIqKD8i2TAW1H6UEASovKPF+D9UBARoTa+GAgnQZy/EcPbSqzVJhqzCNSgkm4ZUQ82Oy0uB7
TkMxuPP0J1KSKh80BaUfl7eYkgHdSvFZLrVI8UgmSY2l1IiBSyA2CEf6sCmE0ahS80aYLOKj4EAS
tamAIhDGuY8DnZLTiYAF/aDVlBYlRYZ+B7UcC2ICKRQsqBQQaa4aH0hJ/emfInjy5catKRolkEEk
8bTw2cHJ7SsRlZ2ioPpLGxfoS9vAptIpD8H9QR3ykSZ1aVqjUwwnoTX8RXuZEkU2pNAQqakEUFO4
z3VOqji8BypbyKFXDSUak928wYsYo1qgJpSKUcD7G/SWeBGCCSfR8WTK0w+IqW0BhCTcoU9Bh4R6
oLVL4M2zpaIHRcUtyIh8CD/f9zShUGXCInsh7mTdSDCUpDXJxHTZZeirBD7xQcNqLCe63xZbkPBK
nbJgFpVrMcLioym1I0IYJxHUgMGEDKWnKvCQzKSXYEtmEC8O6C+KRRnHEXCLGiUJCN1JB3hi8ZXS
JYOlUV7bML4orIPi4ZvM50kAxmjn6zedo8/zeibJO3/wIth7kZtq2IgpJ46all4caBlOe/dBS8wH
HrXSVpyKNNXkpxt5zwvfGnnZGkVHzcyv/J7pxKmvYwjpgJbqbfhM5LMHp95BnDG49T4NsG+AJuew
0K0gBJaSpSi2RKS43FrdFVnj34iRtMVDxcAz/KSGGUTvRFPaK8CWPviSNB4TCQz0EqIzFC/F//WI
qvUik2wpDjyda1c51Zty/qdeL1MCORspktD0SUMxAp90UNCr7JwJ1X1JZlS5N6nai16i0j61i6Oo
RnS1A/CBliK+R+5B4PJMfl6Jev/Rd0hJYJJefb4/XAwdZuogLgJL1hLlwF6p2g66JJQI3UDxajpF
flgtVgP8dmA6KlxE9iHwSR9L0FRRzEFhMaS21AVhmQ9LK9XStGWt2/QNBiX7ngMkWi4qX7q0VEdq
wEob2L5KeJSZ3JG/DL+mrlAfvQty280kCILYRpYD6DNk/5cwyB+RTBSQmMiWvxr5ojlucQBFrdt0
EPCyypBP4B0uDyJGdg9xCnSrMwkCBp2NCFoB1pryexqNkET+K8R9PsdHFikUkHPIY79WkhiS0kVL
uK/akymzV02P8yws7hOEk8IWdesU774cThiYj//gZ8MJDXyeb1Pv9pmyI1A9jjLFId1F7p2Hoou8
cT7SkigjlC4XdjLqdgHZ/qK3tyOgGspIE7GpREapPjBAhr7UOKfJ1QhKkr5DKNOlY+EummmxMvKG
+l2LCqyLjwREpafoL6Ls1MHIA6ATpiovTT4lebyeOsGpdMKL6QpLPPd/WPLX0v8ttbi+O/IHusMU
crBU88iFfyG//1tPOjGZe5L+ulhwCVIs2Ucwmf6QGAa9FEsohqUYEDKN0Yv555XIskKY0lAoU72j
uSikRF+Kwwyn/PWc1CHMVr3SQnIi6YZhDZLdfHhWYpTKBbOwDIHoJR46LrSiYonbomnA5Hh2YQZq
9KoIiSpbEV5PdiC6dUpWBKrCoET+XmnJLOwa4JSkuVAaaJLC5jJlftIpOF+airqVa59Hm35Pvkts
lnhhexuwWYNFg/soQvDW4X8s1cUVDTVgR4z3BdNyM0BTrqZCI6bWGWlYoE0NNpHzKPRziHw18zer
O9Ra7vFmMBDjZyJqkA7dfUzgWce5sEPt4s+wICrP6Y29dPtAmksfeJpmhiC38+a4HrH6swUgqh/q
fuyZfaVi+X/y8HCurop6ApwZ8Ht9EfktVKIjh7WX6GIglgim7pIGM8KtCELGUi3Mbme97rw2OHa7
zPUPhK/AFAh3Tmqr4gkkrh79wkKh3aoTYpU0RdZBHqFjDcGhdYhkakENA2UH9RSqe83OBf3IrkNH
YPeryGjINKxQdoRZV4pPVSvUnHbXV3vahJ6R1MKpnciifUkX6eU5eOnjC89lTiow9uffv9CjuSc5
7WqoRo9+C4MBhRPMLIzO8L3UrRO7avLaPDfbcY5V1lh4ho4mMblKGgnZm45PrK3GWB/JzJrr9JGr
4CSOIEafT+27/sQ5IY0XhVKaEglkSPRQ73y6yMu7VskMxQ2KnuRnumAf23qrV6X4o1sDMeaXtZSo
J7Y9j5HdoKSioaidAd4aIgXhcI0IuvJxpiXvo3j4t9Ew8OS0IcM9wP89akS5jGvXP0JGEDXBKnbo
78/bSdLE/Y9AnUmeOIlD6/J34KWpnif28+jm4fWPX6qctRkZYbno1w1mLzsWpRu6AO1Fp01MtqW9
JiasEeJtlekJ+yiC/8Bp5TQ/RznM4aXpk0Brn73I1yFik+LLSoAnzWZ1/q7T5hVw4FBgiCCZW/uv
DyjlAgZjcZtp2BBJyKyG8apEq2b2YdfIXkpeTyoMqAi4pKQA+K9gEbob/xf/6eM9A5+j5B+HAD3E
qV9VWVXKYey/YfviuwrlcmxRaRr7OGd/EheXH7dueZOMt2F5LoOmy/RKM8SV6ud6piqW6IYLS05N
gSsfpsLlQdjs/Q4tiDXaLrWcf8rD2FyTYBodHvl0/CxWBq3DQNrsC4pS0qmW+hQj/zgUfgygRk9J
4GyV0WiUJW/xvCgjVrmNiiOVC8DZInVMg1sgxMkM42EpsqISh1pyGa48bPpmWHQilBqcxBB0AtBv
1PSIua/2ebhfxi1ABoouUrV9LqFk4+jYa8X1/IjePxdcF12GtawMw7s91Cq5Ib5qsbixfFoIixqh
giJxVSWGEJdVpiOYPxNBfgwSYUICP++B7T/a4yIScT9bnVZF7fvsvFrdmCx6L7HSRArC1i3Uzky3
T2751HB14VVIVilIUrS+LLI1Bl4uhCB2cAn5WMa17ip6U2ymyMz0DBiyFfc2ijsv6sdtxEIL2dSC
dHlv+iXvCzWSXPOzQsMoyAjxQAOQS93AGv61SxTwVRpIHoEsGpOKRvj4+hhafeLATyLFPsoGKbts
pVLKOVTCvLdFRiKnIDGxiPAV7SvmF0D6AUkVkBNcY2tSdB9VQI8mRepkyn0Eo6ofbhaEjrOog1ch
voNyQTz16MdB+gVrAOH68QY1RBbLH/F43Sn3sRGCe/JxcBcuqM/3DtGzDsgLYRHADuCT5g+C0AJv
41eZb1DwBRA02NQ/paRP41rhJUo8SrpTqvJ/llNFWVqsNWI+/m/NwqxNMJSK4x/SGEg5K9U/QhqZ
i6cuyGptp5ulSF4XUOG0iqGKzsSd1djSGQo35Fy5N/oE8L/h0wjfBBoUzQKLCFSliPD1Xe7WohAV
6t3ifkoFpkUKdgivpzGqd/iE7kWz5KIn7+6/atjev86VlumL3JobJzoY3fHINAVtGcxKleCFDu8p
pwt0U4VJbVVU3WbNYX2S2S2VfE1I/A7ceovV9Wu6a8OaOTGOp5qdqAQpl86XUEoIiek/VYR+5GpM
M5TsLsrlilvtSvmjEy62gicFMAn5a39XqFCgEaC4NIoa1EJl/I2QkfLJZJgGIiTrdmmIQUYcFYQ1
Rh08VhJ8SgOMNudFienZ0YbCchUpR1Yo/iGAKV0iLlIUq5UNBjKbE/XXHzVamEG7Ej0EjOdX9B0M
u3xyedkny0jdcvKdXXjG3WgVYgQ/alEHzIKrXdWOftIOP6C+BptAncHWIgAcQ26A8RkcKe7YLsiJ
uHNPbHnR7D/IuARmNxuvVg2Zz/GZb6S/kRLdibyh6KZs8RLNCHo/HtTmwBy8POvBtqVRL2ssaDOM
Js2F9UpzImUjlqPnLO0QbUfj1vg/QsBSTY21HokLKnbJDaAQzlz0KtijCru0+6hnoZbRohmrmjRN
8Y+S9vPNRWIHVdlaH5EuYYVzzEfB+G4d6IVCN5TC+/3A/2uRtJGzpkScTP2jHUVXMA89XQO/1NZ0
5uJjtzI3JEGBBNfDDF4kKS5q0936kkd+nq+/0bDXJNLyrIhZ8UQBmxPEa5USzCN/BMaDazJEiJX8
5iQ/2uAPlWG1r0kraKOME20BiLNW69g6p/mo3PJ08f6p1cVVwjMHkYn4TnxerUTIdjYicZW6lLg2
5k+D2p8uiSoGAJJavwCQqPFrzJgc4gjKTabwk5GfjiIiuvQx0lWHIAxKGZWepxxdKZA2kU/iL9aF
EgVtPlsAkmu7ANdEqISlOSz1j5Rst2OKtKt4dUBCXGoJCM4p0ybhLbUP4xuV2tN4Hz2m9fljmk1p
adUzO1kvDc3OA3CEdu58VUE6amDJj9EHVa6jypOxLxSNmdwrNBHvXaEGMgTStVAp5qcxKsTcEL+K
sVdQyl6sSfIv/KxJwiu02P76MDDmNBweDsXCU/T6if4psBH01clJaIBMkqxdg4pem5LcS/1Owbpi
qKmXuW6nMB6iYxqyUtP7dA7ScqvefAfnurVvDdqaGjUQ8wNIrniNAtgI8jR6dNm1F+RYVLMKOYdv
i2SP7iRdY80OjxSyW/tLvxooW3bDxl+1a3rNGchLsdMrw9aN0DqugbcfadBNQAhIikRmkZpSAYTQ
jh3CRBKyC+vZCldoQBJwdxJEOVQoTu6wDCwK09xC2qwBfU9sC+IcTqEzaqAmpAgTttFT/luEHoxz
xCnrUOewCd5IbvZ4SchPQh4SLGkuSTMrBeujxhCGFCc2aYOQm4KbfCQwUlM++9khWHgZcDn3SWyc
Af5sCXyuFvw5rtEbo/HCHkGZp2KfpIOFtGizOY5SnI7ByawyF2kRZf1dsKYBD7KTI3eGroGV39pX
5Stl76QcSKEbPQ0jpEq/hIbRSsrOu0SyQQ8W6KmQHkg1qQw/0fzRysKar+FMU1oAaiWQkzcf9erH
0SlTAkNNB4SW/j5IUbAXLPvxX3PaxGtks58/jjQLzekvgTZyoRgnlC7rNLS8d4N9BAFXg+Voj0uJ
uaU/JkV+9EXB7etMfJ/NO9xL8Lfmm+4eduMP6SmB8LAZESetVAlcU9TcUo5MZvINNxbluo28l/He
WKV/nCj19v3fetXsmZK0KwN6AX19somPseji/JfODkHGogBRbjwWuVeGfaC/UGmbNNngkY8Pz8eq
OfkwBf3YQWC3dccy+9PSq2ifGhz/v7bw2sWs/gseo/4lQkoAoxHPgzGurPB4QurJ176iSZwgC8d8
7AeqWCHhnSD6ogqCKjuRp3PtnS91Z1Yr8+WjSyKishRRqLwh+E3b+pdqnxgo4JiEZwIuBUrF663+
NJTnPKmWCEPQI98UHSsK2bV7hHKiLJi1y77lG6398GKfJ5+3L9KdJc7KBjwjvePJjoHvFPpWiqBd
/cuNP4XunJXi4ePkOKm/C5PeLkn991Bux7wTVpV4GfJenJq+aBCN1YQ44lQzwzSo4gx8C46TZKjg
JQ2o0gXYL3TRXQTU5Gan0bXfWKwHCDvIVLCTBjjk9KH0OdtR8QmW7JjV0P1/XM5l4X0BWkZLaoAJ
TuTp9lXe4HryidR+UK0JeQJYB4R24mJi5JmRr6jWlLABq7cvFa7Ikhynf4Iftmx2zs7JlT4E9dfi
+cs9/HhccG2IrmK0CRbGgKX2jtaF1JnuSbt5DndZ+IxHj7J9IrB9+3XCxYyBoGP6RUqEPzWgyZRh
RMK6pkTk3C7udpncOnfZ7m33JIvarDIY1SK7v+nCiLwT9yjgghWZYsG0fsxlBVHm/9Sk2N6USKtw
ItXJ6WvN+kQ2eYiuFRvs6rZZf8cO05e31FP1Rxq2oqjunfyXIEIGf2Tj9MhCp+TSfY0NkmbBTB/S
gQ8+zIKpyFZbu1ahpK1Vt8wi9YS4LD+W1M0HgtiuWJSX2uWoAQiFEihEyEkShE4OM6zexM6IQnkF
rbCStP+LuFkt7p5is4qvl6oOlDhV6fTBowsOr9nLQhSDcIbg12u2a2kE3Pg7dU0yDTSItz/U1hjk
Pem+jC6W9q03VsJkVuNLlGa1H1DfG3qyGUG5nw9kfaV/KN4QJYE20EP3xmWEW2QUCutazxicFtB5
3v76q9Te8uLPgjJAr7MQs8EgD16B5ZmeOHL79kfGn7RrM7brr4QGLzTB627ZOGm/UF3bB9rhTDaQ
jQR2pquTV9rU2w+oX0hQC4hTXQ3UjqtOeUSbgQ6zIGNwYZ3ngh5rdQ/0L25nXxco9Kg2pW2X4v4S
sFuGahEgloZ4Gmg1OVt96H9agB1LnPj/F+fO45WCtiDOCLsdR0cXQnKChptsxNgWI57iJiyHiLbT
n8hOZyS4FfIG7iCKymTv+BCPPVQsqDjEwMivhHz2R3Z8ukvKjbTNllvbYZXQxAUsRZcoVrlSL2WE
26FCFBE3NCw0MJQ+amDpaPQ+xpEf8x+lzhLJ6nkfdroSE4gvaDDxENgN3/z65qUKS06Fdg1ybBM8
Fl9XKgkq4CiEF8Zdx1r2wY6szfjkULlvie5KMwIPIl7RMpnmy6HaJxelL3cf8myqSPqbzEdF3Lt4
IoicPHNOr8SQWKH2y43ll4tndiyOPJBBJapIYoUBrqQySTU76nR8bCedM2rB7okKOM/c0vFAPQ9k
LCknfmVhggHE51GgJINVIeMnnqHjIaEuwSJ6y5bVuS7TMA8a/KSPooYZoqIoKgLp5yLTPU3WShGg
BcED7aiCIyO08XVa7iHw1Wb5RCYUaqX8GYTg2wLRi1SZkLiK8r6fNZ30ZlfBKeH91fnGUBRAbtGC
RBZVJ+SbmJc0Q6oqhCS8YWpj14WPL3C1eneQPFYJzIoMCyFX24NsrESZ8lLeJQ4yvY0aTBIXwT41
ugJUZEoB+D7BF47pocqyvm9Zh526t49tnW9KmHwZGg5NSrq1GXTOCQC+a3q30fWHcLJ7o4JGzaR/
GZ44aq017Rzdw891UobD2Ehbl6ef9olGpFPmNz5cNmuGF6b50eFhRtaeS3a2tzdnkCYtfooBReGM
NsNrrQV1dLSDZccfNf4apM3E6LNKDmPHWf+t/wwrOP2YFef0U55dn/i7lmen4XVyJ8gFZn/y56et
/350aZN5GsZnH3YejxLKVI+trAczoSJ3g2o3zm3YezvqvnkraXhv2B+c3cN/VRzz6iSPrtUMCosX
n3ZTlUN43Xfjil+N/ew1beSt649F4xxkf7F/yftmpbtLJ3kppAjSqHtrsrujXzPC+NzP6p132TfI
rYLq8E38BBY5umEffnvfw3Jlet+evsvgdhdne3Cvr3aWeeuK+4xblyuqoibdgSBu7Om1PD0ScQMP
vuxH2dlSqWEnxl5/dSWn3LuNatuEyAGnfeeXt17t4tfgUqVe4+WuqcnXvNPNvT5aZ9PJofBQwyHr
b3Kn7GvdPdNe1V2bnXNuZ2e3yRA/uHjs1M6ox20LPGJLu3T7GB1X+9/dvPz9qNj5LBneQORLPq8Q
HJzy3Umr85NxbpXK6BJxqtngvwP2XqL/KrSuiuXe4FGC233HncvQfITGbnROes19sC63m6CIP4yT
woTEGNRTZ38bcdqlq3teu4/wHSWbMhUefCNwfdhkRYO3gk3zhroTt5rMb5QfmXvJ/Qb+udDeKAL7
jZjafv2OlQZkM1Epe3HN7FkJEaflnr2X3/QeP1bD23ZgMLXzqUVb0HW0x7HwffAyCCbjXVTb1GhO
drcfRqsBbA5Yhbmnuo/C/WxdBEqymnxTDDhV7HMOP8RmsGKi8SQQKDvH18OND26t7tzOLZjit94Z
CtJ27VXrViuPK65lWkuhnaVvAvPbDLF7Si9g2KRJ65a3jsROffwZPKtz8XJkT7CFtkGj7rxf7mNe
ZxnJWmXowW620/cnK/rOyRDL0X4LCAurkr5FxIk8D0/qu336LcPHQLgI/ce0D75xd6wlTZvX/XJz
ct05R9yFiGO5yvgazavDV711goRP+g/3EQkZ8Uz/0rttSuv2i+Qf9g+KmN/79N579s5lTsY2eYyz
qtr5zjUoMRFoomvHkB8FfM25n70KFLe1c8MJskwHrdOXWnevO9m81IlHpXZ9eSKpR+lNDrVv3eBt
ootAe0B9gQCy0tlh402/hSDd1EbJ4A9S0cD0oEyPcDEwv7GpCa/D3MGwhvSjaACcL5qrPd40L/ao
pHW+YXaR9Fm7VCIWshgZ7rsrUmB4/qnOGtiPImyfGNM1bo2omufpAb+l7A8TF0Yltiyb6y/dp0Ni
Xf/WRWHUpvH0OPPKS+ipk/eZwoeJJr0yaI7LY4gpUR6dtvSN3k/NfmWcLt5OjaWlKO1gN/uXebzG
a5ME9dUrwkvqtTE6F9j0qwTpewwH/4ommm2AEsuB1OLasI8/Tchl+S99zVaX8DGsTu/Ty/T1+1wd
lzdU+pv16EbmuzxFMZ2X35OcBreUA3vb6N0k3OUpTQDUSusUvet2pfO89A7nbFI5GW3rmnrXFY8+
p9HtDMYPQf6+uLDYLBD8QyTDKWNHv/ptrX3cJdOkUmvdaS7OljhMFtfYe1ggoM6xDpUE15oY+O0C
vG0Fb7YHigX+c2NCvER0uLGok6i78xni5666DmlHfeqdydOwkLnbzSPuA6COl51d671keiLLh7e9
/mPBrlLIRRiIgyiWzdRyqazTH77pVI4OGW6NNpSQjP7eFBapnn5fpIOgQo1FUe6t3/rHe5eU/Epk
gw6EbhWIPP/AU45175i28KyA0W2y/Tdbj8wp54gu3Fe11ax5psHrt1LgQX4Firm5huGYhoxPzvD0
CJ3I+3HahLyq4uOhx6e4enh4EVfVSTofmHqj9Usouz2oR1nBef4aVvg8Y+PnDREKyhPadlr+NL1z
3S+Zbso0TN312cmw20Vof+a8YKTZh8gKttSNHl3SqowypRid59/D2GiXADypo/lHTLmoMk/LEAd/
6lCBCM2qtnW17xgH0+bFrYb1sNy9+2f6YMZyFIAFjQQyPHuXHktKPYi9Zl9Gf3AnsNkUEIiAtv0m
EakGaDxhFUI/nMLnO/xW5ocoHVx+GWT33pnkpDd9zsiRkQuSf1BsKjmX6en3EN73znpTTW3jN4Gn
tDrDhSH0ha+ys/O8dSMiwGuBThCwOjtAtBTiLp7I6Bi4UXQQyyuZvCmNscUB2Yta92VRa0Z+7wyJ
KFoAY6TiAvqhubvYCtMl9I9Lw+QWpRNxH8aKtJjnzw8Qn+st0lbMihk3ZPr00AETVl18jckP0s4g
gcxZpfYYkzdSMw9Ely77WdTspfyGKw8BeQo35QpjHIM9zIvAqdu3ztY/UHp+tC/45MClDi84FAv0
rQcJmIIVYCHUfrdjeOQshXyPvV3vMnpDfqRqurzDm7P8UoQBBay6BEOBizstO7jWXjpG+wL5tBqW
Pdo/tdti4PoYRVLgxoqeHWZzJLuIYRDTWgozHYpJI0X5ZzAZauXQ/0poCBue6RyCt/+iN2hOD2KC
Ydn0EkUTejGrYOduBN3uAlpCSIT0IFoErqc/peoucGKoTli6IHH/NKG00b8HxpDOW2CoZ2pv6GHa
5dAaVzECfHL/pf1h3rjH/iU4frFQdygTDZgJi/q41EFYHdsPrEbYlOiAzA+UxWhoD9a899CcokWh
/cZQrRvrzCrViXb+jSowlHHMXNYk3epZz5CUDLa3o+arvlpQ0TEELTEz6YrhxyTmOyq/Bz+FysrU
y2Dmxtxe3ogrtg2TQQXnayxJvF1HXGuQDcRlrxaBCdBR1/SFL8ELiFtwM1BRYz7BJc/h/8K/MIGZ
BF+UqfPWeLocOfuI5FB9nzDQbHrLpRCk/YBHmFE3OgCUhrvem8xOkoIH7povhgT4w2V19Xdhba4m
q/sBhcJwF6ZjfWp0Cl0pHsqQ2Cc5PbNO/AOhBYMYX3XAEcZxlclvgz96VarnXh1nDhWKD0UM0IBS
zjjBhBM6uc8q7/9RFO/RQ00dW6OIdt50beOij/VaiPVJFDP2R5nO4p2L1dWP2qY52EaC6+JW5x5H
VvcJhqHkUt2x1AJUiehiRxszNNAolCxegs/HwfTw6oCxJCkIolNuzYP3qg7HD1LJJogHOOCYvaBT
H9796jCdH8ev6QFM+2QTI0B+oLN57Zu179Y5z+s4xDyIQvCe+2LxxQCSpDO4TC4elVNEUkhsFns3
7mOGxeI/O7vbCZ5uw6vHmi/KCXwhMsAao/0VUJDymqtdVzoLcFHvhVteffAakuv3YBr/piivrz38
UJEIlJFX7p0Dkc4Z0AeN/sYYY5QHZvDs7oJH+ESYNsLThbV2DiN7qOZLx3F9xu6dLG+bZ/+5SofW
cg+itEh+1t8syqzeBivfhJX52cu/zCWmncSf8ysdWhA5/UCuJqSrxba1qC+wh0v7+9lrbHzfJ2XX
xBR0UvnDSGfdRfqWYicEd+viZKMtVJFv1EXT2uT2Ve1cIEFvmsuUdQUB4fD5aQ1sjbMQBQrkz8Pw
sjj3ifur3qG7I06jfFBfIG+qkMhWpkb3KQSoVxo//mrQzNwMG0Gr3eyVBnmAZeb4QVLtErRmN7uS
tFIIoJMzmQL6MGpI4SGoL+psejD6xjVO8qu0QEFVe9vmIulcEpv8MBmt2JnZy7P+FU0YeFbc4u1J
CdPR9ru+IYg4lW3e5kKRGnciaGiUOgmVfq7DJiH1uYUJJaK+PVEs05CSJAlYtKdoMqHmQJ95TuE+
sTpnafC+3r11WH/Yr+9sdh5VPu5c1tmuf5cW5+jYZ4O+BiSNRL/99Nfs7BY3f92rTJ/zN01GOklv
vUzRCtbVcPfv/baBLNMN69Y6Ig/20mmZLqWD6zgbvSaXOatdWJ8fV9sx8mukl1ES4daypv08sTba
ei4alUUscWu2ebez3yR88Fak2F2zndjkniA45z/clfgcZCwXtsso3jxMOx9nnUMX9zU/dzJcMIfA
ddQhe1dsE80BmQhj4Mow8Gqr9TTjrgHX1D2QtXFZm2poUU7Of+o/pXbcB94vELkn/oTdfPkI799U
AgZpn5oZNag6q/m7jQxotp+te8ks6e9+zlQ//nCTGmf9pJNO827t6zrmFedp/+xfx4SN9GxvU6te
QQv2tgOV8TJYEmSm491gD/UXs9b+qZt+sRv8xlGd2kUZbc8cWPMypj0MzOfDeMeiuTpSxllTPCNt
xJnuOM3nMYTo6XNw8NCy7cCE4rDGQu/nm/XFfs4ZKVV8QaZx9GzvBu8+Y56cK6thI/ueln/RBHUS
LKWYL4wyhKHpb4riH3EckH8K3TqbxhBVNzH3OVnxrFdO5/FN2nTeGEU8/CbLCEHjZNuNxySCKcJC
mAbLMms2okw1587H8bzURR7pHyiWdXN8o2FkU8LYlIBlhjjTsWT4NPtbGjs7HpyIkslcAWKH25C1
AT5EuK14RolA/jQ9D/TaBkmVc+tQOqYOO0LeMVn/rgFfQGowVOka303oMx3z57gxlse/q3eY8hfE
lNi5KAzB7M+r+M2+Maj1KlGpu/5K5vdlc3T1sogCFXJJ1slw62AoGtZZ3ButNGqQg13s3XcaxqO0
3/h9/zaDlLG5JwklrT3ApcXba5Otajx7yq/P8fuLidUBObhFVRB+7tewNMfMdgx7f7wjtmIYNJYG
FP51d0cFYowVWQDpFltcxv8Js0LuGNezc46uw/XfG2UsRIJu3GF5He5Pbp3i+jc2uIGJw3VoLAkg
vAokvnF1vF6ZYwpoVGh/wIaBbx2EnG8uryuZ3HOAp1rSM0fJCy0kq8T+ZVcRPzI0GC3kXMdpvLJG
9zZCkcayQr86bIHwy0PxTySB41nGmowJbqnF0DhsalkLHeWl6aWlNo5tzar9xtjCJHFxTAbb3THq
/i1uPSiqLxvUBlK3tvdfRDH8/a51TdwSrmX0d7Dah2doIPaSXO8puOx56CZJL0dEZjrgNJdFMt8p
hjl2zu14LEuZpC8APf7bwQXzqOaVseSjyQRpc9xucFV0sfj4q2b0JPCC0D5G/zcpw8swvk8TtMy3
WdpeRxgK7kfXIPtL2nlAY/jvZrTrPnxCwXA/w6IQL9UHQr+kff5S8Q9tx4yrfyVvvkz27eOUmVmC
9ghRb7NeomKdN3+w+dP+wjRqsrNvcFuaMonFy7kx8XcDKtwsqT0qlssb5JwmTI1lPEWFOjq1K5m4
SXGPRwI4dP3K8rFMfl/zfWpvEUdYo/30xnzd2zY6BlQDcKHXS6BaLx5V6rbDGE5I0JP5gWux7i22
QT6of9eiWq+KlqHqDPQ4tJxwNz5AM6DN/XlmYh597T6i+6Aqf/9jHzB6AGw8fK9eG0Tg7Wwq/bDK
LHOtQ7/rZYM+5EjCWY821Tn+cnO0KCOtX+TqtEJABwGbu5NGJYyepg/CId5yBnj2GJ3GTKovtlYk
Xu3rBETRXLB19Mzv9RT3TBZq85uq7u0Lcku/juobr8gIWQjy9fPU6h+pbTzbSY/felvPmDP67vzH
GpXA/WnCmCgPD4jc1sFhgDZiC4yb4SZ5jPY+nnxgX6VNtZMAyDP7hE/PXvPL+Ihj9WX8YIFmkkYv
PATWLNTAc/4ZwiUFk9zDXBKMtpK2arBM2ABorVFxqHrzXxUvUA9azJDYBOeiH8TsfeKTa6C11eoY
mwwrY+Ha2AyfJjUcjEsLa/wIuRMkkeQ//yPqvLZTVbswfEWOYUdPBZGm2NuJQ02CDRs2vPr/eWHt
8W9WsleyEgt8zG+Wt/C3OpLoB+Sp8e2yRfrUQ4IZCyhKKCoSbooSl8/QJaQn1SZK8P5RlQbndMMg
zbpMIo+b+dbZDy6TU4j+occyW37h8NPwRxgQ/EM/Hlbmyd+zXXHphDJP+RFnvUbtwCfyb4qDXcDf
rupXlVGv5t9jn7+ves2fAZ2yy+zWNvpHix7ZL2S7yc2HwbejYKZ3qV4kGytxtAmjX6rB1Q5JaRuZ
4KCOsjvXNXJewaWHDqwHOM+79XDZoBVtiToBON/E1n4Z/9YZnwAKWxBzmsPo9wk//eNDtGEhwCH3
EnpcT/8wSciOE2SjTs4Jfi5dthq0/IsfzwDszm7OhR8BEOVKRKsxrPdoQzBictJh2ikwFHrZb4SN
C5z5zxZFaKS9Ujjz0ZA8mHq2ivIhnHswCtxf4P81A6GtAkBt+OEW5w6Ifws9OkLesce3yizgIuwS
1A2wEixhpjYuzQrkaHCeNsIMQj9Pursw9p69hHxLiXZFEyALPclGn422FHB2NMXS6GoJSCPciOPB
qKjUsseZFAZ/CxmvMMkIQWWETCxKVohJ3MGyxzZgVjnWCJfqggpx7WI3Zv6iKeoSOwgYDRlP+joW
rCidCtOi7+19QB44cn4WOR6bXww3dvZAm33LBaHEow2hwcD/9/nb+NapzOJJaSPuhQhbfIzg4tOP
ELtYWKwb9zkZGE/JNEkUB0hDvdPPh42HuQR10qlf9wzmORqYaXQmrRh9MFKlHHrZpPR2PAXopn9+
gtuj1P8RElZjpRNkKvZQngHKd3bosiXTeE1Xqg6D/OxKzlXwn4bpP/kUzxhKAicVcZyJL08B8JK5
HpNFpoICLXFWOdlcA8lnEP85L59sSCgmun5ccDXGBE4RjColnNUMjCAh3rcvbSmoCpwi58sHWUU+
EhXUU4eQt3pRDWxSRGe8tLqWb2FdYHcz0X/SFCgZXaxWkLmymW7ZXTt0w5ZrW0CIuhhL8j+7y4RL
X3HxNxv4GO64NXy1rhthqMRwqvY/gml7qHmAJWOPb1EyZOi2l//b7DFz4puie0Dk0HoiLTeNGb4+
JdFFIIJAe7JdgP0slKW1NLJn43k1Vdt0w64cgFg19vLMbGwZLru8IP5RZJuxG7qumA0AK+EGfFkv
oR3GDiwcd1NxKk7IkLC7M21wSl+H5YLgg4aiCUKk3B+o6jLcQ8adTVpN/YuE31FvrszjdRk2+5eC
unyY3oOIujrqrYBUvq3StrJ9WFc64swFWEURHgaHuxWtS1talOj1bz9zyZnvp4/5axv/PbavIxAx
y6i0K/X2C65s3yjZyYYk8UxvsDG7dnaD62+z2mJAcvXisOp8u3jnfsA6qE8Cygahi87IA3TieeYf
jQn1MgQ1Q5HYEUDwh6H/NGn7fANgD0LawEEFkaSdkQOENJ3+jw1xa0U+15LQF2j5g+DOCBSsWAEh
wI+pL5BNLLnqOvTtjE8kXIOm3PoW6SSPrgfYjSWS9s7mr5rhCsElCFkCU0iOGfJRlhyBsBWbMeQy
0azyhWCVWpAZWRLFLo1bIoo0f4GdRQ7TVL0IfbURFjft1gCfCVG7H9Bk5j7XADnhXYCTGn6ClUfR
w+AUsBrNYn5LuLkPEHPo3NgNsIHzaDwSC44nP7bvsy9KcnMcCFFfAS2nl6yxs6bklR01t4Slztj1
ZE+TQbhpRasrpx8guGhKe3QOP0eGgiAQunrtMjjQJDcLnbw6Xq+wlcD0wQjHQArJBngvVx6WVxBe
w2SJhRjVFwRLOKrsOU+rAHgDxwg8mZyvs+p/Z5fJYfSdlaBwPvpgJnxhKU4IFR0H59Fh+x0/h+TF
3ncD6zPc8fhkfNFAFgwXrzROu+Jsltev4Ey4r/jVCam7QyKzfE7Oo8uy/CuuPzu7RebRo8j/AN+P
pw8cB5LpdYxouJdOb+urW/6Lp0AUzQTi2dVeUbC+e+wlLQYACGjbh37SW6ILgDh108eeoE/624lJ
ZqHC8o5BHfBZF7NkgQrk1CxL+iI7dJL2Hih2bl9d4Bv4zXEJekdOBckB3dyyPIK2F6pBDp1TnVm2
dD7O1niz9/WQaVdf6WcFOMxgkmxmFbxD6Ra4Wh+gL7l4OcwgbsuwTU6QoCJCbXtgKFITICXBRdpp
9K54SkFiRSPYaHlmD8tPyuNLRjLJ9JzBA3RzZM8IyQBzXb0qfjlhiya581hyeqk8YhYkS7QT9E7p
7SKLxOk/+pwWQJikaNYmdjbaXGt25DPGbwmEKSzuJm4TgAEM6FXQ5LU2VRYjtpvZ0/KSCNDjkCvE
/UFodSFf/qJoCnNc1HZdhfxJycgmxEMQnJuxBNAqNjQ7fpN7Mrs9FLtzup1Wq855ftb/Y1cOsZvM
yPI86mYjaATsWG0OYzYHXDY2utS8g+wG7lEo8BMZlKkNVEl9SepC6w1qXHvtvcIX4ixeAxCUwNSF
mNVeJcgrF443pUeqgs9QARVlsCyUR5D61vnXoWAT+XKd0lb/4F9EfBAJQqtG+zWvUydNhy6ShFEU
x2TkrGimCyi2Y9pWWBTnpgRBhe3HjIZC1OqYC7Ej32W2hJxeTH/E+rigTTZ7lK6ufSoyA5BLPPhs
ElKQ+XtYmJdZzMwMqOfX8fA2oFNF83VaO7cwtGGaTr2XdgkTg8/owlRSJRXZUITNJKnvFtV1hSax
WMnLzDnSUPDEgMoqe8lfQ4PYKo0ZssYMAPSy+HEdepNaD8RDXUI+cQYwuRFcRrFcb1uoUSzKlt2Q
u5Erz3qBYUyy+49sqQ07y3pY+tmdq5X2cG98weOBF2JB40Os1Ch2WMkVR/f6yXpO9Hu6s1jbTBtA
rmXQFwVM7StHh6UCDU8gbdaWL9w5OvPcYbjUccu0NsBauHMUjwXmpvQnqyMQI8GOgBj8BGoLtnMY
8K/2jqD3pgNFN7H6SwilRqXvVCM7QhPpPiINBaZ+A4N+GhWYc7c3d12oU58mtRy7b03zTTOliAHL
JziPPkxoaYX/EkQNckL1BiMu7oOU4grNvxGA7mc79D6j57D4SxMFmfYGEXPySEy+YpHxznOiKurr
HNIUZMNB/z2LRfY34C/CB23yuw2yN2LpsMNQUPiFsozRYxMw8HK52XBF+EeEHjp9uTAP+fqGy+J/
21J+jkMipe54ThqBYKMsm6t76jc8RTxFkexy6cYkCBF7tWopjB9AhI4+glj48JRaGy5XVw+tWJx1
5MH6f+gW8BKi9nioGDCWkoBYa3Uz1HU+j848KtJKFu9EpCZ+etKw+nrX2y0IIhMaoixcRUKU8LXo
3oLcSkGKcY276EGHjeDQycltArh4VHRG/D83pu8BRoXikydAog/yN6Y2EscQEPifCSzTEaCqmvbk
hEUhglOU0AtAasU9kTmZiJAZSXKLkz1kfFieHRi6Uq0U8lcIXhFOskcUpvg0FLHv4DSY2RTQaBVl
VR9wFjk0okKjg5dy7fKCj4xuDh5fMFpIaR8+fqlOZ1DIvHOHEdiyvLdKKOahVzKPYxNru7q/j7jc
EF9a8tL8FaNdLCmdNvHBtvy5wWv+wJHKVfVE4TRQ9lg/1um4NrkPDoMm85d4IyJEZi+WIRTvAFpr
1qd/tVQX6EA/mmLBsEpXxju5mC5Mr4xOVHPF7xL2m+Eb4yB4LyKB0fVEMVciU8IjioEqvgwT8VBm
ZlcLWgOzqPl8qseDmkKuGdkQlcDx4oOMoiNzQfj7B+/E0dg88LLTTJvUNgk/nTd+swB7HF2wBvq3
XHX0xdrigZbFCOUb9H0z8PF6LTtaEOexdWqjXrtY2feG33DK/qP3tqJ+0S4MJLz0tGL3aR1deOCE
mQ2NxrsjkqDY2NuVvg3NaLY+d8BMi+it2eALTaRHxjqrI0+a2GmILgf0DlHzcIYkT9oof9BdnMuu
S5YcoeNMflUK/CKJatXKqA8xZmXpazyHefm46/E5Dda9dWqttLg+jPYbPK0W/xqKsJyIsST0Rt5o
xCTVYdGMWD49kPWi5KYWWG5MC/kSlLlg2GDNJzwFP67/3s7obzSKwwcFAl7m3ks+gSCo9+HOY/GZ
vE1EW7yv90KP6euAQSBvjOnHHCfXzR4W6SxaUjBvYokvZsonCsH6SKBtoFrbRjXE1lxZm2aW+/Bd
qEGotTCng+SU5TB8lsNohManTrFOyhUYO5N8JOSaXenkGnBqk+DmSlh354Ndaz8GJ24LyVUzDAfP
LxJfufUayjWx7pTB9nPLp8EV+S5h+r9tAsEEAdoJ+G0FADwKMy4ClCNCwGTd7i2C2ZvduHNYB9zZ
s/4vSrLaxlTjUY7C7o5Jo8Xeq+OpILqVEhuR89B7CbOaFHcI0UR1/NtkZINK8zDnVOb/IlWUrPf5
ne3s/fLSIS3coCHBxwFpOX2gAeFVfD5QGMVpl4xeSFvVE2yPFAxSzdo7Oe65MI9Vn9CPgOSSH+ye
m02WfrEFD/stRHgFgmDBKIrhR8T0iVXUQNZ1P5ZGK6i2AGF6PCFEmhS1+QhxUlYSWvGijEql9QGI
QgFwpdUn0q8WaB7HXp3c1lEOlVqr1LUofoAeIvLcQVh9/PLblx2AjhejbInyGHwobuk4mtv/tjhe
885Cp4SX/jvEFQCIqZiebRRQFjN4nAe8IKtowErRjjud639Co4zRuAUPAtllxvysjONo1Tbca/fg
IYxw7h6Rmn7+aG8QQeFLdcp4/dDO1gBdtx2YjqNV39B/8+RhuRucu0UhOCwQgsvyLJ0ZC9Bw0WiF
mP35l9gM9F91s/AzCC60jAH00/arcxztBvEIGYbBBXDIgW4KcBJodqkPqmqBESpbFEA8MPMX/zmT
LGHRKREYWz8ETcNSCOSTSO4564A7Gl1bngDSCu7ZimkQYSC2VG2xUVb/9kHFIxjhw6b5W7eQ/YWJ
MoNCkm1K+ildLb1xPA/M0WAkse8/IS/0RLsWTyJoDAqVVtWp+wzEWy9SvjAaJWHdefXebtx/TQ/D
HQCwMXDVXtLf+e/RLbxP9iSfixU3yLkVj/ZWdRbbVf8YirIPnFNvCDV8xutgGtpVv+qniAqwksGd
poFBCR7bN1grhXa53KqWWZpXZsxjwwMv0yx7rNMHTGS2uwoGOu79i7uQGQCYbdJf+4v5+ekLXtvJ
LDOLR+oZVRWizK7ePUyjd/uwk1TgymWyyxAP5ygUhpFVNsd0ANkXO1hvSFmjZKKTweZRb7Ea26L0
P60FlB1YOOte1GlQ6bBFT6AlSUyr7r+6itPSfyOQTvgPo9tegItHhVgFGpWHqbYeHgDQJZSX9d6s
IcH3XKwSqx68r62O7CLkQlJ1n4dWQumCxEXVqjQtJlr8KQFbJJZtyovVz3Vz3RzQ+Jo0XFJQ/jTc
Movw9wHJ8IGzhSYyGrgRelWrxwRXJVw3GrzUX+FY+RflPsUtzUxatqTIhJa8aaCEWYkXvN2swEKe
1cdfykXWhbQ+JC2jbiHdEzGQYlBMVdJIskFGZeO8JlJFIRnyC2pKux9VWAzp2qKqzBsd6jGL4kKM
/ZOrmixu7caYblEEQWU4jOXLKM0lRCeJWpJuSoYbEllST56boledYfqFb+Ak/2omVUTzojdH/tye
L+f07UJ3vKHm+IGLMxhM590z5ZVKrVz5aansl5/j+VSjUcvweHwzq1oUIPMGAFP8MfKDqlmGKCBp
M1I1oqqAXJuIzoklde7MAjS5JZWx672IhCyQGp4NnzaLpVdpZ8ytRRstjA5QTtL94/jNT+Pk0QjZ
hXLljAvyKdDQFxOPZKSnXHwmMcK0f/ahVzlNUGBIJTOrrPWU7OsF6CCUh2TJOjd6b5yZ5Zz6bTnW
66SO59OXSom3kLczfmmL9X/JWbbbWvdpl0NyZwkg9ouI9BsmmeviacFBy5UdFDuUTxMvMEeRvph+
VtLs/ZVTWSoZku+N4r+Em0WqfzEzZEGhC3tztaGgVcHm0mOL9SaoipBHtO8Db91L3JSwrA2Bc5Rn
7Mra9dHTeePnvSzdRd4lLDrOnzca/BiQvR12aQK90jZgl4BzxNpHSsTrsfFoc59MYouwBdqGrPOf
dwEUnFxl4PZPvbVgK6Et2IMfWqNAunTgz1VAg/M+0BcyP1AyjjuWr4xL2xeN931r55x7B6pGGtOk
ykQdYketOdrd6N+jhhLRzzOsD4u5lZ3rYX8mTYU+uNeVveVPfkalSxuPG5we3irlh8Rqchtk7Tx7
607eVd2UffRpW7DvmsvCErDnC0U/cK7z0qCMN0bVWjnJQkGD4FEfK3a8F4gxRpPTRnU9lD/ySeCl
neoCZcSJ6Mdwq7MmNs1z9Djzuz6XlIKkP0/M8gR5NJpWahLBrbF1B16ZlS1q+xbYPz4/INANq6Yk
O6lCh0AEf+iV5NKEpMY7M1zyUaJApeVIJuSyeh8OYkj/SWaMMgU71X+IaUmdj6ZlyO1ErV5u03Uy
sqJVQSqMfN2QTGkUvfYDJUlq7/NrWd9fxaDUesgQyMo6AQoNs87h0tt2PkigaGW3EVEKgmbq9GvV
FtfnylD7aj6frU4FR6rRvlUMD/51Z9aWt2r7Cg31ZO5xxix1GunfIe49mu07GcTi+0Xr0npQmEb2
a2+e6/btayMTCQiadVBrmNzXx2anQZCjvYO5OFKwQaH79T6e0eVC4btQtZjTBjD12XNOxdaqZlLf
/5LojmL0jrYK1O9fIq93CjHfvI7uZPvEvCyqEtviUufB3L4NJFomyuJa5/EscppMXynG84YL5nQK
mIrFRDSFhCVh7eqKic8Ibfz/BtuvpNtITe1CZoU0dEEpIJBIXvs7dLPrh2RWFvJItSjp1W+jAI9a
rrLUPEfHEo1/JJzwB+1B3mZ/xr0rgTrFNfka5Pmc8jgm/ao8aUSw9fZXJfsM8Yg8n3Eae9DygpMh
bJVsX+nSTA+a832ibtgT/BONfe+K+rCOXJJMzH0JDNRsUazK6BmmcOoPDbNcWn7OS4PGSoHVSmuH
fOEH7FvTRg3xhrXdTKAYbT+ckSwTvkBVkar+A7GNXNqRS2VXrTwyKhLuJyf4NS+sjj941DvlatO8
Vehn3AgwFAHDT2srUyvi92pX7pW5+4+3gls8WI81wD72ea959h6fNGgU3WOtX909fXpHx/7TfxVJ
ZlnN7M8qDGinq1VLONcV/MkpowxZFbxbV79WBwQ9pJW0WpSRlUr/ngUwmAfugpF6lFfaizImbNLZ
1N81ClkNikAdm9uqp+/q3yN6Y4z/shOt1aPvQttBd0IUVMD8Z5gSTsRDlJHxeP+TclARURSUAFwL
v83DQBanB0Uk5NCrVctTqzJlS9UGrAmcijtJQqqtTbLBTa97d5f5czVQqpBoJZhtPkiM2GokUiM5
0X+lN8LDMS1pkOvwfSP+8oD2fYKRSUlxHtUSu0ZXo/2aFrFxkLq3tIolp6Vkrbh9b5/b27w4Shaf
SOruJE8kSvvf1wbs5HdT2kg5Qjr/BsTCCtS2K8OFh5vu6bHu/Y8LzFFTEBVpmghhKoAAlD6+DDa+
iDVE3sol3ZrFnfoCQIxL39r/+F/HjTCAUF2XCwzRfefyZhmVWqP3wkRd1aJJ9xnCP4000fCgvtF5
19xXCincYh0FaylHaKyuNoM2XyWQ0kTTolTThsZhzeDUzSS+XrdLbYPmwzBGbT0er8LmwOCIxnKe
OfSSAH+f//TP9bNnWBgPihHP+ftjq2OF0KeQtFR+B2O6cberDT8lk7n5MQXSofuIWkcSZXbWWvAC
1vP1108UEMzzzidl/bwCvmrsu+WfYy3YkmIPh0pSiDtE99d90ajb9YTEHb0u9T/bV3pfh9jt3K7B
ndnFydptIT4170xVpWpRQwBG5vBix6asZfXsdepYXIIB0Esej2Nur/3kDlgYE9DdT/p0nkWyz7rz
PtzNPSw9bDwqkydUrYb5mVW/AMfBySVFiwZgT/8d3cLdHn6dIpx0vwuucEdPjvNrLyusZ7OA6ksr
Tton2C8maIjWHWRNq5TGJunB9GYDCz9BtSPHggN2g10UkRiEKwwXAOpV/lBPY+etwBXqxNdN88qK
EHt5XR1/KmwSpW8nHX67ycomc0kXhU/3QgcBqfpvDGb8aVq3U1BcNAHgLGtIdFNN3RCS8m/9BOFo
A//UTgVYf2N0TlXTRCUE3mq1EAk547guNewjmXWl9fgJz+j8h4eNkVgPwO8S3o3bJzwdzLcA9MeT
ebnZhbJVfdIJMmgvJy+zVGlFdfLd5w7s7scHpMYZvJxHt+rHLC/KZcuodj5wLs6UkL3bfsgfztCZ
jYzZyO4cdT/FyfFW5s5MCLUvuz59uPXK+H2aKWHNyxGS0V+auLP73/Gxa6/e/mU3VL6JbY/1rLnf
T+sKhq/l0Ilxj/Z7OwII36qG0gbM+wNlN+qix9yNuu83q7F3Tuz6u3UrdCv3LbzI646FxG1Dhj7j
pJrn9QHqQOu9A3OLd0mFbqdhDQZ/b7JFHc1ba0SbddB2o3HqPoZF1jNw/GgUhchjO++ZZKuaaNvL
/ezprNoPrkiywc0Tc6xVT59PHWNxgouhJqUY33vy4tKxDWvwfXHf/LXf+DLP3hfMyh27wvjYbpSD
OgbiB2S+yC6P0+fDS8o2YFfBV1FTZwLGQLcmuevTB55ME3TnOVqCgDIwPNywe3oJVU21c94UWSNH
ZH4xN0GnTlYmCcd5lAcuWdJQJ2w06shG3Aw4VBTqWiCCa27GsLqzDIF9np2Re9cd3uY8ZmPVrRtO
IW5//pLJsyL+3iU4TR8GLF7aXEopMWEdhxUmY+AArSER/TZqtGokB8wVSq0KbesXAoQ0zzsYTTIu
MIFPgmQHLtiVXjFtfHKsrO+j4mNGy/xtrRYSiHxtHpvjrxG17hs+lXmrDp80tRX7XHvQRhuawkNK
gID1AXFqXFkdrf230Dm+GKPQ+z10Hjv6q8jApb1Xpb2v4KH7RkLafT+CF5zoA7i/1/jeWwWPx8u/
NNJWafNNKkFt9toVw92zRCyK6pVObFivZviyKtgOr6rQaa4fuwy6Ed2f6+9N5tnNXXj6WqzrIbq0
e7MfpX1puorYfrLIonZgABiNkD1n+jdoueXuCS+UZtZFT21xKfsgzkKLRDWMeC6yV6xw/OBKnrYc
h67QcXw+9hqmdOM+tM1laF3tVrtFwR/ZeWncBPJweHu01z0wys5/zfpdpxDUaOwbwMVqEBTIILq3
WXko4NAlQwIhbcNBejWNYJArJRceAT1KmDKDe1hYoW9gVuIu1ILx59ZJ6gAESV3P9pvk/GM+o9HO
OqJ4w+2tG7zfv0GQ0SxCBSU3/AV4NVPI3ej5GaEz/2pjL/pXBV7NjeHmXUd1Hu8Yejztm/XGJ0Hd
R1l46KhhARW7yrNLmNPmOabyTJ6FA76Y+YpAVSFUWt2B17WwPSahnL2sP9RrSBEacNOw6x2nDZKo
qNampfOZLZnyva17Y/Nxiqv18WndDki5OydCCDchqEOIhdaLewutuJlB7gzj80270KFWz0aaavze
MRgumEj5kgu3DcqvM7tSR/SToW4pNfsRHN6Mx1iol5vTCB8CFBTPZml2dWFkp8lmitKaFCMSR8gb
og39OI1PUv+NrS5Lwl/1GK10ZJieNVFUENARoTeTCDZH1s935lM6hj8FOomFoOQC0Lz4Jdbq05Oq
oLBe9GCerWs5gtTsQjaB9dS5AiYNuUO/PjsZt5Tm2mr0oPLEdLxkF/t7iMpcvqpmR5J9xAthZ74y
Kwo5PFRdo1d3H2TSL0LCx68dB/EYGLBZfFOB4OONu7LZwXO4X7e2lSFYYEpT6ShSBPKZcpBlgRpn
zBCBRAos/34Sy5DHj36NlAvgFmh3MVxNBMNT1Spcg8TlBLWomhL1yjWMhWqTbwlJrXOmQYjumQQ8
kGq7E3slUEU64TFeeuA++eTfBEnCoyn7KDiymofc/aDvS/GRdFLGgHbxj1NLo4jfhjkdCpBUBmLw
D8qUDc+ncx9IlCB5LxugkvkeVFrTlw13CqEuP3viLj0pPfzbRAeEUo0rBviJlhCDfMifvHOWqnHr
cN/M1DdUOpzfEJox1rwSTUn10emw1+ENXtwkQJc3RZWhXSDGNtcIx5Y/9jk1z+0zYwKyMuJgsAuv
ThGKUg+XBEy1gDmRl8MJe+ArMrjRp87EXlWzBcHHpDfcyMSI3tyauELimTBXU70q1Qb+4TMVnZTH
QRVIH1InpYnBn2Rn7X/xYjMbTOsSyF+sJ/zQ3CuUbLKmnTmrYNXyhpCpXmruunZkkvC2EvqtGtZS
RznkEelcKpVHF75JWOlwk2cKjkU7MAg0CVXFxyRdtc6Ds6cuh0pL7rvVgr5nplrOsF5lKviTA9Bo
IQM1ncnmnqrU9IySAATodu9wUIFVuAkYp/qPIXQrmy95Q4s1rbyUCCP9I0bIPcRNZVt3DLYQuA63
VtCnz8B+tbp2NT9ZHBhcLMsAsX9PdcRpY+iFtLYdij9zIk8kmcVo1HanEI4YQCExOKp1S4PSALlC
UlLJVRZHxRBaLnfYL4+GyG5A4+Lr0bq40GV8242RFKOzflzeS0KROsjkoQK+OSvh930LcIvhIp4X
tKPanPb9k51IR3/2Ip9Fq07Vw7V1GL4wWbuM9z8JZjoaoKWujp1/7136p+FpuBue1q+/4ra5TOb7
AIdZ/+TXyBiG32FjvBrr7nzIQ4r5lqZ2Ku0gdmVlyokzogag3q5KtwoeOzLhU9dLRlAVXJpw8raZ
Nlh49FUh291pD6JQQVEnI78SeSwqVzU4y0z4eEu7nrQ7NYIi8eWAiM/KyN+ZhPfkMQ5VmG2oRXb1
BFmf/amAWwe9DiAUNnvaChL75Uk8Hz+rMY4odGaqUKOVU2Iwxck50rLXKtFEStdeclviGL/aCXrY
2atanewG3qwP5x3oaGI4WAYckA+Y01updVvU1snP7WeFKNZf86+GcSGJ0IlRre4WwQfUAswbrPrb
vl+AJmW0CyAdmPo5O5tyMiZZogBsU/DLzYEjGwQyUCFgZX+EDKEOlV6gjOfoKhTovk6u/m5YmkaT
yrDcv+Ez0m9eOwUCOj2LYYRbhi7fZ/jGIoix9LN15mRtMdB53PWnDk0dQj02Q/WQ8Uml82WS0pd+
dXlh9JpDkbpEzziNTkAL310gk0EFh5KSFQ8vUINPY+QcwtUALgoxdNWV4NTTOwSn4IzQEZoYvSt/
KwMmvs7LHUVDZSc79+BWB81RfRDdzMJor0+FUYooI8RKftFbdd9odnZPQWRYt7TV4HGNMOopzu/6
wLgygyo9cnVQ5Ch3y90LbtJvan+p6DXZDGP/ntEXHuIbAOLKodUaWegrNTIoKgXDc4ds1JEHvVDk
JDqpVEz7zL6llvnJakaZy4wqN9Fs9I11q2yWVvYKWrqGktVMQ7jJLgcf0Feiq4967kvy8CvQtDJ7
Eu1+IOThyO09SVuWEKOWmiUHS5B2A35iNLnynsHZ1c6mBBTA9b1VhE5JM5BzlPmL4QSGwBdU0MEn
xPPu57WINtEsmtUn53ljUl3Wl2VsAT/Qdkf3uY5oGq0rW2PbbEXD5rb8V5kj05hMa3OoVpV5ZS4f
i5O7Xz//Tm5pq6c5uJ9t6hlhDZVWI3NANJDJkkjU3oFEgMVlDdKBVKV0UJQEGZxMr0ogEQkDInza
U/apYgmtckAshgvHwcX929c1KvgJjIU61xcq+aAWXv4OqHAJspcC1lPSLEUoVBlH0msqkxhn9iPS
+tSHEI6StCyz1HDZsy8y1cEiUYaJaUfptRJpGbqhT0CFJh9o1WvN/mf6epurDjiVLP9WFn4Qt5lf
AFpPMiYnxCqTtczNWr7pNTAw7PFwjSVg/ATHcgooVckj1L1Q52LeVC4llUta27kKVZqtvQ+8ezHV
1TZ7uUvaZfRWejQqq6CMeiKYhtVLL/W/4I5b32brTMD7OsGZYRWMpr8rUPE7YPDNoQWWs9jzLk7I
fdvygb21IIpWh0dalrSd3kzgYKwcidkOPB8EYJgal70FwKTZVvumIAsFcteYvjqFoGaA+CKEy+UD
PaQZEpPGfXTcwf+/TCT4A6kvQzfkaFXNEdXScy8AEWjr3Nqfh/fZRC7d7ahsQaVD+hM2IqNFY4Bl
DQUbS/wUHgvtaLACGlFKoVDlcAbUPlnrinEX6iUVdoRRPjO9zWgXdJ0Jj1gf0q3Vjq5RQI4qEZ6N
/xD8+DKBZe5f6/HMDaIpQ4d93aQT2xzuwYPX+4xI/UJ79SPHaGmx6ulKaJAxF604IDP4ElY59Suq
SDDfIkIHUIvJmzj+XRqTzw8tsMJ6N7tVWjMQP+B6rFmAny5/GIIwszt2+QHQglQKoEjbKq+p4PGE
BR+D4hmUL8dwYu6VI7QV0OT/uB0A2tELqXc+tHCIfvi4odrZdDZ52aBaF7dZTvwvKoxZflbNNo/G
iMFAjZWAeMa1LU9vlBTNoZ6VmkONVTVK5EC37dNtuS0ZRcXlgHk5CKVMDbvGPnp07393NnntqcoP
OvvgZeqXIreyfBBrR40R/6uQH1l33LZSLDJJQuXKoEyuzpPfqLvYRZ0HXPng06MnmQ3MtY1G5GTo
hcye3EhIdMzSOVdCcLQPr3IX6vxo5YHsULm4VW9TgIVLp/WboRUEKDFp8DEikwbIg+QyMtcN++QI
DAVvnQ01Apen+RmErVS8WkgysBFdqZdQQdnolRjM+l9kpChAgvJJqd2okGFIidhSsAu+2l6eEVyt
Ul+FcOKBFSAI7YIP8oZi1WDNSIBKfMO9PVpPfweKvkdA6KHoIElJxnYCvIDf4C5U0oOJWWZheXGf
ZbZ3eRbjS0yqkOAI8Ogd/PwooMdS8O4yyfwx/sr7FjKaZOe74X1aGOzH0ZgKEYNLdIBKoJa27/lh
WmAa+J6n89XoPE3n5+lpLRvsBzKwidNoMAHzZX+phEmf8dNkf9JlfttMo8IoOPkPTyLpez6y/yM4
3kRLWo54SuYaLmBXjhv2Ucy/Y0p+tcgBvgdJ74QqoPgWcrEkNPWi7EipLHPl+rtF+YG/5QUwv467
K1C8sAICigouWsaBQBq43F5UzDxImdlO6kE4FStKLJFPxo2qZxrSuUbdf0B6ERqQFMxGJdz7VIuy
toIPOCCmDI4Q9FlINrTiD6EEDhdo2mqb0R4NjJxSgUBExubayWKH2m6MgDp5Vkw4wO8FfGRj3BjT
QsiXc7bZ39Ga0SLXUlfKtmDET67PXJvGAffiLJEaSNDR1xoTqxJQeq17CY06l8mYR0e5c0YmJEQ3
7WgH9dAYFLqNUP6nBp0NZodZqlzorJl04KzGo1KLlcz1k4RZRd8C7YQsKW20ej3dBqDYaNUvkHNV
KYO4MmqwKMeQsuoAD5MtwryZr5olHxr0QYImL7+AbxAGttz4mLuTTD8ZdylTkQz1AzlqpoLt10wn
hvPEiE6DQ/oLYtNRozMqeuAzT+MM2b4HfhHqDUEtAZ4G5YrTjoE1gU7A7L1kSjUGMeCHXswsGGrP
AJLi6fQDSFnq57mq/HYmbU6eKQ1wuTAxDpscrIp/I0CwYXQK04grpGSMpg5H3gF4Z7Bk1Kyz8dMF
PWIh1xkQWrIy42C95F4sGrTRbhDBD6geHSPNVapj1Vo6ubrEoIjAbci8T/ALw/xSOCmoSqWnNdwS
5Nwy/Qv9k4qGHP6QUCSqQKBeZElQhCEZg/Rzoz2ZZP4BQH7XWf3OZdaFVg0PQvMO6FfqwI/LT72+
aWKWy409W41268M6tYtzheiSx20vk9w9GsE6joxzdHtXvGaHx5hcqa14VlXuZ+aFb2Cw1+V5eVju
w2Y/CldDItTkMNlxFMa5L2QTqqsSG6U2oG9pmmYnDK0eOKy2VEuJdE7NRf/JJTXDipLet1NwcVzx
D3nB3JF9rsR5ikDkaDzYJ4ZJCO0QBQFdepdQrq76LqBLi8ECBqGfffeG6+P8BFWCbyqYgxKcpLxx
YcSg19KIKgC0p4EC+pryZsdEp/X6ff1ewirgKn0kCA6wAgGY/tLaAyo8qDtgpcLrAL0cXt61u/PK
/nn5mXwnFQYVCMmFdX/y7d691F2DAw12IHtv/Uv/PLyMD8PH9D5dhYvrdLdWjfveFiaxjESVzEuB
CYjMaMvmqY4Id5eLzhTlddZnvFnMH5e3+fXeutKolCDcyobTjvR+pWdQMmyFr1lFQ9Q+7n/U8IcM
LRAxdziNDGQ7avaOqRDBic7QPF0YJm18cqmLxQhDVs7xrzzFlf1ogqhAVkHIPlW+e7ZrECEEsRD7
OfKg2Gv0iPYiH9Xdj76QrY3yDpUQcvaLiYOalKNQ2XkFBGZEbg0S7EqoNPtJypxZhjNox67DfcyN
ES2r/QmZq2h6CHYMcRxtiHV0CGQxjuAfeTQyK3ytLL06eEDBo3rM/qDA19wWOJbvaQHGg0y2xJBD
vJfRE0k60YIY4SEgQcVDIFAWQL9431F+Roq5423r9hZgAciiwKUkBaRZQ3odD9IBAfVxVsU7TrfJ
LdDc6AvyeDgch5fBFzYOm2baVi6RNSy5IY32aqxeEU3FTH5f/EDSDIU5edhhqN0xYCw4al9GdROI
wspF60BfHicxx2qhqMTxxH2DnMWHTcfA/leQXA4HRC/XSIc81SKngaqwFIekbYkpDd4R1Y4qNR07
90HuoboIuS76+BdqnwLianVu19vsNrvMmmNA8u7FWa0Tr0BVdESsLHwPnh5acbT00eyhpG6O4mmB
jwOoMNJHadOqqgBDI117ylmNSNR33lmopmTgGa0nZdY0A3j1yrJ1AfRdyPR8TU9S4Dt9rDqX6qiK
ZyZCp3zIXTiiCfSg5/vFc7fEB6a7HB+vRK8ycoWZyMtfut9Z90J8A1LvDqfLEQY6Q3jzOWrXM3ql
+rhXJoI1NHufrPJ8w458ZATINY5DVIQgycbr4zo1r3huGOw/GpyrYj+7Za+M0tBxnYsYCxEo4CGO
QTWxCDQ2VsX8QcdZxWgVnWYmwbSDKQ3ZxbSHfawEAVBknyPcMHcLoRxEGH+ERdoaj/6zdxveEbGV
Im35r/j3AAHFpvYX9dR8iHr7XswhTi8iKLaRHSh7AskguUfSgV/9sE8a6Hdhd6xD26eePKOpZmDs
HJSjfPhBCJGrM2Nh3IgVVl5MQcohMUl7zc0qkr7lINESZqfn2QqxIfXblbTxmYJGTqG5TXKN6HXn
Qyj51DY6YpuITqAG22n4RRZfefPTpW3bJ2MP7sPzUBHxOG4XySovwd6NA7X3BVMVCPEOuFQ5gjZn
VSQqFXnt7379NG3OXge7mZhfw4sYRKadL1ojkKGsIjxk9OHlXK0DnNztaRpXs86yoy1M1P9Nf27c
ZcyqN4dNnd0xkpJP9Lv/pZt7RH4ASDxjQD+eNPoxuiIrixQvISW40fwXVmLYJyzsaJqBG3h+O4LQ
6CCa/jsys0GV2kJYKNXQADTv9MiHLquV4B+J16/PEYGGyCBNjPcvLqtkKIDwHRiVpEO4fjHZScD0
3duKS9oXAAFwVvP23/ussITo7BHji7+qX0G+annmFCxXs9Ws9jGR7gxX/slRP/jkJD8HusIHByQj
BAbgGytIY2DvkK1JwCm00mLvEttl7mIatHnjvrF9k1zRAv97/dFfP7rVsLCsjzDPHX0GxdG7T19v
eJg1xoIKVxfU9x06g4vDiHFwtza7kswjbB3s/SfM2v8xdV7LqbPNEr4iqsjhVDkgQIhkTigDBpEz
Aq7+f1qsr/ZeMg4ssEF6w0xPd49C+iNuGYf+GcOOB9CPNOnFzNohTr8drMpkX7bQsPGR0f1v9UBS
j0PNQR+E76gB8U2f8VkktJkr4aR8rxVyH3Hw0OajTYgtqrOL6r1GB7cXqwebSVXfFhAskFlqGJs2
9QH2U/vokWBrL+WLGKnvro5SXAGMbHKknVYMFF7mD+R5UXGyw9jxPCpOzqN3asHHbC7WPQ3i62gz
qC+qi/Ii/a0nWrqO4az9PRpmc9no6CXRYqbLPskoEvOG4XrbwL0RHqeAVEK0M29Hdt5yqK7javWy
Nv1N/zbCwoQIdkXaclnhRHMlnYGmRhoKBYqQbfH5d7CdHnHLH6W+SrFvNoErtjT3f6FzxdLejOtw
jv3lQAhcti8Fs+UgofZeeAaQMMXYAsQ71plbB7CVZAyn86kwBFnnf/xLcAkyIQxRJdx3cVnvwpfs
grHQrvWJ6VeKX1gGNXQ9rP9IoEJBBJbkH1o6lxnjlNwPMeW2I5rQa6Wjudj01NOiNXr2n/1skHqp
BzER/mvdyfwdtopeITj0tGA8scKY3EcIx0bVSX3xWX1W1cX29wKRG0MyqJFVOwcoxgvlnvuw0ql0
tHCp+tf8KeCmFZWoVdGm+AVS8sECBZEU/8dylhcS4fJh+YCSSCApy3kpLJ7ecNDmaTEG0GqMNzhr
+3zC5aOzDitAkJX8UH5y6Ki9j267zn4gm3xhiXuATK5cPU7bghp1VFio1ha/mEy2jcnr4oDF1GO1
+20s2IX+pZEKvPRaZV6vcb5Gk45tT387YLbgjydfgpegIyznDtw2/XUfO+e0d+pgy8ySxAqEU34t
xFAIl5+jPNG4fa/TAXCr3qv27iE8UaXiYoWq/bRyVOyyIJ5haT6use43B5X+fr4fH2fmfgy37ctw
w9KKlRMWI/kKVEZh0MQ+D2eRIYtUc8A7nTs2GdwLq0yf7HtwzFncDfYYVTmgxObSmXX1jnsvjdsg
c2fEWftpZVXfN411kel9JZW/IivCAGDd+5SnNf+9je/Fbs0tiy8NRBjfekcESc6dDR6yK5Spsv8o
OsX2DsGgVSpNwTF34JEl1Lf4FLVaVWdfArGkzG73+ou+0i3D6DtO15lGUmgL+p1kthWF4fJshVEo
Yw4f2NLHhgM/D/5F2OtTSFVr5ijiidzvi4DR6z1N1zCHaqWCGgNy+4+6gF5HZN6ElCf/bBi27bo2
jT/PYcP8uxufTk+iox7FkYsFud+HiIxLxNN/cAmdCNsSZ+D3fV4h/A7DbRPHGE/gMniWmNpGh80S
OzzKRhfzhbvhvvBboUiTFTC5rlU6zTXuUgCLU+QHlH+RTcjjBq4zTFt+K3RalLjocHuLx6tuZ89x
UQ6CdZSoB4NN8o4EBPHeD2ynFKQTs7z8Y4bPNv461EaBO6mar4ezQa1f6xTZGM/ezjyznoJotCvR
ul3sFrvlbj2pxNXuflSLj2zMm9bTrhzuP2nn1D61D1CXa/F21Ez0qBJVNh0357O3WkPRzj+uqiCF
kSpI2ms+fZyG2608k1Yu/TTHVC3tdofxV2+3jtYpC54NY7ttGZeHnyEMaLhs/9sVQxSeHwlNp9Gp
dinZbUczD3CNGCj7OZAFoSqiNAE8Vek3j0alXwc70r2Mq3Q8I5uEp3Y1Sx24iEX/UrTLJ7uBZ02x
o3i5Pvwkx8nj7ZUxk0eci/dRTR9Pmh0SF1OZzj8gQqzfxmx4zisitF6CWAXV7g8TaogT5U6pd4Wv
1DtmZh0IEvd0cMateYabkxmwGT94ohCZ71a7VUqOB3LHXj2zr1iy1KfPRXO6R/dP9Ed/z/yjSh0c
Gi6+SBgKpDjiyq88btFUFv9RKDDdV5WtHfFURrl93UJSy9ca7mK8rmUVTLJmPNpCisGK80qLmo4I
OLvYpUTOP7VEjUoKofL7L4dEbW8KPYBP9GiyIt5ZaCgKUEua/ZalxJ7cW+JaKdfEN0Gmi+WcKEdq
/0ckw5JIYWSKIsmcRSIVXQijc7SAioqOO4Wm58/Jg5oWF5zP2TiELZKUO+2llOuo4SygNl2Kk1PT
fE1eeNboBet2sd9USqCIcUne+jgvrrjYGJhYHRpMH2obrXYd3SgeSQ3jThr5c8Lu8DS/jUtYVkC6
W3eF6mLni8kukpGrGZCCOkglOKD2ZeO9uyU3cbLx2sGI14X/BMhRcHJazINVnprgibaHN1hVR9ND
95okSOqCzo3ujuUO2RbvX3yONw63cjqCGDK+tpWUNBYfXKDJI/ubTqF7buPl09z/xeULEDAknj01
ozWnfhufusf4iVN+PayHSAzviCIx3oayOwMalsnwjqtDhz3vhiFt6p9WqV/yVbLEFDes91MQHFy3
j2btp0lNqOBnwNAc5I64j3PDfzwQpJO6TboOyXZXukXJWFSWFj6ISjg/I2eRiUC/9V5Bxf1WbvHD
HkyttDg9eSPU3v7ZKlKexeOM08VDOLAd20dZiCM2ius62HXTe/vP+Gg/4232OwMIgbHaQS9eQJy+
/YMX+Zi/59v4BfJSbUNQIUGn5HT5OcAXDstttZ2uQ44ArHlhSLzH2Fi3Y/CJZuEn+kTHGONqEJ23
9+CUyL9M9eO1N0MAIFxZHXqqAMd7P/VzW6qft3vCpPwEdFXqVXr1fqXXgGNIaVGnCsY9pRzALOXc
CsNSqs01ypjVuB6hQi9HhbAcFTu1wbuPw+u49FPFT01Ho5eNi2PMzhF7bqcpn/fT+3A2v083k+Kg
MQoqXEYdqVeAsF5wL34ZuAs/a3Ksi6Oj6iGipDYhwOxzHY5FcEf3E6/o7MYF+zp2CTgvcTTdhzy7
8pmHxeSRAp9KiWS74JnnPLY50uRWhVmhCcITVORk2Lg1clsMtv1dWKQRogCiQ5CtyXjUj6eCx+DB
bvHfB1WgKLYpLBeHvQYKMG7waX77K80r82yoCpVs1da0XZphXycnNzIupEGQoHtEuxTgD29jjTRi
dVw8uNjw4fL2Jp9M7nhUSGqZcf2dTW6Dx+DZKUVJUg2FCW5tLvb0zVDE1fnQfa3W+8EjbJL8YXFF
1MM2N67ghzCo/YifSJW4XwDG3CCeLcKkUXnl4auO8mjPANHhJ8ySU/sTnABFAUl7546YK+KxfKJm
CIP4kTySz/A1rI6vqNc33UJvH93CekfkuJJfWq5XNMNijWZ1Br2i6lYlAsz7BNAHEQTiQLCv0fah
MhucYb9hKX1vVzHlnGSjA26HD+Lx69lohXRNuQSltkLPmasek8o2ddDdMjgRfBa6ON+y4OGXwOXC
3I8Zr/6rxfCeTwABnDTT6GqZqHoSTt/dhFMW0zVvqEMLhMDYI4YAX8+uIUOMLbsQndoI4VGdDeRX
wPo7OA0u0FnF8z8D9NDpokjtNsjgICv1vDjyGC+GntqirbsP+gVoplw8ob8Cpk72dm+KM1jA4PAW
sJ63Kzwg5dw98FLXOlBkHZK/LdhwC5uHFg4Q2jm4luwnX1CXZSCNdDT8N0o2gF7V6QyyBxZaeK1G
gigwEX6sSvx7rCVcthcSJM/GmjK08nbEtKayxVqUL9W025rB3nyMjkArQrlIl4m96Bt5PkYYr8zn
YgN+D8jBqqBi/sV1KIGJQfpg18xAYZSsChOA6ahRzRMELKkP1hOH/MNvZofaQY70OMAWjUVKozdI
OdhHg5SLkqLlRtPd3XUP3U/V2AYA0mWu5luHpOX/nSWI4VAGlrj0sTNvmdsivdQA7ARb6XhaOb0B
hyI1S75axVisBfns/beFwrvI68NKYMS2OJBqvOj1JRDrYxH5WjOKhexvDS4Df4ZNG0abfYNPLCaj
HNTkQ1jEDUmriXw1eCFchiCBBIfvw1fmzfabw/lX89Etc73KbKdlNid05vY2JnxIdIm+FwiWnPXo
0YyJPeDRw3fB3Ewkm4R5mB9XfpN8TCiKBkVm7onZpxLpgXt21hBtvK3OZwB6FP20s55WqkfIa0Sb
Jzbq0EPUJiEfWUQkvDE2O41NnRtM2xdll+Z6dCcWcfnOb5EroZZFdSAQy6M24Gwi+8EKT9XJG8zX
R36rusJi99QpSzj+7elzho75BI0AHDoCD0L0K6AXWB106GsXRK78Vd4OQIkYc/h7928qXVdAdFz4
DqABxhyO6GQUKlr49nBTmz06cHiopfjD6qvHUs7eKkaNlnAhiC3Whe/KoPZykGTyxuAPjyXxQwN5
5k30oPBc8zX8i652sCa+f59FabH+PSigwj8Qf+5NZ9e5tu9g+022SLWyk/mDiFlExhyVG8NbJ0lc
nCXtnxUB6FQrTGxZ20jBH6VsRj2aFiagruAmwXkaNLrabwxqg0/SHDYo4U4xG8RyXFHPjjT3CYw6
CwBXAfhvoxKvp5VooOl63i0Fe4JfhXs04Xvg4C/wc9c/97IOprHtS3wMH1T/CqB4KkHW/bNHfkM6
S0L8I2XezqU2S82NrlmJqixHD+2QECQe3bK/jhsF08dUasMj4fUPNm6pwzf0RfYlXJ45YjOQxAju
wOVlBtZ0o+pZA8xTw2ESbZSQ+sOCuqt+sadfL06D2IE6yn6V/63i9tSAx1UAPSp0VGNRlUX1lkO0
i8i6Oc5hXgzynqg/W5HW5nVtsSOvegW79q5dpwnUqJx8OnqpG9jouESDd4jFJ5DxgmADUNzZxRfq
b+suhu/oSlq9mU3LHJbSL2WhPC0g+KG6AVyYJxgtzA0ZWvRtge0o01H5cbKyOAxGGo5dC/4DY3v0
4bTyUwB/J/bm8kBZuhN4kDjDbp9klPElP9AapJGrZUMs5TmzQ+UFzSq58cBDZ82Pk1WeTGwgcELh
5MbPOGYwfpjnrB1axlco8PNO40ThhN7a+dQSU1QwXEYJkDX8NLd1DwMz/3/NAoVzdP/CcVRpQsur
D/HZ7b96lYEagaTRYawwr9SrdnSoM82MGjB7lYheqf+F2kidWE7UwanIUnp1Rk16ocDkYDLdwm2u
1eFVRYX2NxzIySBekbDqwUKhxeFlXWHQXGn1Da1h8GJdJWGgO4R/e8jcHSpMDdXb/EE/Nvxg/MLT
x3cGr51V6lZpT8sGWnTrkTjhOwNnXkNU8FFmTkIuyzIcjZbLm0eHjXjLnhCGtL4yliPaXTUpbD39
I+ZIK7bHBEfOvT1kjR5qEy1EV+YDG+N3eZQU6cFQeXjLJKMtd0w3jze28mhEMnxh+fE93zGrsaoY
JlK0D4MkaHrnIO92+3RPsMkVV9Fexwma9EPRAl16mclqo+4gGI8s46vTHF6d/8rCtAliOS2Zl5qb
rs33+MYMc6DT2Kr4HjBnShmr35Vb1zwlj5BLlC7Bnb6iI9jyfMg5s3VjxzsS1dS8153ueRZKwcFU
tXwd38J0g+tHYyhOoIQRCDs2Lgk5Je9eC8KZ+pArFcqPm6exUfNT95KnAifvRMB/ZdGUg61KbJe8
yKbH5cVtBWCi/s1yRmKzU+/X+9V+qddqj+7yrbrCV9xvWcmurNsZs0IFJG0j/28rucAZrJNqwZ+F
hgpl4Naij4FDUnZO7tlZXuzBrtR91kkI5+dEDT52ZuYWl/Xf84/mJNxAPvgn+aeIXvosnsvXmo4i
B1y/3kuUT5zxNV3lmvHNw/m9Tn2KzIdJvfnlM5bxCHpcbfBqUaq5rLF1Ri8yauK/pWCqmRt2qXtp
FivRuztMtDRvb6/9aJev6imbYiabNxaAOTXBOX7K/Dhzj3grN7HnVNiiQ5xeSJ4gAuGuYT3oI8uq
EmifenNLyc/I0IC9j7TBqjgqsOl90qOJEmvOOJEpAYUrlDdiMUtT2wT5/xy9D6sp/X5+xXKTcED0
jDrsCRmq0dRQKjJDld+H8+q/8B9LzTLCWuitMa3lkCXI+QfqDB2Mj9A7xNUTaVdtjKHtUB+GEn7y
U+9OYU2Nos62yv7woMs7aOU5cQceiCpgrehAjqEubh9oPz97mkFLenFChHRqeBdSt9W56CEwu0Ij
v7G5aBvBCxvk+jyuIV7AUJzNPC/T3amj6YBEwt7z3VsKL54lJ/YjKpqyv58f57Pl5a/wcPrn9wIG
GIA5W9dtAV4GX3stUxkhup8AjRLEoKv9zOn9X+KSNkU09rAFpYLY2YVa9Jlvab9n3tYBRtxg7EQ1
e3RSYsqinycq1qGyquioVz/3Y44Oxqhoyt6UEfBxbqMvvvoAjwWNzWCzSoqvtIgzxtPVReorZ1ZY
DaF1jmUfNt19eIjon2BE9Ks+gGQoL2dEgmzW1PNRUDRMVAm9BVYq4qNux3UkBPzHomb3eiXg4B0s
HGiBqvCTNYtm1cRGStxD0Zq+LB7GS4dtn/GkkOxb4h6kJlwAyv0SZdHJMrzOVen/IumiW0szqzqm
d/pLeeAHnTdtRoj5JBehhEs99u6JcMSrFfXHUiTR6+14K1ULs3D+rY16+5IZhIaQGgGzO9DFIZaq
3k3NHQYLMSS1RBz1+SXSSuzyMKHQF8OjAJdezH7FPDnPnwHRgF6CTBdrLTGKJL755J+Fze7arWjm
lcl1jp3eAukJnB+uPTOg3cbMrRN01tTF7Oq1u2fpyNJcw8lf52RiklUndGkyvU7iS9HvS/p0iQ1U
1cSSE+4lFtsUnQF4Y9Hb89eBxc2Rt4zhWc7KgAsGSQvo/T5v0iAS7TpNH2GysymhTcanX/TeGzWo
2r+DNjlUDS6cGQo1gOuES+LsrQNpRqjpwjsAC6dwRtH+xd6gjAd7BrqICXNUGlPTXkFkrUrcvVuD
vkFtUVZn1d8vpa/OwIXvxeKsXUJ4WJ6I2o9wg9vUrlsMSdHIYJRMpjbcz5CYZOesaNK9ihFnKcg5
4DlUmcxiej5qHSeiwmAUKVVM4ICYoERjbGGecmZVvzOxaOgu/YuyJmyO6hwwBgZiDrwGj/iZtMZF
+PuNcTascbuTDs9b88K8MIa9w8dr+VxukdW3KRxRGcJ3l7ekOiBqg7BBdQyaRR5tsk5Qx6Gms8Zb
icGHLSr4NzQvStlULy4GpYXNVAfmsFPRImUyx9XJqYKSjrG/5svexSp3a5HoA5Xo1a8OEKD3i0ll
+lgcV8cVa+ErQPSh8BSjmpzKxELUo3UKtBdsnoNDUP6r4XPeGJ+mckG4UNjdOw14zMKJaORIoe3Q
yemAVLd2sXImVbVa/Ua/2qshFtqOP/36oPhznCucT52SMiuSJvmb026sX6fXK8B7y1MER8/JHP6s
shtXgT/r5CA3Dvq1DzFPC2iEWQ7L3nN4SZ7DU1Icp/E6kVtlKtGHlzcfF62JvReC05fI2yIk0P63
dhSKKplkt2K0KKDWQaucqB43UK6ohbYAHICvlUgdVRuCOMP6ghmENIeaPxguxzcU1rOf3VDZiQ4S
Fskgnwej7FOtkTq91mlwBtTJRCVMWW6hk0U20wgvtF7YhPdeefQclEe3/r137z1pXHSjN4mOa4Kf
M5TWPRkBrZb+TRwqoj2WlQOANkVBhQq8rJxQCUVBKShkHzEaWPRYglTFlkNgnfP76tUGjcFhrOhX
ByIMYmCQH+8RckqGyrPrxNENKqIZYpoU8g2qf/9INyhhhRXGH8XKDS/pqz3K/rK/K31Ho8u0MH7E
CozLGAiaT9Z3an64Hhc4+/XoESje2CKZB5e2Wj0F/PRMDyhp90l9y5jhGGvUaGWj/qbhzHnwHl0H
p376ozPzGtx78uEQfzSLTvE5qYxpF8UZER3r1DCu8GVgYa+7b6z4tiCzAmyEOT+htGxwd+pXbLz6
IFuSj9Bwbw3vsGhBg0GSh+snATXZChH7+2kWhuUuwRkkzPcCVgG0JgnUKEuhJ6thFQD/ao/n02xx
/W0CbApkVBhdDU9dsJF4h19m2ZMT6Wx+cN5N44DlIOCIW/VAhTyRzoFMUWvImVisZNWDsUpmfx2B
qoCR7GPQ+Zin4TvH6q1iQXFGZyH7BNES5mJt1HQqYCtNL3i5Z2B48EJGv3Bpbi+jWDSOdCKkHwcC
/bsg1QZAP0gUcywnTgJQzebvpAlajVfgDSCVuqxTX2wG9NVEE4nRCq/3jjUinRJz8YuywRPg3wnI
9BbSkBGs6x6BV9qfiM6JhJKUefZmNfrO2wOYagXafRrRSbgwEJHtwqSl3RXgq5bi8nwPO/U1bI7v
8TO+99+D6sygRR7GLmXr0qM2UoZVQwmOTaPYfuH8CCuK7kuY0R7oyLyPUWu6ZYSClFCASV/RmZTl
nRztio24kiv7VRl2fn/Qau4peR+R3GGjij8KB7K7jGPW1SE6iShJs6QW12Kaj9rFbiOi0zf6VZSX
BFS0GkW8qoGww/Lye0ikeqIN6Y7oiq7CfkaM1Rf1J3lSgdpOwbt4hcfpFRdR4Sdy8yJPIQUSbiPb
268wSBCkeqA82btkfidQSAdKBLRqSmeVlCpdEVZNIQJnlU46PJXMdEh1gxOvpOpsVV3EzMoM6i5d
9Yo5H+7oNxaqEfwf21C//UiDpKtVjsuxwCi2PWgQvTP49aOjmkCJVQWt/wsXrjPEF8UG2QWKnvxo
FK7/t9keqCZwiLINNfswpesOfJMHLS6QrlUQr4kNifdGF9cLFq1SftODbjg/18L/yC00Sco30bVX
Ic1WTUc2CF+UUpq2Im1L1KVZbMYq4jJNFmm/vnbssoIpBjsUA5+ukAwBgMWOipZrLDeEUWLECNtA
cz8blEab5ev39dva5xD4C/hcepKyh9tbdEjq9KsiaRUEXaRtmvq0trhmQsb4RuJUBQ5pnt1mCdOT
qVoEAFchDjeQiHKXfaO4iO9HojJkUVJohalnCBEnIg+5oYqx/7Flyyt563OE+R1lsTRMw5crpPUr
cXn+XemVmE9gCihaoNOInuaRLEZYOfkqCEj3KrUVtJjhAPHpbcaad0/6JoOF3Om/raI1H1v3NFdd
CKwnvi9qg+tfaUHYcKXfH3gg9aBPhZ6YzaCIL0P7OBAsB9kO7yg0/2Cikc5/rq2CTAsbSXWhGp9z
Wv0/epfEWShFsHGTOHUL3V45hXBHDW0l70rfcXQWuNNQPZQDQMtXfVRpqoDaTIsN3+s+QVDgNIz3
PH8VOKlLQakauFo1aq2jMMS5gS2tlitgjj3FFJmyzOzLOKMrqNSEBbi1F7tCUfxEtXc3PpGEcdJO
KAHfbsvLggLNLL86xg0kITE4m7T0FF2XfmcSkoIDCUneAmmVrRTQZw35ov0ZPQ4mH/t/bElRG3UT
f0qaZlk5piPF8LIQzaxH+20dem8SFuhNZmNIXiMbRRIadpsz3MrtGK0oMRvhsYuwIMIDmgfu8oxO
9+qxkm/IYFxEaGU+UoWcBgU39bQctdwqi9wJ5EYYTH1Mz2UWobNJOz5GLkQpgl/Ae514tmLpFjfj
E2cBTMQ7H7kDXSywF59zjIdxl6Mjj5BqE9Wegl/wVcs4uxIAyOAU59xLV8dQWD5rnCOSwZc2ICjv
bB0Xx4VEl0IYv8e+3UiIjFzidBSeLa/kfz9XuFoq0lJXor+vHHfL9F1WxUGfVW5RwSWpetVQdt9l
6ojnfAysaF+7xGzxp8HQYBAsNWvjcBmGYTSlIjn7Q0o0KcFnPEFmbCzkOHr0KySvMBzJN87wilpo
E6VXFUkY4BSMLjO/dRnxK6Tg1K3CgikErzJA6Zk0p7OpwPdjm57HXSHuUvHJgALyFzn0rlM2t4SQ
Ari+NUBx2aXqzhEOVFBEADR3oi8i9DdyP9QoMidQXkmqmgPaPd0voi3AdCLWuWRLytQOdCQ9YDgm
aY5+HZAxQV6JP/SteB36u/5jdPq9oIMR6rLl82X1IAaMAWpWaU/HloPWdIx2UeTo+fHzpj2LehLR
oYjRTxDMzDitnuDHed5DzUXTqEllQgVIwGRWRk23mS0QkhUyX3Yp86g+xoBRXVNOSVQG7cJAhIQ9
93CBeVzB2hEL6FlaWxmbecBDN+RIJpgShoBA/p2HTRyq0A56IKG3otQh8BYYCzA5WAhWApoFWwJr
Ypk6ZCnwtDhQ1Ig3FgMp1rqgehhDYjQSL0bKXxEfqFiy0CxjmhfhndtVTy4tU8CyFV+LkQxqn1ah
q01GRoHagug2QQON+RyLK3Rj8yKkLF4cuWieRdNTRpC9cn5x7MWo134FTU3mHqx+7LbfdVAriipU
2q816jK7gJi7vMrokvRdd9YdFadgw1YwsP/CHJnVcnUICxDPWJakOsTrWPOVKp14dhLVHJhAmpCY
tZtpsEHsmE8krZcxNXu2ORhjtqxYywRcm58SGyT+o1c80qnQ4ZX+3YeKtHRXYVNlzowSsYoQlOnz
MqxKxMDz8Zk8e4t0muHwky/MEd7Y7J66xNpHL4xpvmVrpY57N4+Bin/5a8v/iK6dTKtL9m8F2qB4
EzCfsFY9Qxy4PCXnWG1YWI8cs2Q/2o7qyFC3I5SQsvLkCwxgPnbE9RO8dEERaP0OqQp3G6SEOUUa
AiOds6FLf7jH/9i4Y+Mdq90/jwDoAK6lBRxfMDZjhrHY1SoJes3b/o7QNNbPOU2GwSTUQO9Bes8N
tUn1XVcpVUypihFerRBIf7n8VlWasSIawWYfp4bzcZMoR8VbYWcy7aHBHQgVZsZFVhmtPjmCIbj2
i3QvGaVrJ44T8HydLmylM22Y/iMv2yGe5zUWrD0hQ8j4x6qfB5U1TTh47sOYUGZ4m+Hku7eq2ILX
23xLBHHA05vcB72JMmHtzPCIaPUmX9ymjY1NBrFNgSJsJUuGQWKlqCai9ZJRC3wvByuq76xtihFl
Hw2GRu30uYfONbPofrrL7No5eEr5vi1Yn7I9A04nQlAsSU2SEC9jDsCj4kW+zVHBGWkyZuUBGuzF
x1pzbiuxGD/r3NK+rES2oycrcbq8oxerl6i2COUv5mO0H1xGmjyzqaaZtm8pP2QZevttugA3uBmZ
1WC7c3F9T4PKj1SQ4xnO/iWz4W47b4ekjc0UdLgIvKwfBTkiySyg3BP2LL6/GAziQn/n3y+jl+8J
+jB5+WWMU5bxWXkUpFAOSwg0jV+VxCCjJQBPlFOIEfXTtzquihmCAcPWJC7zWgB7j9YsvO89npZs
Bk2otU/7PMqsgovPL4h1wz0NCCOBuV+EkrID0sKQkv7M8FCZAXEVrDIdQ5iIGsnU6rbRmoubr9mE
WVxucjqZGqi7sLrVKyWXHTKRTqQhonW94cNRYVx/GQZyWJ1zWdHtgKjGit7vuVrokze7quYUCjqI
GyVURv+6reXOTEp3SyyjqPb8/c/Ll3FwEcHNhlK1NMQfB78Qj55KkUWZTIZKmjMNADeVyqnjUa1+
u1tesubENlLNGgSclR5T+bM5rAXK4AnP+MxpV+kR8p7cn9kFntO1RXVtSTDYnpk1CHM0+STYpPYu
Nr/5joSBKxMHQ+GNiDhC9Slz6ZalJfzl1xxKH9B/6XlD6dTC+W66HXwyGntuTyZVrlmHbQ7Kx3gF
f4C4nau5ceJl6K2gf7CirPTqOqnxu+/sOw33Q+TGYzCOJ3ON94StM1rybZw3Lzj1X9HDuI8aq/vv
a7RGMb7+ST3RaR+wxdgDgh+EnnLEkcScVVLj6mpeluU7ntQluxBsvQYox63Hskq2ezcDxgNDC9Z+
8DbiFQU2Fvi3sSyinGcrsE5O00GgSq222N7D72+CCjwGux8R+2++MAK62A8Q27MyDgnQuDjU2dj3
1w6lJECcB2kruNlhdJ6IohlQhD4xA+s4jUBXlSUdTDZqyrtRFnD+jdF5kQVHGuIdxjhFUIh9o4Or
Af/dgrO15w9QAF0V2Vn4P0dtnKD49j5e80dY+Q0RNt9wR7ierrG5v+cIG7C2jLAhBZzYpscYYS+R
sodNnoe74hEs9ppUwnO3O7kIb6SrmYRj2yUFCiUqBUOrsfRkTdRhD5OCWtQotaFS+hcbVjChLGwO
u47X12aMfRj+j1Sa/JZ3tjSStDJSbafwod1c0aJVDqYvpwAWR8UuwMqKNVKe9Tdo39gxj2JUSkgO
aUvwkr2D8lnfpTuveYBfPvmwNqrsJ69dMciqrK5CvkGJSsyht51r7+N9u9IteB+sCShMWqPlz4qW
OhY+Xiw6miFa/lcMP8QsTaNASKQNQHezFx4awRXTvcWteyTCwJwOKTQOIeFwk7sXbMzgYd5jNUFC
y1R1wJ5e9rpXC3Y9QqMzet/TzoQOmlW7mVGkKAgbCPJLySb7bEGSDVsn5w020bUOXQznhqXp9WRO
1hfbuw4/eNC1d+/Q/nnijoqfNtmK98xsnBSx63zMa3hveRjbASUuAF5D9czbTgpNo2xnnajfpP/Y
E42HhDiMFkZQxhLRpor5pCZkp6w82OdVORXe1zoZyicH5StgtsxFjjTcBVNEm1cU+iO8ZD72ccmb
HVy7Fe/RN5CQ3CEK3ZeLz8ZqhVEptR6j69p1tzIYst/RslHgWoCAcBaNd9AaO1FkWSkDutyBs/xZ
Cv8SVAZkI5MbYAEQay4bCY2q4sIGFJ+JFFWnnS94aSLVtLTTu8Vr+ujSl9O6xoCNL7N0YT+vh5fk
JEnZfpp5jWjfate6dxcW5ZD6e71kr9ZcppCghIAXdNHyPCu0WNEJ2eZvabZ3vWO0HNGCfj/0Xh9z
X1hWXxTujHnFan1Ctb2bihKCbkIFmDdsEFyEaNiptTckIuZihCOL8YPbRZ8LfRrXju0bYSP4NNzq
9/j+V3pYe5qTlC9udJxcF0rXp3VbCT2ecci4KF/gW6jYJDVixe6wv67mEkdDK0kKljhI8TZKwkDR
R00xf+gRCFishmHoBTH5HHwJy4uXE0pBSnPmXUn7mBM3gxayKRDrqbNzp90otKaT3ALRoUUf8oqB
PxA7bof5ZSt8mrT8nauVcPiquz1aC9O2boBUNm/zitpE64C0Hl99hmf+ml6DO3zsoPgfxLBGl7PE
XjXNbLrZWhFEfpN9i5WFHw5GNGEX8zyPQTEXhhItS5ZBhbTvPGpWqUH/LfqPuvBE0ehGdMbl+U5k
dam2OjSVRcSCbOUdjLpjZ+1jP80SgiHPNkEYMmCg8TJ8cn2+DPp857tls4+clJPsOodOH09MNFNn
v9Z/EC7MYU3RwYBdsKruseh1rNd8WwOjod09DKe/2aDut1j6qS995miuqCcgwKkMZ5ivN1h+qGhe
w3HhxRgoBopwH0ZrkO7cStVakfRBET8e1bDmOOQr6sD3y8h2xqBGy3G0lWNwQeuP0qPRHgzwkaUO
fDFpU9nle99AmuMP8uYA5LRmnwJNcgNfel9Y93ovVbroG3DASIenorS5ezzJ1w/6sc9p/Psb1BG2
HbuVObPZ2QTG7DlMC4E0DtxEUSVVjGn9sfQUAECJaNpEB4y4zIM+O+vEK+ZgNDTXFa94smCt7/9a
Pc/09OGRNfE54SZuDmF0SKuQCVdsQqtIpEdqxczU8Gax+Nfv4OlceyOi/1E8sgjel69OhbVwydhX
wowz8czK5nxjZ4YH06dhhaJowK2xYoa+FXphTPgdeIeZdd/Z1RidhmQI7NyBTSfeJGlZCZUMQJzS
X9kdrgIBI/ggBKtEJH/gS9UxEjDoxAw8bhd+j/HEFrPsZMV2CXvqkzlDZM4SXQQiYYlt6n2yVjwM
1osJo5qePPo5qvY9S2sIwzqcsBCjtgojDU1ncOpo1k341idk0/lg8SibDnONXLc7nZPR0AI5ojdy
12dzveFUUCNYp0/jtDZ/wUYgcB/7/gCmx8Xs3yiE8ah74OMyzZi4O+x0ZT+bPnZGbiSivspHCCN8
pfto+8yMuJnMtQEMTXyUEN7NXMc16CqKNYcmyAYvKd+veXX+NBwcI/rz6Riujs8vw9dKx7OYj+Zg
zpbsSHpFpEc7N0I89UyY00Rh1GUOdqdMxnk0ffr0h9S81CJpOUxYh5NBwqYTwpTEJYuHMtO5Y85z
JDzjMfSLRiRGT3Ee1uW5/AcdpDmB3PD77DoTy3Hmmu08odutceeJ1Q47Vxa9J2QjsIthMqyQLuN8
nVtqXM04SNTEjehNAfyS8QDdDmLdErSDUTTi242DcoUYIAh+r8jdfgMMYkzXNNlGigwlcnwzuZqB
/q31Y6djQsqmMOWtaPdGbhLD7vVQB3nE1AnjLqDvSqJmKpmRpHoU7VdIXPiDK74yfvLn7JzE5HcE
vCQEOKZH0zlzSEyZ2L+MRmmN+FtBuLT0a/WueIFS5xCmDzvDBDKaCll55zaAeRosCIEPz0MAC7Ja
8iMU1NiEQDYHbhBIuLZm/Yp0JkfzniMTo1WH98GkensE6Ac6UwExgUbe7JKP0RtzvtB7h3twcM1G
0ReXoMbap5gMB4qDR5rcIWwB4hBiRU1UrlFW+le6Q7mEoEYu8fbEJYC4TasvcBEogylYfO2n1eZJ
wzuFibWR7HAqPPp9yiNJg91pm6yJgiN8WunLXOi85sSlBRgeY4gPQWkMZxT37PlrfIhmftXoz/0/
mjZR6cCnm8h0E1b4SUa8oqerMeg8i8hVKM0gSacmzzB3aSDnHFD63v4+45lfChFdowJOCZwCnGrh
1+BqhmyDdvLjS3BPLrGUIRmdynde0USVBeWi0F1DJlccLKwCBg/L7AU3B6VGL8wP/ZLRVbNgm2jV
F9ued7a3+IRHXKR+6Y7vRkAYtHfXuHfKU6bzabLRgi15Pf1/sepnOuyC7qDPos79+kD0SKN2eDcD
xJSUqkXFEXUHWUreOEK2CDIFWYtLxNxXVUrf8XoGA5pT5d90nZQ/7LPk8Cv3Dg/TTsO0MlBU8nr9
jU0rKP0dTO14LDPf0S/5/h5eI/jLlAv5jd2/rG2VKh4mkZY1+/0sBWSvV00sFKtT3cB84KO4h05V
5abzErekKwuIIgQatZDjQLRbPmZmdmifYLkLtNEhBqbSNc0GEn4dZZBLULdfnGXf1i+Op/jqlswz
lk5vS7anLRfHZDniwuKQ3/KGGsGGqkAVczX1mJFHqpzGZIKmTpcvt55j5OchA5ViqUqmtEGM1jjt
5Ki9NB+qbwmlO7sq5EpywvYg4RXVZjQnFdqZoUzj4ULavw+nb/yU4U9ZjJ0TaYFqM4L0xbWXCViL
d75oLUiDgJDrwRvRd2/d33XW/S/WLLxZHe8LE2mJqIBzmwWbMMX1wS//bnAMuPvlUXGk4pMYZWrA
LNCVooxVYc/NcuMMIWfllTADQacSI+omQc05rzh8qY4qFWWUPfL+fawxAhlBR71iW/Jkhd+qyIIT
5yWDlRYKommWSGy36FNFUq3n3M1OQCO91PtVFW9m0H0EfMa8JepZxxLDxQwAUX8xcRKSOjxZWbcU
7b33QCwDtaEqkrNzMXkuNSNLdWmcN3IX3CM4Wa9EGbBCeahFPwJZOKk0eGdwCNwQ60nyja9UAQ4m
BdI3qo9TR3ZqqA/5v53BlyusldTdjL/vX57xWFrmIGsdz+FqTpKhWPLvSKdqSaAFTvUdkWSlgpRw
gt/DgK+z0pGVd6XLlJBi/Suzzy91ttWuduocjZ6aH7R+MokzKAKIdzyzT+OtWxg0AEkFk+r+7R+P
MKGvgzgKEZYZFFabZJUHOurlVTE8yvA36wwBR3RVlKvmQlVrPxT8KnCVdCm3lxKGkgzLBgGttQ2L
7TrMvM7h5/Bz4tYY1YExKpT4kaDAtfgOdVlGUaSCqABnAHHOicGOFUcVLti3j+mRiqooQ3XisZ6Q
3jWH5KHfk0IdCMfZRreJ70JpchndOIAXf2+//yPqzLYTx5ol/ESsxSSGW40IBAgBYrhhGYOZ55mn
/7/Yqj6nVbhdLhuDpJ07MzIisj7OjT/pE/uLwQ37DGnysJfDbg4XOrh9mzbABCl2RnIyBB3KeTWC
NDZc5i+CVYkRKN0IUHO58yjuHdqi69BKJVbDL+LuZ6wWcZ8gz88jFIaHRAMWIwqRrTCcoXBvFDaQ
NTekR0djI0EPvrHBxma/kHLt1CmABcOnOZad+jgzp9EgerpF7AmnABofTjF4Hsn6zwQWtRyLoShM
FQi5IlFWsZm6BUrE3jvnCkOgKeMpBrWY11TlNX1+5IOgQ75HosAdDXdA9hn8wIWbtUEaiecLGNI2
eNPV5h6x4v9EPVmTV76vqp1vYA9ikqgxmQkdSnZlWm5nY4Z1fyv1VTNTwUhNJnV4tPIlH5CMQIfA
SxIFtvHsTpehWcVL0QrRB5I7uwVVXxdBj4ddmHxaW9bgBQs9LN9bpzl58gfa32xq9csobTY/1u+l
8w3f4T0sdDGIjBn3mZRYipXmqlX3aaFFhdbh7XyIXyS5BXeWHhql6ASP3q368wHTKmjnbSCK7YIj
vhc5r4xOkv/lSSeWb8M2hVkJW1f8PfEthJJz6m1y6hs3inxV6nwmMZvuGCXA7J7cdqbZZKyc+Cbd
NlK0fYzPECaLb6FQ/3985DwE2eTrz3pSOGi+zqwtbF+c8oxXrsiuTplExapVqixhZqSQ6sGZNKu0
rZkkLiu0rwJL8Yo9jztau6eO3cGlq5bWf3GMQZWUWkz9/jv9rX42Pxto2QWqERuefK71ZeAzmykO
Kfe6vY8+vW1UnB5/N/Mzwzbm1X6xmWdybf7nlliRVbNfyWd6w6nm1HlMi5yTqUaun7kpp9vubvpE
tQRazy03pTu3PTr5Z3R640toAdhc4/1kjQ6LxAX74Fq7CFnqp84omM7ZrKs7V1bOUZrLpKaETg6A
Hs3Puy9ZvU6GVFOKtOqWqK6TgBOR1vCGcH7mVBLx6tVFkUhN36d7Vtx6uU1nogGdYp1k7V9fw6EX
j15CrVlQopzJwznMezPsbeCTWqRWH7imyKQGiv5qG2WHrpt6MmL9S/qrziz6Bn6pwrgYWzWmzxaT
70T6bRQ0EPGfwH+9iwfBUqQIvRwZbWbSH72IWpBjAxfdQ1Rubb4KWSI66sEtR3+HgNAmQC0LNyIV
VNOeblaZO0pgLEsl3bhgcDB+vsS01XCDd5IFT6EHkQi2YBuPFxIhWBCMz+JaXYaEIUjTYlxrVohG
S2hOSNkwHayACQckG30GDuOfg1Pl+iebN3yH0Xr16lNjPoae62wYFBCXDetVIgFDE8+z06xoJr8D
tZQrCFsYHgQMZfKAf+qAD7v0BP407nBYS9KFh4bNYxXI80oKsZt/5qN8+W+IlXA8+zbJ66Iv/qUB
go7tz8s/pi9/E274N30jgRQv3OidiLee2SWfMMfXNC/ZuYvobajegK7FEJujJkYrdxmHNzaQb1eU
sNGu5NxwE0oLf5vFZfLoX/rI+F3LUc6grAHqELKGl5tn7qacx+/IDl4oFl7MStlhz/bE1wXDjwif
nQQbkEQuUNf5Znmf1zsA6TzWXaHPGX1gvYaVjZANHgGk3tEluO3cN+OJRgyWbr/a8sDC1BvnHv/d
vzgn3I2fdt7bUWHTcf0w+hCkXCCITLo1pUsPyFlmq9O99EV/qE2B8oWse6BLDVl++ftbCOQWJ0Ee
M0N9LDOZgygahGQLmbfzpvefDVOmYodzJjarNkTQSyBzHSWeXSG3EOkjzjaZf1v4jCA1yZdKPnwz
IcfkkVo6elw54AaZVAtkSHAMQI9auJL5iLB0BzYcb5ISDodOmTvrGlx3zoPtYWdvGlvShGaZp3e+
0aM3QwPq7u+cshLa+dP03Nd4zRzGNyD3c+jx51ElOjas9rs565d5r+Z28i2EBWiWW3V23TyukXe7
5lod3YBMDGxLL6FzIdo94E3h46375Ad4kBVGolkxaA45iT6uetv+tr/riXb/oCB8BWWChxbwo6MG
LXs1BlMFSLyPQKeniodA1V9BPn6HhegbfdJPeiOxqY7Lf18aEvrAHwyMaAiQuh8HGxglm2RPGBIr
2gjb2X/wPuFa6mpeG0vWjK2XmpPsgcsnuoqChIiEUpmYroZJPCS/2DWJ04WWzJ4O+PfqIcNhhvJg
OiweYYGM4xHItEDcvxITiHdEifA40RVmBqErBjp6jYrD4uInayGSTJabqFLMq2UKOb0x2L3/uV9s
G1fy+y2Ga/KNZmyb8WVA++ar6FGufGzCJG3U8LWgYZ1kx2dwi6+JHo8BrdkyFulMGSo7p7IDT+Hx
tG9P+0FaSpX9QYiEFKnLoGeWcgF/K5zXJochgc4/TCFMI36Aqd3eTN9zTbWqTeq4j+Hy9m8uwIbJ
ABIA1VGMMtje2PRUjNUfCG12MFcgk4c8fIx7R/dmMZ4xgiMf52Pxx+JRJhhRjKCGwewU8VGPKtOV
CcDXywVvGL7X9O3VAzHGRIullU25kKdEovBRpcMmCz9WTNeXaSrjHpCsGzAo+XF1wEvNF92gTJOS
x1PQ4igFV4lOkMfIsE0ekG9IajBCuvXJfvkY1cOarDegkZCwqQiRgcFjTi2ZiMu3Jp1TSgecRROB
ssz0zhs9ZI9ULku649gCqHmy8y99EdxO3VOXMeo0U3RQK/j8kFhIAnSUTqoEEWntBX0NIiCqP3He
X2DYpi0mCWXGnsnesT5WfOrfz855t1VEv4NXeAlfRoUjzZjlhYw6BUNkl2Boq2vLe+oYM3tOaDba
mTDRQgDZBOb48tcwCTZtO0iWIVA1CErA3pbsEDg97VDD7JdLbKbKtC/5jRhQYU3qbGgJKvr9bkjK
8XnHvz4ehD6SqLst75S9ND5YoDJs1bZxoJJEiv/iD6/9bqPPMUbFgggUN8p2jPOXjJx5/hirKknX
UQYwa5b5Jijd6k50YLDVKPYSFHH8ghcjqZ8YgJ2YkrcZF10wB2fhRBOAPklD1dYWT0DFdf9qe4yo
zkbv4gHIos+tJm/mCM63SP9hSfCPntUs4m5TD1bnbp5KwGFXqy12J3/99wGb/Svt7U/ZsdI9SpGD
i6chI4AqY41Ymf2+vZJ63RfIFl/HRgrlTSo8I/NB67hqP6BlkFSEuV6ux6C8WCqpS/iILuamlj/d
Fb+6e1Jo00hjQJACQbHRADanmX5hb8f0rl2eWBholtrfHvaD8SNPke61lP3R8JH3ad65UmsbVh9f
0jjy6fS4AIumiAMkcxqO2w7tUP0g9Wb5qJ+a+jSfNKBXtK+3S3tHuLJ2QZPJK7eUglIYx4tCROSX
trJxRkBo1BTdNdrEMG9RlNKLJLUCJftym8hUFQP4IGDCD674y6pjB7ZnB7+2nTheQlvPtkdxdumf
bCMbbgGGbMGYdithu+78QDHGCo1bI26iO3R+RxpLfUEfhPBOxEPG4TTvNjddyBymPPOZ8O/q3D1O
ehR5TlQNJnHkBc4k4BfakdPhL37k8xI68FDKckGzwzlFJNSE0tW2CTVH247scDnYtY8gewenw80a
0MbhG227y23JigCZ5xzG6urwTz7eZxSiF9pZfIudYJkeBgj4RzHaOwzZyqw7j7cV8BwrEMPAI32A
SqtzgiV7JOc0raCY5TgIgf3pqbEoaQy0/d8L6r7BjZ8DbhygC9S2KOYVHcCiM9WQZGMAobRlrOnK
fBAXhVlfd3dMZTPO5oCk8tTCzgTrLJFdleo/DA8i0wMfUjjP3ayu2uPOSzJhBPYqJkQCU50lVEcF
gUomi48qKsSkuAG/ZgcYoooqcl+qDNpJKhhEHtPx9c9FGDKZcUgFmxKpaj9sseLr3wJaLTz2PsT8
5g16I56QUuLBXSRzFzlRNSYK284Ts9iLydT0RvNwDZRJrZ2pEO4q3GzCZuO7OLUQBPE264RnoTgX
VGf9zApEfGJ4ILz6uz8brsMNRpiQi9WiEJ4jnym+wRyYSNnpOiqbXvDs6nzPdrvEna6zfV67Bbwh
ztgjHyFtfZzx+M0CkJWvEg2LtaFl8vAO/ED6J55dlV+UFvwqFLRKgKUb/9CWFxpafZonlGys0Yvd
+9gnCIrquOhsFXwE9g/O+ckuQflsYU7pMEzIMHyRgNVYjj3WJ09/QfpS7hSgfwhV2Dr9vZOL0l6r
x48L3G1BCNHLZOm/vPG03QVeluRKhrhUPXxWMEOdua1V02gU3g5QqO49W+fGwdmy3YKuJ+DTA9ZA
shzUcOI8UNTXSffeWBrqJo1ol4bJHr3YjfcL4EPtOiCbI7nCMDBnz2l66camu1Qgzgg5VdQRBk24
wgyRQESH7o1FDMFmys1NP7pLww7Ynh+i2U3nih9W4059PHpbxDh9AqDPwiiAs3fnvuB5FpNPN4vk
fc6kGaIfTdwv8j5eAh0AcHVk/DaNMr0CRVBWjF6O/qqGQl0nS3FR1TVPM326U4Ks+u78RtxU1TpU
L9EJgdHnA64rnfklTVYxdko+YI3ouCLl3t0WlW0g2FcePRksrBj97/BewdnP0Rq4dqVPOfUEQpEq
Y4pcQ/p6N5OcmLzW5kF/WxsYDQZq0LW/G0pPd8ICW2tEunRplK2OAoq2YB1C3ol1VYfLp0nMGTL/
hp7FbBuzV0mTfXFHG1xVf4NfAlOQBGSkMXtzEMRLm1BKmCM2JTTAQ2UU/KGtHyQkBsuEBCEBeEvi
BA8UZJykBIjwizEMQ75t6TPZhe9TsWoRF5dBwAZQd0gxJC5O5I9C9OMbKaikpcZIchmPJGM6+g4B
lh+NAifyeBXRKIgZAHS0Pf7K9vr0Os2mwOqr5hcw3aIGAxIaAcl0p8MmwFgEvitiMMKEF1X+XbnI
q/g6P6+nIvLafDNduCbZpF9q/nmOw7Aie6SNoON1GDc0IYX5EtcpDPLdPnzc8d+HTWuU/G42Gg6E
N8rFXZp1od7NwA/nIX1f2Bq8efOHtKlYsjtH5jc8nUQ6bCpRCu+Hi8dpxY73DMuTWuJ3pGmgnPwl
Imm9iNGozMXjXAQPpvUER3NBkvjhRiPP9rST2ixUttR388x7GgSDOeCaCs2NnQDezVW08mkXpz9m
Dy7ZQ5bxiY2G1K9bcw9yDOJu0X1zbw04QcvNUEtat9AVLJj1zub7G9XCV/oxE17ZUTBovLqwBoS1
QUo0n6UpnPRFmsJiSpHAPNggMLLgY6NXj0AwafzCxLFA5BYwBtzFDIKKazYLV20ZeL4O8gRncWfR
HFJW2B28ubXHJv3BoHj5OEJEtuEEi/GOQODm4fRPzEy117FEFT//ZsPSgygKqQEiEPOnmyuomurz
iIgrAwfw3jJl+NnM+pCfew7fUSnr10gctOTkly2dvWxt1EGUkkF1bYZjEo6kxCji7HL1YWRKXmHq
bmOPjIli82vaHYK/cHRgcQtEuELZ1MiCD1T5seKZvihBmNAAAdIEdYG5OvDagvvR74Pmbr0+lDi6
KnD+JT3SlkQfmWQYuF/k2OzQuGZ1R/gqPQx1LQw+zf4rPO/EyRDTA0YxphHt57gM5VE7ufb0DCtT
6BOsIJiwysUALOJJJHDCSU0UEuqhPug1JQ4Ecl5pBj4Lh9Bx5Fnwfix0awZzvdDLlgOWCNkG3WMw
H1IMLK/8ahdlB1bd+xjBBnZL54msvOscF0TaJx7S4On8SzPCqHoPmI3cQF0FoccibZODNk+J5qVq
m8WACm6TnIyFC1wSsax3xgp9iyNTFjpxlzfXUtdUPv4q8GWarTkOShzyIAMFfzsQmql9iJFn3ChF
sIIStjk0AmFmX1IZi6wSWV+rT6AyHtyQan/bPWEdcNw5aqJgDiAN+1B+SE+OunfHyVjH+W/3tF/R
lm0WEE/g3teZnJkJqWbo16MkL/r7To65YnUecgRcPe11B2NAxmPh35GbPsZofPvysF3R9igPrvhw
bMD6ymTCmkOswrcOhA2oNuu/fMGMV/7R8l4Emw+mpE5QW1isI/YB7QGUW807uQ4QodLph4/htfaF
fyWwYZGrFtqEVq8+Ldvr+Y63FtxO/i6gXC4BmdQ758Z5pPEf963zhGDrnJn1jU3P1VVlgqqu0rpx
8wGZdyyYjnfonZTTaOkwSrQteAdtC2emdfhgyOKrecKQqLuPpGNfdeQrO+vJYIykkUlufLygV6GN
WIZBqQJHQw82jSfyzx2j+/Aw5Irg12vuIsEVW5/Rt2YRY2pR945zNbYsbKZJAbBsjnkLGjyw5nt2
QywgMIJ4j2YTzC0m2Ww1wgBkAsw2CPtqeCwxWiZOX70Cm6i2y85Eo6/wEd8NZt0PrHsz6INveHLk
fTi/iHKttpzDwUeic2sFZrKTCGr4Hr1HG4yr80x7ejIxM5mF3O8YW9J30v+AM+fyKchSY8ISEzuU
A68IVwirDDolBPEbfjro8GE1zxIFBRhkc5xwZbSInDQLDbD6+XpG66f1BNME3uumDwLRU8zQIRI9
qms1Bv6zF1BLKiXc8ufpluA0W/6qAYpG9ioer3zIpQmBd0Qy9KGQkE2RjEhhwve04lUUYB4MdRh2
0NuXfE49K3JVGCok6rGQj0JcJWgR5CDxSMVPIyKRGBKtBR8V0IxJLnFP8U8Wf/gtkp5njXBR6SXf
UcRR9FnDfcYg9yvLI7fcNiUONYECmpiat3n2meRd2Y8hQ7EVqgQN6KkEE7AztRZFGB18XoiVTy8Q
D+FkO3v4C0OpE6VQRAJtf4r+1B0AyTL9UMml0CqjwwJ7WN6bqhWaNU+z6klc6rn6pnBEGrJrweqe
G1VO6QIe1aw4kPwJlFE+PhAuQ1m/KIVsEfAWVIExSjTkFobUKWNE/VL96hcboTZmHaarle0p7LYM
du4xgL3WoQpY1JwU2jXf0ILxwZ6NzdbeaaU0Ovk2uhWU8pW2emOtljJmntMev/gl5K9s0xoSTf9X
Py8XMHGVVVJM2+zDip64KZEzs0+WyN3HlKJwIAQ7jOvk3t50qu5fF76pUOo/lBvkXLBM1CXngOqf
uS5qGl6+lccFJYe/la7gFvu1NVZYZ3xiJUDj/nvaFyYZbAfrQRHp+HUjM4ZL+vVlrpuFiMyySQF7
R5CQBviFDcaNilJyb2ZDSg/uC6iVUYaUwRr+laHAukA3NvAvPp3vUIxAcCAwfG0v8iqRmwwWOLDP
6UbPSNFrIGvqSCs80z0yx4FBAHcog3jFEEz03rWTzQtUGNrQQLWgGOmhBpTa5w+Y3qoECg3VvOqr
rt36lGlMZAbtx++s8SZ512yUEnGeOFvg7gs/TD9klnD48Ks0ltTJ+Qb14bf36e5bAmIrBKALN6oZ
sggDx9QDZOKC1GQnuGEHX757VSeb3KJdgEGI5N5X2Ce4OxnBL9ZtZMEMJSIH1U6h2kJ+gUtARV4r
FIA3wybZdIH2D1SDzxa48AS3FBdrRKal44VAFL7yb/dG5pG0vLgxTzkaAREiWxrJyUpbEUPrmvIe
PGBnwFuiJ4XXf1vOhyWSVTJSnd1nQzpSjA7jHHZRylg5y9BuE4CgYsgHoYaqSZX/nuQygrgn608j
6QE/+KrA+a3zLjHJa9q3X33CG0PYrNaZ5dWoPbBq1FEO2eSoqmTaqMRYLlXkzhS0elyA7zMfRibv
bvuMR+gdMPuw5jKbYeoC8wdLtHab1HaQ2DRJU1fa+DxRDkAxG2jgC3G0o5TjQ/90xQCmLKXJxEki
0Z3RrEP43bnVOf0FbuFS69bORjDsNdEYvyZ6nbKM4jY0dd9zxZlYz+s/t0mOB0NEGjjNk38M1qP1
qDg4wahlwp/SAR1AlECWBzwjcu2MtnX1fmOKC0oEvVh4xsc2Y4i4hXWogSKIFno09TStfVa7mRCf
RZ3F1ZUaVXFJUIliIH7otMS1a2VbtdYS/kIiDGiLVfQ7YczFNgypW5eMTJDqEZghCeW3U/ZYN+Y9
Sqyqf9LVXdZcmWcxtczLmTfPgumgTo6ZfcXiIdvjxGzhb2/dI6qvravVeG/USrhN4qvF2OkSAQ86
Jn5Zwq+PlMAm/aTxX0bugiWojkv6ZjOjDDyZeTKIIeTrgRT4GSsV10O2hlKugS79S8jhe6IdlsMC
yfhL1tIwmTt5pp0az7561dsOH6PtsDqR/go+kkx2we2In5cg168w0YvYnml65d2k+6PgG6APm8fm
AYQL0RsyTrUnNsYFQm4QMKVMK0Fzf1+IRGX6kBk+wG+isbAdii4kBSwVAorYS6Pm5JNvjOsu9Grt
kRhGUH6otXHCf0qiUZAx2LYS5golk+xZR9bH2O7s9fTAIHDe9mcEp7ZB54PvVsFC64SE4xwgitYr
HOqj+iFZV0T6+A+0WAlWbzjABMpg9DRS+8vqiIIGJaA0J+r1nOCZFWCbwTjD+0UtHGYJfdW/sppv
9IRFZF9IimHF7nlxG96k3h6EHJKTjBhWDIiZCPR0AKyB12m2DZ62OCpc4Dl1v91iW0YUMMYSK95i
XyqffpmYymlRl0/8s8zPFn3BGVMS7beZTYBsi0WfEIlC85T1VZ1euaGSZuDcWJ0ow1oHhQluoeGn
CtW+pnINr3aKNSm2ZAli9aVeF4VDBEE9as6an1ODyRA32laM4SOHYFa5VNa8D74QiA0jHKTGV4OL
ig+hVqoO9IFmzSoavpVWaPPpzvky9Ika++l/KNXLJBB6A4YrAjekBp6K0lI5lm4NHdia87FuKHJH
B84xt40SIR1CZEG3pIklh+CPxMEKA0L3lA/qG/VAKYcGDDcleCYf42gsrOwN6qcMU2oxsc5WsIj1
8lX50c2GS/aPsEqkNCWamroX2sUXIFXt1YowekD/shVnNHoQwSc58i3BL5DyP2Mc6QTs/UG2pctk
Xhv8e2BF+n3zkj8FUBZjuIg+Tr7bOKNjYLall/re4w/fEt8CzARUVLuMkjXt5uCp2SHqiSRwqln1
AlcNGSxkJvkirTwxLIDk06n9aVGLMlOGJ613KRxSB2kUf+jEc3uJHqObQ9elSrr7J3nuUAsF5xf1
FdFCbukeSUirJaCPohZefNMnZliBjI/gzDZ0FDnEpF1Pj4Gc1Le4YhQb6kxeh+fhEbf2Gr5lci6T
8xVySTTz+s13IPNFv/9Dw0LQlNIC5gFkh9XUfNBTWKMjWUcp1xEnlc7symk6HZFKH/GVNvWJtSk7
mX8jNFnV2aEQA/MXmksHZn0HwE5eIbhdHgH2Cv/0ytkUCMUfCoYFamTjA/3XF/N+xVOK6Ip4JYXX
WvJe/QvMynXr2nkADXZKqZV+Bo/43hNjH86+zM/7G3Osed+KSVt0p8zZJMjA6Ddc02pYrto6EW/Q
9cmVPGd0m1dj7v8+sjQxUhV5d748cvJugZGhonHKMmvdfHAq4MewldZs/swKTuEc1QoOX6nMOUbn
6XeIePbw+52+Fo/FaVL6OU0saMM/l0WBx2mxm5TS3eTNLIIHUyi2na93C3Gb4tQCYWp2243zzWka
7eHxyGJFbqESgGezWpnUyhWQvIbiCsUBcZaSKztoNbMDyAJDxdSV1y+S8BX1bRbVVVoh0WeRyzLD
MG/FTVRUMFWPQpuaQIoSVe4NpP0YkCAmJEj9gY72ISvB8r6EBXr5GWccbyGy5UWuiVUXfkKV8ddb
mcuf2btkVaha4HpVCnWqyha47XOWTW2mr1RNwahXgk5Jv0rEdHCyF7uPHjpEimaMGRzdD0zdbSfX
1tDiWveJTEzQsDYPUQnqAe42g9r47VVKzp5mIGD1LsJQDPbg1wFMyf7gzWB97AK5IdLJxWPgwT1A
ncKiaza46yhfpA58Y+l1ZFiKFtF1uOufh+vpa5Sb1GPgZHZUu5/CuEMNfpmXKewmb+wjFrOf/HT1
V56ex+6aJ4dpWO3v0vf4kAqkO6Wiyp3dincYKTNA+/GX1Z7obJgRCZjCaJ9ikk80Naj4NNreQoj7
NQNH7i69HjV2NysGWO+SCrPQC8H1aZjuT8xTntGWnPPHIrmpM0zEwjdl1gZuicoM63bU5mv16ImB
so11sSkA2znykW1oxD7j9IC/l66WtgIYiwBL3GtigavPJYKSdsUaxOxaO8+uq12M3bJNKIO0/aGU
qw21W5r9DkEqfTNH/1JaiD4rr6OTbH0MV1BFdZExaHJprDTl/4Key8yT02BvEYHgjpYDfJJcuWbp
qDcfITMIc82C3AW8CrGARbq8OwqTDwTiW4Tk746YaWW/2rSa60aR6KNSVHpBlfay6JLpPv6xHtDl
X7V7d3VedS50Roo0OC1u+rM7poxutcRIpYGlwnycjtMLbT8yhFba0qoRciAM4tGoJVL1oULC7KBB
7EKrxIgvWhDqWFwioD+Cq+Tyxhb1RwOHEWNgfCI9PHd7UJ6TYgkK6WPHAK1VPBTzV+0JPJkQxivL
GbHGwT/5iol95AptEdj7Cq5x1YkhAyHMoO8Q0GLg90XE2g4BpsPkbm9yrTmvmPqLFuDvuuIfO+tG
gXM4G32XN4ZJYDByuPVvj87miNo3eLVmK0aqIVskRWG1im5hMkZ+83BIsPoROwf3t6TAbkFUkoRK
Z5o4sQ/Wwx0DmBhZ9UmKeDgeWph+DUqxFZbBCkkU4kpym5eTnF9l4I/sDk8s8Qe5Th4cnkFWzEIy
y6pRTD4wRi8H+/xLFtf5wHLGgWzwxVjzgZ5cvi4vRnFgm9JbdbHb5KQVG4/uJ5SMCrmy0R1kLB0T
QZwnVhuZ5kJwk9g6JvlRos/Xr+2dfw2eZLT5RvlGwquhP9pIi/D4s42WrZgQt249e0x0YeN9Dx/M
koHEFRej1wDbmEEZEtcHF0iJsr7GuejWXEd3v9wDsI8erERu+2t4jN7+hQGX9/DmWFEpwl2gVW0h
DYbT/gqkifrPRQnq69nOkdrc3DX8H6YGlJzTC+Z04R7ccEn8eJfrzv6iaQYa5dSAAnQYwCs3qIcn
36DMui5rXWSJF7+KybFhlZm6vRcWHwyHfE4KcWFyfdnPs32r+tVBfbLtrfpVfvXZtrb2jlU6rL7s
MsIOTDram9F6AAI0FRJo6kGxudX0ULenDC6o1JCWKkJMvos/0hMKWANUpgNMw/eUZInsmoxKvHKl
faIYK6NSA6P6r9UuugIrcTzmWebzQY3nHMwZAtDW6Dp+PaUVHtDTcXdOL/oZI05geK/crvKYyan3
rt49efENm3OV3Y+O8kJ9rkxO1jE6Nfr8wJknyzNptQpvHW/Uv/SMDBsqBixm/POIldzh8XFJabD8
MbDJge/IbK5X9JfUNBAgUVCXWm9P1bJ+jfmrSm3Z0xgQw4b90Z3vKWrVwgB1iNXOkLGJsCI9qX4B
rVQWOA1XFcg69PyPITw+uPn9zPFGJfcWJFmtL7p/4W4pcy6m43obyNEzl8I/5s8oBglizjuJhVg6
oEaQpYaH5fduP5aJigk1PLPXtlFZcXPotutt7DzNcTox3LPaqGMdqq4J/2S1tlA8Sigx/Dv7wXG+
2/MVhio3s2MGJv9slVnX9N/7acP15Ww8653oai4fGnB688s523oExZeTu0fPdNtOn2mIGqQOIXHT
3mMA1bAOgPuVMA9sYw76HAKWgJZolshceN35OvJfJxkzTY8ybw+0A+CIP7yjLnJgXV2GguDgYPpB
ADNHetqfVL6PV4N+CweHSyy3QEAETDgEeh90n+l/yt1TEiJKKnZr2dhTEBmpU0QLpJFu2RxU/WTF
3gy1hja6jB6vUgqYVZzA/1qCBHxGrZHM9eoalAB3kE0FMy/aozyvEiZBpcL5SYrYiS9dRVlirLIj
MmaTMytUCsI9QRrBtjij6+wp85hZQ32nFItEkUJ/06dw5/8KkvehFHVSj0mvvUfDnUme9Jz6icWC
DU7ZJCGbxAxTOwkMtktZG84chpmRdLL1mSoSDNl4IRhaB9GIhS8nUVF5stCQ+9Xs0UPnkQo2fzOe
RaONsvOibVeZpjWQL28ZIpNSDYxNAA1kUFHEYE9KG/HkhSVrH+pzDlAQsDXnMYFiY7NTDd4u/N7+
vuP3L21RqysTRSRq0Xqwp6l8xIoMNRqph2ga27jSvAEKUsvMH+jtQ4sNhfec9UF1lVSnjWl+q48g
UyJpc00GS74taJ0muSKczIH0Rh5wgt6ueCaiOoPpYYTDoj9PuOMG19BFUyl7WjPl0JCrRBD6AJ1J
vURfEwJkVaClF+46MruQAeua7oAS8qvvijIq99UP8B86isP8MP9ubY0N4eponJUGWh38wzp4bUmQ
7+XBueyu98OC+8Tus8wFvM2YN3++weFC7dK9s9fTJKnQPxd4jekNicqyauNAX+sVfkW4Ei4goIlB
WYKb4Mlup9d2dmyb9yFAki9IX9M5NNjvSmKgdPFnTVdovHu3NqjiYD+ntd8zgcpdsSpJd+3ayQ6e
6ds7s0YvjgU8FCices3G0WY0KloJq3lPX24d+ymoVFG1uU0O8WWQd49JniRQxrklaqaHjRvvFm9G
7g8Mgp8wcyOv6fy5DcfB9KLHfFWnA/+jr8ReokZlX4Rr/pi2KngozTxyGNW6qnA1vYE8hvRGSZke
qDK10LIMcrjlDcpbq076ebbzriqx4ZA1qQzur7foLeih6IZUsZ+jvaO/ack/fSEp/THzYse8un4D
i4W266stoztNjDEcctnrMoygjhE7jFRaLRl/SjfDwWZEi4IPsmb2UXHQTnaNXtHbvf28XXVHdKiR
Ogt2G+f2c/mZBa9UqEsJ4Y5iXIZCQMUCf2gpS6foY4TTOjiMqtA6mFFCP0y3O3dTTCFOyOHtN4cS
9P4wq1b6SHg5k05WvKPnb157SrKaTY1nkkYfhwh+Ys1C3WMUwTyXTpOZ8LXGDQYeXWj4H3guBJ+X
+x2XfiuBGjua2yF3c6lq35CoxHhVpYLeM31CxMPa5g3NQAFUoImiLsy9qeiPuPmQs0sMlUFbOIJE
izNa+iyE6bL0WXfoOynuhrDv5SGU5bDDDu9InGFUDSIkMRIjOKF1CVV0f1CwVPE4y/vlcXlMnkUz
n6KTi46tGkiH8A6hkSdEpLLX5nBusdxOlVgKIpVwlB4nKSWBqqlUVEDCN81xs9cxFhTjXcch3IV3
+MSa+HFFiF+FTqpD/RRhUIK6pdah2QLRO4E+xXYtSpFY7aWeZlBIZkSvRUCBYAKIUio6dIhBr3de
JGGtgRlxR5fcKqTEvLPB8WqCx9bXzmFxjirIst/JjFG74YtOHOc2Lk13dfswVidBHG5RzpSGmBdF
g8Bsp/TS6KzRO9Peyle8XEetCsB7yFBxAL0pmnictRoDJysthijiAUu5TLQ6asgPJYVLghyLDY1+
kc3z1HpsndsIBJTuaZv5gvEDav7ae8QW1o3bocB4QKDwFOtCnDtlH47FM53RgVve8WlZ4sl5YVAY
xHqg/CW95wG9+DaCiiWqIExiqAIxRKfaakk9Dnzu5oj8pfgwwsAY4P3+W+riWn37I0aSp1NzLCrD
R1PMSxC6QC7Y5Y6MeulF89oWb/BKyeWY+wdMQnAPa+y5ucGrYYEJs20k9UV9wP9XdpmwTYa9uG7t
asQw2WpUTDRH8jwklPaYyTosHuwy9r7IZKr2Jm/Xz7JwONbTuhrX2KGc5qcR3YPN193cHFDmG9GF
2vsbFxa5iCy9Dnz8ju/+0RimomPcpPffAp4TY1guyEPSKh74/qZTC+643sHNpdN/aX7atTQ/fHYv
ve24Ot/2c517a9UsjY5oeC7MFN+0rtjhbH35aH+xqVqe43tYI8L0tpO6j8ipCQxR72gSMC/+twrW
sB+cfk5svuUmv7pf+H2kTyZLzIJ9bFHXlyJZwp75qBR/A03o1f7Q/+wcYzZwfs8hwIFkb4/BiiMN
oj/RiHvgErHrbXqXoYVKqBQ9UL+u8KOYkcNjgIqs5+iihYXNgIf/uEC4IFIcccvLIiIzuwmAwOIA
XVIoUjBqt+KmYufHOw3OSvfDjAGJsuA0u1ecdPPMjzu1XuRGK9cKmUJJ2vL6WbWuLEtUSMp8S+6r
PWsijMSq+QrvqeztF/hA0h88eOtFDUMk2RS+AjWr7/DFxIvO/Z4HzAmmuZ1nWuzXvUeXTtVXflQn
Tb8ycOgRzGBS8dwBOms0SDky4FLCOJnpKrpNJLMph7MGypbIQufyhbijcHWjW/YaX5lVV4chhC0a
/FBoVpJD4iszh0CrVqnIpNggEUp+xS+6EzxGvyfMyBLVRRJGaUYOdGEoCuT1VG8oiKnFzqH2ojl8
2Pkg+f0VtZE/iPzgL04mw5/mpBPBZAx4bh1MEO925wV3Oleho6431B2YrOqyi/olgF70cCoXTtWN
X1xLdUKtqE7PXij+hdiXlUf8UpGuL4kqNMk/Ze+ZCUB5ut5tKfUmL3kqxp+KnXqijyqesnf8xcpJ
1ZZeWI7GvGi2V8Kr5uK8+QqtbnqVN4gAIt6yzgh5iNeYcTHH+qN5aLMU/JpLg8/nx6TW8MQg+tKq
hXrm0yfmlFd5SnhhHfqOVmc9emEJubHLY808vU8PfdzS3T8ZsZLUS75Mpu/+8R87JttlEURlyJb0
8yMhpXAVEBXIRze3QJF4SM6NzXN0ZcDB3mEWy8uuTJ6NKhEUxg8pxLyEzMV+z/l8xdwmLtjcFG0D
3jA1n7rakHJV9HkgzGiuyLPeTqDWsAhPFfvzq3JJ7WKEO1Lr1GBH1vhBWJKwIFTTihgxg/ylQ77P
K2/f33dzMFd2QeHQ/uwCpOb5l1d9dkqVbh6fyqONnHnv+pgS7y4+U4P5w+dWq5p3t/jbsfOWnRVo
JjYCzMlZ21VYxNEeG/jXvrGvbajYb293zzAGgy3Iel9FA4IbAw5IxfLyNhY+DzBQe2nFgw1PZaYc
SUmVtMikOaKvtpCw4IWVtoQBQij9QD7VrDCJl78uOnqyI1wPycULbteK8m3IZ02pUrddHPo4dr21
/0TYKAEgBsu68gywkBq14qAb3NHJbMwAK3v11unL0q4ZNFPe1RWAngJJLMohQ6+Sp7IOFSXrQa23
HlSY46dZlKoy95H6li9GQVem6rRL7y7GFh/pCMrUoupSHnmVJAP5KZDINDZucXToKkvFY5UMRNWd
wFvlHypZBL1bbj4RpH8i05OEQKpsPb+y0+z4gH/qTOtQj1GPjMUOkoITqSwfGDEDn4aIwrotQbhX
UywzAddNoSPj1W08a44PANTb15Czh0D13TvAYYERtaHnhokjcbGcliIE5rV0h7QpJjFp5SjO3rT3
PitghK/7mp7Y9oicCgyiFxgQQov/yznHsMVqMOAJ4t19LmYH5MdI9B7RCcTIUayQZFxWqXnvkFTQ
dwEtab9mT/g7hyVfG4XET1whNeAf6YeEEGJiir2mXGPAxQqP4FqK1jGf5v8Kn7416+Jxcco3nlXK
OfZsCMFQ2jqg6QBUaKzg5d7dWXvVYczoz6oji2IBy1LxCnyGerug0L8xMAH6Uxs8zVwhUXxJt1Vs
UOUDYA8xS6WyyGoL/iUrzZkqDwFQfX51U1ST0nlgdE66kHmuOrIqOdArKIISyIih8CyIyaYzfPDo
soI/vQdE5v2EtYenRyuH543gKQb9GEzkkljs+RmlQ7UpgZq9NXe3P1xLkV90XLuf9qedTfHWxdGd
kiFuz0grM4Pzzr5YT2u2SdS2XFjReA8ehh1cGl0iBeX/O7ifdAgyk4eEgEG9MC6eXteVVq92J34U
jzTzfz7HRklMq4wzknEo9Te2Ll1/KjCglsU+oKrXeEvtYG38FrFNH4giBuJm4qTIYUq1hfNpx8DD
j+4PnxjwDzo5YXByJQduZ3mvXqZOsOwwslckkWWpJavBY18vXvihWtJljyshwp+Z5ma4nvrhG7Qx
nVbGorGRbZmYpHOhOlyGGoCb6i1PryEfdBoKLD2dXu7/AQDWIBs9dO4eepTVbQKQKO5ae2zubF+g
9oRuzbTLGdRQTCehh+z0CvaykV7F6BnZBcAyf5dSfy7FqtH7F+aZLWwR56DydJ99XcYyUpZaep4c
J3Se7iQwIo6uGurXaKZv3qijssHFr6+zBlQtOS+ezH6wk1GHKmh/12755W5pxfIm0wJDCqEF3Flc
iuugJyApKoG1GAHkOKSzUlQSrow5GLRwIvqRob2vFG+ngJHbAHN6VILC+EzNPB2PVVQe7AJgHeqB
6MRiEI5H0YuiTrTyds3Y3T/9s7wGGbemEl0mJeScZMfT+Zpbk9tiZSeghihfKGS47I1EnwYxlRbq
kgQmnM4vlECrg7KWUxhIKjiCRof+JD4TjaInmsVvU/PwQFk1JuMUHnHzPvBRW2/Gv6Nuk8xVEyD5
QW3CCCBBZONgZJ7g4gJnap8WSMElM0YSRhfT+cEMinzhhz7MOuHrHWzB5dykSpUisIJ1/e+Lxmi9
V9xG20R284hfklc5ff7touOI7KG89eoH+4JcZ+3mV+4beAEWegxujGOmboWLE97Y47CKWLJ9P6az
l50nqPYLLBlQ+LM/uHfJ3Q897sO+0ri5FijWbF0iTrLVuEVFY6OW4YwiqERS+T+azmsrkS2Kol/E
GAIC8kpRFDmDwAsDRAQURLJ+/Z2zqm+jthIqnLDj2mu/dWmYGnCHUyotqVjhKe4WO5KHNBKiDKBh
Go2ILxBHoDC9n31lSoj5U5nVmRHtF9rCf0TpaN4BRm1G7RuB1bhqZTxb9sHFv4tyeycRFjU5TfLo
d61Iiixr6vetToXBl3RottSDTyY+0HgCGeZqve4hL1hH9GyAO7s1RsIagjVXpPUWR3q+mv9OPx7H
EWH+SkyOcQNALZUwsS0ynhBD7SGBEjKaWM1WtmPbuMAps8AKCQ7N37qhxBtpE5drQldhuw+/fR8U
uyRcTzFszISkG8OtMTEVSY0NQF/X+D1kkRvfaYxzZilRN2Sd2DMMFZFZaGK5xhz3SeCa3xhCGEK9
H8DRBI1F71hwQwvCdFcYALaT/1JNzE6i3DYR17ySdnsMKhAK0gaR71U+XBl4pgZyjHVLTpv3/oMq
G071OohNcyBwToTKgTxZkLLiLYlJdubkdNWjrpOGOBhpNtrZU40k7Fu9lsCQshArx1dHbWQA9qpM
/DNBLkD63bYoRSRNb6X5k0ATxI/koKIbrDRxvAwvYbXWxCHCT/jsBaD1rfzRdjSh/cHHmRCtP69v
lSRwZyTqCYJ+hVLSOWFGEyKXmmPIEPKBGyapkTpFzUuE/GGAQiJsj7LEv7yHvwolod3KKm0EshgU
WfNkkmHIcBGGAP9/CBU0N00GrSPiitKJOJumVRuPJDMk0NoMBAvPTtLnMA9pkvQ5l/IfbWD8/w5z
uCvGhSGU+gYP+LGZCFRHQ8Ipe1JroXghHHVCzJs7uhP4dmE1mKE7kThPvKkJfHuKfsJJ41QZP7cu
TE1vHq4a42vQM7nf4+NPXK7i2jyJxVyC42nPEPxSdJyIYUOjlqsLDJCc3F1hixuup6mZDmqsl6pS
jcZLfMhc4vFNWxVFzpqJvzSKYbsE50jogy5TABVpL+zQsKK8LhePqQFuZ87gAfkY/FKm6XV5dsMO
+rWaIfIDgR6lISrw0ndiV0UCgm8XYNV0qWskDXCk4UmhTFOB5T+ksvgJwwa5oe62BUEmTqfFSGbd
4BJZ4hMOHnjQHz08X3vs0HMVMhtPxF94wehoSgPIsJHjw0ePcXsYtSUarCMrDalh1yy1Mfrv3Xy5
+97vD00OopD4UrXnIJcWbo2Eu1Wt6YWmQTIOHHO9uE/IOwWTx8oF3EGicHwFghu1kb7727kszU3e
hCARO3QAhzSg6HcXm9EHhzY6Kt2jObXP2oMYg/waV3xT8xVbQpYK0nkTDvYg2wKxSwhT1VgMc/1C
m9IY8NwSjH1COFSM+8um2lDR3JY623uSq4zPvzQoVj+3DklpXR4mLaV0CUplCN6ARUe8+GlLUcYl
Ntx8r+/YgyD+iJ/yJY2v5xADV1jgGcZt40Oi9kBGDvvkNIfbOgpJrH9cB4S1KNNQPFXUSQMdlMs7
3rkNMsoEgmTtppaVoXfeIInhHEtnCqAhig09Er03mxT5D4WpD2szbD5VHxqQgmQ4gK3GTkxUb/Qj
9IYx0mq0hD60200TDzYHbDMzTQpDaaXMIQ3z0oapLwy+2HaczAfvOkRFohfaSoisJjTsz/27JURw
ExFeYUHFHS9wwcC8YMGeRwKxMUvtzUkE5iOEoNprpydenc541R+r8vd12MpoqfpcShGp7xRec8vv
WWFZeN3XHxgtoe+40i4vW93XDxAvi1BoXSOc+dffd8r5Yfnhm77IWDnU/H3Xr+gP+q4WADNgrtKl
jSqN9rVfrOwmMMZObvQa/3r7neXfpYD9HV0GtNK9dO/tzBZnMNc8kQ9s3mNqzr/mobvEOOvf2yfe
cCHwtsuWvqa4jcdsGc+R911gfm/f20+L3fT+KB9W5/YJmET72D3RTfCn/92/Lp7Xz+v8+rp4WuTH
L+O/4WVoIc9H9YQfeKql3p7Xm9VmdV/k6OSzOvIoMEirl/XLOssMPsqpSXFyXfyOeX2+/qPFxvgE
BnQM9SJgtOfgPi5MMHy/KC/o5uDhge4QnsPh1/A63tEQhT0FFakpmEP3r7zrfvGKj8/+V9fHJ0HL
6+Kzf15wkKef4DAsoFu2/eLb/F5OvR041Gffw30D7dov0pPnHnYbWKSxERGidEvXvmEuXRF2RmvL
MnunxL8kl2LUfMW4CpvdV+shuoCDqPuQY6WS7zxDEWQ+7EIW/UIliLQeLMJ6GzlxDLvXymvYHjWj
PsKACu1piHAgpx4JNQJsRAfquOzZjta30rH6+to20dKuh6zsKad7fftobqXMgAIcUYOQsK/521u+
rADrWwsFQY3Clfpwgk9YxzSOpp950k29yRtf3xRcXAgkQwQet1S0XOo3TOU5/CluliQ9gQAzLMkm
mk4x1ZvNJsGuOcIv7FIUfgtDqrAfAeKwGf31upjI/5KBGJu/XPGiDqJVVCPZP1KAJk8WaXFNIlvN
ayb5TU2LERTWozbfOOkLjHIP5SePga8u2uSWFiPwaqTBRn4WpBdvBzJbD8I6bLqmGbXhxV95s9Pf
CrlJTkrCjFDgKRiZa6wuaCEaX1Fy7Au0qcQKR9j7ixEhAdL/dXjWNyV4UZoks0z5yIyzWNBKdcE9
8QwGdH0RSonyFscUeYu8SSRCdSXik5KwXbwwSveKP6fnZvujS4ywHU7DNsuB4vxRGHAEB+xaNp1D
fX63yYyEcLIwxOoXBnk6bYelZpfRxbEEXpIvwZEznapNTLJyaAbagSHKOSJXyNjV20EbSvD2ukfK
tr2g8RYdYyz55zkuXl+As+kWNEtwFQBy44FBF3ARHOqpXAc20ViMjsxHQN72WBp9BPX2YBdUGe0g
CEMGoMRYMu4cKJnCUZ0Aa0hVfQkC3kXIbDFMMWM9HxClh0CeLhi3EethNCJAC1iVcWduODNwupBF
NYWAIBrBgB6M1j0WAg3fQqY1HARcJQz5uGILz5k85O6dguCDhxywh8BmWIec7wUNceKNpla+lqfT
qXcGWNrGZ5xwxF4K2qM5gGs/3QPpx+jxwsLwEKTpu+pvLRtCBswXp/0tDarrAX2GuA55FFh7Thhb
6gMVwxopRjEiMMP0HktBO9hwR/VpyGtPZTK73EE7ZH1lg+miyZyXSPW2ydZDRcAkPMIppyZ0vR60
p07NlByc02pE+cywNevCDJuMjU6uVgf7jXdOo6gLeQQeX7zqfOkVWdTtEpzq9sEtUlzHb128Q2it
iEpESxEkiDWlGpkInO9X7B+4Jt4QX0W4I94RGfJXIZb+hYAIsgB8UrvapRBlOYqdy33Ufy+0MWeS
iHYxeM+XaSwfGBXr91XEnyMOQnYgLv7jycTywcXXV22S04hQ/RAtlHz0YcIwVkJEHEtsGB8ASw5F
3dHo1X4mZqMFQfDmr0wjqSURJ25CfNZwiP2AJcg1eywuP0JQISSvle7rAWGG/Ooq2rrdRKwVA4y/
bp/s73fgrXq5taVUKn7NSLH0+0psLQcGPmwyUxwTuRq9kYGlxIoPEbY3Dpi42hgyt9jiUlMYKdKq
qP1EWjKcQytjVxnCmMmLfiL+lAmTfp6MQDeFHcLApRjlfhJZ/Kvy9zvP4m87M/NqlziI+qbXw23u
je1YIW0/iFiLABS6rE1WTcgHGdAhxq7jivgnCuUV8EjiWBsSzVpYGmcPKF6Y4A42GIPh97b+BRcV
QzL7g8GGiluvOYnNGRfEuJcMQCvRp+VS4Z6xtslYY5lrxf1Qf+dP6If5y+jbnt+MVbL+fig+8fFZ
7XS70ynE0CBcUQuI1ml7im65hJ81JCKBCyy212hP/KYUMoewhryh8dA/rHyRJcSM/oCaNLH3QL1g
5yVkbwq6Onsd5ARbLkF3CapFJNgO4bsMgAWOv4ogE1AExoZHddXJgk1Oo7GXCkLBJCZvRuZTnOH2
RaZsgCmM6sITkWycYcq+viCfp8UoV8+R+jHQZNyv1m1GzYgtzPLhq0uxZvR6rqD+u83uGWwM1n4F
XwGON9lZDmN2A1OMtPiHQRssmm2iNAtEqJtaXbZw+zebEHJNA0QeQanRAHwyA7Vw6tHD/HigOqDo
4szUlIwWtP82Nol0mDJmljlQjJJnmSCVYiX9AIqhkn1Vy6Hh2sj0gcrkG0rVHdhh1KLiMB0aNOI9
6KWX0k+tPeXkvHtUn8YRuPYjxKwhQMfttqe5gCZlYll+apZdMED3cjPWjt5IrPMZubYGDeqgXede
ODhgbGTxaCqho6oYKY3kw7paoMqm3CcDRlVvBaAofmRinHyy6RLqVW1/16gL0FBZJiS+y1K9gjrN
B/eZrbV+yXUfITg6lPFGjBS/cp5MeXHkjoEeFUdPHUROHwHCxHTh53tvsozq7Wb3Rm0ovC7uV9Kb
cUjblIjHUJLqNiX7h32E44D31CCHQ/eEim5CXK05wJMIjZ+zL9lb+GEWOevu+ChUn0aAPwlFXyOi
/lRhEeJezpBGZrr29GOB/htD1UyLcCPiv4Rq8cQJghgMIOzR6LHUUdxEYszJJfCn1lI0MH55HNRL
WAWe6mOLzYgpEYewtix+wKpiJF8IlHUQ+vJ81GvzPvvvuULpQ+CdgitF6S/TkOl0aVUD+dEPHq++
7189jzmp4Hx7i21kgGq40KcqxJU19cNbbK7WGU/AoynYD2n4VkbIJQ+8uIhhHPzBFyqtAw9SwVQF
46o6r9fWkNRAxBi1zFaZsla6UAoSLs89nKHwl85qxvTjqH78ArkMVsOTq6GMNW8OxQzciTDVEwH0
Y83HbmhuDtxXXZ4qYGKECj/bn4SvSF4RxCkSJjRkaGDlCXjBUz0JYBn2MIVv5WCS2zMoorYyXWSU
PAlPOReNO1znRK3s/iIE0lBSHMYaN37CojFNGkIRUrwSn3kifE4EioCRQUnnlnCsiUtiQjaXV/zH
oUUzX41nEJTQA6zOQLsMLDH1rQYn4UT4MTtSWcYcJ6RsOHhjDEAWSgODl75ODCtYQiU/zFXSeHbg
OroG7cV2Zxgf+RFdaeb3BCzcmseao2PoznuHuIDyklLrfx0tci4FNn7ek/o6PoPrihvzgn4DgOUn
MKoteQcOMVsRT7p8GRnCpiSjCfNdytAjcOcEb7lSYsKnCiNg+I8zcbDe6qfaSw5pbC8+wcTlzGsk
ORhWQYJPEivwOZob2U0sGQ7mrU4YkOFsjItlYqK0DLbxpCHOxoqL4BDQMhHRZJxE/q7WcTxV4Nvu
naLj8lrli63GNutR8UXekBSjLEImHqn4xYdAgP1SOmYacR42iOUJSNiEA2zUtehi6UZ4P6Z21cDb
2GXEVRarMN41OTVfPG01IbFdrgg+CuKrPZq1NuIAL715Wj2Wh6vC2BwGQY9tbxSYzItxXtYJw8XV
s5ri1siGyjkG4NNoTX9mJp+P7VoSsfJHj5pmYoRG6G37AX06LB+EH6nKYVjttxP3ryI5HpAwXYN9
7jkfRLmZC65sLaWro2X7OB8vwXYpJOglbKzGqyrDBfixzGl656rsekYax3jaDLTFkp6Myh8YNoQm
Eu9UDp1DZ+2b+3NDtSb0UIslHi26FGjkEBq9iZhNein1AHlzIet7dd2ro6fX+C80DOgNeiCaKXJj
sHehfaQHR2r2UPq8hWYnNjuCoYemiIMLzbeYojr+Nf2SMmX8G5RCmy6b9Tp/oRcXIfrPT6qV/3BH
8MLivJHqCTckAQpOcUTbcGg2MTGm06aecR4t1g5Rbmg0pom8xyZazYPVGDIwuAZ7DB3TZiLVeymU
GfsxsVa3ARQdJAAUKVAi8je7nc80Wsj8JKo9mdhYDNYQZuMcc/t7FF/zp99P9YkMK3//UK9pWJoo
DIu2/Qf7hHYtJO+1xqyllYcL/nbSg4kYTA7T4n0YxZjdmNwVsr/oJXj8qDPh72fUKpHA56CzhGca
ibtc0lg1fsaU6yYA6bEtFVG6SmrS5CkwuBjvZE0IAho4NnDPxuXOGIqV2qsXZ+sBkgnBWG8rcbsq
/H8mklJ5JvQYMW9riVaIRnvXN0V7YqXiEXB2gFm02aQ9WKwblpgDMWicdy3JrnMTXjmMhngPwyUN
Epcolk7R1A4iKO7eueRDZ1Nj+hShhjOsCgKerJIm1R1bso6Li5XBgZ+6jnaZ0eTr0ZTR38xtscRY
ISRpn8StJ4hOLhC7Hg+iQJKUBFsy/DQzbPHOLLlS65ulPKMDndfS4oom9G3kHYqw2TyaLbPQC6Uw
oDPh0jEn707xNSXRLa4LqsYhA7DseOIOSDFnV5U24RKW3CSzZsjWPzD6ow5vkNkxpqDhPLSq5sY5
aLQkk5/2PkmbLzsCRfiEH2VIzIjTnsk7JqWBbALVjj+yQvqkKjmKFr8QMAllaJbNzbjyZSYFofWL
sJtxM6RrJNek0sn9nKxnEwjJsuNlf6HNdzAZs0AQ4lwpIUNdNCRAY8ImwZBhG40pGEBJQtamaFjO
li0qPsks9lhJgwE7azwpN3gDHxwrJsv0mXRroEsaa5YSa07RryYxKTgzk72rmZOx/fYVnlB2pIKW
E2orqeRz3JV3pnpdQ0I3drOa2xQxbelKQuzB0MTDQjaHAgHEuTUWxyAD2bLGtS8jdWPQSXvX8uLi
XB7nI1WHrLH/uCJ6Qt8qdVmD53NafUmGnrHkNpZMZoGLm/xgCXIV3yGKQa3IMAMXPAwvoEQtp589
1z/6ZkHNytl/2Y8rSrhwpHKx1pvDJ9WDaYhW5HGZJFBiBCVS83/WoQG7j46KA+6Yd0F0R6c485w0
inMoL3RNElnFnaJGFVs5RuLRdcC8IngOkv4aAq1oYJvow1hnqDeSpCZji04hEsc8sTi5ux19Sv9t
M4EhUtxpc0MCxoqIG4GSoNX0EzriSk2Yh1yleuL64j+4B0JIhGPKJ+j/m8CiKyrehrWI4jMcMnlC
RY7gCVc2A1GVOhGOJNuA7dIHAuPmR3Tg50WmL25VeCDj2O17H9nIxiN7a8kR9sFLOIZ/VnmKJb3U
ASfoglDZ1ulSbFaXVqdOOWukkXPQMNBc9wm8kz2n2comc1OoEccQpS7ZgqZlhsNS9xyhRDEdyEyv
GkkGv2PypN9nrSe76onpVezGINMMHPscji/N1V9e0hBj5bMMFjS3QY4eGW7wJ30YHCLVhhTEj4qz
5xx+kp61666Slx1lucQn2sR+CyYVtYCsryogbzQZf3leQ1ewiRle9Qp3BytMXLrFWh0MUNfEAqvo
QMQbViJZ8rEiJVaLd7rW5Fjav6DAkx08iw2iGahppiYx5718xtuCfW0bbCfXkalOzR8WkkYX29Ns
KQY0G9SDOSgIeTeCpjXbh5jGR4jwtG4RgXgu9bcBATHSmERIdFG64HAJAhGjIaTzTrT/9R2HEQ54
fEOD/4bY+kOiW1/MMxGoCJLf2fAd2EmpjxKI3t77wxm5x1OV4NmrqQH8pv6DQk7nDACM4R5PxDph
UlhyH/xhBCjqGtUZEkoa9pG8Q+Jie7hYqSeUIN6X0GZJbKlDkhnTm2GG6rqTCU2bAbF5JY5BZJCc
55thG3CWrKdEEkx4hytqqY1O7IxoGckIgM/9FE1FPt9zxLN2fl17uerxUvoezcfFS4mMbPu2zE/v
rZcpLS9I+00KPTOa/a4soN5FnE0jTSba7UD3rJfxMwBlVShgxxJDLfQMwqfytZ8tg1dtZGJYoktT
FiQwdVvgcfBcuglhmczA/JGDu9LuVzm4WNiYEK2hAVqiVuI2nUoEGwoOBbMkW+DOOqfz7pLYFe43
8iQmBHfVTJCPsrgX2QfxeD+IIsZ/g4fxw272DgOZ5mesIhIxcKklpFOPWoEE3KM2B4GermQnVp5Z
jPoN5v7QPbfNsV0oqw0uwyP5NcD1pE9fwLHempBjcnlsvxiO8gfqq1A5TgvcXpZHarIngyWe/zCk
FxzI1kPN0uZTjTzZqZakt0x3gXanEKUutl6ZFsvA+OQHcl85wga30jO4DVD5BC/a+/aua7u+j/5u
mOoIlc1Hz7G2s6ryWLbPOG7kBBZUa/AtwqKyZ4Qx3G7rp0zAykwQACvcMkMMBQQCKh/XRP4/mtuC
A5yh+ceah8A2wsmZlSZzngIE7cXejHWtLN93fDyOcQ/U7om2ZzqGGGRL5Qqgm2/sJ+eTzUHEGHgY
m4ttRRiNAG4+bpNI7qn7amktL3TNioEyIPpGos3YUCquq4FaE2DtOSosDR4QiCSnKoBSSPxz+IBb
9bP617zVXqhqlOnhkSFDuGWQigzRg5Sg2vRWAVAUrEGXcwcx1SNKCuU3SJT2Cl0lOkhLdgxiddxY
WcEJJhVTH4cnYpGqAHVhGvid+Pex68aNa/U3UL9zTP2yThCeMC684lYV6uPfh2+V+PCxBNU2ZGjR
8Fh7CFbWEkUb+kPXkJrticeJHaWlAGzsQQoMsD13g+3MkK0BKOXFnqATjRkI/hJ5UQCiJE3++9O/
DAwbNEbpLJeeEfZKzk8NQvzy+ztRMhDtRri/iWH7oSQGTDeUusSM6lAiXZzimxPxQHCD1GQaEFpD
67FpdyMygb9pGz3kSokmYOx1ljEhNLpyiEWmFa2Kn7E66DLGPJ7bhyEteDo7mnr8BPdtABD5aZxG
Y+VXxafuId/fpDqHYye3WfwconwfP5eG8yuMFOoEmcGG/gsd2/EgZNsgCFE/NCX/fYqSOmJ7jKgu
ZNVAQwyS0mP9DXXiHyCyHBv+AS5GU1frEE4R4JhkoysaVNjszAtfCTZHGWNHS0HpN+62n3holOuS
a/Z3l4ZLXqVm+FK1rxtwaSJ/yI7D3JuBiznLENII21Z98h8ikStgAap/ULs+alt6btqsEBaCmL0x
17AtLHkIZ9vuT+yEDXYTZJoN+fjcJG/nCjAXf9tGebjTodIFU/MZ/hJlczb1B1xfrCnuCpfeFWkA
7FtX5geohIYNhQsQxj1Kr6aoyAs3oxqvshbCbyjx+vsRtU6D7Ovv6Kd3G1wGqVcfz6PMCPzjiYg6
Nf+kCbAybsH3MbiSynsKjtvy97mUzZTS8dc5X8oQdfwqIdcKBK7guZ2XroQc46872dD1Zx+iA0rP
s5Wk9JFyogSJDocz2ylLMGMXYZkmYy81prsPsTQG2nS0N8OVttx2SzN+52styEmAzGHaGOah/zIO
uKTTJEhXv1iS0rzehLzqwBMejLclm8Z7TxjzMTP0M4cHxM22KqE2PNYqRQLDaip3jWYlWzdxGpQS
GpvGti987xlWt9dfKd/7DZANOjt6OkaTLXJ2n4l+0hbp95ulrjtXCLT4HFsryKn9TCD5wgHRPJJp
PWJSm++2km7bp7L1OgZSXJhQSL7+XhyhdwHKz7KDHZQxyuAM0VGBb9f5LmArSXxKtIbRw21HG+hh
EXSiG/H4wbPC9XEFoRB9NH957gLra6t3QIZi8c4pmcBhXOtX1JtTyFvq9cHAdSXODVWOs9vo0dxZ
8Cihn9gl31Y7rZnborMEIems+AHFKh5QB3mpBJ5pIyGsjAGjg+L9hx2NWmGsXNWCeZIaKMqayGCJ
qPexZaDzQK+gj1/Ge3ZJfiumO4en0y49Hy3RtbGxZVyeCyC2JQK0hS+7qWHn/9NhsYkOQsrtwrVh
QMT+WYEr1zQh08PRdDScUS2bpP7KC/tu0YKEIcY9NSTjVTGhIKBMHKRLNGnj7QUaR+v9EJAAnB7k
2PYPNn8WaJwi2JWyja0syVcRuyOaHbDcUKTUFiW3bzvJH9MQ1Gg5XAhYYgXx5f3Fy47b7BtB0C9n
GDszNEWc+vAzFpphQ03GEhmg0dWAjK0J3LkvLPnEJ54z1RTB2DlYYpqaN4kfIVlU779PflRVsaTB
M9EXZupCP3ZaVygHCfu1N8MTNPBG0Y02H2sQHzS5JOFFcxjvlKuuhkRQUsR0Q1oakxaAaoQ6U9cE
FNH8G9B1BLeXiH+P9iDUDxFUOVHNmXi/YkoPNRnStTr0tIi8sOZcZYao8pGCD1hm40mHnLgUd+1W
FY7c1uVgHRBVRvPn2SGALMXznjFxCFKyO/Rl8W7ZGRoSY2wCnMMGgU5eM9aspk+cq+SwbjKoCcs5
jCU9GDDUuDeNHlegFNLFEjjsAyWPweWB/ZDmFQ4PVPTcqsKr0QAIQTqufgjwryyjj02t2RJLYPgd
8c0T85a+nAId73wtigKuoVUOw8xnkkWtsRwjonAVFC7GYQg4frS5H+IvjQarR++6w/m9ujGuISor
7obY9yRS11iOoH1c4O57AsFtJJ0oNZpKqmdAfAoDlcv7jG7L4gN4G1wX58HeQuah/YfYtHTJBnJV
AgWIA282iGoPzk91U7hvd8jVs7ldU1SmMDyTOJGFPuK+uXCdP6UlvbReyViSdAIZxsr9w41/beqC
eY9ucjQXroRa0N2xVA36HUeAyi+YDeRGeDadOPcbnB63mZ/GTu33xZM/cKq37ElLzjmEKxQWA0uJ
tMe8DJ28viVDWDwEI5w8M01CeRsT6i25SdUKO9H3Lq3owO6wRfpSq4mPs/W9RrOJuCnG13ccgGge
GShWDFF+oqsqbRXLcIjT2sX1bC7TUEB2MK0jdE98Aoyu2hB3Uo8SKaqBNGNFratJOMcOLW4jLgS/
9K1PQSqOkkvH5eLh3Z9IaBmFtSjeYbuVhIPKGWStO9sDDPUNGTbTcjOk85KhlhTcFcev8dajhNxl
1JhtKqwXNpg7DOHIMkbUFjlOvHOYW2HPY3DqARfNlBk8uOPyf1Ri09yICaM6XiULmSN5qwxckc3j
PBLpYrkjpzDM8SWTrsGzn6iVp/1ESs9kb/QGcU7lEAEe7lnlx4nj6YMcadjHYHWSzQQPDQ8RjWG4
UUsEWMmIx3USyeozG6tIZRoYW3fGrNOFKz9ZB8h5QLFxTKG7j2iBWH3pbkffb48GC+sz+oaLqvrz
oC5227ucg9OtQl/BQilNaevAhquY1/kfkMsggwkUuNqxls/kuw13Ewnkgoekgrl0Bo0XWKUu1G6f
N3JdmDxMToe1ieNNAIPpi9vP0KWGyeuzslyarq/qyruIu5xR3+f8F42XsHbiBc3dgPhWWe5jaDer
AbS2ts4fKXGFvhYl6aPGgMXpnJKG4yse60Qmczzj1HoZ8SFFH7GkIvamEKH43rJlr9Vh/0Y3mV/G
D/GOHFoCpiQb0URLJZaAIlUjSeduMXyvDUl3syUIqaJulnoirmglwvuHDk08MkPgLjTvYRxEcIAJ
AH7ydgwJ54DQBvckNnOPCb0P3mzsZ9e1+eqTJ0x6xxgF3g0mky+4jCml3J1KqfG5UqDg+c/65mO1
+BR8RC9yTUPF2X8u/x3U4ggkRdJXOSuMAKgxnTMQT/zmftP6KGKdxrVdSEgSuMylo2qsCKw9XGV8
XpEQB/L5eSTlcSRBkCZIkCbP48r7Ky8TiAQ4cDi2z+CYNQlA0w/01ZIdrPlJDyWOnNCG4+45qUIg
tGAMrurC7crXUREP+xn/5EqRHZbJBumdxaUgME1MaBvM/8INvAbFCukZIj2Qt8qXZhNzi/zxc6h3
w8w3ZvhAiLsaWacskfFXgAp0vUnUkiNUlyI6kYSTVfCuSrcjutYwahJGtsDFss0UZWLlXZNGYNSe
SJ54w3VTJqvtM4hLlA5ibsZGV3rlsAusWVFIJXUNXsczfWrw2HwyOZEi0DlQGRS5snqxkn+fofKU
fUuszeVwOUxXFdDLjvZNLClqG5wAu8wq950uhzVxAD5Y6FiC8c948Nku2/oPrbJ4o14Y+lbtxkNs
nciJPOXjFJDXXIJv/HOemDMY412WfltxMW8eaDubbYNOA9drtxILFS0ySBWoHg4erzn+n32O4t8B
ePRjvwUlyXb2sjl/LOsLYff9qctZEArvVL/XdN3d5XyxP7oEZHiFjdQpVtiUt8bH7PoZzjGEKDqO
w/WG1XU8aR5ixxBqNy7Yr5sYHaM9mYxA4i0rUTLYS9RgWdZvSFm/w5BuATPCItoz26GPNHh7lHJ9
HFfIXaDgpz0ylX4Mk6gfhEw8DNZSmIi9lzd9yRkO44/hDyVPtHiGmaX5WfsBY1kEryVz2w98BM8c
bF5xRN+KEGS9VB6vm0sjDX55Vzl2LmR9L0HxqZTOR8VUsP2t0Yb81nl+rucglZ6dwLj/tLPU19N+
CMd29QHshuJaGiOv9nQo3ldpI//RyCx+cG3nUIZ8NB7Np22ryP5tfjTOH8PMYl8MvroEOTHGm+l0
NzXZUhLMZu6favt+7syP+V+Qm2TLu1u06c5/S1/dA2/rAI4/tUC9t/d/YY6mxme6+X7Ar4glvigM
ybekaOWB8clXnFNTFRaSLDwVQdOkOGzTPNc3uNetn/DRoVaskWrkIQanEzLE4FSL1dxaNh+3Skw/
rgBllNZlnKtmfwo4+anmQ3JhKwAFmg4kpETVu1eXiqIhkpvaHiQLotqFrTdkneyjlKdVmv1MAS2e
Gi8YTToLrBiEjU10UEUU4bwqf1JtpQ+2VwdZ5t7gEGIZ8UI2vHdPCTtSNkwBLRXCireNLfJRp0II
9gkiIC+VD6qFN6UiF1wH6/hSO9+mz2d6DBf66V0rkw0PJ7qXzaHtbM3pFkHPn+7vV/Bs44UnmEJy
NBX9vZb4gip2V/0mb/hVgkpiW9sszs0UAetOLvpY/ayyxKdeQKsX689LaMQ2j2BLJRy0b1IHxAAI
RjPuPS/xEgAViVNJNkK5RJbN0Co/gZdkp7RloR8MOyKi623VFLl08UeZd16pVw6PNEI9dzKlW5Qp
vVTTrUuwF7oupbScy5f2z2rTmAOlqhXrqXqxDtNPsX5vyjH81T+2ARu3t93rrbQrQiAGAfA0pP0q
3Epnfu7hns+FeUzKfqbyufJpWTWeUdin1uZcujaz+zJ/Hf7CC7hM6v0zJbjGbsRr6pJc27i1UD9Q
9zTOVABM1jPfvAKX7Dn+D+qmTPm4SNPw9XkiQ9QTnPUvmIzRHkInjiKC0ZqABAFdbIGrsI0Q8ELw
jmAywAzaCX4/BdZ5AM4BJH7wWaEYFya+IxBuKABmv41DazNLYDv6UXor92Md34KqglT90j5AfLtp
/MDq9AUvMuA/QBv1Qab0GM/hjz7XiusnxurQd7z23WfAhP0XYN1ZsO9HCWFvMdOICPuv9p7i9z6l
wVQm+MS9/IHARu3AfHUafw6fKuJWN/0nzJzgEfLuaf4N9m5Km+nOW8tPNv0LI/VUOQOKnUq1xglh
zOI+p9KlSUElibf1E9/lvxa/QagtJesGrItMt64OIy5rWjC375TfesM2QE8bgknYLugbgGLguRfo
EBP38qNsEzX+ioQ82VhALNIORpB7qTjM0xSKcgoYbokAYWawLVcvH2TfOMh7Acu7ARyIz2NWkyeW
d6Ha28A1fQzia7lC77z+rBhBG+BZYP0RCBKLQ48DCL5O4HO+/ZgmvK72tgPkiFuQJpf74Vlfi/3i
NfreKMOVeG5MmcihxC/FrI1fvBfEPlcxAMqTqsNXlqH2I+Z+2JUunPAU3OAX+wr5Gf3zekm2d+Dv
hvvb+4WhEdKpecjhiQSXsjVT1/tGbvjc+hhDHDhtlNNvqcF2DCUil/hiO+QM63MW/Ji531fS3MpX
WPhhebhuNpSlUHoSnt73kPKW1wzgoXWKdpzUxg/36rFV7MqftZvtQSU9V78ruSDPd7r1FdLJiV0O
K3HlBHEXh4D++O0I1OLtBBNfdIvOA2hKIA58qVy4MXl6D+ELRGoUydgL4tqZl6CLCTPgl764jK9q
qn5rzxu39ld106Dtd1z1QOtmaPEzlVQEEy+cz1ZCnGtPZQp5GFAC4+R+BDI9caxdKOPXqfUNumrz
GTKZ9NMCV8XAQ+4bniKKv5lkuIR5u7U/flvK4+D88u2g/TLnrMbf3t+1lMmVdlmaNs0/QS2lVfkE
GomeFGpg1mjG8SrUzlJxQRQxMmvB1JKkAljHjmcEbZ/BLt/S+Lq16T1B4wOTiyezwYZxjROftCbl
1PJ5fm94IUntSCa+zG8kxg6Z4ft8JSEzBuZX6RXK+04a2/pp3r/sgre/3olQLm0Q+qdqavw8vAOh
xtzPZWqF8IsPX0pft8p3K7972/Zu39Xtcym9rx2rT9MS/XGA/X+lgyI9gXbBdkdbuXnlZ3Kt4Bkc
cKb5O9uKmhSAjm5Uj+Ncd59XWnr4IinCFIR7B5/1XfmAqR6HXbJl4pvqUcHHn99BjpBQ43ApnSiK
oiwDO4nwQwWy2MTm9F2SZaTJhX2Guca9ZbGnHoeVu/v6sYNDiU3mN0GFcE99KK+NfM82hlksl1i6
KN00Stfzxh6m/u/SsKHWOkawOnmI/8V7Y/fS/D7oJKJCJoZ5bU9UkgQFv8LzceG2jGSnG18drEP+
MkmVwt7FKyGi8FH6fJ8T3TVqGz/ikGZin+oAXl5PSx2TVF+LIeH50//Uk+nTvIkMIuB5qsAo3pJX
E6lJNdAZ7Q0TKNT0aAosO9aVO+cQphGof7OX6kt13rCVynPzytLHmq1C1s/jGB9mF95aBwiskxXO
MdkXHC15+RK8NDgPW16lgWZASz1ofC4R1U8NjYFMtygrKaByX31XbCsg+6f/0xBwcLCQwaXo8gSG
yHaGEpTHhc25SI4hgv25ch6qI3x4PD51pPwqWdSqwaTSIRahVaES9HWDIuelf30t0rHgusxfSjR7
eIeNH2uOTotA9KnSS7pJJNo1Bpcj2Bcv1FRJWmn91EsVwVoGAxlfi/eX1Bn405rnl8HTGyUI1DvY
tupYmlLthAbjayTEH0qel6oNIXaMlPLmPszFPJDp1q2XC269eLAhWszAUHrqn/p5pOqmeq1tqv7c
rzbVv8W19sEnsxg4H0f4Q5+a9/gJqhgyTOV3eddwUk/IAaQE7RESGeB4A+vkyq0atHjPa/bOruhq
29Tn6jttk9u4GD1oUpiji5iPXwyTYrTtsn+jc/OrvWv/NH9wI7Zbiv1+K46+mtm5YhGVuaBypmKp
he3u7VaZrv9QqrEfPiAO+eUTX+Nc9FvZLQoR3SshLKHEyDoRitfGUlgWWxd4T85YnVCX0HYq+qj9
0bRsjhF6qGZqTyyCxjVHNGHeLAaHhqURBBwQN9Fn7bT+rNkSLRsd6cSY5mP267LYcz8xJHGs2iNs
tywGRxxFOTvNq9/4P4ls6ATRYP7tdZoYGxlubNP4rbkjCu/2/4Cys4J6YsluWOiopujnBd79wyxW
R1Dqn3pqr6RtxRbpLfH9tfq9zNXODfo68F91vzxDk1oogxrGItYw0bewX8YXVL9QUEhgkCulO/Ys
1PkwN4slXRymhhBC0qHJRkh+U7tigU5SHTldoO4pKplSAfPavJbpKvpgcq/4ghaLFgmOUxDDm8kk
Eg99KxDbybYZPV3lpGD/EwfR9s/X8kvnL/iF9qUQbYc2EPUbingmN8vCzQZbjLJTbGu7ZE/kCRIV
8lTas/socKJw1w4tHsXqpTu2czq48pyWJd9s32OpUD+yeNitMWk0ooQrvFMxZGeXeWwX/oBphewm
FxV4/DEB+4pc+tgNja/WtbHjuzj1YasrbLLo2shi9bWgLWOEUJ+A9ubtjw43qCU9IhQ/GNW5aSBM
jBz2kjk5q6+4NNYi0AtimNZcWXHI+vzDQv/D3oWmFvTWIouVDERX0zK2sb147DphIbjuV4y1AYWW
L1z9Yk2oD/C4WxBbYb0+jDDJINWBfTETNwR1zE1eIq3t/+mCPEIWwYKk5rqSv0dF2BHAoD2FURyK
OFXffNV65Uv9uZQZRBRPvz16sqs6a8nMXcLNgm25TrVuFOBCnte/dtPh51SRYleVbPgK1Q52s222
YHXmocWlFJ+/ngd7lzf2GC1wyvfK40HC5qv28T3ZdubgawjU/NQyR0JCf2y547X6tzr+gSJ1Oc9D
vpyGHrj0QX0AW21SOGYpM3YLRcwUXY2+qjD4VSTloaDLOlVqUWFEDtu4IiWkPaPE8qEVbQWPhvkR
FMp/PYJVv2alcVlccNo3iWEVAwqxvkS9Y5uBILVT2Ef5ApIyW7lfouu9lD0Gz8+70t9n+ZoqOCVA
/p6Bg4MiKUKK8RKmoVjMRem5oF14BIkZo/FTpTyea2ceFZbk7QmImWFdzv6APFOwcq0TrgMMZInJ
ar0CHEqfVQAzXCMVAysytpiPPw3geeMi8QFj5ET1CcjTHBPzcaBNp6QeaPprfKkGB4P1YFAlO1we
MELxQI6mg1WPYgrwN6wudsw0ei5FLxQLfpWiP4riKbljyVolT9wWXBDVSehCEjKYQZ/0Atw377Q8
JS9avm2Cfab8ibCjK2WQvUdsAeoJP4fNvxBVBYMUq57S4EVdlyt2txjmAa4LAJuryMU12T06i9zh
BlzN+zhWbIRCWea4MVPAZOm59D4GV/qoUsBRapGpJvPXUxmyiRb1EX1I2DF8rXsJHV09pNZxG8j/
gVLmoaGg7GD1h2/wwm1Kz7sx1P77+/tL8Kj/QBZ44iw7yh0yDS3bLVI28ZZMWLovcQEht6OJ3fR7
adMRTsn2JU0Cgtd00WOBMKmF70+3UhpSXVhPSr+31hMNae6rdBc5PdsfcW8vxI5XKWL/099diZz4
hrZ1rf5tmKqsNpFciHHftcaaBAErQ0tQpkgEAXPFfCkQAIsb9Ce7/1FZM26UI7EABD/wLH9LAZ+q
fXSok6fNCQ990QblJZlovBqDpLpCoQNWdEw9iYrCh3w249XAMg3KIRH1uSgb5XryfiHXSQ3kwnTb
wHxmCH0r4dEjavJ/fAWZMGg+iYx+0kMzEf3nsnr5EaaDBaYUlZQIMKeh/R9R57WcurYF0S+iCoRI
rygLkaP9QhmMQQQBQsSvv6OlfeoebTjYGKGw1lwzdPcMuaFjqQloMEjKXPNKtB/RPkJ5NLrcY2XY
OBm9IXYpH8zXIk1PbpAV/rWmsbWN3uSk0F8mXlIIeu5rXhPujqGj5Ngy0OvMZZ/bNM6vn2BitKZl
z8ib8mXwimZcrZkCrSFHxvMvQBZMOu8wzTTTclwEd4AydSNYkj0QNseDhQ1hD5reoOSMMP41uldK
EodIQR2eqSTw2w2FiIA0qyonMWmtLbb/hBVbjsILlwY3C1/Ee0Ynq+pumGl8eDSZqD5BvW4FgmVD
QTMvpQR5rUHhCaXHXqTcsd7hbYkGyu+nsCWyNGEMdccDlO5R8K+MsYHRDnAW9uQ2DKiOgnwINj3Y
4/RZ6V/6oI6IJIhTKGLw0Y/N93L4RB0qMlEtzlPYKAKKCqq9bxkQRAQb9YW+TZWCHnGM5LpVcPr8
y0QWGN88gqG4AYcldsqH8DptLtGtpa49VUZRyKe9Pk3ie8AiqQhmC9oNyBzFKrwIMf7frDhyKw8B
yqzdV3hg0YDhTABmnyOSO8HDucVoB8auxG42XOy8D4qyXb0x5UGK6/KWQciAlCbuFe+YSIJVu1d1
puM/uXuDKB92socwbQXaHyOOzrL8bF/IGRBf9pNQPbeaRPa5G65kdzRQ0ySmi5bJ1OEEPuFcjuPF
h2rNJUJDwMEpajgq5RZYJAmpD9CZA2aJW0ilbABuGf9e4goMc8aW8lNFyyKGZI9jll/wJyPNeKW3
mpakMVMov2pcO9VAAAjyrFoIzkabeKFoH6BZ11zQL5zcouR70RLhUlxwoZIfif5J/A/Prn4nb2/2
gS3TdNiXVmgdRDrmh0K1MtxnSEbXNqAVl0D0Rt1GwasGBwNVonciwwH16PKyC0rdgNnIO9SbVK1u
Dhs0Ech/ADcAQTHMRfGgy+SKZXyGRexpod+l4qkKq7nlY13sS6ITdObFzQspDBE63BfVV1GP0D/k
rFffHcC0TFP2op4eXcg2OWkHhsx3l53kU6QomKpqJ8gwqy5wemywQ0mWL9TeKNeUKJ4JL8Hc6682
AxSLFanza5GRKgDiGpha4vLNSIXBvBO5YXUrLhVQmF+zAktD9YqEOqSDb+A9i6Ke35dkA+IEfLlw
m3oAwaQ4peRDXhmHmfCwRTMTJIdZrG2yUmmScvOvUjNofagTa4sahvAPxwlMo2ADDH6kaudGkpno
6ZjtxK852whRmzmsYp4bMOQRwsmQP/Hmb4JIIsl33peOH/g34MDm+ThhJIwIN/Gge/xug9uKBavb
ZpB1Mp9iws5ugWMPXqQbKKsJceGMuBq86OvGTyhkYWmU4RD9A2EHFMAqgCg/YLyrUrJS7cppEgvl
k0M9Ldfq7IgSS7FJiAcXg+/WaZGreU0eJ+xN8ukcyNvRs769fuN/e5dHmMDSdG7Z5NMtj0+ZWxJF
eevtPkjDUSUptbMbWKKT9XlPR1nPxA9oMQepCXOvQWtsNiuVbgOSIZo/JIX4Vqogbb6bJAco//Vo
UnVXKxIyUO9ioBpcZMhgK8wh6IJijDK4ZBCVUGEfXPwN1oZ6KPIOQturdqzMjuZmf5Hje87WaB2B
p+LvGNLSfwi8SBVUAdVUYh+p1Ac0F8dKH+SgwHJwdRf8bbjrH0zMo9jwKs8MEEEacZm58whnsSSr
frmVz6A5K422jecgDaC1CvoCGgyDQUp5M8sTOphX/mvCMyg5JrUk0KwCVZA+2oIN/Xqsjh9yVpw0
B9AfCTLARGLJAdH3areDpT0B0LFYccHU+ZjvMgNmDKXNNouYAM9aQqh1txxjAPuftZECv6VW3kRA
aBFgNQdFjqo9kicnyPkACYbcBhJeB/O5tGeQCxGkgHzUBVytDrZkGXAp7HRVggSb9fclmEbPupU1
kV7mruY+tgrJYgEsEVLUo7UWqvgV1RPbmKmGn3B5t86h1bvUR0kttt5wC2/2zSDcOKfddf0XxxEx
vWYuqaeamETcBUDSyap6K52C14p7kkud6aYoJQg6mxuONhwStdzgCveVHrJtVwrhFYxqEgjCLIzz
kuN6O2IylBB4pR0rigWwOEAjA09G5Vv7CyTMB/WqK639U/eBwwV3pLsNPx2IW6HQAi8EsIWIgbkm
lBcv+EG2uT+RCzAZcRdYE5itGqV7CgRI0lfwFKTMWwgrvFZa+rUOA4bsTs4MIoZZAaEAOs5hIKpi
fXwEHP1S9+Jl9viOg8yYUzWcsAFch4LfuaKFr/nVGjTHaZd18eGBGMY1RN9gUHO8OXydQ1D1DMpw
+JZ6ebd3kIDlOJr92vDEPaDriFRlM5qis0+sz3qdhbhZN1f5hUa3Ps6Wwwyltx0p6fZzS51m1lwt
U+flm6/xc34HlvSkpDKutJsvpwQG+9z2dv0+rdqdVwcnwm+XUBDdjo0FWSW3vjBctEf+zvQ9yYtk
fzxT/HOMhbFIZ0/2lndFuZEtuwfnX2oJKAlJleMCPfnS3o+W9B390NNRzVjzcJhs/vQZUCAhCamN
oJi8Tt6DmmhMPymRplbdFHxI+neoQ3benVPJojrYWVLv6L5Xcf931nSAUlXBVxWQYZI2ZPOXFv4A
7vSPoiyFPvwkD/nUp9OQQwqDBJ1I3GBguUeKh/fMSXmLsm0gvFQaVna3NHrM8/87mFpU2Hje2QDZ
lOceAdONLZGyRqx0Agdh9zE4KBbxzogJDwqIeY4TWM8xPAUsle7m9qbV4y+Zo0ggtTfzr1ioBtxP
iFP8/0h7uvkVCZ459TgllhR3qwlu4oRjFQunKGdx/ZCfQU5E5TkqgqQ5xfQUsXxAxVJNfkxXGb7e
9G82VG0KMRWuisojU0jkEfEgimYoquBL9cS8qdK6cjicRjBa6PyCbArJW/83/MGyIHIUheM8V4Nj
NK9zUadajPgeTBJrEyoyqIVJoyYiKEqQ//UhxA4hklKTGxOzcIRfznzjrfk6jiSaz8lOI6SDu4Yf
NyXO/UObBZ0wvgrH7dcfs6ee4nPJwbQ8nFQaGXHufD9iLeFYqQuUa3DLPuEdXRDWcNojEP0QxDD4
LohzkdFAWAc6mhZLwDejQc6z9vAkPU+CQFwGfOA6/T0vsyuqcxwmnh9HRUPf8A/zSTCskvUS91pp
sS+omBv+SkoxVbrhLNusf6NoGg7h925xmXu9QRRGm1H0M93Pt6CoaUjQh1S3ArvYtMAT9r8TCIoQ
rb9p26rFTY6lB1BHzkru0Mky8U+wH5lnXqJp3f1euRNcJXE9hP3BgGm1k6ejP1z9x/3QO8IYSbwF
/JZY3wAg2Ms36Ep/yGcx/dJaVgCSF3QIYkYB5g9V5wbARkdZOFQFGEG5tjN6VEiSkg3A5WhMTbsZ
SToQtVXn0GVcEwJYoy3qXwQUWn5YmnmzQdSLQ1/DoV8P1h/+poGcEre798UAZ3frWs3fB+qPZtAv
lIAb/1LTVxNZxbimVaeL+rWTd04gPduI1POgAIIIwMCMR2+kIEUz9ekfJWbNFfYMIv199WmnbZ8r
wLMe4g7g8vIsH1qLvi7xG0woACKuCMHcRB57cQtgUcibxWnhyt17Yu31v7VcifALwh58I9eT+/CU
7EiGswsHLd8ReSt6MyHSIh1y/uYyeQlxBtZGwHmWIEhgJ4BriXv3Dkh3oloVCtKmYphaHWgRlCuL
97p+wbHS7S/xtWI2abuxHO94tDq16ATw/jpUDxYkQ0G9brElj3lMq5lSD6167LjusMD4QvBPRhsI
pUL3k5UDev6BpfKEcVQ8BCMv5HzzrrqzjyvC3gfao7RTLkFtIYV3KQJJJ17tFuntC7hPkvAJ7l9r
IQ9CWpxbyJI113AKzvN/HlpR2pO7m3N45JjRy5JFu4/FxMqOpMsvlB/hPx0pEShYzEquGFEzoD6F
MIVog7qT4vO9XEm4KJk32wW7QGgf/WIBTnwXLESOAcPLD9IrogMQbwOwN1mQgSWhnuq9AIzjXAiZ
X4QKanlQwPYFuCtbNJZvn3/w8GjkJ4mZcgOg3ofGSxKaFsn4DXiPIcAMhAkihRgdFEEZxVBbR7YP
zOETjo/km8Xr0ijRpvdp0YzYhmQ2GKA5q7HDwNHE1W70N28r5ot1aBBNGZ/8a8lNYqBCR8/bdyiG
leuIexXuxkCWqLi+2tmc6IPuOWCaALBS+h3Q6gZOLtLATDuylWuy2GulXgSzPAFi0j5euDTaGwsa
nQEIZUpkZvJeDNiGpWxDqTwAsfcpi2iVO6xrbDxTGe8WDFW+u9ELj3nETycP+GGAv47II7J4H58w
YOIGiVsBvogiBlEqOEWX6LPmoiXh9vn3W+6hWyPpQxgpHbJOytOR/mUeG15BWSAiRuha4O+Cul9A
z49WLRDzcSjInjbJTKvauAQlkFnrSrf8XUUswKZPyEKaH2TyfjEeGM7FcCjgN9jcIU4h9qTzTU1Z
GHPUQcCV/N7bswcfEhH9Dj6cwhA3Uk28316a3zlVHNglO1VTbQ03zIGr/GHBzgQ8z7QSKUTyTlLa
gDioRrVFuKqQNTfNqxXmw7DgJ/An4lDqoRmksPq/OaS+ssyU/GrLjWhZ267ErRUuLPEBvedXwzIC
/Ih5xQMIbNoqwimMkENoIgtqFxnKNc5F1Yuebsrv6UqAkpayGyoUgShhOT1Rc8HtoATT8hR7EGmO
9DcqZNGMOsWKI/doDdbsPWNF5/Yrn7LZsAIT8ghGh8+jI9uMQOVL0fg85XeYqYk8aTEv69Z3Dl7V
gM5zcsDN5T0hr8hfaZCNALTjCXkXn9QQYW5ODlU8gXoyuLtBqUfpJi/NFEjRuHuikEgNid7YER+h
Cq8gWYlFnCyLJZi1ishpTQ5r8GA6PGj2VA+2nplPbSFxS30lFkSZoOUPYZD6Lm79sqNEhaJ1ghaf
iAJuI5RG5B5ysgEdqLYb6Ymrd5VipSLEgWElqB+f4oCxbAC0bMEQgQnIvUNcTvgK9LQ5PIJGSYKr
AKq35UHqdw0mX2KhUO6RzfFpCXaBNlnrmYMmtAwZtgcoY2nsa1NXbW1X/zSnn4z/JoTnfze/Rl/R
m18BftC50Wu0lreLLLnxXJ3waDQN1nLn7ejO2uyppa0WVy2jV6ezo8cZvCo1tjl6CbWlxHvPi4fm
V84tAoyJBgNZJZGUyEQzxWjprU3zIreLeQWCCp24yGIbMa2qwa9eSweqzrKNAjyv6RfLw/CUI2OG
kk3GiEKqqnsiwD7JVclIqseHJkuOJpW9lMX85Cs736YFrbgeHBataB15DIW+laqG/9/yeqFMyC2s
O3JA+DpOeTGT5v0xYgGhfpJzbsVMKkRfigzYt46jeeQg8BqwyZhI5T3EXxEdjFV/xXzWD/Iz8iVB
5l5uTY5mpaQsK6Wvk5UQhpWeCX4FyNfeMrqFA1SjAkHtRvlM1VbEW4ADJkMoaHixRonew8LQp3ce
LoKyKf8lnQV40XhVGppFlsBbwuG4ATgQHOZtxIKys1YgvMmjaG3WBys4oyver3BWvC8PRs4TLhNj
rFZQYNSJYtmtjJc/r0Erqk/jeeO3LGjZbX6eVy/tE4Ams11H74VsMHX9rE2BEvM4/Ov85ne8+0sh
Tvb7bXUTD7plx150u6zdyn+WrU9HZLtl6JKO/EYmQSkd3Fv724asJ7KyAN/ykdVZtbsg5Qrp6rsr
mTjsuemZQzEh1cBJayj1vhojogY/riBXU0YD9SrrLHutdwqbTlcEuCbcqszeBzLXhWWuQmP42LrP
MiGagRLCb/QwTEZAppBAbRN5A8KO9XxNmP6y5pjWG11AJVgYk8LJCJCobQDAYnIjHiBUu3BD2h/G
A1w9r53CNMr6UV2ATcM/pUgKB/1K6lNrs8D5p27BryQFwce0ZktCRqUBdhECOy4sDfQKbA5/qyQM
ucacEAa5q/gG7a6PsZb8LvZ2Y+b0K5KIZ74J7REhpXEI/hktIZoY4DJm2hFWWMYe29xvzwMluGXv
KXOIKaDUidiXIKFxLEgPxuDG6FWoxWFNaD2SD83ZcUivtokhP4g5tLc3+UUCPIakOKmCEY5qvhRA
Ruvjifdh4+aCOAiKKLfmQtghjkLCniNtzJOle2hF7x5KHjMxOevfamVR+q0+re0YkCiN73ddGuOC
+qgFPGgV+gYY3a1hLGX86k51UqF/ZLFd7NdA4PPPOHVTaBxi4hsIVzxy9YwHhmj7E/8cg1dOsK+T
MWuSnSr8YvL0M+XS/vOSzyPDyR4Q7CU1YuREcXE+9EiCu1Ndf1wjbV9nsJ7XCaZOY1ZTHOD7ZNk1
unVc7G7i1FfP2D3UAhK7fXN1DPdgFsnozIFo0sGnx0kO6hUHsHbQgtm+tMq9Jt1UwE/OKdiq5Xde
JVbxk0JxHQFIuUnyrmr91wI8KY1sGuNa3xzucaXPfwaNz4uHkXe0E0P9/q+tsaZZQV15Qjcs2q5I
IGrbq6zl5GhRkiOEfy4rpdX0CctG4UbRQV39clpj+WoS2ina/gp9Uxmw8lA0vvmNAIRvQ6ey5xZh
QZrEgaWoGpwx03QSgf+smPGtWd0Y87hOUOff/0IEqtoomtilecJN7JxIIZXt13ibtrNxa1UC93yx
W+4LdEhw+DbPEa0Wi7ErZ0NFtzhP7PE6fGJgcIxlF2VUZUj1WqNbXsqRIsjOJWIHJgjBHk03qhhY
JwIjia7kukcE38SPDF4cd6xpEVgycCdy8+UnYjWhGRcFH6nHyP5oCMjBRT2IBoIKyBRIUB3HXMY/
D4yT6ZUo1Kk4VOQHYGQgLKquNap/S7dCzaQfRDV6/85N4rdFDp5wl9VCB/qt2HWFpyVTwEn5xAz9
+svLfNyNBmkpjMFmgg+vNDYu8S7XzuE85KzeKGlNmMaTmxeoKcqErL9YTey2aHf9Qa/i416i+IcG
sDpSbaJUb0dmKKmDN0OoIE8bFHMho/oE3IoZb+1ssCN0pv1qe3XzSO+ivrGq8Fr/9NU6SXzmPvHb
wz70jLwnDs1+u7qiBnvX3NJqcOqVrXoo3lUxZMvsUuH1Si3ddtY9Lz5ozRMTjcQxZlRhlbZzWKWy
wBFIHkck3+NEijvxSHyxtGg1sdj60sioctBae5XGztPEdp4uts9DBeVc1+DVUbeZQ7dJaSjuiu3X
XUZGsIxE8b+s6DZKLWZw7MQRCwaQgDh4ha8wDsx+nZ4OtSFIsBzCd452s2PqPe/WjlxIO5meSAof
4FrgpKb+A2Txu10ft6ZbMGsA79K3U35U2q+Ss+/x5gtbhgsDZP3qv1h79tYFyhl9FfbOuz1/sEgy
GtmEiVKogIus5jlFMVYCSwoqofMzTSYkzJuDCm6AywnQRMaJY5oDmrSzhjFEjn6hLL0GuQayBnUD
a1bql/qnH3HsdVsuwdK709ocNVuEH+phg9jsv/xBjQzD1s9v+A2WqQarbpgofGI3Fy4VjthJLHn5
erIkqomqy9ZrUUZYRaK5l0im+eMu+ShyFOqqLpGJlG+WOb4P9ZwFsd8ySGLozqqJpD4ht0EdldT9
SM+yYMeJzN2ehAiGkDGghsSkRtihXl2CO3UlzkNnoXBBZuDWE94AZ+vaTibK40kGmEJG3K+0vOu+
J+rhoWm3Fswa6U8ZVhbIrX3RKkQnqsGFFcKcMOvoUhytZETOXOVD7/1XEGHJfsjjlWd5wLAXfrzZ
Iy3WNnr6CTf7NG8S2t7zP9H/1dpLNCAcbD4u3VutBIVAFzZbTFvp9HLddehEaU8Piq5uAOUT5mJR
ueHUCE/Bww3Pb+81L43242bJrxK41CT6UmPsrOKwlkKux4AgR3JHBUnZM3oo/1aiV6D1UImiYsuC
42/Nzcivws7kxURjoMguaerRLJD1R2k41Edl0+5cPHmBH55lk1aF5qamu0yLPEy5rgKwgH4iRgcW
6QuD/wal/4S6gfdf+Nmi+cm6KtUixw+kVT6yeJeYhAbAc0gYqLgpJir5JV/tXY+I5OhrdBMW71Ca
daWx/AKthC8GUBEv6GJKz+SCwSs2wzO8Zlf+hAy5DLu2FrV0KR5ohxpDGib5OOCd3GShVYPRqkBl
qyDeTepEYHlWJi6uerTKTRTWRNtKHUAVk+RKTfkVy5NkBDepC5gJQt1YJFU1ors51X5jfHU+tBgr
yKrSB4t/Xu4R6SCJVDydLbICaFNxJLq2RX7yRmBAsMGxvXAAlZ/QBlI0fE4F6JdgEgc8lPLMlRXz
OpUvKVUmHalykcoaCgzBeJPd1jonHpoEkZBECovHMTgG9INstTPDroE8Ja/4+oVY7LRWJwlRiXOp
r+cKkCt4+aepHFx9RfFFOL1jRd9XS7pTOgTaV9sf2M23aTJW+wAdHGv/ULAcveLAUGdVtabwMyn+
UZ/Wqd1IXKkbqE5Ue9Te0A3/ZgXFHVDW8jFXiwY5zw0WT3njeh6gm3dzB3Gkgm7Duq1zaDUQ2yLX
IlRrCMRGhpdiD3WMS9quembiQhOszDktlZUBI5E05ShiEsY6atSNbIlWqCVpI+sZmW1gOUgw9oKD
d6MHU4Wcgdlw0o7WHJF3lS4SZTym/BhzKGSALg41D1tg7dQxxhe4qCaYAv2BGOXKQjSDJh9dBuAZ
jC/lLYrMjv5/IMujTXJL+r8yPuQISUYp06LvUhYQJyJn5VM+IOEh9AR8Dk6IqIk3ctr6miO52kvo
hFyC6lCrD6VRWhsoHSVY0gU4jpDKXCMuj8TfB9QOaMoJXBhAWaOXUXmuByUOr9ioPuC5EaX4WtUJ
V/59EwfDUZJ/YTkjf0INEYKZU2mQUVE+pQXaIgZgFnv7eaVXp8hBEysOOE+oxVw4NV1Kqe7GVF2F
GBIYA7KduViuBd0TO7Fq1QFXRWn7bQtEqYNvtsuiDZJ3Va7KoOlSccZKxOmUhYba9SgSq0As9L1y
dNwfAQYJFQVFJvNzsg5dg2xmh4TQoXtZcXf8x1zt2ZT/K+6aKsEvC8oQUaf2qqPMmRMhMBVPP0Xe
nDIMSAZywQDt82EhkAMVg3yACLZS3EoNbyWvFITqlabUSm01JoK4Fbee68lNpGOdcFmDCAYHsG2V
/SICYDWoKC8usxMXqxqegjvwszvvKsEohuGJ0cWLIp+otk0CLQKBzQFXPAuBTCehZTulhGmZJ+tN
UgwlNM+Indd39n2G2txvbIMjeYPZ9bd1su+gu0flnbPsX3ppYwFMondo+oeTdaxBd7olX+kb7QrP
QOO3f4quy5BX+8R7lsLSu30dmIgALdsNjBkQnO6pDko87SyjY7ndfFr7CzoFT9IAwJuSQQtXvBo1
4WFS6QnjRWVz9O+AZA8o7baIgptOvIV9+wzugTiXb2D7GhycC+NBJ/YjrpxA1IIfixx0GQo2d7Cz
Lg/P8E3fyDdBrEEmu+b8kBPxDi4b3FHKnyK3JV1hb1Uwv9Avir4adI5RPmE5oBok3MeJjn3Q9/PW
hlCQ2R6+bnWhJnHA/TTpy2qW2s2B8O8a5ZrA/0J86QQUml4CYR1CUBJqDquex2C28yRnIciAEhMC
IkX/RCVCcXVJrBaTCjARmyaTNsZoeF4A5/Tu5J5T6CYCWGWQGwqKQxnKg7ayWxrubvkPLa/yV3ZP
gSCyT8grT7c5Fk/lYz2cC0o6Pw9YLTVyL4eg9A19IjzwOEV13OcX2BlZWj22ExEoQNiGGSxHCt1U
qjVvWhyT9H00Y2rD8voJL24/u/NVgHpxvKthsW+BMO5uxbsuIOHFXCTZVE0jwcWWbsuSG79fVXvV
njCMW6/mVNE8IUnecOp2BQaeeP56LRiRtpYFH4+uzrjjRnDpKCQwAxNTBtY57aSdHQDPrn5TwzUh
KuxRT8XhcMpf+oKG9eGLdvMlEC+MFpl2PXRYQt4o36PUsm52Mac/9K3WO/pZvzlvVCM8kGoTBAEz
IlAURoeH/H8Zpy2mR50gyY5bkhbRRUlpSFnLN92kl6NuxAKu6+4IwqwBL1tIPA70YppzMSoAeWGT
MM6P0KPEXtH2jAxX3GyxqAuke7MjMoToD+JzZtPlDXx5uWN0dk6dceicdgA1DH42OneUNqCDapYc
nX1Of0qBSYuweoGgrg0yMhlrYUeEHrnPj1O5fSK4L8k2fAa1ifzlOxe/e7Hfo4uduWcyF4X+ojE0
hjen+a0UbEIqmHDcqiNR0Nq1z+ie+mWvRLaoeKR2HV+qac1+4Wwqk3Gxyz12xe4+42StHeuxnMp/
zLZ2AzkH3/xeTjO3qX67ci2l5PVLzSvHWgNXlaUQBJ/cL9kFMg/OsXebZMOT+/z9TMt+AjkEGOUN
gnlj8OycbzAzyk23YtrPzr5mlwbvs10lkqfh8M69wEostZOQnoRuyXTfNye3eEenNquSdzOG9RY1
i08PkY5KJo3O8ERlJqZZ5L5PD6m8GDjaczi+WbMaF6c5oOJ4Jhta6qWdGsJavSaL9BO5BNM20O0F
R4/t3Jr2MnbqhnWg/Hp0H6XBHoLVfVoeG4SliGJhcBmst3Y6Wp6sJ6xi00+9crN9KNtmBe2IuP8E
pb5rV6bXoOleehlURSjFMI8hOR0mx9Io6S6RK9gAB2qSJfGqvx9W9Gd7N6zhqH8WZeY3VYPO4+k3
gLiBkyOQ/JQsApbSCJgky1rTxe5dx6XeA4b5b3Z367931rwtoOQtlDfzFzPGjLz4GVM182G+kZBx
srNtfl3meAtTc7CdVkfVnuYHyd8XHoKQNMBWPhiU6O7KUYlwVEYjXEK5cCRgyNiTP7paKqWORick
eZjvmOLLvDwo9/ez5+K92P2co1KN0tzNjbHXTGQK/KfpdXr6fk7T8XVY7tZIedYiWnGikLxb7Bbp
+Dy8jPW8X+/X6Vf9J/3dfZUWz58722mEfuVxcKMd5ysQzPQaGtPbd2v13jwZTdPgNKzOD9+f1Xlz
2hw22SpbbTfmV7JK5rmNuvhp5yBkXbld6qnUDIUFO2/a4g/H2MYaqLAT2LAW1A7TNaA7ne2m/+pe
+1Wzfe1fx88D/bD6rbu9BULdNTt6PLp1X9vLa/pCr7+xH//ZE5ngFLc0dW7QJKtQHMX7MxCe+NBa
D2IAdPLrIBldJ8s16LPs2L6RwKMdGH4VDTGNvo5Npjj2Usp81W079Wu9pJNA9hK1N849eYqPYaWD
5hXAXem6mEiyaGEqg/utL1roTjx+SghK1NA96T2je7D397DZb8G+t+vhQ4AbiifpLJtJQOHYO/bu
UdJDhcE5fZnuE2dOq4wRpAyoOs/MGmxy3H1hCUeNkTnQUnngEGXSJQeTUrbdcsDaTDsOPuEuZ3xe
ZpeZvugw2Y3iwZ7Hsl8JP+ErZZA83ewv+xMNTd47GVPZeP8zp7FR3iCWsIGiJVMZSKPyoh9Yz7cu
zGfSUoPyQEv0cVVnpEuSNWWcZ6d8UVK9Q22AVdi8ekrIkd4ifJIHIHl3pD7/6qG6Run5ihb0vRd3
ruG7e+nfp/Adxrv+ctAc1AetXh1f3RzkN8B/sEqL7Kj01nbSGraGy/6elpV76K07tlJ31ztFVaCP
ik/kI2iTd7Cvt7d44oaXGt3Gsb1vLhp/n4r/rrK8TM82cC64U+oXSm9CtMY06VQ54ULMlehjGezu
3XhYmd+md6LAy1gasTXaRo3fW0vzR4ddWX3m581j3srvkDkgUlChWAXeii9p8Quy4IK5qzxskvwS
hvUKz/zEPYYZC9VVabwzRF18iLSdXK1WxcNbeW897NAH12OUeUi0mO1nyaqj19E5uE1yclRY8fTM
8fLsiwIIeyE0/HLnjrdOks6+fD8plR4Gjw2rJO+WyLRh7w7tGNi5/axYadMxb530acUrpPObVv0Q
lirtMrF/wy9VnSVJBMohNStB+cZPDfcK09P0zaXNT7MmbsOdQu/SIrlXSfysZZ+p+30jp7IoL65B
AgoJWp+XHdoc+IcCYrhFZyJ8oALnnfrnvVu5onUBcxE8Z3+5ql+dJDyGSVg7W4aBaLJd+UkBQeD9
QxAx/CRkGW/WvIRAfp5MOX8z69WoxN2sz9M3OmbW5gSXlDUm9475ts/l9t0MxhkhkFWutpeTPQHP
3voYTPxKp9Y7m4NrzZLHPtie3dZPdVjdWWnDTlCJapWspH/1avOKn+7oBAyjoNqpzqvzV+o1bqCi
hUSShC1JtmQgEJMSecAxZubsNbmN7qPTqa2RTVO3cTKuzOPvz/w6RaqJ9WS6b7YJyZlRtA9zW3OS
Xdo77cRS5Fr4kgp/qsbiIAa+dq4g0qy1y0D8gEenzuyojWo9MsIeOI203ZieFze31G32NRWW/XNw
zc1qFZgGDi1ubWOY5W5y4YPJXhJk/jS8MgDdsmtgt5B5KWG6ShpuJiIbO2jvYlFDChV93oyhzn/Y
5HuJYFa4HLhuzXURkym+hUIENpXBX3LSufl1N1mGFJCSyGhhq46dK8ATWegtSZfwzOI2WO7ssmll
y3Pnfm76T/JVO2adgCDyJdnB7BHiElupH1tlkBf7v8QHS+7eXBNTOV/v2msQzAdwG4/w7qK9BBc9
c5p9Bd6CuBP1t7wLHZFAXoY6AWo/NERaQmnVycAPhh/r6npdA0XnuxGyQmcSK3godi00+3eicdLb
fAugz5Y1kO/vBXBSO1Lj3QZb5q2MbtWrEBjCnh7NkSZAJGfBcl4JFVIoVFFu4vlPloALttjjWTiH
gVa+nV/y6jxnvfuYAf7YsLryefs0EatPiG3WJ6E9CMdUSz1TrMUkOedcjTTrKJvBStFJczsikTE5
3LJ+BtvLAUMNCqfIH6kRsEJm7VlcaWUcqMEPdj6r6JNApuYZa5G3T4EEjrh0P2VXMkGIA7DaFmzy
5xI4W4s0a1uDVhZSWaML6yR0/yCO9u92HJX72qrdJqx/xTDFGai88eKIt1Pjqzn5jKrdB7FX9obc
qCpGBfEAgjGW7tlutp99eC8OztGHmEqc8hPCDxUwRZI8qPxpqVXo8IyqENWpY+YxsxC3Un6QxgW6
3GjJmC7ehbvkfKtkNo699Cf90ZURtrxsV3jAU3f/uypSbr3y2M0U4T2sE20+7/AtC09Fw6Tk7Xzd
NVFun8E7QEOjI5WI6rQ8eQwl0fTpnghbhFnn+60etwyVEkEuleUjYdI/MLsFllt+YRCgP7zmLzxy
2APaqqsDAp/wBXhIhxsUl0gpOXio0M2r/ztGhbUKpZjOi0Z+x6shZItzoAzKKaiECnKVhtIpFZk8
I6hPHnJXKcbk0XVleHMVpxarplbOJ5tyfHdoAQjG5O5Fy0Gtj9kszKiOKYUEiV0Ejko3RJEbRDgU
/4iQ1bqBTNclxDTd2HMRBhZrchHs5QEdgdtyLrdM6hnSwUjDZadFAaHE4tL0j7h4z9/n74UevvxY
9y9h8bj3K11tn24aGuRBO/UOzmI/GSbD41AjuojgmY/efY3IRCRa4ykqdSvoWihCb3gRrnK31CV3
hjrr+sDIquQX7BqdA0lm3KIbmbTZfvSYHUfH0W1yn0jc49FrulUyMRIqOrufDZkXVJOQD0tJOe5H
58lxlIzOA/Q0uPvyZpFoc65oTJxdrWtGJ+2WO5du3E+QO9h3JbBWg4m/RCIKyRO2O3JODfjCFcT6
axZYrA417E4DLTVRzTM2JX9SyJMkf9y3DyG7FFy8ch70ipF+DItUgaSuT5aLN/NgXGnEvTpaSU7k
dzJSBSb5A7R+BvXJp1ePnoOlj25BHGXhi9FQHm+d+p70zDlP0Szx8CR7DH6t/xJFZjcGaTbYjXdj
PLyNSsEy8Mp1Pqgkap7uPxblKsot+DPKiFTCW6TFRsuN1Js0gzQzzySz8O2368/G9I+hdTCsY/jo
VhkEnSSEFYpaXLOThncyY+THokbIdcbju/G8HRwm5HxGB2xXKWy6R7/pmtFHw2J47Z/7MQa0X+7s
Q13ycmcXHhJ421wqgkaCRHIBc/wFFGJcZvEk7ZXCtPeOEm72dfKZXScsiKfMqf3FX9p3XSk2PiuF
toJV8oRQghiX9MkaFKSlYMB9jfvayvP9d3luzLMp0mEQRwrdBum9VFiBFKkX4/SAW3mdfuav+fJL
EVS6uqyUWBatyyAkfiGrIo/6Mm85eMOj6p40fboipxtvLqvqSBD5YnIXGalW900keKVBwk/2l/6V
1+X142/Xk7N8i2QmNSzNSMIyyn4QLSPOYfgfMrYJLG9yI+HDe3xLMYXk5G1QZpFhGGu8P7wzqnOS
8ij7u3AXMlg7dx6NoArgnZHLeO7iKxb/mrQLawyavdagMeDB9emXBnGfocrVTz0SNu00BD3AiN53
thxWY1ZDAk2zpZgxJ/vCKBd7ZYtsCelLLVRazbUgvvBrlAIsdE60SjXXDa80lH7Gw8kO83ocmb/n
+zBuecePQ6h3QY8yrJQpSe1/G4sza2p1eDr6jXUF5Y271That8SjKh1jGSvtR9lOnu6Hu4SM5zZs
BjE4hyaVkhyMmRcy1INC5SHCBP8NEfO6tVRcq85Vzb960rZPcnBAlQYYd++CsuwJIL/pGPnjMTHy
Vxd+K2i/RG4JuXxR3nbMXIV8SvjJbypjwfV4Dt792oFCO9FtsTRRIqGyMXjgHQAt4380W4o9igBr
EeZxWOrjh4UoD8UU+BWbEqQLYhsqRIQ3DlgU/sVtLHlnA/eC1d9IfQzih4zzu119WxW0vRhFlAT+
Tjuq/ZT6IRea2IbvFjVPei9NmmMGG8DgC8IB4LqW/UVMmhViRc09zZbDxjg5fzXfzg1E680+fNrE
Fi0uN9XEC6iLp2VC5qj0y57ZpRzaPYCkrC+dB1mu+19lH9WHasJ6pL4HjJvtmW/89XcZNLUex0VK
rqxJTV+oVoGU1K01gw74sbNJQVG8BE1gA8eJavHXn1vNLRPmZKPHzj5OtqPjhPYSo2Yo0sWSDjtF
VV91/Uu07Eqb9xihzQtQkK5D/6qNR46qAAgsvXooCEONqnTLreENJWTAFDzH4H0ZOoOSZco1w+Kq
OqDNCMgosPye13iycorrkTnZze9fxa8y+xIlkTms9J8gOofgSvvN7pJNVc4zASw4sof7ZGl1amCZ
BLQSAUO4KeAUj/ZtdqI7mjDhNQKSil2jHdXhXxOGF72sHv3lTD0aKIPW3JWUmaV7oEIkJAAsj1Ia
pD2QejstynjjrJpr9HCpE6DmDStZngi8EZ6VYiJHEnfLT/LPcVcnWSSgBTN+uKoR74LUfcPWAYfF
7c5s8GPug4t5oAtH454DON9WEt3DQwrM90iVedlNom1PjWh0UqqIq7vMHzOzFbcbjFfIqifrDsCK
5hJEm4vzj1gZrTakbWAUAtZB/eSONylICzZSdW8AR8A4zURHUUE6p8eorJyXJORYISpB2kLFMWW1
E2IN6V+8RnKSiqQ/eU7K1oTDUFg+gC2Eo1WJO8nHxJt7c/27/mmEJDFAXMMTyEQ9c6vUyx9Ar4vb
xMDkRh0ngiSchMUAVKEEcwv6QcMuRXv4Sk0AxmbXYPa0xipoJ8GNrCv5KkqFf8CYWuvnjC4ys+Rh
faJTAm7kMtH2niWDR9BgIDbcBziVjMZfafAAQWPQp0KT6AXuQFvR6gfR6Dqj3AD5om1P9byopmu0
ZbSVFjwPDHVO0xFEMeUKU4iH4ataegHxkFS2CEjLUHibqn2CrJTgHoqcpO0JnvjR/wQQE6yEmrly
aCoQaiObKwFchpEqqcpoCVlPdcRXXaHBHVCIxdKGE6niz/x/RJ3plqJs06yPyLUUBfQv4gQ4z/5x
lVYXOCAOOODRf1fA8+7dlHZ1teUA95AZGRH53AMuQNTo6zj7X2om6PHBXfk9lUVqPS4ejkwsnC0V
lD8kbCSSWkpb4dxa19ev3XYd//vsvhy3fzKxFuIlkr6wqpx0AoE9wdvm6tRifdk9a2KOrEGVm9jx
JnR5sUULwP7eltaoOPAfyK/0q32hhSDkz8zTYN72P/sT5RE4Ha+2Fidde53YrKkTTioFqZilrVke
v1EvpVQU1IqUF+8U3E4tazoK7ofYH2/ILBmMofOoJJ8FfXuCa3YciWWSk0UbQ3V7EuEM3hSLBHT4
sTWGRjk0xtK6pcxOeB3nZvnsmjfX2txdo7PdFDQTg7XuztuQnZmqDilrLWb+C03qKkQh/vG/+Skm
ayLij0hMIuQZqKYb7fPe7r7Bmosj6wvgAwghadCsK2ae+H+rjfz6c9JNuHyHDtWVao+/G5A3o07o
SoyrcAlvbGyPwhH5aLMMvpUrfqncXDAQk//rA3tXDIdzs2FUBxiWKsB++ly4iTWQakHL0OGv1DUx
VO7GxNXYsHYKk2NjYgflwXf4HYaL+ua7P/xUVxabQeiH/tZjydkiJP8EpVX0G/2W9sbf5fVfy7os
c/hqDBt02B7Wx8miCv9mag9hMabP5gHSDRd4u6lv7qv7Sk/93Se2+91fghj6FzPvDGXmHtBvHOrZ
GOOqfp0tx6S6Ey8tcgPs5T6j07FZnpizxNdR7YmNJZ0jBOW+OdoOaPHS3/Ive1ad1efXlbUpwY3A
55idHCt6WO2mk9CS2xzpiJef9Sm/3bq3Li8UsYvS2iLnwF2D5NZ8sc7BlA+711lIzgdGu/VeuIBX
3Gygxa/Oyiwmkjqoi+L2brEuQcs5ByX/4T3pxwS5SsRLrY9al0XT18S4MsJuLe2dd5a0Kx7S2si0
MGoXK02LpanB3yITGTxRzdPqIzYwKqi8kCyyJe0A4JDqFrJ+F9uRtDQqJKNno8wQo+L/HNr3R3Ob
tNPdizLEKYcotEfpEKPSpPBqjPAkBPFHLcNylDPvREN8t4yOxVz47LebY+9Qz8m1FcbHZ1hmMJXa
UMLdeHfaSQRz7DSI/XWTFEamgOLKVXr3o1NcMLNXRszhx8vT0p59Ru9xwnqR8BIpUi91t1GlMOLs
YWTeL49NHHsPixOTjd5+nOt6Pia0M7Lnb/vh4AJPUWdIbMV7T+JJm3n3hi0Xe2bXpGVsfpZYla+9
xtCEsEXLMOaw1vYa5xWLBEZH7zA4DPLBa3WORr4eaVVSHzLMvdmzNMsVWpVw8KvMcw+/PvwBZbC4
eSv7DKfHeTQvzWoTnQeGEqXmgdGv9S3eMkQxjiutIVM2IMH92orU6UuWETouvRNvQX2O9L9VbOdF
tRSxs54vWY9crST1XKlLCLEhRvSv7r29/Ukop1q8QnVoMWnE+hL57NqjazgdLStB3I2BKOwlUXhe
QEOeAprMQLM6kJt/pFGVTrbgUKp7pqhyUpV9/ZdfGmi0CGt9EcApnMdgFso2PIbulmXg9MD1/jh6
0aas7l1GyeQ6qgY3RIr/G5uANcA30NpYDyEmcoVO3dB/0ceRMtqMHqPz0jLZVEj5XrvTP2t9mIdz
c6KaIPsYcCIYGEYAIlIVOYDxazfFL6LSNGrQ87ShAzgmTxQpzmsnzQv4ZPenOXVWEYdTv8GoRkSy
bOR8JFEPcCFAC8EX01OkTfEWtfMgGhL1UYVlourBhwYyVBMgQoojKs2Rvq/ysyOKsc/IQNTs/SYt
RI5S5eiySF8pFUJBjTxCgtWh2E00/uSn/FcaKlhSe3ARrs/wGMUw17qHCEfCCH1rYCXJAD0zTAmi
1PmzMTwNSsMUp/a9rplcPRTZajmooH+2YDWe0fadOFQW00FEWv/FI45PDxVChzgTl+49xL3H6CnA
hbBChr0uilcpq4OuukxAhKVitIAgVThrrq0Rd0+EfoB+kQe5o3mhn9A8Ekcv1iDx2TECBor9dOFs
U7ayB4f+dladVCaVQTYi2u8S7XMIZpOJsg5oIVxPoHEAmi4Xr3Mkt1XDCZYz7Eikx9Y41NMRdQ/K
IwZAkIGnwtYCbdbxzcE94VaC+21PkP2pFpQe7TqgVvAI4soIm3iwkTdOscLE3qu0dcSy9U2poIHB
n1Cv/b/ZBHkMGlMpUN4/UpNLLV6oxisBnRtmp8l1Rui30C2ZxJOieazqwqfu6/fTM34qXI9qcPLL
/Xf/grgYKiPnVFdDBLmc2tKPFqWNDoosGfCuNYU0s3quatPv+OLXWY6lUlSardsHUEniTWzVGK9F
/nxVI0GvWMjvvvVr/JZ+jF/rN5zbk5TKW7oE21pSHOf6HuDOvYgTq+Obq7Jho6/b649670d36d+S
cxiYfbufgAlinO/deiZnNuzBLHwB5r/bou8A/vuq2GuGKkWLVw9C0Gx//0tBV+5/xWeIFt9xsjJm
HVy218cdhVj2GEpi9uD2ArdhanMYTF71idCoorGTe2M3v22bISWpt8M9UjhjwjH4jmr9N5Fjg32e
9p9kFd99fVMeZ+MXK9Swtqlt0n26T/5umVMzqYc5ZsO5GrSkY6YE0ShldTpNksF5dBu8IFaXHXur
Vj3zKoUuC53wcbTCuRyrwqdfgv+A1lOHjG5rk8pIbyH22Yx0fOB7sqcjwPSsfpI5ddZ25dp3KCjP
ZiMoBWWsokaNmd66PfuOssl7/J1+RmWs6XHa7GHnj5tuAxcWhWdP5KRR/wGuac9Oy+rsOyW8VHB8
Jb/M76M7rF4L8092R3jGo8o6+hf9+x5dg94Sy9LsUqL5gxOBZFWgVR9hh9IQNes0CMlTHE+Ozgsy
CWqX/Gv7dYwMgDXqfNe3rqBUHZ+qU2YZ0027sY4zVOX+d1ghOJYOQBGKMnwJDb6Ef7lsg5yaQ9pR
f/EnkeUbctGxVffFPQLW+hd5mLOOZdJa9oG62CwPQ6g1BxxkdtzJiabU05nA0hpxrPwuJYm1JoyC
728Utp7XZgWqD3D44NeuUrWWRutjBzgJW5mbvp3ju8nnqVH2rfjhLn06pSeKqIQk+0L+VocCXuS2
DzQwuAH2b30gryNeStt1ukyX9XUyl0MRbYapOmKpjlJAAiTpCiS4UkYikbDaoRdPJY2BgjRl8Za8
M8Go1dnDBtaz83iyNmDEcKsNkOVyA1ohthF5qUwOTHZD4HFvK2K64auMELhbpg0ACCCwogG+JzVJ
CYsFKVbnWNP84NZCcJ/bJSu0R4W8xquWqFcRhoT0Sk7VcToefNQltFcm5UAoh6RKAZBCoMRTelrB
9SLfH9i/CRoJR4ebX7UxtiZglA+fuy9wUVejMd6BuY9MojjhuBg1D/HGxP8/54MVJsUPX7JoJX+3
7mGp0cT3/KpSQumm+fG2aYWokxW+i6AlbZrSeh2MPehfTy/h9/LHV3ul4ACY7ktPrWGYjatMBuUJ
4c93hWnE5DhKBjTdpm+VWNw4UrG0PvrPfuyRW3WQpfX+f0/oV55fi24p2YUuni5dA82rcApFiHHr
yUVX4VAxs8QA6LpwJkNWIXeBDLWEoj85VShHLTJOk/F5W0pwXcSsabsI7ep9c1hgPCk7tk0kpd09
JLufXH4PPiuPVzUQvxxnFtkmkSwZg5wYClsDuXUd8QaRAE3SERvLDDVrk79K3Tt0426jfepaC0Gl
dttCGVDcgHw26cxc7ZR8KkgAl3PBmLQcAc6BmSlWVuhp9U1Y97Qz60ZaIQzEmMVNNL0y0Np3mHXI
NTOWDh5D+iN4Ue/yQxiiYDINpPyRqghfC0bPhxOsnfFAk2PhalIi1XkkywSfDOEd0KSJTGZqT61x
fUyLo0EyUOqUU6foYGD8w8aCifegqlLU9bc9a82GACcfwz/CC4wcePHKXpgoSxtPaQ+VVW7HpaFW
I0mhwDFHaqWuQW8jbLCJMBVPs1LxZghv+QiSn+qDsTKwKsZ+nbjFa3TTXKEp9FDrmPJ2CQ/V6l6h
621ccZKxujarI3MuFWYf19955RF+ML6ib5BxSpnaxeK8RF+j2FeHN6QouUJ1OmpDFAZIk3HVcglt
XHhzEaEKjKGTX5PQFtgHkFsyX8kiYBWh+kgjCBYmzcik+SnirSoIAn0VYwcVNyxyQnliAayPXGBr
goL8GdoYrwK25rD2BLL6RHZCUhvrkVCQW7sZ6u8NzMcW/jCCTqpthhkZ6qOz2x2wG5yMiID+00zg
eoLHImg53lUTfDOQMqLUx9pI5kYjuNKYGxE/8yOcIdbrZQczi9GXUE7maXtJuJfYSgUAVXwnWsJ/
nPyYj0yfTi7yjF8/tBDgtHhiDj6R8Fca6MkIEasLNcoAkVkqGylANIrsuYlh4u3A0zg3IGkytd4g
ztzpHfJ5iKylbMJCcbijNzcg6ejl0qTYQAG1WqFol7ypDoygifzwtj+yqdehaa7AvQjXFZQLnmQe
4h6Kzw5vmqIBTjtRO/Un2MLIvakxkCAdpBQRwL/66AN3rIQEtE7Zor7W1T3MlbqoBCkK4mlOh2LQ
Yh1wzHXpdQieIwoHHl+nPqry+YmRxN/4k4j1Zg7iJo9QEM584Y3UIfMRO8FS44fUH5GCi0kgNoTK
65KiR/x+DGHriCKd0Dz/qU69fkr1Zh5a9OTSazNAusUvSRih4ShaTdyssaWT+xGn5S99lNiVduY3
jVDYaeoMD3zZ0Y3rhjpJ/9atuP92Txv1j4Q1xPD6YsqZdA4ajDwEFY4+C6+Wl4/ktpD/Gw8jDQQ9
NMEIavffJ+Rz8Uv56OABY0WN6jKi3of6XM+5/ga3zw0lxQphKOdjUyOfE8tIlr8oQ1BDEalQfXjC
kVYqFAt6gEQVdCGYFJVIarQ0eBJPJHMPr6aJyvDS/Hwdqn/VH3gq6Rm/OEQTUGovAyJ34o6jx/2R
fQVLW6ql748PQ9gSmQiS5ROdqRqSNTYwfM4/9f0zbW5LMHaj8y8FRkSCJZfSa4zEfX5sWeQ0Jfo/
HLsGAe/TeRBbLt4IHVLoMWmpdVWl97fSMoJ52cVAW3V1FTDP1ArnxEpUMnGo9w2IU8CicEVv3lnu
cZhS02YrcuYAufgo0AKzNerU7q36lNepkJ1SGqRVACoUHgD7A7kQfFycM/mzXFIwwx1akjhWWYiL
/m4oGTC75oEWOhL8EmbEXuIl4yf1y637XWqkcoU7p76JXhaqB3PlRPVHmYj0TzxjnaFHyqdpr8uk
ppUvn5pKrot5UURhiclVPCysLbXLIF/FmlNk1AO166oLrd9AT0o5FDrb6EqfFiicy8nz1YpophIH
2W/2ixJYhCGafYgeInKIiD6izeRdDtToyTxDkVFrF9ksLnHVg/jImEEFSGNIqQQZT6oQhX7UfKGv
FsRPu9f2ZRStRXNTRCywJvr9ooV9Uifthnho4FkmzZ8CjyKPjJpf9H551kzqkh8ayqdx3Kou00O7
Bqg9gC52jXsX6Ho001jeNnb3HgsJ713dAlHQIiXzDZmd6D4KqCsF7OzgFS51oyrfILwEcciXdpZC
6SJ1KOJQRKObcC0tdnTdbCfd1fVGAP8mXKO1GFz40C1cU+SfPv3D/YXOWsB5KscwJD2JYSnMtGQQ
H83NEc4IciwnniT9cX4Zbz8oRPRnjl3+FDsbxp/RxRHUJZJUrpA/mI6D0hToV4/9LQ3epLtdmISM
VYdG3GOcFFmCeM5cdsvrL5RFnTsRXJHquuHWibCPzV/6mv/yRNtBDTVk3h1NH0TuVRmG2nS7UNf5
FV5348VUHpUoK/TpMOTJe8rZtBAbN+hPoMYH9LvA62GqpgF/v/UWn4goxtW9hdrBGAjkEcyjXeLt
5SUr5UCSOQvBoToHWIz81xOiVEGliVzKk4RegWfYVVxo8W9JbgsjngMoGuKCkcpIdHA+E4Lcp9JI
PudCWiQFFeYiVOvL0ovWUiu2L2leaRlNKSwNCQBiALczZXMaRHnPvtZfgTFaVLe9BkOR+RaxIYmd
jNUs8/AF5YmGttT25K0vFQ47m6YipkmR22DGsmOhhOImZX9xaB48chGtCvilfQLmEb4mwsZvgzIJ
K2p6hnxRmBGYJhxNzkBZp1CYFxCbHHikDKdiO1T5B/ic9Y0Ha1tOQFz1Hd4a3KsCIb3vgwcRYctX
hrodBiC0XVRVSApc5oNHJsSsKPMyUpzoKN6EvMC/+VXQmd92SF8vM1TQuhZYGajy+aBKpwjL7BZa
LZQbvtY2PJtxtOMU+mxw+S8DDALtvdr4+jd9i4k2TPdYfszgT9wGsbrU6oJLCY/BR1s5R4nfS/Ey
1OX+Xy66qxBB27yYfJchVFNtRtN70YYGxgNST+AI3JoLwuprO/GIBwZckE83/bo5PQ6mI79BPCIn
QBaQVqzGrtrBZ3SyTZxf/JrGT3+sWapaUoFbSq1uMorlxabrIiTz7urKXFYFhiHHJI1s4z8bFTTd
YhtE5D/KMuMFnNt+fQw1YQweqcRIKCkC8ZVeB740z3kiv9BPC0m0wFRdGF2sD9nJG62y/DQ0HbQM
CRSVk4uSnsKYoqJhxZmDCE26YbaTyZeu51py4SCT/Gj4XduoUXAMUVAoTPuCd/bDwQqU+O7a29Q7
BIPDDV1L/18kwgML3chORuo8mEuuqoxeR6+rVA8nBFJ9KdKLxfKZmx4yw1nkaIPD8rEoT9TbqOQn
3QUdU6YsEWOsc1nxioW5iBvPWPrywTDswEJEongj3y+0fzDYmunQ9mM2zAMDTmmnEFvIMXCqiYJl
Yql/ynEqp1TzgCuhsOZ/TnhsCgLVtCwEpmLkf+BbkCKaVNErq4bRvGDQSMITHQZcZ5oxUZqhI6yu
kGBpXSMtVzrzugqYI24IltiqyWxmiv0EwBKqDghQ0fmCuY+0COi+gJUbLXQXhLfg7TQsVssfmO6s
IGc/DKIj/Cu11WvMP+NqX4THdWUjzo4YBNDM6WWFvfJ+P8H6qSM/droZFHK5l5fb9irUxMpdmDNr
GBdIU0olLxT9KOq6lBtugxCaxp0l5wUrEVgTBwO4FYPI/AO3rbVKtEBsxZMXuSFF/yDsvhfXmdF8
Ba8g+j2OziMBPMzJfRqkLy7+x8WFtNw8DYpxCEDPaDwMkoUun96C1gJt4fqtDyDBUE3jNaG1irC9
7jZkGe8OSzWprOL/POLMl2CuHLIRllXF7DAG81j7v1o/zlJak2lOwb3i7XqvNpJjeonVGcf1PYbU
ddwm9/tDsK+M8dyzMSZc4hI8fXWm3jwgo5zkoe6MNWWIYT0uUEuzNUI+zJlt/agpErpgzqv6V1Dn
UJA1IgLGbks27jxm0Bqw1f39DbDqH+FRCB2KN7+nVSuxaqlfpSYft+qVhRW2Kmg3gJCIdhlFWfuZ
07ffrt0RzUxsYdkFlzopXHL0ZoRSiqq/zcb4hlxZRLUUCro5frjivwIlr2r7U3BZWMfgS1efFS91
OTsV0//GLbxXatAg6cP5k1470HMz9Lp/1vCSOfAyE/SK/Rt94br3dxDVVtjxJ9XB/exGf1bwslwx
lh90IxATUHQJaVSR5+7FA6vxUzUuOHCvbbCgiIUEoxqgsJtXZl9kXVHsRd213O+Y138fgu/4AHXs
5ek51cGqMRcpQ9pXWNFeDZD85W27egYayO+1wer5Ry8PcdCp+WUrQyBc6F3pDdCp/R6aDzTIXVE6
8Bjvlnv7Ea0K6NaBf34ExkQs9fMOKv3Tuw3/F14e7bHhNEzss9NYVEIUIm/8bkelS9OwnU/StoFI
YfQFl/0xbD0s9wiGfHdOtvuquPTofFw7D7sNrBr+lTg/MVFVcsdmhE2zhpSBRm+ePY2BtGl5iFID
Es7JqY3PWy+ueOHfZR/+sbbw//z48h2dr2wI5+BMPMAmIqqEoBYVr60xKGxB4ihgM9OJaOlRcc+Y
4d/cCz2x2f/XNSrlnp30L5Vp49Ayys1jxW1gGPZZ8aYb3c+nnbwpv31WWaeSdqr7G7yKRfztirxB
TZxSMBv9cLuRFT04obuQZaGUoCdnoZ8ttBUVG6CWvCObEq11fnEAXCwW7+YCYzv/709qOPZxKJUG
6dqd78Fc74Nb26As1KuzyS0Sl0bLtaYZrqzIxZ3gzoeN3PfTy4Ib1KtBuX0aSbT7Rtag0R4NJHEo
5A02FtryBVXvNk249au1lkE9qdeByAsdnXQayM34GVNXmmG8K7jH2pLEZ9JTRKaYjNSJIcX0z4b5
Kvlyqghe/snXIE+RoL1C7bkCHGzxHVeedEZ0qOFd6KtzS3tEzh09a9zczrYz2TUo6EM+RWnV6qEF
kgkEFnM4Uykfy9cm0AD+k1WJbI2BPGrkuVmJxWzrEpeAZ4B+ebVeqQ/vePLxzPGz/Rl/PM0Wuymu
+V6fp7BUEPv+/lftPNz6FJP/nIQuedqBnofVjhLkTsY6Q0mPfJS6HmEtjfpUAM4rfB/p0CXWg/GK
FEEU33z6Hb33a3qCrH0K6qiBIOQMK6ZDaku3sM/kTZzhxx0T7lr9rmWlXHHtvkmU8+SpvrU27blY
QRo/1ugB77ZpBQkh+hSTiukFlH84GmGBqitzRkuD9AEcC3+N0f7fnrU4CGptpKq4ArNkIAzgqmLa
jts60FtvMpywYvN4AWJgX0hYdzS4YOUptsOiV17nxVXpcG4nI1YhXolhoHZouMf+DMjX//4yp0vy
ji6M+kBK2qqGWSTlsn/HFWCEOwpW7ohkZT3FnsBYKpQKsgFhWMmISgqEcg+PrCZgnvYHiW0hwpLk
0oC2H4E21pxoTyfa9hbyPuyYVUyxzDXBb1RJO48qgGcwgN/zb+80iUZU4uokGnHY3K4T1iKvVm/d
3q360U8+joGV8iJGVfV7WX+DJ4aEp8Am6ee6e5Dstia4OKJp6g5w+q251WzYzrt/moDHD3kfCSLg
hlv+NXqv2CGPf11bZbgZ5IgpKmkn5jT3711SfzN29iWyLKQAsNp+jpeuPeA81tYmdvPHZkqGX2mL
JMAvlo+t99FPH03cKIwXCro58uX06jW2zQv0LexqD+1rmZ6/zj/cNx3aneDai3TfWWKUT/Mfrd3M
N+G5tI4w+zUIflPr5hy6xB4mTMTFddt5X9zrr/Fw6ic0c5e2lXW2nKkOWF1kuHUkWq079JHx+9N8
9D/f38M43FSX97QZ4QrANLof21nWsbfNGpm/D6QRJ0FtVKWTCP5VZjPVstzic0fnfgOpwPwKYnSl
EvJZmt1ntR13K7K5ckoQ+9EsvtzGrDL94hRlPN0bihssYSCxf8CzG+3L0O5uOc9oW04d4Brur3TE
Qk4IGxOa+RD/qQTPEUxoOEXuth5cqe+cHJtW0pn3IEa42c3SDgoIna9b6bbN4LGbT3KMbplXAIxC
P8EshXxDXoMP1eDjnZcG9WR28RiKdG1vtOtOVHeryJBIncrtyk8ZeV17e3DKs0ormx6qDqBbtdLL
pk9jdH44l7ib/J7Wye8VlB5HSrbUo8M3fNEu49V89ozgf8djdpmY5M+z68RglZ58F6fRZXAYnQ8o
2qJJjAb4NJN4yma3EWGemCWh4o1bBTccnH+svbGy9ig3MpAUuNTsL88mARBfGVyZyhhSeD1H6Fhx
sv1zZZ7d956lZ6ybRd1zUR0f8yJ/eW/sa/uqJyWi6ZUABXPlAd7a6puhG62umd5Fo+M6Uqpnj50G
CXTtQNvTRy8dRP4Lpyb/3Wuw+xMmtdQERMcNFcIL5X8hpzlRZz0Nz4SaTzdNoAaeyb+x7TqOdZyG
8fA1T6bJNL9HWgfxBaEDjafRonLBIie86GsLAjvfTuqTmCx1SanZXKMsfeweO/7nuXWfu+o6m6hW
bW2qcLjE/0J4SwWzULEY9EbPfArAxH13soHcG4kGt4r05QqScK6li9GGoLVK0ZYIPMCGbDzCjIUy
C+649U/jlNxiqrlSh7BqrZml6VIuspCEBvVAhiHMbxwUym/HyL+s9X1XRT+1swdV25F0GqIrohId
9LLZiKUiQpMONd1hHRHPpboFqldhWLb6xEnjaKicC2i9XVjXYkaC+ERuH9KqiVAkrq20lxXEVV/o
EvVpqc+KSyfgrE0YSkAotvTFL/fuocOnhFt3z1k5kbD0PCvFgko2MyD+pFqkVDpYzUinLKi/shRR
eKAmclfGKKjsA6bMtQujh0e1pIbRLkyKNhVtG3smVBkCV+VApd+W7ciB88w+it+na47N8XZKGA6V
dbqdhrPt9IhEVioi6QpxacHDq9PoyzvR7p8CSbFLP3ix9L/jMpYA1hRJ87WO5RK0kXvsfmEDYlTI
tLn15D5QqCLLAaoahEo4DHQuCJhriNeqjFZ2W4wN5FGCCrqjvyV4o/EywtlP6zR7u9LhlgHeTaRd
OJNwXOePXfQP8+3KOl6K+VmdiXoV7sLda33YYVoBg/O7jne3XX1CB9MpLXNHGn06Sr2izy7iHD/Z
ocqBfWH3CqlOoydD7vfy0onqLUZ9nWGAZWGHZ6FQXVJPzo6aFN+xWTh7GTwYND/hCu8h9HdZ7+hH
frKu/BwRqoY0s8aXBQmXjqRt4cuQ9s/MuXhaXl7n2bK0fu/O/44ctx0Uh+VjqV7exdu94Ic6D6eX
+WVeGl3nZ3o2j6NxtmvwO8+dva5zrRGU0+cesxXgYpiT5iybHJZwKvmqJS276oZLzgZM1hrMk+pI
LMTbMpobh6E5Ova/eInkzFh18dRnOriNo4MSSemDPQqnh+FpeBxPy92anxAHz/NW0e2z1Ofs535G
HyzUeudNeXfc3P+Vd8mtddR77OKkKw7DvW/4BoYUZy/t3DtnD2UfdBD1uC2k0UabxRalIV2/5bvU
vP5TJ86cWwBB5D6HJLI7wKG8dLDg5frgXturT+xLk7vR+d/lX/nrXv81Rm8Zm0SktN8O7DFSSS0e
TCmIaqJYSS4qSocmVN1lD3XBO/k/BLZw0tAj7ZDoYaYBjPryD/jiy6akQTWOylSrsjxjZyBLg3hs
LiOjaUp5jnLl4AHPbd0LEUKleXp3ryfC5G0yeZ5c89F8VRGhDMFlh+aRaDq5YOhCuk1yW42aWxxz
zs2r2c5Wca9X4w3XIyeC4xTiGzO8+2+oHof2tveu+Hezf7MD49V9Xp+AfduSkx07BoUddk8yUJoO
B0TEpa26krN+6ijcMnJXDeRs8Nxo7jnCvWsQj5JRyWNjLHlW+ycLDg83urjYafVueXtkMXSuncYo
mieQiKI53aa5GOrhhB4OQWKtzWMD0cAaHjtRAzbdsxcV2y9RaG4yhJxQm000ZmTkk1m6zlenkIPW
ug/mC+AJTVcxWsZ4gBFPpWCtV9RRmp3nmqBn78YD6XV5ReiIrQEbEdYIfHYgmLLzZUibUKMY1ggO
igOqioz4zR58kTfT4iq2mIlom4ilTNFLjg58NRDahdMGjPA6v1oKoj6OONifnOjqLKmfygBobJyE
DrrNGNPBToJAOEEKS1aQu2sooy/1494NvuAzuPWu6CF1YGVCjFDIiZ8rY1rmKM1jaHUJtw+LviiO
KQt+y5rJk0RQiQqKiNsDPi3n5F6T/3T0yc8M7wXN5Nu54X/3biZUpgBMQy/FDZSyEWQnhBysAOzJ
/8pLXC3a8jwzsTQikmBAdB5cmQcqbNP7tOpUMyUF1K4rpTI6j37tl1GUsKMeXWtm9bbtbbm9BQLY
3xCQIiYlKJwSTrarOK1Jjym17odl+8WcJmi46L2VCCurzgPGXL5Icr+NKXs6p+lx/GCrmaI9YBHs
pvPa8rKpLV/ztH+nzS8EaQKLZ+pEQLZszoSwqQO+cMMuled40E/+BpOoOrr5tUEpaAS1wfPYtGcx
A+SG5VRpfZ2Xl3p66SRlTwVHysGCTHLyA6xhHdipQNmQovzYfuV0dvmBlXvbbgjy4BmzaBcto2Vp
cduHVGD/jn/GDMch9GdhH3fHUUneQnJzlyG9PN2V31KX5Ec6f3yniqU8iKlOJrgOQV1wwACHQpFJ
Ulvv+XuebKiIb1STxj1uXJpIvRqiSg3/kVMQnXAPCMSXWv2J0/nqUl9vwLMtDQhL8MOocH8KJaIc
y1ymUXYefbr75KJjQa/QddmA7T7ZI+xeqS+3vZCHxuN4/IQMVfWx51YJKPZEPoFPg8buinQNgwa5
r8nGQA3VVfrE3zLH5HRfOOxh9N1SVKajykiSMlmHVP3FTUp/cWsNClx5qFxOsCaUuL7qHXFglJ0D
SvGAkPo4QHiv/33g3qSfPQIiF07v/9gHcV/CBIGeBy5BjerQoVP6OUWLE9o5Zs+hE5ec8rR6bZLx
W0OsiXjWa7lrtJOUmJfBvjgO+Gm0w5cI1298bYYv30BxBRWCio3XY6FHAvAN5KkDUtyT+oucrbXj
z8HhGvZCpdp13EDOC9pzc1jT6rjGCdZJNiAXG0OzfwUj23yxIK32q30rEIVZBkjmIISHzPn3Qhr8
eaUJBGU6BdHicYfh064yySjji5QsiwaDWN1qP0co9v0D3l39MnYaXh2ThLt39I/+6+LGAJzMDaoQ
vZ/75NhllUHjXfJMzr6M38Km1kcFFNFY6pYqbEN864dhrq/G0Jq1hK8T1XtNOe+E5uWkBfjwaZNI
mT+EL2zXZSecnmAankkcNRmPG5AFtuS0Q03UI14vuwP8TYTmIi1ySmNSK5AIlcrrDgY33CNyzXGs
NeREoGPVV2kY/HS6AGtFXdq/u9+paraUoSjnwotXARUlSEvKndOSEjF+pBRu1Xs9b0COqCwcpM1X
pf14AOCMzvWA0C3souRhFWXny5e/Bp3NK6PvyIYiWJ2Fy3BZn9fnx6CQwaoCWOmpxCFl4Xb8ynWj
F7Sjl+DzaG37yL1I1OBLYgwfPLySH/ulAE4uOkPFe7LrUKBe7t32cJ6js5MwzlGGLM6L8iqcEesm
eIAQ4RK7HjEv4NbVak7qJRsu7WE4L7ADShz+2Xw6Vtf8d1HceMGpQfRO3YTJ13zhjj/8B3iNGF/5
+jG+D7O+pGENX4w/3bKNxGPvjqkp7euIPdnl275VIzGv0kmH8i6U+LAPqd+VtUQFq5MTU7iYylK8
v/eP1Qn1FX5RhwALOoAqm7zheWwRrxi8bcCGavdWczMyoUHt6gCD3Y6CGhLKFlk7nJHgYkB3LbXI
no8k8gG5S9d6904n50vSAbb8dJ//tuvnvwwBd4feAY8bDnMtMrWw/6Sr9sYePw/OswxYimoaXjkQ
JB4lJCi34f3QrFMjd63p8HLuVyfXZQjxBwbp6gxyRimwDkL2HccImc/UelhkCLe6lT5uGTF+oRd8
nL6bCpgrnkaQaqijUvBEWSn7p+iMjyFh078TLt1sK5lsfiFZAIgAdUAaLePv3sxojHlzrgxt4nDs
IRBDVTrHH2KCi4X7uVu29weMwL/N842U/IuBQJZ2hBrS/QAMYn5GfvxGTAGKiHUfSRNVNEyIFo/e
DVogOe+rWQETurXSTdRoXWtg8l4DkdPguYNkvvyUFMRneG77EJpTgAMaDOzuCFBh+GMudPJDxsAy
tnGiaj93mPNBWifU/oLqXJwbNMflh6LI04nx4fV5JchIeD9guyZ3Pw3E0l8Vb47Kj7AGBT8yR5Q9
Ud0ZxC66pbqTYZ+l7TUBcMScwVkDel5R/Rb2KpQvyG/LVed2JLk9qigu2pgyU5BZ6n21HumohCXy
7pS8RKmuFDqRK+IMZU9S3VLL6FHoQAbxpEvzkyW54nTsJtVx+jhmzdUqdJDzEIurBCgAmho3ES1k
UpX3o57Izoc/4+Ue/uC6IB9lKmdeOIji5q08vPzG3dpPtD9P7fZlCooIJXxT8ROCSdXgRE/zvzvK
nOOP7vMXAA9AU8H2DgAuJtqLFpd1MHDgSwieOpT/R7lLSKGH1qfiE7be6+jPHFsYMwanjuyqFTPo
Xvm34AUJnkQ/lsBTDa+kARGQoNKq7lW4FdtTQAMvMAdigEYC5BGSbaglr71TTGNgptXO5qLK5g44
/9jVcFc48+8qp1Gl8Cuoooiv6umrGuQ1N4p/d2zWDxjgiK2kf0aZAj36m4v6b1RPA+GCejgt5XLt
oKIbuRbhXcdx6b6fABepd6daTBWkZX+7rIiM+BS8FeZA4hzTyTlTz4Q6VKZvr3EncX8b7q3kVZFl
/jGpHticte+vJsBn6KtG/eolHj9M0C6+m43Ja8cCkcF9QX9YgZz0dg5jjKUDTIKjqIlpklTNKuOV
0QyFnX9an7+D9+g7+IyzoTHNhqV5aV6bpmjgpqBx5oaRKKA97FAseVHktrnBzFlkd0c6hht+CrBU
HvS4wTvzx9x/V5X9aZGuRDU/n+kcJUHjZ1jrU9Eq+MFG58z+8YZTF3xpJYwgojKU/I6qVI8bhDwq
biYhq/FcSLEuurvqUOpNKNaK7AgebCULuiqg9Eypl9HYKP9efgo6JHGlpoSuWBJDldF05Gq+nLrd
iMCTnbflhn/pvkoFbfWdJgiuRbFHy0GHF7TZN7+ytmcvUJOl/fshTt4ddrFvo6KMglq/3Hl7ZWjU
GUuImxloWK1vMzq4IUKrmYmkEEAzyEBy/h6nLjW9yrkJgmwjljSHVM4Is/jVQs2feRjlLdSUQlSc
DGaHBBJSR0sVJ/YXaQI/0QdHQtFU57FK22gq6NKhYY9DFqw30TRnm5drjTFZHYd0Iqms5G2Bq8Nf
bWwh+D/BGaPqD4fhYnetqPmkhoarB8zKzEmhp+KqFqS9aOvw/hvD59utH3r3Pe0lb9BaLgEiGGQM
K/h4+AYe6CF0AmU/4EEhdzQWCCptKvBmFGn+k8PhYZaDemD88CEKYTaxWU4ut+mLI86OGBtSUoh0
LsXIzTP9ZPxm35bGolCQyGugODDD+KudnfeP2X7/xPBOoAdJ1Ckrjk8QQ275BqIbadY+mdMY7A+B
HYeajCm6KWnyLrsPgdMRCMCN4XP6p8G24r2e0HOR/jVwr7ZaKX5bSLkCqiu0XHl2IEikcfsUOiZ0
DL8yM+AyXHt/V5LesFVDg3Ba1GiXnQ2eXmOqmzGmqRBd6CKlZa+3NFhYCsKRKnXOl6BSdanh1sa1
Ppz+F1ysMXr61cPy02RoQIlcfd8+/gzDatp5evHiQb+ghnPfNzCiHTz8GI93tCD519FqXuZsfsK6
3jtSw5BAdX7z1bBAwtdrDyZVt+HbPv1Z8Zej10De5JVxgyQA8QdbifoloGlZqZWA6DJXfAdNSFpC
VLVzaP8Qg7SG/Qv3Lte3HtBA9+zX8j2LFUKILe7YwKMA0qzpe/3erNh4ZhM1hCDDg+Khzg+6vel5
JptiVMia1Spv6xAZDFMYaCGQUFkRtE1JA4H0lr1zX8nFExKHy40lAnrMrZLKzmFaBuxaZkscJIWo
lXfZsrF+7JLdd/1do8Rit0ybduhSZttGTSknHhzYlQRluNyobj90UlWcS6SL/u2yOq9YG1DzsJow
cy2YSMwdlmdc4pkrsBv+j6YzW25T2cLwE1ElQGK4ZdY8jzcq27IECDEKBDz9+do5u5xkZ8eOIkPT
vdY/rcp6kuuSoH4pcNH8Kyprv/vNqN440JEfF9bzF5lZKRqY49XryVIEZYM1nQ1Wyoow8lUGHK9O
O0iDS7fv9u9tte7HDQdvRqqjcDqKD5HVVqCDoawkSVKDBQvFKRFf7TraaqQZMXrXezBGDmbiMV7u
hu4A4J9wARHdYDgyaim3r5zowaHBFpXDISKbHc0q1U9ylnglY4hpxum5NhzkPMzYxWICG+mTzqvx
MiZe/Wl6jn9IGkLCfMwAnx4tklpvCPb81XH4hVaLg3aJixNPuODreC/hT7SmHqhs1fDQOvHddsPj
49JUPIbNN8VjQhOEyHj2xKQeyL62Fby2EH+IBCaqTuTkoDzg4j30v072ktAZi0ZbBxn/h6kJhBxW
FCToXzJT50W7/NDfRTSh+PiHEgkpgcgL+ychoNkWIU61ar+ulnsVutpuLCKpusGM5FEqQHXktBBA
umZJhV0SWODqHV0bX66dRGh+Suiu+Cl+v1ec/Zl53a0NYSw6doNX/6fcEZmQjAqQfBEbSIig0x6a
w+OGlRbYQPVLeHkxEPUxS3CnXmei+SUgN4jR9E7Ub0jIwKR2x+S7UUEoRD6tiZdU/GXBr+m0Ja8x
bCN0fwWlIFywD79bdZzm3UqdE20y58SPmN8k6H4qhj9aQ/AsED2ueLnHeATZIdSRwoYu2vt/ZVG4
RB4pcmY/gGXozXsLfac4fXls0Uf/+ylv5a2x7zbdBr55n2Iry+4ZRtLqXt85kdk8zR/pp3PF9Fih
10PCyYCqHHeVAZdH8yqkJeJgF8dpSPiAuuyoKMgfSgluQCU1E3tBQQRRQ0KBSCypcQ8K9Z/4WZI+
EwVil8c9TyUI3850NUz1gNBDyzibmyemXRFmLEy/2soQbvtAYwLBip6EmmglHOwgSFBc4iv42oVO
ZwywFIsfvF68jeHIEqaywBTrdmx4+TE/8iDvjJ3wEqvkNquLZJpMa0hLaJ1rwBOOlN7AlSIuM+Uu
trrPL9stpPTzIpMM8wQc05BO0RARTV6ghdK28rqjqQy/lJ/3PTlEodOdkkN3+hC4HX8NQLlZsQId
VWkZxCYr4rdFeE3Ez6unjAU0RyT/ZrQRRn9lRfDeX+dNfD/rYuQKrAXtCGGE1Jn0G2hJJteHQzzq
DMvGl3Yqv9qDcWoP2a4llq7YCaO3+IiDSODdHSC3QstNlinQE29aUIv/yEXRzYio7Wz2YCIjUdAl
gdCPncGkgxfdsdjshmMcN9wYLIF/Psl/HhfMUSOvmT02V9xnJjkOImfhuSg55Adf73G6yncJP58b
Eh04c2YG88rFiKZo2s8Gh89Xxcfgfl0zxWvLecmqEQuHWvBOMsoIuQlEQWgzqIdaZnSqvvSTfuIE
ETkQDBFC957Sx3YYRenSoGk9/Ty61egf4GvvuUn7bkcvJw1JFLNLzGBEjiEwY4azaRnZijC34vDY
aHftLvyFQot+9b+F1lmmBRYHqlA7C42j0MIKs0DJpDkxA07sqgmBKUxkdsR4K/yFTEBCVYXY/r6+
3wGUwH6gkoTmgGCMT/DhtE/Hr8KnEgXI7kmCBMyuiD2a9rKHE5QOfIEJr/CBgPpb+ZPkO+YBUAs0
XkYDrrj1Ny/1WBJOnxMpKUi/DIXGjzbvQptKjriydORSv07yai40nsUC9TUSkwdZtie5Rp1A3Wpg
ObyuS7SsEWP9Wu5HMxZIik4YiPDyi36p6q16US8kxcpXJLrTGQn//ivQwVpG4Cw4xP+ykERgneix
IsTIRLz+eQV5WRH1wjXCylm55nZAHypyo8RgNmMihqK9hIb3L60YSSgNIZU2C4pxG0uZli5F5f9y
mRNA8Bg4srwTafLFpBcrZlwfSJWZXOb5+MOUTNQlmChNNNfU4+aft32WQmB0zDF7oMSJVy/Kg3R1
kWf1Qp19aAAFXDTCE1vgx6EwmhA9wCMHNkFEsDNkUtHrBMblabN+0S9SRN1ksCWZw8mWB/W534gv
q70n1JXm9pSeYCbnP58YWDtmsoAd53rGN/1b/dYUA601oJL+7smSpTpcfi6viXRsBw5SElrTX2Wv
8BXgXmCApO3/1JcyFZ3eOYYuowgwrQfS184rSYo9mJOakiUjlbbNkUR7rx3upk3qJvhVjXGS+s0G
O9WkRUI4aV9uuBjN48FcfU60zos3+YG/ygvwvayQ76HX4w/5o+hqDdopj5qrr/NuWeHOtEm4xVbl
qPdrzWwTk4YTMQtb4wmpTJNa8o4brljZIuqtfFxhH0Jp3VjE9iEv5rbBOpX2c6N7SeXEr0uy48En
yu8R2Uno8Mi9OIhbRkm475HbqbukXD8CbtPZ+E3OyU6ixmG0WUd8mvggGjtBhg/YuhlQqFGwdyhp
3CePOAgPUjxsIDkh3KOAAAOTbASYyv6IhIkuoUFe9iJLP14QbwvC956I3bM+9ZP0oK9JYC55IuYR
HD1wFbAa985DGBcuQLqzGyMTd9EOsQKXHDD86UnpYogXYj7Y5ojaxfm84YRe9mt5nZceBGR6JzLf
1tcih5mQIVemVh/N3qvnFDiBUXc8WazGzyElTJDrYLzchuFDTFonQBGMpLV0osmOfUN3YnejrYhj
gOBk3hlSI1xQfE2FIixdvtyon4DSXQ9iCceU2DTwa5VCNZy0sj3aKCQk1J/zTozdom6geuRsSb4b
Kz4qXMxj+R163DM6movASp6TiuEPj8sLiQdTGY4JtQqcEGKLK1uKBe8wWMVXByah/H6z40HSIY0h
eRVUfVotPqRjT8vtB2OzXxUgAa/Qkxn/ImL3MirzfKkAyQbZgv+XiBFjl6dvnBfEq68Gi2rSY8QQ
PuzPNPqiQm/LoAB1RluuLEk40NEiyrN3atfd9xNYHNrj4ZTmEnHssgUs3zXo/d+Wfitjd0ARCUHH
j9Xw8tCd4uX2pBnHAbpafjx1K8Zq4vWpNyJpog4ioIAE1PccQQ6gqqeagZIxttWpoYWn0yDLnZWH
bJK3FQeCAmkZIcowmo+TfGnonuCWPwQpkiK96/3IJJsa+STL6sVvCV9jIiJFIIgQFMqL0scdmlaD
gPknTN0WtSSi1mxKPDVFc+gM8Skgnqhv1a24xUFRW+UlvRhwXaGVbeEQUwQFhNES/tJaCJmUYzla
wEI6SlBsNbLwYHmXDdpPye6H4JbE3Utj9AOKlyAoi+1ImhpMz+HJgaVu4Q7r7+KbsxJR3CC3s7uK
Nvou/4REYdd29iWyXPrZ394JjQeE4fSzbJETdBs6auhIpwT4iZSX965clSsDo88mCnQgVMKVXgQT
ZIZ9vbwpJyXF1gpPZ2cLvYoci8ztwqWy0Hfvv3t1zX0V4UHFEJhuohwZHdNaZeY26+xM4T76woEI
Mp6iFeIoQ6XzJYMW820C+eordQVR2kMD1Ot2Sbij+KbJ/OdiNU+3qxd9ODEpC3Hiq9M4cZtL2fsS
EW/t+LXsaECgZc79jTKW8xEwJyViihNEJFGBExBEJaIOhX8QeGjb4yrcsYbFUUeU2f/DErGykIgm
QgFAXL9Eblv78ziQKABgQBUCfg0TL+2k3eiss7qOvMGYLCwxKFolC8OEbxGJKSLN0lxe149NtIkp
mF6bfPXeZSTocEnZNISPqljEq3AlQqxixsifBCamkJMmgjNElJjhinH0FQIRIRHJ/aegrXepK+Jx
BbkfT4T0TMTrxvvqWHyLB+dY/el+jAXLIrVJswiJJXkyJAkq3Xsjn9OCwhO51Bwu25eXLVHIAJTH
7h3H07BkCA7zcokdwC1f22/FEuXcm5kGn0WGNWERngR2A+UKfPoGJqWADJfQsjTFNMbBEyhDnVVo
aEX2pkTtmB0Ewvd2/ruiKdEJ/wZgDwGWKrvEXE2+BUDvKCjWAjsHGgIJiTBW7RFminDG0TfjlYVG
DcB+yUIFyni7VwZ7hQdlK7LlhRYMcvyvenkGI+pRPnZK62Tcc8mF09gkRNs9Z/TdAEW1irjFMklu
8xKovpT4AYJb56Mjfhqg1GI6AA0JNM0eEcSOAI3/lbFyYEybVtQyAdiWgnGC+fMK9eO/AlieCRpL
0FeMfGKhSctwhQcHULzwObjIyad1nOae+OyAPRUnbbsrNqNZeRN+2kfwb0omBerhivqaQE/9dPWB
3Hgn/S4Hy3izhktO6mgaTZnYTBUmYBkB0DTEafASAP2BKMpEdE3O4GFOc/IhsEUsRAhbvgPDmz3d
0fE1/9GWKNpwhFO3WDBb+vdwb3oG7q4gWg9iR6o9HerO6c7aLGWG9EGN12Las9cw9EgBloZn98gs
2z1jJ23J3rlioNTGRetH6lY561AJMxO1cMt8cYCDk/mcELgPUHOTN7zE8FyVF7nftPTJGPs+QZMF
MnPemoP8Xii4nBTZCxlslptnWXbjaMlZnne21Lojfu1o5uUSzgyHDGWUX+xWtPJPK5m2x2fLnrQV
hyhZeA/KzedEpdOAVe1FLrHGZ8xtzICp2lYffgbyHbkVwowrxkl9WWHhhpNV9hmSu/sDIGfWkRxW
sG1rUGemlzOdobLz2onfy9d7YaYY2QMFJUoxlUhOUoPRWdkQRBRmS+aMR+3+mhw/LBaXcie5Nd3U
PBU5kp4NBkp5p9lx6n0iHoPeJIrFVAn3Y4eqIHcfjMGw+lNpjM2ThkuDETFokxW4DCpf8Tf4vcpu
nfgszDfqy11hTAeH8GxSB5KcKNHVM+PpTeMhLVVPpnMFS/ywSliRPGScTZ0bovT4CWfXX6Im9VvH
Q1p6ZDOXJPK/7BIL/qKrvHzM2GF55KZmEBMDJC8apIisa1Ixd/34dWilSS3PpXIdkQGKCY+BvIaX
9gK9Vb+B/deg2MOD9F2QJ9PAlw1uH2zHht3qMPOEvlvXpQqMk3IqhiQ3XaF7qFzvNeWdOY6JEdqo
lVeQB6pab8CUSXFdRtGmbrfqe6MXP6NsZco7xjBygD9Ct02n8JWm5oygtx+OmjgsDKHynPPf0eCs
bI/tOuNZNcm6pDgM1THrrMPJM67Zy/HfXac9EnwpANK7jnvDC3uHIV8MvUDFEXyyr8cn4H+efsmC
H9lwoW+8RXvdk+A9soX6nTAnu/kcFCm4Uqo9iMn/wJ2wwVLhI4T6BCZhn+jreDn0dfvsMRlEgLbD
bdFY6eZFUX4sEJENL+2QqIMMZW3Pdlc7g6WOTYQnEbRhAzRiug1Q8+o111K7AH5ESH8mSA5gCJHs
YYTBX7WzBuP7YfDT/Vw3gwtVU64F78Ixct/AT65jVbBeZ6qWdMPZ3IiiuDtXexixQ5uT5t9NJWT5
Boq4QcJ7CO+AMppiP54OLut82mKBGWwjYh2JK7kPy4CBmWiBfzCNgUl52BS6YkzoHQM9+sCcD5eg
YUhyKZlgn2o7EUMCuFiKxyIoTjpKSVJKTlemaPGPT/LeGt2vmAjmdTAQ0YScaFPJp1TLkYShKYIT
QKxeuf36Z7iVfh9DOPO/9bQtlYn6cdKviC7FNxI6nOmQ+Di0fUOI3EPcfj1entJtpVQQ3YCRitNW
nqJYneJI1DhkxDDcE3yRqaAP6CZO3Dc2o9KhdyP0ouTbVNFaQQKG9ue1fOhuAyfGLQGUZ2z90Mnw
zDHKDp489CLW1GjCOhnApYLgK3uVmaw4INgx48arhw4yKZ2+y5XJwhukNounEZ/O5bfViZ0Aik/n
EKJ15Xhf97s2pvyzObXe4HT6JIVgT9bDZp6jreRNUIQToMfxKTG+J14wbeRpZ0ibKhvvSi7tFOgi
naF9MmOI0F5uVUc7DB92qfnZvkXpSplOOW9FlFWjMY0Mm2eyMiWbbswYWiohywwLXH8W9Xz4i5kt
YhOmX5m/qVWflqKxfdgqcZJLqZjkKrKcdD562sVeD7JiRsOX97+RsQppA2DaMQXABE/4TmmY60WF
H+OzUId7XonnJUa1G3tSPU0fTvxDPSoDJRJI6lXoBxrnG8Lkxm+byLlSShccIQFuk47gJilohz6+
Go4caYQazUmZ6VkFTwr7tyuGigj1kal5Uuu0iRtRKXoDRn8wgEcfLSI8KolrMJMdJCGfKGDapjcw
PfTdwKPATbY2CnR1eo290SGXA+25LwfLkh3dDtWzRNRq6n7a46vWHQnNcDUrI+IGzXl8lyS7zrYx
g9so2dkLRR6BGAFGeDqgJ5k6AuhE1EdqrdDoU2HxaTGyA10j89CE+EVaiMxKJnG2QfJB5GlgYLKQ
NDI9C8BVmV4Lv30vzVVBs5LEq6h30InGv0NuDd5HnGIY3LEQ176OHe/tln8cAhzDd68L+1G0pwN/
rSm39t0N6Hs1+r6yFD9e81nJWBPOoxMc8vKKDLaYhCPOPnK5kmTZGSuZ0wEXCwwVKjGRVpafn53D
XSM28kuk6n0jmNgQ+LArpp0YNg2KTLs32krL1wIvM81HRr4NozxWys1YlWMODs4hhQcS9A7EA1dR
6b0o72Qnhk0A97+PuG84UciUVKha5Yf7friNCg3k6LGDJixubVwdJhKgR1BLsC4zebhV23Wv2V3h
6prdPul84Bcdtd01z+m7m2RPm2YsQyyKK/9Pufr4eGlrf8g56vz80recvd5Vxk/lta0dE2OUe0zx
LckIpJD6zRNf0+cNdiDWyXVdtasRAxMeZOYShJM7Te/bKOJkxmG9dmXiqqhUANpdZPEhGXphwIzi
6uO3PPWSU5INwlwXBh0X3oBI+mYZUlQn7AvS+Z1+l8mq5n3iRKM5LZ/TkL6omj6SefheqtdNnU16
lHbphmlo7/PVfpXTTF22ZPg6Og9GwpZE7hz0t0nEWLNqECy66Y3Kyx7ifJ1n36PURom8rVHc2yRK
17Y0HazJDTh1pPoRZtFT6ENxgymypMiH8GAJXt6gnmkvp+JxwFb69ojqIyQ0OSPE4ILeMtN+N9jP
Rz+f9ZBTZDzyWEi2eQHEPYNf1OyhlcM+EVOcg6IsyXRECSfSaQRemyHGYeAmIThPuoTrpHOJ6JZw
mjeICJBgzPQbwT8sDc1q4OIV9guAK5lsN5xWlNXXpeGrp8EzyFK/Plyf45BIHyqYfPFKJsCqotaq
/ZcyGUHV6c6b8ZToLLLpJ1917w1PrTK79vOmmjREmBBxNB68pjxbxmCC/AFV0uGTHSRGnGmn5ofZ
Ih2o8oWUGklyBhtjrzL3b/pipgomkGiFArCB2e9DGmF70M5Qeks3VQRBcmkyJ5WCjEiUt9VnX0iQ
+3iFcrqWXbM/SRjCfl8oGWFldUuP3brcvuoV0mJLPetEgBHtsCgSR10W0+Q0YIv0MgQibHMiBD6B
oQU5Jwgioz/g3j4X5qnq7Seoz1+pN2g56UTjb54+tKGn51cKqW4CMFUWJOr+Tdc2xUaHRsppddD0
f8mD6FFFvkC+kr4t8KEGvlL1AMTxvHVHpV9ym7LhmjBxNBczivwcNRTvQ/oRCBh7xmiqHAC2Jr0n
xupy8aGbiaO2EKT0Jzp2rkwW6MwUWFWuOr4uUn/Nd5DdiTxHTfZLYd7RF84NNDGnGpuyBhvrmH46
N2/yLQptTIKyKbhi1oI64/jRePZaaICRbHV7dQpzDss3HPci7vzeAbhtGPYICrOSnQgAOONpxAKs
T6rY4A4vsE8Q1fbzuIT4yn9l5zNHOYDoIHIKUA7aKztdjSSnYkP4Sm4Gwgjqq0M2wYeauxz66veL
0/x90w501sPUAVj+7AdPS8OdyhFB2NApgqLe5WOgVsYLgSAvudvLaFNdaPX25gZmAYo+3GnIXUbO
cF7zOpcRgEFCimZ2JHPTDn/ZY4eobsRIAKbAfrMpeATG30DYHsAluiudtYXJOrZUlKn0LhThHRY3
hCpkYkaudokT1nGQqnbxxK6xKE1/eH9XY0DCxoA11FIfmEABkVhAv5MAxQx3J4n455odC0I9pUP7
qp9ow1XTnxt3mvKe/vi1AW6cGBIZpE01hsAxhNqRAxp8hU2im7ckbUEPm27L30/9PnQeldcb/qAL
DBxjRK9zeKhb3Rlcwh1RN/rIVfJpVc/CXTN0nzziuNG1zbNY8U5f1aGmzWNHGq5fSGw+vnYogV0N
kqDQRDv9tyFtYrj6S8H+joNWOw72b5WZ3CqMeoheN1+bq4RjgGdHAHWPpTpGkWBznj43rOLBiEcP
5QcqKQSkR31VDrE8Ilyco9JkSWoB9WU1Q8Udbz7b6vhkEw84g5QC4geFlbYZbBrasHMXsPeHuiVB
iTfYHFBDy9hB3SvaF8CBHwMYP3WHVz+q/IShOUOGFk1rDrlsRjSrVvgDugXF7XjktzgSNowMY7Jh
h5oU2cn2PdGp+emI7/rc2IbkQPq0Y8IY3npQ0uX9pVj4VF+hPxjOBvWkQswG5PkThvOIrjkaiwag
YkKZZaTecGQ3A8Qb1CLA8/I0zF0Kuc42i8MbXTAdd/Slo//CnFQumnSrScsO/c29+co3rxWT1VHQ
NXa3K1Z1iOns8Zn0L6hM/Dvaw8e3SsyP7HeqHcLxYQNFX0/vb8ZH5LFSBDES2S/62tJBYQsPS7IZ
7hCstXa7vvJ73S8XDCG94mFLCJIr77Q3+oU2kKPBTTBLHWBF7jHztjGJ6pETD83go93aeIqqbQLl
jRpOIrb1A5YnBQkpyCozIjiJWOR/mfqDNZsSY3iY1yIF/VLdZq7kfSb8Smj98468TnN4IvvtCIXW
i1cV897kFSDLbjQWAVuvo7IQvxPRssbGQLXk1Ix5vY2wmpg7o8CsZzpR7sSP+6Cb0YhdDa8jOd8C
aCQIY8OgrU9ABViGgfQZb2vDasMgndfHcD194QbSz4NLBk5+VM/4jMJf4VKIZtIBwf+OxJN8QUC4
mAxeEbBnUiJU8XrASXluo5VKv/sdovXPrc83SvomozkWy7LePkgVmD6edv0NY9nQfHbEWAlFnIQE
jxasPnWWUxP4/GSWergRURGMmwe60B0IrllyJzvgHD0QGLtFGHxI7SEm4Dkv4NSrGdwV5xLI0/CG
Xx1r+5B5usTTMCUohs5xHr9iGm+HM7x334rP0vr8kTlqP89R2X+ZH/4p8QMw/3T9aQ/yvWcbWCg1
JRXEsVdWHj4iujrp/rlaT8hcoVnGpeYVQ8Sb4zgTQ1A1RBvQ6UPaOzsGRDLH0sirdlcrfFgyWxY6
Ff6OgYrcQjOdMBGcTe/AJ7tZeeAvZGihO6v56mg5Tzm7yPnJ4XsyuOhEEERORB4wTaffIkAxOeyt
asdrIjotD/g+VMlFLh5uzDv/cIOSzqkav1fm9c24+tU2viT7Lman6XKas0usbpLT484hRl1H7hH8
2cu/kuLsZ6QrZcwVog5moh9jbcbaIrs6uAsrRh3CQHvvC/ZOiK9mke8NMldRfOFSk5G4uZSvCqUw
Gv9NvsabPmqdER2xAT6KzdC0QfIjbjbeV3Xf+Pmv1oPBWzp1r5h/SejMSZkhicNTwPVjp/7qL/W2
XGOHR3DzNuzyMICv3CtiNN1dO0Fk5gvF+7BOEP6IUEeSFSeLBdfIHZ7ChT6/kjaRT67oLbCnn8UU
STEEHMnepmZEIzO9/HKPR0N4pdJNN5O/2FsizTV9jfHc4VSwDOy1xfTx86bWKCxDsgc7micFdTgS
bjZ1hxuoH2j2k3HmDQcWxfSnPCbaqmfeJT3Bkq9OG+d6hJoBQhn59IUYNEkWJQdPqOutGi7trFwe
7DT0szCelZuHrnJHrjXgdRl9FzlD4DsQ9RKSJaeqt4e/9SY+0WCHP9oXcR2cJWgt60W+oogdHDpD
/JGBdVDxmd3R3esDB+qlpqry8hv1Y7l7IMwPqFdeC5nzs7e6C1MWKH0J2SuXokmWnfftWdp5JIYn
ICYIii8KO/QXogQjUaoABUGpSokvZKzuu/cSZjS3DoMX1i0xgek5F597sPLJdLznrAEk0k9YsDkd
RkSYIQKbevxGk0+vAt0Q2vq2W+s36lbKiUSIiIFUR2zLO1wwe2Z46DZuxmU3EvI9BcByyIAoQGyn
CBTrMx4wCxP5xdO6mWQzxhMwBh/lfuq3+88RFYb3Wg6PYpwjZ2iQEiTO7Gu3Y9/7BA9GsSC/s8J8
ljx/wnYNWjsc+dI43mOu9SN6LXycfDFe6adFHxe6JEAKLyYbrMJJyb3dd8MAF/MHj1/pc8+ReyT+
8BjDQXE2u5XiokbDEZp+D5tFQ9rghbGSCuYMRSEFPpng0qB/69kHiDBplgV2Az2zD7K2wLWh7kEX
5P378iAqhTmIirCL/4rfxROTogH5M+wgrMwPraCYey2GYr+e5+ZSJ8smcbV8nOa2SdKZcEfy0rkf
YXNGQsiHyCsXM5H+RaZHR5LIYZCuJFkaXJND5tKOOpIn0oIQUP7NHvt3ua62EFgLIxMPNRMtH3+5
7Lkt4hq4A38eUlhi1AZ0MxMihBwx3/TvY/K+sFPwvjFkmedn7oaFFUNR4jcXIeqRJ0IwS78j6z3C
eCvuAJAEH8ItLbgoMe31q29icgrE3FGipz1Swxh0DC4E5IWBQcTFiUzcsQj6FV4FcWZcnc3GxK3x
/sucEYrEBQ7P1P0v42jCdhCKLFgS+6/CSLlv/UmJ7fdrspiEViDG25hnCR5NvCVs2rzFNZGa6HdC
l15j+Z7jP4MJWKb+nVh/Zx103H0AfzzAr2XkEUBhd0SF3m4HoZYTmiERd675Iv9R5Ap+RJry8pvk
w3VK8p3wSHgRChhMCNg3l7FBvC/mCB+hAeaIXbX/i8JziAQX6Yi9NR60padSpjwXXFscNWuKQFcY
e7MtalEu67+P/UTE6b9tEikpF8VE+3+2RzF1msppeCp4qBxxFoupmSaDcj9/6QXCxy829SQQebBC
B4mOk+9x0e3YgdfSKsTbTmDvi5ilVfoZJ5MKkg4/X2ar+GvVsRqLnR/3O98JcbeL0rnuh+QLLVGA
y2PtIL1dkJ3HNI+/IKMoyIckAL7skby60oaZPrW3Cu9EOA3flGmrIXpx6AkTFZbQ3B8O648lftRH
EVTKfTxMLyehRcqs+fdOjLS5EuGHmMKmqXoIiEDE2L2s00kl/wrl1seqpw8Hitq+iZcUadnvGfnW
IuK6INtuSUc1fVmXy58CWoyoWV5EfK2wj+iegqYHITxaDeEdqblP2D/4iFxWoZVsya9E2Yjvx423
ItQSn6fwxrAqOVD+dHiYX7YgUQ4MonFACExoTrEwPc5KEIwpPWF8teqR1/8wFeMMwf1+2I6+LQ79
D+oGzBDD9eeuYWEIT+mSiBpAX17BQL11nbCbg68NAA/ORTNDdPLpEbyzyOTckenIFVfTXXwmIc0H
Qpo5xrbhD1VJFTkfAgL9T+RwMnbbUY/JfnDKkU4zhNvAfkn7e3t3TsXSOKJj3LWym4B7Fi4YKPAd
NNDQzvCwXIYuQJPmD2ryztxorQP7UhxG7Hm0cYuRJ++acS6jaok+S+kbk78BiZPBp2BwnZJkhAR0
NDE3DOqKie5CH49oVCUHJEPN52Bde5Dis4yXiLABvHUc8nCVDtoZ+TELEYd6tP8flBkH53W8usaC
fUcChAA1PuOjNG/qh0ELMlGG2G5m4QkEXBXqGmKqa/Es8q6pnZlZx48bfFpN18mbJswnYc/fhpLT
/XYLPsHxSxxyYQvVvwlvvKTkFRIL5q+sJX0soY2hgVt3dxZ1dyF36I25HRhet57VElAVKilaExhV
nodfLaJJ+xXUF5hpuOSMZDg/PAFq7MhRAmKv8D+B66ceijDNRm6mcz1yci+THUFUE9NKdyLJ8l/e
6pCRBCLVVWjcibuz3zcDnRG+pW2bWuW2aC00RYC3xT4cOHqzeG9Zh92THUc+Imh/2HwZDLPNxeS6
OaYR9CisFml9gksuBM2IKBgUdgWJK0cOzTKp1w/YhGlietbrlyBPfQpGAdpTARaQWsGwmVoYBBEX
PVwR1aRMrm78a/654RE3vvE9Fdt+Vec+IpLq5WpPMXOFCeSeMgF9YhOQ8qVcjcvh/UMZ7DKUjla+
RefAroH2F1ihpYvZAFsNB6B4zmuDgANV8yCdAgKj3OCXZ9CX9HMAW009GYbrFI6H22znlU9g92ee
QOs//QQVcXvsMlveIcboK+L2wpW+zAIwtTogWASqxMYMxIM4a8/9x9JKu4CFQapTnngnIdUsczgF
rFMdRlVgTJhHStAh1O2SMMFx6SlrcqQ5DL41ip8taHKOLRjK2M4kKmtwSystnZQuexCAPY6iTQQ4
8oVOpfvs8brw3eEM4EkzUiHRMVHpJoFC7l5tv76eB4kAqCc6R2qUzM0pG7kO7AaoOWCccX89lrhD
rxQ1jJc6aBBWePCmrxCVKeaXJ2BmzrNg5wP3jd+fJxopODACIy9AJ1fqOAUfZvJHZ39GVp+v6y6A
Pf/Ik+QBwzB5UM6emFyD2pFgPaSe7b7qpiVH/stCnJMtt+GayITRWR3ZzL7jAlaMNngSZ6jl9Fmb
XA9aY6ztr91mSLDJyEYzxpVG2qvLzlOZ6JU7uMcNvb/3WBDT9obi76ZgklydwUTby2RCqIuXDEoX
gEP+gbCkYfYBN4SV+wG6Y1V284//2BjzBKwmv0WbIWnUHQfRRNgHkcgBrkPhr/sQyxm+C/+5fuL3
S512+97ySXYMnCI8zfB1zTcbFCf2024hx1QbEygDnpDVcYE1aB2bKRbmlFMOA8obdfT10p+adstq
MD77ckwC9qIdLF6Kn/de8/JGs4GrfzyJdNALEFPDs7N8UGztB4fX4sOcHNOOgJQg3RF1A1WGwRuU
UXDYllpNS8MbsUOSGOMTQznVcTXge9+SCPGdgw8iuKYdAItsb+xj5Fgwf44WhcfIGq3YDZXnvMXX
MY5HNu6mQGZUJNufjWmcYPe1gmKbJeheCzaA907ecT27cpY7g7XQVB1Y72y8w3X7/M4ZV7iqTF/y
VdoIFfNHf6C7Y8wySDDawA9lfujg05DzRbbbKzws28cPvEux5Qzix+i3KF35N76MYPA212V7qGgo
Bk5vusWV+It8/VmamJeeY/WOp3xcjRUv5ai3v2zzbpwiaZ7tBo4yq5cmAW5Pu8xsjZQcVJgyFtrj
lZtqP6hgeQ7fIjagv2Fi1JhbiMteXiWLp52jAsgwNpJ70dkVbne0xqGrsfyoyhaDHRw50jSBsvj4
t3/Ty+Bb653PN/liXrGkGKpvxeoPyLrmy/rlmYX9IWZ/nTzRO9zjvYGzl1ppA9kBCMNGuKc2oG7x
ECG+kMVuiafBukbODNZoZvLA4I4RCIJnXvilOVwD+B5UrExue+ye4zcW/NiOj+URmYLMRoUGQUXA
EJAegYG/5N49oNkHhK7FQdyPpV/VT6cKhAGTozjo+7vhNXOAR00HEUQe1n+Y6RTxbUyhF5jQpdmG
4UE8DI4k1E9pAPaR917HG5m+ZAxA45HGAeFxI5gWypsHQuKFchqDxn0Cy2zQRipox+4Q5RLn1po8
ZLRNhJ3PW9rn+HFuhDgoQTIKCj+5/uSbcpIkPtrIwQ+Snml3lnFwdKvixOQKQnvxa/9cfyTmm0JC
TR+/RGCwA5S4Y2rcLpznmV+t3yu4X95WiNsnmXPBYM1V0/kZ4ijc9Fcb4VhKmFjLwLRFR2CpNOUL
Xk3Qv8aPxjVEAIffxEGfQKOc8vIWJbPn6KC8XdVmWcaMySJq+rNU6wvLFUwISGcxed0UiTPRLTjI
tGV09co1q9uW1+8p78lHgvN0m9WI4Wu54HzrOZsTrI7dL6La/mmmejom13xe7AkZZKcJSS9hviGh
gFR5LTRuNvnE4hanEMBcbdptFgQyjXdk11er/cofnnmHPGJzhD2NbLICqtmzsYGYrlPenKWTbII/
X52w80cj9380nddy4moQhJ+IKoJIt8ogQEQhuKEIJoicQU9/vhZ7lvWujUmS/jDT09P9TjvdN21w
7r11Mc9bp1q1N6vN6knQbTiD7TU6U1loJfsG6Oul/w6pnwBdwxFa55fl3gcemRDs+jlIkRxLO1Aq
zg+/XkJZ78ZkKnl5dp4aDBf3qu3V2lz888U+4hbDBsGBPMAxyfvN/LhG0O4V2qcmKZaFyh8mhezK
fH+E8ULPvl/xtyh0iBa0G/76xF7RxwHFo6WWJeA1vzdm8b0hDEi3G+tBfog9CJqX/EDap9xSelw3
0j5lsNLhumDqpa9vAJpAxY3OiwwqqNoIDsnvQVly1a5Zatr4eimEqIpDC5VTbeleytA4NuhRyiaU
IEtH6kCBBTVhCQRRqXsukCixJb2kt1B+hhphM28e+OLDeMrXj9KksosqDpCK6n5pw0nu9GxjeKwe
tdT6JWgSmJN8Ijw2oEfqdF3do58THy1Sjvp39GCIzUvnE1WbVbSb2BKV/emFalwvvRjgZPNpjyfA
q7TUFVvbgGy4ZCGBMoJRyU3GFEIA1NNdcwpdWpsb4NTYlbHWcOiZF2zwxdCLTi+vxGLVSvcuu8Fn
49S407wtQWVC9F6OywNsf9KLvK+vmossI8DIBQXnh7cFgWOhh3VKvR1wRY84ot7pn98dPY7sB3nH
RR6p51UZKQ1w8dKqxqx92dvaiFCfdm2CpnxndESoGIITFRGUjMn4KF5kwk4z3JldYOrPB9QIKMDb
LKX2dJJMnVuDcTIqjCTgdaOJkAXdvQ9KVGT1DKlwIjuJdATYMuUa0pThFS2bT+dsf5CkJNBqJdRh
zjYfQCrimHqsVtKYZ1Mm31fz/aYj0xGK6TTEEbqiIfDp4F7rlVaVEW3zW84n8AhYwdvafjxKbvKf
o2KPUGv/enFQ+muTB9JZTk9zUMQOe0XIefcfJXO34G5ZhuiK4IcCgpNYaxLc9SpaYUrQQ7A/iKpm
nLpo157NiJWJIKjoSLPp55ZxoB8vgxXwJrrSISA/M1rhs569Fx5ZRhOmkgshxm7Dc3doVr9j2Pxy
2wVMJ4y2TFj267x3sQPCBSvKudiuQL3fevgq+mUbjzEMpgJ5BW7GMiZUJSSQezhCAtMIoN09xSWq
HXhAokr4pkSGSbdv17tbvLpXT//O6175l3KTha0h1tSb8cOlCE5VBQJ094CpYq67CZN2fSJ771lH
9/L47LtngMRg8B6/xzm00AAG8dSg5ZhSBdMKQibX7NTTbBPohLahPSohTvMOa4iqsFqw8LwQNtRK
UnCArV3DTZ3mqDkHcCZo4t+fZ87Wn/M8cLCNtZ/kKFbReePWXGmr5Vt65reFJPxcXaYFwPGCtesW
3U7JmswlZTwZI2Bctbpd/re7E7Y33S7mRBpEX3pT9a76PucRlkDL05tDnHUmqTNn5o6Eu80RuRs9
LNzRES/i0AbNAaIo7dmCxIcF79C8eNvmqX0azTpWFV/PHP0UptH59m/Y1htczSeg6/S8vsViTKAo
hKzBK37FdLx79MdnKg6pu+tQArChldB0llL+Tu1FMYLDQWcnXXUGnaPwXRg18vuhjKsu7RZl72Tn
HP10RoSNR8PDaBnQhNmxGo8HzixwRjFrdM/9L01fMrCXDV3euXeKUdF6NL5oOq8eDQOWwWlyN29d
mGlWuFDr3s8Uru6+GqWZ91hdaMOmzHyagB1hxLI6PemSQ34D18bJjoOs2c9+uvUOK2O+8yXLXIte
jTvHkSKhcBvO1rLRU5cqVOz5vZPDPu3REOxjkGgbFlZLDTUKfjtAP9C5i84Dmop8JhdqvEePBenW
4XH68wiDwGwN99i30fIm1zkop4v79KeeIL20gjncZc85EAJknf3DrRWGQ3X004cP+tekVw4JFd0k
okLTXOPKI7B5C4fhUMopIDs2dw0X8mOQroTMmhYLIKyiA4Ylf/QQFxvnZYKQ0tmCAnsxyx8Ceu0+
pjECxxpvacbrvrrIl8A9qze2z+ZVcYE7QxK7X5s5Z2ozrOS09AJuYDxfSBblAYIz73UKSMDiywpS
7tfKgCnqT4RIQ1bWhGuJZD1tl3cZCUOz3p3oSIGqFZU2QeWx/D6Wx4d7PzZThFWAwxjWvD3disgM
Q+ei37buIJX/5bSRoKNtweYSkyPyFiygN9hJBfM8p6WMZg2SXFLBcnxYFUBlgmRCMpzjKcSbBwur
dpqkqtfGgcCBJGIBP4D4H+0J2koyk5ZP+JrIh3SDyIbSTY9ZweqF33uPJspSXMw3SVhu9HcUmp+q
b3BqdoCjLw8aEOSYPF6QN/O+5iRVeuxEXwvlkriWG4M0TLcUiVrF9aNoQ6kh9oRdJP4aiy85j7Xp
pxi/XLpqoSBgu0wOZWjQ5rYOn1Vp74mW2i/abzAZigxOaJDd/JrKCO2iEHe+3n5Mg2sDqN8sHqz7
1s4DDiA5n3ydMhKZsHnN2oKMhpzoUbdpj5s+RvtVkfOwLjWLVBNoorLziwOST0X3SWGrBRyQr/qT
5HZTEw6tLZ5BoEiIPyCJImY7/Bk0VY9ef+zy7c0QAQBiGlpo3WRNL9TbnVUbMyxEAZgpsi2NPGQb
CLnbeX1aH1Ue8NkHCSpQ/n7nIHZdcb/2fphENNSlN9Issy628Sk1WX7HD8j0cFfG+ZdLFoI4xEKq
rJsVMnqNV/t0m9ZZdGjz71exW1kgZsXrttAIrRF0IZ8H/wCX3517fznwXUsXB/4rouLSeFAR+U17
35Q0qwqMgaoF8AqQAtAMI3WQ0iADOEfC9bVzfPI0yrcQ+HNUT0GN1yz3eQTNUQ7SDicqEXerOiIK
VnZDAwv8ouVnXSLsiG/ikdhUb6sjY/hc1tuP5rdL7wOEA1rGb+sNDidvuKCwbx1awi6dckq90a65
JaO5iSmcvGCtSqX0M6VYfTk0Z4A5MG8M4ryri6LW2aWXDYD9PS5UnaLhYQp8H+9AIujVDag/oVI9
61BvIRxFXM5er3NyHuNvIl+yi+mw9Xhk7agoywWhZstyhd5tRDv5lypxw0xJfB0jvMeohdBGuc5j
HOzTkX5aw9wG6nILzBmUWSc3jOAn1Tzc8saGgier/+DuvmseR0o/HCbawxQ0uUB3sQE66EE5eEKi
m98f7Yr7DvdkSd5tSqD4i/4UGx4hl1LUONrQKY8Xv8ge/ex+QVwSaARlO/l7cFI65dGTjWTvU8BP
6eihhbVf9XLNbb98d7c36sAllM83F+LBS6dAcw755N6ivJc0k94O4c5cQnRwGpXOVCYcI289ch7O
0sBd24+Fsl1KsY7N+xqiwQtiZ5f+kmbp70MiBEug5sMGqH3GJLQ01E7KnfwF5M683RDMI5GCSRLn
xUShA5XO00admBu2o7t/OLvudfVuwNdBLA8GKRXEejel+ZyDI8zGGZjB20CNaZs4pyX/V/LOlQYE
Mym4szm/hI91xZjxMuB317pN4xlgAmqhQQnnZSLXoFZ1Z4A1mNyhE0tbWusYiLT172X2BFzqRwHS
Y00/IOdQOcjeCo5hDES6j/CWbSe9FxP9o6rWY3rAyDr9OyLM1+DDzko+NacP+rJ5YgvK1SnIxia8
Mk2ewj4eXroPvioJoW5T2NMM6c7GBF+5LMGDKZI0j3ScQsB5csUBm9tfNt7DCIpPAspGB38thtBU
cF47awvYuMp5UqFzahvE8K8kP3fAMi7m8MQ6VvcKWGpUXFR/SQOR0tv6pLqvjw0L5D7c7ZwvQoCP
fHhtUPMCgV+j7gceNVveW293YjlQDgwXigEkDHU88AuSG/b5xgRpWFA81+sMrA6hlkphOEpakwkd
ANxoJTUdq9NEkcXJu/hRIBtJ9+JYnpk0XW9w2Gs4uSbBYt6mxsiCmx/uJvRbJ/MZREaG6tWq0iAb
s9Tuu2Tf/DdkCa8jue0lPoEdf8tEdKpYKlZV5qgbc5geAqvGvBsf2nw7UtJK1ZIbyWsm51jle4jm
qzoW3Ns2+TUC9g0UXPDxEpT0q7eqQAxY46kglqPYeVYFHPVMhCfRx/7pZCut5eZUOonHCw7v1IPp
JbRWWy/n6nbjVmrA8enXh0mmoazCLp+RDLKJQdjWlKgmGszkp4pTvw2pQCo4xvCO5c9DPvs9Lhvw
E4n+G8m3efIObZC1y7ZZROqPoQeBGhZhpX2hTXZD5/hk484QEDJQhSfLtB/ePqQCL4Xy96vLvQbE
XFR0gp3A9fdhWO/SjoHwv5L0Q5akExKSiCvv15nUF/zg42DvrouLC40mkJcG+nc/oMrtbJH/fpAe
kk86P9RAB3ixADwWp8wBnQuSlSRhcrsneknzXjxFRsKBF4Df7rT9sttXGfIuwuEQVS2TCC4kTCNI
yYqP8FXpRTUwTJRVH6ZFFCXZZOy850ZRHOfMaWMnKd6GQkOezVOrph20p0N+psDJz1N3Kjmu6YLK
cnjXo4gKlfOpwCl7Rnne6abMFMYydkAyGGSXQSTm48aR3wviG3zQsxkvFM1O9SHQOQOsMX/x5c5s
H03EL7AXitv6qNOz/EH7H7M/1HFwhw6o5NbNV4vf/d6XsisHRcNi7GNnGbT5qb2QQpVKs9nbRDyE
T7zHEFdF7/9vQ9VUVe/mgcixIEbRK7UOE2O9uwQpZIHb8vYJqkukPtATuVV9Ary34dKsh7yegwow
eWixk6NjFk4L3IeV0VcVX1d72+RifUZf+jr4GMtMxfVHCVhDC1itV73Vivoyw8JbH9rr9cVar3u9
VS/qBXszaA4Y1qT4QfS2UmzD4Qda9MRymj6x2i6PpMRVc4ql2s9Ir8pl0KXGa3GIvVh/x/c1fM5z
3BgSoF+OfkCn1mzonPS5oNyvp2DKxikOuWdjMgIWi4I9LZIdLYqMLF6PZJ3UYkGVmt8QjfMkkeH1
vrogjLdFxcJBmyFDIxq8Hj3r+k/ohAvN3yMV8afZ49u6GZK/4OUX/Q9cyEOSJu7evSnpL+LVzhsj
w9Vq48JtWMHDIX8vc7rLZq8HzhBLVUW19mJT9XYUTcnZ2En/uf7dyViA1Bp90RkgDv6R2YT7nhR7
JJalrw2XAy1IggxbSpJliFfIYdZgCspA/APtuUqwIsc9GUP8jM0Mc0gyxBlysKaW+3E2bhhEUEPk
qaxB9rstyBg5m8yTkBTK63ucV/1+8TuzNCQ48qYFHSfLk86asjTdrlCBwWl5GYpE5HUq85NRnc4T
9VAP/IHGSrCK3s0rGmjPJq0RErZQZ8J0UaX/t+zWSIZfrXp87tyG8uHTFMF/D1SmyKoVPSN155II
k0UjeWPBgz/X7CR1T3Wv/BlAWiJaPWyd5+nveXSOa0qQ0AAS1NZYLgtoDaOC2Mj3sXQHs9t16CQw
aNxpz7BBQE8dsblkymZddz9T596oar9hwwTIgn8MQK5WmARydw32KQVbeKpv+K1Yu0bHqD74uMeI
I0IH8af39lmiiZgtIVpK8h597YJIqQSlsIi2XkBlRfBPoQHuA2sbncbZ/OaWS0xJCI50wWvG8PqM
pTPnKx1AtqWKpMXpyevo1QorWIsZ6jhz4JHxannWse7rJUrqbpFHR0vSVrrRsmtKwhiekKNt6ofZ
CqCURYZmP9sWIsc15zwW/wkyHigSZwSqbGLByna0LCDls15rafvfMQ2lFjxxjU7NKXEIerkVVrgg
a1t2YHBo0sjCyarTukHZkA5/vfTWS+FAl3nLc6BnGH1BxFWO+90rNT6T30+Fbq6lmFy43Q8mfDZr
bZimzpVh04YiWGmflkbnkkPqt5nQao32rlUfAHGWwnRVzFtlOPkTrmu1i+ZDMbHq/j46zjGNO47h
0NFP3eQdm5xT7C+11EO3g/1CcG4C610aasfQaq31OWmUKZz+cEoqNtwjBUvECIF56aZg5Sx3cyvB
wBCgWFFZK35nSSrTWh9QoXFBjno0fED3xSh0Y8cx02uIpFwmQAYvBzkJbqIVwlQ4oyvoodfubFEF
+yyBAb1ZG5wJYpTIPfo324S0MkW9iIr+B+oSK22tl59mYSu9KizNT57+oiUkAoWCEeMk9LzRTJ+i
H3lvl/Lm4hDetkoG6xvz+XecwkpQiyJ6rLnxIW8XAgP/tBHN31H9GwBQUCGvRB9IxusbMkmV5gcP
RxCjY/OamqfV6+EnVIpveMShCnFFoxfUOiq52l1/y61me52tWAKMR9IovlC5//tlVHsqOyhtLpet
8Wm9jVANsJFsglmVWjXDqYMZhCi7NbpLOmhO1vGPujNsk32zXrDuSLgX/NwYu+ExHePuu390LhTu
aAltqKSdIuGRg09rWGgBDJPVc36mYcyGjVk4uDRkHOe0dc++OME5b4KVGT1W2y4kT/7eozPiZBEi
AGq7+UBo8egaQ61ULrAfVyoCl1ZuUM25KEDQbwPdc8Pa0dk83O2L9V06WvgQA3H/vLT1vdBBeEcO
gjCAebj1gqnp/1lTSJqEHLQYs9MjSPwzAUUIG+0GmER4Uy7BdrCOXC4NG+dNrz4q0p0wo+IEOuJQ
H6XVeO8VOg+/apVphgCfz1mnErvbGCevyxOV0r0P45JB735RpkBNAZYIMqnOtto/4HuLYg9X/Os8
1/Xw/nVqdMea1+jUKsMtQ82uMhsXru1NsQlJt84nLtil+E7LUdrJg/jQtZ5sbZCu+/oYISIC2HOE
FrRPUWul0wsfiNYjvkM5mubIgAa1dgrJKd98kmtuwL23BTuC1AFtYrAhISQ2w+KnaMHJvuq+4jRB
Tjfv6Sv/bRPN0DlWaxtNsLba10SUADGW9BzChXicTbSE0T4/YqHLnp3teUePUVEAGwUZ5ZwbCErI
dvnVrTXPteDYzzsVxP9pvUmGtLydO8nQWM+aEnYRWAt4y9z8BSXEE6oP/Ns0F7+oYuNrb7o1vtjK
Uvh0tIXJClYqnOBYxHzHjqKOE8Jpv2ewb5rZk5kvWIKLQpwMk+HbSREQUyXkAysSXiRDi9V7CInj
s/WO6IwQpElQEE0fOjfBLkrOrG4lqKDS/VZ1UqokNByvKOG/zm45caBZU0hkC0tfTv7icGexyn58
XYj41SJvzgdf7+qng9nfr2QFJ5MtixthDdCdjJpnSMqtK+1K+23V2pB7LFpivftaGiVob7PLlNgY
tCaCfzYorHvZ87mf2FVKh4+stMOCB0gnhJw6MwetxU6kRS21esnqYBfJxVtTC92hJsp3OaB1wev1
gWbboXV35NxZNqOobEexVhfgz2E2kZDJ3SCmhwKoEckOmkYygGF84MCWAZAzqHjvVAP9/GOMSmNb
Wtu/r+sVWkCnTrN5eNlbXwoIjKJ9740H+3jfq3bw1hhc43FlcIwrLcQCkMmqjnLz4uo7Mbo4hazy
b3QajcltcRzVEhOd7ukbdR7E220gceiZjNgveTmuPiaUdPr5jkD6QuK7JXc6vXSFUSvEVMwlyf/b
IeewNxKi0xkcJxSymXXQEaco6hg4g13MPLtWpsVbWhHYfKjGUO5iG2KTIJccF6tm+rRf/YJznJyc
AkU4fdWbZ/sOuIKPQxG3gZpbgfhKwS7vF9TkrXuUgd7qlp7z6Kck5/vBbR/V+rkGpjqrx4S21vN6
26g+CIqScv+LLi8f7Ik77J6PWASKvrNZUocknglKqzMvzBhAwOrmGAgcr9KTHGv83QCK7u7cMIJ6
VEVGGw7+A5o4gmuHYvMsd4nHfL969auwDlyDGon7QLOFVjIyNByBGErH9ns32VdAp2fH9mP6DG8e
kAmPRyKqMEKXAPLkxSs3quwLHNoZAJIFZOtVEfGkdkSdC6+SeI9rCXBa/0ZxpL9DjdzdFhFVA5QG
H0eonl4umqUO6Kc9aJRBohS4m+Os2JBEfAgjeYJglDxxaLJRQqdWddD/t3WufQHC+AK7lHtVmkCk
Jd2dTT6Lq0HKdm9vpmWj8UYUI3ErNSJqqB3o5B4RBKKtEpMW4+9W4wf2Opcux+vo2H6iuTxJ0e6J
jHDXgpuKIt0p4n2QrnDvT/jyf/TX3CI6aq40LFLIp1BHC9ILt67t17qudmT0gMiU678uJIh8fURb
iPQi1m8Mbb1vCKPnzC7zvdoPTpjkPXDHpGiMRIaFRAxL2MxCpeo6IoSg4w8S8g7Q4O1BDkRgAW2r
fYC6ArYTC5yu/1w6lqr0x9ed3KJa96vEIF6e9m+GCDrAd9joH+/e3qKn396MctSRSXybHBZka1Qc
MRf5NIsw7ou6BMeDW6/E6d6voMqFCOjevx5c/KDzq82Oz5zHOLK0tY6TW/u0dyp9AMrCJLmKY1AB
K0DdrEsj+tMupv1dOcwZoODtE6KtPRoichZmZLSSNAsQPQd0DQGaAE+w64LVBLP+x8CHyOKXlXID
3gptMEWziF9W3iohkhAdCMXbpXKQo6keqRj/fut9ITZSdsnZ1xVYdMCrlf7OKzQyoBKX8E+iRPnq
51jXU+c8fKE+OqExGQgSQXIsR7BrI4y9Lt4B7g5G8B2AdtMsX6dfHpJvhtEId2IyNq7B1Rfj4Eoa
oRv5aB9IkAT/6hTCG+2tFbRmFe9qkSYVsPaLemu1UpBO1zl4ISZs4GdNKP7U938IGvmav4bAD/6j
4igLBuVSmU9S291ApPhVYGX6kkq+7dKp3PAubWAh04IfvYnT9o1wA1naDWxd+nBv7teDWA4KBGyQ
y7oZ1v56hfnL2gL/aw7oR1kLgR/4TRAGcPjBSKggvUUwPvLgYDAu9jaQ0+DrAznp3tHo6Pog9cAN
mFa4/GowwuXVGpWt5uBk+T2AtZnZGc1HB4cPzU8DoVq7wZqUlE9CMd1cUxoWjYOf7FXZBtU4kCUF
PRASNiQWXOI8Mn+wGoVttN9nMMC05OYpxWqX3/lhHc4fo8bR/yqa/cCLKhu9tntluPwh2PcUNVAL
VVn26an0uSD3pWqZVSjv1lD5//AIwCO4ajE82MNwTxLAz0LJFoAZizagUwBUcQe4QMuCbVSgSYhT
Ubg4mwHu1XF8AaNSfErc3VQWkwUZs6bgkw1B9zCx/yr2EOxE8cm0zbHdWkp9pm1o/DrMKYb1H/vY
0eFI6zj7pc6HMo4SGRCwDEfBh7S5h5MhHA24jg8hcCUmyKeyF5K9c/wpL1iPaRwoEAVlJ2T+jD6E
M2cTnQK6CHjFXABaVCPNJFhQghNEwcECSToSeijjupGkHc12XHBvBFVAP9M9RWhBhcMhrykhL7ob
dKzCBnWDrupwDL/L9uBJeeudibEqAtHjFV/oFMH74EOFxBfhG0Mg/bpCTKMQ5ONiI9J52bkwJQdQ
XKbI7J3FZQgfeU8HznQavx3F+LqRVxLDIHKkD0x7Vgf9A6IiEV7WjPY7PRgAeUGEhD6BLmjjimwQ
OMJT3sgEZXoCNPVA0vYmnagZQsanA3usknhATiHpDIKqCc9kQaQwpNCtA4SEwqHoAxDtIz8LofTf
WdBZ4x0PYJ2KVxk3KMlaXCTddFWJ1DnBN9QGdJoVTPHwH6gVKW9V5qoE+IdhKRdXTosmCsbqbPUc
67ep+9bMWeBRAK/fI3QZiebMQ6MebocfglmqsRhB6CLVshRXF4nDAg/kHfWDrip9A2iGMdF7lIE0
xjUVmAb75pBmIJEZhidbA11pGMRcnnaNlA0TIr/s/Vx5ps4DdlZgUJS6y+zjIr/L34lPXOBg8k1m
BalJ9o2MJBI4zkWURua66igJxjrs2sWSL4deTkidolOdozcELvxmFIcqpIWax8O+vMhmTgdTzFqh
CDb/tXbR4+aXQr57xCgA5Hatw5PWJoLpGtZS+qKAPWur2Ylf76INNwFKu3XOBxwdsGAPro5QWnVI
bRY5Nz9laffV/vxrgQa3AYqCF5/1rV0XwnbKk4NXbRhcSdwx1UemxjY6ybTqhZBbLC3urIP87Yw6
k/mkQ+uzA8jryX4e3uif1+/2T+a4RqgCuaYznyPtQSnhYo7H1DRNCJDzOYRBseokFY9ys4MlGOAm
XCoBHAweBg7ZhMNYoJnQY2JnGQD/RPz5DTIF/MS/DIYpD1vRQQDAdMd7VT104mmxYYCmwg10NCY5
uZxqJKdbxFiccI3SiAkknCVgPZi20TgHK3qawZzSU2fEAeo49fvfOGSMsURoQTk7P1TmN471Gnrv
36gF8mpwSbPkRu+vz6Fuv8D/mmwgkBHlSqpSkrApf6V2SaU9IHb61xQ/6w4vjTpQ9xMSo0dxFAW/
rkA2RUlfUxXRl66IKiTbHj3NcKioNU9OOq0/u8lm56evP2nJmR1o5GDi3t7pDJhnejobYBGqp+ou
gxXNXSycv6MSQKVTq7xKCz+tWkwrTQnlX1rvtHClNpNNNZQo7+l58qj4rYY62/oF9xAt6JxT8GX1
rIBaa+2e8kRxl950fGhhV86rx9Dj2tG10vc/tENYl4YuLRd0lYnkp9WgwJTXW1OE0QpGWr6gGJOt
YxnYrs+vDeDlajLq0/xuerWro0/p8glK2bZHWk6/LxUDWmZ4Ja2Hi4W2NB02nWbuC5ulxNXaZ7HJ
LoS0czK0Yh477EmUmGTCxO91jqbTU2N2QwkH8kerHOejZ49A9Q/iCdKOuMt0CjqIG+iIWSBKXu8w
yphFRUq9+JIDYFKKJpO+j+Gk/wYVSOB64zIzdDa/FvI2A60lrCQOJyFaVRvApUGPEIQ/q6dZZtvo
VW3KBHoC8+hhg+6x4GuE6UsrtBYYHYIKIlrowRQ4m6TM3C3OGYe/FuJABxWHyJ6Hpcv/N20Pug65
Z/aBNL2ozyjRrzBNeu8ehaEn4qksKuCzP0VWo5NOVM0kX6KyCXDDcgMoTJuslpvE245qfUqNDqXU
CUVJ1hpqouFucGpDapWDMPVS2MMIsOqLrhEiNdUHq9FVycfXxu1RBivjVlc2d0dZV0/mqh2Ltdeh
KtqZQ25xs7WIOzsVF/5tZz5pUU12WIk0kZhY5gCqRqvV/aOhsdtyks4tmoXMKS1hozmEVmLCbJa1
Wi+rRd3aSzpVb9JR5DkY9IIeyxeSS5xjIfu/fQ9VVw/qiUSBtIevoYX0tKdpNsFecZjbPSaiL/1X
nVeyjB6XbduIVJFiODKsdO5pIMpCE3TieLaqX0QBTAH+EoERnAkRFdSXmlQN2lxfAihNYGqKehX8
jrQBFz0WVq2WEZU6VlLW1bfFsssI0YBT5ZpQgq919vfgBT29jcbFvzBASzDP4i8K+BgxCvpmeV5d
gwrmt5V+bqjLqj1FGrqqF9Sc6zizkLQLqoKfF6Jyr650ADNgdUq0n5ARkBtwHnsrKmNHSgj8WoC4
U4aiWsI+OFvd6feFWcjzVQHRaskJV5lj2yL+8xn7/mDQPNC6qkOjYM6I13hXMMhCy/uRAMGfzeoM
PDUIRM/aWCN/ba8CUXiFq/2OOI56TJxexHl+Owq5OHAOlT/8FxNOKapHt4X6LhOTU7Tv6Mk66yI4
plAZ6V6iFKgiIlEIcTdXIiQ4pyxGcZal6u4Eun7TKWjNMMxbbYXeTDBWp0XmGrohmskuvpZhRgIv
wMXUkidwh9DtY+tepfyqPvI01YCnv+IjaxUPhRipVStbuLScZwGTRhCOcvzL5Y/p1tXJ7RFd9rQT
sOhk10YD5GmpUhlnywllE1ZT9iKrF/M8bYpxFnXpILRy8trcRZ870B8n0ZdmmbZKjH+A4+TPRbU2
RDxa6y9Dlz6mJhhitj0rTNLS3yaXoLA+Xeihijez5GSDe14YxEE8ZcnnmZoGCt2mWdW2DzQrOihw
nGxPTPxabHIjuiN14gukWO40z+FyCbl0pAQa6ysqWdC7ixsQpifjSunbxtXov/vZDNCwxDmTBDPg
8FkqLTvnq7B/sStOtPWYAEyif//cfb7rJV4vila/sc15ZKcGV2USEFOodqbhP3O07dcpev0qaOpp
IJ9lWXibsAepCZFD6nLwj87+qle311SBlcXo4/8CF8J3fQsm6pY5vXiiHjyfkcm01DTXOqJTyekZ
nq0PpZIh265WHa05Alq/mB1qXhxILxnYmnNm8Auts4yHMaS8AMw3/Ch3JW3TqCTVywruhAIMLYY7
g5X7tNtnq84vJguhw26oCatMrBHLB2F8UKPpM2hDrgJ/gx7TlHGmzg4dbsJH/jeYap5YnDAvYrat
mx2z8GkQGOLmhqEmTtwOF8ylcMp2qmFUy1imWu7Eolfonr0UCaSc0pgiOvSkocP/lVL+IfA5nhHE
WjyihXDkvDVdUDsnFGDmDDlnEEwYZP/zOwyPCkK86TD7+RBZDqn8Xal5AU4FicWdPHsax1dtpVXC
pF8Ko0uk7Zc1nY9NUfvj94dbu9//6+4sb9ktaHpCY1Au8LW0GvThcfAWd7E++DC/TCuOdd6YmjBV
hryQihIblnx5kB1Z+At+YpcR75ZMAw7TXsswWyjZ2AlBHubOO4er4WAKxNOOOE9uTECHdszFY4ro
HWqeLhPZfbvfEH9C93HRWT/0To2l5/0x0ViDprrmHLSA8ZKvcr9Onuobv8hp4yuwIOD7y43xYbwh
UFoY47Pwu8Dt7OVE0VgMF7wDOTlZKnfqvT0EJfpY5pj6ALopqtK4Z3VmPdO5M/8efr8PvH2yYfmI
lsCpZrmxYDTwRK4BaZtFczOUbfI+0bXJ8P/+un/6+EPxxMUx4KRn9PCNk7mx6TRieGZB/l4Q6tEk
qRUqVocG+ihopBRc7QtZ0YBZxjRjah48bQcIUGR7DQvAqodmE70QzHymM47w//pULvYnZHL+9laF
GtryWVlmVo9VNt8hYBJwpM1Gf/ERZoSlvCM/PC2Wn997QzriuIdQyVE9WJD4ns3uskq08vfS9Prr
D3Wy4iigYbudPetpxRAPSRChF+jFWOs1iqbxNKez3e82VCPkZXeQQbD55nTBZSHHv5rtHBM37zCJ
Fkc/hDWv80HsqGBEQAIyNw2hU5eWghwF3RXmh0qUCtN/e83MY0plc0EzQUCAbiRcK8Ca8Zl9h+CD
NI+OyLbu/z1fs4DPigkQmbCiIk28L/nVw/1FsGUOR3sY9fxsyvDBuDRRGh+ZYlTFucwhJ0Koh4rm
Fc1i3cA8xLHCyqBdscgaOMhpGE/bTGgFxjVSaQIyrfA/sEinTIdSN0ORzPQSdBbxo9ajDc0YEIUY
xKGWSv2Ct+E7cdAWC74hG9DJEj6k5UDf8XDmE0M2nNaa1Gt4qGhmDFQ3BJrIqrjKjUp2EYsCKrE0
SNe2zXP7gqVU3zi3Kt3Lt1XrftBCRPHR3oZ5BOwmte7d3SCpQMt0u9LIdSot7ZgbJ7u6JV/MGtWq
/m9zoN/RqtJboRuwG/VctPBxwaMDA4l7qsctSrL0SOvznLo7/1VvXNFlRUWwBudoVrM2tRp12fmH
bnSabF9zpAM3nQTK6RMiMcMjaZxatycdLe9v+CwMtztaou09LMxpyaw46LLd2UmfqMtDpYbjWuHa
cqe8xb0PahFterSu1d4OFjzpbeuAN0OhYbzgOBOiVsl1GxSPwT5KIY3edTaiG7plN39Pu2IIeSPG
qWNAOwJ8jg0CLF/njo5BndbMQTm+d55rfFBpQ4GV4G9679F9VOte27Sg0Hf4QQ+17JMaWrnObXFt
FxBlz7Vm/XNwd/bN1yJhN8R4FaA8R+fCyc71eYxPvWI7+ATgRGRNpS71KhvyZHgYFSalyXNRbxge
I4Fa7pN+F17ce4UbH1uvOdXtTYRTwXB/DWr0YsK0hNr4clP2kdHiTUcl1QOzOHmi5GGExS561Yic
7PHssVGmSLXr1JzvOr+GVHCdU2hG14WOh2hPRfDYP3O7cnt33p0kLv7hPfjYynCBeuIJEWbQbDrq
DfPM0n92j4xvmnMXvOriMChgGGmdbxbdRIgI74AsHtbzgy69uUF/F/9z+7HcdHgUwtN/6AHNjxjg
LJ9v+0hjAZ6N+495AiijaYHZRI8/Njrolr4khF2gPRJNEPI32P0ztzq6uzO3hPN9DZI0MiMM+imk
dhebNGsG7oFFX9opYnOActqnh0ptaXzEXRLFDRmkFqiwSVUgBxL0GLKho/dGyI+/Gpw/ROZhOTdu
W9pjMVcpRjsQ9Kt1wW97iLaiZ6AWgSeFlLsY/OuE3KKySoafonlJ+skG769k36JpplCWNi78ABCL
zZk1DX1xOA4eOfsMt9yx0SmcITF9wkt8GlbmLm9DFXyaK9BUcmgYEUO4RWUTHg02Pnf0mJ7e1lgX
nhYSy+CG1q7/hRAMB4Q6eL57qeMUgA4r+tJEm6CeR29Ppa1ZD3HhgqVQs5EwKFKfa6Q7s7JO3RzP
TxqlycmafRF9i56fFkM/Lw01tCj2OefMvAEa3jaTi8/AQTJ850spJqZ/hw91qZn1xXN66tYXj1ez
XvIrheA2ructPGEhvBNCnOMHRECn2K2gWXS1zvSF+1ukzNuzuLh1bvkG3QfvZYFmhtY5xvgPBKpu
l+gTAVJOrBt2IZgPhne3nqoAiFz6rrl191OKlqjxE5/cLjZqK0/KbNgeoPd2oicfRWy7Bqsd8QWc
TkvBPjg65+Zt8giRa3A/q8MyN/7SVmbMr/0T29fOOjfP978yF7Huf3JhPf7O4c9U1tdOHgHyIJl5
mwCm550Jcjz4iEGcIAhVgxo8SkwOxKD5lt2dv+0yLEoI9Tk5nOPpVfkS9NGElAtZrd9wCbCa+org
YjywqyWSBjTGrq8cG/BZnNfXfaBOUvPhwZz7FZir2IPMaPamLr68s41BXKQ9E8QHeY6UQOAIa+dC
g0O7HD+61z/cTbCZ27FGXcITkhJlh5ptcYS2yJlBTiE558Ay+jy9BPf0w1MGYDfofJkeTsU+gwfP
EfslfrmFl0mVXXFuIIPcpNR0JLKNbkdJpFQ8uADhPgBnXp97zyjXQKSzVx8eoaswPFF4hRBSQN4b
9RUa2tCvms+m1x66NG/aobGVF/uXM1bG/IlpF6eLk/+EpJqaVGnTYYWWImxZ8/4J6eG3bXiztAG4
jngm5ePudQ7cfkUVBFvDy6RS8MowGmhXeSArjlf0EXy/tDTmNCWjipxz3l+siezTDbHK4HBr8GPJ
cN5v+8CJvvYS+p6q/h1Fw4NrXKw3QcZJ3kglJNT2boXyPVD216zfepeugXcP0weBxJv92SOfvUBe
CEpahRCxX2rt5qeSzZHdhgWWrTGX/d7bTpANWtNidudZJm922VAYTXDKw7eaLBGRQdaPeZV5eKXb
rXb6Qx8/0x9k47lHWM0u2Q5LING0RqNhJKFIzgS6tZgulpbpQH2/PPtoPcb59SW895PlEfe0ARed
65XzCwyK2eQyRp3kNtlS70as2mEVZxbX4ycLbZ2VH4Yu3sD0qBCEQaKvWk+QnikGI+wHBi5PtJm9
PFyXdybK/+nbPdGt0n9/0Jk2YerlLrZRc+5t+hZr3SOkWDARMvYsvMgxhZ/2dZqXKQBvy/JtvE2W
1v9IOrMlVZEoin6REczDq4BMzrO+EGopgqIIKOjX98rb0dHddW9ZliKZec4+e+CoeuOsCjiFPQfH
OUwEBCFYdtFawgyamseyFKLT1BjIddAxoGHKieu3TqvXBlXEZHyMBchQHfyI8EHb58sxS/TtvHDX
+/uNslO3+/T6zcrafHlXMLxQ/R5Q9LFpaoCE+GAoPikpWYW3CEdQ+glM8vt2lEycTspOZG5qS6mF
SICFNJtXt8FxZqXh4lX79sfHzuanQEtynjghQlQN0+A+xW0c/eSzczFJN4tBDw3J1N7ig2PTaA9Z
TCbE4n3KCQMhEEujPt/Kft7r5/GAShE8SVjELE8SYypM7UijY9p99WSqScvhJs2M2K497PTbwn1y
N0I/uKO4EbtMAxpDEZMPyfmimoEBZ9TDN2IwrheAIXwdeBecHNk/060Dy17f6id9y4++L9mYo2Om
4v6dXNQhKZILOf4sGqyp18k4G0DrJZY9G5fLGq3bSnm4cBXZ+rlDqJ64uMrszYKGELdvsU/OZEci
QnuVAL9MimnLGbFONndfR4u9e8rEzCV7bnLdFs5LIN2Fg/Y02SeH26GZ5rxSeB2c+thpwXcohRSw
RkbDDIRPj4Qg+kWsAAzhv1LAnrDd67HG7DGnoE1v9KjFiJswwwaY2BUYGI59NDo8N7YEUmBGDWWb
EoeDGHgNVgyA0/tCtpCKZQzVrBUURV/g6aS4UeWfi+gxUWM9tvmsFb+Dr4k57fTNAK3rS/Oi9PIn
RilMmMAQU/bOrwMGzzVWDqy+lJs176vc9Vf0rtcTawVuZIFiLe3fd8aBCqmyWNZEVN5P5qa4eTfn
AwmMwknHGRdbZBFR1doOpQO8QguSQzHgNUARvcEn+7qp4ZoILmB5JX/5MRs+1uXhccC6pzqguFq8
MKT5x5JpVyqxWhVe2K2HwRlWK5/KVzcsSbzvdBJkcy3AHJ2ZZw/lcx8vkzfW04tfWC4y3kPq9vrm
y6uJRCgHYQ0sQ1xoWIxCUAEiLa4TXoC1azac19pfjRcZyAUBnS/fgPuMaxiZSzLrga3OReVp5HBc
BwXIf9sv3tCVHjrK5EEHvCL7ioYbfpi9fR2RJoUy1TKnRY+ASidlLUI1IyD6uSQxOtlWc339XRCc
hN2ssKSuxubaPLeP/ndZzbpRObufi0WKarjor1o3DdPha5jE8roZf8Zo0ua3aTHVBs9lskXQprAD
M4kmWHJLFjVp0tVB2z7mz6VCsAz22/B74AonffuCStAAWCj5Mtle42/4Ch/jevk5PJctK3psDRp8
A+5zC4dJkMEYixCCOrBuVga4RgyrcYX17c+rl10GSwhtJYI1NvclFiqH5nCfp7tv+JhLSv8+v89J
lMA4O8EMOf3jKYHjIxUp6Lrk38e8N8p5hRksQwgTVBnsAuKb2pYo0W0+fil9DTr3mGhsdG8odef3
seqXh3KMt8GlIQT5Ppa22fK+VlF54X4G3+nrkulz0k6F0sd8piIalEXSujnNJK7hwDNbtHZwS5jz
INPDrBPd86nhV7bq0CKuSL4US65lMUUyPC+5htYpgW16ME5vTJG+/HzLmyAagmOYX3qqgViJQebD
2iNxQHbG62wHZJM98RPNZoVfBdi+Y85QKxg/vJdJbEP0mfMJVGOsD50dWEsNgITJf2wPCDimciHr
YEUXwnnwmNjjMriupVPJqyU2caBse3tDdu/rX/TeEi31OmGpDtnsjeaceeMOIhy1Z6yOvqXoJFpU
AjplbDZSmEO24tbu4HrSIdvoxPlKJdqBZBDKhH6KESJMtKE6vp1bOJgUzIxJZcfAx+2PzlrTccIX
jzXHJ4JRg3zCE6TndMWmkOLJiQ8wSFTahwjPYvlsNFbVn9GKv2pEn5StMv9x5Dl5GCZJyr89T2WU
kQM9Ec6dav1/3R4PoOJjcPzvW0Rz8zUcurZf1khCOetYrvyOntfF1wUP5Vfw0xp2UtQMnMxpn5/5
HO15yv5wTqb8L9lhFf/BSQIPLF4m9ixuRyfXOR/MXuio9dGHctsSDk48A1/rAN4e8h9Gxy0OsZTC
61MSyjEgp2gg2tV7hbNBfVY3XYBnJIdsrnifmAgslAANnjs9h8YSNfhvIxLFs33C5n2ESJ70+jyI
hpnwLeiYpNpvclLV+ZWC6ZfNDIK/ELOcX7jYXvtLXqV85At5A6NpT9zJqD4XZ3vMEwix2mtFcmCU
TH8b/oJjngcmrrzJF6gQ3ueaTMEvJPZ0pMZ8H1X6a/RY0Pn+32qIIkeYKD5nQgMAbeQZvUctjzgi
m5jJQTPBcGrPc9azkirpqMfNol2ZmxrMoKJ4/o5l2mdg+DEV79o4SGTuiCju11yF9k9wCqfr8IfZ
nNK3fk7xoAVw8JMWDpRgl4PXmFKfQkPlIINgqQrvaA6v5/4zeeMcZbs61RPY6If28+pZ8OnpFNhV
6BjxS+TOH6vQdLohxh025qi0L4QuYHCne6KLodDGWpkqA/Aj3+g5zBG/wpbx6laqY/yL7AF8kCdM
btGzXODYW3BjYN+zuoUHBN0qVYi2f5GwAIv+3ZdT4RJRYMZqjT+44oH2wnqXRYtZwerEoZnReOa/
OC9QVhw/xKphskoigeZ+uNNZijgrJJRLpEI6NeUFobbQdyXCBHy+UDUXO3xh7KRPhcGT4CUykqLa
uDvd7lXFFaXC9s1kSdbwK+kEQdlRmNWxBCW6/L6W9rtzb6dt5HNF1sS6QXf+JeaBYxH9A5/fTl2q
ANR3Kj6XyoFqoWJggO4UVG8tHT7TbtMcWVrlAseSGWnLE3uOhyaLl5MP+zgWH0ufihnm2pxA+YgN
AqtZJGC5WwFpsKVfB+wqX0DeWPvjR9SEC+Q9eLu4nDGOZu1T2rkoaJr4JQ+UJJBYyUQV9TWsJbiI
fyU2If8UF+RnbcBnwFrYtLSl6chzgImjsvw+SA3pg4Y8jhDHcSVj12c/p5a6X37zx4bXeF9Qot9m
r/0zahbA/o450tEF/0ZKkA31eXdMdi/NfX88Ng6N5caFxa+BGeXqNUumJQ3cLPljZbKL8F+2E/Yr
sQRdK+R1Yg/LLtFRi/A9cHc2lx41EfrILPrkO7OMerp/hf1mDVmC2L1RB5Zs6hnmU0fp67cktO7p
Hr7ndv5bfsdvsQ+8zmo24FVQNv7f29z2z72xTi72KZmhlEuPZY85oep+Ngle4i5bmtz0e+TyHJtj
M8HvhoWesu9u7RMduo5OB/n5/M1FqCnUj8auOD/PbIDGVHOLIScviei3+LbvCPsyQn1c717Qx43N
fU+AB6ZIK1R1+Cn1hldqEOXYmypBGX3Dat6hT/5AGb0GxdI4YbUQGYvnFpV93Jv/gKRj8v/mt9V9
Yw3TkTXN/Nu5Ovbm9tyaXhcG50xA8WgdKMt+y8cfRqF/9GhIOghm7217SIasisih/nWpLgkADHKF
PYSUYI7LwW8njdO1xN04ZaFm49sYeG/crjsecIt52s9Siz7bB2foJ0AogBUmO8w96SPHMS5o+imZ
2R0Uy7kjrqooQ0Uj/KgDGhbJdOlKMBfF8TWBxkYgH6qoCcoJQXgU2P3v3xaSaIOuCmscsPKwI7AG
97QS/c3QwGVdvlQnzXRIf8NJ8MTqHJmk68qAYY691BfPoByiLmO74J4z+znxs0cNuTzBj6CdODyO
MjLueHfsnAvCp23OWpPiFWex7DawjvjCs30AHwI+Yn3BHbRozvafQabRZ1It5GNiqT7tLxgLrDmM
X7Ae9Yvgtc8n3MAAp9EjeJ0xQL7pjrkyhsUWcdM4O5sYjFrCSlEicfYIRvrdV38qjpxGn+AALGXJ
CGVf1lbXFpOFoQaegaju6r7w6qFPhTbzal0pukIJyvv5GUGCanod1ceO13iH6QSuzd4AP8ElPWL2
0Fx5xyNrGtXVh4Hllj6SjwdDhrA4KztO3tyVzpj/DjDnxau6J4DNYTUUEC+O1Xg0pR5LjzS664TT
q/BeZ8ptnMH7SaR5aUBEAn7iazyOKQQiVEiQcp4X0xZIRTNkfEuz1juhtcBTiCyqckrm7zgBJcB5
eQDwlgUIXWl832uWkRJxo2jRF9Iqk31uTCAvAOY5J2iNOmJB1E/crrI953dz5DKygDPTEUbO1e4f
7AC88QnJTH2viTaua2EfnMh+/vEZKnzANs1T/pxYQD4Gg5qVkIta0AzmrKQhEuEAbD6amPxj43Xo
gutgvtD2JZLLd1zFKYFzCZEyI7X/+Iqn5i0aM0xV2aAwWcSeA4+C3rKdmQv19L6QsUqkQr0u1oh4
/XxUje74DOShOcFcwSfjZfoNekP63j1PCqHSPF3DfPjbKiODtBc7YKTBZuunsFlkjmvmRfCN9922
ZZt6HziS78vbQR0IBI91N0X+leO41tthwAei1V6Q6tSH3jadA+TGz5mQ0r1cIo9BLivVfUyJZwxB
FlHaZ6BQu/bAfjeUgRXtfjJrtpiHKHc2Q+GaZAGeFLFCvvNt3h6Kubl9TG+//vZGiXHghhUf0r6Y
vUbdQh5yD6uCF1L+Pfd3iIAp7SB9bIAS2xElTADtLsJ7+rO4RVqILfMCq1uqERruF1zzrI9ll/gP
G2ZkgIx+D2hj4pqPOiol9z4QIxST2dEtaEh3zxwyxS7KqphDEQAzadfgW0CivRPvjUtgXGxRvtQo
0E72FtUgYc7kc2PcGgHExyDjf9xnrcDUuOWZnNlCDSnUatRRuBgz/CTB1OcUXhDqS1MDWdH6R0ap
PYY0TOxaMTB1R5ztELoBCMTf4+V0qwZv5kwon3kMA2UmjC8vhs8pT5jMwhUVs8XKvQ6FKxvflxca
HKK7AygyKzP/O8820thYgZPMO8xjUEvwvIIE8/innO7hsmwuTfLHjRH83uEz+E3lsJv+pnVUR7+F
NHuhs0jGMGjPLxLAqenQV5isN9HxkCh1qCNp/Nwoc3t4JanoGV9XohK6R3fUVl8krMxrYMu9mCMJ
hgSZisDIT7I6BCc4GwvRQBpgIopvYOt9OTzLaRbrGzWoz3KczdqRqG9xJIsIsF424R1D8274QHan
EQ/5QDTMKpt0EP9VDLTliTzJh5JvjXhVsztDaC44LoPXYYorFvEgvbiOFDgHE66J9wre/NMG5LDD
jUm8h/9vN28D9kO8IeSwhratopRHFy5E2z4SEzApwcj4CUH2pg5schUkbIjSgTo1+SgEdYvAkAGj
NJbkMxDp7N1A0EGxXhRqdcujO/NnEAhH+DRDL3wHuO+wSJnuhdji/xOqoLgawLuB9JIyOsZMBMUH
yY5c2CvpTnj1wcYR3hw/BuNiMi0mOzXcTqoax+CNXeASw4F+8kkLrkvD5/T2X07h3yfMyFw6liif
/AhPfzCOEvZxaiwjF5XjX4yoCDKSMNUvd1hy739BmEbsk7eROldggKSeeXxMpFUxw54hbiZdTBcz
+Z5ZVz+rzzl0xYAZH2wxsMP6e2UgruZPt+g++J7ljeBv5LyIeqUiwa5HD7dBCpWiNBRqD5yadsrq
ww0g5vQoDhCsloOHa2/0YT5gljIjs3mI9GmGVIytQR4IqSOotEe0DFwRkSn/ApYl8xWXK94D0d2A
Tb+Y5u8xeZ+FOTUCyEGBzEwP6j2yLCRnnAXII3EFZTyI2szlZutnSBebaTO9IgGZHLslmTldMFqK
3cK6UPIsuG59PdBpQC75rvkDKB8hskY2zeo3LtJ6r4wYYM8/oRzIcXmsZwjFX3O+SaH3P26qutr6
vnu4Lf9lz+odKVtfpFqhmvTaM7Xpa3abgWTT203o/uQj0wsa1kWz4bBN91oIUBze42RoUXLsKLhp
lvEGpn+8RYykihVx4/iJoXJ3s5VowqGB4mdMgDibZyeGqDSmaGVpsSk/UsJYHDH+nKgBFwVnHCJc
0W6CviElYfRC57CUdrdRsyn48MHdaY/B4HZpRPaKW3hNAHKQzezxJ767GqYcxvQxYKzvYJ0/UTfv
kbWTUZKWA3PD6yPat1lY6+9YGr1X3LoLnRjqNeMrCCtahB2kkO1zHFANcKpYbOKqW021S7m0B9ym
YRHd4Z/H9Owqr6OZPsi6v3nJ9Dm6xR3Ci5JH3GYNk4k0ABifqkM9aPfXHTp5PI6hB2T0gowdvAcE
/7AYgwazz2t4M/TBWjkCmrfvdmwllaBKytG1CnUjgAqA8wS7rqBdEJ/I0hPaiG0KTA4lmdurwaen
rEOAsRbb9N6wQeqybU63tb4EsJX/MC7M8EMm7fPws0VlhByjvtwh9zcA2zWZs8JPETU98yz6vtua
hDi4UzgrJoeuBfVBWZNH9/0D+0ZKY6B3iguqD18ZN+Q/AleQvIyHPT0GhlV8DMJDPEOBSj/78QpC
20bZJh/ymqg5InPLsAfXeZLSHBG6Q0CRqyysxYOxEaYSjJ/72d9zaW2bsfbB3rFPDBkYWDNuw0pQ
j1mizVJYcBreDzwAlCDpo9EuAc1UAFiv3MZ6SryLNU4XPWylyF3yiml3yPnEvQLK0bbzi0W1MuJm
bhy1o6n17zOG9rPbFrwNsB2/Pw2lBW5ef2CKFgdJH7de80y63JWOjn0FgCvt028jwXHVT6jTcJGL
GbzxGa0dEo5lgFykp+eaKcC5mtmATeyuWGTAOUBeyy94/vUYZSQCx8z+8AeuSA4swCOT/u7rGuCw
DJggZ1HlA9Lg2k+El+4/cYotPR0uYuLyYhTAZirolXZMEtG2d2ct5oUWp25fLMrZY4WD1Z3WAXk1
Y2JWeE5V6KhkCq5s4PKzSobTTINqAFyq9d9I2WlvYYDCE9QH3JASuUNYmRQCgwFTsd+OrLjvgwIg
0PPqnld+RI5qe8h36ilbW6vbpaxxRnYl00GMRXsj+ZULaRJKHR5yuZe8BxgIU23CWEFMjSLZ3CnY
vWaMmBkM/hvkwbHZPPeEgbB917Mb9XUxJ9+LtoxMHsobEBkNaKV1XWry31sMZBKO3OeGkV7Dg4Fo
9z1pwK1oD+8aXnPes/QyNfjKnooaw+TA/T0Ht8S10WfIjlJ6NUPnp4vjJKpVDeOSsEA+SSO/IRtM
rrz/QRPcjRPb5eJfb14PLhWey0gK+RR+Ir8Z8X+HRaqOMzvL1+swgeSOQC7NbVC6GaSAPTcOniVD
aUxoIcgyuDqb/NXVfk4zZaxWc5gyyoQBzZbE7GQA1kgWdI7ddkkWAJ3RpoKOvUvm19RRjj8wAkKa
+9qG+5ZUqJ5L3LfVbBrTUay+eridXn/mwT634fsv2ZZcvI/zoW1BZw1x8M8r10+BuesXgfs3s3vQ
YjXHZPTZ3yWTbAmsPtBnL9rCnbLNQmATAG17ZpHPJLK/sJeeP8MqyLBBSgJlop2uB25jpx14lWMM
6pDcGqDQMhqT2jPQI3TYGH/73eUq7ORU33Dl2XVt8lonxFxfsqm2Vba/S83mcEKHPheDDu785tyN
bovnpPOFJRDefRgsE3AWslijnen/PNNvPHuE9TrWSyf/Q8BRJ/DP3hyE2dgZO9xWFo+FKZxlIzsm
rn34ht9TTj8LO5aowoEEDk14AzknzJNEzb40Yrxnk3DsXl9h76jG+faxwzVEUBdInmsPfFLk4NFJ
ZgRyA+WeNXY4jERY5hQ89Ako1ThsT1+5/502R4n+9Zj5v1nDbb0SwwB8OcJ0+iV0EZwBM20sKml8
9zlyU/arEvYz8/1qkNEfHd5Yr1+e6HHx4vwOXpRf8GGo4dmS7H7r7kgEmJq+xDSVoBULkI5x7eBN
puTHwa/wJZoFIX1O+SzgJPOMELUqpvuErpIo0H8NyzV/5vViQlgeOpYTqSz9lHEOivxdPe3WJbMj
z4z4cW4X/UufMyCCNnN+UIGiyl8xoPj2cT1UyYoyvGYsDVafcmxcPX55t5a0xqE4O02fU5nIvyZS
VOemrpu17gMwX/it3FU6A348+5GGNGtp+1i/aZtBdaJkwcBFvjrC2JPzER7hXpqos9Y1iUv9DlRk
8/gA+PVAjmxHjpMwCUklGBnDJtImTXS/yHM8WaLf2FwRR+6oIxZAlHBX5+ufX+9SMMC4jNOhulcm
b/JE+9KOEUjKE5S4s5Bk0Dt84ueqio0/ZfeIMZWFp5Mfs1Wyy0nTEvPFUTu9bx78o46VZTevd9+p
Pr4f1VE6lFDZaCGREquasNDeXjp9J+mwjLPhiyGKzysJ8FCK5TFZ9WN1XsVhFSu70nu5SoipzOwX
WRNGdNKAm5t3VLGMzNkn+jjobLjdk2DKSgp1Px1WMVHqYe12PKRzhAM36Qe4kdq4q0KTckgbHZV+
MwZan942Nl1HSTQhbBMWVTmCkjUWNgX9FZ6IVPh9pq3uonL4UzBDHx7EbQA9ggDHCqY4OtIM9Joo
bniPB+nyXbd4cZGrzJ3xj8cR65P0khwwC42B3opjcTTmL0zP04U1VsPr8I0FOjl/9Bz4rxzaL7mc
fXwtbmv+ry8EDHEUHunSTImIRh5+cVZfm4TDoteN7kN9osz0hfChD2LXcnC/s11ii9AtC5EMBzE8
+RnyANv9mwkFgR5CMUYQBgmRv5vxqDjxZu4bl0Ibyc3/8Qhwjq+jGclrkJPNwZvmyHbjv9kfHvhn
g4r3H4bGiQueBtLycAiHKDh58VwBGJh+0SDwJ8ZjjK7+bOi5//5UHF/gswDFWIcLQf5PjlnhRCtx
LNig5iNj8w6E5gYTQOApXL0RQEiknBDo2GvBHvuGTMeGoQjESMfecdao1GC4hInA7X7778nJ+wMx
M9t+C0OV04XJlkXx1cfh49xjcgR7gcEZJQsbFsJ1zMBo6phmcZcwpgUBk8gPIh/HeZLfBSR1g+fj
csjkTHDFDLqYyFlkNoOvhAVFTIT2LWQ+zKxWq8M3lC3LxbUakaDivhrPAlazRK6H7ijDnKaDVAtM
vvEFYtACUtpEL/AJscVf71FVTiWCwrWz1MUK1mpbq4mMbf1dsG31pMD2cd6+jhizKvgXgwl6XUS+
CXjDenY/1JiC922S7T3OJxOROymPHZAF8Ss3bH/Mk3EnexuyoMt/KwsAHs46w2IPE1Xyx3zCWNWh
LfvYhHTmVo3YPK+wHOGHAdE7eAP38k0rrJWM/omNktHzATNUbZAHFIQP2i/YVC/nnfr5e8i7JPYD
vJlkDkq4Q86Uy7FO5fuYAo7XAelAiOCYeJcWO2SCl798nekHbaCmyyZdXoPOJ9MGL6jeqPj7yGGa
uQVMuO+iusikEWOkyAALjpcUKJRaZIOjCsyZxUDMFOVhWGP4/fTfTWj+vKvkYCZM3nv3mt4tDO82
t3pm6GdSUCpypH+O7pPqxWh/gqUKDkMmu+UXgEH3yJ5/43jOeSpjUhY0P48jBks+qmbyrXHdUAj9
ZWJPbsePSv306HkZ4zqxReFP/iRD4IIzitPAnii8rx29TjfnkW8b9COtX9/nBlJ/SHJ4q33FOcKB
/4eTbvaX/Zk9D5ddSpL7wyXdK2fPYHsTBtWUND5Ito5shrp2lD5ApDyj5/z2nDWEiiaEEWYENHLz
Ux4zJMfmgzyv5NgZjjBGrRfdKGoXSvyaaLASzDRsrVG1qpl8MsvF2wT21ZBCGZ42PAduW5E9CaEg
/WsnFQXXirPzt75/3WLHe4UgUB3k0WfUWzJJY5D3pMxEHWSJoQD9IoZC8Gze94AQNAaXFpTIR596
Dgpf8ydrTvH0n7bTkleDDD7xjXtga+vWYwwBsYwmn7KaCCuGl1+auaujMAFFA87comHK7pkKs0zX
gNZhuTSOBXyKNagfRLkawi7quUKYiFkzOkE899YlkV68GgYYxDVCqNLIqmk8HmHehbGVkSzADynt
b9gSJ7Qy/YpyAMPSb5+//H03BXk3tyG/RaHIB0i7B7e5Ajz79rV/CHdD0aU6BXEJb5JuXZ3BICdI
Q5aBw0uiSSCwl5/G6S1XXB3iISBQOf6kbBDhA4/UCNy3F316UUaOz7+fKYcjyzcuTHOa15JJKjyv
Ht6ptm9rgvMlmwHUxjdEesSs+Fz+cJow0Yl7vHCoXfR9X046KyTCuKIASx+X4uHD8K76WwhwDZi8
mL8E2i8w8pCIvkIfPGX/fnVps3kyGJIsdxk5BNCpAe3+2gmyl55EMmEDwFyIKbiQFikoeMh4UEl/
FfYHZAe6v9qD3sibYExK6mKPkazpPq6uBbPyPoDIVxsx6QOYBTIiZgzSyW5iOliIQU4jbfkDxErN
hblm4TfmMaGRrolPej3OXb5va4accPgsGqEXbVZSnmrhdERSrjnW6mmWuCS0WNRAzwkHVcOlOr3B
b0uHsfRvUYghFlcUs7iD5hXnn99pYUV/irUQtgHnHPG8yUflWg8vs50agiP3lbps2HxeS+m7lyB1
Ge8DGXcygwt7jIfCCjdlRz58RhxpjK8ozj6CoPnwm1l9YYT+gX6HWZ4ERYVJGXOgToYOndw8cuqI
TYVSChG4YNJ0/QP051d2fDwM7VhD3FA/7AVdAhKYvENCpaAg6YD44YXKTMCmoiD/O77ubcCRfkdp
tIZPN+mm2DhApdOHt1l+kvAsfe3hy/9IOF0/ptUfHSqviJepTnp/ysZmmOQWm2widK3qhAEiMPpn
awcqaS0KA0N78oTilWJKhxUd45hB4aGVPJbHz0Ye5KN8la/qY7qwh4CUq9sYwH2ar27Aumhp5vnk
M6kv2oVLIq2MHcPgkpH+sQQV4VKIcTnhXtnseWYO3J7NgQREVR7TPcMkfU51aZZeMkwm9SSJ2RLL
sRqlQzgsvYMU2rNubUf8f4Tp0cwetYxlsWGC7r/LN2JSivEgu18rBk31meRO9Jyq2yMN4Oa8zwpj
McaBZ4VQ+4eH6Tgp5vR0qX/zGHC3IvUzwZUNIG0Phed1siYaF3AhDbKRhbPbFLNDrA+vhw+y873h
PmJoQ73SR1HDODqdiWEYXBiSSM7QRB6Des70DzuXIbsHC0ksrgG3pFBSGLtPwD2Mmop22/1fWAfW
5p3x1MWPCmLHc8YAkmdkaAb1BpAJ9PB6gml8P4ETykAZRI5e8cJCzyEkadcB3Hj/5hthE/Bv/IHB
IqKZu+ATk9DpQZYvUnbkvn1zjr0+9wYEv8IzgRuhlYxyoYmwDpB8810Gar99jc3Ckc636J8YVvE6
UDV6hTBfpkE+/Y5uewgNsAQYGw6tZbn5gCvKsbqRzhX49BOvz3QmnHlJ77z3XBMjfUjMGXzJAInH
m+OGAzroAu7QRhpmAP01EfSMoHyiTpjikLkh1TjNeXBU4F83Q5X9JZ0lbDEMvqj/CcjxuoV9VInm
pR/X3btMlCzRGKGGY3/PaRbV5LsXQg+uMirJzAW25EcxJ4dn9QfLWP5HlYEvfq9dJqmgzbiyGf1u
+WbZ7rpFj16LUzr1oUqjZeJIy2u3UGc1Z9qDYR/00G/nKu8KICbqAOYsIrXeULw7hgQ3oiGUfsrN
28Z65lXZvMcjdDj73Xcjtfh+Hm7PuIRhTt3WwjHs6aAjWFRCmXlS+5TW8QY5/vtibNXbcEjYz9zd
pvwVyas99cI4mf2yllAS49T2hlX5A5D8EmysKx0MQPBLmJmyMqy+gx84uUH5AJhl2pNGP73TUQ7z
HatNelbEV9Jt84NtjvMLMy/gb2QgBd5agy9HrRQqRswIk3380UT2bYAGQVWpzRi4fwR/TqCivbg8
Yc+ANu+5buMaQtz8PWmJkpJpWerNi/6ojnTstxhXwPwCm5DOGFYcayoSyLI7fZAvgL0Z513E5HCN
Yc+53NIMvS5w5hkCUwzAargdqMfW7wN0DxYc7+++kA7agd0dQAza/mfHr+Y5e+i/QPkmDHfY/zkX
OdPrw2MJj4J9cPtGyQRxArrTay6NoAdn6/sSJtrGWJrzDxGwYJq8KWkuTxRBdgz4Bd+v15z0v98O
sgGu93EP4ZZ6Yhh5QkzGWwjfR9HT0L5soBbpfwrMCr6lL4p5b2tvUc4w3RQ03H06grunPiIZdodO
0tksY6uC+PDxIIxBrTErR+yLqVPuQBwBWkzVIZf0BPMq2aOt4IrXG+Hy8o4QQkD7TQYyODx5j+0U
0KC3KiGhVRPtjKCiKB11eP2zT2CHa/vv2TDI/A2LFXON7wpRlASGPJUm0uLV9rvagfHOzqxjk3FG
HNUwV/r8SSRE0X7NqcggrpNpaz18VC7Q6SmpOO6hRKENabDy2Mu790Y0ebnb7KrtbQ0nRJ1kB5B9
vm2ttHGzKwbfEOe3oDclrmZIKzEiOnNmTtQdBC+uGe0x/H5jRJArmUUsg2EZ4pSK+7a94JlGVCbl
wBgmAYQ1BLZkPs6ZOPyxe+/Yv/WXDyoxYZ6E4k5ipKrw9PcVXTdHXT4ibjq8D1sysa+C0LygbBvp
Xm9cDoUwRsRNcld9xPQMKVofjskX1b8+bTfvDc0qtzJp6q8Jvt2hmItpEVYoQm8FhnFFGlYtfht2
Uv8+wLZlZc7Tc28OG3D0Gv028jAnVzsfdEgr3zPULGuTWwK91/Q2UsTo1b+NyiALc5hJt+h1hjbl
Mwxm9Jqydfb1SR7+ApNxGywO7+0bU2OY+SzREPoHmWp3/81cPpvrw8e04Fy9zeQNphLDZwwLFzPP
3ph7LCV2kwODgZN61IfFgSoJZ1x5kpIoogurDxNdiXhj1bC9UAvEtzPTK3tb0dtR0t2J+/VJP3oq
EawLsSGc4BPw4aXAV2t2afYO6mlrLm0usP535u620Kcpd9wuPcJ8oLOH5ZLQFMyTuTLSZrhpT9+A
GG3EXnodioFvu0kH2tjwK/DJFGYvSSLhMxLZvpjD+iI9rj1eV9wmveDlKQAUqYOrNlwjwkQ5XyPI
ggiurKiZokvjrcZPgnCSIPPLIFnKG2NKcZGdjd1zq+75Ut9XTJPAqkqwqusGk2e/Oprw4aRpAvFK
28FQ7c2fI4kZJxntcccgV1u/IjnAdQ/d8GOpn6QLU2ofUeCFHicXY7Cg5gW9/Gr6mSShOpdn2hIa
7nf33UnT+wGI+CKd2pO0k0K/m5fB9xNy58KqLRd8KiMyVxdc9nSW7e2NvLkijq2cq+50nCF47aYD
MNlqSq3aPvwn2BUHJ1exDZIxwIg0d4t1MqO+aC/50BjXsb3T/25rJvHgnZAzt5ze6+JCNf1a64vb
4Q2yP2H8BOXtBe9DWpXM+GFSR2aciqsdP0ZYgY3faEHrFUUQmqJ6xXRTOt//FNx3IQ7xwSGb8CVP
D4qRCdU8XQlu4oRuUQLzWVCqt9snzkbs4gzc7IXw1m99NbjinJsx2LBC4SVtrj7YIV5e24RaFEYB
aA+DogMSJRgczO8W5Bv8i0j+Qrps/3ELeZsoP3Umx6zdq5NwcFJS0XadhJBZi14XtkwGbZw9glWi
zd4XKBPMI3wdzvh3bZ4gqY1LeOPlkfUUmn5yyqaPQ3W4LbHzHPX2sN3vBwo/gOatejH33Vxq3PRs
7T5HirNu82SeKsOnvg4+cYePAh+c+CPbaDlRhy3qJGvHKWU7RPBuLIpSaqHG0W5uqXqp4d5PT8JG
r1MVBZGEVbb7QxkEhRi/2SdjVEXa/4gxUiPZ9jWJmJwxeWUvlShwp8UavFhc6/BajSzTLYG+ceou
vDtCon15enAYYwmii1kYuJg2b7jDOFzoVphTg1YxlIqMCA0wl/TSkwnuKwLLf82LvT14r6g0syCF
9/aYNJPrAlPvfs01A4Vh2EwoBGSC60QOKFNdxL+oWShTEZbEoHDXSOqjCmbUmC4ewpNpR066a5JM
2rgvDxCKVM+S2aUUCX/ql5esRIwgDRDZLIItwUQTbf592g0e6J8FXwWdSMj9+oyZeLhI/sVLxxTR
wxQb2kUV3qFtCE5LN1C3VKV4Y8H49xUPN/ilGDu/+fpB7Yc9s1uK6nX8jeQwGeGddREUpjIkx95v
0eHJ/CYcluDJMFQKirkQ6ivQIq4nTDA8mwiLHDYrMk1cnSmXqShyODMv5OiWIzJGSDyd5ksbz/xY
GKwJcX8TJqjEEp8oQ/wPb2xpD7ea2AP7mLGf3EZnKyz+I+m8tlTVtij6RbQGCAKvZBAwp3qxGVEw
YCL49aevfe6pu0NtQ0lYa84xR3AM7yNge1T5/N8F9XBANgPL12F7C1oEpvWDZ/rAUOy3/OHMSzT3
AJU02YXP9DK+Dwv/y5V2dXeLce6e7RIfYsu9TQGwgiogOje8DbvBxZcibVelBSlRwuoOuSSGBQrW
WfKyQ03zhRrJ7FZ4rsr2nHEi9i7eAZ0U2vkP4Q9U33QM4lPg7ICDCEYtwgMA4gf0Dz4MvcsND1EG
M8I1wOcK8Y/14DO4Dzhw4UrQY2TOCcTOEMNfXAKEm8bZZ2TIo4Up/4xGmKeCEQVnt6HVsvBR20Bb
LNmlJTY+fcDZeCV4XaUPz6KNArBxYcTyniZyYwvbBjRU/DQocj2U84xc8W3jA9BL8V5gVc7sT/Fx
phCdz5NPLyz6hG2C4Dxw8umCcijcL5wE7qk5wRQAwhq79AJhNjuR+5hUQyggdGPc57/ZdVrvSiw4
JvS3xuSz+waoEmQhgmp3HYy9ZlF9Y4j3VLUsZb3Zb6hOqBTL3T0hV36pQLRecgiIqnyNaPLZYPuw
lYzESB47+Q8IhISw8gSDof93Y1SFdBIJBZyBK3HcQpOwfs8fx+8cfkYZ/ICtQfRY6DYIlx/jcqAu
UP7KWwKZqP3Qn4fc88b0ty6XLeJJY4nK5nj5g2at7yjIIXKLMfOfnny4acApUMnjbT56B5+RAXMD
lAISnoHC8CCDJ2B7AAjwhmosVJgfmi0uuwHssTHrrBoT6/ijx8vtJ0DWHhIdH6be8y0+B198lwUK
3G7GcLpjMx+w50/eS35PJVLSOuruc6SstYk+lYaP8S2lIzdH1t8nrpaAB/kf+zJLDt+tB5fjbwBX
Fz7n6B4qY3N4JYr6M3+MPosWZ86TtgceMGHhfBwVCh/XTZ+huWDj9IugrFADgz46bCUoU64un6M7
ttMLp73GwkGNW1YFoTFSGIEVU3P94wSP5RQYUPWqKbQpCka8c4Hc+0Ls9hoY2XXYZLQa/vvOOqZi
468uyGiP7rPv1tpxlOl4f6RQFcmOVsfwu+0lu2yr6WN+HhYr7uu1rAbC+28nHxmWlkldJpfXguoC
qcYnD4AT7x+PfpVMTqTmClVL7tPgfU0hFcmJ4XV4tqHSwvZPdcK+ACXkLsr41wzGsBwyv6VYYsh7
/qcpgdJAR60aLugTJoOAobTb7NXYCNQYXUFTE5CUVxVzLhx6MfRbotrtxzcGC62vXaJnCYrrgbIB
nwHjYv5Qkekn3pQfkaufWhGZKYbsm5xB3i2C6rK8RhTB/1IaelM5K4dVYEX9PSK59LZ9bHkGliEL
QKtNTBDt7D7SFvfpj8n1jfWajAuo1DDUlCHNmofMOf5F8FEnBkvmFTk67p6xnPYY0HjtkhRTv4Kd
SZYZjNzfWguwQBWkCEqfMI9biO8aKMgvus6MFbzYRTECZHxvYQX3oDO2MGb7KWc5qmZkmnLaWH4Q
zgfPEz8J5U/NPq9DMsOpxHuOLwxHkBxLMA+hhEbI/cmJhcucMlZH8m9iJqAk9ARj1Fwz4ETkt5rH
4HIkj+pQX76GevLNsOEY1oFBVK8ZfHcQkBM9aY76AGA2/KZcKMg9BpsxVIxqBOIurRARYZaAouN1
KhkVIYYGiRKpn+24v0YRch2aEZ4ZUFn1fWfO5fPkQgQiAvaPd/95OrglKvMh020y5Ak3bvGex3k1
v/nmO9S5nz8euZi0iFY7sYy19kVe5HRt0LsMQffS1+I9qxbNmut/4+LdANnNxKrZ+cGjQcDbNeNX
Fetd0uLjYNB9JP0Y3+dIyZRxLki+TtXZWHZQMKoUCj2vUMPPPdbVyFJD5TPS1OkVCK1Ap7fZlWvU
iWfYXxpNcL7thDxd9ITufd5itz+h/WzRi2YyOOAc8gGTFsMgC1OwRO7o1Wu/Yl62IQbV6cGgBXTO
g/WL6TCW6Azn0zd5mAh2TmcmDLa5RwfJ/GEjhn0/0mRhccweH0fXbL7kXW9WjI34tbjNHu7vCFGj
hr9IcA3MpH+zyzfUP5g1+AOuHif01lhgMHYSyAz4CtJvEAoic4F8ueNgUsvb/uJ1YD1XtyVLCXcr
pPDLoAwbzuY6Bwjgs4L5MmDJiGDeMjAmIRIEXZ9Zil2ezpZ9Wd73l2W5RBmC/dkJANxkZazdnCM8
v7HO77CIZV5Vfp0aw8k/pmkZkQycvm5lhr1jf8ds9LtsEFDB1NohwCoJ4HxPe/PXEWyjXXfj3jQX
3+dTobmwDjWgjoTs6uNjWLNEcIpEdvvipxyjrzzvPhvMYJy7IVCNJ3RpaBYJGMyDalVkAzu32iES
AH0o/eSkfttd9B2ZIYPYfKilvKr7DLWxNOgITNLGN9iNGiaypL8Aj+cQbiVPf4WKOScdExKgILon
zJELeJTxrfML8CTWm25lvHcNtmzci3lgBeaQEWeOWwvTLnqOT3JjZkv/oE2KrTaUxnh+Gt5rcIHW
ANz2pXvsXBGlOum+3gaNP+SQAEZHKfmNFesUzomSWS/wWK+g280It+Vi7eFL07uu6p2ipzrytb+z
QtekHokF/doqVw8/owLEYi2LlQktw72F37/35Jc8WYLO6+IAbPnN0urQJtKqyzAYoC/mViQhqMyu
UQ/9AKbTp96qitIbor5/gd6sl5Sboj6G6z1W9tZwE2DhCR3zf+Jtg7TlNbyTRqf7pQdLn8xwoqSj
j8/Gc3NA6d8Q5aD5At9y8+6QdSEZKT3E3HyqPlN9HaMD54HveB51NGH770SbN0F/23/aMEbV+ZMX
+zgPYrBIublQDDZ/95xk6QxguVqzI6x7nO4FtEE+MikLI6yNMAoJXjS/9RCgiVHFgeEgoU6QrmCK
M9oOhfEyt0IBpXL9HJOPIrrigLEKyBJTMh4u0WSCmcHj51b+ONwl0tPrziE/4+UvHzOiwBNg9D2e
h+zwtz+GA7SQ4F+wpMUfZLvkErKr8L5jhvD2pbk13hghDCGJETuFO0HLJ66VBtebbTXRVtLY9GF1
ViJgQyrDDjUztBqwVN27qW4vrvq+ljyoLL2790BuT4gaFfAtfgM/UUqWETwgDUogqbPOG/AJGxCm
jqsGE1zcqKCQKaMz5dNhM/hSEK8Rvqw009bB/Uv3LTFvpcn6QECrKCfmypxsBhgMOQzAyoX2ps97
npr0GfZsO0SlmEAe6m3n55E2pYTa3g5astmJxE3QR+QRK33RD7nDUdOjUZ/fhr+5OegIWK3/fvP3
4Tl6T6vglfXAeaI2+6XAwQQ24KflNS5YffzJpPgVnwes3GGbWqMiuKHm7vGdV1yNq4AJevyc9f1y
/x0q825WrqWAYNUMIX4CAaznvBN5pUqo1YXeSlpITndguWCXe23NDFyQNQa/B0vIoZrpbXbfRpdu
ioSfihlhJmbpTklKGSdrLqOdw50rpe3LGOhyAUHJQZEkQwnn8puCtLSmz2WdQx6c/6L7oaVyguOw
uq56FC0Qn6DNjaDXjZo5tR4l5nsup5hB+WfkBJcQv65JNVDG10E3aie/sbT4TfQUllq3pz49EWFL
UCuZUuCOkquGpl8H/UEz/WSvuHd2SEP22m1OE4BwANCU+UkniK8qkwaG3MxaU23IlgXh4b6oT7nu
4VR8ffsXDjOX+gRaCJQSFsyOm6OyG6bxuCPRQvB82BDbDyTKrSC4wdgVI2fxONgLZNtwMWzgrCTM
00zCx5jDgIRRSlOd2+d5f1mNIVJUf0z8ryLp+bLqLqApgouQQQoAALn/HLnHXfCZ8JgahuacZGiG
Rbw0qjfG53TjdLxQBID6EPkANsEe+DP6TLscGBuFElWoMd5+paRMO54REdO15PFjU58XkFnaxWZa
eSpb3KGetBBvgIt4Wcb8uDT/Y2QqWz5Xp9oQACsQBoLn2AA7eHqNS5nxElHgQ2P0k2yXiEUEf7BP
LWKHWZMZ6+FCgYM+i+74O8rX70gfvQfNTlvm++bQ295Gt5kZ3uc3VBPQjVgDBlbhaqg60eX+MQGk
xmdxgcsw6IGkrjbLPpd6AVeVVKyKhd5+A4wjAxrMocpcZo9q2JahtlJ+4vdnIm28C+yW/edUG666
gkybmKAuTELwBICdxzJDidH+b7zQeXi1cVm6S0oQiDofj2AiHBJah86BBePntM7XVeLG14MvZQoA
/fbzgHNobbxAmOUv+3aQEKDcHwrj/FuyXH79ZfD1W+fDg9fJLUqWAY+DrMFLNv4lSvjX2tkvxbOv
9l68Bl/7vj2CGW23sSC1asOXx+d0xWuKN13jgWTzSSKTv2IDARFTWGgn675NHcCfFF68IqN5na11
J3vZ8Zww14xQlJ8Xf5zt3PSnXKH2lMAU2kf/QvBKeDrb4ynfDjF3LgEzpiXkvcKeQ8zLplo4V+35
ts7+RbJk8TaLCQR4OfG8sOPtPCNUYM3b8Be+Yh4qHrL1PALVN7w7v2W8P7ksPYes4wz6hJ+tc2eb
rdlZONTL2vv397kzx/ybx/3zmhBBBOstTxQO4LyACJcWBzsQFvnr9Xy7pRf59zlO/NQkaIxPU2zV
hdv+WIqmp3F4ILY2/Nq4eEOyO52Ee/UJqCYnCkZEW16d+HQP+Ebc8QzE7AKI+f/QCMNPEYTMuNyt
ICN6xMhMeRbcxPD/oAEOGE/DSfzMq85BFp2MsBzGLBy12Pl3oG7+fFrxkeYxBBiyCWSszePsxEGa
Ei1AhgIfDZ8kZ9vz1ueQoOz5M4J45sV86PU64PJ2gAz51ByRjpTteN1ztlQ3Doe7g2+ZbGwryFSf
mIDWW5s2/9a42ZrrwbSDrP538DhP82nMhutwKvkkceVoIe/M2eONxUfpY2LPBkxYE3nbjwjHKi18
ql5RittQDaUTq935Z8Okqzrvd4lucEYwv5GD8zPoKR6i9/vFf8PKZjMHmYKOrEV91Cc4aK5g87J0
shj2EDnS3aDEfsEUdi+YDnDHrzc4KCjo5r2cduUjKlINf7prfIbqzFORZvSzH6zR3uihD8/wA78w
s7yL6hC6/hL+k2FT+EbjXRqxA79KFzpzn2BuOPU7c/IDXIAAjC4WrA/mF/Y3CFDwhGGdvLbul4Ze
FaTBEooSc15ku+e0hoSGBMO5ZvXp4z1yj7oabu7T7Q9Bu/nL5Y9h/4xKlzJkByEABOMRgMXFuFYM
ab6l1XcrDOaUGdqnuOq51kDnHNLGMWR7OHeZUQlSM2bm5HCYQvmE+wYa/cIvSX0ScIiQI93a/x0Y
Rz/F6crFTw9KaXHhg2LVTgXCDs2wFccRWbwGe2qreF8pJKWrr6ERFz4Hbe2f8bEd6Dgsbb9ZsabR
EfoJoTpEjH6Z9CFXCRGOcLsH/cT9CpURiBtVHYN6OOoRGHQVklGWo+NUXeMd4UN1N8OnlL1JGxLG
fB2ejyd1C4sLrtN1RqZd7WwWQHkwEYydTlk7p+Rrl8BkjIUe47tfYtfZkWl29g3IrKFE52HZyW9M
g3LH2x2nVrSCgJNTbJKmKOeguAP1Y6w5f7GkEWSJLyAzBDbwMxKHuAVrhDmGVon33sODgi71vy1U
d/pFm5M81xhbYyPBIPT/Zg9SERSEDy0Ar7eQcB+Bt9LDGqFwv0/3R835iRPjNngrfp8vxsIPV8Vq
FyQMhoqRFJLg3XPaWoVI0g+JW0i7jBhPtlbCVsK/kcGCAQSymR8SEyHelzSvt4K8VhvQv0Ij93AA
ZMAPSecLk5OG8OmKeQkQzw0RlFMd7q7OzLHCrhccBVSccSs0Jwz6kT1FFM/Fnjq8xZSFShV80Kfl
xCZgAxsMvHXCIfKB5Swxvw4lA8DOvbTwXfoPnwulmn6YkDwwtII90QpLNYOdHkI9UXcHhpbImRAR
jJEyBDLMng6XHkbkNJA42FIQUorxEbkkziEY3gPZXulyuYLO3p+4yUXnwpc2SH6Cr/h+2JN4EwdU
qsP2BAnAgruFOShILi/GpY1fZUnCGQUx+pU3fiseP/lv43LRoOq7I21RPIb2XNENwqAlVhjOO9WO
uPUf6ULexCtSAG7/QTH0KT+V3DeqASLH65U0RIuTylGNkQAUUej2LVYDuAL+a0HvJ4FOWraGQOHI
cqAfoWkIvQwhAH91eiYirnWaKfXWqy9YzAYljYTdCsYYouKvjldmj8Xwg+kZ040cyMVpqFzwu0Oz
ZG+WXzzTNOGf9skua01yRFkWI7q6933KMt6rGqvL+5iVTLMwJnAlrENKp9cF1IAfx2DoWSX1dQ9U
8rkOWBylMuhBp5bdc8VE0tGoBsjGycgYpG4gQRGzT9AJoKOe+00sSZRzqhki8HonGqi+yxLXEFIn
LWEYtxO1HjQ42sOqZim3ibjkmnw62s1pPuGZcNl88AKAt3a3F+KsyHysr1SOV8C7x30IXfrOdcfk
QY6+cKhnXzUJyuTcuCo/ur0cUTjz+37jk2Ez2u9HGF7v+25tSyLt9xLo3mgEoRjESnLEfzdnUvLb
6PgJJW8CisS4QHh75/Yxx1Y8mtmRybAerlYwgSkudLSuEk6ORwK6mXzgq8RDy7l4IlJYnvpwjtil
/XskVE2PfxjQXXhErOdjxmwTK5MjeUhh1hvrKQw0ZzO6peqoRztV/VHIgqvMepAgjmi10R+4bPAx
OzfZmDYQH0EkMrRz9m2KmViUN478r5IStcBp6lCJvJyOzf7fhgv3nf/YfsXmXznsv3Pxb+QHiBpL
FA0UCKVPuXUSUzuHYZHbhJQgJx5CvTK+B0JCwTTx9dfnomHN5TTTId5uzrkvBDFgKdKfd86cOigm
JcKnM/mUTVANisUZYYgOyo9CAM2gCQyDLo6pDorG1IzwH8dC3J7sjx+bY8/54Whih+IdOQnHySjY
j1A/M+Gh47F5ijOZWM5R48jysH+HvX8mMaLBdKO6uyqKtq87IdORtcKw3JoFFeo6JhJUbTIGT7ON
Qg3zfkeqNbywk1wc6vwbEYyZxl1OgvlO0uzX0y+ounq4Td6s/V0sbgxKJBCCnlHbVUe6XJ7mopV3
25en3oKcZE6N2OUoJw056vThD9C2FIK7253FJ9A/6VUb8fAc4x/IguyJrOkQF4j+fE6tzeTTxgpW
ycyKAvWafgq34603A62bbCAMY8wXcwvq6NANqKnhlVoH38xzqGMi9BWAANIGOpUPn5m2pxy85jpw
y/E9qlkT+8EHjIow1FGvGpi4TZFXuhlufhldJSCHjvazSG5nV5ZHlhoLNCMP9BiqP9Aw5Qm/WoEo
UyAgQFRBuUcSqhpIuq/66tn93L3e239Ghd0k0ulnOc81LbQ1gxQMM1qwhN5hh2YGmdQdsYBdMOAq
An6uDwWGf8XxUXfzlQ4r/3RbN9PcRffCh24DbMaYKCCgw4TUCq+5X/f9D/z9R5Djaog/8tv95ah8
KqYfIADKeKQiBUphMHHHW54+QUlL2cqajyNRWuEnzHADYB/S4zxPq3+2ZmwALPEIv+ul5fUjthgI
UTylXeZzuWdfsFBj1+l5V65dzsm/sZE639ATKXAljYHyDFBYodKCTtXgRwRvCwuy21hCGx/WkPTf
jo59PT8TdRaGo5VTH/rb5185hifKJYUx8bQ9ILGfMkSCbss6YGK4zlZPmfJO2TuhKzxQ6LSBIJai
bWGLwjQO64EBUzs04rBDGfxJk/cXeag+KPHOJP2XbClJGkC7rGW40YJ5qWPWDNRSBzAWjX3FdGim
wmrpjl/C3qyFdRmC+WnftVIvLC1QNxOpTI0muYAigyFP2wlVZx8Cp+JWbPF3/96LvsdKnjDBek8b
lPWPP7XaXW/zX/+oS7zp/Nzt4cUWP1RCK4tf6Vlbp/9gsIiX+bg9vEYAfz1ktNcQY+pyIgBMDVNv
Ro//jGp7psgPB3BEMv/RA9PwDGRDWiD7LWzOLtqE11skc27g5vGa4LOGf9OdH7a1Kci0gdcKfYOe
SmukrePpmBG4G9JqViyLF9FUeqL5ZMkj+2caMisKpyyvdEbifyLak06S/8lunIiuke+LLonkOtEA
8ecki2kbM1MkPa1FaB1/pH/k14xmmC6RDthbk4DsrflLRkQUTFcv+9cq86DES0R/nNRe8vH4J/Ek
0qHW2t74JE2ZsJjpJssAOci3vZo81vfYWnz+FARoKHAbv+CeZv1S46s6NmC2vtLe3cstZgRO+2cs
Hhv7QyVy977f+D4xFg5gz8beShgsg1WydDIkYXMCHWTEAMyiY7fYoTQNoOfNHqsX9lIM5n92uZZn
H5geyXPOyFTWnSvl5h8uB8d+QzXhVow4CKdsHXVrQPWDj45/LaNiiJHDXu7CeksgkDhSak7NPcon
bfadA9NKF996uAzxLvNiCNZG/GXfEN5SeBsxpYI7n9wg5r393wks7IG8AXgLcRL8oT8leK9a5+1u
CO7ARkbQjbklBtqEoMIAVJIbHDycOnzY/9OgUXCxDuHeYG+2meXBJmzjfC4CkCltCcLJB2VG1QrR
tzrI8Kbws+87t/iB3XDpiMZISEggOHY3asLwCsQTYd6LqOcsuN5Yz3basl8MFHXeVvHnEZb0GW8K
Stu6R71ncH4FwM3p+4zIg/nyGeLKddbbdxl1szpXsEZF9Zbydb9sQbzfmc6EGqXrRugJ+ie4TxjJ
31cdE85v0Ezek+rw0VhUbJLGn31bgR2camy/gIEmG4FnAe2/Q3asPsULS0buvOBVMhnDNa+x2RsB
+D+W+7w7Wo/kOM+CqvYKuZ+czZNFh24P5QVWIgJnA95j9PW+eC3iFjn6YX826zEoXCkMFqHFQHLB
fqlHS26X5B+hywPI6cd42H3XV5qoIzwwVKTwRx5uQ4WN8b2YkLQwOKhFhTyiZm62cVo6G6izVEiw
OBkivjBpY2Z2FnEDTOUfFEtU4VAzn2MLtjFSPUGzanwjeEa3xIKPfxnpAGgXeJF6wJxzgssKD2Go
BqlHdS0cR3Dvq5iVOwgIa/iUEKtpjlof2y8FLgwG0r9QYU3XYkouDAWeX4HHAcfjUE9VCtZgYIo/
VdeXI5ndA30tT3oj3Aa311V/fhfUXOYQzKasFmWRn9+D8hrLhnAMpOu6ckK2UNaRLG1O/rmHlyVH
277zHpg3wpfF36Zz6SvR8HIox7ewWANLVzOOwjfdLDYLlslKE6z39gC5vVjxjF/OpYIgnRQD53zA
xGT29RTSRQZwBrJiiB8MRXd2Xhsr7kb27Q70IVDVgM9tfRys4PIJ/EqaOAW02H2CMUO1x3ohd5VL
cK29ZtfsXr2B4Bli18dwywf0aKjeSkdJhfuEgV9LCvwp8wSSmGkCzBCQ5Royhrh0i+tcR7ILuKKP
QELUiZyxddESQSOlN+X6cZ+ZMmN3nZBlm+yUkOycI6MihlPv4DEBuUd+1f6yT/kH46Ehcr0DXzbq
5a8e/O8+AGV42U+h1kApua9uhfM2iGW3DbCrr7023L8r0NKGQRNkkakzd53QddMQDWwRyJWHYLWP
zEEYfulTLEhQfpMUyKhqDgH/lqf/HMMHspl9sVu+iPz4TpBZ0DTld9RVwqSAzWzzcJ6QZrQ59xry
nh995lGdVyY0RFeuPeAQlWtecaRbxDgUemK9aOnlnpCJudBaTMkeLrUQdxXuIJGJrvuW0CW+V+rw
iihaXr9CYwIPl0Xs7Co7JoYMxF6RSsQxYzyUHxr+o7e4wOb14xR7cmE2kGAtBns8BOEG5mC+4FVx
tblve0YOtPMv2M3ydyKGiYQAWzCjri4rffwy8XtxhEsMpqUw/34R1KSD4sJoxajxMcaRz79OYUkD
nGBgpCx7u/sUClpcQ32sQyHrGV7Gz+AH5csEJlbClRybAfypyWWCl1Bs7E2YsiJJ+bG1hmAP5RbZ
Gexrr4gsrMg5l8Kr/UqignC0wHdtfl8BIYTt8LJsRxi0MQHCtZOgv5egvS43ExPju1SCrPPwbksl
0mePZYFfFMOaJTxjFDWoEF6pPEBlYK3LoTQqjvm0WZZTDexfW8qV+6PVpvGmS4ZSAJT9d43DeypI
H7/hI7QSk9DbMZ0QI0f+W4ioV/cQnpxwSnEAyErRQLsVkp/J9UbfJLn0TbRT4Aae5mPXTt5FM5B8
XDYcKXmGRWpEVrSZGFGRIgNnwhqd50/04L2IYXP88uVs8AiVSBlu5u+4d3iT6iq04OdUZ7sqCJzB
LYxUTJMF6eXU1N3CisE2ZtaMyPXkPJNjlmT3gouPRmLR3f9M66kya6fvPxZThqfirCG+ojMtBHJy
BiKgM6Wf4kAQuI4qFDF1JomdnlWbv8ikqOxAp8BE+MIXbHdlQZi+UU1VQ8N/ExhTzaA+z/CGmlyy
D17r7m3bnNoV/EjYDkN9ek82qfvwzAlmXvP3Dscv7Hp3jNv6k9uyxehw/YYblBmzPg6UX6T15CW8
cCkRvnpb5aAfXlR0M31W7p7L4g8LEBQcx+tR3qG2oHcHg5qqO2tN3fdFaZY+h+dBET79K2THb3hO
f1ODnmR6TqxZ79Ch+lty7+PMo+AGaP6pE4XaILc/gGx3h1+x+4E2wbIiMeeYm3/6qrbE7V/MCAjC
jq0/gcS34vuwLiDQ/pswfhew41Lc9Do4Snhe2QWMLmp0iv/mSKmvQJokheur0cYK3cr3QZVBw4hf
9Sb+bq8jNBD7PjaE4KDEW5/UtF7/YM4jO/cksuE3KPuh8ye/0SPEeNDFam1/TVa4rlWOOjYxW9SH
InMdYHXRjSX/Oictxy2G7KeQcUwXGnInofewOa3IlueT1p7wOwRUFTzRtSYS/wnqpcAuJi35tSAj
nvgGPDlM6luc6ULOO1KT2YsUpmMjPMcURkGglWR5kT3vb0hYOa97cAj18HV4ICYQgWjwETNrdZsg
iyMv5w+3V8pATIvoNeynReFoLoxQmXGZjgqURNiIT8wYcgyocAME7msnM76OGvySLwMY8mP6FOi5
5aAevdbI8TEtwWIQRyyikFi36KIn7UzFiqe/6OaXAU1ByJWaVoONL22FLwaKqg5nYsDk2n2jQ315
OVJ4dsKvXxn2EScX9wiI40ve/QPBkGVtg1EQa+P8N3g4r7v9Ra+DgpxFvhShFsCfoJbNIqeuoegK
u8zipoZOy6m+xH28DwfX/YWXJ+3DBjPdXwbfTCVWqBjdo5q0YTweUbXeXHj3AfiIhhOGyYU3lRij
Mn1gbAyoja1E5dzFtNgFLlOnD8veUELO3uvvunQ+1A10/tBy1sZkc5CJ9kLfAIMqvTEH3ITfNf/W
HeQD3dKLAQCVa1Ajg4N/iQwCrlThNFiF9R2iAGTWAXAioM9/vwL09o+PcTuFVdgjeUN4+onkZWyh
HVAOd8WwhVUe9MR/sCvgSzavhlD1As0jBTkFA5s/EaTk48v8MYc6To4a3mDxnR3qZ28iKiQsw6nn
fYxV/82aUJjx8oIs/iX2Q5AJNvYek6SQ6iR4tbbeF6L1TT+4ABbMlC3zYYyyWg9OxjCfqfsfarCx
HHH0mffE1viJSQ9NRL04Ty6jZ/T035jUP2blqHOvIJfY/R94iXxdrvO1flJXn0VDLyb7whbGGmvD
YsvMZaoNN34zeq76QzX60YQWgwZaQxFe1kVuvw8d7JmJmjCzYVxOVMGoSV4LxrZJD5mp7N+zIvzy
nSL78rerCDPA1isfFVvMgM8OLdfsNXnPNJhRVPLM0071FhiVlysPSPpX5uq1lWJ8DqIKslvGUOqJ
N5E1zsEL81G96GP+X84wFJhJ4yo78+dq8UxKzAVmxRa6F/AyV8IlMdJNiCnL9D5ox3lyo3uYdYfb
SmptOeon8vCSVKcLJbWwJWrj87YXVF47bny09+mbX4XuqozyqD81UuyO6OwEetlL7y8xZfMBguCg
ST4N+WOls10kGvFN3dCAn9jGcDtSOjjcEgB9KXXQV5yMVEobHwJg6yyZPPdJYiYDXrOXuPZTCvH8
R2IOzeEvRpGBZc0tUVD9au7yl+XJx974r5CeDgRIwfKfqm2CbfycWROmTLXzAsoVLJKB5JSpQH4n
QIikQP6DERF/eiCxOF2zPtKc0bgBnbQ7scv90WxACrqM210hlm72PBj4pAvsvjD8mMnjN0Y3X5Id
pXmgMlzJwlpJ+NpesEp6jZ50ajgMQxBlRHQJYXVlIvw7hY+VWjYOeQMLMyYKtN2FAgzse3gLzMjK
PgNzRIsO1CzY7/l8YmRgnQb6kXtoeAwnHD0to8ZHK+u9vK//dDu/jFibIimAVYKwTobpT+D18Obj
6ha84jZQPCDic9hw8WBJEfXiDk4cORHQAC5RGUnp270vNJBofVxGtXPO9OCZNK4Rw0My8atqvetE
9Wn7RyI7A/+n2TuCe2FLuJP0/Z7TgAPnayNm+OS/CerACAQaj5X+xr8Af0RcC5npAuBaGeM2ZCPP
AJP94zf9hZZz4zalcewTs0BUK3AdW5XuXADkAH1RcFLd/Vtv+VV47Vu4ssrO7rrERYNukDzG4Jk9
43f62eWos5QI8UhyHZkBSX3YlNKL+lSevvmPNCyMdEoUgNgbjz7JJesC1UN7HhNti0CEpjokaR0+
scHj/zlOlhMC6jIVkdz7pALy7TephO/ojhEFiYbgVePabSb16BddBkQBDYi7EgaiuClXWCBuxrcF
hJfkJXwYg3YA3Z+lr4Y7dF/gqJ6eF1gz/ZF5BGlJHVnZJql2MCT1M57YIi5JWUJeAzT8sedyDVJ1
03EwtjrbzMs0CGNMqN9YfdO1kwoDo54SqULugAXPoZgrXp2Z4SsgACowmbYqPoa3HgMclwkQ6psa
2SIR9WzYxlIfVMMc9/nGwz+0HgrZy32k0ujHKoFLWPUa1Dl+44CdpcSu/DM/fXGwrUQfmZNmWUEZ
U5fhY9o+7S+QHbcFe2PlWhC6kIzgfIUKafRZn5EPsPVjFI4DObv6eDN+ZgwTkVdTMyIxKBCB2hYs
KHg9wtR8jE/yMF+Kioyq1LWQfL+Fy9udFgr+PuVNM8CbTmvhMrsV7f81MDeJ2uKyqAHhG6BiPgZ5
FYU3TnPQVTCngDePmofOj1kclFRUJPRII8yPQY/5Rm4RNoAxpYsq+gqFqhlcyQ1D7k9dQX5oPTj3
w1c9kF9JaWYFxIh//ufvu4cRIIlOgF86mW+QU2GTndcrPlOi+9VARkVBkfcJyYxToQxi4NYwEhmU
E1zQj+c9Z9WE/QvzcyaRkgrt4O6VIiPK6dhOTFf90Yd7Z4z0UcPD4+Kf+IlPH9WF/88EXYK23Lrk
RhkvF1EAWUGy8B5x9KuPnvuJaQhwPaLFIvp0PnbsNQxaJblsvEfnNC9Hzi7LDWrUF1Nn0ZJK4HzU
Kqb36eK2CUvcn93nssNkBjcoKJXYJomsPvR5l1PvoOwrZqqn9xbxR3GwViBXgnt/xOXUapMap/SN
S7wWYPhjbkCxJhIHyQawNkstK2lDN0nWI0L+8U93YGydqSpUtESvZbUELzpuDsau4coEFh68vjYG
dn+wSRuRB3Dec5NQlYIut8uu8WiSxYqxSaQU8tOCLCZKfNgci27x+Jd/wWyW6DRqF5QJ0N7R7ABE
4MlGgg7aQcN9lOFXCTa3oHuMXkWC3celiB5l3G28s+Z9FKgf9l1cTMzVRf/O14POjcOBxA7SuWy5
2H5ymPoy/q0cJq93d34tQ3fhuohb4pN8RSY8fUcG5cLTAigIjAIRExGeiN9wLCPVlkGvhp2ixwlp
EZIRrrCGlsYp0WCzKI6ALypP7kVtG7z4GcDSwDff4kd6UsslMjIHTlMzyH0cyNfFOGeozEpC08TR
YngsKDgPiCziJ+hTOi6LeTU+j3/r6+qylGHXl7bb0Ny2wlnzDOHXRBSARwouGraxMEO6auw0THCL
f5Nqph7rH2lAz9k1t7VEmBEd1LPdDB9AajuuHj6BcchP0CNOyPkJy/rthTcLanplKJApxKmUBGcH
4YV86p+aE6T2jyW4CHhnNpXzrZwbshbsOKHLM5e+iKR4jgwDL7q4m0z0PBxhLCvhFCt2m+MvY4Nk
nbkTGLzUzpWFbn9tWE4diA50cvRsvNf5AOGeTYwlpLOhnICUgYJx+cqCnWvjaMO7vpmMivpbvFT9
tbn1HTRLd6KuGqePm2OETVhQiHy9CAVgE6v/8XSe3YlyXRj+Ra6lgO0rvYigiIUvLjtipYn465/r
ZNb7TjKZZJJYEM7Z+953AYd+GeRr6VfzGvTDvs4DTV/mdlfhRNvD0R13F+A92pvfGhWu2o863nWr
3Va94w0Ea3NdyRtY+rEcCilk7iFbwXgaigOAaCxNpf1oNXazZLCv/vwwwS/KGxNzIkk0XDsH0wyL
D/w94Hci7mrUBzspoyfkY6sx6CFhcTh6pnRZ3hDgodnfLWEsN5g+VvxYAyAbsjoBnmQx52AFSJCQ
uLvtGa+tXg/cbTWVP3bvZco9s37jZapfWeuhv/3mylaXVlUd1GOz/NNIMLJk9gReyTj7njwCZnrx
M3nOFO89q05vgAVbMtvJK6wdCPbLW3hzhPFhsRyt87AOR141+/jtKsWpuwtPP7ygPjxmx3L6DAnO
PPQPnYhO+c84j0OLPc+6PTM/EOgiHPnXFOrNgSXph+i5E2BBhFG67CjT3qYXNvjnfYN8mSKEOoOZ
13TPuF7UbomxA/SVTvCYF1hC/EiBVYf7QtDGEXnJ4CP7i89qPh2E1eoWf4RrzMun78Q0+7cQBQSJ
vWjWrzOkzbOLKyPnx0fdTaMt2PFgg0evh2hZ2fTnzaYRLVpBcfTd1zimfJzWeE/GgCWKi8jekoHP
7mEnuE1xwBqwxYP6L6pJ51DuPuRQVpMf/Pmv0+fz6zxD93SF1MQM0Ee7QMHRNy5UihfLasI26M27
m21IPdXb08EDVdaz0XKEV08BHf/v8rvBGTuw87RnDJ6xYsTCYDqalObIudI8PyZdZ7QYLATj9G03
obKQfwg9ygMEjvc55XqJ+Jxipg1aPpabSwyrNU7PcvLCggRue3/WHu7gBHNSTaizPZrr66nYZ7jo
jI1qP9hcTrcT+bF0p5vvvjO9xV++cbUq7wLAqDhQNlipLHxruQ7suycFkGnP711JBMFSWt+XSkTH
UdCchv05M9xi33wMNp+tgjsVvr8aBCTGNXdQz2PnlK6GlKMl8K1kMmOkpQeoeSRMknhwGTImxiuA
mlBN1ikOmjXyJEhNkyZ8r6g1XyLOlM6AQATl2GzyNT2ntGb/4nUi5SDmeNwZrh6vk55lQSx7UDWj
PwHYIjGRRWbxCrcrmBIGHlPTbAo1BopMnupvuFNbg4/3NlBYv2A5A7SjbcGcBckamw4VAJ3nhcwm
73s1CTtkkyXED/eUt6vcxCAOMxz4ff/8cLgrLH5koF8wak2Id7HUobxL9iJVnGVaA88kQV5E0yPR
Uc0FZuoLIsiJ9kaBVzj09hpCcJWeBYn2l1j7D38HJF5v/ZZpUYBbdlEaaEuboc51hDTw1sIT0HyJ
4AMwefC8f++UpmwsDamcR2Kj0sUw6gc4SCSXXbkbufkyOwp8wWtPTdLMi7ALhV8IYwFXhjC+XWyK
rgikECt+JBF1Q32IciFJQ6J7IAXAc2F4uf9RRV9nlYeIQ57D6eNKQ7XGQeMlp9LLhDCnYq0+3kQc
2l/qGz8qfhp+F6gDmlsA3VDa0AxC9uvZ14RXGZZAfiqi/NTZN9PqCM2L+cwHCyARL0qt91r6NbNk
nArWPYY4uF1xn+CYm27CTvE7PtfKTAxcduPoT4rABWzR4D0dCHwSZuHkobVJQwfq3jn6+Rx1ce52
EPYAf5VTLknUncWC6FfpXE5NYlfcK7UjuqFsXU8/Qbpu42z93lDRKssOJFlZpVDknSMm1Ls5xg1F
xGxOxqsQygVY5+62Kr1nDCsFInYdjOBpqD32EcEHY1u/MujfU8x/Tt8b5oNi54EOQyO23xoU1UHB
qgyX2euBWPc2g3npvVbpqdwDZgOj4tWMI2cfMBUEEhf7U5o0W72ibNRbmCk0pXHmSjalPIx8sS/t
MbPZdIRpaHZi23qfnuIffmGwhwenrH4MMU8lYNRCmmSe+4sFeo9zNyTYoFyNJ8OQ+mKQaRdKHOY+
I62zGMz7ggujFqc8IAJo3w/vODJjHnJSplQMpQcvX0xgwIJJ+uVo8rrtKc2k+W1FCVW6eAfhH4jr
hU9pCZ7H69Tf300JJKvl0scj/qLdhsJOqwrvG+JYGN+xR/Aqssby/ji1scKiIszOKrpojO8R1iPa
Hp3pdSCwilxfTLn4fAL5UZwGFGwxCxInBefcM3r5nHe3E5sGm/lW5J+zSLEHQVd8fwSF8uWmBwTe
G65RkM5nhFMJAYjKRiHHHoNUxnact9h6ZAcp5jJ6L5AbY+JMmbOAtym8+e+HsVf6IhqAUXaZNP54
PzrR/KJBk+2flU1v6Ewv84I9FBIIeU8Drw8wvu3Nql84fPuFOZh3JqIniHthb8NBlObtHMKBQ0AL
IRIzFNIYmMW5xXDJu8zgxlyxtMEyx7j6PUIeL5xzJ3ZQ9kUkPmwOmZaBnRqNLFBKORnH0oLBa0tu
G3NjEsxCCIZa8sUzeCoc9S5u+jaeHvSAmRRdX2Y3Q5PlsqTTTdDWQob92fnV7vRtmuf+RPgXVAw6
oMDQ/fE60a8wc/lrLerZH1GY5oGuBAOPW4JptjcIHmwE4XDZX/52vWVOb4rvFShsK8bkGUijAXpE
wCO7GYlu27DYF6tTticmKrki0wH0aYW0Z4h2DEtIvzBAyobxt9WpITC5K7x20whYHpWPdgL6gGL6
6nnAuaxb7D4VE5KUUhEzTOBbtnG25D7hJhSYGK50jVdmpDACW71PugpgyZ6SAvsavGcpjlc37N9w
FppKrfYmKpwZCN5dzZiYvA/OiwOAbA2iL6Re6Wb3AjrWwXdyp8UnILz23qAEpNbgWcceYo/3rErK
y7zrsl38TObONUv9uT9WWZwav11ftox6VYkx6RFmxxgKBK/tQBhvsTbeIPUcuO4oUeGxvpiSIqPH
/0PeQwmGNPUSMARmbi/YasypGTao1fpyZriOywS9CxsHQYwAzjzyWb24zwvsxYrZZyYjRJoS5brA
KVojpGVyXf6iQfI+jBkJZlT4AnfXxpgRAFAuGS5edlSInei2pOmjAv+syQHms+WTkWS2SCS3XKIj
F/sTs0qOnHt3rtN0cZuicIeMgYIbuTLMGHpKGgSqR/ZqgBiYz3TX521Srd9r7lQO2nk/pL2bPFa0
A4g/UPY5txVGB9PMvwYYYC1e+8y/40nFWhWOphh12sTZG/0wtZ6o0aQ58y6mlQ0G1Rjr08GVK4XR
DRYd0fMkegFf8jrO2CYGcRhKGIKJyLntlLkPhlXj8K+H0Bp3GBWTYo1fEgfAHgbtG4l9pXNQP4zp
949Vd58lF51Xncr/r5XMMW+DpsfchjKVIwFAh0Zp87L7DlsAhL00qVeIof6W1UbYy3Q2ADyXA47J
yBG/pzLKyK99RdIKA+aYOF5EWUPsoNJZMavmn2nrDJd1pHgo5ELFw88epjFX2Vgk5fnlqlxJQ2a1
UDRu+97x5fU2tz0dHvtJs5fQL61+8XaPbm3zmaY2wrTL5rvLFzD/zfecN7eKmf7NUHQ0qzyquM86
Yhdhd6tOdCbK/vlVe8TTJV3xfzRPN7w5CLdGK3ld01FdUK9S63+1ZyKTBpFggCQZVXyPpbnMzsnA
hKEQoxIQnt122tn8Guehf7msAmiPdMto1xNY10NmqKeOK7F5rlGjvaIXySU7xtePzVikkjR49Vk8
rYqWu15JPmFDGttlwGLHPoD6DZMYCp8O7q5PC4U4DXE/6moZabJxQdM+Nrrnr47FL35d7bQD3x58
o8aAAyiwoVtUtyfuVhRhb7EYfx22hCvaEvU7NtuYjgTYGmcG0GTyp7/ccZ+Bb2Hgn6D3J3ez6zNL
a+KPh8EGI4CPdnPYAI2LVdmFR3E9ckZEfpUxc8wTe0xSRN1YOBt8HSbOm8L5OKn5RRjdhL9pl3oc
PtQfsk6RzfNjY1ROoyXZA1DUFuW8nGZQwMBmFxdQ89bPLTJtsLWBl43xDqwYHoLkbCfDKS1JiPKF
RSO5zoqojotIthlVAY8Sus09h4Pllcch64Ndb9HGn2CgfZxg7MEXIhBIeGrUs+6y2XWXnXUaDtc5
roD5PJ+PvZpDIdig7LpswWkEsVKs6VgkiiX+10NWIJhdcJRY5zv2jz24wROVIcAb7TS+QVFdmaMl
nPWw9jHC9B4znGgJP2Mc7IGiMNyD7TwVDY2Av5hauvip6UiTE0aJEElkPVv3J1X0xpfu5ct7rCvi
UWYQnp1j/fMCO+dx8RgZ2DO38IWIAlx4VcdvLJsCgmjeATht8kLu01lT+0EnY+kGlcPVGFfkvgpw
uJ197lpKr4r6Ox64MilfN/9qX13cNXD2Qh+TRlJ4oS9jXiwzBsdRlQAbLh6qEsw1/yqc7glAup7L
HjYsPB42hscJftmTIgx7eJIe3sabA4Xlio7YA2br4GOjofj+iGUQAo5RA8pnDCB04lqBnbMqryp+
nmHh5eY9Wuv91ssYGkrqUutQ8XAHw9WQ3E2CyV3uEPNCygVKdCojTGyYkn5JKdJoznt7mHuY/zGY
7frZprMuodMeb/PxGtokTh1dLRjTyyR+gv1TV2MU439gy/gCH0/4/7FqBqJHCnI16Kj7ZO/vfbqm
ZyK6Hsb7H32orl/qGke41liLpsg3h6oP7Kf5/ppvi7ZqrK5xlTP4XuLzmfhFftX3MSIzakP8do2N
0Xb2M9OF3xj8SPJ3G77+dLh5boW7oPFUdf+hJvqamwdYKiYDpPyMW7ktvvUzfV3cunjrarqukwTA
fZhBYPq8BaZpOv/76CxePkbtJ3onD1LjTTLT6JrHkBUbP4tAYq0f3mBx40u4BMyySustXkkRiGxQ
Xmf4N1w7OE7sSsRzDBIFcgYBSjlnYbGAhlgccYyFacMI7OWSEqCOR0KNdo3TA243nxUpJAmlqDxN
V4WNvR1jcvjIdZw/A6q69gjf6cGZKUby6khU/B390cflnpHXFWgIgS57Ag4xs5Gdeff512DI6fbd
V/icwvLw6kU678xQySGgppGLM/ulb1dNlNofMtD751rCzt8ZQ/F8Wij0OyjgKMyoBLCpoQAwqFqy
pRTAiOzN3qwC+Z80iCxxr/slgRiDEApGBGTsiSNxgivHdsOKyJD4PmUYDMdEdm/M0Z5ThVPfTDjl
mmXDkowTzoTCySvnVN/8FyhzrmFa8aUsAcaBximd8GhiQDhiC8RthsQ/Y4Cs9+e8lXl3azyQkWHw
TjwUiOmQmfoWdbsMq6XFMgw8oD/2Dr05SnQiheP2KGa1wpAX+NkctaximFtBy4QnABqXUKs2IthD
gRzElQbTYvHAHxQLrNMN75ohokRNmaHsm2KqtsFOmLnPyLn4v2l5kDEZnIK+0FMMV924s4f8xtgE
Zl0p2vF7K5xhn93wMoc/CbCOzAAcqecUVyKCjKxrFqWOQupVmXnPQWRU2k2ugYLeGb21WoXNFpmV
jZq5z+nwvPWu695LYyuOK3bnjvZ+YYqggYZTigzQkZ0BFIaMnurVa9NOxsBWf5n0wELS+r1rJ++f
KrN4J9QjVEtUnRcKGf7v0FvTHf8W7B70HfVpvO8VCUXJqethYLhHLrGibUVjCZUB60/oNm+joHAn
UnYYfpiDkUHkQdQkQXNKn8kmDEZK2TSaYhFqvxGJ4nzr3cWD7TsIOgM0cLvsuAj2IJ0GaWMQ9xCM
ayLvDP++ry62PAGqsOfYBGNzHQ8pMHnVyDQDUOGveHtO/v0rzIh6mKJ0vOFkpIk2l8wS+I0i9yPz
sWOPyTfkbagP5iLpEFdQvofTLIRqoE9rbBNLsAYhw8qNc0cdWAIBYgVXadk0hoeZdl0h6yRgcmug
U77j3ncxW1sEoRCHoT3xfIhjt4B+QOWrCpu4t1ZZQj7EkUc+jDsAhEtuR43jVj3W6sw7LpcejRf3
o+DRV3Ny1QYrVjDEq61HLjeObRbWkaSbvIzWai0ZXzH5KDs5xWZqwXuzBVeuJqXkYl6hNLWEH2Vv
k+qsuwKCsEC4W4782+raN/NmVuifibkKmoB67s7AE4RgQ1IFJgFEOZ3Tn4bW9pXqsoCoVOnwhf8/
zUFJ/hq6N8hz6gF7fE+IjscboIx8Vfhp0gmJaqHwsxmAxoxGuvvCp9jbzotZL366oCU/5PgsG7hc
UrxFBCfMRmDc91Of1hbcLuSX3nG+L2K+4mbxVZqmEzyChXfqeKEk7bx0vz3qPrzebjsgbd63yW1Z
rEdxoW/nuZm6GOLM6GniH7R2jJHZz6uJNKuXTKGvwrN62QtYRMCZ4K1RBMrBw7utOrw0ZwEWlzh4
4hg3rxZN8glTRu4sO8u+R7TjHtDiwXpfWkziLsh8DVbvZ0QnjDHaPxrQ0H5gAtfMR8vvsSVi+3uk
u+vh3AjY+TeeHmiLp15bdVIFVCM409aWTKKlbLcnbqH2ZeqhzCxjjAF1+g5V0E5LrogAJhEdvTj7
v2zEgyWu1uwjQ+/BPeKAaUiUpBgtmzi7MqZH+K3vSyBNQAxdBA5jI6gLf0UGExjfyH8/Kn7lN+kB
ePJdPiq4jSIWhXN0E8Q8ZKkZtRjVFxDjA2CR2gyeGnx2bWjSs/KWaoSUsJWRgygMdu0LLDKsP5zv
QtzaxRMQqvj5AT9HTjtb3l3HlYqvqDv5nnhU1Du84TXMRr7+4WSLGaTeieg+xQX+nIjZTmnwQn5N
3PsJKa1xjRV7uSg12DrwoWwNLIZFNIX4z6GaUR2IHxDfFouFsCQUF1Vp/ExxcIik4h4hIthbq9xd
bMEBFhaZIppZPG6R1fnA7V05ESMhWCrA0RTIn+BhvFxYXi+X7ZuD/7CZket1MvT6vImvxW8K18Sv
ntD6iwKK0qhvMt5ckAfBXxk/VYr+CT4pzm0OsvCaYn2n+V3j721JoMfFhuuCqejFJsoRI+PvYrAU
r2GP58JjYxjGc34xtcnCx/TBuiieEme2+OerX+fiI9SKeWsQRp1c7EQ8IPGwBvxt8MMSN4UvIc6l
SeUk4i7++M97BUM8pNsqCcBm4zcxxTphpwTP89dZzOdhONmg7SG1RqWQ1eM4w0SI9J67fSe2ppr2
tb7G0ue6b9VA7INgBzdy3n5ufzbAPGM4G2JzbQkWjvCQEO4QwqYDwoqDEQbmG31L+GVcFlAeeQvR
PeKbf7pZX/UU8q1Nl5jeKVE4O9bVGJjybylt9SeiTuz9INoA+P3/hv/dN0lp6umADwtU0vli4QR7
9hiupovKE5rjJGVglNqxl8s1sD4CbPU65RwU5FBRi4oSGH01Im5olDZ1ruBp7h+QYLiCeaMrsHIB
1fXsWijLBT1J9iAPf27InrG3Xgl/T3FEmYtF/B7hEFQQVBH/LiMUCNx+AlCXiGuJ6BtczOBsQnX9
96Yslb8fSbWgFO+UBpp44JZ1OqzC8K5OwlLfrCg8ktdaeDWLFvBnMZeHYdYXVgjfubLoLCUHzbAj
Odi2G0MMWtFBouZ94BZK2AafAZtg1Iotr36Dll7izE1nS6PF8ysxP+hxqYu/PD+98YX5aGPRfpmd
Fem7fLcWrlS0bmTwiJth2cB3EC7PA3XqzSJjjzb441FLVMzchrBpRb8KMOScBg4MUiEIhsPFR0e8
LtAFGF/B+uXvlyeMhyoepqK1E/+KH74gRv7CUqNE5207ORHm1zcOiJhXh0NtUv3wskN00FbijEUP
bJ/J50Lsy9nJV5EbY4GC0Gzsw7UTPyZcWFbil6Dq8YulrqCoFfcDEfluCuI/zgaqWL9kXuSchgf1
k5owhGeR+bfUACRYwiw12JfxdvlOrQ7TwheWlUXpCtzcBMMgCegbMs+/7Ypj/UXWVCweOyZB0K1R
X0LcL8/1vLN6JHgHtJTABKmjxxkyZAVWxkf7wF6WUUEgqicyvjXGuY9tKqNZPBRPcE3gnSA0PPcx
UMNwqwZFVN8HxrQBk1yc94EGoeh2Qf0zq4Zc1jMoyrZwzbMYnjf9GBRwEQOH7y1u6h0dn5mrCUU/
w2lBk53lcEKtgnrEJuRVU6b/Bgj/aikyVlUaW8F8woRFFDxXpvpCG41QhbqLgDXhpSv+ikILSDNs
rSVW+DHUaEf813VPg6wdGwAfaiqhIKBuNPrEU1dInlhnMJha8QHmErwqktg6Vm9DGBrJ1KWNpMAS
hR327p4N8IerMn/huiPVNm7mgzxwzJ1wVP6hyHlr0VvjLLjqUYcqiMAxi7kC5iWibcpD/MkGRHeJ
vyQYatX8cvidanxsT9TJGbeWGeKjIA9ezScjEwE8UmHRflOFV57Iv75FgH74AV6ji3khYxtKinYU
QObWGFAEpzH0ecHYzVdb426N9fPFhPrgXjlWxNDy7PDUoCKlFbNHGhn3AKNPjgLlLBit3bFrN5s8
zqmTUT5nDmNC4GXYGIi4WLo4E+nwRAOnMWvsM8/vWTeK4IAAAvKLUJMUqd5C1jl3p33GOYSsd7xt
q8sBmQKb12//reja34acQXGQo8dyMGMGNv8hQInRT8hHUG84Djn2mzjIdOdpauPluH05VRKPv9pl
ff/ib2/38EdEPwUpmmEXqjQmj0kf58/GbPHnwwiUsuZYjbXpq7IxTv1YPVL/PhZjg/y9yTEKaGHQ
ZO4lwoZRXTErh9vJwhYMDin0eEUYxAzAiW5un/BLLlI0HLnO8LjHvgDHOBcGcXwcjFVcDzCTevEz
YysrTSFWIx5ndNfuUNfgzocikhsFJZxPnsqUTC+4G3Fv98P5FUyn1NF99loihLzu2KHsrUiEQ7aP
3ruHW/dI2+CJ2OUp0DAwli7MMeV+oWLRhu4TChL833zdDR5077CtetqIS4y4sca8J+Sm7T9LnomE
HHT+uWFGDSKrPfbKPOe0ZhExc0QMHbIUCwiVLzy0iQCQo+sZeeXkF4imhLaBU4YrJPdSH+oUocJc
3rx8IYIygZjPOdesc6OKLogLS1xWQpuTcQaS6ETG4WiKlQlM6YviYMfzxZAmBr5NSS4S4yrWLdaM
Lk41aLsZQsJv7Qeo3LZ9q8fYaKBtmf8ylYO9GNVBX+FCAcz9TL9xJJ8kcJEjXCcOJTZuEh0E/S5T
KEDaVqhVb9iuzWBGFAjeoAREJfQEdNQYnPEi/I2OGCBdJ+VanknsxlSeMwgA28NzNzqAS3QpEl/q
4LCleGTKTW185rUAJKlx4cZeDMYDZ1FfXWU7PpEOvNpX2vCRpvT0C3w2Zg19RNH6MLmfUS8iIpCc
UQQp4UneDxC927MIrOu5g8P12Fu+jhfaucXPb47pEA+4MmJZkHAK0C8HnjInPDZ9TkbslGSX0XjZ
RNDZ5qlHdhsoXMS4YU93VDNHwLX29I0hhb3ddlEH1QyuJKmbygoiWQUiNFJT9kDgS2LnPNydzGr6
6+uA+qxhEarCodYhaQce/HN+C4dWYxJnGI4tMO/5a8U1Wg4FlYnOnOsbMgH6KUpA1tdku0K7/NoM
l7dj7ZThZd1ELcNuIoQYmwSIoKMvW26PcRoBxGJwUZ3uPuvaW1Eb5o2MqgGPLTqzdgGG9NOM0Tq1
8W70nxbtZWXluOGyZmKmnrqchZpYqx979iXIVGSPMfIfJNv4cmYCfdsz+n9Xegr5BCtctKZHyIFb
3B/hAR6xZ2SXZ+tH+wokHuL0cIERCZ6U6X00uX/nIlyub8ySwfZBHOdDp/ejfqRBkAzZROnGnAii
EEzlD3hTMRlGjBNwyORhaXSD7GnqCK1jo6J3tHnDvsNG/DhrVF3zNNsTeaG05p6te2uAQ38NcKib
4kPy96/4zOfrh8q/+pqN2gdb1PW15+neTECN+lGf6exOKN5mf5974usl3xDvM950XNB07pb3o22D
T2q8zbhn+8jdij8Up/wYN+Rx/UKEsT3fe6kBPZI5YpdFtWQtQUaZZTgCFuUh8DjF4wEA/ftEXz/U
v//zeGz6eqnr4p2HiK37kY98vvRARbk7fv7vX/7hi39/+GV+UHwufp2bN7lpbh5wlbvhA78l4FfA
V3E8/o6DuF9+T3zBUeNfkyMovsnvi091cSMCoQUHXq+fDjcBRCsO5pIntPZ06nFyDnjK4kHNdG/J
Q/X0Wh0ZHLllrVKC6EfP23FqjhflqvaG4XY6mjM7c58x5D9T0uF3GCgcfWoajyrBlciJ+a3fejO7
As3giM4MALqfwY3C7IGNiun1UB+Gmd/fjJ3h18ICeRyOQ7ga4iafGmxkVHNdEZ7KBcAF2uV6hLH3
9lNCphUuOeCfTGPuoMZvlQxJwgoMeiTB6GDXUDxiTEFg3oBFIDDW083Nt/t2sQUxerQvb7eDTHto
lZOfJpQwHbQzDZqCRq9opISeAR+E3c2U4I9jA2HaNwqXl/n1P9YDloJVCpdJiQWodWqHICezq7Me
cI02eqlD+CB3YKRXeI9Qe3emW+ZSHxx7LABSRnItO19hxfiPBd4RQiT1FGHoiGW5Ind4aDlQZuhE
GC1SlnCBE0/R0RFsWrJ6ZH/gyX3QN0OxN7r6iFLqzprVcXt+4+RhO4HyCmqrtfrLwZzR+BofjBpJ
gFW/Rk06cxeVxgMGnmwp0c8KofsyJv821OQVAzXs5rQ7x6hjpTbzUrt1XhyDW1DF17/iLnWb1Wja
7rsrQlhmzxlGiBNtrA3UgofHqZ9xkIhPwl4PK006mF3JEZK8MnxMeECLEfU8Vj48Vb8JuhN5KS/L
MPWwfqrgiSOMAvpeCiofknlgBTKTa16gvpav8r3g+Hes546SozhL64zhEXUY2dRvSGqHJ8RCAnAd
ZYP9G+ZjYijFWH8lRCsC6n/FA0fB7krBSXmU6uWi2NHKHuC8OYpJrqrWZUlT2Esau+NcgifQZT/s
CIhy2kWQR+L0YZzC4BxGgCODuBfBzoNhDVGIH2e3eVoS42UcsTBJofhFjsDZKJwtwxEw5EPvWPWk
K0y8n3P0KJw0veVz2kwu4ZvHUSw7iFxqXToMgpZA6sfkBx8Dz+ApEweS53DbHAXboFgOgmz53uWT
4WwQ9FsO+8AR/JqHS1I9XphXmlElkpPfTHAdsa+KMZVxrwlNkog73G5GCynM9s+VtOluZKied682
vwhiaFLxnRwRWEhqfCzPLxQBd2+oMQmz5elWx2ZPv8EafPD/BQhTdF8iy8GY7uuypxc/mznJY7KN
RtFlIrRbH5yWUXb1Z1dscaVJ18O715aNrlfux2FOfi862caDdPBV76waGZydLpyAj6Ds8y4htD7k
Z4TXckAMF/JkkS5dmenkZb+gwqIoNruzXvTwcuBh9iV0KXQs3o3XPcMVzdxOKZ4wjEqhzWhPADFi
0RNG/4/gae0+Wm22nM2Y9BrIQZw8uq37CFKQYZh3/x1TMUTsxLOUKfudzA3SSWYfdj44HgEFiJ16
n2kTYA0Ldwv5G8Rru4FFzMLzQosO8YC9GsBH0OO7c4WFEgTfv0ZEgWrUOO4VfVPP6ltwQ0APnsQ/
XdFxQeDE2vuLkX5n1fWZUAmFYm+ewT6aIWqLthHWbANka8OEatMdWmCtOjkYwAn4ZwXdgGvXJbX4
fGFdWL6hnpLXrlfz1rmF+aQ4Y91HsVZQkmEa4Q9E/MQgysj702QXrBm4aNZjXJU7t817ep8DMuE7
ixLF/J16Rs/AakCTaDEBmROCdm/qaP+Nixn1jRz//OcUAef77r1I0TDdDmCv89JLb7ho9+2i8mnl
GH1QRHUQpQ00bYiOlQEGFAyx1Px2vyUKSPO7LEDCEUIQk7sYWl8uqI8Yj66VRF5AQqeKE1HByorm
hh7XgZzik6NHr3lld1am40m+Atn+9z5WSCgmj0iDBA6/jklskLp37pe6jOmfPzBzVGPPOUMaSk8F
l8oXbDf9UiPnwZHPZUIMOWAISAVQPu3MRXxl3xi7NKoG5wBWr/gD7b7L95xnckPdIbJa3S4rBH7f
Rw4LxaqMeB/SFjNGUGnuFzzuVAfUfvJyEK2QXgHnk1GCNh8XpK2K9wYZmArZH4jCjWqHyckQ6Phi
0rY9cFwDc72YX1Y9eG+QKui6SJohXJFjjoAKQkHS+Wot9s4jgoLVLZKmO/beJlbF0prDig02ev5b
V3BAx1095yoe6OQmNuUcKpSSal/keKnxIAG26/N+q+bCxGKkyYff4UqOBQ6nY/WJkQtl0BhWjoVt
Vi/kgTXadpdD4X6SOIyxhPkqvDw1xxh5filKG2bSlc4iwRwmVT+IpkbmBbEIsSh/XP3h1Xvjiopy
5qKSYNEUWsl6J2GxBB9c5S5HA9wYTfTkSLSgSilHBHldXD7fwg0Hl5+qsKTRRGaJqvW+ZDzuYZcL
6omtPRq160BPL3ofb/Yt/h5Gh+4BVwmg/crsVmY/tT6kfr+MHnzDi0l8Wc2uXepdji8zw9aTrn7y
GHld49ILWr6FinlZE72Q+sV9wsfBTxPB0U/juchSDsHD/D1ofFsdCdTozIwAW3/muzQLNMNj5zYi
6wnyDO6cCKjwm4AjzHY2JCjpBo42emhFQ8LNGPuP+wq7oTJfbqu9LC+5uR+ZfsVtkjEAYaByzXvG
qJoTtUVk85hX79VFduN1tv71L4S5y+yocrMxETyuBJg1cm4kZoJgSLNcgoro1pwZPOx8ofyclzST
8wW31Q687Xb1w0tcgVubL36vQLlHeTUZEZsqHs9gfZNmaTfkxl75cvDDM9EfvMKutOjmhyJfPCHm
vdHA8rgvfpX7IrsZ3+jdjWnqe9yqY+yZflu/S7lBpC4Cn5xB/WiL+eS8xrrhvRxkK+m9HEElY9H4
sQt2AQhkEjXG0W8Utw+rJrx1mSlaTW49FKQ1j6plttiiMicaVMPxFGXZTzHIesZLVLGeF+tZwFOz
kFB1og4LxUOkO987KPfou1EedTbZCVsHrBTe4pLIxiriPQllNw8Z465axfoAgEdeI6N/M8rHgGdX
zqEcsEhXwqgdfxowHu5lPLJgn/OlMtJuaC5yoMMzMp7fBKoOJJ2eCGAbR7DfQl6JKYFymfYgtme4
Z4RN9I4Pkw2SWzuH+9dfE/tEdhHES/LvhsE7TDecLtWC4cakv5IIoBE88C3qXJ4sTifYqLIkNmhL
H+49GnrljAGmLwfDg+JeprK9dWFqzZgKI+fIY5yLmhOkFTF0xwtlVZhvYkBFzX1ZcnqRQTeBszLH
Ey5mxBShxGQZ29+gZDFZTS4uKb/1iRciZBmIHwxlnkwjlTnzVGtofyAm+nATPeR/qPSgG/f32Hjg
I2l0DoWZJXD9zAxHEIUJ2QvSeU5s73DP4FXHzspGYqKTfxMiXfUvyRABxLRkmT7wTDir4a6iNCRc
6wx/IZ9jWqR89c/AyIGsGhsPuk6GMa9e93WW0hpySfj8WOnFyvDNwuZwZAxQ6cq6RO001rpsZLtX
L0gZ81Oaodc2Oas6qAegNsA4IDuMNZAFDnUerOMVOQ6Dr5bjs5wbF+h2EEQpjraEzZk9TJ8F2ba8
GVJf/+1xRPhC/STCAFXyUibW64NdFWQQk4/3rl5IJqFGOMrySAH/xOhMTEA6jBCpV4Q9mPkJxMyS
ADBQefxr8GB6Q9CCosXYgMR6i1BPxpYYrhimkFL8/SLnwb9BJ04Giqp8/IyqjoMsjFWEi0YGbetu
ijmDJEYOD9heInrjydDqh09KjWMTmaEsREhG20jBczfVESaOD9JZxnTqLFg2FKWA8eA2YLhYtTFF
u2r5kucprxE4CXsMvsk71wiZUOmRT6UzF0q6wOiy5UeRP/GuuI/dEF8EHUVoJ7jgCr2d4cxGBYgZ
Bu4NEqLl67zHFPE67bpb4amk4ESizIYRY2RSrlk5yZagDAaRRlr6oEzXkVmNZe0bDU6I6RRmhzkB
WWlhdP0aCPQv1SNBKo+Snp19EF7emGYSAGnggAGgzn5wTz5iZNm4tRhgaiLtb8DFBv0WZt5lTqj4
mqcpRKU02WIAOmBxZ5bFKcoMAt5WQLaUeNBYXy25GAndEq+s4FuNrAaKFasx+SYihu9L0VsbXRcS
h1MbEA+KydPhhl9LQdgCpITI+zdnvHAUEgj6f7MyZNYcGPhO69euXDYG80cxxh1YT+Tdkkt+JWgh
81tcuoBi0Go570nKSG66bjU6NMEbhvFz290F767lEw4UP4GJzGjWnMUwF7ewWcFIDvmU9Zxcd3gE
sYWzQAGA3yeIpQkmdHND0DSACnoOzJeXIQgdMnincK/DpUbFCZgZ8NoTc2WAi/WHOa0Y8jHJYVLK
SAc2W6qZWDjhQDPHfpYx04lBkKOajmOaqRaYgZ8kUNHwcGFEKC4Okuc4cOLW4D24okVQHgJtV6wS
rpLOCbGFlgYFAVxjKR4erm247wluCVCLJzxCxGeC9OYnKPEME3BEzFEuJkMBBihqdLZtW+eloOzj
7sQpCdS/BjaZCMbLOAINEmAMyxDNp/UzodiZurlPIOgNNDNIeJwtL7ukba0vONjA/QrYRryaa05q
iHbE2nIsWMVMEBlmCHwx5AGvOe8BzfhsyMsizKdqw4dRxd0IQk41SaABJtUCg1BbUHYC39zvmTYr
mv/TE9zI4Yv+JltXTJq7RtBR4SbkgsXVxRlAhXz3H1Fn2aQ6063hX5QqiOcrcdxlvlDYRJAIIcKv
P1fPfk69NVtGGAhJp3v1ug3EdcoAhMHBKBRP2riTV/je9myOw5p9PQVvxEQSoqkcyRe8vhLC+IVR
UvMVDSOieHVfx0qAHrCPbxJvi5Pxb+xSsQ0qT5x2HscwE3iu4AqiOGFhE99lnHO7zjrk+9FUMASg
pvLxoteBE8JC0H7Em7Zmr5Dfbr3Ojpihffy4uHFe4ZdvEHOk8Txfb28uZI6ipRto+pw/EA6em0OB
7NjZHNT9JLRgYign03QtZhxBYcrH+bj1JlzMf9SlxuYO/mNATiQxqH7EUXOdxPuL14IIJIhB4ii/
HrYuRBzBU4UIJZ5XUIdeY56h+CtuaUruJ/sfcZP/MTL3YoAKRxofFdok2ZIDg8UieUZ8n6Y0o4sb
T5AsKE3oI6EfVvu0E8XLw/789/GPpwkRjXv4JS6AOEQGgWgM4YYAHVR85nE3ifvJmwlxHDTLPwop
cca+GGT5uMPvBWt7VtHsc0pEUxPQC2QLHIobhr+Vc5ygFQEEExCYuINLvi+atahe+F80bkUV/2Ga
EueCiQCWCMoQwutEf+rIXU5c99889Y9dotAubWGgZMOHg0/s9B/HA20nMCGGPvBEBEsFFIcjAYRj
A40eF+MeYUUmblVM63lGGQYLHy51HNkT/34Cc3ehoZkVlcI/LgutGV5fPBbbFBe/Oo6MXtkfqGfx
PsWzHWG26rigYJ/rCiQes2z+0h8ilFNEu/6jtojTKCg/FBOcJQBVPsS5EO9Y/IQN0t/PhVrnSLeF
LYIjIk/u/A4j5CLGJ2dJnCmGhELvTpxd8a5gH/MquDNDJmEpYER//s6sOI/iPf87vw3HKn6D7zJI
3u6/MyHORcWawhmHZtTjuQW9nuWJr1ixOQttKIJFBRemXokz/RbfhaQjfsZj5uJM/TvjX44f5yuI
A5SicG94JzyegjX46XhaMV2JywjYzQcGnCSAiNgPiXbtvw+ALA6wT/q1YB8ICgNEBhwAE15enDZx
b4qbhSEFC5DcWV6CRhDIF0/X/scL+mME8bm4t8T3mEK1ASkjhAbxcn+jDx6VGB+iJvlLRQVU5KHR
VFx4kARe5ci/4vUIWfqbGKAsi/tSLKPi7HO9F+Lc6ipIHloFMsfFOzAcdQoplc8Y7i4AKJB0eUNI
TytZuI0TBUAL6A+M9wTqDtHVxliNSySeUhyDeD1BkPr3IiU/gRTuGjMuPd9j8HH2OOGYo/HGxMLM
Jfj7Dqf63xkT5+wfDUSYmIGCwVEp/t6qWED+veF/fBUx/HX+Cua35pm/8ZUFufRetzJC51GMONd7
fgbjI2LWb0Dv8Zicxr5BRqnJkKzEETDo4L3wYQUKE6RK/Yfsgv8xIOBzccO33KScbm4MMXjFMo2g
g9+m2uNRuMrgr3IUg9TlJuM3YIZyXlKGPc/GwIY6wfkUU4H4nzPIh5hKhFeGmFbEoOYVHOFSn/3d
eC22O1jVcx7EsYmz8OR9UjrzLiB94BWK//qZsld8u+ZgxVwRU+ryEN6QOPiChzOqOWhhj48DqZ3Q
axU90JqfUOROxM/EW+R/JNXibeDsxeIpOutfRyyUwpNS3PHcH/DxxGfi33+PE19B9xqLU/XfYzgt
4rL+I8f+W8GkmbgzxSmrHWlGK2IsbhxpJgbCv7+sof/GiphuWdv5EXHf4l/Gi5gyxEc0NRdiDImb
QfjtiVHe2RjRMHH9eyHxGWPrv8eLIlM8qy4qnf99/Huh/31tTvQFl4VZWlxMTAc4SvE5g/gi5uz/
f2TNWRCzmhh8gjMoBhwhnFwKMTRx6fxvzhD/02rnO/ArA7jYDAXxnBj38Fxi3hOD7t//HDZ1n5it
xFz475XET8Vq8+8rMdT+3h6/++9t/lsB/m41vneciMB68eyUGFQG1AcEcotnw/Sdn0Da+dOModqY
iclGDN5qHD9sNzVx1gil4/z7dI/W5MWO2zqZ6vLF3cwKa2FPZ00AJ1RCx1BLfm2Q6x6CHggyig2W
LRO7atAG8ggYxW5a3StD5VcQiPUgn37R9gN5g2fD7OaP9nANi5g8vD1cucEHWoXtGruQ+enQQfLl
RYprczVpyl1cBaLCRb72qIJX7LhbnOfp4RbLePVWXQANrYHHUCbOPSxzO0tgOtNKBWG2kYmfYwiD
Qww/vBJqEf1hL9aGOgE6MNiszB1a9o/uDP3pzSSlnNZAmA734CwC9MMqZ7AdbiVn6qoUUco8Sd03
1q1n3VEsR395CD9TR058WcD9VG3Qiyynm78CjFR1tAJHGa/iI1BBucSojWZ6zup59z8kO39mxQYO
AcLaf95kkQ0j70NWTzyEufvY9ivgK31WWGMUHPFFPom7jo0hqowF+eG+ccav9gXyrjmE//RwY2Qz
gWQsm5J4/ovzumH5n9ZB0NE7KcdQGSP4eA9o0KG5N5kFcqGweuDu2Me5N2IQkyYEdrgn3mzITrkd
oA/CX0E1cMlxE2wL/ZQ7f5OPicSd35fffbn/zmIIX78YbXxXleR/4fEd0pqmirowsdaiReoc8tPx
8l4/5++rGRD2+hVhEzBjCAw1WV9kZOF2uX3WAx1PPIOOlQiZoxvchP2TKbqvFckrSB4uWAK+lh9Y
CPqZPnTvDKiuHfoaJ9TRQmvdLaNdt6gOytxkNlV8zmzvUtH1gHjvffbNJbuUtEkvFvT4C8MQbUoB
JGhBi7yImFR1R4MbFWuE3czG3H0nzwsigqA7I1IoztKhO2ezbJXfKAQpX3AOBuPWeinRMqsPjMpV
JEOo55uAWkQbChSrhWjae4HZfucFxDjv07I/yCmggxg7p2in32FLdHQsFEIODvFY9vsrhUBvnZ0m
NK68DevI1ml8iZCNsUUgJTlVSOrH4gLRGyplN2sXZbutMwyNRjUCZYg5kDrpQ4AlQYjNl6k+e2El
mi8rLUybOezfXZQEBh7q4J+YShB8IDnfnlPn4efr0/L9+DmEncbTRnHhQCh+HXK0g+YWKWH3hTYa
Le42ennFREzmlUevQPogeuboh8tDfOimXyBIUR5aI9GOaob5WD6pN33eX2To0sRO7RWCUY1R7aF3
81J5Seu+T49HIajGqWY6dX+z6d2w2VRlTzOGmTGPjLnehOajDSuRFeodJRxHfBUfECXAOiNVw3t6
eTARQ/xSkcLiddqrQzTYd3VKFkIJTTCdG0Q2apOPNpfr4BMFT5oXWjaU+6OPFIj4Jew2omuOUa8S
VCas0peTPyaKElowF6ip+6MU8VR+Jg7ZhMihYldUrPootw2vTRf39Hz0useyToEIHq58tY7jdmhG
KTHA7K9jYpEAFXwZQswo6/ly8wO9UjeE/ZGywra8QIaNcVJII5VgjdhX/QpvknSIlfl4247pyeN8
/zzRoonHaCoOmN6Ej96owvkGBWl1qDRb8rQ5dBMjGj45H7h+wmHBj3NZ7CT80eA+4eJASVH4gAc9
EtYO0Uwim0GmGw7ihGPRCs4MP+jP9clr/N4aK/UHQcwtyQICSzQQZPgutfttIG260F36NP5au1cN
8JN4j2S/HL+H1lo7ABv1VUf5s7uCnSCT+as6/Pod0bQ6wywY8fHLrlXnyU5CCkwljBIPiY401i7k
K4EAHoAo0IpAC3qHNOthkNtldbRf2EZktf3OhHV6UqnAAnYf0I8uW9PzJXpYvA/qCcMVPB6YmnAV
4DPRBKX6qhYyzLNvZ2tXC1j8KwTKxrY/bdadBlX3/LmWbDC2IsZzY23FIpGHBX3E76I7eo/c5kEG
XRe4i5ArgWSGEq0EBGzNrD9REagJ+lO5iUwhn6Y5/oCU9pg0ED6KUbNoFuqknfXYWFceqVTr9tDP
4Ss8hLC8t7Ai90FWOUZVSuQbe1qGHyRo2tWQhnXkl2agHqdpue7elycRTMTHp8s4OpMpQC8fLxH5
LwEOAQiSEcho9BVgLKN8aBUHOwSM5coqRL31wYJFXXQoDjUcAPLQxCMR9Rj9OwnW4FH2TcxDjYxM
KrtaVD/JqnDzOROAiUfFPhk9aED26IPjn/WEL9zR3bWl0n12ZL+BxDgFlBRMFDEt7jykZw2eHRDw
E4zx3gFIsJsdqq+IyztSAOQDHFYjYmiNLeGjS77WYdhhhAN4c00RkHOFp+kyudaQ8gu7N35AtgLv
IfSHNFIEAiBEzLAWmmw7SpxPaL7DPnLSmqrBowqBu1dYIYlYBGgQt0oKOtGywnq1Q+4GkT/yGtnJ
KrffOArQxjeQfOvpkJ7R/yKAw3eQ6Bo3sqVhg8Uody+CNHiAv6/WAUDkEPjz3eojzK7rQ7oh9ZD6
I7YEa9CayFcAiccO+ieNWp0Ig4Ee+axix0tHqqLx24PuQ6Vd2HhI1FsAW+3paJqni7M5OM4aT/fK
qbnn3dPBhBnIDrVbUVC1dJ8uhGXJVFWRD58wx/3wgtWR15GRJIiKHbLIrephc+thw+UQ7VBtlV9+
5Qty3vNwjnXggQBm8vnM2vQXjVNj8YYVKCvlGLJjD6booIclFaBp4nCXcIuomKrayd7YvmcaC5mo
EgbxY6QRLtgG/JvNZLqVNC7xo7+TRGJryBZmEWmc73Ex1oaKTUyQnfsP6EbIEe12jFaZ3Sjk07CB
e1f7UD7IcdjIBDwd8YGc6tW0Kn/kVwDTV67mfX38es+K3MfoRuqPH4qdkmSv0ZMiUKA4qfS4AGWA
zvANMB1sm8EO9w3VPUJJNg68rgkQZYMn4e6DOFIZ5XlADE19lcGeyKZDU72XKTEQHePcf45nxu6N
sFY7d51fwZImuTVafbWZoU/u8Sr/jJ50zbj3pfXzuz5qGEeMVAyGs1VSbY80AhgV1tdLE/f1diRO
ej9s2dZHIwkA4r3Q4G+bQfcZ15/hi0SF2M2UYWmd8zv4lbGvjxvS9vJ3+FV/dRTauuYd+34BISs0
78EXY9zeRG822v3HbDZtbx4dp5W1+RxXcbfTqmEHCRwDoI9PT18dgpPyp/nN3zj5h4RXHI+uZPqG
EcjVktaCspcbB/I1f0Da+JfuO2YYPBA50swCPo5tAELRaaTP/TFtFUHNOibL5AnHNuTMFYGlXSRz
c6/GqbZ8ywsLD2x4WNFJ1veNvL5no7IiQwVNAHu7ZvSxYARtsorRtmg7sjq8AndG96mPCmsaIfn7
zgBRpfTnfQ/k/tCKTiXqJrJwNO8DbJeOFXNTdD8ROXHHeoMHyQdMTT3uAEq/x+EDDwOcW7NR8p29
I5zbg5QdXDaN21XPWtXxsqW8teSxSH1pR228vNd4pRA/f3RLMyxAXameCZOwEFLPju9xTnfvOMQ2
UkItcxw+5XX13vP2+OlXplpTjLCWt+D7JMmYyBNADowgjpc6uZBYhqc/8vO3s6Y5iVz5JHrdKtV9
cjTChm+pgs32ikv07RDtAmpVQ0tdGtGy6WYgzBzbo12xihSL2DgX73OG/vm+aqPT8b5K5EXW9+tq
eK83PVI0chPN6pTDj/A6eY0e5iaqN9GfO6gWYYI1jM3wUUwsllTeSr74qpdPNo8VKMH8tmZsXu/9
5z6s3+RJXt7vc/7eJ/n2aU05nAzpAhktX+TS1qqoN22y0fvrqDfp+otYWz5pUCPB+4ZN/4Ata0mT
vD/kTrTeQ16RM9dXl/1mpxfYO77pTym2zGm1Zil8/XyiS+P3d/LIZvV3zpmt5G1kTetuGvOAfJ2/
DmmySd7n9jvneKLnL1UULIaNboKtceBMOVqDhzkkDr6UcSygrmIuU/n7qWEUdAL7REugUBm1Xs6A
L5wUbZ3kJZpXdx6jX9jYsKvCM153SvrDd491LC8d8+HIORYd9G5UZieAiW7wQgwCog1//umSKCL4
H1x0w1bQ+mHgBUr2DXqgihZzjxdD5e8TgunldMAUu9LPCs+NsurtCokDjbK7t38YQU5D7Mnw83uq
d0xCPmm7aUGrCgP7h9O1Py+RNoM3OvG0rKuDZJvQRiJ7Apfqb9AA0Tz9fsTxiKfhX4VOLvPh3x/m
xteYF6jK4GX6ZcnDz3kZ8Cf6BrFylbI1z86b4E+Pej8d8y+3jKyNCpUSV7LYPFcQRjkQtjhpydZF
eToZfB/oAmoS4jzxoeOBGplWYek1LGDJrvuctHwh99dmukq42XNxxBzC+/GbyjdFxWY2/sAwqqk0
dCBfCzMfCZFE39ZAFN8iIo7SKsMP9tW/GfqR8e1r2H0eE8gvSPGfLElGUTg1v5USdvTuQ2qKqBC4
Pq8jQttvUDa7Pgzq1oWv81XcxpqnCRs1rs1FSsYpuT798art5nKyy5gS9fBpsHh4EBswgo3YqAjH
vp2g7FCDP69vlpuYzex3YqZDuDXADcq8gKhyF2lDJFsIg7jUhTYHdh7QBfWEVEbojbjSdE4tWNVE
NE5etsSaJ2RL0ND/yHFILkZqPoRITqMeS7JSeLLR9qinpBFdQAsxQSUJtFwauY0kgNKT0xRjeeiX
ixgK0QTJCttgdDXq9p14ojQvB+aGsv/Ds9EFXdGVeIJFneBvYROr4MUG43bLA5VDghiZhVIgpUtL
HmCp9B1LU7C056kcc9skkDpR3BD4gzNcJYqZ0i5/kpmM2cIMP1Dpmv2CiUU4EOgDY48R3uOK1yuk
fkkUEri8zTtjANVMEMk4HnxDtW3OdhfI+kdF8bBo+DHhRZi3I9vLBqyNX1kEz2anFjO+/qA8tFfj
QAJqeUvn2GOGRLGCpJ21DfR/a4A1jStD/+3A/EAqbxJy0fEz8XrrAme7QLsd4fwnK3WSLTt2M4RC
U+6uyk2+rRc0IMw9CzEdgWlFYQtlxroae+uS/KI9xyxOWn0CdWee75f2JzkoG4k+7M9jc1zysHU2
63D4EXreeNxs37/AHB5jxLfW7N0zl7dD9/qED5xNoySwztWaNsvqPZWMQTERAP+2wGvcmDW/ZE7R
g2mZyYShK+ylHvgWG85IyC9uL3WQ3jRnQRIauSa6/xzRfmF4UMWxpiKiQeYnrR7jF9y9ebvJJ8oK
k/KvOJnJiSudHtRNPBctmhGyl3TIxqTgKbhpOV4IGtfXJV0gwmdy48Rv6QjREOgm1kX1v7h+rE33
M+IWpm4dHrlgy/csu9JCT0FH6WKhmMJB9lz+Kfq2D3wlOb+ZSN9Vzt0mCnDY5q2wqTySlTXAiY7t
5aGmkCGfzuE5jD/3YkXcfc9ROqddQH0RyotjZ8cHUrSM2q6JN6ROLhxtpaJH4030J8lngN+YjmEF
Vy7TUNZlv8WsV9rfPXM2PlNsgr4iOO+rk0YyyMgJ2jKEK+CLFbQREE//E1Crd+OYtWDALYBjcASf
aS3vvj/RzORUnOlqnDoy3KUQN10FXtlAGr4WUgobvF1yJ7HitJuutpVbJRyHGNqo+VbfLbq9ZbWb
s8m4O49hcjEH1ZZNw2tY0zNZ9xZs1vo47QoPsyoUdo4hJ+05vS9r9gU4VQx5gLKTJSo/YRKfj8vx
Xl5IrJ1/px1mLIk6E+Vjy1sN70TCgbFu7n6lWbo2d2zQmxek9m6cHFgdCb3Jft9gI5snmvqFNuyt
n2IZMi5HdO0XHDRod5kYcWk2luywUVYssJCVqEeSYbUz3nQ7mNO1VQKTJhlgVC4mawrYs9kKw3xm
8qAPKMueKFRnhM3RxNHtdPYBJVjmcAgKYTikApts8AvqXd99B/eozimI+8CD7OUcfzFMZGmOb1CQ
pZFJGwEtzkCdgpSBlX09BaYZNYO3aQZbWhfIFLRQwFxCvPAeiV0F0ZXIZB5A4UefRtCf2hY/XmgU
xwkGzx4KIe8nYyImRYc+L2RWoBNSugN5/h3sBYDIqgeG1Od3aH0glH9O+me8EvffS3QCUhyqy9zv
hk2gjrCNocV0jlaPiRV25xINZyXQ7SUwltNOVA/7ZVQapLMCnRFDNWuG8A5AhGxtAFqnsyDoO2jW
bgphfIrZ4mC8WS3uA9546fzgGej2/FHmorpA1ZDAqJCcTed1s8vbGyMlwNeyCHR2TrQoVr3hd4wD
CudIQALFr2jrA7APm6E+eYR3gOP3tCWsAigw7OwVepAZ6gKXMh7mvewLwSqOFQv6hc4TYbunjiB1
T/7pPgtsQPWl6cZ0cAVPowzfi3R2DHPvGyoj6Lyj2KlHCsaF9K33eE6NvgHaXLsI1KHhSWeho76D
0N19lfeAkMBEIoMaFOc8XEoHsP6EQnnUJ2h+eZ/cbhncbUxhAnbVCJj74H6sqksYgrhFfEMBDv0z
AFN4PcWDNtVC1qDURORKf3ZU4SXwndBRqHx0Y+gRO6SmcUhPuhSjAthlSbOaBeWqCk0GEpQNioNz
NHue5WEO5ASzZaxPsFv0XpMP/KD7kk0QtNT7EvV4SOiEnWGhgxeXE8+oP+wI/2U6YP5lR7oGIgMJ
w0oKOwCDG/tfhpwyilCvk61yWaqu6mqBsjM83f78CN8CPDRGGIPAIotnwELwEDgVI3IswePIF0E8
DhhBM8EDqsSxR/OihR5yYy6lKdb1E6jVya2mMwaGVI/kkM0sfmxgD25yIsXepQokI8Wa9oO/kQfJ
qHB/PohgIFpRh3yGyRYTeWOcEa/oFyP6jBxZ6ehTevHkUhMqjBZOIpUswnwa7zpQ2ycrG0kVPpUB
V4f8wnkoDh/0BM8N5gvJTibRJPGNZT76LoHHp4896OhVh1hlBJGrz+UQ/hwsPGw6uAXr0VxetaMq
OI57VxyWKE0H3TUfCbMjvOkCkh/4rMQIoLeyJuh+RijvhlD60VDU6CqKPSIPHJrcFu8Vwo7O4Gq4
akMVvTs1YZHHsH/01W0rbRRoaCwCwtzqLZbM9yDtRnqnO3VHGwXW7K+5iSGq/bDza1y61/mUOZma
F9Iq+1Mpcrv6lCpjfJApYtNqyOKrZDOs7U1tlORXS/Ii0IbikhcLDc23zoZDwviDsulN7iBDkHKK
Php3XDm5z0QMd45XZDd6NQETL/18k7SEgNkPiGDXrfnKZN7kunOHgRzAtGXHmuAw47HrJScoFYkA
OsmuhKUGiK6myDb6bJ4GtCczKmg28xdj30GTe26xK+rE9qebJiowDzdDbyGBRKOF7pDmaqpbZCPi
LcgPZnnWMQrBV+EFKjCg7aXAdcjc48hicoFiggcIPOlH8L0ep70FRSbd68et1UQAZEGbtbWlu6vc
IYg6cM7pKkNTRiTJaxkkjL8G1s6AEzQSZmm0ZsdY225aFNoYN2PaDPSHJm3I2gdZExQv6G0+E1Ih
HCx0vPv0g7mH5lVgtvj+HCKypAB93fiGxgEhZ8aO20FYPMF8za0R2mMthy8CxrWsHYtF5QscnWh7
94JwBhY9ci8KciTxoM8CsSawjVS995T21AjjAYI7qY0I3ZuT5BcISnADyzCe0/oN86mOTumLkKH0
2xs2CIfsxOxHYps+eaOJ760RmLraTTncT/lanaiTZNnbYJpIyrwF+5FlXuCcyVgNNYxgccauSali
z4g5JgVfs4Ol38cYxK9F2tYSuzJX2ceh+sM2BriBoon28hNldYTuTVMG29g/Qs6qg8fNwDcPZ+xg
b2ErWJNBpoUlRdrydS1+sO3dxod0DUmT6NsV+4zP2zYADTj1k6f3HIMDRuImFln2g+fMImzGmuMB
FRiUP4t2Ys07plpEEG46nugnlPuHEbtS73EVTk+YAzjvEHh1+GHdUBf04nC3AdyYvuHILCnf1NPx
N5/j+ZdNUjwkm4kcZuEjwEWYWDi2DeSL+HgZieUdEI0SCwt3l/rwOerQlffIOQLNeKwf4fuXUoV6
EpuK3KGIem/rMVRChIuXErNmHAd3aVj84jAaKiGkoD2BQIvOPQ7JfZ+j8J3oZz0AQyBEzaSP+Rne
T+0ewrQ5uC9nb7J+khEdQvYe0g6PuGTx9qXdB0o6du2zD9wzzAxoig1xV6R9XQLog3hFsJHtQhW5
vK1sNx/8nCCyp4i8/5zE8VEFE4G/ewUXaFgMI/sIhQLyx4pa7khIsEALGmAYfYCD24M6tXCB4Voq
vB91yd6nr7HRdF9YabGZmf0GMluLXUNQJm604Wf4GZoT6HBcCW4WQWwCFP/zQuHkk9qy+yywKzdd
Xl25ct5aunmCqwPWmd6dhd2DPILBEUzVFjQQdLiwJfD3nw4y5CbZfE4pAL8hFCXw97tIGGeDRSkX
XKm4KMBN7OqgjhMEzxaaDQw1IZ3gxqWypGiVGuHi/aE0eCJHK5afxecWMmXfb4Bqx9Ttn1k+aJyQ
yg6xRaXfIfx9CY1WaNSz0228IvMyRLGtb1nk6TK5IBkQNnolPIGer3DxlMH7aHM3RLvjb4mz8ohy
HTSJvTQ6HflEqpdxJOudXBoxzRgklbBCQTA8fc/MYxV0TqIamc7es2SFjrs564h37Bxf6D2leXbr
/SoGSwJNJuHhlegD/YxmLuYknZDPUQ4ugcDev/IGAgKhe7jUTA3Ik7eH7MY9Cp1wNgOrfdqD2xo5
JXMRIZxbAs8/7IsZbHtQ94Sy9EYlXbFp5641hIkfQUGKJZj1nHpasextv7RpDdYhpzBh3bypcEwX
xPSOnRODiCXEGEg9sSbCq2h/wSgiuzrJXi9UprhwSyQ/olwgYuBBtwV604fwD9s6OjFuJ0De15c8
fShAnuPnX+hRQWMzRDUxqWv2CAH/YnFewcBupLnob9G29ES0RbxWFxlrTba1sKC06YaSRNT5zy0K
pLgM2OzprfsYS8Fzm7k8FIO28WPM957aIIViU/lq7xSlwdEavTT7jXFsvUiBFnvJ7IhBBJQYqL/4
WyoQuGhly65Kbjm29uYHl6v3BpSY8knCxejjv2ZYW0Fbfw4t1NNLEd1I2QYV56D+Flvc/KUxM2n/
cLTfw/7lVcOp+Nwd7Mod86Cc0UAE6ASrIdG8zzX4drzHO2Lb/CQdm50jMT6l/cBfHsTmQuAYSNYC
Lng8R57UJyySRsSHyERhy445I7pK3MrRqPToKYlB8Z7IN5QSBD5Howqk6xH2Ts2Wkc5+r0Fpcc0Y
IwEXgNmHZuBC9ulYQVrTqfP763aHsO27A5v4Ok++w261KW41C9jZkJ1yjfzAdHpfCMM4OJ569+Fz
29EYoV/I8oE0ZXwvfH3DFGatsgCFaL4XD+iGuHEdhxlbuCGwuogMxvv2ONfnkHPIEwzYyuGNQjg9
24atOazGCnUCspuMnLVW+Mfz9rnYxOxtmd21lxOFH/Y/tnVh00HfdfZd1ZdkKZ+UxOU6aEH0g5TW
8MDc9pi8xjMEWaDwMXoNNgPcNdqULFP2C2v22GeEadNkcwz5uzYIjtdnkY+SJmgD1bFQx2bAnJaw
ySB8EI+U9/qBN8XDv6/wnnCg4mgJ1vPBA2oQqvBxRJT4d1mEfeZZArjQOoXaUOOLgr0PzhWY6xdu
HA/v7Nh/Gkx56HLJjvbbwmVaq/uxLFPf31XbjNwmxp9dmHMUlyOQI8sAlRglFdjy073zOPLQQGGz
rV6hGnWsk4X2B+W1NjCx7KE+2bzpwyGhWEunguLnNewYV9AK1n02McyX2LBxL5e2SpQURsVkbkBk
JlaF6rD1X2SyEidXuy+Kydq735C/ZXc3Gra7GqYy7FqYi9gesRc+OorpmZFwNj6iZUbIaw5y7LRa
sWARDI0SCe2foYYfGMaTdNYTz0Q9/cE6hiRSMlGwreZWKgZvTjxmSRgIbr676lzt8rOxaRfmKgmt
U39prpVJDXYkWF3Rw4Nyo7EjoZd6VWXyBkvkqxQ5Otjj86DoAxVyGO1f2aGbDNUr7gVmGaS/KfJR
9gSPc4dTJmOZ2fBacxZk+84sjcsxmDIiIiDpmeLX1N3wC/vOhguhua9tFKoIKs+vs06gJJmXBHBW
03barHpgXIM6H4HhCmRXcjPN7XpzwnOHILEVtS03ClT9+1r6Tu4Yc2Q4GrDrKT7BC3XP7nPgWn3o
XQmnWBMJoajQB1zHXV4OPmyp6BM3TtR5mUnqu/eAhxA7PcXWhVWO+yHwsvo1fvpAlsReRc5j1C61
L9Qrm0WA65zAEppIW/UTksaLK9vDucRTdab9MIYSWtW0v2gYkheCZyT15cD46WagG3gMpYuymkap
n1bzMiOhDPU0uydOG6V13/Ci1NE/rn+H0Ul/8uPBVXnWQZL6+RFs4tTJK1Oe9rXhB2cA1GT54MLy
ocFUgxYDoQwLtePVWnzw1GoG7YJvUGDVI/3Ar7PIpH2X02LK9B4xVx3cxzo3hhdvC/CBwfyzTwj5
5GvDKd2cOX+r5XaFY4SviQxJrsRvvBUpoXYBT6P1Y7RnOAuSgrPsTne3a21DCUmJm5ajuPr188Fm
+Gs0yMywd7rVE/YoyUG0/Jc5MaSZs6ThgJHb26tcLRLp1uaVQ5QP0QTDW+GN47Bv93tENOHe4r2n
sUh7SVkAroVt2FAoPJ6MXQ83efpyeuMpDIVfzj9uu1y3aH1fpyNlK7b47JVaJHOiSV+e6C+PnqSR
UABUN3xMJ9YYkg4mnW/s+unN5TeBUVFJ7ayrMkfzqxwK4ayTzExhWl8vqLujfbJvTBKuQRdG9SLC
h+PKwUCTSA7W8Dm3OmI5Icb9pjjosJ5THmHGiI88e7tk0JDO+Vi6mB9/6M/SOsQ+av391S/dvl/i
gowKVLyN+WunOqrXrPouIx3NenqqKA6xpyJQtdr0wm4O45feOkQZ/IGBmR0zrBi7JOYGfdwK7uEl
d0lBou+DW7yHYwTrHJFNvb25klfaJCX2lV7E6BV0e5YQJ5qo4TGMftpdPiIDeCtN2gVpTq506ubc
4w6pHeNukk10iJK1m5A/y8bf5Q1Oo3Wk2BqNBwrW5XENQ4XPegfSOAyYlsQlYAvnUpHpbKYnjHUV
UnP4ptnMpsg3D1GzODpi/mAxiUQT1UjtamQtH5pfwgmHqpn6UMeKYvPB8o1RcKcgn1PevfHT2/XP
oVB75oeYvI2WlBJPCRBAP1asQsP+LvuzJu/8csdNVY6orKDok1n521xgG2bYRyt4L8HjwPpriuB0
2DSDXCgbiZweNU1YG0O9CYpbLMMfC/Be1HZvvyYdkL1J6mnw4fHAGObC+R3/bqzwWSvOVNx3N0Vc
Ibu9lrk75PPipyXuIR7g6k1hwMMg0216HPAU4ylitOuwsEGjaAdBj7JR4APvznr4QzJ7rZjLH58B
rAY7Y55AuFjNZeHpSuteOSMCD6RzMTU81U0WFr3sPOiFjYNDRVAGVZD5hCXgKsI1wvJEc/MA/0bS
ZT+eAagwzDBoyPbywTy8yImlV0WdH7MmkB+ElPL5w7rDiW5Q3MMZE2E2Gn5+LteShj6mDcUPy41K
AQEijjAFJatjnb+hcYYl0A70U7zH9z8GoQCTHpVUrahr+QIeDq1B1RUOsERjTV6cvEVJ8eLw2vdb
e67PwI6wbOmbiSXWGPSuTMYmrmIfCEQDWbGFZTlterrzSLVX2pygEDoH2hw7EyoKsuhH+dA4QSFK
l/WJZYQWLmrqr28W+ybntUt+k1Yy26qWjLwFPg8/GAoXsi36jYVgPQFHAYYwld7YE7an/q0LBUqW
DB7LalpPM3YwzUBQfRjagw6nmqCY3w/mXh/Hy6KETiNzI6N/xwVnzJ2PXwWKrsJpDizE5eDFcHP1
geWL1N7XVPjVdB7EawweIq+0M+eJDSBhWI7sQarEX9LyYxiMfm/E/nrU0Pl72L1RPhFOhDl2gOmk
oy09wgJwYjivCey9mfAsFI3AEgpbEWB8SLMZo7dA8gxHCkj0g94GzOykgJ/fuXAUOvJ6igthiEmR
ZuCkoW/BHbF4TaQxq/iIGsN5f+AdNY5JW4bunZ/RdjjO4ikdPl+ZZGOWjN83vkDvMXYvS3XUBX8I
mxTs6wsUFAx/OsKJnlMVPE3143GO6McK2kNvaoSVJwy0hAvS8rN7bOLFc4VDDaop1lM8OSgUF89r
f9ujVWcK4yMJW8xRN6JaSK7FFUNAEDWMklpbZvtU2zIiBjZXWH+vlW2xjiInU20NAi0Z63Qhb0ee
ZEMsCvxlyozTfY9tmQ2cjUtZN1J371BaQMb6rFvLBhHKWFspkj4hqwrg44dpQgmNXJixAI8/NsY8
37zPrw3jpyTf5Eo78MH+KObkk51ZMb4JsFZOSj0zNOcuGO1OpIddPQTZlPAIgGYoj+h2XI4Yw3rs
+2ydfUIx7+HqSyaItMrhxqnrfi8st5RBrHzvcbPHiQC0WhtSQahzDcvQKYUPkUVthlHILf2Vbvf+
r1z50o0S5P+IOq/t1LFuCT8RYyCEENwqIpFzuGEQRUaIzNOfr/Du/7QM221jgrTWjDWrEkw+v7aa
JqT4NFwQWfmpPWFyEW+4rwBoVVoWxbFK9UXlmMoWYj8Ukvokgea1w+Tzjars0y2ur4Q9d42HG/3D
0ccGfA7etxIk20hZXY6oG6A7PNTn1nZ5qlrVAg3WuwtddREvSqw+P6EyQmMAjS+aSAwHMoTNjymb
rfcvpzA/T+4rtbSoJPO2DakAlhBuaTytkI7VY9+0/J3p7vpIFOTH7xhhxEgvVJjT8LoweztPT1Tv
d7FJQ/dTPw2sXWD0j+3bkJc7tlHUoo3ep3/Jp6ZJTQccygszzo1ncAl8/XslzPqzN0ypkMTugxc4
OapLvJ0ylVu3HOUnlCeOSG89nAKKtOD2Y+5MZKnADnxIYkkwAa7QQA9OJmhHWh2zcvU6C+3hLqHq
mKd9+QLMajHVU2U/3d8QmmxrxtcHKrGvvkN+geV6RdzlqJVHhX9/ANcK4Nb7NA8NYmhxIopJ6wC+
ZZf3MdT5l0vdIP+S1ST2VQGmDE1JYG6Da1L9oGwFLJeKJYiDo5vUMaX7nA9kEWAitEvY1JQhaNPF
oGK24FQBKTt4PylUwufSI7+m2EMbMDfCRp8GpPrNh1fySoCm22VGKNsEtkhp1qSoVYjsptU80GSo
dIkGIOYthq/LT1X7Elxf0Zai+O7iwmyS7QKKLOXAuLlQWPEknRQUxNMnZn3AILo8sgJtlnapzfWn
3ILyCpyaLrMOp8YM20y00UIXZfPusOjPoy0IPCrJrHGmFqjZ0SglNbqhzwiDDCMv1LuUoZGYFfuM
F9BSgbTSlM/PUc2htFbwM8NFE2MXXooeP+Zsovk4A9THiDiMG+6tHM3u8Rt8WxZ991Xr08gXeqUz
MIZ2ikC8HZw/1cuue8o6u0L9fY6Ni3/jzFffsTinPh6+5DzYr2FcBLpLRUVqsYMtvFDS9TuGWFv3
2BG9raj/JdKHkXdBUjKhIKI4RC4Zzpl/POThTbw3q8xwkaKOKrgRAhkD1mvD3bUviMzng7dvhyYv
fIhIdiIWaHF8Iou+0+wJjZhvw09A6Bkg3MUjmSuLdi5gHf84IsqLH0ESnSDCevJz3n5c7BVaIJ58
gOINg97QNrgs34zVICDuQ+1Uf5nOxYKiCbFl//Rykod7gBSReQ9SGYBD9Pdt9xljdcjQGWEjlPux
LLOW3cy/kXfcvGXbdtul37Tp14Wpe11x20sKSf7oGfOnVf7YnNqD09jyZ4GCGR1FyM648Fl1TRTb
tum57RoVem8MaSCelLEkmCtYU7c4rU/rL9I/RI/fGu8+vAxoctWujS8NPaN2W5+mRvUGQ/7OV2vZ
rB5ie3GGQOIzoK5CTRfqCGl50jMfv6NKgDEUF76m9NAa+c3VAXBhck4zq3+HRt406CZ6+RsULbuh
iAUKNPHoMnl2vcifM3WJs1WDF82IXJ/iZxUtYvouY7rR37qGaakSO30aXXTDNQ34m/pjMk2EGLrX
b64h01fMq1lVGHb4iQHJNLCH36FTrRtRM/SEDruW/ArFe9fqAhDg0PWYVTktYZHfV7guuwaPmOgK
3Z1wRHnMpVDBhQHgDRUbPkAUbPxOf1txoS1izrHs2c0cXIAFkhOKRLQQ6VEsFuof/5Fq64kpqdd0
n/Mp9znrp7NcFj0mV3xqZxxfsjtg4x5xpwechGd/8ip6rb9XwhfTbM1xjwBwShdEnN92t9IsR/qs
WNqoe+L3eiloThvrk7ueRW8HivnJ2akfnSV5Fwe442jdbcbNQWz4Yhol4qLMriFgAGHcE2TRkNKI
52chCmWgGvSjjuFKPyYfZjPmnbjs+AYb7O+svIiLWLbNbZf6EtSLEElDJwZynYHf1MWYsHVBAhGL
/wIt99In3CI2p7Xj0tbnEAP0H6/0iYmKow+/tAcQwBPJ3olIj84Jj7Xcba0E7nxb1XFq/0jMyDav
kYgeIWCCb/jKPr9Ep+iGFA0iKhyPpT21p6/lZ6le7CH6xtDtNXb1Z3xnb10qDhFxyAZTWLBJfVjO
rkuKJsCB41mQX5EFBrOAAPbOLHvdaiT1Xb3QMsLX0oCJ7+nmo6tHgAA38c37LN8ubTeWCzyLfqXz
CfKiRr7Wt82n7W1pd3dmcBPum8cm5b5K+HdAgMjjM9IUSlOk/zpy9OVL3rdJUxnZMwoFJaoMd1rR
kj+TNhrm+re3Z5N3lVstIa4hk0Xu/jcTS5rCYqcF7RVZYlfP7GS+qNm5YFi0S10W0AptjhMWU1az
tMyGTz+DVu4J8B7UL7NaHDQBGAd4eRVIJYvLPOY0necDO5Tu4Xk46+FVj0PAH0G5BQN0xal0TtFz
c4J2c99M2sfmCxosEhdMsm6f4M0Yr3bRzTM6j+AVZOASLIzyITLDd8zMyM/e2VQ7bNdo0muvJg0q
RtCN0Ser7sLjqOTp1Hxa9u8jVvx0UfHNrtnNtz9to0kLyNMNc81r6LIAhHKfpBlM+3VElLnt5gOt
FPt3q4T3udaOaEEPfX1Oc1MJ6bzxeW2YKE1o+G400+MnzoP5BFY9p+8bn+qsoqnEF148Tifz9fs0
rLfg6n1hv9ay0T3e9oag1Kyq2yzQwlO5LP6G243YAS3//498j6CK/5eoAHRGC6oKxaiAHqELeyOK
ZRWo/sveuugtlye2ORXo6NB41rABjUMDOAuAF41aiwgIwHANZ4XN1P3VXUjsoA8Fy3odjuqIP6TO
ZM5/M2eeOdxjJZCbQy4iHxAAc8VfvElYCEl58KzE+9zsuBAQ/tS1yW8R+hTUn3gezhMPFcHlnw1Q
RLi5D6lhu5Bz84TaC+Je1QVgmIOiKo8HBRCzuiAlNeIzFvAT8IpX6pul2j4fbZvpkM4SCldlViJU
o3XZYMb9QqhNmVhjyvcNzSL10+gRaOewmV0JNegQ+eIfBaO+kz+/jq9jrgmcjLBdciG4IJSBcKG4
z4xSkWQV7qNTuGvIj8qLPqvUUkB0Ys5AAtS4A4qP94QlzRcxEzWjKr50IJ0HjfhrchpsAN2J/zyV
rgWT6RhlLt/PjMukQ9jEYTd+yaKHzqM94aten4wAW9U/wWjkjLDVfGHCdciZ6ZIai8sazXv/z/0J
VqMhdxqIOF4DFbky5EC6iSSoxFwehDn+c2z1aFTyTaAfUD2l/Xqufyn6hoxSHCNjCTVN6xgVw2Re
JC9OmW17IAWfNPPk6nXgJqXOG6qgSk+eXI8QF8f1x/sj1grIOjRsXoZ/HwaRB8ILZVJZUQcIUpyr
i2IBLnWQDDD/guQSA4mII/RbQMjA2m403W4+bJ8kxITf/Fx/QQwFS4mkqOAH5JEWBwklGTrkB/y1
Ae/6tcrGIFygWeoIrjFcrehJAOQFZOptQwtJ00r1R+fOL6djmFOmxBJUMp1ji2sWcyU7YhSh6AP8
i0YGZWLmhttUBfkZV9inH/qt7eLvCKlEnoiiF6ArUKFTEITG4jA16ZsiuKhe3iusBIqNSPT+vmZF
ZQ0fZCJf3FBJpsXHFzB18nSsIP32gq+2FfRkwF5AWkEUCpS4VSJTb2WUi1Qna3waO5QnaJ1e42/E
0EjtUDPrB5QezfoDYbwjshekleAWVsBv6AOfVzpmGx0JBIjDCh/83P9ig0XPRSPNHF+VDhrjfd/b
9/f961C8UCfaopVernfdR6XOd8n85oF6yk7jSiAj/r5YDcxUo0yrWzHm6c6Rlk7+d9whCD8MtdSe
TA9efRvnjmyC+qhbJi6RvW4XGvlmoYH8df/bKw/SMVMvMVefzsH479gNzRbjDYUfBRiduVLHbG3r
j/gW697sJUMkPIBR1mc2pAfZGL3d8SyrH2gZJ16pUWrceaK9SFboGSLxXpoyAJEhjMuI1WyQp2EL
2lF/9nfbbfIlL0+pyOypMFSpgluqVEHsFhoSxL2jDZYuD5vcFghaJm5gPhDEgWgQdMQKQibsvycl
Atrz0uyD0GRxK4SS0IeIphQ66fjppP1b+B2wIwDvibd6r1GC6AUZTgxws3pfZ4MspKgVPtdXmqgk
ewBzP84GfaF6Unv2DUSkL12gNkGOnmFwbjNUCYjN8LI240lQQtH9IiKXjpICZ0Xnhyr0lAEI3IB+
LusDyPqWGUbiNvrHEWgPvioApNqqL/OHcEpT8GmeqCQ0E3qf0rVK0biqLNMINDBGRsfLn23hHrpD
ksjwFkPSywL3ZzT3wN5ZiBeLQqoQH7CFkUhcxAYDOAneJGq3xMSL1rS2KvtsVnAh2uXYgYdbbFBf
bogRRwtIy+gKaJ7zDkb1PM4CDAxQQNQ2QpSK+wzyCchOTkHCz55nIIO/2LH8ZKVkD0TeRa8kzP3O
yq76uDmPJl1vqh5nZlpLzoEaGXF2jZFRehnVSsB0AcVktLYixlHfERSM9ZSiXwMt1X7Kb87BvfdH
2vcaSHhIkElG1AP1iSsSuiUJnqSESKgzRL/n3NUkI5ai91R9RrOYAhdT5yxBbinUh1S/eXNniQT9
NKGOnuiUZEuoBTgS+jKgPGCkNHp1pTYl9pizsrCliDlS8jBAebSnl0rQUM+tKg8So45UlYBOVSku
4C4kInRuyXEgMUkWhQaAz1skaxJL0G2Kbi5/zxPpjwG0WLjsxrNlelJC04fTR6zA1pYhmHT2Cuhd
3bp6Cb2bT4NWMgcnhhwRYsLOydcg/n6JMYM9MdRZqgQLBR2ECl9/ThTo7drUgQkOiQWedOPu3PSd
wjNYNnwKQoHBiCiE1O2/VOEvHYBImNxTXfPaRWTF3rVN69sVGbcOw6cQYIqwNsVRVPqSx5FUzAZ9
ong+p2BAMPggWfnQKleUq/BDtNd0BgnhTiQHVjjrKXUQbDElUChEhHK/pIzInoMEBtJ4BlMJ+hDw
JMp4k56fCSSUnCknIwKnlYdvQcNKEku3kDGYgPPMAV0FZ9r8Xa2EqEy+aEv6qKAu92O3gteSiO0N
3QMUKKJsaSmHpOrj0qCQfhNuqcPogtNiqPiXElZ8skD/TtOjBLF3Vv2LNJQ0KvrX7RF8O7kBWhGe
hQq8dJy+ZAJFYAKKznRc6gBWY7txqKcbugv/7lBdMfmASUQZukVnmzJ3he+sxjNOYFlPIsLZKuqb
3EiV4Dfw9M9nNatel98QiAX88/mgEhYChn25TAUu2V+yl0dMUTriYW6yg3vjRJ54+WWEorRHZbWt
PPLEJfp4XxYFsagHEyWJmiIjRURKsf8EtkT+8xcnLdsjFhhbWwGtEs69c0GoaLD3B8cYdbVe6vY2
m43S2IpntX/BiNaHEt/NZuugYZU6aFiN8L8E3JRgna7ZNLtIYbXBhvK8QCO4z8XwOHMwajJW+BwP
3A2iTJ2ts8HXcSBWGTcnI0muLZck+utZvb2s15tzRoKd+WBA0D2xeURzIhUCvRqT/26YoKem8sUC
Zh5nYbDPWq1+4oTL9Trq9qM+v+wrhl8s9NN2fTTRpYNb93dj1B1S+r0zoP/PJ8+Akh5jMuffG+Ix
JgE7NU5ycAX0f2eTDlJA3cNF/YzX50WYNBAVH/RykkWEtQ8wtmz2AqU2JO0Eh1exRSxXikqplhB4
kxn/yiwqRKwrxNHglGZedxvAycT6rx2kxrkanhxoIgGoMWDw9sZv7mgPsswXixbkkNoJdMccVUcS
0pR+Hx8HXcoNcCsT45QR6AvRDforJQwY9nDnCOfFW6fDf6LaA2Dq5ZmemAFuAh6ARzQ9gdb1CRgT
5l8bdqFzJEYiMTdB4jjVB1ogQHfV9MPFGdLXGn20LCOcdhf3XVXt8fwjDZMQqWRI5yxkJ57zyiiM
ig7wNs+il69yGCVXLPq+nYO7EYF37Pwd4rYt4N3Ft57HE+iGnCVgc6xtGlhV3cwq5mGw80tg+WlL
QWAo0lzFVJKjEpEiXFCc9Uv4Ju+nDPszF6oGJbSildOoDFH8VY2+Lmv/GdJMpzgKRSpbR7WF+6/M
CMDhf4fFdJDlZ/jC6rlWjLoqY9ndsgc4/pd8VvyETIi8qEK9iWFo5nyIi5G0hl6L8uLhl24qTFby
k/iqLMK8J3E+nF1H93JqrBl8lM7MgNHPWppTTsoQxrcGCogbBaoqH6r6rFqMVsFydmnwTOiNB7MJ
1GEMuiD2V30NblAOPwCLmlWeNzj2QL7RL4V86AAITub1NSD9ejs26EeYiRoQpsF5Kym9d69AisCw
AfOjoSQoX+ElZviAtyh/dfKfbbCEELqgHffopIHp4cK6jy6YSDgb8XQmx6tJQwT2Ryj74nGr3w+7
bSQDoy7rFlQfDlnOWYxZrCeqkUoFgDZHx4nBfC6cRluehFGeKF3l52n7vGJ8keUoFIlJUGWyZLOo
uJGCZWlTjg+AjQEmQ0v2oqDKbvmVUBUWSaJKVFmwvgU2z5BGummriiUS5Lfbal3jhSqPhrZUP8Km
UBmkpkTFkQ6Ug7No8hM2eqvFoxZ8y0P4LOvJ/Jfze/Ve7Dabk8moPvJl5Rnqx4ksM59y9HL3y2RV
xZTJlRHmohUpeWrHl1kgFJ3Z9/5fmUJeraxWCUsVCIGegXrqz/WYnWJL1e/HUs413SDSPFVVaHn1
2kuK3xQUfrqCWOsOhcdXlZ3JEc+JH/ZVc5i481eEMeUaOYOt0+v1Np1ep+J1er24N4+bfAIM+dNt
T1RfoPqJjGFbfpS6COMdMqV8/BxXWKEyVebf7cHF00WUfTN/Ai/k8yQ5TMrQWcTIqShsNFXYUR1+
Vv2GIOfwgMBzf9VCMjh+NgvApXCzYNdJq7Rq0qpouLRjrabcc9Fr57992ISO4xzd6Bf96T8L9oED
T+yisllaDrq0BmBpxd+64Mp0ofuEOU1s+3+HEtwOMY5cGGdi62Ac5QZ1TORJaaB3t12VYVTdmcSc
S/p3XWbgftkzEHxA2egdYmx2JIFF2tMiFC6GoDrpXEd5SJplMnWIJJUbM7eEUkwmUkugTlCE+AFM
zl5Qdo9kzSeJ8z7umNMs0OSbGEer5fBzGSnldpA3UC9JQhQwDLcF69YJGhhTzkAsbSmMMxfor5IP
/3k31/139X77DLw0h+gYxYcHldBveJmhIEaWNbj80A0BZ4jAfXCCv+PCUsekMMEF0oMoC1LhgegZ
VSuTO1ONTLGyFsBiYXAFIN3m/DMtyjb9+Od1bh8yDY3Im0rksyaWkUCCdI5sLxso70u8LbN818Ux
lII1CxbXhYYkN9T6ADkwGYlr3lC60Jsagu3++S0wsj9eUCWQqp2oXpJAWfxxfn8vtwfBFy694MjD
X4M9PvXhWEzZKcKVdqNCmsTbdKR3uIPlMo+0B8mkOC8Z0lMLjYx0sqXBpux0JaXE1V8RRi/4p4an
VKvYMFpXHx5I50J3Rv+qDPOCdk9qWCr9iBezSM1HXIZnykTyTnKpIlnNtYzgz7FL+rccX5s7dn7X
JPvTKiZx/eWk2nKnKmTK8g1//sHoX2MAu/4TmnKlIwyHAZPR78DAY14ZD8EGMwEuOWNVp871D2zh
MFRTfsZfniOlqYic40VJOholV4ZcyRcNYLxqKSxzyNYyoINqsA4lhhJsZlxuShjQ77PE2utie73+
C0IWcPF+3CmUyIe5Nt6R+cS/UpO24nTaYtX+TCkW9NSh0Bqo/6KICOonUow8h6rIqLSQ3tyoSpdw
r6i3suh+nKAtc6FgRwuONPx34AWdYWe1WqmqpXhGYqjiT1Y6wEsGfSR3pd67xE/nyOIIg9UdE9G2
Ajbe8a9DoyD3r+7wp/vJdJ2WDFwDHFpZ1BVkLrAW83lzTu13RIjrE7Py1W6Hy7bl1yfNeQ/jqmWp
mwiDKcfBnsHlFuN3ASuRjz90c/VrVfb+hdNavQim75Bwl7gn7RyaOfRva2oHMQ3JI2ERYvRV47Gq
6aE3Chddp0w4nPk2PWpAgPiFJW+Kr/pEobc2D/O+PLeWutTFNow9K+LuDfgIvV5VzoK6zApr+NsD
7DWiIdlBqSOryaZW24iPSeQMsgDCIIV07K8G4SXhXQoDUObew5SdlvFyOSaons2Cp07WHcmsEx8G
wTH2kt7GDi7WK0Oqpu4BaYxuaMbsGzcGE3XtcPBYD0V8fwvxvw7pG2r3YpzVC3EeS1kI/0Qo78zh
ChJU0z77mdX/WV1x9Ypjlj9kxyiBB0idayr0ItaiOctSdzM2QJE/QQeiy7GDSiiETueFghBMYPCM
MHkDFJwZGRYIgo1PDYjkkMH4775EuZfRU0D9xNZM1g1fw6xPfal+BauWtk7IEmS9yugzOMSYdVDX
ac9epIDpF6+1tTi3CLrgXgFSBFS7lvYKeHX+6NSBgu/UeTRUIlA1ApwcK7sQ29SOoDpSaYC6Vp9J
JWY4H81HU/td9JHMDtT+qtsUqFLv2db/wL2GBbk2C/4tJrqrGV6lyibvSz18C1Mp7N50j1Hf0z5V
EUj79JfA3Nslr3WhnlHxW8xW7GrlfusZGdG3D+CHXA4dBtMx68eaUbVQQqGMPIuBXKDwxpQtV/d9
qwLiFqA1+JLwkIzcPEpp5mt0/AS3j7jFiDtc5Vnznx8mGNl0Unej/mdvMMApD+L44rGfBgevGU/o
v/aQJOxoAVfx2tCEEbycgrgnbxHrP6w/wr17sBEy8bqXV0ha0OFFENo3EMttqD7IM5zjUg0EmLqo
IHRlA+R3WMN0VVVilAruo3Z0SW08lHVVfmT+S2VIUIMUIZF+Yz1r1+gvYTTBz5SqSiP5P6Bz1uoD
KDhClwtSv22j3EQfjhz+l8VvY7wNDFnIxtV0IG/ZeDHq90L6eNa1kUtFRpCpUTDFowMDKex2o62j
0Mw3361XR2XWe1AInwFwWAaNRKc+ayBumRju8dy1bq0vbdAkLl9H2U8IOB0gZDJIeucBA4KV9r7o
6KTsWoffkTZgD+M9bSmefrCD8tgqM8qbyUSRq/c6adg7eBu4oTsbsrix1sqU1SO2/RYuQd9TBOWn
isLZPPJg8BO39xynZgqm6txO+/v2DOkIuZZyeN18GOO3e+qRHMkz8xucEjMf/OoOOcKMGBHmYMV3
W56BWuh8ahLmKHZfyAHspNW9DgEn2O4aJ0S8XvYUds4o2MnEK8bXBlA+JeAF0AschL3Mo0OTZ/HT
BwCEoU0CjV6MngWvqmzyDNZb4V3GaR6vKoR9NUUcxRCRyk6n16QwgST1y6kNh5sDSe0VAsM9tu1R
syI7UpTBdD2T1ooSLkz+52kj0RL6fejTXLT96jYpP1FDhz/GPqLUwdoR+vbrX/oF/OBsaW5u9QdM
a+ALwyJd/GSSr6cCsZ+7WTPvDbDVBW+eNQnw9ww/Wm7eo2LyV2vRvxmVFjLvOHXAABHXf7xj98NE
p34jaw7mCYwA7HDIRjLE/EvXdf8f6/epxfrG0kO9ix1nepN2TitzSyMteuE9FUppj7FNfjsN6W0F
cfjLjSr58qjaiER47CSxCOgG9jaiYUU0qN9c+BnxoZxsqCdRw0sR15+KNyLZ/l80d4x1fhQNzuep
w1fZATaKp5pvq/riXOgYYDu4NiBOW2m4/admrXfxcm5VK4KnUrsSdHB1JQf/Yv5ZYbwCXnnrvzVP
gRiuCuovQ9BazhahQnRCFHlacDbzwFjBnfKQq0+YwLSuPsKDj6vzgH1RS+IQ8I1OgiJH8Fq/R2g7
4f4cwpXV0OJpxS2jd0CZntjxL6jVeymEej8U+WPkgR0lHMxh/Paj4suyj/55qK6dQojTQj08OGB5
iVJX8a3Mzpta3uivl7i6XMOnEVDMw2qyxTsrhJgw9tSXuKCE+5huGoVqHipjZr9LffATS0vQ7NtA
lkm4rMyDeuYAcyAT4BSNmYreMq1Nq9RcXptWHdknINsr8JrzbDzrXOaPOUOqz4kRXYbqit2ZqxmQ
JfW/3rEPNejXeSN6NaF9ROk5fTnpkm+/KQLw+ZE9ScevOT4VlUOqdTnHzIFU9A42NGP0TGk61cvx
k3YDBYoEZOi+n0WLIzNk3xpkFmi9pB6GFmAzqxa4ORZeCzZB6w4OpsKovLxM8uh0nlqnXtop1Fmz
9aI2XOtaBwgDM/CuBdkTJwLIX3js271vb9vQyLK2cG5Jlvcq1Y65+AGvXC4wW8Vr8JTMW8R9Ugyf
N0DF+MFzPDOjQ7FaeUCQ5zwvQYUO5pMUdrd5bB7MUp/83D38jmcbBEkynGXZswCjJoE1As2fIrEE
VQH5dcV5Lg3KSd3Z+gn9JrgyOisEh8y53KqnA1hzKPRCRpNczl8RBzQ9wyvNB055AEXOffeyQkQN
xCiB2QjS1E/FY76/wJhxbnLoXVrH6r7LZHYrP3rDu0stbu+XM/f0m+3Nv30IBVrPzjX6MJECfph8
YMMYWLH3elCbSIfAG5BxPsen1muUA1XP6OypVrgGGfrwHx/K6ILhgrRmWvjDKDnlBFq2TnaDZ9jd
IhioQZbjptS7YK8zwllQ8IhjBqf2d2oMzn4uBgxjAWlIAccnq6zZBOhcN/1b69n4AH2E8gQuE3Gw
vpfoH6E4VK3Uv72Xi0FnE77gby47XPY3zt+Yp/MbFdOPGM4BUzNmWNkA0hb5FnMZV/g8HWZ7OIsZ
4DcuPlNBbGDmPClZ0cT+ON/W/SGqhtKAu3wz2WRLWp2QLmRLurQt5u5ZZX4W38AvQdE5TKef0bX2
5LFd0N/fyQu/Txmf2aEPSpyMb5b94ohX3a5n3fwC7i6egaYpu6o8uM3vQM8Y/GHVMLLVO0/oPUL/
VqAPRV0NMAjGhqtcYfrK24KBO8GPId7vZ++4VOA1TVGH2A1zhnMmy9kQzWogGdxmE6af2QXZeIFk
i4zX0+epfgFgbXGajItCdreuLK7T84PnsgjjsvZnnkmmasp63K5s+pg3zbTvx9fpY/0YMFrIiASK
H6BjbWeGMhicxV3UwN48/6CMdvcq4dpC6OgXIIeqLcjeRoUEQa8ptfkrzRkqCGgvOIsDRVurZtUM
QkngjHmN3PJWD8XahSleTYKcM/9Lq/jmvKafi89EO5/4PIEJPTfeMrLZv8zztvfawPRHR/6Fo2uo
HAOnDEktNEfd4tln4pl+LKSh9Pbt8bUETag13pHqNDBZMGNaZyKO25BGfnnKdPGwNHz2+qU1iIPi
4N6+dj8MniKggkPlb+aP7hexd4Yga7kRL9CstK6b34p4JaL0KDRNkO8OX2Y5bHAFZidx6aLLRTsY
au1d3v3u/KCwI1Y6NMld68UOA/9eVsIS1dLpeQDyMzFCGDUrsA0eoPmA0IkyXpXaDTbqlncYQKNm
CPqLORlwoYy7AwwxmGr4jR/k3At73GbJVZ/TI0B8oBQ357ASH++29g4PSH5CkA3OZpGMj5lrn/0E
JiYqlytYBLvw7r5Md1f0PxAk4MCuIt3dfyEDdkAUokAwhLIdVq5P3/TfoTG35gmgmDVmZl/29wxW
dmZrQ3G/A58YRSMGJxo77945jK8Tk9ys+ujfZhBrQ+7ozMbPofkR7pzZ3yI+dSeA+YfXg1T34x6h
dWUyZrmd253XGMAdv1ET8gER7vDVwpDFl15phEkAp19DdhtG7oyUBpjCG1pte4K87iJh0nXEu7mO
it3TyO5faxs4ARs7eqqJazRAXT+nL/YAvOIMueZhINlkX8d+e2YpgD7XIiGIZ1z9ZXHrHd/ejHo7
kyhbj/u37V1hsP22c4/5obC57eoGHHg7+E5hBslD6QMxFIqF97pFFf7Ye2y76ZBPIUg96XPTnkM5
Nr309tP9FHpp5HGZM2KyCIMBaTzv+7PAavBVXtxIWqYMNmfrA1gzTu0oY6huBdLCaMHnVWp8Ps5s
9PaZQena8yK9/yuPqUxuIxsKhdEJIuHD+Du0IDWDbBVqMEYdYaRLG7A8pOv83Ul6DDN+FiXIHcC1
r4pdYCjTpHb4/gAQgWQCjlO24Yiy4ejYsFZPA8THbHoZGi2rly1NOyxM4Qm4kuhh75bAQOwdtATe
u/1uYa+ZV28nPZNeCJkqeGHcASXW+Zei+MvNv8PcNvjkqgwyM1H/KHtFuqBsGPozsFN2bnHS4gMw
hFU7SyGMgfXbHLqccwLpMCNW1vrRS8MKw4Xd3SLZvIhjmFCSKcgahv8eVjYfhrbiYsFHtIEz8+WT
MxoL9qh3W6EcwL7kesAuvQ138P2Wava++mU86VH9HhpmOiohgJkxa0iHpwDxFi4CJMjNOY3ZIh/D
Qzb8AUTEOVAygFthc59f2uXFNecWZ9CZI6rBuAeCrE6R1A0unFSXltGyGfxhB0AF2re8d4vIqH2f
wMKzJxCa3mye2v/MagmgDSjezyjTIscqBVjCiv3RzfZenrYC1DpQpRNDo3gEFbvlkrvnmIiiUph4
J3qVWxfyPpwWkQgGKhujYDubZnxk1DUTCpTEas+KAyPFlrMqANT3orKHCbaxfpsXGSZgcvYWl6fn
cRGzj680Hd7cFhwY2hM3+U28MC4vtyowH45K+aHBNxeiCaLVkGmrO/BfThFUKgS9N/8Cmvq6tA0P
juLXyStBLAxh28k7GBHiq+Vv65mEW6IjtJF7NlBnOn53BqPD+znIHtUK/a1nh+Q4gruR3dH5vTK0
8BXLxXPzbr6WizFi3X9NZ8eAx+RaDp53akdvAktOPtwyLwfCsAQuJud0hxPF4YPtNpxWWJ4I+vt2
PT+9bCibU4176I3wDZKqJ8qJO5dRqBsc06ewANkrw8sfX/T/kKgXvOQW8JlsqlvA9SwfDGFKzEa+
NU1fqHs4d2wbABTQ1C1ri7TYtweA68DpgDecoI/LDniKPgHZyzao5aeWgUM6bA6Lz8X7gPLoX2r2
5IQ4PTiJbcD7/rJm+s/Jp2tPChl67xJv5f5dcXhKLmmBPAM60DH4Jz7tBEwTrIkFqKGPEOnzc7wo
fvpgObBhgPcBHPcGO9ph6JLmjr3AHcMQQ6EKT/4YlMt+NvNe69zi3iow1AVn5LrIqp4zBQTHDIQE
NDdbxTktcVBS1KTXdouIBkARBT6mpHjUhubJx7kznT3MN1ICjGO0g6gGkzjO6HVUKSRBY7F18dNl
OHeW8Fm9uhSRmAdLmIiCMh1tM2pRoEapIBMtBw+wLNt2iiIKAC0SlkLMB6Zkh3ifAYkslFhYEiDd
kDjsEEvR/xbL+rlJXnFxZpsD6TeumCel/4/XYfFvvZR0c5itKkD0YJK4QtQxa4NDCNAIoGefX5eH
r28MLYkCHav+ja6l4Fysw2hzO645/9n8AeEhwmjQ6gGPSj3INVN6oDB+lNGVRv3Uf99Z7+4LTkWq
a5jyJMYuvQcFiJqezaxzXWwHZyI2hNXuLloJpXvtuy62ymPks58XyGOcUy8joQWAk9YN9MThnlrs
kTXDCuxRzWCVetsBgeaTCQomnFjLe+DKHkwkOI6UXgN1AZLyvM9iYxryziyO5c7WLEs2RxG+kgtU
AGxPhaZEk69OsmC9EdMX7iC2GfMkXZqXSPPmd1BDAGCYFy8BQfl4lejiXyB0zMMB9YHGo+Cd2kac
68xAnOPqK80bZJeP+fHJB++atC8QMOI9UL4nRIP/gXAMoTgYzbYeccj2EBfFEvGkvE2qOif5EB8T
ogJbwrhhgfn37q13Krxq5Vqy3IERZZSKVj2FcoqtcEkv0gHeD2Qcrb0LbSP852WETm5HeNGUVOEt
ihdi2eKa4cTvzftGty4pepzRZ2HxV0vVAkETiuLYayb9IXhNiX/wPS5upLwLiq9VdlzgiRMUIqiQ
N3f90phAxgrzrVldM8q17ASL5h3s7NmZYfpjYgATX1wezcDikdbNGsVOqUPi/Zxw9ikgToDvjWGy
Nd2E2LbSy6CgFk/058apExkSdgOOZLLDD5UC7DyMbvzQJtfkkmEWWVVkGyzBzxeNaQ+fU9l7RI7b
dcXD8MnNT3hkrgZDFWsQQEM+2kEZ0rjA1TXIRjaUC0UvshfZKu+WqBGCa5g5UzZpHq6UeUJv9PiS
M0BWhYlvBuvo0sDm1eRfu02/q0UPEbuw6yTQ28M/lU+dE+YXokn40JrnCZsatGVWieh/7aDUA6QG
aJW557KLoE7G/sy1ysPH1S3BPket7OXhKjCxbOSEC3/ETKHT0D2eYbwmWnYOjGebKGR45LImg1Wt
3DVKE/+VhsX76ryr3QrVDEqwcv9lQwzvWCt4dsvTYscC7Ek6VtTUbtkm7nR2eZwDa33Lt8zYry89
ZochWBk8FjBSzmp7aAlAQrcJoJ9X4qbS4AlxcNrPLa0xdD1J2oRsHscAK3ixGJwhEoX4DL4kpr6N
SfE5P1fmZQDIu0Fa7CYn3zq1rEr8qAAwrfGw8zXKP73y2bukPgx/7F0qAdx/9h0rX3vM3AKYjxqJ
Y8G4O7k+l7RwbJT5/c1VpRdpnPaTRPnRtPe17ODTkH3CT2iFlyyEygt2lmdQQgSG1kIF6YXQAOfz
8i/7wIDNkl5ukcjUsxnWmTlvJtpZ/5CforRIIpaH3yLpbRnFxIwQtNCjIMO/iTDQRpMbWtXcrHu/
1GeYOFpAEB3Qj6LnBu3V6FE90pDJITLjXCcwZVTWt/an9w4pMJr+0Q52hFQ2Ts+ZLayE4XXussYM
Nmy/MDr6nxqbunyN83DlpP5jcUQuwLfbJj4VOkGzmbDem2T9Z+YkP8Chz3XS+StB1STjitWSERHp
YZiOsWO3+FrLTY7x8etsm8jg1PRomzHHZamTDA/NtF1oHIZIrIOcHZzXIiD9bGaxVStuysjGJXBR
H4jXGdu2cbNY0j76XT2jh1X4rpJuiYLhUybzDgXANZxtTOgIqszdzyv9Y58cNmGWdFkZEhWi1DLr
sE1vZZgQsckVitUEpCyqfO00Ok6ZrB1XPAR8fFr5MLnR6q+hEPPA/i+vJEWwQuAxa/m1bbjXQR5o
1AQcRVZjzGUI47xxdE9D7mziCk++lNk+9g3s4rwJxj4JACYpvTJx2j0n5Q0cm+RJCRqxSRPigLJI
is/U9UoWamSwPjPG27xtYNCaM4I9eneNLrRh3QfsKV+8iywcVYDL4L0w0SZE8wUYLAHs6s5b6hE4
EzN/87D1uI+cw7hx4cqkClWlzhO8VepfljtU5whaQLQRghB1ICcOSQ2KS5Z+CNvwcfhClm9z4cIy
djyA46EIeJYiFuyFwGsHFClqxnTWsy1nZldxJXDYAPhKfcPwb+gT5RSwX+GXZUV+ZYrOFow3rp5v
CYHNRnpeBJyEsxeP2RbeNrzWLKn/o+o+lhNtYywAX5GryGFrcrIBYxw2lEMTTc5c/Tzin1lMtU1j
whfeKB0dHe1qUzMnpbBJeS05H4xqE7eP2NAlOJDLCB0P86OyFQS5lLxIqkKEb5KuzsI2rXoC25jv
a0CMA/K3ko5liQ85ANkXAphVerfqjWZNP+vU8woXn3j7+jN9fLks27PcILv6vC3683Q5eahfOLrV
6ayW+7oItqbLO3xVxHGYg6BhlSVHF/LBfosHpzzLrBJE7lklkW6uPvKYXvmo4a3CXuJNILyvvhtY
YVbONafkq5dSM+CR/p5RTUkp+/647LMXJ61Rk8xZY9KSKlHM9ZeW67pPbR5ePSVVFp/ZlQwEdAEO
crcw3g3i90AejdaS1ynNkKqlgNGfTmkTjed/7TwRmVNUsD9TLuiOmNOEGvrgT/Jky+0/ynXssOTi
Nb3rSc1HXs5WFl8Pz5mest6S+4RgyfXaN88k0V2Mb53HSnRLUfpr7pOdh328+7CvZN+Lh/crcg7l
R9UO6MdiKF9fJlwkLgdrfZiNqVLN7uuL7S+ojAU4mfSmXbFepv5W9TpWeqp8LZSW6QER482TTyzW
PNxJbbkmPB9xTbUkSoeH5q34GnD5zRxaIHb1ADibbGVtAZxvnkE5NjhY+npfne6Yl4u37Z7OOYjv
v2/4Jrn03ubSWv1VT8qVpMluLdA2TuJGNEPYrecyL0k5mLPCJonufFrJigPaQdyn/CIo07Ki5klu
WfGWJ6Nd9fSnzkI1npSpDu7dCyM31/JI93aeHs+Y03czwqNkhB0pNc0k0C/JYFfO0H0Ti7aIsM9c
DXLHqHlJ/+9Xpkpa3b9LO84PD8gPQ2WhApITwmkAx9dqin72tbrdDD0qYKL4Ci9IXcvPa5TzIY4L
uFthPi3LE21//1FBZZKzV5dO8K+0ChuUoOCIojfzt1VqeNgMmD+gh1mmPhty2cJrQ/YXBOeF/1U9
KrCxYy0pCAFnmqbainT4IRXJaOLReUyhiNF08HD5gVnsr2QZw0GP57v/95PgtVtEd3WPo8JT/hif
dD4FUzx6sfA5+ixIl/F/J0skY9QpdLLycBJ2lETPZrCTp2Dh/bQN5eE649vvmf2FExHJ/fMObVq6
Ldc6xa9SRLYz9T/as8FVJitTiSCXC8JMFuyihtWKwHMEtIPIRNJGBO70b1OjgIRsFYSlyBgT6Vli
Y+IcNd+DLff5/j48l8Suso8eBHKDmXOP3VbfEQDyjy0KMcOoHYrBGbwAd1ULQg3c8h43DTLZf3HV
yMYA56IH3lO0zWKh1xsGIKz6zhxEz0a2+UagDO6ND/VRZ2vS9bo/ffU7g9oUHA2gdikeg54TetI3
qRlxIPiDfPolBioOAvjXwS6OFPx+nJ5uNxjg39tHtd7PCHbUjVGnioLPt3L+x7L2UDFB3v8GCcyx
h3AihZTHm/YJMn4QrY74n1InefG9yROTW3f91/XypTqCcPBO0cEbPRoxQqLvhc6WSE/zof5AQFhQ
7MWASyKlSKHSBuQspfno+tOP+pkMAv46DinZjqKkPd4vEqKgxFfwUyPjK3K+1upMgBuK9bmgc6b2
16CLbG6LF4fiu0NenfTyY5jFxRjKDN5xSMVHUcwHuT276pQocMo3I1fxr1Ekm+u/RDOuGTWwmumd
4nwoSCwW5L/TPSa9vmedRVT6hoEWMfVIh1p1/7qpUoTogxY+ql0r12EkMUW4XpZkoGIIZZxqlR53
bVyZcKTbGbHzKyi8CSTKNfc3pcD+sE+W/ZXHzWA3YA1Tri40lbrye2ovn2Z9CDe+5qRuL4lftEb8
tzRF+oefUW3jrTh/rrn9Us9OfubmzlcLxlpkb0ZU/1YmyI7znysRR69nviJj6OB7/8XyT3Se5wD1
eXc1iH+QB0D/+umvu35KV5f9TnDeL6faCN9H/bVmAnlnd79MJRmhYU97Sen4T935qXQUzHx4TwyD
c3OSszSrL+/AxDiufPX791tMlVdCn6NxYSwK8ZtTlfr4lSDNnBgmhnHrZ0mFG80Q5ygY6KKi/Xie
gGj779BYpzq5JnPs1HahwUoICmX2zr7LOt/fR9zrqptQNztap+A3WicaMJp0RUenWWiGen78u7Sp
pslFm9Tj3/UrpO7PX+u+wEHAJanyn3zHwnhBPX/lqv5IfY4EVHe/2/75adfddTdeUebZbJZCJ3lu
1bUxAQd+WQPj81fRphNts+reK11Ywxs5YWFNeFXRcrKuwYGiG9Czmw9HVKtrZdnfsAGgbW7R8tne
DMzX1aD4np6Wi+/7LzCan6SqavRYVAZyWfFv//XwE/+KPwn1JCa19a0CHjLYAlU7coaatnBYkLpq
aQHZYSFPyTYC1TkkwKVg9Nq/4k+MVCzlQ8UjpzWjZdfxhCHgMoBHflyoa+Fw/vezXTQYBce9PmCS
3GM9qdIOD/1WtcUnq4gj1cSdaFaQPxGkcljaRdJoKdNkWbiAy1QFggcxqJ/U2OmMafWA+ysJDnxX
8JLwP87vf7/Aj+om3c5S5SciSGrce5P+fwdZNYrY7hYpRC9Y6HVVW8phEPrIVuXF7cpWr+CvCbzZ
+FSMJNlAldOZlzwN2zMBp0IthRiZk/YwkeqHEj39yv4gwoyB/JXU5pc5/IMj0yw+AsfuB0oc2pNb
pdV5LjB/Wu/PiZLnp3L5HamnxQoqo8sVzuWqBUDjAGrxrdOl1mdVbItNQPK0l/0ZWT9WWHUN5rlc
PjDy+rG1fqx64pC2Gc9ho6y0RaLBaPFnnCJOdn/7s3qTOdo87Mgvt3k7rU6VP82uUdHuPM4Vn6Jc
HQ1IRX1SpT8gAXrgoc+q2tA4tFtIV/hC0MtdKzBdpiRH5xal8N6f1X1yYu3Ymqos0Qs8gU/dSL6z
j9Lpf8whBYyI/tgwQK3URR+PD10mkTJ226G2b71X4Q4MIQYGeKqkTN3x0P5DQTg0Z1/uw9ND24nl
DbO9pioxqfYYMXsv7Ict5CZ2lRJ50N9zsrY4v+Yfq+6TtXZMdJZfQOb10NntBSwvp3du901A2lG2
qvaun7IZi/nia9V2sfjl27+XTXuOQ/9zHhs98jakhFVVcmaP6o9s/6JcWDmBu7IFeE4rToyD7rvJ
H2fwERezat8P6pvwZ7aYr6AdlmKfzHNHK8kf0VEX6nS3dweSGZcOIHu5qGsCzFHNpG7cqqbpwvaN
XeWJnrJzhU33mH9GNqm0ND5HWLMsv9LvZolbQo+Wm5onJT5tFD6FGBjv9xNw6tvxpnLl9+uIa/mU
+a7ZJMvGO2xjLXFoZn/SP5OnoLdndtV4g62IYsJixTDjJpeBMDpMT4F8xq5QREkZCJdxFr+XiI/M
KSDBtiXmilaqLmjRdUHOpwMtchy7V0ZwLf8i/BE7/648+QoG/+SJGXGsqfl0v0LSyVOb7aGspHs0
EoCMxzHpOB0LetSJZATVHEQg2BgOTEw4RhAQ6tHFDp36WOF1H8rL4d5pscdzy9oZtq2Ml7yByuTL
h599bngExDm35vg0ukou3T0c8nUhbwd8d4YZu8Nl5B/jwhfaYNSJ88RNhMJQoQNEDG760ktEN67I
PBpmq2eGi1QzGEp/kieg9Oq0qSjPTnkBdnLLfZ7hyIg0saAPFWzOPO2peqbmKvPPgnnQ2caufPuJ
dhJbMtoRqfbj3ft2WTG6Hc/UgfEB+F0hG1rmegSh8s+MH3l/bVH0+Hv2FVylg51eOi1412jLVsGR
2PHqyWBVgwQoWuOYaUoj/6/hBnxVaxwrTqlMhvrMtcWQezEbEnF1tcO/hi8bE+88y0n59JOKm69M
uSQsQH5CpqfBJUCVhOlMsqEee84LIoq2uSNBjtpagBVPTF2z92S+Pk3d5+i9FaORszll0i0xTL68
aDxJ+vT7qciIWjXyz1eyBjKqny3d6fdR5/K+Hq4aQYycdjMquE8syZLAcy2pAuEiLb7cs5mp0QnW
rmrgX1QZhYW3g+S1qpuMVOMiXzYcfHLU0euy94lilvRKZB+4iTnHimupXB8frXo0iHY8MgZrvMnB
cvfLoeFpzjgGAkeHM6Oi4URU8Ihhmn5UsDL5w/GK0eQ7MTZgK9fSfpymWSVT0fQyDl7+2ke7lyZ4
kQLTZFHHqI1GpwlSPb0vDFlLaskFWjhbLmfxVehNvh5epo2RhPb883q8Hsfo8tao47r/dnrKqAoW
HJL4Cz1hnzVVQGLx1uX9rD6CIfRiAv3cv4cjZfVau1v7yeRLlY9GIcNGNitV6CrH2sUrnA2nDQVC
YxjEkUcx7Q2SaSMIta4PPnipSjQaajnjKhrOZSBuQef/8Br4ig5EWddKQX3PaouyV9lj+nfOurBj
jRJMTURWUFAHswbDqOMIWu/aNJqdKxopTPdDdJM+2FjrzPfoaUNrPQ44P87d+NvV4fqQzL9qYm4M
ObBGmbh9d3l6j/mOOsLEkYL6I8rHd2tux2dyEPlnLvd230/VLu/Wt+3Y0c2NQ3X25ZklyyIuhzWW
sThVVCAz37ZRFixNB/Ma7Kb1jlBA3B4MEbHUHhWFGs7Na282r6c+RZOzL/kXnMhU2yp3eU/GAmC0
uM9Ia8KQ68EgweB/Vaeei4MW0TvKDC7lE9vZFy5YSKPwbfjE2/F/LSWTStzQMmHGf9m6g4S5e/cZ
sOtNvDdqdiT0jsKOEQR/sW0kLWR29WjhaOurFcwBYgvj6ufrsy8tpKHu+4E34B5zw8jO0z7D+/x1
tEQY2QZO7BbFF3OBaWBeBEUz1VNKSk/H3RY+8SNrCoVy7c6ST6PnYwAXX+ADViWeWj5uS8PeSaMv
WRz4dz0+bxzenfoYq5ej233u29Tl3cBQglvx2/IFC/aTARWDJvAHhL9n4hwqmXasSu865vS+Hs8b
7jqVt1CabxOSCVQq6tb/008GU+q1uEfaFMg/VKG+rilRM2NiGpqPZxXpYRZaR3uk+abjldDIX9md
KYO5+wFibCv3Aa1AJ4qqhBMFV2XlbpAvLvINattd1YY8quwLL8puanBHM3eNHkAKpkX+ZTtWOzZm
7Y/XiJjM3qLHXFBYAdYt4ZpGpqMuhG6MGKsPajA7iEB+edtCgECYQN4MZVeRw3RMfSh094AnS0WV
L1zzqXqulzTayuXe5BqO9gmZ7WP2HYXYt4h3aCWIJ8sxWvfpcdsnedci8dAv/iTftcY51sdR9n3T
Xn6NOqY9dzz9gn1VCxGVE2KnaJzWnbfzCrxb9WmhJIyB/Atk4BlebMPKy9vL1NI2hzPJeVV3fGyK
9/iYfHFbo1ftvPshtuK9wiuM4Pa8GJJPiR1k3v7vAEQlUb5O7qsoo+JU/sNAz9Qs8AwrEx1d+K8B
H3I6p4rqEUPI60v82o+kAIw6AD+XIb+sFJ+Jv2Ok2HwIe2RfyNN84rMTiDlYcTWzz4UoUXwzhuxZ
ruLBllD4VEjzZd6+PKc66d/Tx+xN8VMAlRkX3MYgHfO5urcP8dfSHi4kmtpRvl6ARk1X5OzdZw6a
0EECK1ZyrVVzgjYuDFNsiPRMqtmuhCiMHG0sYc7AWw+Z5Kd0e42LLw1u1Z21ts00BQh6QEJF75sP
QQqSGAShv+ea8WB6AmxriX+JjBcTnfPTCNhMuuXQ5t5Wni9lP5f2J2y8Nfm8JbAJm/vXb6JEFUeR
9Cw54HvV/c85s1/FWoBkkfyZIXeHLQMe1YCiNcICZmgkDe8VOttXmLYnaXTxi1hqskc6DotGVsA4
Vu5QgYpxLcpjc8OKhsXYPQ7kHNV06lipvTV7QtixPcQrk2GgOwbFuXl4j26JZfKhnrexHd5TNcC2
jomv41QFDvVc0NWhwmyk3V+LsamWcU+PeC86k8nSvHegabYYPoBCcx3DBmj13xGDnXX43y6PM1i9
Xszso70z1meLufU0rtdtGPw0sjs75pGDjKdty3mG0gxr4NrzkOt4SMcIv5kixaAALVv5gTBbtrxX
yPCvVqgUnooo6YKNfWScYz2Raxbo+KCqt1DNu8V2keDUYpxumLLMQfPz0hZkyHwVb63NqTUValOS
6Dv9dhGMxIa2baJTykzq7S+VzL/3zbaeb/29rDvLHCqJwlnSYx8mj5Me+VU6dqU8WgWcUJ83Cbkc
O3/lzUtGVOwfrZZ3ui+PCbzftlgSp/9xZXaJ3X5eEObbRYIkxco+/Zg0xqX/qymiAAU9tGRvnnv8
Wgy+buN8c1LCOLXN4DwhLZOHp7u2bguZC+vKbX7ADBhnO/nPW4+2Xe/6e/29pOpZCuxfuXJIjyxq
u3oo7ouGPI4GzlospVF2VGqoPDy5EYxZEMDlJUOVAb2nhNg+qRvEDxT5cQakXz+LjS1rHqblNHHO
0M0UWbvR9funMZVdXHcev+e4KjY+wjkQtmXfGojG8LqtDUbnx1H9Utq+Pwxng00UHJApvh+sf5Xv
uJUeP9JjrIVyROXSTfJrz0dz79jYAQ/60g1hBfOnh5LMdb/B2ZWbLFGs0M2sFTlMf7vEw6x6Ak98
Q7tySDpixKpXLZrzl+PrTIiY0h7EtBfIMd16/VrCA7ZCr2t/5X7crg7/3KE5Ph//KjrH3Kcbv3oo
z5O4w5eXwpAX8JQlIt3N1gM8Vvto2cy8LipnPG4prYJ5ygpnq/mMAmPZav8ysGaIGZBr5aX+m/Us
EIPRx6LTvzzOn/+et69TVaergnyCJKg0dbHfr8Lw8jK6lITSUoDuj0NDmSTIFkkC0C40G+hBlOH2
rRfm33ot3TrXlMABMlEtU3ruPP5b0IKbKdoJAKru6a0iRaF9qNxSj87pbXsU+3ND2FpXWdf+2QyT
TJ5q2v9ryZfsD+w2UvSS76rl0QZBnFatgWNdGn0AmAlhzJo4Po6ded18ZCAPi9Y6ChyoRSl7sKeM
Ubk2IH5EmeFtLjVVXeH64RkwwmRcV24kBGalRO4ReXytKuS1Aj5HpqD3dGQ55/HG7Ju4ySNh3W5U
br1WACvpnEVvXc89la1thd72KzU8UgRv5Yx/uhzYkNUV3kB4+Skl7S3wId8gAXDbhyMeI/WQStxj
/4RVZo+hAjTJV0JrdfocbO6jCVlWJfzMZ//YzMpJEjZyom9AlBzCiUJKpazE5nZquFUgu7IVbuhK
Sbxrdl2/0tXC+Iiuvn9ixii3UWNoRV5KP1GRhXjIlIqP04+AgENO4tYe1b6h4vtOYuiYWkIAW4xx
o0KfYEflQZbhb3w48MlYNdxJpukb7gMhpE/m4gnEt4LYruVbX8pbGKZLA4eKhyarD4+2G8jVPeie
GgOjDpIwDAY1YUtwTsSLRxB71qniFq/Da8V4lbNN8KWdf0+NM+PQqdgXIrVOoLr/EEH743CtJt9w
P9zyZE/VBLOMEeOIhg/2iQ6gOlZeqGolrbpCofyqFBoQWGHMx+9ETA20v3H+J/sDK4OR8J5iq5OZ
9g6q4aixXgPqj5cFDKB3kEWJXfdNUTY7RyoiB7yFu02yASL9RlH0O0f5L1Ut4BDxdLtKjta39XU9
n644iPpjdlw+FrfKhvu4KoovFLUI/bB8XWbs0gx4Fe4nDd6YYQd1NhVUrLdZG7BapwhYWX+Ffpo2
jaKtA01dFbuwsCkmMeud3h6G85cckZcWuyAvTgQvFY7eP02oxtUZE4POc+O4kijRVpTvn2yHrXUn
ZI4Xr8VKqKCcXjrwadzgF9T1dpHWHhm/4rMZSDCyvH0SO4ukXRLQj/t/CDcEPAaTV1qVk0crQJHc
qpGsOIxbqM9UQy9PqyQ+kv0rs5SC5sOTTIuZorGzJzGd6tj8i9gn7yHgcokRVsNWZEDvROJ9pUEO
oLX6Ld6HuoYyxs2dCQheLgdTjnJEdEMoUtque8rZopIuS6vupeHrE5V8NqIqG0GYfHX7hB9p8G+6
cv6Hn6OxkSsLQGEvGVQM1yH6le8WH9PxMP+IHGrVY62ciaFtHmZvd0YiR3it54aXARpnodA620RP
JQNtQjdPY5pyjgPnl7x1K8+7Z4St5qlNnQLx9eeGQEEnIcRuHiP732r/mVTsHKzam0s0CfmIdPVZ
oZRVOfu9bD5rF47fDZwGUsyX00a6LaWaGU9LpsATClrySK7uAtnYPLXeq9ntwCdvZZhimu9Iwy96
EwQtPJ8uNETcxd1dUwSHxPx/cqVDWyKJmS4XY4upioJT4wNyHXy0MXkBBn5uscf2EnA/x+AsK2nj
8sPwAWq1DuQYL1Ib4FxCfYxaN/2c747+XaoJ8MZfY9vbvHDU3zSthXH9zwJ8OD4t1VqyUX5RzJTq
/TqpURyb/XukZ/yWe2FPcLNreUDa0+hjJvZ5ep6ijv1TUdMy0sgpEtgniwPhj0XEoEmVpeBuGnEf
GNrCExbfAd0mDLTOTeT/q1ATjhqKEASCbhn5So2vlp2Cx1v5JKKBkrF4UjDpCyqNoSzVPf0+HWhE
f2Nw1PAgy6fBt23AUjtqKizDe2MzMIz6WA2osw80DJUiHcDj//b16eCYpDIYqqihl7oexuQfQFh6
5/GxOUJJfcwO5v/MsUXld/hKtaN8ZCeOS7w+5iNipDzKDJ5w57NVP+aVyODdvZ+srYL7UR8nJP9Y
cpR3Lcd/g4hM05W91GsES879US0KPye7if4Co/Kuq0oVSyqeXfg2uBhoqyrmjuIERwqnk8r19fzK
1hATKO9ebocSH+Qfg8Vu5HfBtEl0c43L282YLTBlcES5EsopMTqiBOVDCz961lsuWlaEQ8ic6tZr
qpVsrV+Xi7I1ZvK5xIZDvhmVc42HKIB2eJtWCwrXFShTEacfrhtyf/9t0Uh749LHsvqabxaN8XKx
N/2iyExO9P1GfPZxGkW3Qoyb/ulw1pgOb80CKzfRmLw6fqFLZKd8NvWpYRPNUWNBJafvUTvVnXO1
xnJpUpawqkyId3l1o8f9L/o+TbtjY3FWCGzKqK/lO4mGKhnl0SAlwQEzZXDiRvTpcJRSZ8zrUFPv
Zsl2/os68q2HvvE6OlVq/er6nyZ6ZtytHtRVYn7gbM16+RZrrIlAYyP6pe41XG9KCi8dfViEn5Q+
c2i5qGCFHt6c8VTv96fPRyaqeP9nSET9FZvXzmFXOTz/vUhTU6GtwT6jL/t6ohBIcxbnKtRBPAX+
HSROlA4j7BikrFJ+U8kxKA5oBQvEEQv936w6sioKdVcx1F0DsRclR/05/7mSUanrNifddrKtFIHw
WgZKMkzTPSjAIIT3O0kh6giRZzGkoqg5/UF0QlQKS+TNvqZ0LxZHaa3qocK0+e5efZxpTbJ4/vFd
PgLtiWMGu+GyrqukkhbbU6P8+/SGR8lnm6hzy5s5ICv28TnZRJhDJ87CqJHvzzTkR4xI1ZrskJnu
iZwyS9sV+Lf7LmCqzd+iOleyn2mcvnMfPzTQ24dvnG/ym/Nn7bODYaZeZ7yk7JsEO2v1pr6oMHJr
R/SchlX9Njj21s2MlamZlIi3/yy2RkyYfGmzlWLaWG/DHbteHqc/U9P49Lj7ncoWS1T3gqG6rM5Y
s/3aqs5FsVVKYtlZpbh8vQymH2FyraeDWUsBmXN7yclJW6qfWNfXC29uBug812bXsgN7c3WsH4ri
7ZD/u/2ZsZ8P7VY2udUvblpmeHw6dE/P28/Ea44DWyjLg2TAHWbqTLEIF/UkXcqn7Up+P7LapRxW
EZO8kmfjfm8aANg++3D+MZs8zz/uex+a3KRVGDKlSUaXc187sYyq2rYWPtQ4LAOnPzWWCHa3in1u
cyqxRp3SPuve8eeIH0kzVGO+FAFlYVevssAytrVLmck3tHnL7ZvUxc6VSSyUVV7dWJioDkgWYtyd
h9cvx8QRkGQ4/SgqQEKm4G7HjOTlJSJP2D7rs+sn5AiJEvMDgb7rcBLSP//d1Kp7rbCR+pvGd7L6
fCXYE0dgBTIOB0EctXLZqvdhrJ6Hs76i3QNZQY+uCE2wPGoi23nH9n9qO93+CS9CQuSiHrcjjVLA
IGiC56HujnPa6w1sBrnBMCg07Ut/vyxlq5UDnJx6c6olKgwIqQNdtxWGLprH4/IpZLhxQmq5Me9K
lZ0pcsasz1oVxr6FuQEXykLBDpUNdVJnudCBDRshrOdkFSzbPbXnouLta0VuUsmVRDdPu8X3JBM6
NvZoetXB2ngp8TrTmYFFWa74/u3TgkDQVD7dteJU32GruKn+9183tlTN921fe1oN4qjyMe/ycTtM
jXiy5WnIHtUFW4Pqe1TjdzYZ1ipW3cVlTu2/gdpuRh+UwVsG3xcnjkR7lWWE+iDkeKsuVDUQRkFS
r+2/WLhuEsWKDZ8Z232lq7LWZ3UDp8VcGYdB03YI/TCMa4ptf8kYFlh/evj57+9cc1LHd1E81lY+
8salrJvisNHRBB4tQ1Pnx9MJMoOcFeyQG/dv+cQJkRtDXEDI9qEiYeYy0eypsbGBgJBjagXPIcgE
q0UbDf/AeJBrYz6FWZauRutR6uDvxbhfPyl3e2dIoAxFd/1yMMpWPEeMnr8zJczJ0CWLpvF6wZ0k
xrR79D8ix3HDuZokO27jFgZl9s+H4xJuRkCB91C48sbMGl7z/YC3qi0eLSOHsnomn3UmJpQWZvNk
/4U1uh9qzUTdsSc1ng4K5SRR5w4pQXt9tEcdZxD2qSG2uttTXEl3ECck1fVzCpevAAow60udTOpj
i10aSGA2xCuFCNFY4sIyzWB5kBW5XySiHND7Sa5CctRZD0d/xL+cpAooRqgOWYftOGIn+XaxsUf3
/jicS7LAJW1IuHkAmG2FuL0rTN1bi3pXZv3neTXXhe9QXM1gipdSCh7Vf+4AEOJ8daLwzLliJW8f
l3euaNQy1pN5LL6eaArQOKD+YkiC50DzwQmQK7JdKh5c+OQ18IPH0WEkFup/ErELVnFTpJTqGRhZ
+CPIb8G7/71D+va8eTuyqerMQpkQuJGYSs+3t4f+X7XI8bg09r39v+KavCURh8qtTSX5Utl2ko9y
wNadhbZ73pnIVWYiBxkhhWOeMy9YDksCR3gHIJtZbyqUILdWjEALEVdJdpdvZCUOVa5mPduyd+Xf
0t9y0BlYi3/bFGBqWp3Vin2ZLMq89LliaaZXmHUBmaxre3AQ2LaaQU27jkUPaZn0p91bO3CjWCKT
5mFY0wuuff7nUkX7/W51hFKqClTLJ6I2nRDR2VFeimE8H2yAUZICarHBcvRakurEYivbYWFo/K/c
TpgOi6fWQW8SCIKpGml4wxh1UfTnOqbi9KnWOG/4bOrpqBcKIM/XMbU/K5UqOk+n78HuuXNodFAA
RD4/Ev38L3Hw5K94R39SHgawujLdA9R+vKiIU7kqnTgfEB7sZQepfqa/br33Ur3IbM8Mz38VXQcC
W5Qu9kncdSUo2G2f8yq3TH5GbTYNKqbfqHYUr25f9duAm8tf+gDjVdav39sa/czRR2yxyBh1/pdy
EKuXZbMTsnH441V2IeMsPWKI8TCfTkr7HN4mr+qR2vk6sMPfMHdG5azCQIpF070kIebvMIHi9W5G
jaHi09+bymWKS6gAtvj8Tn2hD3S5/I9Zkq35GvY23ZuHHpXyBve8vKhln0blf//951TxrD+bk3XO
d/b3yhjtXJs466uW3etxBinfoLmRLKo4khpfybdiFSMiAvnYVdygMjhBXjIMgHwro+0j0/hXrBSB
Od9R6/41KUy5rq7WZQWTKnG2TX2tKNC09COO+LhQbzYUr0bPS/m0bJnG4e2MrSEwccOZ3PcXFrzY
lnaK2lEsq10B7xrg0kq+WVK/6e1ti8pB8ovbRUHZBnt+B2p6T0AiAv19nDWz7RXvvVB7pr6eBIhH
EiMyNQE0a4Y2WJSSCDDnx0J73X5rNz8mp8cu8VpzfFpN0p1d/8tIh4DZk4GS6kqOtbr43YM0r4+z
opKAy9epSYfSlyazNKH5dS++NwEnp54JfDav1e6x/LNxibzXxuPJRMu2Qtw3lCKhIbVizzh4Sj/t
JKW96dgFNnDIoT7AsGedFYikM2owVJnwZqyKg53+A3gZzOzpNFvbjUjvLl9HabNa8c9dvfArA6C7
7EyyZeqjrFc+16yXedUSXWsSk4wWSBqTBA0Ad7r3uH8dMQNGTftGsj7qnlqzjuQCMax2K8mi76Ro
yJwGfGm67xdIjgKl5cnrQfPL33uofBRUuj08bobJ5kWNk+lf6QGWi4L1OggMi0ku+eVw09IuXOKb
Pngd7Hvszi+4gL3NMqochXKmC0JcCtoslcTBF2y+JV7StfPPUg55KRPy3ZhnlWu3u3uzJ72kqUNf
wsOZ070T0DDnoMgs1ZaFqGVhtf7tkfIqm5dLrsZN5t300oCzfU3azvl1Q/T36lGiuG+nWdyJfzR7
JIdfG4LC1rNafl5N/QO1Z15F2Uz+Hugh9ZpiJZ/FXhOU86CThIKkPgzlgJXoZTzjhihdIHfQBoHo
YRu51u5BYETJR8vFvgRTf1g1rPOLf6Ou6W8Q0k5eC9O5kOr0edY71m5WzXUHsp2Zlw+ty7V8VZ1S
6l3B8rRGCv/8DresKEBjRYiYg2KAloNprBG/mcZ1Xo6YyuotnygVBkfyGB9F2G959voTkz/Z37JU
3oqVVPdULJtSx/Lbw7+L8jcXxeoEa2rJfvYp9SGNp6UcdvZpU8/9OkD6M9W4fqgvuMGEUnFsqfQ1
OLKBNPwyfZrx0JOfZ0IxjQALrhm3Ja7ysaaMiuPyITlN1aVEQyFGOKPKd1aadXVqYRos6SJe+rlB
kryZgl2lTatf+J11YiIoR2ekhyvcKhp5UVmH57r65rNSgV0xco1y/pf5ohZvzJa70C596cyvMopy
KEopbt9HjaNO4vq/i6VFsC9/yBkfXpjv7oQlUU32Lv1zV1n2N2aEMr6jeW3571Rf/uPRzhbl1ULc
aXutca01GGi/lOYbSy0Fks56K3V9lpVb/b+xR7GwFu7i6nnf0eGiN/vO4WWjFIIgm91TTWgGWoRq
Q5hxz0rpdxX+3F8eU7/q3Y7PKgumnjetZenHGJC0BuuRgPYv+WZcO4fKv0qEKgj8mUcL6ByVXnAF
G6yxf/k3yGEt4jCxTVG37k0DWaztO3GxnGOvrpSviYsOOeznv/KKaOq2piaF8gxx9FnlLGxRvRhR
b5MmZepOtr7sZRkVkcmQf8tAiJRtiHuW7hCvweDdn9hay2w5vZxfFdOjhvBQBhoUhH8rDIvkviZX
fKWQ718lS4caZwEf4nm+iyI203cT1IfVBXwgkjMpgUUe3Bp7pLXAqKutT7DRwqV0lBWUqxRVSMG7
svqcmsld8zR5Pc47QjckLD4Ea1YfDwd13KuTIibd0yVSC2UvO6T6JkbHijmcGWa+ONKH39MABLmE
MvsewSDOdrJYX8pIlSX/8cDbCqrEjgNEmYav51AiP8TYhYIerFunZmHoU7lwxeXFwyMdjGN64+yc
GvIwph/SEIcKPP+eGnzjcF12fH58q/rnERb/ePjlL68+uKOXxvXrqGQ74cr25ncmXkEZpjFp8a0n
LdXi6wGGfyaFaYu36lTIyT6Pzjv0fRIGwkFPLvACJoexxUmA0En++gXIQn6Qw30/1Czc9hwDbNKK
tASueBu3rZHjyLAz+YWzPiT8KXy04KZf2HSFJoeBLn28R5jiKSKni11p9aEFT4lq7mtmXNMrx4c/
8V8Tf66Up54KFP2kfjCeQqAgtsuqqFHf18Ui4QN3bz5bDf88nNjwwIN8H073aPzfX4ERHAaf1fim
iNZg22cVa8oZJ/fLfYozaFN1fruJcGUtw1IoA8+w590c9dDQlsCNcA81graLz601CjOzxgdXBL0x
c733BAjNLS4Q/jh6UQ16U+X5f4G9Svn3/xom8Is4Euc4PP7wOC9l3mNgY3COwI/PQ7tC4BLx2Vk9
kA4qS5fyN6OY/8eKcjfhUN+TGoQP2cpRLodrL8zwpVzPQZRtUSce+n93PKsLsVUd4n5rghhOe0ca
AvGlnSTtjnzrqjaftAIGeZi4GC+ULigje6HTMLzjlbhYJmkpMAeufjS5CriPrvZSBlkE/BCeMZeV
vTLp7YebgqKs3gy3OQIX09//PMlLOTeOOyWDFTBJQAv/NUY0Jg+7HoMovhIRwWgYp7gC5KET8k5S
y3Jii2lQ8acUhAvNgnxZFsJ29DRF10gLoeqz3w0rVrY7qZByci8BBF/0rph5NHjnQA2ev5hHQUuN
HnPo2maq3OVsJSOK5Y89kcTKxJ0ShctvO6cprYen5V8zPo2TpfLxsSlp4qwcFR84Pdw+VNaUAm9P
KO1Kyz509qvaSd2AQmkzqaVHX3+DyFce4qgVeg8vnE9JSVh8eI2Cgbd3tgwePpbSUQLAFP1xwSMZ
dYJcmucO54POzCtmQgXrjzJbRbIVxmL2GYcMaXK0knKVYDVcS0GgCwYyarGQmEJZZSkMQgzCRuS1
chdCs0u4/je3ti7/UxMWf8iRSRVr/QapFw27WSw+PkfHR3Awl+M+3d62PfGzQUA4+2F0ILDGEJh3
M00JJ60HGQih8cfttIXLGGzTdMyXPyXYDPj7xqa5JIVV8NWC+HtLlA8vd2kwKGFdePjp1F1VbWW/
CtBU1z0uUg2Wnfg3f16+Xu+1H5Rh/EPeYDvhabrmXldBytbDt50TSIY5sgJeVzMDJkehsdtTOqvO
RMfWNbztzh2e/SuTWzmI24P57Qq33uxa2vI504/bTC95qs0//n7/aAp2WUy7LRzw4f3v9/x1/ZIG
a7kolq6exytzGUnT3+J7/t1gmpZH+bJGpKiiU0WnkCrvT8yClIlgKbR4WXcG7zcLgkTPcoHEQ72F
Po6bJj/F986WnmLEDDddMfpDN9F5zmDecATZwgfQskWc8RZGuVq6W+GC1ObxX2MwrYZVXJonwwvE
8NN4omMTpQBtpXbQRLGS4YaWv1F2PhLo6y8h2ixVEPz/xpnv8GW0Vguwv3ljD3Ef3mbXGgrHsVA5
CgozVBBhq8fOPfD2/b3oeTWui6FMuyZbE66dlvevxLKUn0I4wAA610guhhvMgCvhc6hacA/zzCrS
r6EPO4nxb2gVIhenl8y/dW/jWnMVP4tZby9qwHFcggHsiIVh7KCBgI+acupIN+BgtvfAhKhgJXNb
FRfVJOyUm25aRlSgsYnAhCV6EXcFlFoOuf4jW4NuCCRCRvWdywC+tMSonSIyS7kdthuLWWJoKwk8
FPTSpgUNplNAXK+CQGOpjRdjXbK20+EN+DTWr0ITr+9OO3AhFsFRzUo8HNUOjfkvFLZ4/xquwX/R
dvSHmICTeiyc8m0gvUEskPdFqwjTrZHWRoM423kYJVwK9hJLdyyT3GoHCeTj+LX9kiBm8cNHGIJ5
o+xLLMnZaqEpvBx7WMxeC7Adh0Fonb+p8eIow13BHpAb5/+HpPPqThWNwvAvci0BC9zSUWzosd2w
NEawoCgi5dfPszOTmTM5iSLlK7u8ZVutOwhFsnHKwl6wbDbOXgqgxhZSXGZVHYemJ2P7FkHfYpGk
zHqTRZ8mJ9tTCzdZlt/igOaPXHYKLouT42//TwLhuYoG0MPpsru0LofkdxeKx60boyMIoRq4IVLh
lDGfhwtVKgrbfPoMqin/ktlBSCvXsNU4dXjiwx/o1ncYd6qdvif0nhPgfFvm22DM+hl3J9pzRpHp
hYNQdYbkg4kbGTcdutgBjkgpDjI5zKgGghKArDPslTfRkGKDjm9/BCpK65+6EQh3WJl3C/UrxOI9
HQ3dIWZAg2kn1JH0MIerdHI7dlzaUsSeIV3KnSx9j1D0h98uGEQ2BQh5PAH99zNj/F/20myj0vMF
KDoHlWYN8EzFc6umqqavvFs4p3XVehGW60GGuBGCIJRcqXMzPCyMaWhRppJpIzsOlqvrfHlSsqXL
1n5kerPHRlLPT3ff1XtOcaxCoMJ96AA6qX6zXxCB0nIQ4zypK9N4E8YjwgUSYfry/DW3PLBi6eqI
6q1scpVNfz9X7d6LuhbkkdFeyG/0/0tgDDDKcVBqEdDNlsrsaiE+gCSFB3ueekbasV8lkj6C/yr/
vTU7Q2aut0vbJRZ/8XP8ah2iK3ZvSHEVwIn+IGKUdPKOzy/1GLwL5HXdN7Rzy95D5TumZlsbNBob
6jxeU/0rnoZ1fS9q7Tdni8cwF6YOWlfqIuth6IlYOol9g4wkmq63db930tLoQtno8hyzJxWFy7DS
q4uFPFpdj4fU4G9+c/sSxIDCQTclRU/iyxwCE8cwa50YV7aclvBzrOjBHR0nVE06NQXJ9MtSh42A
vq2+F/trBIpBKXxzG26bwgVMAE5G1R9+OaBLCQQNrKq2Ku8jPcuDr1C8mqWhYUb+M7wTZqigTJaf
ZpzyvOqXW78XyeXh6p/oil4IGghyq9lGqDYp8azgvvW6TLn+qTfYcv6U0ZtKyvLpNbYGD9HeIrzp
oLH7nKncCqD3RTuLlcbXce1mA70ok4E8QFPtNv6LG/ZVavT0UkRQMU4bUAX6hO94xgekhf8d+q+c
u68f4Qx+unOIWDE5Q5fA7A101pii9UC0o+n/RJNBMRrTvvAZjy9lBpW+Fb8eUsrpg1W/beCtDRBh
ve3zQvdhWjxneoPiAGUeGdkxYhTGZ4TGA1Mw4afDAiTDc9you+SO/kejh8Un/KDf1P9JX5rVaabN
sCY7aug/UHYCSNoHXaiR5oO0Uupxpx8NgUS9F88PwIAMPI1+fJXhvV124+4+636iYk0yBm7synDj
PsIQgQCAbiZAMfo68WF4C4faOjYqgJebDDjGgC2X5we16pbP62sI1TGfD9WPNWzncXGEaBO3gUoT
mBUevlE8a43DNz2Azf3o/x568KTUhABS/lrwAVBkYQK2V/pGr3UOlQmp6qGtNHQatHXvcX59ohR6
NxDipDT7asghjPZpf1u2z3pZ6+CbVlANuZ9N/XRkiYPqextBd0mR3zfuVH821ahV1+/XaoA8ViGN
LB7OYJgLKw+jr+esR64h9YlZTSeIndAbNtNuzxVb08ys0AACm+J1gSBv+oijIvWjKO4wjBHQR3Kt
WehTOAy2NitAbQYv4bA9fgxS87fbBRjdTmnN1Lv7v449MBygLVYd282+AipIMWjZZS24RfTFjXJE
AJH+JIpfL1saFloxZiU0ouT3WU0oYIHuOKJ+E+/S+4rAReyprzaqkeAd+P4JIgO9n5zaW4kCDwwU
oGqndghGDSEcj8gRAYOxEeEbuUIkmtLb99jbtvm4oqxKSAAiiT2nOgwREk0mA+gMb0cP1RfCrNaL
+WIhpcocUAdOAYlfGZeoMfcwY3g7FwLs7ntPycfIR8oxV0DlYXFONNJNzw/cWR4TKi0JQT+CwAOq
vto4u1L1WNyaxY3MpJ4U2fpOZ7Rjl9RoE8ojCHISrz/iINMm34+fNfarAErP1osur356ZaN9YRCa
U7JOvc+819uR7lNMSKkkl+QDHdS/wKVbWnIEt8gurldDUtbssWwxaIvJz9wC1YDU64HgyKlAt05O
zfueTFG16XSnL1hC7Fam0bjdtBaP0PfpkVL/JR4usVDyh50Rcjgv3eZgTzos5D9quzeQX9HQT2nG
iRJ0UAHRFt/O5PFekI2l91DXqSL1QMSoi4pVuP5XUYVoOzDTWIhQ6CvBvpfgyb6savdNl28zl/WS
GLnTTunbEAwOWJkeEB2os5G2goBi5NJwY4nO0KiSrI48jbk2wBVWe9rt21Zu4ROYRQrgoaDuiVeW
fWHkIjsZz9gh7zk1RhrpaH98tpfX6VOP2eyafPrQj/ade0J6/EoWxmuSsjyktM+vYLhHLzWxDTbE
+L7EnaPPcnOh/fzsu6jJsEzXKjGGjnSal4hNyXPW2mytJPpE/5DeRpcrtDlWRI016suSzqaEcsct
uCJodAfk/wJ5QYzTv4WUFF7sSSxkCZmpwhargZVgH+z3fmHEkpA8eqyc1vWEeMQNJTbC10wujx4L
oyp4hORkkr7SWBfvHHZAyhjecxxjOyA+HRAMiJSezvLlEkQBRb56apRO1tVIVPBhctB1Pzbi7XWV
P07r9fqEognmDSPrvFic1vRrkIogmTRpqdys31+eKe5vZhh6ZiBqKIEXeCYuluy6/LeZD93buA7u
9Pf6cArH5UaMrZ44cSuzlBOSrwVCwn+mYph1mst/o3Azv5vO8iwOCbJpwUELUV0Z2muwQDS7CVoR
ZlmcFtTGJEh+IdFyGp+2e8onzgS/HHtCp5t0oYsWC+8vTaz0JK3aS8Iqui5bVhBqxbW52kIVc+zg
NwoAlm4NMyDrNuWwdOY4jnzn+hgYne0xf9lTWgSCNK593Q53D3MXJmJrt/K8aW46ThCsZsHvJvw3
TXAXPZgo/z09YP9zsRoyLGxkRIJltQfq06wFWnHjObEaUcysSfu/7vrBstYghleZiysYQCBOSJ/8
AaD2mI/1zbGFv+xyyX0ggPVxbpFvhVBqpybpP688iQHEw1ps96RCRKVcCTFnMDB/fsWTTtgD1Aog
OAlV9M+Z6byUxzyZ1YStQAKhUS6epvc7j8wZHTY3+PkRhDmYrZXp7Xahs5JENaQMCC6fLEt8ozTu
MgyVTbFJfxdi2NRbH7EYiaKEXi8SA5KgnG7mqcLhQr5y699hh2ncYbnATe8fAp42hhRnWDV8Sft1
LycudGkIJlg1nPHUHY0WQrusYCWfSv9E6x43+D+nqL+Dnk/SRO/yzId/J3PndWs5FLJ8vA2ekLfl
4ZK5kJvgJLKPvLkX7SUdma1+fn8iMYabraK5fHv5/7bNN8jkzLCWlLNh96RSx6/gl5i/JEVmEMz+
zpN3MQ04AMMfIoqYrJJ+/N3sp/WLe+qD2ynz5GlF4Y5bCIRPvhJzs3nQrfL4uwyMyDmgTfT1fhxt
ZAapHRiWt8JSeZSxmMgJACMmy6JJb451J7bGvX0OJOLLHEdxBmjEE72gRAxG98Ct4OBEk/1kO+OU
ERGK5rqJAbLNQKCdapE/MxIkzxWrpwhRIM5wdtwf3ejn5yda/Q2cmYfAGie4G9XOP9FKOp9zByCz
86Q5RaNzX9tyh9HmAWrhUSswV1+FdjdNsagOxBJcs3HWpIBgDqyZi3okmesQRgYIjyUtsKs5/Xdz
z0w70LXmdsxgWJDiQREzt/55eV78b5eT4byxOJ1lqcgtlouxvR2P/eV56a+h1fA1Zqn6l4KGnWwn
k/XpNGZh2MstkzEkx9vvg9oEPsxNx4zTZWhe5IlcHCDwXuiFURAwL02HWXzYBRGPInBGI8fyxBsn
2HMbZ7yA71fcLneFGC/HChj67gzqFEflFpNy0K3dH/eyTsAgG+f2eLyluSfjUi5psgqiaMZD4hLX
9mLhj9cUiPjVBGwrY0mG6oTFMzBddz9xV3LGN2u+GVDvCkNO2g1CWVcxFnNlLuLLa65mWTDFPZh+
DWVqIZILX5xPn+E1y4OPhboHCt9ioAp2/Cmm0XYcoq5Ea1Zcz4beHJaIRWEHjMlidYTVivfilioq
Aw2xJfsagNG0F7ZvL3B3YW4zylYr7Of+TfauG3lRsN/K5e25Om6c3A/U+kxsRZzU5tRqa07HCi9V
vhIzbK3QwWF4FXjewPSi/2fCbxjuwr/9I/BkWfUiPiL4/QHeb/4wE1hfwzDkxSKSNfd23BAn+ntk
5lSxHE8+sjZpLASvCaJ9GA3PP05tUSocor6JWfVnHF3tYxdth23tyjLBsjj7lVnqZrDyvu4W9qOM
FW213rLIr0CRyvOWXYH76YKPlsEic7RywyBK7egXl9L5nJ/xc9ObcoKRzHm2RcfZOQ53FYVbp0Ff
DLpY8zQ3AU3YJwuwwnIvs1lqvWw/ouwhHmWT0xDeHz6/ig0Ke8sAGp+ZD3JSsuf5S2vkTzrmfmsv
TuNZDoivYyL4MpFlZxUEv1y7LFSMRBydeAyyULE3zYGPAPH4yNXIIuNNoeDVTkfzbvt+F0Eb1hR4
6R79NIOzoOvgrTvhYny2Oye2HNZcHu3qZf2+Sd/kVPZ4RQeBV9jyrPk05gU5g8km8ZuMmDaWY4Ve
wKOLotUE2YI1w/3Fvjo6/o3Dwloktr8Yj7nAt71eL3C4xFdZZvp44fOd/GJ7Wpwrc2nvXQ4ge8LZ
75oWO8jf6j+yRpZv46W1JSbgnVIm45w8zwvcvRsRyFo/0ZH5c2Mo/P+AIo+p48l0v5jBKqTYyLIm
mzdAD7bvTcs8m8/nvzxCnrGJUdXU8VZcG0ejy8j1OdPlv7OvWIzIgb17W1bIK78bHNgBgPCfdbG8
iO2OO4RTL1I9TmRu+FDGfnCMeK1shSumnbn5wyj4m41zwGvCpW5i32iMM2AIH2Q3r6zJPWAC8wRB
wgh2YR707G5wCUPV1azlqGLQ+BXEQ1kLeEHHml8sZ9dziblCIMxU0sUod2ixEdGw/owAIQ9NUmsl
outoJQBUx6BRZiA/9lAQE6v896UhuqRYS6FXI/RBm71nMjwey4ZV1NP8PjgfrPX6goqgu32jZwzn
z1ZoAj+wJZbh2AcQXWJB/wR2njKF+n41uSvwtqweu8xvvsOGtg0uMMkHHxclHpIsZkIyRnDUVswG
q73PXKf/kLjtinrvTgkTtjp/6LYhkOgyuqEilp+AlZ3eQKciULPNOh7J9vXHsbn4j7lU9WlPjtJd
HQIVnXf/IMYvZD8JVDTWB15yAlsaShvwcarD3jnx1UM8yiK4O6d4tEdaDPjjXgTYVOuoWtSWWdUB
U4eUV+kQJQ8wqE+FIrILue3iU77V3OtOVMHg+K1f0y+13RiGs/RTqMd219JmY4NG/fYViejYLequ
H/O/MjBKXymasemuPBTTx7yzNba8T/yYaU3QTxDtNlB0bBkF2mvdtX7WRyCoP3w6khcB3UECFeq+
cN3px70FJIqY7Ic69xfIrWCKKdACy9M4iACoUZujQyag3W8ITJhsjqoo7kYwrgChCjr3DxpNWHCJ
+PkQ4rJfHNgRuI1zaejlK942EZE2xKpU6tmUTf5amT+0jqiLC3w48f+Qtl9uGDVGiHO9M62k0R1w
NcVqbMlW//f6XOqCFN9tTkHUzviEZl0c0C4VXznSlyBGBq3rlOs3oEI6pWjc8ZwpY/e3SQEeIpt+
KQH85CjAQJNozO4ZwCqMPtzorvNPuNcxYZWQCSw2lTkISwot3t5ZRPQGI0rTLyRVkQWcU2gGWAjw
lT6yuNdITI7ODBrGRIkTitpSDLC753QOWpdKCh3uG/c8Z33HX1M++EXrgPIt3elLROzFv7doIvEQ
n/gHkRayIpS7SyT9a9l77qtLtC/XwLbN/haYKyVzCS+5EQQ5PFvqrdaEAjwV/m0GGlhSmUvEp3OT
+CVhF11Wvr+bW4rqxHGoJKCvKOKvmP1NBA7tkn3WQIHvK/6E1CR3hasGsOncV4Ig/wYE5gQdHAT9
HFIRZACAfeOyWjB84DR50NBAKktPtnJYhzs+2R8h3yfUvXJNyb3dUjijcC+3o78Vx0FDMgsUUz3O
iRtEXZk7SQN9DSSbwdWgpE7Eo4gOFu1LDESRXTSTKBNGGm0ObmTDgB5QfsbkIaToD7CZBJt2Qs2A
Bmd95hoHMDhFeTGjCj6j0SL9jNehN+IO8OkMcnr54bXvDH/kxeDWUOthFI5AcgLsXqnnYm38AFew
Oz0H1luxftNYQUOIQzFPEayNVNolFM5Uen3AYvA9Ei1XQeq21hbtNi6ie+ZNbyrO0yTqjvAR4yau
LtMP8o70NDgPhij3QP5ek4Hr1mXKG+hl8LDlFKWCSyeQ3iFDFhGj1d8tA6s95OM7iFdkiPvwn8dj
5tHJSANFDVlP2fKEnOtKdOu2gM6LdcO4lbQH9tkLNvfK+MmmlKw8ahP0V2KOov2o8u4EYUaROyEC
QnNl1VnyfeWM78GzYdMprcXDAgNKCl6RdyEXMlsvlsuPBcXHOm/ZbSEGzbKDTPCCeBPdWcJbhDxs
Sakb5DS7cFrHyQbJW9sGg+ZlbmP+Behs6Occu1vyBzIyURQdL4jYlwvAuJLMAwTnS2wF19Qa1lti
H7Z2tn3/BF/aXJPdbt2JZJh/tn1/Rqv7yZgQ2p5MiM37/Ea3JHEUJ+8jIq3kB8vlksI0ix158F7K
GCRC/MOx/w9JjsRK++36RLhHbDyb+Mvl2SdvEPtziQcl7pJcUk4OVB6TgsBky4/3LfbI9GDkwCLn
KmmPFBckCZix6uzdI5nUjCxgu90T8UqY6k5mEwn8+We/n4hcqERSHIJqjT3ZkzfOtiQ1kxkZNVlF
A7m1sShSSApA0kE8L0nE9ghCDCfeK0gq+nzepF4aYHMAiFGUgJgkXFMTAub44SH2bl4o0y7O+SQd
IR/hDRwNGIKgT1DV8P/+qQis7Jtpj5fEFNwv/yw2sRKZrf+SFO7LXsyqfz9jyMaUPLgUQmI3OLqS
LwWBKymzlFYQs+aMBOWrLxSXq5pQcTqvcQE9cu08oMYD3Ugd6Sl3cbHGP1HEhdYEmB+PrA4P87uF
SajNiFsuZkPXHY98Yj7arGy75vhkkzzwaDktbsOeuEyC2dVeHs9Wcjuas+HMvbrH2XbLWUyOEpDw
GPg18b1XyJ0WOYDMhJrKUwabxJzHmFRI4DjT2VyrYBFdkxVRxPv2MwTfuDcoKqI8y5Twz4xlhpNA
OQBtsdDUNuE4GAlz2/VOMfr0ud23ezwrcapurBOgDlECRsbTWgw4pDSPOSg1XxvlOFsyg2U54s17
EHjmFj8nJGa7ngIrVoJeeQxyfReESxnCLMMclhCYNZjVnh+xzPEW6TOgiJcduILjiqGHt/yYzvso
WRDeOVEn404JHje1nxNM6QEOE+MC9cuAkzO6SDGjC8WpnundxZe7tOfOIQQpPU1WLBh2F4Bhbv5b
UE75B4rGPJ/uZvhgjFm7n9IuCF8bc/p1IiQ8CKtpiQW5WYRfR3CS+AFYvzOqcjQkRf6cljXh8zwM
b9iW70idNXJAxepMQuLY3WHXuBhKOWFYUva0wtJ92eEL8DfUGgtPIUoXD4DRWUAAvdnI0Qtbvmor
v4t5d9+jIwR9c1PNidmHeHHM+TfqOAiGmMr0M/qO3s7DV9EkiVcG2gl6oCMpIra3gpQPUoCZCduc
ZThaNJzKbyj08IefwLJOlwA9qcvSMSSLpjoWz0nbQeOTyonOPdDP7Lc+Kr6yQXIkkCT7AnkSdCl5
CMPmY0bPCXXl2fMXCsBldNR8FEX21ESQj1AJEPZA4ORWYQ0MYEewUJLXHCWEIfJjtDF+1kKHY1VC
GXfIAKcQ537NeWusnpWPCuj0NgL9Dpu+P1EW9/NwonlJzxmkZs0gYFzOIXiAs+2V9lMbPxC6uoxK
gHix21bTLsi8oA1WL3IZ+JQmfQYieyi/9mTo9wRYZScg0mGf+H1fw/LeAKOWz/URO51AMGYAOSeo
aRCdCs8TaWEwh4REs9hj7yGpPdL6cV+Yemew1BXQGOKyA0IvHTh9wZ8BTWSod4N6FfeQt+05l4F7
bRTB1QDpeJaU82114CKhC0i0tyNTeMRHTrSfz9QCyxTn/dqRiADt0dlph/jEIGZSh+otqO853xbl
3er31sPE2yvK/NuzStq8OCB90JC4+YOe23lV5mfgazjQ0rhIrU8FNpFNNZ+iJUiGtuzf4W1UCXr8
sOAG2qgcgFmc5Twn2cXkP54Xojmsiqw7hSmFN/6UohfIXxlNASsXlQ2mxF8dkYoJI0wwLbPWDCKg
OnsAwH+/knwRa2ZR6eYoq+hredFqJRWRuUepiTpjON9Imj8n5cs/uEKYeCncrxDoQbKzwLEGACey
AQr95XlOskiAIsiUB+8NAUrYyBW4YtRnoCjzhXj45uoakcGO143euU+fBvRsq5P4UfPm7MlFKWCA
KXfajQI1+F/NGzAAoUJ5GcH7uDmXEVAuQTLzVU4yp/Ie0IZXfd0t/rU8/YymRlgHX8OPoSDx2bBb
oBKsaqLlt9UbuHk6Lp4A6bY07lLv+9rRLSTl+qoPnOMm193nWRDhq8NxHwkHMG6Hz1wtj3jAZcuB
1SRQBYxSRJRTa6CtaD4xRwyvRlCJZbL5avycH1YD2RKkVYMtCOiTZNGjGSLtKr0bZKRotJpQJb69
wnv8L+s12KUxT0ATD8yYjvcV378YCpTRGfW3L9bO0mu6PrnEHQslU+13gSwKP3hH34qTiqfDSkGP
jkrpF98wEZw4quroWKy19HB80hRDPRlc4bFioDHqaAqBnUl5T66huwTEIche807jHulvCSJAJ0dA
TRfb8WZ5TDjmsa9C+GolTTkS9x41tA4RFSUBGGCWKM2m9NQZ+t1Xf/zp/dItkhc1pMBFwOQFM0Cc
fuR/Vw6uAhowPkRj3wseXzebV6NNED9/jQJ2mQHaJz7QsT8W3eAInhIF6gvltsQDcNNA0Sva/ZEo
Ny+Rt0EKoPv87QB0yuLCOl6qi5NeDtfORDP+Cf5HRKkteLj9Uw2gtQQLQnJZa4r1eS+QDfx5D6n2
dwN64+/EKysiIBpvKuCa5yyn26iuMDgCs1LT9buGxPJFfuJEHsocH6S8B68GVF3vvgSzAL6obd90
T+0qmdweBtY7c7QbiZE5DQR76/HV8MB41rofo+vysOPCfQ/AaGgIjftNt7bWTb426LsHaEK+Gf8i
p/zMhLXa68SAz/1nZ6M9d4/Eo7V+HaJrZHcKW+ujZygW50Y5qYYmYyUlqNy3FfgLFMy6Z1rTYDRb
8EbVouzbad/SdB9W3PoNnq4GEA9snDxHmCNjdpC7YsExECFm8Ne/166tEXIplnZbXMhz6djPP1c8
VLyL6io+gi740HRxK//OmzoYtj9VHyNDG5zCcAvghUQWxa61Ak/sbZNqAVtMAYKcy8kQp/EPuwDY
teagchiolqCnu1NKUpcJAyptNhjS6qgqh/myjMhrm1lKavwggX5Q1PFfqU+x8w4djnQnnyh7vGr6
ziXxjWT3+cI0KPaf1ZMtzbmNPsc3zLtZvuQzEDoAKYFHGy4xtZNhDZfGLotasU/akUpFfzH8Tj9Y
iLYWy3ZzTqBw/UlF984QbHqFC76g93vRxjCYVtrWWHY0UWyFIRav38shmmyl3ZtfvOs5XvYF2WsN
DNwu7EZxsy96SFsDSVXzScRMycSGU8DUHNLqgOJhGwetN7mx1Wl+L/Wf+NOh/4R0lgL5gEJX4d0T
mxRriNIpTJETq2cnd9Rdc1J39H6/pwKZsKmyUpTocxoQ0MDV/+IJZL13FZvTDW5EjGGuiicO81lA
pKB+Pjw5KcMNKn94X+h6eNVxhxUe05O2aBLEqssoiKkHRNyS3gvXN1JVsw8+a6cxtWEPQo9V4Ys9
/KHyj8W435u9cF8eTAyU0GiUL+P5hYoGoo123t7X9enG7o/5XDXVdLK8mAvJt4hJUdwbDzcv+se1
3+0vav2kwol8LruHhza/p2M+FTQaRIoE3fZpAusBxCa7ex9Ffb4BggA0LHE78b/ea4pLDuvpI//D
av79Cb5B7erQDzDVga9wn2f+GzYkIIW5nm1Qv1Lmt497Y88F7mdYqeF/WNGBROGc9vWybNMbmEm6
qMoQzxpYFuCxXvmYP1vA7Pd/z3ysP4gbYMMPkTtHi3tbqZ6Kz002+hSgGxmbeJd66Py/wEhQpXqB
JdaluU8YoZXgjwCH0fNvy1HKB98uE8pHEvm8KflRtKAR2jvnnRnLpd1gLpO5urZyP1/PQLlVYJVk
IQiRlxH1hfoj9GtIxus3aQSwNN2v813xXhfrTIf8nA3Aryfj6sbupbOt6Omkr4XNLchv/3gBR1Cd
Ftf1BOAmwlzMXva0d2fCVgYt/u7HYLlW18sBtyDQAjFAguY+Ylm8ph41u3SHsNctBKnxbjatFipF
oGTUrEDg6L5KHqaFgD8Vtp/rlQHAzkZINWD3ApQAgE4b8kyMAIBFSuYJj5tFw+IiHpmbDMdZsm1j
MqghVPg71vbU8MDWC7Aiy38vXQQwW8KM96IsRXCnHHV+akD4X9Kc0vvSZe58Ic9nfprPAK+C2xj8
ELWZFGl6QH7fCx7AUDvP1Orf5f1TshWz8HZYA5GqjgcQhsyUSKClnwOGdaPMuhE+g1XwPrAI9ysC
RROzuhtlyDMqP6evRnAEmhmX7DsrKfjO3w+DYFKvmHsZjDyxLfaps8D2hlsSVdhCERJDGJgZLo8F
cCmPsU9P0fiB/0FkBe2NwiXsTspMO8JWbXsXNboLKzTIEgRWaH3TAf95LJUYrTIbyuPtoFLZA+3E
UwHBco/tN7afV6h+BM3vkJ3iSsIxgOdklmyAUKaoE/4Dav3dvCmxdc24Y97+DV20ZABLUftMTfCj
168Lr4+BXOw0FDOY/wr8dhKc9GaxXQOh6pL7w0PUTDBawEYrc/P+fRXW+8yjIs/5HPVAsd5ULQWZ
f10O6bJdSCNGwFrj02MqljoEmfXhtXqmTkYJWQ+S1Db+4Wh5GTr1w5dZRFMYyPHDr3uz3vUHt69K
denP4X+uFFyhij1giW8vl0zYBC5qgqJfO5zBbYsRKv24yNhVhjM0/G5CInFvxzo/m9Qn9Ibaanv/
jmu8e7pgw7qbNg5q9BeFPvT4+G91ekfMpRk3w6kKcPbuv7lE5uZ9cAEPS8xQLCCWIelBZpH5NXXw
1tHaJcVC/S6q9npu4ZBlX5e8rUVWoktDu+r66FaxQ1NUU0cqth3ZKPO1j/NIBIEDTtOIJy1E6njU
GfhIIRPjYJXO1YLPm1aTElf5G1Ir46JCp8Cqo9eVAp2lL7vJoem41bzvwIG+EPJV5OnKM/j0/snu
t+ygBTDcMEYNGHVsMkX7r//1qujd3TSkJs30lswA17F8fuC74TU97lEYpCYOMgDgq8jW1ZmLLIYo
Ct0eS1ZVzrqk82oErEhIpnBHBq2DPxcLAytMOf2GkLbiNZsPkWXqNrexdnG1HkDbPLzUgY7Jof4S
buvlNS4eowZZeCN4HcDOU3UniLs6VzRRE+cDvKj1NYIOCG+NmXwDtTtuiYRKux6M6mNdjD+xlfSI
wuRePHtOnC9S2C65lSlh54bKV1bOUgIKbfkd7J8A+CsRkkPR8mo3v3U/aISrCHf7O81aj3OiXjt+
YXQM38d9L/O3UNLhHhA7VJOspUAO9Hqwzuel5kGGy4AzFeWfbk6D9kJC8RdRhjLoHponyS2T/XuB
aXJsEldZ8XqEcUhXP98RWzUV6Q+6BfqBnzMQX3+J8xfFIq9galLy56Z82HN6DC0q8YYRyP3GdOVN
WV3RqEsjNWl/lKHdfcBL6IHRwUfW/2b79MQGBe1PH0tMptn3j49QYqN6XYVomL7E+yLF9hyJFkDM
qkrXjqIyW2HO5tGZKh/NqsGrl2QhtHC6NYSNNNu3Lo95WG6Jx6l0V3ef4Jd0mzX8fgKfTdE67HcO
tTL/XA60Dd6TDu0XFHmu/iV1Kybs5tZzlV2/iz+dOHlhjkaJmcCR5Y6RUKSj/lFZsSTe2v2NVVvl
u3hpLMu7nb3dKyHNDwHKY6d17SFWPaBvkQPKXeOCV8z+O6eFgQjCBubW9oLzwxQfwJbIisqV/5RC
ATjxLF6iwkG1upe63T3rsfHThs20/H3T50RGGX40pFPDys/vZPIFlDuLCwChkKM2H1ITohAUE049
WEWg9DHgfM80g3Z8bpM5NzBJaWFulNfoqv5kxlgcbFnOYfR8sUFQQLBVKSZ6vcvkPie8GSbHwcCt
+Hk6Ztj3tBGw4lj16s6MgOQz+FjPgctcRmNXVI163f0bJ+8BSmIkk4/+WdWeDi/vDh8wEkb5a/fu
WSmc3Dd+zNSgO2TwjWG3YVGGr+m7AE9G+Hj4Dk7iogeA/qeYFge++bxXz86SOIJKnIQhBKyv7r4h
gKZ9dvtHcJANx01LWPwcX7P9oxzBvySW4VBRnKOfxHBoWRUhonRG9Fm0+566S3J9m3syYrZqtYw+
vXM3S71OVXuf/unzRXH5tSr4CB4+AScEgXwFFa+z1QBV0sAl0Hl4dXjTKS+S5MXTwWD7KXxcWlSe
7MN73PdtszFgeN2rl9kHRvq+EVETY6SsgfGMRPhJQAwMFDZJj0TUGPAYSn3UpypT8pv7e1WVOCxm
y25+urOOdlEtrvJfTiJucvutAWa/BYn8zemx6GTXh9u81vTyptjpjCaf52WkssvSduvUm6L693pX
GE8DMVb7sySpHR0CwZ0o/Hkb6f+wKqNViJAAhV+ETdG3Rs+OeUdLi90cBNrpAw2use9DULEkD1bV
WPdfFsv4WKOY9hiXjaWAiQeluVbpX99P2VSZfX6UWTntjwerx/l9/r7NQXg7sHAkDywa0yUY/Sc5
HRiRQF1gL7wZRJ2T9tMPGbt9FjN08G3U0Mm6EF+pf5CMnzbzL7yF0/M3W7dBKcIMQPIq0fS/L0ka
NLCTADZgaW3aE5Ps3OnQfI8Dda5EnQOMOxRWJp0xvIFD/qMjyA8GtzB5OE9wLLo5oEMLzuOU0RKk
HDIS+RvVKf/dl8NIgQ1vzOJ9/UOTjIw118ycAqDq5oMJcg5Z3y5q1ChlmWTbYfa3jIwLK8QsOSbw
TWhGugUlmFQMbzBU2j6QrIP5u+2cVEj/Ea8B68tqXLIhvcgSlSMkts4RtVq61OCmoi9VKib0h60a
qIFkTtCeDK+vB2CDb+zcSLE2tl4ySex3Iq49z24w6PqkJPDMX+mynCLYk6DyYzV7CMhitFYdaK93
12I1MvxYg702owJAuxLNI50qbVeZNGL8yDp3IQEjzDZe9tVg2XbbZf+H1fUxj1uP5FlLIaxzC8w3
auxoaj8dNbFQSE48bMwG6DAhrdOhjgF9w6ZC2yqoviQHTbVSwgraaTvh18No1qFNwVEfjAyFFk7n
lFBGv2IarJEEhShP9rFQlULzbdwt3PuNrDfdthtzwMKHwgPlAUQe6eBTyMITtjOvb9hT2yrmXOvO
/tHYP0U17kErWqsr9DNedJ8V7zkMLvXyBuOth//p+ZnPUhbuwq8at0QQKcwnxeb25CA26abWBHcD
f2srfXndkl2hnL/fy4/u5uVcvwDJRZlXYYKzX2XHb4tDq3Wt1jo7+eWKaNMkm/Q7Y4OBUcelWXPa
z9x9lbNnBpp9AJbDaluCCkBu9a66j5PrLzz9jupw0YQlug73bBAMPrhwUMfoNJSw2aqRlU6Da/2x
Zq2eCqc/QRnp7g0/TkpIfOHmts8t29d1GGn3EMm9r04p8/FYoK+noh9WRTfcmxNtkin+rTcu6F5m
vgQHyTrpL5psBIOapfuuTqlNv9LtnT7b1yIQQaVAQ0dpENxY1qyChYGhduoMCORRqYLhn40GiHkI
HcGKzygaiyyIik4QhW8f+iI7AKh8KOh0pf848TAky4J5ICHKZ3XfUbgpD+Qc6PD5nzn5a/61iL3Y
jYGJkHxQuTYsXsRiiD1f+XBIblsK6Ujw0LKnGP9XcNdik59fxUe8kqPxdl5EZExGTpjAN82hs/3+
x9N5LSmONVv4iRQh5BC3II8M3t0QQIEEAmQR5un/b/fEOdM1dDVlACHtnblymQVX2aCOOF+vqdM9
RgPm8+SFs61U4h5F9kTfTb444jLYFujyFTenoKMvzixw8nzGLxB/97yysWiFCykGvwVeYsYEtMpS
O2sX5kVbdejYPmP4OCiDOdcv4PfUNDxfdll+Bz/EN2MRTWXLq+VSRWJIaUkIHa//xu6JkeG/7ZD+
DWM+ljAOzS+sEIqy1UJ+wmR7Y4DG8cW6xY3KunVudl/2kJC39vWtDts79agUXcuxJns5NIGNeWEl
wJ76TvYuJX32JzSWko1ggd0YVI8DAjeBIVIdfZ82UkcU8SjV+C62b54ZTBds5UAMeOooA5444ZFt
93R77I5XTDd5mzmU7JscZHVE8Q6rCAxYhfmAipKxJLpQjAAeQn0MM4J83XfuCcE7ChA2eGp8PNFS
lxwTEFVeIK84B5uAGEXyVmb3iY4UZtSlccKjrR24El2KOF6C7cCKfd3PDfLReEFyTAfQQ0lkOPwC
NG66foGKxNlJl5/3IqEVvMBL4ZnxUlj2gLPRrrHdt1xyp/eTcj9h3e3Lk0F2QDCGPkND7IbCD2gW
KSrLODZ52NNVyCohVoBHwE3MbLMWQWdyz+1JAfAmx49CBrk1Qb2wMD5hm4c15BqSgBtvQLYEm+xD
AC0yCxXWuC0GVuVIhT9ZebrP08ZZB7IPw+Ov97QfwgzO1k+qw7TKA5fzCwt/3xEuGjAKGrK3oD3h
ZXKzwPy4Bzsq52EtnyMVhOlmMWy2qjU6AYYqHw9PVN6qqLemdGXyKsGkV4f7GOdunOd6kyxsLjJy
Mlh3rNxqWCqiEJYv8GNWzazcvmIVSs7jQBkPRnub42ysg29lEwKvozKhf8c9BtTeNX3eD2hAFZQc
9Kw8GGklTMopQtFW3UaD7XfcnQF2zmmSz82ZFmdhtviuIKkRWZnu8EIYM14ZZVj9gAKJF8jkp/Ua
+L+Isnws5uihqHAxQxrE1+jKpIMJJp45IzP52R8bfos7sJ7uNalH5Fw5ew/TP7dF5zLN5sLmFTH+
BioCLaqDSxHSLPouehwmPFKssbKiNhlfzw0jJemomsM+6d2ASswvuOR32gH2GVeEuSrn7RyBKSAa
CNB+OiBT4xU0HtpTj/6VVAPMwlwuXU/M84TZlZBcDxzGTFClrgEeYoykdOiO7bhwj41N/SdURT4e
OtMiMicVU0nwmQ1tvZTAsCFGBKxyeSdjuATNTQCQicnc3GAD5sFgnBL58FlTexXLBotH5s5uHX4D
PclnXfKc35JiiWF6XI/l7f5vgOXy9gXaLg+FbV+57rlmoiW/OI9EosEzAakp9xbnDPQJ7MvC63S/
3U9q7+Xcx28nX6hTzRIafwZnOO90bECcK9/VE2QczXREoYXZ3M9/L3/M2SNIj3zdJCGBa0X4Kblp
qAdUSKJVbjZy0gXpxHD6tOxDdgcHIH18nQoP5upcz1GxOX3eyN70w7Rfw1IZCzKIAXA4l+8zlfie
vOC7XdxZxYfvHV0yGwNurAqZGu0fhaBgUYJkz4FcpPVrpi25T/TLOK4n1DjsG2w3bD0ADB8x0SW5
pb/o/aH/Cvbn34ljj74JNd/44eKvyxie+E9ITbDg09jA3PiO2wgbwOJ7+GCgiK0BfkO/sbJlShT0
GJPFbs+9Bu3k9xy+QNJr6KQVSXW4KyGn84mEKEZMifF9MA/vwzVWouyMSLE90duM8ZaI9yvcCrx+
3GDt1iyfx2b7pE09uQ1PbHs9+711Rf1UWipOYdY1vK/UCJ85+zH5XOTEDKmsAM9Q9QHaK+dPjmRR
mP7hiUi8SM1pV7sVJx3z4Q+6uOGPwNturW2bbV0Pq5MJSlBYBhcMU1hQrZKNEHBtZAhuHP51aCpy
3KcR5EFSwVdytGPUCmfmCErEOgMvAI4NgLeF5Q6kIS4Ah9ESlEYdq4nCrtYfhh9Ccs+eixUx3r7f
5SsuceWDQSvyvfYuHTGWImlcTrgKGQwVU6JicGA7AVlwnen0q6hjIJtRr4hhO8alT59SE8qJcDKH
AuAw5OFZkWTAIolpBHRxkRGE4/LoAU0FeAnGEqhm7raV/djhrPK2+XeFxTeFKqUUJ+XeoXY3Fj/M
sTFGujGKVqP8rCXqVKeGQQxPncyiSJzMN6y4VBhmUCJSFLM+KaCaf+q0xr6bgtDvotJjht2byeL+
zjbWKYZgTAnpnkAqRcoA5w2OYNw+/I/bD5SFdAAASHO71Hyj81F3Xjub+vbla2vs1Z/4XCDoRBzd
TQrNT4kLkYlzG1W6L6X+h8WGsejbecBp1t3y61YsO+nonVT9WTHwcyKbjDHS4Rr1qezn5vHKk3lz
bXxvu7JbFn2MtvWNPWCu0O8TR+hTC+eSW6WnAuyx/eHv154LwFr92qPUge9pOlkzrnv2r407cyE1
zO2eB5WsYC7ReI8X5Stqdp+jCltHcks7X8hHjPTHP6ad9m1V8DiD0QAszwcr6/+sFsTY+UwNLOQI
ePfKuDvIG8P6BIzhc2yWrlyFwxvTzmHNyarTETVugfsEoLZn+irukw7Go5D/K9/AfyT1jbk+7dlF
wkwWC3IpVmfYtg1xeY5aO7VVFD8cs0hF7Ivvvi3aUJNOG9t0H5dCIoje3wBGChYu12qZpoTNBZiR
VG9P5mLlee7ha6TM+DAFgFFDizXDb7P6BnwfxY7LxYhx+jmfPtjYB4mU4E1tg4MOG2hvjQFYR1wf
zAVBb7qyAWZzAWADBbdimy3oKApPLQM2Yf/m1P2gxk+eNgxrrSf7WDtudEvGi1x3319ICTa+lmTy
0GhWy8q0f0QgNcJwlPUCsxY8aF5Z8NbXoJT7t39LQzOPv4TS4N4qW0Dfjlq7jGAzyACfkd4PoNz/
uOdt315jfkB+e6wdjNxVXOBh9KGwgfONCQxrEgs1rADuwYivdGjITdaL7/TNpXJznv0IkfFdsr46
WU3qmHyO/rFPXBi/R8bAMszM3Y12yAQc/2nL+/ei1UvjHpvSat/bdOaufCxyBnvfqXyf3PdTs0ve
yuarbNgM0pSO4Td9oNWW+++h8Rk1A1tGkbYP9XtisnHgiIWb5CfCiXx/j18qU0w0FdDcVPtWWQar
DK47fZetojR87sQHHccFvoG5CwZuNzyOEDOnIzrk7KQ21lXx0hvRdlOarAfOCBij7Mo7aDqWbm3y
rmbdc/ES01G2opbmqKShjnvKZN/bmbpw6e4WuYklyH6nRb2Njp/e5bXCzBg3G9WpWXtGqTxkvYzz
aUfXfyX9Q7sYl0dQJ9eAeiEQqSCP6OXigB5kgBv0sliiPdwaVV7t/WLiB+zOS/0iZF2X/fv4514h
3SHQHipONtbwLCQWItL8sGczI7QZJLpwwSLMJ7zUNrYD+GisUyTfwN1CbTq+LtPl22ntPJR2YAvW
fsJwdwCkaeJSdcKR0mSaPhCDXgNNhgnPh4tIOMdr6Zputi0273343mHDybG7Y/e31clDah26WwXp
FkjgqofM8TUvK3hXP6HL21Bq0WMOnB7upmnwTNR1VUFzGfJ+Ke2fed1oz7VCDkcdyyzGV3wh23YK
+s0wRuo2qki3ezpKz+t4lw1basn7cd+qW+BTDwMR9RdNywKCezl03nE+pkdr4mpGXBO26Y84nwl/
eJj7CyamYT57rKQTXU+J0gOdwQRa9DV++lgzTKgm6om+4f2GKkHvW86/oLHLJroGpv/IBTB1mxNJ
5fVRyqDw+jE6FbvTDUrfx+MXQhtvMAF72P3ZYNYwCvk5FILXgwkJDY02kgREEas3E4/fJgvvIWml
nw15Q8JhqPsrt5y3NPCi/cP4kLqF2Eg8glg8qZ7jnpuxZ2ZC23x8LPXZA5dLTNS2xRk2YDYHqeQd
wxTGe25lUN0/IdpokGn/E32xi2KFFqfjYqbQTl5yXjLIKhguUg1YtBwimPI/dn7Y/9EXZ8UUjsCH
6IKzOYyfQ6hgZ7Y1pD8gd+y+1llo6SBY2szAOBLA5sL7VZA/UfqdTyeWQ4eOimOTuvwwnF0cKmEd
4Gp98z9s7iDuJDlSc/LEdEfYil5t8jkoEoUOD19tPusR2bY9LA+20FNNXPR9qHyhoUEHXjSjxWe4
Rvu9DkN7G8Indd2BjQOOzfYjSlFBExvnQR6o3Koe87MA4VmOckil2hAiYiHOxjX4H5kOA/DhkYWQ
V41n60j8L4pkcQQyZwFLjUgZHVNuQZIVLEkOHdh5HyNi3MXoakgbQXxa8If1Eq6m8Pl+RIK9iaxq
KgS8UM+Qwn1swVYFYnRAYoVUjn933Pux8RsespGiU2UqulEvb2ARFpjLa9PfDZb49Iw/YJ/P9XPd
EMvDdOzfYFWGRfUG5RyK7gCYUtg/ikkoGxmbF1EV5Gf0mAn/2z4ebAVCUAWIVbnsJRS1LPUQdyCC
sOxrxQibzjGfsQhIcPngQ0KILUY3EEkYkdzP50S8Ef1FI4aPBTUcPoaAenhHk7gCk78nJi1PVUx7
+YZ23ibYik/lCFpQzDrcTbSlttznlra8nQBD6+0Xr1CYQj52miC5+9SB/8GfV/zGVBz/XWYuetgl
XaKH0h7w9bcgw+JjkEU2fD88fgR3TGhD/310eviqqchQen2tbMMclT+9BbgVcC6dNLDhXnzS6wCr
GE8G3CINuyp+u/dlchDwYxuMcEjgls/TW1TvfbNwJYieKA84uWkn/91qJj40tqxNuaUtyQsbJskP
cc/D43t+eGlkY25x56Sl0YCJMPwiK4G0yIfD7St1kJ6RD8SXaGX++2AVUB+O/iP8A8xO0m3wKtkQ
ixHj4h5MEhpo0+KWjxusWGY1VXI3Lt097FdbSKZ8iPghXBugXfE7GDWLRxa3AFrsXyyR3EKbaZlf
A6nhaU0qVD3KMTRJnQ8LWuPA8sB8A+arDorE5oYf15U5s7BK40dUwPTvGJYIDEkBSr9C3QSmEB/K
3TMVV8rQcQGW8TcfiNOwOfqBD/zfxx2wxurVkfkAnqc7nnesIboNieX/P54NkkkcBWuoFbSFAHHg
Q6zK3MK2BOj57wPEi0+YjdM37u8BuJj4nBcqYaRUS4lgs2DtBXiOcQ8UCnDlf8Z57Nh8IvDG0+D0
3/9sGXywT/H7eaB/fp6zesGkKSbxgFIP49HDi0ZPqOeuhfvsXDC0H3IyYqxYTYRohs3xn3QG8r9Y
RzPaGLGavlfCy+2Lzk8IDHR6qD6f5Z74jv/+POze1fRf2sfPcDz6UnaKKXpHJ0ZkCEL7BncNNVHJ
riWIfYSLAurzw+dszJQxhRacEMxlOd7KEKAMOGNF2uYMg9ew3twS2o8mJi5VFdEMeJXsNatngjbQ
dFOHCn2HQKIkKObIiz9UFbDuY9mRHSAZJ0A3EwTt6IDe+HQ2cMpmjfAFl/cfMoITOYpvboXlPNiF
ulbXEJCokibInnaMINSIpf/UDV12CnYvZM3TKsoDfQyZkSVZ9STyw2ioE1wAoaWL3k+oYAxXCQhY
pgdkY7kGrOf8vFB1C8a3+NPiDNwmpLyxf0EDhDqOmzJjbYXjKyAVppHgt8yUhH7v/tf6L/zlid7Z
yCek3+76LOTSgl4sNMVgVdzm9Ja5jeFw0DD++BF2x5R8tMMVFcEpV9O/90uIQiWKCc4W7yhM/Y7i
P9yo/il8VfCQ/hS/6OeolgVzDvtnIJx74t+TZ1ImdTIY1wnMgEDwlfFQVH9j5gwEILG+ckFSDpUy
TpLkarD1q8BletgmleibqymmlizWoFfKGV/iT4bxypBPbtDlbpvb6bbhzX3YypKKxYDDj60LYNLd
7mXi8/eOtnunnbOTcpaO8lnFM1k+F0u8N5e9NSlQvHNQ9F6UOoMfhuePXbHT1zQXuxKqZDF9RwUk
Sh0v6ntSYJivOmqx0fR5q3vETrD4Q2tjtPRDeFlEz3ZEs0E5ovQS+KYwlN8wetAO1DYsGviueV+0
HHo6+bUEEFrXZwDPhNKHo5pNWWUYvQnPJnwLr1YDCSGbdi+seKzstwY5Jkry07hPHdBm8A9DIGHx
YfN+f7vjDwTsNvALuH3owRQXeL/3cvvqKNvyJL/wo38BXQ3VJ3pOnIVcArlm0BrBWEwii1cAXrhR
RnIgQknVMfQh9nFqbU20Z9U+rNJ1fp3/eicTzBa34gOk32qne6Y5+abJntvftOEcL+bpbwnpPB9s
Un070Fd7bcuHxkjSyDZ1t7kpk109oZvh1EOs8jrAN7zdDrW0VO9L+bH+/OYs4Rkuj1erbYU6F3dj
5FQZXjOsiJJ0GACh9eDM0ZD0acIgXT5Gr48YLJj7mOFDrWEwBfVnxmAkNxxMiIrqzHKOzR62sHC7
mAUAs3O/cSl+SSYlShZBqmNQsCdBaQaTnOFBUWFyZ+M9losHoYaNSjzXhOCoBeQRVhkI54NgKaqW
cR324X0hWuujfsK3ITkKffsi2eDo403fw/GfwJrwnsf6Q6jdaUiGWFEK7XMkvnexjfnvgC1G7GKy
8E+MglaN75x9hjPhYHJFnCD+dk/4NiCpX4cTV8gSfMZM9GcCGe6VAXlnJLlpiqNk3q1ZK/m460cs
eAXZdp9IqeMc1nlDVzh61m7XuLSK725n/gJ8wKFjtJXHPv5jdkZNAQGnbv2rGtWZS0ZKf8Ze+6bB
l+I9bAFsGC/SRs59zPXoRuDjYAhccFnCF85ahiYuOzlvLe3TD8riwwdNZiv+Qq+ms3EhCrALQmnS
G58sVU6qFG0hRqAMRPhtjfuBV9a4X9gzaLCx24SsyNNg+8HTtHP175jnBs8HIg9N0fcafQv3W465
P/fYE8Vk6mPJ+PNlTPwf/bj/GcuUtkS1AqRTyjh4eVPNmHIy0IXDM6JCascL40OFXVNUEleLfvm2
5RwSIzvkU6Ru3mYGNu7Ka5h+D312dfKkGghHbvYsxZl27fnl/sizekvziuaKU1CFRYLXMbwStDB5
FUs4xsq7JyULQYRoz382NUADgegLkc8s4+Z1/EkJJzs7taxutV9yYwdWg7e843H2nMGy/0MFAAEJ
AO47v75C3MP21Yp3QqMy4UtMXBkjYcY8ODF54iw+UdzhWa5LkUzT2N+o0KSZRvHsi39CCP3vekAt
wnAIqzzqhxLGNxTSRxa1TJT+DcYAzXg9zPcZ090YA/HWsmSpQfldQ30tuHzujKoRP0HO9XlCsuw/
6wVlRwGFJjvAV9GhtOKwSGmDxxmDm+47h9XEizfzQAPuTWfahalhc8kWjLjomVmQcJTMmWtJE+3C
DIvZFioE7C0/6mqPuqmMZQWnMl6Q9h1+aotAqDePrm/UDXrnBfRBGAkHYfx34ek/Dn0snk9f5OW9
Ux4/DtBKa0Wo+lBswGoXqxE5PpQyH8G7krzWUjAGf5zpjVDkREQ+0FkRhjn9N0aY0jAAAwEb6Vcs
OZ2bNM4wq30Rgk316gKpYUOX6Uts58o6eT6W4qKSe54mk0UJ1VO7e7nqqgOv32Fu6RFcUaGfT4/t
02RYKJw0qddgHb0CpDKwfI3G6TpWRUQSHob7dRrfkWwV1QQSFHBBK8dQmwX9qNNCVkFZcd+Qdvpj
pnt6CttTCqAn1ful+lvns3bgQxMSiyVWr8i83gdzP39eDxzP3MQmQwngAFfNie9Q2wDHNIVkN++W
L6mnGRUztidcC4keNSyZMey2nW7zRt2EfZr91G2ojQh6Pt/15zrTaek7dZUzhMWTNkScTTVGVcpV
BoUJzck34F3rxOmV+aAZGHZLGxoFZAVI0CweGXo4o13B4ECg4iv/Dcy4/s/SZEDDGDVetW7me9uI
JepFIbuFxSOhY9pKf9Lfd0ZIdQL3A6jb7/8pMyPuT15jPXf6SfZ331azAakQxew1u/1RgHYbJOGu
uZDnr5P8p8bl/L0E9YxE2YCvMoktH3+PrQQzUsmGJvC1s222JXwMJONKxElup5Q+lJmsj4gMt58j
rWMCTSH9IkCg/nyfaT7BnaDBwdWkAXvN9G4EiqQDnFDKbooZWMxzS0+Y00WJzD7ICnjT4exaQ6K0
aLdYpRBvQVxoQy4xVke2OwwpqOIfkGWxEefihBwLhQcjif2FdoiyoFyYO15gPqvrSMy8AV+Q3jPT
Zn16mdjJG5iUF+P75mFBsvS+LiqL3ug6Zyo14s3DG9cMUEwHXSLCHun7VOvE5NR5BFjM4XEPb0XI
dtwspExFxf1D2NElqLxi3jQyYvsEZRBMxZI5Ni6tk6440DbLLqFU2ea6bBk+/zt85/202D0gIIzf
pFcJjBmugaXO3i68XpSnX4d93uqvBzvsrH15qfAs6Fu9ofH3JCo01v7k7XXJ1EMrh8oEDK+5SIPh
G7sJiArMyrSK0M1EnEuUWwydIEOiXkiPNJy4W9/+MPuQAkH5ZGSuTNgjBI/iZyuYLrLiD46w/eGJ
IEaAImBiIf0in01QnPzyN4ezwLkPW5CrkgUcJQpDeHo1ffP9RyiQLzwiZQb38mRgbEAy+GZR10Cq
Fm8FqxDUe4hdPSd/hTikpteIMoVYYCwbBA/feLqszjCkeSSegIIzYjWCZcARZT/5jnXh1YgUomqc
N44OEAGR3cHQI7vyZ8v7uVCx8eCwE4QV8Z6wIhsGaQ6LidMLJoniQmSFHoa9/uOADI5rlWfM+Bh+
gISWlDAw/CggAzAcFUwx6jHIfgQH9D08FPkcEgEZeF+DZ8Iz4serVX5A+kWn2M54bfBKjS/EO3Xz
vtCBkj/R966NkxOpVSQvyX5I0GcO4jfyaJlNc/c7FXSyAxIUrGKlMBrHU5LDJ9nIyu6mrwzloTyT
fGNGcKLfTx6WOhmc3p7hdk7tNqh1Ky+NSUuhtYH6YhXGuAyxp36CCIA7pY7uC9K7EUA1s78geeqp
DN9e5t2XX5ofLIZwwLhHaBQieWrEt+AVFmuQqTEwulvQqKIwcHXoCPuox9n/BugzXOia1m+ixdVR
DcxY9QfBDX8nGOVeM2bw6xUOxImIuHHif6/O027GORIu+whY4xh2Nf5M0kPpmjPy0ObEObuPlWGj
4xx1ke4XawEl9uYkNY4xJ7eyAHvJGDoGEYiqd/OlpCSK7xlu7oQFsXNNWWmjIUpf4raAy8CsFqkx
XIG/Qg/H8gS+6Oa56J9SzOIUt7cpDvnBwMv6ueAUUbnK2SLRBQKh2kzTyNrGpYO+0mH9YznhZ7C+
tCmDel57fG1qVna3/Y1qmJxfMgLtPcg3npkUhV4/aC9pmMUvdvaFnCiWHuhU0ytmYTaJaMM3F733
CLEQQa9OPQr0W35H5HWFHZaaJ7hq9z9yGVz6eATSD7zeP542IUyJOdNYa62eiOt6bH5TZgdMydGY
3GzWcQHIYagK2OXWRyTjtFi+aaUL7Zhi/z1//JVxhiPxuVs3Z2P6S/SN8kG0fm0SI0xDNYYp2KEY
WWfrHjyJrTSrSYs6gjPLESIJ+Kxsr8CAWH4AYY+JvGFLp2T84HxTTRBH5RhZkzKuO0/Fki/oXLCM
9trc0rciyHtAUz28MtglJ+yUQRfYGV7ff9m1U4yL9W8Jhy0jO29UwX9hPf48R7Lmaqrf4VwhRq6j
Z7QfWGYEP/Yx7lupY46hZuywxW2nj8snMsEF8CqxeGzPwDfnCemjDDZkJOBJtlSTLGKm6A38kvEu
55oWGbsb8Al3hHsAmNTJFqzpvlCYdw6ljt0nREAENIp/88snlC0nfc5jTgBFXcDJVXp4+tSXNxeH
2UCbtiGEToBnyIDY8wLukGyDtUq9uJ4HRCbRSeQuwNz0n90V2IxjvEdYQeOiMJgxk+7N0uX9CM8p
+G4qttSkXfWYSEPci/aL+4yZqk1il/9c13bjVLgBpJHSWuS1OPhw1bY20RLD6tvPsWaVKymCqbYg
HsTJvDYuFox+8intfxvoBhwE4GATRwHuYMxBamDnleuSXliNn5CIzC3o3YjZcQY+DJge7/8AeN5O
uZYnhGav5ZMe92dC9f1yGkc8ZL68rXleELvGNTQeHm94XUJgNSZqzAsAU7qPmUNZmv+ZEd4GgM8S
jzMDVQRjFipJmktHGjHrhTV8YzxkgW0jUyx2CsN+ATM158XrzCiS5MEj3tUm9SiDq3EHKevQCpbT
G9LmmS6enpnRPukULjzziQKJq0e+CzMXdJf0wc0Mj54pfvjp20bKy0Qst3IUiMy1uhHZynfDLzjU
e2ZhCWUPpUgDfIGtFLg0RSeiRigqtQB84STee/EvzGnm5ARjZEaFL0Dq1WCD/dEXDFngkoT9wodH
ngCP7mmx3bIBYtXaCagSYioF+28DU7ll7Q3aXRZIjoQqZJ5SJQZXh+yAOSsQ6g3rt6kxE4rwr4px
NaKnplVlSPX0oC8vABNdVtijGuIs4KnefvVhGqYwKkyXpE7asBpFQfJwrodyoz4B0CB0u2r4C6kS
wCkPyipbpDNO5n5CqR32etRGN7cJ9ktiRqa03A4peAw69pPHucV9Ni9G2oQZbp+pyRjx0XOtx2qf
k1vafVtrAEEyvh+hgF9H0qWZm+OvbzgFBhwo3/40Hx4FBSMkl88aaTBvRpn0jwSPMLiA7wFqAyHn
M4dTAqVWiDrAwEhuhBsvY76PBvQ/lBuNVMPTNnaKYTG6RnXydrMYKEcYb4xF3F2PYV0a76PPhuyc
C5RAdvwrOtHwuXljKj0qIyj6b88cNUHtSAQz/ElhtixdEHxrMLkrbKy1y0IExV8/8qAfR8dmgrqX
YBisR3yGtDaA7IOIMtPvxgN7H/btbgxmOinO+21lXaN2DV3lsVQmbfLzqIhvibFlkvM5MsK5W72w
+yP61c9B7pd6XHuGTwBkVBF+J3xRMUG3oKZM1eh16nOJ9WIjxO8DGgQ2f+RQcPUxopi8T327HrNm
cPWk0dU1wzf7/7k5A/adsdvjLOcK6q8FOClDXqM/ceqkneTefUEhcbhNW6chUQZqgG0Qp47juXM0
sD2j2AV3FfkrwLq4eYi5GUNQH5rSuD/Dl837sAxIJLdRdeDfgXQH0o9AbOHFWyavhWFZwOjyAzER
v/TWkqWhb0xy0tqeEzqyf3zjbIt6maOL3Fewjp9/TBYcZiIUXVRrXEAXZijMM/pOO2Hkyfv3J20c
BEx0zlhyXbLFDZtNH87DjcvgG9RRYZG3xvTMzneSB0UQqF5MWz8L8LA/nCffk46pJlb8wWAnndPo
h2XgmxG5Yve9bt799UJmAIiZLq8Dw3whjmdgAucWbxHGPSIWmzqUFfHAxUz1xw4I0gajGJY86Amx
ZZhfo7IEvvx3XLjgSa+hsL9vb5PqcIU5zKbKlOnAyVN5WgyVaUNqH+F5KUdZOF6APPJbjRU+ruxX
jgLlANB2RhN0udEzcmT++pT4hOXSYtYEVmG4lwFQKC6NMOWndhEND8nR/IscCoufEJkOSLYgb5oi
mwWmLJAHFTfqXu6EF0zaFAUslee/sQnlOCgEP0pFDi+ZX0taBuUp7geoCCrCcCDLAtVSGPGqmc6X
ouNAyDDY0ItBKaSQp+/FgUODqAMhXLirKYDencMoK9FcXMO+NFrCia5TYX91HLba2nzCasZwfVjN
qkjjTTOtCtMYjXOvGDGecPUZZNElObVsKk/OODYE+25NMpS32JWJyRqDCpYA+CUlpudjyIQI5lBt
wxTvpOTWepw2CKs7EDqLp8spxvlW42JCcsTAZZ5GE8rKTCvOO/AyBAmOc405Fo0Obvj0CE55m9Gy
AwgRRsK9JcwkTnoo2gweQeNWxgW7eloeMZDLSP926bw4MaiOWIMQH78uNCMs/S+WexPA9Fh4P/Q7
+uRxUabqqb+BsVyKy+DnG6vrmPntLZHi6441dgz/PFs8E/iOmPLkIaCzN9ipu3Ldj7uCKQSUoQbJ
SX+cbV4zIAs5Qkm/h1KGhp7YAouJCkT5EZcUXXj5ZwasqCAPoIPg6erApWEElIKORvQOZhJ99JTC
1Ib3X6AUeIKIg4JtIBpYeqMSVR/p6YwcBbVciMZ45aLP5LtgkbM6mXiGDOHWI34S8V0wn1mZf+II
c4s54j+yOzJyePMcH50kkAwnSNIMRwz2bowk/zWPKY37VVxlACli6vgacfQFVgYzg+eHiGaWzhAd
iiPOBI30IUaPgAVwDTj04tIAQBz8SLolN0YQ2fmKQMUe4mogx+wFIEBjiXMPTWstroai+uMbYMnT
h3LFAgAhbGwz6x2QQfHvwuGWphSpAN0f9kKc+SdGFNUKfj1XEPFussB7IJpTCnNJ8ht4qlj99XiN
KiYvIlCoxA2FmStWL/Qt9IzARoMTaUaE1zMXvtCIkATHbxUaYRoffj09xtF0yugembPi2PPxP4iM
perDNSyJboMbwJtRilt9UR3NuBhn0WByKxwt0qLvbLDY78i5O2oz9FpjFLWDlNJikPB+8LaKCEgp
eVyMpdg2lQgwqcH2jEGKlR76EIHgSwDpbPchySInZVHhxjFXTtnhM6VsMxefgLCTqEeh738n9Y0A
CRJEYSrAov0dGWhxVqKMUVkoSQ01zm3SC98rrPy5Iv84TbKtdrnGNyY08y9tZNJuGl40WV3qulim
h89E/eOLEjN/AfeY02fYTkgHnVF5mOHv+PD6URso7Si7mGG7hipRQanA/4M8wjNFxK/eYhq6eq84
WVk2739cq8CNus3JAJbAlZxtOcU4gV69CNCPNwqxgwSliuQquCIwOlAwgtthLjvrT4oxV7E220+1
FSlHEY6YQI7F7nfsrYXlzlxetn+gLpwYTGMIVOJ84azkxOYezpH/VgOg399tCTETaxYeD2CQ97n9
OlfSvHCcJ+h2BcBBIiBfV3BoHoh8PNACOEdfbCOYJC8UplSxvn2sf9v6xFzropWjXqJP6HRqkgBo
1g79ycB7BTyN/a5c6ESg3f8oQSn3OLV6m2ckhdpOidL4dn5P9ykp8u8Ah4EB5KlqBh9usNE9uGuJ
Pnse70eR021CZs6Dbqwl1caYP0KoSstq8/SuSKiHhDHTSo6/iZI89eEVbD40OJFo0p/Wixz4PkuN
oLNIuIqYwN0kXEmUFFBZdqgBGtOGs8LJQlg6lGjWPjat4bWEsDk0xNu4xyCNrQ6tPPdrIOqMpHBi
4KyiZqBshSHTuQp7IIDPD2muYCpcB0LGYk4Zy01JAQsNEhCffsZlCp5h4MldO5mbrmFqwRGSY2XW
gq3D7IqfRzMk4ZvGpgjRuUR3mizF4e9jtkYdWULSZ6AB9RRKsUyEy4yI5Fy30P61kmCOQ5ApJQvK
GxxL+ha6FHC4bAhACv0QNhgJz8gNAm1V/t3Eny00mD9eQr2FNcLTR8X9Zg+dsIUycmdBXuGR5Bgr
hcuGF6jCykeb+AfEmqlsspzZgvnRWOWkmlJMkR0KQx4WCDymEy0HqxX7PadbueALglePwoMNTzAj
sGKCPP8v7w0tjrph8eEEB69meaV9Sg8iEJLMdNYklnPGyipJOz00Em/kEkeIRAyx4WCiyeD0N87a
UugrKYoOLP2PGf0HZMzXrJswFUddOiZN0PvnxYWBMi9mH/RwVtmyU4CxAAbrXJPguXch7+pCighI
OOUfCjY2WVZ5ck8PIHYs+a/44TXTx5SdkvhbOg/STK4W7z+/BJKEtmLLACzGVIsxATUBGxh7HOcE
QyFXOj0xhmKZq50On50gA765kw9xp3Mb3u3LYP5GSBRKTs2dlHW+sB0FpClHcty59wguJJNSj+S2
DUPDkQIyYSIYoU3YGOO7EAOBHoAwTF8XFmfaCnCrE8fl7gjmR4/sb1hrbuvBnA6xrxsRHRTyua3H
D9LTob8HgPSAba8vMpPKvvvIjXDngIly+M+GknlKRPtD4csuP1UQHT2hngA5g0AwPYbzwFrHV1nT
CH9NIYJ8g48jr7qxkO17e+tEnLR7LEYn8Cau0b3XQW0RtDjRhADT2ukZRuoQU6r7mtMjKI97zxil
geLzPD11mgaa/6IJ+YZ13F/2dyJVvLJQ5wanvrsVLUpx4n2HQNIjBwgmCPTxkXZHRlRMu9FrCnJh
saafT0cleNjYvvdRTRPYqtJpsFm7MBTxauRzv4k+IL3DNDxmDgvkcu/13C/25bjM0FuKDIrP8AqT
/MtXARDCxtJnv5DGDCDm6qGDhNwC4jtGuSUYgMkAywwym1al91vrQWrTpDuS+4G327d1twrfVmej
IACJnbT2IPgcPhHqqCECYm1z9yDzkRd/H0uHfj36bhEEoBnAMoVFDSF4igEecWOYHOzUNbwZZAtv
4vdMfItGA84fMr37Ea5PeAVIlV3LFmZ2OPrpHrS5jt6+Q8Rvvz72l/P9JbbLUh1ecWjEcpWqE2fl
BhYWMikG8Ujt90NN+leCigv2JfIcywUTNWMFuwLjuhWlDe0KVzdnfTkZQGgUY/MaVXpgIL/YdXPp
yML6mr5dtbS0czUlg7OcQw+EUsHyyo6NsARONUsww230qNAAyQnEkVEQ1QQ/iX0d2/NGUIOodCEh
7C9McpCJMm3ghYUNsCqplQG487hYwbMLPifQCfsKhnaD9POyJQ+3cdz/cmYvT7+/hjjFed0L4dHT
LGKR5tGlyFY142iw3mur/0ANGse0FQpS5hiUEDg0wZ/7H0/3tZzI1iwB+ImIwJtbTOOtMJJuCGQG
7z1Pf76lHf+JkDQaSUB306tWVVZmlljh51dktX+yyMK3ccsFA27gQB+YFtjalyhWm09S9Vw9DLw9
lBuH9rORU+AvKpvqvXFovT4yXQcuWX2G8enQkkLnXMr/rivngblacDPczBSsi4lR6VDZ8Fhc/cOA
7V8AXYb4lbQXq7IeSheKkAog61cn7EZj5k1Wa66+OVTYvgxkByg1t4zv8sFNSYBax0sZfUbps+wS
kVM1PeOvzbYcBL2qJ2b7shmJzWR/HcWiXSlmWgqzcej4lEKlL0vZQDKy/Ycocaz8TKu6G9cSOqL2
/6V1hrR9HMdyB6zpTqF4q1+GpP+1RDOhx3OIHk2mj1/z9rx5HbHsIYm4NaXwpSu6edYsxuLq7eMc
Obyqav7CsSxKEuAczaqOMICqRN44Z3oxGv2FYmyU7mG29y5NvmyjfHldp486TUAf9G0E+Z+5yeUn
MQw8aNay/ZMGa9dWZ7RdzVXxPmfU//FAwwk74o/9fW4ApSIAS4HkWCSesUl/16M7jgnyl515Zzkz
YKT4ZDGd7sSaMmrD6z4SkVE2XyeMoF39ysevfawQejdXdcA+B6T35WA9MxnOoLJMhAJezwF0siIb
23OWqCJDJaC1EpFUKymxjQ22JCmnIpV8kUVI/WBA7rGdKx2r0+hSM2i+cy3rYePNEShgDM8/c5Ut
3ZdECCWdG2X0aGxb+9b07TQ5lzezDM0h1V7pPHzVgKDV2bw0W5F4tWLV+1tn3bvMEvC7Uvb9NN6N
C6wuSqt/93l507x+POxKDBgS2OjcL5j27deVOsu4IJJ6LKMwOvT4u/+VjvBMSE3LB9DUTi6WN3au
eF6XY/iN+E2Yt8eK9IQMQMIlBjEfrL0ONe4FVBFTlOIaE5t9Snt4tQkt28CtseGMM9QcXPa4SAhX
CqvAfpST4C9ZlGHnRsLFWT2XT8vymgucZapnap2cSvBTESK+5P6fpJdgN3dG3VWek3GGAQHw01is
kXoFKAji6sebH+lNGdWLj7n9kN/an1cMNsoeFvtsiom7cx8gY+H6MKDzwG6xpNupbgXALgp1Am2c
jkusfdSM0qX7AA/Isjablg6hlFiPWKS8bss6hzewiZgCNWz/pBteOjm+zhStarb1bNfiyBjvP9mR
qdO85t1kyzIBgVTvjO4cciuuokKxKXGFPz/EqeG66gdRbRtGQ752TBNuwdlMjTzPRvl/qYhPHIjh
ZNfZK/9IlfOh6Yk/oL0Juchrz15bgn7sWvU44QKuIz6cO5dNi9EODx40svj8/a8GjqbK/wKSXRnL
90UqrYBWgQ9OvfQsMEntBdqaylRrkmYCsOE0rkFkvU01kMye8z4HOCRhBDT5YzbW024X32FGMkll
9EU2AgFzjlqhHu6nRmNanDIunXe5mQjmugnLXu/BPiIO/5tOOxn3zjk13BcycIDB/iIcplnpXko4
FXP8HiRbsQfeiiqQHks4Y1u+3rGZIbDzYy+7v5Sn1wH/FfHQlMpFZrBKlS6b0K71si78ljc4Uxcg
/2eB/YWtuZ7efE8XNVSNJZQQt4iz0eLYvesRXDOhw+y89sm21wSk3bJOcgXwVkFS1E8PP+tOSl9B
8mysn5r/8GyqF7fAAWyfwCfCCNoJ2zm9BvfsYf51SmFFJkm4pPqnNuAjdq55502AXaUQ6k012UxM
hJXWutZhjmHybozwtZo5tvOU31ehacsvEBNfy7maO9YLciAsw9KG/qm7CydXT06WXfLtLK+I6N7X
LBP5Px6FGtMK5nd0rqPQkai+WgwmptTrhx85uAJTh1zSKoEsgMjDpO7+a1rOJCqH2lojKVM8n4w4
1Iwr38uxPnZLMfmW/NmYUgPOJyp4lDRhCE6Pm8opW89d3xLDGJDZct7vq6Ge5lOAvsUB2eT69nNV
S1Ft8TTGupZJ377P5kBKw+q48anEd9sMFwLhzLnatoOC+A2VxHzCQEDcOtVBJ5z8krNDRJMQ10tc
RnxfK+vfA/3I15oVSq1ASVmI0vnWuU3AcOKDijWiJlIxKD6IDwt1hAB2Ffl4jXevzgzHIBgPkMkM
SrVJMErS+3lVTrEZXtkTX/X66qYZ25wKo7xJArzUEAHuYfYiviTUKUwHHivbD+lfMCoA7ZCqPEG6
jEGPlZjZzo9yAew0dBMS4fHPe5XXPDXwpn7jJtewFUwU8+fPOC0PkaNhD/hflAud6ydF38vslewz
IEbmNrBbsvqgVoKYIHjXDBpLfp7tU6x0IZ4Z3GpyDV2+QHfwdnKp4/JFXn2qqKSYNGDVIFmznoqV
l4qWEc7W4Y0Rm8HHaGNXxmWyOePRi6bSQNST5W3NcHDKCYSpqlAA5jPF07USIpMzZbRXv/wQ0e01
BBjKfOdnmQtbZkarqWDDJUQ5Ia4dgpN4a7EEPOO9m+wn3tjZvPEFPdaOs3vn+bm+VxacFUfJOwFL
lETjkSykSeXOLAjbuy9Ldzchv67n5c8kcuB8WHs1OUnWduCvBTO3CDGhvxdpl9XFuTQfnfSPr91V
YcgpFcFsu+mkH8NX7jORxIErcYBVY2l/Ulirwa93tTxhanxX2o5SX+lH6bloqHQK0ZpM8EwNUlku
6udNZ9u43aNHnDdFd6lkmH/y8brRVZOuuXlxVTeJN/6B5ELb2ibTQqrMYoDisRe+UKTPn4XmtXP1
/hm5wbYfk2FXoqp7ngP8UjnvssU9Ax+j6dcDVNSVtbTJf9spQqvrWrvfWhLaQ2+/MNeFuVptA9HC
qMGQ+fKZ3fBLR1B5TSTfu2k1zknAmbPmXKeH8bH00/z0wKebPkYBEKedxORUyCcbULfs4Z8QfcNb
X17tg3Z0nubp65eQnhOnjpualsEi79Ytc3Db2qOEMkHSHgowXPzM0/11mPKygH7tnk2MT8edSI+F
c05bQvzuOTmtW5jFjJOs5UO+fsp8s5lK9tOfBa7/2+jSr6R0uTRuJ5pxCCHdV6y4ewd42meTfJA7
So/rJxvfJKinZpjkZ9rgynLmLdd7Oe6/nXIM8bDsE5P4r5G3zAwDTLyUYmZaqx9Ym3RXjb9TdY52
vxdUo+Li96EKj0W5S3VDelGcj//wEUggBwELndkGHp+dmZM4sIaD5KqpfETAX/dujzEQB9avx5WN
ZPG2mS8jHBRD15lFkZkIlc+Pef9r2iBaNC813vGUNC1oJpPph1h6nAZDSxQNppn39hMALL6RbumJ
yp+xi+VFhUP58obCyucyvm+JIncGyYsGZ6fMvMVPeHpvHx/1i4z5PL5E/W2xlh8dzPg0ByY2ubdR
NhOZ6qILgz2OCNVGCyU40drbTbs4EyXev0Dr8fF1rMa4D3TTKb0KrJTn9W1jEZYja+O1e9HdRv6s
u666Vtte+jja9BvziDNRPta5Xmidfg6EDNl9ea/MODRdfJfmnO4Lgu68Q50RbFs9egxj0FN9+6w8
xI3iBqTO3LSEt/h4y4cEDcmWl4OZYvhm/vl55qJdvSrdmNFqyR77/wGou3hHeFTVJJlryvD/nfW+
04NFSxGQbPCoEc/RLixoCUskQ8Ol/liAQ7r4w9oPHWEVUnT9PFb9xb4xkS0qEMHrucR4Pn4kjLVN
FY/Rbc1PqZKrp4bQ19y7knIBXO6eP2AU889581GGkcHVq9nRroXre3pPbyo66DP9MNXJ7YfcA+JH
ro/NjQJJ2ZqTSKNS/pckoQag2OmxSZIA75P8XRs4D1LPapIvxvniZnL9fvakBudrqUBu2J6PCp1k
j+InQXB+pUqPtqNlFRCJvLMd9Y6/d5hC7et0nsSerReu1bOxicXc6KUHWhiaBRXgddPcoHxS96ba
8T/XRu1AxnZ4b5d3sxMEgvJ6ghgMA+MpvKxlwvAPngBpDCOVTHufjJZpneab0RfT+knLdrKIcsvI
GoXtLWvLgRFrZJG7stkIwV5oRtjE/w5E8Pn61u9I4n+FkQHLVTnROFWSRo/09+9b7rRlHhmNdHdu
gia2izgRzhXH1NDSmouUr3JYMInlXQY7OVZp52MD+G6fDcKtkuqn9YGkAJnq6hRsZo9WwLYP/V9g
ELHPwv1HtW8P23ralyGrTjvqOi7o3QaJS+0T7rhIdDhwSUk7dHI6bTupsv4xy7pEbbNyieV4sBQk
cxPeJFWsrWv5sSlwH6/WqVA7xrVY/4yhoc/6JRfD8noss3UeyVx23BcfaLUqnSAISc5WcS7T0YUO
KZ9q0DMhQ/2QHGSRE/NYy2idBs0vKxCe17HLDssIDw81xMIENnVNqC16GmpziRQ9H8tbxEb4AtaR
moBBljQW32HAc2/IJLB3grbWQMhEh0sOj9p0xROT1Q59ApWhb1xgGjuVx8a4M/IGs8b8nP3HGT+g
I6HKNmSQoTcFpJ2GEeMOOjTEwysg81K0/D3Y7WSHAWBwrHSCix6zB5MPJMTBJ5YHMkcyU9pz30mx
VpKWbZx5lTYs993Kpfevm4Zjd2eDfgzWYfu8Geq+xV9dzxI/dBxbYGt2/OLviV/8eRBxUExyTUQa
im+PogvPRq7Rq2WPNKpuw6iSrO910AR6ZLULk/G6itERr35k/6ahtXw/lYuva4vepqf30fGDxOuh
/1Dhd5QtLq7JStakhFhFdy+0iYjPHxscpbG2XqFAE6K4q6weuTKmaRYGYtpXPDbR0fSq9DaLtklw
9fUgaVIZHnawuS9mp5XYkTi2Zlc8DMDMxfy7PVBRPtlXlp1tU5dmkGvRnva2s6vEuWe6qA0rHypP
/LkCVGNb23WfnUPr8XEz6efcMf5suG+Ed11zu3WtXhHQ5p/LRq6GaFM79DJfL134XWm5rX1uO/Ma
BcP39d9ektuYd86VQvffoQwBX6gdEu9CNDo6sDZdX00EoU0o6tN2ruhG+Lce4epMjU181L2TeqXh
SmxKr5ZSTj0NIYxNlo3r52tYCNWv6WXvz+oUsT+wmhQj54pgUNDo5grXnQMamoqufTVglWXtuac+
ROotYXrZqgrTUw2VM51Ebf55qyX02mCdYRTUsZYczN8eXcowcnwUqA4sEq/uJC5lWkm/L3STrtqz
sx+dmIEUX83neN5cdF91/iWF9mryjDYsv1FdVEKZYmV6/Tin3hZbZXHiHVKihmq00+6g+nJAWNPc
m9/iSXhb4d3t4McGXHZWnczgglmvUYe1c+iM0l+HTrq5GzyqS7v4tXhflJm4bDZUB2TKlZV9minp
zP62XlUQLsex2W1X21x7iXx0a66m5WusduAZ8xkbvFbdL/vx/V6/5T439whJvxDBbzJNnKI4vASt
J5hDtdEP+T+X2Ounfzc5c/6ILsesjZyZBKKaHCWG8ijeGrvu/Bglitt08/XoeY8O1fTs9pa7hdRg
GC9wjEwsK/711xueDPNyfiwOhqFL0wYtf7qfIdm2n91KOV6/kS8SsMuPRtZHAQejtmGNBHu8+Z3/
5cc2WinTliUJbi0uSN1gDIyhDoT7eguy75jiNFshb9oODOv8e+iljrBwur27v8mikYCa9is0z6U6
UDp1GkIWHnXykWwDuS4ktvC+R/lT+h0Mu4REMmVd+mSbPdn0yyuGOBgQ47mJnD8KFYQFanFpC29v
dChyPZiUICrm3uqp7SfsStexIVz9vUQISftrC9/B9h7OjQ64xemhJSo7FuGCeGvRcyT7ThBvl049
RyzQihfbznlsiUjT5xrVsW62AcBWWHmwLMUuOSg832izMey59avNZ5vh5VxfbieeVqBKa/FYKlDl
1IcALD66IAPkG/Jk6bms6RXv4DzoLt/MihBjNJxz+SoIW3SEPc7mndylhFm4al1K2/IW1r3EbN3X
su089HunIZpuwOhrCJMgT0pTYxNS7xRE34l3UUi8yW+V/WGqRy4WyXes3w1TjgMR9XawByxpFBwH
zxkoSxL9b/MD51kaUyNj/HP1io9NJMXeeJ8yRu3Bri4UuPy2MUPXpVtxQg6UKq0Gc0SSWOO0qyQM
IHBCXSZX+83XKx/tR1PA7qoi/Nz3rcdE1uN3TzmaPW8fHOvzq0rh9o/G9pAvYgQovekAm4l0HZvU
OkmO7ppIbv7LoXzI1Bffi3wj+azGpvJRq778vJZZwu5ZNlNaluKFFkOb7aY6HS92Q7h99bkdF6Ku
NcG3k+equz8QGq4T9eWHGzhQJDhIr9o31IiSFXf6yDeWzXlt7lOCsLiHEjA5i+Vri3ikO3P68Hjb
63/ryuZsl00xDudlyi5+PwCYYrhqlPw9g6392JsSD2hdcXPnaqjpIn7qtYReJ1m0WzHHhxmRRhLr
6trzwucjbG22s1dIJqQOp2F4bx/n8s1j0J1a2qVesAW4gLYVigvGLOK3ZwsxvONOO3YWwTvFEVrp
h0Touy+sywtXKaosCVH43A9UnBW93r8XDTsqghSPyw6gkb/oMCmRWxQLtKNcKNhgyQGv5GieVyaW
mVbDLvJo7a7BbWFeI45SRpzYu13qrsNJnnSqU0uA3rdmy/6Xs0B2ZUaO0msSmNQf8c7LAAGdmw6F
hxVO6TaQwog3iaqc3x68ulVfsSANoiDcyRXCVm+JygkQl/6XfrCWtJSlGzhhsliZhqW6+wHTPOrG
0WZFMpeSV+uWtXRgP6HeYsoMcu/KTRC19jkbNTowwpJWaACj1Fd0ZGSoGLvn4jCMTm8VW7mnCUA8
0B6xkuLsjJjOh+vWkoAyq1HICjXh/GWdUABwqwm/rlFZmvhHbJsambvryW1cgeUNafN/lz7kWgDU
+uX1FnvX/XSW65BZUdLkMKC3b/4A3IZF0UgMvchfauf3srszTko+ZGPLAY5B7j3og1FMGqvefczr
FulqeD1HC5fWOsBwSgSKlBbj/DGSGaGsxPRUgOODHJyjvUToW0bPPSOrxvVQ3W8rAACu2UznnQsL
7ihnN9u9ATA+tqNpL98r8EJk5Vc94xzjAk/Hy40zt13/HWWIloGJ2L0bt3MVy/ZQOZJlydT4NEy0
DI/mPpbpr1v6cFHBtGVkZ/HZhKRy+jOFYjOvYtSY7lrVSWVsyEAJgqPkaS/e3JfG17R7yfrvBbtV
o+pmSiWCKPHxIF3GRyzj5L6rI4gzQhvMUECuN6jtw7w5QFJ2KJzIwwzgHs03Gq3QnHShlfzNP9pW
DbjP+3u5tAsbE0cQm3BoQwId9jKwvn0j7DAS03mifdwYG1bdtGJdlXJZN79yKif7N60sdmDVC9el
B0tKQ/Kq60YYzvZwwPn6GrvGe3JrTRFFThblE3iisbbqGo1B3e8IFt/ZrLTg3M6nw8WtzY3FRCHf
hC2uhoZHDIot0zzARBXZgTbO3LWq2g5g95YXgDsj0bYELCfviV3ONApMl2MjNjl3suBGwdOgr8l6
xJuGR5xl7zLEvkTL7CGKZT/vlDtMQ7undG3/Ce/gU+CtwB5yN8rj5anzvpl8j+L3127CNoNG31b+
qephvwl91g1O9o6joCkQT0iX5JG8X2/Fr3y1cHWjoom4dUumHYOsJBnzpvOKc6Frhk7SZdPQDULT
XZN7CBUCwrQRWoGvyn3OXCP2ThZkrYkJHsTpCu3WxEZe9oWR9PaWCvRNsD9I4vwvrXlRXTQej+LY
jAnttMYBE2+EWNhJ9k2QYbrvT3bEJWtG2h4nZ7sM3bmHOoornSWMBYQE1/qNBb1EALU3KOR5s+UK
qNoK2qNWX2Jyah6ClOLVAc0syr3EP76qvWmUMFmk9oRBlVq5EjhypOR2M7MHr1o8enKAL3SR2roq
OYxWdW/aJrrFWZcyEsdEOTXnn4lhRkLMp3pypCAzHOIX+am+JzY8sLbAdP/afRQmKtuf4+d6lKhh
5X5smkyNO68gcrInVDQjNyifxXTvWs6+3Srnn6Tlmx7mh4tIBnntIMLfjXpkUMDs0j7wlq4AlaZj
B7l8YruuMf9g95/b0W04H38RAdX4Ybxnx48ybsB7hhdtKrr8SOjqr291l1u+NZ99XTUcEdI7kl83
T3q2Y46lSPKkbff752PC10bG+T6N4rrAg1czM9D8AZ50CZw787ZmKGjnK/kLqb2/OH4ZxaNbfW2H
fx/xVuGtm+3rmdXNu2jtGecuInrYwbRxr8olu+7hj717VSKWJt3itwuzpI66IFTKojjgj2EhmqU1
smeLxVavhg8R3V5u2wtxFdPpWUmOQ+S2SzX0LrTKbMpqjVQLOLfvhGzgEZpttj7fhGTBg52/qLgD
kXD7qggfno3HPROCWhxAyavDFtfDhVrmg9/ZPv6ZHLOMkFqeWjGRtZxsp/IjjHGUEbuxNmvPnMnO
rSZVmle9z58LAFJV4ycdVBj5sd6MENFMXJiNcsuRycX/nXpKtRC60i1ps+6jFVC5DcED0mMzD7F9
MKARejQ8y2uDNIaOVjrAa4ELgP4n9f1YYw0GQLkadJ4zhW6AI2YmQNnC9D85Axi4lzGoGgtZfmJW
CUV9pkILv9/Rf1csqzEQrlIobyqp4sieC83uvD58Py9nO6fRsxZrxsTq3uZz9/1QA5BANi7DeZ/E
uRvmyxcirZsBNtbEgSBM5akmeLJNcerKEixQ1IKynmyyzOJRV+1T7Th5ITc2TpMp9noUx0B0ATID
tfzwT9Kh+qTTPYxJdC611Sw5ZHXYO0br1sLAhUFeG6WZZXIstNTMq1nFYL8hoXbT/AtUg2SPN8Rk
x4T2UTrU3JdItcNpRNFQgQ0+HRLbSVuNyJpNuWOzuR5YAHethwiJ3ACZzHQL78fZytR58XDPCPk8
u+9Ln5nIGJHGQXkNds5N7oMwqqpkKG0lU8kavWnJdjfRnFyNWxBocRoJ0acmnO80Mf8oj326CDbo
OsC5bzj9VoewkyJTQPgggTNbomnaQ206OHwHRkrnUM6jHHO9UAwg06nse3ku/+n2PNvfz0Ge5Wdt
X9k3Y0EKsGmdkXnnu1Lyyb6NnXb/8n0ep/vpXm/1xgG1ZLNO6NhGWRf8GajIUf4t3zu/ux5+uwMG
ZlGl6o53wlCg4xbO9Pkql1biVwzL8cvA3g8nhLfcW7zN95EhpCP1hKFXpUfjOGKuzI05y5KlSCw3
UPwLKUZhACwZhkb54f731lSi1SH3ygtDEh+Ti8bb5Dy6GNWa/SBUMINE5tGF+O0+JOE0BJv6pa4c
3taSM58aIR++iAuX+hMgF3xHaJeulfB78zn8zTE4NmuKt3KXWnZmm/Kb47ybbyxK6UMzTIBN6zGp
ZJsWn5+9Qs68upjwtgtzhTa9LP3GOdCJHvXYtaHIDflziBzMAA079J+ARSpFgo1G1Y6Ldjd7ztLX
lgT7j1sq/Fh+mjm3an7epyR+NuHy28Gzkos4LJywL4QX0rTCDzEpBU5fFcn1QURtY7Yj0ILFoTar
eqaXCRq8QMD94+SEfA4uQ78RGh9gGdVlSOvq88qpC9MZ72fCCFktCu4cxUeGfIeZXlrK89a4qwQN
1Nfy6ytVmw+YD7vPDQP83TYYONu21rKDVVkv8XeNz+aiZj++TP4xK4vD1LIO/mzF2rcGEvJi4Obu
3Oup6q2C1sdDe6/FyA7IZjG87g00VZ6ueTw/Q7U5/1zBxXbFKJ+MCsfKjXN4aPABmFWWwewqZNOL
73WTNfbwD3AJEjYw7lKHFekFK+62MvyG4u6grqdP8t6psx71u7d6OxDTVx+nOsd/hASkew1qPh6G
LxUY8Vzf2OAZ3UKaXYk1b6viiIUthWXzWjt8jgDc2Fvlcyf3dh3fB8+GeejX4tfFhead1OY4aXrv
PwHNLZztzonVLqiMJCQdVEwO4jWVNDUXZq/cIl9e0UX2+VKVVHg/65ocSXq07Cy/EiPc2MbTJHHU
qiWskyf+ZojaqqZcFt9V8wwoKmDdY/+ILxfr3reNR+s2fOhq9Azjqp+r8rby48vfVYhY1r/SnZNN
etVJyxQSwKDyohaPkEDKlKS5Ys+h4IJf7tqpIa88lRAGtKJetfvIpnT7Sc9WMKIPPiP44DccHQRJ
LmGYnnAeh2X04AU+pHDba8KNH/WUkY2M7yLlHSwrAIwSWmglAxXBLDvaT6Z46QC78sWFv08W1Z0t
MptBsk8V78FLIl19juUkXaICbeWghS5pAfxo8UHfsIjHyb7bt4TpjCotswO3tjSvm49WqAgt2lTZ
DR+vjBfv2OwwOoC+RWNnTwz1Tr5RVZ5F4M2Wr2ominUBAsNs/0tAb6WlQ+HOaUNJqxx7ENDqr/G2
9/p92pVMgxn83qPptWRQeZpMUedOA32kyGfb7jItit9242YqDNpGgZU1NroYwg3f5WduzPmBkcbz
N/zC6nl9HQe+zdbn9RymZ3X1KpGutHvH+qGaqKzfjtGhg4pyax/r22g6IT4cnsbpn8O/9YiJ3Ntl
wwVddTXzFmtYem8itq9P3VacCmVToZg+NdLCuAy5/JC7rCr5VCdHxCfBfVu3pz0OTA9uzqX5Z2DV
mw5NYaFU1icrhV+v0UbTDFaC0/ExKRtjmbqMaD5igxQyRPsakNJne1mjegoC40VPt+1Q18uzKI/j
zQf8fl0LxkeE+fNKD08cg718qLG4HyaHiaaBHYZd2yeUgG5eWxVTNNqowheyf5AknmdHU7Drpwmf
qUlyWGhzru5dMcBa9+5J2vt5fVv9onlxHs/Wpl9ntJrGob+U3BXPmHE0Sr2jFTeYv6/OxbcHcduh
r8PfuTVALZw5u2u2D6eaiYeNea7uasaj80fyjme4TnVkHjiXS4N4hvP25YtweXRAyKT6OJdeh0oh
P9yOzH+kTVC8sM1Ld82PX73FBn+DiRKTVY4d8b4t81h1VzLZZb/wbDHIn7jYz3s9YYrAGXcx0Zw3
mEgzjXtMgj32KtpcQo2bYOjQdYMt5i0/9k1+zuBQr3l1bPDCXnSNDf68uWLkCrxvdF9VE0eueJcT
Nu7wzHBtsm7cFw3BU7kYP0SS0FX3Wt29GZS9b2TYwXTzmY6yOVgJsp1WxgrpjQRiR9+DDpdSomni
5r5xlNCpgdNHMP2f6WBZB91UTTTPK5PkVNOfrv2GO+ynsfTZUqibDX1Uh/z97pYlUyXw0SLJNBff
AYj5PPy4SRY8FGyZeVXy6juui6JxJ1cDfBkmMNeQtrko6Le8XeO6koUImgcWNNAH35eFOOpLtuIE
+PrdP6/V9EhVAFNfHFXfzFRTeL8Y9eTUOWPmahm19cfBuKH8f0+SqQHNAzg49hs+Yb7NjyHiKCR/
AD0LhktG6gqRM73l/r7v/GHj8dkxpWys7AiNgyDO9iOFXTZvvVs9P2Z4pvO4DAKJDWptDShvSBHw
bYll+7ODQATgDT8TXaylYM7PFu/z4LcsUfk8/UD3M2MPuPzgfYeTL3PIe8hjZDn/JRVSjZBZ/GFW
OXRLFsipMDuOF+s8yp4jaLwDDodiASWNnFKSi8BKuI/pv9Of2Ri0P76vruWYho+UV8Z8WyxQbm/G
i1thkB6bSolFOvgkA3ys9Jud0W4zglhC307t6WmsqsJFAtyrP7Bh0jaLeB6h/di1DWsSqIjm++rp
zJ+9v4KNbaXDh4+8Hg8JXqwN+ngw319UEq/InzoU2T3UHthoOA1DOPXaYt4xLjZfw8bhKGau3XkM
hgAi6iE4oxwfgGMGMCL38lQCvidKpj/+kCxvSpx3IqCWKwn3kIA+EIAh2eD8NZ4Fs8Ua2wGcZ+jC
hZ7Lfwir/kA+UB+It05DNMZ9qnGedq4BTtfI010gMGs4cA5seqo7OSHstgC/7GQK1dS5BsdQDa7Z
y6XCFfhrITA4gfrZq8gf5WM+lCGrYXC5loIkIh3VIdh02TG6bD0lqAxTfjKR3uQgsCA72r3hkkDx
9UVJRFBiWoBXvFOS4+1xnEiNw9/9jTXGr8E49QhgItJB9ZFARMe8Y6HzfDPDyEJmC2mXeTQT78Iz
LmmiLW+G5zIJw2EIKk2zIgGQhs0nJO2bKPQ8mFdJALD+8jUvGnx+WA2da/4637/mELzt9kiCYweH
UxuwrHd+Rt7neQ08qjNfRiuPj+/pj71+6HZw7oDCDXFyk8XHOi/3zllY+kvhrn/3DizadKhl2QlL
jZA4V+fy58ER7QLd9b9MG3KPU4uH0PlrHq3XyGQNr+mGMG7ZA/ZnJ+x/BjdnKlq22v0vxUT9mQqd
HwefKtzVRCY1UQaptk7l0BFfmdOjbtZ05yNWRWnUwF93QPac0VbT0aaHggqlTUUEjc/Uh+vsCs9v
8CR9uYE7NOaiY9Rs/ehmiwppPMjXhT+PVdubzSfu1nF8nmkhJcVkQkUF+bk+f+hIncF+A09sMR7O
DNzZwEOtxfT2fbcOCl5Hfc7BN1Bs3IzYNhdW2Srk1DCR/U6aGRne+Oer6+aFsfPCUkhakIdOTjab
jNch7fdEG7qQajHkdf2s0OdkAwMubGVAfCVg8iZH6AAuZzlTImh297/GDmi/T09Rqut8Uvk6r6VV
BkVASujK+Vn2gN/QnQ+C1jNnxuLj7fVoBqrQwvhV2QDhL1umXfZ7AcC/zKv5/to4jPVs2p9rVMWg
VSR14yzrsPF5/Mj7B0b2fph21TSQL9HyXIktR4ngNoEOred/TA294nXcTr5YcY7Zj7jKB9edHJhn
XayXu7A7rOOTQjcO+Xqmm2FOpHl+Rti/FdtDag2k9ewAiTKV/1pxQrgOHtdGevuGnZKLd9CrAtOU
kQjhWo9Im5eoJsxfqNoC4wOhI5f+Z+VbvpuhRqAbgUUAZobXReuLJ6rZvouW7ef7yeoSWUQLA4H8
ycCsQMZRo0aPMNDWQdLLaH3AEQCUcB1vWmS6PbegqMELP1BfmaR3H02e+LnO+eN2KOmEZ7v3Aks4
2vLihZONar0rBhUlgYd9OeRMdLuMBtv7dmYA5gQWG/JCPHVqfvkezwrCGEc4rttzN6to+SiC87KB
92pKznbdPFc5vSQO7ufKk69vdB0dUzrEzURyYMNdvNv1MO6yM7FWHfMyrNg0jxq8w5ZtJBJFTJhM
No/SM1u9JWXTOyH/j1e96ywQ49yaB96sepS2bVazeoYoeleDjtblTbeqPv/Vqe5p8gyTs009y3qn
4Tba/YST2v4+3jS2DnVKAuEVNz70sEcxzLE2Lb+kOz5T12beXqkgT1z9mPTzuTiYmiZvf+Sj+bOa
/chfSuh70x5t7KabBAuRlX49JoHPIcaSi/wBU9mPVP/8rVjyBFHm61FLdQzJaue7+ULxqT0gJrfi
9UL71Tko14H23cJgEeEgA5urpmrlnp+Zz8Qn2k1tGm1zrSS514WyBU5lh1bc9e4gbl5Bg5UvfDSW
Uez1NXeS2YvMOVDGP1KnkuItNzKkVFLKzsiIUDiT3ksZ7Hye8TSYZd7VWPaOAk9lIlFG/IMb0w3E
eBDx7zeff9Y3pULDXPSm5k4j01h19ozj9shdj9JkUu31wC1mX7kJjGbadaN5X955YfV1j04xXhQ/
m7OOmelWMrPEjpwN5VcSloHll466NOuy/2nFSNTeYzGdkeRvigbTQJBoMQe4HCFnJk4t6myVC7n2
/fVHchqrMLGyy9CR+xd626F6+Fgsq+6iZB4twv+BxbzRwTZPhu8B4YGeBWeiFyEu5t/4MuTaPqPU
3Tqf/VlmBc1xx+i5uDXUpyp/lJ6xPRKnjJzu0IvPJE/xs7XyA+zY1uZ5yM3ZY2Yeolkzb6KGQZiQ
CJIzeWoAj6HUtd3LgtMefehyKrlm+aBoKa1SenF4WDzRDF/LLUqytHzDaxbynmkKWK1aHueOhXCv
OFNt3ADzWNkrZB90cY0Ujf/SJ6DJiIkaorEgMk4EyR3w2timZJCmpFBtPXx37IZHHHqLj1Qky8M4
A74rL2upCLo/j6wsYQrQkQkDD4PvY6AahUQrno0kuBqzKOscIzoSHivTYUn0ljWwMnkGWExgw+us
KfFTUVIeoWcFEwsaab3vW8CYL9ORH0EoFn4Z/iB8piJ76auEo8DPJpwgaxU/dCzK3lkA3bM/2wEv
zv+UNMta6CAR3oDzpG7yCi/730P5hI1JnTwfo+wy+oY/ede7//uBXAKMHABy/KHrO2eTSmw9ctCJ
8ufj7+w0g48D74+XhMeHP0ANsaUZ2HZtSLbD02ptp/XZ7jbu89AvjESFx52GWNke6cmTibYkgsmp
zViwxy7i8pKNJJsEbU5p3mRmZxCJ7Cow1TZDm34gx013ehcuDtJKSIssrxuORuRlL5cKr9181aX3
WmASb7o85+k2fGV4t2v/zjBQ1ofm5WBYT6QRD2xkgzsOiSdX1iX2Daahdry+8KntaxYghItHfHFk
7XuFAssL3hyxljtOsMR2X4VVzsNo8pB6y69jwYjxr5EtGuPspIJNzSke3LEXCyBy58KzX+I0lDW7
QibvdEwUXZvIxGXUdMaQCDvSRPvScqTyUFJn/T8aKwYcuIM8cxfQ761FNLADsME+YAyFIL2oSKQA
PrGunDxzhjjuhECDVGjSAgsiscP3bWgH2k970pZAHVhc3y+q23vOBgIUK6zipQcyzjnBT/paXEBJ
T2kkhKRt9HopFrzJh3zt/GSKHQhdqzO43p3xWklH77F+3uTbxz0B204P9sZ0aXUTDRGh3cH20HO+
EeYa6IFYd0YevCMP07hI4X31NLoivvoIfXmL5Bn9903At9BnkdCfwWMk+ffVN+mcHg4qf/KfLNab
4sNalA8uSwtuKlJw0+D0efIMGcJX38+tCZ1ofmp4y5I8RhSV9D+Vgg+NnIBaPq2Zimf1YQh4eAuZ
MEr7/77xSB+xbzerv2Vz8v9fPZVUzM343zdztCi8ir+PzPs60XYGdg8fkn7nYeink9OKPs78Ly7e
iJtCXjgfPRpf0/9s5iyshvfx0cwxB89D+Z/jTv87ktTKZjCjFuWMLslxBje154dTLnwvUx+nWJvr
5LeDUGt4TWeU/McRpvDtiNQz/x1J/B8vhdy3L8xaonTjOLOX0/cdZ8qMo1aWy4oPhqFfYGLrZ77B
OaqRDC4o+ir8S5OHnvP5O4z9bDX0Pofay4X/M0N1nAr1Ycb2KVn1JpwK/0fUeXWryjRb+Bc5hogB
b8mIOeuNw7DEnBX113/PxHefs1G3uhCapkNV9aw50U+D4f3OnTn0D33sWdwz2ELYQxehS+DWYcIX
1rQQaoGmkl/z8nsAv6alwzHNK2WA5inPZLMurCvjdzVQRVznHK665IaRDUVFYmH/DpR0UUqFJWl5
ndMCqktOLQJqCsqFqRKzM/KL4poXDHxOcblH+D28+T0wPXlQo0m+lVsW1qQgPIeYxYd+fl1d5te0
R4PMi+xR+QLGdrnvJumTR+m6Euwn9FfB0ueE3AMqt0BNMKArIZREMV5/rQkf2efJQzJQTCAsJADn
Jta+oV5QQcpYnQEmZX2hYAS8sVD6oCNmrBf8kHQVXqkujkAJkbunRmhocKbN5jsGAr4vE3chAJyd
CKqY86F2FEmQiGyzdkH+aIWrUvXSdLgXeEc7HKTMTeI9XYNOIa/pWaMD4wWqM2MMZDeJE3B63mu5
k0U3ohQgZ7Crs7Me+kWccPkzPORZcJWs3HBPwAVmDwBJ//fIVdX7f2MAfg4dFRpcXjmcugspljAZ
I7/CpUB+Tp1lmXK/HXileeBTfdVe2b3BuU4RK8iw2uC78IqvdR/SwICMQ1kDjJp+mrpkzYKEAgpO
J5+1qCl+sgelRW5t9vhArksMlKvbuGTk8eA+8zo7MeiCSGMwgogJRxH65xYe/afQud6WBAUuWxZL
eqAwOAKcw3BFZSMbrzw4N969XNn7UHX/yTbiECCZjDEJOesnHGcQxxXBPD7qlBoeNRW9SC45BIkU
BNJe/apSIZrgXIdXuH338y1PcwkK8s29Rw2MQZh9NgXXgDeiha8IqgncPAIxZPx3U0weCGSgh65A
fLoqteHoaW8GB8eYXEOzvWmY7evInBjtLzRFcNXtHKMNzCpXtzAzHLAifDAJPzrPUIwid0ws08eS
D5IGQV8Wl1nmvL6iyDiFov3725/9woTJ6rqD85EQP+RLrG8ZjkWCG+kiJF2ubk/YLMjq2KTLkhmU
3p5l1N/7WsEaoHRJytL+HW9mvdkZ5lGrd3eRwANA57I2+pqRI+bNiABNcATND0ukR5K0ZuAAHPPi
pCSmg374NnMf7z0n0Rhlr+hKpMj/BFaD9oJBQcAivDdp2uVzO2Es6uRWpLLu3estsO4wqqAb0NjD
x90/f8n8IlmzdRglMAGsLR+jxr9ZiC5Xhofw1sECOJq4VF4eqwczonavE3O3lvsJ5fJeh6hQf9PV
u69hcbx13nBlvmoPECh+uU6a4JaU43KHcCwCdBXi5si3VlgV24EIQaSVcpBsdZp/Dw3z7AIcmbnb
V4RsZWFV2jcg+EDyjCD0jtikXbp4Z9LvWTgDKGOXCNjBzQqC327m6/d6ZV3tJh70mOR4fUcgteG/
MgcbgK029EDvBcscn13zcA6JyROsP+JWk9R6Rkrp6hb6hzW0KKxHmliidau/MwjI4ze726R2L/gV
y7dOztUkx97dGYPcMQRxUKkCmvZAA5FBuR3sGME7++jDmn8lzMH7Diof+oaxBXyN1eGKnbYrRAuf
3utJGBYJ2/IKnFvA4nrizR7ouiVooxZBcN1fIemYuHalvJfQdNb53hYVs7ePJHH9G6TAudz9wSlN
zQ5gdgjoUreUDzBsSCbCGom/JQGDckTWgOmGVa1DmrRt1lWWKCWG1sO9770U2rfNM+cIHFm1px98
D0LK9apN4FXrZBfESJ5ev98622PAo3wJ2DnbQMc4qAcdiaEBjkIT9PQI4Pudnlud2EzjOwjZQ3V+
PLcPtzAFQjdcVVy0eCDmYYXavUGQsYG2pzwli6BWYpEZEhSSxUDlx6QW2xD118mII9yxi3b0Pdj5
HlVyF/nPL0/LBJ+7ld7u02TJO2EMmp5A6YH+uq8hVYPWT6vWkGSwFAgzNenR9r3qz45x8VMzzuTw
2qm94jEcfluwz9p7e7harTqrs/uCRb91hFxgnn/Vr/ZU9WD2bsvPJzxUSQPvrDprrC4IwWtz06l9
3ObGXoe0Q+FQ7zl37+fxxmC5LwR5KI2LortwkQN3LGc7uuEqeiV3dQ1juO8/vzjPuwXQxaEwiX9w
VoSz7BI8RiUIr/VDeIybZttwyCllNbTsmdEhB2/lNTSIrnhGu9BEJxQ00ZlflL2yBwQ+sDxtu8DE
xeRcIBxCcWKa9hB3vCedvRJnJNPdhqIRyatSpNsCSMTJ+cOno/sUh2T42gjL7GARtbR0YLY/Dy/X
x+osRVdWzCEOgePrDYvVZ2xs2zrfjCd4be8ZrneNA2zeZcQW4VBxKhEQldLkPqpM7otZswxlRhtS
dJJAJUoOt3nOrcIqze767zk6DNIwXaQhbM5R1d01dg2EHxpWc/WEWQnbzns6nQ66OL3VcIwMzmKK
+gBoDiRvynWT5BDMfsYCPhedDqv19PkJfOgxXBVhlYo/e/FpmZ/mpzf/4qLOHLAM7pt2LLWdpz08
f9x3S39CddV++GpuKRyZs0HJHo/Vnp7eB9bqF5NLiUraRMmw3NhE2caCYvSpbTA2kBm3SHGuFQJr
Optuh68xaT8YMQEiBBylM5jv7F6v1zk5a56rzoznigYZl+wGHU1dzfCVdWf45BC3afpwSpEn2X7X
p4Jh3T10pDmY9FCQ8ABVBKth/uiVO0eLD0kTmFGdbIFL3VgeInN5Hp6HwAQAEG2bJEAEJpw3p4hp
HqMSATYwkIn6w5gxYAqwnMDXBpQoT8ZWMphXj3CLVjoLmpYyMJmxmJt+b1jyZCDlwYKxlRPEHEwO
WtA8EKkAswfBM0DKlMxoN8rEhFr9Vl9Et3sPA350D4jTgx9hFRC6W7LACbgjRLRF4ag1nUrdbd+d
QkXN543TMhh/7g7AyEUe4AZOfavgtGAAAmPAz/RDfinhzT6/BkkGYPts82aKkliLPwIOWZxYgoQQ
GpWzzwDMQLDYEhWTxBnM7wAESFUAxPACJCOBORgKeJ7co7dAibPsUAhiMYbrU4RI6kkwEqvAVIHH
J4XWuAyeR69FxIE0FpXdR5NJheRFf6MQd65nupgywqh0RATYcOLZSBoLttpTbOWLhb5+s4TO1VE5
v6PrAjlsU02CgXkcH+2GxmZt/PRNRfxxgL4OC6CMl8WCs1Cc6aLVoiqRDqnlCOBQwzSnKapSY4qx
UCG5CP2eIV87Al4k7sMu/J7PgCvQZcOnw/PMvkAwCiRUVnI8f0CaugIOsgCExTXqIhT7BaRD0fRc
FLhviy8laeQdrl7DLKny0NFqK9QqfNJGdB3wrBD7CeCe5/TeuSrtszD/mi4kd5URPEZ4xN6bV5aB
nUes22DYUavocCkKFSHTCRwz701nxDpAgIAo1tFUSborLd2/iMs9gwkgCtpuH+ymlwvm1VreRWzZ
yddh/Gg/mptwZtcM7xmRw+s25xPytTm0aoTmoKvbOK8ezTK7seDRXGoAfnVoLXlVy3m0jl4VTQUT
+O5VunjcyB28RRIIvDfgiH42ONiv5nSz/4SEkhwgfpyz/Cu6f8uLt2wDemKbuYDA0SE+LLaAFszu
nu+WB7ter0/Q9qKINshimxijfY3AKLqH7sc1HAcekwD/NYJOwQE75xBbtK/u3d0NM2C9D03cGn20
Tr4Fozpk1xUvAc+uEwHKg3MKljMopQ/+fXDqHTv8TyuFAYSrAjYAb3We9iAUoTZzLN6vW90ciwDu
BWDDCtTKYd/IegOzJW0BU54RdHhxab3a9Fl3/xShAePwDmYtgE8MV7jm8Ood+L6MIvC2iYOnB4Ek
IPP0UW10R/WKO41YCVSMhGTzAIv1CBwCS674WQ8YI6q2XqO7ePCguHcHYG/ZdjW9HmriF7w4O2is
9/6GWZ4sX4f5yalGq4yakPmHGehoU2B6DIs/jC1Vmhos74HeadSGP40Os2knXYiR+tf5Tem1kLhv
2irluclm0+W0M0sw9rgBtrbCf5AYuHwYI5sgfkJi5QggwEUHGk3YV5iaecIdY8cHc3g/9Cotifxi
3uPqQADF9vZl7zC3UwK0F+ZF5EmgeQ5SZzhG6Ib+RFtv9X/VvIu084P5T7aZrJQ3phBJ4mDmWNSG
fMfDG6v2TriEnTIB5HcCau14bYzao9Ho6YKkbqfurPXyIENnK/hMm94L1vQ3hn+l8V8jq128d6eC
WMFoVD/ZbVhXaNesG9gjmAlH+vgN9CpBDv2/JAjFtqQr3rwl+RkwFhIMcJaskNhLpHku9nxe2zDU
TPYn59Or4qeHKTlKNaPxhrMRUysGh2SwZutarF2MWMX20c8Aq3UC35a6ep11LTo98/jXx/h0yp0N
wTD7DSv2NS4X0T8pN9Gtal0aOw+KCg9uFg8vAGrDhwe3Cz3lDqEhCkES7uiyFjN4xNok4IUlP9gH
FiPSb7xTiyju3PrL+zqTHEs/M5e1d/e/q1wWKQ0c1+6Twh7prSSxeA8HJRBcriNM6kDTaJCsgPF6
oXEWcNb0zLswcbVNJ7fOg9lTrx/QhGWZhlUX7QK/2Ky4FexIvVbrJVgxVxi5F1KUxxErP1un3QZU
WweDGP39WW63y4CvqVUDp0mcXWNkwRHWVV1KcqmypmWkf0Dnnf2zrxzGC/i8Q2bz6VyyRIsf9/Fq
bFkC4gip/8V/tuo3XI5aam+5IPUz5AznKMgzQFk2tLE8RSDJQDea1OxBc0AitlcY7bIqUFXoVxrS
cO8mX6cpGcPamtS9OHETzMdf7exdwkmgvS5N0wHU0NQInndLDonprum9Ole/HP6eD+fgaU/2c6A6
c8s2NjyWX0wJuSZtW1j+0LXHKj1gej7j3yiQuKl9YDTQKIBfxR6bKTxv1HbVVaRA1vdxJDt8Bhx+
6+M603qEZSxxMhxZ+4amwab2CdNw593gVWKeLTcQ63GLLN5sbBJZDvD296AyNcY5yG839oGoBcxM
DqHMbFD/0ITVYMihcdR0znU97xB92ec6kXu4DxntOaK2V1AMi2DfZgsNbBAuuKDN5aKED5BUNQ6/
qRVCAu/cGLW2m3OqlWMWRO2B6hucmQPpJM3tN6no52Q0sCXuGlEImgID6WAwaM4Np9nUGTqF0Qez
traz55o0N2ERWs9mc1J/ePUJ/+bzAYPunNvPY8LKrzepBmr26tZzw5s/mvy6V+OQ6JKfPGK/FCAX
qBjQjzqYnXUVjfJt7J03YMLjqlmyohlpYhudbLhD+cjgMmkOBrWN3Vtv/TTMikopB53VekUuQrAL
SAon5NMZMy+1WgwoP/MRgyczxjDLGIsbVoBdVcAY4WtJBmueejGSavTP+nbARHCra+LSQIK8BYY/
QHr5n5BY0WOAtuJtkehh0xujiouTgbO3rjF42lwpGsC/eSbnrtP41Ej5iCsoXyDfHTI/jNGTyCaa
cTyO42FsOVjpHyced8L11u1oirr2XoNCWCaO8raLePhMZbQkPDhyz8iIYfUDAo7pZ5EuchOe7aSX
9Kq8HvCs7vStxm6wGei5GSQpQWckimd7ZHfKp/BYmpJKSBbvThGxCgrixQCK82d8jw/BC15mMr2Z
HvHXIIaimcaUad3rJG7YwZfFYevgWGWBA01ejSlVjbEuQ/0Vy8pMvD9MVeC0QReeHKwezMlalpbc
Rt498z822DuVLiglAnCy1P7+Dou/l/0nMymAGGfwGB0QkRtAIe7cu3dSoRcs6LE4CqsVcyp5ZA7z
7fiGsqomUd1MSUdr01JfDt5pjHSSY0CKk6c2Z+BqKn8Nc5GoSD4zaOSGzfBoWXtleDTJ+5ba9LOp
pdo3s/SskxKd15rAc2j42pfJmXeQn2IIsQCrzBwZoPwa2i8fUtVQbji0pxRQhVTIRZsGXg26Cxky
d5SvFRt91G/1VHYPa5eyNnQAkrhJVeYwvqxZggJsLNJQyF/r5JI/TPydJ84tQ//PvM+se6xm7PMj
zhfWPlr38AP/HI/fWcEkuTsM628MdtWVr0JCEwvAXziTvwJd3cgG04V/CLNiZnfL6PmqGtDOjWbB
JdIr5NdzA+wBCQTrWVBdEuQlNixc25dK+aJfpv/1G5KwZA3pNr1cElvH5UBOtrbUm5ZrKWioMt5B
CieKAruGz0KV6lM1l6JWAS8MfQ8HSH0TW4eLzR53D914m2kvJQJA/IQeWA35k/qq7qtOrWzfzHjE
72W5nGtUNf4zxXFe7IX8EPnei8WCLHTkuO4OLtQCXyjv8R8u3Q4HEMQ4dr2qUfOl7kaO7GpsUipZ
YrzyUDTpYxdk+0kVm4rNfAf0C4dfskegeWfGlZeJb4Drd8B8vdNKwT7w+qX5SIBbNJ8CBv5sZN1r
NSAQY1yQ5uzfudWQyICjhotrQNMZ1F2VnHqIvm9W6DPj3pqkZ8qhU92T2MUBvi4QmKxr/OpXRqwa
XUxMruMeHMJCGpAaH2fsDuPOzlknbqfzM95lteLU4Xn3+3ikFVtv8TwzZ1bXG+GXdtuBB4qpcSCZ
CyogXqFthO8hh2epzqH0HVbsqVu1cqQGAvS+4DWjKalnfQjFqzfBSUJWNm/zouIhW4blV+El1e9M
0AA5Nt1PoAVZM63ytwuGuLqTNkxmAuFYz2qr6tC6bN034hfUmyqEWqWVktpGS4VGi3HC9J9zuDGw
5S/wNaCzmK0NZ4Wgllh7+JBwn/fOXRIHgBvANkR9VnivgUjjCMsWaqxqrrKmSq07kSQ9H1Tyb6DR
jsWaPIcSTfINElXf05cV6fmNEFV7/DN1iJ95OybvPTMyleCeBjm3x8T8z0qBHSELqlbqMeMwgcvV
gYBR3rnUf16CbF+5Fp+scNOfg0ZDJ8bCGK2NJSYEhtSqafJqWB+v1YfimXdyo/Hj+wv5q298b+I2
ASy0WHLyLiEhhzpc8/pkZs81jTPhj0aY9czXghrJ/HtijY+CtM2UJdN/zyQA0dbPGX/bZSL+iGvi
glYz9xMhUMgqZpnLr0IdnW73L0evgtUCHgtNDSrD2eEgLNVkHU25zbjajG+/EY4AmEub/JUV5mDR
NrrkK3CF6rfqkQdXQHa9AyYGMSYI8hBOUp7UB5e+4KrJzon60YLwCkEeEP9QC2uU1EZGff337u5g
UbcIg8D0GWgY1ShNhhmuKDy8NApFDRQ7+EWYsqDIv9Efqi06Aj5rFp4iSjSeZnYKQQs1gl+oh9Fn
YQ0BJXGMN+MHqYVEsCCCIMDy2/JkwX4ZHX4dm2EcZ/jfZ40mFfAzJD2y3dowZHrqgwyBzXMX/lg+
A6qpK8j2ijQwqE8q4AQ1Mw0gGxF/g40+qFC4sbKJyEXMxj6Smhk7ZTOVNAzTBisRFsFQfgJJojbW
DWufbPp9Npz15LxqfNYMiHqVhj1ODG6Hgwz5LYM5ZpU6D92H/fRscENlUHTJ5sNT/AVIFBXSzW/1
F59GBQUN2FM4pp7srraigA8GY8CIW/KzgJFwY4THTm6rpXgYMwqWIKbDkKhsNjFjIWaRsSk2oP/r
jpowFgu1jSvHVAQKvyro9v3+YsFuTDfxGc+K5nro0QS9Sy+bdbvB3Q2CLq2Jj8sA9lgsVta07YD7
+xt9yozdUt8t1mCuwghFqZ1gVRbpCltHW+MBpVQVTplf1PMWzIAvXzHpn53KX6atKT9jjiIex30p
ZOHEA5OWwpRgALtBENRHGOZtlN41kyg8+IsJLoiY9lu/eUuGGXzxxFSrNoGKluFiJuuOqwBUlEzU
8bQxNSjFxu/3Ve9q8aqXxF5i4vWviPeqX/yCgv2DT3gxsav4otwI3S3dQoKov57a0hgJaxSmm6YV
LlT3ZaFmptmMhqZgPMFM6pjBLS57MftkdxewKn33q3JMY1Cj0FypQug+LSp70T+4rUZn5nXkx8UE
cmSGDREmGAOmJg7CB7JAaJ/DeEw0H9vzbbfbV7dddCve399fl4tR4/mVE6NAIVN9yFrUkt22TkCw
Y/L2Jng3JzvARqVxMmwGVDd2K1zsBNO0Qb0eoK4gCvYA0QK+FYXEb6t6L/6CCHLtzD4Ma4GxYNRj
Q6OM0Sbt7mNyXBm8GMQYpjS+yaS7M60yoDEkfBokxN1aaQOKD//R+uyJVsLQ8ae4mJ4l8IAKeaNA
CASMdAVIFUlNJS2GDRp27975RTVlUxC5UlfgNo+HJJ+o72rTZPZvo63Tp4fsRbODxpGBekdRZEqD
61HwryTpRI4h80U9X5E5CFx89XMZADJhfjPlz7niR2qNuuOpBwJLTaFK269oZUrLfBhh0zHv6R2a
ougl47HGcvUHWmhFAS8aV5cyqZTqxExjtLPfnIxkR3bjdI81tyg6kxDmlP0L7nukCULjukwpqCh4
hTxhogHRwNfAYGCyOMFcj7hGZ4sSmpq8wbD+zwT7DX40LLIGmWfVrwtCaICoYuboviMI5Khp+EBI
x/3Fiw2ymwzIOIwwhU2RNaggM89DYLqwjJBI6nPzQ0AfflJLamoe35A5twYemdJPkA4h8wvme5bt
sovSmFRtVpsz1gKblweJ70p919T629TISD6FosJyq95vU0NUk8zRRDX1lrplkxTSarPcrnZzbPCZ
krz2jckY23vG6MKwSzTiTILblUTBcyCNRoobz6CohMmF0/82A6DFzim3i+03t6Nbbb7YBTQQ1/Fe
4NyxfWNtRiy1EjMskMiVNjbUKbMnRCz735hC7Uiwb19T9d8YGJ7BlRQvGF8alRjVn0r8aZQhgGp9
oGYzTyzpkK0IzhjGTkTCj6BkvzRziFhQZb9Pxf66AWiA1J22/ODa+TSq8dH7ND/k0b4J6xABhlai
ioLjPq6SXn6ZwNIFJVUK+ngfanaVByR/TDOwgZyMZuOKD4i56L37GwD6RPbECciql5Z3YDsIMYkp
CdSkt8k+vN/YHUGPlJTWW/uxIn0MWKb/jUiqrjF7hbdJ1X9H+/AVMRnXyfd6Rbf2s2nW9XxjcEVm
vQQCtgKqtuBtYzil6QX8HKXR7MkF/2U9G54sCD0BiJfqGggYALKn7IKvSzqsiwGdTcq/9a4qg82R
ADpTMTRTZbj73hTgBX1LHhRuCfosFQlmJlqzaoRlvVBHlB0hy/q30fUpVnm+J/lcAxTaOZlp9uVO
/mYjg+GJo4lui20zSeD3lN4S8hxcuKoONs/wgSVufTJfDQRWuJuQVnpv3iEdVL1zXuoDDDcvFK04
BEUcQYGmce2BEA2saFkFqsRS3yAH7NE/d18cXvRhZYJo3Ucfy6eMAZOEMDGB675FsH9wwSTAR/m5
jqljAxr5Vbd+KnA1nDJ4B6o92UlwVjKeAnDGypLXpvoA66fW4d7a8CMzhZ4IBJj4cvJAHpRvtgZT
/a2D6v3WgZaDjAZQXaDCd5MP9ACnFTENC5cVaA7+UpXzg35m04LaP9stT4jiM9RxC0PdH6oHUehV
RsODYC6sYE3A1uLSAv4s1qY8APnLi2qAlAqcbffaRB0Uuq12OrfgJPr59cDMaeOg6hm/IAZc3SLC
AO+6xbKa2O0/QAyprs9c0QhdM+K/XLWuW0/YZKhCKWWqXA/pPM+h4WXv7E5zTwC104ogQYwu7Uff
wJXuopUjDDo0BBQ5K1tKrJiYB/QKAA+qDol01+v6smnmVNovRBuHMHfeOcW7f+tbQ+hoJkcMDhCz
2O0ZXWAKPO7tSniBNQ3YUl5YtMix4aSIo48hebMiRgF8Ep53cgBSeMAefWtdFj43hZ9obmLlkS6/
ypGmx00C+AK7wJqv+GI3oeEQlYVPGZXUCcdHh9uIyJ4kOahYttGxNFEeFvYb9DU4+nyGdEfrgTIh
J8QJwFaAyE8YiJMA1u/qEnoX0M+U6Tm0WJXY1Krh1/84X1DGLZg3vSImooIiam5pwIo2jfDlbqI9
BIMYZfVn7Ul0F1ROuGuAAsHdzROOBM8NSo74Hg33M3/VT2jkwBzHwgYrAtxyaXuCt3dOGKUUnYlL
LmoZbSkgpbbhvYFHscARYULGO8Xc2GvLzSYFlXAnLiUNgGEXMRuGjnp+zlBYO0S7flWp9SKaOzc3
0RBVAgDfqE6xRIpyrXx3nK4HS1pkzKMibHV2QCqKgZzcgtvBTqO76+BfxqxSeGGMejpn1jdIhS/h
VONac95ZgCKmOEf7nRyZ8nCjO5cAlxiWqTgXvRmaTpTxEiTYGqwRwqxxiMBlMKiUa1bn7V4xbrgS
0JMGkwo4AWyTimfENzRQTwz80AZhxcJ7fKLIUFg6yAkR1oH2AlVinI8Nc8y1dkGr9y6h315pAcLe
xWOGHqPgztqv3sF9xNcG+dBBpYnulLPpMQU3sPwG5TZq35EVsfLrPXrnDmI1jWdwb8g6OTYeIbBH
tLOyVc3ONgZkL76o3hdKvEsbY61ZGKYEynKtTVtOA9KIHRx9av4aIszHosOFRc2U8LGG/BOggFPP
CCtLmlQrFxXiPYsYxN+YwAiLbrlPNB8omUphZVQJzx3MzAbEpVTCN0auDIqP+M11mBj+C9kjW+bi
e2OGcBhN0j2JMzeYTVmFbBJjQYfnHUL9wVo41CNMgS9oZndUFfASjCiYJhkOSe8OquMtRA/oLtg1
dHAojxzlElYfEBcCAxqEZCp9vOEMezTvaZY9UISnnbg7Z8VsGhCNq9grC8rCMvOrJIHetbxvcndk
NEBFgmSSTI4nejoYXkiF0K7I4/ZfjFEVGgi63JDYomcUbj0qyN+sWLFVLiPZL+hyCyolnyJPxs6z
IVsPbgvGQAtSO2WsaDi+RTMYf0qtEyiwHItl9EME4ggfQR2XW0rmnmxBn/xYzDczJMAD6k2hngrK
2RXaJaUnsAWghLABFjt9CnwcekiarjHWnMKSFc04GVSa2FiTpPZAdjBMuD9G+PThA/NpcLDPv8O7
z/Js/eYgOd8qYkL1qwAPL3Z+cgMgOLImKBWB89lkLN+tOwuj0al1rp1698ahlw6MEdruiytieM8A
dq3etZMbQf01KsXVEcDBqw0dXG7xnM6GaFQ1lYF+rW3BakDDh1z0nqR35uyQCMIQG+w2MV8OvLSt
i/9pzvD3iQJ2rqLyimEfwEGXLaVZmfgKPZOJhMmG/2UOAZWNHu13vyiCHo+bRd6UJjw8GORWZvAZ
MtK4Zn2LaYJaA9RdJvP1m883isDszv7PJvOqoiQIymvKVnCWBJ1+cahAjGJ1CVwi3HwWC4h+ABVl
upfDSpp5FjP52UeybDaZvfSLy96bBpMq5KpMGvnPAPGNolrBZcVUtiK//7YymPeZ7zURPtqaELOI
BsFcBUmgA8LxIqsLcCZRlnPXwm7YtUVM8oAVXDFmRZLBzPyi7yoEYxbDMGc1NIsZtDd5UilM1IJX
ZPtxdFK/RAqqC5JdeifQq01LGr9NQRf40VxIxehm2BP/uWFkIv03QzOrqYwYL3WYg3EV4QCSLwjF
AMFjHU12AbxjCtXe+pstsSdSLbBNtJfExDg21soPiEO0i/qEO8nZwdOKpYkVmt0ELmHxC7ySbHcm
MM1xWYTB/FHBdyuNSQpqyT9UL9G+JX+hfkt1YjMmIfO7SXvZYnj+9prq6t5ww+vLhT5QGOw5RWi1
BxQCvMpshzHVZU4GvZnlgb0xolXrVk2uKPyZTeihWFflvPqFjDo1h5+xjwkMWdK0M2aSxGoEnMQh
VTiE8phS0YLkZIpvQzClGv7P9VXs/hfHkEMqg0vF0x0vMGzpekiLaxZJTiB3nDr6xfV/iLQq/FCK
VitSLjcTUz8s0gB0dDoz7UYVpLLrLFo3Uej7F/tB44/KxKjtV7kLuhN6skrApWnpKz/cQJmrClHF
6DtdUWH4/6XD3sGA41IvfdUHQDDgLToVBMoUQMtpRS7jV1P4zH0sGJVIrRrslVl7mrUHGqBOiRXJ
w+q0wr7inhM8IcUuk7omaQ16KRLcIea7OigCmwUXjgeEzSkt9wi5aHJyAEFCOo1tB+HDASjX2yVF
8QKbFtwyRDiJKdXJBgRJN68uEzIiSkrskPWB+8Ea2UdmHJZVBbROm+N9gUzRcraoE3mclSSlN8nW
lsufjk2+xhiDOaG8Zn/SPKSEPaQsHIbsGApKugTJdUdlQt3Yow8ytP2J83E6grEzaW1ZZ01HUOiH
Sc8kFcGMbswIyITWPn8mtkeBJY4EB0triyQgAKw48R5zG9fnDGx9Fh2Y9bkdHoCDzi5b90IatHZC
UrTErKCA1w4KVYItBOIAaLIocGpI8hG+eWy7d9iF4JNIbMnO+TMwrQvFgTBAufUbfxvcEP6BEoj4
iACvaFlxf0CiQwwEhN9ejLU3LD0KfntD6GRDULHuSlAAuPbtKS3b08oW/G6sJFisdBe8PpOvibMN
wNPbwfJWcW5hayHbDesVo0rtCr3D8EDf0Lx7hvl+C7E+Sh78hmRKohywJNPAVjtnoeDLImdbToJN
kDIPM+K3V8IMg3lyr4iGYjzZgxNLIQ9ngvMA2QyhMDa8Dvfmg2xmbkk8jCkuWYeZ7/2ElRmS0H1w
JBRLsTQFwsm+p2By3YlvUiBsa1a+TgD3ePILhkoElzR/MBNjAkK5RmxaMESIUrgTxxrRIv7fgIKC
189ZCs1ZitOMJxYijoDkHdic0O0N1IfRuyD2o4PBMMgqThXMsUZj1AwAqUBxGD76Zr0af2EpW6Fw
jKmj7k46QGhiCWFVUAGf6b3xC5gkBGz2PCfnyRl0AXnkyGMe6/eo7AtqkTg54NQ1M7is3xsyR07r
dPlcXsf5FkTm7F0KSB50AdLWK53bHMGSXCdpz0jnyNW2qxIR6heeE3TokGHYu/kFudMxKdXVTvER
nLEYN/YX8CDQKNuqz/wbQSULsliMxvgUlt3UJ6Lp3IhuJhHorPq3u1tY9d3oEs/8FCZBNNlQDXjF
BegDX1DqsiKE8OsEc8jZR3n/i1YJmb39N4ENQnRRpZNG97oRkF3P34wanB7cqme4C7b+ppELjSjt
F+DP3aL150FnfkfPxnIKhLjJUT662wJ0486JmD3AkHlxmYC/MdGvIsnSuVnOC4cPjpqH93zZzhUE
zIR0xcT+1DcwZmAJknWP+8GIm3gHMub5DaQLcPhwF1lHJm1xwqd9il6GbcD8DJFmUF5dkUhAfhaW
InQm4FNGjg/HZPFChPXuPADig4WrwHVsbYMPHOus4o2OdGo4DZ3RxycprvE2IzPex09ic5CeNMst
o1PAqCHPYkTFBkk71zEDrLzD4gOfLUG8d61SdS8p95AzGN4jb78vnomcMHMqVApFN0WVZOfeSFXa
kb/i5VPGSgdOd77cbcGrt0mUqcycBHzao1V+Bxd+CCVVkBKzI6Xk4j2K8N3Y5P8+tj7MEDesecaR
p3uGMKFAT85dAwQvS2d3yyzCawm4QYJ4EiwCT5Q3gtcFucPgW0ILBKEdElwlw3QvO28yglobUkRA
hZwpnX3+4zinK9TbLn8+AegDcL5DptB5SrnOztF+Cfvxn8JLBFOJygpei69Fzh+dEsIG9DngMiOI
GJZQIQuhEzziqln4sdG2A/8UQPbadwFFFw9otHa9tBBfKiikxNVD511u3IlFHjvPUjMhklhq5orR
u1LbVRD6LL38J8yzoGtLo9mz9S03KufwU/DfL58yf9DKYTxnvY3bQFYHHsLF/aotRBeUebaP6aYU
faBgTaP3sVEojaDUSKHISr0+pPglJloWeRPnQF2w1lsrQdRA6Bnk384vWxI3Rm2H2vkuIAODzqvA
Re389OlC9Mw3PIqWx3k5Xs5Az0kigqecvidmy5s8vB58A6YQxm9wACTOsQ4ycykkjP2QjkHfCG0d
RP1miFg8R6qIajcopkUyschFDrYwlyZRvuR+/vYsux88OAfPU7ggwSPxWyTJkT5CXRlp3tQ2Fk+8
Lni2yFsD186InB3mBB6DoQP51m/9njh36Ev33uftlOE3+MvzP0rnONgGnc4+sbzwcL63ANI4DpDD
NkVEShJbBbK99o5Rir7EyDKOe/5Ote8rEJaRClbGt867iD4jA/3I6UFcmY+UAZUifn3eIBPpfcvB
Ea8TINKTJFBCSwEHgBHNJXuKeffqnx4kgSEDBgmhk1TgwfI36BBCg4MSwsOpIB9GgOHlJiwNZHLN
FqvlJQhcRJFxJQUH1lq4QqzamUPRd1P/bLULiH1fohI39R3eINNAWuUQP2b+JytSHtvqHXLwKrBK
8hco5MwvEucDmYPjdZvcwTaZ/mbvf47hd+teIeiGKfHoU9WPE/xWrpRsSrI4mauJMuRIbPO4KyeW
zwuR0SUtDwrds/LbGC5MErWYkAFWBUii1y+9tAEfIT2OPDXGEQj5zkWbJnRmVkGjLIHBDTrpF5jb
lilmznuHW8UtPsOs+1TSGWF21TDYVQj4qh4uIAVLp2VManCuB8cChQhSbvxCSh12D9KywA+YErB4
rR4IQS2tPyoRWdUc13MnmVBcbQjpsM8FyQ0WVMpuBUo1fwYf9k0swtYf2Rxw1DE2o/n4xzluT0aH
JI/mhF3J13cpmXBn1r0qdhm8HIEHBlP4CShV2kWtonnY2Ubfmj+nCUyzppcAifzbLI8VhxOiyM1r
OuWCxCyPA8RiGyueH4edKVyRfKYq1Mv4WO8VEsr7o0SV+QO/4iJUZFoLjjm/pzUvDzCNAzVfUkqU
vm+VgMtEZYwiXahH6hOITvdcdqtkcwJz6r5X1RivL0i7xt09kS/nvPuoIm4rcKKqWkp4228b2nd4
VWgNVcyB1WtlIHJYaFIQOhEkeubd5QdoIv7OdMc/Iyoxn8H584ShC4IV1Sun+9qfqTXnmFC0lCCw
I/53KtpfWrGyMJ6dYhHt37qVtAyqFYvj7M2AZbLcTUjm1KugfnVsQ+1i7ruPclTNDQrk+1jx7jg4
EYRP+o9kaF3r5S1mG3d9s2mauOOPIfp2hUJjVuxvk9Ys1zSS9g5PquQkxdiUKlencByBTH9dJ+ln
cMr3rE1ne29XHx3rAxpmPy/fh4VzzzgMkP94bjrmrrvJj55G6/CMqt/4emsmzw+0C+2L0TywvlLp
plTLltzfpJnDwHnVCrnm/tbe8u0zaR2srvkcG6XhudQ/vcYPQvbHeilpHq/rGZePCnRuULKWzzPT
d/NEzlQNF+5JNHc7h3G7nA+PVzGCs4SeH94e0fNYKySdDRdKLBu1LBIGt7XHJXxSCwRmrdh81Sqz
YL9rUJzTo9PIlVdHZCwZAOAuuMZ3I9xVQ6SeZ2uoyFB0/Zy95BJUP/HVCGf51p6YV7Fe2Etom1x+
FqAQFUIFr2SRyRgiqkah9g//DY3IQ/oo74Mc70OY0mlGjPjQsAP1A3YJMzWxaUh0MEHQWXx4kALe
2gdWA6C3IU74QMqLMi7UjUTzERh4MIc65DeQGVKWzat2u7vovX4hPPn6kD4ROeKss8AiPIbhNSRh
3C5CNwAHFAPMvbkvdjjlE8nCl1SaiBxylc8u1CBw2+1W1XL3SyleotTCASS+joeoXPjlk/h2rQjC
bdZ5zredD0RZaI4QOv+uUkXRy2uwg6/ee7kBkR4x82PJdI+4OzT4CUEE0tpMZEw733pp8d36JQjY
mpd+4Y9JEmFPJt3N/3g6r+5U1XYN/yLHsJdTuigq9nji0EwjdgQV8Nfv69b17UV0ZiXGAm95yl3Y
Ulj/jOKfAkDeq9XeW0nidGgDH417YiJPldABOQ0br0GpE55xJc9G7KIFy+QecuLPDUmo6DWplSnH
5Tesq9vzy3vzIHC6UsL/qbTH5WSUgm7yUIfm7Jzem0M2phbyLxscksGrLll6LgJqJMkSsaj+OqDg
OwH7Eza6SFiFjVE+TAfJ9jo59lt9cPkIEOI61KVZuwO/A3GQ2rmOLfHPgWW2hYfgenifFlb8h9jM
eirh0346ZORMCRrriDm/7Dt9y2A9fNul8T5soUCLQWWYrRqLfa/Rb7iZlfYPlAmpYEId6aH8NLpN
X2O0HZxDn2FPsB/zqAyLlWnUHBY4ZjklxMmJNnITA2LMGl8QoruPyanHyn3uYIXHqjCi+Rr/O15N
OnOHMhCAQfHqs2IVFGyA7LLGlJNdCRri/uofH9M8OZp8l957D/wEMxdrv5QGOx4a/eLFQMoRL2+y
iyaoxFTMU/ovhqZ0IB5au1cG3p5VZg0NnZrbh7zfY9i2OSOV0qzS/MMvttPZ7tukYNm4xDhs7RiZ
jYZ9univd8U43f+epcEdJaIy0qwQ8R16ZEiBHk/jdFDkSMSk01qne8N65DZ55ZnR/Lius7pe/1W4
PqgvMWVejfnjgR9dF6XxKzMLh+pqQK+R9lHnuGGR4TWyKOQd7wsCYdQJBwfUqZiXBxm+MbwvbxP3
9GYh9ajKlEn5hnhJltsxqd7wmpQtqDZWd4cVC+bvO7yZGIjPiDkZjNDdVsnPJeSNr26IWmFbZ5fL
DjSxftZ/jC9Tu9pF/mhAlHCKZ3HdLR2D5jM85f6zZTde8/Xht1LBy4kqSGN4e1pxvVspfu+XbXaH
nJpPWy/nQUe31qtWe7WyQVxOCILIHXiHHiH9yT8xopqF+2S0zeJJrfcEb0t4QR36wujSTX18Ga98
6Wf00XtpkAbXIff4bvBtNrutECGjSrxoLe6rYpZMHkPiRCK8ZNjqYc4H8XN4ChP212HK86Rua0vB
ANBfA0VYRrBPrJcF8ZDoJR4SzPLq5V11p98wNvknTIZobIfJ5OI36Yv5nS1i5KvnqrQAZhOUAQ+U
gy+MZthiplGoPP/QpKWafeNVeJ1ehhbvM8AqAwE0ZHX18jVeXL8kiLz7mEzzXgVEKAfAcIY6CFrw
wCO+IOM8YQBk1mfrg4+ubYq4LcHflQjilzCBr+Tn/eDic5dPnmFl+gxzjKfXc2IBrCSOxuHoM0+z
cTZ+QyKfPhD9Lqw9lzg2mGxgEd5TAoAXAcODo6D+g2J1Dc/uEWFM/GTIG4Q0EPzF8Yc6TGkPC7vr
j3AIVNTz6S2hI5/8i/9VN7oBmkH29N1jXavSKGOo3hBslIRbNUdYQe4ZjynNbgS2xsIiChccpwAI
3v1aGjKPGLd8UWan7OZTMtx71A5pmauhTOjVFco3R1FIOFwhm0WrgF0tNOzZ/At7/4TAEd41Zf3T
9zldoqovgp2QvkJQq/jPlv2BIgkJGjvbYrCtGFv1AcVUBgkE0xjIEfg4RAWEeQuAHaliQrIJPZcu
F2gbEM4vc/QhVZEbUwUStQndPO4P5gu1Bu79lrlGWRpiW47W0xn7ClypMV22WY/5ho0JtcHzrYsU
I7ODRJr7bmV7gUgNVx1KGPMBYe/Ve7vm5bc8nvSwc/O4V5LLAsqTwImB7IZTwgktZSemBYN6Ozws
YJHkkkywhB9dqVE4HQC4J5de2J1OIwB5UJZUGZCU3tW2N4JImecMsszOdt+Xf3ySt7JkKhgvAeYZ
fOnZIsor9vcxF6bHLWRFKWaEiZ0FHjax19mqi1TMHnSXqGTA+ebB6YylJ51dQlJrJkWj10I3GozJ
p58kbclidqadrLmdBrWerOCiX+QFmYHkhMlQ8/s7HTOWsWrTzGat7X1VAzy1Yv7vdN9ZaC5pNgkQ
B7mFEkQIo/hzI04msQcF5DPTawCweFvmc3aikQW2jqtOh5tS+Uqc5fpqDpWS+pz1BcAxEiiwC2em
Yzf6bXGtiYzD6qSAJ0Z8bEQo/VixHdtPFtLYrk/uVjG8W3eMrGruk9ZkbvZzX3SuHDOT4nO87FJY
djJLnMrcLizBM8E6P2iqj0Wht8cUNwG6AckE+CYao4CMSGJDtgEIOZyOx2PRmUc1925RHDr1WwGW
HbmJgg74bMxDYQz/IkjiJHZzcpxny2hT/T1uysvzpvmbzOPN+jfZPDavzXseec/u0YsSM+tGPRTS
vbaHWvqu6V1JrMJ0eIGiBz2S95r1C+pqMNT0P2K8kduI9QZ7jWLHh8UGhlcHSHQx564ucg+fHwg7
KHAv2xWjF0qIyU78CHJ0MIbtshHnxouokS/A5aTqZNm52UYWwy9Dzqtuj/7RbzzPFLuiQy++Nvvr
lxO1MGdqwQEpMRNyjBm9B10lvmcWIQxM1zPSfb7j7i/8AHWFptUh5K0Ag0LrC2Ksaw0wlK9/CIVk
xh//FQY0YhrVvj/w+4MfERlhn1FVNYT77LsjAUKRzeRr9DPwb5OU2fj5Shg+VDcW7UU6ec/es7NN
wSRIhxOTFSs8WKXuHsba4OfnbCzAzyMdNXsH9baRDqsRoltGZ1fHyW/v/GVGr6D5AuASHKT+1XsW
PPIj3iG8tLhmPOy/9wplDo6kiJTPLrgSUPht42ex4GV+Ryrhg6jfRdaHkOXaP4PnpZ8Qkn++qi9z
zUNAmVIU73h1nBioKibmmYtLIF6zKm19nQAEkB1gc9Qx6xdzc4Hz2THfLMtt69G2rsmBImoBjKxq
tYncqb/W/At/DxaJRABNRqaabLMCwqw16hdw76igo2SOeyLihYl1pbv6+eZFJIOi6dN8fL6prNEz
oUjbwsXnaeZ/b8TMCuMJSRxGsiimLLLcd9ySe/lXct921Sk71OfsG7T4FrT4lnscRIN7Xwd/ph/c
us/+vdvyW/56WWOAo6cFE/Lo6STOcLmyGMdzGDEaE6HHtWMkDPqDfn/xMPqjk8lZNX58kiE7m7xc
MWZPTnNxcWITIq+HgszRAJ7zRIWFiiws2n9rtHGO5r3Xsh4NviF2B6xD/6FHJZnX1AHjA6YkLMeF
PhKFF+dXfGoq8wDfIxyy9nbkvLbSCKBrNo4svvaGOx7ZgwEkZxiphZe4jHjm0p1yTI+ZVe09do8d
s+GIeYBRX9wmJwt+qhn7oowWhuchUlIfC8HfgqRo/PFRJ4PFyB27Y/GexiVztJldP4+uexlE1f8+
IG013jKBNaeNmoaRMuo6vsZeya80udscvdoc+1YnHlfsypyhYcWDlFOu097w0eQe0G6gvLLEYuPW
bfjx5tZ9/52mpfA0LQNlYq3ZR/Y1YnkAs22VYI7lk+Tvmdp0JC6EsXi8+vX6OL/gWGUc6Cztkbri
Z2qC8PsrYXl4nkdgoUJsgVsoXFkv/EK6pVi+7+snzRqKHL+0IH7Lv9GmtOIBndhsT87z4/zyNI/z
87wRNoeNsBUe65feCaEq6CC0m6LpvrCR28Kp5faXre3GJD+br7PJfYuPV4wuf6/fU2a9ftvIGbVX
ybK5Ws/2KBLdkIid1NDrQSrbyHzgl/groXELQrKfnCo2+k5vkmy3FfIGSmU/mrcK76ViOOEM1TAe
mDglTwIwnZbkYtlD726ngeDWgQ2ncMgQ6MVQOT9uMaCgXB6P6AOTHdclqcgcrSZGNZLUAOEI4nZt
d436Ra/WLTBKMuvhOkTLfPDGHPAQRlYlpqiMU9lxLhwYkCg7Z7YwfkHNXkF5LKJZc1wdE2j+e0/e
Q6s22aOGsw72uGafNg0UDRFr/BdPH1O8y0ZAbkM16giJ7SF4ENSuC3BveN6Ovx+q6qOXsEyAYwLZ
dEChKGzGoa0HshBdbNQiyn7QDM+g31L/1qOwaCLj3VsPSqM4SILDsoMQGtHcHbGAn3KCZVgRWe+/
DjObeKw8uKLT/XL3P2/Qbgn71wNPE1IH9+q/yZCMymQ+v9m1YTM49oswOZsXKm97K+bqlY9+BAmB
J4K3sXwt0aV6LPFHa0EXJ+RF0QCkEp2lwkCr9Px024nzYIHj8XRPP9J2OVsPj0GEcLof64bo+5zm
JUu7YKJfqloZ9FCJkJO2CEBucEBuaiHaYIBqcxCggvW+obyN5EdhddwfVLqhYpG/WftRB1IAm4R7
pON13Bw3xfI815yYF8tbYun/EmIE/9Q/9aUPgvMsLeDRTqQMlRprsE2pN9u0SQDJI+xDqzHx1t7L
P/RffvS39t7uvtucNCeaHuuJllMahPf+dX5lmuiHTfhJ/Uv/xVzs5v6bvZHkDs8nRviHhyrJlKcr
nLMAmsTjQmDcKONcp5D/mExjXWKsr5DSxVxpLprcMhplIEKpBXH2WCY2Wdu8wRbU2Vq7L9RQVdjS
vVwA9aTJ9LnBFI8EWea4o9O4BmZXVEFhJVQfh1k1nO50DnQG4GyguAIO7+Q+vJ2L/oWYbZxZZglr
G2kZZ5jFJ0ith51aKQvRy47GIunr/1p0OxX/f3OAt/u7yBxs/Nyy06GN991i6CvWkePsU6Qzf5Dg
Ow+uA7qW10FhvQn/KggVMBx7qON/DjayoBQ+5s2lGrL0U2uEWgT1Xtt58K6+76lJqKdDH4P+vj5K
/2ywDWorLBy9yYW7g+4WwsYBRgCpTU2z7cFY0YpxcwcoAGorREE840BSLEk/puqEoS6AClnscrab
f8d/x3/tPyoQ55HAMoJoC7h98LJBA9PQRp8S2ij93K6j4w+eZkB/s02B5Ct2aXWzs4z+pSCnxRJO
4DnHfb0UQMzlcVpbpviRPfplVEbrbe5Q49RycaiiltpY7sfpXLNEc6T6B7/Tjftlv+yLhY8UVgv7
yP2mhErEJl/uB4hhUUjttyYvRwpibXNta9d9Lhq0Wt2nBzm/m3p3rwE9TQcPAgn6AmTwQK1Of6Ab
VtXInN0XT69ERz7FEvPW6yArhg0AeNXCx8y7D9oVsRoJ1rTd7/GdvaKQFvPbGLvuaTIVrPAlqAoW
iIiEAKOag2WJ+c2F319H8Qfef6LhS0WCKltEpxCAIkg2AP+sd0LF7XuU+lKQ74K/CWMuUPZlIIor
yzAABXE7c7Af4j6RLJDfMde+EYOGklIBwmlGr8bwN3BX8H6j5U4UdN20PsFRGRWHklt3clQdKnbk
NZ2KjZ5Fv0GM/zDr/YdZdCXOUPvQOr+DDncoUxwTkZrW3RsQhXsAY4MJfgtPUGwOocg1wjB1SOfF
6xY7XLk4vHIBUIUqE55IgLvmnDoLGBmcxRyB8r5NLHGJtOdR87DXJJI4kiNC0prWuneMEHVo25H4
SY11G0/Dj+yd1PDYD0BP6CeYfLgSeaMxw+O+N/3/evZwEudm67dVhHSa7rmLROQVR0ddUiCebvTv
IJXzLwlfcPfXVEB/fScMjWidafilI+XGGJF94PuGKqXK6D75EqovOvNPqH91UrIUBHb5syJ+r039
c20e4K3zT+1AYji0QGEq0Z4n0hNLXzchc072UKUuenCgWldimHyJRNQD0JxyKwtRyHLgyKKPMRiA
8lK0kJ+sOGXi69DS79LcQ6BmoBcQN7bVUysdgxfg4V9Oi+DBomhJwxki8nJOiPBw5gg7bGmpsytV
wISLE5UF9OElF/WpsKVwbe7k0ydoNSLD0o6ncELUxngUA1C8qyPgEzoU/K1oPYoAxL2i0svVhubt
akCrYAPsGmEoqQWIyPyyEgY7PY5H/8weITWk9oezzR775qo1uXZUHR1kkMKo/53D2AL8J5HY6tLn
6kq/QukogHHwVzFQksRVVqvtXwO8YdaduvPalFylAPmm7swGR0JyHchdqMYk5UDRU6Um+RV2UB6m
N/kVfziOsBVnZONXyNnTz7W0FKgUwmbVH2gkElcYlS49T8IdCYboSD3AzF8FEamJoCdiE0ZIHktP
L3jfaSzuOdRNyLcNozdX3gdsKuwpZ1WtSwJuCiE++5rIoG+je/swND+sbgEUhSEFDNrFawcazv/o
w6p46Zoy2jh0jXQT040uesQQuocNOiNOaauCTKErDlYsGWqCp0z2A8Dum8miI6kOc7cjyZRf8W48
BrMWnoeqtOio4U6WfSoz8bDYgYpj7H7LQzVPHC00VD+lUZHlICZ6onmVc5z4BI7GdZMBw1rCwBNc
OgJOzUrInn8G7XgaC0K+521o4dPSV6UoJ0am1kPh2VPKexkVpu/BBx3qw4oVDjmMOtnBbjxAjGg2
QVXypIioGQg0gF+B4Ecswk5nN9bQWbqjq1ailkVBK2kb/F06ywA7IgVEbQ07djT65eXCih4cJ7zQ
5Lb7zjtgKeBUFGhRcBQ3V9P6S3f/lhChxx8o3OS+ltU7MUXdEppKEUdullDbarK2QF/qinKPtCTC
ZhNStfk/ahZfqi6Va6MnARlGh7Ro8MXh5kXGDHODj6BUYZVJigtHocl+9ET1enwcxPOY8HBNSFcf
tgK6Xq2goryjEZvP5ffAznVCk2v0HufhuZecQQ7SIRsiXHtHLwYr4mmEQd97XIya04JHvaAp01E9
6quKdtXRRDTguD1zrKeNcWO8nzXGj94hOATxtoYlLaSIdvc0Qz5rIurhe/ve3neVLRYq4Sm8Di/c
sHNjIF0o4cdioY2FNG+dINgXg9eoPXfScXNen+P6zfGYPjEPa2HoJtS/mGvirmGdwYGPrCF0OybL
HwgRmnck1p0BdDyuxy24zVimPoc4ml8eohbf7yTR9nogLSb95oZgAYTSGx63TeJBKX+Ntbh+VW0U
Qn8HGh9H1tw7sEc8ISadnxVTi+6VeSb5QL2ty4fsoBn2JZozpRBEO5juos51bxr9ARk+FYXZ0X4F
VCdmvj/z7Z9R3VhIi0Gbu6ShtIApWOSBDBGJi12BMHZ+9hZlrU+16OpKK4knmG1mPz8LaSuRaFIO
Ubya288+gCiy845fefbXqVdGB6z3nK4JhW+W/o7Ce2GEJUvKYE9Pqq8KmFrwM76asxBRkQMWhlTR
SdwHacPaxNhUfUHyWvfFGYhmBqWDJzFnfIxNwqA+4nRExUZ1G9Jn9wE8mvx+lFKvWQ9VuxFa8YTH
WXgk72gkhg2ELxqsh9HggCGDf++fuhW/4VZ8NPG7FRfMo4vpmtAtqwrfxUATq9MWKMM92VVvXcau
9e3WAoEa65PysOJW3EP3+lcf1oedgHw/OPUP/erTOPTrk9JMFV8N/3Mv9ka1QW1QHiEMzZR9U9ol
PTEBAgzaVuKNQCDHW011xhN6AaKY74NfiTAeuvgK00ulLudUf68AMlNLb/aJfl3mkDGZi1rIXW66
L//lL9zOqhPo0HuhtRB8M5ZWEM2JNRYDe1OAlTRiL7065W4jzKw+dUpFFSVWwP59b1XwHgK7iC71
1aPTGcPSOSLhbvNouz7NRvj2PAKdJZ2bfFyDTWhDKmEFen1ym6eTfY6Cd4gQWfc01TBTbVFDTHWf
yw8Vw0/F7ObMHubGNzcbhL/0ISUdqJuGVcnVpU27kXf5x43Gr3EZldFvewwq8L9wprFr/EtKZL+J
9J7Gy30hrvac0IlkJXMqsyREle4je3bjz3AuoKr6FRADeWCXueXo+OU24vrLxzy3yxT/CqtOJKsX
qBHPNszErwTZ8BUiyabn4rY3ax8RMumNfedLTDVbSytQSTsz0O716DWpvsU5pCyHU9Jnd0HNlpyK
K0yY440V/w0k25eM0Tnb8Bd/KqRdkc6idsAzSuBPzy+1OFXNX4OqBfJ9Q6HAS//p+wrvXp+iQGox
GTw4kkGJThiuLubt3/3f0ata2VSfJfI2t9FllAyooKbTslX6U91SJ/N7fvaQNMyEwrxK8/rYdefN
k0vBUZcl4/7SPXWpoDXchnuHldgZFM6FlKBg8ulqMflS3h2Xjpk5wMWST1ZFLDUd7c0NV4olRkmr
BP5SZmdGRowbMM9Zo+UBruCjGglZ0lYNWo+WnqGvy3tDfA6BNzMd3pwyDsu0F5yzvafyCHrOuvr6
KfLxnzdfdFFZg/63frnKxAfXey9ffT+XTiIWM2bJL/lcQnJ0PUJNwb8JuyIBoNnroSE9a5gzFsur
P2NB5LffMA6l7GWgPkAgZo3EYEQC0oGC7rc3IGuBr2otqBc3tfNlahOaItOjdLEZqsuIMAYltPm/
v043PFOcCbUfX4w5v6Fk3zG2Snwo3bPlaAORRNJUnUXL+vMo47A1l1Wx5bOqnUmSyqpJ/OdfUCT/
KFypzK9DzczW8Nh9/V7+wApiAhI+ods41VCp7t3mj8wOsH3prSuIfDmSCC1MCYp93/BHTeT7ZHOF
sWwG/+hxcP/vtD0tyJXN4kLQUEJKsjpW6lxC4PAYRnbh4brmZshOou5uN8ftQRvpydS7bJUdl6aS
BVeafeZRV4GzQemD0Zw93M/HY8IC/OEooQ3fHHS47wCDX7Mp7QHE32LuYvPkSA3yGmosIE/IzG56
Gr6SytTM0G1N9qnZ8Z3ZL+Y3RU4OGmrLYqllqvxbgM5mBNZcLZk4/NbMaB4nxrkwGkEj2Pd1a3KU
a1Y2amfL96DcvXoPP9kbOGGA4Pv8X7n7+FS8vk+l+yqlzthshPdo/OoMSkH06MctEEGLdFmu/L2p
seAiVwL06PAkTYHCTyS8rP2cw4k0jSKFFJ8R8FWcoMusY4Uev7J3KYGLk69YFvYZUa46zgTRRCeK
bb9aDxBJ+Y7o/mTXehJfkRZFhXCGQJJRBvd1GNHVCPFaWz5/2XNGrcF4vJ2i6ULBEpZvS3obxLPG
Fk4w/2D1wD3NRjoISdpDvqRDCYOCSo5qRMn+pTsFYlJLh/VimS5TetRBr4bifdo/Dmr+C3pPV6uJ
LoBaoDGbyRWvuyvFQr77q1Ay/J70yiAj/WHfrI2B5C3iRR0HaziKOywmt5VtugPlTeM722WkCDFJ
xg0cRjJ8DFPs0tUCVvcY00L9U6U0QMogXeIWfBMyAuoLyt1V1VJ6f7ehGvs4yUTdkocLo11ypJRP
9cDC/0O6qZ3pV8/+o2j/iVcAKDFdyi51aA7+pSxUDSkN+U+/ERnYyLiP36hLpuknv6WqWRnqqA1b
k8s8X17mnUnZh1ocosnrXzmvA7g/8IDarqoY1NhdrEo/VHnAQLAFK/AIRe9SPU2kWeXFkgM52OKv
XoIcnsQ+lMo6TE8iT+JjHc0MVNthh6AHQXOzi+BGx25bhkQ9lLkooFUO9z3I01Sl4CYyGGQvjOXi
D6NLpDPIKZDzAOYjf4GiBuUAlQFiR1neR9p6QupD+iR2DCgdlKBJgHmEDtVtJEsgaIVk5zJOXgNq
r0K/qF8P5P+QcryclDqbpJ5fsOq7h01EF2HT/P+6mSbAm0PJnCpB+Ep+0j31v6mBMD4Zrl8JKeW4
0krrUDwaknWOO+avUpHfx39VLgJhAsCMbaxBlrhkR1vyrStVXwzMzKvX+VSsavxhxzwuOpQmfl8G
YsSSLGv5bca62okvG6s2GikpgzmFbwul5SPb8/C1LigqrIR3CH7D6vDptFZPhyAxtu+kRXpeXY2S
eQsp/V02ZR+rSboJcX8/aAd4WZzGsKbgToC7DsBGXLx4lDtFE1tjrNOQuENTAgcqaz3HxxmeZmS3
6HYC4EIGmStKYYz1g5LAXwduE6VMuP8t6zBA7iH+wec+XzTRbUWTrLWsLaOnfx4VRHNUVL4C0q2K
tX9Tj2CgO+sg/ZPKlmqf535jeO7r+87k2F2v6GZgykGxE7OB+WXeDEsTCq/4PVAjK5Bwx3AVcWW2
PxU2VLOQAUbhUtIw35OakfrlQT5qQxj7KTkP8HXdTv/Wi4IU9k60e3qpvqd4dwxaXd3OAU7iP9hj
sM3s4Z9pI4k/W4m0erV5XKGLn6w/bL3MWS1ZHuxSjnclEgTRpA7n92xGOG/Ik7o+zzD9vg/XYPyc
c90/P+Y38EsgYX/rqMTlxvXggzlIzvMK5EYCA/vw0/AfDScnJjoY5SWXsjn8UcTzQDKXPQjYlHF3
ANpaulWt++gbqkkqgdZLC4uQ25TMmqiNwI9kZjLTvkos8MnDtdneevVBm26vNlD1fMnNzQZnTDfk
DNi0M7Mxyfx2IG68/qLEgnWlF9WFzLZR0fx7SHRcxlUjOiG0ROonD0OpBjX0dP7of6vCkrxs+lIk
VwVTDRL1Pr5FVlVSWDOHuC2TUZcj70U5dAE75Amu5iGR+nj4DKB2fKs1wtMI6QaOXEXqJ2AtNQBq
VSM9mJfxZXziuE5jTLKmexVKpYEOyaUwUtRIMe7ApV51HnHXKA6jdACd4Dq5I+sI2OfOcRzuw1sA
SHr4RhIJoSOfjQcdClUND9yDFzBAL5CgktVh4c05J84lekxMvxUeuuURoEfRw8JDv+WevcpsbQ7q
TtGn/fTTdB6De0q+QleJiV7Aa/aeQaV/qXjl0qDNwouWByqO4IED6FpHoO2qy1Qw0sJVIoGR18EN
bPFkiNc+A13AmxtK6+jc0TD3gXIQ6SUUkYuPFYzsYKLu5Y8GAVeHhGF1/6u7/B/DCpeQl4M1XlCb
xEvc45cl78yteceKlqcou/Gvmp9MIZoXtYnaMhiQME+bLkU/CQNnZo+oVhn232YzmNENNCNiNJUm
v4k3VUVb/Qn1RySirxW2+KPbiIVuP6dQqp0xZzHWoeZm6kd9DHXKq4INr9aVhKom6CeVn2moYv9l
4R9DFYmYlMfTx+w/fiFXeGVoXZyUmL1Shz43++2y6lbZGo80ZnV/tw/zu03bkafHfIdsCHALhwTO
v6VVot+hJNBDT5PlDOrqZHSQdn4H7+HRfQTvBtOqRO+EDpvbaP7UwVQJaQW2avkE2PSkzaZW24MY
sBU+WLuluayDt0qmBeHkE5Iq1CT8HGTeE8sZhKE9LG5o7NT+3QgNSlzBktOKBs3Z+widQ6DqfqmH
BbS6Pp/uAfRiggrqF/SHsJIlWP6fMrn3V3h0fMFN3Ag4qjwKNYvlp4zLIwV3soKqe1nbyZKinH5+
/+tMgL+j3nGZa5Eto+Chlpguk46IzudhfBmwwB1Hkq+9obKkxpJCBrWGJTSAmgYwbNq10qXQYL3g
XrfCAsbYN40aHPJ/7BPvG708PNvqfkKTvTM8DOhv0Id+/rXxpJYvdTPswJ4wOxP6aIMWPjFYWtE8
/5TX2y4aIy6Tu4nxIrDj4+jzjo68OdmdHsYnKg0IaSS8d+0vdN+oyB+r6oDzhVnNYYuDUFHlHJ47
7jo8FovO3W3D/Lz+q97srNek2rJcF13+TMMUmA5tcrMGDIQ3Uu9eEBePgwbsutuoPH6XPMjWtxPS
1EQxVLr6+X23pkV7N6674+6+Lf2rjbK6s6fcwxKK2Q4K7qMbDmiPRe7HaILRi8795O/4NjshwTyV
mNxOekkPO+lgv3ruCH8WKXXZFkVlOEt19LBNfMuaVp2VOsao+TJ7BrewQeE5BqYLgdSqrjC+hDOD
l3fDeqDKczTeu0qGGyvwWaAodp7a0J6gEu5X522L4jTPCfqyY8eYHkKkjnulN8H+cUFqgRtBCfxb
y9qf+tV1UIGTCwUON2xgz4tG8rRj3tLebw5iyOT7f8e6HdXtNQJkaGHTTCYeic1X1ksozXAtucRE
Y/RvVzHMfWzbaqYIUOxi8uEGtT+u/0ndQXpgAFgG6qGv0rGkHxA16Kv7+O6qMynhjtgpLb5dp4+y
Wa/WAzLauEEQsVOKAszom76ee5M0KJnEwzcAVxoLn69WjGUzyiD1HXwwKF1QpDowvADgEimIMxX/
6Lj+JP8Y1HxBSwERDAi4jOBNtnlyqHu8dku/w0/pBbp5nYVArPbyqE0LsjpqENKVMDenImz8Lvpf
BCSuEhhOo84DdorOBlkYCj36V6Xb1hhXlV2Hsl378xP9VhVbyZbpkGAstfr0EzQTopJtOU8amMhZ
J1ZwfDvsc2q+fKV28QML25dRVKbKqTrnke6jap2qdLKwnUOMrz5pL2k0begGjegG9yy73O4e7lUc
BZZhNQzvKR6weX4gp7981r1sfuiTImP+JtBeyfcQyUyp1evl2QBYuNdmtFubWsBTLyXRgZCEQk/T
LpPMt/rAiFi0T39avK8V6J1mvNT3OYHrbz2QYhQWsv7/2lva6cgVVwGmRl1A4MI880bcuuEu+qBZ
X+biTX2VlmbFVY/5t44zOXctOhZ3qxHAQea2J+k0RhX3HWrJ5lJce+s+Jn+fC6Fqu7QNa9S7EfIh
QNBNzaK4bEEbJTYWIHmGNpFfidCRjJ19zUWIp48KQxNtCkSz0eUynMcE2ixE4tadlQ724kWQ6FRo
5fZpAGwRgknJ2o0II5rGAqgMuSyVLQpHbQc2rptTZkzC58ncT2tr+x1md+tE5bPZB11YosRHJXOY
YzNFlYmfZFVwthcallae29XRK3YTNCvPVoe2j2ush+c5nPLDCDDbY35+m1XQKpCOejVUjFa8xu1f
TqmOajWcGLd9x8gP5HD6+0K1EIHQzIAt4dcow1Cx2/97soIQ68T2ARp5pYVhCzJnaCocwGQP3/jC
4nRHXjmculKXPXUhZdRJ0nBIG98ZeKAprOu8k473e/dI43ktZvybDjXmj/Rl3k92yXP3jMAMFPyr
eSSTsRtkV7Tpj/CtoW/RycurIJBOLbvASDk2OvjQ4wNZ65aOpN9IOSquAz5ODFZQvY4mr+eg2PtA
cnPq27l7RozESnrPn+a/ZjUz4m3H7oBN93KweIy9HuiiMs0fyOXRa8QD4F1iGgro907v5LXAj2xt
Vo92o2Jf2U5uJwtS6qt32XfbP5yi4hUc7zYmmhfcNiawxas3J0nNjK7AkwZ5PeUX9onfUXQNKkz6
V8D+s6dRF+3yepe/PT4AwVOkaWOAPgTXt977ZAc9/owYtdFwD5kX391X2UD1MkNssUIr/EnfuG1E
d//RDF4d5zikP1h7OZVe0e7Xq8hd1hZ3frK40R6tUvA+9dhPYtQ06YljB+5VeuHt5AqEP4Mb0KkA
y7mEkUNrCwM/D3w+o/eNMiYA/exk1W20HYEz8nfAz+E7Ied0R1udx0WtoKggh4KCB9D/Kx7sI0pC
DbL5k1+na8osatOkxQY83dTNJ516Qbqa3QS9hlZwoyjr7vtkzntEhUqsd+vMhP8bs3APIaSXLgEz
qMWkxAUhon37Qq4jXWRwBty8ZL571GEue1rD1GlWZ3RLQNeHzWMmojRs7df5jwFXZ3yv0Ui66okv
uzTN6JCV0OxSGv5fomyfEBWTDGljfMKKqmWjpjb9gEo+ifTrI1z6VdSVjKnEn0/MNKvZRf6AHtzL
a3dfvQjlDdXG6MbRttXaQmXepQXLajO+R/5hlUJOC+67cxV9mdHdZcDdb2ZlsQ91/bxb8Ejc96Jy
81LQxEjpjo4T3jRnMAElhP4BZqpB+T6D8Fs3KnSNh3D0aUw22C6yzCtXnW2E+lcZBQPnjtUXi1X4
jMmxa6iEySpQWE2k/dhw0RFhhSGqYBF52JeuSvDFMjcfthhkFF9YB4lCsh1jgIlhQvOHMEXqRtvl
OWwynkiDJrzcnlWuAG/hF2B2UADuvKnm0TTlw7CIthEL1hpKlsXDYof+dWt7WZHsqYuewrmny3KD
zmjX2sa9ME5zbATRNVWiBiz87zpvD1v0oq7DB0I2FGIQVDv1biv4Y2zxeLzunjPJ4m5hnvBWnjwh
MxCfHzA4krClPnnyt9BGyixXFHZYzNlKnxaslDbvau93towtLgHvPJ2Jl4/wAfJKve0NdtqZ6xaL
0lInt+JNGeSOyI/0qH8EEEA6DAIfUEkbCbt0huoadHwioRyEc8lCjOHGgCEz/ZjVowAF7HN8HmV0
zxExE6dImoToMXchvfSvgyrgJ1DL/Q6o5Oug5YNApmX07BdOND6MTqO6cx2cRmm3Xe2dDozktfGg
NjO9eM/SBFkl2QoCSqcAxtukR2GhLTDhvDb4gFBtm0HMfIFjskOHLd/KTWo9pQaKA1uZLiVyk7G/
R5ltVKV8EhtIfZT//e5GuLJ55142OiOu0rK5AQtiDbigKgPmApPcNsoXiGg8WGm2WeSl1R4Gh7c+
w6+zNk9wIeoIBte8NPJO4ZTFZRtfwniY5mS7KCj1kmFE2xARYbQTELwyOttuyKPg86yI4VrA0Rnk
RYOLckbmUGe+0qvRybwib7BiYIkXBV+WC+Jua8TNJNjBPQ+OvCT4ioYH34gxezVeXEO7toidcauK
viGPR+kISX+BL7Af4GnpvHSQGKzbUBRzIykxdbnaKOw8qR5c0HCsEwOXkQrSX9V6kGjL1Mb50xUS
EWzw/H2lx8s8CKh6+aQK/YF8rvGTkO9uM3u79jtsVOdG97R7lrwH8DbC8EXqbo9WfZfN1sxhl2A1
hQJuNsoGRCQ+EwUTxCCd1Z4JHU94BTApkJFYjwlg/YpzkVDwgkWQKj5aPzXvNbkOkb2oMTARjECp
MmH5APJxod6CDJMFuA39NS5ASHyD1WSVZQesCrPx7rORIha85VOMTn4HHY8TFdXI2fIUr9GuWTd4
nchsE2Ajt2HXc3NIycZFYA/VBa7c4s77ApXe5dzxug9W5XSFbiWfhwdgXZ0TUYJaYZ2j3eV2FnUQ
enW7QjoV8nFSgD2smlQs311kpl4soZRbMSuBn4kKAN2Hut2hx4SigmSaSwvIXC4/r9vJBAUOaJcg
K4boZVwk0qGFCMgNv0/Yjvy4Qnuh4SAMwhBhm0KTBgHkmA/Ay6/OFhvJ4jph4vJOwYK5qmES5E1u
5qp2B7P0RhwN/Fs20DnmXJNHkJvZXDtsCkjZEA9BzBRG2KlXzDr02rUGLI+ch2vqrq6TKysR469k
7pg4fFeGwb/ilw7iUP9H03ktt6pmW/iJqAKRb0VUjpYt31CSbCMQIHJ6+v5Y+5yq7tVur2AJ/WHO
MUd4wYiS/enxcl/zPBCdoirjhGo8nuoKAhTxCL6E88dk+bGNH88vPCcQTHxzly8FPi+dhaU40RLf
ElSd7wOrERUsn4nOj4o5wUx2CWcv35n1fIkrIV6U3F58AkvkeKrmYU5YLl8+S5nFj8qXC0Vx/HGK
nEHHCSz1aPcyBiDTJwZLmxeEes49omDVXeX3vz/Oex406PpsrcXTxhwbQVwRsvwiB8U25zFW0ti5
cYDyoSEut8V+U58myF9ljUONqfCNhdkPKQY7B8h4UAph8nWj9yIujyX+WiLkhsWB5fx06yCU5o3z
p1j2u4gBjA7++w1v3MPewZ9hqcgeAEXDO2BaJtMSl9nfxbf2C+trFTHrmFmLasOCKCsPswyARc50
NMvgF2wdLFHhI54nCV+ozvH6ANK9xq7xOz2b4psn7ugrCfcK7GRgPbkYhDO/27wc5YPiCaNDmIjz
O6RJ4nyIUnd558O2wSIM76wcC15WKlLU65jN//W1k4WH5PcMRKzZx3vYTK94MidDdvvvaTFvW037
4Yxtxvm1YizxeD74KNmcYE0TFxv5NfJHds/0F9Dw8h7Yf8x2kODyb320exhtrkacaIEp5vT+p40I
4g8BEEEOS+9FmY11OcO8O/tmss6EZeXwUEM+mP7EG+e644PgEmXPNceEV6gC/8GxYkNMP/C/7Wu6
mYbZNafzgwsWEzESSL44vRpMfX/5ZNofJoT9KSNXb8o9Ka88wJqNmluSaFciN20D2M1nDoNxD6lk
w0+jZ0cPjTdqidzFZkfjo6dbb6wYJg8T/oGBWTcf4LgiRED2ymtdU5n7CIj/vTyosowQKDVABzil
JVYNSREm4x2Kxhq3C18iPIL9McLICdGS7WMQsPrDuLzHA6ZBnHtsSq/d8wkKNs4j//5Xu8gwVCAB
wPK1RbynYBqsQTgADwwJ/plx7AhtONdtiUlR6L4SW9V/RIXjbLYL3ifD0LdKCj+V3x90zdPpRBTN
uLYtpXPGz0S5HB2EplqIphX6oBLIsanesue2U89jAYjfwckDvIDi2Qe7l4H8IZ69DgqxEzOWPhdH
gcy6dAMltdXk6Unysq/5zQhqywjnrV1C01BvIkgqaKjmFOFHziD8jbDGQfiYUpl/XsBcEziNI+6q
xeT4oq8mZ5uV3nLGT+4zGxTgsPqnVcAaRMgcTtt/xAKDz5qFpOAFljqlzGnZVXPwbszFd0CEtWxx
DEIv9IWVxmpTCBEoP0JIxNi/BNtKXJeT1JwmcF3io5E+VJwZFiosW6G3y9F5wiHimpTxGpgBPzkC
Yr+WD4NYR5wJV1NfQp6l4Km3xAPr452GT2wfF0HqyhHDtZLbtubWRbQiYzVVFH4w/MQ81BoX51fp
zcplaa566fh+U1eT/zbMDeXDfFacs5aoLwTdirdpeYhgGgn9ZCLZWzKAr+kbyAnR3IQOFEZzUyyw
tUuvZArSW1qZY3zOfEUCGBRX5v65lMAtVhhHaJCR3fg73DWM5TgmcS5zkZPypUZHW6103Kaw07Gw
8p+gZvABvJV2DZajy/re+/XdJPXg2sX7+t7e6zvlnI5H0K/AqURPio8tgTfgWk5wDWrAqtkekMBC
siYPc/mvqx1wAnFmR7WPk5vCJ4BZERNBUMLWTmUnkulyvVFeteNS6DZKCPQ5b3uiFn6Unh8SzjW6
03yjM+HARREGAReOOYF/8pf4p71XEKpZgwTkzXAuLcmrmy0xkVDCDbjwLVu8DStZzw75V3cIbvpZ
+umv4reC4Purgqi9dIoFL4CyXp3XXhXM34I7Bs61oXafulYr2G27CLRlZxI5K5/L0UpmXn8x/8Yb
EisLbVUXOZj1PXEBsKXeyhMnuPe/nQArzVYiN/0pjwUFvGa1MzfFqqqeB1tF3cWrWfE1/CiNPTUz
Pa1N5MyaHT3Z65v/W2HUdZKZG09+LDgaU4Z86hDqPrBQ47df34yu+0NlGXBE/BIWCj7d9VJs5h5Y
i4E7U354s1DyzeAKg69BxMbcDBxct9UHLXds3ormRibJAJY9r2eMF0MfLw/qt8lVhYgUw1GoC2NL
dZ4g3sw5mE52jKbYZzpxneQzo7MzqS9ZUJqbSf6b0aLfegYn6usyaqtG/U2Hwzta4inW0QADuAa0
A5qjcdaPVrlGDsNMbfJLJQ5w0kpMmon3kVA0vD+nIAJg0ukLyiDcT72IoT2JKzSBuGxiKs1/J2PR
ielaQTbFp9NhIIeROaTTE8XhfwnpeFzTsiyeD/k5x574kv9wagMAcDQ8NtmiwmJ90dICm+tvDEfx
tLH/WXpyWTdb7oIKAT4NFw9a42XgBkDRgWDuSccWpttuq8PaBt/DTJGXAwdc5J6LEq886Vyk//yQ
TPd9wIz9W0b6gqshtITJ5hizXtyB1hi69veSAY+DFqlAVMSIXFlOqpHgL0MCi7zrhXbgkInb9+3F
o2h4iRBOjoFODd348uQ1KnIGMDX9mUEXJBPggr2y8dt4Zexya5H2RxE3FbF0NS9IirxVl3qXO4Vv
TLXMnURskT5jqk9VxZc+abcQU2X3Xl1E/4p1gzucAngyVeJWL/EAJwyasSMZO8aTV5uihEQPBJD/
wcExua++lhPmE3LzCw6dLTXyJ94OCtakBK6sSvRgC7AsJpIiqMhhFuOguGER9zGt5EpDybFXOisM
Lcgzm2R3jtgefrBIDwt1xk2CLpqxjUEVhAoO/6xp5tkyHQG0Y9uyGICfuI39HgDLBqXSV7NwUYQL
vsxfu+fJWOhOg9k2YhH0+96Ls3xGfYrPosvTZn3I/hN9nkdpJsqUsFPpPNXBcJjtyLTdsnR2XECS
YoXpPLgoGlcF1ui520wVSHqMH1Cc4IyyLvD8/6bVvOINxb1VTBUq2v/9SJ8OtYdJBdFGC5Ym3sfG
6szq3eCIUWx4L7zN6rvwwA3Vp6uA3r1dbBnjnczDozkeDxL2TKLdSg+qd2oYmgA527QGoW/UPiZ+
8VNTQhipsacQLQ6cGRNwhlkEPdzUO01tQ3MAidyzpRhLHrjpbtyx2Kv475z30xyKfwZwqOFS3EGo
B7kcrySQ7CMfLy7x8jYt3VwIMmgBhnMYyjH0OPVoz2JrwLEuBNlx0zP9aLBhtfPmjXAuPEy+vPEJ
vldAFka1H7vTU2GiCasKP2h4Nvl7jrEXnnDDBnAzz7my5wzzpnQRypAb50DZLjEMS58Ho1kjrTK/
svCC6VjW+Hm7kuFmJCt86QKM716/+euKyEO4BzhbYTt/wi4nOJcMU6Zwoqz0MPhyi94Kv+V3MU9O
/1btCjACjQMdIa5THX1Dh4/DIYEV+hElW2gqVbcTh3Orrl4Crwi7uql0Z2vZHY9JtLUn3qK2BIo1
keEp8nDMYd/jlNODYjmxMCEQoDTfYPf6qoScU7Fpmo8nr4/wIQxP2EpInbCZ8vICo0Q7fU5xSTSu
nd8z/69OIKJAIDh2GiZ8mQOdvdm64yd2Jy+gqH5e7+KGPrjp/Xe6V/UN/nypscJ/puGswLlcpvlU
ncZA0iIRfCHN+Gax5WRXv/h+pqyD9FQVezAgMj2UzNHxwIISYmuXGD40U+ILDRLnCvhXUjiBYnMR
TTsYei91WWLN0JZHlkkABWfM/pkvTR2PNsFv8NMHnNVWrI3onMNclJY69iTVHSF6/ImDWYk4aLBK
rM5x9lpFLCHxD3K7htWf0zWLCKNq5MI88s7KsCxditlRCeHHqPsn65x8KkaQK9DPRFh1ZBfwPjsA
4sIWIArxODNM/RgeXhLiF0xbYXHeJT5ioJlNNK4TlPzVzgQ5ElZPsGY8iFdvRzFt4afEunUADAMx
y/3XV/WT7jsqpb/WwIAdm4FsOyaYDm7rw4s2gyuiTvZNbQmRVf0wikhxNaaUQ5WYGIy3txmpVOvg
KwkPQMlivWypNRMrMDfwPmBmIHERvo1ulbyWseQlNTTkojhPev/BUYDGKC2JYSHuJfahN8scYalH
Od5QyBGfvJKZWkDnEPejB/ZqwaROUmckro2SR1o+BLjlA4aN/oujN2cYkX7kr7MKshYuuytnzvtL
vKoD5ofWUNuxjGPLkH+PDFEqJho5px4dHjweyhkCSX5FqJ12SGvBwDqxeygqjWO+5pgRa1/pfhw+
WnEH1brEQshc1KMT0He0XiSeYtGKy2OuLLNqLzCUaOwZ5JFFT668SjOBgSuHWAZEZmkiXHaxxYck
OuXlXscM+enMVIdZ1Gxm6zNP2lBj9lwJ6w5fXC77eKcgYDqVxudTxIDIjiK7Gl3zvRLfOwUNpDnP
VFb/OvAHSGV/oepIJVwc7aRO7lL2G4czGW9bW9nrb7vEHjhbRJJbwocyvBp8AF4Z/Bhcb9pFrO1f
AOmCpX40YMlIS2vG2WfNuPOnAgaSSBQaCF0I931cElUcixZ15ZX79JtHSMVVfbOB3/ma7at0vJEV
Z1GnblNlnjY2VeBL5YJuofr5OiTLJba8Tao6GsIZCXd+GAZNvGBwWJ7jLyAA4r1wu0a9vZUMP0sx
Y8x8GaqH1Tz7uWhwqFPHMEx8Dd5bZerkx6DZrS3wEtB1fNYMk943RuAYOrGrO8x84oPSzcUru5M5
CiMMaRV+yDneeptn6ZXw8XBcnBte90ey1g9FiHKI4SdAp5ltJexbgHPdWLXS3DH19cBItJ73oAmN
qzIJQEem2sky5Apr7BiD4MkQmiL3NPvXrbyxHY5+8Ppoh2X7Eb+8MLcJ8R50t0ADC8/uHjJW+NJI
5B0cCIXdHxb4INb08Jz3lc4GnGO7XyTLslm21FGdPB/HkyZsU9njNi+RWWtuC8rR4p5tFzFkyeIc
IrZhuvmBiqx6qDOoTL5oeE9WHb5Hy/cDNw6zd+TpJpircLS8ER7zV86kULVk2t/OisGBEYx2oBwk
QQknJhBX3qMGPZwbNnIr3ECwQevdLNtJ6FEkVqz1Dhwx3qQAT/hnoNmgpOUGZKihWTPo7YMvwTmQ
pfmAT/db8eQQD9aKohj/01dtdZ+1tGqUDTcrmWEcQssMApVs2THmALnV5ZZ5FgHZP7VtQvn3KaPf
8JuZ6ZcNAUuzyYPgxcXcJoCqCoZnk4nrj2FM7ZYbpRiOheze4jMvc+/N+R4+W4fy1OchvvEQr0V0
p+K2LHZtVNld4rcvWA1UBSJQkuIzDOkMp8UGw3S5BTEFazFkNtwKbVmzlZJNBAb3ckwDw1931oID
exK+MncMxxnMttj5Vru4WjGeze/kunsCWmImHNw2s3pwBLiqs8+WKjptdpJ+0OppujxU0CIBq1Ba
9XBkKQvfduKZviqu1OwjRV7KTxBXo8C5eOy0Q94eSrK8ABjQURlupuPSifjIz1pfk/1QsgoOvMid
ASnWqyRfR+227DZaux/DRYCOGoypc2dwsQKQF16AE4KheBJ2yL3fFcuMeJcnltlO3DuYTwkv24Bt
ThFl2ErtVxTbaIKskfEMQp+ZZ6a28aRQtemWFeYGCe+S+h3zVEerViojq9lNjOHczNUfBQTnqF5h
o1aEJjNX53xeZY9wp57b6aje9Ltahb36vteuIE/ZDJ/Jy0X6jxPTc14iZyts+urBguhVhs5MvBZ/
MkfWEm7vew7jr4JLlzxvLfphhlKRhX9fAdEUHCAht1Fd9/fJXxVeiIEBtjuik3+vMmFZ05NKnqG6
DTbNKQ+bip+Pf2HGfhRsgm7V9SuVtt3whZQrgwW70HOs3FwuMO+rjdezcZEUmwwyuGHVCLuQ99XH
SNhnpV92q3e2akswbjeK/RowmCiRbiWgig4cvq9GDokY0eszyC/6bG6MVlzZSe8G4aIFenqp2+ib
8WYAxKDykfIZGmDxbgnOWny0gyXAZlWdQoPRvBDzRQ85oXfHwiWI0i2ZwREIpa8oaHpxkeTbDCrI
ViIIordj1ekyr6eOIlrLtCIqhBCrc+jf2DXznxFtN/UBsxb2NcQsKN1QK3sH0PfNYiGeu6SVs56a
w97CC52RPf706dvVUQsh9aLVZ20QAEA9zfEKuyOzRuSIxXTY8c8yz2Ufk8cGuzou7ZgWprBNqDo1
BGlbQR5PaUNG2lZ8rQKaIgnv1/GmMxLSPTngMCTOjZfv64Gngl++v2PcFBEG4dmd+0xbBdVjcmky
2yXisXMLohHADyEaQSnGx5YMORY+7L3IVQuPX+nNQ6vNHVglJnHsIMKYgj0JKnFTY9Hofos6HZ2Q
6JqJY8AXJ0QE+lfqBKXT6hj3OhmtL/RzXOgEe6YRVteSJIDLNxNqGU8yfD95isjdwRI+QnBE8F56
t85CIxNDhLMk7r05IJlkWgk4D9AiviaIFmDkja5IEz06GZLaAQIInynXLYieeVI1Jx2cIOBcWpSq
g11qjZoaYB7iBTGOmuXSUNFm46gd0f/jXM9lHXEFwOp0CRXMoR/V4KULs+YYVNYt/kjcPjnbqR3c
Hu+ZdMVKLdEFDLieO2EG583CJ0OXqNgYOzisA5HWAIAoX7Yoy36kMwMwGnFADbAGGpvpFfD5LyY+
Qgs6wudt4YM3Um9/j9ykdXWKDffJuEJ7r0OYmE8f+2k82FVtI9a7Z79Tn7sintkx6X+vdFzrse6p
L91+yhB0MbWuXDDZKuN1kFHgaOAab7xmaHxlwpcKnJV32BXj/vNTHdC9+4xExGRFV/D8CntSSmno
Up9B1XPN3JiAjzcjHIYHEZGYIlM7eh1KHVz5F/Q5DNO+GdIG3YHTlYNpWvQgiobg6yF0KX4XNRs9
Ijb4ZCbwl5G0YeXrNIi0FBo0UEnhwgLLuQ8OlMoZ6m/AntT+gIPAvFtk2y3fe0mHd9uVAJLLKD/k
EjdeuujFiaQU0G02hqfRwphLAXQ5oDbLYcKQiuCHB5CJBmY1xpG/WFv2P+INr6O0m8DHR03qDpM2
yKmG17xOTGHeWz0/t+Y8BU2Gr8uZdk44hwOwWgZBxwgzuu2zuMJjhUjKmkgVV3x/lgVrCAsWXLRK
aKNfuWxp3/yBDvPPARI0Zokwqxz+FeEkwUIdfW3DlT/MoVrHzVmVDUeqWu8QbI0SFZry2ohHBWCv
surf4TSssxt8rIzPmoqjS9z6hp+UCXy0FBbKcTxVjhra/OC3BtWP94PrNGAg+TbZDIWVNMAmZpzA
4R9bdbgE6RogTu0x88Tn06lGeuxNbUW7lGwC+gN4ZJPT4VBDWDbRnvgA3ZZ6jUrM1ecK9uKh27df
DAA6bhSK+dFJicHh6AwdE240GlfdeXHYvP2MKBvILTnyplX+dlXusN59MrxvPJXca3Ghl4sc+QIa
CeZIYPVIKLGOyC0GXxSBOM/LqM1IKKL/451MFYNFW2eCi725Zl0IuAOxUarHXQitVZItHaMzRsO4
zANfJVZUunCJDQaTuzdwZGfzUcP4GQEFSMfseQjm1ci3Y3aQlUVGmANERCEeA2u+Kd7x2ihk4CYY
tHIiAUMYECXrYkUpJ5qhYg8hBmuKcSyptHQIXJUYUslwVnRP/HVqbdkrgRM9C0ubkGqGQmMz7s2G
VrkphnUVN7aZMCESlJvyjJaloCw1HcflDHOwV+V0xiWutXnL1KbWdaKn8nWaD26RhYwUVSjKInaT
kpl8ZLJ4T7U3t6kEjtGQX0lYL8XT8JBx31wLCmmLzJ26Dv0sfYTUBvTQNXbfCJjFj+xJS/UGbVqN
MuJHJOx1f0N+G8l/qgi37oVsVSKyVI4OcpCggF/ChMNlmWCOJ/bKgF+J84/rNbn0c/1JZzqS8b1g
csy9HoCfBAMO81M+Fi+C3ys1SA982a+hUJbD75udxenIIUfcNiSDH4bwaWIPHxpnFabU9pv5LA3+
XdAnxB1HmWkqD+vuMU4nDD0tsYPM8P41OZmFahJTOtiJdEWG3d81RhYSWi7wq3TXe2WHl2KfW/uX
vNYo25hs3VI0rofnaKkqi2hdZw5Dn5yH1dAUsNjtF/KxQ3kZHe2RUiPCbLxM2kzuKEgrSwF7oA/9
0MIgjuB90cursFphAiBierpd7DQwJVO6e+3ayotxGbEqrehAUmE2l1bpR38kUXHmU1G/W8LTP+Ao
Ujr3K17xExWbvHkqGwJn+uRvHHaxsG9cQBgjsbLxm4FZzdnmp+OpvMkXfFArxJqpVZ2rHyr8xBrW
XLvzeIsw1X5uFbTV7Fj6+zcjpuyIh6aW23gh4u5Z8I5Xz+5YavZ7nx9HJ2lJYEJD/aRigD23fNW+
8dBcmle3AsO4Ja8FD0BbhT9JsGUChQLuaT2wR3xwSNfzZv0IsKnjES4L3Wc5V/DnzU91ckRscDIo
VpV8lJWGcKcVDysd3CS1NWhAdrJ9pOcaG5ByUnyrAUDApidySnGFwq2dcA1DP/XM56eMJ0uB86c3
YiKjUcRzgviLToIWJmFvAYHGfrzIb0mhdrskeTI3mJbN//3S4wQ+p6WpflOPuAn+O6UAzOkc5iNG
Iv057v8I19pJILTAFdXzBLxLuj0pN9e+Or3iH6KI8FqmQWLX4U7U2IQLyQG0Jpv8oRoWgZV9sgiZ
728N5QSJSdI2wh3mWDxehl9G4gynG/Y8PhmtFf9wiSWYepD6CjSdYCWCdR5IlenW8Mexl523RMMD
KehOSkaBKB2eQCuKHwlnEbfQF6TAee/N1IVIP0M7kdKa6h7Axuv0ppzhyFp1O01fBpZCkIrDL4nX
d4sAW/UFQTOEUzn0CvgnBGT0eG/zMMAsDdWFeR1BAkx3Rg/IS583/lvxg+PLTTaxE2P8EcA9cCJk
a8L62QDyLor3cgYPhJxLuCJEpUR7SZ6Ed2W6mw2LBk08t6Cxq/Gz0hfFsBMKdf5CkCQwdqcLXHSQ
hmqMzRgJq7vwqO7a/vO15QRl6IzMjCgBDEAclcrAyeT17MLUIFzROtVfNJJAzkvT3DWpx5VMT0i7
yAUvrGIio7kWC0/87mBRUEw4T5BU1JRPxzjgInehNmS5R9Pgeob/EzMR4GN6CJBJOFjTWIKYoNlv
/0NSSsY0bCZ7jB6msqaZZv1S9pXpG4NpP+UGFLXXnPSFgipJ3cl3Xnn0K1enwlxT6MullyCky4UG
yHhiqJGvCv/oCaWjYcoWurKyphDNrsJnvkt/Azvzuyv2blA28/WU0xlBWCGihgzx83ADHQa7kUtb
xKpgRvVn8RjCm3RqvzL++T+JjkNYlvKldet1/8V0qmJyVTk8ACxVmDZShNDtTGmljMop/EIMwhcq
PBJaUGJapk1BaCFHW+JOnF94Mao9ti4GQ+yaX/aRfOf1O6Oc4O/q6OYVUCfeQ0Q6MggAnWx++zvv
kc0vQhOQa9QgdsmrnilgmXN4pG8Dqi3/DjtFcvh9ngTxRwQxvVbEjcyO1a+uz01XWXZHCriZ7rBT
DbB+Yrx4sYa+LwqsuqGeFVNUOXcNL7DFPtxJAGwQ0iAfhGUaLluNgTVpzSaju0sGKw5YtGMh0BvH
/GePGolRxBygr+Hwp4mlWMTEHDXAFFgERyQA7L1gZc7cPL/zeHgJp/eRQYL5CfCGQKf54Ker2MEE
k27xiq3904R75IJHojpKbRGwi1Q1cfGGPVE7weCkNeIqaDkIs5AQ0V3pPouzuAknZD+mN7tMYzeL
sqq6l7/JBmDJ8OOjfJl9lg9lyWZqdBvMq12wZnlY+o4X0GyZUfHmyEmRX4Djc1FwkDgZS5hTQO6T
7/4WYn+FdM3iBqVel4EUHOOGezm6yg6STPX9GgizYPuc9E+GNIK+5HySZlz7BJ3Qr9IlMTnhPh62
zBm4pXOc82lsFR9yTpacZ5FF4xmGbpUtEW8yL5UcDe07qwXgD47NmZEVUKVOXGz/wxFq3Kb0mgsE
Nx7e+zu40ghChP5oz1SZbEseoIwRJ5ebQxGjpdOvwkkHSKLKJpmSG/LOxzRiEaEzqgUZpdsS2xvG
eDgVKz9id22LB8gp3nPdHz62ZAkvAiS6cJj7n5e4gTOj3HOSRZlMA2TKDFycZpPRdqMQCtEBQJGv
xfljJviP/v7csTcIE8ckmskcTTRMF+i1PkuPZooFKoRu9onwg/7/9XIob8AOzNSa3YLJtAtAFih3
Cqvg7qWnJy0QsGtJToGC8ooZ0DifbAgBhAkHZSKY3qqZRzgthRHPBoyRzUdQBPQHwy42/2of0+Gy
YYYkkRNkYWgLxXm6EV0FPx6LChV900taQDFnP4Ovz6dlC07KXbPQ/nQQEA49A14eVTHAcu7Jrfd6
fr5gR2ok+GE6wM86PPE9PnOiAJs9NxLhxySN098o50mKxPxrTgI19gavNS0WtS3ChDj0QEVlPnNk
ccQquToS0OXr0u+QhlWwCKHCGRdhJT/yLzqejNQ6gu8Is4IGGTG3Fudqt2XBVdu0cjuDd0LlyGLG
KcaDhl4Q44aP3J3Mm380A9Ydn2ke2Q2ePXitQTQYLZ0fzx4h3hOZziG6RYIzQ0/I8fjsT2gEg29+
MfNNrUAItsiY0msbpGWw7qys59lF8YHtNTIWZo3ExZ8msQGmdDST8JQJ+ow9+DQRVHNuwwkCtgIU
PfvJk/yTRgtxn+C9r3iHZ5CChvlDFPdxMheGXbjA2Fn6S6BYHgoKqMxuXEFEAKiYf0J7aSHVg6a/
bAnMZMPKepnkKLqzGwcp+hT5k8cSP6L/Fg/UwrZ1BQUZh826QhmCwATqCQUziX/DL9DtVJX/whro
CK/HeYHZoLl4Pr33ra8WnIEY/xIoi++piqpUxp31Juh+XH9B8eo+2MPgBaa0L2oXn0Wm9gBKGi7P
oQ+TYgUiBpWCQHjYHZMBIxieFzHzGP3Absh6XJlb9aigvUUKxrkpfGEJ8NYd87NT7OxtF+ZSgWrW
uAwXIKhlyxl6SzvDYFqjc4ATOW5lzFbc+FaBJj6eFxU2qGrR8SOufbk4p2SZ3zT+qF9zc6r1mWQL
3yMKAjgZMzuHhRRlnyQDM1PcGgLzJ0QGCzh1ePOSbRLSVdmQ7uCzzr7qjghc4LKW24rShuk44WBA
GoRLY13OzAyfJLJAMXNIIQFL3vMuyYvnn8gaWzGT4NbQCZFvXa40rh8PvrQR22Bv7FcYx+WVmyKY
wplmIRHX4i0ZVq2wjK/v7zG2cpRzwFmNa2B7pDKHmHfCBJ5M7IanQ7+korzy+juwPNxuDi5OSwvB
Y39XmO9i/rdO9gS5+v/mu+SnULDiTvnIF3nkTEY7stviNCe45GaB79Ehhw7Kge4juQa4GsGIQLN1
ZEyFXW4uM6CG/sQChL+g+i00+38ci13pFx86+NkHt3fIHaBZDw6bqVr4bka0IuEyv0vDImICcTCP
rFLEKjbTOnhpc1wmVKoh1k94aKMdFBHzDiGfkE6Fj1OeS3eumRDMlbfTWgmWJMam4xRkvKMTuD2P
8J46mpXPyVWuxxpIkshQ2LNTFUOpF/9WHC2wFchJt/hL+uDCBkwWSH7gTc43zFM0JkyJ20Fd75mp
SJ0V/Ibbl7iTEQbmE++53JtfUuUFLy+ZJKNihKEF7pXpmsM/cXmmI6wViOwvYvuoFoRTSwROPFfy
T+SweCU3TqRuobZSvg4zb4yO/VeJadDPa0ndg+My9mPrFkp8a8GfmEhZHi8RYGW4RFvgctqBjoA0
0oUocjh18h1enhikRfATNqK8FGlqp4hZoJB50C9mMEGzz/Aoo/bOKEAs5Y9YwOFW3RjYoAmDvwS+
S38yY1y253Ix2iMKaiLejkp7BB5vLB3CC20dBCmZ5hAa5g0DSRbYpDWAnqAfASSHh/IAjjszOiQ/
noctwn7ZGzsx8IoWC7aMXDkq0DPhF3xIPx2zMy+5VWujopkXMH/6S+KDIJIhhls2UmbdHvD5yc9I
YxgwDDt52Lz0ScZC3+KG01xO0xk9Q2Vl0TY/OSckjFDCe/EYSLHUfyQ1Jph2E8rzwPSeLJ805ZUf
Kmyanleg+xEpJIovxOyKW7zcIAB2QmJ4GWe49ijYCM7xKAH8Q9FxU9BDKNR6I4UHZg+oLZsrV9WF
CcmmQWSe2v3RPFbX5N6u1HtLsqAVzXzAVK4+nEs5Y7mXiOCaSmcI18g0IEGfO6AnRD0IFmDKDxc+
bFTx1+ce5DFbsHD4kfkPSd+LYoOhcroCisR1/NDrEK9gY9H3iH8FPpJc1e0KAEDYJNq8dIy9ugpL
izDnb2CzDvknUZ97gHcEg//qgO4fFWnDT2j34VI9UpmA1AbXF+ZwZPBUB+WPbBLucJopHC1odzEu
hbyDYSkU5djldUW394DPAz1J5AJzoP+Yt9hky7UzmrBvnChztMxjFcTJWl/Vd7Y6Cs4K0wud4mI2
wUPom98QzyhJCNtiWj4BwxxQQ2dRNZnH5E/wSgeQSkVVmfrmYwLJX8kqBE/5Yp/zWFljN3Zk+s3x
D+DcfDe/7LkpS/Y5lz5Np/iocNyDvJIcjmU9LzYPJg19vQVl5ooxWrI9kZF5WBdAr8NL5eng9QP4
fWGnCxIJIRjUUk5yDASQCPuvYvvvI6owgOadvW7EI9JITY/lCJOxudA6sB+JbneonLrEMdWb/hlF
v+wyoEpoQLhNwKr8BLZSGJnS41Do7oQtbx0/UqfHAvkuyg44D8r6b0zBhENlTttlglRUD2lkw3CO
ydMcnPd5ea+NdXjIT8qF5pLxPp8yNn0XYj1WsT/8wB4ZbIieCV6JNsVIDGvit8Fwyg+7RQ2LERQY
gYdsKzj9AMDDvHnIohdAXYcG+dATG2BpGzywzWd9/D+aVcTz4YoQF2Vv0zoBetbMonQ+QW2uKY9P
MSKF6Y/QOkiGmyA3pFU7RZvHy5schmBBedOdD4cRZUxzrMjj6rakKsGvzGg2ICS63Wb4d7JC+kFW
4XPu/cbXhjhCizNwqtiAUD+x6lkTLKf9Nt/1HmFbtQVLpKpH+4LGepB87aKuuXu4GstP8UqIdfJJ
5ZXTqbUOzSJvCAklUEsAo4gKaS7+VvxlGEOLaFtdgqXwyfCdALNjfeYbBzROWxrnN0MFemceF8by
1/qH+ErtQim9fV6Fr9SnoBVv5orxmXCnhRluFBRQs271WV3DH2vqKUuPw1S3YJ5BP4naxZNkFWQC
hh1vG1R9z1VoNQttp+1e53rbLTDysSZbkMlELj0rX+G5ISDdOKM2XY/QfNFSX5qfap8slVXJ344R
qKIZVywLxin0T0B6zEWQKMyRCRq+DB/Ka39F1sKnfMVfCLgHxP83wxm4t7TPhtPdw5DBoyz3i3N/
S8+vc3uDjm58AWuSTA7sGZ3bC6uSQovRJvUAGTy8yXW4n02RKcvSgzLcbnNCN1flRtuiCSju+jXC
zES21owIcd/c9156in1lp8Ho4W+CDKREefLhbpl/jqqrwyBD7UI8QGr1BtjZnBxgc5yHEUZH6YJz
AfwJ77bsAh9KLt3wTCYLiY8maI5h9apLmcb0CiBfneclxapdAf1ciyUgDfpFKEzCgX9k+KqupoM5
KvPbh7QUPNgBjkrww6LiDMCKgmkNMzU+bzCfhbzN/En92C9Na0q5aa3JRoA+Fhl9ZD2mL6ZvkN8A
CCnj5Ve5IasMv7vJzv6lIVREvjLOfwUOQXamAYRIK+ITbE5ooqfMSJeyFRSZPhVSZQFjN7//8ovz
H1wTPRTsqLGCn/g+O7/1hYbfsnEKItKQpvc3C+1CACP1zMJtl9ppkPdPNkajWkUyEQxh58CYILh4
Sa2qoFgOl0PPWJikIjsObNLVp+x1CtHAGiVLxSPqzl9XcAB6Llr3RVIN6N3UVeBmtyq+pc8XQjid
7gwFGbcG5kioOzg1cSxuF1Mix+T8gswGAmU0VRBYGOVW/BgQMyNkfJ6CfX7SfpVf8VdacTWxObEz
6gOLecpw7Q8MSapH/YRgRWlQ3qIfTAD4TNQDiDtzWS9HXwofLrHrv3hrcBekL6YlHzRJuf4vCgdO
I80hEEC5Dk3QYmmrEEHQrrMzIZX/Y+m8tlTFoij6RYyhBIVXchBQMb8wLC0FFUFM6Nf3PHV7VHfd
CpYB4YS915oLAs1rdkQZ+YJidxlfcKYwz3R2sWelSJAs9iKofBRaoci86cnDE529UWZPK7K3Inx7
uCkSNt+8LlI0hW2RQVxhF4y/fF7+sgmobohM7/GsCttUBCemX1IRKqp4wyU7REbs3mB5r3/Ki3Ob
nPIvjR3D7JeX7EjM4VtbnprgRQdet+7i+gzaVNKC59c79cQ4InrziOsBAb9Rx+s2uofGu2ghRoIH
uBu8ZBs0h8fCFnFBCkzUUdmKY6JgS3M5axDMGJT0YlrB5AhJ0z6zwS/Rfo9UobNEmSgXSl1NaEcH
h4ZyUk6/xmwxYAHn0tzKYXl8Hn97U0TN9fNps6aSyKave2/zVo9a6ulMt4q20QDVUiI+R9+qW+Gv
17Qt9ujvr/rciFOpo9mv/FAKpYRdoAZUMh15a74OlL9dGL6uN43Kk5eRgqaHWB0Ag7OqsjD2/9LY
DxevEaYzW902aR4UADlM4OgUyT7Ojxbl3o/Y9tDcRE5PjV3od2/zKQfbpf7A9efzFjA5DqccQQ8n
D4pe6nMgu0Gts9VlNpH/JHxogF/m7IqzUVj7YvYqnllZXzB+DlYri403LtQcQAGoAx9vRZFWxA4z
EJCLNLtgNKznAlA/xeLosx1kChww0SEdgbKketcZJt9UZTUpUN4Xd+g/QVdVCat3x+D34L644yoh
nhIrRJEVFvwUCty49XToFpgWoCBMC7dNwetYzAYjEYPTrhAnUsxlATkaxMfpcCfBOpJMjafIIET0
BjZ9q9ea2Euxqn7NtIC9hTlrgu881Hjf3w4h8EDYYIT6PVT52FIg8HGg4JxVTjnFVO1VPlM4lWIo
EcDNcTqGxfgCLWAGFcTHZ8PIyPHl6dBtdK+ABEhKZABjVJiA6+C49e3TDOVFQpYitWdj9nGobvNj
VpnRi3v4Qdln30VdloYYDeHd185PHhwJbMwdiAXlh8YK5IHa6m2PPlJFYdn/YFseV3AI+oF8NFua
+NCMsJtcpLD2O5eykwZmiPWf93aAbq6UnY5uYWGM5E25YEW+HszhiTjS7EO4wzelzBo2DLyikoFb
Vtq1++EKQfET68o9uXuPEW5WFh+PvTzn2YCE1Lf1BFQm178w+RVjglUmb8PS3OsaIzIj7RhwpdkF
TwdCJ4w7qkU+KyPry8EmTZzu/N35joF3YcwRJVS48ATarSvkmsLvvCVjKqI56htRA9aQVDBslC+Z
ovSsw9X0djuxYfQIO8W3zAIKrInNHo3oQJ7PA7+nRgTX15WmvZBxCNkG0uERZSsW5H2E4AA94Xby
rmCI/kZUoymklRjur5xMV1IjSEoK+/TEOBag7Ym9HCyM5Wd+5++ISEXgEtRzUCPUwhCFsVDUhey4
eODChVBsUTnkrKfW0riUyUaNXWd5AsTXegVsLLFbkhoKLEMIFe2KZSsb9vOqGZo5KsjGZG16pmVI
23T5qsz+i+nKxPaPj5k2Spu7TYAK3cKTSYP4o7ioEIzl5e4fZcKFONlbpuHPLTeLJlaKISXA3Yeh
SmIBMRz+SJkUfdh+jtXn4k1Xlt5q/KltoI8e/DQHaasi+liqXYy0sTw9vtELWzXVDJEGRMO08tjO
I7CghlhRPtKtYq3CDjHVAzjjgG0ETabrCiGftO/pbv0jJ2qsoZlzMWvRi+FNYuVio4w+8F6eo2tW
brRR7WEizIA0cPzpqc9lIF3DMY31J4NXkTVZAQwv1X4Aq5lywXK43A/FxPPZfx8GRQdsL7fLTXGe
9dvrG5gS1aY/OeoVg6Z2/e0ko/Dy3nF//NJZ1F54Wa+FpyNb63qn9beHAu75Tq5PWK+X08nqehJJ
PMiRO/QRXemjtIMFQi7eO6C5SApZwXoUvS2IdLTJqlXf0jO9Dt1uwmaiMJxOu7RbnVHYInalLkmb
+QWpvku/RszGawBR7rU6XecNXbHj5s3JLaj9By04QeqbUn26oTyjnv/yr8P0emJGqAvnPmBn0mSl
GhSUs3vBHfotIE6Mg2zswZUVogtGQS7HDVQVVI97acMuuelYLKU9mJjM29/yODIQW/fZ2N4QX384
g7A33II1GjrzL/zKcZI/MrvA/Osg/P/yT9fr5JIkp+RtC6J43xK/ErT1Yio+//v6/T9vnLSxv98p
YbtgHw6VXtyiCsRfrkfiJ+uhN1qPRCACkpsEj/mCwM7Re4Ur0xNBCey2UpGRh5X3LxVJIF9ZAdt5
Kq8EHI7IXrr4gmh+414EYpq1cBXIxAOySP5Dpz/49XVx2h5n7KWcrwXXhA9Bu4fkkX3YY35WA54a
iDzqCOfg3sxUye2rW+2Bglel9h+2WIbg192pNT4Ud3Ak4XjHPqSr7tGzCG8nzCo6zEVqbi8sWn1b
GVInuJSLco9R4FPYxfQ8M972sO/d7n7B8YM3pVBYkv1+j/JF3B+s+t/NrQ+XocdgBP6ypWtSopXX
S4RvAdo5ot2wzRJ68Di0hz7ZkL5aTgdpnmmTvjdI9bQMpFjEIeSUeP9PIahGg1SKGY4K2nloG3x8
DUE5EjgwSsqKqQYz1IsMUmcPNK9mqjAhyrWB21eoDC8J7oEJr+Y8uhMTbqnZ8ju575679+4Lt7de
6byDGOdGT8HU1TYsyEE+mhSB2MOimv/72A2o3SMIF9gxc8eWgbETL7lzOq77enbXQxh6ABl2Kl1p
4HwAqrSFoZEuQCihbTi98cNvf/4wRI7ZLIesDwR/qBTeAQelAJF3sJUZxAeEOTRLeY1gF4I4bg19
jY/jzcjTPjGOKcOxirDzk3uko3pncWKxRO+YqxuHCEpl0kS1YDgvXz/GVEseNFjvrIYIkQZ8BWWM
uKbvUvkpmZLYP7WcLqoHycyGL849gbMjkyRH3gFrFXAgNY5I4iuJr8Xv1SufcEs7WG3YLVHKGiZa
wnKpUrllDqItUfcCmJEHt6Gjz5Tpld272O4OWScwfj8IhHi4CmFINTX66GlY75y7ojWNVBaIGjtl
SnvI5Cve08b/99FrhJ5f3rsN6dby/khbgQWFyAETIdhI0fj8YvSEzWc4KtF6R+/ofcY79nTXCIAV
wD7mQBXNCbmDIuuKd1Dcgzrr7TmCCTCwoCOIESw7wqFX+NnJ+IaxP3HR85S5ks4BgEtPhPG+wScp
Iddbeif88Elz5+VoB5X8giQRYTl95+QziLJJbkkuEeRRUl0FOpbqoL9FnJGBlA0ncoTk2r84h2z+
L6NB9uXoFWeHA/hQKywIgBJZrlX65n5EynF2kPmM2ZwdOoy4oIVgSrRAzzxk3BM+bDkauJX9TKlD
mYOfUvMfMdY6klYL50GkRc+8hjcyYovwEooQqpM5Qd1Dcd+m4MSLhT6W3jRfE0505QJ2vYItbBZR
SyTG9/fbm18ujnadP+LCzM42T5pQGIVchSqlQGS2Vh7VNs/o30OK+BdEBzYSlS8iPWeIZdRAmeeU
tgJpX3cHPmU9r7XmkAac5F/olcy99MRrUpwMHksiXmE4f1j+PCNF4XAys7DaXR0H/I5VRHnE6w5f
0/lc98nweAd9R8LSbM65g2uY/OXGQo4xw+1j8+E1cO+8fh4AvkoUAna+uc/UpyrAEfh2f8h/pMgE
dAAIMOkOu+2E59gSd+NnjVXa3fy4aq0bX7fEeYWheE/IUnBEygZvQySCB0oXjrTIvz2FPSSV2YEN
cyjqMaXNr0FKFw5+U/NMwkHP/3uXuRFP1/oX0uEfSrsFQC0vSXYSd8LrFrzd8i+soOHtPLyQAMVo
dHgTStCOFyvjvxNvrjgDqElzyD7c39Xai+gE2NbW0eW2LEb5uW/7lj85OSJkZA/VWpxpVw7nX9oY
haaoR73H4t0t3cyy35yzDTS/rHAOK5mnW9khYnDeJP7n/lRf+X3gYWOXuYYHzjEj3pfnixqN39Lp
/jv1OaZmSESw7m6T1tyyNw40gs4yqvzUxBqTy0IkLNCXIGlBfODlttF3wLZuTSJAtl9SfrSDxFu4
6Ewm3YHJDTkpHabYhjtfi4sSlhbz9L+5WuRTFokj/qHiJdLOtfA8a8yyEiY/GhFetvsNTIfeGhlE
FspZ/sExw7U7Mrzl+m+aPwfbK+uBITGF4sOYjMQ3L+61DgY7UF0I58QUvabuNWIKdjvoDOIzrX/y
1u82pW9XAZEo/kWkJVyBYq6Gl8jjPV3SUAOZ7rC4ES4Dl3K6SS/8CZV8oQLxMK+H1unCnIaJfw54
WIjUb3e5HL/t7RYVjqPuDK/ZEknEwot7pnbgjRTCiZZFIiiPAybRNdK50ZhvqW3bI52d3NMWdayh
NcZ2bee+ttmB1OyRk4ApwYH46amUyPIRwy8csGXr04Xyh0lLZFaHfo1VKyjX0h2ASDjZ3UQGcCYW
N2jvYNWSIr+kDU6mVS0a2rWHd/Y8Yd1rin0vcDxqf+yIjVvc3EIdtIWwicezu2XDn7oB+CKkiheG
dip6V9Qc3Xf9o34m35qZHDT/4tsAnIEGo/mUAs9szjHw+HBhI7b21HOA54jsCpA2YHr6ESkWJEFy
S7gAXzIKOwIJqzm9akCsZ0IMytr9VWcC5YqtgpmTJu/WQJoIH9PgaEneadokW8UyvAErc07IJAGN
YG3FuN4lHNh1jWfKEVEh73TOCIIOTXB4DyK28hKGzj09GgxYTvKdM4rbzApmOxn+4rzhOnru50cr
UG0Fp7/P41mIfvrbLv7OZftMA0FxPuJ+GZ13Qhe60RAfFt6JoYacCqoaqIloSYxZDtfrE+ER4ied
hwQMZLwIF0RnturNninjF9+J6FbFMcKBm5ujtbV9IuvMDqEjuKB8o1kdewBUMtPT9Dq97elwsT4m
TJLEE7J3yLBBhcgLoIc/G20H6D3/viWbK2IWgUU7OtOnTLdvjpLCNYiNlMycpByzbuWHgo1Nj5ar
8T5CJ8i6VUTLiQ9RfX2Y451YsY4uB5FFiYCbKZozn1+CjLMFwfUMVpe3iSmKifvBOUnpbi1Ajg/z
9/e+27FSEHM5Xi37HCvJw99hjuPXYsFyd+WAVcDApOjQZ5CdQ5vEShgZrE/Yhuxfxrr/wvKXoPQY
somlv9qmL2EhYRMEPUpEwF2yC4l6Jzb5KHbh06L1GXoPokMQnNKwEMFpN3hqNLkEJJKHvc/PG9gN
2XnzEFtw1EiUg8X/UAPwFmKPO6INYBz8QqBks17F6FhR8rF9VACTUmcjVyZGZ0GZiScBBIrtDJvq
AM/4zWSlWMVkBLJ9F2wy6rYU9IUQOh8fNw0rHE+ZFsveyphCvSUguO8pEwaf7oOioc+6hWVucKds
CMmARHnuBshNnoqFOK5l6PZ60H39j7aTzqpf4fnqh3fGBfL52CNTdLz7zeICQRU7EcRCFJqUJchF
AygZfkjGuQ12XR29er6IuacpcLydbPahX3wAt0V7Hpg9WuGnJ/btWb8XvAdTpbI/UvygfsJCjhUT
bYnn6q37/AUtimfQV1hnnD5WyaTcs0Mx6YlpFMO4VTIFijkOgk6bvRX4Ss6gCgi7oFYW2sgZLSJb
wSILjL59NqkQFZ7k6hZubOuy+mCq6FIRX0QvPn1aA0dg0hVzMgwebj9YvCk58n2mbiJF2DsQVtz8
ljKiQxHJf0/AIHitfUaHhp6WXMyIVFdqf60t6MyKCUWOh8m3hk+NxOl5+gQPn2IeQG/Bt1dmT8Ir
FpJLe5DyxIlH/lAkfVqL4Uj2VshYKXw9zWjgrIajFrEOdF7Qzk9r1U+rCPh9sl/IHq5XRLPY4HjE
ihd6sSb8jWAqLxZ7Ftn4PHgos8eC5sbReFNMBK7AzbkhnPKza0c8BV6d/6E2yM15pbwCXiLiYu4H
qYKzJ+R+rf8diwe1WJVcGhEGpe1Yq1s3H2e8lSfEaNk3f7iHZCyZhGrYOF1ZDOGRI3XpzfHB+2hO
irk2FnkciKesiZrcgUYfeQN9KTi6LGUAOIHJz8lqIifqFH/Mj4+Hd4xakdchUqq4jUc+h336ldZv
/748cM+OnjyjiVh15dPD0J4Muc3eCIgFJBhrSAjaHzM/3XOmjHNL5HwUc9AYf0snMtwP96VkH/bH
VKQVHllr41IMJpKdHdPG447xNjEDx7lzRCHGM2EVBMJs3gjENg/QeOKZnd1SLJJKvhTZCH9fRSdO
UXUpMl+RK9ptLBaNrI+c0//RIv9WgmK91zOPK05xLuuUs9oj99A8xflUss/p4erMP5lCziMrdXIo
ZBcEDIPs36rVnXP+5849+q4fv0VjyXd0kd6jdhCb1QbuSe9JCjZRDNGtN5Yp/8vovB1xGUPw5w5Z
WZ6z4hp1lohXv7ul5QnTfe7/+4wnnBFWtMTYQHt98gxz/69zw1Az7qyd5y3vbBOJexKDdS8QKe3K
ht2dm/O/wTbx94L5E27LB3suWiu8wmE98IsDmZ0J0j4sbvLbKx+ANdHpWY+PdW4mt5VOUfPClt0m
nxD9OGYVNhJjgKhfiFwrPd+ya1VyUkMZMJ5U5TBtvCvrsZXdbiH1gt4zPN1+1TtMI+ocY2pq7xmW
iOJi9wYbA4boEqe1McNwfM4jIVlHuaKOLw+M6b4KJbwcfZBeIDw2O6b4jqutRcUZiStV9o4IxjTr
qASD177M1KnCG1ED3bLPwJWOAUaoG42wu/ViG3RmJiZ3jnYkPiYXXpqrOLrh1S+Yc9HwjrjaglNV
j3UUmsK+jWVjLRtphQUtuK1EDlDfexoIQAPRp0QDGZejxtlRgAh5r0ZXv+9VK1yYSGDLnwGg8NGn
n6Eok/cde26ArRixj8Q0AsihXBtILJkSOauPDn1YRv8Uigc5ZWqDQMmhx9hECOW1EM/TUchzzjd4
aLwy+mJoEyzEjKSAEf/0jSgT2lQbvBeRtX/Z7sA90FFRbhXlYYr+8O9QM7yicywlL/8FH+gcn+MH
1Y0HTYG/jCkL7Xb7gt/7UtPX8vtBcFCwp0lzuODqa93vW9BlCyqodQwZ29f31x/DmqaS+UOPBoLf
xZ7+Il0Si76CKsm/9CmafnMgUJlg9QPiiPKxADPTB6KBQRI1kygRZkTtos0jkodSkSiK1L+UF73O
BGkrkqLJgYkFr1qIG29wM2Sn6ibI374lv5p9oz7F2SPa+KiK77Eb3HmxYPLp/PCP+FI8NgV0vhdH
IQj+/YRMVY4Yv6RzLG4ljlEnngA/QE7B1ygl+DlVFJD0neCs//sZZZ2/o2p2HHbx5/++L+g9/d0n
zRYPSUUulKkssW/z62ck0mG940SHMW+WBI7V9iPyUJDmAXLknC6LhWRZH9M0dlDd6xwJTOg/RyD2
CGJdidUzb1uP9jYhOfSiARZXv+UcdfTRlJKBPTU9wxqNTW+6M/l6eiZ/GW5K3Kf65IkX98NK2Apm
U/GEBSPgy1ZGTSm3kU5jmGdRQSzQw1BHoeaWsMjMceqt7oZ3Sc4B8tk3a5WtKOmHl+mTJHiW3luK
BCzwVlz5QxSqIZoFQ3J+Q/h1+yddlylXObmUqCQuV1vB1jVmPOUw7/l57Z4S/ujhSTxkeh56c53C
bu3o9GeT86ql58RmWq9Y3MtJrfnXzT0rgQkCszDcllXGddMDGYQSuzMBmCiFf5283kjgkR9TqgK1
AbsK8Q0NVqvxe75EwTN+6iyX/CuilFqU1pnK+OggyDG0O5f4nDFSXDrrnN4heVCMZZkIVi5Ubw4Q
AkzQmfJb7gz6X+YjvmyQcpgJB8tZL8PTJWinsr6jGHsmakiV7UcpeP+nKqxfLO3vMVEBv3e81+PB
T48dGWJ1tqSZwhICWqQ5PIkZ7alY1BcKiiBMnX42F0ssikqHw2Ti+1kSZuQ6+FnGamvAherpEVUC
Dx0aSylM8nQI0R86b2eYTkpqPjBkObHMds7xdT8++DOJtjKWpt+LZjdU9TGdk+JGuW5ZGu6c2hYb
FSo6FAbmN1dsj1zZp9zFSbf9BA8mVqxvNLtp19NMW7zTyt5ilX64LxFpY/IGP5/hg3J+fXGfuz4o
O/O9y29BH6ffAct6H/MrO4mh9TumZEk2x9C5RmdceuvHzwAyIzXXbxUoQ/fy0xSusT1RehgZVMfe
gBLs68na0c/WoLeBBEdowDL47aAS5+piS0Fr/IsM0wFljj2md2ExdU4fxgQA7XDc08DB3GOE2nB2
TSzjdEjJiiAi8RaW/PudqRjecQxxXtZTw4DNxt3OCHPFiv+N/mXocTnj0edKLwgQIHLgOi1Qqb1e
B2R+AyXjmkbPVcouYxLbb2hYuUW3HjXG8o5bzM5HGE2jR8RVqbJ+Ynnmoutdgj05UpfFvd5GcLxz
UE2kUSCGoCC1NpKOSTHpT5EC6qTRNx7tOeYJAhoqKiNDQd08A1Mff4eWQo8Ny/mcA3ohi+7bUk3H
FkA9oLc+SkITDJyI2+tZL6j6dg5W6/AFTIKvzC0OqKWKg4rMiUNTzOrdoHSGH/S/00tvko+uErMv
8p3xt0vBLCz6Gngkm7LGcAi9wqIIdEQKjAgbkgEdTnpAa919PyyNfDgR6ml+ySTbX+WAn+GJ1aNb
keh3m6u7u9q9IkFmBW9oXYFFJc36k1X7Sl3grtQOYn0kObCGGKaaXowEBeJTj7opsXk0ny+idGO9
EBSdTv6AzKYhqRCURAqala405zRjdDSsa5d+IFHAsr4ynU/KYdB+/Hp1BlK7ZqGlL5l+W7T19HGZ
J5B/YIP+WHqmecrJ1/OwOdxQEMB9ZktHlblCX2bhylScvlVCP/7t0MTL1oP5AtUVRfvOVOopE7QG
bphKLkqeDMKS/PPW6eK9iehBKrKo3P6Hwl2lmzVr2bOtwSlEi8FaYQsRk6LCmd0KmAP3GTCQ3DAK
sNyXBPzro3sd49bH0W9BgzO4f8ezjbZIeWwVYEQfbcqRVc47uQ/T6MhKYnzPWccbUFmwDvKEGARY
npKty4xDxLPYrUHGnCrjG+cuRNXlkAlqqx1nrwdoGZO7oW1HrXDFP3mxPWE7ku3qZS7Le1AxLyBd
AadQp/QJ31QXULUbSEAuS61JPoyV8h8ndDZfn8eQbrQvBTxmgB71BwMKpq8PFtI35Bh2cz2f9Y0R
ozqLdi5fat8DD2s1Y3XzN2TBG2UC0WHEwm8naiBmdNfphRT+kwNHLRW//jF7qNm9WkknD/aMRLuO
heKX4dbDHqnVozMHKnhUP7wtT/A0r3FveRx4Jc4BoMR1AHuU8bjBSgTM9DPkHfrqDmM17y5VnlcX
XK0uHvy0SEaozVHSpw7l9kY0glt4Gb9MGM3ktYE08krQfS++BK88vU8bFFuuGpb410/awOClM4X3
OeaSpc9CNrd9hm8nm8OYC5/L/z3WYhS99L1SPYNZPGuWimG3jfUATUDLd43qlKICeii08S1F3l/0
CEMSGKd8opD2i+SGHFWq6g3NfE+5TN4QP5Y4wIhHAe1Y4e9qUBOgsle5C/veCYP4V2KkMsm0UFGj
XXaIaXGADzknWHZpEZ4fBbUGhCtoojjjpIg7Yk2IquDFVKxs8WfVsKjvG+WExpknkp9nVb9zKtLH
PjfqtoDwPk5RsMCTrKMOi82+UZohNxEoKFtRzL/4fdinI+ETKhq0Yyw7grZzG3YjfUx8yiX65idX
fmw6BRpQUXsaa3cVlqKq6Fiw2qjqmBQ6eD2s/r8Sovwztzm5D2OTc7bfhP8aM9f37r+vvezxMuwb
ULT2QYhbt9U+o+q+6d02l7oIyh4TEYfldFrfbiP0xfAnntK4U/d9latAwjenYJyAo6VIvVjtr1tj
rh8nV2miPzZ4locwEC4dtu2KjfuAk6VkhkkMZVHfFgIOVDM5dFj1h5xUgxfN9c4bQLNWCpS0A3VS
55SlaxBlt1mTzzW8VyeIykMdO3a/hOmD7xpPsCCjKJTPyX9qDSwqk6fqtscpWKwbxQ70kQg/705N
ZUV1qwO6eNUTTiPQKRQGiOoGBEQOZcqnC/Xqk38+gEneF78En3ys9wTcE9aO+j0amobdyUt6nY+S
KLzJ/nggbbQP/pP9/x0xMjV3ECMXQDYCOvxGjJJjChvQt1myT5MTY5Q7xjMeqN6bEFVq1URRRCqb
UMKzVa9X2xIOFCBgwpY3zamfsuT6veqIKbnUmfOo0wJivVr5FJHH/efDCTRAaZKT2zknNLqA/IiH
NWBh887tRo5kFjaIfKlnNcG78dmdtxsmn5PzpcSH8gFuBibq60ajgT9IKYDZnxJ2NCQANdCYbKc3
xW9I+AJE90Y68PErACv9jq6zW1JQvpg3lIuK9SALcVFPB/Q6ABD+6p2FcFrBSQbvdvgja8klvf7R
M+m1KyBV2AwjgKk8tmjsyuC9svDMFAFvec51kkgoTAJjVX7OhJ4MQrQ8cOOESp9IFEyPTNm2SAZG
wLSSoNR/R1hFyVQR5jhEPhZcWbeMRGLuc6t67JEm/dFtgSYbGv5zCw+fZM6BV6zIekV9Tc86IsF1
XLiEuSKovrNGd3H8PALE180rfH7NU2O2e9IpEJWxlqv8wddrqIHHfR3APf6+kqXx/IiTiOGV6ujH
A1xDAZw10mXWMCREuAfKzfO95oAUBHK/wdsEvdP+9vXQKdItN1jJZ4XiFEebmIY10u7zZ60jaY/A
jx4pBAtLFQpEfNCX/THSGQK2w8ZHJF6hJX5P74aFBfeD1L3iolYXt4s/NLxzGZfwlWvszfbKjTdC
D1h17I47mbVyzyr2dybyaYOUBgXgpu8qK5uIM5wPulUtoApSTR6E+LJgx6xwFp3mZLdO9v7iEB0O
/iSjS+dPJgMn0syFZpLGuVhFUbTaxHwV35yYz7UZDflNTN1vkk2Otu9HmbhNZVKH5L8VXwGpsqPK
jCKZuuE1YF5mEcaynGFWMcls+whTiH3+eVt7xDduR87l8k3hrqOLs8yJ0TQ067yUk2dt8+zEB0U8
CTM6ylDrEr/RonMyQ/2k4ANqCt3V3denpW5K42MGwkAlaJcxWoivzGJ+f5jcn4SWXtRSpH40mLYw
YQX3ylZvXiP52suXifT2YQ3UVNeR9d+Wdy7jCnV4oI2N4Lm8/xjj0++gcd5LQbgOJK+gAVvTXO6o
uHE5fqIyvcb4PK8x1PVlzz85Ym/y9t9UJ98/0Moi0VktQgqKGWXBrOA8IAlY9OI/ETdjQwK+n9Ld
e1lm3E/zS1+cr+ZNXHK7a1ymxxSuztUDMCOZl98Ca+6PYd/98w8HtJjriQwn1ROhw6Ioqa11IGw+
sxHWEvOwwOIVsWDAQkzDV+JFadCUwDP8XqhSsr/EbBwdXZ4ZVcUSxjksh4s3PDnAE8wB2ogKXS03
Y7M1DJjN7j7z2Sl++oDBCfobBiLqWE2kmTLur++hPK394WzATMc1mkij7/geKrMhYax31mTLG5hS
9gqixhzCMsZEk0J9SgvySGX0n5R1M4pEoTq01LgYKVk+Z8CnEk1xbtfHNZ++dseFlpFFGJNTjihS
3mhZffiipSF09JhoxFFpRDxfR5h0b6xUqHZ5ZMn1V2QKo9LGSrWAPby4ocALNt+RCIKsfE2E3/wO
XUH57pOp0WTaD3lSVQg7nE7QkoqEus73qE2v+L7M3rg3vinAQ82WdnfKDD6Fdn/EjY4FCTnOA/iY
J1qzvTFa31hnLdSfwltZ6iMk/X20Mkds1vc1cn4Tdc7v+cHv5aCJBDlfIz9+2kT57EMw3HQwvsD/
8NktSUpQsm5kGhpTL6KvQ0lMdktEylDi/TYl1HwC5trp2+pcRJ6zYXBO4xowN3T3GUkZIzggemeX
kQ5+VF8QrKAQYyTS0BlXk5yUVfVQJ9fcrKYPBDlUWKJHEGNAOpzG1QBIdY9wyGKthzJuCaQ5laUV
Np4VUOykpLKJbYlpxY7hqhSQey3m6MtIkAOJy/36fcMUCen4pAXe/DSTQ5X0pFEv1NLzH/rqCsPu
hapYJkms5Enf2Yqlt3rMOwsY7wALgrFCmuXobW/OFXrFJ2RJJvlyfKL8Sv3DG8TMAs4T5crHVDLJ
5xyS/AUAJf6EXAePdg1SzG8qOiWgJ0i5p0XhS/7+NOL06iXihBQR1e8w53+RNFyQeQmvmIcS93AK
uHe2ZcE3fbgPFwoj2b83hMHiX3YV9CuA/NuEdyPX8PQNJy7wQq8+vMMPCcvpMNNj3GEbPT5x309e
H8CaTEsJIK9slWcQqqHuXYN2BI+esFKa1mS6QEs3hz/v33qC/JAmtK9Fxg9g8hgGIy3pqwjWC3u/
APA01Ffn8O6h8STN/oOsWfEhzNiotPn+RCYTKlzCroShWiTQt1fMeHAtKFxe3QrQOAgsHxwAuAek
WcS8gKT4RnQkJU410ZasYuYfRsq51Din7BbXxM3lwTE8pXVcpIi9ou8yt7toIGFgIaRdH+fjc8wZ
+/DLuGAQTgborMr4Se43G31QRbTstETmImkjOaBALCTd+lhyuCzQhoH8HVEsp9tKghFcNzn468uG
z7WQ47Ge35FkT/PWmIuqtWcGnmMm5tQ1E8u0liY/2Xi/qj0dP0y60YLqRB0B2zA3Ji6SPxQKij8X
TkjR+68TPKTBwG95QOHNkf8K4k937cwpHI4vJiVcHKloLTpruYY/xAUckjHiXkxTRW+0QXtcBjxc
S72VNsYjpIgRP04kfnrG5n6ZqpARvPtb6MHsb4KBP2bm34lj0vhzIYnj2QRna6xSam4i8Y14ui2i
DGyHe8qhNIKRyFGDcT2GiJE4RsSJW8Pp5WeHbeDle0LZJ+RzZzq9YlUmoVNElh3/onym0QGyiRYM
aWsJN0uo23J6UYKeaD+iEI1LA5cvdOElXgSU3OgrWKAdPXFKPHw14M4sNWgjZYrRkVYfVXhxA7Hy
y4OvT015ckbynXLSOcKh524CKuE/9aQ3F6E6zew4fSbAjfD61KG6lVYGfAdLP7BAI6WX5oH/ClRr
k8oOcv1484Ero1o/WPZMvv8Rt6Cq7EgksbNhdD4JauYBD1NyrNyPhUoe+f5KSp+LM6uPAl/Oj7Ey
VvcBRnRCnktU+gPCCkRi/Ncu9lhVbZLLxjwUqgesMyTd8VAig2IQDg4I2NkIQ6dAjU7DHOZYN9IZ
XQh8MALZwgtvi0T64/SqHlh1zvIJm1z4IZQr663KL9ATaSBnMUh0NnIUcsr7K8ComC0YLpsx4m2Z
oLUTXRkKgDwsHJKCAhpdBt5t2hMf4eiG6Hl/mM88YfB/o5YtZsoHaFbu3nBi29X2tsBv3eFASyXi
lu5YVQaMLLuHeMp53LNI0a25llegq5P3B94gzshuhanC6a+aEcRQ+rkaPff0ztjo5htUoKlI/IUp
Qpi6OKRPR1mdNTdWaUJT93A0pm+IciD9nyz39MkQRmxLw1bkh9PLFn1vuHmjbsyOmc4tsbt8tDxg
Hp/Y2V0TA9+N91pDdBrujX39w47ICAyarSyx5g39BeAUg/jjs257Lk9xn2UIsBqMCbRn4c9QFeAn
xKi/sZEBeblSjrO/z7RtsYUCW+saS+8Jjoj/+ngnkK43alqMnVw7ezkpwRwA/xBVN7sP4Q0dGec8
rbBFcWIsxysF3fCYcMxWavIFwea9F+W2d1AvIWwKSA5AYwhZ7JPHGJyG86eCMmzYD76ermsMGYoG
+IbFPWc01Zhj3JynzZj07ZMUa2387uY5Og5sryUkSBCP1zaAv9Uv5ir6HBJxmKHvEPRGx/RIPoEc
PQXC0xtQePjQFUXiN0G2iCwhO1Qp7Wk6weCu4W36VKomWUauUFQME4O2zxwqN+WJ2qXi7pMv6FSu
GlV0Bw36Sji/IQG55/Ftfd5ROpN9UhDYfDule0uznjn4+SC6k/3XXKUPLfuDSPVvWThYUpnhVoBP
lq8/sRGc9OwSivXtlSb/w3vFQp0nhIoyD1pnMjI//nX5rQ2cmpb1pmRxfPWOGXAWsSRlUcjK8uLd
IurHTPLV8gu9aIrAgo/PVEgYGrQFDxZ4tj4vRgNBm/JqmCvotsJ2J3uEesY9rDwBIG10EMyuNWh8
hKeBOIPFGiOnXI/CwxEomO0leBSc6QPhYmIVY1OYZlfEFWBeA/AuLBghXBD5Drb7YuK0KJOetamw
4cjhHnPUxVKxxIg5GpWJuILPSZl83Tcmdv8FnI5UyNkAUcAn0luBQmjJo2LfVSbHKbSsKgHcRBVD
RslZglajoQkWY9z2gS59wCoiHmoyFGXulzJESl0eRtU3OjE9iw7lN2IvqugTJtzz7lIHIurhPGb3
9+bxCbQo0ov7I0Ia/yPpvJZU1bYw/ERUkSTcCijmHG8sU4MIgmR8+v3NtWuv06eTthLmHOMff8Bc
RBB2sk1yzhafBVLqXQadhosWJ+7kWw4vBbs+8j0kMHuMX1SI0Ft7gnsi8SBDdSfvUMcj0cxcEUAm
ZD9UDVtqjpk2Id0j53WttMP2O3utKEIO+EssiCzCD2BGFgBmMjeN1uvQ4sUho8Xow2C6jN8vXNl6
EyYbWH3wit/hhvySzwZQKTrXrjyhlr9l01jh1gXub0jek3F6JcVz9NqX0UBiO9z2CvdDsCeXk+2o
rK901LDv8PMdobCv9jk9PeuWPlQefM8lgXIijuETh8geExyQuu2LTeuOgHYIq8QDa3LN+y89fUbI
TMxNuEV2TWOh0cqzwoFDzIE0R1x56HoaoWpbUcciv/oNFI2y8xyN0Nr8IZhl9aupMcWlyjXIgscj
ZtaupbuRJj1XpYkWbJnCk3xlwaqLJQh/ohwIloxM44ubHzQYith/tWRBvwEgcBCrJ4gRGq9wuFJB
symAgaV4YWh6PZo/c2tye3xh73z9moxrei6+yR9KkHNoM8lH1NY/YrjKUyNUG6CRnLbSQBpkOX6U
+M4xYsnOMWplmL3RyiQ1zH4W5fL3mkQ1pbdi//WMafbWjxPQvq/2cpUcZxiL/jeZZoyxKnhkplW7
loZEs8FKFd2PYyZFxAiT/QuNHWUB3ph5IPs5O96vHOMSwhZVo9oStb02TbM5lslEmdOiBbiIBOv3
PB8Z+JhML0MhxOV2YpMukI3A6krJEbnY2x8T3gLDtcSYXJp0qEjlrCw8O/CMH6EzPxJTMngfVFFp
/yXPUmWYloEnN4yvny9A6cpQFripZBJY90+hs00CLChwPafIDiPuz2ez/px6PF5zmxSaJHZx+fLy
Rw3xfVOiWDhS1f0AD1LuJ7p5fGYCQrkJJXFpsQpl1Mu30mvdadsP4M3vnIfusWswS3Joe2JppvRz
DI4vqxzeC+Suah6jRwX90z7nTjrovSMGtO/K7AdUfqoLiIOrFHftrP2cSvPGdUf6F3EGlCTV+P0e
SWjFo2nvMrOQ/hGjmW1TqgRJZQqDY1a+qomQLvxexREZvpDD6TQL8QaQDUPj5W+VzGxyonPoOGXC
dkjQHJ1BPdGYHT7zN9W/jZrd4Cof4lFF+C4URlRlRNyE6lretSP9WqrL9pHXDscHGOtzEuZf4QTw
EAO3IiTynKE+cy9jVKBuQi76G4L1Jobb4n/UQ9jlEMyEo8cnZbaJybiPIPCjOJgYFZJfaJvmc5X+
RbNLHQpiuH5QcG23r6DiQREUvIspCB3sDTQUpouWyYomPByyh4kaBmMk1n2hVyGQTmYexXyByHgc
ZYiYp9LCJeqyqJ6VoOPqhy9tUasiSQ17aANP1ujC384AzrBgyM82pFRZo3rFOl+H/dQkUJbe/huE
tztGzUO/PF8XauPuePlM62b6+80+CZKp8J1u/nXxVojo5s3p+mfqag0zoOC6IMx8TdfEnLQ6EQkv
UUq9JuhcEP+HTCKJbkHfsVRBcbcB/D1z+sXW0yRg2FpWGEEz4BB2JnBJGRt8AS8PLLp4o3OrAr2l
N0ybhLEAm6DwqLIwG/5wjworKcytUfIwvRUgZwp7CgC//zraLKwsZaDXEFI+Pick1EEfHQgpacNZ
Zy7Mk5NJ5fVSBvcu+T+GMlHbMZ8TM6/QQ5ieydpSYSQ87MmO/M+QCc0n5t6F2ddML7EGuenp8Nqk
EXMJPZ9EEr7kozadXsiRR+RZj3rt8MLR4MWgAYgF+6R3mUhE9uCqgDCSML1uSMCPXrqdgoW998FG
hIUdPxF0ororE30ROsL3FrWE5eG+BwkWeXXL6kWH0sEL+zL/Yc+I5nG+yeXlaw8YIcd/wR4gIBqb
LaBA0AP3DK0hxUP2/16uDIxx5yEwHgNj07PYfaYP/wxFRNK04kMYxwITSy/iUWm5veQseizRadNS
IzzGw4fWiVRLF+qP851F7nY7WmzplF6wWliQuDexSaBLx+3zvYo3xYy0cUjrgoX0Yn5DeHDIOP53
C86C9PvyWh+IzwNdmmP2cZLWIbpcujhE5Iz73XSWPgUpmE6dr0S/3voFFHd+SC0BZNH1aUxA29Hq
a5v2Cl1kiMdCAtVYJNaX/rOd4FYQ9J9rfID6y+WBgMAReWf9+120wnp/yV1Oc2kjodOwvBDgF/E3
/CeI15iK0TIGEHxEC2k8jG13ig9qRnfLqGzH04gWWh5973Dqlub6tUOra69r31yXh5re2JzzrVNE
Fb97z9TTa2fOQROCmUgZF+dU9KZwtQicg9gwDlaiUEIIAGcM/tUGlAIbwHVwDlYhRCP8IwRZS+AZ
/BbDigUlVrzAL5xfFGljyo20alA1WtvxF/ozfwF6d4tmk0rs+6R+4RP6i0WLIUOxw9KTEDzWXLxA
y2mzb/bvNUl4awYNb7+bm74JnggsM1P8EQTqWbRB9b+z8YASLnbihAH8+dZU0MxJ3aGXFnyuakZt
9MWouttj8aYC0cV7Jgt6t5XTG+kQBkR1EVU1is1ZvrgEAI8TJpzpa4NlN3OHr2+0vom0GZEaaUO2
/8VPQpsFxjbBQnNrs3GwV79WMgaRuH1hQtscZQa3iS+RYod8iQL36xMkHCkbtR0F2iDLoCQfQ82a
2ibGaS81KjGsQxNPpyq9thiUBNnOeN2r3zHSrqF2bZunxj59OX13kvWa5SbqUxvzz1qatvrVVLE7
x0LiE3CEhTUxdYjkWPnF+cLcbKBStD3+yudWCqL8iU6cIj5UYWcBPOBzTvpk0xI3iRgJw56SZIlC
PqUlqu/sgpIU5XAwDyIaqLENW8aoEIB/pRkOGf1sXWxlCxoQHnr2GIm3fzn+vGydLD9zzemNvyNI
XMEpQF8gu6yW/WZq/8Vr6GFs0ih2qDnEg+J5yiRn2bnMwNwGqlku6KLBUh6wf+CvNRT6oc79VFPs
bh4WSl+0O0cK9cGb+0RdkDW1KhHqwbEVujAEerCVElco29ha0DvEPmoKZFGYjPT/yaD4S+aYVyqE
QT8PS7S1kDBFPhRGNyTGqx/DQB3p0+RUztUpYbYIoBqSTTUvg6h6lSdqNbILZE71Lf/hSD9KYSI0
s3Bco2Li8kMMTucwfm2hxDOxIx+kGNoNSTW+pvcNLDlC30KJhR0xQhZhFkcSzRjBtcmEMhrgHp1T
1eIvTFnQ+GTTMNaEFtKy/r8mpTllzsAoiAF5jX5EGn5RQzKkSdkRnJawdCbB6B5BH0iTa/sW41my
suAHMLipeQFLAGBY4CiAcxdjJ/yVpDvRmblK/wYzfB64jxnAxiFyb7KzFTRNAE7hjIbhFlA00q8c
ZzM6sH92aTbEZugdxoQ2vzNdMg2IRD3qCBeQP2E3V6Gzr+1+c0ugTkDcHhW+QbHeKq58DmlKsJpF
mENZCpOEGl3yeB7K2u4z4RI1Ue/XfZAiECPqRIpIaSNjDqQ5DL8zdfr9K4+IoTHIN0Uj6DTo1ceM
43xoamHfn+zPiVei5C+cxXmy3Vpn9lrQvIb0EaeH02WIVjmp+qlCMTMoMs96z+Jo0ileFvjsmEaF
0Z4X4mKbuRKAfTeUeN7AgS7Ic6DOLgE3yQrshqgHy3P42xq4zuHBMIM1SFmr9tNuwei98AyG65Cn
KkaxLqVzdkz2H2gmcJE8+MsA6CBBoUvvGJ9CzdWmNmbSiIr3GpfsQ4vWtT0i0aHBjYqzxcmjHwCw
xEsX9hvVHANyB+SLc/KCw12LkhLeaIOotgd5w+lYXVOP73fqDNMdGwE+wm5qUxE4Z/28F7YzpKh5
F3WIuuYCcWz2hsuc+OZvQDFeY0qqIviY8+S8hF7Jsw0DbdhjbEEEmDrTuS/hn/42X3pQFpbo+lYW
9WXIm5EHiTb+ZhOb5jk5F5CZWnOkYh9JdhRGd9tipRJdDJwa9AmEJXDgEo51jLsbL3iRxYch5Di9
7G0KEvSC7735XogW9esXZI32H79l6rnnwQgY/Klxz2OYnvjZBXqGYxauccVm1+4m5Q/nblwP3CY5
4EJzHLS4uSgDYjn658mZb5j9oxhuIH39EyrMhgHsYtv67G+XUbaIlx2xu4TH/RiTkD+CgbLLTB8r
yLIeW39FC0IyxgaYCbyw4QP5Y6BOcaxxZ86TelZeHLyfYn1U6RtKjoqMJLyVf9MIAEnakklUMM4B
1kSTUwsbXa7N1zwBMcZAVvU4gm09bN+7eGARWtmONX1U9HAUpyYilFTnFnqamLmxKyIcsIf5VoXy
bh2jZGA0PnWpLGEW69D/c5Tpv2rbV0HjPpAMxZMo0aB4jUOScRDOQDSBPPrzAvT1FLTIcGYf2NYM
iGzY+zgGCoogpLvO9EN8xmL/i9aOEWZFr2i3Q70Z9rJ7Yl+xnOzV5+K31P2i2EJ7K0hP6WU3CYpr
iE9EPFaDoQXQioIw9qN0aHGLtrySbPt6U/hxc5eeFOR9FExvGfWZhDyzc+iELdJN7WWltK4aN1Tk
OJYsu4oGiZhp5/U9Z1ipiQ5CnVykv/KwboJxrl0rPHiYtlLNXyu0ZGR660PmMGh4TdoPntfLqwBH
NU+RPcrrgoU1wYsTraAjOgcsQkjp0zzEFw1uXpwesIETpPKocSFgy1w4Uh8bLXp45pgJzrC6W+Du
EE10ZQAztUCnYrsEH1xISksJpRL2fYw7fxBQmD/3HEshjsqRntAwa1QqrEaUitRnn4Eme3bq9RDf
TLOJvIS+2aD2gXhhu/JTdLnYuON4B5obwntyaa5oglKGQheHpuUVTQjcUCUS2FY8QlJHFZ6/pLRB
dWPZ4uBKTPhd/Cmx/Q3SgY0UD60vMCwGGfQ17JkpYaa+0XM+qs9cjFcMJEzmLAl1uYDYXZtg8nyQ
MV4gN6YiW6afsudFItmvo8rH0BlFVUW/51JIWMTGlcJJkT9Xhe7l61oKqXH+K3JhnP8zmRmqqBEv
faCN1M2wSMuJ/5lHOmBgHzsxYZIrIhfiRQGhh21sTovJvke7NftSx2E6KB97l1MXjqPfoxPlDBiY
4KeI8V4ytg/5ppvZA1HjJTvsc83zG9gN6hudBtFHuzI9fqnRYiKUR1U8oXDjvqA1fMFNBmH5MOf9
fAZBNFYSLDf8CCSwZMZabsRIYc8cEwJe6DTzHzwt3bXSAf34T3VjmnYR4cpTORi6so8x3UjSyQUe
L4P1j2tCxVqmqOX86lqtNMxNX25HX9oMGJTLs+8fJZvFGLo3wDUWWII8yvB+IUEYz4rYqS08Ql2T
2JG3n/0GpjblY3RvKG8YtkDFUbEcdGHWUJ0gw8YYAsZNLvg1sjXVJf8bebbxfEU0qdi4SDpEP5Ch
GMQD/i/cQu2efg6KgW1A8FqoYTOWVXMfFAPc+SuM0mQoKt899s2hdH2HJYRaWEMaw5bvs/7Zrsmb
k/WThEowFKMHsUZuRBwPrJyLtvo0GIMWdwsIzi6PF/Moy4vee2dV67qHQzGPlbwWL9lgwupq4IEd
H0KgVCZPKoupMpQuY6CubTcj4PnfRWIfQFapScddDG56JhuLuQkANKG/Vw0hLEIMwOKXQ9V9Sbw6
9DhwIT6zwP/gvNPwnJ5oZFsErtdyZW9JLgLo7OAZhU7N+g9ij1vAOF1x6f227aNkropzRkckE3u1
SvWCtn5NKaS/x0a6/KrjrzEBYUp/0K7dN/NpWPK4VzMd5hYLse92q8YFbhOjK3rYH0M8Uq9f6xA8
5pIPxDWWU364iUyOqinKByoja1UXXqju09ogE3WcaAyTpGT20rJxW0oiSOPXbr7dOUUrAX1Dk4iH
SZG6G35mjixIFcbtUv/w415ZEoDg4JJOOuMYo+Fi40KlRdHvggKagdsDukTGx+mkurOGlDF5NwCN
LN4+/kHFuudLc3mRd8ItCkJ1fYvuxXsspQnG39cK5DID3s0HMuimRlHSQUNuB+RxBfLOtv4Ehwmy
6tttNHzmjNt30r4mOF07H1DlFRpppsybAJFmOKRXZJCPa1rL/OLUocHcFpPew3KOsOakLQzSYXOA
FT3RVyVhjHQQA8uT+g8SLdbC54nXdq/G7QB2y1k+d+tgn+zffy0AEgUoyPwxAZh1CavU4XaaAJWj
AHcCtCQY+b19GBLd5xFqTnB9vxzonlAzuEMxKn5xLyL44c4mYy8Z9hT3y1X69rV89LOgbU41c9Qr
hxzNHMS4meT2wrLmRm8CngsiKWNRCLuJTDgU7CaSgUEv4zkhDA912POEcmGtXgwoz0kREXGIpMv9
Bl/Zp/DAAZGgeMya7dTHiB03lgj4Fy4f+181k+Crt1B9rXT3eS2MinHGlkDb4llPvvk5BxfRP2uT
pTwleRpeWT3A582MCZKkPa/gyjcOggm14kpGBOMD/QBINUsDy8QCQQdb8ajAgy4dNJJv1GQNsspM
yfYArUJuEfdmMno2ch9FgqIVLXuKhzHu5UWYi3AL1WgKKXau+gOktGCHZmSMWJbNnFFbuShMLzwA
12lEez7F7sAulk9LAqhQbuK1kw/IWroAw4ORk2oIA6cm+It/3rfwVBj7QEY8fdv/wMWM+9GEBce+
Wph+VEQKOAFjVo1ZpltyO+G9RKNx/dYiZLlGa8nMAgNMCnY2afz7GcLVE4oNnPEpCSSN2gD9RcT2
XY8u0hCMTpdGXzbJzlUr/216/GJIefVbf+29hFlXOW9rIky8r+KFzIs7942nPDPzr1vErg07ghnd
x4VVqzBXIsq7NzjKuqDlqi3RrURUEv86+L0ZVGNKhlf2g7UlZn6jXxOkx5f9tzqpFBmg63iOUqJQ
eVLWoBcqyHVyXsgDn3pPeEHIlHAVNmt+WUyYwJYQYRk6EF6NfTMQeTt8seQX9FAkCxtLC6iqYhOV
ES7F9T6vLUc9VLfo+dqQGXSzT/ByMS+h2cGLg+hEmKZYxmzKp3xD5cAPTa1/kZ0AO1M6aJPxAbBI
/4fmAGMPyjp4t8fsGPN0rAGFSD9lXRN8OoptGWMwp0d8HJHjJGJojHn95uKwBpW8bzdD8wO9ndsd
5hgnD2U2awYLfUhAKFoHSmB6RA8+c9MTLGo4Qkbn6EwtDBpFj7F1QEIH+rQfgWReh38vpvVgJ6g+
LFI2cLybQL/OiGkiL0D1Pt8xofEvGO20bdSPnYuFbg1j7Yu9M/HoAL6vp30N182Jrf5+2X3/XpOF
iWMrmFP6/CySsyosWFtSrRmHNdj9iDQTKiNdnBycOYhbJIiaIHruOvI3AWWVeb+8MXMDX6wYJDJi
0Hg0s/q3CFhtuD+hJ/M55c2blsjDrav+uXypoi2BPw8Rg+CK1SUc5bAEGJxhVMgAGfgGVBIwHy3U
xcUPG/iwWGEXebDXnxvAOFb6SANA8Xh13128YZ+TYQg9sZ3m+XmpNBWsHyoeR5p/AS1myQFFhbTP
yccJTXgJmnPkyYHT3lBGMgQ5WFDad9okv+WH4GycAl5hivcBoxeGo/TOsGHedCqiis4oRwSpKUKn
SQ0I8x+S4yRZYdI4QejK6lCyijzKCXW3KKurgQaRbxsdukezjPM+iwhjjTc03d+MaRltpafGzldx
e9iyMjZEIR87IZZ5vI0g+mst+s27fP1Juxg/YIwNcDrC35P9lpJK7IeiRAPiYGeXkKug7aEB5RIG
EWQUygSPcJ5/8b2smLLBzMCRnzYvkhPCQsZR7MSoh14y/zeXIrUBuwhmBRokWVCCwYWgyBptllb6
jH05+0HqcDGUiDE4qpmbpGsi0jhOrOQY9VKXCzEPHuZCzjZi6WbmwakJntRRMttW6nStY/oBXYvk
wMW+EJjDhBebVpt0lD7ts22LMCDabYumA0s0inoQtj+lFrlBybl5ivJQchPAKOYbJ4xAN/my3uLk
r777Olo4/ESZfp6AECJWCyJC8XBj4EnfI96kiYBG0Ekgy4IecPcLf7AC54WHvg1eAKv914V4uX5z
xCvsID8wCfnBBlUcm1sAeuZwhMMo8BYwOSpm3H23F7LEiKWiPOoHu0oEpyNqafELPXK+L3Q7dAYt
ttVMzTktOdyGZpLgfRXeDV3m7jB9g73ZrFBiZIav1rQy4xdyPj2F9mWvvzhFMk6pZ0a5eAFuPdnP
imBs6kJwx9aDsw7K9oaOLYIN+5lILdvA+KN4NMQ21x6Wzu9J0W2j4CzTUYopuzb49nDhxXJnnrdT
9oVeSwLXQRaW/nSqtj3G+xsyDdIjCNoQcDDaStkTIJopns6YqHEMxYO4wo7xUwYWhpnQjiGs1YNa
8uFUx8EY5I+0TYbbGWYwAFspQhi3s13GwTzDFxcWzbcV8MUxy2jyHUpTWRuZpRu1Q54Szk6DiPU1
gPqjKvC+PAurVWaS7NnsIPjOcvrJ0znbwIkB7SoaHkKtuLeosyiaDCI7OoJ2PA0/WWIpZdj7bg1v
0x4qAdYA3gtLGdZgY6AihYW8hY276fRuhBkzqcTIziQcjZqmFjASOnIN6kzP/QJpZeSB/EO5LGpO
6NyELmKZgCdRMySEA/QJum2GsROop0xoL7HZyEzFRY/ku8Mx8eeisPyZdKoes6yQWUfqlIrwcTXZ
frlxIoezxL7I/O83Fw4JlAgmsVxjPE5t2cnouJCwouji7IcD9kX881iKLkhCKLNSMZb70P0r1sAG
HXG+zYiRBhZLeuCLYgfkZpc+WY07gc3Q+ulcm2yQjAWJ0ZQcsQ00A8RVCRl1NImSH2NAx+2C0l4i
0kwkBdE5ZhCEuFKKvsxZpe6yPH6KCSmiVvAZirfCQAuE+mSIJY2QpMJg5ktyY/F7wqctHbNOAnew
qr5QcYmCDAZWBdkZFLJ0OHycijJDMACLBIQKwM2BzlOGXkfS5j8cqLNcgLMuHeLNzccBMhADpMHT
JU9RXfHRHkpYcTEBDsmW9gtyQZnUkFtMgyJKBucNotnzaIbotGiwGPjXxagGQGxdAwc7Q6COM7Ma
8ldFP0mrExNePTIlrpohFLceNl8tkdhuVIPR+BVE+afjEM9sPnsZoaqoI5128cIwp0Iy6Cl34CMG
Gc3hwtpMS4/z3s+JwVlrpybCkhAoZB2gz5c+odyeRmVN16rTE3pkm6exDyviPTdpt0S37qa2U+Da
xB7PEA4GDrQqUaLHmMOkJFFPfuyyDDZOsH8MGJG4w4LuN47JLcmIGxCIqof2s0coEZ6Tjo5vMCLj
DrL2AJEQ4LaEcAtkEvYrkZ/MOJiUrDULJY1XrOsR39GIy+DPz+BSCNTlpp5wHKIm0ECVAub3wnuI
0CFWP/blCtJvyaa4YaSmLJFuVIcEpg8ABkIO5ILsO3x5Uxr4PHDCgeY/hMifCHoB5OW2S9YwmEQW
BxE34LEBS9nXLTfVGejDur7RL3DxcFDZ5rkbFSfY9VhD/+FlKsAUNS+9C9APddnXa5nT0FqhJ4H5
8e+TC7xqYEerTx6dTIwiSmveHRphjCsSUjlQ5bshnCA8ghJ3VsaQCVxS10vsYSHQQ60E8Ua9Qr3H
nQQvkH4Skw52vhf7OZb7iYqrThVCfmD6hehjmz3Ce3iHRIX+CbwLq3UcFTQWXWwEAyTR9JLl26l2
6BNFAhT/Mhe6gkr90VPvH3vMy+2YZuFXw8UWv/fwCzF1+dD7IRXiEzJIMPzKudSu9VnZJXcFpQIG
dzQdpOyyS6MIQMyC1Urj86VMS1Cx/PYtFGDYNlM2slvhKcGJQxvGlsY4QYEV47SUAKw/I/up8dvI
MIH0l8Wi4bKKVNkvz5iWpVzMrKXIign2Y4X5NwFSmD794Dd+Ysp9Uiw+3HV08MNX7IP8VIj8+jTt
jHy4xmtcmziwOHdd2P17gFMGIT4kAQxfSDAg9oUunS5LghkPRCwk9umma9ECQLujVAho7EHcRwBS
fCcsXKUS6hACQ1Ss6kE6egOQEO49yie+KYu9gG3IebMRJC7VOpdgqox5WVrp/DC+5cLANAUoEGLq
xflxFXFP4yzfQXkQywlVWcTL44G43lsRVwC2pvckQkQzidDHmi7kWwO2jf6AYBDpBLUlSHk62FZJ
+qePuwbXS4YgPy0ZSu9k91HmSsuazr2PiI8+AGsaLD0gc0PO/ePoQBlGwgGywz3KegfxiDsV4hU/
b66QKDgi/ND4+2EDLmAAgd/zkVQa8a8Qb59dD30Ht1d8L5fvCyPWqhgkLCeWMoqlrQUVbqZI5LiZ
tw8MQ+1mK4TTfBbpqprFi4yJKXc/6gSTpgEziBWq+x01XbHqqKYR5H7PGtU5dhjHdqPuqhVFHakp
m+bcbpQtFv2neinYVlCrkL/hcrAul8qWOFuD9ZLZEAha90EROU8BR5Yo+y77Gr8DZdqORIgpKZfL
egEvePnbhrTPEMAo/R4gg+X2S3hRRv5VNzEx6CJvSAkGElUMA67WnqECKSbKEh0JSxIudTjeY9iO
QRX/gPXZ1ODMACKcWKBKgtvBzPMBQEq8ZczHbpMtxR8p/RYlOTwoy42KFX9eBh8zxEnhtypGEWBl
+PIBc74c5k7AMbATvwnX1JBfZpIP8mT9ocD841QCe1LFM/+RFswUIU5+VxkpXN213nKF4CjAYba9
y6M4cu/PrcXFl/btWsEciqnjQFvIsdu7v6+MNdkkkN5wjVWW6Ch5UbFOjTT8LOWdcf2CUQEkIG74
9c/M7wSVi1cF1vnHAcbVewv8mC25eWRDZPe1D5zGhykOtot2Yx+qZ3ynq7T0vnRDAEr1g2NjtZav
xM7igF9u5Zl5YFfipFNfsByzf5t0pLdileWeNi0fliGgyFcKXQF95GtCA0Dd9BoHROZyt302xJ9C
l4Vox/SQRZVjBqwkhrqn8qDdzAGTRiucYeYY37/l4wenvPycuVs4pvyrE4Aul1uCtwhqRRUgrnbZ
ZwGxwfT/8mVC0BAsA8Lnw2IsDNb0c/H33hd/bHpyjhllv3evj7m7e/cnaDr7M3qbPirJx2RC6eIe
URdN9nssoXoOWMHrAEvT3DKjNU868tibNvoCQrw2v2hYYqGgu+3SWIMapN00yPx4lYCGg/yVA33V
+MbhcvvNcHrJnlioIHZ8hph/PDVWF5gxYT8+vvZCXSRisqGG9ZO/qusDqcMtBymgjtEth11SxV0B
x84919EXkAIq88czOW+d0AvMsIkKXGlzGZKUwnCxxDsOmI85ItIc4nEhpE5DD5ldKnsMA1pEBx9E
DhzFYN2y1vSoRRb2vQtnLDEcIBZpa8fL68F3alztoQIYI3kgFU0TWXAWloeMbv6wcD+lN3NpnxAa
FnRL5Ec/fxveR4FzDceZd8MgLXaMXXJ43wKMRtYPOPaX64+kIBs7BEgiffUvuRK0Nw+3MHZHFYtH
vq3m9UI5JDs4e1j9H5SDfXhN1L0MNzmdSWt4n2chnWJ8SEvzpLbVbu2NLflLUUwz6QMb0dRXOz7w
r4f2YMbuiko+vFdn6cDahA07WRxYPq0x0YciCQmd1vJaL+N7zetnMnzXd826fIjFm/2WUQhxoPvX
xJwAeUBtE6nzVESQUCieocVAAurNf2tlFeFbFN5iAWRYgAkHc/45GORFPRAVysvf/Ddv1/IoOhgP
/SGxhNBNetggiRHS83eIjGG04UkT/Lo9mVW52cEUX1B+mQdaZelWLg0k3dEpenxO0YnswwG9OpNE
jDt4GAeAN0yvThsvABQBByA+GZK28sLMlK0eNsghXAB6T7iBIRq2IRgBsKP4RH9msmsyoipWLPZ8
z3hSvqzhIN3VXbH6nhmCcZRpifk7yQrjAdTk+ttVtUHQeq94+LK9AEtycXghnnOdUw+Rt0fH/u/p
bGSBtE7MC4GNsTuQnajpQxiqiUY0qQ0Hyhb6koTxAxlzCUvkgAXCevJaRPELraiYcc+XL/eLTpHE
TPuCKjprcM7wZJuhlnPB2whjI0pN3Nggk9xZenjmDvQWEM63ngaLGwneFiIKYr6eAQ2hJeb+l301
B4PQnxzgTXiXd2ANHBw4SBDDMpWRKBSlPgAW7FdemfVk3eP4kD235q3xjnQbm2uAQlFbar3Rdwxc
QdduQN4Y/LbSgTcltjgOM0FrjCPXrK8snFSoUL14DfUmiJxfTKq824WjdGxcxfnY8ZwDdWf6HEL6
pXiZnkE5CEDr3aiAeAvIW0nv2OYnXjwvWZ7d+JIN+QpOOwMpCXJeo3yVbjxBOzKut2Ye3+lYwn5z
/o5DiFqQuvsGQKOosIkrUXd5xt7h0Km0hEwJMBJeQ3yn5YV3RddbUQJkj+ioX/WdTnLFqViJPbte
Rifuo/AYHukXOEScpWptXCGHqPv2cdlHx+/4OybF/gRko1sTznw7svbW/nNq1pxhZcvr40tl+tvC
FWHZ31p7Opp8yQGul2SfbPPlIDtZV1EOaFP2kGpdrdsNrTsvb8vtG97FU3PW6y3nnSspe7QPWBeQ
m55cKhxLwZ14qB4PG7UbahJOlrVnHyKJbhTf3xN9V3HLl8t62c3Il1vky940fzS8j/BePtoNQd/W
1eK9hHfxgP+PQoYpEvcF/TtBkSLPJDpyJD4nfZc98hMni1/g3QYdBikcIPZghWRMGhf4SXjf0phv
ozuPYCmaNms+YT+k9LkSLLOWZ/kpO+lXug9135yta7ks1tnJpNuYizfOOIulUrxkjsyeJ41oSjfl
g89YuEpeurXPNzglr6jEFuo1Lfr5Rr62U2WKBdCjmafrL+GTHL6rde2eny1HEJCRQ37Z8466uTaF
Xc5Rvf47Sb2JcZW5hRJGJXtqgWW90ff1Q70qUwqJyw/4o69ejX2xwp4hWzIdpMN5mKjixJf5Q97z
azkZXM1QvnKk9H1DHbDMRxRV5p1C9bOV//T5B1Fds/9tmWzGW6ZP3Qyp8p6m0lxQFVPMFqt4gfnW
LvoDaWXC1wNrxBQJpuBZmb9nCvPA6hRPmhMN66M5yVhm6xsL90dtpW+AAD9/5e2y1eYkw/HeEH1n
k6rB9lldJuHNfJE10dcH2aTDlRiozVNxA28wJMZJZ9C5+Ne6cGL4CaP/UbDsoHRfOZd9YGRPeNQJ
1/8KK2/hmisYteKraiA05NH+64Z7ZmnCy9sBIiaY0jkIV93SQ2ozJDIPFSw9cl9IV2FFYLct0GcP
Re2/L++oetxyXJwQmHp4c/M/499/PREKgWUZQCSPF98jdYFYA1pW/oOyO7OwAC594cynLsmUIHuo
N2ccZjv5QV/qJz5FmA6has6Wy0xG4EuMSkCdtuWhnGDWt7vA8cUY0YMT7zLCh7eM9xUZV69neeAR
wQqwlQcD9gA2sw/jqz2B+DxYRCiOYlfY9MQDoUUWFsU/WBE4mLkiiOj/r0eCTy3Y1AqTUsCXQX0T
3D9hA26RVyRYz+I7CGIxh7yMYPO7ZAWzHAI/UMCNJTaDHzqh23YLrXnZ9sWjA09YPXI8+0uKe47h
czmnDMAbFunHNj5kBPxgQkflwnoEooCKFo7Cpy8A8H8eRkDnLXO2VbNj8aaCYLmGx1PhGVk8OUZA
wdm/32CH/t3esKsRXPTm2YEShOczfy5gASIFun4YQBQEQHlUBhetHzylX59fFtgYqjUqNZPRgWcR
+DLCMtoPed+kC6HdwP6SgraAGw46C+n4tRJ6XsX/zjBRuBWzZCWOkjisxJhNNFEnZIt03O3eLcHO
vQmvgIaGqmZXPBX05uKcQMMho+yFWTWcBXFuOAvIJQmP5ty8xx8+N2GsQK1flRthlV7tAIfMAwfh
y095qLcF/oPzHrCo2xT/9QeYCHdNiPREhDscJ8Tm9CNf0SboT+DG8N5ucgGUwtfCiQbyGBQ7oH5V
F8lN+nPBFssnmtW/JVi2oxJkVrxSd825WUuHelGdjSu72Ux9goixZfCxfYC3/1+tbLtnbyodkBKz
mUD9Zodj5wqP0ZEKYm08o7vB/7OydfPoyE/arXVtH+wA7BeswQ8scmS2+CsrFFUHSp6GGQvuGMgV
tswPlDPzWwQcnHA96hsQcrZx+p42kAhpo+ITHJPwlM6LK2GgMMf/qNbtO+Vty2rDXXVHJWgf02vv
aN/Bipo/kaknHWnd6CRFfQJYdm7gf5ebhoU5yhe9/JR29finstVkJaBvPi/te4HBWJsdQ+UR9gSP
Mv5NKJbMGtXUrWQLZZCYYFaH5td2WOzT3sqEt0Lr+36CuTLfkfX+yC2GnJ6fjtvvCKssPVsHnnnZ
2gDxPYyUHGq4JPZ+wVT6jqm8EkLX4mGK89lnln6n3KbUJI09LaUVVjmpPlGapU0IVwOJeKJ8x79g
T3kE5zN98UDc6FwVbeFrk9MQqGTvFE+A+JwagXIJ6jq0wbwHGpiRduAH5oA2jisDGStYEOWigqeH
Xu6rj9uVe7V8yAr2F13ifwym3AO2T8qgH1K7wm3WFbxOC+BHkFPB6aUL8hmYUyYdpGYuLOV8Seku
2kejkFU9VMuBJpiZQFKXUQzrFS3gNs2G7GMaWC0FjOLbb6b15qPXLjlD/EKiDSkoQXC1/2g6syVV
mSUKP5EROAHeyiSIiDh7Y+i2WxFURGV6+vOlff7o3W6boaqoiRxWrsQqgvBJ2PTi+p70b/b9NUFa
ic07QM6oWvBiy1+TfO92VbgqNLsgrc/NBtUKdDVv5np7hPFAbEkqTh2WMepEf83uIfZA0iJLJEP9
A3hQyNuJoKrGl2N2BBYHEW1HIjj+ARU6VmOWFb2IbX4PUYPuv48vmIn3ZludkOWYngGzVqfh/exj
H5qcJ/GPEJ2VPAl7J+YyVhvOVjgICBfekVzy0nIIH8NsP+n73Y/DgH0OjVvtTe1ik+NR2fZ1u0HG
eGE3+sFdBlIWI564a/PPGMJLXJCIWYQnUXUykKCxC3GM/KEeEM8RwpB+uF3PkU8uDmJMWxX5q5Vv
tTOANFLRA00APNN1urFFX9AUOKpIVyw2ZzgmJgDscBBrHvvOMJ2DXq61YY6mRbo7cCgR6WTYT2bp
JoUKBp/6jfB6Ih4cPi8XBaANZGLDenmu8WGulc7k1fP2ZdS8HP0OWgP7zusUZ07NO/Tmv4j3QdQv
wHDaBEtqBFzjjyENQTPW+hZTDgCECof/FRTWPXwFeCUx8aN/IMJhXmZDwOeJ1ojlhCeGtBk+MdXi
JJasPpsE5JiIo7j8Y5ED4bfCzoNbClsN1yMzfvQxIiJWDdB6NIQjXKBiYhoQV2GRWqMdE0OFfIVw
iDZF/8Y14VS4zoZMZvwBcOCASyoc2g+wW5ylgBiQO2PoGEVeRbzH9M58pRQkOhGeyaXA9G2GBD7u
sdFClwq9xdv+4IeI0i33g0CkCSxG6mKvYe0iau9RpWHKxpD7MkU0JQKY9G9k1FSt7G7TC2xJPKiW
+jeLel80DT8w3j6kFyy9i1IALc6blPF3k9x1KtY2AqpRB9FDILgC1oyKzZuZNK5YibCpIS7mp873
OXAVcAtecUGXUw23MHOQ9skdgVGMeIw7CFJ82hbOFPx4LF20xCPOH3T+au+wTdCVuKbpdGlVbV7+
oe09wOpqBCALB0IvOge931LeDPfTM3ifZH7Q25p9BubNAINxJH5kgLotFliUDPqBQcErQ7myI+O5
INEWs+CHfmZ82Lh5CpzhMopkWYUV4zsiF1QR7NgQpzQ8tslGxBTBcjfFpCbuo7cR4TVu++kCUEs0
+Pc5cEdrQ738z7/r9jvZaNYzZ/IbQPmv5KL8jgSiuKgyjOmAmNnYsFmHON3ooQcAfmYAygNSCe5q
bu0I5p5HoyPxyjPiQD3vL/ZxuZJZSWfT9Pu3iYj6aNBMbcKmwFNfnCxEFIOG6L64n5QDdlGsFSV7
LLnVRHh/L2S6B2TJPmFZYWBqomwDSpF1g0eDyBfenR2aLWZDNNhnhPWf2QmNURnsfztW5xADVZDF
kp2+ejamWJ4DhYhS0G4WUhGUu6FmX7dMOCY9ptn09IwYZPbx3opZAyQFKy+HtvW3F3E/RCwzWQVY
ZDFFuhgiIXg+5SfmEmtQ5vSJIWGBZieKvJ/up+tWFJotWvWW7mdw85MMA4PybY48AizyaHn7Icv/
OYDCk9zLwyf5zymRx2f10Z1cQZPfC+ZKGfAkKM+srAynJ9FXgN3M9MSs4Q5qYyadmyEjQe/DEYee
uHpi57X34C6t/S9NdD6rz+rtn1omAepu323ZUCP5KUQOklIhdVbEeuCrw/T5Ww7HJ8l60DdbC4z4
THd2RkCOA7tn7Aa8bITqBcnSxuv36g1P2PLItLA3xs/h9IVlTsTRQcCWXMHncuzaRBYd73TqNawP
5HSA00L18EhzOhlpdunoK+TQZJksX/DaYb4w2Hx4R7+Q9hNMOj0PsicXpgi4Uo32FNYWaJXIoQAY
6+pr5JrAAUp2CXJGG7SZ/Bof6FgQLyQ7MToDdPFYwlBBgE1Ux8wlAYMJYhqJD9M70Xg4Aey3qZOM
gfclJUHuSkj+Fe4K6LjJXPVhCoOOI5jzxtS4kbFsOK2NnIB81BXZDaAhQLviRWVMUYKG7ErGTxef
rL89PM2lUETHxAzxmupIhnNilvMRiqrNu10/tQNe62Qq7Y8eE3gkSZj0nCGdw/F6ykak25kcBhaa
jehU8AGBh4Hy57xsuEs4g9rGlvx5EcIAWYqmRLmMptDyeO9pQqrWz65e3reNy8aN4wXvSRmUAfGK
NhDYGWp0SDw/Gv8ryrfq6um1fSwnAQr1IQt7y2LRQLBYkV0WMVTeY51VFpL/E5PLdXvHW4NXYVX5
ykRddVYE92LSl5VEQA6+GPWXl+Z7UzutEzZxQ50RVzTgt+PhiFtdjcdI3T3XLeGsw7PKJzHIbm08
Ztc5ugh6SvgirRzcXwvsS+BvhsDlSL2KXy+Q2QCgzC/8S4je9VxiP/oBCx7oZzDm5nnJOvCAzWD1
zNda/S8dX4z3+EoaZkCSZC7m7Gt59nphfvwQLkWyIuyzpHrvmKA/jC7Vdr02MSejeAsWs6msRzlM
f9V/78kAfoth7L/Ig/U+PBeE4lUHEEOkseziB/Rrov5Kdgu7H/S9cpNZmAwAMI4B46A4gszETf+Y
4JZGJOOtBYwCNBKjzhslSEm704+gpKXb0nkLqq3rVJlLdRbhFWYaFF6frJOPaW3e/HJ0h2XrPlp2
/D650F9YBnYdotSQfbbpQavZxYlHAStKXIgP6qw3f+O6xleBow6/xBHgZPzT3eX4Ew4FHBGjZqbM
QZ4wLzPAEetudIWfw285mrf/1/+tNxrOTvKGdgi2wUf2742zC+8pQFTA3CSCYcNiGwNcjruRpbWg
Ex4hmXzSVXICoswuRwDVsFnF2w5+CC8NuLv9qzmdTQ+cBAyFbRQ/U/Vbk/zQPjSHjHf/qljFb3Ja
4z7zWhdDQW3D6isRIlA9mrED8ykUdg+vZJTBgfJ5hEuPzgXnheKuh8AAKt0Gf4bXv1NJmkqfN07j
PwOiolmf+ra0JQiUOz06T5nTNeCpgOEQOfPuO23wTcQVkEsaEgsQLF+Vvg8YqY9rDRONsd/yUcGj
AziQcGyqIRqFaCjI2lMblm1iN7NDATVhRqQFDN7gWLC1vgy8/Vjg2TTvIG6mzRqU2+dhdI8P4GhY
z3cg6OBTTeelavSPWE56tccmi4T/WVa5Q6j4ZZjNsbN31+UPehv7pgOxwRL/LN621xKMDn4PNHxg
F5Pu8ViQ0Kw/pmbBgwJ4xGCAOA4mafb86a6p8flzZl4AhyN/eYoNAXwYhoFrab9+wCbgTCUsSBUW
ZnwAeUYmJeKI7bJvaoUNS9kXPoRhoe4Nyx8ghkCBsF2XmASwNrGHKgICr4AvACli5eIUOoqZhJjW
jkD8APrdFXOwVj8mRcmdCUhpY3DsH6/f2DDteJtxy047DkhyAM+L+Clw3HzNqUWIlrLHl9EsUNVv
O0VMAiSEJyAGwDaQQQ+zxGcnFojdcyaGA8wJqE2oHRDDiS8C8+38z9lR4sigCdgc7tNenyW/yN3S
egV5eB5nU2iksSMzWzETJMPjYI0q+tnlU0qLNaP3gw31R36wcYufoLN8z4t5Nl0k43JX/2CpX6O/
L2+7BucVIYpO4cPU6hBI6Hdx9WLLnpCgGhxKgfTBWMHKzj/QBzip+pqLVQIrBACT6/kLKgPg+mFS
034E4M+OXZCeIQxvW4xxDLb+DeDI1VcYAnrgMOYDuLRR+nFmwX//T724CbZKtrXCHCAJ4H8g2ybz
iAzm9D3iw9lE94YbDkgLe8IOnag3EMEcQSUjLBUuc6h5FA85NL8Eb7BvFxepMn6KWI5Mj8cl0WBq
ECM6YhfOBswme6xjAxHan1HfVjBrgJ1DRrmDMcfobw6A3PDGxzWXGzpuAUSp/KQeeHfLo2N35MWD
IvTumiIOomdDPSpSqkOV1V7eb8jU1VeLFKM0+gspDk44YooTMioKiI3wjRCFVIXYR/uRaHkiREpU
J4Q7Lu8ckDEhqsEZc2pj9oalmK0R09qGXuCqe4x4icSFlsXN6EfU3uB7SrfUwP3io0DmVCykT3Ql
5HaUo96BgM/idBFpEFm0R1w2kC5R67KteBBwsLyirh+PkYJEqaPkD47HCy6M3qHD7MtCmkmTxT4f
0h36CgfQqQ4uG+TH/nuETiyy5M/To/hkhEyOAHoek3AO5UwlQFO0Ml7JwGFEDQt7BxQc9FsGD9Gb
SYWHApvIq+ugLNGrQMYADRFz9PqqLg8LuR+lDqET7MPtq10CVGs1Nq71omuiQ10lcYbLs9JB4qqC
Kf9toQdzGboQqgxfRE8ALNFAaM9jQOXTvEeoqowoKHfamL1MCqC/MZNwyZ7IdzpUJPM+lhf0FdrO
WWCXj4jupamdynySrAj1kxRc6IEk42QOPG0UFGJTCE1F9UEuR4ECpcXDXi7jmJwNIOtRxhfQNaBK
9v06IKqYgHG38nvWByZYnfwnFq1RV/EZKmh2v9ntOS6t4jQgehbFt2coq/TyNSHYqB0bRyUoCv0E
JbsghGqEYpCM0yeOPIT3EwH0mDgRjDhzi9CEihQYxB9skeXFYiOzO/0a1OxjDYmCASWe4qhAS2Hu
PByMHh3SLP52TUwKzGAWzqOFisCiI1M00bf6y2Z0rknENOuex7SIcNvua8aDsghqUIzFsF+P2wVZ
tOedu9UUzg1irx45LzwsG43b2qD27GHKZFaXsr3QgaqHHSo/ByCBdMKUoeaFChEvztNQIKXvsHbx
fnUZZMom7+oCDf4RMMoKTtab9wzUVYlu87HOhY8Czq5bp6PmRiCpBe4yTl2ml5KOkEtNTJC30aXw
btEARgrmasviERl4CLHPY/aCK9MQZBX0l9AUCf0js4PtoA/m6ZS/rc7ysVNXqLGYW/Ye8+SdLl/6
+NaZsAr0Z6gDD17kA5cRHZwdth6fJ0TN0smZqFiPANX5DWoXbk1F0Dxg7OlDrK3NQkMaJHXRF2el
rJhz8P8ZKUnLCbq1aHrhsFgYAB6bNqqqrROh/oLJ0qKbBjZjkWFbRLVFnU8XbHU64BKI9AFnfRqD
ZcqGQP+Vhxx/QW9WMX/ZYzsmyC1uYnbTkIhu7F8sbsYajJ4qY9zY9yewOXlWbB3YzaoGcBNL1NLs
+wK4LBtw9h6x8vq+ihfkuyUWaOoAmLAYfSJCqcUm0Zlki66JsYDo4oj9hbnJ5BNMA4B/xKOAaUHR
nVW9os4EB4p9MeQ3F9iceSMlx4j2q54YcZgViIDQGLEx8fh9n5HPwGhhsTEY8pdA0pIx1NwMEkW1
EROJBcWYAZgat/1CaSx2RPpA5uIvH2/UMpbFiMXa+21/66e/wPMlxCLdiS0FNugCrOPtYjH0F9nk
wQqWl01PmRbngJW7J3z7RBgNFq/WhnvYD7o+leN35vkzQi89sbc8sMm+FxTUtKYXrFKgKc8Bpgyl
FZy5KWJIMkx8iK2YRy5W35dmtTePgI4j7K/gRd7AmUxFOfjdqCv7znvBLsB23DlQPJ3OTGN3PEH3
DpA2NooF04rHKdwOehY53nhZN3DY644Oc2nudla8IS2MGVbhvt36cB6h1IwEV0Ylbm2d4U+9szH2
7Rie1HSLh5a+8SBC9WE3teJRDhH0M4hZQc+g8iuOvt29V7gP+J85isxRQYktssfeo4f3HnGq0vFy
VsqIR/LDLJAzxJFRNFeM3q7s+S7JIP7OxKO91/hynpeT1I4FzJVSngEHeO7c/asL2lfmOyW9pNf2
HqcqMlbIO01Krnwa0bffrjxuwRMI8ebf8+hEa1Il0DR+sYUUmF46PKG09K9J0kSNe6V4naIAnIxU
/pey+nyniw7n8d5R6DahxJa+kALl218J2FekJ7PT2+XB+EuK/D6r6l1OUoIG3bX0mwxJF2dCY8Iu
Kz+Ze2Hb93MyIMgtUu6AKzWGRoasYzCoHNc9nWFV+XanEvlbseSxqetNF9FJLAKXDpGLmUZ/LZMn
/Otguef8fV6ozOVSeL6poDEBbcFbS/YD6+/37wgjxQSQh5d5JJ8p1cIfsJK6eDIas2emyXfMMjS2
YjLwfSVd1rfvJ2KpLLhLeCidJujw16pe4UsHyvSQTRGN0z2PIeXlPh4DgnW+yFyTJ5XZw6Mg4VbM
MOwGTGSexZHC5KrvLfIfb92/mVvQd11T7sppQkWPFpyUCoUsuPE1mvItg8bIURnpv/pw2jDvhNec
aRjozD3dS0PpQRguCKbmT5I8uMB1vt3JSpFWPgOZH5XPhP42RtaL3M+y5g0Kows1oCcG39knp+S5
meBCBCbWvSeThD2c3ZXRJKlGUCAx+WyjCo+KCZLXdPRXIXPfF9sw0iS9cj/JzJW6/2bE3+qU55UZ
+/e8zEqkQRk+3VP5keGU98p3Do6pDSskl8pY7T3WxHclsGXK46DVejzT/cQ6k1qwakHXLtMKhxsd
IOMjs4qdJEO9uYYyKWVUOfwrXaj/MkS8VDjAKmX72js7uYVxkh6RmSjtF9J4DPzcJAUoTCL5fEYF
Lf3bbxRLimP04VJkDGgEJDmy5tC4R63hLaJUh+7mISufjYnJId3A+wFHv2wTEMORKORFx8keIwMm
/yNJyUIYy49sX9LywodSncYBEOKHIZMTf20UBImcrmWcpYSKYZDJwWBVZo31igM0JQ1Txkl2y79v
Yu1CdqPPE5aMTH3pyftJ5vMjUHgp3iIwV4G8X8KKd909lJ98ISduURLVXAIcVQ5iSlORyBsfm3IA
aRgGNOxstBb2FgB7z+gBlRjSVL6QN9mWyUtpb8jF5BzpTjC7PYMXd4E89u7hNUwo/xbhUaaMij1V
7kf1AbYTyk23qLXJFzeawPREtNkhsAD5Rkp5AVohxsWMux54WMQ/pkoXK02IYVlAVJeLwygx6KCR
cVbzJmPCIy0pq9a/fIFCcw8LyPHIBpBhGkRrQrjnfdb1L4a2uYcDGwgiJdpw8c6esAjpvzhqtZer
HJghHZNlDIseE+CTjlCaCJhiL8O9gDqMORk4MhR3pO4DjcGmeoEd8P9QZURh8UUgXK4oHj9PGra/
cTrKqgzAtBFYRYAfy7y2biukLLU/TA5gW39lZ2dHz4VVAVQUzo5T9tzyQOUhqYhuN/o2Qngb4fXG
9T1oO5EiFvjlkdkQ6dl8eJ9z7/t0awWY7mU9lqv7a6b+cgWT6ASf70pJeEA2A174Cr7CtksHXlAT
VyLPgDkk6mCVjLv+M+po4xfcDQWs5vGYCLM3qmfbZa7vEAyqBbV/Dj3Cf7H1H7CxwncnLh1hRWMT
uDE59UMaSl4F3ZO51JAm/TLpQduAYA4MB8WYjngSsQjo/EwKTegf3jZCCwIVXhXrdYC6KBKGIQiT
F51fWsuz/m14rLrr9l04LBSaWHzkvctIIVPhSUDoAinIro/wCaJ+CkFyTtiUuVeEy4JG0nxIr2kG
LyC40ZEM8a5FkFG0LrAnePwF7p09B2WPpxcJCeD6htvp3AfMUbEBF5QQLf2NK+bjJKKHX6qNHtnK
J3wXdicgPi+3XFEPDwihEPMVEZV8OTUTNEYVpOUopgQ2sKd9VoX/ObRb0weNa8g1Bee6+OHwhRAx
QXs0fcTsY728hpMpf9AFYPoZlnKFvkLeIXiEXiYMIjQKnXmP+R0N88COhKRG/CB8rTT8coK1owVn
0C8dReAQoiwaRd0QvOEwItoF4gWTMeDzqYsQSuV92EMONUHr+EcxgVhIpWyT5YGIw4Q8DkrAJOBe
YsAa0FtiXJYCaSfTn9VCw6hQymxZbEBk7WDGvM9jCZYBYZa4aLzo5cKDjA7nMH8QXymGL0wZzjNl
WG7StJaEu3Va0mS+2DRnwOTsWbuvMMULji05ibhLdh2697vf1exHAxZKxiaThreI8fgeH8hcks3v
wzStV2mYyUpD0ovoZ96XJGEBXWniMq2x4pffnVLYNSv3KNWBWD9Ht+DDja2NbGIIf5tssbtFUhHq
BO82HqReye6aLQiywQeHx2zIRm7JLkw7WptnQK3piZ5C+gdL7gJPp6WfAyom36RcuZe333evHkgc
jEJxCs3ZSaNl58YKS4VsECkrYnUpHPJP/WYLOhCid3Zw9TenOVTU2jA1M0oquZOYBxJX4wbkbmbk
Rsq5U57UBSg7TBdv/LOf76vjsqX1gw3O45W2iaPX4bMaoCemCwhbBv/SxeNwg0t8MH2s7j7ofGsw
0i12Z6sfzl5rPdgH1Y4EpRZ874lNRjCn43yMi4PH1HmNNPP9r0VCE/HxgYBo2a9x122TKv22fo5b
fss2SXnCFp26JTHKkziII7zd4LoiUkmAJquN1NUdjK02oSh2l97t2psNsU64AJkexhGsHklJXg7k
pHAVsU2RvPlNEpSUV+zLeQAotCHUJ0sDdnTSNMcTUIfTm9t33lYImwLu+jgYTCHymeuzx0oeEj66
0oIzn8w+xUZOq7xmESPFLDbqWV1wbjq4vqvdtWNkBQQpMpAUI7ezvHkgA7wCCCBwQgyKho2xatQe
X+wEKyuVW4s+z0AZSLbYq0iOQrC+5xYj1HgSi0ve6wb+0yhxXrY2IXB0vHdJlo0P2wZIZ3adkPQl
NkSjLxMed3hHxXw7yUcO7AguebAtN4MoHg5ry35MbpPE0azhGfTcZyIZU2IHlyCwOjri/mtjREem
EdGUDBgg8/p49CjEQKfJEHFEyou9QRBP8CGdHTXskiJIaFWBctGPOgk47MKEooZBaJGW5GM3nmLv
p7FL3lRPmz38epP4/Zk+1aeWNoNMdKbNhIaycUhyQvqVnnvntxtAFuF0vT31Q0dCpLkvd/cdC/PD
uDNWx6QknlST0r2OWk7p971LkLjrhwvpB6czD9tNdBlXAbTHs2R6mcXTbBKbvdEd1xn5GJzlw1ZH
ucf948u449+B4Dg9uCqrALrL4DJ+hu+ACLtQ8fPoGX4W72ApZJbXce7lZO8ZNpM21nATkjJf8Q8d
Hy6B8DLOojy4R1nQXt3CQ8ur/SxKo/O29BPg/ZtHKCXWfh7cQv5aHNLoFp4xDq/2BMxGcJByIgm/
v4tLhKvssUjCYpWE8em2eCwawI3hY5FGMWmPkxCitk0SclU2fCziUN883YFucC6HsCrE95dQyz3I
D7dFDrdGTOTRv8GsMaTHr4dsVW7Oi9ZuP1+nq5qorXTlpyv5qTetXbrCzrsiPeYvPsLfdJWX5vaz
KblInb8219VanZOzxr6slGlrSeKpYXvW4VtfcS6rrmS0n4eXVWeqTf7BYYyTFaL5aYGDjqTYZ7KD
kNkdNKI2aTvhHdLd/mQ/UucxmOhmBrvyTJvgDfQgYenNw48wefQn9fTtdSe5RW/N+hNlDjtNdxLW
0+6kDNtBz/0RrDI/jDGZdLCEj6sIZNhogLs047PjqqZmhIoLvTpfofodkRnA0IAQKydQT/y0A8En
s9jIhwNNApfza8lRzcJYf5BrY+7g12oi8Fmcl6t0X/6W79e1ZnENyw4b6VqlKUKmK2cGmHGMdC23
ykmYh0MuBfjB1VKGZuUjrluo5LiBsNpK1+Lh1KxuNLB+2hEpijg0kD+5gVBhnFJcOzDkQAFAx+xG
YQbOmUJBVWMkox2Crv5DWMsn3n1qkuMDS+78u0KulyL5FAy2I60Fg0h75CqqEdB1zLL+7xKSpbNj
ye2JQ0SwQzeOpOgenpEoW+dc/uZJZCfgVrYA7Hygte8g1s9LHj7kzInrxjA7LxJHBUGylY2jBRRb
YNmUbcF2RvXyGFAqf+tu8VdnS8O4LlvHDrCCNdgDjkhrUmUoX85LaZQ0jVRmkmwIN7sckcK4uCSh
EA1hcozkR5DY8klBtFGuvkEwLVULioEK8Z8AaUic91pnB927cgkFWXAbrgEABvka/mdY1yK4iUjj
PZIz+Zot7EiWo6UUR7dvmYlHuASlFYKPgP6eOisuHsApzQtgeePFREZuAY1XI3m56VvqpGk5lNM0
jURWhRw3K47JFYTcyxDRB/JdGntzgGH/3f7/i8Fet6K/4qTIC39X1CJ1CeL9vyK5SU7s3duSOpZS
Ehk6HH1LV6wZIEDq3wZznGwi3C43ytn9ltHi3v+KLI4teQDB01eC+bzYUp20EP8AldJm7n4f4XeX
VsnN0qpi9KCd/B3CAAagnnScBrfxgMlSztMwMOScLylcSuBN8P2fIDl+9q60ltfuFg+3HJBL5LBw
jss3+hkUB1/gtqAMDu9ILLYVQLoclQq4mxBI6dqjFI3XhzbJyb9y9uaeEZOy/o4Kd7lkJxOWb0H5
337kUUH48ym4flzhcvPZqiDR+2sdXbLGCS9XfE982ym1wIFOfcgLuLub0ZNvDwfP8T4E9m/DEu41
SAhSzYMe/DbA2IfVGmwtfOC0M/aktTFc6lKlfJfyY6/h8ZqRpFY/c8Xfz3knzZErSJ3wLYwrvg2U
kuTnasde7Mk9sL6DXfUAAkgr6XLwQxKNQD3grumML4U7IxF77SMoFvtKfiH6pRp/24+Xl4NA1IH4
S2EJCd0S/m9DhU5IBd8g2Tl7pLAkT1vsQUUp5SG2cIazCBJUSlOuSHA0xaaoK93QPtIqauQ2aEO+
v5yFPWhKbcSsfuMzkp3U1sBRL0VLC2NkLurmsRO+/z3qmRqhoqcWgha5Tjrw7AF2gMGeS/4+5ZuM
kNDdvxwSx/B/myPPH44d2+s2jeVR5aBcKL9yI6oPLXg6/x2VMAX6THK1ylc5/F/zuR/88/cAMQfc
E1vJTkpBciWWxiCulkgHiZtgbKwE1DBumEkz5A/UaJ73r0ZCJiGM/1YJBIMntsBCSLEk3wOFwSHC
HaQ0Ik0AlYA8JsKvb9aAGsioQdKXZHwmZThNpDlXcupIQH33COIjqeQSSFPAatA7FEWBn594Cbj0
TgpaAA4vgxgWwCLgQPh+GdiwqTzh5yps8vHWtaeQk1b3pUgiKUr3k4yvmL967iUbtXtk8oC8L+xc
vPrsAujvv8fJgEwVfqo6HYjEG6/JHf3skiib+E89GcPr12Sjeza66l5FBOBnHD/9XJuoiVOozm0G
cdCj8Z7dcTl5l/az8QD8a0WQPP0aWlKgA07JI9ngLQgVIHoQx+dnYN1zvGuLfRpey+BMLHJ/aPeP
EHwSwFGxOsmG3BuSzoI/YcnRBraGJNyCD2ukNF6Sku7ZSAqzUExCSAdPoDd4m/1cAcxsaC3AqBgH
nDPQJvKLg5FSTCJH7m+jP36q8z4D0AXRKlh3UKgNaRBAoID6IMCnMIEjtIGdtIR3jON7PLylDWsZ
tCIEoiQUqRIIOie/ckG+RRB333/AMgBNKHAuV0aX8KMcRI+VdqG+tnlQ7r3BiHe1iXY/5z6hDG0w
NKlDyApXEr/5SOWapgWMgbh6iK46qDPAhVQwBfBSWPTX62n3yWpeTosqTM8mTGlXzemDfSBF7N6u
5qATwJrzPADo8dznbbyyAusAZJF1oSUQgAaPRHCFYPXBLxCwRDDpk+QdJiETe7GFANmV8IkrPLjE
pl7tvGvxj1u6itxIcwB/gB3BU4ivEbAFoIkphrLOFzgBhJ/6gKkIUuPpJ5oBzRYdA74H5E3vYeTz
OzEe1RBMMnAaaMaAuhEGwJZHVJS8Mx4QW8U/Oa+VgdlZqPCjVdH1dzA7h4NZdwLn1oAg4H8pFMLA
TrclyTa0bypJorFILwnME4AHOQIJdCJuCtQmIhtUceTkBHDXd/RsWEMiA9gN4MXVULtmBvAFArJ5
/2nn1xES8/NfBmEH1i2Sk8JWQwgPsag4/o5nzQUF14B479lXUKBgtjBId43HP/gqH+CMy+EDK8fH
iAnP+FeDWgODCzZ5+ymHNRz2uZAyw6B8e9j7E+Tan6vVUozkKscI8n52h1k9oj7QeMop/dV25Kxp
z8p/ogmQDi4ceK9x9Q8ugju7SZCsis3F7QWPtR6R1yd8jRXnDQN7bcFf7usGfvVhFwXm6TargVcu
yCQgOX3/PQIMFdgzUfHVWdeF4MVu0JBKtx6Ti46MZhBtuciG5E0r7NVjVHoZrprzCGfwqMA62DKx
u3mS0mDglCYmO+8B5LE7K+3+jF5T5p9/Dzgs3NbycrgGHx/DLHkkhhUxeqCViZ8n8CmAV0gJ4Et5
aBC2MeOI7xmSkz2HFpH47dSoMKeCfaHzYDxt5nzphnAokHF90QtAJS8GYQPmuDZevx/y8sDqRaB4
+Fink7sjWZahmiF4ksYZb5ArwjDQJwYBdgoQPafeg7Q2w8+xH+6DQXielsfbPCcVFwhjKBR5sSDz
HLthAep0SUMh/ShAV63ryqrxehM6iwx6kpTw29uxg3mTVgYnMbUO4XN6kOlLKw0uI9frcrAgrkRv
WwPI2dskuxg2pPch+zQ4ZRKEwVENwhRKQQBTxPn1mbtkRoY1fNjThrAWV53xoAeDmNkiszt7/CRZ
qwR5rnOH/woMSnTlMYargDcEG/4Rbdt7T3oo8/E/9XiDVNT9TEnVZN5Qx5NNs3tDWrhTiUxDau7R
LqN1GZVwDP3sx9oqD14CucLoPIwh9gFIByseLCjIRUd1fDvFpwGWfJCsgMxy4tqgwx4sQWgSQXth
nUCst24CQmj/kVkQ5fB6bAWPJe/pZHledkIlTNe907M1VFgU9B3QZtC6ss8Ok92HxlyFNY8QI9Cn
F0nAI2G5EnNaAJwG/bK+ES3K2s6PjW7nZC4E5NY2WOnoHRE2JKjFr7wRDSgT+1c3ARJyI02CFWOz
JZb9A2GxcSHE9suU2ocgVYNQkuh7OJkMxYYmND/URNwdzuGrMzyH1W/6xCjMlDGeG4Jot8kSwTvc
29rsBpA3C1Qb2Qhk7lYLNWGsekzTy+hLaAFbB0OSZCZAbkgM19pPOa0X2q/+T9m0llXU27QPb8A3
OAeJYmDCozfjL43aCH3Aiqf9n/vu/cPXx9n88BKCHfxh9LEaApYX/M7wwnxbdDEyQOZEfpQOoIzt
68S3DzBVnJP8Db4Bm/gCpvoLATlgo+GYIaE81gBLmzxcxeyYg9+P//Cfvm6/FtWq+a3Q/gGXrMje
Qy6/jnvHPMQW7ezJyPwx0tnjFG8/7gd7jE4KRy0sfsgvssii2uf4lPQIypgNBPti/9Sdqb4WvEWY
dJQpw/jEZxRgRqHzf6vfeBEv1Ckkwf/eh3sg9ovr6uGnbLgQd4Nkqe34YimSF8KmxQzaBddSTFiK
WWMSf7AwhkCaL9D/6AQnDRucbAS78NprGTXEQk8vq1iIhsLM+8cHueJwARFNzdreaFxMcrzV7fSB
7oJcA3zvXaRvtR9l0Vtnkb4B8gtTFtjfQWNpWORX9aIKSjdbthat03UZz6ul4pBVdKE7IC5njATm
p47/CKtVsWJOMKHdysPmU/ofV18n/0AchV1nP0dgMkj/fjzP90GGyesakW3GA/BMys0ZWz2Y3Z+i
GhbLxM4kmXxJFvrrEv7E689nnf6wYnPd0oP2NllrssGv30H2i3vJvuzqdbO8r15M2IBkeHit2EKC
dtgaV0AMJGoXKhaC65b74KN6n55bsqiWN3qIVGgkINGHbTJ27t7L89uAcoZsoMXHVF/kUIVKHUTy
8MOrFfzXRA8G7hkYMWok5KmADArwR2ZnD/TLVB4gPchgZ90y73IlZwCXwS8Lhm/YBt49/xClN79b
+UQZZ87dEfv5Qp09SB0030NX/C/5vfhCxzTcL1vjcl38QMfLZgyqBRwc0U34xlYKlACLxGyF9wk8
lOd5THZRdYTHwwEUnh10bJk63GchEg2h94h2c+IuMan86zs4hMaMPaNd/cguBwtdx2B5Ht5Rskln
+fI11rCkbGvIPK9wnVsDdnHVeOjgmS0VhlvjCu0goeeCf2ZfgSTSPt9l++6Ge7B3RJvQK8eaVxUx
DTpykfD7kzRt+CRRFZOPJKnPLdOKf6pdLzr2ywei5bRmtc0ciPJhPfqr46c3rglHWZMSolk+YRcB
orDEfmqpxE6c6AIW+o3QL3BU4PghiNUh4UARhGFnXm7YPFuHCiKJdXeiTB+IIqCMnAQOTbMdwHPe
CQfR2SsnWtSyrliZPrZyUmOrh5gHSxzqdA82yonkvupts3Fm8RJddVtW38sidaNB8uOjsrBGSGhI
fll99JJt5rN42p95BefbuGO2flu/Me9QsMq6zJ8XmwOEYJIFkPR/QdE391Y2YW49kF/VgOXaYydf
K2vIv8fK4gHOCquhv70OPQB6wcCr8A0CcxWmRHa1w8vfT9lLWlc3awzNezMxsAgOgJuDIiaYE247
xqSaJvDe9ELiVoeHEkcynTR+TQsnZdWOb1vWJFEYcEsNyXjRIzTibj2nb5gvGS2G1SvIpLdOLTgy
rapmSQNZpX8Q8R52H7ZkElO5iRsvzliWEdx5T07eRsvpa/K+qRpXnZ8xRpKY3HlNdXggus4Nf7NF
HrPJC6ckwRAr4HvRP5hf3P4KEclj4b1/9sfbP/r3Gj2L4ZX31YL4k3d0j4jBNuNpfcx/1GNnzJs5
3dGh+aQDNR/0vfRfQamuHtvZ7jZFKrAJa3VgZqW/YTjvOZ/jrTVOJ511uX5A+qRGfZKG/qrjZMqu
EA26ww7MBbAUn0cVqXonEGMz/XTFh+AQLEEmZjLCJDSr8Ogu/+U2kI0AvxtdZ2wj912xrNFlh5nj
bS+mRg4+W4NC+baMSYF+XeFqnkD/BWwvg7jLhvRlWhz3EImVQGiHe35vJDVqDTXLf1sXlL9jm3Qj
MBiJPY6sON5j91pi3CK1OObAbNrg4fkQFMZhMR1c7LAkx6EL5z42krgizMQoS6MTAtYnWXG5Zhth
LUKUqoSqi72MS24/GBwxfL0moKkJ3QfiUbnwt/z0lsQ52OhKKE0PL2sZn8y+T/XDMyodMmjs3lh6
yCPrlMvB8bpBUwIwC+bQvS7IKBXjWo8ATVxOhfm07kT2EDs2LbowZ2oEeDGDCuw2KdB/0O+dFQ5f
QGUXoOpgrxfA3dX/kXRey4pqWxh+IqpQJN2Sk2JON5a6FMSAgIr49Pubvev06T51uleCGcb4xx+g
AGL5D6f2Ak//rtH2u/zOBPc9aqciY870YBWMHt57+Jgp8OAo1mBHCnfPwQZM+IkBGOWbTcwYOdu0
Ik1gmJYEJEHqCKZfjdeDpUdD8Ft2STNn314IZU4GrM2o2HNRf66Rkbl8JKuR4oIHNnATxS+CGxRz
bvtimgev6WtUeVx4eJw0m56fjwxyvufig3o+EiFpuDMtrfP4yrvj6IlxOfNkP2+8djfERVmdNPit
8V0xDek9bX3IzrjjAFEyReiQI81l7C5EK3URzdidoSITqw+nJj9WQlaDj8vkHVsI7FOQF32XDUJg
9z1T8G9gI/VOBnEI9nUNWYTjDXusmRG3Yd9TmdsZCfjui1XRsRDw+kcHhsOvI9pQ4hHvQ5aM03pK
RFHFN/g6yymtHeaVfRQ8wjsUyfzJOCkBUZmAY6wkfs81/zlD/oE7mPMM3+cnNKRfeJ/geAW/xVb8
Cv7M+QcdgLPDkrbXuY4HvnUZ/zq+wvvYn93XyqQYFUyvFPs5ZJ6MBhXP6+Fzy51fYR3zZjYyCEWq
Y4VUpJ5pildNVDy++OY4WYc/yJv6+r5XGxeXzPxjdWfsHk1ryOQeggv2EbyJp60e+YnpX5bqOoNQ
gUoY3W3fUlBnYhzfiSbK2GZMlqGp9Nizpc84vjwXJGHnYxKBrGyOGc5M/mPCeeAoHIxJQCh0i7FU
Eap3/41ZIeHrcNCOTe0MbvYdS6DG5UcLyvnnrKXVnDKTdBC9EwkGNeE72bQiY00PdT858bR8jr3s
7wXrIOFoCLlcUbQOyaCo7Xd4n/fXvyhLXtFPHESAmkqAWqJ1a4fGUaI7hcyFy0y7qQ+16gtI4STs
EjEv6WOWtbpsd+M6QO7t8ez3g6SOlK9dwePBWwSeLcjC0/sOcKumU/VeABbk7aAfWrV/GkTtBbeV
aXBHcDc/XILwqlkXFlCHQl4YkqUCZ3ubj20YMpSAbhjz0qA59UmOufc6mgOZ4ef9SMrf9n142k/a
1HbVUHrRBNEDarZCWgULjF51QyUi+j8OD+yqInWmWHETdHgEVjOuQSpC/mME5Z+ypEbd18PaX0iT
S1itH3HNSGO0G7M6fLQuGN3TDrKI39yeSLqXvQlJAdP7ifn3kMaJjM4WRlME28kuU7Vk/Zmc/4vq
QKE5Lu+hqNoOfR2uF4pJu0PJheeNjuMgbh/eDZPPQ7nasZoZz1NM/9HWYvKNIBMvbqz9KEV1elcl
+JCCgWr3YVMf4YhYI5rjziqd5kCp+sYxHFLpvx+4P30L30HPnH+wSqucPo4u7ERvMMTkkPN03kVP
B9QMs7KDGZYH0hceuptV/hvMP+bKV8f3gyPhrYWA4umWqxo3Q7Cv0pN2AWbMD5Agz4GjlnQRn3re
3Ak/QzVsAPafsfgkCw4sa0S7P0HaG7+D2nus750wdK06S82cXmomNz35vASe8RQ9mm0m/GDyFFxA
NPboguFZ6VDR7O9mUgpLxA0YQW/WRUVoTLozHs2oZoj1KYa8FGIesaUIKSbxfuRdp3DUPqRzl6ti
wfO9zmjWn1stAOUcU3DkYl8ZR239sOhaDaHLzrdPRjgzaiyG7i5l4Zw2y73ON+Cy5alkLseAeGJy
/N2H9Ng00SBi8vjn44B1i+nYN9ghX7ETImbZ+vm3MwNX5g6gyxhS0xmRcolrlHSSQwUREKgIOA7S
MTgEnbfvMRkGQjPARhn26ZhXaWuEnvTvnPS3uEH2OL8kn/+bQAhET5teb1TNM4C4sI406vz2UOBp
G+PzCH4CsOwNAqr03pKWdndE3Jn90VovwSmyZyhhIr7znnjnLbIZiIuUtP8wGeXfcbH9DmULOpb1
Gims6KU8v2926w5aEyyn5QfjEOsNNNmzHqJquXvm6TO8pJTohBhTzLI1A7yRPyMjzkhSoUmgxBKF
zUzFypxihxpSZHfuUnFRWmg+jT/tj1kkTTJrnZp41SzqWbHWTgabmu4fBShCwNNdie9bZJTG+IZ/
TyKHAGbRwLsFJXVXkm0a1b38lWMsQ2ZmaZ9vPBaeE9DTIOxWlFW3hfpHgeQ93AemYpd5/8jJWi+L
KcBeSB9uIbQdNyCz4/LQ44D3r/sabh2hUAjGDnlUpdf1w9/BEQKu8YBeIsHeG0NL8eXRjpYMzx3y
QwfrbFyJnj6cEDYxuY5MeD2dr/NZghF4cPoll4H3B1iMnNCMH39w0yie4PSOKxs+a0Bkq2t4n8lv
T2BJmPmvmLqxF3zShqHP3YcLnWjrXqROfhOYKwhzx0A2b7AbiirmSIxJICP68CGREQWk08IOGoQm
YicL79GQ3qnnghkJSIg45xNG+jYXxm3ahhi4cCyrzt17TvoBmC1cgwEAYGaDqxjB5eL0vWyMP6xj
jLMtCRFP06Og/KwqXw16kJjQybhopDUwZ27a8Tfmir9uucO54Xcbc8SwX1xnxJYx4SFvbYbOE3y9
noFpG/sLU5zpTnfQ58gUbQgdeb7wN9FfLes5gp+AEU7FOuO4t+ZpszXxBtuyYgRUTZ1Ja4//zKbd
GNDc+j6O0fig4kVtbDkNR02QOTPKV++JvgM7nlN9eK66v356W37Ozz3ZdRwFTd/hWVQJgAnBfy1l
AI5oETcqRsAYN+CsDgGTbE8q1D9aDjzvakvO6dot9ayzfs4QYi4Ov357gfVcsaUg6QsuA5TZ3K0x
nT93lBK50z8qURPqlYi7+/zcXIkkMmv/gKU+E7mxH4smMAM4ZrE+f+vWZ/MXfzbZGaPYAKNPr0w/
E8kfrLVjvQSrq89G+nUZ3XragSik8+CNw45fsV0pEbiYJmjcRdlujjCNyANVqIxxWaXc6pDs6gfF
0a2+L24XHOGwLYMVAF0S7fbXBaLr7DefdAEsBKRx4eIrvV7nf0r7s+C07INYaVMCJriCFMZ9aRGV
2EgA/5LgowC3oRXhhOEqGeFF/zrqKc+Klyu8wV8Yy9Xh21WODUBDtDuRw8glxD1guM0K3SRtD5gT
niEjPUGPNYPV+MZvOZQCdQ4A7N2iLqhWT/+F7wzNZ588osFIm+5G99TEaqJy/4Bv/TbI2fK3EXZJ
9nNFh/R0W2+v2CSxOxfgcyePGnDsp83FBT2nRZK4VLYtbIDZE48KLjZ8BkAJNqa76vmcyDJu/rzF
+WM6SK7EE8F838vsujmtc+UMwA8Q6uejMulF2rEhOXj2DogXQ6m5MYHYdrZaJm+svktbY6oS0+6j
1tlfYbY6M6hZ6YvLaWvYVCtPn4wPMI6f/STa+G3XkpDrA8Caw1fERASzOxfQbzejsmddSoYN0haW
XjHB6Bhs65X2vtGAgA9E7f9gFnX8ofsmSQnfss2ZQPYu+qZcoNZlQzgcxh7cx/z6Ek4n8K3LjOpR
xyMCdlo/FZ59V1INgXes4vBijMM0trOL8zeiLm/WukCytZTd0CAoJPYhVXzdhgWBKeEMRshBcypH
PpoQqaCPAeEQQh/uRtL8u+mNlU3m1fZn0s55M9zenIjnhhsdKW1wmTFzuMwGB50Cj/nivwNpF3fB
O1bD71jCnkSYklw8bfXdljOu+6A3vJ1ui2vaj7kG29AFcoMSPiuB8wUJDoiQ+69KDUoCFfSatycK
A0ws8lkvLifaiSkrPEU4UOrkc2abf5bAporLq3F3C3BzG8buVODcfeuLU9jz8ORxLQovZtEzZeEW
pvThdIjUdZ38HN6wBShPF4+qkPRWUhz3yBGoic7v83WpuQ0b6bXYrbIjN8mCKhFk770kovnJ0Yff
GcbfBSNOMXI3xdgD3lmLl+R9WC7gO3GhlBn8b3wsObF5LSsCV6cwN5iiwgcFa2th5FyG3fjL4ant
FSdMidGk6YZ2CYIAdcUV0o5LIGb2mAmSNstSba2Nuacs8RRhZCiujJQ27eYijyYbiuirLytHdT4r
riHd/U5krsYpNCT4nMLSkrAornOm7nrw3DwcTOv1SD+YMRpKjYH6SMib9ENLpX9iiozP3WCBBhgP
vrRk0J1bL+4JxtwM5HOKeL7ZdKt4wpCbNitCIBRAozMROCviR4amlN8mGELSYxaAA5/0ubnDIbUe
y9cSlS6suPkV1rLX90hk87UqoqX4/RsASQDT6vwdZ07hVp7i/lxMNEidBRFjpAaDBD4Wg471wPt+
HLZrTEykV3p51H485kUWoGT6omf6U1yMZl0DtTyTmOTZsZeEI4gJ2+Qxa//NZg2MLVgmXMegI3M4
RkO/b/X5Wb9WhafN1X5qNqO+tgcK7xogWVwSO8jdUL3g6hnW40a+g8tkKaM5V5m3i/kI5E+Ep8nH
vSdgfH8KQkw7I6oWx6UNvQ6M0tPNQPfr1EOSbDjQrerAUZSfHovoI1BEcRB9PFEl08XXdNsuEy6m
Y2Bhv/87qliiPQzvnrLoB7JsBUVUR7R/9sWjfqa86lPqYgsxUTcP+zUB8aUry7eMcEC+AeFXtDPU
8n7fo3sVODO80mbec/uceuDlPEuztT6n7uIJKAz3esvwtFhAiUTFMcICULQ3mPOsdhv4Gorq07PL
V6ghOSwt/OmMwv/EhNaB09G5Xk+svGJ2fB2gThFdWBnujwkmpc0Vp0HnflKnj7gvxio02kzkXkhO
xKGlrcEZdrilrEFgFHphoIcKMw+R+DtkDKcEeDngpbowxnmqswG5XnnLBsca1CX4xtSBXICE1lyS
rA7uBGVSw5vWCb+JgFIG8mpfsRWGyoRg7JkrFXt54HLLAMVefl49kpMqrJdfNzIdnWoVCwa3iNpA
D3mI55eDdVTQHnZuf8RVyUc5mSNPNQ63x5CWLX6gGIOAPTFjxJZY/TBxhSdglYE8JY3U4Vi6r0Az
UeLKnmHzNoG5coubAdzyHZ8HCTJcHJJxVjhwSz38msgtHu1I+D4xn9uN9A1/DHRLaXnvD/c1oTCk
OmDKBqM5qie5iqqXxEj7PZOuTrZ+bWn0KfjpON7pv05fdgJmfYQiMkN+DtsVvSHDOdz4Qxp1MrEI
sqrJtZ8XpzyqtyCw/zLd80jdqOHvjyaZoywttuIjCDJYccfRjnBT6skEAyMse3fJK37i0zIqCXgS
/MZn0GHzgznQqPNkfHjBU0/HDWdSwbUH+tY6PbvPPP4XmbY+pdSuK3AR6EPhsZjBYLR6EWp27/LX
hcDBUTdT7FGC1RnKA83Hv3SmYgoF6eJH5ZKRO8cI1zQZE8jhbo4tEdeCYK59AnlDVdWlLKwrYnnv
tqe65R9nHuqvOvzslXMV3qYIlCDqOy85/JXxDTa24ZG3MJHGu+k7brntaaWe7IpDy3mMp8yRKdzH
YvmMdJ9x5Ly2GHAwuJQyO1Ls31kskSo255lz5WBjW1HBVh4xvW4d/faXv7cDC1nQ8nepDlxv1bgR
QP6Eu7CzVPy9JsaKk4DNXS/6gN7JlGq+o6Y6SYfdUthcIcnKsKd0SbBDl/5PkjTwX5486qWPpOep
CYd9OQV8BdAjkZye5xc2cGRgUKDfRcvUjJChET5AnzHN0cD0l9ryDl+MDVsOMTNOuFs+B4gtPtEw
c3X5HD33SOzcY+4x0WzCyvv4qs2R1/fAzugZARjvftqP0AbjgJbPdxN1DRrc398xs9ZXpX1kmvNZ
fm1om5DMZuzr53X+jUkpyLaiB2XschK0vRlETnujeZqn0iH0yNBgpLvCNRC2BiPgI/vGaVJmo/7v
rO9cZACz1mMJU0uMF5LAJ6nJXpJ7s0CdUdxdA2zQbC2B6KPgsyAF+EWO6Hp4HFnwXuLhgbHwji6Q
9xv9ji+C1eiDWJutI7SrYk9rkG/s4htnKIDo76r9bkLsFVoOhHgaWkvxL37hA2Mc7Elgp+iztzuI
8BbFXy3bP5Jq/0y+x9exOisz5hlLFFnoeFAxXoI1ZgWkYfb31wCbsuDT42n0rGR8Mp9uH0IFAokf
JR+bv7DzlFO0OR3I9YKR20KWh3E+Nu2erw/hYAOOzHDxgagkVBXDR9xBXejoHPEDXbwOv+DF0/WQ
qY7fd9rPi62FmTixq6F54NqGyilsFXg5lY099rzd7BQ4C7wa4+8FCb12deGj2lmc1eDXlzHXiAOU
s1AnLhQhdLRrmjGIWn5hLfj0ISCE6EzcQVDbe5yoMa8eMrXwQepieAEHayMnOfOTUD6+oP6A86a0
VfIaspQDJeuDwFfzc6bp5ECfqyX9JSLk9B6RmChUL0izrlPNrz189Vo3RsZHMoFdO8qY+Egbg0W7
IjyjG2HGkbbRH+i8T+iUd9+TNlItcbFNPh8MjMlB2JJtbknWFLon3hTY7UC775jGlcAAX7tgj7PX
/Z6DILDG8utKdoIm1Ok0qpJlOhfvgrFf4zZLY3IbzhTEAQmeruE9xJ3FAmN2URZS3eEPgQkM3R2i
Ngo6jK4u//JAS9UxsZs97FQHWw/h1UO5GpgxZx0szpQhzavvlgsTWWrcnTB3ytxjk4yxpwUDLm0M
sWjJcYLSbAE0qrNsSQ0MRFS4E9DOeRZ0e/ONivsalMTvkBCQ0M6RUGed7olJR1uNfwgX7dewBkmF
9ie6ctnjjq3W1frKoOk9vGzN0f3jvuLfgTc3YWo7mEH6YlYLg559xuTqn3JATMwAyTPegk//xjs3
LSoPt/MY8NHnW3BTujVjF+CUdVA5PXAVFBKuNLqlMP7/9JGWmOJ0u/tYTt+HMKVTzoRm2PoK5bxK
eNmSv97jS7EX+SnqUU21LS4jtXsRsdLkntJTc0DnDAUErHsnjWS+Q7Ue3FhOivMNkbBjCUPuXAYf
3nDk5eCfO0ghGF3CcoaHLy5xPG+w1EAof3yBTsjBw2ROP82ZA/Kr7+jrFjuSBrFDgFhTQ43GP0ee
jDB5LqMSRDCHZ0bCuQixEb8Nls43JJ+CATUzGF79Y8bfXaA/SxDuvnYkYnZh+yQ0vko0a6MLSdk5
E+Bmhug0gk1CvcRkgofZUBMzBu0RueDcktIlSJBW67Ovkodhb4wUNxcA3xSm2F7AiPTJ6rnv9E4S
51uMw4zNg3W6ACR8Bo3Up6e5J4hwPk5vMki/kRx2GznUtyhAncfsOuFcNsYEcVj5lFkYE2Uh87DZ
IYybAN1QUKkuL7YK+VJw63j77dtWhz3rgN/FB4BNaOE/KdzZaqhjvr8TloF3EjSwMRjVCUh5oNCQ
eIPzKyyON7oeDPDST0RNnV7GetR6+PzlTJzRmGy+K+83k7xJt9fZsIwXiz8tapBEhv1tfwLjTUqY
B7//FcUP1kGeDPAeEcnx0grqLgY7WYwdw9fm9vny5FWyFy39cN0ed7wEObwM4ZYjxywGNsYA5BMi
Tw7qDfcYulOJ36Ex4eDcOPWYMaeGxvOJTRz4mD0F52DoCHTpjEGqP6JRBPd7uJQLg+QHuMwByW6+
RiwIzcZAH5qVN2b5iwk91yfjADHczdNXDMN1tUsl4qmQxc6zOVPHI2ASNayEmzAYNAuCogrH/Sm9
KfDYP2bGeww6hoGjvx1EMr4BpGfQfO1b9zJ6hNxrXp404Fhm0CMiltiAYcWYjUrA8Ae1VdANAeAT
W9+dzVQ0yPa6cWU7pfsUilsi3B0Yrm4ble6aiD2MvAbTXqgnOD85j1BK76gav6E8FDkr/o/ViWOp
m6XUsreTxgB5fEnh6UwuHM8XxkTjy4FdWTGikCMiLo6PtTxl9jCY3ilRqV8cwuxGCJA59AkHRtTt
tvgWaMLLndMIKS84Id+OHlIWv9n0TB4MhJyiQ935+fy6v+EUAo2nsxhI8qZaQluDfMxLHSxZehPy
F6w3BTUh9pJXJG/Kw7v7+hf0RBJVea4Z3BD4RCLVmeHA7L4k1drEnRUfGbw0YwwfkgHk5IgrRLhI
fP/e26fXiQXP4fAC14DX0UR3A0jQ+R6NxQfmp+KW5NrBn0D6qvn4rzI/x/iWZLsODPBt2N0vrDoC
ruw+KjLc6NNemidMb55cNPOvt5so6wbE5cOdwo2nruWoPF/w0ue7XILmYUW0vCxrjAzyOUfVhhVa
bCh0oL17EqpeR3JgvbgQWeWJnmJYbBPLhoYGpImzp6bjdzR0s6ql1Z5yJCqT1KweOIXqGT2cDNyS
sBOUVFQtDyY5VHYvelmGDdw/F1gTpJba97ME/zrszm9wVTKvcLVipBQMIrwIQGeCnaDmcscTMB9o
bm/GpYkpIfoVlBRXl7WmFajOoJ/MUHnuWdr05sBugrrDSKWYfoDaAIVawRu6J9Uj/ZwHxz7LuDjc
88Ka8pl6QS7SpMrTF9ESZG1+WsKj+u7vwJhHfUb0quaoz5ByrE+rnkeKZlk4tBAtFqE5r/w5vNM+
3C1c1hzZyf7+qS8BJfx+uiGaHV3x+rqvRtC+0u/uD74krXIJ9PVaXLDzr1x6/uhL0aywR/vHbCz5
X5/x6mAlQI+tHL/8vmADwpRpd34PRzfGE29fTRpEMwZaXIWJ2k3zbqMEgGahBtfJNzY22RCKdl/Q
C/z+JmfiOJb2v0lTB73oh62bYBZCAy1Txmc0T3uYTTCleXeJsmhS6Dkfw4URdpsUEQXaSF0244rC
l3TxYNBar8PrX571M9h55pRUU9oxGih19Io+6Geb3DWjPN5hCEY+DD9wKDHzv1knPC3xzmdL9lbw
CczR44Aecc6YTV8gh0zaY36+DClbRPRWOVHjfH3H8al1i7CJ6uRJ8415AyjSipCt9oRlH4a8++Kv
72YioKOegaF94+sCim1Ot+ujm+OVOddEXxiznH4ES9SI1xvCB3vzIhE0goRK29aB2O50sCF6MOio
OiOGhDSlj0AainHgc2XW9mvFAAeGA2HR5woPOXpEfYTGC3AqNsBEglMIERfz8U+EDMynfl8P/Aux
hnhODM7Kmp1ym7OloGYNe2HhQ6Ni8VCATO4UfLekL3oPztThbvjuEGMIgNlpos4+8ONQhzjVspgT
JYbDzI8zMFtlyx7FTOdrIzjYgPfmXIWDSZgQS5VzDtTLgPbZD4DYXQa33SRPmFEwMiOH+o7fsJoK
DryBKxHeLPOPQScrUhvNdSP4GyTYEUHABO1t9/3a6ej6ag4hUqdtSN+OiWn0DXBBEC0LKrzxpLDV
ngjny/YVl5DoEluXVFgfOA1RCtNBxj+4xaI3jJH76C+sMkhR9SlGb6a3c1SkqcjaZ5/Kvc2Q9/Cn
0fd6MN0mOKQKc1FphS/n3Yx/1orQIdOupz8X5d5l8pg1W6xLh/fo1XrvLWKQvv23E0hIyd0wL5kj
xGA0UcFg2t7NRhDil1/njZsJXqMmEqsdwnIZh2lGxSzk6v/MGlfF9PP0WTE5KzyNiO5DD2JVHoBm
XbfYF38Rx4bPYDC7hMacbbDQWEWSL+MEaIPPhJLziADhGBJSrqokrsOXj4hW+c4wf7DU+FFHWc23
UKy7IVkj5GLwY+Trz+yDdXWR8tjuk/xIod5DYLwRi6WjE/vXB1JXIIHC2iaL9aCadCMJnuQIiyfr
JfzbMc0Dt279b6iu4GyJasNSjlQoGf4gP1s6qt7brdf8F44x3RkVIpYLuKn8PcdXUnUAi6k2P/CL
J1hxc3lgYUL/DZsLt13zgOvp44+nx7omWAvqVwNb0CcfWq9J5h5Dqkv4WvJSwUtzL7hmb6pvrhYq
h+efudbX1I9TIsg8sPLgOf9AomzcKwTNt//pJ3ntcLdqi4ZryCWpNHpEDzvGc2jcudf9fdmeb4nY
PsUCQkmgLbgSQKq+/xgKJYfN+nogWA23btO7THhH2GBTkH60YW16dEX6QYYxzUhhwRwyOxHq7GYJ
zQWu1dkcwGc5ONK1gI9KG9j/Q/64ua9pLtPorOqnf9dg5GTwex7LOy6YolVpPWmyOz72zHqhGIwU
LsRq2LzpZvhLsI4QA2w44YykTcvdWfBWURJNxpXh4zjwbB2+uLS9GCHDgBkoHXs9qFP/68Jt63XY
egof6kHKpxgcr3NYzwNCTgnnw2kUn0TSkCztZX+pAGYFjy3RJ9Kit9XaTRmojip7/RtjEPnuKyaW
IoReOKKJtLYlE48B3inOLcwo9iiQwFg651Jiuu2iBKreQX5Qp7mzLXBOUdDXRK2Lwx6KWnWKImcK
Ok67xBk+rwDOmO/tXMF9/suWUnwtHSQu5SXsEPcwWOKKpbJ5xBQmOWzCYnV5JTxu+8bIqGDinjGp
DXE2ZEwRS9NsYcy7ze1gMHrPR/ekJrPeesh8gzry+o4JJQVDDvdaKDGQK0n0+BCvX87rRboUsBfs
iknuhPOb0/p6TIDiNZCskouDco+GPnidGY7T0/RXdSTPmxm8Mxh2MKA5F/Txb3NFRULmGIP6tVQ5
VW1xydde4wqcqj1xXrE/ruzO4QC05MKEkO6DaxbVEzcKmEq2fZ9KNuWP64qmh5MwxslTOqAJaxGv
PHktFveVNpY3yO3H+hypjBnC7garz9IMFwkgeclwO3KFKQ6AfbPUcGFXJ1XMII02pscsGqcdsgU4
G95Xv9zKJ0Q3/7cxIaQl6eNKhMofsNt+DlXqXgpo1b4fmgigKep4+FiVM/VgM8JLwxAm4/DA4YGZ
Px47MBEFtfPKcH2NHys4175aUuRF+vEx//atcs/F0Fv3juVy51/ib5L/6Ue5s7XcLvclYxBKfVoD
Vk19sz8sYMaExMXj6sK4Veg4QI/R6Ils6ZxJ2MtH27SbYH5yNtsZ/36wRbJGsCbriWsVDgPmLutd
0HgmMFYJV82gBsDOb9QHMcOP64+ysox6KzqrG5p1VEREt4n52RVLNexdhi/vl4LH9Wuic8iuhYu7
BVabvM8y8RZwB8kiMOzB+TK9jEQTIoU1ygaqds6NKb/lSC68B2qj5zAnw3sII86uQkE0iFS7Sa+e
JMF5QzvE4wbmvqYwWia9Ia4emA3PVeHTkFRinCQBKDrgeBpxc0dqZ68Lf+5lfg+ZndhPvuOFPNfu
9hfFxG5E/ZXSoaYa/BQ5AsrhwTztCv/3Ech/GSPKerZW9bRb2e6RNjbwe7Dee3Q1ocTRgeP9VQTY
f6HGIjE602I8leRG640WAa8crCbS67K37p/NNffBhABPJKPEHCav5LqX8KPJcRT6ZxKFPZqhxyaw
ICxKuCEojtD62QbVNxCVLEKnCCH1GxOYq0/7diThkmaWq+6PElvbU8gPli+QGCFs8YSLrvlApro7
IIsAFCk2HQ4VtEX4/bD6yEr6chbhhsvFBavPEIapNfDX5bUV1uwTdOAUOwKrj8EbQZQg+jNXpNzV
hz90jK3TMF6AixW242w4eNg77w24RrSSiy2Nnfnq8BkYkLNHJJSxm159Gp46ObDOF9dF+sES+THr
Fv0Fo1aKA27mD4WUm8+Uw5VblbCeE99ESo2CwhxkgMFqDxCUmRyTNJI+qDo5Hq5DfOhJuWDr/5it
oDA7KH7raQk+HKNeTFYbAeAUNChIa1iOrXXribA2FeQYAhB5sUwzGdqyECnj/8TAHu4o6RE3oXF4
MRGAT/DYM8P/0uBp1kBBQgvw6eRwwUBzgOrPyhAObs6wnJ3NXqaVHCH/ym16Iq4T5A2fM7fVC1mN
PiqWl/luzT+7cLl1MIKPylmGqDHKGKowveW7xKCLHpf2mvY5t1n+fCkIOGoEmpDBk8jprhnXM4kF
ynq5L6j/UEkhPNwdg+b87+t/FmXKvvoO35y3nT+IFbeIP37BPW/+CV7ATUj6Lt4XaMQvx6owomGc
HHBqcp04aC8kXi5Fct/h8zJMyTbm+TUdeCXWtKQBLSv4DOcqgSwU04DOawj9qJScPkQbnhY2OJfx
m44JmSkjNpo4zFZ9GFrnl3thCozdsNuKgAc4fXnPV5kJTzLTJ7HXKY4/YsAcqpYQ2jErDRBo1vHw
4FAs8afK8AcD6nufzdnTebXWd1xyJT/tjjsLd6kMcHlZ7q8UxqKoxnVMSmlxIQ3Oy2VD57sUyds0
4muc2oBfZE7G8VeMW4TroyAYmLzJDRbpGPSznCgcm9E9EEX0kMOPqvJVIFHyWagsmprDZIZ3M0RJ
rqLCOVLz+Tz330Kr3P6BxqNeYHi3ZMpUjjnfyr938qB3dr9FWIkC4zci8pMTS3l7NELwxt8weaiG
hyqe5bhF0GZl7vgeMmynIEEKvza3+Z6ku3DQp9y02YU4/5A3A5uiN6fAeUUJg9dH7V0lj5DA8S2G
682L+NqN01OGbebwgRU1zbo5Fp31nUDiRX4MteGDrEqBJvGdXFVbHkOfY7oO5xFe9bBby2iF8xFL
nFJLn9i7y5+RM0IBRjDusdFdSEtkpuJKzs2WkgwisrrJ8chY9MJvQTADZWYR8o+JdHLkoKVtgnvr
czFeR9WyBz6hk81J+CYbRzmXWFydoJWFeoyt+eY9qiKADFz7ifCRt5ULbE/fKhI3UQ/j2wUlBOfI
nerpsFHx/QRbwr+452C/uGlcxqNTBNUYmuJ/JoR9wurb9Kp/biiv42Ai+7tttr8uwaJyqG57HEQ5
H9dcrGugt92ijAfM0x3qut/6UTv8f4J7myf1kY+idVvU6xsiTzRkGKrxjZj/ZiMwKVEvcNLpTkc9
jROfTqc1bBH30xfCiH2Kx8LF3KISzR2QI5qTLamLNKpvmhWIkqvf7JsaW9IvAe7GxYpums10UuMn
Q8QvrsRF8u05NILAS3xtcDUK9UPlljHCr2bMd3B60p+fpNkvabnnyoMcDfAaew9FmaWmD0b22YQ9
gLujdJTW33kHM4MDEwk95Q7TP7ioCl/tOmR03J9T7c7MIUyA1umO3RhWibDBIOyUCRbFLucylf5T
toAV8DS5OWr85lDlpAWbAfcfCWtMMDreJB/3ir8H7Lb8MmahzsrzL8GIwcOgEOu+HUPp7wHKB9jm
C+PDXNgcuRR5PlQhv8UmriVLCdm580hK/DGEcwYxrbxyISZncwMuy7zX25p3ylqZ4Z4zyj0GmrPH
WAQ1lXEB9i1Mf7OpYKLm4baHMQcEvKA/NqAFlgs+6MTl5Ba+6bQBrLsmlqFFz9vFdSt8TTB2Yy1r
E9Ye6LkS00UyJwlvBDndhiah9z/WH74HAz8W0U7qTHhokqXN176vFCQTb+Q2RKmnH88EDWXm8890
hKIKz7nBrAdBr3Xe+AldJwQ7ptpyd0a6s8+WVayM82ETlwGpdLNr+vRvCx3BMIAt7FrD/61vYw4E
OpBwN7wlP68L6mEeXbwWfKJyqd75vQreq8yTQsgGtM96mgL10A5Vk/dEGALunNIthjfyOWjdAJTx
kIP0Xzg6qBSprw0mE3bGTVy4L1UIy/l1B0jmoBHNYGACnWK5eX4dzYRxTwHmcwbI5jzmcH0mF1zK
kYgYAUUPcLaoCrjr6O9GrMBIxt38Ob5tMkof3t7oyfjzdk/6GG6xyUXeuyPRXSLnItCVb6wHOcjl
f3SwXRFJkA7c3zzRjGtJf96liH1uMVgZ2LwKOfYL5lAuLgttYxCVSrn24x7gk8RUQLIQaSFHCvmy
eA7Puy3bI3qmGaNLYO+Y5t/6jMVKRi2NQSmdxkUMHamcui1VBowfLuVNLi6wNIsfdPgl65gLWLYa
7J0ObG2MQvoncHjkNoZVoyLZXmMDQALMGVqJZtO5UKlwy+RrflRkKMwbNGR5ffE3uItoqnMzGCDI
LnNh8kofggXG98A1BQ9HXly/rlkGBQXOSeZSyuy3ZsPeeKtCjKT2qEZsAoDgEOQYaNERPl0NzYR/
P+0wi2jsAVFZEouBtB3eOlIzWJKd/5tCJ+q+7CN6Lriw7yTfNuknvsJTAQEA6YHEAMOFfoGvuYDQ
P2VCiIlXO9a30uKxEkFJ4IVIM9DiUxJqCRqfA7MmGkk+idaSDCU+E0MGyaJepJLk36ujPmaEQnN6
wOTrhy8H9E7yKumwoI20Fl/jEtEkPjjMASU3vAxuy0lz4tEya7850oo6m0qvh1sNw23NLgzLYCpM
TTvla/GnAf0Api8LeKAl3+74uz/9mqro4pmoSS4eir8vLXbhMHv/gVnzMCEubilumU5JLGHqdsGu
g4tBbVqYXlGGyiBs+l5H3inVs1iuFsQB8qEINdU+Ls8dsRU3PMcmHQ6iEwhvKID5H3wySN+tCHri
u3wDJXLoMHSGNGDgGCrO1/9IOrMlRZEoDD8RESD7LauIiPt2Y7iLisqiiE/fX1bHVPT01NSikGSe
859/UbvnBJuD6+7CAyMHzZAwBMaGCyk9b+n6GLaTaV3vNNLF0YAxmBw1y8d8s4fRu+5AmYfIj5x+
jQahWQBnQvbqP+faCPEL13JhT5El/A0lKeFAN0ffGYRABRM+god8IzYWz0mebmKMYsJqonA9793b
9LnkJXw7PqFKnNIvxpEsa3DnP5xaXGYGi6bzWmirKy00A07eIZJKDvE9sAzkXZttnLL67dY/92q7
7/4Nh+c95dHrZI6ajlBZfJDrx1qMmOqK+aO8gJWfp+qc2rpaXa8APfnhN3vNeKQpaI0dVbU54u3z
g0xibWfQY/kwSMH6UsG7EmPZozVgS4NWWPH86B59JcUadG4mBo0osHk6XKF5IJuLy3h3QcR1hIIn
9G5UolSNvyX/lmJt/Evew1dPSF4fx9fsurbG8q5eg+tnXBamd1SOQ31Nf3CnB6OJOHWk4AajCUhL
UJClIXMwhjXdTayungsYaUp0UbySiJeYmTy7MuwZjvLThRMHNTesRi7J09ksKQi5SAwfaRD4QEbw
bUVB/TjRPdBJPA/28bz/AlXenGqYD1tookxHx4xsChJUkBpD3x1dBnUiDdWrD8y3QajrMhFUVlwb
Y/FO31N0z0OFGedlh5xwgIkNQ0lqfuvhgh4N2cE6cEJ3IAe9+55IxbEa42cRbVa/3XmEJQ/gJZoQ
8lN+f3k89LIvgMANNmudaWdS7OX0saNXZx8ADuZpgTaB4RU9nYgHq46seirxx6rBhmIOgCoOjN51
SCtr72G9Xg54MgOqynMiUjhGFFAVINktbtvaltYZFyZ7URyLWRkbAMfN0Jh2DvedYjr1whzIkLHL
wTPST7CE5SW9XE0zAHRaMiSRU6vfYKOClVH3MbROwDZigAiyO+aMQO7IGYfJM8uC5p2zjWEaykc8
zDFFp8sEIGH8ph2N42NFywLIDwcGPIJTjHgwXFFVZVTzlM3NWZtetjqn4JwaH+OqAQ2TtG756r0+
kuHp0TopGAyIC465In24QtDxarw5dFaYmhioxeK66b+0QL0TEe3RlN9Kj9bgQ/cDYAaWsa9PyHbv
WEcDL/cVoY7VyNwBGGMoP9eBaJfch1P5Z5QBtEozYa7V9XtvbyumsEidQOWVvsURT5u+e840nd7+
T0O7EUJljJ9RywmiHzpbixNuyoXcZK9UffrS7kGjfktK2KMn3qGR0k2ze3EwQMrYPtnvcYpZF/uS
Fbx8MvDKYfYyP6cjgVSvDjhb8IObiM30K8RQ7CWS2L2zoyw5JXeyxEyUS5nXi8c623/RbverV8Rj
fcUhbyQBKjG5X3d2rxm4z3lZTWGhXSF+LOvjlUeelQe1j1u0KxZfDphDtvsNmX9njAPwEDKBK9ms
XXw64LxWoiAykE85j7Pb2RmMF2WeOHsBOehOuBcKtUwELjMvE6c2OWMBZwSWdGf0ix4FdcFfeh+a
cat3oT2Pf+PO5Lk8C4+Yem5y6af26TWot5yLCY+BseKx4MS9/qnmwCeA2UEj8cPjwd+KkE1CXzWh
D4cX92E0AbyOvzPR72gniX9BXIRQD+SPXQFUiP9LRrt4OEBMsckHf5SwnWE/AaG4r0mg6RgyXgfw
EzmUZ8a1C+m1sQLpFrQkQby6XGvbzWGmMk5Hw8VZCgF+rvjmvLx5lRahrei8wq/RrbLorhGUnBgm
ac/BgxOUshNc8zqEt21xin+dDwl/r+6ZyDn4JzxnqCghEZhMe90SWycSK4G8hJMVql5yj63RJoTD
A2QldgNaV1B5WLhFbM3A2ME/NXzbWtFRfUF50LQI3TSd/Zc0A95iWfc0hvGtcG366O6dfEbUv8hG
xVgcXByJSQluysSkxczMAd6TPu592WGQL2+Lq4tgR3BXKHlWQiBI5tFTODLpV7+Bhff0BPmW0v8O
FZ8qzaGfyxH+4YCKBcvbZYpf5F7Dn89YXHhmACRXcpOgzf7cCs8GEvTervjggbXcGp8XQ1Ba2DMI
m+Bu4RoPkhBsEsaamVBe//jYq3tuOXU1eMcvlQdXjso9bx8cY4yW4ZLqY2qvzpAN5MFzm3XbOaox
5noWjVogJ89RM9aFqyCeCLPvAqPpYzlkT5O6t8EvItjoeF0VVLuuzncrcTW6jd5z8m4Ib20w85BJ
PiQxThgO5IQgC5pfKJG4oS/tZTFnV2xP10M1vq7sgKCHFXcBPsRHPemvtJllVMi8TVYy14FJGn+y
laImGIGo6pMaeXhzygUATmtQkUsnxgo2jQrldHOsGL9/IipxjgRa+g2JCETAwY+VBuy9ahyQfDhW
eSdPR4HWsf3u6f3tpdL/C0LiKGe+Z7UcI1+6/hWBWuXkPbO25YrwwsueAeiK4r4aEwmY6Qi3BBQk
MsUoK6FyMkWPixGiNEX8r84cpJ4f187Z6TG7u6kBAzsTtR5fzQ77hK4q4MVXx4eISxUHNRowszrW
FnGRDJhiKmcSLykZMW2jBwDlhJBH67g1aGvoK/G3roTfLe0/XNnlmzAuZIIseuKgwCwbvFD5iQ5l
u2g1ODAPHYwM4cerNEotnH1HnBy4xM04Hm3m/by3X2DTaKyRGaFvGsprY6ZOmBFo6+8SFAQCDQ9S
O7aw5hLPpAW1GJOtdTZm9FujKYTHLTM7YJSG3PKwEU0I0hcfe7oPPF5mqGyt76jB+gZI/29Xvz49
ij55glyMQ+kyhzc1U3fVjJ0d7tkGT70HMjDvTOFMI9LQKopRExa8eJPRqWS0cpx7dAcWtNXae4ga
ROVEQhr+DL5l/NHC4hmwJ3V4xSuM+Di+eedfROo8mnQg1Ilw3lv30ng4UV9wocVIk7FC4THP4/C0
wbu++ChC/X4vGTUX3iv3c6Z5GFCAkBk+capnyUGxfLgxbQGVPWWqC4h2YWXWocKUYq2lb7BhzksO
fxg2OOYVCc5mm8JDeWiOAHRBhcF0uQLXU8VwgVESfBQucJQd7wtcCaEo/L1WDnY2fv78jbXJ70TF
hxf5SJjmEZiQjy9RS8qxNb7O2I3MPiZ95EzTV4/vCfKVBSnB6pYQXbq089pa6YMvtye+YmBfxvAE
sZuyxpeEwcb9SAV7EPvfXjn8WNjDZ0r4X9ph4J6RjSsov8qaUmmtJz+INcgZbG6x0+x/JeoulYA1
mrA1GaOyg45AVG7lTmfBcVJf3fwIXwO6AINqc8c2gzWAaHHo20hHYhY57YRm9IKahtyJ3eU+kBla
nW6Udd59bPaq2q1eGGYKryNt0NlRnV4TdXVBpC3TolGjmvQBvyPW8WuozYkWvzDRgkcc5zvtT98K
NRyKprGHFTPWe9oyn5oAurWvJO3ucjSnzUh/OezuJUsUhV+6GdECz6SFfHxNCEHbKuKZ+CyfJ/Xs
3wC9HblHxivTmElLhbd+d0E3wVdCLaiT+xrpSEmGnEs5R6WPVxcFF7ccsXmBVcma5TExJlTQ7z33
FYh1n/EscGNxaOfrP6cKEei9y2iBtWTfQ/XW38zzHg8IIJuxEm7pWV8f2DP5wGMgz/NtvgU/KYck
8ZIugaUTaB99MWMcBiM5xWmYl2IDYXCJxBUQkfacUwGtOqNV4AogFQBPjqBEmwnqoy1Yl/w6CFqy
Q8CEPdmsOyelz3ZGQUFuBLMNRH6sEqKTttVYVBaQFthYQfY+wuXzPdC2MoZvf4jsdcU3Ug1BqZm2
7O50fSA7PzjCZIX9vUJrrs2ZR2lbka1C+YIXrrwlv4VME8LGMgDABzkINzBd7zy+HijxfwCxnBJ9
YguAymYkuBMzZgeARee4GlNsx8axSTjbfAHowVQnDRJYNWTnhdIphQRMv+P6O4eY3jJlxlt3ZGNY
OIY2gljJs8diwUKSwSG+DxM/zrALEnET8rDu4QcPDIT/EL7rny6tI/xKM1gehAISWwj+1BI6MM+G
OmlGzCnRieNOuoMeg2T3Ab+virMFrAs3j3mDMcc/luRQ1vtTur4ulsCuFcHLRhApzJmxunOJnEBG
eE0vAt+ERFX7xX68u81TyRnyUxk5wLRHkmcip8ngRAnfYWEbf3x6gz3riPM0QlTL900pEyFSUbe7
n9hGL5Dzt8w/6lBioJgNFddymGEjTjj7OwolCOUMdoaoGMdMJh4eI8CA9BCsprD2Zx9hSMCyhrCz
8XaPiJRc+DnMMHnFOCuF99gci9cPCIPCvbPXieMQnaM5q3HWiBtcsvpaaidGn5Hhqu7pCSkmAd7b
WvSBFeqfkf23nvGg5RUNxo+hLA8dQ8BjwbhRFTK0h+5w7JDMbW87pU/nIQNnqwkcMrZQyWkA5jjB
UrGbQuDGE8YTXIZEmhsRsoxeeUJ+wmu7zi+DFSV1NxOFFuvq0WfjwlTIwwPMFdoCTASmCOThvSPb
gBKAk1sXAUPIAGIKF37IC4GuzJzGgh8Jk2LCOcV1geHp3RABIa5mAkUp4M5BaISxPZTkG5f/g2EQ
1t8onIMxWruw9RUEIrUzgL3Abc27ewMp9pbJqbiRTzBF5+MOSCL3aKPc3aeLvtQVikyqO0LDfd+J
Ll7gDAGQuW2Wt1/x55QWiQvSHjYsYWmOyoNdMypfPq0jh+vmgF/m7wZ5HpM8sll6TU8CWa4xAzTW
GPfo0AHPp/z0WRo+REDGIgrP0Q7jAe87iUGOIxuHVzQyrhGq6Re6GkM5TxtD937cXXrV5Ybspnyw
GTG1c5XdLybHxTFCMq65RM8e1X7PGOXbAi40c4a4hC+FoJVVHwoTxx/yAjY1zWUiSw4iUzSGwuh3
8Hz+Mi8Q7g42UzIsjANsYr0dBbwXas4QtA+WldVTnOOmy2MMBgOFUxid77hZsenNp/UCHwkfIyP/
66RguiT6CFd/LuwdtQ2aQTyDx3KTyPqg1Ls5awpA/RyY3AjyVBDMmO4xbdAiVJjnQxnv8vDSqiZs
DK4CkVIsCO4Hnep5Xe6u3nlETsvsko4jJ+OLbiiDcndnOglgs7MJCNilEdSTzCUvRWZwfj01CvxJ
nRvVvP1F3QtpYykc+52Iw6NVHRX/Stu7NQRAhcUvlF7dTm9O89K41ZwYcVbXEHjMKXrT6Y/Xwo4u
uWOax8vuHErbm5v+9tfpA38DRocesa9/kwFpr4Vc69Ozy8nKlobeDTebGikAkaN9zNHCB2VNySDu
1ed3KekmgcPPshVxAhSbjDtq9A+TbH7bcggwfvkETHDvfXuSMVBm2tXDmhGnGq5ndzPQH4F9C8r+
QyIR6MqwLfeRjWj49hC15ZiCNw1VUht1MOuDkaov4bzYexEICHuGzgExKXw7CM03zmr4aliVnn6c
UMPqFsG/g1xzZ9v7iYwtmggSoR7YxJFMd6Kjyr+eQRbbgK+jFKGwhVV8IrQLpIfvYI6cjTtE83I6
PkIabD79I4r14suoFAlZ+3r0Y4bIM6M14+cAd6aA4GBY4NJc5nLxWJg+5NW6SzkklgbyrxBeHM17
zOj4sieYDu7xloaiXH3Sy5IIdOibtxGDZoWfaOP3b/WBBkQxANcM1ZMA7fivrz+SB3WAXzN4zpSW
6unr0dl79UjSRmTNk7C1k/zu/gzvFYvWgM2FktPHCYc9Kl9eTmyp1ML4bcXnyN6KQpe+hDgT+dBQ
BUHhfXMTB7js4b+JOxISJlFEd9hSF5bHjrIJLi8/m8kUxAn7dSYh0vt16cgYvc0tWggrVAP6I7iE
1RobDHF6jW693N0PNk54Se+YH0Dh2kTvebNdP52ZfeL0hzD0YfCvdNPWjeuhSTcNVZsUHdwi99Kg
wWKSoSBLkX2wJM1EGsBpxgkCVgJ2Xn+E8LlOSMENpz3iB74UpFVo3tx6oixUEp2URX6ExL6JDG+Y
95hj8diPMLp2jbGAibA7fTvz63AuiOM7ijxpBTjRLuwVRvEkPmWEYYgTGR4vZi3mWPwd+69eJkIU
FLFFo/S7iC4U555XTHQbX5j530WRBOw2ow11rIuUL4aNi4844756h/OASxHubF/Ons85OTEiRZKT
AQnyTwg5RjIiraJKioTRyD6HxQSwXj8JL9mQ1kRfAjBIs8R7OtguAB7+dS/h2pX3n3sbc49Nn+93
YTOEVIZQSxiiM+ojxkoD9YowvpFJK5l8YutQMJ+Ynq+h1deiL0ogC7sGWbB1YL2hiaG3B2/Bs5RN
FZMmN4uefeTBZ9wnf6HhjNmsEu42AseXqP/PPRttYzbDfscpMMTBfpF6jV2LztjN0eUDyYeUXbvq
CIw8oTzjA17i+SaIwZDOywC60eKLJWPjiwvH1Cp4BRyps9sRYRcxDnwRc6nb7AN1QOk2RCbkWGtk
PTMWRqNsesK34eygILJ3JAZSVTGcgFaYPEnJgkyuLCrOaazYGoiMF7J6JEpAOHURfv5oqMS/bTgJ
MgkNJZrOT8w5q7LkLAxMGZfhBERzhoGePibVK4bCGdCE8oU1mNWMOQZbG0X/Pe5MLEKOTIcuU4SW
4eAQFp6x2jX+Gnynf90eWdQcPjXLk54W64huHT92BMEM8gQKTgC1jCPwHoz7ReAfuTEYRvtTeizK
xDqWI94Lc8WLm+i8WY6zKoBsg+0KIiYg4YE4nCiIRYnSY3J1lAYKWv/Kwx3bixoXoF4aU2AZ/RZr
C3XM0YLZbp/q8ctl43hIgC6IzcmTzQpl5OwGhAn4SYhINx/9SGSDDxOmd65PT+gacbP+OOmPU55L
iRbiQ00E271kgmOBXJ2Dl+opZe/NIJyi10aiN2hYuY9AywQt7tF/s/+ymQaqV3REZe+TrYro6KtT
X1tjHkXqaAMttZU04F5z4GL3xrXqX/rn+WWKVAfmHaefSrFA+U8Q2pjxg4EQe7CGHlkHlCb3K4y/
cgmJ+RLgw2lrkYBfgH/oV6Bm/wLakRfjm/o7UKNLpHuGf961oQ1Sjalf730SyXf6EFv4j39bPJbQ
VwNgRWNML34Jm5FN3l3Ll1gJPrndN8VS6SE8iLIttZBzG2PE9lfpcJqKNtgItRY/TxW2x0wvXHPe
8QYNc31EUA4Gy/4ICgWyf2uAMbuLb7ov9vsWs2N+br8OcFlKz/wOqp/SU4Iy+AaP/sfrhF+e30df
G5UBl4hD/n8hOcdtjJ4VVRLvwzXmd/xO2EdpzkFK8FNlkgfwdu+T7edsrWVv9EuZWvH4I5Q+555a
IJo6D66h5E1evU08IpfBGwnjgnuyFGzjB1YtFIreg9cPFPRyrjPIsKtqcaV5N3xEXagA45frMyPk
VyAhCGlVvTcbBUx33nDZk7zlI7o5CIThz8IoWsqwAemVut+04ehTJgpxkk4B/2fj/oZq9NoXvrGG
SdLXxleiL6A81DM57nTFPxdY7dJQwnXvepQ8zHV4anGFZuKJkyQdQpgP+MHBb/m3OoxxgbMBmwJk
dlN0+tLB5C2EwNe/CWj0i13UY9KEM1EbYFHeWfAzyUAQTkG4Ajj0esJBEKxJOEPR6aHmY9kH1UKK
Hr1b8F68kmJxn2E+YTJ1c+7hOybLjmGXT3GHHbTpCc49vEIHvA3DpgpdX+WP+PmQq5YQpVDLfpnz
QqphUJwlYmiWwL6pyI4S7a6QI1srnkv3OxGBQDzGnFFrmgsPASczZlf01uhHeEI7JEHaTvzgBlAC
duGlIjzbpb/+8swi0noQSlw9otRn6ShiG+e/JXTTfFNGvDkECjy37zMwb1pQAm9Qg2Bf44wuvqd4
aOdZaLRvLu5G7ogJF7xpAECWItNbBG/vGANFKMJN9xFq4/l1xLXgV7SnqstCB+z9DqGnuNgP+Gb/
QHg42x2PT9XFxoL1ofc7LsQMTwQoY7nd+wUoaLVA5rYmrY8V0j1M9L7YAj8H2vyZ2Pdr/AbATTdB
ltzW6g5YBeCqEopT6gJMeP8YTJgMczYDSGYzoE5YeJ46Bs46zx5dw1mYgAKUbXS6x3NPwuiS+sPZ
37edQztUgRd+vYptlGBHBEaksc+103uLo3n0iz6MxvFKWTM0BWPhA8LFG+sUKDa92wwpeYv57mZ1
65nMGd5itGLuYJuAP1s4+2DWajkKcPKOr0QeuFBjhCJwaDsFLgnEBbFLA2/yQIncA5AeMJ5qJM+m
kOcAsaGwA7FDAMJiqOFAv0lde2szYIH4Zzpms2coCpf2xTmHzSSKWGYCbPrZLOv9iQChgUiDj7O4
jph2MBDg0KTpDWqXJ2F3W+l4OfmcbBCjqhAIhZOGlgB9l4/tMYLUlp5N44Dy2H8f7m7K7egRm+SK
KKpdkQgv+SrUqXjvYCwPkW+GnShF58xMkSxC9xKZpMR+e0X3xj0R3PHNmGcCLso7An33qriz7wQy
wQPlkVk2iwBvRcZD7xjNFJ4orD0lgukfStHky0sz3cV+BpTnqkMc5Pr0a7gfQLMuKBk/w3uwwdWL
ycmKW9OjWEYE+OIoospdPFmIBMZz7CSGe5kU7q4TomulRIL9hSx7E1YsVKh9rHrmNowOqDyI6/Oh
m3Z/zp66gFUuh0XXonukQuF5oINVQp6UWd4XKJ/lnComnOkkj+wQM4p4iDcaYsKc/sb7hvUXDd3X
J4dzck6+8f7Te/l8ZQ9hXQCYPdCQhk0rj9ma0yBy4XpRIAivxJ4gDbbrklqNV0eNxUpKeNN3ZkKQ
oskb+gxfQzUPoFI/B/DIz63bjAnZpjCnyYEYO3wRucrumzDYJOQc0fa3ry8R+wsjhctBPNwWWx/i
fshSVZh3E+JyIOaOZkyRp7+EDZC9/ryt+9mgouPEhzZ9TuqQqx3c5w0768s9oCCiEbgcGCDpSBWw
gaMpRb9yD8EuWH2lc2Jg24Z4/8S4NgQgup74LJ4sDcafG4hpb6/ksYLotqzccPwg9uvqRbeRMLhm
2JL30IxMWWYe/EyYfEtYeyB41PBdiSMIf1RpAiJzvPUANms0O5iaPEavI86wXXO6VIJ8TGM7vLFo
cKUDwwC7MHcETYvsWAFeHL8hdVgOoHP8oHuicycf6j5RdsKDxEKaTpyXYHk9R/c0R4+PENwh18SF
9kO5o8bqQo/zHpDpEF4g397xxaxGhN3XB5Fe/OP8x59M5ZflCHcZLbA75+5UhLSuycPmmout0VzA
TtryI9b6wux2/DLKfWrgJ1INmddO3Uj5W7Gev96rb4JtXsA1b5wUQKqwROlTmUOPMEXnYRIHxMMj
woCCsUcUjP/sQRVleq5HMrM8sp9GxeDJO76huX77y3tfVICg/X1GEUSk2XHuzHcCsWkGuFBQYH+7
ave6f4FYihxGoB5HIGDSAAQREuQjMBlUodSkEKTXBth5UpJXyT1FX02J2Hvj2p7RGmxCvON46yGy
uCDvikL0nn4xqrumBmQSIgm6rPN8rUx5T2tx+FEMH9EFsl9hBk9p/BniBkFcOjZrQD/M+n1YIERD
bWC9j03fmlTeUO0y8psVo2ugrfAc9XNOS9Ga3CMUGWwdyg4oZYV7PVcCmwWidWl78TMgQZ3S/g4b
VAnstNtMyrBxYqRKCDCAEQrWM3OUQRmdYxr+nkWWMTvjDNd1jpVPrA7srUnh7qQ4+GIeZKegMyGc
x9sIHzhJcX8Lzv73kdZ7Uk7agRowEJCh2CaXiLl2ileheAz+HsWOm0pcZhTZ7g4Ek24QMI8WPAQs
Baq7siNlMX70s2yNkX73nhYhT7DoiFZP+G1riH6YO+Pnv3iCY712NHczRGr+7Yhl9hh/mrgIaVIl
KvJV5nNWwKMZ7LIuvphAXB9/nCP6oFX4BjsIJuPF1z9e/3TEHACXVPwq0s0YDD/p1WALYgrIEiXf
+Ce5+oJOOBHhyA8iHjmbLqnUDFG/guPoRP9thlC0mA7okLvnnylDBeGjIM/RJgJ+UBZN2ak0hCZW
jzNu+h58D3cOvtQ4QmuEuMYHS7k9oiv5qwIoheEbblZEmcbc79lzxgiXY63ER41rITFWBLQb3nA3
5gkYwGorABB2AM4Q8nHexNpUPz2HV5CnuQywjIVFOSc96A3WhhnLdSIYzrUvB4+BFNq9LMp8vctZ
jxx1gqYe38BPr5NmMwLG6ifxc2IOyAiXLo3DWl4BATB2ZTB6/XkqFSZcOlDxh8vn3xhRPz0mqLeE
/E+gdL73wGBzao8vaXa0B9i9+zIHdEFBw5s6HyEIAPBDhuTnZWssgEYM7Eb/kx9RLSvOvngV+GRh
7/KecXikaL78cYVOBC+s217ffn1Ij/2CbclkhmcvHkE5kXYoJsBXqiOZBK8+BnXl0ExzcBp6eVg0
D2QirlBGwXaAHf/w32Dia24ssM9ic9RO1bg9XqHORNzSNoRNS3+yUIYIpA8GE38wvkOdeTUjpQPI
HLOjgvsNEAlfjgsIUdZANmJkZK1RRcGjgEr7nVhkwfDVnHxwiQBYqq01bLbt9pNe9yqkUexugm90
XVrHdv05VKNqdDZ4eqWFtFOb4JPKs3cC5bZlysFxilvMop1VIyZpDbtLNdJ35gJawOiVgovRtohT
5RV2YPbV4cWnIHVbfNnukQIsxmVhcatdJFAKmwMFNEAD8d2YE1vRDadyJD6TbMD0L2UIFR4t1EyS
L4F6ld0mwAAGDO2ePnus34ay8YUoW+H5u40EJX+kdznOr6MyxOcwbBdt3O7O6SN5U3JIUN/fA7Wr
795/XOBixhnAaqYeZbgBviqtHrPHUYIZy8EBYIKeGkBzKo9/wzeSbVh1qgsLMoO9BkY+tqEKnXjK
MmLF2dMn78H98GQQd9HhZXv6H0G5PRZHbqB4xBAEUCLARYbPBeaA3QdPcC8/qBDCx8VB3Z5RyayK
wxmj4MOXTWprcD9PqKxuU3bN15BbbrJvUpXg5LMUQa9Z/Bo+hp8p9YoYVIK4Hvjj/0eBy9rD68w/
mkv9y4xStjyJqgyMA6AQVJaxNWgdpDJ6gWtKJTphEYKZSiJVQzXoh8v0jJvIFzqQYxIjsmq39wOl
0Hv0DpUFoFU+K2Y5u5W4d3yOXPgJ+fBpNbumPI/VHupP1W13L82xh5rsyCKTJa0TeXdPyhnENC7K
4pzCw0iLbTYuo2Z7ZRa2/Ry4RNcl67ZdM6Vl6CotudZYZM2fjGH3j6G01BfoqOOWc93oYTwdFmzd
NdAP7KRck7ts0l0FlywiKrwr9vPeO7pAtQnEAYydJZDeK4KYxdGqB1daVmxPGN5UmFa/gsp5ztQF
dtw4g+fRGf3F8B5STvvvEVjaS9TH9CMQk1lv+oKWpj2WKc9GdROeO5DSechAtnnlcE2YEBsYlPjm
Eh4PdNCBvYesdh0WCx2rNmlyHufzTXI2BH8NctelRI7C18EO4k8g9xs7eFcfwNd5+gwcGJEiwGav
hQubuTjpPEE6obrhzsU+AIP/oEPPP8On5y4pC0zbYNDttEMO7sHo5GAmWNF1OUSZHrmwPZE0aqyq
cbnDPXZZbjHRI809QpnFCKNz2pw4SyikRue3B1PFwlxBEyAlDEWM385HRVA2z0gFMbaC1EWYkB3q
rctPeU+N1XWhru31faAkAEqCVQ09ALaMUGK266fGk/VdShNj3bJ/jX773xKe20hAnmf/eIt+PYu9
QXjYGczRfn08cKNX305vWzuV/2hfcNVgIVNNjjscWqvawxaKZb2goToWo+fouocDIG+t02NabHMg
NJYpy6HwM+ZtOLr+ucOS9Utjez9dl9JOgURPdUQX+CXqBe8bPz/mM/jw5ye8GjF7AphAR00lASET
rdvLtTruDZIMdCpY7VCTg3fQYLXIoNT2ENejF61zp6Gi868LaYusfsVZczl9IYNRPuPeDf9pYiU6
dKq0XhKC1t9gHAYE5Zd91kMFeAc/wIHL2JGGeNaABT7vx68Ztq/wI+YSITvTuXVg91kMhsF14Iuw
Lqf2lL+pQxT6hJGQadmIFLP7TOPABIOpj+0Nv5vuC0wNoTkDEfQWsB9g5F+cU3ksWN30ur0aVkug
YUmRVlQeiJb1jyB7TJpYH17B5iK57b6yWXWNeNZtzX+cwwqmH5JI7LyB0S6+VpKdKyRirUUAoccH
ky4ogncsfgokBqwyHogKGh0sBx4CSIM5QCC1nkVOmQNTq6GHpusGUIOLDleQXgUK0cXj7+BWBusC
+rdJwoELcDOSsTMQIkelr6J7hWjD0BLIhyoaLxrqERoGDqMWfh5DpA9zwHwrS32Yi/wCLpUMuxIo
S3/7OZUOxswnPm8r3oebXGIIQvXgMgfk1atMVVTXaP3iGj2V8IfcLvc/pfArel38K/RHys3uK4Ec
n7QjftltyytmpsevMKH5YXMNqlqcWph+qDbnnaQ4MW9kdo6tH3CufOqceMyhB5awVE8lcAtkP/yz
MoJWsc8rIMGwHdrLjJLowLa+wV0duakJRtCNwDQKitvaezHvhsn6NzflsZaVQGo9KGL2JTBvCYqS
lh3z6l04CcprUDAnueMi4n4VEcVRIC41PPlvYX1ggZ5pNFncBLi5FmPmUpA+PyhumMWMO2t5zCcb
01FMHzYq5JaaNoQx6lKLZWAqQkHhgrRj7e5za16QQw8lrgH8xqfDZPTxd4vgHHHkJNy4R5+rbY1Y
EtQtfJgXn1Jr/Ouf41/0nVyHtHTMSDNnd6bsnsNSrNOGNWRsmXz9MdZXr8OnzwZKIWSc2CLZlBuU
reTz7stDhwESJwynm26hPhXcQZAj2MoK02KMDxRXXTwmj24nYmJpx3CadeIQv+5lE8hn7PKePabz
fB+fRbxERXWRPROqItIQUotV9H8iqQKe40cSQi3ZYBWhPvXQ4mQwtDMuH3OgiXINKH75iRwgGu3M
WjtqR5iV1HF32hDDI3v4PT5TB0Ff8ZQe+yIWj6jnDadiVH9hqnbZo11LZKhbZVqnlz0sR2Q+oKDw
MNtZ3sugtjLBILXmTLtZdwWWhKnC2kokTCI3AyTJUT2prieANkyqILRsTuX0cfhMm0G7hs99WWIj
Jgwfy646QJ9HsYORKgI7aaLseQQh/WszZJtzbfud1rgD09kdy8OXeOvBY9BJ1T53CcL1e8yAEEwG
AZu1teYS+UHKWJr/xkz2lx/u8+wekyT6RewA9gAvG5YN83LVRQNegqwglptogQGwXYfwQsMiuCCi
53DyP12iVgKIlTzgaYOYlpPmpAFG16ExaZdIxKWTFufsbkE2U4jdU3hwTm8qq18lPHo0Q2g1qJlt
WJn0VNNz+IPhyuT9csCaAr0b4kIOOIoy2Gx/pK9ag5rj8nR+l7c5E5cNhyU/o+jRXwYQOQ98PQ+7
mnaSjf853s4j5vE2Zj4Y1hQuoBG75XPLaN6CbrNX2Bkhx2yxOeOXdE4oBwPGfgvMtFY885itRQ88
Ru/gGy+BzgNMBzxj5BgdwNbm77vXoUF9pE8EB0DKkDpVEDYYY4bF8EtS3Zqp/xgLHDYlJHQnnOiA
Gdmgp3wCSjDzDexzcy+fw9jeJAXmaiyLAMu1DALLc/vlS9h6Gazv2W3fhJu6hFydLZGq0TJTR0fZ
nrDcu/iFmECxMZopezibIoYwuYf4k7Q9gg8x/JWHOdEXIGA8z7DY6dn1gKKmkUQum9kGvBAOgI6b
DdjdXgfsZxd1f3PU8S90GRbBeDCfq/cjJDbiiXMyUy484DDNHUO+o7N9nHGEwusskpj7ohCh9OUF
z0vMglwc4riVYA+fiB3rRClL4wwaRzJthdOjTJfxdq8QY/Zs65CCoPJFNwhJVF1rDgAYrLQWTPQi
2BKssP5dbuFviLRlvehyvlTwpIBVeU73yJ+x7uNzn4DUETYxcFOwJJxphIMJ1y476ZPHEpIRlOKE
264EoCHK/keUjmAo76qtlgvTvV9q+EiU6qvXUVODuYwVKKnck/bE7w7NyXfFMqjm1YjaxVz8gvk5
pWe5vD0pxjyFORxpCD2SRbaQ7snMQCGQOcHXU7vsCFOm56ypIdVnKxBGHKwQS87VpbU2SFAlBtH2
DPZWlwjmCTenOmXzyuecrfscoLwNztOb5WL/x5sl7RdRUk7ZP8iJFLT6GTRQZiIUa39fy8b+WzWj
DSanJ5YHhUI7v0cdMs46U52igIe+hfHTf6j0U7ZgapI1XxIYLwgaOMc2kYp2d9ZQeK1wxWBLBQe7
D35dOaGjpQVkRCB7mNQgSfwKCcrXcpCMIo+knhNfcXbtBYTQ3Pbfs2b2nuHvdlSBzUAvgld0sQXl
GyQOUt2hpEcP9IDJ8m0Air5WwKNuFD81FizgBQd5TJ6JfiiXWCBS68C9kSbUHRQx7pKrD0LbSTq9
y0qHlXjgMQdmbPx58/MuobJk7gtn2rFI/phWO2PAuoLfb21ZcTR3LEXh1YDt8uDWfQGjTzge3uts
RHcBoI5el3zKgPdD62qgTAd+OffOGHX+vPsOA6NzIk+UHkPrUQPsD+PAFg7MHD4c1Bh+aX6ZYnk/
gEa4AFtOcBBbfVDuGTuqP2ZyzxjlX6GFvwOSkvPixyzmI6Qi6K5J4vSl+DxQ7sz7GrAVCmPnd9Cn
5pBoXWWSb3k671Okegy/TpxpdDM8fxHPNpcX3prYalg39Ts0euXhNn4QSNBtthyY6ePAoGajEb3c
Q31bi4QngKbdPbJFIQwUY/j5Ahq0ShAOtwe/lkEFL0PUkejO6A3Z6QhOWhtHO+D85gdw0y8YuUHF
78lH7EZpprC0EjTbTFi+8D/MxXvGoc8pXK07s3uKA6MIyNhpqNzvq38snddyo1oWhp+IKqKAW4mk
nIN9Q0mWGwQSIorw9PNtn6np6eO2ZQXC3mv96w9cyMkXKxlwMD4ddHNCyISTGGXRGkWCmAAagtg0
4bg9U8dCXDqg3hV+Nkj7PWRi9NYRSQMPL9qaz+V37gyJq7WHlMkXcYrOgyhFJzoXga14yobCSf6O
dqzWGIjRNvBGHD4ZsqQdbsDPTQqMivibCd86BWE9U9uNvv5u4Ej1cLtLJuodd5HA0H2M5u9w8PFp
fUxRtOkOOJjhNmxFcO9wBjIdZjdr0O0p293Kckiy/SG1OrB9op4YM2RXgxy7MBhoCtuHT4UY3wDK
aB/1Oy1QScvMycVeDAYWKxqmxk7/8yipKX3TFAEXOqPMMVoAxcftQ/MJq4l3PQU/LhbbRzQt95zr
iuw0G7neyxuuMgv5/bNFjrBIfYFX++TLNClW00XM4t9Rdi2BVAZ4uRTCbEasptX3+8jngiWxVCUf
8JHVxlga2/LU/pC9i/LBWDXlxaY7SS3P7knGQxyB2SRunQhLo0uyNYsxIX3PM4HLvLMZ8MDmzdQX
RvPawmyOesMKGHAil4HCckW78AAFgWLROXDcBxoIPjKnCwmmOubZa9RhPxL1ruV+cKKdhczPafzH
5BM6FUfk2xr39YRUrRzEcqaYOPKaJzBXoMtrD9fqEOPo8VWOPOVkqQ6pc9NQdYR9+Vg48+ulI82A
UHTwbez6jW38j4685NO0hxHCPuPfa6ruVbKNZvkR6pbxNdxTj4Rmeqd776EohytqrHD237NP8OLq
GFWfE14GrDmoWrC0tQFCXcAmjQ7e5ePyR8PrBUv2chYzAF9mK91hx8jn9vFFncUg/BAyL4GohgiE
xX7KsRuhvcWG5yPA4OzEJYIgk/wjc1KbxFtUDkGpW6ic1QVEfbQo/ym+/tP85P8KxRntO8qcK9dS
5Epw8tGDtqQVHpRdjm/FRcdTeMtqhmayh4exjdCfrD7NkYDlfwnW87uimiEPANoGCANCmMZE3rq8
RuNJw3jzsZ3+/oL8wloGLgjBBdAH1IA5IQseK+Qh5gh2XnHhyUp0cFBlwNh55col41H39H3Sux/O
vD+KnBdX056rX1gf9S5/yyRqcq5hMnDGCtISJ8q2/Id4mX/zSwqGWghSPY4QD0YEQ+aTV8J3YH7i
PNOAhzKLoPZbEB3AdcY5CiFcIlp2N9y5T0MEt29U/OXZfJOpiUSJsHaYVZj0elgyNb14ACnvf8bL
ehlwBjRCCHj7uvs1CHdaiyNcLCUsNg/YBGpAP0NQXjlfnxl2o6SyszK7L1yCTxUk2W9eIrvy7U7x
OdM5BjOUaLhKEnLAB+DpaN9Aop4TO51l3EbKsq0CtOxqFdSuRaVE3YHaCMFkdG9r4QVbUnJT4eAG
M3j1qh5okQN5ged/X7ufFZrw/sDl3o92jA5ioErmeJBNXP7bDZMQKcmsP5dudh79JHjhV97AzFE/
8bNscFPi60dkhRxr7g2AXk7FoWXKRYX3klfc2vVrz21MxncXbQ1IH4gJ9InK6eHW94crv6+ylVC8
HMhGlylGZO5RbvZVrCxzas2xwoVDV/LCdJbZDktbemZ14/yUGFSDTqCEa+Hk4PHmy+riQUHMmqO7
mygmfvlkSV6j3RMeIXlyvkxYXIrlRyFic8fapGVzItpoe/RavGgSLw2x9285OXmu0bnrxlGtaOS1
RNrI/Y6S8/WaPiEY3KLYSyr3jXi7nIYvv8agK51F1LFw9UDg3+skOYahS+FeRv4TA6sqeNOxmd2+
7PZS9qXr3oNhDXmvPbRaWfcGmim8TKCKS05+ifAv9uSdpo2fH5ekMIVF+vahUAxFtHWFsApBRZD+
o87tOze2WVrWSXeRMcwflj2xHShHRvPS4KA5w+K1YpROmUi/3sCIzFy7mTGN/+iLunJ6wnty7kCn
ZORM0xpB26tDPyGC5jO2GIPuKgQJdcBT6MWK33/MGR2X+DAhfPd7nk+ZNv0xJ25PX4CKRupSuiSx
/3l57endOXE0T0E+qwAokFfmtqFwq+gDTGn2QhOF4W3jL9t8havsMKyqzLeLrea1y/LMYAnpgAxJ
lys+23O0zchpuLeEzTWNOLaV/x4AtFe8VA4NdzujXAyoVWEBH4EvcxqReyzVbKMm00c6tdRZDeRx
FX6n/apF6nCi9m++sc62nH4FOZAPWEyoOj5TkkJo3QgAaOmt5ev3C+dMT71K7EUhbsi8f8Y9RQe+
PMCXpEZcv361WxRozD7h4WEltbB89Nn4pJKD3b2851d8xwSPVjW+qPhWvzwFgiVyvN3jMel0ocbl
kFL6CvgdfTzQ9wlgmXeAMokfoq1WaZZo55oFtUQ4i5Rl1DmWHyo+pV2N8529BkjrwOjQhHN1w1MC
G8ROemZjYsohzSklh+lTnQPW1+QLwU9FynXRSV0VloK57oLv9i/xNwaP2sSArPJy1RkdB66QyPBY
vCoXHbAUuQg2AeL4W0WngnF/1vgCyOMpknNduQ9a7cjlnNCnyGzhrD7WhF5UvEDrgEqiS6azw6JR
xayUpxgmFkIM7s8TsnKeiW6aLlVmocVATXJVGlDaVYzB/lrpCCt+2lWsjOF44npY8NvoAKRA2/ek
IVy5PrjbWrouuMc/YJnPBa/GyUduB7VmmOJTOsruVbUb7CWQZUYMWjaP8wNsw6p36a9r731VHNma
AI9F/z5surSSdJXwEr3XiUaZpkFRHYY8wjFXYyo8ob8FVsV4cdft6Roa8trhu9yhKkSTLJ910NeZ
je8AP6B10SWYxxxWAkCZW1z0Pct7dt3YW1xmWH90p7uFi+ongzlGPhQgwoUNjH2deoutLYSLvi8i
duZX5I6oYrxhy3jgzRCJKmbSqKvoMdczb9i9k7/RK/Q+CmtGcIxrTdfYvU33AeLXM+Bjl5d+9YfT
fL2eyAjF6skmNCIRi9dZh5I34mxf+avDES909X2KgcEonlINcu5AURpXXbb/9CUnjjkJwAKXC2R5
zijb0RYHXbrRvvJQbHNbyFeU55+7tK6JCX4z3MGkMvPlCcprhAYluDbz5oCuSbPhTPIvsZwKyFkr
A642a8sQ9+8KdEZLMJB36b2IhhJaA9V7f4s81NfWAktvIdJMjYO0yWfwy+k+6ApExkC/o5OMYd5R
JsrkXY6OYeHRd0Pf/Mkkj27ZLN3XP5nRJ+0Ar/1jkNiEDgl7OYeGDMtdrEsrbPLuIC7tuPvSDm3j
0VXIOyMfP5i2McRrx5o0vsuFnx+xNzNd4t5Guct0s4dlwjA/CiKL9sWHMfREZUTnpHr6jZCx+RuP
2K7F+au1HRQr8dujqx14BpyD3gH9q/4Osg4JFz9gwFrMKRHbLVm8kz4ggUcI/7AF6M85A+NZ3roJ
U2cyNmmWIBMREtcI54CAIStaT0HXSOnn9cD+uP1ZBoAVWjOg1TEvTR4kuK0yoeGTd82N/Hm0pmDQ
FUwrHgnC/Wfz0lLj3vUVMyGmKbBP5H8UhaCva2xZviRsITBmb8GISYFMNyqivml4qjcpWxgVdgrc
xhQUfhRDISl0iPlDT5p4kCJUZkXgCQw5sbgSw71f/mLibrWuBZEAPSBjk7f7fDjZF37f8OGE0Pyi
CQO97GLmSN7HVYCTBtXiGDtO/IdVF+cjmRwK2FLYUzGMxleJqD2evxChjowcYbbgwYRWAody3spv
i7koR9tgJM9s6oPnmwUI74GnGhCkAK0xguq4bn0g6A7zKjRWBSCbgKC1G21j8U3Hi5laPM4lBw57
nnh8bpWTs78AMDyhtk74OF3rXQB8M+qsBJ4rgEq7e9KBQwOG9Lh+wnJmCI23DI3zMt+Xa+bg/eqx
FV6F6gAP7k0RM0vhvdKOiTHnoNMqJxsUVN5AqpKDC47slpJjj3kTGlcR+Yb76LtagaBiBhBjw8Zl
yWCO3BeHA/78IY/lyvwlNFn7GYWNOuCPHr8lH2UbrM2QWTscUyGyIIkM9D3Gj9ZlriFonE3HMcdW
oPjGCkQ48Tm8JMgSCP2LfSh1mqXFlV9jgI2MD5Iq3SfI0ePj4DqWfsekD2XCL4Lr41V49P7GwwUq
/vPpxM4LvAKHSbTtdMmeebYhgToPpgqqm8DzFngE7B7I0kv1agp2KLzQo4k0pji1O1lgmfI/GxAG
1NPLN3jXA81CXxWsxOarAV2FG0ox1LNYfHOYYJ2swCLMOV9FcyiCLhCkb1vCdhUke0RAb7+g8iUo
CQXT+T3L7gNSQagBD20mdvXaKz7OG3bxCLyr2GEUI0B58PbYUU1H+8nIJnnjNIV3ztQYPBMYRzsk
lxS0FsecCfVF6ENJicMjfonT+D7qj0y1hVMd+HIuLU1jF+Ur2wxklwn0h/0lo8FxCjA9lz4yuzYg
KeS67j4n9t1xfVHnxQb/LwhIi85jl8WeZUABjNKcbRUJ9wQ3PKo5h5WsOTf6hBjbcMI0SfF538kF
mk0FsDmaQGPmFv2cJbcU7MvMxiPFkQJgTbJ+sjGGkQuAFC49CFLrF8LUW5q6b8LKTnEHFmoG6e/j
zzuBpCKsFDoSuYTw4vVd7eoFHljqroLEupIu9b5QPYzj3r/cnyzxqQ9z1Fd2MIqz2K8VASCNTjoV
0r/6oF+BpHckqFzba3znDSBQZogYRFtlQc0mX3M0YmdisSl9TVjAX+WGyi8budD2zhVzV6ybYng3
MOOcJnFVLBMxg3K5RBRGHuZEcFigT+Y7FgQFChJpJd+PzuUCzJzCryVn1Dh199t2eCtxRVb7h+Uy
6A8wmlC/uhuqMLwj5u9vpVlFYnkjZTUpZtDBQOlYCjXfJAECmRdpBz7rCYzJkgs0n1xAwPvQZdNL
BybY3MjoQh8mrs7Nmzis7t5309JcYtHX/sr5om9dBmmyw/qjBN1tlLjhQcKPAD/TLwRDcxbBCv8S
RmUb7J25GfCtntVn+F7pEYaKoJfMGlZqFgPKa9n53MDWIC9C3YgvCfU5DsgeyCtzgZjh8ymcVTbT
l57R4LRqHCPg82vJjmI6fQUWI1hg4GKbb8DBB3bzwYOkESNcF2pBVSTl9DS9h8/9u7gWDF4c9fdZ
OM81fVnPsPlH5+igAbN9Uho9eTbyWTSZmD09xAhAz9Rbj4BTxPr4COoO0tZ7q8DsQkIHGRpLgCXT
+rG3fgSHqe+Pxv4UErjQ+K69qesuFr87RD8T/zH5xeyTI3MUcj6hmBv+uPjVl2DopwG330RI2B/b
A+Fpa1KttMUrgFcFZTQw+Z/u3qa8wC8eXUiO/CdSpQ5WqTLPoK5DRV9DlfiyTewOsn2xFQxNbVwQ
lHl4GhP7PqCqW0kd9CnwJv0sn5OjSmkjZeRQsUQyBVOgL4zZKZg01gdjwT2bMHdMe/JjTEk/Dhpi
IXO064ihb4+5tEuWxvQ9h4IO4Txa5YuUlC0RY/jCCclI43VfI5HFprm9YyMYMv1tXsxV0KNjPjjN
Qq/YJRsVnydqPHZLVivVVWz24SVMnJj5LfsdkLo6Zw/IVLhicWpAYeIaaqdEeymYB35H0HNusTC4
k7yQxRQHf+nePQ5d76D7epbzsyV7YWEhfdolBBsjOEgZ0JfIkDJuipYLkWoQ159x+gFG7by8ixwD
B9SGS8J7URa+fiOif/opfinFj33EipAtSLh74TdMv3H/PAUlhD5ShXxKdAxDIIW8Yvf98Pmaxz1s
HDvVA69DCQxAheqUL7SnW0TkKrK4AcKaLoQSWRPqBWArvoG0H0w2SlwTAck9YfDOER1b6HjI10FM
w2oIEUJgOAhk+bKTxbPzc+p1E65TO05hfkODxUqBPYvxC9qaxG1gDCFSgeGNPAkXmcIZei6lSUEz
jDlc7vKF3WOpNRl0xJimkPlVn6CqHRDj/Kw1HjxNiGQkvoQTTCxb2HRMzJHQCclHnU1fv1BlIDHO
oaLhN7smdoiADb0JnjCm3eetI0UV3RRQmDwxX9MOG56bgL35xGzi8BZQQEiocl8fF/gbC2fic9LP
FCMcA0cMoux4eVN8oaJbwunSmJDSAexIOdVwg+I00LofiMRnVQyVqk7EVw8BOua3sBRhigDblYsK
qWX6DZM2DqhYWGp7qmVITAT8wGqjpvhlYRupHl8eRLNFx/xxRtd2JS8L5B/EQxx5huH8R66jXEv2
xplcx6Nx7pCwyFR/jCgY8acOJq7VkVWcGk07V0vKUez7YPLD2KRuOQ/6FJ4iat4/K1dKPsqV9ij/
Vkg8y9bjtaE/+BSYgsXqi+FGti5m7a7Ztd9wFuq1OcctZWUsRqfsi0m3hkPDa0ZqGTTxct3jKlUd
5eNnL1aPel1sBaFV8Cw+eyxhlskFHkKNKi08sUl97vY838Md52peYgBLVcKGvKlW/RUXFLeAmNCs
VIICG3rX165YPWEpvnY29rzEW5I7ysSMwdAs25QHkcQ3LCrkgdGKzDGEVy1LJ6K+Q7pKDhYezdUJ
SQLJipn33LdHjeCSaklX5WUH3dU34cEcmAOEi+wM54WLho0yXPSb5vKZDTsNwefoIMYBZCyQpFcj
vPx+3qJf9Qv9rnUH1aMDjlDGYgbLdnQjoP6I2udcY+xYiqjSLyBi685f4R3uMHzscCKxjmOkG2Ll
qm9GWH5kN31j7KDaiYXE8gSdTmdke+bKJsQK07WzvWuh5sD6ZIBCNaOJG/fJb0kre8Vv7rSl9A2q
yu7yh6fTESN7QsU+tk/t3rqN5s0m+tIv/BCYMAL82WbCSydl/WCfhamA2Q3TOBSE5Nr+9D82IkNr
b/jGdrROF/Ar1pi8bp9z6aR8c8czU2UVCSvnfanhZxEwB7gFIgQYd1VOry8ZTfIs3de/H0HdhLy5
e6zhyvwxxejh+BNTm1N9g5ii2IL8grMFS39LUvDEIHlcJH27jAVTFmYd3utfv0d185vuSxEDbfy+
vj7AsjNODYBBeVM36UJzo73xFe76s3VmOmNc36GnHK25vgCZHdFOIZK8G/+663B63/vDZ8Xk5ADR
EGb58gnHihALsHJ2aW6Zs/L12WU7nUEFeLUIGxj+1TMmAfk5P8sSRFpMU0xC0OTz6PbcWvN8FeNj
Wp3j3/783NZ/1HR5o6z6y2MjL4pDs3gcHlNzSRrjtDjoi3BefGW7ctVdY3sCS3eqX6C4Aw7DPenA
aOA4Q4aa1kv7oK6kxWverXtgLpu6lO4jFGTJAqIZgA51NWjhH54SnxhlpRBR6Xw3oRi3wTg0/lxk
8VIT9CImvZDGdKHcfkMOZ5GgC3l78n7Y4k5V/nvhPw2AYTr6hRNKhC0KIVs4J2gw3HiZB7zR8eP+
oIf4UmHZnKL7+1BD0QSriA28cjOac+YGD2Aq0HrSCUwy4AMxxgDlBvbEPozSCo7nPzYXtRFAELxH
kFEezhfPnnxvYCO+bfLmfiCHMqmpda8ScQhcdxnUln9xD9l1QiI62lvtm42Kh7E16tSzDFhB2oVB
P4MrwEA0tpAjzIn0YZgwxlSCLUw6xf/4mfZtoTlhSqKM/eTfG24erQhaQEYX7Im613W4ODPwh10m
dld247yH1zlmKJaYuFNNB/layge9SQKdcXOCTfqO20I/aOr6nXo5FDocBhq3+mKn/cCpuupM1iCv
3vPY4wYuDEoiB3JnYsxIJ71j6gmboODmvnOPMV3ik/BwseYwgTIzx4StyQ4OnQ33FOShPIK3RRmD
DwY7FD4E44qd/U7t88Qfk7s7gpeOmubpmpov9vD5Mwu65jTCAYGNlrtrINlL26gWT4VgTbkn1Sos
ySl9dytl9ZR9qgnweFHExF7YbHXZMwjZI9FutLAOaeIqTN11DSMP1/xuHViYiS8OeSzYViOI4gtb
ZI24YgZiiQno559CwhHF4sdFjaF90x/Ty4eYVWTPINQET6v1oNbhj1FFMyblFS0t/HLv+UPDWo3D
rQBauVoOIYYVyhnCLunRyXuRriMFatVEUv1jDM4+F+sJnATsREFjMh/BuaAVyaSB925T7eKFxfkp
BdLeM7o6NFjQXirsr14QsIBIbgnao373EiBdOR9shrAESXga/vTpSIz+OOJl8xvhS+3U5iFX3Dic
y9L0w5yKR5t55yQPuCHYOjSgAtbJsB1RPVaw0KRpYS5y5sqPw6hZvqO7lF56cLp3N8MBRf7Kblq3
qDpfBEoBywyEi3AhRZRrxH5ZHjVJF86FgAU6JDXw85ZgrxH9VskG19NukcUcYvIgw0mTCLuF9u3V
cw0aDnaam6LdvisyhxKfHSvWpzwQb+2BDzSUjOc8bBSARewswKwp1cfvZGO+Z5JyzDlKTUIn6YwE
/pyfrZaRpSM/blzkIXKcOYUhA9eYGRCswzU3EtZ9jBJjeTp6rzFLs0COyIFmA16EWEs/RN7OWpAd
6VVnNjL0hhA0VMa1+S0T6YtAOGQhgwvzvJWVBLXlOFC74OqdzkMyblLYYjDyEdjIcMP5PKm4Xd5B
GjGYmrZ55rx1TVAoeqylPwyvIfkh1P3skV7N9FNKlF9JnNvijYma6kQ/RYrbXNDcxcwcvj+wxwa4
5uGOYJI3Pyxg8TUPV/byV2flmJXb3pzZZKwzmLx2M+n0+KUM+9Bw+qr2Z5hIE/2egRQLrOQ/0Cud
0b/epRWyBU/hwVvZwxSwv+gOmtOpzAzLe2OBuHg5+fHUnDPX9NlXWZc49Nr6gfQA3A9t+IrkuJly
R+cvu8YF9p5IqAJU/kwFeSnQiF7sZ8Oe9qWBJAKT6ahScc6Ykz4DydFXuAoVN+BQpJ4kpP6QGT6F
VC9k1MASb6SVv8qcXm8RH17JBGY9YAab52tSLrjxwJBLaMtbTOXw0LVvUFJhn1K+Ykv3gYCFKreg
QStawbImXpVajLtVdTE83dVI1QAGk8NADKaBlqmevyoyxYF35R0W8EBumn3guo0BzEkvTHNgOOWW
U7PyL+N1Ia6AmigCacD/UPWAMArftLbwKBkuENOI+KIj3jaopHIM5pBp9kRwcQ3/k66xEB5wKD8m
w4ILnUnsv5YH8huN0/8+ekgu6VpcVNbY1AOAW+DRtl3a/eIds7Wla2Out9N+ydPk+0OFcoje/Uj6
UgBKqJyBSzEhVckqeHxRaK6ZWQQJFzwlPR/Cluaagab7JqerdCbHkKmaFRV6306rlsZvC83nlc65
lqMItye4jWPemVSeqarxYiFLAF3nQbBg/7z0043RL4rjyD6BcIAtwmPuyf1u+L/SN+TazuUNIoNP
telLl42ntWcZ7IDSIhZgmFBeLcJyxn4JDaONXJ0d918hNuE3vtmZm3oCfA8YGHXdakRgJBsgUZ21
9zc0quaFN7oQUoTJ850RKLQZittsDnNMSGbaS81q2mNWzQZtW3sFGzuWAzhfJ3Vd/mu9bjK4oTk1
fSxAJwk1hv1aWdN6BmdCsFIQYYPesn+VHkVH2nvUHSq8/V6QhXjMe0q7TKnA5OiP5MF9qTaudLUe
GLKh5sNo+WxhdEohfaNMI4KAPo/K2iDcV8EZ0qWwwLmUkoH9VLry7RJLYqLrI9HYakiXf/CI7YKR
7On3PvPYUjkbYkcyn2LEVFPRuBjjSRE6DaaNHj1mZnnsaE/CTtpx+0VryQpA3DsNQ8RqhjdF4jCv
ktye7ZIVSMKViFJevSOKwc8WBJqUA4v2AYMF9O9w7VwLACXDCxmwAas6gnGJI1VoqScc6lyQ9FiG
gRlVxHKfaYvYDE8oWmHMOE0WaWG4SnuPhThj56T5oyjeON3qnrqDglnBAgjnU5FTh5szE2DaLY/L
xAqneTmecoSoN0zY0biRFFNquBipCeYNEM8ZfGN96hj5JJ0WDueGwk0FkDCn8BDUH6ZsWTHZdDJK
o0kRLmE2KO8VLJ8ScxQha5ni6ale5B8ZtBaqInfwuMQPGy/tSTeaQ5YiuPY5g2oha4vPy/nkK9Bp
lQnYaGyMvCADn23cgTWXlQ9A8GpDOKN6kBiaw/jnHKNAm1fWuNmPbghTKgl+kd+99wW1geG0a/vU
uc20vmozpYW5QYwAJD9QQNt7efZoM0I8+2sNDKWwnMQOBPDDPPWfySCteAfppZwpx4KwVuYb2anu
d8/3qTC5XVjJQHi8p+knP6Ba/Iv1ICeINruIBenbmKMdh867LvsTcbLyLysa5lKwMPVAxzpTwwRs
U1tbOnRcLY0z2xjLY2URAYP1NgNOxjaIaVIOkghhZYJUC8VY83SVgy4yl3SMkeirQx8JpxjJe+UH
EXtebWVcuYa/2BhYPNISMnq8eT8DZryaRqq9oxseM2kI2Gm9SFRHeXpA7tb18wN/u3uvoXyU5Ghi
TKAewtbRNHQSzijHHg+aM1NtvENiFyZEWO8A4Efvzakmhjc/yeQcqQekPCPYeC8kXy6Qryi//kHe
U6nchqB6FouQe4h8adH92QQAR8CC1EOU0mHwECU+NN3xh90G9wPmFAkGpLA93HCAHZsaXguNhivG
cGVpgyioUrcdER7hUkOcxqh8WiHzx0Qrm2fQWqQF4stHNk+Yo1WL2gayIodVYdQBPLuwiSmbhJ2L
qw3DRLUPSAX9MCGf0ws+eawJXD+ukcQ1QcRotPGA6GiPGNf2E9Eu3rSpjrLlHsKWRYox+bCC1WuG
lK0aVHyHaRhTQQYOgbVTd2+ZUzh5B/oOJw7LrSlczBCEjwsWc8QpoqwHfA5wPyahiHWEiw3/RRbD
a1N80CME4S81bIY8ATuxK3QSg3eRkRuvezWSxi0AnullP/Jj2jV0YXQwjoK6SZlJnZckwF0kL7az
hk01HiupF6EYLKaPPZ71NqxaxTW0cTreC6uk4SdePJc46AhMtycsmuUZZ6fHhuEzQ1eL1kWssROd
bWbOsKURn9aB3/zE/Q7/ED4qcj9XPj+IzWHfRzROSQeL/n1oASEnygjSzs58+MljpSdLjJi1xu0Q
u5oha/8GXhEBYrzrvrkKv0OIxmgLsrm5jqvg8/6SwuWn3KowlqhSbGwMmNDDhVUo96m8yo+vPmcv
vLg2moHDdgG/8v24lqrlxioSnQjOChX6y4+tQ0FnrZ9rfU0F1/nxB6t113QRdwMHmlRguhQAAJYG
65/wFDcU19amCYhYvaqiIDxYm/8nvOJiyPFbx7Ceao4Ku1C4ybVAe6wr6Z7aJwmvwdGsSihtmNGl
n2W0DD+IzFNtr2jTwthoAKK8DHzibCd2Bzo847Fm3W/YwuKqc3pSChWY78mqUUmWKs5vffUZdnU1
H9p7jThAIpuxjQJE61CxtSC2D5q+7ksCHlZD/BW/lvntpaPxCDRG+++gFJN0d0oNjQRW5/fIu8pd
IAK2pEfv1x/P+urObE625T37RRRN36onoPHPv/AzpVJ/McyOgrpfpOqcxySl/5HmlE0JyvCU3HOx
t0V4T7Q8NUfefapu0bNWeVU7VRTcAqiFBBbR+4V8eaU+GkuCgOpqooGpUlNT51HG4mlQuGQJaRRL
htPRHcBd7oCgGYw2zjBgcBev3yKsGwxfC0Vd+cBrX3VLcxZ1CEPZxDmDBaHbcJNUT+IODE9tGxCY
TQFJ6C2Drs72PqobSw5wLrUgGk7jwcXn8P3CB4AFQUGUJTM3ypkAU85i2GC8p0nrMTzWyUNlBF/6
cusiOiD46heklxliQp4Lfsb0UzONAlMUi8K3vpYdg4/ERsGYt8MZyMWONDcClFQ5T4h7GqbSjJc7
MXVmUg/k/ExEh2oxmRocStwCuxbV/Rhr880kwcFQEUE6b/2N6pZiFp8OJGPQEthYbgjIBAbNtB/S
xg/KNbaqBxQZ2Dw3nooT9CDhB3EqLQCjLYi5nZMjjY6psSF6ObTvMHfQA7Lttw7b86iaWgTMsfme
kIBC6qOpwEKmTP1PO00AxTfdKruCOFYh6wtxuRMDkOeuxmMLasEaFWPbYhM6Sc+saeyuWLclM3th
/LCXqAZN5njE3g5HYQWX9gktB6K5OuVC+ewHoinMeRcUF4AGFRnFgoeMDtyuAp9nPzk9ItCqCc0L
TKmSXREpJFpNC+O2GmNl6maAc8AehKrQMHQoeWPu4WmIRJnBACSmAizUgYxMicp9BjKRzvC4V/z/
AC0Qjqx3Q1QmvYA1eDQfUI7diOBOVh5C7joHF5S+9yhqKh6A1JocCkZ16LTrCdoYIkQ/sDLoaJSJ
cEQn4e0EFBnvqMr7wsEkmupN8AbRU+Lt2o+T0bgcJiPY4mSK5uOVAU4HnsuRoXY9tjfl62QuXieT
7ERWtXA8WupLfff8g0+Vq3YasULyHn8gYDVf+FdwrLTlGGb4iFH715sucg7WaWwNcsQVN6md8Kr+
6w7g9Yi4OZTYrsBUnERERdCP4aK+hZ9IQgQ5FSzaf5oIZfda9AhzQ4ESxif1YGMwAY/o1u1tZiAw
4iDXAqnCc5s9uNBKyLwTsn5xsehhrM36XcXACKstitKjAHpOPVwH5UZjCEEjRnJ8HLg/C97dJDJA
kB35ZP2jjDGAtHEoGAkyBjcGAQjP0MErHus15H+mo67PrKJQyj45RbkbfkTQQi24C5Nh1X/RI9g7
cAiunZYbh5UKgyLuUO6s1rNLX2o9DbNxAOt4xnQ2vpR35tNUaxq8opFw9OK9ofSmEYLhg68wjALK
mT/JTfPd0zJvnnfpIvLemZbMs8D4Lv+Z9H8CqqPyzm8MmYSFZ+uiG3/jOT843cerqUQJ2RVW4e8j
lMqKETDIO+rPLZ4JtLzT97RdgFGDb7dMnsFuM/d9AIFq0Vrjs0V1pC7RK9iz7h+s7eTFEA4pafDo
QBa2LdU/KnzmBFzMGA79wckg0Fyx9M9cd/ZRTP/Ib1cEjkyvwjuh6idJhgoc3iBHvIMUjVCBIZub
2yAurjlyIobMUCMQisMkg2llAlzdcFGQWT++KkIHUuaaG9DjeFV5owOoDFbkTPseS3QiwK0FH+XQ
TpkdPLeKxL2FufH4uSSmbGXMUGhATiRlxjeZWSTug6UZj0DgHHT5ABFAYhtQW4BhRonZTTqZdCiA
yBTx/z60pleIwSvIxu8zb+tDuqOCNuFbDAi4kjE9uZrQKTh09JyQAva8eMH+fw/n6QFJyaqecUk/
Ojwb6k2y+Y87iFaPL6ihWWwQdEqXZicfEVuxwgB+Mu3+7r/So2jy0XBHQmrYnnCyVFE+Kuv0pt11
NMY/UJ+QM0sHBEGRl66hteRcaR3J2Yyn6V4mhPsod9SV30LgBzEdShABURE8h5yMP7h3+27PTcCF
RvYAdo+v8R113w3lH0y/gRztDoek59q46aenEOfu4h94EuDG2YTaovrmdMaIOhU6cDeDibmBJ143
dJUoHthjRUxP/m1Fqxh6Lyf81zqrOzsIjzymKr0RtyMXEIF04GnMKSyfZ0KkLVNAMQU3JglZtcx7
KQQ4XEgu+ZAWoZf8EvRa/nxAv0QcTH/S0DmMcSwZnUjdvj44NScTK2sQfXAwwYKl6E441BcAiJu1
S1nLbwP3EbbE8H2w6+RGptik2uaeZThDKb8ajhxH+oyO5BV0aA9fZzZMVB3+9gldOLMBr2Gfnxdc
S4MDqxHGHc8wOjPKouaEQbgGGCwhhDJBYZum5skdGk2D6wNCGHRTiYRxqFLjl4amY1LVE8Q8bHO8
Ts1S+huXkMIE45geBbpUo86UMgCIpWwG1VB8tfQibEntNQYxLLMm4cvFFcnnqDgN3VxQmzBjn3K/
PWWHvyGTyScwOQkaKSK7g8QGD4DM9gplmNfhpj7AuXtj9KeNcSASrPgHnlkent36jLI37N2sm8M+
BlS34OAo9zesZMw8zWmrewWaY8nrar9UFvQi2QXJ4pTWQBxjZOhMwcle/aBfoEmF3jbXKCa2NbcF
/6LEsMZ8mwKAGNQQIfyvcepWNp4YkEeY7EFyuokMVRyaxC0DGUvnTX9JN/2XMTT+jVT/mPCAR7Ys
kd/9MbkYt174TTVki/yZPKYMvlNWHLANly37zUbag3EJgLRt1tyfpE6+5EsoBZSXL9Ub7AOcLYBD
URFRLlL/6zB7vAKLjr8GnWIqd16Ng0lXDA8PkSSe+an/xBtmBCw0UQZCukQOJ2A5ACUztVFNMNeY
KAoMNJ8/Ofvhn38L/M6bSWolJEreC45wtO5/b5bSkzebpj7JZjbiQ6ozQXF6/VKFsK1BUBPm1HI/
k9spv92kc7r+B/SWB85qz7U9OGxNNe+HulP1IHRWrdsyXlUmh48elLnYKqio63oeG1MLq8fP+4/A
BGlhtOzeU0b/wnOnwbxGDDkY0vn8HiRVvgaOEFgqQeZrtlpqQWrHnAPATx5ezmElzzjCF2ZCIUyZ
XPz3FuCDDQ7lJA9gvxKGJ/zU+mOLUb/HAWQavgOQSdmqiERQB1yD06bc7L/X43W6M4efJ4X4xvNC
bjUpXREoShMOB1/Yj/+RdF5LqmpbGH4iqgQk3ZKDYtbWG6vtthExEBSQp9/fXLvWOb07KmEy5gh/
8KtOZOCcHHe7+wS42JP8s0WCOKP13IXSv2qADjP3kusNv5XX42qBMaIjTxFC0t6ZYFBdGrSXMryS
bVt+UbjyCfJvF34uwLRSxlqrFkXoLnqScq9o1/AqUse+eomvZci1BonJG9LQ5e5y0fk10dVmEFH6
ShaBwwX3CzSKtAHEKP1wQKZIN+AfQ6OaOzeizaw7yr8rRM9caueARzio/3+Tq8h0lvY9V1TUHnWg
ImTNNglzmPSDjIbqj5G2ALQJRCq3jbcDA6x0mN6I0xhnEZAvJCVm3OTHjCQBsnLHaIUnE9zHiRfj
7wDtor0GwEPkLuJkbvpM+QS5vqN/cgYSQg/7EuP3IOQDZ2C0OFk8r9QNyGJepsbnnShzANRcz9RT
p63yBaWIfOK8SI2E/qjW7Apsg0mmHmU44pBPfODQAczUK+4uZRF9cXxleQ32SHwRqLB48dcqKvS0
/GyLfkoxRUayUt1KTcDBoOQDgMqnhsFrjLiaTQgTiCeCS1bvazJP8Dc5ct0IJSrAcpb8DqlazkLE
HJZMFMVFhIBmCOVhp/TZcFFY71StQr0K/+sV9YARInP5VcTAdsjkRA82Fa4r2A+N0TvHOoKc6LFt
vqTt7e+9L4LOIj4hO5MSPSEiVaBIQfKUBA5o6WSQbLjCGAI3CXLkGh2AuQVHiwkcCeNj1v8CfbyC
o3Izf5w+pqPdR+YZc8GTkZZrjLvTCzKh1qxcf75Rw6C1Byc1gtUUoo8FQbwCYulWecjtJPjdcOLh
sloJjxVX6kJPS1pbPu7PCNfAJWKqYBsh740GpbJ5Ooex5ub5il4i6Jvz9QdUKNkt0ko3oV5aI15Y
xRI4NgrPA/pu6GSqSTuDCW8lmrxEKOVCCti/nHdADdkcFDqsYDp0ukDTBtEIoPDJaMNhIkyOoueF
gbVLpWn41S1ApTOAZfQGiXGDvYvO58i7f6IMSuWB7FYS8G7TRJerndXH6JoH8gQYfu4ZiCb5wxrW
EZgi/FCpycC2MVpyPmaiZemHDOq3UA7PZTsrrfDdTtrfl5yCCH3kuMNgbbCUL6n+CcS6LESUwZmo
IXXtdSgoHjK0dB/+TLp/X4yuUxrWe8B2e0wTR1sdzU+AITjdQ6P8Q9zabVA5R6rpODcFhMXPEnHN
LlyD2DpO39vrL8EISQNIij5H2P+Cem6WCMgYPzniGvF7AFllAX1uguF034CcR4CzPzH0GZAwQ0Yw
MLC+8WlwMKyGk67uZJeuCpJpq9InssGtBbmM3iMSwNG99GUEpN/BdWaBDEPVwa0OxIHxGYCZNlHO
zRS4An8jA+rEX0X3mEb4siTKigJ4HwBsv96PeGG/ObNXQa/BHOp5eKMY4KIqj8RMyIJe0NBcm383
xPlI96aAGxHrZVmDnhBCgeAsO+x+cAhHn443Ilw1QgWL2iiLxszF3PfZ2FG1oWSA7h+iNzCyLyTg
8+LpFUtl+xHrG9VWxq4hLT8yqZgX2BDw6HqLnS1k7AsghkBwgkqRRe07GRKmx6wvOifkoyd+H9VE
XMEFTJtATzE3fjLB4LYU6CvSPoFm4BMRNP+lzgcX6hzCOBLKKPRWOF6ShnlVi+4AGH5hyCjSZBzb
kd6olrc9PKgaMymOJri5dSSSedBA0ej7ZUHaYJz9Uty76dZrAMj0uE02O7tI9WBA0ok62e1SdvBR
yNItQhr4N6DZEC5FXwQ1YkBgmoChjWdYPDhIl8Jb2elRtqDWRTrAw5Ax5AkTYL8YJOkQvuDq/ztm
CljuGJeg3RHioaiHGSj9HkgkkV/gEwl1OGWL282gkhh+z4l1n+kgZAywCkhQPKC0HrnUlyCe6cMJ
B06yGmRhmQXTyj3xQiAimFvwck9rwmvQYwJ6vgQvxiyg22pgPRgEYivEtmOgzTiRdtfCv/W+hOHM
6k5srh1fEA2R0Nb/7sjiQrCkxARIYcScWcD2SVpMO+3ljHtHYhQPnUOsWs2vIzaKq28igSMKfJxo
gGocR9Foy6yDmJG//OP2qlO0eYgzck7E+n0O2mZH/kQyeYGh6sinI4hJ0x57XELz+8Icgd5ZAXfa
AaY/ZfO0Tqy4D6aeT5RMgMKxWhacqRmBvwjXAKiJjnw7FID6PK4c8ZzcfOFSAvbe52lnEpyjcctk
mQeYJGwWYfwQ3LmOTm8D2u75PyIVUWYvxReIs9oRzTUObbCRMg/eG4Z/8WtWzkhUPUplTzSmmdcg
6X3BbQH5AnsuYX+F0rANZAwx1NyhQrHvEZHN3n2b9mZztdP9GUkbh9SSUatuI7D+c57fnfmcsoxz
oSQFuEcMs3g5w9kBxHDoS0Vk6Q69PXs336X72tshXFig7ISmQHqQEFkGBWO3E64qUZeOK9ubwpNv
Qf8YeVOJR+R0yu3laZqgTBahQe0rwQepIcCvEJfuiWr/onDjwD+zJTdzL14XblSvDu4uQuRM2xD7
RBvOrcK3MIlwruj042bDeOkYo5Ltv6KxwI0+D83hKHnv79vg84whSzlGwf2vf3ndw6vXNQrFmFm/
YLYB7PAof+7cSxFzeLZ5JFjcOWGAhVr1djXtT8o1lY/JuI+R6LvoU9ot9PqL80Wbyri74JXJKziq
Sas7pP8sj5bavwx6OhixSdfYI2Uj0JGmIITa4TQz7KhZLmj8MIIgt1mL4oTpc0IkouGolkwMwjxo
T9X5uKdLZHkZSe6ZdnN/yjdvGNJnkm7yOh6Kx6zEPmD1DKLn4Qlo2GUXV7MJmjZIvfce48V/2TNA
Z3C2/eoeXnE22cHfeE+PPbY9yICBn/FrdslYXlM6aZPnYbxpINNxvITLp21qPhsTW0uDFp1jANdh
HuL0X/oGt714jJbim7FKFqBUdWQUGwnRIzqBTBMTGE7Eb8IkWRCJJD4DDJ1/hQI+/EHGOnOkGI7s
ExYrdks0S/uEJs1tcPU5+NfXk1jmAFY+UHGGeShas/BoUKxZviKUoCc8EZgPOxDMfAl/yCYiw3Wb
KHM42/JkGKIZSB3wqjwGOQOrTPWR0+QwYBIggAw5gSeXRzG+zqSUiquluiOLHlNXxYDGXLedwFxM
1KSGgiaw/TTcGOOHdXhLcGT11QB5/rhBvXOINZykxr/Z1FhyFsRSyqOVUCe3e6zIcyDBYGwDr8Ak
vkKOPQMfHz5IjavFPWSiOgdTGfExxeJsny8uK0p5XyJIM1oo0PtHlRnldKquGdoZAfFkeo+LRYVw
eB7CCcGZ5jbDBoBcDhFvkNnNtF7B70mk0zvogEq3kerzmAQCjc2+4wGqQjFPS6qzHqEVloxdzgCt
FDkA3/H2haMeqH7vuqXxRn6Lz5E+R+3BYeqMeK6Jpdk9IL5NRfDJsQbijhJnkPIJYM4nJv700pIm
eXTxa77GpiD6yXE6wBcQKLUe6XMDw3K2NdRCMhtwNZK7Nb9WbAA5J+Kl2tDE6k+YAnEsoeRxAO4Y
eANAHaKW6Zo4DJY4RFnAJEHPHicgrOtQBLvGzzYK75AHavoIB2RniqiI1Nh+7MQxvYwFlY3A6CNi
CCgamupt+mS8xC55h7AVQLKhwmdKavnUYoo5YVwioYlAQnc/PWaifNVcLOuIDXcPmicbp9ABSijN
qIMymF9EeDIM4jDzuMdUow9uTngySR8q1R9bHmUIswSe4xEpFP06A9kK4XzU2z9ngFnOcU5y7oIE
WdIE8wZ7vczjAQKg+LdGsjsYkaj/+wQh6Of0SdrGHrHO7bUPKJlxMz1dhJ7Yt5tNTkQAasqtfCV0
u5l23Q/0M5jT0S4o3AJGQfqDZh8QI8ecj6A8yK1oHdAsQf7pzNCvJEaPkfOT3n86GBOaX1nYYS41
HUnkLI66LG9fJhyN5VULLrIQyC54oACgUaHTRwOV/gytt8+DA4IhXxAHaEs8VszJiLY8l3eyRjKQ
Slwu+UQCIVoUbCQ7cAchcYIS/kUFzHKU3KoS4R7VwqTFwoGL8lySiPIzBLzACqwH7DlWxzGwD5dU
QLR0qFyBq+n0KGnETVC5CsrZewFPjZEW+ecdRzUB5pTXrzm5gJGwnqCsXX7IfmBjUq/IgNtlDw5b
oyT1M6I3wNDNsAC5uqDAOjCC4p/wQ2XhkH7mSKzf2ZBpuIrlz4MRAiHnac8RRTTYaXvvuvw8od52
OKJ4erc20XD6uH3x2uQTq/hrhjKQDezvkNV5urTA60D2Xk58d5VTth5aXCE1BovT5vBPuTo05+OI
Na+fJPDzlw2AKH2tqYG0pV9rTsCQ4l6JEg7eOfvrthMKNETc529/eByeexMoeazYffDcd660QV8a
q4wdyJ7h46EvGtQ/zPSJ+cD8/HHA+F+mTkzuQMlR+EKyIH4zmskCJnYvzc+AAWZRuS1AKcq3VTVB
4W46mr19FWtSGAjoh85EKDpS1NxTy47mLy+b61+Pb2ZB7Sii/d5C9YNaeqP74uct1yFRUEeiC9w6
KLeUjK6hdiKzjH61b3w/mEBtJLQyBQSC9ECAdI6+LkjJdr3IvpqZeh7O5um4e65QDJyV8UMAc/w+
LVEnxkprobO+Vs/VNWYhO1JQpoMX5y4QDhe5NBv1LF9JyikeR4mSFKv8Z5Q8pl0CL8zuUIHdyky4
Z6OkO0m/7d6kQn8s6MF3u2p31URz+BYoKR3aSKdgWmFl3wfDVrFvMf3eLkkeaxBRIR0gmwm4xye3
DfLhYb43uHe2FKB7ZAPi8nG+Wt1nHPqUr8iDxD+9RZ5JfLKh7W+/HCSamMt9k9j9+ybfF9/5xsAc
bZsNORRfMF5x46P9/e9HY5+5YIs9JGur50diA635me6nLT4LYcPcZnofEQBBSj0WmvNeAfGnmJ/V
y28mtZHFcgYkmHJLNCWoft9U18jxLj53B8QyVg5Rz+9Jjc84h2YMXXkhzcUYfnx3jLgGr0iKV8Cp
5r/+O7ltnpafM3jbNThJMJLvkwvib1fv/OFB+IjXMEDchtx+k+XHkgUIyP3RfcxIWwSlYo55/vzl
oYkYiX8J+c42MFFbgLKMgcmGL3FNAgEPHNeu04F+FwIspA4Ae41YiqXm73PZPtPnN8gJBX6ohR5Y
EVLa3kOGeIQWc0AY843+zI8QD2Ra8CuxGaHF6yHuRkeEANK/wno/iMEuZaNoQHyTQ+ESNemWitNB
wU2RTDF/yaN0yiusXX4bYsKACqj9uXnQTuX1DeFXuNGbdx/S/QI5VLg6mf6BzIUuOkJy1OOIWcQQ
FJlaDgE1MFhTjlBOevbxCsg/iITVR/aYJKzx/eZZAGIAfR97CTHEP5reaEq/TuYFF1fYbLKOGJRC
EtEm5UxaPk5QoplKzkbAqH2T84dbqLpml7vHEv9qaYV6egOlmm+M35wovKt9tryhVvlEj4fCHMqs
+/OetAtpwbSO/elkwdcmhVTi/qsUYsYOQ1sAWWY5v2PdhDQfJWmGP2Ogf2MH2jEup0++/IRP7nBy
i8aoR6oThOrGLGf0kBG/NCOY34MQ3TF+nkoAOI2pD65vsxdT76WCqBiMRvulMkhHgBQFU6SXW8Sk
AL2gc/JXFBEw1fYL0BkgghrtCY+vXz6/qh9GLXALF3HfV7C4Q5+HhcI72rzoDbYLplnFn4V4Ee/n
Igaah8o33ccD/LuM4q0LFcPTs9+3tc2nrx2CQZRUFywxX2Wc2WeRtpy5rz78Uns9/aIVEbpf9GN8
y/762i4yF1ojJdaqOTU7Zigy1e2ZgLPXcPvZSWtDBezgKMsyCxlTtShvdPbtnDPq7h0FQhP3JKmx
X9IDyE3nV/pZPRZ9oG7VTc5CIU60+CDRXUZle4tes03YW1ix8V2tspmFlA/jkUj2n/Q31h/8NUNm
SfTvd6oJHgvi8n2pfh0X8NbROllBfn4uaUcxbLA8sZtv8iEY09hmGA0wC7Pa042ElKkI+5Vy1hJK
HjjOA3iMiw/3DYOPKItpvfNhVjDXOAq0DrQJEyYCSQpGc5yiEClz7oj/II5gj7LzZUUvzNfnIkUa
Qi75k28d5+Cu+FVSb0lGX8z/f2gDHV04qYh/6CHA5mZUAQGbKo0EB/gRPPsLcp9nJvMga0EXDbv7
B6V2PF/w1eS7eHKzi3OnhGUKt8JH5RLaADlVAwtIuc5fINpRFli2WJyDbEfZnReB9G1eE/BMvEZU
o57AIWGnBfGYWn1TA4fj6QmlNN/AyMCMIqCBmYKwfb7cG0BBSlEEINbKr5oqoPyEehzZwr8MdxzJ
y5b6KgCfO5qP9kgkwzteCibiK77+tTH0toMcYGI/Pfq47NAfD1H7SjXuOleHVNDVplQvJOJKJLxN
15WbTUaR9A3RSHflJUNPcHEou2ByTGs2LBDbmwwBCJbKFY4pRaQtiIMINjn9AokfsnEGqD6Q5yyi
uSQk6ntxELRFQ2ujINq9+syqH17Bl7YfI2h+5IOygiikYsRMTr8GS90v5HQUoRvp/MBAvn+NIqhQ
JEufeTdnEGMI4pLmgTr3NDYbnFE7fgD5WCbBZ6TyRXMioDgNgAgjSVomSlR6GIaGo5m5QhaaK6Fh
nQF1hf+JQ+ZYGt+cjFYgnb0+buNXDDFM2ox5T2hovJK6qL5gFgNaf3Ey+QRVKRe8jT6bBKjIOYCk
rzteTHcth6oEz/PcUWBD5RN9lbP9iJcZz7RpMelRvdNnoM+HeDxTfq7piEFmjPTjCgm9RQFHbqIG
WpBHH/+aEpCj27JMpfg5f7pmOE40Z+TCmmSXaiKEHGMMPCI289JZ/RX2YoskDwLNlTcOLlGDuNB9
27oWBFf55+V+QWcmIJLL7JlfMEFg/yWnacnjRoThDgL3DDKItCJAVtsXMnoo7CLoBG7awlWSoeG2
YCU4jwjrTfEKTXJFoRdkAYPiAIJ8LLo6zGSDx8RcXNZwaRifKDH4DdwFRsEw/304cWoFpj3/oV3r
/Kjo25X25kLSg4iCJ81z39hbkelYExkD4KeXb5VgjEODtsJlM+oceaYfxBlUHpoJwTgI4W3/c2ko
UgRgvyCC05Gn9JhhRBeX/AxKHF+P8XHYugChSBOq6JtYutk3LvIqQNMp/51LcrQ38d8vY8cY6UaP
QfLy6OCi5t2TyoNp49AwCJq/W1RP0DLzb9EXaQqoA3YEJKZBYjmc2oocC+wxQFvqBhq8l3Uv1MkW
w5chu9qs/dJmDAsw44NJgxgTG9nIRrDGWeGTibeehujxO+kSPmKjmM+6pMM+z+C7Bp1nV0WSNtG9
AoVt+zjt/ePiNTmovh5X3yAx7JHLCXT29jb5/f0rfD6DjDgRPTQR0zECCDv7N4FCb+sITLNAFsBG
hM70JP8GGi4U44CHeiNHj8GXoAxLX+VQoGumfukBJvVcbvSmsKFDYMY2l8a82jW7Jjl6D4eCxPlL
8tzajoRGlzQFiESPewKyMkaP8ONjo7i9pMqPuNyBsbgCkONB0uBFvQhCnV9N6NwewNjwQL08ACRw
BHhkWHJ+5z/x1pYgKefR2z+S2r2/AG/zBDXU9RVrlOZE7WURcCjiCdU++ygN0meQLZjtEeFGMzng
aau97osHm1iErwVfcRjbzkdO8+WhfXkootEXOtMc6OdHJZyBtZlX0G2/pUCLb2nncuxxD0gCB2Yy
QUBEEB6oim5/SNLRh/jMCZJQOIFkNXQqB0GpgMz3OCIuJdh2eiR5tJ9Et0RLL7syMSe0VffAhD1k
TUHzcqih8itciJV9nRwncPkSedngY2vR9iCgeCVnKZaraLgKR8IhPQm3b+I5++n6nAXHVREh6vnd
kqPGHfWoUIeI+j94ksaCWauTfpt+vq9++ojfYANzzmUI7voH0isaG2dhbn09QUh57CBYMvmzGB47
r+QVgkqj+cAeVeD6dQ/63XEuLYupZthQEkig8YlhO8K6MGq4O8xt7If9ve9jY1GxCuT442tUhiSk
/L9xKQIXT8a3BBVuPUsFHQVPB6HZwAAQxI7HttwqXwploPmj43/tjv0Ph99M3pMy1XGedKh+Czd3
VyAcaf2O1q8dpD9Uv3Xe2BSPOE2UWTWH+YIrJfkR10mIoFBDE3YkJJCiThfgpFZIZBU2gUP1JVKS
PiLPf/x+vp+p4tzWnfewggpdclhlonEMla5IgRM9FPfChA4fHK/5JjUnnaGLbzMSZs4DOcZZT2fT
ZPFHxEHe/BFI7moU/gl7qoSQ0dNFZCpIhBSR+apAt/Lu6NEGxowN354J4hZKpCjT5RgeUAWzLMo1
OXp63Ki2Zh8ODKnr8yUWBh8ZldLRU+cgFVPTUyOKpzsZzxoKJ0ns3V5f3ZnrTxOSDe92vgXcU9dC
sdMm1ICdCywEN3aEXLq4MIqWZipgdzAq/sV2mupu5hA51Ci8J1g3v0TNn76xOcHrGMFw1FuwnW++
EebBrlD07LmUsg8Qzr5FyDgxoZutaU3xuLPFAv/NJj/mijLTGa3yydw6HCr7YJE1s2tEu3Nku/6b
v71O0EM+YBIQaRAW6NhMyOcXAkNau7SXpyPncGK+MctgWeZxhnVebs+mU8Pe+lc0sJlu4mq6rmx/
GlqRJYxJ7/bXgamjD2I3REHJXvxRpiSiIKi8wv772wBbZvSxf/vx/+V37t5nxerPcml2TPQpiGP0
mTj73of94HyWALGYTpDgf4PSxb1J3DlxBX6Zw7sYRy5rmgYE5virdQ+ub88fONgazrzDyBw/DLpz
xwgxmJ6N4mR4dWLQ1Bf91GxqOUqkoR9MisaYkC0NNbt9Hii/9NaGtGZvYanfEn3SxiRgGCceQ1LF
K1UE+YeWwoqIsnOZ4I6ePhKaXMREDLnEyyeGN47uDkYcLsAFj3lW9MM7BjwUgZgM3R1asRwh0ogs
PESb0wBlrU15Oq6hnXG0+r4+wZFD6eSxs3gteGVAn//9QzulobwrA6jIQzFt4I7jlgFfhOsHeO9k
MtMAreyMhaJFHdIXpAoyBFtbmZtrtXYImwWKWyzwFF5aSQgy1+OIU8LsPTXqJJtmweVU0zV7IAQL
jAyuplBjaeD9yP6FyHYNcsp6Er0lP7nJHtdWS8eR+FeHeM+gDPMovY4W24MTHs1NEZhHmjPG5I/L
LIydkW4xUl40D/TotcPG2T7PH3bwc9aR++CXlq+EczBqcU5dG15BdXHAxEbv+JtPj7938vZsYyz/
b2ibNJ1F+BzPszMSYYkZ1QkUvXm+sRjJoISJ/AdvpPwbgZxgHkIJfCXH32JKWEWMZGMg0WGkvAAg
SGQLkdxwuPyQu5G5FQI2BsdDn5MxiWjE8zrqcjzn7pF1C3dWFIrJE+nBsEGDbE7Bza4QH6JXTIAh
SoHP5nNzrnMhfRG6cE+gthGWLUcKdkpUUVIxUzwy/xMNfongRRuesyXjm5u/vCP/y6cSYxoAoM7P
w/Zqe1O4rwCRPfE8Aa13s4CahVvAJQ0fO2V/oxshToFTtJCRxMmbEzFdbir0R1ohtPP4CZwertDx
txmL1v6Sq2OiYmvXySvJN20C1o7mBo0uXlJckx3t8gKv6TEYG2ZxlFAUijsplTzeVXeZokRj3KXP
RspoAYgbXqVjWCvcY6pNqGYMJBhUhOWJO3VhxpDwIvWOocF0gKUEeP1sXJi/QKcUOI58Iy0ZiHrZ
mUftBI729M+VjFs7palpLfMz0xAIwwyYVvw9iL96lxF7KFdJYtFBa6OaVbYx5xzWw+GNhFiRjm+D
IA3xaxSVCIVgx5xwLSo0MT6iRSInxfWnks6f5wSU+khOOmmpE4OV73u7N/LZHQx2MWVcKPWTmpOg
gXgyCZo0G9vpYF4Wt9viSgfz8vtRGSiNpPPQJP0TdHwfazrMxi2s99vo1H4m8JMezYUp/aaDH5Ej
yqyNocjo2ryT/lgnDJVQrGHkw7zGy6fQaMbSOcekViAqzyYP4KpNxBRtCOnng5zMDtj5oaq9hHgt
e0/AEFT8dLsCqD6mta1AW0wZ7glzZ+4I/qbAfx4RBfhxD4wfZKW5yA5t7meL43Py8PMFdrNjhpsB
0JFPfKFSOgvdLaAMFR15Yj4hTkCmIHV/gLpVNiiqfAHchLkNcxTqNRPmtz0kYASZiMKyzlCpvQtd
L4TpGi0Fu8mkH7+6IRmYWRjxIPAMvCcAzzHv6GNS7QKKZDVkwC1tOEVCNjNkXELPoX4l9BR4W9jZ
lZBL0a942YKEx9j0uM0PbQJUFNLUayzOkRPnbxggKx6dgeuMO3aca2rYJ6BGYVgxes9wgstiplRc
9jPzF/hTdONAD4dmpLQeuVht7YnRD/JDMVnxaCqwdox0qJizHSNZO7S7enfhLZkDQYZXJDvDlG4c
IU11LZlLY18q3peRzo15Iwus12M6GLz36DnBmp2my5OyVgQIuhp0OiB8cSD8ISKUmQ2MyTD9O02z
HP2/9o/Zt3l1kWEoQVMISpa+Z5jLWYJV1KbMzmm4gCMWFC/GUtDGdBqVtLfUkL/hbBVoguQ55JqY
Rcg+fRF9nl3nHb4SQsICP7E37putp8oMQGkm8qzz6NHAAAGyafWYdPs5ZQ71xuDml1HsntqcSv1K
Aw4RqItPbt0BT/8Z/Sq/kLiRNXl8wkwI1O8uj+BNm9OgUrnRn27UelHUqCU9ip+eiqtfAwNpmMzJ
obprzjyofb3incy91k+I6tz0c5twPP2Ec5IgbdAwQs6b7yyZq5rr2zMkCDBo1Yh9XHPaWNYxQd+R
h5m70V3RGE25mLLpE/oB5py5iZcZcYvw8drhNAv9jikq4E124F+CxYcuTslKtVJe62ouxsyS4AMe
gXvDFRNbFDk8NzM7IwmV9rvrM1Sk8BjpVJ5XlpT2nh+v0JZZFSw6lgZLU30S8ok543Yq7jFJ1pm7
KCAJoXg4lW8WEeSxYoMIHqRzvuLhgHHHfVWgCyaPd8pbA5VjmR3J8UPx1/Sqpzgdoy6y5Jntn2Ff
xvwKyxiYNUuIV6k2pNNOjm13Ft/UDSHpjrqHghE8rT3miD34LYyvz5ANK0aFUP9ot3kNmBn0oKGl
yQlHoJ0K0KnCM3Mio75bZBHumR9zgprRDS7JGcIMD6oK8AHb0WJBZGo24gN/BPYXVUvTQ/Q2QzBw
AX3wTXNRn2qnocSanoEv/wWZi3zs+WHEJY1OZsPFQowXmT0h+SRak92UiPCGikKPdAPMOS+SV75n
sskb0LonpoDa1m5otQGVzi8xP1FDToWTFLprUCJjsMbMY3FgIeHzi3LCgdCeXFmYpi4IpELgRpwF
am+MH/ccl6IIWcsjd597LQbY08sKeU0eMnqohohfJxC17J2AaiUEGT5Bd4aCNY4AsDZCzhROI08R
aJUKaAlCKG9GmJnXIUh3QvXJQgqOhDETp3mn5qZMcAAikkkOLHdg7igjyJ5K+w+gGTE/kkP4nsC3
IW8W3tWICa/IA5Ib5n6vBcro60qXhzNcERfAK1xizo8JLTGTCXnVM926xFqTEMpkKumg/jcVv+1A
BDzdc53ov5ed9QTfY34zaqlnNNwxiD0hh3imLcryPeO1JLYeCKv1iQbrcGJ9sXjNPTvJjfY7OLUL
0aff5WeENbCFJ7BhzEns4/oDMmdNzgCsnSoFCUtWW7Fgo2gZG4JxpwBbELC40RfjgI8fDcFiDg4c
e3Mj7rUZ4+Wh9YGtZwsQJNzQ+5lbpoaMsgTEHDwtW8xbSS6PL+YxALPf/Xo4fQqI/jBpdryxEV8A
NK9IfFBqeOP2zroxQibiHCZd6mJhGTFPFBsEHWcEIe16UvuofSOZCerjDHp+6FCjBnDAGwJW4UZu
Rrgac5M5BWuBNiCwviwCpw4O4ANHZSZQ4tpOkiHDsI4ZBrkAj7NLWEMuOvDOepF2WvoSQlNeD6Hj
rJ16+CyFC0QAPBLrHZYCooIsNRnJDQRW79PbfaFTjCCpYPnM92+cE3z8rtBdKEXg/M+X6/4CaJg/
RvaVbfezOGYrpu231YByJJcLxlLpv88AGHNjzpQdrTnCg/jTl8b1Pir+kdTBjC8/INDxuIckegJD
BaYUsRUx1pqyNIguFWGAApnP/yE6IBeLGcwUeAq7X+m/GMPMbtuxz2UWeXqRZlran0hPsud9pejt
/vo96O3UUuUZPhpq26TPbveu6wgkUrWVv7DU3fSMo+roOcwecNnHT5LU6IFNxTD2pFeA0v9QNi7Q
TgQTsIWSFfcxLyu3YutFo5qlCCZWScdTmTKLewiD5kdZtEhPYquHt13uSbLPJ5BwKqx68EZAbYUB
2K3BLC7k644kb/7ePuT5h6ly58qQXLco9FcGmzADzBl1FoASHywA7Qt6HmQBAfB7cokNY4wrFYO6
Gj8nXbd+oT0jCZHM13XG3kRM4/ukrZLp80CCSKGniVuvT6jJABF1a+IHjzcfefxlp1SYUTJ6Q6Vy
bmmHm/p9zOIH29OTgI4bk4Iqyg3SDQu16hjmMGl5Zqv3J5bRmzfQuL33e6VRoGy8WxlhJPSzQJJq
5ZEm9tO6h1Lz8t4jGF53pMzkjs50H98fTy+7XtKLuRoeSvisG+8Yt8OqwSnorRTrD0iUl7UY7iD2
CpSGG373qlAUq3e6tmMkl010Z47I6bQmgkQKU75yNGxe6OaPi08iaRWoD+pL+evywdRTHmQG2m/M
QFTW+m1+u1cFbZVrfBv69NigF2Lkblf9dRhD10SPYURHOruHx44FcgNi/AESI7dB1w0IpCrTZ5ND
IW77ZT90XPieh/rzjHWk1V6VEdQIBI8N1FH77+e0QTmh0z9eqTx89Xb9KiGbynTslXGDzEbrquUq
p57OVJCEvzlNNYS/RvkFFaLdBy73ZwThh4Orm8r5HC8rAyLVQ9poKOh2vZddPqHVy/gihVUuxSpN
5lYN73DtxN+gPlBJQC4FzomexPjVbEcGrcchzRHKNq/po1i/8VKq5K+RYsQaHDcV5cVnNbleMmbb
tCr6zrmDHrxeXlGeSXE2oKnSDRvJIoE189evxPS2JsPV0SY9HsvwrbH2TRpjD3kiGVCrGYib2T2W
mMS24MRukA6kLFLg/r3lUVxjpaC84rf0DT6hQbEXXo+CiEffzsv3RDnCMkTrUIMAXjQgBZTNpwMG
hEy1UkrhVbvHdc1w18BgpZ7p2EU+S1qO/fFLqfdGUU3u5EDF6KRc6X3nqInQCq6KhVHcnfI91d44
K0JNxDnn+I3q5fGKAvKyKUd++crd67AZxsV3bsjpVSPFvL4vh2z0WMvvN0Cp1bjt3VFiwZ5Xgwv7
mqyg0dLH3XiXNybQGk4mR5+c2fgdQXL2PG2MTMhnMW7A5vRb7mAmYyxUjZzb3Hy9kVJC79uQ/6RG
ijKj5AnkHCGGStumv38ddfDGx29V5SnMIokKUNVgacDkIF5d2DLyzxLvney9lABT8OS2A2aJbUUW
N0oAfb1f3CX0OQssWQcrqtU27MejVY2dl34BcKTTfcYjs31g28YjbED5rgc6OxrtFZkUxRylhTAQ
fUdSk9mqZPJMunLVJQWt535EHR5o7zg3Mbx5aSgAvBygW/SGLOyGKzZPols9TgwKBfPuw0XvXov3
b0vWUOc/BshCqLhXxkClc2eT/CvKHwu1m/GYqhhh99og8WGDhXJJxYAmUnaFjcJEPEPgFHaZDnfr
UsZDjxXO0Xra1vgIUmIolpqc47WohJXMRBVYq5bdTqOR+WNWV1SML+qu6NhwnhNzgAGaS2F9LQOr
8aWLPjGu6aU9yLf48Z6Yrzq+1lsCrigxpP7i9a+1TB3VFekR0W2MCEqqZ4UxZ2YAZMLkzhxNBspt
qJ3INI3QY6l+1BBWhdmjhZFasL/WoDksvB8zl+SPLfFNCux0mY/S/hMS51+xGyRhAAmDWTImVzgV
VYBwquUWY+EEfoFi37zSxyXkAW2gmxwRW05frwijC0n1GA8CGUX34ePgOD0yGSci2tO9haEiX+Fk
xEeLfiJizfSg2qAC1dcGt5f3qtZsdvydKtuZrNpoy7wpMFXSKKWkNkHvzCCrJI955CsRGXO5WnVX
1MCYPxaXdjXO6bo3wye6j3DckQmTVosXwXiQEP0dGWxkt8ZI7mUZtzV98/bQ8vyLABsPYybitH6G
SkORCmlJdvlZd0xHaoxDI8xQEyopmkcs+Xo05xEjBhYYnV550AS6KY/lG48TCjEZ9sYY7cWljAiH
N3q53Tj9HMn9S1dBtav0gQ9AF81RFFcf8wpLvBJmycVrJkN9Mq5fR4agROgaNuwHeQq6luZ/JJ3X
sqraFkW/iCoy8ipJzNmlL9bS5SYLKPnrb+PcqpNqnxUUYc45xui99Wql51D0qDS+wqyPmaTCFqdV
yZWo6u3wX+SsnRscKkjuEtGsAYeSTlqwjIgxM40brybmOHCiDGtFmIXIVkIieXaKwb1KftzoBsV3
sxZokSGXa0oQ1QymMePeG57fwnAnPFUfbYS5IPREShUXw7KAv1jQjypj5C/c4ayjn08wH+7kzqLs
rSZWjYFCVubI/rJCXOhji4ykOp1VWwkVX49/xGLdicS1YDUp2S8y+rgpxmhNolND5qp0+BLb0IkY
PCFpYYGRc6p9/cH7qSa452NxV0zWaklbT0h2aoM57x7ZYZo5apxdzPCfoqNp7XgVKJuFFV+rNPkz
07H/5uuUqkj/Uli+wjGFCenEwH1EKiNGBYXqiHk7vsHxi4Ums+pqpVbzYbKmySYXI6XcMUQNE/NF
Sb0MngarVCbhmxJWUB3L8uMab+LluHIGGcPcvGrDfSZh5X432yzpsD5R4rAlBhH4mIH6DA4KowdY
xaUhzkSNaSyoAgGtDnsxr1wadUkR7jLc+RMImWH6U8uUMRHnF2kVKmsjolffr4s2nkkkA01OKeiw
AQyN1OHh4CiRdZOlRN+Q275sP0TCfU+cEcJ20WNE1wDQxhOGPu9jmazM1NgpSUg3X/m46PjvKdPy
UPQinlk+MzPbTHSe6jR7yrq8Ms1dcgf/y48xSNlSymglcxYNzPe21rvLhNU1kQxmENxbIOvhs7f7
mrOgwjdEE2GrmkJpyzlO9Sb1y3u3kD4HvL2FjnNbhyF1H9rpMJG2g2HSYoBQ3dCNaglMllALSKcR
HUEQ+VeF6KNTgNXqskRDJEvwKHsd1YCMMtAE69HFZHfhxEhZv97M6iTzVgr7tFT4uoj4MUhwfbg0
vhh8sGfdMZpnxpi6vrlXR6NlAPmep2CIo+KY3RMvmDBm/e6+KNIqabKoGs5wSQppp4B0Qa/q63Uw
zhpQdwE7cB8590vmcjTEbZzO5O8qRjXOCaGVMcXefYV6eqjYlHMAXDneN1O2xfxvKLgbO/g7wUL7
K0fgKjCdsN1VIDUmGk7OaFGV3I3EFIpvPgU/SUK7zf6ieNZ35DN/TMhBkVeS8qVN/Dc3s0bnCBct
amw6gMji7i0tAKB3wlDb5aeCT+RVdFmjCY+vekg/F5W735QOAiMDAgIa9RBMAEyxhtzFJ1rO9FvR
lcJnksdnNspKtCbKWR5eTch5LZx35V8lNouUtLmgKrjAf/HOrIE9MImXyh+D0XobEU6MqsRYRulv
JQtOW89D8/KdfOg274Z2TDgduaCw9tUd22nDpoCFkhNsnNDUHdn/aJAasAuxCr2YbfUj8dir2iWK
oDVkmkiPOvU+jcx2TpRkx+i6r45p9r0adChajYVWng850eVKPOPfrpm7LZbocqvRwQyFc2nuOnH4
aYk4lN+kZ3KqxNX9NYvFMEy8Tp7397cXMO4NchKFJxStSsbhM0BMDrKCpgdHpm7CQQEXaZfMZRbO
Omrmmpr5E/0RmyQYQcZJRd55sLlHpd2nb6vrfkz0Qoq80gfcLER3DidFVawBbEZpXt/a2LGh2xb/
Nv9UmQhiBYsppWnGew4JZZGYVA1v2PoIytlb78NeCHG6jTYnYfWV/j5vxofwP4rgJzL9An0IpaLR
/ioAaHq/TOlcfmqsQvQ4nFcu0ixG86iNudjlQvl05InjEe0ST227s1Z8SHl6ibXo9ga0wHGZziip
qt5LWAbHm5+4Rsl56/PxrA4j4q6o/x3LP9Xuw13XJxwMW9UPUWVHpskxmvYsx/Uvt2KYIigBg6RP
PMYNCRKCnuEPl5UjkEqTqvmoy0k47+PiOKA+eMlvzKKlmwXI4fhlBryNsR4xRuIGXaQE9XecKtDf
M/S9pfHQvPK7CfRtVugzJWN+ojsVtmb6APlQO+/g0fJ0Va03MKEQ9c9aI2tJ+ETbN/EFzb4EUvdp
wW+ZPAOp5gyMIVA+9vQjopD5dnOW2qfcaLaBPankWSo6QmIS8vDC3M51uo1ks4kcDqS7uBQ1zdNl
ZRbwOd9rR+9+PjpqcLYLUf2SQj/45Rtscz54PXxCPUMEk/w0A9U4rYuxwVz+kyMU+ECgkjeZqPlF
jRjLhHxaPXa4bgOgVO/HpgDwW2EyS2qEHgncYNLfJihAOT41AnIGnI/jiZY6th/PwDoDhO8q7fxW
jhdRiZd2dGP3gm1gfjdT3lSWv51UJV+HjpE5jwrshXxZmJlkFrPOgA6RFE4LKGgLWihf+ZbQ3nu3
uyGGIRd85+9WJSWcAcxkmr3Vk6GniEFrRxvSV28uYy6dlgWbivN0QfdhCH7vPLlC81QhQr8NQNOs
ut8u2tbq7KuSj6QpkBo+yS5Ac1vrT5O7PiqQyIrV8T0ZWBfVrXyfV5I2zzHplMdB6917tomqmkx7
6oNUQyUxfIEhMYXsl2L5w4lJZAkGdKgN2i2SBhL2jFmrPMebMTZI+wRf0YV46WDegpvqJV80kDJC
gK1R8CsBMy9IYUPcLWKVpzUDVsWhSVAEPsA7o1Y6ZVWcgE6yo1ijj0yfvkfc8g39dwT88TwoCIkq
Sb42RTLXUmabY1zcW8N2C5SV+At9YIRKA+tdJiG0i2Q5AYsWUVSy0vc6LPhQPpD5qZgPKoUiXCii
7tKKV0m5LDG+9CZuuHTXFZ9ZJ0GUobhSif4V1XWJP0nSfw0kM5z+NSVwmyQ9pyJSJEAvw9v/dsVO
DN0q1vDgx34TfVwagqWvxb+Um/GHqat2jKDKKiCyl0i0uZuGbqdgjCfyVv5GVjDofvrOZkjPJ8Hm
Q/H4FtvrXcWhoSipm44Np5KZHaD9huGG3vrvsFyIGoENQ30zBpzETSwScWZCctfuK1USHPrSxSNO
xMuH6qVkZlDZMnPJ5mpWa615TfKloPHyyRrhyQl54t/CgglX1qyK5l8Hu9AAjDTGRYKOYvrCLL/g
mIr3ijlw7uZMtbJ9tqJa9EoV5jYTqYL892AKJOHKbK0BFBvMGNty877vC6YvaAcYu0GA4cNgXfuu
7oDB7MkfkxZI2uB9NvTMxh4uHTdGzAyelT2TQ15WQRm/4FuYW8Fnr+mvzdSIWbrmUApz6qLCh+mL
6J/AoQXYWYy+2oJmbzfPV8qK7i30Yqz0iBLxL8+Y5ryRMt73COuYUwc3mJS0/VBcDBcYoHNAIRYw
AWeYb/F1MSWbMjYMjjTwDHqt2Pim7xviYitlvoIhtXuYtPkYTdoPCtIKVN42xw2X8+pC2yAX6pkg
FIArviq2pcVsk1+ELPtWPdprp0211kZzOxWPXxLU2ALZQjjk2vhI+skjQx8jLNHj3Q2PdIcezAM3
vLnKYUY/ibYeyLN4L3LOhyiUWVEW2i3vXPS76HRohY0fhwHx1w4v3M7hHa9lQ88ASVBMEuGIOpbW
SerOe/vJ/BKv8e4BbRFlkLxNI1f1h8d9xuBQ2TcPUlzIwPAQabBK45wDPs6HYuNVprVvMUpR1tGL
d8+6FmCJQ646wk9QpT0x5WI0gYhks4byU+FG+owDae2Pgm3IT69Rw4BB6YD19sZIFqDs1+p/igX9
KGtsPk+bB07lrQBSgvFGMM9mnWkzuee6v8av+W9MjpPTXBAKgJCCvFfasVOy6Rf32QutO17PcEP6
g3enqTi9z7hhmDAiNIoZU9MryRjYmkzMXQIAeH3QAozSuwuegLyaW6B5CBnW1a8tX1nO0DE48g+J
UUTY/EMfg1EIjgmM+s+UKFTkGmRKq3c88MsSWTfN5GOlrCQF35XGyJPje+ewcn1OzYrRMzOeuYyS
/k69QeT3r4kn7rCmDzgEbrmpAmvszX06i+3r2nn3CwgrG+Wp8nX03Z3wDGmGKA9HDvUbN7PkSzt0
lzSzXUP2isrtPJkTERJHRhn7+KaxPOMjjBwUQECb3+yQVjlWBtiqsovgUw9Tk4gCuLrpxyXng7bn
WUQjBwDXEokGewp+djafCkhvNLPhol1iaKNOmsBiWvDK7I/7F97CF7ndzMrRkMhu0NApieA/zuKX
oNqxw/PJwoJfFz2oHe5aJhmxih4R1sglxTOKZ2PCdH+HZIYjyLkAr2bXMMjsmrE7h4EpA4MEsyAq
lxUKPYpeDqkrYjwR9PuE3uQP3X2/dDrwV3mRrjLCbRbQdY1r74dOP9nlC/FSNq4E2QWP1scKaNBe
UQp/xv4PGBpkkxVwNHSXM6RCc6TelnJrFUuyTp9Vyr54TTYUL8Yxfkk+Xj4r2hS5G2yaFRIVF332
PHEp6kqv5w49mEuO3cKWjDevcv+wJQrdnEKsfvsAfKPJVLsOW3NjbCkNN8Ao3Xk7a5Sp+MAptTaX
oexGZEj814qSOq/k0w63ERLfNSHfNBd5jWwFVuhNkumGLscxFBDWcUtvS1d8aH7F9VzuML6EqsMY
gdZJgF6c9GLlENiy3T7RlZq6DYswXgv/PtZv6mjxdmIJfjpvH5OTwNOMpCrDxsWf1VaJtXz2RfvH
2w/+qaDd6eAlR83/onpg/MjKeoqd0kdD+XZgW79yvoGhJThVH1Km/jA5q5zE40SdMaAQECyCv+Pz
qxmwwYTDL7ui76avTEA28/vNXN7X8pooN/+9pBkVUub8FbKdXlucmwuOEGPbZceqzUrcILNdcUK1
ZJDOuJwUhIfcNuIt2Jf/qiXr86OFX1wQ2InVZ/h9/4oHkpUKY9pvwt/vMroGP2ByvHj33X6XrHWs
yXZ8Oml0b3nvDHE5yIGY+f8d0pyNHUq3+xYpnjSXf/ItcFKm/JthS4Tm1PD6n37bOcUeaCRaieja
rJiBsPOvzSu2gL0SUDQtCs7MF0jVWO+MabRRLzK3DFV6Mp2LC2xkKiZKgs63JULUi2YLW3q6XvaP
Bx8T7jnZyf9w5K9wxG3puiqLgkuIZfXFMWtRHXD/MrU197QAPg8sLWuWXOvRAb6jhYJeeEYatd2f
+7dHviLCdjh3AeLueT3Dk4nPJLWGTTvTKmI+dY/B2n0XLwsWf7QzyHzJOceWafyrbjxt3h8Ho3H8
RndQ5pmtjt8bQ1yQFmM8srqIDvDbubIktUxmIr/dLiABToMv6sj44zIFkfpZLdnhWkVBiuvpL6KI
QqpjpQ634BtPLUPAc+7+Bs9G5jOMqqVA+LaVHXAv8sh59LVzVAx2bgNcLfYsuy3dStZXVhuP5xJL
zugAJdliRct3La8mjA18yKDHBq7VlgVtk83qs/rbZRCuigOtlwU5O6iOfeYg2Sw/PeJj7JvPemJF
D9Q7Ge4adrsTc49goyPJRpv79/73ORd7wZ5Y3AhWex0sfLJWzinEOKUDevR+obrjAAQNkGX8gu9j
hcHjQmYtj3+4r39CslgtzMGEOMXrxObknOTIT870PUzMs3SkXgDU76k9Waez2vBRjWOvMblECuyO
NeKDgJhfaB4OHdWtXluUozVTXHUGk/mOCGJVO+fCY3aIgGYEt7kJJxAa8tOI8yvqaBWg83/7Cf2h
JIKRtrovqlP6av32wXuUHzJXGjqsC4+dXAxWVQ/YVoHI/JWyQOR2vOb1rfOl6J4QuzMgwuH0MAjZ
tFWr/jf5l60r1/Anp9xlpvTMfbaic8KOtTG85PpeTTbyddiTmHP6ZTp17fZAl61RWckigT6RSpQP
zmuBic54xR4P1k6caWfTQwXx3+oNsjSzZJsniWD1JQ5aGi3X/z7/DoX5v3JWmVPt2FsP+qkNNHhM
4jfOH7gtvtN5tFHaMbm6JnY+tc78Bvp5PcaRfmZ4aElvPJTmkax0V/ZHhdZgowsy1v0feZFMvPwC
S4NVrWLqc8GuLz/DBvcLYu2PywZrCzt9ZnoktxKh5GhX1He/p36mk6Xs3/fyzdjQS2QjwJJ5xClI
Tx9Wy5mFE/0tHufsyHPwYNsylsGBFMV2WtEMA+/CJtptF6SjLwee4nSFGI6iU//jwcfdEGyDH2TE
03R9kq8ZKunK+8Jz5kNem/g8EBjKPrPH6hZsJEejUQNv0s4EavRp5cmP0bX9fpUcDtQFN/ZKJeFL
8ga33GOCMSxxXk7TZ2e383aqgpywNXN6/01+a8YVlGss8Cxv5MeMtylOaye20mV8axFglhYSAPGW
HkuHn/tz6hcnrjQCSvT/AnaXrsCGT5YvDmY6xBgiFBxm6YPaIb1wL7B68MFqnGFXuGXXaLtG1+3Y
45gFbvZoeMO69c+g8PahG7psvIGt/EXEY7myAzwV+94/PmJWdNZbkDnmTNsw1Txhg/DeR8WO+CIB
p3vJjxtQXBBBYcsQYn3xvV1MJke27ty+L5n7l6MwjRgyAPgfu16y7xzuTPw95RpsyNxeRUveu3KO
thOWRr+075uAjttUhCA96y/DKsKO/Je7HHZiGBn4LDqqH6RZVE6vjPKbNeI940DNHmSV+DvmxoEm
ghLjdVJ30bCSoOG0zngIfDuSNdfmpwhy+DQ7EyvxcckxbUbw7knd9zOunYVUlIXt2bHG/GHjnkOy
Xch76Rnx5ljYOfb8GzbxyUS9ZuMcxjgD5wCJjpU7nCJZrDjmyCmWjzE9j4g5xYmOgRf8MVjR5uFi
OIkkK/W2PmtxRITLEvrqOcE4kjsdJ9j4n8g3ovNYP6mEyJlii9K3dT0WOITQCBpMMVDloksm6yJe
txyXz/Wzcd4OFzx0mK6xqZz4mBPiQxaRfcKWu6bhhaqrunzZTm/dI75UTsxreOIJLaQ57TQmKIfJ
hY3n8yL1fJ1jPpRdFC5sRyM1ZZqwAHCeP36Z0BGCyE7fxWt1HSvzIF4wcyL4VZKPgBVw7pcBCqdz
hzeLce9Q0QBf5YpXp56me8AzYKmZdLKBbwGk7Oc5GkMLL5EzeorTPUYvlcrwO6VrLmAjRDnLBYcY
r1r5mo1IsiB1jjw57P4yPDY9OX9HCOV1lF3N/18BU1LH94VkHDGJTpb3rYLylNs4d1pSEanSnrwV
fE/WfVY5J0kteUR+VP32j7abRT8bAaGGdDZy5TE2Lwcpk897ieO0o9zi3Kbq33ZWfW3dMhldRq8i
8uUnP/rLkQHR6nbHZZTmoK/fzK5lT+LeZ1Em/GWXbHKHU66FyNnusGrE61/lFc44mZc+RlRcopQH
71OJnJRE0lV9JICyukGRcb5nPksO+sFSZv8AknS+B8RCR56kWZw2O2dY5ycan00PZVrjwK2uEwJa
7P47004q0xCLBm9rEXlDECHfD1dDWKfuuwaTOi+u47zV1cxrehm1c0Csv4tJMwtggTFc4Vai+muc
iavAl5jTZeUmzLY5ID8wAbbi8PSWdsSkkqzsMcAYTVX/p6FLB16A73hr3t34CDwt/JBk5BgqA+S3
D0ntvkM96knusHg0y4iKYgWxbpj42Z7XAxlKPZOqTf8ideHC/UKYcoGUgBFCLkCvjIYCkSRU2ezs
bn9DLlQAC+CRHmnss+wFD3w5HMM/BnBsFSCD6A2Ev4GDwOsvP+c5PUAHlJRuZzSDMGLTQl2L1ke2
9Ve4pWE28vsNYGccvynUGa+jsfEe8MhQfWDQoRl3rMCSj5rF+EDL9vsSLkRAcDcbGo0FEnMviIrf
XgshhMg9mjaEkdB/m6KaJ7aK53aDbLCTnbe2SWaJxkaJLGbOHBW1t4F9EfP2tDnmN/qrD8REHtSr
V3Az1nxXxkx6bLksk2N4+QpjAGq6H7GYHiEqx8+vcf6sAP6zjBYcpejZrskY+q036GY6rzpX9Jin
gi9duy3nX6ohqqwd+Bg6iYX3Db10Vu3Qs30cmNI01a4o+5mK0cngXdxJvLComkTZCsQ9B0WUBONj
gCvzieZ8WF+SU7JH8R8vkJ3qIZ+aeqVJFHjEJEkMsv8weBesEhxyUVU9TyFFQDdlGGEsy8lY6pxK
9kg7WRZ7A1qRdDQ4/KdOjygC1lq+BUk9IZv0J930PEVsXchgF+E+SvZ6tG2ogOkA8o4G60HrCQoz
eYP9lVHqFTLlNQRowb1FD0t1BnlMwNBRwkLJvYHKBfplugD8yIJnTiCAJOOUxIEfoRWTvBe1rxsO
FjCZbfePbi8JE7/dooU1M2anis94fz9kRyRpBSGj03KvXEBzzwvfnFEGDofmYzM0FDbgDh/M8jAZ
Erdl4MbB8XROzmwnXkCBK2wx1p50h+6Gy1kK6vAUYA8HN1WeN0dShpK3TXAxNIOdmngGs/ET5+/v
vsMS+UJoZYxtwMTJfydks9nxgSVyfteo6ZhdW0G2QM0BXAQ44qd2IpblPfRDK/G+HYgujskmhxn9
Rg+Au2FkY2uwM/FTr9EC/PB7sHTX1K0ZSNZoB/w+NOa9YQfVQl8LM9OclsUCCaOAEXAezIC94/41
fpLFhBMiMtM75MpnSRDod+vWkC0ZLMJTQk454lPhHiHz9djugLIRCMElciY+vKuBti7SSgNJ6xTW
MtqdezDjjSMRDrz0n/gEKVQPHtj34Dvd9E58rW/gXii5gzHbRVmirW7L/+gNGmNF+nDiDznZrAYw
lldodGU/3dyv3GyutqA8fL7oskoL1vn37Ltk6As7SKw98SH+oJlReYo4mx7GSpBFQD31r2bThzMk
3mXwktbd278fcTmQXznDgCLTLbNIfzScEUGWvEpQmVudtLSt3MyE86RxSNYb685k7M9OjowTkJoj
mccyVXNipONxoMBGrqXpGFkc2uElcoW/93rb/MtlrAg4in+BPyF1J3ieMutYy3Z0ZQ+q1jtOBDOh
XENRR51yMz35PmVZqDfaXMi9DiUPdD5WI4tzbl9uGpKyliU3DQgkCN2DXTxLlzE93HcHSR/PqJ8f
TmQMF7N2zAgoN/TCGE/OdYjcLDHAtJiiMkIcQRUjaJ3MEoA7ZOy49SPLsEAiAsP1NmW29oucYdut
usQ+EcbcFUvMoqIV0tPq8T9wUj2inXDG/GQ6X27k0vAL3GLX0VeW0UBStZ76xwSB7UiaRF6F3p4H
4JEvGDp+OEE4TJjOgZtc20tEFUfTqHgvy0djn2WO8GCOnOwXLoBL2R7Y7GNLimr9OS446eJ9TmfK
S5lzbWc4lmdSvwRX8ZK8UJ8Wo/WE01gIBh6/2/tNlt6wxzjDcBmSGItHB7o58gbEpOP5jyjhn7dD
8gUlCdI8RLYShSQSmOrXPH+6Fc6Kl7zCgAHXjXdNgEq9yB7fbR15dJ62NFZp/bM5gWumS0Ytws/9
+SAkos3mw3VGvUl7tTlTeQoGHW2uXoBvwSI5+JdC1KCbsaWumpPlRMFZdHbtB8iJL8W+ERzpt0NW
BybjLK3G+nkW0fJiN6dsH2l3W+WXxa4EpXLVfrvfzE0OsKJYuCpfOVdeTb4lqgo4Eg4I3GN1g2MO
n3DaOGB2OvTZDoAGrBdciKB1YVU54gNUDG2tUcaj4PtFVaJTiZGjykYJzdF9+yzSzCFCn2Jc+fvg
qgPt2TgpQ98jp54SC2CUnGglr9+ix55icqs5I7vJIngvHLPqGBqu0iWFX3y6vzpyLNJ9uVGgKDKp
7+awg9YNdRr+uuRAHyhbsd7XL2JodcGPeeIX1H2Jeg6/Wy2dJQx6h/8axMaqZMATWElypUdg5nC7
WRam0sRi9GuQ+nILITDiNmldOF3m6CXFHz7GiWBaIeQQykn/YwIeQbDCrn4WcAQFm77bEtbw3VRo
w2FRtxN0A0hCE09BNy+HMyUx7RHRZNDP4A8UhGloWmZ556Qkx9I7rx1mX0TqJU7m9VdwpLC64VoH
qSMjl6axcqpm8WHygTgsQ/EBLwgCJ2D4w4QH1DUqv65aqFDhE8DzeCwWKVP2LepFkacdBTKav9Gm
kTCwZUYLFncDxbRclc2G74u1zWidQXW84oCOPcJ7/9MoHVDZ/b4PsA45urGIRv0c0OGICKQLTaeN
Zy6j/l+axRwEFuNI/hndQDWr6rROEMsDT2SJRhbHmoZRoJ2SPI9uXHHZc6jed/WalZKFnfIIgX6B
JQIA+4ptAZsXQZpmuCnI4Pkj15UYut8AcON+EJeUPvz/ULU4eUnaSTJnwiPcgOaBV2PR3GOsqiw/
DQcHJ3wKmwdfzLfQC/pHv5Xa0QcfJbDpr/+Pfs1/pSXZi/uI1pfu5XvKinVEa8oHG7hBrMIgmzIF
az9i4y3Q37OJpAiDJOM89Fwcj6ykvS9RlnSQR59l7IfQNptfiu9FjZO8XVQuuy8QDYRcjTf80Jim
i8Qf0swCR83e03yRu6KmJ4fTEleJvArVZc1ksOAaFxuD26xNZ2/dgWWstiPUVeIDRPgQzoV++QEB
hRkDE84wV5otHkJKMdY5GM7Z7g53e4BOeau/Jz27NPI4Y2K/4L0XtsGLkwC0Ub4BC6w4m1R2yZiC
ER3Epw3Fzkmd995kTbgGObcw/pm3nOvbt5DnJedcToz/KjJGtoJJ/IOFLgLUaO8P2RFsrHH3kMkL
2DhkdBNTENvpmNRoPsoVg0lTORX6Co8IeRbAobBoCpofIKEC+FxjTjY8lKrpVst2eEfaVR5hVKZ1
sNLZ9pWT+ZC6l/SfX6OEgEZ0AtIW1ASFi5Dj3n+tCeLPZitfQ9AFEUv3RdNWHRY5Os7JLqk30odx
Ur7H2wFIj//GFppqGxiw0Wokpjds32z2u+x+fm8G1cd1alz60W2DMRyGJyY6IhveEYCs6Jpnj9HI
Kf5gYcy9aE47Cs3pF7mmmlpROLEFhdxVsLGjhYAICqtKQQpuPg+MQhTzGOKxpanxOqWQ2jJbvKPY
yqZPJMxg1wLdutRX1juMxZBBapdDT79Vr/ED74BOy5Jsp/+IUqwrzA5DG0wqfz2TV83vBCMAPnhH
zizP0h7r4BNiLjZWnrbeHiSHY2sWb595e8RC+fwwGxo5VcTeYqp64FMcd0TsG8mL73g/xrDpkTI+
/iJzzVru4vnG0kWdbe6fMIihDDjSQ/oCGoDlipeKY12o/HICwt5LBVniRcZlMSHUZgS0dhfTZfSI
InWotxOKs0nODtEvJb6xcCjT7hVPLX+eFs6X3uo4AmTb+O6Q2hLUzHmLXtR/sNVv9Eem84MAQGja
uNqYTbxYr1sFN/t4vE7WfBwoegwm/oR9gAS81ThxV5sPgpuDmoB18wUgQiygLYIILEycJyfXHGNl
Xm/w24FCJYmXun4tY+qPVrp/v1KFcJChBuRMe5IeICcwNLwmvjg61ROwVTjPR/DCMv8xV5rD+Zzk
KJzwLDxMpmhJ0gE61fC3Mm/CEF33GSgztN3yCXcLPK52skL6fT8aa5gC3BHGHnP4FcqziaMfvMPi
M548x+8y1tK+21FBLiUP1/aq37RPffmVzvpBMDuroxGaN3YM36U6sAsw8cZ37jwUEkVPxJNsxrSW
qUEoiFcSYlfMslux0RiC2293Ii8+pUNJXa8owWTCvM0Hc2S7fQ2sHwu+niW/h9rWrniMjcWx7ahi
2OcGcMR0H2gMPXgyKeLJLWMclWyBj3CXYDGzytOmRllXLLvv5RE4xaHvjo+GMws8sGTLr8t341ma
F8Z/+2JBvBORN1NmLXxEJuspHDV16jEI8z39WlygzyD+oFO8+NI1VglpIxi5Ie0V7/eWfcvol7AF
vnROHOVi1Osx/Kb1SWeROFWyP7Yr/jkak8d8Ez36Gy5ou8jsZn4LjXbzMeZj7jdCNe1SE5rBB0Fa
DEknj28+mpweGReDCchDWtRkQLrkN6I6Vi7jxesY2PtceuXRk/d02kSOYr8PXDo4zXSf9Y1Ih4B7
18P9dzIvd1oCVJyYGHGr0q8Lv145bvlqOKs4ldgIXPn1uOGUh06U65yrjF+OjJRozrJDxA4f1cR5
QLdlRdjE7vgXF1xPtgQ+EaLA9seT7hgXvPBEOAi4Qk9vIrl9Creea8Ce9OKd8TkSnDL6/BSQ9eZj
nO58qoPyIGalvMX2qsWw2PM3ngJnM6CFAsHNrdSv8puCKmOBbp7ABw10Tbt6fKhfUcSyCxi6h4sI
tjYS1amP9XMyvfUvk5aiNgt0my4Jp6fC8KpDfl+axiqY3lrO1DqpLLew5KeB0qSNxMmSvRODt1uv
Nke+akMfXrZ0Cvu8Rqop4o7t0LVraKNz/X1W++oUV/A2JOIR5fJy599Rre5F7EJpvyAAOSBnvL4V
Q7Un5r4XGSebyk73OaAhHgFcBP7pD9XnF8MTXQSCbzr7Lc5i8KVPjo+JCaLTQ3aP6qvaf/pNUO4K
hlmML2nGKwtVSNCuAZSP/PB9aDUHEQUVFB04kiQQva1R62JHNh0+AX2L4nPChzly8SnZR6UOFB0a
9qhjnfTA4v+ZbpoHtbYHbXcakhRRnzbxEbl6bM7oVDDa04nnndbkmJCiYqW/tIYZka1o2DTURvIm
+mIsKtaGJx+uo5SAbqSxJkPdOxlXcSlsIYi5kOfmnx3UPfpe/YJmE9PJX040lmyyWbDbIoDiO99Q
/l7Xbi1eWuB01ZkUS5Oo739yjQgcQdKYF9M73ED3P1o6Duk+Xj/rvHFdDFaq/RJWIKFz77NFrsnu
MtaVqy+xKFuFGo0OPBnRTeFDVOiA7bFKPu+2EB2ljgnlmcMwm3xsY5VnnYsWBoAqYs+Y6NKwoFaO
ZlQQ5otkw9yHBbYZRUus5HNtHeyYVuJ/DOZ0wuYiDPAvwi1C0LxRjEXrCuG8uMiE6avGYgQkD0z5
1w1/wXOtM2y7EQ5rdZtQOhJ7+/Hy+Vj+Tw7b0B0Tcvq/nhZQ7nxYNLBMjIduuh6QWBniL7mHf/VX
wsh4LBN4fhUstYVrEsNM58rucO4+cajQQuAXtcGhYhvpfEV2ylVUMtThdPaZ5jNgy/Hxfv4ccqyO
K0J4WgViNsbLvdJtjWauoAZzxC2n6mKyClAHB70vKphWONuDHwBfm9G8mRi7MMC6OEpz9XObudGE
fo9S4OnlnKp6qI/tV2QwIuHmRhI7LRQ/i7aq7jRzs58lzQFYI/6LH0YvUnFRY9FPsuoYB29fKXo6
Qw+kUB3NpXcbcX6nqOJcgAbGFJeSPg/l0yc6GuIulo96qp2/3+DZxegMF3q+MVmKwyhmpjkz8xnu
f6oQWdjfEVti7GYJ5nmKnkPkcqiYcFqmf67TJrSaBzbEKgPsbaFLRLwFpvoMUGk/+mGW6MjvX1K/
Lf1H65xS28cP1ZgJqtvRunBz5RVNACvTOvG6wQd1fQNg5yebepkhycYOvq3+DU7wox7yE1o8V1Cm
8SJfchBoqeC9z2+7FX8Awxy1NR3KtyP43/lnriNLTgFojEN7pG60dOekSDIsRWTOsQm2Jbhbnm7D
pzfB4qDRSlkjUSl4CNm7KWKUW7l6lpWXL0c0plczroQI9+GQjwGQudcYoHpTnSP336ok8pUk91n4
UzDNOjU9YtN55CE6+ON295QDfD/89d+JLUKd9/V95b1XyhMFIkv0BVTQVZ0j2fWbRzLiKMIntAB1
rth8y5SsRa4WPapaBT81pgz/kVtCStQYRYcz1uKcxxxbZTiRUOrDB2CB/dVwVfK+iCx4gr5DXTbH
Enm3uZAehTUDRft9+uyV+Xhhch9wNaW46rFMUe0txhgldO6b9MC9PNkCLnmobzfBE0fDT98mhkMx
UxE0Mm9vwik6Jce7y5dAFIfSPlUeAP9Q0jAn+b27phvMkyPSL1SPO6SCzOJdNbZ6OKMygijc4t6H
5dipZtJ7xMVGFqA6Jp40YwNWMGDquBLI7RZZiUdT80PnJ7zqvf4H3UHZCesN1Wj55FCnoU1hUdI4
mY6hHQYM3BMdIIiewlqd48jnOLGICFjAsvYEiOJzTgZPF924XoL1AaMAER0UDFd+xOBQRX69/n8c
neeyoly3ha+IKkQJ/iWDAcxb/1hGkgERSVffD13nqz7d/e5WlMVac445wrB3T8EHn6b7jXMgscWL
konaDdKfYPSWRxNq1WzJ3RWMkYWnwKG4AmJHW3zdvivAGANNGRcyWOPd/15qIV2lBqUR6G43MsiX
YNz/ngko2O799fY35GEPIZ8bWlgsuzn7WO3Ar3oE2STBMs+tzpwRS1AZihEs2+3hOelhHkBf1cAF
F+bNkKhNRLFWS+CxS2ObYC1rE+/ZkZ4Cgo+nwrpROXmFuXSS/HyGlQ4zLfU8stKQJEn2dpRM6BOo
jCsb+jJ2fVgFPibcHKpOZITxhbqOnZJv6GeIZ55tqOH6K3zgAm4xLzYp8TKordYAu6rYVDaZq/zw
me/mkU/FkZ6r9SPQ8F8bmN8tHT2PcQEHlUxNYtn65cjypPKEMXhiOeJPf27neO5ySzAN4qUn5blX
aPiJhzUb1iMBneQS4iUfI8UanC6hnuGHQgljj5m04CQgg/C8ju0CP7eqmRVOC1LWvOmPpgR6N90D
L3uw8Ih6+RVvhtJiL8FDTghXw4a2nqGyq57AhxXMAqZMxxerohEpIxKwJ/k53CNFughNs4hLaSO9
TIWa2fvcOo9+kmkgsIrXQrdAzf8HMmFgHTzDBSg6kOzFUAPTCTYcjJbxr/jOyVkE6W52vfVrRLMq
71KzX4/FGfsSnJK8Fpi0stvMGayFCZYGOQMZymuyivtECepqtnrcWR04y5uox1wfdJeEAfBcmqrs
1fM0jC+oQ0csHu7JG2SWNVNaw4uE0Y5gaQoFrUlWz4AXoinpty4/vfU/m7R6pHHLhQtJt+Og+pqM
NJhFEJ9Mbd8P/R/2r0PeugI9kS8qNAQ/RtEPzwzxCgFU+MUb8uMAevGAg8z7851rxvtlBl+WNjGt
DDjLlaQhzNKHf1+ftVauom3HrlN6MtFupEJgIXjqHoZ27/3Gw/SM/QnUJUbsRnprV9EKvFsggwhz
APlCCBz7540MM1ZS/w4tfHOwUu5BH4kXiZ7sjbqgXAmXtPTVy+DrxaItWl//OIfLI/n4NrSixwAK
RQOEieM7HKB9v3C2ekDhBYY9vOqqmHLfLgMbId6IanIrvlb00UVMalkFJhx+a4tjmPaGnp8MJp7w
AAGdDQWYZ2nVI4uoadkmMRfsCANR3ceuRediEauB+Y9F+bCBNcIeE9ukBvHvAIX5/509uGD3u1Eh
HmC+zapQ8Hthx5YCPDxUCw0ry0wd9xZW6ox/wTzlpO3HfzTpeMpj04qi8tMnAJKl+GlmzFAZg/VM
R0wSbNZkg3HeZwq6UazGuQeGl8KWAhiGPf8z5K8jACXOxdbpNS2T/NoH2nqaE01KZA9b2G7aidg+
BoZXkDUY7f6ogb9/3EYIohihDy8gQOTPsrE/5iRVRgcZscbfMSb4FXSW4XnM9GlDpiY95RD0B6d+
Pz0DBeG0d9xK8FcnTbZ+Wvl5XDNRgoDODNPWqhlYCoP6n81+dddwqY/m5CdiVzW6AlfgSFjNAEnk
GtDSBgPJX1jl4C1HF0SYGKcv9ibAdtQ37DCTT+0e7TcP9DSxpBUb22deTUacfOT2LJu3CdGhDBUm
i4DT10cgnZh/EYLtpGv2yn5/oy2X8WJiIsr6Or8U77v9IPP4GWXAsL4/8tt5tovQTEewbTgrl2VY
MfaColEALo6Y2dF7T+LYfgqMP1bakVgFwRv+XOm8EmZZ7yxWwJdj1FTMNcKDez4ZCBkGXWsYs4YI
V82lFsdkb09JAGCw/S44+fIrz8Bb2hKkZcGjSBg4tGHFgtyh3yZvorMSjuSx8doIi+FSztz+jVHZ
WVlQbN8bhvIYnAvzoYJNYZ/QiVrfbvzHqTVbbwhRQ8KnVvKA2qGJDbcAYEaBA+MP3BY62/Fv0Fce
FkGXMHCFlXo5OqVXA2QYmGb7iqUsqSYrXVmwY5jMemekJL8xCuBRg95YATHj2t8/REefHHqRzAea
rrfgAwDG5aUsp9ikMZ9oDPLffzeK/oLOdX70Pv+TmECr3saFQbnb+FFsUqe1kJhpgwy+owAttVlZ
4gXOnf40sXI2teD49zML60iBzwN9l/5Ooj1gQCMGwoyRNuQLC7rAd11Z4Q2GzQy/gCXBzxxpp2je
F4weGXWdHnBTIDTCDdS/p6DeViBoKvsRYR00p0ExbS2MQziVzrin8aEThtJkGdwZTi5y9I6OyNxp
Ul0Be7DagncMBALUw5TLXR+KVRo8N4M+yCzx4dnj6QjsRIyrmTpU7xaWaXTnnOKM6y+X2iy4VQyg
LIRfjr/aCDO05AaTObKujAluDEvSkycp0X69Je5shMUGR3Hu0T+EtTX5+xmPDfBwZMl/H78INEdJ
DdTeHCNGx+haWL0YZatYY3Efih24MUoJbKbcZCOG41MyPRLrMC1djvqAOfZU+6vmWI/sGNccJ4wW
RwZBOAnkqXvq1qUx9y9Mth1CAJgLwLKcfmZjakWq6jUUfiak/8+a/cjStrj/cOSC69VQ2WBCRKDr
28KFxB3b+k1vdMnrcJNHw3J6LYvlGFHl9B1mBJWA/RA/Nz8xJ2623FRuae1RXE0+f7BEc/sQMCf/
8r0kzPnTKSbn69f+jQp5goRxwtx5MK/uL8RDkYXIRw/KEGUCrhgEvzFgWR1IXXBVTL1mPPiPq+oO
8X+LbiDKjIV/qH6GC0Zea9VxstSsfFqcebklYeU3vfQvucY4SQAuhtGqce4fkO1AI4cQA9XJsHB5
cH5+7VNZ88eRjeuXo+Afo2tBx6CbY4p6frzRgq/3CyC7W+PFzwOyOwajALuDK2POGdUhKRDZrKIT
9+iq0xAhz0qAtojB1ETdv92Hx13leWj1H0AzBRcoLNa/DUbrJUmSPRQmQLxugyXjS4Qx2OBikbF4
x+bX5FoazcDJW1184TuM9RRfaVLljWXDBdQUcgo0793RxSscOiIDerIYguEuolBNe2cx8pxAKefD
oY5FOxqg3+7joh/Y3mVTckYotKh4oeA4mpFu3hayheoCRVBeNTbPW43JnT1cJdvJc1tehMTUNink
80mDCtyJzj+s3vznSfTfjF+av8pOTjWySwOfKA5p/LzWlB/HhV2tv4vPDEsZys3j+uW+7nVYTBy4
d2G507GdbcCHkUZpsgEeUU3O+JYocGvZ0WaM+A347MIUuuMi2Sr4ub+HrnIQbAEJBDkpPVOJ2JLN
C8CpNZA37Ib6k6cPxuWBATz0TJ2+xz+/1p33c6DClC54dI6bN2rmSl/iomL+P7U9BAKYNLl8fS6o
EWs+BOC40krtUEWFDRhR5JX3bP3x/J5Al+vC4umNVhV0954Pj3vuLdE7LJ47m0xBkKKcKE/RguVi
d31ISLrCzxsicJi0+ATgoQ4lGhDmuB7jWIzt20gnpuwJfo0poPvBShPfKAs9KZFyPUS6bhl0FYx4
V8+VsGc3byeQ5tXrJ4VObw4q6+sixSYCwPq40qJmKBg8PGhmsODYwyAKIG30JcKdvlAFdph6K7Of
cU8CXmS4hwEEMRRSUMKRZyewEzBeDNNZ7GS7Lyqn2OmdoalTXKHSH9cUXsRGhcz1XSUmuU9T2nrR
qq6a84VymNnlQjDfu1o3JOgSt8esJmnB/9xHM9SOe4nZTK1/d5Bn4wPKppiPshuzhbeGiWbaBm9w
IQz5fKnWODTp+9bCHjlW5VQL+BnFDfWQ/zIMtkgjpToi2mvzncROCfsPOZPb+kIgWuT4kACQhq/p
MMin7R0T2/vDw1UCBgYhMTZxOtMxLnqT8VVcfizFsYOjoJ+h5MPlRQrzQLkTfLfwi+r78U7PwuQO
zRUFy3OOMBTLupeGN5VJMBlcYxBAqpLwwZQUDqNdnbV4S6NPzewMXh4ceZo/iVmPL27iNyGGQLpc
cU6CHKz77TG3qSsy4mV5omlkWnNsv/jcuGWTsHCDmDWYoQvLdgoWnKB5RoHHBEOvQNkIWHVO4gW0
i8kLgwgE4iM9fttQO7Bt4kAeWNnb/yWesni+J93IamVdiKwfv5ZOiZ+gnu/hj7fltH5wjCzpwqnC
ZTgULASibWXWLtqg1xLnasxOkVAy86KdrIipSC+YaKdb0svBKSGqA/Sy4aCuFZdFNf9wAuCWMI8e
88+s5qSACTZE1++k+YjoJKffCa/QLp8g5EZxlScvE/w/gDrFaIKhxDmgJmDS0cPnvU29CJJ2Jsd3
LZ4G+CZtC8KQUpvXl/W689XzkDTo3rBxgx/TzGkAfiFh4q1tMFRj+PYkKTmbM1/ESTiZQXSCrQJH
lE+CGIvnsP93dBrYA+vLMQ2rzvbkVC6wMINPbHCxvXSxfUxgQ9KsnxklfHwg1DnnWxoiQgHjXos3
+AqPFRgwH5Yb+vwFS024qeQh9w64OGj38Dmxg29bC9FB+46I/KozuQTeTV8+sA9vBQ8DNNCDcvIc
mRz4FlLceBhI7D4zDQJtbYghIGkvuSjm6pbgtTUnfkYh1UMHJoD96BKfiCiB8wzzd/VhLEmxMACS
I+biA6M3CVWHwsUX99UEb2FkYjQ+UKyZToWjNbymB+yRGHk4mg7k/LMGYtybWdmAEQx7SXuApYhV
2XFmUrq0dxZiRKYGuR/vyUfVh+QYGsocidSYwQAoA/0/tIJJZydbASYTRkitHkhQX3XMnVQ7WuTc
BBd2GIrBKT5bta8WVKVEULpD3PPeeBaPhrBkTMGYLgUgU8znsWr/eHRsC1juxb0vVm4JroBQ9FPj
8/NqHgMSNf44PRGG083iHRiQXkVMCKxBIs7BQXg92FKBFiQQK2l77s/CJTJnfgx/jgJmXZEcpW2/
gGCyXa5i3h3knYZAZMAx/fy1tgFjJ5To4owY1ZvZOUrveFq51JAE5oCJtWCcBaZTwTEQfNjzPa8o
taRpPVUdeNFLZsGsTcl/4NUBVUSfiIwgxFn+s9Z8PdPUw9yJ+svjW1OwyHNAEo4GhjEqup7x6kEN
N7af/nf2mTFkZjiC17/gqh+zCSQOywhsFiq7/jtjTIVr6+3BlAQlJKxvmNkkFSi4nuoaKpchO5xi
tfpkIc1bX4MNqhH4xzTtWrBNu/ehB2skOX8nOTpxq9pT2VK+bRxMejG3TenmTGAUlnaereFua9jD
4Lka9KuqM5ncktVuPiRKFeQFvwPDN5ioK1jHPNmHZBPfjyuV4Q2II/mXrZHeSTtlSrYDT7EhWTIO
x0APZ2omjTrZAiPoVVEY0863Nmg3jEEYH1NIi8cV0oGAVmOwAHJWzMR7e5JeQ7fjmdgIJhIAm9Nj
Pt5qutoTvZ8Lpskb6da4IZPAU7lgkLwhQrHnTJUGgzAwFz2fVY5i19MobNcpVeoriBbKGrMA8gfW
Ad/5YshE9R4TsM681GbICnXlrLrfJWpwCg6YRpj0KRYidutPo0R3NQz+zYZxUTnN95VJLBwCkOgO
P3YrrFqfWRQ0wM7NaGIB7U1GtnkwWEdwlNA9ZatqU+++lX3Fl2dVmjn635b924GJn3CAbqVCR+Q0
4Xn89uWBsIbMS8PNCcIuJhrUcLzSQnOCmvlKu+G5x56behRec/CpLXp13pAdTO3Tzvjq5Qm72eLj
2GuxZg4LndCHJpVXIaOgBlaJ7mDojrE1EED4Y0ejxJMoxHtrZ4Rp7yl8xTd5t7hpjZdAC7v4rG6w
griIbEOlRjoKJ4P39IZO17kOHnZ71YFR2mw3e8nMrhDIrXxswH17zQu4mnA0rhz71F4YTFuPTn9f
yxPeQmN3HHu0safua2MemHYMyL59W090R7eMbepMKi9G6q6yHRODnAaaN5y3AUFX6NyUP8Xm+uZB
tZbu2emtYc+sk6i0rPv8y3dQLhBqx4ejFTtNSJ4HCtSHzXDzjYjA7yr9ta8P5EUHT3I8+eS0O6KF
MSo07tEdKtwJlxRzYAt/OdTWqUqidMxx0ReGAWavyxGh39JdvfCMx1+P1qcxuyl6yj/EtBH7qaug
jtn3JxAcHYnbgCwUWvgUYs4IWNJm6lL2LBPVBw4t8WPT05Qkr7xg7PnBM+N/h3R56WEsWM/1R/Dq
mk2DI502ZOCOxXMn6i00YwQ8s94/uvYGdDep4+DulWxC6vLqDAkCf/rnpjyzJuMvyWMmshd+zXda
GJZnBVP9pj9InSWHk4MpBJYBx7ClV0e5jiE7QQYOhhdYV8RnUAWAaZhDKbYCMHCx+j8PWY10aezh
YVv304PnBiNjdPEaW5fz/GG1QU+gQxmDWYp1kBUbJJ7TTTJE9164DGQHxv20Ybwgp9UGmU3f0JZn
UItRruOJQmgQXwj7NeGhDMkZ0X/88Y61jO/yhp/irOGnoplyFdE/ucSyCZteVLQoTj94enaSwI3H
n4Pzj2np+0A4MobNzcTBMWb+q/UUXizqdyKgcPNERXkU0UEcz1BQ2ZpK1GCgIgF2arlsbsTJZ5X7
7ToL2bfGYNsSiTwdXRLRghhcWVQLBGj0HcNwAtZOg8h8Bc7O2ESG0Tfje2InCDWp9Vg5SNRhkKig
qr9dOgulXvxGO4hbBAAe5RBHlSjywPfeG3ofugC1ug/crrmOjwb5zL+qmKXoXJCS4AqFhKKGdMQ0
Q55QODHl/1HQEJnXEyWYDd9QMNRIP1EwPJ++Mvj7DJDMVmNf7XB0Txi6jUQkIKw5Td5laeQlaR/W
JcsK2ZWFHuVGKh2ZCE+a0dEaCNLkLda0R83l+Xva4nekyxmbZcGUUX7jPZkwQWnrwbac/H6lany0
eBUPsvMXr50UUpcwFM3P1y2Or2tSYCOCC/d3zEP0zmeRAuM1edhFp0C3LCrStWEzfS+5gAhTKTlv
62S4aB7qPUPS39uTUpY9FPJymkyeZPLHy4bbMZ57Wg19uR7swLleR4TsxX9yvNrlC5ke6JvdRq8+
A+QFDvxaS6AMeRIHIpyQTzUG6+0HOm/JqvJvUBHpMMxqM2i6xpVd8YkUeYwBfCVMji1mwtguSY/L
sYPCKohm8Va5puy5HCuqjizoNbK7sp1qPb2Rsim9vKvDIBFM7Hqt56+YKZ+cRBhsvBDpkpNUeKKg
/QnLfIBeel08AWvlzh1VMuWmspTHjSe8IkwganV9rFfPD2GjWFqd43nWjWBjHVF0gSQNX5qdRb+j
LkMGiVqSkJiaKlkHdRlk7IXw9ycFv5kQ8bjIakD4QO62CUta3GjYXEtSS47bZwjwj7fUU0QDobxf
AxO74fXnq6wHrYoSYtAhf8iLzO5fXEtauyqUU9KPM0QYnb9693kliPATJ61Ed3Bts4E++jT3cVXM
s+g4ff82WTd74KxeY2zykF/z34sgs3o8kZs3yvTxlxi/ZMDyZfreoEiTK5DlGtaRythQsUEbc0ZE
2E0rkoMEuZkOIIZI9NO6CNhK/YS0ejuYspkPpvyxrIzqiqjksR8y/5qreE3h+gBJ4am/RJsToAxH
mPcxz+IYyjkaRg8XbgcVxVrZfgAlOqz49CIE747pBycfVGD16RVjY4Y1rg6eu3wvOSg0/7cs6HMw
bnsan8YU/uIrf11MGQIxQSQkp7TEOwiD4HPwU9Wq0vSB0QRslu3Pj8yn3a5Gk4eF5QPaSkS2K9kR
nOGpviKEgDIxx30DKyEXOUbjQFDeDqEIkTSGTpZB7LWY/9ZDYEPww+vHUxcwyV8nFQTgsqeOBXip
LoikLWH/wyNJ9L+Qwns3H7Pv6mKn4kXxqARO3pfH/tuUn4YAVwcTz9JuSxtS9BsfWxvSo9WYtYVT
tNd432XkNt7jyn4zp+0GG2vvmjP8S+YVeuahDoywYwIAS2dglsH3gOLpQLvIUISiBWIKbGMo9guO
NXIL4N9RyNBRQqljKAp9pYBACcMVPJWx9GM1IJSFFu3Wm5biBg7GDdO55sxofnNmIs8Nht/silBy
SQCgsF8rgCMHth3OyLgKMc2h0s04AAh4JuUB/xr0BY8Z2yp9Jl2yFrlY9wt4sZA2Q9ARbkbY1jDL
YW7VTEAJIAkKy3fPidfh3MJtbzgxaBNTnG5g+/b0E9IAz72BORmssol/P2/E6xM/QTHDsY8cCl4u
HnKYWuJjvoPWG2GCywc7fG4Yo3Mc+Q0SAxtWYs+pZiAD+4E6HKktHnYDg0AIUvH2fPIvLRGRshHD
uz53meunBmygGMgO3EKK9Sd2jDQ5EJQrmz6Y3/P9oPHkJ5+bpQDwbkZ9vZCfaVQJGwQxZ2t4kHYN
papAHjDBU6Q5NPNoHy+rOzFgjJjcJ97xlUlL8OtDCjjnKJdhbb4Xw93T7y8C+zAGcHhhU1aDiZNa
wOWMx+sakkAxOBOQoY7XZbN9Z1v8zvpICEqqZl3KoEmQqo97/vYbrfh4XPd4eNLEfte+wGGTeIVe
3Juhh2Dxc9egG5/V3jTep8WnwsXNHRkzDB4uoXnOOF6YWP/ITUDVW2eAWG8X9/2XYGSFatUKtHaK
//8iucGZbwzNGP9tQNQK5xVLVMQeUJvyTgrbSKfM+F8beUzyRBTAEHpjl4iBauTG0nlUey0BPHyg
CWIIa+gmUE+JPVihde2oFcBuMV9YfLHGtMgXuBX0L9RJcMVrG9oFnHWGODnwkGSnCjsLLpucQ15C
hdSgxkttKn74bhMGZQqpyMx3XziuohaFWIICd9bBn6j7v+ey2cgrKO490TQF1Ov5bR6YQQO1nUwP
iK/w8qGH3XgJMbf5l2QXkGzAO3ClvBX8hOFOwm9wbMekEypOxHM/7GUgXOmI6f2mneWBFru8ikIK
Lte++dF3wJi/ZQcFdQoOV2gMG7fDRnglwnjGwoTHHuPofmlQChsss3e7UCCgAFxmVja0G0q9nqE6
nBSBiBgaZQeJLrGXk6muhly2RhAE8mYKHli+DFi4qNjjBfljVCFpcZTchgqai1gd4rpnNowbsFMX
zPEuiTFm8vPg61S1zeSfn8fysIUHSJbQJBtblEhtg8GyNyZ3juG+kwsIa0BLbP768XVQPCi3Md4M
mi7UYYonRGMVOC3kJq+Q//CN8bmASiEcecqVs3dptdd/cLh1ONgTFMi+REb4nICcUViouopGiUkI
iZVYcVyOdomK/tFtx8+HJS6yLQPCZz954CRJOIE08zXCixM2FtkNuC8b7UHg62LYPnsD0I+wtmPT
wt2XmAk2VgM5bDm0mnjKr6BuOWi5aGu30a09MDd/RTBGt/WBuTssHZgqGgAk509jiYQcQiW7wf7g
kw4T4uWJg3GGMW6yxmMw7x8DGA2dJUl0f7aCOOyId5xNMAHqmD/RT4gB1haIWf7e88E0mTA9XnTQ
fFk9RL4WZrkH8P/gGGq5yPGiFeTB91m+jgAME7vNLfrfhOW++ARPu4BkratYRaDIFGDcEEl+nOeb
H0dH0M2KGXBnu6vphM64/7jjcBwWM2nSOMQnoCTk3aa18XO3HTHxQDapV/tg3ch8ISk62FmSV9M/
CaxLzqALxmov/YWCKJp0JsbzpB7RoYErXlIIwmSGyNN6jmxI+ejKqbVGPp59VmNriz5DXnN6HGgw
oSZ0BvSqiOjnyQxKypwEjoXKdCm20x0zYRkMb7CUyPiDewR8csTLra9PsUsTUYewN2NHr+O/wDNG
PhjPIs9oh7yGkMvIHpN0hGupLyJo/vUeQoiuMtWAhQ/NSmNjlJbpx0yxpUrgBRqvvQJLtbDoUriC
ijuEhHdFUS8uDsA0lUiMNlNtO7ZhUzDM/ZAGGPPZOUmXjYe9baj5uMVZnINsW0yZ3waTV5x4yAIy
NR+hMRQodpwaKkSMrQx5suQsgvFFDiyNPt1QCXFqRSb4NOkK3Xf4cGnKrqO/eInUOwmPqwu6r9lj
/gyxTYE36Q7xOJKd3WUaodlw1/bs6LAFM/8tCbhG3WFRmAPf2bhXFxSA/30eEocvNiNaBFANQK/0
4znKRt638Qf4wxECC66HpCHHPHbys4t7ewWnCcYzVBRO55COTTS1jz/F+BQxgyJa+kQ3o1ykCw5W
Cm4fjM8rOscHkuYhWmwE4gY/8OEtcNzF8dmGTfD2dk5+eoZawLvBCJ0dXbIAN2BBPkXiudyRdWiO
9sVO+PaZ6tmmf96HzihoFgy3iJmBDGn3UpDlyHtxvtBV9y6Oiv5eK/qNOBNO4nN2QAmEP4MSQsxK
NrAj7WgDRrNLgyPhSb2OsrHA3Gd9gu9xBRmC64K3iyJ4vfM66rXBFCmXjhvb7DkVZhfUoWvCtDG3
A2cFovGwhOHqoXYaKLgwMVT2pCp6IwR36QpUAZ0P7ZOgd+4Abzie1n1yyzlPGDwZpd4hNtCPOB7A
mD9rDiiXD8nLojvi8yohWXhg2lByUqM8v86oWTSLhpnHjhk2q55ah0neuVvKh98FtLLYKNvzcIo2
bz22G3Fa9M4l4F9oN9z3oUIggrqC2u4A5EUNou4YlJeY2jXuE8wSN9P0gqVXTbrDwyivT2YVX/Ri
foaz5BH3ZSo4PUXMev9t38vyKtvFdLyCKjdaQCFT8eYI5ak64UxE95+lV94M1hkzFGL6sBJ64TWg
w65Gm84T2lKIcDacGR5hH94R1va7YcZKWYtVCN8Xjjvg4TJ2P1MVXElEPjRtyC5geLofHHCi/AyN
/d3XO90hEp45cmF+4ROOrAbybu8zz0GjTDSlgppr17AWGeug50pMZosVXjJMuhA8ghFhEjrHg4pS
Cle+at8N4XNipWIOgPiZU7EFl94iwS0gwearxMyJXXe0xNeGuMCzzP4EDbbT0cz1Jk4Ra3J2v4Ps
2y153540k9dPYJFNUtnsxTKKnRtRSzgr6kAie6ZYb86WA8wGJp2SSC81FZkXLuBb34pF9HXQvkrc
cKZKXBGSTabLCNPSXuaLi/Rzla1GcFBls+DewfZYAYEqywS6itcx2fMeuPKgmOCJ/pk9RvzsaW6P
22+XbkbfCfbSQ68J8cialaVT49TD8MN//NXktK0kZhD7J/DffbgidiY1yC1eCl7rDvcRd5N5MH/A
hNdRTbwZrHI6vBS2Ty+4HeB8U+KNRVvmwC8CIjMejrCX9wrbCeofbwwdNyX+yiDVY5+izXtaw8LC
qhiTMXypxtBQYD2qzgiMkRyqVQZA9dMlLDUfvowl4s/AAZfeWYMZZkkQGBElFCb/4zff1mpTotvs
J/zDl0UWU8+OiftpPf+OdZp1FsbcwhDNtKlAVhCsCPYcLmFfCOA9+XAQkcKoK4I1ji16UQzGxzqv
wVuKxudpKpoxID5iXUw/uF9hW2crTsVP8hWfmml8fa35UwOswQnK4IiXxN6d1HZcII1k/jnx+9/p
da23PfZzKTFrxeLmRVwUswEmcnhy2K8nAR3wKc2cWAiiyEndvH47Cw0A//0IyQneemLIsVV3Fq0z
gzfMoaf4+rS8yJJxCq0zzHWG1dCQ2EsxkxwaIxiazxUpQ+8t6CvMHNn+3aFQ5aTXYdn0h9IUMieq
eWEPB/t1K+hz7J+mlwuiUp6reiebo0N+0RaFPQaqMGWIUijVdjJAntFi0CjrIuh/4TV4Z62jMTEk
NE/mhwsh9oIKbEyAhtPhBQA+/FddvhasO1RlKFVdvhM66bfk9Jf9dZ+KjadNTF56Z/Nq0sOnEpzy
YRJQKDrubb3lDtVb/qbAtwF8mqTxzhBau71Tw8QWZNOvbM/eJF5f+jWhGSOZn3NzCKqFpTWMJp6M
+7MAO7RNjd75Ng7VUL2yKzxu2aqAbNw/ljyTuIds6PRteIL4ojFz4AQ93rXt85D47QxaNtEsxndD
LYmGjPICJiy0JmWD+gevk+P2B2N0OST15Qqm9d2ipvCFiRwcF3StzOBlM58W3C3sSO5MDcFdP5j4
Klugmnx9dGKm4xOIcHjUfmY5ri+MTBAAtgeo5QlEIub1sJfhDzbT1mgC5N3WK+zWmcuEuJ+UWeof
fFozm4zoNxbAMxpLyBv5s+ZPsyR+7UCGxvBjmd85isXALTDPAO0m4lSd89RQFoASFqZeFrJFQ+mt
oXRh0hqTWF/1RIkz352dWE+SF+F3EcP3WAlLAWrAjckmJCZKxIyji5RitM48EJYKMzPHkPIEnpTJ
ercmtYkZ5M8iCf5LsDrj/L2yHZjvJapvSqki+L17HjFFNYFIDNAha+/znpnBtCHdtyfWOkuHhfE5
fU5xmIbNnwQ9I2hcjs6EiiuieOMAMYmPh8M0MHl/G5kO8yqGwDiPovJjllF5zRQLY+B2FrA3o1o1
ssPX4f/glKsuNZR5nOFMwh7QsWyxVoJSw2a/gncag1VDQeM0Z6zXAAs21ypAdrjp9NsD5t94C7LP
NMXJe8NcvVtk08iBSGlocMpU+GZIqSyN6quwbtgxuc8Z0498V1PNbKCIm9ENwkQ/72/QejB1YkNF
F4BH0hnaLfyB2E4WKQUppDhUVI/eToA5Ad04/HCa5OHkNxufHzY2a8y5aof2T3brGSEaDpOJTbnC
aAAO8ncBXRZuabF/olUZrKtrwrO0Zwued9yhXCd+pwqbdf0fBRwwJ/hQxg+4CSzBGuadBA617kHE
Fz1QD4rlVzDNSLQymrA9S1XZEgHWnjSFkgZLKjdfM19/4ezDUTjlEbO3NcsugU/GuZKbGjx1XNsO
9SFbJAuMknraM6ASPuw8CTjC66gpE/3vx2X3a5ix1DRHN/DxwY9gJNVWbaiYSh2g31KjNVQrjc0y
DpHcB09LMuCiEBEfuTEnIGF37sN5u7XBrNHtzMnX7UG43OumI6veUAhOMORiTvxy4KqZ9ZKv2kdE
j7ImRVDz6C2rF4VsY0Cbn5AgYvcGqBgKuC6+Tp91vkSX5KVL8G1OYhqOXTRtrGidrav71x7Mh8z4
qB5uIClLpkct83XQuqNBwQhMBp6VsGNB7aDHNoiIaHrt+xfi1Ll3LZj9V6HQVdCA01pnnLsBrONY
pwWrVs21nTO6Q/BG83MAXQLygixHrBP6EUADunKaWgRwNdYs4AAseBmtoEkXFCeOjGFTdgreH0za
oRRU0+Piy0FWeqOThOXs/jOHbWUJ+l+t/0m8L61h4t86H7SvH2ovgCeOW7nPXzITDLwiB5eS8Wk4
GxL+nfn8BNvaz64xD++plCWJauZnWpzE/ssbwE9YJtfXsrOauxaAmtiiHdMPofwUTdypQnHK0rvk
FK9gWF6FIcvw1DhvKrcl0a94PWIZxYFusQVMC+x5jHSSc8ieYvxNoMMsoR6TxRIgkiSO7Bmb/Ib8
ForyaT+nv3//ABwwnMAO5MLQ9t3aSJhauh0O5NPrnhFAyH9l19y8RxadDwNe3GFrd3xF2P6AV0ht
zLGKR57+8vm+dby5cM8V+4p5HLym4PYmYJMdTwCqTemSw/0ktyOf/f7Qt1UybUni1WG7T0bml8FY
7kAIhS8zzGbwp1rYUZKLEwFskjClxoLtx2jvpuzHSzLZw9txX56BXam9kecgxEAkGE2hd5C2HGId
ooUXpngWzY6u/GEZ1d6Osa+OF2O46ZyfeoIFckH/iyOoRkv5CO0iRJQ4Y8nVzoCST8PVVWLXp9Hi
PZBl0JBw+w9svcxyUFSnqwhG/pFqzkhXxK32i+/QnVOWk45eBaCHHoa2CCDyeSgEdANsb72pBpDc
GZLVc5EdfjfoFd/cblvny+5IcyGfs4W842dAH4GLyKqsITzgzvNBAl4zIu514Qz6caMAeCNFgV+z
MQpkUncsvCqAAka5zYktwBLueQC8Lb+t2UU4XpFqEfiFvXcGDJdT/sDA2KB3yY828+7PgofmO3sv
kOHJ+qcw2PUw1cpE48xZjRqaR26whqK5Ae/iE3RTmq8NXxBPHE0PsmrkOID82elJLTDyxW0yQYoB
x4Be1FymOBU0G5vyDzGTi91qNXuaBv3IaP52f24MUbG0S7v/vXhunF842D4h6tg5bD/BBl01AUR1
vGjN+Ib5T3zDEfw8xCADgNkfWsIdi/93YmHtOoK/+jJjgqUqrK4kSY/25FY0ZCT1ZJLxAXGI8/Ma
Jz8Qbxh8z7if97QZuK5/HLfMYqiVn0vGG1RslLYqpkK8adj9fe+iM56q4ZV25OXL6O0flgo9nO7v
mi9HPd1BiU3G8nosovnRBw9f/RjRFdtuYH39Cb2ctnpAKwe7uTEpIin1IkIe0OlAQqiRe1P43x97
qgW2pApjt8sRCfAU3zUkyDQQNxiG2i2n3ac64qgOm55s22KiirMPa1jTTNw8+Ro7W+t1lDhjgujB
3hEwJ44M0E5M3UZ0Zvjjzf/RdGbLqXJbFH4iqwBB8DYqfSeixtxQGrNFBRQUUJ7+fCs5f2UnW6V1
sZrZjDGmsMDIpf7GRLHwiPe9wDGj1/AFbPCFrNfVVIYULlC2ubT2gGEMLWhYY521TQgg5jKe8xcO
OGsoqx5Bv4wqG+cFmdt8R4zpATU6h8UyJ9d1xTbAeP8W8nBgXfIfVHfrLV4fZml3+ajhRX4py0wU
A5ye5sipP3/rzlJT67yvnHKPJBFG/nuj/gOnCs6iFt4AoVCISKSTrIlFvIZ5+DpLKrgGyErT/S8m
EWqnJUyTC/Z/B6AuR12C/29uH7AwHAijJY2D4g6JjqvLKKEgN/DRuygNP8EXjU8/UxpwtD87rxmz
ZA3MMEu1BYCzzYNpAnLuRJ5riKL+o9w3TkhKYRUB/esQ/r3NCdzhXiB0BAgG15SsiFjepoQIiXPh
X9B1oEjdTQLb/Ht8saAQU0Z1GjN19f7BcCESS/Ke8Kv0oxsfPE6X+DNK4IUlE+3ERpeJcxFfwrYh
7EcihmNeK/JhMQFcIsBaR3QYS/QdlguEhu7x2YNOJM1EdTKeCAnIWUo0mceEV3dOeErMiNAuwRfN
dBQcPAM6HWqEICvSSYjrtFaZm/KPteL18sxIYPSaT7+KHyF1XeiBkYo7I16SgUPyFwcHf3A+bInV
WeTnvjClMcWQznH7db66mKNDzff5IdWXxeAlYIBBXFgw6zACWfpP7jexq+DkPOanWNiRBTScMoKi
FF8YWATsaLFtuaRph8PjZ7x9HXB5LQTcv0hHvQ7QjDEUG4vcIMxiZmuWhjziiUgEIB0tORM8oH6T
dEU2Y/6NppspL25p9t1tLrpXIsmuf+fUsXBhX5OuAHL2ff5sV3d9pgCtHax2RRFP8BNk276U+cNZ
nOOSMgGX+6z7utbzR/wKb/E5LsKplUVjkKwf8JVKqn59gJSUjmPkSMm6pQS/IA8YYFzgjd5FfJUU
4fkLvvIJEuYPqHLdMElATuLm0BwysxVcbeYRq9hQ5XGKxbLYyRdbh2SOGJ0I9SnOD3HcT7g3k6/B
uwEJBEKH/yclVKZHTaum2IIBwNwizYo0CmojLAkY1+RxWeSwHfEAAf9BrWOe79s5+Yt6LWYGXIYK
ub5ZypzPEtf/1CJOTtiNx1hE/ZrYG0yP6LF+WKfl9wdQZJMl4HM0RePFVEhIHZ7XmUIWE/NAYVVA
qIAUDZE6MickgsZ3W0II0GLJeuDTkIEbib3J7pQ0EUNwjiYVZj0LJZmyxqUEsV3Pzh8BfsCXFICJ
AJKIilrQpfjmBOVxq0WmYd+vMSoHSmIDx4PwcF3AQFmeRNOOFg1uCJ+Jgual1VtXF1JfRF1sFGRG
go8BXZByM1PQiS9GebPZ3RzdOjtDMliEMyBcJ8/f5Z+EKkW3KI8IE6lfs5jDPNIxAFzsU93OwJ37
V2Aj3HyBIiSIaPwJUt+X7xqUsuTkb1HwJXgeeNK4XQhY2d/9Z088CDHxD0ybIaEUySrfTo6j3Lwf
siNBHVP91PT52Hq6tNz9AwbDSEXo58QVdWibJukl8su1AQ5I3k4QX4OnGTz0Gaa07OHA3ZELnnhD
gLjsYgcBbEV8M0HOAPzFE4+CJ0Jh1hk50iJKuG1mLJHyo8bnZFYvMcbbL3X9WulbnhAQbs5KGbQO
Q5vcE3Fxwgl413hylEdxmYSbHTUuAbySyF7mn2KBQqEk6QDTXczW6iKUIrojPFFlc8IWhLR8nH42
MdPAArqmNGfKg0o5zigVa56n8+kILUHohORDyTN6BxlW2OAcBMif14ATkHwWvUEVwQR6gXhn7H//
bsZcE0FoMGiix/QhUTJeif9180CCzb7acI2gOMKVwEswxRuK5f7ulUPD+D2aM3Q4VOrve7HtBHkR
TnjCmWcRJEg+UtlJbCLVzytxerHx73I5JxanFQeMfj+lhhv/X20+FS64cMp+f2h2RA7hNhwOxBYY
Fia3edDNv+2jj+jwSvnWEaFlBi2bRTDiaovdSLxTnlf8hcG1acUddA7XRS15Tz028+UAVg0BcXvN
sTlWu7/NYCEpkM2XOZMA09jYOSfvav/3l02gklxOQlLPbo6QYEm/EMByaLcJ8Fd18+IiV2ILlzHL
D1UowbaBewBESQxzIS0IoODGDuSNxigSaCaZqd+/ILW59MnO3DNXe3IR8UuSUezw8p+AS0it2u89
N2aLV5hpqOQWR/HZkwPPNrfLvv+dlP/hCZ9hMmf/1FlAqI3K7PeYm6cgp3tLMMXe+x4rgnYgMvWE
vYc2OxcSF3s6nF58lPEhcK6/l3V4sjksc/mD2fZ7qiJ++XXYdNBrxr/Xr0O2nqu5uBfsyJdfJnX4
90ON3rCK0Q2IT9QT8q8Jly/iJuUl2ETFKthWh8RsBmieL78As8q9VDHRG1Tj2bWKWVgzt4gpkBxy
0198Ki7PIb7Bxzdeif8Ntw6JIV2OUwJJ/pTwHiL4DOoRr+qPLwE5J58fi7/D/EuZRVPUDAxWcGQP
QEMrhDxRyuZ3LGYCE4hwKv6+F2UCo5OnJ76q2C7xTKsYGe7N397tniJgbBEhU7GNVPXfrhqnahyx
UZyURyDOL64izvz3oThOM0nOiD3ER3QASxwndgVSa9NaTdpAlOTpZ7R3Zl14+o3z3tAbAHzxUnSN
QYRT/7aI80z+ZRbPEYZ34/T7yb/LkSMW4hyNIw64HMWVxJ7QrZwiRq36t39hqeyLo6Dpir3EZ5nV
7w23cYx/f0eLz8YKfePvANFFG4enIvbmdH+Hiq0cQm9u2A5GjM4q3l2OL0A0Yuvf8eKzMbY7WMYj
wKviKPGtDAgM4j5EhxQ7jhnCtANjQLwXn7z3oteLQWP8e3O/YhyIoUP5POLn4jGIgve4bINPj4a2
D8wxviUVv2DV4p7scKwD76LODF4f1iGW/C2RfSTL05odnilKZskjfIQ90cjk5N3jO0Yflan5sCaF
yPdPZZ+xz2QGPo5DZL+JxX7KHqwYILtH0obKpolr/mcqEqdhqjp7AOnYk3lW9pkFrnYEOoZJEPMN
vYIWCjuKesy/ROHECzGZiUkNi5cf8s38QokK8YfJPrcJVXoXVxsE34JILMcn77BN8DnYrGAV98mL
7GE+O3tckDdcAjg5Zy0FK46Q931WQb5FvYUJC9zoArFOpDVKu+ckU25DTgHNi0uKH7EXFzIJIJKb
WymsB7FuivykbjLvGRtjozPBitMRd/v9mNOykqd/xyN00Sdc5u886iLblPaBed7gTlAt41+PhASa
FvwgI2dB1mZZ4jOgAJ+gNkS5UO5ct8UJxDWMfW+NfZ37RXXEMZDA//v873uItUQKxM3fue2SOxan
/NtD7CleAzPbXHl9tZsd0zfZ6fTlcDIa3diIj6fEu16Ij9I2op1xKv4WqmcsGvONgo66QElh0S6F
Vick/8E/iM/U2R0aE5vGc2MfiYd5Y6nhOYmd//4qPMcMhY4Fj0AwmseEIn9bB0QwoMwM/zWmbfBp
fpu8tOWUlhedQ9y5KEUlblT0g7+2preQVP/tImItFE9F+d2hc8T6KL6ADg1NdCSxRd3/vieDz4uz
J7ohd66bdxribx98cBY48R6UDcFEmWwEeQgaXnQ6mVW22okMBeVQNuLs4rfaoaiFS/S3Hr9Y3F6M
yufx5KHNQXadoUyOSAxjT2JB/lv3zgxfsSCJrRyQYQkxwjpH2tO9fI3HILaRb+D0xa45EsKnl91Z
vP+OQXiGpyhuoOAzsY3FjXybo3CJ38OOYnmlnuvfkENReUfQ87cBxHnVjbKnFgyZBWGwid0U5mQq
2Dt3kcQQH4qjsR74zmLQKtzYk1bNoL5nzFbi+4pWlv5/SnHjogVEa01NMapFK3X0LPH7X+uI4SKe
F49xjnHk6dtupdGpuXXsi9eKyDuIowsRx919R3Pv6QBHBho20SstvskB0aIPsLlHjSATlLrTR1/N
GdiUQ1X3fSinAO037I15kiLCHmKeJgTvXynhlOIbgQEA4B83cgFH/gflaux1Mhmo9so+s8hmEPtN
+G+qzpiPhvQJwhBBlR7hA5izm+pOqETdRxQzIYXAHQK1QaMCkmIPSkhd4wO8xov7rtmJ2yXOLu6b
zWRU0B+l0+/7xNhIwWX3jJu4IQJ0xBB+HpX95Vv9mWAFotAF1WD/gmjQJxW7tUvSZSsF8f5HcvUy
UYNCTqeYalwYmiXm/JETv7gTyMy7d9AHiOM4Z49WGlLm9bgNGxoRxmi7ZO9nzEGw+yf7go5FY79S
ujuY6WMXv/eqaDuJ5fdIl9s3HM30vta9PmE+yD/Vdf812rbL0fa5mm5x9aIbdIh+fV3W62E72aF7
cY8uT6NZKeX8sZ3GxTpflsAltryoPwac2A+kdO/c706l6lwywRM+ZsmbB5aMVyPozjV0vqt3l3Gw
RokWTpMBLA0Skl/l8rki3Bie99oK6vYSLU5WN5TJVtNQceRwCIfl7XO0UVaVh6wH3STgFrf91zN6
r2kJJA+SIVXWLF7FN61B1KRcGHsaHBQ4XYTnjO3Mv/Fvb6J/gbpD9Ie4lwFECvsGw4wHlt5TLdJS
atYd5OMl1qMLhPLofKCOApi4WA3K/RCr4SSBPO31iJ/pK+xvyqORX2WIRHokbOEb9J53cIlL977C
s65DwwJZ9vnwup18NNBfJ1aQVp9UgkNlCwbgeSMtX7GxVhM9vW3l3cWH4ZwUPFyiyp4Yx6fFyxuj
PnNNBr/aIXW2vC0fa7KaqHh9nfAOw8lKiS8RwXUf2zJFAiOa7KQdLaUc293rF42EnFrSHChesj0v
W3zu6Vazf2NV9CfkAQgyNLYU60tK+bkqEiHt5wmUsIr+wiigYs7K8JH7ZgE6e0gxLbMNHDtL37bC
N0d2zcliSKSknm7Bealj9KgWtbCS0m2XD+huZZjHwhTDoEXKJZQCdBtDmXG7Pa/r9T3qVvWyWnVQ
YM8/xhFhZfb7lr5Rf1gan21aJJSwmS7P6QXlSFhBGSIy6GEIttHYqmyIQ3JipEpPNArnHFzyGiea
kAAuL0EN4ttE38HmKrhcIsZRLt8/PTokosQUxKEPXF9Cb3j6kx9j/1pp29H28nmj4yL7HqtrMW/s
GcCPr5JFs1tBR/0ceHoJB5FOl1le4UE34gTP+P3F2fqgW8np+8u4zgFpGuwqzInXkUHKxMCYJi4r
ppWfbsVl6KHMWLjYrEpv8E/wAgh1fPKBsmduYRuzIMOmQmUFuwj7DosP8gJgLCJQpFO7mYTLv9J8
bDIDcnAiplbOOtkbe85PlpqLGSgvijmCz3+HDFMsUx7btEoYK92RqZkl9z18XG+LbizAp8YPJkrP
8DhT6f0De4K8AvlV2kPaG+QzuJkN+xMMVhxuiz3V9ejwWJJmPo4OowNtwu3glpLfBz/BQsA/FPR/
SXocwElpP27o9jRz2LJEhJmicPR/nkeszD2rAzM1p80Yxsy0Ry5q7Lm8CLGjw0lVv99gOhMbWXpi
2VyCb8olfidOTkZbqkyvMFpK0fKcig+5Pq8vKK+DvirFmWg3VhkOZSttwOXIKXOD3AA7My0Tz2DW
oJW5Da6GRUzRbC5Y7VATzQ5X8txny6C3PyB2QaTukrwyWzpE3X5rhX/vZg0lieQvTfXHuaWiOi+Z
78IhLN93vgJX7Y1wffMjP+a01WMM4X4CBMbPSFM89BPAzMXriOQYz/XplPW/CeOIm5cmZqm616fg
vVynXv1FliGDjfqa84VeEE0LWy58/WkbwAnzJasKhghfAptfy5ymm52VQGQntF1BhUxp+6u7N3vg
jzwXp85X6/jObWJdKuLrFJMFRV3Mhoe6ITYHYKYZzCsV7UDZ9j0+6tiwjbEyz64Tyv0tcFtr3JUO
nkFyARM8RnXgPbsqu6mxvqMp/AM4rSZlN3KGb9C/rf7RAgfjPFjBFOb7eGJbon38onrVsVpD4TsT
RA3HRzBX15z8H2oC/qOc48ug0sFcnhoEMnM7+y1DeBtzTyZBpmlplrXZncH9tighHjSdXFcEXaTa
khqcHq6UuUwKU40Hj6En4Izj2etIfF9WQCEK6DcqmTzzhbJj0fTlckZ47I4C3mueO6JW193HqM4/
UgJ/kHlhdzDlc/rrzW/XjKjrbSUpQVWsBbcJ4EuQU4OzAKaBQU5q0jtbzwXz6qxOhOMAWJGUFVUx
+Y77ZjwrJQegF89z8m/6WABaAIBVUknz6t7Z6EmuCrZyfoPhuNAgs16XJAI3RGfBuMxHdrEjPQpA
3ELE64nChhI+1w2SLcMxX9f/ruQ+v2h80rf2+58R6CIxhv6EqLZrJNKBnJcxE5pptoxM9BtNUGUx
/j7bbe9klIV2SESDXkXL0Bp8wjjAEGen9ISKS5lF2WnRMLZ+ALhadzhcPvPDeJZvlGaugDHAJSAq
zSw3yyjoqppo6FA3EoZlYxtqCFHoVh2yt3t+2ZPXTilivUwnDH1N843+MGZ0XnKvG7z2Egiw0ZRE
ycdJW2YGQrwSOgy70YuGbxFPH2Sw/VRwGVuvC+WbqcKM/p9RY1jlw0eHss8Tt5Ok2lATdxvMezx5
r1/6sX1+V8+lbnwjCSgpkF9BF8ANf6/fsl117hWpfGpTZE5/9/onqE2445P57Q5ACvXfh4DRA0EY
+5CoLiVAbkSxrhSORNXlHvT0MPP1jEaojovqlDADQPONGruQwjuImnzGfRv6nOmQmZb0btMsSO/y
tizsaWHqY/id8L8/CCJpvrzVmTzXCgHdL0l1a4GiuAUsDJC3Ov8dvuAiIFT1pT9glBLrv72dkqLt
UU3BQlByUxjPc+IFGLzTLYcUR7RBBFlMG8xadq6iLt8RuUQiYeCzKsB9Wdi188nNuVYf9sMrPi+Q
zBPmbXhiqwHVcUqfQwKgJi4EyEXH9wGTw0IRA3JEaa9K8QSYu5kW6s15mwHgRtx4fQkaQmSo5ni6
YwQ3ygf8EFY2obCPhgTmD6F4cLusFPhSpSvXQnbVZoiUttBWgrUK9wa6CyIZhitvuR5LCMs7hkmr
zaEoQdo44bomo5+JA7WZpL/SzlW+n+G9EbOGe6GZ7xCWmlA1bVC0BnRGvvmKsswMQQAWKbrTGzmW
uRrqNGfzQb5t8k9Q68aI4bU8d0GJHUFgSsCyULDltnx2KKPM4VbfUX1eYi2wnD6+3ldL0gWjUMzy
U7Cme9YqpqCMokGaLxZgw1bdG9gsYrpJ+cVDypRg8iBNV6Ch+MlyR4ufNtdQGmbT7xf3tzn1aMeI
UsMUmcAv+EYOUwOdNER3Zhxk7igp4FELnlMg3WnXYQ6LEe231bsn4qu6itWBuIfYD3T3jcdl0dUu
nyAgl9QDTk5LoyfqmDu1l301VI0GyEHm686YQv8lhATXrDREVUjzhKSDSFRnojOA7KNANEoUhK4J
k8T3f1TdorocJAME7aHfbAxrWDF92oJrMVZt1lQqGn7foByRQfhGWVf6gE0Ge4r+CyGCzM4NCYFQ
6g+dclnow6qemAMD9LxglOU0bjNs38zDNVM4jgq9Q9VMaUL33JCVRkxIl7xuZD3IwBOjsel3VED5
pjElqA//jNnba76KHw2i4xUyJKbXWUcvpnPzhGwhFaE2GSo7SCm0O1gEMoZw+wVERCEJQiEPofqH
wP3s6ozfHxSZ+Tkt8UOYAZSJwMPXT7BMCANjnd49cMEUo3p9UyPRfnntt4qG3Nuc+DKIHBs91R/U
poD+J6cHsPD5OUfJrWNG+GbCQmcQ74r9HubJOqONseFaX5R/CFBSR+OIi9yfM1Am0AEh+WvwaoRs
K26QhpkNYEswtsrg6ZIMP1nNQVnlJfJWaPazG0sQ43cv4ckU8+kF5USzF9oF6FCfWIK+b+ge52YP
jf0c3X7KO3YT4CjyfPsJeV9EGMAQSISFZmT6sICGEPlssEuGbmv9xJIwKDCwQNl99zJOibRjIGYj
6kgoMCuBYJD4ITmIwhtZ/DtpuQPBFh/MJjx7YIdEFEhDZMx37fL8hRYDTp68RfGgA9J9+XAQP8HX
ecnA3bixco3Q2Kduvw6YeY8vxsC2ZLyRqhuTSVDXl9XVUlIeH2j+N0F1MrkIAVLOFvw6DoLV1Qt0
9XEf1F3mX1aN5ryA6mfIKL9sQGntSBJsLEkrTbla9hnqN1MR14Y/S4KGsq/yHFT2gDg5zcziN1ow
hRKzhZ8so5eImOZXZU4HH7eV1AYH3uqZsc5Yu8+Ly4qw4EBStCQzd1m9qbYjdEtzPgibHf7/8moX
xAIEppdFGTylKPnLPLNQ3lYnIV88CgrREYG+woueoPeDOQOkbhSi5rKYGrMMXPfmjdI9sWXU4sgy
kJklN//29VByoMYfpodhq+5un7p1+lSpRi19U3u43VGZExfntDgDaAczms9QQqendt5NReoeVJ9J
fdmipHzOB9wyYML7d3raoUj4/tTXOuY0/sbIw+cbt+GWYt1CbmorzW+ri0356CPC3OBCPjQExehu
JKTeVOqx2jG0uikaR4tMP2rVYkJOFenWNcoinWRlJJuZe9E7I9CiBhIl9wDZgbUbU5jpR3m50kif
Y4y9Ji4c2ys6FkxBIclVcqgeeWvWjlL+vKm6W+fNXH2nCDR6JaAguQp0oEQlXtabGqF31mDVy0jN
SlZ1/8w/L6PlS4O7+GLQoO5GmItSDGRSKOe7Ln/DmQRyzXZZozJdu2S0I0JWq8eyI+Qj3tE3HfGO
4A821/IRdiskTAhwD04TdVH99eDnTXp2euhWEiGO4htzX3QAiTs8ex2YkCGt3cvnYzkVlgZ8NuOn
2NVuaXdUYCXyg9ntEf8mktgD7+gI9xCyJ14PayjFWdJ8dYNQv/9KNV/ZI/ebCAzdI6mIhDEq9pPN
8zghkHgDak1QCUCTsWmTK4HOFzFQvGIichTYSPDPrh6pV4xxsiPx89gml89md+eLiigdarckWZW9
RHySgNMOx/Z5FFdDDzt9hETSdhKRKfiQnrohBNMmr9VrlW2I0T2SmqgdztnvMWz7jd2ZT74JDRC1
iXDGRay3DcWNi1PhzDaETXqyBniCxJ8J1WWbMUjz3GPpFLAWY/PmW+MvsfYBccOm33FqAs8EBttE
tGu1MzYil4q1iIN72fUhsfENhgsJWCE+viDee6I1mjgqdgpQnIDVp4txjbv0ys2MkRXi2wHmFZEo
AFJpH4pr8mhjBj2/3KwzJjvTHAceE8sAmFU8SlUkzvMds6ixEcE5cTuvFbHxsDuKR/ybrUWdEzRr
jAIe299hE79DWiBpl40ICqc019iveZaXneGSaUQ6WxWKO7SKoItVu2onWqFJ8WlR1d5B90g0eoS0
F1fjaGJgJIQVIZVQsPV+FDkuaXPZiVh2TU+qYvJMWD7mjVRQHYpUkcgv5UTKr8Cx6AQpxvF7z9T2
TPOdKhgD1VHaC7Mihjky/bxTprfeA57DimXGfOyVfzhHgz+CWTD6FI2FulzUrJ7R+NCuX56xqy3N
PgM/QvtoiYovYeqJxfIdveJJcNooS2V52usrbTVdGUuNKBx2kfxd+COxGwkFdp9l7psn0xrc1Hv/
SLjFakcGM9+9N+0eiuvq4Y6j2x63cVsHHVU8AHObqlv4DaWMBMbjaaOBR67iSoQrjwZCTAYMQOAj
h4elugL8+LCn9onSqZOl5J6SeoNMvX+Ji5SzEGi/erclxit0iWJOVA/ZAmN+AfmEuqQaQwcUCCwf
pKfJBGBPHDB8Hop1LAlISM4mCyVE3Q387hBffCPInYvfu0MMxWtkKlRAnK7gI6O8eHEmLppIjEXF
oo60R9VI7qzyDTgRwcWXLIQutrBtV6M4d6ngaAt+rbGQKVsr0JHIOEL1jrJEc26eGlT+Oayc11xQ
SF8+6MdTQlKdmDNpDEQ/qZcZyEhkE3hcQGKzZHeyohqqg8q3rXm0djimnNvYGy3gSi106+ErZglW
2piXCLBpFvxG8+G3puAOUN6ZzO308wrEHaYeVRxkRFRxZ5qtGndebVHg2ZFI3yIybN9XJRWdzr6e
gDcOJHdqv2I5HkcXMjAdXf5hVSsma3dMIqO1BvNtKzY4MvQuOjAM5ET8m0v+bI3gAeipev3adig4
4K8+D+gPg9BATOQgWI2G8zw83atzdYZ/SqQ6DZDwsXuLL0kZn3fypkp01htU/cru4+EjJkiWBClx
qJnMkdHY4wd/+w1+Q6QSp/Ad8kjeovO05nIjrOsSmqseUkfGGrtj8HBQIF0kH0nz3FwdaNjYGi31
AIiTyItBwW7J2orA65mxYDgwOmMtQXDGnAYnTA4rp+UfBJ9Jyq4IxaJjjqIRU2RvAcSqVvWaVgnq
eWs+idWOSX2w3C26SBLJLJHuvSZkq6OLn/s3O/cpmmifwys/0nKIHu5SFlykOAfaDGWBSDAD8ROK
OJhrDH6qhiMeM0OAwESMcV5Tbe5qEc9CBtHXLIMq3SA2wDY0zpQwOeJGAdEdgRyy756+fMGVbBgW
g6fZaMd4FGtEZ5qck9WAhhBfnWWRqLVgNgPifm5HSNoEQs8TSFRQRGQD1vln5pYh5REgV+WxsdSj
0eqSQsQazCk61Xd/tOr/afgMH6giwb6aLCurslS7WOYoL6zuP5MDgipe6xL2r0HV2290UCf4uQj0
+pU/cWUWS1FmRFmPGVUGNawR8zkqyYCKFlmGdNhNUzWsbeygObMESbXK0eZTR7KxJ1AIzR0xnu5g
CN4bSKtFXFLYYGyeXbo4sspXXAMcabMwO3uUnNeN97Kvbr+ggkBcewx0oEcnFyVfcpLw4Rca5JAi
0PDNjHDqj6iufnEoLekYi9O8INqjxaNjvYWFP3ZksJ39Akyk3bqIlZPKIhGJMGD0CERXQhAlHCXl
mpJ18bDNkUOkTDtBJnapICydgsp+epnfbCmI6yHdRs9FnR4Sfu9W6H+/iLl71Dq6kimSt8TzTd0m
mkIKsfPG1h2m9cC4Y+607ouXW6ZTksuaeYNqhFNij5k49OUpvqbN5pqq5shtU3lzTxQcu7D0Df9l
w2KnXBraf65sKzO+CCRr1A2WNwEztScgJ6aefJAxXC/R2aXsyJIpgswMy2jUrscHIU98Akypk06i
mlR8XVObekVqoGCiuQFmFZEz8JMLHPy4R1Ins3hyxIV57Cf4g9p8sqALOc28cB6Lc6hRHQODHACy
Ro99CLOcs6LS7zxdaQWDxh1A+102RjRa9j6qcrbhPcDBElIIkF9fnImaQYwCYU+SN2ZppVshpEyO
KqTCg935AiJyY7UYEE0XefeaAXRfoB5qMmU6RfLwteU0oOzwOLhsNPe+GS2f/NZMFCB0LVJPcPNg
58nCYS/XgGwjynEgaweQbc11kUQKJ86JMjgI1KDM4Z7WIwT/RyF2cWjs7jxstFGsHji9D+dxNl5M
zJElmXBJhArgeCFREP3uTux2NfpXMoeLooIWlV+CEekiKo6Gr3qGcBFv797VaZ3scwBRFU/mzUKd
S/HEV46VpyVyIu3yQ+YXh8b+rZpIPF/UNJRxXxPGN7IEvSXQJGdviq57RUEPZgFbAUnI5Eoai+mW
ZDbABg3FmtIlpwve7eULvh1RJ2IzMlMJqwXO/HldBq9tGRix5Azu6fhyv4Evg00TWe0pGEMSV8zX
FI6GWwyrhOeQ9sF1OSYhK4SirnYb3Fedl6/0sKF8ZeaMwnPAN4j1BIxkOHEVFzGmRWVSJ9m8gzN/
+LkdTsyL1/LyTa2o0u+/teCsfNx83W2d3LvFhtk7EiXUkGp0RtbFnvB8UVCl01zjt5mZ47DaFttx
mB8gYHlaAAkphC3LAn5Zy/EQS+HIa72pk7s3wLleGRlm7WTRKb5vcLyoLqejkg1lwr+myvc0yENj
1X6ij0q/UVePT2kFMzARqmypnABsFq+AfmPgHnGqLlstxL8m9s1K0xzuh0lsOEiA2GeLOlk/WsKj
IrR2DRqeJf5zdVDj07rYio3NtjlQFHN7hWdCN9vmK2NHCJJhByezDeDzMTtOI9Uigo7cOTMEFWTQ
K5mLm2NF9bNVvrmTycRiik7Lznt6KrjdCTUs1eiaFmEV3tI6pbqTh1hgH+tfV9QJ3/4jVj1l263r
lWFj9ntvJozoEfe0du5JvmH3qYo9oHjvrZGwmq31WChbGeHjkK9HO6bLYn1f93YX1BHFFJNhfw9J
hCRUhzuB/Y5PO3lfpyiUbZrwEp5iMpP6Uo2G5ftY2foMoG+SHZkxeVbG6r6BxBVj+jBmi0ReIGhi
G6EUTo/TVI6n6Yh6OA8dmdD+AxnaFax4sMWrLKkUUWl3ilo3gin14fJT/GCZVT9T5iQUFgEl8G5N
Sb5i3W/7bbU+RffgGsEQRjUFscH5I5J8QZOZmOifmW2s+GJQVtzAxX6kF7sJURieP8POqty30zso
5Nqqthg2j7SMX5siobBYMqWC9vk4couEEvLLq0PJ1e2TlAWE83kXIH1sP9dvu1pPd/nyFJ1XQraF
8h1LgAGrZo2Jufy9pfUdahaSAF2getdIWJ73n2aN8CHqBW/vbZcoqk9s4nOB5EnejW+Su5UleT1N
9djqu2JthEb4L0uyJF+fo3ZLQ/30HrbIrj2Iv1r88OrtOB7HVIT3+pL2bF01mEbUp4rKjRaNo/FK
CvX0FckxaXYOuQRFkBN5Jlw9TafHy0/+k6EJfl/n6yw5rc7RSJtxYn5Gx/FO3qmJxukvge4oggKK
nb2YwrPXnUtQY2ULG1QJH64Wa+x0XnE/NvrmWARSKEapMNo1bkXnV3Efm+n33clTeP+QFAm0ys7I
vPhahOMQXigtYiwr/+LLVPrJA2300dpZAonDafEzMMwsCAZIJhBrhZ2YCZMUoXrD6bZ5REHYUAih
lKTuS0d2a8rAC73ewUXfBKKEWdlnLHBIAfPclea6+/CHf3eyq7Hu0uWYk2pzzPROOYvFhEVrvCjN
yqVTbfPl22u3oD1QezfC2hsiOZJCOOhrYBGbHoyXKTAhqqVayNbz/JCheAWVC0f/JH9cXDJ6xoFB
aI83BLsp/XBjWVE+SDqwYpOeF1MwNQl9agm4lD6mCEDpVqzNMKWDp3eyasRgCOUzO0AliTpXh8Pm
tvOHf077+XOhz0qMYnD3rMf5Cs8JJ85wConlhAUlvEhIizY0ELIt3tuEiApRk9zqL2WAAkHbUYiv
gYdJeJEVwkG4xW4WSHZjuj7mNBuLl1NS/nEa3Px+rpp9+oifCJUn443iN4niDwt51lIyEw0gEOAS
GvgYDsyUHSVmZOts9UBt6iVxbLAWYg06BVl6sgy/j1EItV7LjAejRCVzm76UKXtxSp+LqTty4SK5
ujUBkIGIoFnGvfKRJ5QeiQBDhPfNOe426mfrVyGVW5PXvkpqyKdN2LOIENZK70AKnEn28QxZXDAb
FMFTtQm/xYbN0wdQweOeCffowpp+ZglqwiaBfvdO27iOH+mwuUEQwxyjc8TjvWpPvFfQuM9Q9Sfe
c0mB9kgOqsUzqU1qdi4KG2axO2zquNwVNiV9jo9U8VHH2z/wmNr0vHuGnMXkftzHUd6/EDqEc+cp
CKM/0gczVmcpfu5VSU9XVG1qDrqoJPpT95aOuGodZ94jphLSbOSeKYDS8l2nbn0sFpRQsrFJwkvS
+8xlfhtlnhwUfFfOtoCE5Y0c3WnhSUsevtJsYHC8Tc3NvglA+vrPK+SHb1/HVTJy0VR1r3GdSmQI
aNwq0f7VafapEJtkrnzPOxHlw31CeQz6iUV4tUdJh/4U9HClgMMQoi88iK8L6r7jG/MsnCke70Ah
IZVIbL9u1yUumGCKFBE8zBzXmLUseUO/5sE4iolSC4bjM8xo8AsNrXj34BypXrVEzNxGJFtzSUyE
wrqceL2j+vfw7Re0W867Dr9GwrORbGV7jSTvSetQFdR7IIATFUv10AXDunKH4Any5KdGv6tcyltq
J2JFy6CEkPJHkOhregJNIfxh4RsT8sByHiWNPQ4vh8IrvBIz5n8knddS41wWhZ9IVUpH4daWHGRs
sAETblSERjkfxaefT/9cTE3PdANGOmHvtVegFyabBjrBaQmyF9ygXnpKmfjSgZ8+9UesiOv4RdHO
Yaj5JpYiGntsIZVFKP6YMLdxIDCf1Mb2Y3M4doXl1bjeFU6JGFGnFrkQXOfHy+iVSuyLGbAVTxWH
m19ZOQ0RDBz1FkMd3gwYMsdZ4Ql82g0OH9MogyGCOoXPkrOXzZuMpl28/Ev7fMdPtGV9nKSCFhaP
ShihiqCWEQVzI9qfDMTXzrB7c+k1mA8PsBMkfIVBGrsRKaZpPPyHLG+MVb+i229hTJQbVJg4xGMp
/BrU5MMxvmsXR3aeK2HIbg7xYICxg6FtFh5lhrtW/Jh3eNQYM+5HxVunnO0pPMSRuWskeDcT/nio
T/OI2jp9t9OXXMXJqvTRG0dTS13/Obm4H2l+wVrkRyfR7FnDeLT+SyHqe19VH0bVW1ZHRyh+d9sh
SvWpnIHMSZUkz3zbA8ebzxkvwU7JVuTxYSl5wUWowoFnvlWoJmzIkJeKhvmQnq2VMIelhIEh444a
OSYbKTzbLk/m4KifOEkh3eXQWnakgmWhs2F6CTq+BsP/cM3ixXPHXU5wdOsQ7oh6J53Eh5RXPxvY
bt47Z9Mx9HuJwVNItTR8/HdQP/03I26cnT3RjWC64uMN5LQngw+d7SrMlOiB030udi3q4IrYTwZA
Oibb9JvTXnF2fXohSxZQR683PzMBDtBl7wM2vcIvQuQln3F61sFiV/2xZ2NfHu2aHRkipC53B3gw
IQ6wtOalx5QbHN2LcIfCKOe5hi3yZF0srAOTbR1idseL3yS/EaLNj+pDvvIwcXDFdNsZmDeT+nF2
wi/5JTGfaaFs7ApccAiHxArAa//kveBCxzEHKv5CzC88I2hd0Na29a/zZbyxCUNmvzhFggzJoPAS
/gjeohJJWc4osqKgJo1r+aBBC3dkhRL33UGHeUICaGV3PDUzpusMthlKR9j5IIvdy5vGqAavL8Zg
E3ObE2N5hqOGxwQdljn5m4NzjfbhKs1KgXlxXmSojkMaevjpF+tLPfkdGWjDeqsPmn1O3U8Y+BH1
8w/x59iKnnGWd48sLxWqUdv+KmK3qJAmHkfDd8jyUDxJYiCie207RL8KIffJhRel4CvF+Dfunssv
JX9mvhbOu4apdUCs2XrJgrPBZbu7/7pn3s8T6Ncuf8LfEGe1Q3R0xG3Ek0YhbUp1XvGpd7bMjIQe
OFj+48I2ME/2NNxQTi5Saiy/slOqw7g5x0hOBvEUD2eb8xmXCzgC2xHPszhQ6p1G6qoGzGtvoSLV
DAnVPX79Bg0aqz6695+1tWeDyFM/rqSNfYx61dm1bxLxlxXkoYd/bZR5NdLH8oz7Xni0k4M1Xiz8
VOPDgCrkNacTlKcRVY94R3GMzeyp/dYu2atJSOq8/w/IGUhe678gwjCvBZXp3lNv8iAMoEZosLFQ
7in5ywrZwaRHwY9GFgqmz3lKwvHGLCG7bPL2UQDaFuW2I7wDoWCLqcaro/9TXlWE1y/1VcXdJvPa
AGjUAJotuKDozonsNFGIg3HSvq+mk+foaXxEWz/vi+f+eaYjy7+aPQmB9U65mS/jO/rWFIYMyXEx
ErJqbyIpbA5LhsLyhwlfi1IEjlGFxztD/hmJCjELwcgbO0DFAk88jrE3dkfr0ShOyfC2GOfwucE8
gGfjsJK2OV5PVxzHVTzxPOBITHIYD2BF3WFJxrMhjIjX/G4jCWRyVT8q/EATUT2PxLU3DIyZWQrX
s0uPBtLUYJWyUKivEpB89wiFAJqHyyNxnxds+I4hTim4GFjnjMN7mSAr4nOGewnsBZ5WTNA0PKzo
ADdi1M9cJF2J1ghaM2xeNjfbpM/5Bv8feVsNnim/dutw0CHxlkq0SeqMQ27y+nzG1PY1W31vX7SG
apcBb5z4LSJIeREd0oAe/R/RvU12SENu2eUWrk7k/hj+dCHyRvLmGfzSimVMam65A6DNt+DfdBb3
nBu40LfgTaifU43aJ2cer39FHG9GOnwa45b6YjzzL8d6O8Fv0TZ//Xf4Bb3bfiZGLT5qT/FqMboe
u+6x3pLH+Wn+2MEMVg+gtm+YSDNbvupETwA1tjuMzyJoJS/IudazgWmpDZcaTBaCFuaX+wSSyHlm
gv9qfOEHwe/xR2V5R/1x4fqQzwxhs0+dCPWTu6/34kOewUzwM+yBFYhm+Ok4M0ufxaZxZrM9VU+E
fvISVh/jY8FbvUytn/+b/pX/sAXj3Wd7RPxFf0SnPRyWvfwL7W+MceZndXkYcYpFaoRvRzl91Hj0
jhsVT0RrWzsPHf4fg5+IM7/+Yvt5/0H014SnBVewim33NiufRpwOAviQBNSftBeNs0Z4EpI/fuP/
WaCvpivlv8jCYHozgL5oQUotCi+QtBvcnFV85xhLX/HVIaYtC6yXsjtEOLW9h+SIYDqN7PoaPU8j
nhey36ihn6KE/ykhqxvcv+4j5mKQLOvl4hJgyiTEeGPavXwzXPaa02wcDAgkj1yZC3TI6q+CK/yl
saM5Ub+c6oOCy/iETM1tA5mHw3ykkvGwoIWuhLsbi3B5NdFMEJxXPHV07eKp/mn+wMr1+lea/5Qf
rpCsXH3r1vAN6jCqVOsP+OzaGJtl5tEjO4o9fNcUOvLYObAl6+I1Z681C/b0EdbmKlzx6U8fVLzv
MUfIA1VoR4ojswsvNrdnCE3JTBFIGHSxnRa0xnJypurkitw30/psO/tZXJXOveRQV0Ob4wlvdCWh
2SJBoNBr3kAHC2rGkvgap7eW4rtbPuIE/77pXrAlJFmwIuL6W8YYkjH0W1t9yCmnFHxYNJDogeff
Mscwi63B6ovbfJsmlD3o+K1BhR7svK21ni0QlctPKV/5+AV0D52IMPwmCqAkMz4ZzX3AIk7J7ird
MJyWxl+olGffVZNdKI4U99qxymCJOtRF+T5xubfnbW98hcS5tI7weqyyQ0S53dUsVl/reSXMOfpn
UeNDGr0W6U+eviv1vRotX4MlOhF7Ybya8DgcjrBU9YzhopFNa0EImDEf++CBSeXcIlnL32rlcSyf
U+sWpeVOGQKp5Ls6pwvuYH6NJ8GwvVC5lcvanwEyppEBGlZylbwV7bgLSzqs6d14z7MH4hiWbp+O
TyVgFrk1Dl5o00/OKSYxSuTdLyLeVyUDCfGtU+OI+GOIXdLMGnxycGTMml2URAg6ou6vMFVfQLHt
OJgzro1IQJrDJISmGV2mCxEenhRLOMvf0nBXGOphoQSr3V1X0TZCuY0JflMvOjuslVeDC67kBv0I
JVA8poVzlB/ESrGD61BV9wXWU4oBSIJYo53aXdNDHSfvWEUyU1kujsu2NxaE5+C1IFyGGvXzkrlB
3fOJwCSyjwUjkcH4SscycNP//r4YjzjEr8tvsFpY4fp/33xY0xwAqrV/a6hmtJ8zqiETx2Rl7xi0
RWIMam75mA0yIYqsg7A4taZnGo+CUEBCXnS0diXna1S+trbYhIJ0Rnp/R1CfwX8rWBohElLDz6vb
2JPdg1adB4KrhoSpK7VPg6tsaoiBsAiLlhzjeDlyjsjCJqd0t0zlds4wyo3zQ0KT1cG4nmKocQs+
CO6tsmxCK/mfun7WWjdYKOHqYTxFQIvLtYM1RNSHxgcZFOgJPMR1x496MPZMDnRmMh2zSxNlBC5I
IfyGrcPiGCKMBuq/GEfJsM4/lsw6yhkjJk4FPhgPt5r9ng3XBAo8z2RhaBs9xCPOHpL4oO6kcw1V
XNNO+t5kbzWty9rGqQVyjAZxNjzJXsfgG7PicdjI5kGTeEZwUZUUbwU62rL0c2o5o6cx4SyWC0NA
Mi0GdFrG3eEXoI/TV0Ymn7XT7/Xybclzt0Au+W7KOMjEXrjYV2jRThrzxeRw+++y7eV5RoQqQ+HP
ITMedd/O1ygBTdXnIGdRdX2/dVYZRmljST9QZzTyu6+/nUw7jqSsbCzZP46VxA6agNIp+jHMiE6L
fkKDNuMgzs0znF0tzKVK0mfbR0kFVGX/BuPPweLepmTQ0J8yiOwOEtZrGV6FJb1ev+bdQYMmW6HJ
EJFnhIheTjggNlFK04gKiNXnts6rVAKnZtpX/fAKW4yEKvNtsZRNsVqTJpiFfHa0MhNrYCVRtVz1
ufmXDRyEuMjBmOOLMA3L8RIccxxwlGYjtA32/nFheGzxUFmu+TxtWy7o2tFgbeEPhxWghdtvhkvM
CugzRUzdo7KGncKYXGo62tVFPyjb5JCyHdJWxyQXfE7hPM91Fq16ctxHtW9Y5N8NvWIY0c9Tq4nC
8qdUvio6d08DqaGW51TLvLQHZJ+mhzCusaZU8RKdiierUvYRFtMOCvZpwYOyp/8XZkr8T7jv9OwQ
mmmQ4fqUmpVnOJ+avVo6xNtw3coUe1aOn29rH4cy3jrVl6CeGIV6zKryUOQXbcA/qXic4n1iMcbi
zImpfNOShLL4r7VsuJ+nWneexfhTUNA5ybnL8MfCoMmBnJjAlexnPFEjb+4TP6agazF3tweUQmpO
3SJPS0JucAi3u9W2zUgammj9nhXg8uVhpR8a+6AwuWanGMrTCMHNwqqbjxFN54X0JxM6MQtztx5W
Nb+krcM8rLlTifeDejwUoWdgJZKET7y6V5m4RClKsesKm/ZrJznCbTndl0bFxoySASiqCSmhsYkZ
9MccR6w+/JnVytMwFBdEeaamulsw4kadBLmCCkXHOoGzofxsq8xTZ5d3+edO0BEa/hFbG3NJGLkj
FpRgJHXuJemXm8HN7y+meJCA69MfaySqbbq3cw0456wOt7Y3LSgRyGvUshmG63lpe7+Craze65wz
17gI9x5i7jDz661U27yjCwhMM8Ryb928ArRJIol3ID09D71xoLpeF6Gx4NkS1tBG82PcfYcKm4Kf
O93LAlQdXoJaqkdZ4vTFKbUYX679qX5F47cKhMFloBs3ncc6EWVHDdP+NrRwndrsawS+ABjRjEUu
6QrN7zi2z9Fob6q+Pi25y1U+HdT2cXbnqwbKCVBWpKe5DxyYbm7yZtJsOKSPxBc7D3rr7PDoFOMs
YWCmNwfSvgMvMuJmNEEM/kHCVArNO8Idpdpt/lJX27ssZ2tE3ZSAcFQqZjH9jyyB86vu6P6otvtt
zYVvFyqm3BCSVTzejacZk6MRpv7AJAnCuitwUdbYSWIbrfeIOC/RJROAOJGBYBgZo45G3nqPNc1T
2jNyEJ65NV0IXXYXCvPmbsBwNaGXVCO2+QaR6nuuXxUO6Qybp/rqukehBUZIZEp+x1wxYm5hYYKo
UNNus+q2cBFkI15FZrXnw0Tc+nxTwBoeluq+TtVPziE8LN8l9GibTzwa9wrSsJRriZk6VK5YD2Op
rIbv2cSZkL5zNeeYbGVx4IqboXNV6w8CMUeEtCeFFEzdrARTd01hLjvlRPlDsUgCbZcugdIEUZjt
DAqDpic5mv3Xs1zGg578TTEGCMbNbOpDAfxao43nw3f5r546T9wapgTRMMxLKLAuyDBdyL8BJgGw
QDP5gI4KOoo9MioyRCoDrV2Pi9XUYf0vnE1C09ye8/pnqLVrYYWHDIPzLD/pvF/BJhqpyHo4AkNX
+CXTnIZyCx7xqJIpouFZRsE1zbRP2UXRjE08I5eQt/XuzfNAi3EdVc892Fj2g+O1AbZqzR/CQtpi
fWoQxPjngmESdb3awK5Y3hXCwaLECtb6GxJnfWz6W7J8WbazrZRbjoFczq3mcImB+vJbdWVguRfV
RZbCiV0mt0bj1HDO+RwIZ/B75+pEnxnLsE2CtUByQKayqj2oVRCNvwnefe+xK8C4w59Je9ar395f
qk+BIawdc8Xz3i2TMYQ7HjMd/h4hfqw1ymFWUFETZJzvJyeDK/KlaMq7SuPY5d8d95ObHIrqluO1
HIv5GI4HSxO+vgRAzxVygfVCK4rvvoi3oiD3o/ZqO31cSECTCVw4dUfc0FxiZ6DEpwKidtN0Tw59
DJdyTf1UmO0+N5/LAd4Z7EgcySdfLsPecSBQYAg22meNEjcjasrEkFJJrb+OX3yilAsR4jszN+O6
pxSaL7wLSCcaNQegk8ZmKXwpBCo+m87zaTHMHd4PAwaqZkBfppIlKyr49Z31WEg4SBxBRYzOoIoo
ICNqtW5tLwh5Ul5JwGMrRnDVRXsL46/qGJXhdo6/RgQq0kA7J299kx8dSd5EXlO74QwfU8+nb2uN
OOnBWqTNhADo0T0CaA4b2PBR7UtMzNzokUdUh/u1tl3vZxvL9a7hNgJpDxG5LO60TXIIdDRtJfdt
28GmtCFvcOHH3KBUFeFDgpFkrB8GGW9rDRKc2lNGL7dZNX5b6R6b5SKoOpQBy88yCUSKzTLpzsJ8
d8inu0fsyTXNGUQiBLEy7qqGuo9TQ0btbkm+nY7Iwgi9LXtEVZGt2IBbkiwJ4841o4RrD/AR6fQQ
eruR2ZswyZLm4hgLTH7QLpTIzSQyUgZW4m/CYjWlwQrlwR3hTDmQ8JAvaSXxRZa2afMnrrve/seR
nCdveUfkaO43RbpjxApYy5VogTk2pwghVaU9q+E5TYPRITYG51TitpIbS9NBR5R/2e4l4hzSoXKw
5Hqr9ddDwnidMfZJGNswQm0QXlikIn+HAtbSS6w9dspLxxi4jZF6jMB67SHOcbTvdosIdzN2vesz
4kVqXXq0ccDrOYeqvtgPnC/bDrukKbtYKX6VnDF2eHQUpqnsy5C2vsGdUUwX1UbtOP5ELQEASN9D
NzDInFCjQ+lgT2j/OGnu0R3rhtga3HF91a0VQJNUj/TYk8voQmTHFTGjYV4/dlqdIrnv4BqNzL+0
ZjvazUNnfFEDDwryrlvEhK19KzJl53BthgK1NCf5HBjuzeiZd03vNE6StcXIJ3VaD/GRH3HErTfs
EjLiMHCKJxlgOlcJ5hnadV3WUvlYX4ENrbN+ttw7jsZaz6xYC6jtPBPsCrRg3QYj92dBczOpmKhW
7bRR6ve1cFrr88Q+9wKDU+b64szn7Qdr3S+9U3HJrusElVB2b/W7skCcrf6ofESXew5bmSMya6gD
leYwjlA8a5xn0nc3vuqTuePxFaXjF/IvQtygtwGIC00qrDGqZQcInO9qqKm3MHgzqB4bEEnWJK9O
q+etUeDuUqobCwVkAglX1VeIYmYjDrjdUoVuHBxDM9yIxL9OvzFZofA3EgyS54+5RWRW3tsSdhq9
VTH/S/hmVpB2+6mhtHBvrQo/hS8YyNmLtWBtIXsbpLH7V7a4q1LG64FFsT3a/3joXYEheUmdz3Ew
F8ESgQ+Ov7X7wXVjgKp2aEpGm3Nw2GlVeKhULn7tuRmgMg8/aYYfIUwuSpCZBiKjBl7cpyX/Z/IQ
edmjCuBXTV4GGcRieLj0DJ26Vw58EzVdXIAA0v1M+io0L7yBNA/ltm7s3CbFxSLsaAr0yjoV6fQM
NrwLpXuiWPQKawkcpcAyENRv9dei7tav6+PIs3+ulj/qBd6+DokT6bMVNZ5ChI3ID5Pt64WyA48t
ylNYXhImePmZZE3GkZmnEFUVuulxMgkGwOQ6BK9c2+LRepF4gBcV2xU+4H+jT+CLnPD6SJLyjT4M
BaDSH3UAeKoozQhUMB5tbt+FhVYlfKtzyg6cGsJY84zfEHyj1s7j8JyP5SFOIS7WORA+SbnauXJh
h43LgMEcQ66YefXEmXKhv3Rd7Ev1aKtnL2tnbwD4udF1hTNYiyyi+SSrhTSFL9Q/ANeoiVMEqSTA
cPqDNpTuVfBg2XTTd9xfZ6XZukByiXgihFxyxMQqGgI8b1iS2ZCdLWXvVpcIK/O1ruEvRhsBfvxj
hphX4Jsd1xRJLXMrEnT0dm9Lcy+lthMMrmfRQ2sOPwcFW/OGYeH4ZRIoW2q4FgsuP0F7nMPDJe5a
9hyj/LdhoRwemblos8/ZPqInrqIPXXtNdCbZnEQt6CKZrO62A3mm8NR43faftFXSepmw6ub7rON8
ybte99RCY7AeXBm6pzC9hpDXc5P9XysMHjZmxpxuuQoe1wp2sOUj5yNy6MfTh2g5cau61JwDjIWl
YtxXXWTt/kbqLeLaDa3A4RtrMOJb49o2q0oLnERMXMgwWviUmoGtvKu8dYyQlAapaXUrGVVylbXW
GVG0pmHly5CmmA/xbDK2Xk/y35lPamIurrw60HiUOzPvxJyxDICUnO+7Ise4czmkTnweZrf0W6f7
KFouP3pael6DtNK1wdSQG7O9DFceeiX2gAnrtRtW/UFD577cXPBpBVYL6dDmBSimByaSMGJKXOLq
czPS+uPoUgEpFfeELTsV8V6b6XeWfwvGx81YMirkZbOThy7fi+jXokhgMRd9vr+l3ch9s59ZwU3S
eGU/7rToRdUuhXutRO2PzGpD26HHgDU2aTc7O2rGwUA8bOCOIHMU1U3yklBHtBXEJ8bSKiq4quh3
cSNPzsysAbdwxdEDlda4N29mZj/Vy96m4eodDBkr2jkGs8mMkSX9b/Hb1QnpjPgMSAhyCrxykR8j
sGon+/8xmnzxm9FgsL8gWNeeAcmj1pzrpDDUY6hVSgRXmuKbGJCrc8jty8SVaPJd7kI1Bu0xbf0h
SgB1VcIEEQhm+ufAFTlW/griUdrpfJVWnjiWehp2CZ3JfXXLeVNHzGDU70zZ98rkc3zT1jjVpWz6
Q6XpHlnbYPCVxJyTpZUPmDuyLKy/tW5ulLeopENwDp127pT8JKc+CJ3h2W2SoK4ZIlXxnshNFllu
ET6tcS6zAWxMnrg7cy7MpMRcFxQkB3kjngfOiVbgKhG+VsizB3AOVurDqOHeDO8wvrT4wiQGwhXz
SqDuNq8uBk10MaJpzG7KgGX53D26NRgbZ/nc6299Cr+A7KiloTxhGTnmHyO3nBfYJF9xCeSZYnic
47/xlXJlKtyEpvsWcgsqtdyZ8hfCRtdVR9nu1elak4NgrhazueNpIV/dGIGkL9N5wgWTmMm8rFXT
up25steTOwJoMqc/mxGgiU24oe6TBkQzAdOYqlfVMnwzBvLKeCjRhWJhzBgrEQTe9Z+F8sNsxNPL
UwnCKM1b1zCsBPEYlLOiwV9Sh7eWBbeJjGclZsWyxzqzxswawXSl8SyYXyai2mWLMpKV9uBKa8et
MbPTWoNsQ6eHDa9UtzSxfkiwrIlIcFxSaW1OkDbxBvfB6TEfGQfEaPzc9WBsl+otjurAdlBNYXOQ
IQPtiAnPU7+ZYZjhthWq8zYtLS8f7EvWcxDMiFq5kHmh95QO0V5zO9Acy2HYtd0Lz761uWj9tXft
5uvSPZurWz/7WoM2VEXQfZQd1IBevlc53pooBJQHZhoOIXPaSyWCAZNAF38h6Nr1va8vVYWWkrcQ
pvrZ5hxoiEtYbmOBeRq1YfwFTMPbNNlfKz6nZ6j+R3zGebVRTihqzP2KvdDyLfAPy7CY1zWPvVGk
PQc+9iOuDVoAyT5CcDrb3zNe7Go+POV4MihhhwnEQkyhy2wEMcQfY4uKiWKYEPvOiNTygS4SSiBB
i90/lQUrynwRufIjav1gu+rKq4qL9LdEGt4O42ZY62FLeS2ZOIcdlg7zR9FUpyS9qFXjq7zcmG3Q
ZHcXvLQasbjhlF6gkFkxUQu4NutfLPd6CNabc8TZnCfva+vcAYAd4kpnyG2m/E7xiwTBVsdtgcCk
or+lIA3da4jVjqygMpacsqeJ4QenUNV92yjiIYTouDHRRa8VHSVnapgkMnHY4vtGyGfcbInKMatn
XHJoVeMbRVzKgUc5pWNMPXTbSexLK+CYHqFTpbCiVAb6BqD0oEEq5BGnJjb+doPdPUtoTh5cUEV7
Zv6eQUE0nrWo8sLR3JloKurCPnNLbQ0G+nZ5buk2leLKGEc6CuSR1o+m7aQ43tISAoRd0DK1j1r2
rqdQSmiy2yi50oFJWqu5YEobU8mplFVl8gJvwSpudh4f1xYWIGUc1R3srqWDKZQ/dRaZEJgBdcMD
QGnhmNtIJaUG1STzl/26/jQmZU4e4eOjPQkoh43mjZlzrXU8EqoJkxDxl4BZgiQq+is4KNghacj9
NaSJKKNPC8hYBdRqU+TTDVlt1XaOrhyqHclza7W0YM3clfNhcBEyg2VrXHp8Pqdh++hCwffkrZVP
udD2cQRfP4JxAnvHIDZeLaHhXbKORso8ibbFuY/CW0KfSHwlfMpdM+AG9kvb3tpMepLeOqyvYl2M
WGS0EekBTfm41ll67F4WCyXAywpV0ecz+YEQhOlEu0nM64qOsvIC12EeNefVsXfK//CgXN+v5T+1
f+pe5p/kWJJO13Juzcu7Nq+Iht9HOJoZeJsxOUlMjj97wJcC57PxfXKRB7nD1mJkTk9vpdVrq7er
hRjadhdJDxIHfr5FVIxJYkuIL8BBhl8Lt7y1rxqyRMBu9BDS/tzvOhOuYr2228/Rv/+GYfCuWpK9
SwUvXsS7/BGHKdf868bvtH3DUiOu/bVssefvFMRgmO5whDI5A5uTM8rBpiyrKo2APUACT2AoJXuE
4eANme4Sh2B+RtwldIKcxtssD3jnPc5wUhgbY7xrzfBrNwksBLxvVoCEQW/eH8miT8W+UWEAKRjP
oOSJmEFTuS0jXt2d+B4tDIPHZ2WN0Y08k5C+CpVI/CfJzigy1CJw9NZpcfMnh7/RFv+oyCcdGVz0
6Qhaa/iiqvuQym5nZr+AXxnzvbbPggEQo63hSpXD+6RgsmOCK+IItDCWnHDFMM4tLX8/GIfJhORY
o5+U/a5Ih/OKXAJVRLzoigPlwVVwVWaQ7KYPrhnvC8IE+OHryopcZreCeK/+JXMZj2T6NoXWqeSC
ISn+U1wdjSTvMCOx/saSZ+QhmCHm2tWess3ezKFUEvrTh9OGeaN3cxQ68PFv/f9SaqhYeTV6wjdt
hHCTtVpd0UoImJTv69Zem9N6ufUOqqIeO0l3PEddfJZjh/MDdUEc6/s20y6tkCm8kegT1upW2Mmt
dOyjxOk3ZlAEezGcWg+Kwc74j7ry10lqjZWjEv6OhfUKHL1tuvLgAPY0mnNa3ENPZ1l8JU62zcQH
F/p56P2heKdv3eejdWwoa3LpHpaCAefaS29G92/U4QU2cidixB0RPk+O4jOhtBKsnrvvjMpKhPjv
NG9Ox3Sytn3VEnAZoBCZksSV3F+Sj0GjrK3JHW6Qh1A0mJBxQHkenV7dlRRtCQZFCqJmnlwv7xkE
VtBw04Db2kDzdPcpiFCdw1ET1rcNfSkynXNI/vRkbcuB3GOqvc42dyEKoki+ueSYktJoAsJV/0i2
MiErAKWERhtotnKxaMJXLomEfSQcccrSJ9NpuQDbjU6Y3ASFcm9y/qSHeuFpHy37SIMm0/5RUWdm
rui3Yn8QUHAgqY6U4DSlNZS4ER8IvIAq84+NuNE0XMEULN5ksg9hESzcenbZnShG0JZq7cGOw187
Fdcx+hJUltm4HNdZwtRAkOu5ntoM73x9OCmJDHpQd1WKY86x4CDC6l+s3N6p3XUG5tGrFBMwTmZ5
nYr+e4rfi8Rz2ms7RLu63eYtkltRPMHq5UUB0ncHxciZX01nXTV3yeJ6pkI6kHOL2NbJqJD1fbfH
13nsHnMVZa5e+RZ/Q2O95CzyrN+5xGTYcwBKGZIMW0Cu/U6JSVFeXd7TLJg+8Ygr3DVTnJckjJTa
9VrSrrgrhpGhGs2CI9IDAHaWhUGr8d3s7mE4D920dUN1X7soyokZn014BeQO9RIOQY8VWfzn4s32
rwvVtb1KYSlH2FdaM+YrdYQDjXwqeueQiOSlyiwObGtb3JUoxBJN85vQYk6WngpkdjlwhbCpw+bV
L65GL0a/pAxrMFZI1w1siGewQu2hNWnQ4KWSwa4ZdebVfd0eLLZvDOTCUNkEaWPkY4Jn5lCP44wy
guYdaEbV8YexAuYKI7Qzu8adW+D3WyKlH+NgokOKMGqULl7r4uIshOKccsj/afjUQ5EY053BCWp2
C2AaLggppKspNvwqVV/EQsgKt51LATYD+UA5UIbZi8hyXZN7cmbv7lUSLGHHERaIWiAiwwe4jPgd
Vmx4TJ2tyZ9tIAjkVsKbYuUFgoDfzQ+hrA4t9WfVPpuMuynAoVcong101ZCVQcvG/U/iJcRGRv8O
8Eosf/TprxevXdk+tDCv0pQscEqgpLuIgQOJCWZZkwcokMJXFotjEm9iJAJeJUAN/YL+qikHdwps
Xo0dhKD2DfPZ8rXUXb+HTW8t086FhTkC9a7/SVqBOR8MfkijKSMBKzt3bnnS8oQdIH35anXZkbq6
Mt3TRDegD+ZRsLE0Y1+aHxBcTJ5Zh+9ONf+rexMYY30OJf6kUGjbSXtqByacTkNeVHptXw2VWfYI
7zMTx6VoiXMktcnambn2sZDTJgR+KIxV4tXAaJMw8hJcJRKysFW9VcMX999azMJGH5LXDDYJTq2k
IpILqUGPjJxAMckws5yTWikPPRqEVqmg71zZVY5L5qeKWguKku5oOAu9r2wXDW262q/5uUr0p4qO
vG4GPABUDT1qzZCtjhnuge5xBMrysGDi1jskI9TyrdQpaAb72EE3bH4S94/uZB26UcZauXxM+pc8
fyvsT8kAmfIzipG/wccFZE1UvtD1hkh/zzIe9FjsjpVK8h5u27AQbPifGS0LldOmFObFBNoeDg25
J6ZziYEUuNQK6rqVpJEb8MphdiS56TnjwbZt6Kqo70W7Ff4qs5rV/cKUq21wI16bTQZ6fdsf+ZKV
1jXztsr+ZOhP2Yx1QXs3lYIsUojr3VoO9tKbKqBUA/aiEPJSq3AbS/A3Y2Q8QWUlvHjSvnQ1exEd
eyghM9j9UMhminpiv0e6Ultl1OPGGENN93kA0q/BFd1AUXEvq/j1xDZ134w1Jdq5pgzUdeQF+Yo4
/Y+j89pt3Qqi6BcRYC+vEot6tSzbL4TtK7P3zq/PYoAguEF8bUs6nDOzZxcz24pA+L1EuLw02F1R
e/k82hDBo6Q/jkDYrSp5kFvGPLrEQYjzTKfBWb4NZURNQqRgKc6cN/p6QKQ5Il6rv3We3VzUv1mp
wFbmqbEUlBHZeFMhGg0biQa2yGS7l8vPrhy3oA3lpNKOVu/DhKMISII57SodSGluCQ6Lp73fTrhl
YraVOBaJT8pwwp5QLphP9btlXQVf3sfauVAHsi5rby4Rm4R/sZHspvI2gYdZ9L8CPKOIcRgjJYBN
izjPQmsw/IQw1b+Vo8SNEH2ETCSmQTBinZxM5lqZwysGwl7E/U4Ftxh5WLKEXFO8Z83iJmagMr0C
B1/cVw0BNVAKt2agb0qO7drsPwCLabY7JouwGa91ovP4Nj2E5va9qXI4OfF0G/v80LaggAaLrsgC
kBaarfGzzLONdDHT56TDOvYnW2qvVagTr8xoxa2YzRU5RLHHknEj5cXNzHyX+hPOWBzkJW1MeG5K
hHIjfINBRlOcmy+F+dpkKc6d58Oi1iSWwjnc0KHdKQOntAB1HesR29sapoHW7iqA0ohRqtZYS7Cv
HP2dHEE9oG1r0/GjoIjP7B70EezOEtxRmhgqMn436lMFUCEQ49cgbBupEnN61Kvka0xGJ4SNpc7q
V4WcE106c3tNwNuYf2XomyojfviSiGQkX95l5h8SBhc2stQBIRIWiEmqCpXSmKxNND2rNL1DeLXI
/huvxSTuTB1mV0R6TzkL29YIn3oC2FsS/B0CsAyw5FX1JCbTPg9YM8bAmTOwbBwhPgbxvHa+eB4q
zOpS1u+4bIV69649AxPOliB6AosGnbKRULD00jZ1UKdSRBUpJ+KOov/KzW5TGqitsvJu4lUlbnuQ
wWg4z/gjMAz2SrkVWO90kzdgFxz0Hbz07MunPzGlD1NtkJ5iXx60+9QPYOkQa4LHAKOeXis/o0Rj
F8Kkt8y3mZhFrNDVTShFNxznsuivBHLnhs3qb9Yce7FpYlc1Lg2OkbJBPl05DatY0M+ShJHhjMur
+VKt92gSAEGJ9WiYn3wwI21doxPpSUw3ApixufiAxPeQI8nlEXTkYs9Osy01u+BHdUSOzhhRwdI3
ZSz91LWFCUo4ut0kfw4SvprUVU60rRUTfA0oPQB7UfInhALKEYXNTLfVYczQ5RssKgZ4S6pPlE0U
bZa5XpcpBPjEjmgixmsbJTS3s9MgKNApC5QHyNPc1wBkKu6uiTB9UzYrMz0A1KXJtUnHBxt6d2Z+
4drS8BPAp1ZkZ40ydOlw7FiHWMinUcPxmmHF5+1d7HQy5iYX4t5Qzk6QBX9xMa2biserwVxvnq4m
PabqB9swrPeBlb4Nmgq1tIDR2h0LWrKQ5misVFeOIzeqJmgGBvhruDPojaL4mGiZo86LybEIja/3
pkJHzBA6ypCfewMDjHBiZw9pFRbTtgl2XK/8Oyx3HdZE5S5lA1lDUWcKGjFUgUHGAoRntYcAthRv
Nkgpb1gfoMAsbkl/B0cawI0z7v1UQgiFtgQvqwrvR36wyo0Z8XNEstiyMNzBQKkg/NaljfvdAvks
4O7CiK+1G2K9kW5I4uboEqeelBsE1Z5mEjYzdCVwd7R2ZlZ4YuCTqaLRmwz7Fj2GJH9X0t7vY5rf
o9p/ceJX8fiElDxYaA/Mr5TIeWOebyKdY4i9qaUwj5ORlx7NEW4zllfFM2AJnTGqC2+Tfqp6bMKh
RefpaSRmxsL+Pjv+heoqyf5hS/xRFTNHRnEmCOnz1P1vPM31IoLfrTRroqslI6Xtb/2k78UcKL2E
7ZaKyb7JoHdYAUIef/L/0VyBW1PIAJn1WdnNc/WmIC7RT5KCsWH8XijoiTyV11NW1cWQW4fExhkG
XNzt4V0faiDo3vyHdegER6WISruCT1dpYIyCm3fMORbhdhZo13JTR4TLmkhUqp/lB7Kn90TFGc1p
L8aB1/k/vsWq5SIui3LcYOK/PKi8KKCQgxx0wr0XzgI7FWg95nAtSbCvx/ekyJzQZNvSw+WdyHOE
zRJOaJmLfNvXhEe1JWGNODQqRPBU1kUsjY0SK5smSL4D6GeTuBZC/FVZeIi830VYHRutcht8Nc0s
tXNpOKDMCQqSAqHrVD0YVFPbrA438/hQ6u+CdXCY/Fm+j0y0cpkk7Goh8e4SsAl2rq0skTK1Uxr4
e6TTRsyVcSFvIUwErAUMfBaTjEm3NiAbUxEKUgQlDCfSS1VoLih5woA30NXqXM8SK/IYifyQATQM
57anRU3WPiW/G+AdWnRc7YkDkvYavAQIZzPXZ9S8UmH2Kga4AA3lrCZnxVpp41PNWps3TZIkN82i
S271Xq1iHpqAsdBUSNHiBnxTYTRq2qevMfaEZ2h6UJ8OrYaGwuW7ztXDMi0c2XcNXzdBM8pwYUox
22jYa0IdiEpYgz8SiyD1YfTvHWWsbGEuoCsIedl2/iuj3gQ2lH0GZN4jqJnxsO/9x6xvw/EUU6JV
5SOB7Ctq8dngLe5FYcuRjeNTjTpGaM3VLAh2DskCSR3NygihVqTHzPAxUpELoEMdm21eTrsZVqs8
BYeSW1+GjC6wNu2LaSdiEixApMkJEFW5XCj8IdMYTLXFzz2PVPzHr2pOprhsz1DBwmvcXVPrCtKY
+SnRw1BFdrHwrEhk0kaw7v7cGcbOoKy2mvjQLQ2C0aNLYeSy56h0AzT9i/vEp/HkSnDFkixST7r2
Oqkb4SNlWqWCGZheSSXzDLTJKN5B3HJQv0RoV2Q05bxc0aCrR2mi82b0FgnGyOWEU0LEk+1Hd7M/
q+FdgVU8YnI7IlRL/ezWQhMqE20jmCwj8a9FFtAagGiuCmsW2S+EdDjEnQwnCe+v4ndc0HfiR02H
HcdC81Fh8DQ8BbCLFoECsoZOuUra3/KRpvGhxRW/tBN+STHK3eW0dxzeCSFM80pg/g4MwT7NUGq2
m4DRvMhNAPETO43WfDbYWslvMZ+1VoXbBQIPKLIS7tC17y5tUhoRbcmMv+gccO7ON1ZMgCMfSn2u
mWfk/5VIoiWeOwhrAtyZ8unLdwnismbxbMGC7LJ3dUFfpl1Wv/wGz9LEDRGYS9o71UWcfThMwbOr
EYaNzCIN63kJJ/SqZpEFs5U3U9D3fddi0fDUi3+BNG3qvjoqcrLVF3EcxzWAT1aOgh3O4q5o3mU4
IUtLOxYnP82IB+VggSPNWC2XlXUK4ZA3/M3MuvPRroqidmT4EFr1kYAsJUAHzVC9FaYRr2hj+f0R
lKBRk3P1shwok/LXGMzAZrdXzYWEXm4C62JGkLzY+ixjUSltJizl+XwMNrp1/aNMYDl6uZeMk4Kb
Vk9XBQ5Xswkui3+igsKY61BBld9ORz4rul2DOR6V3ZwdqoZVw4DMh1z6+l3uvTjYJuwpB/wTpp8U
Px9Cy/jeQu7SUdmQnfyR2Q3hckafo+KNI8nPGZtcMzfA7Fc1uy6jY8OGb722lwPH+qqiGyuIou/X
MXzLeD1/qsYbZ53ngFDKXwhKIE8ouPEwk6+NjD0sg0M8rldTeKunR91mUBDZ5ErvC9g31tndlFXP
UI8qMEBVfTeptUG9xSPLAoIeed0JjYvuTfARsk/CrzCgTtKO3Hxwoo7RItRikQLkolLbWbMaJeJi
v7gqVrxuLJRu1y4vbC5q5hsBsRp4fkkl67VH1ECD01AO1sGSysfd2FK469dy4KJ+kb/b/P7CBFL6
u0BIC8CmJUCEvrQZRxgzAJTBrDoxcHEv4Rcs9AjKdi1HfYrUjQRop+KoLo4P9MsicLc4MOsWsxuY
jmx2X5Als/9vXZjSBQIMtr55A/TjdLq4tXiddUMiBlhpAGE8Ksn91i718KbkEDH5hBVDOJgwKFmg
5SDR1XBdugmNSlLRoVZkwKasDWGtmgotEGABjU4/xTR2ntTBv/QK/OKgNkC96jDDY8nm5iNKr+yn
ik46HPLIy6PzUmHUuduXYrviHocMjgivwKRtNv+l2PQa+RLUgOYWR3tz5IMVBpFp15MgF1Zz/PRz
FtzDr2KeCsvADJ2rLr0Fi5wxR0ISwxpGF6kkns5soU7PqS52yZDZnNZp0rf5NNtlBO0tXvjZmC3l
wHX+IaOoBOisxvBruZVj+TcuiD0rHYnfVlR+C8wJGswEmJSiiPLfvPHvqLv58MoVDM4DOLwl2xeZ
n+6MzXHM6TA4edBRm5fAhW1GrwRFdBBEThvBwyI0FgLyWLyX+UvHA4MOmqhr7nAWeFn8U3B7sULt
JY8ZO05eBmsT/jspvn0uq5bAOh0CNZsqOkb9CoeDjI+cA1xxwxVsOsaq5xStBX03Ge89XCiuwBWU
wAa3HhjTFZZWmfQpVLyT+alU442QzxezLBzEsagJQyvf8vmZk+k1vbpplI5dz7ImJBJGwVDBaNcx
MRXzZY4e5nJtQXRbtmLIovlrATdArv7xQMwa4BFH1H/A6yEtEccEP+1+wmHX93+mDLgmIM/CwY29
bSDHG3/Wf6T5qPQx9B+Ewta7zmAas4OuCF1qnUmzdsul2cm0GUTzWol6MBcNvBGsG5GpCPyiE7iw
rG0BSLgcNYOLoC5I032Geruf4CMVkIWThN56ZNNBTAltEXoiXhjs17TZiVC9kePwHjcTamzMjlA9
926lPv0W29NiPAUO84Cd0soRzKLhGTF4GXeXIcNuYQK3imczPMXkR4MVxocmMF+yC6hYpPYWjfnM
8ey/xqnicVzMk+GML5VFfpdE051YHlWUulIudyJekxxuk0SkBrJ6OMJt/k5iyOWmtWuYQ5eHPUUg
zGwxvi+N0ciz5EMXLVVv9Ak6Ltlw12w755+FOrWA5q2QH/3uAj2V0qUbh7KOLipB3vi4aJL/U1dP
Y0aKWODDy6yU8tmWJT23jJz/+2LhMFKRUaSQJQ9XWGdvEdLghEAvEOrWKWBPWFVOYeGQQfGpjtXL
4l2qsTk3NXwjgJt15otI2mt41+XYWPgjBzFHd2R8ScWXCsDXapslrItPDWn9nrfWX3CrBf8F7EaR
pRqrRXiVMl0LkqMHO79X94IJCJcSudseO4DTdhx3wiJIkxnlhXiL2zjTiZVMh9LS97QHto+TAQBA
Fiw7qg+R1wNaWEV4OGC/jlHVcuoYCYvknVMcTu+Lt0wK4D8oRwnrjq5DBE670bHurbuQjXN7CPrp
XKY3yYr3qObuRk93IFVuLkZ/xfxdIEoT4SEO860yyCwjZiRAVjU4gWCjr0+ePCJ/JTsqGDCAWdpK
lLwWJ/X4UEneB+bnybzJ0RO1ttC+jRoSZa+m2U/2af8ZdsdmPBvFm8qOjBZzAtb0RweiKQV50k1g
K3Z9dFm8PXJZXrSs3ik5y4/1yDUAFFE+de3L6j9LTGkCLI9xyU7WTWTzRAzn8YWfxqy40NTCxFYg
QmP1+gmfNsLIMHJThJTBgc3BwAoH11U6btVL1C37hjRDZvLMcdmei+8xBL3cZoRI0VBjVs5C1AT3
hd7hlKgUJBAWCC8IzZb0Kg4Ui/MAv+KK7Bm8aVQIty2bvQbv7QBdYRNuONjO0iOGqrotaHgE1SDe
4qreDXGNXUTX4Dhgk26AFUmXrWG6pv0B4iryh4eeuToGoj3XKJ9/Jv4ZOhwU6AEBP9Vk4OqLX0Ej
BrONVoo5n3TtAN+nYJcKiF98xpW2a4Rwq4qkG4GfVWbM4oYOIlG8hN29mCbwI/BtbW2dMCCN3Qyd
W4UYfSk/ut9s1BiHGqwUlBLv4/jk0xvxrWFFQGks6O3gO5zpRWCHiMjsZW1NCsIYM8VV+5Qxyir+
WfXNmn4t8tUCAOBK+cgJM7bAwdTbQqT/YJcJ3Q7qo0z7/ao5vhTm4mWJP5JOxKhmrAwWg2FiraDp
MmYIOBfoBGr1OWMV2Wiq7Z+KadNVEuvWnECzTQJ9WERcuuysqF9LGSuXBbXfrpuegEOLqCiUxvwC
OoG3FX2WRQgA2uuQ/aBKJ6oBe5gjNwOiISZG6yJh/GZg/sudFfUX9ALPjr2quZooQyvpMTHSrIZ/
ZMBs0LfgVjvqtxZ34sHR8dHFTvuebqcdwgz/SFBX8ZaWaINTVgRgKgOx4ZxE3g/8f4bcRoixU2LK
OXTCgHyTKpCAYjNnoPqmnewM+sQSEF3prorwFjJ9rlXMZsSzLhKiad6BF1dlt8/rnKBV7R5VzW4Z
42UpPZ2hvdszGo4SniiBv3BPumN0akdiQU4TZF4F8+Nx4d8EdjJ0+5gqHFBfscDi1wkOCyNigYJ8
7ZBm6G+bZ6JiYBXP5FUjjfPdKkCiF7auD02T8w5Jf8juvubG5uDVIhS/2LeBoVhQs+/v4V+xxSmx
4YEI1lfNB7UkD3/Hz7H6uNKi9LAPNRAplUmzkqVdByitmDh7T4tGvXMrsLv6tCwEmAkVTFDhs/LJ
LoB9qRWboZUJJOKZV/2DSKVqshFZL4nnMD19ACOTTWnOvvVPG3+YHE2vMDHoMzDqG+pHovwY7eCq
1K+gAw9SE7sxPZgiQeuEiNaI7IpQYthJs6306Yj3RMsNXpraGnEswWtPU9H3ZXuKNfKjY9CKd4U8
ldAvTyXZZ6hLsKJfyJJjDbti10Ik6Q2cLgD1ZSqtXCcXQTs3EXOtDhVLU+GHg8XONsyEiYdGiZ8w
ByIOHyrzUleJrNGcusHLVh+VvdbBckgsT1Vv4q9koWEbydoYYienoeKB4IoPOLwDVUoEt2m4J2Eb
4b4KAtilIDyPnPdRp1BBtxQhGBhMSaiUw0UvvguaI8fXEDjc5QYwusI0Lb03897CwzMedjJsMIGx
oCQdV9glwk7D6Z9KhxySdhYGIx52/l0Gb1Oaganw28JybWIdgH1PU39Sc4zwY8Inq2OLxsUOfNXB
pYx1f13ApzR5qKNFJTvPmJrdJ1BFQ38FPuMC4uGCKmLmfw0AGO9nXcbrrwRGZRUjaOEGFLOO9Q7y
z+MC8AFOB6SnQ7MhcCOSnxOjmiJiwAH1NcgjEKOXGVxCSad34BZl1rTijm0VjEv/EapE8cT/hGFc
yXhB5CQ3BNwqsp7eInTYYetV2uK9xVpLDIgNUeHm4D4MN27WWay48wf9GF14zeiGOm3pzvlTnn0Z
lqcYsCF41q34WwXjH4GXw+bY6Mhhiqcu7SzlnWLvAhqinGrw4yAYCcB8Zssgi1/pm+QGxr5ODuOk
kqo3uRhIWAWNoqmeuHaiP22AfPxCKTETAqqfY3PX6h7O2y0Kr/SXjUapfQeVW9573Qunv5Bc8+Bg
6ii5TlmKWyGv4044XnEVHxoRWpgwPaB1QcvRbOFJONNwxFYDmhxNHQ5OkvyTqw/k8mriGexvGLg5
p8ny90B/cxcEp0R9kLP4hcRBc7ShQ2vwBWKzAlM4QOdGu76mecmnf0DvzPt8e6jkisZQRCcJxYTl
iJs96h/LeONxmyxOIaNYPj8XNbkSxAd8SX4kYV52wNjdGdDAEjrxgSesI+AT5wwZuvAnMgjGhX2r
NPB49Y1swS4kiWmxkF7pdENR9AzhuROOI0Bh9qKGpmZTY+wtOTF/AHQjbwjZsDDhRgjIIYcMYwsA
OmP369tx9WDT0SaeViDltKPz9KyrF9CwNtw4+kWHxvsnE+9hc4mzU99+lf02uIcsse7ikyFUfqZf
7GPxl3/wX4xj+Kawnv3jrtJo2sp1Bj63GMisBsZ7TAhQd81ryfrmLZLeZ365BeNRejyIhuqSWHSv
snroNHwyTZquIIOIC31O7QHMjM2QOXHrZNIx5oOJdJKXjAp0jZmkQa1RNjjx67Wb9ogBxQWRzM1r
zSfSeNbK6gZaJwzpFExv/rDuaLLTjP1d5mM4JuvrJpidBYUrcRIoqcdTfEThifygNCe7VdGjfpcM
IfPwjrDNxEJ0hhfnLyEoHXe5nq/6RWhiPLJFJRbojhBtUhy6fcw8K4Oy4OoBO6MR4zv6ot5kBBoT
9i20Esq5AhvEwCWfBwyM8HXQ+HZB+EsK0YylRZv5m8rmLIQQ0EoTVm22OeW1utHq4TSE+VEFhUIh
ZTG6w9mdkulzHpAIU3uqsdrkHPPa+BV0lIsRgQ7YUge/g9l7NBsJa1mY4mNUuEPmFRQuSCTrFISC
kvks+G7R7DtDN6CDX5nKtib3KRUYj35HlFFwj8xl3tF/KlQABUheDVEMon9caLyO97x4RgAXlfku
L7W9YwLVVxng66z6rFl3cgzgyQ1aJQTZjr8dKyPj3jKBhhSbXH/oRu/KCd6DGIXZsCpyC3ofF34L
qcEsnmqOp1/h+LxZS3sVsE8tUSZJycWi05dwupr9EBqUjhEVO2v02TDXUjZMS2WGXws9G681jcTL
TP+UWahUVf9qit7GnBKVqg6XFbb/hG1jJ6PQycO3ji1cUu27flvIr8iSn4YGFo92zyekoYZfNtQX
yd92PIpjw/UV98xTc5jcDIuoVetr6Sok2Xgh02rnwO4HGaMj+tXu0MqkDAde2bjAmSxW4xGHRVuE
+pk7xl+IySenarRZzYA7sxnE9GR9EooXEJ6B2JChjZKy9cGSlohF3OJMevPV/1kYDi8eN8UER9yA
fFSGiACJY9JSPbHAyvCN0R5JpF6ihmesibDYn+u9rs0feccDT4h0383Igva6PiDpZ7AfryqY9Jzh
+6f55yyQ2BbP9wVhCqoPS8HAVHVxgGz/SmMfKH8CqxGhUg816l8EWOXG+23ckd8Oey4XZwAMIiVI
hHsFM64k/7IQ4xkos4X3uReZ97/wM1jgMs6K1bpc9ohGS/WpMwKqDys6jvNZn1wWg1p198VjgId0
uk9YAkv+NUL0jbgK3CaFTt9KxH2EwVcRF9fqEaTZTq+pRpgXLsJus5yekZ56Gbv3ZrkiotQLaXoD
2jqWlBAX1kV2jvuHaTw6NyDuADPK4hAxDwODNdBV43mFrxozJisZsfsMOFj+Z6DF1+G9Gz7Lft9H
n1OBtEdblwK7N/R+Rk2om4AImi0CcpvokFqmp2v9GUQEw1dL2xfJYeo9cTK81HrGAGV5jcdij3ka
dBJ0pAXP3FuuITD8oKGUWDvkGaItGU1fddBh5K7IjQzhl8+GddGjioZLOXZpgpP1SChcgabJd1Q/
rAGsh83Iea54suOy3KqFeeyHW6l47N72qQq3Wf5M3gT8gHzCMDO8BXHdHHp/NwzI3qM1byQW91yR
UXyIJu0kED03kH3UpfhmUn1NQQUqLADD1F1HlFplEm2WC3cxdzIr56o6iNWht+iWsGeTA7Q+tHLh
R7E4gVQsGNmz5z4Ry8XnbHlacgt5PGZcvtNzqDuacZu+UrBCTXnkECPb9lrLuAGz8cE+XT1Zd/KY
sFfIYQbj5s04/4nxfAVZejX8MCP7MDnmFSQP/6Vso+ccOyNx73CDYZT/+Q/jDYYY/5hcQy/4Vshg
2SMBmD/Kr/qoDasOC26mlc/+s3k2T/mmfxGbAolE/IkfCuGqK2jcwi9t+om93BPdB9ZxzKJnk2cT
NX+2XlKn0HEga1pVX+i/h4qz2U62gZWBnPw2qEAaSE4h9EU2ymGuYdMFmSks7hVUJ2SaK8N4i4Zi
NUCWic8yK/aWRXgL1NS3LPkxLpSNE8ZjQn6mt1SVYaUi1M4ZAeNuh4QqRgZindoKIEI9DjGtqoD/
xfBrZsZNklEjMpA/ar5kJIl80wlvsw5NH8JbFlYY4mJMJmyo+7DQotob+42kb+HEYT1lozuQtR0C
J07s3HoCgTrc7L7Ndo2vjjnxJgHP/N+zH+8gBynSK8pJ3ftQxWsfH/iaJN52xpqWhtmlxEgDklG6
m9sPhuLGHJA+RSz06mNL+I36YSWvKADnmfvngLN5wkka0n8pzNC8ra8R/BpBuJYqEit2BqdAkN08
TJ0Jcn6klZ61mKlgvxjJrMGq5wCkpSjaRWJWGKTknJcErbdwkGiRhim/1HpzKrh/u6qxsVuCgNbE
+ib3yT27saQrhBJ7jv3yA8YuPwwvMXX97rysB6HJVcl+bhgD6d5Y4JDRzUAfUOqIxart5cyk6+iJ
JiKAYo/ZsI3sjo0qSww+cTxkwfotZiSwaaJsSfs1eYGOhDYjZHG9rj878AKWe1j/hqsGI14Rol1g
+Kuq1LZKjFNwJaCzu0xoj+T98tg3msx2AUkgaEttqgw1A8fFkR7JHdftbtdb2rrPfsc030gSTL0e
nHHR7+m3SwD0URa9kzesrSxKSRxpSBEwGO8YXUljXdhhIpe9GMMVVdxGkFjzkkusPGgMqCxCfRhH
h048wAulIWUHg02WCbkF+wUPVGCa+Mvk0RWK96jENxeXy8odiAl++Bh6vaG6tC0yq6sDdDeruZkz
hGiclqQ+sQ3/LQ3w4NN/C40oi4UnhHpa+uZHJgShmhmkCwxHW/HTwvsp6MidwVIirX+z5D0PSw+5
1luDmH6mdAKe0bOsYxBF2SCf5C9g+kiCvcyYt/Yz36mxVxy8LsdNBVOpBBQmToptBeE3Tg1K8daQ
XyHxLFq5maVDkG01Uzlq/BS+M/sq9mfpCKakMpF+QWx2isxaj3jZdnhCt9BERw5MRfz2QmPqCVmL
48PUbIXypFvFYlHkJpAjStoDo41sOcpcJSYnXflo28kbv9S4u7RaepFqVkthuen91DMn+IzlAUHk
JgBxUbPTBCo81Y/Ff4Y8AJFFKi5nIzpUlUExsoRjSHgySlXT8p+qNV0S8oc7VPVyv2AFrpZ/4VG5
sJDzhF+8fOWR+W0owEIEvefDKiAPlHzsTVZDmvjSSJojFQ1jLGRDWqjgFYbFSn4fA9Aog6ga4mot
BvhU/Ul5jKxW3WIQWdQPY4DyIa0j+hL4a22hO6r4ocI3VZrsSHxry/pskAIvBAGcarsdF0ofvph5
f0JKcZ0qMIo8vRnoHBT5pMTdQa0s1qy4lTX1Uc2S21Rbh4znIbWYyzpHRQKJxuNc4BSWL6ut7Ccs
0l20eEcobthPa8mEokWNspTpWk0EpgyyV0rxUen24ELqY64bF+tKSX5AKmKz3XpYLK1Kgd8EdnLR
6W6p9pc6Os2C7ATyAx8B2WKRtcIVdBq//PeU3FpN3OjzVVIhMFQnU5pPociNxnpzMj7Fsd0NU7Ub
SQ+P5PqkSM29CDcRTPq44L4q0EFABxmf3Xi1UPIEQ7NWe3ZgiZNqgxdNhpsy2WdL1LHbQRhN8Y/i
GyKeTNm0FI5RYhF30kUycBAnNJ0zFNZGHVSM3Ahz9+TGwaRZZUXIxc8XZtpbjsoqxyubr4XQzGZy
lXWDI8YWpiw4IpBEpTxCqGEjRpiwtW2xLw9L3eDpxdsKteNPT+6W8Q8EsNBPHXwug7phEauHY2L+
Jk+fEHhHAjhG8A4Zu44Z6Rs8aCwCtpiOajeQMCneQcqzbBNWI5R9MAB00pRkmDn4VMDRyy9N6iJn
YpErEgAA+Rn60ifcNwuRKCR0mFh4+v3AeYL0C+YWf5sfbbqjoLZQ4AyYGjZO8Op25Dwy+MEXA/bF
EwJ9IU21sFEIGKQuxB5aK9h8M6w9agvJG/2JSyAtN82149EKocFswnavoGfByHc6IOGEmChx6xFJ
pbgxRZbnfrYbFZ7+UY8uAsI9bccwBTFUPEfldRpPaniRyWTijij51DfquBvkPfTzJPUoIFFnD6qt
SI4EueoPKzI28eQAYk3Zb1TDaSRqM3Z+a2W6sWCWtFUB3CxcLNUNUekbjgJrathYiNcIL0rs/k6X
nX+CnOAl9qNBE4dHMsOhgZ6BgSzhzul6+EXjWM0MXCSLQpqR9uR9RLAnt9QHALj8hOUa+6/Mbd6W
GduT2N8Jm5kkPwITmDC1Xd2/9PmjRWBlEiApeD52Ryjc6AidiE0fmib8sDleqFvt/CD9i77xA2M6
zIhhTP91hYPQILe+aoq0Ch9gp1pOYYBEbUMefbBeQl37fSBvBnWXGSeQqX6J8l6xK97mCwoMO9cy
dpCHE5pa0+ZnWG+Gjd+3O6OqXcvSJgneEvnYKLsEZL1+R2UWByfWXCBifrrFR30AN5s70Jq7inMe
gMfMKcMUl1b9ziwB7sdWQGYzOc6b4rfg6gUnOuEvod/NN314CwYcES9UatoQ9aXTeY2srrG+JgZ+
9izjyGuazV2MMSMPfYH4e6+CAJku3b/ceuBI5bQKDpLkYRwDtsC4FywEahQv60FwkWhyvMvehULI
9o4W1MBeod8azV4m42sCkAEl3pNMmGB3WEJ9p2JvoleFA2O2Dsf3AKqWGFkb5YckcbK4qbU443fS
pm43jWlPJPWYNkxMPHNjGvjQQTmc//9nsT30qdua2xwvD1aJzsBCWKBUoHq02VmmkHQZAlj7cKPm
6H3wFPIK8YyVbNtAJ1v11UZGWfNOoDTbUYke+AgzJJM2DelQeMkjboM6FbDMbCiruGyhXHcVFtLG
LSKovtngyDHP7iL1waz4BPMgA8Xodl13EGEm6uZHSJVLtkLgJf1PPu0zBUaLh2SHzbD1nEG8rtFe
J0sVyd/oktrqtQqbBjxNaKBgxrCUW+fEngBCTCdjJFoboImr0YmKLa90STr1d8IHgbfKW0aMrIyO
1Q6BOnFOK22Itbz/QKVaBU/8omuXZiBUfi2Sg4AvBpkGxpqjqSI6uStgtNamRV6PUUCKBRaK47XC
x4swTGK0wMKUyG+Db/0LHS65tv7igAZGClDD6NUBOSEIROa9kmrsqte4IsEB5KgPQB+gYhf0pHOJ
wdAqeN3UTzZv4ff0IWEz2d2CdpP0VK6DqbwnLQAoJkFepTvt0dqKN6YvS1mPMosbZG3ylelLITJA
t6vmKNdHaT5b8hUHXjNEEG5rnBjRllmIUxpUO05sDGtqPkTNgae4cDvkQ8S+N3awJCCeIml3I3Zb
AHyp3fRPNGuBgk7JGS6c51zjrrR73lKKNDnMhsNOfW3dBhT0wD6gLKszvW/JGIaLA+rled19Uyik
HxhEySslSDJ+w/Qeyt0L0+RJWdUTH/Ty01kjYNrYsriEJml4hInz5HYuNkbNB758FSI4BT8QNLHr
8GfZuwDmdRuNCAHhNhswaY8XZbKzwiXWGy9mWd5zEcCIgjUB/oFsLsJ9oVlTDnnsptiLwGk5UVfm
QaBoSjrxK8G4wQMEGkg420gO40/5BWKu6hfuFgVqvwD8tf2PpPNabhTdovATUQWIeCuCUM6y5BvK
ciBK5Pj089FTdWpq5rTbluEPe6+9AmOdaAuAhcnCuMTcPyD+LVtqsptP3DqHf9GgWtNf04ii7MFK
CzAS3DgCqLUk2Rm2LPNcxWDINn5erIYveeLCzPNqkX1Sh3UtjYc7ScmI+2HczXWBYT17dxmhOGOp
oeuXMNBidsD8zA0RLH+LPGL0MfPg03S4yDy6THKW2SFexdQMrFR2YC/AuRPEeYr8wEPkvo0xb6fQ
7LeBjl1EjX/aNk8py4UBJiCSRhm7GP4IoAqYTycMvMWYPbi/RMUeo1Mv/9Tal9oz5WcD4iZgVPIy
66A7VE/V9DH7CbwYEmUhNetau7yQv/bkejRXiPUlg52P9Lu5MotiwDIFWM7q6d8a3MTQch4pefll
cTvhOXPP6lhDHNg1ECXp1UAu2WT9BxUBqYPaj7LsDuIevueP7lCqth/RtV4DwCBahydOVctpCwn6
LeNr6aKqhRL3Pg9XXgtMovhHvClf5jr5FE7acnik52HH+wDhlAKUgRZcHtpr/Bfx16eTnCTdB3pE
vsT4E7U5pJLen3rNdBrlbQoYK4oVE+7CxG/Fhc4J2QcLs3LIRHjzGBvrM4avBB13gisUXK6QZ5pz
dktza4hV98l7fVnCXQYkn6vcFtIxVH/0M1f2hbkPcozP12dzlG/pRTv23xC8UAH6x5AYS64JnUxd
chI944QwR6F4usMBRQTZzmnX8BLeQzBYhKvCU7YBPQLu5IZVGJaKk/Q/336ueiyzBsPGpog8M04O
hlWR7SOhOpHwzSCc//4h5LxiikbnguSZ4GtkZnYEkVxalMIKSwesSN5IzJoNVuQ4Vrwpfmsnxsv2
5fLEYGIpXzyzpqfmmNOGD6LH+ACKIAMV5YuEEiw+kgAkP7fwX9orx1dhobbKpIWBtSgV67eOd0Hl
BlSoJcz7OTiIcsTtbbwzHYlur3VKuKC5kv4AcaS/+iRPWXhX/ZunbVZACkCVnnRnWM4dWvJpdFsw
p8OKkvd9mVG4crtr8/wCDo7VUHebKMncQTaWhegeVG5MXjr4YDsHub0of5zHQKsNJx3H0G2WMlW1
CBY2YFE6hehxAHbTOuBfze+CcTZ332zV6OsEv2nD1u9RuNXkFfYUCRHSFGOjA8TW3LTCii/c9Fhv
GORVlRisz/ulJDOBgX0PeA9PEJbMpgkxU7DjA0sK+JV5OQhYA/bCUuQT/sUXs+HugK7BaezwzbFO
4pfFE9L4989sx/2cX9C+v+DaU+TRBDLEAh6cvuDNaq5sXh5wyFR1QmvC8UVzIffA0eSTQKnIcLKi
9jz0G+z796VD2MKfbw/XDMgBNisJ1eUtnYpMp2WMvJ9iHehXx+n60gi2WpYh80J8b+cJ9EmqXrhP
Xz7GwLiia2seNIsGNk5jQsR2xBue2s1XedEB+YlMDJ30p96QHM8yuL9rT+MhAzQRAYJ2KsExcD0w
JYvoZ7gC6bNAeVws62E+TIZJuHe1FmtR4+VPUwIrnJEnYDOpVEEJDWfShAXz6koYd0Hx4lS9pwTb
/s4bz8ixvg1f+v31FcowfGzhOzWX47/fg/UBQaG5hT+vfykXfLhodNjvfJDXSbwJ3wkjnpdl/PFT
sd2wp9RYuKP8Gl8IdiHPDzvVQ1sNAb/aTSSIL35rTg1YzotsoZ5aRta7vnKycck3FseGqQTL4zrW
SyTwfv0ZAk7g2egpRK6NK1wdsMeJEzeJPDNbKgFKhoUxZT8tuK1olhBw+jJIvT2jKEg8tnGRrt7h
AuMvAeM4Yg51ZgXLWbrNAii8a+T51VYg6LzGdXZhNodW3b4SJzhyF0LnS3JqwlUR4v/uzjpXQ56K
fwjsi2wTK8swWw7tNo/3yvskchiW56q7lMlF7i7YtHDT8pMKmFyTOS7ciQZvo7VobHDgyJIDagyE
ASofAZKLsWnJ6tW2CnJYv4fxuQ0wD+kfTbvP2r3ZHlRt2/RkaljDJ97l2Wyr18uaHOY33i/Q5Y7i
a6WTTqmf6nQzFLsu2tbSjs6lBXLVV2XmCTiGYrFRrKt6YUg3UXA5UyBGjhjPB82lpC9NhFNG8Yp9
StelCxN59vv0anlK7EJ2zDCctOurs3ORNn+0TE5sINoKgxW0lBqfMluGr2cKRY8CUUeoG6yLfN4i
ucnZ9sx8ybdWCUScLYfQzSOGrsyHepg6VYj/pxRYQ76Kur8837wpvsr02yx7q1E9YCKoDG5ILM7Y
Lf10q8csdop21IK40GRu2l9adSdSz/TLKrHAL3z6347UG4ZaZCLiGYw1ykzbCNEhaw4vidQ2fIeG
57vdMhnXMzcPvYo+dVgA4aKwCYkGwddHr0EeXHgl+ldEyjum26R3aHhpwE2HpL8IUtyQGGIKlhw/
4v5hCJawhPpvQn6tzp25KTEpWM0yVyycBJOs9BbB+60QuM2T7wbflnjRSGhS7JCsH6K+iHhhPFos
4tCTXqt2V1UMszEk3QvZNek3dbSOGndk7jscRNHiCzGUhB9YCNbgXwwQHs3ivC8XsAhnDCtIVOVK
5Iz4bJObKvy2VDalvqEAoPAXqUyIgh+gxcGHI6Sss6O/UscAZJtoIn/8Rqg3tZPQGMAzkuRjWCTj
vtc9UzlVPQq976BhMtT83gSoPgLsnFTGqDHHDJO1Ng/FVRv9BJDC4ScB8mP43feXUry/Emhu2Cgs
q/BRwJmqu52JDJ7GKJgt9PArnG2C+lnkPz5jw/fsJs1uQ70ZSHBPMXDGMphbmY9/649ANRhIc3dI
2MmtovrEceu3sKqsPvCwgYSSpOlWkh9EeYV/S4rl4AUNE3LPCm/qB668LSsZReEyEJdqxdIBZ3G4
WfJmFRXrEIErsGVJ5lEBNe1V7gIRtSdsCcMBfTGHdWoiRPVkqEzhDOo4BhWugWs2epXXMS4dE01B
59AQhugh5WTXdVsVj++GkBACCzaFsCuMD2VYKSw1I9mpwqWI4Pd+suFnxlEWvLfCN7voyDyrcyTd
ywo+ElzsfhUzRZomNQqmnQpvtfDho5Jgy/xEXvevbZHsaOOrmB3P/p4Ug2AqoVMpP7X/YQ77OvYm
o9fZLqJ3gTQ8czTfRYuKohKwibGPSdUOIkZA0AtkyClH71NNLxMPAPlDRbIK1gh7U8ewKV2L6UI3
obkdqHHButS1H2I0g6B2Xp9DFgJ1dHMTAcxoiVSQrpVBM/98Y8jxpjvAAnbOXZL1Nm8FGgQTMNxd
fYZ3tsVkLdhr38LxoKHNv2VraTYfzkJ6qGnsh4mRIla2Ie2abFvoK15XTwMHF2s8pHXH7AtxMdo2
46vEmVlYaluMtGOBnnPjawz7eny7mC57KQKmAQGVh4NBwoSvpDUhU4POoPHC9943dmujpNm24SMU
LWOVMvA0+QqNplCWWnwp8FrDdVIXXGYz7TfDZYbtsRZYTbPuOhK9ljHYJlFW2XLkylHtV4tH5hwn
m6xdly2DcCjTTBqs4IoNzkC3jU/4JN9eG5ecOMRkLRICHu4T8xIgv+5/TMFjU73Dcxr9at2vNDub
0UHrmTufDfHU4OshV6TyHEZGYHhDjD2qPubZn/lsJesc6Bay7xgqarfThk14jDJbMPa0OY1KpftM
oqMKRENqZuwKKlY4EEwwVFtVaHFIupRZLhd0VnzOyedc/ObTZomDn2erKAvGMPMhYPmu+vHnxeuA
JqWEnsLZWcHBy10/3oUxw0jgWtpRPOgA3nBGfZMEGkL7oa7gGPMXKkGAzbkcOVSwxUUnRRXHxP0d
3MCITAE3vnwtdvuCXrMqefzGR1AeotqFLZlNCrTFFLUIQK8suCQItsY9stQspd514ipWnRnmSQGh
DNdEWuisPiaVhIwnXLHVWU8cWDjZpM7N8GFlxEtJPaCWj5x8uMQcGMOyhD8rb3gukyKX/sOucRRA
ojbuRwWuxuwvkh9quNarxav9ihIPEd6RA04uUX47PlhzOUCSq84qK/2Nzt19vabClEor57GGFvLU
N2E2I2gGFZzn06+nMII1hwCeImiIOlkK/VaN8ETK7ohMsmIfSR9YvaH3ncf1gDcswhDhGrw2aXjR
c1cU1kW5lpllm8gYxhlVgpXpF2XmpcwKjQG73A1MdMbdzLcDdLOzTRsc/MBNk6uI2jJc5y2tw3LQ
N1G2Ed+WVK4pgRrt0I8bKfeEKWX2uC+qm59+mPHJpFCZxV9BeEzFjQpzjDLsq9R/Q7igebpJGOfp
kPgcNXZE2cr2LSHc0I5AOUx2pQO4ysPvG/Rea6FfQBaYrjYUxHg6Tm8c0J70uul2N1y+4xDlEEad
weRGdThdShSxqhPVHl4AHW2oCrwQy4tX9NXmf3q6jCN8iMW7yfxOH+/MseF4wMCQyZqbuYO+ytIN
wjzpvWh93IsdwpwgZpoqVSXPHKfWa4RD8YgzPFBEswt5gmX5aTbgqgzWSVhWDm3NSvjoSaiOvABD
OquD1oSfxLx+4uzILIF81N+B+UwNAjtuzdeiGdzX5AQzh51oEiIPhb/9Q5qF6dZVEO6teVaL3zA6
juRG9cs35U6KaM8tqQMM6mwN8rz9QivDCYvdiLFIliMMVE5rOgciCwc7nXkxrgO9M5vdy/GEZSzT
XALAoIEEOCyu2GvB8f3UzXMd3FM8aAxPg9v6+i7GHwRTITdpGDoN05g3ljWUBbPoR6PheF/j4C/i
0El9fChTsA/sjAV0cMNiTObvwuoHaJ9gF3QksKGQAm1wx4tzKi8YZVa1VgEAK8RVHp0g38LMcAmx
ZwwD8S+vqRUsgnBl3E2EiWkB3ZPe8DtBtS054++741qZswRAKDmRWkB5IC//vRmYWnCSglTIJPkg
ioDJBmMJw2bAyq0OgJR6AIMTNMPBA6TGRJkVaIh2MbhK6eDA6lsq2spXfAAUkmZLJiygNcp7AfdA
hL1X2jLjGOgHjCOEw4DPSHLinFkIhq3JJ/g6g3KdJd81D0tDLRCHSB8OJVpqMmKSxauGV/xNkcRx
QyYqJEMMYDmU9dQL0o1anxBhEdwq5yvkLxpBxcw/FQy5HW2kLCSiBHdddEF489v5a0uYFbClIJK1
sSlfC11bE2xTJ0t8IgRofJD0FFsX/qTik23FH+LbCHsNRPsb12dBXtBYAJhz7000awjTcLI5F0ll
nh4tFv9jv5g81IndDS3gbF4wgYy8EDLXYPfFLNKDAKESP9MzlFUZipitMBtidoYAUrf8LyAaXi0m
3MAcEfZbfBt0goo14ynifQQ/7F59KLvCq+16wx5w9DXo2qOEj1p+NE+YNCYSI+ZMeyyis3X1ob/B
sF0NkW5mx60j667+o32qS3R40tvKppuIMaRtcCbPIT8RWpnNvLb1BsNNIfLyq9KyML9h5eDJNll4
Tr9/IVtJM4dQ9HoMMiFJFlyqWNqOqst9pSqchh7EMk2yy1vsoXhAplExnyEF+5efCufWrAmTQqFH
/icuYXO8jlBtQZxYjXjaqU7TrJAsDaxq/cAXYYahQqNUF4T8hpMjgKXTzO9DNusnTYoBOwaOh+Jg
sYAFCv6sIB0t7PYbwa+YnTKPIweWjR46CERwiIAqDRDqG5vJgSCZxqpTCw54o9s40DGJzyccazwE
Z3+dnMcDnYCh4R5pR7jxXMot8eFbianlod62qLxtBIIVfswpnh/QbaYnVZJPCUsvJ13SkgDkNff1
TcQjbN8gsRQvwD0aT9v5eK4GK/lTLzXmFjPL/IZiBchWX167FOIPgCEgS+hof0BDHks7ebBRPrt1
5Yi7bmWmsKit4AlzawZ+3c+VD3QsI3gaYJCtBm77ORicBEQZQ8psryzncgeDBE4Ap0DolDzrjbbO
Dq8LzRG8dRA3A7/D6Q0EBxwYle+QxwBP+hphkQPX89p0OFrPY49XM6YLjtLQU29xP4eLXPKOka7P
LLR9V1jFsAb5jTlKILU0z16Yd09+9qa+jRQA7mtf1dOn1mO7/kzu45bnxnqKOqam+DWx+eh/YB1I
v2mP2ZZT1yQfQXWt/8YaLdl5gGxCihxhRbrDT56BnCIsI88FahZTQAgy97fgjvsitWXF7aQF1Qwp
WTqsUJRgplVT3WkYGTkjp6wNZpUwLXhP0KzKbgytgaFMaAN5AX+BRIFHSaEN+1rpID5ZwVc0+btS
6ZFrop5xdYhj0MrprGVir5TAelaKPY8FhRmCUnDPzhS2Oss9cmm4TAawpTtjwaquTkwUbgWwgej7
oXg5M+zjSAKH2Af6nCMhm2tHTBwqWs05O4gtG17BiPbQy0NIy8h5Y6f4kI8GwSlfIFxgSGDGCLzH
2gKtLW6k+XZzbeYJF25JPYZF7HICNYNTmos22bT39x14QLtSyUd/+J8fZYoMjjscFnAF4RTOwMKn
ETP/wmegaY6JZmHCNL3f9rPRFvVRhC9T2RIviPqdNFwAAXqS8/uIhVwCIo0Zs4OlKqcnScABIpo7
XFrzVuyrS7MPVzwpZB3lEcNdyAjtrt2Ok1513p6Sn4JuDwkXrxXywHIk25RT6BcLyjBYCh0az0Wc
7gZECz8VzlLEfaBZZ+YDOZ5Rz53i9oXqUvEShtEOxLRMJDHF4Qzj5JESJ4GSRuQdciOUO7GrxlhM
4nkdUOIw64YJFDucn2YNikDYOPYpyHbtqENuwICH1eZpqOl/2WawhP8dZYhlOauiajqS8ChnsQAF
lpfuF6ktsp1+TrhWKNpBaxtMHZmvIlfjFRNV9ygi4CInmmFZvxB7uyeSrLVrPjLmQqTBko0JnYZ6
FU+yn+ijjBczyqa5ho7yr15OiZgTSRMwm/Y+++M8xxQPMSzwKsfhbJob8GG4WlQJ7BIaLVkh3DgD
HftXNgWDk+9W6XbYWHgPqrUlfuLaTVcgb2e1HX34pQWDBEJdhEhiqTZHo2P25AdWhncAJxGR063u
ZfIDGFfEdjnxhux3+sENoyt6YVo1LDg5PvMtbxk3mVFe+0QFjXh4MKp1K+AYSEwRTJohh6YbXmuf
U2pkVmq+rN58luLZTw5oF7QDczyQ2o6KgNBG4CdeAZ0Og0V+F5giiFSPsw39Mhu3/sl/Jt6f6nS9
bXzVvGVgPLxWoDYfpQuDy6C7Nv6ObT4wK6BM47LbQfP9fjOFe+KRTyZrv+a9QeAg4zvZV8ypQhbf
RlN3sFBQr6FrZILFpE3FoYcHR7loOCGAF2OX8MzXjyopmUtMe4l5n348fnU4oyGHWU+TSG36SCWt
i+IVsjtRlIMNHIGOa3brHzA9iA+q4eYZptK2BtESujpMWrA7Bbm0nUDyxk0CC81LW3xI7S1MjiUO
JRCUOZAfMMCDBn9DW1UWhUQz7OI5pOK0c4QbErROARuZ0gUNBQJuFYnJIQf3LRzj8cpPevVRDMdp
QGeSeYZ9Aeica5ILkhzC9Ci/T4zV2/ey0B1i2zK8+TAWVDHUwLsMZMRK4Bgf/U1xF9kKsJE+4rNB
22VMzzi6ZlwmWO1YPu/tmVE6MsYT2SzYc8w15C/fMnyjecECAxQ/vven/CNOLB53emjd7ovn13LQ
sKloqoWJV4i1noAPzl98C2/+BhyfZYRvbqasRQoxDTqrWZ519bPWj00+B62BaC/C7lVJEoKv+shV
rzEOr9laVnanpLNg8zAQLkllgJ+XQXf3J+zUFkm4QwETbH0c8iVvNFF2nDPSZz6lZELjR5+MXojB
sKL75OrrKjrctQYiyEE2egYmoY0nY8NPHCUkPXS10kYzD5G8GpproeJLc1YRG7f5p/S+lOZWBmkx
Iho/DybtxNyfxlDMLMLoUL+vHEPy7N5ioQAVg/w1IDB/rQnLf0r1GejoXO83ZmVxL8APln5I1C2L
o3FDo8poHRK5UWzBn4jsyOwBWwKsM1CDhvPSQKmF7vWzpwl/VZ+x31jIkNJdaXxm2GD/RvGPph2I
xa5zUOIMHgKx9bDvYGfQ/E68orSg4Dt0dAmvB4/5H2F9IdQ7WTmM2qppifu2elJ4BIwYrTyG5ObV
wbYDCTeST5Mb5y18tP4O1l9BzkGIH6PjNwsmjBRG9FfNwocm1xnXlhgp0I+FMOwr49kyp9Vx+PrV
cRkwFjQ5UUsXgE/W+iX8qmj2umEhZR6sHyO5pQjg8SknQV2z/FsiUvmiL5oXHRP/fYuTrvaJMG0E
FjKxB8SxzTTdF6Tg/JS+t8ng4eevGthEfGTYtsEqZgLdUc5m6bPuN6IP2crTcNl/35FDtWhYgSB1
49HImHGC6jPGlxE6DMCaQX7qAVeUbpkR3BUsZcYmOfdLDmf1jBnAiC2Bho9ovBc7AGGPD64xXOBf
Qqgs3cNH5D4t8Ik8xik6JITfbaXIleneWb2i7E46uOIMuXteN7fAWDTuSx4JPFnw28MFecULiG5w
DSddhyqdEkpV6f1ZaxA1WnusP/r39m1shWBXxtjbnbNhKZUTUSjGzkzeMlnS4hs0vclfHaILVeTm
ne6l+iMy1zmmJSRiNZvRpIeQjn10rbT7e2pagnsSTvwgBiMvZO/s7wZdnLxKq+1b3Rjhysw8iAyS
QVz7GjsWs1qLA1RLT+RwCYNbk4ZcPhujX2rpLhYuoXyCezAjAlG4iEBI3WOcPj/H9hRR3CO0bnbS
YGsoEDoJ1HxpNMe8dGNkt7jcAjuQU3zrlX/NFiGu0kLtXQWYFxFwP8cJn/ITZuroMRXyGxIWydyc
SI4YGFqvBYndwuAhlkIiC/UM/h3GLiry+veyzMEFPxP4Z5mnwk7hPFdYwFCBXN9YyCTu9fA09jpB
BVBNUr6r6zMkXuSol7j0T5rC+rfqkim1jeI2LC8tOQX4bazhalY/CKPZu7SMKibfGVbviwaHLChw
+AKiTVW3cEiISGrNZRudcnNBYHtKciqheJS2yPBX0cvJY4f8EDHz4t9aO7zqtf/7hqOHaRgDayb5
8AgY/N/Vg4joR7ikBA9AfpW/G8YPAaqHF0i70xHk/FK372gTNDdCM4gixLizxJVtcr6DnNxHKd5K
tq+tIwaZ2cpEqUGLBPw82pLuvge4tIuZ+RnEW+21yiBuV/D6Vm/pB0oRYqSmsbmGE4g81PoQY4go
5owjxYWT7+ONLelImw11ZQIsoJ3mzKiaifCqi7aERgoaK2YmSB4Te/yQlTPWnzCBehI+gGD9qRLj
eyEWby1qMuZWjIbn4g6HR4lRGk6NNCIIRpGXzwfE5czs6FppHqe6mF4kwEqAEXMKMwDKDaYpFrQF
3AOp29jvEKMSyj8UhaDXu1R1mPy4lGn9XtxRYhWExwPVTCwnu/LJCLIqYjohFxHShtT59LpBS0Sq
B1QB14zlQniQuOv/Ic+lys9YqvUKqIDZPYUk9VwJGelOG1kiaaMKqN0R3g7W33wJ/v8A9yRLEGIx
yUci1DC4DrTWFH3AjsktCju9oh5EMzenQYJU14uQIZG+k8lCWiY+C1ZG9ZpN97f+/xRjtJmRcArm
KK0mHg6fwNb1SazB00XnwVFPtcvrg37HBYOTKMRa9BTc6epTGDZQ8mKotA8OSzWztZaGzQ456CS3
C9j/7KOp8kEaLLdOWjgDynoF7T8AzVz81SVCqyd6ZY881HQjwAuoV0jEkPBxzqXH2nSxFoTVPCg2
iZsIcbAvIIuG0mOyOkvttMMszqJWwZEFYntfwGuaV1jowJom3AHIcGKuZZDcqK95HpzlR0KAJgow
iZEwyqHs3mL8M3luLf2CDWJbzBw9scsZzqkOb3FGXHpsT12LxuWI/oYJqtWR0AVZgbJvTqDGYnhi
xCg/jWe3BxRBBQSkUkVUp5Y8scvo7/Anmre//ppZa0nf8A9toA2h8enO9RGDMfUrRe/4p54Q40za
JKB9wGvmLd8NVBKoeIv0CHRKpfsAGMh7nDnnwoNqnP9rkZ2RfcjMI9FpASGauNFZ/5xJ7GzJ5+C8
S59ITcIzHDW4auSatJjsE5mauMU3SBtOAFC5ZoUDqwJzWq6pyJl9dJjiaFxCewMiIdxGBXgV+YHL
1E/nWbYMueCPThRC6huoIaz0YQtfOwNfg6xnU1RzhrGm2J/5U8Rr5kHmFXYHUwVYzJcIEpCh+ze4
b2z4nJN4Yn/O2eo14gpaPc6KnlJyp4D/MbR7SDhXszQypkxOAcEdwi2/BsmQvkXwBhlKuDQ3fErK
frLIkFDckB9xBqdwNtjILAsTyzeYauCT3HhzpXHyDx7zgq+y6b7hMbCuEVNgm/bItu2efQmfpQpc
/qmCupcWEFUFWQ4EeeK3osqaVR49eSMvTCj8IH6aa4bOK3D52hh60B8TD4wFQCHEz3xbLugz0UQT
/wkAo7DtGhsXNUjDFq25cEmeGlMMgA3mkyj56LlyB4s5Wn2gYsTlwGSQEzD5oqP6Uc6vBfpcMiQx
rcHfCUUaVMd2DqWGlwERVsvxb5ugFYXjIaWznXhBOjtjoreAXjAKU4H+KJ828gk+QEtVz6WJQeQb
fzO3G7Auc8h5bnGmsVvVQc7C2fiCuoMTBsPkN+Rwh4ghZeYyPSUxnAXEGIwjQXrS35nQJ6lTC6eC
ztdbDLaKbTTVZpyo8BtnlTV0HrCz303NFOcG5w7b0SeDkT8B7ZvolCBY/FM95S4G7j66G4jY1AaC
zU/BkSDB4aDZybD04aORJPTDhYBEa/ZZfLMKBghoA0CSrWs2lFgGBQ0sa0zP3haE/1zi11l2mUtH
ViPCZkQ8LGgdaEG4sehOGQUZEW70PHmqtIme3v/1WHjDEsMH05nBxdPQsTt6S0zQhMcjpYg7u489
+LkCJu14gFCm1iRUuwqaUdB+XgRgmwojjjZL3Ukg38vg2sQLLcY1l0pqLjNSbvHP+cfe1TEO48mD
0DJgWIl76WQ+jd8XLGWiH4mx+2Y8S/mob/0NooQ1SR+nEUIeEnLMkC34hMzQmQSIX8WR7R9TPRF+
xZpZc4VUJ7rc9omnFo9cehKDCaL2D/cQr/njdY3gssqWAtoaYGODwsQCix0DXLRwF7IZeOMTkAC2
UMVwlUyDCcq8ecwbhCQZsTPn4lf43dBJw7gnlMBAoGJNgAqqnCtbnwfMUY9uBHJoyE7gpPgZ0HAE
c+FGMgmmVhw5w/SkcDHgCygOQkoOvBf6af4+Uh3F061E9y7DdwfCqaBAI+KZ2MThE88w3JXiJwUF
TGB8CCEVc3gw6ZgByH2j+jFwk2OeOqMbm85LOKjgEhTF7RkPchpoFRAQ3weWXT4tmpyCZaKDzcEX
2H+ZZTpggxdo2Ktkw0dm4/K/00SAfnTYusAImKYh0P8nZcx0s2I7eWGU8Wo9hmqUHQL0UgtHGYma
gQblH5fWECgY4LDY/Zph1L794BJY1h/yAzum2DIenOrxk0GUdOo/XsfutzjCly6uzRbrjQ82UEmd
w/lx5ZvzxPkpEBdmzA2mCh9oIV3H0G6FE3sKqeRk7TFvL+9DshtusYvRqd2cquMb0y/LvMMTPL1O
w628aDfzKW4BcK/dQrkWn9pDOPHLZr/Zb31GnunHxFWABEw4B++In81r4qnz8nlB+DHwDNSn/IvW
lxMBBRiVX3dVsNGnqppCuaYmGL4xlZ/+AcDyQz2jfKmb/txfGN3xF/qf8DF8yTdmATC1+ws225Bo
/vJDcWx26h1QVwhJXbHkHf0yL+p/8bIPFDivf8WnshvP6rm/Q7TJduJf+Cgv4lfE0B4fOhdUYg1k
lR5nSwBTljcVIlQDsOUv6fs9jTfBTT041PeOCTzkw4cxkApM6fWPjfoFSDceso90lZw7RLMXfdHu
Xo/moq/Y3qRovmh570RTLLtzuxUZToTb+Co83g6zTWUTe+M2P7ZXzfV37RVHihpmDgQPimjOpGKu
PyapGGOC6uzrcw1cHuo9plobadN9wSbdAdsubFxQtunVfLRXGGvJudiPV4D49lic61N5zM6vZ//w
v15/IKIMOsEU042OCydHJPBeA1nfwaYCTzSujA6nKnJAmACP9uspn5r1qOKbBtKPV4sLwpo8YT4x
IOhYarQiiI7nzDFwLPouOIo4IOKl/HKow80fMGID3jiwTj8v9u1vANrbwEC3xKfJ6odIztTzD/5S
oGFCStDtHPEjK0L74o77BksEvk1u3bH4UJfC4bWe7fFCpTcAPIAQ+oN6ky5k4s2DPHBEMTGDEAzx
FMrxv6FMjl0A5f6H9Bie2f79qXxEZ/MBOqPtqqdMW33FrfkX1B/0BENHQDmwQ53BtytQIb+tF5eA
ThE5zQNB1SWOJ+Qh0z1qc8VSHTBjCOP5PuSQeXAT+xMZ3gLhRHfYs8P5i/x1WPGPkrIRNOo2XrCL
RWjFwSAA74NIc0vylfFcPviP5JMC7YWmje3xutYfo6d6hFt88jDru7RXv/vQ4Q6XfyVP8rpr8ds+
o6u6VT+Fq7BjwyUrZLLCU382J30NLf2k3SYu61dzkx2waHoIFzo6IxZly0nP9KG9lGf0IGgVOE+z
I5UYO5GnSX0HX2k4vT540TwvlSOQ43JLvUoBrP7OfofCaX9BfLRn+7miIi32CkczR84WnB4Yn/8q
ykX7y9JoaAcxKsjn6Z31B9uFUwdyevvDfn9TtH7CsPoSmPfOrODf/HTEIQz4ywlbaxqu/SGJ6pDg
ZGTGwK3gxcz7gABABP6crjg0k8sC48OGEAf1I6Iye7FUrReN4TPh5gcC1VxMjMI/X95gER8yi5cx
rp12ZnE3+BBsLNu4NI+IefbP8ODgHp+gPBrBT0Clio3KBe0gyJeBzJF5PxIwTl1+aXxTUEhNek8z
x1lpIfnQYF102PK3ZqKGIlEZXzSLgDSBphEJLRpJICIIe0zgB1aQ9TYAK6a7ITznT5ZB741LyPWQ
6dCpROouGVcQ1jCbzPqjiHEAXLSa3CffNQSETa5fbOkbKEXqP4FfnHsXdnxhMRmsMPMzyZTimcAa
s8w/wm25WIc71FjhGj5bHiqTcx2fENSWc3ouMERKBLhMHU0dKqRgfikWbET0xgktC5Ir3Igstltf
UxdMIiJBmoay/ClWPJSDI1aJEda6cMKxiZtHAM9TF8/kgLwMC1AP+B5oEg+bm84ym5bqdLzjI0nU
HtxWQCuSUDiDUTAxvUkhqFC7AkvDrGMe7kKkezdODyBi0xfD1SOeCBEHhkpkl/GfIKb8Df52U7t8
Mx1ztNy7cLGqvLl8TqdL/YNxlUzWhcF5jOYG+ugEVrM3lV/uoVeX/Wptvn8ryar6NeHevCUuWAkj
Y1ZJBJp5USNmQAOm51gtQ9kTIFYUb9SnOHbk9zJG3lVfxIzSK1pp5lVvTlBq4SVJXHLFPJJAwLD5
pXtHp23ngcVhWFIMMdv6DikKNSDDOeDQRf93aLLBqqdA7hz+SHMO8kezmSx/OKLv9ddwhqRIkB1H
F4e9dMUBnI+pohlkqzEXRTlxUTnKG+urRwoBnBc5EHb4MSZaRuzlJjhuHh0AH9H1btvt+1jgEAQ6
lTB9d6fbG+RGm1B+4fbbHl+j28LJxNmxgY1IcBEfyi5zKOrLqsG5wlLgU2O1CtWarGUAXAhxhUIe
645Q4/+nGxSe81mNwsmaIo76lvEXpP4WPXyIGnGJJVzVYae0kuA+Ny4FNHrXINr5Gg4P7ntEtLbq
RvfLNOz0iAjCJ1ZoETNuguAi07lYNZcDuEXjFO81yT0S7InkUhBIk+DoSWwJsohVhRUbXAdGwbng
YCbetxuFXxjeFI8llJdR+ZBaUomuQWU7EGWt6qJUW2xBI3GnNQtORqp+01MZSL2+Q+pAeF4+ahqT
2fgNY6+h/BiprFmMnbbNsLGAQw1dWIEN1G3D1p4JOwHlwSlW1nAjzWqH5ljHHK9fy5e8toT+pquL
ngRc23QHEc2G3XB2KJ58Vnyo5CvRXNFNcEpMTpVnfNLi3GHAPxpW/zS/qLbT2GPPz1YQ4OlriIB5
L0lG0Gd8zIO6zGcW3pDn9gmCYgQTSjkPlmK2fe8j3g0j+u14enuwIzbBQ/jiG8tA+dI8/TK/BCd9
IVHYcFzUGCi/Fiai2WEjVNtWIxtiqxhXGZrYuCA+GpAXvr55xPDCx0bAlAHw3r9NTL2hMJOlw1UJ
DKjFSzJZqXclRwt3hEHd7Al4qoXU7re2Z+6LsAaj3TlsU+EPpz1Q2yR5JrMzuhtAAVZRpjMRXgq+
3TwMtBYIcD4Yl+AO1aPhg99GXYomg3FnibRpanv8Df4EUe8BTvgJESKWvsPWebj/R9J5LTeKBWH4
iagiiHQrIUA5J99Qsi2TRBKZp9+P2ZrdWa8tSwjBOd39pwRTxo8lEmWlLUiAem8aOSSxfmporNot
Lh5XT94PENz9AhKpf03FpTmLZ/v9fDJdS7P5hamFA8eWv9nFreVntoymPRD2k3IUEcjeGMuo3hb+
EBC0DCHBPjXji8Wp5Ga1hqd0qV60PPCSsThPtEUiQ56w9NGfGYDIAbArJnMm2R6ZA4y/jjXkENTp
4d4XXNrMSKboc6TBMmhgIm2DHJ45h/DFgm9iNPOxxTtIXwbjfqtlOyhUsYdjOBErjHkrN6luubce
yayMgb5F1GBMGiZz3Ojj9/pDZDMv5r7Zgxnfdjv6J599PsSZHawfo1lQvoPZT0XT8cQb7o0Iu7QV
xAvYUFafrgfMmhOHdhWn4GCLkQpoHuMEb560p3T4AgdJw4UeLtgsUbYDB1faMqCOlqB8L0RhqotY
cro0V/Q+hILDjkaTn9OJbyWL8D5f+npLWyx1K5TR+ZHRIRcf+4u2izTHtBFRZ5OlKVtlx904j85Q
hX4RZI9RITp6/WwZkBMGZ54LJz6N8DqdeEZ58i7PBW9YxyJ8bAEDx4yP7H6Y4vAPliyK8PhA5WGk
Peo+xXlnkmhoYrAE63Vb52C3U1MewMzu7IHEFMfUug0gSbbKPeb5VDniV/35neSrz1t0PAroPqeJ
a7Y9E970Q0MS7WXQUqEKXOOJG+mq1GpLgfsWi4DOjI5yXCdTpJ4xzhzmYKx8NqROcmXiv0r0enId
2G+OopV/Cf7B9JUMXRPKVX1FSrqMpFtR+Kwzmg77pvC3abDyiHnoEeHTKynYe0DmlDE+imBrqOow
z4TANePiG7sUD6+RuhIcpTx3MRsFViwdk6j3GJXlsZgArqimm5fGLKyDM4arfz3j1oY+3htYjRn0
w3OXKIoCJXyOhzGpF6EeOxMTDR9XFZZGvX5rdHSlEZQpL15/KvUeejtmvdyqg081gFd21FtFR60l
STsB3UoSrIrsIAwkcdclwswCLBNOoV147S0pF17PwFnFG+4dO6i9OwZnnX76MAoe7Vi66jBgGJRN
+BL/aG9VDYmliMrBM/NbTf5pIkYX/a3vwkmXWAKa9aYotvjGtCRFy0jWQvkg7g39ij2VpGmw1yoS
z0O3DQxniLrD+EaqjH5Wg/kUSYjt7KRgIKmwZBalbeClg//eJuzMZead+5KbrFQs2YN97wq9t24R
VmuwJwP9ocgMGPGYNJqFB6ukXnXlZA29YNL5p4wabWi+FSrTQoANFtz8bjRVO1QfcYNEZEgc9BMh
KiUZSg/u1PZ4HlTTt2M4jPEkwwVZckgrtxVhsEZb4maUpUKc7tH89yLQrATGiDM/WrpCypk6Z8Er
+ojzWqwZywdzf2wnW3Nknk58LhMf/2VSaxIWwDQH5hqYfCSijZQMtzMjNOemkbrR57chHTgLIOUI
CAd0YUF8w7b8KC5vMU0IcID3qgp4LtuNjgZRX5OqqIaQkiVmiBpi4AETHfKgL+97IjNy1LVTQcPS
o1UjvQvXqmH7rhGoclIE3LVTNac8pW7F60tmoQ/QuHnXOhYX+fsiVBiIQhXT6RJqRXUjklPi+FKY
ZDMdIDvCa8bG6S11u4/5iCFpErzOYdZpuyHLDDAzd5qOBr16b00+V8LyyOJCBAYdeGyQmXMDYiTb
PFswVqJGwt4b7wdqMx5csE2mv75/LqhaMkHcE7+1EOBRhcx3smwhl8/Y5Nizz9bLGW6rHCYoYBi9
gubjQgUhwO5H6lmF+pVR3Q1EW4FXW2Wr242wMsLEQiQ8MWTbh5EM/DdeyenwE3beun+3joHSwWjj
TZZfwp6bJ+nXeNy14qsKH1pg7D/ZQYMj0fDBdpdiFMRhVFTk32rOpwY2J2pboTGXPr7Hgcx8mCRp
462TW0Fsu35Suq1W4RFA9Ac8yUhht4P3ExnV/IM7S8JKJCp3DWsW0vemX0EiQ6al+M0OVTW4OaVI
U9/HJ9C1vxE/H93vzHwUZeUbHYZrwBKSGXf93cL8In+ewZCAfUyAAbq3Gm2yxoUjMbRZVD8E1eQG
2uq8PrlOjkRdyacyvudg0jpvPNjUuNrrKhYLqKlwc5e5H4RwWIZ4a9fSVPUXUfqxdYhwvvHmbB5z
cfQ5onHjPr+arEcGQD3BszMNbxAcAWd9MkrbROcd7Wp6l5ixYgD06Xm/seHkirJtYOxqI68WZOJR
paQNCCZQCjgrgdo+iQ8Z0pShvQSlPGsAJIxzBHlV9/JLzqcgs7MFRgVMYEx1evkxXEvcwidTcQKB
PAnt+ln9tkf5wniT6hDZPcNKpg7dzUMdgYHf77DlimdGHV37PSGYFP2cnYdOk0C7/KteoPmlpMmA
V6wK/SfElRo5fb+v6cO7NNkYSA7FMCI8K6INUcJjUBBNoBXrDBZSly11lpqsMZwe332YB2AMb1jw
H8cnTXLAWUsVKlcMlhNDXRjBKtVEnBnxus9eAmOxABmPYBMdzqidpORUxy8QC1FgO+blaHMJGbAM
BPse2VMge2xYPum3OMEGTosyGkYZbwc7YRh1VDcNQ44Zs/VCRX1hYUCqoz3+MWHS5yzsLIyzqkOU
9TFJcJ2plw/GV8EcRI94LU4CeFuMfeH4mAlsEKrY0GoOdGJdB394BncBWw+ac2LxxLVfLFrP8b5x
TTPhU80nq5ApBlACjiD5qNdK2LqKpfFx6CDJUFJULGWs4v1sYEAmtjzYPEzDVZYj89GCztRkmxZb
PhIINrjPg2hKmHz7NjaKw6t55bMy2Iancq1c/XsA5kJ7jRUTPQu/+vrUZBFwMsdmEcbCJ14Qw027
I4hu8sOEjjlOhvCSuTTdMS8az8gfQBZhgnTjf686PsaaUNSQfmKTqY1NbPUVUeIBlk1mhBLC1bPM
V2twpfCKI9OeyaZ8SxD3z5RhzqhCeoblgfrExvEV2Zb+DJieMDXjwT7ANy84PjF8Ud+0/WRj+u4E
E6nGRrQK8M4YrmTdZ7cTZuHp459yskHVv0/VQGYCjgDu1REBpjiYqmgEVWUTgXKgpTU776QykKpg
WfZJtCg+WClpyQLvyOkku5f0tWkb3Gljp2UP/Xc0Do9xSqEENfHmU4K7nq9aD7XjCDNJYLN6Ck2+
Gno79EhnC5uzKP9RWikqwwMVL94cvkIpCbuAoignPtwICVnLJkD1kuPlqDWDa1Bqtix6F4VSsquC
hQIfcyJBNdC1tRlH32aQ/AUtzQCC/K7amkIy/3gduWPqVkkT5higeKTlBEkG3QQA6FNiYtzp+8go
znVdXmJ0DW8FHegbRhq6Nw0dtcGUY3w+3RC2lBNxbs57SJ8hXoeKeW7jBOmGm5JAOxj6Tk78OXMZ
k0P3IxhQymkQRpQcWY2KF2nh2xW9jDeZoPxi185KaDkSwKxAZEUjiNQl0BHyYv9O29e4ZnuVtq5M
V/K/GPjUUbIUcNDpMYzOYyxIzUcKN3yMfBI4sMZ9qyjo3peqwqxDL4B6sHOCFEbimaXBrfW9FxuV
IQiuCPd6zHAwgKlMBF5JEi0/j3dKdjtrfg/nYJJAzxFcg/YpaCcbYrKTcRg5HnzpfAKZ4bl2iuGd
ewxHhQBJICY6zc1kBPpufwegwSEcXCUwl6kJi6EhvjhTVGRTgaUqOzllpBedcx5m4CzXAqLWsQD+
Uu41EyiJw3sbxa0XKMgLTWPhNqCabAIEZQLuuCp+PEJVOnU4YfYKc7s0NEzBCktvdIJOMvgY0Isr
4SWSOm8mAtHQBpPMbDNJO5Lmb2PpCqV3zEZPcmEdYXeSlbdJ8MizNQeKe2dqQNYGMmCw6mfJSmI+
nnkG2opDxLo1qBOiT2QnMGXYMAJ8bEZRObLOLncyBgiw5u4ojCPxyrlNCfDT7XoLq0XyiZZDrdhB
jVaZZLbDwdR/fQD9kjnO6KbDPrP+PPU/+d7/cDdBqQMXYQBLQBfTVEyJwCRjh1lwhDrh5/3ItvKL
kVH37ZMCWGzV9eQifDNBqH5lFk9ABeCa7/gCpEWNSS4SZEj2ULW+ZU/GSeU2P+k3/dat85/+r9+A
HHP7anB92jMvRt/Kc0tr5nqweihXSjvZ+3dkGP05PxbN1PhhMtbuvDuebemx2HdfYXVmxCpdlWun
2QMQetUDTQO1X417j1Zy6q0aCP4QObDQn3q7N1fqjZshi55afCmFLwlTkCD9WBICnQrfqQjrUJXr
eXijt++OPePwNwNbRWfMYg5njH3dpMAggMF2g6FWzNZCTvM0gs5YOs34VedjupyQAI43Dj2UnrbP
tKaRLJhMOAN7rFF1lAARBrij4lBMHKM5UMJBcvPPXE+ULomG+sGktFJh2ngIc+u9VNxy4JoM6pOH
mPAtMDDJx00mxH1AvEbyQWCKOTEePVxcOb5QiwaTs3nJ26+i7LiqTekkqz8Z3Re+JvSOyYieDSzS
kFUNpptmlcHF+Ok/uxrMWMpwgw3IHeVOCwPs50PxlkNybaHktOopZuiZIxD7mFujeWDaOhDf3jEh
iUPiMYW/sUug5kL9TZpyW3IxT7pfraFUItdWZZoKhiHTwOuzhiFswkQ/aRvnI32wJgC1k8LPuY/D
k2GW30Efns1GWH8irkXp0x88nc+jjWLVyXBznZT9UuOkYG6OXTpm8wyBM3ybAKXkiPgE+CYF2hOf
FVTxg4vHjU12+1Kq9KOmXbxs+MvZuaUQCZXgHbQgYytT3RZ3O0o2cC7JGPOJvLkeeOxD2HsKSHjN
iqUdhE2CnQxEQi+SgPyNL50YwDcdPLIKpFbCdN3kYySywtU+CwM2p958aYh1uxEFEQGqkkVXUCrS
yIXFvVKZTIorzC0jkZpjY1bHQTmHXPhBdWuR8lXCKkmPqbrMu13U7QZ4SqpuI4QNbOhjjNM+b8T+
Fuk4b+kiKbtcW7K5UjuO1B40m6+BCe8NXAUKTsXeOIFwbxHnxyKrzZtoKe+YZKXFNwaVg7kfqIWD
WZtS0G5DXNxDx+QGiTun0g4F+HM7+m3DvchzZhIEPjINc/3NONFHEJ8ssAaWUyQ+4FMLGBZwYmXh
X5T7BNtxyEIod1DfePjxuqnKe90mw528Q8hu+ohJzZX3Z46/GxxTg+1EnYHwAPnDWBIfpJsgJwCj
4RmZmbDu7ohogOqRim6rzNRl83xveZYaAVQGIWmP3Zm2VpyW4f+hRKg/LNR0BQmFtjMJGG9gJzYN
gN48l5klRoi+T1r6OE332duDeX8XLky7EOfPLgJFIJ4w03LVr6ovZf6ek2+JO3a5572w1YjJUSup
zBg+q/pBxv8fh0NFcVsMDCdORby1SlbLlOJHHbPti+WYf6acBETjSIZiwhDALvBD6VZGg83hdGLR
CcC/b25kaW7gZ9tA2ZOb/gOoCi1CjveLzLsifegbYn12xsBqmq9VUriNA64zRr0TjIMWY/vjenuW
bQdSJ5QSpVohjmjU3ac8Scrzo23IMoQhXbebBP6SutVDcmDnbb/E+bMcvSJakTn/T+U98u5V5k/i
ks0WhI60eTolqNEpVg2MN/EKTfWvSevmtok2itCLHW+ASfHJX08AU5sN1GjgfaS5cInEFJtkakpa
RS9cVTfTtBgxRrdqqZ3Hyo4uYWog75x/uvyHFCWMV6VkI3NUzTx5QX3nCigbNDJr/yVmNlShCDIH
vJVT2C8NqB/wS2KfkXRqedGqn2BaYEPRwUWu7B3dY9lx392VoyHxT8NXr0UGpX1F3VWFigRdMrA/
ykUrLkLmQvyPmi0El8a0VYjP5QnLZiHZvIc1zDzMHVV92V9yNKr69zBxc+FRdS+JQhzYCxJMXt7Y
7vjE6peHUV7o4h9HI4WPEJor4cxuNzRbuXiKHAGg366/NChXoHTmC6YwSegCzEX5wkw3gjADIEPk
lAxLwh4QXUJHazC6XRFDLRdrMT+yIw/ppub3MMvN8f34SvMFfrsWbj4f9VIF6/y9014TYHTc7IRi
Ti1KRSlScuHyahTPrH8E3T5TbP17JNZ3o1kpQoqU4QhQXnnBZLvJCdMae/4VLiwE/yYldz7M9cm0
DhZysPjsTGipoxlV6PJqUr4wYJXrOyyVfG/9LjF2OUeFK0Yvo8Mj+uZl30VxBO/jsNuvEQIkAAMv
O5zozvXbKXQy6NYNJSvEGVX6aTs3LJ8hUMJ7HhUWw9fITts9ZUhfrORX/8JUuidVdBTv4UzIuYcD
E85aq0dnD8/wSUlmaWeyHYMZ/dXh7bXEgL8tmt38rK5ZMGboXTcq1lBT6Q7ndMEGoB3UO3aWBErj
vYVmkWS++gqhCmlWm62SLd5Pyg+lgbzMhQ0mWhgaLvpnSVOfHOQLd2z0Owa8T9NHBGdHWWfbDcZa
xbE8EPFDrlo/x7mzthI2+mVPHwk0itisspGife4cmQ8vfOStzGAGudEP+14Es4yH82sXuHctwUPQ
oqAYfRyICt3cB9nGiQp8AkmdNp1sM1i7aEC55pZU6n6+zLMZs7FZd08yq53hzAf10pos45W0Cnbt
Hg6gtsg2qotxmPV24qmwI8z50XN3UJ6GDieVhZa31J07IsdGqkdO9w7Bcg4SBGRyj+Ge4UH2sbMr
ohroidCf8TZ7YvS8S1zO2XsBmA2FfBWxDqOjYeT0Q2uGpAf7v2waPGrfVt2SAouLGrJ3dYb/iGhj
lp6osC0fiABrS/AOCM+cN+ienC7V5kKUzsXReOLMhbOjcCSMWl5CMe3v6rI/lwuJUoAIY1omMnGA
aVfaovvGHyQ/s254V05dQRIu2VPo2E6f3UhpSk+wZwe6Tw+2zoy2frC/pHW+wLxQpJmD+z4NXW2y
LDbswdiaYQ8IcWey7Vf4xmdzAiP/zJ/4Ku3VylIwYZ3h2EbJX+3DObg+mdBPnLcOQO/lEVM3hvF7
Zp3USu91fe1OwQ+UkQ1IOXffeObip0TxOYWtwqfMXGPll9N2BiXnpFrjeHHq2wZ8IsPBrP5eHDpr
MpdW5VT/QZa9xMRNOgc4Bi4Vi7vTFg/maJQpuZRZbWyZK52QCK7eTefizzM13Wivu+GhPgwAkSyY
T04Zl5qTuIPLTYs1gMVuxRWL+9eCTsB3YRREdv9FzYG57zlZFhfCPe6QE4I78r5wbt6gJC0mc0xp
TXu40f0+qJG3n5N3HXkJL/qT0oFpZkX38sX3HDgXS4iLzEd2w9FbtJthgbngzF9kTj+PFpMlnbCK
A/9M3gtzLpb75C/5wstmgf7U9vbGud1I8J+5ZkYR30zlpQpg1VVE9Pp7RxTFoXxy/ar3NyS/bAk3
MnRDoEregbHvvt822zJXEo2UY47iU/PGMa1Y3SHq79S7NsOgYxHYMJipGzE2njYnHGVWgL/HyYX9
9B/ZKJnT3qgrniRr5+rKv2DX8mQ7Gn8FSStFow1Zf1iBteKLAaMPu9hr5xDLbHdzpA9b5N4jnY0B
B8Tfbbmji1uSp4f185Tdb1qusx3CI0g+INbooegU4/XgqE5tkqNnIzAI2w3lAuSZxOnhB45Dbb6E
qh2gM6D0R76snOD1x0g06v2PUNsglx7GUHZ9ZQ4xhwevz1solnDLGLJ9iEcY2YMJNJh+mdowx/vX
ByecYo7HCSxTF/MUbFZRW3RzjHU6PF1Bm9bltryy3kr3ZOnDGOIG/H5beCpZXM1jJTRtH3DdcWbI
lsIWCQz54VNGvfs9cRVP72o4rAnbyQuiIIsPkarT7IvUaD6w9I8jE+b6Rt2+dwaaBMaAc4LfRnPi
YIcsaVq50tH/Yiz8xZrAggh3f2TCcm64jOfpomFhkY6Vi9Zjzu9sf3p7oLgtoc1bxcjxhuBs2p27
H24k3XGoY2UoL8wDLhjsMCSI2KEzLiInMQfmRWW0grjtknu7DpeQin7Mo7cfEcibyra8ow7CAluF
cnZAN2qjCPoCJzKeEMfLK+oXCAzBnszSxXuFBJ3L5BwuaggwI60Ua1afhKYpkleuP27VeBvPm9HB
lQ6Z1E7QfKqzRedyQRB/qo70UGVjJyA1eMG69AZcyP5L6qehYzzADcyRmlx9J1/dN0hOO2X4bG79
bCr/cnsjwoIVBza8gEP59H/lNU2nNM+PAabAOJUswwvl7Wcu/TGFt7zz4OTXei2gt2bv3E1ie4LX
RQtXfK5i1zGTtkA/dP3hxKpukK4dNG9Th3bC8h2EiXsAlOnPubiE+BosP6uSlKbuBhrDbAKlRHKJ
v0plihvBsVj3O3bz6cjxhdIL55rlNF19iJo5+yxwuI8z9l7CMbpgDPLI1kywjrDIk3VhcyHXjjEV
lkQvLSo6PXIFrPBrj5LBLrkx3k//whUOy2qHikF3xgcKW/NZ2+m1YMC98/fPzxVXfBuaBuX1xjsH
upVFIwzPgvqTX/VN7qJuuSdrcY8t8E/5SK8MhZzeThnt8KlrP/IuPKsHVDBUI/6vsoTZo2xLymeo
L0i97I/LfGwuQGRkiXbqGsqXrXYsF+Y8iM8U2N6aDW6t0lBD/+Hax4YRtbo5jdfVn1w5bBA2EuaK
LJAVwxl2dfkXKLSa6U68JoI8DW3GkxmdxnpCquVnBkkSRqqFo8E3uL4TbPUjLz0W8Z5FDuG2+ZOI
N5k3hNBzQttumm1QSaN+ZlWjyC1Gy9fO2mkj1Th7KUdEk1QoEneJx5x8ilWb58JTEhf+Blwcc6XO
YEFOr59+pp15n8ITSYiK+e0TpRT0/vxPRJ1q4EBqVfg8HMhvoN11h0NJT4fCipEloyz9CxD6wLBv
OAoXNhTEQItkOVLfuTu4dNNVYFcLc4erzo6jDFfxAcbZqLRCZ0+hBxjs5t+UbkfGURAeYEVYjEi+
TMZGlrrONsFMso3LZIny9RL8YJ65ZJg/+mBjlvZxUxcCYoThAiYIvqU4qYtAhvPKmUdfQ2OXKm7A
9oqG4PY+UXc+jzJUfBp3YYZq5lpQPpwlh+1rq1ndUt6PO+qOa+ogbemIQwfiV4SnBTgcTPn6R1Os
+MUe5L5PLLQowiqXawZNEdIBp5s1yxK99EbGc30LT4dOyAJp9S3xN8zGqZu4l6h39x+3W6ar9Bmu
m9Vwg6uKeQko3VS/indWif1PsGUDXOBAamN5yg1ylI7N34Sbm1tlpHjaYFLDAR0Q8qNxeW2+IfIc
dBrzrXCt8KYWT9DTIDUYZCZNsUKproCFNCoLfct92l7Ea4btKCPrqfJdXNADTFg2t8pnNmctXNd3
6cgc+H31kTbAJ4AEQuTp1nwFW+ZrkF5hPrOC79HjYMvpwwZuXAPxnzHvOkRINoSoCCEIu9aVAGfM
2sl8IsCQlSie6chZLj0HdUb/g451NFtBM2gPl+ELCt57SeDAN4ZRDEHIo36v1t53waGfPkvw9PwA
6To35ug5jXn0VTnpnDB5V7tDLrpBWDDHq1WbXv4gA8yB8/gTcZHVU92CZzyjaKKtcgTLP4WWuCK8
kQ8IFcEB3+Z5aI9/s7HO+unf7+Hv+RCtC7lquJddWXNHeRmAY2t7suVNl5rtz57Ykc2ez356/eMp
bdqY2V87Da0/qFJQn2gerN/flftIpzcemk73e4ppDub6iwfabNVPL+Nr8ap8l8rHyh1M8PglLLJm
MHGmh9/fdnrC6MaBKMRj8EK3Uh4Do4l/x0fQivJC8pTjvGjuxCXkjzPIbTqDfzW7yP9+iMsKD8ln
uCpMofPzvYQ3Pf5XhXQBqXgGJMr3/h3CjHEUTwwRxqI34PfGPyObiwfDvOShTFDsvLFCrAKeE0iu
bAxzbyWea28K4FV4wNeWAVUNY+vENnRXeJ+gTynVuiQBlotnmNHQz9s1xGAL8ianUJlxZ9icpvFH
7FEzXMD4dzxWTpDLW3TGo01hkY3fGY8fqHAJ15D/+/+9ZBYbI0dLOtccF9tFso9Fm2D1vziZAQmF
CZNhq7qSpHjFQizfevUSjE48d6PC0BrdsjLXW32+0CTiM4uRBRHjeyRN8M/C/NH9MbOCPuzvhWyF
gF9dwv3FkAc53ceGLIfBx/MNWoY83LPalXIWyS2bGtsA9JviFykkBlPKMDskj+SXkRhhxphOdcIc
hWQA5a20iOsJNrgBDuQC4i1Hx0oCkYVM29gxWw+w9oBVNtoHGKWrLrtnugVfVC/RiKfN8ov+BCaZ
DFu4OxHUyvlwYfrenz0KVELDn9gPcB70JQBwsyVINrSJWXsADJa/8R6b70t3xvib5hQbDpc1I1uj
EgtqSiqqU2RnoQOz8qs+NReTBQHPjFmG/9uDivMw0H3iqvg30q258sIjBu7bBIearfqaMIrZgR9j
/0Bcwa7cGdg5z/vP5nPsSSu7jvprGzJVwsDXt3FFENqL+gfdjvVFvY7nxjVffDDYieK5giBFffgU
nepSQ6V6+xzMS3zRt6lrHgQyWpdqOodyBzOpzXbRE6XUwHR8z4e5k79xFETNovxGTLWnyTdiZUgb
mLcIxhyLKw0l4yk6pDiyEIbhouJo0D71S997QDc22Mqjc2dePbx5K7j9W99Ag9pbhiuuYPEgc/fx
fsCTbNMD2yxZGn3sWZq9rzw1DIpjxOqWsZ3ACMchkYgBgrWMs1QvGvOaItcnScj3gkOLljqEFB8O
15ErY2wS9ZkBeIj6EjyBHh9AsV2PuWsikyIEfuziuXH7hEgUiBhLibejkhxAKYDlA2qF93Dxh5Pi
E5CNTfoSz5sK0SDxkeRL5UQSL6VwHeREwBBdtEizdSkclHaTieuog9tn8yZ5cAIRzdwMwv4zeQQI
ajzeXcerl7hxIfSv9U2hLgJ972E1KK8S7spXQasIJbnbZPjw6psmXJJKNSbgpnehY7B0DqtVplyk
Pk1JES9IqPolDgrga68RO5kwSqz2ou6MIdmyVcCBxSsm3Ioyl/wqVm5luM0TyhR85li/0Mx9iKrh
XcwgZLLVkkpCMYWHh4pGDA8ozDyQW5MUbGI8PDMk0lXYPNBWzsMByqwFgRRrjvwJHxOOLbzx9M18
1WILa2Hgju5u4PCoGGDQjGpZKCw5WirslqXZhOhsckroUViIhFGJRxs0obrlto/naBpq0lVeajan
ZuYI+LuljKaRVJglbgaoPzMfMY3KCjWnEIR1BZCeSLhFEdA0Y0YeGLhDWF7ooJ7oJYKkx5WA6Tg3
NbZtMmgGNJY/oAV8biGPweOGGQGjHmQGoZKgM4jfocj/UBJR2vEEfxLvFiU2gC6eMPpUE1mwZxWS
Hd+NM3cY59+YBGHMYyPdB5/KGYMzZNkYd4qILmIGM60GK89IPsDMAuxv5sG0Z+BCz4TuAc2xgp5g
pvnzefaeob5O0fzyY8UaoFX1qNzGT4oTxJher+06mgvwZ3wLMuAbcTrbNcr51I4KB8MfOL18ghPs
LJTpnkcjbKZR4OxBFvzhk+dsjWgnhxHYdGcIoN83HWm7zLyrHIEQPGkOOJhq9eFT/yYQnz6rusM5
LXRaPgtkIKHlZ3aJGViK4NrJdOpNGEXlq5BXUXJgdBHpS+bnYQwQxsaE5wuy/6nyTUiX7lnxRX58
vplg7TpmKUTeNMO83EUHXNLqW/4iqgm+lQbWNK1PyU7HtQ9zfldGqgdqqdugj3beuTqO6XBgWNCg
ac7kq77rV6jvvXJWn9KNsmCk//O/6diJzlS1sN0difboJ/Bok1E1cjKhEFdTz19qj9FkCRjoAdaO
fBY/eFYUynCYpiDP8eWHBWra3ib2T4Xpyx9ZQohh6SX4W1mJlwgHFGSaOyKcIJFzcfP97JKvdAfN
hqLNoAHBRJG/yUcdGSoiijPGEIyk58Za2NL2q+YBd6T+wnCdE9lCh6HXhMcizRCDrGEzExZDvYto
4pUzMsMfhqOncWTfvnDjONxA+KJDwAX2m3fz6oLd2eKDND0kV3BLNhWYAKLXrpjTLmmLUdH6PY5D
Sblo2TWwI5SdwW7/3nch+OViV9Wdl13fkYMgIs9lTKxUGG/kyaUiHhpvclVyDO3wyfZJXSQKHryM
HQ/HS4ZSTJWY+r1nWAj9Q+W4BacmhQ8RREgDfRQHM9wEsEnBO5avR3cQGpj3TJTIibDhg4vGH1ge
NboBlA1ZlCpH2XvhN0BHol+9lsRmm5JbQ/I9gX9dPXrYPBPnhTIb9K9sQQIRLs+57A2FCwbDKwGH
GawW4aeNrhDpN/yerMUL2+0x9UXg0TyIOmVgyngCtMeItvDvdJq/AqL6mw3lBq8g6UebGXRVjNXh
wNV/+k98ZPARs32W+PXjEMc4cjphFrUzXp+FuCkuCNQRPflYJhJ7fyIHgdHjghmBpsnIISjaPsuY
4Qut3dtGmwvYNLw3aNcN3zV0RlLj/CAyz0pBeLMV+i+Z8ZrKqjZPSEJ6E95KvBYGpOesPSiTHYTc
8achMNaMIwelwy4MUgMDI2Z0gE/N54TuYoL5LnZY6qbGYYxetHFlCjgVXSVMqsmO3HVPByha6Vvm
xOJwl3LuUZu+28fgxe7p3iW7Jp9P3QzSvOTUDUfOpI/VbL2XWygcO04j3HtGd1l0rZsHwXeQXiRY
7Y8Cgm2Ou1KzEd53brTmfeAaF0ScGXmbWe0wa0leZNDr4DTi5BbhBRFI35PoGraPjlb6jXwFf+oV
b9drOIGjxbg+i3h+uNcssS1THTN4DAB+cXcATveJgThVxmHo13JGHiIAIfd69wHMx9QLC+XYKXpH
4PEm/X6HYITr18BF56ZKjH+WZInl/rqAUmoYa7gl712E45ty0Zu9Ln+X+l7rHtxWqWiVqLKIXuck
BmzFM5EYimGJwz07nhY7ZfjiJo9NDHdsCStQaqNXeahOxVJfMenYAK/ehJt86Tf1AWfc9XCm51+p
63glc0DbHhNVtrotbucbhrujPUs+glrq2lzJrCgbnuWWfZWX8pIdFG775jt7JV/tJftqX6wq8eF9
SnfsvAx7K6h5h3yXn5LD+KfgUfqtf1HDHFrULqNan3+4Vk6MnQ/FAUSt3YisRruWXGXLB8HbfHb6
t4p8vLwoBL1kF2mF4u2UntpLfym/xj/ihT+YviyjE8TLo3BMHIxjLtp+spCO6hHe2ZaAFdKY8l2N
ewZLZ7pTbsqtvsQ8a3l574Ybz3vjq5N0k76Vb4mfhfMBQdCqOIzvIDnUl/oVf0k3nyEgpG6GAl/S
N4NPJtrf/iv/rm7Go/pmeb/px36vrZmmro11I8EJauL43tmGI/wAJUVnNBxgZifzjMmuLR/kw3th
/pRP8Vpvy61+RyB+lYFE0vOYj1Q/62fw21JNnetreCR/C7veX+HePm352pzbbb9tduq63dbHfK+s
62Nzro+oZ6t9u/3s621zjh6ffXEsjuPDhWqe70seWR4rcKDggdxDvMpXvvj3d/RAbQ7t9ym+3fQ3
QsVOEvMjehh/0W/LEQJ4nfMzmc3lU7+nZ+S6wW8D/xZUQTNm+l2/c7QP78/4Q7tSgFL8jsfKK+Dv
cPz/SYR7zlN4y8RNUS0UR6JYOLycw1WQ8GOPwTiCVwl+dZvXAtd/ik84UnuJ4bh8TR/lUVm/H/U2
fXTnatde0pNyU+FPyXPgn0N8KDbMT7vvUZD8oyxR7czYHLkmmluxqS/qDZiNC608NLvm9B9J57Wl
qBKF4SdyLQUEuSUHUczhhtXaNsFEEBSf/nw1Z80JMz3dilC1a4c/XEOnCl6sPmY43ysN+seukZgx
kFMp0Xi+15hNMWkan7Wzfn75mvOac4uRH2DEggPQ/mVRkn/cwv5V3ff2FvMXfPzi9xbLgLF+gbQ9
4ueyo8CLb4dEBVFifNea91p18YtHUMfM9XCQnb+YHxLSYfW/NuWimavhyiOHi+u4nzULSq4TO0vs
I9bhg3/L1ZNVWWMtQMvtvamZm944+UKZlk9YBWJPVEfAWtWxv1RHffdaiaN+847ELuvZN/pJP8Fw
Lef6SWy1ei7+S5DTTyW/6f+9WcV20U7sYJhFvKX4D303djFNerbDha+w48eWxmsxJ39H2kkg1Pgm
ttnlKn5CO4mrFU+FP8i7+3HM3hL/EgCvR+E6xpM7VVwsEEL6Uqg1iDByP8q79fj05OvVkQnGEfqb
eMV/wUXQgy7vC2/Fe7cX7d+3iRvEX0iwb0681b8/sLeviFJoJ4AGiKOSLHF1JD2n5lJT5fFzGruc
nv7AJD6xma+8LUowOf9rIxFj0F4k54JqaKC5RcSBQCw+wv2oncTH1HblSiaqtBsR3+QdszlxsRqf
r70UQGiN/Nhy/4cb8OshKelpxF9w47jrg11zfPMm4lbfuKtcPOkqUxNBawaoerzEh6/9mc0Yuosr
Ez9Hpod64qpY3VivfB//VBfGRAVfAtLB72AWjnZXlgahPXqinDFZS358CG7B9IwTXZxvJofuJDwC
CVPil8DRiynP5/Q6IdHBdAhDG/8RSvNXMNUjBQ1g872n8JxW63Eg7ZXzZP7YjhfQvBeDRTvtp6pT
q8qP+hhu31X4nol49J4BJWJCdQ2bBfpe5eG75jt+MHE9SJtsr1yys8Ai/HtS3HOC7Zqzlxn9E0Fj
ns9oVxGY74vvzh+HL04G9Hp0XmvIOuXc2BC2xU9xPyk1ufc8hzkjaswNOFMisfif/LT4xVKECHbK
j82FV66IFY8VoIKcBamd4IKLc1DokjyP18Vop5s7+mSrdv9ZlCFzxuVrV/Nrcki4affNZ9edvice
QnMB4PPZTeIkzhccOeKq8yNiQSymlP8LfaCBKfMpnhvRRb/aFdojTJXSBWviCZodNCizLoBoZCS4
30pDgkjuTGyOAoz2tHU2lbGoy9bXn7sQbFej/Ge8qvfptpxma8zwkkW+ZJ4qTohmmyxKAKB/6EWf
M1+JHlOmXV+Ya0b/d5/V6yehH1urJei6kiPksb7OuunHp/nvfva9jd+Y6Zlvv5zdvFsw8ItIn2bY
JSE6/T1ff0r/5XfrLmadc1SiM/P/loWEDip1fLp96dV81u/yB8/Lsf++nQeKB/olGyyG1VTBPkem
oUjecwtBNAliT4sFCU2AHX1tDviHbOsVLg/xCCUj3WHGPqZ487Lr/CmFMIPux+t4JrF0P0Epe1Ln
M3hV18kIsXkDobIzrK+VhqCzDqU/uu3fEJHwKi0PGvCAg4zaXOan+Yo5apsLw7Ih0nhPkXe04Eiw
0G4ou0tPao+JOsveNNuTaVoEdyUknpUaLjVmTWMbn2KGKfDo9Wl1i6mYnkBnKIrU1fCKNP00NyiH
7jShgcHtQEOMLea6g7HP52Plfok6qEoAPrLu2B9g0cncLHhMjkSkcg4iiSTv+/QTaJPv+HObk7Q9
XZI6xOskxHpX2OPSW+pbi8sGlISsgZws+CL4gjcAIzzXy+D+dckHc+STsxVEUn1XYRA5RcVzVFpX
obnT0zm8oTr+LwLyhnx3dROUz7V6DfM8gIBcDw4gtFQVSjexGiYsjsK3bsZ75+Xyi1X3yNTH8+Zt
1xKELePpSmNrRK0qmV1lI9OqYfc2mWo3gdoCJIeEAq/V47x1WyfXMLvNJcAtAxj4Fh5u4+v8G7a1
oPX0vfsaKW6BA/b1N1/kASNCwAUfMkde4lCckhhptRvnNBtXRx/4h+sbhTR0+Asq8KisXW4wn4DI
CjksdyrARjlkPwctz0ncC0FjTDjKBB/fB3oG2X2RPj7+rf8d4YKXv8FmQUSWcIlCnntSX0jogcAd
nhmqPbUr03LKaAY8FLK2guviMULtGWnc37r1x/gUIkP6Sh7zSmIwU/wm39tcYSpedBSTAFg/vED5
wnOweUXJICPQNTTP+1NbHpLqC+ysBoSVx4mkHbWMXjc9n+wGtZW8ElLrqNe9Vz2FQSp4FPoVFbwD
GF2aTIPHwIqK4SWNKCs/DNcviEA/5hLTRWCv4PKI0LP75kxlRVFOoaAhnAlMBMnQ6F1OsTXRaWfy
LO4mRQjimPUgBNPApqPkkIW8WIDWxsi4Tuwz1LZyEGJhlW8Y64GX5BuHatxS8cCoAZmD4yppB63u
C372AqPy8QunjdgffeaxXcRW3jCZl2J6SP2BaR3WWC5VJ40PhpQffNUTzkFKTA614aWKVKSL6DgK
0jTIAhDkGCJZkapPh58DG4jjsmK71hvaSjw/tzIBS5Y07QT+5lzOsEH8us/Ihf10uK/PqBrIKK8Y
H+P8tgL6Yg7ZxhOlE3oy+B8waZRD4IA5ZcOd0pg/0xFhwbOyCRlANCYCAwPHyGGyer4JcgH1BpDY
OOGIQhqEtcncMxxADDvmSAq2rsD5rR4hLxj0THuHZuFoy8pc3xyZUgvlT/JHKnGwI/TVXNxVZ/19
z6QAbiidoztDrBnSi7SnmlV/uo/d8gJtD7V5mtmQCsDjj5AE90a9q+4mJA75AS6WEJgxGi34tvNa
gs2Njwvt4K/1csuPqSaHbx5g4dqxvyTntoBCcD3nv3TjxEysR5CBWURqzGGK8KHZrSArwc7JCEbb
qOPJJz5kapMDNeNZOtq3BOaU4C4mFvRfmozpnwWoCVM51QURBNSwU7wPEAwOvAlwp9sKLBeFcI/+
oIPp7rgMxqCVEQVhZqZCKUbqD8Umj9W65qChTjVb932BAv71PiHNfOll8HHQR4jQ3O+4Ocw2I2R8
TLSKbwJi0+IVofgpJC7wmm8PNOWx7n/fyqpllXP1t+F5RIS4zlWxcAo0GoRyC/pG1ScqnBzg55Fu
0dtpLveA+CJRjGZeOaevgu6KjtAAvpbw2p4uEQiKUem3Y+tV+lobYkmv5n8SUQVC24BmCAI43gRK
xNX9Ckwe50nTWSNMf2KS7x0HCzDF9piH9GZoIoP8CgWYFBafiSZM9wKxcvf4TFf39d2qbFVsZEyA
jkBgo9shX6CSuJU9Ghyr+jcPqoDr4/ji6THAV7goYCwsPYBcrM1iT3LujlRMauzJBdbxHr2bHQSd
dqH+kJmeXh5IIo4fuDC8RthRI3D+UKggcvcxedFuRcAHbi1dyjpgYff3rRoMLy2t9B8kD4z6N12+
HGSImZ2A+roDmP1nS6oQwDFcQ+qRc6eaclrk9iCdlokj07e82e3EhoTDBqZ8sYaETAe7hAWc9+ZC
XyHzxV3l4IJUzM4lgkGJyEFBQLHdg5pj4UyCBsQ1xg+iR2G9EDAhLxnS/9vL1DI8mbBcXReDyfHI
5tdA++DYaerglK7zur+AlkQz9vmJWC5vYloBudgipT/RYmb+hujjiEYBixUckXziwKff8vQ/kt0j
dl0B3aPTqe90phIxWrUqPZvSQ5XqQh8R4O38+vEdH5TK6h8GF+WljzfeQeSFQ7jgXhcOJKEMwOqE
iRYuWZbytilYuKnETz4+zP/jA/wu1HOoRExeGcwPjTnbhDtF65cDki8RWwj3V/sZIUbdCqgZB6B4
y2fQgNtAB4gIwmKd3/SF0PY7wIplYJA7j9qtPvB22bk3Zq1Cfhz0IbdIJB6iqtOdOfYYDA9rnKAl
AWkjcxbJCLwUAj0HiRyeWGNMUaUQgxE+UutmGjoeVh6QTucOqBfA9vAz6tP5UNgFlUp2YbLZPz1U
pY6IUyEpe2I8xNluvoy1KNwiXok9QEuIhfExr8d0IdJot2Sev7s7dTQ5Vc4U3PKCTYNpNR//3w3C
cJEHRdlPTXh1aU5VC6R/uZOkBNwjhq4Weq+t9TwC5uTOoevisVgIWSnbhVnB7mk6lTtHEbRYvSf2
qZgTjWSEtPH1Bgg1Mrkbp9Q44VJbuafCoU60eaF8cYJl+vHICsG/zaELOc2TA1Vgq5vU1yqbR/UE
y71D/SXkZpHnPeanJ+/E5ywgYdtfD6VCRHLnZCLvTXPJTPD49B15cvLTq5msvyNKijlN43q4HAPY
Ad6xI95ijCySQr4iuFY+SkUiyMqnByIQIAz5+p0tWVLz5EeHS0fQNDWJMY9XyNPpsF4RVeScZv34
RBZ24oMTKYi+XPuLmF/ilRQV8+byPdED7hwOxPTDOXe/biuWqxqnR4wzTURRQf9DI5DrXX6dycU8
SS80hemPdU6JOEUmLj15LnkafTktV+IjWFxtywSXucfx0pkJoGYUKoQ7PVKUoHVeQjiFowTgiux9
T6C5AcUoFfAQ6FA97vHIGSrG6TbnZhDqySr5eDU1ux7mwYluP5y53Vw+3ZpdIiFOSV7drErFw84z
QQ+SYowWPdp5AJOAvQEeEjP/kSOmILB60AhYljbDBOBJA7v26ClWLtvwe0ojkMk2uelUXsjHpgt5
JUrohJ45CFZmOay/zdOcWJ3ZPVxYa1jIGpfchCTzsTPvbzLbtrvVO0Qh8MAwWIt7zK2ZmfgyY0bA
Ik+wAUY6a7x+V8BxPJRUG9COp/IMJOPOXU5+B7PrQll3HvBfi5EOHGoNrrzJbUsjsGkf5JYM8AgP
9tIXgNzgskQahUQPzVMAbuvq57WHftUdks0CSy2zPt+3tUMA9EDWrKlg1i+HvHM+xPed85UFzpNH
LHipRfpCZvLh5OZ1U5xg3WfNFAlf152iqQAtH6cPV4aUgjTuOKqwl72g7oQ/AVq5yCN0dNaN+PFF
0caYxExK1DUEKNCl8YfLBRJGKlVTZZeAAYGJKFacBjcAPVxCfI3i9umAhJM9IiyhIoPFyZHwOGWW
mniMgYZxq9mj5QCBFeBRvGTchfEDnSvSQaY0A9C2zsQA8VfSDs/d26kdOV1YhlLnxZmlg755Gy6A
yB0QypdXe4mT+yp1en6hoNox15/4mmmDwMJVWvntAjjzM1BzAvZcds4jJKtFjKoM0+kXHLDdgBnc
xClXvin76SRmJqpxz3Z85fa305ligfdcDmaaPYh+YnCmCpnOtPqtSkMaWH8KeAXkswc+Dh/S4pEb
Ic6a7dejVIcnfv172uFWNn4fOK8dsdLJd8qx8Sab7Ze62Nj3d+Nv25zCwS+OOqk1tpCs0tYouHxc
APfMKRFrZ/yFP9ehNxY3IKmA8RKYm+T4EIuND3NaZrq9BQt3eIepZnx/9XYhx+nuelJo0MS6xXrJ
nTCZ9UtesvXG/nCmGeBzZsC19n/BwMHnp/33s1BPi822JTYZQMkQXV3dE4vJ1jT9GZpPI8p3z9MI
KBC4HIHzKTuPcTfTZgNgN8zVQF09dqwSkNj/D5bLXYmML/UDWOxIA4LodLqFCBPstIGN8B8Vn3vf
EH7GoVDhN4G0MonbyVFp5P7I3Lw9aQauC0zavPDKqJlzVcUROrYCu64w9qkTFdEz5LcTGvegRz4u
Rt1D4757261J7g3zdPo2abk8ppW9wAAJP0NPs9K/dDdsnfrp6FaoItnvb1uP28d8cPd4L7iv/Czy
+8z45g+32oUPcywb4/i2ua66Iwz0BvbQ5pk40NQx/BvHwFp6Q/MJCfN0xeXgQB4gzALyS19L0V+Y
mFAR1/iI9oubm221DRHHZn6fzUr76sYcyLBSmf8d6hBo8eiUzVnIHMoRxyzVT8tJbraXEYkEuUhH
uecqBR4VJMnGa0enEMNruPIuqseZ5WJUtkNUOqWpzlFEbCT+mEtyh/gbIS5SCCEMFAmCrYL2V2Fu
+4f/eU5Zc7jAgGtGyZT2PObnLAIbZM9bPQY3Ol7YrvU76pHJ7E/2ecjMdhk9dQN/j3CmnHj3XevJ
1DrWOxiE2dNBx5mFC4TlOWB5F0/i1t/AyclawldnjxTkGP2UlgcHtuWVpEmMZlsUB62J00/TdctA
oAxes96ovD0qOhoYePgGwtBygO4GMCFh8TYI2R8w1jLS29nbvK1purhDE49G90zMOTyXw+C1vMer
h1tbgykkfpfURi+2AB7Blz0iQD2oCZsCKYibaYw+Eb2uof02rO69YCnVhVV59zn+JqCmcY0MgI0n
p95ICKbLgwuFCKRhsclcMEqyqa4mcy16+qvZ3ep3t5+G6XJw9+slEdF8+sHh6hMKSVscBvPWgQMT
PPFoscyWksP4A1FSDTT1hfbqJB4tr24a5Jg8T/M1gHIbPQL/EGT23To8rTJq/beFxoaZLpYToK6T
PXg6aT511fMBQ6J1sXzGrx/6QBHgf+HpwUnPIv0BkkCDZPrntTnYw+7vAtCCoKYt0rg0VghsW+fB
wkYsxrYzYzawNP8PeOEch9gl3CmfypGLvpGlAvyY0jLwOvcD0Py5Ym9iJf9mfeA3fT9lRkDh6ikE
3UttHDDYWX81g7PFVp3HTFmphvsNOvuMBbDzcd8ewYoBatD410PlK5BCbvYwvNnJfgpRLdqVQvFu
eKLcBvwmc6gD0nABv5KckicBhavmqlc5rCbvaWFGse5m4D1MkhDEWeasXjd6hzw4huggIsgP3mDH
K2f0wSdCmDPi2bsAWXZh0WOnCP5rU3nJUpph33E/6UgJgC7JCvfG2xH5yQG2yoyQ3jqTpQYWZt7y
D5gpdzg09zI+hPN8Dh3NwosCSOgresDBdFl9NnAbwLkB/XlArSP7Gpe1+Wd+7Gtrq56tTkCD4k1C
ABSfsV2nB/LfCJFDqz7yphMznZfui0LTCDhcjFIywiF0kGgzcEvmwWuNYTMtEvAJFGaIgcGTZaEf
76ug3/0+ri5WpXDICfPR7UL/4e0l9ih+82bZovFyIBeKNVasELWnDXc2gGJt6u6bwxM2vs0ywRol
BfKyKHiFV6STB63Cx4UejylODUi2BeYP5i3aJnbvZREtRCC1lXcDeKNb3SYLNr0BJpZDaXGfE1x0
edVi62FI4FBW8PxERWA2Kyx674+IZ/49FkEAUsZWdlfJLl3QeSyBCoh2Z28XWxFjiyisdt1GAyrs
1Mc6qC8goYlli9RaZMfPBVxw7wXs+vLtvU9b/aCCOyhs3dq++RDY1A/W/F56WtuWkyN3OI0JTkCw
25OisSYXiIuR8h7kNYd1c7IGv5yhF9aLuUVop1CMEC1QxK5067EZ4vRkFqWghFQWXIgAMPWJQwKz
DzBkEbqiy2/8AUs0u4eRNl2EPVRQdA4QXTAQbX3vdGsQ/3JcvyZsc+4nMGI742WzIDkJZBK76V/m
iUigzeu+oiF7zsWQBqsobs3VIsBlhnldJTsx7MTfwnp93a6zZpiEbAm4eLtKIR+UFzIgB8d3lxg2
Ay8FBRAPVEPeBlIIFqmupy/zIG9oPCFhCmQ8021i+jELW9SuCQ2TEJ+DxXX1tG4BgDasHrYyFdP8
Gk880EgRXnRr1APcEXxWa0gPZlU5QKGZmBn1Nk/hhHkDKGGP40be1kFF5We0kolZ6EAcqINYCgk2
OIubZR+QzqykDNwybd2osZtgYH2ibDGO8Ve6PBjakjiudF/yhEiXPZ4/PZo059tlAArf/8yqFVpC
SQh2KAG9nnJmx5XuFMGQ3WGwbiltkWZU/OGp5URAugJzXFqKl3x13dPHSsJ+p9AhDMoNGPx+V0Zg
QQpEG/5FF1I04J4gepkKWQzrxKNUppwGX5qRJrzJ6WeD3wApyp20Ct9WsX96AXTNoakYw/Vtxh7z
m0Bx4Tkb+Tol25NFJGA5L742wG8c3EECBRw5DAd8dI7q2fePhRPQDjVV4h3IW6Ll9LbUtmoIkirQ
gy94uacFGA4M+467rp6HDtqb1jV+zThsYXY2lgAbzzBmGwfEaQflWNlcpG+3XSEfeKUxY4w2E6cF
WoxN0F/508yB3t2tW/R0xEn32pJtwKUGRa96YGLf9BaPWoCFXoDrLqrHkGzkidVMlfNmKADneCub
LNKJVy65KYgH2vk8G3kTEhMQw21cxcVyFBXUX+SeVgp9lHNFFjEUDZqDfhnfrYeNxc5ok5wTAJJ3
m5YPEr+g/dBp/3vZbwsBWo4C4OkTKBK/8hbzzL/K71iMoJxXEyFKnHnfiTmATtgtP1v+/Jglzmjb
ryd7IOD1gvAmM9j6gYeheeU28UQ1NCIE1j/IryP64XQAuoWmivPed1s0T4pBXACXa7xSNcZuA0ng
p2SKgA5pAy7VgNsOjr/ElDjEFXC4J9Q7N7ThcUKyPnYLNu9H3jbg4V2IcM4LugBcG4CLe4wPBdq8
MsGafwKwnJTZD8Gfc/DAfX2odLn0+X3f09l+UgbgmRH18dMfrjCqgUBT10b5ZESMAIFKgN0zUTa7
P/lmkb4+jTMSZ6y2zvgEd5CWtrSGlgJY/juD1FRyEAT0y63iZrSHZopciaNvRpAVtoLC85hxAzB4
VCGXAVy/23gzeoqFoG/iNxbYfNzCWDcBo5OIpA7h8eZAfwMhk/2E1h7HDtI6ZxD7UKXARKFsIale
a3GClvhm2LftA8fr4Hn+omgKJORFhTc8D+60V1hSoyX6kWvV79gBzMynwNfM0sus7+LdmnAd4R8i
bUaVjHtNEnw+9n362GpHyHcH3m+4GqH2LDgBCOZYIgnADcR/7HgcABG/6K0rTpWeURV5flgYanMY
wwKqTcpcLH2A6Okb5SCl1m0nrYtZCqBuA8WpaOMSlxgqCu8VgLqMmK0ts5W++4T3jysvs8JES9yp
8Im17yYakIYy1zHecXUKfzrW9FBohHdQl9gvEQ4HFEdliyak8J+BkpYhjoGDJ+nMPwR2WoSAGCVq
kPCscnhDmoZ1HqP8QfGQdDZuqIPl7YS+dkt/hsHMMo1SDNk1u+18IMDJmuUBGJJimwbKUEFAy53A
Rhwt2dW76wg1R2GCNkE/y86ZYTB3OeSXbmTzNmqcQRrWZ0go2/mFL3w03Gw2gIrPks+t0MwJ5N4Q
xyRe57uUVirM8L/r03jvNXoR/a8yl1atQEgb1OEvCLNQ6tkLDqnRFSFCIWU/gQlZ283+sU1jPZ2r
07E72OqaOfzl5nESnfhYI8ZG/S8XCrNT+b1P+bHrFCEZBgvOO66HbqnsCwUWxAxAezEO9ZcDbzOt
PfzDze+s0g28Yekvc2QhMpTMEyeDAA7wNjleW5O1itLGj3RonHT9WUAZpbrVZ3jHrw9fRB2Nz0nx
QWP9JjF9hnQxIdwD2CS3Bjh54Fq0ReO8QvT/ponDCC+exI3KgBRKyRaJfpoz0ZANUOMFLJZ6O7KE
I+rXbP1+9FvS70tYxuWW8gFSLX0tgLRFj8mKptEUkd3GUT/uFzI5lqcufoJYCSDdkwq954wCcVfb
dFjq3f0i0aMY4Rdh0zYERn5O2MmdefeT6RCTjA3Q1BwvhN+3S0OMZeqcAZmOZmx1ugwMKnEDehq3
v89C4V55k2niQT0qt0iNcNc7xSFkZMunVW+IcZBbXhEf/8DP1ncfgjQQVIjx9E4kn2bpgcU9xZvg
mdI0WqMFhy4RDaCCcpd5W2mzJvoDWHV+HK1oLF/h1GYW/bIRXN0Zhq5qDE5ebX3Gp8ipvHH5htWW
hAn3DImenb4EtzxeXuXZa/RTlwLmO6ZVJAtG31mdP36+cE2f4C3psynWe/p9YxCSU8dAho1gYEB7
XXHsQQQjYIW8JOGWbuvVZbq8wWumAJQzjnoMYuxsRccqWScHOqwl3MM3IzEoyuziygU1RrfKHwu1
ky8rAFwtB5SvHpQ1VyRHvDDYNT79tLbHkbLGd4ducx7ps48/mqvMAKZv++XfrPtFMwdi84+805uq
m3kuyozGXbSfZWfbHST3EWcx7d3t0AZPxqd5E1a0sSDQ7+/ILxkt+M1cY/7OHV9BpR2hE0sXmUmq
dIA7zDJtDoNNASsdVLqiMlonuWY460ysdJF4hEvOtdTK6ElqplyTnxmw8curn3cuywlVx6FiKopZ
/0yAIDEHrwgHrDaL4QM9Tcw+6KF/QibTdPBq5Hg29N8agYJ6YKI8ttEKFq4kT/fFOALdeSyTGNbP
qnNNv/nAEtB/Bgs68kEOL/3VW5BfenAZQvxJO3Y9UgkcU5KO2hA1FWzhxHlxXCP2Sht7efthNizF
GChFMFxzA7Ic/tJnyKm6AWfkDBkY09PpEI6FUKu3kWdU1vLx675g5BEdpskcAWq0OzlMjN7hHAZU
wAmEeW1TTK9rNMYxyYBqOlypDLGruN7GxO0F5ysqB9e1RqK9zzeMujHtNG84mxk13gI48bki+1BF
D1pjrMwtdeHAkSl0DaViZn/oLnf19Jp4aXGSZDufEo2u/6iAnUuHhPymjtA+eDo0jEH51zPAIGj2
EAodOF9B+rIh53Fyq0lQkFsChXde/AkiTKSgNNEKlSvM1jBgg5L4g/2gMq0Bq7dm2zuaW60VsonJ
Cs8AXz0PXFLIdC3P6DQhGJ9HTCIALl8ZDUd47Wx40lLM8UZ0IrOQzmQs9VU8BWX/vdsT1PWTgTNG
c1JeQmquBj6M9rS23jdY9ACB7C94fdlOSJch56G8yr3mwrrC+wwXKs1PpCCAzENGhLWLUoXmVc8D
ZWj3g/YYnGt9o/7CV2pElpwihX8BfEZgzC8Q4Nci/XhFIAp6B6LXbHR5LZiMmulxBK4aCw0LeJIj
33Sxyqe8BQnrx6sY063ApM5QnK+XQaeQE1TAdYRzH5Pp+t9KpdyYIGJJcMMzZbBEwumxo+NZcgdY
SPIcntvmOR3weHH7ZdDTcfrb+td5rTtSdjSkqM/hx4JkuO/z1mIUiBQAk20MC8c79jcKV0A+SjVq
LwB3mM8z+mIrIUbytlVG8lekK0wupQK0Ay0d1bYNduIMXWkPjpsQAZ7y38BRFmow6JRzBJwmB5r4
rdf/6sxyETmEkYPDHuhxuhTFcjJYTEoD2sOII6R1+CSkjZjqvj+8rCmtoEnwzSWGmOLMleLXSV7K
RZSQkwnyNHQMWEckc2+SUYXDnr06vgYAOM78zGCDTmY2P9/dDHF4BKRujGXE3w1JufimJ0vL/v5p
C7I5+Pzk0Vy9yP3O0lleEJ+ukhB2HM2gHvCcIZ/+NHvM4XV32Losbb6o7KX51YfhYr49+jCtV1+4
4pc9cDcfeKelJmQnWmsQtYdkfeHsXux2hInnyEnAtCfbynzLTn9hXs5E8Pb08zc+3hZTEGRfs8Lv
Hf3IUu3uvn5EogF+GKptfYw7wHG8REVzIQfnq88piZ4PWJMV6JsHYZ0gmzkyMcttkFGjJWuXK+ZX
4yW8OcSd3oKhlazJKmHCvbhE/MVD/Qf4HPBsDtz7JwJgfbeZEDInEomRz5zF+kLJwlONh/jdqQz/
GGmPTq+QMQXKfoFutntoFwGBJwM/YWMGmAhFEkIr65R3TxXiDkc9uAPgSAPonQ5KqBDQauTLrhch
yuGgX48kn+J/AMCzveYkwWUSchJnDyyE6I9EMsbHpMVYs0hwSVPOH78TMnpR9rVSecdBn53GvadQ
25LrIICOnDJuk94En7f7j9CGRGG6+Bvd4SNinWKM0cpqwQYwgQoHRSQNQTCJ0x+56xIjM5dCADqo
O8BqYozlRm/ojTMOZHgkhq4aw/GUnuctzSGhCo0l0TZHN++7AEo0RgjlzYj9C8QEOTYbA8btE7FE
aOdfAZ6pLngsH+otB6S6KmbPxmf09KSZhmP5duS8Eu4v9jxWjQ4TFdtnhkYfT4WhBWM2QhtHgPKZ
3Xb6bGxXiN7VtoL8AfkJzRRzyKgiSEzM1mn/Qj3Wf+7kgVSSEGjHZgqDRvBNYMEip2gL8Jz9uv5B
+tM2D5qDG4Zd1Z4wTZWSqF697REFZuS80LCkwnMJHuPgyH546bPvDIYf6Ve9I3F706/8ZRCjVw7M
zW9vkWFzbn1RUBxNv5ycacRWH2IiIKIv5yTTUzRcEDCBt4RlB+pTHO8IevMUID5yJ7k3BsXLp3WY
/Yp1QNedNSKGGY/t3Qdp1aFnQHvk8wEl5NMFo3FyVed4LTmDclrDs5PMcQUVJ5DN5MR3PcdkgKuu
oT83qmdNXC49xJ1XB5kEavtcq18Hgha+q3dzEDwn3iDoJYuKmtoeqng3cqtkPh4TqIwHxyatbBxG
Jhg/4FKBdMRjMDVI45dwJXncqCIX3uNPpnWmPLpjJWgLCP3BLgLtD4FxMIFulWBkat9UF2TygyYi
MwYE8eDWUZpRnqQ+1dQXNxx6hiRQGsKX9OgT4i8Qg8p5/QK/GE5bDKRQSsEZl4GNQl069r8UCz1a
PoxNKU2Y3w08xv/AQIDhtWLoqmWHbsfsRirCihGx4pePPVfyKj3AMR/k81RXentQvZiQJVswuPk9
lLb9DMExIVY42ExScithRZYjs+aAHJ4g+kWjwmO8izuelR+wF3e3JTQT3GRRpEGYhh4LuP0cn4wf
fWTIJLsbjVz3TI9rloWKI07Xtbp81o6EOPsN6NBQSKtzFC3Sn4GHqd+oB7wiFO6Y42PBKFhWZZCW
DtiO+jofcYyC1dAEBzvQgOPJ3yX2APB8WZ210BGZLOi2YEbEQTiXyWuRj+yU+fDjqp3fcvaUlA9a
Ew4LWiHKbFTM5RFyBk8sbS3gTxqrq+KvmHWjKJzxNkNlpkubwXvbfhki6Ws8FZDk6cbou5FbOWMd
3PGVqgDRVQAAqAbTN+hR0EMhhJzTQ+P+kzsILU4QpdMC/87qaVqwvh7W0QhDZVLvD++n5/ugpH8g
4d5XHC6qDUf0mPMRyMSEtiIS9RkSSpknQKfAwQB68YAJudfyJ+lQ4ovRCX2Az+CgGM9YSsitTNW5
aIVlhzdtkdSUKACYDZbzjEFH45IrNEoAKg3VRABrSupDOkuuW3BN0njX3oh376gioUqyS4bbYgv2
KC84qMBMA4ArIImfOhQAHt96/gJKnOvTVp2l9KTk+xutAyW4NwzIOfhA2IxTxMZ/gclpuA1r3QyU
pw4wH36MZI90pyUj0R1M1a8IU2rMSFwwGDywMRKwOnJBotLMUQQCCYjkgEBA9ioznWLNXQWI89bA
pQMjTPpFVge31p5k0bd1oUl+X0EHJrtBPg+RE/feRE803yRo477EG0J+jIvOqBv/2wY5fXe8Q3JL
us3YGaOnN8FVgREHQAYQmVEzNJNAhd80+wIo76ZQl9UKcqcjq8s0TFR08oSdHH49BRMdQ34MaepF
w9RJu/MIZZ7S+DbRgMi3weBnPDDxCAc+m/jPPYY1gj3ZgSX6AOkSJumTHjk2Axy7ij4drF0EYtZw
jr+InMXdxJO2w5fzwc8NJTcY5uyQKfyk5zbTvKaZvqhOersdO7iz9EFDwYYMHQOCRYHlZ9iGN1o1
H2HUnC3asSvDEGUbc1rBKeTO7phFFVHWu+N4PDD+5IO2RhTBHSLXmERZYQ3v/qNgdqfNBw5a+nwP
wHsmutJJAqJ7pBc98sHPjRnAGMoC+zmk7EktPpY2RecedjtUDH+ERo3PvJXX1vySrshMTvwRcR36
PPdwDuAB8TrIu1CPb0bh09UjAQIjmRz0jwGnbgEFy0PwqjHPZKsfhnbXENrABIxX5qt58M4DIG5f
9wEOnjXI9OdeYo5d+pitEGePGKjgA032vJS2zR3JheA7ttu/QjeG4K8NOgmJnXHqeRPGcjYa6Ons
s8cxvJ6yXDefFSA66IoQGYABAxGkFqaShk3bCOQy1lvId1GEeCDmKPCF+HGk2fryrAuRVFImenpk
5UM7ix8xoI4yThYEJzefNUegMq8TrWGPAohGgWh+cJoT9lk7zC/2Ats8GyF97OT/EXVeu40rzRZ+
IgLM4dYSSUVLliw53BCOzDnz6c/Xnn/jYDDJipTI7qpVK1BM7JCvAPP17vyUPKPyStdefsM+6hO6
jfYov+LvS8rRSN4vNgwDMzYAivISJ99Q+dkRUm3fgI3iIYmrHh+MB0MGNjcy18N4izfJtjksh8Ir
VLfcqR/NFlmzugN92094RyF42kKSNMtLAjWW5bjbigx22GXWI4mE3xC+KUZ6XBIBTWrYPM/Suxwz
mgxP+bO+kTfaDjvd0Kdutw9o+/HN65Hpahs6Dyl+S5bvCo0kJM16fsKcNc/2BiIRCJzXms0ZEjgG
6zhs3SxSfYi6ewjv5YfwJlXrVXmvf+18PWJ9OKxx8y6H9wZDqE4wTj0SeR2cYR/aI+Rxq0RRLsiT
CNkN4EjGMJQaL8O1PcY4t72rP/pH8zwND9nz0Ky1E0yaq+1rXnhpUHq/DqcMGHwFoE9RTIth+sun
tYc3m3jRanTxxKJYt4S2KmNB+UYv/ANrAmaGfSY2ZHnh9JTV/Wk4WDijr6s36KAvxdscC6rtcC3O
+W74xN7OFMHk8YUYCz5NEmPvxLkL38d30jc0L2UcsIKA4yG3fbD2yoaS1Ou+yGnGfc94CQ7KS4PO
HOMyNCTbyPSh26qok2K3b73mXMPrUDD06w6w6Jpzsf3kDM2pp4X0Qse2ljdGvPjsU4wbn0tyCm23
lR4ij0pUERhwkLhfXIk4DKPJTtY2V/rLgmeqkb1W+4GdVkCYZnFIzJ0zftXDJh42pFjjICEr+3T2
w0jwGw0YJ9fkNSFkjT6V+QRSWRKu9tWZCFlwUuaKn6CVCDexNLOv7Nlv+KMgHRz2KVfl9JSv6GcJ
Jz1AXtprfvwkXZSL+mW/FS/DJyTef2oZXEudT65CqG1dTwcNZqQWHlCrt+tfscIQDQkW3MGaJVkw
XN8pMb6MPdXODoxUCEmjNQvVGU7FxrE9KoAZJK2DcL8aTmpzmxiSP6SP057T4Hk+kutCc4aMewCZ
hLDJxfop7+xd6cvTA4zuw6ewjHS8ziPFd8+7ZzNgJ7CjDZSGdbOmJFyg6HQsoKTUuwsd8rJNrshm
T9HVeKDBhfq5iRr/89W+MMAEexXwAQ0t4IQuRiY2YNlWAFiRcCGAro/tIzRHnLABCJZPCO3Fmm9x
o+P2xtkqTpu1/M7GU51ZcpZPaP4uvY6Nf2rMHSlLCbNv36Eze1RAiD8QbNz1LdXo17C/fOFisgXa
PIO+N6DZD5jfb4zHiMEn2e/erfAZ4u8BA0FjR96gsVOYaWg7MhQ2zDo36TPb/QsuQqb7O7EdNX4K
1fNFOhOdMpu7wk8Yqzib/I2GZfj9snzMYVScyNf6n/1QzCAQEoobM581PHVN9ZjDNF7TtqNEf2fU
68Bz6V8UetZH/dF4S6ocmZPbbyjsKMvR06xyAiITX4FJlqw1AqikZ4miG7SNnFleT3vYkF1TYNR3
a5B0XOeX4il7GvDfhGkgr0cmyJw59kN+WmqPimnRmdo26dcwPjMi9ggF/vMK5jRnYst2h+dId1Gm
dTv4luR2WFUtmIduaX8svru9hGvuyfCji+W3DraZTHbVjbQNU0/exMEbNJWAaeluxBH7h0hPBc9f
JJSfeu1n6Z3d2byMe6bDlIq2Z9Pow4H6DGUc/0n6WQXWrngybob+tLAhlsxyHkoscGhf4iOiDny/
Qo+0USdpwMQ3+XffrvUO1GBjBFetJtHpo/voYYxSn0THgEHGuLanq6Y+YyAvL8hxnMcW5NzeLupz
Wr4V6ab5pZLrRpJaokuCxaF2/+qYH2SMM/GCYc731dKaQfDFVwdy7xa7RYwImLi9kdYJHsRa62PU
fQE01j2GjLgyaKv4W/YynvsecD1gdPwm8RE8txikXPoCU7Q7nD+QaMIF0h0tZHeJt8Wdubvsxt9g
ONHHhBnwXddWmbUGmC2fq9tMeAWz31VK/CrEzC+4TNOjCnV+b+x0fGRrtJ83MFNKhOS9Ur3cg20i
GavlSmy0xXSlfYdRQjxt5XE6cAJhe/5T47r0ZHvBKfnFiowPMIK/WrgcgVTfs8LFO0z9IvCpPgiv
mScHQ00m6SC0ohONiD9ax6/NtIn2pFsR2dxcLK4v6NPv6Ztjr1Z1u4YJUcGuQRkDP2m4t2ujebAD
gql8BmDLI605h/sqvwWhW8tnLafGcVDO1I9OA6qV3Zrl1HQHumOMSSdMCZidTPIpwNdVBrxsvg32
uSzbVtVjUYpcXk5fhGuRP6NhlCnPAmHN8rFgg5ZhBTgftD/uCH68BR0RpXbwiKub+aotCNPIu77M
8jnmKiXo7t6VLDj4nFJQ5fR3+METdLue/pKB52uwT2GvcP7jFVZ+x6+YHemMUdBcPRKMx6tpt2U4
FDpKlhpY2JfK86T4XELlV/4Kr5aAkUZy9Rj7fz9Sn2YUGdmVXFOwIwZ/sU3u77sZXkL7Fg0fOSVC
9Wzb28CguTyX5qXN3kEEQ/4LWj/tE5T85p6Ij955j5Vrb6KO6T/H+WXU78r0IVtw97JbFp6k4RKN
hzDAPQBPtOzSLE9DtO2XA9yTkp86430ZzqV0t1Q0KwhksuXemB9B/6VGsDxQzs7fSzs9XCKOuy7A
75fPOb/oylUdEXh5OHDlOeY3wWaMzzrJS6TaWC7jaXZv+NicZW3odlBsCfEAYCCGdaLd8qsF2YO3
xGTsEku11dqDXG9B2hNzby2oSVct2JTqh/bWhPCRHC14aSsNVMxicViTyCKBD0nkIUHsEj5YljC2
Yn6CGxbkAp4UBgBOO8xItdKNACnfRmLlic6Y11EtvhWcMRkuz18Ma0NiEOFEQM8loJ50L0QBeDEz
7c/YiIW/FmY92biWiBhzXBmgU9lZM3SfOzbFFF0wKAC1iKh0eeUQ9gkyQEYV2oEv3Qb8zNeMXZLZ
XXgj7DrWCi076DBPAfxrzQIGAuQBdGOIJoDD9pdUJVI+GN+okyfAQ+ZU43ox1xrOSMq6ysUQoY0P
oFSaTiTeKlio3R4a6qGY2bBHpoXF+AFobF43w32BUz2vOSpiOPiEmMaA30ordAyLis7WZSBFCSF7
pnkgaK4Bpi13Xe8F0F6VPU0wn8Gc+MxhqbKMgHgILzF8GL3ygIrBo7pPpP0c7upog48OBtUU/rP0
o6m3QHuZ8IaI3jLnDdjCHp97FVbuecmequku24fZOheYsUAFSPbOZbI9HSNpinn9A/AhAmNEa/Zg
lGuG+WRzkDFSkqXZCx7KAsqJqudEr0DTmsJ59EtiNFR3ekGYFKHtRQNPTS3qA0BvdHkR27FfsTVe
5R+mgFQw3JEmqhY1eHbF0QL/qvcjpBkRiB5vhMB1YTB0IxbqFh4J4jEZYHuBtAW4LPZAheH8bORE
Dxib8j1BG5jyQpwOr9UJ4CKdkJtcyiOWDXuwTjicPeEtLgY9MbAoNLVxG5Vb1K61X+oPPwFTVOYQ
uR9y681KVmcAbZovZtYERANpQO7hDXQNGfI0rY8/rAyYUeI4R8cgPQBvb1pQcD4o0PjisyeYGQ7E
G5wAmAgBM+0t0N6wi9FF+9igA3MCvrDFPVEaCxkD4gPtIkSuDaDCGnfYhYLSQpIL5rpVfP1U/BbM
ysl+LHaL8KxWcTIzTw57flqwCNBTR2byrhdiqM5CQHaJA6mZ8eCx1WDR6gy/iz3gLonzoI01lEUb
1blQBfU/MEDGrYbVFWMZCK8oeyDTu5BINx0uhDMW6oH1PsoX9d+Q9i0G+KRBBExdWf0B9BlQwiof
PjplaxPApNLgwSzcnLnPndzRYnarRx0H2mcbxtxhL5UPD932tL3MjETs71i4a4Q35pgdcxtFf4NF
wGi9SRygBchtSDAtGac5AlLGYxj8GlbrYpnAjFKSdi3Zvu3XmG7zx/KxZqcgQap6NH+rzp3DVw1S
1Vi4KbS5kJJqS4n1kMCOwSceHiI04/CVzKtIQ+mPT+BqYQdkwGThxYuh2inUDzOyDIXQj9BqdhQp
SvhqSlQPRKrg04Rw+GKmiGgB4gV7qxv8HI6Ixc463gHbUHtRabPIMXyimMEeAjOoBbkM1TkuvmDi
QItfCaeUUT6Agf77IdhZ89sbTK9odxpmV5iSVVt5Z13nfE1uEu0+OKV6rhn9s2iSO/HisDb/UTJA
j7oXGjNWD/okXhnDLaahW5ZmMqsbxZ920LNwDse1ftd+0XazK6SgPS8lhBjqoIlUUxRIoh4B/3uL
lxc26/RcP/O7cwsxGU0uBTpCCHGoo59wvva7O8Mu8xpKHvC+/k2Xsda39sHc4tO8xWRrnzCvWYP/
4//HPxDdYMc4bMwt9IT58CPksb4+vP0E54Xg4j9zllvooxxCg+baR6YRj/1mpLmEJ7GSOT3BTmN1
TyvGpbpCjBCtv8oVF9D5L/aGuSXzSi7s/J1cWygAnNIsBpCBOO1X2HCQfULsi9D1grWWIKnlltAd
7oUSEiEqvVxWuygs0fxjEfWAXi0lsoLeFKUaOarIlquT0O6lO4VGm9/i1+bf/7RNjSJoXx/THdpH
Hib+/HfTf3fXBFDQ+hqJAX+PEo/836NphXnO/z2En/27RduIV0l3Gjpmxkzcg+Eq/0NA/r/Hahtt
g8BUPKD4+1M8/f//m4W193lR8TMQJu6lbf48V3pfPLN4J/89FMx0NzCn9HNEheJPhaQiRtrWOcY1
Vs2+EqSy/Ei8QO+TefD3W/ypk1gh/q74hfb0RVuL+/HO1uK+8g2vLSIC+SUe9O+uvS/j5NX7qMH9
yss88Dxx4/8/5393TnfiFTmGv9clg4BX+/dKGi1x5Q3n4Vx5uWv9vV7FreLnuTtexN+6m7tg3bwZ
Ij60tXhrNvyVv2eDr8DKzRhrB3qhu+J23QV1+d9h9D5J8r62FncWByKeTL71PlFt/F/biKcW9xFv
+9+f4r7D9d/9tQ3jVe7Tcpv4UCruJZ5b3CoeJ+737wDEo/qLeA7x+uLwuHvOg/69+H93FE/49yb5
VMnXvokHj5fhJJ5ePPDfkYuf/nticSj/PhnBC7jVITvCv0+EFz+Ll+ETTvgotDWjRj58caMkcBfx
/CTl/b2COEhxg0oB8/ePmGOC+sTDMQA5W57qLs/iIX9vmKMYLzkP0VG+cjeM4wiK+HvEf2/y30GI
P8XTxrxuA5Xs7ylJ+OXH4in/vUS8Ef+anvlmeUHxYuJWIgv4vsUHK45U4RTi7P7vYhGnm/j19/wY
H3Daxzu29+fKrVzkd/xeLiiaQOBiP+S3Kfb1jb21t4g4cQ1DRo/YNToNAFf5Ufxs2DOo/h72NiFn
JnLA5EVfs4J1433Knlqc/GIPjxQWngKEj8A2xFKY7Ftek6O2X88T+RgZDwn9+az4lL1+9avNFN5b
aBKgsYUHV42qriLoja2cyzT6TiUg2ns23mekL+Gth5PDStptkCZuxJ/mtvoMfQT7PoJEvO///xfU
XRxOY0JYxMHFvuWKX7it8lLifxm3/rvt30+Yefk4zQNfMTd32rOMxGr5gNtKUVtjfKxSuZygbRiU
DdyctI+y/VtG5yrfsuS39bqBVYuEBHBZfuaI5RMlPBwE50aQXP4qRxfd2kIQsr3psX2uIdOuGOYk
UK8h+V6ZF2s7OsRiMzLWgopGy1M/sDOg0l6ctWK/oBCFUWoeyGFZYCjmIFv5U/mYH9sv7GltzaX7
qOGe4GWNMPzaHDfFE6z65+Ckf4WDoJYJ5i0B5e9gC01Nef8wPtcnSUKPQmO8Mj/pIhHK9MwqyWW0
waQp/BWFgT7eHauY1YJxHdaivGlrDakUbVN3l4wHqM1B9jaQ3M5+TzNdwF6kYiwJZqMnx54AJCQi
n5xkeL9hy8VwhXbjd3rv7gnbGOyzhHB74aw5cbZgTYqdyFPw1/sCBDP30LBiCXAuxixjNXd+CkEJ
T+zqPMhHqOFIcbSaD8h3uvXYrunWI1zirZUFM0jZURcwFmZ4hfEPtEENVtqPwRlZEA3lUkJgNtoD
XVFr0KY9YbCdftFtASpYuUB8OosDd2sg+063vfaAfnmV7gA9t5DoCQGJ/eZTufQARZ8meSLBN348
+/7CPCLfRKQRgkvD0OkRX6mH9JWPFn0a7HKG+GLOTLbtClcLHCpQ1dnwh/IbBEHyKfpDdZEZZ8BC
Pc9X+7XdOrvpVh2DF55C1JD1bURsEUDhh5m+wybuCC1umx+c24w9K1VIjFnZ7DGd3Iwwe7GOAWYH
l4SDSSD3lk6KyMfgUB8xp9joO/0pvHzaZ/OZtBHDr5iYqp54cnLQPMetj/M3jWr7hkH3CLf8fTyH
T8plfIUjWDDrBoERp4z2S40EKDBTCUeWKlxfy0T+xRc56h6X9DW0Dh1CCNJb6KEqWopNo+EAiykP
EcYiC2OnPvM3rAfMVMfkcSSlFPox9Q2nhgwAWa5hRAFSwMlhNDgccT6VExTrrhBPM+29jBiT4eN7
lEdYPJA1mYcpCEiIt4BGAYAOPbHuavymVnQrxN/gmPIGwB/+pD8gxZhv07mEgn7Gagk9EsZkgIPl
JT5Onw2uS86jdEl/wOxp7K5YNAvg33yDNErtSzPU0D6UHo+m2cBWS7jKmVv6Jh6MdktZ8fwQ1kXG
2PDJvJpvgxdgfvQJnp9TE4NTrZ1LcqXeFT0aEw6mDVg5jczGeVvpUWTBQNpDQA8/u9q2oB3jeITX
o/2CHM1fYqhVenKFPTfUm40p743PCAsRYw3aTSULbhJyLQckSTJFhKKmJU9DfY3hGnVnTbn9+8ds
E62wfI7DZoa+CYQCF4kvysGJE8ZxdyqUzUxwqg3AC63gMi+vdbKfzJ2hbQQbxoLHCothqxrhI82i
hc4EkS3NOcEvDH4Y9RBtZDPXfou55jfxuCHUVYyEYPUwkMCEHNd/lM8Ef6ofMMQivgJIYuGGRdEc
tnl/WvQtPrQwx+r42yb5AKaDPRwDOjlWTFgOfPF8m+Z5erKn12E6sJ/lr1r2xKSUylUXZStff8bw
jbrZBL06oiIQXCLSvRE0mIc5+ZIHEr2wTEhvMMJIz3ZknuzsDKCZ8XMPHKqmn5J26uldwx8OiOyu
rSx7Og3uICyYGTHmkh+wZnZvif4OQMLO8QWa5MQvLanQT/RH4Va2ffQewKzmaVB27AYjTreMzA9L
jhvXJ1eC8jifhnnFQor0hFSXXPG03su0k+asOa9RI8jwHCuur1L4wYlxq+635mEsDrHl2s+hsh/7
44xpAzRz9j3pol2y5hpiGIFunyTtN85EffKxFTarW6hfWbjNZI+H30hbp1+Tak2G7sMUJS7maQAL
o33ooRqMEHA2jM84ftwuAvl1HLdpxB6Gi9WIvJfrKGdEVO8q/Yb/iQymhAp5YW5LougVIw+TcTz7
KAp5+yBjMU4HnT3VP/xBoGkIbIGs3nmeyQwePOiBxEt3irPCUo3TAFNZNv5knesvwjBZXufmoVTi
ba2jtsxrea2T0WkCnugMK9UUqnnwxoUxC5bbc28ddOZpZ9jK7FRcjtiiKf1jlh9JAarDP8JFKv3i
g5F2OkQtcEW8ftENrA0HRxqhtAf/kdG0ScCKa2HDYD1wEw1kQG4IaxGAmluCNorFQGu3pKflwQVW
I6Q1tsdh2UjOY4mIynno8r1w/zf28/Q4hnATx9mVrOopzM1NAqF7cIGw6uWViNQSilVzVbpo11fm
ZiCtQstN14mLrVnlV/Qmkn5KUIrrXEOyIZ/4STJdeLEwRGhdsgZr2fsM7pAAlQ4ZRpVdfMD8HEMX
KWoZpKRkDuOuPSX105gkOyNW/f5H0qwLI+ioFxIwIDttDGH4sLVylXFamOzPEbSLxq4vJj6B2ySG
S0JqBhyDGMoZEZHpvQNEK7d6YkGaFKE6Nng2YnIzBKkueJWsZHpSPQKy7YxbVJ5bxXOC/YL8r/br
nM+5IcSKMW1ZhUwVwsNEuwv+lQ/o2f1p3kjUIfawUtrxME5knOCWMFsfarcKgi8Ro9D/mPGdL0Na
6xQGQ+M3BRb/DLhnm5kGGVVFS2Y4IR9TjcrCGbZNH9ECq5sBMwH4AF2yz8sL30UjEhyCalvMwYlI
dau7yxVCg3DXChtHZTz36osV2ORoIrdo93bdczIEm6Rg5J8xaMkcBjXzE/SuDna1ygZmyQOcpmsU
gBVQU2lQrFAkNcY9ItACMlIJT8Du7zqM5IZ1KOINmNu4BxIweEcK799u6qsBLasbIDBq+seIPKbL
zaeAQzXnmsDRFMRN+2yGhhAQGvnsQ0M0ESNsHRG0I0ZIvkz8HIt65xTpbkEgnvTTY1fQ/duYXrT1
rxHuZUqiuWgf8zl8VqT13JI/Vs4QQ5TpLUqSF2MI7kYlcwL6Zl/tKz05ZwbcMrPONjmMNhuvq/ax
662zI3HkZeAabfsSQqSU55VWypuJKFXGMw00T6V9XiSqlpBmvPotBpTOUc20Ah8HW/WHzDPSQz2N
npIdAjl/zTUKuKnd8zUR74PkNex6Fk7rSR+15xyMHBQux33AsFmxok9ZTuT9opXsAHAxNHk3ddan
rdt7GQhuGtN9PQg/9u4+pwTudD0jFeC3vvRrjIsMJd2nOuQpCEWzfu5R1VO1FQbkN9laO0rudiMY
ttWzOGH1Ecjb3nRwdHROMuELDoEcowqtCXwffYg6Ug4M9xhyk4bSXOTiSoq9GZzgHFWye8zxEKuZ
5NMkwWSrUxRXebdJ8veskbZzHDLsxJfccm6LVDzrNvggIQbLOm7ByGTIY/Sb0h2Kuawj4TRRo6jy
VZOY8IfBtqqRFdzrpts4pfrZJ+QR9fhCzn5eooszAHGz9JSOkBzGjnqLbz0qnV3aa36qZusINGv+
DaPrIK3UQvL1KSXXDzeRJlzPhv0ZhesGLitG9bA7W7SGkIUcfjCcWiIZjf69NJ97tKsLsGElta4a
fmVT5MfZvDNJgrZhCtX9MQuuBibnlH5mZmxrKwbsHY5LBoQ5DPFZMqxDqpWXpnrJgA/tkD42J+Bc
gblnuYk+kBApo/gJK9KwEDYUOenmWfLqxNL3mHCd2d1BatK3PJy2c0EPK2X4TSvwk0usAYdenI0s
z1MG7OMoeBBxGS3YsnSg32nrWvquS/FjK7TVRDFiTyWxqoQzUAZ3iFwyiKMNdWjL6DC0Pvsep8pq
2lE4kCpwLsNXwyIuFSOseDoGZv+bMRyRjxN2TOKMHRhIB/m6GjHXcDRXsmWP6/dKmkzcyxvJBCXW
4Awai1cY8AXrXcp+V8L4KMMrvpsol6S2PfUT3HMbQg9UuBnW71iiQfoAItVM8qYiZ9PrqodWcXYo
Z5PLSS9YlCErhhPD+zpyM6bNBn5Zyq7pnhSavNHwLCvadtIxXZ4cCzvtcS+3GKbgjG6dctRLROaA
jikzQlVtdGOZyVhI6K0t3UcWchU0eZgQ4DKRDfF3CvDMWZQ1L2Cp2MXEnIXtj1yoaymO6SE59IfB
SL9SWKIJdrCcFkNrPUzM23pKW7PXdmKVm+zkkKWMQHOT7GoUBsfMei/k/i6Z8wUZhVSaH5mGjL8J
SMlQZV/Pirdwpxsw30vIHcvNQMJGGDm9GAuNVvFpxLrb9HwBUwqHd/hNrf4cQm9PuJw0/BTq/h33
LGAOcQiASSUrWcEl1o2EG3doCcuZT+Tdjo13hnpGATX/Ix0Gn0mUHleHacjXQy15kxW6xfhtoHJO
0wASMJagY+fBdJYrldEqvEcMtkR1od9U00BoLMEMfepLYlDkVzOlNd11Mrz7aV2mP1FpPKS010Hz
gxguyp60AIb6GGGFkQN2DD9LE+3sWPITR35sgTkSiCFaH25qTh42A99hf+/59GWghZCCdammVz1E
EElDq8/HkaDXKtb2oW7s4xYQz/rSatWTad47BrbleDMheObfmh0etA7SB+u+3Nau3dwc4Z2rZ/hi
eH2quRyDoyIZLuZnsaybdbKbcJhlKKUTEFFWBwluZd9fauD/AiHg9DvbJOQRWjqUj2lWfjpcYRGL
Ym5m59o5lMNnokTkRX62NtZOoNxD9p428Wlpeqg6CuSDLGw/W/W97fWNItubuNobetPi7ppSyMZY
2VRU5s1TaZmP8NZ0lKEyqMdYPMrwwh7y5kdRQ83rFWNv9Qy8ZtLPNJoBaAb5u2x4sd20jPktz1Se
Rux1OwhNUurrsm/bSDhq6bwUDCxsJEA7UgAMksjbHO1I1zPf3GkwBdKWdkTbVUS8YUgRqDvOvBEj
1NiU/BChWfiIr9HYHcz5fWg2pZvU2C4+cNRejjze6xIvSO4Y1LKx1xB1qXVIT6xcK4OTSs/tTF5M
YHFFV2xnX20FTNhYKOZtuXZjAPIGpIr6matE6095wFiYiy/musgQaGe7dBZ5UfjUtnc5eqqIjStl
imlGzSakOE51rf9olNI1Je1BmzdZVd8KiyFkkjzKzkGDn1ShYOSEZI42uYNxb6XubhGwFDfnjoFU
0We7ZQZxcraB/qwr9cZUj5FMVORRsaOVTv+bNYRR2uadatEzQnnvaOE+6yrXTmf8RF5NxFHtxeZY
VAZwJgZ/sbK1EDMgCMg01wJwK/y4vKrJRJjbXWaXTxgBKrwHyyGVpuf7G4zDQHehlNVGxmdBNoFS
GOTYxFHiHZkvbpKVh9IWGJWgE3Rre5n5hB0azl+nI0sRNKvR2aZU9ZA4cNGOLM0BfKEhhmJlFb5m
LG7fZftWhUTHvJMaS1KJiLIUV4cXrgoIjXB0yjTx36iDAqWc5UR/UUuyTQy8dlvGt1O8sWnmhxJT
TKXYpUbmjSOTpVQ/2jatIh+8o732ASaYDgsNMS7GOlAgZPb7ucGlAe7PHJsnSyuxJugvzFmzEcOw
fPQtbTXLzlaiMem7X6dCegpfP+zxkSCSd0f2YIbRRfnbLBL967RutOmQ4F1ZZ8ppkC20dYOFpr4t
MbyEHRfau3HGhWuUrk42vjUKnmQkpZXzcWAStqStSvk9HiN2aKj2mc4kfSKBJ/dqBZJRP98npaYc
cRhlxrazCaUIa++WPb4I6Bxqea/Quw7BzdafMmVAx8KAKtrpTB+TmS24pfS2jnqWY7Mq3ycUPBGG
HuxZDsNp/JvlUaYbt6F1ooc3iGdFe0cYeWC0G6mUmayyoGc1QkyqdpZmcdbLdunrBaKSScXMKUJ0
2X6Iz19elqe5u+ppjUsIFEi7+wpSUhepaLpMOmQGrJ+RNr1H+gh93pFf05mDn2+s9Bgb6OdIqDvh
UhTmr6LY7sIOESDvkScYBukyosYovpI+8/rqEECEs2wMo+2bmUDp7wrq8+kprD6c2dp0lEWZrENj
LVJt7bTstlPnRWq0TZRvGwhwirbirAmXllUhLXG1HXCwBJ6Y412i39qCYXFBoxpr274g7EG1cA54
n/SW/CPAf1R31gulOta7BJlNn4b11PSdrzFElCCRLMq76SWFa3NqD4j06D5WKZS4WL/1BTSJuj3O
jCOZ+1nTJiGhIZJdcHIshGNXbk6B+l1VX9lswosBRkEBFOClBsYnJfk5xjxzhBSSz9iIl6euPNew
kZWjwl3z4LaUYDrDtCpwjYX4lZfOOiD7m0GtNOIw5MxYDa9NrG7byK8jn34vjuS9yhxU7d0+9idB
AGbdjMNNQ2RsQGPNlabOUN77Q+gQ2UcubgAuSQOjVHDrLl4HY3t2Vnb1q8/aoQHkIIavCN9t23Uo
AJnC1+2Xg8u4ybed4NEzlUgEddXPUUzI1u8CFY6EowwazSQSmgETQAvjs81gPIOmDBMwVFq3/LUg
Mw9otqa23pvdvKmHr1gr90540VsUEup7kzUkQCIEyZ8MpsI5Po4sdKKsUkro3jcLH51ehvzTaFAW
3/NbgRuv2PdoDqpoT31EUvxzmL6YUBeklpORiwfip0mThP8jqNdzBsS4ZB/YUgtRFeWuPOylNNrn
8V/zCnMYe6pgbcPXHKE7VauYvT0eFXcaVIQfHfBJc0M4GMzTuUBSnfRuU2ZbK3KAEalkdR+IgA8M
h18E4LrMaJayoeDmkb0w6vpDGcyrjsXM0pdVZ4OaW+wv+kdehgclcQ5O1HlhaHpdLftmPqDTwYtg
pHNdZBp+bVQ9A7VkVtzjhhFUdnds5yUJ01PSIzQM8KgIeyxdTJb3Bt5/oLkG0GVBSEMiodVbuoex
YmRSpc6voeW/DW3cg1L7HatoyZk8wYqNw2CdEzRzQ82SzlD0hA14TJgfYaXAKqi2FH4wdyWUhGy4
pEWDbFdXtkqJ/6wNedABAiya/ilG9FKxWegGLIAZwKP86JztAAhqjpceQloY/0pZ5S7AJ3Of7Rui
uKaYoBXE+yRKhhTaHohJMsFti36ZbFoYMZIK4coz43KNao2PUmfr1pAz5cGE6dZ4zvXHHIxWs2GO
L1jm4TsRmPcIYdo4ltu+Fwhoue8M3Ni02B1nA3YtUhANvymwuLpioaCSxktHOcz4XHcWHrHWe5Qz
+qy8mheEhKY3e71BVR0lxwaIVZm5JMP0VmM3xyqjqFRNB8PAZisA4G/nhwm2WyUwAjaH4FeBcq6u
u9HXlh+sW/Wu8zIHfYqGsEqcFGr8Iw6w6FpPhEeo0L1HugVOs7Won9uUhLvmFtNpi5LEgjTHR6Fq
jsuO28vZesxr11GgmpoQe1j8SkG2gEXJCTKU0iqti7VAbsrSxNdv2MEYGyXd7fQGqf7VaRevRGzE
mTVBtR5MjOKbcC9qeJIvWj3b2jk0DGztTHgIdDojtW0Nf0GFQj6P67Z/n0j5iKWJmrr1ZRNfiqxH
CIw/JcsS2BHySfx05rNBToa0XMJ3sbS3CywFUiVw3eneDSDSoSHlvCS2YP4RfcP0pBrlS1lBHHTi
M8uax8WXOtA6KFq9XiMFAJo4Hdb4yryOMgUrmjdVdhjKMQZYq03ks9+67LFLbnkRWE1cJFe+qQAe
X8rVkvRPrX2WUF4V5tEeM/+ZI2kIi69x6JNQGfG5PxCLFWcP8u94UT4ZdDguPj9cK7y39XhJkoes
2xQ4Wx0s7T5i44Z8JL0EoApcb5itQoinWDIfMjR2AEQIZ0XkAgxL4Zag7LkddSSOJvDtr7QiyKaW
biO96m4Kr+hOMdjTIWBiKz+m+WbRVzztJTlzIy/rzFfna8JyfB1eImCWNShID/NWCMpAkKXQL5g7
NTr+REQveiRaaW/ZOZgfRoiOeX/IpFMYvkr9qizQGf+StGI6yO5q7BO4kyZJnq4bp4LlJVWOjb3J
5U3RPNvMUXt5WzOJUuEqlSA5I2OtGdk7NX2oHKUJA4HltASntjqn3OWzmq8Fyo0u9FU+0LD8nbL3
u/KVIcLYNUC0N6DvdEM5sYC9vzDCrvM1J31jbgpEcI3HRjI/yTtJvcfmPmI0SLws8sEAr47Cpcil
Cho4yoHJySIEuWbxkvWkq65qUfdBK141xH3xdeBBr36UzVn/oSWeTL8muYHCNwFi9wk3wCa99kfR
TUvIEk7ZnxlJfcCIg3iJ7pt4ATJL2ugqG/9H0nltqYptYfiJGAPJ3KooYs5W3TC0yiIjOT19f+y+
OH12766gAmut+cedWO9RCSkQVkiPBpweHKsB/PEBEflCQQJFn75DiLjgLlN0aAswCxOoVsK+StAw
feolZuWjpFz67lpPtlSqZWVG9JU7S2vnIzuFiVwz++LiZMpfN6icANaIrydg8zzR5rKXnAI9ayna
pXxpqscn2xVcqDLb8UB4Y9Hv2uf0J3RrV58TUcC2QnaLlf5AXJWWX+HFG3Lb23HwrQ9kmhGS2SCz
XfQnbHq/CVkn2thjm24TKIy5hhiSz3bqr0pqiPCz7rgEAcLSOb9SnK7Rp03D9+gUdDGccJOz85Aa
inqRQfpjTVBPoF/ucb60llwwoszDlUFjPQrjGixw7MhNVcsz5syDSkZCL+1h/yhuQvir7k3eAkk7
hMnzT8WcTZolqxz+avL5TUvYZ3P0fHMCUFiuoHqvQb7BpI0Qc9iAMi44Jb3932JDiVKM5juYSifu
M1424vN0abfFrCQGXZ3q0PYcxxDYvCvz2IeoIx4CnRZv/gqC8wgfEY81qLCrOvBSvoB+BbjKyJD1
AFZBSwoS89Cnz2AMCcnWIDOP7VikMKzAWkn6yTCAVPywR/hsdCR9ONLpTkfSwJLe7vF2fmw8E6gZ
EdCzKkq5LchbynahaAj2IoeLoYH9GUrFVbB778B1oaYqddUTQUVpGXnnNIVQwMF5H66So1xOi6LR
TvMjRAYpAbjRUPf+8yUZz7CZdefRA+h9T+bNyxslzdXd32M3w1JLa8VRhJHFW40qvp9DrnnHestC
S+AOpDxMZYCOfc2F2AYSilN+G2M+GyMZRKMm582LVYtleY3zsyct6EbBR8f17JoFuc6EPNowjsO6
UMaWX2i0D0mgzwBAavyk4gVGnCW0Le7K6hDuec4ID0EkONyV8XpwggKjQSCIHdpAJIzi7Y5SagzP
V75oByCa+QxFih/t5cISYKHj3lIRtLD1YCW+Ypv6Cc+ICbdEsnNTWdQH8Nj6WHadptmR4k/GH7Q3
qm/4XM7JuU162LSwYvXxvJM5tQwuJJDwhEWYu1hRcazfSUSyQ++rHcUK0goK7YcONtZiTJGIsO9E
IBCGd0IKTVrfZBG+RuVQPRUAmLDICYthVypzyDn/jvwcNrXcTKQthS9ExqvL8IhH46lKj7Y6yzW1
tdOsX4rSLBg27p302vEBBhCpzSP/LPDbop1UGLaJhe35yHFlokbeMs5AvLTQ1Xv0D527y5mg7/WP
8VNemiPxB8Wpip1mmMFvMaIvPbowDp/4apD615y0ysLVg2YlP+Q+kZ1zwanludYsr0S9zbx3skku
LMtMhbZ8NA4Ubj+aJw6r4omgWXfctS5uCQbM8llGoo4013MMcvMRD59GuKFxxpw6QGd1IbADNyBJ
LFEzF2QP047kdDemiOxWOKCccYqChHZ30mxBrlJ9lqYO+UmgIg04rYWVBETcJ56RnvsADwLYqrcu
nlyuhNlsgwyIhjLiJck36xf1F9KEqe98yhlxluQ8+DfDPzDoRdyFZ5KdeiLriJIibA1NOfIGdAAn
qXM4DKDAQUlRvPKf3nXGfKN2SU5V6+HPcMJwTyZSLkxR/sDxEVmAw4E5WHmQU0mygFev0p3T5Qt0
S09ZuHft0/jhqnzgiEhC7M6TE4qSiDWYeIVLsKVsiuq7abon3oDwPRYQ8vC8/IIwRP42eLj/TKgd
duDfyc2rLW20c8+1NaYq9pDd8GRN+aBCZtAdkHSTikMQRnbzjXlUzmMKX5qZse8f2qpIV2zto+JZ
5Pr7dsxGMEzNd7Vrizm/7lt1iPeYHHU0GMLGQDQj8gmp+k6F7oF1IEX8BOHXf7YdCQsw/8TOECd0
H4vi8T0iuiazZLLo65VUfeXlXhrNAGtN3hXhrMVJ+EFED+Oi4QKfJzjZZHnVyHaFhwT/XztDgYxe
JSTGux4XY//MjFo2+wSsDkCbqfcaH8DS8/zgresrBb/sGdU+gv+mMq+cg9hxYCBXwPjsjC3WwQOG
w1V4aX68nUhgH6lBQJYVB5hZZKufVUR8B+V1HFSRJKvL3EE4gKWUa+8RRYHZahrGs5ZLgMmPdrh5
lYB9UiQ9x2PNDoRM4BFg5JXvFAeSjsCWAWud0WvEegN/H7ejwjzOxsoRjvjUBtH+sozXxheYS/5G
HF6T7CoQeowUmkAeWTyxYOa9g52hqHesqxxSzHwpNltWTdZDGj9wbo+/gJghujBh/taA3h5sxpSI
yOAbBtU1yGwH+CF/Zd7uJhuG/XJakzBHB7Iw86kYAUtqAVBywrVmCn28arNr/yXjOTSOIGnAxGIc
EuilAikIxCIvg/SrLesbUhQhZPeA1ralVfvD2T8HvaJFp7Jj6ggHyyB8lfRWNIfVuGxpixZuMZhP
0O0duJcxdiXSRokW6AjUb4JAA0K/YtBWIplaEjYlIEscZYRrUFdG0OrV6KCWluAtMfWrxqyYrMZQ
VXf/ib8ljhXy1iCGBJqdQyAVOkSLlRAlM5XjOYKaCxM/yxhyloO5TI+hTcaaiM4IzyPNvGvgdxRa
7+zUSlOZmfIcbdrKmVQb73LXusVn0/qMN6AwtD2tkEOGN+iuz8E/YXlLTDsn2hIXs478gSA6Dg1Y
uMBg4KNidaHk836fqLPCVpeEFnAOMgEhccUuPXKCvxRb2lBVhpuDKWKLQAiXYgL4tFdvRMfWm3bF
nBktlE30xbKH2VTz5z0m2XKrvz+/Hzw1VEDmu7rY8kMLojRY0euNQt0JlkXEXmDrgEBz3m/11/50
5L5O01P+KxAnexkQC9M3ggKLNN5N+QB2VdE88ml85t1uQHzJmSZfShdTm0uwYAaYEj8t/nM9Qr+c
xNw3zCnIZuFs49vkr8L9WK/yitruZU+H4xgdDAncop3SpsSr5wdOwOBEXtBb0RslFqmjnB64ZWOK
Xu94voRrOSr2RmMMgRi8eKjMDQuj9EDn2fwNOAW/f9g2+JS//VuHTacgw4gTmHtwf4k4Cu9eNc8f
fOZL8afk7As8Q94GEO3oVo1yCpeW/YPnboUeoj2VR4z7+Xe5Y2CbzJUxpA+bUPlVPOUnEdL6Oz+U
m9QeQZi5+mI+UL4mSyRqGtLyh7gq09m/OLICC7KF4gOmZxrePIwinWuZ31C6bIOtbjd/xFWxI2Ul
kgCSi8acIt9bGI9etbBOP3TBap6KanXPiYbyNnjIb++nQQQyr57mH4ZSjC6+tsgv0GE+W9mllWb0
FjIHyRdTXKiX5EXCdXplY/83QUxLmzN5uTaLRbUMvyVyAr69Rw6jcwhYaHm0T2SnZ1s++MJO3rjT
rtFp3CP7Jesgcjf30K0RsiGwJbGaEOLSW+JNpBsHzZBmLoEnwem44+lN4aUTxaW/lOAp+VbUr9nv
b4wFGKZswu9WPusL+kunPMQIHB39LwFG5fZn3jiZb/mm3jriHebel95xLnBVa3ia0rKgKw07zQ1r
a3/G7Cz8VQYBRi2g6FcJwnlROZuO34KIoWFSeGbxqsGK+CRsqcGntSDpuj5D8ynrDkEYFB8pnHRG
vFFKEICi06TJhW8XIOF9bjVXQkneHcNhKq8iHYe0RZ8Zgwfw9CP+FbhyFLZAcvLuYS+XxtMEm6QY
nQajIF5XyDJsjzK64QLHVh89yyBzg3CNaJXfkEt9qMJGK80JUSFfu5tqt461EWLlJ/dnbFQenw5x
NbyUa35NrG6P9WksbZKuwA4MWgrdiW1BEIt4F4i7rW6pu0QXkVUr400NdbWqT/FPgvbG/BMnK0kM
bNnv5/XkN0qvurfFH+7+qNEqHkbPJbI4xHx9exZLDJw6BSfRTKgPhrJDIeqNh3lKzNr8+lHhnme5
cibegKkmwlnPO2RLJJOQLqnkzYYlx+Np5cMuNbrqOIdDGCEUFaGu2yN8EEQ+gVZjImH7NsK1wEXx
KTcnZd2S8H6FSxCmLR8zA10mWfkxPWPxURnOW2us9lJ3w5qYFKveGQifS9TQU/XBZJx9FXt2ajwj
RCUhtTtLb4EIxbXSOz3fJVnCi/ZapA4e/tSNwIj48vM5xX2orS8gL9qN4WNYtRM7/vW/ZK7eWTLm
KDmrW8eauIh/KSpvZvEviVraH6ADA4X47W6Bsq2K2m9FXMGtZIY9mca/2a//qPbFr/bkihb7eI/g
+0kmkI6gBAAPEzvtke4v0l7Uezu5pi74VwPw2yBhjU7mOrNRIvwxq8dkWBlLn0eDz8Pmyf1CggRE
AuLz9wtWQ1n5GOQ9PUakmjaoapATWDC1iJofNL0FU/GofGtsmTNzf+P1aZFdn0D4qDH+JwmeWMjW
ZyoQALHCeLFJUycen0kH4+dLJS+fPJ6ZttQoWjBxoDBg39OZfhl+/ZVXLkYJ3rQ7JMO8YRoEYUHp
r9kutn/O8KxpguUJh0w8+CrkLt5hrpT/G1Io+AN3FtKnnmMFEed88Amgv2rTDjoI3F7kXiff3FWE
zV3VdSx8+Y/m0AU4RFvSCycn0u9w/JKBhQ/51R0hgQknGY4oRE7BEnOlf8c3jR8INTTozDi8Xs0Z
QuaxFTRb41Pw0Eqwn8Grz3HTBm8c5J3NZE+j1HbUAtPVAWI13rbxmvTnB9XVpKHS1CCg5VmZNBjV
oGewQBCFSwUVRXOmZWuj058BHUp/J6ewfpluS+MIdjL50roTuZPql4wNbDECq6uEujFSr+YyERKx
xYqmfSNn8C8ChfYYHiCy4rkiLzt15lP4YiMEU2hrWYHKOfmOtKXhLQBgfJd7+obyZonuZNj2d3fn
s7ro5PHcRIk1Fh1wcKzQGC6qcs6cDl5cEsxDyrYC0vbls3WIhonUZHQgIzdVt5r7l76S8UNEhksG
JWO9i7uP5KsT8Cvmlb6iRHcgbpzZhJ9A/FVosUiQjjMqqE/pmYBqkRML95H3zb4pk62G/Hb8wFDm
hto2rkbrbvihHfQneXMs5eCqRDsoZxPXYbTDzMvl6UiGQr3IIoOLmdsSjNasD5N+g941sDBWqC35
eDCAuCz4QMFARHrKrpqyAwIAMpAWLAb4PmsOIWfyU8mBEGZ0zKEBxQEITwJQQwzPu+wuAp9CJVkB
uS/NoX8DcnNK7z4r/UXYl7KqI67CHmylECj0aA9SdJA/K8PYJP0FPTDkWagt+2sKVk65M80I3Up3
L4NyTTTU/KNaaixUpJRUXoAhqpzAfWeYEIKGtn5cZYVFwkxPoTRl0ERXoVP6ZYmCjB2bWiiJXoLy
KPUeiIefPwG+abbI03iDfWt3WHcxVtu5h/vXHgUwk+aA6MDNnhir3q52yL8Dh3gZdBAo1EA5U/zG
HCSBi8m6QvDcUbP8NY5QzTyJ5/kJiPhYdAsOuVtvpYgEDZD+jATzKmH9XCBx5pMc7h2n/JdgTD/H
6Ns4rOA0MGjyXinPxE1FwgLwOqK+EwEyVAJgT93/ECmL1gtZs0xD8Uxl7bZKkCfG2/F0RQUzZ4qH
evN+JuMQs6nZ2a4i3UbCKbnGa2J/iZV1AQ52mrjIMsLBEZaPATTKcJHyTZuhWWVRGaDgIsJTShcy
g2DZS1eeacWMvsemQTSxJOP1o10cDXRMqUi2YENCfjjOekDKX/J9POrwyZCoKuyI3lmgdy59+E2i
PJpRTj6TLgNXk6zDRzN5jRtUNEecHyZ8EsxbgL6IC9UXONl4fc8k46EsV7njLWqx+UKBhGRSgt/c
nfw38Z3SZfM9UWyurU/QJHbNEptluogxK1JFNAcJIo9rmF4uxBwxcHKNRpO3FS8Cix7L8a9egZXP
4jk6EuyeOebVcSudMJFRYcABFHp8Hjnj13OYo4s5P+m215JDgEmdVXBDBMBoqCVEsfga7pdVzezI
i5tY2YtJfnK0fuLpXVwg5idGd0NixrSYPv3pNZtltDAx0MyrbTVL5tIcb8MuPFFdNiVFu5vJTrCy
OgY70p5n+Uqe7Yia5luqkze7wiMTqYNTyKkP5FrT9vJFp+ScAtOxxWEmzsU5aWNTiWiSfB/NJTvd
Ip4a0Yxn+UuGjLGHxhhE5EZroWS6RdQi0ZWKx4zhmGcMTRw9YVdTJu/sqDDMXbt6F4rkXEFG/yt5
9N9t+c1UXl5JxsJLoTcHGilDEZkTSPQ3CuM4vsgQabRv06+GWtdbccn4gLVtr+6QP4/Rlphva2LP
K55UqpBHPDIDh2HoX+ms12wh8YWTYF1cOZBE61ico53kr8srMwZ/pFnWjQhuWdI/K2E/OE+EL+QH
2ecBpV8ll5joVSw7lFFNx65dbi2EYe0+h8rw7il53HB0Vyk4az48KuGfJOXOtGdINjmNC3AP8Smy
JyjEL+lXp78l82GQPzPlYNMRFWS9NDjSbXyeXGCoPk77djNSLmcCRkvOP7TA86kixYOrOuEvwSnG
yE4NTT0n2iA0F58rYNi4F0CYypizhJ2KI4rvqPCHr/IHtvWfjulGXXS34tQs1Rs9LKBz4tYMVjgm
2W41DB4ndceCL6Yn0DRFPo+bB0nwaA4L+j0hZ42jRgZpq9yxBmCcP5ma0zZfeXiA8P3AY1kynR/A
6L/hiSIDLFJAB/4O3ZDFkE8WJecasrVq/9eFGsWmA8gUc6Q0u19gRmXXIKt+8ka65MHy9RkbO2L/
Cwyv4JlU0B1xZOX8QweunfgOa6Y34lrqve0uqDexnHPeR26f4SYJb2h4p2G0x1SSlnd2DujcaC0+
+Zme59D3yeIztoxOmzs5JSxj1Sul/w5gkdpP8WHiHYiqb/Ae7idgFM4XrFte+orlK/25PHHgkr2D
H02D9YR6c0mcQPdMRbGBz4hwMQL/I+Jffrg7oxYV1qzAcXkfV8WCc528Il+UaIApPkx0z7V8IMSQ
P7s0jHNg4c1MDbRt14GV/jB2AHzmfbj22Ruv4lcm42Sag27/BO+AsOzhhFsgscQD8DxHMpT6VB/P
8Kp4oVUT4V9da8LlhZUQ7KXPExGmcTBQq6yLtVr/6ajH7pFnQ26IHDEQjJFIK60IhJaS/aTbT0L7
kx1xXhAroUx/BBKMI8AfcAUwNGORvZiuOaKFmSM1X4hsWdBw9/5mNkYXL8Dpi0tqgNvikFKesdAk
DDEzgbH/+O81mBbHOFpb4ujoSrsaPBJHb0/49EU37khfawGuZkpfijfCfCgTXPLurAFDfOaQeDLa
c9x2RUksmyqFwsH358iTX5wD7d5wloRCUVCDYoH77nKL4loeff6OeAh/JrN65E9AP/0u5+Puofl/
E90JvjmVS9U3ZcZitMw4qvsETbQwQhMEAkT+fuT15GUKXwl5Qu0hIjOV/OFAO5OVGViVvynwQEv0
Ss/NdqFx1MDQdTQfNc1PrOceoYHTcV3hP6srhEY83/0bugOtAPdTvuDYXW7hNDX2PmLF75/62xuW
ou+Y/Vshlka2JsOmCZFIIdiaQbCh9SATCYKPtihpDJHjCUKFzIFagp2AK9X4lbOO6PH2LyzPxRmm
mDMXCGLzwiWpKuOI52HlQISeV3xLveOHANcaPnH3ajoGu4iGlQ0bPpcPkStjLyUO1oRPsrVo22bG
7MYQ7B/GzB/WfAGYpklXDQtGODr1GB+IgPUpBwq4v7hGFBenGGwskGZ8ZkqA4XkFO4abNmUneSFv
oDqdKK8HyiLMEQzua6PHcjlN2x3jJ6cESF18X4CdEYeqxh1RWvfGLWbUXwl5BEzBEbXFrI3EB/N9
0FRspK2y46XwN9IF7fMG9S8H5u5FOTpHEP9LFOz4zP4SLrDDcQEMdK8j8QY/cueVupQB0YUpUIyy
Yt2luxhfAY9D8YHRIvVqDVMpchTn1HSs+h8ykRMqsggD4uAskSqG6ac7dDQoUy40c+MdL6srlgJ4
H0fpT7RuXiyQ/FTuXshBfxafsd00RAFDGEPbjN7FQbo2w4kjXlGzwQFYj/FtvJ0vAYdiSCogXtbR
S0cIDMmgJawMUx0eRE6ZTFm/7c71FqFLQsB82KcXND2Jced+TjobRexEjBdc3YJjDr0uhZN+jvWA
zHOmOOolQsWMt/ZavRjZYAfYH3DF6pKtbsNnolrGvvyizvQlowRht5sVLz4r1wMFBHhDWO8x0nWW
hsu+ftHKlLIbfxw8cAV3w5jsfKwIiqHw1reRIVe8aTQlqLz3/TeeKKpgkEXr9zogjhiH3joFBE8c
3SO3JBhBn8lFeNU8LtqMDaan1AW6UFmxWkkHT7cYOkcEHk8tgBGKJ+2ac/izjSNENPDjpdcwQ6IZ
X9bwr3DPAE/eeMjQyUbkvI4sEdHBjEzCq6bu3agdY9ImXHkkQOxb7KekFh3YDVFYqOFew0/AbBcF
b7Nap/9mGPIqICs+MD0x6sHZeEbN5salXagOfJTD9iShC4RFMxcN+bCEO6UPP7kUgIgwgSQypS/O
RXkAvWiMahNzNqqLRJgxg5rIjyZaGvD+RD2i0iNPiXu1gPLO/graJkikInzm0x6j6CplJGfZxjjc
grlg/VMD8y8T9BkPW4ncyqcRdRwn1lIfXQQWz6g/qnclMea6cOlSmJxo7UUsxhHCRnRruartPkV1
6kxy8sXqEOGFj5HNeqZ/qjCnmLlgKW8/RUUBxOhHl0rktuA4D87kgZJUQ7QIm2AumNaEN5vxcHwy
KqV4M0go53kpzI3gFivZNu0qp6yDzagkK10YUddYKu2ywfIz5Oze4r5ldhvxMW/T3DQaElG6jpbq
D9njg8hCRGhV6yLnxAJbguxkEa0w1bNNnx0z/qiKgtgqIowR1BJwYEJPqbNTB0kw6xC3Nm03V1WT
0JaD6X0rHk5TqNr4piVIZ8IUbRFug9zfpgb5vTyUmQYDLNr/FFpczsk8kZZEfBGPVehMAiGVLr09
Uca7z3XPfdwQVCmtSglqXsjXWU3TBeCR7L8St58HjBx9yi5oScSyJw4irUC05EawS71Y+KL7V5jA
5c1mkKA3lHxhqiNAu5XY3zwguCE0ZoYqUDXFfMwsjKsrJT3BZM049N5fU+Id4QP46Hh7++wgPj+K
vJkwW/lgaBoBB+WlHa71cDXTfBcO0P7+ypC29Q5JsBUh7NQ8bZ8RTOVl5D/VEqLX+p6H8lYOr40q
O2aFWzOXVok5+UtpxjY1kGdRtRsU0oYaOk0kHOqsOogkWBtG4vR8vH4jHyeScoob4/SJhIXJQb6D
iMofpgBXjysR/Qc/KxMxOKtiZgmMhql+VZls9dJgC8owVo/rJ7KjsqOXUdv3HgoT6Tx6PSVUb4XR
PeOiIN+MmISFKLZ/ZoTnFUlzra6CFOU2N23xObrI8usC4AD5FfGN2lcqFUhf/nLkBl3maO63TyaV
eeu9d2n+KRMGKA573MtFFdoJeWIZnoUQg0D18W2pvJr4T2U5IpjNKRV8gflAXKXju/EzMQnmIU3w
M1BgMpBpr80SwwolXAh97nQA+rXbTYvOoCqUCjalXGkuLC1SRYLh3bzZhkLAuK3tRul/EyaUEAjw
eegswDM7FaadRDsedVwAZptyUKffGDti2wTnOiN4RPvsB9oHEuWzbLt8XwS0w+DSxHxUCKCvMb88
c+tliCaiAyjo0tgKXA+gSB7h8wT2OOzYX5YTc9WO85sxIVBN5D1AP/lk0GagNmpjThM2pqrm/PXJ
ZpN2DDhhZNY6Yu71WVK1O56tVLwjRHI/7wQSIJU7DM4TWOl0rojfo8FUKdUFuwYRHYhXut7cmymg
sTOKF8fPq+zpx0QBgXYfW0Miq1th0lkVUs2UoPbcxXzS9nsTjyjaZi+D/HFazZt1MhAWCqTx6n+w
ZBK6I1G89CHtNl+4kz2/kU4UlNT7LuJttJeWGbXRvj25WfahbImojKsiWvUZNXtuioOBTo1w4VWo
SwJQ1/I4kTuqKYgcKbYCKaR1y90bwEshk5ioVNJsdZZjfWgdgh5K8da2NiEMdXDohVucXCBAVNgE
Ho2AhCEddRAaDlg5D51tpbH6kCCq1rTGxsu4T8hawEVKiG3WQUSlwoKHXU1rnjPEX5QhYCdwSvgh
kxeA0rPrfv0WwonWzQwkrQ3+5CgD3kZTnBCDUXfz1JeWMryDGN6ySWWrVAK4PmsKpWFspVrrmLk7
l4CGkhyGnSUmUnc1hJaW0qToereSJ0abEDvEpalM+TpBehyyovcte74uI3BFORdWO0/JbDOg655r
lwXhRh86vFTAJ0nP9M/2ygiWUFoVoabpTtyephugzXNxBRL70hD7CIre64gwUeNJZBgrSMjxw0Fp
cZgywjESNmkfhoH8aRUQydLPhdrixgye8Zd6H/bMFDo0hkycOUq+v4+w6wlradfoBQ3R1mk0bxwM
kbRYj1SOleLI1HY5HSuG03fLXj1zjiF/gvYDcinreDVMXnr3G+FMq3EHe05DwkFw0ODhWIopmwvP
1eemfS60aIGkFdU7AxjMPcBRYl20MaCPsYFESSRbE2H96ZdFvK2qt6BsiZuskTyQ7RaDwadHjkqi
jo7QjjoKMQ4iekmZpBQftGycUYSd7q50TgLtl97uDIpUA74PyzL/Ng77FThgDijjh+Y0Y+j5gE52
sA0dmo8AFb/ChNpF1z4GRbP50sTuZcEpjF9RWk6qVQfbWzQPukAWCufmtKHZAFbRZKFOPyzYEjUs
A4BYYzfRwiW3OkbUDqCcERYiWWpzFsD3hksFGqGGFEWfewmdm3EaPceDZiVwNHmN6pRGEsTBeqNh
4zJmMkeNGBW5e+VNaN69qx1/eH/eleJaiUkkU6wtIrRJ4yKu/I3rwqf6FiPLZ6BloRQ0stKJwhV5
KoCva3nL8NR5yFx5nKTuqEJo4JdEHyYt9QioX1CeinYweu80PnBSYxyLIn7ppKQYvbQpDMWuORYU
kFMGbigv5szERKDFdsbGMW5CaaP9O1wWWs9JA48VlkscYyiOLM/Vz+hRwpwKcrau8cUGiBW8Otsr
mY4Dudlnyehl8PMjWNLwF6JM9HRAazv3/3RSpqS9qaWk0nMDy+QPAWpTIYTsnQKqlLDazpJkha/q
LU1nVWAWjQZ6YNvdANU6+KdW0C85HENN7AqoQ4eecMp9iwp2cogv0lH+Cs4fhCCzZvM5dnPBFi4y
vVTZPIbo40kaRb5QX8WPeWDX/mFd4DGCwqD46O7zC8fjbU0DzJRiEQQ6n5P4bq+orts3mB58ABy+
eprsjJW/l+/9H+dbIpvGXul78GcSqzATEL3MMmgw6VQx2wlTbGA8qMj0UbiQF4EK6DipljXSPWQI
hx4QyAGBueNL1B7cxdEsfAsL4Zyu9F+wLByl0+gGbH9vX8Y1WauH6FwQSa3Z0iu/pywxdnZ1Z0dh
rtzlKf9WbVtbudPGCmIxzSga4A15DKt3oCR2a4w5sxTJE3Ggl3Az10CR9enlM301c9rXFt43Osep
vAZoo42M2LQxJj7ZpRcVePWSnPQpJOaxP0GrW5Ofzy064Wr7yX47GjafFAyR+VisoQtZJ8U5U+VI
101pqoIKrt/yfXiR/yqBL1x7A13zPHOn49IMK6nRsBfsS6d36me1B2zsHfgFJ7LKZ/B0j+rP54/C
k1+PPMT8PbGhZFZQHNP00N7w8gk8meMHnCq8APBwWvLGF0Otog3sOMa+OmRVzRBCWM0qske6sEWi
ipbKfgGaM6Ob68+RH73UbVbA2Qn5eflO5/WWz+ms39VXDVDLStSffZx6v8YodaHBjaTLMD+XCHt5
MerSbWdAhLB37AsoYFhZaDZpZ8h+WEjBL5kAEJJe/L2+Hlafa0j1Nsk0X8wBoBJ5C3VHLvU0AOEU
oFJIrARnPoMGoVX74sAGtMCs3l5ZKLoz8oEtNCi64jNJ1Sx71HCTj/4MTsOmOJTfPN4R7iTPJc8K
dZZO5nlqcKDSERDVQEZsjqOpSsFhq9M+HK9lc+pvMbbOxL9ugzN2nQZTeW/a5S1e4RkB+ABvhceE
kcTUzk+g9mwh7sCEXviDmkXNh54dWsdfTubpniX0xVDPWk1F6d6kz3s4Uljb6XjUZ/69sIATxzc/
HRzCbbJXc+dSo3BDh8cdyF76Lc/Tw6SocJK6jhdyRBk+Ec09dzF7RZyuEnygn5pWd64fA1lHISBC
84roBCGlGpuM9gidcxgqwD/Gwu/FeQj4LxXNsoXiDoJqWTQHlZE8XYt4d8Ls0g8qYcHgTdF83PXH
RbIX0Gf2yjJjvsX1NC5JLGOjIdhFhF7ih2L1wGxiiigPKpbvbUWIjbGLr0IDSotycVOKq+izlLVb
Q92FOC9ScMJ45SbSPteGXzqGBGqjE4bAnV5sO5GWYXwg0NyhpqGNCyhT2U82mnBo6JtWAO6R6cfM
Nb7yHAXNoew0ZrGqfThlqhYJ+FSI9/73AZobKKdEuCXajiGZDKPJFE4rX5LN8AaKEx7p/IXnLztU
e+6qcgmoA5iFahCtEj0lLVHY2iyrzpnh+KQUIBGo14BjFEjk+g4HYJLY9QdX4QxAAvwKgDtGC46W
K4P13RJsntK74F3VjjhRZ/DXVbn8xAdCWGizJdJ1QnoMmmmP41idHWUR/O0wGBQCNUe1nxNFwTLB
uQGVOlhpT5baqqa1bmsqm/SQIWMiJGat2mNSyxPtgv9bxssxzBRhJCOJPz5Q7M3Gr0mPVrcS4FIL
4nKGwPoIkoXmMGnYf0I8y/5PMUwWQ+2S7pPZ6HZ+Ew6vHsm1A34ikO6S83Vf5KscOMgdQlrgSFhD
jiEKC4xMU0ziHj7ISKRjAeR/ifSlqbc6nSWixWEgRI+Pk5SJ8YPNFjcdlA51bpaJz6NYcqamigwj
aV9hRer9b4OkIZkIxI4QvvAiIsrR0bMrEiTcJDi4hLLoOkXLHUlPIU0RrbdQBJA6k8ASZAd9b7Cd
/IbqhGKqTf1RAGmdJMEDLrcr2cASjAmyiHB0E1NQtDRjKGivuKmGFocFdQcZOKVgvAqJPhu+RPpT
A2TtBe0OeEpaclI8CuFEjYI2A05Oo7HBBwv5vPWRl4UjzCaYlEauUEQeyMWM9AeJRuXE6aiqkh3J
3fgfuggfmcBOv48rx8cQjwSh52JZobAlcaR8lO2V9JCyfone1i8tobI0bVFqC2PY8/OCcFs3e9Ug
aOQ4cAH7YCv6W/5bTxRpZyufE+BvGizh4jrVbv23Kj/JNeAuDtyHHiKuwO3iEvyHyT1FDEec9Pjq
+flF9SjF/RBdxfoUibYhOcbEEfVHKDzH11O9DFShRf0IAfXCfK83D343vwO2rcvscrKnl8hQFrzh
prL4+6YGIVmq7kWBr6ptQkSHiPI13ENjJDJof9s7uuoEAUEYxgZOaYi3BcOB5ng9G98kZ25yOHNl
VBIZF8o0/cLyVZvj1VRWnxL/p+rjV/MjXeH4IYXZsCosWsnwJSY7AxE8+JrBfbhXtXddBNMCbBTb
N2EBiK6MZhqic6/F74yujr9BeE7cZ+ovPeUyEM9QNkW/DCfkVXL1yxR2BfTD87fReANQUxfxv4yN
oxxnXmcCwuHJcEM9dSfuM2rhGRqfTYP/eb3VaAjt/onqJYyU6Dije1kU8yYYVwUwC/DwHphM7xkB
FBEEnN3Sw1ls3pPypBIHKj09AvRpzFAXxGorIXlxTkAWH9U63T4THPK2ctXhTJUUJ+4tDlXcOB0p
kXYpOSoXpHP6+NFk9EbbqrBAz8dPDTKLUBy+PEosvqYrcC2+G8oPO/dYo48wAWJC48iF8fu3bGvC
jSCVxsXxs5WFfa44/CGBIq8f3AFcKoHJXOjfXruvi4Qe6j00ICshVxlFS1vtVeXp5zZ3LkzyYBzB
twQLx25b7xV9M/6TK6hukGpzkfkmvpsNv4YxOfINXF7dvLgFiwv7tsMuksUn8d9d+v9v57v5g/sf
R+ex3DiyRNEvQgS82YoeBK0oUtIGQUlseO8K+Po5mMV7E9PTokgQqMrKvPfcyc3DPXdn1F9tcw1A
gg473yqYIJp9tTPfQ7xqFB14RFQeF4qO7gQGuEDtNrm8uNC3JZ43Y0saxSDcSJADfeIuZF1Tg3e6
j+nnADkH/0XxEkDeTK9EbUb4DkoQnRPgcyak0/ltmCHemugaK9veoFm3TTrXbBGenDL7b6xOtuZV
hid33MFrh18le4NydeKXw4Xw16buOVzHCjqlYEnipuu1W+AQ+byKUECgsp5HLxAUObVRbNVvzWc+
yy5u/RzFzirWg+qQWIk6js0+t19qsLU4f2HiWvLJLC4W+JHeLZVLZj8ThX08f/ECKRe0AuBx6wqZ
4AXi3JSKAwi+HL9YpRqHc2Ijonhe+5y1Q6Jr0rIGNuSZTOUu4pYS7oBjB9dysYqKD36haTM/MS6+
X99rEibjWRw5G4lMe6ETnGH4PPwqAZ80SkKb1B5ss+rewELdmTSqUfpH6ULMDuaJS5GpRPgYiKmI
PiWkThKQVLnVchWJEKrUCadRh80gLD5L46n8QLUpBIuy/hTMYg22FiFeBoI/HxmCSrfVr/hjdHJY
V1k955fy+XFhX7gV5h/RmZXHw4tbK+QHnVutPY3kFNQfVLzN6Ja84vzi+afBWTw3n/Mn6KIXqXjm
ThSf5D6K6EeaXjqnGktoNPk0QiKusEwqZzGoh3L4VOsXTld1uoXEo5S1C4FReUzCY2GcM1WtLTfp
nFKBQqM78VVzfuyaj8z3/BiNgmdItyz6xz1eKJ/sdWH0w5rcJfUbq3M1fWSscvOeZ43O3CvpkxRr
nP528hlulfarYSAYqduJBZ09hSeaX9A7W7W85sEH+rLkWwxHxmYDLekijBAQffIQxxDZknNHHlun
bTBXFagA9zR1mRUeEpryIfwssipCuuMyiLT0o9Mo5xEZj7QCFWSx+GNSxPZOp6EYYVluoqdZ1GAX
WI7nMoAqJUtBixn0/eRoPZl069moE3as0KcZDmnB5xkZNP575myKzquRcvvIBPwcHUx4yVj1bMtf
s4eaCXzZEX+BYHBBpB3cunWsI4oaWWOBRpBoGUbd3ogtotng2Toj6Kca0cK4rVV0tVGlXPoa+Of4
qKz9yFvQE1gCvL1Jhb0jwpVFHSGjDZ5/vONtKTAYan7CtqyVhchm3i1kLdqr9W9b40zoUQ03gN50
eJM8DOwaCRVIkche6FBkmHwz7CuTyeUWbM88w+woc63RRESZ8cvnf2JTrgrynsMrn5HNWksXMVc1
XTusPbG9LSxMtIo7X7KeWqREPN+0fHqx1xGdxHSNx5i0Z5PZNsi6kI8iBgJXgMREVDlNIFayTz4F
dGt/9ivrrwLXcTg+CuYcmue3VznegWlJ47PBaddyHS86WUFEq22hc6YIu28fMFL6S6DDQmn32ihW
nJeyfNPh58w2IlvL6VGa+WSumZz19HesvDgmOJ20IEvejum5tdGQ7FKHXKtzi/rCPMiA6+Urf9GM
N2+0qhDitJ4O4ALzHjeYTe8Gew2ZLV4G1688juGnn+LKO6JAwW3Mys9r0pjnBEFDP0FOoc3/DzVQ
xpWHOZymEHdesC6NrS4xs+M67CAbI3vOtWWAmrRldvwhlGOvk+D34P3EmUNuzJpX4Y+EdEulG5PX
6jCZhxpvKX/J9GkEk4V3NmNPNRELu464pv5Kdw5zLGDG0Woz083w36nLxD+M7Bj1Oa3x6rgDssrw
CjezxY/OR/IPTnu1OzczcKx4/H36gxVTQrTD+iuxfnIcsTWz0xlM1KRPQoXqBG2uQkeWtotBrJgU
MTKNz1pzJnmctyb711g7BepDddjjvBCfj38alWWD0TP6MNKl9W3oy46Zer1inxqbbQNdPjjnustq
xjJjMq9QDUoihrl1/g8cKYDM4oJsK41g/NByoaFgrAoBJBa58MrJz071SxvYT9b0PJVLo/yTETLm
25yOlhSj4cK1z2RBQxjj5SjGcm8qHuqEf3y60sdbQ5wjdeTL1B9F8A+SJqpWrj01JW04mS4I35lc
eIFO5HOM+BUZ4BhRlnjdAPVgokNpPbjdZtEGmlP+pXS+CsLLeNX5L6KER542feTaT8B2YMa//Mca
8EHDXNVBWocioHoYiYKRftuUHqG5fKVd/Dv/d4kXkEE8SDduiKD/VhFGla7RHCE8c7tT0EwcVKoN
5V2Bp3C8dsl8bwJ8hXqHpRZTJAqDiM1/WTAELmn+FeAQS1qC6LDj35AHRDYe0sAHqh7KeOUl+Kym
9CrR5cbDv9q/Ic2Tm3korzCXDv7xgh1fc3iWMIqVR+71tqMNvuVGD8XZUq4i9GQgDk08wx6j5JhW
j0J7FNV3FR+pVDvp1fdnB9K9toyn+Q3zNQTBjmk8NzrnBh5YZBFdTcP2N8iO3egqZFuCe23msTbT
S/IB6g0vPIRsVivudglhweAqHN77c9cn2yyKN1I8O8pAjeVcGvZeBGGMR1BwOMsGUzEjlwGK2sYs
PRkuj8lXqfF46QgC0ISWAxMkQhVqZa2SqhN+Ovl3FVBSh59dfa6Q20pBu/bLdBvx2AT2XjOrXZLG
cDjMXVMdhWRt2knC62cDwcamGe/ydlNQXltLdD8d2B7er+Uqyk9PJKO/mqwb2i2asG3ukj+Ee/vB
MuEU/5Jk3Q8pgJNNl3px+iirc43JLkuu0vgdNzCoFGbgEVyOCMUs5BUVu6xZcippPBaEXr6ZkIEa
VyGKkQsejY+AXCxilXhq2vOYrCsH/uovN5KMSqVxW+1bDq52iAjIZVF0CNaTmE6fp8HLjPPMv8o8
XnR+uPOrEa5L8gDFo7JfWnGONKIJgAp6rCmVdMBSzWM3mYQMLHj/7bgJLUT3P33qVsm3RsPE0feT
T4weul4Fuv+Sr5If4svFeN+Z2xb4K5DOUm5ZDH5ZnHocRvgkqRlB8ehuQkxxF/5KAfNE52UzD5AJ
cYPCcIb+HZNxTOqP/1VniLF4lAp6gxkeuwm/V8zoOfNY3xyuIJeCxcTojhn1SMFz0UU8ePIq08+l
sS8zvg00M86r8F8DOcAs9UTM92e65kX0K4pfQ3YD398ZNPds6dZnmxT5NOYnQ3QfBtTU95Chmh7h
3ojoZQfhslBnwY2zHBPOo/4rlpHB/Ytps3XDux69D/5dD48R3RP7YMemx1vkZAf7gZZhCBZTxdDk
h2veYeW4ptgMSJOS7AhtusJbKJxoaWP2a4NqZ6QHAeKJSlOD5OOozsaIFSbJPZomTHPRTa5w5ghK
YUyMzXpTVsdUly8AOZuRJkUOlRQqezsnOdLPtyPgSEwO8o7nhfzgGg2kotNwpWXQafBocfAm3eyL
+rRBAqCoSmtS/Ky7HH3p495Rbn3u0vF1xm1Ih7py/gqGXTlLVyifarv+lK09a4WVchjPXq2mQf3+
GDu+XP+7HdiOX1p4iIS9CdRdEv/yeVOcOHL7pfUxbw5RYF0udOQ7YcpQwckXMe7agemC3G214hjh
kS9OVr2XNQ1q47Q0tfKk0qDUEcd1gFEsBkU/rfQ1oNMrICDGVv42rwLZ9Cnxfh0BBurWDCBzU+Ym
3V3jMFuPP3b1nfgowf1/GdGnI5MQ00T/TcepRcUsZ4TM/VX1s6KoYXxgiNegfCry2beB1VTKqdC+
hvTMGCdWr3n7Trb0SKSevunyY9l+OuHetL5G+8ss7pThen12OAHYPz1MyHA3JmeyTip1eCs5UigI
l0weS2BZJvWi1jPQ/utD/JzzTf40Ghp25dliXU+YdhpAw1qDsVKJYaG7aeU94PuteQLplPTF26g9
OM+iJpWzk0MrXxxHPuWsZVU4L6h3xX4PFDjEM2ld7jmKXhjM1uUqtG9j+c3RFjCbpK1FvRcJ/Sd3
HG7S8BLZJfDv/fAX0PVWx3iRlZ4xcsgrFzZyrsyYMapfdg6kg3jDY9rirwUlpBzMYdtpD1aEIXui
GzW1R+3vMS4P5ibmYNi6hk1vYu5XKulpxskKxoUIvtWMzh+HuzhAlDiRuoCCtUQhxxDbzx9ZeIPN
EaJ2r1YjkdJo9lQQg3DCZk/dKL5gvs+2s+6NyTODVgnDXb4eSesQOwLzsCfREycxNPSi7JyoJ2Gd
8uC3MSueuQbAChp5TO0cPBdYE5g6dN8kROGAGz5pY8Fo7ttdHq3AWWm0TlG+DeJN/MHTiSpkxOuA
IGUwhF6SL2HW0HfK+42kkyy2yjli6J7aebLgOt8N/0MJcJqjRJvlgwn5NM4KmSgSTLiko9iOw0k2
321xyGVPCzzZgcw0Z77TP2cpWiPmZz4AvYuUg1aH3nPGtTEKQkp3pey1NHnbPbNkLhVoMSI1UsBl
ygojFtMZHdr8P+db3snchRBOEMnzmV8MIrgtGZAhxGfMGskuL8C+B/mn/WOENLxFrEIdZkD5Q3lI
RxR7wWXGDnzQDaefjCCwp2PO0Avs/GxsVT8xZPPwWcSinqsdUSWUVn/CbZ/MjaRXFa/Cfh2oe+wl
Ym9cFEBHb+29I48NLRIHYYfBDbJBHBxAIhcclRJSBbBwFPyXhUza0oCLGGPJLqeKT9YA9vFccAZT
nprLKVOmumr201UAM8KkOS5l5X3UfqPsi37AIk546gcM6CP0In9YIfy1uvotjfkphLVjzU2Ds0YZ
mVPzXoq2WQUjcyc+zwAerLZQyM/OBfBjkOKTklP23WRJLeOvAEeUSXw7XWdA2VVKpifqsIg6RZJo
LEPIKjcT1WTGECz0CvMdwfMsS0eRH4IN6uWfiG2nNg7IVSPIZI30ZyE1mEwfxvQlB/aDzD289zUH
K5iEBwB7Ewt8oBFLJV7OdJCNAZ71hfZLE67I77GUbtXYH4n0inPCc1heyX3VvV6/5KkrUleSipU+
IIOJwrNVArd2GAk0NMxDN2XwHkSXghO5Hr1mtH/4SR+sldqNkM7ZjikseL8Q+8rgSd+O2rg+WYbO
q8du7AOUopKSanxMw6XRsSZjI85IyAldRDRD/Q3NfDnYkgcMxOIAx2yhZGqo8atz2ThrdLTQboXK
D7mVjfjqFcx6skVncpnYoJjqQ0IdEqFR7OmTyjvD+HYAEw1U7NkzSuSVMX45to2xKLuFcXXUUbUg
O5j1fhjOjRY+FuKexkW/bktYGlFrkhRsZuOSMU45eo6OfBm0dvSvGBBZ4cKqG7o6rKc6v1OucWLr
hxxUAG3gt1lJ00pAMKN7EtNRMKd9iF8hZst2EuXHLMH6Zf2XqIkkiJBYJbTX4T2OfxGmzYYOO4Y0
PiozACTsFZo/cLe+xX1xQn9T1iuYVxYcDpJoWO44isHWg19BhUouvbxQODbGu8z8XxfLiQDNAL7A
F9IpW6xBPgtIYDQrR7L+drVB3byUoepna7KQ4XVPmUsOEpGJ4OlR/6GYqxch6YmkCLHysdU2p6Lb
yRRl8H3vhGkoIZcCBeMb4c0BPn8INfxL1WxpxjDkxQYFySU0vnVDYmqUgnvCChojAMgPSOeK/Duh
JuucHd/dcswLN84ZTJQXYZYb1GByWruh3lwSGg9J9hxgVpTTocvlL1tD1z/Q4cTwEVb/rIFjAfWh
an1k+bcG7bFiOU4a/FzdBZLKQLWbJng10aCEITZq5oupBn/ZojXGn5fZv5h3bAOrmOsBqzlkdFST
uUuF4Gzo9j7MwTbBO4lvfs7JpQTLJRQfpfgX5OoX2pQcvrVjZXtzQjXMbTBLWPScekhJ8H/BhicC
RSUsk01SGYhuxBp+CWhqGjheHQVBsY23mKV1mkNT8+8a1AHtN6hQFbTt6cqNnwCSUGoXbT8tJC7O
H2bGuVk4H2gA/zODUxkU4/X2F6xxYb6LjRN+Asx7pXMxHa8fzvS6Bd0t9I7JiWTTUwhg1IWNK3Dw
0t/UV3GxlFSknlucIfiTqByFvmY/ZyCG4mvgC1dWJMhpB2+2/XHgY+JuPZjS2+f0p/xB18C4lR9E
hY1oGfU9YUmguWbRPOg8nGVv0Q2jSUiA707jTSKMwrwWbzhJEWyTBa6o3HbyKvmTsyXSfwXJOoJ9
5hWgoeV1q51kor1VCgpUW0DviWtVcSK+caYwUFBw3wJxXmj5VgrX2ARQG3SFh5wdyUqKu4B2G1ec
k4+6YhpPPACHIlYywD1MNZHAAypq1x1J3uZKSQ9+fxCU0sUSZX9NP8K3PGXODAqk5a2AjFDxuOrA
dZcI7jj4oMaf5KsYGViX65CeLfrTxOZhddnayc6pcx242dUZJ2ZrN63b1znWVfPVgML0AQ10jKJh
C5BKURukqMnkBZsDVBZ6hdUVUxuKCqNjUofyUUbdR8GE8L7+lfzTgH26Ta6z+jMYvB6HD/RlGK4e
lxUTy/wvoE9Zg8HgVfs+AlHKvSMJDPeq2DQKEQR0wMZuIWpIbzZN03E49pm1N6xrpgW7cGDIbMl3
vx+R2tdXJ1oZ9c7pAJMsMqKMLiyxOhxKsnCDvSlv+xmd8oZ5Q2mWLch5uDVk8ar8WsoN8xcx6yT2
7bIDW9LjreeLW6mk4I1eTe8Y2AUgwWxuwQ1X54FYp9Kh2TArWAHeR21FuSNg19nXvDkkyraF6jey
Sr2RBGNj6JI2OA2mZmuX507fBPwhU5p+h1x6wra9HJ5zr+G93BdcM/mt/UMNAlCzmDZMjE1OiXi/
3qr52cW1tEz9TaXtG21daWu7XUcjkWS7tD+X0F40ipSOqBHOpq06bRzWcpR8NIxmrf1HR33g50+S
rFNzU8e7Eop1wKMw4b9Xl8bMptkFQE2lJdtXmUEXoTMRYMhQSbvWk2Zj+tFFx/w/DdJmrEiVGhe+
+SG0A3uapQX3oAF+S+uDcUCFyjdfWTR5m+RniCETIa6qbwZDznG0lq2pbSgWWLfkORG4Oows2zbP
RmgfI11aOlbsGQ2mRQRtIckMMDnwq5XKtSV6gKXMbuBRFIivdJYmHMUqsUG7QATrCTqI9KH2Xiy/
c7zJw+PQ3gmAif0TPVQM04l1LKYvi1rRyi2kt+z/2XFMkcVeIuBX8gMafFGQYHHoynuTbYN6WyrF
QuFY2wCSZ9hTtxcUFBHtH8ol4NeLCJ6Y0h+pyjhNSob5iPUVyRldeLOim+ieFWmI+sFSP4iILkAV
oADJsnsxXkxgyablnCDe7mpfc00TUXpBD9fAySvZrzENL8hjSvtqwnhyjK3KVETIKczi/hxCOTNB
PfPLk+6Uqz8jVEHl3FoYqEDmyG47jxbpsNBZyn+ggXEyk8zvCZBYtGz7X4qBWEYhVJABaWAdZRHT
6cLpTxs1K1yqovCUEhL+OREugl8eGQ7SdMHS4tdUPLCxpX3slY3FwDfht2gGhPlwFWHMsVXCj7rf
WD52Cm0s6MEb8iAMM+SxR1rEM87whS4LIK6yBYvffyshCLpGWlga0e3sawFvZo45k1KsnczmVOo9
8eMgw2zDL9Ko/N7rBC22/8WHlymnNzAdiheF21h96A0kqfFtUDZ+8x00DEVH3tK/ZjioOdUhq+Jw
KtVr5qu7cMQG1Tl7uzsg2ZrQjaB0TIPvhqP1LBA16G3MBVQip7uETzi3zC0lfpN9IGV0crNo6XAq
d2IeBER2HQx0wjkoEQeLar8Ry0Bc5h0UvbMOhGg4jMhpK06lGq1ufqOEeTKmUiHtFuFSGqLe//9E
yUgzKhCvsw6FBR5mDGk+DcskBjSliI+k6L/kSHs3KqI+VLHsnZKkIYYo0IYC8RBU0ZEY2andAetg
x6zSBl2cl8pZFdMuVDWghMSM5TpkPmzPZKQLmobJ1O4Q2S9MH5U/GIseWoCpM+TC4QNI256jCz8m
plJ6gllcPCNkvY5cLpspZ50FjoR+wG5zkngqiOlzcNtCmbpFPhC3ZZDXy8uG5T8puOXs4QFOEwla
lB0RAtR99irJOcx49OLLp4YZORJqPizkvFg3vKRswAPkr/TVPUIzFgUZUnRCJOdoP50SPlfwU+PX
0dDsaod6PCQO21HjmcEzjxl85Q7iZI4TzHUQic53+0AA8ovaAPCHrnpkGnH+44Q4XRlXRM2n32OA
mQQLBhgkJVkPg35QhA+Ka1VXiKGbhaSxHgXUAvNOiYlf4n9GuK9QZjgqc7UueeaGQ0pjfm5kVsIJ
GJwuo7RhBZ8FZPpfZP606kVutgFDC+nQTXsi2XT1xakpS+jbX7XGmw8Pju8V4YfFHmHQda3AscYV
6lEOflKEDJq8hXsf3dRkTfFfmvveBs7A0IaCiq38zZ7OlfHbTUfT2fbZNuGcXxMU3EerFCUdiUDi
u9H/HPmS5F8jzQl5BOdl+7TkbjnTRY1pTUvgTc36V/gHxu9PkP4WuWYZE3scV0s1+W7Le50Q7/Oe
yjspW0bNTl6bgesb732FPuEtZTF0NnKH27pChcSrlr80ikf72dNWQpiPwAQ2lRBvzXiWQRi21lcI
U0jcaXPBRkzbM/Fl2XQGssVna+qNOfdCfhCxU0IAkOmNfatsZL5FOIT423aO9WVTJSkD6SK2s4x9
6eizNbQq4l4nRBgQ88yDVGCjLMdfKb5p1QN7OLXmJG/iBhgiybT7hlCF+KNlDmmH1ypblyS+inRL
tdRoWJgNRGEws+yAoeK4GDU8oxS3rc6Z2sHttpOGexIife+bt53UwVrjNA9hngKupw4TGgYAfPv1
iF1YsO5bmJmyn449nxAI9AxfNXPKhD+tQtANcbiqqNQnnyMPK1l/MtFkE9GiOvdJqN8xvCpQLnd7
+LQ0FQGi7QY8RMlQ0izBClr4lyj7oYESKfZpPiJGNOVClR12OHD6F72z74AWlE3iSoIy2jkaCo7a
s8SxsZY3VnyIxogucMKBZtvdAm05JcS5M7oWZK02X8ROVmDvAE8I4p4V2rj1nr281+e2CNz2RSK5
prVR0y+6sHzhDn1wx3nYEHJgVwPxH1Yp03HtXvrHgHsiXEnxyldQFa2FdA2de5ld6QLk4bYxd4PP
UZdSRD3TCJ4UZgEr7jyH8ig7OwI888GKuFdcSpiofjBhDhGJtoxPWeW51xD8FxtrWI143hmdYH5s
dwMrSrhXkTthcN22lCk9HR+76RcSw36T9IcmftLQJk2VEJCBgdqpa89RerMABhX1wwCsQmx9TtQH
6hiQZfFBWChSGE4m3WoEyRn8qLRrYDmVe4ChXL0m2yUEKybPtHjv2oONfZO4uxRb9nKw3DLdqKDA
eGjlVQJP6gSg1ZewFOwVbaNWMV/tpzF+0CfJwn0tr/hrRvPrs/uzLBukpRw1B6UuSYk0TWIHlYV6
GOl90thTGTk98+53DH5KgqdIoUxPrfmuyLuUh7VFXNAEw2pCpxOlH77/7BT0nEc1ftrRVRo+GPGN
+2Z8T1jqLKiL9WWY9dEmkFe+uxtA2U5nxu1O5atr3aK+ydN7yTgiTMmtRDBo79P6t1HJmlb9w6To
y1qx902ZulGr7mDDbw2ORlbwrmjv//swWXnDg9/5X4+ss68G/cCR8hSQqxLtx4Z+yC4AaT6yNDfm
35AM94m71GHXLYj7kSKuUa95Juc8Y4b/UR6nFX7dNnZ1e2ItMW5lMZ8eMnSjyFINGW0gZxBaM2wo
ZePgVXdKr9NqhFdpsLEr4Dalzkwmv2dZ4RpR/T0UDXMqjgEUsQ5030rDEa8muzJSvnsLM0yKLtFv
EQCl5r5I0PdTtP2vrfI3UbTSp4eT3StcIjE+cKX+MWQyzJgqwEKGXZalwTWzxJoovFumRsChb1Vk
Iz0Gi2JORz/ylHxf18FKMUDN2Yr/LuYwFL8e6Mob74qevGo/PfSdyqjJ2ba+eshaB6sJ7qOMG9af
/kmygtCNnRgqAma8nVbBqyWF1PcLr5G0ZQXa2Brx7c70Nbqn2kQnMjwxplJvE8uFat3t4nvCctai
s88lRu2mBeY7XGXzdhkNR9FWnpMKrzCcZO2ww+o+aGNV77ZNcqSlY9V4n/kRfKwljrXXCGsi/dRk
HENEFMLVmOdtIzN2tGSy+JdB1DKiExMpOKq9+mwB8lSFcmW+vq47igVUXJPyEaFDVSCeCJ/j2rj0
/WThh79tcGA2buPLMCH+2XQMagRuCLlQKf8/IWAqppVbw1RPRmMfxyDAqx5+RQ49CW20jKWd8Sdp
Cs+tzQ5WkeNAV6lEVOs6OSWs/mRCLUckphqq9KdGN7a+2/EP5R/d2v9xm92pYBgQbZHVyqr1sBGU
NdWHGOuTmTvbaQx1cDPSrw2ak+oKTiZ9N6frf8XIvEFGNaWQlVNwdpkc8ykZwgt846AN1BX0IOnf
BSe9/SaPgkgeTZ/zs7RFFm3H+BVUxkqSwo2YUqLemmMFhDcfCbHSdzr9eLX+yGAFY0Ae2XMajnKT
XLCrey3O8QKh/5IvpOpPUa4uqL190oWdkbhSgijdunvPRiSranrvyeWLqjVCM62TvKk2F7Vk31Sl
36Ry/5NZICcjQA6ZATC2GLmXm6B7DswADYFJr3X0qxpi/ubULwvGdgk/R4axb/Ki6imjbE69pD6K
gjM2WesmroRCW7NMd/euuxrJdUSU73xrwDshzeMdAHUN85db2rbcwgAkMdCE6cu1r8rv5WADeWuX
Tvjj1z47ugEy0u0N2DYVtjLLOPQ5/SP7zwALIRp6wswyEwnyCr/W5CqtU86RRQouLM0AFAafinPM
+kOgYcF2vLRlDj4Tpg4+W+FUfdGbe7OLbC+jKyrpjlQBhQGPk1OYP1qg7aGgEGbdgIHHHzt5Bf8I
KhnIpnzIa3avKa8faF9dxYHOXuJlw3fBVT6Q9PJesTcmY7Gfb5MCmFI83mViMWP8hhXykaYbsK7L
GYMTCPU2xLR5DJDQYo6xbXYVXQkgBCH5ZW+dxVNtKSWUJmrdXiPGxTZ+tXnU2x8jxfFsC9dSEoTH
GkieEot3dVDcsQy+wwINXaMssrrfKsJGUKmtilZFRV+vx/Re4mLN6qRaVK1/LNX8k7hfjNTDwYxe
3SETMsLRgS5fNa7CcS74rL05tFsTYkuCmdO3qZM3lmSuqokPI1CA+ZcSHY0u17tUUhc1mn2Bn9nM
C1hIqqJ8+PQ2U6i/U4FnI+nIbYxmm1ALljhYRDAV5giUFnebJubUKOVYjhz6yp+BMByghCi8xF+a
WBvb6D0jJCJyPEqkypIwuKDd3X0oAkyqhp99bdecuwYkj9a1kdS1VUxbvH3MdtN1UzQXnVGqVTou
aOiBU/KkI52MMG8c/OjPMk+pcYpid6Cr2CrOPsZyH5MYFIppqQSwX0FXlGE/B96efHx8E7eKPnet
Q2mZVeoyqwnXbC6l6Da5mC6yj+pVwthGs4BUFEDm9JCl1PhQjJVKJGzfm48ed/zgmAdRl9u+wqIF
VnCge1uTkWWH6VrgvAbFN9RPPcS3TUJ1FULjd2RXVZt9IeWYw3iysvJgaTYShXgEKCSj8R5Wev2/
RCawmfeULBolnEEGdu2AxSL5CtMbwI8RE3ZazzBJ6gwMDpw0daLkrf2gJNtCjdbFtSczR1NQSNBZ
U1BUlNbLTxMqE3mTDqmrhJu8UX9kZjl06nUGYRjfLP8pZ8O7JTGFIXfrnESD27f/T2xpjrX+PkPn
myi3jkbhYAL4wDfhgABTRbDSBpLPi/2kExAXT/le6WxuSdpGoMJKQyBlt0GntWg/kf1CG3aiDHcu
PHASDpFNkQpTQshOv9SgXbUM4cGjONIuj78082lPTDQlo/6TEF1N+ImkbLgXLbc2bJ4iANCSllRS
SkQ8pQSIRTq3xguT/dMf4MAEWGYmpAvl4BYjtsSs4YMBHCSiIrVbAAis3aG/Ywx8sxzgMDay/qld
XlPWMiOD7JbSsVNkfIOVn3qN6JFQf2dNvQ7mHU8RE2ma4VutPPoWqdGA+b+ZaLi3jE6IHkMEQ8CB
vtIULGsYhvOMlKGcLlGR3Bwl3QZ69z7nuSYoXUo7+Ofn11BRmOPre8NQ9448uAn5crOxPUuSfyVP
TFyp21b9qYX5B0zW9P/0Es01UdMjHfeu6/mBmmdb2QVpv88VjQ6bqntK6Ck9re0MMyei3q5mLiNU
8l8GGJD+yeyjr6lmMCwY21bd9N4GjVd1pjdGl8bv9w13dSL7R/aod8WaPoLQIUUcsnGsk2nNsZJj
nKYSlyQxNIHzOHfD9W4kH0a5qDZDVp7DaPbsUBoP9IMlXFizSrs0OXgx4Cg0iB1RgnQBPhfCmRaK
B900N4FnDdSuQdwpuzGk+JYRDrbLJDlHzkdXfEikbdgZ+c4yakaCRqVVNEzveSQ2E+wTQ+h3+CWr
Ied5R5eab4ik7FWf6/Jo/HaTZAKhJYMW/UtlMc/afKuzH5nozLhkguZRYnMSvY3aeow+u3JyK4Mu
2tpIYUaG00bAfHbwaXX+Z0I8GFJs6Dkbv/+JRHca8UpH/ntHMO6ERhuSAuop5ns4WkDvoYlXUHRS
5rGR3fLkOmwg1M8eI3EN6udons1+GyhLwEIkuONuLMOjQeunpe9Enk6N24amIrXEoqXvUqBHWDm/
FfhKmk2QbeQV8rkg3dV/iB/o+w391sp3CVGSSIE7eohEanH6fMPoS6QD7BDGUcORZRlRnyZ+CYgW
GLInbnGHr3TQCtAboZclE7JazEUWYrc0odDOZXgZc9Eac6w/TdXq1hlnM39qGtaITSd2Qrmy/mEx
reJ/9cBocpfwTYazyhHtli62KR5zB6Vrae1x541AYJLwGmfkC58T1Cqc72XLczQAzaq+6CB/Kthf
A0ZHpFyTkcO/dZhA/AGFWKe9atSfHcDXljFWbL2U7pH3LvHlYXyaBL5YbWMiTuKxRSBEuit3ccSI
M6vXdVMtIiXYtHm39e2Ycsz5zQyJ+V/FelXvgOzQfeHEKDvjOg26TyLm3KqX342yeRUwDNJMLjei
Uv+Uwv6UQLgFQtkq47CrQx5/z4pQl88RVAluMH9X60hZafotleTGDEsI4FEW4UF29VY7vxIUmbKu
gawymJ113ml/kQ3jc2AsCSkK1vh06qx9V52R9MfmaYCqBY7GusZgu8kVJg21vWbE4bXnQWfcKm6z
i9ZZ/0fSee02zqRb9IkIMIdbK1HRki3Jtm4Ity2TxZzT08+qf4ABzpyeDrZMVn1h77VpM+oM1xkP
08K12U5g5AV24BtiDcvDnk4tKkK0U5iTQx/KKd680vSzag13jI0Vm3YsgVP5OkQPPXgNPd/FcpUg
im+DD/vcnj3IVySEdgsuzpDiAS7NMxQn1sJlQFrORg4QxpVF45EeC22phktVRzRS3BHC2gme/VWh
/9Yw2fv0qWmbJnxz4DgHXA3Zvus/BxtcDATG6pQZy1Hb54oPQn0QG4WRaL6v1voP4wb6v8o4eNW9
ofO0CFg0WJy3CJEYNdNAfs/1op6KjY6YGtC2RcOLboTsKfBkn1W7pFmHrqDf+RCqH/VsgWVn5Yla
EC+Q7WwJDxEl/H7aj3UeLCztGprNWjiz79REomG3gVWgcCJDRPwjfrX+KLCd4NpmMq0tyckclQMF
JlI6M1xGbyYYPYGybwFu8MqwvvywLsUv8a5v043DALnPY/rpWXrdySU5o11MX7NPJ98DMKlID4Is
AJM7QuCyEL9Dus73zSZmSbfRNt3W/uy+2vnIL1s3OrTaeXHDZZiTq/zSMhwk5CC8EcqZ/0P76e1G
ayk+c6JRbEThgFjXbeLjAbW15fAFATMCpfwyTltFWzng6j6G5nVoAHXow6bBqhyyfouhY/Um/7t1
RB6DcGsx3sPIH0y2s8lmtrATo48R0wWdX3HkvIXpArkBGQQ4Q0fbNdxLMPCq5IfaamIZhjou6l7G
a/3qvWmP5Bz84G8qKZKRaBi0PE9WtM3w1fBIQaghGq/Yi6+U6fELkkseCRR+axGuumaVxFJTz1OP
KwYab9wdlD+QmbULkghnkPHLbcAxObw4cNdoGIZlz16zWwPctdmwErDArBK8AwjELcNihDxmAH5z
U2rXgdmuxof+a1+JU+Dixxjy4kCCojvqPtBr8sXhGAKOLUjuHcvVFNPsniLztYw/YUyx88f/Ztt+
iYHEKt29kzjsfvB4oL3vDHNtMJXMY2TKw788A7q8KDt40sBLs3YVRYhE5SNHaCcQJh1QITVVVyyc
5jexbuVUbDmbqJ7evYQXAS1kSeXf8UuzsUsbcBkuAqUYSqgulkFirV1wcCi8Bb4tQBgrh9olq3Ap
DAYxg9jadfK9Eo9pAxdIhrLOcl8EwWqhfkiUfJu6aBtN+cFm5WZCySB1vu7WUCCt0ogaXNbsWxFt
MEzlPe7qdWpfunpYivLK49bn773LEr+dcby85dAG6nGrTsQXvSoWPyYL/h0ABQYjIFC8bmcAx56+
i+qgQDpKFyQi5d8M1DKx07Ijgkxb6Au7vjkcAFHFohh8L9GyZu2dUw0+NHdqS7iM5i7j2PAVWr9k
ulLy0bzapGKQ2F6tEgIBoC9igzP5savsmNUfNA96dY6U8n2cZPAxhoq82Q6zjbAe5KR9V9N7I34V
3EhUl2mv7sGhzmSmKP+ickAExRWNqlvL1avknNhmfNfo1orMxi3Mq4uwY7IiKN9ANLDOz6dUP2f1
SdbYQioBAen0vJY2Y1bW/Q7LbYcgRt0GbDk98/xxdBSwezblMDGkfMN5ODovR8M4TMSRxBGAIqp6
h51Ti/SumR8xxisrjF5lxnGN2I4Z2/JYYmByMbNkfbHoCdJJXNLnYM/Y7wp1o42IznPGXZcNR7ht
OyNp18v1WLlbdV6FSIFtnaKR87yuvSUL7EC/RhpMk+yhwNcOy/h9NMp3EnhKHepm5TWrPFXeO51I
yzw9de1bhKPdi29uJ7Czs2wij6vnzMcR0uCN1NpyXUMDYoWdDL961/l890BlCPdz3xD8VA6joYpx
txUj4tPO6yIoGKNav5NnPftO8BxZ6lINECA4ZsTJpUJUwylqiIn0HAq1AgHRlD1d8xhyQ1T5LxLK
Zh/CdLEfVMjwcqf+X43IC/5BrNQ+8mUGzNlLin1neCIrt/s90qYXFa0N8q9XJXf3UcwDXbS2XyCm
ihMWJH8jJSY47Mwf0nkhsNIFGUMojLYar7lFRgoVyss1JwtN6tNcDZQ5RFjvRWeVxZzsC6P8RmsH
3IrUMxXCEAHdBv6fvrN7GcrMXJpOuG5gA1bdwWEOwzv+qA1xLBNCL/A4REm96sefedJQDFiElVBb
KN7Sra1FDwijhLzGRwc/FzqK9T6X4StAZKfYmeG9F/PKQODUxQ+zxSkwYnB7VtXWK9x9AjMgIJ4j
bJHfYyhpQS5IGZwahauaXiEbSug8GHkmaU/0Gd72w8xyIWDgbqJi6xfB+Ck8ZitcqO0QrFTUJ5ru
IM1hQ8+YpUl/unhvsK1O2w/k147Jhu3FYCnpRNW6Qfw9Wwz++4VgPdzRSTtSatXWayZDKmW3xioz
J8mt4KLhuM72M6tk42Qa5ErAsXoYJaM39v6ahd1JI5JVN1e6+aV6zKsRhYHqWSYi/+nr/UTkHTas
HFLewCjDmn8yldxd1dpWAwu4kITc0GfOv0FUO2Vfef3WIj5JKLhVNsLkmq8VlMJMzBX71zGqNY/n
zsGmEeY9ZnuGNtNqBqpPXmoJ7ppfRMWmM1/UdGKhr2OhbwKPaEH3IaAEuvZ7phNWBjUBENoCuiEy
4WnbsvtTENGJYlzxDnEf5AfSZft2RFhJtOTOQR7o2qg6MaZKeLOXLFyt5lL5duF3HlubLAxG1uIi
CSKSJ1c5iAg4EifyKBryyJvbrNICIlhNsZcSIKdTBbZMIECV0KIYZ5nVm8WMi8sMzFW/ZmXBBufu
xLRUuKBB0EFA3vG9IXHNWAg2oQAu1BHkC728Ruy6crR+GyEeRQXodLcuoNfptk5eEjbO6FOdN/RV
SwFfTir2pA4hgKoFcoPfP0pr9OQH0siq2YuuYQH5quLpVqQYNN+NxGbPlFQIbXMupwhMIKTHJvpg
W5giM4CPsYkY29J8IYk9zzPyvNZaWLzxrO8txFOS+5YjZjBVmjiTcHj2m66bQwK+xEq24lDAl8hC
Q0NxMZNFGHftSTVwnSrbsFz32WfnsQlSH/zEpa4hEedEvZ9KA501auickKkOWfCQu35CQ8df16B2
DtTPlKDyI/kj6RKIlaNCEpzwNhgAoWDmxs1fktFEHz2pqkOVgL2vrva45DusmMwqg2cGoZj/Qzkq
6AIZ9kWM4kLEpF7yN9IdN+gFXb4HB3/fwlZdhucRi9pHhiy5jTGIpYav488c+1vMCqxMCh+YTNax
dmICTH8PfnyeXnpKr9C58dPgSx9M1ed32OI2Yb9Av0InZEb12rIARgM11G1me2utpcSzp00WPCoz
2SoRri/xT8uf2tycFNNZRKhFdIdXNGnWE8VpMdREvj5S5WyV54qXpbH+PDVZKuXGAB1mI8ea0Zrl
/e9oP5SYgF7BSCjdeP3sZy20LfInVC5w3Z6OkkI4AykO9fLWUk+2NjR8FmPjEO2Pay+yFnifBys9
K70LiqlKuRDIFkpKHMA2saNR9jaTy1uHzruR3mD57DvkgMB5Go89VRuScAtGNOGtTMKN/J3yPXqU
XL6Vbi6PBoE+iBt7FlWufuW1a21i3PmLS4C+uBYtB6uteQ6L74oM1wIFBadB0Zus5PvVFuL9wFrz
PCJkg2Nqh9eecyVkMzsghjqWbbJHAbnwonExzx82h7ekQUbKsDhK67QDMs5BfCRLgda9cZIBWf6S
Ct7mWeYoM5HyIC2zSwbtO/7dgRmEDK+H1L1rORqOTCpxNFSfjPS8SH4I2bakmkLRI/+oRHgAXtMi
/ZCahAkNzmUe8r0X0Ow3zoFpKTsH8+WRQ6cDaGoGdzgRcXJZl9oNH8tUb9vqHhV/oohR3vqK/sjN
eqnzrss3NTjz4priz5BnFD8wDOuSwIuDbril4Rc8PlxiEzRNGfQe/RF93fJRVMJezGx/I7w8ZYa9
6IeBK6nGNyXYNpa1yIFEkzjkccVN9FPoogN7HcbBqiyapxhobKw/PWZJWozDo0UpZFrFb8a4OkAH
aLPBtejUvA6SRzj4U6GeGq05dUGzE8q0r7BcNO33hMJC7b+xhNg05Pw/CLJGxs48LJ1wDgazy9Bg
/ks9MjXNfoiZHs5ibX22+O41qjUdOUdTPEOsu64s2ojVUWXrxbufgCS6MBWtHGWDoYDJu8q6KjoD
99s4hUT0z7vavIdjek5SRgPhJ9YGrm0cFNb82xIKBSVv6gjzM47DUEGnjF41tMWRA0Y3PQxOuDPj
6g37AzqIGghw+pEp02aMU+ZN/VKJpUR/9EsDV3ac7aMEqYhOcmAY3qOWwmOL9PNBcpcgZb16CgaE
QIv2GlQUp8V6koTKqcDLXic2oQsBLXgmPuIZqFL6r7Dr5Wie7CrGyzL4TYqtlBlxn6gXdvJ3p7vU
5QQDxUAzuGo59HrEwoKjw6oeZS3Faw33j7RyRKQ0MSFVqFOJOVOQ5iXp5xw/UhOZbX2J6eDDlnf0
rk2/igGwhQR3OhI3Eki0n7X3FcUet1+0NHrU0sLZUINxse1bCy6UBxaAWqjOk60aYNfQIKBMbN/0
8Njkj640liVLB6RoRI24WLSr9qtEhG7P9dbBp+MkSw8aTeZ8Jxw4o6ZzLqjXyg7e9dJiLtisAC4A
OmDBAs5kxJE6TJsJzXWZGKCfrbXxyLmp4qkB5rXy0BFz6QcJuXlVsbdZpAZx5TuNcujEeIjAU+fx
axEjYmcCEBSEALWU6jWTofpBlLFqyMIQrsEz4m5VvjriwFAtB+KeE2ZG1SNXZUBxP8PJzxH9hYiC
RJJdjRDs3Pg1dckxab9qZFaVZI4k+tFunNXASkMbnwW7NlmTNUSoK6wTLNPbuAx+BcIZ2m9KgwDZ
O//QzLyMZ1neTsrZUB9mhAG3wvzU/cXc1Y6Z8WzvCnGfcmIyhqXeb3qH2YjxQCW6YfqQuOfc8fbG
cHcJYLCs4RiRyzrleFzcP93ZZgPTEKAhDXswo4dzE8SfaTk8Qi94R//lyAbMKz1yXD37PPETtunY
XCCMQWTs+Xxr/hlOsXsGOaEK54shm4rJ2OdslN3IuhtmyqJErDuAoa0Nzr+JiS0mrJBzjJ0HcE4m
SpZl+xrvYa/Yy3w2z0Wis6tr2OGylg2T4hRh1G6HpcpsoipJJdJxIV3H+Fhg308VOp3gqXMMlGIb
2hTror1KZT4x3inLbl3uAka2VtMXGksclCmGz+yomqz9yws74B7bZ039WcThNeatKSKsFLDk3Yki
2GTLtyor7FwjvUIWgukzuPgRkZd/sr/UJHf2Oc6RwHmgHsaYmLcsX/KZN8pPjHq0xofkKjmt0CMq
nw5iLIJbVGJevK8AtFhAW6OQ12WJ56yxNLDPSdYdUFn32vcYmWu7GLdCVrZPxOQVtvrBbDZ1bTf4
w20k9jurPwsuSPn99+wmtfjahaz2d0OGB3r+1fg5eR4/dvb4rRO8jhWZY+ml495IEHqFjMg17zyw
+bTDu+KUhxEcGsftorYvNS4VraZACuodptSgO+qxs4DNId8sk4whCsmVo5TrjGu5Zv3b5qhZC2VT
oG7nHKHdkNxYfIOJ/vCQo7o2bdG4abHKUxQyGW6TFqxwue/SAqnKXb4q8AbhG872a/2K9gDBiVgN
RrbWZoUt27Z2ggvL4bXeHwPicoxqMxSYA+2XSKPKpK7z6kvBmjJVR4q0u4MKPARYyxtF4gameYYy
giHKcZa7WhM1Btt7+R5mHC7MuJBs26DUg08vdd4Dksv4H0W+0pg/FGV4CKuSGAZzkyI+yNiHS/Yf
6VRMXUfqG01lGZk7bCohaA/tXhfZ60hvOtn09gNCl5WBIiopdnZWLWKPpDIGR6ZLSYCCpEheI2QX
bCqR5/HppauK1YdRIClVrgqzGEdUxyoWe0vw8SPloRUKyls23KCvmMOrJ+56NiA63kSsWgmxmN3t
pCCUGENx0NFm9OdWa7kqMVMq9oTSHbWfJbYxf51AqdzaxDNfwLsDMdjMjJztOAZwEWGRYEnCyc+H
pjUCesa60o7yW65beS7WcXCTYSaU5BRtA+8ZH91OnoiDHfke7aemXB27OvDUhOrDTcZlFxJ/xUtQ
QCEo8JLUbFGC+q9mgW03N5G/281PzpdoIs0OJ4I65SkdudVbgKKB6pChyaVOlbXBgFRN9hL73cnv
gD7eTlFQ05VpXrkPyJbInAgMiyBkIfB1lsNZeeM45ZFpdBTUCBfJLW+Wo4w5r+fV2Kirkn/Yrfjv
Y31RlBsCnEXRFEf5ZEemt+y0hwnrai5MJFHesahxxWJ4pk5QRH8wTCwRdTEu6ThBIbQCERSPpk7M
Dq4xwXyuVbo3Hpn/PieTX0M7HesOG627Ael5Hoa7Sm3Tz9SQk41+l+e75x13jZ3S7ybAoMM/Ywj2
blEeQ/0oGMmkTL+cMfNFZwGmCA4uDoytB20yV+LPeTsLHHOF6RvWbx0BCdrrWN6yHBbWZLh7vRgI
nXudW2Z2tUMUDV+bO2MviXHOVSxEbY5DTd10Awqeu8JwpYpaHhFQNXHXn7tEnGIWIrzroUk1Ks8C
i7CJEa16wm0pH66ywZ7JHxziZzuOqzjlyca557AI5aaaCQIcxb/BFlsXehn5TDOZ6UXNQDqlVcoa
c6dM9UZlFmGQ61JZLpZkYBs5hGRdHCqQTi70nJZ1kIJBnzAlbQq2ghlHo4PvfAhcXxNrHSCIa6Wv
fGLpvOxZKqz5GHsHv1n2HXr61sB5k9IRY6F2o8kfWqZ6jC0dDZx1sdMgeIzsFauxW+WC7YP2tNKH
MqyVtPMF5Us5zudpQLGZndkc71WMJZhNm95X8ZlP2kF3t0rBmnHaylu7o29ns+mg0MpUDV4nImI6
OaiSzUTUsfpoGew3KeX8qB4C/pwgwcnEO6DNPOHRCUu6CA61WXx20inskOgAQNBrmo84wPNUMjiT
f69VdHuBK7CX4UVBtdOH8VzAqDRbMkJS/cfmlePr7skKkC9AHmcfork143i2Jvs1y8QeD5HSEufO
mVYJ7O+VtElE4VHyCCqgtVwbgAWjnREe+Q450avmEaGrouMQyFuDdCf/rR4LPBucgPF+nn5HPB7h
7K7lT1exmMYYACGNI3O7RU3x5VAee8mXjc/RHV5drCAjbWEvIbp2/c5v9PhzBbkU8vCQn0es/taw
3Gv8nArVQBV+aHyEqASbh8py2uBM5P2bFNLHeAjle/vfDchrqdD7caNUofkCAEbg2DtTZ+WBtTM8
JnDpLM7OFFAlkhoxvs4N1yE1Eju5j9GTMd08aahGkXHkdAjygO+dd0U98nfIL2hSedKsR0subvSt
iJpyHtav4c/5Vg0Jmti0AF1nHJ3owglZEGsUQ9gJhlmiodAXRjwddb3CJC+9MLQmgDNYGcCJGbYT
LYh5cGpk4GyomeFtZfyDd1EFwlAYfuvQfIdMqA7HJNkkTAcC8AJUGGvyGdVRehfjV1QeIFFA/Ukm
kGudCb3ntxEVSJq9YvkK6X6ddP936rZlC9EwnWIAxYeIDuTU958NObNwkak1my3Jm/0HBO4rFVKT
v6OSgsWmUZd+BgY38bJAho+m7E6tFaYnvodx2st0jGZr9S+M9MmH6v/ZT5N1oHaO220TMphm9XNA
atiwV2ViYyxpOPiPBojD8gXHx5tekstJ7g2RECu6iYDj8h/2Z+ODajHmKzV8dUBo8UUMKnpPu1jj
TSX/KBgkvF5tbgaC0HkjsANki+kPfmUj3muIB6AbTIQ+OngcIPCJcjCn5tBRIAlE1lEEttgp+Ss4
BClvKCxcM99ktBgKGVqh3V7dvjmM88h0l6oOJ48RBR8Rm1dLj1FX3ux6JNiT/XzzZMSnGV8avCSS
WeaBT6Fol079U2bvVY9fOOiBY43485EKIdrOOIxoqzKwVUzgSlrX+WASwVyBZCKshufYKi/cHtZ3
jpN8ZtNHiOKA8tpEoNuygjQ6LGp3JhpsmJet5WIXoZHiUsDs0NfEkTK1tllajQsg+PnPlBnbqKis
l2MPebRmNPN/y5RidzfPnLbYZE7p8Nfr0aVNm3XKoDpuR+b51N1T9REyt3LtfjmsLe1iqhDEzBdo
khYuNQG5v+g2YoS/OrJo8SOFcaaA2hZv3NIEoDTCLEDnYnSHCSyqodVru75mmpyqk5m1ZayhYKWu
MfbIqAKwFu5G6DMifp/pRI4NQ35MOsLOgE5U875C0LUcvSRuOFG6mmOTmqEjp41uhgOMyUFZjX6A
RnPo8ne1YisAKa3Fv/bBz8IpQ+ArbLGIRpZKKI8XMMZekPoMmZGO3uSkOAa85fVvFsp1d1L9tLsx
DeWrS13lFLezLx+BubDWLQSdcBRHLa/3TFqiIV0l0PrAGdaonGeE6oUm/LaErce8FbkykxvSFcpt
5KDlwdzIIzfb+WHMk/fSKU+jBj/ZaPr/jGDSbxaJGef9XmFoEDCb4qve212EvJQVQ41pJ6+fOVdl
qn/iciiBoShBuhpLoDyG7+hUQNGTiIiCrrihpyA0aJsnMQ4odEjlIaUUm2DYSrDezjS0NVw9lSCZ
mLnRtM8MdEyotHsVjFTBEikkU89hqzZzUvfzuOKzEvySFvffbjwgM90i+2YOwWScULsBYnfBqoYh
O/D8YloV6U4O3m1++oirPNotJvRyY6d1DBHcY2u6JEygXobGr9748Rjm08mBeCsHWfLz3C9nt1vo
w8UF2UCOhqMh0FCNY+td23qmKDqm8s8+7eE4hyNBH9qaEW6aaI9Y2/KEKkzxVEbZmY1/3jxZKEiK
ahfLtFzG5BXXkkulK8EUSmesVZyqzL7bGNTFU87aCnxdWfJsZNwePzo2CC47f4ZeevyoZx7SIUOM
s8tath4FfS10fZ7GQdtLEpyB/ghz9EwICo7MgRef4UxzU7oN64OZqkutAUPw2brboroPti/c74J3
TIVYWfCthGcXAke0wpZfHhBlJOlD5YWIEhaT/S2I1I2dd8uRY0epbxKcoSTHmki/gL/DwSShZuue
I8IcNyg8ib5m1IZ0vyjjrc402lVHaeBFA4oFOYFuVi7mvz5Axpct1aEhMHDa6RRfciouX2EnX6ll
tVbZXdPk4nhwDTSYOlTxBbeiGnG8ppE/R8gXPGydT7wxDMylq5whxi1jjovrsMOLbGTYQR6pPe+6
9Luuhc88XEw1xjUWvoCJMaco+pfDRiYtvcW01NDVFPVFZ8ZIT1+h0rJ7fc0E3Wb+a1jXAZ42dzEN
k72cKbL7VaPs2hi3nL5pYM4EI3vR5BYRCtdW4brAxA7dL4R73HffUztvXb/pmVijb7GY4ynDcCiH
m4uGAn1iBwzBgdFfifqzE/S55XAyWGQIgDQGNWBWgMUd5qNhsbFxmM83zBsIQXduFE9zCeRKeIdg
vMw6OHfeyB6hPJuImh4ItjXTYR2YmYssgOBVo1lpdDY2b2Qx4ifcKuyXq/JsYvN1vH8WP8DIlnza
dB8pRPLI1S2uSc8013LlZrjYa24BsUQun11YsGZpdzKBhDxuUyUBBMSJdoO31UynmctEr+Mvj286
d58Bm0+XRWJEukzYs5pTugNtGqecr7mMvZkq5vWFE66kAejSjIsLPDPUVmMSO4IMGP7HIOdZakbh
LSKZnLE7MLf6OCOra8dzlLzrMA4Yf08wEfUbh3lbb9iVrXgZRFLtKvEJ41MBGBQp6o4NlxWNUJuZ
PRLDwhUs78vZoPceyrXpstVTji7DbjZeccpUhkmtmu8pLgMGMXKr5nF05Si7+CFoc4W4YFpVAfOl
iMco30MveAnzW2NfCmZPDikotYr6dr4E7iksztiuQ3ol79B6DnzUYVm1byHdn0MsDsIbJVgJZSbT
j1dXG4xdEXhoG8u93Ik2TXmuZVAAjnOGMw0byvniKucg6W5DTJonhOE8xeRWbPp2SxoyQIP8Lg/E
BL1qh9ctgN2X8A7JDZeBy7PKNynLJVrjsikXLUidDF8o910onjLzSB9v8mNrppvKalD6fWGrl7q+
cYiI0XsHN0DJcDDexR1G65CjlsSffk02Z53dIuR78FCoLdDK0yi7YQTQCloU9pEwhYNG+o16HoGi
473OOXo5GfHss+ljh/gAzuPEyooJxtyRBglKCdkgf6vCkhtIqyHyTRKx5ScBY9aNI4A1nubE95Lj
SOVZkBpjRdVZ7VS/Gr3V4KREZbI/Y+tujt3ShPwcoLlSvA9wLbq0jWYQ7gr8ityh7A70hSZQlCMn
lRbwvn+OIc85D7FU9+UPLaIaiYBbsRoqZphaPvAe6p/J01B+sYwdR+yyMBSNW8wTlsB1lKdd/+zK
R4T9WXm1yMiVZ6lRMfOC88CA03SQwl17tGiM9CRUNq+yxRAz5CyVl8aKlwrb6jbYwHoVqNk6evkE
WW82oXZGSlKf+/jbqo/B3Xkzf6Zr0H3Wyvto7bl4BApVh59FrlsLgzJYnsNaOL8GTkwwTnYq0PWY
1rUpIKltI4a5FZMXNXxa/+06EVwNiBK/G7FTE7ZxMS8x6gB6vUo794iYZyZJOh9F5SabKSRcLWv1
72Kis38OTEd4Z0qdpJv8u4VfNuv4BfBWlEeDJ2ggggr/B8ZUTOz/XTNo4ZjsUA8JvJDJvJYFrtOl
V01RLxUPjQYYTeeiGBVJ8Fwjga4I8Ul3oSi+LYSMNX/USDJaN2WVqJUOOWAVak8zhHFvsYkutf6b
WfKmRGhiU9sqHDvzBKQgNNd1wMjcQ6HPaSLLKfgUjW7sXXvEgxMWS512mBIPcU2IkFAhCrhmT/w+
EuVQF+U65BrRzHPV+gVxpyN8loRG+r1V7gkEEoDxchCzjd2zY3+Yw9qhqIw2NUYae1u075iqR+LU
eqA9G6c8Z8h2JYLCj6NLUL5aKmnfB07jiUinW1qdY/2oiSMIWmEcVPFW1z+xs9eAqUcUHK6H65t3
oGtfRhTnMCBRH+AaUbJ3bNxTeKozWFsbvSED6mZQwbrOjxruG5gyQXialdPgvKn9Z4whXHvV7BcG
/C96iBz3jUEKR91nWb7F5WGe8HjsOoRVzrPKeMiZTeTWxW3H/ZBJC4lfp8S9zZwtP656yuk/uijc
TESEagUNARtZLUeOzafdXBE/IW34zKorZnvBVyKqLzt+y6ovfIkuDfKoHtG5IVdmsCDcFX6+uTg7
xcnjWlLtYulVf4F59wL3xWp+82KVgfOJWRbkHOoWQM42ZkjSgQDAnRuS3T3MWwuiSovijmHyqmex
SCzAYmbR1k+45opzomz6GPbxCjjwhP1eB2rFw4oYkVaIrp2HdyAfO+lJ2JgfnBF17EcqiMD3EP4x
szZuXtWfi6cLwj7kqz8qVQp5EyhicGZmUwAKVlf6DwvVJNxH6Kwjb+8hDIVEigsB7rO36NzoZaK3
g1HFyCK0nnLZM/motylDuFNz3D5iUZmHhI9MVT86DXwVcCPe+GznYrSv0FI7KiUec4CqpfNXWFVU
ry0/yBkJbuBSxlDm9IhSTT5l8vKKzwyJSfqe1Zeo2MzJbuBH+yz4fRq0guNQvGJihL5X2b7UcKfr
dn4NqyM8VxIDXOQj//gu2/ZfxWdUUMg0CKRRieIEYbFIIYSSeMvyUvnoUFira47GAjgSQuZqOc6I
iYBrP6Lun6N89BL4BTg6+oZogIEQP5Tyx4xRKDtnCFeF8g1RArsljCBmWdRq7G4P4UW70s4Z/+q9
dQQ90pzDfMFUsfHenOSpjZemuNRhec+xN08IdmbrK+GAZPQZkQiKFpMmBH10TiNHMNnadPgeq1Ou
ZHftgxhNIt2WdsJ5RleUdtPW7ErgWq/Co2JZmBYikmbZSOkquXVTT+zrfCr5ZmnICE0JskPVQ4A+
E0VvOGuPas9ctMc245vU3UPQcK+IbURYHg8VgU7EjTEIBXdgp28EnkP/chKiOL03tyASJvzT3bvO
i1DH2I+AIDh4Kki/bvtnz98f7tkUuD2gIK7cVR9eUmz1ZbkWWf9SWp+lSp+r/wrHtwaioSuWfbJL
J5yMwKcUC72PC5ErWafPrW6pfmuUjTojATB+nO7bMDe5DLTpzh2MY8gXj0nsa8I0tS8j+Bjga7QM
ttz5pCI2ysU2KK9G+i76Dd8YqkEEwJYG9bTaj1qz8o5NuzErv4kPs/VZ2MpaN5qX3moWGR54aWHG
+1/P29rwNnQrverJ6T3S2xghsn7kns0nfReM3CCVShpcDJ9Db8dnZixGm3RsMwSSOZ9akLuLzOsp
i7OQ4x/MQY+tbSzPOiFzld7x0RJgQYdCa5SEjzzhZQDTodrDtRbIFDIdXC99znAee9gAChnEuX4y
BUh4IbZJl2xiADPteOWLWDfoZrr+acOU09P6rXQI5GMAnJbJn5G7aAkzUJHVyGCUSQQ3SzRNDLBq
8Z7r+Y/taUsNSZSD0NRyWIsPROW2RoQkONAPNIOveUlRNTwDbVdBXctDFIqMfQoeQoatSAcoPLex
QVBaM6/UwV3JhrSASy6/NHxUh1Yz9wGtE42PXViSiughAhrZN40A3mm/qFyC7EJRB3S3TVFuUTkz
zXEpwbToP6ZhuR6d4ZGwMmIvRbigxg7vBZ+GHyu5n+rZoyFFpHN/CF6Fs6PjCqetUx36CZIYB3Jz
XJrMmXGYAfijaPyaKWaaab5L6JfOXLuHJ/KtYO+PpArzK1fmrTZR9C0dLFYJ6oIAl5YExujhDU0t
wrcINwRXTmpsVM1d5aaFvQMllNExoalCroa01xHpUESS8xW6jBPZkOgBpLVR7baB0O4uNtOclaXK
E5F7EeV1+orN/z2sxw8tdw51xf1Rep+5guQnTQOinobNOHHbJjYj5RgvIX4stj7nZsKRY31n2eDy
oUQOTytEXW0c1oNjt+TpMNbGnrcZZgeHQwbquStvo+K+mPibHlbkM/KJQUMpKoGAeHYZ58mMqODG
CDacWFj+zQFCN72mLVejRWf7trHqk/m/8VYL9LCrkj3ohGOHNkKwJUrKtJGGv7WmZSqIQWcT2i5y
+fBiKNOVWdSz6NnJ6BU62Dj7kp1rYhgwAsf60eqVX6uTxv5zZqzJ6muZJbR29IL4SApuiMjz6KlU
sKiWIVjw4+ywB1ktSbGukf8LvEdAPkkGm6/2eJvF0eb6mtSGepTpXjH0FyXrwcYGmNO5svMKGUs6
MYoOqCeikID5GabyMKFejQXeVka2WPtLvHZKupjxHsTAOYAsPBOhvsUkvQ+CEQbuNYOSsdWiU9Xy
7+u0Gy4e0ilM9zA8/8fSmS01zqxZ9IkUoVnK2/JsY2MDBoobBVAgKTWl5uHpz8q/+6JPR/eBwoOU
+oa91/71iuUYSNLvrDF1WW5D943ATw0e1iiv+ehzIEa1uE7TggfCEAn7YNaeM6YVqYPCXddZmwmb
d7YsY2QR3hZk13Av6wVdZOB/yCH6srNPXN5cLYv3L2MI1xXzS+0tK3d58Kjka3TB2eMwvkSohKq/
TsiyLDU4SF0S0RiQgECZluyxJw4ihNWQzZRHSK0MiOyeg7PY+OkQailvy0ikrXDzZVEH9mWA3u4y
c7OqpwnB8PLTB2fyVfHaQCc81sGxwIzSTQhVgo8xvxn5wG2fUpHXrO68dYGWsmNOJhNuaSO9OOgt
g2w4i1CLTHlzJZqnAXqfNx9aQo+acp1hUov5iymenTBds1Lc2xIsHmcTIUGkTjOkcC1A+dYdAGpG
jkGYnkZfrI35AAfOF8mj/jFEADVk0jnFlNbRP6MGoSTSG5qCgBngmpS35c5mCwQKNmTsG7K6Hge1
T4eXcDrF4aEswSlbB2mBabeviIturTQfI9xxXGiuN76NOutVMl9FuuRV/z2qTbjQ8T9kKayFFN00
HT1zeAcm9sgG5t1nGuGGeGYt0hs6sFXZj9lWv0YPAhp3QB0OL30AmA/yXjAQ2+KvsLSgfgG0ij5n
4A0wcdpb6a2y3J32wY3rqiSzxZNXN2bgXGcBPE4IQcj/MuYjbsfGd5OKblM29pPHxg3Pw0QxM7vb
IFanpQHi7JM5gAV6LF5nbzrNDX6kxRN8vf69KnZORwsCeOhl0Kr+KlQPTCy3mUY9MNeFldUShVIn
N3/+2/Mlz6wjU5YwbFH/20xEAZ3ZyEjmyTH/zeT+Rmq7/Gp1C2E3h8i/6mYZDdfGgjm0lMSjccLy
1OcsdZIMf+LdIQnXHDFicnn0b4GTHFMgEsTAq7rcqPKlc9wHVIw71COoGsGZ8tETXsgdYiGrp8rm
htPzcHoZUswRXkf0qU7MfKiM0gtWoeEPjepWgKLsO/WV25ccPV8UztuFu6D2vE03+Cfmi3NNw6+c
4JBk1DWxhEonNnq4K3IudCyHep6cNg846pkdzVYPeQJ2odyp/mKwWayejPwmO4PISYDEPBst39p2
YXsQocX7ydb6Y/CZluf1kRBEQMDsDtPpYLh78r5waA7hXvivTmddQMQ1BqNsNF86M5y9AH2mnVR0
+pg58mMFxVRHDleAb0PEkcZgHxCle+vYN+7AYCDfk6tC8FXMTtDBGiY/nPiSoU9l91mDwo1L69XJ
fwRjHFORUQBvyRbLQSoC65hTTx8Rwr6omY720F8srIfw/jeCmTmrBAgHtO/rEJyaNBl0xlzQMmXI
WqdHjtwXmTLIK6S34tEetXtH/cYoGUXW1+vB715FYT60iAJcpodiAsJnS4VE9Yxozow3uqevZgh+
9biLm2GlhwtzMm/6Xlya3GbWNWJYohN0kIOiwkfRadYoi8bCeLZSmGV9aHRP/Dep15H5N3yFCsKF
V5kPbvPC3bxxDMx8QwSVRSbpGW7JkNBsjcDSQdQlnSIWot+bYfrmM6XMLMpzm69dCWPn4yP543tY
15j9ZMz2fFgmmWtUpOON7WrM2VEStbg1ymJnBQiT7a3LlUpiwLvMCNd1BkZDEFqZLbcEncClRAdS
rmyYm/hz1hbRxBm/Ff+TDQOGghknYzWPSWoG+Vd1DN7zUB7DMvk7LkDfOF6CRV2l7QCDZHGQPTZY
hh31IwqBF6/nKVhODXHCjFMoU5grR6bFEgExh9X8I3LlJeVgXpR9TErt/uj2cZ8fRzclUdEzFHcF
Y4GJgqMLCtyt6FJcL8sefNc8Ngsp6iEErjTXeqCSJXRuNeHGal4THagahiFhKV7wSmDrcBx7IizU
jJ7CYwKifucev2AEtSuexSXOi21V01tPHcHLpCn6vMiwGJ+mbDiUQ3Av6uZa9FQIqQdur1wvSKNS
Ns2Gwht/GtmYDiQJKMlFYXoMp91kW+Q9F2+VvnhBeiDbZG04P2SDXyXaqT7LgZthooEkTVKCqtng
D8cwA2Vu3DnT90lLr1eXb2EZ3B1XvAjXx9htEOo7P8wIcH2rg4gFgTHySffoth6ofWHYzxw4cBGi
ZpsiIKL70N9Pg5OsZ9SrMYygxmecUfbSPAuPGMf+XbvWyAepGvsRmYnOAY94GXqGbRjDAIjYuzPj
lA1EzK3A2+ff/5voyhuqmn2Xf2ZGcWAyOzPYNH4MgEWiPweshVHfoGDSiM4vsa5Bc1tBvfYDCA45
tzBwWLzLfvubOzg2kNFZaA0XKvI0olV5HRHrpci1KiTskxaAo2NQzT2mVW5I3ahQqk+QGVpz9wrG
y9yZesAL8tkO34ak4j45L0gbetzDJgu7WfbXmZbxvy+DrfXoASUAbpJFX5S+7ntvHMGRUyPepTxG
IKGpl3e8jdmYWStzXbOo9j4iD6cnM9kwWU3NVQlsAVzXq1y+07wE89/R5kmD8oBaw8i6txwQeWQ/
msP0UIrqWKrqKczVzmKFXfCaOgxGhPmySrrGGA8l8k7ksS7TXa1gbH8D9ALYoLipi0OLHrOJx+t8
yovpIMT8WW8VZaulpxEchDZpCnpGT6WHwsI6DGQf6FVWsc2WeOPBCI6ZZ2jDQpmbTy72oWRicp2B
z6FxHvluWBgfypEvSwUQkmiFa3AAA7zMzxaPjpr59PntRgFVdjad9aD/jSjgwIzNJ+r0EipX7617
Riiw2HPOlDD7DTt35zTHst+p2bz3dKSGQB2OM9NiYe6vvbA5atMWB+OCGpM1/j+/67dD8zH8SJeN
AHz9BDcDbMOZyjPq2Z3E54qamb++sYtVzVIr86K/iwemTPDRTR59i71V7hlF9b2mjKppCzSqjASt
xFNsK7kuteCcUXwOAq9DMdGCWjAw5PvOsEGVw1QBeSg3Q1DiU/hovZ9CsLw7enwqRbA8IadI7Gib
L842tt1tGsaPhWYCIEGZ7G4NJsZmEd4sPEWuNhEd5VuVlk+Cz0qj/H3v0A9wu6aXmS2tyeu1e4Zl
EFDHIjs46U+sNNQdcvSwWuJdUHpIX+kvrfyU4kQdBoZGEGgeYg1dMb9c0AippzA1MU6hFoqq7Bn9
ZA5C0HO6k77+eyoT29pgWQ0ozNiKsBxFNbej/MdPOpzmhaaEhQCY3BblIu4HeWwhnwrWX9PMcp5d
THk0uOFcilgMHA3G8RliElJgAzEzzi+kNOC8hvIsOJ/mhzJat/I096C9ATXX45mYKihk/nScq63f
nwsg1di8hlmGfyaFkzmB8OvVpNCxZWHj068UXg/q1I7KfkLOhhVAzdtI7CYX5x9n1ndjnTPDu8Q1
njMOSuEFF79k8wh9CfZkwSoOci6+7SXDRxdhol3q+UkV7OyiXQwMq6TLS70GaXVDW2SxtMrC8Z/F
mi/2WYuFJqGu6jli3TcWilMMEA+OJlcNXLsXfQgEzK2zkcTk5XnqIF55QeatpoDpc4xMUS4f6lMs
+UsGProsratCt2h0gDGg+qTpOZacqcrYO+PdwisoxbjuPWa3fNYSmEbGQTlbr7KxdqNqriI+xwha
s2PLyddFVwIjFFHKrSI1lcur7PBCK6qVaduzJBvGDxgwpFYt+9GS+5arR39bZdRee+Zf/qLYUbNt
AG7sxlQsczjcF77rhdjuiTItnz50U4JeYV4Oanjqgwaqq/lDFJa/tg3GISqHFgR3eYKr5i97ixmp
YZsPA8FHC3IKpzPgg6ASyrNDI3mKqB0DXxuQqjNJ9sjlrrVjKImkHaZctYV67QoOQ9k4L00GNLlr
1JUp2rfrARLshZ6JRtmaiS+eL+0BPPvWj/RN8HMgF4BZseTY8OQFE9QxQGeOYD5mnQE9hbrQI2nd
iONXOZbP9SyvbUQIAfigY9/ssno89Vn0TFdychiP1LPxIBVxI6yQu67b0qnjpuesrjY1+eKN3VxE
Je8GCFh70mWI6aCdJpt66Ih0L7Jfdm68KB03gTQIbkd1Xjq+XdhINtPBiovYec2a4nuu0oPFYKMN
Yd1U55IhXNIsDEgHvEPjwWoc1HnNcLTmBasfxUph4BnzeG51S35QQqOjpg0NsJN+hZLfbIVzyhp0
JCPhYHOwLUS3XcKzyasnz8mMxbrB65oNhICHA6wN8JUxYUycj9QCw90QbP2a5qmu1ykpDbrpz4Pg
1GXF0a+iq9fOO9//mPcMJHY+/saZpxePDytJT7DFkWX/xpyNrpuejbDWmrLVFAnmVB4zTkYl9BU1
cb8DYQwBinpLEmwxmrcB6EQNVzdLmPVM08Xw3zhHgbQsW9/j14JdFGDU9cFm6YFkJbq1qq13RedW
OS3r54pCPmxpKWuHi9EGu90P8qXuGKsNFUshAmJRzMgkeAhnsDl2Mr76NZRXVwLILRjr28xgsLBz
UYFklQhWG/d5lmpmY5rcRrCR8H474nqyyNjmuQ7Fai49CJXcAgzL0R8P5dX2fuaIJXPBayjy8a/R
wVUhac4M61MWNQ/9UBALwhk3Zzy7i51NzZvR9/kwAPrFe8l98dgSWl/P47dvuXAa0+GweMVjF1Cm
Y4OZuncpOa3EwiCfwtEbLGfVvcKaWcUhvGFafzDJlySBPzUfltBckYmI5xH5D1mhuvrnkWeY7vNS
NQTRsipiOdcEBlSDJeExRpxlygOgagzcRe2PqNQrAqCXykfVWO0c0mH+9K31ktCiZ/9EQADDvLBR
ir3fDAu+ISRO+iD8A3BAn+tYbCLt5LH0jN7kXPSTGt0mrknoXxGmbiMKT4YBGUaONKxee15sflQ6
/aNt8C9IADwt2oJ+WG6oAUHsdfava2UnzDQDYDfxbCwqAXM+7XKfX5yl9wvmx9okGU/1dqnXFU+U
P4NbszQI/HNnuF8Xc8gZCCg8gqFZXmcYBkVVd5Q+PICX7FSbW6dqfjOHOkRzGcd+vMsc8IrGs/oI
AVSitnIYziM2jz4f/upDgnEC9j3cyrhoPda/4c1T6mhlgIFSGB3+Y43OxYAT6QfzgQ9w3WATKAp3
GxL013YFxOC3YPRf5+W7gnHaB+K19h6tUtfFsfhNepP9SdOtMv7H7UJyRYM9xpedHJtzgTY9I4zQ
cKIjQdikBXbUu0Fo7HMFcddIj+V8NKRxahmCFDU48qk5iR6hbtawLYZJQOXtFfLVx1uw9O33MKrV
4Mq1q4Xg6fS3TzFmpjXZ4xnf0VsOQ8gpFcng48ldvich3yKrZmoAL9nq2fSjVy3nLarIzWI5+3xm
BjVTk0wV/A1kqjy4iW3a9PpZkDF54AlN4p72ai1gTiJWBSassHEODsty7/uNK1rsp1cmWt5yXGqS
oTO5s1z/kqKFSYb22KvmYsJ2wiOYFozAuhlFHWyNycGhH+2bsCTLz0NKDI5ZoO8hz6MUctd7BAxd
BT89hzhsjkv+GgOonkMWi3UW447gMWKTf9ANTzIuHheXJJap6/+knMxACFeDgBuLIcSkiPefsjHm
yG3GbuPRX2UdYWF1D4sIIZaw3iLhP8PRvRBE1FzK0j7NZfI4Vy8+eEkw3hR0G63smqPuGfaoi6/x
N2cib9Z7CjaKd7HRKVBgVoFTgI1ojIuR8bgUyBFn6pnaHBlbtEB4NO4eRnLVSMD+ev3StH/SDr2F
r5L9UJUgprJk346g4FgdmV7kc8aupsq7Tj3vKfQilEIt72B2mHBzlzCFYBJBbVRWXwthqS6h7zQv
dxAqQGFmE5vQQtCdCt6ZxXoUnRY7RlHQ+dhtttB7qJecmIg+bFbCSSXDFvckJ3HO8UkvifrMSRMz
KjJhQsG5OQ0NyGk0JFn5OPnc5PY039IW41SOJgXXH5qd7FgyLjmUyWEy/d/EcxE5dEzzO34i6+Sw
Tnt41Sgw+pR7UdbsDOSrV38axpsu4cLsriDKN657tHEgcTfHTMFqa+SE+1pkSs60JjNBW1HdU/Et
s/CtItfpJABjNgGAThCePS0y2rN2beqEz4y8ldJmYzhwAVdB9l3X9Bgoq/HWZSEzsdzgdYNjcxyC
ENX7BFBxJDVwNL8b0Z9YncD5wPxgh8Oh9VW4zmVgbbH3yU1vdFDt7Gvkz4fCdHeS9riXz4b7humh
bD/rsN9ikCm2TiyRjYQPmZqvrGk4YAwNRUKONctTApIUsb/5j5LrXlNDt4nzWGjwp/EThsUuRqtW
T5QMqQLpxDypJCxDNtm2jewP9vB88PnGrw41XsJSbgVsQb7sHCeCecZpbHUomMaz1ugWAEHse53+
lmAWkCw+6NHgEr3oUCblwRwBYKF9TeXzNkeC57feVkCAcMz5j1/Z54ApPCm/PqareSaOeYBhSPd2
84bsGuesbTxQD1hJhuINOeA+qg4Jk0qKpORYef//n7zIsCLBg0p0XQhtj8DtWh/FGLBKBG3/ZyKN
whnbTaDlOUhtcC05WmBHrdl+Tk3/RCQqkwaeqP4I0R0sQM8ICSPWgmbI9wHAX0DwIYKWTKpoSc2S
tQFjstLcTuETQ1hC00h5KdABFvFpxI//FiD67BXZ1TznveWep+cESMHEYl+O6MLwnuPXs1DEMwcb
cW1O5dqHzuc69Xc6bwMbLQPCCttZ99WwZYm5Tzrj4vvdr10ZGG1RKSagqTho8101E0H/6LHk1+pu
vsfWJcvoyWdbylhnrM9Two+3EXI6pvWOTjYZ94UTlKgeCAGDPGG6EIiC4Agb4H0YWqJlg+8U13AV
fRt+/jLVl94gnVcjpLvhc87BFYAvF0ARp+C1wrDyZ7Cp5pwyZsKX6ekMplKYvzA7sHtk3XWq25OJ
cdy2jMe+fw/q60ZvZThr+5hsw5MjBp695SEs04fEbDcjy1jnXiGGVNlrjCxRg7IsBghlnyKLSZFs
4qNM+QVMANG1GtIX4c3ndkYKRW9Hmz1elo8iZbBRzb1Yi1bsGom1HrcYe6Yh+duKfQVi+E/T2L8K
zbu3OH85OB1L0/A+6iuQaQJOvOPCoMDv4PsMRcY+NiT5d+AamRdCAo0eMmJfaj16uA5hBrAeuE3q
1CgGVnk5/IxFg+pIrkyMygzbMFnRXYfsyvaFopdOZw/w05xwbcZb368eSUI9jD2Eg7QcWkaRvNak
XOd829HA7NKPeNX4Ff/ajGZWpo12rYegFwTE/VkY+ss5+NMUFIbGMUZRY+oMlMq6JgFknqk2yPkN
iGurH63WOxX1fPGQRo9gRDPnzg7lmjYvY1reGBheAFu/LMKK1x3IRKaHPF99b1NaZFApQdXoTYQm
ieQ9pZaC5cjXvyTEfIcEHjEKHj22X5EKO9oZE9dkPD0IrxyPbbGVM8fZxfIpdQrn7Ho74FhoMUPu
HPxcCcpL7gmfOXNkXczl1I8ocLiBUuvQFFgK0F7pLZ5BMdo5ztYSPsliBaZBa2dAsWkj+aRk82sU
9iP7vAM5SdjFNqoZ39ucbF++Z5/WvirynYvoMRp2TP12OrYuVdsqgRiYEgNhsXgfxArw60aGWHpi
lJIOE/7xsaKznaPmK8/I9jT8cx4xVk+OuC66VYorNWIv234bWG9sEA+YuhqsYybfnENzUVdko1ru
eMnBjcywETaQh+B3tCjbUhbDtRibg208BqNrYYfncd5YzDSBFLsx4smQ/drM4GhItx1ZRKUm7QfQ
E+p5DYwGphh5t5b1EFrdBxkaKCNQPS0lxh4bbjfzJtzgTBAf8ma6j0gS5ENbZcQUvNVRwIAE1nFx
q907q1VIuPQXAZgM/fZ07aubwCQlacj/cOl7GZE21jtzNcNuH5xAPFQkdisE1swixwv5lavP0YST
i4KVFoaEmVvHSLoAfROb/4axYAm7k+m+bnd59pMH28QR78TuMZzaTBW2eaa8Y/Yche7FADs+QK3W
j+yC50kHWdqKzgXcKEoFFmwlDoOQPwG+u7z1rF7LmYljs9X9MXRtIU95yvefvRagsh06R6cnFNkp
qHSjP25Lgs4tiENIdzS6bDGLedUK82uq70bye/TS+UWnFsCY682fAv/1EpnrLmXogYRXnRBJcPtj
JiOWWW79pRqYjyZ/rIIvu83tLxf/KyUjh6ZTsCHM6b9w0dt/GuB/XObxxmTAgM7PRovxE0PPQMFW
sFC1RSo3G8sAdzYEOEXLtN+6EVi2Yan3iDE2gVk6MDktZpD148DCjonJfVTiI2yTfQJQqocBasDG
6TiUeekSLgMw3ADWqE/yEnGXlGbckCtff5uQbnT+2Tz3N4SPqT0BuS8x82NTdcbNf/fihJI6gk0t
KQyVR4q5e7aF3OsPtBlYJzv3DMWmzxiPQDXf/9H7aHz/TsbMv73rHgmxEIBXk06YNYvlbqwANkoz
Po1c+AYmoZaDhFMWC/x5jGCSITeDOyfEXj9Dk7l76Ahz9rLEhxwob4NkUdS1y3db9eQIkq3XDNZO
f32GIFF02FlKp7t1Nro4xf4Kozo7yYyTuKKkqxRa5yFl/J2vaeHEeEvNHddIx4U/UiA4nC6lfQun
HRZpTDuZvNjuTxO0FwtJaCKuMdZcDgBJql90bghhYSnXpDAtKaH65YgI+4NraxxuHtM4X/NqmjcE
uR3xhTljkbxmxxkTw2BjHzOQN7HOHsucRddaVSGNxCbTqYs2dqScUqFaRT0WSx5VqOoplHFLMfG4
N8BxPc95UIImvsgpmXdcP/z9byWBaFPDGNatRHVZMkxO+Cb0xDLINkPJDJQKjrdS0O/gchtYB9Fr
wTe6cWubpYvAYn6O4RbmdCNMAMN2lfo/JY/PNCi3TRtDJueJ0PGRG+0WJtoaP58EVlPVazHebRbC
VEOMktdOyWlVb8dabnMXdAc0+FpnZRLYQ3lgYI7PnLPJY0NP98zR0wsTNCn0/wyS6vSEEIrh8i8T
ODE7F6OY/xqwbXJjeObrVQnjD5ISWwfl4tEs5E0vKAMYCYj/l/lj7tC08mRm9G86zM/mM6/KSG4z
iyHHNj6mMT/PFOshMWAtsZ6I9CmIGyi6ZYRvq/5vXo/rxSBTshf1ibqAhMgngNW0J+sifwgYGJTz
YWY/AIzXDn9bt1gPC/WPN71nprhISz7g+eZpUF5VzjTD8oOLqYJr176GHYvRtqeGbTx7O3TeZ1uK
jxHPSODP+4Zjfg7zP4n5wTtdzP4txu9dgJ+D5amX2pgy847FSBV8R/VLasAIbe2RbUIN8s50WwbU
48W3aia4/VshijUxteC5cSnn8ht6h+jCesOQBBm2beEL6cMjEefLPp3qbb2kFaI7hf14hi3Gd/QX
ogzu44TtdQtwT7HvBMTaje0haR9SBRyrWjYjaE1v1cbXREWURbcka5A4Y/7jGZtE816PTQaYKcmG
AOACYkQFLn/Kv2OZwbfln3MXqIDFuzMX78binVozuFGXNzYSvjZyz13vnfzJWBffpSseoQsDfP8N
jaMTMu9H0B/QGIJ4D/AC0JibLXrnBVeQN/VvvU347VJrfn4kWEN5DgiijhUi5eREFvoykcJUUFEv
9cH2FmaSHomUIRyzBoPOKz3mdVbyGia4r+LkZFnqDeVBo16FjvltMPkG9OnCeDAU3NZSEQH826DW
dihC5wQzU8q759EQhojFTlV5LgnHYm68iuatpKsOiHIxGBPkx9xEUMYtoFCgcK6F7L/QoCO/6g99
BcaJKokIG07TpHLfQrBy+ylH4mf04zsOLEos/xhbFC/W51KSXkvWjd79oxO1CNb0Qr7N5sfnsEaT
BfeM+qFRu8LHksAjNGnOLECiEqYsbGt+gLNOU3Va88dQTDisp5bHJqoOemdmKDlBI8U7T7/6OQAK
X1e3yPWhV7OOhrZLKhnGFVYnN9CE9KUPSIBjE2l1tweLIFDNobJAh3nvTPYOKC7nDJqhI/t7GzB8
V8JcG1pAIKFAat1pBjg6Y/PKjTgwD+iTjwaZeOW9GpxDWcc+drBuZpcfGxuIMuVvyUsePfb2x0En
2O2BSm0cJz0ZXnVpGlIQBWYOec/oHpsG+ATPwWEUtxj0ScXQQHeJdINcpPjsM4K1+ecEGXtRdx7m
Q9ruJ/NR9R8YqWBpgouh0xU8brV5pejfBY/3ppmffP7PIH3OyWQ15s8Ony4RRS9hZKyWNN5rJ9+x
x6DeP3M82shDY7qiaP5xulekGTbHDKOkVVJHazc6Z96D6ZFisVmSp3LSVUjIyCMZuFI5mQgz9c/O
RE4QSJDqpr+hpeFyY6hEHFYKcpp4g6lgqr+3jXvm3/nWqQYmm6jI7i6SXzhyY4paC2g19+lMDOA9
0YCNa7sIEgiOku9o2NXxl0ww4xFtxrNeG2NRO3DJ/zqIWJOnmLEWzxLhsQYaPgjeCoznAYozfyzj
EnMxPuSUxwLjjvHjuMNmkq9l8AmmAHVsSKQxK07kgE5n65h1oiMICeKpjTZVrXhE607ZZ7LMU9Dl
qSauLTXf/NWrI56zVdDrJ4XNieBtQ2xJksdXs3AeBLBjlNhVvrVagn7dDjwVecPVp0MEniA7Pdq7
/TbqgExsDOe9wwlRKZMNe0I9aLu0AB0ndLx168JizzF+ywVeC9ZFffd0GJDSvyMjVRW82Y69mZFv
udzFfu2/Nbo46RwBfYhrS47hMfG5QCKf4qzWfGdQbmOSPPv+YCE+Ih41AF/YfBfmaK9DOs7UCDeq
bqBvBs4RFapBbqYJ3CedlidHqSe8jEng/3bSWrs8YNI2ljivu3/BR13xuFk+/ebdlPSmiZk+1jOj
lZqRq9982pzD1shw1ZgrvLq+8xj3zVdcObcxbn+gHT+7bsCivFT3zKKB/8eUFMk9jyT3SGTRJYCC
YqbTnsKL4dfZZo3qR79i+fT8GPQMVB/EcOO+D3Z5z1ton9Vb6exVvu6daxg/6YNzqOHgkjZMFZrG
5DEjHa1Gsa4k5p9i7TvLWpYjR+sC4tW+Rz1PJtljNk0uIeIcAsMTZIUL/sBwhPfiyocifPSaBz/4
NMMJlRuOqRUcFyJUZ3oOPrr0aNu5tntTRcDUtY/GsjeN7lQl9Gjswx9ak6g8A52vhB7S7zP+DL01
xpONFl5mbaczf3L+0QyXE5mGdgEJtRewOEvsfE5ekx62QCMKWcpZk3FEKci5BrGYoCt9C+Ip2rlS
bABwFg/SEqSilbsRXTgHHxtTy2GRrFjHkAvKhN5ST2kjcSwY+0E2O2JRV0ZP+05UbqkIAI+e9fsc
3WUb88yKhHHulIRuFD0MluAzTdA4dhi58X2GMLM3nhQ3FTc7u5dnYtu/DfWVpASz+Dr+cTkUMn5q
/YcpebRnkqCRIZvYYUAyvucFt60n4IAzYYBFRJ5c2tNejq9J/5nBk5/lq8OmtQh3DfR7wt8AnYKq
BFQdzEcmWKReUNst9CGT0R9SJ3uEm7BZsvLZg60Eor66taK+BS3KAT7zoB63oZdv+xRRm+USARGB
wfBU9tkPCT09E6IJAX0QvXlpt6lkC0xP3JIkP4P6WqpXfScwBr+InEWC++Qyv+gjcWLs8JEl075e
+tuFtVzEv272rN5aWulPiUq3khthI2kfEfBohX5KZEHjbHxcoXPL+KfG7QD5qGrWufHWhtHetJa1
wotUSO3jhE5qokbqnGPM/Z+hAquMDjozObH+ayLMrf5/DwVnHO6tDhpXuSQ72TskOlsPuGdXrMpJ
k1ZzR7EvbmWr3vis8BoYa9oGWl+SRVnCG+Nj+1cpXIZDfPBmAVWNM9KssYd8cCijPdpEYf6YtAhW
fRjf3koaLnCqzDSpNIoH1mPACTluk+BmCvv5/978VEDf5qW20jgweOIkbRZckZRY4ad+1w4Bz81/
9/kUADSMZxhR4zXrgW47BkfKf28w4E+I8tVNKd1GjPeteRSALm0sUYp4SQlqpgEP7eGp4xDoYuuP
0UommBl8WIZUozwGUElszt30oq8A/SoNPg7mfKIlkMaL8Jh0N/0xxx7Gsa0Z7twoOxaA8V0dmLNU
2xF9qf7jSz5g28C14rKXjt9oWgs3IhsHY0z8NBfZmWUBrmZ6tLjZ0O3Fbf6YRb+uM1ytslv5CxD9
gVuuubDAXCecHDzj+Dl2eiV55BBNrJGo8N8euXlEPLD4tbzz6MVnMxofkbPbw770XUyU8Y6tIllB
ArlXwFM4wF2Ymku+wrhH2A7aZB1P6YzDXo0QXeWgB95Z+mj3ay+A1uVUKH+0kXtWzhnV0BTehv61
QHblTCcHX25CGzY64jCyfzXKD4Ct6Ffzk0IXYhEpbjJRnumLJvJMlBUY/31SsruoMt/GPHmJI2+s
T96nGkieYHfwBbpXWf2d7SczfJxu771t7FFVs+c/azZgUmVHJ2Efk9c708CyAhJPbo1Vwi2OIh5S
WYgttrgzqdKEj73zq8spnvW5ASh+1NqK41jfpFnd2zG4kokMDlCTsgmbnwK1Kdg6zw6FzGvmUlQZ
DgEr4Q+mzSOAFxQdzSqejkLS/zA0qiz7IaCUZU4/JvZrh9yhDoNrxrhR30lJGHGYsf9GIZjnz03J
nkAtTCDU1uF8qJPPitL6BbRAM3GE4SoaUC1RxpbWrU9MvI5Ps/NrM59xiXnE9kmN0mX8skllgV6y
voeS1r7fjlDYm47ROqE4AV91J7yTW+bsPoH0jawY7WDnd+YxbrqDn/WXUZyb1t3NZguRYPi03GLf
d/+mFhGeMZ1qzkWrRsKvfsGO7rn0iAYliA920IyDyuV7m8hEa0mxTBFly2xVBpRA9mePzhavHb9A
fxJHzBbkhl0NimBcwngoyEmsScSwcFUbl9pkej38LouiO08JXJiuOg408JlkMrRW/fIU9+HOyYe3
NODehcrd3EyWpmXyxriBz2acjlN5MUvg6N3JXD6nwQe5hgGXgsAOXuWC+c2zD2J45YhoTHKTur+9
5gkFt4AqaI6PqT4oJGRR+nIDGxf3U8OL5Bm4gb19yHEJ6hswJ6Yl7dov0SPb5+Co4k8LASNvUv+v
KSOTZrnr2QFWLshTCB9S0AC/BjzrHHW3csmiRegw/rqMncemOcdksMQzWoAC0rYiYNxDcK6D4jem
Jj0VGbLpJ1AX60CoQ5UwMvsfR+e13LgRRNEvQhVyeCXBnERJpCi9oLSSiIxBTl/vM7a96w0KJDCY
6b59g7BXtvlGGOKuuEBM2saOBQmHGpnrGuffO2Q3dKrBtlPuCLa8OX5VmcMagD2JCt1nFrt0ZlAH
IzdHi5e9JLBZeyBuA44W1raF89WRSS/iv+YkV7HHEABXvSqZ6R5EyML6hibn86A27i1wFWKf750+
Spb4hqFhY5/ltyn6u10kp8Fj51cxc4uDs8VVSdHdsj/Vxi3Ae2GmviYZAM+g2vl14xwjFJbHfG0m
YIZkFAIurH5SYur4VB3fU4dgzpRv4MbxXxtWeGxJKYEEamH+XYnpLsW+m15mNSLaaomkQE3RJgM+
c2WSRlmLTTO6P4rAhmfAe4tz1rQJ4ppO9py+elA+oP56H1NDiE2vPETmPSZd6znEl5OrvJUcP1U3
rkWI7y9ZQIB0cWXdNWeC3U13i2+cUpRnq8VzShcHIuwod786ijlAHVlH0k0u1TWG62w80ypH8Bty
tmWMwkc6RbfWmOogbOBUdAXTtYzwp+63DNNHibFCGParOLwARubxVYOTrLbNLTPRDCUltyfLlTWD
d24b9JZk/kcZS/sf0NA69GCRWu7m5BFV3Z9pwyLLnOIzV6ufXBTREveFnQPto8FzrKQHGWHDAG+N
HT52sfNXl2QIljKuNMYQhZZIFswh9NPqxyVvuR1GAmtp4XFmG3AXzHSKy8l5a5Ma96nwERXKcqFT
zY5Rd7UG2l0vJdQVivqBOC/dwVApixIN3MOBSBM0oHlbvdL2sf0SYrharaj9DiG5EECIGedz/C4N
9Y3E+gjq5ie3VWBA5R/4twvISrWT4M7YYTEHEVc+bdBOe6fd27U4l2W9HeJwlxoHak7ZGxmqvS4I
APd+p+/AOeDDWXXHVHy4wZ3hbao/JWIRIcSR8b2Qzm4wDjA4iY211Z9bD0KJIT4IhJUpjpBYxaGq
UtDOLKCSjU4N0R29s1cJ5lu6ZFtEb4xvi/lY2De5V2p5uRKcJVYGSQJPI9nM6VhdPEOcUDEFqsY3
FFBSMT1vbWvCkQuLW4x+7Zu85KlHEz6RrDz/miqI90y763zJj+Nohjnpult7/mD7LWh4k+gLmQ4E
KWT3d40vH3EOdqLcV4C+kp01BIAjRu83Ls9mG6IXsDpSVpNF/5YzDImHoob1p+NnTWB2py3ri5Bi
4xnrOtfu/Az9pwufojIAUQpcrrszKbVsYXBzPO9gh7tahQCdXwO75zT8y4unq72b9sns3mpsn3WC
NRQDF2YU0LN1M/BrnQKXsSJFjvFSTK8GswpR30xB1l43vnbdfBxdKCK29m0yEkpJGYzd/ozVcngO
kvyVcDciHlswolFOm02UemQLIpwMmA8Wf42S7GeYeoMFX0jHPWXOub5AITGK+txQpMnFQg2IntkD
VIF1eCGsDmxgdPBqHLMyVzt6xZfZ9YtsRPjen0qBrYbGpDCDDYELExlCnNQJdt6r0cIkwDWuINEJ
5DY0EnPT7vRpxhDP4o6NH0NAMIiAA87YbBWNqW/WN5UHrlGePeu3JAZO02+Rjy0Y0M0USb0UPysl
o/JLTZlAbp3JntaN2HlMHtMmCTm3qybe9hCKUshMRmFcEX0T7GCYxEZPJMn1gHJMxwqbGQRLRv1i
pkiYjSZNhyM8ty6zxmto2dyHq9zw6yI8TLp4dTQaWVNzL+6010btG5ryanK6Q0ixo0PqlqVLe6Im
aefqPuv/+o60mCRAR52d4jZgnq2vGLaiKqREr+AgVndpYFNAfJBnFMly0xgYFLKdRn7OsBo9a08a
83tXF/9ck5ZK0w8OOowm0JZTjwMVk2Ayr6k2sKrNXmkJ9lqQbELFgyuAVlFlPkazTp1Qi3tHz2/u
qaTaqcL+LrmWLXFfqkJSCbtXfa5XSkWHoDhsb5D4RbCZ1dOE8xgAQ18vKTM6pn+zi/qg3mA4aYt/
FiV5jcljaMR7N8Rnu9jWRCrA0ifnCTdJ4Q0Xp80P+niNq3uvXOOIPazZm6wxeclLEVFPwqkrKlIx
jCXBU2rUfHip7K2V7urGjO6Fus5LAgXn28Tpriiab3k3JkoowdRlWONoSX/vEJwx2wc5vx5jCjPe
vY1XCPMGWZuE3OyuDFY4Q4WFcpjQnk8m8tcZwLPIhkNsZns9adAP6wHzFa6HgNYvYuWeUYDX6ANc
2Ib1SK5ZhvUQQ/2t3eCnq4dMs3q7Qr0+QqeZTeCQMu21VZmD0LWkWxLzMGDfzVAUdEHGOYTUReAO
RE/JhDLznNHCeMUsJ+zgR+lZGVLfHbG15B3Ew55mFMDZ7pFDKa+5jb9RaMOMxVptJzyY9Dbvgg3m
dWwTXGulAXlGdKDZ4FAfiZeQFm3hFdIzugDT6MH3MBocePuGrfym8T0t2/cmAlLAhoPA4LoTDFNS
kD/E+Wp6YrrGesaRmD10WHcWnM2QjDALXdFAP2JTGQh4rEHQ7RP489HWZOW5NbcDG7IBs+2Bgt3o
0FgGW7YC6dRFnI2qcbJ4eKDrxC7qpHysPAgWDlIqFv5WQbJXO9kjwLF/oSnMSCJYV8c4S5GeWcfO
ezITWWl6uVbcTF8K8yc3MdMB4Pk35a+oZbuWieS19ppt/l6jLs9ZGFhi2oTyed1MmCQngsFpUrUk
Yon8Hbm8qLMfOVGLzRuyycomxIO7iZuGPewJ3cPuax+TYqRos2yzgUf2xnM4svmu43WmWXiete/R
TJM8fuiPNNjZAbRChU2JaRbHDBK3Zdgh32TnIHAAHKBdQTa4IJfDFJdAdPm8ujVuaNdWOcn+CuxU
INkQ67EFaNT8rgf3Uq+6gw+mYl0tlwtb6Ri4mA2SXWPN9Q6hJRnCRQONmuFznPHbiFOk/uH3/3cT
Aiv1VqaBspxMui4ZkJWk+ZluhPhFc+m45Zpse/DB/KOqhwzbVWsD2dhZO+euqPBGhMmNUStGcFcj
USjam408rTOCl932QMEwmYoMma2GZza+hqw1+mmsUjGhmY618so7k61wSwB4227cVz3EiFgt1hgy
xl6D12WIhGMJtWQ/4q4DV+MSyJFRv1bgaFRI00aAELvY6Q0ZKJ4/Ooofj8/e/qyQfHQKVS7C3ADb
3oEiDKl6qZ3k8DJQhkMEhUjtn6YLSf1LtAjB1RPbpVzTsnHIaF37AAN88+aCU2dXkx5PthvhKSi/
GhSdEhrpE2i8TDFkOJ9Cc5lghaDq2qdFVrgh3hPbewnEt9uhgYprTPPxLUJwODsEGWvOvpRHTasu
7cQh8PmIczEyCfxgyNUYfpqpO0QU7iR1QDPHc2TEU7Oy4g2iy1XWPavCq7YmftYdsoRm2DqaKche
ojKeAng7pTtHy8SImK2piCsNN0AVgdFDiP1qdOkVIhynTYkUjAlZNH/X3Uid6F5jOFdRCoPcAO/P
FIRrXTKfi+4pZiopAVkv6i+DhncMxkgmtxr2QizeVe2QWRuz99D8Emx7mse/2Il+9MDzwwTkWGFG
ihXCCcPMtyj+rAK38wO0zp1o38dDzjxeW3kADPSSub0dyuyh5xbpdJSt0VqPmQzMI/pBZX6t9GDv
BVTGuHdhQpL1xmtcNHt7fIciG+TRibj5CPtDiDWwE+fFH0qFjcHlUwiXg86YJO8KDQAOqnhd/sGX
pER21n2X/kQw/tJ3OxgPtpYdCcc8zY71opxdJbgLxD4FVFMwdT8/ZSUSij3EcpUmFVvWULxSSEjD
uMTZa1QhHfEy/EgRFzjESYP0OfsIs4ROfaYYIkNRbghncXZOyEKNtlYZ7NTG3cyOuQ1REkI4Q5jP
c4AxG+Rp5v7rHJGoaidPN6eW71n8HQcnkrDIe1cxMRokdKIKX8M2IHpaxCWZhXiJzXg3Zkz8AuuY
henRnfVjXccviORYUumAwq0njzLCAChI2CIoJzG7wjyBnT7k2UPDnxD6xmRTV7cmWV02Mnk2CYM8
0QhOn1pwkqRZ9oXYdho+oVHam7QcXysnRA3Ss9rKb1keKDDNJoXd75GJEJ4bO1CNlR7midh/YQs8
RZG5gxkejR5zJoBLyL2i3hY9ZQmkm1CHNRt2jbpz8+IzpatRwERmp9g6ExBriDNpXsBQiREP4Akf
hywcbistBVKkdxUoJqiDrzTc2SxJQ2wjgQN2nWGZ24DddMkt9GjY8VXt+9mfp/HcWqA9khI7lJSY
McCCVuaoIOKlVc2fWvyepdCQ52/MIKbxT4vKJymISOI4xNFHUMbkrNUw+5dJF06tKH+Ssdn19cQQ
exly+tf4I/XmplXyr1qC4SqFVpdRJpJlzC5TG/YjHBHfQUVZmuaMQDtKssPwQlRbhgY7yJZWyM2b
GtigdndlU4PP0/TOqRL9RyFtL8BshHfyIMQJbOgFlVenst9k8TWqN5F9wp8F1+mZJFEeZ3p6JjGk
NS6ZNTz6JFxHGJBqClrIp04dYI/xrubR6WOCnbJ0H2nlWQa8kC9Tgpt2jguAEm2pIF+d2vphT5lj
8z3g6SWYhW3rllOhzpa6ar2nUo5rq5xOaa9fGqh6w81jVgCC7Sh/qpPv/IIeIhwhIULZZULKGdYr
WJyOw6nJP+uiBkTMoRA1TKqTCTPYN4dZGxEU73qJnWxDdD2SXmWZu90prRvcbLLIz52USIc9lLUE
oQ0U0tyrXxNqKydeG+al1zkgg2XROrsKZDkOdX9hzM6x0tny8DKNMIUG7kwNhJUtYWgwLhBwzqiC
hHn2iNOqM/VHU79hFyQgdDWWO+YITwf27EXpTJRe/bbKEdephnUjeuZb6VhR+MA5TNs4GVNmp7p+
6doDJK2uuoLjpd5vnHcr6dulpR8iMTYO3irLNGn2tYudIzsZE7vkA0hvbSnWypzdS2SgZ5G1p9oi
h+ix3s6qfyN0pOTFopYICKlUwuaqeFSgJWoYeLrebx8jb3fcdedit97zhEOrcwAxq8HblcOJG9MZ
9kJWzz3kdl050Q7CuIPIF1ioFdGZSdJ5luODzMyAICuplWrvdbojMTEyDrqdUSRcQ4eDVkcmcUvu
artRY4RfaFGwLtakbNu7olKWZ2htcEwBGm0qYW9HIMUwbPaDTTctOzMqZVhfvXeIimzpvVYIViWq
O/O0lnxvk6mCUuFAlrnniCq6jvBdDoP1oFRLGG5EJjbxMYyaKwo9WAXYdCtVuxywUJtGQTY5XlFo
WosOGT6rnsoqtJVTD5Subgn04g54y1klZIFZvMFjmg3VBnOo05j+pG+5DRGAwbvP/CDH19d9gbA0
ccQmPKgJtlrSXDdnaF7qDnUrYy7H8z4QeOyt6ShQ0ZHJxu6L6RRQDQejFc50doi05ukVwjSqrWSR
6kiDPZosLCRj6ADLdASEwWIMu5RPLVVRqkVvLOQqKtkvhXajDJPAYSrr1oSCvx6zIxKOXU0VUQNJ
OVXhU5zRUVRdfWodcAVmDxHzCIX+zGzjHakLmQfIS13oFNqyVHLsZODkKP01iA9aFh5Q8kCxcbdW
wERbMVcuTlJFsSsLBNU7y9iVhvsMDFRtuAcpTr1T7BZe6kQEWQVXtGB/zVoUbJOzzUR2h/98ylVU
IVrc/5btDPyR69oysSyigou3pOckrK/QWm3Dljts3qAwsLqT0T7VkCxzvkxcUCrTY36OBgbyy14B
oqqw3UjMuxWUyNfw1q4YDTDUWNcxj7ZCLVSXSDkNt71Kt2qR9Gu55lgyK5dSUJZr3vjTduNx6BlK
PHuWBdafdKao6idVKD5+MyWV0sZz6idxWB8zpnkB7AoTU5a4nRkql59xT2bWCfrJAm+1Mc8/uBw+
Aw10MGGZviGuiMUqoSxMKLJTeD5OKnwXouzYBVeFeO6vzAEmAGLvmCFlvs2FyWhZOsLDM7BjLLXK
rFxVIF2yTFEw78p5RjvtSUQoWuplPhpbCdgkMi+suktbXpsHOCgxcOwuLozbEvw4VbjeREcKcCwG
FAXd0ggo590K4syVwpIBpvgCwKmkE6+AZ0yWiG96LWPS6lIOUMb0rtiEfba3DAO05xoGpNUlcPF5
rm0Ps7aw35n6i2yCBNIkCl74eTWQ4E2W1FA75UYiXwZHbHoMImgwAc5AOUoYZjsN0Kr1V0fJoasc
4gQJlJi/i5aeK1LfeGs7mTGlG/jCuLscwkKWgpUxsnYZMniXUs1X7LIQnBRH3XbkM0TUCVVFHz/4
SZsdJEEa7inENlxrlnwoi80j4nkoCwY0qNHqbO3OyreBY47lNBtLZVOilSzYVrvu3mY4qJXxi2q7
fj79m9ETJDwhBY2DmP6k0BwubTTShRDV4sAJLrHXkLIdiK62u1Z0aInus++4WpyfGMSHJEpCFkZ6
kaU6uDEhGbQJ8gq5XbNV3HeNUQ7z0QFXP6Jhb7nTX3pRL+NG+h6qvuxlerX3PfwiPBvnCfjgkq8z
QPfFEJwuACMBACxhEsfiPNiRXd63fKqnKsQIHndI/cXUOQO6e0HLqsfapUr+FciJLZUL1D+6svPb
fM9NmYMPnWOuxJDPm96o5QZUaOIrZeKgfTjohGSvLJcrIEio1Ag/i3zdCJJC6SNFjEAEr3t2/yVr
ixqcPPj9xN4tLdIqQADNND6A8f9CZiyl+SfHM5FeI70gLjlW4Z4jbWn+MnjNIVeIc1peGs/kgEjw
ZNScTW/gD1p8WxiOhjB0z1t9JPaD4NI+wVMad0u6OR2eSEWK+ljtRYeceg6WWviJy+xKx2LHDr44
6GNHHD1F9cNCxwq+/WfoMqMY7xKLCxCqUiwBZReKW5mWzCwGKihzaRlSNv8MGFXOvKacZ1nelxEa
ykzEMosYcix04aYvNjQPdPvWzkRhrF6GSt0HDN89z9gYFXxh2dVrVEBTiml09kwH6zyizBjgHGjI
rxRH/998vdAwbfX0b80x11DWX/i2q4y74BjaqpAdajcdMwQo5hwdvVrhGcdV1Zy2QGfLISquZR89
Gmi4UWyGL9KKI1dfQm34HbHM6bWtwXDTdRjjjRG5vueUwzIesSutXPk+TS5kadW+zdbkjH81VB6V
w7PONQIaS44uDFvq88AttvC2nEdSVidwfTZnuUgoIeRCxe4RHTCDQEgGmKrp8ZPG0mZtuoym4uQA
DIOpOeZCi9HZNhVWkhS+pvolF32AJ5yRMjUGPiw2pXIKlA9yMDY4/pAo7vpaJ/Yu+QOhGHgogJZU
+mHgb2ABWDz/b4NtWEMfQlJv4Mg2CF+0KHkywIcOwxbk9Li6pYgxPK33GWDmt8HDw6qg6CFcsyH/
Ksb02OK0OhbslwhlmIgh6kChgYOtDDbVUPPJAqbFokE++QMXRrYuHBO9zS8ZPvVNvA6yaZtiYyoX
vAogVUAURAFTIuFLY6zpXX+GtKJw9gHxodzBq7dqvzGW4zEqATaCKL6EzQ0gAuUKEcEF38qlzR7r
9GdQorVBWJvASAs2BwcsrFSxgs21bk3trLGP9hW0S3C/3mje7LqD9EGaox7crPSa2TEE7a5letgw
xmrBOWHR5CvUzDArmg2OWy+Twcht3pGKcsHSpINyBd/1YzYc2I+bApBThqWaHOxa2q/J1pBT6nYY
TnJDywxjl8mHZaMZ1XEy242uX/mvYGMpm5O0R48uBTkbwii3LLpQwOZbhqQ84r20ZXAD9Y5DtGtI
aIiys5lGexdgwG2cXWG9WGm3m8YBDgNei/ozgherd8dKY5YP5OMRFNUTAVOO6qtMs9exuWocUtxt
e1FZhAiS25aGa17NKDQukMp7s34jiNgWqbwutnh6a0uG9YLUg1hKpToXh3NADNvY98cijP4hLz30
JGeMfo87RtnovzIVoei9dWWUfqtwsfseH1BOXFZ6398I9mCIJLD8UYEd6qB4S91LP0FmIW2+Y3T+
lJUaO2wE+RmGvpdm67kdfVlruyR1aWW5Qk24DKw3i3MbKULiXCWImYhq2UY58tYbHI+4hspEa+wS
9Q1XiG3afMjiIUKfO5bDPWDgR03QNPu2ZbN17rIPGOq7E34ZSbmdoWA4UeUTOVxjQhLDSSXzFD5s
zlDRXfZwaJE92qQrFIZOwfyRVQkQTb5qcKqU9YZ8O52b01FiLhEjjIaXbGA9bzE6DQUekew60sKR
Ux+VC+e1Z9ABYSXEFJjAOrlz/P+l0PaVIwkqubpqSowdAC8iyz0YvXcd7wNNgN9UjIrsvttKwxKp
PGgpgK2U9nHCGHyVMeyK8dCAtChVMx3mN13AxIDB97h1WO9M/DH1wZaJZEEMHWIwyFwjTaXlkOm3
HlWJh/NsQY8AzttAh2W/4QpVXY7la3NQwO1Yaz4COrll4TG3Rb4PIQAjaK33dv1Ip/1A2I9QVZmx
fY/eukJOgbg16ocRMJkz+v4EQV3akETBwyQlMrMo/uZvxzp45U9kFH6i2ztdhZvPWNxU2yO3TkjS
jKmuKP1hG2PXSWYivGzud4/60bLwqhnX8lbwUEWmTksxn51gwtKnso5Fj3URdWRnnJT8GrMdN9mr
yblnNhwoIPZ1RCPaYS7BflWfll54ZXAboL7sD6NxsYxLDBWYbnNh15Nva+CbpIBfYBYsralb52NB
bDSqIul394qxTCueaVlsh+ld9ajXKU/kgS5BVblp1h7Rp275AF8DZaumPZAbPxeO/MUEJtf8/0f8
3PCblorfwvk5oqbvhv4sqtuQs/fVrnq0tQZTaSiibKyDZZ3Cif3aG+z1EJGWIzeZ7tDxLiyBvBHB
5Ny/YMjC9grP2cHTpM85YyXZNE+QVqUaOFUtYJPHx3hw/2X1m+hyDGDKU4OXODYWAC/dwXRqDlom
5jr6JXWCLBW/RtVvqV0rDrAW8sOMQhluJB5H8kqr5l4WaALICsJh7EI8iTCqnGZ1VTnWMWxSbL2R
TMRE80wUcdBzvUraF94zXPuDpgRu0roXrHMWrbtuHEQuTks0qr3rUHlb48SchQ5uuCEeYgC4CLzh
jUZkNfzPbopgPjUgecOpRaoO5Iv/ZK8CLHnLIUTXcIqw2DHAJBBxTLACYKqPnb3xRlkHURVCC+kR
So0gqB0nU55px+JLYvSumJiA4iKnX+ww3au3ad6H4l/YMLAHLWNGXpOElcrDmWdsgKw5IvRCouQE
6Jkg7AvOVV01MLKSCna4UgGi7oxHDflSrFKsQizzzqUzbAoPL1wzu2aj9Zbj9jiY4t0clphqyZox
kIcv815BxF/klkR+7Co7X6mesmUyUqz1aW9C9nSa+Avo1LMCzp9rO2yCXOBtc25tHLUd3pqX1R92
nz3iof3Q2u6YpMVrjC0VfkrO/4VAHRa7ca72XeLtKifiFVawWfT5nsDyZkoEE7oYkC8lqOHsXSEr
fqWpzhoRyR0xEjKrykExIjpjixV1m5B/V4Z3SSyxa3y/o/JDaFh/4QrWa42xgtGVwAxsx9exz7Y5
XsvdIA6khR7x6EB0D7yHhML+ajHDMf9seLPFZ8hswmhyP9DUVYetX9s4W6f0/qn2rWcGx0MJL0In
l/FLrlOFCA2ii3jvwvmWrcJcEOBFLETjY423KlB9J4G7ISjQUz5t5S9SrZf8T8WpQgVLLoxvPLZy
mBf57yCDg2GRkDlbf2sT6ZbOmxjssz64uPLY3NP0hFknZLBv7MzWznhEiRH+6vnkWx3ZYuccsAVe
wyqWGU1IOf56ZiUJA0qTFpt9fWZm1bY5NSLtmVnulKr7VFFSWSdOomEOaoJFW2Bc0IUhoSn3pktK
QmHSYoZhDad+ZKXiIOKs5PzdJhO7o44t4+Igi5eGiEw2QoMSLFvi6unrudggdISNXTfMRf+Pxq6W
eIvvzHqQERRqewkqBRVep+2y3HjaFSrkxMbTBKtGjNxcaRKjzRhyADRMO7UVO7KtYFqn2EmH+kmQ
P9oQmpPxDmFd2612r/GWM2yxzJxsWSNdF1DGwpaH3y64tmFGKDvfL2JdNgpulDl/CL1aaCNYM7P+
PuDwJVSAzY8jIudcKLRbngC925rEo+0OQ1vERRiFQbJhWKs7HmkOP2P7FOzpjPHPsJO2lZld5PtN
pnA7FP+qUFxLZTiVlbOZqvifEOOrmRfbDrDFoWATw3tefuPrHlN2tGsxfE75vzkGdkj6nyF5cTzr
Be/1xcDcYNIbQsCTSz1Jm5kpw5agvGQ1NFtr+MwrWryGe9Nit4d9Gnq/xjnZTKPYiZntFe55VstT
gvVWVnCj28jxQVnIsqEaTqB2w9JTEs+FQH7XK9K6LWV4BAziDQVVl0q4DGkXcJJYYYOzF6H3q2fa
IUwMvKpg4GXqB5YHZ1YNw/BlmzfrMgc7NBk2RO4uTtSDg7anrS9ZEjCImVA2oOIJo+GYUnc0DA8C
MMYG3aaIjxmh0vht3Xp7M1aCGkciJPGrSHcNbQPD+Fyv3uxpIxGrke/eOK4UjRVbEc9vLYNkfBQ+
pqlnZSBpRguAT5sRMz2w+2My8NeheRCoqOKZWXppbBKQJ4VdgwLmQ356DTxml/ZWNtNlZqPGKnBL
LjddIPZ64Xyobn11A/IfCw4/VOmmtw9dCPMV4V7DzeKUBuspOQhVkCG3Ht51LT1Ktvmsb8k4g/m1
nSJava6CyzXAIZjbZNFiY+HsKHKWrYN9hUND5aHh8yAqtOqfAJiXgWWyak2yGfs7D09Ig/0/eVqO
TIIRCi1sOz8mpdlMhbXu1O4AOeM1wR1tUY0aU4k/M5WUf71HTPPUIudPk+TgxmSkHAEAGzuCwZFl
Xivk+fLpUTn5wRNVl2zqv7JaNSPM75QoGI0VBU3kJSRtp24n2AcM+Lm5jamTJVK/h4anLQalvjos
t5CSpiJxuii9Q5DaZ7WCX9auQyJb3bw91XN3GMqVy31J8W/lUi1AM9vQRqZBzpfUouSHPOJuM/ph
hrZ1UBMgtMftBi6b1T3mqT3rlUGoc/wZhM8pkZEmVPpt/G7qJPjkNhuWYprMoUJYs9pNQPvOjP5X
yYKXpjbYnr0HnRVUva4WL/LUaRjBUrpDGQoqxrwBpPYS2NFTujtOwPAbooRZhzrjiqFAyw7oRtcS
IMxd/F9BvNmc4GWXpEZIDFyCqh3vmMpZjDp6EqwkQsRVyRqLnoVCUUhEmzeqpzR+yr23xgRo4BE3
ochlw5rmPpIsLVUbVnkpzpaUeGiJvZ/dV7eDv4lzXI4HgYXvRCRaOU9M34SaYiCJ9eFrmBODtcnj
ZwknoBWkkuLlYuZvEnSSpCsu6yptm1WqWgetOXVt6quw/gp7F5W4hE16xpU1ry2UU6HR2rhNyxab
IKsKG8t3hbFrDZr2HuFTR3xIqMQ/uZ5tmddObLNDhL7C2A5UUEY53iE6nboQoLGQGkZC4YBTQ90+
8oQ9mdzTJ4O/zddQr55dVu70QN4d5xzYNlZ0OLirLZt4th8HfJrN5GturrKpg9zpkZ9QTau6wTiK
9zmxWgOnIQO2XGcO44ja8tGmw/Z8OnRaPTocA9ioqzPOK8F4pw6CFzwzlwbVgZJ6/T7g2YtCaG2o
GoUAdmu7gsweDPIMRuyNwBKElF0X3IGOxJnIa+CHhCq6BCk+fgoZ99a0STKS4wmmAH1/LVixlXbN
J22rTfp6Nsjxq30HLXXI1BAc/BG12FVhgUqRn6Jr1sTaai8ukHtvKjxZd02tt4gCoc5ObxmxKYFp
rCXVr+a+StzD0GOOLQ599ynt0jXrygjnJLehyoJ+uwi/PNc4OeROKaS3S3aPWmPSrfruRh2+HRqh
Cr5mrOPnHt9EFzIu9/SF4aUWE20BwE96cKH/eMqMiWPt953Z0Hj3L4JsRDM5jYpx+B9NAmZzlF71
DVG/lG5LHER5KIwYXH2wiM3ZR7joDs7vdiSfrTSHT9vKYQ0/JS6ShKQsImaT3a1cjNjoLQcFWKlP
yaK5VvpnOZ9hK8qCJ+Mc4TiowP1bV9/CxwsETiFK/dqo7U0Aumettw4l8408Mer/mKn05MU/UPgJ
vr5K5Gki2t4gJqTvtFMsnZFIHdLUeatHdzuGhgZzcNShQuMb8A0GEuyIH917B+ViXvVTnKF0Zdw0
nqEng+Hseu9J4radq9+Fqr/NLBdxhl17qFr9IHBMy6grkqLeh/TWDfhYwKKU7zIpACxHZbuO4bIW
qJeNWCYqqctguJVztIt6d8l+UENENekwgJjJecD3NcECoDlsMbLGQnWXvc92uZmLnrgCKbmp9za1
pmLtEpTx0r3XKqmbrWyv2uF3z+4OaFYlFKkIHzWGKRZm+B0+Ee0UHTuV7nFc4LeZAEgXWb0bGIiz
bD76WXwFPUbHoi593WRSRHdW/FXE6NQug9e/LIC1z3nZFiBvw5WsyuXQDOcRY2uXxqfCUdngvDRx
xDBgIUPrj+fwtcbbVk/dVcoV0HkOgB+ZbgOiFEpFFQK9Sr8neXRRhvpHA+Y0c+amtnhkTXyziS0R
ensze/TZ9nDsy/o3COd93Mmwjjk5F9Obubdd570dyzc95p4N1cyEnNa4YezhrBPDPWfiKxskc2bl
Jb23aG12EALwdkK0xGvRfKjSRaq4MhK9eLV6mjUyuDGqVRq0fxXKLI+JcOueGxoq9G7YRMZIOkkx
TKZmwciuVLx1TbyubD2cMdqpYn4NVPwKkvGce+qxjL1vL6Zruabqe2Duy/Hs5rvoZgMlLAkkXU6L
t2hx9n+VLTbdy/svGAr/WovDdbnf+nc/Xfjr9fp1s9hd1u/vzWL9dTo8Dr+H32xJqOZuWPy+Pbfb
39+7WN2v1+202L+FPpzz5bpaXE6nx+F6P/zmiwOQwyJdHPzD9cokdHM43A/bKyP6hbM4PR7yuz4o
1xePBx8rFl9fl9376/v7eodb2zJavL3t9/ulf88X18MB0diCnNHV7/V0UJc41/Hv4yBfdrK7Gwv5
UZjc+oA/D8boC3z4FgfyMfzDlpnp4vm23deL5Xa7fNy7ZWqMr02y7VLoc0Z/908tn3l4nKYlX8VZ
+M3q8eANW4vHtGx9e+M/Wv9x8vPFmj/3+Wd74ANPB96FWDz8E++Ynx8nPoHPOPn/vzafL+fz9/5D
fq78NR/jF0c+ka/NNcp28tXzmbxgZB6LO1eBj+ePDvJDeQUnfn2Sr46vyn/yd1BLl7wQPoTob/n3
/kNevZP8Lf/j43z/P5bOa7lxY4uiX4Qq5PBKgmBOokRRfEEpIueMr7+rx9cu22NbI5Eg0H36nL3X
5tuDOF3xjv7/vfkCcZn5PnyK4gXye4582zuvW7xiXtex4z2LT6Xn1f77js//3jE/rOBP8SL5P5yQ
18feFV8j3s/juT+Kn/nkbwVXnavBK+Tvz3/fjK17yTsavX9vjDddLPjs+Bdxbfj4eJnOgm/84EqK
K83r0rgM7t7hYyvcJX9c3R/+3Nx/7vu9+3PlBhIXeb9/dEt3wxs6ihctLs2/Cyeu3FF8BOJFiNfK
D3dHly4qL+zJnIvPgQaZuLjipfKXw+cNHmXLEWx5JGFn8RQXgV8jMVnwH8SX8Rr5D/wl/n7891UF
Vzzf8kX8Ahoy6LCxWUXtl6L/dIW0Q4T6QtvaVI5makKnGJeugPeLINVyCA+Vr50M1dh0MHAsqjiy
kK5VSmHZeJXIzKHTLedIY9P2A5APTZJR3pcQ0eb30npRpfc6J12j/BnmVZkfaSAvxgPYawBY++Bm
Whpg5be2uihNu/ABL1vmPgmkxbCtdPOQIiEwifmyNVYCKhgJRbjE5ivbzUZuTW9m7mn9RFW1aQ2z
pZufJ6i4WpwnZzlNN3GKmG96d7KwRlZKr8g3cF23VJ7afa6lyO1MCR5Fz+v/MYD0Zw0tq65/M4Zq
mzjFb8jAP0SvOdEeqxPyJ33MbALjLMp15BgR4fM1X9u1MKzYuaoxu/mxuR2yaZ3GFOAjwTDxWB4H
ZW83+l4fey6ZjD1iPyutK0xyM5ihCT1ZL70axrZ/UOlFd2HCwBK/Erv7ZGtrjhQ6Ti+VRImc2LCS
o06673TnaofYDjWUMEHtC+8kQU+ZrtN9g+HVTW+VJG9Fu9mIIGjbHwFg7S58BSQl+vvCllgLApeN
MMdwHhxQxIwaaw3inDfLeeaxcVKGkXFLths5NUG+zwq40uKEW6tbPbc9M5+/iaFRncnNW4gsEXtb
CnVZbGIKdV73GdbWt/g3cUYQO34VJiR9M/QAN8EIuJVf5ar8iitSbQcJAVHz0eQjh21lQ5cKtwGA
xvCYISnLSt8ros00r3uAS7kXma8lXjKrYrhPSROTHkFDUAy4bTHJiGj/F0P8UabeBOotvOjdjPmO
gUHM5x9MfInFBh3FwVshRpwUGgyuUMiC2EdxPdqfYDNxAgm9crQb+2uRsO0xpYeZQ3+C3yrTmh4K
epBlsy8QG2Tqs2dgL4oJydawMVoATBuvmdJXqc3XualuouovQCCWEDH0l0YdtEMqTKByWTrSIkVf
uSSfwRbd74Ruuw37TFk301sUM7ooXujCl/O7Zecv/Cino0VcTnv1X8Gd4UMPqu+4MS8owuf0JmSi
HSE7TUdW85zLhEhqW93WLyn2QDmbV5ROEzcnxi8UTJUBtbW7VvNTl9cNuhVHWE5R9Wn2IYV9ac5v
4KhcucXjx9vLqVOHeZeomZdjG6tsRH32/JHhQNOndYVCM5CLrWgvlAggYNGuWoXEcIoYUpY4gTS/
6Du+imhXo0FDv+1murVsILmIh0FNmF4F99EEGd6r1jkex109hBOnr2mRqcYuUzfgbkB/8Cj6qJa1
K+dIceCUDN7TrGyEPmaeSmKARAOFdL5Xv+qPSSetpyhb1SXEqmIm/5YOfAdvhBmbmJi1kfo1E3Jk
pjOnU6VcTRx9DUCKvY2GGwANSXzwdZFRASYY0o0TU5MVxS7RwXOlVnblgziKbJGR9kwe0BwygThM
t5l8+mFDhLlDEhYHIUYtvfETzRSmv2O3Y4kBXBPDRHg2OGlBpzka51l5Q94455g6z286zc2s20pl
sSHCGRBz8KmOJXO7EG0sXo6+POYNfaLuHCTfTUXyyoaktNDcT4pJFm1OlPclGCj5jI+8RXdN1dvz
kBcaA/bu0kvtOsiDC0kYYTS/tLHG8sH6W8ioFsi9whArJYbXcK5qCfwqVWdlszHY8bAKTa+a6NGT
QoR1wgYFw7zbS/hnx4NQwz8SHCDKRpcoSJSVNkgnh8DIJa08gG/ONaXbA8nqIUcRMZRPJ701Dd1b
aLYBDjTBKZi2/aTsBRG22ZqpdvmsQ2tTafkLIyox5GS0095atd90rH+J8R4StdVz43W0MqLyOvJz
kVtn9ZalbkzXUfjEReIO9EsNhnpzFXhzTphqP2+b9DkM06OOq1dVNVeRymnTGEjLbQFqrxyTAbQc
uDbRidqA+aPiBEiCQh7h9mmgxXNubnOUe2ns2trL3NVeM6Ai4QTX6CM0bHPXykDzrJWaNKTevpUs
J8hA4vpeTM6iwaZc0Ikxp+k4a2xcdnktC53PC1rKpoxR9FPhczQMeu1WkDqVOBuN/c+Wil3IGjI7
0g+umbcJdFAEDXpsODupHW0MmCHOqh+gbpt7x0SKXBGlwcDb4Xg/rJH83fIEknWswT03o/PA3FIq
/D0drE3Bpl53uOAxv8bqFnC1JxogRdJd0BSSQz2DtezfxGYVk1sVFiB9zcYT4yK2Rtq6HWkJvhif
jQ7GeR4xsOuq2bgKGhCUAdzeAQ1WC96gOGX4WxG6bhW7dIa0zyKt1hPOJUwUTGwdkJsGYQE+3ZJW
aK2Vac9khhQvfd8pijBx7Cx4bAUwdgzRwDdAHieacTQKDC2kHYKDW4Fk3Oe9uZIac9ngaUSkJSQW
ZgREcGeSMUTi5pKdjjWS2V/geBngadms9+GEErY/qRTr5DPkRLGUGsR2tKkVwiomCk4DeaQ9Jc5P
VnEW0Eri9UT2VrFVM9/TTPuUsMQY0HeU4FmBJGjKA0dJ+MCcWdPyYPsIV2y0SSp0XJJ9piFaGmIF
FKtBKX9PKZbejCZwkUEXRlSPL0/ms8ZI5UZqePSzv0h+KhAoTXkTTwyPNHvplEfEfEju15MJ1nOU
10yaV6iZ1zYXUs5p3pdI0mCEKcc5aVxDVgEM0nbo7iQWu9BO2LQ4LDsggZEvIxPAzbAwwcazfUU+
AzqyoaQpOFaoTfoKbALigyBn17IZvyPIY+sS2nypnj2ZluRgW6C83ztyshUebI2f0SYKwhlmaEwj
4/OotjuN16OKrCSUM7OOXxZIEh4/tnaow3T9kY9/abPjAgBdzuQBiPQ7sX0UOopC9o147l1uPwfe
vfjINbs65HrvCtxdQPpJblFfmwgAhVMJ7wbSf6nVliq2WSNB/UEJmd57sPxMa5kKPaeyPwohj9jZ
w/wNP23MeFQ0L6v6LVcxQTmuLHVkwltwV57/rAjcSKlebVsuK8qdO2FlaMa0X5KYpFH+qJAypIBV
Zt/L+jdfuY5kcvs6Nnes4I3gIHG0HgZUTjJSAcX1xWGdqxjJKICmX1QSGPAITtbkdaGlS5OANrLV
tCZ0DW4eEeaVo++ElLZQq2JTZFcN8C7m2bx5EkkSlfCKtlYD4jmtGG85/UKXyELmB4VNt0r8vSg5
KQz0DkDrmHu8agNNYI7q1WxD4r3Dc6NChKNeCgZIWlxjIaGogf9gI+Rog1InKTH4XkyQhK3CpMzS
zrKusX+hGRg46U7aViucVcQKLVG4YzcivIWxALdFr+x1StMifQlYFLW3hDmXqWrrFr0IO6Qa2V4P
w04eMUFAvyw/azXZi0dLSG5Kxrc4hzUIF7RFoqupImeQMBexm/x7ugm4jAPOIhY9i1m99bK6NvTP
BtmZFDxrUPwaXQXl1E7DUq+/C2jCPTNMo7yAEZSLJzZm5oisDIT4sXkKpmUcv1c9A52OhCRfeSGi
ExSezGBnRR9oUn/x7SgKObdJtA5S46CenQT7E4cvna5UEtM8lqSDDwnMR8g4MWUlrnmnqfNejf5b
yBtCQuj3MQ4wdRSL5M3y9Jv+ioWDNkvM5P8tRnifpfIFfr5hIEcMbnIATbl1iOP44BSwjvQT4Qjb
IpZXhTrjYaDHrvzNVnjNc7Cc0euQ3NHBLxss6kFonEftjQ/R5uSTrUEtLCWEVa3Z0bL/HYOBMcih
To8GaRF2YXAPC7OjvpKlEMrQhNhjXhsO4SeJ5sny9DJ17Ihdku2HSrkYw6XNDkrw2agx5Mr8NJXD
AxEVRAFzp8XKa2yTNhRibyJCFuCXpK50YROOXXUX1Uhs/KM5fSqzvmKPX/kqB9ryNqiRl+fSpmU+
0JHYFNSHKmZ2B80HE+2A8r1rnU2i4kUvTBg26sJSS4x1+IMNeouoqIFdBThD1ewtpUifgQtNZDEl
5LLY7KCiFuKMlmvwJqd1EQNiz9qXRLI506DkM0Cv+pSjMWwTFAGpMyzSONorXEjUvFQodO4JcMV6
jk8AEh4d8mCVTT8xFeuknzECr2b4slK0VDnNLMJ1z2yc0BG/ezrGTzWmtCYHfJzYAtmueoNNQHY8
R/oqNNTtXPBsfKcyWPdORi9wnUykFS8Tub374zaEBJH9S1SZv3LiIaMLv0mdIYcplccMDxcCYA8j
8oIm8JrPds55Bm7qTD1A9JPmY9hGZ8YEvGaY0mVbpWcMF+55QPY8qkcnL9CYSEyrAfb2j6D7iqM7
kGRmPTYz4vYgRYdEEtnV2t6KGJ0Y9KtEAVUkRCnuSKqD4rrnyQ3bFCUs+hxuRwhzMWEGAcV7P9x6
7WTGHE70/qCl4xZBzLVNgl3TVxdktYReNWVB8oLMcbDFoHu2UP70iHlMvWTcVh9DDYWeiRV94hZl
F5cZYmsbhZTwet7pcrTm/sDLGbhNo24k8wJKnBU0HCDFSB8jmgS8JMzQwhq7zjmrsqXOHj5EDpVQ
7QWYXwSaEMELOat2iBFfwOqgXdaIUw38KUO1kWA7+wO6w+iqGN/9eEI7rmePPFY2SW28Y3hANVke
rW47mwT1oXVhPV3PMCbCXN7UlKINbEsV1aGPcD0o2cmZepjVZWjKt5pU8xz0bEEJZw1/HelXaVhs
9TK+JYgDJbSb2RN6Gu1+dUfV/chs0huMFWHZHA/pT/TZacidR8bjlu+qjDA3qXhl60DA52hoyOg+
OquRdKmesRR8/iGLz8OEzh7UO2OrYTmOyrt/dIpuZ9t4rDipMvOMLaIgYrKvv+z0WOTZkRRlr2O/
VxMR8dWjz1QWSnaWy5zHV30Jpo02q+xEd2X8rpRzjk8qheDVaszXufOToFiF2bDQUdXHFWI2RprZ
oKw6W9sWIGvMdm9McJXr7txZWEbGtwJs81wM58kaEVbgxh/jjx4cQoFgS+nWZjl9RPCBZ/1ot/ot
4vv0jepp87C0qZFAfCwHMz+pobFSx13FA5E2HMn6czBuouGTXFOmAEg2uuFJBPtqjmnBmCkNqLx9
2MZVhxtlkSFal6/T+EUcZFWz1rKSdrSupGwZcSULE0vOqOluL6Vf1NXbWaOxj3aSFovFa/HLexyY
XkakTZHhIyLWWhrBf0oc3q7F9O333xrADR1lBhk5aNP+3a65xDEYtxFuimg85pxxQpYdq0HrQ4me
wP1pLfAvecKZpKULl4epVxfDocxRXpLyhbyrrtgm2wzfDCPJyMSDp3C9UAn3NLUGY2eaO5CslirA
i4hEDa81kPOhgbOBlEohHmVrcJv5khKqU5eqq6PLNpCKYGMG6w8Vo98S6MtomDCqOLr1CrlRdcOI
BBaYMWJ63uQykcfBc+biVE3M4sz6PztLuSaSYyp0rxrIsprytb5BQMLzyUSjQDYgsR1i1e9s7Etm
QnAsbtl6XjedfOzQe8nD98jiEwA4jtE+XJ3iGiWDpyjIffBg1lFyDfjGrAtOefKH745qogfHG342
IISIH4/1cBtM0oKx9GoqnaUe5mRVwG4z4CLAeyx6Jr7Bj8lz1SpfZc56PKC95wbVJBbfhJFYYyxL
Zp+xZdwYKUHTGGhlChn4eRL+JptOo6jb0A5V6RVf92WunFMjJ2+K3YF3nb/8CABwIS3H+GJqCL6C
Yumk8Ove5PjIRHERcOyB6t+I2roh7BrMsYLmQoHOYdMsGRispPJjVuBCgPfqUvwBlb4y68EjeGzD
vmktdITXbXLXp2CrmxwUOR7FjwkfWpTSqOuJVAHAlo2Ryx58juNqHRjGWTNf1PQdfTx3oeXWKuHN
MCvDMFgVjBIFmJfbHPHLpbRo9kXrQnoAgOa0sMhVHoXJTeQfh9jqdoZTm34BGwbSeiEDKdTqN9ae
ya+YmLYkMGoknJmPEkeraVf4+jQ3qZmLN/FfYapu1oh5/HjB6vQWcqoMjJSsIo5i2W0CkxxzGbJN
HQTuCKJEE35kNmF5NWKHqjO0xhwPQs7XTsQcjGtIIOQiVPJ1KCC0uDERMolBLJGY/S+37UQr16l3
qhwSFWNBkkzeEVfE2sZkGDpd+/q1peFoNN2mT8k5m0mcJSgb1sOyZEltpBxwJ30GEyQoPKmq2ld2
s5pGTsqpShAJx9mg4kzNmI4bieySktMd0dVmNXLGoeEANS3mPN1lPxZURSfQ1nMKNHGGUWTvgpDn
wnrqHB1thDbczufKlmF4OWu7bTeSZRGAPN01/S43n6Y9c139ndooN3wsbovcB5VMZT/J3QTf17K9
wM/m/zCwazLST7ZlQU+7Xw6vUKGZl/coXejlq2ttp/knm8KCXG3O7cGag+46ZDHoSTZOuKB98tsF
HJdAM0RKt20aXbR2XBFTwKjBk4FOq6a9NoZ9aW2kEKNvsuclJqgMSuk3w13TptbNmce17zTLztAv
Je1TUHLXgQqfoSX2BcsqT4D0Hfpsid3yffUlUtKlHDovM0FECiLqfLKhBqJucNRNFwZ0p69T9upE
9kVDu8AYPwCPFd05mPnqXZ8jyh4OSbqxFS+wnTP8hDFUqZB7DA88oaXdYUB6MrAxlijEZz+7jtU5
R3vuTxJAsPFsS70nlDcDrWxsHlAIJA4kuJ+ofmUm4zqCJj9DeeBX2dZEaNlTDCH1SXoHcsBwVyT5
gMMqnlg9w1uSNDsjVmj3Ch2KvkWdn+GBTbLPIIFj3qtun9ierhlbcLaJlzfVTuvJZyuXZJEtcBoR
/njxo3dNml3NQdiIhhjFKkMJPm9B/++Aj3ptiAsGhtFoHRDMV5MlFot1JQ/809gpWebp7UGDwSeS
6f0mPuj0dlh1tENCVvdgq28FzG8G8Qson98jnegJS07HFJoz8nJgpjkZ074dAd10NikRFDTEdntT
324sw9k7ygAwirqHzGF6s/hNc7AIVSOvjCLeQczZpqR+95Gy07STDc8nRUmkz+NKoeLOnWPfv+rt
LdPPA85nugb+sUl2NeUeRaDiWeGFeYuCi7Q5EPnag6t2/spUYsbjzeO2gj5hpo9yxJz7lWQ/dskI
IDohzxeLp43GJyVNxfpHhIUkTR8buaOawddO7BezCc+heiY3TXGTQKZVax5nkQETAfxdm6hzqgR+
EeIc3ZW7dkXYx8I0jqiG+EVb9gROlYfaDBC1dqw/cPRZkCsTJ35zmldZu+lN/Br4FRvwvqPRrfz8
NSGDqtAB9AO6RuOKYs92K7/+c7YzVp6JScOUR1sIsSHNR360zCUNX3W0uPZri4AXuAJdrXobZnjc
wv5pUO0A49OSdXELpIlYTyK56N2mk+9FbegCQcFnit8SVOgUcWPZL0asfYsgQqukdBRtVoPmXJQ+
GpNPnANXekCKSwOKrRM6VhhekXLjzGNUlb3MNFryGVcEZ0ewxIvxc4h8kFrKCjgryZ8WqBhj4yQX
abLPuTSJ+wGlCAFmg76sTIvxACa1YhHi2qKDh45hKTvMkSLXmB5A78uXOflz6K71w15Ly9eC5poy
EAnCsgEQlUGE3u3w4kAn0Zeckti+z3WA6z9Dl4T0LYm7m9wauGCnfdIQRo4MozUfOTK4QgmRmGAF
ksf2xqTwve7QMcX2ruhfHciKvZytM+XR0ZalCRsFNKvTfJ3FyTFN0+OAfl8K5EOsgqgxPK0zqGW1
DZKvCZ/kVOBAo0qQGMGMwzlm5lnb40ZlDR0q6Zso4GMgWS/jKewdNPSmJ83o+uroUyWxJGfDaSj8
KxqLFXAI7CAyi1VbIjVKyV/C4ZEh6LOb0a3r7FbZ/kqZOnBijMcVPIlIt0m8WsXc5IFUHqOHnxl4
Jt9a2aYl+iUnxMM0v7ZRg7E6gCBZlMElVtHKDdKFiW4yHQaFLTl9FM2pwiYyW+2qlzWZCc3wKvef
Dg1eQJ1CMT4s8wJSYJ9e6HV5FWcoreJgnaTXfqYNqFAMIoUkNgq1JfU/jc7A3zX0cEhQQuj4YnB8
bVqKV+2eVM0Wyi8fKKkPKaVqVGivudltfLKaaacRzGjavx1EqsBpsAyFrwad8JguSWsmh/lh5vDy
aBCewf595HqCOBw4GHNDc1ipU7aubDTbA91qOWSpOsR5cggGOBmDj+BVoiLGWN+XJG4flPBPi/6K
5IWAP+DbBVPGCuMXe8QEc6KqV0mYr3n2V22FEExpeQEIMtd+uCFPVbK3kA7oQCgpchmsFpYRr3HS
uzj2d4pdQXT6Uilb5WHXkkRvc3zwGeb288PJ4cL8NHO7tgY8axgiE/B2w76DjNfgeyMIgPRKbGrx
O6gUPb/4irRLc+nS6n9FFR/IZV4FEXa1QN73HbpOyGrONK5I+rpx7PV6zd8qmnSV5OqSFLfQxhoS
JwRXpy+ZNBxCrHNpQRgSZUBUFrj+6JXRL0sdcxGSO2VsFNur0U3qDjO27Rh6slVuUhPFFTekxrpb
QmmPxi/dXmX5IZ+T21yRuTbJz0RXMMvpoKoQ6TPvTVdhzQc9MaywaPs4WbaRJPkYFZccyq1ioEsY
9mZHo8KXsMmjvQLxHCrycuZ5ZyCRYqsQJ5gBbwFDnqn/BrbiGnhbbZKjOiwk8K0c+dyam6RH+NG8
9DgwpALp8ICC0dJhi+hPuBj7KD7C+VipeviikurQpcTAJe2ub8PNTGqG0zaspIgEMFOP8nRoe+uq
zb+5fzaq3ut4FOx7RHgNmIL1yAA5ySHCBjPZOiBzRw2KR7mH5OsavvZsWw78ZnlHQ0SATkbkW5/i
qz4qvnJII/+eSwmUEAXL3RnpcBYdfDgUUvHe+v4yMABAIUK18m3VPGj/+WUHX5V6nlk8O33VcmMq
5DrNXy2oINX/lf2djO16aEc+RGiihkJmm7RQFU8PEccF3NlaF+zbTn1E3Mm5HLAMFDz/DbuUWi3N
NKEDFroVaXzE3VETLnoqRwiRCLatYT4a6EBVMCZ2RUcZhE2YC54HTkaqw2K4pvKrxVreUROylsPD
XUjDN7GozEjtS55bnAz4NDTmLAkJTfO+Z+9o8m9pmTO+/WcUeK+1+Eax5MpOcQhR1g+1v6YHjKdV
XTTRR2OfyvRiIzM0jhmSFBmoi9QPS1ZS8CUIcoYtfLuVo9Musz5RjXBjeeGgkrbj7zoSwi2EIyZz
DnU4teObAe2vJUC7IJ8w7+3twBasw1roDgoehC7aQ8LYtSxVEXgK7CXoQxF81jvsJmSoJ9+53LoG
kBSnG1dJTQSNZbkpDciBaQSRhgkc/wT9rQ4PqhF7JnE0QNxWFsD/vKzvU5pttQ7cE4TlKiDsK3/t
42mFtFFIRmsLhruOe5/sgXUVJYcw2Mj1eBir9qzHjRdon8qYEWh40qPXWH/JwC5WgB7VkSYV3BVa
h75IeB9OTG35N/7PQZyVY/0yydcoJ8plwsWtOYsStclS0sy9qXLmLT7b9D4agEzYbsPxS1QGcXpv
ubXDN2aKWfGorW1Ha5+utKK/OPbvqBDC9AFXc9GHPX1zVO14SJxLZD7a7kFFC2M+g+jz1o8HW1No
HjJKIfzIVoNd4c8gUNjZZOKkyMUKv9IR87X/a6WQz8jek9OtOrIKOpEXdieFDcw8BiSx9tyeFdtG
hqglKS9+c5nV3vOrdmVOQABWBkclFQlzfBk6aBAaNLWDgVwq0zi7MY+HqookguHNaKxMDLLc2HvB
W5OuSld6PohZLa09C8mF7ntT0QD97pY+Z4qMh94JbXodv3ZNIxFxp8ESmTcvZXkrERgEWJaJqLfl
o1FHSNIH0HPioMnNlvAGGLTWT5ZyFvSsoHkW8rPxEqn0R3IDteaHnfpMXPWV49hsq/gly1cl4KRO
UVkELqmUi6K6jOlHRHfOZuxUvw3mNkKgYMfkXmnhwp/eRwbZUO47rCX9Z4XC2gLkCQlGbx+qs5HH
gamczCSIQpT4L4N3qWmyO4wsEfNuHCGkI4euWU0qzrMSBuhR1s6kSoCWIa/Egdz8biX3qfu1qTVz
GS/O2Z+RrEwzZQOd1PE7U9YjSRx0IOhQsaexQzSQ6sma1uQWIsOuyF8HtAP9b9m9d+FPW38Q9rdI
aQHlrD5ZR+hufI+sLX2pvsOzPnIWmA5zZrnYSsB1vUhQDMrhLJNmB/bf2BomZ4xGf4icXqvaJN2h
mXh/HQEdLDDoB4r6NCWbBg4l9m7YQjh3mPVX0IGIlco/wn4XpadI+mbQ4vThPqAlrGFVHuhXFmW6
jFG54RLfj7QNZuhgke5sLYW+tPrdTznUPeIuLCC4KimbpnVxcgzHuEjYy0aLsjDBZEAEhmz9Em0+
UzuP3F+D/VPIF7DtUNXjnPE2D1GEhF01kTC9IiJTNF34xLhN6c/oyTNKQrfGNa9hebVhAqHhxi6J
LTmhVm+ZnsQzqm7wP8U+R60Auxnms731I54v9WjnpzANXFIUNwag8FqiViGKoGCLw1kAIK6utvIA
Bl6dA5fzl55eIWaEwilMy0nVH0NA/0QM/OkFDRzxButRT9EaZISbOqlXbrsp8kb1h5x5ajZQjK89
z5w5TGsIubQrIjecfgOFfYREkA5+/IBXxoE5MRwoL9lUg4UaR6sssZiPIti194Hz2wc4/NXYsyLi
q9G+IWYG7t5iQ03t6GSOdEsMdzb1k1oQalJbh5KssEQSTlqkEaq/NfRDfvaZrc3s6cABGozXPvog
Ff9dN+5k9YDzbFEY70K2J/XNmkhXO3tQgNNGgRGZ01SRwg5Z9D0Lv+X0qaAFaFc6WFen4F7B2xX0
OysI17rxQ7U6cl4Y7raE8ctGnk7yDSdjjn5AgjCeUQUDvzRpzsDg0RhmimdWjTR2279AQoCCeEOe
3bTdtwPNH1q83Mrcmb7DSiuIlMwfEZPknDkU+uQ1Gk+kEEJcQjbwb4KuaZ4Psn4Nqjc1vZjBT1tu
M876o7EXuZq2/o2tzs3s/pCVjAsJGKhMdH7IeTG6qfmr0b8VaIL4PjISecckZSPa6ci0FEqzRrmb
zTXQDlPwrSBtoQV4GCZmh7a6Kok273S6qruKALRa7wk+/srwNzQykY3Nscr8dd8rv5NloLu06D6X
f6VW3FpxXEzDVcF4Pdfg9afqydD+LHwwUoDRgAF2TqO4VRAsdcssdKgRWMpgdOXTRbR5pvJkkY9u
U23V/ckerz5WYKvEU4rQNIO7meofbVZ76tdEEVA3YLjyaN03FLY0WEycKwV9YXp8AVCRQMhc6gCG
VC55JrbtruV0S1BZocyejsJrzo5WNT4ELFS27nbVUUXtrNrTUa+pEJ0IoMMzpdKpLFf41Yih2FYR
s120dbTH1fRFgvYoC0LYGnLoMAqPwFMFOTNFF27MCgchASlKS20y7aJy29rpVQLXJQ6DbfEtsWry
o+S+2ejTIy2ROJqnhvsmMVGNvOlDulbCUWwE5MLflbLa94F9pkTdB5J2qlLsmvSOFKMlwwsWBAFK
uPoYzekGq7X5kfWRK/eomploEx+HCOxnLhGRaJWn2IDW4JSXEE4z0GIkGu546i+1b5ODML45Gh47
t47yJV5NdAGgY6katBx2DnzfhmAxxKW0gWIdoiszVKJnc0lx6zWemUE2jwaTn9yDmYVfEN0yD6hz
60S4Tg52No4BPpfBSg6TQ88kyip89L0ExaE7jMCg0/rScP/ES220BdTFU8PXQrNWPQINAxwy0yWb
2ZTP1RvGfsXEn1s1I3+gIrU6NlihlaHbypnjGRwzwiR4KCroNeBM/+yiL7bP6kzJM1EXVubVYUbg
ACDS82/fHi8Nd3kiUMTqm2PeCAVcZNOyU8lUz2Pi0fm5+Z9Ktmokw5C3FhCTF1X4bUAtrLO/wPlL
hOOatogGYa0mntNhTCwn43UemaqqhOaBEozzh9k8RR8wm8F7K9+DXN0ckG8mG4f4bErEgHKVuJC5
ryHqylT6SoVhUbnxZC8ds8Y7N+07Em1F4ePTwIYvvzYlwl3l96Ect5m2UxXtRI0qGQy7WcMz7VlP
nqJHbJCvssg1G1XGi4AnOZPp3bqwjjH2vpxmmPY5Gq8hXx0g3VPI5qlxaEfJY+SpNKLEm/L7rF9C
s3Jt5CIjTFHVBCpEhdTfZAOf+8maH63V8+KClU5XP+nuVcFqOa2tsXHNLv93/SsyKtK0p+vjhrxU
f+N0fH/YMSB7NRnBLFsap+Y6GF2LBhz0W7IgMiTzy4gGRKD6Gzt1PN/PXBsfr6G8soIXKBTmd+Kh
mPjPG2koPQspzhR+xv1hSNBusY+I+M8S5KqNw2hHv1Rh1GKxKRrc4lG/t4UtEo3HQoe9WlEG1fZ7
00GbGLO1lNGGNI+VdKQ29lFwTs1FSQqvzUOvtD4Dnc5XT4kLJB9HqcamXHP5HO29NCSYMPJG1jYZ
bchQXjvYZXlbPjDOsngpU/Al429nAjlHT+NAwONMJ+ymGJ+W1oTjt9xM+eTJ2G6lLPscms/g38hw
XDR0tiOifBsIT4CNXokXzVF5ah80LEiHn9AZcI3E7DhhgNP45fvc2kc0LluyGFh4h43KixxpI9GY
TM1+i0ZAH1bEEt16lJiqgZVY4fSbBQ8p2lq9vw2l9xTpAAKikg5tx8qqCOSCRtmkTttsDtZOxpDr
U4GW0HMVUdK58qy96lG2lw061f0hSeddFdhIcddVbPzYCHeGAUCO5nfOMqV7ujBa6ZzTbpUqJrEh
KGdFW1jhvM3rTzbrUV4QLo+EQ0Iixb5W5ee+AfKAu+2N0b5STetkuKcsTgZZgmFqrHr13qDJqONT
2SLGlOGlMQwpjfxFCcEcNtuBVB9DJnpHp3xXfoYeZiIyWbmlnV+4Pjo3HVJW2xxgmy1t/V9rApYO
rTqaTBC6mdkkwTEeH2Nr8wR/zP5vpn7E416dSNdRnv/j6DyWG0eyKPpFiIBPYEsHelJ0orRBsCgJ
3nt8fR/0ZiYmuqdKIoHM965lYKDBmy5hOV5m+YNLiDeZAVT6h0afspkKpcoz4R0LO1xjPH/pK2Hw
S+O/hjMtt46afbYtcmlsa8W74xRuPWunXA2qKcPmD39/52YrF32QqDHFNe5nb7+rEC4+/0uG7zQl
MQNxIOo7qTp6cJe2sSEpeuYxMVEV5VXfVGR/jUNJHIGJb7ra9aATE9gwEIJKPmvkKBI8e4MVwUu3
iB5NyNhpPmzCfqFS7dDQUPmumhJ6g4mmYX4Npia9KCj2bs/ySiwUjnfpXISlxep2QhaSI9f16H7m
IOmC0jEU9EiWpWxHyAMdAWaQE2WYXyN0YaRI4dbcq+2vm2aLHIFG23N6YwZErZ+upQFb69Ozjl3b
LjQGuijRlgxPtE7MfNh8jb+zSx5uh3VHO8Tlu0CgB78Nz5QcSn2NF4OPFjUtuRr9grDoeQLeJUus
bi5hHWN6FAAV/7NyZJsV9jY0Wkpa9ypt2f5faunrvo6Pkl2dpb4+JbaYR6gVK2oGjfIf8cErmsAj
MZ4alGhKQW5FWe50P1qSurIbomE95axWWINFkjhdjTJsXrE4e5J3amvoeUSbhDJKGnN3W11zwnBo
jh2behtQgNkljHjdTqbYMMx/g6L7Epl6o8mgwymLrGxHfRz0/D1EUefd/KlhfFZ1CuuCv0TPI6ny
3E7QKrHQBJuhBXYKh7UXoXjsPlLOcenYNfKCZAbH7kj4ASn2MFT6CJ8D7AkFqWCdZiLq/IBOdxo2
ocaRlDvSAcQTYfVnwJ8qIoA2yqHgeShAWjIdvZHiqPmZYin0+xeZzHLYKT+nlnrqgGnIbUHmzIPv
n4TCo4otCXtGHaDprT7aVFyrKRBPAfVU0KSq8XDJ9IFIEMUxJO5Zw70BaRGImxwK+cMFtkSSL6Bj
Gg8tDgTDpG6ODBzYA8FrB37eTDSE2G5Vi1ytuOw+28xmrEG/0tLzkQ4nynXZiVrg8BDTvpZsJw8y
uYiuam/CW9mEtzgod3EorwYFtI7xKypGwgqlo+qNt4hCklFGrDYeefF44VK/JVwAerZ8hy3JaKwb
U5xGmm6z3loPpMjpSJ1Sm7oDBCQmt1LmkO8i1UeyascvUzuOceSosboIw5U53pMyWkRg15J0yCxa
Rq2jjnYR/FRz/1qcBBYTxDg4kG4RpwaLEdWntbG0pW3q/vLCUosxQyVWkuyG1Cuvs73evproWdZP
Q71yLLulAfmI/lR+qqY4BsmbJLplV3C4+3c9fNjkc9lVNJ+WEmsYF+ilNCZEkaF9kaZFHGOMTzTm
MWjKzaSgMkErQh8pirA3EgJDKLLtmBEHlNzZwycKdx5GPQok8JKQOjJgRk1lzCQSme7P3HjkrL7k
t8+rpFxm0j5ulRk/c6v+6vJdGNSoddELeQGA3W+W/WGex+TKjZbvKlCAKj5UOsHgifxbK8o/hAwp
h7XdEQMbnSPTWxSoNYxiivOxttU06fO0yGPbrbQckjNY+gXfjacQYJbtWpsaRJs7n7CMkVQKK20v
Gs96iX6vmMeG/s9AUh2b5jHvo3NWu1dp4vktfMNGElAWEXDT1ySaUHVK3amcHRSmy87PVrQsHzUP
MLddu/n/O1kHaQGW2aFF5BrU3Y4yGPid4ODq7l8gCUcPRgC4IbpHFWpiP16nOn5H4zdporngmhpb
WHiAMGHTa0B5akNDeDLQMYEWPXnqUrYsxvqYor4HZR0IcEiMO0lYLriVEp8H919EZrKAIfM4PJAI
jPmj5AJh4CZoGazW8l9BuDKqk0+KvQESkIBqdHtDANahMo31fmVCn+AAAt9zwdVTbGaKM0gm+TD0
41W4/uR0uFM24H/0mK3RDphXD2uYEdLT1N8j6AmM8GpubeH4DzLPuQzrYfF1ytCTiTEeWHoDw12F
oKdovzyCJBWDBhTTpGFAhSPAG58KoMFc3USiDJzRZ0IkzVqbpOZMdzyuy24Mv0pZfbGWKLPCpH4E
lfZKL9UL5vEJz4X+Ye+wcp+pFR1QA8BqpBs/GI7JI/tHkG6sX/oVCfiLQDrLZXetMu2Q9Dx4ecU1
nGf7JBxOOgGgRAHQ53jTpE/6e6Xkq/V+0NU2pKDX6zyBWg8dS/rSrBMP70DsOF00qrUrZdLAAKGZ
LExvz9zjF1jJ0ZOJOkTHv1Xse55c7KbgG2AVdrdSeGx6ex3yJqk2L3m8j9kIsFjRdYCrf8RBAyxI
tBH1z5gRiX2KSBptbGZ+QsCsNyaAVP/TklforwP3W7U+IpLeMQxAd8Ey4RAjdrojaybsPwfCccpz
j8pEpllsygRUMMpZLupaATUlbJhCUpE0GcAMRZfvUlsHvhlr5LzxQ6k6pZ98oMQIWuO3O3JuY4VF
70jE9aypjoZ/pkG3wP5ugkoohPZZq1B/Dva2Saq93Cq8AeM8GNCPkzuEBMq0sSKUqCkhn/FoWsDO
AuV+DHFO56yfXgkMuFq8cR6WPRJEHJ05wI32ebyW+Qa05m70Xj2BuNObOg3AAFvTs129C2T+hHWS
a8UvFBDLlNDuotCuhRzPG6s9vIqiEhVi10ujPOMqqEYXqvYHvCrtHwzZPVp7Dal410zk+LJqtwno
llVInzZXduly4rf4R4ZVD9CsVzT/uPeJHDHi0YkhMTwys4dGeXiauiFq6oopTfceWv/2RupzmHNT
ico4vGMN5ie3Qwkm9Ug7tWhVYquztObm1ggTYPoygiN9aiRsQSBmuPBpV0hvXmJ+wzqouJPAOw5d
/R4Ijh4LMjbA4ND8kDNF+I+1iIaSV05fxi3dnqhr9GzXIf11X7b5RiScfFbFpVCfWf1oGSCSqFkV
VUz4OTuxS5SlHy0EoHNt+rytvFj1Oe9QyYyYFv6EkZPLac8DArLFyUvQOmElkjDJEA1RaWQUIfnO
sfcQd0H8FTB+vrQNZkVnYEcuhrsZfrYUV2cqNQBoBeITGcJOzyUc8A0RF+pTj5C+eu5Gr7rntF6M
2zy56QOaVpD+bjh3+mdDLQkfbD0GjkSCMLUmtKPS9ZNJu7KjINfn702KVTqp/p8hedTyKgYHQzoz
QMTYzTWoL5p+z6x9FxCl6SNhYcAI2htYkRT9VVZP7FgzNwnh7cIfnzdZp+bYa5Z69tVLy0T5NJBA
y58FaHWOaQQgTWsvQdM6CanAsZZchG+sNSg6u9m68ppsCm/40uK9gRjLquK1rnZwzNE3/wzVvGMT
PrSejEFTYEYMwNuEDzP4LbmnK6hRvXmkCLWavV7eaSeUIdXy4hp76swkXdwql+yN83OzOr+ddnYp
lxSdzN6fEIFn/ujl2VpwvS4uv9CPs2gezy6kaSwuZF/PfP5rttrAlPOPbptPmi/n/Xx1OuMvXTjp
zBnnl685iodHv9xTLrTUF06w0c/WmZxS/i89gYUzcvDmaGw3/dycfZJHN5t+mv3yeh1ms03Pn8Ef
ei4Wn59f9ey3n50dffY6vrbH+TA7XmabYLY5X97nMzr52Wy+nTtnZ3ZMZ8vbZvO7n29n/Bj5jIiJ
1/ZvO8zWH9f533b6Sy3+FvuAqXLJbTzjD53+4l9u1iUC5HXgRI60nH5Dfu2Nw3+898u5MT+6s+Mr
nG3vCoF9n+EnREhPSmq4JNi5x1PUPXL/i8dXGIfa+giTgyfkpcRZFSA4FP20L2WcdPZ6VK375FKI
RsxxoOIJMjjALTMOlkao8q9Rtof3LzYlXpxnmf50pk2hE1xZoQC6QUaGY5FBXYHrWASkUguuW8wA
pExghCOMloBVex5K1zA9BuibFBroNBKzbIXf1H/iMObYJlyUoBDouDg9VkKCJ9Rvouh2pQJSoNJg
KfsD6zB7K9lsS5bWUYnv+OZ3GepIyN0BwV4sq9uuJ1/A8+YltRc2YfZxaWEBozBDL/GAUXvZ6f07
qLehKS9kLoXGeDNDEjKGgYKroT32hO3JOWRKs/Eo6Gp9JLm1o2bcmDRXWbF8icEdlX4yDdnIKUr7
U7K7hbxquILckSEFyBQ1ctcioCAqYVROZX2pBxdYPVmwq+1dvEaF8rDlW/zX9t9F+F2F35Tn+YE+
b8qn1cz2Q/hd2K8o/ZLRMObVucYLTfg+u8+1yGhP+lCStRF8DMrVUq6+uJHfokpv2X9Y6V3I98B6
mOqn732xCPHJhtZXUXz34AvNgba32PsSyitrviiwLiHVjQ8X7XPl/UbQPfoPBDJ1lEoAV8yo+5sW
Z891cv+393+b7mzWGwnGXVMhcSqPBCb2b/cu+R9tvRoR1CejMQ2QDHiEOlkOEbRVuOkypsj/E0Bt
xyL+J1XOKQODGK8xkfkpRsOE8gOgkkFb0t2GxFrcq2s/HoCXeAQ3drEU38N93Darcom6++NGmpz6
QdWwRihpDKlxU4QTp7e8Qcv6pZLKZjgNNa/9nDm1uXLqNehfsxXyp4WyXA7+Yg4Bg9mB6NTlbmeW
c1SN0pVUVZfkSAQn27a8EsFeFT82qjo1ZQV+W9k7u6Fb0vDMb4wUo5YTRksv+tL7H9//bUM0xYQc
bP3wh2ojorDj8JJh5C8vts+p96u2f3n05meR+g9q62yo5PDL/d+mA1A/N075Pnm1G9RvAfMEP5FN
xsil3Wev5BVAfJ/gWVxH3jas+xv45039C8b1aWysO+gbORZ3ZSN+APwZ4cHrdx/iB1izZjjaoNJG
hI3aiWZY5nz4tU+Tm9ctD+nR+CPPwdy5L14AN6H0bYaXBfD80B5YP5Avd/Ucl/34y//CjdRODYkM
07Pq3DoqKoPkGlPxsaFXM12a9Equ/N9B+aei+Qp+4u/B2ibdGQibpCzsJD+y+S3Ix0Z4Ms5S66Ql
p2g8MAQiHhTuBepwyl6zvtrslY0L79oWL0SUMPU+2WHGQi22+F1ah/tlLB9Mah2Su+4UF0dXXfQJ
FfNfibQdGKQIQ0G+iDTCf4b6R558yua7Lt+q+e6KW8Mvy6TnvSKfmEFUS0zcy+hTandN8+IWhgcw
HEm7yFuFswJF0W+gvupw0dsMmsBKc+oOe/UfpG8JkVERlPFI7btpPkes7cYTCLqvbp1xg7gJKnAR
ACvy5ZbIDiB2pHoLPhRi+8kmNWHbziX/1RRv+a8pjjm1gOGnlx0hqpXyyUTrnWpKWdZxcyDc04Qe
OA0TAHxJy2csNuUdx+8qq+ap098p01rwYnCse5Rf/snfCCpAsGfoKcqFsqlgGbG7z/JnhiiPYtJ6
rrKY4fiU6euZB0fvpbwF+noudJe2nh2q3dFes4OPxjKB9aonkONnaSWrAi3MkZBYa52wj214ICIi
zCpCSPYKsyphJfWakSv7GR9sUMZfRjNn5iivSj7W1SyoKBwli4JwrQV5Ij9sbNGPyHZEHecbg26f
oka4LraV2I7DthHbVv80VHkFCVCk2PFKbCicspHxrDlzJbIAC5YRFeXCTkP150t7WToQq84w+6/U
1WMn0Mcm99HnuObYN0kjbZBK5AxtGfoFk1iLsmMPzBvpKG19nfj+NpkhGrjZvQmWcPCaY2Qx+hOo
wXbCUFCVQJ6vWO9WOTK7OABVvMlArzm1DhIGjzyCiWm6Bc6NU117xFUky4LkR/gptLByLG3IQ4gR
MvqjUyOjaPN6LQ/EnnshJN9WYJ5Q7Xs7ZUOiqySJtk1hcnv+OUGQkNMkjjEU/5iUZfkYslS7J6Y9
JazXXQR0anYjkbrDwtbuUvNb9LdR2DTlDIhvvRkX4FuAf4honQ9Qci2Zudjxkw4iOr/VcnGru+I3
L0PnHUkvrMXrSpwIA6nY1WPpjAXYwJIzuAcNubjZnSX9m4kvJcNPZ8QVBeAY3jwNbN1IST/7FCHH
ir3tw1tLJX2Jx97oRnBKGlwjgstYHnL5DDmpBayGxS4ziLTLsB/3SnbFxfUPkWVfECaBuUhvkPIT
WYyZKwEI1Iot+SkLURJcBt4NlY34aVHDhoQyYiu8/CpUlNLNfBNHAfVEAO+KDZGYWwqmFlZ1d28Y
hKh9ARSvasKT1VbflrQhF1F11jz3SmatH5CJkESQjVAJuc+bgaRyyNaS/Tbg9TFD5HhHpJTq2ojw
W+UssmdrjYgH2CHDbNMntwYXBVG8z+Le6vVRzaOVnlNUE3pTiTyieWLDSTgh8hjjqv/KlaPgd7WA
EoTrlARYeHjVatdJ3XYT+9a6R0U9llCHWO31n8y+wkMgKAzqfU9pJLU8c5fDw6VaztB1Rws7KLgl
HzIUkuldAGrwNcxwB9Tf8UIMK3ErREpeyWoYmMzuUPNEPZiEUxRg1HhmGAq5HgHT7iro08TDsp7o
ckLzAOL/h2B0D/S/JCJRn3EpMRGo3JBYszzNFKywCD16l9yEd8ZBqqMQDKittICdKjCxVnBGU6GL
ZAGN1aOg6NGumv1AiWI4/MQdLFykVHsCRzPdfPgNqXMdPUJNchymXtNWWmUZgmL60Px8bWchRvHm
7HLhgTkpmzGjyzWZDHzud22hc0Jb5oV/UqsRaQqOb7nYJzug6WfKVBxyKpUZT3u/RXZOEkLNASOu
KbEBKjyBDAuX2JdkDFcSg66aXPK+X4I7oRGJgS34Y0xoYQ5nhMHJOgcv9WtvpaHASCtc7I2Gkt3c
5eYMG8ECbwt4h9u4S4nXNqNJo//X1++AAMQh3GfwLyYZ/YI6pnY5CTnE8C3MhEobe255ZLI8DbQu
4TQSYhbI2h8KTIE//unmImTLVb0K4dW3OYEdZbIYSEwnlMA9eGRAKpSvnsL8FUyKAcQlsrWKjRxx
He9jerMGArlUBPqjo/4UNr0hj6k83vBWIkJl3f2Wijrvm0lYD29tbxHOodd2QswEAskpEe9pt26z
s6k0E+CxGDy663qEC5U+K+i6EvikKmUv8QZn8T7Xv5Maq8bwjMS/3BpQSq59jxinQaU0mNo69Umc
50KBISAswhng0epMJtnXW/b8XUUX3u2qPob5uYpfFoEqMSVsdcLrX80Upd1U1MV5aD/r6BJwohis
9PAxTYLhD1ApkiigBTqq4nIuODQiHY0sTunoMWYs4Wnn9OO0FQKI/4poVwcPBE4ppiR1IHcDkNFv
tinyTrV6Su271bYaxl4FIgT0EuG7RRfM2UVSIaN5b4ytXxJVG9zw+mza+tbpXCUmyksxKXDxdcdo
jK49Udjoc5cVZBNgkql9hjJJASSBBCPp40BCfOzqvcRp2/gHW79WE7y1TkY6gaiosR+5sMF2iLZT
nmjnDzYt40D9Gsketf3VaTuqznqRbpHPbAzB+zgwg4IQYeTZacI826S/CXuYy2pAxjZOsQp9tEFO
Ef7fpF2VCFdbqr2G+hSglzethluQXN56ISN4qeQ781K4H/yP2vzrxg9ErMupd4aRNransN2N7Oe8
ohLvP5HjhLHSf6tT9AxibTtRLDmxOJBVgsL9VIIkzZIOBYChIxM5WWySlcSJ0alrYYELC7jaVP2R
Mp7hLlkIA3k6QI+Rob1AW1jSm5bmJPngxR3aeze1j+TmxU3PbebvE4GytGjmwqYOJ7GxHlazFMXG
wGijeMFDCITJtuND61Zk5JWUwxopN08j4QDNQRp712ly26m6FxrPGaKIspnXpXxPA/iGmo3dLJaq
7TJKTRd2s7TQT1c8yi42zclaoHgGOnkQxO2kMXdJvHLDVWoYi8K4KjbvIJzJ6OYrCwHDgJ3ZDClD
StJN3T2zvtqVCPrGfG1oLvIZOB8TpEkQbeZn2+mIz2kFpQSshOTAMGTrR6lF9r+x1a0eXLRq76b7
EeLFulCQiTJrL+FanQm+bzXZICBsG6Rop8Hbt8lW79FdEFeSvYhpXgqggBqNWYA6ehIrcO0Q6EJ/
OaJdpPadDTGgBkuzMfYGlpqpakWzWu7K2MkTdUcS08egSTSHzC0mW7V8SnJ9b6Ly3lM6wBAzCzOM
SlO+YMoMqt6bOl8GtGJEFv3W4RWD/tTLS0KJvlWQyyc9Azhvb68cNEM7dhoEhPrVBMahwo2INnOR
HsrpqSYqsvvAZ4DlHZmU7ZhteQ+t7EOGnXL9YwXaQaml29lshhMj9DYD1E32KsCKacdfUBQRPwx1
l5VMN0DfMdrUazKQwNvyNQ5e8G1uqmS6IQiwQ5zeNMXGAhjRZGpXakBie1Gm5qlFAVAxHxuUlxhI
2PGx06OLSFWayWQK6TzLgoWaqiGbWyxMftIgOcpeSgENuHAdFqspqXrUkMfJFKI3byQti8q/h+6y
ktNNND3a6I7VRF0Z/tMj7QNFjsaMNMHMbdDOimCVpM/MvDMk+LgmTGxKm0aWsPOdVKiV1lJ2NXz1
YCL2HAiQIpQsJPNlP0DrU02Fj4hxuOaqxrdXtv/ooJUCfV3BeQS8eF69sVCuZhEK1Kxlr8I/Dlof
xKhYkrOJBWc6WjU7x/h6iAnpNSiVj8e7bWwrxhEA8JasirLag16bsryj/ZfPtAnunM+01Dwjg6/A
c6RAvcj6NCIOq1p/Toc42rt+JN9s3EIlTO9tT/5uKNsfk+1BRp0XcNwZTbVzm/A8CuVvmrjdyCIU
AzR7G1CMQrkvhAIAaNJI8w41R6hKuCoeCpY6yiy89JIx9OoF4NMcCSx53RD/PmhMfrSIxtBQhdTR
Docr2xe0ZXomZGRhk9gmdvQmd90DqI2yBo7qXwVdiiKuKqZqjwduql9GpD3zkotmfSv6t8Hj2xLO
NUyBYhXazfA2tdW6nY7PuZ+zB8XVadJBKeh6UrgQhXdGGHDgx5RcO+OLO8lzP3om9EZl9DeJdkP/
jY8MZ6Q15k5BH2pek5AvzQwLJ3F1tONbSE04jPzCaunxNk49RTr/q2ICNIsW6Jq+RclCsABzokDi
G5ErKZZpPD3V09QT9wG9QA/Ac3YXMuRuUrGPUtzYkr9IXeMQxfT5kiNpMd1GiDQtX16WtUZ60ytW
EDVePW/ntUfkNsEAnU33emZt7YEVq7lI0bVriDsE0st2SldtmWZG5ZvbM+QokgrvHxr7hLFNGyAi
vbfnPjzzcxQIyGOEmVMoebBI4gc4f0nzNHQC8XnTYBVVH0DTJBpeFTI2Rm8l6xJkO5lWFF9Z3MvS
so1RvivRqgoxK5EdXnVT3ojFE0W/2EeF0iHU/vFzbhv/jwHQbHvGc6KUoC27AZdmUHM8gLdL9pak
BCLveCHK78gsf402/O3c0RFgS20N3EhliLipBj624KlRqj6ROlmNfpxzy1aoO7IjdVv48slvFYAn
pmFIz1hI36T/TyVmkTylcKCsQ/KL3cIkk7OqiR85tXqOtI55JxYrpXb3Gp/CUKSPICq3aNloFJ4l
7XAUxDOkuIg7TF6GQJlb7JNJxe4zSxMRlxJ4pW3QKSCOP8XRLTR2YcQ6L8VLU6OaMU3/0V24rPWG
Gx/RWsb1JE4ZXYPSXfb/eahNcAEypCpmv5s0lhk5bD4JBSSVsEaBpXGX7KZW0pRlwQIWGLrjZLmI
KmBfLZhrQNNoxJApI7ZdUM1aSCw6mGilb9g2MZIsc+TSqijlEVY4p29xxIOszaa+TKroSaBK7wWe
ucT8jVusL1j2vY7hauoJrF+lqW4NtsDAVDchgUE5zBPnk58gOMU/EiYElxb6XrTGEvEn6qF8Ibvm
TlNI1RjuGXurxAvNJvSFpmWZTBEzxLSxTukMrSXK38hnEmZ9r+t93H+rb/T6ev6RBC/iv4pTn7wF
Oi9u5iK5uE2H72ghsVtSdN8S6lG0aMSyZw+r1UEee8UnqzvCgr2fvoV8SHmbhfwhqncw/OX9sqVN
wjRSdB3Yo8152C77cl2oL+hHr36ZaGmqCJfsCMnuLcM2dvC5pI3nIEzODZIVumiuIjAWHKUh3tZi
qLEwIwQwn/8Ld2GFu6T7qwAEG23jN88m/LN9XhDCfp98w3G1Bt3ljQQtgzqiQjKAigsB51W6rPco
OlXf/dT8kD7cAyuGIOpDMbJLQYOMNlL6hBKoosXCt5kL1ukUgoHnWs0AJM1v3b8RxZGPZ1oFMMEC
ZCqY43jhaKyyJciLcZ6zkHnK8A7AIaDp52VX8pEwvdCzEEFry8ieUGxE9WvyplSIr6c5ECn5RLlH
Kc5D4IH2Q4ZUyS36xAHPVSlmBoudokJ208X7ZGelbNKuAnzm2l+5wo2/TdH+mgwDZcLF3OKLkkZH
jqKFgfIq/ZmyJJLqLbvyzOdUls9YoAlu4TImbslVgagR73jBPCfxf8qCo87R6VwxN8dLIa7eOH75
ot95vAVJuM5IkDEYabqDkAWiyZp5T7Lo2R5ISeIF7huAU1N8jt0aFGcqEZkT7Au38RkRfRgKDCdU
S30SwbtLJP/RyThhLYOYujhZyx2LqqarDFLZqiBgpipRGhKljAJOwuoWEZpnxNlOFFQrFD4K2ODi
pw/ZvbMqR+63yM6JZ+8t+UcHBYnGXW1Q1RBVN+CIuYZoMyFszidV3+5IfIGmx1E5GZkV2dsWoGz9
tDKPOKiQk7s1q1JYoclHa0gwKWNKQrA8KFspnpTResGdDTwn10wpflOtpTTHJd2FqFUE7H6368yE
5MU1Lal0oJ8T8jJwOGYct6KeCyYThIROWDHUJz20TPkv101H9uCtg/IrJC1HZrzPC0apYdeNn8Tk
LD2mQDizwKNJDKYpmlp/kRhM5YjGtiBXj7NgQfBGyPdEjUOdEnNToGHUnhWbqVRg3emgJf1jKlY8
aPNGIlvIPo801Q5na8o6aUkSyrgvOZsRx4wKLRyEZvQu/HQEHpblx1izdmOuXrpgzLHkoPyhK0uS
oo9SsU/SxPv442c6lYhm/EsVku9Gti5e/Uy94eQO+kpq4jna68WYGbuOcD6r6TZKJfioNk0MiWMS
AB7Dg2Mw6jRAhOYwgvUqLh7qQGPpQKH87Qs0TGg1asPads344VNvXAXbME4cL4PtJbPvHMM8tpL2
DUVIWwi6s+mzUblJshZ0OTgm7BQZmrLMpPbVFni6vE08ICXAQuHrC4qxjjFhqrO6+kvqboHrzaGl
YhNp1wh/KUVQOruUPH1eoeMNCMCTJ9CsMR3ajNMl2EHVpmRAwX0GkWMkwrGYqDIVXjSdKZXHdw5m
/ehjOqypTfcIbA36aJW7VA/Eyc6wyGrVsInqFWopFS20D46ifJV0TNMW2/d7r3wqyiGVrjpvd2p1
S6ns9hK25QGAb0osK5CTqmqxi5RfkxW1EEyu6bGHNPQ4JXTMHzW1KY1aHI2B0N3iMdb/hvaWU16Z
/PJr+yN51PMx+tD9P8BkbOU67RT02ObNWUaq3PVHorZo1YOg0ATBoSFRvBh1JT60TlvqAG6uxMcQ
cF+SANuOgilSxk1NAzz1gmrinXXlSjYi+gnVYyZkIIrxzFDp+FFCzLXtk2pclbCV0jxN/KoapUx1
nzY3cio/LPxpEmcXpZSxhvqG2AU/Pcvgj6J9MJ5H1NrI6bfgu1GNu8EpVQU8w1MHEoaGfO5zEGnu
ZyldU5g1kPVpDcIZc+wfvq3/FKTfdhmpml4YOxodHwhDKmGsQzyXhfJCXCQqi5EtvvoubBRp7ckW
rWE532DjZqGsieKt3510KPPOUWBQ4LaPknwdSZ8pc3DMFCO3qq/tYFNqAzLcu+TKGyL2TonLIBSh
q4CPNACXYDc7hiQj/OsyiZrMkiPPohK22JLI7/AEWmCZvq1sIqKlrDb+cOET0ulb4SBqIStbOu1N
CrK1o6TT202k5CCwl2EKC6kPAy+WmWUmSLmqvpkg9zXGjWDUdz4ZqjKm6jbs4ba6w/CQRULdVjx9
ovwb7mq6auyE4HV2GNdaioFkHQxtlS9tG9xkJlZjGc2Kx3dDoBYo6KYMv/2GWFbGV2iApRERizBB
LXwvI0Ra5K1ZeFr6aus/hn84CH1hKMzWrnh2HWFyMIxdaeGSEQsEAotQlqBFPstgYPtEyTDgDoR9
6ggzKjmZozHd5cVwitrhqhb+GjJhZaf9R8rhEFdI4tcJsLpvnXzro/XkBRR/zbiNNx8/m9iWCLdn
ZvFIiD0nZgDTbL4oJPtojyXuh4Drwdoh9aFgjIIWlyCovN9JigRfVy8t7SvopF+64Kklq24JatHG
JPQEjbrg2Im6u9btRrucpy5ufaJ/XEkQsEFoIy9jbwsOFepCObfJR5Q4sKkpI+9JfjSKu2h1mdAk
RkPAukqqiA32ZwX6UszXU/e3rWZsaFjmsj/R9asOOzE29arc29fBuE/7uKY+TKubNQi8OktDovyM
Adut5GFpvA0MC0PFtgeRxg5mUiXmy+kJboe1ACXyYpLcIwTowNGRbTRHhskcy5tFS+Xkcgugmsse
NMnjm8ew6sWfKdBYvnFh6sKAwHDGcer4Nip41+R9sDtrFtUbqr4ahdrZW2n063CaPI8tMsy8OIj6
g/z1uiWZZh5YS9NbN+i+TSRUrOBm+NCRYUd8nZQpTBGUMZMZCDZ9WkTP8tyow8r1NzEpVvlfPfyi
O6YSOWbkMOzcMVBjBcVfKP9OqlziBZe56qNADJdtZ3Kj8kH0R/DoUa4WraWu5Fhf9d4NGfXCrptt
IeR5AEhohiWYYXfUkdizdTcvvbvr286zKFh2b1iSZx5XgslqPvQb7BESyrUJ9EliLmhsWAm3Ql7Z
G1YiOgPAkeGzJh9Pwrk3qdsC7WJwWg8EE/G/VDYNWgpXnj2uipywCqlwNIZeVSI0NFu2fbhNhQQk
VE9ZrOeUSDj70eYjCFTsgDTnDJBcRfiAa/9jgISWScqj+lPJ6nNfruLsh7jjecT+wPV8ISuShANj
XwJC5BkmwOQsAZMHDKCgciuNvKfGPSgy8hTSpxAduDlGeZP2i/bWY8Xh7lwTCbJJQMZCfXB0DHKJ
9s5swm4DJzUPQ/JVayStsvPJ1bDke5wV4Hv1v1F6alVwlg2S+gE98NlVpfcckTAEXrnonI40jrDd
6t5BxDJS3NKRsYhE9CFFEapm+aAVxNBWLuhZDiNSyv90Ch6hgT4KI3vxVGKRyBq0M9aTFNqE+JKg
Z0uVi8NA5xjqbtDA9GL8R9J5NTWurFH0F6lKraxXnDPGgA0vKmBAsZXzr7+rz306daamGGOF/sLe
a0vtOatJ0eUSU72Qn6sQJesOGDMKslM0KXc5jS1YJUNcmgFCrIXAk4EU5WXO5Bpo4kHZshmbL01K
oQIUTRyuR4HwRSNa3oDZkez98blEgkGPhJQQmSTyrKj5j1ZZ9+a1NJN1FQ9rDDfI2BDTZtivyZ3T
kfuIczQLxmMf06/aQZgdgnrWhvGwMmV4EmnzMmDDni1QK0PESBbL5ZOW6C9xE3PzzduYzsfL2+UA
iLLCn5tv/AY6tcUA0P4dWVKxhcNmtURSuAhZG7soithPaJwFDB/Rdhb0EU76h4tz7aHtFHjPQxQw
Fl+mZStmcrszc36fTLxWuMdTVDxDFZ8MNkANMO1yQiPlfSsJOjmoJk2eO/hny72jkFaTdGw84J3W
3Cw6TiuH86BvembtjzT/l6HKRsa1GpA1/QuIRFBCs4eVEa1hsatiI2Uyk22YTgzlsyIr2BwfE9ov
TeonYkmXWRrsh/LfFIXHEI3Q4CTA/v9885ogNmH9j3b9xaae0Qj65pxsqxeWzgsFYcrrYaGWy4Vm
LqoUSyAoK4LVAh+yar1mljg7uFTbl7wjf2nkxOecFw7vKBZjanorErGe+ZL77l0Ncl2w1aq2CcTS
3szOtE0wu9RwISzwRAXcsQT+VaBkCqxLuxemtTrIHngB+ClIeYYCV4cLbK3YhWdYhOWxoIuviSQh
RqMa3iFZMUprgmvEMYFV3AUGylDAJIsgiN+6EcGN4eyZAGUGMrNiqccMTWAFNjjNG+diJw45rbjd
9Vs8zDufXVPNxBlc+ezGl266OeZvhArHBuNRB+1a7H0t+ySkYtEXqEKYmBb/RhTIBXlAQaJRFVOS
avTiRLPok7noKUWj90whMiTxlxT3U7Bi0DZiYUJhkTsfdT+thPYLxWVp6RPTEw5d7VbPyabAiOaD
8k7vNEyF1rK52XGzIAFNuveOvJENdvA4YpS7wQvEOhM2RoKdi3zcqIX52RXrjhBlvWfkQ4+fvXcW
onZuyqZ8KekJFBopmEhFJN+so8WN0BhSaKLlovFokbGeS2ZOaqAnDQl1gCxd2qsyv7ac7x0FJkZ0
N2CArmY/XNPuzCEwFe0SZbwiiCh5U+9SwfBA4TXzlCNA/+EI5wMAr8J3OCimQspnythtEmrOsYp3
MxyQPzgObM/0xHIlKI9NEbM26jcR3kQ4Ztq17Bjglyvl5Sbi6ElQVLb9PqXswKtfBCyxmF6SQMDF
tzc17/4wLrea2GC8WdKZI4kpqUaqJ4Kw/aB8YpJIwT0C3gKchG1P4GkNE47cKV50aEC94oJHkPGB
hXgvmKO1NSLQWs/MLwedahTSSWYoydRdc6ylN+YboCk8//yE+TM0jlSKiKb0U9ZxdDNlo9JlM/k9
V1B/LcKukLjn87GA8ezRnjfhny55wuuXvvvTkRgUhraPKTZHGnVR8gr0jL2GsSFNDrCLZ+SbBUpT
ZexL/E8RHsg6X2s0pRVpi8h9qLyUOzlGWiwkbYc8KlRHYLgM4lVBlK+YDWD1gO9Dd7+0fGZs+l+Q
DC8fQHMXNgMezUU7jhCwcTGcoEUMnIgl6kgM7DFiZWTCrUBMlnItPT5NU3wW011dTTM70+IvFA2h
Ed12NM0dsw82nxULFscm54HXHJsLPXvHijVASfCan5YEE2gbHuhqjgbyHAiJfPY5+Cv9HiTQ5Dnm
Z3+ljhJWAYb8ZGyX89vwyy1Vh9gG5UIYWL79CjVF0azc/J8Zfui8OviGG0ie1tX21xBPQwfLVYge
Peo3SIhSnxkB4qrY//Tz34b71hBqv+ZvG1pL3gQ8uCFACu4KVkb8eMbxWLBb/ceFvRy+GPTO7N49
LpN6udkUFp35q3Er4IKDjSg2/WyCx1ww291lRDHyaNEhsRIced3nPGyWLhaN4610FpYTkWRIATrJ
tNsHiDL+uf5KFSvAup5GkMAhbWJFRobfbsxofBb2Fe4nTy/Thzk6jix7WCKsB+unRRbK/k2ixfP9
s2ZqG26VkK/WYi7ZYCBUdY/XRito83ewYIuRVbEWlJemSW9lZXBzfphUJgKkW6FIUIiEm8R87r3p
pObgesxsaZreGXDgkkOTIYxllUcHtLDCZMwOijxkuAZm59hjPhh5ATD3CZybSYSWjfGwgtOp2c0h
hpVreNRnbiF36bTOJY8zS/En3Sgu0tDfKqNHgONyiBSbcZg+wowAVDXKrwSx8UAhI+qoCV1W1epA
PWh6dB58M5TLIcjPmkT+aU3rvlk2/kN46cbBfZ4izxksXLIlAxl4t+idCwRDSosJZJbHu7Kufkzu
msdUNKblTK865TjSpw0i6gyagXGtB7pvB36tj2ehltgrKeYENdnck+1GFEUseO4o4PAc43zKMsU0
QQJA4cJ2U80meaHVHlIfwQq13E9OsB91sesa4qfzEuFavSMdnPbdYOZIkHCayb1bII8kOLVV2TY9
66ru2kf4ul0WeK38P+wjBvbBo5Gzu9CC5JIMjxoM2iQ+x97Yer231kr/tcFMp91x7EPa4b3j8ZPH
ra29dR57Kz2/k2nuULCX9tuI7lKS+EWzfGkAzHUbAUywCzomGL8KUMXLk4H43Mq1M5DnNTA9sar2
aJfxG2TE2jS+DIFaVlIqQWRkq5xinWBT7X5HYPsbl1wYaowaIERDueQmJxhmF7tn2Zzk+OGCj6Lt
nqrqbxqXjctXwHzZGsI9A9HXYKjXCs1DgDs4I5viRFMDdoNHj/y3Y+zeE+bb3K6jXi2r2Nr8BzjQ
2lMUYqkysav+DlwOvZp2MytOT68fVv+CLn5Mg4WN6ymBz9scO1KBDYOda96dNQB7FRPlSR6Mml7q
WGrlugI2Uw2XntIDf96j42BwUGJ7BBHkuHtYU26dGhCc7R19I/8vQk5NF2gE8p7ZY/Ix97SM2j12
+AJpDZWVkf1fUwkygn/c5CWCvDAA4g5Pk3ZXhIoK1aGi5vQuAk0ES84y4t7uXIRCRMnAHgF20rCc
bCVsHhoQ1t1N+WeyQfe/TWpJQVtb14+E7jfsIhhoM6xDeIdesEisdy3UGKOFi5M9JvhLeUg0E5wc
zirtPpHi7kSn0sMXTQhVTi0elYzv8GORT4Emk2nJSOXMW/s/RQhg71lHAZui113HEXmKWGMjHCPD
UdifLur60XhD0wFqlx/Zs7MC9+uyZalj+21gQT2PpvrlmFuLfWN17AMnJurqbQPYrEMHoB3s4McJ
nas+ahudAXL6MJS8mr+byRpNktjU2pfJ/jr1CHqL2Pp2GMDyR6DfLYsaFaJe6dkr3JIZqopEMmBi
Y2PxAOdNtI704EPT3U2tW+TokctLJ81HhRHNws7aWrI5mE2jGvT4krQkjnfZ2eehAGEK7fIzRukw
oCZJo0fXUFeV5zr1Vxb4yxm8ncUpMCG56Yw/Ld1Wzks88F3h61DYM11whMzw8DukwxXkqGjoiaUS
26odfyv6y3AwtyxrWyY6FKKjyfKLSQGrXUqBhfDvUTqvctroGJVDPwTr/F5qqLnyZ0RemCMR5EgH
TIJdv4YZR6ttptkC5unM0BpWHnvYRrSrKWu+W+lfRmbdqbReEGdVq9ghsNnmIw8KcVV7INnaUxfn
Z2mZl4KFRKOLZclnTzCTpUlP5Maz6IKjoRTADsglr6cf0aGqjy64iW8HcHfbAk1JtG2Mva1HRuNg
OKlMYz3En17d4IRYSVeDzc8Xo5FSw1II0+uqjBFn5b1BjiGScb1+AbrM+IvvNWrOTfmqvpWsIxhC
YzcU6s4eDgeIMcxPjuR8tHcFKwiCwHaurj9jWPkazY5u3to6vr/PiSL3imId9yT1RcG3ZlYr5BYD
+hNf2DAjGKsF1VWVKD5pUk4VbFLUSWrV8d9FlMN57AmjDMuDHtqbjUinjyRAJZw/u63YarNcmbn5
2tBmagErAXAFLaIOh9QAhKRX6b5BfWfn9jcHyNoLNvFMojznORbVh94+XF8n78U+D1F4MgIslXmx
lzrttR4yHI5WLXYJ0Y6oy4Y3rWHLkp5z9rIGNRH7X/pBSZ37lsNFzUMHLr1qzPdNunMfpcYBC5FF
z15yXM++fEAahPw111inzZn66lGYeG35STMHdgWCUbbmph6AA0J2GDVGVC40iE+7RoZoUjX5rEUa
e9uEexuZg8sRkr539Lf0JuSFkSeQABzK+ogiXyzNflK3MUKRWlEfQohYzyXL5oFuGWI7dtx8PWsD
cm5EbDZYHBjWgblwdOre6a3EK1QJwoI6NtXMsG2+HY7ANAwWMn0LTDyZqrdGJ6xbwC3ZGdVT8NJK
uJwUZAbDwSpPYHRCTmoGlmSwsMb0a6KWcnxvhSUvgiKuOR69DWGVKDFCbjttoH2jH06xeiHdREEa
gSgpIelEKHc0blZTnMIG03TwW4eAhHJMiifXAgOI2cB2cTqPGZiRsP/ra7UVestVsFU+074nK7X4
UcMUws0YHf+oALQUokFAwU24grQPWXkVhknJ6MLWguhzbaFBJR55ECMTgkxb7Ogz1n02n1rYEDRT
uxHiW8GVmTMBRmXcMqrnu1zbdDiWfbECtIkUujYBAx5nybHvtb2dFh+mXzwj81woxaUVtq9h+mwr
WiOojjjeNODYiggBvX02x3ejaWAh3gb/za2Z0V/FS7P0xatS/5cetgbcaizqli0yep1Eoxz7bMsp
5HqHxu0QAqDTwtSdKwiNFOusx3bfIlT3ghNFmCHrbz0XlBAWEY9Ius0CL4k0VnDFvgoM325pvmY1
fRFFaub3i3TQaOggmftUuaAdrWtDCt5E2hoKoqbeFjWr2rnbzvW5hS9o5aRjbkWWosmvD+jtyMr4
MGg7k+C9qS+xSgy2xRITfQBEI8+Mg8oYs9Ghas6hT1u6ObmTONNM0GuJjoeXFEFsx+0o+GOSnWKu
dvQcOhChZfYXMq1oY5xPw5cz3RXcza12FS+WufGWrs/pGmrbiAsq/jOLJCdZ+tAr0Oz70b5AXOwk
3SoZo1Oen8Ha791Uvbp5xdd9rD7Oc06wAoG1Z33K993Ac8uYh+eIGCJ31douUD5MfD7BbYkJlZIm
P2M5OQ1Aji16IMN7tfsUHk3HDGW8hGXN2gggLjI7K7hms7FlJ2AGW4Oy1AWMMOjdR5En6/AmXGPd
YP5w0/dUwcod9u1mdkl0IneMLetOymBWLy6777o2//lMaoBeeslr1YRbi6XwbM1Xyw+hBxWbHiRM
Lj8sRxyCAeUznDqgjNQEzIe0pckOJYo6JiToj+Rf3heXRMrvJkPjzO2aZs1LLt2toQh35En2xg4v
5Bq0FAtup7iWKfBQtz0RzbfED2PGJG9ObAcfVoOswATo1AnrrWxNEBkPBHOwd3DI6csulou7Hhtr
P0bb1Wjeo2P1XM7eq1shX3mO4Ao5ya8C/wqHjLImL37dDrG/39UXUZKVgiwj1u0XRSojY4YemkmV
tq6jj3YYERNHBHi8Tca9orvh47jJq6uh92wfnfNdIsJiRA0SI0IPbkP2/gfdCNfw0/ShZjCJhlij
eoTq4E0wPYRwd3ia4fNJ4bBWNVkBFzQ+7ObCf7HxjgQ2T5uD/wlBEmlIdYgJJtDxAxkOcn2y7ur+
tzTper34NUpu3vwImP4LcPHDuAMi98SSFYlRQ3aYQAA9I0vhZ+c5A0l0ayE69lxc/ZCwg+xIJ0w2
7bIzg3eLTuq/TU7M0oiAuAinmEbkJGbSROPaV0gOinqHHhjwD0QV+94IpNoUYBD/yfu4Z/HWgnVr
8Vb0kf/DEOa9r67ekTdLU7/rijIKsnmgSNYjRBR1815nOF7Y2RW3nl1boFr6fUATPrMrLMctMDKt
/KzDvwAaaNumrxm/qa0zLdDl1ncgW6T2MdTeQvdzIBkCZ9NSwGZiO8Dm37w5DpK5H/WT+Uw1+V5x
9NCnrTe+g2QBS3E29f+eCBs3BiaJemyOQ+dcLdgxqMOJlMN1HnkkV8LoSNAupQLD54Mr9tRDRSfd
4S1u63vI3PFJ6kwUETAlAfOMOD+m1bVAzeV6nHNUN/Uvqhbb4wsgxXLmbp9E8Upaw9UeR1QReklK
Y8fMnlBPN37YhPkyvTQJIrE97gRMmYP7HUu2NfXEmjalngAfOsXfMxu2VupoZSHKk2zt0+Ta9L64
hYpszfTedqiDx98MyZ70joHx6UHbYrcik2NfkdoEUtH8MLI9vapHnnTuLQaIGTedV1CZvfg0hqFc
q5rRqrYNKFhMqHE97Coca0UHnBaf8iT3lf/OS8Xs3/TxIQaCohw4dM3KN9j+it+Q47ABwMOa0USi
Wngz6y9kobR3UctwsVgnY71x0dV6zLYk49bAKzdiNHciiEFB462lKLS9u07cQ22Q1hEuf0JhM5Sg
6vNZdzCDl2FKbGR9nQgHsjvr38BnNn4myzzAAWae9RR99cTuJdyN43vTPpr808i9TVx9hQil5iZD
kOD8y0OGdU46XKF+Lsysv8ioOM1tBNjq0qXhax0jk9eM8G9uk0OpAimNOHw1elwPPhA4I7K+SOc5
pbO3gbHPi23iwXnWSEnSBopp0M6IGbC3tSQURg61YQLIDUEeI4RekOQLs8NaxNqvmodn8bqxPPK+
D9Pk/WcXKxHoGZqPXaFfNTYL+DlziGiL4tfCHe9OjQj4Pk0fRbTH/qaIX86nGTDtK+ziWDK4QkN5
FtxMBo6yQTeeQkp/Yi8Xmbim3Z4esUa/TElKYiZAdflNXYSK5kbywZasgYgW1bPyc8D3VbpXVhGH
WvCGDY3HWKaboP1o23kpWslmApAdQyOdPCnb/Si1Z6V5Txu47ozSp1uFMib32eCPXPM63zqlIuF/
yOoTCmRZM5yVBPdq1s50Z5weX8xx2nmTxgUvtW84qkx7Gd8Y7aXo6gPzcTYp9Sq0CLObp31vvMR6
hnkZu1TjPkLJ0sxQqKCcKfR8S4mTc0iIL3ydPS7LnslbG4H9kqTFQyH9ev+TWWgeY7zKxIG6/iUU
7xLFlk5Ei8BnlrrNha8sx1IcalBaOqRx0uF/qLYjD0Ob2PjzBcql7mEXMbgzRiyUqRJngEANZbl8
dTnv2JtM9wL/TACYN+tUGslyNt6CXl+6jnxVAwCVFzrOjO8WwQ6Bw8ygZOaPpXlr2bYZKBI9ti4J
alebAiera6AY9qKqHkaCj+Kq9r3gDZ5al92Nv1afXfLvjQPgPCTtA15MxAkcftQC+Cyx3vNBtzYt
L7BYhS9fGsJiTQmnVtCnps4GUyNxN8p9/QUnfOFl31WOfjo/sRElzihR5KddLGo22/aeyn3Nhirg
QRJ5gs+M4V5AJKDhMShWVQJTpLBnB/3lcav0zDjCoz2EWG/rdez5ZzETcq9jVNKWIeNKb85WA9uN
9tfnraig88BSDJ5WX6+QkwFgQYwdUtU12oaJ+smmwcQEuWGiTWdEmIT2ZvboRN34FiAhaoLuOpCE
kQyw9CgcmA5ideluc5KrZFF1mnY2v2L8q7IdU2wEGLM69vahMo84yWlgslSj5SllCeakuojO9Z4Q
RO4NjECIiGxMwd1Ds3wAjG3GgTfVS00pQoZB/paS/Lu2N1d9BcILxp+ZtMsyaq+WSZuRNNEzVBnq
gYqOikEGb2/2jz1ENyafjHYAlGINdr1sg1emcMH/tIxAcdZG7jUq8II1w55EoRC9RI31xeq3zsyh
JdEJxcafbfHVt930SvItow0NpJaJsBjd4VPYIzUQzTqacohivU0zxLzfYwi4aB4D9VDzrCb6LLBH
NGrOlWApEr+sxUjXiFF2QgdKIxiO+0sQPZfAHtCuwsuxNtOxNi69vbXKt6FjXeZvMAGEIQtI1VJZ
u0njRoipywiiovDQG0ZKHhmK5tbmDAdKayb1TcYlhxnZw4RPYlem5u1eJmtcxixPUl177gLWfHH8
HJenAS+0OVTHSI7HuAD5UeagttiXlryYnSs3NFfTPsXMg0Or54QnuReznz/zFbcGLQkHnhQvrTE+
95GCDyUp9Dg6JSRiOVWCAKsOLwjmAHbXTj6LZP5wR+0hw60YBkbExrAw2oqYdP8UOf7dtt6nZJMy
dZNxsByike7aiv5JjlnvY0yRhUA1XtYWSZJM/i24uIU1P/oJSgIlTf3oGCG8S1KKS4+7jxX3GD8L
/ErViLo4+1Hff8h6xhVvTRijejA3Ha5MbA05b5oyak6d7fyM7BgMXK9Tstbr7GdICJTwUpzd61AH
i2MWLy7RDD2EbjkSgsD6LBsJr16FNt/fW1dWVxvnLwdUFsdnn1iJyf5pEFRn/cuoh4/eJAaBBTLU
JW+fcpqUQOGN5TbZlzDNXRkszaz+k3BWkhlM4KtPLajxJFq/Ixok5qCo+RJUQOjdmLcoZmeUb3WL
Wgznc1MVF8Tgm5BFDcvWpSzMm27cmwk6jCDgtPgzyi3quw7xjoJq9qwNPKzWxq6jzDDjm2p3x9Ta
IuF3mz/i5Z+AvsTGPkarL/ojwN6g5l+Dduh9ezXm9u9QUpwyUPZ78jTA6o9hdh118+yUxi1wZsYJ
8WteYkNsYW228p9D0Dn0Pow3ETnWEBx64mwkOwp3I5QxKMO9MpISEyCvZbp2lV2yTf1+l2TMB1Fg
tINzxou2HGd2YB3QQTrZOATyieGKqno6Fdo7K94o37G5M4rNEPJZtN8q2kmWjJ58zQMDrH9xav2r
W9cYe6A+U1dpgBwn9h9mvspd5xaUUP2CefqoE+QlrrmPbGUQJi8DqffbUDMJqGqW2/XSs8ONbbgE
fU6oIN1/ogfW6t8q/WKD24Y1qoRrOQET7tKp/2kMzRRVio2L21srJVix+QSjfo6iA/8WybjWumM4
wujH59eddPegJdpPj6qmdzk+9Lus3syCwBjckAa9AXN4Q+yIki0onhsQk14aoHlC74yWrGm7S8+i
yJ1qjKkfU38xRgifYCRmBI0HYFtkktebCD1w8y8jKoGmnDAIFLRI+W56Sg1DqIYNRgBK93Mb4XnK
zh1LNuXuNPQeKCBXcPx0qWciJanwSmT4JAmQpvAkXXed4QrIfO0rCvNNUtlvYYBevuOGQo8YMZZq
3X7pIHzoqvSjkdHOZ6NrjWQOQUnPaUERv7SRuXDbrS+SdeLX9HjQ65oHGaE44WvWHmTo0SNHeM9R
iZBxLHSxnsZsg3HFdnlKeSbjj0EDsOtWx7mQz9Iu4Vfn+nMdGQ8r+ZcaIfEPXHsdoHGpQRMsP7Pu
z5UHR8NQiwM5s8DwBP7Gr3luqqOFqjuMkVfOA9LDDMAbysKWQoyqOxp/BtymdeUfaidjmwdNtll4
XEqru/kR+qGhoV7BtCI+fQ2uKDlBRLouSr7jWd/oI/lik7FECIIAod1ldFj9THeOsQxR4YXmdxYE
5Ta0Dg9sO/kAxShmReih0VMrclctObX3IMl2M+0btzhjaOizyS4m0c8AWdLhGqrwnTIX+RdW3apj
GWBWCoGHBxU3uhN8WwwPgaXgT0kXCwRFT31tH0wYfTku4OAedfkDt11A+44frUNszeJ4WAXazsai
TyYsAteL1K2D0E5V+tPoyMeqY8axkXhiyWXzK5yczIibAWY9Uwlt5DWcHHVdbC0HeSXD0N78zjBv
xwMrP+K4fHCC587jhiEjJYZV2uPHTfpoiSiR4a+LroXcA85he6xegop60jStczlJhORw3rdOTnKu
abHbRPIHG4UkGt2pT9CgVkkQU3uN57HjLwe/I0t/S72dGc+TIaONLwkQXuCIyTmaqq/MJxMxtJ4T
jJHUC0elYdBnjrgOSzsiGgDXVBKFqFe2Hr20TGBC0/8rXLns7fWkr4PmkTsgdRiQCkbPEpWZGG3E
S7jM7GbFJwYE4B4dheUrT1ZwyrHFMmtxGBYwRqA3iA4CiRer+Z5LVDjvJiEvvkcR7B7nKLsm+d+x
u7FQ6t9d5eDr98qiGyfajvyy0+jF/5yG8UeXatsOJG218Xo0t223DZHSTIQ2pHzWeSpOfRUvCxvw
FlsMnx4yy//ZeBnGrD2WHNNjbn/h96qxJHG6IABQdz4QD+bGBjo7HaW5sZ0gbzFY5pECS5jfVb5C
UWPBGKDVRdhr6AT6R4/wlf/MCH58nLgxJVEKOhwWAhYRXnu3RLOWM3Ny56ecF1oNXbpeUauXGLCg
TRm3IthLle2Mb6HG/IHtWi41Cb9o/iLLwa4xL1rb3uKMB33kwbfjKWrty3/QWQw43kXdtmhah+xh
ApRyaQYtpWz3lsXIa5XOyb60CBIA3oKoiKIP6f+1HRpXsq7rnzwmjvuVpQESxHNNEp8DiYdEoqmN
1j5sUSYBoLN+YkrijhACz8DaXxNA4CkuVpDgPeT+k5NKkH3ScBtMKcln5VfqXZ36WAbNLm7o4eJp
EybVp+1oL0w+kcG4+y4sNmUYrXsdaTECEETDxKUtiiDFJETSkE3913REGt+ZAii3jR5EC9H/gc1W
tQESYcv93uR4XPscQyD4ge/aycm7oF1aY0wmmAn+G1GM9bQCC/CfkXc2aaxd8jhjTA/GOEBMJaYw
/S3ehH/tB6TGC3TB1AkoUKriVjorJJOiIRZ6JJbOeO/I3bX+yLAfjIuy79oM9+ZyQtHNy6Q4pC0L
LbKAZbqUeJZ7tyaV/VObbo1FKC+7JrI424MW4g8FCbEtyr8syZZxHTLXtDZ+MK66RBAODUKbyXaK
+rd0t7m7bfllCRl+Cc2B/d6OCZ8b/ku8ixY3b7qQGztuFr1zLDsSeuW9jQ8+iwLHPCW8L9uiuJPZ
PAQkZvCmNbSboKlUeoJATzazMf832sX3G4UHQ+E1UEN3PHzhRjdJRf3Cst8QZ9b82O5P0OLSFVu9
jlAvQjUmKtGbQrJuCDYI/B3cYgQm7g8DUcJXwY5hISkoyWoI6roovyR3V8nNDlZBnE0+DEdLm1+y
Y14pZav6VDPhvfPVJHchB0Ke8jxZOMWrmLTns+Ls1t1+9n7iuT8Yav3NuqwBr2HqwIfRNHusdDQN
ex0sFw/Nkzmm+3ycMfEOu3zk+bTkn/CbT4d9mFoOzMp0Cd0LnDuayMjEgQ/SHUQO0msLlXNh7Cbn
Janf4wZeOBkzONLUPSnTZonIb42SaQnSmGqQkrJo18H48LzTFDEzY2we+ebW9FinOdhjYYRYA0ay
nOkuPv7MvXYI1j2JpdWKkj1i63XD+9VEK6bNMNPa9OZN8B7GhI2NwbINRVNxVI1cxuMYHmpZf9Kr
bNvAePU8iFFeAXw0gQLyFfTdZ2DZu7Cy9lpoveMIhYvy1/ibHm2iroay34qjlICIKHUwHk5wM50D
wLFI7w8TFt+5aj88zsGyzg4dCYJBYL7Z2NHSfyjzmGD7q6rQKT6j5Kf2wysARJYDOhncY4+zLt72
fvzD9PYdBf9f1Ylj0erbAdVo7sNUCHK5LupxTXZn7zE2tREP9OFvP+I/ikPsCF23TuMfx8Q2MBQS
1dkyJ/wsRWNZNVA981XDwENtt9roNIETtng6JNYG34o3IJKot9F9JeCLHJ/Emy+IIBrijCJ5EZ2k
2AQWBBGEWztbFgiUE2w5JnIuU4EjA0BpJZov3qrlkbf/Vc+IeNCPlvE9zg89LFe2xw4HjbaGtjct
wLKQyCKNfjVB9nNAHkzeDsS+q97WMUwkF8kZTl6fjLGBj+kCIYny3wRnRXx2q2pfTyDsijvcZm+g
YbfXuQk9qnTNcy2tjagBV3YIpZisjeg6wUItKvNf0/O1MSRKhjfRa5sKFl43hwuaKcxSi0B+9vhP
ooD3ernw99yfCVvpLOquOrxUPYFcz9J0Ygmevnm1Cd+B7cc4rLNSY2wOkJgorHHSFlmzQxgENgRr
tQpTbVniU5vr6auCZXbZl6NBImVGpsvjiE4ErQOYnsQ3V5mOF75KWQhI8sHUQCI6ZNja9Kyn0cEO
jGyBmfGcodaJ/2xkfw78P5ssjNHonixlza/wMeBPMhA3le+ycPY2gToVuiiH8pSJ6MLpWOoT15Ap
owkTRsbgBN73+XmGhAIKt4e+kZGQbKO+ttj8g/JcSDhFmf7ZT28i95YluZz71GNJhIxOEkERf41F
+5Hxz4Z9go42vRQBhpqse9Gd8ZSZJHV0e1cr3sOi29tVuS5IHUV9uMvIU5hB/xgRVs6KGh4WYQaT
D+ezCeRRR6dr/rZVxxBU7iJayNZN4RXOXCsF7TZ3hXpzciuzuFBXgRidnPqykvei/7Zo+PYR5yUd
YkomSrmvONaxTs+Hud8ExqZ3Vn69iWEhCQIuIa4YiE0++v6csNrV6CFc800duiGsCZuHG6YqnjYK
p+86lesyOnrIqwH6lYdAu9fOTwD5Nz/4iH9R3cNOo9fcWHuPeaEBmsxBhzwxcJDlXyyffSYBOash
IEPkODbuEpMCmhyswvk7GumFAbptYlcEjq0x1iOLWLwEWXpt+7fRPtnNPai099Fw1gWDTM1jKJut
BwYdkneTpgfDk85KVzES4i/231pw0pmdRbI7mF510PCZ05nEZPr47T1hfqJp7lFrg109YL8Pep65
HoLIk09plbK5HGEGqj17XDWIl2kXUXDPtbmSXXkL8LnBlXKHFfsKaxw3I7oBsl2ZXeEXgAklmZwz
R2ynhR2cnRanI7aVIbKJVUzZv3eLwc3RQVP9iWNbYzhXAmYfrFsf3u3c2ZEtu8ptVMdd09DVou8n
lMChfSDmC2mH9aR92gAskVTdEucmaGM5L+LPxgRNijquF3uCO1MJeODQGzO2DZGvPTdmP/rWEt+u
O7dBdzFGEcrCxQ64o6wcBR3zJAeHhoXWqMCGDA5HMn5CK93FEGUMwka+qq79dKabyYmql9eYOEEj
GA72kG3jAgA3Ab/M8Cym7fvU/yPznNWm2OZkVtgF/nAr2CfB/FS4DApq39pmkOnGhNam8p59SjQs
GlQkIne23BOFh//Jx+lUaTCrUNeBG3SRfJiMf0jiGRPECGDV0CK5RGHmWHo4hhqUfjx22yrq6d92
3Di5CxKXDAYVRc4YDYFOzMAbl6xkW97L+S3gYckjZ+/bJ20APHB1y3MbPrJI0K+Y6z4ynsTVpOJk
Hry37JqJXrEyRfkccVtAuV5bjdvToTlLde/ICf0acegGKUlo/HoQ4jUJZHDV0+7PbBUhQqP5EjBX
SKwlH68S0d5C/NUjI0P5MEA2Ktz6hXZK9/ZjJXY+waUxh4ODHt0i7kGj+VqXaqUirIPl2/8p7z0T
xcN8zFhJ2vZGLTsA8XXJGZmSKX8Fy/NaQCzaGgN83WQ9pg+TkZD7P47OY7dxJIqiX0SAOWytQOVk
W5a9IWy3zEwWc/j6OTVALwYzgMctkVUv3Hsu+/aQyJOp3/bjOZMoKbTW1W9TUQMxU8luUiKhR7ee
yoFhbun1q7ipjnnD9pI8iSb7QUFKuyk3jVIbkl7agdByk92f9PLIYwCiaQ3ZyzI/W86quS62JPqs
VPThw7dO/rwNsSsi30fdWPozd/CsRNxCvBBJsOVtDpFBExsIS/mYjjJ9G2dXQW3ovofUSzVdrIU7
Xa8Rc6w5uxnBkGLA2MbkbjEGZ52juldhHpTz8KfZFNWQhahxSxULMSvwklc6ZRin9ZtZwnwIgizF
QpcLo6q9eYnKc7zKXdWv0+qUKAZShHopGvWYwiBq60PYh4TrZJjXxy34lxc1vKWqvlE6ZBF6T0OL
BMZiMuFM2p/q9ufY4R1Sonew04H9Xg5nhSYcDQqWHgeoqUpqhntTETsaLmk0vyP3jte4O7fCC2ac
VHgUkSHjtmHgszso8uwyKu3a08JrTwugRYM8mCz2MeIsTHFw7Gyvc4LFgXJoHHttN/UpZ7FoTF8W
p6uG9izsADKXGBL11ugWmjPwIE20PTOHedPhhqtevbrG8mjPWwcx/wAbZdTajYtoh4BW9zrEyXee
KtNLxEqxNFx0fxGMI5O+XU+Tu2O7yOOx96diRQvB+NNRvomWvStd5081O3cOCQMAsH7QmA8Sba+p
4ljX5lvENamFpzx2WNOiy6jjNx3cg9fYK4M0bhuPTTaCdn5GBdJW3O1q8MyMdocI79AzE1FQuEpz
d0yxbFbpZYimH/mCFAMtIPSlwvsmuCNn4TptWRUfE+6iComu6xFvWCj7rVr+DMa1aqflMNDljn6c
t/5o32v01mkPz7okixNhS1NvbdU7OMzNIlpRQyoGs/zakAOosf6gU/XKh5vec0TxhnmOodCq6APw
Ma9r08CAViPd5X3r8vE24Rz0SdVBfx/z+BjGa1w6C9EHONrxcTrPxmaoNXE1ILXtystguX6bTCvS
u2L2+K15GBis9Dheh7L27RLmANA6MQC/IBu7QNInvaENpZBtMSXrXyu6/tyDtnKZOn7MVDHf//Fg
BzTJxSgetf7DjXSdXeN97P5aLqlRe1fnx5gIHAHqio2YFem+nRrbcbiMiBs8nXEicZhsXbfYxRhL
r2q1AxAHOs3QmRBiPsoZAFYEIXJpqbLUKGjEWDw3fEniBiBhITzp1sL9CM8+avkF2d7zVoeVdxTA
juL4L0ARBkd04bCHIrer4WZnExqZCLpXwswWBcbtHLZxM9PNjjgREYLghFIIqMpNF6sqHdXBmZ8V
++JJqdYhrkpLR/f6VPI3/HMvbnx/2km4ROa/QhPMk2xxGLA15+W/VGwaa++jin8VgB7RqyxVbRwi
AOEdxVjnMIgn9wAuW5SMNwHVZhT/0ryKL5aktD5h4Ne8hUA2LJBDqMwTd+bV7161joWKnnPdV4xF
MdRUs08e3SZqgCb1XB/FgTng9IFBDIcvfmodEl3kLct0BMr0JqU/iXO1bXVTNuWpN0k5Z7PbeCay
SkYhFSVSTYXj/anWh6WMy7a4Kna2UR3sQPpGRWM+Yd0eQ2fpcBeMBpSC4TOy41NVsAnQndKviHqq
ccrJ7ziJJthMJ8anbJq9mCzxaVyhHlz06BCj146sR2aqJty4lhWtjpQareMgEERg00BBlkQRuqV5
7bm97wj71jWu38SIEaNPk2FRwmdhQiTPee0Rlsr50tzWSySJBK3cbbZl+f/BNwe5EqpRUAUswLP+
rnInmMD31BAhFMKXLODXZowqh34d7vyULZKOAiXNtuJeISPXcT2PCY2X8tMLPFIIzl18Cma3r7J6
FVukKrN+rrNbRT4mLcPZtfnPnTRqeyuD0kjgQojZVVQ5Kut6fgl+HOIjJuCZ3YOV2WSvRCve6sHe
zFG9dmMSttFXTVpIFgfkWtiTOQofgnUpD8u1itIoaGl6nUPgvuYaTNXXkrYex+KEQ5OTFXCbRnk7
Unmk6nNIDwHPNdZa5rsyTNR6J/PnnXCzqf+Lw3dF3EuD4G5Ib1yHOt9PUZYrBFPrHAROqM1bigv5
Yq6YULGTtA/usG85DI7UQm6o/8vjw9AzQGF4pEX12WFfWUSMBUg4QEf80ixUAHmt4Mwe5o1NRHXh
oGnC0E9607JNH3EIcSB6kz7GIbkZ0GSzN6QN6LWS7xqVV+UiSMdJO7Ei6wnwtRDPw7xpaFeRFOAc
YEhKN15Q7rtQMmLdlYFeevmeqL+NuI5YvFFRLYzB3qY1c03+Wa+0DynmDahn+mAAtZasYAC62M3c
6cOKNlnxXTYf3uiuUwkE58CMzkHyMBgeZPFfZUTsEFhrICtQmELPDXyy5ppp2Rtbce66ft9X4qmF
03bIGg4rtT6o7cguxtoHBpEEDktPh3QYU32Gg8wIxMA/cS+c+EOCwoQAOSg/JwRbg0HbGbLyzMTd
mtt11FL7JpuiOg2FS1/9KDwVDdMvYwlEzJ2EjAoH/Jlmv0rmbTyx8zvpWssesL+Uot4Joz86jr2x
vsyw3MndVincbZEDFQklmvmsKBvG4RCIcVZik8f5oiE+MBn8JyBCagW1aKWvSsqlqd4kFEUWUwIk
Qr+0X0tDAsd7JltZLWOE/v/QlRD4d5J8ksK5wSC/GQMsmJrNFWEy6GDLT0oMRcWoE6aMi+LACwox
o6bkgxBXwE9BUCO83q9m51LZBPmiEgJFXszMefT6ZI20U7nsLSxR0S+i1m6ArVlVu1KV8FTpvM+i
6UDsIG9rSPlQpxHgRHt2aMpnTycXKrvhdUtgsGkZ4/O3CORlk+9gfG4gYJ27wPgX59UjUXJfBHxO
47a6dkg2VRXqag/yNriZ7kTgg0eegs6m2tSxS7uZGxL9W18Do97JEAzYVeTKEl49Xwuk72lvLebk
TZJODIWoMKZrcWZ9qS3ZCC5eSwvfD1k7Gamr7uA95L8vGB9l3p+bZXs1d1gJkkyD6N5TSKCCMO8h
C++2UuXvgPFWaZNiqu6XzlhP+a8y3ANlo4Be8VI+P+xoFBXKcJqkolcLzmpt/8UpXYKWffTC9HMv
3XcGFv9Krjlhs8VMUbps5XjpRrHW9RfipMrzO5CMRglrrTj0yRUFq8bKlrIDjQlCEPQYdg77pZqW
jfWBYygpi+1sjWtZ5qQ6CGql+O2rcNOOX1zNKjucomIt2+uXOgPHX5W7GjORA8HT5aTSDiHORXXa
eqAaFAjtPTrhSt9kBKbqKxrkl8a7s+Rw0FUqMz+rdY4N1onZ9ZCr40LB0Z3HGlkiOTzkBCFq6w81
Fkz1aEZHM34ts/6o0xcOw1FEJ9MNbjx/Si8jPFaFeGawjaOWRCKTv/o7TpeATY7XvI4UjlrwUYH3
GuPoakxEzTPVNzPGA651abMnUywKGe1tTqcT2J/OAtfj4NQjO4zKzQieJYRa5yNrUn+EbkYGIvFC
OM5wN1Wqfx/Uq00WcE0+aQPojiUp+GYNd4dV1is7sheo1vEtJWfMmS/YvuuPzNJ3bcF+fD4MPJEY
NTeOCvoSkGrWPHrKvRIGXc9NNQHINKx4M8SGn0fBOmAHbJHF1JL/FI02+hp0HrjODYxUFYAF61Ta
iOzQoYiRDIdyH6FjMJhUGWh8qGwFwVuUPnMWcftTUUzQPOJ7wk/IIo5lsHiN30jd78zcNEY0zwHD
ziscsK47xw4OlDUjOqBw0rWL3CT01h+mXnVyLqlgPa3oe3nUR/2Jey61vCU5fjN8cNurN2PMOYLi
3mH0mjDEwGscJ68GWsz2oimouSzkLKoOGOkSpX8Grj8eKCY0fG/aF2S9dYPvOMeFKLvEhvfKbjEa
Ds62irw1GfAbh0IDkiG8KRMVbSlMBj2MaHK8F2Z0y5p8K0zFL7zhIvs2fhDkcnh53RYpJpkEXwUt
ryQBdgfmkBhkVm5PrLrx9FC+4ehZ4i0jfQZGkrzdIM/VqXtBkyoF0itoWr4HdTvABdd5wTUZiJph
7z7Ma/64xnPC8hsnOVUtbYNBDHGx6eAPe6SpQHSSOM+LLn5KkXJI6XuF3EcbW20RvyHQ4pPtZsHo
gtCqqjm3GJUtdETtI/HsQ2Z1wAeCrcKRwd6+4bphgutWOhEd/SYmIDwk4uCPKV80/+b1e8olH6LK
NzQ4iG/V8FtI4s1kMDgrF800rLx2U0CNCPAKZ9+tkey5XaQOnlsjNXbsOs3KxT+M5LzZ1RhNKzdY
Rz0PQE6Az3rm0ens4JCWRISWffHK3ihrhs+6Q5SseXvuSlao0qoOW5WtbRYgZiJFLaV7ZcUZtl9j
Rn7O6O2jkLl+3O+8tD/P6CLS5h0kI6oaBokQdYQZwxpDyjliwHCvbdnuO63c6g1GvaElIc7dTa3G
um5kpP5rq8dxPtX9gyfx1JTlMaVPR1U6jec5/R4JZXGC+c0w0bPZ0bX/cDSp5LY+akHQmouunUlk
iBjlpaYA1quaUHdET2zrWZsjnaDo61jjfwEdYQST68Ylg2Xb82u5GA+7f7Bnp4RgoA/jO50rfIrJ
ggVO1V7a6p2bOfs/MPI0qw8ptk8msJVXDe5LU6popLnwbTxV9zg5s5YPZumyVr7Z/uP/+/+RTZ7I
ljaxMm/cwTxqWnTCnbScET+oE5YhH0sU1TS/CPWCoWzNU7eKKJLAsyaIkLNjVoeEmP6UbfweWox+
4uIYpvFfV9KQyQlgaDNqIb+IcJGO3tAuXWbBp9ClKqpsuvCjjQU9bb/i+mB7XK7hc7DyDUiEDWSe
luAkGmy2rSqSGoexY8Q5wZhG/rqvIm8AZhOUPBEJnJxiWghEPwVaTA9tkKyL547B3/ScJrIwkm9H
PXsVAmD7m8mHdMIjelmbw3NgVemwGSx5C0zeCB1+nk2wjk06eKm7hwI3p2ZHR5Y4lYvs5KnAmm90
dpgxoyfZjoE8qECUm0RhI1NII9TEGgAfj5nvfOjQT7vMOxXkMLEAmemcgvyNRU+Ml72qKM1Id6fx
qPmIxpGNp8wVLzD9sTTHbUs2hOAUewRIPEWoQYoB68A9J6K1IKQXfZQWjPu4YMczPOgJW2RvmXE0
lNiHId22MFrCam1avDC6ddCt4s0xVG5QNMHaTou2gtajzljGklVwUuWOjblkye82lEwFBGm4zFs9
rC1xJjPWCEdrUT9Z7aUmMkOb0qWbdAu2uGu5LDX6YOOE1TaLmQg1kz93UMW6TTIxUypo7RDPojIu
OD89gCQW3o5xlbbvseJtaj7AmtjOGkgsX6OTPxPqXGFse+sMlvgly0Oc7wINFPRtnLaEX9n8hvH0
PYdS7NVwHmuO4ce1taiL5iEoGue2OwRZhlmYTF32PLb3MHpnmSIfq8x8lUd/Y0Llo0PBtcGkh2/A
e+CELQPKkKB9kx4NtX+z83NJ51821dIF3Z6G0A7MjZswPM/6TcfQSIfqbDOUpbKES+LAvH8HHRQL
4kjxd8PI9BY44amnwNzRN/IkG7ApiBR4sQbmXC6b4Zrtg7ULwe3ENBJiZoNeEnuAZh8prMmXKZHi
WocQU0tYdYyo9v6Aj1lFTsAZ4pk4U/ae1dL0H5wKSYvL498j58us6AMRkaxIejqeqYOy3YaYBuo3
e+xZtag7xLuMs7/aut4En1VXHzOk7DG5q6o2Mmvu1npvroNS++gmY+HN7z2d8ew1+zay93Pa+QQ5
fpsZ7zu+Monl50FlZLNSmKyzexuzTT2LY6axPPMjOsaxnsAyhED1EGnFYBnwsiVAv62YHEVk3QCA
1JWhqlezvWIKEy8dSylUwn2DcFOvkGLdneCcMACi7JTvc3NCc4Vzk3HDq+E0vmqLUzdIoAzRjb2x
odfHpwPLyHb+H6I1li+Kn7KmJDMIVJ9k1HCgAvf2DqbDMYRdrnhzx0Mwf6cW6xfzUpPGkbHMbPEy
9BqnlDQluv12sGKwVtOWTLnEsF7A26OiZWQAnggRSZc99ehzdLMzP2yM3kVLBYAZC8Y0y+JXFoHo
wFnvc3UpHRopJflQWsT1fbO2i/Q1SRRemO+KLknTUMZdbDg+JhLBmlQqkKPscGoXVdz7OJK08c8p
7rnOihgvtMscWhpaKEM6a+NqHISFWLJSWXcjo9hu25vjC8ucpMFERdShiqmg4+fV5cHQHhbOPakz
oirBehpRrzReu7TAnw9UlePEQ9uTpzH+tkDR1Lzdq8AWTULcM+Cvw8yKTwZIx5wHazccloSg8Bb0
KCqUHsNiuyoHd1V6fMgtfe4QHORmK0Zt4oICGkhKwaPIEa8q2BlIf3pXPQ3cQwtW1vgMCKwYzLvI
gFKpzZmTvKBkxYK5UIvgkJSWH4ftLjQnX1/kecW03/a2jkEIQNm9QSFfB065Vef8NnJpCpbmCYYE
+R3YjDhr0a0y3pyyvuVs7LJc1qbARbKEMJQB89U18YeZAyaz94resf+FXpX+mRTjSahzCpP8+z96
XtYXe2/czt05bnAehauORz003k2CoeogYv2b/X9vDGIbOliKLBKWuB6hT2jQZueJLRIzK9tBzs8g
bSLEeJ7FBakIptY3noZmuBg9WIWi0+kXtFOi8yJj1bXC/gbzhWJWw85SE0/3bkEaEJbx7kb/IoQ7
GhhMCsYy+dcHb9CPUFxPTCmA9NnQHsHxIyCj6WSSJvcazpj4bfc16PDo9lpPaztlKzGVPvJS/Hr2
VVdPUNin7mOC/jfqIUcAV2jgu/kjBSFh8LHFxEnFeMkt2JbQgTIBvx61ozT5mVvSLlxSeETDxfVE
bTixf1Uthvek5zk94baEpRnGKm4x5bbZNRPVm0guce8wirk7IBMr9rgF0/6RI2Pq/mzvZ1AgZCM7
ruLkw2xfCZ2Q9yknEGStlZAEQCt/lnO1TQzW5VQpCXO/WnnQpiBrws9dJSwoVPRZ/dqmkQ3xh0EO
PSnVa8oDMhaAxVVEvZwrhVmc85LET+sw4WSOIx9+UanHJ5Cbu/BX69ARsRCr2LcAR6t0bhiu9YpE
+Ulp94mILl3NzpZ0lG0yscBy1LU7PlgS9YEBf8t4UaOa2xgybpXj7jjUhr1rwMvYN7f7rWu0f2ST
F9TtJcIWFdIS8VNZujbMbY/BsK+FP3NEirjd2hAqPFM/s44oZZKTGDmJmb5Dr5bCoehf47qcgciO
Sl5GIq8UZjA0N+x+nQkQPu4sO4cX515y2pqEr1PUn5lV7BuaXLvp9/FMLB52C94tPy7AlYPTC1DB
zfnC6yyfuCnm2eVaiUJfuMfWmCG+0nwjDK5bAa3khhZ9xR6UbqjKyT0OTxmXsj5llOcIB6xFhJKr
INx7asdrBp4N8bkFISCD6zLaN4eHbYYGKRCUsTWA4jCiWKIjDfkLYt4OpMSAxHuE0h0Uv9aWbFUk
pcyxunKTB3eDdzBimFrr9tUx08XIbKlMiUtk2y5XBfoXTf5SyjhqXh+0hTBJGCkyeCbTdS13/p7y
kbZYHAHQujzgjTQcsOSXL/QQNh9YY9OaJ4zztw1OuvsTCnwcE+MTzJOUdUCoOKGxqDUWADlV0KRN
/59zOgYAkdHVNjsWxzRMqNRQq1ockfXc0vcdtKwjVnHeRPMB/+OqgwsCzhluA84JxaKOEFyVLU7W
cdtoPc+EtCixwKrUrdozbnFQPv5p0ItZE/dBvIH3vAr7R1zchHWtAj457WpGX5IvXKAVaN7lXsbp
Xim5K2cd1+huPI6qaKmKd3ZlpNgzEiNBwOpeB8aqnvOrYklmjOc0PxJjhlgJYjtl6bul3lpcYR4E
HVY4mWgWpgwa8rgjE33tAjNvGB5MJdiWYpfX+I8c9MyeD+jIIaljhvs6oJ7OlF9TiHXXs9k5Dbqx
ElRrpDux7GcFLP4A4KwjwhaJRcKnCqoF82uE3pKf4G2q+FGar+zEDbKVTFRviu5AJY1enJ1RzKzX
mLXOycbB8snL6bIAxnbD/OYYQbKZ9ZsdfeUUNIbnHPW6WFvOLZJjTdI0YX+RIiZCGEKPMRV4/fAP
9t8wEsLmbvBzbYzSc3Ac+q9BY3rJA6ACklAivxyAW7gGCgE0dN0jGJUXx3q2qNZZqBzlmrBichsg
Z8Am/SuNoaN4zDycCjtRqEVMDHEIUTqLLll2uHW7isuerU2uXe3Zjx1rK08ZWgYKx4FHHSMQWRJy
NiKn4po45Ijk6RGtOrqZsmNDcZrVp4ENgBdFGEe8dRFlmyFBhEUwZjD8S5Mz7h7MD9QnESElPZQ4
jgX9OUwK2jc6hQG5gEBcMqq+5en7uchPkP0xw74axbRQeCoHldUyzVLtQG8Q95jt7Zjm1xHNQsrs
ykWuOzrPmuTCYGQ7SzA3Us+yvCTuu0CQZGo7bOZxdEyL1m+4rQZqXu7I/+tdfMYvKIWdal8gm6lI
ahXjYWqZxBlfjGlS7rMAH4FhQu6jjBXD/M6gUDMONU/saD8DcR/qSzd+2VwbGap2BXufjtjRIEkv
G8n7erVDJNTZ28xKp25PGeGMeqmSYEXkQH2i5I8ZU3dwp2rxExLWIMqf1jh5gyAXHmZx/83rpxUs
BZibjZt8C51gqhSi7T+m/AE+tDHIZfcnZkRZW51jY4Y0SAW4SYGmNdotcF5LDm3Z+VKaBfmjLXA4
uJHvaV+D6h7mgeypaG3PGGvVR5bai6gnOJV4weAIJSA0/5EjQxjGo2X2UjGR6NzG99gIagi2NAsq
7NSQtTP6lb222CUB6uy1o9acbBYjU0TqD3WcR+LThFknW8vhS621aBht4DZMY/N6re05fDk8JRsx
J+LEo2FkNisRUgXYX8qqgpm4U4Rn1dUPhswNS6ITN4KztqqN1f+vVxoDbP2CDElbj1ndMoizNgof
TB6ADlB4bYGyjegBpFBAcWNOknNrHVgJaXDprEODRY1tRAcen8ObPxPTZk+GCXPXszyFBZZfRnyS
NeqmCV2UNbYsp35Hqe8GRds6e5caYUmFh1FDihITjSeM3NmQTCJLGQhh3CDcsKruZlQ0LKOypRRM
HMYqDArwY/f5dMhxlgpL/4hbJifWV6pTrxBrVsXhT50Fm1D5CVoAmyiTGo1TpITjXx3s0PUFNWn+
RNhk0KhPo+YDkVz09JBWuo+cbc8RQUTKzPgHHg/3E44Z0iI90Ht1sY+VERQ532b2F7PTGwzt0INu
G/A5plCG0+YbiAOIbfwowWcd/+CvXuRdtrQpsPBuv/R0n55+7gZ8dMwfqgHf+EfJOKJh2ZTh2lPp
6AOyJ0vG83G15C9tYbQWOcYJnEOuz/8wzh5hX25U4hFRAuK25cBDGIwWehUz/B0wCATWl64xxoRj
HgXqOcnuDbJG+s9lgi09RWYZ5xGL6uZFrd9Ys5oZMCRwJZn2oPSsUFLWlXZVwLIjYVlkbXqHC3rT
JiKKAVXjQ6Et7JD9aLfExuXJ56T18HdmLM9c9TmvTdTwUHK0uXwHSGTt7C2y2RQa7wEhRlraIlCZ
2Yh5hylo1ibp3NT0nrphwbA0zXIZweGr29Xs8tN5CmuaCG8GvoG6oXe75YAbiBwFmh0pkrQWGWMi
0T+bR+f2EKBI80jzFeSdRWyQgI4uxy+kzZKOAK4auvAoAmsYdmuE+5w+2so0WqIY56PEffQ9DmAQ
kviVW2DqntdgBZKs11dvpDF7M8qA7wOgzGisOt3byq9WwChAkb+2uWv78RJxuAfjNupduDZXD3Ec
3ATixbryezadTW2e4RQmyrzMZ6beB33QFvhmGJcQBcgGO8ve5IWdMZ6J9S2jlReV8RngddRwDN2K
b1vqusJgF1sx9nCa1AQQUpyeSRBEjUSQY77X6DlbZ+sgVPVYNE/TO464huuzVaTIYGsTRV2Bbw+V
iuNSUn1h248I7qTOH2VCM+1UknQqIC8W1vniq4bpXbO17pSVA/5lRrNU8yQ04N/GuL8NEycMMVlK
yLkOqKvB1tbaoGELglhozklxkUtJ2z5gy2H1WJtPDR8jth2TeR5j7LDczziQ2eYqT17DAXULi5uF
PtcHiUnJyDNoRnSCba/vChSeqiyApwyfCg+OV+GJLamywUqRITL2yxCGSD+JFwXQeawwtFA/ahcj
dhUAQUL/L9W1Uk/Ioq4/5WG5JY7byOcXyc+cOI6zDgEQ9mEj3nUzzkWr27v5m1FZe7yAyOC7VRXT
C08Mh9E/Gh2SDzCbiZnu+jH6KPqR6jhYlhRDUUXI2fRaYq/yYljLtP0wZ54YpF6G/K6hMQ9Vdl/k
XUkXRpLjk4XR27lUGsSHcxoPXzqwrtFr/iez1QU+u5FxYQWLAYqcQLqNqlWCwrz3hhhIDWORUFQG
2HSwYLxKFmh95avOHb4STw/GOCDZDatHA6IvrlZWLd8mUFVQMJnNN8pyVdEz0MjtbsYqMbLYanjP
RESocXHvwQ2ruHY5u9ZjZfuAGAii3VdainR7JBGY3BiVagozIqqLgvA8Q6Nx6W51CqQAFABrYzbl
Eajnh0AumEAmdnpqroSSXGvmQ2S95ljDetSl0O7An723Q/fnivgi7A+FHZ4FdcIiTGjOjDUHljAx
jUGM5DVJ2DKXqbfjn3m9X9kv0WU/krDYGVSjRvvdq8fcwy2MIwhcJuMcqPdgHhNFgJY5piHD1nfp
7ns4433qKr/jMI+nR9Q96wiDtns3O1muJ8cWSWUMwz7CaGQKBcXLe4Ifn3CSrYs1P5EGKdbLFXPI
+MDfn7OKgFww1hNjGpBzsYsWkYaLCPSJ2XUY3auh2pu17kdxes86gxEPEg6OPdjs8HjXCe/DPPB9
ZQ7tBp8gKi4ormujRJjAv0/V8tXo07XWeZfGcc6nxOW10vJ7OUBtSdcKRwKCq5SQ1rom0aMMF2ax
5jj1NDSL2B2b6iuKM3LArkWyMZstigkbsK19jc4ZdChZ+6AokkHZjdEuNPyxENhfCjVej53gZr5r
nF7tFG+j9ov44KmeTmXeoUdkuTsDZmjYPubpFoirXXh+q99LxvsFvj6ZQd2bkiBBR9iZS/1SoLCf
lK/MqJedpp+KBFo017CEb4Nb+Ddo1a6yv4r44qoMbqlZ2H45JjZR8Lwoi5x9hhS8s74D+X8ACQW6
aRGAvsi97O6wZJMVmWLdHe2fAKVQWgHh173UyNGOAk1peJeAB/PJHOwiItlaWzYa5ifE65Hi/YlM
2ZCjsXLehm7YFZF77ODq9RrL++l/2g7YuAVo/YXa2j7kIc0zt7mbfmgzrm/iNgRfbOyWx1Ad2BI7
oMd5J4ZqqRvGacTrpot4oyFyEclBKRjnhKtJp92k3NWMck1u1YjTIiKFQ0FeEAsGgpbmJ+M1NymO
7GPO8An6JQ9+yua5ppGDnYrgK0EXN/LwKV38aVvi6MzxNjNb7ETui6Oy8in8qL9qBbREcxvCgeEV
cogPDpj16xpMNuMcVNqiBXTg9Eymw3sYQU+0q2Vao4DA7zawD1Hw1yqzTZ2HSxNGUcXXjx6dbnlc
9ErL2/aObsNrfPhsn16SvnXZI8ppsquJnAiyQFfGtBswpzDjFDqmge7k9NlGAaAV19cEZopupn5r
QzuM2cEye6QU/9DD09B6p7mufbX6bNP6RY/yTzU82bIYnq86BapwjNXMsARaFp13wUhQaiNAvQzP
quzPJh4OG4Lr2O2VnNowZAORfxLrkDon4YQHHaQNgJ68Ojjq60Q/aCo4EFBHEfHRWYrvARXvBgNJ
FBUKyL4i8fPykdp4k3tSCr/subpZzllPPooZfRV1qEa9llQbblkaVe3oUtZEcbwjZJbBBObPCYYF
sIQiZ/XBGa0hjOyUQxfTKKPM7EHIAEydpNzAFUvbzNakx70UAvM3tyV3gItCCmEkLBs8rwCWRPEb
jsxhbxPkdj6AYPxTA33XQbnyBnMfVu6q6bV1jKOL7YavafcsQkLuZTeQ8BMRlkY1HxuVzIcerCTh
c1PiYuNfT25xCon91Uc2HO5752SfCYsyFTvfFDVvjdnuifF7ATi3HnDIxkCsJGmyVs+x+rQB3piQ
AcBdU5UAS0FJRYEy99cOum1WJt8q+IDGRTuUYbNi3E9tLrt4dzb9gpUCa63lYB27wEK02Oxnhwi/
rv2djerTxa1ezATo1GsFA/PMY2kEzha0QexhIRg5Gjle43vKcDFndF+1iVz5gvan2galSfWi8os2
DBsRNfAGQCbDaUkwHqtS5LrsSpPh6Oo4SCm2TD5HFAxrNxK+K8TNzU9tjlbBOmfhPzvFBBfZb/uh
b06jIQeDxILiC8O2ua0oQgf821xxEKbWBqKewky37N2hAVq+rZFpH91DRhX6iH9I/5xIVAD4xE1M
JGU1QJH0u3/mSKGF7HKWOb0ggTrACjQljLRV6a7Q4OQTY/XTyX0W3vfSwUGSMQcyWAczAIJhRzvJ
gN7pHR4sTshsm3I6K5Ogwv5Uk/mSc3AF9nfNUGVd6sVbw/gTRaU22zc7/+6bv4Q5ZKM/CQvOOkjf
CfraZl0q0yl27xGbA6u5STuIMWLORUPR9sEpCYFN6eaCM7q52OXAdB4RNKdPJOi1h1WBs4jAhUWa
s1wu8n6X5N82RGsXco6BqiEsPrOqJV8B+k3P+PyYQAphbia0vR0a+6BODxgY6IkQ6LBJsyqgKxtX
abY2vPJ423hrr55QC/HSMo4bdAiPA7rS2dLIJzR3c9X72czkXYNpD60HPeyiJFgv++24lCKE7W1C
LfJPH3+s5ORhP6B9PVtlCIeUPpjqJg2vqiH4YDkDWZY3YjPna+bmEGz1XU8olbBube83FPhozhlK
pS/M23GLDbq5i4A2AvbxY/RhcnCmUBwjkXWgexbLGBZjP6JRM3hJtzNvojEQEYJXZ0CsPqM6NXW4
WuBrZtwPGHtnyjKD9syee/Rgla+V12r81THiGrhjnPi74VLVoAyRIOlgmQ6DlTlvWdVQteOuS8Gd
1seObBK3/EOup6PBRsNWdBtP7Tbx1G1rhsxD4YOR1sHRS/NhsIfzE2iGPwWwkwbMFlG2y5iPIdGc
OSNALRQZ/Q/DKhZeUgtc6dckxonJKYFSEDoJSmv7J5sfZfoaoUx2+qPb/xUg0FIDlrmFQEp7gvhI
eMNjFTiIuksoUxS8Gar2nYYPC0to0e+q8G+EK+42849qwuZgQ+62w1piozxs5rtxEq+W/lMBn6o9
PzGQVzCKR0QW3uQE3AuOwrhE9DP4Ujxar2ROF/hzLhqAiVZ75jnfKLPIJD2xKivi76InToIvvbEf
kf3DObJgpGmhDGyYBv6LzBoMnOQheOOHN/Wfan5MmSECMqhlH9zcQgbfzMmWOngAuaWp/yPpvJbb
xpYo+kWoQg6vCARzFCVLLyhJppFzxtffhbllz9iWbIkEcM7p3r1DAM4/eGoI65EH35COUEUpPbcD
GRG5rn6YyLpyvqGxmkZnSIMKWhMieKGAsnNL+AbAfmVcp1KdSOBM3ISQuxStaDKLMs6Qa1MO6vob
aBacnF7eaww1JCfhaFcU/VNtMbC0kBSUPhBdImmfAQFZPBpMhvhwif9iK54UiPyyqvhiz8BShLH5
NJPFC/o3/lnBzp7O5OD+wccCwzbkFjnWDJmtGBq+pWFMzxu/avgRPZL10Bw3mvKajH/kXFL5sOC6
5ptJYg5FWqXTVUrrOEkY8yeMjKXxoeLbYI97U7zN0/0ol1TiWMm5qsRod5ukvDEteO+TZROZ32Ro
22qHnH5GsFWvERfeomtuhsRLn3HBmvXj1KuXuYR1zNya0PmJsF7s/iB4gMjDjAn2hSh6tST5ndh/
Mea/iswYp+IV45YaYqtbRHC9y/wxVLUnBcORdLHGvBp0FOrAi5cHTpB5K6IUhjWwuinUjqnG3tjo
fi2vo+wehp/lVwTnaNRpUoXG11R8QR+x/XhnCuJNvU4Ok7pdWe+D8ttN4AU47ARMfSXqr4xbWyic
URiN4PefzBB59GGHPtIeBCSY0y++bpjqZ7+VWoG5MqYHfu2oggB6gpQAHl0EXRetnYSZPtg+sMu4
CyE/rz7GozFutZJ5wmPExcOIUCQz7rPwezXC6LzGe4TU40mt+AqQU5sDzcyXupuQyo7Go6astbTE
a8uFxfA+4sM3KMGzLQcSusB1+FXrv5r6n8kSZRXCzNH7LS4QFsbxoXjOydNT8XFr4R2n2QRpEfgP
/nHKoEZlENiK5C9K3CgRU5ey9psIUpByHNgWKCUTY4FbiS9rizn23MJVyDy0qw6JlLucEV7cEzKp
BdnBTEAqdYheIwrUe1xb+1KEw5vH0HrE0RZIgABQEGVECJXfwb3qJiYguMUYiHcSyfTVovE6cBSQ
6iQKvWU6pTrRS+xyMiEbnBMGKjR9pH9CYo4V9NQo/ohbWS5Urtynn0Jo/eHkotuq1paLicEh1Qyq
IKG43fpC1rG21vy2gBqQsEvIq6C2IQV+tSzImAVYnfxcvedCS/UiEU2KVpyAAbDzpgJWPbE7BcI7
M9INjl2HKTV8uJFm7LXRw6AHHJZgq0XRv7CQTzKNZ6T59diTgADXIcQQL5AhrxNhpK0piqGww1M/
UOprB0UaQgy44Rw4neVa+NOnfeKkVoKE8LdsGZQm5iY0Vv8gjONAfxTC6lsLu3Tked8hTCbGNwr+
tNao+BDp/EGCfQ3624irL/ByaAOs/nCso+fOzOHQhDdkpoCCVvUv6tZxMMmyyZsmiV4cGE8FNVyt
VLeSSZxikRIW5165HKc5+V7+44ovcM/I1ECD0Qrh96wtn61J1M8K9irfCRGI6+5qRMNpkjjRzI0J
daf5zwIv8NkvPtTM+FLexjJ7F4T2ouOi4s5FujdT4yTo5T8hGn+IJD21oMxdszPIOZSL2O06LMYb
3c0r5dgJMjzBcCsYKVPB1O0wNqwwiE31HB3QUhrbng1AwwtSMLq7TAHHoFzXZJzm65C8j+k1Ji22
yyY0579D9EfAbmHKemhf1b7QOdTYVtSUX7E1VKRkj9a1K+6rfltnkt1hBcVTs/o4jUG4zVKckxhL
58wkmvYINCC02L0GTjFjTcGu2e9zqqJ1bKkMz9UtQIYoArnL1k4hy2XlcIR4TCrErzACU3AuMil5
1n2qJkJ67ov9osgfSoOJHnIR8mqQjr+nrNslLcHjEXiLceUjXgYaIup1Fd01MOaK1h8z42RZxV4D
ELCaS5ey1oAeZdxCNViQlrA1kvcyiN2W4VHcrpM6V1OAOPodDgdktsVvsYprKWzMXIVuHULmbJwG
dNjofoeIjwdKfE0mTD7phpmjD+xsZfElaZZnhrA2mezXVnxSpuaQq9u65lleJ9cMe5aAR5UQ0LlC
XdO4KcPEeRE/5m7ZDum7IYp+YjKNU+ypDs5qehnAu7VBP81jfVLHjzWpIWPgF03LTxAmHzF7VUII
qYqpSrZP1IAEaYigan9mo6P97eRtYR6sfEDtSx6JatzIbFoncAehAIhT02+acHuoyaJeqGoqcQX6
osNcGRDSmh9VKQ5ROQK5ddu4mw5y/ux087DaCgoBu94i78aQTtuCRgKSOOXd3kRHENaYCs4+jtvk
slGw9uhI7AE/ufg3kyV27qQ49GhylBZb4PGTlupURIM3aMUDlGnTo81slvwxFcsruSWYpwU990hE
Ej2a+kXtqEIKTbtLYUX9bEkekcFfiSH8CeY/oqBjVtai0DbTfYx/t4VSpIjpGcqNZGiHovrNOLxM
GEOnLH0lUKvyEYBj2qZgpSonPjsNeosLU+s5eMVHmd5pQUg3SZ+S0P1N0pnsPlZuRe2J+iYNjYNS
dkd5kL+HJQZjq8FKGoIvBANTJitnImawVMlQz8FomFZD15LM8C02+itNCx6e0vCeyvlNL1ki4Ik0
wMUh0eZtd86TwbfQzJZkcElELQdYlPbAkkaoO21zEkfmlymGMGti6LyTFFKjNFodig+mjooA5S/Z
5kW07aZT0VDup8B+o68UqdtrIMtxRpL14Cpt6k6FtBlMpgG0D8y8nTrSz+qg/+C08IZni5pgli1a
g3LGx8YbydWOAEDRIcAhmprIEfKbptevDNV9KeyEMf3s9Ao2LuIGydiHNRdyIvnBkD+iBW/hZN4a
scqszfpc7XKEdPmbYXKXYEgrVzS9JXFgvpKaG4uudxDKg07TsmBMqnfBZ4X5AMcYHNR0O494ePcA
gUzs9A7JGtdfGAAEx59cttxcwUYmRcY6EJqSFCdDf5WpJ7T/GK6+kZDqRhWLITnDxsQtShKGXclV
XgIiVFezWUREbbG38vqvgIvVNMS3bMIYqNmqMMS6Cdwrw0ghn54lqiSYXYhz9hU6yUg390CZREg+
6tSg//EElaLHREn7iKH1Y1l2CHQIlpWKqRpU5tVmQ4Uyymw8gTaaF4+kxoVd5yD8IusNhjgdZ0Xr
Kl6k1PSaaTlZUAS06qWC+ODpb6kYqRnRaWUKFVj+BZlya8zlO4PnFefz7JtJ9eATXxPPxdcAiYXY
HjeOn5Uw7fB08yZ9+ZDjzK1kmFlJcwaVTwrfSG+rkVDSkUiHGoABnA4LR+l6dInnMsr8oa1eMo8W
45+LPlru0CVAEhThstkf1+csa2k40dJXMksj7MffHEWUMZBFvISg34yJwugtU/pXleR+HiLbbjMv
o6lcGXAlSHc/AnPRI5tl9VA689DPAqAmk7KqERh5LJfeLZfiDbhkPwkVPt6mgYAlPgRZeu9N1SOU
QozBZTPl7mvVQ21odDSGbzQbQ4XNVGhRJNx7qj8j0F9jg6WFWu0sJboxITyAJQuEW+XqTRzgN+76
YYffXSwwOYbN9FojKpQt7D/U66I6fRRh/GauHcKEr7O4yp4ZXM+WgsWESdnhdGSN7Xn3vwE2P7iM
ir4aivIeYT7Wqr44hqjucgwAEOa+KRAGB2S5eCY7WuyZCKgtjkelgKvdRk5X8+QSiZGlyVaCtb3G
ZAzQqOMgOpCB8ERp4qwGnZKA13qTrLpBO6Y1XhPbx8+BiXPC+Ck3odN15XUOBNTLzY4gMHgKPYxF
wlOaAzKGR1jOR3E5p6rKaxkYZ0dG5YiE5DkdVM0Jf5SG7YIHVREAIuRm22Y1JB8dO2wluMoJSeNZ
1n+gddmkJmhz8iZ4BJkxoT2P8QRJiHju9Km3vsJ6EqH8xGr2aYypN6morsSLEbKEmR0HibZrYYYP
vQzVqTx02HRKo3koC+spo1tJtK+xFPdoELPVJwtIXlhgzLDytFCmFmL+K4pHvP1CR4nQ/MrCYdCy
Q9Prp4Qprh7BY7H0TSD3jAnwy8+7PzFRXHgBDcD88/Qa8NmILrBhM2lwd02PQMmPgFGl4qWlCs76
xa5RuqueyDuTxFOYYLasIz1RMfQpwL5Pac9RuL51o548vbqlvuB0q6iuZceiLAqZ2hO3oktbK/1n
tMiQ8xoWn8LWscZRQVYmNMdqz3JqeNPIRFBFcFJ9wnC6WL1OQBEPSopdKEOoNhYuHBjYQTIHBXlP
qn+DgcXOXZIYA1VQ5ElDGXpmKkvrzbP0Y+EpYyADQEgr8fdrPF0AIhI6PUmE5ei0EFUUhMP2gB+i
0Hc/A11NT3ZkDPiV4j0jYH+bYZhjsN8NuqM36OAVPojqYZfVwN54Kabz9BcwkBo8bu2h05lQaNV5
ZjY9rPNk7CrmpnJqs8DCd/Gl0SJB1xicSKzvXRSZ3gCrg7ErflH0BeoVP658GD0DCDuCR8FzItba
fbRwnsHqRYgcs0dGvkwQFlAaRDon+3NSUE0hOxHjjiExYIvQ32XGXYP4Y4CLzchOe1bQYr2RTbBQ
WlVny6g/FAZvbpnAElBMHCJY0RC0s+Y7NYTVUspCdaAG24IjibDD+isj4lZVchqC/ICOHdE/ODxM
qyURN2w1xzAD8LLueD/qTElqasN1Gcdd/hgXlSGMuG/RqXRTC8bB9aR7DJAFq3i9t2PpqxPReDI8
jo7pZMF7SxXDSeLmUKPnUcS9UBCbncGIE2vGbtqbhP9jVDzToXL63HS6yokwLghwoWZ86EoU8hj3
Yyq3Wl0LzLLsHtcMtOeLfhE04U+RqpshSbZtj1/T8AUJxg008zeFAKUKor9mMmWVcZPawjfjU9JQ
4kQDfp5oAjgsEvXZkKtbUYXlpEMpOnsu7rBeNT6TRfmPp9WWAjlZqGsHopkY3E9mj+JHesO44SVV
0s1UtTNRGK6QpP/6BZpO8y0bgA+Zxmh02ik5FPNKd6EbOkPzZSYF2SFgVQ0Et/LVqhMXs8Sxzsct
yF7XcrtMtIoJKabY9yqJl5A7QCTt6InheK+HaQsfsk6yhwxDVOokL1v9raVxpzBKRuHPDoQVAsWz
NKp2xnYqD9Ku0ghvAxYahA169NEJhBxTgmQiZpDuiJ605mboMfJcQCSrh+pVLtNe+6f3ftm8RU3x
iCCk6NzPlMDLUSK2qanZKJ5NhkErb96kRQkSkHLRn5jtQQf4Tqd7WAY7U+PkAwbc5nkJC+tczq/1
laXJp94kV7hqGKbRlTM7EC8IjfFeIwae7LmIqZtFulwsqxvcsF1iHVx9hLmgYxqBzvrl9Bbv2Rcg
IgKG21rJfr/4nibd4NNuZ+glmJWCDbqYL2zYJquDCVlqCbkSFslQ8ydzID/m/peQ9sucMhkosW7E
p9S+twtyAm6YWeN/atX+ME+PHD93pqOzHdPWCezHKuVkl7zgzdgjLItgFvcZEHg0UedomzapbMI/
I8YQbK5J/1yrdCTiTk6d0qmjJ5OHM8kYfEBrSUQ/l7+maj+NX6Go7MssPFE+Ua+AceoEBoRwL08d
d7PLe3hc6PGg8xgxjE2OJc7aTjovA8aDEL0CHbtkaA7Y4jbNKWad93JD7/PVjX7GljOvOIu+vnRM
dOG4oyoLXJ3hV06OozjehO/eYCNnONO3e9ClXUPRxXmQCcfE6qGnQwF6dpRDXM0CU3jSB6KalKTw
vdZwUWnZHZmSyaJfzm99dac4UDjoFq9GiETCdwyZvetELodx0LDPa5LkD8UWnhvdrstPE5R3BlbV
4hfh5BFX1neqh9pO7+/hLU95Uhh4yeyh8qemnobuJQKmpz8dHvtNDMmIL6wSDyUdeEan+oldFMBK
7GQc0VX4LSivMN8XxdesfBp/ZLVliID+csLP2+g0G0rUXuopdzC6xJzZMH4hRk71xaQOkYedEtK9
rct0bL4ScfLWs7CV9DNpwtswnZ5dtcfI/5cZ/ruAs6i4zizavn3vO+lZyzLcS2OXQMnXx/YoaDi2
PrJ8+JUZK6dxvFUkCjL2uZGmy+r/RvMdu71O3WXtavzfH1VJI4odbj91cG7+5pgCy3EICgAgBHvi
g14JXklfbFP+Iv5G7M7iQiHKIqJb95cSGwnwWsRr6T4RrzEoX2QunyPi1pGxdREV7/pC18/hT/Hd
JYtbREHtaVZ37cnT6ZGrF5apA3sRn4ifuZpAOIlZTlMHxDGGuza6p/1NEgAktYZINkGAoKsemhqV
ZbIcejryYnXFo2IcupNCh1Y2Ks7I6X4WMKjwpLJ5gDbRUWu0SZAHGigibM5lRooPFJLaXC4ZT8+w
R4dmzZdVZLJuBxGfkwHIMGGrCXifdN6MyIekyl8fpa57rgIUSsj0qq3Zr5niSe0t6R/zOk6oIPaE
F8ASp6HHp/3fheth2oy/dZZdYJK9pcE6Uc4hu3CS45RgNS9Dm0+SCBMNwAVBt9gKR7DtjUTaLhvD
jIxtHibbsIgeMRKEcZPTTOoaOXBDU0zWBXhOQ7A3R54eVnhwkLxGX5mH/VFIz2wQm8qqtkHgTiUW
pTl+9EmWfuTiWkQjwMTfKco+ahH3jh5lVb9A+uzQ0iO3gCGvPU3xPCqly5dlWJzsx6x49uCcWM1P
f4cu32HbQ/KBTDKkqIgslBx6Efoz42+G/GndyvTmk7YM43dKM3pkjq0h8RAqM6eGv29Ku6DFrfil
hqcsRiiZLd6QCg+tvGhcjD6B3Cqc2JZlUSe0m/Bc+OsDX7bWCnrf0MGOGEvdrzmSfBE8K9He1r2x
Uz9XgE3ISr4xxLrYW8JbZF0X9iuZbgsvJTmjq2yRDfW0TPG/pHpFY+6JVbuhqXPqSsHibbVcYmYi
px848bn5xP2FVTUfrLTV10wpUnMxrTMmf4meCEBhSGBehl/LmMq72nyRHNg63HD0UwQrDkiDq+dg
5N7K3pBpJcJrZyHDMSJcxDE8VVJ45kQICuZrVrSNFe717CvIb/VCm4UjnQgFWNoNfYCQhTduoYRO
cq95hVgcj2w4OPjG2q6nJ14SsgvwpxErP0kgweq7SKXFZRdDlpaFh45gQFwW6xCnW7R9WJsHrwJN
eEQVu+JaLa8Pj4b9EskHKwQQGp7lTilfdC8jRB3j73pOrars4aquYUIGQWDjK+OCGKUKXgnhjvO7
NnZNxaHDdaYasq4ap3BX7FPAmuo04f0/LU7aj1ATkaZU4JbpzUg4ZVHR4MpafQucj+sBp8Z4DWUz
VPzsxrMjIHMw4uULXTmK0sATon/EsuEE1exH/Z+y/JJsIvbI4PBODsN4O2W3IP5aL2JCjUr/RD8N
8I9hQptdAX1BRpYnLJ+JipfHWBaVjSL+HVV0+ZSBtagxwKmQkx7w3txjYXYhdgfNOVlCXiyf1IJj
cjrpLL+yRYzWlI9AbM5DUZAwBx7ypKPGidlE60l+bw8pCupUgVFPG888zN9L8DYPt6DI9pKiANmy
U+eYA0FIlk96f5sVukwmLAWY0dKu1tYCTifMcwHTsdhaESD6CszrovgmNE8j5WmIfSHbyzz2+ERo
xS93RmsxO6NraW8GXHq+AXtmFfy0xUOC7b6W7KF8mmE4hNZLtlQ/GWFljF9t+CjDnbE88+VcDL2T
oLvlURis2VtiTt7gCqfSKywdPfdeTyQvyPZhBEdfvsz1CCGh575Bu5pMHlPzC7oWgVNBMNGK5B47
yqUHXevhY5fYq/e3oDrJnANLtuy7ub6klrydTNaBlO8ZXOyEsvlCgH+TJOOtJLbXhnNzCjXtHNEk
RPdaMe8k7UJPkbdiu+vrnh72NqTXwcTocZuJn/hGGff8RIXDcPmk/j1+MHk6xjvI6fExPq44vR/7
1U+ERsBOfcNLPnzLmW7q+mkH9P6e+4IXfpU+efU/JOr6xN+cMFMuLrGXuNOBuYto85UxcLS7fQWk
8vIZlT85KR19RwdsK/x5sO+2/bn34it8BWew7WNjex4fPRIDbXudffWtPVJ9GCd2vdP2hukQpvuH
LAll3x8jjuKjsp//jBt4Q7wuaKtnSKquuMGew66831/1ktlwyG1sGfeLY9rdu2mbl8khGMm3PB8z
Dl7r63f91HHYC47godBDlW1/fh49rgApM260eb0aDxtaW979fj6fbMDbyD6nzutKLq99rI80DA6G
Sg7v+CK4WJU7j33wx/AtH4JE9274ovs5HmG+o0fbjUdsHYtzf2TX0fYFqYh2dp72vNrPxTt/10dW
ub34NKo2TgtcqPjInBCc8vbL2IePcPE+li3mezjoga/b/j3cJy6uDX8zHkSmV/jzIV7WnLe3xT59
De7pq7Yv98n2j6Zt+Iu3fzDbt/fe99lJ7P2TS+7716ONHYxzPifbp+ie8yvDYbuxn9+iC23YIWmH
cfM37Ho3uCDetxdP8p5P3NR8rElfWNUcng+o0DYpH27lsPXvISC6lb+tfPWHzCI/+Mg3+GbnmwkE
2Us8XAk2lV89w024iZ4oID4MN9wkwI6u8Tl+xJvIKx/pBtsEvm7mBQeIYI65ZSv+JkvX6S/07XZy
APpN7McevRHfdP8kDZim7i/KG5vwGQfyui9//Jvt27/MMe8aZjZ24Yy2tUM8ue1/2kN0go/Wbvst
Q1gn/MAz0MGrwQ+85PnvX+HcDocD6g8bGx+73tZMMu3oZJ5BRMYDkRgbSIeVP29v4YPYpE3/AY3T
IWHIeT91Fxo5u3NBAm31wBOzn3+iPcsatJ9F6Yg/8g/DJafYz7tsm8JG389Eadl7CDybZFv/jQ6D
5Yy7+SjshX0QMz2xo4N8BB1g7r35Hu4QLzf9W7RVN/W1vqaf+iavbMUhUG1TfVFNC9xqHjgoCveZ
m1idA7t9y+7rg0r3epTtzqlYXIMvbxdv3IkuYPk2dPZP0DV3vHx/kzh6FV0s9q+AoZvmHlD1LvZs
3ClxkShx6GJaQhfMH+NP7FEx3lqwAk/Y/zvSfE1lOwO7rMVHaFIH6duk2AVALblQ+Ot5sjBCWJEj
JaJiKjF2vFAdM3S3CPoD8yACltG2yHJIClezMtL4MHwuT1Mqn3K4umt/bGQ/+KOcZhNkUEoIN155
d7Ujtx0X+qDiIWBaN1EYfS1ixPPInuCxu8y33NDd3iIendA5f5Of6+Eov0dtaj8e6WX9bOD1NoJs
290+nE//+Ol4j4eb+I9/jxY/hWtzM2G7kKxu405wIjnIxdVjPoyH7BQ4uJXafw//HtvE5qE8bE3v
72hHkGYhphvfnPzJF0++D01XPIgHfJDGQwQX1JFOPNWAI9fhXpGzR+5laX8c2SZ977G9mc4WvxTM
YYlmAlSx6w2QHmu6s237sXUN999zvy/ZFCAhQSB8094F9JX8HQTMxj2OPchgLI5k2+9A+fCeg6m5
Pjfdbl51m87yvrwnlsMkgp/L+/Q+ecU52kqe1/+VPAA7ngS0L9J7+GmxFr+7b8w0zD/8M9NVvmtc
91w5ohbnDF1/qhaTZxsGELZJ6sf0LLx9SOR8S0w3z/H6CAqE2nzHf1fUJqsOUXVYgjN8m9D41ThR
C+MQz1gS2eUbyYEQtN+ie2Xvv78f/bzBEIsxMgOGABVayDmDZMBZ/GEvQmncFYfiI/ZTX3Vhs9iB
e+dvPHNn2A725hX7L8gsaw/orecQm+mWjCQb+RZbLRu8Ob4Z2anexdaGqujIMWKLm89vhM+/iiez
fxt73qN8RJqzWbzmmwRBtz9+07N7664KkcemjHtLztqe84nQJ1//s3A+9Ed82Rxpv34zc/fx0TOM
/GCvP34YJ+Bt27gP9u96VI1/4JW6KGpcvH3P0z36gITiv+5wsmwOemc8SfyauD454BsOo3QT2WyR
z73oep+T07ua/zl4n58Ti3/9T/LOoJs7YQ8C7jx5oetOiUUmu1pztOwf0fspriC8u8WFxLqpdn8o
oT2DzYtoNj/Zvb/3PM/qqdmUXrPBXelUuZV7KxxUc5x4g78um2z7nWy/uUrPR+Kxha3fI/G8z949
7/N1o7Z5hDiT892RnAZ+o/it23n6pV2hdvILHOGr83DHfIcL7iCZtmk0H5r3qx81j4S0c3iKsEy6
mkeEBSDoHqQwgUICSajDTePyeb/4wHD5JmfhpIe0cfz//3U+YvjfTxIm7W9YyHZ5xY2RzXENp2t3
fBB20haRuZu7jxuTFZZv5K8onj1w3Zy/TMC8P++4jriQq/zaq9zlQvvuQlvm4IAj4EaI7HZscm5w
H+3CzzgQxp/1mBm3MVuJ+BN9xRd2/kOxT7zha914qaCZ9WNOam1JYzmv5UrwgOR97rzwikhl1++4
U0Q72I2zHqXr10ILQfrUAVWxLXD7IAhv3uOPwNl/q+SmHBdP3eDoyu6/Xm512/mdn2/ELV079Pv/
XuF68GUOpv8OxJtr5vcQsdDtOARCPi12t+gZOMJbeyg/LHe7nuRccoqd9XCtTlBj/OwVnI1rb8Oy
3UW+5poObeoB7bBjHddXhJcOTdy6b4IaOrzO7fpRYRN8p/ZfrClsnOY3P5xl3uuX9Gj7StIO91t8
dJSG8ht9j5MdigOjlKOJJS9BECftrp27g3XOHSqxS+ih974hSHSNbe4R93EGRbk319XFcvM3dMfD
ibgTGx7ApXGlS+UOG5pKG6c3j+7Z1ex5r/DgI5r1xi1UJYlPFEeYXv/dO05/f60ADn+it2UDj4aF
8OfdcA/bf9QQkYfyz40voQtbgtvA1XT/sea993Ul/UF7bQtH1olFtdDb8CAO0REHOnfcNy6vQ+IV
NW67X1Fv2zqu38fYtVtYrk56+TdyJ/a8Hm9/fm633GMXxcz3N+VXww4UbfffjfO49XwPgil3xkbb
dG/Y+Gzm92YnbTSeRSS8XHdiQB0Mqna917nqjVfWbXgFAF92+N25IKm7aWM8OIIcgTtmsrIZ1B07
F63zLbhFbzgcedplXf3LBhuEP7qv++l7t6m98TbfpEcKQ3RXHwBQRR+H6q/e/nvjAWG1n4bPdo/2
DDzdbj/E8R8IQe0Rc8jzSz2luQe8qlgkAj94Kv1kT2MLa8uhadyiPfDiB7a5G+Ma8DhFR+lBLOGp
/xh/slf9o3VucLau8SViifL0XS032ucbHctHHX7Wkepqy3NM7WbeodBrANLgQ854mCm/xC3TUxX7
KnkzvMwfvXLJSzqEvd34jV+9bv8s1+SBYPCDzvAvPl5+txH98VZ6ujffl4v2aA+KlPJV2BPDGoXr
uGvn+KBW6o9ZEwYyQmPzx3sMPZ1aaEp4iU9QVooYGblAuiG9hN/3CDLlXYXJ3kpgQzkKV4RCrNvA
fC3x2bzOCedR9eiba4t7ljHYsjfuwzM3G93rG+rHltyOty7Dzwv2m0yS1j0vc1bUwzQYTnELWM0u
xS538/QVrece9sL8wFDBwbnNRe7k/F6LraLStmG92XmCDVuIHwQdOkSBsc7SU/AZn2IfLRTff+3v
0lf0KJ/hk9Sf6kO9huzcua+4Py2H0E61fRtzY2eiYcRtz11bsDt9FSCkQ0iFC23v+APjmFfBL8Se
dhLojM/sM0BASZngQSy56476Pe3yLb4m9X1mqU685+UTSpinnwLP2mlXwr/teLvjKHeuvmpfB1t3
m23oG08OSydwe8Tbdn2XjiuqB0bBqBFvjtjWSFEhU1vwII7DQ1qNR7WPIpVxRsESAbNTxGhzGyCr
ymEdA4F/T/WtAukgu/YQ1x/VeDKGkmlc8bFWtJpuuu1Qk9CofkR6csM+yW8rfWPhORQ001FIDgGx
L0bijdBcmBD/KFVzEGBHRoj80ZTaBgkaJUBr7Ql6B1dF9Hv6thLGiMpzkYH6JO2/xsDVnK6dP5l9
81hRvqzbi/JTT/Y4bCMWONXjKa3f5fiWFjhxMHqi1D+VgeSONO7jMyORtMMghehtLQYbJ4oroOaE
Q0A2RpWA5kF60jO4PxEeB6vvviPiHOXMzbItK08XUTNghPsejGz3OXpajNwU3jesSlnrNkZeU3V3
mxJgSsu+FEC3Nt5D4yEjZ/Uz+lrKTyxx7ECqwRuB9mGBTWc1Oi584Vl+BcTbjS68JZHMabFedsyz
0auidf9SS2274tO8/57RPDBZJaTA+ODp+VfzPlnVm8b7t2r9mJr7urypo8RBBjBWQxtXQc962LKy
Un0IkXoY0LgtteX2inxR4pcpwyD/qXD3k9fhikgZKa2A9tQ9cxk3uTC56czvAmb2HVTYJdml40uV
b4PBNCq7xdoXkKQm/oO1tVlnvfP426c989gv2URWUJ+s+KTFk51Wz2VSdjppLXIkXEsZO5kvZqfR
ysKCyzVkuV9LCTKoL8MEiN22oklsA15ZQuIKnf5e4pxXIeGPIcxlkE1bVExzkm15/UqNqqoTjzO+
pBOKN/Wz5ObHDGWznoCLFSrlSjKEWudcudHh34srDKeIdU1C6DTWtXPGDHN4YDj+8YpOg5cBDs/J
Z3caK6ZT/lj/6vitjtukhcWwoHoANKmfJc1Z2ZC4FFC1Lsu91VICrjgepGsgTxBn032DRzuu4Oqz
kAhDAt7siv7StIBUBN+h9fS5XVw2bnWkfYFGzkMKRWfY9ZHfFwypCdCxVBH4TfUFmj9jXYZSvC1a
+FzYQGl95ZWkMUyL4EL+ciZrJKIvP+Cqv4V3/t7iyEjmw25XSU+BpG3UWAnKYhGLMEUwKPXCUHSV
CiC9fxUyMhbrhYbC7nGQKeOvIr9hvwOJFfpALXx0pFesq7M3r+pQnscIySaoeJdlXq1MvxIm/4tB
Bgvlq/w1TMZbH4tbLCbsVn5v2o4IM/rNbMa9vcGGpwY8ni55MqMRu7nJgJBqhRz1zyp/HwzxmiU7
GYOBKN6tmDJuFYD2/2PpPJbbuJYw/ERTNTlsiZwIgiAYsJmSSHByzvP092v5bmzZlmgSGJzT/cd9
g/GlyW7RQDRpeIcvBFVUxEytZgTLa28ud0gCF66U3rtLRiIh3H8iSBAQ5AAEMa8fY462N5qvQnCZ
iHotFw1Yikf2xAPhpcEKNvYf3FuNnHOGioA73xj1rPwTIg2mQvMFG4/Lve7qya5Ba4wkNa5mFtdJ
38p2PlV8QCcipbrMWYSkuwsZhfigoeYB8qudidBjDLJQNSBGknpdgYHlHLVDAkHt1yC7T0G65LsV
jhfZjRcV9M6VC5MFLaqlKY5wJ24w9By+AxRN83xLuMPoqOdM+YoiYx8b8FWDA5yTcRmj8iWsazc0
RPC06nteX+CD1eq9Dq4KtdCgmnaDEH3vdJcsu8yEwjB6GAxy0vDN31tkXjHwQ/CHD61wvlQeQO8d
momQ33zfR3AzTXBUNUq990pNELY9YVFt40UzKivdfBTdh3Yrew1SbaxXQXd1RgKkUIjUeD84U0r7
ZuMN9g3sE+wO4CaIZ55Up30ZbTyMWrDi50PnNfBz2EsFwYBn7V2e1ISyzSrXnrzePPvEWOi2+xsO
sG5V+uRAhkQ611jKRFGH480nmxQpjD7NG+dFq8nBN52FSvK8MrzJXVA0M88r4zoAYxQiVsYflfTh
wiIuYYSudji/4kJZZakPcnyP1LtTheTI+LgYOKq8eDF0zRuIvQXeiFCJgJyTZnzNybziCNJsqBGI
uYr+QKIUEljyWEUz3vL4Vs06hgICMvDtM4yUFpXs9PF+coxln/ykwYdKVIOHosvUCBnSx2MrkSQe
nGLza9YTx9AFXok0z2UGBMAHI1eNVYN122g4dkY+FcnBdRwsuxeuhykks0X99qPiFHEdGihAR9Kn
dSyMQzJthe3IaoLMCXLMHUQwyACSBI0sRXYftBKe645Hpk/GlZakK1HBth2NJgGKJHfTasmFW567
u1r0UfiZxtgpo3d51GfqkMKZiYvi73De6vHdhIuyYc1b8x44N0is/5jLGwa3RUqjz2zw0OHsi/Yz
rMpsUJ/D0S0s16gnyOGxBJHlZkfuup4uwslWYCBTkeBdDRcyjfjtLQ/oGfhTho+he1fM52DJe8F7
FKDv6E49v28XDbshXqU5Ry5C9J82zBcjwZR9+EuUQAX+rNHOAHypkZvxlTZ3+7ksm2NlRCdVTbce
Kv2FMZ7IQGwKEgG4cv2RjYDQwfjWNsRTdKcqKv9J6ORgHYgPR8AnopHeZ05KbnL1GG1LYjREMqLb
TvkiEIXJRPQvSFnUMl1NpEcoOa0k0avGU0V9Gx9ZX9Q7YQLHK3qZjWIcNcYaA46VzCneI8rq0Bl0
d561RUn58ZTjyp7b36Z9H6lPwWf49E86MsfnWrslTF1JwHSE0hKdgm6mGyhYDImEB1MfnvHuE0bo
oumLLOATFG4psrMmQSvSDId/H/l8L8eY/Dy6xmhkf9dQUgmklV+DcqbQ69zyAlWiGHmOJt7SvnzO
HHjG9pIjokLJPQKhO98y40XxKWIMVdVFPYCDoxlQSRNFReSD+fgEos+MxK22kclD6zZjSw+CLX5p
/ihP9UhAZaG2j8iiPNtqznjX0/Y6XgLswkFKHLJdvGem9UW7wSbXbrCBPGYdNTaafiug+BlfXO0h
z61S//XJmkME4vBQuwx+GtU/PkdXSDiT/toiR6lwmHnPMWB5jckBfWrN6s+0MiToJJjGQhXNafub
TzPeWHvd8yCM4d/AYTj3rzm5W7nB8kJ1RKQ1z8XMIVftixHpPjxnxYCq8uyPerbRnOgTSUIXl0tD
/9Ynb9Uzy2XooDLEbDPzamtyOjUg4VgBFetMuPvRnnBdRMS+xP3Nqigm0cNdy7mTcngrZgsLwdUb
2folIszEfjQTTBz3R90z5ljeMR2Dz2mA+YD5ms2lzZ+0JyxpLpSh1R/bLt1hv1Yc5cWu5xvzc0MU
nM6h0pP+oscv9qiLqZMYLhSPJ3mIiuEizZ8JHVX/lCjekghC2ob+00kyPqTKS6WHCxvlRYXNdrKf
YwcRBq7iYR5WJQd0R8Qj0Q0cH9xRBwdNXDAgIeKoLk2U4fcysCgdu/Awdx36RFymZbdB/M6OYDrM
eJzf9FY206Vst14nhVH4A4JTrwMLROO+wKoQqoyPE9GVKOBNy8HBi4n71bFzhAXkrcTqRpQkczx/
Q1dW9ricEEq4KQBAIJLYYas3fcL4j8y0BAtrUwSZl66GBPTC/moPCuLDZCMDKiM9tQhXkaMFKaek
fBEi+nqFnLVryNHgsRm1fr6RVUjECxE5SqPNkorSYQo30LNVR6FSAhI/0YmLJB/rlB+D5O3ikI6d
vWq/dANDLtNuquRL09350XMSy7/JdQ4lEzzkQBPu05SIi5AATLd5GAhAAnyStMswwiPHUsxTNukv
5L+oQP4Bn4Sy2siW1hDVWBjJqgw385x/5E6JMvYsLx7Hd9kTKcoBi2BAdIMd5+2soU2D5minr6he
DXy+c6o0euVNHVi9cDEOd2MmREY/hPOD0CAMXScOMre8iawZl8YywPBu1ApiZM5bhiDSQFf8ptr5
zsYBIYSyZLs5eU0CYcbjaGQAOBV3XMN4ytWL7jW2H21s02+ZbZiUiC2mE282drQVfym+fjJ0ZMqJ
heQ4p24Dv1M1gRw2SUNymGacYw98JOwcgpC2vVK+1LA1IiEMXZ5CP/mWlBHGthf6exBV65ghbnOD
riGirIcBcrx0ukKNhomN9ksUc2AqTyEXb0JCFcUqFTsICpawU2m0fuh4wCc65EflMiR7D817Sy5N
HpIXRdttic027NfDZC/NrHvtZpCwLr/ivUODjOwcfXtMQXOJU46L42Cp86tOqLgKy6Dk5Taqf1Sn
W8phbqvmoSV8Jg3u8azezP7eElaKx3zt5jbbFIywMa3rqmGn59fs3mrKTueZn5qFZ8yz1ny8vJRn
7VRMG4IrHYzv/UA1S91t5gzGZZjnU6Vn+6bmopkvjQeaKiYsShN9ok3S3HrCBrt222Ncg110l4rT
GdUCbQ12rRFIcpssiF1QZjW9YR6jSmFZNNuY9ycwH3otH/oaJWtEBBrXWUeq9010V7NWXxGdOQ5F
He1lnIy1HuIqi4heydL0aHWQAJZxsNGP2J2wUFW+ibWE0SGEtm1e/q0c/WbgMSL5xSzOjVix4O2a
FsQhVDesV164MyMaMlKdAlxAe/0Sp/coIVEUQRmyjZlR1iupLECIwy95rpiDemxTxtqk+trgEG4y
9U9Xhm+e/uLi9KyqR5BOO9nO546Jr6GiIdH1W9S2R8tEfutvYi9CkOgQQ3vRkAb0NAbaUvGgE3fy
l0dnAqaYIayHtY1N1yao6Fd2EhECdgVlPdlmcjG9vRXeZ0rPMZPNkjAfkqs4SC1GBjQ1hfZU+DI0
cSUMLxQuTGBzJipR7Eu8d+kw86EHvKSKwHKTVXCat2WL+QAvVZOEeMic8NykeMUoIJDlSHS4hh8s
7Dx+cfxVReZKbc1PcrH2UbbT8vbZDpHq9fbZC7PfNm1X8qaLbUPLOeE4JKmT8dx04VCWVmAwLDYy
crpptsV1EFuS3ghDbPvA7Wm19Wb/r9zjHbr5oLpVo4YyKXY21vAj9XNhsaMtYpPTw0LvOyFJ5lkx
sl2jq1tTZnZsE1HwkUX/qYZakvlQFJI2sTLmfOnUI6nsS8fOdnNKdCt/F8mS0pF0Lr1CaKJZqmck
PL1BIgWCCjLcOb6x3kL8auRvjQPDlPmI0o28APLaiEA7z2isHoq1W5LcBtVbBfkldChwQmpsa5R7
Ud1M4Cx4AqMx0zYkvIxeRjccXSfZcU+8kPThd8cOVTFZbcRkfbia+sZ5z/mIQn/e5liEXdc4JVw2
GqRyTeAJL7HOKA0UHXIHNPVGBmqTXUjqJqrsNvcnGXDBfEb94WgEtiG08gEXZmmkAKcf9roLma3c
a1b1PNjLgh8xqXKzZCzOQ0/yEHO5QapegN8zxp0Y1n+0vts5TBkeDp85wmZPtjzLF3bL5c8MbkMl
h2J4/Ji8vEVLpbFNfBOzZ8aT7vzlfRBJHg65fREwBFWcJ8G7fCjlUmT8rslbmF1uyjb/EHmVpnXU
Lb/m7oRLhAemRoqH2JIPFhnrfF1PNc+djSassJYKe6KGcQgn4MJEp2Arr7Ot7ybe7E7atv0MGYYV
sxMz8VU8cZxLER+wijdvBierc0rnGAdvfvInghEYrmU0v1vUlegDFwD5IcycoOaXMDglOn+OTEY9
O9bAtMF9NOVqjddx/85IMxh0qKoFGvgjsnQRfyZIvWoNSX5j06hNKUB0ks0HX7g5PwuKqY236M2m
u3BM+2WLzVVGFFm8+QIoCMfgNwhugoypnN+CPornzKT1pajOcbz3sO0DNvAGupgqVI9w7bUAQ+ke
hFU23NA/KuRSzJ71CSCjTByYOu+GEw0nCyFnNLwMXXFFpyBvF9KziXOCf0rhwWXYUTmuMh4/2XXb
PD2MAc1KHwJIqPkFPgOSQkcPkbK5xmWyAnMUhaaVmK9Do20Z2eyR67LHcIvvgYYixO398GJVq7rm
DT/1TH5Rh1uCZ1H5h86idhyVU0z6fT9OC8Wpnp1p3FKKROIAmgpi3TTrkfp3PQuh/s2PbAQsDcIz
UNarrItztpc1UwypNDo/yXdqWV96B4KsPoPw9owXHJukwT4EAtQ5Br2chBuzl9LE+ZQlv5bKkt4h
lWnrA8b1pbwkjKinpGDwyim44qYN4upZp++UqAugEYk2qajeNpXilrXHUh+XtShGwmxPIyRjnrI0
pic+rEZ/99RhZWMfz/VzwGJuk6A7yzlkBJgQkXk5S135yke2JgGlXDo1tYtHaCzPAwslC+LT0DCs
28t/33p7L/2YNzo5CHjHihRBHuVcKXIIJxY+0vmoN8BdCjcsiha08iegpdagcyUMz1q/MXmX6WvA
FXmagt8WfV8dkxUfE9uEm0NsAvP4GFh6ayqe+U0OTSq9+lNewwl8mJ/AJzdervU4J4dWXTTuX+ZQ
OSFlPxD8IMW/MdWwTD4dEka2Udu79dfEMM0LutK6bkPBJoftY0BfKKCE7OKR0e2Huj+Ojr78Z2w2
9RPjQ82O6/FbElxElltA26AKr6mDNNEiya9TLfgwsBqX4NIeCEmUm+vZVIme6okuiQ6ywfOQ5owg
Ix3hLdi2O184NFsuko5tfsaCXAM5ytTgzadiZ8eUTsTAeelKYTYe6w8cFOJaUhsKPfaCt4q7yIV1
UfXPAdCvP7rmJWZnttCR2TuYjzZaterVSs6JgyvBRcJlApQ4z3pz86tfPcE2TrBFvo8YXeUPSlcg
fHoNUc6/6TnFHd8h8HLPZT+2KB+CXwy//+5jq/kdcvU964rPCE+hnQx/G5LDZpYEOWZdWeDU5pts
N4FFQ2ZY8QV7OKXZMIYRere4KAHypAL8iNfAQtefD+mLrrmrTK2WaFxuopf23G6ddb9eEEAu8IAm
6q6cVDIz3Rs8D3jwprZANtESMxi0wUdFCL9GQVFt9QeB7AswvcHn+Gzj9pVG2O1MyxO0/1Cfwrrj
oiCD3kZby1Uv5U/F3lTv88j2sIh4OFMNLckISTUjuEGfqrks5+pCZqC46ZY6pjPB3jzu/aykDiSR
jfQtJPGvMtWfAklzP+U7vdPIuGBsmgm6Hh9AvWNLhSE8E+YJzpTWvcmiQnn8WhatSE+3cjsGnBHE
mxBu2QWImIOtrmKqqSB4NL6lcm+AHMQ91wMgJIgqsWmEShoY/BlS+bxAp2A6AC2dmStwC20rGx8G
v47hBpSGCHo+qtzHcoHbhIB0JfGE1QsH1FCmpymOtvINjHzMBV6TC0dOXBBfyLWSiBeHAGG3PBAt
DcKEuc2PGR4JLM6QhSdMsN4RrToBp484golzDjZFaUOfkvDJLVwan274p7KOKjoWmB3VxOEQNy99
BOmOJZmkkH3uWu9al78NdH10MOqxj3l/iNYBc/oJy9gKAqZhPNYUW+YKkbH78GwqGuIm4l0HPeZx
n3jvHeZ1mxuxNyKCozcW7FJfRZDK3lKEMHL1+f8d2DIyOXysdMoWZdLvDdB4x3oSDCopEiIHSxqI
eT1M6FIV1/WbykVteYX61JY8CXmcoXFC8+eRuumC+zTEHDTGMmiEQmU/cYlGoui0p8Vjtott7OUr
xCHz32T+LhGygRj6Sb40OvS/JdmAKM1oxuwAcm06PqPK5Zsp/93o8t8CfVmQ6d4400uU0YoJODf4
G793d5atws5tLWKIVYbtHGIX9rBu7BPGK5x/XbeP7bWMLiMaRH44RTWOKJ8J4BkxVDBxpazdBn4T
qzTQVhQ4DMkHMTuSB/mfhCUmwd+w0K8R4QYUmSNX5PCfsXHZVNAX1DL1aAMd+i39ZFpnObcAL5He
+ew74FgjUS4uDQtlAxJPyD1uRSWrbqaL1wpHMk7b9iNQ0G/lWx/fO9YVPBbRecK6NOru25iWXxq3
xUSNAfrgjjhVx6Ltl00rPgvm2etwAz6Lqa5SefgAN5L5L1VhIq3s5PnFqmuTLef4mEwLNUAJ2JxG
oLs6mCiels9ODEqXHfGQPMk3EFmIkcabmR7LjPv31kXrbMo/g9G/6IiPMlTavnZSq2I7K7Cy4yE0
x+985DOdPFzfIOcBJ35KVbZmHuUFtMrLhN2xkXMXMFhP2X88F2JfNlNE8YRHgqziWIGG9q4DNsmp
B7AliKPq65/U+poUpKYVHaJbfrap/XTnZ1mcKkpJxCikGhjAEM9r+rVG9Jyn32HR8YRiguPmHHQm
HIPTgkElQib5LR5kJiQ+Gjo9j1BlWYGGjSnRsH4xSczEKff1yQJzGzt8pfaPp0N62PRK8k1x2YMG
29FL2KAEuNeMhb5+N1lXdAqkR6SGnJZBF18VLq9Z/4Y8pn3aW7F/fFET8srmVoFt+CqE0Fktxn3i
R3+ygkW9LsclnwKh4OH3sGhMC5mrIp8Qoa+KTxNIuazfpv6iwzd07XDAl7b02dU8rg5cj+KslaVW
rIkyaEC4aDOxfrTk5NQDUF9CQ9qQUQxR3PkhYPGXmc/FSAYuEnFvjM/y9fPSIamuhwrBqh0zvNbl
tZ8A6jhSCLaRa9oONp37U00cjuimOGxHitkYklUJ+K43rX4i4wsZOs/YEL5bSFxt8kAbI95KiVGn
UajbnzzKYkDqYocQlJLz2vQI5kRsHO4LiwS5+VHhxXXDDxihYTrVpcvecYdw0/yZ9pY/GTCawAaC
oMSIyMsMqpB3qPICMgg3ci6C6izEEn4fW6TURJK3ZOFxyWLcrTgre+VrtO/iLyz2zUCZUf/PXzMD
VbvlmrLIjdhGufpDbgK9Oef+QRhKsSwLnj/lIzTZv/dKXDhQ5QHiwBCY3e32M4+lvJg1cvxwr/Zn
alKkWgi5zkjUG2gUJIsJyTZzYGfeIUD2QsLJU20DoCcPD5FEiOuYzYJA+u5sV/dJuzb1Z002Z+jQ
jkMYV86TZlWYSxn+VQM+scf7wpXgt9VSMRGyBHcv/E2oQuNl0aIzYJviU1x/5VbOy33RnNUXxdjU
ybUnhBGMoHouOKFkeEsKFSrzueW9HMhKUwCIbzw0uObhm2DOovjbND5S88yXbaJvRWM2ubTdo6EN
Qm/PETxg07lPXuaBuDzy+ZsXwUsvnfkBq5CnFyX99LuTMx7pR2tG6ZF8zQl9UtL0FALFpLV+KJWI
BpvqZ+yzhZX+1Wwe9eGoSsn2TL1V+1Qy6HpwtErPpAXWI+4lL2yp7ck2LIDQKs/zVHwoxLmITiD1
qWqd42cVzw7RItm6GhDf5v13SsxGVuNuw3pvN+syDs8lITtm9LAaZiLqQeqoPDht+kdRT+qaJz0p
SaEm5Et1s4MfD6QOzzvTGvf5eMs8uDtK7U1Uxwgs8lNcOStPCdc8HobzmTvRUiZ8i6S5qHjVOI8V
a6fMv4391o0m4ObNH0+mUS67WruYlOEk3BcFND8h6Co8yEgeUgSr7IA3CJGeUdKSqSg8pP4qm6gK
EDohpJwhxGjvHiwaHdi8tbzYy+e/Y7Y2iMHrpxmuDyjIdA9jDYRqm7QF1k/ed2pUhyJiyPOtL4Ps
oClAQk27yFNOVeFb7rdkzvrNT4a116i9g29NXKMTCpuc4X0NdoSGJbYRyTo827DPhbIvOHBmRJqR
tQKI1GeyYnxlUWkYJ5jwMEPZTQfzOtId5Qmuof6ClhEH0K8rC2pOzTAjs9iqLiAGBE86gzBjJBR7
akw0BqlsO9MGg2Pqjq8pCa1IftFxpTZLGVhiHrypR+FxZEo30voVwdBUbAejPiQrGdWT8jLgQI6m
D2cYjnXkr1xtIHwsumh7Lco2Y0aDa5OdtRDpNPsfxMEmbs2LOMWFXxiDS1RVOFss5XliLDVKbYPi
hqIaG3Q49oMLNywIhBfbnNTSIs3tAyEjZKDP1+pTAy56NUtES35JENmxDjbpxLtlUmZ7JavSXZWA
xZ5lkhDJGY+Uw+TZlH1ARugUUIH1IGWylMHAdceTUoExK/SZU/4xh+YfhseMvjDD3tlktgXBQcRA
tGIJjwzPOkBtF7q2VIlHcLgRSweRnU+LS77MPWRx4Zcz4o1x2OiRx2TzlHA3gT9G2rnA0zxSJTgw
mQzWyeEOqoeHxjsprJwBV6djaCTenHwDH3W+w+lF6foyCB/piM3NeQheztDrjhuxFKu0ntX6Vzbg
EqCxfAQAqojlJ7IrUE5qjDfB+4wrUl4JyMVgLeiiHLSdsSwsC37DeylJi+n4ufzg2QfjCykVS7gg
bBtrOmNeZI2bOK/+pNOXDXMOLMDUSc178ugM47PS7A/SjHRCfTux/Q/uxkJJI+yVPeCVE7djtg9h
foWVTpgwzQH2p3iXN8dJ5reKmTeqdmH+UY/YuAXs4ULxjJRiFqQrfKsz9DMVKDvGxHa2t3U+rloc
69yM8kSRbKFkPVl5ycoc553ONKTO7tboX1G1IYIJoU0QrKjg3Z2BuruM944Xbvvc2AS+tknkggPR
RLhGZxdG4bZ2dn6nMzlmrGDlTPZS3b+00XAF/V9V2NEp70T0n/07Nav2UFsfnq/vVJQupGYSEEKk
nP7d86KSkoCIRUdB1NrWemBXnxhSJNoFhZ584N3ZXGtoOWqo9ktFomhjUPOIVK0lDkNkXJhiHCKM
I+dWt4SnxUn7UhbTrdE4aMI7X1wWFZHKZVN9dIrnqqfQY50RZyO3khGcDAYtQfj8QcfqXa9z4NKF
2+QfZlLsXYOe70MxjSeWPtHWmfmpnl1qd9z20K8smiH/mZ+pdwCOESicV3JeBdhAlBeXraOSRU94
bdILG3opOAcrRX+y7ZU+uEtbeeTg2c2cn5LIPc16ttvknvcDRLJiyRgZ/+1ha/pEhpKOchL9ADcU
0zfgtBNTesqM6D0m8JeM01x4GSLNsgHmJ/lsPXI8gKeN8Mso52UCHkwY5pNBtzbwx39jCtc2v9B+
hWiclTfKkmrkYKN76XuURRuu2A7SvRF8irEDQMQi2yXMP/uxhPE116rusFGOO1PjY1ftE+LqxNLt
RC3RdYwSJLE5FS3LA73CXvdIEpaqwFvl432CpnEcfALVc/AzK91jpj4w41F2sPNEwKpzMaEmVL8G
89s38ktJBLlBYrJXRVvBqDKK4VojXU4hDmEUgJFnsXnZ7Xuc+eCLsXdNu79UQa8izMAhuQwuAQlj
gXJ4pnKrRNceAW7x+uVc5kNmH1KoP3ASf1gX5Av6R4+ExKLyX9QxP9nbptmQ8cJf+e+qQUh77bni
6gewRADrFj9Ty6cXG1FTF3QJ8bdNE7/hJ5I+KLYQ/rmOSGy+EdJcMV4r3G+jAqRdci9BMa7yUqKL
PJ7FcSzXPNXtoL3YwcEq9d/JiQ9ta350PwX3Nj8o1UwuA0d7GjFOgfer/W/FCDDhVyJXfhGpuPQw
wVNrQ4MwvK1DhdXkpQDLTv7WqsnKAA2daQlqXOtNFm6NV7Ki7FlBV9eoD5MNMA/Iqi/sB9RtzWaY
kw1C8TciGNKhQXNTfPCGhKyVN8fmDX9HaxYrD8QIMbI2L2agGyPyYaDXCkSwWPqj/Ldq5yfFxKjT
VaQVBmu7Wkt4vDfntI2N6wSlQmszIAUuOq55ZSusAuwhQ+OcCjbcjLvJ8BbyeqLzRe7mkO6Yp082
YtXIe7OBeTln5aWHaJ1Dl2Aqbkg8XQw3fFMKKpyh9NCHfvNjCCGDEEgUJc1edCRZtQ/8L9O6d8go
BPZxzT90wagRKDm/NyVO1+/XXjmiZmNM4ObnhyXmegPTSgrDQOgEm6F950Dl/B+njXxpzlFwHnys
6UqgMeieOixWHgWPivLrz2vANCDaPxSlr4CDYnq6kyviX1pmhxkDniesOi2p1mlGV8d3y0+DIO9J
vnRNTTH/OxO9QmnRSJ2f4BzspHtRi3g1x+/k6P3bpeh76+68KH61nyYcH5zm0PZPTI/uNzGgawPJ
mgMyjq5yqXrZJiwQripbo1wj6n6yVPY6FF/2Tv7fCdFC/P4FBIa8JiTHgpd4cLJuBkGJl0kp82Jb
RgJmqdZV12173VQZTtomsK9UqHab1vnM/JYWMhh/B5xfoQHKSnY9zxzpGMyOtHHtDeDzKhVwT+d+
H5UYS3WGL6rOtr5n3EvyZn2eI5NwIRtIxzYxHrjN2muPQ+2SF0Y+NDSxiL/7FVp1nzSu9jZRA8HM
1Lv/JPALZyCuUHXXbGszQ3NsOXdvZqxDSDjrWANwjdbEBjqF8jyH05kzaufKrmSVP4idMdPDjwQT
QFZIVG3YVf/CTVTVWCpuf519NgELeXFIRknS7NQw+XwucCamMmwB5FJNYREqZKnLiPcT4EDEtKX7
4EbQjZCCi/7QRYCkVvkRw55R8ruc9/Vcr+mLXNjuuPT4nvTJPcZu+3duaomSf8oGRhdAfJprSOYj
aJ145aF4Ymz8/yVFXhUlxfuRHi+zhwlMmHkhJExiEfIPA98Bqj2+tR8/fqmD59lCHErrLCJEDrxt
Pr1W+iOAh4/sV20YqJ5aVy3wj/cnC7GJHeQ1J1DBRnDPi587dGNv2T0Iu+Mt7J/pS96airnpS+cd
jIiV1ILLxD5nYLrQECL8YerCGKq95Pln87DNK9KYCOYRvHMm+rA+qzBJJT1xiEgWpaKjcH8aSn7M
kYzl6h5Y2Oo4QlTV2rhDeua2tHlWiUfS3LtCsAbk2br3CmBP9TsM0XeDL8U1JXe+saz15waFt3VG
x+la9XM+0qZNmP02GcG5dG9VoJVO4OpBQf5p98JtVb9YLQFy7tadTz2PINpzs1oUxEtZG4idBs6A
AMBF3rW4jUHoebJaVBgZqUs+22XPjtyqD8Q30W0EN+OGzZq7LHA5BBcgNwTfwiRYJtahgHX0TQt0
43OUY9Mnpu0kFI9qaE/qVIKL4Ttp2pWZwChQ15Shk+sJKAn+qAaB/+vgNWFUZOWGvkNIInrU3IaF
CfZmepeHAwG9OQOvZhsfM9RXap4Qvmp4cgrjTaNcJkPBVSPCIXyXoC1a0kiUS+9tmu3aoVgJUeAw
O0lMTgETH7fxsQ3K00B9QeyG1Ahay6hKUd0GmMpDfVj2nsNOxIEN5yPi+SzTt1dHw+sc6jQvVi9u
YC0zlP90DhoTJXY6+Tx4brz21/MvDe1rbDxw0W7dZkiHbV7zZu9645WatD9JjoixthU+WIm+QrL5
WuXFTmcYqj2wx15HtniSNdxmxDXoEIq1cj0UHWahvbBzUXKx+a9S9lDF+tY3m2tjTDuR2Ht5wk5n
vri6bKOJwdUXbRXX/IzYQmBvDlR6fsm4yYMr8uRC85ZVTlFZnpJPY/q7aVBf3c4AcC8/VEDy0fH7
hWa+xcE67ZybjnqEs6Gbr33KJ7rM5v1owWPCfTM9nUUa3CQke4YrWx12KNyIUxGQHOMORFaOtHfq
gQ54e4jUTdp1UpnrzoxfmmRs8c0TGjX4p8IWN7Oh/yhh9hrU4NQD42PIUiIXdoYkPsVnNLFtkNAU
7vL6dy5poJgUw2XPL2+MroDwfHom8O8Zi1EVq3tvSLZlhpGYzSkmjmB+TWjdK0LSQ1FUBdGADoIX
1R1pjq2ujU54Bx+xGZFkbU7V1nBCGvmqldmcKBIaaalCuElRmWPQDBMryYGDrLSMijUGAthC4+y/
exW4a4R9P0rdz56+eGPOjj2LX1xO5wJwewEjHsbuknvDIGc2TzFLUjiqYuqYQTRlkiB6dG0SXlbo
A7JlgB3EvXmhvHZgoxkjkcPiErYYMtmOYRwNTTvqp1yUEh7x1O0vLzaTfr92C7iqgkjVkQZ5I30v
tWmPNqHO56NtUqTECxtDYRWDCMmZCtzYIcUm2IYFZsIDjm83CQEvH15z71NHDghYB4LcmIUaDg1m
hWpiuY910jX3MZqDuI6vqhu/Ye/NnXVaR6hZBRFH1wBJXMYu4dTzSUtDrC/zrm09RBTk+4nUgQ4q
Rc9W2OF9uss9nQCwpnyRMBs2cGa5rj0leHrt1wFdWhY3H7NR7t0Qo3lgNZu0n0mIJCTsGBjCbxkb
TwKdaPBI3ODq27e4hxkJ3k1uZjUJnSeYlvOAEOt3nO61g16Hi+Ujw/4faQXi75kGrKZ71hX6ggAU
7JTCSZLsySYguClQi8/AO8fT2WrzZN1qe5/SEcN5q7rxxw4oQaB9LmMYGzF8tZW/Nb13y113E9pm
H0MHg5KPRDQYNAJCNzW9BgbptAnjYDBiSTZS8IE5Ghe25R4UzP1E1eRQhyLznrKY/Q/VXP472AQ0
TqKve856DaYYQovnXDT1HtwPUZTbhCKdvj0mlnZkzJ/BoRQXjB86DvqIAZVhv4Ym4Ynx+KxJ2nGU
UT8dBE+NmyITyysTeyfdLUUIlilq3PLqewzBY43OE1NIyqzR6uhyCbrFWMC/7dlN60djOYzAx6oL
ngMOUxdBY+cdNfPmqBxwMFoOe7ilgxDTY3GqVRfVfbMn500IbqLPwESoIWMBNPWBP128MllQYrAq
6B8zeV8GGItaUt4/4n7+O8Tk73Sk9gBQxpw4rl//LVuf6hjv0QzZz+C3ZDcfBT8guG/bcbR3XvNH
05qvTrO/jZI0SS3PAHLRR+nE5bfJvAyOto0IanY3NaZNnZp3Hp2RDbF+y7tQhMWCuzMoL8LuAmIs
DkZmHpKOFpI8nE0a1QTZQeR/5BW2+fDeR9aN227yr0hSEUbzammnpHSOHZkU4OOe372b4KS591aE
0Tmr5/9kEqW67R1jX9XWHqHhUuEbBRh60xzjFVdT0m7yUN+ww+kzNlEbJJH4Qtda1S8kkXZ81P2E
dobCWSVNswAtIOCyxenjm6dyKld699ttWcFn+F6tmd69YqbOPV3JZ7Y2s73JepzCKRu0LNslB7DI
F7Bz9hIAaZ9tMzq0mIDt8cKVQbQ1FiiMWKG39wrzeS1UDcJlGpL5xKmEDtYMyGa49RV3R2rx3xwE
UiR29g1sPUZWQQMQmXXYIf5H0nktt41lUfSLUIUcXkWAIMEgkRIpUS8oyxaRc8bXz7o9DzPdZbtN
CrjhnH12oOLAS33fgoAutuMqxS6x6IoG67Wn014ZexSg3ai4zKkkU4aqg6FM2gfRwvtXAmHEUnGS
jXRLxGW+rTdzsN4medqYc/Gvh5/Q97euONXOySJaeOz2CzE7scwQxNrgPO3VEhGU7MwoOzF1FZz4
GtZX24yntVVld3aI9cAIZi0fC6P5UPtFKNguN4nBSf2aoVtICxiyqKgseHsIszTjHyLohYG7nJH1
QvhPlCI9G4H9R80SCWwHA7KDZajE8hh/8Ua8COET8r012fJvRCwj8ITdpJPEZqyNH3V7LNTIaLP/
ptaF10+BXbQXjlzIWhPRd91nT+UzZeMR82PaLyer4DKoblJOb3Z4b3Fow3ltohMOm48yqS+y2Rxk
Wzs4E8dyVOrfJP7trQyqfdh7rRrmG7OIH2aZ7FU5IXhwpLoT9zYiMRAkGCDqBFMgM3jdygyOYTH+
g3ZaYjMgfwFtI7v9mQMZ65SS8U1qEAVj0OYYL6+WzJviYYRYh2d7Zt9MIu2+fNMaCyukRb5p0DbK
FWcBQJiIv9QKSQIiYK0L4RVPM3CGFshTNsBOzf6oGbcKCXQMQq0eybBnFgRFrSdp+s5Zj5J1meUb
DQ3ufuizOH4oTNV0EYcLgUl0ou2v1EG8N+gCaKVQIizKGDHlh+4P1WVgDB3P5pEuuVB9TfRNZo6u
nGzXFeL6+GdM8yuzak9D1sXU5QU7QC/tluMK8XhkqgPiy8QLCQPnebG8TlzwhgZlgfk1UAeQYshR
LrB5vaxAwDzG/gSwYrsEBkBzrcR4yySvo/ZeUNUSoStT0GpVECKOkUiEhY2kV8lx6LE/QHGkx+pP
Z/TP2SwCKyNC0rDTkQpjQ4ozpP5uFSxU8yQzbsyw5siNbcod3GgqvrdNfyR+6mQ8c1TQik2jMRMb
7Nxqho85QtTwvxPwe2WDkhfrdkZ0TPMUsfVXF6YfZso4EupcWH7zM74VNIl9zfUOiTi0LzWuRsuK
yVNO551kYmizyQk6AB/Crgcpg4Eiaszf9VnDJR37b0FJXnYr1JVspogzuBwhjgQZQ8+mdr7X7rdC
RywbpwnKnsFZZ0qmL0bbSt7uTaYoI0qWsaqO8iYz50fX/8Ff000Hx5XV9H3tcc/HhbqFxzUgTKlT
jF4xlz/LMl6qFXZCDvZWeF5l0XsmuKmgDl2zCPZULcFLBwyYebnPCCFMRQRdCj0tCoBSZFit6vpe
mXeFBdwpzDomC5gG+6hcJUstmd850AtMrUU5ZkDPAicRusQJprAg6LT5dcq/kmRrL7gmlrWnyeYZ
zGBBnYp3LuxtAz5tW7Lxjd8MTZG4qeEkbOokdCHLCpAn0qLdkJceyUwMuu2bYY9H1Isv6EZfM/7a
acbA1+B+C5GrQAVJW7iDC6kUp5VxVtrp7tRcjPUWxf/BPFyWLyt8qKL8jgg45wMEs94w7nLCVOdb
AE8K9H5ePICtSKKYYeBE3J/jQjwSo77pFJb3COaTWBR1QXIPXjpVsYdzDAeqQS4uYwctuJ+Ao1gF
tIOGwRWzQTCfygDGghwyKbRQCBVZP3slxVGkrYKFmnDAaCAn7rJCQlnTEdbTzsHucJzOC4SGndWU
YIUzLJRTETLLsHqX1tXBzw/Gqa0ek+aYxpg4YWjJrO1HSDPHeyj/xuV3Sj+oMS0ppc0w2XiHRnUw
aYQ/CRf5jVzjGkW2ioJmAWVVaj4bJAetS6WwkG2RB1aLb0hKdbouqJM2UvpPo2aQ5/Zv03N8o+Od
jeqjJCF6gXFmuSmpa+kCoTp8j2JyHhZAhnSEhD+cZaZLnfpIcIoS+3Bduh7e/7eCk9yYb9Q4pbPV
7zZm0Sz6125p/g1O76bWe4oVaSZPh76M9oK+TNaBp/CtJabEEnw5nnuuYBI2XSTzRp4ObKRHk2vK
zlqoulBmUAr0M5fx0nI94H1RciMAB0Av3JZvPM/Y/JN1xraJMc8YMTzL5i8EycDSiifb0tZpIAzF
QQ4sOs0f+P1ibQ+zh0VGJjQ0Y2A+ZznLNTCCMz3iENyBOEwpSTdkyHlV3ezKkUt8NH6w2SdBmQR7
xJMGzDQ6fw6v/QxuAEXDBHMZLWQ+bMom6t4ii2or9gTEYxBECnpT5MDduNriy1BEPzUbA1IsYRDj
gte2XyUI1Gs89KEz2ea+sHsv6wNxr9V6HSiQnsktQfuykyn8Sdvtlfzaqf+BmKI7UnqOOkj28C3b
bwFSKhq8DspA/YGg3Z5+neiKQNXu3u3J4RA+Ucg0cF4l6tuO/cImoAeiTyiny7SOn5xqKwsOSifB
S0+z4Iz7Xiy8OkjI4dQA3jVBMwr1Jo98S8pPy3goLcRROXZexlQ6NJg96PjDzParAKEFm5xvkZH9
GcLYGrXnEkJxWK4WumSi6/v43hvaRWCps/FDVNPH2sobU7mVxHnytTQQfWs4heufhAO+wcKvsrHT
IXhVpZMR1744B8ccDNyCJyiKsRr7ltn+Z5TtIc71L3mS3Wm8ldKNXSJliOWiQLw0TrtCP1GcQugO
+Xg9jg4MjSyL0rrXVY9YTZwjrPxcyMLyvmdcW5iAzzw4/othbX3xTf/7JjXOOOkHI5h83OskirPM
GRKUkrNllduOzoh/PhK0llU78QvoThKcsNaJbi/cYQBCkUbw4l0oUqW9OY4nWel/2vQ4dp6iHrHi
3ciBElvbNg3ZcuzrIfbS8SU6S9m4TdZNXtj7tnr0evTIxhvBYA0kb0na1jmze+ufZeCcn+7T+VPc
eNU5wl13Xg6L0nn1+rYqz7rzkqR/aDA+YQxt+J0P0GqukEdBnCGuQByIekcsYkUjq/m6X8PCErpL
z85hJW21NmjSzwI6ueGQkj0YuxifGGuqmT91pyWY0NJl1Ztpv/cr8ga58+YYkluvX1f8daNs12MD
VeUnU+0Cgiy+Q8aXKneVvCBFMpatCWtKVqFWioUi7WcVDdi5qQjhdPZ1+J606ju8/oxjmeywiSno
SJWAaGUNHOfYhji/hcZBhdM9C2w42ydVvTMNbColLAJZ1fY6bjtrCKSFz6e/BJCWZPyP0UOQEzoo
T9P6kRtcl0uIvNxzCVml8yy4GOELzglUosgkGHU6nBAyFKplYBjoj1l0YxjW0C82hmfR3PPbS5gd
S3grBuPmVvuwqBYGKGXSqjIX2okPb0act+bvHmJIOSDMxdncicGH/8XhprOQNpLyjRkK3xGnDwai
mkkQJQiYbj8b54RWpVHerbTE2QsIOKtG30xk1x7Uv1KCdFx5hlA9SX98yZzfikSS5+A8+wQLVPJC
cTNZemKB/LnF64f4SeZx2sludzmJJJH9FH+T6LpCYAPwWkA+pbpbHSKgwTf6+4KICIYQF1Pham3t
zt1GpfCBfSxkKCQ/kYMXWNxE6hQGRtv745B5K6OQrBxcM8NHKG1ZjvtW+Cu85ah1AVYFwU1Da9/I
9xR2fCPgjMjytCLay+qKXUq/lfZ0esTRuNiGvEXMaPVCO0ygyHn1Y9QQoZJHXdvjRloCe6bq6MqH
mJYlScOSfGRDuOtR0BRGfzHjRswMjzMa53jSkDriNiX0cDAvwkz6Ebu9NKsPXe3e24VKErs1XCIE
Xd9EdV72uJNDB48JCK5XAJY1hD1IhfenTy3G7Am1PVJjmMrIUlFphd1PVMR4PjwVCL486pzwKfTC
OXrxPRpyYSkgGlBG+QX8i1L/DxtpY3Iphi3wmoDUOrxEwN61PSc3t0Ak2UDrlyImMWf9Xj4a8y74
8e0c3jZSFb0tzHxU2cMu4V729HZ9H4SdNrjLEh3LSHfHFKRGx7KMt01ZBIJYq/hGMzYjMt1dpPrS
GMQdVphzAHrFf2fC+9BpUYRyCMzqu9QWML4wVsQYasqqv50jv9U9j8iCPIQqfVC0fZ5vs7F6RLr2
WZSMVG1MWbi4os6zVCwHTaynB7xhKazhz7fhTRlMigQKqXXdj1l5aYdipw75Vda1PVHADKyexFld
k3n4BLR2tcTaEuAKoVTftJiFlwzi9br3OpjquvJjri6VU1QpfqM5uz5GT7BS0EJnsuntoW3+F9aM
lxZGTyW5E7eKoVqfr1DE/KHbS2rQ0zzZ2a2FhVFSAYwybQX8KN5fD7YYiTEOpjvyvfo7O85OCs9L
iZSDFcdS5fU7UJx0wP9sTreaX0Cl77oGXsV3l2VfDlreEuGkY31JpgqLi+u+0pvHTCKtZFCc6aUW
w78bD4CLr+ZsfCxkiP9LUB4JOjaODC9QbW4IxIPZwSylQPE/Pi4aFDeuOvqO1Lm1zD+dZNtyz8vP
UDIOdbXNNEKClZuBr7GNW/w8JfuyJLahuncFhmldvclHDzloUxRfTTd8whsY1XusrRT+TGPrDxBu
1Vrfp7nb24UCfsV8pSpOfdRBocDxELIS17mty1DbVoiJ/XZKv8Ype13J9pVk5ajT/rSIXzNeuw3/
HwszdXWt6b38LaM/o8QJcuINlGf+tcPTnmHq5IumXmd2CFVEfk4oegB9EbwnId5tOf6/YEfyYqPg
s4DuhzMbhH7Nl0GPejE1JR95Yr9IhM3K1utSEJXt9xEWkAYBwVLMlXmo6XkzXbppziuS796hoQZd
flFn2Jyq/V2GDKuKs2iwV1yOp+2QPbN22M4L+bgyChk/7lEXOfnJELB37U+qBb32YpkzMS/7zrJO
Qwer5gpkrBnMbeiXMzsk/PaTGA5uVmWX2gdN+LZCwBqhmGp16sZwfPGvgqxW7AYH5Z5t7BV4ZWp1
hBOc1APmFz8I0BnwJRsMvVTAhnj8bgbjNiWugAoofWTYYioMTMYz1bB8KEq+1YhxjyVythkmyBTQ
jYIoAfoLCFu+unP/NPkEylOrv5dQSxu4RG2fX4exp+HxahgqLJiseh2j+m2O5HcTu3hGGhIT+tV+
QzvfL5ObdTOS73Kny0xAUt1+T+zUS9jtXfIdUtboleqFBU7larkbVhO2A9c4TvINPwMCYq6CqMRY
yoadLH+xbYa+OWmgdxXCLUP2FQOTGjQQqMDW1a0iov243qJQSFobiWJJY1hI2EnD6LS2fckOTxK/
QMCzrYIFYWgRMDRtMRqY/Akwq/b08cSoEHUvFsvPKWZKYz9t4dSyfoGGMUxrgPAKutg0/+2gZy0p
JT0lFulrFp1of0JJGIErgc7yLEvWt3Fpx4Slsnidfav+mtUJsIYq5U1bGu+Y4vWlYrTcmdYXcg3L
cTxpbFBVXGwiqJ2EhMm3zlBhzuJ2of33ezrOPMyfRzKIxA8/4ropJwcB1XIatTu5+MNn1kOFVSQ2
E8rwr8v/kHlQTjeJQLkQ/1QuajlkuCpPfhzZ516bL8nKmFdOXZ0aXPTVsxHk2n4qGET8SLrxRr2V
AvX9Jy9WpKskrxtZtrZdyzBcjuASpFsdO49I8k2LM7bM8m1dPCeu96x7LPN0Bcq5VyVTe9LlIPil
sG1H9hzxK1P0Vk04ptI6NxRiUZBE1QX4zUwPRasEFB9DF11j0/gxVNQdDcKgmmXVFgZ4ntFYCEjT
o2XUjMQrhiSSx5781qqcXDoRLXpFAyuwAwlAADxlJNM4Q/aUUXiQsUUz8qM1NT+cs5+LZSv84hzr
IPx/lqym2Krg3TL3YBuJf1pMC+ETnQZ4Bblx1uYPm0wiiEiTRTL1zVx/rMHx8PepeEBqUntNVX4l
GBg46X0stL+CW2MmD1hPDHT64q+9qJf5NDBM09ltQpe1WBXXVxy5A9bNYvzScOZxoC0+C5mjryl/
xrjZqwYHd/eZrJiz8ZclyasmwfCQKyIVrF9+qQPs4R/8R2k9XsUMAUrzuWtvwK2wqZRz0nCUCsuZ
er6aEJ6oQydaqiU/FMaIhj/by1ahebZ+bmdcHyvpWGXGdm3eRciQvPJiAOem8g8YgMq4pp4Y88yv
o0VSA7JrjdHUjDV7iji+05lNPMvhSRHZdtNGJRydm3cvTrJRLrcytytMY0Q8+XqVpAb2PPQFNr2G
ceBQM/Fqq7MKQTXR4iBczD+DlB4ltlxV4jCEGyuYllSWrjmQTQeL0FSgTo1NoGGlkxmtr8ABiJMK
Qg7sRKhFtearJYHk6YJY+DlZxX8XNqiaaEJF/NmUsHLoD23mY4UYJkhEuTDa1OFXyWoTzHG0NyYq
nLIe/5iAWxaHaEKdKNWym3FNdcmDKjXCSFK06Zy/Exw/HYdo8oP1JxNuunK4SmKqJiDIqW8Ao+lW
W4AqkhGqGXktfFeq6SUhbfjm/IZMY5QJY6H5QhsP65gwMqLUOTgaVEq/4tCvB/gbdj2gRZiZNijH
whr3jhkDB0Z4CgOpVSvUq7K92aWC4CeNO4TC1kuG8EFHBMGIhllR1Y9eUa9bQWQDsHEA1flAJhqC
4j5bv7Pa3CbrTZ0yHABAkPYgaWgnIVENkX7ibhSPtzKZA5NQZ7TsyAUMPy5dJ9fdqN5p+LEAj8vV
txDKgbzRQDE8Etph+yUMLxiG/Uf07foLx7pRWjuRbzdHr1bSBI6meX0S8CNURe7rNbIqGl+MZPB4
klzw4w6uMe3rRkdaH1ZM9a1wRV0mj96EgYVF/rhhJXt9GbYJdzOPP1IeDF49JCTYc40320AsaaZf
qvDbZ+4DAFmr02ZCQeaQ/W6G8DMU9Koq7hPzYxnCQ1bIXhZhJwTQrsHaoJCmy2Iz/R8OMm7miP1B
04vidLp1YHL9tARmNBBZC7/ugytTrF9i3oroWygQVy3+yBL9NVLPc0ubBPyF70tYa65ckVdWnboI
DrYVYWSi53vgL+QzUfzHGcezydfG7jLBXwrrugSdNIDZjMohTiAXRoCMifjJrYtTmLsB4HpRmB38
By0R7T0Ysc/OLNkEdQHMxA9DiizjS0plS99LxXPGH6dcPHs0ZM9Qh257ZR4TYI0HrzdFQ6+N25FW
FvWa4RmG/IbvXRwNH2kXwbvLseb77bC1dKrvWBVcKyEJAOWQZhNPovgk/liFVEscfqtUfJvFNRtO
6j5bpBP9gsPhZw/jEaiMpIQCstS4pTbpxph78pbMlkvx00GWpekvooMSDVsNFGpeYWLiiMIl6hOX
fsPFCRZFirxPtUgpRQgXP3PgWqsnZA/NhbNamNV8dyuiz9xnLkXN/+lgeCWN4aHlNyeTcKgJuwl4
1ZZDkh6wal7h9EbQhVx7o9SuLFcJvbJaQf4dv0aI3fmUfMomyNUwYE4yWT9F2G6jENIFy1JD0GKK
BtrEL4qcqpZWcOKskgnNWfPxmuaWy4wkmErnFCqHekD16BwdOJMd77eQ8QbA/wS0yHYljtVGlZ4R
7zPptB88A14cffX6JntfdUGcbgjds05mWCKybw9EUQF7R0eRmyT5MGdfBpILxvW3y3Gh5y9cF6ot
Fqg/SNl31YFGSn14Wdf85oSalzXmmVOkhGLm2LVr1yqEA65n6uikfqaLAP1/S/tX5YBJi1aHwIZf
SDlfFxZlh6a+JMBJRxQq1YG8EGoU6Ap2HKaGwD05wfwiwQiOtpXHrtN9UlNBjmIH41iv9L+c1Fje
QYRv4SgCSrNFfCiO2dSIWg7CN8TbTZ6Xe+5AS1JfbSIgdTQmkPxAc2EzF+2twOpgVrlR+A5FjK9o
DhVA3YaiR+2xWINn7JBjTB04LONWCb/W8ODoQcZAdbIMzrXzpP6SSZxjYh/qVHEbJFsdPbWNaGSJ
3wRKXcYt0x/dL0HWLD2BRnlWAY7FnWsWrGu41HWJY40iQJwZorZSeZ0TU2vh5HgTMBF2Ea6txAed
br6S0Jkyi5zLaGcz9NWsh9rZ/0QFStm3glrG7XFN0v0yq/DGbzKEWJOuSQt9HRkC6Eylqz8Usg6z
prkGf9IUT0VH3SexKx6nw9dMwVd7xmGdpqIWh3MyDVC+YNiDIkil1zFAXRR6Z+EKZJh3YZcqbAJn
TjvK9rp/14TribABtdzWjrb8qxALaSm6H0GMcrtn3n3xPrMVq++KFlBRxs95+ZvnF8NUD/9VdGF7
ooQUA8KUQC/KcbyF9mEcTPVEIfQAhBJfN+Z/VfSrmIEEYSjMAQFrkNQbS4DTQTbe+tk6RaGDA0XA
L4/zVUsUZp3hLilEI0ahuaQyc2DmQNatmEmLqZytad6m3hfDJfG9h5jI2Y43hmp7jVwOXATTiF1Q
CcH/QagyFpgGk3ApIcxatHsJ+ysqoad0DZK6FunjnJ8GJjkRJulq4JTyp9qH4OGtV2FIpSiExrQG
SJ6zWZnysKqEaCCHl76SA5hzA3Qzf8zExBuuUGK32ylXX+r6VVgNZvgU8oOYrlV9Foqw7ykgZ+7R
MjgGrYp0pWg+8CCXwat++REXayZIRCFoma6JgZDZ5YG8Mq/N/Uk65IpJnvkchMxDBLwmYLaEskdb
qn1XfvXk1XB1i6te0B4Iit+ISsVGiITt9djCcsGga5RRy2L8BGBCKTzANKLswrcOzHkRZJbsFwp6
MlzMFdodfuK4hswmrlu54WLC5zY4gRRZc9HacYdCUGMbz9V61GvlhG5tJ16FKPO1XLsZkXXF4AEy
QnOEe4T/V3mTZQWtCPuu/V3gOwnxWPvLZxoZblxk3M+/2AuKO7eOLwtNoKjrlwXyH7hndIPOzpOg
eoP5PWNk2sBrFV96Gqc/EMeFqcw0SkfKDRHXN2r4U2vbWFKQNHwLgRtsCYEiWsKDbuUMmOadMOWQ
ngjW9aoKKmj/qVATgyHPlR+VN7OEqMpJlf42uv4QTgrV8EQtwEACLXx6ZxAK35wijEVcYKwOzsAv
meJSZY5QeWuh+aEtNuttHGiUYljl8bngPss5Edsqwu3J3gwzTpnp3YXIignjDVKLWj6XVjtGuGf+
aQxjK0uMhTLQ4S6Yc0gPEMJ0LPzXhfT2tnsraYE6zirKB6ExmKfsnBmvgm7PqVcZe6QZ1XjnHQgi
rybBEaxfZ1FElapyVDixNJhiK7MuCompolemJKbCw1SXuzPGp/8/Pk+BONXEqses12PSli+jhM4Q
7Heg21/xlzUM0B1935sXcZyW4AQY4JXvrZ2i/zMChecRC2qdIT9atXlOqupXVfgx1IzRV83TFeSH
ohSLL11OhIXD/Am7Kb4ZF1VVAPoYuCwALrWTX1rxZmk6fKPN7aCd2pKBTPXLbKnUrdc0u1odsG50
b6WPkEejQPhNgIEXTHKTOxofyBYIGvQKDmjomWwlxH4v9NA4b3D1wF4IqfmZxfFqBl+3dokiXeri
bWYIm1N0z4t5UgznJ3JY5Kccit0LjNlNjt1wT9imZbh90TMkIxc4k7mVp0vZU9+53TJtDKbMzPJM
65L3ULtiQxi9Wv4y+F1Uk0x4ZZGSX8QKR4Ye4SUcmb5RG38kxCaN05wJbJUqWGrxJooZ8YklmYqU
cRQlPKm2Q1mb5PteqMpavlfltO4TJrArvi8+Mb8Stjzckg0AbZ+EP+0g7F7szssHB3CXNQmliRt2
TIb9IoCE+BH3NN5tQpYO8fbrX0XAmXIqRhJML9Q0+lcr/XnOCHKp/uRMypOVaxwbmqa9UR6KdVU/
BoY/PWQRg2MUtzMJe0ZgHdLrT5b+ZTv9JkzuUNbtpPmYh8ad8ewIDZxgGmBKUf53l2i+SFa1nyGl
YYEAI8wgpE5nxcZw8U6xCvTjVAvxDnkYoPPYDrb1GkfNZ621+0WdEddgo5JtLU3djODG0qSjjfcn
dH5O8aYCwcIGgGxHU8pDS+jRw84FJaLyykH6mBcMnpS0X9KiXnVLec8yyN2qjhGozqx8lGbIyo1r
qkDcbNeOAR06qL9Tq3h9Hn60hoOVk7Opsdbg/r73GLsQDhg1vpMh9MgNLAhHUN4daRu0x0yyoN90
QaHCKqfGUIt67wjSzB/oDihkyf0aJc9+jul1MseXiuGKoSDuCaHyMQfxqiTkmtkmzT1STxYGS2sk
B21/UCNumteaC79gcDTxuHVYZc+YyW0fkVcLy6W3r+opby8whvgDSwcVBgZiWPefDXnezr5VfWde
AxmSo6wIXJPzhZTFbjqldPa4fmyNeQrSbtqRBnosOAdy/LN7egO5N48jp3OxJj+OxE4Y5hYeNSkv
WfWTSTgDpBqBWNH01cvzaRkTjwuhRCpGfbijaaUb0NA5Tihriui49BFAe3domrO5YhtQ/FWb1VNR
fkqt/SUOAut7ABowDAX/Rm7gmeB1FurOJkWAw90ivzxk+OsUWPPU91hYxi5/xnyfDZC85bP9X62P
NA37nQmkdvF6g6NRwN1TnfpYkAjlwhDl23X4wlpJrJ6wRPHovACKacTE5pa9rZPlTTJOaiwdtME6
hXhsjN1OiXOyuprqPVIPoW741XRoO/77mrsUQAUfwcEi2BOZh6Dh9i16xAVte+os/hQPh6HTLsCt
Aoas4lcJH3s6HWodJrx45qOVY+oa3W5qQZgrCrdJRbo2+G2HybqkBKY2niktkfaaP7ZzHK7ORK65
wWgo7hA/Y0oZIct7Hdm4gu6aQmFpoPv2ubzNo7O85AyI7NcCtQUfrjQOsgfVn3OaOeDp+O/1S5ZV
zAVQAMdBUiNqn49Cz9+ncrAM9dMZCX/uuq9KQl4saFUUgnoXY/WLM6CoNUd/nszt0ndHzR7Jqtgn
9LzCVkGkyDLD/+6KedMv6iFSmW7qi4uH46PDwsOCqFLZv/ZuYAo4okFuywC1o8HyFRy/OtO2g3q3
ZhjW7TXKtXfHKvZCMlSxWlqJ4hYUZnY+ig6OGOgjllwHQakTBfQ6hJdE+TU0AN8YRaj0q0Bk7J8h
zIMSzoKtfpo9HXXpyO+6lR16M6ixWbPO0nA3B8T4Xl+586U5Rkw/MdPcGF75GoHZHOQuGHwTs7KX
9OhAd4REfdd2CW98uKS4VlsfZfZleRM58OMuIzOdtKLRxehvAOLBQJXphstIlaa/h6rUveguDWuV
bTXUPZ1Lxkf5RqQ1qlLcjPXxvVPel4flJXs7uRp5wJhsITIAVM7FhIh5ECoFB8+MALqxXuNewQp8
CfdC/QznpINevnfUi4LKcA8r7WA/5WeDyeHgD8o+Df31I/PtV8lnH2uB7naYX8ov0cloD2IGJO3s
KIihHrgOSa1A4hgoYj4c38tnfMbTBp49VMj12nbXZE+7xQis3i29i9q0YgkQbUUmT4UEwovPY3zB
Ljci4JNgHloy3Dnc5a20gtZGs/3SNIcG33TlowbDgtMxvGCL0kG6ZZoR+rX2Bo1GJlvScHkN4Iqv
HeI8yNfyzu6DVX3AKSCyFMhFBzfY1I7X3pLXbNoqvwxgzW0cvRLFKc2IkJCamZIfjShnHvig4abL
d8XaEz7ed6uc9TspQEhT8LotAQ9fiQ/Wsg8sJgg0RSlSXCYCil+yc3QGsSKmqtzq36W2gROd7WBO
8N2q+sjPzdtGHJ5Jwcpztfc4lWgZA0Iqzxfm79rLuNPAbVcA/IuEvkjfCkNSzng0p0gHLEL7YGPF
+DuTaU2R50JOKs9QnKDE0Fw1ey3/JDuzwByHbDrWlVV/6h9642bGRnfjH3yNSIBj0TlX+CjpfAz7
R9n4WICI8COhVaH+3HYT9ZgPamQmkGUAgvCvpDbfmePFgaUw0pa57Dml9mKmtLsaNIWROcVY5DZf
2iF/DD62dJMEcfxlgt/uZpf+U0fruYNSgaiSBnUb08UDZ7HMv9t9+qCapwjKmYscEJypjx5H79fh
LywBjBu/9X+ZHwXyg/kLqjLEChSqibrl6TH84eMn8FgMXtzC3nXtyZGg4UCm2JrhpvqZhxfloeEt
ydB+opbygE9ldVdyav1weYwixmZ6V7c1O5kVSl4UnxJOfmXfzT2bvy93kAMkWsLxA4LIaCMcYz7y
IcEgRe2Adp8XyUSGfjkmzXH4mxaugnHgVrkWQbSbW1f079v1g28LF6gDcvrjKOIX4Z8dwn2KQT5l
CZGN3KABbZy2E5SBYoM33ofYL7BUdPFHeJisdjiz5QNFKguwwdrhDw9aovrQ9nwHjUwBwRbZrjiH
8LP6SbU1FA8/jVZ7DcttmHiGV9vv5ZMhTJntDCXArgu2jEnWFpelCy60mi9awI4N/5WvDuNTnl6x
DQOVp7M88LefHpoBYXuzTBeFCeYhDTFm3LJvkuHB+haTXPWgHcp/I+CKEtjoxYDqKX+wpzRdktX9
6JJ2iIsOBYnLCeROdEvvzVEPA30ZfSyaMnHemMZblJ3nCg4f9sfbJNql47lMttYPkBXDgoOWUE/g
Q/u1xPexfi+0Ky5QFjOJkHitvDs3kCDnN9iF5eIa34p1bhEcVICyb9HyRknZbeX5vDImJk8WFJaf
jNWWw9h26al1WCjMuz0sShkX5p5t+SCPekW3fAVgd04wHyLda+VLsbzl82soXRTRMOMLpl2j6XPS
rpL1Lo/v/H9NWg+eOsNtsl/pByEcJMfKuoXjZ13dU+UDvBK1JPGPDL9wKIFkNtz4EkiEJ3dY8Wvh
tkdxcMskmkc8tIeRjI87oW445nBQrRb33gbdDVcJ+3xhy3uT/pap71lxXZk6aa6Gvt682KywxcMx
g/zmEIf9lBIwmKlmCZVe02B8agGXWnfkHrG84lRcR2qbyA/9JnOd4Z5UwL9fzfwVWw/YFzWPg/f7
DneK4Wep+7bpReqnyoksb3liuXTkLho9+529aXQHOkYG0WI3pyqCyBftUMWBXW2BqC3lhv1Qwhhl
+Ul8S90TO4H2Vk3Fn6YUC/dsTEwY/mnbTsar0hWqq0NyWv2Gw1B3ra3xtfcLDkDFf6HDoTDBziYM
X9s/zP21oNu2P2xs/qYMi40YC0RfxgGBC5f+BFvX199G3bbVvmeNh65abiw96Gs/Sf350DHtOCnO
lsmgCmNbInbFTS4F8R/kGO9hu+FnGmU/aia7HKYL+a0NFREu3tGroX3nw28liVM2su+98sfv5qBL
OfXX6R9uRNnq46mFvJA7Rf0tne244zPZzx2ufj4e3cx6wX05cZ06iD/pDasvSrx2h8dBT1uPPPlz
ZSROMsWAkPal9mpOwOrF/LClPUe/Vu7MchudcJdc3L8Gxqg3Pn16K76Gdj8+ib0n9iLG1geNSbiz
YRSTwfVi7GBR3mn5ccr7KAhTrk/UHUCMJaEGOO/tlGCydhQZij/iwoAF3erW2f9oOq+l2LElDT+R
IuTNLeU9BVSx4UZRewPy3uvpz5dEn4iJmZ7uAkrS0lqZ+bsF6va/mOzkF+1twCUHYS2WSutgS9kR
ba0De5fN9HPbt4eyB4tfTyidNCzB91H+8N/C5Jq/IwLkC2HDp+AMddZe0ncF5pfPiBOO0LbC3Bty
wZ2VHnQf0cYyP/t8W3g/oQ29/akt9jPRW8jfqqc341phjxR+0/n3zQLH/SB60r/g+rpfE8x+GJjb
8J1r49VMtKV3YnCLDhbPLm0dKDtwBm7stOVW4q2j/kFuwpmLARK0nZO1QpKKEBFLzFuT4/+0ULtV
ly7MN1jeT4H+xCQ9ddcAtJ08RfSOJ4M1aeBIoiGehuK1uLCDgHZ5YEwkFBECgZczIPeq3VvqPiEK
Wzmi+QAHglLJkICKrlAcRtH0NccRDYackhx++EhBS0mtzVhsx0MV/xuJjdcWbr+FhoYbkaet2I+T
+E4qgfUMXdu3sLLZYsIbrwfAdl5DCpEr+0f6w0EWe+vgM8Nzzn2KPyhmTv7ONZc4KUfL+A+k6fzD
uQxIe99aGr+nmQgzaMmcZYxNhy3VYQ4aNloXsG7+qvvsKluVd2bax4w0AR3+5l/1zrnUIy/qmsid
1joTO73Qz+0u71YqGi8IixjxCY4QJYfUREsHQrC0/AXpE6DuONnn7hVO/wRRv1tyKrraocPN6akH
oiq22bSnNsWcldK0e263nEsZTtnJkjUxMl9HwLHO//ruvcd38u9oIEdhhANLmCwkLLWW0OhoZWNu
8btLZjl1367f4H6NCAPi3wvAgflb5pZ/2w6/8Ce2EKdbc3hb4zHCGGRVsq2Yy+JklbSpPBE7fyEI
TyWKpVxy7qc2kXPLcN0NuIAuOPi/KIHp9KjMo6eSUf9D/WjWFHkTiYna0v1i/2u6C5iHvydqS9ny
RlnF1uTqFv0u2vAVmJ9UuJZtWOxAHPyosyffiwlRsdGbq87IVz1TDNaPj/Cc/52fKnS5W6d+wzlk
2fKaIyiFwAIOWz0x9MuYpX4Q3FozMmK+sfB1nL95HTew4QmXm9628d5eAd45WHSDBRG6tuDY9i5Z
sOHMGKxVht4kPIUNZET02s9UQAdVPSm8R3R4tbvF2kBr95W71BcY81QfcGtovctX7lrxRESEPCMI
k1s6BIhGA6NuXvxlfwzOU/Vqfcl8mJYNuqB+1L6K6GJiRfyTfoDtYv7PMjrbxW0+dJtoHzBeesrf
uY2b7NE4S/cn/yAl6Gt84cKyIzvAvKf5Ycf82z1Au1xaUjI2sdjdOOaaXTze6OOG+jbYOhfOl4P5
obq0N5ZxCdGXEqjU4AGzLUg7wv6BmdIhNLbGp/4R7EvMwPd4oKhM27fwkegAAOow5NJXmbtq/TdW
V4lElJqmJ2Dto5j+dO6dfyBmPiGNp7hpcPnRyrUXLfljaQ+HzrhD3oA61IB6uS9JGP8DsdTDhcxB
/LrP3+1L9KXt8fONzQ1VFaeIb6+Ub0plczurIFpbqBTqKs82JYsEZLaQI5oegD2vgnB17vJbp6FG
I9APlxJqbEiXbLfY8jrrgYWCJyMBdo9+OBqffnADA0NZERZYBN2n/JZvlZBPHOht8r8Tszjo9T51
Epub3p0IHpwwrjkYEw/4VCZX/6uJ7kN0h9OxnIs9N9pM/qb6Yw4+whJx59nTHrVz7fUHB+AUH+AV
xM2BfzkY723w4dPIvyQ4BBFch2R3x8kYHnhfkcpmDDEIyUZrRU3jh8/1+NLzxAjLgLf95mrvoha3
YbLRMQEvbXEbCdsHrtgGgoVV+Ejv9GZluDDqY9k+zPKkpKuaubK/JpgkbVD7rlz/gtQGfX35Nji7
rCYS88m4Y00xHnuFoJQnH9qXte+p4Itbv265AehIMBeqIXIluPOWRvfHVxwNplO7HrRDO//DUEWo
nDa8xqL8HNsziFmHxpi8IAcms/LMRCgHQJfptLuDky7ALj8ESRyxJK6XDGhDFFkKDvHRqWGeqqhv
ApFgrZiNBN++18m+mNColCzKT9hoC2Yt9KTIR+qFoGAJihoPK+eMSTzWpICQEy8Q/wSygN6loxMX
qVx0LlDL5vcEPROiHfE86N14P1DhC4IKeohASMAIhSGA/J+biQ1dAEFdhO+R5y3AePH9QxyEXSns
OvJmXUmCFdNazE4nJgAmjElxvgKVdfDAN+nX+mRbd9ELiJ2I0OAQc22M6fhbuJoYqgPjBeyiJw04
3XP85h08ChEhTJvO4qjlr48bgEaRrzKNsNCTkFoFHSZLFqa/7FHEiaoT8AprFejAbyVaHczpXf1z
jj+o5QiDVu8AyVxSjeI5uivdWYs+MqbrOeeCB3WMb6uqz/8c973337jNXvZdpS+cZdDEIT8ikpT5
WMzkGFIzA7YZA1ZgM5ff2tEAiL7Rw+qP2bhTvnYpfbi6Jv0R9Vk7OEsNTrauX3kEtX2NE+L7wEwL
vdw0CVlMDMJydBsVqQZqP6aLyiOuhtInLn/y9DyZu76AV+1qJ9hqm661qGydJwPBDDfUAB0bEZOo
xNtBxcJZKP40MyjjEWlGN6/7GQGWrd6D2URmH6JJzT+8DGyVYngTzCWRvt4upCGHdabz8qiNd0tj
E0kKTWQdbTBJs8U+Dr1in13SIsB2gg0RoKrUbpgksGP9yu+17ETuMtOyoMFidsQf0/0ROTJniwcd
BgtKd8AP76YExCFRm7A4UC4OyFO+GZQCFwI4Iv8yFYbiTPECRh/Kqh8+bUt/TjgAplRfCfKrpoCD
NLv0hSZxhrln/F5+UXu3mdgdzTv//id3l/NwHYIGjWzJUzRJLYqtfdYuXbzEBw1aoL9IYSEZFZot
yDWUY0IUj66sm4pCV7+I77LdXV1aO/WB1NSh/nWca8jqY40KcRCxv98h00PzFaT3CdBqhuYYrXT/
BDcF5hpPQEEkNMXWvSaecHYy4DfentHecd2/0BwYFvdCWAQoHXpuNcurq5otigd0ZDyNpQiJSTys
lAHuPqS6cKEjx+t/8HoRYispZ4uyGs5C22sIPOWnkOVvJFlTECmhtEMPJ8tqhAedFYdASNLwqDE+
QnXIhEitOXK8fTWYuxDmROv99PlLiMa+qF+9cfw3hPNLACGq1HuqMQ1Ixt5ndrDWYGcoVKptYV5z
ElvsUfRFVDBufgqsdhnG0RpIOWZoO0IGA3g49073WmILIzxQDXJRNav/Ega8eaDjqg+PJrS7V9HF
mjpICXRGqM3cCEA4uTpJMHWo+8pvyft1saOHofdUqtFRGIIChxe4dYs7h4OYXkk2SXpzxuyPQ0pX
STxcAOnN7QguVm0I51G0zDN90fGFRyBOBL1zgi92GeNnRdr6n7mOH0MMYhO4HRkFQMsTrRDiA7rb
jGDY9Ga31XMT1e8odt+b0DgEEJAGJTuYmfMnCI88wMrHuhCDTYbeykFRsNCVhK2xXqTkGtgtvB+M
f3LWExih0Ajq2tiIJVJEHex/F1hTJnqBgzD0X940QwBeADPXVTeGpa09B925Qi1AOmjr7oRAhw3S
MOGRwbau42JkfTqwliRuWOgPLh7kFv4b+MN/lgS1EUSzRImzDfPueUYpXUxQbXQfK+nrEMxnfS7R
7dUZjLVkXyfDw8Z2bgLIoasA0rFzdWf+HkAjIvAEbm7KmJFMiovTcRhkNUq9htFM71+9EPJn8e3C
vYvj6JpL3pgrcOzgO8i8ExYCvAZ4Ll4RXHSoFCnHbB58qsCoE2qaENp0b7tr2W7E3kXtqHDUa1zk
Fz1fC0sIepHQ5WPqXSiSnLY2L7M4CGhM4nC+yVqH/KBqmd90/yOxhT5HlrKcx5JoUJANl3r1mV0o
Ig5GnkaJYypOCOsEXxYfhNrH2ps3PqBVSywsNUXESrZyc4s4bQayXVf1mL2K+ujXYFUtF6je4W90
RMkAiuNn1Wan1FK3QpIInGknfkZKdXT5xMyN4eFQCM0ag1q+eaHmv75TbZRvwwE1POSRyBz20Wte
PNCHInQCqpYVLzoCXQHRjkaABrxA0NSIlr2t/a9KCf7W/P8ZzZ1tovRN3gwWVwvuxIuMlU5i/zhq
+aEzNCyG1UgIhvDJek3bWdyG2iYRxWUY3BTLvAq+B+gqNQQxWVkZopWUPaDymg1hPWXUbYzmtcz/
mPG/WjmYSMbL/seFjqLAdoWHSi6wiviDQz+kwpF1A7nxEvUU3dhJa1XFFMTYiPNIFf2IQ4BytwRx
54Pip45iQIdgYTg1KkgdYbyx5+Wlz7jGpQMoBFZk9WsVPFxcPjj+XIIOfllr7tUSoyZ4ZngIWOal
h9UmnzFGbwP9dMygdeE2C/0F3ZU8P9ZPiYjf0I01TMmc8OdgbA/hePK8+CG8Yubr0y2CCMIh6e0g
67REaYiJQl99D0wWTF4xt2AheDVDh61n+0cTwwm9ikC/sdYcr6oHNc/fDRBVEeTzY7IzwbWQTY5v
Udg3MRHSgQbZ96n3KH0o1hRD+zT0K6L3ZWDlIMiko139MRc/Aqtdu7WzFgqSOHMOEI/EccgywKbZ
21HKQrMOUOEq4soMkeO5szYWVu06gueqc3aJ1+tPSPOxMyrQRWEcW8GDnXi9rDHhX0I/muPiRkzk
jEYke+7Mv5oxrSzruRrYv4z3gXlVGYly6J6Co3iMw5V0Wjepsh37R2i7b9Hcb+YeFWZGPljTQjPJ
MtRHpHwl9qJ3AupkHzhhOJl9hjua92R20wlHNShcUNamYDkka8wjsENHwAMeBmuB2keNiAAUUyHQ
0YCcHcX3HwYoaa0qBHlFuBeq2bM3qVfkI4DNRNZoMFjRExQxuSfZLQSUjGQjD4kPeY+m4ZBxA0av
WKfp3WIBZ92PmWkOMktjAWZn4iEPyJx11meFfTz1a4NWUFQtBB/5NR6Bg3qUoHY3tV1kl/U6Y5eJ
kOWPPTbDM575ZD1b89EaubB+H7ftoqYurVhzWLct7Zx5KOO3IAtgwJmr8E8bo1unZccJ3vKrY90d
Ugj9lNSu2hzBkwEYeHMTAiDsNntt8bqHpFa/CMxrYubopAyU5++Rg6mHzeUMASKl8lmqFSNKtjbH
s16+jAoDlByjxpw0TsRo1i5xCXOHahakABIgxCMkp7JNvhTG3HONuwfKX9xWtqU1HB3sXlJHfR4x
uJsZipWYMourS26N1DP+Mgj+9WP8yusSgN3AbibahZbhW2tuvYEcb+525D2AmWsDXgpKs4I8x66K
JWmseiutwth0knxkKIdTxGkT68+lU59pOsBE/Xmv+2+mxjGEZGWTAf6mRfE9Z6XIEp/sYuDobJqV
1dzU+buEeWmb42eGozMD1u5ZvKOsqXhtGbfF8xHyIyp5DCB1ZAQYR4gE0nZavEec5katm4Mr1OCB
ct8sPf/U+/yrCN3DRFZjrtMeJTsc9a5aCIiZjG8Vrmtug38sZu5iyYzVUuDAe+K+xdwzpDharDE+
xNjNIYYGvl5Mddsm3YXGTnquFNQgoO+C1bOQ/ieu0lPw1vPISu2qVtMRVxxJ3USnsOBM4KYyOoe3
Os60dAJ2KYdc/yjp3ecyWov4TSOBsEsUIgOqTZxQjTNliOYz/qyr4M3X4lNgG/taY7qYERiBq2lk
D//ErLhTH+PQHtV4ZkQ9h/ia4kPYjvhTaAAYVuUBUaPKC/7UA8p5s36VqESn/oqnRxbnAZ9HvTdX
aMxjGCxoXIdBeRfapmxl7OTRVxTYz79MQo4p01GPFbtCLW4fg/oSDaBgTZ1+u5NzcrP+JWvsg9l2
2ROWEZF6LBvlYBndZTCxnkgDbWt4TGJddav2AZEdFEfeuNUi+ySJYopGld7CaArGv1nZvHR6cihb
9znMZUIzrToCV/SRTc9o/HOG3WOiJ+A7LT5tFRYK9zqK/hX4W49eRKpUddczziqO4SbB3DzBFL/J
tUfZ4Ls06+kFdhYpTm55VpuDg3hrUGdkde6tdFdBE8JzoZigRmvIoyAWI7iEqYp4U/UvYTgcqcx2
FttHG4gvZXq2py+vRZOkp7ucmWvYlOeuS6ApDTdjnC7+rED74wQalfes3Q1mdxZLCBGoaEP2J4mW
vYa5IgBdFNlnhHRHOPx7ox/h25tPi4EbYSFEh2cxLuR2Cm8zY/9VkBK6+bKCsmPggKCX+ir5ahhS
ckql8YRHCYaLCZT7yUR/D2kCHU9F0ojY0yq9tqXJw0zTVDGW0ktEP+010i3GT5/zYD3slhouDS5J
1xOmpWwo4AYLDS3lQmqs1UrfZkb+R41bVheNeNmSScQQZ/IOfeefQ9RdYtZTYp6RUViTxjVj8WNH
8XrGILY3MYgxFVwJaoRu3k8n03/9Vnc+A2GMh+2RuM34qz8m9XxXyu+m8g9a5i3ciLKo8A8qTtRK
k+ylaU6BONrYWtq+sg3QSs2R+etkE6uvKRlDFhuDlOQNCR59FRwc0XzQzPVUYeS27mnzumU2juui
wn7IGL/5n34cFlqjnqYRLIcOQhfRBXkUBjc20FA2eubBJtsiLhEK2eq9zdTtmDDVK2eSiciJ9YCI
CoBq9voiEu31S2WkF0fX8Cetzi5hMWOLZNTA3mrIXtU4WhF8jfiiVN+q6SOIoXylACT41rRoX3W1
XNfBvdJJjWZBOBkRQwOZnjbrM4NmNd3Kkb7FsD8zM94ZPWbLZc/RMV8s3/qntoA8+mHcupCp/LD5
sGr7K43LVcuLoRQeIlvrRcZXNnwjuI+tOFqa6e8phHOEZ9+prXqCRkvokTh8F6xy+dHvLjD+MdRy
nJwnhqKz4obRa5bzfNCA+usG3oH92ennau5WMWVLyyhRV/AxDPHu1l6UfMYdeHzJI2IEFerxImiu
djC91wadaumWzAj19eT066Fq352JVDy9qUGSQDHMbQS3WjUcOK+YVRDb420Sj6BdS9I8a2Nre4gS
c3w/OvxzgA46YBVFdOZShTpQMhPe4xZpinCykTeFRfYpMSaE2CrPasN4Xbw5imK4CQlc0acVoywH
M0VdxwIyX4bs70Vsoav6hDQ7qteEIM+QfEg+s5NiUs5Zi9pVGFaSGSG/Lu2ta4hBWgLnmgxhbMyT
BN+f7wKJnJinQ7xb0NV4gffadAperHizOvqzz1CK5OjfsYKqvo4EY6/qTHQb8SYFrAINJOhvPCXv
XUokHLyf0DGwIm9+vXz7gjE9PYJsWPo8b9w2e65DfIO6lZMaUDN2bTXeR2qVucBneviesDKdNFQ0
CcYGZus/F233mbjDVhmZ5kXX2qiJYirDc8KBUxrBEuA75Q2rcSuy3RfD9I991b3YuBEXGb3CrB28
pjxmCNetcn7LFOdbc7rlUES7OMKQk5wV8cWNKW5KbIdiZk2ZTjGdNy9tap69/F3py2uPuRHScoaY
Bfk6tuseszRmnp1A6MoY1ZQTEA6R3B6hvQ2qJcwhA4TK5bP4BmdltIvc6hCn/iqsJewawTihbdBT
W6YfqIp9QzsOwfTaxDRs/bhXw0dB2JIznxoEuU96Lr4Rzb4v7q1My/piObSwZLq/FjBvauf/Mst7
KhxzZePT43XrpgF67soX1dd+7f1Gu94VDokMSnRpaeJyKBi6b97CoF1M3Ect/+kaCOcZ6mghKjcQ
9J0nHZgUofDBVPV3BVK3WEsVer6sYZq08So2gTcIbyIgE//c9irjMurWUGaN0GAnk6MKhpbJENpB
wNiAQRGmJZRXzfxmfN4h8+3UfaaVxzlnzORri1T/CfEbJra7VqXXwbc2uTTuAleQk5e722JgvpmO
j7Hz1nVVQMMe8aRI37U02mHYCC8FVVvqUqbEEX6OrdFCi+NNUzCoDNIHbseeka8GjxrcxLuv+DT6
dI+32FOI85Z8s4FhGo7yK0WXG1g/D3N7REOysdz6C0XAhm2RqAXbts9l2U1P8A+vepH+GWRMg1w/
b6jomfs2lJ7BnLx5mhIuR/xUe7KHQvK9XPLujeTZZ/ASFsQvT9op0vxl0XxZpMWI2tjtGP/Hhyk3
Xv1I5ouEYxgdASP1odS9D5wHaIEY1LbklzbBZoie09D6cQacjzSgV+YDmYNXfPOa1SHWbskpcqAs
w3cNwSIiclW0st2pU/eAyrzGyPXVc01sVoetP1AhEYchz2LuiwvxRs/KrODktq8ZP1P5ejzgtIP4
UyeXDmwSAm4Nd8nfDwGVz3yjrY90zEixsqvr5k8ouCUy6MCE5cm+Y/n+kzO9tykZS336MjPhA0JS
v8RqvO7w5SuDZ2nl6KBECoGWYp8MyDMc3kzGAdLh5RzmOq2rjwzP0/tjOofvxA2uU+tHq99mfINS
yzyNVnyyp/jv7GPgzJjPtnjfVXsjAbrif2rbr3ZQvmPve5dfnjOlF8JwPnjsIPU6jQIKqFKUrjD0
wA0aIlDgj/KRFEalg+8q8rqEQ05ugL5SODAUTz1Oo7OHABEq3T/LSx9hZR+SuP07sD1HgNxzcC8w
XkUHvJQ0rAnPGq8kaRWNwOAfMkZ4cmAnCWZjyKfhGdOhaBmeIQYSf3M9lv67hXEgFO4Li/sVlNnX
7VNauJDblpqT71JSaGcPy9kxtzZ9W1z0js+k+4qA5yq6JlivsL24QfUWlco+jdRFxcw8pCTtCVwd
u728cyW0mib018FeQmKY6gWY6TaEaFvpilaw7v2LGOr6qKhDysWWo59RLWMf4z1CE5vdI6jRbAY0
RqH3NprgYHw0ojeKafSSdFekwR2jsNco1L6lzAj6FoLHs08kZuz52EXZW0QKMElFPw2JD+tpCyWY
8I/ZM7BfYWhUaUQGMKYYTg1ViYImDY0rY5DDnNVnMCTmmQYsegSUjQitB8ZSDUpwPGfykxrfwTrV
9GBizd7CZWPVMssnefEi9OEIsrnF4JW3RSTijEQIjYDbjyANDQTzfbO5yf4k38srwg/EmLA/m5IO
GGJIhfOCiTIG789ZMJ57D3+smN09Nix2YK8rBkNt9GgD8CEWqTFCsmfbGn19a+rKpzpOd/ZGqaHi
cTqiHGI9gFZUH7DUFyIkB39rQaC5wbD6AUs0tRSPe0IkROjn9trRbaxtF30XGtZLWRkgWYsOefFh
j9nFVLyTmocvLuFJ4bRmZ2S99+gaus2M449efemZuUXhVKfr1g34o+bWwP0wbKpl5+DdPsTXof1B
0y652WP81+REAabFNAfvOSJJN/nQfo4ILSsOSvF6mT5H3ySkLT8DIiAoIYIELRVCLM4JMhIY4v3e
yxz4S8dpGnbPCSRiMf+t8n1TS6ogB/sEmWtiNITtCtR9f5Bj9+lXvgi9fkjus//BTFHgVpkCOkA4
BbsIB+7Sm/GwpbSIKMyxWtljZCtbbDfiswZCyfi2LtQ3WUosDJ3+BmuDpZURzF31x9b6ZujR4/cs
bz+a2ljHj52HGOZkCbuHcMIUGSvSSceglwGQ7GeiVayJQ25ioKJMOYbTuZkveQP9wCY6jNrlCeue
KRnOufMg5xe5hT6Ox5jiSAAUiarpk80IJ1dGWjbqAa4W345tb5oQ+tkJJB6WK+zwC8YQb+hvgIhJ
+dODLYugg/vKUhNaPHeT05b/isGoAKmyegYQtxFsmG87kIXtfPa2uYrMs0BIoY3bTHhGinUdO4LF
/lh5BiK8+b3vAQo59k1+LXa+K1M/iZNr2F1bgPwCbYfBxAAZICL7iEQs9DEpackRm3hnXOtOov7w
B7MxkyK5gKeKS5bsCGgWol5CQQUgDtxwzahFJGEjzhJF88lDbfFVEqWhAbGLrR/fLwDrCmS3J1rQ
fC7Ld314M5kkMPpzRgkAoxwGPcv89KNAKNgShiABXxQ1tvY9ewU1wZed1Hs+idtAaEHr8tiwtJmZ
o8E4ityKstkCkhJ99ybcTFlngqzXyBkDhkcWko12+Elg6rd7FjKSQ7lOrblyr+T0qpHZq/gQMqLF
ydSKoo00ylX7kEcUx48a9rWMpeO5PQeZdwKxtaZ6vbKMDU4fvMs6KcQyiXHqewRzUbAGfheOWf8X
r5ihseMRgMTtW9CirvjxESzJhtliFb68R86b+sN3Ghh66u2nhIpMhbFB2C21i8iL4iy4cK8FNYmb
AlHG71R+UP6NxLhkYXGFvRpVsDa9HzUoNo17S8nrMb7pt3gosVKe5wPOJE7yM1RXu1qWIxUhU0A3
PrMRo01ScDvg/tTpS8t0Gax+LG0wPWMph3gQRMpCBvuCtv6+0tw2xmA8Q/5G6ZiUSycZvBumfRZz
ajtxTwKNmpHQVAQlEz/AQ6uVRJ6Kthr+qTqjtRqu/I4R/3ionwC3sBCcmCmAZHZdbRcYwPiDRohd
R8B5bmGlWASSWL+vbVN9V/jxieUV5wz+JhxXXIKNJm5aVsmdihaEHzsyn+Zivsk5IdaqinKLiwEz
bc5BcAihO8AmEGP9EJc5MTptbE7jAdPx9NWFwx5iNAi3DECO6kFgD1kQCh2vRF6joKS/C9aep19E
gOPx9RuI8UlU7knNJanTw4Vde4lBnARLYYRAnaTRsfQLHhaYABM/CCW8U7jHHdyhPgxNLI2wRBYw
FFibMP364Vnrf36ruXk8YvlUB9SdyIJq7Pbw9wrEO4jfBR7PvYJuAkRpcia5NJ/JajGk12DYe+0x
4JR7UjMSFrgZM+4qw6bvf1eVDnDo+bScyPb5/d5wQ/fbFz+8vUH5cJmpWWQ9alAQti3OHoBBG0mq
4wvwB4vsh2cjmzwwfYxfZXRXaFEHpngGxoqzKmPgUL9GAZt6Jn4/vFf7qYdfDKxqM6GO+0/QWO8b
v9YsPT7EkF7sjfnWhf2Fq/GIdI51KSOwPmbUFg7L1r7W1OJEfchWgsej8sl8DcMlKiRGPyZJNnhe
gS5UJyEQFLhYNIRoiNgRjfhMSJFDHMSFBQyGJPcLQrGP5idQEvK82Y4xAoAugmxro2PKgUMtAvRi
JVfJTs094iUBvGoybWfnGymBw7MP6w9RMatwME7s5D1WlOZdE+24slTEY4fe371ixDEolPRowfbQ
86gLSrANRiXTXp7BtxZ8QPBpYQEaqij84SNokOP4lJVcLfNh1f2FoFWq0c0M47Pv1JMG2h7wqlpC
rIG+LCcCBRqTbv5MHm6oH11ICLPLo0A52axgtWi422kDfxbNBAN7k8a3ZwtWFJE/X3rqVKlHK3gj
dvOTQ+krX/XsLGfB5CD236sM7Cg2M9oqRj4M+thqKMy4KN5ja5D/nZhX/sEdMfFFVsOZ0vs3rr5t
6dnxocASMluN+YMKi1fYpFgQwDdh1Ma/4SyfcW0YUe7zH8UMVzLqCBbmzwp5qbGvMjLE7Zpbrqp8
6XyPmRsVXwWiqhGSqTE042vJ0OmsI3TT0FBif5FjGYr77TZlLgAcDecpxnbBUcfVCC0A86hVRF0v
19kHKK9K7UUyB2amMB6UU8zaWTj1BVJJCCNFfgI/SxkX0UzhocLyFMk9b5DQsbAj4wtJXckHBZYN
3B2fl7BPXgEP6kuSPYaaecyQ74OA6TTxRXmPG3i8N8kZrjUgjhbeM/eP7tcbeed4gDYNb/Yn92TT
LJnJ9oFPQBMonr+EMcVDEB6bGDrgpoZPhwJELdV85k68GPImMf7BF1X285wVRwVeoXZto7NsoGzC
wWdL+CB25HNwptxGQM8fj3mgZc7EF6IFvqARaC73m1cHHEDQzgkRS6A/w4jjjayST5MTEDqcRvHK
wVMU05JaBIYdsVh6Q3Law9E2evXmorAWL6xJfbYsWM6HnIWL6QZWI5jPcVFcgO6eyiqhnnmkgXDC
WL1OfuKQaKxnHe5YCkcigHXgxu3GxO0Kuzu53gjm2+BGOwTpC0SmXKbLKdXKpLFcynTWTdB+vXOU
8W6VOIuG0O5YqHQC+3E7k/cxfeP/BAIAt6V1yRxdRZQWOG4o86ODtSNPW76iQzzOmLFTcIEUNB63
x0JNBVks4PPsh3Q+YkMixaw61ocJ3kZsf3djR77Ukc1TKjUp9Ej30noIJP2r/LyD3DbAK0coH1OK
pImQjiD6aciVkYaCaKUG20spJPpg/Oco8ZZLlMfOWd9CLWA3eY/ZGQrEudQq8JLY7m0ChTmVCd8i
dVkObzNGT8wKZ2myjbFtYZNKIiTfKpy/W4MgMxzMZHzafk7WtaFNcZNDr3RPPm8+bYB8wzjrtlSA
YfN7/rM3/7ejUiguU6BF2bl5YwxsDBFKEu7g/mA+4bF2iERNf6SeZZeDmcgZy5/ET17ia9hfZZOR
KgaCIRI8KkXiXfG6Zm830XAg6dObG5HlnH/s6rRYCm1vp31SO8XdVRpfHi4bAycj/uXI26FcMaRz
vKXcIrbf5orZuIePgQvehsCPd5bdxinFNwJXOS3obwZzdXkSv08ErSV1MM/XE9Otun1PnHdpeqTP
oxKhppSTgqKFKr6ldKCDob6XSZuKysrQgiOmN9wDWAMc+0VUiUzTzpSr47XrgtSTQchL2GaIAndo
UI5Q8lh4P4fwK0Vgr2XZDiOgX5cyY5gW6O+JHd8LDl3uDR0o2b7XWG8wHkgA5nADtc2rP9zAz6f6
H1ZWrLsaM1k99enU1m3FoTL9KfWLwx9tLm24U4t7Pp+ZTwY0lwVkXt4mLggvjSSi0ATHZyUqjBR4
/Ho1XqxfEQm7C0TKGqlbSL6ll7YHz3vTa4cA+nqj/khhVGO1NwY63s3FpoTxr4yYkeLvKhVdpYn5
hkwsCGz3JY0dBTyZAAubVkPmnFN/lS5RFqrFDpgjo4BlptWvIqkvYqk1neFbKLgZdVgSKG+FVZ95
+qzJoP10/vGc8VzHZBU9dU5eBBZvNeLNtzLE72/VAVHyfkDEYOeitKICo2VgKUqZD4YcfILLUlkx
JhlDqARwjgwLCLj70YOl/UoM2Y4NxGaqz+7Alqn0pEKQ6/BJmcCJyBCDTRED6to5cew5OpzSDR+j
esoZestmxVGqpfNFjiR5cByThpFtELxLJzeTmyelh5xx3Z7elp/lF1LoY8S+yIQQiZ+I6eYbvi9v
hsWgZtLIibbJZqjWwgtobQkbptiJfHtNZSN82N8ojkTfxrQcvJ4Sms5NaAPUWwjbCCWyyazAD5ut
dHqznD0boNbsLPulGV6c9YQHE9sFHi3CEMThDlrYk+AfljHiK3ClKxAflU6dlhR29BbsbpZ368gp
k4uuHAiJZ6miVZgMOa+3ZX+zrYsLCn8IthX3W7pZy/+QHdxi4MqZrdjRiYqCjWIgaYTCmalRPf3M
lf7Mlx6vnvte1Qh+kiee2wyZHg6QnEHGHmEERx/+K1yjbB1atUkGZqHDUvJy8VvqJpYCfjp8lUrD
foQXGg5wWF/sLia5hzzXExQRtiMOo9/BuzFCfeAADWinqf86/5tRDYN0hbIN1YtKCU+Msh50OMpe
pclnU62ydMuKSIU0yVGJBzOmoE86HrJsF3xMx1RVPiohDzP2rFB9GOLCKONOJICicojH+qNFS4jX
NIWeNLCUsRxJfncqEvvG5SXM4A39hnEt99DnJxwyZWX5FtqWuZM0yVn8y3WmC0l/UkxaNQM4NkXl
uKRn4n23S6BuR5p//WmCJtPepQbzA3wVcnILaH43lHdw5IT2J1iBsMmBsEvzJyNFo83WzN8cJnNk
Fy0cLz1HdDKl9E0Iv9WrA3lZqlXpEvj2bN38mjGi126xX5NZAouv1tkAMEPj2IRMKM0WdZGlPLP0
Md7gpKwp6TuONXMzJnuovSwHFgb9GkcQFAo5j3OhODQ61ifiJjS2GzH9rJjZkqZofYQYm0HITO1s
Q2lB/9KqfyMgUKf5raFak5mjxTgcsncgc2zJllNPdFVCsBqDaw/7aoDOBze4HYSucuIRkzmAHxQu
2J8ceF6JMq3+I2Y0v2tnxHyxAB6KEQOGsOEZZrHAuV6cHZ5SOEn0A5zoDGtmSAZGQO0Lch3eTeYt
3CJOZupd2xI9g2zOPe/bgLOCdMjSVWKWVOxZC7pzUxKsYLoT5WDBCVUM28J8pTqz/Z28D7heJBTh
8HPZJKXyxScZQuG/ClRajkEG0RxqfI0uZGSpn3iu/9U00uVpNBesNnZkRCfMNwzrZDQnxoFyX7n2
0P+QLXVXGMJ0vTII4vA1MGtJn4kaAjSdmDpq9GcDuVj/Y+nMthRVljD8RKzFIAi3TM7zVHrDUsti
VhAZ5OnPl73P8ezqruoSEDIjIyP+AZGkSKMBVR4+Fmso6pLFR4CxGMjEYeY8p3+in/FvqwEmu7qo
kPG5+z1ONJYOJrb/JxsPYCfCAAGHFYRi0HxJL0Mk0IOYbiw9SLH1e/H8GD8SN05HL5sakzKNoo6d
JgMP7LxAanO5mkGFsM0d7bkpLapN7JL4aIKTQE5A9U7XUWQnPS+Gn9kTm6kPnMPhg02xoW0CiRIB
dfuBoSGnp04M9AFrMIBU7MhIiKbgdEWOwFCJ2TWXmyq2HDJs0WPgN6gBMqBJaVhBWDvEJgKYvtiN
FIMF+o9gDUmBmAAUT0RoEDvRxHvriEcfhNMcAROHpyGW7vQAyPkysUFg3MjdgeOKIhCbWpMR3asj
AWZsKQxWJUwpUjCJsPatVm99zPz/tqZLesRcEuC9T925cCrIESF+cOdFwv+iDwNyB4NZPktNY497
IORvROwTjwreBevV29gOinWEHsuXGlNwGXBhCo3KfABj1DxIMLPq5CGGL7eJRgG66LiHGIQGtnb/
T6u++bjXICQfREihEj1YDPFtZ+1VN2zfRMaLFh7ZIuGTkgS3BOloRj4TR2PjjCwAEeWJVhP3jP2W
uJlEa7Gsp4cCCvOLgkQaCQhwVDyQLObJY8dXPrcRLBZgREx+lhS8XMUOBBE/x2bst0AQ8OelOOPW
xukLO/o5mODUJ8pELJ2kAeyweFqcnYYhrCr4YNBjm+fE7KaNNKvMeYGUfL5QTdLv8EJib4mmfolP
Hzyhd/ijfqh74tueBMjmfXVfscJpWhUj3G70z4tW17lHtgZgErQXL4dkHmWwYT9w3A75cD00Yoxj
F6HMXntoOsGbXJ41D0sRPgC4zLB8O3KMVuxg/HnXbhErtw9SWYiFYWBRvZzCoD3LuAY1Xo1Cmhww
TIagbYSLth6fFXmbYFmhgtxhQezU4b6ITz1D+f1BFl73mxCpUBiEMTtuPRosnpXpDYdTiYWpVZhS
1Qb/Y7LuUtm8qTpo/UNCRTlNI/DALzFgBX0o7ZDXgt1OL6nFIDyPvwDWF0VNTf8NaJigaanK7Cv0
QLXGHVoHcA8mknQdakxvdM3qTSH8U1qwsOSyAaTBuFbAnP6XwElg9sKIVbCYo9Wr0J8dgtRI/Pog
zESHxiNvLa8zqIiRgbUv3S8wOaDYNhDwpFAWaePnM9zo0DosdYDWzSUiLGroCf8zboTvxcAqqGXV
FYcD5deCl0rDeMV2uATRpCaXKJ8MI/bu2SX8Pu2P0F0UKzeOwTpKhTkfXT18LSi+Gh0mNAm0ZfCc
9wAJw2bwKESJFUQ/NqxZAWsX6gmwFzugnJ+CgIsIKBpWHW3YPJiHslC+ZR+lQUjpkeGjncnmgHo+
66S4wSZE2zbHtnGAYkR1iZ/6VsK9QGgq1PpDxmdemLCHDWq5YNmDFA1wdVQP7kboVmL96ZtZ/d3V
zy/Gq/W4ekqIdSR48m6oxapVA8kBKgJyLiCkLx0osRQkM0jPUUERUlRRMtB0KaaHIRQOSd7mWbz7
vDs3/OTjiMpDpgzGw/azzEykJfRizzig/UmhfMRmTnmZ7HsXigIAUq7BeE3atzntI6aCDH6YfR6g
ztLiw5dOlYGJIgZRPciHGBRSE+7J5Js4XwyRs3ya1L+KATBeGaUdslXMqCViqkkPyoQiNNjB/sFX
xMTrhFrnGwO5oSDYG9U+fCE7X67bsvG/MBVEk8TqLnJh/phEcSv9w+sDJWQ4ozzAVIIvjVz/Sx2A
tflLP9SsMk/RMD2rN7JMpQhXjYCAUCnVXlhqI8I/ykF0WwCqQIoD4qE4plNCBbA7qPb/fKXyL/Ih
Q7Sh2HEPo7FsXsCP28QLgfTudZQHiGyRTpsY/7JJQvViCDj2yZ4guwh8ZZpB6GeVfLMCAhGJO1wY
k7kAp0b4Tg3OdYIDco7/WUy/saZgxILTYQzRVuYqGbboowROgf+mIdgOuKxDOlhlSPiGpdAM24DQ
Hkaml4EebNh+fkrgrOlGNABrIO8qezZDtzyVkomQXkfzF3AleHCAfEjQh8ZnlghKHc9OEqUhnD31
EOy+/Kiz90hSgrPF/e6mhf6+5Uo61li1S7QtDCBc4D3GGblnUv0xo8iNePoWGvsVCrYRmfh7JVmD
5WBY7xJfgZZX56glFNlg1xHGSpwtoZGJ6yx14PlkXC9KjAwrIs4HByOLledZLT5ETmwKCIWveDgb
MM8oKKXpPn2fXt+H9sTwuN+8K22vlOSOKkTe5vIVG+q3cjYDan5AOdHyTC3IA6YvqWf1248V7RxT
kKpkBKA5b8veVhp9snbJnWvp+IuYFEPkQbZ40pD0KEhXv8jBPgMAhZ/QMbrXvP/DKg5gaDyqBi+E
aJAQE8Y3GruJJKTMnSDCA3ApOPfZn2jYZBetW6j0YrOv6gy71TuHtwpRjeWzrwbbSHTO2HKSqWbh
c6ZTOc1x3H29mwkp66hnxhEQulb1jcHQ15LM44h9o4MqAFTCE84HgKfe9AXBHHea/+6baU1YeOGi
FxKf2QEMS8suNTSc4MCZ7B8C1QJizZFVrfUErKkDMBXmvYdU9FpAB/waxZIhk0hDh9TCLpTAkKLn
m6XZ6BWRZr6TqcjfEBIUeWaB+gJtYEeDiQ0EfvQh/WBrETXJ2aJcFRPhgzdWCmrgY4rhBs3MijKw
G+WUrOFZscssoz27ZiJp4/eYPTQU3+ME0AuCN117hsgZwlAwULHNpRUpf2k16xrbmAQxm0bXHyqG
oRS+sAZyRdRJE1yK1eESdBa6WhdWK4BPr1GMoovCdIiAhlciwQ8m+LKP3hKeQxWkLMNmQMuI0MDI
SVWcR3BZRU5B2hcBKh6mzPPYFGHhicBJi/AJmvsJHFwqDGI26Jj+/CwYA1+FErLhw3XsKkeiyBhF
X0fstIqHwCJK2ZSto8nuqyAe0WD02FI0WuLJRuUSxnAFHT/lWw/yCcl3uwf6jRi5h9Q5S++G9FBg
hGNah3iWylW/EVu1AFmX6RdfEYuQIaAAr5KWZLZiAyfWOoZWiupcDwT5CRJSL7kEM6AtPVjAbwLl
wuinNj6JSeTjNwVX9jOsBjim/Fusv9LkCTDfbAIhhTx4g4TKXRkufdWchKGLLimjkOJwOcynBiVh
YTNdljl2xezmCIAVELGIcksr+k4yATZ+CqEZWU4W6kf1ZcB0aILAqWfnow/9F11BhfTpi7MAnYB3
kI8iBXp2TbcNjgV0r4CAa6Cvl1EgqsgbRFed4IG9lLAUfwE+EBxA4KNNTT11IfDkKZdsZD+SslOx
KNI+8X7QIBV/U06hqU7ynowfoLaA/0SsFCqWvv9QX03gs6ynOqJeTCW9lcYCjpymyPggflqrGGJq
xvRL0UNdYRK8z3vZq+Z6P3ALmMEmHuBPhtWLChwShtc40E+9oIS8yMQCuhXkKignCiv6ljaeEQ5n
uYo+XL9kZQNQiWgZeVpocNsoojxxzZSpFmZUbsSWskj+lUY/9EEk9Fjxmi51KkVsmDpQK8x5V/1k
yz550n3rUIlHl5cyjgQ+o6iCY4xQbIxPwZCashgxtN4HRDBSU7mwfI3Cl24l4xdgA1KNLEpd/SX2
43oGT7sYlXQV3qDZu3JTl6MKKxcjSo9Bgj+ZyqV9Y0q6NC1BLb+UYJ4LRRmmRo9fd9Vnk/BdTnLO
WSH2Q55n9cWk73GpD67FZ/5h8z9g7W8S0y/pM5IudV8NtAROGAAOyEwbtp4apA1DKg9vQwZCCwK1
a9yMqVIV4T7E3FKmR02xqDBU1NWTkX8jtfD0+zOB4I2tLbm/2cfjBip6zwQJNGwaB48BjdyXRFMB
MHOjBZNIo7P3XWnSayJQFzHBNtURvgCVHobIEHak5pdY/jNqdAcY4ENSyBCa8CZk5ljrYf8jQMi5
AZPspY8AISNEAimE1J9ygXA8FZGIiQ6ktHXj308gT6oBSxL/AL2u0P2MLDIwaESEh1J7tPn5RdUH
DNNChA/KNK8M211Kn4RDuaxm2hPQE3t0bnt5Lc0vxlvMxGgjg/q3sGaNya1ZrbuOYnBHsYP72MIi
T0myNm8Ph3HyKfh6hGtQI08SX3G5AziJYqEOStif2ES+0K1mZHwiV0CfW78CqJRT7daH5LNIY7xW
fYerI3HVhF6MthJrB3dK0Iwa4dFBSs1uVzwcAbgTcYM9aEqm3ao04DsLfQoEuJF7Jf+JR6IpGVDM
N/OlKT7w85gMEJYgzeTWc9kMH4rICXpRWsi6LkVoLflahMuUiXSX9052SCAF1lakj4mAE9QXLUU8
nqEk8PTZ8N2QKQ58kTEO04emdA6txBcWg9DVuwF0rVeLIu9B1HdbRgugs0CWPJWcg8BAaVsC/VtX
PO70T8p4wO3z9MXdOqQD/e8eU3sJEIocIPIEx4siaetT5RKOWS2V24Y2F56hbqScsD/96rgRfn22
k22LBmFtywhHibaiiN6aFTHcLGx9afwSVeNgH1oUgahRI5WG6Nvnw8N4UfIIvFaH/E/V+7VpsE3S
lYn4eJqu3/Lv0DcB8QdEpQDDJeoY4vnqqL+1XKKMeGo0eM4qgUyqEmUVxMkshiqd0yUMLODy01fU
IN0xgPyAxT2PnH3nGxVCuaoddQD6tl/I7IWk5JwFm4zEKy0O2nA3+GjusARMOsRYTkCx3peq8KOE
46QX2VzIPXGfhOUL0UMkFcIwSkT1HN1BkySXujn7skYUNGN9xD5PNTyBhIn0vcFTreVHyRZJ1e/D
9/b1/vgDJCBf0bFtNlKgTgVZPMClq1ZpFA/pDMk8bDDqPbxL0uJOPsSScdco46WW5YASn5O3hfjh
pVAeYLY0ws+wm1G+FQyc3QuN9KIlpXt0rE8FFkJW5wff8Uc+UpmPG+paOjUbmNJgRTBtfaJcCaU4
IGEKWJ+r9lcNGJ+LiGyR98C90cG1IYTeGGOldMugGdcAbYNLD45EgDqKV0SrJYUgm07kElpMHrli
4KcbSm5iYht4e9GZy641W09VQ9ebdY94RHL/1MiMYUqFbNQGiDLRFiXUGwk1wMFCRABxrUQJciyr
Mvx3flBbCgBkTh0UFwEg0iTUT5Fp1XERVYOx1Te794uWWf6jgBMQk4LaMpBlV7HiOZcldhyCGiMS
S/Fn07H7wFitXfT60y7dYYfmUYM3DdpAxcEQZqwbg/tObUhsuFNQOxmrtdjEkP/ZOUC/qkCKuqaf
WeRjVAbc3sJc9cCeEZzLQAI+Re/t9fbyjKtGM+6nVal40oqKaaI1RT3/1LVfDsA3c5rg+Z2XSbTS
v2fhOfRV2gm0y5o2lKC+Wka56mV9MaTn3CLjyW6n7EkFdU6GWZwHCXuUMYkiE9PybI8uMV1bHpGw
B+5KEo4PCsM4cNyeCVpD3F5qfA923Y5gFZA0auZPGqDmeImefxW1gkjNxihJ27wvpKIn5oDeK+vC
iFeqtUXxB/mGTpum6sBrG/lQFSAGunSmvREjgjIjVC2GQEylZJcSXb+K6nE3ny8UT1lSMqg2DYJh
MfgFI65F9gbyAOEMV4BfBXqT7bkL3KRYfVs0y3CtV8aIFB3rq/lXX9976SffFvvXNVwOV41lt1MQ
1/NoUk2rKUXqCd5FXjCKx+Y0GL0n4dhwsJuwS2cy4m+u5Q/H6RgR/3kB4MrW5uLpT6tFtnru8k19
eO7SS7Z7ATu98To1Kyl1nuhw7KSTfLBO0omt5YES7iH5ARndrIuzeeQv/b7bQ05Zt0sJUa5lyyug
6LlEbdFv1siIQmVyyIBH/TgEENTzynblQpklq27czKIVt2pDB3eBBNxrk6yCdTiFNDWDYreguoXe
+Go4Q4plCo7MR1zUU0ZIqkyDceAjJo5YUzZ7juWJMoonlR+O0tGD1tqC0uE6hF8EKMF54duwHHpY
Jk0we/TTCWnB3GYyuBwrHL3HnxmCybzJRJLKo0zqoPU0S9zQu+sjtkkL3uUieHx9HpFUcCQnXET+
y4ntH8KXY41rB5EmdzD9epqvejqahNnvzZ34mYvto5+Ohl7PBdNoCif96DlDG0qyWYrX5sRaAtm/
UQCFPvO5Befu1p2iXXdCU/B1KA/9Kb4kO+XEornBbpTHsUqn0DWxFvAhvo+tWT4e4EZi+SlPNhy3
HvKC43iMUtT8M4cK9Vqa05f99WSuiuxq0ky6Sb3sJuLXB14+zjnEd6HN0ilZFGMFdQ7uOe2jVbuo
F/kmn+rjwUP8Xj/pJ+ZD5qfFCkrI7LnqTJtWeL5B0oPhusjRnbDzsbwQD4uaPCppCL2jzDkmXRnR
LpqCkeUpJitzAjRg1M/KRcyDZhTAZrZxw54ZEx7EDJzGJOWhxDwaIdgx4eVCU3OUERpXHjOJZ6iN
0FibKtNkmS2puzyX1rSdsy2eV5PnMobqZGdLbapNkRCeyvceFdJ8jmfmnBx/AvsptpURpoE/qWX3
IyYjFZNxxUFbn2wAEsAknGiMspY9m43sJyJcmJxyqHzC1xEn5nlmfzG/hg4c34mjFVxcN8Xkel6j
Nee/Jq+JNXpNtCmWJnOdaxE/KScyNDKMnibWFGNmPDy8/qp5LMvnZCyNMAT0MTZ0VFd1NYdyl/P1
0UH499JGFezbyeePPmV0bX8QIbL5xG6+1zl0zsG1aZHZX7+fIsv778LERbf3eAKTCHmcv5ZjUSiE
pgnE88LnSicESSFUN035vP/uSjpP5x23Cx1RH0m2fgQl+qLucNR0u21Isx89ct1TtghiKtvvWl6/
Z4PJnfJsaNvJzXQt5y456WgLUWc5WD+MCWuXs+3G3dhcS04+yheTW2Wvvt6P6/+w67JxQOUlEaeY
9nbupA6lhgk7KeYZekX2gHmG4KIbudYSHSSHBHjynCHNZrM5WvCdnc4h+TChRMPXpt/nYDM6a8/W
teEfaxebeH4VcwH+NJjz1H/tJ38TPyHicAsM/mxdsPkuYlbuc4k0sQ2PiBekdEeZsvmbsPf1C/ts
2t7UWaKHyo1P1xhlO4ltjNsJjWwOgv+2G64RvHA0HiJd3SUOvRyGAoq4z6yFaMAeO88agcYTryO7
bZff5AXHw5P4TxyJAcB/8r8hQCeS89A7X9JictlCOArHBv63+E6Q47LFeyln8WcIa9kdTnAWcA7w
Pm1cnZ3YbU/pimPbpk/Jz4mmSDzzogdpU+Kad07l3ul6bE+Gzcc6X9FmsEGQOPUsdKlETkI34zv8
UGwabnw9XA85R/qr7dT+5UQ4W3BqNHc5KHoRTugiT+LIs+/sa1tuyxWJ93Lif79B94rLFceB2uIW
o9SlxMfR/8Q/i9v+miiO8ve+BjY6o8wSyvHcK/H35fzJFetT2Gq2mDBX8RTZr/87P2g+zkERgF95
X5Nl5zzt+wkjQl7iqtSxyvX8dxXqP1V2zgbLw9E8cQBxT8l1Y1ucijnHTUaThMfVeSgauS2vYBWs
ard2zZXJmGJR2ECR52zisYqxBLhzNOCKqLZM7vmPMaftNTmd8PngkyhONQk4LW6pnOvNGUkyPESg
sZr3D5ilzXpGL/UCxrsyXvm3GfAzZ7NBy3s8W1yEmOWNcp7l4479i8gf+vZ+ZQdH89jvI2e1n2wn
o9M8nzcetQU/WEkbbSrCA3prvMRgHvhXdX69Kh53trDn820/Rr/chqvKGvW6ZC6WNEix0iFzxd8r
pybSo6HNn8iPeImfrMTXjK+gbPhJ6RSrzE/8504cIfP56QoyvIuLnCtWCNq0HgVUvuIOxn/9mDOI
33LLkTgLKHneJ94Fc9yPWGtZKwkV4KSYLBazGD62A+WDAp2XMush4rko9XqgZUbiRTbhUYjyuxOr
KRqlyMtLvAuhAYIEQl3/vrP+hYkPh2DBHnF7xz1q+qXz9LEudtotTDX7yVWIw5WHGAVyxf7vE/Cp
eAdxi3nE2SI/8hvZjnZIjrvWlkyQi4kPIt4N1gbxRl63ZwPpe686f39Rv1sTAQPXJiw9SLW2Dd4G
H/tEw2lD9F6KERQw2gA2ucmyJcqIF8oAc+RXGGWtK5YM04aiwSuyD7m7HI+ey+vHORye08PHybyr
CGIigosnzfzg4UZ2a/9mDnsIXqHLrLq+JgyA1X8DYSqm9m9r76ZX9K0Yl+UcXrj9mtcuAZ8QaexY
GyfrbW/vaWPR0ZpccMmxH7q3Rp6X15n/n9brNZ9nzY/Osn9928QMYxwxo0WcaP+7hPZfuJi+RVB5
2qfMvgNOH0M+ZZznDrulQ05OyK05jUb2ZPJYD9w7cejOnojJhPEwkUDMefEdEDU+I4oPow/fscSB
s3OCsWFHR3XlzStXxHUxB+8izjY2xxGxnpWZmZkT4sRBpYW0YJlwxJrQOdYCERPKKf+is4gulHv2
H69zShdnLAeQ2LR0K3e4YDF0XtwlUIu8uMDGNianZefxuUHU7oaPp9eMmhGelrP/HpUIhIN5MtOd
nrt8HbBq6FP8m/8tseaORCRm+X6xZtG54AL7qcgt2f3vEGiHNTUX1/nx2h9Y92xtuHuNd5pn9ohP
J94DYpqBIfvWSCxR8W/vXUUqoXg8CGvEFxHzMErijSIIpKxc/90d4MgrSocD+175xlz3jMhmqSaD
Q625Q7mXzvCDmcEM91cLdzPbSO7fTnI3TuCBpebRBh7Z3ORXXRxnw9XP8bjhf0ea8baxqLzu5zmH
Q490L7pIf5pvjmhx8Pdo/fUYS70r80fADy+SvUDQgn+8aP5qQGiDKm6TgtnAuGwcLFbhsnGpT/7V
ntjmaHda3/w7YOLKax0goe6HF5wFvmqr7g7afyq+k6fBQhxCdixb4vDdJB7fLD+2K/sGcGB6U+x4
qtiIFBO6xK4ImqH99PNpfSDznfFTfje2Rdovxij2majUPwbu+nSan8V6KRab65kUgIfFsiQCabEl
mLvB7Pxv+MmTe+kyQkDtbMVAF6cisnCHG4Z+hJuC+CmDf0Tvc/2IGYnoJGG7Q8KUA+yxFdRiVQaL
lc9Qbh/MMBYYJosGwr0jeZ9x7tjW8j3LnbvuMRrENKhYX6iJMaz5ypjNGSmVay3EMBdz5zlWdx/+
RqNnL3Hq7iayLLHSJL5/myxgpa8R9WXZrmcBiz5+cXz3Guu2caHQd8Bb3UN5zeX+s8FBPn3MbRSf
4l9sXoj0DvQH0xmxKi+90BXgzhujEJcS6sIu/QoXKwX+w8OJlzUuXONQTaUZlqmuDCLMSUZUTz3T
k+Yg0N3XuF+DBXBMD/GTpe6aTj6rptb4NeZnDnr0i2CZ/UsfxIhE2Z/HLfLHGx1kXuJx62PFfq/4
7r/llMRSn61Wly+XII0/7puhg8OVG82jecF30dxYtE7h0t1xwdn55oax5zVusMGbfC6OzeJ7I1rw
GMWYIDM9DBfVz5rCCYvSViw3W9twQ/u1SPx4WrKz6WawnmesAI29/dj2GbqgfV1Ol09bHxlkid10
QCiKnW472MPSRxOaZ78UAydkobc7FxYxFBU72os5AGTFe86LOa5IfAYYLZ4I8OYyO2D1aNfj8kbg
HYmkKnaj6XeMr8TZWvMv9vHlVdPChazEvEFMwTVGYna8J0w+yb4NfZoj/+6bgokKtK1pKQaGK9bq
mDkk8Q7ZCbfp0hyxh3Q6bof4T/FxSPAyZnbPn9yg5X9/wtllmMhO/W9uUkC5Mjf/zdqKG/p1ijlx
4m4uPj/kjr+bv/F0ejgvD4fQ+ftFUJp1iz6Cre80WxqjJepaY2ms2dZY2aHB4aTL6DdbUxPlrEiG
gaRj90u/F+vzMdZqjjLvJnx1zWM6Qxdhr837SbvtJrhvTsxr92s4VFtskZEA2mfdt2YVn1Ib1wsR
88TPRL4i8iCR0YD2+/czke+Ie1ItSkfhvtSjm+Z+l6vVnuVr+1iz2AC4YJ2IJ9JluDktP549BChH
8jjUfZFJIk9MOv+dRDN6dq+zyDj/y+3zMxILnvjNbKs5AG7W4ld157WWXQpb/I3NoVdsFTi9NpaM
PuRRP9lCH3Hjtdg4iL2K6jeezPZAdtt5dxRZhdhBcriXna6Fovy/9DNfJ8t0j8/TisYIWW28bzyy
/cJees/iVwGSfc0Bd9ytTeOpMriJkQbqo3ydI/WcVLfKHJk7EVDiefSH6Prouwong8FWpQIrZ465
i47SpSLYH1nc6h9jhYJRTfNzCHcRnLJtMfIIG3Af6QsKVRcbWU0sy/ltDH0SKJU1NE2Xf4pQ1zec
8jC80Z9A8+uo3pOjtun+0r380/01x3its3mgpoFbK/1o1Y5QCoLHFXvfyi39EvOrzAl1J/2RBvaL
kx4qyUUQqT4VBqoqSPaCUJKpK2TPAmkO2ihU3YvwOS50fdKBdsutCscrTO+zUUYN2ex9uIJmv6mT
jCwp7NdfIIVJks+yfPkxjeP39d4bRodAAsXwwhrOdJpPETrenbFMLX0ppyWyPfFiSOXcktGoazEX
GQDIrZkuDXY2byrjVKI1UA4fGB1toC3gCM2rRjRyHylYftGx+SKtXn2ukEsE7iiVGldC3yVI00nY
9MdhQTkyE9rc7w8C4TQm+2xZdPRMGkrJFosOpVQBeBEfSwu6Wdqx1g0gf+TbV/83zBFjHl6iBNnS
5KjADzPoaX4Aept5fTEtlSeEDmuFG0+HhFW/MMKfYRIu0/IYN8JDKoIwv4nB/xiABEB7ViU7m3yA
ZuaI45o4i75pHgA2ciFkYx/pYiOfj9Xy9mrozCJGndGe6URLiBI8bWMcUQ3aLFJqoIyzGH6KtfE+
fxuWS0q7ApBA26KAxghWWLSfBDICQRqBeZgY1N2pLks0HdKIFut3+zZUT5Nx8YF5MUYYvlb+quzr
YhsLpNl4F+dgWGwyGngAL8N4A3JRH6h2pZJlRZngs1Ed5sECzk6OgF6QElaT4WjYKIcMyi4Spygj
QtBtYYzGJvBcfctzi+jdPrkGmkGw5r6nBGI5VN4GRjj6RdlP8/IVvXIzI0BjiodkoXgl3lNp7JfT
0m0+pkv76vvOxyhkAYJD8E9+IcnPNuGVTKIQM3CNOgBTKwPq+8UkLY5qu6oWr8E8V3ba4AhEEtUi
UEoriVOLxsq/vjINvixm/Be58zXQRQuY+ClqitBZizetDZgiieIknB/0BZTMoXIzcILsIkd04zPt
v3Z5IjyYakwENDoKn3iwi/IC9fluPCxIs4FMwM0rEgTTYBdsDL1zzeDyQZlDoDoUmIU9thpZAhZb
e/uiB1Jpvdt3ySjt3uMmVTw+e/8G3FrBFxzgWOEMxafEpxnwD8M8p9FKhwUuCLMTRT5fcDQEeg+j
dUSWFrWF4TyN7yf1+7TCqDrsUUmEK58LQXupPHf6scRqUcAhCgCa4euoGTqAC2Is+i9A30yYfDQF
Bc5HA7oWgPnKa4gpC9wzl7SLI3F1JfZfVOpUDIjJRFhpfwJzRNvnSQ9IwJXKslrXUADUIcTr9+L5
zUbmcCsbxVgwz7n1FSKLaDc7TBFfHapYaB1VkxEXXgZ9tgLKkxkPwdSP5L+u1cfggpVwB3YJj+ZL
BKpbz6n5YtKtVaTweTMOMjLZItzKr+/c+CQ+3Ty0eHtALSgI2urwVzXLZSo9RJsX1R9IUBYwO2hV
b7r/2VVgL0VnVdHYbsXb3oRdV+gAwSBlQhBpUad8ufgsfpDILjYoTmLLRc4NgStourEGnsjAGE4F
aq6Ug99hnSwVfJa4+F5CDYHmlHzRX80mW6tV6yu+gdmExRpC001n7H+4UxLdO/LCVBVmi0cEmFov
+NzA9UqgSBQtWNTP5ABO2eo3QnUMJIIft5Ibf2l/E5hBq64xZ0ej/Q/xCzyXHipkkEQCpzzX9R/R
cIRFKoQR9MGhQkpONNQ6/SCUnAFb+aIXFjVrWDgO7TiUFl2IiZaykfT3pKIfYkYDNwNqLZBA2tec
ZXhPt60dQKsFHrI2Yprdz7vcImefkMx3iyFgpieRmlZTBWOgKABjwTNRyKF1yoRgBcVY0qAavRMP
BUyg5Ys4Gn8xX6tCnIeEEQ7oCBtZuefpecJPpt9GR+uSHKNrSuntat6Tq3qPjskfS2z5U/ypd2z5
ft5/JcSM3ecPHYTPdXDvOOkdZstvfO6PmCqf2h+GKdvpP3bCse6p95QH97L7v+yKmxDCC8b988ew
fV4BKap39ecNjecn49Tf+/eOB9lDPhen7BQ+Prfi1K45VnYkkBk7c99RrbKTU3GjehPxO2BeB7/S
Edl6+SwgXEx/GRQa4EZbuSU/1VY6tYfXBXHa+jI8lUzJwi0fQn/FLi8dXa/kt7zEUCVgWY9SWnVg
YBzrVF26nfo3uNaP+JHzhO3PTb81v+qh39eb6sJpykNFKyElf9PQlmPXQiWuA1XrtF8EsjyjHYOt
fKIEUvgydvUq4M3x+z3inW+cb41R3k3Uws+QTa3B609RYcKp612M1RTLe6aF3wHljabQe3iX0sD4
Qp7el3o3+E5FQOP/jCnVe2X3btYU8CJdAw9GN0Y2ngJyQ1PZrYZzzO6gu6ig1J3smDbj6s6swj2m
bAC0MYpc865hsd3Tb0UNzR5Cv7iLIfzFtgSlCweuMlE3vKvk4VTql9+XK1Mff/3UkI5YMA98Qc6s
4dZLI5h0wGpYqcpm1ndu8QF47g2RnZOdlk2JQV/TwWwsZcOvAsGYKK+lTssMf4Ury2GIvQUzggn+
mnGFg0gI3qXrwQ8Jp8AoCyiBe9CA7dndo1zrrGhzjYJu+vv6Dc9F5/ZHlqXwjJukckwZjfjMf/ch
g5If63/WX/4LRgD/4FtxqffKtrgZ+/zyXUVX+WdwN+8MZwYiHZa2doI76S12LXdqQiCX5HO7rn/a
n/D3ealv0QMdLi+4lzGAXze6GndSRi5S++tFfRmhURzHhaNl+Evhl3sc/74+HqnUsfxtqNxIG94W
3LVjtXtesh9tV7jsSm7wV7sV9/u7ax7dw9prR/Ne7YtHt1J2ySU/9XftHh573K5QDT+8t6b4HFQV
jvW+XgWn5tDuUMqmpscgv3wuGUWRnJn5vQd35Vg8tPN383mEXAHrE6e6N+w8+bB/7JsQxtoU18+f
dmxvn3v5p+8BOD4A4CePz+a7KyCin/lO+uXw0tCzzhJmYJS3czt6yGg//jUr6/QCpIMXnFq7cP4u
nx/eJZ3fD4AjQFqMU/94PmQu+Yk8+O15MW8ptzf8lVfcpT0pebXp9/op+AU6vEExG+zCsd7if/UE
d7p6nnra7MAr7e/Z2EdXAhPCC3eNp8otfp5w7YF/+L0TqLDfvAW/PK97dP3e1bNy+67b/fNCXgcB
hzreNaWbcQJrfWn35o/2F58/V0bNKT2hKPZ8qLhaALPmbgUXZYGN8GfTH4zT8NyfNepwD0w5eSDd
nQrGT3jk1n1+lPN3313rvXonADMqKuLeL2epb8Pf9JaeeF9IH4i/Afo564md4X/za96bv3aVXZJH
8qh3gzt2iexDpINgoK4SAitPZFPvvnvSzrVxy1hvYNvY6g3OFrYwJ/XEkapxD5DthN7bdwfNLrvw
9JNL8eC60lNPiUsKPR50t7J+xXkffMT0liGr7lTrno/9vn7E8N/jvMokeG85303Cn4lh9OAtZ36/
o+KKmO8uPMF+6ndM8l6zu7O2N2EmM+H+R9J57TaOLVH0iwgwh1flYNmWY1svhGxLzDnz62eVB7iY
65nuVkvUCVW7dvjwuePYVdU3trLjc/IZfTfmqfhkwXTfcbKOWUb8yC3D8viGfNJ8D2fjdXwuvo0v
nkt5K2+T/PeUByGTJn6HCumSPx3eqrv9ob7rV+NHew2HZfoPRUly96/OF0uRFyQQI1n6381zxhwq
Wxhf7bAo/01AGVxA+iJmO72wkoFy6PYYkI43Tqjw1qnwKBbZt/GaRgusGH8bduvdeWNFs66hlCOf
WDhvKc92kq3y5bzx5xJ3ge+BfODk03nLPr2Sh5x8jk/mxfjle9C+MvmGAa2DhcU+/2XNUQUSu/PZ
PcuZZNxtDhr/n8ZZEP2Utxxpzxe2dFCf/6FSzZyVfTFecYZPsZnmwgMCifcttfaVDwL7xvrhX2B8
4BfJ1uVnvlp+Vn5cagb+7d+AOcj39FLd+WKme4CxBR+ZOxfeN2cgkoB/0xXSpVIgHFjTh3s/w7W5
u/ax7hdCuqI0W1COefyAy9C80D9IVXTvcbQSj1IIRyBlP8q/8Ee98prqVfssMHBoKUwX4ZfDHW+t
hysvo33Ft+STHxQTRe9C/SjDLXzGlX9HKBMxYLo3UqzL++effFEw0Z0f5Ly8J/6m+Jdks7/3jBNZ
xP0DXxtF1bOZrtpwNV0xu+dx8c/ubniL4Bpccz4vbE5Qbp5CQHYmYVfr4Dr+oICN7iHHsI+v0LoR
kikmL1gH40GwxZLBvFjQ9t5RNXAzr4oP58f58X54fHG90n78S3Tl55CQCqhe/JW831e+9jl+qO55
s545LP1L/xM2a4fJyT/t1Xnrv1io9Up91MIfy+eFTrp58f3jhH2Ri89WeMDUdLjr6osFYJQcKzI/
fWKAlWMA4KVtADBqi8gGwNr0HPI3WJ/YlyMjGo395L0MA15Fzz1fPjWqt6p3+Xdwy7/rbwq48jv/
1r+Gr/iTw3L85Ei0X2tnhRfXndk8J5P5w/3mMhqXk4runPKf7wHoZMIRAyNcWIU4U5BHs6TowlKV
OpDDjD/TjJ/czBRyJqkt81JngZyGcsU6ZQPxT4+AkW5pdAuH/4GLIuznqbIP+WV0iTjV4Zx8Lhxo
YrLDACv+tsqvxsH9XTEgDKEMyzda3I3X7LP6br71b+3d/VTsZXvOvrrn6ZUGvT4opDye+/N4qbSF
ceuUFV72HTPe8UsHxpeqZkEVClacLVs4xqAe9Gadir2iGGE9SzQE+RM9zzmLIU7YaMpNf21Q9Gr6
g52eNLFx5mwocFbl8AIjaM1pF1RrhW5CnOjavHnOFT7XMUQn03aY2Mg3fGvUW1nBRQv1twAJMURW
MNgSZZI+rbzKO4toY3Ao2ykp2nSdFTb28/OqoF7PAaYSiyRwkpUJ/tEf1NoELi+i1aTfTHqxUjQk
9Rn6IER9fHNg8so7+XG18iH0UDHQi0Zjs6nsvadyIGTpfNbnxxqTEpXAlew5ashec7Y1VQpSmjZ/
9YNu0UPKUclQNdOvFtukHq5EuSVV6t0DXqsrQrU5/IxpYTJMJs3h2aqZaVjaD7iFQrYeOmrsMUZl
b+J2BKyCTz66BxieyEFVr93Biku6aw8ijc1s9DpV8yZUwZJjh7YW1ytiAfceAsvZeW6nU4ESYZrT
tT4+Q+mdagjnfNWQMk2+aAvvia0Wz6s6u8d9vRVh1RgZp8po9xWTt2QUrdYYnJA/LYAeMKPSVlH3
plDQiYRMpGtwfS2aIG/aDXmwbolnRSuMJkQ8QwImacorcAJ2pqtYnXcKJHyTYTUGHuShDe81+kbM
NeWBIOKeQRUsrHdz62HqHzDSB8/YakAcwsxH4lkryykKdjiQrVtMnoVhCU+bNAoa4nezhHOFr2ZU
twtfeUB56432RmOlZK1lLkUgZZjikEgQwakyR4z6tV9T69cVLzPqSLJQkYNl4egUNac/lV+Fn5VZ
73lnBZfuWIIn5+fUwoGz3tbcTaTAYBq/lu5SQZThqPTFUKogw4biv1OTMk/HgvezeIzkn2bxWlU1
3hfxDve0Xj2kIRxtzd345FcpRrAxiEs3lfBJfx2ii1IRSowpmAXje2KoBg1+HPHt5nrQ7SdqCWHc
I6ibSo1ZkL4ZKORBC3JKfN0i5BR4wcKSv4tLgKOXVAFzg7VvjxhVCa4whd8QcFXjIsgX9GRi95r5
YiJHC5GAAGUfwifRoTYHv8YniUkT+lZLPyU81FETZ3tQp7LGMsLbsipxOBrWDvJFFf1YhwIj18sD
whalNnej92wB0sASQ0WSYhsz4YU1pdwRPUs23Uoyl3j+4x22R+c1x9Ne7W5Zy29Ggf5olsQWM5+f
gxs7JKx/bP/UzI9iF2iB6IAmdXO36TN11XwmdoJlXrobsQJXHLGfReIN1hGoVF413S29kPo2aJTF
k44PxQ2dYetNGJ75RzjeOWBw6HJzhm15NQ0U8s2vQ/RvgUfpTGNEPBRINU0jmIrQ4cEQDAybAzLO
7HJ8aXToz0R5pu0LOdeihg2sZjs15kH0FS6QZ4Alphq/9PNXGb66CuO1pn/0Pz2jxzdzxp4sOPq8
AHDTNpisB77KisVZd28VbgOOYx69EmMqQD1CEoNx2ZLz3CtM3NjkQ4jKN3uN4PGnRbb2DW+JOuo6
mKu2YqylJV88hHVvoDkck+8+q3ZFvZsmuJ62dxB0wzUeQwOj/Y45GoL5EKqqpaxFcTAl80MUAewm
LuDuurBJ6012enNV+GOzUSAIN18KnXjq8FB3UK3K9FNUCmEL2nX2gFWUcn6vp+jN79VliAWHO13t
cZXjM9GB6JAkx+bro2vFqa8jC861gzL+Ftaj4T7a+r8iIWggPmAFmvL9RviRTNy5cT09dlO5KqHe
qXzdpo3a01gMcnGiE8km4Fhq7NphEqec26Yigkb9DZNlR+oUHlJbQdByRP9pw0zEZw3m4MqiYI5X
Lzg9qJxGCQLpqmN7w3YdqW4PMNYjDzS7Df6BOOrFSzz9atNFlE913ODFyanM6edsfa6OwmqPgw0R
xfUfrLTHuh0Acs7XhRijkv8jR6jrj486kuIyOWjZ1gx+vChfVpjpOqW6MAJ3CeO4iLa4k4FZZvNz
iS+aE5z8xl3yqempyRqIGBG1J2w20AI2PmxwvGgxovCZXlm4ephmtTMBtc3Rwi130YbzU5Xggk58
t5exCS9aitfHVYjT2kgWk4J+Nr+KPsbGbjIyHdLyDkq9HedfvXMAL4FzhheRqcnisFCrRlbz0JkD
iobqBVd/7GHqHwFFHZ3ZaQXFAE0XWxE5BwoNjFvqNt8GOMYXxnp0KonOyHTIaDT/gMgxKw0dvg6H
fmpkLQC1s74Deb38FONCU5vj1ma4NnG1c+QkjG9sxzkqNTg269sodmWZ4DNE7VP6ovguUFemLZPr
FDjuJ20AujtsqBhORMh9WCQaUo+WqPLOfQmbnzCgqEv3mpbtcE0olJNWPtc1K+8X/9NDr5aQcypa
H3QUSe9hWb6qMIBUTfWAJQtGAwimmK8U4KJ5AXRpZggc+fAcQQo2TShqfbDwWcffJj85kLYae6vr
iKZRFlPdYNnIwsMqEA592h4KCwqSsxvsIwIeRdlNLkLhW8UVipYy3Lj5i9rBYSJIphkWue0gPtqL
3D/XplVXvOuz9qGn1otoT3VaBb3AB++tpGaO3H3EzMifxbtv7XmPKcU7iQWIrukFSTPw0Khge6Te
HINvhvsTE8mc0LqaNGSczcMfQgV69xzmvwm9pYwJsMZps3Pgv0aeuwgrVn664T7liNarrRFeh2Rc
Y6rRmMyhzb0XALMjpxrPrN5ofC8+EexWOAEwF2PskiEC5bJADLrUKzwwTC5AglOBvjHl4IQLkkOM
3BlpmFcOew9DNB3zZ3qdWNMe/PI31sabrXyyzub6FM9cNXw5OTmW+cRFaDC37KZLpB/6oN8USbk1
CGXpB4zpzF+eF5R+8GYQShP+j/lZqeWT16OhwpUj8EhBb1Y9qg+SAkTub3OBjtnFd8xfGW6JQFgG
KiIal9Ouwa6EDJ2ug8WBckCbUXc06anVMsZ5UNTUe+K7B2OCDcfQik9fsJJj7cOCXdTj+SRKOV5e
PD2xAPMuLfg13vYq/qz2MU0e9PbBxEzVOXrQGFLEz1PE17pL9ZWNRYhmaqu+fFIjKsCECBWqLgOj
BCwPbav9sEzA22zijvUs+9CF8VMI2jn2CmowhLAsIpvCMODkCkTUXsVvbk4FMNU7w92r7QWn9JxM
7AKr5fFMcq7uhIg0Fspq6MgmuhYNmWDuNVQdtImPjf9aN9FbLZ4eaFMYRjIxSHJobbMvjrmW9ZUy
dOUy4PtPOR3jcdtkJ1qAmTmrVV8C8txyNEdcNllSrhwLuwbGXG5aiTSEk8+hAZpmxseXDO8K3OM3
0gjUCYOdAEfH+NRlLrKF9llUcU71PNDaUt9l9Y1zltowL8l3+eJATBgmtRX9Ved+dyZUXo8LA8aZ
liJ9xXCEEJumIvjnXMwkqZSYv5xUJNQRuul8Fgn5xQ1Y5ajwYkxCKg4wQ6MYRCpaRcpz483ISz67
cB0/qpr92ijElGjFKgjjsxUbb+08bRxzwDyz2Yr8WJTi42Bv+nxYi4WAKNpk8NGHb2ZE9NQ7jHp2
mWhbcs2mvckZ8dwG+2KjGKua1+hpLF5E8ob3GMBpGDFuDc8ymmVcR3fBb57BY3Vrz4zV6duHCMwR
rxgZlMp8Th16fJzS8tFIsq0o4YoJ+xuLGwqVa6OBJIznsdBwk/O2cffe0gxGkAaxoiuYUThsJRRC
UqWjQpNpfJY+9Fq0iYJj1x06Jn1qo63YT43BaDKzDiX21RHIge4aqy1x3Sq+n0HVreu5/Am7q6aZ
YkOxnCdkRQTnmo8E92RyqpTUItCYMQaRAkSiBILEXeMbmfX+o4h6/BBSnob1DDA3ejeJ92R5ycWJ
P2Lz6sRPeEHxlHynesw5xfIXfC0WiX2zGG10YEWYyPGk+X455YCW+ZmQv4mBhbp2AWPgreWbWH0b
CcgKuAM2FcICLBFcjIEz7Mxw4uaonTPMDjFoL6m83inCcWn3y38dpqpePq54B6LgM6tLrBJZw6XQ
NTvfTzfanSmZXpxT7tTeKPcIZ2XyKr+j6stXT3vKC3CHbsIyDXZ2upVn7WJHT1K4x61SYmFjUi0w
4pamfWBMLfJxzCBShrqSMhm4v9Wv7D+uZRujVi4fv1w3Pl2NCZcJGK2/1Ojvp9gVTaeFPE6Nrhr1
HoCJCWN95ncmB65hMPx38SRpyfak2aPAyPD5UwCpZGQ5YVaUWvxXWhHKmBAbaS53PEH7gOt+vlqq
+VsWj7LuAxr10IFK3BIMjLkUAw5n+pqNt2FKTqmx17GVUY2Rm2ebFHhjz/8SCl3RvOHajz3gVWeW
6m940QG8Ugvp/JrwQa5gtoB0+GIlI1cOFWmE8ou+tfalOnwnVZxH0Wv3gDqMw6pPcKkB4MF1ATtz
x3x0NGJP3UM8wBZ8zPwn0uFw7HFdLFuRfETEQkrZ0ETgGe27Sx4b7bYUMDwhNl1OnkvEh6vnUzhe
wCGQVGvaLSuq3UDSCY1YCCoh9ioWfS22m4NpH4wmXgjkIdm+uKOI7LHWFZFvap65Spw13wr1FBng
LnI5UXZqKTsUA+CRI9y7J3wljQdSlzBr9tTgo1EcpNmwBzvi0x60+luPkP4MDKXiaa1RRoq/CW/f
J4NJybDJAkxSOQGnAWp23+5aB8OWgrXVw7sFXBUzNlfHOwOzUv1dGeyWM8Z7D6RILaedxCON9qIE
WvCpTd2EeHFOXuTpvo2z+sQqVdD9r7Oy2HS85VJM6OjwLVpz0IetocFImEU1zpFHNd4bhIWWRoqj
IzpxUiv1qluxnfTGeAwAUArP2ohaWn8Hh/EhLlk8cT06M6xf8X+CNbkXM3MeqRMSjouOCPR03lh7
EfYz6wWoQiZsj7ihWF/wbybcKPhrRdpdt99pQ3G/DjiNQb7V/PxnlxEsa7Cozr7owLfYThoGPZjN
f8XbJaEZQlpczePateZHnw0JxsUqk0JAnrbYRPjTzetOXqWsCqM4eaADBfACHTXWBERcie1xeZ6p
i1gi2XNogJiEd86lHj+PYc5lxXbHymBm2vgr2DwU1k0NZYlWEsf7KIeGWgD04FKFSnzXgrpx6str
SesJ5Y5x4Yxs2qdojcmMGpihTrgy4UiMIoNCSQcEu6XKMwfMoCA23grTY7TdbZgk28oMX8VDYz5M
qvE0x9om9+GnYlnTZhMkA3nNu8g6KV9ndM6dgcCEg9jFp40akNs6hpFEpJmrs6end510ZulzG+M9
4nwNgoNQMxSgTwoBpOo97lSYX9INe9i/cdfIee3XgC7Uo78Nvzezyq38heXQ7pwa1WHifEuWoKoc
24zlrmDIlm8HWNhB8TSFcBlBDgYyxiwO1Di5C+9MCf1VX3tPeWlu8MtfBSZ58e8QUzoo7cTvkg6D
2QDe7rIvHVxPST4Rfx6cqxXoataQ/yPTaRFhjRAl2pP0WgnpF9BrNMwwsOL6I5vN6PwxGMja+M0h
dkjR9iEyfU/dmRa2tdYyLI59Xm9dmBOMf+fKW4Zo9fQYgU7TbTBB8VBMMysoHXutmqgWi2zfgMxJ
7+R68UrWvjZ22/apS/y1FLBBzuXeXpKyX/FhwszZQ9CRi+AvVJoiR4Nb49jBIejJfX/WMfCpnD1L
NqF1iDDckv8iDJXO/ZW6R9d1yED+OqLNHQNAM+JcDbzhAufb0tF2jfvZuvpvvVHLUxLzThsPmvjA
6ZPDYEktzph0Jb4CdYcdHtbVeEEhGK6pbORmp9ISRX/pGx9e4cDVyFdjE204CeWCDbENKEPYZ9q5
TKCZ8Cz98BeH5E3lqDtING0vvg2cbZ36nnIB80FiKiSj1fdYBkhhR6vDsTW13J9ZjVioOlfGOz6x
le4eYf/Mybmb4JlG7jIlvUwc7DCyc1xYIOHuz2ZkuuFVmAaumMTDoTFcyi3CFmhxVLXYivFUX6d0
LnyOZ1g0ktJpE/YQ4/DW9CC3Fvi7ODr0a7MKAXJBWqeKCEZ8h7CymIi9l4KweG/LjlwjhzwTdqiz
6ggGyrOz1GY8yzbGXfUPtZQ2Wgg7WDu2T7aKWq/2r7VtbqQ/5039b6XRY2FIJoFL960NuGOFpCxf
ZxBlYTexveAAOl34gEewlhGvyCozfeXYexMxOOkuSW5B8tgStczhACjajc5GMeODEsYPNTVj+0BL
CqvGau96xxHVrvLIpy5hzIflDKAnnCeOF2BXdt1S77fNxFDBqkEuXRc+vSyGB6XnSUAynTucyyjF
LEKC2Om9eGtywSq1c/ZktjcEay/d0Cv9gRMA2n+R9dURElEL8q2RaOT02ROukWCNeLe59Rli3UrI
Y/iOoSdvzPIQ7ApQppR9ieyefBSxfpGa28LzgDnezAMt2c7VdGCDgxEAI0qSRqUSH0D8FjdvEZ5r
T6bWrmz0GtIY8nCKurrGYInDyGdsmklg1lK6RLxNE7PDUQrfiaO0uNwgB/7qBvMaTm+s/yJaYXpA
k6XhlveyYCgwP0I1M0Aphe2WB82b+PvI9y09qPiWtO0Zy0puAyHISTNDUwsFz4cKw4EDguGyTFnw
BehFGuPhB6WTA7TSVKL1nI18YMATWFVSkAZ3bFLEbUUMoSNenWUWK+omCFcyNnCh2+TNKq8OjrtP
LDL+jJ5bhC5LUHeehhbV70n6WV3ZL/TtlorZB3MxxtEMh5XiYvVEe5UoIynDsitBZfJuG9AuAUD0
AD/ACqIHnkgzvafk0Yt5j/gG1MYLfuW0DB48V9z37BuVp7z3CIJaN9Q7LJxEpF97YQZFDMtFniFG
+Y+APxBmjpOPF/Ug5riTku1YhxlupZpxwRyDcBtyd91nEsyXAY51kkLk+v0DXh4+TFHNazh0ubcK
jLb1pet/FlxLHtBcV+mAIczgcngM1YlPEvfzDruywW3xb1CqQ8+Jrhvw2swduzATsA0jKnNfUtoX
P5Uk/gT9wxyVe8dszsXobGnB/gzxtJAZzhYHM0W16GE2cqWNgEkmoxdBGNWMOARol1LhmhPuHowI
xcpE2hyKC3uqNng+JIimE+uh5wHXICuc7QpGXC5cVtcIWb2ruaP0Z50TWrHBH0asdsWesIrCpUdG
LFQ4OyIatgrEz5ePIBZrLOM609dy0Jnml24cxhk9XnbppdHIDg3wrjh2sf92QHcK4evMfieadDfV
cP1V1/58cvkOpRCr8RztlTOOhyOjgsLIdz15jW2NfpCEAvioQVBLzAnfGyuxj1EdZ+3dhfco/iYc
X5XOka93Z8xqjuIwFK1tCbAYcDEbDuIUUbGACDLaiC+ZWI1EJbiq/S5VUEkqHDa84JGUaGL7Na8p
FoswOmHvH3AYeADRpg+mhBnDpH5EOKn3Rr7vw/XAh3cS9Ykg7hX9EsYYAUdiFrQ738ZFn3Sp8eLP
7kZ+3QTsyzV9aybE5bDB07DfdPTnMRerk9CZ1ClgBe7Qxi4GSv07HTl2RnxkErr/LufDTslNUbKT
5tCCKguPHivPVNzxFIDGs8JB7y3MHCWSfsmybCvAXT9Oy794DbA+Uy+2fDKxtSt7PDmxOQqtcasx
yuJsIsPgLJXFDA5bFFD4LY6iQ6Rv5BiSaWbCYEQv38oWjLekR2H5W3xaKW/M6CY7H2fidQKzqg08
vNZw+n+x+Y1cqwocXixySHc5A0ONrrWpvAu1Js6o71zLTuOl1K8h1sX4tQHFdxh5CkPzb8hk03/o
zqbxb1HDhWIQuQc/v0jz778lbtUHHdysNYODWOQ12J36qbrjUPuuafhND6ZcyQBh40OiSDzizjc1
MYw2wK34A5/E+MSuLmmzBN/Me9zhrgMQcE95x+xRfNM0hog9YVk6Bm05QYiJ4NAz/D/tVFvtOga0
xkhWH1tKdw57ut4B+jOwPo5P0DxD8LbM1N9zJgQTBokTmeoF+WRFMTxCpo+7dsOVmzD7MzxUzdZL
2gFneE/lbAnUb4pzcXvwoI20Nu6pFqeOgT+xn60rjkJ6gFWnHoQB7w7E/Yz0z2h3iQnPhw4ZADZi
CpUFvRC+4ExtN3Z0sxKZfNvWyiJLoqvedZtmJbdXKiG9FZ08GDsddGM1m6TeJyQ0YMS3lbs7J4KF
uy3+VEaMW2gZpgJ5JMXFkDrnSmdPUITSTId4jaj+W9G+zeS6aqa70vBPs7r3psKfOkcHjM1odfLY
bgHFI7ZEgrhosJ1jLd/BL2DsIfEx7GOhz/s0CjrlrAFGg1ja3WOxhxG6gy9/THw5u6aCoOB3w8KA
o05LSKaOtHCBj51EGr3/jacBpir3q9Crr0r7YOiycwvvkYdJQTqadBGhsw0CZ1347qpiafcaz4QR
YGIWy4nHN+PRjoKinl+6+d8g0r8pXwUZyawy0YRSzYfVpmIN8Zpi1+OMr7RnmRx01DfcAXZ5E+eq
iuKAdTf396K+YyXIFQ3Mnhoc5S0X5FNOZdsU/Yr9HA2ebOtxoEwqH0sUOJlFHCA3mJyg/mgdpWlL
mVrV7t5wFQIU7b3BTksQTWp7w9s3RrzFO69XOWHgu44Gl4nhLzIeu4VaJwKcCNujVBUqecEtVeBM
N0ZhqGj6ruXkEAPBwFYYr0ClgOw92dSXSOyG4U0xoTdT9HDsIfOQdyW3RqgzL2DExke0qeQT5kbi
QhXiIkWXx8roQ+LUzP1gZKvByc8QkRQUAtn44sBkEP53q+IidJBvu6ZhytP05DIoZbYuV20QYhm2
V5kAth3XEw72JVRcPhfMYxji/rh37AaVSrrPaKZREGxwDdvql6a18GP84PCjRlJkksssiL0VUtqY
rXW1EnU9cCrpZfvsWl8m48SMoau2k0fnc1dWSF2II/vreIbL1M97aTJlTE5AkGHSUDHskfgXCU5U
fOw88IcU5YL8WmxGJ1MxJYORZPkY4bbibnPr3+QjnWvMvW+QbjefeDQG68mE7In9agYcXjE6c0sW
Ot4xxalXsKKYmWJYsN4BNvPToLhgX+O2DxBkskfEyC0lEG6Q4xI7uYag4YAetwtQd87uEsuuXRJg
84L1ss5glWVvEK/htM0TEdtMM8HyE5foGf3RAaQbjZPjGFtTLV/9f33wFA0W5ovtc0fpKqcBhbBX
34b4PQWT7OHKhlR4uWMt3UzdevTVJdwZnk9Q4DKl11tJ19X66YFLUSYc7YcKgU0pAbUC7+LQE/Vg
XgU1x5ORhesGEMzws7MDtSd97YrmKLdzydCw7UEBBwZsBbePcZOwGo4WuaHtCs0hoQMIxTwYE6KV
aMEYJSWJwsXC2QDvPKpFW91SmUbWpXPjlYm3nniLjeCnamJ9hzDVdfQtMhKO/N/Gw3yHQ6ozv7S6
//R6lflVj6kfHn5CM02dZ9OojlbrImMBsXc0sZWj5cmbZVqlp8Jx14mKbYUSnVNu5SB47zlvbWf4
9iiBp8mCiF6cBAyhQkDMVEzeUgyVXQBvo1qIby23ZUAtkPaYQHlQP0xUftYZWLR2xqULJQV0JjBv
U4oSMCo2EHQViHkk/Q6Am5Lr55awV1EITx4x4QQ7wMDgi5GpQgfdtw9LRsVQuGqzfYX2omqkSemf
avvV5ZzS9GVzhiqRoZMIK2qPyNNZqqeQ/rBC56cxGKjjmSC3EIO7k2Y9QZqL1uLzJ5kGSkPAog4V
5HucsqXLJDegJ/Gg2ZBPjaSSCR2pStSTvKUxJwdCvZQMcSXQdjbuskdr1d3LAhHGlon5HtOKTPz/
mbIAxLVBcg68r7FfW/UImgSsi2yGb1N6pEy6d2Z0UlMFsJ/4ZQytIYrcANEYPUuGCDo44bTV3SXI
3ztv31FDYKZPHUF1PcKZj3gHmN9ibBx+dPRWhnrndWrRJFZ/yHF6Nlh+wDuccoO/UlVUlcoFdsIA
22kaeTvstTBpth6tN2OADNEiUVh8bJMDwKLLIilsIKwDCtBWqgglg9dIs1iR94iYSE5dkSEO+Fzk
D452Uxr1jwnicOFWXFEyvPEYWJYcVOKi6cjKAcy1qw8VpDE0b71XrAyYD6NLc0nLYPhP5YC0XjCd
6gOTZSAmPKOp+KW6AKVBqkjoLGAi5toLZo/NxRmcA9c6gYpjb9C2fqhmDMALe49GNKDEiqYtN/vY
v08Nkmeozirx4FkDtEBUZ0mu55/VMucKl3+kYdZh35MAB/Z7B8tXCe8BpMEac/omxxx/vsEDkY2A
JzmAJYOIHn+7urY28bBv2+hhNL+8+mcOka9X57YEKcrugkzjmrgj2XtlpuW2htGaUxnS1Dk0wGDb
ojkD0hRYS7sJVFlVxaYcoVxw0VfM0QfZSmpDU0uRyYVkO8chYwAEll/hE5+R/SKEC74Nhjk03GRM
LQB1Gazw6iBlKbRpMcGOgp8Ig7kApS1gjnxBPucWkG2DPSs4h2jWXHIiph1SsS0gd43xctkjizFe
hQySusYptPHOHd12I+QFg4Y8qiwEW8up3c/Nr8EB0F/ZabKRsQleJ+1H+zuqDNLhM5rpjlmYIdad
tLK2AVrIkeZxQdHDCg2txS+7G8kgobEeKwYz/H/SA+Er/guRCHrKPHkYdxHbxaNNhp9n2hjsM3AB
qxPjaKhxMbQGXq4I9wn2DRiLwV3SHFa1s5YgKQP+my1IO4ODFH0as26JfyGgRep0cRK1oYVuFWYK
Nh18THtb+sOz2mmHFhrVCMNjavUHGbKbEK8ERmRzRGR19JVMtRzb/MdTl+wRUjc6TDbVeEvyBhlu
Uw/+hbp8upRaREXz3jFJlwtcrVU0ztmOrVqSCS37UEYntdotRqJzZmCiEaeittkFooZ2g88Y1VwU
5iSuXDXFoZyLuBLwSlQZ7ssZ4dJF+iDYsiY0BlBtG/6waUeVND1Sew4hFnKlEsO44V6yu5Xu7lzM
QCBlS68+/Jugr+sxVfRI+dVJrK/0W4I2xxcxS246nGYhcpbhzlaSrRBMpFQSVpygaXLKOXsDWtT0
Q0RMNFMsmXd57DZjjBHAgXlF8WCqp6J37uhV4bIDGFnRSZE2MDpqztsUZgcT+B4CdCqNF+w9NoI7
k76XvKdCeWDkovvl42C99z7bHOFzxq/KkLtAm2GUxjeY/8vUMy/0F4o+7dLkxjYXG1NJjWI2J1+5
yKLjcjiIgDVQEDvavx7wRQB6RiUnhJA5+tD4cPKikBZzVFgDBnpVRUpPsI44AXTtDnYrLajtcbKx
UwboNHzwv6Aq+Nc2XHBEis305+xILtbMHAfgOwX+EnAoxsqdcoiSQJYd3s5reTG1P1VpdiHIO55w
PqSlRDu+DKtTUX6ACkpCDvSY3AoPMoMABxxQe9n2Shpf2Tl8QDJXJPGkaXvIs5jn76FpQSnJ0TGX
OP74CAfL8T3tvS94FaSTZOtMU7chgQl6Oa1MgADDGVYyB6VhSDGpl+xFnLpB64E96Mygz6FBIx0G
I+y91x5c5bP1Ca1bXexx14ynrn+yjSMMzR4qwXjOvKOVn1IXIucuRcqWo0bbaeqJA1qZLlV1gq9K
dK1p74L61NhMATcWZ6oQCw8qsVgdoTXJg2swpPhXG19GeRwe8DmjoCqTdThtfbBYl3tYLhsX9tPk
p/hb8/OUHF0nO9aZulc9g6nvo2lp3HvGP1nHqYd8RE+eGzT7Gh+4M8yNSupIjCYm5ZaPTFTRfbbw
1GGtpqdhVF6qqV8ZYF4+BGG9uwMbSMNICSzUDg25FA8Osnf7HPzGnPyDyuKBEIrPWwlreg4eOmN6
McTeb08N3DNnrLvi6OUxlgE9ZATtqWsh+Ab6m+MTbazY6GcC8le5QbQJGqHedptUaGDuozI9B4W2
hgzx5Lf2y0iHEEfha7GITRvDitbaSe9BuJBvWE9y/Yxm8tRQN1mxtVfAmgwE/ELRVWNkHEp1URhX
jFa4G4eCBGFj6yVYG84rrK233HxtkRxLj5yuStJEcng77rS3GRR2xzDHNpKsw7hJ4Prl+LnS0BmU
3rb51EK5qfEO74iFV1Ps0rrmI9en9ehHewsmX21BGBhvRfxU1t3aINjg/+EO90oUPWVxdrJpPwcY
znLIMXIEqfBgQxdtxCwUS6xw2mUmF91QXWUaCd1ECOJo+SfkL5k/7LIh34prwuhRayISLwNjD71d
rva0QGtkYqnBWR7o585xV1FMz+ttZ9j80Ploc/JD6z43NcGY+9YmqQR9BA7PEgiDyDvBqM//6MEy
s7baG8kJqN63PySgou6so3AtgT2VEnx9+hWqYMxzBgmUxA2BTu1gK983M3+2PDFfyyGvr3JnS4Ux
K9NJxgAcFmG5GMboBYKSsNJmvXgbIfmIvS7lg0zmBawC9cv4C1E9s5cYTkEXEOxKBotedNIaDOaD
u0pkcafsZDzJH9XSeHGwHQuT7mnJu4BSysyTJZEM6wQsYCQc5S+VCZCJTWjBrWkaXEMa0YxwU6sw
pNSpYKQpqol8KoXW4VhfCVhkFBrUSlSDCO3o9eBl2doa/bvI70O8gaej8DKkbuSCEZZ2W8wHUXbE
yL3hRUeseWocnrL0hxQXEqXbFH8NvAzZeranZrCC7COTCVwR8kPZbqDI+yZ++2xRwjmYrAiPDUX6
jCsEVtRCMcohUlsAATKFYh7cF9PHRMnp1Run+eZ8m61/rZ5sUmk5QX898n8c7WcgT3WiwfFpcQd9
RxsnR6F0/ZzO3Tyta/uMVtgy3idoLGBDtgeXYITOerYg5uO8vzA2nvnBWE8IxROgI9ViTZlI3FZg
f/dGD/ZzbQGAWbEgvylFcIx05yBXHFSLTlcPMkqP2Q/11BzsodyN6RkqLWTAUL1g4u8V+iJyshWN
hfChD9LEzfMhx6sHjJVpqcqILo/uklyA2N0BDWZJWTJJSaNzTGVGFVW07bZQEBlzX8Li6VSCneBk
o6zZyhmV/cfTeTU1ri5r+BepSjncYsvZgAHD4BsVwxjlnPXrz9OsXedmz14DA7b1he43df/TkgXR
kA0A18+wP/fKUFHqYsqY2CFjHNVsDV1485hCmL8144fG6IX/+kJpIUW6YVMmGoCawXwfSA9BpEkD
ZILhTrSKZrVKOXR5x3HaP9vOeXBskhQ8vzN/sz2kxhJ6UHQYSDv7FODA+2W2eQVyCygIMeqKSojl
lYJCKFgOWM80EAWJB8VFnDTyYuNtAb4pGpEeeUmAtAGytq69DeNYN+RQyI2OFFHVPwJiwEN159p/
UDkXePzRIcTDI+ckcEiB+HGYHT4sRg7mA8fGe9jUh18G05oOyhjvit7azJTFOTMGe8IQx4tWMHRx
HVCECCQK7rkWwJ7NmfOfMlRCYmKKkAFHqsw4rCymX0V/F22nVMFmQllncB2xlLMDG2Pm7uFQIcUA
MYOsFE6+zH5EJaaynWSvFMZbQcBMx5lnutRPcbkledUlTZHyxwCFcHj2NDo5XWGmukeeHfQbP7Po
tB1/sNpFaitDLEGf6nTLbpB1KG3LgMJ0REZKis0DvIhVU/fsCyfbsvlUlBcyRixkwPPY0FzSNyvp
/JJmGlO9vO47MP1GtXyUv+uWuRS8H/gqfrWk5Yus0alm4B5aSF4Dp4CJuUR8QFLnSCYHufzUEHZA
oWUYEJvFDooqqpjFF3F7wheMFnrg1zz+F1rAjvA8ydnDoGUvL4uB2584bpkDVHl8a18YKzP/FBmz
TDwJQF8Ei9kEJiorsblwgxpn+h6kfEcZo0gjyUktTa47v9YGzxVSXnnm/I1w/FtbjenhjvJJPRe6
P2gV6YXQYNlk8sjPknKNv0S8Dxw0Q85TegovUQLahV5yFC1ESm/T0ubLKuMUz8CZPRA3tLuKRW1c
hQcWWzrzgokjw2XlUM3FIdFiymveotIoa3BAeZsHl6fHP3MRBxXY/wVs4CBi1/G/iHOFUZBnxX85
jNIraf6cfqd1SBGbu7S+rMHaHojQ79DaMBbPO4/RgKPwUnrBKjaND3pbZ6yfCJ2lx+DalHj6325o
dn8FRxK+Doj2K7VJRzxUVXUaImA60BY9f+OztL2rQOCh4Svpd1/7teFnxh+TuUrSbwb4T6TDbxCM
0KD92tA045As1x5WtQL1xEYUTWe5CA3kanBx6IcAeuWitIHaEuuTL8tegjQxCXXMXe6wsXzWlnhV
zHg89atgM7yRjpDx5B0ZvFjASrZYsUNu3W4NEvILVGt8C3My0G5xNQsuktFAy/YN6INSG1JUvYnx
YKAbkJdOeTNilOe8MtreNwnYslq/oZKaJ+P36PL496WJinYCzMgPKM8e5blySOpcXtLWC3DUzKlM
8HoJGF7PJLC0eIugw4k1S69CVsBofwv0yGzTJTE2Yr+jL+U6LjXacMgwndDg6SoMq0w9wpLtFhMm
p+kcAzqXYFyIthTGyFteeObDUnijUk2Fwd9gnhhp0h6T9NLhL2VBM0yI5pYrnykaAszYy/NCF8lT
rHrvCR7bs6tjp+MV/U+O2XF2DLvJeALqyE18txx+IkGosSvYXnpja2hOeAqTf1WHs4OMAdnl1YT4
mz9Fmyf+xrLCPcC/Bs1cJci+pbzy9PZk5lSJ7VHVnBt+LRcpfcHJL4qsFByEYGc2cgnCVUvc2D7h
p4t2kONSVNssQHfxPofxTKFTD8UzjWPQ8RAOnX6o9EPfHdruQN7iQvp5dzCK40eTkBFoPtEeB1Xx
gtRj5DJvUj57EiFJY8GeJ5KZwR326NwYZsjmwsOvA18gsWxL7YlJpSlScdN7z+fXGSS3aH4aemDK
kREdzIKg0yAla340lW/ITxdkCQ8vUTW+SPsRdcHf9N8yqze4MqZwGHMh9CWwJ74YC+wVGg1wWm3W
NxzJWEqQZ5lvWk3Gw7S3/6JBRVEaGyeoF9hhLOh3rSZTkQpbEm4ypEHyOBsLiRBjqlHRZKhLHJXw
SRfTKWKcGUMpG8uFJWccFWPoAPeH1cJ4F1AeZk4AOVM+IryWsZgBMxJ2HtC/vq+41syWQNIkZqzR
juwUBxGHVR8dSjjgiE8urUq2GLVS4Rfd3xFo0Lbvgk902aGC+BEgHfyFSdtNjDufTPR4n887NVg1
IeJQhns/wIe+8/N6Z/+hocT09iR0IdoxfDWxT/TCEjQlmoCORKiyRTbotb7SwPRBKBoeQ4IaxBnm
ts3J2x4JKOU2NJiwQliJGz63FBwiPBuvvbls7DbB1Pku6U1WgsuT15dWR0EYKPwFT2XsFzrfpAu3
Ky94zJ27Xv2paWea4KTwDu1NVGD9XWfWsXfr9WSvmTw8CdmvMan4NM5oXaAVqEi46CXKSBRklMYr
UMqhUpjKseXUFOA/gbilDMQ7KzTjtHjflM4lp3kQnJX3ONjVuCTTaAspINBj353RozzUlT9yZw1f
gbM8Us6lkfMdWHuvNXZoIpB0PIwQbAZc73gFQcpIAmZajEb5yZnqZeMmQbmOdkmwH4QeY0O1ONZ8
bHcpxeQXMW+a09JuXnrtUySbA1a0Td3u63qd3Gz0pfZ0qjLYldJ9nkrgppi8hgEI19yqPcPs47vi
tYSQOfqtA7koWVdmbhwxmb0kkf2HOeWXKakPtXAAH7SAMy6mkAiCKqP59vAtlG5L1cmF3q2KFOsN
gVtC9gZGy3g5xNnUMcVDw5w6bzo4w7YL3xPzpIRfWB53PLbRS5AH/DTZi4n/qN+P47mF17GXPwtc
AsFNm7hXN5QGMMGZoj3RKEtD12FpphxjBBRnDqfQyvI45Vl0BoEs82186svsSa/LJwDXqfvhUG3V
fm8lzAp5tP6Mj3rz6Gao/94IA2Om2k5U69LELKN6nhkVz6BspF2AGPG0cRB6RuoBxMNK30THaFJV
jDRVZ6xoPQC+gkbKt8DdyfsB/BaAKiZmRDa7/BzaCJDUloumx4Qfc052HJvS3HREA0F10c1OmNYR
5Oz1cJckb/DO3Jrd2XvQpytzzZGEvLVUY4XxzAw7KJOVBQG65Kc2IWJkSddF8tQAqkmkFtw9HiHS
D5Nxk5kxOP9/DNnCHJpaQZCSdrsG41wa5ZtWfWxIjglIae1Alx9Mm9r7iCyQyXAXGKYm3jj2rQbS
DnfsHeg6lCyc4L2C5HWdoLEHyxq2NseJSj33EBI36u6pxzik+E+jXbkYPutDVZ4NF9sghwxhkLrf
6KQl3SxshawOMZB33PVLPK3S7BFW9mGCPGv3E1MRB8rwDEREndBSMzTTzca/eT/6482eP+v+NNjL
psPXHkyfPah+1D0q2oBv6MxQCIXJzPGOuCRl+rLZ0xxBVYeuYa3TmIDFz8m2aI/4c4DeL+hiu5YZ
cJ9JCb0bPffBH1qKgJ5bIEFrrl6F8zUhEdkSD5bpm5O5JmwwhAlfyGL9VECb2vTV7vRVQfBL1dIG
IdlnsA4Sw3w9pJ4f2OkjAKUzFn9cOBbdbQ4irQlcb804YS/41BUCkKv4hcpV0MeKGUhgoI295Xqu
1NPsIpkkE4/XE9NwAQ9n+oFPrvC+ftk1qlYtvFsD0ZlPOR705lihfdc6jmDorQJ98eQaT8pQE3Ag
5sj8UcpxzSDnB/JQ6Pl03BXguirXYYf4qEZjyKScDLiYJl9EdiYAXKEOa83sd7LGx2bal+0tcNkm
IVdpVuDaRR/cEy0MDKSF74IDuLAGbWMeI6JV0uLVTKqjBcokbQ6/IrU+k9S8CZTQCelhzpQ8ympx
UaqREDNSoAU35V+MW3vukN4K3etedX3eeA6jtVZqgMVyflz6zw7bUpU3B4Q2jXEyQntXylxxNPRi
vwMjQYxmjVjiEDVYpJa259wUMpxYryZFceexg8ApSFccANQcrjWZMWYxpRkLG6kGcOgXUFquooq2
ytQ0eMb0yy3gHdufGhAQYGJhBl+f4oxK9oI0IFJ6UArqQyPaSBaiKsgDSEepodddxo8IU4IUKxUi
tin94Gblo2vFajTdrCjwK6aF8cN1A7jyOdTWCEN/Pbood1QP24N+toHtBe3Htqe5sKXEJOErSuq9
rJBUv9n4SWy8QAjrRBahXF0KvqJX9n/Fi+tG6smB9hHWnsvJJhFSpwpRkL7GuLPkd6CW4vysS9LE
rfFVUWp/yom592yJeygMUBmQRuFC0fNDuIpzHaHlg2JzDRIhoJAZkFmEgWdvpvpQd5e2tvZ6MUgO
hWsx1Q9H8m84ac5sKJ6948V+Y+Ef05iDRmmsBWI2ImugtjrQ1NuSpKec3l3GriMpimk6ZeBojEte
QSqiIqTxtB4GkSdv4wp2H9GQgv7oJDrbCFG7BPt9dhb2t2UL1BGfMXZgUhSRyVP/mTq6PxJwUuI2
CCBTmL6cFfWup8EG0YSxQF5TUxpVl8pgxuSJ6svydkt3TD1KepIysS6032zyhzYYJHHTDl5KpeBK
QfUBKKzGP0V4W6Y7rODUvysVMZ3qlXiIvA6YoMbcvMhXDJRHUw/hs/MUdW2afuf8MU3SX3nVKTHr
5mMtpaQ1047sMEDB4T4rCb0sucG8Ixv1CLoN+npWpFreXFRarbMZpYu+ouVZ2ntWA7JACrdkpUyY
d4ivCbfKRdoV+BwbX5uOaITvNWySgMZESvlGxflb3HLzS0Ug55Wvc1GsBiJH0004f/AVhPURp8Iv
KApFE6g1SQoJ0T13hAycv4y8j72rKEsErAohLU3OxikEVKOrpBIVzMBAP0RtqCEk/Z1dpsaUROma
esuIL3wPdcmDDBEtISFRwZFJIaQAAcKUrcx61Ir5iePpwQOgEolKyZ2q4NmijtT0EtwAJpZcMDa2
LJkpDN9trHhsSTNFtWa+MSyTSfYXu0RnZr2F4DtL+6URmkuZ5k76xgGRCkStyDf0+UYBUnQSneuP
4erji1u3q1wvjg3cWwALIu9RfgatNDyXSaDPhHwmtk9IgTTu8iS9J+hL5Ftd8a8pKKxQPwWwmrXy
LH8ddO6qUI2NeC8od3N6yXai13L5eACKuVCGyFlL0SHyTtFgihRAyS+FexedbRZ0xxzLlIuuJrQ+
B+s94n0HoB38U2Gh0HKgPKxLwHw+lHZ2fLyzMSYAAj12IjxPCYgYGbWlEoTOAtYozDx+HW4ZYyQ4
g6MxYCVzi7tEtoQfufMnMVAkt3fRis0Wtm+YniewNhsNYa6dJ6j4eiKmnC46TPtv1dhOOaRFhuaN
yw153UzQ8uTcl/5g86qREvrcikpxo/h3lg8Xf8J8jSqOqfljydVdR4qIhu0LN0dVzOhDLnb1iK9E
GDX4UY69LHwUibPXXHKOIgFkbLU7jTZRSKC3MHHptTeclcN6ySlELeeQsbMx14dg8AYCJjN4n0iZ
L/cFrGV/tEJvNxSbECrG+sEyKDaP5iIGVQbDt8Xia8NWXPDKZ8bhmpuXPLpAoBcMGop999ShIQ+e
dXzLzdEa6GKo3BsBjaFc0eNBK2S/NL7Z0JtPGuXY39zYonpH1Y5RumvwJJBgweweBAaeseUmG8n4
oRx3jWO+fAYBIrbzWHyLyl5Y+RlYBjUl9kuS38x9XNKrFteB9J0SwPTEUF3GayX648CZS6XPyIR6
8WVCblcx2/DYBvNGyTd8nnVMra0yI2gAu7UnSF/54T9cPgm6N6YV1goSm+aVT79BiB2gxljIHO+L
HxGFl2AxuUwC7LStF4/7drJPtQZtC4Cec0BH9bTWQyy05bxOFONdSyCo0pVtPr+YQHNqOT1ZFVQ0
bzlMdr1L9AJ5FwD+rco1y5g6TUJco5fKPEsbTwsvywJkC/Juq40kKNEHc1c6wypL3qLsD9oGzB/o
LyPRSjUXOhicNxECmixv8WwKMMW+DUzOnquTqA/slKWZfQ8dF2g1mxER1qeLeH88aGa+RVbvpD86
iyZEJX4JylNeQCdKQDJ8BGCGOe4xNoe0GwXq6+pNQDDuqJXY8bVExZrA3Ns7cIN0+HQOWGArjOfZ
34ie6Fqmz/r4wut00XSYvAlIZbA4vg9tdtF82A2TYg3yQbqSROON1+OCsdINQJ95iOq1CUQxo0rT
YflL1q4OfqbozwrpyQxENhDiM+aZUwHhBlhlneJCMCyfkINdpDJAhwmHkKSJwrt9USmlbZrmitzJ
kgU2ufciPI5VjwlSFXVWRdNv3KMQewpKru4cwHg4LFOifFN8a2X3z0L9yyGBxUlijKmN/v9hoN9r
vHOeCXirxkIAhWs2MUg60esoSAHFdPZko5+cxpVdryO56I0zaCIECo9I6z/MDgksV5ZXbFQm5oHz
ptVPCmSgUanglzG4eBxJHuHQJOJZxINxFD3htRWlYcWF0UBWMsuWRZ8MVH4AdlSA6NfYx1N/EIk9
7tbujGh1rt2HoWE9lQ8Ny39EiQ5eSpoCr0kORf0ctji+veYwYiIWuD8n3dZQmMMBk9JqPkU8Z6hL
i1+2JLfgu8qblwLdg9JYq8CM0CptAvcVUjtvthggcVQxF6yBmUJNxTpyGV7rvNmEFboYnHTK7gou
t2OYxjKuhCuZ1UuvU5gkPnJ2RS2eeyYGTtZdPpqEMdiM21nmw0xMJIdQo74LEIzsTjzPQsjzPFtG
E6PG5bHKX/I0AMOkI+gp4hnOCBoQWqhTWgJ1qVYvFsOegaYKjWkQaEOnldGDskE5jkdTyfcBo7Ir
JMitjtsP3pWXmMF1a/FfvY83ojKIiHGyzyHJ1ZUjkRQ01m32wp6bwKD52HlmU8qgKeWOJkSsUSHU
CzoVuIq7JZHPz7icZP40YQfg0RY62QXtfY/L+RosX2x5UFki6g6SFxDAXC+ld0lczOYZUWQk2CCJ
ROQCJiCQlJS5MIn4CFtaYDtns/Y9uXDpCPdIOCNjM90+3WXiD0fEoPKhthFjO8d/vDrNueJ93pkJ
QUXlj7RNHBMsIRqPVZrT+RJn0KjrCScpcI5w7xB8EYWYKL9ZbQNrCgX50OPuJbym2sZcTNT5ZVOt
y/wnLeY9wic6jJWrEPpAEdBIRsB7D6PuLl96cjGn6CEwk5UDuu3pays4VAo+i/eKydVQWcDcBCzH
f020XK2LcI4Qp/wUFvQC4TWeT2pZvLIoOh4jsAF5kSyvmwktKH1oJFrR75meYkbEU5EcbjEShu3C
F/MyuSaltqNZT+jAXYOhueyusmNsN3lYE5ZJDlz7UzAAm+GxeG9qBRcWasVy/LKplEZt3rokDwPB
LSZ2PCAvTtFCeXY5oOxi34L5sk4a8wTcRFsfXqQVdnEb8B5C1a9gNkBf6gV+nfQNI/gMLCqf5L2C
TLQF+k2xXm5sXFLo3SGOORFDEVNczQiMh79euuVvVeZkaqCo5KLOx+RcI4lHQIAjl3ohJs5NRafO
NZGxwUOEgLn8ojTPfY5qL34sKi4OKqbOuALooV0TUeCCgG9sk1+tM8lja0GnY4apLu2pwRteqyP+
rmOupk+2hPeTGFJtIwjFCCTGJpfeTNuta4BGqTfmd0Mz2fmjyTE3S0eW6rvs21lArHkpAlk3KkN9
2xOrSR6Pqo2+OD/Nu+hui1E5sZ1oawPQXlH8AjQjC8n1fULjqDPqjkOaqCE/DPsNRgYRFgscwjac
nHw7ms2jfJNsG1l+Id7EPL3/zzIUUhQpTPBQW2pzaDTGG3chc7A8jKJQPkzl8EZuJ8DXmekgJuna
GRGLE+mkuENLkrtbRP9GvdXc5jSSLYDPGNkiImJJqqAMWfG1MvM+9LY6zRONN6N7eqZ+O/nGSxkG
ROVjOVuLXRdHe73PwEhqhCg/+WitpVdFY4N+6NGKUMlqX3HQEW22DVOfSKhl/mdgtUPr5zQkwX62
A+jtuS2xJkYy9b5fV0SZzjAt43lg3oVmZYyAZ/CvThTizDSwYn5B7UJmF6GdTfmh6FQElFoAWjCp
0iT/9tcUQ6DM9Gs1iSMgbzlFkw7oToLWrmE+DpLI0OO2DtONB96Bfly1z10kymgGl9fVd06tM4Fa
9ioDDW0p2vu11uvHJLx0ZCmE0MEiqVPYvka3Vjh3HYzTyCgHKFfnPaLeRDjIoA7UXnWzNT8m6xUW
w6JudjRf9PV5+lwVniDwTwlSZixYsLkNNytsDz28JuEgSB6VOn6TmA7hJruOmPOFpwGTIfIwrr51
aic71YVYdGOiZGK0zSjn3oqKS9wAro02rlY8MwUEKTyeB8JO82e3ZNjJc7FdoCNGq6epGo5T5W1c
nL8Tydb2J3KMxTA4b/VtqY2k5BgwGHjb54Ss1PximuLYQnVvbDtksKUd7Cxr3hm5jvh5Vyp/8WXM
xj8BZtyI+K/wNjAWooiNTcDOtsikKhAZNDnGCwZTDKV1MIkcBPKgVEjzr4RjUE1JJslu1EgBxTr9
dqF7jHarUXFzUeDH5+qQJ8daz5Cyiv45xTzKrTqngCPp3Rjh0LyNne56aCBYg5m0tEB/EGsFopGJ
aVjGZTHRS1ojKU0wzTD6IN6cq01zrqrze4GIxE1GXwwEQsPiKWnQjkB70kCJThs6En8f4LxUAxPl
YxE+wfIg/3SC6ghGDuUysaIztAEBI7mpr+S0gxzHV60NX3n0VSwYlxg7s0UCup+zZDcQBSDygLJ0
LtKq8s5lS9dgVBGfG2azY52S4pb4DbktAI84na7M7laiezl4xynvHxQD9U26Hi1ypqjdUxVSEoAS
fJsIuhvuLkPsEiwnYRy1lDKjogOZ2hljkbEW8jyQUS7tsYoKoDDYfwgFhO+4bzw8cT9TuvhWR+dH
v0sdPir7ABNu/hl0PjrygjDv+RUemzXs6K9S6vBxx6QShLnj2wYG/XNA/TqnE+lUV814tYnNJGio
46TukrtCUasry1ECbSStlZecOkwOJLO0v2Qlc3GuACWhvkdImqnwtpBYga+/yrkNlWzB/UkyAPaW
JSBrYjhLLB7nWeteY0IypCieYD9TxMsRpwDtP9qRnIBDBy2mpLnYwQ2m1UQQJqfJlP0IkaGYZ2Af
pf8BdOAb3Ex9caC4kXOJFcGxQeMpl91/E4tPQfsijJYgJPIjZh0cRgh9gFHRDCXowOHWZRM7YpkG
jwYVAQsSHE1ieGCqhQPv0KngeaFqmuyb+EbymhPhjOolJuIFbQD/JB2MnfRZCbdUZ92M8KxzFPfD
ZkARYlvfkeJTb8jDlgMsZdhQdlE2k/Mu83sWTGqSpCEvDgpt0LaD6Eb4cXzooEIhM0mLmwejqhmf
sGYDSs5zBF2PcWqAf4Qr6g8pl/DcH7z0Uvc3IRyQ1smN7BabTKH3poKgysDGjfid2qClmimQ3FAu
dJidhx/g76NDvVgAtbnwGvhZ0u5xXD4dkHtUWA3lLH4dBQyQaiEuy41guw7W5gnKxRDLTMsvvDtc
npP1HDPTqcBD2NbxRtO11bJR6P25Qn8BezER5t23qSJl1X4EYOk5ZkeaEOwoEREvIuC33jKWA5Jk
heghsjO2M8ZmVXEPYmwXrreh7iYd06Sr9ciwdqBzG/7ZWi/1vc1AjhBnUOatNTB5Vl0Co17HwHPY
lguqT9HfzJ6B1Ru7IICugFAG0UX4zEXgOiHCML1rZRDUFPwAztqJ5wMuipgwprIdF1HcM7SFTs94
5azBm3DBgKuWxkO6MP58VJ+pga6eHaydQD9D3PSpujMoMzJsLhJtNmKARSCvNp8Ab+RI4U0kXDkq
QExCyJn4uys3Kuht3IKjJt7ZtgwAIJRL9LnDcJGyM+6/sAz/r2+EjkhiFdsmN1bxTmMPkFL9oQcp
OGAWF9wt2NNl8gX0fbLb0mtuGwRrMfyugtZqtR3t/uDmhEDBDOu+UEuSSyCbVYt1PHywmlH35HBO
1Ul6TgdQ1zT45whG75xVAIkshVThXB6pbChe55rgJ6C3nF7Bq2lhU/jIL0HkpV1cArEaMCIwz+8y
cszJUA3b41F+r/iuqm7euPHJpg6npEPxJMZe/NfQ1+p8k2q4gbfrL80ICwVSKA6MrPpwSE5EUWNy
XucAqu2IPIWmYVnlchpQLlPcjYRMCbChX0v2Fc4QpDWyEEZgS4aE9uclx5vjMbyJ44+cj0JJNlrj
bdSmOwwd2rBW2WUFvTECHWtB3YgATleGU0GTGoO/TXDmuRI/Jb231ikHPOPbMb7jLn9B/jOpWOjP
JtUu/bMQsERM0N03MSM5uf5Uso5Ck0xB0hUicyPeGDSx+y5xN00PR0NxGHiM1CIFQKHZlLtbmUjz
Nu6CE8kQrlFFdlW9CQWFRHzlhVuVJBGl4KhOtNNS7p0OZX1anJbMOkiukQB69JFCzVHpVypeWzZl
RDPWVu+TZW4k0iULX4Ko2GvV540BBErw++lBVyzF3eSyS8uN2GtEeCOxuL+nGpvlcWmeCRJg7dVT
9UrgqgReiaOfyG+EQIaCaAMjC4Jf0cbhjxXRpJL/LFCQ1O1qFhN4j+oGeSfTaEzrJcZhbHKFSDVG
62x5Vz0jVZqpcKwT3CcJ+tIlQwO1VLsEj7Mw1HALaCYPs31DtverkZSBUFMDHU6/M4HJKpw1Faf9
7xnI/x/q+YkKATwnJ6wYiABQETnCYj0GqonpEQeAepu1cIekbUpKH+XM7+nmnkOVoh4VI03FrwKO
SnUhERTHGjJqOjkf1E0skiLg9jiI0I/Fjr1ywd3kA89htb3UDyHTvWlnZk9UWBLW6KmwDgSaIpSJ
2TOTDOHBt0R7idgZEISfKoWYLFYQAg4k6ajEVCtVBbqXpvITNHWjC82JujvnnUW80l4ebPQ5tEez
up+pTgwCyiR9+D5BShkMdX0N02/djTZ6+U5ZZ1Ov0t7xaeTTVm4+jl4gE1e/SSARKTE0DELOA1XJ
aqJZApySlwd6ryTkFQ0/oU3Nw03BqTHlaArdco2wgfpLWKWG3K3KGk+/RR27lysQPfrMUEORegez
epWtNnbHsiIMl2GUtI9NcSDsjN/I0IwIGpfPGdhcWDSDJpEL0uSi7mnfgqQnb1haklofd6n3B9NB
pA8bMehhYLHheXFGIo2RMDb+8O5yU4DJ4SMMOuccwLkWydZABFVYMTZ75ttO06kPsATw2YfetBHe
mXfTUKxEAIKG6J64gPoAGRM8GzJict/AQznkux+XtzJ9ZOS20JqCEVrcTelXAP+uo1kIi5OB3Fy+
XwoUynAHylQqcluqp/5d2CZ7KBAHoZaXTjNzn6P6a+b54M8UA7NsNxZGEdeE5Ej+AC4kEKT0h/o4
QsybkzCzTM4hio8qlgacXtSYoXECZa4tBu0EVvNoa9WOyMLfVsAK4WNShRbl3njJqSVsMlewIiOQ
IB5dagevUx6QcSZevCe76jOEyE6ZHFNh3SCSfkKTwn2CyYKPJiRodxUPCOdUnxspDooN3dJg/OKg
SbluLazvJPwgptDmbD8siCOsqwqCIqrx7AA2bDjrsEx8FyhBLmbhBJAEiqpapLLIWR7xl5HDkDEw
z6Bb54xEuFiIRpDVlzfnQM18OV7wKm/q4oxqa+OhDVK/1CgmGeEbhnzIbuFMn2hA/6ByXvhkwKGo
QTywYt5x6DKimagfmbMnWliB8S1YSk5OqSlh7AUKrBdbknV6gh0S6Y7zgwbjr5TqVgR3hv2jf3nU
f6I1HJG2/6p0NNh6w9hKH8IHrlbmOoY1kZ/fGFeNbME6Q1PVRKfUeHRCmAAUQQM8oH7NnG4dExrI
+rbT5ikkBARO8Wgsj9ogt2J8DoaXSn/OIyRmhJHMmC263O+T+Cml/5OAB4yvLkYQRoQ2fwxrPkBz
skLxM9eUdBZZBrZ+AQcr1BezmlF8RJuqPgSQfG3dIjg5FE57G8OWeHMy/vIbkj6X4gSOVJ5nSJaH
i7ZUlBBWezZZl9zBSmJti5whs1xhFVuN6FO04A02PrfeeeFLFPviM6MQ4MKMTAaveleHRG+h2H7j
ExED4z+Siz8mHgAPmnCGAUqiUt9wUxYOvjYGJMXlXe1ecJYZU7erNZalD9AeHuhbVNQ97lq4Q+wd
XAIs6IUT/Z+Y7iWUlOghaSPJ7vQ1s+bRNKc8GPYNFigcCZQClPAcZKSeMpIktJ5q7YLKbSyCoxve
qEKll0Spjlahbq4eTEOjfgb2swYhXbbYgx5wyy30n5r6FVcxCWwqEP7BrSGjo3NPUTUQjVAUwe/V
IneVGL5HzLdAJsx3FL+dAnnMD3eod5eFEjPJtuLU6CW8OTiWUl7aQNwvhX3jLplUnxkUjANA0w9J
zL3cMVVINY11gqfU7lZed+UFSxM0qeZflA051IuITtpE3+UZIWQOXvMvOjNR+QMbyOGktuSv4W6i
2EsYF+FGbxLyy5bLmvvQEIOBDTs5SDkHkc9W1tV/fPhsaJdisQi/NO8uaOrCfob5kDUxN9ZXVKo7
i64PMiHH6Th6xupvrFUbCGpfkjqElJUa0CWRJpWWHHkzLT4vDX4R1gpgWnVaX10ChHw8z5gja7wi
pcgt84kvZvF7uWj7lDIxLXGZjASUhl8DqY11/s6OpLXLESzx7eBDc+8HqJjZE7xJ2qjKJsyjPnD8
sD7BNOQiIEM4oiqX9ZwgOxu1LSi4BBbKDR5iHMMb5J6bSt+b7RXYu2bcK+eFMHuFi+CtwozA/Ryk
yjHQiKki1SvJv0q0IDZBAQItt85EogoMTNTTK5jYHX25VNisAgBiIocM5Zd7dCrZC367g4NG11LT
TdUYDx2HrFldQo1RVdIdzz11AXcJN42Anu7vJjeZ2SRzlOtHhPZSe0o/VWNR6CryFox+bTIjNGWt
5F1MN+A381V8/9yjBkXaSMgpZUpr3V14X2AQcUW7VK8RnAb11ZIgG7H3QryEnP/sHbglY+AQZC0s
ZwpH0Q4kXH/WxOBCLjwub/n5SEmy6Rap2n7SCKEASnDFzsSo2TItPg0ytIXcqFHmIWzjwhOTksls
ZzRvEgLKLyKccqOG/m9wnHpWUpOMdxSRsgrn+lzxIf9OqSGsR7yBuQ+tyOAQ7tOa6wIFdXjxFgai
oasZNAAyYmHOauE+C57d4cnIk2IXkIwGUkEFB+VEXaUDb6o71iMKMgl/eBA2WNS2s4Q6J/wlXxMU
u7FhOlHWCMOoh+Q1VuhQuL+A2aswecQSHHDfDyZH/ifntksRBgkb4AVAcnHhcw1Aj7XpMnY/aE7Z
dWSXE7OTU0nw2Wl4fMU/FQ/2qoKpARL3Ra7XtrD58bvU4SJrwnQiOXKCiGb0IHyIsqXV9mLQuSqp
RjwJ85WQWlMmT8ND+lRSInFAsJMbDC5u+D1+FjYpZJzZQgfgUllLFouAMQG9iKxQ3jYLk5WVkROg
dcbWQuo7IMOTnpNdO7EOvY3AxmiYqPNGJJbZcIb/WCfFfqz+hiYsT/AzUfbyezvP94DcGgw8ROGO
0V5xRibVPMdEhnLojEwmzMN1vlWtZzrq1efgemjJ8fNXmKaJQ+Jy0KMvOaQVeDP2ATAdK21hiYWI
JWVWMFNZKEpkXQ8KzAsYqdmexfQw2lvq6tojC/zBgjpGSkiAvbphzEc+7tXgHcYVEM14oNxj0g/P
nujTkyp5/hcve4lxsio7tfSNKnwWu7AyDg8j2jLh73wp2R1Q9537zUfL8B5/Eo8FNY9N615r/U/K
tdSP+/gwBjFWxec5ee4aYuSZZEWkNlC/uTJSsqbWKCkmjiZaNQ3EtSYr2PUeojL0ERTL2jZsZnuD
G3KTTs38JVuzzF6wPks3w/EDgYFY9ixKAh3hLpVPXGO6Pcpc7vwf+NbDjFK6ZHwc7qJgggPcAl5o
qPqAw8pwbfXGbhjOBok1Yk8LwbnY5gIXS3yYljW/SSkeNWXCQDEF3SQcaTiNaznvOMWV5Go6x9Z+
0zUsKSSJoiqgTBPGO8e/AcnvgZaFL0jLrw4lx4RuqcNkkOVvZZNTN4uwtEaXPM39Xi7zCbRNjPsp
P0F3g3ODwrZ0mLxA26z5Ip2SsYodc5fWhb6mvmXee1vvgvCxbXRydKC9GLpClxGiwhjEKlSTwSWc
m43xJXqX2kGJt2pqkC5BoglMgeDPlPyih4su7AGOMqnrmemFxb8ASvgen0mhCPp1rW9M5mhU3LKU
DwsFw6BzUP+i9cyF2UvNLbXuWAG+ALyI/yJ4nDCB0yxyvFHAoS+vQFzEeABaIT06l24fTivRrEgm
mIHwmdMrWjv4tyaVR7+NmNZZeb8XiJBnYCQCm2v5T2IjnQMHqqkjBQwUK2U5c/8CMNpq4PNmpJrj
D7lJmhmVVnoHnnaBdTlWc+7cDHxVtc4OoUvyunQUMoxw4S7kQZrcy9oAnNOdKw3Ccz8kd1l30jc1
Fzox2u0o28Ixyc2RI3ySpjoOiRbCgDj7vwnAQNAhM85NdR0Gmzh6aOZDNc3nWamOcXUweTjCypvu
T8eIFzUmnihS9mNtESvUkQfQbm1q4FknihxhI9gCxBlVJkPQQBXcxC8YB5LotBD5D4KHEYQ3gNex
KKNt9G6MJi4iYBDlCgIrjyyBSbaQtnLtM0pJMOC2q05y7bx1SFNQKv1e4gD77v+xdF7LjaNHFH4i
VCGHW2ZSJEVqlG9QSkTOGU/vr7m+cNneHY1I4A/dp08AagUSAYTz0v7oNfYypIGwWIFFSVnr3jTE
JRXGJ2I6EASUbSyjGl6NLSh6SuRDKKBWpulbuJV7GaVgiSsALi+g15l30VX+hKPyGQNZBUX2YFD8
ytSee0W6U8XAvRO30gwZQgsNvnvJ+StbHGtmleQGDNU7WOslpiMWlCixPLD51vcZBg2HGH8JdAp6
ltE2i6QCegdPOmcgXaEuiMdtCweJVyhbInQNYNpjnGLVU2BjMHNwMs4FXwgxEGNpUheAUtLJs5hA
FSBZys2EdQL/FAOljs+uwK0s8bFl5r6sw3b94q9qxoKqgdmIeymBnMEbIKRO7BhzvMpXramx4O4I
K8ZyMQyhmp0gKCufMxWQoJJRhOU1HC/O2ar/hx0VsmOH4OOV4qUkU5CaAAEcqBVgmg8Zc/UWIqSH
Kca9JhNF/oNt8lJgQTZaHc1rAQi4TGYYcA5e8FSSOkIThV1V4zwKZUmY5VSOqoo5DrRp2m/eCBgL
SILHwxOvthGYjvLKBKKu+mjDM6ihlwncAbQmsyCH3Q9UepLaLB4O4k2gcWf1wExgelIzDS09VXHf
+tpEokyJSx+HOBMeK552ELkEjhJYoKnJCeCLyeiE0g39JchPxNEUOjiolfVJvjk8Kjcu1wZcuMlT
3tieKt8vBnnFq2GdV09O+0q7ZHOqohlqzJLAqNdp9t79D4OADoONZRvR2qgIj1DyK42uG91hL2gA
e4d1FXTVVjr6BNbT6KxFdeSyxWUJSgue+9GR1slzh53MOnifeE8v7XSCwI3xQrGTkvZOi7KuUgt6
xmOavgsl2JzyYw1hzA7khEwgFegvIjLRwTAU5pK8PAERSb+oiKaMmwAwvtx01VXarAHFVtMzz2UO
T/+ST+RoraJ2zQ8BcOjtM+gZFCb0CKIH8Z1HMEqXAks0MxaOTN1Wt/dcoZTmJbeg9m4PvywIzjzV
/qNUlrGUxp9lBlepCHOghsVqc0wmgGi+0KjumQazCXiRAhcx1Augx8BXBxQZ0RfhYkmK00nuBZaR
VC0OjXaYhCd8jV3tQEkotzdxu8gLaaCtWjtLx9yaHDXUrurA3UX2CAzDNuINs07rx4Tugk8o83XZ
2rAHQWLEI1LcyQIU8TKTsFML9cRfphQbQY/F5r/5G2BRiD6jsrT7m5NNos7qi1GnD5TyKl4SCY+b
g6kacZ+mBNZ1BhYfmMc4LgkocPlqOhccEU26ufbodtqOfyBORW10qPVxKQUK29IIz30VbbsQS3rw
2xDbXsOtHjiFdHXkMjIOpnoc9LPCa3Wa37x9UJhgGLhNQfUkZzyvnrt2n6i/ysCMOYLL9jVMFx+h
Y1h+O/mjFz5M5AvnyWPlHVlBOLJ+liGR7vrZxPky+y3tm+M9dvURzNPnEG0zzAFYX5mFl2id7afK
OmhEC9HxFR1lL0sygU4NLrOFaYzxs40sZTnQsWRF8AgfgRYCF1nCZdBwb6chQutwjSmAaS4TnBrH
czhhzIoX0H2QSr0sR3eHAAv0WQFmI7VDRr7q9n7ajlA9MV6cT3LzjF2zENLV4L0W5BqX2T5wXmX5
8yClcBEhtkuHjMia6TLnr+iv+C7inUABEMKXBhSo4Z9P9svAX8ivBHXmfFG4nhCucVLxi3NohEzI
84NGtEp6YIrq4yDftShSMNoQJM9j0Aj2J95uSgYG3cMRqa/MlDs4HPwKJ/5yUHJzjwoEyuXWwjeB
niBdLSeq8HFkDibbHE8Bkn6yCy0c3ZiNuAbmj4ahqfeSQ+AQWCqbT3ECt5UzXw7pJgXlVS4ZlPeE
Q0XxjnJbGR7Wp9OfZCPKPtRAtgJgN4E8mDFDn2LKyTKv2i/h6wnh2uy+RFkndrq8tRnmSA1u1aQq
B+kWGhtIMhcwZ6HMIbT2M2D8M8evQDcKvDL6TrpA4fnJQ2F1CCg2Uw1SfeBDhYCG2YjwF2VCKDIO
OQAFowY/UD7gGN+NxaVf0hmbB4g7epVr1IHsA/mlwUgTydl4d2Skdwkp45hcKH38T43yvXyrwAer
YcQFpAmSr0kxWTDKRbDFSoAG1qC2EYafj9yFe9eI/mQVUcfo5nfnYRSprnKFwf4s9A6d6tJ9F3br
CEfjyXhu8Vq3tinY2PBQGhy+2qMbXk0s+AeEsmv2JzYg1XxQCghUqCDAb6AD99EHvkED7ijsB0Z8
AY1RUnZLZYKDEBF3ueVXlLiSMEETXp8GC7Wctz7hRcIsQa/Dd2i46iH31R7N67hVSW5Skn0WfJpQ
EfkuDA/H9p+XPPJRh/hPdcEQgJZMXKdTv6BMYYYU6Y8N6juGTOJ2xIgBaLTjQvBr/UnKNlYaTkWQ
PU8DMm/OHYTVUGP5gzIGajLCLHvzoPlcbsqfNOVSB9sxrrolQ/14LYxcmfuzR0IlPNncsVAAIqpL
tm4FpCQvG8HUZGrrUvU3obWRJ6/BT5djl6sxSMD4+INAEjIpYLDMuehQApOMQ8kvG6Vk2qTXz73n
LoXd03q3FNdtNgMw9Un6rzADbgDaj/3tPAyL3vc2lYsrGO/Cp0IQbhzzLb56CRFSxjo5xz4MHSx1
5bqYWPE2vgQJ4xUvfjYLfG9hC/k9RpL0aEA58ERpiwavWwyULj45e+YKT1A1fb6HT1TQkbkvJy5Q
OatE7SpmkfhPwJduLX0RPPGeS5XpBYz9+eNOlFWuvBXMN04WD42LTLwcBoaY4n+AuIf7k/ODxW/A
okp0be8XMQki6oJLyWfQxxXatSxHQUyxuod00Z5qSqcR3xoZFpv+tOM14uqu9resm66degh7DUq4
vorlsIXOnJh37mBE2W/ih+AiA8CpuL7SYCZCK2Tkdje0MEHyZVKHkBD5wQF0XDacQDEG+pL+eq9U
yHQQ0GlmUsv8L4SDJnlJ4pSbO+GmZllgF1axiF12Wf2PLZANL6eRbyyPQyR9fa3v7xxRZhRsZCb4
nDnxCBmfSxntjrMiB9zBOw1+VaNdSJjY2zQ2dKka4DCNlOx9ZnV5vXKxShigKdbtFf7lPNRrkwKL
stLRyfR6nUGQWuQiUtzhBho054aZmPzuwEQ445iI/yEhKDiXPgqR0ckfmFqMT64PbKfSPLIh4WO/
tgn9sKnhPw3/ipIymncTRpowbMzfgGSSZK+9TOp3yalc3CjrNHxqmBaxIZzyLdNK6LAEPx9oB2Wd
s/bpFjhzreyLeCpuI5hJ7oT5KU+jurlFu9BpqLirKNZoDHTvNPfZ+mP2+p3toD3Vqf2S5wQOdDQ+
o97XSk49LPunD7O86N03nH54T9CPgNxlG7KGZM1q4raPkxBeDdM/fr1ivwL6CwWKB0aSA5tnacMg
1QFSYdhxPcoqF9VXuuW2E+3E+KDVPyNsifsejoWRILML1iQiDGkrKwp2CwJkh2POXYTBvaNYe2Zb
kmdk035pc/2v52hSTWtRsReExvT/NlzEXVLbNa5PF3Pk/BfaIgVaiGLDTfDn+60sLJsiwheppqDb
wqIEmXBrAEP9FD5g8cEHpdFoHcJ7gYtNqPlcnQEgjjSO4q1gxCcgT80Qh1vccsCBBu1J7O3A4VAb
5JgJ08Bx2l2rEcsEyDlEP5LMzQiVS5ZqGz7BnpqR+YTyljruAh1tWK2Dnvzoxy46A0dKnqxM0Gy9
3YQdMGO565DcdNvM/7HheRpong+TRiN9JbpG4wD3w2VDim+CmIkRP86+BMVHD6kFOy3jNhXzR3Fg
cLC7xSstmS9x/93FAC76GSoGIU9MXEaUGfPZe4nQgsB+lbGq2IoPS36HN1q7UuwX8CFA+ghYV3FR
WStCX1ljlP6Bwm0qkVXSq/932mPXtwiArqiApELjfB423O8A95emdRc1lhmRDKXnGVf073gYSTKp
z2RlM9aBCtITwPfnMGKvZKZKi2DQwMn8jUG7zNRqnGXua4BdON0JV0ulesejYOT8D5jDzBytDnNH
vDf04aepH934O+XTYluxhxPkU5DWOZM9fa9D7n5uQwJGlgPnHzY/wGuL8ZISmSZvYgWTv4t6pnKz
CCnESF/kBDUZbyUiVdkUIInUSznTt55LHvqgiq105WUPQuts2BTUmJDUTvPU7OehEyGWJmuTUCit
hJHLx8RNWlAjzJGwN8mgeHN5QeqAkCcT4tb81KmdhEkebEuLREvY6hU23NW61E6yXoWmqsTdZWB/
cmEKTYTLGFdpZFH0B79ghN60rZDTzO0nZUOqnGkvlezJTfCVB1UFGkM+0YBweYz1q4IYo0X4rfnP
cais4J3H5i7vz+H4isyIUx6sMbL4ldpp+mUeM6vIzCmWhl0cchWjz95k3U4N136I9vyVUECju3HK
sNfN7J9hRQvUNxF2mjZq37U6/MNDJsiWnQMTDJM5rvtwIvK3WunPyiilMfGgezYKfIzI1Hd0gnkW
834w6op/up5WCH+GrDmbgH9J9ezXu4zKAHeS6C0lMgvhL31YwZiDS82R8Vty8Tmexuw7nj6KgJRH
74EnKQZSZNBgESi1JbH2QvOUT8OJxtbkeuL/81AfNNBQ0XD3p4zmLe/hd1GBykg+eLGYScNq5bZm
uYCbB4Ad/C/OUap0+OH8HoHmMMWgYOaQlfUcW6c2gIeCRxOUII5MAMkE0i1sffZXyhzLVjpaZoKa
bbj7SxPSNtZ92jaIFu2MHHTJ8kAoo9LvzozI5OyNbFjLqO7sfYMVJeU3ByXdCRMTmB5CPePiFO4n
v41PQfz1hjkZwUUA7jTQDPo4X5tm3x2Dq4OrgHBIB9w5HOHiiCMBx79ojA3QGS4lHRGbSbFlL7iY
uJkBwGZkNKb16RufTrzVvCeo4Bo05PzTx+E8L5Hfa+0Kl5kq/pcjuXcA+8PsoSKeMuo75rj5qa+u
pGkJZanx38o6Xzjmi8wcQb4HsnFzzFf43gBZ8I8lyQ3cW/y8QGya5GDoVGuUglA/MxKNKMKFhNzO
GaNcPD+3hf/GRoCMWTKsj/R3NT2PXOAqdP5kPcBH4AtSF9RVt7Cdd64k7cdG1+3u2xCIb4t3UNps
TeQb2VoPqP/hVB+KoEVLjyISGurYK1DlLmEYiFJDGp7/K85oMwelwhFrm0B+Cw/lT99Q3KHgPlq8
88gnkgShRrfluxhgbdRmUrTQ/ItTmYksiFITsJjVwkeUJyA1+MZhbct9Sl8Q9p9J728GSDJUE3KO
Bk7wAB4CPT4PIUqCs7FBwqDFSYxqEnlJhCSb8yUuLVLCMOpmrElNQboDKzgHnBburUwvc8ddmijP
NfQaGAgT4cvLoS7CniFC8o1wnvkv1lo/+H9LiYjEEW0c1UKYuKz5Y8dUKEov2KHQYAkfTG8fNXgY
bUfY9Dac//mDFAucOIIJc9ynULC98KjlzzIr5b5E0GpjdMkiLQQmUMvmpDK7iu5yo63PzA7sRHof
Np1F/U4FKswpuoXGvvbjAYcyVf2SmjxhcKb80r2n9BY+dxVCXNgk0a3Jz9iHUAnxbpnbqP2PDVRs
k54GvGvmOO8dDbhVBCudtV8rpIH8jNBnoVXAifDBe4VDgz+fBirq8CHZ9hwL+KoMAQOeENUAeFN4
q0vuU/IF6HjlrqVUYrypRWCdsb5KoWR45oGZez98ygQ1Yu6vYj/NIF4QTBti8n34OyTw+WnmotcO
dqjqEHsEC4/GyrefENcKOwLQE+gXBMIHYxHCuozUxibbCjuP1ytVU1t+N2SfRxiyK2+j+RogCLvE
ZCKLFxZPVpKNZFzFu2yKGw0DnDVaCjVWVqH+rjEFF8/vcB5WwnIinI4Mh8I5lrT0dftGV0UfI22W
fMhputn45OVWgT8YHJMPKpXRZTTLzjcZ1bSRynA4P9F5iT5YM8atYG2FnW2q+QctwqYdDJq9EB8o
cGOcfXSx6BtfaDT4ZIB/HDPCv5VSAslgR1XSkp3t8tzowzkI8uis9ERV7Ef/sQ1+IKAV1k2qayt8
16qHO45svaBKhksB2IFhTnPJAw1p97AocY6X79r3V1Utj7MyXcrAXRR+ticPcC+oWIkncmXB/tQg
AH7bY7ds3V0GcaJXttVtqmF/sdiSYnoMZushdg+N+ZAYgOSQShzr5MJM7p9qKq7RxW7RJqvmmDQ6
vM+tp4o/LOXkvHW1kBkp7pSDu/CcYE+rqb+RCL3K8wgIg5Z0eC1j2miODnnDfTt9F7G+tdrmwuFh
4+AwYIbBvagbwbFEoA4ldmNzWRXem0+Xb2H6iQbYx6/MtNSlozlbhzLwvSn+GPg1VnEqYeGwXxDL
iqOLW741mrHB7GEXIh+N6DCg6Rdav0EXmKtQbZEHQpz0ePWU/Eij6uJaUjV4uLK7eC5DkT5CtUbU
gxFXyVjY4oUwwoR/gUZtIYGknNbd+EQ66KZQkPjOYh/WFfWK0FnsnYqt3RATwL2F1CN+AVy2r4PZ
0MWr2B6oz8Jcyhr3YJWMv9ivCY061+6+anEK6BzQG+4Hfx+3xWEOXEJA0B5aa0uLLtgOriHFoCms
CQuZ903yz5H2PgaiZMKRVuOjPn6XeEyAWJwNvj6+rTmjzqLTly1ywtOU3sKyWzgNIp/i1YPZmuvx
pu/eJ4wV2haywKWcOMnnfUVny4cTVEwKioSXiZ7MI5ODWhv9Oz4w5hoME5hsYQTiLgXr1ntNAIJs
8zOpGe/789mtLtA9lxaQRdCNmw4kVkb+CUeTpsNV6K+QzOPKXjgOOTqF+IZBeGDxjhQgmA4TBOnR
DOTw3IqHOb2ZJQ6uWLK6IGhzeYGDTG3qqTw4b6fqL5l2AH7ycb6G+Wxp80b8tQnhLsbojVEax2aT
kAg/UFGZDCXG/InfAYoZcwzTz8LvkHtdd/EZgNIzn4p7J5ZO5gOO2jsKMvBQhUEr02RYxvBwpFBm
0kO9wSqwMrrewKIMvYZM6IHD6C8YIjN8J+HNIkzHfMFMMEZbL5r/sv6hsYffiz8eylRhcxf6atYP
tBLEB8/nQuyrzqpJshQkRwcVJe6zuKNUrFaZc6m4d0hLinsaLlx/cfwbUPG7wP6F7mxn00cs/aXQ
WKacCFZVbjs6Tr5V4rYQ/z8nhx44gnzk7qi8LHLFeAoWIbzh9KFBdKrbr8oZlkXkC7+FzSagdwpQ
abEFxFkIIkPS0AxRHDjgXk2Rf+RaSt4hUa98bg5MHhd2Qi8mUU/4zG1tDkqH3Op7BeShqx331XDT
cTz1MhUbL6JATTpMwsfK32pq5NKjn8aMHtqmS/zduMW4WjC8YVTPtu9u09jZAPGIf+7Yn5QoxoD1
0JGc0x+FbDNs9EPlGtA09S3ql6nFZyY+ZrYuOxhnqXEyNsxyvAHqL/deiDU0ob/lVQAHhVsgPQ4t
rIkV+LrPcSmUPQmBzOInvdnzxHmO3MFyDM+ImIpuJK4hetNr2oPmXR3JgAH+8QA6XZxwsLYmwAR0
daXkr+bkPFagNRLUJJm4usUliaeAiDmyKl+YY7ZUR1Ik77xy+StYiqitYHpGFN5z18O43TAcwsx9
kT2THgk5DwCWpyA5qenX5GAIlJPkhosYIX4St6NHwVor3m3T2tbmZ5m/1mX1OOrDUcuGzWx8ApbI
tZFj+DnIUYGxYWc6aytKH+5YDz6ncG9iftxXEapshqxZSEKhCBZkS7HzUqyXOte/+BpMjiv0Fyht
uKPJAJjCZ8arDLYbwMScfINzwDnorD8GHa72EjOftIG4RlfZq/G/MgCu9iSBR2V865kebQLsi+LV
wVlf7Ywj5ZIYt87jFUZ55vpLSRexcq5KiAYWl6L24vKZBo6RaFaeS03fNHm/tmKgIoLlAr6YTe9W
z8OTCo9jwKpqAPiFRApkzebg41Uxsk4/es3xg9fLYyws/AockzLCpRQtmh830I7InxawjjeN9q3p
N3cQ98VgO2c+Ne2LlUCDmRwJWyY5CZrUYQTnir1nz7QuJZ579khBb7mbjMZRBViAYR3r5q4K1dcK
e8Mh/OpAiWeTizVE6c3IoQipK8o172uYAHpM2GqGsrn72xO66Oo3hMdqlC2dqV0I923qT6VL+J32
IQGg7mSsyi5az3gnJ42GwSiVLB6uTqVTyH1abf7YoErEKF2iYQxqwxhqg6XY28w99lTRNtQ/DYxV
H/Wj0FZ1GCgaSF/b4k1QidwlOKb2wa8tQLpHce4G+ZFggCVOr/qQX6cM5vF8EgIk/0R8dYfwW42t
tcTKREzCB2BgQ0adzTKQygO/cWSmqzyDN3K1lT9K0uHYVhdIPT6OsZAb6+FWgnrgzBxgEsdcjjYR
rLBlPMvxnkNIpxNBHskP6+FZjqwQ/tDE3IfzqcHdQbIjpcWOdKQcLE/uuLPlvIdEPliPvvpNtPp+
4hhGIg1GZT1NMfSjEp9So+CoTR51oz8+9eZj7OGH4TCyUPPvPjFwoaPap4z871Mjs5vL9LkduCxM
Me++m4hzevXFPmFXZdrRp95IkgAJKOIyhisltpBGEvzD4GGRYRUJRUQpiYTgfIIZ5zMjhoPl8uld
/oDbAbpdey+D2VLvYLcANHX1p1xCYa0cVRssDCwhCNYQAMyEU4C5mmuvgrojTLZfDdnFm+YX+evS
PjoYaXFzx+4ttY3VlP1UzhtZ0XST1z5nPh5QUQPplbhKWDrkP8arNCrTJO8W6r+mnrjYdeSmFciU
7hXPKr26WHqN/KTEBWtMx1K5EwlSlEyDmO6c1yGHIAhBmv8k/WFw8eeB65/Zzsp0X//sziWCQFso
WIL1erQ1K/IjlDP++i20u55GrxyPzvl+k3KKgW1U9Bqt0247fGDJEKHTIbojuXLLyR/yxU6T8YCO
WzdGX3IeDtUu6/YxK53VJlPz6kSRghIWMUNI/Soyn4HFJWnyLIt1ZCOcjLfQbyKFW7AlbcfZeDgk
6y2jUoJ0blicYHyAhRt+MQ51D5M3wBR8qNQAdrfGy4aHp7gXl5uFf2FM7EjEcRlu5W7zCQID7zlM
UFB2H+I8r5B4O8G6lJgqXrDUTBKLC/rAWseUZcXCmnMErFYgDwBqjW1vJxJW+iTfScVNd02dPJnB
JUwfgxKeuvPFt6Q9ayGqVqa5w1/MBgbkS7vjxZ8fqLLaDDsDkDlKzbvrABMw/caFYU7KL68LPqPE
bcjal5RK/LgDkpCvkhMMzEn14ESXmmvNrthsWCsvPXXjUUk0QJdwmMi+EN4NLZGVZLtENRdyEREm
UIw5YNLjhPdSH775tb1zhGkV3iRczrK1C4eq7FgWu82kGZK4LKuCa0qjl/UgyPA0ZATl6Ly6jKX7
FdnMS7nGDCovcBZWLJli4lXJB6faDPQLN5ccS4K0oa33IPPAv7RjHT7GyfKbXeL3r32yE/97vIss
k4nmmiHymiqLPIhP5JloZcrW3g4RAtWp3FEMFsBCg9GvVbCWqts1H/fhOigHr1BFwkcNGlTIlYNP
4o9xoMNEhjpbF/EZtcTJhMtlUH14SbRyG33fI/BnZchvtbzm6kH3DZxfCXvKA3yDZhpEu9YJer8F
cvpCb/bmJwWKpS1UI0iVg2cR9zgc+UsyZMR1+zL25l4Z553hpLuKIavB4u6iqAfVuZjVU6g2bxhQ
wH89KYQNVmBFuJNApMq9a4U6oDTxqMjnlTHcbE/fGNjzIEM/tuNvSXvPn5O1ocHQh20FCUxyOkCv
LG58kRJkaABQwo5AEiwlPpSheOtmgB1LUHGqVheXU81N33o7xvyT5W4i35VYUzEQAYYDI10ziGTD
CWQ0wYRlThexiVkyCH0Y9VP8l90Fdha1HDKYPnRpJREHFBeTXZ2U+Yea2K8eS6U2068cZWDb96si
ftCI89FBJVPmsCmQnk21NgnHlSJYnrnq4HB7kFOEVSxMMME5yAeV5aHLqVpdp/hVzH70Xmeog6kk
wZwJIan2ppzowakf2DCyXkUaRDXkTbgZa78CmyV3mvNnZ/iIb29J3B/vxxaovDaPF1f3FpLcaNGn
NaFUmeUOGpuK7QNISEGf1Rrl3sTpthrbrcSgti34dTLsSfa4EYH6n7twmdFSPVV+S+b08GPQYVEC
ReB7dX1CTHzf1BxoXLZW90I5IcIpvGyZcGbLkI6wjNGxlyfpRsT+32Y0yUohUaaEOFZeo+azrvx9
GKJ77tpl0/3UNg7Cfb8JijcL/YF4ugHUMLW2ITao+FaJ46DkXttmc1AeU8Vde3GMk0jORNN5RNsl
Fys/IunfU+NgTjetepQOPs885plPGmS3HgKig0g+XxcQa3xYmkI7SHobw3oPSK+lOD5lYOayhkTT
IjZzxs5ucbx8DoudDC8EuJ3x62tqzrj40FCD1nBaodsJLxEgnDs3Dmn+/b+i13aGDI8GTxyNgBj4
ARnGoAaF4AWYiJsixuYGWlFc+ufxrvAQUiH5DYa4IY6fjD8ib+syG0qDpYGxUUyryyHeYqQjOmsu
VkZGlEZfI+c7ADp0Xlw5QhCbvP1WSAqqlGdJjrOBUh3OikEXMcEJnYVTwey7eVosc1ycdle1DQPK
HOEN/4EhM2hlLkIGoKgnAEq4iHowftHrcUJxA2GkSDyc6SBQAzcmuWV8Z7IslDWfw9S5Uj7xVPrk
TW3hLD33ZnPm00KkFcBeY3ZRJz7KB0SDykVI1EI9Iuss2OaEtSzwUfrwXwMOQtDGOzkKWl2zmdRL
XzzAl8KZauZ+YcSDTV+eQhSBjNZ8iGSBM1p64RZpEbeN4ZAEq2Kt9iqCHKNlwh2/CocAMFBoIhNZ
m/jpM+uQNlKjT4lbbvjyQDqtkNKD+Bmz+QjkpMO/Y4qHp77hSKhhA54n3IxnWp9Z3YmHhOtgrEtB
BjRXm4dWBbOn4yUVQhz+pERgK6ObOvFfea0/COyhAYNOOWzCRn8qz6P66EO/EBS8hNpfM8qzE+Wb
FsSZw+NQ/UkJLsKnzi7OzbrNyJnsoTX6ghdIot2LxFfUmhge1MAZas1IFPBGboMGONIpZ9gpDMEh
Y5coAYIIOfOpSR7D/jEF/U/cgSSCcg2wepAhQ6vs5PvQZdb19MrwfxuimvDpagUuHXMJ0mKsRvKv
UALj6HXkU+SYzc5gI1nO4B23bip20jeRt2b9ZmAM7WMIADtuor+P0o56563XjXOFFlSceu7THGxh
JX37Hg0YwYplNcMTW1TPtuph/vthQ3ZOHXtPr4IaSgLd/KrHyNNe4S0K4VZZtyKtGEescfJlZLwx
UGC6unJCjUnGdMnY/kVYAFXCNgtLjlr2IfcOGG9VHoeUNnegvMCpjf0zNpsYzzoJKJswH/Cpn6Tk
MysfJ7oKSydYvPElKogH0ayl6WB5TkepaOp6hOQnz09El1mLVSg1RNfEKwfONdda4OIuc1Xg+kyB
/5RVzTW7T2CuuWHsO+3m0aZIhMIMwybGXZoxfQFfS7t6xdGbh00CHc0XwHkiLtULt2UFJzs91pF2
5HatMfe2UyhaFwarIDw/7DBneHb145g75xT7ISwNKZ08cEhTJci4MLZ6Ox06h/FrLswNiLfquleY
sty9WV3MH6tx3LiMxFpgx94yVinTBq+7RaSXiQA3XHXTm4jLZBnKQHoiLna2rasTxisXEZ0xSxX9
27B7Gn5v474zLqGNERxFqjZZqMwF7/xAJkbSBQAVgzXmG3GV9oLbXNxwq1gzvkMdJNVOQo/rQRny
YSA2k7oexoPe4PRLz9vvuz7A0hEKv4VwM/jRKihEarZpxupfV3V7KFoW28GCkqFmJFJacP3DTRQd
Zh6l33T54u4ACUbWlQvbOnpBdaX2J+GVaUnENd13mCYjgE2N5uyQqx7HwYOGlQUYymbCSUIKcJR5
tvEaJ/sJ+miCqFMOulnDsn06StSa0sZ7Bd/GAagYXrtH3ihLr7baR5MAPCpJqoMQqI72rojtHYPu
DlAxdDYgX1S5oOEHqY0pMnzxJiqxkmedgSznCvlO3LEjt2kMoacEiOXS4RJyZMxmXDqcN5nrJfGL
yrE5t95jpeLhZYzLLmHEmhU32qvrVNgr7i44c72FDY16z6EujCyH2IUWp8B2zYO5Qleh/NkBXBrj
AwkuFKAKt+mpUN/qfKbugYehL6BREIW6NiLMQ0m+uMOabO5GwZsPGhcw+DgSzQDcHU76c0eur8Vq
0jE77hWyDbnw+v5I6MyZyhFN0EoblVUS1VsxIs6q8hwwbxHRpgeqj5PxzoN7SpTrwvpxDdJZQpfO
rNwZaX8x4nhJVOcGI4vlCGyi25/+DPUJKP4fEr1VRkVV4NlfHpz4bE246PrwxgiLaclP+8XtlMX2
gphIT0kXl4HkrdOLBZEPFtwczDFUvg/Io0hZheoIQI5Ky2Gtgu1zHd6sCQ855ATCEZDiRkY1HLmC
Z0F2ca6a4WwHK8bcJ904wv9lVWUNjMAnqKcDvjZW8S9p/5X902A+pV604mXOFD1A62P2i2Rpq1Mc
qRPDUdNGoO3d21pH8mT+YuEBzicwrRb1efxqzAjCkJuX5kaKyabzl3R6Y/g256jFVRoujy5W2ySK
jxHMWY0z/BM6KOefImrMS4zoypcJpCNrrbdo5EZlIh7rmzFnztwuIu2rJbKA+xbjGOi+/nAEklsa
LUm6TNZahDgmOum+NzY0NhOFOb1PWyG9Bc0QrMLx+/cEy0TYgdhEbDXnnKRLG+YIg2PTfLH6z0AF
iav/6msf14S+FcfUIVIT52UdhmFFh9/ivDHjCF9jPSN1OkgcZf9EDCipFzqTzqCAOlcoeyEKjJic
EP0HSbJ4gRIsN2IyuavcgK3RF/BiEgYnlGP6NS2t3xrXZSUa+C7FqiPsqFNbGNiTUMxAVEU1Y7Ro
dljHg2Qg1B+mqa+pjnONlQZjKkxWcwuT2ulWOcuYDSY/05JLPFxdug6cZJcRDQ4KGxV5jU4kMZIF
DC7V6k830mUb+oz28bbzfcDjK+5bHEfeStF/mXiyS0J2U4On0qPLGLyw46X4rZr6lTkh/xbn0DI6
WgjYQCpiVDosbuRFuYpOkiXo17+Je/YQNZlsTD2HzpB9CeG7YoZiYaJj4VzW5tGqR3VJQADlZsst
zynvpQ+Bqi871A3jAM2q28amugawD+Jp7zAeKgDdiJ7Ajr8LihUM3tB9ykOUVtO2GVHl5FB7XnIZ
MMRfuT/s0p6lAw7EZjAaa9POzzFHR1eYmwB7YQiUUv7jvF0ND+L54IHkNFm6q5XgQWVDj2gZq6HZ
J8yucuULBjle8TuhbzHHsApYElGwo6CtoUXFvHy8Xoh/LtaB+sDoL7aeEET+zMAONKmkWPWkIjd/
4YiVBm1x6A8ExbJtOjnyKY59lhQTjIPLxeO4j3P1MhPtVjfQoqYDc/StmhYr5hQ6nMoIBT50uO6L
ftVl5BjDQulMT14cHiHuplRK8h7gFc7tIcM1NcLr1sHj1wV8ab/koDG0eQXWLi4c5QCFvT50hbsJ
JQ898w5hdnIpeEzoP1lAzRxUDk/i1DlbSPyY6bqFdwcWivrFAbjL5ngfwp+psVkQbF0Y3H31WDJK
GXLYSX8yQC15L2KqngENZjjXS2826hBHVHjvtLwx1A4sy3M4EkUa4I/5N8AVGgtlm4zjysQwv1Nl
IjcWbJxyKw1XBuQfHwT1GWlCXKqKaN2L3FU/scnFbkGLbmp68vg8deMu2b8UJ/ISfPE+A7stALgq
9LoNp1IZ4bk7LWt/RJ10gI8s3Xdl4taEUisbkRym1zLArtSBnMtYgJpBqa+ts6XFzfCrVbHGD1Lw
ymvfUk7fwBOwlYw4A49p9YkM99iCMIQ8CvmLYU2EFvJnvBq8ccVJJ8eIClHFMSYKgkOd6quwZlIO
nAnGpw/xJiapdMo+K6dYJTYDV743PCNFf8j66ZhTF/jcLqLSllpxCus3v8me2jB5EBCDfV50eDw7
NL/SLE/Fg2uSdz841yjUwPw7jHMYl3K5SLadeP+W6XQGrjX5xKmRv3sIRHPns7efxyJZIjznQgC+
YcUTWoJk9TDC2IpCJvXNAk+TRiPM8EvhUsT1LMXAUIfaRk9UR08a9lhN+Qrkasp9FuZLu3rlZJGG
J+CP2ES8FMxHQNbGtfRYqnpqe34ny45/kSMkwOmrRLjGASRzRDgDwF1s6IzGOu1gn/AwoHs6cP/q
FvZkc6cUCcKjQ5O1iYOMnmQ3RGRqdFhs2BaGMAN+y9g6e7l17Eem/mAYXrThSJQJxOT8jtOLQW9h
BFQR+D+guKg9hHqgNSzfLq0/E4xLo6ndCyZPnIIkhnJcq3108cK/GY0NW82ohE8WZl8lkbB3bhvR
2dVJIcCAe5Xjn5D6Ywvc1Yq5Y/nK9+Ja6ARVHf515Wn2RtAusBqMckhyAF8oOCt1EFcPqiWkWNZ2
iKR8np7HF5C6rWn9tgOxL+ZX6L5rmrLo2egJt2vmeBieWgjQYcdmWJeW2YkmBtyxrYINmiqhI1vz
taAI1BoCrcBeoxBPPIO8oRDhG2BmSrZIhqxe/SzJvxh6GEWnijJcd/46dOzi6TSKd/upcL9DfoCt
ZpAYafnZNrQ+Ba1wf42m2+tFR1IbXsNdtRm0hugeexcW4UWctHgI0ocX/2PpvJYbx44w/ESoQg63
IglmKlIj6QZFJeSc8fT7tewrl73rGYkEzun+Y6HuVHgsJRhI9MsfU4gWthurZwNTFIQRqNepQHIt
Yu3Jw3ash65DnQzLZeZHi4iCperQU5kfdUo4CI1s+9CWJtNyT24No5CMigY0+ogSs6GaiqqTEWtg
jhXJmAFX7R/agomSnkEyP7R5PgZMiiqGJlkc4LrG+lFhEBcAocHi2hTdO9i2wRHKf7iNQvssZWWj
+VUl1V6A7ra0XsyYfFyo69r1yOw9V/0mozZZ7T5yyMGGaVh1Xxdjr/L298m4luyM0ew2ABcgIaSu
iYrHxVDlpD+9/cE73i+YTkDfuKFMjbBC+ec2HQRMBSGAzRDMyN0x7UEVS9imEAAaW9doXTndFOe2
SBTcSHd6XBLYv5xiE41Bu1l0XkJCvwDFCzK6hmxcZdmPbpt/9cwlB709uk9zjzLGe8hwiKsetxCV
YzKfIOJdAge3AJHVzMekZ/BO2QKD5nAfbNEc4jwYJmG3FjG5rGNA4rVe7x3Mg4O656JoSX5LH2w6
AEru5x7Kysr9+KO0LiHgGWQ2kCI3b8SLWjauL5dX4pwTBktgPXDrW0XSEd9zwt/Gg4d+QZ62imCl
qv9wcV0NbkuQH4oMZqFC1Q4plZFpyt4XtKCvP4VH1ofNgk+uvdBovPRd+dtB5Nr8i02SnPTgFvKm
BQ99fIu673H+rdB4RDorfxXt3RnYwv7mOV4PyM8kzELoXAFrG2TeDmoD13Iv0lDfMA7V3UtZyY7T
mfdp8pUa1ETN9y7oce8mlxlrOxRDzExlcpFZ73+vBzqqmkHEIswypjcK2QMlXvzpDA0IB9JY80eU
NmJUm2k9axQmOy5IF824ZzKCoClLrwboi7YkMF1Y7BBci2iygSVpVX1LdhC8KNmCVvsEH8N3NhLi
kQLqNk7/HNpcbfxAS7OctOxm0UaA2GFWJYm88z7iJkCGiH6nukhrVt98pg4tA+Md0m94+ShPYGWj
M0LjJLnIQ+vYD47p3LoE8qcpDyNtQiX1kdJ6TCig+urpvyK1HJHIBJWfRM5OB0vIjWYDXCIfi+ed
ZMdVeTZSxkC7ZKRp6fqdcYmx+Op5x3lLhO54GNzwJC++0vy07KR1du9M9s6z+ucYhUasdRdKdldd
Qp76zJkTeuiINHL+eLAKzXnQZsw0VydDNoLfgg/OQRFkU1pTJpj2wWUc74fJJaRwTkseHIXej+YY
xI9h5GHLeHDtYz5nF9uxVjqX0cQqKpqIvvpK1IT6zna7VO19sBhEGCE6tTdj8tjySxEZyi4sqAaW
P32krMMJWb2WaOvM0ZETfy37ogLMni0Xi/WVAHiLHD5nhPpEWV+2xoYEKF/EDZwbtjofK1vfDVp0
0rPqKNEci0p0RUTyodLu5O+Sfy4TnNzgXKrMSirOaZn0k+hzUfLzTDHHmKKu58MQQUdj6dvM+V76
g6XRoSoH4/OyUDnmYrGtTPhG9DW9supRdjWa9/fayutFDpOEh9Sorabo1KdHPXxmB248ZMcCGBOS
FPtL7GJmR7DWfvTp8Mpj4dBzHiTjB9o3DH/5ZnAMQhWUeyAPEFWZ7qkIl8D8ibVGxXwpqEGORgaP
KI7R3L4SCo2fflNhNMUmiGk/oFXTJIXi36QhIIPJ0zB88Cco9LUa+KaJWJiW+ezk+spph4sZ5+gO
cJazmhNWWUMnqsYHE2ET1Ks3y04QRYLtoGtTdRBwvufAG7bEptgtFjK32kK2OUAkzAmwaQz3E74B
+d//+lHqQ8GDiE4YMbXFZhSxiTR73XSP3WQ8Qq3IOQDuEJBzOLakyDSPzvSgPVs0LKik1k8IfXi6
mBmL4RUiuZqrjdIVzHlPFiclwLjM/5BI69D+BPMZoAaIE4hplyvVgAvyliADziEzFUA5ZSnXBvG2
1FTcGShAugC+On508YmUtQ44uGxHrfdbj7N1LclgJlFWEvKc6xi9uoNIE6gLaEA6Z/IfPOZ5vDJp
pSLnEtpDFiTYvxUYkdBmTnts0pc/Xihl/uUjZGYMJ3wOZHE+kL3AtUETNMaKBC5QZ4eU3EoRqwll
zpNBD1LCKKkITscdjbvIpcGzNx8Rr26VmuXVhedAqG9TjcNDblxTXKVCEsV8puwhqyG89S25EuGN
uW8hJYllIsmxcKBIy2qmJn43pV8tKR0/kAy9Th4bkgmMa6gkieIkEqDy3jpY0whfimgYCuJqUx4S
ycVVprO8M1xbkuNPsYDDKZ4YsA4o12z1gzJr8fvOBjIl+6oFREjzbxPgcgwYAHuac8Yb4kZmNo5m
Udg5XL8l3I27eFAazbMI5jyekKxPiDdLHwqq0D3Z2f52KX5GWe8jRAWv0rpdUHHaYK231kH5yoX4
h1D11IxiRU9myT09EQEq1cwigOBvXYxsn2ivFdSVxMZzswmVLMoYoQGHoTmU0v1RfAinKOjtgn1O
9AQxD13MEf2nTdb4v4DjwLL9k28BHsO23mecjYKNorqdi4scCyyeFpmEWnNop5cy2nHEcMbCK6fE
d1GiO1hXjhxRYYONTROkRANay7Bj5DfZMKPy6iWvRWNuHJNHGfKAni0VGRrX4hBCAnSHyrl5dfFQ
kC3QJuZdb6dE8aOsYZhhT2BClnUfeko12OXuM30gnV9czBJu7fE3SRQpa4KaUjy4bMX8gIAc9qLm
rWOiD0I6TbANpTkdEB6xqoWzliBlHhRJhLYARpblzchNDD4afjGUi9a7gN2G4qDAK1AJktKg+gNR
WQ6khJvDJBAWItOFbRywhSpG9xyXpLDEFz3YIiNAffQi7IBDCJYQDEvq0XyJ5oY4DZXvOPW5f9v5
EXQCS6FkZC3op3Ij8CeMI25+DBRCtAdiFHkq8fYLOiwwsEz/47kILgkEAijodiShSUh3Oct5SERX
Jv+TLnFVHMaTmj3IqOgswWkibRir8EgVULWj8/JeEE5QDj6GtH7loJPekKTdj+WR/hX2TpUHS1ZC
SdFoTG8zjDaRXT8JRAwPIXpZkMDJxqtm/YT4A2KyBaeE8AG2a4L+HHStYfyrlDxizNSdZeyZ5Zg9
WSwSqraNQRxlugo43sE+a4R/j4RMzEdFfyXt5T6EgcU2xXDO4yU3ioi+Od9taJG2u6F4RBeg0PRi
Fr+c4LIjVsngc2YrCChFEEksh9OflfaQx/09tzfCg4q7LicImXOLWBon/IAf4TlGYiTVWzz0HSxq
BGLVD+xkeJzk90+1Qwxz2jnIVJZ43ZgzvbUt1YO4hMpXNyqRBKFG6l1w6lq2U+ItQ/rdGBSANOTr
4IfiKemrA9liWHRJ3zM/4Nwa7gH5PkhSZCwQHww/F/8tW1AaWdPKbolZ9DC7Rb8KwYpobxMAEQ+G
JYpuXnkLJKMWIULufHkDQnQImRHL6VJ0D6KaK8Nq4zkdaQmuXxAP8isy/Sa/svntGAYlNYbRtUms
EzV9XIeL3m/BzR0+iQV9Ep/OzM9U5RhOeEA1XisDv2Aw/zCSyIgxOKjJ+eysLRZ4WLq/HJf2DD3N
R5rhlay0L2V+RdO9clGrUKjFUWuHO6t/4LnnPWAPsq4hZwHqTYGQln4i9ZZ7t/vl0fKwLSFKAnfn
L/KAdyVFOsOeppsvBbILlmFCWyROg/8Lx6G4I5gLIWt3Qc5JQSIiFLb+7NTolMeM3hML1yfGDC5I
dmGdEqH+FMNqNKKcfFjYH8hvujPhUbr0KoKv6IzmclMZA+TEzWwCyefmyQ9MfD8EretXAADEUkNj
HQn9QJ5RUxhEuYEZc/QQaWfR08C70v+K5KLqWAWEdmCzRbaMUCjTUnAYYoBIk+bDZXCCXeM5Xdhg
deJyeTT+CotY1N2EBCZs/bQeyH5KWgC5RkSuQsnUVy59EWPykxWoyzSFYVH6xAguSB8bHlq+ZJMY
/8VW96VlMIfDul2J0kJVsonjyNcwvTS6t+Ir1HgdhTqBj7E0j6CzR3TmBqGb9K01w0+dHKvgflT+
hSish3cQOplmhJaQDVcmANZJ+Q3ZERE1l+FNDoQRXRRqIR52Oce7pbr9qfJAbmyscNYHoBX3ITNG
yRbBS9pqVLa3G6GH2uYMV/U3GMrN1rA6QdKgvGNDEWn8hJnPTNFowaMPANVQdLLS8DzhUCpjX1ve
5KIkzI0fKkL8jKhTQJOEFpmFvMMue1D4D2onMu3QES0IfcEZa7ghREW7U7OLVT2CtwUQm2O+asj6
w3hrK5TbvKLFXLng3c1M64PoZs5orSlFuyTuW2z/Kzq4ZnZgPoQFTUWOY3WZXnLYC75F+HS5dojE
CMaXSeM7OSrx3vtsJtJjJcuWA856kW9DHxTGVYNQQ5iXJfQzSf6OM37yu/ZaMdAb8hVhddAI5ib6
XIAaiCMNGTYhD4KRx+NzUXxXRO6LWYKomrIJOSAHuUlQBQQVQEf2iHgWPV9LCt+SUD8oMNssNXcW
AclzJ0SUlOaJD0IjhkG03ACP8tJK9q9At7g5efN7m/myJ97IQGwEq9J3Gy3TfEQog5p8CSLr9Ope
aPpZpYGnexh7VM35jczErWEMfwhLtmQvBkIlOKOIrOCCcOPYV8J/chZHZJa2+bXs7VXKYVmXmFq0
hAaAnyUkvfRDGEpwvHhIiBm8ZtGL0fyqBtohvgI+JEQY8krJP+4nikPtHiPCVQ5XjunNGCrvosQQ
u8h0KBtqvEQcm9bvA4YExCmTQ5xDAzNMNm7ObxNsZoN/tyM7BSUaQNASRDgn6LyqLIQF/Z/6ngm2
DBn04TIjvfuYlAh1C/enPT2XaGn06pCkW+4YHnQgr7+zdhocv5+AWPcVsWL2BKQfX0YjPmehsclE
d96DWfH2j+DA0OeIMNDfSf5P9aEyNw9NjOuq2nPK256D2pjvz6axFu0rOR3LwAZTYdpA9v0EOM+9
Yk071dplvEnTguxsrHA72AwVbMX2tWLManprlYzunZOhL8CMKb/vYn+WOme78zLjfcd3h6C35Ymf
gwvE4Noc0Hj35PVLxDPhRiaqI5i4cdBWkH9i5EjdJ7vbyaJSl49Bmu67McbdcGoQ5dPs4aXFe4M+
MDGYD7jeg6LDczDelY0GjYpTGOWUU9qvOorv2MGLxEzWPSmW4pvLV5ursJWQl+1vBvCo4aPEL9A2
BTL4eK3yZoH8O92HSkZv0n90ifrBYNDN53Qa1lYEv13uh2GQnFH7EQQ9N89l3W30uH5YSn3A4s1g
wgfDfOnRb1R5PLvzOSA3OAUyd+kXC5cPj3bp6qEqBw5ncG3jscHN7Kr3WY+EREEExvm8HMp2Yph4
UnATuYG+Imirid6GGu1OPK1VPB/ECHmwinF2mgOQkeXC3L7RYvPR9MxdND0GHTOHESsvivHAGEJi
sfceTsVb2B3rqr93A+NQpdtWp/cUL1MY0zVAZEFa4H4j/4wt3ORbKzJj1ak/3MwhbSoeOkmhteYh
forQPozGLguzYzbmPp9E04KxIhqwOvrqCIUSDF8mjdBM6Jy6NNUnGEFqqrecfDN1WfwBbwsQo99b
ZJDZJGxxvQ3CqEAEcQlANW4dRPm9VeCCYK2l/CCFgzPbY0ofhzwucWitF1KKW3iK0tP2Y2jc03e5
dOhA+HI5/LfiRozb4k0b9rSbHGwK9USUyeroIC4MwzenICeeFaheer9rhkuTaTlRnQGRzI5fwbSq
/Pbl4JxjENOGEJeY3VcidwziOzgqPeWub81TzAQ6w+ku2gAsT/1UZY/vEufBgeDXgblLwu+0ReFV
9+ZpMp8zpl4PQZeKcaTOmnsVBsGN2hyqJ7sHLNMLVubSI/vMpncPkQIrQG5X+75Wz2pQfXuzc2Cm
PXY9Xpo1tXbkxGWr8DQnFF4dvWS8i11UgXpwdcndLfBlaosHozj4nauedF3/xwvjRmz7yfKcd8Ml
dMNzWCLGnwf70md4ZSzGI21l8CfqJBup5OOo4fSaDxAi6npIlC/T0jGnaq9LM7xMHClZ/ytbl/hl
udq71Pg1e9Xn6w+93wAARzOVJzsbH6wOWzGv0dK6G+AbgozCh9FcjHVTK34M1MFQ95OTR+DoN9Bi
HDdD99TYb9qyo644aH4JuL8TPa/bp08CXrSBel+CSVnTL3JnmozM+7oYdn2X7R1WDQ9KlgFHxYy0
WOT/ALnlzNu2sisHlT9keRv6V93iM4a2gquxJx1EgicNZ0nyK+ToxF0lk0Lr0tpiXNplWJWlRgS1
1Lx8NPZ54ezM7I9R+4WkbSYeZjyKXIaTUP056OOrIR1aPDq6Uh6iquMExJZF5Ezz7CCJ1T68/K+S
ufvX8SUrwdGWkCkQXdUerwMHiVnAsnPojeQC/+FQI9HbIApE9KqsjCzj+rQds9hP+F+5PCfwUttF
kXQqcuXTCuonpI3CHmxScsK0pNyLUbqMDjqPzgQKrdenzLy5FXJS49Yb/qJ9DeZZ4SkZAf2idxvs
jyAZaw424+KdLNJ05/LGeM55mpLoGk3JMSR8m0lGSJjayE61940UHXg5ZEltVsiiek/nTcMrg05X
RgI4L8T3Ma/S/3XuNdifwTmfzsGqTMNNYc68DhTMNPw9s2VRokj7NkJFrEMyW+qQSMiSD+VIsAUE
h4oIjkhqEnq1p6U21vBGgcdcPrWnrJouHmDOiBPJ8ahV38e85l7VErHpJIxgQA1Li4eMkDb8nYS/
rLmeQ208hIO299yfKXmlM6xE42IV5kmmzZFyuDj8x9BXOF8RiFyCaytIdaysM7pqlD10B/Dy9HG1
9nirRZuuNcF9wX0y8yyLA0tW5DxzmC64WIZH/AsAoi5Bipr5YnBZJWwyDFvQUwFE+DCOtDaHUpqN
PCsiJhlaF5N8ftG6pww1NyHjNqktlgh8p9gPH+vh1EzHnFs2sn5pcVBJ7c7pkmAXM+aJ3lSOeVpk
lAmpS1dvR8XADcgnAGltMfhqx9rzo+yINc9DJcvWb+ys6UuUxVlJFt++rlF09R7JQDdueJyofIIc
rVbLksnKqzi//HAV5uWYi4EJHGwRMSlEoHTpkO+2ysLHfH4IFURZhvKgMD42kX5f4LYQo98CmIBl
Vty9I8iQGOMX9Sx4g9WF90ndnwwkHT1XPZlV1H9NIPkRf1TbZs+qh+GnSkmN/sWeOHnoacMYNIW2
ByitX/0X7L4eWKSQqXA/Gw9Z7zPGAVNPyq85aXuBiU1+9BLiAfMQIzFrKP7MpdySo8W3BeTpxSKU
SZCejDs7QZMtTqOpRLEBPtOx6BOuwTcqpJCQXuCbLoUY96LNbfsE7lYSovH4bEGQc5AkvEYcHD1J
3SK+ouqbQVTW7wygsuPHtNXpRUTsHIumXuxZMTIOs8jK9ljComU6Tfa7MOZ23x+asbrKHP6H//4r
CsbMxlA3NrpbVqseKthheGdEBpcDyCfbQaQlhdKdBV8FUNNJOnPQPWCPoK5RjF28xDXLCT+ind9A
aeVxQuBGKmLuQIhRl4OAMYs9f4JhaJAFqfQEVIMmGwlRHG48/ytMG0tivxYcBziny1+YJiU/FpXH
WqPjBzUJeqS05B5Go1R/Dw4QKvgs4ggJSWqNq4tXGSQGf49imNRPgjBxh1tSwiNQCpFbU8zcGj6q
7mv1OQBSgbnzvcjFPaIrysCMRb4qEBlgo0veDKsad7gYgCRTh+0v0h4jyuIxI0Uh8U1AVxjAGO0E
fmuniP2Fia8+eOxYBtlqk/pjsx5bCojc8vg8uScUDG1+TOBPRVCADi8wnqMk8XP2sFmJBVH8w6OM
J6Lf2TCFlkXkwV/hkJqHopNwQ2LKIwg777dIaWKj4Do8Gwq6qOEdsF8dLWhDfr442YTVszwzWUcm
0rdcTKieZj5IT7tmJC7JJVr+8oOhZQXSj8a/DV4iB0WGIxEn4UW+7IAiVhAhYmZklfif6A4clrOm
9VVorjihfUnjzNUfWXob8xcRy8LpNjtvyG4KihgQ7e16S4GAvBoAKQAIRjUeCeZdmZyEgj5bT6jr
0+XRsZ96Bg6oNF6pFM8IdaAKVm0TmmS26L8mbqK6ls2TVeMC9Sq/5gEQEE5IzXGLf4j0ig4cqTvp
aMRCnb22JCRNKBx+GIS4dUnUANSzrve7SvuUUs2Zpa9egDKXO02i9hB4sr0JxADeIPYUkZ4pTbID
Lfx2lbe5hLSCK1G8XZL6CHDsTr0j3mpjJ+afhSlmP0PTFKOUchFGOoiKCR+ARBH/UtKJD+gs1sZa
bqTOeCpxNTKNyOmnZWcZCYhi9UcDzL+54gTQQ8JZAY60GjeR0ZxNBbdTyvZqiR9UJnOYMo5AFwJQ
LL+spJD+IWQUDtkcegWYrEfAO89+k+48MhRFoe+k447dHpRe/E2sViBDy/gdW185xXgzyCVVC277
zyQMQ6QxDnTCYq4T/XsxnkQipYIaoAUENilQyuFaJ0NnThoU6C0vC3huTc0En2WKCI+p3KV02XbX
GA2y8N9Y8PmKa0sURsKSs2byB7FSgziVJPNq+w4kTKWeOO+Lr8ns1jWJUulGNK9Ef1ndE0NpaNzM
7GM04f5ZAKVBMbtWcE8NMg17r+d06sXrzn7JMeHp1sCH8JUmDr44Rr68JpHpQN7JeqwSv442c0J8
yeI7Q4w+EpN6M116o9iLmGMh+SZ3+AkVKodAPCPxaHI4s0WtchlllB98TgKUw0j+BRaxuNCexDnC
GmQ6Lu1eX5JglIpVBtbH6rSzebUr7FYE3dVpjQqKeMKUyMtDj+58qc8zMp2l0HH9g5MFwU7FWCGO
SdFvFAaVJRTxcmqQTMMnhhPsrQEPW3RCIrHlGMjVqGIjAxxjjsCxmUOYykvdcFU2D1JNXiImFKXj
JXCMU/MSdcoe7m7kqnZHayfvpF1ddW6TJTdoEtiX82G82GQ65eRCoujrFgeHAKwIX6wGvvHX+4nF
wp5+pvoHTUTcEmwDF8VsJH+q0VBgiRmiYN4Zh1tWv7cUYiMCQuJiM1joxKi5EGrkiAILt46k8h2E
qwoQEfJsqTR8ihOYYTChVM9Oh3WRQBoTGhDlTw5pFrnInpUHbfrnthUPmQN7d5DZAw/XGhpkitat
/SJUZvfaQTS65NeYnkfWODNURxqQJWY4EsREnOJma5tkAJFL8SoJMCtZC/IN8ylFk7KtED0xcKLW
u5O5J8bfemLGnevyNFF81XIk8D45SCvn4Mqk1sKMjI5KnBW6X6IJvLR9WkKGIo4jWHxEq4J/2qBG
em9Rk3MIeYjnmBZOgFqF36Bk1RMSqN/2Vn/kcIrwzVbRz1hitu0OHu9sCoLDNFLO2ZHHIsF1JCyc
nd0M92byUsoHxzEuvFKXsfa17gnaVxBGbdTuJv2OFK2BYBpapBvSoBbriVkZpd/Ej0FsadKf67Z8
16InJCFRMFzT+T4jMyucuxMS5DLdWn1wNAJerHWuF8wVnAEeT/Ze8dQD00VKFwxPszjIcNmrK2Pk
wfTEX/AY0ykcNJ0fjO3r0DTsQpSnVAcVkwMkkenMl6TvDlMxHoUb1q9LkO3wCXG38PKLzBEDdE4k
jkiaQuqSlPgjhXiRMNDFGA56TkfXiE61mn9mayBtnObrxPA9JaSKj/AHtvioCza26vfIhyJLI9QV
5w6JAHZAIWqaMYu1lzlT9yi+IP9Jm0Ozi4yuJtyYX0jv8IGpGLY+jNncesDdUtgXWe2pNVyUa9gM
wAkQ1OKSW9Vl7ecuySyAmrZ2ymOAR2Nf4cfxUtoHVHgLtEAejgz7Y1nmleg9OfpKuGnoEM0sX6YJ
UDOELB9t6MduhSCNBiaaMBTU+5bzaA3NlmPBZBAZVSri3WMfvYkiJk7yYxS+TsFLaVS7VCIkgx+L
C0ryHMi0LDoy3mWXjTjgsD+VU3ZatHv4z8FdeUCijkajachpGq7ELFlPaC7H17T6tLVxbaA50jG8
yLtihvVmQSy/WNE29QLKIqHIeBtzIkNyFpgJCtkDQNErX8m5JHq/sHEqrXUShGOf8xUIeuRGrK2n
8DTNe25Grb8sZJRkvu4Cb7jUj9KBgakcELWUMbT3Byw6XtZvU25CbASbMBkfhKvOyY2RqoZi6n3e
2jKBcEbb1r3OpKZJVVNGskipb0K+vIWiPWnDIWZGa1AltvgJoHAhOMpXi1XEy4INPSTFzBKIo4jr
QSMsA3hJG4+9rChWuqoj1Bus65Opo7JnWXYeGY8YTzloqKpxQJwTYMT2qyeBfuSjB59vaDuhCI0T
XG9TEB4I6IVTtDyKyZRLHJP+OcTMkViMd4ZxUJydN/t/Kg0YvZ7wYXryMronnGlFPM4qTV+TpF63
sbGfF8fXiTwMeKbkW8uQ+bnNj65s+jK4kxmoT+MNfbokZxHwqijEn2Ev5tQjFaUeXwa6Grh4HUBN
Sz0haLvlTXAUo2q7FL9aRjE0IbFB+BSmyLGy7shviuJLL8noVNcClxjM4mF18xC3OSQe4fYLZUdz
HxUTmpbkJPKMMO6jQxMi+Wpo/Vs/muhCiAtEaZvZL2Pfrha9vGg1dggOM8fQNvnbVH9OubbJiBUa
OueJWVXSrJZi8LXwKm6DxflhJelc+vtcD6B9J6r21oZ8t9qL5CFBWbhs0SicZEQiSG2txv2Bt36V
J9ShkkdN+iCAjR4jluE30dh4Mhok5LOc2R8qxTokQBmS5mOlv8t4VcldLvvvZnAfGq4rYv66VgE8
pdiqeHZC7yTfmcdlMRBHJfkQVtN/i7nFpISl3ytUzjmXIWHmzA6R86JduEiSFM0KZyisZ9BSt3OF
Hp+wSKNuE335nzywWU/JP3t+I+oUhn3XAu4wUsnQzvraUAkrpyFHlk46BIypQ30JgsZMtc+FMZ5q
vfxoQu7j8198Z1g/FaTFtilWahH46mX82CVQ6JxsjbZl+iBlkcsd5Oe+m15bYNHUpu0AX7SLhCRC
MiLfkpeNvjjLoa2Y3Qs+P7kx8J9HmraBhSZHHkVzdLLGAwcueWWB7w2mry7J59RMKAANclZgbGOK
kPChF0czsFap8VJhiLKteZexcY/k9EsWlBG+crtze8dEsJFsONZXW6LoWc409KAKk3SugzepO5vJ
FqG0SZ7Rb4sW0gNBiXaJSxWzfjUUZBa8ciVf6zYLz0X1WkTwEmxOSN4Mkp6kApkLmFXH0B8cEH6e
MKn5dqfwSdX7Iwglmh2ZK9jBb1ztYD7ygghIhx9m5L2DGOyw3/aqeZAXMgoT3yB4q2NKSlBTwY/m
YGy9pZHI96Ojvy5Ax90dtZRp2tEZ+zUND7bie6XN2TKSALMqIl9pXzy992F7cLti5h6Sqz+Cfv5F
ATE6IPaQlAKiRA0lPJlJScp5thcRdUeGIkdbZOPv5nEic2WrjdkxIqi2Sed/ZXeeqSMzOaKQTmc8
6WqX7/7y0cB3SmBxycsOIFA6SNa838hVrCq/0tcjfliHxCLBV/uBOBrod4KZJSoiJVoqmh4cFh6p
x8B1g8z7KKIQ+yehU5oqKULlql853V3QHsE4iF5xogrAB8VeTcbnuGq4gbssvqdXA/jNSbe043zs
XO8F9UTVfWd03lUspOwzccFnYkvgWODRSNLuZW/XEaWpSvjZBgjnfO/doZC+hqvlqeLoQcnLFdn0
a4uPYoy9j2aBkOmNjWl8R+mOG4QG00NSv4qDZCQgWFWjPVtVa2MKBnOoW2y61b2YJWXLGSBtobK7
WvsSm7XBconiQ9wgS4r6iHbJbw3BHIlycWJgzOh9iXMTthIIYIbvGnaxq2wUHEzFspnUGTaaig9E
KC5xG0dldu+ZpP4y7JfUeB6zs0HUmwjsKEjsunWresx6OkKGgciAKFsvPNVZF4EEayQryW/zIf50
YFVmPfZz9bcQsaCI40EFF/QZc4lWFeRCUn+iiZcSEWOSPvFymYV7bqvJF0m31tYwy3zlXORzNH3q
i7u3vWsDBs51FhGaT5dZqimncF2lX8AiFbNnv1m4UDuEI+V+trKdVXm3gi5Q9SD+JSX4rPsvWaFV
Qp8LchuMK216ln6cyVJvdYafHMVFxahPTl4BHARnW2fjRpum+1hPD1YG1j5/62Nw33jnvjB3jdmf
8Vwn7YpcU7KFre3YBN9YQcJEew55Hz3HxXfpvGQnA82nZtfHzvIokvykxje2laM+Av0HyFHwxdsE
J2UoK6SVpYujx4EFDoT3L0Augvrr2cpQl5F4GcmGpYHFFOt0GI5CiSm7Dm5+BM0HNBq0HrkxWNfI
WUyHJa0QBe/XjEuhuWXxt2n0+4ggg8XadMq9p/y0AfC1xR7J6MpEJEm+ibnpvnI+BIWsXHSrjY1s
FUgyrO/bqn4Xrdo4oKQfOm525LPeuwg+kHANo3VEu7SLACNjJtLxKi9zFBlnMiBUE1KfyStisOwB
P9BWiGTXAIxQtRVBd8M/nD7gRdeokbSoCV+l1lW+E3i3gV1RlAB1MW86E1qfAnLGIe7R1yp4lnaH
rqNoReSLV22Geuud1x4uy4WPBndMkbFZU3qF5z/HBC4hfKjSkWiHJ51caYCORinOnZdiJI/XzB/c
KEtB/BYThwWerlraVqnUtVnX2zp70tlvUD5qebEjr65TlCMZ2+RHdSJ3ZIAif0LElGBJdh5SBkMO
6dZlcgiLc1U3dBzDbnSffQNFHN0pRGyG2BRC/sAh3rWkZ806Tez19Boa5bNg3yP/uNO1gwqmWFGa
1gz7DhqQfNTsBYv4P4ZljxPE5ECQQ0m2BfZfMVQydwOmTiiJCk0HqaRJRJZd7G1WccqR+ACi0O2R
oGUcC2+nRDPiDyCM6s0pA1IgoBAkD3d4SnqK9carp7+ZZOdQf2ZT2NkW+8az1n1CxJkkLY2bApmd
phV4TexDwhTEYcoz0Cy4W8GyK1JsnCE9F0vIR/lRR2z8yAGa+musBkZuXlMgRxddNUIPLbJXaklk
HONmBAYKH1rGBzdg3dFZ3V0p0RL3cSgNZh6XLxRHHS+Q2U8Q7duJJ2up3ruGbO1lU1jG3WhlD2IM
rBXLZ8tBqYBKBWtNAlb1JstF044XFa/VNNL6SEiAYe3H9ltuWO4a7guSMzm6ROXDPD+npDzOUBVM
JMDGo4doN+Lo4jTRScaclDujwqBeEqRPr6Zjh75n7O34q3dOdXxrbnbwmAefbq8TuVXfqUNPqGLk
e2iF/SYTRSoXqVGdh5BCmJrWwO8oKsh5RgDW/jiMpkmUbORHq7Krx2fSGogGwx59Ar0psCc9dB3H
DPi5eM1KfjgSyQQGmRbrYuGc0PA90OzJzIMMRSIUqGsSySJAqMGbO4838AK9Fh0kHz7XmsXxKsoz
+Hu1IyjdOWBCqhXqggktouosuqXJhXuXWrmQ+KGrauv+8GkixGT8qXcnNO05kiRerpgZpW62Gj/N
jG5j4uLjx4j6m5cV/qgoftIMG0bNHGXvMF+r4lmrHiLnyPhBQ6Bw+eC7YUlyFXd/BGnX0UO2jBXm
a2WXIhwE1xTMXcDSWZxKRPvmx9DjgwQ674l9onshRHDG3yHuKRaDnWs/uxBwPTCrem5fEpQRrgbs
a9KlED3agPU51XYTv0iKvIL3ibGg1BU0g9+AdzTGmH2xlbiSP7GpsiZziZAotROb56PrXvvoS4Z1
9iDMbqgMSbQVtwTRhYgOh3S8n8fvItCAxP6ZwyqguZFFyAwMzmiU/2RBwRwVIM+IClGgzzFusdes
qRCq57RIIUlVNUkPCFOu6dzjQpOwDyJ3adTk1iRbHIsdH1znDHcKkexN+SPh26Pr+hWpHAgFIzKV
0RaiRjJsbkEHqoxHfDPlpINyZYNbpLO3ExGH9GeBVDq9s9aI3gI1JY4QLI1pDQpyZhRJw083JjAZ
d5l5XoQFpzq8tTAjtE9iTyNwnFDKJYLE8EWcjr5RUGTE4ABFQbUV7N6IirvSrY5q9yipEPxBf+gM
m6DCbSaKbGEeIvyP1gsJGHsZ7/h0pYC1sx8hCwACZ8RTDYoyKGReXJO4Ad5isd9yeOtUWWjtTzHZ
foh5GsNaT+CbxxHaNidJYMi2MzIltHTowV9RUpMuqqTuPkXFhOI+1Hc8swj0wZmgeoa5v9A5yjpY
e+cZmYYAb0T1MWvJs2MlXIBE8Yw2BHy4gROkzKUFxJdv1nqMER4NTO3ak0cQZGepFwlJ0ubj3/VI
O4aHrzOrfkWuN9K56omf/z+Szmu5cSzLol+ECHjzShL0RqRcSi8IKUuC9x5f3+tkR0xP5UxXVilJ
4N5j9l6bLCMI6xr76pYXaIb5TEoLr0hJlRjwiQm9sALZZ9sDipD/44UXLhOywaqvLHhRWB62dcR5
eWmcF93QpBERLo6lfmsZa1SJPmaiTdZdbb+IiSHtrO1AFCBvwZaRnZxVAUUaYSDoA1AuGoBacElt
pXWzHPXc5GC6eUbtRsUx2G86zIyym3DxbivL10gDG+YImC0Gcsj5EWHwE9hatusM3lOuxvI1VZB/
G3CRit8sj95hSaiOs4nb2afFZcFB0aD/VhV6l779t1ZhwTmBSsmjIz8TodUR2zKP4ayZ18KW0PWE
zdC/PD3PLladl2xbKyXiYEa4gs8g1/j4rWcS33iUH/wjBKrRuBuTpjAn04SSXaoQ0SGC44otjrbi
Qqcd8oFTgHQMwfBeZp0FgqZ8KsYIhx2iqigDmUZoUTBuM/SUXF41ImBAhhnC7pDisBO1ZKpsp764
yfI3crST4izXBUB8XrbrcnlOosm3ZlC/W2cK+EmV62xPG/FqLmrwmDGJFl35sUysaXCgsl0VjIvw
cZxi5ONWPuWvOc9XPPU/qaHCgwq+tLL7baCF11y/g1tRDrCSgX/B6YHG2J4PYUXNBYBMnEtuXD2Z
gBjrxTtYcIDsIX2d22prBgOhWurD1q0/MlcycYQLnBVxBSrjTunv7vBWZ8k9b2728E+A6Bj9nwTi
Vm/Dme2AqDurzBz8riKQpGpPXuyedLQKZnOumYej8iMsJFg3HbzxKd5FNlmU5sdgjtyTv2p4rRXG
KrPPkcRq89Akv6H5qs9/w6i+G0WPU4MQdvbUo2f4OrxWDlG+wSxnLVRHO5xNbJ9HOqe8YtXcEvvR
o3voYNmbPRmwAcMevJgBahUSLIl7O/KQOWzPC2uvTNm2WFhwtNYeXkCL4K6ngRYabpF4m6qfNjaV
Qay9WUb63lnziet4k7ZMf4JLydelMwPJP8dpfmpLlsEQ4YcVmwln2VgVE9EAwwsQG+6aZNfgS07f
Z/1cLlc0fqs8+UynZ6Cd3FRoo896u5/a/2i4mGjQkutmRNg1/6k/ep0tXiNSrGtpkdac68te44Cq
WpOuDHYCkbWM4bBxs/3zTgWbdlb5c/4i5lH0I95aBQ3WbW2oApulD/fyhktr7rIZ1YyPqRu37sIG
wCbpjNosUPwmfxUYgGbvuNPgyEx+qtvPLXLpEIBqxaXr4j719pzLqntrPYIyGaYgo3WBLP4u8Q0N
v4LEh6qTgZ/B2HCdtgQFATEdEDoBPmoOMxwqjaFDmEAO5eCKYiQvavQZsn6Ey3EyCBfq9HgF1sMx
j3W27aQSwqSq8yXtodMVyV5bDgSNpwqCeQoMbe8E1zQ8cVIEHFLyVtYht9za64BtrV0+LpwSBW1U
wqUtRu43F6VM4PFJHGJqTK18oFMjkoSt9rBVmWib1bJVy32THHT6fhRuKl1JHUBP3VjICpcxeS1s
60LxvOKp3ygz2uIq8+G+MN1S9uP03JRopfUec0D2PBmgDSc1BkcSHqw8PHeYDtoG62KBsqH527gD
U+3ab2CoVMwoxUsmkAPJBp75XOt9AxHM2lbVh8OATMWBi9znoSBbUFVuNW5Dy/V1G1XSNiYCzx38
mSOI7PRa9c3hguqBSuM1U72TO5rHUfvUqbtqRnJDb24hJPXKuSbHQGpeE2+SwYScAmPjWAV8syd3
AhqtpHcFV9mSqUT/eavwi4waZHRNqZ+E85YsLU42xBEEXo2HBp0iyk2UG7cqO9gM3Zbwj3OsWvAH
A6Zwl80k6VRsYUJvYJAntBsFaBrTLVQhAPuYL1zc8CXuH5FJsdKdTfOlBq703eVn/uRDedY6jhFl
n2fYiVE1EDsfvHvxo2fgR5URRNDQ0teMYCg9hy7HkHnN9C8If10gOrgUUPKp29rmD7/rdPbMSDZY
c8wuvCxrd+25YZbiXWPdG/4EGUGmtrbpgxc358of9wZU357nzdJJm2cpHvo1s1BvuWcYdsuCsSKl
asEyyFZqf7ZDcdgEqXVaJs9nORyBwRQedEq5SonCNlRV48/crMky+hpj0GRi6doPFUY7FAA0/nDO
PfWkt09gb0l5kxQkxLT0iGagnIxOIaKWOjAyIbO9G/iMEIltanMdh6yDaCotP1FUEZzsPKbhjG1c
wK9hhkqWlQWM4Gkk4bGHWlOOYMCgjynrUDURUM3Mx8q9auJvPZjupaF4d85VzINI2RKvihYcSPA2
wN8SjcqYMA4f+m1efkmfM1Y5gJCPOj1l7buOKGJGqFI9I+ncsgHNkb4KLKpk5KSO2rrS0IDTYac4
XxIejXhvwf0waeNlczFFH4nxovcMHNCKSCxcDzwjY9QQIFWMMVmLKTVFDZxCiqq8k16iz+B65KKG
HThi+N/FTzSA9JdYJGYSHzISpvdokapS3wNBEXN3Mb83xhnrRcSWB4eaZu1Se52/TsxUgu6lq86Y
MTtji7qO8pDZIySr53p47wt1nZMsQ0Gu9O/QiXOqAWm8ZbqBoR5hZ1E/qXpxjuMPjtxbVNgPvHO8
vfB8ybTdEpoB1sxkS+YcxnFhy9NstCzbq2RnOWiipIo2YkT/rbHLZCi9ZSbZGX89BxyPd/PKeUsG
xlG1P6Hv2C1bj+I3r+u3hfBmM0ye7eqvVT8ghNFNMu2er5rJOmWSoMut7SCaVJ84X7v4p3dyBqrH
lj5i3NXBgLqIUzLmXxJvJss+K5Qb/0hz7n9tlexNjJcZFxAsoQvOqjg/Xyfrw243cbRJSTCcno2E
cS1qOBQrPE5z9KvxxTxZD/PGjg6JbGs8mf3asCls2Lc/5/S5NZJEJA2XiIkBT4qQHuWXg8Kl5Bv9
spKRuTkgPVdBjdDm0OoM8g1iszUvxuAyrbUAm7+FwOuw4Fn8HEfNuDn1wggBEx91ouMH/97PH42l
RA7GJjPf/tkIeSg8LhF9qbY2R3CDe3WqXNBczNJcP9b2IlrNVHOH8KklFKKs+NFxBHTPC05/qz4J
bgza0oTIZVYcGnAIS7RkYcQ7Nxj1blAxuzfhzaYWsQd8ZjhO5Ou1c2o0M9ix4gYPSWw7M4nmuhie
D1LHxa6dUBmiwX7vu+jU5qzzBQCrZf1TqJ1y79CyAyKw0cKZKnAZUxZxiIzyavkJPQcU4L5pdo29
U5d7bdx7S+eYAV3mfPZ1d6AFUvk34QvqFnZD9j2YPxogAZ7q4pNl69pvHPzfinmhS3fMdM+fWrH4
ecyfPuvxE3HlcpggtnKUJ/muw/I9pziRt/yfApZPgFZJmmkR98ueSvhIriMEFvh70adVs+uv+hdZ
oSSZC7AZI2BdMMS7iA1urIcXcFlbVCeHkXRAcWlr7T031Y0BYq4jLqXxOOtxv12Zr2V3DHkesdC1
wwGw6pe3miW3RT0EhzmlOGPEJb0/g0Dxq6BwgxXeIEgYaDiyDwuvMJli7lORHQBcUPzlFgFLI5Nh
h/+GzQYCs0SONLQbGADQL5E5tfwVQye5U7Rt/FgZYTRbJ+s2jCIKk1n35OKEpX/FGaNcdRA7SL5b
YgTR9CHmmvrvSaHpY38XTrfJ3HQIigxD7FeQKiscgUb6mbPpVBn1WphYi93MBY/MXhQT+DS70npr
1U/sDllGaAp+L6pffiZW2JyNlRD8dRWIwI/ZX5MW3CG5D/Gjag9N8XfUqWF8Jh7Ncui8ELrohQ43
tx9ultOGAMPduSAJUOM04Z7I+mr6mNXHELw1zStQw7ncs5GZves0vGcoiFkCstkGptdTiAXDWeEJ
lWBfEpXqaqPxGYCuQJqAer5h4drg+3B0TBRb0oDFu66mxuWftIpqIGCRdEqR13oEjnJUsXlaojf2
dp1MP1fdPXxpAj9v/dF4GkuLsb6+GSk/WJtb/ReoNKnEMhb49O9Fda2UJ7s50I8tM2IlwBMlq0pX
gevZIMPqrhaTThUyEmVH+h8iDDcJ70byx+seethsYjgjBDqGaNHBTewnwjcVd8L/hPdjhMG6kytN
olrkCZftj7zZTnO1x23LxiE7ASdyGD16mwAFFxUHy5e6G1/oGdZNIrHiGA8I5vWewDJZQ3eU9bPt
tG/zbPBvE9SL9qAVUP8w3ETiV47tJqg5TLTHpKVPTr781N4dhdv9nxW9TQ+iiA1Jt47amBa2OZrR
ecG3OzDtKNNLqn9WBG7y6jKJ1KOL6g2oNS5OAv8o3nPSRd5uBOBvQNpZz2wN59i4pX8W4kTwavjd
TPwHsIIdAUdWAq/siG+DqTvrH2QpMKc0iDNyvjXGTsbJMt8Ub315jzsCxupTgk2PySsnITOPieZt
4R2UqTjLK6EgRRzBdqBtW5DisrhrduTEFPNLYrT7qgZT2bCBZS3ObMVAZcgeDH8q72ZO3Zduvc/0
BXRK0grMzV+YT+mET0Waw4SbhCP7GlsT/KHgpmeSBdT7Xc50qNBuXDJr2638zo28VRcxJ/O2Gvi9
IdsHhHQbnE+WBWcSF3G6K9jOqWbADkqZD+0IR05lVw7/CJqYbL6pMUT9H4cBo3ec3apP+tdnZL/Z
6SGkBEzRYzSu6pOBrKBEIS7kj9tb3D7JwQZfqYf5IzF/0+6n5Woy8r0UgFWofPWWfSsYR+YzksDy
D29ioPDcG8gZVdILdylrH/tQl+mhuLTJretuOjP+XObb9a0DSwxWTjH6U83geMQHWDE/kB0Pg+F6
WNnDsJeaKE1/DfqshlszqWjGE4Dwut1s9QamJT0HpZ9DRlMOwB9nVM/N2c1/Tc5EAs2tgtFTeWZA
Cd8iRv1FW7U20+BbndtL1ThbiHR2jADvOSc5+JAVX+lsg7d/FxnSTBT1v7uUa71zMJiOX27ERdwy
JwJwTi87lvqB8JYOgke4+weiHT415I6jhZ1P+SAsFyGfAAqPChA9aLFo2x41wg8NY/k4NJsgreHF
Q02h2Y+Yobhz8k3Mwy2mEpsgDYIyJaETsJD4SwSXWJWUorL1SQDM29XJw3IcPpNgkJ2tpyCBMoWg
A+km1KoXBcBA8BPM36l9d6Ozw31FNwx6q3Hrm9KoJNhquyOEdWfCS9GpwCNUNr3dSXBgGUtERalu
FqlIur5Ck9niTQ4/2BmU2T0dSINAk1B9VvmtsP7O7XmAzGfkj7Q9GeV5ofJGTgHZiofyO/8tS3Bg
z9bf0nZXNhNhWrTV5Ef45nWIIR9oX1LLzxV4jb7drywiWTw4HXuGgonKOjr8OSztaR5eMhZrAkrT
2i8xAVSKsVUikwHD1UWNGPPkudxZ2WghHcdjwYt9/u8SopMK2Ws1N4c/cO9hR77TbKB7ZJFAWjH4
XTt+5LbpmzkvX7LWB8sPueey1C881Im1SKUilNMXLX6vOFVYHS+9t2XTgZ6Y78/XB5seQBRISvoW
D6TXHUuy2Jv4GllMCloeWw4rTGqkjj343bV9aYaOb/TMr5x6HzmHmLvyUxPxT05AM2gDIPGruDvx
CyNRiCi76VuAkuN2kP1gUL1o2kpHh4g0XRL/bPtYh7upe5gBNULn+Q6XtFQ7RboLqEqY4wtrWj5A
2i8Wi5Q1ogaIbXPPoawLRCj5/cdyTyHLpeOmcR5wd8b72JGK1PoqSAEGJxQqdv6JoWITBxjqcDxX
TFMYzivoiXNcbh2qZmfYl/+FPVlCjOtDsDk1TirsDXCCh5CeXwn2bTv5o02IApPMaiBwNMM1LRsf
gOmWPzIOmuabY55qxh3bNibJwO/d8RSZ7X7s2KzWe0t5jxqMeuORtm4fOoD7wxlMunoMIoKaYXhX
lu9a3zPjkkakWIwERjaJ3uwTPuIsO4a6XOf3tDtM3X/dMvCQbBVjWNfLWQFv0sU9nOl+a2UeLpvi
mCskNBnFCa6OuFUAaEJN2kv+kNDxK516qXtFO7QzKu1mgqVh2nPguG07iDX9zqYnYd3btV8lQM5V
3Ya3gF4h+pIRuRT+jMbx8hZ0o3U6HwBRn5fwZLTDekz1leMiWr/aRXU3xmmv1Zek5B5HrRNQtHcY
2/8Jr5g58Mz+8xIM2znllM6NaxqckGDTXoP/3ZXFKiKyhd1cDfxT8xV5EAY+n2+TuqiZYO72f9z6
bJLYWT8Z3Z/4u2xuqfrmFvWmLD55cORGjGW5yWq3tv8YcYmJIveZ6RhoYVDRIPRO8bXwpyNW/IRJ
Qk/pm0jSGmsPycn7pIOYQuvTrcNAuw1WTq9WUbZ+JlW6nZcnjIJIRsmL99QPY+7XwiZTcY16oc7g
m9pFkiJfeR7d5VlngI7WCnriHRRpO+PKISSL5QqLGVn6sSghibEsv9Lucw5ladJyNoCJxzX+BWDy
sCjRtmYIq9yr9i9ROLT+JHfXAI88/Bw53u9ryE+nV8+qil/g1lURNXdI7lS3sTTyNxC0iVI7pD8U
JJiUNVr7OlvqMYnuYhPSptdBA8eCQoOqSvRviNAAKlBZUk5ZI73H1XBzGCBiRhDXPLX7MNzQdC3F
t8thiyEcSG+PRtN4GfRVHv4ZQaB/Y9fydJRcb2G7fwSKva55MQILL5d50rUrC3laHKKGqTxH1lKo
rhLVOhWwxZKSwvtNbRMeX5FBjdyqzsYZ0JM6HHA3Q+NTCI6Bm24ZzyYo+AIbjX8//4k9kiBn78aC
mOG3jsJIdlPgGFBaV6ywmBeKZ43FXhKQsAl9gtFc1SByHck0YU4kCLO6a++sLoscXhGAEyyXbXsU
byvKH0ysgb4TgJ5k7gGWsEFuQQEQICxt6BD+Ks0rK0oxb+V1gs+bSAfeolLl+IE1GDI9Vqvmj0Uv
AHOdhvaU68eYPrlnGtNYGjmVqH4t7ax4xg1pHjkCCeFNEhZq8EE35T0KwFfX/0XtQXGaRzFjJsrn
6AH/0WxR8aIvJ0Z5tFBJlb7NrgqkXg8qj0C9oR22+kyYhD1cDB49HB1kXIcxAG6Qjy2VWYgg0eOd
rof+YJgJ3LJ8Xen15lsfHvx967wiH8VCRn+3ipNWPonKnMmheKHyU8oyM/yyrMaPOr4gB+2B3f/t
GoQMDjSe0oWgU2CWYmbMYoTSuLCfWnxKEeWTwr5UCR8xfH5aqU7OV4N+iHgCgGB7t3a3CnUlVpHb
QH2o0toFHPaqThgOCahQAkyCwKd6fCREZUelBrJOgQQFoomA18bV95aJbSTKtnG9BcOwPMVQxTWH
RVZorbkn1pM7wJe6NqrFzQGWHdRe0fqu90Hp+6pWksjcvxWTtZ8DUrJ1jGcx6jK+t5zMh5hOt6ox
UK4y7ZcKi8NwG3cJ+DoUee3PAMLR0t48megZp2Xh+pzNY1Y+EHpO/CXCs5JTjAHm22gek9HmrsuC
qiYxm1YxB4gjUg2YUij4xPZHJXRkTiXCIO50DLcQyGJmXp4V7rW8vaU1OnGCkHKkWLGFDjKs1mb9
lrPhnWgaFHXZaDUCpoSziJ+NetzBMsRvaCcif1BNqCgyyu6b5eTe6H16Z0adfkuxzfilc4+Job6F
vDlCx54rUDg0FaKyCMovEDjj5OdMESrvCIWBbgLMO5LisdkAftiUwFT4e1iJiscCDXGbl35tkrNk
voIK90LvPzBO/B0ckoIlwiKvIFDHzRFKRdvig5VdOv83W9ymbDcT4rd0mdZtH4I0BkcNOkXmn2Nt
+qqLIAw8q0dNqzKnkPV/Mnx14UXLw1cLjmgBcbQzmAh4RFKAf2G4IzqOJf5NMkDwyF4tfohc9g1q
6RfAsisNELnfWdxr1eTPTbKhRirCh167JJ1Xm5JtehZfCsAUA0t2LNY98y4m+bjnF7CTKl+wJACK
DYYEkwTT3mi42y6mt+NHZDUlzD1U4DEC6lGAlly5rkv7a05seBFHRu+ZsSCFYaEJM04OXQ89NvtE
xhzqQvzYy8R+CQXIgLtPA9nOEHuv8ukJpUx41chnuZAaFmB1j1EPRBFC/oq5998QIpVWk1Az5isB
kmKFEcAdD0CBBwZ9wdTeWuMm2hZ8QTMBpOgH+rj3zeCjjN89smeG5pPQQhK+8Haon8CPTBAEiLGU
OiediZ0JPXuGSSqjzu3eZYpl1+ghwnZlAGeXxsFmsEVUQ0/tY3B22M/ij5rDuzXtOt5kDtgCux5l
qhH+VuEtjlFLJP80pAlv7UCrGw4tYn28aUP4lyJXmkxOJtO5CHwHi3bCZJo2Oyje6JZuTouEAaZ5
i2k6wbvERDcGxI99tzNyFjusNNKj6/zbjQdui8243uLXDGntgAqMrrdpEziXfAMxoxJRjeRBd+oN
c8sTJWwhNdpx1JXdCwMMhY1Wb4Z7lXGPwmzKyPmeBklyIVYv5D6fzpUSPSesQBb8JJhdI+9NLixR
33Ne6O3VAMegVBqIJJ4ml+snGBm9EXnAaM1Crx85PeoCsqAYLCNGEkIRf4YUTbZJFcAxJsh7i7V/
qKPEAkSrIsop8+mKKj8tPREWeS7FZM/dCsUwm49fkV3vkQTMQ7hykNFUwwvf+0BfNvKP4eLSFqIq
rlk4MGUgv766D6B5esb8MJ7I+i60e8YZOytfmn4nRSBTnyMFlRhq136nB5c6OkX6wRl+hwU79bRK
nf45sg2/T9ujlkBqe/wbKk9MYfgkKj7GvJyJfUPqg0EsHwsAk0c6+iXptxJYJeMOtgxsoUoAITk7
DZs/PVRT3jjc+MS0ATHoTVJeRNqoa9iCl1sWPkCvwEJiL2HXECUVD5wP+rzkDTN+Hhb3jCtfzlyT
jAheOLCEWG66N08Upd2X5y+Lx0GyiRhpjfXIYPSDH6vCZpg4yGZm9U3keER4H1VlEVJSw4haoyHU
vD+eSYOjkG5hMbSj1AiQucyTBUs7e+8bRj7zS2FBPwCPEQ+QHZjJY87/FynMkLrTOLK7p9qNua1L
8TIeEU+CmMeQHksBwvFTdfNGcNa1fW+AwDvLyhMbIuFwGQ2v3aDSY7WU5f/xxy8WNKJIkchXVuxj
XM877WSZh7y/lN5rtnwqZA0GH3Nkkytkb5r+3fPGbUx1mzk/mfNZTU9M5WAu9syn0/Q/6zRt8gAK
00UBjpqyzeB2a8GrWaSYeCaO2ojxKg6lN6v5I+TXlEWyOu6JHkSVyEXAgaUOFx35dNOUcLhgDNvW
E2qAgR1JFRb4A0Y4VS256u8Sqc5/E5FKGU3a3rQfnhqhWXm1nAv7McoX7PREfJo/HrUS6cCbsW3f
O3JVYuJ45rbdhSDQC1BXFlUNIeov8lb3RbCrPQ4ZE5sf6OvgW9G2OjQ+XEn6eVbttQP50USDK7Ku
EeU0MQcUIZeqtXd98JDfiy4PgdpcFL7HC+/xjHbsIfjjlc0PLwU/VC8g3YhKUr2zOMhA2fZoi9cM
VO+l9wEVYmEzSxAXA/MG437MQ63NMjUk8qKAn7YwqKUMkeNVe2PaIbBYmfBgEw+YJpB0QNdjt+vR
zOA7UODXdxpvV7rPE8dlY31Y3RceOZ6tChlbRCCMwF/R8m5L3eS1/JQewpvJkSKUNLnSnaw75ZLL
IBv3IF77yPu2g/DctNiG+CL4U4AUE11Bzt7M7bMjghTmDijQ2HLaVBpyIgPzF4Qs0YIIGhTeHn6P
TTmBhgu/KYPaHd6oOi/BpItch/Z5Os0e4iOmm8zqdTSPRJTXFIYKk1G0FxVlrEh7m2KXxtCYYIa3
6OLhDiGbQR4wOg+33swMjlw73nhP/Pu8L9v85gcRIiJ4qzn+tiA8gTLkm7Gpk8QzgmFdgJ78pQNg
6jKqUud8T62gMLLFHpE1zoa9rirpRlu78kd0aCNDeWUqnhe9eY7ZmrZZvYVVQv364imYW3vW+f2b
5AhJVojL/IPOkcWjh4sjJ9RGBPHURT0aZ71z1oHXPJr+kwJD9nws/6r8V+JRLHUnD77G7+BNzL84
XeTe1/V9Xk04UWlZeZplMmqRv7wULPmzu+6l7BbU5iT9Mvep/kiajEKOG2p6bfRn077Hdo6Pb4tk
aNfbFQ5ympWcHX0GqBPVWkZA3ZHlPSNEuh+ZEgsETibbMlbHG4Bsg0KJ6SSxwU3wjgwiZ4vKVG3S
jz2zXRkgGMh5Zgv+k6JfRlQ+oC47AyoGO4NxQhShOUhwlIuW6OiB3ukBKFtwQEFLlnMCxUnhVBu9
qW7STSc/E20afdtNblTJ3SjPIGpQa448cSFBB0FTMgGKDiW8YHlQ8GyV2GIFS43Cva/zHRZTwSFQ
FfH98/9jPesya1KoVTjTVQNrtbMRUUPcMj9hNcOliafD4/6VdZNMWnuVRoqHsYSNF/Ax0Pr7Yf2g
ftuB/QE3AYprAep+5xW0zXPY3QlHkOaaMON1wSSXr1+cB2kGPYNx33/dV/+ivZXxBpDU1/JlvIUf
4X/DV/6f97t8oe7W3py3+WV+Ge7LKy7G7+Un/jM+B+/Bu/u+vI7P+l/3pfrWP5hTXNbD21d/m175
/O1vOn71m94hjlak430H78ZrxfKR6R9zbJJLPmkF0NG7nObfwq34GD7cB/qpF0Ju/o6/y3PxU312
YGo2wXv4d3qlRnxl55Ss5EdU0M/fqcX4N/FJBhv7W980F/Cmu3HPtOziHDL+0+/7vcX/nk/mN0FJ
4ar5tL6IYNi63wtz7Uj+x31qjY3iOWwI/9Qpg4j6wceKTOKo+I5PX+fHO9JHdt1zf8m2oN5+phOa
lYtzUT6l+AYZRkf1NzgjqFynfu4nGwxGazBOe/uwinfeg8LrnB2Yi5ynrXk09uWl2tOKr8YtQXQ3
Yueu5Vl/tp/AdG7LnbObz8QVXvGonay9sx0O6SO9YpK8xtt2j/Nlh7plTfz8Kb+ER+dRnps9jdAn
Rsz1R7t5ejyde36Cd3tFGAqoPK6idbtJrgBqr9kVbM+uPFhHZYf9Bnvqyts5R6CYu/4cndTNfGjW
+qp8anYI4rb1efCtI6KHzbwBO3BQz2iWHvFTfUhW0JJJ1kN4Wlznjb5JN+VWp9ndd2ul3VosYRYK
7xR4AwYfRq46e6ks62gpEQ7zJrfquxp9T+LPmTZOrSI7Cla1nDzRyeUlIEvUAgtgmLmvBy+BfTFM
5jKKsqppyeeA79JdY7RB07NwFdWVz2hkIT3Xief9MDP4ZE87Ympb4sLvPJ5EigaYz67y06OWCGJG
fzyMC7c8zMMg/HDivwyp+DV3IZSLXiV3lIvDO9TzD6NfbreMUz7C/Scu0wWxodKzyHV8AVBQEik5
2GCyicF8wtb7rQ3UTZyZK5dtVWkWT1PtRJsyzP4jXrMuGEt2OeqFSaNyj7+ZRKwyMEOGyLls+1po
9MSse/FSrcROUAbdrXLGA1p59AeM8Rj5Bh7GaRTU03LB4chY5qRyUsBp94dO5Rxl06b+J80t/0wb
9gTOPtTzRc/iHeQP6hidAz3GSUFUUR1TnviZ/sezR/p+W1b/CaaIqT8G2p1KZWUjr7JgSGf6U2ve
S2IsGmw7ZOS03FcRWZWt+SkTF+56qGAbCXrPHx51bgkrnSkASsdBZXzZ5NgXqGwm/GLdzsBWxWKu
HxQW6vhiegAe9r8TzsCpwHXLoda6kHgtEF2YEwYzfOHROtrZ2mU2VyLRX36sH8MgrCo7NvOr2CoZ
dVrAP/g264yxOG73fq0mbyYvNdFdfEYhI7iwtd8b3X0284K0z4c7IMQgKYxh3Uo1EB41dxPGeFcW
t1jVsaBlfogDuXT+tmzj6vSqGV8dQzPVY1sZvQYtqaYRSvv8l62yGBbaaXrhHMdIu1FoU0hrXoUR
KI+/ac8sejyyYAak+A93kqEeLdH/0hzZ5q/jugwdngvC8+ztzKAeQNcwvDLshypmUtUyKi0oLysg
xvJTtpdWrYUS/pwwScITQkdpMDyxGEjoIiyiAiO0REESuxjg1RGxR7C1Z3NTlSce79cp+KNRKclo
QNqfwDp49FbMqAtCfvv2uQz3iwY4XiGb0/ulflRRToeQrCtsXLFZHNBIUWkq6jeXmOJaYAi+sNXz
Mjhrp1OYzAG46q9DNj164I/SHOf3gmDBDuRDEh7FeII7QtchsaaMlYvkzJ+CG7Im0atKUZBE857k
KgZgR0c8Yc4bHyx/9FDqgO4TY0DErt38SdqnKlYo6FDSUU5F/E5A5IUJGpFVrvprMo4oQuUCpUvi
god2WhtleWVvpZVv4ogV37BGXvO8czDStO7TwuoKi0RnX0yt2vZ0IXL5KpqBOZjIacackHBJblLy
uyQE0vQ4YfrJbESzLh4TMRO0BRGU0J+nTeUysF0hzMITiqs7ZbqjTAYRhO3Wa6yj264VOmKjfYiH
zKVPwLDnOybckHtqfgf9rmGybL46XJRYZKzPqTBwKiT7Ur12HRixYtdA7IGuJbxmqFgj7hHaCUfb
mRo6puzOq6RyFlVMTyYoinyAZcqWsd8X+LEtaY0BObomM9zw1xuoe3vytrFNZTBmbd/ClFNxiB+1
Cm0334yLbjpo3xZcUXlYr13OB9Ok7HTzI24nHtcAzxRs0BNqbUbUBOFJkgupAZwXNbOWmZXr2B15
WvNmHyrblic9fOuzPzJ1MzMGLxVBeIhOFuRy5D5UfFBylsjeF/0FOz6+UkRR8ujZPObU8JzRiWQY
UE/LJgZ6EjArX1f2y3ytnAinLOlFAMN1U3nFgwynSTnMyCn0/CmiVVSQvtGhRIN+ICT1HE7QuUuf
TyOD9t5VmD37e5qn9yZkY+BoLDVJTO1NDthDRV1WIN2boVbsl2z6UwT9qvYWKvAsvU9u8YlSgGEo
5khV/Vs0zY2+GjQm3qDaRNJB/C2jIdjuIdQnASNESvWGfqZaeni3CBlZaCGXLZyGnLeM5wBX9pc2
/E6Zsg14vxDRoE87thQiun53YH6oDIcG+LBL27CqdXnDPBA89o8zkfXwriUVSnxtvSQYQ8nmtnMM
Q4hqOi09DiZnXTZtxPoyUUy25OeM9lOBBml0C6Jk+QCj9u4Vb3IEi6Gw1Ce/S6jHYBClzIPoRhcM
VzZuxZ5e0hqr04DdemBdBqCmneq1MRWffJSs3Np3XEHZ+CrvAb/qZwfN31FWphnhgF33NGgsozSp
U6pvNm67KrIfEarkas4+XVo7wf32KiMaxIgcLzlzJMRdoQV1i4Wr1iOUcw+a0RCthTyISZfF3xnM
BQRsn/YogUA5kpMMplhnWcDRpPNdAn6epx9aTJynO3nXc4tlLQKdaNF2eViliNl4PWs8RVnNYgCh
YyRM8RLNXuaAv2t3epr5gwz0acNYnKoMBZYvfhSToYm07KND5BVr/op3STB5JcJw2DPKpkl/hhZO
DuqctDChgGYvZYyyOGH0X8j1ZbOiNvkn1GN5TZxs7xaMzTi5x7ySe25Bw4oYkH9mjZOLOxQc9HZy
P2SoiEAatgNJoLXPwaBuIWMDObg02pcgylIUv2NHWZX4HH6W9woXyQCbnyv/8SIsrLoxlWXiHEXd
qav6mRdR/rSFKCR5ITvcglr237TcPWQwFa6z3OZY4QOo83OQfoUc8Qlhh5nFvOt1GdlbzcDognI1
9tZKD1Hyxm+zoWxthllcbDE0v9j+kVucq10+NIk8qBT8b90tlYIkbn2DWT8NYqQqvvH0r37K8qPN
ZnnCfGXwfYsHa6KLGzhhtTvtPsFlKn4SfpWlDR0Z/moZsJroEF/TZjxY881c2k24i/jdU/Z3SDdq
e489129biiS8RAJcdzcDchyFIGpgrvnRoxMoGiKOO5RkTrCXL5MbzwEdJr4xh2gU4pLb+LQkGFgM
EOYlGgqIhWzpOvIRk10eNL8kC5ox8CmL5SXY+tq2Ns3SnTNoCP/j6TyWG0eWKPpFiIA3W9GTIkVS
ImU2CLUMvPf4+ndSE/E2M9PT3SIBFKoyr0vpuSmpVPXFipmuN90yGzNxZNAHpzuI9XXTuseM3m6i
1VPtXWhgaZ/YS43eR7UHShhNsumHareS1aIm3aouyw1dm3coGecSUyMGMqsZq64oViFEOhS43Bfn
7o2MTORlk5s18xfl3wkL2cHiGnnoJ+/85DqnU5eokfs4C/y3jyDM1I7b1ip4Kbg/xaczegDiaFcm
3lqCh7AvLgvKRaw8wL6+9RW4W82IDjVNwTDg7AcT1WgKgLtlHSEfxIPVI33DKslc4wpWxA8+Aa2A
ok2dIEw/X3scR804LeS9hYvcyps0I5vKUNEGqCtz0gYDI35Jlf7Zsf1Hya/Lg0+AgFuloy4jNwFI
jsel2Y/F9Bems4rZrDTk0376lKHN5YUOPOT9BTK4ewioT0YLBOdyVoEFKY1k+1m4FkuX6JLhJpVK
jEUFcEpWgcLAmxuntcMMK/wWCqyaX+8KaBUo6orzXuaOmjf2nPNIYIDm3Et4ZGY4rUM4jDkl3RSu
PTdGqEd2PdAFrb6AkyRAo918LQlDEwpH0R99bBRdwMy0qn7KApHvKZfaYtAMuPJbamZLBWSLcAqc
kcxgBPjnuMDS+Un8nBzqisFQ9F3PgNOMoYImVJxrvTj+hslsa4ajzGmyrrvi4NTtE7Y1Z5PuJp25
kPoTlnlPPyHzigKUW+n4hBrW41vR97GvSnOI7BiF3YrcTTK2ar89dgTdpiHXMVDC0VI5cXdoOmzH
V2bj3TOmfjbdtz49MZGvyJ+9kSQhtjmuhNFG22ze6vNOIv/+xuICDBHwXNFbooIb8APgeDNl/kcX
PfCJBWUhsgI4iai625IyA7A6dqvJocs1wEmlyEuvasmFEosPlFihep8UQn+H/FqTxVi681MwvA3e
q582R9RQaUB3GTyZ6YbpJwwdx5IPnJDhCvbAET+xmsQ9xx6KERl1hQVKRBB0XjkaegsMsAKJsuEA
CJKThDWpwDQgMX+BMEZON+AhmJWQxgL/iRHxGeaxhaAQuQBUn80UNZbwnxQDvYSbvhrI5kTioGZE
C0cONhy/+pfiu8pzdT0avx7sSu+38uWkr7WR2RgVDn7P3fLmVton/+SDdcT2LnnAPCNOcmYnMw/F
gVxBp0z4lXi6ufjOcEi0wAnID4rVlOgfzC/0bzMWWe19RInPsJOY8dgyjDBowWeq6K040GMS//1t
OwT3OI8RYUhjqBBQBtzFzUFT4bM2QPPL5pgTSsudUNVP+ldYysx7VYxo02FC0VAfeXcBpqVtSTjo
q3nZRxaDkTgmcQB43riJgumCh2CHR6EJ3zuiyuwaXwyDx3C+JfO3/NUZmYtJUghAUI3urQ6GxwnV
OWiqE0wM6bIOlXar44OXG8/ZpGxa7zdj5ECC+tyg4id604nzgzuuDK1f+xBKQ63tfD2Cg0XCSyg5
xCNIqMLuma0H4szGR63uHtKbbmy5sahGANFbDLsNKiB76NFSBis9UB6NrLnT0ITxXXJg/bjEx2BQ
saslUqbnur6pFK9eNJ8KT/2OpgRVO6oy9KiMQD9UivfMssEI+y7naNAzRys+OcOFPbBUHmPKtaxG
mfmRt8A9Jw2zFVHqi5gR4Frz1k3FkfVYUtcjm7EsH56PufbEptPSm/O/2saeR3C+0RtbEwxu+B3G
r6ohEpRYlDw+GE+yuOv6TS2ZDd3qC9d7TRGPF8mvLJCmDFYt6slyRDiYf3bajQiIdTPzrPe26x/r
L4xkiXkx2D+nEcKPOFAt/IzhqM1+QrFOKmX+WdreMvCUB4/RkuTnnxN8rOBEieVt2qbf2AxOqNh8
ZuRgCQSDJiZIX1nnertrzP7gqPkJ04j8bLUj7MljbG/P8WaSDYGJIP4s4CtK89ftI9zGgAdIB8nN
snwdd16Fbq9bF5BWoR0eWu97+DsZlpL/mBXmRtN4yAIlI4lAwptK2jZkexJ7CG32ZDqUwV7On9gL
do3FeLKmOTjlr0TdqUlFdL9AtgEKFYcJFed5cFlNgIsenFTrIxJxGW8TLVwUR8UVWit9+qva4RrR
iGI5Ejho4dZA2mSEq7W3bqenDJbDTB7dBCWWisEbN6BCjgIOTlVHi0splGLstvGPdix/1/bwIiH9
D0+99d57yF96HQNPiDWhWFFQub7PhnbqEJCrgwpPSgvYjGstY+Nz541JiLQz74ziNHCMTAB0XWRc
9IitWW/oNWgu4xl9XbfyDNrrJiRkETMAmiBF3zgdZmciCkifsivsX92wyEeGLVBrWhUJeomOj1h7
iF2ATsDmImW/jxc187+E/6SwdaUOLJjkQyeg3yxUFYQEp+otTZN9ZFztAfW8iqb0J2tcRrtXq9C0
zl71bMWUKam6ZLSS279Mjr72aH+SMH1Lu47gn3tFQ6JwmshXSlCXFzou/9e2xr8e6tlm8LAfkLWn
2e+tXpE6PGJXw2e0TMzwELGTqiHxKrP5ZPo/EgCVJc0qQa7hZcAu5KElxnKc24fJVnYklPcY+4bw
e+RfLRx4wyzdHIE8qsyUmggFGXR3qDFOLGQ+zVugfzvc1triMOvJnho7WmhyG2tKWmNaEHTBQHKD
g85BcSydrI1WEIwiw0QX4BsbmPNHGAv0heq4K01/IU0gnv9F4Q2lJ8K9Yj111S7AAp3hc5pLGj1j
3oavfcWkeDvZTvnT1MH8Tza4qHdMiDHsib+a+2WWUWr7wdtUhqjW49OQ33xONQRuyzG/zx1hdDUb
b1IADohfp76K4jn1GiZMlmvobxupX2eOy9rXDobL5Og+Wc1De2tytCNNDAf8S6pHYcJ/NwAHLJNc
txYzSU56bJ+GVjhBrg6Xc//SBF+zb62iFJFMS9woSywz39hYs0p7oL/pP+NRWSTl2grGUzySEmLm
l7H/npmwDoVXwjQxkkVC0yXKgDYrLVGT6ST8TXg+rWirIsecjGtOjnbZPdjejzH9E8iA9Af5FlWo
Lwjk/DLLS0jdAphRE/upNii4vBM6w7nRyC34IDxJYjgmFKA27dxYox0NwZ7RrTSsI4NmdZ6JK+iR
fCubLsJ1Cr3B9lsjIrP2VN2R4ezIHzS66ek9dN4cAJAs+kYJk0sQ16ATcwtFR33rJ8Fy9osbEB8R
LOg4V8w4VIB4u0Q90Nz2VXOQgjbkDPGMYG2e05rjFTGTtG/y7TOpUfQOJ4R2JUSIOSA5fvU911b2
xknhIcJJGezcvdGsiJ+3b9TkOwcZl0bEa1JRJdrtQnPztWAgXmQ+5b29klxJwVEj+CtX4o5IJ0eP
KJpFjxLZof7NYR+DgfyvjbSONMbLKMmPOW1U1fYw1nDhlb8jfGFkIId1jqBfGQbRADY0M6Ft/rhs
DeczaNY+yGoLoFPEyyl/tGqISAR9lF1/ESUgmjyyFVUFeBOzXLnTxadsrzMKLTp8BxDLMfY8UkD9
RUAzJM9zgp8oAOsCHq9OBK+6y6s7AJnJc7TCZJnkT+O1iQm6Q4anUog3EAxT7T7qJPvH6UvCvGOk
sUzAC8P0u3ZzxpOAiBrNIwgQMWJazj+zLbvSRDZry8dUiAcHmNGSwiB8mgnyGXRxfNAeRCePBpbJ
ARmAkAcnTkhiNh2qiQhu6tqRKQIwlrUKlEADWMjBj54jc4qPhNxkGl2Ba93QiaBftXShsSrNlUWg
ZY9nxElibu+HVM3fTrcDma2cbRYDaLfEIDXtRgG0NpRmqaP50wIEMNyaxiMZJuy3FmN+gGYFM2m0
doent9JPfvnmEQmI8NmGJrXBQyziEEO8agWmDGaTLqQzkzpQp0tMMb7wFSNo/bxH0gcgAl7CDwU+
NcCJNMSp6tECskhdyW5fYDZnPOzVa2GSo71Iqr2Vao9biRiu4OpAnWnfIETwxHa7GMkIfVlg0ycB
INeEK+uk6iv2nRqQWSkHJeYH2Xb0HKGSrDz9qnf4iKnigZmxGF+lr4dEWTXqSGadChSG5cOH9h+c
revk+E5XWUd6RsLLSOoJUCkCiHpVONUrmZiwR+FKnMqJl22seVhXOtA8VEbqMoyFOwDkUEGLOtFR
pl9IgkEXgPrxgkrxLtU5uUEKAo+yAJ1kN8nsJ+Rkbf1j+MNjk1obJOlrqYUtRGop5xHCJc6vRWPS
1rvNd5fF67R2NzNJBv3gbuR5lGxpZq4Br2EDpeLwYTuiSlvFj71b3Svv5PpnH2JoQmZAuBu0zK4g
eqb0540doKdy77lVIEQFqJ3zVRZ86VhkEIW4VD00phJS3gUaPqMjGX6RQ6pvv+2tiZA4onxb4Ek+
Mli5kNll+0nKIQ0Khql1uBkY2lQq2rIn78pLCLfufwcUD1TibdRcTM9fRka4x7OtKgzN0n1UoE+p
gk4NLFXT9UMQMT2EZBVNP+g15QkhSHMAgomugbmPaQWpE25zHtPoXgDmPVsidVEo8OY3ODKpjrJu
I72+CeJk37qOPL+/DpishVVmEAxdnGSBiZKtQm6igN0LA1Ef4wpTpTMyIIvABiqYuVbxvh316Z08
7SpyOfd+bY9KAY2vzmwvy1gOuKx9SpgGsQYdiM9sGu1YhyiDCtGR8UMxQGZ9u2jmmUsiY29OtrI6
hDaDm9ICqtisWKbJD0iOuAQiH1W39iGLHHFmY9wy7R1pzl+PF+8FZPorFUGpBp24gyJeD7Gxi+bi
tTS3CSGJGr0Aszky5JC3BiCLxp82kKq3HT/9N0HzbPrTv9e4jp5T01j77nS2VOo4lTUA6QHhU84f
eHZRSm64hK438HNzCGo6YS/aIsfl9Bz55kdAIJ8OZZwywA5/p8Uz7Y8eMzV0PF0a5udE/wWjqodf
AZ2REiOIUkMXCzMUFWgx2h4apendI/R4gM/384GBgd4yQgaZMXNneq7bC1gB8PGGOStUXAFyrNZ/
zoZwNWKJVvrxswJBLYdwLVGRQs4KtNIW1LRGyVZB8hPPmTSSndR5BvlRZ5vczGIongIQTLcDX0Ys
lXN6OxQRzL6AVOIjG0n9j8j5ofzE4oluAww2Ic3YiBDXmgpIF/MTXv0WX2l7FI6zBChE6gKKLnGR
4NJupaw4I2StcTvtkPEB6NQyptcau9HuHoKZUH/E+vpHOqWr2Q+eSyN8bEp8s8Wvy/X7sfpYtfNC
mbLzmMEcoI7Uy7PuQv7uDcN7lypu0t0nhPXHHkcpW/tGtvaRo8OivO3iH7JuGXL9YeNPr/t8LfUL
EPqiw5lqE+eq1VsdFfQAZOcO1WZ0fkpAGtZ5GxNxXdpbJM6RswqCjjzcD6Kh2Ic4TgNwJltfwJqs
I/+zi8yHKI7PgvJ72W/Z3SqNVrpkWrz17qKBYsRYVG1JZUXSSPRyRaAnbtPGemzRDjj7Cq090Uyo
r+clar1tSzMRthn04ksTf1Hizbm7bkBcNGJ9LIQnALxjiclVivJGCgBR+1gkD3UMNimq4thhDaJC
w25JLkbhTpeKDclht3SB/jiEbRafn7B+OBedvhKtKcfoVGZnK/4CynPcewADiAJWWSHw+eZT8qE5
6MGNU1ASUB0yoC85OqWOrUn/rQhWGJQP0ut5MqGX73CrgObPBO0zX9EZEDdlpFXCobl8asWEqNDC
EUYt7yfdq+2aZ5e9EMiNhomfMNJGE3s/uaSC7lrtV1Au3gSZKiCPhtkHxsnFu9s307ZCiwP3VM4h
ewxRZuQj2O42yMrd6PobG4MKbhEnPwp2Tktf0dGmlI3zeOidH22APSyYDMjVi1YhpLYbei7sV+dF
G2JohvlBsEm/mld0u1JzyZ9pJfiRiQx8G/p1pFju/8nIZrpxG6h3piA4Mpb+TFkrFa7UEeyIPKx4
vtm8SHV7mCLnPWAlQNtK49hz3kg13wPAVEFH9fImhEJazA8gWqT8/Lkuhn1a/7iItj39xSS9swHa
jpIbp5CpNwBLyZIaT5I3DeseMlxmQD/mXrxQPcacPbrPyQx/JsU9RwU0qJeaW4fEMvVFgcPqMXxL
wVv/G6k2qOCsbAPPiQ8TToeichixf0GBzIwLTvhyDZB74ufbtFK2vtoBlyAP7v9BlkvZ18JK/PXs
96CkQqFGllJd/i79i6a32DDdjVBAHYucuQ1SzBuwNR4SmZ/HvjxLtSB9FQEYtH9/OZq+/sjota+A
+kXTSVhAgzXEDb/F/CC2mrGL1tT+tCOA8LKTodcfIipecJ+eg+cvgto4GhT/Sr/HdgAAQDpFdTPc
CxgP41yQ6iTW2fWvsqt1VoP/ol6KGFSWEDUK22j5o9oD0euPM0QZAp8RJpVdz0Nip0Wkp0kjI7Qe
uXZth+WMp8EFC6kQJwTo1ZfWAF+ieKPqjkx7Z1D0TYnOHcKIzosLKUGaHLAssk3A4UK7JJwSdAAU
kvGzITpWcJp3jUEg0P04b+YBib6yiXOGwtIpBTeFQ1XqeJ1Lgp5ucdIMt96NlwhiRMZAjrA8DjYX
vkpDd5NR4KUMueX9tIfy6uenEZh2QtvPDZSbZpe/ObE8Od2Hx6QvpADk7H2gZuUjRuKLArXYp1zs
0HhbDf1qMkVrGUUV/KrOLTMOQ/ol5HCh1iIJmscfWY5KQclsIj3ELEiwKg8NWSKk8S2DyUtY5Mzj
YyKG9FZHC9NYNHBjeAwcTTnchN8PuO4Y+JBdNAJIOAELati2khnKmyomaVEJOaauLu+bNtwbQmIZ
PzYgvvKUWzkDn5PpshpBMhj/RHuXIN6o5MB4lJIK8C1LfuJ2T/3AQpoh48aj56efgU/3yPnC5aXo
TNkdSZLl0Jpiiq8CDpYx4Pipy4wMHBkXrx04AB0mtBUjnR80t4Vtaq52Toc4IMAY15ARyQ6TQNZP
HQsl+pxyHAHNRxO55PED4gLQCJlshiebA2WKkoerApjk0l3wHbk2G4EEUMJnCTZY8vDJBORQYhi4
epF1LIgNMpoQLsUYfpriKi+5ZHz3LaYveGeZKoU/W7Y0hdLTcq2zTmg1AwMlyVveJt1fSgpijlHU
UJM9my4YPKuCt22Ig2UB8+29BOoHR1BwbILxwePeaB2qGR3yyNuQDVuhyWczaoXoKJdM6zCxIlFF
UTRMQUxccX63lHPnIYlz2G+fhDMHJ10qEIczD8YPDglFcO7+OIn5EJ+FQcfMNQNnB0ylIMYuuHsY
tZT+zqxUiC+GL2K2lcIJN4nS9quABp4xPTQMjc4EXQAj0ydwcdMMG/gMzkEjJuCL+43LhCSxAEQe
/oqbyG+VQuC5T970Rfp29ZuGV7EFQVYLQ1XlBJu8Bkh4p2BaiybKRcyjO3dpMTRGPluquRsN3nfa
b8lfJ//UdZKFnakrL0geR31HihBaq4Dkx7lHoEmpgi46xgLbhfG6Q7PszgPT7C/s2/I4ISA1ei3R
AoU4/x3njeQ7+k5O2YDw0XJ2rhaDAQdnQaJ8fJL7Mhn6qUxU0mYuRArzTwljbQef6TjaCrO3SyiA
Otrn1gNxg8MdLRSdHFw6W3PFQu8+Wk97ZHvhIfKG5Va+bcpJRFE8wbbNF460zxi9Ud/yp1SPbpcr
0njlQdPp4JNIPcPeSzFj28xgNOKlasHW1C3bCJFPUPbgGNGPRrTpFENNUd0wfbVEdvsbNiepMZtg
lzev2K+6DJ2neZFSnx8ZlKJoJpniI0ds4Ox945H1Li6GoecMZLo75ivcBY7sOtmvEeFkRhXu/Xpm
unBGHjUfzgGaTpQgVbM2mlsXmMeuxV2wYQHVzO1RSMSyZ5ZM/kl0hFydyXGqOmfZUUJUsSi7TN5O
WNJSMRDq49UjBQnlukVSQsgORzK1kTsbZRINgwhEuCUYc6Kag5YvV3IcjbT44NvJmKFT2pTK0ma8
HeAuWrS9p8ZXed3738aKNmUGTM24EBTgyKRQ+vuUgbPZn1SGw+rWKP/XQq7KHs0QKGQyVxRlfr4a
OFUCOH/E+RxmEQMosfLWeBwrAEM5fpD+oAvpodcoV6Tq4lNoKlWEWj2HNb9iw2XgHoLEO3ow6oSR
LEtR4/FYIPko4fgk9JBS5wRBy2wP4nQ5E4SI9avuUVozmuUMyYQIOAR7Gc3djnSeQodh2P8JagVe
tImJgSg1x2RrEjtQHflekq7MBbphs+9Q/HCDe3MjUCA3V3az2dpP6AR4Zj06gtSkygA5kdOGutnt
dyEcbZ7Ma+6iuWNKx3aG1BeQsIMEC6P6RZqDZkqXpcHLAQQB5oE2ZT4psHmiJ6DFbe1Lp0Tse+ZS
0Bssq6SlyXzSFG1Vw9Yb8mQpgmeLbVz/kPq4zbQFzak9ZtSB4LLtYvaNdMEbQegB83w5Yg2APuIi
HYZZFsysDYDH0S7UBNUHpr5ohl9b0zcCISFLGHEqOr65SpHky4oXXSbc/kBexRwi+lQ/Wize0wYh
i44/U1QxJgaUjLcF7wyHVQLtS4PENq7hEhcIj/90kI0/QgOn4jLgXe4xkZfzhslsQ/o7gEB2wB3N
1meCO2HoGSmA1CbyfueoaHL9jm5QBbtsLj6diOwc7KtxRb8tqE5FvgZTujlNrc499hRlVZYSgrtC
4SNqMJ3s4NlYiKVPkaB2zB6oil1OkSC/zUg+2viLe8/mKYUcIGKXQArqmEOusqHgFxKIDPAgHlCk
AJQhVnE+UkjdWPYaPj3pXLqtzz6DrYGQAVQW7t5ksrpQv/IIhAg1zGeo0NzCYSzjJtjkmAsvhcnC
oz4QMxmIcXE2wrXCrF3ZslPwcrBZEnBnNgWFO6RRTQBeCIolh6ufvvI45HMd3usOrSnCEVGDNe2l
rG9picYIzWqMlVX+Zqe8Z4WkkH4UxPAiIONH1YQUiPBZ9CgKgy3w4JJB56JxSVR1WdsIKgAtwj15
kU3AxQzY6vFXcoo4VrV0YABHzbuaOXfcKdYQsPRfTAAGjJf6QO8eMZkuI1c9EbKnBbsk2SmBeO4Y
y0KcGZtiZq5N7u9gF4vGKw9irCX2bYNzGmzgP0pAywfsuD+BstUI2pRJNDFvbyTtH1xRiq6qS7I9
nbSJLJu7pXt4M2VPBzHiHHaN54kMmc79pymvHJ00wDY1nEFiQzGuK3V8JdohAwnTou2ksMV/D+xY
ISufFcfVSwtPhDiVuHTMpndrqEeVLDyCtglhktw7BDDE0rEc4OXGnPkvNlLTf0x7WoA1/wmyElEv
mD8Cvme8alTVw0SoC0kAiDEUrcrY0VDqQDNiXgvKNUsM0bIIVSzH2rDmECfIMi6HoxSk/KpHMKH0
OwzPKKAR4pg5yfcZZrsFtWVOMG8OnUshRDIF8aby1rttuOtgiHTIAaYaZr8JRR8mz4x2GyBV5E8c
EFc007ng9nRZWEV1NdtqMexaLkYCmKe9o/zMbvL3QjXA8ymV1ESQPIsErhca4MFSri0Q7UBWLfYH
PF8R+TUogRR8/T0mBlHWs24tTpghP+Ujs2Cyq82OnVKe8zl/YSDJD9PllyKpN+i/fOabvFbk280x
+RT40+I7/WpHrAtc/IqPDppjQdlUKEuLWywaTtnr4F2Qpsutlc8eZjBJJEgzhNdwLIiYglfZEWGC
PzSVuDCcOhzXJXiTCOBQ9j9Q6vAmmrRlAtxTjbjnKqacJhfJxjyRP9ueJ4PZOdsQjCXOscRyoLYQ
e3w1QHiOJKpG+iHOUTNaiSw8lsE6SBTd7ivlxafKEUEVGiq6OzoBjjvaZwH6QQRosgBABF5y4pcy
SzZK7e/kwPfdLb2ONoyP/rmd6MyD+tPRm11Bo5V7L0lsrRTSgubOYQCd81AC49KXUl9JzZL1PdGG
KjS9uYXyCfkDbR2doxyZAWG4nSzVgT9JmrO7rb3k3wzpDBJAyT6PDmPeJthUhLscsGufWaB9AvHg
EYJSqD1NE00P3kUdPbxvZXTQzbr1eB3M2zT0+wAbZq8w6YZZO8uZ17iEhkA+1TbdrjHqk9BjHdg8
FK5+kyZfHdggRQPHRpG41MHDWxFXTKRTH9GFjwNpcnMO/R1s68Reu2t8acfOzn6JS/mRlSNHU6AO
x9im/apcg/MxzRdj3P9T1XDrJc7GAGxiVZIfRmmT0x3DoWbSONo+8ECoSptVK5iT9U/2AMaaLMEh
9IyQvPlogcAGPChR66nFTPZbTNj0SdSFHqCYoCAGmuiUkCdTgdlwm4MAdvL+UEFuSud9HtJtEH5V
JYqAapa+QdpibDjEOeFo5NGyUdusaSnO1dI0EbHBBKf7JPjoRtK6MZdH4Elo3Z+sof0cggRIc2Re
2I0zilaVM4DSHn2o0o3vGX123lJQssXK4TlyQHuty3gT0ChgKGT1rGMWI9PoALzH9Fcr2lOPHpA1
iuTljY2Gg95hC4vR4VQsjo7iaPC0tdwKV4y2kbk0+lVBBWJOLoY0qIQuaNdtaF+CCrdCYspc5bVl
9S8mw7msvDsTOLKjJhYIqbFa0EtkunHKJNOzjXa+NakL2OWlseRZSMEBOmim0SvVd40skU/xvHgZ
af13bAXLzrUJRogfWpcBZagkCO/wfQZU0+9z4KVXESlnvfmIU/bAS4fRY7K6UzvAifBTBsU5SK0t
UKxt+PvcxvjSshomjtnulOQAnLBCkBvgdpBfX4l2BW6HogaLDrdteywS4jsQ92vc1/4mXoIBj0Se
EgVcp28d0VKEVqMFZmjR6K7CfDp7/rvL6WFP74II9V4HyGoQksksvi4EUkdZSbx7wwydFyr82H3W
pq12YDqO1m8K39gFnUIEm/pvrOJVBkPm0PQNA+Hr/Pa0J7U7K+LH3OFt6o8mE5k8lhEj1gps19nl
D6LAUIctB0xDZdoBKJ5p7hOqIcdFOxNAOtYbIRsylkzWcS2qj1TtMwkuopeDmiGdtn4i/F+rPwx2
BtpWxuMS1OFqmHoJUEvih26gthSzTPHpZ7+I1TkY+KUUJgalQgZFFkJBjfUh6Dj8koI2BoFg3L0L
c+YrVYyu8FNTGc9l/hYM1qiGdRLg62v/6ykKChnqZpWhYxyMXQHXER4Ea/zb/DjTRm1BFSMoAc21
IJdgVNLt0X+iw+vmFINtRbHEwLPYZ5xmwLAcJmcCgAjuS+Q2aSc42qMxeCics2yewjXpJdN2eGim
32wG6glBm2wl3trF8ODDvaUidq9faDLqCgKc6fU2LAZpuZVqoccmtgxvMsWKiTCqAT1sdBxvx789
wLiMhM849AlAaArkNWJeMOeWDYQnVTofEbcA/Cjs4GpgvlVSwVwBf8x4509rw06YV3o2w/ZkQWsA
b8TxZzJlhyhFNeySWtccQwetFy11DG8JNMaJjESDIwgcpcJRVwwX0/oaxKlc3ehsepIPXDwGcRnu
eQGomRt4deAjAdaa9CpkgHTdHFro0i3LRa+0kbclSV0SuYlLkdE/DCYDJy/WnpNfLEJPkCGrzaYF
J/ZwmRu5SOY/O9EscdAXiIqxc/R3B4sOGgtpeFoqDEqnHPyGg3IaAn6Fyz+70iqpMQC23iMFZWxy
fMG6ce0BOgq2ybLo/8m/eeelpxX4ycR9IMVCwtnZcAbyskKY1eGtkyAHcmU4krLRugop0iXJVrgq
9l47TpdtaRDdwX0IzDu10t3T/FXr7LllbJ/qhJwTTnA295POrF4QiOlHKEnpjUdGGIwk/LpWt9C1
zyJ6F5Fz2OBSglJOcXRrZ73E0gamwrOIKmAXDLb4/ek+pZDkpQ1bb81aYOEq4Rc1fhhfpdwtmJjU
eGR3qd+9iSE/I1+RIZRM4siXAfvmH/7gLWnpAmQi0hyIr5rThe9MnBg0OwHTNKMmkI7LJiUr03KT
1WQmawHxHSpGCg9hBXuppkCeDGt6kr6MB0IHsgi0s3S+TdEuXaIQB/deIGsHhlhCQixE4xBSBAE3
DEx2kL+vxcwFZ18pi1eNofA9FNRMaTWmHieq8dCrcOnNsNTxBHI5DSCZ9VFWe1/F2Q+cvTD84G4C
4HYkkNpKflNcHeaYcCicd3xNTQOgKtQd5U9fkcal7preIVhLRw1F5isj0clEv8oeiNbZBteQInSi
VrPTbtPM4UYXOZlzFxzQSFVcBEDBrN+IlkdFpSGdbnCfeJwwPx0o2VgdkWPTdQa5zFH21xPXHSF9
bCDieqyd1LuCPYP+WfNN4TWIETlw9Do3Zkx6/buADlJTtNHJItpYqHhX/2AE7CKfQEy4VbK01MZd
CyI7NE8dQf80iDBJwrKSmgHxy87vYk8COenBGAriqnzOn5GUPL+bLkYbPQr6KQAw9W3cFtLTiiib
ycSitKNyR0fFYYuGv8RFKLUCr2GmzI8iyfGbjxwORQKX6DEzame2poDeHdGRNst5F70j/qZH/WPY
KVXScQM4LjWMNvRPBilBHrWCyrRXsFOdexs0vyn/px50uLCvOqzW8vrTmOs8QMpoaSdjLUeuyABR
hHQTvlgaBBuZY0SZJ1cjR4medNuEnlpByqAH3s4Yv20OLqy/wOeUb5nNoJPyO4l7KaAFYZPv1CJD
Fdi9J35adfbM6nxiKBRFgZ9sjQKEICLYPHmc6uZtcujOe3JYSnc8DOoFOH8i2Jz73WbjW8EbZQ7D
qrBOEYvYYrsHTEyVTU+5W1rguvDngJdiEe1wevxKp8jbKOYJx7zQ1mE4iUbm9LG6uUbuxWlGyAp4
0qVPbU5+OQCqB1chgJhxE9HH2EycQKQrUI7E46/wdJSM/nBxgpPc2QGBOI8nZm3nyk3k/THAI6AO
OiPpc2SBk0HkaxcLXZoFrh5y5Acc+X+5VWq/JLpEcA5ZUx7FqH9q+wFLAwHojECs9BDFS208C7nJ
Hdaw67I+BAikgmTW88Y2vm2cxSWLUPYQxucIgNU6FHzk80h9RHaIMOA905jZ1Hh3oKjAA82BGZLB
h4NbM7d2NAS8aenwg9AZoBd/f0+yPz5b+txBIwvfiXZ/XAMHpjW1Jz1IF2UaXTi3GvZXdGxspmpS
oJfWn0o2/ZEF6yTeg9SPHNOywuopOuX49aXjgTYQkIzXKuJ3UsrBPPjA3rRgMUlzZki9rzI7DJyS
r5hQOcnbwAUImRukOvN3nRdK8wqPhe8aD6JFm/HVaPaIGME9J1SXlatAu510bDYFtXkAwCQiHocI
ZpCUnz9nMu1O7dHZ8Ix7/8bW2RAfhgmjVVGvGuR8mvFr3hsYCekTwRco0HzWU04hyCK8iRPUiPLd
jFRsJTyBH9MShz95yAgtqInoRyAG8RjJB3afboXqBr6dUhm/D21vzd3TDR/bEBYQKv86/ifQE123
4AQkiYR9fRzJiyYylmci8hCBdo0faVzL/l6Yv/HEn9T7NZ14GVirkPYj452GUOg97K5WcbVYc4n5
6UsO/qUNj+02zea1nLX5cZw+xCtNKvVHTIXB8LASTeAcEUnBeYyF3OiKT0EQeSOk+Ua2bYPKkbOn
3ARajgbGiOEA8eq1w1vgeyOQ7Oxs53q+sqQwN4IPz/au5/qISJHlparOkl7H6lECJZcBhCRNfKYH
+vzwu6CiBhKLzBs2LGq0pSUuWqGVaIWpR4hn64Gv/6OmiVA1mabTnQSMkdPDRXQpwFqhaGeULKJr
ovYW/hE0aTD8B6GuYbGt6tchWqyklE4PQ31nTgToZAACL6lCgATxvxymBKRFTLM05yqSOeQfjH4g
sXoFplKT5csn+PZNmT/0iMaQs0coogJ8qEaGKdb6xo2O7K8cv2EENq5JTt1e6h0EBxGHDlxcQceo
65jAx4eYPSnmMBMmsYXQkO7A4v+xNnNsYvA/jp1tQBUsTlhu5t+PF5ypNDZuuIn/C4+hwYOmOqRg
AxVJEx2BXpRJrq8ved3pDogOzdOuXFTaET9HEyWPRlEf/Ik48uGYYL1Vsp2j71IxODTbiRLH/ZF9
JAMpZiLu0scPJDSlh7OnQh/EughJ16cWYl4nQ3qUpagfDZxVSpPtBH/MStB6ckYzIAePghW8sWbL
Y9VwwAvw1mbuVk4SfAd//CJXStUsjgTGZjMJgkcWMxFJ8Tfk6ggVxpXoY/BMuTtQ5djjvHf4Q4Je
eiAz4X/wa8UBjIdryus9vVBaqeum0z9UA6aFnWAayXwCZJECTVe1k9JJYkGpQ6/QPPZEV+sEDhbB
gVN2JVg3dRHbv+hv2uHXac9lkmwKgp04aIQokfXg8m0Z+Vb6gWw0I1kB0UdEOEbrtyiEIyBHRImA
HfG+7asN7xY1JwWzipyxN/DLRjvGIu2EMbcnfU1bQzC0mJJhQYDRBA/lqwlsJtLlqd4ySQCZ2wsj
B3BS4F/rEI02EI5/Bx6u7oxMFsBVgEad1755EsQPGGxCJiDGTgg46YVElx0zEISbgg4Xps0cm2Ub
Wq+dd6lQKbjdgXJJbjBJbiDMFGwJcwATdgveYgGXHezAdZ5/E3v8P5bOY7lxbAfDT8Qq5rC1smQl
23LasNwOzDnz6e8HzV1OT7cDdXgA/AksuN+YlDeAzmZE70m7wC4tBIVMfgw8pP7yBmewdnNIAeZb
8kdRF1zoVCqykTJeRD/eBCSGNK823xI4iHEdp20nK1Ulk9VXh5UTaUTDXCdM5+DIXjhvTdAPSmJJ
AIl8RLWlblQiMXiGfGiDgTSKBXXyVD3eVNJsUtqK2wemXCabrOepJn/S1KdchUZtfogmBUi2sNDe
u8av0DV8eOkfhtqQv8+6AZ6k/Qv1LUOUwXm+QQqITOYOyfgfeKD55jd37O4pxrU8C2g16bop4J5c
cs3NYnsifaqFCLb2L0n0WoV/GRgImCZwogn0TJtmFcSvRX8u8Y5j/Tq29VGhB/X0T6FOkvEiwPk0
mewWf4019mGA+7HqJOSkdHcZLAvQYQN+4Z3d+le0Jsl8dNVga7bxoQKf4TPnZCkM9uRvrF3eUfJQ
xuTiN8paCexHfHoshWelw62fy+/M/3N8ukVIMxg1K9/Mze8AHqt4j4U4RMM/weAQTLX4SpvaZfnm
hz9bW+EjNPagxigviby0iGuEf5KXXsNH2QMGiH55mYmIF3C8HsPtvShof058mujSkoYP9Cbl8j7q
mXv+i4e8CBwUw1iJxJtKluxBRSBWoQgUk+wA5Dh/2A5k10IUKemffM0GV0I/oisjYE4TelKKC6cp
oUPbGNZVHmhv6Yuss7YE6V1ZW0iU5ZFWZwK1lo5ujNUFTlTSBcm+ZBkXcWIlXjv+jcv5rcJs4eMN
TY3HeLwnWgA8ala3SlICLSnbPfEgMr9X7FQiZ9aj3RodHAKriVWwUkak2VZKFqB4N3lXuQEsoW3M
9Ey1XTf1xlA/C+Ad51XiR9TiVZ9I6QVgoHtCY65Tfrnda+UltJQv5r4aQkCBojSIuCXR9QGBc46P
yDQ2SrMqqVd8HHhc9ZS0UO5T6q3aPAnv4A31FlWyML6pFi01RYNIfE5j9VkUQqDrwU0m/f/yZKA1
7DO8aIU0Kp5bce5DRCpmiIoIdbyG4KHdA3B6tDkKGAkNuaCyUpXlj7wu4DAxB+mbsE2XXUXCH/od
67ODEsr6VxnbMhrF1D8TQIk4m4h8/L9fMn+J9lts/vRvvQ5bRIUVUsag37ZB/m1EpZFUa6Ed5G3v
nUC4h8Bjk/NEDiWAMGh+Se2Sa45IEJt7ACnHGGKlY54jqHkjpUioduF24pOmHEq2iTRV8daXvqSB
2EgVLQp4omKxyte1nh3Kfi+fH30bi8zAdEy4HsGyZnVk284VranALLzttTusYw1zOVCLGEHMAdtV
goeSY5Whhu40MEyd/CsHp1u77skjEfZtzIODD/LYw8V0/ZfcCzIT1gjonbajWX1gSgx/rIg9xybg
+GPlr3mg0vVRWLrq2XVe0lDdsQCKuEqGOv4FkwBTleRh1cm8kQ5PyDnSQEs6bWSPWVSe5TMndUsM
FTXPTFhYvqZbX3nKMkMrJZt7hvBJIXzYqbnqqDkTivDkl/aW4xu05hMhkZgq6jWXtm56LwV5sYSf
CBAl46UKiM/Vjw5Dcy6o3ywIuLs4SQEhsI/G2O+85MNj8UXBL4wmRFQTonSEB1RUTDjNErAoA3Wp
GDMstp7Q6yQuL0sAyET+JGi458/oEgG2OPJp8DnwEBFOR9014nKjHkupFgGg1McUTgDewebKpTWX
+gvKhcOUnLG7nIB7VAveetLhXVMjq2kiY1JfAtCp8XSh++jNK4l5wjS7/WNBUbUBxTITab/efgk0
GjSIFb6Ey5ZAXlGhl/MjD1UyC1i2MBjVm0GCgzTeNMnQl7SOjWCypAJwU4w10bYZj8Mr219StrkQ
vjFuuWTI5fGroR/l7YHHEzFEwCHWSvMAotn4L9x/SjpckHCAEmhBf5MmgTlLUJeBSCwMB2tpKGgE
O9tYzz+Kgr67gvS3vuSDF0pQEAyNtIqieOMV1yEDCppFphwZiPl/th+9h8xBQs10BeiLclTgbuFS
RSnLSdmG7ARuEKh3LbgRPzSJOkR3G/ROeVBtajiuGoLS5oa2ASSEaMNYhCw1XgnphckvZIFcDGRj
VbDgfXgWNaClOk/ciD1tkeA9/GRx+klVRaxXTP5ZRjCNu9e5x1h58HF9qq8qg50Jx6idVzMWP7GE
CEYquVduW10gUoT4iu7maO3gWeMd1qsAq/FvOCCxYLZyGyFM5Xq9C4HjbD/W2TpCzjqo7dUwif/y
BrI7wBzrTQd5UNWE/F9tjp1LikTvP8lDE6AgF7oqnemE/KUP7N60bHn04DppnEKyEbJsWGJCw/iN
Yh/wBnUWAldlaVAI5TajPxNTD4kF0sEbXD1qQXnJ/0BM5aYYEAyJ0Rs/2VIBJLeKHgNzgHVyg3wy
CEx5VRFAcM8KfhI5L/QbBKQBjjJzEoLNVFs5xILT/MqtY+Tc0cwHNU2/OW51u3gs7Owg7wr3rPTm
MgOkSfNRMXd4Azki2LEjlERVzBZSSnh+61B3sfNyDYoiwJOksXATRDArXLKALKjM+L3p+gkh8NRs
JUoMgiiUijOSvv+fwOMfW+wwiAESIS3phAlh4upBQAggIOIl1+zPo9ItveMMHimX8t27F9hsb4wP
conNAGF0O0HEXh7DAmxBPxSsDDBEESCAFAfw9XWWrHkM0uyQ077zggIdC6AO8XrqHftVCmXfqPlR
9MHBQ8UCW08jwkBxd1lrXgMg0z5/T4PHknUBdvlUjdvqs2pYHw6PH2nqEix6aWgpCvKrRkHOGw6j
Sg3uSnUtcJXAIepYbwdC9gv7RW2CS0TP3Y7/5JLSuO3K+F89HHWLABd2ozcbiUEKdLRT4ukRGwvX
HwymjlYVUr1iB6caxEtjBGy90Tgo1dlG4tWUr25QrdWtXqGAbPeFhpp9y0miDkxYTulRIkQWzFt2
QKRQ061ahS3g9ZwcC3E+cZsEg3ly3YjZkMrD1sClyoGPq+bb0mVgq7IXJ+xPNfG6ox6cbHY02TVI
1a+F0TxPMbFNGn+aSGg6gvU1EQ+9szUtFAN6eJVWk4Jdt/VzgrWkIi/N1B9y2EmWmk03qZAmbd5o
c8CzcF1XO/qGkYNOTpV+haZf2Lr34ABbO2X5G+jVgR9gicyOlWBPLgjb/UgUK37Pe7kzb2WO/Jch
WxQVzOQs56E8wl3OiOFystWjf0wHPFF3Mk8Do6w0pKIwrwOuFlaJx3l+TpxxmXyoEdo4n4yIXQ5N
XNIhxs3AfE6jPH6HLZROXSxkRpUjKuiZ0nZsxku3QtryTXyv3EmhbnGhwFyZPC/Rz2VwDAUXiJaC
9WhXXgm3JpiQLn3CDUNFK9zfocsPM6Uomt+1Lo8e1B81MQ+qcalYel/n9kr13J2o0jW2EAjkpKli
ncOZfO+FWZYRf0r/K7cw8h8mezodiSpBbwSK+4U7NEppI9jWJPKoxiIAFOsHj4IagFYE0RucXBDc
u1e53pO233SevjIiLE9QE1mmPKgTsVQFKqgSOKnbDv6N0UPoDbJ/2PT91Y/R/3MTCWBsATqYVYKk
3tKAMvwZFY1NeOKDE4DIB5hTe9Y90ciVGxGuqTFxccWysY9t8Yurz+ELVBahb/aY34gduWsCAFFZ
0iPJJHORbkq1A0yC4VJF+H2nZIyro5CS1lx1dluonvIs15MyAX2WvfdcmW7/EFnxSnQ0qIJCGfGB
1xyQEoZ7whsIX4fG1Wt5PHCnWqN/omITjSPwp1gjLP8zpYMmjpwz17s9AiLd/ZGLsGm8RwFjBKni
dhvB3QOdEHh6ahuLBen9zJh2WZ+5wjiVBWu62oB4CJ6ojvKA9k4EK0bs4WphS3eO9xYFzSs/YkKE
QvC3HU1Swq3+wgAOJzZg38jDq7xRM17sFG0gk0cEGu9yv0s0jaX9BP4qSsyXGNBlbNnsocMqawvH
RguI0GX6VM10D6cp1i+Tx1IJDULQV/xKcsJrrP9pmr7us+SldPRV8gbiDAxueM/Alz7xCowkcvdZ
ZFs/eByrKOtWKXA3GI6BrkkCpSnI8nYgI6EJsxEkEka1S6uGBTbvlh1tHHLBkhfqrzSMAzPfXZuz
iZ2QQ6o8eaBSIXCul05HiT41GdEbEISaRaIcusEtdxVxl9TXzMbj8Z7ixcgZ6vNRFhOwqZ6iU+TO
qpO1DkX8BuV40JTkFBcayqbep/9zLt3Q52LTRevLkUBZOkE25dGjpFaIMI6yJ8MK/GyOfUMmCbnt
qWNmUBJkZCxEMUxLTlEM/GivKtuQK06G5Tq0WdJN0YA582+wUqzd+GXLsBCTQU3ixHTDfdFZ5ZbT
d6d3Ag/J5HyrMXyKkdOBoZIvpNHLuRYuBnUzTNUW6ACF1Zw/FeBkyNl0sGDBWCuiwwV+bByNhrwg
OMa9ChiWh9mzwedrEgkqmkaS+mn3yNun2aoULFbS16ABkYmr/ONGrwgzBMAYXGtD5wbMKsReYnsX
KVzKpSAgRMXZyMuqyZnl1mEQVAT/bE50mI9GaWyltZaGSyZpIRwRocljFHyrM8GZAYOSuYd0ku0G
7RedWmb5C1a6M8wwdtHHztEhGPD7aHvL/hXGT+IDZ3QrcsIddKdEDklfFXF9NAN7Tbhhs6nai9DN
hJXssGKK0YD2V35+hh6J2gTvk082pNt3CAi6+zW50DlDMkgJuk306gLyhygqSNdzSgzR7HfHUflV
Y6JXuNzqTntFfbMWz7c7JuuALlfKESQYmy/fksQmqQPweMS61XuETFQv0JyCVAnZTCsmyoNV0BEC
/Geb9juSPsG7+RHAEoiF8iCZh544ield7UaEPp9CbAuzqfovIVtC6HUiEGmR+I8kRHjQnzQkrCY/
eRUfJU8bSJSNnMGKiSgURKLY6Ey9KBa4ZwRr7Tqaffs82qwlsY4wx40D8ctuJThCykoCgIIqXCA9
1DUKqA38rDRPjM9Y9FRDA4P3Rd7vsgfQyZ6Zo9UCY6Eo99WjzcTfkR8qzgXF/MOhMFv7DtJX1FPA
+kJIyviHTwmZKIuJEe/bbFgCYfaxK/XsvDuKne0/+bzL3jt4Wt6kjifqwS2wBCK3zpn1JsI+biwm
K+mj4EJGWulhqGU8ZNnsAXKF0dJo/J3wYxqO1aivdh0eIz6MTkMzB1gOU8ly+RnIfeYegVLh10Vi
IKFxql5+yJvROeYS2yu3BYU15LdT0KDi+yit9NuypysmdkGfTfWHLajkk6CfoUpzHuAw64DIbB65
b2Gd3zRTvxPYRQ57lYa7ak7Wqu4QmTlsFK5Zsa2MLNgJGdpZo7GNgnSVZN1W4VU3QGfrY2DmBGes
2lBDPsXb18PWYurcKV0ind4/q9Y/3SY9V42tgVUwS+Pd4nczjuKTpFfkDXBRPSnGuK3HAXKQ6Yo3
0hT1ij1viEIwNLaBy/zflme3xwVPJFcZW2+THS4F3pbPvsMlatnlLc7nNTnhB7nrWaItfEJjXCVV
YFL1PdeHdFItv3WQBE9oqBQs7ksFSYOAfVhEROYYYn5C8leNCO1UaoCUFVTCQgL7xMcAhgiNHeNc
NOlUIJl8SqJ8LpFvrExU9KA+EsoqrshyMggnJeTU1j40JlGnJLAE/bRdgvnar9Kh4cCRTkncjXU8
s4ZJeaYYYtSQ1scxsfVBIijeCYo2wsoc0+2WmkewtbGUfyeYieeDm8+QKcXCz58aJLG9XS+n+FK3
V0gTZ3RfOpzbKlpcVLSvNQCGnujPPc+5cYjtSrYEZ2ManSCp0FeyM6XXT7p/Qk8iUmR5G0VimkAO
ZgThFFsrT1aJd2Wr4AMHy7WXdP8N2jqbwmVQeOuOsuUXJ7ZpqR2aOAJ40S5MTkswJDp0a2I1OFdl
zGJEZnM0+fsCPnU0n4MIqpbJXjhe6ZyJicoQjtx4HDEXqRjS5fLKPHqdTOeWmgZQJ3ctJJsH7zqF
8SVwXXRDK4ftRopDHnZj+gdbY/AQiIr6aWRX619u1Iihn3IUsjQ10ha0UYzClQ2l4I2Rh2EH+Ea/
dXwlIZi6qiYD4ij8flij8EMclvzpyT+lb/c9oXS1Yv1wHeGZQd0SGDPh0zRfwYPx7fnIfKu7LVjh
tZK81ZyfVMB1J2FhF8VACGl3VxHhICiviRhCnSAlWOAJMwoW32r6YwnrgLLrTq/Qpdl4qnvQminS
mPKbFZ6E2MCn6uKPwisDrCP10Kh/NYibIs0/J7C8AXBZBv4W85UDzamDshJZQ3bEIfaeg/IYZCOx
YkfR8EqJC2rRRgv4mNAmuowCHpR4wcr5EHkNu6D1W1GQIQzXjtIaGQrKB/SrZ0viVM3xrTSUbeyx
jtWrNjafkEE9bZJ4zU+XmNOOWcMORSsZnKk9ORmArDYEh7UeiFQkUsHBIQNS2mUHzAuaxQ9KAFim
bUCv3OQ6kSVXeSxZWoD4yMDepeyuJliUWbS0trX56cAi55TjOvX2HpyMBhJBlhFLlTHaaf5jxYwl
DVqDT0PXd0NgHie3XTqMG1NkvRX6BA3owFEkxk6kGi46AfbyMstXyAMa+8ouZnj0cBGkBUnfv8NG
NAmtgefRWQu74w7605wRn+x8W6ZLahUN+pCs3XTL6O6DlnSi+eOuhyVf0gyE8Ver+4R9NIBl+AyY
4W0VhwnPiGZDirrEz6WgX6Zpn+rh3e6+RSMFxA0AijpQnPAD9uAU9JqjKPC30YA+uOeoad/saHyN
pn2xaN1mmwjaybUve2aN5hJPOh2RcQrVp9D/AKbzqNlCx9QcUSyefOByL/gQMlIwSpO0A7uPjpXb
HC33V83EA4kvyhhv5FNtow6nBA/Fa870UkUz7hwUe+u8pQwD4OkIAnrr0W6+M/a4GAGQEIsNyhgE
h2/QoiyYeHutXaqYLv4YKCKXnt90XwUSAjo5EwciAojJ+UsQvyVQ0NzUS7Oydkyi8qCC6W+cXkBs
BTITkLXEZWQAQRDMz4b0DWPBnLFdjFenqYxPwXNr9V8W0yJEhCZyizOKlBZW+fnSj/WfyPq04omB
uQaFKeZDHJyFvzLL/NGBnpNmTtiqmSGmJsBl6AnXy7d+RZYKUYY2r6a68/QPU1mX3XvJbt9+7VjG
2kTwIPyaiS2ahkjABiPAfm1Wu5Khkfj0OWS4B/QSHE0g8AgVi/T8OYG0Y4rmxTqzkbJo7VOvYuaE
kqm4NbLgqesmZFLwizo7I6bfzsJihrCA0wTCcXeCkH/GPStkvfYKnSethnwHKXgxmlbMTQWpOMg+
xBYnuCWQ6RwMkNMl17+xnEGfMHfa1cQIhQKVzA4swKQA6YF6nVzA8Ohqo23HW0RfFCOAQE3xYGAD
dBC1Tg3Sj1qsbRqOcvoAmZzqJ5FXWZDqdOoyijMxwXkg90HT4ICSBmcdVBuPaNziZP/DfXXUbHXh
u+S1gLqAvcM3uvGLUyRLMYOyaR4SWOIOIFTpwQErmJ79FCqEkwCozgihIv5YwNWONgKF+gTxXeYn
OlHsHA+xyi7V/l+rCNkmCZp8I9oW28GBrC5iYjfiWtlHLEb1yaX3uv6gldkjwMnawvEZFbe8HhYC
J4lwgy5+Nt8sQZUg6RxKgfja1DDZ8Ls3Qf1YA5RO5rCYrfDkVi/3L8cAntlMh9UyJqWWXG0gCx6a
VDPflo1/f5Ki1PrTo1Z99rQyvrgDeSFlQpBx3JfTQ5uo5zpJKKpsZ7CIDmFKcvy/Mp3QWVCoGBuq
odr6sOVZ9ydaAOnT0SZh/wG4WGXZD0JpqW4cPl9CuwErUst9IpZsj/v73sTEPqu/9WXAaNzil6JN
cCBYAmQB8dRuetZfVsqLgXwp0pGW499lnSI3nc1fEuOxgBpAFwtlbSl3L2aIqS/LrjAhAjGMYFQ1
CUYSXiwcb0d/rZJIF7vJo1/qGK6PHsSsnGNB1jiTfKguph/PUrf/+SWxLRbldzQsVbI+AZtQ7tzD
FmLyBxyI8PgeuQuOzW8tMcgmejI6cTr4KvQQx9IfxYwV0yFBfuyle3d4byQYry8OPQScprME1riX
w4XP+UiZJrKOaE2xkiHEshWaXvVXa0AxgRUSO160+b8IWTnL/DgWwi3IfstGUR+l2REQXgBHVBY6
GnzhFGK73CILvhJpenIL7dk2v0anWdq0lcnMZkS7W2aTfx2UoYPUzZax2R1M0tEm7ApW+FNVtGsB
MbW69FBIiZ5sqXPt8b5CA4+fCFH93moXteEcAL5v3liv4Nn2BHJSfPqIRoUoWA6BXvWkavzJe1zj
aYHgt4geKJ1m6wafQmA5wvPMWOJxDYmLzu+Q+yYUC/+5Z7OB9A3VOG+juDoREbJXLnGj7WNuU9YF
IMU7NhwJ383Y16CdnfKL6L6XYfQZtc56fC6qlPUZrf3j5DSBIvto2RhWqObG648GVgvlAjO+d2Bz
ZDQWCamOoUbuGvlAabREuhZ6JGYxidiJu+n19kVhAw/nRgi3gaUKQ20fJtaqlsy50fzTg0EMCqvc
Dbijmu5puMJMwYLIT4qi1+GVICAXbK2nv4omSfs6NP/4O4KB8RyVu/i8Q3Zxldd4zv7lJPrdDZkB
S5S4zvsp2SLNZ4Gfs4k7iRVyV2bw0anZRpjAerS/hcaOcTilpXXSSS4tbR8UZJlWoRg01r1asRGx
JXgp3VoTmiXcFFPfH9yYkpriM+GFcOr33g5+hYRPK/Rr9L+SyFyiix5Zzxvkz9VcPrXfsJEKK2u6
vmS1Sn7BPXBOQtKscEHSzQNSEobkBht1OoNZrX29fKJ10BvylfpFP7JBvcXByWUAhvP/AJ9kPlUR
gXYeSy455DJlQkUV9Z/IQSWaoFNWDvohvBaHZoxeJuq7Bic/+cml/c56b9cWL/dk7WyWTXzEhlgJ
9yYsm0pKc0JE8nPDgx/jYDVjjUHXcBefm+fwRrQQ1Fh37Bm51eA9stch17A7hpty1JYCTvHhkU08
xxnQlbGXhq0z7KXMeliWqJn1WmLHWG+n2nQK1HwwCw4GrJ/PgBqrJEoM7U1wID04Wlb8PpEj17dI
fM1i0872k6gbLLKKZvaD0T7gc4ypEvj52CRCSiZjAMyEgqpZo+MJHfEaeEu7gFT6SHhFTLYiQ8zI
kTSMaSUWggFvMZ2Ck+9KG8+q/pkgpWRm3jhaekoJjHYLhAoJ7f5HXLmrfCrZ6uZBlVA76RtgTaSz
YIDTmCY9GtJRlAqYs8A7MKdYhM4UHr+oyvYDAshJrSE9yk3J2va/clXbhiAkVYBeh/1AfBUPqKBR
XyEYCP9HgsOrVrFphCml+ufUbOih+MIgte0mSv6NtO1WccqR8Wtpuq3m/JCToGIS/Q+iHw83dR6P
DQZQiyw1P1fRkO90RpLMF6BI4M5ZN0Aw7YMaz1cHbgxjJgoJ5pYIS1He4/+2FtKu9I5yc6NyOxIF
ONrqu68AChukAxlmztsdsjo0xBbn03I1L+57qGA+m51X+VIgA1mAt4pMYh+em6AcJC7mNHwrxtBs
Qwn9pCq37hJKEGke3C0pFxQy5H7ySH2wT4GNWx3XDlkXvH139+IArhXuUmAsu2RxsvJstuGHm2IY
KI/JiLp75zH1xNpKtcKd1WWPru+emiC/EKu9lG5I1QCbI6Kavd4nl5PQnR7zBNnH8+/EYrWG6m+b
80Htqttc5R/k8LWkeg50vWIdNPzwp5ua96ra1132TChYhpNU64Dky8hekMChDyVXoSuqjh6DY21H
WPyM/EfiHTWE6Pq9l98Gs/IoFcHmQxPbRaIVz16OYbfVumWacnHEe2vQ7vswQq4C11WOOvAUDzFB
0h7DTLVhtJX+qE8aZN3JMpX1K95Wx/LlBCHGqXgrP4HDdKhnZOMxCodg4Vy65wT/Ak3zzjFyROUo
ooxpL4GSYWgg7734Qk/ZTGLQYeAEWNXNrfz2sjJtGrNLNWHDF4WORB5AkAx+sAyAcbRsJLhtmVE4
YByCyX+g+KzoJUmOxDDo4pfJu2+Sr2E3gA+n6bvIc+RK7gMuXr4ncacLz/lyA22dxHe7kTR6DWqw
yPgISNgCxvYSVi2ufYeozgDfTc3WjuCJ0LR1Ex5R6/nEdVKkZPeiz4AmGX20MICtvs+2eoi1qSVj
VGto25ytpZLGZqvxe1+XbwGBdgBhB9dGPCDvCK/f2mWeF6FtSoHUOJIKEgqbVJ1SRyDyFnRsZ3BJ
+gudvZZfqzl4mpADFSK5Q7jjBv22EB05IFPNTjDt6vPlel89TeVTFLrPzkTKBCZHuTfkWiyFeKpc
/Vv+hSAHnRluFYoGtHDI8y0i5TXFrs/u01hafBrhdHgwXXUrP4/N8qIw+lDqZ1FbO3i6uCAn1sz1
Hh7ceyBVGWk/Ba1OqLgvxJGMVnpP0xSCfhhpWulPGzPdaXbwiKe36ZVlgmlQDHydcYxsZ+1qhklG
9fBQ2TAwCl8iMmCwp1Xt0DP8IgJ5KzXnGM8/qcvywsz8UtVuWSeAyDaQGxxJRjca+MdU/x6irdaq
7LeKVt7INtMyX/TKYdTYC9SslHyXsp0PIsFnK1JARkewSTTnOUHb5gTmuu6S/Zz5JaNLwKMKDw0e
kXj4VftmC1CN7LUMq6tksHX5hy5o32zubAZVrVLWIEeq5j5VGSGTGJSc8lf2+8iSEZKkiPGrb7Iu
Ixy857ScD3ZvrZNi2sZ5tTag8SblvpFWQtdUwNssLpeyYNyBg7f4kHRL2XHOYloX0c8SargwWWal
GySrqGaCAdxZ9oH4tbOt4ZCfH7JntXD1NTql28TMnYfVJUDj4/fYjX2hmJhcjKdMw5JBxndRoit3
XlnRtW/L9nW0AP6JvqyC6VQVtNIoznBrVd96Q0y7XY6/AtZQHmMuVzslWRkki+oo6aOxfmwrEkKH
d9UdlyMUqh59iQ/btG6Q8CW5fN2M7peHo/XpQs1adnkhlMb/w5U0qpO3IEh8ETnUFovoprZyL7rK
XmcrPcAk3oNAHNJUqio40yo+9aVk0hjrDtOuTTyzgr+gVsJtTCIimwWqV2XqyddCSQGzNdCbsjtg
13ICpRo4ub1MBczprc9Aw1oH0FyYN+7XtcJ0M6ltSwI1xsgw119GP/9NQ3unZkdjsl/9sIQXmo0t
aXQ7zGtBe8A0vOiGtcuPUiTnUE1OlfmVK+yrsi+y92eKWf9r6FzkGSvSZ51MNbBjqSIRZ2Tq/IOR
MnxYh4p7xVTzL+E8JPaTG7oftY2o9QSIFFN52epkdz30ZbyJU1CGdoIKqqbtgMo4tT9mYxPbL2H9
a6/TlmoBGlWaZ3DNYcw3eTntHMc99IaxHr3hsRy7n7B57TU2dU9XjDCTr3HbBEIMKUyhpTsBiaRb
6Qa63LmU2+bbfY5ewqfgx4M64gp+YzNvdWi4HcSH21rmt2yzq3Xv2jk/DQ223NQ6IYFotOSJ5Plr
Y0LAIWlkEZhfsVTFOXQMczE6P9169G1zPaFftdQ1LrzlWA9rr774hElY3aPqqK8yd5MoW7poF7zd
kEW78qSR8Keubf2vKUkVe+irR8Gj+uFlmGP23pvrtjuxrbyNz8RzGXDi4h8W01DJ7DPqHlkThFIV
b3VnbyD7xwJ3t2SQ0gQiZoDQNB5BSinQhfWnl2fffhLFQFAal4wlTYptfCR8WGj2KKWkFDw6+rte
VidE2He5D3dV+SeitDHmPSGmULKGHAMMMeZjcE5mz/IoPtKO+dqaJIcUZJfosLOWTVsPFGbSWBwV
ac+5srVs9gLKmRrqcvPsdxe2qcAXdiGgwqycVOtxjpO9GK7JBCD5IUTE6CHq47jk9fxCR0q09qMa
OftO5THg3UF7WOn+efAohMWisHKWsGALGCvSHC19IwluDN0ihcuHjuWQNNj1eGqG3wSBGOo3LOLQ
TMSTkxhY64ehyR+zkdOHdlBK7HAVehv2RprnOlmp+vgY5+y8gOHzmRLs9pmElhWGSflOctLpwIn8
dgG7GnDvvCGt7HNM4zN60XUZ+f94zmWe7Qf/hVj/dehivcUjMGJza1q2gXCNZ1eJPhgVXn47Ihd/
ZK1Lti2JugEvKAxa/YZsbH5edtpmYwz5jYQDp01K1AuSAS2KzwnWQn/srjM5A6IPmtviW+2fS2f+
nYtXeb6RkRySNN5oLvMHIElZH+tcAnp44gxSDL0SDNxMJSEvtAm8JtwsduoRNRN+EKmpYsuQGFnP
I5a0zo6s5RhZMxIDQwaGR5I2QUNpu6O4YJaNPx0I3pp10Fs3HvYx1YbNJjNeCo+eEcXuKRmpOiP5
Wv56DOP3tnlBHwGOPtjBovLxp9n2uw1wIbVfpz2R1Wo0zUKBZe2qYKfN2LYRJPU/M6n3U90uDbvb
YAAppOXim4tJQRZH+h4XbUAYoGm8jBab0iIeAGPjgLBiQgzrucNWiF6u/hj8jWpBWMfKGC2SAt0T
/zkrBVTvxclN5NHQeBVTC40PgoqW+8JoTj28s6p3JxVjiGRuGKieso5lkruZRJ6XtkUAxGxAygDx
zzhhUPVc7fq1HC+Sm2HSUaTEvHl19AUsz9wa/fjeT/ZevtZfdXWpdIzP03oiR4snGxx6dBosbMR3
bLLwaQ6fJMbqDg+xfnNMAvQ3900EYj/uPJFOD7hg+ZBoaqnNXJV1ZcrrUXCZKSlv03h1kvc4f2up
Z7ILAHGr+YNxjRyFX3eYXmPsS4VL90u6f0vHp6gI6ki10e7oLe4NOYRZ/umx3DqkFEpg52jdJIaP
rE7ay9iGvWLbKK3muibUMkVwoSHTxa2EZsoQ7w8otty6NKsY4ded9Trayb6EeRe2ogCE7sGBI7bO
ze7Br8AQml8xI8/j/BEBQaETaEzzEA1bM74kNM62TUh4cskTbdn53gNOKdrQq2TXGE10GYPk2TdA
ahH5uBGz9vRkhfXKbQrOJ4kSENglNUiM3XVF3FWDtN+5sEIP5JUYg7w+uPRjfplgCEKIXvwjopo4
Mj4ld9UNLp82ImqizBC1uGm38JHwNzDTurfSCCrqQpxd87CaCBPh7TMjHOhgtTPGRmVol4mSHOaC
rFbSgw18XZxR21n12XFi+eGDMyTfKq2yia2akOrRarFYDvQ+42ONiERyURrUw4DSRDzovNEEQ2yH
5NNkMZIfNrcefCnk4Eg8JWAwoB7nNt4Q3igJEWb2JHnhiA0UGs3Rr75s9oSSNSGhgMQjPvKC9SxQ
14scwsXdYKFzffx6aGELjdjw/j3KjCOmg73PVB7ECM/Y4Z1WbyDWN0erbvpgXn2GSrJ1zqODwzVi
+7dMo0l/U7X3atDIowvKl7wzH5vwVwfTUK3qwVDKXeOQYy/S16pdoe7/17Ttm0cJmNLoHI2YDqyE
u1RnPVaAADt5JZOTNXjddWw4Nt2IJ7l5HcJqO3pcDCSSM+lmcb1WFHwH1lveZRcdfyFbS8tHvyVI
gtWr7GB6NAhuYkH4gz4ideTt5KnyKMtqjzp+CWVWl1vi28fUPowx+KKao9iv9CsfSP5gQIBBd1ik
UVcwmWIpFHGVGuv7rLwIYjx2e41dFxj5Bk5XgXlNYPUoMC9B5v8OyADt1kTiJyoppeWxsXhgunmB
xYIHtJT1xmSdJ9QJ8SAOht1k3UXoVPI2eW5QdEu+ueQoJr7JKsFdO3z4RLUGN8GTMrBUyeJzLdYQ
sUI9BbLKSiRQsfFgTyQtdCTIgnUqZbEM3AZ1d8OqiN5/1r3SWBjafDDC6oBD+mZ252Iqdrzrxviq
uZ9ueXPGgYLuYkPYW/+i9JTRj3Z1812yek6Pl3pWrZLhKDFyKfG4A/2o0mvQnl6ILZHocWNHIA2N
lbHOPT4ru/a2d4M1YLpmmUA9EENpsDQrN16FkLXhWo9Yjsbt5Sy7efw2mvqsKex9rKgRnjnvw5EA
dtMBXo2SjejqIEGC6l2Jop0FkA8Ziv7w5hOuVbIt1w+QQlnzC2qp8xQVhzHlRbbqPTLqFh8tM8fC
1N6K1jp1/fgkfkLL+iE39jCX03OT5ndNLdKgmT6+VLLlPFk79hX9SxWSKiIVKkqflUVXtxcvp0/p
2HvYow4mzAIGETYFLGDUpi962hXk4jVQceDa7xNQWzkCihP9YXb0PiWg37wMymkbSPNuBSRrNgve
hS3f21EnjcSM/5F0XruNI1sU/SICTMXwqpxtyZYcXgh72mZOxcyvv6t8gQG6ZwattsgK5+yzQ3PM
adDwfbQqnwMO+T62N0qcShOwCWBMKnVgiSHnbD7n8uIibYPQBFzj/8gYBWeaX/PJ+q8L6X2oe+aA
WCrYIDGhAYp72iTfUKQvSjhpW/5NsWswzV96cKEaJABzBrFurQfz3vbHo2BEa6XtfSal7g8cU+ND
prBBOBcLo7yok1yWb0of5QG5oJUb4UFPcMsCMzzMm8byn4b6l4/YIPSPGChwaUNBnoKccts7zPR1
rkn+qvvkGZStASWTBZ495MxHtWaLlg2DHb39bDBybmuLZkGsBp3YIv2/qiL1abzIKmFtU4zZNJ/x
LVAe2ooFVMb5qcWDonTTTSHPf44bCJI0QaWjR6dhsE4t/REOTuhLsObpLhRE1wlneoq9ZY06Dlel
RHmzaMYphagRJXB1oFNkoYF7pqIohNuKwnbhihB7Q39f41/Y5iNJYNNS5MHbZLqbYoz20HN6aZ2I
VAsGAwyCgWX5RZTUbCyU2K6EbAABRBbVnsThlMbcdLZ9Fq/7kMNiUya3hMNgHDzc680/plJtKO8/
7clLdBN1ZQHg6gBt989KLjUmtFVNgN1vhvjCe+3pNzCRHfHox9ZJmTt0yAGzOCLlWuFpvDqu9RbQ
GW7bKvf9a9MnQF7QHIw/nQ1tuo9amAE0/uI2FnSeLt8NdKUAEw7OozHlleKimUZwVEg+k5GEebbp
/iuEt20Gj6qZ6bTQrrg7rB1CaYOyOyg+05/jK2sihyYBEd4CdOak19KrDwe6JkPMxos+c5DFxzEZ
DnCD1QriQsP2RFUZlD1qq7jgheyaHhJO8+dEdQlw40hEscHXzz8pdV7eBhflaW4E8yMEjVRzuxw7
MTTukwPPjWvVHQgJBMtVphnY0m0YrygAXcCon6ry4hThITaQ5eRgafRmQjeWNWRatcUCHGfaCPle
AhkFXZ7ByLM2kdPzkQMjpFRyALKalRBmEPBu/Ozsw3QQKEk8o1r0lGDuaBJbUr4g4oJgq/TCMNxj
LKfVAxMgbKqczlpxLMJ3ZTNQQAlniBXA7UwUypGGOLu4xaok5DcxzFsBsSuscUkm5KTt/8k3m6lx
bvwUvrMrRX20CsBxA0xOcv7oWBgwOC7daldxHodMwiQ9XQcBlJxHjDPD/YS2R6NMG/LgFOIy6+cE
13P5yfzuMXxKvaPiDuSAQ7Sh6uxJwQ4iMa5VUFfnbmMgrBZgdGYdF0N8s5hfatOLluXQaUEHymuK
1w7pNU24HmE6NROI/C1i4jkRQp+paFRjFUZfUPqtDsQb1Y1bm8tO4NbUTejt0meHVPPeIoRurUfx
IpHnbjrrHlLk9owsthd/jQYL/A+9nIigb+xlI9/iAYKe85mi3qq1dvOeASD1rKOI4rol85Eh4FYb
fkOisHgdmvbU6mgf/b0dm08eyNuIyEFIThE+wHbsnYMVQApbPTcOOuvJqsKlNlmrtPQRJeJlNETL
Mf9MQ3c3YezRJFsJkt93uGwiSOIUdut4VxfWo8DznvbZZ4yP/9vKc6uDkQ7rhsJsITp7PU7lk7Ag
BJsUNwNhQO5TFYC2fDJPNsZ803oPxerDnI8+Rben89g2K7Bwogc4kQA3qw71C9QtO1xVYKqQxv05
OzomeKlG5KaqTVtrJbTyebLdjXoVbUvFg1FTV53dz7x4grg7G+nGYl/U2laSIezmF9x7mK/VcUXw
DbV8+VvDLKgprCUSFBeS0wDqbPSY3zmIsBhFAJA3+WcSrXLz1ZCU/lgZpK98hoxv+a4n3oodnM73
cvafsoQ0WtBG+VN4Nm5oLKyYnAbyoBL6q7LPWNjIaOvt5Adrowr3AkWvTeazDk9E07f0bYxm3mpO
fRVvH+PocBANsoBDAjmROLCRg7CRlxln+3mTROTyzaCLPx4FjxK/s5LdKSb+7z9HjX8MdCMAbKni
NDCVEsUT37fVf4r4qyarSoAuUPhoUJrJZ/WYqKo/1Qf7mCoUE7XZQNaM+eLWya7D+Autb++C/g7N
ES1i2qHVZWxNGkbFkCv8nJtrOdRPE2yIGUTG44UlDPK5TLJejYDtvT7OWwP6Yho+GhTZFdASTBkl
FJ30cwmzECcrpcMx4SOaMOcQ+w3z6+C8xy4ULWighvbPsPpTjrs5ItQe3zAF2eABrE5kRdoMB0Kc
afIVQWykz5Wjf4ARCmiqnxLowGH9nAxKCMotZybtrrJ+9KAmGxGBb8TOjOrpwo2gmx9aTPMZ9t2r
lrTAqRMws8E+wq6z5Q5hdKGab92vV533UP7UJci1Ui1oIDd0Ql1OBLbzo4wmAuYfJVO7kBGyUlJH
FXaldFTwz5zXGDncmBCVnFQHvNm+xvlmVndiRXuY7NbChQIajPcyTJdNZDxbGHAr9YTXcyE483+l
f2utO7nriuzrEfog0Nh3ESNGNLlzS1RqsOlxuOpm/1uvkn8EYRzCfM0/ii3n0SPX1QAX8qI2Yzi+
qOok+aoHnjReTspLbdRJNcb9PBjhwOILAK8HEgj41lbCNWQQzZm0VBVfgS0VVhqtg5CTPkaZF7hw
p0K4zB9KWGVxI+fh15hdJ7CDHM93WHkxtCx2f9xyjHKY875NEpZrCy9Q7lzHTVaJRpkGx9Vkestx
rvyIfPoC0Lk1LAWpP2uFyz4ghIprcxZQiPEhxJpT/d3Ybn45gjdQOEciyU56l/arnpY37qOV2830
pJSJ44B5hiHW2ExcBDSulgweYcNDnj8HzkJp4fg529u6vIbUPwH+LCm0t8g7JhqLgso1Lz1kV3Ln
4U0vYY7mZb0pB+3Kn4DH7caYasXf+DC5eE+Z462bVhl7UgJ4anhmWxzjo8foqoXezUzMOTfynoA3
S0gRajuGSjzzOTKLnkgtlR36y3xNRYXqBvNbpbLofqMJ+nd4kFz8gDWJ6ew16A7zjAw19beig6hL
PTm5pObOE07k0J4Xcdld3Kq5eMK/+DHGd7DqDEg6Ha9HqvGn9UTeGL2kdM5hRIVV09QzQemNbzcR
KyhXG0QOJg63zZRu9cBZx47OMYUMdeqyl9CMTrGZ3GAkoMPL+1PWERqI1SsvMCUiApmWR/tJbGmh
h8usuHnq26cPPzzAgMgF8NAuDprNBBMwJkAb4YKDLASeP4MUtBJ+/5AdtQyZpsHdxDuMk3tUJ896
qK+F2z5yOwFSs17zATOgrAD3B8Ovmlv5YdvYBXbJroi6/wrS9gKD/elSUpCxJhbT0OGkhvTXLA6D
539QvU05ril9/EiEd7TlnGOE7h2jpjkmsbExLGdPwIgJyAsw0C6KMcYcEeM9dJyDVq58BjsuxtR+
kx3m/tcCS230dwNzHN3Yh5SU7qc2pRAtcpJ/nhiRy4wLKEKaAYVJEIJKbtY+GGB0wFxjHtElKhSA
ggP7cthom0gxnLCngUxbDWhZLhklhI/q2hshfuIyLkkb0VB2BMU9wytaRoduDtCh7igZHYAbXAF6
G20YykERMNd34dIxvsb6FxN7IGICxdSsmlFXVHMKkFR2DzFXz4FFSVxM9K3aBAwGVF+tbuCUA5IV
H0KzKcODB7TkDVjTzPbSQJcFeWWZTg02jl9aiw7M+fTHz8i9euxuA2uixF+lWYjPztWpIriC1ms/
VATQwYSQyKrdLLqWrrsFym5ze5kRZO1x4cquvXOdAU6O/r4L4wPXZms+Qic9Glj1QQKc43Tz96aZ
gRJThKsVyYraVTvOLYw+/9DTc8OOGpNHAoTWAEUmmMn1GNhiBUHpo6qCBoDet89/j5qPKYPdZLx4
0HBgbKxKC11nrsK2/xz/1XaZ8HJNiJDlJOhkfM+ZYKVjyyz2YFXts5iatSPgGZaHdthGWvpCI5mw
cvDAhQOx7jnGUrw94azbZ5FtcDTDBRJYxt1W2Mq54acfZSfCiDRnN/durwLHVPqXWpghfJMGF6yE
2pce3MtuuuSs03LzgBPIywzLNEsACILMvxBDbMNKbSaeBlt0tKbXBh7p0FnXKTPshU25qxdMFOh7
B4a607aicYiCMyJTagCW5uzsYnxa8LKcoi182jp+w+/fAZVVW9045NTwOaNuSQTums1csiVLGgpY
MVgLukfrGE1r8YkFd5tG9iIMVG1PtHwi/wblMO4d3AAMr3303SknkGclW8anScoNWRT5NldiIHNu
Oyx3LBihWO04MIFtaiud7ZtE3NqUDIO4z1PiLyQrGgP9vIyBNonVhbjxcCzMhl2Dm5oppU2NMkJN
THEaGJyPptSODu2NToJWNr6hnFlGGr5iZYBP9SUfvnh9Um6B7sIKFisMAivbIljN0ZSMpH35PWqb
TwaMivlZXtTpP5X4xJz15sZ+jeu3CSQuN5XEB+lDlROOebedbbuFm4DK59cCuzDxrX7mqbp6yFvF
g3U8R+O9criBvR+8nwk0CLE/m6M3jIZ7/SAllhXOvBqqD5WlrrB1J35ECYGjIwcuVfqtnItnmPwA
eYTdcd0xdOKn5uccKBl8brVxxO7EpxQGCUMGw1MvXtO5+o9ufINOAnzehGXOe4SZWR5inho/YBaf
YSPa2MzZQ7EQ9p2eGVMB7oCbin7H/wRuQ4vFK0XOQuoPa7j2jNC7eTNU+GEBpUYPlpGaRwU6EzWl
xYCLjfoGrJ1fPExpeFA+FRuryy/bV2pXyqSeEkh36cxybDzpU/zot3au6gZl93rQi1UTZBrNesC4
y7XmVdsmr5G3G6tozQeR837AcGVpNiRSaRZazumQw9UoyBacZnnilcCA1T2W1Szu0GEg0U4L7L8a
Fj4jfQCwSZ70CAps98vDFEm4Mez3Fj6iS+fF/WVouAmFzt9SrP1PHD06XhPonA+IZ2MvUVB+04Fn
+mngjPdb5GzvHB2yDuHpfyj1piMZIzbLGTKrHRLEnjFYBcmPXmcweY7Sjr4wD64J+ouOmoyxcDac
iNfd11QbCU+0r1qc2tyNehahwblHN90M53kkcBGxLLr0DL4RdVzaEmKvbHmRHhya0MbVeenQwmQA
h9N3NRzB9JbqbQOyUdf69rsbjUis92rTaXHD8Us0Sicu7YidOk8/orQqpx8dcWVjb7pM2/SSgtrA
bS68qzl5WGmbtCMiZmbihDC3gmjMVyoZ3fVcTRNXUUK8u0gO0tz6uPvaTyHzUp5t7jdbWu8WKF8O
ux4zJbaAo/2o9VwBM3MF0sLypQYMxVhSwwBPcj3CavI9bkH73PZfVk/xpnBUWFrsoaD84qD3NCRe
6OP0bE2WQajaNjpT/kZKIuo1jD+EvmXjieqW0KXyjhmgYAvkA93Uyb8RjmfNbw16nYSakS4YW+GY
Yfu5HX9HRqX6u482HI5Cqja6i0uaSoWpomvnwK+NzmYu9qZzARulhNnNTbN1xAeZOQcIrVS6Z1Gc
k1xwufFCMsXs43CY7GpnQk/DeGVVyB+bXeOp7KgO8tcwrurhd8LEoFZNfdG+Sog02RzvZqicgBBM
muoQfxlU31RSfoXeA9GkLz5ZGSyJEMum2F7yRdXfltP96DODAGMraRUEUwwFwcgR9wkAIl5CE19g
IGxUYdsxo+EAov9UOXs1AvSqOSJVPKYAM6OLeB/Omq20vLwhS+/W0LHVfoBeBdMgtw6eYlCHv3Gf
rHwGjeprRiJYO5Q/6oeRuL1Bs4K2pe7vcrQviquXl8TROs7e0NEzpY+A0khtAZrbxrHWxAeWpEdB
Kl0nPB6+4wA8Zabi1MF5MgaizgUG/zysu47RqpFcQvuexNcR7cqw78ZX/glgT+LrsU6gaxbdqdEQ
EnMB5SCzSM9XeTatYWApQ4SKkgEimarsjEBsquZ5BF2y6UZp71FCTOzhMcCSPoLnRVB7O0D4LDHD
6XdJNh4DjwHqfLVF9aVZ/0LhriMo/Lki9eo/qBxNzHaMHjFtP+DMyljSaS5JDw0pDF1jlXTTowuP
TswJQ6qT1IKbyOc3haCoTMOanqrTje+iwg9tNimVrP48FtFNUAC4KRFTFYqAomOQ5JwcLByE017y
2P9CPjhBUjATmNCZhkRL0O+gVBqha2tTu/PDDIIJXnrJrG1TdFcVFpt2QpCczB+NrM+BgrkKLf+0
EAVk9Ysmzc8EGlKNKbNVmbtEkSdGrLVgWRXXPng1Z+eRMxExm7uEzE+PoqJgbYI7AuZ6Q/6oGAIA
BSt0EK+8jUJNXBDiLiHYMUYm9W61jKu19sw+hz551Th603Af0TFOdfsykc2d42iWOsodcA0HDrKl
t4Fzi0/nhvRBjN1ayrOxcYmgEHh9/wkW1WoDAyMTlU5fy7fohVQZoVA3bLjXWOa6BaIavs5CvZ0a
PpkVWavMxAA87vepXRDbF32a733N+ylzMDEghM771wJQqjNtaK46nHAaPqeEzVQRGEPSAjqvwv3i
VE3G/tLpP/N4jbkozPhNxv3BwKM5RYA9wxMx5x8Lg7hk204YpXC5/p2Hap3a5h9JixqPpjUFacFN
ExNw+nQUX791dqu7+MQ2XbtQAmkmVNpU8kuopBI6Eo4CAIObPGmkik9Kr4SbYrCL6FIVzlpA1SG4
LPqjglwVVFZopwJxPjKtEku9gzVdWPx4Z3C1cL3nIXFUKq++uNjvFaenpVAELBol9MP52mjQzbV/
fv0yWziV02HLpbopwNQWPfMheFdV7zxE/Khjn+YEUUHn7jmwJFMTyvO4JtOXOzsvnV1H4rPlo8BC
RD/jyc8EI+fmHyEGcCybAxWohxvzojGDj0pTZA52WLZGs0/cehzQwE3zLuODihKVTXdEcrTUpfve
YVMFGmEwe2PubXFtEH0FEfPg6QVMO5oe7NvDKv+vJS+D/BzdIjU3HXYjY+qY+8cSGbnW2rqFuUJA
97EiMiX2r3KyVTLJh5TnudlV6V21K6orYSTmwEXlnsd6bFx7nI5zhxBV0/ejX+M/kOxd1cSVn45V
vFcWGUzcfaHdrwKM/Kak2/rlF2rsbcYUy/aapcBdgRreM6bNPJUY+3Mje2CPnPUYvnIgGilslHJf
uc8qRJo5c9WlOy3cWYrGgvEs5B5GVmxi56wNqeJAqTbeh9oVGluIxTrMKYPzquseuXklaU7dNJmq
Emg8HYjQnORlT0UVZLuWfRzBDkB0CPX/whWgulMW/YQ/caOTshk8u5O1PBr6RhibWjjvdXgrccDK
FMhQbfWCwSKnkwzeBVJ5B6DAA5BKuK4mBvypz2wPWHtsPkWFDzftYErui86FGDKnMeFT5Mmh4kn9
tYDxZcQxrQtvM42H4Lf+dNIkxncM/6KnpIJzVpGUBU4lovakM2+Puq8RtWNPUBAjFBJim60mymMB
aT/3iaLZAuCMsLTDGBPk+AirJMweZgtrCSqfhnDDNLvfFqyj4Kf23HZhynGTec0zxYZCwSuyjjkF
8YA5cC69pMhZmEJgt7Uf6VDLpmbajvCAwZJJOAD2vEhDSu7plnTo0LMOjD2WGjJ4sCo6E4d9Ts45
lRfGr1N6oXg2R6ZezIOt/Astg6IMLAbEgLgANmixU5dbX3DYW4qnf83J2fU8a884ARIn9gpXEL3C
D840t1qerfglwKUeIF5ncDJmGQDlfOxD87mEkwaaPZT+VuacdN1VTeVdc7qlxsapBJ5/ASPqfIOb
2NaCEAEoq9wPKcCIYqvi8SWBlRYYRFuJn7KLuAygYetN8RGX49rNA4isi4a7XmH+w1knXK4EmFZt
Mto6H0qf3GJXwsVrvwXKncVs42VR/5QgNjlEOZ3ZZEhChPp7c7d/s/Oa1dZehJjWWl/th3hlyg9/
drFmYldnsQ3nfJr3qh4hhcaedgEOtjTT6kaKMChiSqCXFG3pD6x7OsTcDZhJODescRec1lEjVCyT
QyHNL2pBSIOwa6bR8h/vUbH8mgx/IIQPmT2tq8SjGv9K8n5DUwmOMcAvU1V3Bkc9U6OwwmKVgrmR
kC6hfOC3i8o5m1w8+XmxZ7UH1U9Pm8N5EGN5EfAQyIjI8GCEXhKtezqCcjJUFWwz2eknHhYNjcU9
Z4lX4mS2Lxy8YXWB50wSqJIH9dQKeY7HntwqooraQqkiLP7wEGg5APDKT736yumnKN1wduFvS8qD
Kgq59d1pWtrodNUfDbhbQGOgexZxtw/4YSNmrGaXvLSw79UfUGCKg6vGQocWX2OjqBoW7hlV7fVs
eBAfpgsm9Zt3lUBAmSp2ODUXUcLuI2Eoy0hsW6gDQh06FnIQnD4Dl58BCgsAxqx/FR59FVYYnp9t
lJiSAjXWWOA0pZ47/BURxvjb4vRrzVgY0VOQPuIvSnlnTN8jq82KgpiCZFW00YqXhDc11ibMvuNr
VDOUM7eqzp1DbHHYLNlwNZFHl2awMSBJj1BVVS+kbpcmPoyRhgaJGiO/EPAIN5pZ94PmWkFpvnEf
XBQHOq+pOsxZeqTZNCiSVLP596/AlhJ1Ug23u9lbillLpQXB6j5o6KCBkyL/u0aDOJVEirXWlhdl
Ietqh+mkrjNtqFdUscLG8KVRUih4TJ0TvuDffOkZZTt6cevSagez89M1vWPo+Y9ogGg6zx4U1wpG
aH9UWx/jJcSWxrqoiPdo45XroM2ySi6Y0abicM6Zh52Hz1zYNPs7pmz3JgP0ZHoBqJAr8YkTZPOS
BuZYTMz/8qWPcLji/KFrJYp5MFFvDuAXFq5S/tosjBWl9QWrHmVJloz53qpsVGelXDtRcg0oyNe+
CQg+gWf1GXb8US4p6MeXyYc8OckP/T+tc19VDagjbbb69h6nyasxW7iKAoxOLZ5pKR9Iw/fVqRma
ZlKRtfqtrOLfvH6qmAFaPv9tRm6QWHJzyqOSk1cYF6t273mQ4lccLCrCvcuJZ5Q9m0PzAw92jWbt
tazxIIo3JidRYg+3UBYnJStK60cM6hE299A3AKKSkwsFAHLIJlZ4lftturAEmP3WPB3VhYZut1cu
MhRnHUSBjACrqMBBs76GF01aROIyQSnligN9Qd1OUmgWPkPghtDOmi/gULHYaOggiGqDd0Cl7+fb
uCKQhGvXc/Zj31GVhc8eEL8Co2biiC03fVYHmUughZNBqS9JqtsqIULnvwkEJRDaYAuduxILgeJH
p+co30LY7ixxH+NQjnoInR2Z0fpB0BP1UFnsifkw7YuwODjh8cLbGFHAj9dB2V9hP9H74W5O/i8B
V2dinwOptskW3zkwJF0RTKZfOJNwi9aU1YGjY2zenZlFeEx0Oltbusokn08o0U9Q2MOgVyFKHl+H
dyjJXZgeWvEwOFuoqUhaX0xsvZnrAiXENW8wHCJ9GOpV6YYQq8wrTx2Ot2vsDc6VmuJZeVgFAI+Y
AaVdhFfScFYTEoyYDEbAJCvEW7O5WHuFJgymCS3VXHHWs1t3A43pzIXoYYtMn0qbglU70oFzQAsc
NGQejf2LurbVMIv/W4Yml+lVxRFVQCsWQIJhmhfQfb0+N+bFz8IjTj0r2gPUAEvVNI/ja0wiZsyM
wHwoPD8LDOSZv9QfGLDGlBQ63VmgjQsOvZ9uXCWOsZrF2QWxkZxWwlyTB0IZNMHSKyzYg9hTx0QO
ayDgEvVcBSA6s6M5rDj+NX6svyDj8su1bz2oFWqAzn4EOZYqLriBWsBETeTUnc00wIoh36XVVsC/
PvrhnijN4ZMb0+DkjCny6vhm57y84S1z4XTOvD+JggraOLLAJv7i6opdCFhQMMh0C18GevAB6lWl
70brNSp+7CDDdmW9BU+SBnfSwYkHDDye2ihYdVUMM2SvcMFRHBRV/CkrgpcKDVZsEQ1t3qv4rUVW
0TJS5yyrzJe54+Rn7Y7ZH8TvTeEepa5seR4dJ9WPPiQbPWJ1iR5bu+Ir5IiPPYBR1RAyU54Sjw1U
f3r2mfOeiinWP3HPYFcQqjn7xa7FtB9tHIREZlNnlyhgPgaRIKBmrxzFPiSVaNDTjTKHae0XAy1a
xwxP9VCZcTBHAvsU4kXzRuca4hjZehDEKXcUkS3gsKlpWnz/tU654MtfsHRZO7vaHv+gUJeVK8eH
ayOcLxdc7qqCUdeWBmktNSwSiuDyDbBCEJGJYCPm6BRG3EHvFWNJPLJwRIpHhqZHfEwZ1AFQs6WE
Zr0xYvlPxHq7acKj1yAuCfgulW+C9bonYaTwj4t93O66Rttnc2EuagaIRnPnnu2LYa9olT6lfh9R
1nLnauWTETwxfFuWN81EYRV9TcXFpZIIpPuMJfa5sF47J1hLiOrlM1pCjld5GEkvK5nccsxja+8p
zbQLbSNwBKC1uQeKaenA+zQnLwJboOYZIKyqV1W3y0hnstJNDSV+Gpy1iSFGTWHBcE2j1MyomrPe
Ib5RuyaTy3pyqah7i4kHnagfszvpXOyzkYlTjt8AdEiC/M5MTSBHLV10oGa4LWDj8JJ6fmoqHwH6
TTQDfBSQ2x5ib14ThWlf+rl65jLah5S5Fnodo5qeBqOKFfgMK961sR5OzrXIn8MpPlTdBJYs/3Xc
p9N4laO41mF3FJAOCFLCFRADswTqVEv0QGlu+1zKVVrjuyL1157WFp2Tn4S/qUWYQCm2pCpg5vCD
/fvTpL16yXjwAEdTCylIas1wKskhEcQKT2gNOvmU6jFGjmKXBtGbP8QvwaSdKgeVLdL5yiKLEq8L
ZGmQNZ5z0oiCMnrK/IGsqfqlr3uCNOrN1NL/a0OMh6G3GrN/nuj/WUn1NTjFQejFRxHXu84ZDwNP
zZ7jR9uUj8zXEaiZKi5JPUUU727qQM/WzqGn/dMq/IgYAjtIqdVwNOMoQRCfUHmV5LuoYiMA6JqD
geZShWpY21pykdjf+sBaZAQML081Feqd/k6m84RT/DH6tFITP7SZzGTsK9DQzfDZ+VOYEdEJB7mG
ib3evlr9jGaoEducnpgK3QrO6iYsPkorU1M5Qc+nQ7uyYQRpJ9lfx7LfJpI2HWcoi1o6Lwi5eoYG
qRavKt+brr2UzkEjEhggFOb9DVUgaIcJedKCl6TN3TppkXN7nn5winFTu9p/c2mkq8iK19qoc8yW
tOXYTm5yeZjheDFWzjC0QAnE5QvCZkYsUFbMaOVPPE3VN4bZ06RDy5fRC60n09CKyygPCZOlfE3S
ErPNcGX46ywUT3h5vpsNVk2+zWWH1QpabMbOvrltnBSODdkLmnvgtUxmz2QW6aLVkgk5MPgo0685
NkbMrL4HSVBHQbPk5Z92YCCS9RJyouhVxYdu//1SwEpKiT2D1UwN9zwN8cHophs2zed5EF+VDhtQ
uowWsANxDfcVfxPAhqMXzwSGlttmfAExEwk2Hhyw+hdyeaTdr3yiFv2mGNXKtLkmkIV6Ie4JZ00h
XNwNFG3+rKN8ly3M/DHdTjbU4/EDh7Fh+uel1kqP0KrWzquROCca+x8/Qp4+ij+C12gW65CpBW1n
b8RoTQpaDqta2dN9xD8+DunlIEUWRb8xJ/tlLq33gAAOolqechKLliOeQP+C+r/p2sRESYrvgMzK
wmSYQHjnEQ1pyHW0qBeIvrjKFw1T0qOE6e476ar2ghuMDUo6ctwVZQi4DCSVeYBZ7A04YdQetHJ2
lK/0FMNqG7xw8jDCsC+TtTes6rOlacxtB/G6Shx24ArbHV6m5nrG1MzCn7V3Uo7eqvoIaZEahCOG
xkwxeSXXGdQaaTUoTIbLBPbUmiv2kDbBSHDSwPst7oAibOKzKdShkZsMmcpBrGfB28JhDwCql7BS
c7kOYcPl9EpGgTWX3DUZ38LwvsKiXytHMGeE+A84gpyO3eF0WGmP/yxgnswJtpMauXyhrVNFs8oB
ZrKrgAiKJdjzn72B53eP5NyAvJ7/Uig2Oe/eXmnao0Hhg+E73BwoQEKpBtce50LAf241gtigHFCd
kH1jE/i0HKftQBNYTo8wsbEwB3SKudVcPX2GhcHA8BRzZtkjghZ2AFYsCK7h48T1ymdtYCJL4sql
HqKN4SBUAbHmTqu0BL0NU3TWP1LOpSd+A3lFc4j/hWyGjQsmQPJ6NgP7dBiUup8enznOy3oeDwzs
l5ZHa4xMMKGxj6kaau06trgvqf/Vime76WFmtujvOQCNrY5yiuOaAU6mZsU2TKbUDI4BQoMc8009
+jLwrJuA9okRVgH0sFK5srnEkuIyJdGRn+nSS+yozD7fNVb+cPgiKTmYtrgVtf7jwnQcQrgj6fyt
C4mbc/hiQlHExW+XpoTIkUmhQS02Qgpwn8SxfcICCsliFboFGbJf19C5NbgqEU5m+DZBEhi/+mDt
YzWjRcZW6Zal1968Aa5+qt4tLPxSon1bWVn0jIDxRrQxEgNyJ3lhSQXvYaD7hmRmtd8+fz2LCkoO
03oDqUz6FuIKIu3qNtvTVuIWQsmoRlotnRfmmKu+/8+DE0/5mYaoWbYJva1GNOxkkFTHk1TAjZot
OqPi6r74RgQ3wUcg1G3LRuyVW1wSc5icVOUsXbmBUvxtuwa5vkAByM0EeQ+MBmPIiRnVnVGAnWYX
nOwoMXYpXDQ4+2WJTxTTgz/Yki6Kbb2zbVxe422KPmQg3yZiFNCMIGoJ83C6nBk5kx0chFETGaJa
Xn2T6V/mmGD+ZCJPvOH6CDEBTIEXmDEVHmYE/R5dEQbuWbtL2/ktKu75dOCrBzbO68Tx5qU4KX/u
yKQrWpt6e+/NhyRYpZXDQr63lk/JFi7tdLgK92oUqJkrHK+cDCllw5cCmpqpiqEeH6IgJ6o3Ork1
5mzCTLazU73F2c0M5HpwsJ5IByYIzprIDxZ96mqbsMQmMLJepuCuBx5S5lLNuvSKjcTEvnS85RQ5
YOWfAJK1X342XYNxgQOAOIjhu9Cck+hmuly3QuNPbEkBCDODcwCKwByjDGLaVxSbeQZ801r14f4+
aeZ/9oy8GarotuntdansoFnamFiXPskl+Mj5QXBRv44tgC+NhOcXv2lQvLr8YBZZvn7eXv0E9EOT
Ptd7Mu6MxKelpFjOv22TDVPxbuGVNM2qC7NT33qHCrcPi1JeK/9LC3MdK8LiPGoHs4l/587C6MHZ
poO9tma2ttmu5XGEAo8F89NgYduTxw+DE8lhAuNHyYswnY7TS0w7QyQRsjv3u2e42okZ6hy8nbRa
8ZJFOsH6BYfyA8qDEkekabqoMMvExtgxAQO3cxrnYvh0i/IjiO/RRIOJABcDkyj4pwat3HE40KY3
O/NAAMRnoDFoxvw07NOLwTsjrAClGIjIU4UdtMLcai7gtNO2TGe+XU42BbOnGnAlWYAFaFnVmysD
lRdLNHrn8MD4lMLDZCZKgzmE4lxjT02Q4ns+KxqljBHlovtFXBjUGalUlUraGbOGY/l3DuAbYgqS
VRgVBz/SA1vFsSdKkwNYWQFSix7mqFoQm2oKspDB2gGjep4ssMTpBY6hXHMoDeUCPjSmyXimlEcP
QVM/4oaPyKKEWeuLeWXD5i7HcE0mryuYXSO9KkXzXaBA1TmcAULpiux8WCs2a2cNuFRm+0ZgOvk9
V1+0tFoJl6lx71k8v8L/MTkzZupXKxmvIb83+oF60mBIfJE1coZmQfc+mg0SQbTk1No5hYLNq9QA
yVCn6oepGvaZ+oG1bZxhNPY/ls5rqXFtW8NPpCrlcGtLljMOYAM3KmhAOWc9/fnm2qdq16q9QneD
keYc4488iNyUtoA9/jv7saAK07qm4WwnzQXHdgfYLv8Dv9pWSICo+NwOMzfEwAcWwbvcw/qnD2ag
BgIMMdT8a6EaJDUhjxADMqkuQ5n6Tg2SGAUMCTqCe/lusxPCj6Cz6Qb0LVqwIZvmf0Rut1wn6VyK
zDRpRDXSVvO5lMzL0s4fi6Rf8IRDhNQdbBdal4ILMkZyyj45VRubQlnLkF4ru7iDkiRycQ+MYJcv
NxGVhg2EUZUcIgNbTJEN55CzUB7gE6idSVhQY/XVQc3TZbRhaDgvwugtm6J7q+POilxNZUdNjABY
j/QscvdYwBRyr32oP5dRouBznJA+5ekbGZbLcJqT7SKXrui3ABaLs3L73wrMAZE/+ZDXA9w1oAue
VpiiFOyd1wzpF6C0hDqAGhogcAmmZIG+4hWl99H6FslDOoKLArM0foytKfbuRTlkE5ZWdOZtdxZh
rTPbZ64az64KvDGf0Z0QF4ONdDT2arj4Hbd+DUwLISK2NEWFY1WnjdCoDqrxLq69ASR2HvOdjUuL
VZc11ra+goT4byBnXVOefWnvqh4H7DT9LkF41UKgKTPT1iG09MBHjQPGV03lm4IUKnY9QwUh1FNj
HZbRd2USc8mnJPYPp39OhI9lak9mzL8vsZ10WFIWPNOWsheOpmXGvThdLOliVKkXFqFrzvRTcaMO
6ZcByk/4+MrKXvOZYCdmzCSteJ7yo2Onz4i7HisRQnLZjQMwMKJPyqE5shggiqe5EyoGEEoCY6kD
BStQeO5hCNuz/m9RfCEoU5mHyUHE7MZAMAOJA1kyUrqGNvA4hQdVHr+h3AV9TrBeGT/5G0UjYJ/x
DYxBc37T5g6Xg6SPsarJPaNO905qXsV1PPI66pzOei+T//CgFBd8Ct7VYpoQ/sc+xVwCD8EtO/Vn
Z4S0mQIhUzcMxntc0QaborCvzO3omQGa46E46rN1sAfn0U0i54Uod3GThZn1nwCGJ9gLuRNkMjJL
pA0mgafyjvyi/ziNpnYtcp6M6WaGftOHr3bZbPEkr1ukSjR+FfwS59ceqPckwEk9oaLtdJ/hoFK/
+7eS5syojlzmoHxdoYiMRo0p/DcyhKAwIHK221klGrKQabKtPiadWIWGpbAjgQsEccVI9qbnmItQ
bUbygJL/qLTlza7YPJQelJYDJ10bvexP1tGG/6zikpdFqmnEI40qoM4KwY456gDr4aacyP1DvbXq
+uEUWNxlcc1s/5XI3TqevyHEm0jBkuz44ilThwAgTbpPck2Qmy56g3tXCAXUxaBjhphCRnMlTHYi
8yCU0ELBoZtTQGNF3ME2PpcgcWcWUYO9voyJyMSnwhXWpyWRwSOyqY5q9fFOE/SpnS0vJUDM4ZiB
LECG/Z8jpyWwPNgZQG+p9icSuUe92YPxmvN4VkZqdeY7JTQNA6QaKSdQY0984fJkHCWtfzXL/EMk
juQiyYu9VIZI72DI+DIh/a2yIokZxTFgPJYlWuPSW9LHF02oHXNWp2Bk1IDtqAzlMw+t/VwMF1n6
gvkjjjQZfdZMvma0rz0SQzD3ACazVYxtgVFNNncF1beABLbs63VYoXmfLnOYbjU5OfYa4pdhegmQ
H9hcE0sO2xvE6jlQoVSH1s8JGQe1Dn7kYoLOzZeLltWv9fSItFseBLjISTvDFkcUxdFujQN0fJiR
B9fca/D1qMlJC8j9sd0U+JyDZmJbv+XJXVIPPTWbEHholZFOBKnNUfEnR+omtClfmkxvbFvSBezh
zQKx7Mi700ON248DN53YtvuA4CvIFGZzzdSfsXNTSVHJ8FuXMo4RHq+pSSlErXiELdLj5vFaonKK
ovmfPpi4UftB5BqLD0PXwp9GISs/NDckVm5mKiomtMyl1r2Hi7OJqwKDbe4WLHvi55FiySlaqK2O
ESAixjGNUcF4RQIMWPAF4Lt/aVnmkunGFK6OlKaqAns24DJlWYjJpmPKLtFrXxFZKRqV3xF8kVKp
oqKEiapj7zM48dO+pBuhP+Ps5UrhSLQS4o2BShbUapENn1apVEBK9mVQa0+qk2NiOTuh1khDglTi
bTnap2CRXmLATOS3wj9IgFQ1jOdcPrcqK685B3QW6ttqKv/VVfvakr6h9MfIcF4SFrGiK+6SZrwr
jhJuJO6J2Rwy0rEgWKchZ+Zeul1olZ/hPL8P6XR1Cp01OmPBkLrv2kn9tEab2VG0Yc8zTUkxRq2p
xRjUJ1WxCYYc9MtivQ9rQiGMhu1XZvY0LVJ5xDBS8UdbEsTtvChP5a9nVicrqww2jZm/GJXJpShV
R9b2V7TzkrA4pfgdWTRCUixb5ZOZ/DeIrIsWV9Q2gE077beEoytpkmMQOp8Ix+PdojKtTIl8nCuD
kkf7VCezFwRYG+0Ib07bqPeOQBVfnw5OB38ZmBzAiYO1ZGqK4Ijrlo0zbkjExs86luNF4nuvxjdJ
pwJ4qLNzWyukYMmgGRz2tHIBZ1nAoqp9jDQQWAjOhH4i3MhuO1H3a4OBcYHKS/IZhNa/pLfAh4wz
erozJOvY7LjuG53pO9U6T515MJsl2ZcdgSac161OhT1/2DQRN0/RWqz9Wq30KcUVA1icbVNZQYiz
DjqHGGEKv0gU6lkvVeVR2NWxRxnPVeYRdOlZTvVqwaXqE5ktaLcHJd9nc7wx+R1suT63dsAtOzFO
qPNrRy+uCBXo4Etw31L1NxCG1+zLbEF4EEeH0hoUt1goJ+pmO3JLAhENskvmd/HJTMjOFWPaEQ9y
qVv5IBXOVXx3dM37g/aVcppTOomZgh1I9Lem0egFirNJKkotrZ7H4YSr35CsgOMVk/OifAMRLTTN
JmW1SaX60s2pcurRP6jMqxKOA1mPr5kO1kIUQDBAbswGM11hHOKl8QZ2+xDeSQzg1Ko2DuMpOzCJ
ev5IpgCL/gzHIq81PJBlYn1PY7gLopLZIDg2xE5ST6u6Q5h/AtW4M/+hHjc/UtpRTCwRbNJZLv7s
szwWr0rpXCM9p1XPITpF6/1uCt02zOFcUTepCMTbgpDjsAz/zVVCcCiiZTmzDyR3fi2MtFknXJNx
90EUG5lfqboxzBK2VUNeW5U/c7QIR/9wzxusvDWrtUESvDPM21qar02V57d55k5NWL8IjbiZVZxB
2XIFvNXaLXPoXSL+KDKsD+J5ePfwLafaOos4fe2hu5e99UJEZekGdkcuDGdeq/2O1bKzIsTmdWMP
niJkPWNGFxODxTKb6J4V3+azCqxsU+r5dTFJZZnjBDEQsEWwoPsQeS9NYW7GJvK6XE4JMg74Nxi8
+gzZqJKhSpvtYx9VI6UxsA/aTHB7vAXYzDFqbJuy/jOGlkDDVHLb4HPUBRimEwFR925RJTsjMa6D
zNhp1MySFdNxRdxu/kEQK47/yMuG/Ejr5E+84IJTahVkuPyIl4udsGYuKB0dyDB9Dcv0HOzsMw0m
L0ylbQ2WHXXC9SITu45lqPio5mZD/dXWGOMKZ6vAcQ9dCu8njUm61viiR743u+W9H/e1ZhcikexK
suCA0ZsNLfutbOJ/bD4s20KCxQ/AgtCP2/LdHFr8I4ic3amvXjFduTrXba3PiA7NbWSKsqv5a8Ta
VNKKBtKclOZG02EFNHKdDIKG0TXZOKnljrINezD3iywdBhoQpvy3Q+C8qmS2eK3B/jrT5mbVlNVV
idcY4BE4gUR9NKtR3VtuXJacoA8NEdpyD4hhQ91rJgCXdNzYRQf9G+2KEvwYheNwL9/1hIQUh7zA
1N7I+q3SoAmr2fitk+S1ybWNyEOOR32jjhUztP1Mg3SfVDiA6Ay8lwpGXABnJg7k4Geuu+vQ5DLL
Qv7qKEjGq6W7OV3uKSOhfzKtSzAaR4S5iLKHmgw19tm+NbZDZKCoZuoPyleTNXjlyC05z2+m2V9V
DBrzi2bT06pk4JCotbsxfwn0FOkZ5kKRljujeEhxs3GA0YhCwzXhlAjsItIYYsJ6OLESZshIIfUs
oCcQS6FyIrDcBYaUgw7+Z41H0+KyniaOKG6fswqGc7bDm8pkc3YwkHDhWvZMV6oTrxobbqZaynNQ
ER6ez67T5ocmc9WS2qACPnxAz04QjiKdWg70klbmZWJMd3UkBhUi/Snc4cXCCRQhwCJhapzVrUXd
TAXxlqgzElpoJnCeER6gxoiWoIWr20/xr9Bclqw9Ort8d2rhSaeHwQBjaQ2tK0fDCX2ylXXDr34d
ELcIeWhsECpmLQcDSXX8Z1BFS9AEORkCQ1XIQMthFIROW1xHtoStiEPyyEi+a+0jQVtoBYDkzIWg
OdRQg/7S9RfFMNw6dTXjpQnAbRirFmQ6vDEz7A4/Rrv8imbzULC7lQ49QNFeVp7ipCYl39MVsPeS
pN9hRZ8qSajHKY3waXMTOqdR+rOALQrm2aWvbujk1rLxFYefFWNVqzkrcUex9wyqsloUxWVXr8BL
ZS5kDUNfH2zRY3nl+BfUexH7nAmfnDGiysG1MD6muER7fVPanZnfZ5Wo3A9JOQwj6U3rAKFo43aL
m8AkIVCzvpvhLWKCtkHIKS8KJYQbMu437WFmCG+MV5LXiFnkxosNB9flH9KTLHrVmr9EEQ8DMuRy
XBe+isqWRF93oPy0KnY53gGSnNy2nTwwd2JfV2y9wuXSqpCgypUWHlpCMcGFtyqHTJBc/rNWa3cB
j0GUnHsihFpkDkXmNe1bwnNCPfAal53ePOdv2SE+rb731TNoKDZnQO8LzuboJt54UjTG+KDyrd56
ugspYxvsa85nlNYkQW51gDokKrasHRecQE7lqej+ZizhwPYVb7PhSZGBPSQhtIkgDp4WRyE0ci8V
FGgoT5gYk0sjGkJP3NGJvTPxAXXFcSx2/fjDLim2AQL08CrF0Ip+SZJT8s1a5zXFGVxKJIWx/+uo
uhGT8Ql8ComNXPuHEUGlnf5qPU1UDV2WvY/rJyxKr0DFA7rhzKQ2t5+VuQ8SwBCAwkQSA4WcvSGW
DduTWOnErSDWCa3LXnXnqw7/mZgbHODjlI4UtOAiPhICqxpPKc7+SmQmdCfRJ5MjKo55APpRxv98
lU0TyxzfggklyNiFHh8ZSU5SKn0MWYbOeDwJbSZn5fCY+XpFKHxVHWSJQY2THDjLVlX3lMlgxkei
LKuPmoKAz9Q4kLxkE8TJsTzyXI9b5JaZCWqIAHCnwXNaCBNrcnSnHz1/N2kQZupIoBSBSTkRckfd
1FK7H2xG4Zr5wJGOZuam41fOzJYRkwjBSXBCEXwshxFRjbns9d+82vBoJcNafJvwGPbOwPTIuZq9
6QGUjMb61/sFdqcgfL7iRW3waPZs7u2jsygYy/b0rdVsGsj4eG6W5UjEV0t2IEfZ8AnTszZ1DRXU
LYdy0Lc15mFGq/GlKEDh+OCN+0QzNCOOrbZrABW4W3B8Xr1E2X+I6J5+5DaurgLEl1QYltYDxSU+
3SzstTK9KNwOM8Ekx6L7wlq6qrDE6SvV/KfL5r7mOX0JeO1XFinLSxhjDEaZLv+YAkngZzZqf4I4
RFmNdr/ewoHNhMnH1T03Ph3yj3MwaqQe1Fu8JgrmdJS6gAqCzipEbo7mzd26qA4LhlUp20bAbCY2
Yg0BPzjFsOxb6ZUof4NKuATOk2BKX+1RZfUxf+neJ8Z1dZUKPVHyxqXVYjBu6oZ+dl15WcTGYb2N
BMPVjfM2WeFV7pDCzajvTBmJrI6oh1vfyPOdqnUH5HKRHp3mdNpmSU6Iu/EuZk+piQE9qb4Zu1vG
D9vgewx4Iq3qj29eVpaNkA3r0UHC8zu+6XwZBcmaM4NUhFZN3AqlTaLW+JVJtDHYX0I3E2o1vC9z
IiJ7kLcGMVEC5G0NGyGGF+80fRZQ7GcVbbM6+OIQ4QxKSKwls0aerob6NfGta8D/yiitFg0yvDtU
Ury1jOzJsZqKTBYsIvwq7iPoKwb6VfY988TneMoGjGkHK+Ei0AlXHUHMGN8hxkkqmbbD+DsQXJC+
RVJwahAkVFn95mjlf46JiHDY2DPn94Z0ocA6FtkVmp67R49nP8uGF1HjkD7mEe/R8BFtJBbmLgwJ
KTHJngH8BONqT1XV+8EUrAXWo6lfAtoGZBB6uko4Z0RWEkKZcSQ8+7etv4Q7qNXQsdQYGOwfNEj/
GQ9RxQkBYw53By8txe5IYls7XwE6Ef7y2gndtSjpicFKWhsIiIcdFiIVy2l7Mxk30l77HBxt23Gj
FOUT8mSlkuQ9eUQT6LnomVBZluNxl1oGwbNk7+j/AvU8X5KnXa34X0f3SM5xSeudpaFd1XAH5Rxd
Z2LEB26aSjAcqPpQVHVXvKSsQBW5QpG2G8GmWyT97ZQIffxYUSRaLxu5P6k4rjprXxIfE1g8Fyhn
0+kDrJUfpaNvQAF4ukqNUCkQm6h+RDmsE61c8Jh8u3SxANnrrsHTrCyf6LzBXxV9Obb2IyBjVQ29
cT4X6ng1rcIrbGY+qSTTdjVntyF+ztoDSQD+HqNxyHxpLpmxpRfVtC6N3XstHKCse114YrjBP8uR
+L9PW3feiK7zUQmiAiVHcBpHpNcJLLTm8fOMLIz245cSCAJ0S8k7FyYcxjOvfuoctcdVcHLiVdhF
YsJuLumhvsX1oSI8stPWHIVjSjG8/G1leDq8DMlWfhIOUXF9tnbkEZnYVwXpSQfxjDulc9CZZlJC
95rpOxxe9U7V6SyCJUUkij5aJnUGT3Tc1BtL2Mbnb1arlKR4scGL0Mb//Xm+AQ2vcy6W0WWoX/RB
XcsIG6Oa5OJo21IwU9cjQq7giiC5LklTNH9LyyGWTNcuk21b7jhQe4qXOe920jdWw66Jif5dDhVl
XDN7y2QxmcujX5n1V64oD1Wfvom3WvVy6zbVw26uAuYUV/pYnkjzJGeQlJz4JgwWGsybmjzL/NAK
b76UyBe16F44jYz6MQEX/wfG4kZiPogmh0GHTF6MueXYAFj+m4yvBDYkEr0D0Uy+JTj3XBJZVrc/
RVp9WCHVnylMq0wfGqZgoZTQOZHQapNKd5jJwmvMEf/xplOmWxg0r6PKujTfccYPnQ37IKqx34P4
B1jftlDVNHbYuzVO1Zh8xXoZXiBSd1YXblpzl+BiS9OXMntVub6cnDUGMJosFCWWXgtO/GT56IbP
zAKc/1WirVE/c/WejvDGDXldxSvWKot+mIInQrAwDFUCE+rG8tARtxK4Ndj59AuQVszUEXHBCAbW
Cn964g8xcD7iLmKFp+hOe9oJ0uyI8TN3r938njrjOcHddca+3+Gv55BOTgbpruKTn1HA+3Zz60nG
5V8ZRyKDjuXBdEgf5mwtzuMMIUEPL9nChXaTVbyMwzblK9UImgSgc/A50JpwSomezkChxQLc8/7H
BsENhKJMjyArD8bALy+fAlAS91AF4Z+Z6t5prK0IaFH2vN5LSW1rSambLxgR/lk2zTsxzXUDSjn0
VmOLFznuiGlAeUqy+Kzv8vQfpg0VV0ETvA5Ou9N7Qjyw/vESc7YwxGEg2ljdLOqUaf7dKWxddiUd
yP8328/edo46uzLKnLoi1uxhQtei6cw0L8wv3YL5abnXkrTj8toDiwjIYSP1y7ZDRCXb2Esm9WmP
ITUkmBznawzpM4+8ctzaKQlaeHxshExh/ZjD5OHI+SEu0i2me7Q7LVBXurZodJxo8VV6tLjINxYM
twE4YtOSoqSiWiopLo4IpKIeh6FR6K5s65O2HqfxgvCLLB4om9bWhY+RqFFStQ9FSbod6j32BzYf
KoRobA1kPH6QqvhRFLPDx22vPXPrYPtiO9T1N4g5Ia+Pvij8bcy9QpOgdi655khCpfGqbw+hszP2
+q4SixAQWffGxzsSj8QuJNycLfm4tnYMpD2/WzZ+JSxzPUYy6L6CdP7+ZtgyR2S/CZMbvpwtAMEj
5DXK4cIbBz8nBEwCQk4jEbCiforIJhENn9NIxlJX3cOW9BUBQy9saVV2yvWzDhO2OCWSkBCoxy9I
dOH1RvfhDc0DgYBesVSXz4XyP23btANPXM99TXA2ohmxbNbUdCAPMPthnSwFMaHfcs7RTKmCHb81
+d2oj+PyTchx2PkBu2CGQ5/DkCQKPF1kMKLlisSEzcmPgLmRngZXaq9QqzPS20Bml9pO+8baWGZ4
pT0NBbzmd+j52WYRurLlqcpToDh2jFAZYoWiK/xEaTlscpkov3HZmQ615OGhy7Zjln+E8pM4yoQ2
Kb7qkhg7wm4r0t7HRRjYXmbw+RIZLKMLu296I17Dh2p+NhalQLHuW/l+anJfdYpdaNLRQLuFdRP9
F+SUkY44d8bOWM9NdNCR8q+hhTYVip3RjUJK5wLaR7iMI2d+LfjxKQkRfrI8bbSMjGG/JPMhd6b/
ntwhn4gpLe4azZFkATp+FhXA9IR6kEtpxuEpjTxIrF2Zcio6+rC1ImM/1277L6nomeeOJZ5ObbwM
8UbqnIzBpUsO2ZBK0WX6Mng0g8npl0I6ngymxpw8KcHGJALErJtL2b93zNuEyqg11nSzCsWQ9J4o
OQKAyR0C2hGacKNpr0hc6wxslUdSIX0hVi55UJ8tufNVmI94PiT9rUXUPBuunS/XpZSP1l879Jh6
2BSJ6+88SLB12BhQQdWb9hBMOE8d7zokDpA1mdz9ezSwlikqkwdZohW+dQx7Y0AkbamSXQlVyCHu
/HeIa9rNIL6TaZsM402TnEkWNnE6nFT+Cda16BP/uVbFR5W2uwlOfGSngUllYcFlxBXFDDO1+CGG
2J1dilec4E6ObIh+LTZ9bWrXVUAlIh46QELCDgZuaEYYJNBqe24Sda0iuuiL20zfpwAi0If7cUhK
4Trrzwnq3HZixgJEHj4WsgaIHBDui17DmelXDFViZrdkZ4PbcAYGiMmbKLDOdFesaVuhSoh5XW2X
eXdwYi9wUFHYibNF8K53rgiRrbjOQKbigW0Ojc8s/QkshHCeTWL7/XREbMxvaEAbDF4QGV7Gns0k
QxwI4vWlJ7SeqlAAG/zhTDwamF+zoIVgWq6N35SygYR3YITxjPHJIhWgzQLJnFNrW5scR5z9RKxg
QHFHq1jLbAWpylIrYDI7f4RoFQH1V/lFtj8BVsnl8QI9u3alzIhEptDyK4AZCA14FAX9PjGV6ryx
WsTOAxFT4IhdR2SnM7sirktNMFcSOJw6DxAzhDGjc8hxm7AzyUh6kcqtLZggGVBCPFXcHdDZjzD9
5HPmVJfgYiov5zSLeuR4ZeeFY37rLes41wOSAVLa8B0V0bbBo0U0srj+RC+4+EobpnDKuTzHpgrI
osqQKgVrW8w60XjRyeE0bnVfYGghXxaarQLIJ2SrLRHk8jiNmHo5+EM0AvlEaadCnPxAG3u0goFv
UQmKrSEATDBQrf0HW7IrlaiO5YITrxk9jrxUexDtDv40oUTQMUvb8kZskC2oC3EDrtRdSPKn+s9I
nS2plMLNt66+muowwqnK4NwNzRQS5jhK5PERartQewna+WiIO4e1gwl7QPFKlQnxcielw6SfAVoy
xHfdadROOi8h/lo+CY2ceM1IN6qCI1f564CLlKiClCbnSPqkaLlTrwXdCOAwfD1csTHSGqxMAUuF
sTYVyRW/Ax+IWgMmr9ABsWwoxl8t7yxyUcQ2B1AFt8P0Pt3AQRq6H+pp8KMIWoVXBbJvlbfOKs2g
K5CbWShn8l+VlZZJ30EU2tHZifgsOJJbbOPNbRvSG3t9E/fEBQJn/P9nWinlOoc0ilmlNdGUsTpG
7XdVXlo1fzhwqauu/acrR3vC6qhLIcS3Ay71gBMh9eGlcLi4cGRITXBs8Tqizv9TigMxpQTzGEQz
XExlBXVnqTPSGB+1OqjUZv5xiJJSeeV4TproXXWYmfut5Izs6DbusXDfB9ZONeaL2tGuCDpe0oQE
Fg6nk4XSGQtNpvrNn4T+DFTtpXXAvM6hpW7FBYCII2UhNUFzWcwk8r/Gawtk18ed61gLIeGf5j6d
vmLnWTm4AWH1mntsNX4eqLuhOCcZD4FTXmfoWLaPPiKzm5T3CpU7OyL5Z6gVXMIy2BlQZSqYGtnH
K1g7AvznGW896w6OuPaSUrmCnSqgKq7ZBtCzHEAlL98Y+AukBzVwgEbBD5wSyYpcyQGBaNEabFIl
nCHSqoPCDA3Q4XCkEpSx7gr4aOfNiZ+CZVORbVYwU/B+vA0x0codewHCxfBfR+gxQLtYOo1u3yrb
QNsT3rAqT3XwqO2jFdUXAd0iBpND7LI81+CMGq6OoHtNKcaxqo3DqB5O5EdtwnmPsIRlqqx7tpMa
sTF3NzAKNTj0w43ZNxinONT5kXty/BPj+JQhLDLGA2/YoQ47NzuidF2wOw/NhFvzxcAzedIqPPAD
XAE3essOGHCHKXOvudqWrH5XWjHpYsuwOVZWw4v6Rn7BNKw3wyvPXpjv+y/1jweoJULpzB0y+8ol
Oyk/SHE34Q0x4zbbBSd+MD4h9H63CfxovTzrE46IK/GuB2PbnnIfM/9vQ3ggbxGo7G7aGcf2U3rW
n9D+hC2s2t1wwrixhvd8tT+M2/xi3tV7/44sPnZ4IRD9+ZRWzPqFuoNipooSWY2rAez9goHoMekl
eOFcDCJdtZbyQ6L47XgI4mO5mOTHBFzojM/FizreRZijGQJPs4RwEUlMpxZblmwyBttnNh6uyQ8L
QGsuX8Pxzu8XZB/4BmjSSiOXaugs/62VP6256ayVCezKCklC/k5ief9uXlK/duFwyAldaVf9BV+R
i0bYJVbdhSFw23cUJj+WZ+6iDWIJD17XRfKyQhvmUXx7si/VcxGg/LXGy6xFH+FI7uSmjIia2dDp
YVQuYDrs+WtS4exbIVhZhrX+yD7ac3XR3wbTU4hZnw9ljvx6G1FQVaARd0HGDBXxhItBFFfW6BuU
gD/C4KiMG9K4ERQViCPccvVdryO3cLGzr4i2XxHqtgopJWQZZeta8X+mluxvtyeVi88O1Rrg/YYn
xYi50fzyxgO27y71eX5kr8nF+UfZXUgUorrqv5BxajvzDBcHHZK/qIfBZ/qpPvlGka1bEl4XNl9U
G8mb/F3sq6vxW32q37nLm/0dXc0zbx06OgF8krtGrJUQDiIJI6aGd8J1yp1R7pxyaxEDSvtUCP/O
NLXWzrob7jS/PUIF1CT4bMLwUIVX1KoL7S05ibIoqXaJuWnzTVH6sYbvgpXKJf2ozY5teB6qwyC/
BNKp1o9yizB4p6h+RbNudrSZn5k2aR+L/ELZtd12FiefgMHJivljVDUdf87X2DQ3yglQGx+NxIDT
rUnSh/AElKwRPy10eq3iHzQtrMr6u3wsQ7e7EgH+2z/Ns7Nlflpe5E/5Zh2tH4Hsv+jf8bKJFiJD
EHizaDWQZ8CqUbMbEeMgaddogzQyfvCr4dC/Wd/xJ/sQBOU7ZkgGetqriIb5pE3pol6w8LvzgcFq
3M4uaud2g3rRa12KG3Hp7LCIDuQAcz4TafpVTwdKnncUaXhv8+b5xZDuvpMUCYTi4bGWDxYAFbpb
n4jIeGWvkLJoayJZzzyY8sP8a96QBd5M6St4r3fFDWEvYhvsHp52ra8Vvt6WrLEjKpPHeAof9cfA
or7B1Ij97WIxGSWraJv61h/SRFcD9Xn2frUzKIjxym27JzPsbyEGnFFVC/TP8hydAsfTPwMvBd3y
GLH64Q/qe217Ec0qUXIxI+QUCiM5LjvUaqJPT3iwCk5hSlQ3oDAZ9I4BC9tjN0gn3H5wbDgUVgXn
B3BTG0Y7bLozN1Q2Ega4Es6PEdeq80AeTMKhgJzELVQP/7KYqYaw9LoOxaRvGUwPM9vnfZx3jnEL
Fl+PoNqMe7Hc2+RlmF4z+spb0syCjBFsPM/ttoEarDZDd2HJJpaVRRWDsgCq24MIby8vIyc/DwO6
Rkaq4qBZH2IDasGlx7+01ffB5BxTCr6Zx7Sk3RXdzcJeCXgskJziCzSQKTaaCDF9nWXPtupbxEgi
F6XLPU0ehmpE/jwg7PwO4mejPlX1q8NijUoGeGAVgSURhr+Rce2JyD7HpLEK4heIfdJjgqB/ZaFs
pS2NMVN29nHnm1FF/DvBB7YPYY5ZV0W2xRAu9amLigewnT+1reWTGJFFyjPjZc8kO2jUUlC308Ik
s4+19ZP/jrkT1OTAOhb3V2Fp56gQF3flfPXIE7sjYmfnYvH9Gxe6aMnhIRwWohF3zKoBnup5IXvS
wqrkWmMCrsBBNFel/in/EUuC1cCWXYLknyATxKyYpz89FBUGawm4W6MkL7h3XESEVbQ7J45P+WXC
ritkjVEFvhP9KNIW3gU40xtalfamvwwDBTi2AmROfuV6IENKC9czLaV8SrChUg+fBUDBcTnhnQtT
kk/5gZFbMvcIXTLfZpMRqwkqSoa2eib0Hs1upru8bDa1TXT0QBPgaUgOut1TK8K7n+HiIouQMEwG
WxmZV1xLPL1I9gkHcNBNgelMEYNOfDM7oYM9QUtH4sSVKMfACgoNgZRareULHXGqTTqluRechksH
UwP3YBmi3iHdUTlhdWQMn5zwXUdbHaqnajmbuDbSiYJh6U2RlZ0oIAPkph3YdC0z2aho24PyrNJi
r697dQfcsQwLny1o7dPChDyYztbp/nNM1rjfKQbhWxlbpAXpLwDe2LqkoKyA6dTqa+ngN8lRS17q
k/ioQv3ZfbPNIQzQ4EK7Cn6GnBqTgB3pL4CmYSNkwWxoq3gDpnZIuEoHqHBzbQ40ALAt83CgImah
oHqQ06Nj/b11bClGAHFGulOC8Ig3g/cDACrBtG+SZVfcBAU0zbepDbcgr4P1xy06qhh0B36p/i/h
R9jntIPIq655rYbYL88laIWRfKnKOz5Psq+x5NLJLRkvPR+xqV9b4jeF94m6kBlbi+MQjshyx/xM
0ftWtdp7CJmBhHz+F4Lb5sm7I9hAVMderl1HpOzhPUTJC0zfPEaunyrrqcI+V4ZvZ//+s/OEhaeT
zI2NFWkGaFoYJvhaQaaz75YejTHa6fNLnP8or0qDcG2nUdabniQAanm2feJrWvOS9fcMnBvBsgh4
MyimYGjV1qTJqFYPhbsqbyY/J8IeVimw51DyqA8TdNMhGdk7VaBfGv84nhLeZrbRgUF4RmaQTzvy
ITJWLfE+imla49HU/RLdlVFCJjbIlAiDjst90zd3Ws0OM4Zfa5EOKDhd4QPM+8QTf6+JcNfPqdnM
vAHOYLzYyPWb8o9ElywpGJ7AsvEiPfCGgen9H0nntdtGmkThJ2qgc7hlaGZSkbJ00xA9Vuec++n3
Ky2wizE8HpnsUH/VqRMepD6sIoCImiaVleFC6ldymouYjTIOgMVnG3wgKArCW2li51I/Rg0lb9Wt
NUV5gtWHCZoKFW45zxYYGdzZeIuTSF/DKkDQAu4UpRTMCB+F/GVAJzGdeL0EHkXYz74EJxbIGDYU
7+YYz+wJVcgr0zPccT4uZaAB3C+sr4KHKyMXIj3MyXnwrh0e1b3xE7PsDVQy3M1HCgKhKfEOC+mh
9ztGLQMTaBOjDaPCYzBx/Ma01sD9VB2C91gRh1dIL1sJF3IR8pQlgSvcDEEWsJ0iCtSMrl3BQMGK
bEkZtqrXNlX5yArP6RVKAOtH7HOL08SxSowV4NKSctsA/nk1F57IgH/qNvYn4QsjHxtPu2Hbn01n
uBgUD5V5QAqThVuepMn9Jijq34oLV8iODi4/dpxhieEH0y7GZsGOsG74rtbi6yoASl2t+Lhe+Kx2
ZOEexl5BWQr8rVXfus0Cn9sVs4GN91EMyG++V73qE364g68iy3mpsxG4+YCam5PJZgADmJ/db7YZ
OpC5Fj/HJHpF33IDWVK5AFUWxEyibGd8g/Xo1jnty8L9pmFqYVwX7bIp4hfxFCKc3P2bLhw8l4T8
KiJBe8OR7FFSjpVjm0C460b8WcmO+yHlM23xP27dk9WX23Zg3J2/cvz3PZ2QFn3rjv3GTdudbZAc
EP665Brzo+FbyPhaRH7YstW2DG4wuBwnvADlwXgNadQyyCRjU5xEO2QtxX502U5oO4u9YMa+JfQc
bk1yWuIfMWi0/uKPh7kqsyQAkRPheqXT+tFFVb2G2UO4q/F0eHYMaz0SgJ5rE8vGz7H7T1sKXPpg
KXtATSCz9F9YZK1attcGLYlCIEyj1/t8US44rCc1pnGU6e4InvJLD+qno0ZEHscIn11zwZn39vRn
aeybrZOlxdtG8ki4CmkfS2faN+i9BMUbXVavld8WOQER3ya1JmOTjPX0xK2ObayKO7JQiARHkAH5
7qZcx+odyzLOV3w8jKMF4U8nozMorXWRmL/2dRXNtfBRq/RD/u6er5AAXKrDh74QlGKsdeSZsMjU
OiVfhXzn3t1XFVMiuM6oM8qUEeTu1w41KMZsJr1j5MGHTF+trZuHm6U3Nw48r9RFBgHnO0tG32hT
8rrzrVdEb/FTV2P8ixEHxuCVe3e4ouV0H/uIcCFM5iAnQQcEyhcrEjHSylJkFqqJQuPb03wd1nE9
8qASqmXOYAzwXa1YX/FD+YTxaoEY7UAHzk1CtCJ4vPM7f/MlmXuEJ99B8w8Mow/td8UmjaMscB0L
d1X4peoR+wOCHNFz5FODj2911DU6dVxjxpDe/9qp/zLnq3bvo/UgswSJSLexvfcKlybFjq6QvjyS
Tz3uS8/2lKwNLIF9nGwC1jCdqlKII98OHnX+d6HlMfNXXYywmn/zhOEWXzGmkhaAKKjsdiHLSSIL
UJrSNc3VU2YCTkVcUhx53+Wpr1OA4PmiTPi2VaR8Jek/bWYli2tpMNPYcdkIRVzBGE3xeod516JP
QazbVzhNgBFpQPUy6oLQRYu5Dc1nV/0a5h+C5321KwjGYGrCe06ecZBIqKwGCfZGlaHyf+lwmbWV
v42mvCeMthVmRIgqjgsjInk5Y/Ufrw2mjzpMq5AyeTfd2gel5Uj2LLALHPnHWkeEzt68fM4JvrOc
i164zwNniJXrTzGti1Zc3IhW1n7XJYpXFDuoqlK9PNjQdXnueFdxcAjoPS3PV7FhwP5sozjtvo4Y
YmHruAAQk3MbkcPazT9nbJDb4bAaFH+bLbEjKPfhORv2Hir+VTZ/dfzSW+nGIcbWLFlM2dk2dkfe
NTIwQzwSBNpJd1PckGUktB5MCLqkwx+Rxnw6mLXBBAPnXsMk70v8mVjheJ4O8ofbERLpvjqmdN1w
PwkH4MBa17u8esmQzXIBFtDwGgKMkDZotzQSyxWy0aHLhN5LvBhHFT1X1vVUu2C/kP+UBF8FSuwJ
XeEgjmJwplJk1qrWvzYsVjXzT4L2gGtP7hqlZxrY6Ib2DY+MnAOdWQPHFMjnR6TGvHsOd5GtLae6
nYB4ggLqhg3zT8Mcig4hhJYBAQGr8ALHI8g5EmZSRs8TlH0630AjVVU/tv341OYKOTGEoVuXnFvd
stzIv20whBjeULKM545iFgUqZCiPRchAsaMLhKUh6ytyz9Gtx3hk8BtSkbxjRq6bfHW1JZCUyfs7
Tb9dpJeY2I2GxdKck4hXZXBgIgx7vpYavcDQWIzO5yOkIaVymlCN41iVPEj1pnfBqMgxNhDCLPpl
JkkpRCbZeMtUce/DI4u2tTPcE6o06nq3tHeaQXHEr9aO9p4Jpuj6Fd78tpr+aZnomubRgqjA1WvJ
GFl+HM7nYfgO1GrXet/sV+mYxrBAG/8goDSHexg7X7P1X6xE4F5QfWbSvACFpoLgKTogc63O4yoG
Lut7b1N1Fe6B/D7LYScBL/8Z8KRvYW/NrC96Kj9KQGUS+mm/N4ps79TzvtAnSP3ZLoVR4VTRP9xv
BufZcb/i/iXtYEEPG8uoL3JM8AJy69Qa8TnfUkNSEcDyhFE2V9+WivehxaoR7LweWhyuy7UcVCUv
TkHQ8zRnJwWQgYvoCTWWMHn2M+6Acew9wScK6NsrPxCy1WSElfQWUrh4JDVzfJrzfpMnj5jjDvJv
o+EwBRmwbT/DjgrotbcpB/xJjnNLvlR6D+NnIZbKa6KG7M75dcgKjMrk8Jxwr3pTRRB6McAvaDhS
i/V18E4o+A6jpi1ZdSnSJqt1sPBn6Muao16RgVYU8L0xL2DWtREi6YiBklk/Y7BG7eP32p3ouNhh
SQ0oevuVg3+EgXZzGhQcanO1DWvXuL7RRFc9UA7sgRqY2sK5l7z28e6yGJvrnwBks4txGGm0QwAJ
0GFVn+i+tvSkKDHKQ6Jlxb3V0odeXc3pReIaMUJUDXNHxYVbd4cklTbrJp431dD6BqHCesJZaekH
ofqQM0kCGrHVmA39wajhqsONUpV/BbnjTfwCwCNWW/C+udUhP1Dei97ETZdkbTP4GZkGuzz6ylTM
SdkYQo6f8sgfKG4cXy4LJRV/uwF5FP5gGOay15ucAe2QDsSCrUCLQIN/R6sGh5HQq+3gareIEgYU
XrEvc0AGOS8D1JR4+jMbBJVLL7vF3BNrMHYyZnSeGRXSPt1WLCkalmTWxMICrKuwH6CUSb6eqIxF
jrlO8dLZH+ZHQrXTaeZDUF41JS50DA4lklSe+UfGEqfVrTUm28xYv1/ZHDFjsBnXqgRjELrYlKwE
qzhGbEUz424E+JIRAiIxK8QtDtGxwEwlQgKLFkTV6YWR3fAwLzU7cTDdRnVPcW7hE6bEtwg8P8AR
D7K4/t6XzjOTX056G1I+nMinhZqyWDcvUfCNSv4OWfhxLrvkJS7Ah8dJ/VQZoqeggOAFBb5MT3au
HvEnq3jNfg+ZMGRjALKxCel8kb5SF9i4GaIowCe4718KHCkJSft9LeQViQBLaGAT3v5IPzYQOIWl
J/2KMEwb9SjDQZdF9BdudhqbPwgT4KL+p7eYuTZMiHiJnAOHIDkNTXVrM0rmx3BUtlkNdcLeEuqM
BUHJ6Nxe4NROOhl3Br4q8GgwC3GxWYYPg8P1rq3Y9SuDDaTVACxF1vBKCMGpz4GgqkLndTGrt9T6
OyoslbOmo99Olo0yH2hRPs2mvoQhae54bRsJYEWIVSqNgf4sfRaXWA4MI1AQXn9EjnsI6mfb/cmZ
hHvCQthUjzMqKv0pdb5y2ipePMRaJAjV1W4iPKEz32rICnZZPnHGtsDSPL2a1+3Rpx+Egjstn3VK
6EuBW23K83Vjw5qgcYXsf6axd5td6VyAHysEiBwCVPrBHIC6GM8U5EC4s9FzBVMnAIfb6zvxI+XH
Lk5PcjKZKQ4LSPxk89FEjcnuxiawnADtMnvO7feQ1ZABNkefhm3TOcAIIYZuI0WyUmNfkvkMLIeG
anqy4ot8L/woDmllHsxx3Id5CRv0moWce3Crc3hcZFZsJ9pmOySik5VICJWXjTHJwrJ5NEBF03vO
dEJD2joR8SvA2w2zAx5YsOrHxlmj4QJ7ITvQZYygo0shWxWmQqo5Mw1FC5Cgyk85LV/rJX8slnPC
OY7E6g5zg4kX3M2TJ5WmFAcqLburyZ5UwxhVTidMEd7ZKr8pHBOVRxg7bjBM5XjWQqZI2JWTTb4f
tC9hchKZhWEDu7+JfaKC5g56IXwv7SvEVglq6kGufSICQ9Qwtfcd68DBWreGUmfx1KAvOaL26QkV
CacbuHdrVqe4U/9m+QB39G7iqkytpAhs9D4m8QPX9d/QT2ISSUlly+eNmLKWEG6LY9u5LAWGtVfc
HF2C3fXf8kUxwf1mXeTBqWoPpbofnKNpPw1Vg4XQv7QaNvirgCzbeAH72cxWrQv3GY4Y4iPFoKe0
T/zPG4LN2BenBhSJeink1xDZOw6xKTownv6YEcHGPIZBCqR8NdylCCfAqtgXtcy0QU0FRhdA+IQa
c7gZFJiEthUV5gQ9yq7+pni3KQjn0Ff0rzbEvpn6ETq81mipq++6fOZRl0lkgY2PtdEBvUpFHPFA
cKgznyVxAlrCwEKvtjZaEq2rXNtVzYBSsKUGX3NKMP2BeOPMJSoDlgo5huABSTEEofNfOLQ8P8Py
gDgGOOP54WjAmSJjG5yRhz/jixY2WxIcSQaH5BsGhsp99lgETjV0NglrwVsnAimOWAvtOoVcU9Nb
2cM9y8DoWHQP2BGftSbhGpMEBr8ETo0e/0wqgzmXy5bhyIROTlSEwlpWHlQemlQ4LQiWQA111gQw
J6V2SivLmkQF0OCDKciK4vbwmcEliIK37IYHx9jcFfsoqgQIOXK6WS7bL/in5bIbHOxasSWspjs6
AJ/WWTBCPqo3wcbGFgPSAy+gwuP3ottw7WAiZQvPm27ipAgxISE6kYUOB3ORsL5w482CCxDYbjBs
CUqi3QsWOo7oxcuf8bDi1VwlVoMBFeQPmN6GXj53zSnc0c6YZHSBJvZs9sY/SYtcyyC9mwSdmKsX
UBK8XZ9DveZd1ZGXixKuq/NdEsDgKTCuj3+lafhQEKGL82C17MQsJrE7MvAYB3g7vDjYyIDUIm/y
xJuR7D2Q6KpT/HEo1gamZxmIRFf+ICqUy8nq5lLalAIAn4bO2gW9LNZx2p1ULOsWICiAOwqHoCr2
se/xOJ/xVWxMPJBZVwLDqV17k9NRymRGj5hN7wVtSwLm6tDccD91e9l206Maf0QDBrPHAewTG6ko
10TgtdGRuC+6uZ3AzRi+0TMs7peOo41Hxxj07q5ZhgPopPtBndhH84Mut1MYKiyYMVBXxTDDvCzu
Q5lQ5RUkwFgZFc0HNOiMbzF94rDdOKEuYQ9+SbVM8ISYfniPuG+h4Z4bUL22ao4pQ2xB6er4QkFr
+Og9R6ACU7/EdHLRCwf4Ow99y8sM5infUS6DNHA9bFr6WYFZ0gqOGTwVea3p3oQBn1ntdpjrW6iZ
FBDoCeBhTeMXPMwO5TECZyAXhLpCRzwH2KIz0g9g6s0/3eQNgt2POBLMUeaGPvQTDcyIWx6X/8pF
waVLwT6PjfFQ0v1b0JMtia4DUwNfQiokr52OcSYXsG4u0YCqHt7BRM7JaQABSr0PEpSgryx+N7k7
ZYDnpsjf5tGG8g+X6XWpWUsHWGhPV8TZm1Qnf2DyTina3lpvrhnNqMvJJ5GgjE1cInVskWk9aEej
AiUfD4qm9uyj5xO4hly0EMUUQ/xG+vU6Gl+SqLqY4SMK4hMWYFx962wRjP6LrjD6BtqT7sCOlbVa
ixENAXTsUQM+mhV8C+8njN/6WPWZ9UVvNAAH0bWMXOi23s841QWSuvoZBgjLvGSnOCOmSOFKiT8k
Qxfn3SwaKcQKzq0oDTleWWYKK77Mkt+DjDldvpxIWydlec0lx6FnC4X5pMHoPx0WBNMzDGCtGwmG
yVfzglA4f5WzWSYy7xu+KSqk1xg8UecgoNCKfwTTJZKsy0I+i41AQS4USt8R8nVO1xfmBdm5oJJT
9Sp2ViqRZw4uDurOZZ7hhw7Uoe6rsr5lzpMzK7GMHZvTha2/C5spr/45WE50vYWeetqrzdEVC534
Es3sBHPX9zL7OouWmGJgoFlKmGmQ5865814lI5wJ8RrFuZ9RiEXuqO+BcbOuPlg1rigutsYdD1ob
njP9c6kxD4J8N9Gw5x3M6RqbfKFXackeMBIxUUEgj7cC3/TtEj4U0X7Ls+FJavZ73X/Jx5dZLqBx
nnL0oYxYY0zKaWmghn1xPJq4ePTnSd3Jm2shrXdPHQ087oCv8C2QHsIpLsqzbozbMrt2zM0jdqdq
LsaiSAGzCS+ftnufs4LRDs8U0r0mxF4YDSXLe6J/FRpcdnCZrHRRpw5IHunPIOhET3EkUqxPGcN/
u13zBbuLXQ4cZPfGuqqAzdWZI07ZUClj7y7l3wM8iypvpc38v3jGOJo68G0sxsFQicBtNkZd71Ul
ftcz92KN2WmeJ4owmIp+n+dlY0N+skHLxWIE13lWgemmLBk7AJ6tkoRzmAuGvp7Z1+OtjWHRuYE0
J1BcUnvPopGlVHYmxhX6ne2urehH3WW+pgN3AMqHkZpoy1rdYJPbk2zc8t7PK7BaPX8JuIGYiEgb
2wSfZl/+HiJObb5x/YkNv4+Rx+FP5DC7Fpoy6qONDt8q/i7JW1cc9Gy6xd28Ffalm783CG3E/kcd
rHsJmyb1LVarCa6tI3NuyTFFbMYEYs1LK4oJ/Kgi6rZMm4mTnWcE3i2LXIvHTI6o1pYuO98k6Q/v
aaXj9TjQrN+ZKqS/4KiqgTcsk8hSxM+Ww+aakEa0iXSBehlcYzozuQaKI90TWQq48CkeKNnK7B7T
oG8Jv5VuyIIZMCqcs06/CxsYaHDGLTgT6peO00VlKP+6sDsG0QhaHj+WGOtmlq2OepP3pi9qn41b
omMcY5M+ykZePpwc7UISlkOfh2WAOi2O+4LBLbOHgDcFmL0FOrvOUWLZcHkCel08EheBP0EqbXA9
zWJn1oN0uh8tXi517V4AE5lefPKLhZQoQv1y52Du1+uIpcmoogo1dr91kEiHgcpcx86fKHJvliau
5W2gjqGu6vjjEZxhW93byAMmnpLISg/s+Rc+ZTUyDpMpNAxPPRwZL7lUXMLCw79+Kg+oXUWPhfST
T+gMe9MgA5ZXTdgI3blApHfBhORkwIr18CcXQwJswHegNjgmB39MkWq3Kkc31xEJbpJ1uIV+52lP
ZA//Pf0Xh8to1mxh/uFznIHiahgspQnqKeCnlpOJ/QujeI/cdylHult4ofVfDESuKc50Ljm0Bvh8
xjg1jjoIfnB0Q+1pgN+gehAwHTf2DSBTJeFAoRR7a1OTsEfOwe4rzaZj2H1GzGReNa6leg/1P+Gr
g1rJWRHXdN5ZE+/thJcC28HXUCElRvOzAOAwEgZl+iP6oNgocD4g3eSSQpbHPYQGl5C06KftEkBw
SicCVTnbYuXslRdpEZQmZXV8B+mj+ZEe1zD2A4oSjF5MZ6/CGOHxrpIWIQyv6szGv/vmzMIHX1HK
i2elL6FLkhlxkpYIHaR74FDYyFKgp11z+UKsTwKV9LoUii2NWqSUBxWqvPQv+dDueQ9Z/lDwsnDj
bdPwP3sA7lGrZ5LZTVR6TYjnsEbQKa0nBImxmHBI+ypLDYAPv+CLqSUbs/8UurmcAlCtompv44tU
MvXJp3aBDiO8BVr8bCKqMM8LZ+1LVBUba8BgC+NWlAU8hILQeNhiaXL08v+ESLA4sbh7xN11xUde
fDFOIWTg6LraoKmyYx+XT9nHa1S/fvE2Zgepa2QgwBJVNWBNbBQD8lUXwBWG+80UW0KrtzCfh27c
B8uNI0eiA42JICqUEq3NADkHaHqjvd4jacLiwFSmg063o0Y1HOhyx0IbCNyplhOOks9dnmOeMMIv
cYKPUjW+2sD7cZyu2pR/Yso8nYCMRRaFcvnTICZF2Y+p/T4MFIAYruroKn6TgjYPp6ZkwoJMk79M
p5pOS1gBHjC31jl3hS9rgf15qNVWjWIeU7SwZjQ+FnxnMtbgQJn9WjPwl/IeoUZw01BvplB9FSWX
XHdIjEn0M0SElhKNmmjtRivpXUAwIg0FPmpyDPEyOFbTU8EQxXm4oeK8/u6XvOR3YggTBtsEv3ra
aYAjKClS9fo+2LmGhwGugyoG/UWzFRSzLFn6cqbJr0Wa17jcewwpsR0wE4Ar77/otR+zTeTgDtQ+
kLM+c6GWUN3Kz3ZiNrgEa4Wginpw4e1wgRybCbsD+yI6RIBgFVxgqR+UOYiPHL9eigikgWrkgLLc
x6o7/79s5C3uH0mPXgdtP+YLFu7ZxfvCg+TAoJOujmPOMwhYmPay4PDoMsfI3CxwQFhtuoW5Gbtu
YymLPxHJ47CYUnHgrfh3YwAsMfzFqw86B37GpHNmqHBn+tilQjPpMj18jZ27R9wcgTV7BFtIxHLS
hcemDDYRnFG58wINB1hlGzV2UhyWsqh1dRyXMDoddH0dR9cGXarD0R8zS7F/HwnJbTqcITiZoGQc
C93HPxdqcX80exfpR3JymleTiGydJWRmRjtpvkL+VY/uWXZCYsChMInDaIR95GG5OG/Al1aD9ehb
TIzUHkTK1Q+s2+RUDw3vBCLZRs4JQ42x7tYdeZSCw8mOiZmJ0SsBuhiV+IjEyEiVLapcBunfB4LT
XZpIAY/EONLt+2Ok7wqLutV2z6M+bFuNedvojmJpL7s/UMBxhMxeVwd2NJP5/2N9gjijmD+cLTpS
aAs7nRDdngSOIVTMwTbj0VktbkA+CiWgNU6m5v2RYbm3HpR1u+Wu0IHQkyCluZPrWwuvyZ8QXwZI
RuIfov3GDAJZ+47D2TJ9sJ1RF+B2fmzh8MiQm+fPQbQdue6t4xAAB2byX0hk6RCtGrYZxfhHJ9PF
qm9RbqOIwp6AET61AEGWbA+QU/N1NDAJA4pwPk1fdl1u3EeeheuC9fPiEMIICFqW76NhM2VU2peD
ZG6Z0MaNtEY85IZv9honCb41VLQRknI85kczNLdMAXP3JNN9lwN/ufsYEoxbOaDqcCjq1o/U+MpO
yuWhZ0AcjXFjErDQ+jB01PLbTZAY41LfUh95GSDXFQXZgeWEsHPdMffjibWOAvvEjLCd3K8p7U+a
gVoUJwJ8iDFDgx/+Y0G1TyOoZAZ2EPXDolGAexgZ+ka+pA3vsVZ4jRjaZ/ZzFDwFoKZchlWLmwL5
w6tyyE5R6x56wEHijgpy+Qo3f4P0WvTafkQSXrDu81oClzZWCzM62OUwYXDPRVNBfAZPUIffhFNO
p8iC5tK+O5zjwXzkLZxYXYbwYbkRpaqd6S6xrSyTDLiV1SzrIQFudeQHrMfhFNeKvTGAJ3S2BGXy
SvwahuPT7zlBNVwYsEMkqREPhGpjmzFf02Q+QE/1c4c0ZMoVlahi+9J66lO2YKhowo63oIZ0uwrF
YObHYQYNlJEbRgF2GuzsHN4l7EyBgFg/K8A+DfgLpMRhfqlE/urSYnHOO4q+sY3hvGRQ9Cy8LVHN
9XBjXaITw8Ba94PjV6xuBrRok9ffWlZ8sapsJ3I/OxZPjqa/DdqnIAh9lfg2W5He01AJfcmJwWNO
vURM+xzkxoan6J1Xrk8/lOoPaEVrQ/2tq/9a49mlp1EScrychn6EkxOdIv06JCkZ6pFhSdMhj2lN
/edey5nGPzDIZyN3MjAOCwfkHajbuCRRWGzi9FDMKIBAkprK4onToJ2J54iFcW1Z0VKTPGIjSrDZ
fTFUJLCjHc6GBXJDiU10MNQ7zWvwfuGv7wjXcQvfzed3l20sz2kO3uYRAMHpm5vkd387xi3BeQS1
ZqbigubHzl+lRBzjPYXwXn9Dd/j0Alm6LOF/16LcG6mxPEL9iDxkQRoxPymWttfCc0ALL21Yk355
CL+wXx8/JnNBkgjFufcOEVNkeR1hleP3v2ASYoHTtXjsBxjgZk516rxP/Av2bZUyukfgG/Wif5QC
zWnqNczwGbALnr+vwNh71dUCyU4AfN0Okx9GKXXEJknf4DuL7VF6FNkfN06kvpybc4CRUYwM1bhL
XWL/7UcK6L804owN1Qe/aqZ/aY+NpIczstVdJ4gWluqi0xmelf4/a8IwSYO7IpE18KIS88OAPWIW
/6nR1sLSlp7Axj7IJGG++gHK7KrykIJ/xURWlPg0Z8HXwu4kJbndwQtRQSotwk+yGi9tdYg9+1Sy
PRd4JUOMKZY72KlvB5YsPIoKqpGKdB6J2gw0hpTgU9P0nVIfR2Pwx3HbDNepDk4mSEEz0HGK3zXc
4+RVuu5Gi1a/r3K677x3OBZ+xKY/cQQEpMf3NQhZv21u2p60mjICTp8zVeptd2ui5cbi1qbBoQtR
4R7nhAzU7MiOimZgIMKKxikuFZz0eXGoMzmA25Fmg62r7ILYkgx4oCSY7VnGVozoBJCAwnFVoSdg
F7YwjCg5UlU9PIonLu8Nbz5c5YijV1ERHdtHWFv8PodvGZavmt5ycnc7EESmUZNvExvfsqqhaHsp
NDXtu2cWguIOa6Jkmst/90EjXPSacCSW2DzFujdtTZsstXgbMwPk2vyapyFp0neYAcNEpgvS6/g5
kTsaneRuaIC6HeT6oIcamJ+lw2X5OSg9mQj3DnxaHrXWY4B+SqTmMtyp5b/wBaa7OLaQEX5j5pxC
HBiGncbbM8RnhvptA/bajfirId1GtWq/T7gWAtJl2fu4YAdEKnc3+wEHhMsLpp7MnY7TKy5K9HIj
G5pnCItbgjpXeLqVPxYfS9qXkQ2ERBcIFB0ky0dOCi2lRtd+RZa1427j4hwQ3VwYwyFq6qOq0Ron
HKWeX46TjFQWIC4zOG08zav02nIx6gLXgsbdy88O4Z5p1Yd0wqrRbGXhodAB7iDoiu25wQgYRdm2
Qws7vYQdOmEcnH7Pbes95S2UuJzmQUl0NfMgbtgT0AHXqEk6H/4/cFpiXEcYsstg+QLuT5TCfqsw
XklTwp/EQj84OeGtDR+pCoaH6Nt6a0r5KMnDdHCMoetqBwvVGR9reRctvCyJwL/tTtthGQPSI+sh
adUNiwSTsILW8jBR53M8nIQjIgdoWlsn7Mp6bIzl4bRBOvpdv+woJ2LQYbCemVnzJSC37t1q7hYo
oQzQvfpf70GhSgKaIxZv5Rung8cP5UGPyn+28Rfvq1x9NJO5AvaS10GOYVk7tMuyZ4CFhc45GnQK
T2x/EkCAp6dgdyhFfjKsvSbEGg47vGvE6MxUh2tQshADldWgn0fBt7z9IcCUkNfp7Ga2L7Ex+7kK
SuiwncrzP2VtnQUJDtMAb8xpz8a/H93zzKy0wnzRSm5B+UxQVDnZuM3Whyx+GZryDJd1szD09pay
U3LqMSwIsFYO0nrAQoeCMafxEYsbtIYm1TxYeczcvWocBtSpsohoLUaCqmSyJmMbyk/Ys3Ya1vj/
gbpwxZcBTmuIbQ6NqQqojY55w3Ya5P8tYFdd4NzCwzm5+dpRMYGGVJywhrT4tprTC+kwCsMdZjmC
NKUcl3xAFE6CP0w9KoD8ZFrQW0w2qsDNmu482Yuzn0p/qf+oGAuzgkBckONKl3PJY2gyHpYIijEi
+8nALuGbIKaRhYyHPNuY2KORbH+M/9g+mRhIDLci9dkW6CZey3N6IKfhCd3SsKIA4Ub7UN5Y3ZE+
xtoH+y/lFd3cm/vHQ3q2N/3nZN2eqN7ZBYbWu/kY3vPTdOs+ndfau9Lzq+46+Wysbf6dBJcFcbaP
vMrDAmB9I/OcqKMISjGcIxxw7FOfHnHWAj82jmw9DJzmSUYqT+2yh7m5ZNjdcRgimlxZSMB4ctDZ
rJaOoLqTeldRbUD+v5M01JY3LLGm7+xKU97dtPkv1wYCQlbtM8jZe7iO+RcLOfoGz8NgHDQUESn5
JkdzC/2Afb4aHZwHCu63+tI/a/vutMDd2+vpk0YHxb2AwG/uXXZA5mtdnevisehMHE8GLymIHOzc
V4Neu5wuRYiW4MpDy/QRYTzorfXluYvOfKCxv2U0s3fQPslwW70MJ2NH4ho1cw0BA08UgqLyC/Ri
MAOf38nHtUEjTdVc18kOHVSFT0XmM9jOhBqsgopE+KOSbuLJ1xCZq/5oYESCw9EWwp3dvDnztuwJ
qT8577NF17CtHjH6wsSBG4KaUPNh5hSYqBLshltmsrE2gNiM+TDw7M+6OJR784txK0RbiYENDq13
V923wB/DijzcSxacLBVjlmsdkNOAJ8LVNyB+sPVJ3uph3DjmzTVBbwn92JCHWr53y19zPpaUkQaa
ZMzrZd3M9+hVYf4S35017eocruEvJcRKb6f/VM19bT8IhizxI9uYxAYdieq5Y97QFlu8cFh8syBD
z1yTNcfma5PdAI4+kwAOCv7BQ/aFuzJWNfo3H8duDrZGcCkYBbqinmUHC4t0Yvnd+C7w1UozDuVw
4SbLr+nP/oMWxIg+g9DewXPKi3tA8pyi7VzVZw2P7HW/Y2kU7pyvHvVqBC3J3YTR1vWDD4L+Sp8D
vdx3zxin8uKJpSTUnL12xOXBSHdZ/V9xrUEBWl9xNtqyz3vuynecoyffQUZtWNbCKHZO4fKhs2tg
rIr48doVZqSl73BsGoNv253ZXpKJkIHWfZQD0/7fEiV+eqCFgp3ByAZMqaHT32BM05/5oSNJLNdg
OrnBhYGfDNh2j1tL7lFFTzPKKK3jkbb+2uGmgUzfQ5btz9lL+x8qWiIM0OjgboLIbq3ysl414hlo
KdfFI6KKH6p8P/N+bMI/zLF0Xbt2b7z1p+Utv5IA+J9hbpJjhm8+sDCuiiWRm5dYOSbKNkn3LPn6
3fCUisRFn3doVvrcp3O2/9SYscNR6/TPjAM3X6cUq5UG+f7I5qfjA7Ad5ZouzCdHO3mPfrIfDKG8
n2mXHHvoL6v41cJKlQXytrAhVmKBgIHAgW3v0p6xyyMcmy3WtbjPBFn53nUNp1PBIZPcqN34Rh/N
qaAC9pV4QfvqwhF6LrUVzc7aU/fj8oFcq/SLC6tAUiJAt5d/Ewxj7vVhfDE28OyrjRbyBykI9Afi
2mCXMCrxme3zT5e8CZdsj4pFSl32APcT4q+rsBAUKz6poStgfHMfHhETtC3Un+JFBkIGeQEuQiQG
+DOoICr8I8Zn1OAJFkhMM/+NwXUuCGuwMcsH2075AawgShaEDXiL0ry43nGqQqzKyi17Cxwrtqgz
EWo+hXCpZlc5wGp5YPayw1auUj8EOWp77yINN+rBKhWm00S2ggyHZj/fQvIMpvFQZ7iKYXWrZnsl
xhogRAPooDJvFbGikU5bsGRpRYglwIsPzTvdk5iGVt3LBCkuq5/i5KVKzR3Ym3Sxs1M/Y8VwMPIR
dvsEeYXRSgM+sQDHDWynw6G9kb67lR8mLXrIcQkqZ8poWFxUG/5RNGB2uityXCbTnap9JNlRNmP6
FPkyTUqj3OWYnad/5I/xO4hdt8CFHluKnENArNRV1bra7No89TDR4XeoxOCZlUxNQ63vpQvL4uJL
vg23yRwe7Zy94a0QXOxdFW0L7x2pLy79CWfgDSSI68jfE1QY3d6jp5rOEJiRY1HdgwLVPKyHN8aK
bMC8e5WeCEYO/Qoe0dajzlYryLj4jWTs5+jCq2dX2/BMG825aF4WnF9QLq2co/eOHzoAbkdCpK+d
4l18oX+HiziJ5e16Oboef8p9tIfmnlzbg0YPPhLC2/TfhnvF+rV3oMZss4DB/TVn/Ejxs/o3i7Qo
fHfa76l7t8N3cxPAKLfPI6GmuFMzOzFTcupeiBU8zH9Zf1h3vF+7AX7IQdml6PHT8/9oOq/lxpUl
i34RIkB4vJKEpRHlxX5BUIbw3vPrZ9WZmbhx7jHdLYlkoSorc++1UWiAoNM3KHdYsYQPuQtSy/Jx
XkxGpJ8dGkH6bIeUqCn6m9vpkGee7tDdORvc8vOAwLkUhiCRAK9MagiZSXwewvzK+LC694bfRQ68
1IKV+yYQM499ys044x3aQU8Z/Bl4hpeGJPeKQ/cRlhTwNOgUKEz7YXiZsyME+4XQTHRauqvopKR4
8UWFWADviy4rSq5z4rdHpiw29mKCizoDhY8foV3SvAcSoQNYkYtKo/GOQMsKaqL5uCR2Lu8qsKjM
OPCgz+8UVgbto3v0tOlcNMy8EJxiSvmvbZ/o05vgmle2Htxhz/OVBUtCRk7UIE4LquQ9mxa4/I/8
ijKN7Mo4wLdnbEleSwMmK8Z8qBSC60nPlW4g+MHxMYZR3mC2iuVe+9iHPlGR0qclxgJfleyu2Us9
hsrDbQgKoxWCEQ9h1LqLUgBgKI6Hna385Jnmr8DbwG1qfPKShS8MIJ9+RoQPCoTg8/xY2s9T4T+a
D4w3uB+qgVY3eWnT+JyQOCJ3AX1Mqleu3bxKJAoFfkg0yt4QL64lcqdW/YAv35wkQpXuWdLtmXqw
5dnUHzZIG+oBJrY9pmNLwlUlpvmM87ijcq8DV2utYaOy5XNIyAD/I8rgx/MmH/ZCp8P1bukqMDww
N7hwZOg1dJ/w8F+ZawGogN3STR+ii23NMLqMd0PnAJlgnlJ25R/Iu8FWhhl1pYE2FI2JBnvANMYD
3AZ85O4MzKgdvvK58oRpouZ7CBeDZcCiSWHHnWc1IXiWkATsM1PUHI1yQY+gHmy1YJllgdYBSb7I
GfooerE9rlWTHoKFTDt5EVKANal26PtTdrqVbk48b4JMe53JC6QVg/wAiRE4nhlYBmPyWvT5qGxo
9I4WjaFbSRCEISwQglEeHRvKuKZL9xF7pxC40GeUQDtb2dGmSSZom/kCOrVUfum+fUyMdHr5T4Op
8WCSgdT8fTaHT3ntn0EpRkP1L1ppMGcSXncGDkNo8wX0Ugsks7gJgUABC0IIh+hgZOsCuF0KGKAH
woHFZU1ocvjyerl50bg+dB1PzaYeTrUdhdi8DeulaLLXHBFELJtkIXK0lBPodOGVWOCsMgN9acvK
m0v0zgpjV2XwCrXeP+IVyZsCmdY8Cmm8ZqYHsrT3JZvKAwtRmnPVkjWXD7t4bII8z6lKnlrawIir
+rn80PX6FCubH6lq/VjrXRMgExGkvsCyR23NGB0tZ0r4JWgRPe58FXan0KpreDE4XPP6plC4Ekgn
p6ZL/ux/ohMxBZ1tYQgw+fk39O/+qcZ+ycpza3DDKDdoSUqfNslHlRIXmvdsWWOLnHODJknzhuKr
Su1QbXAvY9yR6+msCssmT5yYJ0tZi3vRFc1c6KWlca+b4S3Tm8PKps+rqcFiqMglEIjDGhhNpim/
UeLN2ABqhj6IcQzLPCQYLeE4AsGsy8wVnUmweiatp4P0aXwstGMUT0X0R4riK9b+C6y6+r0HUL3V
2Lj/q0bC4lUlMZSYLkf6zHXS92iq3QtcXXOgkjRYifvTiRuQ1rj8EXLmxqehP6xXJUNi5LDjwSNh
hOiK1w8TYya3YD9Sk0OcwSLWuARQaYxmcGIyKuanmLmnK7u2cHqMrJ6OMPX6IHPchXzOTHeCWX6A
VkTNJfehqLxwe+Ec9FG4S1KY+oO8t8B2IG+ll/UPjzdZ9/EzafBVcWpzZyUp/qe4Lke7eWJHoPJf
2lBTD9nAk+JvytNc/KioBVyjOQ7VF7McyuN+2S2vqyEO8AaMITIcch22heJz61OwGuUH80z9UEb+
wsdFjkMwIzA0p1siEdJHZLy+zHul5OLfU6TUDKsrBxYOQ6SnqT0+SmaZF1r3W2PzSvD9LhWUq2TY
GR1yQiiTTfuVPl5MsLCb0UUghf6lLsD9oNDuK6auIF0UGBSEI9N52E1Ssm3s08iy0E12Qfp8BNgG
NkbDi9CIa4C+TeltADsoURppYk+A3dcRkzb/JO3zBv+cUv7WNUtned1wKRKeEXeAok8PlyvnvjM9
DQi0n69+J+8ZnT3eEu73GFvfaLyr8JQcoreYrRTl+zi/aLvOhmRlxC6NAp17gy8x0zSfcIR20xe7
IUwrti958aizuRVTFDyeOoztfVDKJ9E4G74RKfXFq1FfICPScS6hZ1c4IhO8GK7CLJZD6bboFGJa
/pqeISWlfh4iThbFBVWxw5ZAboVFrjw0Q2M7XYwbV/wUGt8Tk/vy3OFpfzEd67LxeXXx6gdUQbw7
rEtbDR7TH6LROPOSbySHY318DJ/6fLFqHNa/zZP+ibDoULmqb36yifmbPWG9vnLLD5ozTvuBZHOb
Enk7se2+k0EeoHsMR38OmyDywCVEl963ThrnJMXJPvYXBBvJXnLL7yJAeUDE1NFUwW061olwlzJ+
TnrfiBxiqOn5Js6iMmLaWoR90grHwgImIdnOoarucFLy1vLquXr4UH6P6hv55vCbXRTnZE+Fsr3r
MjwTiMp22a+uUcSTCr0nJJ4eywmSDFuEDGxnNw9ot7aG/UpcJqJA3mAQQMwgBJEze+eXaArV5O39
YozekzVF6buJz3P81Zk/vHIAcXJ7G8tzlsA7Hr9iHK/beXOyuHhGgDG8TN0Wv4JusSABpPXD/Pc7
+VyvEuLuOw2Xzq8e/nxUT0QapbYzvxNMFSFlBWW5NUxv3Lhau+cRhP0FzIxMGwbZ7bbkrMTqox4J
UU2046KIV8ZOzjfvri0tUQqe0OT9qZzoFDMR2hZSyD/FJxrkBRQPiu0LbyGtT170AxvgQc8c4OhV
vdMlQLv8ip9CAlODfj7y/w9xudrqfwamWT+KLwVWk7/iK2NYA6gjZAHYlhcr+HUBH3tcRrRbgSOB
WC2alkFhB/BMlMIjvw0DMxg4bO24zhIn8gxM0GDHBHgJO/g1XxhYXkkTVCqhm8/pd+GpphT3U1wy
gRH2fLJ08H5lmJhgpWknpTt4cqCTDwo1JrohJKjL+2wjzvcS1dHgUlGo7Hiv29VbLSfijbRP0dfk
Ae6DxkKLSmJkgYRrG7G86O6F9LTYoSh760Bxaa602+o78mldlUSVbbEShjlicu4M4LTghAliJKWz
RU8cPg8/wz6JxD0GnRKWEhsAFlK0iuNhR/B4KMsBH9NyRF6J6l5j/TNUCW0XzenPcjc99ZnpJqZW
miSlgKEkv12QQAXyJp/5fVgci1p8aNxy5XBM3BZx95XPca0C2cOy1Pn2j+QbTCJP0g+EBHBPoDY9
vmWUEp/jpCE4+IxAVJrhtTjbFvqg9CxpicxkjQS8uTSlQtV+Yh9KMXyjtwH2SpNhKzajuxYSc4aE
QYr3kg8piAKDf2fp0YupuazueKjwQpAEVh2TX9YD9+/myPwjudJo5MbGixqOLMyRQCVzX8E+xWC7
ndUrq5hOPd0t7T5y/eBOo3J32LfMxrcPIPcxRQBV/fcYf9Xdx0ahZcnDR+bpOxLNzPZ4uwDQqe6G
yZNNrbKlUF0RVnCd9SkzCQrl4kiMesg5YtnnSjrRe236fXXlR4xppN8pfNhzHgm+SHYlmIxPw6+O
rrJ0WaNxc+BHwDgqMwHyaAfX9UHgToYjW9U4HDlQZtIfiYa98XUl3UFAhq5eDssHsolD3f5aj3+d
FLLquyHA4pQCmETdf1N5R+gWBQqfbcNSYs1jRLnyjCylO9+G7lQcE+u7BvOGdKd4RUbCEpBc8fzy
dOEYv6oSi5uSlE7Os9WcEYjHZ7GDJY5yX5sPfic76hpqYN/anRHyoaGCGW/yjWWh3Fhd2W+MOJAm
67+cteOgC6l+44VqcwfYn7bRBqkMCMeZx2sIq2OG8rW8m1zCVrPBI3wynpv2ecY7NjjVhQ+i6U68
5jg5KUqYvMU6H4IMk/ikdL+Q16Yv+rcVhhQNDMe2G7/0Pljsb238zlskgjYtYjq1vvmA0fKmpq6l
HKRzi0iUW9PRYj7lqExm6K7+A+yZ3ClZuEVnJpfbUnGZedgVekd/dBWWKdETb1Vy3dCM8zYkRexQ
TOXaEWnMD8IM6dZFjL0CdDDH0QWeEz0lL/1bDR0mRKnMrnNqIIXWRF763Fm+6epSUj0Nh+LTeOvB
W79UB6I66GMTn8ilDci9QfQG59UjQIL1Mx1eSros29LngsiA50TLE0kHwhetYlBH1ebjcGvn19ry
KqTvTpYF2BQQHaBacZI8tNoAOTYGs/iEl29BcH2t0ZQz8JtuWKgSzY3/5NzD0U7eD+s6mDdYgHZl
BVoG8TDASXOnPtu40Jj68qS1J51tLD/qPBN4s0e4hb4Bbgl/xSvYYsorzZFzN7mTWoNzbJSYL7nU
y0hpaN/hWXGWkAyHsM32tAvaU+5NK6MSLsY7VCZ7tsQb++bjzqWTgqY7qKGgS/hskUO0j/zhRhsU
qKIaSh9K79AtSjcQ07eGK1/RxoDLKNujhGINi71Nh2uXlQ5vc+5FyDV9cqjYs6Of+if+lTxGFPnj
Qiebl7mEttiMUelCteFvCRAp49BT4/UOAlxeGQZ3gjP5wYhhxmDc7hgafsfip49Gv8sI/3NYHBnH
qEk0XLgQ7YqjdLf5h9afor7GY75TrrSD+KVV2dOXkJ5lcVhsXkSNjypnn3ymQR6Ad/xQYm/llAD3
+6O50x3MTaA6CjbAav+ghp+O6W87hrS1GnkXX5tQ457H4YV9maFG+nJcv+i1ple+zFR8ysy6SK76
V6LFDxmZNWFzatHpzEyXeDvyY+pZHb3cc8n4iO7qWwRPke2MsvBEigmirjoLCPjlROHObuOOGbzh
OrnGygXNQwkk30cuV4yKvpufJmQvqX02FvYP/rT02/y1PgUTv254pA2wI5w2wPa3+XeRQd9Ferjf
sF6pWMJ0E3CIW9xn+OM0jViBBSy+nTBJk1j52FM2QOZFLfWhFqHhU21kfwqC82yXhUiPrTD+1f/U
d34bQm8ImqiBP4s7H/iVyDdN2wMYCOY37QDkw3CloAiFqoURIse4/WG48a/y1t1ajKE4S/13iCWB
em2fWHQcHw4tmwMIOHNneowLeFdZ97xlqhx0zPnCCMDVv9QjffCDB3byWdQ930F+k99oCKbB9I8B
OHeYzwf3ykuBSILwGi+6qxcpoN3RnOxgg+UbEbPPewURjNY3q9SaPIcPBFnf45Z+xcjWueCgc/BX
T79Ot0eYfJZB/KuBy9lN4X+bhRGHsbhHbnvDrfpTku45Uv6i3wxYgJfzI3gIIAACOlL1miXPTPPx
Em48RTnWb3QM8KGlf0xwEobXO9pqov1Ds2Mv8gJekY9Iumt7bX6EdUPCasfIKiiPi7hWeMhRmPVc
J//hLfc+mDxuKoFynYiAoCzl6W1Z4KjlIh/Xbv3DshU6Vb/5Yw6gHFKM+VyFZWgDO9Fyw3bFbYty
dhNu7jT+oH4+VmdzZ6eeXfqHrU2TiG2Cx0xZDo97Xbh40maq/vmVIfGU+wiPMMvA/uQBBii+aRxt
9jcH3p30D5K9fohD+ZoDFie4lqDA8MFeSyrmnj1n8VNvQsov8MJpOPhShBAZ8Si4peMEF87vbjkA
do7FUTzyhiKq3uiHjYPx1Fg/QdnSbBJaMYp8DQy9/ib8qH4VLtQVNE+AVW+h2vAcUxxQuC778ch7
Ev3YaUAWfR4syX8NXKm+NzeU3KpjfxC1qBOIu+uo7/pgvj667Yjga3XZE9KAhvPjPt2QLjGMTEjW
ZeNgyvEI6QMz8AQMQmQR4298c7TNcSotaDuAzPGosOGAzGYgSeOOnQ65TahEewv7OWph01GBZ8cO
pVR5Tq62MAp7FM36K1ndDH+Yqo8RpDcWM8U620P83X5bJ6oRUICYOu2t/rRynjoUHTLY5Xt6/8qp
IpzhpLmGLx9mn3ACBXmD01HX8TV1aHFbgEVvm6/luqDH+MfFb+xYkVuauNM732bMA0rAmJGwTIj0
noarVUF/gEEHcsSgpbBfrG/7hy2Lq0x6Sz94pBblTmGz7FssCCFsBqY1L9BYfjgeT2x2HUoxGoku
PybfYOaJ4S7ILQoDDZnkXB8K9PePbXFNfsX959egI/9WsB7ufBebRUCx4KP1CvWP5R9DSQBVjDwO
LZ8zjoD/iLzpLyf7zEu9L3winDp3km30nnfBGl0mWTWKqfABMqNxh/xQAeFqub7uOnchSK6kXt4Y
wQiFm/XsM9zczwkALrRRO2FWZglInvyWH4tP6SMOEDHaaDJobmzHt5GR0HCYWdVYUjC/xbu431tu
h+/dU9iGIHn/sgygB2DeQGUcml561e9UJPpdND7BTu8Xn+PPJ6iLypX7emhyFRAC/dB2kLUQPc5n
KoyFW45T4mPpUH2U1yUPHjcoxKaECztgbKDiwmme0muHUD/UMXzjffh5Z5bSlrvzVHmc+/3Pei2P
1g9Y2F53bNKU0ARfVfrX5JDgJqB6SL1+cHCSi1IBFzUehT1lRbCEa/Q+xW67uchv1Yk4sYTTgpGn
WMcOvdLzEg7Mcc7TVkVbbih7dC8rLtYnW/UQMLBx1u8LefEOknbg2//NVpjubKHTqRKXtreTlu+b
Q0KA7GO/Fp/pi/GsELHJ1ILSnwFtv0OlLy3iMjegy722X3z93h2zo/eSn7SLAZmKERjLc+Pl6F9W
0bXXfrQuaBRvxP8NJRs+4RsAr3/UIwMdgrczyoeM6+gTW1Ql++KUBj9GpQZMWb5gpy0ml34WbxRz
UQYau8cLIQJNAp5qa57tG1+nY1fab0L72aTRITm4lBFBM2D7Wt9Q6tYBSjt09hYFHffykOHxTP48
WbPzrtyjoOS0HgUf0omGL3b/BRYMJgfGgjsq5ImiFGmdGN6RPpKnYo4EhkyfCXcEkLDTvvpY1M32
rlmR8e8qnA288cyoGZuK+on90kTSc1c/qHDAjDsWLsEgcR5/LYCDxsG+YxDxKAlcKVkgHT/d6ETj
5wPJuz7/yRbzAhq1llbvJUbAm/Vd/tZJKxmJpDtt8r+oQXz7l6lX6l0bfbPkoA9ISg0YbQMihPPu
SV4PzLc3jFgv1a2kkofsfULDHULtZunfGHI5tbtxeLPsZyyux/lYvvV7+uhbyYn2pOjtZrcNRrdx
Unoq25rDsTyCmi928pfuKU/5kWligJEU0eDm+/EZO8H2c+K1wkt64slPntM9VNP94IiveX7vtp8c
kPzv5XJFVrKPtrR/duqWspa/3/HGbA1+Gxwf/uPojwcJbYbEKC970VxcE17pPpw2gNrsLU4fSGF5
QZkRrEeukFtPOiHhf4rcC7XcvvTj7eXT4MH3oUHuVpfyxEPO7VC1IOWh+bH7uW52ls9W5x6L7WXY
/vcjJeHyB4DAOsw84kKf+TGnWxuH8hc6pZ2xvb33QfPxc/k8V7swchCJ8xcm1wO3bpZQt2Oe8ZR+
1b/IL2jSLrcNd7fZ+tGOa6C+W9/yN6xkc96Oj5cFY266RSVbeerP7ODLuJtfG3d0KLH4BKgZucxF
yLiPzxqJwHbwvgNzcSW5csdH935d2AoXZ7MbA9uj0vOueFVXF4vtnsiUAxQhvFCE02ZPoFJ3xg4t
+vZt2f78fG52FLaMIOGGeegi/PWTKUtFL+u0+mBJ0Ejswudqx/60lbc3jh4qI+af53Vvbc/H7UuV
knu4Z+4VO4y8f9YzOBSHbJjtsruymk6Wz9XZqYjbQmW4xZHH/3NMs50x3Nc3zPmJ/wK8FgygWFRi
0rZ44jCwwzkdD4ZjHzfqXofJheFhO9Psdbi9Ga+bGS8pCUYun4bMFSSkTbhbt+TRAM6Gb2Anx/xA
ikvXU0BgpN4xMnugmWJiedOfmi/11fabPUq1Xf3avVMOkB5GeBMC8+Qt/8dgBwqhAxP5oAeGo5wk
H78uvAnKtT/jfX0x3juiIoi9mOBBHJb9dJyOXB1cJqZuEpCOcJBc5CMI9rw75pVo+81IgKMJ7SAZ
BjtCIl9nNJT1+R675h/WZwZS9V15iYleozww7DNE3S1fBY7LvNWv1udwammSIZqmAOQl/2OYYP/m
5l7xiFH4WV/BkMb3jDr2SPo623RF+Y5gS9l+JThkqTVO0Q9JI/Put1Ne79O9ZLT8qvQHOIgvG4zg
XOC31X1F20A6CVsVdn1XLx3u3K2EeXELoD+fvsy/one5PGh9wKRZcQnuo2gVVSyfuZNOn1xEW1ph
L7nl5LLoRtBUqFqv/oPuOXyiLqd3Bkn6izpWD0fsAo6A/jG4IZDVRQxjEdOFAouO5bbZosbZNfcV
i7km4FVq7rfdHvdvcU+PCdURVwbKKzruvWOfJmi0PV/LYZBOPgC+YCav3G6lZ8vykuHYSJ9T547T
a1pdszM1PGSTnK3hRDPkop+GO1sjZ1XKwu12tCgHpAa0kZc3xdxbH+RtnIS7oRE/iwD6c0SATH5P
+rMsZgYuATGk6WA0N8ziFaGpI9SI5ifRDuU5PtTezNbVr4f0ibG2O3mpK+KtqVAZQyGA4tSARB07
dK/5meiC0iWxCUPhrfeZBjj8G381B+g2kBAviMqa7+pgBAzuMRzxb4fmYPxuzpuz8ib/1ifpbFys
QL782I+XVOyR3J6O/ZNSbfV3QpYudV78cMvT/6l0t+sn0QH4jb+afI8VkDonj3GxwaBxcDzZz/SA
aiQ0UDIC3d6PbvTE82tAYPGYZnGKch8osWGUe4AoTLReSAkkFIQ+n+HOPzngHpobCO64gou4DxI9
KZ9uvFlqRE8wzM4Jv2grz1geRAIa1R6GJBw/xPI8cLWRWGFvi1tPRwcVnEpDGBH1Fie7k+HfZfdg
VLwld3qk7wCsSqMz4eGcplQjy69SQ7j4rR2g2EPClJzzyuVUtAlqHT3Feke5UWsOI9eV/gpkzg2v
YcdQTB2RjzoauwMbcO6k9rNl/1O7syV9978c/lntIczWbE8Dr6/A0X2dCE61bxYJm8FMX4NhJWCv
L2z/tPVwn+quMxsO+jtyYY4xJS93EuqmbWJsf3jFOlxb4Mr4/PacExaP4kf1YYbTy3rUjHA90NHl
uQGrNBHRt+dShuSXoTTzC5pG8fN44Wda35BIy0Q2783hqWkQvdOAAJTev1BR0uNjOCmKsnkvNC64
MoXu9TBlXDIgnVmvCqE2SGn6itHghguorcIATll1s71e0mgmF3Xj2nbuY822sRsJuyj+5nCE7CMc
PYLwNObFvsFmvJlUtzK/9CR+l2wyKBgz2FEc2EshlAwzlaNCXmptjNAbV1Jw8dDOOklpEUNYThw0
DXjpqLsp6Zb8P7G+xvQxweJFJgDlPnm6mavWPRBg2DYtwAck8sN8XMfrwzht+KCz8SiEYUY5bnMm
34AA8FIj06aIQaRpydVOoXff9nQPNS9Hr6+gXGyQjutMjWGmRAWRpVSMXSBgdSn/UY0f2ID2bZME
laa4HxuJUzSyXZBqKepbm4iPHtpHn5Z0GvEeD36ZYTCi5LY72enn/L1ufgTGpmjV12RDChfSGWgl
yZpADEaAh+NdzQIBEAW9GCgb9TBmNALJyo0CYeWV6BhlDzp3FGyUWFIRCjeDugQEHOi2MPYedZtx
uyESgPvs3lKCClhum7GelRtmMmGvtdbmVU05W3WEoOZByF8JZAS+CYFWOlsLqcJsBgUg3PWdAL21
+ZyUjwdp6DhwEtAKC8hNTTr0bI0RXXJeeY/xSs++waW5c8PKRsEi5R8jl4+5/uGthJEj8cnxh//j
iAJf9oURs9I+Yy1Y0DLYfIhGw/CHNpw2AZQBMPZgbeKmQAIh8IH2QLYqbp7hggPvJpQbNZGXyKuL
BNkRAyZGABLKb0RA5O7ZOVlzCw1dyn2YlUPvKCUYFloG8AnTgmCjzIlBcQFq2fFuITsSxBlTt/0q
ar14Un8lXlJmp3sV/1GuCjXL94TAgDZ3Or8JeMuCgUWCXW+b41PHhXclHyntu6dNPD+Dy5wX9G2y
Z0OQo2yH3lghSGKnZW3m3zUziDzRULkY+MVesONvUH/Dd8N0gUc41u8Vp2gtK85C607OCFrp8uPc
KU+6XVPNw0Roq9STFigY9JtLQjdvloJONKb3YgPExuK7Ji+CTDgAa+D+WOFkmDvi18xpq6kvMI8g
nAk0LTiFPvUwVQ3UVfzcCscbCizedCAWRY+WWOcnieG2LzchZBGUXWQ1JGf4PT4QwSQUWOaK6Y5V
HBDjd0JjyfGl0nASK6CWLo8SzCiq+Byjeo4dLcNIyxP5oKGYI9IqsLdnaMp47pX+HUBKxNorCo5N
aBECe1JY1oc8YQQUzyHrqOOchvAjMGDgplcYMzbCk1yxXqZMQmJAjzpuEEtjVGMKBOFhlugCbT77
S49PCRxsvH630Iik6M/MfjgjQASu+JBkkjilQdshL61nC6miuR/1dyFuBX7IkmLW7UjtaaEnABGl
eC31I/feTA2S1TzFNFlyefcwvK6VXIlgQZ5S9GWqZjqP6WbyH2ARNdRK+APnmBEp/NXZq4FJxWXk
aKL40bCC4cggATm191MfamR1yMkOOyF24i0fofCy9Axy8G2bdo4p+xkGuPBLVZXhGmaLJopFrX7P
an9UAflVFDmGdEnY+Oo6OvLHFCwTA1OoOjEA3cS+xAnHS+/ITOKia3OV4+Y6Z7RADcitOhkrhKrG
lExyvAWJlgLbf8TsOUypEcDB9Yg1rvTKBy82ZysbhvcYG+xKjbe2X0DnMAgZsGRipBvEQaIFYEfA
gDTApjIq4I8sy80/YLoGFhEBqGsR4OIQg0uAQnBo0vdkyIDSvrZzcWqIH18eo19V/6AhRdxe+cMU
vWhClQZJMG0s2QYSFiOnicTGYQIa42MiyopWWWsGghg1ouBGrGZglY0na5eP8juwhIaPp55kFvCt
5D1uGlYC7Dt4CewNDduryaS6B7QZY+9figFYzYlXDV9CaLOXBms6GaQmZbpqAmC7pnT8kdOWy4Sw
JdsiahE2ZF2rX2JN25XCXbGy4U+dB01SOP9NmnalQu2zpoHClxJSHd47C+9LVz8/Wi5ESvY0Ri9L
J0RPqgDqmeLBgwXEJ/UfMGyD2knrKYDcjSyHQ8XwCdHphvRblZVZtchSDAAyHI4dMngbs/ykmATb
A+Ksf1vjpSppweDmEgQ8Gjar9a/Smi+BoUZUT7c6wx8ddc8IOQeJIoZSQgPe8H+Hi6zRJ6bfCCEF
ejiTIooBSQYxriBM1XGd2a0bo/7ojsKzuWToW8rkRV8wxWTEDGPXxzxTs5vDgsF1reGmx/rEZ6Fk
INrt7TAjeIaB36DOIMimr/mKD2ajdFg4DPr4pVuQadHuaSahnIz3KuM/3tweI08Mi0jA5sTK/e/v
y/OAKAb/Jwi4DHFbyUizFoAYk2Ne4zoO42kVg08oXAK1JBfvADAFM5J9rmi+SLtykHQWZPqRMMtc
n3CHnitWCUmCTUqoyLssdoVWcsD8WaUFh6onPiQhYxXIJ8Uq3KEnwQ7Sv4SOGJ2siMrikO9qoOxi
amg8bcTDmptkmYihH0Lk1N9I64Xj2GJ7lLCTCWZFhTJMEVAV6Cn8sZXWiBK5CsZLVJ1KUd6UDScj
iPS9UE+2gIF1bHmV9D5HTEgGWmsrfXOdqG6DJQvSYFzhnEjjzo61957BwIb5Jsco1r+pYypKFJjH
BNotRkKYx70tq8eeC+lGYTikB2hD/0NhdH/genBkisCELg3Nyr4VeY31j1ALxAJsELS6uUDFTDAL
ojwVwGY6tZogLli44AVJlAhRTVgFP2VEolOjBHb2DVMaC79rw0Np+a2CLrsAqa+wFWYPwM/EkUkb
+ZiYiYf/b+ghYBw4sJoHmxxpeqIkLJEoxwsLZ3ziRlBLJyaZnAqC8MZZKgwX4HkX6ibFvunQEgXo
CuCgNdNGPT9QUZv/Cvs7R3c4AScVOmI2CVFjQgE6tl0dMPks8HLF9L9bW0Xry1WhOCVLKpYYZwKh
J9gzUeQIPTMzWOuZ0szmWIxsNEyMunkTh7k8TvHwDIBPHHSQggQA6z+1Z16EI70di6OYfIDJkg4m
QgWoH14xPE6z/h0rxwxtd4yQZjo0MKtU9QWaQ09TXCD57Oo7Q4Kp2h9SA9Ipu+UbrHQvQFkaIFY4
SW0uQx/9QfolKIzqk0qrJ2gAVehMui6l1IpVRWPUxC6WX0psGVl+KJHKSXgMIj6SQeT4JrzTmxH3
1hDWK6f1+LE2W5NyO6Poamsx1qbfydY3xxFy3OY/noQ4AkabuhTLr16RSGEzuo2C6UOgZMFs1iax
iilaO/VSElghci7q6BEO6KBzmYK8pqRjeDgx66XbM33y7pLjIFIs+pVyANQoKcnolB/tTEIXrLMH
4lG0OI31ZwHsgT3KmCwZLiDzBeoyI2UWVJRw/VI/g+XZAozs9T9BHZU0861YumAuej9jDUjoYkay
x3qIY8jiZ5VLLgt0qd9X9anmQEHCk1uQ/ZA0Cjd1J+56KDuYNI10+Ih7KhAuiK2T7yFAJ8wlaW9T
DD6Mzp33DxPzHCUXoWlwGJlBvD8ePynYQRbUkieeXPLzchFuMoV/DrPmC8D3wE+QVYGFJu+/ikrA
Gs3bLI/PK4eYRH1cAxKRsQrziWnIhaWeKRbxvY/Bgu5mZ8+T3PF8fOdsOGZ6TAmzUefNtdc6cOUS
+ow8sLVzQdmx4oPtn+Z2gScB6oBE5Q5TVEx+yleEVaZuGFh1GuJqbjd96pfA76FPldSUfW4c9HTw
RBSFYszeopmuKc6SdAEMuUmDhmIcC3aMLVqAXWwJDVdL2KnGYZ8eKAHwVr8qiESnCd0AQSCRpnJi
x0+r5JuYhXF0amX/PbejT9uIc4U1ySNeQGRpqyUQCHZ1ng+i1mwsJawT85otCy9wV5ogEPGcCybg
/54AQq8+c1MuYlmwNtCHbxgeMojlmbUCCzsb0tRyD3/C5f2ZrNYjxvv/zyXGQS2W/yEq3aV/MZmm
EnVt4dQfVrxAKybR7Bxr8hv4toLsL60/Gaht5CwhtbDnoTd4MP5VaXQUEENs7ZeuSGqIGv25VQeH
rpwObCVT1hAC10VO7FOOvVjv0xf2FxQ9JoWPSEQQ+3TBtq20z6aCXI5DTyZlQbLisJ11nghAwHZ7
7xPaFDWh2TIRPMpCJDKXzgkpUzcl5ywXGM9bvZhezt1fZmAs0EsJC0TrGppoJDkLFKLAw1Qc6/AW
BCJ9nuj0IBxhdxVUk2mkW8ecxUDpsKl9u1YPovoBTqmBnNjU/VPZ/UGlYN8UMTQWyPIZwmOb0G+i
vltaL5qMM2AFUswq2iTJSw56WjQmlppQTXvGGATTEt/FuIRZyR5gRgeb8RMGEoZsyzkqmj3v1ySS
qxUgCSsdKTgFxB7tAN7tpzIL5PEwxcbeErs+hNHqeZEx6jAFHAdazsMzx0E7ly7EI5xjEbwNgM4+
zETBV6O0RMtE9jVfjfgfNO22wrrp/rrsHsfv04POKaI7VDM1NsdaYvDDu2sC/KTi4Vv4DonvPfh4
OKF+v74/4vFQayeqBopzazu9RUKly924zk5myblK2VjWt2x8V5azsGxUVLE6TH8BVJRaNBRN74n8
ogeEW8HOxE1HZcLzgAlJNdlZEtx+IImj00B+ecGBn+zEFxUk9Y2UPvej+RGRW8Z2aMPuF0+mOLTW
2Ger7avoy0Zx0UMAfFADpcgPB1Q3qdwCOC15Z9cLF+lsKZ4Vc302kHz3NCdVXxOeabt6zlruu5GB
rTRijkqDCB6Xr2iTq5AKr9BeUB+R0xFPq0U6FV2/18iiMiRPBE7odeNQmgooNGfWQBNNAAotMPmL
6Lbh1uxgDhuZdJUX+pb8bkXzO432PTuTbEm8m+X81dGtSSTlNCDst1c0/YGiRk85XyWr1dOGDpBY
BAxz2qFBQvaUrqjHaIGsCMmAcQIzBtGpIvaOURHy8E9ILRSsg8tScWLci2i90JcH5LwFnJYO7/n6
ksgN9ybYS9SWxpPeM2kTt0fqgyqhd0N7AqfoAhWw+R+Szmunci0Jw09kyTncws6RTT7cWECDc7aX
w9PPV4w0GrWOumFve4Wqv/4w4Gu1XnRk8QR/S+QmZqV1+89DoKhQ8C7/7+Rd4AG+HeXaYLt7L7PO
WBrMKXwWWs6gzSCKo//GuDNK/V1CIx+UzVVMquwYVV1e/CfDR9swoZMw9AHAsBu2VPqUijscASfR
gPsYHbVXRc+1gUE488v5NaFsn90fPrXDwhSkKp+e555zG/oSHJ7ZOtlIIPIMNBWLpeJWwc1uGDRH
uBj56bGHfpk1y0eOLCDsDgI1ivVCisd6kdjXpC5uI34rTt18QOAIg2+aqa0DezQkNMgs9McOdSXr
4FnKcSyIJqJzMj4TUtTTMMI0S49Tq6EsJeBaPQYMhcJh77JbK6e5NDPDHw14ytPm7WQhz5q0a6Ps
xwZ6d+syDlYH2biqD0+Dpm06mHFisNhj0htDq950ISOwrbGQ2C5uWe4uGfHhD8iAYX6TUIs0iLgR
JM4HgRNmuLcwfOvq2FOWYuHB5StID1VXO5SrEe3MUk+XnIiCBuPKaTlpPrUcFaYg2Lhoa2G4EjSL
moXOg/xa18ETnDJdR/U9mqBT3k+mkY5knoM/PGYXX2PA47+SS32LCbd4jnArAB9p6yBFNMOYG1qS
f+mrV6l3WrKQDOXuR1itagT7kK1AdKdcjJMQmdwZ76F1uCAvOysytYOwfOUcEdfWGP+3MF71Drb7
1EzIWzklGG2gcMPCZ8PhkuJVHIHCA0r72IUF6XzMYflwM4gxxkJ4hwbPLbPSD7mcshYtEApmSk0Q
aiISkMTOjMEW9V+jHSOR0o7lf5NrI0/q91yeE6iI2+JzjA054/WGm9YaDE4KqTRtcri1ddw7eywH
XrUGKtFsPzp9dG2yAPT1JgY+IQ4hzPGf+grnAWTqSTmRDmI9hMAVYuzCXjaqj8T1DvM4PPcNmbSU
xHJkdePAhIrZXmpEhzrbpVpOyC2LvQN98HXj0o+g3lk5n+qGPA2MKMXPkUukBPrecU3QLykfH4KG
jgU4WbTiQMrEkzHzQat5DT36X/yv5rDfh9ATnRZNMQhMTV+hwPyxlSqXHphXvUYk1lQ4Qc25v53b
axiTKJ9hEV2E7OVxCDaGQwdAxXgoR1RfFGLwaPLyLaDCswpiiVGkcRYF/oz7MTyH7q5GtNkzHsEU
76BZWC8Cu5vWY6XXO3QZrO3RLU+L1l0G6xP71pJsDiKIQY7i8rVKMA/snkdAVPEMpQxXTOBEz40R
UCHkr/JcHejacEDv03F74m8RB2lO+IIu/2HHCBD4VFvjs0bvmlfbiWudkbJP3hC9CfMOn9pfEoJS
Qnwckqz8VwWqGdA5O7BE8MDLCvTKrXoMu5JK70eyUeXfkDOL806gjGe3Zi+n0KFQ22tucm3CRb/P
MaCL9YJZAlrRNFM4kAAOUnb6FbNeWI1tDOko1+yOtDXjVhA00yn6GBuWo2XvAXWJHkYg/jL2X3/h
CuMiulhO75TPo6R2x0XKxXd4Mrk53HrXClmb3dJp+JB/zYSrY+WkG+Z6SMzzkBwmAzNo72esCfuZ
rsTv6YDnBcl34B4g3OJAhGFSxa7qHYQFjAEqnVTBqn0w9fm9MvWzaZcfNuGHSzztMUiDtEwM2HcG
+ciHfSmebLZDGzggMCffCLfgZOYgC/EwWXjWhZtiheC/544GSgVdhI66bwxsHRizezo2cwNaovcp
K9jef+UYEMAQ2ec29FcuI5UFnqKdybgIRlfw2qOLyJEO4BmAkxH5n39WArh9FRzuRDLHwclHtygm
3f3B6Jhh8S4uNmGeNcEzNIgtE44m+bS82xCCmPUOaRf5jr7zmNok5uTYmpcA8ZxH4C0OHyAkviI2
6o3ZOif85JvpFfDbY4daJeJWnSg/mrGhvnSUaCxlBy/jmlF6Zr1OA4FV4jzr7Japw2TtxW3fquTR
Dh5jhnfGF7D7f3QrIIQhEcJ9gIc5SXjpcKtLoT4EB25mG0phRLCuoyiv8KiLO3TcuAjYlGTScWYj
HEDsDQZmdBr9uFir6mO+Bw3QbmYBM8Ds3xneyHbsmJQOZnY0NOohXoCHL5FoPYsIZWBSQJxvgXTb
Gse1HWMZk7l5XfOrXcSXYk/rPs3g/Mk6g3ReAp6JvVkDVV5eiOUCniCXxwjG9ruSEXB9LxUJgJRs
tGU5aENHwlmAaRl575x3wTZJB5E5f1R8XTfJ1pEhtgyKvim/6X5x7AVemszTELrb0O92Iz19OqlN
TaRcjMlLDv8QfLejpg5sNjOKTpaZx17tiejA2R2jVQ89Fc+03vBvYxJ/8I3qHAZxsGNu3viJdllu
y8HHqtu8n1IKq794ioFowvjQA3N1IM+Lqe9ScOfRpEwBaQHJ1RN3pwErYhczVw6cNPQU8bL3NGY3
NfLgYomvWgvPgXNCcMe+z1YWnNKmwH9iQcUugzuH+4PWeV2ApleggjO1m0tTkXsIcCvvXg4ZRy+e
xVJw0KzPMVFPXCaTfgnrH7kwa5piVfu/GdXb8Bzq1QrD1Ke/Q4HCTp6fC0pvUqp79UtLiADDK0Y4
afEVQEfhek38bd2FO5X+S9MAk18MlSBi+vl7zEcTV7Q4RPZYjNL1c9uRRMxTgEOZ4olQo1y7ko7B
XsTdzWpeAfmZFLGB+S8BpX+NJ5XDaaLWWrVb1ENXJWcssu+T4bsa+h31yUb7s56/t8TDaf4KELP4
GCTQ1wj8Jus85NkloXf1/PzZmPzD0GCzjNa799GlgBakJDSlPrP/WD348FKS3BMTfVBTJHjAkAP2
IuQrJBRceBDPVfNc6z/z7K3FrUQMZU3irhLMC2nojmKsOWLAnbrGWmHIGob+RbK+UeYCjT7I55Jn
O5vYjHCYOWayjxPu1Yj2fhmw10HNGDwmVf2QIwzBZiUavwXaaf0HjiNBSyWykd56wHAeMRwXNldi
GIWbWG2I4b5bKFxpTSsL4Rabi8grieWrDWJ8CXbLUDksr7pYxFMKms60lc6xBJehXBxQesbE5MgN
4ZToEDT65W69mPDo6s+ZFDidOdfEpdsH0HGSW+xibDpgd0yAuXgoiFsMNm5ufyTvaC8OBE3JTJdP
r+O9yOnZo+BZBJXmY8d4ieIG0DFxYGiDg4oW9PhZIUJlqaaQgphtrc3OORbVeDHpBcaFqCUj3lea
9uGyMeWx63q0xj1NdPmMtr9UQiZLPxyUPW9bZgZarb32gX0XpYOEIw1d+WCjAANLSDq4A+JVTI6A
ebND845jlSJCXornThvOYZLI7pSXvdiCheb6Q9IdDA5dKUqr9jdUaz1YtryNOikuuSrXcwhdYiYh
xsW/yHiQrzD3MJzpqMR62MBEH7PlIWg3ERNYpuaOhpM6XRb8lOyvlf+Ut9br+TbPWrYezgCfZnCt
5w+P7mSMOfO1DfXu6P3gmlFnFnk1kFJ++OTJEpE6BSDH+pETjCMoMG48VBfJauQzXWj9PTA8KQyd
aV9NHgZOl/IfwRHIezyFEIR6d6FgRJ6b7zAkvfOyn9nbB4wFZLnZ0Q5tfxzQvz8yG+ASYz/PzFGh
ilQRIXANF8JL3v6AfrGYaoaWOmn1SkLXP9oJ/h0TJs5JkqB6qvHehNgEZ82mEFVkF9RYXcFJ6n6W
2dxXEHkxt6QOSftpbUfDSmGuB01gPw2f5MITxBC+dFrzSPizhhBRk2QHHlFkJQyE5/QQMhB2evex
9Y2rBm47w5Ca3IvkuNdMpt38vUYur/GZw+I28F3TlCyu+s2k3Yy9aG2F7qY2ye9lOuhHLKGE3JF4
HxElLCfK5JkHakg22F3nZSe2EmhQvLOCYp+BS2UtVHNm1XTtjaN9uRYaPfyh9eojQk7aKELZ7R0p
YLs22snH8aLPGAM3CiGmj/a6H6Dl2KzSAZUWjgG0L7JJE9adQmVpjwfJSeenZdzt3yAqjoKumP4l
2GSTf0+OCLK01WghavB8qEcMWoga0VgW7FQjONmMNQz0skRNIxBKr2kIpA5NgMuW+4xGbbLqvSov
botxgaYfs9Y4iOczcS5rJ+5ShqZQCsEMY4ppEJz2MbGOc5JwTeobSpMMcKFrYAn0rxleWgLn+HQK
0EGZvxDTRQ0lW2cxvGe/byDJtTS8z3bc/SR9+hyO5aOGsQ4mgPnI9A6qiWPecwQuqthkBMh51swp
TKIqa72P2o18dDzJ1rBdTgtu7AnS1tYmbdUjJQDLqSVGWGTi0pF8MnLBm0QqyJTZvhF/S2FhQCic
x+bv00mFbQVqFy3ByjNTuYZ0lC7mzsPEhAXvA5kbeDoVWgxI3gNGoN4pbnr4OsF/iiXo0SbPzzjz
PsbLUOFHW7kHnydQ2h+zzZENfym3ewzIq3cg13g52IwEhJ9kGzlyQ/1BZZwIVNKGTymW6CdLq08Y
Jmd4oPPx44P4Bo9zc8D0fe8YB1YIbbmyPpWk0j1MT/IVmBSyf6jD70ysxuxE0bZ8ZIt7SfRq73AC
QlMruR79BsKZpmC+EV2haXhfzBzSNlGji94Ud4oDqoxulfcvcX/lZDSacSUlge+12zkotnqIqTlG
LQbnCPzIZmzxa4w4SH5dXshsUIBDUT8nwRs+ARXzqIJsGla6+yMUo8ghIlIvd0narplX/jQoZxNO
D7gRBzlF5FOBvnIzaSYk1JBr3++uk3kY83xr6uDGHt9wondNngyXwnTE1Yeiw2oYVDjvBQSf3PxA
rIsMcrYeMDNGkb8wKD/32nlqav6BD9GdROjnEvfSEEtM5f305U4nkmSQXITioFXwWyFnAHRDBKQs
ZCbvgGEh2NTcdxekT2vajd3zOghnonSt8Fo3diq4jZAxy3BEKw+tEud/Y6/5LTPJCye2E74y47v1
un9qaLsVxl1jDEJP3dlOr9wpvE9pNNuk+/JBBJiI5oo8HMfciDF3zyNva4g5iLP6rMalL9bXVbnA
+8ECjXXdvk9Dcv+fn2trt3Aw0trZLiYT9JahG+5qeCBCFGpFJ5C8AsB3XXqyERxZUbLHlxYCzYtB
3tdCaM0hKqwHi59A4k4xU7XWf4CM1F6Qf5g8uMFbyoYHscPWBIE1icHy4k0T/9tSe4A8E6bxf3YW
nY153rHmbcyhFk+hcWf/WNGRkHT6SZLaxp3Yy1rUBSHFdwXLMjM/ZCORSqSLrAoVYtqxsQceMYSe
GN+ctsVTgEYEdIqzS6NEiHLjpOAm2l2890GAupipcAC8JW/H5gjLbGuTRx9NjBqoJisas0t5s1rf
HJjYJT4kVIN5g+FixzkQpa0TTMsFmXRXzRdl4j/epo5oLGIYBr5CWBCAcvc6EDFQAr4XVHxBQvxh
yj4hYmSd4rHYhP66isbXQcO83jv3uPPRRzRjRilMtYlBbRTfBogqXLoJL762vb/lzzqQTk4Wx0wy
DdmZi4VDVZHSPR2Y1a3sbGaWBjZVXbXqYZ7ErB6d6JxM+BzWzB0aSq8AY1tJY4++aUvh/DDzQBtr
zpec46zHrl1bSpg5zl2v6f/JFeQw3gmYMTYuIhXtt9XFcmL6WQZj7QZ7D2w3xKUvAf6uGA413JSl
zVaKwaHblYupf9HgpRLRU0hviK5/ZhLVMBEhesuImj1HzaqTn93IkXfXcnSZ0EdizganSg4hwDYX
vkMszFc1o9PFpBYizzRfRsLX6dErPJLrX9Ix8tk5FPbvFED+IANsdlycxxF043ktfb4JKi9g5+AD
nNTzQUc/acDy94Jd3mDm6ntImyH7gV7p+tpWtTTdRoTJffNqEUiiLR9SUUkH3eExxhCiV+E6APES
57/WdsBqPjTGhEsUHZLunFgX1WgnGZ0KW84hizw8mjhQCRvJTpMdNV1DcIdG5oN+dhh7pv01jbBm
6ta2F9zzFXTyVJnfPmYQ6xM8EezfDscIJU45DmGdsjaw3DAvNviIwH9zjrkMWiKKpT6VyhFSLb9e
AgCFsyMsR5CVjUSpJnRetr+sha2mGGhYNO8Epm5SOIcglpbVQwuq0X9TP7pHNzt4mGIxZAQPf0hb
B9+qNc6LEeWYFI3eR5+mm3r+Cw2A6oPV8swUcevj4g9VrmMQit+Voe0BredHVb2gxe2ng6IZSbYW
TiLBsCfQYFi+kuHBLPYzRknaHtTLdw5wATz3xF/N2mMDGz8BGXisUgw/SAYjwuUFh7g8QiT+0KgN
eaS0kDYjvIJ8ZxQCDzkq9/5h1vHJP0XoeucLpT7BVV13np8hbtCAg09QhnTRS4tR+syrOAL4ONOu
KYVu1bRcy1fA3bR9LeVaCJ+YOfJDFEYZSCKavcjf522E+pQFP68hMzgNQrBzrV3FpKL+T+WoTw9u
j4PHuY9OhrPj/9txS2fJHC+yD4MvlNPQvRhUBKvAuXoE1wyXgjrb3mJf4LDAOjpX662w8Q080jCE
+qaF4T5sCvfUeoQCHPmC+j5F0cnIc8K2JIXl4RChF2o91/DovfQzpoSWdw66bm+fPM7XBbQ8gseh
MWlJYGszodbq1ZAwJ2i3SbDJqiOxJ/eRPz7J0dAi9eBKEKiMYzaE3OW1jxnUrDByaNf+SMVJR9c3
nQvudDPCBEmGYBLp6iw3icborZuGkn5wIEgmZ9d8zbJLwpY2cS+ISXDTpJDLhpOV3sa8hLJUngO/
WE9vFlEJlo5X7aUtRpnfCVGUVrcZtXuD66dZip0s8tT3MAxu9sX0bKsPq4StHXufi5tcOsbtLcnH
NhgCO9ao4o04X3tUzBJYPrfZRi/L/2qPA4OZe+IERy2mj8V5P07yXc4fmao92MLeMzFs6Z8yftxM
WlBCJeqX0TbHy74gjbqYuXJqBzvFFIYdtVJE1ez27k7B6kF3JGbb0EOEauAgEBob+z0bCFHkFMyQ
xstxkTFf5LwUw/423qmKmTGt8oK/lU0n0emEM/BzfIvpqwDSFlc+b5p/KP52WMb1BPEFDLrj9DEh
aGsCgHLgUI54h0hsUlTgOmtJzofCevA1Z+KWaZCzGKtKFpdzpjQ1QTGAxHRIIC6yWANObuY9pJa2
UUC0DAavtflGmiYDByZxDK9Mo0DyAxebTSDcJd/8FudWG3WwzeErVOcu/+IT5ZiOyekSxPkpMKZt
iNIY0EXWjBBkVNX6dyfPm4/hUG3MbPrndf6hNhJcn6cXK9DXFg+hG9wDRDGo4Jr7RRG8a/rHRdfu
9fbR49kIAzrivWhVc2qFj54y7zP/ZfMhR1ZD6jBgBfWbYj494lcaEIowOSx79I/+k4OBKiQRSci2
ExAI1Ak+P6/D/iyvDn8/DmfB3B7IZdHvZZ4dNe+FxHWZjzUcWQi9OLQb+DKJFV6W/Y5+uk2YxOQY
Qr7KmVyxeXwDOS/IAGSqLgSFYV5go1bPausKBX4EmmJSbZMMLVHIRncLCIPXIvbJ/AoU4xHPM356
hBguIYXH8Bgi32CYtgAmYEZtRfU20nG0QmwD0m24PqcdDoWxAzOrPjSzfgjZa7ljfidwTxgKyMv3
LPc9cNIns4RszNf64335/+Tj0ay19WsMVNBS5ARdSlzXDAvP/gcXWJuNb7iL8dCjs2VeJBbZORxr
4VP5xLNa6kNobiSVtj7EM5ZVBaKScM87eN7Y/KAONGzMnrCJo/MnZsJlUDPdNPLb56/cEkgG6tM0
fhWoSR0Hc6OqPIYKBwOUffCnyB+w+dYO2whEQs+oErkiSwYy1aT9pTIKm94V7+Mpf9S1ZlNCBEqd
5MjMVs2PUDU3KVe71bbHMG6PCeSCxkN7UdJphJ9AORpUnMUFoaaaJC4E7WkKc4vLb+GWZmDVjG/W
/IWNaFTiqATOJsQ6jynP+OdsZ26qgeTy8U1GpgpyiKFh36Q/+EF26viY5fLYMtfiUoejnyL5vDpM
DAVkcnOmhcDfI2lbHSZJkb2y0qcughVMphBQeK0ZvwUDfqesN5AjTjXpBkM0rtgswpvm5M2z8env
+QcWqkcY0UPwzPB1aECJEN7ri43HZoWBhnslhOi+hsBBye5OWDQ4rf+i07M2GKk1zamDv0rgShvM
3xLYpBmETWnYYBQNJjrGIpxTXEeAsRkunhBf+JgY0FfP/uscFjs/WvbAZ996Vz2bHNpi2lqBvEj1
7j5HXYjc67ftX8bBv8BsuPOKNwuJv9URSLfMe6P2WKUvEu/nUfKoOd1EWAQh/IMWJmRVejlhossj
sjlyx5EhWjW94x8pWLihn+kxJGn+zdGGHxngh5j5+xqjT3jkUgolKKIgo18diffFSsPMWxgqHhyJ
rd9q+xDxTAtziUqvwkktrBPuGVzuvGBL00jvHcrJU13kIjKhEMq5WlNgktoxLNnrAnDiBPik4caQ
uPwZNDEynXWOTIc5jaL8T9jPFZZ/ZtLuNZcB63wOLAgLCtnvfGgMc+eEPrShb+uP7XBcUE0fhJG1
BFyrWeViiB9/FH6wFYKrwvizX5g2ZPVvApdbsy9DiSZQ/cjt57I4694GgzHWOtYOgMpjET137FAr
hQqoDubYbQxoE8N0kEgui4bLEHZMQjCHBsAlAhXNeB8gwjJD5t1ROhFKnHCadvw0/peF066z2rOn
lt2QwFkxTTIWkWWS9Vwk0Xtf/DRLuzabZT9bQM+O2b9QZdFJ4n2OXt4TAJ5rT8+hZo20o9xrVGdC
q4ko0WPB6r3h3sPzZBEs5BFJirxInQdlf7Me8wZX3gBkSiZFAQbDPGTuZlDcH5v798+aUitOC6ut
BVjyBrya4LQMybFiZCcL1Mv1U+JDfzdq5zaN3mujzbcpJJsu/5QFrRExgf6Hn3qWrpqjzpgxDlL1
bo5e6waqGqdvKSz++z7otqNcv6yNwCJRfkIgjE/1WDwa3kUGAv1vytklNJaiQ0IMHETwjTfxz39Z
CvZ/iVnv+KvJPDH4x9vCgl7kQxSHBAbY8ld8cWEkiQvrO12FhEJ3w7fSn8LXvti26AMbzgl8A6bC
J4MMQ29K84ypa0wLpGfIjkl+nfZligiS826s9NWU1etR7cNnrKThmEWPf0O88IFDm8RZuOdec5kt
8dCrDl4Qn1sPQsHsoSn1jvPY//qlkW9GP+SnBNrGNgYGYKSwTP78DVi5DqbhmUc2Q4fOrWJdZ3g7
6MmDA+jW+/8Y9qg+f5AnzqB/dsnW4cEbi8+4EWYoVXhAU811W3RkOwyuu+t9tYqb92S4pNBfOiu6
mrDwqe8tvGoaIjcU1Ukbk7lSMcgN1kP5uXg+a9+HEwu0uWXNn5u/nAvEOxjaxsnVGKE/lcfYxceE
dwRvWuYZBVUrvelyiRAWuPS/g/7jT29ua66j7izRY8aASYvt3ZXINy3iVnYmrwNeqTX9Vna1bnuc
NuYb7RjGi/j9DPoLG7uDNA/B01xazE8Jaqnypw7HD7O7mU5I1MWbmb9m6iln/7fUBVIwCVeGqMH/
BtMkbl3ntV0NkDyjwkbBGc7M4kQ/YgByO/CAvJUROl9cUDrDxUAuKjxU7VhYIJI4SkspOU9Bc5hh
s/qwIgtKH2ppgwtVC7MznLua2QQ6Nw/syW9vMhzJbXzc50eOAFomD04FS2EVhNkH2LIEylkFoemM
8uV4NgqGyyCh5ve8NEcrMUlMe6qWCo9R6oAS9w9Cm9BS9yfPnM4tIlFhYHUwatWjxVOfUGyEHQbV
cJmAPE1QEOZeASZOoqFpzDcKJPkK42OB4QnNMAdzSxAaJWpQ/6slcgbqk3N1GyxU43+NV6EUgRcK
C2f+kbmETUe6gGFmwbTCp/vc6AuksGJtlP9IQAZlp/Bq2q/cnG9S/zpBtm+giGiVDr8PKQogdK3g
UnGVjtSYtptgKeFG/xHV8L0kv3U6/bEoM/WaABK1Y/ZolkcdLyGgp0QD2Sg+DYUtQUgGUjOu5V3G
TXONFqTedcpd41mKA5jsywyvyalv8JJB5ri4e73Cq8Ay670zJU+9Xz+AOnMfCW9bAp5cMAmzp3TJ
IA4bKXWc3GZWFG+rAVMROqreLWEcLvfVNBHRgvPaMJS/yqVFDPynACTEq0dYVb5qT9NAuCQGV2a5
GShx8hnXkxCxo34N6H/Qa0gBaRoIb5KBrtw8FmN5rK3kyNQPB0kzeIZcekg07FmXaOMTzSYYmxsR
99OH2a1NU8ooOe5HNH8KTV6Hz3+rETjuBa8wW24jLni6hhlQO/QvMhlKxvSx7Ixf3a+ghU7f2hzs
s1gRjawRj+MYR2DvL+zfCYAAaWqsEY41n7jQIKozv7aRzJA9SOVaiGabJZdjobNMh6HWuIwVNZdz
Uq5PQc/tg6ZFJtpJ0eOvQCtZqq+0hxjZV5vMS6/ifD140ykW5x/Spx0MCUqAducWjeFRbu+FR10N
DqkM4acwZ2CW0LkL5yxuzHP0rqPY0qkYCPiCjOfgCl+WP7G6BMWwstFTwrTRa3OlMyMcU2NfjPml
BQJpJJw8CYRWVbmMTEbcbOTUQ1FuRheptjhABkU8CcMkFsQIFtZSG/jUZ5YB+zF4QyGPbzlDauP0
x7VClL0s3cWORHdaHrsMNFNH0haBRjVdgotIhdkYyW/Pi1+taxNnn0oN9p2ib21otydlbZO5+Vf4
5tNQ6zuvwEsD9TuqJtSKatfYw8bCkbLjQ0pYlZHDOCrGS6WJuSqEhlAgg8lGlfnsEoQl+zKG4KP1
OWvnZYJXzBb3hlZK9bh+8mNcaDgTp/qh0zllGn0VchwR8+u5y6FTR3SoLXl7ZZp+57a+Rwofxuo2
k0Q4OwZ0qNTbeaX1qqiLR/OlHMZ9AaXYoGtw6HXJMmM6rHDCnF0Uy9hIgCygapmB5Wv4wvp0rVe9
9RRGeH1Rfiwj4AKyv+kWrR3NuSnNXjVY1XLgSkyi0KSk7BtxkDFweePEmIZ6P2BZKuGKCp2y50HB
MQJ4sH322CW4hcgAkIvMjsj8Hh9bLMoTHyIt4lVCc8cMY2hzzLE1xTkGbUIVx2cbZohTP82h/cGZ
z12n6EllVl/7C/CDi/GVe6CkxlO1vo0piE33xVwIzQJxMQmRBaLGocTqUA2kM+atI2ZVDEyR8I+f
4KyuFZAmn6Hxw0OYUQiJJXW+JZnBRmYuuqGUMZCED5LLKQVS3F4MzBf5kwh57fCicSoY4I6NhPXE
fPbNVPOVDg6mKiKBcbNXRvm8xBTrirHezK4O++aGmFWKODPBfim7E0wlT9+FtxQhX6hDKrHK+4tr
iUfUbNUlANUEENV8ULZ82AjrY+bu8a8VjNUahzYJDG2ovCTqNqNTXfoR+vJP2BwED+ix6XC8ax6j
MDHucoUNqY73/2sHgRbfETWftqaXrnP70+Mddf2LlSK0DrY+mE8JIBNgai4MrCZsn8zuTtO+iIeA
1T6rN+GnLgNuuscJ0MFv9WNem6jS+AxFqEGfC45OXL3qCCvRi4Zg8t20icXICp4cT9Wl2csGusvm
NGW3iTvTDiD2hrgPC01UaBpMn8qVrJY/MRUaBEmmLXjLOhoUxy85RpuN3UKGyt1V4VlAjmBmL8r4
aGEUknx3v0ADNjromowmTZfwWgYPzXyzzJcZgec8MUfq1SepFPhM/7SY6yTqIwzLXUCj7tgvoloL
oqsLz7GxqRodVElBQ0Z20aZUIRGc7D1x7ic6WxkAiSyJbcLoVd7KAjfOBH5rM5+8VrSo1gRJpZOk
g7PDI6Mxp9iOKDU0KW/KGzCh0TDu51EEPkEBNFYNV2F/5CPEenk3+i/tfCNB3TPHOxhURVatcrSy
3Rl6Lo6I34CAK3ly5BsfzPgbPeDKifBV5IcJNa/DDNXDntsMHkPfX5vfyOMPkwYrDRT0j0jpJu+W
cHr4mn9kfuS8VjXvrAhPWXY80CrPA06XAe8EIW/6WY1AzOBrqYPqAFdC6onZeqnPupS7SJUxxXe5
0qedzlaq6w7bf0IjKJzzYDsA6mvC/Gi/ita71Vq6UhDjZ3dhBJfuJJZICEdlWNNF6jtm3txgJRYC
BIXk+C0nv4vo82hunX5dLDhrPMfNtvHWBt3RrMD6211kZ3scJoxQSlteST7vY4T+3aT+9aF5smHW
a0tyqvXgFDJXrAwXZ7Vzxnt06XKnbnjMMd2kkoi7p6QoTjqcXQIfpRAOm+TLQi84MAQUTZTOhNli
YCfaHYeBtG9DqSYTsgwMbjnGHSMc4nE8B411Ml1ec2GvMglyPHajD6iUHkXioPn+V9+03KPITFro
OUWwcxsX3JxKnjNcUo3F34MGnjkSDDYfoFbPUZAsGN44KM3BgitfVuSgpsewIJ8xqPcutBL2XOUs
/8WLt+7rcpfp6m3krohrqLppgGekcaTHXHM3lfqXLMKRs5y9brVfA7zf9mcGpQBUtvYaCDlnaIhy
ijAS8MGuGDYDx2wRUrcb03TpJtAgBy8nNrlQqCrA0r0Nu6/TtV3PZF3pqHw996Mu+O3xbZxuATK0
Iq3PKD7aCGg5/+cnZAxRUg1Vv7HSEbOYhRR5HrM7rGuF2pYyKAevqPR/DcZXpGYEJcaieXFm8dPQ
3Xw4GnKuKuQWHqmziPRFk9BrRI3g+2ZZ9jX1AJLUs+Cvbu4eG5dwSky9VJiuzZS/hlyO9Bx2NN9X
MDVRImZqYyRk98LcqlBE1aTPWeJzBGXKBCDvsLHKYOUqqIL28ChkU7nzIxwpCaScS3U/WuFxKktE
di4TMFoHgBd5hyFnuExtVT9DkALf0dEOKcp06xoMaAGN/dBav5HfruYw2flORu5GS7oo2CRjAVwF
CiTBldeu2rY9D/x6kXLH6K+q6UfoBTFTxMpSK4djbWpxalZHpvQAkV2zx1+mtDcGGCcZM05zFDww
RdUO2ggng+lnC/95ggO6DIzSM7QQ+cazngsP+KVC3UbVpo/sgAR7ngU/h+LRi8wHjyJjSp8ws1jr
ZfME6wpOAicSV4yUIbKqazIYqqRZqflsGOXGAQji18vYS2pLbMux8lzN2n3Txi819pGO5OGSn5Hg
xR/Z3Uo+6ECVPNO+CukULuNeDQ+4EBJPhMYFwhqSB6Nst0OOR3wI927O0vU8vYXY5PDsIJWmbvkx
mfQtYHVQK+5TmAXLAPvBN0+qjW6K0nnUjY05QurC2CZnuej4qvh+b67axrkfETaldU/wN0N+sGv6
SMRIuPYSsOJLyBCIy+hgkC4oEGE8Kjub8BXRXG7j1sMJSWe4T4xKWD3YeEgb8QbNIzAS5tDmABl0
VCcT0xYvw/kJ/myZkRrksfNbbfyvssZNmjLn/JgH6CrDpUUhAK6Bshf65gAWGE0XwXFoO8uu/lY+
tMg41z4zf9zLrolgrChskCt/eAk8cxPEGG4P50S51xlCZVgSueFsoJFeTAKU9eZ9gbFATUL10cbp
TqurXQZbFwQk2QTJW6EPuwoguoMKkVCAOvDbksAWl7ROw2OUs49DG7qAaRVHHStSeg99eMCMNz1y
rI39u0liYdTcywoJsu9pWJGNfJqoi4vY3IUa6qIkeQ6Dbgf76GAP6OwwFC97ggMsc2OhJ7M8aBU5
o6oIvjsjSoySCgdptogptZINln5Dz5HqiwlrX1TnAI8kITjPEXxStu30a0YvmL+05rbosMKsK4Yl
GIvxqKWV4uru3XxvwQ92JJxh+ZEVEoNA1Jz0lb1XvQP4YUG6cU95c/Lyb85PtJHyO4TlwPJOh4uR
ODtcPdrQlA6bQuFZjQ89HLea/SAlbMLs2s+nvZSMoeOgq/TMU2/W50g1T3nec5OVYJ34Uhrp6mHR
b81AKGV1s9lEcKFj9RFlz7kxfbsVjBS8nNs3sKUIBqmeW0/EVLHIVJe/NOzBEk6AhdssnAgMRLP/
kXReu5EjSRT9IgJJlyRfVd4bmZL0Qsi06L3n1+/JWWCws9NolSQyTcSNa/CvBDyiX5GZcZ3rblXX
+qufowlEtg1BHhGSG1pLrZq303ALFKuMg8E234tZwrtzbhN2sRgmMPsCrjk28b0jbE3H2ABTVoUY
9qO5yiyCxuSHlV99Yk4nJvGWc+pNFhvrpgIqN+cBUz592ZE5YDT9izqTMzDRTnxDkkN+9ffr+c17
OSJE9QHfMPZiLEaFPhv9K9KSM7+uBTWoLKttE7+abfheSaiLTKiM22jhkR8Fe4sTpAbC1WA0FrZ3
BZKG7AQSTbcDPMNtO1f2Jxw63PfCLruqbamgVtn2H7GFbxVPFl2riXeJALGn26rnfpNIce7ARXRd
QDlc46BmxuUmk9/ogp9o+0IaB9gPSOfiUcAFB/jao2T5/2ErSxY74BMeMzTclMY+vXpkLXOMaBqg
WAeTAY5cxN3FXSk83QDeXAXSFGJCok6yEp7M3Cr/VBez8xGPn+hQ+90hhTimLjfqT8EBV1beuvR/
TX0zlOicmJwK+ZqLm+/aO5QOL2LqN3TdWV4wq3kHIfcArRPPuQDwocU9Gbi7Nb54zIGkgiWgsXoM
rkXYsbtUcdpW7a6cwjqENgMS2JDDyUet/hT3z50L+9q+Q6sQjbpb1XWnNkWU4NTxm5ADYiL2UGck
o6b/d4DxDMEOZ0it/0isL0Yg6kH68Vs9E25KW08WnJ7Dvm3RC2Ib6iMVdutqA8OGyhdrD2rLkS2i
hkwCtxK1vBT0D4sKvxwN9iE8E/MB8wguwZtPAyCc4oXSW1Fx9KAnnWMb1t6uxOMczDpg2JlVa1UE
lDO8HZrvCselVBCbzXU+CAxUGehG5NDKHEfK4j5Y0XJqdOU3QkNke9WmDvCudMGd4kZidWOeVO1b
sYIdbEYsPpnvrhQhOVxQVZZiHaSqNRweFK32V3PG7YwkM4yLlWKEZgCpZbP1fGOnzxoRGdQG/ny3
LWtbOdpDXYUJjCbVnqfEENXDwa9B20I8+ZgYl95ySMeFoUMNTr8pI1nw/2H8+ufcya3Ss0Zdiowo
eEvJB1QiTS49XrhHjQmuXbTZ0taYILGuM85ZG/uCOiKyoTl2xU8yAcerA9Jpx0XXZGdOemhvIapE
VTyrn5G08GNN7aTOkRobTZqZpulpoTWGgNT9gGCqwfUgLf13+Gb4g7RgOolOgwB1VB3BhU26AW8O
EZXg/BQ5VANAUJM7ohLEiqX0Bxoexm8jPztvG0+/v7AnuYPvG5kQEOW4IAgQyRmRQJDDG83eS6Zs
KbwlT9KXBfpnYGJtA/9NbTOnhkQznjUMOIuApEo1u6m+LFecA/k55cNB3cP55KBuVmIVBqcT4RfZ
plTHjEFeRP7Z0ppySsUIO/VoXFEOglzT4Klyo3k1HaTqgCTqRuiJwmNFVDCEFSPFR1ypQHCXyfS+
p6Kv6TbQ4G6Yf9kjg8kz9HqP+FbPgY9JEZ6kRHO7W+odNatr6/aAGwO0saoZ3nAkMaaHMb4Efvds
2eRWtNnVab0DJnX+Y1BGKgAOsQnB1mVr1ESqAdW8qku5SogqJRQUV8mGzpi53gugewWDT9mQqel+
IA7cs2ofob4rzPipdpx1I20iR8YFH7PSDP+W+daTGxIGE2J0wBcGkKETOMBe45EkALvSdo+AiFyb
7UDvMMg7v33MhSbLPwMuoZgJjXA3arAUg3LpaU2dink8AFWHe1DqgzY52kIJ00uUeVRDM6Wzv5XD
WfW/KAUKgtiTFwPWdMuHTO2jrY54ow94qo1vytKtBmfxINj49Y8Z3ckYcyCtN/CrMxJe8KXz7oP/
Ro7cMmajKMKmPminfCQ1T7WOTBl9JgYF+Xopthgec8y+dFRXs54BZ6Iifbf4nXPDOytNjsn4WB39
jSjuhB9yuVk7tS2CVBz4EVPw8xAx1ICngcEVUxcMjegBpX+3Uy6uCQcQsdEZKT0ZufGsJ8G6ywrc
CsOzooK70NJoDhEe8P6aF3Xf6x4a1nJYj7I/5WG9yXXttQFXHkhCMkIIcTe1YoXG6BQNWt8T/c73
VaeKKpX9cdwbjGUhOt1UlYMWSK1sLvPNlIykuz+SkoxzFXFNYodf3rXRek5mshKh4LqwHoKpflWG
OYML246vFDZZ2RCi0DmGc/pig8cNtsQYPsbdF80/YKyOQRy9f1AzaWjCiZC/5JbW5pEgCeG1J9Oc
3KcuFMvaAK9GhQ3XWHWGcFDnWq5rXM3Vm58TnmT/qeoSw8yVxxG6DqX9UUs4yb7Z33Gz8eZxjesT
OpgAGXcDpqPuZ3U6K5p9NKYq9APSKxsOBih5SZRsM9SQpDhabo5Q2zqyHZUyUGF4QPsLmylIWf71
4rOK7VOql1TZHxDMFapRo9SkQKBLGRYmzWM8fPlQu+HvBji0tN9mg+Xan1T6Lyg7ueIB4ouSwThV
No8J2Q6oadAgdOD/NmhtHbG55h2h1iCPUc+Ew8leetAUUYeXuXwYGtwDFLmqH7JF+sy+CnUdUTA1
I72Kwj1dnkiKbI849mwwVlXurczgvdaeY6VyoqhPw2zTEs/hPrfzQ4uPsXkUkU+JQBXIbAnPj2Wu
VEKzftIxiyBfWENp7Rbs502X5b+dCPAumaGWmm75M6VMFEPnvcOckNqdbek+VT77ss2HpeYTk+HA
3Blq7exMSp6HxRFmVQOXZpRc4YZeG4KI68LiGjZQYlmI8nqmKiFnWIVNKLVBe3fcfhVEuEfA+bUY
yFXOc8poU59R93FMwD58GSKJ/dUMffLUgFs27hWNyJIaAseL+6SLD4t0Jh9Hq4jzRa0s5vbqL7rw
daCu8G9c8Vy60zTG0wgfB4dRDjeknD7UQF+vzCdlsen4u5bwaJ9MX66poGFKysvpqf5cilOj1xiZ
vpkTqlZG7QmjXomLFO/MpBlxa/0W0FD7o1odgDAeemc7Xo8oSmJ+UW0+WB2MceDKjENjIibZJiC3
Ejt4zas2Gt48uFx5hnH3AzYoaqcYvwLGVYgk5E52uNFDxQXRUaT2OolZ/SL6SJuOIDh8zwD5Fyln
mVOJLZYHC6U3Z7CyKDX7I+TMjji7jZzgFndYwYxHc5fCVyDgif62MI5mUWxF2fzKeNgZEJ5qJple
/peBTFWdvYzr8BS65hm0ma3bGG8yDC8TOj27DD85InZQmNRxFMbiHF2jnnAx5g39qkVuyIbWLfK4
KNWn8KvSnVsYFNuKbgteJ57nJd1kl7hctgVREM37f+4F/budwmnoyR9oBGncnUSL965qW1XIe9bK
rE59o58H2pfc/Wdw+oesbiZWK3Q28vwfROKNCz1iCg7HAUyPh2rUNZK6J+ADx3wrwW5TuEYoW5CD
L/CS6jyNwIbxachdJvX+u8wfM8WXia5XYmgLY6xKfbB9CwBX7+Eya2u/5EAbbg0muVFxZzBKqRF8
iYaZhllUNzskebbe+BOWQgcG9Jk37nSXPHTO4oi2NUZW0KH6IVer22TTxrRZQLrYGFPz5ha9RaYz
A4iqZsPQKmLlgkioKIZt1sOziaDizfNbhsRVSb/UG1ZgOXzSWfvI7Pg1cSGWw8ZX1YsXXCVEuOqv
D84QtLG+IBt2JHzFQgdhkwIbNPDo0ruCmIw70EUs5GOe4P876X0wBsbqoGNiq37ytuuvGXGlXVWT
VWIeB+yChnx+mSjVoaw8nGHd9NOl0hCVujj5oTQN0m3ZTO/uLJe6Ua0l8KZt/Quxl2zeKhLj7eKi
9mteoOvkCNVwhTOmbKfLaj1xgTowHtmcQ+hvm+raTT2Qi7NRNUobGccJpzKfBGKHQVDtUkLCzfBa
HtBMnZneO0xlHB/9pPYcQKAevV1PeiUp61v+r9YQ8E6GlQt/46hzh5TkiHb6J5dMTiZwLjB8LjlI
mBOiKBgxZpQYBUxgOhMy4qR4FP1Po8N4JfCenT5V4edQ/WnNcIegyiBxAZ8fvgrUmIpQdqyR+dCJ
VBAuz6BbhT1WAzLe+NSWdEK/aSd//PjPRR0v2vI8h5AlPZJffOfPbLF/bDy0iKaDXBQwVYTveU5w
8uiQcfRq46HYh8lZ6YdiXmjE0KYHKTdOFke/xwMdgb59ZltpP27KrMSN+lI6Gk5O7URzA5RHf4Ow
Fg+p+5wFDE8dj2KNFZtz6XazezCT5ssOhgtw4oaTuOtBSmR8gYnEAYkRG5MXefSwH6KopPSBKEoN
X+v5e2jvJLQZyxMXrFqPSqyqNTUKRwr1rsXQ3YnfizZcux6YZv0rJrzxZrvnwLCyL4aesgcEqIrp
FIbevoP6gMZQ2ONzVELzqJ1lU07vrfDveJWSaERXQKrweAkZjkzMD3zoxTPT+XJOT6M5resyfBcG
13/8N6YNimv4FKgF30sM8WIm5jFnmsyL45GR/r7s03sg5U+MZqXQETP4jnvvpuIyDcpW4hJGub8I
K+u5sw2qP4jZqfFcMGJpMsrwkqXVEPyRy39Khpdw0zmQYcukeghJd11k0yrMHv6UbxQZCDwbPmJC
6H29QyGEWqX+mVr8v4hc0JEO4UCd2PGLsi4pzWlT4DIf4LZSxcNdqVdsYyJKGu4b2Gk50G8V2Y6o
LBaD0k3XOTG6gAW1Q3uJkxJzXZCEFK6cY8Jdpe2SmX8Qvb2sgq9+/FGJ7Knzzj+jlPcpU7YJ017W
/Z2Ck1bGfddhbeo6Tqi41KPoAeKMmLhPqMRN+OAApgTMd6t+dqkUiE/VCCAN5GLsm0PsHsrWP5Um
7nAYspmMpQSO5DEuin2W/lU8S2Um1zFJGqAl0GD633ZGf4X1lJtMK1Hh0pkRY5gQ154YF9lg8jro
7jbHKa6iu7Oph2uyUMwgX+hB8Jan2cGwCFClU+yJtMcVPpzINNblOhENhVnyPSLmYEhByLMWC4wn
g+Boldp2NonZ0hlmRinNunYuBo9mfRnOWIQpZ6V0XLWOta/7+pMiBiJPuHQi42Kmxp9FfgU6xXVN
Iaj+3n/+eLLdqQh5J6FgxPKhreGPkDkFn7vIDWaK8I2osa1OckIYKK2kxUjP22Jpv2gk5SpPYWih
W+XlTe/mk1+N63nC1ITACodJHm13Q51ABlNs34qPKrffnEnfOk31ouiaRub9c5Hm6tVVcCTo/WeY
tPe+J7NLmGuAVfauZIKNrSiRWEYEraXfBRJ/XBT5yxTFWjORgwcPv+YID/zPSSCLEZyecD8irzq0
uk8CVAcB10/74yIQ4zpgURuRv3fYjwxXJQh6VOav6ilkWvvZOdYJn4GmvSaC7B27XaSlTvlny6Oc
vLWfmu+OrT0Nen6GU8xcHG5b49xafmPXCPGGGhZROX1W9WkOmUDG0zmn5PZ7+CsW5jiQ48suvXrO
tBXTiOpnWMCN2oez9hka8c7CEw0G+otHikHT+zTcNSKI1HtWL2j+qnFNmXvYrMFkU6xyk6EERIND
eKDeH3wRv2hh+YsbBM6v5k0qNoAA7R1/c/e9JqfCsOJPv0+fy6o9tlIeM8IqYxTZGHjRUxOlh8V9
8VEzl8Pk5ex0RGno7rdRN3/WjBrJdR8FbGOK6J/umDI6FASMRaOxiQr5aDp0jx6inXqu/nyjvtc1
aBxjMuC+CBi+hvA1aPIQjYd05PSea+bywnrCcfAgKXzMCqCsrd/jYrzljkt90m76au1oFcgv312S
kguEs54a7Pby6DhK52oVexCWZdcjjgvm+JCE3TagUVjG8qMw6r3X0r7BHGit2YSaj80SFOCQcA64
tAGmXspniANh42nkrmgDZvE3A3JWf62T4MZsGOQ4Ng9R16yLytnUUbxpG3FtwnxTF+7SJCpuSPeW
aJVtrQZlTq1UjzdgZA5SMogpmo6VnDJAaXBNGAKHxolHjNl12pG4Go5rHT8azvC/NsJpKj4afvA5
K15SCMUtcbAKlxDRZBWd4ZjGWls+TY212yLIRFMUEBgK9o7kEntFZhxJe/EsRm4usNAAZ6BPNh5V
XBYhSLCHBt6e80GnjlMpCmJHZFivMbMFsOMdjDsmljgqYUxX4VZJfn1smdsI0nhvtQ8mi8ugqb7J
n/PleEz9jFzVqcAVO01XOvqSzTyojLr2kDPQ6TJGqBP5X60OHwDr/XQSN7M6+lp27zxMgTQGz1NE
lErjwPaU4cYIS3LOlfW5Pbmb1Aw2LdrrZGJEFTQbUcKDImMwqOpzbrxHcfpRQviG2X6JKxaY9f+9
ZuXymlsFNsrdGaPZcV50PhfjSMudjEdYTxDWkwtmIg7hhpFxVQcQIMClwrDe6OTNYI5P09JubP3i
YBdqbrx066Ca0rd8LPa9byDPqBCbZe+hW8C8XauLVdwKQLsaxFpnBq+tZ8wwnIi5Ubib+rJaMuQG
rZyZjrRPdZ0sp1YcRtQNXuD+WU6ySfGaExoulC4sW3PCztavdjNyyEVQU9KVsN0gx5y1rCaP2sBf
JPUWTgV/fnaHdYVReUYeYSMwCM7r8uEWxg51fZ8QrCOXOf6betDcSKA4YIO/FjUiWxRpOZrgFN4y
XTTDjw1tlMasfKDrySNrY9SAcUgG6/k26sVHBHvNgkYzJ5hkpxuB74qSQ7nerahwCTHtZVQ3D20q
15kNJiHihWWx2R55oFPL68Emb5N1wAYuarni3h/l0e6R5gzUru5WsuiCEgiaJFqHez2elkoGpshW
6oAuw1tOdiFseJvWxgCZ1wBBxg7OGqGLPl7fdZ4e1Ddup9cJlpbD+kHqBt+LhgKgzLcZBLInekwt
O/vVY1yQgZiPVXNVb4rJkuLnqIgStHyIi3KaV9dwdqW0Dm4JWdnDDn7h4oyKbAjC8J90Z8QKYqd7
kG+ydsYwngQVO7gmQb/oycbli2zeFZQjQKORpaZBq1KXTu/VhzDT7jFpiXolzvhP/vC3hsl6CWeT
pID8NoDgiBSvlfIEuXwl+bGKWj/GYfXPasTW7spbrZsE3U5HDPkjJmuYjCgpeXRXf65l6fY86VAd
DPvNZ+cMrCn18OIO4iiT1IhpfmSo2O2JBpdjiRtW9e6MsOkwjU8WCF1wQMPMDzbBX58d7n3uL1M7
l9iTdLcgCQnISlbqPkqqfaXd8tAkXSu+VOJfSj6vKg5NsVO/eNCne7sNTxqXmQnPDk4WWHtAX6Kq
qx6Y1+dwGwThVAUk3XmtPjQdUw4orkcPSFDgeZ5m6SkudiOgmnJHr4FMbZ0oQ4h0qjwJp06ZGEGL
edOB/gRC0arIqXBo9+zewhhcJse4412TMXGU+psFAQCOZanYBtiaZIAAI8eWvchnOIUALIpTHNrt
q0EL4IV4GpNVkzJZmucT6TPHvGcQXjMKmLi/A8ovi1RKvQPSwGywgmKPGkbL5p9wrKdVYxGAFvXr
vP2u2OxiSn8GEw9Laf+AFu48YuE68dYVKPKM6TAhCObhPlCjL8u2P8RNereG4rNBYhyY+jKuhk1l
QQYWptirH/OoNNsKQhdsI6Ow35rS2AWQOPAYXGeRtk1qGkZUnzHTJ5/7QgL7RS+ZC7Tl6eekdxg+
uXBw+/XcNrzN4KvwPnsUVpJkMM1hGeNYZI1Uqln2PpTFRQwMM2z221S9NLm2y3iDLfaX4uAM2Gl2
2kEfOSsiBD8lMxlZAzlhTNV35VX5yUJVq/Rzk+b0v4CreIwQW1riy6EelChAOCxA8Oo3xQVP+VXb
JklGuuEfSVfC6fmkXBDUhYUNcNVM51iVVu+egTWpKiMlg9gnv8g+qDdDDc5qmWcCeE47teCgVavB
u2/WTHWfO20fhyiuS28z5+W1SosjhPpMw47zrPxvZW+gpdM3bfLIHXPDpuDOjqvykJnh0Qu1RYf9
wpM46lgtUwoe8xQNYTF/hjVVvOy2bripTTNZqgIkTiKeNLbRcaU/mVmza+0YunKkPFg5z+drAnAY
gtsZhouiHofXqmKQQl2JKXY672Q4X/M3RfDslQUi+33T9IfOitcVDy2jpUwdoU59DDCu6FB8Guow
PnW/OZ4nqm4LEhVd4eApTOwd4VNYsO/K0N9h5FCX7rrLvSXcC6yywY+IEB7zD6PtcPJIv6e63oq2
X6fzlzoU1d+ME/s7bMWNFkTxyKVvHmxx8aPhY+SqtIlGroqVhtcZphVbVIDqBzAhEOmlvhZU09T5
P6EJN31jFxur/gidNQ+L/x1yyP3SexWJ85wN8y51sssYBpQDQJcKlU6Ln3y8TG3xgD3FnVreQ08/
mJDXMywmWQcW/pZ6WxDXhQgczsZQgE+NKXF9yhCMpcLfAzbF6gQPpbFxiAWqbtJ2frQuXahd7DLR
1gOCRfhuRpSfmPnHRnTUy+Jfwxh3MORXls/OQjj2sxYRhTZ69XmM/Oap4Onoc6vCGS5GWP8za5I0
OKGGmbxCX2wi60vNmDQkM14d7OM0glUVcm5G16Eg3U/XEYppFoz3AmDLiexfuwZA1wD6phQ5pW0z
+vdxlpJkjWE1bJn7pEVTgBGVNvhHYWRvRaht09h+7hkTC2vCUoQhX0xZU+BKTssQVs3eE+I2oCE0
fW1lW8y2p5KSEv6myOTeqWJY24AVmfTX8fgRWvgwtdWr8liIbYRlTV1+ygqZte4z+AOorrHAqFxC
M0x8VM0GahL2b7gORzaEJ0Bob0g3arqK5Yf67eFEeXwNOdpV8Bn4zoSkxr4KUxHFGPQzTqiKFEQV
zptlb7GsB50wSTvTv/vxRjEcPylDMXSry0z+8vRbf+agaG8CqAcdbWegOoOoVCV/7K6Ll2UEcEIr
3BISVXFR22kEXMkn9EGPO2NzHJDHm6FOPdV0O8ciDZxA90D/K7v+zJRhkWvhs5U5p1nXVkni/UU5
6eTOpeLXn/1oV/jui6Vrx7kB76vhGkXNTfcgRPPL6Fn+EzmdcknRiJCBWMEEOMJqpouzR2BUKlG8
fPcSG69GfD1aixffhw/1h1nRnvz+L580nEL46rzErlpLoIQ4WP2hoaXqov6+hanzkeYW7MkJbCNt
wpKalI7Flc0uItGj16FR+5kJO1T7GiVpz4n35Xbz1u2JsNKHeBcim+GqTxyAG/EdiVTsu9D7G4Y0
pg7uj2y8v8IpsNf0lbvQaFG9TcVX43IAz8kVi+DfQM6HLp0vs+WUi3Sud1aMiWhW4w8o5Vch9WFh
lDWWeH8h/iPQqVNVHyJByfg6l6GANWCqXmefntC3Zhgcu7A7wHnJpm2h9c8mqpPp3N8I50ri+GYF
DlA3EMVwHIwfERsr3j4mkC59bvWwpzc54QI7VvGS1fzwMSiXw1d+bLB5C/pPjCj/0/Ngg8RjIyX1
FRVJxAbC60VSBFax/6pzfk8Ns1lohmP95pErUxf/pWaGtwANW1lQVST/ilR8qL/Gj6lFHhY4GaV7
c/VdMDaGyOnKtdCot8HGp8FtI5KuejicIC4bdQzhELoJG2dl6fkyr2y0pumGl7w3EQ/njIUSgR+n
S+ZgCyjJZYGNDp7ac8hHQad2DAIMab3sIcUftFklWGdHvvjMdXgUTn7uB7oYQsDnyCL61kKg9hE7
3t6MXhNxsxDbLGuyJZVoX7Qg+zqWw8HVnysmgESAlKDJHoNR0i5yGvQcxxeE48VsMnYnKaYFWefp
IuYUhoaeoUS23tw9eExaj10R7G4KI4azysC0oTEJG3yOh88Aw2JsWQOBvl/7MVJ3Z+ENZWqrsmzp
1fHtZvaN0K2i+i4YRzq/XYAnfpM+4bHcOHsfFi5hv8q7n+iB9s9zmDMgKg3ONiHXUOIIAoamHxyi
+gUMm9ljwtgL8RE7rikC+FP5ZsSFZWKYT/gSYSp9vXMaRqkIUVJI1m5IUNJNCQOm8ER1TFn5KC16
dPpyezh4lvMFQ8Jj9kKaTTf3Jz0s8YcirHt8nmZB2Nlh4j/gNI/PFLhLfHE5B8cB2KPfaR7dheZv
8h6xH+LQMcW62UemBIYQZ5hTYo9Sh95Oz9nH5DDTyw/MynxqKfcIr0c4SkT9h6aNRg92uBuuozTc
GQwofWINllHhvDQcg2CvXZ5te9GobCunYI2HFA3AMIGdIZdoFmoDDRGow7DC0xp7lsZ60J/L8dmq
0K5ikcF9BV/loKc4YHEtwdT1ES/ytta1ecuV4QUCCjcg5oCTY8L1XkIydpmecc4XYbMwm28byziN
Mmraj8U9xeeo/Icaiu6LZkZCEyzbrTv0N7vTNjJBMESHZdPNB4LsCxqCVzA7mO+4NVTley4Ji09K
Yn3a55mJUi5f0OzhLhwinwv2uv5eDNfUSE5DP2O5SIDGPB6ZL6WITkqreQ3c4EjnjD6iXHVm92EO
8i0Opm049nSSBzfibeTetrLnA3zNolBhWVim9pwi5OEy51urRJfJuczMUxiXYmmdmPIrSoAKRvuh
NYw6CQR6wt6IGxaj8qoODgHLpPNBCUwsnkt5w/F2UXS6wEjdvTBTA/J0jlMevRMOM4TDl5Gn69QE
KkjnddUexpJyOGlPvU9TxkcpqVKqUZ14t1QCs0gT3nQm1537MvklLL+PIkRp0JR8wHuYfcfZcwxj
hMZtEYY1iXRw39pkW5vFi5BQumkHoRtDBhj/wRMLKEzhpTbwJzqrQ9+P2ig8S7iH0BXs+jCwQ5TV
qvaGoNFGRM/R0mIZKsMn709vXiOm6oZmgJK2FxpEyIfptjH8lSnFqoIakzXmggM9ZgZTkSIfNbjX
E7phSQJuklVI5I07wonJX+Lb5Okr5WIr1aD+N7SpzTAJPJXO88iSbsivwLt1EQv4G/hY0EwoWoAu
upVwonsUWPiqQMLnv0HaU8e+KzLff2R374rDJKdhMR+VfxgAA25NLSWetok5upXacLDOVsTKWaqC
nSvPHW3c1Wj45qPQ3ZVgfOQasCNsAjUGHBsC/L8199cFDShD+YroCbLAeOyCjlkyvb1wtiyiXDvH
DI8KZ4VWvYnFZ1z+SL09m4jtyvBk5yoOrAPgIkojeW7HnyaEw+2HDgXh65gWy6GOjk39Xqs/TnFk
Y4mVHcLLTMdjjJCJbVbGYCJmd2Dn/PPZhxVQ3TBaR2PAl21ujnYVQMLCNjwkSGV0cVUxTuYQrTT2
8ThA18DPBUtrAacuqd5t++rybUN8z0Zc71zub3VCecwvQj+A0PiZnnv8wGdGEwQNuxmi1yfj0dWb
luQhlRnZVugjvZPpPUomwV2ZIdUQmLgOG9v+6PNpbRpYk8l/pYEReAz7t7hFQ6svhwhIFk/NiMXg
EJCbMWiOL60ptsGwlvYFpfRS27ucOn31VmvtWncINI/vtv4u2ONpf2kHdyN66j9GaTaTAmTgJ0vq
WK5DXkihq7XLxDtlZn9ETqzn0Ydk2do50X+O/pz1zk7rlX9idU8JZG49d9f3o8uB7t/0wcO8uN8H
JRc3hDazwenB+5ii6tuJxA6PPe5wpFjzh0MeDs8lGg41E2nItAq0QILAyZ/L5IRP6F7VtexFZAXj
Sg/itdbM25bdZzIqY6x1R4kLyEhBkQ0gdPobeQ+LYHy0XvmPq9GZuQ8Q2cV4nP8Zo7UzDe/odFx1
XYuXQnJBAfdmkx2mKfb29N7jVCr6V2xHjRo7sOw1t53npOV9jg31vanDxI44/iEMtUpZKIgQL7NT
VcqDQKrzXxFOnrw57ER6qhBMgt+96UPzMZLfBTNqzaW/0Fs6NIOfO8G12mL8sQDF2o0ZyzgoP1Sz
MxLjHGG45hWINYfhS227oixOLq+5r98YIe5bduQwnSe+qkydZ3JNEBWo7LnYuinQr8ayXH1Dy4HH
rwK/xy+rfkw9wvW++sbnvzyDnUdI78MLxrBGfusIKxaFvBKn9sKwQjO1vRDjZ0b8EZxfRiPvk7Ub
dAhfw4HBP5Rwogdx2gExZoKNH8XE+4caNVI+5uTl5lucmmwmlKjalZyyIQYyDHZkVbTwxYv9UGI6
8lTJPZg+7Ks14pOzyQwV9ovJPkNWKAMUJXvNY3UAdTctI9tezSblLba5/If+ouVYLlLQxMoEn+n8
08Dl5yUHw9mP094J9oOJOgAiv/M9ICFRnESXvTZ5wybX4K7F42pAyuA/cLl7MonfynmCHTIaQ4jL
gIQMz1Jlo9O4FrPE9DjaPu167d4atObRvXfLXRycDZOcIO+sM15lWpHuDLCmPPsYTahMjfYm4+7W
4ANWTfMhsHE2yhN/mXbmJhXWwWOtGwZhP6qpYqTY++FWWPLLkaR5J3HyDAaEIW45cNBxq8nawu66
I65gnc3Q0GEJxgUvsyaLCHciVZ0wHCVCRJm9RRBSbJ4uSwWDzooZK9cJZuSquFvGTkkmT3wA16Vq
qfYpQc0+UkQ+BvFd9Ga4H5Nplth+wTdSDgKUVU6XwiWXJWAV/Ku2QBw39Agt8fYp9We37DYhb1jZ
qatjO/Y0DTJtjjV+ugFC6sMXj9LxyeMDkGqKAUSJCOW49t79qrqC9PH77AM0kjZlMW6eoNX+1sWu
KM6d7UCSd4vbK3pBsNL4XoVXjTBKfz6wfGMIQBPBAvDalD7FovNjgnlxVTVieBsURR3lbhwaJ84X
VVSHnb+jXXFUHuFoISkA2++x65j/qe6kDSJMScn0k0sbOMELjykH7SRTEit9xj/md5mSeGGBBICO
83p6T6PK8shhEJDjLmWknQoHX0ySw3IqBI7VhHjdHJIdA8oo+7bcTeUizVCqvv4N5h83s6YLpn7I
GAtUYWW98+SMbaQc9tUYbCOOwbSmAndQfA+uszA59fkR1c6QVAVFJOFG/+fU1GpfcWysx9j8MQfG
j8wLAp5HlFrIYjO8qj8TC0ZChUl0iKloZK2TpF5L+a3em8GZFTXwy9GwbkRL61rxHcL5VqESUvS8
NFkj+1ELRYfDqdvhczEpA3EwCxnABFy1mvWJR/nMNLQ6JHHx7M53e/jSo2LZTBj/F3cjhRA9NbjR
7hW+gJb3qW2Sa8RncvmcRAg3I495+6xbv30hAYCPSOkKwP4XMVUzBCu8LHBBjD4FkH4wdevAkzhx
NGuXqnxODm040P7s++jNDDE65g91zd0ZAC3qPlUFFiwj0TERBO7JWctE0BJqYGF1OVUH6RCAaL33
EJEzOHOMqhArieEnVNejTRvBT9qLfxoNahFdtATfnsK9eLwzgCw8+Jmvu//G4HfyUVTYJWbk1aYN
mkWs3TFPgNZioup4cMbWrGdXZjt+UZIGVhifLCWVWgj1K+vzqx1aO9+L3//H0XksNa5EYfiJVKXU
ClucM9gmblSEQTmrlZ5+vmY3d2q4GCx3n/PHRBW+EPndz++AkD0mCqtUXbkISvXhPtsNm3//Kbpq
p2PQ7dmWx/d+zFcm/ZmljaG/xTFmIYX8CWOH/ASoTI6jsKJITD8TJrTLeRsMUoQ4NmNFXBHIUWc+
rrz2UZmPHCzmbU0mvNkdCQGuvBp0kTMmR3+lkCr4Mz6swt/nMfl6or+O8Gu6+PUze1vG1iMf27vu
IzOKacTuw5tjhujjiWcwGXnURcgpsujaM9bLkxz1exdipPQP6j3Kpu8pOWVautEQc0lpnjw9uiq1
nMpv0utpOerVtwxToltYPFGqeDrxckDETXrzvXorhpTyaMgTfY6Osa4jlgU4ne1j1nmPfrRPU7qs
zXmHeYLZvkgPFTEWgrcRzuIYLzM/xNeHNpIRwOIyX6RD9BqEHsXBMSZWeXQ8+yQ77Yhbcz1VLSZZ
Unp6BIWRYJupcRrNq85wOfwQyPU9lk150zjrWam2mF5wOy5I7Fir1pwOSWdC2RWKJjv4S7fY5Vn9
1NuvNVaVeY553SePDcmF3MvSf1GLEo4ATeV07E4RYfsk2NGfyAP/RaAOVUhFteE6mAzazJjbKFUe
lLiU+V1zJkoj4ZZDpqHl7G+lvnLGJUJLTSx6iLVNpXESCVxjLpaAscGwFSO3EA9ZE67F/GEU1OOh
AwMi9LZUWR4FtwYLIFRDuyqsvSRuEglOOTz8+nN6dVhrJg1OsTsNTrPxECXblbsTIab9g1t9zgVP
/DSvifjGucpforb8RsVmJAt3XlrMleE+dIC7uP7jX7d11YV9ruRHjjE7yc4aNmdqHlAO3VSkgG+n
p3gm/T7XEYtiMbGnQ+8j5bKjkx9BvkWU2WBXbHCFo22AcvyIeN98lzAhh77o0UDJBEFdt28pzz/R
3Vc//OhD6+DJiYO+3Qf807T8jQi7MQuUZxCj+E1CBtnUQMYFjkeRbYVpaZzE0gyYv7SbLAk9AdNP
THPHe83VdaG4heUSOKjywDp2A6IOFSLhccMjjLUZFNlyQrrV4TigT214oPyjpObM0Z4dfd6lBZsF
Cy837UEnmsuEmurjEoGlv/XMYUdY5dLs2I/7YwtbCeVLbCjilmS6zhWKwdD/FBx2la5tcOXj0OQC
zpJfYjysgkPVIUMvQRaufjm64e4czaCDzl7pzabUEIVK7veSAvNEroeE4th8Pzfo9GNlrMWgA/e4
WBj4iyPPvjQ4CkYcasWccd6wp6Oo6I3mNOH1D2Vz6QUPYkxHWbFnk0R0DgjOPGnbx9F3VxoA39xf
jZUdJIw4UHSFvdGQOKn2XDBbIj9TbnOsIGzOeRY/DTNmas57GRML3/grNwnvQ2BsfZci5by/qA+a
DUEua+Z7BWQd7NeUCuu0mS+T5z13LuxCRoI7UI9F7SLj/oLoA2QveO4kiUnXYgT04zb2WdxMayu5
nGrvxwIRyLHjDKO5GuZ67aFIzXl+dGmCVsDGPfdTf8iyAulasp4VS573R9pcgd5aMnn1eudHT7k7
UqbFZoahhzUK9PXRQ57rggHOCY5+OYaUGLCDGdHVH5N3mX3EEfabHPcYDnnoUy/kQQOUELiIh8kh
bfCchiEi40LemUeChwRlRCPjdZS95q5LzygR32US4PAuVAFyiljHBY9IMD+Q9piJYlvUdboykc8Z
dQiOiotUjusgoH1Yaby1VRn0S1e8Cc9dkfO2zOmvKexwl9ouXTOwnuNv7dMxqxeHYUolEbkaOwe+
9JTUHOIu9YKSEjY9QwTnrC4XjSBQgWNBexyqR1M/hfo2jU56h5f+If8CcQ58tr6lKTesO9a4AAbQ
8Zei2WRbo4ZryRc47bozbu7EqsFa3q+YJVRrQMIEGjQYE65h92bzbQveVL4aYSYX336SV6u+w30m
GGPInftxP3niOg63+dk0+E/zIzW7A0fjQd/ZeXoK2CAt5mOL5g2VLC+Z8orWWTk1vT0kIoA1GZt4
OCZmQAfw0aidlZ0d2iZYI60uDWQUnMDBU+wTy+WqUEMEdEAIwGwatGWfHQqscsZ4D9C7YWYnWAjN
b/oiM/qXsM2isW3WOr5gEf0jOl7wieqRlwdoaEiz1Kf3Ovon5NmtVo1GYSdu1Yfgn0WMHr+0iczY
+Ix4CZRJQycxrJKLURq3rPEPOpv9pNF44vefQJ2YvYnn4UzSS+iLUTuY1gFlMVtKQjcRuey2QBTq
4/4nqsohVfJRq62rOeq/NWvWcNEAAEQTXxl8M8tY9yyPXs3OWNMSYPRoq9xu3mo1sU7xR2zbFyOx
V35rH1NOIERQH1ErqSGx0Uzso4qSN5qn1R+yai+giYJH7BYct/0yI8la4SIxXlo72HPG7kaPAoOs
M/1FVyZrr6J/zM4WuW3ve+uLyNbnPJz7Ze8hI5IVufajdhYcHmZi/PYY0TgEM4XHkxxcXSGv+VIr
/gfD86DFVFmSju0gc4rcRyqjHNzECVVpe0TnTZAeQ6TjkZI3henCpfIBcwOmnwI/pXbE10ZDeIKv
HzeP0lnzsm07uoUioyuOjDTNsLHWJMZlTD9HomASpER61lG/wTRmY0hHiBiSu+RTStD+i/LhJURT
oNtEh+SRar1LgCAoZsVD694LYRGSGpPe5D41HsZ0WW6LHBAV5XY1azB08m0g0ieA7EBI9s9P20PF
85SP57BItyhhXsM4WJt9uatJP6bz9I5pnExbp6L+u31Dj1bw+vKOz01J5TeRNvwn0y5JqnKHeJ2e
W1rQQVgXnUGVEjpAQvElgAqx/f5NRwA6dS8ZrcM+4puGWJAOwfpi1vxHVOrX2enQJ90scABTRzAR
IxZE5wA6W82w+Na9ncv3FPGMV274IGn9Jrc2jfjJwvxb5Q1TYjITORJF7SvanbSK30s5PJbQB3ES
43UMHjvSb9EhI70KoblIqUaByl02Cf6as7nNhrvbVXdvLtd5RN8D+0YylNt++HX9gyP1DaDF1kNm
PXprc5WKNydei/B3QuOD/wG2jQ5YmkzbpNwHcbVNlQUMc4h0y48pJis+N84TBUhNWG87LBgtKQbt
PENDsG+3fKwEGwxmPyIQ5ndb0hhSj7sszkmOlDSQIJ2xefhDhE3VsRPBEQTL8RMSjYPp1HX6H3ni
JtSjkd7jTL9BGdx1YN4xCO4FF6+nX8uQl40HiU4qg3hpiGDabSCu649qejIRMQ/TgXVtZXvxMk6S
5diMoAwIx2Mx7JRwPZxtIEYGzBIxos/QhxHikKaEiYIulPo7OEMwBkjoAvSKCQaCwa4PI1LbLHWP
pZNsi8JY1dAGjLhPUV2uLwnyNuGeUL1iPl/lVIfVPYF0fbxxp+k5bbRt0fELigAF+MD8aIia2s7b
BToMTWy99KjRcQn+1ko1R3uj4RPPH+DPoyM+zb+bimhWRyBiM9rHyE2JHsNMNFjYFJ9IerLyH8p/
4cDepMhOhFqRdwaHnzJ6cP35ugOlQrwTyb1edsuAQpBKLH1iGBrijbMuWAoXNW7Uw2MOtBX2zwYC
MVkwRjuaoihrwkQm4qvWfp5czCnYZHFhwsi69sIeNIDUT8F+0PXUcsUpDpIp+Qqi4O7R6lJNId4X
FDJlhGjAeELhwHnQWc4Ob8bSnyK41ThAeIZhjnGlN37ho5kwuKlj1B/k4QqeoAhQAGkOPtXMJ3ZM
NW7DmpHjpyoKQeX3DShefFXF1Zrh4ht0yQdCtJKFL17zFHJJYaAnpopAqxredk7EXrfdt6kRSCbn
bcKSOJOmKaZFEqCzrHVkCMpx5z2mqBmpqt4KnYCVAhk3bZ/IlthziBzkOx8w7219piECdgifkKOx
JroZKVlzdIPgMXEstk1U9aENcIPhhGWYARegIKFEQrYcFajYzSg/tHm3+bP4YQ61uUlG21jHZX4T
XEFmHpwNQFKMhXXuUpzCj2sb6R2l2192WTBYGxm8GDHdYGDsALKcxtPAq8DizgRC1gQ/Hp71ASi8
1IiCRLRe1SkF1ZJkHU5+FEM7XdzjcTuwk+vTE0l0R68XjyhEVoXE5pzTrducSe7/DDOeOzvZxbKC
cJ4uVO5uHHbtPsWIgzCMt3SC2AiJfYpqQYbHqwRQ8cl2IBXezRaulr0QwrKAgQWZUK8v4SxivPc7
nhcO+DQ5ZJNNvi80NORS1mdrJym2Fi8l1qiimIxTxgfKbNuDL7UnW3v1+fHIys6t9DkO2V7M+ZL4
fHxQUpUZjzgV38HKZFgkofVIdPl7PmKzNLq3gmg/upMLVyP0AossiasKLMaYxUm3T4Z4IwLc+srM
SjBspeHV742HemDhCG0KFKfvof60aEAjzpBWEWst1GS6m3KI5x363wbJom2vNb7eqlcVcSs1oRiD
8z7O/yZh7/OQFLarb0NrhGS0uGR1x8NOw60tXWuLTTCvLORGwxN+62Xjf7SB8eJieCqidNtaJO5/
1373UrDc9wUUhtD+PPX1WKhaDChAtnRiIVRYrAPjFu1tW5CSEJNMRPyEZzobLod/JeyY1G4OtKe6
VlzULy5nviASavKoEBmqo0NBr57T7a3eZn6F5YfVQ7BP1nPQpmfpgb3aA9/Mni5dChhvP3p1w735
XUf2Y2r+EDCIH5ZJvthAYjj7EYvjWEeHbOYsZdm3OrRFCnVPWXHgCsKqfSeocTOhjXRdpJBevoeT
QPlTmF/4IckONXJ0yPi185FRWolxyS5E4bbil+vD6FQU6sbdD62mGi+MMIk23mvNDYyH6DcVAjMQ
otw8z8DymvNe1+KBqferVqig1a+7iU8Zy35tk21p+zXFgOU9BMvrepyVbvY063INLo5/3UI75fOI
2llFXn73aslhWw7OOVCuJcdsr4h9G6SFvvbohhqyoGB4n40Z3C8g93jmhWfai+Zmz8HAmDdH+7r0
HgcteFY/RQP0pOdodu5Oue4Yhlrh/FKFiEMvs3aVeDEgGVUCOt/imxe7UvFBkmrTfvqNhfU+kRdt
NZRgQ8BWMT43DMVN6B1zzdn5ol5rMYAYriwToE60rzajadTJC7yhDCilq86EfU/wiaiFgV//6dWZ
CJUq3GfDu4UgSoDjCEgmZad1beRQnoMFlnM7ffHTZJtDMir8y0CTL1hiXR3lHu8hl1xibgniBUwb
5E59G7R8CVTM4D1FtNz9AeI1YtytU8HB8FE/6Syhr7WkjNam7eBdmBSJ0z1gU6Uu/K3DEqUVpJAQ
vuUX7rXyklsztLgK58VcRDuJHGijdcNWrUBjFP2iUQPl0Zfs2Keooa+PSiK7Ch8to7hkOiga0xPv
AjCFM+zmEnTFIr2zhhHRHH8zxcgwG4gjdhzEOAZcsgzmP1dxGXeLMeCJCazpBTPiyiELQR3sMQe9
W023tjf2I8g41ZDLsKLMMx326tn9AwohzwOQKUOnnqzDFO+vhexXvv5FzFWEPJoA+tn3T+rKdBiA
QIR7w4Ej8ai/8VH9PrU+4hBXd644z9aaNCjMTEc6LaP3AGgrb++uZaLKwwYr2QOmLlfOGsaY7zpT
HZXYfuea36E5AqHhII0Ba/SUWDm3YTPM0jepW+AU3dMUY5iNEZEh7Q/lSIEGq+vJDD573dvLbLrF
vvmJmvOfR1mvDqqnUCE/pcCyLn8mH9n8TJUWbWoEPm98j96mVnsFGrv1Rot7kCXR8aEDdc7QGZmj
bdnXbs53dVo8hWT/D8yfsTRvk4uateaSu1iM6waLH+Cz0buLEkWOiyqrDOqjiiEpDU5hKuWYsRRv
p/TmDc+1wboY8E8MdGw9isnYQIOK7IcjijMuxoVL7CE5xzJFroTAS4XFODzwNP+VJCicqzEjcBEF
hb52Gu9slf15ZjVRjDjJ+zsvBoerIfVnDYcc2iJLQwGhPQIVLTVBCwfGBUvcURGKzDj0ps7VrHrn
fEVlUEkWI3SFREPoQK2M6259E0+jKK/O2O7KqTq1dBqPNv/KR3tROc/Cck8V/qP2FGj842ffMR4n
I9sZ7b8ATjavk0+L0Frc6P30il6TFC+kYm3prVWCRG6k27SmXheuxnir4/DOp58aKiXxZ7oqabJx
6XynJW4eyShvXtKZMoNIHlnay9DYJlBXTbQujlZTEgWIW16Pd3pcU1b86mVIyaHv/YeZtT8B4BZp
eS/Sz7B9bqvgXOKhQgWNlCx3tgZZ2ib5Qu2UXfQRc4GzdMf85M3iWqBdcCfCmDDhoFxfDBZxfR1E
RW48IV5aWWjD4Nosogx6CKq/nQgpakNqj+KgLA19MMHlAiU22zrdqHXzDZK79Hrv4FAlGJKhLA0W
Mqg1JfxTFLptDIhfmmVA8/tIuBhUQtjxMky4Uv6fQ20sFbgWjckOocvSsgmL7EEeiACwRLDytCss
QQN5QhCe5/j3sHktZrGZuSEdQnDrTrKjOVufwqRW1i+ojddOwAWG8BhmQAG2g/bimYj5OzSiGlpZ
bAvRRSLa97inEz7QsSF26oHKXHblztukLnq232goCGuR6FgR+3H7W0jcw/AZS9pW0Quakgnc8hgO
KyVSTXWaazGGSLhCj7tBDek1vfaS+3Bo3xvnL3RxR6A0STSn3Hvyu8sIQ1vmAe3xzSbBbZQQSix3
pOc/RKn+KJhji4kASjP6iJhr51Qqae8DRI+YkIvkSx+GpASAS9nBAmdAhwYhstUJhQ9emslcoReA
tozFi090iqRiW9Mf+IvGfivZcgZwdqVJsEf5/JvXdFmaKaYgCh8ekIj9+ty+oILpNtDzTekxWsSo
LrTM342lcVUgb8lkS/gsh2wGIRufBWTc3w9gLJqwPCkpQMIHoq2SJernJWxwzvVDTDbd8DsHfwq7
Z6SBjSDJQ10AvKw+Km72aegTgof8rOtsuh2uOuXNj/ckYSkdIMKtpd9fSGDnF9k1LypgRSkCSw48
hFmY8SBvCZMC11DyZda5iIox5/SX4pNJahXNve2RK1v/SoYnr9RPTtidmrY9BoABsxXs42reWPFL
zxpDjMS6nEi7na5dxm5vT6hCtG3Sv3d68jshChi2dVysdB1xS1G5ixmBqsQjGLLY1kYEkDX7qJln
PuvjEfhZd09GNt09r/hQ1dQIfHdtSAANFIVlfgiPTqscOHbIkEhsk2gPA7AoEz6/mb+fzPkeAEgY
SQ4YhzmXn9VoUa8Gb6QeLl3O194NEHlxyVIX40aL3sn3Kr5PEf+kke/mhFw1xMAh46kJQNUkv9rQ
nGK32/ccdYQ5GizqygaW1uGhyM5OoC1i/5sHZUkw5HpgCAF2XBAsQcI+0yjsYRYmD+10QR+itpYA
2HWqSVpF/WO7p3H8HJxqo64Mz7gp9QifBs5Dj47WfhjWnnp2JUIodzWad/XqoyBaazX8nbkNJ9oD
u/x1ZCVTHz8lJRqoWuRuC1jCMw3bKxrYacqALOvkQRtLBPchwgtLfpRMfzY8GUybUlhrLFm2tpwI
bLDJM6hPzthsuzZYEo3JfYGJcD0ZuP0gasbWOdcjdg2OMdeSNy4OMpTsS6jndxt2pOrl5SZS7a4E
ZCLBIkCANIquEOWFZ3YE6TAJcvGulQEyNl12twG1YPAimELSuuK2MZZdEvzztSu3lz4UGwjEiFO3
9b81NTCydbbBxeccrBLt4FOcvSJHHduHuSYrYQGRPau/T5YZvr6SK1ISkOW233G3tUcOVQzb6kJO
VdY5eKij6ceKj3Sc7MvSQIaqr/kwGWDvUexuW++HC+BB6XkEKnkMQIzMPj4ddE+J/W73znocu4PK
/mgO6rfqldoPBt1NnaAIj4kfjAtgVJDYjrxeDXHLA5ldOy9QQVhbXf4kkb/tCd4UXfvTGeAZuRGf
KJnfpIZ/ix3qXyAciKLJiaTGFd3r4ze20Eeso3f153HCiTybWG4Yfx3UvkDWeJtthJxt3X91pLGE
zfhWGPQX0KWm87PMIN68bF7gc1ignIDNeZucj3bOycOJv8os3ck8P/kjYDBe5X2EHkvFZ+q1OROA
R/Iu+ggsLBFrJFh9XO/KqD55xKKFDOo2HrGYpcjOnC9XXd0W1mYsiLQ6yn5eziYe/ZwITExTlYHp
pZWvQotOJoanFKtrQ7pZwxON0POoQgCZGSOw2K0K75/fqVWid06NvIm+VYeaTKMXHYR86FFNkXHq
9L8s9jcndr7TclpQMbgRxXQ3fVrD/wlOg1alDY0aBZ1+fK5Edg7VAt2MT5A2FGSOr72GTsjyHrO8
PTeGoMkchorUnqc6AKuYu6ODkdfsmseoFwfT7Hv6y50FEadJ2S0xK8HV0nFRaDdaTciFHzqGxmCZ
EFX50Ec9Nj1L6WZpLMmrx0Kv0bRQK1oMZ5ItpX0qUDlRNbUw8ft1slx0aBNqSVgabi6VJ5z7nCPD
Fwi6Qyte54oLPRGrubVWI3ryyhRP3Wh9yZ+Y2I0QJC/nMpaxD5+l6Ru2kJPrZ4eqmheRPtHAg2+D
CLS6bXZpat6z+N5RexLVCyUnmEbTxutBrkdq9hubNc5E8DZhXkkmjRifehP38VFHEYKM9HvMukUV
RvcgGYgtwmxDdAAH9adWfzatj5gRX3kQPyGEJkj3X6qffXPvwJxNLrCoQHHctnD3pOIUur0siRmY
a+0rpupFOOnKX2i6dYrafJnV8iiHpyi9196/Mqxglrtl4bPz0HLeCJ0M22Il0WqjwxDuu0+KE/Yh
9wTupBH0WUaPY/2tt0+MDpotiETW1uqCgbTZEErDuQB2HDuHgTNesz89QWok2EU+vQ1DueuM+qoZ
p8Cg7bRqNrqPduVgkt9p42rR5ujHDN3lACdCKuJWyWDNnqoboqgSIJtSh9v0toEgUYjf/YicCA2X
EsoS/LXGrRNDCQe+pZaStcG+PREYllj0BXh5fA7Dv/RV1FDzwWU3VAKc3Hm24p4GBkKjarQrESHC
IZ/vPtWXtm4eepRKDlGESGhQyZd19DpleCIgbLnJRCk+lbBsqL2HvAnOUXpxk3pjqEOZNRkXW1lV
W8Zt0r/so0+WmOwBaeBF1EVHMFbD08HGt4yYKcvc/hCkBz8kOSuWrz9qoDmco7o2HupwOJLpTRLf
E5JGjA5Qc4y1Utpbs0bF5QMGMCIYKJoSoLuc1rekI8yF2afAfTHO/XPwocBzFJeR5jN6WMjvrYVo
XrOC9LAQubh8SpBNGKRGzlRhGeG1VzaQYg+APeFVAomnFmfRVzzfYYGpQxBNmG59lvMiK+8zAoVp
cnZVevSRyLRoF139y/upp+zYkkdpwnpV8bRUL38iXM0rr2mTAf8hlqY8IUdQLQhUpQ5qh6IpJLYy
dYuDW0xkhHAr/40L8GED6dziGktl0iS+7zJmxGBzIsA9msTwk1zymKH2s0dx4ts7MBsRG4lsrV0h
cwQxTLxOalxymMrpAw0iWzSPeze+zzFRfw2p9gqEdTis2bspdIs20kTVRpSAGehP7JwJ8cDYsfcK
cmw1Z5sxIKmlxq3IhR6plMDx34Y0mgh0CWgkersGcZ6ePZ63NjSYRObbSN7WqbXd37nnmxWhvi7Z
T1xm/NaLdynufW1Aco4oYzLKzxll7GhqR4W1YZBDJI2Ky/jQ2vbSEY3Ga0J7oUI9IIv1aK8+oX3x
4wGX5nGB+qnaswFgWGfBJmdgIrnT2wseDL3KVhnijcLXDiiOSUWhq5L8f6C/DrYWNlbBEkqY5Y30
PgIQhiRLNfJRJ0Y/hpLTQga3fpEQvN4/PYejUqlZe3WxdDgHocfR2uFbKIZ+nXJAehzeysphQw63
Y71Wx0bDg6z6AGrkXepC473Vu2WGUCJjyjEg3UM3fCP7bN9hNwsIb44JHekcmgOG6Sh9ztYKrpMP
cDw/8zA7mr1R/MpEkB+y1ZVXZsg1OZp6nz5Ye1l5WyP7CGf977fqV2QXwsgY0Dc+vKJGEnI83dxS
8AAOOwafuMrWUZyuZiQqpviFFj6oXUEBOmot6iyylzk/q1A+Tf2JcKktwq2142FBQxhKVaHD44IQ
W2irwc5gvIWSbijSzZPVpgc8cBzCUoJi3c9AVwmPnbfv1IxfkmUEIeWiyClNue0Qj83zuKhGSbqa
vlDZLEHZL+hWu4C+RYV2zxOmMX0tGYllxoRUSFXfhovE8ZpNVOe3uSNZQRAwn1RHPz+Oxs2o+cTY
DOZI9Ac9e1EmINY3MP8lYvjF2PwUBPREZn7pyBwc/XOUC5QUL16N/RfYJyC2gKCtNub8rZ5rSv90
o91GmrccybPjz18NWKIMKE9m9Ms5iWq6rNL0YKQkmOgGOvrkUM1YdJ39bJOLSYeC01KMS4qtuSbT
ydfNlSp8NbglppbxmnvkT8HOQgD6s6gEsw7fjbHaSb713GfTwWsvriPIPqk8u6IC+8KgosLaOo0n
YUyd24CsyYqzb0P8Sla9pNZuGhefmWBCGE+NIzDGU48E6RAST95Nr4rfUhhq5jYrBeS7MyEFrBVj
BowDK0LG/EtaAmdmDFb8QnSQmhHXlWnDscB8loVYVZb1MDrvRhRt1DWflfqXr8YZcFwfxjI3PzJH
Pqs7NEeEi95xVeXT4+QCC9YPYeqxVaq4FgyNqVNsp+o8J6zxikZR7H3VRIeapu+26W82BhdFNXRT
unFQc8YT3weKx8W2xMTdJ4QMIHjvMW8pwsAqdaTAglQFwuZH4mSN/pLP/qcerq3wUf2YlYx2dRmf
qB90ouygWJgM1dIEzlFw/KupRjhETSq/+b5Rqstg2BiJdmrNdoug8sHwGqRX9knl0qn446AB2WVb
ynGQD9GTlolnK8yOXvk7iOhcxUgXiCpXLzajgYvzWr3WpqDqhhG9StBLtATq+U+WsJ4z0ofcyH5x
Ya7dCoG/WvVR8BjzPyp//8ixDK/42LtP6txVUFzY5G8qL3jCpeMoOBfOIEG/ojQRqPRsyPfm0HJU
KYGFeicUqM3ngppbxIvRkknGbM2N23fLKGBr70ZkBLZ57hCGVSHBGUgRdHV/P2lIe2zCMdHhlcZe
LWdZwQxHrvCkdQfGyQXmhNBz9njE1JonxpwD4kUbm5u7UQ88YckPdipPARSUxx3ZFPVLD6PCUNh1
z+ocGhl7W5diK3wdUMcRqRW0Cq9q3oYMckrj5YfcDwNfNGGNZhda6lSrieJL2rj+SJImTRfNeBZ+
VRxps3mOMkwMLlHAgEa1HkAPECkWrn2/+mzMGgl+fc7MD1VTG0cI+/VyPULFRGhXcBh5mAsVoJsD
3ahIAJ+3Ogqqt1oYGyVKVmeeDYqr8/A2IHJRYXPzgcaRvwgpLgu57YseIrLdy5nI4QYPZPpKpOur
8jkZBSFlBdFJ6T81DKu7SjDQT7ypxNRciqrhf87iwr+ovtUVqGTqcCN6pW/YwquYm/9bap+Wq62i
3CJNRJ09xqXutXWH1QU9+cEzxatHNUvQHXzPW5S59iVTXFicIIiCTyVXSdLEjKSvQzce5jGDhAU+
AoyYcz6sMO0BLyPtf5hjsoRwsmjZCxh3sBJFgLeY1Xj59fznndgrEKdosm1gAyJcpUN9tMd77fg/
Gshgkt1wD2UBv+aYZ9QfQPPeFeOeMCCFHIbCxDot/Tewm13hogREzD+jGZQ2IxcCsMqLT2rocW2x
vHT5eAgTa6USdEWPKMWjYpNvG7bkkrEWxM07ITpw6d3eotyIsFbFTen6RD3xl9tuOvtVBq+pZewx
rfiaz1WePafF9KDb1rmj2Jz6GfQ4MxVZ43EYcbGwRSKrIAtg2gh0SGPUnXyVqR791NAsCaYym1Mn
x3Nxgd5WXDo5k3hLnosU8jEzzzqv05xWI7b6sus5hbT14IRHVfonp+ESBiDNYPkdIngpV7oKl6Jm
pYo4OYBImzhfWzOgQ/I5V8UOhW2caOA09gn3+gnl+oOyHxWtBMz3frHejnO0VIVjE6i2tKanqvRW
XuDtoAj3FlY8ljsJJVGn+R5vxaq2qKmYkQR6SnmGFDNYFlMGCOye+WTxTH+GNY0j9yLQkZgNV3jr
AKOOMzkvkDPkuWr0oIF3uQUIrblWK1jJR51SCTBeRUoJNvSeyaeHkJr59KqJxyfUK2cSYiSjlDdd
pRGeUSibgN3QRumO6HpO92reVF9JYtGpJCyFtRB5Vn6vYahnPntGrsG4v6S47CiElMDRExHX6A8k
F3jkIAOJtilLY2a+Vch5hjbfGDgqcAaslPQhabyf8GCLckWowaIi6IHMRnwDZKcBWyjlfcRTFEf5
zVShaxaUtsGb043RO+qPN6NurmoGl715yKJo7bDbqZsQEo49nMeTMrD2XsyHeraRaoGk8fUF8tOL
TnYcn3olCVMiBfVmuagUxDVEG6pms5ADusirdUQfo2/YKPeNtY1AXP3iU8fiCPlbYscYodNk7/kF
OgzcdQwzmmfHyP0htW4diI4UN6TInrYYGL3ynOYoluyq3yOUaDFhdAl7z2jvOHPJXZ63lYLI4mmr
Xpj6YGYhlvXQpRNP5dExQM4b2/OYP2b8LolAF5OQUcat/9dnT5o5IpicEGj1QwFG+H2xxgaQzhBL
CcXT0v6Xj9bW0OeXsR7PeT1tDRBGNe2YEISKVrbSz+5HCQhyqEk9gYMnkms5M/eXiLtKgF5ZcteN
pLL16kABGh4cTOP1XnMo5TnlzLuKLCYFbKs0isZU7JlnZIOioqNcN4usfSQ4k9hTJoReNV5S9b6o
mcxmxFIXP81Q6rs95GVBvA81FqG5UeZmCfE8T+U3V2LHS9ZZoUd4uJIHVVsGrnVSJzl4dSpJ80Z6
YehcRv2eEKUVjGBvxIdxCvEtf7kjQ0Zub5v4UrAjpdqVe1kFmOQoqeAtUh/XQXjs4T3EnF3sGmhC
KBvjb4xYJBhf/s7pWlyh/9Zm6VBL/gzeueoyXE3x1nSh52fs8Uj2lVONwxcgibgbuGH7U44uelyq
aBXpmh0VTh63iGWom9DC4TFds39B0qL2KRh0gsj7dLGNoOQLML6hSBvRyyvCSoHOE//3jMHNJ6Rz
erZRGFPI0KQdibyLuCsI5e5AAcOFejUKRpdCPvuAzKY5HX38oo2npPwYULmaKNXEDWExPCumIte0
tZjgw7lvcuyNkCQZpDc3fe1/6DSWEXS1A/5eJgY9cF/Kr+2K19GiFEgF6Fi89ervGuRr3J66C+ug
REA9NkjeIUt/y2ia4OVtMsSLE3kccXea3H+ZKHl8/EUAVZartYtUFBJzwJJCGFPevIhpqXF/KfNB
PAxzQUiz24iVYPaI2PyVLVstmz66b7WWKiPrpBnrpgEyceLHcaKxYQ42fyS1w+OZWO8mydIzJ1IW
ibeYgc5unqKKMgR8MOtE3CKERbeBsGoE9YSjXkJyjYwSlwxPqM+FqQho6moWkfy2dVTgpsNUQ14Y
uUhdzZvPA/yfpDNrUlTZovAvMkIFFV9BBFFRpNDSF0KrLAYFmadff77sE3Hv6e4qB0gy97j2WmKc
SQLbAzuv1gJ7FhncB6IwUZAC64HFOU8Y5VJoJLXp/JTPQCWgjh68X8Zi3NB7MWsGCZuJ7IjS7pKi
5L9x7daUEAwQ9VaBrJCIgyIIMvO3fHh/QBgkDjuV2VA84EZERd2HiqYY5P80L0sEXuGwYOgGle36
Of5YEuVDkVkH4Cl9Zn1FvRKIxhpFZCOogooYaTVSwn9I0KJsviUasaLfKHZ7N6eTQjwiqm0ELLPk
weQdagPhBr4pTXqNNy1Y6LqYrz9Bbo9j1LDy0I4D0dKAF4YJ/Cwkupa+iuA7JNCICt9tkJ7LQVAN
6a2ivAxKTvbdCbQOA5u+QmykG9qtwAsK078YV8gPP/5hWQIXiskVs12AVWv13zPAyMS9YhcF6NmC
mZEJTSmfe52i+kzYEP02i+wP9M+q7sivw0xTdtnoW6QOXYu0FGQv4bSxqmSA4ujR+D3grfIPWUZi
MlSS8YvShyoX8D9h3qmlJJwxkcP7dIBR1NtL2AhFIYCmPjYbdxYSXvtlZUI9KEpPQupBJA1Nr5jl
7KUn1F0ZptWFJQe/90iIckbkh4DG+rq3qpLoI2mfk2GnLENzQcyoVF8JEOce0ZaIQYwech72U9ky
IlgUTh5TcMY21PIPHCGkj9GTOY1/o69ostKpUmdjH2jTPS1thuUE1pRsLlrYMwVAKv30yf0NtO7t
j06fxRTjL2+QeGh5n9THuogB5ouYYT1vrAS2uJEBnqNEn1GCFee3BNIt0IXdG0qVPoUuswRxCdHs
qP4jeCiAiKJRkEKmJHNKpRFcB1q7ALKHuxBTS+lkaiyxNp/ijy6fXldgZigkfeis0fSAXRDtcDhC
KD/fRVpdYap8Uq+UBhTQmLWibD9jvZ5CXSzL/wINEQMJeLUo0oUoEBbAMQROSiRpYppPFDx91l5C
zWoy+iL/pHcVbeNa+RftibeLJiLFhR6lZBiwoUIgpCKR7cuf6RJ2btC2YdxTOEr0LGOutaInSgkY
uL39ornhh4MByN/0y84JKUy/qLSKQG0awgM9LsJIU6j6JHJ4nDN8xTT7cjoYoYIfTT/p+d3WR5GE
ipgJDvVZXJvjeXzuU+WYwwOxkAavfBm+mDRginlYSN8ChCcPHhmr8HWKssnfN1Z0XTcMHBHNyO/Y
WFymLekZTEVBcK2rRwyqU4A+xUj9vw1KzQBICazq6yQWi+GIZZoQF0OrQ4sqLdci8nvxhOb0d6uA
4Q0qJaKY/Jkolg/uYep3l38Q97RmQObD2YLctqj3SY1ELR5tUBRUEcdoX8V09+bbD7GdeEY45yFt
XWjyH5+mvE/SbBO+KA0Llzsm65b4+zAgKgQHPC3wGTBSJQy0BSRSwqlX8jWntx1MZcjFPzu0F4+L
xMpLQIExeAUJlEKPaymij51C/0SvfTxCFrD/l3ox9tWjEdaM6aStilPd4CJiOHKwVqBqBxalAX4l
qo/C7YSLiLGh3I2BikrkJA2+PkGnZFRFTCNlcDYs+GCCTtEYMwsyW2ju2gjQnBAeRw1y85pOf/tG
Oi5mqRuHH3O08L+bT6t1U1EtvMJGvmvfg5MtGSwaJ5KjFC/yUuYkUANoYXdUcSfhJ7NgSli/AZ0h
wGb1UrrtY+XQv0O9mLvLiOEDAVBFJhFVbZoH0cwQlCFpyG2H/irLnu1kgKGOiTECSXFjAtKcvplU
/gbysRM59aJ4NkhgT6gKVf2POHTBXKaHr9h+/nGqMrejaarP62zXpeRE9Wk8FbX7hi37gjY5sRAf
IUQNGGkX1RBIXP6hkKPmDJntSojPRtn0IKp8gv8FAXKqJ2nLIL/sBJh1rFhC+W5KO6OP4Nz6gMN6
AWNEbo/5jd0b0NlcTo1BiaE8HoHP3UhZZpC3qj5UXcsph/EzoinZgtFAaJfod1QBgo6B4dBRqZmw
eDGcR34NeUuc6QKNI+TMl+VewZIolJ1S+j4L0tEyU36EDRaI1pz+GvVfRtYmkGbB0pKSaS5rK00H
hJzCdTaCxADxABkOGugRqmowJsn3G/yi+LYMub7RTayGPM5X/YdJy2m1eVProCOnp0jhjI4lmNV0
GUJZVRiQTl0KTI6IBuesrLK8ya+p2SvUPxf5SeBe2gTN20lhZ/ArZ4SQ1HaCV2aUy4khEAJ5QUEo
RPEVifnpa/Wm1CV+JHggSn8g4mRShDpB/jpkgjmGkt2iI8cvw8QBG1OlPIsxHBKF9Dktl+ce7cgU
BxGJ2D6b6xMf04wou1FR/M7z+e8nnpkzqERe8uj+YSgMthYmuLFZBbPnYup95lufiW/2VJGZCP4S
cBRM/q8f5xsZiGkHQ3AVAmjHQKBssUGeY91BVpWCxJ12AGkZVmlxqMolzmZ6kC1EEVXR5byEDnGW
WoXyWUvNoaMbXJftllk1aonrLKcL1HfJS2uTDiwMrE2Uq7vIlBiYICcUrbaGXnGLFYXzWwdXBMck
uJ8RzPpAZ6wFti0YMZpctzwxdAPTANXp0U7gFyIaaOk82rRNBfaZJl+XHusRjIbxIKKQjciYIRUR
vddp/rYEWZEYD1FAtUg4mNlc+E4SxahgOKQPLTfxK4ZgohZNoBC+ayhxeqAGhCdw1kCO8rYF/ClP
R1Cdysf09ZPMMvAxjfUaTQ9RDtgQUbrTVKL0DrIppj+hgCgLYV2i7aTwvDORzioK51v6ZRDcSvwB
npIGHeY6OCbL8W8RBiimMQeFXMLXolIK9c0Ivs+s1Ont01Wl/FDFgdUs4QwRPYoEZO5szDDjm5YK
8AhtxD8JhaCmiSLanjWa76Uikf5Jk+e8+FddR7KmXA9oZL5bdiK8XHUqceY5CciS6YPyttIALqSw
2dMk7Ye20mZStCm6pV7jjd64tLL/S0lFw26ZQCZarqdZpdXthOfQfMkBcUAw96DwMeIW/SaKJ2Bh
iAjlq4RLlGAlEaNUxEIJddz4RT16trA+Bfx+HHqC3RUhw7pnXimBq4Qdryi0cicFBRkKwZ8aj9m8
FmRdqRUMS9zJFCbbbENbfRLMbkFZfgfM0kO/sQ8nCyqU1NS5rx0DIz2nZZBr9/N6wXHJvntRwXyx
oJHe5NAeydODyDenYl6v3UxTBClH8LXQQxc4EtGznnP4wh5qGiAFDPQztIW45YRxuMLLy4/bCxBH
n8lADZHc+QiVyyjWw8xfw6mGrKeM4UjbF50N5ramtKzHyddyQpNktixPr0/oxb0jhS8A8MUmAdJB
ctdRf5pSLFehI4DXQQLWOhZqP82mjGpnMoIsnjFUcZ1QMvwFpCXLsFtNxCBAQQ2G5nwZ10emqKDP
A1HdpPSuKPfO6m33aUxRVB2a4JSNcxDZbwDsjUl5zOjyinms3gjrAw5gNaEvt6CLR/EspE+WfUZq
zK6egp5ZyIzsRC01ZrQgIGGb8Y31rN2//Om2LedOz7xjOsvMpNoO1LoLuJSgSYUffwF6c7L1P1Oz
axFID58Ie7D1F/U56mggdnK8KtBVV3PWgUHdMqZuv9xgx1AbSGhcE0XK8aFk6iEfmktBuU/kZ/SK
+nBmpi87YNS7yaZ72iF6GPRGkfu3oF9u0zRwFKl0G2bmQ8SaRxlAhta/FlFlDNSpyvj9SN6M8gMA
jRqy6m5AduUzdUTDuwvet/w12eX0V2cUWIKu2seK9OtLtHar17l5k/jBUABSDsauxi2HqSOSwXKC
+nA3D835hNpO3JsMqQpbOorllSmPk78JrlY4hZZ1AmvlFBkauk2LbwIPgTCfMn6IPD78YHnfxZcS
584rmJk1GX0zp6YIMMonCZwDG3mtIzgKKAAWiwZcBEDieLEUdGCTQXFAG81CiumYiEU25mv4E/nA
BciINgHxCmJam0+0WZUj1dkzjTcw/pHCrFvIYyNhXjyHfaVDuGLwN7NZyAYKNxm+2V8wl88KgsHM
lMzs8sFNuLa6pAXPNNAAXcz8s/yXGBNFHGFt2dFP7yfRbUgHt8nWlReBliik6S6ox/tKolLJbPJo
Mrfp/03UD2npAhu46L4WstvFL2eqOCgtuDPO+LQ5duHnnEbPmArzaAbXa/vX9Abw5e2iLneLAMyD
USkoZ67r7rygJpBbUKtPlgxo2b5izaGZAz6dW8uvIV/RJecTg9R5AQwBoUX+KBvMZWNdZ/O13O+m
wY71pkLL1L+ckdsDAtrUHyt/Xd+0TVT706jpHUhJuH3R5deCVetUN/hbaDYDYf6dCIkh1FcOs2yH
8i2zqmpbQyioAxpq7khO9Gio4jTQdmcmFN2NQieUys/S11JeJQzx76l/1mCJZ7bUcGvMzJ+wX/DB
0SxGlXY5Wyk+Mzpa8P15aeiMt7RoQa1RSTxOH1CrkQaTJOWcXoAq2Yp7Q2Ex8SkQaBXCNGCGplsl
P5S06v4QDWFOCRZG1KegHRlu0GVKM5tw1Upfx9fkJAWHV0wNiK6lsYRNnRou0B8mDun4zw1q7EW9
Ery77b/lZ3rNh7aZSldmCRgDXiclVBjeqK9BNPUyut5Bb5UBXkEVyXaFtXUy+ntzBiZz1HPRaxx2
8uxAny+OLLmo9Kj9Ywga/IoE7pOKP3fTziEf2aSAs4mRoJW89NhOYCWmwFcDkWWujzr5Q+QUtL8w
nyyw6FozmsZ1qdEBVXPoz8Zf4S2jR9BqTK1NUML9maFyP4f8AWgP0gxq6s3hXwSctU1+P1cSDhKj
KaVgvB7hbbaaPOsLJAS8pQ4pOmrFra0QIVdFB9HwH8FSBREgpyq7ARAAyRi68H605juXGYq6NNp5
C4SL8MHjp6IfHEpGw5GE7lygPWAQzG1Sq71MfoFP4iSbegVhB7soZW7qlj6RBiBUr6ksQvKATGNm
RXCgnShPRNG6l8yQhgaGCLSLOhqJOAUhIUcQXMEzsJUoxB/APzanBHT7S0Mrmyjuo9fZCtVFdOkE
/Uyglo/u6V8+V24PSkpqyKw4RGTckULfUl/SEYH4GCkFf+XboEYqtGOgtCB948SByXppdO2hJwxc
xOyczCMoWkP366R7KHvW0aHY+7q8rc2VHZqp9vbkC+8tD2Pk5zeyWZqpQ0yx+dA9cZHIvY0vVPkD
SWVe5nUtWfU/JEQ2mVXuJP3toRLkdTZrmAO+8P6BNdTpY3SMPV8b9Mx5Ox+zNZet1j8WPBlzCi/6
wwefywWveHDRS4MqjguQOCZHwLX8jNdwbsi4UVhgWjRAnh7pbXQpJ2IJQDhdoF7vnuQ6zV7cLc+Q
5wsyhSwHMiNKMPDpmFArH5RT4jIgup9ZqR0//QcToNpyBdW5fGGt/ROPpXhyHmDOa04wCjVPbhAL
xQgfFeYvCDHY5EgRXEorcdOT8uDS/MtwfDuLv9CBc3vDzs0fEJDIj+mFJ876Z88CoSoVHtHJMXbY
qemz37I6/qXZIw168h+cDHaGuPxn6baH8YNNPueeuWq3PlQeiEKzMT6H+ZZZ+K2vf9avQ2oxT6eT
9Or5Wvyf9dnQVCDXf2b70Yqnxgvk7Wu93EBIvunWvxO93jKfuaYMukH6Uqcxa3VGwRZgyoQYeHnk
KAMIvQj6lMN4N1Xl3diE1dxarkKdRNOCHuwAZlOn8KCjJmZR7jUx+WsIDo+dEZ/q7XiVWeltvCZY
5cjmJso8emGEdgrbTKz3Rm9CrsSfo+3sWD2pfZ6SFSXYVb6h7LdujGb/YUOCNTjWm7fN6w3Oyy3d
Ty/yT77N1+R2G7A+q9CR9P7in3xtrmdGt5d3jHaYxV42U0M2w1NhBIfoUO3lLYcXeXQSQA/WFDIr
UHZHfIqpHN4WJQan3aZ6cCCEPOWHVPudrYo9t8KuwYYcFsfywFcdF4zn75s99uyYecyOO+1FvuA/
4MxgTsjLnGWspsbYrLzxY9hnN+YBt/L27fAWtb9MLy83uwUubR9OUn1kpy3P8y0GjslUBk0ezb10
M8PXYgMXaEp6yT02fNzbywzW20SRUAtPiLUeaIharOetvZTb3shNZJgNCBTW9S6zMyvgXf6BSq4l
O8yLXN/7z3a5m25TT7FHx8QdsRU4LWJ7Zs/Q6XI12+MZGgDyKqc93kyu9YHT1V7yA/f/fs4vFObF
VmUzPmE/4F8fhWKxVmG9Aa09JzoZLAaFXpQ136JVZwYH8Mvc5nQ7vfSX+QVuwi3M14fOeO/7DfLU
21APscxobozZcjnTI5xa+TLbFDxlwHg6+2JbP9Bf98ZbZlkOxZNF/nc+RQPmiaLnuuJRwC/Jl7Nh
mPX0uLbJXtk2Nu1uTVmPjMFasnWKfbibuOmud5QH7lRHJe40wpqjdmbluKcZNYNb6zLwM9aa/dsZ
m2gFsdnF48iMzyW6MENmMwzEqAjuj/9iW0Qb6TxWZ1eMLS7zTMAxvlDSwVKDAIlh46UaSk33HjRa
6BW34SldPy68hmeMAYbPv6AyO1M/X5Nn5YFum57ApW4rIcalwmhE0I9N0bJbbOUHJI+vM5zmdn5a
XjFTL/hkxAMBlIqoFEqHeUU1gT4OGA9sHUS6qnSFRO2cX9DT8T4njAqhCFayYgia2F2tj+g7zbzE
7Qzl1OwVE4OVeTV9u3ifuJMDoYkca+w/pPNuk7/m1ji0X5MHY8eJxkOx2L3TS+NUzxc+C1AjlHjZ
6kkUhE+G7/3Wb2ZnzGgLzgp5Ow5dqE5kNb5RDsJ2x1ZHrIK6OPnyNnebJ7uAcj//fA8clRhSVEG6
VgK1NpDpwq5n38kJdxZciB8x+Pm6PkhXdjBkcoD7Z/fszq7sOvzZ8sx8MvhPyLJP8y828OSZOj3I
NuEupWtnDE+m61GrjwHqwFBjT8Hv27QaoaIb81MO/WHE4/tmeOn8AroXaw61c66BledEXOlXd89k
jDUJLf8y/1mcOfefg4RXwuj2l/FyxbfCmzeTVYIMlhArTrSI52KDAg7DebAzUE1qXeik2U6Sl516
932HNwWXAWgPJ8tSEF5fEjf/7b+i1eS6uL6+E7HLu3vwQ5LmTPafQ7xvkbftVDiq+NTiiZYlJ4Eo
gISu2itMBXDPh+Uvv8RZgoilF0QMAlsJ9LMOS1a6jC7hW7VRvGLR+X4+bUpYfcOwVV7+yzZDkY7l
qt3JnsdJ+j/alQ8MoMfe8x/sNbS3eXFx4xsUNMacymPv8pw+Lr9ZWDCX16u3pdgEshYjrggALKzx
Dh1HvVDJ7q9Le4EzAQ5nNXuSbzKUw/mNg0jW/RYDt60MRWO2YoVKsj7bELNsQm95ZC3HD2bEIBjf
sDPCY7ZL9ZiDnR+mUOfzywQrWzyjH7YJixzfqqf8wNoR583NGKPycQkz+n8LzUsIRZE7tBSz3ZSH
4PuNfWdOzRHemyVIGPBuL6FDyc58uf1GFG+FHcIZb3s32yPTTfx5KwmjsGz77MmXw/dNQZXSs9gZ
eHceK8+BUOJVqakzvcTbirldTTkR1mS35lQ8u5ee3Xh56xKxyFgUk5hFbBBCmCeR6afi+Tee8sie
bLHsRlATrT/rDMsx3YY3rO2+svHmT+pBCqvHi2bPgFjkitFp9hKBqibv8hFhlyi2uJjx0uWZcfss
PPhQvhYTRXw60iRvch8dGYfbXN6mgkUv+Fys29sKnffXbCVt0t/A7d1Ug32QcODtMOR7oXBL2BAy
trNbHOGVuHa38Bb8cEJkuMaY4UyJ/YjISpcjz/aYfycH5TF+VF76ZJ1nV24YzwK/D8+jOc0fpTu/
tI/GETvMIqp5ygQPtRtaxfNtpk+CHcwB53N4shNB2V/Gl+Hc2HwACUF9xDhkN4IuEIun7MSQGxE3
/0IxXCUDa/gyOAE51ryeeyY8bhT9vdyh6IK2rXKYWJGxdIrTAGcpsSXGoeFrWxaQOBFmX24nvVf7
4IAkEg/VS+3RdbyLSZP2wxMpo6e8X7g55Mlq7DSnysZMPKEKg6tPGzEwxzgmLe8zV8JmqR/QSxEN
d8zZA90TB5U8hIizPHDIxfPhZcDMXTj6SHAw2MyZqpDpLAw4TIo/ps5s+TK+McflgTZ+a/DV7Mdf
0UG+zE2m6Klk1l/SEZ6vXWXjEYZzvnvbldjhE2/01W7a35h2TKTmF3IwrpETxtqKM0x+x6N6ZB0J
muajwbQUqzd74kxgsO1us98CUqecGWJV+oOWdPbVINZBX+xJXgOE8v0kZxt/8bcKtVwamuSmJFs6
G3/8xSEhkR1XIgOfXccmj+LFMZpj+7p9vP24gcvgyg2y00u/6y8ZWFks9j51pFtoMmTutYR18rrd
USI8UP4jn6HPtRpdgfTp0JLpkbu8frYwPa87Q14Hh2rXEn6kxltj+tnEF6wpIjnJLllDOvpsidKG
Y+0WHuc1c5g0bJzGwjQ/Ci1azdcBn/A5kEA8k8PsCvrEqB8iC6WUgK9tPOJ1AkUWtfgeQfRKFgHP
9GO4Z6fKiQ79A35oD8eNXSBk4LFUHplceYHpjKDih+yt8+YPVp9jjyWQnvUv/ppHz3nAhvT0zyCy
YBqGEL0G9A4joEMLCR2YzYzkeQb2QmQ8YoviYEidaUNz9m94H2Qx4OSDalHM9CLbSZ+TBQAU36iv
H7wg5Z9/DUdhbhiAoMTDpyiX3GXr3SbPGQutXNjyncjGfBguwLAJd8VWENWHXOWGujM7hWCCKKZ7
yrvM4eZe390eR2my5zq7vwxPPpzbD76LG7lGc8P6cO8QHJFyBd9gJ4DnfkHo7/FN8Otw37/Efq1Y
cWQebvyUu379jL8wuegqIBUS8m2AZh3MK9kulCPMwaF2L/RHaZ1TnaPfTwUGbW+SRjgJEYolNS8Y
jVJpXfITReHzsaYL3CYES4QSzJrSZZuoyjc/iJEQZBJ/5cNgWmg+RRaYLICCsEgH1G8GRV8CjchM
oC8SrGPlBnLDhEH2jLqLznMYblwTfVeGh+m+vWx/y/P6wrMhkqhiHMRXEDfOVXRJKSdF3/wrGxjo
IPWr4ENQCcGFNzL6r+5enRVTfrxc3oovyd3kq93K5puMoHVxQwdAjXvpPH9EPI0DFHmcJ//CXKV0
jXmd5CFBemFReTDKJToMN445C4mdgbuGKaDylzeIx/D6GTAf8RZdjM3kiQbnbuYMd+zbozh9DulT
2TJ1QwT4JgkuzZrPzrdvk4hkS3EloLjz+h4Tyk9VjP9ij/bHtj6U7HcbaAsxAgHMk6TsOhIBlfQc
4Y4/BHbYwUu+bmxwtQSo2HSSB4sdhiViFG1OFwGbiOs/RefFb/Z83/zHZA8tTGODrSBEZWc+qCIJ
W3lRTm/CFCyv19jNE+yXNf4qbrnLsVAA4kJrt3q5xZ0099HZxY2fbXGseClqVEeqZ3z7xOPQlQ/5
0n7hfrzQmZ8W9/n2LfYmOZ2JGYM3Xe2IlPAjvVvdxrvkyuTa+wmQkKyKGJvzi9Mlbx+eza1sxDUK
kcjfJYxhHkkV38hJ794AYNT2F1vxJG4BTCxM72T/YpEXV3GkCRVyvd9Mv5XDoHcG8addf7Vm7BU2
IwGesg6pDHxWYNSOyy+k2h0igX34XB6VbbEn5CbL51L5tvEu3LZfyKQc4cpcT67SkQOxHpuxFbjC
uFXrxYFg9y/1yKk4V172lNzQZB7CxiMBew7Vxa6B0Zxg6l+J5vXDhkelErsgPCcjAD/Ls/Biu+7G
YnII/AeJAVVQTA+tHPzu7BxdAQXcB/LBz7U9NDaEKl5Ffj2/lGSw2Ymv6mzx6/wgtiDz+SYxhFtR
sRp98Yn6fE9YRpJREfRFmzc3jGbsjWERr9ljQ5K/9xfyoyOmdShEw6F1zy4D4VsCb933cOMCfqin
uaSnLFuyqvbioNgoa5g5dUUm1URYREKcu5Pf/sImHuNrREY/fjTe50As4ignlqJhQ1PtoEblkuMf
WDAia2HU2GYcLP7Cc+UB83cqXCR0onRAzrUlenF5LJS3vXrTbtsDf8U/cuCUR+4OHhuKD2P/iDVs
jOmjuPGlWF9+R4zGqzHXyoUNyqH+LggXbtmN7+Ihi1NJ/pC7xFQ4ku7JYrLn8BupMEWUMW71AzOc
OlHNj9hduFUCTB7Tg12HOf7/3iFwxbdx3liNoGUEU5w9jAdObrLn+kZXscFRInGbE18F5oxs658j
YLgZtKPPUN6TBgReBnzirDmwiTGiA+YHk8fZxVv820/g3Ka79ivH8eMffghMJ3thyluTYS3IrY5w
n59f6KJa7DFptuJOgkIn4UuyVTISRgHRuguOJ/mpSAH7UBVjFOw5LpIFCn6wnVv6MdhN7OPdf5S/
/pZrhXb+1j94O66QpBqV0tLFy/CR+L7FOfhhPZubODY15Oz0V7QFDG0v+KbW+GiecM/LrtxMZxP0
4lWgv8GlNLa4QKb/bC63psgli4dAFYBnovC8xeGGRurGaZnQdybUZPtAJUBx+rdw8Bjypd+wn2/g
axxqoLhmnBZ/6bI1j40PHbwJwUZq0URiI5A4sAH/qESwMUDWLZ8BU1u4XhJ/KvnUpW4zb/KUPIw4
FD/YT6EIxU9f4kT6/krUMDpVUaAlIc7tbuMHP+GixtmKtK54GRS0u27DfpBqcC3M6WGziclxzOh+
suVPZJS4U2rcJeTTIl7kkJPyz2ByexDrKhCAAw4tVxJfThQLWIH7KHS6hsq/xhC9KXSYhKZdvH6F
R56xD+EMDY+lnnUm/+wlprXXMGS0oxXDDjxYLoWr59iyHdn+iyfRERQkBDbE/iDFgGOwoNEKNuM2
WTMi2DZaSb3i54PjJgbBYf97sAEfCEAQtuwASJc2JauqNClbEy0Q8s55dOxObB4UhTHPQZwkCL0I
PQAts9NwmrNn9M9j8hL6LzKthQ/NcsAWOmkE+5d4ROZSWEx0t1g5DhWXjUXAiuL8RcmVOGxYYeht
Lp/qCE8ZNB5e/J/fYwIb+D159KSDjYsHCAm4WG7MLs+MjyZnogYjthDZoqy6LAOI1sV5wc4cKG8j
gbKaUfoEOqKl+GS4bFbchXq3vJ1x121jZ9uasXN3rqUbV1NzLEM3dc3SbVO3LM0VubpP1uINmteq
nrXT/6xQta62cR2r3t3TrFj1vLvFH4Vq6XfNMnXdtu27rVm26+iaZ+muark27zJ3lrYL1Ytltap+
dy9aod53rmrTeVDdP8O2nLtr2462+zMdy7Zc648I1DU13TX/NF1z9VB1TEtRXU3jpdyPquniYu6m
x4X92aZmOndHt0zq+qtghQqZSu1Rs/Va9aATVHU+4+p68Mep11+2gcqbHa6a/840z+lV07Icne/U
tLu2AZGimn9uq/KD18pNVYv/sQ348VS9A/BaOWxA1d1avfinY7umZf5Z9Uq8xbV1d8vF802WFa3F
Vdp/phWsXO/Pslzdc2zbc90/N1ZdD2+j2tqf61l3sbiGlWrWr2d5heYB+FU9FposdeXyAhaRy9Nt
Cwlme8yt/6GQob41txev4RZD9Y/fmpausUgri/9oO8vRPPVunllTj6W3zNeaa7Y1U1yhZftqpv3+
JurvX8yDwq9RX8IPO2xUmVyM0q8o8rRucpg8xxgaAwNbONjH//shJKjon3bst47JL3bmCrs7p+hN
uDMF+vI9gSZLcN3Mww7bjAqTLksH9EFm5bcypSMOVd8E2kVgTFOYS+GgHHPUFrQJw/I7+8yAtuGl
SgDtxRlmIhMUjzp8bmgj+czhzD4r6P3997ljFfmSSUVSsEdJqAimsBTB10LJe7RcJUNplslHT5fD
dhAuHvNQ5+06mnyMMWi3k9/D/x4w7gIMB9KLtZicyzOo+orfnrn4MfMH4LPrst6LGf2lzCDuUK/r
WbQP29IEdRpnX6OsBYOd6GQeqc80DxKCc3+pLVK377mHqLWWTHRITcEAV6iN+hkSkA0DCEYkoU9Z
Gdky0xrJgd3azraDEXOQX2a94xSrbo8oN8BxSD1wLoztlRB9NVCQcVVrngVmaoaBVaDJmuoVfnwa
AKPuKjcJaRnOrXyCMnWq9/XXEkBh5x+fP8/r1cBDavb1bntX27I9zb7YU/XqKRqk7vyGlIcIFhlS
JkCRcdSGxRZtX3rm/pSpgPUioditEwMyqVCqiztJM5T59OJEySYiB2ZnpSugfSXyk8f3qQeZr3Z3
uPsI/+6At1HL5lftd8Fk0YC2qvw9FrWKxV/JpDcC21P1faLOQLexYEqUEaS5zm0Tx81ykStl2pyJ
fRX4Bzc353FNYAfU8CTLbkXQQsbWiv4qk4gQHMgMcUZAJnXALXIicsW41/Bm4xL0JlgTbUTJi7zr
ixa9TQIGiel9eU52jU4YarWHfIcmlFWdkzX9CboV0VFejxGG6y8laTLlSBgJfChSRDanwHrG3aG7
YM7+mNR7q9VfdAUYzZhaZKD1bVDh7n8WSKcD+oXEIYGVjg7CKl+qkCShJ6LK14k9QhDJljg4v9Ov
4m/kMGZVQ9zDKByQESo2nE9mvom3iLshI/RFgx3f8BbBGHdAGPB2yH39Rq3OnbXoSZSZKDx9jpNz
fuSS5QZMLgO1yC18gKfCqCVrvA8AH2MWIXNzfCKcycA7qQufZwYo1FNg5fvEQ0ToDvrfoFy+I3zV
g+PiVJNIHsNDd5GsitjpPBgLfXqsPTz2Bk6aY3ga/6BKByc8doPIfPDeJjOi2gaBEusFuFOVIB7C
wJrVnZyoXM32U6YX9tGBd4/UmUPfczemKBye201qI2xmVfb4qzr532yelFlNFuZWOZMzKSc+r9Oj
1XhrdR49JK88dmQA+ZqseQ1eYT3o/QpVB73w+k15jL4kKz1FX/KKAGzdbwr9s8r2kg57JQOpsS2v
ob4zwF0YtH8pMQElXEPsubmDw9XmKy/ZeOVmaUl6uyFV3I5O8oZJ3+/spJjFbWTRyvzJTpRE7lBV
ytdoM1/568gLD+EBQLEW0XsZbfqd/LWkCUVLCM3z7+6cneTdC73r72jXfgfHHKZGFTI5HwZUOo+d
gabcLjvlR6rZX0zDHdJ7vwNSc5RICJMvn6FrZphELAr+z4awkDsljYn4AAFr/G0fVIjoHxVnMgD0
LioredEcJbS8IeW7R373MNKhBodPqDIba6GPtHulRkbuRZuFIVKvcM3gyyn6CY4M4umQuFtTs7Hl
bb+ZrwmE+JApNXVAt0awGVkpv/Ft6gOfr9Dr9plBC1jLdzIpbXANTb7eC27KTtQNlCPsYTwGeRsb
1N72Ixtq4yvoBWum12vwv6u3Oz+W3kLL13BibiUDIQgrtkWtDQSGG1ISr2l2InW+56jSy6s8cpdq
H+2y88j47Obr8W65f13l4/xQ7oJdDfwAJ++kl6VdWYyr7OcrZdeuJWt0++xEbyDUlxYEgXuKzEZx
yUxoqqjAx/ZnNXICAxIZ+uHTFdWO1XAef+d0Xcffy72CpbLBMq0Ke+RwlZvBBk234uX6eA3XNZEY
YAV9tGc0hibGMzFYcK3ejbj9zyZao1HEhsFmGnOT48sepVtNpMievOcolVKPaYThGXWrXNZQ4cWg
dnNEhcAaGQzeQV6ugfVXGM/kNDPqTVN/KswUESbWgdmIUSjMKa+h2kyaj3oX8xTA5gYNRpZwLMBG
otJ2b7+SK8YdJUFsBBY0DtaNEJdbDYM6/kmu8Ou/fjCx1Pkp4q1jaELUxR9fQNy7SrfT72VC7K6i
SMn7Mb9d+h9J59WlKhZE4V/EWookX8lBBHN4cbW2V0RRREn++vlOz5qZO31tRcI5FXbtXWUXv90P
Q0CogIOfnGg+dl1mgMaA60/zRaesf2OqP7mJ0WsM+43MqXIqmuNg2t82rVqeDE3BXDM6CpTp3MDj
KlwsF7VQMDQOgZnsAyKXyxZPpK6NzWOVAzJg89hH6vmOU4A2mP4IE4pIjcAbNEaggLzI0Zg39f1R
NrTxEChthvzMuknMSqWDv6itoQZ46YCQtJ0yDfqomcWSHBAMvbiKB5LN7//UUA8vy+GcebcLcrER
XVa3hxOdfNT1EIT0vVROVO2Ze4vwCWGbKM6pZ+0I3oDfv/swWTpHFNg/x/HqEX2nX8rsw7CaVzFT
pX65dj6Gu2nWmt1PqvkdD9ybNzztL7dhsAQ2/SvrYOcHk+G6+SdPjK2xgPgS1UveTAbjK668Ha4R
SoJ671lqYrAY4N4zoVv9lPz0CjMl7JggYpXrcopvVmlhsy3Sbq2u2wSmfzWt1kPyzK0oGs4pNDBs
Yn/bFcvRv8/PAbrJl3SM3bTQTu/0tn1R6xz9uwlwoj2+UkHZXPM+Bv/8QzE3HcYW3/hMXiO7p/MW
98PCU2IGDNgNr6PgDr033zgjYhXAj+oxVy1WXDC24OYNo+eqs+6+HrZ2v3xMs+gzZ9uHQCjiqZFQ
32fV7HIapffzx0Mx8AtmCWWgnYy9J/sNDm8CBuI1Xk7K/LR7KmkRidorVbh9z7SOKEGsG+8V5H62
f6bZHtiHdhnLJ9CbFAyOkDsnDHFzxjMUaLP7FMjJRdmyaCcf2Ag02TQV++IwAcrW53LwpbIwtsYz
UAq7pzKqBR9qobgdS7cpICylgN5DGNFbQO8Ke7C5BdJsJWMwOuvgD1yYQK42zWbvBASS5UPJbegA
9s37AADn7rM25EmD16f3ffJyoVJAhOEJY+jzf4BO/jioyAJrXAu99l3U9GmzfqzGs4NfTR8OzWTd
g8/EJl4fThGSzgh7/O/8+Qs/05e8hwMI6bwmfFuSr/LpmLEeCZAY62Ha+FryTCmnJsWSM/iCvxnu
a/cKGCkRUrpibMlWPvUTtiEg+gqKAVwDSELAH0fpH3d8uMr2j3A8K7jzBkDr7XRRgWSANuhw/U+m
8QPS1TWe7LnTeGADGdytmRKBkp4s+R+Wjeya1f+WLeAD0GNC4i88RHqHlTYuj84oAyoooO706e5N
mH5XZkeNTYkJHL/5j6QS/N0CZavHh0X3j1Ybr2Xn0IeXAA7Ja51cTx8KtzwKUDUmpkN//9I8zf7M
9TXhJsAAWJ36M1yxI4DSa4CCFbd3OpiwSy7UcQAGGRoFMPgXtsMJARWi8valXx1eBddJ5M0k2Lc5
wje7mNa/5mnm9zygKEYSRaUArU2L1Clu6F77V4L5rihjAroCnfxSgaCewQIWRYZNDgXl9bU5ZZAi
EjQiPCwuyMPr5egMwW19bGIlWKcAdBgG8KL4tZSPmHsArRHibXA7WN+SpWyI3IDMQEVA/Ybmp6XD
t9PARLvZCLdklLyw8k7UMVnPUPQgs1ITg9zJpwkdtngSolXCF9AZ+DQYGN7/qQRIUu4FFHfi1pAe
gh9yd8TGnR42UG549SCguudCX4PINXvqRQLcnFIshTyzAXCCfcuz/R8sAiQRhFvmZoj2Dw7lSEAe
IGgSwk52iZrJSGApwNcCaoKMBb7GcyGWZ9oUzbkNp2hd0oMM/p/u3LhJlHAYdX21mtaBUSppJtlI
tQJGA4sBFeSLv60DFkaRVrQFQiiHcYXoOhRFKcZpieXHU4NDQWWWe8GdjsgSwH+UY5vIPrAYV4Ln
OQARGjT7RjRDN2nmAQqEh45SAJAwgFkWnAFhPvfxBi4IfrxnpQkUELIAxUFNpASQU/krCD2pEDAl
jIxqr/7ju1gAggMEg5VSuKgPAhcUCWMKU+qeos5CAE2VC+qKwDLF7lzyfqgl//B9H02whwalo7HK
CsaVieIZPV/ZZZiUx516CuRK9zF9/+pnlg04V9U63x/QrD9WLbgaR7mCjOFK6awctgsJjYMi/o4f
1gWtgXoYu5dFWoI0/n7WzwWXSBmHlZrQT3mlzIEjkHKgJRdlfi6ddQyhEiSbZwGEx4Pg+yDsjNZ4
7NuJX3DSIHncEHzAOHf4GKEF5fjMzOeM2oUmifIaUJ65SHtOm9vE2uSpffcGVRuCRqoyMbdR2TR7
SEN8Dvk/NzzmcYvaXBaxvaWU8jum6pYMqPHKFGa66ZP+kMDwHFOUSHkzq16QZWEwqIJQR9zzoX7D
yyRt1xNMePBBniqgK7WhY07xk3NlrXJxKAbY1lwcwdiQyq/V7NlEtWyJc1Vthr5ymDsO4cmMULth
LCrr6CVgxO+ZXaTuxmuSOyrvAP2keyDarCwdM7Ah+wY7gOHDr5HbAdqXP8XTZ0ruDS6l6LllwaG4
SIKUdYCn/qBFpoXVfCNdrS0armAcef5kxwtCLe1IDAX08AG/FDUxvoVrrlMwfpHy8YCEDaHWALUM
UBrYnWtmHQIcsXOBTbFa/ElFGrQTY1TS15iK8OH42rH28TWAu6wYwdmgp5bdeI8zhRB9Xa4ZkCu4
W4KcAzUOkRt/YnrOpHcMxMMf7KFbIkvQzwW9wDCP1IshVRvRZSv4i8RKlCRuJxZJMzsc+R4qiYYr
AnvI3J6wMcqmm+o/Bv/XWIysVq6MCQLcSpuIXJRs2FZ09lmjsjsDtV/RBdEigQCf96FDEvxzcWuw
a4wupiiliCOIcj+LlI29Z8Vy09oF/4ewXu4VAcSvvgR7gDrvhJIkrlE4itUrHYFMYC7AfuukCrGj
rFv9zH1jH+CBuhVHBIThQQsbtFfP7DK+EFDPe2+gABKj8kRsDhRyYw1Wm3AYzPYyTOm3jJlZQHBF
Dn3uF5hODsbjY5HAJZvc0pzpnRaZpH/ZgjhRI0kI2srzZSup9ufMSRpRGzTnPjhssA6fM1d93Q6W
xH/coOk45BrKEGoFse7IYSNRurst2Cx8B/YGug1Fjg+VMn/6WhJqMp8yUjF15wpMXiwtMtrRD89t
L8pL7Mynbfja4pZyO5WIotGKOyhyY4oY3F6W5WvZeNBDyUmpdJIHczMoW+2piRxZX2IFCKciXGkz
HZ/5rur8mauCHpSHh6jcg5Fwkwg76ESS3ohTcfN7nsdo9RXlnasoFaFIb0U1gtyjOGGfiUH4cqpf
YoVTZN3xcDCvvPOy5RrY2zxX8qmFseF9718uU+XwQ5GC8D7+xa3iMfTSvcoOw8/kErWWVUK/AuGC
Ejd2mRTCkxFSCBYUNEy4NSXzBtCvC0/A0BZRYXn6X4Rqvcf0m5aBHTSFZdiKYX+m+PyCPhaYR6Ar
FZ0UA+VFvW/cLREyVIhXqlClq3mVfmg994o+eaxfQ6Z4fzufEcJZ7+PM3kAhF16hN6dbI8grYggX
1HmaPUdlgd22WSc8EKUvNDyI2ygmUWf6jJmvRhMIuzgxPXbY2QBQjGIAuqLwApjIBYHtqYaD43wP
bHzJJ2aRU61BFNjt746oSKLOYQdwn1SbOYQt0q27iOrIRzGWOS1gchf/L0gvf1UYfD2OFA+Nl6e9
M5oUvuje2O+c7llM7qQviyhcUZ4iXry5w5oZCaL0xvrvLq6A0LinY+EfKfXoDDpQbdwf7kZUaFSP
fQZzGrNloMJAvyMzTdURzmgKyQabSVkmv4tSDo+VUh6SIaRSIkyQHWAYA9PXOoxngy+LGgk2A/eB
6GDsDjsYh9Hr4FJhxWrkHb1uHVb6+BapX88g5X3AHfWM26SrJ/e73dDvs3Xfmocy5AECVjl97hIJ
8CmMEti8KG2hG2IqX2eDil6YRm+Y3G2hOKG+RD1KkM44LW4ep0Udt0WDjV2mINc5fLTleBcmqkN7
sUn4v1eL9FnwYQj/VJWpiB7t0wm1mZTIoi5OLGteltknWxySgUNBUYlUiQNQY8bIEJbQMowmYjxF
BATMBBCLj8cTws/mGsRN+3q9EXJ/eP4Zi8e/dz43TPyJ7AxJCBUwxECsQzw3gNrbg9Crs1f+zgQD
1PRLKoqU0aAFjdsYU8OzFkEMeytiix5YaNQCqIuP6A/hYkYPG5w0rxVG2PIARk4xctQV7md086Qb
mmS7XxhHCn6Pryc1ASG3hB6uDy9jt8aj3uMbhPfSudVpbSwPCt3sg6bzEC6/DVd9TPRrpI1tmrA9
Lj5cVsGBZiqGmmqH6KJ6EjhLUdIO1O6Uaa8k+flWbYAckAuPn257RQZOizQh0ZE+yUCBbXl5OQXF
3EWbJxksKLM0JnU/kXKvLCcjyeceEXVKwR09Ru+V5F1aSgH9XcT46Eyls1KCCoQ4vGBWBxKV1TCF
ez8QtXgefSr7hCUXvOKyElV+MDb3UE+vzfQuiKXEJwR2ozNvgD4LZXsmHx9ngETSoxUeEHcqrCXE
w7+khH7rnB9HgRhf7YFTiPDhdVV7Pk/OQoKUQ1ODX3CHJoHs949DgRGBR9DF0BAJRa4Em98Vp345
vTYZrFXEU9L/AYf2R/2Rj+2xOxtHKXeGghKC5/ifG/RefClUYpw3ekv0DQq5w0Og1Unve1jVK5Qd
A/PJ6ZNiEEhy4GLRbu57RfBApBHUBXWFbI7TKYlEjng73sjfMjpKYu8h322ysD/iQ1kEN+sG+2Dz
TATnz//TMDxWWH/gUXhXFJWTHLGrULtx6eSG+A1+y3Xe4byQHhJhky1APcMz3MTPkMnz0iU5INcj
nCNpUMTli1NgUhHSgAW8QuwJZ87huZmkW3xY2r2PwlOSNnA9pMAvGsoGlJMhvvG0RRWf5KsUiQkd
aKSn+77SeNYRtDhVOF1oxVwb8u8VS5tGnZmBxJaNHX778DVaDYrt53Z6aazl4I1G4BZxdLwa+oR8
D3GKQSUaNHMR8g5Xz8U9fvPD+Z1wflwl3rpaiR4BGAuCdoqJTN8SYWtD9ka3agBT8kqYDYxhIN4h
9COIxZjzMeKRD1U4G2o9RyFWfS0oFfJeVhTen7uFs8Sts96aGfnDEWYtATT2mYeMIHOY+UMcF2tX
diHQHPGDsI6PsKXxWiQwoq2ACBV5RrBEmCRCWA25kOycTIGUF2XA10bxKMsOad1dUJXxd/AhCHG4
u58VzqDpPdz4B81TAM6h7RE4wk1qyH3GVPvNy7+B90aCAGLX28i06VKNCx/T2p8Heibwps/A8+oa
aB7/flMjCREDI8Rw+W9LZREHZdWM0/oVQCSgAGLYARREU6bvpcL4CxvQU4ICqGXutXHtvJ0VDBMc
duEAjrR9cGDg1vT7pMbXXNijaVZKpmbgREc/mrYv5YbCmcRgJ1rTPb+sO3Jkmlc+Btta3+sGs8BP
B4mxSUFDaWdMcYiObhA+R3bDjKKI3Ur6cB27/ImypGai19MesSdzWxbzxy0mJz8PpLphk6e1Gt/6
SZd7rbwy8uWl+XfJdpjE4h1ldNKlYW6k1PSrY6r6VJvSpU1hEEQ3OdTu+IEwgc1Jc8wKU/wIeN9g
FFT6hH4FPW2aWDW1sXuNgmEzu+kzbsjr5X2v6/f3OFZSXQoOBY2Q5mOkJv28JTdpZkPd0ahXEhwx
5p4uD7Tzs2FtPwRZ8kIy9DUxj2Ax7Doxjon1RO+VigHXCEu7dsaG+uZOToEts97rMfAgOr6UecKh
HB9ga7FeoUTSAULp7QJtJqaWe0WvJai8ucPkJo6rZG478hvJhy4ugwxeQnzEVwxeiqqLr3OCOl/i
8bCHuSePfD0nxkNpb70Z3ESvNHpA5NFtvOzuR5TDLzXuciRLbsGg8tbB6CBExIG0hB5kgkBMLCxM
NVabjdmsWOzjHTtHA22UAi26JKiZ5oMN3rKKX4kykVIUd8DF/KY5c/bcq39/8T97gG3IvhObmb3m
1+kgas6EL8TZeNVXwu9k8inSLUwBHPondQZSbOh0M2JoMetAxfPT/USk4sRhzTUcr58JsR3avQkx
y2dFqnyh31VFexSHCIbgiyCg3+COqAHyCfJNPBEUJ76ArHrDV4ojgkoRJENvIrtE57MSliLHtjgt
bbcKSiN2btC1jCIrFDQLq471Gp3HZ1wXORZFduDL8VkG3NnxrdRLCF+uW30tRMi6iNB4tXgw2UHw
dLBRdSkYViKIpCyuCXtEgst1Q+7EAxLQe4hwwZ0FPvZ/1smq4GUgp72Q5fk00RP2AxiLGtWMR4A6
mni4piEPpsfBppJkSAyiNDkEVAfKKUSgcw31HUI3gX7zEjZcJFWUvLkGjDxFy6OgJ25wWMKJAMrx
WMhJztxvJJGeUAnFzOJO0POsZPJDEwSaS4R5GNZRHr43OZoPOvjtsvjutRHjAeZ53KXKHI14TsJn
iEUE91FQBs94Rn7EUQE30gPoyI3G4V8X1wVCTduYvt5WfxwI1u4MRqFfwiQWHN7H+ZlIO75bT28J
qwv6sKDMg6hGYNcxAcX4V46klJMl1cSJ8YxW/UYPAQZ9qLreC32A8McQwRAWtlSAKPrMcjB6pkrC
Lq03OcItihJ7Vkc1Y7FzZuCc2kY7CugFrHRxiMDIYumXosXiH69ww3k4PBo9rX0WEjee3ImHww9M
VZrxe8QxPswFccGfMzFX+KDgT7M/tku3Gmw+8X3PvWyPbF8GGnG/4e+//dLDPuxKCqOwKiLkBKvH
SnxksOHIyG+wDCqZb2qsHpPGVeJ+dvjpWCHYDMXGS2QENbBnWhMM5mANInEphjuiTU3CA8n2w536
O9qx4rnl3JpNvWHjIYjMY1qnpsY8I96idYCZOYwL1CFRszVJRovkjey1sHW79tkoAfHSCgzBaqFP
lZy7MR1Exhyxv/+OWv/Os7nHDDwK72ANcKzjm0te6DNDRBB8qUIwZN65s+yvCJEJnuP6SLz6OirT
UVA70Dttw4LYaWaxTpEi897R+uLqyIMpXvralPzFMeYSx8fnY5HC1ldTW6fGK0eIWZPLYmyzep0M
1RmzJtFGFDZztrmRmZOjDxFFHGohFiCrU9iQNiO2KGAIn6KJBARqlzwNtQfj4oPfMdzcsU0L2+gR
E/21PkfyaDKHEBdNmH9d0KA3MOb8HHFMIEQMqfR7P2NSD3MeBHYQK05QhRkhriaAwaSIQK62bzTY
alyiHwI5IjUJgjzYMUzc5LAZrbo9CFMqCbLZrJ1Q65/m8+9eNhcf1L4qZaFOSFQoabHj2aCI1ajZ
zzBH1JY7ytBQtxZN/ABCKkPqylSXEZBDVv7E8hH+suipQJpJ3Nse2VYsYkwgi+z6F34pgl9AyIVF
QNhDVIZv8GjhHvEOsYXe6NqEHIx/WSEEJiwS5J0JjYuAajx9xy/wgTggMgqMADEMaAbKH6K3v40u
Yl18TFSdsWUAIghk2bhzqO8xZ8MxOSF8lLTj/uX77gwOoB1JvEjlib4wsZBq+WKiRAVWgJpy3z82
lgUfTBrFfugx5WhluTN/W4JwmWeAGanoQwEa2opQhAfDeo0gu7P8AJ7xA7xb/BtznUSWhM1s+xEA
mrg1OaAQzXqoAf/FmSLKE/23shCSK4ueTARGOueQn2kz4hPg0bqIy+AHDsy1Yy+IzEXbA0a4W3ru
EawS57IAiFb7g1Bg0g9Sxas3zij3esJ2uBU0EdljwO9nFFOE7RR6+AWhMufPNTKN4iKmHgoYnt/i
0Tgixp8j4jQU2vYRkVD3oUCBsoTCDK+z1FKsMX9DzLE6zFn56WGKeH5FjMGhuKZ8z63FjXKeFLzJ
PtqNiArQWEEEpmqC5dqAdrAw+F6iWbJHZE/i9FhPOBlIJQIp7EWsLBBIZF8E3DipT+nqvfcG8AAI
ZmjsN3yj/dDW2tunOSs9YV2jZp3QyP98F+xecFbc7xWVsaffo0JNRjWzc2neM82QeZc/BimMMaPF
raRMJclXlcVBTcAXht1MOvyT6rjRUqP/bbWklNZ/jewd7b3omB7bzr5t/AXbKRnsHLwUOsIw+9gd
dL/ULPjBoKHtLRoxBg/hDLXGEcGM/UUw8Zzo3610FVi4Q9bTtOAm8A4bnOutW2fMoJVpq1I+jxlt
1ZuBE4LFsLjVSy/Y3rfDjIVzyEZQySMe1a00FaB0iE4McgDtuPvT4ZgpEiazT9obw+ZskJi3Tqkh
NTY8c5Fnv2lxDOLB97Zner7cLwE7iGR+AAXhy+wf2tMPDq3bShfaXX68G4W/AprgqKYbH62XFPoT
5yd6fsMkDq/QBmh2QGVK/tGGbMQnXUEZAM42ChhPSe9wMoWL7HcFTaqtYsBEGZazU+iRlFwNq4LG
QlOIivGzXlOxN12ZvgpkNXNDcguw87VKiySajteQt4Ccb4gV6yf9mTXo2Vr4OGVMCaD0yl46+CX7
ap5J/HGN+B+U7ffTH5+rH8ryxLTv6QBeimzdirmuxO/HRB7/fgvn0k87+mEYySeSh7/fi6l+fr7V
5E5raRmbopr01Ow/YaW5EkKhPgZimrEtB6C6d3YUmlq2RpaFgHklQ62xluGI7OrOaPnJe9BTmGgd
lnhHck+WeTSQut48xhK+OoGoI8fMu5hojfk2VR9KuP9uWecKI7mY41SbgD2H7vRdaDmw7oOWmqB2
sn37ZFZ/dRXFJ3G697TYD2Q17rGXNwBlek/TNaIXSZVEMnZb37OzfO2t8cOlQPtUPcyQdgf+JM9T
fMJZ7bKT85F9oMqShcV3Quou3WFkvMLB1RWdkDS/rhZ9zqxkDtYpoQzUw1Clpz8wlsM/3bVeUwXM
yXBVAlJa4R3yREqvV9Qyl8nXmLBAdBkePCxGRgdTJsL5DoDBIqwev6tkF+dGG0PGYPOnMGYFHWjK
UOAIFLOGgjfBsi/YjxZ4Gd3ukehjxYx3RDttQAZFCag2iSP0E046v0XCfmF4ihiviMG40B2CV1A8
fyIWPTayl1c31cNg9XhRcoU2pl0O9TRi7jFdhKHhxQdtzwliOfkGuo0ZiujN8kXMJOTHNjaI44E1
XdXkytA4RLCkBvxLD3djgqkEdeeZEsNwBtRgMSsMhRwIDTm9njoKlC+HityI+IOWnaCH9L8EEWiF
RFiUxT/i7lzVAKT4eV+C3z/BRcnwCDHpHQGyzaIGX+Rq5Uh90u4sIMsfaGGhBBWNEQWyWbrctscf
0gE4S9rCx7oVuOWYWYj07bP6Svdw5Yd3xrWgTx/9SNJziYGnJ1iO9OHG6Hea/RApyBAnCFhYefKI
/lhQoT/nccazAOqD7qx94QkmACJ05PPZxNSSSZu+6lQrtgINzH7BYi563H6V4MHk+Jz2QwquY7wW
zQO0WNEJPLvdxb2101sdMG9alaYD2apQgmvpQb9aCk/FOOzy+/rdRX0x+9DocXEjqa9lfByN7Pz7
Htt4H26x8HU9Lfpfdhz7iuDZAzJX6I3VjhwkMd9lP/Y/0qK+0MjK+eQBNCEyr/zqk1DhY3NIkn3U
XaKLb4DoM69QSOhkQOtuV6uBSpBC7WEY96fRI+yF3oiNr9H+fwK+qgfXofXkljoqDUtYxfSRpljk
y3TOQgcPPwQkAVCnSBil/qfioHkVz4mQuh+7BDsCPtvlrSA+Rhfay2ZCwciTlACGs1TA+BEFE8R5
TBGw5SPhCGkaZCvvzQLq8Ei5++jDzCNiJ3MyNpW26eBhPHXUgM0HMI0ORwM6pq46rbcIcX8x4Ao9
AAyXbYjF5IE+6fH4atKK+V1QTcCEo+IZdLeUIacrgk/js3jrCbVjJsf9QJAZ0NOsp2AGLYCoCIEC
qSXBC6HzSOQ6rbaXbuSUCLPPyveXHgBMfWQS46zIBThAdzJg7w/TVY9UZ+qGlN7RGiGCOYBKw2Ds
qHGQmDMpdFhRjbzuquf8pe/ZqK3mGTjL9kMnZgurohwBQ/PEJha9r77vPWVGtOQUsJozLfGI+SKc
YOmzjUjP9Fj9uIzKpDyQZ6A3cS4mAWBKXk6lpUR1pErjXTYjIscesmgdJGiFhCCG2bRkaFQaBJBJ
SP7NRUrAZEOitSMhCsDBH9DXrToqh+ggYFw+Z0+7fapMRYBL94i7ezTMz697UmuBPsJM0rAIJBEt
8CWsKIir7PliSfXtgseSpNppFE/L50MoRVA7nsyy6RFCMuRgokok5mPOimKxbH1ekf4PcIwOg+UO
fjfgxp1ufBWLpHT0dgknKgABf85LrBVQfUKARaMMtsboLeLEi+iZqKeXAjC93z3GQ5MFT19wEZTF
zwMgE2zBc3FwqzOyunpfwoK7uiqIZmP36IQN5lc+pdWLmEuw7Il9KwAl90UfqANrvMnZ6L/0aamK
Ddzmp1d2PwflrN3dQnVUeTamNlbnE0YMDb972JcNw0af22u9gY3fPwh2fZisZeHDa/oKLTdEamTl
0KwJABSiw+gKhuwZtEMc5EndpNTAHtKaHowKuVUGSQnqFfNxh6VJx9/bSb1FihYz1q2MAQV4fPV4
lr8m+f7KjKwGDDimzIfdfjRJdeGYx4t8C1/PbUnFWQyxvSaHoxQQxrL0P0Srw+s/5Uh5UksadtxI
Wj9LjdkfmMvrPwZKMTdldXvG/KqCBcFgQDTdFCBLAj3mGwmMJxQlvD2bmMZSeSQjmgClAGkIC/IH
5hdAq6ttmMy0r/Irk0z7Z1qisiDcgr9ZpCE22lochFJJg943sC9/4ivUPUKLLZtPFzWQFVZWAbd9
QVXURcNro+2l/TbD/Qgv4BsezPBg7n4e5lRoiIhEphdrtUCutOPbC3v4U0A+hte+bGYsMAS4Nvmx
YBkwjI1eUkIgRmOD0CotFCfofg9RaK0s5+M46XjmOGNv0liVQwoA0ZUeXdQvKdihDuuweNTnyes/
tONCo8O1wzo0OVfiMM9AI37b0rdmBw955FCsppMQGWt02ITWyHraofozmHSOBWkSTZjmZtwDDAcM
RQIPjmL9oAVpl5AfqbzS2+EHEYHFtf1QVTB/+Df3pwPy+a8zPvPFlFHN6zbkDaHz/2EsOIiFzX0H
mHFWWDrz5+7Qfs4ccjShjkMZZyENC8Q7/CeMT7QBJhXzoPNKfkVvD05cHBlqKLJNFNz8U0G8JIoX
rcX4B1o5jWi4zU74Q0Fy8XdH4cQ/+RRLgu98cmF3ZwFZRdyeitvWB3X6pKsHeRfqs8pC5LYYojiR
zZC6qUVDixzOwsXyFjALxAX90ErArBFFy/Zgwnvu/gAhmI18+RV0DpPizBWaFtihTDNlfbTBCJHM
yGKpiZWHhC6yho743ciZYqeW1oNOPYoL0xaa4ZRfOQAI4jv0cOjwGvp4bkMGUbbYQZ5wkLgsiem3
mV+ak9Jh+AF0bwlLQiIVSBBmHijUKzhe4jELviqwOdem8qSeNNcCTWYHWavVgnMfM7XQW1mcEOvQ
ZeVSYuWi7z4kcNUSlx7yRBmfssx82ALS7Db5RPSqsKB+WqBTJouJ7yNX5XuY8OrRsBj86E2LDwJa
nhYFbgq3n+Wqf9uDQpAb4cWWPxrXX9gDEDoUOpHy22ye3j7Y7yUzOdIo3lasPb7fgZFpH5cJP2MQ
zeUc5hu7trc7+MdPNqHMzWZKsyOUjypCy9KcTjZpekq1oLCYEmsa9sG+mHyM/wip7PPE1OyXzcww
k0DbfHHvSDx5pXdhQls78XJtb74hSIcFN3/WOLrHfmaTmYiPzAdbezH5gTwNaAWn2R5Y6IVsZm+Z
nZ10dmfr5sBiMA+dknqrdhTVpNKcNC5VZ+ftVPyJbt4a8Vm4w3RkpAMfCBswAVAeAi/TW9Ol4PJ7
n7+X9HZM63TICTBlHTGGXzM5zhSj2s3WYpDlC7LCQ/RZuRIBOi3UhA1TcxlsbyFWGAyZrA5L7gve
S519kpMJmLQb/phz7sjqEIzsqxkEuDhO/2m6kslNHps8ABwm//UOc3ccWovzc2eLK/zaY55I93et
e/QBZjcZ84mRO3KNsHeqgHHLTP8am69pFTw5KuRD/hNHZTicc/A6uwyayYsV44qXZa7ja1cBx+aN
sAAscAmb07Zo4cKz2Rgm91ko4Ab2asWz5hlX5tDCSv+AbUPZRiKA9UYDNLKyOfMhefFgwpDgTXgo
YdhdHQQPAZ3Lm53O+ZHdzL+hGmNwHryEUP83Dr+ODkKHLVXcd1BJ0zrASSxLSOkthrqd0KIxfWRe
u6mPesqz2qBeLuFuwcJm4KDz+rpK7X3/vWtLpfa4KKy0NFk9nPrVHtto/f7Bzi/QhYCqrsezmg7k
tdme5EDekRg5mZ3uuFbs4QeQtjuXezq/AVYzyCUdWifwm1jBIVmk4U/RE4Xm6Kpm091fY8gxJUnM
BMxBTSimvqRGPGJ0eNYxs4+wWKzW69GCxO9ZA+cEBi7lZIPIwu7jW5RZmQWaZqVnnmXpopiw3tYR
uaR146mzLMwUu/sDN082V4xIpmdYiEbJvFknpv+aaWNuHiheI+zWlPbpEFCEsFl4U5wGzhe3h8WX
uf25g4gWp2f9oO3EXw0t/BflVnyl5FGmscTjBOTzMDzOcDXZIEPOrYjgz3zYEHA4Jc7NrOgZSDsW
p3I/LhV0R/HAckPwGbYVF279yzhJGgfOHjz0BXpesXLgDHnoYMLsAvtSeBN7RV3basJL4J2E8Xy7
jTm/mMuCYYPmPHmZyZ5yMmtzn1zERZbO5GfF0Rpv5ePIpyvkvRYy3mljTUMwEnvyg9XZOXfTq90k
WQb7IIhdWN9p9ritLqXCQFLEesNYjb/zGlSWePHjalh3u0WcDKJ+UZQFqAcG7mJ2putuo8btrcb+
gLTD7XYrG9qnW1vV3zWvxYsq9uPtgKKr5m9jx7wd/vb25dTcINWUY2GZ+JsZbella0FsM4XVISk0
eZ/dqgxopTfdjcdpg6y5VyLmRDeHp9rRzRoLxam9zJiW5QGAj3ULEjjXGHysH6Uz00AwIbsfLtkM
liOXecnT91oLtZAZ8HSacAeO7PQ/uju0PwlLKkn2+6Ww3y5390io/fdPZ869h/mDoFoEECIcWOCd
bVTawtn2gTWVQs0NxbZGgsNC+aFRv904Q/a3eXy4LNaLbvbTftp6GktenYxgWJqodlE7iids9Qku
J5EXX4/R9kmNTi0F65rAV+DX4xXiXUzu5DsTf5EXb3fojVfdbOgRUoLeMIFx5g3D3cSZmCpnavID
ekeH63d2VABMGrIi3hB3w7lPd7ud5ImIchq+AyhUaM6Hzn0+nf75/SkeXGG1dw4H02PNbZcIuwjb
JK9nn0AaN98TNX6d6KmxhVLBtlbsE+mAklktgkjN3HQWJ2i+T/Q0SkZ7Q8Qmovtm5yG1BbbV1t6G
xW6ZkM/N0s+OyB+n3OKLMz+fJs4Z+jAdMXx9KjnB11zCJzOXnUnzKU9yGMEZe3PM1qR3J93xits7
eFSPs+nLu4XuUnhQOj/COTGXD3t/LFiofjHVQiMUrq7+d/Ce5tOMKZiTjWKvvzOQD6A7GQ/fmcvo
4z4ddFF2E1v+MGmtfAI0L7oshzJb2CeNnKjmeq2aEd1CkaOHT2cmfFLMGnT3+z2jd/wBHuPqJ4yp
NecYRauwPB6kvdmcXsh6PCIRyrDbdON55O08X8M2zwGYvf8Km5T6j3UcR4nu99NAMvlxZB+7AOjO
Sg4zxWvs7VaeFeZ2u90rxApz7+RJK9F9WjOdfjvh+9RYM8/na3ASjyd9VKbH85GTTek0VqrYaWNt
Tk1oendzcrryLDfygqKafZ1MvA27y6FPhbP5hGk64ePm0PO809WavFmqnPBp83aJ5MR5MzTeJOa+
2jAKHSMiHiVkHMaiwXBIO8dwIRPMNRQoM3O2wFzS9cFZhKVl06FgZd3cGbZp58CoN1mAgqaPVSaa
X43Qyl7S1wQCe45qcGYs7uvsRz51/4zTDZGQsb38ok3sigUlgGdhoTRTtuV6sJViurNNaB7uVg6Q
e0KJncgK1oIloqpz92e00Jjxz9VM4iTCdLk0sje3bpy4gemmkwmrtyNpIbTawhQMJt65MfWpbpmg
yYRbDM5EjCXF9/WLuOLPzV1rSKCQHl0GePcXW7k4Y8qFpJ+03Jupqqkkl+Dgq86D/zRbKGOZh2xJ
Dp08bBioRL+MkwsRloV0mw0O0e3UkalDMwL1MASdmj9VaEkQlv6afZDH06ftPD7DmhUKCGKGwq0I
Aq6puGvjmT4bz26QocE1Q/gU8ABm3dD9ULOsojtkFl3wUWrcExyqfy0qJlbPECWNOfq9bGgMCGsc
OBqNBC0WSkiedt9RZwguXQJZ59O5zI2UuYMbea6meSwKuO9omDa7jImq4I3+sHJ0bHEP8cp6Uf8s
NyqwB6uPkYSv/fDxc2CwN9RDaQdXDukwpUVwMzpK4/0GtNzLWSNUE+iQiQwLwgOVWcqFvEi/XZfM
MSZrcsP7XCYfCOlYAr0iFZaMztDkTmRicRmLGYQUY+l3UXoU6VJRiDWmuq2jPs7CcdofqaW+j/ov
jb3nb4Qh5BeBMhv8q2iYQIM0yX08cIAEuD2qyU5mtg9KjM+FaAMpxmhzAWbR6SWwfg4EEw1RBhhB
GcoK4XKT/kfSfS23zV1RAH4izrCC4K3YQLCLqr7hyLJ+gr3Xp893lEnGcaxC4JRd117rtJw7usGj
a9gAUTxuTZXe1Ur7c/Fvd+v4b5TVGgXyFOAZuw1lSfWX5f1nS+mxVOYtqF/e6jTzOtvAB7vHAHFq
XGPMBuu34mlShQFY0BbaFv9Wbup2ChjZ9u/s/l+ElOcyvMyw7mlhPJ6Oq9eKKtzeMH/ciLK2msSC
NtzJ8ClUoYnv9nLdEu7NclCuneLitVhDS9iJ0BSgVZ1iqwyVbK1FFXUwYX2Q61kae5qolCuBz1Z9
uD74wXUlyc+V6RvbfWNPQPpzdu6csg60c0Zq/EetU50cz0UuS4uydWoGTcNJZegsVa32rhyHLuU1
FCAzpXb1gihSBp5CIepeAHeb+P4zX7+Yb7q/oN4himpC+ay+2vYbT2Z6V+smcP152g5gm19ihfkW
iqVeytfnQmNX1LwyVNovBMP03HbXXIAwaNSrS5ohVWot/TcbuY27/3Aem7vdPYJhMRp8+O/+UdMv
e5PVd7fGxFev6/cttMFsUphjQHm8FLQbQAbK6/4OfH6HcP3wWto+nhZx75YX3svoFl3KSs3N/J+u
EGAHwPimMsjIouxTx/+Wo2TbO6gtbz5uZbiAjks762jLTI+45mh6kuFW/S9PNH9y255OI8juvUIe
vlsbgXCErvV7BdTJC132r95Jk2O3+6rhPrj1J+AuipqhMq6tDG13NSJUr4y6GmuH8zCn+L1r+lUA
UZrD5gzUPDVz/9ph414LRa0FuvfXvBZ4jaTetBFa04a9xOL3tHZJ1lkZLfpy3S9qSVSG57jQxMu+
/NYQOCyZ6Em2HClQ78MvauQrfTpE5tde4GitTmaJtxGbVO5Q8XCWnBedZxdMu+C8fHnMJsrr01JS
8s26RA6xMl179/O4JJXc8+b2cscHA6NmmS9LoWkiypc89VWJdegNWlxe587xZi/4fsVAiJVr+Z1d
E/owfr12qeaMZZsNp8sXoKCsvRrrDOxrWkX4T9t6+L66rLWgVQjJ/nb3V32d4CvMrjrieaTJdEKc
UT5Mpo/nSrmRIdObJblPe+ek4WiQiDTmk931cy927HuoFSTNukWByEcyF5kMBxpCHxB25/avtnib
OcunwRQQ4FGawD+WV329BiCddf4vq6Ulbebq9ublvDXm9+2zon7Wvt8oM5k9WoxqJJA9axmlafH1
gFdFnyJr1w7nJpGJ1XJQzD6XNfzPcbOy6JoNLc3+zRZDRW7k606EPc/rKd4oe87SqST+nawHCFX5
8p9KfwkHjzzHEuaea4XWFBhH8Q4MdE1LkEaRVtim2F1KVsvD/WrsLGXN6giyqvwVVvPU0OYDnu4u
fq657k57MTlcoIvKlCuedTZqt9RysBlBSUn/0Wa282HQp6PiD3K9fAF90IddjXNXg9+zn1vuZzZ0
aA+LN10N+K22Lh5gydoe/ng0oAYM/+Wvmle9IMCfVYbQsvwFwKv9umL/+9wK0eLxdvMxKzx7dWOd
07Bdeq/TChjusyqzPpxJWFNiWXlS7fikPThZqVMrTTBVaPxT3vusGZ9Eo8bjaNq0bXW6aJ/f9Rru
74U7aNmmPd/hjJ95sKDA0rFtZ1hMzeVcki80veONfZsu+3Hhlayw73ncPo/lr0v+Y3smZAMt07mw
Ti6nZYPOcwqLWF8SAiKMrAxu2fXGhdVfhBkX6KvH5jmAn9tYlXaXsTOalS5hgvg8Ayca/vY3WOL8
+6Zva/wyEB3MvXsQ1svmORqAdNtqXR59U8hcrxVuoVtsDOkyMk8AV2K2AKCzXHtxau+EO4rdveWf
B0EuCNjK52VccvnzyGQJdgWuc80xlT4eFPg08BJedUqRvrJVf8JJXoyLz+fiK4hLrtAtzNLbLN1d
x7BnwmWqoxOmwSNa+ABpz7+XLYLxQwbgd2jIGsBPGzUIdsfl4D5/9EXvTvuGvW+IVnZpgT0GA1/3
dfSv20R/2eqBa3HSxa4evWY9PAg9rSUfZBM0kV1+VhagnlPfVbSuBEGNY9QPHWoCQhp6GKfD8YoZ
Ok1rY9zAp2GuL0CMGN7FVus/bBG46jYPHnXqVj7P+mPusHHXnocAFKHyxV7MIs/SmO2b0zwOwYBU
uiiOQYBU+hbL5RKyTDewFI2DFpDIrdoUgOT374DSBDi051grxQqZrj7lwpBQ6k/4gcU9PZc7qyn+
IEkf2KqiYS4hjQfBr5FrOS5xb9fX7T7osnrQGpxGZ7XrzQnZqFBp1eFVlx/9AK0aKsj00FFFG8mh
XXPtuPnO5EMYu01OlJyrqUEBihmG9e4kAomwJQBHYKOsvXMCY7XJUp7H9LSlg3RijQLkysi6+gxw
a6XhwWg7ArDTD4AIu4akr9YJrrth2jp3aYZRVvBwa+we93wjZDKlajwfhdZy/eFunHWJ+DIhp+a9
d9kE4S+QEcLpDb8gilvWR+BhmBsYA4pjh8Mc6unIg4RJZnr3oNZ697jMGmKRAz21Pdqv7n2Xio1g
3wqKsb8gZMctB5cCxXwecKpuykIrHZzJQ5aJ4nV9NtdyWnYvOlJGQ1Q0is3rvafZuVp2GQfvC4dV
jP7Y/ftiCOLAHC2I7dhUAebWrEeneB6YFDiv+wUVexUNKIe4JySDqwIaXCE3Ae8JGKSyVq/i93kY
uswQPSgx/LlL9R53sWZoajc22X8E4kxVASawUdyUVY8hJn3iLtO6IXT/+1jBu9hOxwQ2+RrO5pPh
LQtr9/a73zFVnPnavLre3rXWeqyxhDa9uguhf+mynH4Xfw8F5eEhOQq/0luA/xl9ucW9PUXoL0o5
D1xNi05CC4whdyVgpiEoG0DVDBV2QJhg5F3MU4WWXfStr2/g2OGTRF1VvdEA6Y4VBv9sJyDULvd2
okNb/ZFaFa8t42SsrLG2+7Ftjg1w9tXc9V7+fTOuZBxUQyjElAMRlb/E/I8nBsLX+OJWFEXjp9Xx
1TyvmUCEzsYtmbzcaAutod4NI/hLy+C79C+W39di3Vqth05GVcmDJf2uBqFCy9d99I//Hqqx5tPS
hfpKDmdaUxRENSHMuDTAPFfSwn2n1r//ozSWopXQmfAY8kNBFTQ8TK5ZSNLDKuTMdm/ar/YWQtEA
hgHsg/t2IZ1QyYUXjyodg2rXa+uuMiG8vzZru+dS9F4MglSNWUmoH7g8NbcZ6TCrIt1dtis/Ps7e
3mKBe2KQJTpAGjecS58ARyAoFNOaYsSJoL19VFfybFyMLDfXvZVBuGmJhinNKeXB+U8pS7mdZWVF
ykNvz3AM6mx/mj+MKx1zd/crkWHdmPd5JTGFeIomK2KYv7tH+HR70LrDnGPwXtnzGLjHUCToFcMh
2bBKhH9E0Gty+FdE44DKTgEJsw+V3tB9u7/ooEOZO8XHaZCOcxbXhzYjZyjP/rljoBjwfXd4FS/I
su16UjUzLDN+pNTa1TRAwdR82PWf11tObOK50ssrs56fkFtQwPDmYVIdVSCKhA7NryAuP8NsGngQ
xG28F0xuSOdvicdBFl78zfof+nSr9nLaMkOwRHQap8V96vAje4D4WIy3lc5l/7XdJQ8TSLvE4FQY
sSy2ikpzTqH4rtTy0Xr4u3niF1zmiQ80zWlS3OjqbB8m382VC7WK1dToeVxjKNB3UDwyTFvZagIU
nkwqms4CqjUcPv+3P7SdjuUHBgSDrhpsGOHq4bw61zvgsKeCYU63wKpGjUPUMC2sZVydtXZ5pb/z
7yahLvCNBqKKppVgl0tJhd8Rjit0IJf4dnF9npSi+M5v1u5jBLKG0JVtCkGXxk8F7FfU58bu54Hd
WFY6borwPTq+y05ncVrNEpOouJfBpIQ3mLwDK62haxfbCnrX9bddAyD9nb8/9cGY3BLL9ri/FMwt
YPSo9Qx/LkqMVv10H4NWOreiqltlEDPTMlBrbDbDRK8yDWoRmQEfRg9un3LbNhVkxI/IBqWCnMll
fa57NLNQfoy9ENc/xEat5UeYfmvANAXWlG3nqj4rUwAArFeNDvLNYZL88up0BcBAvrGufE1K/FH/
HLVBZRfJtYjPCUyjRnrcjOq2/h8LkxsJxkwb7aM/fAdfYyYzDJsCD7eKYGgBQZdYDmeKTTARazJX
t3j7gu/p9zwbFgV67PLsfAnEE5ifqWl0CIZojPNauP1nqWaYGkUlsDZyK9NmyKgcXtgF5Sgp+Kk0
djvP/+LufIIB6GoTfmeITK+I97J5sni0Q5Ao6ReK5sMw9/w6AM6J/v7fA3vA+bRlmBcbDEYGdhpR
P1iiBiKA2EUdNl9HMYnrUYkmLiGIef1UuUmmL5u/0xeE/s2486M515y1zx+He3NzbdxX9VVcv2oD
3uvHmsvdKADpFBqPrN7b/XdYNxcAq/fmUu9muO5pixmS8R+BzMey2lj7IkDMR6SipJC81tdYhf9/
aR1TBrt16KEnHtNTV2tROFNW81/wMtDY6sRP3r5nb6fvau8xkgs92oQppVU8hqYgVa5L/Tzrqmbu
Hk1YmN2tUcscvtBEu2QYVJpIhyrXxiFGZ9IqVFvt/Ec1qxcWnVO1oeypgJBG6BJEiVWDYsqbUbE1
U2aaVN5BgJONNkdBx3PVMqysGTF9W3i3TSN6uw6i8PfobfV5fQaWY1F1W2l36zRWvva0hI7/QHuQ
2OBRWO9CCcVZieInmw2qbP9cT4ORWI1U+1vuR0va7TCyi4VZR7BrtlVLYqYMEdDwAET3VJAZYipx
LDPPfrhS76IvwOxLu/Qb/K3GoJdRV5gBxbwCiIOqNWok9iAsTSg5ZT3lEQSJudht1Gbl/SLx4jRI
7+U+WRQkOAxamJmvDnnxQj/P1XNGuwT4z6XmodbOnSFwdvlmAJXKeHMe/wEDwvPqdudZM6AC3cQz
endGoGlgnkr8bPOy/nZei8XnHBdx76OZi3PUF1/2eDpqzRuVEGdEiLKt22WGuLp6C87VWY8D347r
VwIsfQT2GdBQIRxfv6sbn0BgQIJ0evsny4hW4+WpK+ITZFfJlQhNdSqndThD4b38Ra1sXuIF0hUl
IjnVrlFbtB9bHOHloTLJTiUH/ulMjIJfNdX9LBkQ+gNKKjfc8w5XsdC6QRoGOOdl3QDfzeGzquCN
OXXjXSo9sT+2TaYjLHygQDAcTsuJ/76/2D3Wo5BlYXKP5+fUqj/AYcwEYwX0ajZOLMwlcUMPgxiE
4tQImc7ZhFQXJ2Vw/nAL2oyShHv5y28W0wn1puUk0P8CSip98yrG5++3/65B7vt7cevgltqeu5HK
GFoLRvB34p+0PD1IPuT+33zXcSpjx/feBq1zCONTN4TtaBQg4Oe/6G0euL9Ibqu37bUlKjrHfxwX
P4kIgsnZzElONq9xirxi6/7cRFbBoW0pCDmrhe/ld+EHtwGa8f2hedi3HLFt9AoluZwJousRZvJZ
oCV3CdBF1Q9U5oKD+eRRVD9LX5WatJ3+K1Zcyi8NrITuVXRKkCwwcX4KbI6q6OWtskdA3rwjlITl
5LPWrdO8f1u/Fx4Cu8BZaBbgWEtWG9FGUto00SZSFYmLT9VdF261fEpmBjbXJizz8sPPVbVlybgg
/j/gd7ed3LWDjOo6612uwjvjD64byVxH0axdpWPUbw9vSqoyV/enfEGExCuM5YzhX2stVT645ZXo
SkLi2/0pozOAKPArrj8kwwJ/QaPCKOjv7NGDO58xM06b+4Z4zVVQuobYs6vZPK3OOhIsPtz9nH+L
Rgmq210a7HUAx/OuFpzHctcR/O8BgouVjuAlfC8IVa6BsB0XiTALLwRukVU0cPSYKv+y5kF2rTKI
YwhNE7wQm1tyOgQFOPGimMGRLTb3hMNuP/tZr3ZNeG/1dydVjFXL5ATNI0Vi+qlimJ/CuoofwyF5
OlNFf6SMELqi02UY1Vr5R7gnD9hOgruyYNWH0j1UsMTD0N7KsNCI/uKrwf8jhKPms2xesqSiamaO
pS0EFyAHThLacacgZOCFKn5i17FGTqxNMnmIpSQrdZFBncySnLI0XFBlIW8CIK8/O7wX/3p4Nsf1
CfGimIIfFv3jj9JbD7exI9SymOIUKHRW14sD64dZbalaqVtW27yBcQTWNWtslRTc7/c3N9FfdqWu
h5RTSSr8Wr9KwC5j8cBhdVVxz132gu22II6bQO6sGHjrFADOTX+07KRdCfHA8p/QMwysGDDxl3MA
Um6xCIXBocZpheTiz2XVRKu2IOFZasNxwzEi6hcZ5E8dAd3WwAQG7Bu/22SYr8e2s38otdf/qJ/c
J/msKU84/xNpCmK8sc+FzMv9aicRXYOgjFMg0gp5X4fHfWUL4sAOKC5H0rY3fQQVR5en2MZnXV4L
gFpF4WmtPp/jNbU6VNjA/VV/mtdKEyfyLddcnHsookfXX1uQaSV3nLbctm2+4/5oqePVqh+PTbOS
T8qZG9oQyeWKbVwz2Kj3n/7ffNpxkUvQWnjkWABM2gTfq11YEUZitTZB4RnrS+CQdWhZ5BYdbdP7
vXWNMYULtvtHXh91qX+EPovFU4mf9XTFDDrPp0qdPOiyXD8DcMp7S0HSjA0Sv3mxBWTa4V9h47ag
PG2Xi8yXr1sHbbcbXu2y0K4jcqFy7909E0YpD21ZSiWULKqj4zVJUghhOAc8peKUks5KpVnIJ6ho
sLaKdnKb9rZcv59THyQi0qvyQn5RBq+hoYETfWtEzfM057WktuI8A8dOtDg/VQqdr0fcKGftmyYA
or2avKddezSFVOtRoEY9torFoL2w2TQqrw6SMyjJFMXa1FWpvym1D5tAVSakRfGNdud0a+JR5PLv
xBvR0uyfaz/+7VpqsupyBAlj5dYRNUMb9WqmTL+RmPPuWPLw/V1uIczPNCvNYx7qM3hPAZ0MtZJw
EHKiwq7rza7/CpR+hRHbESOfD+zvT0JalOWi52MZ5R+fc330Kj9EzWbBG2Cej7vmOATyAnFFh3L8
h/FdtkTIMYuA+d0xK1ea6K1t5cMM1qW+KnSCW8gns4sR0qcop43UAC+emgKXv92Bvpw3XZPHeqQc
kj3GLpzndJnkbpHQ+tGChpyemvjalRx+uLfltyvoycV/UKo7IiJGOHx0cWZWI/BkhoTglFz/WeAK
7Fy+YevWx4Y3pH8BD6yGnc4/RPKrgO4+Q+K1tMvRf65MHiBSI875IxXxmKtaWCv+TEHG0cr39MFD
Gvq9H65mw3DGUML75CLa3XqUqda1rJ27szi1FEmup2R/bGwKiZsrXaniZNIvJxu/bR9OLWNtYFaL
uKELe6+17ZT+JYuSz8Klnp7T48v+xVH0BVWlg6NUSp1/gbDt3MUNB/WeNQ8PFYTf0FgOUPPCzEGz
8jVFq3VrnOb1GBf0pnkqdDKTyedeBIq0N7f6b/19NYcVP80RPCsW126JsMGZifKNvFlnnTzJFVzq
vU6L/V5qmGDwf1kvFYSyCpZKv+m/r9sfAUR4JSxdp1ZuQ9Sds1xrzvTyp5e7ORpoJgzY2yauP7fa
VrAuoLT5zDxVa1Fr7NyxeSMURs5pWLlSe19qhIO8bTrRNt3dUzmZAhnlmqILts3ZgupnIE4PFqRN
YACnEwi2Gv79dTVrlYrtcpxUUWbeDLAlB5e30jyV0mN1jqc3Zbhr/y2Z7hN81G1OHoCWY1sTr7Zt
8wt2wRGR9KmgiK+Ov1bXrcD55SYXPFGOvRqdIDs2xoQk9/IpqyUJpczLft1s/jrxjioxe8vLPVGi
0X+YBUmb6z9xegaFBjmvEzJvX0pt6g6srDPhklmAw/UZ4Cly7MLkYyM/G2X3xgE62COqzVBdaGen
V3ZA5YyDlEMrF9DBANnjXbR4kdWEWCSUFpWA0H5EDUkuFiyzqF7MRyOU5gaowSBE87Pz5CJEUTO5
hUUv6qMDZZfru98n4ixm88a01sYMVly3Kl/BeAFGmsXRI5i3rbttBSBh/ov4tPqu9oyOZcDjrD/x
m3l6KdD6NiJEs2NNtK0ZNoHsaZ6Ki0jTqbmJdEPNLesEKq9npSefEjHkh3q0rt/isPanfZ1zobwx
rZFasLq8I1sEoaBGgQdOgIzBy0Vxcw+9/7+RjKg0T5xnfGDV+e/1s+XnNU5VVBVPGLOPxmbKC5y/
jmd4ZuU3nHOxfzwlPDrWuGPUdH1ZfKe8mJ8UNjoZjf//6ZTOaSpVnkTTtvh8CJyrFTej1CpXtcbM
UJlOQLhNuEeVLd+QrghE+H8hRunV94fwvhSWCCP5ruN1PEse7yZfEH5cJIBhbHNphIAf1a8DhO9D
vrnthEoGfZ/4aeMKnROrrgBoSQj/PW4dv/cEs0+r6NCUEOYr4RucPxQgLKffo4ZZ/RLKOKgOMpMj
vz6+CPOjR2sZNV1ijm+36vBdpp0tiWPh8DhiN2B/hE+jsH4pxsidyugsDOEJLbNSS2wruMGa9uiL
xS5Z53D4CmGV4HHfKiIJukrlSLEeK51FqTsXt+2SUrFr7NB7iY2FaAUZmNkvCR2PY6MtTyHuWn6j
PluxxqN1PIV4hXWRvUzXLfdw/X14Jo/hvi4eqTNRpO7xI+YRKIjE1If2qeluVW/WxAiPTMjfV6um
OphKNNDvo20To6hN+LKqHN3Yz/7I391WAYdVpqRYqUyqUns/9psmRXTP+bjs5R6ZX66rYXrBqS6l
joNNuoaA3T/KeU7YH2qNR1/c4n4pZ4gT5QVupIAYTZ54t7brqWRqOuxoZw2P3UP+I5Tfbkk+apvJ
UxNUe9MiyN8MxoYtOI3t5mXXw8C1bG1nvbj8pRMkGrcRwFpHyb69Et6rUepHq/AH9IJ57GtykNwi
KpE5axOCja/f1t+gkX5p+WQEuauZKTO/afFUoVvaCrXCdR0NxdxNWsl+DghddKyQTfT2PWGht0FP
W8NrhQQrFFPNJMdBRg73iHIqwLoi432szh2Z12SV9Osqg6MMWhqGj7iiztH1ILIlRZFMveNJW1PO
5kCoNCI8voQai3aZJpPU/4xF4o/9kEu5+aBZCJQBIqJ+tdi1pkwf4yFlU7ObLlp2B05Nrov9Uwa8
aFW23dmIVZt/E4OUcVZCgcE5VLYxV6zsb4/IdSJQFObPz013o7Cv31uZSOm35ocmPLfsqD0SJKit
m+sMkUW+s+wX9Po14vsKghLi4z+/JNQPq++u3pwY6A7TAljTk+JSK2DFNkT2DOEk4tJRrl1Lz7x0
KHAtP3bjyNA9stAuavJOsVVpm4Cv15qyF7TsUUNMF77RTVaKklrxnHHCpGhCKTobTtukW0g4iNW2
+pbvUdDE159rcPF3aVKVxj1DGwTaf5kng2Vya2yESR9zEpkqanh7scU1pE2LZE765t4qjY3/9gRs
8w+rVe4yAUtU+be+llf1nq4SRhAbE4HRLwI5Kp6GBEKQ1BMS8pguKx/pLwyt+o2E1Bk3Nam5I4uz
XfBb9M4C7WMNQt2+mpdTWsEoLRLuMwaBbvHTpwqUQgJyGNGS1PNQW+ahV6xew16jXgqtJVmsNtf1
6WiAY9MqCJDyTfaRMT1XQrgTZT1BZ+X2VOICVc5q6pxtXxJAT+9vxfKrpsbm9mkBZdFq46WfOJma
4fmqpU5lID2odBir27LNGt8rnejdyL5GnmaUhgcLIkriHOOY/q/M0favSu3ql4ukYhUy/FmnmgVC
XDcGXaSoQzS4Vv7HMF8ZO17rq8aXOIdBUwj3XaLRPZygBlLUdGsCfbViOlYofZxTq/KTx6yheG7w
/PuQChNlL+tbq/SlrCO0daydeoDWDDJUVthjAVhJEQ0f4WzASHONl7YbTXhhgJGg9lW6J9SXkXcy
nbsAXrKkbp4rWSu1eATKLS/GPELj5RZipeM/crrcrNZAsc0Xc/8hMxauSi0w5FzqwfbGz+Vp22l3
Jx0O1rOYPmSr0NK7YG2ZXeeV0XAQsK4iKzFE6RvVn6JWAN09ml7kErUKcjHKrZRPHk3+2ed7n1gJ
TlVg1XblBfHHaVv6QrRpK20+NNzN7axdyOoHk0Kreq5/hGXUuTJXBJtablxSxe2Ub8X/6ViqIIX6
RRZojoXLFpIPzJTO7ZSIfRouNdpTHyu219pZ1xIuVHTp7t1Q0+tMCIrBiBmLCGdiQ5x5P71Yuf25
GdeSXLqUe5TEMyep6C6ENsVeaLomm0FUU8GvWyTkIx6yaPjGJ3soreDdmFKPTEtCIMXzLYWO2Kx6
+MfdyRVud5ZXwy8lksF2CZCLzi7GklNI8GRLvseSlCowDZ2MAkOxccVos1J/eNq86ZfJ94+jkFmI
ApFwf79G07ZCqTrbqeXFCztMKIb464SlxOrrp+3rsj+FtQyAaEGDUqIUzS3hjLQDdbvPuYZoJdRT
7m6jaLltXx094azDU9KM5ZmnIWywnCqfYhY7cFp1lWO2Q11+RWnWX6lMFddPuLbulNVc5lsMyjxq
yrUOcWO//iPTVLrYyJt5eE28/N9HpkaQOgz64Wybpu0l61Nmqe5hvjd5U+AhaNQLWn5f2gIeci3F
3myyfJtRWnuaf9VUDToLBgu7D1jLXwY1ivqchWKcLgGwkXqx+4GaEQ7joW6tiaiQqIrm4tCjGGoG
/tmb51NuV2U7EK2jHZ6r07z946xtr2GAWMhJO5bEU/AMRqGH/k1PiiE5aQdCOjAeQQjOlKfKD8M3
uhRI8UjukKemhTfBmBwq/D/H7vLmj8Wz8WwmvHc3jPi2eI6/1y/wxKvB4thimletbLClYDS85ftb
GkPrHtPgtO3eNsnytTZoR50SGaLNvr7LD++9I7WRrl9OSuu06pxPY7FfeI4Nuw8BlUaJ9c5rij50
TTvaxCro+wrvFuQ8TKbW6ljKXfDnOXk11Zqs0D+41S/BMXzygYYu8dWlvjIbnXtebLCQRwFlA76a
wDXtcoZSz2vyGLpMBDeLxNRkIWG1ioRXssZiUB1//vrpXD83dutZiVrqy/rnA/n/zU+u5IvkTqqN
+Sg4XECGolp1skabO2RGD4G7OWzD8uPccf5VT4JnwQVm4HjsTOd70IyPt3CFwr2Ta7rvsr7Is5Q9
Jnv8R7l7dm2XtdRaEsXB5tmvemESo3O9/HFA5XWy2NbVRPT7Yrge78eLYaG7D9JRb+GxfKhIcTeQ
Am7N12VqBAn6XuIYxaCdPAJk/yJaQqEK6mrRX/xUwJPwXptxiZKsGyVcCRkdVbNB9pwN4kl+WHrO
DQLkrr97KzwM1Fq4Meq6v3vS2sWesANOu7qlt7YZqAaSQGlFXQEafd7xLsVgXmo8/jz6IgxotEUf
f56jUt+rS2jK9osYNfmn9qNz/Vpgx37JRvNBbXLNt9eGt3RYU4yiva0BrmslLXVuYKWf0TbFZDW/
BxhxAK28Vj/P20Rr5pbCW02nXQii6BnTW78Iu/YTDfY4fCcYRAi59nev2B5xqOl/L4czRf4fzR4A
p9U4312NL7cOC7pctuJEj0StGkEJk0kK8hVYLr1lgWeAXFXx2Jaq/frm2k9gXcc+k/dD4C4tw3oc
6ttlzN7dO2p+dnmrlJpVG9EQb9BqcO3U9r2tvEsddtY1gZVLpwkjOMorsCc73eh+uXP/WFFSiROB
WuRILV8cS1WVt6mcZrDYdZcv8URCuwgJf22UXTqF0Wzw6F0HV0ZIKjYu99fd6gi1YXc2walTGh27
2RjrhLcn9BX2CUz+RvFKjUh5B9C8Z1zkuVbpxyMowQQyo18diw3JqUMD3wNjMC9OoSiIEebC/6Sz
Sfk56+VjGzcblJ9PC+MUuaQ03L7NB57gefpsiVHl3OJewD4vm9VP9hhmGsv6aDYRbg7jwbn6VBll
eOVkFt52PoSAHm+/br0HBz0835+u6Tkt1xq5nhdUnNaaflkP1oNbbzdaJ+f+7M8OB+NkO370toOd
KHdfj4GO03NBq02jso4uazzH0oQZ+FfKqtxfbtPKv/k2vR66s/kQNVHgqX6eZi081utHI3/sni6B
FQ2cj4R1/6zjCzhBLQ438y/yAxQqG2P9/ZP/C1AHsDgdxANt3HM3qY2i86BwHubX/YeW0aavhSoZ
mxnzU84DtdTWA1Vnyn9w2DiKLMbw1D/0g3HHxwWeyFFvJ7LOfRwEzV3KtNjVAORlEApkHcq/3xph
/Nxegz7RIypGbZ+yjVNIFhDL4WYMKxYlaCeYlkRCX+46u6iYotBjiv4ioa4EgA2aMZyFhVfH/KAy
DCSchsxz26FOsxwuJ9dtx5eK3Xm1zWJrPAJn0T1g71SNdTvT7SSWCUnbUg0fwBtNnsOqeyiFjJDZ
E/39zfBKaFzHmCfBTD2A+ah9guAFyUmfk9c4PtzHvpkXiL2qAoOMUsdPZUJ3UTdSUOdPwgZma+hd
TSW7kfDWu0bJemgliBW8Gl3o67azPL+/4t659Dk7jXfi6lEycw3Kf4tIKaWVGlqowSH68oCU3Oa+
6c0DIu1P8W8x9LdObns+9F6pDY5XY+u+nURdKfRyCAWgeQ/AveuZnCh1gYrWQ2igfDUVPIvLea5j
nILaHCd1NghBZCCQLLMenri7bx2HEgnbwd5aOdYi3MUcLsrg66BlAPXG5QAbFCnIbJhvQoPBdOuR
1MY5wA+17RYnIiNQTj05PhpVusJznJOXvqrPZp7uh0uggXce9YJRBzlSHrwy2bpw3kgZfuj9/mJz
K75rH8n3NQHCWlS9mLN3ov+HXihuCCSLbvoh5QENUBF7yfc2g5hGqPG2R7oQmaaWDpa8HIigLwYt
PL/zfehfCGes9KGfwgMuJzI82ftG97C/eqVh4uBvKwa8MESEjGj9WegHPcv5KKg7Xt7kj00Va7m4
DFIr/TjMv59nPV1Nsc/7wkEyHxKZaYm68iVHWrIjOl7LGj0UE1mlnsZMqo/3CgJ/WmZUqZKLGls7
Hi6pNH4dvrYvNa9W7EkMT2Kkf3fqjTUilsuX4vcDOEFAHyNowUIRLhHScpWF3GjfMsd3rnvxsIfb
jmOsSxj+8n0ZDODL1KLNCSGHxh8W4ErRlWOg29VeSdv8FdDv3nl8rUfTOPFgvPXzaiBWCTH7824g
UBaFLgbFQiMbzEbL2mutfe1lg2i0B2TSnh6jleqWBqvu/OUWRvqWPU8JvudUuFSaTs79ZRCj05h6
ihB/+Lh+oX/EOlGD1RSJ7HedzViVIxyuxx9dpBDPWD0PE5RLrL74pCgyDJGUYFA8wLO9nOLGubcb
rF/2HBaeupNwb73v57ERXLs4Bt8zuPJtb/u6/llV06IZIsqA43g0o+t3SYkNKgYbQOzOe/R/s4G6
QPxxKKVCaMWvQS0xMs1wm8hF+mrQa/teuqUQWKpQ7FC+G3SItFHmZ/vuiu3SxaIvXxeSyxNDJLkS
aSnmIsWl5hA1SRK8qEhmyn/KZiE2E+bc0wpfhB5TlQhC5M9iDDkAgEZAb9ZbT5iyy8/m1rkEIQaL
uUvzszcmd71+UeUTZnelrGczh5i0Wqvr39z+J1ftai4Y68ydesVST4F4mevvjpLmalIzeVdozzQn
T3Q77QhG7+mP0UKzeCjQTRPuoX8GJdkn/NOxG8Z30G6BJ5cbO4oyg9Urx7PrB0fJHgS4p6rBPFl/
q7ErDbmUQhMo3TydxXPvfEpubeshlQTTtdHVYntT6AiL6SJpbvFBfgs0ksoIAGfRCf6NWf09JB/L
hi9hh8LD2QDr+z/GDfyE+RbTqrsrNtw6GnvG8/6dz0FpVweqcn9ileSie+kojToMuq39d07UuBgW
O7BgWSS+wKva23drjJzImvLnMjU9dY+x86e7YEtm/X2/0J2PC93ZuDS4uXl0/ELtQ3uwI0EPqQAu
5M7jo1qqZyO51fEt7hdFOYERqyuGiJ7DOAHaeayv2KiJHxU68ZGCLhr1YTTclNuZrwhtwlYg4EbT
y6W8SFuXL2zNgiFmbyAT1nxFjgAOUWELy56OWcjqKNe7fFyL6cowrf5RvnXrlT5qw03v+l9teDP7
OaJ80cn3c/pnulifj96tt/3KXuJ+NI5m/ejUy0bHdWN3aGyX6RrUTn9neE7nb4/hPqtvCr1T66EL
0Y36tV4sQ01yBj2SR757MGJHaYC+X5My2HPJg2wKXSzx4TBlfeMxlVH1Uxxf0Qx4vSBG3nQE99MB
0vzqyPjGrr/9W/ksfZYHNYC4Hl7hF1BVeKcZCuhB9TOXOHBgDovXfTfr1ZI1suO1jL297vptVkGg
h1TYV7ZYiAVpeJK7Bm1nIrBqsjJsaizoeTquDIVYWS/qXw/1aq/Ewif791yP8jcWx+KgbDTo3vC/
W7TajntxsOiV1AWHuaT4jLK9EiSVbr1KeJVcz16e8LUr1E31UnqLV3GUyZGp99rSVBwIzipuVP9s
/gfFC4UONPuoFq/v08HGNFbGVLhCKsn9jIbuOwrG3Su1Eq4H0BUzdXCBkreJ8G+r0HgWd4aIJzcy
aocFUXF4vA/I+83Y8Q9B+LaTGQj7DATMrp3xjiF6UzGC+ho2a/+ZA3oHbSSmRHv/VYl/M36NW9S0
xNouo1+S7xa76pZgcfu7YRW6hqC9E6Aa1fi5iaQnVb1VCg92acPQ39oij2Cuh+Xu8djmTMsJefop
bPFNwp83A6W61I2P72V+PVi/W3v+zWoJ88Tm6uHho0YKrH4P+SbpyfJD9AYdpOYrDJl2QxLOMexb
YofX1VyAJ3QETQrs9XDS5a53PGQTTPiug7LodnIOUlly3jDTEN71dPypFvban0I1aKzDTEFSdjZv
axQuL10gLb8McO6OHXw+KZVT3eN9+e96buYDKr/UflQHCnOFoO6ZtfGpqmZd0D5cvoomz6u7JxQA
jzr+BzNowuaPTFl8oXvSqjZmbCegggCkd88NJdebYn+TJ0s4J+b9dAfeODcV+WihazhodVUhC2DL
PrRcPe312JDfa4eXHs2rWfwzurTO8d4NxZ1UizyeP1/nYIrD4qyN+Y1GdzSlRtNcZs0b8OqqBbFS
xE3kqy/RbZJl/XjfXw12D6jL22QuXo5qX8VTmvmHiIrn7Ny+HVq1/vbYvM6QavYPhbS00kCon1E/
gQCce+SNSrPxuTBSisE6p9sg0iisG/H3PjfMF0ac/OnZTrWNmwV4uZ4IERrc09KyPmS5MUFJ8Akn
69rEkKw31z3ugXn7/4dEB4Zxgz/Wjje5p9vFsCTUMBz7d0FFBUOsyjFO5cH/iLqv5bS6JArAT0QV
OdwKkZMQQrK4oSwbk3Pm6edr/ouZmbI1GME5++zdYfXq1YY76mScZxv984/MEd13+5P4lqq9JwoV
k122Bu6YkcPofKe/bm+r4fFnNyz8vX/Jxvdful6/l70tX7cbZhrTntkXUiMjlrvF9yKCzkAGuKJH
7wpWGCKhFj3TZfWuZeiku4vZWHccSR1Hi/5ueCN5uu7MH+1o8IFC9Ah4FttZzZVNZ+fGM2ZFOY6r
8t+ueQqj3jKQJPIamDXbZQRy3S6vL4udvZTCESIDe/hdpNT+6KghQ11qIdiugiGokOiMfYLip8iI
fLyjtt9EvltqXpaN2+9zzJ+6txV8rz18Xpm5ssmQU43aCfBn21gAEcoaF3lKntnM98GmD8xTL1GQ
iJKTa133Ih2a1wlDP50Ovx6x+XYQQppmdObq4hza5k7xI1KkLLMR+FCoFkXwW7Q0s5v5ZLTE970Q
7pd46BNi3vaDR4wlzU3Em7MG0Dn/5ZR3dv091Gc5SLYdhcM77EkHfUybxfopAmzATT1G4jI6NJUe
aMjlZQ4K68rBvgC/FHlvIJrs7+ZNFTfsu1tkHPXZmoWUnWo/2Mjh7g0pn6paUxbks25SRkaC1XJ1
YWOyLVaHvuP9W5Eh4iusHFiIUc1aTW9V6BfsZf+2/uPw7goEhv2O4Jldi2gWVuQn5Zcij+SHVqoT
iMxYshii8h5+Pdtaibo3Mr5TJ7YDynSkXZFcGS3e1NnvtiysW5JVrqIGjTSEz1RSTDt1pn8sf+TV
VXDvqv4gt0vAICaVrur5err96CgbsGXU7O6ygktXYSRwMwlrsoT3nUVWaki3gkug8HgCq23/FqZi
mSsJzer629Qxv1f8soFYoWILwHcmil1Ow0ZVRlBpEQcIizT3hgJn29C45/TmBGgewaC9KUgYOZNR
sZodywrxa8VwKM8aHWvyjnT7eK5kZBmGp9RSmRozbLC2MEK+355+3xuzTO3499CUdUJCpbRVyDYm
STJfyXtIew8p/MMCRmAQaFEoLTNS61lNv/DPT/M6TvQp/WvfQ5uM7SW5FW+3dn0dVzK/1LWjl4TL
UKLSmRfFpwHN/MFysO7hzcqVsUXRs0nuQh7IUSyJZax5YgNWUJ8desivFwxB7ODT7voSPqxqiarT
LV+MWaXxdC3t0CRfcdpmcpL5swRHLZ6jLZsxIkw72kyyP9vVTDC7G+5v/wzx2g+SXxe9yZ65uvG5
t4pELapVUVhvze5NreeLDuu5RRseXoZHvgzJGyY4V9YLLfKGAsKlBjRxwFKUFzwC7hPxE0CgZt8J
9CpTLU0CsM5UOH4L3Ju3M31IOUWTwPJW74nrq+xq1pKyonssrzUsvr2c0qOMnhEEj+Kqo2kl9i4K
mpSlp15zDTOXHW5MOB7L0TPWyyKzCoWm8SbyfA3UnehK7aAwmwWybcRICuewA83BU3Zptn3v9qhF
2f6ZH+YjprESAZvshmnBJvDqAi407QzA4UIOHXRgk+Fn9eO4D/KVq1vA1oVWWb6+FZLsmttegOJe
HLjWhVaAfZV1y+5YYpwN6EUg/OsimeHjWqZzN0JP3faoGVP5b1bZl+ppRd39B1rUODfBAb+smvu/
ypen6a89y5hoqglBI465v4VHL7uqbnLVXbp/yVXXS/pSmY/Luf2oaBOgJtfmoxOF183urbRpZU7v
tGlMcU+SQIzyINpkRdMPTGP2IOJdSXnDTpEADatR3DdO/2656v0ADarIu9fFWkojmBAAV1Z75lhj
ZOUxpjhRHh+qG8nvgX1oXdF7gxakFSdKfkVru8O55hAvWiUq078bzT6P8kNyX8bxXP/xWXp/xamg
gRvkTOfV3DxJFif7Njs0dsdf+dtIXpBN9x6Jmw4TJ4S+zfx4e9kM86uS2UsfF7IUCr6gqXWnoH8f
MjOG2IqN99o2Qn/63y5T3QjD0vLybI5I8qmeJWNfgJ7tNsvqLnWprs7ifulvOjPKUifXX30mT4D4
vhrO+jrlR9PeWiSMR58pttUx00dTYRSLt3uUk/JVO/8p5iT1N8OsFklCzn0HSwQie0xGt9rWkVQg
BpA5PQ2vrXumGpn/CEGWYnVsithLWdtI4Q4X2xbechFTpI4A4mbKXpdcd0FhreNg61u/MQQnO54H
lbhkv/jPAOTjmNzDz/+H1zdP/VBE2TWhX+CYGKNkukhrqey0UB3bvK94g1Wfr/AoWLaAG2EgLF8J
SPR2qWFVIQ0m22e5Dgu/fUOFOKyb6ib3Fvzi9HlWDJMaJUygDwz+bZuraINSdXrkWyWV8d3nLd1U
L1M9WXR3v0+UZtVHGxxki8CPKGKG9R4V93AfsxaCEt3TXW294SkYjoj5LzXeJMtaHJrTQg26YO7u
bwHq4l0Sv/3YvOuqKCXdzDlLFHCJxoC5qr7bYlicqP3bRYEh3cY9JVe41sYe5qaFp/gYOWz3xr3B
ze6r6zGueP32qYAjn5o7qrfuvSE6bGG1CL5kDUg4q376i/ywfHFjrte8tzj3Str0IELlfQuysLDl
Xksf6fds95iuS8W1SnyhwiryyxcPRvgo2L6nGqW2TPa+be5Srdyi8lBOmPdko3LBqATI6ISwYkEb
4DZrHky4cVD2687GOLnNsnv90i99ewDAhT8gP1A5pJMt7y8H4GsLx+vOmiYtqZZGxSPCxIgeo7lR
fKTSk0LtqHH5YYjBXIv39RvMbQaL4EbJTDGK93Zo0M5EFdgTLJdmjCb6XxDWqgUYRjyedFAUdt3i
LxPckNenLR8CcTwm3xbvGN48dNPQbrG3sMDWNjw4mIWXzkrUBnJS9BVg2OHT3uXWVJ6SHnemeRQG
gkedTEH2eyVL9eYonmZI/SFOMxB/m/akK/4e5AJxH3MeFvjYU05u6iPC8bZho76ZtnnSsWc0EXcV
Rw9dDOeA7G31PGxIClmsizYPnYUJhRn9VzD0RAuwaQUF4ou+Usd8JsMnDIIk9BzTICPwNGwBsXz0
Z9PH1knXhS2I6LcmZMXf4IVxS7kkvf+6KiPUrnKomYOsTxzO3lqNPN1ZidDnZqRJZT3Q9h+I6g2S
BgwH4LKV9czvMxPMUsaLCtzhBCehn7xQOdLwg2XVc/WRuz/rd1LvRZP+XYt0Q5qCXqxui3Uc6axV
RIZqA/esdqRKp5fSZwyO1Z5pgK2ZvX/8v9zv1KQwwfoyFR21cXIZibbZBoGF4otg/Ry+VYcaGSQl
BKoqalk03g1jj2luUqdEa54ZxqYDDjw3nsLoCUSQicbBl6Rs6P7FsIXVC9D7wsDSURoi/+w6p+EJ
aOBfzWCMi4Sy4Znj/Injs/pPtcH8xGAE8VO29bSia61u3Lx0Q6G8qfIBfQ9HTzRVycIIZAF2sb0b
EmpilWEJOPFg92Hyx0lYXTu7iY8ylCMR713x6uAlZYaOilETaIBfuRtFRVtIBBlvzanxUqMV1hdJ
fQeCvR0cZBnPRsaHMGDlTRgKiXgErPO6Z+3Qw25OjKa5W4QLutDLnuqTbSI8WJoKADkx6azIjmqG
84AetQjl1jKgbJ2AcuCDufUrIB4qhwVWZNDBMlCuN4U2QFyiMT229sZxKfeSPOG5BuvBNF87DK0I
m7CzDIogS1StLy7nMMz/LHu3ydozcrEDDcogIC5qyBkJM+mEiXVcvIBPYzaXp4dYcU/U6NPp7wwS
zxkAnpRssDp9Mx6nv0AFgKnT8X2DwE0HUVvmpLtAKV95iVwz5UEuOsuBuvFSJBd5zGUiX28dhnG/
PCndDEGaJBXIA7htOd5ZD6R8Mg1t457NFxDa+jN/+7TQbJ0Ci8ljK2WUm5JdWcqG2zH/44BNxl2/
0LGYXpTsMWWH4K1EbLn8JQMOsEsZsRmhmkvBGIqwUED5ImZXe6JX3VG5fLrfRR/rpC8YQ0zhB8Ae
cfGRC/KeSKGnsrWAddDH5PWjLzYMMfdhF8KnEMx8LG9tit3NKjhbtr6ClC5Eh9KQRSYxVszi9lbD
+UAEZbcx2UfsQotKaGbcBSIMBA0i2/j1APY9I0W/otyjmVXOcRtdLDmlmCqsN8Bb0WU/eX2L1MIT
ZQ/SshkFl92WhkPFagR7tpVm102IwBoOPF+o8DzZVGhaHh3g3Kw8XTpSTSi3hpUnDbQ2k6PKEcM/
L29V2Dudf0JAyj5Rni/+RAjOqu/a8BhPjNiNuRVvVsZ1eNrjLomxTLYLRbGU5wb6L9JNsLIiaaW5
Yl/KjX78igvRU6+Pi/5JZ/loi8XtluZg1ZRl7QOL8xSeHkYKEZQeOSls/w9WJswSV5pkid9UDjUz
TF3lLWE2yQsZiGMrb/yc+cm0PEK3rKDJoOJ5b4Zabb1QkgEd4ODvlNnUBClcaX/t+ePAkrCbDig6
MKDgywoi0yoYZCaebQbEcm9kcNfRu/FCq6t9+zRc9J1w89LYplvd7lP566clb5GW2Kf9m7qvTcB7
p2O+tL/z829Gd8lhO417xp8FdcsMZQcu6i9QQjZaLA9DT3Aj3U+3+Ff8C2Tx6GQ42H7AW6tN4U9v
QT0YHH0p0mzkZYjRUDNTin+LFsTOOmdd12Z5gJUG2a8iyRp+JxV6SXGSZlzJkECCaNiNT3sHAgbD
GWUT2y/CWh4zFqWnNTQG90xKy+5hmKXrQosrviDZOj/aMqT+QWUWZ/dJRcaQmjeBD+diczc6D1Zs
5LzIh6sKNm6bn9WIvJAPtvbTHrmwqRlGTeCXW4huR12SeZnmZegMbkanm9V0GPZgGu1YPRZBeu68
MqsSaZXsCSRZR+Z2YD7jNY7PgAZHTOQEtROGsM2QvDnKdPQ6Qj+m22Bd86Hso9aesgCcz8WlhQyn
W6InASkIDbeg+OQhBK12fe2ClouYje4Y2/F+fcNuY2+SGJWBeDGyJr1qipEDyArZxFUNde/Y2y2J
CzhOUQrX+qgdmS2D/4CFOJyT48124ROacumY0IH6HdXiYkvTmpnhtgBCKSZBCg19Vcv8Ln0yYfF/
ojwGRZkly0pNSo7iMicfc/DeyOqTIj6pMScDmJltXgMKufTl5YL5TTXd1kYT+B8GE6/1povg+KY0
sJeEFWoHo5/qqUwVPiRAnJP9vjSz88qte6Na0vIenVEfxLjH8W/MDVZVRvy2qd4DydtBGrcbrmy/
d2eSD2fWoQiRETCXbRx+UdlJ5BqEp2Nz+bkulpe/Eysz3982Hzc8IZe1bZVSr/t/We0bnfO8kemt
rq1M6iWp2aGZ7eQ7i0LjgrrYXP16oABnf87NS6H26F37Sk3zxpxEclojVPOyUY37ey9R4Xq9bdql
c4OWnHLjJZgw1/Mkdeqt0RWVVLrKMMeCOnw5BOO0oFICaZQ+xu9B5ElVaImmDSfONDZDQ9dpWBnR
+XQHMQoQo/1VmHRsLYJj1TO8q3BrErsiGLYl83Uk+thVCBm/exP5PnrYxJBplW/KwPR3kmErUaJ/
F27e2xH+PlW5Ms7jzxRNxURXioJ1MiGiGXs1uJKyjEvV7C90BBSBQ4cnkcaIogSAgl1pgUiLZGiF
XsCdKAuFc/jqmOTUO+OnCUC9eW+0qVjvxKNdUbTOsLxld5t8nxeAo10yXNJfajsqSTlTWeoEoZb/
Z/CIz1fI0xu+nFliJZ1ower+awFJMPDlYfJZZdXZpyzLw9R73vNYBm5HWDBbfTqnWtu1Zjt/lyGt
BUDPpWBKPZO26eNfyYhFLkCxgQhLVYgjOPOK9UMf1inuGe0HOQNAcyr8zJRN2dOijlMkLrwBsKJ8
FdaNqiMnFWXC4rKz/VqmKutW9n2RgDi8nAyNbeUIBCY+ti0Dg3MbyF4Mecy+574L32qsGWzO85vH
rz6ojqhlQorAtynTKQYk3hYTjz/37YehNnzR+GL5Wdq25RDuNyC6h+lFRLT2wyn7CyvILbtFfto6
JECjzF0ixC33mBynSer2kQV4K3ZEFmVQ6z0GY7KZz8mgM53werrZxmK+Q5osKvhqVk8Xwxubd3cx
tk4Rvaw7XPUcEIZx3i/+kONajQ6Tteiac/C+2DyUPpJf41X/TG4tDCejvpj986N7nI2uP5wBubkB
yd/JlL6eL5qgu+R/uGtwl2iDgXvW6e86g6qBcMykew1t6xp4Ye2BF1+r+FHB2M0MxWIIIX/4a70S
pPmj/08lWkQD9+oex43bFM0aG7uBFqIncUMsGTrR1v5ZeFT4OQKXP6GrB/oxz5WwxkAO5jlA4Z5i
PDnFYxOf1KqV+i8VimM9jINSobKXBUg/Ey//ZHxSmvXglOuuyHnIPlV3UuaRJ1pnkwJ/EKGK7fP9
ryVJt6QRYuJ4DocOIJe7ptImw3My/6MRcYmeQGC6vKCtJqzbN3PnKNpAcvwpOR/4CCglBiYhRsI7
P0uMaD3I0MhB4dLhnyG4+yDQO4rzgQME79pJ/dcDCkV6JMwzbO1kM7NmRvtN0K9WIzH7o0knYHnW
+t88iEA6vI2GjKfDKZECGaYyrVtnn/g4AJwQ21Ra1wNgagBLW2yiy/17dq8X5niZQlRsIMISqCbP
OKhZ0CckH+46MjsVsis5P9KmjF2xe7lK/QrfeKQFGqv9lQATH3FCSS5yh9g7PViFQIGUgXBA1TkQ
sEOHm84LF0b2pa6OCM15beD3vXmN3K6bWZhlmz4anugpEJaVYIDsWrMRnaUSNqdiWm7bForJWDyI
dKnKMfUksJehYIPmgWbPUvt+b59/xl1J+W76lMS7rvvGcy+LzRtQplP80rySbWWiesZuWNdtO9tN
4ChlGtnu2LCPGTmTpjyXXiXRwBxyZPk0McVwcW9CHp0CPVlk/WySlP+5DVMTDBWU+IiUxElsM7O1
HAjgd+p8QtuIu+QhMtAoi6klb0bFHweF4gMT7vm1zuQnOpGR3ILc9UyJ9QE+QM+XmugDN9cpekxO
/cLnflBspfSaJz/yPyoV+azA0+ZBFlpWVpP71+r8Ohsuhs7vrpN7C0HGb/4k8e2cAFuCuBlsj4M5
1EGUSz1qgFk0JvHQsnuX3ZPvEHz1RMoI6dLtDMBpSZ2jL5uhxooBKPgM2X1hUvbHNQNF41z4mYDF
sRYJ9VEe46mgg1HTcFqHTA7V72jIl7Wo7ADh4HQ6YnV5FUuNUjNn7MpG/R5iGD929WOnMs3pKRqT
z22grw4VKXuuk1q07JPL4i3z7cwSJ8PciDRxnO9shdDasqjgNoH4yqHJj2G6zTcdT40LHd34AEIa
+ZfsqZL6zKGnkXaKbSLiFrrvYmh87o0jVVGhcge9KFEG0UlzE7Wex9RFonklf/qQDGUmepeLW6Iw
jfGSQMrrotCavY97er5mr4dP3MXpqbKdVVIINKlO9hfq0OX38u8B20zp60lBmL8euir3j5FIUnlP
0L/hmLZQxll7en0taLHQ1ZZuJLt7pLRbG2y2KbQFH1v59sXkamCZxSVKKYAuouDem0QaWR8JDH9B
klpAcKFEd/8M6ietc/pRlPRowm0PtWKuZntTP3TToYfLsZEEZHlqeBQRDkt1EcA84xZcz/EFrOL+
NcSgnDViFYyJi5XF2PLqMgDrRZ/vFgCwlbUBMOJSM2UO/oRqg89BhfLZzbsqtW9zre7Ug6cN9gBi
hU9Is82VU8j01e5CjyI8EDih1ivKTyK+olyGgIs22GLTAdGzjMeIhC6iXCer6zfNgrog6tcGKQv9
Ui1qz1r7ZE6dgPy31QLSZleZP3S5U61joqUez7IxzZC0QPkLTckW7qVUZnr6Ap5k2H89kkwFt3Xq
SLZd04NB6m86+ydGrCYRLBpid+HcIVBNUqWSI95hNySMGZVqpGF8F8lfEk10aG+qTzkpNFwsHzIl
K64iAvyb28dnCyxzkGwtW+6eBb1MG+uBaOGcfxa8rh1fIz09WK+Bb3Ad9gDhrYNbGcnnxAK4zNBG
M0vRuWJ/U4VjSzRCo/XSEny0x8l3V+V/pWsHByeSU9dl2iIFp6fzfj3ggz6ot+BU31kBXk9dWWdN
pnIdUNF6sJ7MVAGHWddNFDryNW2G+CZqWRo0m0qyCoRkTnsqbQf8BdcIcxEgRqCCT5XrpN+v68aD
EUi+JDYUR+0p8veECn7Z0R4Pd4zUkT+2Eo1CtsucMU74HtNe+vyWuIAehKFEbLdUBu33Jyk4G0as
ZT8ytbZNMl+jyEgCMkm/jiySRpvIGaWPd93iiqvOtCR+0dIzxD2orJwiPbaJI5cLbjN2uq3NuFlJ
DGfZ976OTwFaM5BNu+yAMdOv1dPGI/F/NC3YkZRPOTeU+WhJlxdRSpAaKfbNosZIU8mJMYiX1d/0
IUfqif6MNa5eB3eCfeeW4qu0Vp1V7HHjrYk25mvkjjareDhujdtwGEgZiZ0ZLw9N3x1WeWAFwir+
BA2VfN+6Y087l7kpycvAprAzPNXpH9YR66lF8cAny8ScWZ2WOa2UFgLTIxD0APHiQ+85ZWlPmglG
mRWMPfGqIGjsnyR+BI0CDQM6KjWJYLINI7HcCKnTDRry9a/zH0x+wONEEV6flSRXHVlDtR7tXB33
Sp3bUxGu3ersC5LJnkZKUweBPZeZ2NG3BvcIDCJV1HfvygoorYeOT9FED+1kXPC+Q+Wx4dmRNY2s
ps5MHHUJPBnvHqUzaBFShNzFB3CAfAc5Ox9AqzhPVAUbQOIOGdHg9OsscNW+Vll8a7mXLUg0RB80
IVUifo9tGuToUAf2xfM6o4Hp1hdfig7iGBaJKAtjbPxSHKq6Y5dNbMLsOWqRbLl+zxsIwJBS31s8
u1tzdX3Xnsh/FZ3IW6RxgCRaDyJ9AQWIXcvPO/BMNBc0HjEMC+LqGewo/DgDD0PQrx2AEgNzQBzX
duA2AB0RfWmQJCepkcEMY27DiRna4t7kWbM4ASTZ64YSPyk8fo+h2jFkAaQAIpTancRtBDlRk1qL
E5oFmlbwaN0V24Zag5xjY56Y0F6lLQgEDd2M6bro1j1Sn4hihi9iCCGtAVqbYqUxnrmxJNHG2rPQ
RhRswtShUEDHBJJH/wzjtnW5aigOfkLAo3I92LOGk44vF6ajS8ONQD2aSQZE4vJgHuGyuMBlWTHB
iBoAeJfApuAm9dS7c0Biy8FzFpWEH7Y96gBVpjPfQhBWKps4PCmqaV8KMFnyWmAltAB06gB1geiu
b0ApwGHEjEiWQtNAfkbUTIx6uQhR4NpiBkAebygCfCqMMJsW1M/grfzXbEW39PU2geifsxjOIfwQ
QL3sncvGkSIDXKqK1FiORXOZ72FnhG4uUUcCMyTzLt0QQJNKIFdrRnFz0gKjhed10SIKsyvfISWS
fIopzdk8JaFcdzehA8CNXHJ67g1XmE5o4t9/qE/ff3YYpq8JIGVVD4Xx2Ixj9vch/7YYgRJCKWHg
yiyIRrMFXgvJlKY1Oki+teBDFwQQuE8UA8af9+s/efAa9kBEEKD99WzFMNIVhD3kYl1v+svGhlxo
XJPV3f9u+uy00rcDg3IGvqarqJkrs/iz1R13/TyLTBdGuJSqqkli25jbkanLU6SGUnSK2Nx+6foB
m/nvGqO4K0ugKbGtrrN2Mu32EBGuOWG6Zmese6KhJ+ve/E8cz1deaasT/4eMahwpfsFdiLadJkS0
aTtSzisW+x6R7DmmWcukJYLQGzjq/SfShFaEM1/kGNE41+kf+aGTKoQwURjpRBgtbTqSMl72JJHi
MZnldt0XCdHhPG3fGQm/4nXXT9ZYSHeDabrqh1DiZXmobZFnrIWOoil7LVQVxBN4Fs64CgiAemP6
+s/I+7D+04Yoa8bUiNOIBDt9+bcleT9piMsmbevrCMn75FD5NHR9adRAYf6X6P3NXBm/JSFbdvM0
Shmr24t4lo7BDM1T2us54+6YQQLWKREOrTFGev0fE/t4W9BlROOC+Lv3WVUZ8BGUZhrPzNzE8cdi
BIHYqMYKQiOj3B8HbIVZ9t5LPsObStuIUqMpbfy51A43c15xKhm2+3MMOuvNYf94oo/bh4OCdEUQ
ujD+FDW4G3iB8CyvPY2sPYnTUI2PQjvqRKJMTpIDneonuFbJ1h0XVbZzFWOXQf/SWBs9+fXwVRMr
tc4H9O402knOsX64AK3SX0t5bz6n2uV16ebYyGv3mjR6huhxqnxe/5KHLSkOPIwlaJ9XaOPEYLNB
PF0IjkzjvJBBqxYKlQeme2U6r2a27QjML40zPD8/siwaQ66mF6VummX6c3Z7ShiUVIqnJ6xni5gu
xK6+0rVNrWWYI1aYjvPAHEnr1aqhSBWoj/EKyla5Bm/Fai2r04FnOa4IS5g7t8Q1LypiTCB7zHZx
i//yrXHpw1lks32w/jOJ1k2/fxg8dy5EcupZSf7u/gPO4sMd9NBhGdiPjvtdbZrXy0Z2MBzjxSTK
3gubAXX40FVfgiCZJIlYgpDo1TiQGup5zCAOVWFNZr3x5W03ZJNYeMc+UHrIDETr/sMGXzoUwhGR
XKNdHnmNf1dwBMp2KBE3SpeK/aFOH3nOfGGyim3U0GcjAQBrJn9Uj+35BArpq6+E3Tg+7skKmCJu
UWbLT0dJ/gSoPB9qlt0J3gnDz13arWI1q2wbsoabc8/gbsbF4AY373JUomeU+kFQVKhTd/yi8s0w
FeLVL4/za0jORAzmDHkOyyrgfm8eO+JgOdtGtPJW2jfgI0iQ8+/bTpNFxTzeSVrXHZuzYIvvX2R2
FaOmvzzleERxDiOGmw9UO+SI27K0u8neLCoxmhqnZFsvbfQLbyjIoyFlDaUPEV+3AX0cZZdib9Wt
6m39s7j0vCrJSP/0c/uhFrrZ6NXc+BZLSVreLjhw00HVEM/w19ydGcrd89t0UzZ0PPF62VX5PzVX
ok9lG3E32r4y237l2kL6ULJBk8228fXu+Q7dI2n2+FDzQ0a880FDdTuA7G46NpbzaEcGvTddj4pZ
+SEsnPxntpzlCKm6lxEvamsVNw22tc9HumTvXNYcWg8+0YiU5zQKjvLkMSRFN1B7VIHXYPTg/zH3
t2WulvuhLEWx9zVZ1znVnOefDBRtP70UXgO7vNsPd8bjmEExUDowEpmF82o5lEZut+dELpW4nifM
fDokXhP2UxOOmnduGKILBFz67l7V6NDHdRUo/z68X3uH9Mh0PV2YJ2xAWOnrctxX7DnnK3F/ddC+
QyVeVZf2VUO6gVVl5RjJU8aYBkm9CR3C19owEIGXfyQUiG+5TgTYnYFr14HjOv8Dhtl1H/P+6X0R
c7n4Wsb5/rMsmUUnpHM9Bm7vNx1o56FP30SnQqqCIlJWqWpGr5YHrhn9DZ1Se824YkIRoHkzvB8G
+nGWp5dr1ijipGmbFdnd/kuvxbhsVAzfen1RIk6y58QqViN7N/2jDGut7FXx9H+zsSorCeqQt99N
nN8jVouGHw5x2WKwbx2P3DQA+OG9tTBhwxyqCyGavqDFc7vWFUkcB5LmK2zh4W506K+reiKGaNDw
IPZDiSAKhsqjQ6AIsJMbB4A6+1f23D8KLl/F/vfknyhwCLhO+L1AstXIltmFJVsOTBXzUQFvg33K
zTwyncx7+S3a8qApNMN7n4KUmXmUj52sLzI5G4TugRoAuZbxn1AvRG4mvaL16/f0razfsEifoZvf
v55KXQAtPdVv8yFeCuVd5fxao00xQ4i4Nwbp9nVwNuzM1rdTmvPdq0ACP/snaDUqEMyKeUDiugOx
LVZ4+/pAc/pW5NCRd7+/HxL11KJ2u/U1B2zNaf0upDrpRxV7tPS5G206m4sUTXNSeZOonRb8+Uv6
HlNe9kswMLRUEwSvNS195BYnSER7n/ltDFr+bEqgCSlj4wRVXoQWgr3kw/QuzUZTyc7wvhNozL/T
pY8bLo1Ahnd7XOrWlqJ2oPu3v4aaVMf7mnCweEXwLDbBM7nhIljslBBJgRKc0AsJ8kR8nJUP79KE
JnGCX4sWvL+0Hyav/x4TIJuzsjbKROa2zR/UDT4YhHGGvtAbRW8IwX6Ak06q+kY1KFebjR6kB9nf
aFHM72sumW00FSSILanPB9p0TbEMSJgSYSzutdJfBbPF7rfRXVmqq+K41I+Xt6TKJSuPtiLHvZ39
leoW38yRpN/7YkpD/seYHdWV2aVzyHYV/Na5mvpf7tIwpuyeHmrmMqjJBhkX+xDwKXnPsprU+vaJ
VZcvAudfMrnuPTOUKbBcpjAcdRYCTIS8gvUd2fqm8Ps0uiwa2WDncDWr/XtIWLrwOBu1x6J1oGZi
8JoOI3xQI52yjcX48/z4Q969RNiKpvnt+s1fyfmoDPmBVGix7cAJW0GQQIZV7utqbTWuyAVJgj3A
jNn7Z8JgTm7WsENig2TA5ITGADwKb/s0ktfgWBjlL1WzBNfmXhYrj4tRQIuYfZYp6Qvuc/+RAN2u
r/sFbP7R3pf6OdEE55R6n4r3H+BHc/nmkxXKog1mkR4rbcrUIRa3LStcEF5GUiykWS97PCKkyzjK
c6to9aRo0zbAhpSZ1LCUG9Czkz5d8zUlb3P4wP76gw6IZUIT4PpGvHX9doYACNySj91qIbxURFDo
Jd5xu9q1vzxVd3SMVrUWb8Dhz7QCPqbG9nyf3YecjdIgq2/T0u4hCrne9guK7mgGm2rm+kNpEGVo
ea0idxAadccFX4gcCZSYxDynCu/9HEbCFd4mzJRgdNEXXFkZgKC6Hi4/DKDY8oZjJKUsnN2x6HPR
MH37Puiuzo9CKyIQrEPkwX95vQJ4oAQSOu/klkkyT4yKWow4AyG+thfbWpNIeTPxl9/gqWIWG6vO
vAh0pVZCNx6QM46BMxyeH7Q1TmRcEjOGvXSpE8Dn9pFvEheFX2WjWGfn14xPy6YTKvnujSaKLZpp
/AFfXFEnY8PYaCbdtDDKthWZQngqGx1RD3bLxk8EX25UOsKte/T6aqrjH6f02gPd+bQXbW+DdVQM
c7XEmxzR166GgjiBrFAnbjKQaLPP7gfCog0k2eGOBwhNi5fIjvQEelP6S9o2nn/7EbwjDRluysm6
ua5Rr+EuwVR2xUPA6ilWHpN19Zx8vWpdj3KPNtjOobmqCHEBifM/eCFRsngBYxwbXCyghKThtkcn
MABHkBjcFiVIuZWSebQSLQNocZhFOHI9/wSrXPOEkY/PAhGUcqGbD2zRRQQ4tpyL4iY11zQpfyci
NgMeFcqnUe5mGyRZwi9BVkUKzL+dYLoaxMiVMmIvhU9ioCeclZBNonBeoUi1f20KSu8fj2j5IGyb
GRZ+o42VPu+D0uepvwmdGFyP+axd/FEbnu3ejz2IZClVRRTDqf/Jpap2iSF52jVzi5ou5+yrcMEq
20uSeCT6qs0kED87QH1gRBEhIlOv245a8hKRSGS/AA4896JCwBEapxxVk+vILTRcI+m83W5Ou9Pr
CbHdB04DBqWHa/py/jnjFxs6ka7q820+JskQkNd+j+FXGbptk+Aaj8phBBON5ynnocpHpAxQfRVa
vwTboXmoSenOmTJFwzVBtGst8fnz3vCfWrUxfWmYYf7+0Xh/McjYHGkDnN9eXtovBnobW/rSbDbr
15fy7KW+KZsLWa6/2hj/YqjugBt/+dcf7Mp++hcjcWcxwbzSrA9Mnx/UTTqZvSilDod3bCUPK/ky
aEJsvDoceKNJjP7rxbhuTO1KrBDtAS/WB4NltTmIt9YH9SG4UviwqPz7B8+Lz2oOnr9mRrR/9xvl
wb+hd7uSf/cXMpLJx5/98gMffipzv/9sv/AeyGnS4wSiBrBF/896CzkDh3LIGvLHRK67ND1iNsjv
K2mIsd0IPiL3aQhZj4UqyIrUfyiZLV/ND6DeaWvpThvKfuC3PZQPqrbMpElIRMlroQ4PUH29Si9F
pn9wAffvMPx5pnIZAaUTbuRx67jfDX0fygUg0+cRoayZfrQ5JNhZL9jS0k+5JQuwfPknXEZcr37r
xYg5S8o5ODVaQ2Wrm9Hr/jYx/XjIKt1/FsPEt6laJgndW2a/sYI9858EFxIWac0k/ZUsqtqLBpWJ
yE3qLVLnd66XfyzZoaY4bXKgOYabWd2/+E1YRSQlKNL+mUqVjLoOs4igHkauqaSV/gJu6hZoioTt
PsfEZR+1lwTHO0iGhCgXLxnyD2Nwxh/Byrme7yYaB+FZDuj/ktb4thpNf10mTwgX5454R0/kkow6
AiHrU4Cmj2HI4+AP3I1IqcvsNI5plH9VC1gmX4dyYvVAEa0p1GfujiOSeeWrftNUHKd11LTnukLs
odkERDlL1U1FEudvxX5I/KoJzS8S5/KQYGKQV5ZW891MXxOi3nbnC8df0+SrTISQT6l5eFlhntSl
sHTX3Kn2Tc9PM+tITUGe5qlde2jWkFrJEBg1LOyrxYziA41hcBT0xYSYhykNON+QJbny16mfmUz/
5ICmLCQi9Z/LSCo0wcmEmIJrA6HWqcQyTy9U2A5O3FWZ8zX5uv9YhP1OiLTLB9Kk51rpNDosmxRg
Op60OXyCwdb81/rv4j3/6/iR/UhFmrEqn/AMs7dmTCXXoF6oZLTBGHJqaIuoc36VTh5bu7xKpTF3
9XkPKHHnyJlKK3qN7Fid35MoTQRuAqxs8nVtmPsfAPVJ8WNdDSk4zZSHkQMG9jMlStPqXZj/kgB6
msiw+jO7MV/chkoG2OFmSpTxMUY6KHDJEX9oiI55XeWfW7WkFnkLiU+K1/5kTYmYEtQPkYnnXDXy
ILNCd4P2eqscxFgae24wq5pymplS13EjBDLHtQUxjLJeS43odNJ9Bq3/w7yz/o7hPojfTy329Tfe
akIGlOXEQxj81E39FoUbF6W9h5Z0aMKvlekMuDNcM0Trk+kQevc70cr+m5gKiOEAzAlGgQRsnnnV
EmKMQbJUu78W/tG2S9CRMzNAbH/RgRNTGKiX6LQjCZkolr2Sz5R1tptLl1m/GvKgO2hWp5dIhuOu
yVOufqUFWXVmt8cv8LReg4PBVdeGoNj0PbNil6+Ya5dbX3FP8mV8toE2/mRlQH4iL/iqqEFVWw42
vU0uuS8eEVybA+LJApSVtJpBG0Gnfgi4EdraL+42FvU3jUY6tqR9GlCfziqUKMrbyuE1c9Vfl4KX
goWOhfIesf0Hwc6glGa+u/mVrxiaK9Ci7wBG0GLVxTIwyAXtGYKSQyaR0SpGK8hovrpVSLYkx/Wr
g6HxbttABdiqEkE5t3MDd3Edh5rrcuuXk3Mi8uWSIbYF6FOr6HsIb+DVvxSM1zo07tdXsiGHxrid
oEuU4XMe5UvzWC1+FAVLHjiq6k9qCkOvXoQvcisSivQ2w+a0GDjTQ4UC6Vn1knhJnV7nj5jKWpiZ
OnnCwa8vM/Xrtnk5vd7vr3sR1FmI9Dq/3QO9dopZtk3UAJwgg53hr2AKYkweBnhNl1Oyfv0y52r9
TJR3cndg7nOkoTlWeIIwK2J6UBAGGnCiWw+lyVQ74df++9TPvydrGRGb/Yw6mftCpyD2xL/wYLiy
9M1LL9ePwzsxInifUvbsJS8t8OcXMylUWZlBro+DPxveQvbbqTyMgtGARzecfzsuqd/JD2kkh6b3
xKOikkob9ylUzxAGRgj6GTplhyZK/vrPaXRll0d3OZ+xg+p3xHUd1fnmY6WISowPq4meItLF2/ov
2Wk5ksPlKK3eM8PUpDz+YSAd3cxvNvXc0zPg84KHgJZITRWG+mNlV8N6/ufRKX3GAJSdeu5jIh33
mylAU8MxI9r1l7rit3s61cJzaCJ2WhGGCcEeT33rfBvOf7EEGxiKpaUNnq3efju/txpnva5uFv8I
GF3biDUIM0ct4WZ4PaTvqZcYaI8sIV1Zfh/fLjukJBCfpOXQ56Gmf9ff+8GdpBKqiDmF/1ZdfBBI
AJEHerii1at0oUeK42a4yNN0GO2UUfu/t5dv+7ddN90et06/V++MCJXp9cvt9+53EZ1HZan2m3Tv
z7Ka/ZFfHWpraAEkG59xT9FRY3U0pK+rSdJE4EpRtFZ6P4SJU217TiCFZ4rgBRwhv58BNIdmWoyA
5OC5LXvSmpXQegkFcxmbUG8CL3nD/4g60+ZUmSYM/yKrVNz4OjMg4L6bfLGMOYILoggI/vr3alNP
vXVyEmMQBmaml7u772YaWRcS4sOaoPsGbXcoCqMppEunAh48H+JBWI8BH+LvWL3ENsWMfwvLLjgJ
Y2j2FC4nH2WlcTKGhD5BX6BEijmdFTiKCijGxHQxUxBAVxG8UnIIV2LgfDECvjg95wb5g3kYbnc0
KGciqQuKAMZCwI7zMCLaVfCdWmGuwLgZAhKdRYfe+uVHfEdRK2gN+MPfIBkSNX3cAufl2fOx7j8y
v5yyNSC9h0vyDn9iTHyXhB8iHiQDhi4fJzGMgXLwLR5gCXLha3fBO3xBEICm5SoMixnh3iCD5gxM
jZW54Ut+pWiW++HMnAp5z9g4M/WqvMOp+OI+OZ43OZ6DUUmUlnIkk8+Z20yLe9py0r/r/c0665UZ
5G/8Sjo99DgcymgYZec9AAXnBniTG5bBweyD3UxzFEzbzyX5HtX77zE3yDA4B6fnIUD8IOPhZBxY
GiaDE/DFmOEsS4HbMsM5/pYSV2NKZK7xgSL5OJ/lIywA3vnLzGUI8ug+z1PuIHSpFGDa/pYbn+Xr
b7CsCaaQB8WN086hJ+VCfJqzytb+zCcXkUdLtu4EfhJwVx7OZ7Rcjtd/hzIAvsJSupvJoyJQRKtC
yPY+rMLMkTztl8s90i6HuePsPCqmhlMzADn+M5V8Z2B/V+EYniI3wq8knHFavuC34CN/M8sHGSJz
LQ8b2xXBQ6Ecv1SW9JSA3QvKC7nAW1h1eRENmgLZsYeYc3ZzLGEFLsNS44tzcT+k//AQ/xbim8IH
pieWD8Ghzf1wV1yVR4n5worhBckxPDtOzhkYPS/gM8RQgXAQiXyJpTvO30MhY4gjoQ4goUYaGstZ
oAUjt+otU/p3r7uXC0EZrxkh1wbWOPCceeDsWKaegdBZl4UBiltAqa2tPW9RIs0vXGtKhZWJv1aI
P59K33hKoyf7+PylkeRdJV/0cvssuPBAtUi2b4hnz5K8Y7cLrfdFLrWKQ3PZPr7ocULjLOCBfl4O
WoQsEnQGDF3Cu1UnLxOZQroUqz8AriDil+BFA7k6aLRHMkMgV/RuIuOEGHRD5rq+ZLZZxVIYh7Oe
zVE1z2X3iE0W/ya/QJIElahtIYlUel6A8fTQgNL7BGNN0gXx9bMVZ0cNY7yxFMJk1K5mkPdLopRh
/8UprREpsXHzzCfPlMJoa0aXMNm0SLOc4BJCi82LRoRKCUL2kGhWw+uSjh7K/QNuIDWzxOF9Oh9w
ofYK85eS+nPi8Ama//UyGjnIxowzr/t0Q7hnavSZc+DLe9MaIXKgV6cPVx45zEa3C6cWPaeIAZk2
TMxwsdO5zNJ23T8BUInZSsKse6c5T+Zg4Xba1HA40DbBPJ5A7i95s25Jerx06UnCQfNTL/+kRxc1
hTCNtP5Vuwm0Tc3D090tH5hUqaKJG2bHnKUHkf7uCdGwQ/MfSrxJxCebtf108xgP2bvVxg1eRw7m
cod4Ks1S7eMjoyFrcCn8SwEjNY1aXFqxQhUP1UT+9M4UY3KDYZ82T62SZp1yNqzdPKBnavjevHKK
YIPc9m+0SBA6X+dCR7FENS2dPjRpDCVE4xFxUnNvk+ZpIugoNiQRDPPF7ufyc992qLy6mjSklQr2
LXnCULpD8qeLhsomeT9q82eVwnG/LwfNTnN1a1o0VB6fcBM7MeWc6ba1+7az1Z2Cn2oB/jBE9Y06
43Cd8GAiWjrre8OQVKb4KmiggG1NP9sCXG92O2TuhQg90wRMbdGgQXUxTlj3JES0iGBTBOcTEKW0
UjPFPXsZYczW6g14u57NeS8/U+rwGx7qHfNeUaXVHKdqbzmYpIOugVgXyGfbW7W+yy0g9pO+eU4r
ImNMJ8duRlcJvEXTJpTUMHWGdjhhyUQmeehkTgpInWa0LI11o01MoX+joIwGsV9nBFJtUj1x7cyL
JYz1vYkO1XhCNIU+PTjQQFL0AcBvplc8GwDITvs/2eRuObWfEL3/fej9viHxQC92EYf6diZhB6oN
FqKuXlAs9yNkJNYxeS2EtTC0kOOAOQQjBzdT2yQzexDCiLcujTtquJQTUcKOJ03rj66pYicDqumR
p6Ds21c9JmRORaKq9Cvuh11jNUwHyuRjTINNVNrw/XTeh1eqHvTfQxtE8jkIx54cP9ut0q0N9tMw
qc3JMLiEdDKiMAsw8KUXFH+TwoOzQqp/EtQrY99cKsRqyBRCPeD1cFKSfkF4LCv88G3A7utnjGld
Yu8v26R02oacbIoEnoP2XbVStX1xbYZWtudV263XnIT8aZJrTa9H2pGBJhE4SNGF2OlBMELzY5sV
Tb8j07n170/DlPAsMHZVwfc8Ng/81565/X7fpq21fVIsZGu7YwWkZOHAIqNOpYn3l333cP9NRRmC
dxicsHritqkLYVYAAxMX/6x57hc7Gs0SG/FScgsgQYF+4OfUUvUwyCyP+coBt98mIWZKq3uQk587
elOd6RtKocz4FZJmpWsN4Kmga/m9l+5RGLfqgdjt8+8ONWMp2SPq9mu5FIy1CcQR5BoVSPrJJQBF
Gke48Kh1y8jXF4szzlDOjq3KYTE8iQvitkiFwM6nXzJrgQbOR6gRZ4X7qrhV90FjhEJ9M87Ze5DP
Yhly76tHuK+u1P2sG/3zvji+muLSV1uFjXakHwhdZXYoiFHeovmaapPDh7uFwQPFWE/Rz+3+1aG5
HPA0NCR0rlS7q0rgTaEF3T6kR9qxdezRAmOZzNPpb9vtBcBbmUNm2rI0pDbq0CuG11+4SNkkTR3x
DkwWinwRJe80KEv2mmv5BTuBN05eBLk1RyKVdd0hO9T5GVHhrK2YD7b4WOFjVHCCdFH0FCC+Aymo
U5GIoLueZeTELATO9TbQdDswObikAHo1lX+3OKZJO4HPGKBVV/keHNVF8DXcVlBHkjtP5+yf1vR4
4x/ecqS30hnbZKatUiP/6PQwRJgksRMeLZW6qTnrl6bhqLYUxIKk5OjX1VAz65EHOWU5INZAcken
TerW3CdOuelprx4CnFK3o21j+ywVPlzzMpPzk0bPhP34YSl+uerwh2LHFuR4emYpUh3Vw2Pr77wT
HhWgAtyeNdWbk/p07OyIfSHy5lHNq1r9S2vCJ4mN1DQLZRI5BCIhcf7A3BdAkMmZoEqAbUeCusaX
NKBJHiqd/bBkoaq2UCQ2yQbSOxB4JImGWMbsX8Pq07ATC6rpkUI2IP+zj/zubeBi4B8wk+VIkwmA
TRxUfOu06p9fHinpHTzMHiXeAEN0IqV2/R/xo2/aMyBsKMu6G3HUgY+AGQsq2gz2DfXi2EMtkDaA
iMgn8oZfDWBELSrLH4FIo/LwWKPlUIMcPp0RyWdb9V8voi7Q31JbSh/zCIonS18qJ0rB5PTt0Mh0
jWaNDVN1F3nH7PYtDNed07WY1PBYloTQ3U48OLeoxhvHl0VmBpAk1jJtQxF3Gp4r2jk5N77vRo8u
jZ0Hlz0AThyTYdKv9ahzX4VW0HzobhO1D4yOD6PTp6loUrG3sbqc5rqpoWLXYLI+KQosb2I0cI1N
5a1dcJ7SLgb4yjkTT+4TXWHBQ0XiFf5tGk2T/dbmjqY03TqQBai6B7rnjkuTDhEDtUWr0oW0dOfh
2Iv0JPKiMBAwr1lDs9wpTGHkFXKVvm8KRmKNgDF05TLtLfpQdbd1RtOEKmhf50yAK25dk3NiH97u
dVmY0cg6oWXDm2npx7jeUez5OmjVMPR6AZqjf7H1c28rtq8uTTSlt+BWBgiz0FF+u/oZu6XSkX/d
ihIKKv1R2/xYy7VpRaPZbQd03KD86jn1OSQmWv7DPwYdjsUreV1zaYzh0C1qx9uygyhNpdsTu+bv
1xzTk489vA6ZNM06iUocTtsxNitNHzgeNSUfk8/IFd8Tqguh2tQ9IjMIEKet2uoFUaOOoCNTmUF7
ygaVvc7VB7kmt+WzZdvyM0AaICUqDV/DNGwMOj5VMasWJ6CtVgI6oc6m+oeLE/Fy54fBJcAP91KP
/HbX1oedgZ7GAdf9KhQxe5W7hOkGmBYuuSkOppuiBqdPhJ+PE15TxAQ0iAPhG9mebcB/q19qaKwp
C1L0SqPyQuF9mnBFlt20UO85sY65iFhcWs7/4MlpIuea5ns3XeNFzL9bpjBF9B04kdHI0K/k6XEP
J+c8SUYXSG2DE6MkH2LzIH7LUDIiLSYnJM9rDLtJBK/yprlCnKPSkLUOfcwUXbz53x5G+vxSSfD2
kfKGJ0vGAEK9pS+eiGyoC/yWI4oA+gneFbFdLHlPA7JQkgfazJKjuzxHp6z8ynnwpmgZNgoaZB+f
WHINl/p6DGcczHXtyz6clzAnsDverqx91JPJhtmQ1uDOAz9V25MKy4N3KxZszJpP1t3DE/dO1bG6
eK9iz8hPevRZGj5ieZ1d3XqQmedRZA7mWONQsaTrLN3SvazRAZBCmd4o5wVi5qXzoDfqpk7kY3/h
ZkxaI1EomQHJYPFUokCCp3Pf7laJE7HE/1YpyxDE9BANn06O9bpFQ6BA++1FCumUwq6GCR0RWnMv
e4yFcS/gkaw7D13seCz3ZSWmA/kTBpLaKxYV4qHCXgdqHt6GfP7A+ZwaXdGw6lm2rH2K6NRtmKwr
dmlvhgLUr2Np7j4X5y9Wap4P/WL1cbmo0Pa2wtpKFGKkwHfDSrD7vP2kF1WQjC/jzIREB7ZcmJ5n
7GvG8nmQIhmaTFTqN/mJ1fjmGZdDJo+FEvMHNmuPH2JA0ECZJGbVCkQ07GbvbWMrD1544FnAa4y0
IdsOQt3vkMcuj7LmXbcw8X6fh6WbbYstN8rhiMCQW3gc67MOn+ytZGpsmKyZAUq32deEbBBBQYJI
qfqWGuDadBfN2fuQXLw20xstLYbwoG9JXVbLGwyWE8q9iAwtGC2LqweDvW4kStYIRqZOhwjTiYz8
T5b+/axNZEUVJ0WNGweyBtUFCWp6M/wOHhTrxWE9sZoSjAwRly/9uU/WDFy4zB1sDjkeFCJI1spr
JsP/3IJKriwl3uT/3z+RWakrztWZRVOfi9R7k8aqbQA7bEP93LwGOUTc2OUDIG+gemtqQbAAUzjA
PnaGWPK0nh686SmQEMMKzonbw53NCyGHiLrDdAcHVfkK0Mq92L/I/7zxrzVBGo2uKBJzGbIsTGdB
MiTXMwl2vaYRhhMhyic9xcrR2JpD0aF6tyU2J3FELBDw1hnIZQD734Yk35+TqfiJyzEPyVWmqfOI
O0FJ8DDEDHt9psHGVCWZXcGPyOakZ+6B58nDeHhXjqNbK++xaY08Z1TI6CO2+7vVE8V5ZTKsiSyY
zLC7eMCsKjmRaCwiFQgMZiWK+HjBVNyGzb68/zwSNRoCZHAcrm0qK40ZvA5FKsioxK4UjZIZjItv
BAcyZTfKOI4dGY4v+/aBHXboBA9M0orzpqacyPz9aUr2WYsZXGL9snBOY/Y1Y2LNub1+iUBqt7g0
FACQQbHP8fTqmlAl323qK5SN0nGiaRdlX4NDW/YCd8ahonLjMUbXXEzrGmCX30D4dj3o+/l3RWgj
4VcfBRSQoGQaP5iEZ5MNSGD2zhtyTD24lBTdIFT7u6XIVWcuacOHamky+2/9gIqgjr+pqQtwcJYI
6CZDDCdt92t9MRdZXb4s4tK0kF7dbbyuB22WdIaZDHCu4Wl3yGFmPYiqS8fpnoXng/GjpUhs1jYX
u/jJEF3UF21Goy5zQvUQEPUaKFLi0gyPouEAnk3dCBJpTLJ5bYmdXfnoy8Cb+KKPBnFT9SQbmYVZ
6mh/8R9E4k7JvmBvd5Bcf+4MO34by06VKfrYCswuHuP2hZWUtfRteWsyQU1NxcSfIIt+RcZV653Y
g7dpL+gdRV+Vw7pTxHgmlFv+dgvENd3ymAP0HCy+Oh+LVcgcYLOsYfTVSYBexH3JJo8Znlcfa4BJ
OmMbYDsb9LT7/kyauD8ITPOax0G3x+wBzhgqFpyGqv7F35cZJIHq7SHCOc1Tn5jriNc4YvzGK31m
uAQEzH3yQO/fXPr7BXe3u5HVQCWLgdjN5FSbBaQoYl3U5pgGQcOT3ymN0ck3lisnenBZMXDEcm3h
xcnFBGxiYua8x9TIiuPBIOWSb+6Gu+Azn4taXh3zBP/upORKDrnIwL/GhkIMywPb819L/k5Fkky0
XPc5W97kELnaBb8uIgWBBxFp2CN4i2Q76oR4IQaH2CHyjMT8kJ8slAFu5wDMiSPEJ0V1fuFEYoeI
u0nLXV5H2uX2YjIbePNGJq1fQ8rUOP7k/f2sTtSGqswvRfde5hnbD+cV6U6pACJdXsk7MnmWV40o
/tIpoxPzRY4THcrKiZYv57qUw/J+y8l8Nvtbdw+iX0Sd/H2vjoA1fA4R99E6NnpElmXqp3yUEhUE
QTQV3flaF8PztNFEidYmsOogdT4GTFc1tpVgSOBC7DimIXc6/dvwUsMq+ggWU+TImVbgdmlOrFDf
yLEA1GgTja5ITVjDZzIgDF5RNh9jXBRLm80M2aPu1t2HdHfwEMsza0KtLAeJ2Q0iivzupTrBgBaJ
zZjcQX22xk8W55deXL+hwaQf3MjKuY3o8wR9DFXh+Y/thyb3do4No8aO05Sw0kIlhlSgTKMa5Bvo
/lS0ImO6x18JIv2AvGkqHChfkDyRKzyAz0zRDwJKB6LqZPNwElAafnkp8sg8MsheOOUnik1eaBfM
JfxeIGn/+pFU9FLjH+ReugtxB01m6M+CgBaHRG4U7BcXm+wgVFfvwPA3mBQE1p/Lu9pHg1RyDwXX
R+aJ0b5T5FIhMHum5xPhCcR6vrlvVQwAMQ0eNyO8uOQDedQKUoqS9rmZJXcnakEcjTOOFCgru4g9
0P9byzWQsVeQDJJBm+Qsa0+MjAuJoCU7Z4sg7VP8Ca0sz4gHRwMGuP+9NqaI/rQdlMaDBIC925wk
aiIzqtan7RvZWLTmdmpkh1jI0pOxdGMNjRZnFaH8aVdIds+AMLEFWFCHmYbQICduOMA7HAftOHmT
jwX9Gcj9aHoXmlKhbFZSaSK5BpLSFxpwRrIc6RP0r/J4+DRWM/a0h6bPSTWL6OG30xDU2PT++O3k
LgtLFhy4ool/6rZpYpux4lqk6OmGLzODYwjy8LF7aE4a3DGmA2vxBKTBC0ED9ulCgp2+QI2DTMsh
EWxZD7T0nzMnz7mcYB0swcllmlsdQ4gU64tP70jp6+cB0f9A7IkWiT1i5qOzbE+MDVnntgdepM5s
YrEWaJP7QKm9F4lje20OwbQ3mA9YIRlANvOJMfFMPxdn9WEA42LIX++Wfh/YlFsUOMzT5Pw49UCM
YFrdYYHhyYTjSuxlsUXr+tx2Ui4J8d+bXBpWB5UVwfUXuazo3P6Renc374vPpvLR1YiWtzdxcHbJ
CiJurayNuHXvQehcqfhwk37VHMAB9kNZ3Aj1wc8OwVgd9yPDP/EbI9K4XHEYzwve+ful3JTiRMKl
9vEfWeEgrESwRFVt5JNkoE/xKTlGVFk8Cin8wFH4EnUWzuR4OabYVOxQ/33WKPOY7jyZV6PFi3l7
kStXIxrJgEKnGHA+9lHMEPn+b2cSgPgBtdL0kLyK6YKGEd/5PbjMAA5vE3HIrwblNaAH7UwUloUi
uE/gr0An1jZiQ1g4rB2KkvBLEe71E5obmKbav3nWeC0vAo9AHrhbpKcUPOh63eMpm11Px+NO0OsL
6II1RofBC/gH9eLANFhvB7EpZK7qmm4nmG672QvRLP6WmBYYnrKznwKFY8phD50BroLC4BzB7QZL
em8UHyvdomtcy00qVtITDX54Al9eh/Boqcs+Eh3gi6Gba2Jjo8Y25czhupzskHMvw2fFCk2O0VCk
MMxpHFbNWLp+w08cdgOyXZb0p+mQSGZBSnARZGcJZHKHAoUfLP3R3yZqQiAngomSYYyOLWAKXRvZ
GtR09oFg2IsECgVEEUs9XEsSB7slRxF0Vgxf9t1LtqaokwSXUXwYZM+KAsuhBTU220muay974+fg
Y8tzcYvdi/d8QhzKI7Mmb94gCPFNM2YUFkNg9XAq8ly4I04sekhGDW/hQo7J3PpYHEECYq2R3ADh
LHlq4iaS/B8zkPrsT8qn7P4/wAcfgWdzWjNEdUEqCdV1BwsJe8SpcSW2/xCCPSTF9fN02woIEpsW
955JXe1WzatpzcSf333TgJI9ndPAWpfb9i64D+M93m6OSwx9zLgRmcpJxq0HqwsQHuuiBVG7mhA+
aO/UzUKzV0913gryTT84bInCvy+b61wA8HDAutRpoWNUJIh6ay344g1ZgMmxB/8G+/lYJfLG9beB
XyAmT7mU/621WKDAt8QasQrI3d7nmPXgaLpLyHN/9zus3cqBBAk1SRMnuO0xS4oKAKQ8gHl3eazi
mQkUvhZHO0a3QtsqcvrOgkhFf8MijaSkFJBaCjj93qTpUB5ADtWKugkkvfXVGxOwP0OIR9PWPwMg
NK9BaCBDJayIhELF7xwpAe1jODhXTYmFGAmd+VscQ+Y6Z+0MQfsSwA30/piooW6NGgtxDpmJ3Qh0
hFpVdihmO1CR7EvZrzhxe3k+sBjh4wuEhM/Hbq2xfwGFaN9FtEkOfrtyOPbb0WbLICh4TPSqJb0Q
UAx5INgWZh7wKgygyGswavV2kz2z/ABKeTmdI0GswvAM+SMTwymZdoBf8TVS0hk5ScWVgUnwRIBH
2u7brW59ayuQ1pWe7QhsV6xBgBxS7MfPtWXx0Sf4i/sf+kDPAXxXGS230eMF6EUQzvkIucnLt7ub
gUBw1aAjl7oPJcYmeKnYfqK+oIdFSNGkHJEk57miZZ40FmeZd/qjeC3v2ZPu4TIWSzZFeu+Bwxjf
Y23j2Qo4zHME+St9JCsGA4vVdv/cDuxqm+TciTgilqFPk/UxgQVT/BwAZvjEJCY1mqhOh6cjzpKE
k4AJnRKOnm9iBd6JEiZi2yzb0JPwT2MoZnK6lKCUyHASIWnijXUOJh2Z5luXsb5iKD/G7IU59v8w
9l7zHiFP4m9Y6uPY6+DdmgSwVhSl+CknhwC77tpYag0UjGiNC7bbbSJ/Ah0DGaXQaYCjQjE4Vr7p
fWWbkhRYeEICdGSQaAu/CWr6F87VWZTa7ou4/9nwwoT/7tg9aL7W120j8G082tXwtIhzkQeJ+/Ra
/fDIYpyi+IpT1x7grm8eOHCixtm8J03ggNL5uTzwFuaGSSOyyhW7lOlpBuIC3EAqMoPFI9iESF1a
HqobVQ93DZk+u7ZEQk5PG/j7pz1HQHSxyJsAsOaxif7BoK2bwEhR38a8aYGmIR9nIp/FfAeqRHwS
QrY+ga2Pxbwk1ehXUHtEOPCaNIpjV3Jx+ai8yvmLoHcSKashLuSIhwMRksH0gmWDSL62Fm1eSgzO
fnhPkfVoDYnuo3NeWLcv07lzR4T+kbHf54T7+ijAbS6qFL3zdLqLy7ERmlgidQPArZWohj/FQCYU
o0DTDnGJCnDRhvg/LyfeA5OcNSSmcBPqytDDWVlHmq2/dTvAjFCtycOQ7wzucdLW7N23SdQlk1Q/
8PZWVLHQjeNQhQ6VisSmAUE6yh7RxkMwE+cdNGY72sXMTrq2wrgAQCFlMKDj2SxaNyfxFqDedL93
njRDUSV7iuPeLfdpCvYcuBpH6/OalHg+a+s2/dQARFjT6ukCi+jH9mHeY4I8yhpbNCKZNli0YAKb
B8nReel2GXfzl37sussp6pObxx5Ut03Hr5//ogIkYP1YJC5PiSgoe9z8is/GTjX92yAe0c3FVcF3
Q6yCdMtAIJR2II4NBZf+a7gvnff+4afUzp++hCSJdq24DORWU+dF/chuQ3nBnaReXK8BeQJw6qHX
xXcjiUHdQBZXNusOJocdHiAF04mBQBYPzv56bepsJ1gV4EyBpxTAor+49xdHyv6IQqIMjme0R6VO
xiv/kTJEZu3xl6Rq6m5OJnSPFzgcpMgH6l+X9AdJeIVCWK2Oe7pYwLJCLR2lVxj76ngUTkJSdb3E
PVZqJV7Zwps9fVuKZoIF47UNBdaLY65+ZRE9iCGK40s9ZN/6Xb8XdxyWwS9dwya3fXf8REEDXR0g
zmMpsGwWMPnoOkGfu3eASgQYi2IGgw9V8vyQBQU+VQ5gtO4eYQKQFLsu6bs84zd+WkhmL74h7lWb
fn0p/+nAJXWupI1NKg8aIlcGXC12GyqG4bMQ5n76cOKhCvSG68xvcFnNyM7BGLujm64AFyK/q2O+
bgapT4ASVAq7F/koWEix/A/NQeCBvwjiJFH9/2L6Hz8UZEbs7dfqoe0fSbvABxARBQDEH5CdCKsH
Ev7ioeOc7oTQB1OOHFDlNN7wOGVqZHHQPRDGAqYJNoJqQHp19h3i86fqDX0z7IFsxJx1RRLk3/30
3PfV20MmKIAySRb9jmrM5Ld0zb7tv8kd8UkbpNvSHjU5lQ38NLQXGz+H5JVZbHFAMwBBWckIFAXv
lWnwigJIwsdzi84tVYRzTnn5llxBFS9TMsDw11PyUKbJknnhMDKgzHmcLEE+20FCpjed02XHC0xJ
8uAQxaNlaOGSd9e9ifzOIINbfVS54TL2KfVB67rNbRIxiNtDh9Md3WqY/25AocZ5XjpPygWIdjnZ
vum2XCpc3QYDHz78F8kJUoFHP+jx7vBqGipMjEMTJD5N1iuFHATwISW4zuPl6fcNsowDGxTrOxpA
Xcdhi+PiJUNifVIuarI13oKAANxi5VK3tCepC+PafdqqwQwpOK65tx0JfoiEljnYWI/z+pRBjG1w
WpKfYFT46ZjOL60Ev2g5kgAgF6o776ZIK9IBV4VHlQSY+oD8m/Fl1Njp+0/zKxt0SU0xTfxzcElK
uVmiq8jt+aFzxwiYJiecC92ld4mBjWDHVSh49eEmerGvmpPb2gpKEF8e65pkOUBezwKPSCn9SUBk
RE4BvUM/8LcLIFRiDZE17ZDkDq5RjJ9LYMTyB+YP2TD8mTor2XjkSH2FZIiGmgqnX1l+yTR9w0IO
EzSwCp3hVD5NvhIiI5xPtmZj9Jg+IfnLMEzIji/XYYf+OiRoyjDIMGBJnj2qydiRHpmrJCzy5Fmv
5IqwGkmFdys3c1oHe2b3YV5Btvf4lwzrh3Y4CskzVPd1cytrN1xCg4MsZtX2BV6Kh8MNzWdMtaUc
AWQeplW3u7L68hvFHu673xkigL6vqrmIb5ScnPTOI5ZaqtMw2mQ4MOpA2vCMBLk1FICmuypRsqUr
CidT9UXVUPkh2zkS3rFGnNETIL6AccGadRbvPmoJJfg4SET7M4KAWoM+qyLDxNY3j5CfRuyJBrM5
JL1rZq8Ovn933uOSQqoXgWtUE9NKRi+noF7F0LZTVxNRWScdMnxRRV0RqTePvBjdQS3WfYrnl9VE
Drl7J+KKnhxZcFHyP9GcBT8bDI9Gn1RisZ/RmeRPOnx00R4VgQQ0LmgifR1cAI6QdbozjGKntpYx
PFF4jGJ45YOb3YN2CexvGZZE1kUpc99dnW/T49O8U2ZP9n17tltUB5ncHNsHo6EF1MhWF5sAGowp
/U1FCMiHaeCKKmCPaDEu3jzcBsYGQBrc89QKMvlPHwzGrcj+5V2SPYL6gjoeRQ+nD84hprY9eayT
dSdIcV0kpUPQD2h/uH0rIB2buJuEY+zv05BMAx7JJ1DiiywqdZ6xhCihJmzMD4pnRHwi4Z7DAkFy
2xfICrB5c0c2A9P5EgYjKaV2QHHgfmBfk56K15DhMtV1jm+Ad0METLwk8UIIpSHRBVxtBKzELcnQ
bILLkrV7lC5ahdNTpyW9XYZPpCVCiLxNqD6W8bLHPfRU6yA7oLN9gUVSiDXNh9c56CRhpjrbNSOf
idxv2dIQsrjwpaXkNlG5LdX6mzvjpnEOFe5p/y7aEd13whWl4Z44pA5xYlMzLy//oXjZIetWQ+mh
oW/+GIv4cF4BrROYVfVPoimY5t8kiMwupGhQIMtjFg2XTiVFQQDyEA+XIg8f2IVbFoC4QijITwpI
Qp4excJY1jbPsi6p8qL26B2EGUQMNqh71PIucsJNZDwxgZZnuzt4iWWgthEsug6nO8YKt7gjoMPZ
QCMy1fiK/tncCH2G2x8DnrX8RQM2rvSGtYjAGAn6HPwa2D6l6+JNw0/ANUcnWAUgucCrZhTQfkHx
Im8DtXvJIMsF+RT0mdsaleJJYppLdFpC7EQXDgQXG9jkVSDxOyD482cQt1FOq3Oehjgc4olc/XT4
WBPB3EKk5IoyfbD0GqS0iEyU357+w0J3XT2YiRGrTZZ/y/1oXtYjrdMEe/bAtznGDho8TvScH+q9
CPQmJbzkjg+YVkqjm1hFr4lEk0kKFQMRk4c2sp+fGH0LyYqTv+U+V98DgbLAojno6ZY+rcM6D/+z
Y9I1FUM+Rc20QmOpIoCb2AkvIzuEDYkQOdRlqzuYAsuvkD7Fxyv+tz7vOQ0FknsRMqRql2Rb6/ux
C1sj1Z6ICwT0Vgz2dldbIznoYfJtGSEL7G9C5ScfG7B/QGwgijsLmNFB9vtvfGukAyAnUqylXls5
j8ij0D+xna/4Ruz1DEGWKUdkJRJtFA8/Gvu2JhDvSljUmpEHF0PyoW9HETytEMl4BwZ1cnRDfuCd
jxS3Rm2nj0xwSRLF3Bd5+zDT6Z19zYkhN8D+/I0JfKGBkdnY6JxMBH57RNxfvWd0OuOP9a/Mk/Qm
7F7z4H35cBHQMRS9Q176mPeXNUo3wxHvq1N/N0QKeiQuEcIG2iUbigiouNs73GrsAZjdfsS9uW6g
KaUSZ2PjKqhycF6AIo+eI7KWQIpzMq2BlG8U9bCHIK4YkMUMLg0YjNXBP8KOoVMSFSXdKQIhlkhk
iRcKGnxyrEGb0u464HG9VI8ZtfyxB8/XEFgM2EB2u/vT9eS88ju2j193UizAOTFFsBL815C/yd8l
ri4hSOzgqRjNPK7BBaCiE7TdJztbYrF3XmHqEDLF5ifFWXJ4WuAKHyQEKIK/AuzLCftnEejEdeHc
InYKSwUjoHAcZJ+0ZLG4T8FbnYLrRCQTwdiPzBLEnOfJAwQvl+S0pC+BJ5qU4LQ6V/SCH47EKrvo
NllncMcBRli09sAVCcJZzcHsRMfKX9HsA6myPW9eL53+kM/ZVddEbDFm/zVlLtHaMSsP/qKxROyv
A7rw8lpWABXNeJS7oWhgXORwyLfXttGHG3RIhqdDXEh2VoslFKaslLqlZe+JLmDZOPf97iBbNdvf
5lQnY/NjljVVd034yVAZ1mYu8YfEvRFXJ9SUHptkGmUYsJVpnsjwQ9TIn2nO6yCIEZsz/Fq0J/Ya
ohl2QKr7OeJKI27epMSzwtIrIMTmbfrpTuS8q3GIqql8SDDEcqR8/objCNkG0kd+Ug4GIe9M2Do9
vkHpRn4rNeqoAZJjJ4ghatgxa4mJUbRO1yONX0sXTv1h4xPWYxM5aKoZlaq8J9r2yTyZksolqh0n
dPkedQr35GYPSFmo3DyhuZr4faJdxa1OV8TbIESg1Ja/5sgtLFkL8EgabggtAsqCEk0+LZenIpNd
QWk2DDMrtMG36KsTapPuRub+jxMSJuWVLqkV5nxN701+JnFU5Gcg8NFOaKA/ekyinKhb1MVAlLCo
YjKJKUHSSYiGptC0UHuJTYoNTlK8Std0bls3xEK+zVHwbvf48FtbalI1zF2S61gbiRUl0vb9QV7O
VIJQ6uQ//IigPhqD1rlP6gfUcygCmdrw4IxtHeLlvUhbn9izwon9akux6J0TdbZkq417LDBOYkRK
yelZd2pfbattWIANY5tBVyLLjqVG/krB/4855KTSc74CDIpxuMIlHXT0V4Hkx68CitX2zAIPwX5J
GBlO3BArJi43CXEcMkFQ2oeLH9FbdtGe8RtqgUv/X4i/sBdP52HmpB8xnQVPg5CdiIGJJcieG4L/
gCeRFXwUwZ5sT/RcxTKGx2VrlyoLbgU9Upi9yC1JKkjMqevULcn5TO/9pDVPsgCnNIfFtUVoBi5q
vFKULHmmLHnQXwC+nBfqzuzYBL+Pd3tjUZGK9zWEO0R3fnPQANJvCmA/vDinQJCqcCUppJ3f+yAm
arLzwhF2UuTeNiVx/59Tv6ASBD5GgM4Ytl3TpULGiSb0OQSv7NPgF+o90zNxvzmFawR2K8Rxx0/A
Bc8kqXbh+3RgGDDpplYhOpieL9t5QaZImmzNyUvAVXteeFXht+k5Sgciutq9yJsEWQZ8Q+C3WKtN
qE51HQgBWBlhqnPi5g/oPXQbJBd0dUS7HNEZ6vlAD8hL/n2UxSfLBqVCKi86gp+6HIQoJJGjxo4B
x3YMhRtjqnB95zv3QBHWHEDnE9tHUnsxUm/nPgykGDuPsi1guX41KVkoJMkJSGGThYzHyhqiyxYu
+gvbhtA7CxDH/9gC9oinf3H3yJOutE0j6I0FJQlM+NXgumZVs6HEdqwRNa8+RjZRFOLrOdtb2teI
bQR64nT7ra1YC2wsZF8nQRCQxA/NZ7kSAymhgzlRTbG0cWdv/fOKoIuImKKDQLgI/c7JwB96AT4D
VAKrQX4Ecmry99kGmer2xUIT6/oE5QAyhJ25QRIfRORSaiB92cRarSgxFBGDNc5AEK1ixxm7D3GP
9OBsIlGBNU25amBQSN0m0BB1j3xCWraLNYWNwib7uEdcX0w5TOgZ5e9/QypJNSApQBiIPjIJS4/f
YiPf6QlHR/uMHEMSIjwkj0PLjemddpQdtxpiSkouR/zFI6Uig1uTTnxwEtApGopUWHlaFnP4/N6h
fNqXAyJcWD9niNMOTMJYn/Js6x6mdvavB+KPjKS6/4MuIjLjBeuI6uOmC9M4pe6UYkI1CqExSRFQ
Z9L4XKBJGrF9WMAvBoqTlNxSzYNAsjJ+OKquoPakhwBFwPbPNyGHgX376iST2KBxYFMUEG21oNwe
H4Hxi/aBzBuYEFUk4CDTTQNPEdJSBtIZILOZGlAi/Es5zBLd1htA1ckhL05Lbaeugd5Nu7LYUqVp
rn11rBW1nvlvp0WRhLKjGV3UwroLFcGL/O7MuRCEZGKB6jaQw6zRz7WLT63I6VOUmXVcclEu/yPp
zJYT1aIw/ERWMQreMivOY8wNZaIREQRBxqc/3+5T1ScnnTjQCHuv9U/rC9gKx/j9ayyuObLRyMZk
1AabkkLKDwrRwolYJcgZhajjU6qJx0ZM6uiwTA87e7igoyXAwhdu1sEdDtUKAwoKDGbHo2R9/nQr
nUHEuRqY3K9cBwjlW5ytIi+MZI8GtGhsk4NOHgIDGIFjuJbZjxCHsFaWrtlYMrD5fuxRPOQaPbI7
1o6jPzy4PEPi7mGOAcsC8gPwCzK6cfdRHsLLmi6BYwT1iuQ8yNF4ltziDWldJM11JBoSoMekw6ff
HUbsq+y4LBFAH79dvMuhwyjpzyWQT4mZxEukqa55MW5PHCOI0Sg0KWq/nlfjiHm2JmOsPGSInO6E
bWBjtDACoZOpRE6o4EopUNwK4gRjvcjQn4yCmMBo0uZwxMQ4FIVF77F8UI3/dmh2HraJpgsKF/vx
gGkTOYgEDyU5veKp1IbQRpJ3z11TCoqB2LYAFpH59Zr7QI9CT6ETd+ioqDNG3piKn1SNAv92MAYS
eJHI6mL25L2FdQNZQOIz8o15IzEHSqZkw1pdMAMPJRpBM7j8rPuH7Dhzo91eu9EpZccGe6/9x9jL
yWoZc625PZ8/Cz24LQgElR5mShrvzkmJyp34aolx13sTVdAfysxrpYBZT4RZHkcRIyvsL1Q2kfuG
ryiI1vOa3+KF/EDeYX3dTXYJlNQkMPbGnGMtv2oDibmUzEgDfTtZTFdr7FKu7meQYwyeS2iJjHnh
THY4ZzgTdYkOIln04nQzNS1M58autz/cZdRCKwMib6X+pnvDDDKuOPqG388c0W92wY4WrYfVJHiC
YP00bGZXiLW1tshxR3uP3EFF8GsutEW/0feYzb5bdqcGauS1nDR8AHbMjChKf6Q3Py+uOob1HIIZ
0RxhUNiz3trNAlYlzr7Ll3+162wnOuIZixMF9OFwoMo9lLPDxV7atrvs3OXMXQ72crk8L5cU2Dxn
Z9u7A3+xlzM72Bw3YehcN3D9V/5cWysINxvHCZyrzZcgcDbOLNgE/MXmr1A1myDY/YG8bPih7Sw8
Z3F0wtpyro7t2IHneZm1cLDU1faxth1EGCGvHZouL5rY8I4BbxB+fTsL53hEVlLbwdO6HsPrET7y
yuvwWoQ68LZCFLi5TjiKzTUQT3aOvNAmvIbisAiLC74cDvQQOI3nBEe+DYU0+eps2O42PIYIOvHN
JgRWscO/4M/5ezjBjqMc8b8gsP92UER/B04JZ5bVm330kBG1d+C3L/u6C2CewKFQP3qEJ7uZw0P/
bW9/sftHhc6i2/gf32ZZJqRuR0CY2ALEczdC8kAOEWY7UduL/4SqcSOkcxuhc9zt+LR2vG9rcdJt
TsDRCXjNNgB3Ir1udhH78XKGx83mdQVdFjj22rUsAZksz2f3LNuuez53rk3p4c7nc1dy2PVY4Jd8
sBa7OnV1YS05YFfUIqISWZ5d1zpXc57uAjzXjnVO2YznkBuadbJ837fI4jufXxZ/KDc+PMytqbV9
Mjos9x8rIjDTjzWvnLnbuXOuMftSWgdO+Y5Yw7/IvGTfd7Sr/kizV/q82adXBooG+sNdjS/dXv0E
r2ja7E2+L68tK4HolqniPiHM6PObJXYWzY1lRMEJTP0/ND341GCUkYz+CPMD3PtgWDk77Rjo4tTL
RKHv+/uf/APr+SMQiE5QET31NABfRhyDNfqWZyCh+G/YPoPXUvEGt5o+kaddmqNqEkqZ7WlDVngg
VtrdrX77X1HTIQbLLXNXf8mb5xwySbQR0hfGfXrclOkfDUjJb/VFOTiR9+pCmvbn5Ec6s9CnxgYn
l49FffU4sKx60Er+QNG8AnGamb+K99xXKq8Z08/eHf1xFHnmAjqTjxFEw0WdZbBPMUOpx54Z0oUG
2bqdTzbDrPegH2CU3vPJu4dgQrHv3dfUp0wQfy27zWNOv7WihWISwN/jEO3ipT6TFObHBYMRSjhG
6LPamvgwq6aV+MsIk42dIbZPk++E0ilkHs96dCmheinx2I5Z8gAAc2ciYTt++i/mvwAgFG6FklYl
2BSDp8M3vzV8FKRtKv7o3zJ5I6Zn0M4gFqOteonEhyZzahbR3JIviuI0lxG0969xGc1IO4ZJMRFq
IgQuHWjUWiem1DE1dwBwnfh17GTkovFnP+ETrGBHMr/2lLtbgqhBw1GwXIkAIV6RQL0abQLmIsA0
tnP0J0BvVyqNBDmZLBJiKFiI+cVejEoLoRBcBR1Vg1IgyX39QnlAQAZ1W4+KCsm6BrUdH0rNIaYT
PsaV1oMv+0yQ+tP2I3tRhub+afvG4WOt137JQCm7NL0H2aPIHO442q3JT4xBnr6ByowiDFkeGWa1
1XY2fYuhBQYmU8VXDns6lByGoVlGbKq9ThNndwpu6elE2laQvbsBbo7AKVCHxf1gLAFvwk8+07eV
5tS5N8h2Qy8miqRvnqcxkA9ZueR016q0m1XrR52dETL52H1KV4PUJMeGGmiKbj8hkQadnANYpVE1
0WbRNlK9a7aJSxw27kOMga/3yKAyRM+rAcYb0mNid/sPzfwNOG/MEEDZ7TlbkF6JE9FfyyiOSAPk
AmBSh23AsYlkIrJ8nRd0Q+uJmsdJf9uX02VM5fYMxTHBZXTXYJrehMAGlLpWj7HkaATlx1YfjviK
odk16YTeK9wX457UYZohpq+tc+wPm8eMl09XgP6ci57afPdcKGvlKu26bXoac5xUTjt5CwoWBSU5
vRMn3nXh+0CwQ7zTEDsqXslpGS90sAzd0UjCK6bPnilIfkSsKxj6zYT1QvFzvzXJXj69GCLx0+2F
je8rvkqZMy4t6qo3R59a3HILHpAtxufGgB2rcium+AWbMhwddRaK0Nx6Y/yZv3AXtUgGidi2tNYq
fpITZB3NJ0L2owCiERVCutCFgbXGyHzFbYLQW/GqhmgVl/VKZlaSjSkLgMAovfHIGxhqfqeJ9++9
p8N1o0ib5b9j1YHM1ScEQBDKR0UXPAtPr72Ooh7kGw4T8ju3RhuDphYu9qv2dGwYNF/wvnSwy/G+
Pcd/798JstC/+360eazHTEAtD7APCngobRala+pSlSc95bJNHnRjLCn/CVd6vh2RbiO3Py/J1SA5
a/dO93hp99W6XYEJUqgPnnyJ6XzoQdgaJvbj4YrehJu8ITfD+1AjcnkoxA9NKzjZsVeoszf4/nud
jxa0LUZvdS8/HVySZoaX3z2DumfmyPVds0hSED6D/uPn/bL96kqvgqHGgU7BXnoKSSe1L5UO268o
30VkvYQVrOeQvW77wZoyb79GUKsEnKQOSPeYFNY74m4vGZycIHgC2ih/G+eeuibcAXFarL0E01CB
MhdR8958MJqnY7u9O2PhKhloRQYrvRZnQOynvsxYM2E2plw1n8J9J3ywTtUGFVG3gIntPhm2r2Tf
JYDstArMNWqmUTNtiZ9l7RuchEl9L/z7CxW+9h6MlCCqXdXwPr0zfjh67sq5+2l/zZEvNZuJPeSz
4kdlwsbhE7Kuw+zfiQeJ7ITPEEX+KDBlL283pGxEtOELTTvxZm/u7dijp1EIDiECYU1a4iR3tH94
TqEGqelNsilvYRT+A5xr4qikhKBhTxxunQcKytyL0JMqLiveaPk5pT/xUVvpvvEnzV9befbef7Zj
MTNtYXodFs1DvauuEbsj/HBpD4DHc+QEYxORt8gJIzSXDFe6Z8I8k4yRFhQ+2le9eqNXWRd3Tx/E
Cm/MkpCbqDgSQhShhoDtqTyEIhOdxt59d+FjX1bs1IyhXr2/VODGdo6FbaYgOTGtntw+cvLmxBoV
x8F+7v+hlOxo8h/BmgwF/BuO5hdigTXmtY2ymiAO+ZDTc+RoCCdq0Gtcqo/73stHekRgurIioKj/
uNFvD1RITNiRdM4HozsJuScyBT+rYUFdM0Ry3sxIWB0dwEZ/3fQi/Zq7KEAVMFNILd29glcgfZk7
41tbsScXQYLifj9mmIE4565EcETkvLRVgoaltaYmvQXRq4fmp7o9Z8Uu3b3Ui+HeD1XLrjJy+aS0
B8k0pA8RVv3vItAchZM9Rz2AxOCTubG0ePZehnMSKQFJRQYZtJaKKgGqK6co4pYhfHQKzEJ7TKCr
ykakOykATB7QVBf+ROOLmNtgWsntDXkk/KvFjSiJz6bF82G1lWPC9ADsAc6ZtvwMAHhp4i/Vnggz
g8qosNVDTNNokNtAq29+3HhiK3xIjUheba8NGE/nxJgVjuPUm5CUpzBSkKnl7tMI0tIbYO9SdyCF
znw7k8Pj8D7I9SGZjanGwqZkNFpdfo0yV/7OdLYX3IrQ2i44cA7Qq/qjRf2PkROMCsvT4t2fFJka
KbEfxgSjpSF9FS1F1JKlp08RM/de85zxVc381HASExh1aixEolUH8mU4GrPepVlH3HLhm8HIB92K
PUKPacIxgSJKuYxdaR7NUaoQ4cNMG6hzxoIieILZa9prPdejv+b4XhQwh4hs9jm8KS9O2iDiTrTS
tO2EW3Fq0VBCI+h2kU1jtPfYmEJpBRk0Ooy/Pgz0irbDFQknmUIdlUpso8rHcZOioIn5XMU88Zqk
pNanp1aRFcgMcRSabeJKR+F4pixMiOyrwW/Aa3F9YN2hlHzjyzGY3ER4rDETJdkN7KUkkp+dFDT6
bsWT5SgCwesSNFKa4pTbfAc8Vn4HOxEBTHsGu43SXMksY22sRxSbNvUY4Mn4bhnTY0gareVhE8kO
j5vAdUkCGrmj5YjO4hM+F12wRQO8gjuM4bxubxLQgh/hUPxBmF8tu3l9bN34uljkVjptPKHUnqIw
ga22RDBG72bL1/Su+MVUKLGF5DSZ3i+Vm6H6SR2F2om6jtkTEWF5ldfBF+7Bw53B394XMe/J7grc
DGPpaNP92Dlhk0QlIgetd4vQgwmdI7J61IPs/Ggw7qthDWXl4k1eM2M46PG9Jf5VSB0wsDoJ1wck
PiKNj4Nc3TV9r0eqi7l/SqIbfGM6/VOtbypBHwUh5hVBaaZTOCQv8xMsB8gdICdvFYwlhgUMDV/f
qadgp//mkHj2A9PS0yevIeAymOIE49kKzXoOlKn5lCEOYnzEI2P7K/YW1L+t+5kjnXEfHqNSw8+c
OTg+9uzZXwWCiicepxvLEv/OcHEn06fyCR51X6tPsqnJOOVM70r+jYycubsvDzfs2OEvxL58dia0
yq0DEqoBVxhvBNr18EtIz5wJ8bOSpVWy5J9W9u+bSRkYOY3Hl/yxsDkgBqH9Hq1pBJgw/gOY9ROP
0vmDyr/BBCHBKNnP6Kb6N7ezfglYhmC9IToDoqPhBdlxUaZBoXqU3P8oWqNEIr7ijFj7Brr4G/+x
O7+7v2Dv/vKcurFb2ukiRKg8+4P/80ufgjgQghL8O4LhE5B2CBru/EWA8RCaYAWYkLyRA3ATu9cD
+wy4hbATJlB6ibvc/EkhM1O5DEJxfRD5ZCV+WLBiqOvE56NavOm9STIFSShEn24fIvL43VMcuPiw
LURPqU/Ht+Pm/2dMFB5DoQryiQS10TdRyPOvE7Qa3aRlv3w6Zq4piMmZsmxMwK2E/lZ0A9YzZvGR
zx34eyIAGR3/DfO/vl83ZkUyQ4ChbHOgjm/ZTa0ztSgTuBWi0nMKRDggshXxfRLseM9cjfG4+pkx
w6sHahWUsBM/4uJFIOZr+2j+XNzdkX3uvSKEtN6zjt1zJmyRS2lH109Q/Bjbx+3+ZliRNWGXcuDt
EQ7AM7vmuvzB5XygIGGjI1TkiZoAuTMisMMLLpDzCxmLor53EaE69C+BHArDgB7iDtg9Nukqv4HJ
IRLCfp1/V4d68d70i26Xb/bxl0yfEK1ZTWBGdRswQQzx+McLmD/lN1ppxA3YRk2C7H0FYwvKA+Rh
bxe4GXyZ8b6Te1CzD799Aw86Knn8psGERhq1/jw+yIxoH82ZwbvVltnPO2SEXQg1qF+lrbLttyCc
91M8AeRiMT8kGjrmGGC4nTIxiHLtbbGB9jsFApSF9F8kKZGhyI/1C3WTwZw/7QeuuIZgRTjASFkC
5RElcDkP1vv6SafkUT7hHLcMPQkIqEEcYQlZG2spe9zt9nB/zOhH1c/lrFLXzH9qst9n/6cReG22
nDJCN4tZ1HN1QMw/gaw7HS8Qy6JCFNkMFHMCpgeMJ3jveIZCWBPVAHC7SGCmeEZsKoSJgj5TGOuQ
xRYpn8yf9/V1/lk2lDaH/kTJwEmOlS/Z3A3S08uz7xc7yChOid1aRxVQScPYcCZJEl2j0q0MzbmG
jj1pktXd4A2in+4mo138Noc5H44Bn22IPH1yEiXKRQAPyvrfGpzgsUlCGeFBFtzj8DmEsQTm4VBY
EA4LcUIEfI5vWmU0qPfJmDfp5bGfAfAS246YB2o09ruxp/+9cr/W7LzCwuKRkUlsJOAHvDcBlAot
gAtV0CAq4lSPrd4MngYEekU0OGyoK983NHqG7FOZ1pwVZTbJ3D5atPFWQ4eGMIH7GzlvbVGz3GOn
wibyS7fycZMLmkZkSZk5fR0TwAf0yAiZSMn4UnZs/8pU4Q44Vh56UOo4ELZYPhuSLwuQhKFjwR12
D/kGTjsKpG+TNQwtzB9F03jens29vNQXyZ/+/XhAOEdBfHyPSJC3P0gLqKdbsvHI7nMLMBocQpfn
L3tjAqgHXQXtjkkHxVPuEH8ioSqDbNZtY6+vHyoTyu0hcYHOlR74wYkT/31SSfVIfCbqvIhWHQMF
WuYXlTc1PU0fsF5HNMSGBV+HMpB97FZNucc6uZBxjH9hOgEoG75IvGlx0NGS4z+81JcX9mF1J1yA
x3hvLh41gxxcne0Txo/wJ7IGl8r2vnxRP2P1BCUQlhORtAhNQ4v2IeNw9vowbsjOCH80PHalASOE
eaxQNZke9ZCismM5MhJC/JgGxicxF4jbNnt42CeIV7/T+oGsHobjZ6nidaLXlZmU/Q6G9Q/RICdZ
g77mXf9VBMiY7mA6QdneHu2WysT8zkJlO9ojKfQYU7/jkDlGaWtca7xsJ6JgFEx1+MDn0EUs1z2b
NG0PMXufaZU6fSTWnn2KRcWJXucI9LToVhBWsIZvkhlGGw0Dt8RHmcrYF99efq5QoQNVPifBXZ64
xgNvWbx7DIg/21NHfmi6fqBLjxU1SLoyjHKgQ/k0OUp7CGv3chESHSwZuwFTu5BPg0gfUJg4IBko
flSXNYcfJUF1RZ+GBlCw37nXrprtgZ9n8LNPj31Stq356WGv/cb2H7bvEzVoIyX4UKqs1+v5yXXd
5QUhqXjoofEH3/CTD1qvdDWqHP21Hb+mBHpPbtH4qFaXkvBOeY46iQYyd5nt0usXvTszcdJXMJTp
m+dknXYMaPcUjPh9UDITnkkFNLa7z2Q2fofFZPZkzM41nb9JrE/dZkFeHzymTvoWKNfgkwdMtLVY
k3HujJmWYY8LyEEHllQnrOPp0szwQ6LQmYqlYy2+2w80OHoAbgm3C41Oqj4PQAgEH0TdrN7Umw6G
hkiXtBUFaJ9aARbdFxUDmzCyIewx6EHucMdgOp6QhgqevYEgEo/ENcZSTOmB0mgHpyOo8N2LuU2F
GIzKmc49VkveneoJvt60PiS0sgrcMmrMtxP3AaOE6O1AdqBTmQXPgHSTADBek74MISmFwW+Ci7VE
JKRz35H3fNnF4mBZ+4hV8IjhZYLHh1Q6kmyojGu3ujL7UZank0FwzWOo4AcYPc1zd+mW2Znlk1av
IbcTMyZfp2bQbGPBaNq0zzyJKgNZ/N1nNYXqJfbgjlCIwgzSGu8h2qVq+gBsIjUm98kEJsL3gxYd
qrtyAMX5c7/SuLIysyKnpqNRHBbhGKy38l7y4t6QZ2rRmtOjp0sd+BnVxKXO7Ee5ANjmpxJZNtvX
QJc/ie3xV3kB6c7OeEpS4D4cuHekudNBmqb1nNfTPrNzT186DktEelVQ6CAmfH7jk3yIvPJUnYVX
BjDAtOOMaRzASAVIEUOsmP4xA1dQ/57XyYyz//l45d3joCczAHVuH4AO4OlP8LgxicXnABKmhw8M
FiT7dtV8T47VmokLEUvlCt0qzEbLDUjVIq4WZoqyY5I5xNjQbEojZ/Ubsg2IIybJgoKN0WtWsfgc
xnQsq2hbMad592KO2GfBnMEPzC+ut0WFzPbfRLWuE66sWjDVU6K1weYpOcBqWF3epKtBXxP0fiPQ
cjm47/WFOaHAAkIH159EvZ6vtNNrZhzjEKiFC0doLthFXhsGMyB8uz1+J7dO9dTb8yuGoZDc9zXt
2bvvdYAQAJxgQDBzya8gQkw9YObC51guW4fQrNd2NGuWzUY91vN8zdqLLBLZ5xVBAqCFemTzpuuO
X476hwwib2yDkI8PUdl28l5q7LKK1SHDQScu5JXoPEHd6eO5yvJ9Q554FD481gN1iuikXAhtIs06
ejpMf92hgyEZgPaWE8NhqHnmvqc6s7GkdYFqgNiVel6+j1ynvHPJZQ2eUUJ40eyXvBB3Ru3Xc5xC
8EagB7S3FeOa8QtlziTd3UnQjCo3jhcKG0uvE6K74JcPXTwSkVKXh20VAGG9Xu6dSJO7P7QH3XB4
KZnpUBQDHMndZ1SnVDoac+KHJVep9GHmp/gXf4AtMlBWFifx7nG95WVjSPqatHw/K51RvxqVwPj7
lJ9jBCHzuAdtPPCYAYnUV2UEPbk3z6DqPQR1/0wVH8N5EFdCB433K3P1ao7gj1+mozUFDS9q3h1V
D1+9JWPfJRgmtgvJjyS8km9SyaEqkPuz0FDEUiYQIYAWjQwPsNHEIc1Z0e3oNW+6ufmaS/yKVQm5
CvL8OpBaf6L61Ln8dZQFdRTglBR6aGwA6FvR0Ks2wu0ytoG+3qjs3tPuMZXejvpdpfwmQD3ipmVY
iGw4lpuXuU/1haQ5KcI53RYMJEFjqOmwphNTBGlJcBQZUUifA2KIdZgQqE10/S+ABv+hN6EeKtMi
qJ1hSBefowxCT8O3LaGrmNT3mQ8cUoEFT/t4qj7DATNGRZKwRDfVXx3/1q09JrqcBrgH4A8/USiT
+kMxRegBzsznJkN7totXUFIxstkVZzfA1CyyN0YEfdwXWsFOjiOWHRUcGC11QkW8+azhq7T1faMS
u/S+3RcwxsTQXIaF0DwNB1n8gAaLhXEyu1+LC4p8yMX5+Dej6BHZcGw3E9pggoHQNDFIb841mS47
//5bfDO4BLJrEoARYHMm02EaLwySKZATnf7KhRYyXhAegf2PbZW9pZjFqv/asoqD5xIf+VfOKMeq
zGo+TJYSvlQt9d/aylDCKt3J2BCR2ZXbMQaQuzXI1GWrmPgCUqZMVwzTZcgX0zbR/9BJdUFLj8iq
5cfIvNDYqVOjnUUok3FNQMyAhCW/JBwx+Lp6eDybl2kbL2DGs1j8EAYzLBOcHg4P9eJA/IuYjJQz
dLq/dpRoiafGM9YuiTjCYbxUxj4DXfF4FgTYgvbjIJ2QLBGyqt+BVxhSEvk9YCYJnyzYuNFJ1P4E
0mSqs6mxKJnEANFtMCd2+Eay1Jguk2aZHrljTJM6XkfatHv9UE1QelBHGJrQHtLuDROCcsVUihI7
zL+BGLxbhEYTX3M6Y5FD/UXMPnsa70B2PU5FNlJ+iBmxxScB1ss/AZoYGTBTuXzMKC+ogEHEkFf0
w7iNoQixmo331WwwfNQ0HVAKwlmiTpKgpHmFNgGwoOyhHVC/S+9+0rYGaJ/Xoyn3hvc0RS748Y2K
UULWO7HHEH3MVCI7mRUah247y/JZVjCKAD6RldLJ67USMVWOEfR0qGhlHZ0CPWJ3vT7Zq7yU6VDR
TCRmVv6oXJWPkFfl9SRoChIXiBaC7IgYCUlSDmahzn//fEaBkVC5OVTBqkZx7jEWV6rX0olPllHq
SCWRuYFAJGToiiuB60ErxJVVmG5OFj/z1YsZU7IULoSKicgzkIJEF8y03O2juxgZP0p8xo6XnRga
zmVYLBLIacL3ALi7M8cCl10uFGatThk63UG+p8t44n64TrVDNva5KXgiGztXLm19jwVs0Rz4H7cK
V1YJT939++k3dScPS0kdbb2MugGl+zBTVTFWR3xPDBjfyGAmXtUumdMBcMBXNm2+ckUyOoX5IsgI
2bG5TBv+SK40PjbaDK2llH9jnuQBb/ZchtY8bHFZAd6j/6BowgKBYQG4hofSMXPVsSNzyXEfsyNm
gtfRKK8Ga8m8EAg+eL1CZqW1EzmA+Ksyj2uPmyBvfGPkcu13qG/xCEP59WFjhGU9p8SDAa1ITss0
Tp0zGVbsamyczIWqqimED15iFXyzmqbMP9O3CAv0IaAn5hvNRNf6hZtXp6Il0qLgimeejouRX1nC
EPd1UIPtwtXxyx5KmwD5E/a/GlLacNi+YmWToA4nq5JYwNRjy2LjwAqEvqJiB8nc5t+rmrHVoZvN
qDYRGnLvjXx2g7712XLYh8Dp+Toql2bloxKEE1Z7lNE+9y1nnROswps1Nrdc8lyOpFB9hB92uG5O
/8bFPoysO30lDtyIS8kV90QeoCCkayZqvP0BfRfrbO4VCtI/CxQKKIWRi3xTDQ4XeI47HPpiRbJ3
rDsPxU0Vj1ub6bQxZATWQ7YizRnBNrIMcvnL0Mw2LjTm5r6yH/YnhjvzyBHiELL+iKs3Xd67OikE
l+ROfep/eFskoqCxPeJrNJgDYdxWemstQQH1s8+t/SmYCJkH3BniyEfAaBYPZxl9K+4fiyvj5TDD
mUhQGLw+CsF0uajRhxPe3DIX3dZO4HC4Ybmk3yxOYvolr4VylHGxoD8IOwqPidKMVK9+Xs9ljTkS
qTVKD+5VtPFnevJkTPcumCkxuhpJc+kjCAb3hcEqme7J5kDt2c+Y6Y5Dn+FopjaVKi54Vh7yUBco
STl7HCoeD+2Hfo2tha81I3cLryk8quyH5KjsIScFwSGiU8f80U7jE7e6ydPvtkxMD8as00BJeaCl
ZLQoUFjFxQOihpP56ciHXdK5j5KILm+4RacH6Y78o7/0G3crAuBX52a/A2rKGffa44urh+qWJb/s
3HpHffxFGd5RSEtIwOsd/SUrefM9YuMiogqomZ29JKmPno+EPqbiiBVlMhaiW45J6K5OnF1+AIzW
kRCEIoAZBIrL9ckLm2+6VCerd+U3Wl3WnWrFa5QTKrwNX5kFxpPbXQqbNTnq2K/+be9Q/1dquBti
2uik4TWO5vJNf1uU6d03AyHpHbLf99uR5s32CWh6TQLEtgB2rF4cPWeAjY0Za0yQ1Fqv6Bfvc8E4
gchH9Qy7xJJUj2/gbyrM7Rm4iCE0773xh/RnNDMDxgCD7cmYJW3R786Nxww4wyT0hruOLQ6mC2UO
KxbtFfO6KD1EZ6EfmaAD2RhlHq1ngwECs47p1FcITAQOqvsg7v+CtoGlkHUwRXibMVjKAjuk62UM
El0JL/c+1w8HYFGUcv8A2Beh0pOQmU0t2X0XCX83muJWzKXiKJmjDaKLfPgsj737OQVpRUgs3pLF
l34oF/+O9orUSfk3KksefI5a9ImkdO3ouTKYC1jAsQvEyYAoTiYDslQacewTEwc9d7P9wJ0qYjLf
BcbxC/Kc04f4e+xBy9IXoadOg8+SgpeWmFNAtwQCW24FyIllm7a7cl506CjkyiU6DYhuhlbSpdNb
oWDRj6z96MdZ9rF+oWfIEH/oUM/oTlgOyUPhYEi9QNexfV5pbOm8aMs1RgghQhrc7nJ/UCCjPiyW
bBp4GOCZcfkPIeeZF+XVmcSpo/BbQ7RnV4z7HCqxhyb2C83OpFN1VTRqhU1lXMmEWPOuHNZoxqaF
GB7rGYkKV+xf3aWsSSyofjkDZhVUIBXqOSMjrFhFXUgPPvjmnEADg8XDiTykwq75Q/IIIBNGbN2N
FCcab+tyD5f/LlZNPTfyv4eCbV3HqVKQAQsawEX/8tnExL5XBSbE52hHh1hIK6Z6kv8Qgxe7y5gq
b3D78fZDxIa8UNjS1P1o/E/Oh9F2WlLjQPYkbhs2R+RA9G1t6Ug0HRTgJdGcdD0sBVj48rP2XiCP
0X4ZZy4t8LZ3GExmz5IxzyFBAnG07pBVs4shX3iFypuo6GX8M3n7Ffp7aGFMOoVtrCaUVIWtyJzh
uznNtvicHZZgOHhVoH4MXgg6wlHqsCy2hFH986CJdXaXqZdKtvPRw30mq2iFKCyf8l05Z9NYTqaP
5/6pBVT/ylbbpA3x2V1yaaEKMXZJ/gtxerx+u9qs+yrQnyEjYhMDXfGBfulZene0U5bMeVtNsNPY
z9VonvrMYlw2bnJs559FFTD016O4xzVJWJNotRgnbmB41bfi+3yaHJ4e9QJi3dQfFhgdrbDcsKeB
X0jfTTHxuaKNb+sxNVnd8OQIJ3qKwsk5/Bv6xQ5dVbBoyYbZfnQvE1gp5IcMDTJm7IulOVe0qb5O
dCzR7MSj6YRdObtzaBTq5UGM7yRff0eNw9I8FKEUQJjzK6Z3xKJIByTQyeTiiiImZtqEKjao+/SF
cd7w0HBQSZru6sH9Pu73iOcenbBAIeZShh1CK4mQOpy2FYwgGF4zR0GzKLqANYq1YZazJKN8wBSw
1LSOmfcgsoivDHl6Hx+Lx05HYppiHokI1X05UuQzo7Gi9VZy9Bu0MPpKY6JK4o1UZgEBdMNwHss/
hFj984DQJR+8pFzW0q4C/CEv/D3vbhI0sEaNW2yktz+BtZPolfHYtWowOid3yn5ULHIGZAYffEze
i0zZANmrVMoqiQyOjLBgPG2a0GDEHZmC04oBIcxHvDvkwHeQGMTfYYF8b9D5RwZ1uJcfh9rqYSch
jdpdHdvtMDVfa6iCfgOs0C9MrEg/MjPUFpt0htX+wBiub+1vQLgHL9I6urnQkW4tyiZ8ap62Qd4Q
TexKVAnIr1FBMN9hbwA4dZaGWIGsshy2dryo7sy5Y+iRQyEByip76nQY/Q64AiEUmB9Rr2vaypxZ
0jOFKl2XQ1lbRhg4qDN6hGfqDWDujS+ZfgMrHz4sNg6rvBlTSqTJGXYh8xgVBM8snEfQJPLgZnsI
H+S5J3Zy+e7JBzBnUCT2kzWK3/YXTSCaHTQ8kiMDY0qTb1ZSrbuNpgP4RTYdf6fE+5BK5ryQx53j
Qxsm9ByV9YG+nOYhzVdLF4PXjIJgz97zWegUYTydK2rDxKa9RrAlU+n5ok8h5baAe3OWThPb+5rS
yyXEyv24owUlMSsoCyfqvjR8Y7fnyJWIJeCfQZjO1WAAbmGA9d6a53qUkOCine4UkrtkUalCxo5M
/bykUiZo8Okt57aNS5g7MVpO0Eu0xP6K6N+RR1lZhxCvI3bdbtVv8z9cNMaX9pdvX2vGFdlTrBKu
v50+YUs6h+jqRY69Xjkl3zC2n7N+flZhR09dkBOrLs1ip2aXlnbOOKtSiD5lJLZoJ/YTH+rH0Jz+
Z4x9TLGpzOp8ASc8DoaJrR6jL8PHNj35oz66vxbyv2mSH7IpH6BmFji3ggxxCZI2JifrMYfVU34Z
QVfh2kEoTTbC06NgZwrtYhywJT72I0BkuEAMm79tHbZg2k+Ty3lF/TACYb0OoKdg9E/51Kn/mr6h
/pVplsSm9zJDDGBcNZ9lvB2R/DDPia+Spu+I3cYFl1QMgQmCR5sqIqSEdkgzZ+MiwPVDcZSNmN2i
BXTEtLd1yMSk8VKS3ccKXZsr9JGke7tpkGyBp9FAerH7OuQ/w44IUEbrrerVyHmeyHrzIlcdu4lf
0SpYSKTt9pj+ctfDDM+RzrKHbZ8X/feNUH2TnT6/b6Y+YjPEADnX4aus9FJRsrQTX0an65HmgAik
9AE7z/epB6pL3PxUnY3+UKqbX72HKgdErAzMhzP9Vn+/H7M2Wr8hDDHW/0fSmTUpqgVB+BcRwSLb
q7K7r62+GNq2gIDKDv76+zE3omNipqcb4XCWqqzMrO9GpTOPX1ylAMAsxon5oK1DdPQDQf1PPIXa
TKFIuIOal473oukkP8BJGSV6hEieErRbUmoouNPRzlwTSCRTqv6gzIvqmCzkh4AJaHqjLdbkDaxC
8Q2LOqJUqEvLke6jRK4O8W4kWfkKxNwMREeKJupj6BJI+aSZ8yq1yymjGS6isG7scUTgl9ZOsk/w
jO+1BzeDkimJVgjDGvrXVDnpO05ufEZ2I2qBkLNIWdBhwmT7EUA4DPrd4+/53qp/cTbXDZsiVY8Y
dAR3vroWh/Sa/0J96MbVtKbFlQVIi+SBPN8WHUhqg9sXMdNBPApBikDdBZFTEHCTw6Z4X3z95kqA
mt+76+iybI9UjXOsIGBsqCJ+QTH2XjMKJgUa8akQOdLGoKku6a+Cu8aA/sNwNpCv08llS3ot+98A
CcURiJwwhfpKY+uDBjrBWvfrRLgurPrZB7TfGPa0sX4OV+8ZHn0c41PIWQWB55K2BLP3kTf4RSFq
iacUYgFpC3yH51YnJFk/b8+HYQE/AWQkTGA8IqLnuJybOoyIEZYjVOwLHqDAyeqPX3Yql9QQnsqB
NPEBoTN3Rj/lTyo5oZMsqzVh5svOlogUCOpw7dlgB6JMcBK5D/k/MZVbUZBonfcvlmO6BT0vh3iJ
wJbkzDh1iDFCfgHsxI/3Cpuubcx4EeURoQht1NGcX3WX0f7wdK2LcAPptqkFDU09qgOM2dcCAsJu
tAQ1OVFcY25aDKFMZ5QJ3NTn9IUomWnLVjh4+NBgb4ffIJA13VHQl96jr0f9H1wCrBxI+xJPzctU
z92hPfpqtOLeQhfVzXNbfS+29NxpwMrAAxhGdBNkAVCLI5ghl2Zu4N6WKS5O0YNesYUtagkv/03o
SS++9r1Rgb+ocX7HkXBqgR/EY4jQsX8uvjE5EJnC27phfm+9XbkdNJXCy5LZRPA+7zaGvChjlxF4
/SQXD69G3mcCgeUzL67pa6s1JGFuKG6JPiafRbkSaWIm2vFoD/qVb5N2VWo+VKcW/yzRwyQAK0pK
H8kZJcrn6VMKgDJRHwfxDGyToUcflQIqIzAx8KzSlpLoqjitQOZHBZLCMbNhkypwxRHJl4FBABfu
QIZeD5CgLyCKlzFJ29J+fX3FWBBqRxcbor2wh5Z0IxXNp4zfMIUhGh2Q9uLA55YbhZZVu3wtBcVU
cntsCBZPJ3crAJH9Za4clWXeWdDbkniGfwsMSeLqdUrrit6tRGbyOF2Grf2KnfJPm8DlJsCAES9s
dKinlO3EaQNfj6DyLHZ0jWreHp7bVrwhJZxj8OGjkuCj8CKB9fO0snX+FzHV4ar3Hwd1R6tN+ECR
goIwzY1Zstb87tb/vanXqhA+Ji95nyMgkaXpCHi93bEvwmqPsGZbv5Il2+PoTktV2ssl1vusDs2x
SkS+jfee9yuNcB2wV59lMNQhnA9rOe5cfSMpvlg0i1hxvoKlUmkIdE4q7wKF3sE5HLALYSD18WW0
NRdfCGMVxh6W8ZtyXgbCuj3qE2Olm+xD2TyDZwJM6Ta3mKK4K+6TqTF4gY7hQIjQo5nE8Vz8g9LT
0pDc42oGu2E7bhpHggpLsF3wvZFhPUsrhCayUuk9t8PPm5oKMBZMOxTi2waePWT4AgoGGwZumhG2
EF3Q13MkGVH+Q8WnZG3nPqHSBSIb5y/xwEdyTQy5uHsVuumEW2lXxtPWF9EDlhldeqMUhJhyEhIs
KnxDJVtPpy3Y6La/RQptM1fpPjYc8EDDtI3N569WffkGzpxmIaKLg3pV8g2ohaI4qTFNgDbCBQEh
kUBHhEvuDNNXsYoXboSXKQk6+TUpULbrNbQh8I8IqV32E5F26ehFEBiiwIINKq1Q4VdnSiTmod5h
2wji5LWA6MCJK2LkzzydqysqXiNL6dw00HcRBDtirWRF029opqSWsg1O8HEvG/n2OYs/QI9kCj2h
MlpDSKHAiCDh5Q3UrTsD3eLtQJz1sjKsINEixQ5AOHkZgTNkww0zDR4GNe73VofZuXwq0750kbAM
PYzBPwDNp40bL9P16w8c7U1N/GzOkPAPBjP6rMJ544qx1lDVMOn0a6W6XfApH1u+ldNkC84PffyH
1LFbgWBWbu8mN05E6kyYdS+fNIryOZaEAPT0ybKE/4AuihgD6x10Ztg6jYFKtZ+E3Bb7fm9ITaL5
FqAVMf2znRNjGhB6b4KjDrQpsNDLRoIW7xMVE2q+h/7PY2iA+pfBRI7PB3QAd3CAzsyQZ9CKdEWF
uWaTUMQ0Phvq5OZEYutH64AsvsFNY84xDi2KScd6sdU9cwBonzDzvTIP1LgZWjC3BEmerSQLQNkK
U3pjPBImikxTbBc3WHBd3aXs3e/MB9A/WQeBrvp2M4eYbA2+Tzv7pBkEjBnmL5DfQJywsAPqU2EC
2bjnASCRrogSclBfRgmAYh3rpGa8gAo3AEOY/jYTknVxhnGnjGnzmNADlkSzTrZMb2pwWvBcG5xi
S0T+0TDeoJ29hwQJZvCRCU7CMRwrh+rKaV7OwPHA+3gbcAKf53ZLBRwWvIUmP8Y7Ydauu19Yawh5
JBkf+vgm6G6LVSYFTskpA219eHIszLs9skH1pEIkboj81+YMHL0e6Oz4K/vldFig8IwQCSPm2qbY
h1rlQV1RwADGYZP4kfB888pt7qGkB9lN99hJBOWNVhzAyO5IdXNmxh/gs86psI8hVMk4/fxWeyaT
ZaBggr5LVw27ot63T8TBS2AUO7A7sPHF9YkcsZiDlMZHbUltAzKDCxlA5yyL+UUAcw06PLC7pTmj
iyv8U42iF3DTfEMaQ7bX3zwhuuNKVFDabm+jm3LCq6SDxTJQnhLsPfjtixOiZ1+XW/DnC9cEf8Ys
gqoUhD/4Dy5Ra8px55K8LlKwjHDGmGzZNeKlzoJOlqZVUQglVSgKdGeNBWdEwoLrg1OGLyQrUlnI
mwxqiEha80FrUYalKPsB32IbJA1S0eVoTHmb+VbaUzePHRD8GMeItwfrNP3MGJfnWdg1woaiLuiM
diMu0haspQSO6V8IwkNWvZRzFwSeZypar//pc/siAV45k+rj5Kgn/4XSyt4waIsO1OiBgBftvMY9
fYFwaUXytfh4QhDN+xu9U/NlsuTqBOQIYzi971Fis3zqbT3yFMS0f3AxJ5e5p1bQxcuATmp2uYOW
xirX/XyKNoPwDTain2IqMenmz/NlCkErUALDoZKhbXqv9BAMEOOT1l1utNm5U09gVs6B9u+vyVWP
sOJT9vUUfxPoKrBvlVNiXTVyNQqlm3TPnD8QXtDwehyvmDCRi2ehxVSfcfgtoU29BMTmxA1/2JLs
gKjHwuplQ9fEX0uccn9MAIeVZVJqS/bgm3hDAkP42cWl2TrhfPKv33rVEWggjzvrUKJkVwEpXgdD
vflAlRAE+O0Xj2KDxc4ab10nOUkm7DTuiYlDc4Hq9CE9d+RJesOPzYZPquDtRdRoyxyWnmEX8b6S
reQQ+XU2bbCSVNxEP8mfH/kyDaOT9NoMFeOGXPxQX6yhokETGk6odB1RqUGP6VJIFqjOsP1hMYA3
VjhmS0lGfrjFV+cVECnShtwV7uGN9xFA+WP9mmA0W2RQ3seFtMeGFE8eKvDzGosL2FL2hT7fcwgX
9V64sTm8qeb9fj2DuB7Vgzp7L9TtY5TsWMp4YlGpy+akf8gQWa1YL/XuW7br2MniE4sAsvOFnuvl
VoLJDv3/T9ODTj7m2pK7iJFs1fANLQVV4/EJrMMCwYYJW+Hl9wQpVtsDsV7NZUojCtf0sQV7IgWl
QOHi1AIh+tViyagDSvCSVU8F9Ade/yXSVt1616ypL4sRtbEVQPogcXtD1Gs2+QWlSMRmvYumn0U+
gBa40e05/1tqNdGKckFbB03q1UwzFRGOfH4v5dvgFU65fiA8UJkwTB9yYJ570rWT5t8DaD0c6igb
tmrRCCBoi164TNs1480hS8EjXw2rfqbitA+rGgmJp26EzZPzDOtyH39j2g/iFRSPKzz/Z+3yNag3
B9Y0yZ/ivTD7cS6cu4Rxk8FpyyFSjkGIc5R3SJggiy4+U4Ts6YO09PVgc9uHbv0X9vN6zkscAGFa
nWI1B37OoT9uhmyOwR4ABuFQttRLacCjLD6U8siqAMnQHHHe40W+R2yAvABBBxPAhcy94DQE/klm
0tSEjLLkakHsyr+b7OM8IYxMpE33gzzH1ghXWTKrbgfT7FgutGvthn/FchMdkPpje4j3uN3DTfx5
Htlvx+Bpq/daGYg9b870B4ZOZxMCo+wSS8HdhJs+LQa9KZUIOpbxnjnyrl2wYL2NZjizxUA51M+E
VZ671EFHU1KTwQviQhuriqeOrsq1XhYLukqf4KwbkLEsShmM8rBtEPR9/splsce+/JY5nfvFDYFe
y9P6pvV40rIN1SupninF74e5gH0LTeWocorISh0KvL33RMukH9XSil80Kn7OhBIKIqBCO2s4zU/U
sEp6+pRbaqjQuoPLpiFc9WpfdGLdo16vBMAIxrSgAxOh6Q+BZ/LDve1jq1mXu9apc9wFFHv0Q5Ea
88kAXpkgwFMKd3RH5BsT2eqFiTG9Pq+4TC8im7gcBjCek5tmylwjCXrPyc6UBSn8/EvbOGLKHdpC
ys+1o/kfGOe3HhtJFHNL+GHPT0AefwEghNcCW4Vy9whtS4QvDDxyZSkDVqmWrrpf70XEdlaYnGhT
macdJpswEiM8MnICbvwo0Mbbjeq9CeMwnxEWCS4PnyFt+WAVlU2kX5kYj6yTMFr135BBvR6AeCbu
TYJiN6cJIXKejz0gETb2aDliFZ15/UIdO4mWEucaKs6xQC7wO/JzOPm6bULs/MhXiVTmnUChdCo8
cziT1aWKATgoUe8yx5/3r892d8FEDESH7n2j1eCX02xDu0ftnixZfBhgfpw3Vb99qE/696RXrWpV
bNO7QeniTO92Ho97R/0Mfyye5FyAWAlayRfqNEYNUKdxr4RYR/MQsdzf0IL0kZ9QdsIUjk1r/SJj
n6Tgbb8NH3U3XG1dK+sYSw/QL3mdLy6HbtYiEk5mI8RJj/LpJ48n5UJb+6OcYdenF3gkwfUMnOP1
iL7zFDlV62r+CLIfP/CrP0q6VuTO920n2uyjLMUWfO4BPqYvkChJcPc5YNQ5RTR2+8YuP/tIC6Ta
eU2lDVLNFk2PcTKUxYVJh+b56VR+7iK8pr4T6UsJ5nTlxHiT9ubxs0PHkPbTmFDamBqHz47aRPmX
b8z3WAHXyceiX0xrgmkPuA5JakhBwUbiT5YWr4t+9paddJmFj5asnFZznKhvX4UvMuc/DBz06NNJ
Ytr6EqOLckql5QAn+jfg4yPReVZ+jDS//BWpL+DTSikVjmvjovf7Rdpddm5NRaOkpkSCih0s2Dlu
pH/Pt/f+U25Z7/LGVcnuKlQuOENwXuDWse7zcYUbBw30iFmhwIEK4pUYzXDOkA8iFWQUcYA9QKUb
JnaxatjnqQHjFQA9WXUEGJWnV8ENTfDxWzeb4lyD5NnhNllylhUeh++IAI+lONpLIOMpgN+c5VQn
tjxw790WZkfs1Hs6aJdn9RbvSwcmZRTj2jSp5WHsyvl7LVTgMpSOPmAe6eZreqN43maeEk7bRQoG
P31vIlRaQbWtF0y94q5S5U49h2JlujJl1EhjpIwipV2I1nXo6EBNPA7dgMje2ZFBxgl8eWVYB+w7
dr3Wr26f5g4OGMZTNXKExbt3C0JQY5aliwr+IVyxgggSkBCFzjCYeDizDDkaYXtSERoemh8SaTyg
LRrTl2ihCj5mI5NTnGjJjMk3DXqDKT+H3aK8ZxFR6oWI0XrP3xhcmBOcBqcg9BjCmjuxhnQ0xueA
lx3bGsKhjJwKYkrjDFAL2nI6flIFs5/1ItXm9Z9BgM5G18FujTRXgP5D/ZUGUeVUr1evLVjSa2kS
Q448zZgNW0YemD85F6QlEBoWSvAQ2gKgwjofzECabU5OvRxsftlTYY/mswzbilyz3hcoDWcBzO8q
zo0VV+V/Zb9+2ToFE6Bl4GId9Np9I2ck+KT/ObbAjy8tGSmkrSRt84aCTUZ4Zrze+xZeXTlt6YxN
aS8aR8aZAznbM4cDnqWkhhVRrAYGgKo4/v6IVPQot9N1tcYq5sRYAK01H7/C3rRaPj9WdZPSdQXc
SSfQJ1qa+5PzXXN9PFJ4WjbQF36OI4+QhD4cFHbex+eWPTJvfY4GQZjswmLGrtexLxkrmZbp+Qq7
svZQo3PfvWaxNr7QDW+msQQwRsBewXrvo2M3zfYXIlvD5pA2pw2N7zCNJ8rmiFZmHwzmwfBZKoMM
YsI+k+IpALkO+HrY/qcSPjyUbEy73BSwXULH6DC/nRS4TGAbwE5VLyQWJmeG8Z7Vz5UxQj215Kgg
A8DlJl3z7TgKOHiQXUAKw/SByoPD9DHyGW8glJd8kADFdRUe1Df90M5+A0ksseDrSJ7KmUprJ8pG
/rK6q2AAsx7D7mGmV+AZOWLOG4gXFhBEIssI6QtdDUf48uVeK3ka5rgccxTUberV8/aalOPnqd3Q
mk1gy9zkC2lW7D4ndaZOecl0OvF1RhdDOuDnu1nayfVVBYnk0vaNmjZyeNxjE0/oHIWONAJRvroc
WqQUlDv17l4O7NtpGGSGLfFrov+qXb3Jxw+tTAK9Pkmc/aBcoKYEYBJhFrVF/CjksYKw+iCjKIA6
8SsTZ6IIpNkYTskqSpaJfqxmT7zVKcXEAChjrOZ42Rn/zUAQ0yJVaMb5YURNic1ERc3B7dxaAq6T
fC0wAJ3289FeB4m5ttd6wdPO3psY5204MUScTIHR0AFAu/y08q4xrzJIQZZs6+CFEaC+fXfk5LDj
2J6/q8i8ShRa+rGCdNKSNI+eh51wfsV7Qdlo75WRuS1sR9QYo3Bexi+nToP+CmMKwB33i982dQZH
dr74wDEA9su5IKYGpNq+YNHWyzCZai25lpe5YvhX7kfE8abzfB2f7Dhr1kvGDkG4jOAVjXbnGdcw
W8n66gU17DstsJjJmKOWfG0ikFwIimsOiWfkxi0paJBQngXkoDUlWp8SS5hxBfOFQgSREmsC82yY
2bP+bTc7KTur2kZseV43hhddBalyKHAmZPLBkPz9wEjdcPoVs4qrqJs+oJyZWz3qn9zRm62e+/QW
utiXmODT7xGJ0Fk9/pE1nDBwyYbz/KINsJfjXUgGRgw9+/yGyP0AGVXYWamlXhy4CBFvlx1NmCXI
RT5rgf4PRCav0FVD+8Is6VAEJecvRLxvjau/+qsjQxlVm1DevQy3uIBo0bgCoJZ5M6cd0CI/6iOH
khDF0YMOeeheLNOluf8+pEOORwY9+RLPJFLrXeFcm+4bXAxBLr1BZcpAPXuEDEeE9PHz+8X4PDvh
FfGpdxleRoBOtdf2N7V1i+Ord6YdAB3qI21mqrMcpaq+NeGEEH5Vm7rdh/UmZcCLdaHeZTkQcIq4
IF2xjLlYOG8p6L9+Vs7oeJny4OOnvodL/vyu4G7EqiOinEro0ElrZ8AUeFgZIaBwwMmGw1EtXeY8
Rq9WrMGxJMTgBJkbu+ehOJOKdnYnMaVPKZOyX3dkoQQj5GFiPKS6VlsdcsDup7QaSXOoRx94Feiv
KvjFLnsD0WWSecajRPP7ddi0obvvL+bxzTo0qbdSY6f+CeN4cEe1X59pztb6dOrnqUBgMo4e8rI6
gCt1czS12m/pg79jMeijdf/nl6VFJNsOR7g08utk2ogOB5jE+yaDQbofumRs6WuSYWwaDQFYrS/k
iRGwreJYS4L/nr7SGXt5BFVi2AxEAWf4Hof/w/PIhphaG87AxNq9Q1os/hRQqzc1u4mdrCM6xu0L
zVXQW7T7+o/ueIWBh4xOUnFqhsibaCRdh8EFwBC2EqyLcNDYv2kT7xJIPTHGFDdSs6jgdNJAIJ8n
qApgH/o418oWeJeNCKSFh2rF80raZ/E8xZ1P8mmsqf6RjxlvG+PRdFY5T5+OSnYH3SURiLKBMwif
A8DbKCMMoXUgDkeOCDcdsiO2BxRCBRiFEDxADNeKp3r0ZvaMlfmFSoF7EoZ8hGx2C2ZLaZ+6IdT6
j0WVESNe4Mx/RVbm/Gc4mRHzjYm5bheMCGh3ZMt0maxmciD95myeKW11QrBKnLEsGIC0DDDc9kHL
T7yxLzPKh4sRdshAcg6eMTsst0D+zOC10IPEl9ycqjy9isyH8gCvO+qBDSntkNKNq7AiXsKuh73w
Lj2V07CfoveoKM3KbpjB2naTzFGjeUzuLLlQpEa755JeEMFrmbjGEqjFVQJcorkKtEFO7S9EGqLv
GXqRF6Yeo9konOqfB5x5ZDPKy/3Us0hc5sn++1ll6RnshPoNOsdI8nXMiuL5JZyW323TWRRFFFxn
noR25G/CfCRjQmv3MQn0TsaYaA50rLYWt6i+pzTcAvEj+8c8DLEYtnp8wfrA0wiIH1Ijt/c6cBhs
2h3swffAjvzCxliOfmnhBAFUHgvsSsB/dyBElHbib0Yjmfao0eoApfKWfeQ9k6jbgVlDnYhP5T2E
ZQJHkw0KE7/MolwLdoH+DKEAtFOcjvmglIdGv7fJ2PvpmYaajMB1Bez0QYtk4i02sFG5T/NMIWR0
ZPVCDq4EG7NEanm4e03ATYciAz1WsHH5Dup8wErKEOgETfT68DdEJiYUTY8CclMcnlQUyVMB1bli
vxS3xvJzBUTjG6hPu6txTFa6br1En6YlPe0Me/AWyAvmA4Iy2zPPINGRB/84fO2+DhBYJXpgKt8P
qYWj0ql69Z7rt2ze0MHbUR4lUkFlhggCIu6n3QN1IVUMoVQ2kxxaiTIJqeBlEz5MwPekGQYAImh3
hTKRkEfRDByMc/Z65D5VoHs8jK6FfK95QEYBOuPY/h4+cCuw8IwnHAhlNLg5pvkEB6UI9eBPvwx3
6UaaX6bfA5UUNosrmRbzAFe17ukjcDXp1xO69CMDD9bn2kxcZfsPFos/l5OCO9/oxDZOxXZmBOQB
5SLbhNOLH3HU39hGvpvPAS0yxkuQ8HqLNa+sQduXyS7aRAum/vU7GF3A2aYWAC4IJE8/M0wl6tkn
oCazY+a8yNvZImASPRhuvnhMFCWMFa6UDA6uAkgjIV5JyDpyNvoBi+MpwU/5C2oSXLoe9DbileTM
AmZzZFHBvwA5GhO4EoCyjnlOaK1LNe2R3wfSZjz4EzBw3E2OsSXFLuilYO1k/bGlUae4AFRMtMvV
DOdDCyfaiaYOI5lR72fkT58bSJS8ROD4WmoVYknA0uHTw9Krap1GVV8X1f4CpgJ8WtzEnOvXfoRO
QKMoiH7EXULwooEZFt2YAMB4cJBpu0PLQ9WnIkIURnL5Ywafq+qCxUCkK62CDnQ1TNZltG7cHLkp
RS+vwK4F8ucUyhjANqzu56aARFEEX1bNAxsGxonWdBOJQ2GO65LHWpgafjXF2smO3cHZA3sct/X0
Fd1JKRAOLlGqn93EqXr4Xtt/zqClw7MHmQtPwx7aBszG9mlxuu5x3G3x7Q23xd+XfQgYx52KN/pB
BoOVSA2OBjxc7kTOk+KHg6B+4nY2iUwno5EU1RO085HX0EIqt/PEpro/p6OJRzsVN4bUpZ3Qv8wG
YtpQANooKz5rBcZJbQ5ZR3qmqnq5ITJmVbK/vDbqFYeUxWDD77VBvClWJZKCu+bWVD/wcrlsPh/I
P/kSQv4Zxp1Ak/FBG6wfdPqnKINJORNjBCbwbzcAKhnReYBuGaDjX6ehCj8o1ofaJvZyCHsvCHud
LqWAMuYQENGBDgRxiUQWtlNnYSsH0k2flgx+F5ud7HbhWk9+2saVVQ/cvKPLnTxmqskzFADIDb74
EiNn0CmW+cgHTWwmdEckgl6Udzj8Ji7I1Wyk35SAui+EduQLMlsEH9HQF8KNcBeHxAGQD0WFFu/f
JUBK5sDJpBYJtfGKSyVii3SThAumeXdtRUfvPOxvglamRWEmLdi2gSXNIz1eurdLuNXvasV+03KW
CJ71RZx5DYaabIO6zmc1IpZS1rjHfyB/ZcGXlkqSj8riC3UHjrKUulUze0sLTijET4A5VKu1bsWN
87gN8XzlhBcfhiRkfv2x6MVFCjiWAgt3qae8H1Sn8wgDj3UazavEA1B4ZtB3BsE9ZyIulBdsc7JJ
hYsK6SQd6RYC5oHGoNpAL/CBtJ9ZnF4XKLG/aDTYdlSwBCDXQt1RBlexBi4mYUzxdq8fqsErA2KH
tyCE4tUjelCaW3MtYxv6v9n5fO8JcFHN2xDUCCo4vKOMPgaIDeg9J7ixTvnUVtCuUr0koqDG9Y9F
btJBhk5gBY7uQU9MaCLnc1JkgMiKtImGxQ1RD7AtGHIJeXadpgv+CQsElz74gAokh31R7j+QsehJ
mCBhkTamcGheNxNMdq6h8jWGgjgELRXn1/0QOytIA+ppFXstyKBK7axK08kkij0TF1oS80ob6pxf
GuCgZfoSPzWJW+f259wLryNlJVPy88SYXMZb1wgzTzBnTX+6hDNJ59lF9kxkC60x/5LUKhR89Xz2
jWga8qfQHVo0znk16WJvVO0qPD40lnjvCAgzaC4pnC63UvWjznszFC3tdAOBBt76T6ctQgpDaefx
2C/qIk8A4hb1QroqkvuT7ghfF5mVSV5YvW8tRmTQJ/jSaytBWJlCjS+/RKSe8fMaCucJZqqtnXBJ
Ok9SWcJVEI1jPzfx82ig08Wdk5N4atJCE6w3WFOXT4tsVecSqV0ZxMI653d1hvurU8ZLaddixfUP
axdOcDGP2qXAlEBRClSjKh9m7DRX9z1sffpPRcOinObaVUgX/ExWBBqWwVmPEIeQGXpVplkqBoy8
j9DnrYt9NI4/3ltbwvEcmA7pSqVvOJSVkddm6yrFENuGpCyEPrUXdHMC2CjEFB5wO2oWxZmfYxSq
3uDg/Ge7iTvEE4oDmqlujliNyZPQl50knpE0paPe2l2D8lsCfaQ4KlOT/Ikocum0CWF7BcEIPnTn
hTjH4ZbAVqbrJYlIu0L4aBQuuk2UdCbTZhG/5lH8SGBo9MTQcASUkPpxQeqMapCt633ssU1VnDIP
ctGC9RIb8w+9Fn/CbtX3h1d9jvt2guxOSu5is0hKtwPjMwBeRnyORqb8cTJp89G2ieb37UpmBHOQ
LR4q4aWr4JwCQAMII57RADrySZY37xehf+8xFn14Rnal82gQH8TkJNOniGP+VxClQO9gIWKz6xeK
U0EukcnOvtQxwHC+p6fusLvU3wMu1YNGjmsZqsfO8gXYlw1Ms55oucIGKtc+eYpBAZHi+zZWPRI4
ST7yHCLYVIio7GXOUvmYBrW0kfGkGCIuVHstlXLNgDYYPq1BPvhmqKFtqV5RJ44oTN4EAgRqymcj
xITO6GDS1atZJgivMlrmumbbHQSRkkBZeHUnOPn3gJAk/dKzVgMJGThhXbaAIkZ9ln0CdmUqBtwb
Jq/oH1Etft12y4HHc33/eFfxb/JL7t1T2sOlWduyhHlqfgq/mQ8BAjHTx5JFayi+q1AkyMyBAXMP
Skm1hjyDfqVRHMiKUodifZWXoEhAjTbMoVB333SE1SxJcbDbMVlPxsdSO0jvAF1QQpDx2TBQZLgQ
sKKAl1pH0Bblkh9uBfaTgX403CK9+/g70H+6ZB0OzVeGnYaPgjyFaBraFGcdbj9IYKgv8JyCSkOk
nx4LILbSfzcYyxtIIHLrxIqd5s7lR/ojKuXipWjxlcFsVv3Lj9naVNkVSGDwbFlU0IHoeJl7vFZu
Gt6aQeEL6ChEtkr0DNrDep4gAKV/GQyATLH5lS9bJt5ALKnzlybVIfWh+TDi3fBVZAsqo3w29xJR
bG6XjCfXQJDAbyPAhC7XtwvYWQxIJFJgd6uzSc4dWlWKPJqscPqKuFWenX+9wNtI8OGJYSD37waq
3OnO+fKTULuLZkhI89cOoz9Gm6Hi9kt9iSYVlwO+GHxB23J13hAPh+T0Q4/7f3JTpRvUqxdtaWj4
oQx3JVAVwk+zsNnS41+eqRpkqmgzmSa8n4xtMwLy4eXxEvhdU5kydYbLfte8X4aE1ymlg3IdwStH
ZnXmP9mDZCDsdUK9qN7yBqlNw5jszowY81IBzmds+S+uxQnWPx0DxcgfvR7OzCxaysE44J74810E
0OiSY3wkeKmIlYlGenkC16FdJ0cKM+QhAPpcmhAkQl7Jw6O7pyAztDuBcODAa2JDZkZzGCj6D5OC
CdqZNsuG22t5QDP8iV+74diAQnWBinlOjnw0rknsNrD93xDwILzzRwUVSEN9eE2OvPWhH86eyaLs
u3k/urXVRP3rd8VmNOM6OqbITIzBpnqosnMlQgyEoD1CzR2uNyeQrztplElYdIfi7XTzisow++Ep
PmL+hOZVc+oldCvoouLMQAVAIjWIVYn3pIP5aHdEKuAqRyRJ2Y6GNzRAJzTtLOLO7xmmHzeRnVBw
koADoZOfCwtdnwIMo88Fj0VUQWwMNQ34+2uT2c/4AAEyIOctvk1srXfa1Ueu/sjuXIAg1zxANANV
uIe/2G3BmoFpn6+aDVQVZMzFQB4ZxLpgmQMBr/eTE4x8tIFBcux37/swEPokuszQ1SH8LaAwARwQ
cSW/sKTO3bmn3dKLuyM2w50KK2lKUYtmM8hXQ6erHPNviAx5+itURXboF7bItrgj68PnXCYHVyyI
LJcj9u0qTNtizRrvt98z/gh4WvNE+GAmp3LF29q2d+g7/JvQkrie3KG8w7X99+bKlQT/sp7lK+Qi
/fZ9goxDoogNF/2b9uGxXfLO4mOx4UUwUoPzo2H1voK1cn5S/zhO/+RZdurpPcSqYJpdfoZz/JeV
zDpRrfe2XuL+gIpqSi8uY9g12SEYQqwRs1+elqHJX061EdmNB/pFGhOW/1POwmbU8C9Bjow+urda
v94mv1zrG3vscD3EjLH+9z0jR+I4ZHAZGrIFXh3P9j3Xy/KOHXwxtMoZqJzZioTle+UtNosa8OeX
IJabZKEz+5uNYQQsNuKWergu2cPqOW13TBpkvDw3y4EpAO30ex5aGOrDVqL/sY2vYfeOiFfXIzZy
HuzisMvyjfwE5wj5M6NXnIvA+EFmA5W4sTTiLAZq2BzyU4T/w7Y5c653ND+aqGDSCyZWyCJAA9Ms
eDoG/I8BYfjxvWumnOzIsZDdVxvut0W0fxlOe94ZT02mdKzvkGaIIDnax8mR+JEH6DCg2Ocnhonf
Iejtt/rfIHM/8pviTtwNWccO39zNc1pteCGsZeU6dC1ntJmp7G/DgWk1Z6ig3IhG4RM6GKlcbVdg
sUzjJhAxbHsOr4HcUt3Hv1yDO8BQnYle3xFvmwcs3thF2E9OyKcBE2EWzCRCNdSi5Qqdmbjj+uWO
1nbxv/cOb4xawy/bqTxj4jVXpsCdj/0n4W85qK4kv1yZb4GKJJpdBDxcs2Fdxb/tnfWr0pyQet+y
EAfzgf+3JZ5JpLl7u2OtADYPL5/nYF4wetkMJzkmC+kU0jeUCMJDdvJVu2OnZZbWWJfAsEMMPx5p
bomSZoM+nUSeX8lP7F7MDe62VOzBuYDiKFHBOIXpikgHWs1gt+RzV/WdUauqAyPNwIqlewE9Ixhk
qtAi+8y4NBsBbif28wkcCAzoYa9ZIN08KI9b3weVveybBC1s4xwdYeJwkrOF88Un8nIiZc4ewarH
swAdvigPQSTTiBv9POfKlR3hyYVwKmPJgCfwfeYJ98GIMhv0KytTOeBKi6eClSmDqK+HKSU6pMxV
u+Hv5PlaRHSEzYSjXglO+bAejyG67BhWu2Pr5pWx1fT+e/V9bc16NuSzoLlY1QP9k4fHlgCxlFw1
8fkaqfbQgYH7wIqImizqecy1mU74fVKlVtbVaIdxyztzSOPZ9HBsMilFgMdSr0ZWRbkNk/jL8dVs
+Cc/mS7AfhX4m5ENMxvJA7D35RifXovwNCASsltcw1UIJvAfSee1rCizhuErokpA0qkEQVExhxPK
CJhQQAGvfp5eU3tq9vwrIDQdvvAGVP56V3MLmNRINjEF9hSfE6iL+9+KicqdxJr70z1umDoylQ+K
DjlMfNCglSuMAGoHKhn14YIb5jAhJ8Xzi7Tsr6yG40MoQ93h5ec9CHg4wlO/pc6Xm0GCWgQ9G0Rj
KBzkvEqaaoYPSQPUIBJ+/BpKmo+7R6Xx+qSadvfZN3BaRBZqwJFPMFFNKX+Pvx3/CtmPUjeKqQ9h
soEwPZ8iAIzABvGzCUCc6dHd8jqb6saW2I3uFQprduXpy0LqqxNtkq8si/Z/F7sdauskyU/0nzgw
ATxVhPGGz7fN1I7R2ZumYf5wykFsA5ws0AjCYntxi9SL+0M4zKHAm7DXXhiM55hIhm2TFrAVIVdq
Afw+AztP5kTSptcth2ruoQWddQMDoB8bBvDyl1Mi4oe7L/VGNG4vkgZ5j+DIQSKHkm9h2i7FbCCi
FFabC/9PkyCpALL2jGlz+V6MpRm9Rxm1SkYEQ5zuUcOT8KvtrYzaLTJXqNxLA20KBPFtiRpunri/
l/0GlEYqRf8dHUiK87iss+1xAjNebKj08NfwhLRxq4fSj55zX4+ueK3T+j/D/ke0gT6uk/y5hoJL
gL8xTikHKj2joBKfOy9Qqc+gfYb3QwvUj1IOUm7dgc4aPekYTAC6rSJGv7RBvtBk/yANMMhxAAJ6
8QhB/9A7su8LIR//Cn5eh06xN5oEi3PTCxbBrB/+eh5invhXy73D5Objw+djGu9YFNodxX4jsA5/
L8xd5Yc4hTzqtEh0tADybxTCEGt5PucKDddOdzXu3XtIev9sD91WF64BZU0ZW+18hEuHHbGkDPfL
viouS+nRvp5UL/G/YeKrXusWgeoB+N9/0afoPWZN+Jg9ZkVAqOYXwT0S/25dgAoqYOvNR2pmCkpi
CwTwox+/JU3M6ZP3ggIKPQLAAE4TwIVxnsPvAH8Y0Xy8O7dZGiVDUA/vmb4qdLfB0FvIeSOzaevn
x+DT2J8zNiIAd5EJwZD9CsfIp4pi5XO20TfbPURNwhzy6S3bUrGnbp+OhSrhRZ88L4gWx29HSVzE
ldJ9PGFdWtomDzGygTSlwmy4g2kDwjhi3TIdu5ZQTUa06Ua7WXZKZipNmdJVL7SpXjx51J4A7sVD
/IC6QOSGn+0ttEZA1+vgNbhPO2vcLCBCoJ+UVwHCaWATIA2wD9NVh9oF44XNkO0RLRPrki/ov9yp
ytITCWmCEa/ScwA7FOloLbLxEQBTV6QXfuGx+PPEXJZ+B7VBgn4abHhKs0OmfboGFMTK64yOnII4
NNXoFREPoFzGq32A4J1/91RsUw4NYujUAav/29MOQlydvwklkUYDzc8W2lmjmfosonZxhR38tXHd
+SYLXCawFcBOJ1kQwapyQBCWOsUKWmhcBgWRGNGavKJflp1oflGyp6emivXOjk3Vms/57dmJ2dyp
bHJs8DdbN9otanmkG/6mb0XXlFwg79Nhk+hC4q3wpfYV8Dzc7f/Ccfvt55VPo6miQA9tlR5iJmQA
6Gmyv8v7p7Zgey+/G0rHDLKOa2TYYOQFL5cePMDjJ+0Yh4o0w0/KQaTDVSj8cnxxrWpG5Hz78Lxe
Nd6/RWSt1HWPGnQWo7Mt3tkz8TgXEZyl5IvHEGNMjZ5PKmR4zMAhYJrQbeQVo09GtN8IIZqSsvq+
2ZPK8LPWiuOaCjC3SyWfl0b3Lrb6hCnka3zwmx+mcP/wqCJ/zCPTBtGcG1VmDlVRifl7WW8TtEHu
5ifZJS/SCHOv35BH5nPl91mvYOQCiPGsv+PYNAADYcxK1vRbS+pU1y7ECF0gAjScUPikmfAaMs6C
G2P6Lw7d9xlqj/EeA3IuCQJAkgPwvFJLV6fKZ2OUHrnWDbZ9Z0I/mOyCwhZNy+uMGSzfB8VeXXFo
pyBCbiwH+mO34EGfmpI4zm6MDgGUCmDC+xQjJmhritzBuqCD7zTmRpPmICO4zQ64Q8190DqTAPFf
RFTAavYoPb2t4H263cOiAz0TtVNp2SIwtIBQAYPgjev0k6p65srqgMiveV06HXAHE1aJ6EN/Djk0
pLiYyp/DIxl2rIOB9kM8vvPEbU85UoRBiGlCtwiX8VNFp/8tOnNWgRXtqrYOedc2Oj6i6yrOntXA
bOZFFeZ3T8W0HLAWDlzEMbJP00vCShpOb2eSmULeaPmDkcRUY0LosPXEVXJp0vkMAD3w0x3NtV7j
5L2NS/8NjLRZClJ7iX6v8yhRsHGukMWB77Hks9PjtuRZHlEm04uiP+bI8sh4RSgG04ukOfsWMxKE
+p2mSYDG6830uTjiEFLswsKOCYpokPQRhL3OUNeHs46+M8JOpNAtUdaMji7jzVvuGoIeMukW4IF3
qTylO96WPtGRaNZ+l9ao+uzvsLRghFlIfb5Xqbl5gIT+k/FDGilpKOeIHrnQetUpwFPOP8LE6Ujg
WocfVL1NGzwDMH2lWQvz+Gc+RCoW3z4FoCF6yZ/3SH2wC978qlkSpKX1nhb3O+l3iKVuAZq4eoGG
wqS0ltcnfpdMa+LQDlSV8BGhngQ8ATLgb/afDcgS77g4qqZoy3h0JFckmixnAi3E/5i9D94fWwSt
Uke7dCTYIDA1mBZ09IkOiRffDCQz6DqDnvYu/Yca3l7bH3InyO+/opbj1QxuLwT1+J7oxr4EEMGA
Rl0pYOZwC6Np4SgPjx0RMEfTCdg/E/Sheb1Aea7BI5uhVK0mU6UdagSd0uAFqVoGgVEAKwFewfFg
vFc0o5EK+JQ+LQrzSKOPXhuQhluJdWWvqZfpmI0ep/EQ7TGYmUgCi2UIeR/+BO35zwC1zl9nREeL
6xJd0sw3br4YwE40rt/T1/67f9AX5qBp/GJoijn+MA8vgnxCNLxtOL+ZpHCzJEKjxgHjYYFhMQ+P
MqikdXkLn+oWSWE9nnDcPMeUi5g4H+QYGESqfEPlN/7RcbuvjR9aNwwusCb3ZQxvt+X9c5BRNvn0
wX4gSiV3gisKoQ+orwxv/EOExGw9nJtoN122LzCEoPb+MB1Mb17fc6//aaHQE9tzrIquPOem+UNG
3y72FK3/ACcf2HAOgXZK7M9yRI2fevmA09WA2hLPCbv5IzEOVL/5gBLxMIAmxcWcg2VFdQJnvgXz
AoTOmP/k8W+L7woohmhVC8likGT8JlLatT6jN8uXzWyGFiV7y49TL3X0zTsE/JAQcpcC9/gug7r0
BaQOszpmHSN4Q9qTUoVQuQCCQS5iWmDNQm6SaJzuI0mJnA8JB26L++q1eu5VSG4dH0AGkBRlkyye
q0fYPSobdiFlQ4DNACHUkglcDZH2/T6AD4eW8IWYJkca3DzySVxOeJVRmEsgfwzAhrzAHJOLAAfd
p7NCRPL32XfFLbMLMMAAFAjYxYoizibVsPo8LI/JzTC3CarqwikYVxPpc1IAnidVMHcUh893leOA
WvosLfHicJwBpAZne8wN8gcUCjIYGCJ2jzeMYkwWPGLRl/ueu1WaIXOTnivJIFf/cJJ+EHceJQQb
Laq5Nn1h7o+HFrzhQmRTfJ3P4s0xqt1NPIHUi1sqsdjmCvoI5iPa6x+bkeby4C1+F4aVDQbuB8Ja
f7/CS2AKt3Oc4XiJTDo6uyoGHKjil0KChOswLExnHp9phhvpDP4bX+KjW9I1wELcKB+fznjSeMJw
JJG+4Y2DJuLLvH0+iJfLDfMqGCE+hpf3N6vZo3hEjQ4Kd8Rmxcir2+TEzmRuzA3Sb4wsCATiSaAB
QJo4DasVv8wTAg4ijb1pbgMBmpdGWsltotdz5EP/314q0w+zxftvQZyhtu0wdIA++T19w5nQ3fCq
QQlxqJCGJhGZuHVhT9Eu8Fto1xsCjUBpVu34fJX0nEkgCzgMizglCRnfZ+WiEJIBkC+QKzePPDXr
odgzYYj3UA/iucE8MdgMLAPISLDqGFJmAi+Fj+fBuWnWgXgLdAn1IVsQL5ljhbnDm38wkH8scHY3
li9D9L18Na9riJeTge7aMJIpMcrldyG5JNy8+fxc+nStKURIsO1CgN22BH6MV8atZ82ws+FH9COj
x6gnEfPtCvRrr01ZTVyCe9TY1++92wmbAKbkijO782ExsS8wjD9lah6TE2+U57jvxfvXhznx973H
8AKU4jM/rUcKwvYYFz4IPlTcyFIoMVBGuJo2KDfmAjzKDZmzNX3uuVB2yps+ytwzHIv/MhTmBfJG
yH6D/jve92LZrhgXsVFAzqP+RYl8Wqx0BJNAoFHcAIwmKgtG7NbHiul2fCthJd4Vt12ttAs3nI6f
gCselH57wPW4q+pSXO4rY2pOlA03IV9Y9ZzEunhUPuZZemLKXpC+xS+zhT+6uuWTWEL9oy8e6A6n
pQdE87nKhYwNnjOsbVr4nGH8aTfSrrrwEww393bdNxeuSU3l7jH2rEm++FrBpYonnU0859BK5b4h
D0A81ceCIbFrIyDV45817sXAkMMrg+J159IOaCiQrU4z7zCRQJYbPnEMX+keCWy4D2PKkxaXltB2
nCICR9aHBnCaD5WSjYLXwDbGfqibfSoNXxJIQYnvWCwW+3VRjsUK6x2e5ddOvjWtBUJCvN8mzxUJ
ZAHbT+Imauxlw+capoewN/vNOBVXXAqDVLBMbB3wFD/9v7sAg0hhQxL2OZDsOkfSVGJg5ShP3yzG
qi/k2dgIyvDB6YLaO++Or2IdqNPMWNUbpoo+4Uc1plQ9fLEHa2DsbDRlCmgPlL56prD3QbaHf3Y/
UxOHoAutJ3A/Ia5A9Hn5OGYi8MLqwjfTFUWgQsw6QhnUIBk6aXfruonYcPs4yFo419E9hebb2nL/
5aptAGktwfWaD8+on0mUvzjAXYT6uTq5ODA9zGf5z/KoZgHXKo+YC7g3ArXYfV1k1JZbW1rd172C
GmkNvcyB6A/xurU783tsazuuXOmOckJ5KCa4glULFJmadOLU/Owd30ZUW6TV+4iJNSGOBsgAtAXj
LXTVOhXSBTg3AO8XAMzvhaVxG8BzVEdvCzZV70agxzmxa9qAMlFuwa1DzGXCswI2VPsxdSUGoZ1U
AgAJb4EZkijojI6NFj6ijWS0IZIBbYrREkUozDh5VhSHQETe9+KHCyGSlRL0Nx49HCB81k4v/HdB
SRFKUL/Ba7t2GDRjp119JnX8DvTGEzZL/AEpSUVyKu0zpkUN9BpWX3fOy6y7LjOOp2RycMdfpAm4
X36xeLDKH2gU5kwpkF0O6kNc9RYP7trmGbsCLn3zVLw8tB7rB7+9+oMQq/cwggqVLlYU9CkmMGWn
8H3MgDXAGAbbWbZYVdjvDZppz8Ljn1z6ViLL2lfR82jFE0KLBD7dGLZF53KMraQGDI9RoqxWeFxc
ptuPuwH8SPpuqDuy+NjCCldj0bos4B8d3Q/QT8YCeFNPVO+0KbpheniTaNzZzAtLCQBmv/LB1yCA
x5qXXnGvs9VP4Att3bmhqOpLZGCL/JgRuuJqHki7K2HBUp//pk8qhD4PLU8/Fq7tFShShJmePtqT
3B26nn0LX5/urnOC4V1umVvI0jNpeABk15C5ffuMi6R61v7NTMXqCgDx1No/YW8AfmbitYAN7HRl
4ZNEHRJ0H/JejYd5YUPS1VIfoa0unhqZMr6OOxZPzi2YUJbnuYzwDQr5Tovx7Mt9abipMtvr6MZE
pXTDutN9RDZjwPoR7th0Yi0XB4wH4qNZANucFV12XRUuw0RZPBBlpDwpbJUR4bGpWn4kJLadLnul
7GIJy4Am/EzEoHROD8xA0+hBkY0ZZI5RtPqNO5E6snYK+iMsQNw7n2PKYXRh4ChQCU09a0idcQol
MhnVQoSoe0KbCvr0yxriAs8fbcqt/R5CUJbRQMqMBExDDL13VQOe+ArwMKf825dhdX48boG/cSXN
UMKc1Kgq6VP00SnjfoC6IUCGIBuC8zZr10Avlx5QMuOyFvhem9dH0feD0kiO6rpA8DOFmxmP/n0E
9VbJhuapWw9UZH/ohcA9wOr468cvgE9riKhwAd5LBc1uOE04o0uUZwjAeiW8Jir/065TsifEHlPR
uvcf6qyiLwWLFp25t8Nr+XWozDhIogHOrcBZFuJZVSXgNh78DDO52793elo2eUM9oA7j/eCZYc+R
Mm6QE5oOND+ctd0n/hxcAuU7y5FyyNceE/qOn+FJBt7AsQfG30l6Gf9r2Hvp9fCjqcfbaCOCBCxN
PpifdJGPH7aVY54wPkEu6wa3HPilGnAPFvOfHPMZdK/9ZzcAnlUcjNbpPMMWBoRMvct9498M/kz1
EaUipzUzyiXTDny1r3CSTksS7oWeRVwMO5H6ireQ18J2gNuu9jpYCEOujZ1XxWkAQNDRZhXUX9Tq
MJBGNZMCGWqcuUNhXYjuIUElIRuM2DoOxb0kGVCBA9TN+i6xHhb6DYzHDyUGNeA7hrCxo2L7HMJb
7SFFfsaiukvaDTGS3jmCi7F/p/5sOrzwBHfU5NRAxCeZ3F5N72OAbifIEsPF7+W5Jxs97hZwxf13
6OZL2N1QN5nPLVOD9XCF00gIIRjqTBYmZgwsYvuWApgkuYHvzblLE2AL17+LqUw3ypoBJBWADXiZ
VU7nO80k/17BweQj0JwUXCq4KIX9xWhWAbTtKah2wfVC0oU2K2RJKPT04DHcwrGVbrLL28nOvFEe
EX1E1i5ac8qJe4GSnHMYXDGfs8HK84tcvs49tduX21mNhUDqxXCF0THVhOdvxsOt+TIXwimHgehu
7+uG0vuC2Xcf4nj6naPvx6YHvZhtF6Pw9m8VIWL2ZbbOTFyweTDLea513OJpUddBg24kA28/u/0E
+/jrBirKmp0zxGn89Tkrag8zeSbQc46mxdKaMc787lUaZsyQEpE0h5cTR8b4Jdtf1dcNt9N1urxX
/gCF3poRr0vTBm3uKbJnbhVphorg6+vhX4OWQEYXTYKHMtPe/RRiF/Y30tCSIeB80U+qEfZxmjUj
U9YjTokHVgVnNOY05kMTajgeM3hbCF+wUlPkSs/wj5lU4DxAd06DujuHpqrm/jMPIHMad4wBnVTA
q0fV4Qep+qwx89A0xcN4mCItitKTDCzL5nuy2Il2SeZ/F8qyPqMaiZjhB3WsZXnmRpN2gGDik1K1
tUWING1IjAVP6go2y9fJU8IY6nzvI0WaEr4vNxK8hbKHDsxnXWl4kgmAc3IhrUPbAsQrVKRIlASB
8zaLEVtw4ta9LujUFJPO+Y2I3q4e3ZC67b0iFBIYFljYYEEMt14yvytUErtbPt84QNwHmnF8oDa7
fUV3atZLuaSPg00NivOz9lz56gyduxJz51AHGRw7TSzEKdhBaZExHG8UbQCMQTnVQTL5Mu4YexMz
UJqxw1/YBN+5+gp21UIDf4w4IKqZczZCiKJOO4ZCnS/R7FvXOomGLa1/Dn0kVrOcU65xHiIh7LHz
DBR6W0vI1RLbhj4Aglva3Yg9XYP6hVCnOkSvAeceDI+x3Dg85/n4s2MyvuBY9tolClPT74E9kHed
yEPOVW3MtGT5dbfXbpC/liXMNhyi0ExMfDaothH/yUSSDzQqD5gAk9YRvApGd575P5zfwDUPb0u0
LNkU9MENNUUWSB6W3d4D3B4w0fnnBw3cbcDAgWwDgRRxqilYTP1tTQjHZ0fm/rc+CYp30qvWZiTk
FTX7pnjQoHlnPMbuvVOdL2n0AmMwUYgRbOCC2gIZReZmswpqIkA5dLUxrRJEd5xBOjSge5RUbwM1
pLIPImlbzPXgvvqEn4AaKKkDB6UsymOTRPJLdJBi+7ZU6qnUJZvj916Tz1sQZLlkivQ9wA4A7G73
O6IhVhuce2NDdquBtaNjilqQz1bTgJmCsccLJl6zaL2ESmAu4Ml7rwl3+JpnuxKRDpbM06+bvjhs
2DGxyfrbEdg02BGfTYheKPoi18/5+XKRyKDXioMVm/lD9iQck7H92dKVNR4By/sVY0HopKqPliLb
YlGN79/zp+lD9UvOGKEzN9k1vihNjJIBk71mKiAqCSxOiGG65RmSAwCPfbVo/qQY5BvRtxAtfSG+
MO6AKAQs24v7eIoGzanum/sNbszgv3BLpJvUJ1i2q0nBIj3f51/cyLc5/ctdvszRcBCKQpwJoCuB
vYDntnm+DBaEvJSMaZdl389fXnMSZ4TYEnHU8LAg9TrU0AfdU/f0GMkH7dAu2x3H4qyzuiNhmbkp
DeUbb3Z8G7POEuA0e4RSm0M5QnREHebLF6Vc6e5QIiTFNJAzh96RojqZD+j9BKBixswNCKi01Uav
SbO2vGxQol1+QO9/ko34JmsTTxHkyOnvn8raVg+V30YKzUAQEcTHov8+0/zOpDyCZmI+YHc5vp0x
guwDG190Qogz6RTTAZ/ahPx1iHvT1r1f4FR84PUMyHrp3GfxgByJgNwEcbT9vRD7zfB86n0QOLaG
XZkENnfqbZz1JWA2UEc5ZnWQkS4R75WUEMkbxecwe3V53ZDo0UgTswm+mPz0n+++EhGMxBjK575e
+5+lta4mH9A2o+6WbwJ+XXKA4CLidqlc+rUAlvYeBOG717ai9TWrFnKoUdqTR9/5TUCue+2qCL4B
4gPWDK4x7M+mR1yGiOldsrPp44zCyfChDkAYaBgP0Q9lLf56ROZrffUAyDbBKO82rGiBiFyFnDDn
7EQs9jq8H8irkLf5K5dI07/CvkHeLWJlWmpE0+tUaIFTrXbhAs+Ypl5N3+k2qAxC2LrpoQvJAcNo
rIkeiAEI+jtYqVcOkcCDwBqk3uHXAf7eY/O/H56dZcZZOjCW7XeULa8l3iWeHv363FCLtJ2N33Z6
kCCNgBR3yiXVrC4qWrSfP7Y8lXcE6M8h81lBTv07Kj+OCGicxte3hp/3gdCmqCdzY7TaJKyCszN9
B/oh6v4+Vgdw9wipyGmzdkOYg1/fD7y7WDGZGyQuMq965sQBJSu2F0qdiOa049LOBsTm9Pq/l46j
rVr0vUvnx/6sD+UxsR2Kqp8tYSORGBls/z2AN0weMPxdtqCG4As7xUyfXI/K8rPJFy11xDtS4NX4
LbhIcIuRS5OFnQ0mHJg/fD2TzA6ZOxgyTemiuuL8tgiuF6DMQbYa08dC2dAuLk9UWtHnOWg4owuP
JWCxLrJ/HLs7bAr+XCiSQSkNi8Et6sLK3RV9hCihsIE8q9Bs6yWTzvoRxSjFBM2f9x3idlJAZ15g
TMEMmTQjmZx73VfWtINdNZDgUaFcILiOACNAHz62YPf+RLiV2pPP1b1Pi4xJRIFTmhoUbUnAJlDk
DDBf7JhMf9NLQP6jGQNf/ch1QCH/3TQwz08UUxynVoU2iM196nhFScjvuBYaLIRASDpidYZHUyMQ
wTwo8OZMFNCTU7zByegsR89NTQ1lQit+hJ0w5HFUCEB0qpRlxZD8EHYGWLjsLDRa5nWoreAmyUsg
6gw/6Nwrfg4o0d/H1E3zjTEixy6YVYScvjGSUGptF7RZP3NgEVQsqVi9LgSvt4BqbWZLhDaUql8X
SKmsHhJ47FkiC5wPheHXTN3nwX2IfLYQyhFUNqxXAGeolyIfUl4BRrIQ6bvz2LDNYIlJPZZCrPdd
dg+vm9dW4Uaftq2dEHjB7Bs+JjRWCwp9JhUh1gYi3KtqiclmmK3QX0CO0wowgYM6dZ0i8KpAVYJL
1+MdRgl77I7KwzZ1oTm0kPygMtmUzhmrPGqZDCAWeS8SseYZuj/QhNltCwygSzWx/5wykJ1hgeCK
5GNfZ5JH1IS7NgScAjzomZHePYCyyCOTRJfW/sgIswtaf7is3t3G1b13UE++SzmC/+Gwovr0AW0F
SmiLgCR1bDcdNiQkxNCIn0MNXVpAii/chnX+4o2RTXQf1yqE+MFV9uf1nx7h2sJpC3rGECQg7xAg
peljU8fbkt8CqstsJuvR7S/cNQhHgPWJoT4gBYbqZ6IfWIUYTAGVg7UhkPpePazXL7oMm27/1iFm
F17IejUEz84OOO0OmzFUH3xEYCghcZv+sT3AGuMgBQ1jTr9j95gLGy+YAFfk+IXS7u9ser8Rmg1D
IFHZNt6AF51DO3xElJ3A9KJW9nbfEzifDW5SRR+HZqulfcFWJ3wUQYryQCybXLHVdy/ZYExERIAW
45p4aVWe8EB+b98ysF/8qPCCfc8zVKjqQ7q7T78G/rGC0cLVWwbiKlzWWg2v4bC7VglUIKWwPM4d
PLuV4TUNHlvTp7sOaBmOAPKn1va643C9zVG65evdMEaakqfdCcOEAolPHAHOZVQ7n9D01B5TemJ6
6ZgDbkDzaGhgxFls0CXqf/tYqfaxGaOzBMZvqqw7wsuwdz1nDpopXAlCIL41rH+QFMLtDU3Wr1eh
I/qOqn3lyjarD+2PQTViUDtr3IAAebrIGO3oxEJDttDxwL6A+YrhNxZo6HSsLXH6cMxPMocyyokq
sznBdgI84REoN6YGrZBwZgooByNHXhPcar3IKLScedgrd8BefC7Q9zIuPzQjviN1efUZD70bONIW
tqyr6cPnOB12w2LHzCTHAP+LKM8mHVZj0BC6fd+9PdPrJOEn30CCYb5eh8mRWc6UROZFF3PgO5Kx
86FtRXy1MHDfEASLJfvqMiPSOzyXVgpC/IMzOUhw+tzDujdPRxcKD5OYc10oKNMTWcuZf58Wu+QI
FP23hBqVUPxbV+f3PBEMDZC/HdG7f00fc9wi/3sl8+nFQEOSFHgaIHOsNqkfnB5HaVCG1rRmwyzG
8oW+36cCQWLrRxp98eaLYGvtdeaFSzuWXZBuDmVv0R9AQQAqtwBn8brY7Zr3WEDBaDadjAEb4tfl
bJSug1vtJwN5LO3ChrqnKKCSIbUbfYMcKwYy38cAZAFH21Siy9JLd8hHQaEu0QgGiriDnDB/BznT
AxF/53GiztOXHHoT02wlDaWIog+7chz+xhREXRNbwDaQVzTD5H13mLrIDYbgfb33BNc3YP4Rmgxr
mpA7ksrrBDl8W5oiNv0cdJzrmM4hpBJyTiwHCBum8hrGeRyBVHbvK9pw8Bg0FOKXzEomb7pjEih4
R7ONDdmMnWzymJco9VD/t+s1/jA2HlvwAW4gIdJR6+csVrPAM1QZ3nj3WfRZdMOk7jcrdj68swVO
v148TqDvMNq+MLbGBbwGSGOQYBycwJhoupG9ijahdqkD60yrJBQjjqiMb/pXGkt44DY/DNdsgEbY
mvFNY1putJE+yYJk0fE4SWHt0yWdXvdfQ6ATIYmCDAaB8A6tHX2Iry26hQx+EhQYLfwJxNN6Bvqw
4jzMSp8OQR2P6PZ1ZOhuomD9be2M7llIJXGgHiijWC5d6FFDRyTvq0N5XcJ0pVLIaGo2yTHSc4lL
8EW58e69d4x1/7om6qUxs+Jg5o63opY2heFm64uMYKyZIrC8oGg4qVwELOzuGu0cr6S59+qpAnVh
Id3AfNe9bPGZS31pBD3Tw+EAa4wseu45AeEcO4g+94sj2pcOAKd9Ug142RGAijGKdOw79BGReN9U
lVfP8cVa47LVp0UTJw7ybOhWUuSR4GijXwkHgVZlGXz7+pjttuoXYykZNeM21OdEniGwOngUA8A6
TnsgjV0A4hfINYFUuP2p1tvgi1xUZWIHVij4kBNnM9Y9w9e067HgtkTA8YKf1i66d/VRmtoTmy2A
AdrXMXv5hXvFrcFO7dRRAhDnFxoF9BnLsA5piGcLk/ZS7FPTtka0gXYU3H8zIp4lHQ8Kyvd19nVv
o2SKIGNCxIJh3CH9ejS9bMSB1B479sggCaUKwMZfTyrDJhbrc5r3pFBbmLbSqx2mAHfDd1EiKKYl
tLCRCZmdCtIOahxbPtd2pJCDwTEm1zBeVk6BUkSMF2hxfo4sHzSXjRkCi1uAx8t5My5mf4SzhHBr
cxdEOPG41IUA9BczMbxADsQnQr5gbweQkY5FnAZWRkY/93WB7KT4yei6JlpDvkQJEsV7+Qi22IQC
dsrIxRMA19IIvH9kDZq+tn9yhom5SoMP43JsebITEvX+y7aijP2ctdKwlHXBNDLHsHThc4xhzl/D
3zzmSHsO4KIoCLzClbTr4O3dMbBCCcVBsBqtdPLzwRd3AYyQp9IEZQEeGO+OBRkPSJVsobPepBGd
YERzhjAfgFVMP6Z9G5fAXOGupzOgC6ZHuCN+z4iIAyPJGWC0wjc/gbZkhDlInU/A5GK/g2vDgz5C
xLhGNT5/xQhs7/PFCf9nBMBBhLHFHrkEp7Hbk7hn+FRwUoeQRDVqT0vj3Izh7nzQWCG4g/oAxlZL
vOcAXmYbMIdDUJHqCkFqkO7YyAUln2dC/NCW5fwTkS9s68V/1kzdtUGsljBABAy5UfqVOpAvuCg5
1kC7gOlMTpyDpYJvxgDZEfYi0BVAaWoHVFsEuinCe5fHeiu0wyk66DSzBVSahABkCv+g1/8IqwvF
CKYiIEJJGzIPNJOClf/eWMvK1aD3OxjDeeVWoZ/lUu6kkLErp5+pvm9CGWSmx/whlcQInCAVDefg
jgX5Z0FcMpbOCXKP1F2evnSmT0nGHKmxTXGS3HFGoi3q08YMXvaUGhvFrXKEIBjuJeyCyTT1iiEV
9tjrr4+ijkXeKxte44tCS4kOSToRcHboDmNwEKMrPocwedDsgb00bVA8FwU11pG6l1dlZHqE9Y4W
xTa9Kqfpk/9HDWtDrAxypJhjyxhwWpjeG4rlY5K8gnJOxPkaEdpez4CpexbUDmCoiYMZ64Hp/bc+
J2Zs39uBngfYXLx23zMODxXTog5IAvjVjFQLl/dADV4j5aCsiZOwIBvdDvCb6lGFSyvmJIA0WRxo
+dK9g8ucEg877J89Jg2iE3YuC/JzToY9uh05hWEzwVOqT43sQxmCZwUkPKawG7GkJS60tlBln9zP
RsQShMHlJDwOOtYU8TGpI5Z0XuduSZRezvEvCGAc/VbQHAmkjTzUZ/xINqnOHNFCFoAmdoIuqUj+
6DmO4HmjEGnSXwGuDT2K9EUKzTGBxvATsf+Cq/qRy6sER8VIRJNSFI9hozAUWAzccYBHFmKnm9wl
BHjd8vR1NiGR19fm+maMMniEGOUhYi+eoOl9hYU2ulAeFu2kPNwikRqDZaR+3nHkpaASCs9CjgpQ
AfZr9DpTBrgPbmkI5/q5wzOeq/AlhTCy/yCRQYlihFXXH2P9f1bS7T13GYE3Lc8pVQKFsAei/gRg
X5RtMYsO40l75FQPdaGmEmBvx1Ny7CtpX+GjxPVtxjjt3SY6+eQaAY3fCT2P9Ncna6J1A4V+/Bp/
Fi2npjVo2RQEr4tFMmGv7x6YEtgz8/tVDh0MvpaTWR7cHu5upmn2bys2+usIFxMmU+0h0RekM8Bg
z7GYrOUcI3JOFfFee1ecXMTb5XgQXHsmPcmFeMsQoNlOY9vy9bE+xk1gAOtPvCx98r1YbNfyqBgV
Z3yyrrubJ06st/cJAZBZ098FTTKYG6zAPAQcOPiwwo1vCL9Y4nTCg5Ll9Am64ZPIjY9EYSWJ+E02
HDhMPHEnANWGVgtIS3BnAMZPHLDoNrGxvk/1RDsnDc+hAOtnLJ0XyD2Cnynya3VYxkK5A7kILAu5
vFiKpHeMFLIfUNoPV+Yvzy6hYM6ETt3uUB7JlsvihjMAb25FqrUi9EtIBTHPukWkP2L/pULz9LEZ
A+bPoOTDkr0L6QiWCm+eIPQ3z2bGBPiVg6HbjrEVI6dFiGKTo8gj3AgiRDf8+475qQx5fEJ2uHAY
I/KCiTeHvHg2gu+5cxBpzq57KEi+YYGumnGpD6SoOvMIomBFzolVIh+kHFiqL53kUhi6D+KNRTF5
rrM7YCTN2scMATsft9nJFHKdq9+SRtLTICQjbp7Aga1GKCobAwbI+EyyeULuqaPsL5L470hfM2od
a0oai1S6VAddiuXal0kupULMpOU+ILRSdzyaTGDTw0dGXYGVp4r1x99WhgjFsEVRRer/LV3lwM7F
3GeyocVo60NqBOf7AI9JpqFLrQ4ox8v/UafztNpnMnMr3AMmHR9T5JNvtoC/AoZI58ns+RulBU+U
BvhMyncE9bAiMuqlpSMhshdB+fiALSe4LoOr32G5YbZDyHqA7EPtYYi8W5icZKFwhjNuC+MzKQbq
koOZnOLPRQ2zE+h1vKYfEQ2mgyDzT5AkoTOjMmR6zEVBlH+NOVrVC1E9WHCApGBnjUsbqitWLkcx
MmOUzoU24ANi966Tjith+ifmRMzpMv2enzseUTkwWr8lybPpZceac4KCJGU2LkI60mHTLrF5dood
N4cSi7okHYe0DdEZV0BKEUxRtPb5iVgSvGq0GH47qoGUJpsR6fLuceSdC8LwBrYsbFf+iUABYcrj
CBuVUOOz4NNgqXA+yJgGQco/taEEOpdyYGRNKzf2ixQAHT5bzi3iccSR2CF/IaQJyUfhPDBS70jb
UzQBM0PX6viaPU4krBiEEKDzAPUiobL1R3QF1Y41hFeebluKhowiqyTmXPiiOkfXJ6R4xbflUcJs
p9s/+jbuD7UqIlYmG858b+irT04qI7qOpEhEzRzSHczIOZ3Juk/WCgI3IgqqIPAwPpaIhEefATmi
f9vEw/zjP7YNabRFGO/wt2Dhk22gj0YhVMgzsAfzQEyofzTdV3MqyRIE4F9EBN68wmCEt0LihTiS
EN57fv39Whs3YmP3nJWAYaa7OisrKyvd1PbLw6R0a56iVFEPTscwpnRDNF5+a0tX7ugyKrdlNSN7
JIXyM8xLWP7oMaFhq68AnPXHrn6Qi+JfHu2QUaybfxgLqloBYSaTwj8MCmv2YqSzu7HscDYRSOI+
eWckTIBopsJ0QKeWCZLhP9mCc43jbfCQC0Dbez30YvVEUlynv/GdzFf2mqogPTfjyCMfHdygebt/
FHpZRveEw1IYIRsGJBolw/y+7EJ/2yJRW3f99/EbFK/N5c829H8TQ7ae36v22kp+92AD0gyNa2i0
tujbhNjSXaKdri64mlESpQBVeQEYDm7L7Vrh6PI4sQDdfDudqp42JQohCkqyXi1oAFOhtpjEZXAU
b8JHO9nAsiK3T3C345L7/rri4AfNOe7Vpg0tXipbhPwGi/3pmBdlVo0Si+26qR9Wp2+u7hsvm5f6
+fv6TfJomt4AIUICeQujRDiDHXLR89sf799Vws91hZ6LGJtG7pfQ3dgNS7u9n8VWpUI7/gmEzlsq
JOvZagCDsmw1FrJHmxBrJxLltPbSn/gnZUd66MhxE5Z0JYNlE3SsbUOgs+IHIdUpqMzKi8BDFCmY
RR0HEPiiM8FNiIIM4ajUDGDhpoJR/15/WM3BHgFb1UIjHu8VAVE0RODLrlvi5WF2sC68p9vcE4FZ
pCZKp1n2a90RXsPnRfGvizpnazOBAdLT6HiITi1HoeiKb2xpVZ8qMPzwL7Mdjp/bb331/Fp6px5g
Jzadheh72ecuO+uD/Zrd4xgdHf6CpRHWcG++AFswI77CB92ePWYzaJkqHpuycBJMEBweBA92GVv7
mmlsBuERrtLetZB4XoPJe1VPPajvpZBkDs7bcYA/S38lv9DvpxYk6C4eNcwFkx7mPqfWOqDsBib3
JDUON41hn858Xf4+9TlYfmN7UzMWINk31ixAkNfcRqdNFV6OM/PCTOLxZhxZBnfW1RUp9vLbz15/
Di5z80En82sDv9DYTOarymFiQBrnLFZq41hG2g28RmDnzn802H8YW91IvCHoW9o2LH1eDoNc13Px
Pya7+m3CbanwLqwkG0kP+zgwbv4zZKi6c6YfCg+Eb9zIA+Bpnofn7tI8PolBbdk6ypFu9RCTdQqJ
dbl6ystY6xnz0MoowSwYZVY59LRM3DFoNjhJhl2oRdHItkRLyDu0prtaoWt02bQUa64c4h3N3/Ev
W81S8MdwNj1BECRDSAeepCCD0O8uVQqHpkkqn6c+iwtfdt5RrtDT+ecYMe8k46V5x0I2Fkbq+Gj8
H9TJrLgi6l/VHsLCtKYedWldOysSXPwC7r9yb/KdGcV63Apqx08VMhHQdVBeNay7uROR40fL9HY4
ff59m8kTZC9NN6W9UqJnpxGuP2uuHhuIQy2/adlT/vcVz3NOliEqpjqWXZ6KKvLkso38+KyQ2Mtl
24eJQgAIBtLcRgKvYPXHYWfHZ7g2VnfJqBYAN0/D/aZ9efk94BVI51bHgHZTupqQgxJB+cyqxtwm
ZjUa6/zhZhdwXgF/WFWEkwn3ald/IZSUr0OCVnh3aKB6JhK5tYp8h/2JW3wI9haPdsjxC39mdfaM
szrEX7cUVbmpHSsOzFJqKHh0DQWr6q4RdaUczpCua/TriNETrMH3xd0J4fL6cx+i7+qPfyoLHYt+
PyAD7Yk7sPCXfPTQ4wjI+9AclvFLStxh8SMCeJ7t0BYWDqhn8HuI1bfdJ+HKx2VTf/2aQmbN/T0t
sQDlwoKod+lf2poxNTPp9nHuCKice38ZTHRfvzoUYqeKGB1pxx6tmycyZj8CPUs3c2jnI0fEBDnQ
PPU9gG5Og7XmxuJ8kPySaLyFVKOMssX0ad9qhYYG8vZW+j4mx3Y6LofzjMZBbVOaT3SbZKSiesS1
a2mX+BXwCcKRWKcgCM9+41Z6quJYwcW/2+90oOXMMRuO6MLzLT5IDqknwnA7xt6cQr+en/wwNJEH
OsCE4JqwLg7ADuSUs2MYxCnEHmZQptF9s2c/13WOKw03ArZQRwq2EeXAQxXaRPHGJUchM7v6hTPK
s3P99bL2H1tQqO2aj+a09/y9lq91aV3IjA+OolAMqa2kHtfAzIV/6p9M3qPkN3YuNjEKflc7chIC
W1wm4FDzjqGIdO8dPqazRSstDe9uO6cJCJ9QB1I9o5mEVbddaVbyg7B1VTLSUfWpUFcBFA4L9euQ
q0N337igFw3GOZTyo8297lxsvigVxynu/Sjb4nm8mDGZU57O7Ur+HrtE/m0VDRBqJD6G1pC0dXZ1
VmoGkfH91SVi39w7gboT1f2ADdOpZYN2RAmnhU7cGRMzZAV8ZT8m8eIuTYuPntjk9+N3kbO3kbp+
1gzxdtqep6tHHkc0tDt/E+1mc61FxbxxvbMpEXFbhQdJAyZHnA8kQZ1LtGrePtfjLNYRTXGQH51a
x0P995Bpn9ed4yDRunaBvZSG6YQOSI1deJr3eQqTAsYGS59LK/0VEqevxKKO+RuFDYXAUPS/Dx6t
22Q6PvV8mRtfttZc8JlBNOkGLoMf5wBnkx9nv5x+p15mdOkvPy//eGK1Qe1r89lM4OkMikEFv8VN
vysm37ZNXaD3JsohUtzwvS/91Wgzi7aCFsrlOgAA0l8oDUG6fzUchA8qHDwfSI3DaS0Za6UbSsyn
nvL/+iP3b/udkpPFOIQ+zBTOmApHmcvZryRvZdMIaQS2ZFHDVSW/mNLmw/NIN1dg1fdhclrU019g
SAieoAc9U05KVFx+pYrpdroQoXMRO6HguTHGCBqJBSJjGUAP8HOaXUJtMGNSJsHCrr37Z7Pq1tDM
ZfpDF4ERuJRAusS6CleeEW3aCu0LxsSLNa4mNLRO4kX5dpfYZ4OTY/pL7dPZlG7MOzvnnCrSoXKa
AZSA0fpQSz2rya95KBA5qR0f6pXuGXiDLcD/DRRM90cd3+GqpuPzIPuFpxEhnYi7+nS8tYiZxfVl
GNfBfgAZaYwY3TtqiR6FIdq+fEoRjcmaSv/r0GDjo0tbvorx5SH8iPafPGYLbCeaDgI244GAvv3b
1JQzuwUPMl3LzKa3elhak8A6bXqOLlBmPa28Nm2s1APkos/afkuOwhHquHcEBDodf9jYMkIGh4by
vftwJ09sWCQBPm0HzvwvzzOtYHY23VU5duTuh9xDLtUIn4LxdqCa0vtSkJ9Wlh+ZkfOjGRqU3w59
Bg2EQPnOViQk5Zicm4HSQEGbfIR4AnWipUGHM3z94NmsF0z64yM1794dchEpy4tjvrxEp5h+N3+Y
/xgwkRRxDAgv399wdOsBsqVvGZnSueqx0sv9u6ei3Pvx89rZtRJv2fa0jS+U16WGhWZSrehTacjS
9HjTDd9QTfvvTI+7ez1pPQmLlamLWIlBUvOWrh1rZDiNPbYwMEB7Y+y5bXzHRvE3Q14MKw/F1dji
jafpdGwtLP7YwUBx8kLD2KwI1UpQqlwaCLXlbhNb4poIGMc7IQLkIJIRpkIOJQ3eCrRnVEmZ/wWv
Y9/RiDtbIInxNcuA0tmX7QMObnETgXoPm/jMH+862M0y3f14PRA1B6agV+LP4qmS6u5URA4tWhG7
yJcH/1Orqt1hF6rpwJBb5qMJcweC4IssLfbOO7l/8FyHj74uv0PwqWfdfGkzuOBPcSzt/hFrXb/v
2hJNAHzajNmP5PflPdmcNp7jPFl5n5WQ88eKT0WrVNWTfco+5o1XcD8ILhrGhTJJEKGzDOlTxkGG
E2o6Zla0Kj15jhFSvqKcloZXRMiRd6YuaoAbPoe+RV6iyCs0QPpblK37eqrun3MzJd5IRqYxg3OC
RCQ5NsJYqYlVW7LyyJdXNj0lqGAyyU3f6TyQ4/55HiIWwvF7F4zylBP/NLIGF43/bkhLaljmAF/N
RsfmerjqJ78370t9dp1FH2At/OoUzX6/fqffmNt2zLxMjimF3uEd9Vi7yhRO/dy/R5VO4Q8e8YDT
NxDKXnAyrUoHELjSgjd1+rJUeIdTlHQ5NG3eARC3X1MiQrVeGCEhSgS3rdhMrZOPOdljbdqxSl3u
9AODjvFkOZOshzqvxvXrG42GiQ6X0DQf611+n9+73/M3xSrf/3Bqw9XzH3fpTbnLqUoAVZPI3jAT
bMG8lYlx8KPyxKLlcH4eq3O7XnLaddizgteL0VQha7+UMdGghV/sKDYBCxvYArqEkG3k0IK17Neu
DsmC8Ea79O+kDRAeuTBWtzxtLr58jxoTmnftsxlaPFXfE2rb1YdYHgjhxycmSImGbxMhF+QYxRpr
zUCl1ahQu5fu5UukvNckxzjX11/T/qkVqDzTrtuoTMlWuP2Khmr39WfFYBYuWaly1gO8ZpXZ6IlW
PXh73s38XodQbFmCMi1p3nVUAM5wa7iMQjdUaioElB3H07qT/sp/eZXgPmF23V6PQyL5dswoP+8b
uU5i4AWtx7q6NONNa6pEJJ4rrkYy+cMoGc7AnSLWQ6HAKv7LJbC0LZoph6gDcOJ0vc2294r/c1GZ
WJt2qcoUb9zwWqfqZWQT0MIcZuiwdRWnezpUnmGKeHp8PkSGM296fsOxHJcNz6Y8q5LKv5EIJQ+n
TQPCXQlbFedSHFtInhTRff0XvhzlzKC9qTgmvUs4b0dOruQX6Yh5xOuOCHodm1E+vzS81z1Xd8Da
WshTr8vjDI6MSt9POuXq3itxf5sS3RuuMit0dTzQnZvpKzOEg5C00Nv63vVnadmB3AT748SawUeK
X6JzGKIuDTaMBqczp55pLPLlLPcuA1T05hqsa27h31eTxAT6GEEsJ/3TMv1RpqfJqofs+MqZhDVY
D3xH9xutcZvRPLngq7nmpHD+ECudMlwGiptM+Dre4jQLVePDOgq321dLYBiwdHKfP6LZi8Nvu1d/
39l3uLVW2TbqBSAQmhWeCCg17yLj88VQrv56zEtMtXlkb+qrB289cfDTTbhM+JOfY1EwvsQjkmty
BfzIEQhNTr0nb00MxGHiWJYVBx/PywQLgQgeOwMuvdQs/3VWZ5KysiN0nvuoa7ZqZVPHnXr5cUq1
fbDpySwn+TFA4DC/d/A41yGvNTN6Q8lXHQk6kD0GqKhqLlC9KcyfQcrrqYyNCAQKyq10Ly26YceF
naFGFio0r/q0A4H6bBAJ6gMykt+B34v1X/ai+bpA4Z9qAOd45H2EyvsHLHeUJeCwVR2++yulr7q3
4UJ56l7etvftQuf1nW2d6/tM8XLFCNXyvdWjke/9TU5Tjs91Yp1pa6VyD6w4JY9ftA14lXvPXj2p
ryr3v1xueVXPjpNNQv7RdZD7d5qHktcA4eW42Wshutemy8oFNltVkIdga/4rgROzFW0f09dnAYeW
jYk4VDa9rCI9rhnucffXjn36xaO5go9w5ntCWFQPVUM526c3N1qWzXzXj0Pprqe0Bmk6HNNf81gE
N9n+coB6wPzWkaDi19Jfj5H/oYrC9tq/NwFgoc4CFRbuen6MioIq9jRgo0BzktSlygfG3D6F92so
NyexM+sOpik61WEQZ/3lUUatKSAMdiHFuOvYujbCglheG4vetmMFXefNy8wHIVFsgMVziKwTAbYd
x+kjo6LkJu0e6uahoLq/V+acoclo7CXsyEy0U6dquW1ec5g8Zu6GH0+TZek+rsDKdlcO9IhKrhZu
/C6FyyVRZXLMzIyrNAZNF2nHacGVO3Atk/xXoNEo8WAdtyiACunS8gOUgqMlSMDjrZ8Y8YWmFJxl
aVtRdK8JX1j6WU3C5LWPtoL08YcEVIE1ni4dzFtfVCVooIdaBlNJguVPmPtGdGdpGlAyhMo5cGWD
CRnTKt5JjtL9jxJPirXZORR6Yr+BWg5mbEFixwHmufwX4KqlbT+9gj0WvPrvBE+grg3yDG4omAY6
Y38ml6CrWOAo8kROdXZIBfUMfhvP8uGEU9WB2swv+i+bYFtd80wi0VCVgQGa6Y8kui5dbqZXTcaL
6gJ5ie+EGjAoo2A6njyFIpICxXYYxYb38bMRo2JnCHcOyJe0rsYtpx+nKfmanxtr4lQtoLQQRPX4
4v7jMJKGhRMUJAcjYcZQdRc1oRUwzMmwrOw794OOjNL8m8H2fw/XShUaL/+lajcjtwplcu3W69bC
AKPj7alYCSKKBzvrtfL7CHYEucKAkXVQzS1/cAHRuXwJW5ellgsg/z3NkkqLXo6mjc5NlaV2/mNF
Vv0a5B3M4YRnE/tJfN45D269dfc5bSnOhMEQKhsOfp33+B6uWWAdwWd9V3v0xLyFVGfORUw1VfG0
lUWKnfqhEPVRyEXLH+YnYQgL2RZjiWXzwLJzsv/Q0/1iQkpXRJ2J9F71suMAD7BodVrnQ2teiTd2
o1zXXXf0BoJb8l5Rd0JdgK9jgf3vVAOGEHjWYR41r/b9SUqoim/5xV4cTYvs5kzO4vO5fiv8upDP
07MWe9cjb8D0JbR43LXgaMiIVR/YXdxVrKUOEwo3+uHXFAZBWZAKjQRSnYUjt/gc30MpNSn5Uy16
yIz+qveT/AhFuKDtBUsI/K+K73gqlMEzkl0AQLluup1v//4GWlKTak3uiAEI0Os1yNDAGGP7Jypb
DD3Z5pLyshOvSppIkLeBseJy0Qfpt5kJ7frSia/oKO9QSdf76Z+fDPI3VTw7XAomlRYzmnyfERUn
KTGWrL6bGHfXCis3kI4SbeFEqQfgCOXXcw61zy21ZZqBgzYodfIVHfVjHP0K5V+zblaNqSrzkoJJ
+tymugj9/kXkYNIs9GAc41gCg0uJ5rO8rbEZAoqJd4QFgYNYNNUtEM3NfU8T0zoc3jzosGJuPXPF
FAtDtSO1qaXddKFRvsmu7G3Vn3PsxrS2Av9yaL/+8YVuMg6UvKLEajwordJCXSMAMdnGyVro6PLi
HvDDYhPFJ7klBm1kOndiN9Un/M2phX1Yfsai1KZyLpOeqX3eqgVYS4WiQQPcib9r3qgFgdA0UdVc
08r2Up0bn4KRqZ6plRrlI9KlVUbXBdZRk4uRss/QwbHVivB7ZLFSzythje+n0lGxTnP+tZyDMtjl
YXL6+3GscZaHFhgKle4qsbrvppERJhr4/Ir1lXrLfcKVr1v5RxthYP9vt/JmlNK1Pq89VtXnmD58
TTEy8qPCZ+5TpzWphbqUoSBGR6s1nQ2iNJyxiJFZaD3Vluu2roP2YNELWwvwi60a6MJkeWH5uyWO
B5yzFDnev+izfYRCVoMZkMG9f5DaK+HCI/GaRvY3x3r6FUGbPuPKRheWhYtjrs2PyT/updi+Eha2
X4xLOpz7TmGMj/h0L011muTLy8FCgRQJRNTRzfPNKP/HutJ8EyW4sImL3qwb8Ztp3uVdkjBkAYGt
WvvAx6s7rEaHkSDbWbQeohm1DZDRS5pCrVgGwHZkN12DbQjmBxRhozR1bqy4GQkrvm3QmOTboXi0
vjSmbT8EzGl/GqExYK8ScqvCK6VcKGufEJvLjpuu3pFLU+t4UNN09RyaEqLwqeVNC7JetAKvKXVH
0l7o2wcYg8sM29NxSwqRkUlT6yrfPoummsjXpcUEibfhi970VDP30u/966DFrAK/ryUsY9ntbNeb
Dzz+ubOj5W7pZJl4It5ZrrKZWQCqm2qPjfiXilonvf1YtQrdDdGR0kwHJ0sk6tVuxyLcf3xReBBM
HMI70hYVos3ofi7l10NZVlCOWdE94jS32jmE1r2bLBEKmDVsz2DaDkrX86WR1SY4lQBIFxxmgUZL
fkluYWypB7Q//iNF/eW/r+LfhF7j3SQ5lrXhO5WLDlK7AX4iPB8IaREKS/vKHjbxiPVeqLgAQjIE
GdBjpsLSFLCW0bljAoA6iB8nuR+bBTp5Btoi9Il5shapL2Jh+rfVbB1cRqKgFCPwnyPNVJKsKYXy
V6jCCH+h2FnosjT9QqBuw+Yjcq/qvXgC1prp7IhDQK6at/4oJCzSYia0ppljmMaXqFyP1c1o79ov
AQIc3Q08qVLKqvSyMrCosu1MSYYofXzqrpK+rsLvv2K1ua/Bu2awmCUNhnJdOZCxLq+kMlNzv7QF
8hg3Bsnv38vzbeHB2gNGYl2/7/pADjcQ6x5PlHcjZbrrxiwl2LZiNJvVqgtJD/+KM2+Qs+W5o/LI
0Numh3leS54bPie5j3xd6Cb8vt5QgyN9N1qgthKGpUBoaEnS61Ci2cGkVdMotW/md29Wrwe4HNRs
kq4f5+a1sPfko4fIy0K7jh+Hd6B7un8JN2GtepVQEyLG3xM73Gt/KbvgsbvXiDec+TKLXYa5fvHw
xKugeQY8hC/JirDkicqerU7In43zNZIFbLc9e2I3MbnL8fFfRWs9cBtWULkemQOmgCj7j5L2CldU
2g7MbTrMHoemd7vNgOjCooYrsMayX9IH9v1hLJas7+62kdKGrECp51bKd7TsVFJzBcdrNK1RICjv
kG/tZJS6kvY6vdIqOrd/sR7DH8zT5FFK089rbiB2kLjGumoETvc2TKweMu2ZpR3N++aLOIkAhGVl
1VrRqkab6NLN97K9F8vpW/dZvpczndu5LG/L9go1tmsty2v5sjuliAMipzD0VS4jtQxl8Tvxu06R
XOdMxV0+BfIpJLzETWflB0KBGfpkma0qSMva5ec9TB5xdSUvP9XMvvnZIi4pchbNQpc1AIULaWEI
1rZz7AfeKC+6xmS2TxjiK67wD8SVktj6Qh0oe1RxkttBHPbUnmXgxEJ30/vf/5XEfZ0ozNq5KKjI
F91zWdHE3sjWL93VrrLYa9k2TLVSqBUcQzsqRDMJi9DyJQylgf8IGqRM6S/6K/M46AN5JPVWTYVr
BdpQ4Ja36LUYLJ3XqY+TN9df1Z43+CO1RICARFQxgoZ8ZdBuoZbo6GHtnbSkqJbTZcfC9L98ySy1
jnKUqqjAmG74YGFDcnrra78Imq2rPoNX7ztHm6fk0EhrMlg3M621eZs8sGX26luVWLy+BSj59Dop
2/RrsXru/UGk5nltO1uBfHSjPhjslWhVPDnbh/JveC1BV6ylsaUmLdnUVm2Jk/s6bazKxFgTxYlE
6z7QyZB9mQsJ7JADNba1az9X2/BrvyojTDXakH0+mKUSoA2M04PzP6+3UpChM+b9nVPOEMyVk/Sk
foeX+IMqd1dfbKru910iOtpV0/1N9dBaVWNNh1e+dK5fy1SD0NNhlC/7W+n8vu4vG8po76GOaiCo
zEVthc4sP443Xt28rdU/f93H98a0v6i+n6K4lTU/F6Nn6VnNcRHCSl79b9H4LSzbR+X8bl6VsYjF
Y/tZnjfyvxlyYT5WNG6ty8+uc3GTnYqDl8a7CacPEys1EravjEYp5z4Nm958J2ebysJ283GbyO3N
YcxmAX15wwyvjWs5PwoNG9qGmHfs2/ke9NzJdfKsuhRMEL+iXzaKTxassK7l6SzX2ROpfVy+E1yQ
FsoimVS0/lKCC4ufIpDNWdngkOb515v39ReUMgFBaPBvqZPNJewoqZbZqNG6n3xfKuCpjZViAyDQ
PTtF29q5P+8/WMeFypzaaWFQ6BgNHmXLBSbA4SbR2MVXpjoyKavMO6HQOwhKDiRqaPRMC4HW/LX8
YI7k9SkR96Ejveh0ALjRVF2Nj0ENix1u7SGVSP1bZ0b3Sj7pfPde9kqhkp9dW0HNn3zjLdBNXiq3
YfoXWYR/KvtOgd6d9pfO/fDRKxHm2b5EIe6ALtAxbUUULlYTmcsJWab97eu2H5+7D9Mwm2kljEgN
o+DXUsOL3Rmwe49ezTlxcAqniiFqBdLcRLBN76EjxGIkCRjNx4WOiOH8RKWC46cfNegqY5h/RvB6
AKtZ0H/RZ4e52EwI9u04q0R9Y9/bdsEgBD6FHcp1jRoMjvtzIFs0XnTXtRxrDLNQDc40cou5RRQb
THt8TKzTJ4tmJYYlhf1w+So/iQ+XpXl/214MUxrKZDoEQ2b9/m4uHKqCu78/vKLd0GdkLKWGp3Gn
NaVKuLzF/12zlRRdoM8nq/059xd3yzz764N229LxpZW07HbsfgrBZ7F47S9zlV035xXy4O9rK1cz
oLxaqCmoGxZw+YlZLSZjk8xKgo0+CMY0eU53OtpKse8bp4xGfl/liK55q31uXWT29YdRBa9KqnMs
z9vmsT+aJmD24iNz707VYMLSe5rgfa+uM8V923EQLKM4XkYLXUIPDGOmk/yNDdI9G6f2WDSm9UU3
npc/7X/zyJqfgq6w3rS7nPE3uetZbCcVKcxY4L5homL9SkMCmlSy0GhwxTjPXtnqZjDvSRZYIe06
xwmeqRMbp0n0mpbmppvixXqKdk6c/q77oM8ZuuvmjBO/Fqp+uKJXePe/EtfqhaYj4wQyb9WC95nY
IZO3gEDedtdi7OvW5XjZSY9OFEbJaPUZ06LJCrt7FJUGLGS0SBv7BsIAW8zPtWyWzu24nrRu+n0V
ryT/LeRnEbN0Txzh8Sod+1/Z9/u/LaK25O6/Kmxn1hT/BmCpDS55W1fCkhgufg7Uxr9Jj2l46m41
zyhsjhmiYFE689mjrxL9Td8bprl0SYSNd2/jqFhXYqU2711wFWcPUqpF3ylrIx4O18/v86PC69Tx
8vw+fyTam0Y6FV1tIODxaz7yKEaLZHk1yAGC99JlvOw9nQ002ujAkSvI//O4su+37ur79batm/NR
mZcr6/oDy1ndVAp6Djvbe20xKCwrd4M0Dd3r7Y6CBPAxnKunAQqfqZtVfuseJwXJ6KpypyTx9tqU
Z5dBDhmqI4hTZb7J16dxbaW+FtGrtp/cJ+6xVVZ/rquP2twroF2Sjb2g7gozPhoK++8PHdeTnt26
6W09/m9B4xw3Eat5+NnPi5vPc4gf1mk221gZcxbtXxS55WNbIM1979tJdgrNfT+hXW/oQGlnGomv
1Njl5dAVSyvVJ20iwW1y7LEfSb9fe3u+PnNj7odJVZTqttCMz6Zym9EyV+I09biU7pPbYFtf8LPk
kY+xlviqj1aflFXETAx3SOzX1Y1q0fztoQlpKkMu7UebMEhFyoNLNsSOBjFaDDQpdq2lYf5Y43QY
nPqcCuDZn2lfU6o1znYLOiQe9fxAZfXEYL2nhauUoy9Ulu8X+vzW6Hi/cy0KL2q571hLTqeR9d9a
U4eGOfQkUtrHaivU4OeiCNFqZjyzGTpm2vPysvVkTXMqHt8YyzaN6dZtuSmROT9+l5cy/pxqTONw
upYya8ha/mQFI6Ktfsx+nSer0zuT+9JdLbNv/mmNFSTpSqqy6SzNkB6/kGZoznFs2phPrqNray93
GT4WzfskPmKhYz2pp6thd3fC0OwhGSL05USxq63eEbfL4UNZ9s+KLT9Ur5KZyMikrN1hqnZ7uzVX
w2x13g9BfFEyHq+dfDN8ZZCbnKN5k9NrCZCNrvX97zYubGa6uZ+EAbwKAMV0L5al5Kot/bG9wrF0
U4YB8IBzlGW/dFLvVxJruYh84powVi0kQocZQcBzLJ87zd/kqIEykVRQpyJcFnXJ92ZUiCRa2B00
MYm5tG2JExzPZQBSwpziaj5V3Xhohl8AmPQW0s+AsFiQf09bmXR5zROce/N7IhHdVLG9YP8nLwr4
26f9ye37Soibj/zoUig+e9nW/N/DcT7fFk8/6ffTG+jAlINpNCml8CHCRbfvZy/Zuyi2Dx9MDwrN
xQij0Zr3haTz+6q7b1+6yVFu/5Z+cOMqrjglJIrZWWH8yBfvs+dIXDx1LqjEgWZzmaPe2/Fr7OAs
vB0+k6NM6JXmvbZn0GQauGNE+gWlhVfl9Sp3mRjV5w2HUF/IvvOGrjmnknycw4le4Yqj526y7a2O
AVCzU7qsW6tjNU+M1b3t3rjgHW4V2wVEqu33paxbcYN42N/ChiVTZ32kK9goeIzurVt3arxE9xGl
3+/968MXSB2iwnjb02Vdn+Li6aiR4qNFaVvbLarO6dvQIXsarpfe623KH2BR2ilInMvxZzlT4B5r
VEq0RolnKqvhx4ODbZ6pb+RHfm2rJmkLsOQmO2GCf6nmrhKKzvI91znp3zeqqXj/vT6LOXhvBQ+c
iqtFlFyUCshLs5+82yLybhfwT3pnoMQiOrMxzhQX5mlto8u1lGTXtmqe563/UpU14CYjvI3ifmdT
IfLfXEvpZ2n/m16OE530pmqFbzU1G0j4m+7N+bPoL1qWYVkoOB5KGBbmQg0s/6WZ3z4cTBua9jPv
Rra/KvrytSDkfvc/KaOIItLx59upP1+Wcyk2zX8KMtz+usl7adPQCOL7GBDzcSonhw/yq9wwdek+
E42sbk7dskOoJcorjIw4JvIiulPxF/dEAXd9u1sd/elYRb/ruRlmKYc0J7T7KR/RL65+d7Lt7XDR
ZwJAX7TpL4eCE9Pptf7dTSVUI9qa/LOd0zvZ1PbnSAOmSWI5ZLJNGLR7Jz0Bfv8rr2D/bDX6Odfw
hRY4jWLou2mfHs1HK2YsKck3I1zAbqImYUzyc8cTKLSXhL4Ilfg/p6PDBKzGF1CVdNCPqU/I1B3M
h3rPZrTE9Ghz+3f4SLZYFW6l+4dEFwg4vk+NNh2AjxcmIMYJVefJ+vrdEL7ihKa4mSlUH2+CYPts
K6bf0/+m78e6Gxcr3vErM130oTmCa8Zs1VmUGDOUc8351wZ/U7x9FpoJVgJzNYEbJ8v2YoRt8ViT
jVvv2ZzH24X6qqyNs8YJpL3ULr6paYJSX+uflHPCjIx19/Uv+DGpcWm1u/PrJbSoxyeJY22jiwTr
ndRXjCot5YRJy9tE60zpxEbqLMzUVpyfvpei22SbqF7tmY5+nmFGgpAhXBDmQMFauhXvpb0Oopyk
e7mThhJNKnhh9MVoN6030j3vf66HVMq3Lu/bt7dFdx/o9cv36Ts9KWi/vTJmNrujtNAi3tuJj6Os
VCVXRm9b1D+xBqkpBV/JFvRB82e5wHYGS/S9HCfbBX3HCJY6f8jqM0o3KR9IUYkNLthfw694KxDW
/sR+gvAkV8b0sxWVGa4W5ccpak17NlQsHB+VMInj1z2RWd6h6Ezn9ZGvztvJnh9fFN+v92j/Lp97
OTo/7mUoWjzO/uZ/j2fQk5HlabloobaSb/uPwoQFgkNVMUvRJK7+tOovf4yAmpto1zR/60B4lO6w
jG1tPy45rzFQJyr0dw2u4HNhqgUc3j9tveCX20/14wchlEC7xkSMP5yfah/iN50d7H7Nf+kFF4F1
c628kjBRSe00+A4sh1Shyc6rF6zm+Pt+/2d3nR1iOlyb+uyuf+oXwoCu9dBIisXfxBEi2fdNokYE
JJg25xd6LxZUbph2JQNLdo39x4oLYWirMkuoh0VQi2c1lDYwlwwXsUL2rGhybuDZjy91ZblOKC9o
sp2na7F889gBXeiT/Tu0YVBf3N0b9A/DF1MlHzX9s1rY7gSUS647rtM8MAiI5lANU71Y7ViEerHV
2DWY8Oev+o9OdtAR9o9eq8GDg1fuLTfa/Lo7GdUaFhQ7OXp1J/Hbd7fNUB981YIXfz/0PJq9GG6V
BrHLur7CM/254OeUm21C3ZTVXItBOVfkjcFr7HtoFNePAds6ZeadQvQiIs3+SOKh9DgWsx+n98tv
oeUJxHq3X47fHmpGUvfzVNpoLzHJq9KydWiY0MeOb1tNvmU25X3T9ImLvIu+6xXiIVUAnZpL0cNG
m+VA2JXNifhT9yatwWTdXKhz0JjgosuHELF0OF9meFVVkJwdKnodtKkey4oMSgbTTev5RURIOz+4
E388h0k6TnMjpTbpEhW5edSPFn2FFvegzC3QMd6bsW30KJ/UmfUPa7gxvOYWhI9rWrtC8XgrmseQ
NLTCYCbTc0Pj/z8Nbv2DC8OOoeBeRATnrs6eBthFQKef+E+T4TJdn4LWaa9CeSSQsZNVT4cJtn3I
ixzcptJOSo6rMxk+ISpti1kzQHRGyNDNCY2UqR+GJ1GFSI/HpGECu9nd9zCCfd0ZIJnVSIQreUao
x63HjsrsKDG4luK9VydBmkZPU9AqP3p83ntioK2+/Y2TJNnmHZJ4oXCRaGSWjWT7wMjyg+b0BsAw
CeOiovEWRBjHztXXlREj0GCAYtHZ/wSZ5+X7qXL7cHCoKD6xGbr29DfeG0/11484xW6mIqIIfpsj
cWDjZXEJsPfGmTOGpGFaZr83bYErpxAhQQ1/D+/ATCnzccdcFbgcPNs+8fF9l61njQjImEvMDIxY
NlqAIyYAmm9BFEEqlS5fTrX8qNCZ//M7x52paFrCKhDF9jGJpyv7w/cCzKQzwJbiqwtkv6UH8QSH
K87s+mGz6UrmWmz4G2Rytz5TpTNLfzkOreEWCsHBVrBs6Wy0+Vj/vhIAU8k/K29Fx5yNUrthhgMD
d/mPpWNi8jygl5ItJxGW2Bset+Us5HuZl89TNn7l65aTXLwwzvZQuaDz/P2Y+fCRu1Nt/ftYV5KT
szDHxP+jQA9zjIxMi11Knt7V9nwWj3KN7Vv81Fwkov3yzb9jwNs8Oic7QnxOC9GDd3LxBoEsKqmf
m87UVSnxgwsdHmIUfMUbF3H0SLa9SUdrBvXaDsdXunnmtoXoAXHzpzXi9nPFR2NniEjx9o2bTK1l
1YMd4syYhc5hWs/sh/tflx2+4bS8Spf3Wxrj8uF7WigftbfMo8cxShgLoKxlcIHjOFXeuGQHoqEH
wEQ5Pbk8ApOeGNxVBAvFLdnmxC8ey4cP4DM/un0v39OTaXwYf9Zu37nlJHeMfNDhYwmOuyW5UipB
gV2PHWvsSGIVd8eSXZPJwEGW4rO4u1QP33AAQODZ7NgUTOyLNVLx85IKUDORih6fZCYogmvl8bkc
b2KWeu3xeTvWthIk7cWuvOnS1uPXwA+XuWHmh+ThsO1fdu6rW7378B3/x9J9LSe2JFEA/SIiMAf3
KuGdAAlx0QshhIT3cDBfP6voienp262GY8pkZmXuvfOa17O0VEyWzlty7/R1Xw7Hfq6oilkJ13uL
t5Wxm/iXS+WSfN3kBZavG3xkCRncHRDpjp53VIB0n/6KM93krjxTPCin+1FSiFDfE/kH1zi9mJPw
+64MD23aZnvd0/yhnsMza8ledou4trOX5npppYGtw7ypI5Z3INZqCyKcYR60PF8pLAKG7vHOduyy
jb0Co+KiXA3Vof2LrrSbeUXydeNpOWXs/C8/Hv9uHbeANx4uI34EyPUKRwrH6tfkl8k/pQmbWvLh
Ur7gGb3mknpp7oORSffjkb9cpFl35X/rCzvHGXO7fXUby+4EWWEQMi+e1PfFNHMqURIE8hJMJ15C
x5r2OQgTkFFyThJi2fBAK8I+J0Ow25ct5dyh+fwcgMP4O3BPjFn+Uk5NTRXEgwfMTLcbXXe+/PE8
ikeLCUuacaquJcFaQXf0DgB2oV8v4X6pu7QQcjVZQ1DJb80rnuGeHHj19KY+2zXOmgC+eKjD+BWI
4jyaZq+N1MhWy2QYyA/1/yRbbeTKj/f01+MdKsvPPF26XVyEo47pc9dx+i21rXj39X9oqa1IBDI5
RNV0ezbZngHR7FypfN6US5m3M91EM7ygr9ZN+W5yXFbzrfF3ano2nWe5ctKhxKmpgOgW65RfXmlC
e2kXOuN0ff5cDflpdjq9syfeQupOdTVMvjjdFQ5SsCNQHlSpm5uLkEOiprzI1EqZ7OuCVMHVL9tQ
jhh54fUygdXNdMXke9WCiSGzyr2XkUkoOaDIDoE8vW5ez/OyX4b2Mq+Y8sDbWPdUHktRnyPrps7k
WVf3vvc3NImMBsM6H6BU1JcEtkXziRfTHNNV7WennKqdoEiSlBAFKyE9V5yqQKtuG3OApGNUuip2
S/6Dt2xrKY54B0uzjZHES04jqa7nBZDLd1dj+EVcZJ5NvPU0iST4oWAozW9eevaQYTaL/j4feGm3
CI9KqX9q3PKJali1Sq4Shl4p/e5fwrNRxH6WxVXgfUkMUxTtgkyFWyTLBuk0dPSAyxBKyMyQhECI
UPhWF0pMdxO39sw0wJbNeQ5EuZwYLRszeh2pbma6AXiYbNmlXcPas9oO/l3uRj3d1PuVGp20PyaB
CgwbAg2AIKxaUdi6nR1txiW/tNM2mhDWE8+fmu6KJZsi8Gpdps9LLKBCzfwQhCsDwWOyDSG98ERt
l8JXCuPvJx5Yrq+7pMp4rwZ8H7yCqP9QpV/ZiEdMgUEpTuEYvDt0C6i1Or+u9QPHXAiE5LGJGWJl
hWmy2MhPSrKppmzAUfR3Hnij/sFYxh/G1Xz5+uxRyizLGUcIdbebc10v0gzGSdN7GDIWoj0foCCe
dVVg+nKNW9S95kPdtAMUeTPWIV92cY6WMgMBwB3CGJPXqfnNYN70bYdX6G4lIGbvMEHwB3lYoFT9
5syZ50tLp9rKWeFSORyqcapirtLs5azhEfc7sJmSENALuNwOkB2mvuIkHtsfgAePUla5QoEh8y4N
ZytJdcj7Sbmh6VkVTzxPAXSC/AuLpNsC5YzHZAaCcGsADxG0N9/Ii9tw/WuqfCTauCzlp5luKJLn
Oh7ivmsc47J/JgvkyOgi899z5n09CJGzBbKT8i17JGCu8/HLAFga+XzLU1udadY4wLme3cMfMcK4
lyj8fxWVlr+HiW0PvOFJT+v2JdfI2J6zhg+F6yKDzJSIEn1gDmzz87KTTH/PtKGwG2JKmhLf+9lv
ZkbQ2yGFksIeymH2nj1+JZf6opzfrunvOFFLXHt5Sh6777x8c5KlP0t7gV3t4u5ip3Vn4zirWcSe
O51onq81SIrirHHzVrKYVFX2OalHx6g8qati3I6Xn+P5aJMZrLPDfNzeXGTeCWZ+ri7dwzDAZRZv
uoHu47ZlEx2qyUN1k21vlZwLFWPPfmxOzZK0FCpph1mMR6lplCzbOLzp7dz+fLzd+8EdTZg9th7N
lLVewES+ZrqLAro9iMJ0IZgY/67+Tg0xG6ZLsQbXPgW5hKfkPwBsOqsJsq//PrquXfwwg9bWapJv
QXDVMl0r86j6SURyW39wwIwfd8vMSeNaznE5rWHLe6K1TwFpqlH2FV3D8emUlgkRnj6hfsUpnE/U
36YqiQ+WwQ62EoBB+3IzdqHzyukwtLv9+RyVrDtbwj3yIz+YwSOESk9YJOypxezqxgy0SGjej/rL
uMx0uuCpmZBnC8lm6xuUkK2zde0az+q5bfoAjSQxRdjTGhekxp9JohIySKQIOHpTiW7mYK0+oYMN
ejvze4sCOMk1geByAYhkeMDP4TfdMnmdRn0bUUbb77tDoMH4KrN6MJkalpYuj5JVCy+UStSs4EfE
4Gvby9xkQ1jcyCybqZ3ZclIjZKH0MrARfbyojRBLmipLteeDmmRAJY2BPBSxZz/HL5we3JNiBZAg
ZeJzZC6LCzpaJqECs9ELcJFk85IC/2PeU93FJDvNT71loZ/48EI6YzQLk0zgXCAslmCP5f5wceB9
nCXnNYJbytq5vkkO9mkUwpN6PvC6Ex/23bbtdBg1H0i9jbt0Q/VfxMRtZrs8gHk7DY1qpnvV5GGS
I3couhVhjjupkauYIxYiyjWAsvaBI+uJAnQAd5hSgjMndn1Af3FUAVycyrfwAXXyagekFZgO7AnC
CxYvcoECBGKtzGB53lt/5YapX1ZmV0WHDPoEQVon9RkgzMS/cg6ACo7fyXSJNC75IES7c59ezVU6
u7TsoKVjjTq8Sgc5tSvSB8A42WyHoo9juqGuSJbvbzaFoaMHGdk28FZLMIZ5t4jUXUCESrXveC/L
Wr4kZOdhK3lYzaCUOW5LBwLW0vnLC6D9t5zuJGKV5Mzb4Q8QoxO1hX6FCu7ym8ReIL7DRxQDjJZb
QPeVdJqNTt0b3Yjjb1y9KpUEyE5BJMJhg2Z3gzylAKnheLJ7EvmzngoMPgiI7Q6vuhGoCz9AoJSG
5q8PiANJqsYBHxk33c1GAicneeS4Szm3gnPKvoFkwIhcq0ufePzIIDpi5uuFNvCABG5p3VRgChBu
UotQEWg0vYL/RTh2MbfbWbYcUKP27acIQaAzy7q7qWVrbiYjKjFZytfGDbnA5RRauXsAFtkoQXgF
NDxgmsa1jFqJsQfOAk5zazFjcBr17BtgcW9twEM0AD0l3E7Vl62rNOmqdgGi6hXrxsYuLbTTjtkS
8t24XiioSZ/61yoMQu4vei3+LOG8SGYBb0PaIF/A62PsgtxIONyvCtr1KxQEfPYoGBtulGkJlkd5
k8C9uvjgsmvYYH4GLLhvJ+natRhMhbXuqZH+crCYDQWNp8Zi6MBxG9EwtBai/gaqPfERsuiZrpBl
yxgIFLjCTbB8511LYfNjMYmcnl8OE9HlBig78cHZ3UbS3MO8THLY6+Pyn5xQ1BEzHSZMs+fzGemf
HNUB0MiAkQ05/V3p8nxgWwcFDf4wwJoJmwQ3wWJvSMg8xSOKxnTe3t1L6U7mI/wLhxAMMimqxWRW
2js/7pqWNXw+QZ5c+dNxJfMBMWYOqSFQqQTJY/SFBtBuoLvYWPsUiHa+O++hSNGNlE0jXSukrYeV
C49ZmbcX6162K4DYNFdDjo9x/udgTvmeILZYyoyCKefvRZWTHCfDcIvhkd4fJc7U4wz4B7aa9ZA3
LZZgw4fh9csMLSGInfYxzLdx5Mpyl4plIyScEZ2VzU6p/xX6zNUq217q4ox6/AK8ao+SNHYyFLCJ
HO4geEB6/XU7FxOJUIjoO4eokIw4gt3xnbk2rKeh/+6Xn+S+ux6PASsEXnlelFiHPDoEWKkh5fJg
Z33RYzGn7hKZCo2x7Eh4QF8YOa4MUvzrvuwDplVgMFbHGJcTwUkH5yYi5pMKo92QbO0zWvL7JXoT
XXl8a5Tj8DTWQ5GR6QrZxHNMrzjO48vtgdFv+FN6+/oouvIMMCIMXzDEBjIB4PPMP+OuhSDOdZ80
+XxAR4tQZaTB1TUgSDW9rOt2T5N5u9D3yIaetzPs7jLThIrsgTRzuD5mYmNcvhDuMMp8mgcspirL
gRivO79+2Ei+fpnwIPx8Jq6JHP6dWO7D41PKYfa+CucKwc64JFrg8S8TMN8Efx5Q2e/u6HWAec1u
KGxBXEAX4h/CEnInp6aNKigYnzv3ic+eVGeNOJlbkyHeN1FiiD6V/bkObJ1nwGINyRFy93vFk5JJ
DPlW2QARKREgiOBlkDxhHTb6leHkhdXpGRSxS9aArNXAf7h+lTVzMRIeGDXcBNh9zIDJ6e7MZYiL
U+EYAd0A786z5QEKmp6gaPjzY0lw9uUuODy9XrZ1NzVS26DEuSOGADSD8IohG7eLjOej1MvXrYVU
1y76N72khSnXMQnB54YF5t6ki68KHRXLlkNTrzsNjbliWVsoDjSs45fjWaouYRAQZoYRj1nkmJ/O
q9tBrlNU3ghJPc59geicaG2a8Yivtyi64vSwit0+Jbn+LDLV7qH+lgm0RdohPu44DOELvtAJxxm5
4WVpOfAtrN5lhCHy72iFExEOD/JtVVBrhIf3K6AIvErX6S6Rb4V44d8Ztgv2RxJTxiK7qIb0yDWY
U5tFNazYDZOrK9Gy6uQeLKPx3yihC7WkqLtORT18k66F2cOyyAaBGayBQtnisEok3fPIOtvBvJ2f
BiEoY4ZCk6hdmmFqhbHb78twCYWt7J4uB8FS3x7cYp0Kw6kwPCHi0qJiY/pUuKsT6e5VxAeFXZn/
Ln8VvVvS0YvOtl5oRNo/DXSbOVSSHsMhv5R5Bf+H6wYCD1DzPfg263UVcTztYBBSWbyjj082ExbH
4tOoypFtGlnCM0qm4I5O2my8pUVUUJ+PxCgx2v4yxIZ+EXC9MPTYCczY+9xRrTrTpk9iIPER4I1M
9iogGPvXYJ+tJYUQvCoQuw7YAuaHWx7beOKzdyvrNAwnfpyWFqNTHInaOCDj/h56TVwdQObORwGw
b2qNpMMec45xUhyZpcfyMxwrw6MGJwVBO4Ru8N24fBQIRTUA93AA3pi24rLqeOSnqXrUV6qwwZkH
tNR31zQYQYJ8Gxy0zIr2IlwAH+vXmglgvB4O607V95JDUdcyHYU37uZHTJOYzWoI+RrtMxDC7NFd
JZwVaBOzrKPlqunJ5VDsXoHnPiBerF0f9eWIFKFQ2x+ktcJRZbnrn8efm3VvWWgxMeL6KFPzO9Qq
RM3qfZ+l8HL8NaRpFN5E0ximH/2wUlVdmVbnXCbIOBZnNRwC0GFgJZtPFxB0g1Qle2sEW4bAYie5
uPvvw+9snQ/4trn1uBgLgTLic44YDiCckWQRRxLxfNomyBHAwwGz/d6sTY7sd4Y+ULLMvJpvIVfg
GQa/eNjWpQ7soWSm5sksa++fYDzJKHgKfskX4JPiGpdtJRi5U5bC5mliiNO+IwUl4+pYb5w6f9pk
sm7yD5ngnVhgh6Lc9fOEA6DwvBW5Vo5zKQtyHOGfHIq8lt//vUMu+7WI6sbakIR8j8iPMZfE0J4G
yeJRyu8qkirLdMWUTv592eBw37JKHsBFxVODjINY/mV5r3JsXGeWgsSyehnuYr03GY7gSwPvjftb
T3J6RfkrTvju1cDa9gzvfFV2V/FE8CIA/stqLi25gndEwFCgsy8Zm/Wvr/giB8Kh+oEDjek2LBYY
Yq2RMnzZWS3YicXUENwy74bfXKVmtcMiPCPfmudNjLo341/5Q9jjxjrdtKc4OlcNTBNN8xK1bdVc
o+OYKM7Lva285P0ns/w5IZRRmqGAxMY5qsYVZ8mEGGrIkhBUb1/Tg4I1JI73cMuX6boqU9Avlk5N
ysAeCc4LyGtZKPMXT44PT9xhtVc0FvgUXv3J8TAZCYyE9YBBEjaYEsZGAxt/CEMXtPeCXqF5Sswa
NKZJIeRTgWl8vvYMm/kqFJ9QFRthzRWHr3PO161+SKfGGj+NNTS4wT4X+tribAssMIWHjiq69ePR
g/8eWSD+ZtDHmZpZdG/zNB8IlPa/SUog7yAwLA3S1OrSMQ3e2hPzAdyXbRBiv9/1QUej0NpKAdYz
J2a19b1hHuw7o8vH0zf5uwxDTC6zb6CsseES9XDgTUIMHqYGyea5ZUKwQ6EmDh7YgX9+LZsAbKE5
jqOvuYU9aJQk5p62zcraDb2NXBYOrmUDg/iMdc3hJqp5SDnDGXly0xr2jcCWtYvblpoDycg3mGFP
6o2ZEj5UqBIM+ZNp582fklrO6v1/wZxE4iJcQWBh2sIOtjxGvu8pA4HuXvV43PGTGxnmGgp9YIMT
ZJQ0+ThMpGkOk8tEeuvIwVlHyuz74NuZTf5J0BHw6Zeoji6MTUwy20CEMJR87TtSnnGUEHazN1Ph
mnJLCipPs8X8hkV5FSpdJ55uh4u1REA7WJha1RXK1yE24iAflZhYK0uxPHQloypGN03u4j4p6rcU
UsOzdwfuEOiXs/jK+GfIcw71vYBfkguC8Luxdi/JiXQ45hfy1Qpxv2lFhYPBMOgv7geCZjvLzT2g
0N8it5/kfa6ApS/iVi9IKAT7zmyuf4UCHtIuP4sdbQI4qkRTjHwZhnF2lBceXF/sfJGcnwiavYdh
+5eAZXdMrqd48kir5i0MpFB73iBntM3CGYRlbIkdB/6ouRL3m2uE2Jhhwy3jBSx8l7wWQ3M6dj0T
B2kePtszu6rsTmDZotaKHprzj93noTz+vtHdXfZveoAte+fQ0pMWxAfXkCx+WLlezPpCe7WXGCAL
A7vREWdXYWmdrcTx+8F5ELrrlEENznYsBbTlp71Mmkei2oKS947LCQQpuvpOq3quDVzfCBTjegjX
DO/Tt2aYCfEX/MM8xL47DQJzr0YpgFOFZGGLWBl2rB8E87Yqb3FrjKKDuV/CTr3kbGE1OmFKuuxj
ygme1leAPSjkeH6L3ZJPTJ1EdoVKyE52cxCmut5NPLlzBrqQgb6Wl18BOkcT6mHDv/q+Nc5m2fkW
MhGM8mw8yu+DdwnXW5ZRsNpWGJtlioKP/H95hEG9OtfbxSNuIJqHYESzocG472m8bwgU0FdWVUpc
Npo1QN58mJzghfLTULo3d7BytMwOYYCzY7BZPMWutZ39rQQwujoR/wGeY+fsfykvdPJA89VjDSw5
hD6Jl7DOQnVegK1EoKhnKDnU0K7BqjJ1V0klUcKEz/NCEgZMdEjX8QNFyQ2ejQd4I5WF3yq5t/qY
/wYaq+Et9Jch3gzrxAFKZOgITg+00OLtrDwlNJlp4e4zkrFqw6nkaQMNuMHwBAkbvoIY6R8Nsb1l
2d3Z70DsrounXbco8vdoe9kH/g3XCIOTx0yVN/fWNh7xnsZEbmnoNsGR9PbzGuSy0MvfXE5I4Zcb
sZU2fPA+mUDH/GcMAhXYza3QVPQeVuBvyaaa/7qslINVM9kqRhgyZ+tEl/7fGwm1yNpZbdrnwQ1J
6dxc9kgreRlvdZpk8y0ejAVZBL2HJ8yHQQyD/SWzeQl85DDCrpjdD7wFlciCWpfdxBjRhiMBEISO
whZCMMc5wjxNO9dIhQlu37dPVrN4pss9Jbo+5XTDGBr68PLORbqwRc56zKpmlA4D+RdbVd0GK9nQ
jZWbVp3jlRZzz2Ft1zdtx4FXNtKef3Yoh2FUhIKUKrzEhfLujduyMcIg/SoaGUJukE/gz9kvdtpL
JOK6HKYTBW64x2FxdmHjmINttrNeVT0mS2LFiBR5MXucVRL62OaGYxFImmDlTLlacvQCoiWC4fTB
6MhT2S2Wf3DtcNGS/iEAoBFf9xnDk57sryj3bjjTU1MGLZqIH9qG8vxrV1pMIapSm6At6psiXy4i
HTBglq13ZX3F0kJMuBu33tV83LvKR5uus2d4Un7ZMVP+75x2jerW43L1KSTzqvbwv63k9z1d5FCC
DMkBi8fbeuzdjqTwf/m47rU3b4muF/NvRtqQy2OQTpm9e5AwwA5lcNzmWRcStxAF4PUx9CXe7xIO
zTTMrPBcriGKMZvh/dF9n0dal7CoJFtseJsytEQi68S3VaJTcy7QCcNmIHlJA+nLYj57wA3phafJ
NdQdyYQx8i7Oj7aF2NiX7H8jZrp4Soe1Jmjwv28dUYOj0BRw9XaZeEgiXqVnBsapOKhOGIVgvUJm
SV/Qp9V/Rnq+lCgxpm5sklgpgvge85/tdGuwV/lAD7oesGXPLWwsWIQjI7X6CNE16v6usnq/D33P
k2Fa62Y5MEcG3w19l9ugNdUfe3OB6nPAWcswlOydeXeq28kpCnyMqOO/WVHXNDiWs8NVKKmW1r9c
RnaJHxpm9ndPw2g/EJE8y6vbgcCaSMybKXDLPbaoxT44/1IZy3fR3sm7dSkU+HTUF3OFCUb53q8I
Zlnw8/ZF4urRtzyXQSwh+OxQstSqzgOTmd3WnUPZCf4lHPvNfD5Eurqt7Fv2ppAzIAbp/z43WqB6
PkHaXl30PdoOPFCxG44cROXOT7UBzUIFkoHR7qe8qO9TT3mGFtsBtyWj0hUkXKkzQEUiT3saG3iW
7BtiY7tSmIdBRL1NhTYf17cEM4PzgQMmZZypXLpzm1MjgnuLx0+TnqLGcgydXmclWgXvtmNvVpGW
RogIS3qJ5hj+G8Ru8ZkdZrtRU5+aJHrwrfr4egzwka82V1a30k0greBsNoPqhOHkvmFX8BT5aJxQ
VVE9ym6jkNxGzFbb/cIJf5ABjn9prRWG1DAEobka7dyQrnW4Ug5SSSRQKE71mPOeW+vpoU1fEMTY
hcyXlNg4tIw75dRm3J9HM5uThBwEQ8O1UTGXzxn3C6/JyT/xhtD5KZK2VNnq3UkGpMhSxb3kvqa8
E6LjXIf/Rh2gk5R11rGP0Tz/8c1BwqdBEGfm8lS9exDtChOhh/CzCQoO+1zjnNsguZOuWBBZXCz7
efiyu2xKPdp8wVXvA+ixHpNRBUO8lDIp9YNZfb74nW3bmftHYtFY/ESb9qLQPqbqtKIuAQW9+1lD
auZL63RjFr8eEjJxYAqF5upYPsdvjoSZfaV4+gLlNgBM3jZRs4qkEh+JvvzBzMpe5Uf324QnYeGW
cJ8WJSPGkvPY4dfpNS0HYUUKgFKv3j5Y6zP5esZLsdA+lJrQV3IgId6413w4uB/re1YPtu3a5op2
oXUTP8sSSpkV/p1VFe3LzmDspuOG380cT/q0AsGBPvnJHM3TQzKl9IgEJs6xv+yPmHH5y5ux0Lby
dvHcoyHaoa4h48co0YUpvJyVDEds1pl0GSmHcV8QRY877COROC282goJ+G3ct4v3od/k9msHwq+x
CFv2z9dZQnZqsPZRzVGFxbCf/b7/HfeDzxUW+EQ7PYn7t+MLaLPqxIokke6/V7v4vGxye+H07cPi
LszFQ4UwOllnPcfObefRpwqIeDNEw0yFPFwnlFDGPMu6atuJPhyRxGg7YjPL9mmogCnX9iITzcDa
fl7QX4Nf8NHevVgx2Mevs+a6BYxpFs+hed5IzWs0BpJe5OnknRnZUnPJiNtuweVWx8dqEEykmdM1
7euVlL4RkUkc+JDOSg5DWGXE+J2gt2oLmyZMxGFYbCU+8lM1Lr0ZeGvdiAgps/fDUN/ahOYf1jNj
uSEFR+epdioA4GqLUfGH5IQQikhlO/BkcboSrNe4dEtXNCK1XG9Bp3J1rdDpFxLKiB6xNsQz1ZjG
NvGFguADfaJB2u5yDe9N5CUF+V7WkowIZ9xJD92kMIlpevoa6b9jVc2LAFlz3aCC8MYoLMI+J+VL
n2735ka0eRfZmp9mfrW3GhH2b0PX595m3dsf7VaUhL0i5tujgfLwGkO4g8bPpvH3vb4RxzUWI0B8
rcDptH7DO39e34/kDUhYh3SoqTLSUU1XhcJLKkjXhSay8ZcujA22DgTgRjw/tFkiPAqc8kF8NfOn
lbc2k5+rro62iykOgTVGWqAcvY1wM4o9SHVUcl0bj5/7z2zv3DiWdb19CtXrOK/TbIlAXSdLQhyd
4o+07OLD9xatsXuMdv/tZ0qlWncFlcgzfPyJTR7cbi80oF8RjqQP5TwdKUyuvUZcdmJ1WGsJneXx
dyw6CLVQslMQo1cEqbSrqHVAHlGwE87dJ4uSw7WuPnOW3FaOhg/vWHiJ9iUci6eQiXfdB4HsBbDC
dEv4q3dmlOOGxifT24PYy+s1fs3cSmtdajoUAScu49Bn26gnQOdBV2VAPVWLYbqRg5HEWUUNw879
LVjx1/kn/ZU9lqNesncB2SWtIfj+DADnRprIRRpDf11K38rr/4gqKNM3Uuv+DYshzk3waBb65YBe
Zh3ZAMoqiTz+bAWyMdOJdL3RGwFiVqWgIGGCrn3pzuLfW7J5wNU41pb13LoUPdpFuJ/CJM9bzavX
m12OHDcvn/cf8bl633azhfaufCo2T1kyJRj/0tSzRnbzCAmfw3z/4hwi8k3E7eNc7jFfTuqkTi5O
vQMCJXFCX7jAJ79lbBF/O4NYpN+9ihbn91O/IGUfgUq/xpu3Xe1xfMvkysvC4fVebEKyX4PVOv2t
bq0rGNNrbv4WR92EUET3xPIi2cvk6oUU+UEiTsX+WseJFPrm+62gcglh70XBPEFj88mmajlsbjFP
buxkQkbjw6aU3zrpcbR3/UnAgF9gMse720vyXsqTtCBj0fP2RQCHVcrmOlY2xSHI750G1BwCw4Ev
aqcfzgLLlKRR/WCMj+Pa4z1/Zxt+DoQ62+nttJCyse6V5ZwJz9eQAXDRbzh8gkkumQRKsrf3iLDZ
18xXnjY7z8zxFW/dBCkAGIo8dP91+7m7VCCGN8v/onU5vS49LjDam9pengAy2t+Pb7dx5iV9yL9k
c4No2bji1WD4pejuQRzkA8AWCBo+ejbkpPtA4Y9FFR7sJE9nE/XRw7e07QJqGNBgNvFbnAr5jOzU
VOJuZGDnXpTtGNarIVByLpYueZrfy3xZU2O8XOCC04Wu/KdVfz6XjL2h9JOZw5JSJZyAM7cFuVq1
13HNJ1RnAIZOhcoq/vST5Lmbij+Aj2bke8+d/KW2ulSO8fsZRmlXVqzzfh13cx9Q3NjhOe49RnCF
XXBXSPXMh4fGGjh7zj6FsP0L5Ftq6hbFFlSyh0wU+/lpsaW668kB0KN7eIbk1u1eDpe/7APfY5rq
XlbtPHt6vjIuH1DMuUx9rv3n4V2SR+S9ndVScV1eWfVXVlZwHCodMMQC6VQFXG8zVFDcnDtzwL98
gDMW+ttUM1RMnZwDeldCd6Z3Wt2foag9JaQHiOO5tGA8JdzEPwI5UA/IOTQv4eEs1IgcuucD9bm7
IBEmfxlqO3CQt7i2WH7IPvlJCgfhAf3azdYRbVSlpovUE/jmTD3M0du/B9y2+17BRSEiFI8zNWO/
ozExCzhvhINrAyUA5MgehJI3sNg41sBcstrJ6vIBoQL+fRuRcVwGcsZebT0d0BzzVOUI43n5P+7U
GFsVZj8TUOflnWzureruicyTcxiQFpRudLsK5IF4FDDqmZeUDkQIAO51L1mYAMWazHSv87ednJ7V
l3wlIXMeFS/heu7g8vjgxakxVY6fvyQ7m0k0rwA1TrLJiodfDf27YlQpMwXtnw3jRXMxsXbDMOQD
ijGZbez2dC8n3Ek/na6doqqlAhCuyPQRde4gSv6EB1VzO66jOK5l6sm+obHOx32Rkdm+DF0MMuXf
4+xnU9VDr7KW1+ybR07HNVfyyAYIFPHQTOY//NeMXOcViEmXYIMEgbuJ2Om4/bYYcvfS2Qpz4O9b
y4+FJmdMHWpDNaF7cK5vB3hTUIrXbHwvFxYf67h+ir4yzCuw2uwBiN2XmDndWu4UdhOJNpwaBaUA
Wy4Dl7gsC+KakMHWtlKbxWoh7YbGxXxsYWJkSrEI7DoJw7jmmWDPcAmEfJgRtoGq+0eGJn9UfcQB
+veQ1wf8L5l0ywNwxUeV0KR3nQYtTcDGI9hoNsCHrbrgjjUhy9QwBP682mZbDzdYlm+36vUwXCPP
nCYwHMG8XjMB3ZyTS7ApTwF8IN2XXP8n5fQQPlNoZURIjSqk6+sMYCsTq6qQjUPRzy/ac9u5pC+6
34wQGvxQ7QHoe5BIo6G8+ryNPy/i0nxD7CU69evxG8nv0yzW7SWQJl7Pn6eSyEpzj83LdFn+Tlay
PQmT92N1W44qh/qinu0dNEC5N03U6yCNOPYZ0hYB07euE296PeBfoa/8d29Q+/GT08utdhnQ9S3D
3V3K7NYLHeYS/fNq/mVT3tadfG4/0kXfSd/WVqJafPnPqbSS/Iwr+6KvnCsO+GUWZZYqG3Xoy/XL
6pMhwB5hEKMqU3vbvmLKLKSR5aF2UtIh15GUd/snQN4j/NqRAu/oNuzQj7BUL1YVVUQjlJxKuGnd
ew90rrr4m9cX3yhzn0sgQujEXUPxkVTF/WUVvyKNMQvA44LO9byehZVUEmieNUBUX9yW5pbfvaqC
GOg8n+k/ChhRvpk47LD9OrQN1vt9mNKiMxp4JWJ6P9CH8qA/zUWqL/C9yRwheX0I8I4/17hTyNaJ
qt/jv/21OvtzDL+3lvsWMoEz0S5d28d1ATvgkJAOX76FDPGZwnuCw7WsVsPkqbVKlVVQ1CKOJwS+
fGuRhv8sgUvNksbh6w4oPdp8CBV7h2wFV2kJ8ZCpZzdvHE0h2yQGfkUquWS14GtQY8xmOvvEdBnT
f9z/nIippjvZ1LsjRuZzt29c2F2hraSb7N1J84U4bqY2/ZMqGI12zQt2NeqnvEnh1ro55LABhyov
t199LnXn6DERiWQAS1wIIZC/1m1tRvUNsv8/HiL9qJnmDEziloyelMO2to/KJ0qHCXaNeyo7C6Ir
aEWtC8R+OAuSZkzW8T3zKW2WDceQakDk3Ovn2/ueook4ih9fdQpazqAc6QR5rCyKeoi8Lgi9MYl/
bks76VQcGk38RESqy6O/X3Suj0k6tanm6LuG6Fdy9haX9oHyq3qefdDK6EEhxasmPtHlOl3dP1fD
UiEFPQ/E/N84WrxmqC8cyPXMT180rhaVR25eOdxtwtQkusr97SaXc53gcipTSayriNVjlCe9LK9V
xYiDaL0Y4Ss6cdFWlr7c9pmRH//va/DAEwvpPPuWpMD6NZmuH52GPeBukM41dE550I3YlObNfHf3
RwMnea/DrIwDzmrlZA4n/BZlPotkacqh8vdASqqlvqglOJCPT7+oKJBiuU399HfRZO6O5Pp+flRw
S4VdGXI5u3tr/bpPhAL7Pf6Vj9udmnsOdH9vOJZeMgQgFh9nOq1otj9gzavHzzr5d8u3ErlW9BCq
f+F0XPeJijslo5okuDpC7vx33H0v1m3G83Dp5CiBZNMVFBVBBuOZibppek5XEWt+PZkv+OTbR3Je
kdDAwxJSMskPh1kpw4WPhEpYd7/7Li660a4Mq6oqtgzv9ZG51LUMl/e8pr4TufIh+5Wl5Zye6wK3
DQw/ig9BkbyQdqhTHrkfGjoW7ReNM7g5f7fSIKMYFGDM6UJI0sjkv52RRIhIr7Dfqiq5bGM7Y5Ar
kf40IYrNZWpzANFoON8pnGbBIzdIAYuqcPQYDVNtCdn7uZnCB4VwSWxbF8tuNx+tiIkns21sstPt
Z5UZbJzogQ7OiXX5nuXgEijpFIfmaUqY436c7SSgdbRnWfUy18Y+Rrt2gUxirkXPFCsmvn2sPffx
1hOghrQwbNBJb4gklERpNx4tI4Wm0Eivfjm+SyfsHKek7Q+h2H9V12HiDFK62POJk2NOohMVDGXj
TNvh3Mqdykedg4FdNy0oxx+9GmzT8UnThoDowJtOTm7nRvYyQl6GpcStXWqBg8ic6h0pNaSjxlze
oHfiIHTOYeN/ZvtOfKgzVCoqOgNmZmTgby+FcfW0r2cUeIWLbL5iyRR9+AKXqywk1KsVx42xbEMM
GROigcT1HW3JhQJvswORj8Ka04eHhDi5a0YiSlYpsSSTZMWq41QDG3QzvZ0a2fzbdVUbE6acRlQI
+8efnOPXXcOCF7vvrs0Hos1MfjJ1xkAtJYkjDVeMEKqIE2VjG7+eHPW3MN256oMQW762fT+0bySS
U5WI3pRk89HcXHVoeXS2R2wMwfPU6My25RWFLEMDXk8F/0DzvvidWcg2th6H/4qpgIqwWC/Rlz2l
2Jn9ljKUaedqxl/jv1UjUuYuX5IDKjXzKZFr5D9yatB55ex/iOIiymNr9XWsb//bfAvdjMb4N8dS
K4q9Xjub7/FB69166iOT+d3UZvYZlkDytfB1EQCSlxQ1CarLmY6NsvspctIQY3oiuxtymsJi+bEZ
nbD+1lQSXmNNfrKvuUHh8ikAPzRTI+5vP39P72ucXzLTomgJAkeLclbO/5y+wnni70rJoXltJmjv
AAvKfjjuMHUePmqkPijupPvSJrcuTQ4afxg4+fp1302876u7zWvcFkRuju+3N6/X40IXIs/7q0en
wXJ9uWosXV0X6zLu20+nBGDpdOED10TQG89/0jn0gryyfbojgCQMvFi+wWtHWsBVsmzLPt8i6RuO
cKsO5NE1MyDZ76+pt226tU5VAuACTmvHdzfRX/P49/8ZOEnVh1WdqBUZIHEO+5pHWbiT3AsH2dy4
xdbhMzs1nFS+T2+FCLbqhweLHfsfNM+PqK+JerTqFWJDvq1lYgX0bW1Gt2d2/d1ZyzCFilNCo/Tw
qjnwtRqdG7g/qkQyuG/xubz43E0OhOqk1LUIfWSlIVUiDtXxQP78rhnCqSbAOOvgJE3Z4jSTJEBD
K3GgYHT/rHJjOlSSErNy8fGar59Fa/GADNKC53+9LIeUHT3orPwYharIODMoPhqaRdxKW0zriYy2
lOh1qht6tqwi8IXK/Zv/fnxSvMsefrK7qVeN+zLwd0x8yz5R3vaKI8JMJDFT9DFasSY8VFH+s41m
1dSmFBpOgCMb7/5Shwc9NnEbd7YNgndFT4nUAosSFYEQD6Duz+Yvr+lDO/eZrAKNtmePlyuFJA76
c9/dBg3j0iNW5cRk4F0Xf7PHq61eWJfj7M+6e3xbTrMT57ZjrrbHAiHFpB7XPYxbOafItBMaaFyy
oZi2TtT3gyPqLvjQSzaAFu/vK721gEX2gfFkqx9lfKKSbLieXDRGZ2VH17s2ZL1FthJlK6n/+PNz
Ru7N2aq8nGbInj1+kt+zQ5DfS7Q0IhFitu2a3Hvu50EurU5OQfHidVW50myBuAythl5cemVErhKS
zubqWjpaHcuB0ZbTTSw0A5IrVLlIJEP1UbCFqn0aytQWvVcT17XwutbHu+YbyWquQeZvT9ZrgV9z
KodIrL6dhvwYXgmBnf/+R9KZLamKLWH4iYxgRm9lRhTnoW4MtUocQCYR4en7W7sjTvQ5p3t3DbjI
lfnnPzDhqxJm8mIfavwwPdOhpupOZpZfM0QZDCVD9+YpQIVjecU0B6BT9udSjUffmbp6ntI5PgPY
UrSdUMjzP3hRXnvKmEID7innm77Eyn+k2FSk29ADIgNN+KCQbcM+g93B6vn0wCceaPHNsK7FVI7M
wOL0c2AivUFaeH8OLX5osAuASqXPXKGkMASqpneDnkCXzbvFVhEojo10DWjeL1nyVKnY339wqVI9
ZjWcjuyW1T2pKv9Yd1zkyJ60hYKt2p2/BVSuctWzfhneXFE53ZHB7I17gNej2xy3A3IGGbYK4q/e
m/e1HViPSTL/bOroRYBIqK37TR4BUEq1Twf4aW2JYGcm688pp6YShfmBz2l9S0vH5eR3sMnnINu3
GWmIk03hKyMx/NWImWZY0hxjfk7171FTFbhJ5cWIF2vBKRTEnhn7Q/2X2ApuaZYeGp4p/NSYaToK
QD7bG8Ihtjefk1PBecIsKEZ/+v5rQsPVFqRBImSC6cTe51QGxpmNDL1E9cepV8GA8j2hLcaQNZ/k
sxRj2n8n/gfM77c7F77pjXKyZmXgPrHvMgM6SKX8EuMWHtso11x9FB5TXD6TI8wHKAG6U/bjezh6
/mSbZFJO08xiRRDnS+OgEzHB8Z3K7Op+KvoH0uCwgFDt9KyF2fWt2AkehkX8uZTGuKeSRCm7t31V
W595vq0X2LClv/fS+vjVGrcJGJcgR6pl0GgiRWrOvMvlAp8qX92rdk85vD5w1XCTZCwQ4LgLCBcA
xOtIQSCNlRkYS4/fAU8DDY9PyEf42WMIg/YwgAYPW28qs5xognxAQGLUviY9Nl1gFxi84NN67WY4
vSnSVLtmU4L0wnToY/mq3+zbniEbfuPaVK0HjC0M7WYcvPfa6PzEH81w/ntzeaHofVNP7SLAHGTd
Cb0ZfSqWlBkRijhcwVcjA9LlOcmpcFiQduW69HFbcwkb3xdz8A+YRzttf7+8Nmx4KkGukzhxv920
Ybm6BCYaHMoAlrxCqTS5NwB9cAhgf28d9w8s3UBCQGKxhllKizqmN+G+yjC5wbIYguTPewtOxiI3
NPQJIIMe9PuBnTK+Y3qMaExIJe72cOSNfpk9q3gIcUCZKkdHTmzDLf333iQeNLXylhqJi9rN6iI2
lHyw70j2TXmMUPIzxk7yny+a9yB5cnIT5Hcbc897GgN6gUoqgvsCZdbFkgKc9t5b2pUeplk0W8xg
M9SsYOj1DoGMR19nLqn//N74CP9gGGi6jciGxAC2CevxkH1oTb3Ccs56QwEjhplThIIddSuQNivs
78jDqY+3rnSwQsTqBSArq1wSa5cf9KvYaba0CMLthEBA0CAleLiYCBY/dD1Db/g91/hR1XLY+Ddf
mwGR6Dt9L6/KreIA1FvlBi/gY/Dkh5hKYTucpIf71jgAaXGBkDx/4vqr97htNrMO9t3WpCdwsVH1
OFBQ87gA4JOhCqHFZZ47bh5rwCVOYUbbpNJ+jo9exqvJzT8aYxgDXhsKRJBuD3iNkR1HnXeUhe0/
iFbmomTf92jCZ+80i/qaIpfrzqzB5gmsARpWod5CG4G/m/BRhH7+2vetC5seGfmqhAHQTgcz1aWX
SJb8RXWTqX7BcwejfIff/bW6BS/3XYT1Up6ngcTiOKw7YSGEfXK/4ai+96ML7+4tlmDn9uOn8z7f
Gncw+7IrG8tUkmSKG5Pwq7kv8lm/Y5v+11yNA1EyDDUenSCNM4bk3/lxWrGt4kwe55jds63Zddts
mk3oNnHzifm25WQErYKzF7/x7mfZ3bCehFXdLdM6xoP15pg2nrIOTiBsu1yGdn3y8ZMNTk04U0Va
gIExyJbbx5KD8Ze04rTRqJYlp/m4uc2JU2GW816xFoqGg6Al4gw4uKbL5AEksCVLIcgWz50aFU2A
nSRmsjNl2y74qKb3LZ+Y9INr62t6g186xrFEpPYI6f1Yv3RjM6qi7otK26p4zSaYsUSMtmzhHd2l
uPGK3E/56sh9KjyNR7NbZoEpg/fzriuzzqe356Exi0pX3N4BPJYElOQOjg42CE6LETuKLchDEyyz
hz81fvOsLE1mzEkbPiXojGPqAodIXdVnjpCTb6FIjH7lrXbuhTT4D76wnV+JPsPzNZ+iSvygEsqg
6uENtvygF/VRjHq4IrGZtNCzD2RBoDQQGgMfGWGBZm24gX9YBSpk6YDd3eMX86Iv/obs8nA8g51h
aYaNtS0mK0pYjbybNH8/llTjpsGfi1/7nntlKE/ql3VbqYnHkMaBx1nzyytyr1bP8vz+LIzmF9eS
pP0t6F1YMqaQCfVZn0eluZDfjPPjUXDP9i0uwLC7ao29/5zQQV4JrM6JbTTDkb6XUmFV97w7TWVj
eidf6bOJsqepNCt34Jn0BGdAZohy3Enq0MejENsrubS/P1BNCD2afOfagr0BTY9OtLLLhwk6lkA/
c/WIexEYVF3hLYslI3gqeMFR3hB49I5GEyyss/P3wlL0uRXWPvvBHOh2ze6weESPQcAWQXmEx9OT
83y3+M64VLF2gd9CHwn+qFYLzoHRsdv0qHC4TI9kWzRG9E6qsn0zhL7L6WdPs4lDNvaoKZKmO+gT
DsP212CEwKQUeFysEkhADT5n6YeHn/fTctftyKyTfgbzHjKIrSuCPScDkfXQCz0k788VihkeSfII
WDncb/EovpfguwBJeAaMK/gw68xRoAAqsaJawJgf37x5ZRH1a0r3K1ZdE+ddIrx017iONKdcquf+
UpN7DtVp/K7sDr9ieZKFo1lKZ0zD7opzv0yCfvMx7B5Q8SdVyR61DdZUvOLa/D1Pf0ewV/GLXA6h
Od7sEccMLW/vdxdTnT6PYVHPqpurp555VrHtXb9vNr6S/JUp7UPu89BOB3FLLjRspN+Wy97qSXyU
Xg44JjbmxxD/ZdxrDVBUgUrgVZvfrfpETAddpjMQIQIjgO5LuaWipBrsAtHoYNYP3HU1FqSLDFb9
vkjdFwyGfTIjkgOHwg8P1aZVi5Ilw9GQUN/ewkQ/I5WANQ5BayRnXClfBuaZFJkT/1+ufPqnsvdV
0syS3XDDJGPayoJRMznRwONJl0Z4tnUZ99UtwAaUj3g45SglfOtb57739y3NywD87fqo/AaLnhX/
kkzBf4YMHPwHA7IRNmixZNiyTDFpARGtRomTKxMnN5Xwaxuu7G7Bvp6phD/TvGaKhJ8UGzrOBk0d
lVofxmUdGVPl575jmLvhz4IqGVIYNJFK2L7xZ26qcDs1NgqS44CldIULoOYZkiO+hP/PHKC6cDgh
E+QuF1kp4tvW5uE2vU2PpovvyC+mcwOyVGD1AH5kILQOFUvof437Wr9dQAQoLsIijg1nq4cjsTl+
NZCP3QqJjTpjFwuuvkMjQ+FgDzWIFNaaeK7h6cSaAab84gvn4OaxcgNPSfwEDXHEDo9NF7gd3wy1
Zyk7X8w4GC1hIQJdV4ymfDGXNXl2xgqEW5+WhA0ySg6TNcwmp91Rg3qSTk3Uojgz7lEvD36N5cB9
RFyoxqb0+V7qAaWlKkxG6OLYHfdznUUOpmUv9/5GMqv/AiuBG5ZnofNvrV9aN7ZpgXxg+lNjqlGK
yutcPIA4hLkQ2y1+yAdHDg4GFiBY3uZ+O8GZaZXEsPT5gND4AMee2OQ+z+qBrorfFySirHaS7pn8
O0t9fmNpZv5bWUNgxTboMxUTyUd8VTgdxpKfAZ3BpD3D82bLh3AKadxjCtjRdBfINhjkHLGY++dv
xHIaNBaABw7wkyCq76wRriRIUAWl7d5HHz6GpnSG52SPtYiv2Nnc9ERuOxTVMW/nchiBi3gwzqe6
B9wKWwqwRdl9PM1lockdGlQnzDpJK3xv5fAeEEUNYG4RbG+x0bAHgRmQtuoqwsiZ6wbziRvwOTdb
JtxspnrchV3Yu8dphv0mltRRNnsj3ofi5G6unI1rhZ8Sel2v8Q3nbQOU7978aV1cAdFopUEJ2eLz
iB25RbCWgfVyhPfHEF4HTqoL7vE5/sgFw6tq5evXiazNanuHOsV+Z0I6ZtDaD2wknHJOpqcZMpWO
RwyfprVjNhf88mLKDx1UKNfw7DukFo6YC/oiVoQYx0ykmc454+5gSbEz19Jywg3A680lP3sHoLpj
k175vYfZS3ALnN8ApqdtrpJZskwjyfPBTvnNxBOqopy/SZvWXW9z05UceDQupB9n2I3fwZrogbHk
cBjpv1iF04sp3p3voVHCmRyc+2wg29QxvH/2tG6UOfVyXNyXvbu9YlkVsMe2rnQRNA7rRgoGlyRx
YRcFEsvQfAIZA6Xww6HEeViuai6OynSJ6/dP4bXnocMB2rcWjQNEMsVux1tAWqJpxm/3uU2W2qKK
WAaKzm+i/UGvcOBtOYK0OL95Rj1WVwQTk7xRBM9+TKiDPZjhGEt6opVscW3sf3mfmXcYuZYMVrSt
6i9cJzxWZNFW4V8nHArAgSq0Rcgq4BxkY9BssHNpxhhBOeq83Mf0JsCb6gFzfcLK/fb0BNPzix04
ZL875fBPw/Op9YnvhFEqUCTWYnaCJTSZQTj0vGgALJJnYdh9XrCQwCT6Kzy2qf6NK8esxm/nLxmD
httfS8RH7qEzz9iEyh6RvOETKt7W8BGRbACeKi/1SUBnAHN1q14r9muBoARx99zYDOCB/RTRfclI
MAfM/pfskkyYNBfYMseKh1FmP2/EdXHcHKf5NhNyG1xxxZQxTra5WPtCGv3trBcpAorVR+2ynOln
rDndj51G+FPWNyu5qr8SmjAYOXwjYXgIcF3tFV48HmVqCWk41D0KJhTMx08rRHqQK1Ef8GzSn7cH
W+WMGSCJogVSK1d7TqEVtMDHaHxxocQWg/aD+RLlHejqvwf2seSrcnmgPmPxx6+8eSzQgBN6BQpO
7UMLPqHC2LxBRAtiWWMT0MFyHuOqacIX+yNnlEBCGKM+GcQ+VNrqj8Uwqr7XNPXA3pjwrkOfH03w
ZeGrAs5a6VxypM0Qu+Tt05ffzpsOyYSHTHTkTx4OYHajvy+sl0gxSZZgdtzUJqh6f4CQNdWmCHAU
u7tmM9k2J+pZ3uHAGw2vuTFO1/UVK9aOd6oKTJeEFTptGiiGr272PaL1JHF7nJ/q0xED2tbmVZjl
J/1CI4IR7WDFa1hdqGlNeNwM2Fg63MadR19IDvdOCA88yBMeNFUYvSyM/DSo9mmgX5TwuDh63/U3
wi/M/5xFqJrqGt4r4mMtLl94RcDBXHRTXIn8ZDaI04hmnZng84r48tzBwj1FBC8gd0AfgiwDbh0e
HJuM78yIMTk65DIsjj/Iq86Qth+L1yJdMEATu2pBq3GY1Vg99S7ocKgHwraHvac/WNEjAS8PVt8L
o6JgKIFoYaTrGqZdrEGlhmlIXzZc6IClK1B2mWy3o4MTrjQbKgGdRj7hIXAJgGGvgEvhC1zIrnhe
AQHYhM3NGxc5IBt80sTnoAkOyWPy1HxCfcWbDYlr+ljcsSBGIUpsHPPdwFeb+OneQhatsIZ11qc+
VHRp8vnTNx1EPrc5F1714WYzcAvuuSjIgon5qXYc7NKvnWz7nNFfuYo3XHQO5FWHXY6TT2WfvREk
j/sVT1ToKruPbvErcNmj6WiFFos3/dPYxkQ95S7bWgSAO8XvaCz4Y9py6PBK4cLBNgDLH0rW9HVh
uudzkmO2SoZXnrowY9Shsipjfa/XzmA1WoknO35PWwpau0CxTEKmDSJQuCSLYQ19uP3i9DtvnNbK
2FTIMSMRZp2cpo6oThG1hb/7APaOYJjJgeR996O4czTr7qgTzeFs8E+xIcUwYQVk7cuH0foNDZ6P
SBI0KYSsDQJawLLMZgG5JRHRrq69dcrcF2tt6H99fAvkPbjQ9DVn8oG/bGUwRa0n4ju/jt+bhlPx
UyxvS1XnGpdPPPnxd6Eu8qAnZ3cMTcBR54+Qyk9oM4jQYAr7HTAWotVqFKiH/sB1f6QCiOsvWUKF
neb+fduvygkCPBoox3DU2CAzidYfLyNtweiIkzJKWuGrx9aDzdT0ETFEj1Y47s8SO1u9vBJLFmF1
i+VW4w/cbgH+zuj7sQd71dWItIhxXIGu6TZOymnPTVYUzaSjRN18cK64ClmFWHQaWzlAxGkBjk1P
V9w0UQOAmQIPw/i/AJVOZcxYOz932zWm0jvaA24dIDYWV1t13zOh8BlMYLAcmBPTxf3SjywoTpiV
cF8k7tu6hf/CioHsSUrbHNjTe3hLjOGrI6gAI3hRKXkfcOPgEI/hN5EW0jlH77OSSBPrXaZFAa2s
NG90KUFS3i6HMI3SgGLhZxNQsd+O2GtMbzboYdMxl5uEedqGvlsff65Y+6Oikc6kLmzASICD7Y3Q
FP1xX9GZCD+PYv/c3UlG+M5LIKEtqZAMfMLtW6nEkIOp66EgR69BpNDteIATEjAIcHDubsOF3ux0
m1vNe/3CI/wFPIFX6UEGcejZ6PyAnjEVOdztWR4ILxfBHJuV7OImxx8GPm7MlTwaM/trUwOvseGU
16fF8J5EtU/0+VjM/kx/d15eKbMJ4GIZdWLh3U7lcxm+5hq+97E5PvcTkHP7cymiYfi1M4D2fMbX
9iUPGwkrXzwOoz0k9vBlV3MIQi/Co1RyqEZYisLYgYZZ2CaqFO/uwxvbVxGr9Co4XustZK1J4nTw
54AVARU2DbvzemuAsRIsU3sS8pvxaJ8eDIvcMAySiD78+gTFiBiZr197ma/63wkD/SHxn7Ojl4ea
052q4OviXX0XkIcxZbEzgRvFO1/Z2bbaP4JaRImNVhzpI/qmdEqSOy5g2ZXbdMXK7bmVQtm9+/Bx
/JGl0rV8xiJ82riahNhUMev96zt4MtJxxZEXrXia91pnWy1sTx87dz4uvSXPwNwdvZuln28xP/rz
72gToePucVcWHpAljnB6LLuxSvfnmA6kQesLZjVuN/nXedDkxa/4szpuDZEkyE3tgms0y9Fe2lbr
/ubU20+kuuL32CvXNlmQ1nSH2uVgTicMd3QWmZ4aM/jLe3gh2hVq+1Rx5Chf9GQ9ScE9yoh46Fwp
LiavMxSC41w+6ztNRIbdLnVFiFy9ydHp/cj+yE2weoFtPVF4YYiTkL23C30OA3KMyh+gLMKlGdsi
hvKxSwQFCOXrgHsqRB6fhJNF9Tv8M9nDG8Aa0um7fh+9I8BFj3huDF5Ni9B8sZV0jCHscUe75scZ
3dzAadn/MtYQV9JYVYZnNbkgoGxOQVjelpCjxpOMicC0L/+b6fePTcffqFgk4jnB6tobxexUwUTL
bZ+6yex54ramFqpEmfCFM5svCa/v/7YkO4kED8CYYq555Bp4z1MVsehW5X9RrlKYZ3bT4hjYPgL9
GOayZ3g6a4mtkc9lFcQOraFFQ0M4BLkkjXdcwMe60EXxqgv3/j0VWADILEYWxMRU+/4CptR2zovf
bl8RXsIhHKuX4aIgQeFHX7Eh/iYAfmMu1fyaBoqwFRztte1nXi8SBiy0MJO7XwUtZ693MSwIFA9Z
kk3QGPYe5gGPlxqLNyiEGix4dnWYPLOHKfDfFuRkfN0LKj6uidDnLqCFUPGPrL8ZfUbiew6PUbes
6G3KLWiP/IYhROieBRpBdcsQLHF7CxbwRBUtXMuoGSuzu+ZKuE7ycAUJm2+krgmuwb9QEiQzBvN8
0hEVsKdMFQOGCZ/1EgAF8wpcrRSn6cZHtcDUAqEQghYYAy0b3F9uVKylmcIBMgrIxIJUH9JoyLTK
kkX8dv7GERRO4WP6gW0/p4VkBfDLXcaIS0opjHLwgzOIhAcNavmBZytMaP9nRIN7gzfQONe+vgYl
aAQSg9UHnsNsMIFkvqArR9uGEvHvy6sBtE+c1FyRlFqAE2KvKjxE39zwzEzYGfOCl2f6T1CDWtic
4XH83H3+lxGYwn/AcOSY1fmEJ0JLAJn8c1CWaCrQIIBmiV8BwfjIpjdRf3lEjCJsqTVIJQQ/0X0w
LeK2BySD+lybPa/g5ZJXPkKarTd24ViCsmD8rBUemTZ/wR3JqcbdErwki8t1NwHJAQaApdKOP1Eu
aNVECp8bX/FZ1sjC+c9c8+zeB0pM52FuBiWLauBmB+xoeGxVcIsAjrAn2PXTlJJPD/+jhrJjnoqf
smHdVlPtq4hMPo+pxv/OzYBBt14jp3WPC05o3HnlHHqi6ggYf8LVVufMnFgUaHEZsGfoAnB6+gyS
DLPlY1Uvnz/pwP7u7tI/wehwA1kTFcJMKyz9yRT6jiBWjOCtrHgs3RKG3pdrkm7RwhX0dZD37U9B
3uCPiQafbRQSaLAEcsFUtlPkVxVrmQ0+BXUi+/1ktKx27x3BMRPix4nyIbTz/cXpjZhNAlAOpGeQ
6gUxpjZ4j0iGDQWnn7lRtvvR6f7Y4RlK48PyR5wwbQYhqeynt3XhVr75HC9/yD/V0CFNeEf6Ea+R
bkFFZrBAtDRu7WYvOha4u8ip2J4I2TyfUJ0F7+z0GLG3bcdcSPjgn/X56+fBWlGbDi7kW+A3xZRK
W58QrP2cv/CMgUVEqidrPXraiDPNlMuQD9+DJoRadD+j9obFwCtAw1JLYhSqUd5sWSkPOWTC7732
h6D8YwQY8PBb1ECqjbKHIsF+OLvKv9QC1AVQbtDzAtJ+DoIMAqUGNynOPzsDTio6Z+GH3IBOAG+y
QrOJQqYFa8NuoZkWCWeQTLjC2q/N3or/9IF51l1Rxk2Ldfq3DakIOOjDmOfrlcYPVsNMcBk7Fmwu
L9gaYMppwpVnMoLjNHTL1m0iUmnSpZQ4ZaBge01o1FjyaWujNyw44IPef2IZpyPzPGIAnJyzbeY8
p3gRhaImAY6A89CT5u4XexovBwAkePa5EJZJES8xMWaRJmAtZh1peQs/uQczJniQ/AWTxr8tzN/C
M0NJOOq94bbhl4P4AG88xau9wTIf2WxOkvPjb7DGG2MOtgD6CeY5u3k2RSM7M0DVmlA2ccF9LlKI
G961h7gOcmcR4myrkRlTFxIX5TPKESatPdgPizwg0sUwDWBYDLBZPFM35YvUW0cIcbnVwPghNyv1
UoZ6zsrDafjh/DRqlaB3753VwDX4TInIfDpD8gvcFrWZ3y8bz2A/xU6e5EFi9lCloZ6eYEcAHTfd
sLGK29MjGC6/rd9FavhZmO0BEgo6BdTRy1ekz5udIixOgWPhIxGCKEfNH7K2l2Q/G7tevOeDcz2C
J879Cc03fAKHvv4U3vDksxkoYpMn3+bk60imW6iz50PsSLFiE6Awci2ofdWEXVbS2vS9tCOwC0G6
Xg+vTBcAMkOrnguwpKUlXfAD1GeBcBVRfiaamd0k1/GDeNdnpCxwDaZT59+nS+TE45Qab93jd1k1
60bF3MlPGgGwNzsYOyim0df2AuOWoOOH8sjlF1nRHiH/A2IuBleseZRXoLBVQJ9CeSy1jVgG3mYt
utp/cm3ual438IAvpIQpMA3BgRA2RH3g4aI8ajHov45MRzsrT+tjjMsVFqke+yC2+NUF4diR+47L
irydSbKu1/0ftgrMaGcIO/IUEebQR/vw3T5d0jBXamj4HS5V52/P9YDDMEwucJqks1mgf1z+Eagh
bvaPBxHN44LTD6gAKAm6J7ySmBSBOfZ4hihLcQp4EcEruG0eVCOOtbhW4RiCBE11e7Svt/xuXxdW
26SPin3ZuHy5LL5x1GNeNP0AOjDKNwb8o0TQJhLcAXIUVvPiPi8oFvwemLIjvOmaea1P68c6k85g
HrfHHFFb9SBE0nuhnwB+V2fkC+SYEeSnhklhqMXUN5IfZJxThPGFjRb4Ti8aP7oxSiTNfS3em/pM
Ngz2gg94wM7LIQKLDEIsIxVfu2SZxQUTKwtqyy+w+NPWvd4p1/JqBP2Hc0bv0wvAh2E9VB3E/Wy4
6G7Xg6DaoMMKB1XASDEhFYenfP2DIo78zk9glQD+RBSjcBgyFEUkncfDkLnp8lnls285RdtaDxzl
xr4Cmo/Ffv7ZA5r7ObMnxvydxQDJ02Py1JoZlZsnrqJ9Cvi0sCXGBAr7FnTxFJTqr4CpTglesb6h
ekKIVyWXot2e0fcrqj8sd/AVj2fjHcib1yZnCmfisAdhcrg5Yu9msnOtaWes+/wVosNJLWR1j027
GkLP40Vh9XBcaq62R0MFomLfuTQdnLGIeYQoPEl/EqD723w4fUzxW2qC4yWFVicsliP9kO7BHWc3
p+RX9QFJ0wU4nJBnAd/qLgk5wjtc+H/jSB4Qp3W/mth4d97tYHisEIkYlYF20eDQrR9NnLW/0YC0
47eL64nzOCQnsqBSLEj13YcLIUS/4dw57g54CMsueTX0ijhFwAiAAv2N3SZNVCQI+u5jZaz5wJQY
sp2d4uwJ2qPbRWFLnOUZIakUr+5wxxjklITJwy6O1os28HyncaRp+1q8VjUCOkhDL0d52cRlvo4e
xReQ9HFJb17R7FMSHj9cF46U7KvjRiuI5I6T40z/rkwmfWXBsHEz/VIOobgXulXs4SFDtesc/jFV
ixLI63aPs1/JH0Vta1Of3JZISk+f845t5LhsbYaEKcHE0lbeF5A5J9DmdWUMN/K1gh3+DyacCe7N
SqPY4XY+uMDeBoNDOcH9Hd8W+CSsoFm911VcY9saAGK21CvizeInGoelCiWcJpLmYNbP1MVRhzIw
Hp0lGoDp02dBDXFsuMWl4NqS1TmRQQYRpvwxAYrXgsq8FbRddltRmnjN9baGwL/RZ6/ta2v86shC
4qOvHdJ5emAeWo4gNELanqm8CrsBHMZDc3hB8529cRy5+32HUH5R6cH97hu3INfCIplrBomOm4oS
9y4A+obl9jm0i5vTpKvs5ZDHmgJ84i3sDTNuqN3X/0w+MADkSRkOLu9oED+C+1YmWRCks3JZVfN+
fqvg85302m8y2FX0kjc1eg52ybcfV6zUEtqr5EO8Z4SCvZMPw4cvV/sjyByBYO/9WzJYZMc1gv3u
9Xt8rHpzA/2CzdhgxCceHLmP3iXpsI7x2k4eQPkiIateImFIMg8KGYW2pfAhGr87Q9VDeK9XoZbN
tffm9Z1tAYz7wWKQbAjF6gova35VAhwGcFgmL3rOToLYa26Hg/1ggOwuVkG3EN7gxas8pzCDUbc/
39fBbdZ9HQLsCPJkk/6SRbQZGL18/Gu1GLs8VLkV9depW8IL2AxJDGzW8DLawl6hErEIQZI8nEHA
gq6njKl77UyPAQ60MHXvzJYmTRZW+FR9Yebo0FwCsnZwPBlNyPzER5GOCeiXcs+nCt+a5oRmm54R
2i43JGgwenWmJdo1bAkhdQQ1YDVpl/Oh/+VVhjXCrbJ6FS4OVELoGjUzc/cUq5NXu65C4+i9T7dF
NUBB2PSYB44zH94cpCARf03HCGi8wRvKXN5xOP6h3fsyB+YuszTEv1HLbUGbRmeDGKAO6WSpzqpd
wTkEdraP3pqB974bthFaaQXzMfCuAds7G6WrZKzBT4BrHQXnabEv8hkF+NrIf+mdob20T3pJHj8s
znZW/lWB4D9DhxDjeubfmbGovkhVModDCbPmY/rD1t6z4UwHmC2iXodfJEYU6Sr0FOX5eZyDdwCn
NJhSTGgQh6GBtzYmZNCnGTMxItoBXCABBW+8WYAO69v+ua3BAyitJ6goCDJa1J0sBA8IFjDW7yQP
8b9yZb/RWyD2zdb00U4owdFPwmfuwFJJzEnxjIrvpKpwMXdSwo4IreeCplH9SY++KNsn6PqfPRA1
i2FYZ9DL6OyHZ9oluu921zDjUC1WZApOyutxA47zPBHmtkO1Crk9bnxMrgWrmS1CdUnwTQE3++ww
F+qEnQBLdYIV8fHbVGfVf82pR0AWozUOaziaIP8FxcigozBBKhAv00+MLfs/kNZGELLKAD4gSMEe
ux0qm2ko0wLgAHaAHXld7EMn2fkRCfn+a5HHDFTYb5FMOH8IK1pEGerh9gOGcT8VYL7MAYz9lzQi
xIpv3mA7GI4CMcJgB4BxkbISYStfj3AkrKkZNDj5RZF6mLAD5gzmJcArdxyDPpOu5nH8aB/pwY7P
PcM0wUUKYgCY1Zbynr/lSQt/s/CYIEEaOIOYA707j5+/gn31DwJ58Z7BGCiwK3DS+6QwseIlyuob
FQgA29LL8WqGLZiEHRYUuE1p7F59dHaQTuA4qoTgaDbJJT6OrwhCNWD7+5lCQ+Pcfn7p0GDKwTlB
2ZjjFoA1K5rSM4s5dqrZjnd/+J7Dm+FPo1WiCxtEbCaAITDNxbohJ25lpl3JCOLfZ7hDOPOPJ48/
dccKZidMF38Zy1hTH4+4NrhKYXdr4kfhNhjQ/npHdYYsFYSG3n//ZKo93F/kGW4P8hjfIJ/v57X/
ZBEpXhcoEML+MPzhDRVuAZ0L3SJZykROv8jbtNqfHFeh3w8XEfPpEo35qd+pFOaIaWEACykgCO25
42Yw2FpOsbado+XBinRA4WBjxEgDena0KGPFlxdYbMjgGu1y2WZ3MufS/31soATx1ZIdySsb5VKF
YDRvPNrhn/cuz+kZ4ybG+U5mlavtQM4P+VLZ0BjZv2KuNj0oAswepc/jpaF1jDlmt2EtKL8FV36D
gJN7vtw9z8/Tfauv2bDSQlBGEBz67TVflLyTnUXKuXzJj0BDPhHMFGYcVuqMmCiryCyJgeAgJCU7
FXpJgoroDm7bkFoSI4/IWpzSye4WyujWyaYvNW7/wOnRpAFOHNLV60AeFKYlIsOkWTxWKpKeebFT
/WZGvDGQeB4+Z7WXns0p3ym93PG4WrbbImIlgg0olMnO6p/uB+0f32rgVEgsDtvmnB2gnPBOmGuw
Zo5ucuZcIG2oJ89Tu+AIJQbrEB9gWpEm93DQs8rmAbS2smTAfm6J8+O/jz/yvjPcgmKzbJbpcHz/
WgYJgysjolweKep+vdEO59HsG5YgMVFqd6f0MMJQ0+3+nrhDwnuJCxgPncU1FGlQvh/2y/5Ex58h
UuKxfpa26f64qE+C64xORSIDO13VA7iAqBWMkD4kCwtz/ACiuUBYTFdfFJBjY+BJ7hFCuQ0HBx4W
LEmS631W7eUH4RfqaEz8GeBQUES37Of5tTvdHQx9aLQ3XBT5feD3Pp1+hJPR1xiHwku3XJkDR7vk
CLoUbgUb/3tjCOpRwXY/6BBJ0aejMmOdhdu4K+8+T6s61LPnyBJr7MzOlnJJyui42Q63DcT5z1hl
R1sD6/rFvPnStzXuqyBzIP7suClHP18grU2i2cX2PXm5bKG+70m5uf9behx1rhPmXFtu3eIYIMdU
NugqG6r8n46p0pF7ldegeQbNaYBeaug/ca2DsKlvwRh2vYF9CA+wXBjaob5T9QXhN/2w3WtQeTRL
Rvui8YCbuA+H0+2zZLSCBAEdDbIa5dc4pxvAlqQP7iQWNX3MZUDq7f1E8/OI9kYoNBfzAUsYZfs8
AffDceQfQRJODwXSLgavkrHO+q5H+OEIVaFltUAdXnxfPHDe+ctI4zrn01RhSnLJBZ9yoO7ZpGP6
1MI7q/WhXZ4glu/vCDxwkPhS+e2Xsa3fLmRbef2T/ZnoaJ5Tpose3MT86cUTYd0Kuq3tNB+BNQZx
eoyPGfAVEmyEcuGNSOgfGi826EyM+VzKJzqE7MfheNCBuvKtidMe/PT14zIiIQ1SOPuRvW6GPDEk
+2LHARTBgM/sdYNgeqBkQD1QXVprMtvg4paTIkiDZ9jfPFxDIRKtsuXHLXePQLb1M9TSE4nCBNWi
qV+nU7BxrMBedvGHjSAH06HJyo0JjVfJ0m1OE1HUXqEBKy2T2u3yLSodWM1bZSj4Paxov4IayVD4
/Gd/0i3JRIBIAn0L3u2h89or7FhK3JWlA5pgZehCWbQfC/QWHwiOITxBXHb4S24xovZ/KOH/I+nM
llRFtjD8REQgM7cyj+JUDjdGqaWAE4qK+PT95e44pzu6d1c5QJK51j+t7jyrEB8gVhEZWUyBGN4K
5mr+ScFV8811nZ+3/U7hPy+k8cMcmifHYFYeSiWau5Cj5ZWoI7YOTky0xdcUCS16mAQdUAzr896x
E4e97r0H5LGRc8RTiLvVO30jfflCAYWYDVoCj65KvjsB6omBGYMYA+etoL1FvCPgeveVth47A4Fb
t/Vj9zqckCfN6IOxpAbfQV4XGBuPgdh2/xFN5zK/50oMlKpxDBLEJm4qgUKjkwDG38z4FsCF6vfF
c1/vmQLNpRW8AvLuM615am58yDNKT1gnNq0nnhZnsK2XEkp6lX1CWE2MA/kK5+XNduANrdWT9o9i
OXlq6LLn8u/zu1AOWAFOXweSSyeM9V9muQpY1Tv0nydPQs6FzOTPeIWPgUOO3tSyXDbfTevTOnMx
LtaSjtgmsEn4JpE8EfoyKteGB06GKBhRD0Udzczq2IX3iWKScrGmmIR2k3y7ABIxV2jbrn/AqWUw
SOGVZU8C4r+hyyev508NjbhKuDYooNjqN4T/yz5biuapYLvCvY4uQGaHZXg5VgRGuCOxNuIbTrCs
3gNYP3YneHLFUeGr0nqmeAqzEfabb0ar9N3bjBG3AjprKkJQ0uNClOiqmCb8olyaaRmoxWenz+ix
mjEBeWVmZMcJ5w5SbowAvWfP+A41xy15xUUXI6x0nmKiDG0DdD8N1vcYk+7IjIiKg2rHzE/iR4Zd
Qk9Rhhtvc8DTQ6c4yK69/36KkwXIAOyo35BRIJi0ck6yQK6s0SsBNRGSk+mqAxJzRap2dnGsoULl
nfj8Bg4PQnDe3hWgABYOytBD0EG+2Ow5RmUpR21c/8l4/TNrTvHGJwYlNt1TLyqJLVm0FSrO4wEh
efmOLlgnwGJ3HNfympeD8mOu2ocsq+MnBZo6WkNguTZho7muy7D5VX8H04Em7GNsytBCPx0iB5IO
RPTRK6a6TZAs91sl45CXeOKfNG3jminrxxjGiroBiyWhdvCEDWPOTcEoogIu7788XIoeE6vyhpYe
GlvUSGwTpDmRZgbmyb9WPXzEZ3hbyQsrr3xj8ojJNUclesrPf7ACX3F/PPtNpfSDYARVwNWn1lbM
MRNsb3Uso1uoAoA6UgseZO9jmF18Coo0XgNNM9WgynoqrguCePkwwy8bSnRiIunwOaYQNlP0MP5j
NxDeLUS8ZaqumA5DgVEQGkTgL/JvlhcSz5Ojiwlb3FWmlP3LEb+8PG1hkbkd1m3EcmWTpV0ErkTr
n1maD5p09p+thwrf7BYPCvCOUX6EGIECMrF4RJ5l1mBV82WfaZ5kDnpmJmIWyKwQAm0HNinZniNA
zFzdQ0mSDoweqDh7Mg+b8zygJboOBx1OjAVQ3/I11tFHuAA+FmoB3IjOMYGWKZ7Rl1gAbfhdXJF6
Eu3JuT3rb4ksOjrMN/QFOdEIBBBOsCKJnokp2NHVilDGpuWa/u5MDOBSyUo7eLEjk99GgMDTwafs
gpEOwO90JHhohI+5aoRnBgYqMVYPjSoQrQQsTN6vbSm2Sw+simsse/38dnXb39uBb1UWlBMcTig9
0OMsgBo+ttjVMN1z6nCh/xAkEtmLhZrQ16j946hzQeW4+AY9lkcEzjMqyY8DnX3Fg2OAd4PiqUXC
uEbJg4ZB2r1RKiRQu0wQZKgp63Yz5I84fdk6sbZ0d4czGu0kgtJcxQ3LTnT0jM9aZk9qvxQpZIqN
Bm0IL2NwGm58Ttj+McHJf4029PhQ1pffxq+3PdzG1F6y/GixwY2hgck4ei+tsWDsOvKDuf2kOdLx
9/RwQm6BfqH6elxCcHz09ZY1o/UTCDDmnRUZ0Mgo6aNmKPOJcoUvJ35PyP8eC1JOdcJ3m5A8b00N
wQvUV8gOpMQy1kOiPolAInIBJ0PHkMnXHFSB7EYgoXe1U/Q1fR2fCT5T61PyTU8yX01Ew78Rbxsx
LncZYkcP+o2rWh7N3ZTk09b6B650Hh0WBS4/RF+IMb6H6VK9B0oUqNyAw9OOdQSW1P4KwdCOtNaW
tyWHPFnEIA8jMQxXY5plJIv89aSX8C3T3rOp8VI20ia/VbyWjUHH7wTeTsCwwjSHt/+kFz9/4+6V
tNK4TOoc3/SGzeUrnEs08Ro15HuE/hLpdMuOCHiDHCC9RH+f4WToR6PH7IHBbv5Z0FwoU+kbvWbX
u6//6OsrTvpbUv9KH+8mEQTotjt6zzG4U40s8HwKj44+E1QqbseCTYkZzipeEu5BzCJBaAZulkjB
Sds14gFxFaTwiDWic1LmpLz6H4fu5e00+XdSiVCt6IW4PX2s7RXCCiRpRU2JltprHfAeaVO2mX2c
zpUOst8Vvf/xVt2UIBP/TjaC+wxQ691TUgDAXJynB9kUcZIxZZgxcDgR0eGhrTnFJd1oR/cywah1
Ux2+4vXqmUA2oxsIgRIOcIWvNPzW1OVMnPFAF7ViU+CaDDVKqEADP4PPmqjjbzkzCqJauGwSa4g5
GH/krqjpjQTQ4XEt079ojCrcb0bKaoNm1utBrwPOVlYlUAIxDXeccITMCCagh9EdPX60qYExeGqj
MsD+VWVvxORa0ADEoyI6nJYQcVzZSyOy63V+RILTYNBln/TpEzXT8bf86YsXtqn3kL9ryzcWFdJP
Zwj9Mil5hbJbIsjDLI7SBsBkgZOvBc203PfGa3JMtNHTI4LI2g2IFp4/icNDLtYSxT9//NyFOf0E
BvWDtmbLcTnwB1AUaU+EOccB1ys1ZsfofA7NP5NIAgM4SIgULguelw6BXfE8yJCWpdejXQWohXVB
Bb+w/057IvkVV0P4QkDxc1yuQZAHzmULA2qhiaNkxMmHRvzchjjDTgdO33OqZPQb4DzvOWhjzLmO
vfyEWJXwPUCHXwTIYDjI/BZfZDkOrA278ImSg7acCL4ZJx8Ex/WWskTyPpEnNBzX+WmADQlpjYAb
OdbWmr8hcC7iOZPEDJQIlPlO4C7VKAE/fhWdc/jUjnauTwZSAGCI9WRF9sp3io5bNHfQgZxIVxTC
+PCPuTglK6+0GFYafxyCoI6zkxW0VlBeAgWxODnIhIRZsw2slhSocqC3Q6O4/Nm/H5AvFLwaSG1u
DZIPTPQ7/Ao03kS7TGPDKY9OiMQKxwQg1YeyMqyifgSheFu2xTfejBiq+ct474OcNljhkWI+3MGa
PIWznbfHQCPhIpb9r7DivDEqzD6DWEF4kl6QgO6MJrv7p+L8A6winhE6HrKZwOkxx846jHypuT4W
rx0vZ959e7wZdR/fgDwBGO+LL5i6gUjD1ajFkStMz+ZQBssY25+hsT9JAT9ppexNl5TnhJoTxRjH
xrYj0B6bCZpIJbwsy1PWoQwXB6gntrJD+3SRt4AWPFhNP/VBmSEuOLMSGu5ealT5h4gvMhvV6ZVY
Li1oV6aWyR1T4LNrE5/snwaRwkMNg3ebVH2gvcPB1rpOrtR70pVUdGbFXplfa3uSNTOfucX4Scr5
Hj2S8/3sBqUv19v7kZEAxCjMeoy5/q3GvlrYFxLmyASCR5w3pa+tqLCeqER8thD9vQGmxFceSDjm
mIvBHPvr7+OZnwkA4KZSSVEIHZ3Lslk0iKaAeWy/NDMFtKNl8sFKBS9hZ1P74WevldOjPvRNxVOt
+E7IUV0FVRMIRhFBPYHfsUqoCz2F5qji8UlVNegfYUuxgkpNHtfm0CCtXy0wsLe6Y2Ni4kNVEX/v
kFujzZJnPUUjfQBT+DrewvmAIyB7NUJZ9WyE5NziV2S2qdSHMoFdJgT1UjFCFc35zno75iWx7q7y
dJSHV92GrBhzfD7Y88GHuQzxBiamjQdk0QZ6dsLqUUW8YN9NnxTtg1j/9/qorUC3WDEGsRM4H5Gf
71TkTomaS2s8AX8P+pN+WJrufWc8wvPhgqZhd74lz35kXnPm75SOJHKAfQQV/BywO6Ww6dgoeRFI
Ll/LaiDgW1XzX9jikCn2w2/8ONxmg9j+e369I+GWMWj4ECf0D+cGZea/LdYaiSB/JdYJhcQm+QMz
TVQZf9b5b/RIOjnAVJbIxdi8hi8qq1MIPS31zhFiKtiAoti4mANOnw+M5Mt5Xj27IUSlKySqR4Sb
hT4mMbZ49kPi9JpTWP82/ai5Bvb4iZGsHxlME7Czz6GmCf9Gxqgt+R5e03t9GxOhqAArlIyezyuo
Lz79zh6bB4W+HBRqfWsje3wlFxHnMoNlAdJAS3qPF6G+O/uv0jMRBOh7CyWrlEnr6uJcwzI3L95R
cfUe+jio+kRC1oD6gKGhJHJT65NAgemLY+lfPUqBBlkhIOkxrQgDzWFIbNr+M6kXKJ9JxyC3ErwH
27OSymB37NN4wTASYHVTUvuyIvcbDahSh3RhJ3jlKjVxjrAs0KNCTrFYbZaFT+KQ9oYYcpjZENBV
lOBA+JMdnUFw2Ccv4acdsRkD5IDccCbxk9fqB1EqyT2M6FWAxRNtUpKOR28NeX9ZIBSLZWGYAcUB
EYd0BMGRx9iIhSZzzDHGTGaaeqRskaqKWhXqCwLvLblXCnEcKKltBRc8YW1q94WFFP+fhJn0Pkpq
Qpye1Ofn+meAUYl68zux6xw1CL0VgbxTARwT6wDyg/+XeJ5XqOOMIuuOttGY9DfXUEMKVAZ6Am7A
gbz/4EkU8P17IOdAQRasDSpRwFpP+fkuMS8TC/VvFDbzdqCZFJT9SfNLy4Coltg6PTKC1oMClCdy
fjOHhJ9wYYFmxMzYJQNMPvFnhUSUcfY9cwAySw60NYmEbyB78tLXXKHz3HoX7zXUA1v09uYzVWLC
HK5Y30OvbEZlDK9ZpxC2CHC4whAvPeWBOrr+kRWMSOtNMsBBsxOyzGrisSf3c/ZqYvoDmlDkplA0
6Dmpawn+REBqMEUXYk8h/wjAd0mchh48YrRZPc4kNEyIcMG+MQ2vmBpHTX/N7Nl5XI5xWUC4iXwO
OhGGC0+suT41OMYOl68jN9TuHpHk7Q8VWSDb2Hjo1YyxNOtaIiwQUSLzzZ8C3aljKGQmzSHIgkCP
qKJK3BoYU04IjxFD0Ja2CayQp8X0g8D5f5+VlEAg0+sj4gQ7AJOy1lRw2DCvLmFlMCbMnQlQ//xT
5d1CBGZ0RvKaZcBEUmIspBXEHJfxW1AA8aXoc038HNSTtAdlh5aFNNARCQ7gXmilAAPoJc19jQud
z9J43HUIC1hfVtGlcZkHSPlDPhzBZlByzGQA1cXshej56Srr26JC4UVNhIFHXpTZd9mNjQktznH0
CPr0MjLRMt4eQRMTA8FQc2CXqGXGz1ifQSo/xkR08mi9d4OCvo/yrJkzygYj0mkEAMFQjOQdmKuL
T7rRDi5uyWMUfUdirPf2nGoTO+w0hIYqHnMxZGSzbQR9wLDts9eFhAZlCiPULy6POBkofYgyJwUM
Z+JuehaT398ejHeFR2vYQePxS+3i4SOPWvS4BEN9fxM2RrV4BEy5/+Mv4GMZBg0Om3Eo54yM4oQL
TLTqD+OBickEwb0npAM/jKJddEnZ4NbrsT3RQMMwDqK74AqB31o1RFlrzuxZ5QL2UqajrT5tbdcs
iA2XxyD8zRJmiKXJMCXgJdN7bcl9RkaLwZUfhxjn73xjMCkYtXbLRwYaApWaX8cmHvLGe1OJ4uTF
eIHi6DR5kIrOjpL2Aah5W4fouSXe/8Uavm9vC2AogaSFGsS9ZxywRUNdl3P5IYj9M3MK240DLnT0
uVZy/mRq3b/lJyAx/zaqRlywdzej4ZswvjE8bcGxGEiDdB8lEzAQgLf9yloWV0bsLJOcjJTGRPC1
Yia5LWxQ6EfugUqqNd37cY+mEOU13/H2TFBPAMjzObotI8p5IvU9u1bdzTpiVzs+sBagzaPGtcwV
vn6a/c0tNML6OsFMBzDwqmcGRCHj91CrSCiPP4FNVhWxm+fMqme8IMi3ylQ4rqjAEiSKlSNJKTZc
PpW2iMqd8+ubJmCJYs1vS79Gs4HqkZEYb+QF7ms6KLqFBdBEMcjNpmtgKQ8AAcWVyN+YIp5zgN9s
YP1wATntYFyhdnhmpceIk4YffRzDso/BTs2T1zDVkm94crvZ5pUwzhIQ9jFvR6wVI+TkfdI4/V6e
znHKDsGtqxEIzpHYI0aogn5i70Fem/kAvdqepn0pAQxeEjZYElIstHu8Nf2WtgYEb5YCEhk9Mth0
3g9x7xM55vPv48kjbSd6xA1D03yqFfrhT9z8vAZuXyMSjpjLwuI6jT7BY95M5JlZcOmAxTB7/Vw+
LgQkzsTzGk0l5wpcCmjY+xyyS7RkgCzRq/BuVnj3KZtKiDnXWPbg+eegEdjUkBMcGfQzolxiY4+a
8Tlg/uIR+ynjZQB3R0BMzJiCSkDXmtYBSkrEAgRU54Mp46FounKw2xc2kmlDQOnwXZRiijoYGrQy
abltCMGK5ITcVzByQHCesoYGg1ZMZzpLxVE4+2f0FPmIW/6YIE58+ygN6Nqn74wNylcjgvuNDCTs
ck16Alf+xYEBLCOEo3TEbThwUQSh9ECseKGXIt3tMdYvTkdbzm4NbEDjeYwUBDVUAkX/qxw244dv
YruwV+jpiGHTCBwO0HfYEkJF9DPoLV9B5x1/mjFTKfCszZTg2AtVO/ZlvtGvkAbFR3i3mC0FOxxF
6t19gWjilYzAZnhHcFyWNyGs4niVJ6DRX/KjOS/4Hf/rv4LzVE1OueZVYTumT4zwsnrKJ/y4hH0I
m6YSUGRG/T8DLOco17ALUWdaHNM7lIG0RVPow61QWU8ZK8T5N1jB+cxLEkrtmQFDgLAW45i06ILX
gIkGnPQKQ8mPIy3TxtXPhrJ9SWqN8LEi5AfAXJ7ym0fDHzEHPscggDV2TaVGI4Jin9wVqDs8303l
3chKhqjvCR3XYg5giiBMur7mQa8bKxHQuHGh+kG8SXV75neAOr8pNu4tIAEBKJ6NAM/J8upf8XY0
U2zzoQzrrgP/uoCbJF9WLAgiWH3UfIPlq/UHqQo4tSeLyHpOiM3piMq45VR1790j4BFkOyr/mGmx
mdt7YwusyQRcdj0+NP3jdwkndE0b3/blWIPwuE2qWPfvh/bQSZi8Vbyq3falMReeBDhIZoycoZ1Z
I9izzwQ525gyW6P8JARuCvQnFVpQRhTLcAhTGfce8C08J2SZcTityRiAY+NMAj7xbznQMRHzezKk
c7ZYPfqMWBd10eVWVm2NgPSShMmEGfayWiHZm9gPPuwxoRRFx0AO9QPwOX8/QG1IOXc4/RDA2/tu
wagzF4sNufHkKSGDEINAKRKp0Hh4KBURDN1Ln/kQFK+UHtQDHs5OTliwW6pH/bgHK3OhSVF78/8G
HdAm7JASI21//qulj2GDtA4NzpQz3hDTHvHEL6473ZVfvghp8Kkp1CcS4UVLzAKaPWYpgMFNkT9z
J2CJSQ/B9MG2ydDWeReaCHkXqPoQEbHm2KJ1Mms4IEgaXzCOMzyKbZLL2ga46cbVlqKL3HXqUguN
ueaCFpECegVVennKGHrmogCKenIyEOAL4+YcJr5wdj3ZwiTomy27SYMOjUl3CDcIKu4FCcORUf7x
0MgTa4w8aU+++Qd0flsqPmcKA3x4A055amlZIY4xp2aplDlDbYj0xVEgBFfMN+x+iNW+NwThDZnb
xKHAGqTqKzO94I8o/RkWyh140FW2MTTFmITAd51/KnryNim1/FHn1Hxi5hgxoJtE3fxxa+v5vZ5R
TzL3AO7nYLBSqleBz6upCzz/FiHhJeVrNSKX30I/8AVfphZl8Jksb+/1qH0E1MASo0EjThQ697ya
we/nbcRf+IzpljIJUznDAXJ8uJjLMcL4A3h/e2YF8u83UROW3emX/CbKUjJ3weMql2KhThXQMmP4
I3bYSZ12pzHu/TlWJAnnUnYcAbdJQVX0C9w/7H28KnV4RFd2IXTkSJSSvjcL1qcwH9IYD0mX4Egk
mIextiBmffoyMloGmoct09qRatZ/lOAGYruIIB47IuwwgGmdQiAgfxXvxvsebgfuGXQAAk+yLpDu
kVdxWzCf4DYFelRXlHLNGmZvkN2mRiJvm1hZvrPzX1XgOMQSHuIu5zmZVVOWA4cqp5niW8gYNecG
sBucRlKAAAwFhU+/w5TdPyry+5TilJ33wwiIomM2FxhrpC1eyWD68dUdyiOGCWG120zuiXKoqCLg
OmjrFMx0GJFkREqrzx93vx+rM8innw3X9EAUG5QPEMH4LE3K10i5L+QtAbNYylkkU8ZGnbBZLI4w
vOjR/j7HkD7ntZetIaOKSWEElDhiMBEbAKHuF8IiUwaB6IT7+cjrsfmvnstNXocqpAOl3tRY0w8t
qhVzfWPED/bPI3+1XIrnATEwgiBmUHr9tMnEgEeJEaNNMCd/xPllviIboBG+Jwy4ginAruIAOHf+
ZYYY28VhyhbG3D2SYV8p1k7ngSPti1CH/9ilT9KVSBt2iDiI8JuOOTj81a5d4d+PdAB5x1jCzZBP
cXXoS6rROa7XfCEnfsOSgidQ/XA84e2mlqM7KzgohygF8iXyu/yWKGOsRiNrTCVeELqQNBmZ/wm5
RzgayO71zzGaPh8tSXBABeYTOCjmAIwec7Ng4J1GXIbtWguDMZTPgGiB39qrw80QFpjmnHUAuzy+
R/bfZz79fQdimApYOgEs4YMXUnJ2LkDhBdGvQ1IJwFZ6V/057skYIynmFbLqGxznbcjpL1IyaH2n
6pSkI7TevhSKA3cEI2gEdcHIo3GHRgM9kftBgX7J25baHtEFOmoSglgnz5lJyHleLw3UhA5ZSimB
ezh2f3gbQIKxyO+ogzL4FAi1UynF3Pct0NAw0TbrxkBCQ56SX/KR6PYQdS6tYP8i1o4eoUM9Sggz
wQHszFzrYODfEp5WUEfkNtzBCCt2vPHakCC0+JMxk7QjNpgC+4nni8j5Et9HSh4ndxqgnejgDXew
RbuIbxarGZaYvIw2ROFyrZxu9s5l4XE04Rn4s+ffkebw4V7TL+EJAHVj2WW4g48kKUIvM7aj8k+F
POb7+krGHFm6TiqHzViaHukcARN4Ek08StiNGJJaZw+feAPOVaLlJoP0EoJd8tHRKB+AiEgZGLio
pYZGrP0SvE0Ijurio4sHIRJ66GpgaMGFkmojZCfU27s+GySQUAky5+fo5lju4uVOHtMr6YgBBSdz
tbxjcnZPGSElFSJnSlrvGR69S0xd00Q4BxhJBU9QkOdJBi4mXMa3cT5jLkkBBuCN41sIx8F4I0tE
rK1MMTUKRkSaakk1FdcGcRxjeth86xlRJ7PRIDnhp7vONgGz10im2CxIg/eQ5+eEPQV0Pa7J8J52
yMo/+vRFOAe85/wxBskiMEA4qu0IDN4fWwluTqeO6oLmigSdgijjISMtsnb79EUE15W1gh69LpZl
Fg9+3gRbM7SQeT9tzEzYAg0Bkan3hDwfonqPq8tqSi4VAvHs0wjdGMe0TRRdyJF8HJoeXIL3ilgB
PxJ3F/ADjEoZ83AwuIpxUch2jBzNtKsT+7HZvZLGHasenFBCCeK5V3GMMzU++f3GMVZN4iacQYyt
T5hiHvxDV6A19Dq/zFf3RT2vfPYSjwaWjPw6k7dHl5U1IvSOyHMy6MZY5XwTLa0Uncd4lRkCzTZG
WByzzzluZiISQ0oMHtonln2Kxx9h8OfhQCrggItSDcrc5FfOWGbWBVGrvx2R01RN5MM1ySXYFHQY
w8HuGSkethaapBzLJeItQjNCNKCsz2eko8/D+L5AdFz9kUPIRXhxQ0hl/L2u9JTfk1dX+mWECVOs
60IT+UzRXVYT+eeR3tkGdFsEC7Veh7XsPHvlzfTq137zZZkDy8YN6SpWgDmBESFkNTDegtyDw9fn
ZyykHTkrOL0fMN/yaBBeE26Kd7JJ6f+xiNic62/0LOSEXIJLcIT+Xhi0dNbwHfbFg7RbSvoRlb9/
LdiqCJlV9jBpG9cMOFpcG2k6ARHN7Dbm4WkAepfoMVM5Al9nwCnCngjYXt5d0uaX+Zvrt1NFg3H9
Y2GXckACYaSj+kByxW24+gI/MidkaOa20+/BAPMml0eWe8yu3Y/qqj4GcJiwuPFRUn4ZjOeQcR7f
fwfubdJNdCRSQqWJ6LanWgztBwpO5zJhVOEUQ1lQxXZiL1DyYlPBuE00Lxihi9Z5exljpLVWrzVW
2ztBfoyv8Uu3GivM/11fp7f4iirP9PVQXzQjrl34okGEcDbZKORoEMjNkNHC8R/aVmko1g2DbBZY
FcgKuQfbNSLWY6K6XfAvE0QZGo6eyj8NqSp82qtf+iLKTlqaPml3lYdQlNtrJ2c/IJgjZHG8VpsU
jkNz7az1q7Qvjqk+sQrSWEddVnkSGol1Q6rCFbwgHBlOewvQ8lkHiLATu9Pqk/YoY3+RzxKykUpM
zALRu3pUnaqIM2YsKHDGYCmQBuFc9Ou9GaI7dh6zI8UXBtw+6LH9eLSGdJMcaWWALyYyU5CRDLvO
CC3gyDpsYlSugFHMZqMA1UciEeO9ezL8GlT1NVxD0fpckKGJFI6J3lAzeMnuQU3hQl7KlXvYOrgk
DYeU9hIZkupf8osn7mZ+xcE6pOXHjMfgVtpHbhkaGZEmjdEb6aPQu9Lr11aon33wAyVWBThkwVdg
/WNvRZNJxH/Mrs8O+01fnng8aJ/J+vqFozySvV0hbSF2wEcmZCcIxSPGD/Aw0lpMd0DRbrmskBy0
fxJNAlCib3Pxwge8+3yjufXoRuzaLfgkt5hYOrFEPRz6oQ0KvoC+3DWrasIn1f3uxFbmAJp6BLKF
YELZKRmkCvokPRUWeSoBzrCBq6F1yWhuRYTBibMAQxtORfTK9b4j7fyWXBFSsUckIzaI6RE2K28n
LLVP+maLuIwfhLau5IOC2VqkpAt0xsrOKegFFD/eBq4Y/wyQA6+C8oh/fZHPgibyH6ww6JG9shQi
4IhgULRJCLJ6+mW6xSfF5OKiu91lsAQkEWb0qAPKX+S/VMG1h9VEyQd73MMg1B0xRRwUwJTeaWFk
LB59yvwu8Idq0gKUyB65yiPYA8CZu7P+EafTnqTyiL9G5BawJBblnzwug4q9n/99C5NcAE5cddf/
an/HxAqe6K9Im4GRc7D7J9+Z8UEmAi/maw1bxl5MIcemJNDuQs7JTiOCqRpvH6nK43ZzTt5jpXEy
+RYbCXFj6/f0Og2QuObkrHsoxdnL2VhpYD/DBhQBPdIWJ/17JhGPaRFVZ3EGtC7vObEnFtXJlNGF
O7J5JsekVLiTrx/C+3kdftdHJsHCByNhdmZc+hDYfjP6hNaefReXiVdmbYwGbwKf7NKOeRpifawz
KfvKH0cEk9gWn5dIncg3M6QKfH7cmiEp4y4GFvRIfs0fhm8KKjyoBbK0I6eHnJ3d+0R4XDiBVIb/
JKzZ6OGhCEaGnN3/ymkFFDrawC2xobANfwfeeftlviJ58k82wdq/zB+44jpPxV8VwbhMtTmJQsFb
HGwzhgfT1Wao0d1Zi695ffXFQRHcCg5Z7xOK3HZu8IkHAvPCYPZG/aE5pLu9mIiXyHOE02H3h9fH
AREjrW7/2BP/MkQxTJnY+zonky7KIfb3gkQJbLe0jfgS/Nh/vh2qQKxm/BKiwxEn3J3HUBEaWZ6d
uhkZBz4b0BbJc+a05fq3HtJu9JKnHMmLDjWNTAV21DNH5KO3MV4BbhE7WefeweTQkZzWogdUGT14
+O5QLqNj3sSCqSRZ7FceS3w3lGfYL1+ONv7soEChAAkt5KCvqgh+dTB6LynThUHkub/n58jc8QlJ
t1aXZ937wDSQ4zgGlCRO+2661Y8Jnlf9lBG0RCBKZ7sgqJR6jOKdAQ+RHb7dY4KlFkaBcN9IwkkR
nkessJZ5t9RrWOfMiIELPZpNEsbBaKCv+/AC/7wGVDayG9bYa4FgtIyOlpBXY7+7/IrNm1lD1AJE
6Yvvhc364hHQx+WQdvYOiSTXic+LUOi7bC2mB9CY8auUFvqDkmpGVBPhJNaYeCTwc0b2/eIQhFsW
Omn+x0FjCY7mSAsEJnglvodtCc3CMybMjFpEoK4sEqRGGUtBzkGgNgisgLUrDOA45M8MuKQJIjSD
2AXIccqXo1fS4OBDIabnH7tN1omJCnMkxlfew+/oO7ojd3ghRhMDFkltLpmcG+ob0EkH+oE1DsK+
gsZj6wKlAOIi/mcBOAO9QvUO06UgjgO9VLybCIJHSPWY1MljfBpRoBrPIRNYLiOaJr+joMATopP1
eRRoBfA3owvtFZ0WMENxD4Wv8LYFD/e/TOz4H/RweQXJFXaxJiNThPhWqXhmTWZGDLV/h1YO+wtn
yYcBDJ7QUDGYxspvC/BBEQ+FsB9sWxeq049bhV3rC3iSTIQO2+Ww+zGC0qYzeZL8h2YK4jWGdpng
D6SlpGlLP6x29PHGasPDOznlRsB1k+N6BlAatTnohdsG7ERAeJf1e1GF/eRI092GncdZsxlq81fG
LlbUSz0x4mPotljdFAJGaTEJl+uzBFX5aLAyPHzN0my/yVAXe9897cCicqXRNSUB0AN+lNevLeaI
bqzFNXg9On502LPGF+F+mGGDEYMbISI4na/T55RP/PshrDOyk+6EsYgzb6IuhbU2ukFEHEhZkHyV
Cv/o91uReSoAcLNgtNYIVAcP3opVxUElZgljcGw88nAwNnLQALZPYee7D9bFE/BhYkzALnvUykxJ
EgkFdw/UE93v0/kRrPJCncFGQzpiYwMCGKygW5G+IdClSMK4m3aGq2RQAYseLBf06x6MeXeONswV
yy5my9mabUCIEi0NglKReyKGWhNBLmIstfiB0ADqM6y2vOVzpwVQ21fMqUisSavkxJ2Ak5JkzuJk
svNmQqzMVmw56owxjYyMJWKb7/Wd2lRs+LGN+WP3hqlbfEgfYA0l9wXevyNfG/wFaFFEkCviyash
YlQkWg4LiLwiER0CZfZCy8evVwtzz7eV0rdQkwL/Ehu0hxme3RLstMoEHcQCRwD8Co4D/gGkF4ae
BEuCbXATkvq0IledP7U5cZjaTfwlQ6V0cVd4LE3D+6rDnleBKZIZ5uYdmQj3j+nnUQCB5jOswDA3
l8ieveUEVPW7IigdfnXzWwaoJMoMQ7aS83YwkHCPOhcQJcaD0VLEhHf/mBzCxpBnyOKz4Q84v8dc
AdhV7h/iRLsKTlvIfMQF/BRjO9kZxPJZiK8N+kxg59XBBECfzFNO6BemB3EV+BUm50wgR1HF56w5
kOgQR30Z8DbqBrq39hgoCqfMuyFdvgw8tgfAki9m0E+q6TGl021BT81sK55xQQDcAwLnyzkCA4hP
xjbjmugcgpwQ6NwWQKx8S+ZxgmNzS0mPwlObfFYkprF38k34nQ02znoGgcKnYbrRVUwlvyTI19+e
hmAkAvcEBRUcAsFpCxYSTwiiFFarPeN3Ibz5rtvyOuEjoBz59yPkHBWEivBh9BVXzZr0oTBtQdHy
W6QlI90hzpWAJ7UATL8nxNmUf0jDyVB+aiIQiSCfpGUv2OTlmmjSlMg5KLzOuYWXhTUxV6cpaSA3
F01FizFVRH8LLAhd/EyPoBj8OXdxyEth6WDRUuNJvtgaJ+Ds1O5PdONoZVD8vGDoBKbBLQFKBirJ
BF5oePcFogbEDnWAzYESf45A57bY5Nc5st1Yhb78kD/fOa8BJjiA9svWyvstACkZ/nsL7cuGDC5O
B9L5+e9QA5hp1MKaQJYTxhSoK5RD/G2PUAfkDNwUvhRzNQO6xTwBCHBuIquF2808dH6XHV6bNDQT
HZFuBOEWnTriDnyJ/ee6MnuCRwjFsxgWji+5TwDfYJK2uG24YdKe4fAoYykTEm6AWUBRgriHPQAl
cy55jkc9DSCVeEJ6Pqg3CDaUPwgQUp4JBTezr8RJB9KIMoLnh4GH88Z9kUX7djX2dZ2AWFpqDxEL
2CAida4wnd01uEzLNfsCOg3+BKvAp2Dz4lLetxgrrGso2MyEl+O3Tj5FNUw96bJzlkydfvfwUUYu
zkkpNKklUQ/7FSmyasGXEAQME2hATonhFLNkfdjveixFR2YYb1kUKwImUh4ruHkMtOic/ul2LNi5
V3xPzKiaqggHBRXnnJd8DuBxhEqovVB+kK6CbRTtlCNgUXzofG/RVTFy75qJh27Ba7LMiBPlUo+w
AYhWBZUajwAR4QU5VDeO3wdsNnQU8BR5LZCWtPTs9WaKfYYpBKsTn71xdfcVosTY5NIMkF9Ac9Ks
RNegF98pmpgQ8wSO1ZXpDvhXEb8VcDJGcG4B29XUWCDsnYgZcmXMpAryMKFB2GS1XMcI2YCTG5Nz
xixKnscIdVjISMx6zFNKfh/EdXjfvhKB/VH5kG3sOK/tMzj5REq6bJuDgsdzqXPwQuSTxMgMZlHD
6NF9gcp3Ln5OQMfIlAATFRKL3YpgwU/2RKjEo89DlyZfF1LaQSYhev8lmB5ehVhA5mjvk8Xvgxax
izmGUHEf/R9OSW9ZzqdE8HhIhsDUZQ9kjQ2cLeOz4vIi6GEY5dtvERTBDrMgRE7/K2HfZ/PgpNOx
bt19HCHEBPxH0nktKY5kYfiJiJCEHLfyFuFN3RBYIbyEhARPP1/2xO5OzHZ3dVGQyjz52zqVHHVl
Zp3bkmOHrvqtWJfJmSPUJ5n4EhsR4EWA1SkFIlUtOALyiq9szdjz16RD8jyJ8nfByjAcuX0HgpbJ
czBjccMwWLdh332BdxIgwIOPioAV01uLygqSCQjqRGIbNCblNZ4SnP94pJBdEA+8ITttwEbG1/Sh
RLuIHZW5ZOCAmhYnjPW+QeISjCrCPl7EUoqp35sywaNudLZ8ryDfndB54RAkPZ19UY2Q/zrmnCwR
cGPiU9BVwYURa4HW6xw9CMK8ZmZw+4NnMdkW4HbZOaVd4anx5Ygayr07HOVzCkr99+4b/PvJYFHQ
Y+GG1vbIfGor+tKCQIyQz8MgMozho+4Z5kBbB92msgFN2ogDA6r3RYrv3+Pv83cHMbG+y8sf2vvL
H6KTMzBwpBLizD783vEazu45JrBlXqW89eRqzUSw9Y2qKlQdNMfSTUmzjcDBdh33xC92QpFWXyy6
rKaQDv5npUzu8Q2lb0baaRtJp40ArFt06BaBbuyd3ofOCCSc1G9y42X2IuoUcPtfgCv+cCNRhoMD
TuIIUIjE4Ih5pAeiZaZUetK03Q/haGAU1niiyc1mHnIfe0x04WvFVkY/JdNg1EPB2kuMQ4MM6eUz
psBWM6NwfFOewkFbyFyaJPj6Eew4zkrKA4gwRLJF4garR3U6NICfkICPfyetCCSFvT2iQD1HNeL/
Ym2cSBrbKrt5m1AtEvbGxei3oBcnY+rzsY96U/I17egRVUcIOR6vG2HXPHeTNmCbsaaSz4BkpQyG
CawaXNvTOV1s8Q5N4VeBFzD/kbZPoCxjEl1LfBZSHAuGhIEHOm3E0j4yI3VsCWxDrJZ8j2yFk85h
dbG8qUCBRHvZSPl4Rg5krdmbveq9qMCNkTduEPnsHj40AQwF4zbaH/sOtcia41Gn++5pLQdDzoiF
6iwvw/7pu8dfB5UoQtHvo9uQaqSRsoKovI8UyI6WF05LAKfOhVe9Yf2yEwEgJqdLgGWTkOwvzyL3
cLgUGoet0nu4FbQG3xr4/7ogOTg0U66rpEO6SHhjKbmPWJ23CLHeFryPlJKAeD1HPF7ey0fF49AN
63F2FdherlPe16sdOVvcr5xKS75R/Jm//MPz1Fhf6yTqdiAoSHtgwJqjanDZ8rnbOW3Wp0eBp2Yh
79voUDinyiGoTMQ7X2YLTDb8KBWb6tRYYK6LnqOBT5Q3sZwX7BV2fRQf1nlUDk381RO2Q2SoEB3x
3YM+5Sx4CSNJcPMX8Ps2A6+rM7Rc/uCm0YZlnM9s3H9N9uEQ2dhdRpiS6X53+Dxc7NnuZ9SHaUwW
HEccWXqgc86h0NInjF8rsutmrbvYDBfn2Z0iOsExPccbgriLuJoCxsq7z/IM/EcGV/jkYcRJC+78
se9RSafikqsgWyEJ48WYRFbEsBQb0qZWk6PmlH9tesla0y3nN4fmxwYwgeBQUrKJMwOcrqmhu04I
hnhTog1IQjE8hPZfb/pFVC/wSpo+L+U/1RjArinUW9LXfp4OeB7tQ0UHHzBnjc5Um4ISvFaoUvDy
0goQoHZLi9PmyInCrge84RZbEdO8V/50/PQTBi8iD7iNrJFhXVaMYE84u69oljKH7e7GcEmsPrPi
230l6ISo8OgfjJZ72yuPCodPI6Yr6u88JpmByz2DTj9kTTJlCKQTSaqnYban2AZddC8G/5xyATHh
vMBW0YT/U9lrM2XSOwiQh0O5k5nS0R0zfPZDGvkkycWU+YbmnLCVAz+w//6pAXNi0np1tKEgycLI
PSEoJPghJozqSTszFs8Qi9kSFlxng2gwtURUssDMFh7VTuKBOLtcrGygqJ0Iuk/bZbu7/N2OZPEJ
r1VF3y+6xl0Zt+NuXcZs/DVn70h3oL+4AA33H3deHbEuckXuMGXTAUAjFqecmz9ccZRycR+w7dxm
grj97YVPOdP2RGtuCTPldtaLCaiYVfsxJzHhUEMugE6NRpjrNLxXP/l5B8pt09/xHDXxnUf8mUm7
Hjzzv+uCQzESCRPhD6IC2WAycIjzeYRcmaJQo+NlMvmTTkj9xexoMClRfRCpiMS+LncMdpdowAbC
DE4upk+Ylt/aRMaKenIR1zWVp+KnpzvOrpB5KBEXdffvOUbo9oupcxrJBNxOUJpDYgUL8DTeEI4h
GDoYRCDHzcg81ICgAH07OQYvQFkIW7LxV6xU1tuS22o/Q5sXNvYUhgiNBcHCbJ7CDD2AGmhd4SC+
JSz896IO2T0EoiHqkwgAbCPolxNroqbLVwTUvyf4WolJs/Phi9Nq/FmVJ/IOzC/FSqpdEpo86Ns/
4vKRIHQOqevfDYGH0Aff4RksgFMj64e9w2D07Nl1KjPO2x+3WGvbcsQdIng6Ssz1dPQemSuGCsG6
WNqWoLktGzVKfCzraHHT16QNEemlSCu875lATTV4h2bAKTQ4iHAjQmWBflfiTXDYr4Pnrn9gt/1l
hNPJ1F8//DfXnmntboKHNZddQXlfUqQ0TkGIDJswbHAoPk7+D2HdQi5c8P1JXuP3gPLYFMFhgGZG
KOQY6pbampuWTHUMgz72TJHZRX/WjEvxG7sm2n4hslEgj3K4MiI5SKVh+zSsZo1NyHkNvyH8iced
mcx5OAc2GiTZM/n0WHQRrqA6kn2soxrGOsSpojvpstVXdKOwnLLbdiA0uWhM3IPqO94120wIuAPU
ZTR26SGfVDapVTkvODG96x69FCkBN/u+kARrQJsUYmOPudwWD6m6mmP9Cw2EMbw8MY8xz2MMhr5d
tdZ3Bhq5Iigyhm8nf+4BB8+NjoSKc6K7zJLb6+I2I4eK0CV6Cvgb+FG+0yacFhyScja+RdWwZg1e
uEb/vD66BWZ4DzyA510LXZQ+MXnRnDXc9h2hLfk41xgf6BIwBIqwhbX4Zb3plcEk3czZLegbHOxb
Provq/GcgCn2UDlUCY2ZOUwU0mNEJPyEnMHCXJ/xR79AYd+ID5j2Y7pu3fMMkQNbPi+WgDoWKcx1
+EJNywHW2xMwCV8zahdQAGTiyUkxfIVox9lvke7Aw16mV19EJI3bYx9HO2CAnTJ6oWhkckT3QMq3
LRio3v6yhs9Zlgg7uj0Pj0+c53Wcc8FhxhWtB4I8JuVAsEjLjjel551AdphLqBEb0uLoblAQ4BoZ
m6mRCQoVEiDAYcE+c6YHWeRCUhPy8wQ8Kr6z6r9m0gkBSz7p7/lzKI1Zx5wNYKB8rhbXHDKR2X8h
IbHcWSuGuSQH7Suzh38GgiJ4hOSYARp9gvucj8ajP9V0oiakYDPkhsQXFpOGtqNv1BpCgdpEgynx
qbZYWSr1Hy8QJhSgielXCI14g0uvnh/iOqlZYTVfnoMcMQkAdbLgJGSrAssmnsLnpoaMBm8Nv9e6
dYgvypeYQ/hcowZEGHkRh2VNsYi41Q2mHaomoR0kIgR1EsM7apB/4yfsq4KpLSxicAs+ewKHhoKm
tZHUKCd5zxuVFHFDcTdvFBTBh/WYCVjVI6acshFyeOmgElqXPtctZJxnNnBRlkfDkAV/Ykwhd4es
Ep13b2XSkXdjasG1sEVsa9E3ZQ9g3jUPzjDC3PsaEUTBaEDhQyZi4qWp6aCB0ybfg36odpzzR21Y
xfc5Xov4OqaIGoTTRfNw969pnyw5Iprmj4wUrw9GZPsH75/+6+rhPSfL2JFXXw4fHgN6OEX/RleT
omWDn8uzx6gizpawejMip+KK5ug6btNHBuFoQoNBhFPUQjDP9BcUPuTyfQzdVJBeUSWC3kMylOH1
SF+1lactBmo4zeju0hB2glohh70kqhOqyJU6WyGSa2wuiKfVib849bKCoZp8FwVVUc70xJWXxxHZ
b89SlFAaGnySVfJIFg0OcJA/5scK3aa4PICLu4Q/xwpqAGCLRIau+H3YvvtkSdjF1ASH/qy1EUD3
+ahz1FN7mwiMrnfgU0Ru9AuJY10iCdeC5xB1QHZZfReCuYOEKPlohUTjzexiI2HDjWpQmezeJ8xS
6Fhm/aQe/cTZKDEqJ8WiQYM14nZY78HdAWQZ/4jgHddXD7sCv4RQckuPBXtPy1qlGM/mkDfnPzLu
B9MH5h76vt4ogogRRTuA8o8bJyb1fMdlEXdunxRPvg9Ek5K25+we0+SVaRkwP3fQAbZ/3FDIkrj+
sTjZXTE0BbwKOKx7vNmanbByUEG9qonvWD0DLqMBMAkQG9OTroa90RVbhO4piR6TsQH0w6HA476k
cnTO30f6ZNqtMQAF1FnOHiij0I36Yy5VIFSMvPhtJixz1b44s9cMTa+2KqECCS6/gLKtzMVzcneR
OGNMEKmcVCKZKZNOHx1cKYZS/kmDx3V5vrj3ZwQWDuqOpvyG8xEwioP39No3WIGR52yVPwpi7yHi
tikD1RDATPrjbm4ST3KHULn/S+UCC3pSXjzFuApkeEF028TQTcvBGnoLdprpCykweDQBn4CX6vAd
MVMD/gG4VJNzBFDAF/QtlxzcaWc/w8/CpLM2IFTVvUw4LSExPe6W0d2jAYNAY4Uh5YYutPDKHWpt
ptJRNb8TVyC0cgx9TAMFglHNwYLnEGZkl5TtwemAO0GvguHONQeS1qPOLJFXxYQjISYjc6XzGTXW
qg16jiogFYOJ3EhyzQeYlYHJ0CuQ6ldYxGnhkyiFnY6Qbm6Yu0oHJnoDvzzGFSHcCLqpBfCZ+gxu
59gail0/o9HemYrk2kH0PDywxgGsAFCjVb+k+uQnbn0+9Q0ShNLuunzuKEYhkJHzVni2AMTTNtIo
CyXrS6ePie2DQxSlYpfIqEUGQz2k/cC/cSkdKsj+6ZmlpEHbdRRGzJE9hORHJ0pHbZPohOKatzaG
9+MFqxwbXbXrI8OCmwkeO+zqdcwcjepFDhq/2xUE5IOCIY17pq/l2Svnn7gO5AkqZvt7sTLEQ3HB
mWEgRijcT8xZin4uZY/slmxi/Ni4mazbSNuxcfkPTxxJJjfo5+IWtlG+6PYVJwFDN+GUm6haf7mO
5YvHSk97BD/AfXGnXygRyI/TiHJ79u8ePnS0pkQGEzvGbNhZA9PasLr+yPPGN3TRQvrbd70hoj0G
CE8Pm/lnydbDnfT+ZTzDzMdlrbfjakXQIhoR1f05CEPAdCMOgm5HsWKqj0yCQmGOA5XFOlaBTNMe
fgExLElX9/1ncLsiYgCIbNdjYOgHCo8R1+Ho3+58t0tf3ik9Ap7sW8x4btE54rPfUygpu68l7534
BYVnVW+ta1rMv2uyBtzGkbLNLGdKYFEZaE7uqQJWu75BCmANfHqPZ4DULJPhAbhn8Fm39ge30PL8
8fIx149jt3ztumCzlgz3KlyOIhGFBPQqUEYX0FmA2+AV3EHQM1l3GixOYyMlL4Ikz5mC4OzrEQTx
dr573Xl7esYF2X8EjfcMy6Tvv4KNp0wr2qGzHhteMvCXdSwPaVT6pxGGuwDhuUXdnHzJkexWNqAS
5X7gjAL8obPaN2PFyQ+QRKPiQFilla810y5mNQT/Lyj3n6j3By6U9Hxt3Bsre4OeOEz4+2vIN0vl
ynp+PX16XrzcTW3L/jNEurFXp7i/x4RdKHwPJlctee6lPTkruACRgfny5Od3duN9R0qIa9CTXhZ5
7wrkx8+S79Y52yQmUC4BHTL2B89Ib3HlqlN+N59fcH7E17+zIxMJZt22m4x0F1GX419DLeoL9dDP
egx5qmcVHRu8S0/NLRPDL2d900ZYANL/JSLM+KJpoyfMPuPMR4l7tnUgHCQptLLCmpSInF0+lMFD
JDm8HgHft0ILEd2mMN/cs53lh9tEKoUvhOmMkS/iYe9pF9//Xtndr3eDrZTd7U9wnat81EQ8VBxP
4BFEPvP+MJIb4OUGh9hJJvDgbKvI+b72ha4ub4PKSKWA4rcqn16l+g2QqXv3+0vW2GMqasee835t
PVNjKIVX1jUa1+nZg9hb/fyc/6jZe12fSEm0YdVmDaKzqFvIUeMRKBgbbMMMusztxOMhclUAkNgG
5uQViWQGrI03ktmgsU4FFoQyND0GJR+cGWRUz/IRhRkOyxNyibGGVzZEdZWhxv77xLxs5xFfk80U
v+dv/Is+pyrQZ+S0hdJqkNaRSadwEdzdLuZB1BNK4O132K7IK3TQ8sNNAZNYa3P6IbVoShRJA0eO
ZByTb7Mu86D9oJBCQImpKOvhx6ZZ5efwK23nP+3X+hr1IZR3oLp2w/DcT5oxTaYxljtEjeSoUbs0
/lkahqL53ee94yAcmy2eRlL3r/5r+bF/EerA+SaB+YowMDnVHOMO3DsHnDvUp+A8loGDBbCPgyYw
SbO+On3UHKqFQfXrCJ0tjfafiFQNlhh30yK8goTjdcPZY9i6Hhjoa9edJEJHJPRXwCid/yp9Pu7B
Ji4aR3vxL3Z5BNIrdZvoJfSB09dUcV+zM1sZAyYkr0hGHPaskN2LvYw8LX4RMV5o+mCMzm2mI8DT
Rx/ofC7nKFfPi86ldcRBZUa3tp0D4I+0FH9sMboQZooGWl1/ljI66B78o60eKyIlbCFFZnojzLgL
vudARrDOQ7nknRxg0CeOQrHbVKaDolvLxJiq1hkDKraejrB88lY8LVYZOBjP5wonOaFQkmPsdN3W
G8dsHAyk3+MLVLX0vseKEnkqEUVjHjH/DyPbIC/etmmVaW/nDGK+11jL8FU350mDUW0/c6uevlkg
yIey31ukgEtbOUGIW9ytEmiCYdP/jNQFQq93eoPGHupb5c0v3oMHkN32TqLEmK/WCF0KDM+gFnT2
pcUA5/C/4Do8EC/FoWMXPZbRR6QizB6EkZKR/CpT9GLI2dBN4cgHR5VnlzW3HdVlskby97O6AN9C
YB5VF80615TSJpeWkspcXGrRoD7T69WhzPCFcRWhOImQRNRz9Wd/XJrrwtcdOp8DJvBniv3z2WB/
4FEw18/5c35l6Q4mbJYII71BZSc5T3lnG24NTPn0zDXKQj764u/uS+s67uKee1nyCCkhH7lQhqsW
Qch3RnBaLKbfPTFRoJD72qBZ/Rx8hkM50rNHLJT+jWeiIpzk8yuWuNHlZPz1QWOESc3+wtZYSILl
jT0h3ueD6/JGandAq1hacMVguxHAEJxcRvQE+i3LGCuZMXCbtTnjiNo9PHzpVIToDsfzU7UGdJWT
kIDw0CfIMJQtWOshQ4tpGYQrpMSNfrhd+PiSI0pGKSjvkxBLZduoSH8xJy9BURSMzXmEmEh4R0EK
SaTdoVtm/sqP34uYPDj7FYbmNele/JHBRA+roCYJveRvVudyIvSMhUVxD0ulHLhvg0pFT7t4DecU
aAUzRA4Dv6r6lAD+W2kT5QRQUDpY2okoIi2OOD6br+VSbWTkbuRBwZvyCQBWNJnpht0mOJ39zZaG
P2B8XjN74Qys1sGtHGl4EHjoQR9AwkLdVhc/1M+b5Iq7gZcGW8s9AzG9x+qaX20jHcwLn7DYJU5g
U+wX13k+3oxYTJyU8cbhX5SQU7OtHU4pjh5pf1lUJyYF/er15vxafeJRtsSA5JeOHM2/wVDffxC7
5kfeqCrQ3EE6+JP23Wmzv5BoS4jak3IQjuUnwp0Vgdy3BZv8VoJ4KV6MFgRn9lprM4F7BdwXVpvf
FJyK/j+qKK8iJZgJpI17h0r9v0C3wk6GhbJzHzf/9xu/K/d3PfbymaLaJh8F/2TCPuO0f2xbTwor
BDZgDbgVQ+OLPYG4vJE0/U3ksYRwjZZjxB2AeqQGsz4Hft/Fb5lyIbGr4YuTiyI3DhmXIWb7HmkR
kwDTll/M1AwG2/sgJEWlenrCjRrO29EzKpKIkoh10Mk+Q4ZJRrG0RKiBIgwg4ISNEpQHgQ0mYQSi
mkimgV9FT0JAG4VNBDmy9VCF2EvQpmSEegjYDQuH+40rX4nb5etIR49gCR5ckuBrheqCLHg8ZmgV
cc5UUc+RRyZMFHZArrbhN7hm76WMuGDHJY1sVIBpdDKIMhCb4OXj/kwcYaSnLXKS4MG1H0FUBNfC
vYeJBiUeohYEPpJFhRi5yGzb7i3Ne0KPZU40JEMkSCIQapxyB8zJT4WIC8L0zULhreAyZVEJhx7z
o+NUVicoInoHoiQRy0owkNwoUUjB5lJWsURfBIZlIjmzZC5n7GiQ/7v+L+pxAQyvlctPXo2bEf87
tH3AYCTPocQcaTq2SsDWVt76kvPKKZT0gIkLkOe+Y/zsC5IqyRvogu+uSUw4wPm1G+uJPCyufiKs
oYWyssS+Bu7WT2TkYGhQt3y4JELQsEiCGjBl8uZzJiXtR+K1dZ/Rv5TkKtPPD0U/bZSn27YYQVeC
hXuDI25qHs2oHj8m1aQMgdgfQ6ywRiS2On2Vh89E9jfTB8KW7DIpZuaqYsj7u4YQy5r/OH3cHrNp
5WJ69H/RbyyF6oH0MDLRIRmwzSE4QLbLEIGrfTxAix1w53jszKRPQhWTxHelI0WZlomS/V72e2B9
9/hi01dspMa4ch+x6lwTnoE8LEk5ZfUTWXgmhmiNvrwOPnCeyxxWS/J/Q8Rp0xI4SDQv/1rSw/jL
q1MRmokeKqNbfG3jmkh/yyTYhOObI5OA8PngEZRHbTlY9sQEDsmzfIdMeHAaOCsJ9WodxjT0DKf/
v6/T7LkWfsGHySF7X70vUm1UuYDIvYXu1MvNiGMNUenzWGh0UdJNyRYmoD7m043DH065cMmaz/w8
+uRWwwEZN1zMUPAJsRGXWkppSa3U0f6h5Jtf53VQY9Un/83+7LTJNR1gFTPS85CfH3VJ1h9ie9Kn
RUIxAl+kfZ07jBoHwoerCxPt9J6WRIk6evhdY0MyLYEmgueNf7uee9sV6WOnJwYWob4IFnx9g5Jr
IEg0sjmQy9F1biafoL+8kOSCXR/jH8W9JGKlnE2fpflx38c7J++EcG6gyviVNdd/81T8Tb8dsJmt
zs+w3Ix9f1+Ovfi3exH2SUEdVOofvha7N8znkPYQtKTPnKElTIv4OGFMkrFqqQczHDD0cLohzZz1
OQD8577wkejZ5vpDdKvqcH1g/JCXFbMb8BO5rt4byPNJOhtmJIbki/cDFHQe2TnDuLU0cVv2KPcs
XFJ5uRyN879fYBAOYME0dwewLhAtzq3xLaSrD1uJ7EA4C3dOFargps/IAMiRrVHvj0TGIz1PvLQ1
t/fPTuWtH9ZRu0KcMxxsPxEuqy+3QI4beCAazy7DO2oJAungAAEPmEbWyhSD6a7wPySaPk4lPkya
7NB2sPUi0QbxYDOoySJ3coZyJL48rky0/Kz/JsuPuPA/HmG345Ig17F4p/VhvyRXmDUaiPG1cjXd
Z/BlDmUlmMyxnNwEJSC2p+HaOskHokRtFJb+d/X2iFg+3U6s8FLMNmcYqcoycKLQEjLqEAdyeuSz
Xjq4OdxlpUM7UmAiCeKM21EBmtYmpUNkHk8OjcBI5oMJfjj2OJ/DGJxBX5tiFT4QrTh8SGitIh6B
nF0EUy2f4046PFec4gS9/nyiGdtiUdCX8QnNTcDdSlUd/hKGpubvMSL/GA8acQ2TDdHHI4lUWG7+
ospejZRtfZCJXRQ7vvXKlCPzpvS0H6Z4R2l5BYDh70EJuWR1qSOz9duL0+02IbOFRuJiz2/WRHMq
M3XGLfi2u+wU3S38s/AJckfgXebVa8sK7xOmee8XEiHXb4fqw5FhAXgOuMViiGnEcMXCMVS7YjLE
gwNg2k8/M7rGGJw/4YOlvJVhC9cQLx0+bKxn2wERJ0nxdMXYlsc/bq6Fq9Gz0EQPgp9RTAKac+VE
Z6c4mFb4r+BW6Lr4uc0WGufHrzFanLA4fj0AvA3QNHXTOKDJBR2XJyi1M6FbpOHSP8LuLs+I08Cb
AWH2wpRdu9jHm0UfhSMJgkjfOLUxRYR9YQPYjLWBddfjTQpnjD5ChtspA0E/5vs2JH7AI3TkzsjU
bDxUfNcAvcaoCmQcRdJWFwwVGNZKTSuU4ujbl9e+SDrRDh/ogeEVuAp+S85ejvLP1McNk+SG3XfH
gIV/gxNzpyHVVYYE1OMqKG2oCIQ5CJElNUU0Dl7c1cqyQagBI26SxPrvv1C3/AoWmqfq1bVPmOGv
XarmFP84LD+SYDI+CNMDPwgELo4ogJ9HQ4llrAdE6ufRRj/KIwNsByESZQi2pFDRkeQ5YhEazF3A
JYjOQzEkTDE0AKWJ6+XxHcKSEheY1IQOnEGnSG9RYFnPsQZidds0WHoCadxu85pT5ExILI2zEuuJ
ZIOJ+pgaxp5JNsyH95OK3QpIh0DuFLbdyKC8IINKF3ppIEY2cAWuYqwXwQViRYSr/J+ex9owsPp7
fUzCPOYhIt8QuGgr7hV0zTQo0AbTagWZYeBpOx/BimkUQ9V6wSpS7lAZN+4G/7Sl8cJEC1imrTQk
qGCZY0Qvwu9hwkjmw8eKGcshgG/8pfCMqye44lDGhAqpRpQRQpUE9JPdho9gcYFjEmrFn3OBwexN
eWCx7giP6wP76S84XpPjBZdHO6dPljJGzLhjruZnKFYERFuuxksN+TzkjWXE+oK7yBCXFloMpMpZ
J7buLkFgwbUDfQdvjTDXc6u4gjbzrGJKugublryqk2bbuuOKqCp0BrgR+nRW31CIsHNGPbubgEhm
WHQ99YTzRfb69Ph0XHzM6Lw2MGPDfOzvULUS1lVYUZhLAnlInMQ5nZLdiVNFDnavxBx/XcygTnm8
eRDP4zdWQdDSc3bG4B0TUA/z19s49xQ+GSfqR8Oj+xRuuiAP1VAfPXbUaKAZfYfCzKzMQGFBWtvW
4oTQ3hQMN2+XMBIQyFE/bfbgb+mLXlMWMe3dnLd3IsvIWAKCPr5a7wLNwShOWb1OiJIAGAouETjK
yXDnJv/0IRJpm7yq6yfg12PaScOuSr89d7Dv7fs8MLWoGGG/uTaCb/9ArhF07Mo3D2D9jJ4ZCSY/
6/aC6Ort0SmjQMqarHY8ulFVjcX2RKrzzx7sK3brMy0EaXV2cIrW/aR8xsh8PijzSJLquaKHwhKF
FOiNpEvIxoObtDOCG65mflc4X0VRDI4Ydq5Bi+/YlsnANGBZXfLfWx4mu6dSleEqYGjQhJxPDs9P
3cbt3cf6JcvOo394y9GjXdIc8AeB9UGNuPpw5YeLew+m/Q1Fz86l8UmTGsgOHr9cmbGNmtz+Dfvy
Hd6YSm/inrw5ws5hx3rYXAOsMgR3hwmC5Cb1F92KSHjhZxcvcYXw5oxpT3EFWJz7nGuccTo0Myzd
PSzmuMQrNWso+SPTh0BGQiJJF/4T55lpKS6mILhY0AmN+QVH9mtu8v2fHAMgfcu75jDNADzW1lGa
KjMzPGdfhb2H2j+gAa4Rw12ZPufqQXNlv5f6PltTxHzIxZCLROf2IvJhy4TMbJ6bLtz87P4GLhtn
VBGgnj/ACZ2Ez5m7u2m3Ww41dsSVGCt0f4BIA+5i3MWo0zB8g1UIVgFdO0PvknJK4bgsz7P3bw7S
8DnHeAsZtjDxGYhjZ/Q686/qiXOnN+VdviDvIGhTy0qXiCWo+J+XTyQs3DgSBRPNH+lNaU0nOTa9
L77jzyAiQUsJ5MNVCS5IEW6zQaZH0qJFAAC5BaTEHs+TQKALqoLhN+WnMlbw9ZinDZAnBgP3529C
sJaKl+6+U1zW4Git+0D+cIe6OmfgW3ef/ZUNi+ITUSB1Zohf69t6phOY8XakxZkbb+G+TRpD31se
KP4AtnL+WdF2OqF67EWy5AKxlLSta7fdvjjJBe7SEvWQWqGGNfs5r6akshHazZQzRkyyA8fcIDJK
jaDHs1rCK7hlxynPl363GqlleB1AYob1DB93YTra2X0Pc1EU1kCh5RTbX/AbJWWEOf4D9G/d/9rO
hjsiaq3B9/tBkQBiRJjJgc2gHOdYooD8MApzTVk/7fZoElKKSMC9eYQlDJmFMKUbsOjIY7DUbYCv
ZkJuLTs73j+Mr6ztzgbhR0HA3WD3mLKZApR4g8k9QjlQZ+IzISL061xJJscrAXOgOPRYMeDwkyNm
KFApMBeRVcJVF6vmSKdTnO3DdKoNdjqSgK2WMOPJ3RQpdu0t+G6pAhG/hIr07TBdGb+4OjTbWnGw
6ZcTMhdI4hCma/Ep5i5XIGuL1tIHdl8qoEToteGL3QpzA+hUj0HLflSpsf+eStKJkBKuHs7PAbHA
/i3E/fDh3PpKzIDLAxjC+Azy9UkfKU5uJEMUWYYcDpPrDqb2eJ+2/4SWn2PPuSH9gTLm9y+jt6sj
PxQqCSxfoBW6HoEziWjOkRwqAMmSDbjyxiGSE8ElzimF+L1P5+OoCqSYKGCXtqskP0kvSGhyhW9+
buLsIOMmyIljekzwgvVmEilv2MiQ5R2KJUF3CYlzs82caE+St5iCJ70wkqNAO0Aoe0TnrCQeKPAe
YnIcGR31HKmZDz7qb8a1NwheScfDefMuIgux7otUwxo3KYOcrvo9AhngJBmlruQu45uBBSddLxwQ
Ps1Rz9y0hFHzpCVCQLwU5k5E/dJD4/1cwKuOuxIzPsuqZnShDHPVBNgjHAjqukV59JFJu+32nz2m
mLA4UfyVEhpAGn4PK5yDrQr3TM/iBahoR6mgIe3WsEi/FGQMH5Ixo/uSNML3rrqIzOCGBbhk99Zw
/pFOMM5JnltRIJi8fXn5I+Dj4ukL7O8/IDj877G6fWQvsnX6fPogpwpwsVMu4JAzdVyF3tvmzVwX
9KBwK2EeMSM2Cn1BRyT9c2+WzyAwzv4VQJ/t7meB1jcTata20haKOo8V90fDX7kAjL8xc9NfBew5
qt3H0PCJd2ZVfhfcUd/sIkIDJ2JkkZOkF1dxSOjKuZUSq0MRMJ8Hqi+3cCGLwrvLLZnp3cfNGjNo
cAtqjsDp3e6tWsehZCE7LB0TgAK2mNSkHdf7fHzORtCGs+dMWZXOkaRtj8CJPoD+kxsSlzfxyvaM
0Seuu4A51BjYEkP4mvGMQ20TiujGXwxSYwxf6D1Z26zYaT4W1F5BTahfzu/Rm+Y+/IgcNhs6dL6I
Oh7+I7dR5ZJWDM7YIMDYOCW32xG2lf0j+ZugpcSWlZDWAhNZ+nn0JAPKwQOKrFpeE1HKuzGk+NF7
kDkHLQFWDeCDpq5G3IjpecTR7FXEdF2TYfCOUAdPYTwCLh+NbWRvlzAoYklRfqB9J+vo4usD94zM
8XpCiOfscGH5GmqIOXCEGdJb6X/Cp12kZ488dV+xr3/Au76R9feI4Wai+M4UFgpExtxIhCT5EX2G
VydHO9KRlFMMEflaLMtIck4HYZVA9Ow9IiQtO1LH/MeYGA0cJSh0+RolbrJmVk/y3OlguTu/4cdk
V076cngb2BVk0MYCuEPFyi4V6TDqkncLXqSpeYCBnuSgJREPGAT6XAKh5WTg8AclIu5Hjs1FbvnX
UbcdIHNjBQby/IWgJXsfmlkzUmNxEYv623f2Qc6bgnJXc7j4AFfJxORGMGockKgtpTEjul7mMM42
2QMJvjKgreN3V6f1EIzyui5G52GRkEA4Kw4Qn0PTDF5Pt5wZODGATwfQtpNedB8V69eWv/5tvcMP
adEjAr5mQ+z00N1kMQzp+rjdHdJxQSobhwSxbTW8A/T7hIu7OADoIiltEHKJWhQ91kQwAZ6rUXWL
DCmFJPy5A2AQYnQWGihm7r1nr0n3E8nOfdQ7ROQsybAbf1ICEyn44cf9EIgExMIUM8Wf8micQFMd
dlts+w2xOdDWL/o27d6Z0HY0s0qiHY3OyldNCM/wcUuHrhans3O2kj1y6JFGJHaOJrX23qecYib3
LUzRmPYpWGnwGeLExWEG9bNxNpifuDysujlh0vdX2BEs2oWE+uVAy0zIzDU9Wz42WsB3HNbuFo+Z
Q2S9TfA3GEZHnB9/Ulm2PNO4YzJeNd/kitaCb6KLCqINEWs9u0e1i+Tc0aNvFZCcRTMroRa958/j
qzhXrO54VegRI8bv5n5xFPKzv/7yvbnbxOVDBA8Oju3MXPJ6i/03/N49A304ab6qrXPwgpJOUGYn
LWaid/ad1XSanX06zkvD79vQARhevtzAgYz3X6LaS8mRoOnDx4R3UCw6sp315R2kz9vQnsAIOGYZ
jYR0OicjTPXasG/fk3eiRS36a3Xf2fRnOPMLcVB4RRvA036qZFeSGsYbj+mWVbWuXXXV9x9Ikm66
xf2G19GsZKxfEP4wotvNfiD+su5kTg2fcD1vC2fKFDpr91/vqViqdU/3+Qxk7736uBdrPvx6t9M1
JBJbYj/Zmpm0b/baX/4fSfe1m1jSrgH4ipAwmVPSWoDJBmNOkBNgck5XP0/1aP8aze7pbsMKVV+9
MYS/XW6lfbxtTuP9Q1tShvT6O9+DbSd5rl5f8JLkFeV0L9166a3IXmUpVNDEI5Dz9lE6zoDrG22s
bNK5yq0brWfFloYPCWNfgGKTmkdK27Jcj680Bhi3loCUHyrtoe7tKFkvDi9sm9c4lS07fF6r8Mns
lvWChMIMrDOo/deaQkvwwtzPplz7wrlczDSej8r63ZK30VUcZwS5uYo0AIs2dYyUn9Cy4Q/dZOvV
VuC7vvA2b+K+fHxUNwSWh3LyzQ075sS/lpJso3ealkIz0aAa9B4mevovDtnqrpse5eKjybDk/bRW
JLzA/TyMQCjfKBHlo2tDbWvpHC0nm4r6rAZFXmmoo5m+i75D0yxMxOZXKAcQZh3an0UW8Jcf3/8S
1oJA5K17gjDbf116jhOl/ELn1dHLN06X08NUkwuUYTJYmRXKfVxE1PrGv8kmn7YEAUq6YQJ//HEe
Jj7Ww+0ve1TguLgyG4wLscwBa29jMaS0RMR3jVbSnVsLU9pcTV6xcv0411YjKYyrng9IzEqXiT08
fC2te6IJivWQNi4ENS7UHq4C7yRDoYHwS1RltKoU+nL40FVVs6YQXidO1UxCPMx353uj+CHmOVH3
JvO7InlYNKOC3Il5pZ3pkBNw0NFoTGYJRDZR1uDmhcYckYHOxd/usLRKnnze81gvwMAMFiWiwY93
/xXgRyzwqMrtUG5rkSLfeTP6VbZjVLHAmktDOobEPb7C4NhL9pZvZ99HWt6Q8SX0IWLNhxcEYKKe
EcY/J92d5WJbirTp5ralv5ybd9Hi3td2juXiTsvTBRddlsACiny1Nh7euYdiPv8YXlMaziu3Hgmk
yAKs5NuuWpgc9mU4371T0T47otvzH+jeQZ903Rzrb0heBp5BsPjTiHtBezlVGnCGEHmJ9qZrhgG1
kg/z1/P7+c1aICNxOmnO0uUe5xSsLUt0X6DNT0Z+7Ucia0ccYzscD0y5OYlLy+hcu46Jdbevi9e9
g4h4aTWgFCCs79EkXZlGN0LxUVZsVsj8fn6gfksodJ+3SnlHCT2TUNh9GRhwgWbxrXnnsuUsZmaC
41Xnn5rIyzOzsdJXMs7OdAIECREr51qPPI2hzFdoSAqSbwJyDYPNKqdefvW5mLbUqpAkY20fZcLE
xHVwd/49VOa6/ODKIfpmuv1+mlqO1bTHwlIz11xXuWSbR8oCU3lqr9S44n/zU18u0d8smS8rSkmt
ZkeTjtSpaZwozBJONcGHjoM9GO2zZajuU4gL/ZVgL4dZOJXWC1lfBN5KBgvUBmXbawowD7zC4NxD
F5J+sby63awbQjD2dnt1RGBorWa+89HlVTb1WxruLhaftd7OfI4KsfDaLS5pV59ycafofGvFCCwT
NoY8qnBb+tjGRGQsxbaiugvshdm3gh5KrsL7euiT8a/JqVYaIVlgp89l21pUV+NkCLltgGNUDW1e
TVq1pek5YWQrtBVM0hDz1Hiugyz4JOzRI3KotjQDVArlyV/pzTkokiPv9HcP4Nv+TcUCbaM1PpK1
3BKvlMmXf7gPgbN4VDB3716q1GDFa2KLXMspYzyBxgMpQSelyVz17Y5IOx+nm7ehXO3yqa0wFRwN
pHWSNfuCzTzTGwWK8vWje6YqnD4h9WIpvSnUpnEwg/EfCsQ+cewBFrOoJ0IAyXZ8HF8eqG6UU8kd
vl+bQGRBUpw0r1dyjJDSQQaRaJ6BvrJa2Xh9HCFVm2h9amiwuS0bp0f5b8kBfPBditU7Aunq9Eb4
naKUOVTSHIq75sJ7zFQeZSt5mMpfVVJmdAeL1tfLEKQAuKie28fqRyFGyjceteElHnwamsuDW4V5
VXKurvuoEI3CYjbLV4Zp92javDRn8nLLmWZbYUQ100YH0A+o9wXwzal7VV9BwuX7fC0Yt8nWEyyz
1lR5J84fN3nNWlHoMNdhA0rRyXzQxF0nhffMV7GyaPlkzx/+Ogfk58e/IyRz9xMWvWkHs4z67xAM
tn1dEbIO5YxzmpArZKQ1xAfIpqQ8q5JcI8e4R+PewbdG3NQcfwmRCzCBAGfCulbt1roL98M6XtqA
mhhRrU+OGEv14Og4oGIT0CjpoLn+EupX28TOh1LPaSETzza85DRadNk74I6rJEluJIIrDW8Dzxzr
uZdGJlNDCfEyvKhR4lv4ET8SZBp/fKjTr83g/nvsHQY8eLRtANpQOjOvgHVjsScdr0Pr4ERE5fqm
4K/p+nqgEumqFC3PFHzWJbh8OltoLYcECxyI7jURKfX9q2io2eKDKCnHJ23RrHOSBR02DOevef9J
jYT3Cyc6ALGatjtuCDiw3cWpMOm9tOYvWlijr8WQG0A47qOxGXHWdRP17USbWTP/aqxGdtWDtMr+
NEx/C1ti8bDYX8eWf4e0Rd0hxSVONjYHRT4YC/tauS5f+S07poEb5wjuDhE3Sde30ccQhO4PoXar
6MxGAdoHlYRA5K3rjuwyGVhzlzXjVFuOWJm0b5jvZ+r5SaaengfO8fhFSMt3tu6woeyjO0UIxd05
ViUrzMwrCUs3Fa1raKpKspW19fpoyXwlw7P0vVT38TGNds4sejxXk902Sr5E10Nrvm+f1SnzgVtt
LqFaxqscInbRZiH4K9O+WRoRVSyBf4OiW33vFibjZCOZbN0PLSbaPv/X+iNv6awsKsQJVMsO+Rje
gb8BpXPs3l9Po2Jnad7t8d6RweVFYS+qTujvDnhJZ8lkbdFnlS4X4uAnhynVGJD52mROmOvzwk34
nj3hSS/rhVHPnxJSeCOx+quMsHfe/wJ4yMhYdWAp98NWne98nVqcDTqOynV5wE0B4JVNJMisIjL5
VR3DLw19e0MXT9WJ54kXNZL5OVXsvf68Qg7jdfdFWmYx2nyuKB1FND9qCcT9tumb7zmybJ24OHSB
53RdZkcC22C4dYnYG26VrEn4Uc74902gAaBdt1vlak/1fqIgTWP3Rd/7zBqFLsjiEMhjp9X7uJAv
22OzHX9oykPvKjzKC8gfFsTJ9VFjOj9mqi/5OkJCrMLtWNvcKn54fiCB99tfd+cJZqiSxojHO0dE
Fy8VmzUqw/v1PDWYzudPR+PK7dkqCqWVCmnRsd4TGKTLRRagvA22kbNInqr4DkNQEfpBANrw3y+Z
mpyKW1ZBZGAXEYHPj2I37F9XpeTVQyzNoho+pgjQm/QKe8AhW7JYTIfnbxYdRW6oh82IKpaR/wye
wVTetl0jymq2nPdfOskeUuWOu81V2Kb28+pKJvCxr9o0Xz5rBxyn7+302w1PwqhWrPA7vTBUAqhe
12i03OT8DaF0HBQaOGB6sr6uOBkuNSlHG4EZ5cUrIV4frgIr/Zdop32JPKK1VqdpKN8MrtFMS3TE
Iv3hWSylx39HieCr92T7pcOADeINmuPT8EqkuH29GWE5r4I2jAHk1QBfjFV/0DcUQ3SEOXotCb0Q
TX9t8CpN5lxAFE4SLQ5M7fN3H1432EEOVqqnujSEvsgMSpYkKlGaFVTgLKVf8da4ToGPdpdqUobu
3RQH5RiE+ee7xuKc8OMhTHo6CWntKT+vos7oXAurm5SQY7GRnEBD029ZHJ4RvnX5giF86MLgOcu1
b6Zpn032J8F73U9OdEPG424WbHaLoVSc7Nv1r6kp72+0/T5WMo3t61Zw3LU2Trsp1mLjv5fQOFAN
Tu98afH2NLFMW8Lnw3Ta5jUwXZEqcubZ+E002TG9nrOFnCHv+abJn3YzgBqtRd6ahRa1fButW4WU
UoY+uLPkUnbW0cZHDKVlEIvFl2NbiTFKMtr+pfZiCEp3wnrx0n12D9OyqeSeiO4fVzm2r/by46bj
l/bWNW0l8sF+8m/0Amm9ZAKQqobxb0kVHiy383grNc+SLYhYdxUgsj/trON26VHL/4XQhO1fEwa8
ZiEQRfK1+spJRWE0cZKBo+VeHcD8HS5qqFan/8zsIz1NBaNHYaTkZPWeSaowDQ/oZlcJSS3X+qpQ
u6xaOZTev/iyRTQXAyOwpYDcOGgIv1v7Q/fVM0TmWUMCvCdXScJ5sPN4ssL+mu0KQejdYtFtu2ah
be+10vKe/7/nvnR31XstBPpZ3suI8CJGDLneEj0JnOR48MJ86HWjZPQNinXxS371nQ9vWlZkkPnS
daupHcOq3iDbdg5NxZbHVqH0mb+XF2qKUY6VdHUrfjJ4AXw36xOXGnNmPNcvxaPrEWiAW6zwS+65
x9uuq4FTlL++ZqO101ht7ejrPss/UkmizNgTGhv8zUf7YL4PmSpEBTlxOhzoMiSOVqsAAFCJbr7m
tdS7SCZGRmxHSZVGja7ImV+HRUqMQKYpaowuKk4Pwsl7P5wrDalc7w2xU0LvPh7G+cP7U1ifKIrq
JxhHCC+p+JPCjd1O67P3+GMxY1DpZGrpz2kpOVYyfazum8VhFq3gXyE22NEylKktbjwKPorPTPxg
zovY8pweqIvqOZdHsoRWeLtaQWPIQmyf3B8VW2CxbSNPf1S9V99X0atE/K9/RePOGc4++yG8Y5EW
GLP+3bfWk2skBkdc/qEphAsP6fTnO1YK8X2yB/VnOQda+98DhgoYd+kYyZaraJmq2emFiomba3F7
WkMazkB8WPDLHNPEopH52v76PQQtgIwQhuW6nflrxFmJt3u3sOy/zaqB0HaWGROSfGLqCy20dnz8
Xr/eOyHtWPGc4etfyw+GpV980xjBS89ov1DpY+Evxhmq8ng7fn7cxZHtv73Nkca/tp9NYkL2xfFO
3Zt42yKXVu8Mh82QruCtCIOwPNfx6TPjRhkWF2+Z6GfbCoFlNqVvjLOjGLmw7ACvn2SAVkpf0XyU
7OG1xp6mij5AkR23qgow5m+M/b6+rx+2Eq9C7JCknNMgXc42CkWaCiB3olFAz4+L0SIV7a5ygrLg
px20pXPT2W6qbD1o0JXVeWjzb8vW7ME0loRcbnv3YeaVoKgKK3xl2ro7Inyv3s4jGWD8Zss+I6z7
fSJ9zdWCVUh7LssvmUKJuWbdgB/jNpISJFuHzh/LbPMiXSXTvLZOPy9w7NvbdbLvFYDA72rPMT/d
7jXeHYgt01YkoySiKTk+i4cXErgsZ/hqv06127i4KJ9Ht9eT5jkM3DpG/g/uHtBtqRAfi2XgmiyN
gmY1AQ1ZiT7WA1DQewpY5uZYkQ3GQT6EvJHiQR1tTQ0nePGTjn283T3+8fhef4z2XUVotbe/KluD
QttFJVvqJUsixI69QUj/041QFjhMkzxzbFQ7IdAk9elsV6WTlHyfKF38UckUtKXlRUOTksQXTwJ0
wYzxN7p+z535OaSZbVPBmmKi3YyAKUJ3zF3zFEyy5pnZOd8sfjCLJrv1qV4slg6flza+fWqaxjf6
U/1VWtpZOoShp0415Bna/Lgpz5v77rorGXvybH49xBykFcdtKocgdPO5/5KOJDtCctZQOTOhf8NO
KLupGgg+vQpaWrhCxvgfftjK2ZI1LV2vWPNtZflxhgMGr++zfqwv34ganqJ+1mQJqPLa89WJXMBa
9VnfTa7sRtGFbTVvq/5C5n9n2NcEu+eQVzIcxB10QTwboFf+o1AO08uZKGEeO4nZ+Feo6LXqrl01
8JZiV5tfqoE7889/s3o479z0TOyFRLX/5q7FvpuPnSer1wOyz/b26D3K+7eX8bT197nozoM8qtDA
S+4/rugACRjvUzadihDk8vQNs7fgjGn8RWlQWD1oIZKpRvF78ZOZObUFue20fnYU2rP2rgeb6CEp
UnuCg1C0rmSJwradecNv6jK4sucFv+7SrzxlbBKIPN89EbWgYFt0yLV8/e9pVLsFZbQA9iCtxhXm
+6waKUfJN9pSScpMN1/TXqrcL0DKDdCf+JU5W7E1pHZiPNpJhaBcCpq0F2oXTXXtvasCfm8nxu6X
U9dLZTn4ayi6kGTlV5ZWgP6B8yQAKu6LhAqkbLgu2h9q+XfF4aBIiTq8aXdRcXcjqwztaYRLj7Si
6trZ9EkWKD6SVedEd4pLbZKNDytpVStur8p4Wl3vmA3SXeFiHDCH1kYq1k1KlPBIBt/OTgeviBSM
/XP8r+726MTs0SS9uRzKBS7xdpFuREhxoSG45DVEDFeXP7nGqs8yF+a280/29dRraUWSKRmADiPM
Fbd/raAArIeJZn4gTMlFjvX/xEWjg0jtKvMjaEGEXuevue7wXYSKjDqVitxmVrqqAg0WxEVZ7ot9
SwhliOGQXFh0kH8hc6dfev2LX15XPpYKhOtPcbyKqe7QlFxO+U5qlh3TQ928VfJtJTYlG1o32ueO
9+ZnXz/qJRTYQsORLI8MgwYu6DIQi/7DEbxQyQnXiPHg4h/ucIWrVyrXMiRPaLYQ3AOIh3DIgHP4
bDYe+YW2RXxfkE5WqYymDXKTTaPQ9aqWJhzi1WztED1XVOEvCGV52WUDUT3zmfvFYevsaV0ppJQi
7clFoS+bXxL68/vyWZGcS53/u/lNtIPgP7YuL7DoEk0tFZQYP5nRtUO+6zQdbxrEyB4dqeINOuXo
FqVj7nEc9ik69UGY7/fmrbUXUsGIdfVWKlew01TDRburhOdef1S3tcsw8U7BYmlov4yL39fXDXkh
31a29HXpgRNBEW9eXqKRTpCCzknm+0441JcsaCl1FL2b7jdv/rTCZ/D6+A7Evy46qTZze/PXOVk6
M+MuzWtaKP56vvGcZFAzzfE95y8C1JIMdVwx3sfSltdB4P/1Pdc9v+f7y69U3d/eTbTkkpSBwnwK
lF/621pX0EdwF5MwtFLUX00qofCcvbz+NXa/Uv03QXhTdQV30X5Amb8ezBur6GhG0YVMQ5DpbsYU
WlHBf3pPbEEAhcr7HLJaOhf0Jfy6F1WRcewmw3lXoem0s+7Ppf0nO3/1fIRKulavjempYjHZv3PW
dtbfAUm9NezK4lUkE/xbnhaDXBeJ27nCtd/uzMEPWiR8HoVbX/IBdV5OXgPpuKVvV85cKlpaTr1k
df0mrQgN6Yyz2MgRKDZ3PMnEs2xNpZuECO/3urOofYNlaofKqt4luIqIKcr5vvGspCXmzfk4ylct
WnUAWvkcPXOl/2vBYCV8bpGjXnVv+nyBFVSmg3uDk6067R5aDwKKArzGwinZNshRg3rtEi0+zt0V
w0LS6dZD/fuMQ5Pk90lbbmn+tqqzJlQL9VUkMaT8RkbtuDcnprBsByxRdQwTnv+TxpBo813Ke9CB
OsjHYvGte7bie0X/UPke3xw/fnMV6HFj2XwVNMBSnmh/TwfdPMdkr1tsXWpFMnYON9CSOaW2L4kI
aiW/5hKj1lXaSKR9svOofZLj1DlcZq/TzvEzv2jJkaK9ak8p4WQhKsXFyzN8mK38rDVHY+k0fjCV
l45i3Mbr2SIkXzdPtelb1rgeKN/j7Pa9n+1nbmm6l4248qrtadw/WvHvMX84X0aycuxtBseG9KjK
eoSZncauzujZmMYP7VN/3XyVwRAxehIncY+mb3uxk1+2IcaPM2LqWUlgqz94uVkIuP25jMKLRHp0
Kz0N2MSXRFhiHYmRL5W5HpFHlBHzrIaGMudSuSt0PTcPxDyWG1pqKx3z1apyZYpO1zKaLoq1mzOz
3Zb9+D3tg0weYuq50CdJ4geNHJd7a5UOdTBnjq9N8ynan6m5lp3Wp9t3juPitfHCO0fAeNbhSLd5
LZ9vaZmJnzaqQrJzz/1SML4UiMYqh7/WkoCOb0GNsJSzQpzJN+fwQc1hp+9lokORlz22jFbClTKA
DdLgYyusVNlvQWNGqJEVfvkGjDSUg7kt+0S7BRxMsZOwSfzV15l+rucUUMv1yfq7axrsc29Tkybb
ExJ7/cWs2gXFrC+RrOdUbRHiaHUwxmemPBvEd7rrQAmxLzMXEsy9UMgA2dLf1/H+9Tj+l3Nnt8fc
7cfzWbpLlVs6RJMwgHH0iOCi+uzRQNlP6i9fp9657hOL+mvna08nYtSapC4b/ao1rePvdC5CXO9c
EQi9fPcUOx+ZeZ5iGKcTKNh5LuI101fwN56b4prZzvZbPdvX5et8UZtR4Zh8fQjp9B1WoYxT/HY6
bzMKTcZQBi4Iqc7zahEVE13DkPcFVlATKZBdCqr5+/3FcSo9uPVEaHWSUgWl/yxsE43dsbQUPM8L
5+Hr6w5HJD9CfySmWwRwovvXSfmaNEU9WvDPXXexKREHJroOY47/AoKGie66d6O3S0UmIxMxZfs/
VGwra0ukUx/0uc9U3cyQdYvpkIwDrCvfax4AaU71M6sUo4KVTcLHpPhXOZoS8eMJ1A3IXojeMKv5
J5z9j41jRPES1JJ7hz/dPk2sgKHEBKZ1ZnKpLl/pUZUB3MoqrCCe8sVCfNXpMz3Om09uxLiBUL0I
ESJn9OBIKW7KuZN/nO38w+UCvSArLXIAPB+FOgomKxeaA5P8JeCccB6II+b9Fm+UV0LHa+q4M3eQ
Eb5oR5S0Hx3tX9G2H/QtIXLQAhU9hCI2t9GTS8IeA4CZ9lNfD0mVwTJCi9Ar/m4669Z26G7d7WwU
AfVsN2R8Pqq58nZw+/VelfLOlDWOkFF+QPulVfXYzTWIaP9KY7w2rA7SY5rM9RP1QvsQH8yD0Nlb
eZZpZt5vIYC0Mur1NKiUsl+TC2nlAtc87SnS4SdfEu5EjIwlRvxQooGUuBjjrPtJ9FBRLwDeFkNx
aIlXGFuuLWJNKQfjXwtYktjOfFi+N+6UdN2/iFGsmeyeG99G0+pGONlpeFbY+Yxuk3u6oii4Y5K4
iHHpnVqre9lMQCGeGF/aovxKM4VgwI8c9JKG8VOBtfkXgzG+yhLKysl52ueL1QOhvA0kKdIg5f1s
XWOGR4NAPtq2N93HmxCUcl5xWWKU7ef75oZCCPmKN0OewGvTBE6KrexKiFfI88JMOP4ryuRZukiG
MyoXOyeyvUc4o2pi+6PuPmBJN/G0cT1XrxKLnAyT+JXPQzvX8D6t2vdXDc1tR9OflFVLz22Ur6V+
z91NfJgoCWms324+re7vKDXyEx9Kw07xaltd0qhRL0nmPdX8S+Y2fM6jxypeoM82dM39lKQiIhyC
H92L8Fon22C5qgTlezl/6G02FYfoi8oucdnL16vupGc5HKsL0Slbe3E84+kdWFwRE9lbEx+03H08
nnHxHL0cx5Lb4AT5+KTITljms66mC+K/9QKcqv6ZRhsobd9Asyr+6USN201tm4dnnH0iW8TIbDv5
U+N5HAdWwZqOoriU5d1C7lPLeEvbmIxeSNjubfHebpDGI+82zWX3SlOTEtm2ez/J7b6xV6abmwHJ
7R+KnRKlfhTFjB9SN3rvAr5N52V4AsCk2DvUT/Vlcwf9Iv4YUiYMHlGqfe847CPPgZQ2k+6xcQ3Z
P4j/WEuuPIKRSDGwkhT8d7xP3RQs4BfYNf5Z1UL7rNXDXEDPEMCmQ/M8vo93oyNRCV4DRJ8h5OD6
SgyKA22HlRk5UwXc3vIA/Dskr39ys+XPoVgOJJgH+nXeDwGz2JJl/VlL+iPSnyInWz2gWJ048Fc8
unFAOdKdewUfjp0OSUToxfgQcyfVwvierXW2nQ1ry3l8HgdyDBJX7AbhwbENO6vMO9Km4we686UL
Zf6fXVMbkO7y4utICmsKgZBXS5o2cLsPDTXNJCL9WlVXUPLX/AvZB1grePO2yLfwa0Enoh2yuv/I
SpAtpEMSVGNVLTbnzcsJufdXJcs3fB8q03o6Pkqn+Dp2NBoJ6PrZurR/tkvup2Y6xgFXcyx650p2
vNO3ZpxpzUtvL9whCxKNWhbz5dh3HujEtDFIBsWp/nN55GaW41zjWAdQxCrs3yV0TRzs7uPj67K7
7d483OPcSGhPcD7iW8YtbhAGRHWQ3WP94seKgBRm+tCVvZMII12IotmOjLmGCY2c4gvR6tNr5aC+
6N4+mUIbz28qh7+ZJT8v4TtfW/4zGrKT/e6+BODJyNe9gD86iSp4OOm8m2vckrdUVFQk9I+m6Aad
rof/Wb6NBKGUNZ+SsM4yOqmUAXV2qiXQ+oX+5evyrlT3XtoSg6TauVYIANaaEGTFx9pBlp3dSoKs
6HFTCydOIz3YgVaXiqhk1XVfulP7Y7o8C1Gf+wpznTLRXniGQvC2QDyqEUmq4Yhesk9QmHmyX8rz
wQ50olEPBO7Ut6xMQqxvPjSwnDb16wedMZmE8Sg1mY+uWBpmT8/sEex286UPg1Vn7/Qg9xucUc0L
fQ9CeAUS9M+DDfFSi3C5rJUME5XrAcBaLz+5dtakZE/BWqQrieainhikpHUWhqvZozfKtPArueqS
dHrZe+KHQ3j/ujwDY1JtSEBLV7ZUiTXyMHcw0xgnI4aBoIFRH4ZsrLld4Q6nwF+Ssn17+E9bGKlo
XlHTVP1vXhDz3klsZyjdK9j28PYU4KEVdx/a7ahjrjXE8+utl5ObKfstSrbT0ndnWa6ip1FHo0cc
ducgSFgCR/DQGLB7JcXLErgIL3vO2GKuqGfroJJQZZLqT39duepL7VyHLi4+DNyUqCL06hZKaX9l
un2EBvze4vrPyRC+MHq1uo4uJeW0o+Y1WpofZgfyFAGZFXMXBhE1XrmGvmb6MSbFEefLW2AnAdo2
/5TrA86RdUskUZrcvVdB2m+hCaKzf9nayRjon4wF67WEEqHhXP16SLC1S9Su5CLh+ihbr9+ha2f0
n0V0L6g+tKiNKF8wBkPd9A5itDaRYQYbtaqs8T7J+DJIqcvAZvStOSG1V94IG0UC45n/R+/jPz3I
V82/oVkLES4J0bsRQvqpDEOl9p84Sq40a/xB3dNZdDlbJJTFSakMLyMACWTjanJpvZS+6Kov4nY9
khqu/acwGHDaN/5Khmpxy87rFi/oMVFRqjf/1BYXgCRtDJp2U+bDU3V2o0C4xUEBfSa5+5mlMFFU
T+KxSWqIo8Knwy8FGopqzfuyiPSQ/dWfaOH5pw15nqyv3zKziyX+tTg+tOfNpJWOv5EwYvENUPw5
1y/9c+cKEBZVbdb+SPO5BAWfSFtQ47zJ7KF2VbrVS/zXeGluoGa+iiE9E7zOHjLbhArQRDk8vXTb
pQDZHAXY5pt3QxytEbSt2N9XV+hTzHrw6pWTne2yTIJ7bfDKlX5X0fXrr1WonyLIFOHwPcx3shHe
D+zq1vR49ZtjJC3Ug8DXANSadsUlrAe73tP+C28E3d+qtGiFBsfV+scgupuXjh32rM/ghN0PRJtZ
d5+15zjVw670ES8KYoYoeq/m9nfZCk1zy1+rULP4Q/9z0iyYaiX7m3d2Jg01Fpuz64wzcq2LcTiH
zasQameiFhI9IX8gFxqh0l21GpG5vf/4TZTWHv+F9z/Tk83LX5ZpqGkt7YYdfGc0YUbhr+J67rAY
v6Yhn097Lwa1E+racz3kON6cpzhBg0NhOR7NK1QBIn3zP4F3LEQhpZiTW9TwsszrDCe8NANFaonh
cSBL2StoCqzqhOy8t2oUv5yqKLR0HvkSxZ+QbZT1XT3slhm7BiTSpqGgZf/6V7nuakjsAv1CXv3P
dIi3NfDVAvPcCgpSuZeVMQ5rsB/evmjOGpSrmhefCtschkNWZCNbGu1qTsKPWJJs2C1oRYdUKv1F
PajHWgQpzDhGH0122Zov8xqqMUIU6sYm4neuvrbf4WiAF3ubmj3CTSDtq1464cEPUlI4sLvdyFux
3NE2it1/lwWXnSUrWFu3V5FDk8AJg1HsVE5d/au0WMexrCcgjEPHKj4TTqiSVi5BtgWvn0bOk8Wu
npVQeEBFmJqYEC2MtsF3E2G2fqbWSwcG/sVnLaB0E+XnL+5TMwGxyFh5umPqQkqx96Eie8B7ca3j
dGar2Z7H+tHiPm7zX0nE8BwvVmUlpdI8Jv9UtvLzbYHfORLuAO564Vrht+67z9Iq+krNHrIBj9ZQ
nz9R047xHKQH86/RPiCBu7ay7C/+jNLEnRWCVECpmPesEIbLO+/gvrsKarXkPzZIiDgx7L0277uA
r6nGbsRe1L13pZV/U5gd+fdS0d4QdEQaKz4O4ybRrwgRzxGt8Qtpq1X9+MOcYq2dpfomYwgiQCNK
xAHyrngg6Zn8pqfCA+t0Iqi0u+SBYY1jVg0asz+Hy5eQHO3UaRNJSue60KtZspgwvY1ebFZZseZC
EWfchuXftzSIPvt6/hEj91eaz0uKU/PNdao8KUT6NcfZATJBZ4//EQV1NqPiYL6NAMuGO39Bm/Hy
M6AgjqVmcomCb2IjkKuO93ExrB4vZm71fyFVwIBSvBG1Gvl1ETDr7gGyXl7nv7/aZgLtuvyuO4V6
Bu8gNw6IQQLQX38HW2loIklAWkhQK7n33WAnmJeVRmZLjSg308JptFysupGm5Vf/pfs3Ll+9Bs0v
G4j4RMZFzK6gWWxDJTd41JaEfO2sAUmuDSy3RvPfOFeTHbAgW0imvm3Kj7OE5rrz1rO9eeXekK10
gx0TT1LTjTc/J5pX0eFxiptpEZNPidzdDLD+hfdURR2G7Bm0PEhgLgvjhCpfULrN24UIdKEP7FhR
fttZ2il6AQgxPQ7kR4NNwitl9ZQwZfoPavjbOwr7+2fPEjNLYYi4CfSPsfD4m/Vd0oPr0qqpgLwC
lyEUZy33YZcmmwimtTQpV8ExghI/mrdH1iF7e6L1rDqPDUj06WEToJc/ixDwU60H4FHSarGxeTt0
d/b+Hc8Ri6rFNKKfqzlfkgyEwTOQwsVX+uDGnGu3RrWCaOEo2pKJmja7lhZRDMUOUgrdt3y7WLzD
Wsy37y0Lj7PRKTtelKcjbEddM8ex1MELvm3UUrhKDVciP5j3i53sALVfHo+m/amJOumTaJdJ1Ilm
aMTSpYZZw+Hp0nTlPHuWc8VUharl2fIlzsvckWDK0DHQDf1FZniLvR49nPa7yspKPgTkQbE85mQE
XXDnKk5Kc2fND6dzeIDvLS68RjYUKeOoj1+CH+Sl/qcFIdm7GyPZe323LHTjWhkfmstW8eeil+LZ
yfRDSZRBFjXmKKqOfKhu1DTkp1/i2bR9ijVM0eXknekMD10nkUI/yW+od+RNS8y5fXJRAfRyEOH+
v4pE319+qMUe5gE9nbKJzUjzH8imbesn1z+T3sc5YvUsC+Wmdoxy3rqWYhMT5tA/UvFror1qbVpQ
l4qUFqk80oYrw5B1vRocYnux9fn2vus8mjTNy5LMKfZoOpvFhHXF2SKAb0WdJCFfP+wUV5Uxj5i7
txne7hnvjRPL5DJ5eJVfhL44oXn2L84lKdmlxc6x0vOezvJu8Tb6yXkDJuto21gHfyMJ7VL1sm2P
ZEDdzDWad3g+qrpHK72MZ0/oFqJsApNx1ibF0j3Ial/elHe/x/cDk4bxT/7KufLWsbLqyHQbUhMB
zCzniKTqBC/SD21MVydxQzBVquiAoAgwV1fTH4s79cPjbd2gNi+t7D0Ixv1P1mHf45nsawRQrxDn
ZszIvTCQZP01LmpTg8e/g9mpfWg/gwguJlwBMlNOlrd3haKCAVc16p+U3rlOoRxCrPMBFk8dCC3+
cbPdgCGOJjIDyrs+we/b0SkoRbAQRJdaooVY76qzXFPrXMybOIXd7rrniTamaq4lFCEOweIvlbQ0
g/jatZqHyziH9x7O3m+TgF3ZAMS/eI+c4IoUOC/OW6Oez7cYOl7Q6Zm0qq3z5MDy03sZDYo/D9Up
02ERj3l8BYqXHqXkW3oYTIXT396+p1adsh9K/GCX4VwgtRjfRnCvywh5HiTi60bS3hzdmnk3N17U
Qw1JbkQhsKAAuauXzhksxFkZAUMTPPF/wUvhUW/MK9OhZ792jUJD1yPaIHb8fK5LZ22qbZsaZ8s4
N5HHQRZ3Aw2c/A6zBlu+F0gUOi2rdBviKRk67ji8NA5NjVT1LpkTaKUZrv12OAov573S/Dlr4TLQ
UcTjywEsTo93SmpnOEBDkXOGvhf+FrAPKj52JKNYm4s8yXRH1GZ1fmJ6uiY12YHrKPX+w6dnCSIG
Lv+EUSuIkmiL4xl6ugrb0VI/pPCKWFYWvYSl2nxXvdVzcWw/Yxt2IjYfKemqpL5APvqngvpTHW91
Wh05ikck/XlD9J4mBxiOEaEk0uYRXeVj2tBfs/Xl7xZVW82OgtcrE72M1U7CzfSBF1rWPFxGWcUg
z6kzP5GB/o2elWU5lHsEnccDDlnfLo7bgIV8aYWlsZHnFNB9TauhATUvE9MxM1fey0Fs2ENen7Ns
iNyMtOgCcPMmWY0zOuHrwgA3P9DR7nKiuc9B4IfStXLtX9VAhr4nkRmsqpkewe7mh/Y2ZGxy/ZPQ
JqMwioVD1V98f/UcelAss9f48X5UDe94eQHGl689qi1Biodu0Fw9Oj7FonyFdoqnIPSozKNpCDUB
QWADa2m7aLJp3Wwt/kUFnsY7SsdguZrZ3A/X8umHqDvadFYDlwLScfhK9i8NtU/IAoQCQXQh0oec
6s9tQdM2md6mA/2PCsIcpsMCWZoeGcfS2bOy/0gO198HPVGIFLZq4BZaw0nkg7JKU2S6fgDn0g1V
82+n+J9ol7BvrTk+lGj8DRLgB+vd69A6HtCb4ak+V210KRFVAxYEtonYTo1l/XqsM+2PonxQ6IJ3
dwANDA9gY+Mk7no7oz+/B9dn+Z9YU9dfb/gHjm1Rp5HdxpleykrX2JSGh+75VJo2WcvJKM7+vl0t
QYC39x6MNqPT7IVTMiPKOyg4dyW3UgSwMYiqZJQJ71X2wySjx1gB2/YttbFt/MNE5IPqXPSah/aD
nwWIniReEzdfyboM1wtnMYhUnOXiqiVDb0v6VW13317895S/KfXuWroVymIYzkYwhuJsLY0RNwGG
g1nYUQEw9Xn80MToxNBWGJc0KqMEYDYElh9Crx40PoZip8l/JzbNNPGxa5VYOo9AiZinViM/UF5A
YxOLqUmeJLBkaTPy/Amx8Lm/BrvBs5QfriL//4Ayol74EHWjuSCkilzF/05/1l9C+h3i6896+ARn
S1Iywo7tsR+3lqOSc+66VOeoCoxEa0N0knfAOH2u+l+U/XHi/TJ0ci2WHxM85eTxCyZozw+lNyxE
WTrU+1RRwbxKhFI7/MfSfS2nsiRRAP0iIvDmFe+9ENILIdDBew9fP6t0J2LMcQK6qa7K3LlNi8Nz
dTYJZO06G4VitvYmB1PMNHZV2I+MF7YNVaynKslII1vMlXZNmpbcVNv0gZPVYd8UdrGYlFmypWCO
BTpl+7wcXsdEPc03KDSsvNdU8WRfA8onyGr2kDr7ksBW3MHujvvAcNd21wJuT4XGAqKnM9JDQjib
Z7M4+6mWaMIX/Vo5twzuBqTjgtyygFKTOfh9tr+bOuy/3CmEn9to5WqZK8GAKKQgcxAKdM7jcLos
Tz1L++4pzwBFbKDySyAcf9Tfx8+1mxBAEchFabD78yskZB0Zsrx0+o2kiAvNTTiSGglHcZyLxw5I
sPzVJXWmuZmi6ZlPVuf6EBiADmfgvB4/m6HDNlx4bopReyZG7b21AI6eK8A2pOoQkxRyjkLi2q3x
ZuoEtPRfIwoBrrlfEGpFM/v7+70tT4rnz1R7GBA9tAkDDJYqIGWBeXTKFvGtxC8I7MCfx6lK/aLX
xS4LX4HA3lqS0dyz/L1rm2OXJi5uImH0GmuYQpN6hp/cdjqjS0PzSsD4Z2sGr0l0iF3TvdH6Q6ZR
Esv/gcMRCeg5xXSRcroWNMA4h9/Y9LqxwODSSFYW9XQROwmfTAS42M9gIBeFXaVlKTR9vva6vGt1
GgHAzZnlm+tm3ASXUz13VnjCEzxdYe+X8B+mNRdsOC3WzJTJ4xaOoExRNqSKn2o62GrHbdLVxzzK
ZNwzay2tTXeC+71oqg5rGbcsfGs7XCcxnB/Udj9Xdv9nViMJiJsnt3cGEZ1cPPeOJDlEtn3+R+Ec
CKwurXxoSGUu7PRAgpnNheejY/OhDrhU5bskuoOEUZU74q3hy0aDNDqk/nXPBY56KenzZIEv1+br
R0arTwGC7tigGk+vHYWNDlm41Mohm892ieJ0pUdibld+Vxe99Nf1885paVHhX15eFhMyI+QoSFru
xz4f/zLVQ12CCgrHYC1U4PGdaFw774BieG9ttEZ/okRnD7fuhOD32qYPfCxxKMRES3/tWgSyhQuV
2qWyCzatH8/G6uPNlTbYhZWSNcildqi4nbJAQAFv4BBzw6a57Kb8IO4Pnu4H6/l8orpXOD8vRfZw
66/thSNZIXcu5jrZ3n327jBpBGuXgvJ50V6MoKWQDlQS2COgYz9cVCOyc5/ly8goBhpCj2DJ9Bij
cDsJLwMDc6QbDutPwv6wH67a51poGK9yXtgEMUK/dg6FSRlHokSQ9nXuLAd8XP6xlZm+q91X8R8/
2WqqxHWjt2SYvuzIEWht9ANcuoq54C7DXBbykj+BegrZZtgDWbU0DsCRMf2qeyqZBuNUNhfn3waw
UzVL8jYNOQeBxRgiSe7VdefE6KYavL8u+SuoIvH5aCe8x9GC8oibLF80cnIdTRRA99K/nPQwwxBo
gZkVEGfEMt/dlG6wIRVHVE9vV1l2DsxjPbJ1jQWPOtS+1TduKH97mzhi2LkDh71owmLyYZQvto0N
V61HMcUsdsVYK13cf96+oBWJfi5ayLVXqjDDfGY0b96DaTmpAcRAkKNu+Vw0n7x1K4JzvP40FZyz
8fMexSQyGC5vf8jZEME3JKCEleB8Y4V2nCNWDZd9OV9fuY9AqLqU99UQ15ItJmuLmrl8b7b7t7JB
MUPrZkqp1qscyGkGrfl/ln5e/1TacrRHsvVHxAYVoBwDnajiXnlEV5GbR3rM8cz9V9/nAb/fcars
wqv76aq3LeMed13hgvnidXrWldn0kG2qmcKdd5eIiGCJL+r5BvLAWQ8AfXOZR/Tr423+C052uuVK
WA7Oadbv2d+kfloLEsOMvNY9F1dBQ+fpux9iaJqvzzrKX3OBTFbNdpeDkP6RKbDkrsbHtN21xQC5
xpSahfixFGGATq5CaRZdFgWJ/DBLaS4vwW3maez/AzbKzuKBm5Ys3V+FKA7n784kjmH5I3/ZF2Kv
4qv77p8F6ZKCTwTW5tNhNHs9VXaHZsbDdCsnsmXgmOTJf5KIFr0ct53O+17ewPuEzn6vFoUEC/NL
ga3y82xz7W6Q7Jq5U53NY1Zi25a0QuxWdZ36yKQri0dnIh0qL4bqyWW9ldp8nWSmf5+VPU9E9hQl
87rM7dQuQeUTdiK80tgKI74cRQbqpAzUa7feo3/rJT/W44XuiUP5N9LZorEeJ5q76o5CiYamFbc5
Gln0J6tCdhTlb9G/aJEIuv9Kr0iRkyds+zs9isTz8Y8XOicRILrjqrhA7BseTByG3HNjQwrOhCa2
x1k3dLaYCni1irW79LD84lU8ou8biAbDuvQqRGdExplxK1GONY2387N/Qx92XxSFca95/QXw8VrN
AVPgH69ijsVtouhHvS8Obpch17kbG8aaJ1wwW0d/+3Xs5srx0ZGfeYBKlWj9aLZ4u/JGqdzv4+1y
erwU/clL5MjwlhvHrtW0upgb1Y+3UKD0kbQvyd6C4Zeamg+Gl1VSZosJzjj+yqQShsFG1+unhk/U
0XslOWIc9UvBYAKPQX3871XiT3vyFXHvUky+S/GRt9zDcxNTxWzk08ajQJVweCyfRRIEU0y0kxQC
QJ/EwTBqVVzti14wy+qINxnzgnrs7+WxYLgvqkZqQY8diuva8utZW5IJMmfsuxntS/vQj64KElQK
HB+R/3y2NRML2wi9pmMoqyoNEMCmD2HvMgBVHT61Pgnu93UeiJJtR0/4hCoHIILEdPxCtP5oCXBV
PU6M+N3nsRn7pX/qu/PHLxVXtuhlD7GQHWkE8Rt/Bx/kSz/BT1bAHw5/wT28Gm4c8sr98fc45w0O
+e9Nf9HYNHy3pm0agIRhrbtIqOcvwY/lcUstqQ1ABq9mBcmsimn72oWkKLjUmkxmoYEL3CxXy8QR
gz9XicW6D8V/NluQpuK+nNwNXqmU3JJOd4XvBMDaU1T6/rN0fNrxn83XaCKgM6UV7gZKiE1e2bDu
kuSH34R5VoZJcpidOB7ipfKY52Jh3BoHPXmy/h3zki+GRXHm6whE8uQ3thdJpV4Reem2N7urbn/D
fV9Ubj+uwf8nXUm07RP5mLll6S0HPFKS5xfPBiPFV6LnfyPjU7Rze5d8j5yiH7tBdp5ctpKR0v5W
V9YpCk/Irwxdf5f3ChsBnZZHKvIK/m+ZSOuaKpkbLMmlnoqK+Rqf8BatxpZF35OeLTunr/H8TPTA
aN1ySld4hqX3MghkGGJGWnI5a3EjeT3Bph9UBH0A+IFajUDO9/QoXn68GuvH96YZPo8QKWUi1bWa
0ghiuB8+/hwOcjPuunWue+WYhD2113FoobZ915HxjrfXbMlPO1M8cQIbpm4cNkKhv+7eojWr/0k7
sSoQ0h9+6GM4qV4Ylk7yD+JHEpCQLHutPUb+xI8nbgUf7Cj6brj83fXdCaOQy7vgn7lEFC5upNne
ctLBgNm1AyH/l1BjFa0ih5m0exjjX1s2lloMANmu6Fpe2thUOdwadkixSg71Wz9TG2d7sTGH5p/F
s2gA47ojmWpm0jogmt7ghZlxpMNXx/nKERe2ioBLeOhRP7aVEYfR9+4neCjgLzN5EKc7wo855irn
W4VgBAHnFaskrvV4cErgvT4/jdy11Gx1KR9GUUgIqrsdcVlKbMu6NU2JoRpzhJewi1aGglxmUNst
UxCr4TLFG06KJaetXVS8/ZbkUQN+q8ARIkJwiPhBAF42EaTyGXPgbXDB5kbuchZ9eWPzc7aGy6qA
JHbfuR/ewzBX1Pe1kkzlOVU8coPNyY93Vqmyvs3fxtGojJ5eSI7VM5+tw1d403Px6v48istD507L
8Eev2y4qXorS31vgyU28IFkz5jx+45+hMBl//NDFu1s+GyluGvy1SGklHsr0rvs+IpTQCE0E9C9P
e8uP5tQFPLAprJm0ClZJ9s+um7Xg6gMzCb9c1/ooLjxy5APWFiIvq4Z4857sx+L/ou9akuJ75r1c
HejEjUq/axtDxkcj+m7dQQdilJmDrWo5ETCyLHL5hZ/Y2q2wpmt6hgBwtJO92CDY+2zNMFa+Bx+c
IQkprnEjXrJe1St9pyuOrdPIJzRIIaULnJvFzwnfVnuGXodGyjpg8o/OHW6ZNQNnplUNAttTzZZd
XHMDxnirbCvHj20r6ThjdgJ1xkgJiqW39mZS0emWOqCx2mEu6ZIszfCHNxMTjsq1VX/le8lvTjAH
AGyc6QODJbUFt5UQQ/0wqmB1N0t/LFs65lNVbmwPgWYjvXU5IL7PHzXLbsJ4NcpVg+9xGCYRpBrG
9cN9HesIrSKYOxFR79RIDMA5RSapKNIP6PnTjkhYf5i7QWHLNfDOH1gpLW8mE94F5rps9nBltVf7
YdJVhSsbrzrGWLX3AGXIHZ7SdWGzxE3RtGB676OGH0eqO3oyW2cHD0fj2Q7OfLbM3r5uDUPIbB/9
rzkpsJscx3UeCnq3RnlUD2wgSPhjhPzXTLe+k6MHycab3ooFAqGNvi1b69/QUAOK4ZiwDJ0G5GOl
XUsAQvtYjZSuIC6lzsWEhuUA/ojdpsFWqobeFjQcpvOP/BGSpG3qHMuRoOe0LT5+nAQ2JBuBvdTj
eks3PBibWOWaLN1IfyNNS/4sPThZTmVqB1Q33IZkeZHh0evxljpROyfECRQuYDu2CmPr8zLpttaJ
X446fsW3IqaUK+0hg2bBZreAFE71tbVZDkZB3jIEEJ6ZwJ9c1TQxW/ykYVBf6GJgg2yP+I2ja+gt
bXb5ZHtVNIPhj23rZWMvkQWBSOuqCSj7SOtVQLEtUFa6hZ388Kz2fDHCIwgCsNvnppMDwST7Fi2M
EqUDHJ3rImhbMTV/BQJJVua/SWOl2CygWQOCYHFIe3QEsjPH9SHPVGi+rrwHu88bwtMf+8Lzwx6D
vTxPJtP1S3tFVfNoHSCGmz6+N23Wor9men/kGgMVhIu9Rpv+oV1e+QeRDkvQD/PD8u76R5+Cd2LS
MZ443YJfymfmN94P/fLKQAm1Tmbrg9l9N/DP2og3wyAAfeKRw76zJrTHWewXOhvGarkqfUNrj6Oa
GC8Mm5uqhks7UQzIyJ3XsK8/HEm1k2OSL3lxwTmo9PqwMQjL5vbfSgyT3+/ZcZzk9n+ZE+bP0t8Z
+XOf6f+7EJ/M+6S0ydZij2fPbsOzX99hMObwIFLaQd1X+D9oXd27aacRJDXj4dNjWtr8BBqtdrwZ
AeSDbD2ih35gLUg1L8Lj5d5gyj3bfLgq6f7LbC0QH3/3wDuOrQVejWYqwcFuYeqM/0uFEPld6MMZ
bbCYSvHdzi9+Jj2mxDx7Sexa5NEadM21qTOP2MLUtgX3Da4UAgiIxjSu0/BrgkbEj4AfbOpbkgOM
1oC7IJckS6gqnkEBoX51MgwKtmr+DNciHvAFTSiVjP5TYrfUQriE2DuIlXjtZ+PeWBFJwhLCj4BS
fh9i81IlMRupROH+Kmf2X8ubXMBjYbf+hOhn1/UYTsmj+Dz27ovSiUXLqbq+1HlqITVRDxhJvZd9
xjRrdiWvXg4RKpPPgZFP5WQmGIiknxKo5AH2VgyYjxj4m8+YzKPgKBKRiDo9NDIrJjUi5wioy5hW
xaklUg159pVoaYyW2zvMzTxXON8wJHO/ti/yfSo6K5wsq+lkXzxfsT1SCIWVzSDNIGR0YLd7NErO
fm6/X43DlI9a9dnZfRL4MMfTThShjwcYP1pgGUc2y8u4c/0X/Yx+7pmpBCLZZRC4BJHfDd5DoAOF
ROqABMXssrZstFM+vYiWnowSAsJXfPoIxtWByPQsp+tjVE1UVbIqgoOUcehGqFu2FilNqRo7mJ/G
bj59FUVWTTxXJpYTwKDb9xTer7Fa5f8dNYz7IUgBFKIlZ6YFiLmRhaRiwZ3CInIuDZfoQ0kj/0Nr
z3O1vePDAttA8mucKvdOppyth6aBzQvbplMmXDdo7NxMdUzb2gkAU3lLn/TE5A3DvFGw+lpX8Mm2
wzs7pnOzgTJvZrxi62A2hDA3DGEtWWPma8UsiAakuvn0sFdDpZB//mPEh4SAnWcdbrDkHHO1XVX6
UfJj3w3aeIRW+X1LSp5rLVPd9bQcFioKeOnW23/xvuk8/u3qGwi67WnVf7STQM+5Wh88fe3f5rZu
o95sIRcbTbiyPRETBNt0TufgG5bL1d/p6iMjpabJODC5LW3W9Se95rmzAcsgINUzw5yH9YHakvX1
vPGalQC8y6WDIs5dxwcTzaWJKxANJz7B5nztYA4qAD7ZRmSVJTbMtscTFtkGSl7D6uzEX+iGxTvJ
TaSb+rpNH5+rAWtcPm+bT9qTw2Bukl0MSXH8ruygy6azwrw6ZrZvw7nyIvAVMJc61hRTnCWUJK3A
FthL+nhXp7v2tB+oxVO8dy1j0A0gn3PrX1VpgosO00BoWZRap/m9rAwPzxEEinc/RUqgjCZLqtfg
G6AGm3iw+DCiDQc1vlrp0dP/EMPNNC7WlO1mnHzJJtGUZF0dAwwNkMCJTxpR5LEgKqmnZplOBs4y
GTH+rNiNMuFTbNo4srhWdGMvaqHsR+I3e2mjhLBcGbDVBI10rh+PO31UoKQsa/ex+n7Z9U774aa/
/+V7U3njxPFI6Kvr7eLJnUvtmEIZvCiA9GvBNivlgpgeGv8HO6X0hzM20/S28fa+8EvsTCKODzh6
CDB7liNQsTSD4MKjxzDIUAy/bubeP8eEyO7jpax8u+xKjuoGY5/SpWuKYlW0T3yUEg4iiUbG2N+X
ZPn07Ex+qEw2MYqcjK2XAhTh3iw0uOSQYZm7r3D5V9Pt+DijGjkxxFR4HAvvLxovp7gnngKBfcn9
y5fYtn1JmdckBTg/0sRcbvh4KsJ+TqHHf+LdJcIgVP5Ev0v83jKchTafx4eMdPObQ+M4Vkif1WPT
yK20Ms0Kpnc0f1cmSL/RzfiB4TFc+83NZF3kOjmTZYtPP0Va4je//MCIQ/kJtu3nyrZ6q72GHyxb
G6vB8gnAKnKFWfJouVTWmdI6XV0HAKX+fnfZupEQvc81bYtOSqGVBilkZHoZKlMTVu8zLUVAGCwW
mw2HgBGR/chCLdxGOUYKqz9q4LoL4OGvcK8+zcsmI1kXtI7nVTmWqK4OgVFj3MAcPlKIQ75r2ojD
KFbeds+dU3vS83ef7OA39UPvxTMy/f3uZDyRm/zvTmEWAnTQnw0kdkYLmJ0kwxDWhl7BNLeYqHLb
mSV6EZTmpLBrQ0EKhvrZLCMKWdz9PVjHr4dBBWjd5MP+G6+IfWAeAMoAM1BZaaNzs9vP9vf0E53r
2WKz+AMlcUXAFY/WkpCXOBXPOmWCieoJNpjHMtUEPhffgddcHy53Jm4DnUMdUjPird2xK8xGO051
pWrCK98V9efxg8MdRzLXOaXKOnxV39b0zHaoz9PBewDe3fjkM+i2wKe713fcPzrXDi66vY83jzlb
qkN+pkPLnWrO9y3PNY4YUq91KTTgkI5JOOJXo3Ox6GiwTrVHMbw+b/Kd/EZZCTy7VliaH2KiC4Mj
xqDiPrCndSe9nHYn3rehVX6uIxkj+d6lnho8O/MfsTW1cFb9XltpBg1oIaGLfDgsXxULnmkUjlY5
sFltaqVFGiyHOoj37DD0O04lCrWqCjAxYD9Sxr1rBSZhZEAl2j6aeiHthxHruvkc86LLDcL3Owb7
rNrrGgZHEHyMT9oWxXDJuqiFqTt/BYhcoExjdzaSkDko7WxVVT5ioFBmFizi4XVgsu8gpOphNmzx
2k+LaON8kDDGeWQte9hBgXQbm4VlRyG2/tg1BsnxzyOvQm8me3aebDuFcR3EHdnW6m8O9Zc0k5xD
nZJzO+e6y5Wldp1pI4yKDHHM+3QRPxgwFQosnIFxKPyuVdCoQUQ5svp4mgvYeh1atvlSb9c91BL1
AVXdufzq3SCt6L6IgcKyXspdjMPSsdUz367LvK29Wh6Fqji3Iud2JNLRRQOZ4xa3reSGSNGxDk/f
FkJpEWcVwTSa/30PUrX5JIhmdtOngeR3vBdzBux9b9RkmFydzSiVy1u8GNxhvkvY9x4rPRSWyV4L
iayXLcyROoo+5JMl8W50Gm2Hi758HV3zPDoPuVZv5IhDFbkfm2qDGIo7ou6+FoIbrkCzYiDcCsiq
ssQv80uwQOK9eJ1HntM7CEgUxR+On9I+jktwb0qEKqdlsiZM+QLVP9MOdjCh21M0BnqcpcanoBVq
lUspEOZSZtGWRzuxz98qmcajvagGJG5+msd7keA5y0PKbh/pBWrTq7j6zNIkgJLNgU/lM9aA8cNK
f+nj0xcfuEw7FiI15dMvYCR//QFbYZ28qvve9ntV1n3vEJVlHDakBJWgl/39MFOOwpADeSWrTFnX
EuPX6EH4RpTDWU/MGtpOE5lyGKECZiuCHRQWCk8kIl9jF8gzwAJiHA/AkYOYAMjcpBq0Rn9Eq8Y8
2P72fgAqBfSG9zjRSYk32ZqC6/9S4T43EWmX/2gm6/KlPKsu0Sz/K1C/M/nfxZ/x1qI4wobypYpq
J9IRadA0wy9ne57YAvmZXjgQ6OL9C47N0YyzxL29chgSqiLKAs1iivZgfR3Hbg1C3WDNeRk8hs/v
x3Bd6hnVl1DcwBWh81Von9j7xQbJVjClDnlq9lCl6BGHKPWjHocZVQK/c9T72eAaQRPB+8bSfR8+
/2smXHy54DAvpxYHoOxYDN2LPaFiDVUDIj9uB1xe7TrOBJJJbUc+HFRRmOV5m45aoA4y97LzCBQ7
fyZPc974KrhrlDkdm7k+LctDezsczdPGir8pPSOWBnPCcK+jRLxAstL34uehFXwXp4d/zIh8OvYB
QSTJB1CJF26F2dy/fSnJge63hZ2zro0Qp6yIEDOY7a1roY0wPiM14D9h1hLJIy/mGri/nDMZ5Nyb
tMOE7MRMOPzjiNTvKEeSavxH43kZ+YsOGkCDP0w/h4F55SyGBxp6T35CvUktVn20DA67ThZNBa4f
b8rGf+MSVN/is7mu/fkIqY2X2iIkmG1xV18OAu/DQ0w7GQbKiH1Oh8wgPt/0nwNEWHNyXa1rSPfP
IA/fGBMDTEvId4MzP4mqwxAS8sJv23yu6XpCZ2/8Tz3H7h4falXOdD0SvNTzu/q1ORVkVxoFgSIK
JHEHDfzvpILzSTMSBGIX5rB3NVKZH7DKlld86eQ2R+vfhAHp3qI//Vakaak27aCvZS1psW1/g3ZM
PGp+832i8SAU/RJFF6EENR3xDATzWfXymg43SClC/Q4rDHuE8ipIRf6+m6CqTFZ4iykwj7XDj83J
CwSBWXBdv/Qz1SueYKGb6NWuXduwwrdNejAwjbxRj03qwcGICruyauDVVm+9U4FIYToGkEINxWBD
hPbFPY5xAW6gdP4MKxcJhxGDDh8BEQdrP4jhX4VmxjdzdpC+SmG0s3KxgcnE4qm1mq7rBDEtm1Hc
vTjlv8EfTvpFMHuIUFcsa9F6rnMY7dqGLZGZVCDQVu9asC9XyD2DWZrtiizKsJ4kDm5s1kVZYUCa
N8VatTejeN0NTFHcR2aRDv46uDFsOGSstYMut3ksb3oRXcyO+QVMvr3tHr/IZdxhBg/BVfswpcFo
Pcu9+uCAMCuMaRavBMryr2oetQUr/EAyqqv/WNYuYEnP7aORa+JEo/YA1fiY2UCUD/WpbRThj+QT
7LP78f3vioio+6Zl2cJUaqnwWejjoHXCnnoMgTzgiYSvLm6ItgtGFwwwRQQaCPGbigeDUlytAwYZ
fLSyewfJzAi4b9tNwRwb746yXhEPx1IWhynDvpQa36wIbjmMP06tbraTAedwmNDVuH6hUcaFCOG0
bo6z4qG1+76kC+kuokk/PlCcF5ku1iOljOFxJfORLg6z3MRufevIloKIATBKs+mTLdYcmldX04FC
FKQFDoZFmy0WHYgquKyWDfTDTegl1UK5QVBxxplYierVm0+BvsEnD7grW8p5GdDSSSWU1lLAS9vm
9FBZPf9W08lUc4P5FP65Z7wiXrmOC1CdDA+FbdlGFQ36t/z6VPpunOR9PsnFhNaFb+9dPX1AfTb1
oKPGAeci14wNkFiwumJhz/d9hE1E39yjIRzmAFuwlnFYAIHOltwW9zZ4cEdI9tqUOmYiPjg3NuyQ
4qI5Kcc75g8FcswJKZ2nQOjXiG2fwz3SyQj2xFcnylD0mfmYAOY3vWngeu1RfY+1oHTO2t05YFVg
1teawXZ350YYNXeNBoqOVckSh5IiQpBassUB61pEanR+yFbIVpCJfC51jiezNT21bq2LZM7lEBI/
v9ZUl8E9v0OEhPAU12dPt4gbTlJbRuVQ3wPsKGU5JSIvfMQaD4vZeMOzwyoj8JFZIoeQrnhIoDwq
OoahJlL8hahdFZmkhTtfmlZmYF70S5EPg/4RNsHvmC7ydS7EeLkkv8VCQP0SsyOWKmpsi4QDHMRv
+D1gcwjPpF+W77Yfh1/SsC5LPc12ya3cjP6MUCID91wXZFpNCRasEPAV7Rv38WVuI+2sc2Rmagy3
O1Z5I5ut8vOP8+hHRRizlaY/9Oqv3uQjafPqMonr8lOG0aHVquAVXGweVtRsY97YE7Uhawo8bWBk
690xizWubVm5YWly0nLFyPm0ot879mLTxxx7t2rdQIEq31dg50xnlRnbsex4zkML8W8TTvCTjBP7
f6nDOlmkgEBFZ8tOcHQoEUwTfLgtkG6oC/I9wjpqOCBSbl7ql6C+jK09Z6HZeg8Ic5Q3uSYJ41xd
+Jz5TEzP5jCSoKk0shk9KhKIgz/EzvOCSOVRMyVlIGhf4jFXn0YKQ72e/ZPOeKRJTHIU3f24xza6
nq1WAwM2XrU4iS3s3DwTSbHHl5cXcizkysdaZ8JUy06hFjoqAtlomPAwMgjr8ec+tMTLlx5ulIPY
iuxgv1GnFO5md+oZxrZ/Hbc5pCfpXEqClRaju+tTa0uCcFY2nUXxyskbCorQbInzs78rYxwy823t
NgqK0FAXTqB9srVn5AEU3piLx6b9ROVNPGFax8vGuZdPDIDzjTfS36pucBSkw/GulB/J5+4eIpjl
XDjIu/hcR/Pb6b2R/k0OJEdVk7XjFD+KhVLcqVo8mwTPJ3qB2fqVP7qxTOEWlbNg7Wwt1b46ohSM
nSTCvo30Op0gjFdWzVT70X11j41AVjT3lJCVkpFQQnCcDZ0DTtVV3YIbZgNPbWI5ndjMtFN9I9fK
jl9aqhXtpvrZ3+vn8RO/S+HIULoa5xWfsA/D2pFbE3heKNztZ2GWrt2pzu3UPOD4Gf97fSXl3Mv5
PphIdp/PUi7Ex+fxwZq5UrJ7QUHcNmK9Zy8JDmRc0bCxNvbM7qQKf2RKse/HgztdpI+kq1mUi1mI
+VCvTraJuPZWsKETZotyeJfldx9d0dOQKk1+c/2YJ6XhJTn0natuu1YpPD6qJbQFPG7HT0VyejVH
5QmQy36BUQIzbj1dfUjA81UsOKaBUTCua9EuX7VYz03nj+ceD/bzs22+lS6epxxiJbBunrLIy4l4
KZoqHpY1Jlfxj1zjcSrv+ZgohrCr0CqWXzxtEjPjSZRWgHLvZe/LtSNK5xzanGpslqU3djhWNmTn
u48tvsyGCV0CCKaeNyMB+mA3tc8842J9V2a6VOWAmMYPvGp8zPV8u+tARy9i6O3n0U6sF695teKz
sBYtO7/PH2Pkw8YDqU/05N1hdjyW5MEjEzUXH6D5Z/9BLjNNd9dIkR+rePlsmkO3vWslkrXHrZiM
l1Vtu+/MpZCUZ2bJb0vJf8knsmgaQk7cSM/GvAgfshU3tnkWHsFxDarvl1fgJbNmXhzZ/JmUjLEe
uyRU9WSVh1OkmH2UTrzsHuXsnSmp8v5ZiHw+WaZmu+dz6Rkv3AW/e4bRgeeooO3gq5EVEuhcxM3k
xGcXYCU2vU6zWLTd5FdybR4ivo0R9bO/yL9avptNdf0bEjwGxqL1Fic4L95IDjNt0XHuQ3aY7nYF
zZVi01w/006VVk2fUWL1Ylu69DIbDrqtzF0FslTBZSUq1xe7PD9QkuAMGTPSW+ZaItc+OMqPjS3J
ZGBL4eJd70xFOqmkzeiIEEYr8mqk7oQYh/7SCP9dOv9ijW27t59DX0aoum6K+lzbft1xb05MnvAf
DfrVQXMepFsIPvgcMLCyV+EFReRazFHgXsGK9nZ01Lbpk5U2qVIcr2QifbqClrTqv8+t3PiFJpIL
6liclvR8cWygTil0cGFAxhhGmfEt2rkIDVXU3DINmPmEepbZ6GKcjNczp+Hx3OMInGTP/sJ76/jD
5LvzTs8YqL65I56HKr/98LWtXy+1IzJxporB87gpH8+z1LW+ko0nYSOQgI5C3Fs5bIw9t+Um6Uta
dacKMhZB/51tI3Wn4+baNNVjhqd73Ee70fgwbttdPD78RSRZQtXJqHWyH+srg141s6vQVSaDPdM9
DAHP5Wvyd/1YFtM7am5/4l/4j4EsqrUsrFhlGamvJx0GUY/TLIrMe42PUrDlDDso7RaAST/jK5ik
xvFJF3clZg7vCb1/LK7956TudfyjpwtAB1OK2lgUxCdgApH7g+Gf6fvxXE0wJvGKIDR4EPXgk0OB
upu7aqqT6KiHSo5WO1DhMt1+SJw2Huycg6Gbmb+DzPclkIUQoBLyloIEzOY2Wjj6kb2SxuOX0rKV
6ESCFRrXinw6P+u3xsFjImH8mHbyo414HVXWlI6oYGqsXp5RnIzBMH7MhOLmeItXGjK6xtw2wIvj
h9RDuMSk8JQSaiJzGSHoEBilOs8Zzku6Z/6g+JsZgC+q90GqajB7aE2KqXa2eCy9ZvlgnHatCq1r
LWw+x1Kq9xOE7RQfxqelG+6gHS7B2PPyQcz7L+3JMoDYNA4LJoynXiJSeLXcyuSz6LGJbmonpAJk
u1shemwnJp0d3Qj+3Oy4/gio8uJHV0IttSMzHd8ZImBG8vDBtZF2FCexuVEphKRgn1IZQeug9gu/
c3c+GaqTzD1Lr+KgqMthLQkfHvkGTMrDdEyhpIKJQlWgA1Wjlgqb7Z/OUOxM0ca4KXHtzK8738va
95X3EgZJz/apW9DQmnX5WdloyofFz5V+Dikh+OsH5dRwUsRcNlVlePshf1X8GhurgTihABDqBosJ
3msrKDGMasGhfQGGTcGqJ71JKwwH7BCF5+eQyzR526Rf5wrLFEKifeMXVrmu/JwRg0C9VTJofjFm
oc1tb6NY3dYCGMcY1xGk6HKFWKvFSicM5Rele2MY0pa9i8E4QVG2ZQJixQFJ1UdsfhBDyShXg01x
XyKVQ1qAD8XJl/8ANZyuzPgKAhJzRIi0G8UQrVZ1PJpLBVfcLWErxCNs/6GAqRgecTmEqM441GPE
QMzYWPIjQHAJmmBdHFinPArOT+p6bbx7AE65wo5gSeggvPW8foPDbvn1kWaZNQnub/FQX7PXSEnJ
+n47eUx6KcOoUk+1Ve4zg0aVHN/LYdgG8fuQsvYQtfM02+LinehmHeCfIo0BmnnXm7sRDkJwLRv+
Po0XigUzAnaHORSRVy+a5Fv9QJmJmxmsa/HC9AwJDgwo43jIdab4nj21aBjpefsTCyWHP5wN1K+g
1IfuxJVDp/Y6sMwgMojFmzAIsQG+RDkQJluFBrVmAY010Gh1eWHl6mFMjfRd6/KYfAoYJUALmhSv
A/NEiwc5DcifYjtTmiilAO/VVJPtlk5hlX9igOTax/X36tXJOF4F/F36sYASCZFOF1EjeGsN7BG+
9tSpdmVWOb9hhfCCEUCzrsZ3v4Ynp7K07M+lxMqZmJcDy/TV93Ujhutf1AWgHeAIG9ILLhSPu6pp
oPYzRblBoK4tAYERd7gVD1s2Y7QPRjOFs1lerJglM1AEzieranzLm4hDm++hvOScqcXXiVeus+h3
EImt2qnOcZyr8miohgNiei6GSdrJlLxunjx7D94aLxay4xX+0NogdPHJnUzQIZz+2yaLjXHdFmzN
TJOh8f6JPZj2vxFtA5O9I42Vv+XM1ZRDk6QUGUcw3G2mJm3C/GCdlhCOWzdOTns/9PZp/ovl86L4
/AKoc2i6Vd+/L0I+Qce+OupGsI5XjLd3QWemXhA8fZ+B4GpPbveSsfQvQft2rFw/RFDKMJ7uKOHi
VePWv9dc7eBz13TTZU121eilfbv9rgj0brVJovLel9erxnuQI0ONmY1YwuDdgR4Yp31faPgdxzQM
qThVFE/QL6dNtB/ruD3yb4SETFeJ75j1pS4sP7tW97PkOt68JISbei65ENU3g/c/zsH8t1gOSJQR
EHbip3NpXNcEPCEb5/QZaYjVbt/kgcGiK0swrB7uWIohnJg99HO2IIB/Lc2QwnDXCeDqaFdI6Nwi
G+RsP4u3z/hFsc5xliQ3Tfb11B3/wLD6UEp61lBrQBotdxGrpcI2KYhsM7SIzfMMjxKRAImTxGNk
Wniap3yvFZSB35zA3e4Rf9Fnmj6rHUdi8Ns9zN9l+EWOzgd4ylfG/nJovSkwBCXVUqVMKc4BAcGs
qh5oBNeTtVFxfvWRceh/RmRk2TVw+I0v+ifUquqz9+d/fIctDsl5fl/aOfF/3WPpRh6lnr9SR32d
eYMSQMW7Ucd8KTJKF5mEMwNf/eMH2PN+ZCrnCsL8eZBrmPPMU4M/Hy/D3kUrPRw65oNBujTCnqLt
mB8aG8wDQupQdqpeP7N0cwyRW4y+ykpLUwO+SkYDt8LfTgq4/ROAvPGYNNS5BvyNPZcGeBTG3JN6
1oQGOvN74A1r8dg+hufhHmFjxcz6Wx2AUGeh14GO8iI13LKi6R03VV35HOIalxoBKRxtu1mRjVru
oaOH4V419QVSD/AcIMBMwWUEQi4gLIxSIN8hAjAOBVp8Gr71RGKcwRe+/+zHpBX+9FBajRaw6eY0
EHpzhf634yTwGVetSLtDy68znRTj3QmIIddXiVBGPTP5RD85DBZeXKifvagFDRzT6Fkdp2J0kKzp
lx2i/6wOHT3hWSX+b8KwO4iNHO6beqRNH2mKVbz/LhpUDAkOySYy7viklin8Yydf8MUeKk9Wcdvy
o3+pZKoodB9hurB3rsIvmWj49sSqPebiEAwkJrVkNwIv1dIgpfm8Ec3su/jQ7fzhi3yUOg62UYpu
M8j3EVPrsgv7kLX2vjg1S2TSu6lHsfLB3kR8w/jI0maYdqkIcntgKC3gqyGhw4QWnYv3Gs9YHzAu
BtFffS56t38B99S39djVehCuU82mHuR/JJ3XkqJaFIafiCpFFLglRxFFDDeWocWMOT39fMupPmGm
20bc7LDCHybnmPF53KLz+rFUiw+GDujbEnH6N/xqvVfvvrPVotVtwv2JDwOVPs1I3fvkdvfBAcOj
Ot0hEqKG9xXEJHC2UHXIoCj0NkrIN4AeUSu5FgcENEmJkAArdr09aFw88iR/3jhEmafiewvAIpCs
6OPz3T0Vpy8aABxlVR/oApmuKiadd2LErENptBE2K59y/qZQkddj+CPEX+Fmd6q0QpakEli9kYN0
12HNUw0ESc9Jclmzk7Sy0yUl1scsjmrk4ysFLYrKy9lfa9LBC9p+Y+uKxjqwA7Bxx3k917P7mBBm
U8AVqNeE7GQt54QSugbospT40ZlNjW1Yw0JHPXcpUoIUs6j3ggxEpCoH5UD0CrUdlltK7bi5BEC8
30dArVsZcEbaFbTt5MgQyzi3WTl39GnDK4lGCVCRED3CZlhCCtjjIaB5wqj7NWjqQ45x8pSZDr7b
mFZE7h3sCCW1AP2IExw3SP/0uH4vv3efb/EBxC0U+riJTAf3VrPB8nkqF+nPeq2D3aNQzV4A+4H7
GDOKB3gICB3SjSGgvnr40nWGnHEcqb/RRP/2wM7Em1if85IbuSoeXnlXsqVPuEPkhs+yJKjg+hzE
1cxV0dYCLTVs1ykBm95yZ6Z7qAss8q4Y2KlT4rf9ujVQ34T6WjqbtwdEXy90bJ+O2ZKL1p+AP3DJ
b+VwphGWENZxA49doO89Phio6+fd52HoA/3ioLSNkyU/4dFzV52LZ2gxH4ByLb/aWrXvCHZ2ppyA
CN1+TtHMJM3Aft0hXiQ+wP7rvPR48f7hva6/GIbaodmvP87ujj+fdFWeKDTuRFu8Bs4nJAEAx986
P+NWh/c6hLqNRcWYiynt5AgSgfDm4tUAJkGrvXudln8xneYAzW/23BmZv7On7oNBNuJUmC1G5tU1
wBc0EwKs+xaYH2WvB3tgO9JQPDsR3b45b02sWt0N/mXtqH1PP6xV44osaP9EqcQ/jPdUaqqHN2uJ
/2C74+rGGg++EOkxCQ+6iPRy9iMbLwGyz94NqLys6X6iEVg7tM6bYXkFakge+wA83qZQq4ijic+m
2l01J6I6I7BLiuRueSF0pjFFw//LudEicgLb2AobfcrzNVEE+DL6oegA8pNPn75oX1rwhOEbAiwi
saAUqXrRDd5bcQneR+6uw8V0EraZrSBAShYnuDr67B8frM1UAOg1de8Oj8jVwxXgCdQygDuAyiAo
0osmVnc1Ena8a4EUOsIASAUCqhTzMKIkYns+MPRqWAvcCO+8kFuBc83bCXC8xQSX8P7MjaBVH2Mw
VFkwLQSrpiCc8J5IGkCBXe5uRZm4dyFc14u2Qze0hWYgICQ+as0I11TnnxPq3BnRPGFqjPWdwUDj
nOmq/TaIOzJc3lBukVuTuIeLdaiOk1qkFEyk3C9GfmaC8lDHBSo3EzhdX2Rk0ZfdW+VDjCHlecho
yjsyixjSX7Zil8dfQ4gh4iXyBaWDN2/yTKRRJOmofJfjG7UVGomg9hgF2lh8ug2SIwRw+BB3XAen
9niGBJDBw+e7rw3jonV1J5ehoy4knzXQuvLZZEoIBgYUsK94MoHku5qIoal9xp1qjod6Dfhh9jB3
Zq9uQf4KCNv5QoJI3hzQOiOKjBPvcAlWcktKzPPqI17ASF0Q1kLeAYhMRWdVfjMnDZC7XeEZaq12
9kouthkydTAhZAQvbilP9DuRX1vBVgkAMUKnYLJPNuS2x9F+xJ97Wl9+ETAOCg3yHoLUx5feugOR
5Ary+x1+ST5oU7QyyIx/MxasOaLJTNWS4WRy1CNCYfhxIeLGZ2tlhjm+X3ae44vJymuHOcrVjDU3
WrslwTXPgmEEq9Neye3yVjWuYigbMbo5i6zTldxTfiRjRlplv6x1vgLqysxohgyZIBJm9pq1xfAj
HUODmVnQ6VM9gEThlFz06sgsaPPS1SvIMRiKy5WoI8sD5GsgH0U+HQ2l3/2M21Z8ofZegHQJ1VRL
G7g4gIGILoAvgLDWSKM0+nTz6TTJNMUHDJ85AZ7T0/SbYSqK/UzTfGUHdtNF/mo1HwwxQQzorjrq
6GMFeY5CBi1uq+ShrVdOE1zynF57Gq9z0GxSS1tJPrxxh1RE7C7+1fMoGgSAASpAYoAAgbQgLmEH
QUyNbHy0SLT5Yq7lgT2cs985X3ceRBgyQ0/iQvQK0cHDDJ4VfOWMfdkUOMoVbXz8niw2BfSH88EA
2XCuvT74LMCZy0C3rDLo8hnc7jAarPl9/lljtgC2Q0nkPpk2rN+rU7JpsuicI7tIw49jPuyAhxXk
Qu+QFwIz4aU8jTajzhK3xzIAHQRCnZKoyxvTJ6wCutOom+AmRAMWjqaD/pW1YkxYfznlBYACJGfl
ihG3KJ/IPGxZY1ZX2QCJ8PTiMcoL6LmJggzPHvZ5dqRgxl2l/DUeOyk63B8+rAu8i9SI8oPgGXnk
Upzgf6QU8MK4G2m+PNzx20nHaSrcW2ALoLkEejSOn048nr7cVF7ES350X/DcNOfx/QTilU7N0QJ0
jf+4y7axWgXDwEGX8O6wnnh7J8Vbx0qpp2CETW9O3jxFKC/jrmQAdRLyvQXbh/sWEEKa8qDGMXcy
TYv/NOZpSj0lleLp2PDHU66WxjyqwSqPvwieACzhyXrONM2yjc3PwCo6jpc6ZeoVHo1vRk/edzyd
pqkMAa+XIi6WnGyL9W8pHOxB/kIXbkzwbbMiY9b9+ENb+2hRGWKw5Fb5FjfJZIJCKX9kzEAde3Fa
phvLyXntkwZ5nJcOjwxIsPyO87tfUS6vLTBBMTcw1h0nyzKPSaFbJW+24p3jMnWmmQeuyeOUkrPS
gZuTytNUbR7smFeP4xKsHIex7BksdHbWXco2TonQrjGJo/CEOrjgrqlZFDJboYbRluUECzp9cjQm
/sm+jfAv7u8QuWPdcWTia/miOKU7zxcXhTRD2fO7KndPQQOyFXDoeOw/fF8OHKrbILzOosgj748O
Wne95QI0rNBgqxAok8uZjkg9Y1jggFfjmr8Yw716jS77nxBo4D3RPO/K4UOYgWW5kqzQkofwA49B
NN3QcPstIgTmutsFEYcBv5pNnFXoboa3GM4nFiDgCWCQaMibMzD+g61kdVn834FrEWEWeW4+J2pg
corgQUImFBg8OWS3WhM5K5viO4+usWiYwCz1mwMKaE554pGrYM0E8U8mBUKxCSHldwYSE909WYvE
W4s2ShgH2tQFnwDHY2rzwUrGBWWLtOThySTR/KPsBe9eo1+ufuPLHnrnowcrYg2KI9wMgSJHhXxk
dDEZZp4YV4srquBNeTbys1Z4ojjLkd0KCTTk8bZ78gJ9cho+RjzLHePe2qFltB2I8yi4erbPKjvh
mcqn9zfDip+9KOzLpvpi5MTMhvfucpUUz0oINUyP2KRqxK6To28VtAcKMjUosUcfX1Q2a4JG3Lgo
RYCFpFos5gSyHsA40eMQHLEotlNPBiur5fI92jyM1p3NClkgyuU6/4qKE5hsMBSIXFvGlN1NkKPi
l76BtyIvlf/KmUUdmREiMCPIQ5DV7qAggVAofyfidwhVfyECzEb4kgpMusYClVTmc6xDR31ZymTr
rBtA7+MjXd94B6v37B9RFY920YdWw3mIZu15+AFdiZFOdPVFZ59zB3T5Dsl2mcs5wWNIDYv5yvCi
2KckFOre+NvUAXVLOYyAvPalLYNLK9twUce84LTj/KlBHuW3ANU+sLM0ZCYSSko8w51Rk6aZga/H
h7dcHyKe2TqXc4ODXYI7ddro3iIQNQlEcAq7kUIfgtH1wCaJvpdTURQ6J4LIYdi2vI7jQRTzgTAh
1McYgpeQI6hsZcc1tTfSG/ZpXnV2vgMCLra405KblhHdi8syiJLiEjQnbep8GlE1tiYLxFlY2axq
UIYPDii5XWWCyzbTSA2uPq5U4BbxMOH2ZR/g+zllPSaYuChgLQE0H0AdLT7QIUzJE6c0rh8gI51r
uom4SCzCwdmO03j9GsGASuGgxKyCkHFAWxyAcXNQgkiVI1RBd1r1BZiPXjqT8ItQ7kuEkKO2hCfg
jD3g+b4cu3vWl0ygb3b3FO/qIcTUR+qO8rKAZNR2RPDBhifK7Rzxsh5yeUzsXb0P8UDe/i2SYN2I
Fey6ZUtrcFQxCySLIpxlx6scgurbQme90PHZ+Re5cfY/xPUhdtHhZidbSerBEW7L0qcbwRYogSCp
tJwQ6RgBTqic2GDI/JF4U7bIkr3MWqEnzCVB/vEOMvQYmscIMhJp4KhA9CpzacVwAVqXmbaSiFJ2
HAnO5HyQWYY5BvshgoQB8SpCbQguhpeR3LHRR3dX/iCXvS1QcRMY60/hR65HJrVSivbEXPHTES/l
aiN2Tn1CXDVBlvMPu2XA5VS8T6JCDRyYNYOzJ/OFHYv7+x04v4uP+NzgaUVml7i12SbCl8RCvCKO
I4L4VFYGCxk+ADsWKG7WRSCTjKkCjHvvEY2RbLL9tzlL2CcR6OQYkL2LPV42Tx6hUzEDUSfgNlGG
ViZngAycR2xxwsjnruR1/yNyyYGY7SF/Y37PEEk2+jo7iNEXdi1qMc6Hhy5fKPEKlLwRM8kFFspt
MRn4SW9vQONEyZRvbeEOHHIAankDFskte/p3vo6ZCOShsoQhuKiqHh17zYrnEymOOZHBu9GWw4iE
8RNiscKf5dIMqbXmY9MfpF2ZbR06oh438Ld1tCByJxTf3BGWrkUt3su3BAc/T48ajoHaKH0TpAfO
PsJHhJvBnFga5xCMkJ/u3b0Bnrh5N+/rX5yWL7beh66OHNWma/LfVkTtmUhbBpU9l+BN9l6EfLlh
RCmBpIuK6Q56cgWrEPYrLUq20PiYoUDqinEAqiIeN75l+kNVdgna4Tke3Kf/ou4SAc0ng6CCJRs7
agJ0Ctn1qZjxRFfiEDL7/QQmOrEV7XROPFm9CosEzanHaMM0QKMBUsO8wuVDQn3El1O9pxQ7+nAX
kLMoXOIm0HFvvzHlHCMH4kzcUYSnvXyMRaSNTUBP9mTSxCaoE1zdHXC3j/Vc6gMqctTACgO+DbkA
YpW0dc52g/qNgNLvE7KJFWk6vU2pd6t9JSGnIVIkwDQJ7qTpTGhqWkTdWABEY34mn+AmeSh8hQAK
t00OfLDzmpoDbyEHWAVCS25LaHb8SKIiOR4OjPIadp88Dr4hm4mkH0oBj/ThmVu/1WP184BIy359
S/lzWQqY3SbU4K5AD6IMTemL4EMfEKw8aWOxExELSWoroZzixXnbAiH5cAlxKerJISNHjPTI8AFw
0dRIoOvGnCE3t4xzJuLET+CU/BczgFqaooacr8r45vKcSkJiqU68e9BEYtJeKQ8QNQI+8FUJV2RD
khNVKbRuTIBANQRLIHrnQCJxogEHmqaK5YWVFRb9o90P+wXxO+jWFCAQiYZsbuWdT0wSJIkz65j3
4GOwKVBjAkQsQdspuZNseNMpcfOUtGU8jinIlJI8Su7RSe/gNSXCly2czXQ9+MiI2yvKFnwIki1S
Vk5NXv90nKmXVRY3U2M6EGYe2oaiopRl4XQ6HrNLkkOlZ/4CMA+MRG2HIdBCZpy1oCRPxQIPGlxt
mw58M9tbFAWojzjEIw+wKA4eMl8AXENFs0jESKa4XU5xgn5BPgCN93AhBvrJFb0wfFp9DBmnJGhT
+lwoUsERaURcZLrICqCUbkErzCPSGmug/lMgWh7pBmhrHi9KEsDtYHZze4tsIfcorg/0QaZoppB8
OZyDcnznnEjUD9b5xqdzLgw2QpCQ+4H77RMVk295JbNC+q+i/y2zTaJCeTjyFceOHs3twcBZSdmO
nIj4WtzIAMHDLprRpzuDhqjpsqTyFPkVHqG8kMSLGUtGSxImwrUSVUqy+ktJpwzKGc0IjBotsi4h
WF2sjPESfakjAyL5aG1xgzw3UM/TmxXiox0603HqZdl02rBJpPiZrFduASwzH10F/w1R1NbQv4K+
IrQ7mrEFGDa3jSitt7gXbW+6Bf4nb4dVNW9ylcF4gLy+gje+WORoCqgIBMlQ5v3NUEnbpTKIfAUH
jSEWSdTFpBfR6QoKQWg8FxzNOfFZhKIIwTySOhhRAwdhh1em0Pt15/cfSVXkeJNtQRxnOPMm/+t2
kpBJHivxMJUeFsF9yY7A3tnErPLTF8akCL+SHBWUfeUuONmpnj3YhtDq74p8iJyRsz6WmCQenb7O
a1jJUhGDnyxhhFAUYE6yGXM5HN4kBZI3YGOL5EtKWNROW9zHO5Nyl9Tu5EynydQniHCODaIMKftt
4PTncv+y6iT2PfkSMFJmyUnPOAN2f3JzEgnJG0shmTIsoQjhxC93ZRuRN5AUiWCoR8Qje+MrWBNa
y4BJWkt6SmwkrBTDZnqy01LvlUK2bMYCBvm/KVPzDYgBxAkCxp68Xb7K13Jj/7+kwGd09V96RXAi
72LiLXDi88hZRYonvF/JjTkDGmRGEnv9dmIm9P/4i51Z6pVEqn0J6CmVY2mgt3kAcNcItRzCR2JO
BDzCFTUfna2+yszwwnD1xO2ExwJK6P9z5/2OIzOBtUd9muI4n4Mexsc/j69EtnwwWBmLM1tQssH7
/Rf6MWjtyf+48UZQMqKQmu2G5MykHxXhLN/UMZg1+lIF1VewuP8PO12T/DT+UjijcgVjVrLz3+Th
3Kh+l1SQCkRCJqRAR00XnXyCp8n/+FS20eakHkmsidrQBDI7YZuUtBkC3G45sE3az6HMY5mEucSf
PM8heXmLOtZI0iKiWyqpRHvwkOlknMfvXgnPnA/IfJZq+RO7KcnCZMGssApdzNz1A+sQk4RLI8aV
IF7iKDzB8GEcgCQbrkk7iCnPlCiU3osYWjIZUmJCMCfnOvavZkJrYb/gWDYTHJxASWx2JflBz0SX
4fOzojWBRMjaCWBZSgU50MjvpTEg57jMTL583MJg6P4RTP7ObuI5shyWV/2bXTjI2iXAQS6PmZwO
4osokHCa3FyCVJ56ZT0WBL9MbeeXSkkKFZ1JuHY5/6dOSoRFqE2qKD8gUg3lTN2hJ/t/7iqIJ5Iv
UMEnbJLVlt9IAfTJK6jQCuKyM6achHW7HFw/GAw+YYg8fl/ugqIqis70XG4LOadX6zW5EWOHPIkj
pC0xdeTc5Cr0HnGmIQojPAy0GEsY7kZsbyuMUGSWyf4iK1cInvJI+EI7x9lJwkBGjgEvrhO/vHtw
TcnS5TfZASkn8ciYrt5nsdu7L7RLVU+tkXXxnrD/9rG69Z5Uhdr+CZPoV3it7R0WrEhJfeCf+M29
a9TBXQOuiqo0t5g1bcD5ppJgbgtdxLuEQ1IvMqFggAom8erNaTMDoABPtpP3/Nw/f63HAFH9Hvbw
ydXtZLvyXDY8xTf9fTJfD67lYa4NnuuPp6S6j1hKt0l03LKVXIOutm54zbaHdmEEWDn6jLecj2Ez
wq19h8gbSNIE527NtF6aO6O1u74gvzAwp2hMxVU4G+j4nn39TUk4HUy+PhK1St6Odu7Hmssvh3uM
pe3vvJ4Y4IIpa5q+7n8c+o/e1b5kgDaDCsSmb+pgU572x2t4t/BQquMvunT58+g0UckZ65GSn6By
I4UCoLn7mFmn7h2CwCm4uw/osskreSRKLlBB7wEN42mr+KWLOW3bv7t3VG6TW1j1MLsH4qp6Hwc2
fyj5hxpfwZiPAIoDCLZwcKSbC4viDCIlOgdGdvPOrjbYQthiPeNse0y+rmZdxhcHZ/fIyHbzl/d2
X95NUpv2yzmIC4vT8VTvkuCKu6qdfJY3TQlNyawayXUukSiBZQIuBZRhCCh5g0jirqDwLADKF19K
RN4SAasETTYCMmUBHngvmfurs00s27KPDrLspLIimCXBPerNyHahoQbU7w2mg1o4GiisnQRlgK4W
6WgbJaBsaNHLmnUPQXuuJrtgE39wapLd6wBI9XdyDdrs47Kb0fMcbICoPoLTkIWA0ekjXp8pLQvs
EONSNgmqIiwzKR5CMMMxCkoVKCcpcMPiJNSTfZOzzYAghOgMfuZj6L7Uq7iMCS1Q0PKz1MR9CHnx
aIbuys06GTDm0SZ/Q/aEfCby3ZE2laB5xQql6vrpK4jCEZsRbCGSyzAcSWbPACZ36WFYZcKG2rkY
yrgNqE7oxyMngqpR44Niy3dcdXUEvVC0jDaF5p8ha6MrRxq8i7T4WD7Z6cnmSdui2qNP70GIHmDf
I2m1x+4lhhFybDIKlLBqSjw6mJkO5AHMOEV77MBbI2BDYUj2KaIcgmXJtE5ouXwog0LM9FW8SO+g
8ripa6hBjDR4VGicMyEb/Ks6+/EG7EisBk/fCDqe6SPKaNf8kFwZCyeKgd45v2RafMkEWgzQOJd9
cU30Jf0XYh3x12GHZZsn3wjwMOYzfqkUHwj/AEtSezJco/9fW21E7ZSq1mzBLv6dXMGMgsqQAYL9
16/wdRIiJOQqgG7EqqDmeLJlM33DAyeyFZtRBBqJVkT7HcvK4lDM0DBAa8zwK/BZ+AB1vxhDAHVH
s0xUhThXoiNGpoepGlB5SA+51KuYcd1Wr5SmLahCqn/3sT4AZYImUoEqYgIgRMQ5S0Q2EQGK+DPt
iR6IBk8eImzosI3PLfdHJshRuqe2jg6X8MKh0aAvyEpIah4JZVwuxqJgHuMN16BfIotHChBHoNPH
+APECb0+Kv+iavf1xOmK9YvjCgwJ3L1A/jqvRODIqsVWMD7vw5b7/Dto1n2INfLkg4FAdLcNTAlx
TWj34O2hQDJQqVjvqdl9IJlqNgkdEv8bh2sYOHcgfxB9RhWNd9CKwPepnYI3fwAzAhQtcSwNERo/
H4D58CNp/b9g2yL0Q/H2859O2EyUEUatKxo1AtW7IDdJLyzDBO0MeB97rzFNzGuBCCeSJQskCAF6
oOyNmLrpGkkV7srkbQHL6wstXZ2ApT5kdd5OtjDcX2Vnfh5cYEBYTZhB1HInhkPCsYVIBOEDcPbd
jlC67ynIsYlDJpBbL2zFR5t9v4tcav6lGkBPxRFaF6C3d6g/ye7RqgYYKKgq+S8VDfbxr33py/MV
A1//kaKsg0hTdv0Z6AFzSq5I5nfISx/pCAMqa4ERcfW1dpM7GhBcru4b67bof+zRXIRHjlQSH8o2
bW5tCN4s4c0WUMncTTdEmZSqUYHsFrsm+9DdeaIb3QAfCDo8g/5xKK6UkG4opXQ4x3CxpLzvvVmy
3O49lD/o4w0URBFOueA8fmYbAxAKEPo4fkd90JqDUw9FiKK9YFdTbWWpui1MPjrhzPt747vdAwcH
6oF/VWJwoh9xPbh6wJ/YuVFmQ9Qx3i4E9vqCFSvW9Bu00ae8vQjYgTv374loVe3tcAxDAZ0gmAEe
7K0NFouosdALw56YfVrrfyKxl8bQLUROaIx2gYvEWdjJ35P9yCwoUm4M/zhvLVsIut9DZZwC0LHq
N3A7Ro+EFgc6GGtAfjsPD99E8okNwSvBLdhIYcKQAZFNLYX3eQib47vkSYihNXLIowZuINL37YD1
PCf3RMQLpTUsLwSR7EwRuEKjl0q5SJnQhad7fQjLNYBtS/FvPazh2E6rHlCwHJbghzIeZ2Z4zAya
I4QeeAFVuNxqwOmpU/aqAfEmhxIbBTsN3Hjqbk9S+ZQgcHiYvkSHDn8JPTzGIKZyypy9y0qL90tz
rY01r2t4J0p/MxQNv73rkk3vWGq8oUI8uC0B+h+Sy5qT+hWaUbM0gid9AjzDyIwpbFClmdPC2pKJ
7Od4nIcHck0WPl7qYpdMgs3h2ulSWjsSha7OZGSIzgqCCUAZkihwKWC+Uh8IaLK9mmRem4i05+q/
XUKKYP6232vhCJhOu6AMxXYnToG262/thqfiDihkbwR2i1lOWfliWNhLQHFEfuQNVwMuMJF5x0NM
mkHepVeGRB9TWbBfRQ1wAaNBknscWNjYdtyqztbYHgNeo51GkRRTMkirtKtjbk5BxuiIrWEnBWJW
U9m3bZ2GWNG2n8Mzgb2oCCGSx0mKsWLQ+EjKH17pybRCHKUBsgE21LPPmkX7QNMBXxL7CeZ0Bl0R
CdTRhXMKqrTIbcDgdI6UKeExwjoAP5IC6QCcJPiYg2mpKG+idi+FMprxWGMhfmWAB+lAnDmyIGq/
BcgnbC80cNBnV/xh8UA4u7O77FMJzgQsG5gT3cbw4Wu199x6UPw2XnvRQnzk88Ra4Lt4vP3bcCs2
5jCC2+CgrwP179bHf/cElTYyPd7uQxzSV+ctNpG5rMrToIjpMdDlDdu2VKEBg00HRyosnEQ4Ixyy
BSEOThIYDVKaEd0i8LzxIxU6H3EBxYk2BWmdrhqjh1A7pL4elHHsXuBoEHGgWeCyOglMH/kjvaSH
7AVz6AQJV2XxmjC0X033TUMUG7Y3CiYQ5hEdVpG2w1ojvGezKL3QKUVRgY4xuw/4pWOs9q9qgkqb
0ZVVpBcch7kCQtxvF5LPE9n+PsoPXIODo9XCSozq+UiFDBvQ2qB9iLIEDEJl+ZnDi/RmuLkiUwHr
mM3x5qMTACesA1FnO93gIHFMOxMpDEJC9aDuodCKhuMA5RWHX16isduY3zMwZxrVLmxp4N/sORE6
IcDEYOKb/a3/jJYmWx4U53uAcd/e/9J22ESXP/RePl2xbDrmRznciIogIfVO2TOe9fTgLXYSr3SX
tfo3QNyVyx6B1isk+BuyakSkTB58KbbR385ZtDwC9FJs5oXvflzv7MBl32GTOa4Fa7ABdb0pOjBp
TFklxJyeghRy1V2hggajRhx90WxCiIYDItNEAWDvKqItAx44eQ11xEzUNfQoIR4Hl/QZfPt62mHB
Pqn2b+2d4I4f8zNrANosynDfoDkS25kvWsbomWprdNIM5MH2BDQtJgl/jvbw8p54UOz/sjFtSHxG
SDKwzHIPBt5Xp9HbykR8dU/Yzbna9jCsCT3a5D7SJME7MCi5AO4Wo02MXioY+G1aq4wL1ESBrW8D
iPJhc6SAubYv/hVBTtjmiluIOk0DsPp+yDu0s8XbWjDnkKCWJArlViQ3KDevBQEOO93nfyjZIXA3
OnHbTw5mkco6jGHkSE2JZlLG4cM+qXkDNCSMIZawECM4JS1aIW82qdmUKQo1SNQzRKZ9lt+OTgNh
NBfedyYEDjYyhgIDJ36RpJZPd8zbQSu4/MHKoNDFvv6KcoBZNHWoICVa2kQzTfCj5uBlDwwPljpY
OVGOuVLKFV2dvy9QT3YnzTctRALwKJH9q7d82mSoDmQ+h/CoO0sgwUEqX27ZbvywYB6hs0UsdHHQ
9rUP1p8Cnh7NWfsPVUJLbMS3tmYt93a/Q8TAodtligds46luQ2y/Wi9vG86Wn+LY+9r75Nut/GNa
pQlAtjGKxGXT78DmHD28PbLgig+u/up+18eClBs+yaund/UuYZz4l0DjVroNpIXQlkNIQBG3Ia8d
UDNzq5QCPM6WIeEgxjQwzS+Q8Yk0aFGGi8oX+uXiVirWX7Ov9zPq2T69g4jPGzKBYyoa+Ld82YIV
W++rL+v9dTR6YU373TdTairTA0oNLTYpAPa3/J58x8yFBf/SSWlMjv6B/kPd5RsmlIUvImw/tYRA
/fsmBI2LM9f+1ISbbwMdr1bAdlku/vA4KJCpdEVyu/YbSOL8XbCtZE1Bl+QexYERvC6zR2Km0RMz
mYqb2eIk3OoiGwDAFnZBe6T+PfowVnDCMFpRE/nY5EY2dSs/kEXX7FAFmnXOLYDCp+CaZHJsUz4H
VA+UAaP1hOI7TR0kVOjO/UIfwI64JNy6DCz/zvzNBKnLEZZBwo5wSKTsfQqvAbdeT6dUiLc0HQjU
JdjFpcBP23HOjh6Y2aIZ7Hg97h+o8YDjBlYocIuZ/5GYmPZMxdQqJOFcZAdQegTEIPVq6BgsMX6U
0TiZQm2/2NN0sZhJYyUGLOSi8H/s4lXCpupd/B3aqEe4tnt2ob8+fanibf39sbgzrh/2Ea0nZAF8
KFXbFi0QaU2VZJ8kyCtK6Kh1kFNlcJPhrJDoEtYr1gIuKnojzHeZ5T3ukiidO6KoYhUFNAokKPe0
e2q7KGCECqsGhYGgybEuWoPTBR0thTje7/f7T6sn02+DrqW9XC4/mckhaCS9xJI2h+wIBAJfx5sW
IZrC+tWuEtSaMYlmH0f5nuCZRgtj7mvhzDnHjcETER6TQ5iPB/XkGmxQZLLPAavkHN/pIcEjobhV
dIrdGoMcxBQw+JYzwqSzabWmNyQ/Nt4U9OCaa6B0P9r+mZgj0g1nS8XMgQfRhaTBiUzjCxgBXmx3
YDCkeFtUe6RNY4LX51D7QqMGYUT1hr0MvRWdAdha00MoOhOvrT2mIs+A7fY8Vd2dJP23FS4QEkIf
VEWTkEiKEInOFVqvqFhBJbOPQ8XFeXLd7uJdxmKUp/D1q/QZw9mKvt16fHYbIfoNlDVpiXT1fidU
uhyNkCMiFa/qP8IidJhNW9umNwMPHm9LOHVyd9iMUYSbWa3KFy1BzjbMHDYuWTJ50q3sAFL6EkKc
xKMQV3Z0AR6AkSktol45r0tjF0Lgx66jIQD/+A2cpu1yLl6flDchRSIO/5yloufyQdcnbKP4iL04
l+JBrZFPPSvRm7pK802G5jX30zfJ2bID0cV+AkphX+FSH+/JCz/eHTE6MZaIWKoNYs060yvey24t
0VxdozlzNAfHl9OouydzTqkD3wio+ZcXfB57X6Wz0+rxDa/X8PMNq/nu47XO6QubCbjfaGluEypM
PEoh3kBJOVJzu5vwNlHuiPkJErsEv9dTdjpl/HCj0wK7OBoNmM0QUWai4I7246am2y5SwsImoEAf
kXacqr6u+6QoBr3F3JhSzICT8dHtNw7FV5d/oLl03m4Tvtxbn1dH/2xkiIAfzBR2yWmM7mLbSDUt
fj7jVnP01P0bqiG3bagSguEjRnHo5DTPlv6CBNN7dZwGsXrH0VWbg/e4LS6nYDY3TMoxbYQynvFz
ciL0o8RHa+hKyAw/xT+ilEb8uEu1G5Ff7XI5tX+hIjlqhcfFDc07NFfUrvkEnP7miOGAanhvEE4i
1gu0iSs2qYmo0q/pkNahMEfszbSj6LbHXbBpvxzM4eenedNtYTxlfUI63/5QpXJ7it5/+wF0veEp
nY3g22TX9OgYMWTm6dGwAKYApADNIY68QkMUPPIQcW9qhmBVKeiBld+fXQJy2POC0bpRM9MWBMJE
1yQ1xBY8X2Pm3pDHAa5GvdBprpW0SRXOdIRbS++DzRPhB2S+UOKiO8DNsXvhkxU8sfRCDM5fU0XK
OzrsYCUWN9o9KXBn+ABGBKwILUbO/iR+e8xljo+ITCnQkp1boyuZQjjLjkDO6DEtKoG6DhiwftvW
SF41kU17hJopbq7kFibdF4yMF4cU8MkF2Um+T0m6uEbPEhQHuSWJIRQnVeAV0070DvcS0hFRUunD
/qTB7HFetUPFmWNNsG/odYJH6UkPaLRXf00NAR7ODKv7cLahMWiwN4UVxxPtilNEw2N8LOBH0SwS
bIuY3W6CpxTe74KeA/v29ozg0gOvM7mNdvTyyWupuHWGAOVKcKDRkKyWinbDUp0jqQ/9shPSHhh5
UQKGYuY2RjUV5c3gMjhX9r7hnKd7h8c+uOPtSvlJj94P56LNv6g64qqH9uPG0kH803F+sIHTcbh3
j+FufktmY3R08uqFK4ZllqfyA3o5ohzePxb3UkPv5O7uOCSL2eZr0Wi5bZwLgAN8THDTiPe2MUED
zK+Kbe/Qh7kdGAikqwi93IObM5eK7G64p3q8790ISMpdl6ZEe2MzYHRnQuXs0ukwu1BxP1A+t8kz
aqUoBW0Wyt9mrQz11Ej462l0ijtiVOtvurv+FxcwSsBPq4Y0j5DDhf6us+vT1riEBwTw4Go+7W+5
6V+SGRsAcWFvF6CmEnyHM4Q9gFRRFMXGuZqo3rnczWn9nFzVMv3vukHZcwOlRQkHZxSuv2lrfs+1
gCe9yXlCj5GOrB1FzE46S1dqLHqUsz8a9ky8NVXIZVWS3jqveIL+Mou1RTEBnLLVYhnxJxA6QHk+
G3v4dlcAPkVMX/EimRZOHcK+sNcEZJ4xoAALBS0ckE5yD8eMosfsGr/fPoRc7wEa9bXYpJ/F5g9Y
H4kqMgo9IN0s4ldcj2gjXwkxBUssiDOm0USjkuFQWKROAYav0z09XRYQjX0yicrbUx+mX4BmBifF
K5ISDT1ySJjs4GRyw/vYcCFPsnSdW48ELu9WCJ8MeH7UnPc9MZHlGY82fgOLP5JoYKps0hDYeiAS
N9iPiOc0ReOKEJ8NdlB1p6fsA7CFTi1t2/uE0pdHLPaDfmno362bVL7oboDpllLxd/LNFA/6fyfl
wKH4dSqxoHAP5QPFxAsBApFDj60Mh/Kjp3mtNUsdVYLeI+l4QxVABUWsTrCJRHJ2k3x78C/pGkGn
nhPsQz15kcZ3qOfQ63TNaFtc55+k/cPNaUyGBptQ5cGfBzdIm3hNo/hDRlhIt6PcOpMWNFgCITPn
Th638ethb8MGxzLQ3YvdLIdSs3hOXmBWwxe4Teg4OXRWZClaVJCwaaFE8cW9leMcstYZw1FcbbC3
qRu0at8+dEfKePB1HJGtZVKTeK1Un6LBW3YWgZiv+At+SBHQe+qU0FivSzPRC6mmAZ3V3ArOZose
r15SGHz2+Tyjbyo+MVIcby4VmINfQuccqX3gCbRMMpT+q47VFn3/NhC2T3LvPsLWEAOlDB4CPZWr
cGzX6ghkZUVxbyPRhvaiboziz1n0bjhrAiM49WfxY/CgapCtCOLHUoxBly6aCpAGYiNOAjt0hBAv
x9Sc1q6O3aPYqG3adIG0kvp2gh3fzaGcpPHoUPFYPuuMsEcxLUTNTaQtMLHBTP6hjykaIzz0QpIJ
Ie9afPiuK2IzPbgNL39Sqx/dUFxro8kgzFirs6qSb175OsY0YZvkBN51j50GzxNo2/eC20EdBwQy
ps0JSTE50hdDFBwr3wuu8Jq8c3wufdSsCIAxYKGkc74TIO/9jVNQVECQk3R6uE87KzEARrORnHC3
IM+rKRLHSGc57RS9uN42N2Pj7x5C/Z8Tq+F/4yDfeIzQOZ22Ucaj+E8oi4qljZUieRKFAzGrwwFH
RxW/ptWdXwCE1cOKymCGzD4OgIh5w0Ne4S7Jrz2Lc0EpAAtRcQKRatOUwJBuVodnOzeXovtbTxFy
mrxw8IYW5CMAi2uq6Ocjn0bpSUU6cEMLuaRlquEq80i/MZK60ABo3P46nnepTp5EZMOgYtn5Qwi0
PCNOTwBypHzxhZEG4OIKgOPwc0E22RSX0NVJRrfI9C13pUbJSv9H03ktqapuUfiJrCIrt0TBjNkb
y9AiioKYwKc/31y7zg4rdNtK+sMcc4QExn1PoV37kqwFHoRtmK9zJrHFe1LNBH1pB0VyG85AY8Zp
rCMspjO8xpLDct76JF8TCjJGpw1Um5rETPBqt0ZUTxQGeJzPfhGLLZ9dEm1RUV3jBUUSqkhHdMBn
ijMdi17p+X3981o7pd1y/Rxkk+sAM4NY6HaQy3ysBq411/PaK8fKAt8n6lp21za8OqwE8k6ksb2C
PYydNGKzAq06nmTMwWdqrJHVtRcNY0bke0ChcGGU0k1P2pAJM9vrYzZdC+4Lm3A2+ueZCfuihIgF
/x/1L7ujX8sx0XPMJXwBDTL8/0HryF6nZlqg4QlzlSeWTR1iCOKjnuSKDp4VlMpjQ6nEPk5GFFVD
ADEfBslrrrAqiO8UbF0Yr6Q0EJs0qgipumImmi50PFelrujf2YtraNMZdNB3vP0j3LCqjYXctwdp
G2MPDHLKJYY6giUf3TimWPb7AFHbDaRcOlqYUFvzHw4UPD2vfU2sArBAIn0A2WtC7cWRZPOMDTbT
S0hDfQpihJoQo6Dt6uMWh4wLGyRDggUoEa8+REFxDGc9w9Kc4jJFKPNYbqk0qf1V9wIBrdcav4mv
/kba0k3HdixdhfLqv/5+Dx7G8q8agM4bcKGyn2e3/fvgemftI+UFpRIGVD1Y3myFsxtlCLM95QxK
v90r+owAHqZmm5Qc8NDHJCPqrBQzAZ0wuc+6mahIQM4u4n6GIQPuhTaOJa7AtJVCBpdUGE/Iiidf
iLNQSSoH3u7Hpvql34f7GjeoXtWdOc/22TX3rxG0MJ4k9tzR84TttKSfVEfBGFsuRTJwAklWuA3V
XTs5vIO2r4ytfjNqxt9AjbejJa23DNciTDJ64Fr58k5BEtZLZr50YGoRkvzIjJe4PVLhX0jk3fDH
x8e/XXqYm9A+o3zHuMD5sJYvNUCqYbW3iNFaY2rIti0nDY8O6tNwboNyKV/DmgSJxlKLaE7iVtyr
9k+Y0Xs9WRorvFEOkHgONov1WINLBwm1C+DQv+zPjxBXFjoMH3w6p7g7Q7GDrTlWQ+V4ZnO8z0J8
PZ03JbrYdpBvi22KNTbGGE30HnEB4tqsz8xQWKJOwCwODNXRI3ywicb1o/EBeASDY57HaLzuWuNr
CBQErwLl5kjtON/E2IkzyJnI54qnEw8r7CGx+O6yx3ZbqxYbLVLk+ts5eOxQFcYF6uVJ0TAG7l4z
/9KpoP8iJaoODQIguXc+/KKaIOB+fSQWopLYhjV+IKEsEoJc6XRwvgz85/j86j7i1xS/Rg3G2+Sz
z2kwGU65zFVJWCZ5IbiBYMiPWp4aZrjjWGML9k6/OHzAxbDkHWp4PT8Gr9G1S8fbJw5kKKG7RIg/
J4WbDbToN9QIvj789te/S0DPlHRY4JmusbaTF+DfJ3Vs/JFD7h77ep7WkNsL6LTHmmWTbZ61Q8sH
UEwluQnI58oqSHjcZyZLLdDt+ou3+NEMAN9ACJJ2DzwjgbE9qla8koq9PcJSenjt0Q/FencC8gHh
mqYUojNmimxBLV0xTfAv1JcWznd4tTCuuCdnrD+gqWD/WshSjml9RDcLO5VLsP/6sv3BR5wwMZz/
hclij96ndMEOC68SJEbV4XoSljF3Crg+5uUS6Qf+iVSzM34tW0PtAoxE82Gl0YidPgcqwk1ZmcpR
ZwdRCD0B616HXW189/JpOaLLQP4WzeV2r4Hv3py2sTEHQe/bKwKJBzj8JeVIFftXkdv960ydRzzM
GWtql7HHWsQUgXHZ6eeZXU6FbkL3009xl7nG7X9LPuK7gWyLjYl9uNIRfM/lE00Fn5r0T0quN9jC
2hpng23ERWSVwiAaZNww3arHWXe/ISE89Ha45f0n/K67z/E7KjN2+PGt6ftgOZ+dkM5ooO7ekOo+
ybnbBGt1gWHb7A2dG/HI6UXjAgAAjOOI4WwzZnwz1gc8VGaHBOB/1tLk0GPnOsmnn247EVugHFfE
PzHiFfrZD1vv6+DLWLvO0w37ISBHNjnOmwMv98aX0HfWV+6kDronnPczDROgcuIkIWs/MYI3XIbu
j6BnpjzaYw/eDBc3+iIaIfTlXolMtDAWx0V8H67mHr5P63v3vixWTZC5n2UO9QIYFyZGM/4sxbG3
Bqp2v/Nc6RPb8avi86pgytPDFh038n+JrQfNxH8KV03m4DXsi/sR/JE2Hu70351KIbtlHxnkx7fN
tx6AjEe+CfXiy4//cKxlEu/yK4m0+OnkL58vEpZLsK+JPQk2qAuMQquXTzpxNXsMHx38qYcfrHOh
PdFsHpvE8iKWyqRvSxLy8+6T94s/KPSL907Pko4Wl6Zvv8O6mthNABvDKHqsFzlN7x/2M566HTVF
j69/sBqoBqaF0WC7d1aG7bdbn/3mBAx529kjvGNYz5HWiXXAFrXqGfuOzuYNJwDuENVAj7KLSuNx
0qBdeVeyIrltASsgooQzffVsCET5E5PVd6hDtzN7NxyBqy6TVzvRf1TuPO9Et6nYZKekOg0FgAc4
TWiqMJDzNX2rv8f8s69og+Co4lj9Nm0Otz3UN/b8G1ikugPuaszGEwO7mJF5idtz27elayPEknzx
JIWdDiOO/Svcvt5rvsHClWMgzfxS43vkFWXfRF0NHMKHpRtGkXWniFBdBbJj7ZrIXBA7zZ98xyt1
h3B1S0L/PO4LWdmWHhPqa7LxA4hy35bzZSzhQEvxUHlqa8CdSHnOzn5L7xMAzZ2yvt4LQinI6yu2
eTDIh4ZAU/2G+Xb0LsfsqGzVM7fxltHI8KMxZfgmpMicLNuIXh35AgX0Klpl29im1JGwKq3xqRbJ
5T2jjjr7747L3oF9Fa8lrI8ZDdJM7v5WAOaE48hba8waHAhpT4C50GTJS7354LIGVd/Tb1H1obG9
4i9Oi5vECTYhPAvZzePwgOdxH6KTw6vxFaR0V0N2NMR2AdKmGDDxHlvsC0c42L1j4F5wZLa9HKg9
/eEOcokx/fn+ujq5LvjsAfUz6M/e+4SPKRlPlX89AbFtoXmpMalSr6rLzhLrP63tYtuqoFYye3ci
1RHpQvxfkDelQZci1i3bfLfYEwJFek86VxBcNBeR7OPUxHyVT+FYAVaIkpux+UWKvKLWfp4IpAKR
bTuw0H/T7YDzbMuB4Hq4LXzMOaZsv7UB+95S8ET/og/PpOk23k00EOaL7tbtOmCL2qg+hHHVdJ96
V/86+gu3W6dQXdMc366z87mr0Ntm+/D3yGcPfa7toTqnyGcHua/MADVmyuEaWfAyzq4a19DadsXs
s9A0oTEDj9na+rNITR8k4ZwAY92T9kJdVMP66byGZXyZ2H/pGgi3u4VWT1oTDVgUr13M2WiQlAGd
IXbEIFkZukZ+T1BjBqgco2df9Qsvjy8baefCX8QK6DI4zS+iNbD7C3d+B7KD5z4vyCfB5eLFOxc+
rV1BWzTBHDrDHIPzuNmX9H3Bv6A5Xp21tjLdDorKdFrCiQIKVzHeaXXhzETi+wgEi4IbfjR+WliH
lt00ZOblDaFJaacOxmw5esBRG+VLRvIRuDnqk3F5aEncA2p9IFJIq/mKjTJQGbynuT2AOIgIR9Sx
V2e6dbofdmhMYRQgAeNDOa0YwrjLzo1AHTwC+ct3aiwVUG80czMwGNQdPBPodjyUZ4hakTELmuoI
nTSlV1QsKZzizoZ+9z+SxY+1X4NqBnJAV3zyjpUwW2w3fBYo4ncCQMV2lCpKKii8QNOk8QtnWgOg
GSFbefKmMJzDPhbaHlFg0xrdBMeCyaK4Ed9mZ84EU5lkaMaVc8TgKN7uajSsi/aIk7Kh9hoTGbGH
p8QiLBCMs9CAxBHJDuL+Csp+xbiBU8mDT2VApBkkSI6cRRgGDn5tv7AmEpdIduJVOl6bjmYBnyGN
W1i+O80YP0GGBhZye5UTbY2IpT+7pMTRWdJHZ6lqyfZIfuN82wXY2pHmPaoOknwI/J5N22uK0s8a
0xkWcpovTCB8cPwSywVoa8AmK4JDCQnpTLYbUsZ5eDDGhb1EXwPjIaGonbY+BndweqdIfmgCOcf1
jRMfPD0NESp7NhDFVu9kda9ea20N+XUCLW7w+uKDweMN4wSL3B7A+BjLczedQisH0yP/W9ayRPIX
uXjMkmCFnRXUbToCMBPhrrZGj9jsqbMi+c2+4QOsCzg5+vUp1Mifo0YI7IP+DmU+ZigCM55+IFiP
m2PPNDge9y4Zij9M7lsyIfww4+pRhtKNIFwIjosatLH2bgMI+O8y3qr+2wyBAFQDQfN7z+TR3LF4
6PgkJ2o9OgoljhrcoHt0LaIPjM4q/GiBZUQGndAsANSnxq/O3bfmg+g/rm6Kmet8CzxDoFEnbl19
a1ltstUD0vT0QXoQQUrkBv0VrIjbYIvcEkjnjlOzq2IxeQveRzUPlZmduvZi2zt37fDR18Mb+QL+
D5iYIsN09PCD7XuGNMPbTp88dvOUvWO5eAbv1G9WIJw6BSppMw+3AdrW6H0YUDnOQ4GwHx55CkVE
APfWuSRWUNxoYJmgajM2KACtMa7lST18heWc0wMlJw7MbfrcvR5kFXwgADHmrCOO7FZNXB9a4rw0
5bRcdc7oYracqOG2awGWAbWe7ouvjVKh9uuwFdLqZMGjMATh+7cjzubs8dsJ3dSZgSLi9kche+9e
+60B8O2tr0Foqdj/kKmwNuNygRw7griy3/ZfcTO6rfQhVVn0ils7cbqkLPrCntybyb1rUe2uIWP3
YMndu83h4WXhUgtqmvN6aA8QVodH4VRzsb3aj8W0WFwNRCq7mHamHzedmXFLOO2xIMYLHhJY/4T3
DfS/z6ByrYAOTZnQUepxg+d0AhEsFG6zRFkjAkRMKJy040B/4IjmWx+OJcpjEfCdzr03z2NIuYMH
P1Cycoe6/+Gm14PL5BM2kf1He+pP6wQ2bfeeMimWv/F3gtMEzFOuIM3mEUC/EsyJIwcq7Gx+439M
UfHAesCUaAC6kMhJg1YZ0mKDh98BML//oTYimgPcG1yM5gBESzSIjENcUfCU8GLM/+bY3KGDI/sX
fT+ydh/GL2vNtwv2Qjp01z6d/wDmYhFDSrcLZwGsYJAvaoPfWKxoSQhH6I463Eog0QtTiCfljJR/
y9+biTHAtXCULZvJpLWxJ/fdbdaO7bi9uJKUyYHgPBGQiQq0MiZnLSlXaNmyIMMsiuRnK6FLxqMK
0Z6KDbpk3YVKxbJNoZn18FdiISB0BSo+jc5XQNOnfyEMSpQFNLAxSVUNH2MLZinAh8+UmdBU2aOA
B5p2rEFDI7uRHRYzym3xG5U7bnmDGKI64AvtQvyb4e26UGkViEWZ2I08pvfYghJpocV6ccmRQ01h
2nWP+bztVYTTgbMp4TGXPYoIU78TZV+n7hQYkmWCKF25i5dYc2qXJlOLPqE0HD6I4WBUYSJHW4ay
um+tfkj2vCKA8JgwO9HJ0xtUOtgrDC5RdkphpdPikjXz3eEncOVuu/D5MbqExjlvBdrgdWAm2EGS
JX/tjzQtErAxzWRnakIWlO3Km1WaloZQKkVEi1eHuACN81V24gp/2RgdqtXbZ9tL7dc4xe4841Z8
kD/Iv0y21lxLbsvXWg59CmwGt4AXdDb/tC3oZ2jJfdk/aLRJEfMCVHfCLAGZlW4PMJpjxo/oGd28
B6wA/A2JLzjY3XRoTNj6cseBeI7AyURcwqN9hDWprwUisswd/0WUrSDAiZ4HVFnlzDrtMaDlMIZG
BN8QnsZov9IjutZg9M9BdTTgZz4g3ZjJbcCQ9s4BJEI7uf/zBq6pYN94otwPSnJhsaVvSNcbsJ0C
DD+Oy4DtlD37LjM0pTp2hfqI1wP03Ueg/+Cj7PohsEoOzq+39SDVxbK3ssI2DL0ahqVYot/gSV03
MCjBbNnRYkgIIesHF/P2FRCMuPRzhEPcGP0vfH/KN3t/nTzmF5y2lxeCUmBCCrn/nWA6ikcyeAfS
UIhZkAQX2QiRMINS7ALUEWXi68s3FLeNHtdeM7L0KAuIC24dMTTxjtAPnthXLWn4pYHiTNRRi3nw
iag1nZrjVlT+tSna+q3V5eW+SbGFGQTzAbuH4XUJoM++JB2SQfBjcUYqsTJQFGGAI1R4VnJCVB9M
Fr8cNQtPDhj112cH1DmR4D4h0nmUk76V0xjARHEKdHCCTjfhajMz0QoxwnQIveFMeiCBIdDX7hH4
Iq5kn9WlX6KHgl0124Y1kwFid1Ss2JjxzYNG8lgKZY2Amnr56jrtuQGR6g2gF1/D1p+eYHmMCzCl
0Y6tHD5v0KBJdEGKwn3DFadYEFQORJCPiSzrPkJsELsaTGemNx9X5e472Z6IW7q6GLkidxR7UFwW
qj5piVHaNXYGqBD0WRidoh8Qi6taCK7jR6L2O7sv0cpIuNAHtVZpV3L/zL6Cdh+HQWLNoZzgBSmm
6FYiNoYtqM7C9KCCQtP/6NVsoh/shlUstOMLLSQ5MPQO4T7dPBwdaMst5oSy8zPYGIAuxK/uNqiZ
ILlUg+uw5unDGhcuLZUlTthmH3tqMajmGuDLHG7HrSl3qiGXkwkNZbv/IvxoI0ajJGEibR2w5ASf
DUrEhEruN6bQuu4/EMNGysacMgNrFb7rTAzkmWQJOEndB2q9TXQ+5jG5KB6xj3E5V5asjrQB2N8T
Nkfz7MISWTPdIIlHe/akTB5gEEtVgDvR3tpw7EDIkzMnyMyOlINjFNNzmv5Q+7rE9RJUINJxJnPS
vvoW8JRgxvCiZsJNBTICvaJikE149mR0tgkpb2G0fYUPCy+WOyQpEBIyTTPFQU9E3gyUZRqOW0m9
FrY8u6peEbPh6rYDsyfUxYtXwLvuRHZAY40szQu7cujwkyvU67OPUR0aqPaICS5mx0ni8f1wCQ0Z
aVInEsCFSsUaIu1Gydsg3K9azoSUWg96AfYt0DfVsT6iTTXDB17ZcAUa+Ac1XtZcsKmNpWnA0oex
ZIMbv41ZsBjOi3rB2HSY9YlZy4nnRZuItQJjFpNdeDcEreJ7eVrC36XnSEn2YAlCJy++b4Ry+J0B
/ThzBimA/tYawYYd0zGu2QJgNkJzaMrdpaAnsgFDiSzBy406HUmYp087PqIVbYgxK6bjaHcCgOj4
syRzu0+3DRcBVH9aHytk8b9hX+eikVzR+2QGU1wabBjwPRnonGe1IggBT4FTQ7erRNssT5RB1KQ1
0UdV8MQ+L/0nzgflV0W0DzniST5z06MtFxLIDpPIjOjb9bC0hS+NGrOA9jG9H8Rvrt03LK9ewbOD
snNiwlZtmb3ekAIPOcbwaa+9NBjqKanBao8IJGbm+4xoI/woPmMz0AWVpsmb+2ov9anQMHBAnPnH
cww56dmDNIWt2WX+pWQl/RSFubLM50C3vRrnqaZbzXNqfHghJxZ4uSP3PpYqVJMYP0ZiXy6Uecw2
fEh2YGAMYxpcTACoqcW9AjOuSCWl1VyCk9lLueaJkQgxhKDscR090dBMSSZLMgR0yNsQWSES61Pd
T88cVnCbo8ggntAM6hnl0Kj2Rh2Ir3caWtch+x/xRXer6WNQMzpJoWLOvRmkK1tssvKg5Wfh/V/M
CMyqn7NX+HL8dAkH2Khd1qdXV4c+vKeBzbpVH/a3yZ82I1ZqqIwJA1AWTC2+ESqcPnOpT+3im3QJ
aeVoPt7LKqz79vDek5iA0q8ZkYrLTqIOxDCe9TFOmcO3gc3II+55AEkUJvU2MCdt+v4Nfk11zN7d
v05+AJwp1vManGFAzh7LO7EI+8seQ/meMTboVQOP/1Tfol72B1AkRB0xUFdFAoYKVM/67dmMs67C
HPpyFDbSgxdFNRz/zNeO54ZlytNgB9MjAdtb1eiTgjahiDPT1wHC+RDe+kV/jfYCYrpuRS/nh8yb
LYrfmV6Gr7gj1VsbVBiIL4bTBV1wzqoJCjJ8eukgBw/1HoffpLpR81WndmizVeYxnjSjbVcZ833O
sOCVKXtWmCekx0+elDM4lQ+uQf/VNeQAi741ogZTonbbbf2ZvjKSBDtryhFGMC6+/zL2qrOrMRwO
ypScunyRRsp0O1UAQYnEGuVw9YdXgEyusjm5IJZEVY8jNpP07PxY6rSAaW0+PN6NKwRloxkb01vf
nlAKEgW/as1T3W2XLvgZWnvoNxq9aWYegqe65kLzsiNbPyi/JGjxSJwD+MxIC/rKSJgbsIGD9+E7
tjfW6KE5/JceLdDpoOJifLD8dtuoZ+EcvU7GIQsNQAsKVhM81n3BnYLlYp+Dr+EpLUBd8lt65Xdx
IXqZhasqY0Nu33fQKXbbD+0Tv9ECnbiBFMoKUvtraNbHVj55Q9Zj1TOid6dfaj77sJcEt11Av3m0
iKeIkeB8B5pvnUB8eu3tWrIOnuEbWqIWkDuQ1pENo4r+ObhS7bxTt/0Esna/tGdrp5H+5qyavsvg
TNNsYO/riGYGgNXDBU7B4piJs98eod2jAYc8+nAZf3f3krxdO5iVI7qm1Mk9yrXgA+GbSbp/i99/
9Z6neCJCA1IVPcbtoOoZzpiIBTB3+nX59DZ/9dRhOjC8Z1D5RnTvZtEbaI62rrP8LFt+v4Zh9Bjn
wCFFgMB8jP026qlA9bcHeH1fGHocJWT16Sv32vPW3JiJFUGHLTWZVoju3Iy2SsEO6+7YQJ1P10yk
tX3t0z0lPYEBuWSHDrH+eaFYt4d3lSmBbAoLyRU97vNIp7Ke3qc5uy00kL6y0E5s2jrxFcr6a8qM
gZ6Y2NnP3oYV/llW/N6h+PSywe3vw60BTvvBIgdzYPshwVR3GvJbTyGDg2Z4MzKfPMQM6mdA/h6N
2A/Ow0e0JPhoDGjLN1irRV+cS9iSRTZRFMNmpCa4vbEYNABvdcwQ7jcrk2mHp2UI+z+A0OSmIZzd
yBql0fl0+zpE6FIGQ18/NyA07NT3tE/UYZssFX14ZbJgxuiYLgjGm6ryy/GTJvyGToHWALpY9ysk
IiKsTRoYflG7zTVUlyqkgJfz/PcsKedY33rfN0mCiF+96uo+a/fyDbSvX8JFYVc44aH7fcf5lGeu
BXu1DGixPOsoI38SoVUdKX8VxoCEcmRx8aP0jOqKMCueTiwiKpCsUfUdajV5RL0nIFvxCPhLhdS/
JnfZaXUAnZwWdwlXC0ztqGymVkYwnZPVfkqe59/rG9rLSnOL39rcRtl9Ub2dWwPVzsl4umEAY3c3
vjbeFtETvVYL6bWrgC6kbn4Pmo3ufY5F6fJR5hZSrn+GgYfKjMU1DQrm5NR9nXsPjJRae777xLKq
Gm4zV9VcXt96+RUoFWGDO/0Vmbd5BROC2BBkWAhoZmQiX2B7f2KIaQ+WFpSfiq8/vfKYEh0moRwt
fMpwS6AvAcf1g6FVUY07+GLgqqgEbyGIoJAr6IWMmTmQ1N14QELyDzsLnaMdNguQakgPxDZl/uXt
Z22HQ6V1mZOelvlX+nHH4tYlR/H3IoCrV3Q8vlYeG9zeaS0CddA6vvKcdF/MtcBS4xIUaGbfvQsN
AeBuZl+2wesKJqjp6lr3dR7l4GhWn2FVEJbZRN8xS4G9oYGcwth+O9qqRJFwMhvnClnT6Os561l3
e/Y/WljSgwZapXNnhyZ2XXD8MreBFYwdNJs3wxenFWojstO4c44yAhjWohYTz43N9G3+IzkTe5Kn
24ZAXriKASNET3jiafqOmAdLm3AJr96rWBPuJUZ0UrNBIFeT7FhkgDXRebRYmAniUnXZGmDd8XUq
ZOewXYAC2crmg++AJv9fgdoMhGTw93HbYbl7ztIjywsraGcEXKiH6iXedtuDUpRUKEeUqbqxUoga
MpITI5KVGQnwnlVLWbeHNl5KkQUBsMBWjnJ1d94/DvTbf0zqA3MIqSdkuch72hjwUh3+eKxnWUhu
9oadFaW+MrI4GOBXKG5YG3a6jeYY9JnpiI5phTYZWA4M9A/5JX4xLocfkuvGrfDcBZVbPW/upZsP
6fiAsucxbac3vUol4mT4DwDoS616gsbapuviXNlyHC4V6Un5XpkS2PMMOjINMo9BgouKaLnlnaY6
cSrdjOZ+xlxlT+DQ+q2/rE0GbUVw08M7L74wdd7IFOnr0w7B2sd7J0C3uHmxO9pbhkxELCBsl1ga
ZbnCZSiAk/8aGdQhENrDElfcYzW6jLLJY1Ozvv0R+mcu7dLbXv0sRjLmMUe82RUg5hmDjPev/Plk
gXFs2eAdO/Mng80HUTJcvDjwCmivttC0TrBPoZuQEspSOWAcvGYPUmZIVO9tUTZiqEEdSJ+NDFd4
TINsykbYasM6w2QNBbjmZz00J98FfWDrRHBOoBDy2XHKbdAGE4R7L4RBHAWc8zPKyKxHtZq6Rgug
wMUdw+iZNWSK3p2bp3vZ6j3d7k2ez9pvXz2l45iFS5JnZ4/bKDzFCyS36/QSQ1R7Lh/QpcSR1Vz/
TLdVbjCSY1G5s1JETU4C7Ei4SXRjQWoXxmIL/wSh2QESiPuL75XsJktG36L0nwFpxK7h2YNHnz2Y
GhvTH+QyVjTq1apPbnv4mH83tN9fHt1JrzqVC8ZrPjwPeZMcO6VfSBRs1EpgxLFUmHsFgh31kgAF
nRYwFyQ3ewqCFWLYabVdWlYf9lP24EprGrojRM6Awoju9jaLsq/XaofvrQ8eSDCpffgx5Q2LHXw6
GrdStBHvyEFQYoQtRPTPUZXQWPjhStQnVCXQaEPCTpXyUfVaVUzT4NQRKXjA0V0QWV/DR/galWum
c/6zPyHd/rbmYJ5hrrbY0cA/gd8ew3i4SELdQoXA/sTNbEIv+w06UDn0xz6GwI7nPEjZITQ+HMcO
uzY3RRdL6zH131TSzSBbWpXkPFwM71IEWoPfdZXiO0bP54m8FXLjDM+yRoDRJ/MOtIuOk88pu89/
D+gu+/uA++1ZLa/oABFjDNb2dCZEuOuNTwjqtnRpvsMupMxFfM5G7eLzJvkVaujwVnoIfzREz2y1
4By1XJ2QKO6OFqQPOrloWR5FN2P4yMNMR1tYkIQuft0Pdj80rLa9L8I5FA6V+1uDLLfRolPELH/T
C6bV+uF5op5F9wUC/CSawAjuB/2IroA0TYhjN6y+YStACul4F0BxUMAPUcXBE7sNKGIolT5uaXeN
H7FN5PL5Zju53boXiP8agfMOiVRQ9XYKXJFLkuYR/Tm5R7VXU+0hwkY+TZcPtzwcr3Y/9nXErOXj
aw+amjHHHAGrx2yQfZNqVuXzayJ5wUygtPDZnd4C3opPUj7Js/YeapRjpvtxKkrKT6ijLYD1cw5Z
YTm4H3mQT68x1ilUnydSMZZGUgC9S96/3j24b0UCcad8ddtonig3ngFyQNgi7x1qQNZX9Rldjizl
ZMRfz1Aa/FodFyC4/Qc2IAYGCowPhUGHLLLApP9E0cAnzphDzkeOiaAGBHkJZ0ZfGVAX7DO4Qewr
hvmRVmXfhL1Nfdw16BvQKYwREKuY9Nig7kkObAdV3Drxs1JnctLPoQ4kZa/kxdvTr0+EMSPHw1eT
BjGOWWRMYL1A3jNkn/z4GCqQ1+RzGcYUfY7UqhgYeSXvTCQYuaUvUGx23jeuM5fylkicMfrpnfxu
wZuBcSyARs3VnSnEiCm8/S0phk9YMjkESIDZBCO0mCB6jlcNILzDGuOFTCDbfwcjLMyCw1bBJvXV
q4/qOIaJlHBl+E4n1nFoEVxR52flUOVC8V15lzR5LrKEKZp6D0o/WaWm6GHlE0E2ggbJAZFbDjAL
ByonAY9XPpQDFo+CawLuIH9QA+3EV7kZip/2DDFcJVCj2H2JjxgaLfga7i25JnrwXrwXOndPjk9+
LEvMVbEzV3I1cMMAx+M+coLlrJrhpDLsUNwHHNO/LzKJEEGO1QcF6vAxlM/uX46XcUEKt8yjYbHL
5X7Kgd2GtyG8AlzCcODoo6beWbGFwQ/9+lMB2bcFHswJGyc5efTSXAA4+fyIxKTylLhw7OGPbNED
YNvD80I3HDuIMbfSOL3v/gvhBUNNPIDkN7nqPK6zmuaIfMhteOVfsGa+Ir0GHC2O/D+uoVyCjPNq
KMkg8zQiEPdq/15Rgz29eDt5R+3f58vPyoMGtzJ+7gpOSWTtQPaIJAiIlHSSF4mWYk7FhYLTEIPo
xI8dLE9384R9Ko8y/4ptLI60YPLq6jqEUSXOb0SZ92uctmq0R+wD5EqACLG9lSeA0BTmAz4D7Ihv
nMfcf77980RNzoXCB+bGp1Y0zLyS27GTiyaHa575Bcc3elzKCUMXT1+lCUIFOWX5SdapIcZ30h7g
K6ieAs6BJ2sIl68tDgJcaTSGvBshjLKw/Rs9abeC3vjfiXCbOdUyAgwuMRxIE4joKGH4sRkvEnLF
NkS5H0EUZ+YfG4DzEmXHB3KxSJOewZiN8Trn1a8oH2/DKrIZt3Kd+H0hvsKKy9H/+9/AhQi7vajN
9wZwzVixvzt5IZw0GIL/fTA/hs+wnI2JQRHzADsCbLskDua9kJv0343iNLOEkXFeb0ObU7hH3DQO
/yQg9393UeiClELkyndCGexyDyBmUzdEMuK4jzs84GK5fHx6mzf5pwsTVyRGHPY+eEk/Fhj6cGFa
Iz42wLKMdgpNQEExYKdxoAqoOoIzr+pvJ23+9O9IuKA2byhn+t/b0hGZQUdelDhlVagiGqw8cB7+
QSD+/+CQW6vQi7ruUp6FjVxF6ILs8RoUKirdHHBFxgCKeC7cL5BPldvN3NLne/1XtJEDRyftkyMs
z7V85+13Jkb4L3xjZsRZIlPuZtMJMX1ir1X3Wxghc1E4qXS4HYjdH9aINEmIU/OhUXM4ODdD2HQw
Ud4wCCDq8ES2JTdiIfa1OCXE1sAU5DwndkJaSRCXOCsahgs6qOj6Zaa3QlvoReKbgyoEbFaChGRG
YC7m8YLvO/gEEPBFqC+hOLSFoDPLdA5nfLip6WEIJ/ra22++C+lpGKQv8uTiksWTwuRYY6tt8QWF
7taGX+A70AziWOQjOFwOH8UuHK4WjIjeSp6ELyMAJ+wfeUOsOWkXnQf3kPTNjXREdJpXe26CZB6t
cOPgVwzuWlP5GO6OyI4H+EMHPDsAbrToSIvkw7CzXpjRYsUZYKftzLhy/x3lG2r5hh+bEQheOzP6
8w4XXob2h8tw40Ha8GDyPP93T+Ub9wiyd9sJ9sg6Av6Bju5g7yCGxDhA4Eu9WHBm8oTJU9HARmZ/
J5lIDYfGAYtfumjKnMCpHSdc3h08GuRTnz6/bPbUXb0ImND5N69xdhjQd1CPrvADx1Bc3tjm6lrx
ihwjPgcmgoxlvix9v0FvwEuIvuTurxgkXGGMgnqMGiGbyLEY4aAnN5MMLg5cbmoZrfTVQEaxHASv
/ndVJYyJD/TE13nx7+OR2kR8YIfx+98F2QQBbgtJ2F/3l2ES7S2GgMGPXcabUZJyeqHzccN/JyOe
FpZLl5IXcHOh/8kjwT8F073MhCZmP5jQ8OfzUR4shiQXQF7JuGFODwbIiZgyBs8TZlfyfYW+ATX0
1ddZk1Qy3L+UcpRzvU2xqFftA0RsSFy04CAMYNf1CgnYVlAgfFadyYa2kAaGiKeONXmYAaqm2+5F
jfOhoqRteU2g4cqPjq6720KLmdxJ3F1lvStJCCD7sAZYfuCOMUGtHryOwYU128SYDFI258CqBKJ/
T8wMfezukFiUuF6UQXlEBg+Wx4xIMYY+kCbQp3Cg6TIYT3CCvQKS5aRihl1ZkxY+QbQ5udkaWdfY
qK8a0n5ZIRkInBg+3DXp1V9IhNj/LMRlD4v+cTMEGBb9w4G5mHxazEdph4/0A3UVfFxE/ZMvhj6l
Z+CUh/6Oh8KU9UmWrxYvSxP6lNN9a1RGFxCQPg5OccXNaB30g/TPpFN06cOMQ65BU336hJz3kbxT
1NATFgV2DLAt5iVvhmaCrJ+NTi11Yx/0GeHR4Sinx6LYeS3cAoQUwhVE3Bj/CLGcYcgoe1IelcuM
y2Lgi8+GC5GKfKo0QOGhsWcDuuLZqieWtz2mIZhE41rYD+z0xJr9IPYXqxRGD12FOoEbFtAH2WPd
MzqfdABT9lO0579rtLqDy6lOOvxtpPHggoY5oLquSod761sHKYmh3quBeBcOgDu56Qg/c+wmrn5b
dYv4zoaBXcvOXkrLB0D1RgfoMqVg8IBYYChS5fb1BBwJJ6cluBKIPIWJ+g2aFMox/EvL7bCm6uxI
wBy1OYIWmmkINkGG/jQEbJWr7baUKpkUJm1kBJ8wP7aaHnhnhPjgfkRmAw8dOI/eO7Pqz2cX+/sF
uPSwRfsFlEs3NULAy35L4fZjU3VC8LNg83k+UsFQuxgL9izsy9FMn2rNu8iXVdEdVFB6V1TD8o74
bi7w5L0gnOfBO/Gs8CVeQ7GAzJ4ajX3QbXefMWgojenPww2P+VjwBlIpAEKFbowCqg1wRlHXLYY/
WuSoyTkaCKrbCXt0/GUSWPNqgHZXRBTNAgXDF68HBDL5+LvAbWlnr5BTQJdARaWc7hAy0FRgsTFM
r2AdzgW/LgFximegH8QwEyxGXWHbyg7k599aPmvdBR8qpIbsP96488KV5RPYgNkHdjRstpoFz/yT
EfSEdKvB3hXbFvtgnW7D1uFFeAngFH6hdIVg8siIyRLAI/vAPuS/z88DzoHNGGQMXSQu+JWskGRc
ZnCPOOpzNamiL8bSMKyUwYdALWpW1FI05E/sMCxHsXr8+r12O/B8Oi6GuKBx9bT5150pFrpJNeJ+
4aDmv+EHUsrsfyTdV3MiWRYE4F9EBN68YgorvJB5IUA03nv49fvd2ZjZ3p5uCUHVrWPyZOYBSSQT
VYVS/NpPvmuxZGs3oYo+/2cPcza1QNqxF2JCYn1L2Gdefr+i2JnjeUU8OHq7aJsapnm26q9X7US+
msHgomZv0e1COPybMa82KDTiz9c96u80KzNXzjefFWwRQ9hX+KsMnDr+8ZacvnO0U99XUOb3tl5g
vsBWAU1lHhsIIdFRvj6hUlyj+7flWBmcrDFm4PIDj4B0NASO+Dy4X8yC021Y0sKUbkKWniJRRchX
6+Saq/49CvZtGpaw+5l9rz2f9PYvWd8u2Jo2fMgvoGmshoIUZL6+KjNAUSpfZf9c6F6y1c08qFOv
pSym4PsPfS5NhMrlry6kh1qGzQ4nzyA0v1QEMz8SBWI9jH0TpzXGvx6C/ZAx05sxT26APCPS+tSH
PNCnBBF6Rzvt4LG1GcGrNmHTetCR70GJONFxBC8qY6x3MdIaHUyD1gjTvnqZn/hxHfO1OA9l9TsD
vns0PxcHFkyxS8GPRryanyKqsqCSDp+x0LrV8L2i6TQD+qJdYRCMqqeRXA9HwapSeUoYEfiJtSxT
V7KRGuJUBMFBjLpHuJJW0fJOHCXD7O8wyfdOlXmcEeSthbvp65+RJ4/w5VhXVYvChEPYCZCvUvB3
20Ywj/K/0Kmtauzu6HvezVd718jD7LvBfixX2WRofnKlQKI9lf8FN0YOZ61NI5ijLVmKsw4nEjt8
YhCV9UpUbOhThv0G7mV/QjWwKv29DSOuDZh+LQOvzFTOcKnyo7ovU0TSnLHUKf55fKJ05/kqjY0g
jAizvvlai9dX1WT9XMtbme7F/nMx7J0+4rfykkSO5OnvppNFWvs2m3oXsyBMLnHdU/s6jGmHxcRr
vGziBMF6TWLLcux7O9NFnodgLJsUaLJgO+dZIRmWoq9O3csE9rOqQIXEx9so973QW76NqkIUFRrG
x3b8EmmPKeQFUf2lI8OVfN2N/SW+43PHjoNhkLbTbzFEABtfL7Xxfq5nddbXHLAxXgSdoRnV39Vc
OFY5U6icRnGa81xtu6hm3X7ov3OfKgkj53NZDPz/nyeTQ/Y9i7dIGuUxAy3KZaRrvv8fzw1WLGZ4
ZDe7skCBY+Ur4+eIPigIhtg0MGnSK53Lfg3Put1255pMvkAtxrb575ULMZBj6fwKX4lUmfMFr6Jg
ADL1jMAFgaSeSUTQc3J+2zRO77r9675gZUKMjrOJMteqYspvOE3FE40tm4zU7AlUxRv11WN2oulK
IdGy4ekSYxDTX20aL7WABdu/C4GAs0+WUU0QIISAVj6Tr3PldsIZvm9MRsrv2Wq6Jd3U9UD3BQes
o9MUkT/Ztg9utv5YmS1YZhMWI1SvffYhxVMA63fMPyvHxvMjPQXVJpCa+Op4U9xq+cpwuvDImZBN
cDe7S4i8pZP1JmXwk5XmemjyQDxcbGSlU0NX5urMujkvJCv32Y1+EfW0cugfZ0Rmd44Ql5puRdqr
P85KwWjT1+HzvsvjkIyrzXz/bDFPQAOC27kvoDDkFVWRRe5oLGhifM9S0UpFin0tfqbVpdpu/eI0
VLCZ4pyBt85F4dtCvS6Gmi3W0f8p4+AB2Emg3JG6czQrdOk8XszRLbxJDTP1MyButDfqKm0GUOlM
96RhpZD0LYfK9zpiX6khIzdDOsrStDAvQD24fdw+VzSgJNWCOYsSPYVwrHHXk+nrglX71PidByAf
mtgAIhFR5l14h9QVMc/BQ2Xk7wjYxdMTEfZltO2GvhLFi68+ppMadIWLw9K86K/0tt03+41UTeZA
HbxrntDVi4Ns7eX/lnXtbbKUUmE+a8mfAPbFJzkAH3SsnO09uJAQ1JTfrXSF7HcQ9990b5UkAZU5
QTmtBlzUjBnwmzaNfXTtcIseghk1njaOmia2MbPwehHlb5VfrH3sJq9N9s9RJt9HHNONbYPrvn4/
/2Eb5dR+nI9lBeEaIT7f2E0SekLTL8YYwE2QW/SwzZvzi3LUewzmv2+9+2m0nsF6a89y6i8zSFdn
OELMs696qjPYwYMmNQTw4lYJ21s2g7CrDQ6DFrpqbKmsCBEZ7lgMd2dNEW8sJpt58ncZ037mdK22
IiaemIJ0XEPQEavwYiPzKu5iH7cl8+S59Y3uSchxcTBCrhia6V37gaaabxDKc9H8zvwt2jRANKJJ
I4vOYXQYqaVW7d08wag+x3pu0VfFFTq9y3DclAdzSvMgqCf+KXOTLlkv4AiH/Sq8b6to/LNnpBRL
ce9PObOcx+doZSC8W3BIuLQPjZ2bvtkHYaViSKW36z/+bTuO1zpKGp1Pt51U7U6RDyvdD8VW3jWK
A+6yh8mB+upJksI935xsokURrv2lLxHESCMHDidXF1w4JZN+OVdWM5kA4T7iCerqqLb/q4hTHJl2
lWuoMGglEib+xTejLkqh+7+gYqvtP2bKkk7G/roASQQCWuAVjxngmXap7hSH8PKVBDFdR7hoRLMY
ZALmok2pZe6UDOYR1Ju7+e4cneZxyyJvtbBEgFdXQzxd10NHi22aaP6qbx7UKE3DsWwPiXadrujn
/Puw189EbllMYNdc+Whe8by84UTLV0kSjPsE0UZmdjpWEB0fzbAd8L0uP6bj9hLL1hJFu1ZpEEyk
Foy5eDFxoqMfHvczeOG/I4L/4nxXZoy5/wx7JZw2LNqPFR464X+1YKNc2IMZdsldiu8rXuBqqxgC
T3dXLMjvLE34dEQnAhNpE4/fAyy6cjEu9TYdIpfWiO12cdwIi9kogVQui8gqnOzH3pq/bT2ngY03
ZvvP46k47u+mrz5TW2IFL0VwNEfIEDbLI8mjndIj1ZKcYqQdaJstb0p0NP/WRaqvIFM5/1yN4Sij
MA5ONo/VTOkT+eYr5kNdrOtK2Je1iiYxdur/eauQUizbk94zYe89ARMW91Pn0cGrFj3E6RRxonpZ
3g8O0XqQyarI1ecNxAQZBlrwbXSBqQU/l/FvFqZLWFBKdpf6fkC3sLklqnggcY4/wr7ywB7f1Hah
R62KRhaUIHUHN+dYJ/FnTEIKqVinm52E5y4/t0YuFWmCkqat/7lT4ybsa7fy1z9Crw/tI7tYzyor
6EWPCUL3YUyR59IAH6xrE1Yjlq/Y9WD1csqbjFFuHq2/4Fhp64XmJ9v4TeJdoliKOsch9ARkMe0I
BkYH4kWHITeerMCP4uk2aDvK8IJGIZilbSbj3r6ucAojCpDvPGC6CfMgqxzJXsj99MP2Z7Jnk8Lk
swWL93YyCsmY0TxeawBU+auXP5dh3+PIs8KgpTiJR+t2jrIM/znN7l90K4Vimsl0az8LZfk9dDLX
lqWUtYMOscECRoqClwbOMcMmEwvvu77iJEpGmfveTIJltZK0GYQY6YbhUAV2kGjuo1M/U1s5m9f6
qRQFqwdXoExEbHB1nsULDBuwQcuPj0vv2L21wQxf4aQtO+y9XaC1LJaKLr3LJ5pZcM19epnlYPGJ
oUYcEwKk7Awt/A37Phzn4/ejd1apQhbwDjr36Z0uH2rjfOBBkQKrY47/th8vUmJK1kZeExRWhjJc
IoIsP2jC3fBUcX6qr/lCBOemDNq8+LCZO7Ch9/QR0fukeXDYGSwgh9MlxZ1Cz1BRvRsdS7N0FVNe
87YrowAYhwGcS/nSIGNfgF1tREF5sop7eTYyYPGKpLmSeYa5fVjZ8ZjDcAGU+YYWf9FuNuLFZlJv
Bi1c1JhlOG3wAua0+m7n7lnf9WEM77pn9RjxFGjWg9mYQQvNHGQTfF/qgKZk6nfzoUVZRiylnONF
zZkb7thwIL/teCUrBJQyUxjoqBfyWrJ//T62jFkFq1BZOLERWwjQEdZrNfD3PRjFKUAn6ol/pRmc
zHwxw7NFggVq2YkpaLfCBotbkyGQ5/raAj8KcCboSMpmwpXxrzBbtPChuwhyrCbl7Tz8NHM0Zm03
tyXY+OCnXP4dGlfaC1ximEYrR62N/4GVSSS3rljSU7fLq5H5QRkZLr7zESuKAel3e/cVE5dOlSxr
pOr7O6dFzzj5QD5w4avIzZCXj7cQgMFQsV76oKLWDeQQcJKO3vW/ugtviw95MMa7TL2S8mkdraG1
RoLNR2UMdA5rCi2RKQMnHYfQukMaWWtxkjtPEhVPocfYRBrHjR5JXndkr72Xr3x2tfCe2uXHErIe
eubn904bw7nLEiM1aDise1sk0oQA8QZX8jDQMyztJ2RvTRkJCAJPy16c+PwFuwmtSXu2bITq9miK
tlYPmzKLfuW7gikRLdoZcM88WRNgD56LifNnazIWRazOWbSR+qfEH6zsWwq2eK+5OOSqg8RY4vfC
AuRlb9fZDc69PB6f+gTVKN1L/CW2BJTlTFqAEiroeubH1s1luMQAm0rAb2+WL0jqG/V2cWtBtMBE
l9HmXUkUqj4C8kCMkIP/EFMfUEs4BkG7bL/IK/hJ3MIqnPm+0sxXvSNOIC6Dob852LiaBN/g2wQ5
iO/ibzguLn4WP4fyPKDT6VzoU4WmbZiwBz3Q3dwMmhBJFPZy4MyzuE+ZvHyvZfmmjDxJfGtKC07M
ps26TVFikD+SDuyQQRJIzpOS8TzUpq/GavI0/oKVlPRHqSDeKENvefOsnSmmSO23lHr8eyyUjcWf
tMaDXHWKMG2UoSipA59FE/XdsjKTSSTzS+/uQb59ImvC15KNhwhCX9gI9YMQ8Req16yd22G9E0eD
bvClD6vROS5XBol62Ef6JPZhz1Z3WXJqzxxQCFYvcMb+cjLGtvSZBNJZq0aLjIRYZTBh99jcb4Ov
hnQpN4IQmac4MsXfnIp5Ib0inQWPupRWu9LH7UuXh4cw04eERFo9RxxJSoyCW4ZUuB/iKNTilexE
Y4QvxxCQj33ASOzFwI1+FjvYPNyEOKbExS3V3QdHoAr1FBjN+5x/8q20iySIgOmOqwaCYIDuuIG2
ZvpeGBzr4VI9+afESihM7GFLm/of8QTPl3hF31zq9j0ed9/0mPhM5O76lWx1XLUxSD59FC3xSsN8
uLmEhL3oOypUSOQYmwqMDc3N2PldEo9V9q3C17oDFvUJMawq9rOzGjCUMFUAe3An7EBzSrdoVxqa
Jz/LQ5TwTemfwqVU+MNLGSIlmdIzggJOOjHV+aR0XHtQF54J8Fk+XJHN5HirxopDAkceGavgq+ng
fnUKGNK8Sm7BaTD2Efu7IOyFosGTP8Z/neYGDrqH7DICkFdy/aEGdWcZMFP5ynLErn/Tv3eeTTmx
LjP3p9AaHWs4pI9q6KLNOkPc/neupBp9XZvNJGtzCCfeZ8q1V78HVOno0sdxiIzoizkO8VLMrn1h
eR0ugrEfi5t/OIUGNJffXzmttGgkakDRzrvZLQR2pb81hC5uetdpovgvUf33lLkCRxyP++tYy9aD
CFMaaQNxOGzSKDFJuTUy9e9goWEbbyhrwj0RtMS2esjtsyBtDtfCEAwCufwJuyF27Y4tgjtbraav
+dK6j70qszDN2iZykryk0fZxeCn9y/Ji7MamEt1HX8nRfH0+647s57mbahmvrQVkHBd+eLhmC0T9
cf+henJjrEtMR3xnjuV3R3oMvI4oQfcVopO2sHTB1zlUO0hBoVQyq/fIoFHasOjjItYEYzaj4z+z
PHbSy2oo285YDXwXEoMbzEWsnXNuLs42gbbhCodMUOjMBrfhWQJhhAHr0W2qvvqp/348SbAoFOSM
duziIlePXXyASDP0KM1QJ4vIEJgl2oSZg30t1+Llde1zJNLtijW1cLEXN8K4w0R5OP23jwYJFUHE
XMFrBM7Iu/6uKdR93NTXdu854v/vH8Lj5rvzX9sVGkqo/a58M2lTm+i1kmEfSpDrfyJRtzLcstkE
6z8KAwus9Gbb7ssoJK7aX2FR4RJ4i5Ki/jEafxjs6AiVVPYx45l0pG39z6rbu2HG2JoNFvXKP7nG
aRx8o4fzlU/LvegvjlimHS79U+v1/pM567a9RBimrra13LLs15UpkjgodOSdJEtV7p1VJdUMZm7L
CAF3KGccA/aZ0no5KDjnmEvi6vpRjE2x076fPwY+4GKnyXzj6Ko38jgmGAnfKB/h+thJnu0nBiY+
9iWHDpjo9Ciyv8K9i85fiwaxGMpNSq8CN3GKlBeWO1fWs2153AjeUDH/jE0CCbnwJRjYlY/zGIkc
DaCCtBab3no5HJPDsrT4Wl7LRsGKJMtkCQM/wlWjzYspp6LC4DzkMcuQo7mva/fTFfnhqjKDN4IN
fUiwN0p/RtTp30b2d/1CNDN/+Y+VmjeJTtQYv+kViap5x4QlW7w24SMNyKOuCO7p3qfy9ZCPNbyQ
fS+ks3/NFxOmklznU+PanQVh6TS8jItbOyWP9sSm4PbE/3bpNNcVdgTlw9D+vhU2eyDIcvmMdvUC
5rnBpYpYrSWSJMsIH+fWQjnwChY0LxsHtTl4JWi9O+pkdepN23gY3Xy1cfE3TmHEXMsFFjMrWx/I
sqjvbOPRvswxoPrHiAgPf4UGzYMbksHSItFtkM6UN41D4/SRpmtf9bZfJ43gI19mjwXoNhixyO9Z
UH7cGA2c6sZHeiq5yuWhv4M/uYZG01H2b1W+/oURj/+VlfrpKv11q1APjWyB5cuteWAXKyEs2udD
cXZD7uWRMryVBglNW26wmdgD4bVXUS7MsPOfYsVZFxi8q+MoZJV408X60NCsW5nhrbnpHIOSi+W8
vbaMycu375QXSpmuZOxd8H0qJFupGg8UOheVQ1RlU012p9CcTqGJVwRekPctj1vZ9gK63cx1Iu2M
UQ2LnQaRYf3FNnG4aJ2n72koj+wdzXOeo4MSAvOhiqlcUV2WhJg8CVbQWf11Z63rCbjhqu1to1ZJ
YO6dI6pHKJ0+VdbF//SYi3ZhsK1uurayEsOm/iRipge8yxfdc2n5EVZFpqsMd1PlGKYAfJ4+KZg4
5f6wGjFVsRyqjx5ArZ5t3kdXmRxlawZR4fqa17ZA9/+SEYy3psLNddTeroGh/wjRq5r7W4YyLhAJ
URGyIM7A+gUQbqaPWlwZ/Bs3FeXnw8S5hRFx/5aeT0CxeuJP/CX6KOr5qsn+/S/cEavndZiYsqAa
6Uk1oObqiEnGHryFIT1BpEDG4AilGJBw1phke7m/EXv5kksTnk+H1vMVLFDsVGPvopc5ENxPnuvW
ZfSYpJrjSYzNxVL4SYytxFyUJ6ke1yb1IeQcDuaxfUU8gn7NMLYtg4n1omrGyfHnymDybLuMc9+g
aeVXYj43rogeRrPmsJhw/HJ5VjI1yzaNRmPfd/gXRLx8c9cCwmsE4mHwBWHUgT+hBEtuavoCZWHB
MsJk8X0aKpyNDvjvAXlS3z5UspdrPeGu1BRLM2MLg/ejfOdGpEFZxkwmCQF7NAssOZLF+DdkpZIJ
SX9cvDdyCidi8KSFrRJcyJWx2mW+A+hCf7TbZFAjdknlu8+Cxw2uz0I9EGhrR1nsLdWsKudh6IDN
73e8qYEsgVzscaBctUe3BKYEi+tY0CB3mrc6riX2KW69vagqqXFn0Ty16Zy3XQ1NEr+Drw0pZX8/
3EzUBSSSHN91j51tIxutxsV4axUtG4V/fm2h8pNFcNZURIUNa+ykP1nc+YBl46nM957bYTmnUMjP
Qzkmj6LWOcNWIqvGdZ4e+Ju1ffnawvhOdxBW2R4iZ/zeXnWeuk5OMvPbfyXC7gOHwuKUQbbHG/1U
5gIxWdVSX57BUXqDp0FQ7/qE8TEXvP2fLLprxmpg+3Js+KoSFVzHtZcZbDu9b1jWkWutnp18vHFW
HgxY0UkDzz6pw35dXigqAR3cktEL5KxdUzO7enIcH0eJU92ajMdyeI6x7spVrnfKg8pz3d2+qoev
ZWNri2OsywqpvwFnis9MX5j7Vd8CqlW4W4B90zyg7jP8Hb/xOCKLF4RL5QycxLuPMC1e83jPI+aG
QFeYaLmqIgH3ksCxG3dRGYXdV5FdqtpL1tpE74IiJ/anpm+MR1odNXZwaMvBh0jzbSqGJAbwOOAz
5IrV5985GqX7WjoTtjA0oCP/OozLqZ9n9/i9mogmiY65mh0phi+L4kNs5WGfx0zT8XESWJk+Vi7s
0vJRbLhrHonOAy+QnciKWKt9CF9/O5RTw9yus1Xn+vTr38UgtWbeyV0r6P0XzjQzht3o+rdc1Hqb
+4gmpjBjgC8ZVO/s/D+2jZWOUSGFl6jcHMUGNCjfnncuKGMof/rXAb1ey9dYWIsQ+7FjoWHtypgm
29kRgZK/Ql8Nr74eq71/xp/uvvdZF/5+c9YJv3qupCRd0F3GtTMEWRiZ+FtN7AN4EVHAKYwSLFo+
l/PH0mWuqs90EgPGJE7qnCUHC+5kEZsidq4cjx/j+y97wlW6+qR3NjegoT7yfHHwSjcTqlst5rE0
jDLd+3bZV8fK/u9qaUB387Wz/k3x9aQOcoFPtdvVL69ctAR8/CXoYr/CJmDbLVvXn8LVmksH9E32
Pt0wUoNdf7m2K4AquuBP9jeDDfaz5thqFzecjS7fXud8xIMgNjt9ZX5YYRhFw+CeDdZn10Xtmm6v
H/UjttUqOr+qSb7dzKdgp6VnnPVaddcdT6lr+rCJ4qu5r+y6XMKuhk34HDitDM4PES/WTiFXWtay
HYtWTVNWEySI4e1rS2nK3y4ad1RByxoTGWQsvLjRtiQJaH9phjMN2WjbTjazHODkGOWYssMZvxmR
DxhWsAequt2sKDlIXnaVu7GBEN93PCS21WhjR6/lcvmSfJ1l+rds3D/G6NrV64UJnKn2ZqKuzPdS
9QCMzQ/dl9I+bAP5tOxP/ogcjSxXhWpScaiDaQbrjX3vZUq5bgVD478H+pXWBHFvWy40MsLz7DEb
d5LRuHn/2H+m+6lhbCBkuTxHc5Rr5BI4/IEYgug0P8xPdjgCP1a1ZOARz80kdQqBT8LLq60xKHxT
YKnd2OMb/RrWmy2VTj+L6NbcVhQ615bC9IaKHZaeAukaL59gT+/29L8s98PUQGU64MYWxW0SyYUz
K18hLpry74XYeHRH3hCio0M38Zk1lxUfkz3GX60jv7JU5QmkJuhsLQoWhRigmfOINIpsT8G+ZVwx
iQPvGKdWnzY8tCRrZTmXOHYrLRwr3GZAeiJfv2SxyhEMjXIkn32h6nZ6J0gJYgYzkdwAM2Gxr2Qf
vG1sOzQwUEZsu4U/PaEMi/+lZ5HFmu/WtqsYOhlNBqfp5c9NkmN5WBUeUbHYZZcUsVm66wlRh07H
9fxw4f8jwex5JR2TAQWCBEp9flW1mLrvJmSjjcOwvfjhJolsjbE4+ljP8q5F0s4COZYz/Fq7nq7m
roGyxcCjkhOqiTdAgFhDlVuuDB7/L1xb9UnBaVTwkMyRkyxE2haquVyNzdhQV+I04vgvdcdhOyaA
Y66iAk3JK1+rcqxqt1gxDbWmncORNuD6kMsyjJW5ktPUs/6K3pOl3QdJ5eBl/rJwPcg28hxlbNxq
qKxH2caqiXngRYoLRG2FXhbVTIdLL5KFlkb6lWtp2X+V2YSZHm6Lo0NAzgKOvFA36eW0f7fqLVZJ
gdKsWE2XfDhAc940S9ZGBMzwjDnNfSsgHBaSLU8RjOQmap5LezlLyPehIkJJRLHScfs7dEb0H82d
tcpqsW2hDnSjCw5cdFAXGk6odg3K9ekmBySgr/l5KDh0Vgr3FVW/lnkUutfyChiz6J3aBF3wj0b2
33bA9f2L6tPNEbjAMKfSlIrMyJr5efU4uH9ZG8b7nAfyxWLHZ/OBTBimQdIVh/Qn/P9sRWymu/6X
K/PDSvfeocsMq3ziTT18rjQfQ4BvDfnPU9J0Ihyu2CA9Rwz2Ez8TZUXU/vtj23JC0r37f/8dcPKJ
W5FkR8TSss4NF95f5xzG3+7UvE0vtdDzq/yhFK82vi4BoXz9qWZh5+SjeISUa5Onyh5y0Lni7zEP
bShwGQnpeg26FiQJZPGM5vmUtOP8Pgbp9vgzDZfJVcM42MTpxyTkp1A71a5R8MjKXvuZDsRRKrGP
3dacuP6yuLJpPOD4EsYo9uChHI4Ewxg43R2ifCs2DOpiDk1o08D5yeJ1xM0UsO2RhlVPBHcjl10k
X4zDE2J6eag9Vayh9oyVn5M4hygaT00zD8C52gdN045d9OYWr/TOdggJxae49fFkegFzW/3j+f5n
GV/prSwDlF5GKTj26WPRx3NKwnYDwr0d7hTngRrO2bOCwOfgLzz9QcVFKmeviKFl5ci36OGdv6rg
tgJvTzbmx1luoDBtQk5S5bEMxCfdr2todrrnwRQi8nNsXQENz72JQjkSL+aJFoouvcpkNVl33U1F
tX1uYsm2xiacPrYOJipo+fv77o4SA2luJoQlUnqPRXPXO6YqBeYLKnWSynw5uQrK5RMClCmU4MzP
Zlm/FErLfWmnwr9TkmlIP+9f93gxMY2nWXdAWW5v17ikabovAqnsFOt6fnHA8pfWngsjqODRzMua
4/XgjhS38X35bSUDUGeVZEHqo6Vwa4bVeiqkfSmza736V8MZkufHMkrd6tl9g170R0GdqjN/tUne
V95/MjNmqcVn9Tni68DbcG5zlXVPYed31gAw3mAbPC4ZFX6Qu8E4+YQQwgbDJWl195X4UQ3GWgqL
9jltFhXWDL84RL1KnOIzbddNlZP+SLcpnxv/B0PD1Ecq34yIZaVJZWvA7iUI7m9haaiSNpQQq5FF
K2aZvwHJ7K1rqgUBXX75Po0U0c/vkZ8iggnlsmVRX7adrPsBhcmXRihJaA4epTK+1L7qT7/XRcD4
3UxlYzFRoEUeo0yQcL7mgtKij6qlUL+M7OCp3mTwS+Nipg4VaOODPJqeCbmBap0Vmr1fYvxm5FuC
Xl0VLAcNVhNHxAfRc8E3ZzQBD4+6BlXCquDFPoq52a22GxzqVk65uqdmuv+ePRqZjgO8aXuxVy/T
OT8H+VxY12ItEJYiNpTT3TkFMvUiD58Lss5CJ/xk6hpghPb5VYr9rWc0zlV3c7A20G0g8AWuSrYa
liInUbnpZcK4e/dpRuq927VjzZh1mVUD2uClcmGq9Heu/Ms1M1aAP1kxcqgy2smUk9X7d0H+D/u8
hx9gwEQiUPfeA+3Zhyo7A1nueZMglMQfV0BISJhhzi8jxYXg2PCGTjVVfO5n/xG3mp0JzefCbtvp
9QcqvZZlygTme1XDpHDhzeV2y/U4gxxGY8g9trpO9GRYmCY66rk1GibhYqA970bM0PUuG+CSmaJK
xvORjqCsuidtvPT5Km61QwrhSmbXuZpTacFOVpWaihbKKavp26tT9UaOhhDsjZJp6K2tO7xFqUd1
kY8u9oThyIR1RUkVeMjg84JKMFM/aQB+VomSj0Y/nm8LoXfC76EdlfkC/2FQczElXx8rQJxerBtc
ry8EYWao2d8Xt8YxbllPPX9pbL4e59Ldi1W8SGzGVDbPYBVoFxWGl8ZRNQ/U5QUar92mGtNtFQWy
HftAB+WbuVLRprrpNgf1pTYzjNbPtqQaJBjeu9fjT412nWY8rubhDSq4lZ681W+R9IgMzA7sbl5L
pjDgdJwdByR4zfX1Xj+NEU+LIBAfYzd9p8GGpgHRNlYNjQwWRjpaZZrjXHuZrV1ykauZvc4y++H6
PhB57uPa09MSLx7v9QN/IOQEacvw98efZe69t03iBm18t2AIh/KttkrDG8//9v/W/9g65GaU6xcY
hHi1JorHdLrf+eKSxzczVnEfuXiVcrlKIhHNt9ywmMCbN5ee9sHfK7ipx88r3KUxbrNp/XHjtWkg
gUOikj8N4sfKMv2V2k+WsbkX99k4stn+9iglk7W0tfErwFNRw/daRutFOLwv22t00SyX0mUt/4EN
RD46gmt5rYzxjPxxQgch4Kyquynp/saU4tA6PP52mbRe5QK7yy8q63HiZ5ekAZjeOUTtxvd6Nta8
yCcaE9OkXJmRwBlY4nFTbem6TR/E00WR+70/DBFBzenAsxoxlAlj1xpefmnkD56d1bTQgoJDpnJF
1zoJRijAKrJlh2tRuXRi6ejHuMItLAyS908aw0omgzbPxGgXHU7skea7Fxj6FZ2Bt9Be4fX4irRZ
2U1DkDyOP+781s7Wrv7XBKoDs7XdpX+4fcafFetZE6nKIR1t3h+JfEdISOnB0fLYbYw/t7FI4KD2
SmfLgM9l5CHMG7EdhqtdlZEwBROZ3C3TtPzWvow2XvHmQYPDvHfx5QY4s9auWaDDqYMhvcj3ESA6
IxuTB1TH2ZjkepsEK9FZUkuUkRaaIINFRDi26Z+7xqw6RaMvNWSTUkd1ARMMPUQCVVUUC9b9kTru
6H2EMuQ0SunT/uLiCRLEhQ9qxTvaXhpa1sJSu25M8p2xoFO9o5kVgnobdH9MP2zERWVpTbDVau45
cPU+EeMTi0lCMB8k01Em97kZQSVNSFXgfo71vjrR9bWxYz7HbiMW3fZNPzrLmnf5KcsbWexelW2q
VDjVE5sovaofxhW/Od25L8R7cVf1vyW53DgO8er2WrUaN5ULHh9xIea0ql/iw1dK8GkeY9X0+vsa
b94ef3CKgwFzMXntxi0dSX/YqmDkfih76INDBophdSUZ3l6d7Lbsp3MDOdP2srdJPTal9BUsWIY0
PVb1ZaKV3VbgQ49tWQF7MS9iPnmdbZK1NWvwTM9/Fpa/SdEiN3rtG563Za5yukX3Qj+VKmc/E9na
av6yI2eU/X3kGANFzpKw4vvEmmvhY//Nnfr4nf08jU3hHo3zuMH24hKWDkHd9Fmb4EiC8xkqUAs/
7LABi4a+HWLob9Ifyyos+C/76QJ953JVc5rUn/5X0KwcdMr3H8yfoyh6aSibS65QjYiqdf+Wb3B0
B3EBweq0B5mrXKwWX1PRMmT3c3MBUwTCHNMGpo/eGqPoUsmieo/7sW66ecZnCwO0KzcH0bVU+HkV
S2t7WX708uPPYKGdOzrjwpQa41e3E2iTbvk8DyarBaIWz46Uyn9V1gAsW8c/kwtwlYeM/Qqb383k
9xoAzpNy7cBb1/aCym9Bwc9ttL9GEbTaznxK8JSWpKhYTWT3E/CdZiCYMCrtI15q8QpK7bD+dsMU
RWlF0PYq73w+mYw7d7ZCVaM6kk6qCK91Zp3IF6YoD8ewtM6P4FSxMbds2dJS03E/24bnyPLgmmgJ
Y/xdzeEEXKFvTRof8bIcRDunJrNMndni64UaSiVb9V2nJpcdrsV3jzMAxxWyP+blFBXjFKbDVFdu
WKkkvsb/JL+4KLdndwbcqpALnGo9Odi7EKuXn099mQ8sLicq5kt5UKulTe/igt/iq7yQgdoglshn
Hrdz3cP0WF6N4KipoWx9/cm1ZC/FgAnmPt3dmmMfi+c1m5TR6tB4FBhHlaX+xEwa8X5iUS5WzWOo
V27TfPuYq9wKZItknwHDc51kRQdZdH/1Upgl6LG30fsnN5RU30jh9ftP4Wb9SqSqT39cf5YfhRmo
LzyO2HLdXDzK7KNCLf97qGy+Xv3zX6oe2Ezxxs7mlY2DQs3yvf9TqjwfvGuWFpFKJmtPg1JjGVlm
nWt5ZEOBgnUXHMMaVygBEsstesEbibO4xaKNcsqYg/KJ2sR0rALsVhsMltF21YYvP2PVwv5z/6zm
dpPbLUouw8W78tBeV/3Gz1rN4dLZX6i6G3j/cWMw2nG5VptSTinhFH8muvFfj3fi3twroqlSFCen
slRxYVuvJPD+3L+kKUIpD0rkvUUxvYlSp5qIYeG3W/JcV3aWB+Uj1UK6vQ16lVAGdY7fPuP1VI7/
rsOK+3beujCkRpbx2BJXp5lJbKxqITgjbt6GvrmPsfsqO++uxm66/lT6uCgPRUZXomeo1zo7VbaB
42RN/cyUgcIXJI7Hz8eeeSqjh8amm6g8P3u5sqM1Rr9Hjca1Tgwefg0lpwqsv1JVoVuoGmvg4ekN
ifvH8kWQIJMSfWtuyonrTOOCW7m1QO2iDfzdAULNrmDnucqTDGDTu7M6/hyn6p7tx/SBtXSvvNQc
nym6+CMALSzwjnsWhyfWg5/PH4dotrdlwBDYVMoUb1EclAY9bOVZj7rZnCrYjltfyjFARL1ZBlQ8
/tneaZWxK5duL77s5qnkuuPKznZcS2OHGLrNeYEBctbMsL2+VwqzOYyrFni95vyv0vfHN06X2Xcv
jEpitWTfTnUj5n4hLrfs2dZxWYR05KMd+ziCOlAvEHyIEs5L+RB53f0fwIwxcPYTPv5nJbNzUz1y
TgvFdmHICRpZna/UNQq7oJ3+ac876M17vXFpFLqYTbEJaavxKvaNcOkHRC4G8LwVRw9uB97po6QT
CtIjaPuDYQC2KLpk/tMFcDxnts27XwWocEkYe3YPzYcxnSdmlhmyYdpNzf/65Ct/Z41yLnJIxhc1
vSix15a3JdPEz6UJEVx/5PtxnKe6Q+QUFmr2T/fSGPZdgXJp6+rHG+TVzdXt7Rxa04AazZs8LBLe
yUQ5jBLa8967W3g0lvjC5386uGmQEsYVl6wbmLJb1JNv0yZ+GPLLMkOxL0mQKkRaKGFBJDimGfrz
1ODdUYCN/y1b+rZC7fpno3ko6qHmPDf6Mqr+lKi3OHt23vtS7qfwEzM3c1DT7dhMNE1/OF8+qCcn
N0Ttbxt+tG9+uuXTnw4geE0ktoFldlTy11X6vt7DlbtaYWPCsZlCH7hYa8XM7Gbhiag44ebf7cJs
k/h0n/0roMIyluuK68VhWSeXc6Ukgb6fO07W3KKbW8w3UzLhHUV+H+rzYu4BoowUMRaFSwECod47
PM/l1fR9LauPPdoZ7pT30v5bN2vPD5N1htJTwx35wwbSJQjWGucCc+vYUDX/zvhEJYnFncp0uZSb
dg8UITiYu7oL4eX5obe96Xh/2VJwfFkAdSg15mQ5FR8v8XNqBiptytKhJTnZ7ivTffWfnXgvfSyl
c1p9JJNDgqH14xbRGOqA6odp4SdTt/SHM3ySlWopPCxfHj+yn84a6OLd+njrfxqfy3TBcCQuqqSG
q2li1bxw+M+3M7Mcg7/v/KV9N07jLCtk6nO/bvtaYUb3hJ324Xaew+ld3mupWXpXv+LBrLqr6eF/
JN3XciJJFgbgJyICX3CL905ICG4IISSc8J6nny97Ynt3drpbUBRZmef87kyL+2PVl+nnbCjTsqlQ
HdBnM0WLNd5fK201w7T4J4AFqpIout8JSvVxlr6vsujaQLfAkpXhZt5Ez2UFpqV/Wg9DX9OFUnJZ
UZx6uweJkOs8GfzqEZD96QuSDk/263lU0JiLrR25puXrJcYZ+IZq7bQL5xGC03fB9xbf1Zbt/ciW
F5HDL0IDpDnPToseKqccAL63QEnDq2rTgUvL2d7adw/eu8y+kCcPKG7ZUzJDD/Fx1DdoCXpQzJGf
zy8aps2HkjbRg8oa+l5F9+axz2qK7LsE9WYuKritRr+bNlP/f6WTZYCTVh9x0xJk7fD+fRAytq79
2/Ay52xNmh8hbuMBA25l3qTdFCe70o9o+aiWoL1onagKPgRBYe8be4nu219UBDkFkOqffj5V29aS
HzB7YHy2D78PYml41o66nfOwFqxTbO6dz31zNVLqSqBpiH34CvFYj5ZkNLIiYUerDhuSLZ9qBqIi
qMZj2XK1adpukvRB1NNM/5tX8pUzLCI4t1ev2oFZib65rct78VAwI0txbXBz6xhbIuBixKJIuyj3
5UxXfpw+ncvxSawF4mwuZrHKso2D+zbW0D65NateoqNGnBokoCdFdVBW+ID0GLdjqNjcLiXaaXIJ
7z9UTikstrqep9PjOgqHwTUQssl2CliTr2c7j7FH7ti029guvM61aQrG7j2qT6WArFm1ozndBUAg
bzLMdHB5jxksJ6VWnTXhW53Z2HePBizIk/3MNPKrarQr9pcBO6MG2AMWLu/+bTo4vR9+lB4W3mD6
82xIidIaIXTuQQdl1or+APp/NhHejqVB+AcVOd18AhMz/5GgRvmZv0bDlKe6y5CH9bf9lwHC5s3m
HCn4LJMxR4lm9uNq4pGJDWRJpzf26FPvNr8LbxPyHo02TdrnEAZ3HcCkTe6ZskWfO4+366P8/JLJ
sivdf6LKYcwhzQdRg4H/odpr8iEonsCAj2CwvrfjZT8sQTMI7KG0t8+j4yeqq1wmHL6Fyxs8vHf/
ydRI/symH5ho6K+9ksuA2SUO/RW/86sHr17iTNiozJFGnPP/XqqrQEgjSpEkCdvLdBdOSqcTHODv
0w5v41OVht/byvFX2MSGCgRl8KObbcO4FrO9siZMhThz1+07CZGtjNHGZFsSj++Q8yJ97z3+lSa6
II9Mlvjt6XvQXrgL/fVqgePxyXi4iDUTQRyYISMBfLtcRtrce3riRLSf7ALkl94SWKiFoLGpt+cA
054Jm/cEdDK4kFcFdK+5M3XdMEiUIYnoeh59copDQkyVODQTAwncpmxkbmSYBo1Sf3Jiq7aOfRIa
0HC0bomLuEQ15ls1lwbkPHCieNCzBNxky2iGRxSYzttfJcXBJAWN6WGIST0tqqIw7B5cklAItFT+
XGNV8JHRpiTZaAw//WLUX1RzmwZM3aD66aKtvPkU1iNghF4269SvbXfUECcOT473y1QCAh4VkmtK
aWbftQ0FtPktj95mISRipHc0a4Hg+9VL2ZdbJ+qsOir6+XsHYH2ygye+XSgw5vkLL0L53w8f2BdK
yJvw8HVrs2jvRKFt8HWpbz714y9UC7rhWQF+Jc46GcV7bgI5eeptbaTbsjBSI58fmmr/6u0VR8vi
9mPzEbtU45nCilbedwgXThW367qJli4wfR5sEv1b2DfowKXPUpnRXC6mBl64nqg73XXWrdu3xSoF
9Xxu5XYfSa3Dob9PNDbEgKitazWf1yXWEdxAde8BBlKOet17Awm1KMX/Sg7kdoDB05Vcok9Ox0Hn
JZPrWip6h9vsEDfPui90WX+Zsaa/Xje0VAu7KKLX5vjyKuvaC4iq2fy2KFOQv1UBD5BgrBXlcixJ
GgWxMVS8Co7E7Uh/hfTgYZ5S3PmSConiuRRVE8XMl1jRZA1Mpic4j8C+bBf9mFGKYe8lB2QCEZC9
HIuXs3CmLN//0uzfc/UXDSQX3acvOPoOI34X5SRZD6b3YHqMhyAYxBbNYHZK/wZqdz22aM67UsqA
GaKHYkQqTb0LRLPpvz5XHfmTIWuHfaxsAmqoc9A4VWaikIB0CGpqlYJp2/lZqrQ0FqNEVlzKSyre
Vv8qF5UB9RjpXa6QLaaIODf9fCS0+Tx+ON7rOYkhdHU2q96jn3z788AbU8H3W8wPLofyIVcxJKF+
+TUutbdpLYbpLiQeY9g08aYuzj81278acUP3DGQD7xMrj+6Dx/zgdDGeeHLuX/sxoaDOf0rTeDm9
K7OClO+dA5Ho8i06VvPaBZi8Il+2xatpXPTsPlgztxlW5Ub06B6kVwa3YaL0/JiJ5zetp3QZ5jHL
ti/+Tf9oZAxCN2tCCDajwrPs8U05Bvwe6ntTkuC7RL/29j8PgVdvz/dj4zpQ5Wofmi+fNF5Yvao7
g4EexfV3pnmVmZ6q3L/kDjnBQ2o+cxJpJ1oKI7+1jF/ahLhUgdXgaZr7uh6dg2CHbE+cTa6+xXK4
gKuImvKZ6Xspm2CXJB4vLTPlDDTtVKcjjFEBEGj3YWVCbERSyK845t/sqUQhWjAWq1cdrBqkOdAD
bEzx/Kqx68skuFR3zwp2ZisLHpJdoK6Vixy2T5IPkA+TINRTkK23MWrh3wRaaROSwm75f08pTQdl
+XfQ7bxZ0KkioDS5rW4ESiUaWOpLerCI8ADnBqDK1uQ88myS0i0pAo6lSHsVM464lQyk1e2TLuAR
1SEVq49k1fsiuBTjfmL6rIFXIXyavozMiaAXz7UX4qftYS2bFyTqbMifwiNd+TvVoBNG5trIPpZC
s/g/Efwe2vRnAot20VgW70CnbP1qY6dG5IMxKU9ndoWLj6JzNSNUXm/rDipkHyoO7dfWxrat64D2
2mFRLAixe0N7okdTNyuHn9FQ9XxwQqKsOJKfpdf4Nt5sArx7S/U2mQZFY9bJjz/X152a11MTPaHR
kY01gwxsVpUpuBDc8feeX5eXZndNf4ANDu+Hb0OvqLeEEh4rU66fWN3ZuLvWncD2QJ8K7nkJNUsR
75zcNZ7JGkVarAUiSR6q/nDrRBd3t+5HdyDBLzBPoQfF2IoKLwSYOVPUs9lFkxKV4JhK+WhOxKnw
0nzO0oP4wPA+JWWQtPr16qSjkufK2C3KIY7ncJi63aIgc/aPVJH81xKPJ4f2d8CJHtoMILSJuhTc
rtdFD8aOJWtMCptVANXOGYxxkgpTWzjFptJWqgr9W+LnkpxXUg+0mnkjVfjUhSca8ngrTbVAN1MB
AoT2ulcvUTWoNfRBgnqCSE/zAuhRXiaPlfziPUbJyvno/KAOTowTq9Yp8ZEglswqnPqqoZIIplRd
O+yeQqxgrTFjU91967yHmoSERa1L9LWHHZyrf1F5ccFlIFAhiqdKX+C0wirUzSdYiI42M6240QeK
0zBBLeSe3OUk2aaT7IIlpZgfPjckCixNcR57Oz+4Xpf3+ZKWCkRKgThE0UFlYi1VWWwezb26x7O+
qGwNslpV0mQ04EjoGKn+pzKA8igqgzxf4yXR7D3AqqnxfuSFLZjNaIOPDCiUaimo+0FUx1nu1AS7
3tbVbapmMRwejTXqbg7CVfNvRws6cvDP6ajEC8i3Gw0XxRMkiTE6XjU19/5nDsl/OPMf9Eirr/ZG
GnJO2Or3jQWc5ubpb4viPj2qvpebXlBknD5+qAjFao6EzURlKzK69tWgxr5h1DPogwAFSAOXxmgk
3b60N5LDHfMoPBItB5m6M5Qg2+ru0N8FvLKYT6mJghx5YW09e+ErnCenrcRycn7KAQquod2nTibV
M0lwUdDuJ97sSggVr/s6lnw1a9TO3AOyOndihH746eTo/qTcr2ePzZfD4iDDp4wTyDSVPOk0Ds3N
blrnBJUf6b7CJ3+pWsw2q/Nufk5XtvFqvH/4vB3rNxH0q7prw8J5uC0aMu/K9MsWFC07eITrrmHL
yh7xe4CYivLHB7SjpcPzW8N32DyV2efyubG8VO0AMvyf9SMK2EXgXBzEcXdrV1tgZtnVX71AlmuR
FoXbz64NxngJLQnBA9CFZUlBnhKjkJIX1j3gN6KilzzkG0s76YRNQVsrJUL5I7a5qYRE8W9/kW/Z
d7tk9j07+XMlot9hIs/e4jHJrSHiQuYTqoJV32qBuEfLpocscWFfxmQqMG3WayYQJ1O8CuyjTMg+
DCcsOYREcrY9oOGyvtV9SQC5EhRD8VeRYFbTbromZ8A/LgRY5JH3pD8GmWVzF6tmruXYCmlW9Uha
rJlsOb3qr5aVU0xjPAgPpvY4PAzFy5gmR1/xLHmQ/we5PBEeEEDz3179X/QLiWDxeZQ3ywr83GXH
J/olIWBn+0oZL2E4y6qEB8uc48j64mbfyNI2Yq7nYThrrCmr1p6mkOMTl3tmyDss43juQOqP+wb8
KzVOyysdzUE7Yei6Q23zmzQa3dZAaaNVLWkKumeLtpwmEGvn65qNdk4g+fuyTx1Qz4/9cxYAlIJC
rXwufXn3eubfd75s7Lu79snHQYDEeqd26JbOTcNAKu7tpXIEn9AQ/Rg1SYcWfJNKGtI+tLt8imt5
vn+DGpQ1ex+EldqgAE3YRHm2C7vuTQJD8FtOSbHeDj9ncWyxynYUGcznSB2Rq1kUhLZZCp+zCWac
p4lSV+r/18nYsJge1zQwQW2j1U+q+ZrlFV+V9fdGBsFpZDBOM2ssyH38gudZuonyZSZwCBxvidwq
koOETNbZhQWemQLI0alObmrGL93cly46bwhSqnXoXXrJjy0PFh+UGEh260VVYzgFjyzLtER/XgX2
27pUfEHdPXBYWEYsiE21TRd1psxXs4HLb/KWKtKVW5vyelMUz/NyZ3zwcxOtUAlhIvizXqAw84XZ
8g3Fqq1hjA4ztUqXGrKmdKgIhqukS7QWPEQnhk89Jaif/a++6ewAQGK+QzSkqYW0SyEvVeIYpvr8
S37tBJXpM9kIc93cS8YLUBi1bGP5VjiC9iWEFJ8WFyqxge/MlsEBPnF0perO/wCi8mC4leNYU69b
nf7sZ9uR3wj8Y3dfXfjmd0jRbaEPZmInaurUGiFKWomI5NeKd5KpgsGxIV54pkgvDI/FTftv9j0+
dYp/hXo9UVtXTLu4lhYUFT+Ln9x4SX1LU3ljUiM9+Mh9hHQowuXM51M5+nvH+QSd2SSYhE+htJAw
pEkVoWjsYr5GtW0cYGhath25mzrlI7Px55Mho7v6si3QeyM8vyX6VPVKqw8/nM83Qu3wVzj+ciJ9
T2EuGj/dD7FPVQutXE33oQr+XdWGFD3PTAgWDeRBGgYkCpzt+VpCKadhW1AAwT1gkGtnKnGKnusW
clfwnrXz5PwuJUMAJxfOo6507RtJVxOl7yPqkVtqGrbcR+kgrhpcLx423W4eiQ3Hz6pN/WXJUae3
HwJnca1DHsd4E78VE4Ek0Apvk5YUS59y3eCDuFnbkbS919DSEgVGdSGc1th29bzEvcLsZdhLEJjt
f52asUr2PWka5YqRdmeShmxFRRihLYwo/ixcBcb4wrv7omMcHVFIvp+rG5laXQzsvziJ2aa/fU+v
Wbvjb5INSRuNESQ3MdPzQHoIGi1ccEVdnY/81gXfyr2QzpXk4LzMNvkzEzjPfs/lH4L5p+Cf77sv
xfw9cmfy85clKuZWnIffAFLY7zVJiWdlbWbNtRrPo7ECUEEgvc4MggbDUwFyYLdxKEzLsUNbW+H/
gxIS38rI2+f+g0DA6j+07VAQ0e/cZMWY9gFynU7gHP9EaMRyf56pdnZyIJ/J1hx2Z5KNxuZfftXr
U0ekY1F4JzvQMKfN5ylXzUfVIIK0+50bsVTZ7Ornqq7jMaRJHfKtAdET6VQGDDUSCUxr5+BKi8k7
va+UUDaKMlw0xMzgAYZ7bdhJpvK0cZjbcP/l8ZCZQME1Fy0yFJGy5jFAQMsh41e/KV7Bg1qJepKv
63IvjLWEtwZ9QY4ZbjVPlUncWwdiQcmmvb8hbbzw+BDGtio/lHyNS+9Vm4UcmFbITvBarXxpXzOF
ZRRe895QplhBRADCWMIJsH6LDdgaRxCzSraaGFJKORGoY+rHr5AodjcE4zSPzA0s7X9vFvaqdYFe
fqYn1BCrDzdkT57GGBhwlN33E4x4r2ow0I2ZNyTygfYj2fas2bvC2TtITu79pUM5QzdW2ChcNDwg
fcmTz1JmrhxW5CClvKKY4y90A/ySXEPFEIBISCUhk5/czvCamp6w0S1KFCj3eAA7qWsWiaJaGHZM
dOd9VX1/LEVOE8GNnPnu/oIbueSPDmTyc0PSEQmSD1T9XYxty1uk5sSB+qvV7zZfSueb21GOTrx3
G/sQiTl30T+Oam1k0JAWDjUOG4hXUvNbpvhM1TVTej41rooS+7+5Vhb7Rmb+sUtTXRafV3bKxD/K
zI+tINskCAD44F1P9V7UdTqCqLw/NzEmqnyf8TaephtByjVROmJHYNr4nlAgZAfqFswLEmpN3Ti4
z0DoUYs8xveRbi9GXFPxIO4yT7C8Zme0ESuE32NzTY5aX+WrsX3i8zzoLAwdV6ceIabD5YRkw7uB
OAVXa56utaQAWzTA6TGEq/uea92T5eex/CJUJfuzdN6Sr+ZOlMFwcyvkq1+Q0tLibdk3bNxfC2lL
LvLHA2L+bT/+S1w1VC2th+ZRDqCaEp9KW/zITv6Hgp+NFozoE7hxughf5z9G9V5zdt9t1Dt93K3i
yEOM9ySbVd+fddBLN+r5CJuZhuXMnXUenUcplrWrvWo9T7WEITbJ00MSjgDMgPspkR19Qg46Mqt5
ws9kGm01z2wtvGp2NQPtOngMI6Cswp3aNceS0BUQrcG9fxiOYU9Yls5U1R92Mbai4kXsMEfNoQXE
+7ALU5UDLxZfJxG49vJ/5BG44/Zpv4LEXB1qe9YMOOm18eyTGAIsUyTm96bqn07RJp+IVzCpyBp1
gLnfnuJnoc1qTsOrYP8SS2N4ONicPn7XhYvIIDP7my/yWeGn8GzqH84t2kFlQn4FXwhyCdWyXjW2
bCakHcQrSuxML6f5gbMNH133fm/gt79T+2vfJCsNEhfMTaDuCkSabq/uEaJoBb5ihVWqpsG0RpQm
XClSjSzSxLvzLwrfHOkrDcUiUcZCsoXGO0Q+pwV0FaCf6OGW/zVktCYMr+MluUws1r/9Q3oTb5ds
LS3soqa/u1L9pAIIQNmhSD3cC7fH5ylmN0jyFukt6KHsagRM1zIxA/7VdelMaexcRMYDOCOEOZuX
+ZbvMWga1DR2R+BF6I3HtzMFLKWkAJomCFke5c26cfN8q0x0K0hKnzsqU6lige1mGPV5anj6Fqqq
M15Q39fBRpRDGOXZX/mvv6siSGtHTBXwVYAg9RvJCRrNLQWkVhvSHRu+LqLuHW5ZcF5btY5orv8J
oRWN8ephM+njiLkabJp6zt9kKV46FHfVR5uLjQtDzKeqXCLQThyTYW1m10SVSEDbVCr/8zeYNmIx
5vDNl2YrBJQxSOPUoF5fgqBDjokSJ1WJPn//OKwpFPzm8l180dw9NKedjAL4PyLMq61NzA6NCHGO
NlPfH7aouoarG9VtZqzNH1FrO0uNaV1CSk/IJc2zW1LBf8lmigV432KEu+hYwR6596xQl1NGBhEA
QD32c9hUrHZfYH6+bG9S9dCT4QVhyFqNQ3kzS8ANhpuR/SAV1AFh30VTP8YxVWQwDP6ezNKOVxqu
OiLSCq5hu4HvIONVC14xPw/Ko45d3rq5KplhLpI3BMY4ZWcp22RjUTzWj5Tfa2lhOxB+Y9c4LIq3
R/GQcRGlpJF9e059po39LKiz7SFgLsd5GNgBaj5UYuRYyKzynzHWouY1MrX85/M3THa4//Vi1t8k
erVg7YdKUsDREYae7F22kPJLGDKbmuVH94ka6zYtCOFANwH9kox2yY1zQCSBQECRRMfq3heRKyRq
hgQeJ68Q2HyrJ5huILxE/kxqSrCoFN9VIcr2qZBk+RtcD/eSeiqzbh1y9bssrKn0NanmGv7lugWl
28dMy1M6qtQWJluL7KJZFMDi8/3ordNNf3IuX5Cojy54lmTY+Qpfg1NS6mrwyUrik9P35TsJ4gnf
3qefuGOLloFWMSvtuOvghPI16EAVgb9sK2w1ZnW0mk6kD1JgwIGgvsNFVGegtO1sO/PsLUZTklcw
HW0HMBXk1bzF6jrz1z/6Oa7eFMuz6hqlPj0XD5Nb/0xwUr7vQpxAclNMagBklljjN/UOrkCNw/Ex
MjK3Inc4zQ1hYMPwNVx/02Wvx6T6XaB74CxdLCi2CIbuxkfsQHqwzFi1ASTwHNxryZnQAnQ39O/0
+frO7poUAoYXyb4xJLIczxYew6nUwK5RCsYRL99ShuuKj5sfpcSkOXUqCbn4p8Cgais8uTrTFpRA
dWW3l8/AiMMG5mF8m45qcAK/9m+P93zvMd597z4Z0rohWujwtpWsqAPyCRWirsiRLxmMsvHPabH5
4v6UREkprYV1xCVEQH6fvu/r2jVduXwbn64X8HzNSQIglCk5BwXM1n72Gi9GsEy6vm3T/v3Yt2md
IbcEVaoS1RRd5mWspovdq6l7I5rWgm191TzkF0EklE92FoqfIAVI1UGQttTXGwzvZNp23+HjMXQ5
CkM9bjJfOuKWxCrOUopJaq6YpDx4e54R/VgBJrFzO0UIr3bUcvZiFWTQFQ2uYK0rYyJAFaTzIPu5
N09tMvan/6OS8WEYApq5SVSwtgQ29VRd9DEKcZaSHdywBtaM9ZxlYHo6g9c4kHgcmKC+GqdeOYjZ
qIXKVi4L1pP06CTdb9oHDmhiN7WolgkONf6oNI+LRiumHFGRZcLs91H6URiux39zZQRvnCS8Lq0K
1/cYwQS8YC16GgtCjFPBtofuM8iDAzkYm0mF/EE4WTOmxRI2K2gYY03V4/7DV+f6ubZ4A5ocZV4m
8AbRcKlnPLEznwdhvpbThWFbjAoUwmi6Okc8SJoD/Ce7r7jKRO36vkaK/2id7YYaxXzlIY4FHTnk
Nv2XOGFsW1+0CwKbCDUQWRdJH4y7+x6aGQm1RXd+EsTm9qfixqx1qN66sU784tgtP128U+j1nc6W
gilHTPKzrqRJdg7/1CrHCpQUV0PW7ni/H0yTbGz4ivgPT3rIsvYgkx8oXF/EHY8KA4O/D2EFUILN
o9bZF8tbZVUGjaE9fmFe97qQS9ayqa46IKgXGyIFpl8ux/tmBC0oIuKDBW+rjHfzFINYylraN1OK
ovmzn53QtsNKD5niedNWz9up1tUXMeJ4NbJqWQC9AtrII+AIUy9FK4g/l9O1oY6Ld26rpstLdozr
bB2DRjvTA/dLEeunhFMr6HuyiNalSn1dd8znW9mOauUQtfbiuC15xYuzW4QAHDLIPeO8U9DBQ+vv
4W4WNpfiFb5GLhIQ4NP36gPdchCUd6naOpKT5u1ayxLRUw56RIMeDYiaGkIvg/Z4oXKSWCPpBe4W
Q+aXXRqaiBJurtrTiuxutbzZuQJnmbkDCbBOhPbL37f7/v1sSnSHVgyn+eezJJ8s2xapWXWK2Eko
C8IYqmgY1YXxCEP4SxdiieYiaqwCj1/M0Jo/ihcRk5v5tZQ0NTfVeJUZSJUzufK9b1fAFzQ9bz1q
X34kpJuuSvTMnb1KDdp0oTm+hkc1Pog1Q+OOltp+7HgEiE0wmnTz2+Y9W9I3MQrpeYA81yjoBqpZ
RVMlsW8xY02neLYab8BKC1NTzIZtyymcLmVOkyWDOBE1LZ7ejbPqZ4M1wuKVBN+QtDV3fRDopgRK
y5Nb70MYUGjZBM4ohjlWgoYlmcHrVqbXimVzVooGKbQVqvKMB3mlLWdhqqQu6zixZm2CdKGXb8U3
/PzNDA9xKPuZkya/6mTvLap7fy7W5DPD8yJ7BrikyB4G3WHLPXrtK/kxF3MOsP3movzavF3a62a8
JTWmGsoyskB8mTZd2RrXV2uc0/XLugofHj+e1cehtYqXjt3HJNk6dB6g+m3xVV6Wr03XudZp6Sfx
LpXNMCGVYZDLWKPFCOgzXzcjQet1QVYSr1iC/ehFwMGe5zlXhnlbJx2lc8HhVE71lx3z7T8y1Ufj
WnqU+a67U3ZDbbAsoWokRxo6E5IjYqXsbC8SCdj/kbQb9hPFRqye72XqDqtvCddnLuX7Ox99rzs7
ypTMqLJDHty/FLrlXEtQWQG5NgK3s8XVgjTIEB/tnHMWViW8uOvAEMq97Ctk6dmeDUz4jZwCemks
5PA2NCM1TLoRIkC4yPJxnhZT42ONG8PBnSgtPy87CKhExcaWz97MSaT8S38rZPMN1wHxlGWHkOxq
/OwxNl+hiaNIyEj13P8zgfg0u81Wi+J2cm6vuzlC607cEuzkWnEM0PgGfy55yiI+7kZUXLU3EDwz
GkByP2rIrxDy78SJaiQcS8c330G+mDeL83ZtSLfzaYF1R3jd1/GLUG6ZKZMVXZ1VXfDZvitzQjOp
rTTgyqgUFfK2ueQo17xG7rfAjWtDI76ZkWX+K3ZferdvMBeCYCVyxydSev5VAtsbxoFpjRer4nIY
EtvYDIZB6IaQRSUMX63TfL8o5JWzBoMt2F0ehftDbHQ351QZgBHXQ8KIb90P6dHN5CuBSmyoj5Y8
CsNIuk/C334eiOUbrGwq2Zl8p7FzGu+4p9GFszrcDDaQGBBMPMw+nV1bAPAgO0gPlkSPl5L9Pd0G
/L8MPPYN55mISyvOlIGu3bvAMP8Mlefs8cWFhD7kHaDsXN0LsNy/r13Ey+n+KN553iqn2rMblrLN
uX188YgmpORNdhx7GIjCZXZR7WeL8jJXAj9F2cX5KYwpEoqZF+TnBRuH7laF2ToO4h+xz2u6f8wX
NwvCtth3Ill6AHOy96+0Ja0wdz+R6K+64UxYE309IDDQ9Pd/Ia0PFu9jkXRLvYjnkyfJg6jsl1/h
GJbOrYxM9BeLdtbm/cn3ESCGoP16QSRzVYfy4lnWliuxk2DPXBW0lj0NjNPWPi181EfFE5leW1IF
Kn1NSe5naortuSFG5pYkR9dlp4J9puYoy7VTlsj0PWq539NM34YMTyWMNplIC0d94TjJbnsPC5ze
YQIVXM00afAh/zv9SXbwsdvRB7/Japac+DGkp2Z49/l8MpnwYzXz8/UPOo7w1IGUmEtSX5TN+RmH
g22EPhzRN+5Jxf54vE5E96tdzRn9yraWt77zjoDaz9lDRPsBDyisHf6LTdt1oQqBDc9TcfoFntwb
Bm3XiJydtvVH9IEo/Pt07musBx/7mh3/UoFV+vG8hDw2xbdLrBqgq4c8YmgmoQrpSjM1DGrMsaM4
1cPIAWxnv06ceyFp11FLiKxzUA/OjtrL2AkBE/2rLsuXwb2VtDld5E+ty7HSXH3HtgBontAVvW9K
eWa+rCQ1KF71PTbZFd7A4b/xAeivyDvIlQ3dpCO/6HkEXue0Pc++vuKhcFXxOyz9vQsxLxp79Rt0
EQPIrhIs+76YcTtE2Ptrc1l1jpLkPHy126a2h71C3OulQgNh25GOUAZlOsG20AJFNAhoLciBF/LU
fPR8rTQ6sRZV+r0pKfDaOrfAUAUR9oNYa26qezFe7ywbSfbv93vpPVa3EYmXQmdWlH1CN8yNKhkV
1Ll82iAYdVR4xQ8Hs1El8Y+oqWBkvZCh3bnoE7n+LIwOVYW7GjO0hWmFUH0ezpe55Q/DOFTluzen
BTM8KCIDk0CsONMwmOYAwlwW+mvWXYFFHCzJ2kFAo+lRjTBnId2frwv94BUJbp2vO/fh4iuku7+M
U1W7f5tSmcSBi2U2h0uE1edF3HgOj9WRUcicv/pgFKtidkonXp23Temv/CqrvibG6Kh+pEltK79s
i6tC+1xtE0klBb87gFjKWthPqe8YvE05/btoPkrn0C6U4uXZskR3Wk/1q7JeqIpj3/mQXE0VbYxR
pvAmriarHcy3Xm9H01RoQ7VQ9ND8p/HaLwydcEnQF29ibb4vm5cjLZG6ihW3evtmxfFtK8jyrWSb
FiJ6k0V9L4kPh53KGkL+lj/iIvSxonDSYh2Fn5ssBrNFA3L9e/1az/GL/VdzdsYyI43KZ5e4MUIg
zHXZduBRWvFsfYEK2QwIZTe1Rz3fvL+vKy+3pExyHFJoYWyD8B4vUcXhPyZp1Y6bwg7+UMNevkRg
bH+C2Jqaf7jpJP9NmFoNsFCUdxSRWEF0KRYpv2IBCNAaWZqslwmtBey1UvNanxDPvO5Zw3wXHIYL
OPJhPoxvKkAC/cxLUYZvPDdSw9R4wcD4dRsv3wMfbn3Hhrs29IFboWXlQQYWXbbJ+qUCtaxNGyBn
0nUGnne0pvqeuHndpkrlLlal6GyMs8DiGizsTP7MtSfbhhO0d2g1XxW1w6mUkIDZSJRPVUrNktMY
YknPUZdJLmrW4DmZdhqxwQetC4uWZ3vzQfJrCKrS153PidkNrWP8dwFq140wdnskeCHWoCyhISW8
v2R4jsvwPPkZaQZ4zw+5WX0atjTb6F95o1iKbNJlO95VzJiqN1cEZ7dXk8foBZpugRVyk1jl2JzK
G834SBQRtQsEfGOWy6Oi8+o+PDDnsrWBy17Wk7LiprLtFrI7Fh/Bb34ZLjlG/wrSqbOlqC2tVnQ2
70ZllvvV9ZdPo+l41TiQx+ca/4KtmFjZPVItdUbl6CEgZ/8mfTFp41WZENOOTWBCxVSsLk6QN6lo
dsN442+MaZM7kq9A6jKjJ0wIAlVYufWr2rLHf9RqJwKKhwprWdxG1qdLf11IyzAnfFwh921UsbLj
RZkgGVUmrGZtuCvpq1gJmtPKfbxoP2rndjTCaNsPcpPJcPE+VVZMZE5Vt7P4AFhjOPURSZAlo9CT
F7O95KGQHiep9UZn+i1exfcpCP4tMzt1l2YvRMVpthDLlLNhkRfF63wGxj1Xpx09fgW8MFuYXD9C
wDjfiCf2204Q5qNKyu0EtQ/1StgZxIdsvsCy+6iU+l4Z+4q0UAxydDohOEqCfI0//vPxueALNBx4
OSaGhKlmubtjFcMhzOdD0SoNkKNUpOR9SBlx9xQPwfQbH4SBRhvRwI4Zum1MttCPEg8Z+uHcsMU8
pMhJ8LV0uSIbfUdFSJZyJtWPZX2bEEnf3qFIDeYQMB0Sj/4dz/nLlA8DyZcip5P9bFUsCyV0Tqi/
GR1l8WMpBkU2ScaXi1fDy9SM1Co2+8+R1Zo2oyFVPwW3+9MwCjyY8+XM92RbrLIulueCXoi5zo2k
/x49jYuPRD3Zj3/kw1ZUAmVoFJ79RJdZngKoMj9Ud9WPy6d8w8EVjJNR/ihJzaiCFMLGF2yTn2Hy
woMLPFd0oLZTQ9XPPwoyiSgQxpVg1mS2sp/fO4YoGHrEmhXyFsStqoqy5dQ8quNUQDxUQ9Xsuy1q
NXIEV32Dm99pqo1j5ApL1WVkA2jFnnDPvMspLCmg7HshNogjPdT4iV4gbCG1HGCvMQ0e1yT0kiGL
GRPsErW0hxphYR09h752ETaQb+2+SavWVe+TID1qx5pa9EP5r31lzeW6HRkBFEBAr3NwHcybQU1b
O87SHZWsnHyfcpQOdPgWjwHAFdzLZD+7fBJdtIObMdMDxSkjxCj+3ESMjF5zY8I47g34+GGNVD4x
LI5YVjFNg+XPffRXjYaxYA0VBVnFP0lYSLCQZYbUrm6Gy04EhaMuYak6XIWzbkdE6d7t6HvEnDjg
B8emrfw1Bn1STlKB2N+AgEGeQRUzsId79oJ5v+ttNfLHmiqYIxdAo/ZkJjdy81Ba/qy6qrCO+PHK
QWpTPMK3XN7TSxUEvVzTNBK9sFWm8imNY9VnPd1cN661yAAhBwAyR9QXmSROW8VDyIPiERGwKuhT
cuYRC0QzWFUDaVzoGwdTxWb6rTNY9o4frG/Oj395TQSwRgUv3k1Hy/WF+/xVFo2eOLevh9l5Rsh0
naCia/fvsO/6pbfgCAijiOh6f/Z9qqpa5GyCU1w98BPgk6F1mdH1/dHEPlef7X3xB3BcjIr54qqx
r+pzZMdFhdX7C4g4+JtleyT05702pviX5AsonN+nbvG98DgXY2ZuGfO0RmCsKEv4Eov7wW54qq95
uvIhguz6NY1KGwTNNPilqN/NMbt+KDKkd3R3f+Kj9pnKsr4dwVGcBseG6bVDaSAEyOwwHCnHfAc0
onk9RLXj7zbEwOff5BoTNd7CJmbHcXASpTuxSDaF3Gp6LhWKd1uNLeVZE1VhW4CsnLhR18B2c73+
dxAjOMKptp+xR3MBwnWVNc39SGk/tpIOpgdm2/Tf4WCEK40XH8tWfEK7m29BaZIdVamc0ahgWjqG
iIKTmLa5+p3SPLc/6VfDc5wA3mooXt3kgOb2TWOhHtmKHxURoI8J7IsdbzvS3+hOI0yvJJEQCUAi
BuUN/km6XWoEBYuFbsut/wKJMAa1wzcooCYhYiwAtXty6joJ7HHZEvxSlqpchc1M36WA9ziHEISB
38GWvsbw0uTAps2WG0mjlOcxxEljSNlSM//iWLVU51nUW5vQneqqSln+NrMsWaYuP17cPSoUtVTb
eWObucbtDutYkKz5JekAkIq1BbN68m1DfkGA2AORe6QgrzdqTU2HR/EnVzZ/J1bPDWxPQH4A26ly
70dEBqKXc1Ua13/zGquCYo2LOH2X/BGjKfQwQ+zD767UyWEhlm1x8xDGkGexrF6NkazrJFezXDk3
gM6/x4Y1cvVBROAZydEW2Wc7AMrgW8Sm1zYb3mJ4aX3XDvsEHoHg376xivpsks+dZMISryy4OTW3
CWVVdWJ39I/6PpvjqxersbPPwypBkOv0CM8QEWMl4246sC60UGzLcG+9e9Dnp++tXOcaTM7M1bjD
fytMw/hsxnqxEKYqfwin6j1RKbnOGWkyt79n6nQXHQCfvchO6PYqW6kcMXyZ4QUjMsf4x+bTzrQD
Kw/AZ53YyfLrwZxXM79nNN0iXL9IDoS/6/RtErfI4ziOUnCPOhi4fZ5pAhO288ww4V6cZ/GmiYoV
2c0VfWAz9XvpTAuvRo6WaVvJ90wFgB9a63K3usnSvS5aufkWJxkl3iy/r3pik37+Gnd1RqgFgLtf
uUn+TUq8WQ9xeeGB4WJCKCZGGyH9dr5Dbx/8PpuaKqe7qabHq8KnrsV5Ry8lUgYGZ5a9wYpQKyPk
hGkJWj10H6bJZYswlFQlU2M4sJX9KUbgyZ0Qc2T0a0cl+R4GiO3q286hp66riPsyNIPYMzVav+26
VOhlvUr1QRA/TgzOpZRyqv4fTee1GzmSRNEvIkAm/avKeyOV3AshqSUy6W3SfP0eDrDAbvdMj1qq
YqWJuHFNdmzWEmdN/5th8NDS/cgDgWUG/IZozmWggtH/GCzxehiicEqTVc2vuKX+N+5jQgeehtnp
bGcx5wPS/X5hgocBINCLfUXqznRuVT7giDE8YMmR2wPKd2Vyy6gnA+oLKGAB6CDmrbrf7GSci4V9
8NHTLElPh2IJl3JguiVnBz2KmPKH/o7igqZ5ukIHsB2QbY/uaz23xdSpHFUsvR/SCmZm8MyAne35
XB5Mys+PnlLgCf1O5NwXWR1zlJLN/ZTcq9eZgAxPYI0X2FMOvPb1BWNp/pEMz7jp3B0r1yIptXEx
z8bNwF5QkEBagCxBj0L3BEEr3zp3zkXualY4vbx1RkgEWE9ALCAARK0aDsE8s2CIU/CQWO7akaIF
xMeBgwUa0DO/Ns15OARngHXNWQy3iK+bxxm4yV7hEBxBavJT9EnF+2F+MCpeZVgG54/ZFtqmmATZ
50yClGD+K6BaiwSzCH9rc9AhcoavBSkGNf3A8gLQqZkJZtwQl3k6BSb7BgeLcTd8aThM6X7Y9C/j
saE6f3JJr+Ui/FCf7pegOuACRNpVH/1xrflzQvvcLFl34jrmhKKoXREY+Gy+s3S4ApfzNR1syPMQ
y+LMbQrmPmEiOx3BghkGb8Obfy6p0p5A+bfZKdnT2Rz01wmCJRQVfjrN+mw20r43EEbAYAnCRfQJ
Z0I+VX9LCJTREYRsmI9jTkAqLE5xkhuxDMv+mHJxqIlxieKIM50hPYYctqQrdLAyuPLhcC/a1+BO
RMEZBIlLD1vts4Vn0E6cqefmAVN8gDnXDEeeEk+M/6GFoQwbaFKtNwZiHG7GlXaBI7jDGA7zFfz0
7ny0MU/9mqQnjGT4RIHowOzAG1kDDM3smbEHdwlCm8eW4au5ADhkoZJoDJzjFWEsmF1gb3FoFUOq
Fc6Vi/KUE621dQljQ2zGl+lrRtnoAAZr2XsvOFto8pVvgiSHAliQNVwcqQ1ZLvasJMCWh4MwfmA6
zqTvZR7/wKjj3L2XHdQEiIkxJBmICvx3bnmsXLo1fjjQYaIMA4Tgwa4Qn9SUgXmBNsUZzHMwP9TN
ync1BSFdQDG8un1FhXLUPbWn5kFJ8syKcsE5g+4v0ZNVMAaIWqJ3C3vAznviltZkfgasjfy7keJo
ret0tOnJMQcoY6ehain8Z/rWbwac4vlvhkmVnjpfiTbhVsEGqdVK5Nj0OQNoZ+EZG8fiQDItc5Vm
xTXwKZ7rGrNZle4CF0uLZJTnIRl2SeI/2dmw8D29elKNdbBsfYQJAinJxYJfOWsVZftYbx6WN620
tLvU5Fky1A6GfidZOlPzG4mDrOUi1uN1M02nnO5H5OO96R2G3Jl2s+WjaX4yx2JmfzbcZKc1+VkB
xyS6R9KCv0oVk2w9XjWkRtQO487fTvPItGClu+3BAZpXE6I35NoDH0RRIm1tSakMFRLO2v7xy+Ql
gjTXxMlPJFqEhRZQmp/dsyTZBHZFYWrXt8LXj5020F0ajbFnT84yJSzqtLOfEWI1XUyTmtQIf42x
+2vD8aAQXcGNDIPhLRXNLs6osOKLDFy4kLV/KF0H2Mo+BWZ11IvPUiv2tQTwwN+jLj0mlwhmDllH
ABSNh5xueTOv6QwvSmzCB4JoAxM6aWa8VTHVtBAwsDBqbLg8LHxvR/3mFFdJ4GvLlK3wnnTZ3R2V
HWV79CauJ1Oyk302UpvTcEXJotIOjg09wwCng00TJQquW7McnWk5EH6YAZthkyvyYCc5H13uUflh
FPGBhy560Hvbns0qAoU+H6Cgn4ZFGIRIKwgagMUQeE8qx6TLxA7VX0qZnbraWc8/O86JounXsfZb
6FThLfOVYF0EUHpKpJRvXnGN8D//afo5Qz3CTB9PZRhIoQRjKMKH78Rbq0tPmeavNBtKwbTuBYDb
a4DSHHQCf4a0easNnDjd7lPXIbKZqO18aqCqeirC/tSzl9sUpWr/8BPvfd4zPV5Ag/yqK22bN1t/
zFdSQgkxp6XXklKbp+fUHZ/a92iq76lGFE4fLosGWKfHrrkBgJOYkA3jRRPIYjz1M5BOl/glzjJT
FQLidIoB9rOZ5RbTaG0hqo1yxNq1AHw8ssA7Wqlo2ffEsXWMAZ1yHbNT5jWQqqM1clA1OCQ7ahnG
JJxN1lam3ccQOPz1Rp27WDu2rccUy98KQ6YbvcVa240vEQ5bRmJ+m7WBLMUYjlFgAQM2IXMNI1xY
NksnTL/7Gn+M2qnPsiAoo9MqKoVoG2Qpc3Buusjp+o3n866tmrAJzd/IXr7YpvytM3cxluLmtVhl
Z468txGjwLq5ejVjCkIE8ji7WISW+Hn/6TqYnYsQQnmCJ6Y6tLNRZvUd0BzGzbDMKUVjLDfoi61s
2bNtm5Ih6OGjFHBp3V/L8nlmH7pijj49qwzCm3WzvUOSrL1yCRNIkjU97qLkaDg0y+NZUCsHBaVF
vvcboKLY+kHrFmLXJi/MkbwJf7IrdmYwrfkGUbv2rH+uc0heEn+bw0hLmWxbIJgp+QB/pf0jKXAp
ntz2XbV7j9Qm74EBSQyA6X4BKJvBfQj/sag1dUJUaeGuL/8N0U7L9pO5d4mJIJmCxcg/FeOzM6Dr
o/vppzfegJ0QNXUuh0ehn/nRvCut3wXZ2iaOmtuAMfC0sv96h/woa9ZvwpAosltlPqKQCx1YSz2y
dOdA7GHsV8RbJZyFDxqCwwUWj+VspblyLQKNpp4ycaMwnhvPTbKruu+I6SjXiLOKzLNZv+fxgyNX
iBMG/Y6xH0EzqqMh1jmGTd6lB93y4YLb1W4UL7Y4stFt/zG67xE2XiA/1so2XsuGrLOJBpdKVf+G
mMCZ15hf3dxOd0sFFYTjzbv18sMhHSpbNwVCvyNEz/ZgFXu+fiyfp2vhfkSgKDpupUDNzntW/OOh
85HFHvP0U1o+LGyx3ZcbDX68t5JnPvLORLnm4TTGd7lm1VpYL2O6a+ovp/uZrw+npWBOGEnPbk8W
FXvNlAhvlprhkXqrvb8wRF18oMRJSkxK8Z+F+njo5z5RMhAf9nnyarmnGnsCBlZ0197OL//FGEpF
VDg4/qVQavgrtFD5tFHiTzEJZXLIhyA4sucjGkod30pXP5r3yy7iezZyNYU31kRAnpexN4oD3z/q
MaB4zoGcumuGXVS8oRCQBsYU4sIHwRpQ4bPLCxLPQR9T9nID75msVuPn1GzTeteBSg+/rMKk/c4h
kDryNwleG+eKE4DxyPtfM/pQzSYmJ3nclOFrHB1l/8GvSYFkYd3/Nx5RocWteHG6Vx8hm2fq89MS
uDjaSxh43OssyZlqg07GOszvsA/eeOBSg/V6luOLak95dI6Ti+y3ufsxFaT18q0hwnzozW8F3ynu
YXlUNJrYuVL8etOpgeQxbp3gqAs67o3yV1m5s81zHdw5NSWAb3Tpi2H2K5H+2eOjJtgnOPCBsW0m
rrVUvJTtvcKevSL8HJ9RbE5pv2+Dc01qpsb6mjfBYhViLcuD3i81qPwABRaLQ4ptEb65xS5yTn7y
iMuPyLx3xY8Qt0TSGdsJzbelgxKlNxYq2moU5+iS6F1Nca2hD4bTnjvYLrax4/Gdn5ziOCRflvkS
iHbjC2wMonZbe2z4zHmZi6zMmGCnwE5u3beqS35ajkfja7R2efvpl/e0gtV0sPAWqbjcV5xzU7yR
9ZswH2wWDiAANHNas4U5/xh88944AIziYz4F3fImnEMORAjLCoZ+teQk1KcNaof58dVngqPGL+sP
vjraHpovlCVtfLatq+jz+WCp87V70NALJF8S/q2v+YtMZHgSMzUMifXR35W51nhN4rkVRyx0EUlz
ZqQhMVgWIWTYC1g75RwhJuTVia6Yyz2YttQ4VnytQRwBIUBVYrKFd116VYhUqxDLkX5T9CZ0dZO5
Ojum28nXjs46Kj+c6WHEzn70fyPOmAEmn95bh6ySh9ROH0MfYo1JkYc6bD7ZRP/CFZP3ahnDXJz/
3xnIrHNX/9Dz7NP30n9JRzbKGEzHstSB3zAylsapzXuuyLi+5rWJb1OZnkMtpEaN3gcv5eROkFt0
yj1pnL/SyVe5pIuC/+0E47eQaCIV8n1oAi4gfe1/mtRnDppK0Sv8LRxWD0LkwEZ73C1rrskk+LMB
JYZgWXQtSE5M4F5tv/cpkA6pAf6U0GPa2qJs8onStMPrB7uDJHkZ82qvm+qrrbxNVrNNBaw6iOa1
TRa3NjxpPpZiwz8jwel9QkYSYb+ifqvuOleNtqB8HQyGRwynAoe7jCtCo38bvSdpf5rc26yY0AjQ
xiiEWsZdUSXbvI+065cFleSEoYLHiu98wDwPdVkEiAtQUbcrf5JHf1Bnj+iiFh/Z8egmv1pMxeTA
da96dEl0K5W5qlwuPLo2S/F7uaKsnryTy/OrMO/CGZwH02jwzB1YNFPCeIOfp+fGxjbSj4JlbfZX
PNBMZ+ItYjKYZYAssdQwRWiRniPYQ9VN5mWbvTYMiz0vA5g+5xMs4fC3bR8OqFr53qGCSouP+T3p
B4vpHcOvUllPPaPQuDvnEulTwX1REFIRu/MGmR+DdH8kwHjfw9VQmI+yFwrwNkP+ozBaGToW6gbC
uyA9zxtHk/3F01595CZ1Fe1DOMSJhc1wxs/U0DbDa2x8itKQU/G5Su981k98veROy/RqZbjDk9Co
VImS4MNTA6B1udFDjtF/la2zOKeDql4qXrXRAATIm69ixuKos2D7pJx8gbkPY9A/nq1WvKku3Gmu
pISujjFSnHLWlTAM7dAcwXVix+8EWHLhM/lzZ5cVok6iYpeG9dmKmF7oDedURLpVlBxGjp+5NJEj
Q2xFK1li7pr55ygZtrnaB4Blc08zGNzNSbx1omnRyZmjxKtBoZRVBLMbDpUpz9lsK7jL2i1LtU8V
Bvjl4UfAEWsPw3MlxJ9JveimzPvCcjn/nApaccWBqR4lZkZDFa858trqPdNvfiBJEGlgfzHpFdoi
0mheHH0djQAccWHBZNfe1Egh0E/lwQm8fW6WW4zqmyK9B4142CXTZD8D+BHPCQftvKXCHBY0ujGd
h8yFXicwqxxm8YNHEdEGj8EfQCYEdlY3s4Afmodbp21OI0FNlMzYUuABF5nEMOlHs6sA7oCoDYlN
nI9+2EPXqLsfSovAfydOgrB8Kqz0LZvEpYTJHrAXLd08hZLJoRQs6zADCwlMbPJs/bs+jdFnKfAG
zghOye66ZDDmMqEpsFfhIZuRw5mQwxCp/XUTepxq5cIVy4l5lsMLCbrWYZlYX8onDzVRZ7eG5WBi
od+yyUhvBDdoA2wIm3qZC3ej86ZaGhe/zfwnpFKyaM9I8lU5wrQEMxWBg+ckSpu4f9EpXuxAXVQT
h3AacyypLLKKwvjbjytIQ1G9Etr4ag70S6atPfs6G7ePcCbCVWVWuEwPzS63OlsgJ5eDnkjC6C0B
AlIL2yQbTMlHJo2VA/gEXIwqWRbhwkeQQANAhAC7FXVkgotOjQe+NzymnGFDIoyDGMpTzQGuHGLT
6mnxmUbRJeLder9z99h77OOiWedMkNr2PWchcXNaU7gxwtei8KjSmaGjL1NUxon77lvDugXRDmZG
fPDMK+UYQTFA6ZFiO9jmfwM6TelWm75kKOsN+7FJE4xl1EvWIaXioxXsJ2P0qBMbAKsZZOnchL6w
af6VzoiOYIAAxGWyAdysgxB7tcJ7+ILevTMFTU+LBGfMsEjwviff24XwLpwa9UN/SzVQmwwZPQBE
HpGYJsU/T+BMven7V6vaWIqLMzZOUeF/uSY0nEynbqV2UCk+EuJg22DUg/s2RHStI2bvRB8AogU9
oWOIDlTASA6wxQgwq7FM1s6qL/C/6PVvurURLZJV5W91tegIzHbw/9p5sXkwouYW8IP7JrslnDcA
MHc/swiIwOCsfzdIow542VqMh6xGk+RzLZKbVvFn/fSTJnDwcugYkIIy8EFn/JYSekTZrTiJeZ8a
u9aQLJua5Ws0jxpggSq+c7N1b0/7aPCwtcPIhwGxNZnv0qWNKs+mf9bGS1JcZHEJxnOpn0R87Nq9
xujUXuviGkAWdFGbcVt2YjipFDPCst8GDgy0Erbrn5fCmWupmkjU6KafziU8GkFKVC5dl0h0jneu
xLF5TtATUKjO2Ji0OWW5jkK0e0QmimwfNK8YCQ7eLlM1fcSEb7y3NrSbGWmrrqWMmG4GtxKXgCGN
vbBR0iN75brmbDKD+qU2g+e4DDaN8qFGxu9dS5vNIhm6jM1Bom3bIEDY9cQblvRak9RWrka62F/e
7OmlbUXmxyHoduHNwG5juiC8Sf9AgXB82mrDOW/CRZ9yWVpyY9AjxAWxVi5bOLDBkMndYybsUAT5
WYd6+xoZr0CS0TTtpI3BU0IyFhkZ6ApJ6iu9W2sEi0rk645nGRjjJgXqkdQKIkaAZt460R9HSn/D
/jcGRLoQ0NAmn3r7mKz5HDoMzO2akWmGSk8ut62S1t0pjJ3NldGpsyFvyQDFVxyGgKGJTUczfOrm
puTs4CoNxEuLdasW51DKuKgsqOVcVLon1tSj1ggh3KANr3Y1f9PZczoodnndw5y4xgG5C6Ba8z3t
kLGVxVc2Rx+5aBYYrbjuMdebTR9hN9Jo91pAd0Nek1biOfrwgLrbSm4g8R7lNBeUNEJ+0oAnOaeR
zT1/DBKtjIMA517Tmc3fs0y6pU2Go0Iz1WGbZLb6Cbe7xGKIT6Widdm2ADDLTI2khsxsrr4BMRuA
qaLGUAnvT5SbZkyWJg0a1NjCwEiCDqBJ4p/Yhi98a4PlQBVLNWvGxOjm9aVt0QO9mk3/EhcMiJuA
/IcQlUqdv+SGjgy5Fwc/1FaDVe9B2U0t+jW86V46/rrovNekaffToBaj5vxmbvsSS0HSBxZKory5
ZbO1THsfRTNe14p8YTSXpp1glOEBEE1g/WNufSCHb1q/Ppld+9umr6FYZAo1bbrVKvnkj92SolGQ
KNNbx8wHUrXfovpT7/7SFioUhXePejCGVj2/SkGSzWRppxm2a3r3LoHYBW+aNKTAGtfojYOeo55d
OVf2reYcbL1eedwkesdYKzl5vXjCjk6vCMNq8dqhl/fx7OumEVfttzF5mzJKxuY3caGD+9wA46VN
9b3S1TIdDw4LytDPnpRLfuscGOquQ9G3r4dh9d+NKBWy4YWn4FOJhqP157+yGSr5/JnXFkHyQ7mI
hb2cW7OqxzdpQI9v7pMuOA4mR3eME8eQY8sfoYupu21dGD+ot0wNKaLK4TGn54A5DCQOlXA3IrXD
+kMRZIre6T+4hJdoatXaHHlXerz35mkOI2evoqy2i/1cZQjKoNyKVobaUnvMDTaPZD5N6gBWM/qq
yBi2MQLajJhuIJjWrQFGVhHeJPHwHQnxNcXpLtM//ZAQycbb0gusIjv9N/criRuyDuq9MxdI+qi/
l5aQWM2CQAXRzuxocR2QZKv4MephLwr2C2hK2INIh8zANW5g9tja9L+TwHoCrNK6+F4qJLTS2Chv
EzT3EUHjqBsX9G0QQS+Wi7wT7FG45aNM7eNc8TgY9HVGAODj4z+IRC4OxqvhVFdlGbTV5n+3va6+
dfdVIzG2NtW2UP7RymDbp5BY+UwrMH4P06+uZ3ZjhXch4blQmE34d1sNVxmfXmGpTez+edxsmltf
kj5YhneLDqZpktu39Zt+1Fny2WguHGXVfZtKe0udZMCITMO1Ia6eKsBVP8kZVZfRy2ggBw21CTKg
HJFyVvatjftiRaccPJUlQ6EB41Z2QtMbQKCcVHHxkTb2uRD+dzbg2uMGEDN0zUZGaXe7KMirJTVt
Fs50gZusUC6G3spstIXbgjWFyLMgoXACFyXsToDPCblTWSA34TKyaF5iJpbTj3AfFWUcbe7S65uD
dMQ97lG/OxqWOtjqWtaprnh1TYB+mE8qngry7IfqpdEZR0baobO+7OGFRTY/K/tN01NmIuN7341b
X69vjZy+i7Je1A5tQp5S7QGveWSEtqs6QIFN8PqIFXzzU8V/VpJtRpZqTlscuYpMd6Ivg3QzH5WR
cY7hYsygVMq9ZuT5xnesRZq4NztqfovGejZpwz2EQUKKv9piBj/JbVHpcNG7aFvXIVyvQUMpggwj
SVj5Ijk0GSMI081Xdv+eJRCibH96FWL6yc0m4kjWD5omkqfCjBCUQwQ25KMldbQ5S58CxquJUcnf
wilJFlrswIKRpC3bxESLpexJ/ojVMWGaI0X00kTGrjMKvHtCEtyRm2jOv0SP41kmlY8Cu+OUV6o3
3tof5UaY6csU9Q87KOJ1l8XPpuM8B1F4NIrxHKkGaVUNVbcwYqKTMCNo6k/HjatlmWKgJsAFLZkt
m75f2xHB4b0dfxTyNCkX326lP1eGWS1at5x9sc3MXZeKjKK85/ywG2bhNR5Qw3VSmH+AtJqy2YYa
GS7MCVUHfp9E1b7qI2dRDyXBFaO3rbNPQ/fKrQNBpyHwaigxiWYYtzDrqd4jrw9B/Y1Q2wUdapYy
Othh9Kxr5bENJ4gRETdolY7rUZowBwg5auO8WzNf2NW+U29Kqa4qN72nUfk3lZO0ljaoByr0Jc2Q
U7sB4gwqP4TGpD/7VvvZ2ONB+u09NL1+TRF1sfL2GMTatCQ2Nsy1X6FpL9N77O08ZmT8lrd7g9EY
En3teUz2/In+/1/514L+hD8q233q7eZ/wSXAz2O48Ra71A7hg/t4+oq9kdn23jaUeHaDFAC/7M5F
PA9JFe163f4MGZ2XnkMV1iRxnHHWBbjWFkfdPiQx8+KwpKwya5vKGfjDKp07VZy1yNDbOdMmVMVm
aiqHGCF7eBpQZgnrKxBQerv4HYmQxKotzR8aPNgICNDb5gbBtaTZFYO+7Et+VNbveuaONvSTQocO
6eHtIGnsh3HtpenJDnC0GO110o/jk7IDa1GX0NR6/9pB36syLIYdNkXev0VxgqVOgEQyAkaSlJO5
rp1CU7z0AU4FZpX/cbCvXZNO3q8gezU0JkXyRZvTJc5dC/1zKVJ+uP2SleOLNxTD0vCQVFQCQwJJ
31n89jWQoR5ZW8/xT32DdUgZNBY9KjJRKIsc0heXUEK+hwBCpoXN9HJfTrgx93q6K+3gOgp9Z5TU
Q+VQnQtrarDWjaCiOgtL0osWjBDng8RUr2UqGD9ZeE/TrjSJ/qtSfeVnVJNdwsldUhmO1UevDR+p
X/1oJuZdEz7TOXV50fD9m+LTKZqTrMYCuV3xr2/lqpgwrvAhbWrom21u2DjlEJoYTwW2WDqed7Wq
7DNNoQk275pvnKcY98IBZljJXL4r26Ov5y+RleDH2Sx9jLNK3mgHrzXLdpqAL2/i1ubA35Wlz2CN
0IHU3VqJtJdOXF6bUh0cxzlqg7HIoXK0xtqSzWFUXDF17OHNWDPBiN5Fof/q4+dYIu/omTtraltJ
Nm4wUH+Ya2ugZ+IFLNq+2GdeA3FAe/h5cEhdBvMBlh05sqpM7HSzXHdNsam97lb0Cci5enbLOtnh
d2zy0Q419Zs9EM7W84xtZrdOmXy1k3zLNO6oLsInLCxvkxk+9/MxoGTzZeXcR5pzDMrXeDIBHsNT
4MwtOhAES6P4yN1vO4+vVo+DMk9F+cZ3MIGdD9TPuj8Xn+6qUem9bJT3JPSR2WR6biRyGw+cXfkX
RxvCp77uXgxGgjIZ79LBkqM7ebWzyQJ9bSmUuU6KWFUatDqGdWV5uyXhv2OCY14MBhTfosn51j1i
A42NG3/GdUshlzM00AOUMGalXTRcK6uovbHO4epG2QY0e8eqsBrQP8ukLS7iuyoyoMWQJE964my2
THS17yERa7vvXzTOZd/2VpmHaojNGBr+j8O7DvTi0fnFTslKX/gGALzUMcMa82vXs6nD8aNLrZ/5
+XArnTPIB0ncU4dVP23RAURn8Gi9aVOF5ZXZ9THN8d8x8ns04uIX6Rv8D4HeXXnTkVA12bE1g4Pj
V5ta4hVXBgEiNGJ9WzrAMBXAGDwBr8yOOlayjU+eZFLeTGwh86zYJxPzC7e5xaX1F8BCEwl+5U1q
3zIdqo+wpUlZFRwtc3yxcXs1wKcgpJWB/uLJIdmUyaeoAzq31IBpQSDP6MLB6LSL53Y7L5EUoTXa
NLZtVrPC578b1/3OM40Lzo+DXby3Vf099Qhs/JhRQhsNh4Sl6fkKHz/vvfH8bV0KSBDSfG8C7aVJ
IHJxxuQxVpleeKnBOBK9XJaRvwoq/xYW/afp+y+uha9EaHlXMeFMoxmcevEjDKbzvJKtmvmgoT0F
g4PZN6dEGs8Im4+h7bBVWWs8DYP3m3QlHJXSZgFyPturzpMXq3TPRRo+Io2Svxvnh5vD9syLjyF1
v9Nq2Es+XK/jAy37P885mB7i/1R3VrmVnTTYh6EdIdylG/OstW19+xFdi/2teQXaywgxmfCeY3c+
zMDnNKddhDyNorbFokrGDz+FdZtBKQccvGMqw5xgHhXFH9xpe8PAgt+n14WlVJBpPZ1k7V+6oMB2
beWJ4ta30P/snj6lLJ+lah/uIDD+Uua+9UksIAFbagCVQVUNC6VMMELAeAeXEld9ErShKgTTuOd7
f66J/w6ovevT9sM6aQyAEa1iGuLVpAHo5lk68wJMSNrNgaBFQzaVdTQoJZX0sdlL/YcF9ZqCdjXl
3ATaBPmTDZfq1QcfuVoUMnkFLvnsTH1XW7DkDWst7Jk8oC5JCOgUDgfNVa/ZSKHAGeSI8giWacMV
04W8eH7yNoYKphdJb652GlquuNBS2ygP8X8ZxTXhrpKxsRoDn7CDHr+S2sB7FRK9sCxSOhIcZqrP
zK7eelld6xHeT6hVmF9igcdVlT+VTr7p3X6d+wHMSGdF34uzEo1mnRb0M6swwRmlgMNssGeHiAtp
+Ks4QPPopxL+s12NX35rQNowXsjahipobjKvmoWwgP+jNmCKlLlvpg9AmCfyV436RXQGuYZYFqlV
IBr2W0h/zcXNCQ13Wo3FS8kAIegEKvp2JPp12DXQ1LwcR7nGsq/wFAUzlqlLLgl+0klCF0tGn2AO
pnfMdokyYCh0TwyYvy2+h0qerMpZDkoLKIq8ezVMSKSTRTKgbGlyC9zP/y1rBn4ThBP8ihvP/pqi
FqqjjdogpAXt+VAj+FS9H332WD+VI46KhctUQTJ6J93Ha7tXcLSc+fBzEjJg80PxZTUWnEgkclV0
Fowrn/JMCJzyV645dhsF/y9hRKrG6RqGMMr/e+F6efaLCpgOXiGpS3GG8HgkWdtxtkr/hXcyJgw0
NQEzo0L8YjSSMA+qLsn+UlW11ArjrW6849ToGy2DpllbS0M2m9ZMNloZkxdiD9vREYtSiHfVuM/2
VNN82VSRtG1h/m5qBoRRJnrNZG5aX+xM/95HTPTFMhzksxP7tyCAR9ryAnr8DPwEH/MUayxL/OXt
R4/VAbOdbYxRFBcSBXW/q6P4z56yD6lbOLijW7f/TZqxzszx26+9e9F3P3QBCwNFRxqyjSIHcKny
ngeju44JDOcg634LPsJMSzemL/6FMbOSAgkoJMWfwh9eIx+XxzLYpjEo7iztnKi8E5nipqL21agv
U8OhUTV2fhWt6g6sks4HklX8Pel4YjbHtHb3hXCw/5h+mGo8gooyIm2g++kR5CsI3W2NFoPoUHq7
hUgYXmWl9ze0mMCw/Gikl7SLR9XZH37ClghMxOcHR1DuFNhDUHhOOnUxXTU5ymKlJTN6HBTbAa5c
N2Mp8XMYgK60kpVjgcDRhrYfnnlSUboUjr3IHKKDyBzjrsdppOIElGAPE4XOzA31fjt66JjQDYMJ
Yxede63Y+UWATxxMNEN9wOeBTdN5jLa0fXALYz5sD1GiKHhTzM9LvBjNGc4NFy3Ojrjszd/QBYbr
OBjNFJ8huPmtqgi++ILHFOb/mG5t4hZUl/9QFLizihyEGCgl+628cJFUZMHgkxZDRqeYDQy8abHB
1W6xMS2NuFlOfE5MB/GrJUce+oHpWjjIktU9GYupfrfibdmJzYGdhTeBRISPv2GMtg9Q1RgT0LNu
1Xfxzhd/mMKbzGG79sEPDHu+nrfic2B7PV7ZRnunKjk7YXMI8/nm6DB3gj9JlTBmFOzvpY4ivvhp
vLfEqBfQ2S4jZFUNEWXNHD2Gjdkwb9Wyj9S7+MOV1v0p4S9SooIrWk/hmwm8r2FoH4t5VD6ss0w+
FRUTkaMTAhny7pvmb4q5HX/D+rv9H0fnsdw6kkTRL0IEPApbkiDoPUVJG4SkJ8F7j6/vg97MRPdo
ZAhUVVbmvefaWAYwbdaNStIaJgBS1hW+jLPUzH+rAJ8kIsOQErHkTPbov80fu4pGi37OiuO2py0X
znnJfKP5qbTU5hla+LxDF4dvKefHlxw+BeZPCQ3hNElHWuf+dOyN90Awd8kYKQCDaKFsF2rjiKhn
kC0vtVjdzk+GogE3T6DjnWp+fX7NGBtyltarQqlpQmLy5so3pvWdQtCLKTLtqr0H6bDpQyK5OFjo
GItWc6KH5tsOqGc6DnZdnxNjWuc1MR3zmxuF4GFQ7zCT8AyGE+OUbcI3nsxqKEaQgO0ApALz0bxi
y7a6q/O4wkg9HqBJIdr0MHMxK7bEQ5kIygqJ6WkXvxquaAAzcnyv5C9lmYbHUSUsXU2ze1oz9QHi
ZQdPGsJbSbfcki/KLelRldFxUPhjmzctbHf+BISu8N6LTN4bGDgsHeiHNuLm5GZkWeirikZ+q4Jb
4ic7JusnD+S7aXeu5/efpYg3Eg/WrO3vwehuhtK60UQdF6edo9QfGUynJqi2OjeGKtf/aGm6aeZ6
vb+jHvVLenGSrLPiYuWVqca2NeS7P9/KBv8uuCT2oDdGi0YMi78MpnUZU7/lA31N9FNIT64V1gDy
mtha+0G8lHjWxrVf6pz3B7xTV/I3XYr7xbylK4ykG5XoKbLCZXey9UOTqfgGJxleDl7slkIJylUR
XYaKbDtNxb/o4XjQ7F0Sx3s1J6DGoolgp8kPeQxIndnHx+wYdrzVKeb8Ocwpe/SZeZu/yaTxOWYU
2jB1en6f+ciTKdttjTC2rGWKQNOElFnc5zHM01EOTnHZ7MxholADjSLJ2rIAC2WoybfXhpuE3kCe
Z4QOyfa2rVGaBAU6J5wEFaJSywvD//+UkU9slizo5qUcil1LBlSh1/6me7cDhtLzJ0W181Nm1b33
sGLzG4w67vos+oC/FlhMojzEMT7MulTBr+zL99qa7k1xFRMcd3uCj1OztcRSuhbduGer9WatIc3J
zaB0T11lh+Ix5G2418pyXQjU0kElIcfheJRa5TAl+TlVjbUHVjGlRSHsGh9HhQjdKB1gYLnVqO7c
Jy3k7iLxCQizRi3Vc8sLe7cOOA8tnQkdjFJrOpVNzyMy4L9R2aZWfkrS5A7lVq2i77oMHQV7oRdW
7w1Yb6WBF55q3kmipT4FxPTGViy7uW4sqSIrkRFaXnBpNKLqbWCkV/jukE9bWmik6E3lB22Zo1Kz
C/XqWeHGMpf0mcW8jLc8KOQPdnyZWA0NCU02TYva0F6lkl9Hmgh29uEPpCR5YM3D9ivw1Es+YPNK
GGh5Ij1gFKvjNz/fRwlJuGFyUgOa3FhD6dI+0CC9Fdqv1bc7re+UZRAj5aarnKTjKUdqrLKf1C0d
L180j5Sf5qn4WFPembKF12e3kG4jwI2N8RtO6YFpE/2t1HCtjtt/MirL98hOX30N3VRprHMXeDil
7lWTfKhBAJBTYX/tnhW+1X5snm3bcUciJn5eD7M3xQZ3RbJPnBR7K62/wh52hSw/6h4bo0JfT3AN
Kv2yQynfrXjAiV09jI7Kr00FQDLu+7oKIyqoLmbEImkmOVumtA8s2I8S4/9lq/mAd5SOXh16yiLm
wY0dr0HQl8eE2/cUco/pDSekmW92xVeVzVOgjhZhHhbPGbSDJJ42gX4MGb1Pk7HpQT/bTcsAcsKd
05nJ95gElyiwwJsgwGdPlX9nHYa+S6QOXaHPOVP7jFy451U6Ay01Gd9UpPON9QzUnJCdGGQgSFK1
s3+MGHlhPRUve2RjL6etWnBwpIb6kSUNTvKJjqYnjbCFKAngXormLHPS5FHAGBN/AN1JX/F3xawV
b0DRRdrVzjAiZuBY2vQsS96pkeGI4U6CIhlwRqc9PMAw2XlVuk+6wlwI4gOHKnNii6WdIh7iEpAs
BQFurcwoTA8Zib/bHXOPKcRFPmTYnCp053bSb+O620baP7WY6A9P2JqNDuOQ0jh9LDiWfJWOkVkf
a7T0gm0/HDIqCWCCicEFrRXiIy8Qi7GMmAptKolCYYyLDo+v/ZfYYPqbgqdmkNQ0woca4NZyzsQC
XFcjb0phf9m1sTEQO9I1JE3cfjKDhaQ0ahde+7++LOaEGI7GsIT2oyn408yBZ4ApLUvPyYhMzsZh
KGzCoJTbXENmmdg0mkAYpLqGoVNa6TBAPOvUVIgEY5HeZa3X52niX+yjILCwMFKIhUmIXip+duuu
9nL0+3NbsNo0TUGsNy2JxWijbIOXapSfNupLkyniKPnvuRIcu7b86OS3SO20pWXaf9Y04ApCZSIG
RwQg6YJgZFqhXyrJ9RTvWGklwGMq6GJ+mPEVc56f1yeudrwBoD+9FmtVnX8n3merz8kXnfqGmO5W
FRY/M59TxuqPQC2vUZi5gF+0on0PlNlNJig0FfSvmUxPo2G1ZhxzoY2sNQfXxOk0JOJWmXgJhfbw
u9ElZNtu9ONodn+DSuN6Aho2b+lKd604lNPEhxAmuy1V9WDZpPf6SNfQEFjtKuTq7lnRmzqC3VG5
DrdBvbcL8NBTvR1lZyB/IuBdCrL2T09qEtBwUaT6zuecanAF59yh4iE46rHCZkKVbYb/Oi4zEzrZ
ujW3AdW0VUW3kv4aHSdixpRsZVNLRttO9S5ZMGwSfWKWZf81zLIaFL8K1aYpt7gn6HIEZfmhS9Eq
rmiBWyUFfxof9RoRolxWORB5/UxXhdUh1cCT6UFNxbjsDOMlGv3fiNhi1EBCGggHOLOxhGw4a685
0hfNB6NliVMqqatszJ61rdxaMf3ktfQ0YYviwai15DP0pmOZ8f6ClJa47ceCtNtCrObPYv7vThoP
Iu+Q7pF+a331KYwelmyKR9BKzHsA9sKzvF9jNCH+J5d5XIo66q2L4dhJ4drMfjjNnDRoVlKGlfIn
yqudpwGpp8uaNf59mN4D0L7tQMYNziIf8lqZPWKEhqbHWFBLoRXVvTNw5BboKqXGd2l2g1YpyUNC
OYggN2uTc8e1daxgMISaa0bGu6LUdLSSVd8ByhRetbeAsXRjtgw5AJTa//YpXDNCxWvzQ1Ut2H7F
Pi6B3MXvkQTIxrdcRe8cZqoMlYaNbuqki8JGCQOasWKTS/U+Hau/lLUZCrEaM81Jpfg4xuYVnfBN
MyY3wcknoRkXVEMD1u+a623RybRQB0JqhM4xYsLmlNtL2dkMCdNzxpLOqnSNfhOikSWdRutuBgl3
vlTgMcB7nXkbvI6mrc8hPbR7mOevlVF5mE/djn9FjMI/Y7XJMkmD/IF8mvKEel5Y2b1vqONa3M/K
Ky6055DESKoV5TJ2CGfUM8ONrSL0g6VrExKkwdH1/BhIuyRn6K/rKjpZdmyZAxPBs1MgSgzlZ5x4
751AhBrHxAuDHIjTYs0oZlFq0olx9VqRcWZ62Zc95I9BIkRo8h5Iobedh1EyDl51KkglKz4QMl+E
wNCCqwqjpNVYe12DJoOt2WuLXacx+22N9lx2BFB7sLm7bmaMoMvNLTLwUFhJZFVxNkX46Vul/WkI
7IKoXZe0xBT6+cC6eXV/i769x3GxDkyUnyF4cNmr2pVg9BIHZCLZmCe5AfcxdgJ1ugyD6TB981E7
WisjZXhpyUev7+49f1pjt2u1yP95qebINFU5kQSs+HBQwYjAiSyZXueczvOKLwv9O0AcEkPEkPXw
3pf6t1GiZ/P6OaV0HLgpVlwurZpel1SHL0vACqOgGlhWDUeST5GJmfKYs2PKaX1UcFsOU7NENOZn
bo5usAoPCRu5XUY33bevZlD8KoW+UO38MsPppubTNylY+pFbP+llsYRb1fbptndJ7TLMfcnDgCMB
uw/id7IvWQU7qW5tdOJizz8s7XL2ZNf2s8gpq7itemFMRwZBj0/xw2DCW4+a5oqqWA+l5zaJulXF
sM1rmIVc9oym2Y6ZjzI6y5l4q4uJqnSy1U0reWtfkXaWIOVZizjUiZz+86x+NdksLr6tMgDb7E0G
PyYXgq4wtqN9F9c8uc9VOecO3K5I3Wa6dq4slUAPmiqa/uP3NtKnkt2oOQx2fKhGHNMIb9PqT2Jn
mWjPW61APzhsLQw1s94s9zaj/PXvGObBTdNGipPa/6vhxpUYZBqc5tLNo75lvIoLKY4vxWT8JV61
qzAC0lJmCt5TqwUEtpYY7Fj7g0zEoChIuoiao67Yl7F/06z6ljMwyPFk13bP0Z/CMAqpN7JhwJrQ
au7cme2sz7ASp4p91060jYJYc4nDLrSs5VBqACKjrzFDf8Qm26FRz+sYpq5su5UKPaedHESozkRr
DbkYfdK5u5go+cOK4eZb1oU37YDy+TCVyVw07AdrcHU2rzSAly2U49Aj8KrqgsPnz6ddAFx53qVN
FOQNvVcvzpYNV/tYogaeKBsoCqTgH56yFikHaQUK+wOc9qA0bsCbcJ+1KfY3mt4xlUZop1ua1ejq
eaNCdBTWmyiQ6CXkW3SPOtLXOrNe29rG+gQa03tIqvalVxhvpHzlJfVah8RlZsEyy/x3WXlqfvSm
2+2P4gPrsv6ZegZ1wpyq1SS8N78mhEqxM7fUBBcQph2Jge89k2nW0lfb5gUNkDba9wnNkdDcs/cu
R64o6y6f6pWBv7gNM4gXIt/lgu+QZ5BHZRlRKm2rspnYqCyVe2OwwoHvTSwUX9rXCv1tU2C8q/t/
bTXZJP/Jr7FK/wKTHLFJem/CjNb4lPKekYRUV8NKQ9PDnhRKOCvNr9r/ID8wDGYC8EIo5ntJLrYh
g5pqjQbIcoC6Ryu2VhC9kWTjNRhxG5PWFM2SqicfL8ZYkg86ygkGJeEUHnu5vnt65K86iCmCKJ8C
n5+lTPRlQ5OXwwDBbOEzChuAQEYLCzCnlax50p3RrmPW8Ict8sbqivbRMMyWgy9TKBc/VhaS331O
XrwswmqJT2psTZIWzGtvI7oSnJAS1ttVVtrOiA806+KHpEkfHJXOFPfpCgkLQ1qzuaaxqeJq3VlW
dc0DcGkhREFT+1I4PAdb7xdeeB6woszzvnUQw6mphWsoTMBzmbgsZNBS0DO274AHJCnAzLyBaaAt
9Cr7LH3vYmsWXupvbnGcVf5lrhCLRnxX3UdhtGDgyYxJdWROs7YOCgHu0py8OUDQWbMcvIGJNiFD
P2oMyTJHR9CtWQCQJrkV2R7xN3YA9yakGteas6GsY+Nz5KJbA5Pgjr9o8i8bk4pu41+xAafhVPhm
zdEFH8VaHxmA5c2yyhnY6q8ORysPKLcfZT3gUD6Nhr+mZ8L/ycwbJwHGlekvPrU6gCNHM73oNnC8
ews0fAerf69EF3M40OBciJ5TSP5m8kyQlZdO6xrxc2rtmnDT4i7sObZ0PAv6AueiPrOJLq22CQeO
BYZc0s+ofBVQBxjQcq7LtySmW4RGC/OecQw9kklegb+hSh7ZdiGEIHHl/scuZUHg6rljeR+UtkQ5
yRiZWdLDg4+sn2E8G+U3953+3sSUa0vGbdLHjNy2rxYqCrGvzym3OnEwORNNtMtfWeeIECvih5J9
WcTjWY/oKQWbLN7Tl2/IXUGWvgKP5H1C2wWtasCWpWnfr3GtABsjAEPHuoLpKF63rw76GGgeXlwC
bgJChtfFu2y4U8KdfCFHtJwsx5J/UTup7UWdUWx4Fv4pHT8pv+U0ZEQG7GJlXArrwLOS+eMD7wbM
giucX7mSeZEGd1CYiAC2g+vSf1AD2P+QWKgUY7K1q40jXHSjHuldHLSpIMIqXRoA5OkvXVULRvNS
I1EgwoawiB5Ng0uLnV9ykmYHnsPCvE63MDjkJHBIq+4Z9dsyPVSx7/CGFADmey60vy0wIPHOHY79
RXqEkPzZeRCDGne23HYkAfIEwyFI2rVChfgNQamWsTnhHUHpSatqlxiX6teK9oKA2fIw6Mgf8aR+
cWtNtHvU8uIDLd9Uz1zdZB4/3oFWJIECWweAGKGWkGQdgaZD1QeFv0Cr0jnN3BAUpKvcdxpfDzXQ
/oA2K8Jrz6eOfPo7vedn+1fC1/b0UrRL6/GbF80X3AkdtX1D8QEVlDSDVt+kpNMkdHz3BiSecY04
ILu2L4TCCIvj9/ahF+eZMlH843Gm1T0RDrPz+ZuReNlezfgoFy7UXSxPVXUgJgNKPz+HLpWqUii8
6ukW9OdyeGvbi9aezRh9IehyCQkcdvHrYLxSlelBfqiC3chTZuSiI/ldI3epvzG7RUa5mILffHzD
UyqrN/Gdqk8rxvDvhOInMVfmiaTn8Qqpasy23XDkBWjLXXoev5v2aGEh0dGNUSZQei3KC51ZDCgc
QD74a8CA/3ABUzbSFBjrNftqD1WjJvVgqVgbce0UHw0ZAy+adQABQbN4FrkTNJOfMSxeJBneHu02
/vTIWtYS/JAlK49eT9Ds4NaY3kXKrzDNewy62EGs9OYLvFengNiFkLa3vk2yG8tgKvEbsNJl4+yx
yw3FUzEv6vBbMbzuOSypcTG5yIsYcSzk7qMlHIqXlh7vvvhEishswuVtRUtIU6TFp/Kljo78GfVM
W/eoRIxszQQl+zdtQT2Rs4Y3Ilt1mADJRUKrM2kOdCCiHgzvpmE227FtYW9Q4j2u3SI8rYIYpcQ2
i5iYqXyULyU9IKkz8ifcS28FlksfHPIbIkNdY/PiRamZFNoqZx2qW5ph0WqUuD9eB6zfETe2DWNX
PnISSzgoic7j/W5Ct+RuXB0BS6CUjgK3ZLjX0HGYw8cQ3OnXot3agyvnjBDcoMfGTovvCg6nix1y
WEDw/0s3zaXhRfzuat5lgIPZshQrbKzSnZgWGIBULPbX3He+0Q8BqIAwLznR/feKHTMxdgt+sdg6
pvkm5xUBm1wSKfszVoRB0IJGPJz+Q++/7ItlAtBujKcNhEpSHwEYqAhmm185OPO/w8rxIKaQyt64
Mo1yStOJ3wv421ShnwPbxeqPF/Swm6sBPKs8kjOev3rD5XwK6V3zXEN8Dg4+MJQYc5x9Od9wEIrg
ph5vOqqR1s3fSMzRL6NN0tPKxlZkckeObGh9RfHMIyzmLwWxxM5v7j4h3mDz0JMRRpH/KmiAYTlx
Gg8XHrsADr/q9xFsHcWxdWgj++kXDF5Y7DiICMmkJUlmJvg/Uz9LwY/HZl4AX1Blh3khLDaeIjZI
bMpYBgykqnjVF0RRDt0KNwy5mq60neKZOAkBCxI+BG5UI6YbPCZvF0m7kpjTEu3GXz3e+FP46EO+
StNWCCmnBM7VP+6YwwPrJ+6o/ksl/iLZNfohaaj9OyC/pPSt+1tnOOCVZ4KlrbzIHcHuWI8UMTvq
2fKNJ8tpgQMay22FCbJeY+wx3vz+SXsA6QEKmKHfZRkWSlxIZIatgi3NJHCOGvJbjV2AhxmAQxYN
uh6CDeUncS68KdbH/Y9Arhp2EUfLms2OeSAfYrvW/Ftibhh9ktoR5jva0U254M570t9lChj1iTbN
HYxt8S9kzTI3Je+dqZXFB7eATgQBQwRnkHtW0BDj405n0PPGmcZjp6wQufDkOGIQwaI0mvDkdy1h
MC3NmzkFjCRsTpyx2LC64KmL6xQ4NngTz8khpTpjdpKxx60i3DBbAjH42pTEvTnfbAXqinC3XRRu
fKy4FMDOtLbfo9BBS03m1w9pN3TLGoJHoPHFq/HFFhLbF0LJp+nEgDB0CIGQv0zX7xESuzpUcWM+
iWufv47m032qribh4SS2bKR/YsnJDVHN3rIVmy4iJBmF7HUmZY0M21ERIAvm9ydFrCG7rZtfMvqq
ExM/32UT5ciZY7asT11x6n29YY2TL6e41YcEH6VbqruIkj/Y82mx5FIoV07jb+yDnrituaNfB9cx
E6j7GJ+zJIHKPlFtF0e27Iq+5srmFgmcayFuxPgovBYAD6kVQ/RG+Ps4yskJBFUJGBJSvbzDtE1k
AxEzmFhWMLO1A7Oh5EA3R2WIc0PbQE60vU79Ldlejobq9T5icT9c2Y3SQ3q+sztoCJbkzdzBX2k/
DcDKtfenNJuS2xQg7Bhq2HaFONDk5kXk0amAavgvJCGKRgVVq+qkyV76zsi0V498KT30SH6J9saP
K6+Sbi4Y8fBoguIKRgLmXg6xmkyEuVPnNYJaDlYzQ/kEe5qCH8EIv0fZLeN7x0cu/fgSP8bYkUFO
N5ppSGM+LfEboc5D1mN+SkiuSY/iPKjPRuT4L/MzkC+C8LM//81Ay1Xcu5kpDtHzorJ46PbjI9um
3op6OHjQtkZZA6wDpDOUQvsfpE75ZC1gtNKvajBpkZfrKoFD54SGjEdu/Ap1EzKAPLoy7si/bWWv
ex+RASZr3VbQcBH8nYdTcwR5B+2L/UffcO9GwqTvB7KxkpMODAmM5EG1L+8BHjOV7Gx7Z90Jqqu6
pe8voprPHpp3CGOO8ejRY7eRbjqoXUcT2FIwUxEYfqIT1yPWag8I+SeQn3TYx3s6bqOLxrW2OcQ0
mGzpOMrb2DTog5YIvP4ampCipl9Vbn3jXWoY3qjtrFl9JMZ3I/p9ov7j/e+5AZTNV6ByDWW2W2OH
AX1EGz52x/BRNqfBfjMj4mJ0UAqbocMAraIiRj3K3adm5zY+cJqoFNfkp9ur4Bl1R9w9JjEnYJjp
7JeQrGROoYK7a4uSZT19Jps6/VSDFaZTeY/DOP0hc+NCJAYWRAfQG+OGwrU+PGsNPy4fQQUcKJn4
5dKV1DL82Hpiqfy0u2hut+IO38bg3+e8PeOi7vt7nDwRYjCtm6sasi033nALmKhr/o+BBur4h/jJ
9B7eyQpdinWuT/Rx0E2wwf+xnxarEXshKe/BD43GHBNHv52CLWscseYAD0Hfe4pDUlG7UUcssPSE
SFfMqM1XHl4ilwJTsjjtXkVMy4427jxBoXNUOfIGFCrNLNU16cRdB5BELe6MDfr7TPuN1F+MiwWc
asB6w67pjx7vLrFIaJ7LLT5HgRbKcPt8W3D/4dqe36L8EPuH8N40q3bPlwp+E/uXMDrpQKUgZbf8
Hv50CmSYlwLx2aMevYIoSJ3OfQIytC4AATZ67VY+8QfUb9Bv0LAv/PS3sYE9oXYkmDRTiaQyHsEu
+S1+ox3mdOUuuwaHt4o+0v7Oqa5iQJj9ZwrurF2xQVn1Y1q/pfUBAmd3SXnTbeCi3TH/NV6ltkbp
Hokrf9zgFi9TON13N6J5WqoPxpWGo9T7/Eq6ymyWOCTew49X3R7jiT+4cXEQFnaAb5vGP5IeRsBE
s0Ch0l07OarqPXWZQGbTIWTHJZ3T3odHkt+8LcM4CnXKDnNZ8tEYpruwwrVUvjDO1vkNaRAKaYJ7
UoYFEJ9tt731xxzKaq+sWwr/2KlgHwKcwVSsOd7BhsxkIMrBEUnYBa+/Tnk5DczJb8D2vgfKvIOy
YYy+8I0VFdpIV9VymuiaKnck/MkqpNXZgQt7D8laIe6kXdmkfPrFjnsxVL2n5SZvlbGvins7g6sQ
G3Pocj2XhrciDug+n5X9wM1w4nZbEknff+jFreiqRYq1r6Fd4GNQVNoF1IDqV5QkdXb64TPr0ON4
6ark5iXBGe1YksBOZeJpIh/i4sVmutlEszVq2xXnjlv5IBuw7HvmGMiLSVKy22E3aIcgzEgwTXcx
SnNpQnVFUSvFGI+46MM/o3Clvq62FbRCRT1Ag0shKtJit+/qeFaRwSMCyXtGEWiutsV8GkvrQcei
fgAps2hsaiHmmmaCZxA6zwiAgJR0Wzpo4cE0MfbjLi49VPpuzX2JuwplHtqXZF3VWyorA11zyZx4
diNEB0N8sQJENIfwMYYLkjU4rySA2s+JMvykzZfoVEx6p9In7FwyFiMSJcEgUggwlJRkJacsUD5/
gm8FgQLEK1CBhW2duV+RLIMgYqgWFmkSPUmKTNIWKrREhslLhr7grkmDlD/Nz648cgL4Xufm8KFs
6o5e1hdovnUmLZ0NTXvUEPKY+SZkhhKhTckkqgjpnUpfRLvB+4HYcfF8IhLtjFYZ5pypWvrKF0eZ
SjVn6BcKtowmbM/kKn5ltKAYTEMDFaBE93FNm4RNLLyQemfI+9hnfIJ9JM5gM59oc1Hw0RvS+nBr
IvSraK8q2aGkchf0Yib88hGh0Esb72KOvVLqdx2TI3mfoVh5YZW2H3W2mWP4si84uxZ6hfRiBxu+
FAcqrdgLKYLAaEhRJaaqVZwIue5K+TJGZ9yKasmcmntvo93xv8AUIh+32gO/pVOdUAahVF/SRczf
wr+mXAl1q+fAgU45kXX6in08N3cT0TlUrYyQd+1O19xQZcuX/kTwETbzDklJBBy/PxXP4EnoiTc6
0cUgDth/6W91CnV6Xxau/aAfEnDq9ht5OpTiGFOxFuTObULtWfnbzqW9LmE2e8uupBmUNEzVdStj
LUUTi9V2ndIoZ+9pDs2P9ZFY6+5oWIfqtyoQXSD6XNZvLLQ+20ExKLxtQMiL+Sj3AYjpGKzVGpcj
iMueKemf/8cLPj0rcSEolFKuNixnYjJCG5FbsXUAtlvebeVY3fqt/z7NRkqnwzcPgetKTFmPLugB
PHUu2YFxDCcQ74n2EuIBLKl8SUz+igNyQmDudnDLg6MqH8vqTfNdDPZCfdQCVNvaoJVDc0y7I//h
aOJG2rNdTKCAF8zAuEIlFMLxLrGexHLUbAeC8og++8bTwCPgUHGj9MuSthwu04cEz4qOgc89VNpP
dwH33F6EowMB3vslPVsj211ZSlzoiOdAbPMRjj92e2yaM3WGRlQvDZD4TaXhQErd/IHMcWxTSkH8
Q5XA7TBHAdDpl8Y69BJTd0pN9Z2eIY3FNNzaqLDm8n3cz1FjXBL0T8Tf9aufG34Erl5LphfasZ6p
vvl3j7tqMA/Zu7SByt9sSBymwcjcgSKEGCTKSbX5quWHErxB981h0oHZhdvSrrnFkLbjxy/rXOi3
CCmDVoA6XClko/UhTv5/kLBs4djVE/EJ+bxEh6KUHJa80sUPXX/+BQ2RApm2tEreOV7zr7Q8DQLs
2qeh3DSPG+0m4ibYaaRc183BOmfldTbQS+isdYT5XvfZUO6HLONa+fJC1hUNkn5Zy5jNcUU+4Lgb
0V4fbxouRSNkPJPiBzZo8BmILmBky0w86vA8WoI7DMq4mGgm/RKm5rKzAgcg8eyQKOhNwytS5BqK
H2pfKuleIUQFhVb5amanPA0biwA/ddo1DCCS+HueR1BOrmS+BlYw2ZAqqEBzl8rNqi47Zx5mhNPt
ihE+KuNNQde+rqxjxieKn8lV24F0GmvRl25sHEfmz7GP8qBLl7FtLTMeBEEdCDQ538Bj3RgJ+PoZ
rTGvTrSmwUmTy1bWAj5S/69BbTp3mKZbTuM9Z49pq2BZ4RyxDZg6G7Ta3FwRTg8gKrS71H7Q++en
qrO2IhuWCWgGs2aGuYzSjbnR0OD5dK84rOEQgYbBZb5B3TDPygRQ7iWfqDKwChDp4OPPA5er+qh+
teFjFLBglu20kQvGQ+Sr1AcWRlzcqYDpUxs2J5D0YUs3qlbGAlz3ud0yq1W5Y7EHl9WwSOjmpRFi
Xh4nMzr1WaownrZG+tPo8PUPpvVRZV/AzhCVLMEzF+KtU4nwsCQeC23FYVsVzzani2ZxlXABU+Pu
5cy70TcCrMnsAaxdgNErlL/zbnCIDsU/tMgJQyRNLD3S9axpjcE8yjb/aD5jlJUJxQHj7yMbIvMC
Wxh9tfjML2j9q3OSROKAK96yH7cTD3LFr4mrgXGAn11pLUk8mQGZ7KIa3+kJkKEwFu700b+qeEUP
n/wzg7apR86Li4ooaM44Jxlt2/69650ZRkbjDSAcfR5otvB7+A/GDDduhQS/ytapao9Fdw30EzJ5
Imy54OGtMbpjcyxpEbEJzQNUNHJsnCAgGN/TL1rGEDLMjZo4JSq7K/kH9LpHlVYFYhdlKYdns7p3
0/tMzcTmdaSfyx8IqCiiyxkGq3aE/Q8FQTMuNqw2DMy8BkW9tsAnMbVb+HcO8aLcNuApzIPZnNg3
mROF1s7P3wsZ0cwa9XJHnzsEdLkmqiP2jyRVQFz/C8ojzQPjX3Vspgcm6XqkM7AaN1DFfmcfjH9j
vZJLQTMVnxtHYTpuEnWfERWhvev8bSnmWTwpnbfDLoCRubFI63G07hVKS7bQpt/oFrmlTAemyWK1
MMInzJQlAvRCS/wVeDXS1FYpSQPzqsrDtVE8GVxlwC9vfrgmO1YlRnXm7dgWt8bAW9OuNaRbowGn
CjJnhuiVxS7IjDVjHUEWpGhVFjL1o35P9Wf0KcEP9giXlnckoXTLiVt8uR4YkYGcwb0yN43+Jjqh
uDq5pYbbSjtMZ0Zd0iWpPmlFms2m1r+0iZdK3/MPnk8hRlqAxaJ/YMkv5CdlnIKblcAslZn/bSyu
PfPv1NGl53hHeVOuGx8xNUcBG9uc75ST6XGM65sM/ZSpwnb6HUsw3DcZXWS5yH6LcI+YceK+ekzC
nWC4DhyChNr51a4/akRWV0SpjfI5tD+gdg+Z9ah9VyWbsr+Z9qJE+UxTcA0qVoZpgl5rofFRKccU
ea7NB/Wea042PriFqux/zRyHIK6a74D+zeQLYrk0feXlm5WfC3qm+HJvCR19cjTABtcnk+BsXgvW
h7TjwY1gZW8I2dIXRR+N/JoUNt+R1EM9POneXJPkrOu7Lj400XO4Q3WQu4dAwi6ITInOnXUs5Z01
7vMvQ0E5MCcOQ3bAWdocgtlxov62RK3ojiwxMNt4BRylW2usfXupvZf5pdAPWbUd6c8SPOu7drwu
WpdiDwsBlQJ0XQjUY7pn7eFallfWh0xy9BcaZjw7pNGCU13Ub3w/glrp4CRwXrhIgG5hAmE2UOMR
ngDnAaHqY78j7ZOdr6VjWsdcZ+5CAYULtn/mxzVi2LQw/mL1WRvhUvN3lfQ3lnxbsAjTraU69Znq
euW04ZBl/FRTaQ7ayeC9D/k+UVodPV1xWVxjcwGDwzpOINjZRM8QHJMzJR4WKk8qGd+HfukR5yHQ
afxH0pk1p6pmYfgXUcU83AqiOGvUaG6o7JgwzyDDr++H01Xdp7urz8mOCB9rvWP3Cz3TvtcSx72k
0tACHRWhcKRleHZkhaQ+CuasyCAu+P0HYS1DdvW0H/S/GF8/BdAXH05kAvUM4mMw7tK9on6G6mcO
XpBX3bKaV0VFgVamDeS/V0Xrx8s2A7kGoIM/M5FHBE6kUX2pob6JUTZgsiQ8bECJgnBLZawHkm0j
0WsSlp44QkRxzgP43IBMfthmsg+5j0TAfpZvaD3lO5h2o/WsSyLYNMenwFC+qdFRwp9wEd6lHQwv
jZqAPoMVPSc8wSNwHhB2Zm20oFhJhQC8+TE0X/BU+WBx41wYx3t+RaO89fz9vM8WBe2lHHhhMS3E
9GzE1NizeLd9v1xDCUoEsYFmEQSpBAXANWnuyoJT1BRM16AMU0mciNWkNd9uhJS6JUJVPLz/xPw4
ZKuCM0JBQ7MTjVf5PTE/IS1vzw1FJiHrafGc4AhpipAc4StGBO43m4QmkN8ApXn+IHQndEfRnZC9
Y6K7k/BUfs8cIdamwBNpE9f2oP4hIxmmfDyli05gaGVL4PeTVbtvaQ0d/pjZAegJPoqvVDoFf1SB
AEVRGl5RNC7cteiVg2Fx7pXKNhjc5E1w8r7Wt5VT5Me35nbV0cd76R+r5pFUJPmi/BGJk3AbIP08
/0jCVWg0y6n5kfhGuxMr27w4z5CLsKwB/lt+XV7liUt/XvGbJMhDj+lJqNdchoYV4w5UQ2OvKZ/b
1NWi0m61P52rkZDS35pok9xwOGTiGhssbCkeuo4gGp5AFypGTvYQW1T6wCoNfPUBIrw0R5jwJcU3
hYMkbB9d7rTT3RAPFYYFQBd+vS80GflLQfSoy+cqd6SEM8geXy01ZIQUQbbnwVPLM/7Bf+JIojKn
Kye/SpG7suppZBBoEdE4r7DsRAYhwaGd8PmLI/o9GkC4vM2jV9LtCDtKXjUoqg+PI/1F3B8dEIER
dcAFKOrf4rrnkI5g1tRTk04r3sNtvKTKvY8rO2NMY1AwooPJTo8vfgBwZDowyxWDiIIslnqOPP+G
FZUHFMrGIlSIgG56XI1o0MaLUdxynviYeaM9hvvIEhaC/6fyNk/Ef5xfVBhseSiqic0HJoTie4y1
iM5onKNHMEYEbva0sv0r0Ue+ixu/2RQd5pnbZ6urkPSt0d1R2UH6F2M/2SG8284C/zGoJ5bhQyn8
SgaC+PguYXrghGM4ZkXumeMVnrdeIAdG5M7bk7QD36vYpkSoEhOlsO4B3ktaoJiFyHxE+AeYwtjY
LuLfUfmOdMJrVWaYfA8TYgKkhXSWeShulOICpCqQHq2uBuVEEQ5Bh9Mm/k3JmWLVR0UuO+GJrq4e
eMragzkQ6D5AXyRLiaClwEseGaINdLNOUe2bH13bfWLF1bAJ5uc3qiVGjqz/BUcK/mmRUz7UP8IS
Jxe1nP7FYmki6gCsC5yOtOjRlYw7cgmfRMKZ/yKd65huyLXazRX3RJw4JPkoSIlQknM2QjRpV35f
a1VWcDDIoeesPphB49anLGeHDgJljvrTAcQqVGxgXFwZfhy1SP0Gdn1f0aLzeMNEWAdibPYzsTnI
bnzrubOAZTct3C0JmtlaZVRhstD37dFEMgT9sqdTfJdoi3fpvVuPRAfBWGvWcU7LuWIti58mFZWV
O05e8FdyZB9mW6anW4emsmmbom6neiqPySUFrw/2rYTM+cBdRMVd1u1CUM5flRmP7BH1s1MJfg4I
E1wMkfN+r7BE81iL9+4r2gT8uh+sam9s0h2149RWtTt2yUVLVNvk74PiYH6Z9KvTu4IqWMcynoPx
tzdMBaz6Qn61fOhRwV9WaXsoQK0GMNQI4Sgbt//LqxB6akBLA5gncuywmKNHHQ9U2wG+IZejWQbh
Npfwk7mJ/YZZ2e8dGGPgOUbZlDbK9w+ARx6AKuDEBbvrNw/1HOLRCI1/lXBiVU6rPeE/MnHa3W+d
fXPsMCFsS27614xRDTaCGsgKCppoN3tgUsLLgloWp6HgX+7ZHz7CCuKRTq8vxVPVlRxSHxaZToqy
p1BQkz1FfLKxvxn0Nd46lEdPKTqBlBRr9PhtT9jlYqw+Rw4CFqtA2xvVF/6MrGIvFBZmx3BH8KnU
7ZM+xmWEUGI1dPu8Rr7ARs5Lv0Fuhy2kUSlKAFMVPMzBXEmCB94hr5eVbG1xsFI0QZ8lG5CV72aW
YAzsHNYCA8OKnYj1JmC8Eds/64qon0NnQFNn3nV+YYUf1eNJAiGC/cHplZw5b97GTkbEsFa+aYlE
3qfdqrhkbNnw1Lw9nno2Iwrn4SFyu7YJDFhDcq4ZZAj4t5bv5JAP+/R3IgQBbLFDZ0HUhNdMpB4e
asKTM8eksEvg8QTB3Cfoy7TAsY69vBn/5tStaa3vJYWuK4t3cIrPxkdPQz3yuVcjO/O3I/jZILws
hUVhxZnTf6qfcrRMtGBBraVonDPjmnTuWNyz9h+AnZlvI3GdXaJ805L+GdyZUy0MEsXRJEKAV2C0
0tRlhWbBRmIHtEE4i84qT0UIQqBVoEQ2ZyH/FxkM5MpLvNSROsL6skPFQEocNqN1ngGkaePHdv7j
S4Q9A2kZ9QZMDB3FX5rsCGXv1WfaPbLGJWgoEL0UiKBRN0jU+6rj3WxHAxsw4PYOXQXKXbKsA3oI
3y4piFl/CCiLcVjCNEecm7az/p/hO/WHBjQGarMLL/oT0YMZbOBPcFovyouxBI8pbD9Yx83nwGSp
jTvLv4oKkDtTGXI3n1tjRX0NyTQQ+DSfV2yeU4etlQwPKXi7sfzqz3zNwT/qF7X0CTg7Nodea7Za
v8mGndGjtNPrpy8RP7yLTFL3LMHRcsq2vJRVMzJdE9xB532Cpm2KTtVnsw6nByJ0t1HWJi+hhG8V
NzKiXqKpCJXw1RWlf4i34Q8ONfMzoCqUWSi7Vfj09S8TNNy3VeyuqKb9PyCjJHJFUlrrk1g9kfL0
cORgU/J2eJKXKOYvoLuG8g/iwDndDxkihOpgncmb9aEzjTW5Ktb4FQofWA2T5Bh8MPb3JMg471+Z
WNtZf7BGtMaohjhYP1OgXjsDfYzz+BjZNXa36uy3lzpBJC6kTmMQx7oap81kglpJx7dsh+QfgSMl
B4PpiV+f4vWnLzrkfSUq+qoTPG68TOSPCCZRXRjJ9f3vqKCccRX5ZBCgW6D032Kr5Zs1T30PMEPi
+qrE9H1ScdycjfchdegyDQWGHuLfV61+tdIVLtPJPOBNz+ymPsnxX5Vue6TWUXEpIVxr/0l+Bql+
Aefd5BTReviUqexeZbvOX1shCt2aBxyRmT2sMS32tGgQoI4Lj2hrHPX84Ek9WvU24W6n8iBZ8dBd
o24LJUWmZncOtZVC6xmFCf9UKLCCICG6f7dKiRnr0MaXGZP9XOE7L5fv+Ipa6y9kZ3uN6F2ojqKq
qacEHB4p6K5t+akNuyDcTNI/csGrwDMwvwAORbuSJiCDJFSTcFGuTwYBmS3Bo8RgCXraoyTGamn6
a66baaygwdK1iv6LXAkBgn4jKbeKmCDb9C7ahSm+Rq4J60LiikODgEmbn7IROWw4JpzWU/MPcoHt
nZzcBmmVncSMEG/slOyNjBeZq2wQmqJ5bxzZWr9NJ77oP3K5H/utNnYLPz9yjOf82WG+Ciwv5bHN
l8gzMW99VwBAxUVQeA+jNyYGZZ2+pMxucQZpp750lRiacZ0ew2OGRGChEQ7z669pbpp9qTCqztAQ
CT3ue3+ldASvnDOk2khlEluy/tW+12WRzTXl6U+nHVGbKD9NIh5JQpy+BG2t3tkAPmp44MtQuIr3
f3g+q11L/1eyuC6KVToypfsPvziTRWDg1U7vknV4+6d3+osXNYDY+zA5SJT6EkCORuAU3WJHgQZi
HaQl41ENHR+rZ7ZEo5BN2yF+HaAxU/lMbEvY4b7e1u2JhwBPpHmPr6l87xvXuojNs5SIOCRP8kS7
Jn27zaXXtwD6HRy03q0NQODl0Yfpu5iU87K2LDt6z4dFjT0Y5Xd5H8i01hdaiy5T5KMKqq3r9vgE
oGmSXSLMgdhj4tYggf3GuOXtCXtVubMwqrHeE1BRr/p4q5GjffF5zZDwdRk2P4n9LjzeUZax4Fc3
4qvFnJNWK6ZIMV1Nn4yVb76ovVT9gxbPvxuAUggL1r76Ut+LHbDnJ5YMQ78WEoVETB9wt5D31Q57
Whm7JK2B6LCBkPXx6CFrQLJDkn1WU+CoZ63fInOCvQkf/S006S7gzFoExk4DdiiWCkTfUuzZ6nZY
JeiNExtMuA5Pr+wh014ELcg6ZYC3t7oSuWnfXju6b/Mb8CE2l6i2oXpYACuWuWYZGFD9x/7QrQAZ
gnwXYsNULlx129yImRNENsPrm3/eKeZFamntRH9LVS/sDipLjr+mO4oEXv6zlBVZu8Qrvde0O5jY
HxaTU17H+sdEr4W1qljF720sfVYDkbo7LPi+l2975T5dhG+Wf5ESq3Ddki++GQSeTswgcCXLDpV7
v7QAvrKNxGfttIUpemgTzTfLOR85pRSaiL8FDRIVr1zDKT065fMtAmFubhR/yXw36fiLboTvh9EF
JjtLVBusPY53jOWdvEY3kfd7yByNMX9+QfoiV4aGB9X8jKoPM10Obtt47XvTKJs4/9KxnZsIeyqQ
Q9Pzx7UG3yWjOybSDYd2Awb43VMOJK2oRJw7JuxO2uSGR4J0wkXq1K8UrAaov0IwWjj4oBZ5eakx
FhgMUbNohW8p3Jlfev4LvC3P5wbC3QKfCZ+poHcFpgtpWUcPUEGTn0m/9L7hO53KM0GeMhaU8loI
J3fqttipVA1RLZzYx7Scvn34YkLQ6bolFwLSDlsgfRX0lcoxPY9rMd2H4R8Qu25c2VTpmSCNbqAe
Jr+gsIKAqQUC5u0OiRWp+HJjT6gjogBcH3QTeHW2a9xGWm+ER1T8kFlm9FvGeWRw+ZJoaEGgQY/u
O49ItIyWnSVjamAuu35Z8dLFCg2rHnHHVfVNijD1LrMQbrtDWwy3L3p0M0bRgy65qt+jIHdnhyHF
I0Hz2/ErMvMM8MrYjvZE0LJCGOktFz+Sd0F8pCM9iB5Qz4ND5HuprazMVfNliewBlOgvqKgL6v6Z
1aH1wpekvjBBcqoiAG7qHSJHVCdvA9U2zEfxDEqQzs1Qe8Oj6HZFeUJ4LSm/wugmhyRjhjkZVxC/
cyFRsgnxt1b/+HPCcKn8mLf+00d8SSU2ZoQtarZjpHzpq7pbGYrNVdA5FzBduXt9pVIddPDhoyLx
XCOnip2aFHVF/qQRcUFvEZn1Mjsrtpihv0JuidaVrgKd0SxyFA4X+lOpDWS7o3TMOOLo7ag3ATld
T90eXlT4b+Bv39uzX2yAkLKPKaA9h/QE9514UP+SuG+/rT/dXwn5qhyATshp0z5mnbS+QY7NkByg
h2i2Rr+a4OIaUqAasspxegN4gF1bK4l7UpSd4SshlRu6ZwN3R8w74occmOdi8pR1qwC3Wb1rmLtp
CkGtXDtUr6uvnLmad+YofVTcP2sDrQlItbEKlU0fbENUEOo2nTYpnFLrhMR2vZfD+5x2e2hUqFk0
E+OOSCwVPZwsXkBNalu6WQR3Nudi+uwiTGfLyqXanCsmPkQSrytoTgd/ZZW5UeIGHzoRpSKOS/gU
y5ENF5a2QvaDQadcNvBLBQrlQLJsjo+Y4JsPVG/BGpkGPaljvKa+r1DO/pmDgKe5AmwyBNj1aY0V
ckAbEx3lw3TyD4Ayg7kDhJWg7P1qw1eA+iPRXw0ZRFfDpFZm+DboofdvkUJPh7rDhGJhX2PSQV67
sBxp38PcEsQhLHXxRCpJveJJK17v6l7PYfO1+1w2XNMRfi/9jJKbAV6JQNJ3OzQGROPYxkbdfXfi
T4vZh5/7pf/nGyF6hdt9F4+reINNhbLNNFmlt56Moxlon/Vvc7zkCOZLa8TFeFLMy6qpPd/kEVDw
RtayMWtAINsyxnYO633wzVnXgWp7ZmirK+1HIpRijeBi+sF+J17GCwEaxIIT7PYZQZo/gyM3Tkxx
e7bF5L8zKDh+Dk/Sz8/R3/QDRFMwf8zDvt0+ECK6DUp588A3gFkX0PiPXwiTFj7sFcUs/rndaTtr
q9pks/Kogf+kqDUbV3mAjoGm9uUp2A6kRxPESFCBulOYNr8pJUPph+Fo0ZPeu4DZbWtHeRhH6cP/
YmiBLkASwjwjnvLXW17wL4iT/o6ubrLjU34yCfQh2usa4V6d+cqocYPAJZVYicCx7OxcCnbLSgb+
TdGp6gyfCTwT+m4PBjuc+TMNQef8V7t/KSxcYGRPE2QYCJcENOSxS/Ux0CpqM3QV1xi7KYLJYmHs
yyUVjEfiMNqQoDB7PMSRQwuNnVwSHXhjMTs3FxUwqUkXDcRG/GLgRW+qE8cc2Brdg7xrbn1hT//M
p/ikkZI9+wDO0p3mOrNFcM5pluadnVyja2mH+3Sfn6Uzoj4mmlX3Sg/jTwPHCXDyRSgMdyAeZBKe
SUnUdiY54SqaJGI3qT63LnAYzRXe9QVC2Lzo5FkYh55nYkc8D0THcrq3c2mhltsifWzPyqMGuMI2
AjkyI0clWsQvFEzctIgkoPhZbObo30WZOpW1yHbGCMa8yF4gu9J+JKdxzjq0hT86NfCQ8aDy/uA3
m6WL47hBQ6MDWn7GOck/TsMJBnWe0GizToZFdlOQ9iCeR/OA5oJB4yGRvwA0TLbgDztGeSTGIdSX
JhHVGIkuSYGAn1OArjVHqgnrW2ofgOx4SGZijdRmdlaDKl0wdjuwiJ+H2EAZQ6zdglxN+8E9RuZS
fxE+g7mh2gHdly20di6vBVSopb42kdHwJ33TWC8/SekW4t0own+6FUxr6vYR6Sy2VC252GRt5jLE
KTyJnUu8fQmOdihBEMmNnB/QoobN3JDIxRX5QLiK0PYNM4CHze461yDFw03tqlzyxyOo0vfMPEa9
nky0uKz3XtVdAskLx+0sWBL2IC5kyiIqf0+HbDpCzVGwMIQXJhVE1hKhPTvQTOPJKFi7RnGaCBHn
75GdunEHKiaFZY/AnsurSxijvDcjXeZKBOKk64gBgn0ODwi0MABL62rGVsuXTbDNOCk4zfyZFcZ9
h4oL6YLVL8XWw3L6ZpDA5JDYAQ23OFtm+AKrbgqJ5dX+HpBR4AUmr+pwlSoOWGlprSzUH99zv9vo
ElO0QKBd5PMNZWTzoYmsfJa0gB8DbjdLg++9d+J8OZqeJK1gwiKWjYjGe67jgptcsjvziUyNP8kh
rUSeLkh61sav8h2WHDfVrpSO3O6pQ+kivyo/NQMNSk4xUNiO4ARmNjFaigwnNredyNNb7z/JBlgW
PjyJ25BzvVjp7AfDE2F3imMh8ZglMLGjKp/ofYBxLapP5r2IswnSr9C//hDza18mAR0pdtPMVvCk
qPIN0QPveiW7VP9i5FEOg99gSkj/6bW6AeoI7dGiW5z11knzXUwzi3Kj5JJUhk5DhIoSHhcd3vlV
9r7r0k17Ca/AxwNa/AvxfGgE5QoPGSckPgPemVtyi+PihnuD3EIS3ALxVmj0XwLnRnbylVpuZS6F
xu73jf8QTM/SL1HwaKdPga7SnU8HHJ6vWeR4sYRjka1ZNgjkTaMlsP2UfL356lqpOhg6StHshWaN
6ZzYXXSFAalBJIF6QcUHaUHvwX1ajMADyxVNs8QQ0d1Ukzk5Nhc4A6n2Kl6vrgkfCKhOWHXoUGJo
mRwQt+jbQhiNxyb5MI5NzE/Jfi0MFtxfEP5we2JBhMEf9ExYr+iQYffkiEjI71g8fPomlhWnZIR1
dXq8wc3rgAN6xvksamaEC8VMV4Zlkdwn6xNtWAz1AnzJhk7vkfZoZuEKZ2juCCyETvpRqQe9xV9K
BrMKuKBisL3FFD5gnNzKGGPwAficBoIzdQOg0YfM6kttVAq9A1G4FcbP/IW8oEh5syjPQATwKBgs
JNJ1ypNRQTDxWqQ4dFojkVK0S88GxO/OG8R/tum+PDa4J8wlhmb+JLP36MfD7/5twv+QmRPuGQbw
Pr0dzVpID0zbBxQuhCLOcQLoWUi6dQyy/ycs1BQCzvA8AKF8Ks21QYyaf0yrq5I/fQTJ0BC8myVD
IL1+B90dFRzFDfvZEsFzk59yT9dQC3IGK39EY3BwyQiHWZUJ0RdPTB6helEI4u3WPMLWdwlOEaOB
KPb4EI12H/EoCYq0x+n+xrJSAeRq0Ra2i7JcqbihGHhhmRZiimQdS96SX7iYhqsMId/5Mq1Sh948
syZm/8Ab6WJmQazRVSu7vWgzi8z2pppBeRVWV/wWguIo8JD9QvMMrhoTAO0/vECOQvYBFc2cqE87
U7v7vFFVB9IQmDvlXQB5iS0KM7faXtArSsF6XeqnmMJfHe0XKtIznZ5veWNIV4s5rKLE1h2I60S2
fJk9eECrSkNS4FmrydVCXj3GKE7P6uyqGDyCgoJdaKz0X6JL/HPMcBLnR0q1q2KLkUrEeiXDOS0M
xhPxEKwbpN7zls270ABNUAg8iu5pfBIhMOal4Z+veNRPN0SrleFvLdwN9WNk1b31SMVxL32pdKbZ
pP14lD681zAsNVzXrKI6pjtaskndwAye86N7HRsEgiR6lKzoPqP6ItXoHjTau1ulHrIaRJBVcKZq
Wkf22dIALZPyeCHsn+i5az6LM8hqgOtlVEWkiFpN0q4m9NQPBWjlweTGsuyCio/pJ8sfBmcx/eWW
N3FTIkso5IuPlyZGOcumQobeSOg5IbjeqK2RNjcay7Fnlmdi0UZEeTQekwjbbafsJ9C9cnhibrZ6
x8LR2X68k9+i7GevaK84QvUnIUIyckdL0ass3w1yG4ymbp1tgpRaC3Rn2MzJJQWgK35qCk/jnSCS
lieiSBb4rxvxfW511ipCQr53Q/xJlSUBdhTnZEv2nRKQd9Emm05wJRot+90U0K9jU3zxNnjNwUlh
49FOGYr0WNhWlNw8Eh66IsCQ7hWDOzQHQfbqZVERP4vAcVHsRoGJAWDBAzpo/knqAQACo82AAWFk
/sDFhslhXEzJuiVO0xMccliq5MoXjA9P/pfmG0R4BbUvfuj2KZIdCFPnTbvEt0Uva8bdSS0lnj8V
n2K+m5ADYkX60OVrkW0ggvOd4vrCsko2Cg4ATvicqegAr/GtkS3YVo9SoQphlSc3Hbui6JUEdGFB
ltihgfoHh8AAvK85SftPoAuBaLFopmHzK0ImH6gHh9RVPJt/JSjuLvuWL5QdY7QVCM5CW0Q8Vvw1
0Ysj/g7KbC0l8MwIfpBpI7Tj8kg8IZrwi161Ev8R1oS6qWu2SYr66M3fjCg9D+V9hk5mVtHQuLrs
BwBKXE5hTiQ2TjMhPWSVSUa+AymZupF0Ms69/JIRdO3IMml9hI7AnjvwcvGVQyZl2/Fn0nlLoj77
6z8y5T4L38gYKJZpCfV2q9+7+gCEHU4ed5NKHIe2FvhIIsqx8J8lu28UfuX7aFk7IAkeFMfEkvrH
bYdUFTUkEr9iwaDeD9zUNuh307Bs4jYClV+g72uWheExhGCnwdiGHoXxigqQKdt06ERAKafQpaQ4
XJNvgd3uE03CO/2pTiEtTepduZfBMWtWdX365pX7Jg5LPI+uai38Rzg9K5/vCJDvxnm6RBGhbdTW
AyrgLpQQpch8Kmw+glNxJkF2mSXI2XKwOBo/w/TH7LY6vd9Hy+FTVKZbrUkewpsh4/ZEpeMQc4fO
DSF2vCbyyhYgEbACwC0SANhc39Ue38ubeIkNgXSki/S2DBCiyS9MBdRB86bqnrjCtdfMqZJH1d94
zVSzogOwTNf4ntmOT0Lq6h3kLLwjGQ/n6I4l+t7IGyT9JugQ88GyQ4Hc5vk2wXmTClCnjljygCS/
kjedqC+rMqZ8Hhl6bmgXHrsDaC2aHUBcyie+7n61Nd7nGkGtRD4GgM7CKC+gjXrn/vH0JMIJoZ82
nrDuAnnwSHXVx/zX8kPpeEVcjBdaWog7kkR85TaXzRFnoQa78szdwWE+VWsLZQd6714kKWo14S9Z
QhhVlKxxMAiwiawps2LnwK2yoS4Ra8FSRe67TiFps2XVY4554HZAlwis2sbUfjrajypvhuoc+QdJ
+227jYIhnd6mbNmJm+xeXdKSFGC7l1mGV6F5DESMyq/55HgnYDi+Y7zkYlPCiyf/TEQvCSJC7e2p
9D3Curz3hCOCzMNO+ktf+jcGu1jdKukn+cYNMrWznF6pmYKZZjzwiNZGMAqROH5ANcntFfhp5AlV
tfX0i5UZpfinobukrbQHMgCN3zeki6wfx3mKJRnYp+d0vKW8WPMPkwVRf9E4zVul74m7KLa9/43X
4aei/Q6RDKrn4/iIv0UsM6+s2jRHVua7PLqoYdONWK4ltM6k7W4ndHLhLjMykIV1OF7rL9TAUI3L
Fh0yPIOW/iMsATUkGgTddN8Dp9pRiV7q+BOe2WCm5JVWxMzxKqPGbClgP5DddDhLnTMntVynYV/w
Ahb+6XBFtUtZK+kl4roAtwZgZa61602z07Cvsll95Bq6JduszpWbfZDTFuqn7BiDqHc2VkuoZ1pW
EawsgiMv/35r8RF/mWRA8fiuWMNAJX0T8wfRs0QsrcoLMgxSCeLmGJBuR2YQQF6Y3X3Y5EN845X9
BnUHCUBsXSOJgQchR/jOtLpEC9JhG7StiRblDyNY8b6LNVrwUERVxwCIk2VV3ggf2g+apQ69wEoH
6kHZo6ZIYS/GMbgH6t6q1x39GRsCQGgYwon7bVgbCxaz+ddhfg+XKHaHai8QkT8JXxmPjsY90v+U
CIYsDnT+UNVRUI6gqHuifJ/bElxxqfh7ZXLBCndNv9Pr3fuBO75BTnue5aSuJANUvHd6sxPYtO/a
T+5gBsCUgLOEESw8sRLxJHBGCfNWCJ7qAvJQY0Uh0fTZYPvOyEN1Yi4R1ATMKVJrXmhusGHrN53s
veZ+4dud41tpaXIMcky4PhVOywFyV1QfwV/LJlcBndyRQLFBka+ETbNw6tyTVadNIYH3serp8of+
9lgBylVOoY91bH2SdlwM8PSlKlh5qU76Nih3W4yHILCBPuIFRJqjfwOpIRdB6oJ1THKbRXeZPI2P
TfoEnMffF3SN8MNY7J+No7+PyKT+kzdISfi38pOfxgOfOP2IP7Ib3MisB6HAxs5+o5txQL+8i//p
u/5HOtPHOJz53Ev9r7qXO+XH/+JnUdZyzBkkD/Kl2lafwrWbRQrhHs/R54AZxZ2EheEZnnaanrP5
lngB/gmOZfo/FoAy/j75079m9IPj0tZeTPW8oVwdt8mfeY53zBVcPkyNYkEBs9dTQgTFzHtnnTxK
pw4Jcjji40TtCuXLfA3iqR9aWKEELBDWpFyM6d6pYFJ5Stgmyi/kO5QkFS5eWoRQFJZheps1sxv+
D/wdhhcMu8zcyDkTL5yeTELErkvJHStdkfoyay1tonCpZS+zhSs1PChzJd5bMO1ZwDltYyRdlOOR
PILhI6b1vFt1skN2pwUNoh+3t37LdKunmPFm5ImECXP05D02ApOLIG1AZrM5AYWINofQAFTkLZ94
43/RV0zdQsk9ApLt0ViXak46PCtibb8NclZB6Bxo+5oUynRZA++h75wevn4ORyIcaMcpL5G1bny3
p00jQqFlcxm99y35LB93vsncWD/Ylpibz2jYI9WzHPWAce0YVJf4hdw8NgNoLST0K8xHPfvg+0yx
UpE8SLzBCz8LO7FIhr+zryVUxWXxPrRkTHTyP86eUT1K/bPfEvrTqR5HZMnR5Gk6BXm8vdBPcvXl
t5vqtHXZKRPD7CghAk3sX0QRmv6TrzEbuZ/9bY31RSciDBWc/6xDZcnOCFYSueFXXe6K7MyHOyd8
RKrMmF/C5hs3IP1rib4aNa9Ci9nPmRQFx/7niN8T4Vqx1I6xcjfZnLPLf2lRDiCU5rU/kLk8y0BI
0QqSBl7CEHEDiv8mDQstk2UFHCUP9yFBaBkwDJMuVW+KJxuI+VDsfMmbeZZu4rfz688QZSb6jpLX
whMPkDZeSQLIeHxk0hmmijQtGBgRzzdOZMjWGn+pfmyVh5V45ftCp+gn4TkRG9SeB0J6BhjM+k+i
nZHoGVzCKfnxkcvvEiIlF9WJvWcd7vIfEf44dhgy+MfJE8NmVyxG21oL3RzHNEd5LJyX8ewiMico
VfIKYk8cmZUV5bAjQlJE2l6huotAeX36hyt/lqGeuHfb4YAeadbH3YOEguBvVG9okp4Js2K84YeQ
l4JsvUeTT05uzymentd/yLXIxgFKbHDa+p9Ym+Aohd8uohb5OWEjYgoZfvvYTbDErLiLKcLET0O/
Qb2xTjGyW65x7zs5z2PzIW4ZUfjgUXrshj/Dm3Xd6pzU8Kzbr378HZLaaWmeE11x+klXqIJT0lYT
IsAldihCb6kOJgsu/PWX4Yall+VAE/j9Gwq2+4Ov73Fi6Zc8OvFQpqvsqI73sdmqMEPYs8Dtuet6
T/2XOdAJZunIW9KOtCOeuXraGD2ZWuvaUnj2N+H5TKRHqGxZzFQ88ryl/buEYt+/WAY4ynyZN1Xu
oZvj2ZOKb34ZhVivajnVZMt3q1BWN5krItMYeU3FKKwIf5R/EF0QaF/AlnCTWm+oELpymC5c7OOc
U7gogDKhbgK2E4fD2IpOgI88gATCyTs+fL6SWIp+kYRxr+a/unhV/ZMkEXzMa598d9zJHJRDdNBB
dNbjimRTVJCL9Egglh2w5jHNyh8+lIa2Aptww1P66LYdAYNo2D/eIE7L5o7jbu0fyIldWgtewWvl
oykwJ8E5YDY8SptbflMPxDXo2WxSK35KkjYc9UW3DHDMs+sXxvJZfqs4Gdb4RsU1BmfyIUgOdLi7
uRVLYjCKE6pYrGfUZ5Jds6vcjypbzJVmboxM6Svb4o3rl2G8USEqt9yRKN1QiBN/YOv/OnPTUQSa
bBOX4ZWbAhjQ8qpwm/N45KBn2tGsNtysiXaU0bPFK4FXMfSmQf3LcAhkC4HXt1Liztw1RC2lAFFe
Z62MFSori2kmzpyClzgbNFTegsJgrhASWzGcvzKS/n+q1uvDGRBkUz0a+nbkf/TqS+DwTMcvGgmy
h2Ez6kqzzgk/zR4s0JTcyCYklliZyQ4MT/1prqNsW/1a5t1Vr5TQ618BzRc+mVYXUydf59IhuTJr
LwKmQ9tT7mm9l13RCcHsKEzi0LTrGxeVL6d4GkQ1LKLWia3TnA4L78yzHH8oHDjAJsUKfsHYZJBN
5XEw7UT/oRwW0GZljQRU2Gy6sLXtlWaoydYJ5GIwsoUDFYDK6llVoCDKOWElvb/zU0UUgBGz+tHo
CgrIfrmU40s5LTHIdclluMuP8DPaMJygryNtpVvUqIbt7GZCdmHRxiFzRZTFRO0i/qqoN2AdHLax
+YEMpU0dmFVP3gZ0kDqRvumQV3wB7E9/lsZKgSUQp/oTlbnvyf8j6by2E+fSLfpEGkNZ6BaQhMgZ
4xsN48LKOfP0PfX33enTVV02SHt/Ya25nuZCeIu/iBBYhOCWn0HeWsi6FXFPhHvyQQhV6ykwgHSY
SPin7V3pE4VKsMCDaJV4w+iDJ4NUAUzBdMwY3FoU8NfoJQvnIt3NJqGYKm+Ane3YwuukLq3Fr+gu
jsdU6JZtiG5lR3E/8iEQi1RbHtAfIJJzjID7Vpq3l2zv/db+jzC60GwaFLJL5ZE9mRVy/dYbOu+h
soA8JXYzbkq08sXGNF09Wcu3BGP3uboaPAi1d1FmCG1Ciqu5xlbIO9ZP76Das+AVrMbhQjNKw44q
7ooUTxwJi8lPH6vYkJee01x7qJM+u4Y8A5FmTsqODU9uuquYtntfkf8dUkay38sOCSUfawTKcWSj
8wqA4E/rsEjGo+pj4MNcYxU0Vc1ePxYPGlUoWfJPguAgtvIzEHn0loempg43N5B/Znd0JBYhDUv2
3MRZBG703e1anJL2BM2B9fCANzwFhzDloZbpbOT4ZsJsbYkdJ0aTQQ/JxGbr/40klZtvCPn0JQGJ
KAzK8KbyQdhYxBy+zORUXKKvbAKMhTRsCKAxrs/mprmMxDP1f7jTZkwVyGcD5MMtbyLnt/txhYd3
RkyMi2GSHw8ERuzGK95zw/iphjXFA35FczP8ErPmcV1ghcvd3HmzSULWaXtUKhv2eEhUfiHNmtpW
HKyQz1knV4h6wi+tZWm1UzfBCjy38kdyM9lfVFaW2D4/PmqLyPFEB9cG0qNonSvLGJGm9xU+W3kx
UU1JX1UYEwJSN1aR8YYgQ2LPXP6HIQQo6U7ZMe2B35Kz2ZsSHlAigga1uytyQdEBWWJY2rk+0/qr
dnlOnf6oMcIBJEW1i/l8J9wrhYqQDcKmeuAOIwXY5OvFxfBMI6bZdNBgCoRTNTAl2AmYMfiKmN7t
5YODPn3McZXS9yLbTN0enyci4dxGYjuJIBDHzZndOZQ3ysoLr7r/VPt/SJ/ZksFAU084QXlaaCYn
bpqPLt7CUIr9gW56xGBWv7T63LAjyC1jD5UNkwvkV8nK2s2w0qyej2RTbiOilc71u99HfHabAljt
XNjxZqYUe55Ljsg2YtmNrjjBjqIxT97VqLUGFGFb2K/DWnv4ROxxVj37v88FbjIHodNPVspkckAT
AQLRZx8zgETVdX0p+4SBJbHB3J5oTCmvx3Mq/bA2owdm3npOvwl7yiWFJsQKLsnwr0/PCcBDNsmy
7bPwavRDJS3exWr8hwxIchy0wlylwL53qLzYfbP2rp3SglPuDvPRuKffyoTnk799VkYe1SA+jvbP
e+ds77OvCpsg1NbZDchHsYVa8hs4uBMRBuCiY26ApGDYsbj+JHvObHYK0pMGHTdOA29/melAY6hy
6LFqhB7/hPDAwGiX3xIbJ4VqWtOAfbYrmuUEnHeV+NgFOKiHA00qT5spwQ1zCYmV8i1EQ0jPpNfJ
K2qZXWk4yO9x5h4C957uW3XdIu9dDMvk16gXV+xJHrRMjKcW5COPUcwt4FXPhEkqspD7LYIaQFmw
YFkFGiuwcuyGCIeBxrlkc88DmN28fxELeWUf3qJXVx8/DkGrk8JEWpcS0A5EuhZg9wnsVRAYx8bH
4rwgV9nKG3pvTjoxXPxK62PMJKBFrEL0tRCuIOmUL+hCDJJZmYz6DWk1p+scZXKMt3ZTKnsfXfs5
3mWFpR4/MzvuLYDkEo+OifWuSnM03K4CwqK8D+JKtqsZLcqB5CU/thsDr+Kg8sXAOuQsAKT31cu/
NSqwyCRGkdOeSPZnvtSUZJkaf1VGs3KP0eDX9TLQnpLseAxgpGNcXQljmwRO0ecW+bbCxOY3He3o
XqP23FIMIOetTvJ2LL4CXMkzW/g4xZS8AuLJNL/qcClZQNlKt7qLE+Zo0Qkw43lgdB+g54y3S1uY
3Q/S2th/FUQhk21TgmTdI3kWQoKpTz2FI/cGdE+cA/ANU0etrSLclbULrhxedXYal7r6T9WsoNiz
F8f3dYveWJQw1BC20jvNNzr0AAnrhI70HrQtQwHrhA5xzrkGQXxYo4hvt4gQZcrgi8YkK6NdpaUq
9zp1Je+FgWMarXxjLLnDQ385vPGigM4uz2W5RrAVI4dnb6Bzv8NOcAemKzQMbEs7driTaBiSIwTF
SrM/6N+QNxirYo6qJUS/udDFZbUOLKyxOuYzfkq2JsirNjgzmmDV+Y++PYobBPHDCQNbtJOFTZue
ysJNtEcznsL4kJYgr8mI+kyw4yvD0MH/Cuglh/IOq0VBEPtLhYSRVMPgNNUQ8XUP2MFBQi23LuN+
lhsCm2cfYl+yR02NBY9AI50ig704rm2+enORBcDD40Vag2lNT8Lo0IFydVgE9bAzqq+egjHhzTCS
RV1RHYc7GkGqzmtHidZfEuXKZQq6bRF2q24jXijw1nTLAYaHbovkatgRWBWsUYT/VOK337iTa3zq
Ghi2fmTbHDBqL72FwB7hFnLcPnw7hR3mYrphCAqzoEQ3vmSbuWhNuFXLCD0S/TyOtcngSY0d/IXc
d4MtNb+8BheJiqaa1EqXiNVPpnRAQrCpMDCjwyHwyFxo2YO5Nrq6i4D2PYWE0J9bzwm6V4JCmDGq
HEJuJDYI4W+2r5gOGyAgHAGFqWCHwhpGQzS6/Bi8DZkAeWojKtClwMssu/qWya5hAKY60M92wkVW
kZ1T23/Hdg9s+9ro0FAjXg+qOlsDAbL8GM5H3xL6WLtx5tTmNl2bjw7237Ln4CPK+eRVW9NYVWSa
LtnF99VdQ6UTl++PyFVXHtoaaToFrbyNEWhlyjnSVzRyYoTcXHWLN5ZSvXRS7n6VdExYqFBW+Pxh
PmiR88HTZBP4aqOncWYFkDRIolgQw2OLZxyL2l8VLqN4S/NaDBsRMi3W6HJpunF/REIGQab5KuV1
Xv+2jAPlp9/BlAmXfIKzFtYXxHVzHolfs2G7YoqEQpkUo2PPJVv4UN2o2V34YxVoktjO/o+SJQuK
QY0rTLgL+CzjpvhCUY+Zsvp8kQ+4MJ+8z/4FrTAzAfRcsECMgjRQtM14xyZX1LCVMjhFdqZvsRti
YMPLRb+lL8lkGAFPypzOX1l8xrCJ2qttzt3MzT52wrXP+ERAJlgvhlfKMcOMIDYTF49IWLF3E1jm
JqsWTYTGGSMX/zyHy0mWnRCrEVsba9fkz2Kclp8fZKHowsaFMXOkCcFBPtoZa3qKIJbNKRroDiLg
/GOsDIi3an5vJt0ixxBYSwDFcEzqPfo6RC47b/gSEedRN8ivJnymPZgpdSFpbn/Gs1o0bhJiaGah
E7cvvKFyvBJRW6XlPUe/VmvY5iJ2gD8xutrwnEgA9JgZXj/Uw76yRvxCbjKzCjhVCL7jFeukErMn
MJJyx+C1lZ9j+icxM4sY8EJlm9XyIitdUnqJN3qqU/2LYxcE/QUTsJERC4jGkKp9RmkRNRmvxw7d
QR8+NGmpsHPIf4mSWOAdQF1d2XxrOXqEXwCYWAfKx0z8EeSZW07KDbYtpepMjCc2IF6BiQZ3EQ8L
pXHlwQmNqUH4z2ArMCc0h25yOFHjwGQRqbOGBn0Mx88UwdfssZMrdHMBMk3DV5x/8r4anKo7Dc8Z
SUM9yKzoFMyyxaA8gGc1OYCw4kHkVNFd8FziOuCIRuegQTymlzLgsaBRH5CzeSjrcIbxTzuAfHtW
wAwSU/PCWh2TpfrGcBzvCBAxbUkjdr60gvSrFd4JOws6G6qvp8JmHws0/xM949cZkuufEoHLLdR5
4/4G2OgSnziCLPVu9oGV8t2ao23Q8PRKtgz5jqVpxN2ijocUQr3zFU7mRebTKVD6mWtopOqhOu0T
8qJXwuw1xNv6HsFfQtfoZspfXNxnPqrUKXwSxjFPZe8nKx0RSMw/EOFVMoqtTDDDYAczd/DWPcdy
5pt7YpwWkXyHL6CmCCWRADmHfNzJd2Yc/u5Db9OjDBCPdc/vNrkxoBeychph9gcCw4tQJ8Vgg1h/
Og9CbHWgxJgFCaQxw0CnqoCmAP4TazXZxtG7xp/M5dHshX9V+Iu4yPnwjck8FbX6jVfRB3oVJl9D
tvVEwBmTAFRmaEJWQ8CxvQF0yD/3YI2Mr6uI9jOeLf7u5wlKFadz5p3Z5xnoa1UeHfTrZfwHKOED
YAio6b9Cf2fyUQ/ctP0OyDZ7E9uAC/JIGAnxTOaaOdAMBT9PQ78cUFdQfvdO3p24mnPloqLggdJf
vsv4jg1VzKAr8pk8uznob1ABglO2aGwPcrfzy1s7EjbwF1qhFemM1BCcDsygWIItcNvNiaccwkP2
8P75wioH3TS7zkCSWo1+AtBh4JQf4MFz+/4mGyyHG/UpJbvhwZur7kMM5BeDHBOnEpfNNBqQ4Pzs
MUFzzXEZqmvD36NFmFF2gLWJPDCRqD8sPbigOMo+d61YahtFOwwrQ9vlX+FnT1HEHv5DU8Viwprc
Ijzj9aXFZAF6y18UFEiaQ3EgZ4z5ET4o8/ivzikmf0aKAsBnw2QqPo8dLc5iEspTfdTqitgDUX5l
jP9kI+fRxi3wARdD6y+5CpPJ7oQSIap+UDMX9MVI6Pdq/6spx1n3rRmHfKO1J//Fw5BGtI9QGAGN
cA02/ZUriCE/qS30S3dJmOjb6MCw7Gr9pfliL0pg1EDs4DqMHiOa9/Dm1ds+34/6srIDxwxZ8wbb
YNPtIdziWGRDiq2fxSBAi4m4xbCfyk+5C7NFuQ3133jrQ0OaowV4agEjnlsMHv8YurgUBZKdViIT
vUNwT4tTOq3tUFkhEP5huFzI5Idxidc8txeZ6cMPKssB1MiZAUBuZQSYw96+Vv0py88py0OOFPq3
4CafFd1ljTmgweU1OootFL+lAKNomRu2HDt8jWG0K2MXJAkQ5lRaIeDJufD/UP7jSBGhQTwFZVtk
dssWYq5ZdNX+dSptl+0xT+2jD7Vi3XcbKUMPSfKIPcz7d55sPtzNbFAtA3MUFgbIOQv0+cR8+G79
fXip5iJ4EnKRgaoBJ4eld0dYQptc+j/m2T/j9ocmPp3RYlrUa9RHBL32/FrBt36mzP9RLtkXMxYs
EOkZ8vQH1zl0R4bVv2SNsXxmQ2gjmulY/rEtTMKjOMJBZ6crEZ9wQ7cvg9lO96G2nAClqeu5gOcK
hKiMplaKtqehQKe1qvQtQQz1mqAzvCo0sthSjN9ghozhjPw8v5v+uQqIkMDl3qE6RLz/QJKbzqV7
yXIfxujDu2hOeeWsXuv/QdhaY948M2EHo4pk3Rgh6IV9qGdF36ifsGuh/GCI9W5PiKjRtpf3aLiw
Iq+bM0Me9cReurL/es9GXuIfwiVtAIx29Pxlhc6AmgJ2NWmJraNBrkUjlJ3LWc1ZsR3+6vIqFXeU
z7Rh8miXXM5+eW1GDA8I8pH3/augKOgCPbCAN3KVLph5OJRKh0qfBtUp6LgVOxHJ0vTtSIPXWsWv
GWiuKpPjYBF4uh94uWRxLWFSVlUbxCEQEBwr8NC4TVSyNhD4ld4zRFfeJQAIOPH/dU9JEo46QXQB
TlfjxJHPG27Ci8PCC02Gk1e7Uulr0X2MT6hGm/QccWq2qoMsWuHD9lIyiqiqtQZrLQZTpl/xbiK7
ZNGR5eKml29dtG9yO6KfFH4TdPhQGHvFjaLfCTMDYhG1ywCnTQuBS9vSU6G3gDg7Qx2ya/VvDPXq
QN4OLqDV7LsnBHper8r+nmrTDFC6RDcm5jE5yozAzWuZnODuqZTdeS7YJhJAE1pQx6YKXce4KPLt
HzxOjCs1dwyJJpBHWGoN6xJF5egtjGPDeBhhVXZuUOtRuQ5TWVHrtqRAfT0oiD/yswarMeqepbAZ
ih+WUrH+rauunH1haetQ53TlLdW/Q4TPIr99/As4q+p3fXVpARrhgcvCfzGd1ecFpSqAidb5VGAg
PY3jZ3CKHl4kEhTJ8pcq4TUSu3RHGLhMJiCVtqtih4VO0OEzKvMpaSTW3O6zVoctS6X4ZGzxDBxQ
/IkV+6JJosKvZQ5rsz4QICcqbjs7yd0xYxNvq7LLp5zdBBcZkPiqSbUBLkyg1qqvgRXA4WAOfICD
o7IH8IoJRoHfh50qmWjcAdFb4wdvgj+dx1DD9YKTZidjghaYuPAHev4WuK1A+GPlTmALIgWVQlJ4
c7P44bPB0cl+D+MFoaJzTfxKRDg1TM/yn5kpOSIAwAMJIyk/L71PyOA2udK10hyz0WR7Kb9aIMHM
F6SIf3vcEkknUF5qenbPAAovB/8PWZfckjwCuBqoE43+q/aeHe0oDKDkHeih27IAySthWybgCx5x
DT+L8Ollw5I57zvLTMLLAIUWZKIo/s6aD04VZhc/mv4QUWCeTJwushUkULSZrmdfsAvJMcFtNZ7K
Dy098wvJ3Hao4GQ01GjWqoamr4bbDgZbWEo9NifYEaTTVAY+xugvKljHpxsZS+TXgMpIRp1UjP53
QZ3G8J/1YmTsBe0afu5p73jjZghPcmNJNDtWeK1hl4yMDRBa+hCVshc/3MyXrS6NLRO9NOOpD1QT
oyEU/Zg1d5RJ2ehIAEVbawBOggcai2XH9e0AZoqZCdPiX8wRycK0LJ4Cp8K9f8mjZ2DYnmqZ72hH
osRHfOMNrEz8MSvyITDulg9ow9m3x5qWb2AxQyPp9QcAHGzg033OyNimfylTR4julXYMVAabelpY
aG/VR2JOC8eGUpTjGj162O2hJxMQln1OkSqtxjhxWf/pUYIM6coMLJh9IQ3lneSxO+zLXATfxNjU
QNdHd+BrwH/jCxdmhVsd33XVLRVxpVMs4nP1kfgc8/pU4BAe796rYtMqQYLGh3AwlmYD0Ah62dRQ
gBkAAdhGbv4DW4vZ3aleVTzmPlejz1JZ7gVetIXUQ1X8EWaj7eFUUxeiwjtibDztrTS/qg4S7gej
BiDIMtzIiPWPGXyeecryckVaYBkhi18xUdIZSqyHEaMljH/YvDstOfIVShJUkxGTFWMVmLruTDzO
lDfDUhEkC+ZyM1tL6SZCpHvVca8w/UXv1hGDwbiJ1J45G5CUJdCCYn7ksyGgm/+D+mmP5ih1p8FZ
cr6jpfC37DJn3n+qSNMihNQjz4U1QVSpjNeMWltDEwcfz4WvkMn7UtIHk5iw+WLM0ACfWJhgDiyV
TEUTHp1Adtf6Q6fvhjjnRdWqaKBiBgQR81ypJyZA+Ss5b6oPUi9Io57MABTVMwbUlC3MrpFPEstz
vgRt+NDybsMQIdUfOrKeZW2CePmByyF14sZBtmuIJ6UiMdUaMgdxh0kL78XbW9QzjqaDfhTKF3rA
qOLo63AgwElj74JondlveEK4o5svkW0AfR67uU5vLZkyFKlmchF/edP/TNGR0WbhTJxk6c7oW2QF
WoO+bDH/K/Pizz9OpDpzIUtUfV+5f5xpK1lbFQXUbpu8DwVL1YhtRSC/gOOFd/LCfEz1pnFsZil3
pLfBDgG/HgA/AV68yKB50aIu9dlK13myBesZfL5NYPk4nvmSTdBWaNikZThcPLgaXb/tcUzbxbQH
ii2N8SvmxmTJtO4v2Is4TpJ1ecWj1b3jA004ypJk2DF2/eCbZH6b5A4PCOcyoagHproV91+4E8iR
11e+t0bP7IOb+hw1/cszVrxrfDzRDGXXyfCs9Agvl3QXxWJgnMjrkD/RBuA/lxU2jehSQ4QlBI2l
L/PSI3dEiBNMYeILXHAOzIM/VcjruGKfLZ0kf+fVSzNFyo9VONxr8ZdIcgVzoaBYKdxe7FZYdQaO
MH+NO8ZGHYHapJjDCq29u/IKR3ScrzA8QRURk7tSO+k68aMFeIVwT15q585YHCoMbu1u+wmcAfnv
Z3b2mm/gVmOyCvgEusNHWLQ3DUPZdLkxwTv9+ih7yhClm36UuCIn58cjZD2J2VqmdxetANOzvDKr
HZvVO4HREo/qgoEt62HUaYotD/PDeCf4h4hcREkvLhlKW2N4fGyVoUDnO558Ha0aKvhC+PKcBJ1h
9ExXGZIUHRpIR0+K6sxO/okBaZUy6P9tDo3iQRKs/MzMq+oTIbdMz9TmSTS5eD+8TgpARSRx3nEm
XbXghuyIHHFjyh8SAuBSTxHb/FPj2EWi/Kh38ZtWou4O0mxdcwDBhEEG8IaYQeu0JWkFPvG6Mhaf
zPr4drX+8xKuGwpbXuA5wBmkcOqvYPBIPkJlX2AJamEiAffZF+GhyFdZZwcHsix6iVX6HQCC+vQ6
t5JeU04WNdR3aCz4ab/REUm+69vDofmXAqUML32NDNXIGZgGJ2QU3U3eUMfVdJkzmz7yY4vOqLqw
xQgzgG24CZJDRtFx8k9qtDE+HtzBXeqkN9g9+uAAozg/jB2cCQ/QIwS7CwZzMrvwPSy6cT67ZKij
LOEuBB5JtMSUCF+CfiopchVmr0z26ilR9qVGd6Pdc1HX0dy7BNmy5K3TbZ8h1TrwFn1xC0sqkQXA
meHc1QsdVSzlxsWkr/j8juKCnRnyMRxa4x8Sg+IZ44WdsYnd1d2pRg8HsTz50duTck7JBR8QCiMy
Y/k71a4IQBnEjNqCJf/YEV7C8jZHOj39cMznvHt56xmLVNw3s3lVrBV9l8C7IlOdseVChScLtgl4
f7dmBM+2uLMhyRSsQ3jIO+FZyL/GiySUwFz7Fq1sD402Zka1InB2OOku9NAT60tkMz8MzIlmcCbj
6sMniuYMTA6woP9azvbhhRoDgQ1enFXAXc9Q3ooW9UYBOEDo1QRKO+GH+COj4PPMRFR+HzQfL7N3
5T2zY1F/shiC3nSt40tc/iYpzBf6jMwGfsGOE1DMUh7dcmSJjNmBrFaF3uA0y1ZUkSw22hdJBhfx
q14ibFPFO7oODi8WHpxYVuph1tv/V71YcukMz6xC4SbaiLgBk4Nb7BpnljgZY0+GkuwwYp3Ixodo
HkHCz30fT7v0NggD2AN3ejP2jFSH+orP9IMNcx8g3iJxrmcph5IJncVRaACYfcWNle3lL2T88Pml
I3EJcv7vMz54BlrAUxPHP5C0OfU1GEKcB+NfeGZ76/+XyiV/vnHmw/ckfMoNaA+Ic7V7EIw43JbB
H4tpkeqLA2br2yLQfxx5r8BqFqweoUdMBoggsqYRPfw9Aak4CRQS5zYjOdb6dPM9YBOGd1X5PdH5
xP6XpYxLUK7P7er1qeNBAy2lnxrlJWjOK1sNS0b4F81iZnAONuv4pIqblFhRODhv/Rh0dy6jiIqj
KB0FP+8Ah3C6nax4ROsLP7Z+JN5Jwk+6jNHBsHMI6S8VsuAtsm78rLFHDYh/M1oGSiwGleFtHJEi
UUs9C4M92RL/UwJs+qlVLPbtYWVaubILAX4Ob51Ks7OrEXuJnQtYDNdis+xWYF3eGaRBFv5UrziK
vNmfgIfQZCP1qyq/H7ytXErx7CZl/z7al44uoxsPvbSMPivppA3Z6gP9mx2gLpxiyPJNC5OAt4dU
n5gU4H/Io7W11P3rRa6ybG3q1wyBNsmhT/liiGudKZHwAX1v9eQGcn17KC8Ub/vJWUBkdiBjaRP/
WmmZ5EfzWzr57KHGuT4ec/OgxH+y/hp5UsUD0nHHv3r+siCBCy7DwuXRB5DyB0/nTUSN8e2fpsPq
nS2RjMAwhnyEibhgxY/mRqXHJsWi4FhYZ6g/y0vCGE1ngxM9Yn5jwtqyle6vR6QrD0xkOIHIfHCp
Ugjj285cfv0AeN75k7pp+C1zeB0k2ACWGDqkwZJV74CDwmpEtEOQ7dJ4md8Yh9JlLNBBROFBWJQQ
Y+LFlXCnPlhjNm4dkyzRjzPLX1CjGqLUfKzi61kwV11/56tQUK9FZ+fD05BuMn23kdNU/WWPXD0m
gd2g0hhAea6rBwsFUm7sjF1V6BLMPNsizcE5nx0aYTtTps+9bA6Ch9l3oV8MhKnnXPjDRjisgkca
gQ0bFHuE9AgJfN+d9RUzFP1BO6ayXnx0zbmQTpVqj/oqmyQDlXjzK3ZqS4Ke6B2ZZEdOrD4YbuXL
lGn4KQQdykW8YfxJiazKC/SMU/ArvB3DEpqdj8BauTEtAk2azxzgyxq7motS2kyDCm0Drsse2KvT
2UQ4rQun/WKQ+SMuocPIlrxEA6i+anhbFk/qpf8skl/81xIYMRh1jYXqxtgIdx4v4URTCdV/EuiX
K/ksEiWjLc07wrafdltu2VFrxoVfu4lXPqrxaaePY/YqDVdYNS0TYvK32H/NszuvKzFaLVs6CH8M
TN3mrs6cWWixnWosVpnLqrGTc7Bn8joz0NzbBoZKN/tWISKyFTplN67AoiZYGF0lx/6IghNvC/kV
GPVDbgnoWc5PDiXggNhf80848wJxMWI8pjf7OyFB7Ucr++rUcgkKpQgcAp+jleEKf4gByFMTmdIh
emQKNEdzS++bGyxgqSsoW/FAJm5fXSsIDV9U06vhOHwRZqM6rBcZrZOAVFratSKcDB1TC/gy2yk/
ZnHMMUbCeLP5yubCZhpgH4BksjXHpPpluHJoYyUwOjZ0bmCBTdcoNiCIr0luMP7qrc+QKnvz8+Ws
1yw2co3T47Tni8Tv1iy5WGRxiWCfvK7m1G9ppPljY0BrilV4PNO/rOWdobORepLn2TiKUyXw7I8R
xDVaUzu7MTdUkPUu+fCt1q32ZB0YM0ujiWtd1i/Ua398gDIHEim0kGHICJkP3UqJHEYVPrBCZGQL
TpFH4USLEjTjyssfUEmbgfcJeR6C4W2XLcwrknb9heBCWGO1zNV3cybK86ot78ORrad26R9kiJ0n
OT6gFn40FpB8zgqqFs6C0E4wE7QroIrmOll8YI8wkOx+dcs0zyUYkgOKEwrddgNNjuEO0PJAIhKQ
rLm2WGuEtgXRUXAn0HK301HSFx39ypfPVLBFCsaThHZNR/DYHuCjyumXOqHw4LjEe5UHLt2B6JT7
d9Xj5TpVaP9VSqLpSGFjZMCT1Q4qOXJ8D/mK4oLKuT1G0QxXzKQhXZbtvopZqlH2zKYLtbqN0cGk
gpVeJpElULarBQHfrN9CfzuCY2FkwGilGXqLWRljvEa98IcmWfwcJVq8AVxyJ7HgTaRDpz2SYM2U
DV9FFx8Tf9E1Ez/rGcT/UPBIH5pAfkCUfKVpaxo5gfy6BVC8UjrnNWj0+pExF+I32rTMg+Eh8U9O
ym7zO9fcT/hOsUfwW+YDoGOGjtICJ/NVp/2DodnstMLuzC2IPZxW8KOwLSlQHU8y7ujkJPU7UL1E
bKMCQFijK4isySNe4OgYm40/W/c8yUBQQ4BuB+zEqb0p8guaqAaKALpY0hT53MvuiB+zlv6lbNTZ
oKL6wPJCzX80Ois5AfPW1kq2qc7RqdKPNBraZCqpduJ8+FbY+x8jwRKv45y28AEqoxznEo9CZVpt
t8fMwOaI12MuHyYNPtMl3wreWg9FdZ2O//jvmbIZWB1GrHUvlfRhLqel15x4nSDsMUlkIF69ByfA
90vBTJ5Mt+z25Hbl2bcv3osKrDJPKSPJ4ckSrL0UCJJ/IwlTMkMA2RmLg9ZMSH8P7Yv5D0XQMK70
X/AaG5DgK6x20ZuMKlhlvk0+dgGDR0XOb/ENtG5IFtJPUpGm/oKfwkIQ9ZO/j+o7lwWHplySfYIO
FUZwcA5ixPJg8m4+wSLGs5PmE0sF1teIfHhhwZnjuuGapwtQnLJaBcKDGglrfj4pCqgu4odvOkp/
y4afmNAuhALiaMsI+jFvM8pkWMRB24EIcJK9ku/bBIf/EonRDzOLG5IT1f5Y1Y9ARW2A++xG6yMc
Te2rm1hJ8aVGenBibEB9lVJOfE50/iVgtWPdHtLmOYuOzat4cIuUCnpcbYPgr5Gu4mR8/1YCjNPU
pEgcHNPy5y6FAbvP8i2jn95pqoth3G8XzxaYw3yPDQFVPOtsyWnkVYtHIFrxc+dLdTM+2C6YrUXb
5i+1JefIqv1XTb9FM0BiVwtwZNg7bNT54jbBQnFKmWZd02NxumNdU421XK6hKG0/Zx+hLAhK7JzI
GVAzB7/JDZ3MLqydkd+stRQ4Rt683WJQymUEjemlwDTWk38ikzAi2Ohi2Uiq4J8Av9HK3gzJ6ph3
7wJj93kFy8AHsDBXoKNbCcmki/7aWWH30LIj3fo3GqhZvYZDL5zQFnTmQxmIujw3d642XXFx/0Zr
3yUJxLt4H5wFPThTUsaYm2GVUNik3QrA7iHtv+Acm/WsdLV6a+xQ2AnapkMrQrNeMVJ08HUZwyr2
7E+8QUzMjQTWW97H43lg97WaAOuCPbulxjPVnNy0G+2i9C56mrqCw/+cztjkntq97grc98vZbUp4
NzwXtaJGYFNkZ4PrGWs0/NJOGPhNLLw49YodR4NiHOwVIxSwPBszXef+q+/WER484STdssW9cbwH
tUYYn//7pFFX9QajSIewtdmebA1AfhG1y449uN0qFlnVO7TK084DnJG/RJLZAMCOV4NnhaYz2/BK
sSQ7wYypXWwAHJRpa5HaCDAQ+vpJ+CZ1lQ6eBxqA+W4ogIGdO6Q+v7NfmAEkTunqarYqwJQqMClt
D+oR+8NNwtYmpCio54yL5eqQqHZROFV5iZW9DKEP1yX1acNA0CCzeCGKgADtD6Zpw26SDWNDM7fJ
H4sG2FqkhC5xxBxXt03B1B7rHg9fcGPUMRl23gp+Twk1NLVrxj4NeLS6U5v37PMa2YzFm7bm/7NY
10ckerWyjNZsGmarD9zXOY0xtkzF9Y0rSh6NBFLlmEmML+wWFBtoyxAnFrnHBDCgOP4vpnpghctO
e1g0ZyFZcYKCgcomL0XePwKRcdG8s8TJBVmjWflYQOA+ybFj/N6iZ5lzwhqcfOG/PFtp6j5qr8Tu
RiCPgF0Nm5QpGCgJR4Ipoy4r+YGnC88MP+KUv3dgP/EfcJ77nbT2kGDkydXpIQ7AtfwFQ6c2FiK3
KbWbreUn7UAoEYIqf/Vd5xed+Sz0HoAzRPSK+Qoia7XQnRYFkE4E4zzn58A58WH0b2P/oolibmL2
Ay09uU5HzP1Ad1g83z+/FJCE7GnamVA9jXBmBupge+7xvuNnJo+AU4hXqTMPwBNmfPsxfmn+Qv1H
a16y6Uz/KbEdIeumde2xmhcP1qUtZJsHOT8dkrMpwmkiyFIEcxPpxnPa/u24ANsJAosxqz/xNxYR
zrp4k2P0g6lxywiuEO6UTDOFJ4YiSC7WH8pO3j1nKasOaY/hUmwW6st4ZoyODh0BzeMvjish/Mdb
gPKssHXhygJSZOAYh3wN684B0Pz5Sf+BZ9QYqsvpNgLXxiTSASbF9QjJWrX1+St7SVMfCIsY4Muc
DVZ2n4xvyevD7IrIkOSFoRZZGWIuWV2xfN/lcNNdn/WQNn3NypUhZYgbyzOtgbaCvbZsDXsi0c1i
X+3jL3+JZAWaf+bG6nX8A00EcYca1ZizhUfF6i+JD5lshIBPCkyrCv+cfJvZqGQVi0tMXX2Krb8g
fM1mSycsw1fi1AANhRWH5lewDzysgPxsCxH43Nsjthpqd4PFKLbYFVCyBP0q9zZadWD7a6pH/X8k
nddyo9oWRb+IKnJ4FUkSysGS/ULJdhtEEBkBX38H5z6e0O0g2HuFOce8Gu/zUDmCeqoLjo09YkZV
OUp3VkdAVE0RvaIXfciwa3b6X//bbRN0M/2OGXPXenTquHkCw2YIk2MMD611i7VnyaXBkKBugil0
Qio0PQUBe0R2w8g6RytkDTwXzNNq1jrJKWGOLHaor3cRcn4uOWIyutDJAbI+bz0D+DqClZb+KcwN
3Io9kADuikixF+FOqATHQ8rprqi85Az2+AUiFVO4jhG04zf8FoU7Rrp6vBuJmyACf6pLAJdwh6RA
homiHoiLSTnQ+n+G8KPXAQt/5fDmwwewTPVboP87GFgIMa2RNPx6EGJodARZEqhUzP8QHwG7YEdE
tSy/0S+VjzpeWwwYKCwp8c1jO1yETzH+bKnT9XXLUgMmiMBWZF4tZvcWv20sByWG5XT4iN2Xb0zl
/jVcXtYGvytfYV66TMUpDD9DKl0KVrU/AA0t4zXJcvV1wk2ts67ClcquHp5ThohE2zUQBCLKqoE+
rwVh48jQFN8hrEpQYS21pIyApBA3PYum0NgWBrV3e22w6ITYYAC5vojwTqCgtx995ivQl9pL+TRW
I6x8FrDqRo2/6/FhvtDvmMHbWmav24tXJyLG4C7A4hsDq/E6xFOifpKGh8xlr5rfxfM0Ca42LVl0
NUzseWAL6hx09q/iTx7OApQiNMIs3SDQwYMymcPUywHnUfrVGMt16/KQaYX7/hQpsbH3EMkF8eeF
Z41ZSErO4JXxCa0FC3+0cvmWNk8T7q/hxMiBZ4Qxkvn8MT9T00U5gF5vivdZhpoD+ZWysk4SL79l
P2mD3fchCQOJJHRMHrcTVjwAjmc+JmqfxtPPYLJRhF9AXR4RGZIgFn7q6Ik7Vs8BdbAQ2v13YYcX
lhKpj1CJbCGTPFbadzwLuDM58B/QoCiuG5oK+SLXTnQZXOzard+/+bgWb6SBi4FH3qHoZRXKQll1
SD4YlNWAFuObf0mDayxFD+Uj4q1wmzxe8rqSN0ZOjKg4cGsfU4NQQOlfW39H1l5WML1cBH6dDSFN
72Miu0zTKFrR7NnJScRwQ0mZela6gEmPKp3vjpGs/uTodeSVfN7oqsunKND/g5ycyLDbQgdGY6aH
AUkwdBg8YRRy/ID8fHhsI0Jmxu9fooF5Pq0N3x2PwRZDkcUgLyctkfR1ML66K2L+IzT9tyfRfaW+
Pe2BhBZ1CQ649fPXFHeATZCfy8oSkiT0aDf/Y1IRkUFRL1uNqcoashM/6Rzm8x/YKpCDGgjbrwB5
CbS06GF0ORbLWR/CebVlOpIu1aPMbIXl9D919CiJ4p2WOxpwtZWx1hufP4f1g8yJJU0/klq44m4e
oN9B2mDDZq4BIK7gOrw8GbYB1pnfzOeMCbJsmZnBk5rrZhF3SXgDwTT3oafEtt9UJXhCTGjOBeZf
jzmA8VmpENGZWgz5Jy0u1DAYM850HmmmFl2+na504X+YgA5s6vk9mljnIHo3X+LbK3TfQmWWW8fx
hufZXkaND+ljK6jumxFhncJXtfOPBuYOoyNgyiie4rVgzLnJBcIf5AEYETQGXCQq5r2Np4PiSP/W
ZjCHxWrC8ohj6Zmam+uIcU3k2Cw8yNZes9oVOvb2c2XNKIGuu5prHDunTC2vGbh0dRVfVYwwxK7g
aGHyMlKW+obqYXzAx0h7tjFJmWIiY4tkNWzK3UBVe2oiOj6a3HjDhc4QZO7L07Vom9Cs3o5Ga8er
kO9MNhpX2DIUDyVoRh0o8A9paCUxS52ypgBiORgzGkIHT0xKjpxgWDWKZxWfT3LNos6rviFBWyvx
ZNyRwqOsciK8x0vlYjAWtI8dBdBO/OYK0EvERwTpkVDd446/MIPKoj8z9vT4hqhbnydQJt8hhVtO
L7NmxRrD25GciSJsmbQu/zGFRCq4crdBN1AfVYEQ4VsRLaRv9YrKK0NY03sh4UUtZbP7kpd958XJ
Xk4/3pPf0hHnjvSDqWK6m/XPVOyrYa8QsbQYSIiU7ecOWC7lFqhjKG4r8YPNO1nADwefQwSZ5huP
BUz/mlZpCcBRJZSJemOg5+SerxFsvLwJWf+bLQYWhkP+x0KYlpIXczyJJSMwq/kU2ysSZyJr0NIM
dkmqMdaBRaUR9OFK9Z5Wh79CKTZEHpb6gSw7vD1OlSwZACKIpBLmvWUKh1ACSwlXLJevdYLjsq8x
DfkvAlt93u/wxBhq8JYmyyhSM1U3vDKbSCHt/GYv0g8c4dIEuGPJ2QT3rizeZEgKT8aXqMEQAVMY
czlXAXyx9/q9rodzHYFpn60/kOk/nogYoP6T/uCgONeztQpUkdGCFz264kYoHALYBOnd8NtQ68gP
5pWIReCSmP2HRC9mHLN/cwrdUW4CYIR8zhAYUt4CvQn4qYTnxyhfY80puX+pXUniNd5Huk0BKCvy
MJQDS442hZEEp2bUrat+ravXEZ0MPPh3dzYbZyT/Z0kyY7mVWE66ZnPglzYGvAbNDYyCjA2VdTPO
xXzLdOqp2oh90cwG8RYN5wb3KPtI5IdwbwxCkV3jw1wu5W/9hGFnphvwpduMHJrF61huK8/6p08e
mov4oS8g/a8yaQWPcPYOUs54yGg3XPWKXX5oRwVkmIN0Z9wgAQMJQD4LrZRdb+Fubpn5MEdBg4Ym
A7SHRRIjKlfkAg5NaBQ5NfMfpf9OVQL2eJHw1ELyWqO+ZH4KS5J/5KipAlHzQ7sLmkCgfUO4rHqY
kqmx6AtLb/rXVaCUiG5fMM9sWye9IRUkSH3CsXkSoIs6r+qR66tJ/JI7ny+U6z5/f0L3g6AMcUOx
pxjFfWReGeo5KHmeRGkhVrEr932M2HcsSHo3N8q1hJi6iYxTTykQzqOjnE0KIwnsnWqyafoAJADj
aJjMoTgHCVbyktovC5cQioTLawtdhmUD5tk1sGCTxOJlhVnjayzW7Ei0c10eEfRWNxpgav0Wb76w
eG3Lr2mb/5ScutKWUZdIEuWfdOUZAi50/qNvQCtOlTlNS0AFzNFZulean9/0LdydJ9l7KMIhU3FY
k7I4HfmFlolLJtmbQz+/C6uqDZjfYH7UQSzXbB6h9bnWZ4YuxLdoeJlwMCilfNYEHnnU9w5rkxeq
6lamflq2u9IMQAE5fOwV09GEDgu1hDQZCy3HjXVgfBiTk+la4aYkiYYzusltdYMzW7jA98Qvk6T4
ZGd9E40QWpp5ZIWicrJsaACWLTLlfALGmbXCNaUA5HP6+posl7hjuUQus8IDAoxVcPL2ErGeJwEH
tMqeaWGOqUxDwqb4GhvwUr6H+ZV/fkc9A7EatgcglF7fzVq4cw784rnWsBr+wY4wuS64VKgKRrJX
KeSFtSv4EIRmXxU2V3hJnCVbq3NouAokCOXjBZuEmCg33sq3hFHRXnszkbkXCr8NbR5qIeHhutAP
omyniqNXxyxmWWyjryvmAVogL4vPHOpds1XyszHwpw48exyH7woSPwptLk1+WE49WM9FdnyRTUst
YHzajDCGT3GplddkiytlLB2Oaap4i3nJeycHGX1edZ2MjfT+nFQkWh8EQXAiMx15phd5V971NcnB
+uBSNsnKFlqm+WUxWm39Uf+MMQbSqHNTBthDa5+tO7Fzwx1n33PaVuM+Mfct7nydEGPWPN24YsWO
thraJoOmg5J9d8pKBG8jf/939w/dCm0YDsAtHAVgOL2O0ofOh90hmdBVvBkVonhFaFGI8Adlsab5
YrUH2cZm6vYf+WSx25U6+AiWMxjrKZYij8VPme8VAkS3OCH/JiIF1ghJNIVPTIIigZcCGDKC7CvH
qHmTuJ5Z0JGYgreBOOFrtFOyTYlWDJWlQZGy5akvq683A/ZZ16ERuvJFJh7ms8E5wCsomIVSjC+x
JKbkipLHk69MF91kJGB5Y8DiUsJQvirdZUSvgQSBGQe3JAURscndvq6uXLZpzlCIswNQO+19Svs+
q03qwROGCIc+gquvQQF1p6/5ubtvfivELOsMT1AgR4R5rkXQPOhRcCiwRUDRzPi99Phi1mGYXbCh
FdTcojz9LH/iL46xZ+IxvLAOIVP6iD+DVGlVA2TFicOAw57phgvjA3LkyOrJiQPtyPGWVQc+tGXJ
Nrr0JOQIWKeJOWKIxnAeZVEgiYGqX6jlh3s5QHfw6aIzHOp3vT1wAD7fV4Xu1QPLVY0b65euu9KI
d+K3iCTu/AK2FHDst19sEVfCLwYNunTGvtAb8/GLDkZnctqsyflBxKGK/sQULqVsZ0bRqydxXBVF
0G4QzRiMowu+xeIiSU5U7kgalfIvE8OigwfFSCBO0omMXvO0qRjj5zUXbgI20HkBgzdR/xYoe4Yb
XyLFJvfINDeikbEJSe7yH6Xci0gQH9R0jCyxLnBXSUEIFsGi7m6Z+Zzf8XkCLpoYvtCdVZnKI1CR
dlLgIA1nO4KH75D/M9+LBm1fw04IZIo2MDXnjnaxOiGrVqaTBvIh880XGYOnV1gvq7Jhzvob8jiJ
MDSM7evF6obhNfO0hNUUH8MCAUOs+5HoIwMSgGIS/vNPBEL48XzUL2R5OKGTlQKbYNw9DeZNVBqm
Y3CHgWmMvuoE8+eCZth6LUu6E+xhhh21aybrO5CYs6aPjJJxpfnDX9yR0rdIFp+wYhZYwPPYFccd
TevwV2z0nzLGHfMxjEFESkNWz84Uvg+tBvpva/dX5LfVdhI42NDahrzbC5XJmJJsVAnayzGJ/Vfr
ahxyEnJd8oK055VqtEfhIcj/DOPbih8v9E7L6cJEdIq+mGIODF673Tv1J+vYpQGGNMxiU+3nCOXQ
CyvUd7wTXIYGWIRZ2nQezdGO+HfX2vocmQAly/ZPy/0GU+wVaAB4mowBl+S0KtlkvtV6abIzmBrr
hqsTykzJ1hFr8v7xi9eVnDuUN3KE6BIzZxsI5nEIQmZ40JuFHrDQAqlHKV8ZeoFqYC9u5o/stVJR
MIT6pk1fELkDtkFmj9CNNgAdQuoOszqfVgMB9UI8k+PGggkzo8GkJ1wi6J/YTs5rf3UGUNTjRiwe
6ujLK76aRLEnscFkIrli73yddigHm2AV447y2t+yRwa77obQEctfXHYpWpZz80eFr1JifDyLoJ/r
f8Qf4G7kfckZly7oltABEvSXRksYAcX2yXnxWvIDm0+frEEdSYir857ntqive/EegRd4YShyYy0Y
qVJb5UFAZg0qEUCmcg3ZNSvm6SU41ehzDdMzb2PZBXktkwRQXvTwS2f1GoofI6zft/nQB2/KGeT8
tJAx8otV/UjddTT9p4UnFpxYcydnXDPwmjMSnTGeTBpGYh9Z1T1XbftPtz6a1Gc+Obrdn/hlNovy
fZz2vfNt3KSgiYZ9QkVz07FLgt3Mjnm0bmjPFfHRJLvM04tNdiY3CJEzlpRuJw0fRbefNToJaz/1
k8+N50SM1sU19iSVj2HTHAUuk+iA14ZWj5r4Mn60qHFLMqA67iNWekSImfwx3ov+NsZXYZhDVp4r
dt1PhpkCDKC9MS+pE6SgMWEOj4ZQYhqlt+4p4nev+QxXBXK0tBXaxgjqfbtrK0JLdxnqOi3+VIdj
TZhvYXNWDbfKsFiQ4cBbZtoqV0GT+bkvR+unflOjPz09mJ8o02tXuaFaYmYFWRRvMOKta6FQpnL+
69DC9iOdhDJXvPk6zq5KHGQ93rTsgg6qYn3C9wIY5PVV1/tyjj2Gu7lvY7pXpMlp64mgPvtNwa1O
dEC4DlMn/fdPWUrl3WyQFS8wKA4YoEsvYU7eLBX84wZ7kK6/lijjaCYEY2Xln625V4qv9BvpiWGi
rbeN+FAPO3G0G2L1djLJOvW+NX7JE2b0XlU/8D+4rRNSIYMZIp0Hb/VelT8ECRWwIfqfZiAzm+FI
poGQP0Q7hPP/mvA0JesEhXRrkYAawFchKrH+rqHMqOek9tOUNFIuUUeM/jh702Pjk5lgWEuN7lFZ
P6mmEfZQ3iF9YUvuGFfU/DyZJR9qzSw/mk2ivlkdRpFMrrWEtLH5hpTPNboop11KfBowhh+GNHmx
q2JW7KJfJ9dR9gdxQ/akzrzieYihOMpenO41DfgXa82tuQLyVi0QkeTqwSy+hnqD9OsP6WbCYCfT
70z2nsLqZ1g/sRyQkBWSYWND7UDCUmxa9LnJjoBJgxstXmUY7+p1i5dS22HdzMjhRECTVNukXb6G
W9JsITrEuEO0Bf+m1AenJCqsdmmpp1/MsoRPqZy/TGXoQW81mW/S0UhnG4NTknEA0ZlLPhVb5t4M
1HPYqdr+5VMA9y67OPQleGciqtyDzJqUg5cWTQP0jZzDIbhXSGexFWqGwkc6+vYqBgH/US0j4DUY
xGFuvOx3zSjNttgXwz5LO2vBMoRD4nlh7FJvKSBj+l9VxJPpdabXdhcq3EgiLrpyTOhZT9Ou789m
ozb/wv5HwU3GVJOoM6xTQs7kluBqslQSP0sDEzffkx1L8suKhE3GtqHXnIU0eAzXIXDwVXeOERJD
gBSWHcutJt/Of2xgQvCd8ZPKXGeNtGu6dR0dmfDjwACeEYZrHISt6jFSfpVgPOarGL5NT2JAZxvT
apx25AEyUbmTviMUgUkww7RX/ogKfF/U5kI0HmpmaigmYFc0HwbxobSLQCxLOXiba43BKWtDyHbM
D8olu6P8TG/E+EFJ3SzFkgTppf+ScP8PEthZLlBCYu2XSOSBb6D6xGdpXkKc1vTqCIxZI8XHqFxR
eMsnzKxdOkMObazZ2rYvTka3r9hoTdC7Oj7HNN+yC8GirXZ/knojHyA9V9ZRBVZc/iOcIsO6GGnb
of//34fYYWg+SYAh2WV4AaU/WdJvxPQtx1iqJ0czX/ZPPyE8afUVCRut+GLlNzCEIZyJ4rwiB4Rk
kDjlzERANOvsA0FYTagEKa2pDzAVFu0BiZTBzCfjYfjtTTfknNeED2C/pXbu+kORvdwXuUDyqQCg
9CkV3ymDsqq8s62mfzW/ZCALFbwWqDBsuXma5Xg/sAQLA4q/yaHgReeqrRTit+IV/AtxQHZGBCQa
olavcPAHFXXLjYRyI1ziPrM0cNKP5Cv+ikefWSr/Z6FA1qDMjvH65hUrf+QVPHU5WlO+9aI7vPuf
Vj28292EKgO22AARCYIvZKEVrfebWVQBghkpGljE6a8HtJjGX08oYQsa2KAXicM4pYPXgmmKYrYY
ZBvKJx0SdWvsUvNfrC3oyYxsxdygVNCn+bryPaE/6piyaGw5dGRv+DX6aMVvgQ9dBiv6rlywU9uR
vrmWucCpIYb2t5B6N4WOqAJVPzS0WC1sht9GeCiP5rWdmaWm8Yc5v54b9+t7+Wc4qerldEIAWog1
3Fmiw6FufBrR9TXz2tYt0/vhS+BVkyptYYh/+EUcGZ3JRhNW88P/JmTZw82Y6luFrApMBbhe3t9Z
tOL/O4rcbtBkl2ps88F0rmB57PNSZP718VVtOb2MdhtOq4K1uwHrxk21c/Ymxsva1MxPYJaOPjNc
1BPZ5tX5b2a05kpU1mV+ZRo9QJwHYXZIDafWfgC6EGSU34hJHZwB4UbMktEDgYErPac4TuBudMkt
eZ5SOHnWmWL5KfnUxml3baR1Nu50DEHhl6Hh+aMhcgk+zZ0cpkF9zF9/VXibbXpztIFgLjl5h8BK
NzUIOzqPgpgL4RxD/hA1IiCMZRhvh03B0GYMYo0hght/PndKuK4biUrdT8QDifKMT2XE2YAfM8fI
H/3rin9geiK9OvblsQY2rezEnPEdWF3mZG+byFU68GxTvDeiSKCDejKLQ06AjHJiGM2OvFL2UZ6u
Z1MDe7e0BUtQqGQkEpPFOBBQgMNGNKH2i+1c23YkErmUC71+Kl7+oOOHsCuqdA6/yMUxv0dlUbNK
gsRBGDoqQuIY0Ht0vafvKjNF9cLThx0DdWCHTB73wSbut6F+0cH5MKbsj8bzA5fx0/lrasI30bSo
5ARy2oJQpYXfMaPrtBXnPnpYGHoFSiYEH47B6Jm+Lrk3LYpdu1sy1wavSNAJxVd8meR/ivjRoW9m
rYWnf0UsYlr+6OD1IoYOvffiKxVw62YEWd85+DRe6ELQ5TDc2C7RGEIJDGHfnABn8/HyImUBwK3D
9Ct/Fa8PIYiwq7RoY7uASAVDRKSzYBCRzxBect0nhw6SvQw/U+In3balJut2wiEuvTOjDfnGjaTD
JzlDSTFCGiBbWzjSWRCdD44Ys8LT7kDLFpF7iuU9lW2dJDys8+TGlr/W+zwy/7RoBUD9rBhtF9p6
wk3e2hPJbO1OMlzGKsg9EmAsKhaLF2QEdRv/66ZNRQA8JmdCtEIHTo+MSWzDzMvcTbpdKS4XLjgJ
1PJODnx3OMFVxhbEcH8ydlp0Bsab9h/TE7UfRhaP4cjzB53xeBahDoo+qB3iqoRmLUl0+Xdhya8z
5p6dcPCELmQW5Y2KaJ+QwZB8IFpJQb9gjUWajJgIxQDLrmj/skO8eshlM+buArpa5O5wMlmFHQeE
OFSSebgbp615zdjgy3vzNIqnbNy+fNxTEK5WcD7Za6pL5kk6bSWsIxTGLd5gxEnUqyw15R/IdfB7
6RKgZPP7wRgR+bzEg7GEcgWsnKYO7nbvYW0U1mS7+MOxpfq26w/ca4f3L7/oLqiQKYCg0H4EbcNZ
iOWl6x3RTnedO5nzzI3MUzbJR/lr2ENJjOcMJ5BZQXZFcZtzO6SOSvsGLcckU838D6e+6R/46/m0
4ZycCR89YAaO7hjm1DMLuwY1Bl7HLfvANjsz1V/Hz4AVSQi4B9yAOMdyMWijG4P0QMtJNMN2QscN
TPCHxG59l6GIwiNyMeVL6OvHQUPnf++pEJ8fA9itwe81p61JEUSO05Mxzx2KnpvKtGJkTlK4R0XN
61l4GIHK1C8NV4EFTlQ9sglgzUprk/YF1WY1nXkvrOga6xsOE9iV9Ik5ffZnzZZKOcsos19gJJep
xzZ1ah1d8QePEB7ibGNvwKC9ZmlnhY8nNBNYjh7Rz/MbkRD45Q/qPzW8ka5VeLXAd3dEcIUUqHJR
hVQINMRjJpOH7mKbZ9iZayvp+fvk8WJJrf6HtDZjdEvALFCPvF7c5fiYNVJ5voj0+xIca0miH2te
YZp5IgxcUWjHzyV5um9gIKWnfrdX3jKmq7E2jzcHcgF27CNHyNt5GyTX2tlyVeLpt3MkZrPGuRbt
oWVCYRvROsmC1z8DvA4M4ivcwsjjZBwEJmss+5sF6wnFfj7g0ZvWDgEZOZnlgK/Qr4Ll+wY45y6t
CSQGPAOYD8Y5RAeEHXYQH+QXvn7iRfge8Xo4lhmgS2YblS3byiN0u/uuU593mNGg4bCHJ4qHswe1
P2m3JD3/zs4INHLPbMN9AMdU3Ors79Z/PUuPYkG/l91D+6V45lIxgtear1LVAQUTtdVZ5S22S2c6
PPc8bPl+6m/qFsOBhM0C04pZucOjIZluWvwRsUvU4ky3f58BSa74HbNcKEqXqXu3lA7yEayZOrpv
YjoYNw8xGG4/3TPLWHCP/MeIREHFCFi8kQrJ+JOGAlWzQTQvFZ5TYHj5l3+rAbaTRX4ZPWt90B4z
4Z9IRMbIpQOlMEX67soNpCj7OX9CfoEiPPvMmYXueAlAFgATTBabYfubuCCJGKkTF0f2A0REBrBv
L8r37AJAXUXuWHxQsrFwFRwokiIaMvSsBGyQKson58w2fvqyC04HmDgXnrU0PMiIxFgoMWKY1eku
u1TAlDyPNAFsdmEDVzoCCJszQh9+O20NvY2Z/LLJAxoAY5V/z8tcxoIs7h3hE9kUeXqZH6tr9M9G
7TWrxtxGKDkNci3XNfs5uDhowN9QksjeYF68E3tOcs/EFmQc0oNkOoIfD472GBCocTKxw4898tx5
swSPaGM52bMT1N//sIAI+o6D2gCTeJw1nbSHFfd3mzLkumT/enBYpkePybdrMajOnniFA/hAhLLH
+VIpDxnj0AeUjoZR+2J2dFAdouSQ9uv5kF4VBlRiODWLrFlll7e1Q9YN9edlLWN6+PKQ/A7t0ph2
T2Xdqr9ZFJgcVfV+JsksJNNjE2d4UqB/cO5DSCNikQoEk97bm27xjAnsN93fM/dfK+PekSrHPNZc
9gmsGAeZXWsQ7+y007pbhv9ihn6qzQpmqt2MER8yRd1V7egUd9w+/AL/LExASJmrbchCqPVkcaU+
0IHtBeFaUpmWHFFY1Qjww9nt676DEB8TUnbBfDUgUGp2DJ4QbfjxjwRwlFZrEfe+yI4N3GO6fIKA
s5Bf7ED8WtHjpeB6JdRnoaN++WN6UiKHp4DjbGCXynaZKqN97oT85UiUiyor9IBlNYg/45PjhfUE
T2K4Bbw9Y4EINuf6uxNei7Ga/SsfMjSuEZyuB1GqeZQ961mFGKfYSQcnf1TCJmxPWeMSMAnRVyWM
+cUru5KQR52mJywfRum7CiO3ehaToLpa4yatNtK4lU4Mzlmu3dnkJHj0+4+SDU7BmdTAaPbB7UjJ
FrefYn52UM5QgO2z+5NZ2aJBhwFsj+0KCUmU6F990N9KnNpE4ZHmJrJqtsfBZxx6EQzoXY428dTY
XJHvcFtS87kW6IdcAABLLk1Dd1LiNWoI1jrLUIWBvgCLlFFIKKj78b+/sIZOyrIM6C8sXK9H1NBS
+gn+aqh9ZqpQ27adx2q+RZ0sfOQVH+5NqfnOF9q3qJybf8kZDVx+LVBcl8vUcnudxSeD4PXrEslr
nlQ+w6r0zDdpq9eSg0tZWhQa05qqi0iJpTysjPCCH3FK72bittU6NQ+TCuGLpUrtM8brtU1Uec17
C8wZSwEO+Cf197BuWgcvt4jrhpHQqRf27w+ikGVkfBJzPTq0Il3HeB/D1psbAS57cvxUIrroMTe4
xwUv5eLFm4CEq/+VqCMkVylY+fykwPiyu0nKRmIsI2QKBOtxk0eERdMmaebK3MadD+hcqGl6EHZE
5BT78tEKPVk7NtSpVMQ7PFSwQInjRX63qL+TdCvGBwYsOtqzgwXK9WSEAbLATCD5tu7yg9T4DK0W
5riuhhVSHboQkwyNOvqC5ndQs5vGdmKAW3hhhMaYPIGMp9xM5YzULyw25idvR0y5Br9FkXwD136L
5Cr8iSL2dTzdb95ENhgVegRahoeE3n8tMIV6/7R/lb4kd7JEDPnRMd/CmHqqgfNXF3osdGqzc3Gw
tX8c74Md7rG6vq9Sf8WAFCP4igkEb8CQMekbCdddDKZnEI333VcuMbj6oaPUM6Wgb4NCPU/FSqPM
XOb/Uklw26F3qLsTZyy/Bp6Xp8uYXbTQhWA2dkb0PtmGqZNqEHCF3OjNmmIq/g3YVNINx5MWIjjY
iwjZQQiREZw9tPA+DncVujZsWFhX7NkPq9mKc5XVg/j8AO2Hi2BkDEmgDQ2GvpkAMWbsc+vuT+g/
BmRQ4ncB7pWAcX72l93ltFSMNoxT3e5UsKc4P3lAtJ053iMLNRBlTEWIehto+OvmuiD6M7oDWyIV
7yPoUv2vEM5GdelRaXhlflf4XvAsQkFw838ha9jXUv2c9WID2jaWdyEcqmoL5EEwjnyuSABE6W4x
+tcJj0HcpK6a6hqWD/LPxPTQ6XbCm82v6w4nLjqO8PXaoINLrt1e5xXPOcO7LX+oTPeS7BZzQRGt
AWOM7NWaeqfdC2lA0KUzuVR/R85VyU+lY1F+zCmTy+rB2BiDk2qJnsbdJTHOYCBLKhpB3yPBfuKW
9MTip0pvOhul8S86Td7IXzF8leYKcFwEtzkecTLiKRkDNkNw/CDk8nJOdxjpUO1TEhJEwU2rXy1M
EcG7KU1Erf9AEc7Sa4iQzWKrkmFBAa+tYIsHhFJ8DPQ4k7ShFO8H/jZkDTvKJ0wADGFCwBsxNSN0
eLYayJW4ZAm0o+1qd+FJnU55VJGa9Skg6Z2hucMvMmkmi1b6nb4/nup+YMkGCAEfCf/LyFkpEmCw
EWlbNA4yNKQgteESV9TYBZ1qxsYt5jFRZCoymQVHu0ftyEnC3IRGULoOSC2T4AUyPvpMSCgkeUjH
i/mpyo+KzjcBQ7+e1qKTrlqmEMQsOe2JRoEyhOzV1IMM/06gfKF3WaMjRT2x6PxhNdriseHQAsAL
mL5fIrYYXdmvxwOVBg8KVX7+GN/Y3kKa+4kC11P5zfQRyzX+3ifVM8v4XUHaw6smuHZWdd5EoeKc
vTMBECqixw+6PseVObV0VrksXoB9MTCF5blVwP5idSPdbfhJ+CxRWUVABIGV+IV4aoW/N9LaAlYf
AobT+7t8aqSn2NUsV9hqRCRxS7M3ZO10x79RMjV4nWZ6P+7yC59whZI1i/4Zb5ggyU53s55c0gVo
y1EE2qU76vMiU5CMe/qbwVXOMYcsQwo9MGR7HL+pTlHhPft/svUpsc4E0VRvwn8z122pnvT8YP3G
SenoaBmpE4bEQMOxmuO8wovecIPhVpUqNkMY7pFwVdR5Lcocmk0DeW5ieKSwI1+GtrrpIsfcMxLA
tV54zJDYtWQtOEc7QXNPtciwDscx0EY2LlP6YyVMJd8rxm6BEB+c0kJn4eYIFCh8RGLCnqic6jky
3H4SuaDa5j09RLkd7yagI+Kq5fMOA/ZR4gljwaTuKGZvjMSMEPnbku8Pshek/WW4Z8narQQ69mbP
VgV1fKeziHYInfzhEoK4jqs+ju1b69YfCf6Ok1XTzdu8Dm+N3C9bibZYHbGkc+32pxRBDD44b8QT
j9Azt/P6+DzQMTGr16fMbX6Z6ZJMj2vwpFJzsFKyzjlYwKWKycygK/CVi+6izjANbxyXBRgAfsoS
ccEefRc7jqJc1kfNxiQaskQBiBNnv53kWibv9wzNAUFWDUHFZAsRQcERg00Gld55YDHrmnfUTtzT
DBDRJvNgTMUWzTDxDMQfLPl+3vOKBl0y6LbhC8g3VvPwHx2eRS2W2RQCqvmJwbS4EUXKAqZz2CYt
Q4Uzi1OjjuaAygX4SLBTT9kR9WV3p2520kNC2mNlW+BU6ML2HTEE4FV8FFQ++pUyYvBUNAuX5SmJ
y+sXX32PYa1RT2CcMmUlfeHAzznI4m8utndCCpqTfbNjl8wb65exPhZIHJDtgP5/oflyXrdm5g+l
Ow6auth3J27b6VI32EX9KJDtcNMOP/JzB3d9B0GRTRRKu9sgfcQX6qJZIHyPVyBh9fIGtiR8/bN4
MM2FrLMtCRLsbJWvYmJ4r8zP6EmAZ4FV5NF025Jhi4UxqeXmXGgGgfA562soZA78I03cGJbXd3bR
QLG3MasVoYccG/wxoyaCC1jRvjY0iIJHUvDu/dUgieGYULestQX9S+SrowDHXJJucZgiIrUGBw94
DJTdHz40897RUo7llvet77+Nltxz/GlEI/NQpku8A9gX+veVr9KdLOtsEdrRbmWgLT3UTf7GBNhc
hT46/StAlmdagJ1Ax9+pGivxjdHPFdCV/BjZnBdDoYcf4w3yWOL1WAj6duiwcF4UfIfN4gc7A5w+
xk1GvqT2nhNRnxvTAOJiBfjSNFch0AMzHnXHSKn9NHAH31IVga4n4Dn9aw48+6PDueuWrJNssjdG
xGHCBkSLvO4/2nyNuooHlgnHG9oObfvi+a3H6AEXs9gf6wm0ap5pZBD0otKZZi3mfcnDw6hSGe8x
Mv2Po/NachTb0vATEQEIeyuQQMinpFSqboi0eO95+v7omImZiZrT1Uol7L3Wb+vZ0ZNdcwGDwuwi
OqQOxCfgOMBQDgwV5Epwl1KO6Y3nHnQb1v7CvgwoQvzigk9joCXcBN0GgPdU8hjyn9GILK1hIn+v
FBwO/fukX1GBaHBXWNhDMj2u9IaRNGgtIZgMfwpdAcirzQvJ9qzHq/BbLQDoF2Q2ffCxJjQrjAc2
Jnl2/WgzrM4mY3mJBRFg6l1Bb73yUPT61vBs+hNybr/7ScOYyPEjWZGoi4d9EL/6kBTJfVI7YnLu
e7yIZzyEMxJBg4TT4c8c1i4Uj0XJ5kA7MUNPfuzS14I0g7dzmodgLiiTNsVrHI8RLe2o7Ib3nFBq
rJY+0x7tAKQJ6bvIvANd78n8AUji3bktmUPdVpJPHPI82h1pKSDyxGhtWFgnFK6NU3XvKqoHZLyZ
XQlLUjUwSLhDIssgsYBMndVCW+UXX/bC+4pmhS2ZOHHgzfJJf6kvMo/bk3ziLCVT5aqPXvEs9rxE
1I9ChCO9VkgqkKzYW73TdiG7uQXBWWiQ/eEZRZiFrhVWbuldH4629MIwAnNh/jDLxEcCnpLTKvDo
pWiamyg/sIZQnEzCJWQD2vpGv1XqP1HemfFGIAUGhBauCIpCQ2nzNcZf1RMUDxqTQIfRoUq2/K0p
3nnMmIw/dbjctfryYQcGFzX7SOkwmGF8ByJ5Qkdi0VnLhG/YKAKH+pwv2Q4jWowvvtjqmRDMgokD
Fd82xF0Tx3v4khHDP1MRdTjpkRTR0LvR2xlbqxfUeq+XMMeA4XQisu5KlHSzfPKj8rRDxy5jCaaK
odgp8le4fBS7BB6xTEUChQLp5XtcGAzIGrYzIINum/5iEeGVafaQZMiFtMZd6qx4jSaP+U19gb3T
hQOY5pOF4kBXqgCvBJSK/R8gN+GcFZjqjSDb+nhDyJLewhlvKD6Arfwtt9RFX5DJiYkF7sQKKoOA
BGT+o8ha/CdEJID0muV2ReQ8CoiFfAAG831iZR0pdkAITXFPmTP48qRSArcll1Z2geNh14LJ7cjw
kB3xT3wLqVfhfjzBt2HWheY6+CadAxt0xytIdXv534PFqk/fNDHM1E4b5BHqdNFZvcNbgo2Ozc/L
bhLwbXdZdbTawyBYBBLidRLVf3N/554VaIwn0wDlIBqlAcUaEXq2im5nYK/qEXzj1Mie7au1ySNd
oiitIXE1zE4Mu/W+VC/l9JEGiFOwA71yYuHqjcLhg7XSxjjwO0MYcJGYvznuAkJUUfLyo58Wfv1m
erqTUEpNh80Z4r8O3dyjl2kvbaiGb9+jD5FXDTvOUxV+c5YiYR8LOAJ/p3zHg56Od58ZHvYkH3aB
/ADiVbQj+n69fTHpI4BfTg5lx79KpQMGdBKJAK9V27tQepA5pN99A6J3eCFIxZ5+zN5Nhd2IEKQ6
MkOGuJ5o06YYei8+0XQl2w4WZXovgQTbhzH9JDyRmwABf/xSnjNlYSkeD9ox8ANpXymzYjo7AQMx
LP6+RYaYdhj2NzRFsmcqPNDD7PrmVa8QukCeYbn6LYKDoS5psUS1ZNMfCgKeRgOkUEFsrXbbDLVa
vGLjoo1UVPY5utCUVNTZINEe9k2K/sRE2TTCS2/+DRnZEzS9OjyRtJtmZO3CLe9y4V0BC+vSez3e
o9LVCnMtjxej8vyQQA0NhtdtEERnK8WiWqYv6m2bkNRLmK12SY/974rPMlMdQ0sWqSi1XkHLgaaM
VCVfIaWlj0S0WymmNJjRKNyVJiGR++ws+q/K7Hdd+dHdEru6ycQTIvat8I8mCO+Nlj/50WqmnAmX
xROtdKLgQoRbItmfy0gIPAQI+XQvkfonXB7JTzXxgGIf5IkTASPxspVhs9YAsUL/oLV7Kb4QVGGH
5qFIz+Z7hAicbKPxiAE2lHf6b9E+hRE5EMqFSX1oSBoKKGWJjMp+OUG4osfkJ9M+o+CfatKkdEuX
/dvwtH3R845NrxEjJGbKrbxX0Y2vkDvz0Xkoomb9EFFy1Zi3S9kEJaenmtg+rWsBTQBDyI7LMdQW
ykZK9xpoWRI2rNOUD/gcwR+4F3n3VgOdwrx8ejwcBKij5R/xF8Neg3kQ/5/Iz14Vx9K0CIpCBXQi
geO2MMDGZj6aAtf1dCyMo8x/TJ7/0tKSiS3t8RXoI68hP2lJIEVCfYC/uk3dE8YoDEy0DNzbItSB
IrBMcJfsyjefYpCAXPgNC4aPBWImEIqixSF+JLRJzpfeCi7RB56plYEPgbw4uPb+Sxof4VsGELoj
aMJwyIGMCy+o/03Mep9+sK+Ci7Jctyt7KeeqTuj2VazrPUbvzOcC8FTkxOJxCJ15Q+oYWW8wmv+4
wsbmt0u4mDmzWoIMDV5VsA3ZYdVJfdzWI+8ofz61MqlpuL2tFTHG6pt2JtQ1zMm5xWnfbhogKDH9
R4BKQd4sya2yHQiP1cQZkTxo16A38I7FCmmcKNirqLb9fdDRIvfNchCVxBhQq9eORyY+ORtADkR0
J8TY8QssimtJ7cGIIzVXrzX5cAxgliqgweEE1mS8+z8SkkCDwBlyOAN8ohiMsUoVxERsRU5NKpc9
PhGi7eSEs8kNt5iWqdHSDNc4V+wcxKDovDde8NsPP133qggUZZBBrEdMgen0MMcuTwUxwrI9vi8y
WdAgG/v1CpzZp+igec5IEUiFtnMrnbz8X6Yu/DeBZKq+DFJhd+bYJmpg/v1W/8AJMwjlaauwyBpf
8r/FQZufi2ppf0GhSEqDAPcKVhMcm93qk3gvDOXSm0kfvUwDLucAsC6WQgQqUF8QFVwKrMQb+Qup
jXxS8SBwbolXsdXXiE6wi7SLMUM2v8Utz1iMxuYWA/pOhC+vwyuxGAuoY8vtH3eKiuPGZpIzWT8s
9Yc/rjbxJlp9Kk/1FyFZ+i/a1tI+QkvCqcLuDuKp3zEH83+Mv4PqDi7WlMq8tIdC3aKroNSV07sN
qJmXmxMU2U1TiDxiiKO3mb0jwki0yCfwTsXHxLz2wR+0hsL4F++pY0Rh4eqf3NTs9tixMB4yUUXh
EVZl2tQrzl5IA/Oma7sPFFRYi3iOWxNAmg2P046ChphFhpFdR1LrKPeGg2vPuvGU/K16UD4j+mwQ
wK85ea2R9zBhFwGhE8iJUbYSsXDAakSgmwjs8efvFJh3tAnxtj1Q2Zi3oisGJPSRXiA/CS7IezqQ
9llyV+pnCUeQHrVgkS5O8mch0k4J3MDbRVZT4ErDNbn1wyua3uWJYHk7+1YOFWNQ8RO6ogE5sAjT
aeJQfliuCGCOjRGGn2Sy+qKK504ctz3NRbY/j3wweJ/9xLqsv1LZlT8011ed1DhUN87z4Ezizhcq
39gm6YSahuXx+eZ/FK7xpSoe+g/G4LXxqKclbB0UFx0FgzcXwnaZoyAK1yzTokcvyYedkY4xeoj8
2GH0d3K0jIInlfS9jfIFd0Cwlf4n/Rk0QgLejm+4n6sNRzle8GPC64hSASfO5GHTyfi29TvWJ4JD
pmnZi/9UUv0aV72hVeY8dnksUAcSwJpjAw4Ii77xpNL681NI31zJnQr/AmoZn8V9mL+H4zK08hPg
qQq5+BnK+cLfKIZ1yF5n48CttxP8nYEbHTPqSbD5ERDTDF/tsOOXck1gBgcrHNkfYqTEO1GEp09X
e5RC8vwKCVwi922f5UfpEbvkVy+xXdFiL9SgcbFTyKdGOKSczsf/STUeZuapiudiKc3CVcNDZWRO
p+5HWFhim2jM/hhxYDlYJPtgq7/jYEfdYIlvg4WskNUmeKe+IFudwV5YBrQT/x+Ml9QF3RFrseCO
VhaQMU3obEiWC9swrjIdY5OztMQZ55ywXXgdBf5k+iZpmcNOmw+sAmzGVLnED3pLXR2AHYQUCtFI
P7QT5NsI0sPYOjjs3EHJtOP1MRgckQ4+z9yGlPPgIwUpHKIXWwTxLD0k1PRWNXh+b7786AnmGniC
/M+C3CNmYuL6xPvQO/rv0tcOIC3TrccHB3EckB4GvwLWl0y/as2p0fDmXhL/KiIy+oe0HoU1fCkb
gYGk9NQzAYONcjuCFbosJGy4CI8CGDo2Yp34KZbBEzSXUbWeCDuJro4Aj72knibDw9yYKKhZwT5a
+vdQqexy5Uk4uP6zOmfRjjBfynqMOypMPAMLxXoZ1n+rC5YzcHFS73LaCzigAUklGnDZHtX2TNLw
4FJYRECKnmzJLZTJnrvVzYajHMVvU+9v5Bz050A70iCfYZAwTrxjDeG/bHoIk9+k/1eaSDzkidOQ
oxmdOFGnN8CPhedFXyZcasOeYJCPhDPL9aEmQZHmijX3KSTW8IPtWEel80IPAWqQPBHjUH6yFaUT
Y47w4kXrcjcovqndy75guQnCQEh0Z3mR632RfUwTGu/4TmOvkn3gdeMt487o0NsjBRdYgddt5ybz
jkhNUplvk3jw+fL6DWYEHRwT4xIX5IdQ//MRMzTJVSydEt/b6KGRBcK+8hEQBZM8SF0v99C2PvKn
OCM9lojiK7K5I7W3YD6g+CTtIlgvDvP0DSUEuDWeNZ/bp7soKEHA+9Ijv1FeU9KoTPYlwVW0OwIm
wBeiWjjy+G2iD+1cojoUDtPhHdefNDgj3O8LyQ0QOHuf/XgNO6L8UR1HW06ZhqSeuL8vLofJIVYR
FKNZPHfxb774nbkOgx0ALHs8/80HBK2OoC6sEmhz9xedCSlr9sRPolpWL3QzIvFIH4tdF4YGG2Yh
IJTDvI1Ia40KEyCHkEZpyzHj8NhGzZNAoGGvuTxnqWVemj3luqPGs5f+LqCBtFX7KzmV6NAHl7UY
uWZDyuhb92SjKZN3wh6HTl676JZVu0HrgjtZB7OLr03Jhi/StMiES1j41r+i0OvxKp2xEqzxxLbp
BlG+N7Bd/CDx47t71bxSoHIBwEDe2d3Xsh1S4vbBpu8BZlLbOj0505d8xwTcgHHgtz9yBN1WMNDo
ZMT4TtArp4JvYOohtfUHIXTo8bn5esF0MLFS6YNowhFDp8iOCDoRsOcgPhvi8NyWf90/n/+w8MMz
yIEyw01BikDiMhk1NJwfEGlikWYU5sXfxiTYl7SF0cLE1Qkjgev2h/dOD93V4BmbB9IcTk/u3SC7
FzH2VYZEL5sPP0IKLcv6yA+F5AVuq/MGt2L+pO4ekbuFOVgFfcVxhPB0eKF8mVd7bLTV+GMS73NK
buRrqskJST5KPl7H8phsK/CeT/AWqTubyR4ZT0Vmk4G+gHYI1+YKLoBBOO+rrY85rbpBj6HmTVGF
OwrR3w/EGFxi+9iRKBouHx0S+RrnROUIycUY3gfWNL37Rwkp45F/YstH46Nt8LElxUUlreLIeOQH
EgPM3eR9AmyvdXQyvGAG0n5PMPZGs4PJEXacCnz+5sk2avrkcyBL2/M0JqjG+cr5N6YOKJoQ/PEc
J9KD3tTsh1uyYLk9rXQnHx09o1fKnRzeYqyxSPDqJXpcls94eXBxwUAufAMH0Eq7gL+hPCdZdmqv
GaJKFWvJL3/e5ccRp5hpURBcLsfU6qXeouBoLl0vLH1sayh1t0gSQGYl/ilEa9Cp38gBjqK+bUDm
acGFZFoT9A06wFlKPEjR/6TRT/XFxxm+VOGPA40FFoke1C+LoG18kOk7XnWvR0xEBNlazN3e/NWB
im1ghx0mDMpk9O9pEx9mGuxJWCV9X6ayj5MRq4O68sR77cyDg2R7xTQ/HsMH0durXc8wf+dRlZVz
4b8Mfl2Tf+eUTWJPHbwGxoAzZy7fsGnnK+IUhysjuqBtVkhdEgZbyzw0ylFFd01uckHblZ9cuWQI
hSnD34kHM7eSG695SWrW37iwc8Uby6IG9obGPfhYCSeC+RYXPBrN5HupRiZLGG9P9qUBkrIJjLS/
/i43J1bW4pij4LD53MxWSG3Q5E0YhNZUTuBEevBzVPD8L95X+Ffkxoi5xL2OFIBwKQgfyhRFi0LT
witI2KMnl2D9AR+rNLOMNPFrHlyEjpwV+xKBZP1MhH2CW5RSTk78OoEoGX7T8rAA7sj4ONyVz5z1
UxgxjWO/VQTyPVw2xFcuHVPkeWTygubysAeZo+j/Fng7D+76p1S+Nca1ak7FIgXqN6u/FMnDFghX
OqhoWb/68pA/6O+SgJ66LxmnZPJeEAcAl2o1hGQCmvSfbfNghgIyTD4k2AAylfGVLT/UZmBOouTQ
4XUeYT0bEo20wvPlnbpanJ5GvRWHbq1+B+wqw2TJDjh3QzMB5ctbn0flj/8EtWSou64rk7SKh0KU
xDk+kDvbojtmEWNLwsmlyz8GWcEp3Q2xSWqGVwop8Q3HKNTt9CjWN6q9fOU8YILaCsVhlZBMCmSl
URX4ZY4vEnNpMlTOnFr8LW2RrVUNCZrukUng4+Qejkl2Lwk+pS5JLZGNkC5hoIw6aChUcG7/VNBJ
4vg35R8RKaXEPfA1Toe+hkkjlISZOJwtidQEwxb1P4KDSFdQlA3hQrA3+PWn2iGwlmgWywMfEvFm
EqJUeQUSsd5uzN0znkl9WOfaemJkQj3AD8KLAT1LxRMPvb5Bm9uOu4pE7sipMNxXdsJRMNiGSRPc
SQyh2U+r3x+QYQ5ILtD+Osi7CIacQhKq5z087ExhADFXAqUzhPk9rWhrJXRUb0lY+vwuUQWYmwb9
4/TG6abPjDaIEv94H9hGtumxlA5F6QWUnu1L9q3SK+bvJUw7fLFGdruepIX/7zdML+G10I5Nzb89
uPUlqwrZMCdp9WTN07Gl+8v9RAkJ8YtUmK1uwfg7w8D/kDEQKyeyQQgeaAe3/53DG+MUzWRx/Vj6
kGMPzUBY/RuVU766AX2bOHk5tc4kCMTkcGPh1DwME5myG7pTVXp5somYpN2F1nHZ4eGPGlciJx9R
ARkhxsF89ym7T2y+4c60uXJ8YZ+rtqI5RIPmK6KUUBWh0Xlo4hdnLKaERrxzL8h79MNYBDlXlzZE
9cRAQHFeeuRq8BcnBncI4zVvLBvD79K1vTZnnMG29IO2ioAc4j5WNH9IVDtYXXPB0t/vcrKq0Sau
SQEFT4LywEoD6PURbq4h5QNr8mctY1MUT66g+JjlH+1vMf0mlVdCNIAco0F/IiYg2pHcWK3fwmfp
SFgx+nOt4XAgCalbvsVjupmeqUFo4GtlkP+0LxBfGdde3nfzG2G/e1nZtfUDbxMzLsBN4rSPRZnO
ttjgFX7hZykD2Oallii3GmYF40rKh5yoBP0tn145ic/oJu6TGQRKc8vpTpRCjnf4GMIPB/MPf3WC
MZEJhSaqCRKUPb0dHfMukI/FzjZw3/e/YvsEWJsRKYW/yXeBtppVdfVJ5xr9bRyr2DZ+l2T/LdM+
Z+kq+sZQDxGDLxBUvv4k+LPzoPbU2cFX6PLFYodzkJYg/RrwGVFIw3OjrgsTM40zGW6F/AoMSIOZ
90p+eVNrlcaHgIhqnWJg8xKcWvvJ+N+a0RDVsICgXbQ1L2b3gjE19CO+T23+UpIrP0VMl92SPUe4
YP+m5gfExwYaMfJeC0p3ccVYE42Qn1ycuk4IoJU/sCM0wB2InLeazxu1aXSHj4gDNf8OHwxLN+wy
dNPwEf+xpcql3RQ7Lb3Dq4oXQOmGjFXS+cyYuAM7xGIYb/+YP4rJVXnj9W2nYOE9+Tj3iIb/R8ga
KyQdtJgjYEAAZfZwVQDMeebys4nCi38WUT7XZ5nbgmHF/ikH3SGiivopkv77N2nDk6pQ3ud0K7cG
mUiXrw4QGN1eHcDCebNweB64MUosrUDTyqYXz3zlSfuESQs1GIq7UOnwC8uqPyPmcdFjtN2BXG2d
ZsETFWKCo0/r8LRkg3N2C9RInfyYwZVHeU90f7UvB37jdrVyOW3GnfqowLFS6kseGs0j6T/W4uoJ
hsKCAlZbP9RhhwPcweyFqZrzKNtarTODpkfbHpOmHd1yhIL57PSIIkmVBdtESAekQJw9pQ5HKfmF
0Bv2bc0tiByPOVk8p/S9pJ88QIjfFoExpOpvOx15v1p5B8XJrwLapWKo9ttn1j77ZC/CxGTHQj0z
D9TRIjEhfOE8jReNwjiYBhiOTgdMfJUrp7tLn8NZ4S9BjbTtT3J9rKiM2DBtyjvtG8XBieYHBCjY
+Ob30ATk8G+dYjXzHuw/XhEEQg7exj+PeAFJDiZnsPvA/twJ57A/IOX0vznoheoByFdnnHxeMdK+
5aQjK2C4qUU3+uFlZ7+jROuWnTuF0QIz75I73GIyUmDSCGZvdj5JiIx28GwVIhQqPVCbJqbDEqbG
OzGz+LjM9DAvLK8ZSaM7EklpviDJmAQJhepLF9GcIRIAcF0QcMAMVhuWxPw4SWDK8w8xnu1StJGZ
/6i9GH5S/QKfwGwE2tbwt63N4g3MUOCZC+nhGY54L9gFgKErC3VN+NaRwc2dHpLTyXTIEUmxDdTv
okOwGdpETgUuXohQw6mYHTx4Sl7Rv1X5yePHPc6WZUio42xFGdfBT7/pDUuaEbyjYzgin+Kllsct
M6rxUdwZU8PcaVne6H+kphHJ1037Fhs3Bj6M7F5H/n6pOteUPGxHFWQ7szIAOCFtdtwcdPk+q0t2
S8aewMpwKaBnp0sAmxnYYrcmuFylbsQOh4cxbskm5RvPl6xSlyQ3csl6GZ/kjkF13NTNV2d6g81r
h3rQ4CszLb24sAbNPAYfOSDStevXPuXJPCcGbmnJnsZnW+4X6VK66a/lG+kkvvZVvpMSVbTHLtsS
w9p3BBejfl8KDtNP6V9ag+Gu/Z8KTxM5iSNhOmSWIDua38rJzWraJn90pzgwOKknEShS346o82oe
u40IIYiFpyJXdNPSZ5myMlHlt2T0dSxvhhvN23naFN8j9YoqbDKXh4UKCjeNkCH5srGs2XD3qKxN
JFb0/lI0hUaZkKH6vRBP6h8cDaNXiCLt1phr8281IoBE1MP8hjdxgXeRBBcbgPpRXRZ6RAG9RNoI
mbWWtKiONhUhjvzCpw0lj+EX2lTG+kR3CCKCuyDVqqYHCCf0AnDwvDRAkRhQeRgABYmV0TdYLGdO
oWET65b5g7KTP9CxUEtcghsFGQIZJUj5udFH/O+LPyUnJuOvbx0cSj5WAY6Y5ejfRzRPcwmlW9gt
Bv+CDwsdTXDmxxyvr/0S8bNvCRSCgSMTHZdaeCNrrY3tNDpRcEsRLkxK2nMfq9Yk2rp64uKR0k8c
8whkuKH7a8jIEtqP4EK8l+Bw34pfw7XJkObgyViwML6VrDgycOh/4FvAWkQIc6mjl2jHDTNP1Fo2
W8JEeBLyiXX6MLOvBK8WcVsj7zF81iJnIX+0HNHbucv1SPa66raBx1fVkywBuksWp428B4UJMQTU
LYVYDHndnxMJyRZ/AGlIGimNJcPaIyis6RwuxpRw9YjyuO1Vf6GEU0S3mDcQpfx6RQk10jvUUVVD
W5KN4fCbp1Exh8wiQwJq2IGjVvsdazlXU8Q9PTty/Z4Pp6i2pA8qu+BF2x80sSTRo2fvRQvRPITw
St3UAySMYdMSncHQfOAEMbSPYEYEfSbM04xJTGcBI+Fp+F4R9as3Tip883yFApf4gHIOeHAGxplX
J036ZN40pE8lPFeYDYz7TNQFiPJKBpUayROWMSqgyUwy7u75bUkzC3+LAshP/RfHhAgcDeIGeoXT
KsPbwLsWBMsQSJnvSkfPhYeb+wjWu6wef6xI0Y2o6OXmWUkfOjsoi2QQw+exTNYyEVtABekKoWzP
wU79waDcfbKE029dpP+bv20YuR/KtzH+KVgbNZKiq5FXkKlwui6155SYn2lpzoJDOXv8c4SFSdO1
TS5R5Ub5NYleQ+HOUWTXRGKo/ntMq9S0H3jngYN9m2e7wyfKlIcYS2ZqJktug/jG1C4mYWroKnhC
Je2WqzRLoH3Dh0P0nHEokz22Lr38RF5W6U4Wo4pJ71nCL6RD13iuGkxok5cILxPmWQr+VMArjS6v
f4QkjH/kWoMa1f05hX1J4fpDFJWB+mjIEyhGJDMADAucaNA8k9h+vrDhgH4ARiwodfj09Ss3ttNk
FgGDucdBh6KsOkz73InO5PBEBBKkXvATXPDrYMZdOPmKc+iJiCR1WsLQNgM65y1vK9NItRUXdRl0
cbmLgx1dSe3iOoYrgjjI8FE5xN8whN+mgSPs2ZNsxFy6ADn1KeKsuPDDIUGQyb+4q8OZ3D1X72zM
l0DqhYX9D1ycGA3+TWO6KRN0d0ALOMYN0SsozwabWNoGkoUNp5JjW4K5VHBJezqMmzNTGJb0R0PO
9pKm/gjd/2XbM39ZR4o48/ihzJ155fV/QrRUnerzP8rBEd9pcNIWAQWfaIYIiAASbb6ap0I1AQjU
gQjq+X+1MW1lCG8smLuLv8d+LtjVHuid0oyaXAmLu2GFVBqPAavebtoFzY5+XB1NLcM/8JZQkvdc
2wKZdk59nD9Z6uN9ll0NmKVqmxBkPC4Nfe2Dho74OoaeR5VMcZhQMVsAcUh7W+01BAfZJ1MZEzfE
Qxt5FYg5Z9pfwfNNa/GOTa3YCth2aU228nfmVt7n/8H06guPZnIctCs86h8/r2Keh1t6RRZhvhHV
goBM9neK9L3AYNt0yVv4pCOSwD4twgC9FJQbb3AO4ZVNlQ0Qoh1osbOxz/IeCNhmWc14nykjCIjD
4ZfbeEj2V15zYA/x6125vBM8WkGFRIMyViKTVx3+wnryGFGI9qC1TbdGZxXRzVZRm/rdTfvkUi1s
v/S5Cl1aJ3WPKNtRd0AQF+UbgS1nrU2sZrhw5SnZnZe1QAzqApIYhispXn1txG8a3ojzoS1RpvxS
e8KXYXVvXa71rNypM05ypvM3MMzu3s+0aLCsEaqB/mVwobLvvvqj9B5quAQZi69zjP2fQzKpbjDw
LyVdfRvU1+6H+G0sWb9sTFiox01s0OGNn9Lh3OTm32u2CaupfTdUZjfbZQSprLr6q+76tWy22R1t
7WDuwGG3gNvGKRecaLXTL1gxjRIXCgqkQPnSMEHsimo3ECtDyWIGbswd/Yz5DlWHV4RTSfmS9xxR
S3SjxuVI53eHuEA23mTE9ca3nC56oDVJBP6KArl8/fK/mbKVb1F3cXcQhZQchbcMCKpB9HPi+EXc
Y4XvAWRqsOkGZKVkFbioXhAzDpRYbJU7S84hx91l2rA3YPFgv4Pm5Ef9hzwkIQTmhvCJtqAc5FYN
Ag71JTsRxatMWO3Su6MGW5owQe99wU4+fPUshTuJREHWcWrN8XAskoH+UBrfkStmXv3TUINrF+jC
Vm9RuCW9QWlPhfQJk1APL9kHz4UQw4JqL6JxdnpxLSooED1EoCTIZqWdbG/s7vHWZLdMmpf+nvRe
1XkvMd22zFrVm6gdC6itNQiXMr/3bybdVFu+pfIYgNpYyd0w1iwbIXjGojuTXSSB+USGmRVVGNyv
udcZHne50nkBiSN8eIskZ4fcmJTPrew10Q6LmyIeynTX+EB0MOG7dmIjXfOorzPE44SSkUQHaE0u
30aILB/RqKJ8sSw1NwhwoCPMyTzVxMCeKQBKvsEMkld+Uj6m+qhHxK155amTngVSs3lI1zFudvTI
m1X5m8+Lk42uUmnTYG5NQyIsHg/jS+qRNAzUKtk6GrPpgZEb532P5lHZEdDOLHo26NHbpcSRfkZM
PaH0boZ7xBSo0fgqttV9HM78I1yi2i49+qU3ZVe5+DAnrwkPeYoq063/eeEi3FZ2S2FVbkd/CEjE
t9rubQoL9nQk45tdq8MNcnzEFXmWv26V8lDSOxEtS4zgRsGJtKPiJfzh8RYkGxAXqF70PzLlI8f8
zdhBmxy/9ZyBnNRfbmiIoOQUnWGAouEUA+4B2nCIa2yqB5AL3g3CVJaubLiiCu2BtdrxN6EN9wkj
JbQ336NpE9/4xL51RYgEzjpfcrgszN7xhTscvM+8U99jvEU2PRQSwHYxH2DSkdHNR7bGUuETIbGB
Pz4W4VdLYUk02ga4EsfVNL1P/haJtyJ8apnVnziQtpS7PpYhQ/hDT1/qVqy+AGZDnQ1wU1tdtTGZ
lAixZnZDR8rdaArvEcuRvOGHSIe3bH4yYEPbxeoTJid0sdL5e8SLlio7c3UZUY3pSBTcVHZi3OZM
BOJpKohz4WcFSegWdBqFv8j2ZRFdKzCNhf84bPgFm5ea6hnu/rJ/EXRvXm5uevUqjb62Ax8SZ426
4YhKPqhiUJPLQDALrpWOWLNfpGjg0ah0hmBPazsxx9VOrMCaaBhFTIdzw0QOnGQHbp/ak59y4QGt
R3B8xKIry2pj4siyI//VBi4JCYwx/BdoCJUulxjs0JaIEyiEa2hcBgQ/APIFM0DmNXfSaQrKQQZ7
NlnevKY8r/xbqX/EerOhHSRe8uieovKnDg+hWOaMpeT0L/F7u8VEmVRXlfcbYlutVqCkp27YV+Mt
YqUmo3ojUwua9OBqK28Or3Nw7ngF2PeReWbfMTOSlCGNJFet9zBQ8ZNI9JzR78kklP/jt0lOwYqn
BiyXIMkEnxcStbCwAk4ZFP/SBUIw1XcadtZ+8KpqCcMiPbnGmsmqaMI6ZeeMQGhVX77tvv40QL3Q
C/M9gZSMwrtWuuWKqo3IpZIz4urDR0ReHpmYzDYaPsFfYVldMPJheAImr55qdwSKJB0FJYvMMVd7
dflmaqe2fdcg2KJuJ3P7ClacfdWPYvXFBfUWKc6MClYhHmDHROUjQmzMb106msUfrC+T7HtbEZg9
MHu2KRc3aizW2O5JPV7bH7DWmjSJmH+mQtw7aAEWZvFfER4YpQh8YcWf8TVgIFznp164dJklEUdl
k80LOEiB+YBhHTlMiWNTPqTRL/QHIGHsigXNccKXpmO9jdlbFEsWl6lXDOhCeo/IgOk/cg5Jrd0x
Q6ID+ZSORXYfyX2lPwh+LhU2yDpxFKL8GHcaWGi4D4I9qlBGeQxgqicq56S/kN9P9Ho4XmNIIHP+
gO9vrbDYTF9iYWOrwFVRHsmVhY2K7zFyR8of+DCb8p5UFpLJI/leMN95fMoKyp9QeJBezW3vDqgL
xnVDHR9yCdSZ12Xu/DGnC1oeJv6+2k2mzf4dEutb8LvZmuA5Hot5rO/8E6yyv6H53bgnXwRMvwSy
q7F05ERfAWQquoWUIZNJhn7gflS5D2sA9Y8IWAwiAS5be+Sxo7wRvnArMocDl4yuqNgkLhbW5LHU
LgcvUkQnE95XX1OmQipqxsO76UilBqBdudrgYXwaenfoj5F6CQg6yNTLKvfynsCzb5ktpUWi0dJl
Sn59Bg2Aho755yjPTrSfD81ogzCqpIRvy3aDV27+IOwGZTyQxbkA9P3WnNDCxfASqpt/D5ecOKsy
z4Z8MARvZm9DwuI16aN8B8PB1lwTJ0uba/RMwreGcwPjlbucxg5RrP6z5sgmp3e+DwqkHz/GyfSp
+rLq2j6X1TXL7F66BOQ+LEH5fO1Zc8MdBnznZe9IF/3Z61nQQJLaexC+IABLiwmeUxW4HTUDBrK1
cCYG0xxvZQxTapG2IyvHXHC1CprtlMfvixjg8BP755Jw+sxJqeXMT5RojLyPGxSA5E6uCKTAnnUl
/qs/IAnQkWM/Bha324xDiBCxZC+M75yoLNDNfmR/w96mpteZkxzR6rr/kgo7uhrH2fxZHRpneJjG
dvhNNgJyTCLTIEY/YJVE2SUphYAV0fogqhdHAZWqVJgE8ofO5LPvKtIv1s01lIju7ZYv7I2e5hW6
IwJFJ8xHltRcI7fcht9C7Ug5Yc/bIbi25ZpsSGnbfuW3kjZzBABbLv1qo1yViF8lcOylALC5Y2Yj
3NOen2DKiXX+qjOra99mKsuoZNqSjkGdQWWhNMXv0DkEW6MrEGliJrh0Dbrur67Dp0aMhqPEjiF8
h6CC7XOl7CrlmfwGcGn/1D3hvnheNhLIJdDTLcO/i8NK+Y+k81huHMuC6BchAt5sSRCg95ThBlGU
RHjv8fVz0LPrqZ6olkjgvWsyTz7k8T4qLu40e+QuA6mNohPs6CMjKchyS9hXq5nsYNhyb8v1a5zW
EzlwU/XVfKGXUMLnjGXIVUcVt1g/sx+AZ742z6GoeqisUOAy9GNrpy0QIQK9VBxlD3zvlv/xdNaK
G3z1f223Ri3C/+5Eat6NrzPgZFvmh3TXa4MgOap9jgBaz3QTmSxc2oNM9Az9F0nK6G/LD5Enm2Jy
PKksuMz5HMW1aG6alGbhpoiQvV8qs8yBXOOoR69ODsTiL2Qxj1ncc0rGhlhhPFtVtjK3Ctg/EjKW
QLEqdg/HTgJr4mgsHtjeRsvR+9Wkf4mEo3qFzr1Fx6a4DSKkeFdJr+AWNsygMAZy+NrmrXTwCnM7
9qcfXokDeVJ4cqMTEOtpDUcCEA9O49mACeol4RV2EdKpAAj2yt3iZ0AHrG9VgUHBv8kDE2KQGNBj
NeFYcbIEIUhBLNMi+Wm8ReM5iN+1ABvcUWu/ImtTTcfCQjyyNJn3JO4g36LlziJKh84OCBg65y8c
XEaPW40MBHqd6FL2v4CsxK3FqtLOmlv6p4c/6re+AVCN8zdBcjTnbXEMflrIHhunvCLRzREgAHtY
nYIbHaRBpKrtk/brNgDlbW2X3ZLoNLxCrln1OGRf+bDo2NUAIVT31cbL/3r54qGTJemmdoihg+4C
YrfZG9422aR8Fx13J4NNNM27CRuCYuf9tQtXeu56mHt/d+GRLf1SejQyraG25xCcGUefwT7UNngL
kdF7O7JW1I+0vrf3CjUzWiFbf0WPkhwVfvpcOOfg7qZ/4kfFo+GLXFmxf4KDHAR7M9jmoEWUHejn
1HcElVnvd8p3WkPQrGFVjo8MGn3hY77YYEbByrJuS7RpBDHOAdhIi6rGZefN0jc+6qi+ZMw+sKza
//OomKt3rNOdAIs/1lM0jahp9enHTO6qD52jxjPkJAmxE5+ybXYuohRmTYV+Tm+hhf4ArxJeVWVL
dijJnrjq5uUmCUTpMmLLQaFXsS9QT7WNf4TRg/G23pLu+IFbMUruNx3l1zTSOsE0cmrEvwb29axD
bP6TaHdpcoV+LX4yRGEUiIWrVE8TNFRkQ6QaIGrW4+0seh+YoBCrR14cdnKWZCRw+xJNGlTX7Nvj
WQegZFyl0O55m/Xgj7O0wXJBi4D6hdB4krmulXjutJ92RXv8o30ldwgqW7U99S7yTQIHwad+KBwh
KjlgtJCu8uVHG3PElP4LocBA28bOYb5NWhoszvaaHCsmyTKRJ/3WYHhU5I9Qg768IzKZESLk3IGK
mZop1v7EO7LCuR6tbuWOaoFp0hypXNpTcWHNa9J9YVUBjq6eAtpXVg5pvo0XDeoYxKP9em6QfmPz
yE/xz0S1wp/oS+bs4Oyi7ERuaLjU17RJB07SwlUyR73OsDcyWlgKLOtzLFDmoVLpMAus/hGKnhKN
viSscZkD8Vqq3U6+5wwdc5wa+95wJWLlj3GwYr87bIUPCRXIhvAw0pLg1DFbwwXHSKk4Se+q2OmY
q6mHic8UUWANpH6Ric7EyzSmBadq9AIgGQmAAVj3nhGAejbi2Y7TSXZK/4EHTfacuD+ziPLJ3VMZ
VgIpbC03kPjM1jw2BTvdB0V+jlIh1mHcOMSTPdsCcTtWjkhmROO52r+Mjpt+hWI3pU95yMmJZUGn
kGppG/1pXl2Lv4TpdMjTGw7xh7czNMe0EEmfwoHwTkbkG0WC/P4TE+wxIZhaaeGNj41VE+obVk15
iqM+efo9KgHc70cV69MSakKGJIv/E6Rm2raU1EJ2ToxCwBZWBPqwv3S6C0+SdsnFv+7IkDYPXINh
jzinIMkaJdMcEsvun/kxccYIGtEcME2wlvQklLTqR34nHIYy2mLrshDrC6MO9A2Zeif0N2zW8/Ad
VOTHaGv+PRBXGIBYb+N4qh08s2y8TNsU7nDTIu/dklmOycCKzjGtn/lds/Bp54v43lP3IkUOPwS0
gZS3eTvzTEnpdE30ow+VfQkjM4zbDF5zvEqW7hIuGm3Zg7VrFiCC+YfEawzuEXgQkIDVc/LWtfiS
sKaK0D1D23+V65HdDLN50i9g4rFg9ow7vbE37KdzP30X3U0S/nBLIlStCIRk7B2fvHqtPZhFY7qj
lcYtjLA/Du91coibIww5mUUTU9VgOgc4Etxm2kEqS4i4JsrqUB88kY/qlSrHXDtbrIpnA9NZVo61
vxbbb7lbScbdy50CtrFmMhVgcvpQkMRwHbPaDdAGksQh4ESwIXshUWWZaYN3uxKv5lHARt2vGr2a
5j11v4DLyD54yVSKPm9OB3yoYU+CDmkX+n+D8BUIOxV+HqxPLkD4SoTe8gU5IZpY5obqowrQMDD0
IspVrX/KFts06b3EAYdHQPXVy2ox2rOjoydfwpYLE5ABy1Bv+UmIBNEhujSvgYZeyk8dmoDo37wB
a9YlOTwfMiLfr1KCPYqOx1ggR5eCD/Z8svgv1IlRAWerr7IDWstQc7VhLa/D8coEweB8bNtz7eFG
fDBhRWsBKWNLfg2QwhC+PDUCE3cTu3DuNMIPX69AiR48YI9a7YVtoRde2L1Nymdor3UJzuBaw+8q
xT/CN0Sd4ZweO7QpVOoeowQQtsDd3RrU1lPpYVz8jf6B43dVwdzxdvkrkujHNBu7r4LUKVCO4F3Y
zNLY8VTS10QsIg6ym83CCn0j/WbDhREvTgOr4tx+5aTJqPbgvRkCgMpmQCrnx5oegYKdvScGNObg
6IlA0uKiRuQjCDjI+SHpkEgKCJbs4XDtHr1swLWg0p3wuI+E2yxFfE2g5YO7uaUGVxk/s0Tu1ib+
sXnwYLfBNfRRBxFe0fsbyHmbYa2jE4ExaVuHlpEQ6iPuw1d3nehXlvIvzKluEeMK2OnGqcnPornB
9eCR9Mu2byk+5C2pK8wvgSxz8sRbwdtq1oNeDyefxGu5w99L30mJTHzeir6ZmHCAIqyePyvVLdYB
Tkj2BvpWyTdKd2aJmPKc0ayMFyl0mdbyG/dLFUAfh0jjIhgE5jPPqqmcDi1D/B5Jzm+AdmmFexnB
txlARGRcxtCwj+6kZI8Yq5RNcEBZZbH0rOivSsDJPEBIdNcU75OywmYVn7BL4sZDm2HdC75cHELJ
sMJ/Xyz20EGo2Blyut03ajo2ahw24lq3sLezOF4u/U355dVuLO6KzxSXBi/5hsJjQBwxbsodAotF
v5v4hFlXAWqAk4XkSebQ9Jf5jhLWy1fyVglYvFyREeCUGNpTjZ5sTxXC4ABd74vSDIlcbb9N/WDK
mdNydwLYkDZsCfnbqQH/tVRwEw2BNp+/JgX9riYE/hxlH4UHrJH+F8xPssg3Il5v/9BEAPcWsXAq
9zGf2uHsI39E4EMxeubLEXq4Tti418z96AUpo3nozHdMT8eueQc8cxWYyGZIpsUoV1J94A451NyB
1h4Xdn3xGJT9FuUpHJdSCaAHfeUxJ90rJGaLCALwRQxlRiQazthRjmyB1oUSoplNxK7KerTeDwyb
Vvoo8YcAoARCC0FpZcHa+Sr9tYzS3RHDfUcW9oisg4m4lv76jLHhKY6jM11a6RcxGMC6ZCaWOyg2
lYcUnxGl9O2W6w11UlMuEZtQWe60hzIxRmMUMSE5Pyh4l0yydNE4RGeLmGyEPejGOeygfp7Nu3aJ
82VI4EpIAE9/LuZDtVqVm2lLdzRyLIBhy9aA4gGZoq92SlwJpwwvqQPonrUMVeJZ59kFKTIPGq+t
iKTM9g32vzA/P6T5sLhCrSEJuLQJTlDmWDvrMyJuNm8I5s7vWXTRtG2QfqV/c55LQevkFh/WNnVo
C4qKzRNxXUwjN1TuRH2blEY8JCFRxfOq2MTecXqHWLXtclbqMgej9Oj1TZ1fPB6AF5nda8yN6NdE
NqzTLFfhY0zB/2QLeR2ziPocnl35F5XHBE1hQJ82lqCAUMrPEMAYhRFiBvhVkq0D4760lHwFOrex
uAcIrESYChl+F3WlZ/dKYuX/Gukyc9SaQ/Zh9Wj27TBfDqQMSav5ZkGNCvj20zgSEgRpj8/dvBfj
SjjQ+CJ6wrumtRQZ3latuaQR9qYTHoBCWckI3g2ggPxRIN3L4ZgQhdPvm0/SRqbJhmV4YFY1i7MJ
ZiYJhdGTsYqVa4EAXWJiuVLJ/hVZyjucHkYIEwDBPISKfjvhI+oFF/zIqbU2dbPFC8z3VRFS6K94
kmSOJZNVK3yZhY8yahRexlYfPqtsp+CkkP6C8ofnrINzv7Iu8Tn9yUvM8SYCMh5OqqZixAh5s0IQ
HEcMD8M26Z9c/W3DkuJawb2V317wyJJbHj6Vo+dwkDcvDUqLUNwMMreW5VciIbFcaOKyARu9SB/G
MQ1uGhs8gti0TYS6iAvzTDnB8Qx1lMFG8zdp2MwuQ3QTWHOMdvOKGJF50bFuTjqucvHF68h6ZQDs
+5TGHWm1Sfz0UP7AJxM2WIhuSMeLcF09Ys2VBBcbVwFd3/zXV1d9eA3fSELzuR9krokU0EBlnHaO
wjW6QNw7csMBBpmetELEdrJHU5XV+IXX8bukQUmZT9l0F+2BuRaO2oty61D267uWkVcGT3TV3Kbx
o6U+xRiRxTPKtqQj1zaZvEyc+BISf4jr7jf5lGiqiZlf6jyAcDdQsG/18qpIx1C7j3jKJ0Z5Vzry
TkKRTZm9paUTs1UQPYi/5ev3VyKzxdaxSW3l19SzbRitK95OgycPXQS0lnixAlgQ7XVHXCwBxZ5o
s0L1GQhry/rDkQDNdvbl5ttEm3MGu3CvmjccMuWma5dl/ZoqBIbgbJlj2P5nndrW2iCzqVh7O9WE
9e2UxlVRLqjxmA9129rHBLQMD3xxjFDFn3nv39dHLDwKYpZ8rYCyHlzyCtjosnLqacoY69CGwfOb
ZQCQhHHQvBsGHj/+MoVchKGOERdpMj5rx5iU7OZqwIlCANEtGmYai5gRPPTA8iKz1o2vebWXuTaC
lfRFsl8y7/NsYXRxY/SUbSXBmBejIy5n7S1TCtrkXTNa5bNkOmkt82e44oEDGxvyEdnopFEMYCFW
1lgD+0P3qXvXkM02giWT2RAufffEBBsR/ZL8CGURsFDACCZuuB1YTMPvO7OTUs/+GNniucINeNF4
hHAOCH+mT1rnfZQdlWSF6l8JF5PVFnebvpLUryjcGOyqhhK5WUgswQoqg/8YPMwaDYPnVUvIZMiR
LTLUIDpYQBTpOQr9nzn1C0X0nVEhpTRiyUdUz0NViV55qVRSFQIoZe2U7N+OpraTtyaIN+DSoh2C
9M7REQn1Lt4OHMzsIUJbsUsuUfOis8JnLFYZW0V5CORsIT9wmdJnn0L77hi2pyoRD7ydiU1m6IlM
YB77oiVHmsIwkFglfmvpuDK8hwJtHp0voe7pAyiz/C5qtANAD6t5OVsSHeFo1HM7bDrYMFrk1M8m
+IbZm91aF8C7dM/OI/t0Lk6mV5PbusmtQMrERVa5TJZDbaFVh8pa90QEFY5cPZJbtxaZ9Gv2ID+U
mqU40Jz+oIK/hAeFb5qJMhMcjgNmOw/uJa4aCT7pWWLy7K1izhYILNEqZzW+EZjiJmwYWDwSy3yN
2rdRforSbiL1K+flqjlSXF7sTHKVgXQpyPOPgSPJXwaw2vHiL+vioCVu0pxLUB+GfvFlak6Lsoa/
gNHXSQ13ANpMCRT8DIZCPrqcfiaUs24D3fmaWFsGpR6DEWIvtLOMIvVX1Cke+BK/R9ogfVUZTj8c
S7T9VPZApCnMh+bRQDwj3dnu/d8xeqGubW4+6hEYpdfI+O7Do9wQeEUoH8DnvwIFg7+uPruFbH1U
8r9UYI6EHBJTurg3wdw/YdRhewsV2+czZylkOeVSJmBT4OXbkxTJhLsnm52tSkWeHLuCqvxsxmuC
X5yfsCJpnZCFu79CfkjtUVM5J81mrLiSMZWGxTtBg6P/TjEoId02xNmtHANLxK8bYeWr7oF0nAOx
SHW85QoQrw+WrzmZcTwnXbvypScJLQpr9NbW9qPL+kxbfHHKnEbivFFgs6JHcDQuPvAkgXzcFqcA
Zmt0z57sKtlSzt7RcvpWix0jXz9/5xHrV0Yl/b9Y6LaKI6Gtkd/y8gDzSf7uuPNrkgGBkA3DTugW
5/KnbV1g0ThAWwe+4Ybno7xJc/VqKpBDWE/EF3og3n5WMiV76GXCyMEhPxAiaWa8fOhgnZOEj4El
ncBW+rNpN61Haa1TwMsYjDhWF4jCgh/YoiDdJgF+KWLayLffAs9BT2WVSLiJhUVUPkOF/jRDxgJz
jdmg+dfSO5FTbLKzZ6XxZ1hb+j1ZXpPqVKh2wGi1RCJzRsWOeOQ9AHkBx3ar0QlNncM5xR0mrFRv
fTYFRhjCT6Q+VeYVPoIwtLfoNieEs0Oholrx1j+UovPdaB7ybK8juViSxnZPI3sI7+eaIyuKv4Lm
T+ScNMOXNuctUHR9ibX567cHg2Bodk4po4Z2cDPV1e/WSv1tcNMN+5bzI/BJSWB+eJ73UWhQCe0p
x22uk3V/rKft0OzaYTnWIioFRpdxBWMks1uB54hkl6FzArqrCQlaCToVXuZEOWTcROld1potTYcQ
jlH/bGc8zs7nccisnaYwww58W9HvAuNZnXUTx3Ad7odrCR0weHb1ue4uanevZYSGjICRzKRkK1C/
RJQbABNoSXuybq8WGzAWcfKe4DTWLhzIfrSb1NN8qrbRMSNAx/iXgCLXaLflc8ZStpePSFZT+piq
eRc05B77T7SyjCAPGiKN/mJ+mzSi5EymlPRJvmVfYnrMjzc6cwoxQTTub3VhDXmVpqOYIGUix35a
KK/HfWXdDRZqpoBCAN/INVUZ7W5kBuITyaNsgLDL9gRA9wP5lt8hcgs5+4yzm0fb087gzDDixnM1
nFuZsGxx9bfHAgcIK6zBzozhoE270Pj06aMY7shPcUBC8+VjrdRdth6W5TvDzGdgr+hd0gLQ7t7o
gBMctWJT1g8/fGfdjgRC71KK63F8at7WghoUuKF6GUToFfuEbSRBL7Trs4h82xBo0xxKhTBJObMz
koNykFafnGds8ThMRWyoTtBuLHWfwZZJSsjofEeIIjI65UeiPsSQRnehxz+i/jkW/8r4N+rPun70
jeOQ7stkM7DPQxwH4dmUXHIOhnjfylsUevWVhIB6PfY2P2MHS5nZl/WoyyUkO2NyBDJD36l80D+U
l8e553Nj07X0uzBF0AKEWLY4i4k62bePMD3qFBn8CgMXQbs3k02H5SGis/3Kw3PPgJwHFWxny9eN
GHsf7/3myyzXDThrdRWQ4vkTHhoCEmC1sm4UzwpBQAE2l00Z/Cv6R3pXf2hlS3bepAchZaL6RfhS
IZk6jTegpQmLSPLdPbd4zovo3/Zs8B/6mOY/PuSoYN46s1zhwNypoZgz3HEGljFs3INHQKPbsDvE
l4NOT9sYEtlB+x5txkQQyWXIV8PTILuwuY23vjx1BFJyh7dfDSq/WuHGeKP1V++9dJb6EFJsgNHF
LtJt4n/5LU6R4i9S7kV6qzI3kAlmYU0E3tH71oikydb94GQfbf7dQtF6NIVDYQynzqeelm0ZE1An
okpdS/EheIm3jAn0TbwJKJAZByJIaLaygTh/Yf0LknWXuv0Xcji9dgW0mHvP3KZnrClGyoTTRYxv
iAcp24n1Wj+F9Yp1gHEZif5iP0pP8E3PBhiOFAd5B0tBwKOpO565QXgOfq3nXRp2xnsqubl9N9Kd
gRnoPf0F8wWuMMo4oh5MaI2RVmdkbIAS8wdkoPjVEL4w7AKEDQjhGJRxziHKxase2Fq7l7pkIT0Q
B7GraxnLoVLJBGKd8c6ivRS/vFMEojXhhHrHA9mfHexGYZbPZgZxJBgR17Rp+TknGgOjVYuvPUlv
3z04GHOtpRg6cBNk//pWWyj6rleWfYNUOXbGsxWecqDDeMqBihr1cbrm+UkojgVOFsFRNOSskDff
tXFFT7ztizkHaxJm1E9HRnK2xvlvApHykLo95NDBUBmS00407gMrd9CJ+wYKT+2RgY6LUMX/4srD
DY0YdJWuLZaAF/ANsIFQgkOMGwmX5lFjj45Qg3nDOzV+oabhgwqIqc0/NGNJsWkhMzwHqVtJboOZ
6TNuTsyJ0FJf+p+JfhxxEGMY2utmXFGsi/iiTyh6CH22QNRT5GeQuJeVf1+RvMSjyAM0fjPXyhnf
XbpHFB8hjEho8UkcEtg/8i9cudnVxENESFYfHabuyvWbzxwRW3UazUMdIIO6VaDyqsQt0c6UFNVF
9Y5njVz6kNMniGskB5DS403IoubqVWQLearq6ExCAmjeTPClSz0de58k+hsKa9xelE91uxmwc5Mp
MavbQqKvaic21lX6xwQAuxq432cY0/Yvym9k3Tz1xR9tXBp/hUBLmFzdoH2hwyeysUQ7xZlBWaDv
DXBU74K0Ze5kzZVRTHMPgDD8tLRP1nFW5taKLei7ZnLB5rHuBIYmKDs6A0X/Cq2NVM8ESBS2HDwc
VdVa3c98jg8T2wCTs135qvotQ2f0jRgjzIamDdWCy7iJ8eZ4m3FI4yEJuSIR8x5ZsYgn0gw8i3Qx
R48d1TqggQY8jUsLE6kZs4CgFNFAlOCpUa8t6CJrbaor/gFZlndgG1hWHKOsflfDVbYW+Y+a/avq
49gugmkTMx/0+IiJWkra/UDSrHwYwkv82+5j6YxozwdZWxKQ8Sixv/80B4GsOlYt34x9weQN39Zw
zhq7ogPI8n3XHfjDFm2EeJgzkGRXg5IbXVV4fwzxuhPdNC8TTa9RXUCOprtyInN3TpKJvhp+h2DV
ZQu/BIXW/9NOA7NbzMWPmno7ojw9K1wSTD0UJmjmarijcIljdPxbhPVt9Qk0ivEdHO1JcCLM3yZi
3m3/yZvt45wVd5JkywPqr5Ugg+UCciMhEJlp7k2D8H8V947wzVqtemKjRPkYCueUoSDZq4TshFdU
/vEmoetrwaIsjb10NmezOSAhwgTxepFYFhDcZ6DUILsTXz1LTyXe9GjZKa2l2yhtGUijtFMEO7yK
KaEJWHYJS5pxeBlmP2PPIYsovKWIb2zgPOoRUPd0a35C6wiDtKc9lOnwz/KzABBUX4bxFrX0u3y2
1xwuWrO12qWerag4gBSK+dXEfrOAJxtbZz5Hfod+WjHZY97gbzwWnqQ8AWmgVkO14ff7iDjdC2HI
/T+VDhXqWuy2Gbv9DXWBylhXOIiSvDQ/KJ6YwSbERZer1lyB+M+T36HnKrDTEqZ5bmqkoKKVOAoY
LGGgJ+z+b4rplNdO3vf0/XrleIRJRA8iLKhzwjeDKMQ7AOKO1Sk5+U8L2ooCG43dM9qERf+vuGcQ
3ivoSfyVvbDytkP3FSX78SPhZLBuHYzjH9ZModrbAnulWQ4xzfskA8oA3mgJV/1CPmC9nnejrHqI
WfHdqr4HMfzrtWGdcnNnoVcpmTijpsLewsLFlC6i/D3wjmhwjdm74h0x7Jz9TDSzsFjgs+xcYoKU
rz5DmeI4MJ4GhQG7ILpTZnBggl7X+LQ5cqYrXPDUBQCPYKqeOBscYshF5RkzOiQBjWBFuL06qi34
jmiweaYw8CfJKr/NkO4GHZ7TFAeWXTTF9Xt8yyPrsvEmjvw3FwZiW5RUVE6lTrPSLXnRNsqvjO8F
3lLVrcfcLrrDyHDcMPYjPbL5rF/Wb72N5XvtnbE2puQ3YJ+aPVV36TUwuFbBEwFLKqGMtbbX8+Gf
GB2VikMgW37IKeIslv2YRftHmIMwDq7Kz1Qz8qrBvrIkNV1DetfTpug/lXKTJRQK8q+grAYmYKEI
y3duB5G8a4Mbt44qcWazxVDCOW45LQfkUyc5ulTYUpKgpT2kPKLfcpkjtQzx0mBDsKLsIVIPNtAk
MFdgH52yf3AJdTiJrLFz+V8Mm1/5XG/5/Vt9y+uGKj5iO5bWuymb2K3dgQ7LIrgbUM5uc+FmkJdy
R/rZDKhp5/QGOT7MWnfrD40IM7kGpsKqJjiWQUqxvQFlKJIP375VbK34Gdt5UnaFYsPsNjH22DNh
FvHf7T91DKt8ZSuY+ezRoQH9xxkcu18wCigsMiR/HZhEMv16QpyZo4AgOTY5d9KOXToBgiFjOdLt
QHnaxDq2yAMmrGFzDh/wKnSIHbaImcL80zyYFELhBMwwWt+AjniNNilv1JGsSkwllQsMVkwONcpZ
DATxpthrDKnxdt1p9hDCE3u4nB7ymmsqo1Z0qW34x+4pCCwdFskT5wO+a8RSXHa4AumXWJAch+8Q
+94Kevd1eprQmen3YBsLO6S7DKyRhiNKoVyEvtpuYt/lXY7pbk/+uWO4w51uq6c0WeKvsf4a0B+2
8Q1Kre8+WFcb5sE6Fzqjha9xXvEKu0QjcZAIPOqtg3jk6GMHdTCYN+LxG/7S6FTqh+zCdCZOrvMT
SdEY2fUnpoM1rkHr/OGtROwqn7hKrB0xxRJUKQG5FFW1E2wQAgs7znKwURkuo1U47HhcDOauKwh6
LOE9N6V+4DDrzgj58KI0BgJyW6Xbxz8zBMjx4Lg71dF6k+nackPZYbXurRN8mlBdRmtzlwTzs8Ek
foLMZRNHtMi+QCbW1jnpZnZ4ETsRQ5qI5/xLwAFi2GO6NUAPV3avPGHBTfkDGxvH3DgeZvCVdEtZ
ULWRxCWKscGkvOaF964g+qGQox9WMZJFf8iLMHt5HK3XVv7ngfnqCeyGFptWxF4pjxYCzKumrDKi
HXykMmDa13+LBPdMaM12ncL2DV9rFH98aCpExegn6E49Q4tKlxYyCv4o+pXkDvn4MgzwgiAKY18f
oZMQc/AJPvmJ/CxPL8e03NmBdm+xmlsOBGvjL91URCU7IfSFCJ8bZCFOATKb8Xwq2FfYRJbETLca
59UJ+cOAdROSdXqCMKfsNJgoMajplCZcl65x7VYUFD3O1PRnxBzS1DB9gi9CHep2N6ujwwPIY10/
9SLi88RFgWNyNCngZJAdBMs6+GeQjdGydNmxhAvPavOVghfxzhqEIBatjY7MW3XM0JZQz5xgBXDY
h4iUl3K/qf9UXmR7/FJK1DdrjeqMcm7uIgyqrUea0zQd02gVu5r4Yo02qWQ6raT5dbLDP8Ziif2N
2Jh1q1bsyns2PoUW55q3z131THDIsgVLAfw/GzbtJrwL7KF+C34cljTA8x7jpi0vzbgh6sMFvDeP
H6GBLPEtaLh9/supg9NwtLbWNVxgGGIhyttF1Gj1UNkRPALIxJMTzkPZXQN7YpflO4XxOJD4bhfr
6+QFEFZTXBqltHG1Ny9F0zEIaD614Ldi4WWi/oJix13GxINvhE56YAo8a45wSxDYzspL+sbiQ8yG
BoV5Nr8g4IBNpwaOQI6ddkANI65Z19frHsAEBK6LmGPDoHEp51Cqa27IH7FHTFrKfRxRsEPh1aYG
XjVDlJYd7vcU7rDqe0/g36OIJpLy/6GljYNzTlWefrEKeaDVs9rvdTCAVgDl1sl3MpPPNWgaHlCJ
bvpoIBJi2EygzDJUD0UE+ebo9cY6ExQbXRbRxShy4N4xtOzYGv/OyQycNmO+FQaWxsqmgbvf9FzV
aGpTiJuxRmBh+4agxEK2RCUsrlQwLOOwV6eXJWz0IlgyHMUEyL7pv7ubgCUWfpsm2kkN6HXewQ73
J1gaaW4QiLJHsGT+V01bsLqXHXILzSW4CQFJQOrvJtxVn6EbrrrzTp2FmLGyNgbktLAuf8AqthFz
YAmbNQtO9UmNbwwXvEcc2azuJgLPog/ARCEvOeEPg4uoas8wAC6WFHFNJvDEkeYw+upoUO5lddMs
NHHcNemrX1xALVQofnLHh74ASkmIfligZdkVFJUsPQI0w8pRHdnoNXQ84BrIgxMXw8y1aTGQHTna
G+3MbdtKBtgPMh95Ssjmbc7m9AJVwd2EJ7f/pK5vvyUK5+6Du8dvjzyGDcrvEfmTgjnHckcWmrTW
mj4uO+E96sxjvHc57rF5sg+d25Sc7Fw4EByY8lpCsXAMgm2FwjVNLtixsnwCgX7QIWV2TmoaS49v
jZta0M4Nj65c7/xT5DMspW+QnJZDQsVsTN2KGK8ghtZbRsMFlVzbHrn+4ehCUbKiHU61kfw9YVZY
9rNEQGNUJ+zE4IjcRvefMF5mfkXNhYni5b/LmBkwLFmhd9O3uJWqlWHzaCHy8o1DpJbcvYuaikFz
GxxXAGMBgs/HMdrT3FxUT2aTiJ34g+E3Q32NyB8HunOxNoSL89yClEG2hEvk8o3qOfkQneNwLA4y
pRIz7Cfeq2gvoAW11T3uQaCN54HHzMWHRoUD3RDPaXRg1tILn0W2xJE4HJSlAUQA8DR9Xk/WFRyq
9sVPIDK7AiK2Cn/l4BqwkDV2eUMpi0jZ5660mys/N19tvrFsmdHmCob6nHy7omQK5zCtB78nKx5l
juCZG/aSWTmygOSoCmzzHyoIyWAeIImeC/Ddsi0mY5Rjv1Y6m5VnsUH8mA5I8mtA43RDCPAwkRcr
FMAb0kHd4ZsPNqIERAIJnhOjth44nANnVZlbvnG2iKSUjWSFs4OQ5ggQEMDCb8W2Y0zBKCzNKxgN
MA5UZ6JrlqQfsysi1ixH23cJmWHDRwRiBAp6poAgg4Ul1QW/8DgMdmQYA168aqwUzVmNomifAZ+/
alxCbsWSsU63ipMLWW0zjQLOucROq2Pq2uDz4tkCXnqNaHHhS9MH1ssgRkt99oBbsgmWkldNVt1Z
0s4Ex9CKWwV/MxL0ZcwpxGL5ArpjAgBw5zOgxrZ8DAupRJzwekZOwRItM8bDTpKehS2ZHeYp9ilS
AM4CzUNq6r+JoWttUpCq9lR6O7qj5EDsBDnLfCBC9kDsHrh6ug5fYESF7yz8SJBSLCe8T1jjyn1d
bKVpO250Thfi4jloAb4VjhWvzHoX8O2ajhCeK5G6JmTKiu4eRU1KOEq64a1mUa8bl5pJHrUvBiv6
deLoWfkaRJYu+5tPD/6gGO8x+t+lgZUDvTsT1jWz3GhHRWpEW/+e4mUmlQClD3KfkfgVkjR4e8hv
Uq9B98msDy23x56d3PmZprFrPzMMX66+OGoGwVfrBF7kvt3O7k7dYTdFo9rL/0T4RGs+Tzhs5Q57
ph8/amQMy5YEHlq28tlB5ksvc2GNfJHbEvXTgx+bD+il45lkSVZgJ1jBH0ZZP6+/eAJQ4fQLelw+
++IPuta1OlJv0kpqG/3KhwBDlGkM2kgfuQJMLX4r+onggHsFbRtPWfaQ9W0V74x/4V07WsvSeaz1
F9lrTNLicBn9snX8nXgMWfGcYVNzBs51Ptib2SSEO34Z9Ac9Xo5o+v/y7ILcO6TRXjcaP3hCYtCl
YAAKpSIJb/MknjtzxURubI4SxkH0Lzsm4dMBdZ9YrOg8tOBhiA5ixFZ0KmMvXzlM0Sjif4XKzL0w
PbD1DGxgOpLYmJL6yWl0tAiuBUsz8yofzaX3Tzmp6coj4WqQOJ/f6Y1dYIi4NzgB+qUuRKfkUQAz
xBtXOLWZyIbpUnkXCb3MxGxidv74zb5NQOuQI2vXAOAuRKnTHPrZsYw21PAlKy14UgwtJvXC/D5+
dd98+6Y7eQ9sB/XWFJd68lWwRHa7C1Dsfe8xBJgp0OaumWmfPN/90ob6gUWy3SJST9HvrfmueIB5
dCOUiQQdodlWPv/H0Xk1t6qlW/QXUUUOrxIgUM6W/EI5bZJA5PTrz+BU9e3bfXa1ty3DWl+Yc0zm
hIQ90I+CaKYCfYp4UJvb+xABYLA2jJC4dA7FPewWJGddRtesbPz6vZd9A2NHtcmwkHkAzUWADnov
/I75Rm5uFvFAHgTg1AaLJyB+xVNKqW84gSNcOToI95qvWo2gWxGKCXrIfD8v5TwQcZV5zMBtsSX1
w2Y/XUQkiqiEbdzJePvSj2RXRfBq5RsN2URSAXO+hnflgRC0QK5M0rCnnazKnUWo+YUwldk6mKyy
D3TrPMwVyFaHT5yfgpc6Qrg8QzWYpqN4mmPd1bXeu0DCwx7Mw0p5Rtj1F9mXIH0yQkfhikYDcAB3
85z6ibH7k8v5S+cTXRhg6e3iOA8bE/TxAq3q24Ve8wrWib61Ki/jnqi8mteFXwMryWRP69QiQ6Vb
zOGWIJZn6OrHaMDyU/epi9iMLBQO3jvfmLuRAFknEIFDq5lLHjoiYdVHXC0dqtcS8gkvbpf8QHQN
B3RcJ+WPK7E5kXH4bjxAGspMUTtDkcIjtk4nN/vRCpdEhmGGgUAOA4KMgBhxTYESxFU6ryWUkDR4
pk1woU6MC0TVj24ypw43NMU4s0thb61ii3bKbzumSg6c0t7Dwv9CNIJp7s0fA67r/0/n4G8mp09J
Wae48DHFxC1Q+jFNvKGEWvKL3r1OSfHFFU5xY0v/VDohcCF0KccWcDM4VaRkNUGnjrTDiZD8wayF
VJgTx8Fqsbn2r218RLPI+ltljnGzcIq47CUZERt7qkr9OHgsYSF/4ecDQBtqTom+HtrCSMqaQ0ad
dZR2JNvHC+NzZLTAiwXJjo1NuWQewwyrthmarpUPtuzU00s2g+q8EMS26ucwadj0rgi9S1ACaG72
3jAyZWkbMPyLdvoXhrS36Igm0Cfs1W4KglU/YIFqwKsRhTrX1diKkmv7xuP1hdRFXDPYCfaxvcwu
wEAySkrRoddFdcOwC/ZE7dPR0n0tcskvRESPc6UzZWvh5fXjRkVw7gc67llMgoTbclcR/8XKAbIW
nKxQsJHV3Zt/Btnr0Dg6cAfEwLDKatvdeKgQRGsOKC7CbMB7SQwzT9EaZI0f+cEO8yiPHDWAfAaH
m+9hOsF8u7UfFNDpIQPOPnaLDlu5+MuvH5uNQv7Ra00E3Us68L6CCqPwpYG8tr8pDI2zsWJOO/Fo
Z0u5tCXnA9/xUUXKpDHE4rDQcw9rMMVCsgYPUN7VCPuixyiicQGFQxpmppvjk28jTjAqFDg4U7rH
JC/Xl1axizMyspR5Ctmf4fRNryQd5dIdgbihk1XBmWxQGrFHZoYbKmtNAg5Tc5dLbNPdt7qj3JIQ
LDW2wglrIUW0CRBBX1O5SbkLP/Q9ZypF0RuhGIxVROYUlLRtobk3BPf1QGpEGaNCj5cW0W9z7QQf
zzwTM1IEcZMSbI/IrfFV3iK+7D4/5GhV9cFLDqiy8mZpeJgw3VI+6SYniydRapS+1n90DFPIwDDc
UDzh+GMNIK/VT/UTD7Xhs+qI+x/TcoTiMfQrRnyglgun664hF/VTRPyW+ej6LWv1ur7ff1wltnF5
bSfzIP3SODGNztccT6nxmSMEYFlCWIKK0aSTFnztPPkRrsB4sXtgxoE0wEgUz6coXxvr3HvNn5bi
mFjorEQJtDiFGnM2cPdMvhwVVQCTS03AR4gT0WEojrkGQF5rULM6ItMkkvx8OJDAXMtn2G2oRcZr
6fPN7qg42O17xio+vtleIreCKECMKZ8J+aG4YBE1bNA9pMMMICoTV9z0J0N1LMs3sE1RwadfWX9o
igUa7n0seioNKDdRGzgRReklqNz+rj0mzJQPpb2yZuLbhhnM0EGw7m9jp4QeuGD4UQUWYsr20Q0T
jzKebDu14pFy9RMibWnR/2HvFJw3yln+VUOf4FOj7yWyI+h/QgxMGfSJeepqq2vFJLfrlH7V96E6
SeWOo6OY9oIwO+BbY0PekECWO6vBMoJKylp6YxDY6goHjOx8LpGDkVuJnQQEIlLq99YacOyflD3r
7SZgrGDjBnaUrRk49Z0dCj2CzQg9M9CvLgMyEzArr3BDRrit4NavMBOqFA6blonSThF/hGGbY7dT
F9+Y2vNjY3ph7fZfmGT7/iC/zyHjDFv7AQZf/2tM4q+5++wiuOYtHRET95W8noPtbPCHBq7rN0ce
OZzsMya4cEdkPppxNZ90+T9FvYsnDCb7qt0TbxT+sVGsPLNf5dWmquFOU4R4XfCccp9mR2BQnxGX
Z27RadQwFEAxGo9GBRcBcQLfD6tLMMzyNeFnp3a9RzLrU+Y7uPNo3h0Wl7dKXzaUGrvyOxNXAYPy
5IguoiiP1p3+l6aH5p64gv/ZiGtrDulGeZwui13BmPXNe9nPpP5+g9KXMCWAscv2DCSAmCmEPJtm
ZgOgv4FZC1cNQ9DE+2j3BLbAh/k/kmlmuYMEqq5ZScaEH9WnKf0ctpJ9NViioZVmMEYnqdgHCzsF
jzyofNHj5Yi4xG39FuxU/lZKKFz72m9Qu8V2BuEiW0NAGqOpYh1A2zTr+TCIU2YHxq7543rXfgkJ
z+NNcMOPHvK/32ioFVWXFTpHxJLFiozOPvXIJv1CFKrUG2n4MdABnlGW9fAgQ3JnXbSi2MKERW06
BcJ0NwDxOrORwm2/l+y6XPb/MDNDnmgqJyDpkrKaNfzoKtVawmlQ/JooO5FRWsvwTpGIj8nX8kfU
btgZRo+UYw960kHgmW+8gKsxEA9yfJk4VdV1icUIif5SQSi0ZmdYvKiBdnHslUv1VrQeAl9Jc9rB
i5k1MqPoNmVxZkq9a37yJ4yCNPIFzaujEAgV4qch+myENcLp+SDuDriueb11Z25VkEwsEdf2RB8y
ed7pSwRlheVHLQ3Pb1tTmPo8GKCf3mAVM2eqfap/J6F5wno5bZSMz1Cef870TKahhOnP4/szNAdo
/oBJ+hqfEUe11Kw7hb8AVHp2KN93OuaakLgngU3ENqBQ+hdgefvRxdNUORSGb1fkej03O06FOWUt
k1eiYQMW5QAMJge3yuvBkTB9ci+/HgAsAP3ym8yWBl4q5Z/MCBTdlM3pxAzmwK9OYeVTn8fKLeas
W4TlWI0JN5sO5Z1pFYgNVtlGvK2TtfKrno1tRBp2t5h+IGhMhs9UFF1e8cOei76DX0a2ksg//8SQ
2c349Bxzb6PMvrI+Q/MwbXPatUDHxnaW+Oytszk99VOeH7g1gZLxdgoeWud+1ZmH17h/cUD81nsL
wtDqzWPLlgNn0tLAWhIte3XXAyiwon02ehFj1RqGrZwh+Wepi4T6H830YCKcFFYaM9P3j47g2HjS
SYXIBOc+3ubfYSLEyYGwIm7/wIEGQ2CCeGM+yPTlFXhifM0BUxx6XL7wNQ5xi9t/ozd3ct2mX1p3
y1gFX8w3ihutBaX+W/lUgnl3ZzEOFvS7BiDP+mPEw/KPxtt41iTD0vq9boy4GZt0pUfE+fsf1xkH
VHKrWKzfwLBZNsQszafdSq0PcdzJbJjyeJtjr1MP0LsbnkeLyHMRUxd/lHGfZvMwFIcy3r5K5Xik
BTZmpzqG1qvCf6pz+G8hUgNcvkOD/p908gyJcsTUjQlzxidW8ooBow9rRi7PgnQ8DLtxZCd82XeQ
+TXAwdJEYxT8me0/C4T6cG/VQ9M9rWdYeBo1YIzLVoqIZ3HerccaL2brg/agPk/SFvSXzGaCyEwi
bcQHtQBlI/M34//iccQ4I022+mwwRUfomiKnuHfSmsgMyESisgV8XMrfTCTDA5B8tnJMHiv2Qla6
p7Wyums/nAemxsIVmCAEtObE6lzg8taOKoUxhc1rDs0BQQsQPZboEi1QweRtewPCxdlkiJm8AaL9
WgPsU9MtgKQhXenmojgnAqGcAPGW+PqmL7KGCj//vOAZxg4DSNd5/74Z6A92tQ9AHc3LzbcLmjPp
dxoF/z59IC3LLljlAzig00qNnfp6lGvfDFYEj6r00ovqjmmMIfFr1eLdeyr/2uL6Fo+txJmC4VGY
iepfOboVJNjApjpqiALR7tyAaYjoPngSRGFDmBpxRTS/uFze/3bQDJS1cEDmnNPvvW65xiWlJzBT
sbWt7hTDffmPGrS+M2booHRlOb2d0wKilsnVpoVfSeZ3eAbICspqDhj4LT2FT27JNsQqESNgJNda
wnZswQbl9VTFy2zofy1H8MMU51W+NBZht7VeLgF4kZ1iQsubNQU8clpqLZ6JPnJpIFnzVCuTQT6c
QUF3KVaBCYMjpIJGhyGWa0m15zEO02m2knsgWugZ1VeBM5BL0u4Xl7Tdsx2SYTl1Ed6dh5Fs529s
Wlp468AJQml+Ussp2RYAERzjt9M9udLNXUVNBYvkbPZbvpG0+5e8b9Sm8xKmhBO5AplGe89HJ1yJ
Q6YVJhLF+MUSxYqGrKkJunDwBzYvQOJsQt9wGLt28XEA5c9KIh3m6eMikL2JeYi0weGe3GL0Q79y
CnlvE85j43D9i3Cowu5HcNVbZtDwF+1Cl4FIAK5pyZaHyepIEPU8OKTOR8H+fH9reDGiH4phIIEE
lfQYH1LqzT91EwAwZdywmhsGNDu793eHX26WzoOTrpujuJqGPdGyzLJEaDZQZ5bMDa0jdm+alPO4
4b/lSw8Af4z/dU/5QwRfhBlEfRQGH+uNy5U0NMx9VXoEA0w3bD3lZg9geUv5LDzx+5Jp3LGb3ufx
v9Ktf9OjktlkXQW3qqGJvA3ijgIFfUL/+3VDht/NgE1ed2vPShV9l2yjVKTPJ64FIRJ+avzQcMsn
YR/gxuo9pClol8qP4gYnokcmDXwPIV7j4r2i90vcCpoRlFBqjguw2fZIlwhynXEd6wx2Z9Yiwv/p
DEfjdcxJf8aAiBUF33hwN91RIjJ1zoOFLpid2CSaENQiX7V4Bkm7dS2P3olBu5v/sO4aqWPYpyG9
AtbFcIqG0LMI5sHSoC2bQ25D9uW7pRuwW4+Ocjwr3HfkB8HRMV1e2eiTdRrXXmisYU3ntvITc0m6
2XewL+axbc38/Vo9EnTFv4LhFw+44ExEMnJiyfflAepBZpCIzIzd+f+vSXrA/CvSKUJtQwyrwppF
O77WZeWkMNtASoIPep0ySg3oHZRaTNh6hx8TuBK78eIkI5vh+pdnA6/WpwsFj6uJtxEOjrVMd8JS
9sXDMz3CP8RMNINZF81rL15xOAt/7x9ZgBvPAGObY39c4YLAHsbZ0jBz8cGJrnkZa+p1Nt2aD944
+AAqrFPzDI6EN/J9QOhNZbqQAhYNOxMC5yVliQXcfR8cfshJJLTWJv2bmoO1pw3VHxkwH6viEHax
VepPfh4DQIlo9/ycrBcR8n3Vv9O9oG4wsbNc8YR0p1B0kYSCEYd3tTReODM5znb5J9PK7gZRkm19
8fKac23C9SGR+Da3ACEQMwqgB16E9E5JAf9iwCDAxp7Pb9ZjsCaK1igOwO0AJee1fTuW+p0PDy1j
leBRVKCDnlMKS0/9tFSnfG/02zxlZEHwOvGLndgv05IKhxqjm5smlxFyR+vg1xg2GlZzgq086wHC
UzIPmv+itd2BT4iO0f+jBRCfAqDe2AM7bzb4lUQTcb4LKQLh3RDthVmcaou7cp0VKytkGW+DGBPt
wMaxQ0fScjvBAYKXNzuZ3B4zUUIqdkHK5ybp6QE2mvUllY9xSTQC2vp7Nx0RlSGciKiX55xHo3yA
Z9ZvGEVzdS9cKzRHChUlFMAkvvXznN/jdYiEc/3+iAia7ZBvLSeTkUcyZ9vQmpFhg3hN2Dbxim06
8CpaTX6u8VhsEfAJ1sFkxsbQ68tcF9mybM8Jk+CtZJEsdB1SJDbbVmSlwji9mtMFkN8lMa8pZOlk
9iw0cushR8w4o0xnvF3LNS4dyfyZtq1ORIYPQ95EDsD4bidkz9dWpE4Zl/2SlCSkr69mVcOdyxz+
vihmiOsEDTOjFb86Wdvx1PY+KwT5AZyxMB3gRQxZOYeVXyPEz0Q7x55W9EAy915pnTirxnLVKR+s
KXiLiENdcMci5cBUeNNVP1VXWfdLIBI4D3p5XFzKtIlAai9KJGpurWwUht0HOoxfMHtavR6Zm6U3
rXbQMjZ2cU1EN/xsaHpuKoPBmwxrVvlWCDp47ZJLBtCMsYi2ib8K9FKuwO8iXAvRFV99on5JYODL
jQyAF0G6jXMr//lfocOcu9sYvBYnzdNqDMlePb4X+h0hnxlfwmKbnmA0jfmKqZl47yJIst2meh3M
/qmFwBVWnXADcULjL/sgBmB1J2uCgT4qOK0SShzEE0uTRJOMkJniV7RYFrDfEffcB8ayAd+xx94v
QrNpBS87ifpFJQMv8JGTIvOkzJWHh7XPL2z0YD05kz+yCBlTTxb9Ayxk9fURMDtonTcTa8jK9xDa
xNsHFw5B8Rt2AIuzzJOAWmFLgP7TneUTvyPxPP6bSDZGfvcxTXTdFbKI2h9MOhsKg6slLMd0lXkh
LM6ZpFcv3zcpcgOfR08m943HH4AHg6KXwWyZuJTRfRs+++bUZwrKgYftnSHIhL5yOVMgo0P7jKnT
1jqaFwDTEeNMYiJSoA0LgT8XafJvCv1w7hZPutp9BBRhL8YPlUXz20vX4191IZie8Uvq9Uy2FVuh
QtBTu7rU4DgeanvOfVpUpDuNh0gS588guKBEqNg46nGTLRRGKttRgbrOHUxthfrKGeZ1k+SynrF7
zQ9QEu5MaJMRYyl5Gc/Ba7a8qlmR8j4vMBkcC55WFLTYrRoiHoMVsSRrjhXmnO0KWqzMbZ9ybRJr
LYkLcCaeYXiMEHo+TOIJ2G7w1u++FcvTWKNqeyZVneKZib2yHK1cXxvOWnlR0aawCrkjicFmx+iB
IQXb8OID3DZgAR6DECAm/tnkGKwYZsioBxR3+q6EDcY92H6Yt9XO64o1/lNzXGHQHAI/nyMp17mw
3kGNG44WZweOZnMlZQRk+uyOmBa6wTqNT8NlsED1nyJ9NbQbFdbXMTpgWz3lr9MLn+0RFdBoJ7Hb
615K/20Zy0FGFhZ4EIaE/ash8YFJCXWQo/t95whI6Kxwm/VOV6PV3wwMcZPW57m0jfLw1vi8IuAv
DNH5Px3cfTPdq9IJeeR3DZhokcE1sszZeBR4JQL+zZTtrnW0lqAnMfJbBk+GG+9PiIRIDIJth73p
2KIxH0iKZ2pAGDSDFwYbS4h7VHuyAzaOmcyi3EVk82qUWNjG/avFzk44y9GdS0bs0bjyaHeuP3n1
n4DSpqQwYMDd7RMgclycNORwNa9UnkyoHGVAzPI5YS0QPoLUMaD1ZLv+jxNOh4Pzbcnf4m3ymVJF
9U43Kf8WMuqrG6xARlFHa0EP1CwHrOPfsras0mXC5BtZm4ewCr7zHJKOxwNrO/y8cTwZE85Dtpfw
x9LV+9SW7sBajXGyxiIhzG3za2Is76H5qTbZjpAZNzHX4bhWb0rgv/sD4eo8mykhxihE2NWGI+Mr
E97PQ+YkETgHiIrDN8Q4NyMI1zBwbncGxKFdkuR7UeLUYnC3HWpmx+pvLa8jYR0jZaisQ1jcEx6K
+n0M05nxrzuwjSSQSodUOtMpWdq2BSErc2OALAKfmhJc5pTjTaiKhZC5ONlVeRW8mMgI9ODUT/Ew
17fiSA+nLg3x2AuXKEBA47PKQZjeEg9ti3+MJpWtQWGX6H+v6iCx3KtpEexqRL3EO6pDIBE/6+LP
gtwdrHvqLekA+CHub2QaJsZdP8nAsvBbeSk+HfAXnANOW5xTgsZeT8u8Kv22QN3C4o9Lqy0308if
DLdXOiJQQ8lh88UF60tMPPCWMHgHdCRYG7iq9imwDqKetLVmsENCzQT9FdugcBHJw/o3gPym95YW
/rXb8FPn47l94teS19iVAOnmZ+E+wT2v4D+icVr28Dhoo1pUJkve05lki2xwehSKx+rhHzmqRcoA
kezu+ex48dwLmJrgRMFAP+FViKOLyuCw/6sZvb8YtgXRGrxt8drysUvaVtWuSexI+VMmxIGv9TXg
l1JJflqy05mos4hY3mYkHEWrvvqNcNSPY0kZwkPFyF/BMcsDyqIXgGO8yRKgJzyV4rKqd1b3mLbU
P/oaZXqnnc3yW2RWNS5AuOKbHaQPEJ2ss96gNuJZVYZRAnPwmWWE3G7Ls87aPOew7r0RMXUhPF85
j3m3sfYcTOEKT28n3gZ2EzBatRXHq8xPi3fgJKRLCajbSkCFUBwGOEk84AuGntGvsHg9CwFNKINh
Bys5Uy0J/9nTf7n6U39akz1cmDu4qEMJ8sAhpKBLXnbkTjWu3rOzYCkBG9WErs7sqWAxSvNBVmG5
xeOf4vdCKG8zqGJ6qQsLaVuBVaT2hZtlbvvYwyKCDz/cSRPn9rZA1d2e2sSuIHeQGomxDYniciiX
yqo/Ug9UqHI/+GthFIoOu7cYD5SLabbW9yzUV9m05xqunOkkDQ5cpBY70gihMwA+bWeIiPjYL+Nn
l4LoJ7RPd/rwQLYQs6P/cW/q33ucDSc9io6VdLYsCu67lm+QbCdfsCUCcZ8oa4k2ie/LJH+N1fzo
D3ybkcv3Uh9SAkhYs2m7qHNFTuyiusiKPax1czWOF4JrTPMgTCcxvkV7tfLr+Muqf4ocs+q+ntOb
qpU3kj25CJ/saZbTX/5JkJWsehSadc1Pxy7HIZEnooemHGXMMK/7MS5jdMkWETdbiuESOOUi0z9B
DZPhVK3iS59DxV5lh248sUwg2aa+SAP+Syzx3povpRP2tU20U92xq+LniBwNDksKnXtXM6KXXVpl
Bhs9/QrtK4MnCQ/tpuqcvPeYXCTrSCMPBiCdhk00m8OphhtlPRYna60MSEE/+c9YE17YOy2FdoXb
Y6REfAygLf515U8ts7Dxw3ifDc/mmzC0rfJZjpeO5Jv6Z7rT1zJgQt7gG8x//1noCnKbIn2WTrBE
Og08AgGU1gOLy+C74PjK11pLEHlnVwQv3hmLYHchHmRgQCPiakAzrt2YL9NezXvvIt8yh5zYEGSb
TGEi82NWzzHgvsXdsH4L4O2ZWuZ5ALnZa8yCaTrTlocElvY989B7dQtpH+MFUZUoC1GazvKyHhUx
rQlRWV94LpUW5N64Wb7Ij3hvxkfMiMME+aLLNZKKvQJ0GA+uAARIGr0AA6GE4ba01qbVenp+q7jQ
LPFWvdfsbVzjrMZ3E7wcQ64dbs9ynv50TpuuwplGjXmBe0D5NovNiGrM5+SqJSqNk1HtXt26YqSM
QkyHPb/k4R+nZW2iJHih0UI2/e/9NsgMExfGd/v3hpcBJq3AB3Uc8l2G0ZzzQD4woA//VAGrESci
6vsWgmA5eMPvFDtl/ZubWFlYUNkY5Idfa/oV40u94wK2AGIay5iz5D2fptQnq9pXvqYU2N3LR3GV
1ruUIT8uRBHAsPEwcROBwaqSj05HnbwADcCBnqD/oSqqyII7kIyJ3AETsjRboA8afcPUGAsF4pDG
jxmpLMMqJ0ffmENnQ9PvIVgnwcs1fWtZsb/UT5P50UtQYNzcsLeQ0qVmO1F0s7ur359dvFPDcCWm
X33HbAE7Kor1Y0atVgrQyxYa1hhClyayAOprdx71g9UflHYbditHSkE05I785p+1DFL5lkanZBhB
IVQnW0vDK5iynE0WSuYNYClZioYzgGU8ljaXicpDUZIPTo4c4Xm0WfWuU04WvCr+jIZBGD9HTv7o
3tJtMh5r7I7lFpPNpYQtnnJTHjejTgXWEq/zXelYhsmRTppv/jiR1oWDRxjU/uQyX7FzSQcL9KBa
1fVzP34UMuZCJ/lK9W/czsQpDOKpnBsHZZnDN+JqzyByrzBqYNeKu1NJxdqNTpT9q/BDaLXChXGO
EFoVVHt1QLccr0Bk8ha2f7nF3HZXFfeWaaGWHdX4M8ejigYrZ4MbDqtp5P/p0q76v4NUiIWjs98o
y/too70kStBA7IseE5t9gylgZOL1Bt8oucaerUkJEAm5g4ohBB99Pw4U6ZeCkV97xbJQ2sNJbOho
F2JE1V3+IlmNoUHGAEgZ4OuHrF6H/vhaxgwi9rLoxuVO5s4TscOvU2lrouBQVpQZDW8qNeendRPe
TmD9Yqg1UdwSjEd1XKAp2dMgJnzg1eKndoHwlOwch+0L0d+c+kUfBzwy7U9a6Rod7CQirbkzcFbj
rMBSBLwQIrNd/+QbNd8ahJFCuwsyorx8HVwrjM3lS1z9BFtUA/BKTJtLLO19CwrgH2Z//u4CCGe8
KQVv0E9C+/cqL4bI01dd0tJHLdm9jxq+P/ImaxTBlCQlkhSSFES3wUJXbcD/lgUxOCu949w4Bk/C
h6GfBncaHJos8IGFeRF2c5wvOveV+kM10n4l93w8FHz8RI3puQsetQ89YEXCaxchSAmuNRZgkj7w
qX+xjpbc956Cg7WnGO4qziqYMbRJPl2Mdi6Lf24SObq4IsO9t6XuUcJGmAfs6MmcccZeSRRXnbC2
zFs5fCZYPpVrJvp4P4GrGmQ2oK2SzBWbXQsegXCD95PbwUpyMcLibM55cJq4cwf111K2IYyZexv/
g7Yi6bt+11zRf2UU4fHro4m+UmXdCntN+6u/1ARhuLxKz4b2W/LSlN0SoO2yL/ZvuXKHUlkK5TXg
QBvZOr0ggQYUOmNMJ1hwinSoqVp8jIQh8ppRKn+OS626mhwXFbdYvRaDo0FMZkC6x2eAyhU3tc4Q
Cp+sbUEbO2TDLd7n0zHUF6lwaXMW9X8pU6MXXE3t5daib3G/0MtopDGMdCbiXGfxPSvBV/r6gD7b
ZMlyGD9YawxgJDwI2SWBIiZOQZ0kYEeZ2KgK1HmVthgruo9Dhan83ywWjaxz2bqAZTPjlK/yv5dD
vMQWx2D48/4GFMlNkG20XwNx8LoK/9iVHxE396ccF4cUH2OOoYFR8g31XOqyd8A82I9kDtrZz+sN
NPaGGtBK4Du+rgw+Zy7gaWBNzwC35XXVuCqS7mCAcKpWdXbNIYXGXy/PwPAU32U4/QTULJT524Uh
q72Wyg+izpqMXMj9va2plC6O2TDTas7QToIVMURByC4ESXt4MMYNOjJMK2/5lIYndeISMxeCeFfg
LoVve2DqV/l59aimo/ITTwehXRGPm3SPTneKGajh15kFQxvJebAXRZ/HujNvffs1P5yMSoM7Uj8n
JBHAV1zWcq/q0cQ3YXDfCQ7nCrjWB5txtL9Qs4Zt8atpRFSaO4Dwev5BomsqecDDTJZItrwM9+HZ
2rxJxaCFCL/Mz9Kr7AFRqXjKzua68act+ATPcNN1s3hvEQzuAs/cckQeTHv4APq1KbGmM/pWPOad
tijuFX6BOLh9XfemYlOTK0xLGwL7OWe6pyB3zcbOxYTFLl87SSB2IhDUKiUBEqtFf+cE0mmD5+Xy
lqFENf7G2BkvvcqMk82gQ+lqM1m0KTKX8iUlK/Zc17Y5x9ncG1aR8DPS6xgTcNiteFqxhgZAgkLS
Th9jaLfP7EEnO7rV3bTQ+RCkt8BlqbvmwinCnfWaL0H40DNmjvuehUx/GvEAbjVtR+2gTYtjC63d
biSXmM4cgwo7mXlRS+dl8+zTwhmzGAsl+JOlTu+Ud6NxEB1JBprFhf4U/gCihAKyebvdNeYikZ2a
GQNywdFVzRUKTHAQU+YHR3OwhwScxVarfIlp/4OUjASJp7Zk8a/9zEOd8V95T3rGi8cXimPWdgvL
e+0URz3AiwUriyDqys0ULhHBLwpWKgubaLJ+8Y8FK3Jt+SxJVJinBgY/Ch9Ib8vs1DRwsvEV2o1v
nlQNbELgkPD9beg8uP/YwJzfDAKjCunHcmQg9W0+eStDWq3EHT7i4Dcv1mnoM8srPwOgBEcapoIv
haoSmpW2iTgmcOmmyhPigM7MGZT8gjiI/+fhd1v9fLN03BvXbEMEHiQ9UAn8C+7aJySkvXUBhIW0
3bL1Vf9dmZAUHLxE+YXJED7LPDw2wqEyfzQ3RN7UOKW+UdwI8J5LyoqoXVrEjM03aKY2ZC5qB50f
fk6b4RsBEx8x5gXrT+t+VZuBHZTVJbfVoSi8sDpj96rfTDeWlr5GwUafGt8C9yj7KFYRJZf1Az7W
hGeZ4WXjMTa+KTsePzrPZGSES8EM6jt2VOcolucs+W7FC+VogTIVsfuszd5wn3FWbuhi66wFJniU
mFVtK88qVmO7A2OQm27yPZz8xbCBWdfjD1TIAgJxuJdw9HX1Bvgvvs+EbD0I/QAoAlv6pgpnEs6Y
g+HbtJmaDXwqggBqFqRU4tCk1sjNVxKibifbT1eLvvTBYonK0NiQa0MyxsHY9KD7kAxh6+cupuy/
K9kNYdN7egI6A8K1G6odjmKgb8gQK+lHjGkE6eSB0ogwMaQ9GYJXAUVcwZXqVAKeYLfzk+wWCJSe
Jsaw7NDz+YT/ZyQP2j/iPSTtpgEH6ZCMMXOnVECFugYqEFpOuX79qJKXItEyZqGWFfP9qWhGAjTs
a6x4Gj8Gn7gc8Qj4zEMU20oP6Un5aP9Y8vAezh/JGjFMTiQgJueU8y14NBce4QmfQZt5PD/c7CGV
IJ42nlCYQShN+NgLdauijoYp0J+ZQvLFh4pmm50ozV67ZYNw5pvnayJGicRLdpbpdvkeRWTUiUsi
SVsxzsLDPW2bEi0p5FHDTepdVv0FGNbAy4uHqSQu2ImYumk9hYldGYcs24zlv55xhTB+cF0MJGRP
RPkwVkxZVRck+SzSMxdAh9SRXxFOE1RLLKh9a6ay6JuKmByEB6e81RbGj6YyZgKgKvTOUF7fXwrx
shqfCQDsR9x9JZya9ZQviLrg2KUVslA4Bl/WBUjGiDiqNblqJcsLaUIUCEvvf1QXqaIti3HfOxSd
GfMgl6wK0cCufq7qat+AcjeZHeu4AEqvaOygHui96NMk5x33C0OY58rubLgMsGfFzzS9NubM/qaf
eyMkwZepdFQh3WoC4ho7fY9Jk5aGeeNWQl9nkyTwIP85vBBnFmFjY9ZMohF0tEUyYjVnWFU8IoRY
ifUPw6xw1Y4GWplwjXZADZ85fEDOA4Iz+Ie8/x3t787QeG2ZVrLWB1/THeLo+GbSqTySfmuan13z
qeERhQYR//UKIsPTG6YkVsBk10FS7TatfphMB/9b02CF/IePMRE3mKOYv+CKxTgLzKBUvAJ0ICHf
+c1UDkl8x+QKfrCSiHRaMSSurgHHJXoDXDdEVipflrriTY/YfyuX4pIC+0S2v6+qQ6d/vdrLRF5E
ggaVXpmRtdV4wzWEHEn86UlRlxG5NfhMTBB98adsbMUOUpdfYUsFUsdZwfycb1MOmYgcE0LX4aTy
u9Jyuyp5zENXL/YmXHoufBHk0TMC3w4YI1uO0Y5tLDsReQ4PshnF3RvUo8LWYureg9pgUI5hdh0X
Z4PVqnlkjD5cU8CYOUrYogIiSUlpWiBZF31DpCSaSfR7AShi0Qnkx1AgpNoCqW8UhFL8c9DLBd1l
s3gpviYzU8Fx7wOVrBjGdHsdvmm+VD4hGJXbOCYae9PWnsLz3caObB1wgj7gO03Slf5jQJshMXrq
flLs6+1vQMWR/jFq/I+j8+pt3Fqj6C8iwF5eLZEU1SXLsuQXwmXE3jt/fRYD3OAmQWbGtshzvrL3
2hnsDiL9JNUDZKs1n1YK8oZOj9TGEbcu7srQcnQFZ13vJeV+RF9SlsvZWrmjdWmCauNrRCV+TdF7
S98/JP8QkBqsBo+3PL3Ji5cIJjz8SpZgqnqRGdCnGv5uiyJfOMXx91Cy1+EQLttNOoGybmSvob4o
y6eRlCuOCkBlDF4GPF4dmijL+M1TEWgxs2ZBf/WGzse6IOK+5m6rkEYjhFQkxrAX4GKhDw3gv1FL
LYuefiCRx+TRvy/39cgRBl/UfyN1AcFmZX1q0Y8qb1JCFxfNneCssWtJLsM0DEH5DdlsfYYvwdlB
m8kG1lZ+rdAtg2PGeCBjfcej/iaAdzygs0TYZNBsxx5pQFSVttLYrLCajuHbSsWmG+DTtlPGklR6
jraHCYwDgyQ40Q3g7g4Q97N/SmEH4McbwBqsMQEuAxHVThmrYZ1N/mCLpCyCuevsifVatkraZb3L
qK/b30vtBaEnZlGCJChNPoLgYi57HKYHdFsEwXCqFICYqoPOILxnmKuZcI7QLjZ2loBMQnCPwA80
4riLGHZOLyqZQ2ebyET84pzgqRmqxU9Hqk22EI96h3wfNsz3CRF8a+OSQCreFEd1XFQQFIy74QVw
Uyz+Rt4C84efVst4UKBxMrkSe9SPOsNnI6CcWmIZVEaogC6mkfBtRuE1GT1UnwXdCdpQCFC5QwpL
RDxERkOuSumqyrkGwFfRMw4Uo0DFv1LFrepbnL+rKMcxKmg2Y8vZ2NXGsXjvEG7i0iAYVM03fO2i
REoS5TYLAPAoDEf/F8OyBh/eGDeN8YKVkXn45c2iyjssOS4K7whg54WrQsjBsRNXAzLd9B1/VJDv
YrzeeDCGcz/ghVpJ4rG/xf5vI25oWGMFUie3jGoe28kpx10cdW9TuiVnSU+XtUfA/FQg38easGHp
g91kf5rvoMAWdxX5C9Pwq0lUC7h1SdDVvoTh5h8RDA3GV5TdLE5SmUIefNj/Y6p5XI0EEhB8pJ1J
T8cr7WebNsYw7EbpQZ7WBko3O3ilXoBcuKw39d4ZSYxfGbjkwRePmYXK5dMa7j7shk85OFF8cD4z
umFpRCuRdWsZPQpdxDCSavHd5xcpuU7kQZwS8TQVu56YFhwj2Nhh+J0MqjZU0pkzMHY6EEE2uil/
EokGhl1W5MatQBgDi0aHQXipxrbJ5ZdAzB2btdj/ZB37oGOr7PvqRmvfc2Enn1W3j6DayZeOaZwK
oxQ1a19yJfqHmXpAmqGgY4iSHn4EnLV5D7v3FKnCpgXbwSPbeMYj5vOiE50YAjDA4/0cij9aY1FO
Ljq8pw4BJeS9ogJPrZIgFixzIEnbpohchBIlGx/eyHKDO+CK8FCVMRjFYGQZ/qpZeg+Z7uuWtq0Q
6fKoWF6QnMQGl0kE+g3n3cyeSZbQuNh9sLT1dEyDraJKKMenumuTv/GQ2kjZkJtK1qNldyATymlX
ZHnpJHkP/FqEBbGw91s3Mqj5eEfD6hixuLBQYmA2Y0bvyv8zZQUiahcrE7XHGkmmZL2m8aqGp5S7
Jf+OkSXtIhAZckcQyyWO5UWAK5wRfRG3TpQr3jwTjM+nxLfWU9So6QESBNHrYnzDaG/xrwSos/0B
73j9r2GcdaiZZlvJOajg3gIw8AvepHrbQm0z5bUkfmUsIs2PHOiHXU8bA49P5QVINfxvqKEViqRD
yrvfsGFY4EeFcWUcKxTHWHKJgyS+HnJHxMajRKInvGZ5KUsIe4MFw3Ih6N475GDmmpEwYR/A34eP
FFkfhQ+Xpws+io5RWLcgdaw70W018R2YT6rqnSJGmbbEjYVvJK+SLRPcR2OjWbA1tvQVxlpA3ULN
wLH6ZTgtBS1iO871acdaORFtwh/RGXfW0bIOArUSH2ZOj3o2v6vqG4EJ23SByEqGMLONYYuxZHfI
18MXh0TOHE7lgG2cL54BjXvyamQHEp5KZ9ZO1b+ZGB92GxXJU4QcnOTxps+XoCG/e3YK1uWjGrLZ
QWBVHc3aMWh2NITES6FrMrDyQ5loM/BC6oKX4XEUX2gGoDUCm5htnsQJ8BOq8atkeby1TbLV+bpo
n3QNXXMELMbn39zR2viiG/P9FIcKm0W8bkOHNefg30UGq3m1ybDrS1+zeKzPiqNLXyXHoIrFdeK1
dSixhPgpjechWCxLHyyZUxQ7JfAvxBh82+GfYXqUY0L6hcyrSLa+4jC8ZOojd7CjcpsRntJg8mPY
ZEdbgYWG9MFq8RoionvrjUPuKPqdfTIJutz5CgL27B+/TGGKhL0/fLbCU5eIagIY9T0M3ozFGSR0
/szqB7NiAVG5Mdxn9CGSAjUmetXoUww+qUWIIrJhr3pyr50ESq883dLaXOXmR0yPBjAvAQ8xLwpd
4wfD0kPHhOYY5CEB4rIn9XPEzx+dA0p5jKPSKtR2PfMFqFnibJsa875uWo8ZPN8Hg944OMckaKfa
Hxt4Y36l8bMQ7orBxEc5FDJtmIyS/Nka3LThevnoTYz4uG2l+ezLZJMyTkv+WD6zb0qCh2pxqx5U
7Og8cUhcGvTkHwTpZJ+TydJRF71U2wTMh0YSEAVhR3yX8vOmtbtSQYO9N5u73v3wRKkJGjnkc1DX
mSjKeLCvkbhjidSEZ4tUuKD2NJW1MBxUArcXb1NzUxD9M31C3IPcItF/Eza6BLnhn2MH0QW/w3Ru
WhapmrjqngLSYLIZkATq/brCYIHHpobC86Ukt44sHySbOIapXioVLeqJCTbmHh2LLBd+fI3hRND/
IIMM4BmLjRP7nppuNVbMxbLSJi6RUKJvGnVRPJCHPFtbjKXA0NIlSpV7H7LSA351Ff2N2qYnK6xb
QR8DPkLQ5JKXTbQmInxiCQ9yiYWS3C3yX+Fn5mxi0RzgKkA0NfJ3M3JDCidKr5yvLhS+h6rZdbb4
sgBajgpvKg+KoPc2PGhqTg64kBJtUdt81v2FN53ZLK5IHYRriUihAhCGGqSzSVSo3tbJTqlsPutd
1lOCyJ/jeA2wFnYoMVdEsdUQHVgrZVcF3GEp/ojYaWrzEpbrXsuuJdhIsW1g7mMBG0r3FOaHDkRt
6j9zKJ+sHsp3S934dGufFlEKK7F9kKck4ey4wLAmp5TU8PWvuibjBG48GniPArb94aHA+CLiJFkx
S2p4txgD8c5ZJKQBMecDMLCI+Pu8+xzV1KbzVxlCyHT/nYi7byMARdEo9H3ezYqXfegZUhNGsO6w
8SvU9gFpKjMlfQ0PQdaBnfYXA5uHNjnL/+b4QKGZUnTwfyYjuDb5KjPyummPgv6SEYnhfyJGslvw
btainKDTDf8nKXPqVhtuMKaGi+H4Ilj44Q5VFDhCSUiSr3qIKHMCjo1V8FlWBocSgE5E011xNLO3
i15xp/DyllB1mRIIuMOtP/FLV1zAlyZ6SbpxQfozUJ1j4mSRQAVNsUHW5jzlq9TwPycYehbKRANx
Gw50w0yfscps/RVqdqvp3CiTsqeEr4l0FIEeCfJd5h9HVFcDc8c8xk0bd4dhDjxRODcMQZJy9//5
55YKe07exKHnh2k8ivK4UFuX4DAm/6Z4aGBFRCSPEJaNl4bCSGOWte2IVzY9Mop1Jia6y92GNOEr
6kD7NffwjPdRxuk4oaVrbQkpY+qfpvSTBHPMcDzNEyskjJOkUWse4qk6+q7Sd4F9Ln92dmTJFDDm
YDGwrrvVT5bvOOsBKkOgbn6p6aLiL6odaKPh3/KIpK2tGBtfeTKQanzWjGTxjHyVnoSwE30DKiYC
8jBW3Pxy1wmf5a2eP7nXrPf20eB4wdz9/94gKXaHZaDNA/6HO7JhCySuRevuMfcMYEozj42ufX2R
XySwp/WFe561SDp+lp641bDclWssF/dwmb5nZ6JrZtMDXxIpl/iPs2RPzrYKeSvdKRt16+dHE4kl
XNytFpwFYj7Axptr/X7rTwnNdAPwwp9Piv8DXQqGsLEr9X9kfzOTMr2u2NXPtNwu0evMNMUNW5SJ
SReIeOYBEfodTEI7/kLXflzidS/iwSTdhRHnuBvrTTB7CiELhIM9fJfuPEXHSdRf5KQBTtiMrSSF
q4PCfk/3Rw4EcvxAvQnyWsC7+CZ1xzj3WDnhz6dTXDESLy6BW26QIEagi5ySi9qEaah/0juVJxZ7
cs1XCcbubITQsr2R6+XTgBrEGjJZFFtT+tdUrxLCWIH74x07p14zr7P72kPDpaabtHjyiSGflHy3
r2w0xPSgsIHWS5t7UTa+6+DK5EkQM1KRKPs83EOIi+Bzxh5bPxr2MuB+X+PAYlHBaDVaXLdv2JPZ
4DNGX7pbRVyPODQ4q5OTatO3qi8S2+eHBt9wU8k3ibNOPHH4BhQM++RCyFN7GnglALInrH6c7GoU
J0jDw0flGqXN2rkMjwZKjd+8czGda/kJu2Q+Yk8jxv4UfhSforVewst1VtWgRcMDejXYBMmmlF/1
nqqEvpufpo7sqFxH25DhJyqOFQOUYwX4FnhusLjCC3BWa4KvmnXCFgoQde2pF/Wr/BXrXY+tCZvU
CCnGna4JvTq3OasvzZnhqZ7Za3A7aXvemJzUaFfz3WUY4vF0SyQDMXZkqEbngSADPgcqKT8/19WN
24vhM58JI5vADa7Io13x23DomNJyUxAL5XGWYUdulnij1G33vPwGOIuabGoGbvSIsZNjZKMKqh+y
gYe2Ykj74HfM2MyZG1y9Ch8ngqXKzhvXghpTr5ic3RjuM2laEw2rbMt96DUTbzL7VWtTL2nA/bLA
rv+mY/ikmRRR9DPwgqpFHIzencxolR3whqb4XElS3+X0I2QgJePbwXrIuVsmezo/Bd9d22GO7LHm
JO+xck+jfQ20YUREYW5Qn2FVuWg3zRPlj2Y8DdvdtA15/kKXaRY4ueVOlwnbtCd4wt84/5NDK66D
HhyyfWtEm32TYLkEdxQkJW14OJUAv+W2Ke7yofmhbYdGRrH19P8pb+MvgxNcjswYDSh6SNuZATjy
yncDiNQRa3gAHe96G62kegOzQzC/dQKcqegqb2BeltkQuObTOB2BIQYngM78sAgVQgWSstfjaEe2
2FLlMzEh73YpIZp7U7jYXwhPZQST/EMwwZbzL/lXHVLfEa5T8SFItrZLJq8Ibv1fSqFv8w1CfS7N
a3uj6BDssTkMH5K4Jorr2m/Tt592I0kIbNAfsZUGtQy0nS0YKWMs+soH7icDUj4/9Of8g/p/BzoG
wB/BwC/kcaOjlgA47PmUXDHUc73rjM9Xmn+uaWqZiHyhi1A0Jg67JNtwcwkPBMPDYjlXAPvg+7Fr
kFRkMzB845LpHd8CWo7q9iC7ZuY+BAeYrP5V2dk389w5IOTUZtfib0FOM00L33smNtNpkKCM0xLw
6CwRi8vVwJxR3USlwxnMYgN7flP/MXHjWtNU/O4ni1R3la90wdquwzNhr6xMeTdi6yOeP+t99j0i
wzC8Sb8REcCzk1+Z+6IMHbY5G90R6yXqpX0xMgtzDXlfoh7iUAdxhfmLKRWajH49KJdlZT6f+Qjq
hvvF4BOuN4r5EcH01je+/2kVt3F0/ojZIj76zfLUfAtkg+5VbM7FtVwivJoDCrFKuPYiUxh6Nfxc
BJUUx+yo/i914ELmT1mmbWsTCN/Gm44xjQRPECOZW1KdWW8om+IfmjrMHuDFnwODgZItKdSeCzU1
oIk1RMxEcZHRxYmzMGU0xxpgr62QlrFlfKFcf1+MWuWmusKj4XQ2rozHza/5l6BKxq1YuWbXfwXA
dWxx9kCT99kVlrhO+tyWXpATMMHAPENVO1q70GFs9K1/K5ZT/6GYLnl1LjlfN8LE1g7EJVKO1hft
XAObkHNZ2JOHNJ6QFSfm/2gLHrVxU58QA1T/CDGW/heuEtXIN4kdIz8hTdCfs0wCh24zYAChu9bg
0wC6d4m6sPpvgSgnsFjr0noS6nVH06ua+0UvSlMX2cXKsSCb4AqSwmM0rRvqQZbuOSXOeShfIwFX
1bNVwDUWrk58DIAHY0vwCzEy4p7vj2kq8TYVwNk3zXjjNkTi378b1qr8KcZVZu0p/A1D4VTaiuY6
RvVTLKNyBtjDolB/t8SzkXxJhAeEbs/evfVoxTM6RT7hlLgEWd/12EM82i1rWIcGfsG/brT5+aR8
lQUySofhmrQcmA4Bu1+BDbNe2YQOSAmI6N1Xu49wr9+1cA8up9ng6ksAjo9rcQG86C9fB7nQeHRu
GdATe2495JWkJeI+2aGhZ6rNLiQUTvRzI7HhDenH3wW+A6Z9Fgi4jDU554lS30TlUnrAnJVb7p+o
vC2ETsVOqskTK04lt0/Psvt3jnjmmXuErO2xKDR0YKGEIGlAZGGsdQRWpnyLLR7bmvcXbgdzyEAX
+Wkg6gdEt9QRbty50cy9wtEw2fKAbX+AKpASOcYfs5i+OnTtLTNMIiqV8Fsf1gbbfr1c1Q8e0Ipg
VB68sDr41jt5PnP55DiYtWtr/Gi4E/nOUsxQsK5nNPCWS31qw6w03lquYgYtvwYpn16kTO6wPA31
k+kH0/Op3CEzZ6LRJV69qKRwz5DWsAcOxPyZr5pLteygZTBHbrZV4zDn/LaUP1O6ydMJYg/7XlZl
K37Q2XXRcAhMPbKXXt4166DF+3B2sBhxk4RAo6gpNYdXR0ARORK8FC6VAq0FVYVIb0Yv0NjsReXp
a8Qybx2midFz/JEtWZn6H/LWvodmCOADouedQ41lC4gErO4URzDfX6orclBn+T/Kt+XE7LqVzI96
+8WEXLlkjaOPH3XzwEMxPsL5SPNNwUoadXmPZq9vUHAcVFdipz8k7+jCmupnTpiotgdT+aJNq8vD
bB5GgMDWW8vMSgpNSI46yCP2PhS8rHhilVg46zspfwX1t9B3YnFX87+5ld7E5F1s9nF5m8RnHO9L
6Z+i/zQv4DMjxsjuW/KFvVy2HzqMPESrIuaAkIJczl5wRAqk7+hlZguh8r0AjN0AKEZdzyfHG1wP
uxEXTMVnxJMl8eyNgdsxvGPdPqr/ONQUXtHHOO5a/ZoyzIP5NPjHhor9N+d6SfB7lF7bMR5BfqX9
mvk/4X3AWsOXkVFGPSYGmBKz7CRGCqr+zv42ytZsqfR2X5A+HiD3CFCxJN8+KwLUdH0OaqJihU4n
2BbIEtL3iVlb7FG38aXnDLi4h/qMURSANKD04XXgOVd+Wz6DicFn222WRnRt4lihSmF9Y8Rw9ZNN
EVz4bdg+ZuwZ/PErij/9fNcTyyETO0oVpgFGfjNgQ0yXguJWOjEprGkE5+BnFI8zs/F2ee4046fl
K0xoU+ktq+yVK39UEZzzUv6Mq0s7lLaJokw23mnO19RJbyG63FICslZjEs5f8JJMQ1x9oS9bjCjD
FUwEpaOyZ+CNhwi4mOLRc8SAsY1TF6Kqa8D00S8hecd4f2jc8PRLSdAw4U4OFSlGyatn6olsga03
yGfKPzQNZFYGZMVJtQufKvgX6bAE1y12+xxNHSBC5WABxzkrgB2m7JP9fPNrsXr0u2sx21LbuFHc
rwNsMjwroUi+7KQvlVw2ob2ZqAvBrH5ME1+yAdO3JzVug2ITI2FG+BpJoYQ2bKIdlkM6LrJ9GQSZ
h6h08ZWFy8b0qHdXkd2sziGPIGOyVrP1y5/dkNcYUawX7I4C9N0MuDKAzcjzRz87ttaBOri2ha5a
ob5UDmVDDEt5yICwhTiIL024ilCSh9ipR5GhZn6KWboR0eExXhuiT3/2Yukcn/moZ2AyQaM4Jo7T
GFKCRExg4J8PAQ0MOMlRBkcCDVxSscl8aEgSOqZNOrDCgTUL+ikdGTUIM1SFDOWQgQuPQfYEH213
u2VX2c0nqFG5rNuwe6YvUgCAd1AZScXNqEGlQ3PbUYIr0t5ikJmzZfOLu+EHm5KNpKViEMjPessI
8xsIj+CIeLORDmb/JqyUTexhntoTKaD9CqyYpOhDbvYyIaAdhtJ+neLJ6LkY7HlvOEzpRJjQXGec
C/0qkmrCiF1x68+Hvt70TsaClGmFxfbL57vxebDBALUVRSBlNelvNJCPDG0q2NEIxVM4nzVsORX7
3GMnwLoJbJU2msZRsU7S8K79tgy9qvrOIGKmPYMbSEoN2wQD8hHkT/HE96tPrqSu6IwlRlJWMNlL
lh3Xc7sXGESagJru+XzMS3C+Hzn9wuyMj2T2QMFTIPJ7SdVaDJnyfKvWUUJ8MzKtinFQqrTU7KOM
vHC6+z3CnEAeDgl5etigNV5Q8y7dzxxea1otHtu3mZAbmCfM1zvEaOGKb20ggaoj9MEyT8WraZBg
WofGrstLycCoQjDWVryMOLVlDRv6wAanJi8QQAzNG1EbSpH+GSKVhIwoEzNbstL1W8q0IJZ5YU1i
bbxCWho/ysvU5Ad+j7KfvtzkFEwZzDtx7w8/AwIPurQH8LjiiCQDdFSxAyllRdCUotXYVWvlkZSv
vnjK8g0VbDR+yCqqTspkrJcAtuhIGvICLTcMfkqBURyfWW+gXuDcwougcfr39Eeq9miL54iARKkv
ovDO1EcJjsAkG4cp1cBCWvqtge5oO1N8RsURjAzjY9ib51z9hV6mgPOPPrW1THHxqTQANdHtAenz
GSCisrAGThcZamTmBsl7BAx60GqvRzfWxP6pQqs0yhSQKrEs3W0UhztjSR2ybfkVwmCu7nh51PTM
roPqMIGWrf1Qgs/ivxrqO1wYhDTknCLjXzVoBc7xwYogBJPF9zuSOibzZLd8jzXsKJ/MN22qdlrw
LVrvCjDWjqtRRsGUUBrn4fdgQHzgHeAW7TQslzDA8okFA4HHxT1BIWAilU+ZS4yDgl+OVp9va+Sf
myxwev60NHX68iYFqJaxExGYFUJanltrvTC5SPYBV4ZgQdQemYGBAQhSu2TYTkefHXce+oToreg2
5ERl33srg4VlA/hGLLcWZxwHec6LPiqrSMdsNeAhSewBC0cN34V1s8BdwayWbR7vkyFLe1iQkDsZ
39XkraC4rSngy6JBMvPWKIZdUHTAIBux9/TcXoihMaMTcIIWgwZpoAAtUZvDjhuZaNd7gfJhDW+V
ClSgRk9wfHdoyomp5594QOYjgyseDYwKiwaPEcmoXamRaZIt/eRLFGtWXyO+xaHgx4xgH9L4meHA
GqjpIGCC8lM5Wcv8YwBmrF9KZh8Td7Ss72dZJnTPwG2rrfyWpIN3dUXgFCBycqKa+if3C1TEbzPD
myn7V1MDHuTmmMKvYTOPH6GC/GSwuHe0t0Zym/ZHLTWmoS8BZ7oSXRsKl1F9Acdj7RWfRYwB1DRV
um18VHhYedJ3GTzDlaQkPgN2jUrlKWRqs0zNeYohsWVYEcQLdDXB2g6YR9CFJ3SNrFRtvAEtp5Ep
X0rA+3I085HZQwkJL+TS57RgovG9NIkMdCOKEcPtuFt4JkvkrpvewvEv/6Jwrv1tT4oM4AYW4cO9
c61HafmbIfJ0E4QlI2n+4rCRKCwc1v/V57Qpq7fpJx49GNiLHHBJZXvTgb5khPuC3ztpnS3wW/f6
Hsh0zQa4fWZ4SpWYpoc8oUiEwACzAoqiHZgW8pK19tc+OQUNg/lTV5xr63s5L7kSUU7Qu6YPXj4s
wdYOOzXQIxW0NVBcwf9DilSDGhoa7rniBtp1bh6g8EUpWs3GPQ9R7MVHY3TJhBti7MBvQ/chMTKt
qbOmELfQjeZC57C2pvNYPYwCb9nWiCGpWduCpdcIrDdEMcUPCoVPIt3G/DT2n1R4hsxoURMcw28P
kWxtpA7v90GOPyHgMQLB4zyXhxZWQtYkyHMeJh/zKMNvll6kIiMA2of+oeP1ablMe9DkCq0vWwaU
/+8KAtL/Oyn2WsjGTH1x9dBDMOXU58hBYKtmMyMapvCSWxsbObZWEceCQAskulOGke2hlYeeLX3I
Ak6Q7pmAU4Y70WAjxBC7kegxwb+Wq4SVH3s9e4lJq3ig+wRfB7sCyvaqozmjSZ7HnR/WpJZA78L9
WS31RbDVKO6W9k9qt/3an7ANHhtSTSNAPY1yK1lFEJ1Ob56iwB0/dDofJiqJcS4uCGMzJXY1muHa
S8+VDLrGxZxesuc1TTyQbgbZMNX/Qv8UKBdOA9Og0+Woa17GO5kGoH1aGxXMGhDoLnGqn5SOF/Mn
Y+cIAoCOlFdBTxpdy+jaMYBh/KdXrwDKZHnPuNKqv7FzC+FTpVNgjSKC9IxrXETUKsG6piuxqFfc
mQ4ReCRbKbwgfF3yy+SF9kVPCzH+Me4L+J6weHPqIqhcRLsc1E8KYcLzVCKmCWFtN5HoJfkuJbYR
WHnMucKl9BZzC0rwv3HbMaSMweQQnsCcHJ/fnjOx33N2fIc39imscLajcBIRosMohtrpMKfpkt8I
cCnxrZzfD1LrmvpemSu1+1hacSVZmek20B2+ufGj9W4QA1oif8CMtJtcXETkb7AiICR5GrwVjdns
e0LXvY33NVYMGxPxjUEIUywaNV1AvsoFVYFSBj5JUCxLRoLEmYRBiAnVfb2gTn6zV2cjq13NhLNJ
Z6nZ8JyyNqSyR11AvsufHNwMRoUiQ3EgsetY91gL0gqvBOEsMB+R0k3MxOfD079RbLPZ8cWOJgQC
3Pih8Qvp1pfbb/4acPolNJETWg/6fD044GDSC6ZAmMKaTZd2Jz1jEIPgljAEMEzY5YkbqdBzu+IO
9JZANvQbLmOWLTwQ881f6+FZfI4IRtmhzI5BuEm46kricHc14yMRRrkwvVlN+eYj2jWZwSGRYkmX
6Ts2LCk3O8kOexPHr0nMhN1g1eBzko7WA203JWR6S0mA4FHJG863v5DQmck/woxoyUFvvYot0Wb4
ImugXVmOakPtpJ4jeZ7tZZk5Y/ZFmxZtJNb98WFq7lpzaDMnJROeahVbbO6xu+C/BfSHP7EDns3w
ANkZ98f4Ym41sFSORzxojryocDj2KJ04U3QU5jzXa4ZxtrROzyqJ1CtjAXivwulzTPfV0XfRo2ff
bE+IpoEWzuoY1ctRubfSBpVWytP7iWZhVG39gipq/gOW74/3kU3fSfhVyI7nDYJlUhOlcETJiehe
Y1CQelr15F0fxhWu1nyXdKvBqVImlsahWOKsQY5ULtCBeNqzEuR3QHPJo9zM9jLYpzRrcP4m0yHY
tvav5pbfmn/kly+UkGqnwPxNmn9tTDr0ajIfgvpCUBx/R9WxfiLqxt2HfYIwMB1NO2uOR09mxicb
YjdPrm2yb4r39I8LtLjOXro+ZRfJXxegk4HELEAVeZXe0CAxoak0h9RKKiGZ8u0t973uArijVjcy
Khj1VmdfUnXqxc+AX5VBetFs6u6aM5waFxO0a5g/zBmEGJPUTpQu5BnNWB9zGiBudvo0Wv5BvrF9
ARbBqLCFpyG2X6LyAHYjM0MD5czjvlfwdS3Oi+RPKb0J2UkO8QyN4PLm1cqiw4a2AIA3utSQSsBk
08X2NmwFjz+t+uWAZiXJSqmSDigoQmpd4yegPnkJp667DryXLZ6DR76E4nQrc/ZYJixaRGJWCFue
igVJfUZy4ouU8zBuQWqyT6QjCIWDj00Nowjwv+JpPRI2r8jOvUMtIkr/E36BzaDMCQ6V3TDveAHo
4vIW8Xauld9+WiZ9YOrT1aP6rMITB1xZ96uBsz2o76yxdJpV3QV4pXNFtzb75N/Y/7jj76AfjZjq
k0rAjVHf0Q0xIkC4lTrcPMHGePiX1kIyjSCCWzjGaD1t5OErLHmFgO3DfvtWyAgRvVzD2WJ9sIfV
ZYTTjx5mP8cMzs5O5axX/gnjjkOIFprmmPlN3nix/kudV0KFMfwTuujOrnkOE2pgmSsUOAy6ujhE
97dnsiVBP1icqzjK6ca5wRLJm1DQMysCOWz36Edc0NEUkFzBFvHlpofcLRAPIbW3E9G3bYQbngph
M/UA6r9Kj/PL2sw7HEvTv8hmo1McJPZAxYpJovYdXSZU1u1KtAiXXYvyl54sTKAMNtOXxRB/B0E2
Psujl4zI07oNQCapP8ojDxioDl70VTV/1cGu3yOWRkiwDqgZ1zv/8oWjZbg3nIi+e5KcYWvaJNrQ
Zlgb3elOMBZDBHQsTzZ08gmCH3lbW15C+gc3p53sqo/WuCCq8UfOvQMiik0RHfUnL5PvGC6uwFHC
YhwTfr2b1jVTvonUljWRRSmRp+ztIJIsWvhJYv+14/R4AW2Z0NtJRDPglTW22M952ZkSUOgm3W+t
3q1d9pExZd3iNDrL6hOHHzPSbSNhelyz613CYJVXGOwk9OmzJw5sa/Ge/DE9pjGiB+C3tsPCZu71
xKgyvQb1BqCuFvdi85sV6aZqB2dEvUthkEvnnhVlJH6N5k8vdPtJfhoL6uFUJx+Z5Kmigqqfnv89
fsTPqp7eWEkDJUM96bABlqWL4B+oLgppoZ6NPgvEa9HRQU6XpPg0qz0Ed2KEvutuW0wfjNiQY7im
26XvirDN0i1bL/mpTyR+aNdAPGn+gfkJniJWcVg0YhkakGso9dtIMyxgrLNwD0DrKJ3SuplP8IxW
8FSwThq51xNMmd6nf8UXY+os/GzHf6HhNvKXGm0gzPtkZ8fpKRqfJZ9j5UTDHpeWG2KTsNh9CbZG
vLzwjSNZc6Zjo63p114jLt7hpBREy1ubjEbbvI7GX3tGDBoS9+a1qgQWAfVQuItwjUUrbLnoNlGh
Upn0GOCg/3K2dozlMwe/jJq9w49LqdnLW7RZtpWc/7H5h36nO5aIFDuJxDvq/2MO9AZmhnYOja2R
3tTkLBrn+r1qmUNi60OkxW0NDS7ZBITvTtbaMH87VFwRJj+O1aUqHPhc+PH7lBoaNyk7sw3/Aba0
FhrEaJ/YD2qL6W3HVzmVjlaxola+5lV0e6qNCwNV/NXhipA+w3w4r07yCj9xwiIpj6/L2L7b8IK6
+hrMbnBmpCM+yD8A7TgfVYxfAwphxBOTtqbZj1b+C4QHc7EudRFkBv/0ZbHV8VmbqzuoqDRR0cfc
YsbCj0a5UIzm3q4JLvr0NevXmtHNKOO+3Yp3QGKbfCNWlwGTM8lixA+k7yXIhzPeGdSDsAER9Kvb
7JgnLK1JnS1XP9CLsCF9BIAy+5vSYJdyktBuWULTusRX5DWihboN7QySgxoDGIKKAl1o6pQAJ2/S
bxx+wFFH00ZL8D8B4JgX6NE24HR2SenUPz0xtfq2bnfgwRKVkVVP1PvKv5BQQ1CWcE1ENglMYdfq
JWToznxRbkeyEsB/JpdSIPKBGkEhWHT1sawlPrVVSDaXZDMVQgTNhGONbP8EMSP41YIV+UH9R7eD
esxBjhK2zT5m/DLJ3/K6McfL7VQ4CNpV5hXXhG0Z75n/8QMP32MAJG9QDuDERuv8To3sO4E94xaG
yxF+B8k+vqP6Yxnx9LG9fYBp0jJUsTBC3aBdy57+12LnpTP7N7IH5L9zE3ZSqhNpW2U6m803LT0G
s+yTSKX571U4x5pPf7FpKy95bf6gcke2vtk22161VYY94kKSle5+s6fQoPVc+w5kjxJAM0QnyA+o
V9ARLlAAL9hQ6GYqbPJddunntSZuZzrl+DqyG6X3c9TxSL1S2Cxo3STc6v3tP47OazlxbAvDT0SV
crhFmQzGGHOjsnEjJCFQDjz9fHuqTp2Z6elxg8Jea/3rD8U6I6l1ckzzOsC20By2u3Z1lOvj7Kq8
wwE4a2ZuEwHWQVYx5/Uax8SnEhhXbfLv7NOYpe1/tQNh+F/NJhLiFEkR2EuR6eqQSabNsboTdggF
BEDN0XgfcUphwixPhofvSe7cA+VC0xwT+jZc5KXyrXtBsoCAD7HKtx9eBrXV51GX1CAeneNj25zv
yvpFRVtZxAuv8TYpIpKFsGTynmy6BX8JqqVBj9NvsYDDDNqNEtI0sADAR8umBcQiIcYbFGYKq2vB
H6R4IeAAtMU4PNk/j+YZQq1M+RIoF7NFAgsQCzpQGsI0EmEP4FWb4eUxeLadqOzZcxV/PjgcTaFD
Ow6vDeTqhpq1NCtcS4A5SEs6Qe66dAgDwDn9ejwhVYE+xtZ09ZYDADHVq0OmGbj0XFYmKN7716nG
jr9Por5fkpl036vEt+8xL3gsbNUxOEXhPWXMvTmRAB5o15i6v/CPHPuLqF9g+E81mBUBYhlSlnqc
FVlP1NvuB8AP4WqMrxUChVdgITM3zwOeutKO5daTRmdeIpecZy6qugJMCHoDge8/oqSypZEXkrRO
wtoM7nFgN/+T2YylUV6x3yR1LQkaFT29SyQJC9oe2JGNMZgCzeYLpwBkieWO+JcnC0J8WOOejg2S
wNODgCgm9o0RtE1YWKiP4HkJjweLOjTvfXxv1/dyhQ5l76637Uf6WMalD0dTzQ7ILBmSamIlkSf+
z1Ybfoo8wjUOrw88Wk9P4j4ejWcE76MxrFlUlKeJwzAdf9hdGgiMYI5I/SGVoxgLOPUGLseQJrew
m2DhwZnw1KWIqwCHO8Ldhg4FDW3W4iF8Y6Zkgqu/KQa28LfFiQcHwu2M5wIarFydVNjd+OwFgU9C
VdJctQUd+YzlNKBMMn32De7RTjHpznDRRtawHkYnglPIonpUb4ZYW1tRHW/LbmFwFtM4yulPyb14
GAdgfftsE0pj6tFU+Sj2mzyMTzirQeDSoLAsWJ5R8jEaLKwXZy3yHu4r8yJvCydB5nO4lhkicySA
6iJeAFVFtnTAYbbu2bMttc+YeONfW4uwONX9NJzksGy+O8O/47X1MzWf7CWRdb+QGtGSAdhueXwy
N2pKP/XoWPNXwKtvARTjiLQBsy8oKxX6aHj48GLYxAUds1u90BLV4/o3m77ajqrXXDrj606QcgMO
bRnCAqDS5jq58TlSCb856PBEGK8Zg5pigaJLNOoN60OIRFaISRbdqoNPmfAd7lACyqWfqOuqNJ0B
IgWEdcNAbOUjgnoaYJzI6X4xu3OkO3RNzDwRZjgg3xhk9X8Dfpd4OOh9QCdEq1AAcmRnvBuqf8O/
9dtXiy27aKh07FGzOhimzwqW4EgKgM/CMhKJz132NzO2s1x4magMDvEM36r1kAHyIYKHLoE/3q7Z
/EadW/6wVMQWj6TorLq2Ha7x3xa3WAjfZHy6yjsbwCX2HShm4g+lTVHE9PBxPTYBYhkhCC70Esrr
L/vQ9cWI6YBj3GyeUtIHaPyXKQN872EeqYnlgYgUg7/OqHIcliU/9ggmaNweRBLhooVvPrAYqAJL
fo8tLtxdDUsZzABfiy54s4HAyZ1qHNA8SvyVWlQ4jclOw7WMHchAsUfjDAUyiyAVAOuTDaGTbAzb
D3t0nOeEeQbiHfIsjNOITmU3RtCkhLIeq2m3qz6tWTR+TYQodGDwzU7/luDKvvzkw+QkiM2FstK0
PyEBf38RWEXcVw/fkobtU/+kSTAd6wjD/9F81a8w0easYyeUgOgImd0WlX9f3MzvtF7moPSauRno
OfnM+Ci3eP8d63tAlIzZnoceG+YFNznjMcROYwrrFKMOoqw2oFCcL3DYgGfP8LlZg6DxJWwXv5Il
Oax6t66kT+g+BQi6Qg7RnK3dXz4e2nSlkg+FtpAFcb2MMVMhUwUvTmy3YDviO7RPbwremg3M+Qd2
Fkv2qffqmwaOZxqwS1YPWv8zceSxzl0wgJb2upijB6rExNZb6EoZiy2EUaYh5AGlwuqG3cqNXS6u
fbz0isc2FOsQ7Zt+wEIviWUjZCAFcjI2/WgN3luITT2Zmz6WOJhTfo278pwU6AfdoTpBqjJHn93v
bvadu/ZJumO9CbJ8I5nA8jRECusZYfEpPjZs0XrjandnOPKAHdZjUy1+7f8JM9iMQkacHewukkZv
HL4MNml0fyxWoWgu8ADu8BsyTg+fg7z4xQjb+PeoPfCQOfEaQH+8rViNFT/GJ8JI3G7xnWCx1/up
shxAP+dY2uCnClQtAwGprMYfl4aQ2IdD9BjRdIQwc3JZt4FOgBEYXWb6w9DJvr5gVNvjnjHXyYxj
LCFMbGlH8ecEqM6/xVb7By4sFCdsBh5BRhIfHIsOYiYfg5wbfBQrgacCEHTECUuH+ELJA4eB2byi
cSUo9C1YoLSvGD561lnxu4iWZ2F/Ex/EDYt/CmT2bExPAPu+vf7GIYJJfFia7iwEusj52axu0Ynh
IUjAC+ZJ6FnJasMOr0VL4qmYtCjgsaK2YibRgQNgie3xyfCNaK9NzVcFrpFuAjIGleWxMiFA+LAU
YEMgi2RIYt0KnMon5SchKLhr6IEC5Lggh7X7GlwoASh1Uiobu2HTBy8/ITFiwyU+GYGpIEesTRBO
oHuPb/2xjfoVi5V/UOzoWKB3TqfhpPo1NaJy6r/3im3HdFNhuMM0Yi90xaEG337smgQuBLMN6uwd
eU3Dnhce5QOziZnHNxkr8sF9jOefMBhwtWM92LuwTRW8YRQHZTz0sZVKlM/dR8WTOdpa2rAMZtP5
YFQfXCQHfM64FNcIrJ8nYLbl2NpS0kBYKVV4dcww12AUkz2Ig1u0cB2cox3NMmE/FvGkTrMnEMeb
ftgu0LfQk8HIGVyVEUJ8CzKGNIPYRO9JzhCdAbLGBYE8xwLllQOgR1t0EoxntPA+B15oRcwjeM0l
g8MKR7iIbNGvdfyOWFgTvmkzah+ZT8VDd7D2UKgU7g9TJEa0bFJW3UX/kn/R2QtiZvmVKHOUUjJh
qPxpUGO/2y+0rPsm8PF+JI6w9TLo6LS3HYQPNl9OQojcN1Ay8AwXnAtSfyAnIFmYPTakH7wajDkc
KK50BWgPGszrckvCCe9nORzWyASv9a7dDZeOz+YoCOtpaFB1oHAjbYuCiUIVEz9Srlp0ckveGtT1
0AYN+mE4fMUH4y9gQbkF/GaTBgg5m/CFInJyzpk9c6BRFIDbONNqBKhQDaSNIf58ajQSZPKxYbiz
2zg+UHu1sBxwVXfaHbEBgBk8Gj5OLQ7Ji341x0kDMwWWuenN+myWxRbXfh+i1clYiPeAl0bF0kS8
AXYOjge90R3+vfaqDwfEHzjxOnFPG483kCh3mrsz3fud+3G7fwslw7FhohGLGef5DUF7YsskhmBu
OtQyFAw+Zw/RdC+uBojCQeHuwGFlCtXpS+ftB608J9Q/Gjpub10dFTkYzDm2pM0f+1tsCUQo6sFa
G+gCqSjwrBpfiE54DLEYwB3ryViH1zeGOCE9MaJa3aPktq0H2kx+4pNDxbvwyLIO5yhgZucjZhC5
IVLNLaz9+HCiNrB/5TQgOAtvREii+IliI0GnqAC3clWh6MY31ku76sbBgI643KEzjE9QNcGYSAtQ
kd8SM8vJjm0tklmCAic+KOMpg8kRaTF9PIqWDq+uuXZCxQJmXuzVX6hxOs5LIqqERYKDFQHs+1nq
QywRUJAmrpxZOzPYrVlk1F7DipRwvGnO4hiMQsV2jHVg7RKyO2SOtSH7S0NdjTUBiogcs2Kve0aV
7T9xaSg9hNW82Ph9MdImZBDR0yQecyKsaTbQbHFATcWxgXDgXwoXM/UbqMcvNgtcFU/whqBkwH2A
cUNCa4q5Hayd3l2zSYxeob2T2GZF+44ga9MlZTmYfVj7t38uTuS6UdZfwMo8+BiMVxgqcRZy9kBS
Ly7KtljlBS6srgWvGI8xsVp0iJDihec6o9KkcNqA3hy7TJ8UYwjSP3Tb7Q7thsD5GXRvLPSnk+xu
uW/YVQK+TX/QbXRgjQNRDWx2uKiJ4QB78dpJuB3gVo14WnfYC13TaU7FScF08UMdIBcA/HEk8S7T
e8c8Yb5yKAjImmefZNFn6fxv+EPHThKrRYP9L/5h7qS9iPf8lbGb2kIhRTbKCsO+mmc4Kl53ViFE
oP0EnyJ6FCEbAm5eUCjrfKoZFgIspMVT8i69IcOHH0dJUQl520mHgtFgd95ddi3JAzjlR3Mmdj/6
V/trbtowwsYhJp0Jeg1NMYGthCCPjv3LIrL8ZpvyBkjBy0l0N44ZZiI25Q7FUTxd2OU5JglTYKVz
ynz+oUGu/G6W7I0/8PN0+3XDciqk5/hS1tKi8exw/DY4itm40s88Ic8jgsRmijLrqH/6dvKKIEPl
gNUUWQ8X9I/SKT7ZX4Cn2j91hdU1vo9hdzLna5YVPCIpu+n540+76Ffb582TPglNiqCho/oz1vn/
jw134wk4LNAD6H4cPMx9WBBhmrOHHEhaxjw/JRtpwbqmidaMxtL/lQ+TuOTUQDpwOMo5yrieM0gt
ICzwT7IQqhb/g3chEgRjGCtBrXloyUSMYILbIYqZxoMIbROOh2HnFHIWpO+Q2gwzwiA7d1jCcumJ
Ukcv20DB57UQpfZsQgpkiUyb4KrYpbKwJiQMYzecfbB5zI9l/CM/Zl5iw90c/yzWXcEbSxWHlgYx
KBo4OmG8M9GWc4nux+eKAhi4y/Z7mtzXy4XG8oL7dDTWL45yfHplehV8IxyGZ7ixyb+6cQCz8fRA
FdnpJPM5JcVCdzMOBbLJo+mEEGyVLIwdOZgr+EuhjBXie9kuiWzasZVPKg4Y9FwzBs15tZE+Yx4N
atXa3ATD9/1HcFDnE9rajcKj9JNeBGUF/70TyZioNGTdt66x8GzVvzjphR6MbCokW470jxOvlvkr
Z692wnwIkB9NJPZo+CcskD7nyrLftP/uDCS3uHUK5HEL6azv9Wb5+iRZyBNcpG23YdL8zK7DgeVr
nTGOO+U2WSonXBkk+i66L1aJt05d1ttpQ7LUEnsBvAHRT7HIeuE3iaSDI4GoD4tIQEb7rUy0Qxn5
CDjFcJydTb868ALxvHENgPnBevj/+27NOQ3+ci/gJjrJDw03zhQ9WOKtvU575VL7Eva/i/HM+HRO
TiQskA0BN8k8Jl/yMN8zKk6/rIWJ3krZmp/qr9cOyLAq3ewfpzMuqCDGycQuWCJIkerL6g2Dgeuz
94rYAZVYoVj9SMP7H10KcmJOcVoHKH4ge6R+xZ/yh46gSYKT2QbSZ7Lh3sCEuXNiowQB6gM0xbiW
z86ZRqGkDWYNdf8GAuTSGp3b5C4WGzzmUDvm+hdnKH6B23bLss5vvzCNsD3Jzw46svS51brp2t68
ibMZRKhpyZtPvM/XHUyWhrURtsGHOWzS2Yk8LKhhKQgQqbfskVl+YmeRMDrA8IVg//Tgtwh4A3kv
bFmqy7H5KuBqiDIDV+xDuIqtCer+42SsflRfdttde1TEdg1Qiy4Xenz8SQ/H5aLc03BXwTE5jG51
4r8Yz9OhjuSwCqoFjyqgP45Uu3LXH8FxaBmwWBXtCqYelCs415ZbgjpBA+ih3rvs/GVftF1MDtHj
qMNxJpsA9Q58EcxuhG5N5f3D5WEd8V5o3zQSmC7LB/gDmzjsrrSfGQ0XjoTz9tDui+u4qSBuAIzh
bAntYj4uQNumeQdDxUAyPl/A+pqgX+NzhWqAqseSBhIKnerH5092qAC5aHhuJicR9rpw7iIDP9Uq
na/yyMYJmhPkgSuVvNFxXgqQZBD+C7/m97VHl/aPYyDjqcXLZlNHo5tjxgd9bwTTPRmn6Rav5RWq
Q2qZsWCfvqjW7FJQIr2gYl6EGS2Mqxyjh6xHK4gjzsTUDERABgQGAZQx6ja4MVxm2utqokRzpboz
SwsFL6rUw0YRkSI1cupWo3A+8evZGqAFc5HigLljtR9XpJEG3EIZApILgwP+hsiGgCBl/GCbgvsO
GnGS/mbkb7hpslcRLVm//D0wT72WWrQcDH21Tvufd4jdg7YVQ6zL7Fhrf3WGNT5ifNyb8v6HD1/h
EMKrAAENnDFBbMitLo8aLmFAe4iSYLQbyC5o7Lgisr9u44AOdkX92wuv1P0Mmz8AzfwgS6syXfXI
09CdEG1AhNH/bmJ0NXQ9lJ7lOQMg+B5whM3mk+RxlGTwbkDNRld53eBI1kdOmDfJrYpXPMnvxen8
yodXI9vdZ//udzGjGpfBMaHwXp5Rp7LkFmg1FHK2c8C5bb2Gy8icS1LypeT2UBCxLX0TSeJhFgwd
H8dhgy5deW4anEqaLz1S/9gCk+EtKYHMt5p1YRtfOhuDp5qgdhdKCAxbng9tQa5u8mVO/vOv2rBi
vl/xOB/nVpR69w8Mdt36ajU7M/YxsnNpJojSNB7rkgAlglD1RJhRIMvAnwTa6rzLEOrB+WmIIP+Z
3cHN8zNeuMaAfXiU8Bvl3Yg0lY7GfdCrlD3b1BDypmPpe4nnR22/jR6WosHTr24t7y3r89CgisTt
rrJMpyBBFmbbcDLl5XPct1wrvd69wtcPQEWd424Duq0h0/ElGS3lsvkq2XrTbbzVJaP47AN/4dnq
ERixQ34e7g/o4SxXOAWIc33qbl1/q6Xz+PSZjtJfa5gwlfFzGVb9loT24V0HOgShZaevsfvLvNm3
8/ws74vsYpDo1Ib20xvjc2oG/TpbyMNeHxB/s92p07/7eLwDNO8TlosG8uLxBqiX+LNx8RrAES1P
WJDVqD2/6iko2Xhj6fAEuyFukJR6VoLPsDABU6aDSfvwNnkEMMpmNWHLf2M5v+WEh9yPD3yNiKR3
YsTyOaar8yW9IT5XPOjEDvmavn/LH692Z2lr8qje33BLdBawRH0k5IDirM3ikhvI5b4HFTezQlUg
QY/fymK9wpZ/TaSdNkVKtrAqn9TK+2rcVRyWkctv3NwjUH8x7L1pJH//5A94mjbJO6vkCws2vEqU
Cx9J5WRBswQXJnYSgC9INgjKSBXUA5zkXyQ/aK4WWUemsd6aE0fDMYT330v19aX2T4fk2gSCZ9K5
qc5Z4jw+mPVZQ1BscGFIINvHiwzU56bPNRSHUE1lmFAB5PGkJBxBrMqovKiYsTs0sBwjH4sFAFDv
nhU1xbJCDhkSfU1ga0uS7BtvcUfENRr4HreobCG5uCw9Zyvz2IRVKIXDcSJjIuar/NYXLawRos21
wwhV7Hc6MMkkF3bKX29QTnbb+2k9ULnsjx438nlxAmiowbexVT/yBgHEKKdYeIFWuMmi78QL5+3K
rTvBgEZMellDeeJGaj5jGNIRDkUdrh0+qL+Mi2+s0ZkJBwGBMUdzQj1X9MM0zCnmYBlkUB9ebgt1
MUWLEipqJBNogPBnFpa4B0L9Elb7xCo4GVO25kAo5qvw9PFMFC+3r1wZiikgce8/KjgXXqEHau+Z
uO/g3Yv+ghvvjizJ2sNI6sGxN3aaBYElzJ7b98yHcKQbV5CJgvvW+fhbM6nSOJbHGUz+mxoNpLXi
0j9PNpYQL4n5+S7hG+PKqc8pkCq+WgWJ5WGdgdkBR93r4QEIQyfBFLBnYC09GBU0tnwQJo7/2+c7
LDt7icI5ROxymF1RbkC3KlsH+4q7Tjr2SjF3j2E3mmtYGUW6GFvnt/Q57FkpjQb6VbHTzXXqODp3
D5YMe53XGDJ0TmAyOLJTErzO9uwlitnqsaRVr6aFaSwU6tsA28khbO3Bp8BqiFCnji1a7/JUU7Bz
FXligCVlm/EyEfvhlkYAbKMAbSQRli89TxNQHaxkgndzF7WJyFkkE/sVYqdFoxLxs0lleU8rgyBn
fZsP64HhjpAG22dQTsj6GNaKsWO9xS/wT4qYycbfdIhe00Jm8TatMCO1mZUlhhv2h91nac0jLuPo
UAvAUko+rIM/GeYXWGuIO9EDTy7eWKFoIQl4GYwmivwvHNQP6C8gpgqZtm/XfCG99fmYDxyZ+eqK
jxXCUwu7IXx/0VvGEXUGxJ1pmSECwJxuH0AZEwC+sbgATPeODr2yItcOdzCMQQW4woepLvRSYsXv
9GiZmIbgTUouEV+YHHa287iCtTAtcQuR8GFJyBcy/vG1maMM9rN0SRCsKVkaK8v5A/iPgvwByIVr
IzgNiAOn2JHJg3nfGHmk52w3+C8WUoqOP6VlHW+KAewJwuaJfSqk6XtoyD4tVv6PTptQpG8iHnks
37yN8+z6rIhoASNCAhzRlcLFsUocVsPxK3l4JPi998gg1kHL9uN55tGctcsYwFC8G4/US+j9METD
vg+kFyXYjDGM5RVPkfz7TlHtORXdc+z6sCPgcvJ+vXjFOG0qLPI8MnfYTcZQ4VIB7TH/0I6jo3tp
e3I8mWshi2LqEgdPHr01ZjQbHxN10jNV0op8DDQYl8QqsgnxfMNMC+Iibrmtz+fRS4ToyCbFuCQ1
v/Ed3QrxmcXM85s0cnFQMS4ldu35LyJFZg/Ep3wnYZo1r4HMxlNhfay78HHJFD9b5x+UoLcOI2ib
yOyQP4Bskc8gSWEmI1P81pk0cYCo8OM5lL4IbpcHTyEewLVfwTvfjAkT/d/YR49h/5QRc4Qt6SC4
7D6CIvbSGBmTnwBEl1xlBme/yxbmain/1OUPC9lHdsqQyyGVjeeszpyihoqCn59TD5GF1ScLajU0
eMk7fqabfOW/dR+Z2qYZV6TUKmgeTVYFDsMiqba/BlvrNDk/3Qdmh84MNQpvUoT6BYQvjnBZz66Y
NlefHfGR5L+vACGAtz7Y6q90tqLIxrT18lkdJTmArkRSIo5oMAGwfni8V5E281A0cIsFdRJ2Bs1r
DCyEseb/lMRE9elUmPGrgwrsd6r+96TA6AJxhVBuEvHKxhEmXox1oJP3q56Sdel39pk/ZbLwNxKm
w0+8tO+e9oQu4yEEEcsHMlFQyElr6Csxs75l+KUshueRZEAe9iN+5/EQmaSqwgml16XTAtwrfAXk
/x6NGVzNKL9QvttanEfNWvvMcTmUEFE6SJYSNDk/zGh3Ug0TX+VkThYcOVXpw6XPtzNItq1TQucu
V+AUvMT3AcIHNukiuBC6PCaIneSxksvwb2NJh/UPvVm1MJMV2/40iZIkgtT1+OBbT0rQkB037vHq
w6Hpn5J7zRQwYzpgQuJbW6absiacoWaUqzV9Ng2kWCGdLA9dLzDZO/MI+X59KUr4UkI8ymiNjOeS
SV1XIXp76fI1eobuxrClt3xA+Ha1ioe4DwPdtvyWgdv0yMN99viu+BGce+BCusOn/5sfGNXgXtDX
IP1mzs/Z72qeWYdpi4M7icc+tR/SFqg5xFfG1NPzOibe5FgXHYUH2oCJVGjEhMAk9nZQv+GrTqCH
gCt6+KaTdNeCt4jqMrSm7bsNy516ZnFssKrhMbmVVxzl71uzPo4YFrRgyRwAAt2kwhaWJ6Ot+YD3
m7BPLF3O+iJf2ryiLNx/mVwohxxZiBhO6M8FbxFWNVl+7wCiH0BN8FKOtf2L/UzWBHHndpdOxCKG
/DT4tMpjCcz1zvw0h6f9u3oLF0LAC/KITbc0D0RY4rkzmUv77fPYEEWZ1ofyceiTS1r96MVZGo4l
RWq3RUVayOcpu8L9xf2T231XyZWEGlotOFOhiMBCbuXNJEN5+LYBJZ7jSsEanNkNLf5Ghs2DOnhT
3rHK2WB1hQzW77cFy/G7dRAO1DRX+1Ff8bcoIDD+H42f2XibcJ3vx1uF27TSwYdZyiYQsa9jcKof
0wLtB59CGL219bHBiwKlq/RRG51fQlI1MIaFMmpq2y7516s/ynB8PM/3bmk+iZRm08KNSfd6f87Q
hvQLqVqNqQv7TPXLZKn2585avk3KKZhBDyOufw5zWbqmypZwZ83eUVAgsln9L5zRrr4RxZDYu4RH
LbPWSbaQ5NCqdjAahwfRR1v8dSfs5NkuSTMYoRuoS1K3gssypGdrOJDjFssRlEgDcjqmMpEhr0Gn
cLKVOAR2SEUh0y0edsAxziNLW24EJwzjS80d0BhDGCDu6oCeaDb4JlWeTVkeCqX0FdqyHO9raw2x
ibL8EI51tEl6CHhW+OXjh3rPq0VgwrM4NzjseniyYc+eB7BJyoVKzGVwf+5Jl3tNQYykb4c+5b2a
lYvWPtZ4A390ig9JguYB7sz4PE80NEtOxerQvQKp/x4+kwMXQ2svbAQlACFUAvQN44K3VTJPD3P5
Dlk0vpePzIeU9MJXIPcqcOmwVbAHC5JhTVywkp4YxwkGMRysG2ll+bU3EaftVp4OMhrkAJ1oPnxY
+Ikm2seUBVX1icj4gw6q6sWyl3aI1i/v17N0SxLkq/kjhZ0WlvblhWnB2/c5nyR2rNNS5c0GP2dE
V7G5uyS9BzPIvPsvzQUeoYGjK0a9/uqgaLM1neOiFeAox4UXEvv7Sje2PG/YmgLNVn1YQ21pd1np
NX2YxbA6EId5JUBfTx09Y2vqpoQstZukPsfa4SmvEclM5iHBp9G34CjlRGMQ9/7RyR9ZFt15hnL0
ZuSGNk6KedDDTYxr0S1YbbX00tj07uGi6Y9Frrhlcn6cZj8kPUBdn6Da2pXKZpl303aVGF4acpzY
eyVke8LQJcNhZ0+ubPkgWikqouJBS+wOB9Co1BRdvGgU2bqYkzzXlEucYHbgEPL3QtynLCf2S2Sc
t92X9n9yfZcveYapP2A58hoxXWF89OOKAkvSafhCn5Ku08eGukQaDjMY20EJP+NlbnvrOxY6SYDo
ituDKWX/8K0J6JGaBWwWIkXv63X2Jwk/L6ncwWgEpIMuwy6NgQ2VuIiODGu6Ls5Q6v0BiQtnHcez
aS5A2eFm0szyuqfOEzO0EXXaYeDKOOklx+IQxBcfl4xwxv8dgES7fKj2a/C6JEQshYoS/hnjTLmD
99Tj6OOWRCWQccPu9lmGoxh6IV4HaubfxSachXlIVdItjFd8TeT4VENIQ06dpLdg7T2tJxp8Njba
Nn4e0gvzEDQ7HH6Gf2BdsFka2p85dUdHIYQiuXbuuT8THmArlYN3Dm+u/sg3Ei7JxaIaPc6tX9pe
4PnR7VhNQpWTrQhRAuc0TQU0hutoLeIpsDT+QeDFuIo+tzh181W++Q3wd4uChxxZOKKaRVpvgMpo
ZXTcSjCpZIvMVnJ0zdlifJ1fjJpseIIpO9VKCNYmzpd6x/lHewD9GhokHTS4sFScQNI5IUyKNTdA
w+xMukFv7VtYvJgezLec7j7yd4AmRJtc5zdSsBrmFmIMw3/PyIN72GGcb/DT21HUQSr69AdBEwmW
gHgJPNY0rKvFtJ5dJU1jZ77G6hhdHgZCbMQ3oy3cjw1H99lFNtgnYif7dGnopacnmC+YJ9vRVLKE
CVsc5PAeC/XigrcFNDfMVxgPIH/kxHpjBJrhydJG8O22RO6Q3ctFr/ZspittD8dTqW5T63Or4cyn
0JOCxBQ7fy4dGDkZcApPpBTOeMjhXj2pjgHbHoyTn6DahgL9iEw/1/zNSdFwsq31E2MaJwLVGvpK
krDnmL011cYsw4e5IAyPQQWXYKYbPAX5cpqwiEDDxiVUlAViK10P79tXvaHVhVMg94FfvQPZVX7k
N8HY4ruxVU6XxACNUfFcHNfoO+34kx/LwINtGt0F4xHLAXg5VCtihhjImvCtg1kEDC50mrMyKt6A
cBGx55yJJic6+ZTAVnNkVfDqgJzRz4LpwuFl9qMrqXeaAXJP+B9Be85MwSMW0EMIOK0TnxL3T1Gb
WwcAQ05JyhCFDUngi7BYNirfT3WerdJP9mUOt3J6ePkYamSwePrX+MGEXwEsvJyWpDLdPeKZSnLz
YzkRRks0rScPPvZjyKUKe8lJ8K4WTNQshyHlcgyUjqb4hxcQAvwLb1KXNmo9tgxszD0uoWIIhi3s
YJvU74Qh9THe4DvzmlM6ohG8ByolqtsUxoT3UoEdl9o3rw8leULZBI8GbwxtxR1DoCd1W42oAeYL
YsQ1EuQ9KQmbJLRMj1V6GqKL0khHqY3LI3eooBBtdmkuegU0fyyp8NlSlO/q8WVKuztr9RlGU4sY
PSk1nTkaoOQeFaqvdS6Hnlb6FrvMnKwXH6ACwkXFC0OHMPhM20SuMp8L/g1s3vei0TecQcS8oJmt
wWUfnm4tXvYKo/cBaUoLmWBAydiJHXb/PnGDGlq1GIWnyharJnFTY1R9v/8e3VcOKt3Bt9Q+GXAU
ZIZM3ZSf9gzZPzm/AeNzqmzPjnVEw1v25wZ9dQzwgNBJky8zHvmGNdAM4UQF7M1rqDAkackZ4RQ5
LXHXLA3axQzoL6dvVaPptbJo/u/8glT+tOYFfc/T3qevFdqYpDoktCB/RfovJ3hIFkkHGaCchgD0
U6o3Ur/CtSKF8rVh1IcHzU/lIV4wQcSBdUPyt+tOMlSidmXcJm4IYmoLu18ILahn2d+wG5/jW11A
ViR6qnfTpYKEDoEB666Zj+4SZzciOEC1Rfify8YEAQjDTDbZfg/mLoP5YPlK0Omb7qok7nrcP7JD
3Xq1/fl4rHpDrEY4ODRSZpXdhPtvsRGkdqhYmNyXPv47j0C3fjrAK6nfvzEh0SKyX2r7OGTXh147
HP+jfaTazwziKNUQ29zqs46/83FvGuacdh+ApKlWeQ4TiV540TP9VXAmPlMMJu6MqfdlokQEknEc
5t2B2qEsSL6gAbov79NSJj2HxR/0rsyOxEM6uLl5JiSnrL9r6SsuFo2yxj0TwbWh7gkBo+rYVyuL
ng8QhYjRGFZDVfAht5VyLLDz7kAC1xJ3mUnQOlHQX2UA4IjjpZkf+27zxChzgHlJz/eZXzL3tabk
zmx39sQoCsu/r1ZQPP7daZXFWlilU4ssJTRzX1lPNDjPcBr+lcWmrj6H2XJQP/ViC3HoOUV1QovN
0f5YP/utrVz090Lt3DsybnxOio/6EWlEAuYRlqjPt9f8lTgYE03NqmquDp/m4o2Af9NxwBNIA/3L
DDsdS21KzpdsuerNhlmLOgLhgeq8ovok0zRxSOHHPri27vPvCBe+8yDZnwpCflxANvyppuXG7w8M
JO0aC5w6yMuwLa5xHVQYeLwDewqUCq9udxwojKGrFu69OljtTgYqXLZArrTyyhLCcrItcYlWvFj4
ls1by2ODBl7O5l1W/MYkzxe3nygTKB98eKcb/FexBuSewcvGh9W3s6sRYy8cmH2kqGEG9R50Lfds
vNZpEJAaevD36ktFbNsLA1vPKF2TYT54J2LBAlMWD6pt2xRBqofVn26BXK5teMNxg6rwaL7+OVzF
JyICcISJIy8G9XyykMz9B6yCGdRfiOZ4Xy7u5amS3XjINukQznBXRofOxIDl9+C3nWt/M6M9oZPw
ZsIq6kn0tVOsL+Wu38wIsbiaHVt9eOWvGQEt1Ubza8NPS6Y/9DQxlTlLfL1bGeg20HTPqlP+2CYc
GDBZnkJar24yILGVoi17SAcFoWIVbqE+Bv15e3tr1wZQDw+tvwYQz8gw62Ij8EQvlXWwn0Bi5O6b
NWYDxt0vX8r1Oe2z/PSiADYnmecqBZx/JdjssZSpIbGgHsoxnHgM0RN/oP4jb3BM8pCY6XkoKVAI
1m/uslUvUokY9c4I9RkzqCeXyyc4AYY8F7PyO5YnxoRd2yyMGxyvvKn9SGwSVzbv9GqM17xYNz2G
nUGJlzBSZUVbF7OlVH+o0vLdRezKYL2zErkHY/77tv/J1k81W0lBnEFO9bt23SHThUgGGkfEz5un
tadD3gv91Pi4KAVEIkHjKtjQglmTrMIIWaLV3Cv17+t9IbMPIYOxfnTrUkQuazvpuehIZW6Vr+JO
mPFpJPi6vd2J5WJNxnZtZpL5w9rkMsaHbFzcn4cBc08FYcs+ZVWFAGYM7D/OCB5F4N0Pk3NwWE+4
PTP1bMvc5RcU9r2e+lo98s1DY3BZJM9IjcO35JtCjTB1GzNbSvkxQbOshU/Y7+WCn5do4SThMAFX
YjFSM9FQEEyGOgEcfxbyGqV1UN45cIK7jdWUk2ImMXgTHCS6Yae8kNL0BhSJ+8VQ0Mqh/2pslQHh
4bwJCHzB2urpo6bjs9kp8IPUbN/DA6of+/FXJKXFCbtFbSu/Vy8J538DsuL9X8W8D4TdY+O2eOv/
FKCPBmrGfySd146rWBaGnwiJaODWxuCcQ7lukKtcJgeT4en747Q00kz3nO4Khr3X+mO1kkvU4o8m
f7SsaZmIbCcgbQg+LoTQCcljEdRL76/lgmw95Kjemvl4uCcynk7/qUo7AZ+KsTDjO3Z6/nSDuIz0
Uon/2XNt9emecVUnSk78XMzyVC1N/d27o7jnhyd6NklsnSeazI6a6trKEbDqa9KXuPCWUsUiOa65
5aUgn56ZWLmY3iWPzgZXd91uODYCz/LFxeBReEJXN8iDgFAq3H/cR+yd+3ucrFq8fMLw1Zf8XKA4
AH7LVts33dGPCMarn71qGwPw2Dz1lsSRkEsGRK14dMyuoTCj7tD4fwH9gQ4GWoOr6pqoi1zblfKz
UHYKQqBg11GbHHJPLHgZQ+IA8RDk6SmDnEHPkhnHvvlbT9C3ludBWvfq0g9ebvwlwGUvzIjb2pnA
COjfHv9c5j/Ezz2FH6NgBwTGLogebxcZXujhN09WxYjNtoRnHGLKBD+OBnigjq99RhK9OOuQ1iCU
BOgml2chqkCoFulLHiHg6UZQLJLUaSdqJLtUHbLlxfpPMelDmh69BvyUvAjKAOf66Ar3331r+8Ut
zxFaeGg+kbn6KtpmjvQWChgueZTOI2YqGC5wq6anPl0S7gLVGd0Evg+WNGgiLv+At7qgkRz6dd/t
Qm+bYNqbFIiUaicP/4r0l1znD7XQlHYjFn4OTGI5+Vd3UblyIKvVuVCcLnw17aVAN2beqnyTfpfS
QR6PT3LURb3JV/6EQWUMOPrsOmWlN5ucarX0GLYPbfjKpGfYnJvPl1vuPGUJKS34i1C8KNo5STBP
cNL4EZzjRSQYJN+XeBiXWeUYWJMZ4gOLN7gKdqRGBDvQabIxjQ9w2I+PVNqr7n11KZqfOHqbRv5n
cJhl+DoJ2Xyrveu4ajXrgC8kNiW6RpC2onxCS0Plet+e6emEAWRBp27DVPidMt+mhHdWQAHeVWHO
7OQvIcP44GczMWdjHTO7YsmalLuS3qwYklb3SYuEorPZSMgxjnw8mkd1bL6cQ+c1HEfRrQzXpjkm
NBgaHgm7jPEFrKr8UmM07qS3Fj9L1AklYgjSxjyFoRrzYH3TP+ZchUVoyBhouJxcdhqpNWD1gSDB
+zdCtEyKVUmIQ7X79FZg2AoIkHkZ/x1DH28y4gayn9RAm/JhkjAPk8kayD6EqAbCzbZ185fBGTvm
hPP81rXnScpvmEqynPI3su4DFZmLI5oUXW2CdOtFx1rYkBfYDnNWJo6yLD/0wARC9KO5yJL0jRD8
1q6LhTWd+jrb+9Qj/bZduNzmpaz9RLSFq8lX1fQoHRjaBFTEBhsdVrJI8lFBoaBliuoRqtPpEhwo
qMsB9SYTJFst10+O6Lqn2wedg+8RZeofOcuSDmUEHmzR31TK10SF3CLFVcSolsAtJgDnbGwFOzC/
laDDpAEmV8vPhHKKHCeSum3Hi6xdqtq8b7kfodVKCswUBiOsBRxpfdiyR6As0dNznT1yZDcmyIk7
ARQIzpn/TXkP3ZMHusWUeJ2SXME2xG7IgqHEb9X9jUdRRvlWyezK4byTV6+8RfWl9tFM0Mi359Ez
sEAXZ0mqpg0bSz2eQT7bFURAw2qNGMOckMkhjivLV4e7uWc0FMx8pvGl64R6NNT1SAVkFiXTH7OX
7kWOwxKUQK4Wkfbs2GsT9ac9t1C86fDUCv45hQcD8eVHUBHlA1dLHZE76SzPiXJC9P6Bk6r4WvLk
L8RnWLyV0R/GpIX0VsNQ3rGzhT+f4UeUgPw4UrT45tLmLp2oRWQRKFVbY25bEbg3CzTVibAI9Sgg
B4jxGE0s6SbKuIPuI2zuEuosR8DZTIBmvqiNLfILRN4APQDVgU2OCZ3nYXqTY5oEyajGkxYuhr+4
OEUk1NrMfeE6Yj5AySI+GNWXGS1Yh1ixRWiIXLhxElj0jxREEOfbYB/7iwC5szl2aGqIcYfBkZH+
YT2D2sqpT0ih4G5D168Y6T8rOZ8rL6QcuVM4Hde6atgBx5aOPb0eNg2+NwjxiJyiI9J/ZZhmyw6L
veX+qPK8bnzis8CQ65Eq9lcwsB7qxcjCksjsmIPKNTufD9yYFj75gyCJ7VZB01Jp98yjBlab5gNy
uHtCym9Qr80cER9WfwzOehRBFbCKJWxvKq1hrRWqyqKfkItQTVBBfb8RZLNXkNBALCn5grw3tpBY
HWXxhKaaRw41WdsrqWr1sbLqIqJuxGCqJRjqglVV43DgCiswQmpgzLiri41I1jt6wonthjT57Cd8
v4J+qAiIsUsKvcDXuaTSAr0nUkvJRN/GupyMNu43ucuFgaYO85zgO0mNY0x6RWh89KcyJ2GokNm0
ozGJjIfdo4rHhwoAyCAupH10O/1EsOR8gzyHPAJSraw8WLnoFI3BXYrMZeIipFBtwZM0Yy/UBH1t
eAFDE+u+SnPvlVC8inu26JaecGmbg8D3ompPBvxAhugLnTa+iPeOKT4/KTwYRJUO2dM9NfIa31AG
mbikpHm6otnLG+45DWqP1oSSURAxwDFpbI4c1MacAxZRmOFtXWmFyAhelnAKKP7wmH6TveCAOky2
dMo4/jY49xftJt3ItFmajmh3/LfCKm9J4pIW14mwbXDk0Vk3xsDixZ5hNfEeRDHI5XheeaghqkWG
mxcChf8NfodgE8URSwJSPeJCpuJFxUSGfeoFgoW8sj9PvgT8h3y3fGx1aIuurXVWkzkF2Y+YH5ed
dqFpdWA2RrTDNMBQJjDTJjr5my81XTLCK/GPRg5+Q9XNSclsA/VnQ7cb7xLKf49u9K0KJ9EsFQzv
BEwgqkcFKNxiBCSSeTOIxyn9PUsjqWjhKtZ/hmpFrGFyQ8upfb5EbDIgORHZTdx6UfMOauQGiub4
Y3NKfSBwdBS3t+QYjdFFS+rast4Sd4bM1IovK2cqc7QlTv8G0pNAYAgcMSf+BrtGJYtzHcGCLuFO
5wLaf8IVeUsdF7vBJWUGv/6frs9dXm4OlJjTX8EMnfq0dF15LoPfTKGoYMoCgxWHsVLlYNAObB3K
eFGYD5YjXCMKNYhYG0a5wkxjpHh3NGNk9toMrEnLT+kgbZuAalW0LiIbI3eFE9BHwJ/KKOHeOdId
ROEDR2KJSDJ4JNE+g5D0+bSnb3K+HH77fDqB3a5rqAXJW1KlWYW39K/kSa6tD7XLGQlTSH9K1p4a
ZZbuvz2eTs5C1n3NMQsQDXk9EQy74KTtAOlSqYaj+xDPw5m5LLY9s3uADE8oe4uUF5QGvEvkZFrp
Cgij5r0XURaGnBEuSRKyRlDWAEsyOEp04Feldc4NV4i+aX/UBO6SLzA8nisFUz+7/i3iPVMmNtji
TA2wP7N+WLH40xKs5b673iL7lO3Lw4fqQCcWCIS4vVscrjOpW6bdiNMYykwurIqfH1+2OyebRCCN
gTsN9xFclTovPagrMj8tn5eosH1hng/kdcxKcDlM+SrfSIyzDd1WYLNy5rwSKrSA1WA4QiVI1CXX
T0TxEtGrED+M3uOnbmTW5Kf+AgAFXw0TJwvIJSZWdI7TBUwC+NxkC6Ah6kEED1QfmfBifelqGFr4
NC5x4geOVDhxv5PfW6HZ9ubakZfHS1jeIHb3rX8qQ4O2unEARcg2WsuKpxYtYwpGDBR3v5MFB7DE
7WGHwqJTsDVw+3ZfCN4L4eVp3x9lXz1cb1/SLJTSbf4bh1fpV88uAMB6sWalSCpLsT87SC1JJhaW
7jl0byirR+UJXibCvrER4VqU3zVBHXhiGSRGi17BmPwjwWvhlYemRMrp22BZvjrVqQGjrEqaHeuM
yxU/hV1kNnsUU5yaWWbgxNjIkyl/GsG4Rh+jYRsQKO6sRMjKHnYC+6sNuwHcMmwSvD0aiinfw080
kGIGDTAbFdsdmv6p98t3M/oAEdEQhQCAjmqNVxiA1Rt/H7K2SvJ5pjqEWFPSmMHY2awRqc/hPWN6
JBSAf0vljAqu0EZZ8wFhp5BoplMPRpNwDOo7Q9vFhangloYMaxzWYGH1TIdprc44lfkfPEoGBm2Q
csAV1lR0+txb1PeBAmDDYS4hxRy9HTGXvCR3RjX+LIJSH6tPMK344/jA2YOX0pOfTL5nZy7B5EWm
Ny5EDOzo0LCsYipKkU1ZCpVrBCKOqQ08sNPk4ZMrGFjJgzRa7Y89j3nMvE3uMd4zRpO3/O9L+CVG
TWIMZ5pmtyqfEHcTnt5p/pTeYKMVBWayZfqzktq3FZmHLoFnyYyXR4dcxB1M8imaHVzG3pwJr8IJ
rNlc3CYvZEkbjNWzEjNkepZCVR63Hv8h4W1JK/BG5eS/oNR79ZXVIp0m0PE3eXEn1S++DdKC+Cr8
mANeZmzeyTzp7VKZkbPE/Fk8c2FeQz/iq91I2ldFvALmKSTiukWMtKZTpDVvD9KuSHjXEItZzAoc
CDUoCuqaS/CQMfIgK0/WAfn5WONgbHwbLbbRzD44WtGndWOmU/9q8NoRywmZOa7U1vBmPxBYKVri
IaDlHRnrmw/Z5bAFVIRx+047oFubAgJ/KBiUZ5kw45hk8nTxHBJ1znjTTTO0xJh24XjgBUktIXlS
tjWc0hJ6bAA2i8ecmjquI/ZvBfGV6gCDEO+cwa2d8ysPKdGtxhqw1aP/oAjcKWm86OooeiEqVEYt
sXANpxsWRCwGhZXrJALaeNI8rvuEIKDZBNAVOGh0E81A3pmEsg0Tv04YCpQy/w78qYTBEJzHCkCe
qbLiaY9eHCw8S0QDcyKCXKazdiHvsrkOM58D1M+6Gffi5A7UEvJj8YPim2vnGQqMLc91nlqAJh5B
T4FFuDuHNnAi7Z3M04OBpRZ8b+ti5EmgPu0utUzuHv7lZJUOthptaGfnUY2YkojshDylQRJ38g7Q
dgMKTSaRZajQGCi4p4a4CYAylIhfwM0rLb6UFq374gwqo4FDvgKY+oW+TgjwhXWTUCRYfj1KZ2Vi
pHccFQwriOINFwe0laN9jeZd6CQS+9DMn1OYYiL755xAamLzaYI21OVBFY+ci2J4j5XbaOPyeBjw
7Gz6gEGZiDuh2GqEsWD6ImehgAcY4wk9c2SCCSxCsYjzjxJFGshWACPm2cAYzXXUcAWAiOW/OpU4
FkZNmEeYf2sCkc9kgKaYffPPBJyVEEDd0p7j4iwU/Jgsk1/pk7ccrTuhPeYMyQDLhubPBtopVLRr
Vmoydc1kcqxkK4U0Nac+RDt5FMotMh2eePY4wr7Zs7BzDYvmDRDdmIBC8Ks8ItPu6S963xLceY8E
H2sUwliONyoBsERjBAWvUTaesML9Tw7eks+SulibsVOriB3lyvt0tq9+pdnBz89RAw1wUb5bHXPT
HDtwsw5DUpuAtO+YRGPFd8C3xfIbxq0p7//UZ5R0oRNA+q82J7Eql73796Ny4ZFGDpfL04AOaIW0
uMWBDwueWyCB+Ml/x+QGfliQIwW8ASnGDI2nOwYF4j230PGNxSLE2bYIv7ZpsjEgwqfoTsgZQnjM
PTtKBeYh08I3vvvgOhRbIiMqY6rgsZkGf0W3iX9wNyPo9s8CIctMD9Kc5wyFNEkLo1760ztI3pGN
U+HIHyMGCKM/DAKLPvYJRFjqMrzLv7H0rMATSaGq9d1YzMEP4eHnyNiy5lW81bg/a/t/N2ki2TQr
U/JFRhZWE17B8spXKsCiTtLIAsQWmDxJxG2zmQxzuqgIgER0PIbLQNl9uIGm0qVmhGLjIuCGg2UM
x/Ix35ApQCEDDX1cSv6swcvKeckjVduYiEOaIukt4XdCbAgEK495t4RYpWjU5+UaCVaUCn1n9d/k
uvFl8K0CcMzEJRpYrmeYC/PonxE3eaElfpa5cNDLZ01X5V6j6b3c6OiWKzyCEikK2sugHYq2YAlR
sKkrTo5uVpCPrDg+IgztHedolJwSA4YUOXJ60eI/oySTkGxHDDrNouxs01xDu3BZcc98SGCplrXA
wuCjD094k4iRlYPrZPgQlivxB/7lUHETKepXU52SYlnhtf4sIowoRMl5sAjM4s1Co/xAUFdC7qjS
KxQ2qvesi4UiG9O8fn4udUHGHdARqu9pykHq8ez1zMeD9267v1qjo2vfy/OixDQI36d9gepRRLkg
uT1cmqDA9oSWWcq4VPOZRpXl+qeu3WvCrifrD32ywSAiO1xumXwbSEBUOH1X6OZJaInbtZdZwVOb
nELxjhLGx6dbbXLtK+UXJ1kfVJ1kqF008/mhQI8olGgpIWLpjg2PY0m4y+AYtqhuPsXWqD44nBhP
umfeEN5N8hsXgDEXH59j0OLBVu8qYqNmm+fmGi+Qmm3DkOLAvTaxhhN8iJxyPLfYeRB8YEYivO5D
E2dD6QkL5dqgjy5xP+s045LhSPQH/jGVvApOEaaJz7byjp+Cl+FXanRGNMCuG2OyGH0bbEUT2LJU
NbCjvkTqYCg0KfkrEpNABZLRT3luyXILG1h9H5/752nG2556xXSl0+PNgZR/fmXxkE/IlZGPms8M
J64jzFr+tQTHnSPtS6INkQi1NdAlgU48FOcqWe5EwpGxL6wKJj8C+sHg2mwvqDY36IRqg6RZJh8M
BXNtDI6BuAevU7J7TdAF4utZRoAFdvRW3+voVBlu/C6HClv3uW+X4fUzVvB8oHq5tLFCeWuuWJc1
GiJUUlaKsuWWHwmaJN3wwaeJ435coNCTTLFvDysDeoxYhSMMLLRuVs2/pYeFOaSX/dHDws0FMr6K
YeHhm+DrtBuRUKFwjkM3Svd8Vh87F06DtF90akC+7IdYkl3t3yNBoo/rbITrAG2ZC9VySouTgqLq
rmOYJF0gh6n25qCRExPAcCwaRCzxcLM92BW5JWy47o+e3AuZqY3P1V+rPbZTHthTM9/Iv9VAcjmf
17RDPMdVSDT+PiY76HMIGod4jQpt7b/YcpYrYskMp4ArKybrhxSvqv5q2Pl2wp5vQPNsxGGzGHB5
BagfMM8UDXCc/zXp0OblZAxlwLMLGeVkbVAA6AKpfvuKk3rSLDsga/aRLLKUIDPiSjXfVUd2STJN
SR6U2uVEp+qbbxpBF59udZw0X4w67jQ/9eVCHchxUt619hL6/Se4cqIlTmqR2UUOMIZZy8BiOAZg
MKEVTPTNtcTc0pU/cXt1P9ve5nFInwk5d0xuAwp3ng6+w8xpl2Wz8sJpwJ4lMu/U5Nm0pwHoWUvo
kbgkzJc9l7QkoZuvl2o0c/FnyGBejWYVCH7pMOzYRxBcdi30Bl4ijZnFJVHpSyT/PoQeTcDsSPJZ
u6S7st/27jQirizkS2dLP3Le/RpqNBrpbY14kmkIABrwVwgU/H6V/sX8wwaqj6LjyPlcURmYLILe
Puo3PY6AWGXTJ2GAJ416P9S+SusUv2vGGjQ3BB2YGREC9o9CPqXTvQziyzAgwfBv5ZE1IBsDyKcY
RQxGtVY1tJnMzhysg88MYmFPdFF8wqlBwW/Mu+nOahqQu4N2zl8Ni9S8WhVzB0EUrcpjhSYNKcFR
vk5u6g0RaWTrC58SxvUfClrNRi64Wpjyvfhsi+wCTle8CGf5kG0A2FNtOee4cg8a4WbOMFjtQVul
Jx5Z2GZ+GVNjx/mdnN2F/5PCik6rhaecpQ/l1rSyoY+jP+prDIxy8o0Ag72P3LW81SE2pgJz0xVn
9T62x5SLClMiaRlA5sRIiWPMAQHMK5QKaxhFrSWIYvvRtp3QTXvEaX1HT+aN4gMQE54DNm8jPrpz
PElCvm6Sg0uABfUHwibB9L3icuM5VC8Qt8pkDTJWFhwp/o49oxTvmkxAMseDOBf4jecbiHRQEd5P
lu90S+mS/xLvGFC1dsRDBB8RWLVP1KVZ7UOerP63RJMyVt8xuqOBegbuBSWL/+3prAbqtFTBgdvG
qReqbDpAt5E4tcrckZsrca+ypPAIvwysvjF9N9PJoy4p5DYc2SUpOrmycrbgklYwx/Tmk/YQAm6P
X3jMehBQo5p2P3MVB4SkqTzHFTIEYMAqd/zxWolrc4Z0MT+jea/Vg+qedP/SCk6osi+rUzO3OA6p
HBb2iMyBIDzLYEhgrycObFeC7kyx2VwpJ8Bj376JfNLc7+Dtx/aAqYxMTY5MygJiy5YaXuB54u+j
6o88lJbQxvW56tGGAvC3CGPRttyIjNx61qK8i6i5ja/gK7Oqa1UzuxPWFMVfdU4ELELiZWzuzfHW
t9Lfz1wlpw7z/l6x+WpVfvaVZcyPfKHQm28znnnetn53v2woJJpvL1izkGpj5DdPE0xIZscOTjZj
Cc87uXTYSK6oJ6ldt6bGwZ3MmQ5L4UR62RyDBopWAQvqnQtU9x2T+YCXMYOSp9iPG3xFTu3DV+ft
XXu4I6ojJviUNpUEbz89cvqI5B0ZncND8iPPzakdjxGun52HmYQot+DHj8bJ/C9MFxMEBvgKUO3J
D9f6K+4TAodsHfkdUVRTTDFVeEJLHvI9CKgDf6MdjkRcH92CSVVhJI2MnWXMy58AR8KxObEGAS+A
FQ5/LeX0vFC4NKvpgox+mO85sU5hO2abgdIx0LB8pDadxxBnyN7daFXP+UWK32HndMEtbI+tSb6y
MfW/yR0Ip2i22gu7sHlpQnAU3NjgVAK5W9+E+DHS0dQ41b4nE/blr8B8tzpPOcfANNwa2CnsQYT0
MTC/Mh6HnLeYEhezCvvaHUlbpZ65732QK/K6JDz9PCoTdXkWHgggMrSIPCLkZ0WuAypsAhO3s/SX
84NsbSJZAw4IdVdzhKOaauaY7grOcnRVnByky0lLoHH95JZ74bNuHzLfEqjaL4doa1Ks7VhAggiv
CdICkweknB/isyPuuSpbDu7JDHmuMG/r6ZXN0jibs32HdwrRlLAZMMhHW1m1FHGq3BvRjrWbD/4N
/fiLdLxFO2+3ygrkeUnvg7nnRYD/q6eX1EYCuxTPikxsw04wbdTh0RwHR0Xmg3GkjAFXpj+ZiwAH
aIQyqidnMYCQ57181mD8gFK0Mffky2j6dWAuJOGxs/UCpwNfcy2AHDvxNuaRS2ElFj3RxfP6R2Ug
z5qDT1otrEaHk4Q0HzFfTaQfSfqKj4FgGTCCWrwLVfqOXgqBB7MVVvM/tS74kb+NiN/KaWBYBaLZ
ApoDRTIwN3Z65UEzxr8d2QZKXWkaZqEDKww8iNnl4a81CmPA+jl0Ue3ybC40bAm4YF9FT+82/UvL
wl/qxW4QdkSHxEhY5qzgZxAGlvDopbYzLhUZOHpekzXDUnwlv+K3vqj6qTNg3Wd8F1KHQNOenBjC
hAcQkgAEJZ7ANeuLMZ3nNz9dgNZBwbipTVjXCFQRyBnjNrqTBBDwMJretRCWboad75qlS2kEQGKH
OaN1UenbPVxhSELbamBr8l45Av3JNfZnIIGd6JRf1PXJP4ix6ChGzsAZj7qlP0qTu0iiu7FWPnwL
Fk2veJnPkJDK7WH0Z1Ar/ZhOr165iDYB9VQz+WEoU+PBI9Jhm+HiEulrRBzOzbCgkxivBn0w4nxr
HJBZ0GHU28OM3WLYixiBgWWsaMm/czZZQlqzYYxP3RxB7CButPKobHIE+KzkXGUjSD+Dtqaz9YS+
r/kcNNOYEnuEsCT+9fBcRPscsynPAbnF17pwwn4lWExKaJVGhRpvKTP12cS7ydEIHBZvwcL/XW5J
t9EQ5fP+OZO3ZNn1KZROPPvqu2cYQUWBi73HiMKoOeOZ6PDRMWAyTagOYbWxE9EmOm72vXpWaS5x
/1rtIOLKOsfSC/2OMOIN1FVlsi39ENKHTFvSntjfsbAn9T5Rzp96GxjP0l0Al36sDT5lZGfqq3dX
n2G3mXxBEiLa/GjoLEbAjd2juwlYjJzkUu2RO7XJ6v+EelJ0ZmM3wDAjnKlZ8m9DE+fht9hoR1YH
rEO6lYFSpbsdZkRLlginW8bJfcDsSxyzQLs07gYUakeZPDY7l/ZeDR0CWk2cOfFvMTG2FnhRy2A9
HnB86k6xerbinRFf1bpppR49buSCoEa/h1WJl9mE0O7JvMX3++zRhfYk7vjH3vzNjJcYPcVMReXP
/8PZRb+LttRBRBX/bdJY0SecLCQQxEeT4bX/6ZMvGVkiqe9jlla+aqIdZ34J4u1xl2TAZ2fIix4q
UqKUt1spzeVjXJrsWWv7j7pogBHIGf0W2gfwLbsCMo/8WjP0oDOo4yOkZ6RcwQ1RCM7MDo+rTJDa
qGPKyCPsHgR57cHV8A8jmO4gW7AAcHVijAhuCu0Pa8x0j/H7hseHLIxoZrho/kIN9/F3ADeoEvyA
wr5a+1s8RB9yxRiVhbfB30y6efvUfrFEOnxReSxamMXe27TanxzP2CyToHmA/vCbNctgX7k3rd3q
n+kKqJgjnYYze8kT1iAV0FfEpHnb32Ie/crrUGMbhUB3H+J6UpIWYaWjHLnGMzQCtNyGCD1F6flZ
C7RKctfSDcWxC/uH3PlfEImKFr5jzI12OT1HX0rzKN2HeREmYKHUCsyGDfEMFEQwSQJWsWsz1lAG
x5SuLHAfhpS0kUajdH9pcwjDh76mVcHdKuouwBHf4wpk7WbgY+RqIfQoyDLArtD99Yu2PDPWKtSl
oq42Z6IFJC0YaAStyiGeckyoTLexseGSwAYQ7WfyuvieNI6JM73fBHY4lxflWZpjYD2oDw6Rul9x
pQuzwIEHg6WdY/YSWnrPkNvNQE9/R1tePxaTEJE3asfBw8Dlb8QQRDuUE3w3rfbMxE3czPuQvErQ
0/Qpk/q1aXHcxOv8uxilXTZlZHelg6Mff4Bx+h+sOr4U4Z/ekt1Gl+1a9B+G+Jt7fKy/PZlqEiv5
wS3OVXfpBdpjWd8uQ80pelT8c/otPOK/OuTQ/MyMU5KtShHfMOnPWPlW/vjWvNufCN349VyRSS/8
DfC94FdKywXfz+LuEfCUF38+0+PWPOBrMK36rmUAv0jWrzwdkwr4VrmSbAATDSjmpdey2yQ/ZTFG
arKyd9FfohO/MJmqvqMlK51RUpCdjo3tLx4MRhcd1fHOTPRZL/5Ctvj+udmKP/F3I9zw87N8avu6
GIgcdQyEFwUnMLA9VCiAP/Akxne+6FQpvkvxJJg3tX25nEpjPuYMD7awBN+ITvhmlH/N3aE8/1xr
RuExqRgVTqCvGNWCFN/KO2+2SrOYwN2uRp8A0MexEmefegH2YUx159kiS58Vx0rGH2514lxyBO7T
bURUGvUZNI3r/Nr2LYRRv4LkLGvqyuZMtSD76W9TWWa4y85gWYBw4YyVVt+7VKDeWJ5M+M259yQR
4W+FQctBOfdSyCpwIhtdEn2WNGOCaDfYf5CXE4XslEikIWshXLU57lttWpoX9jZVoF1s+jaXCgQo
8/hOo4Ov1V6+TubMCtizFr7bagsHZ4wwyb5u11JrGVMcaN6x6a7FDvGe7LQyPSvpd4jYaSJhJvoQ
4NhDWIA/VEvZ23XQ8WV1HNQjTqIMaj75rYzQAdbKyKWOq1/jN8BEjTBFYgudwni/fHYNFFIu2Mck
X4nrVLiBsJU6SjWC5fYst6xP8DL9lDM7sCLj6Kv3Atr3o34zW1Oqfq1X1HUPKBrTvRG/iaElsQ8j
50+ug6LhvyTf6NS4i8S3w/pSzhs+pqmWIuxRTCiCFz3G7oItNCW4KFK/qV2eZpgDYAK/lX2/+kgO
sQkU51J4TSc7QfQVHgiSAtC3URWFbSS+h83Mk/bqbR9g6rgTH4D9UpzwkaGCSRHT/IVOdEeKBraw
5J+Hg4AE9Cly5U4Y81A8g7hEl7Kd8CRma0Zn6qywebGK0Z7drRe6I/uonGbtsmg24iYCElLFc2Cs
RncMr/hiom1d/n/zoZBF6D3KfoM6hW5YKfhFOtsvYjjqxNb+kBxBcnhrVbmVKoQ/QS7OBBqAXAUM
t50j+Qf8s8UahDACtCHxqvPJ0fKvFZPvopjOzbcEQJ5sAu2nx5AbXAgzX6ThmgWfgQQk8tCZm65/
cMAGwjU4MGU1QCHZL+YOokhUu+13MdVW+qJI39I7TkljL5eB/gqDo0rUN21A3+V9CNa6gEmByJmv
IpurZCGu0EXkwl3UFzTRIB0gbG4e/3j8By/lb0/ktnDtXQp4tsiaPTIG659E/4XMVUO8lIzSbzLy
54jaidYQfyRtq0Y795HKT51lyqfmZdniaaFDyNyThpsuKn2aL5L+iyY1jNzfH8tR8QV0JrLr1XCS
iQmnApFkRNIDb/nNyPbQ6bQZkJs2LOAQABMOk2A3fKiNofsjLs/4uU1zoUNo69VFBPUhBAgjdXHV
hr9EYxGdnPGSkVIxYewly6Je6bxTdMG1Y01dPHHQKWPqkjHxte5b6E+GviFHyjsi2PxsUU8xGBrc
ik4BTeDPbqG7iEbtTHlo33RFkYQB4bmnQ15oXsItBKwp954DRzz4ducxGYlHBUFJMSGiRn8ow0M5
lnA1e5jJWX8PibHyVmiUOH5q79nkb0V+kLDFg+tO60NHjhVAXvyqsWFyk0xuaCtjCEucRp9NoawN
FqTJfeTuzqVGZQJQEppUYx3EpNq6G5cBoi7p8tsyBKrqRucAJHwSMLfrKCJ8GnZS4xz/SnMEtRhX
kVC/9TdQLqWl2rI6cTYhKzaba0dkGHIFFij+FsLF7lsoWEc3tbiLd4DeHb51xEO0vdhAzqjeu6mv
rOnzVn/SvwT5jWl7gYPnK6DrhmAixRn1ulhw+XM4a2IEcqk1SAtwamFyRooXoABI7IDBqf9sP/3a
iK5tf+aWGIuLKabs5kG1hlUHOWtk/nKGmjTeifpW4GMzXoGH6pqQu1baVd2Sr4KaWR6Q36On2Sck
Gwvn3uryw4BC3fy8ELibjCfRdVISwAuvSaxL9ioH3rqdrHNGZjmhzbtMPcnZdxAA27MHU3Irr6Ji
4Re2yYesctnH75AWoXTnJ/DL96Df9cGPU7dOlVma9NNoTtEhx5h8J7iXSDaofLsmQgEGS1jDtWDk
BosZJEIHXqCweBFIjRwDlMbEZ7x2lb5l43INUrCjOTtXLjwbMJgCiIHD0Y4A600YC6SX02DxAbCv
5h6SEW60zwP3vTwc+25LuwQ56d1XIi9MPhhmv0Q9QpTS1kbvS4arNz3K5UuoHVoYgN1s44GBA7g6
+y4/a3kOmzsYKGbYVCmRguSCjOfYpP6tuBDJTPjo7quVVyXVzqlyUxDXyPUzIq9pro2Zf13BMjJt
vektZMYLfwPULGMEPoPrQMFVcdUPXEitP40JlJtl7VwUwDGhOKenD3MEuxkKfdCzyQzYFZ/KHd8G
21NFDw2YLjG6EDNTbNEzObZDiluLo4i3Hz91/qAtrVEe6PwhoEq8M62turQZO+xKSevwqtUHj/I8
uP16WCslDWwR9txiy0RXlgvq56bH6OfFuYVmUDq0Bdvum9s/dTRwiangkwuFKmujY8NbRelzZHEn
ECFE6c8R0wzBqlf3nx5Un/TRObpehEPEgcAyc/SzLrIYEKwQ/Sm3lreMKIAMuAinxaKJLdxra0Pf
StIizjd1veJ3ho/UbI7+NwInbRWfstb2Pk6yR+Sk5o7YbYbmnAI2wcAkhzigWnqlB5b/H0dntWOr
ukThJyLB5XYKMF17yrohrbg7T78/drJzsk6nFX6pGjVE+Z1sYGkcSA0Prv6qJWyDkgAhR87PdIne
ISYmlZ1Q2fqYS/318zAlWRnxdsgcQdtBUNEmsHGsBeTm2kXXVjiLsI9Ehhpd+i+ZnpZN2jMyY8Fp
4avIe9aBwA/2DpPwmUAY68ODaUD2wEYZ3cw7YtwjOS2uVfJ20Naico8pvz4G31FwKCJs3Jv+ZfCb
4VRgANJg6rRSYlv7VkXXU7ZzSi2cCp2IsNnuiZiekjH6PnaA3SaA1OmJm0mqH7GFqkRvUfmkPVTH
UH5N9U3x7jGyRhhCxp7Cq2/xzcNxztFDxwyOOZMHakouQzJEJ/g9bmLN/KyaLAFeN7Z8LuPJoXBi
ARLYumd+SzneYQ81L8fxW7DQQS56BfHEcsC1uoevshx2BD39zkNR+dfMD0L3r/4uYSlat9pwu62B
57f0J9/NYJdm3O2CkmId64YqI6on9EZx8+0fhN90M9abdl9Xh6n7iqB9voRxHVpfqnZVvW3SflR/
pCOB/Vgbai6ZI5M09UXyGZ7h7SqXfM9Hi+pBldiicMQ95NJTLOurZuHw1MGUXbXcmP0uaa8MQvfM
0Ib8oTIVwlaj2Ut0PTCFtIWR7tC5UHBT1yFyX3KNP2rpKilOc/EJo6h4Zea3VJwryQEc1EVbx3ON
LwKhhG1ShQcP86fZxYXlxQV+w9oYPpg+MK9S3qIBq95r13V9GfxLJYgz5QnJSktylLEbAItD7AuG
aUmQSB7vG/3VFWd4vaR6weNESGcWSIoYd1vO0LC8DVAUGnQcnxtSQxf1nmQ0LB2CpUb6UA9pCH1b
RKQJnjM4YFCmfkT5n+5tM1xa7P7VKRf9JIL1d6u4XTbSRrepzDRpq1pONp24sQP/ZeJIYsDY37bW
wfM/Kffz+9B99MWhpy5L/+gDR4ED8ywS3Sp9FLuAubNg+3AX2uIufgvj0ordWt5rWw9Ke/qvtr7K
dhbVQrHGEmFYhLVLoR81nzl2MvU1VPf49jbiJrrOqUAk04vPLLtpui1A0hVPbYx93dv0j/xf2tce
c/slv4QwXBl3edYBC5+Cu/nchvuWOSzSY3QQtXeC6pRMm9B3jMxpPk0yYbFUpN6FDF7dIgYmLOX0
KMR0gzPKxWskZEXAqEnHjveQqTYt3DqBAv+h4GtoHkcbtyqymhbKWhEd6tRGcWp6edrimorxmgd2
4q+TQ7XsT1PuYO3PmIXkySWEuprChNFiFj0tlMEC1igrsz3UuJXyNGbKG/o0CPMzlRVqjOy0xUXC
aMaF3w89AkpH5iYkLMJPsSll4aYmjOZzJyUIbwDF4oCf371RH3Eq77TFdlwBN8jPkAr9B24G0tcK
vhdtqBnRT7j5Jhk+I5ZfMP3TiAAcnoNy8bByb2PCka4aBQG416Zr9uP3bP0Qb6COZsx7IPq04qm8
mO9SG1FS7woGvANcN1weIDUehfqrbbYd/NNqLRf3Ub0KPaZT2OyVB1NPV0zrDRT3cMd8/1PtWIqj
j4Fc68iAidIwwUNd7tnR4d0c7bze1MofzksCTXsJZRXNF8ZUrXhOGO+VuKqkEJJCXP76hNbd/PJz
DNvvbetEsOkHEUvWczkf0gyi53BF0CERi7IreYHcZgXEFf9TKR7dI2WNgOtV91G7lvG+hx9WeMgW
79DFFCIrqHbYOdZXUh7z5lXLK52eoWyJphs+WK+mAX5O8W1Pj0FHEEMk2NYqfmuqBuUvgXfSQ4P0
acsaygAr3xVcNdJnTHDcC8qcYS6jo/IHOgqXFViA/5Al0lmI38FM+p35Md6w876Fi2cxl4QjIcxs
n5n5i/cF9Tz4whzqNkt92XYMobKHCgmIXw+wz1oMD1zY07MRb+ZhYg0CsoL/C0YK8PUsruYTZjK3
ePimv+Q02PpnKCVsNJo+vrC7thvrFwUJtAv2EH9JeR8e/rnG+wqdd0YINIPZ6Z+XfAB0wCtoIffI
Y+qGBvrLZSNAz3AZRSjlnwzZWCkJIrum+BOH3tdUsmhgrMAgU2g2t6C+JtWVolzSc0Gu+urNFcH6
00P+5JjaNt/jnp09dFRj8EqIyly3BoSqM1UoxUlBa8xTJDaX70c4pxMpW+kPknTYWTYsZnSSWwUb
xtT6KKa5JeuJn+utmeU7IIhGJBDDcd/HrWORGY2/41R+R0c416gGUn7OTE0xvgRnKI7tvuu5a+hS
+UJlZtw+RuxJgUT8ahM9eIHCobGORvbrgTURJRDJFxhAZXDVcTR5ShW3q42I2PjibIEjA6OaRUFz
0rfCir0igKAPazn6+JYBQtrq4lUbBd4ntmLwggwHnm+nk637O2H/caCytBZPvh3lKSO/aN8EhJUc
JmY90VEn61h+pBufCvK03zPH8J2nUCXESTC+hXG9DH8WxnQAgXxx9rKemrXJ4wKuc+fliBMIZ4l5
qqjQS9MtlIssHJJjiIUz243qgehDmT8yRiYnr7pPyup5Sl7g9sUizO8wyGU05Q7+B5/sbn7B4pMT
EVzMcEu41N8Rykk+lfwA+HhvBmLCdJKaL2kJPad5zN86Ix1RLS7Cx4K7qFy1dnyHsGzVkERfg0BB
YA/EmqmYk3rbcNNITsa9iWhfxqeHGfQ6+fR5fWpLXXCAMA3RQBVBnROX/8zvUkPFwlPmjEyemMop
b64jFv56DU1aVq+NeNDgQkAvUi3cc84DFKOFXN59y1n7dzJyTGav/yTlUKypgwlBWwnhAMWedTvD
K4XghgK8b2STwiUcnxUHBufNX3AdRxumFj1zbMKrWXDaWgZAn/KgFGaS1zlUCiTGEQUzG8JhzHYm
ioUm5d8EPqfXuKKQbMBb9Iu3gpFGwS/ZJTcGVuO4g9sfUEHTU8OaVbZxvJeEI7XjkZbzJ71bLNug
NzifYExJ/GoFBRCHkeaowQeVVes76AAi9T67VhR/Zn0hCbtzBn/cFPku4qAe1hmkghnP4LTw+ueI
Q1Ff3ONhN9O42dgNpl84JnqHQDj3MJlz7Knzt0r9Emo/3i0jtXGD5IilUOYnkU8gJrt7UAgWDloq
9K1oFbvBRafOW6Lk9q4yglEuo2qd/MKJQH/Cjdn1l0lI1q7PrCEjVIXHtcXJAkJ9MeCIvs+/FCzY
ZXCKg7cWOkCm2zhya4IL0/RE6ioXVsxdUW/C7TYp2phD6Ac8INB3c6vzCcQGmaGLdsqAhbRsOf++
JPHV75AlW/4WcUsmbPC21ITrHIt7s1TK7BVGPWl6cflDfKwVanbLihScUX0hezFAd1f8poFxNsZZ
fZKPf6JltzhZticgL0qYYocyJHH6BYnV0nk2M1gwXESsGjHu6cZLZqIBR6yTnHJxtcP4JYOqXs4+
yWxb8UcAFmOOarqyRTqjuWsg5QkCngF/qDwFOiB7MFYkhMwKITRk4lpsfkOuU4RYyIiwKhLs0nSk
SwbEvipgqO/npXUt3xzvqemopEZDbdFXAaHUtorSYGaLY5qBo40KPEs+27hWrCdKqDqA9zbv+VyA
r0Iq2MQv6W1T/WuStgVfQec2SSttAzDAfIbut1tbVreFXIuMI4XY1GAhye0WXlO26ZSfQ3PTyBdJ
2lLned6G6JpoVZVgEyQPPfHdJGAmIQSdfQ/VaKHqAjov6rBFqV3XCg2fOLSuPNy08hvmkd44igNW
4YSYoI23HNOeKILWo/3QeVh/Lbo+bi8cevB+DM8ymgjR/DJxumE2MgvKTvMBKZ4nKgyl+1RHA8bD
hvItgQc/5fi8HkphOwunU+Ma6gTZzIXqyCQWmcUoHsXaFXLUB1tukE6ev5k+E5Bzz1r2jbMfuIK6
bIdYWAMSEO9t44BBmsUdxr2q/BaZM13KfpdRayHf82Akcs0gwkxcvYLRp61rYNFxpf0pxXmu7cFx
zZUExRYokrvaFFE//KucACF4lO4EfyNjOGpL+S1ucCeNlsf12G5rmN+c87jZ1aviMeBpMFn9KiA9
lZw1dDqcnSE0T3Q7tT3AXK1fJjATvWXQHCf9Xr7UG7nqMIEBZ/o7l3nRQvKYI31PqHS0Yh3vik1I
wM+Kfi5gtojgYMGHhWvF/XY2qr0JSERdowcgZYfepubVmRrifo/jnZPyfgQodNXwEZhsrTOgLqVD
igT0CNSA7A4uFs2RLXe7RH7Xq756cV4Hj7X2jwYf5jZtFcDmokAKhp0AsibtZ9Y0AaK6xUP6MAlz
2/cIjmyYPNOxvvU7lG1qYFt3IKB2O/0I2jfhWiHAs+CupDOhERBdNOsUIyjgcN4NtG/kHlD20URh
jWjLmwzx8R4qcHrBWw5Rr/fUySsmrGQ2k39DOTqoTsSNdmg6F4iG9BIfD0lMp+jzV5TZOc3KC1GK
hXUSRhn6l77jABV7R3WZFzUX6Oaio10EZx6f08Ab75Dc3e/P7AiiAZOiCeEkLxpuuX5VzBYkRv2W
gNjapXX3sb/LkZoDEOCgaOOkl9njDlliS8yr7hDDGADkQpX5FX6Kb0QBIuoC4hwOG4J7Ft0+yd6i
cA6wxFjjW/IhQPzeyTsUpSqi4xMHSQP4O6dKQYRZorvIh9WcoLJKmS9qy0Hcdf0s1Wb6L/x63UOL
nFw/iCLXFc5RNwU/P43soXyvCG4LgIRYr0e/NhJDWN98YCCTMXRJKSgzZ2st6VceHg1DOykb7Y4Y
wIHJ74R2TuYozFDGB1W09fwvf9rlkJD8N1ZSlrETwGx660si4wadnG7X93HPssIhZdzTqwtsswKw
CqESUCbkFYX7lDIygZfzMFIY7NpdRqPTcByOZIH0lqv7O63ZC6Kj/wCpkAt7qkBbt5p8SAiqnmzB
gfAMZTgIlhVKyf2AjSCILF56nEv1alzVPkSZJd2CaQFkM/2h0+MF0srlv7DDG/Ba6vFj8vWL0WN3
hjLXwDVYhhvaWFn9IYQmAL/NNhtagnTvfQcpLDBsy1eI10V93WICpjW8AvStNsfBpDgt5zxj2AEb
qJxDtCESHJ8kaTM9qqNPL6ZzLrQyzXPxGxFYHgzRpooZQEqH6uGF/wSa73MaXmOqYX+4JfUVFRKo
BNJV7eKPRyE/k8oTM7m2UWzwZ6EauU5573TjJ5SG/+tB0uroHuejCxeV8RAKX5OAM/LMCCcPtYV+
VwV3MemZzttB81DUC55vCdWHardMnwy0PAk5gk1/DVCYT0jmEeBglVSBpih4KpnWCZlSzrSLyqmI
OUrQK/NRbFUosdkjtUWlVdq9/OMN55hR1yJ5alfUvXyD6Haqf/FOtOwTrIetuOygIS9I8qFPjmD6
A1wxvUb6r/4TIYEU4gLDl6g5osqr5jHvriHViQHp7M729LwfDk0JKCDgjKVxrjlGOd059EtkORDI
S5yFa/U7nc55+BF8RbOOY8f9WExYcWFEvxozxhMfAtdezkRdW0JrNY4EewkqBtyLhha549Zi9OZq
Oj7RNNNM97yGaSQzpGz8VqNdA8kQd0EoCxLV70k0YXla1wADEpRMdX9P4Z3zOg3edGXLCmyOOfMA
LFjfiDxmHrziv0Lhs+rQhhiuxsworrfUqWXjJnTTKlcyTST9qtwfIQ2EeHbfpfho9Xh1bkDypf7g
j1Rc2WaYHU/wmvZ9VBH8yOBvpg5bHKU60kX9NBqHIPnp/GeQ8S7Lz9o4eOyK4troPaKhPd9SwyUz
3iEWz+MPWBpe9srFb+h5krnO6Wcooon4FjA0kL8kHF3J8BgfZv1U4IDi5aualwGX8Une5bAJcHli
wAWRJxlA8ZhLB5266FXXo9Qr8Qbw6MQzjJgEOmc/stXSaTsAoOTlmXcFv1mlOTF4Hang+VoNqsGI
KgKcXvkUiQ2gnggZNJNHo0tf0fCeRwiQe3zpOxnvATP6qfyc/I1IhBkzePxUcBGx4OQE09tEY6rW
92F4F8RntCihb4Jkq3zfHriWZyWjDs4ZO/iFW2A5Jo24MWE2pn4o/AUjgK4Cp3uACj5qnwEui9iJ
QifiX7qPOEd+aTCJe3EvFhsR2hZkK46ATLtT39MLAhIICnMDCnXp22w2TfOTWLueOGXzN5SpHweu
1zNDgNk99F9QwMKxx1sgnXqPDWusQXa8nNiJy/ALf9IancSYW8FtOEJ1MM9juAZ6EPdAKYAXAJ/J
dIBdT1X78L8ZYAoO2kJAeHzW72HgUAEF9TX7YwrE5EHdizaHh15vcVYD08Ke1RbIJ8twtTXbhnKf
INCEuXnubVSArDEFj32Zc97pr/Gp9oIbKA4GbPCAInHTA/vQ5eIdPVwyDJ7LjwmDAP/pceeMTCgT
sgJ8bGFpWOq6hHjPxfHbM48OxUfCrOaOigtvN+/mcZHu1ddUfCkgcPk7W6OhUBDC6wdaTDdAjMBZ
DAfNxO6NnG1YXEtPjmfdeDMjfu0Z6qhUrjzGbKgeJNnRvFvsUxRsREyY4Ym4qL1Bfe5xscgsCB/d
NkjnTt5YRdIBgwSzvMewVYZP8QWwXkEuNBCoot1yybnWshW4k+h/9NrDMv1toEbO8JnjJ68yPjZX
LOLV9Oh0qkcMl6j6cHPpufUth2vYg27dpZsS2+S//Nzem1yyUQ9Al8Ok7m/IvwosT9exj6UryegU
csv8rcefho4pfbDbJev5kIei3obqToXWIHMQiez2jbCCQC/+JN4+QgisVGdVwepMNlcxpnz1PewG
wglIggALTaBwVZDDxhLXoDv444JnCCiSAifCHsmjD9/EN2E1TQwlZuS37l/8b+O/gv4TJbVXuYb6
krA/7DkhmmDtmCeZj7fBR2mhV9kEAW7ZdJXQXocvhHBd7nbdTwaHHH1Gllxqzo9Xz4x9Ib1wGDhr
MNNWtk1gzqmNQKNXCg2NNFtTwCZUpkMIhUt5lApuSiuPOOroq203WWX7yr7xjt63gZC4ffF08YMB
hlWcOFxDkO2bpQaJzLeQ+3hoZ4armMBy3WgaPF2iX7nusqOPv0ePxVZ9yZUzDyCxkfKcJWr16aNK
j+l5Ko5y/5qyG4iZB/2GDRkpd8bCS5TXAGkiLcuAms0qz3X7ClPbT/4pOQx6yg9cAfkM4M9Bdizr
JQg3scPTAa8F2DjnkE0roR4Fwox0JDOY4mFiDsyF5soY/2FrA6w+ewYMKiMqt4ifKcxljhc4bOjL
xlOPB0z+0zBkqzA2KskhOMQ15l1f2PXLL8MBKko7rO+QU/vHLjikwbqX/zwGPNSodCfq4obkxeuP
YrNG3d7vMW5gKll9EJZmQVfE9x6+BXAMe47IIKx7xQczVE97NHjN/vXibUK1isrzKWJ7B+fJ9SB2
+7Pjq9BztFTPOfv89ojt0Y202zQWIIqckDsFNjDnjAwPTsNki7y5Ghfd2Z5yTA9ozE20GmhaSOvW
L2G6ZW/jP5OKYBefoYxNtAsuySjiHFkMHO4lELVwyukSsU2ib7Re+JGjbEqWUFIZDpOQVm2EWyPv
VfPoYQvIxjh5D+xsFhINoCddTLhzMEZA+mhmqOTZxxOu7VtG26J8r/J3JMNwxypuIVa8ZYaN2RY7
6vZXGn/yf/5s9DEnpMTmTlIfU3WBrlWyDXATIgoFt7dGOJnoBHID/xT5nAXHBK1TQjltlmQo9sSu
wHKf4XJ8+XsLBo4B55Bmun2MaNoRpXdY5tIZZPVmQpFErWhBgaZdUhB11Kx7IB9K4xgLL1LHrpb5
W3qoLlAUncCfY+QHjD9OKLsQFxryyTo2JIFjmgqyTyRLuS2xIfqndLsAjRW4UbUyLMdSob6eQ8Jh
StxwXhJTvWoOmhUdpDosRdOGoSp4P8QIjuHJbPjzhmGdbFsoVs+63aDGMs8SFujxB80qzuUN/x6F
BU5JV/xf0PejIbcD+PRoL0GgpI/ECmy55nzy3Wom7XSH6FdAzou6nFy4DqdAZr0mkRYECVHdH39W
+hWJnE8WOsapqEq6Q1nDNBkYW2FAaO4f8/3d7GpYl0TNwqQOJZ+0nVNs99xJPu5bhStgnoUbLKd9
tXg887cHbS8+dg6gZu9/YcoA95qFoO/8e4RHBEXq4dl1n/mG/eRDENIPBsVaAdEzOnrR++ZjM01Q
C2NoK/kuT7QLgf6u/BOGylSC4+8AHdnx8HHrlVVE+Cm2UdirzDAsNUWvfXAdDbwOUzzOeDIuDwB7
u9TcBsoL0uvUr72vbnp7CakDtkW1ooT+WtUd4g5qlM2LytzRDDXaHUbsnwhjh3ViLXAuiMR/HlA+
0G5W/kKrbC5AKE8j2FSRtPSHI6aRQn4TSEmYHp8cBntQqJFEIIZxtW1dkJBK5RLbrMAlFnAb6SsV
7f9PTA8Xv8Vw1ZYude3/c4X5C2rLlcyd8Vl2O29nMAJFS5Ns09qt8JFZfZebsF5TgKNO6XMbpT7/
CHmTyjL4BOnvSSElWYquUnxygY93fgA2Lxb0H52HyMOAT1n9jjKcMaYTIJHRJZhw4CRK/qhYS6bN
WDzVwjsn3e1DGRwRjXfmzuilAGyMEmydgcQ9xfSCHmF8jhD+6qdXMrPCq272mP9i3Cg/Zd5y9FO2
+Gy4HF3gj748rMXZ6XdXel9Z4irjumDM0K9wZycDx8BdKPtH6dFuC1x3KawLkhlLZP3lzeedF7Tp
XfadWfsWQLA0GuaeX+qEoRv6Z3voDjgPj7t++vakr3z4qaj1BXmpZobTW3eTRAV19qaXvyIBoIkf
tvJqlPw5D6xZEi70/8TP6Lc5kSIeetWCeShmcI7X7Mpio4Dse+Y2haVUKNY6FOGf7eQAo5wMLKH2
aQW4PC3lq9oWvb73FWHfXArczytMMCbI1BsJf0RTf/QYS8cgVDGULE1yG0Dc2pznKBYjE3WRYQFl
sYznatGa9R4avFSc84wfr+tn27XWo6BcpNFV0F9M5fr9TNMhy36VAQMDl7rMSDQXOneCX1vXfvOc
FxOVYGu6eO76PxoG+qV0LsqHXhxwokGYRBdE27yqU1u0c+1rrFxNPJCnXFCFcSih1N9AYPOdYU3J
zkQVZmFtA1lhmyJkN6axMHtz459FBhjHRC8T7HxE18XzYWWfynMlA6Du4EugIEmf0vJTZjdIwk3q
/kW78gc4GT7QRPYFBn5eSYLDoau4IgneQVQW4xkeJYR/lX9sBqLZmgezspadiaf1LP0d611NkzIO
6OkhnsHEZ/7oFa9u+CRQViDcwQ3wj13gDjx68/YaHiZuE1fMepLgkBnQNDUEZz+6/uupD5P4dNqP
GYAofGAZcByPeiNnK3tzHefzzSMmNH35bkjZDBku0v2SpwOtFEyhgyujGid6hxqS8lD+xt4m2m1L
w1Haf2JFPPOMcVMOcDUV48Zi0eTtjamcoV74pImb0MPpl/R3XoX+F1Y1jRXkS9qUmG9YM3BOIH36
zIHPOuDhpL1xHmI6rlme3fKBjluy094lDEfdDnIoZwTYQCQnvTDG6S+/t3DnTO9DM7Wl/xN3GD3F
8I0Yj2BZ/VeJuOpthQmL5NmnBOC0UtHK63/UuHimhjznJMPHBjN2JHoCxEAeYfM5L946SpziOtWc
w5viCvZfP8aBYEuads6zMDinYCSdghoYUGULwx+T7LxcNdJpC32LDE7s4o2/FlcTHMhaXrqIodO8
3mAeYMfMljAxK8qO2XU5f6NwufV2gnZLklXJGEIYOMJZNmdFPoREUWku9X/K+Wr9FuaZJSljVJAK
FUwaxwjcZEuzpWl3+oGeO5FLjztI3cEKufXmtlF3uvjsEXqS0uRTUGdPS9k26SMoJMKZhAWYDspO
Ru5ldG0QC8Kab1xAAW3YhBrheseo23v8MfCk05NgvgDymui3b5+yfJXiBuDlLLG8TTiWaMT0VQn9
dj95bNLGxRYMemYB2S2ROv7OQ0TRSgVjKvsoW8XfuU4uKMvapflG4GSB+MPPXsWY5noA6dD7gBW9
hCyT8CpSTwO9IuuDG/lVeXMpu8s7J/aZz2p71pjYLWpKJ7l1TBbRPCD04Yt1jJPB5pW9GQAtqP7W
wOxJu2os86z3mSFhmxllduQd/bMBHF1KFACfDH3lYUdiBApgVfkby3vZ0wcZzCekYh0W3VInwKPV
UfHDBuJuHp+SiEOQl2OCGkJD+dtiMaDH0RJEAVCHwXU+7ESIMTDbYu17INqlhENNlyFZtw5Mzmop
gFoCJALwVBlW4b9afuhw4Iuew33LqGae/hrFd8gMVEt/1Xrb8XAn72lyI4JmjYg4JfyZRuUnw5cI
CzT12mEM5mEZjUEI6HJk5Lum+pJT5pys0OB7Mu6RRHbco4G3X5jAubYJUGXXRDjltlxgQgSSJzO9
RwzthBEsasK8y1vi7Sq0dkCPRJiRZDNtDBDJt/zh/zYdtIt6V2gkE/a8chXiDmI3CGmy/C9kyMDu
F0QA+PUU7HMucZIwJM8OzaccksdzQSZXltCLUdEyO0IYtgrTTy37Vg6KYXduYIeXafy1xp+A6F0C
Gj79zfjNK4Wo5f+G3Qk9kXBFAuB/CKkLDU3k4bTIvglM5mDhacDh33eISoN+VRvDceIBSMZNrU6t
97MZiJeBHe5KBSKT9fgDWaYpmF3U2mrMLyGmZC11c/9QcGkChfd9RuRYPenyLY2/+hR7L3TC6wQ7
qWHfoLNaGMxhMOzpyIxAYlDdDDKQd6ZwVbh6UYPmn3FOZhbRh2wNGTwY5k6zSP27lB1g6irmhQg7
8n+JgxxxqCQtEre4rSrbZBJSGLOAtAre3lGljWKvy0yXmGLyu0G2/Bf/ziG9T6E7igNIL9vqxex0
dDTVHSIb5bY1cM2PD3HcEhZKX8WUMcRjCBjHJ3gFA6u1GNCRltsaGzCECx0D0AewmVGsvZxh/4Kz
PVM+C3RDOk+hhj5l+W+rf2D4JKy9larhowbRctY3qyMDHfMZgpIArlvhPZiulr4NaPy89wifC+OA
wdYxuxrBjedAN6zFyHvQ8arV8Ufrb7F1TdR/jGSATwcOFopcJiPld7jBSc8rLiYIbAB3cTZsW0n6
Vsc5h5nsEdyFiU+qXUeNx+U8GZWJ/U3N7730Expr0H+U7J7E6cJxk69SmDyJvye6c1wA7A92Csce
qw84ZeLHKKHLWRkdIO223MCCk7YODOB/sbBVRPeck4TzN2HXA4EE4GYrlOczdDBlCQvDupXDLSNe
xUDuxLaW6NbYLMwvIGXA5VmJqCOgNe3jACe0yb+Mce2IBUVjcLZ8Ku9lyJWdp6DgyG1qrkHjnteo
gbofb99zji/Dw+QNSx3XrXRWGVOgcePLcHjIO6gJu5r9374qnW6P0gu9QNS1y4m8GzvgZX+UK9Nf
e1mECim3g+yvw9uth+hjaBQJFUHR0yYtoKnge0Stvy6oynR4IlIGneJPyR/RI8Q0JdBJYVjObjw8
4wwWMZQs+tGKmBjoNk2yTjizRvo26c5+9PdmtZ5Q8Od3T1AWsUASeIVghPp3oBmRRI5dj9AyFF6D
YfMsEhS45YCPfXYWOHWzEEiIcqgKcW+rGGKF08aH+6xjv6PRIKGrGjocBYE+ojImKA0IBAa18gzL
1yC+ZyUNZDTlrOS4hf3TkgyHE6q3AWrbtMAji4QWkJTIvFdu0RzRhFnxwWxr/D9PqZFsR+XZUB01
3s7/CKNz2y+vQgjNrr908gf4VfjB8B9+TRh9a1hWB91fbeImhpzQW4FrlMD2BFaqIaA8zPYJ/Ec7
WMQNYhgUExPJh0Fd0GiY0p4WuZRvzRzwHp6xihmesUNbHTIWdiKdxDxHUgo7YErSMFqpd4nyyQ9O
nmwaUMr0pc5CSOpZ/YPfLjcf7DXPo6OuGcNTw4/nXuPmpakLelhPzNo+lPyFq4BVPUfAnPwzQaCK
MYVij/GqBrwftEMju4GwiglTWcS/JEp2+j0KDliT7kYG7dAThgvc7md9TgKMoIgQIPB6Nf3WJ+2z
p9Z4JA/kzUg0V+Mr0HbEh+Ucv2xFuJ3xooOfcrCmQ7p/004voitTG5BsXOjsNZT3mpdJWbpsjYvJ
AU6swkCi+kfLUN6SMJ6z2yBah3K2VRGlwEuelY1PGQa6N/1YJkBfx+lg2G3/sixK3iogM0BZUjND
EZTSdY7kDQRaIM5xD3tieCjFjigH9cQaJN6s2dJbwi9JrgzEu2kTNdcx/gcZqPDWiLNJ8T5yyKFK
e8nKUjBWlBR0jLf+RnM+3nCYJOSU8lY76P02qhzl0DzylktgzrBgO47riECCeX+tYVOUZJUupQsn
B3ccTAx8jbhx8SIjhBIjrX3DicAve4C+q9MUaQiLXh7E23X/RVYNEUkWLjzA2xMMbk6ANSQJ5Z/I
Q4LyFtrlamBiCKMrkLeIrcxT4DKpWc74liurf/5MBy/52zDVkp7wqyXs98hlX+GmFmIMv0nbSzNr
iZg+clq/PcueIDbel/hnPmAgmhNzTfwg1qrngjNBWyjKrfiG0TKsidfl+JqWXrmKPmntonksO2wt
1fYFhuY0RkciDICbMZIxXGb5aG8MaVvX25z0oMRlRJLfdGThdAkHaa1sy/mAP3IFBlSYMwc+5PXt
efgaxRhEB0KTRnsNsR5UWUClYPMpuFuumUjDBKmGNTEpQbKzorX0GKsDwxuiQFhGwnL6gMpaijch
ddiS/ezhO9UnNBBYdau7oN8HNM5kYYqL/MSBty2ibcVskuPT9FsoFRKYKDNWoCG3EpAYrBi60uee
Rhe2AewEXdsIw8bzLkm4DaorowuiCmSmICGYk1McJTzSB+JyYwPKYOKeo5wuYqkwooDUIeWY/Ni4
PVfpo1AOkbQpyG1M10j7cSE7IbRCzUUQlfoS6xfj5VDDFgx3R85f2K79D4FYKkoEt8xc7E8ypzig
hQz+JZxL2HyjfZHtWJydSeuInKtFfbOiH+/pg8aF+AdHQEESNvoZdVJlYIeMl5bvkQM9483SsQTS
eGviv0k6+OeJuhTuwvUM3VXcV1CW2C4bjWbBo2jHihWwMSavEpkYfj7QS8kgwimxuifHN5ctGAuM
xSB2Je9cv3AllFm41skIx2utEUTzrRgr65K/+jdzEZlIWmpBPIi+ocnkAHS1E/zV6VtKK9I+iGZd
lEisPhESIDT4v6VUeUdleGUghjMsHPToT/qnyadZZ9svI2GXMw4+YutiQw2M39OhQYTC6UzoH108
U/XZ33DlMwSInfgbZErHZY+iU72ldIE3amoadmViggHh3JbWdYybtZN3S2C3u3XAJ5KsAAUiN0NY
u9ZdjwgtVrx3lsE0WmMD4hPg5yzu6jdFUpP9YIdw6dbN0fwqk/tSdfHfoPvBk3hZJphnQsPR6xfJ
z/I+u4B+Vpf6ZwYreoK10TKd2XfWRSKk5+q9BvkCIRhHZOBK2lB2RHUgOf1GHhLjmw6nJ8AjiNDY
Vht3+d8jrPdcrOBgDfQOVDBU/PFxBszQ5huHsXJkEz9cwN6EUlY+4GxFts4g7zy8I6RSsxNGtsVY
8j39BWrvcvjrCWdPZxtNGyEhwWfOfxydx47j2BYEv4gAvdlKNPJeKpU2RHUZem9E8usnOHiLN2jM
dFdL5L3HZEb2aL5UXn96a41Jre4N3A24sBOnG/ji3s6bO4fZrl9uomrTg1hMWfiyAiMgu7wkGmbe
NYDhTj+aI5IEeicWt2ZusXcmPoFIst+QpRMDA67F7oPXVM+5Jj0FkU7hnzuzWObZIciOtXYWYRpo
94Icvf37GJxiecOnyqYPC1fFCMz4w1wZDVxhUE9dHlTjrLGTQkMqe9McBXebhXXum1F9DETvoTaQ
pTD9UljBU2dZO+/2Mjpj/TAi8EXanb0KBgSp7upshqroy5DPwGLTw+h/IWuJZiWrtUaag9mFST5m
G/VXMZ6avBHNtVqdeY75uyLIGI8W+aiL9J+MWLD+mGcxptPiEfvJSdVx5KP4rX/XD+svrJdMnQGJ
8ANopAVraw0VEPMOchxi+NDjGnhSHG2i7/eauwaxjsWuu2y+GHjhp7OiTbkJfupH/zcgi+HrwT7w
/UZo/kXJSDPevPiNOsI8AzveUg+fWHMx273IZISzFFYc7Hgq5t12xfy9z3DAkxsEJXDTTPg+SCnB
RJq0q1lAe6QaYJWNWp9cFX/LPqp8NJrD1JXYHlzu/xr0jEixjS0npcFO01cesQ4krt73xV/7yL8Q
vtXFb00nro2woAtsTFh/XKTrcNnfHsuH4heDWQXMZ9Fu8X+hj2BeyM/buLNc6mmcpQ0VcvaDCA6k
E6lJdPb06XL0Ms7AX4hZ7lZveDmBS2hXAyeYSRFnXp7gOrLWxCzGg7Gcq2fMNJbnPxOMlDzpzKAG
wcERzA6aerkflwi7kCWsG1xInml96QApGGmQrIXFrPhCscIy2rCcibqjoP1dKHOpQDyNgijjR/2k
hvQRVFebblj8Kv/4+4yn/A/bAeU/KOMOJdyu/yXKq7lGT72dp4c9ezLWYX9l+WPyhuOIvIslOSCe
/KO95O/IuhdwJGaJTmgnd54r2HLFhiN8OH+ki/LCdUvFxZ0x4fm/Vp/CBIZppZEPSWjCGzLr/Hgk
O2Sn+jV8xAR5kDjoYFhunMq4JzuWnY6+zV8pn9gapqhBaINH5guGH1oHFrDQLcP3cahcC9zF+EV4
g0amYaqA3MNui0aRmrlc1tl3Um9wJuNIBH2/Mrt+2VrMKe/EZxHYywcf2sbmjYWnWtaFR6Qgerbo
J7rlgtP/qc0TAen7CRJXO/vH9IIqc62c+Fa3JDed0GYxZpISLLUOLoPI/+I64ZtpNxF2Gsg1/xOK
SRIu7uablMlN9gtluN/yVF/kI7IglRnutGIqrzHGHJjLz0B+BTXcF0qE7oYvDvcqMZLSm4q/ZvD0
5MbGcQAlPgHtqv8LpzVpDS3fdLYuV+MPCB/jXO1Qo6MIWYtr81aCUvtpN+Y1/OL4md739qu5MWie
Hiz82R9xvGyxQbwlm2kHzeHM6iW4gVYf82/t5fjqOyZlS/+ngmtI9/5iiGX8ASTB2QUyeT/cc8fY
8IsKeszxKv1lN4x4M5feQ77Gypq7Xnh1T6ZsKdW6TgsCQS+yC/WUxCwQyYbCVGr3q/aD8PZN7p+1
f8q/mFIUja7FqpZ50MnPTU+5FIbznS4+La93ePM4Ujd9Zhv7nKXQNiWrgOo6Qpl5Gc7y6R17+u4b
DyLHI7z7pf6prqM1Y2E8L4606jUuEkiRLeY2lhCSo/8Iy5wkvSVd0TkhngPUAdYRO/Mv4C9Z+6L0
fjPJdz+wFohkhzs883b5K3jKgabFcNQjeeUbjkR5SwboLw74DZNQPmUnQ3+ibrlUJ5vEicx2iC9g
c8Qmb3Aau/6w9gBJqReBSuJP2vIedkeemV3zrTlFv8oX/O1IsF8jPYTMIBVbhwsJDeyGlujJIho9
lcaLw/TFK997iDNEEtjU2rsxc99H5HCQUbxZ18UPVOO3fTDK248fxhtV//ivPFP0HmBXsE9OjZMy
UKEvpofxhxmIhqFE3kAp/asDYX1VqL5L9FEH1pjNuGWq3N0QuGHA/07lvcbAikf7K79MBiDZexFs
oVcx147TdS06KHYGMiOHBlHnUxrOk4wBiMw2/1zSisXjXg+h2vtuDXxtp2KGQkZpNA+NFZ54lIUv
RkDGdwmJZWBZUGiX2LoWBvCPkQKovjC6o57PFewG1Wuc0S10/K19mQ0RTnzEUj5QxX/DmuT1MyiR
BlqT2fs2hyOceW/8kFBmd/KSNQJosLBLrIggubzJIVxAdjOc2w0i37WwweoDnonoHmWtMQqFQEEX
aIcyU7hVkG4uCnaklQCVY7FahVh53qsyWtHLcQZyc7FJ2ycbxn6MkJg41BwXtAHgL+YlWLhiEIsE
GQTMRdxWLQ4nrwU7nWEPoC3cEYgOGYCcAzK6kEKpa/Js29GDJ6JoB0quIZy1bRAb7BTFK0mAiLNJ
RQZWbxr/+tyxzpbo0efrOh4bJqLYwFf+J2MvmY9LqTyBIUYx17m8eY16SuMzlDvuw87VE7cIneom
75qIHntHIxm/JkavcD6NK00JwgIIWFV3aE2HiBl2HaZvvxFCjhPoKKynG3z/wfBT8pVr6yDYSSPT
S3Vy4pCMClom2Skxgphs7M3+T+EVqD+UBPGy+KyKZ6UeR3YXwPnUBjPSYnjtKArHdXIEA8284MYm
/I3q94rKIRB2CAA7/xMYma555V3+14wPQTvpH5gjdj3LBFijyExll9AJGdb2BMYEGWLEUoUHCs3H
tILdiT93Bh/MjoYgsiWsr3xkEhj6RXxmjj70N1wwY4Eve85HjqN1cGMPJv7zCXd3h18RB/kKMIHq
UsEhSavBe580JMK86iY30gh/eFlL21nGiJWcewC3osskSQr2jAvH0GsvyRN5z3eRfMjIu4zle3gp
wR3QYAbNO1g27QZTZH8mtEGQtnRhbFp0JIgPnmEG1EvOdwsWwGb65W9Bf5NimF/qDjO2uf491uku
uviqa/gufit52oGg5Z9HSlVkKViaFuisEA/W9le8+IRhY/CDHyvGhqFyqb+Z6QIWRmyEXoUBf87w
af0G4IvuJTzKqT217CVwtV7i5AA2dDBAAD+M3mnIkdmH4e87/EzDXwnLEZaTOx7TETynfgl5OYsd
DCx+TFKpSTIdgP/arbHmumlQJdjQZk3d5sATP1jNXd+kdodOedBXSjpH6an6BiVKVcAj2NS/Tcnw
76hP26hdadqT9yMHJQmpdtzRtZNIYR1HMG0EurenAu7PAFeTewdekq17EmCaL4sVNMjCpYFf8Avx
ULPRLwy8iH7+nE7mnfuKigm9Tubyjo4bC7k12gJAsQbfAnat5XRiA1595iy+ehv1gdQuC1bNCyIU
VpzBSzA47Lb4Yf5xjlvYAEwP64uMuzLn/nWr8jBonD4QFWqntOWDTnQBQ9AdxKAYSwJoh2QRAeAk
JwFFzQGYKa2VscNpFXzQozTzzyDGV/FNXBFiQYTWROdhiDGWLFgiCG6Jo3FtffUY4gtWqtVtRPXh
b1pj9UzX2rcZAqneZg9ZO8uvAe+eAfACWxmpdbONnkfEyu9ST4+6GllvE6YcSGShXLXPYESfvIz+
sD4Coc41mgA3J9Pss2dtwfcLBONUE2tyRfFEaeh71eUVHIbxEDDtYU68CFtYwYA9MTwwuML+hHnw
NR0phjl24wNJJjru4Wufuv14jcKzZq7fLNhNTFJ2L6yMXW3HnArYbpJVbWdUpoC9dYaK+r3O75Nw
qRB9cE46KIlEKg0XUr3Se3xmPBRgv6xNiyvyPFJTKHAGaE1Su/9k7kMuIrYIEuYJBR3sFrXtEi1J
bazfK/Qo1Qcl/vjXfPl3Mjoqh60od67pGQxZMSr+yZz76vfwJFAHbUrOw+ip/J49iiHiSlcyd7Vr
sH0gs02F4LeA1flnpMuSob9jHeUIhgSKSkg8h7eHybzmWYTXSjnwplNjqGgX+G39oyjuVdxZXfnD
Vo1gRWIakiUgge/ppv/JpL5orqRAzWA2h+OS/t71pQKuj1OIN0kAZT857bxtiG68LwamA4YIxSaO
0a3b5lnnjV3uIde5wT+IvAfCg9NnxSCnAS/9/i1+s33youEG0KUgJkSXh8ZAPGdf0i2D9/mD1p8U
UEZG9ORMLKpgEQGm9pjTMXV3kH2Zy/FnREvrozpwtK0akMXlqcbTJAC+I9is/kmxfdykdCfnnmQt
Ykzf+GywZPyyuuI4m9we9RXPw8UM9jl59TytAslvzObtsYJUE+2EVcAGRgvvPUO+nmUPr5kEGswL
Ns08YkDNPqd+DLsXD6iya+4hqrE70t/PxtqwEyIbbVVv/blCDpzYBgm7FpwCJd0p25TX1FZhEpNi
gZgGMFpwqi7VpWOxHyKLBfhix59yxY39CIhgOhj+nah27LyMcNNNPG7D3mu+tGeio51YBf4h+5LR
v35zNhMvgJ9moQgM/PbKkdcRzQfDgUX3VzyQBOZrfZMd3skaXQMxOta3qJLuugRybTFm3Ih8gifd
K4vj4KZMiJw5XQYzzILzlvx6bmi4bi3fsb8f0HsvVV4Z1QNUj7Nf9XhhHGV0re+YCUOJ+x6G9Pf0
DL7YomhwxpY9gyV+q2fEEJpYDic4GMcWK7DwmmuBgX9Z+0foBWEcXKXvbS0km0zFnVqmjohNFiNX
FC+r93dJKlUF7iWvEFWbTqQ+hziCH5c/IgWAHDp31housyOZFrvpoBedC86Z1MyXGsen3/0EwzyK
a7YVJuJYYFBbbLQESL2yznh9cg9v+9F02WgjpBe3CgOZmal2tBDifLIITCbAnfvGcFs+2gjdZfgh
PbOD1Hhlj5UABs8lBCwSItn+IV/ZUgAerpvuhJqgGlfBVQUhw5jlQsI6wkRDgVh64PRvjCtYt/Cn
UVYTJRi+0PeK4l0RFszcOV/jfxMgUfUL9gTsPIEAaxbQvNqWK/xoa31ctdOpwY1fL9PYkfNVlp6F
G7TtiExMdkqEZhQrLmKb5JUSndlKpgSctJKmzFMInyNjUZfuo4Gb7K4HQAe1UzJ+V8KWbPeAH3gh
COjacblttRinq9NdwSbanOWUuIAbYWLzz360JjcyDB2DL/aHFXQR7SDZYFy5Bz13/zL9JO1G6JZp
sQdK1XQ7iWix4kACon4OuXTpIKQN376gzJXYjz8iR4aowv6DrvQmT4sRR//3T8yPwDyExFK8jgvs
eoOdcmvSGyCYKr/bYFORVX+Oe4efi0+QeTTjV66Hdw37HV0K9ymBi39XitiPilUzp/RITe6FADxn
RdQCkGW+Yap3rnsuTi8jExdqXexJR/GM5wcdqfUjrNpdFO31MxGOFG39Sq53KpFcAED+WiiGlxhZ
D3GkqDe0m+monRvfybU00Yd6mYsv4cCbAzdtLVOVY6EEDIPAH2/JviYDlbXTIWIxsLDLnQw7Y23c
eDHuhnGiyK8se4oZi3vvxZYfJ/zhoHzLLp8pmho8dsupcCdY2H/tbYRrC1z4iqwSYQip0+7ggddS
TqXNIVB/T2+o7OEO5bGIlrTFSeAFFw1r3/tC4AUqU9kT6dM+VaYuEp87MqKavMvV28Qj/HojHkS5
8jQkbhsbrdvosjpOVcePVmN8btmL2gFaAi0CI+q+z13lYPzMn4axls+AOFlDITtTSCM4d+ItMOxc
QFKwaDWMg9dUOAM8xbQ5BA7G7WMDu7O+9tqHdZLZMMScMLK55bAh0GFcbAfJbQE2sd3ISOtpUR4U
m+RjzByBrQZPZGmtOSoTn60Np/wCOzeO5zeeIsgfjv9Cs3zt0UBH5QedQoi3y5lOnBh9YAMQJ0TO
Et2e8SVL24XhA+zAYc7OkF3Tvn6+mQge+QxTytdFtofcAhmV01Lt7vyZNZylpfr+NzLmWOtY7l6K
hHpkwS9wHCbRWhu2MSwxPNzkvbbki3gGacqoy+BkMNClcEi6nToyKKFCnFbUfPwS2yNzQZbNXZc2
1Er7KfKUNUvjYFFNtvUp7zFid9sucqAWHoYjWWgWN+7cYGCwSwFQfY0jql+kEGhDXOW7O4/7GprN
GnE46wz86BQZOypcAG/StoIyu9Hftz7bS5TPkV2eML29yxNcOX+fFQdU9TX4lKt/4sU3cijKzNtt
TbwE1pawLNgSLbL2YKv/ysmhZqR9i/sncnox/rHIt5T3lsxYgZ1iRvWiPDugT9jdAhvtOfYnqJ9/
IB6Hf3Fy4y5Stjq5VTM+cg2FzqfhlGd9OEIJHupcc2o8miMrVSAYVWwr00Gblynts0MPmMygP5DL
FgQFLPaA74mF4pvNcc6FlLtyaxzEv7xvvDePvXDqfZPYCWNlgYJNfbCF/GTqL4d9JTgZT7EGlH8W
ru/6WIDq3rMSq3i22LOAViVttygPIRCySgJ9kLd2XN+iA+udepXw70QdAhg8/WLmxRFTHX9f29aV
TsnoPzrRa/EN1NHL3EfiXjaT1fyGIFJ8T5XTS38JD9tUcuSkvyNoSB4I5cUjM8nXYLpMIeokienC
BilJSl4srNJTLrAlFLcFFacxnCwD/xKomzb48RMiaHBbCKiq6mskKI4IIoxC+pH1wa7RSxu+q9Gf
+zdRZLvpM+wZ7ZDzGmw6zsp3/5Mpa1H8ksQHUl4WMyiXgb7xcTGo9jdm5qGTkdEm5qe09VroO0F/
SHV5TXaxjVpwbeUu/o5e5qdQ4mujRHZK55SJpitWboFqRjSvEQC5ENqQ9JfzxapoiCKzxfUs2xov
T0UFtcle85ebmySUzEjXBfG17W9gnGOgvPQ4SwmlC0g1NBLTqW4vhnVibazKS8DwEJ/MiuQAGAxO
PdgMRDOXCqFnBAYPodCEE0EO/j6Fq9YjmGR+aHpRdi0Q2HRQVk5hvTLZzspOEa4H9T5VuBH7bp2O
VLPoIlp3ym9v6zmpPM2MlnTkBHKXX6c38EMd5Z+PEqsudgPvb4OPpCTTAeOJ0m6Kd7+NWJrM7Td6
uJAyX0okRG/AyssJPyFFq2U6eeN7XbDnFF8H6XVox6WqJX8ZrU+RcKSgu5GlxA1Q4ehnEaNyI82J
2S0PXYDiULgKfviXV2ejHVyzmq2p0FRkvHSMmWMVdSuxHPmnBYAOp1FurJouck0x52nxyeXTFpJe
PQRZXkd1b6fPOA3dLPnri3NtfFlBcBLAX2VmzDyrQG735nUmIAgJKHwWwTqYCotXFeWtDs/iOP0/
OH5qPhvJbu9rMjxsL8KWerO6T4upanIGvMtERflIJRRJBWY7IkdTiWrGMO1Bo1PPiNYgOjojK6dY
qzy1hTTLCT6InZQZLqfDpvnHsMFXaTgLm0yLdP/HeM04J+ht8p0MBtDMN8yvQG8KwU/K3ULYKVY3
oX5G3B50l5awEY7jX6I/Zxf1iI4foFVL1BB1eMPHnsEINIVdSTDaUMKOS3+N+ight4hO7+Az3Mci
Dkp5FahuFAA0oqnSZbDcYFLUt9ujotRuytrI3Sn+V3BjmwKbLFKQJQK9oodGPTtAHdMZbvakuObJ
uCmnp8YFJsB24LUhDI2LN9yzgUbsws51EH6rJPFKRVtoYgSfbhER7xU/3qLFnxyyRPqEu6bCWCEy
xRZICBU10mfkq34oiy9NWwrvs56thyOiO6DZ3BlvtAzqqRu+3xp/zEPpRexFzxCBjqQeGsD0zTVk
l9QznjSZHCnBRujIDBKgx8cHMYFfn80CNKxHJBRLTjmDd+mc3yH+UNOh3s0hqvf5pXk/9Ap1QIXM
SA09siCIQk5M5OHMAnEz6ZSz6blK3lzedkDafHY2EOqi16IfZySb3w36fu1A5AbxxTNhv9iFnDT9
LzR7N2KzOyKVslHuwPGmn/S5ugX+aduSw57vdP08KB/x3dQw7eFmDD+V9zrL98X4A60Cr4gor8E5
G8YOvYmsb+p9xcVsnMQE3gN3L7FbPDwo5Gh80Hec504ZVbebPhNUCfq6x8HPSJadC9hcUqnPFHBQ
YOEHfxhrJiJTv+dlQ2u/DVy4K8peOvXc84fpxKRhIg1Gon6nDm9NVvLKKoM/xJgnO6uSE2VeSCPY
jwdlpGgCX82UEGc9Ep2JBAW7DVbWDTVuwMAmpOWZ+AA4vkHjAeWt4BQhv0R9B/IX+7wW7WLmzqRQ
9A/BjRHboDWQdyJ/JxNf4WPsXfS8e5HRQbguv7tkXxsPI3IM6Tef54sKLGbQ6+p4DCkROE1rWiUG
deUhMLbGPA/qLkl1EuFJFV43eX7+T4R4QSLUmlIL292bCzDcz5BRa2TQxH+BLhwG7pC5XOGtaONY
47JCcDNdA6DEU7Mq4TgoTJ3RyVBE94vkkKKDRvgN92WkLmPQ0AUD2WksDVPQ8IzoLOI/txR+wpGw
TwpgofW0idXlc+gwWugrZPDDS4rIDGITIv+pyG0CVDamxI6CgY/rZyNLMWjSSINJCRQZqCVB6NXP
mlydpnYndMdNcRD7e9puMoMVBrNrQvBEPnmVYzZpoA1QCpLSY6EybjR8aTJCJtZmDGAsHZP4JmyQ
BB3KH38jhf904H4UkEgw8GbquDwNODXDtoZiWTfs3NmvSyp5TflPb95DHxkb+gLROgwTddim4KFC
s9x8lNcx2TIuqZ4t9Eg3JWOLqgUoMbSHYDW9f4S8cVPeQ7+rvIDghpAVMoc4Aw0eoD3r+vcjnamw
3SlF+73FSthZuz549eT+iAPqpKVmzlHOzH2Dg7kpLsaMFBKu2LNYlXdgOiLeRqRTIq8F/MGTwRRZ
VW/mYAfIsS4quoJcBnnBhbxijiW33+q9P9byPwvPiHoWdI8JCDIFaauIPCzbGAFqS+5VvWCVojAS
jQmgh3bBldyKlzY+9ganpwoSEhwb1NrxG001L5C1k/4p4r/oN4Pv6ai3Kdvyd004KvMvNNTkdZUy
5mG2AUzPEPWk8EsfcrhW047x6W3S1pkhYvBZCsAjIIWI6hWtGnutoKFGS37kt4Oc2GiQ79zKeJWo
jhV/FKgioV5So/jTIsTjgGBKd2YiRkBbX84I/VhfdZy6m4EQ1Y55MPe9q6GcmDxN8wpEmD0gk9rR
q4PUbcISw+WlFDax8pDnl7jHRcDlrnV0dNJNByFRtYXXjicOJzD0EzITn6W1eimku19+sMow0oHS
DtW+wInbYNS2fsPwrueHWAYH/MrNf0X1aNBh+fOXVvwqsh1CNe12M6Bq2DPhUpDvJdg2Eo/EaFbf
BhJ2a4fWbxI+tWQpIfrLwaXTt59zN2JQhH+l5htsjZfQbtPBbVLWWYwYZM9QdgMDzDniCqF52bum
gnaXRvqhh39V6lnTr59sUwti/4FXjjTBuvk0jVPcM0h841ihMDjqw1nbNvI6QF7X23J3NOT7AB/D
/GXU4NBY8MhMa9UZpZWy48gzlW1xfqOuUeLl+172h9x8tSAudJuPpTroCH12jNCk1yhc9f7SgEkZ
EvyZOHCwxL8Mdg6gWtOVLHmEV+c2kmUW2mhYzQWGPXSAGYu9ogHzfc8ULwixbxBY4KmbcSLyVZoX
CFnuWeO2Gu4WwOsNE0w8B24uHui+mNUyzjN5SfBM+EdduSkMb7najio0J2W65vVNXrot9HRpzzvH
Gk36MOCmLOlM/zAcN9FeDff6eO+a79Ji2bSR6TqHxCAHahOgav0zjH8kQ0fCafg2UJjAGAVxiMwV
BbjKbPSuBjiyL9EBirS1YOsWtRfSyPqWDR4DtochneTugk2DzzKUd29GW/NBXOI9MNE1b31U5Cbk
WwQ6bFRcq9kYnLNgJ3InQwDFarSaHKFZJ7pN6VP6tmKn/qI9Ei2gzhf45eWfibZcNav+yOjPAYEE
7nObHi+Yng2nsHYatDJjq6S7gCbaiUnx4P7ibhjbbwzhYrrBel1iTK0uQuYOqmSnuHbh/6Pp3rah
nVU/4S3xadhoYAPhys5HgWW2p/CYk0jcGxfOqF398BwSIfYI6QxWjCfV6TWg5XgDX6RJ9orzwDbO
oW/dcbAJCJXCZfVQGdw+91RsWM8HsrLQ7BZ0gMcOEZzy59M9Ss1TZZk2YNft2w0QJCdCQlJ2hITS
/C/p39vpQAcrcLz6tSviUoPPiJRq/nYUnDuYLAgATbrPt3JFkGMiX2CbhWa/eN9q7RiT+sJAaCsX
mOzrq8WhyG7vru1SBrTcRqW1VKx1M4qQWZy6dnL1X+mfkdytBHkhPLuLIS4kdDXdfNQGmJ+QIJ8z
h3pcWhy5DPH1iQztuw2vSnDrAUddkd05OH6ISG6ZUa5wEZVL4ePtjQ+wD7Idn9Q/xt1VnQAZ++ML
LsmC43ngf5l2FhYkKa357KPWFaKv6pBotyx8Sv4/Ga02FYLPl0z5QNarudoO1WdgPrUZmjJadrnG
URSv4b87IluzNdOaoVmx/VOXA80/A41qxeJiYGqT6ajA8See1NyTacVOOvUnLmp7unF4qliVkTfJ
3aKtj6mC1Zrhzc4UOX6TmY+8rde49rml+JFRo9EdjwtuKDexloaxwsX0RgSWbVhsTPVeaNcEvix4
z0NER0/ibIXDi6eyUDxwHnlyH2641apXd2F49Gz5TS/Ago/4HgMIfea6MG3WtnQcqbUi8nIH1+CZ
hl88jL1wz4a7Od7zW/NIBSwJDDN5bnx4vnBz6eqSF2UE2LSg2FKZVG/IaiECOuwu2I633eTQz1eQ
muOLYDAM3NfWHOcY/2j1mZF73m3JUBWVTbYidwj5Do6fK5atZMu4Mj4JQNtkpz+Gxt78gqjIEq1U
7Bb5wAIjo+b6f4PNGyxcS+23qiP49t9aRuNAvz/ybD8zoHiTdDL6yma4zjsQOpxjinwafDJz7bQj
4mA7Vi4ZjRPPIsWRNh1M+ZP87ZwHmvUt1anf/CsDL+F2QiAxwhSnCrE8yroG7GlTbFAtIZFMkx1j
6fejZMRGWpH32qrJR83AyNfcWvkLA4qECYbtvCsd0LooGoq1VQc2z34fmGDn66bdJQdF/wZFtlDn
gQF/IogHBTVmBQ9SYx2bO7oHC6F5+knGIbrlbuYQCAB6+wjewoSQarJAV7H/VRPLPY+kZP9KtDjg
u8P40JKXxlnOeu4cug0RCMKjY0e6GnA9ovSTXEteEVgy1F7Bu2896vTMdvs1Fpf/93vYwpJzee0z
Buw0b9HG8NeqvB+xsbbRnG/ko9LDwSi+mokZK65JDGRPUBFiti3erceJ1CNuol+Nlu/0pIgg6/7e
78/auunMvWP77VQMd/pLve61hyFefREb8KmYJ+naI9QonK6kSujgT1rONoYkJAdo/6YWZ6hrbrT5
mGdmvQCTSAEcwytC9kMjfEF1wOi0Drbljf9P4ImYtrKtiAkPPXFphpuem956ka6mokH1hJE3F8+T
Z/62gEfs4oDFlVG1zWHG1rEGt7yjZGAntbSe/kb/IqiVeFaJqegnVncJStRKMDkf99zDE3ztFjqr
QkW7DFBhJRi3hX95vzH7f0H7aHA1z7HL/1pzEWzMwmVESinGSGqaPtjtVspAFWTHjE9VVu54xviD
J1fSL03gYunJ1E+535UnFXJsAi+jNn4AvUg8ybpuAghj15Y7JUok6zXfPSsVA/KtJZYi7NaUNn3m
SsZ3x1c4Gtv9i70cX5rH69wkH3zi86Wn/3Jmq2w8yPzMRVvT1jMMU/zp1G2O4iQlVMlwQzQigaWw
v1kriJmN64BojxOYGHsGO07wKpFi4E2w34jDsCYLS9NGAJu+XWkFhTOVGfCdu5Sr2V9TpjcTpBNk
pnW9IS2i7vCpcN4WGXpKLOauT0jms5hecknIx9GXb5JhQJs4BtF+QDIFAkqAaAQxEamSUN90KDfl
scfjE9wmdTc/UDITIOrfcf5mA2ZlrH8fR8akRoVvA3SYTHdP784q0uQOgZO0HR/zU83QP6Mr+Bsk
AkPC95J4lywstxrStbsZf9TJy2Ifw1wng9zDFogVbUS8FC6b4vAWKNUxhVefJeLG5KVOsGwX8Y/+
lxFXNF119Ox68usTiPPZCmfKcvFr4nUJ0toOiiuDLN2gyOU/CSCvd9Cr7625zmKSZhmtSQb4bVjN
bMG+kjMT6ooprXXwf+J/WDNjlFxQoQiKzsk//K6ZSRrZWv95t/1CUva8fHWJeXI19D+Jf8F/qyTP
UQBLBzt/+1bmKEGUMtpeqq56RO7m0vcvIzEyEe0JMxl9M5Hn19nFuME023OkM8VRuLfTFNX5K3hJ
KTlub4eae8L0XNrJmfKCwbNc3XveqWT4JFV4/k+o+QHuGCcduQxZ0lFjdzMyTHvwCyQf6/i8ZVIp
cT4gz8ju4vxsa+1VJ74rkfddf4lWMpcyK2fXj5Zi4rHhXR5vCph0nOZL7mkq0Sz5gJ4fXs0vDu4w
2LayzaQULPk9f4anjmwoO9vTIkS5/VKghiwyREB/pr5V3Cf7LBEbN8d3ApNgcqm6OM3p4ViCEA+B
UBT2BfsBgOfEiS91onXgbdCLMfQ7l+6sABDKTSVi7kfOtJ7FCbxIrNkmr+xYd+1bbiID+XMN08+0
e4zI4DzpaiTLrTxOgk8grFbyGYhON33OCZJ39DJh/GUlu3TEUHGOPztShC9JSCQJxmnmGx20vVeW
2+Z069c0CzzxLTwKc+PLe+ntRuG6pwhhJEjcg3TghvWnWy0Ro/AxETew7Onjg0cGnFgflgo6Sv1Y
eZyZFdJ6WdnGz2CW0tqkE+0j/aozsMjahUi6cYBAlPePYbUarE14lMZ3woObCTTuIX/ctTrDXBrO
FqF9yirvTgKOO9pvClEwdZxXOpf+usNtFOAmWfLy19ZaUyQa3J38RSWR0BACqZ4wc0EvIZfk0wpp
KBztmRMekKwrNlz7aFXXe50A2n4TdLvWWu/32ILtTNr7+4Tp8JNTld2cS5NQrsOfciJfzI3btU6J
lTNsEv8GUOzCKVfQvdpTRxoOc1C00ptUv5iGTdkVzwVFVzjjr0bSYva0hC3FFYqZvMJHgHKDnd4g
WhhavB7taoIHiAb7z9xwH4Xi1RRXTbVTfC+AXtLNl0s3fvk4gYTDRMxG47ITljwclNK4LaS9atgJ
/ufRSZRbSEHMFubDb4Gr0dU96EQ47MoIHeJGr+9Z6iA0Eautnl/T5myY/xLhKs9bFfi4Bb8nm2xl
MySXAIFtdeuIEZQRrFPOMmUxYTEmnLtIyt/HGLiRm5drobsWiJH16GlNW775GqpORtgFT3hr4PWr
jgLqjfk3briPI/BvVkibY3b/dPWGZIehUvhDbWuRXbssNrJ+InqtQ1CZ2Ea7CmBp6Aof/zI2N1Hy
Gwa2KTjNw8CUmX5MIvFZwMxR7pGeom10OlRglk5CQsmzoX0MOdUnG+bh+z6m1+RAoSaojigxkObs
1LD50Q0ytvMp4ubOyf+yjFWakNrLQqSulGVq8ef3934ChIlSldl4eq3BaNNxkfYm/UfSmXYnymVR
+BexFiAofJUZnI0x5osrJhbzJLO/vh/e7q7uqlWVqijCveees/ez8SZKdpVu+lYm6A/CI0l4ZPFJ
h8mK/qK4o2BDP7T6oga5Y8RelbdmuNTUZsI8hhnPit4YGaHLK4I2kvjEIbEUrI5ij+IvFD3eTj63
d8UUGQELOkNIATcLlcpik9ao89hcV9A6Khh48gfjVyWio92TjwqtRUb9Vz5ryFs9hskXKaljvV0W
7ebdKJjTmW0gJCY3KW2IcJ5Hwtz3qzeNZTDbtfEtfCH70R4VTSVqyqqHjY1UubF0+WW1Ie8eLwrq
ZEmm6USI0Ui0dwHDVWcjm3uNvG+G6EL0k3AWe2UsN3cgPf9i2EnwzXRsxum81jHxVvAZhOHHXCpp
69iJny+qgdQCz4zkdEmDzlOoL2lMqUse+Mh5h4/hXhnzYz0MJANQ2PYnDTA93XIqMgbayIeRiVvJ
6xZKXk2D5H5NE8Y4JpIhAt1SOoAwoXCx0iSpymMtOzLCyUra0ezLx+Og0J5dR79yf6IDumKUapP8
lP0lkZkNHusvD1bJQZpnPoSOiK5iZayuq53iSeiFw+8RT0VjrNJT1gd1Rr4dyecLhqL76gIvuQpk
2tHTpYehWNvcu/OAAgYois2KSQJkZFQ1jlpsu+hL7L9FgpFnyCYJd3rmhQkndUuNb0QH33lGgKk2
Juxk+s9UOgPKiWwFAGD5L1lhYjDgexQlaQfCOY7PmvIxYUrXsWB4q+aY1sEd2+Pq2UyQqg6tdFjQ
dUQ8Ca4PfVltVYzOB+QbvKCKDICGlKQJH1gPsyKgx/Z+B9G4a3WXmbaGm1Y21Mh+6WSYdNHLCBN6
0JIkrvBPYrR+xM1hekOYZFV3azQ16nTuOTgK+7o+dNMllNx4BJVlcZpUONTdVBrwHotoy4FJ8nLk
Kfe3g7pPWKTIWAFHiIjAA7HGz0HX/pulmeWje2jS9vXHVpLQDkYezATHraj9VGHb/SARqncc2BtE
8FeSyBQoLUc6auFoisuve2697UTY0lHLbndhBxhP/vfSnaaCysEEBoEWHQ7ZRx35tlfQ9fAfqlar
fM6CBp6vCk4iwaY0muzRphlKMRMx7tAXz/CHDjOHaXop+huqPg061EyLr7p9zDW6sYpOlH692X1S
VmUuV77cjgsXngSNvXJch1STI0fswlHyc69sOp6rJXOUgZd71J7dcTn9sM3VnLYqPvzXR07ewXz1
PnTVBW4yXVYoK3FalNJfFNrL3+aWOpkZ65bA/qZuitUfZ0kOarm7fOOl2PcofuMfjaSSt8HySa9L
YqzDK9cCJb/mzedeQg0DX3rdjbG70Fx6K1W407nTHhrKU6lG2EOh6CUH2u+02DC/M01BReTJoCz7
BbGsSG/47KefKreX4lYj+4U5CJ/8OBKo0LhieIRoe7j74/LfXUD1b/Gjpo3IuqsPkR0JW8rnKQ+v
wzJ4Y87Ff0P5vdo3kPCRnfAwmfWRJc3a31HsnTAfzNpKFUiiyBlBBJXvNXiF8YyQDdfNzRPRG2X4
EOsWjjBrHX7cSYfXJx/n3Z6O4uJvRNjzRjLJhJv9ahovUuOW9UFC0142fxy+BP3RcySQ2CprGRhB
QG+5BdsW6Kyld4J8Uo/t+JuGgIBMP/N4UBAvBGwOCh62V+PRlqfpSe+V9zNhDu4vLOYrLgp218uA
LFA7y6+TKEOyCmFzD9/9aDN1zXC/K9bq5Y7iYcam4cWc6MOzwbgvI/FJJX8PZxl4PKwLovKehG68
It4VdjUyt6bZnrso7Zix9eoWQ3JgrBq20DdFRvwD0OR9TLwmdmDtda6euJCVJewvbtaApnrD0yJe
ZUqYfb3aC8mwaQg5ZwbsNBPWfZuZtYBx4P1F1BcMItJBcA2xDWE/m5xU3Y/FaaUaRw4krSlWNG4M
fOD8mOB5++K6wQn+jfzwuxRP+T45hkhhI2at+KtFEqyQR4vK/hXydJ2iyCUX3k1JzzaW1/G7j4+A
4NM2WNZXE47Bs3mMpAb+44hHBZJtWpPUWoMQ3oZNzBa8lFFv9fwnBn9TcME2UmNhfi6YFV/YhRnw
GFDlrdtsvowsPBHsfS3t4sEF5bdJSnjpdvFbErz4f1/W1sd7OsNuU/Df7uqGEAUM4Aph3DJnHMpZ
H8o9o2HE5QIdRWIX+E50GlfMtXEoQyXnMtUcf+gAhh9YRPrSMhDP2CEwJ+4X0hCcCBDHp5T8vVWS
SpAnmFLjvxUMMlbZBUrMUZF4gBaiMf8Iw37C7XOsBiPBjqS3kX7yaPrdfwGnA0y268TgV7+7SJ46
dW7hUc1AcYHySObKv0rdTSIi+/EIw7B8nxjiscmXcOywXwZ3jnZug5cIlRphIaJwE1d+kh4S4R+C
jvGPv6YrOxTi54GcUAX+ucmUn/7wlOynALtUi0+w2rRPFmzGJamT+IYOuEU64HO5MNps58RqR3mM
F4amHJolzFILpxXIRH1t3kvG2NlHynmAnBPEDNnu/n6KDNm+KftVe69hxhhWIV6jWVmabbgthT5A
3jeWfO5Bfual1+kt/mU6tsOPuasPJeRFUi7VQweHPJ6Tl9LDaOHzlk9IeYEXTKf8wUPTXuLaWxHI
9jn8qseMjC5af1jaAfnreYCKEc33SCR9z5tl9k/VAFFy+sxxUhCPRLXxT30zBggN7W3nuAKSDdoG
Aj3iX1SN8X5sgETTYyJRwySyuneUX6X6QC9h3fcqrUgUHkG3mF06jbLXPRQ5XuOSZ0PrktMWC5JP
dccnuhrngL5QRZ9mCy/QOQacAWBhyNgAA4wzo175zwIsWJjyaW63TP8lixwNjYhYUHDYDbq3GXNS
pUYjpuIHBcQKKBID/NHQEnuCCm+RDcd53sR5HP6+4RqWbsWtKJ8GZqOE3zAppcm0S2edKgq1EVO8
tPJPbP3fsbXQ7JicptVkrI4TKWu6McHVW3DYlyCVy9wjii/rXpldyj9xE7GlfdAQUszZWKrTZxSu
DITLG2+Ub0O1RTbGqrKRg/wwk2xmcj5kFGSAtJ/Aqq9hnTQEaJf+C7Ethpd/b0jZ7SZvSWScw+LB
DXXow3Qiw4TO5nrxKBLrIrUHpWU4dioYLCiuwDIGdY81KZZMGNGl5uQz1gVRm7eEiLIXoH2i7cJr
N2zSbUSR0qzt/pBK/goJxlf7xy5MB7pyoam8xtPIjQBoscaJ3ScWh0uGERFyR0B3iDHWYrrRamum
KUkW/Uk20AXy3RdhOWv5tEg3gs8Z9lHCKUhVZN2kjpsh4nuilN4bIpjqwpNYGiGMzNEkuFBG5RCm
DMpx2woyXVyachXUlDemacR5AIM4shf/3tolnwgfMvmBmDqLycgT1rN+94UcLJ/3t2xLWc+ahIy7
QJoufhb6s8NjgUqN4nVFQDr4bE7EESvs4rq88M9wmBAzFBFIbSBX+tHid5DAuVgZnNomYSRGTwX+
r3hht9c7r28IXK4ubbji8m6TgeBaDI0xJTkyK8DOPXKBsdrU7BJzq1mbf4TShJMTCwvLI95VkRsk
FMyYhiUNjxj8TQP9FmXPCvEv43zl/Tt1fET3j6m5vjIwPs21Y9hazYYAOOXczSxBS//+fhCAMtDB
AjMxu77og783cn/oMe8tho+uf76SFZNCpiHilybNJC0/haHKuqxX8MesDl4F6sJat3EuRljlquxT
vH8ktEle6d8rvObiJ2R1PfTqZWnIzKzpq4W0Z7IP7c1Q6E8TYXzYYnpK779y4+T690h9z83wqjdJ
eJ341QLic4yX49ipPzWMhy65FdXp/nK0dK/zjQR9o9PlX3ZB7ySiLy4tFrKEzAxZO0n9ZiQHQLzm
r9uKUSmtFlS2MGEKZioT1c10fwiykxLEiu6iUz/f/aant3NnZ7pzVgCGm/ITEPRrP2hkfeyF8ZiT
AtESY9Ufsgq3S/rL3qXhjVP/Y3fkIS5rUGhT+lFmTEibud+XOKEAT8wua4lsqtt01fhFQqufvIkY
rpBGMgCf8SJ+RskTMGTFox9n+278TEgG4qOb5Meq2oBFfoNtWEAxUfJtzm2wKh4dhXwNUEQO0ZGF
Pbyi4z3bazihAHT09WZqr6tFkKPPe/+7A61jh36tQJdnB7AZqwFcK5dCgAhUfOc27BZLcYvvil+/
nNZ5ORBVWLYd8nvR+1dOac4o8sklq56F/wY5wBFd8Tpr9gnWtmX+QH6IV8RSy6vo4qzmN0W3er62
coArUSSnZwbkM0nzE192ZSJO+MX8NYi3i2/ZTfziWwxS+/XktfhouPkTzvF25RTfbLV8t8Qan8sr
RnsH/rC7fPAFTn7mVbhigIeU31H43/y1//96mT+hkzUv+NQOGd+1cv7/56JLbhDfUXRxuQaqsuat
EtXD3+dnq53/fkogAmnVPlRHN+KvlnbmQ59+8JWzjQUqMX0oOr6W9OydjL+DL9NhN3WgXBV8JbIR
6vpLz/VU3MwfcA26Nb8s7dc3Hgqbfw8etXbls2qPrSPxt+ng2fNryKz5NZQ2kwx+t+DX45OLPrm0
hEU+AsF7UbVdSZWVfIBoMKFnSBAgL2zy/Ql/LEZ2PO1uUhn3h3RZCrz3fuSzfD0Tfwh0b+XpJg7R
ak3THCO6AXDCvfTbBPu29MxtDJVcF/gihZ/58ysu/PirdTD10zFw+L/4t/CHc/yr2d2Za1DaS7d3
tGvP1Z2vd8+1M5CVGS+H9gBvR57L7MynM8Ce/vKLY0llyPkLmJKpXXGTOM2eWTVfCSbcyLnfcpOT
J2f7b4r0/sS1nK8HF+uMAMK+UFPanJDX8GuxbQz7xU+CF9Subc2O3IUVuXe6DTbbkP5v2Lw/Ezfi
vys/cmtP9aln+FKPn4hTFpz5t+Nb/1N72JVdBP8/GgWWW4ADI5zOYw5RWAU3SrateBYmfmY6Tq4J
kJCtgPiTY/1ucAUTuic5x0TwnN4UmeAKOHSai0+Vi1v/8ZvzW3OkZ3euYPLzgRAe5dIm98enHHBZ
xICrEf5mfuFzCS26TTyGKSwtxZVdSBfzF2N/QHDE0HYf/irBfONs+Y122+wZZ/ABKy53cn0u93wp
T938M4+0PwElDuAZMeNiSeLWfG0xXNl4NYJ0/e8sr6+70ad0J0qT/5rM/5/cdTyUPi+p3fZbmHBu
z9LHsUCpTHhdx9eW5/PO2Ejjn+ZnAPPJEVNjeo7P0bG65HtOULxQ8hjPoJjM1zY95+ckxEJW7nm4
ttkx5Uva7fxKq60YiIGBVOSYnpNjjlScz35y4n28x0auH4hWLGnm0FA7h/uKr+8CwSu28Vk46HjC
gnNxqbbhWe0tItpW6xiV6UHwMJ3iqcm2Q3A/6Yem8v+zCKmH1UHbhVijS9QeOIyCcI/a/aAzxNvy
hRwgD8udtlMP+iHZ6ofjylsdVAHBsIqsykHoj96Uf/d+0k5dgIkquiQXVDHXsjHu/C3kw3CiTkhq
71b54MQWoD7l67Vdg5oRmza/PIUc6bltki0W7u2d7yZs8KAteAUqL272Ev33u02QcnxcuNG2CRY3
UAH8jYYIs/lwiXCZF/Qa1sIm2s6v2gNvhDba6wJe6qEOku38JqD9E4W2rq8w2k/o8SxSB//7VgtU
Lzv2SYAeW/bSNLaTLZeDd2t26+CcGCu8PWYLPQTs+5VTBle6o1Xh30+cALH0Xu6nhq3sop1Qua4K
Y3nCRK3ehA/c6tfuv+83PIoL251wg5wxs+KZxVw6yZge3ZWj0HyZdCjugekeswv3427lZXy080fK
kBOVI69UPWRb3QOf8azoImLB3guHcD//ntsFfML8I7tiW8d2ON8qwmG+Z0hUADh5lqqfmZk1cVht
B/zEyhXaVkvnWab68SBFwGEg+wbMh8PjU+SqzVGuQ8cZwZMXOOk2GYKycGkW4Z+g0W9IaFbvR8aA
TQewL+GZ5KQXTq0ZxSAmFPoVj275rcuNKTFEyCNiMEdxrTIsjicCKkeN0dLdWgwDGELFVtF9VpdJ
x6Xf7tFLi0uzJNo1VG6D9JGFAX4jhnsaeX826Ph0sYn/pKWNna4Hy6Cy2MCEdYh8q81rkj1bilgk
jTzsawCBvlxZmKwRvtjJsX4HAw4AdVu9fga03ErLQHlwpWbyW4bS0/0jkxMs7gpGzX0h6hYXHnfm
8PqISPjTBFOA6Zaf1U/yknIQo3z6xKCuNtR+KcivxTvDMQcBltKtUG21Py4y4uES1Awl1Ak64Vnf
2pO6WjeqQ41thGzzZo2QgaaLRoiEZGfx4T04r2R26NU0txfr/vULpq3eZV956r2xwWWmcGuoF+EU
kdw77ONsO+p/aldhk2fMkTiTBJYE+nEPyo6xJT0bZAbclgPJaZrToB9tMXK9gk63i/Yy/sj5d0R8
hR0tEe4yEVzkaEKXrB0QMmoQ04udxmHm7rJ63YkPpWWCwZhG9cJfyMYn4ry6AL7RXugRr36G9ELU
e0nTidQtLC3JBStmxXwkRaV2h+9ENmb7Io9rX2LQvjAcWSQuiTL5rxCplqIwYEUjmHONFghqV3G5
JgAy3g3jL7c4HxmpHhJWRZF3VHv39wXxvqRbgJ6yZi+siBi/NYww8D4SXcDAtrd5U9EfjHmn3+Jg
YIEWg3ZJpWmBFsm2kYN8AM+AUe50NIFvE6Xg4DLuD4R/ZCViD2pMbvv15MlLJ/qm1UO5q5c/0Erw
zDJAwqU3OUvaqmO3lzmdFxTNeOsGD6rekO4Jsp/6XY0jo17uiwu308dcXwWizQVmmn8W98LzfZQ/
frOEHDuskoCqCCx/3Xds3ixIqldX6G1s5XtZmGUQnlvnPZqFRfV5HUaLJzGhvwmEyCFBhVPTQf2N
GYdwXFg3/kDAgpE9scqCdWTUBOAOKjHC8e2CArgHWgaDgjBK9CRwP4fDEk3fVjmAl325UMMAbFLM
QLU5YkeArneBet3T2bQbOg5rCjLZE9hWUovlTuotDBkVxRgHBgYLXGayIiltkXDwGuhYUOVeICrA
PATFzKe+Bg5hv3YQTuvNHL5MLXIugmkw+jtcSDMmO2yNhOgLJSbStHXxxN/DdWxLbPmU/kSYP1o0
CtNJbp6L0c4/9d/4H5ogSAmn/EQLDXUMhn3j/l0AQgzNlCBbNQg/adcLe8b+HJU39PdoqYgLl4f4
LQWhduR+wjlByxOrG4ad8YBr8gvoyUd2Uy60sh/1vs08IiRo0nCWWW4r1WzEE2uBm6KTTA9ThgUG
8K6JeG8J+5MFfLlae9NZvNJL++6ifXCs1oSXAVDcRqfduKv3ZWUKK4vuraLymfFclxZ0925NQUNa
C8jBPjzXOWffG9trIDozkULzwsKiOJz9qiiQjlFwvu/Sa054Dx6bM8ce6+BgAZI/4g0Y+Q/xg/ZF
/fIpk0Jy+GSb27SFK1YRuyEZKaxOUn1dAmoYd/35/bHcFyomlFu+hw0MPRHHYkmZcuGOwjw6FzjU
wveHOpCp7XFcpO5ZTptSP+If1qN4LdNifkWcNd7+OGxl3SZLsJ83ri3dqEEAcu5RBj4pmLEZozVQ
hy03ustHOm+4lUOmDJP4m0T/TeMBMLEMETsORw9VJQNp4hnzL1JLPk68RE6gDK6MeBtuEyYbFM7z
c9cYhVHRqzNzhxN3Bz8Sd/FTeHSXpjOFk2qN/+720oRY3YMFMWRcbdwQSHadRrFAHWFLt/7UPX6h
x+LQOoKTVkdaN5AEw/d15dPQutPaQgwWIjn+vBHuQlrEU9y0n+QgLr+EFO4z9s23rf+bsk305giN
ymeOcb5/zdXWHbaPGJw+NO/l6s2adJT+B86sI4GM8Gd4Nkataa6cLaKF4AFUphq7Dfa+2oZRHAGl
f5vcXQRqFwpTW2Gt0RlZi9/qDQrOXOWpbPButdWUfQOAeF0/OI1MpGRxR9ICW5hKUD9azEbxrvz3
30ABT3D0xMmPFYnjXU5uB1Uw7VEOPnR67ybFx6UKPR5EjO6i6PSRrybmvE8xMoZEAtSJ/s6G+g+m
U8S2JayJj8MqNrtMcX9q9jt0aeXmSMEGgyIVnxarBpas1+DmFS+Ix6r6HvLttNhPjDhQmjwmSAsG
EDQJ3Q0dYhrZw1qs5oSx+Hcxtwe714YhAe1bCiyqKBK8i44YETM+V0eaaf03cCNkysTqja0t624I
jpCbmLQh1aPFXPLuYpt/F+ADpvha8e4cb3pr6Gx+dLSMuEEGgzIWgg5LD41vbEwsbq90rs77zpy4
Mmgg0G4mMwchPnNCwOsS9KcVEykJZfQaS829ciNi6mCsDS5FJJN2gD/MSfCsazqdNgJ6IJzO0aZo
OuXlOvpISnB6FlVvmzi5ZCWSjVWK3GOiWTUk0TTpcovPrV6Z6IdhAPjwCzqXS1lqqJKse/T/1z23
fCluKYTKBwcC/oS75lXZxBjMWF5bZEIvcf2M+5XbbfZ80CLbhL2fIFVMZnwvU6JBdVggFfQ4Oq1v
pkBGfGXaT+A76jJQH4w4VzOMS0/gITEcsmU0rg9WCmYKcmyzrLKgNi6nBPnKJXtr5FQgsnBVzaKf
m7aELzvgW0eWoJ4WEefkhrzq2mcIRM58z7EH0jbHGKos4nDYSBPNWuLQxg1Pk36Z7MkpHiS8Nlax
5bUOvd31dr3yZ2zstMlXvlx44nVOkpyTstSfZLSk9DNrTSoVFdgw8MLeZhHWD2G3AxyEyzEDTeYm
HatiWjsF2gtnCm8MZXA5lHup377AXw9rZqi4r/CBwHrnUuAoAL+B4L33wDmwpPNrLrfU7u+Fv1jg
3jOZiiXsTTphVDg3mZoYlRTgUYT1MULx4dTExL7cvEI/VFBVnthRe4/jRg+5qD0UpEf23pvtlWkg
VAoKdCgXsoVtlZsu/1U4h06/bfkjUr/nOs8ToIF79y+ObgWV6IvTajO7AvjdKEWmDslxPoJkFWAo
P8EjUbvSjNqdx1UMxrrhn1L59DgpkLlu2mYlSqhBVa9AWQsLQ7aqt68T206pUpyWr2u8uKj8221/
W/S3NkVTsFGyY7fclvREi4fKqUPhvC4MN1EkHL3ftdPHAsgYyLbIj+BRwcrgfCcEWvqBZ/mNbnph
laXX9LaUBTQ66diRZtw0VI2MqlDVAO079oRdZ6h6toyLWKgYJ+FafuWPGCYHaQgf1U/D8GejgB2l
OmZxbRAVMEIj0isSrbgAqxcMgplrxIZQwKE6RGUFZ2Q7PNJuvUoRqRxFcFzsPWsAxerrwAmzZO5z
xwiT2PqNZinrB0ducFUL5Zr2u5dAWoh71/kSt8n20aWAgeSIMcp8swDrzpaVu0CsWXMpUmq/7U6t
6I4ZHtT1ENssvfMBETdUsgeNfiImfZx7dyzxmk2JRWcMVjbaFRk8k0mvEc4w4W1iuo8VakFoeCZM
ANZ3ahEngZ+Gp5fyczB1UJYk2qo4OfEOQ+s91fTX6M7i/Li9AoiqTECSif3TghvLiIkJEH0gckF7
Y/iYPphXo49ND4Rh1c125cd//Gmeo5i1NGmNszP5jOHKGxrVG2xFZiEllR4KkB/yVO3uQ2RuBTND
sGrhJ9HMnKXmL38xhHVDbNdpGzF4lN0uD/eLYbkbJvBgcOLEnhMF1sGJO/oNSy+SaXKcY/rFIiQ6
WOcze+UOvE6CRP+s1htAmywU5gdBk2Zxoh7fEOQR7lXnFRCCvdatb9Tkw1Y3rlSeTMOpHI3UbZxv
Emxo2gUg56mjwHQS8hwpTkzoHVC9z/sX5bfq87XQ9gzE0khdNToLLXA8877Jsq9lAcDXpOH/Q7HQ
2bDiCYeqQHlh7en3YsqK6OZbMQFR6VRosmGayZiN2f1Cd5n8JvdbG9t56N2Z9GwlWudieE5k9KBz
CoeNaQ032kT0KfXYESxbNCtHTEogHRiiihQArxJw0i0qf7nCcRPR60JJY4sgfA5XxAnmOJ6wg3eK
Bdm9QNZAGAib0CWSCGB9QdHPUMhv8Mymf3O/q+NoA1Cs3wiaqbjtk+eqAE3ZkWUCT8pUsMZzxr0A
WQ0dzWwWOyeprAFkRCECtHopYBcDXTQWpxXBBoyPMNJyHEBGZWqtK6q05t1G2pFh9JL2SRB+cQjK
TlNrvdEBakxVeNYwAnvLDvvROjqRlkq9u6DK+1oZ4qF4fBR3B4sLSJie6RSuCaqgE9HI245W9qn5
RMmGxGPC74M+5/QWLjgP30xEdnLm4KQhPvErR5HqSo/KemlezwfZgsy4rpeHxuEswXjaZWYDvuIr
+SRtxFw8QPvwBysLNOHmPecJXN87YU4Dc0NisZi3KZ4IUsgEABA5w/bufRTuRnXU4xCvd/HC5GZX
OePimy3NUwekDuLHWv5idzMJtrKS2VirLjzOgXA8HGRIeLgMHGGs2I/7By5LeWUtwtuKbtqe/2so
WkjRGH3MuNJpXJraPsM7f0K5LOOnan6UHmuPBeiYPDzVLz5pDjrnzviqUfG70ZKbwFjTrqZEEX7I
dnNY576ajcKYuLXIrtff39VoMmhm9SQrWJ1ltkZDqtjblmHzmbXaGhfKB45wYNOtxQ/yqMX9zEGC
7C4yLEhil9fNJt5o5qGCQ+wvdafLDU5TmWEmtOnfE2m986vgUDiWG+gE7aXYcu6bJ2+sLJe5zTat
Nwh9S1N+ZDgSXM7/u3Cef66zPU6VP7C7DJm5VNAVeM6PY2WN42+8wQg+mJVEZ/z3AJyFRSQKKilf
x7AShTgoH2lzdyn/xh8n4g2J8SdtC0eHaX7QetWb1hldfntuSILAFD+DfGJxaDIzXT4j0ASLXjHC
xdVZOBGdtqr8IzRr4NF7TVb2SdCVNc3AZv6DMFFqA915+XK0YfS2Bjy/4QoxZriMW93HVqj+Ux53
S7BXtUn779gMO7YqFl22dfZi9U3rOYKcoc98KKk6jTRdiPT8wTnoLr0OLA+D8MPCjd0Ri+mm9gfI
uWvRW+3Sb5qA29HjXnlAudwOqDbWDSWzy9F9LcLBwIe9zfNdk1n2x3oWaXOGs/EVXUq/HXbdcYQ/
ykrOk2Tdq0AZTeJiwEwYSJnEv7vDHs11ZrTDvqOrpuumM88Nhs0KTvPiQ6V/vgzQz76YCOefkdfE
vgg2+u0vt0Ltp/8mhlv/yvSGYv5It2o4ZJCq8ZLajGUF9xV5x1E5FfZHDsOo+/5W1+356wtnwfKb
1MzQMqsvnLk/MDdEZ5TWTAvde02HxIShCLNpLzKn5016FVOHr5RKDcHufrUf3uvCWzTojxGjpyHi
IhuzO6pdYH4VQ/MKURfF3GuM/W6pmEsDd96OP7J1es6f6KPxmWKj/2j8Y9tun7LlRdfZn0ajM3jF
VkR+J/R8O2FA5kgzj3HaIlFtF2ZxKPYLxcCzFSBZRTpgvjhZbZaMMkOHmD2WMGFhsKI1P29cv6Op
pGAWQLs4yNvgdIqFg9UhloDZresfFN0r/YF1QrJrZiYTXG6c2pyVjNlN9zE96Uiq/ewkbjREokYb
mytX2nDjvH1Meflp3CDs67ugOSH9AwhSbfBpSxBX7Dgg2ytBT1Q9ytLCq0dAATbQzUIwiRhGzI2m
QPooTASkOgHOxdquvx1WfVQgJbCMgLl+DUnCkECwMo+Df6e6KSlAygy/irq1fJEeOn4S6RoyHbM+
uzPdCWKJhmMTLK0SowfCy6zytlpe/S3f6L+M5sJUezjJszzKxGSKKL48RX/ZX6Pc8KulJzBNIYIL
BlfJmqkusmTyypbGKzegHYkWwmUkpErmja2HoHZobeSVq8arQuTWX7VmAn4ENcGAh4hYN309se/8
Kdegs+adoPEG9LPCnr/AZs7B6JA0Wz7K9wb7CWoGvvOMy7otOgOJ44iDi/gPILpYKpCGc3A2Qhdr
GnnLfBAwSm/jOh5RFBiRkXyxqGw9ZTS+Joe+eCC577spuQXmRaM965VP9ZPtoVEI19QPU+eekM/2
GE7kIUczexfnSLsPfe1WcpS9TVLA2oiKFFyroe3fGmwVTDqGboU+WhcpwN8zUUe987cJBB12s/Pm
nZ/y4/KHqE3fGZg0lnw9022EH/Wj5CHtpM2BB123Iix4L1KXTSUR1yElhhp7hMaQ2EQDwqSTTtk6
9+Rzp+bbhmgh6+Ni+h4pNDJ7wXvQEXFHP9Ob6uEF4hw/bIGj1wQjC0Fp7HaLtCFU0EciitMZ/cE+
170XxPg6AUJnEs8OqamZLRNwPqw5dM3IvuDIUZuMHC2MLkAYt7qpxKuR8SysOSkm1abDAFx6er/N
70RxBwuq+YrOP4kVpSdyyIlveXO+3w1oaEHzgSKLbmeoPhuu7dsqyaBERdl+0XRHdBDRGqWumANT
RijHa0tcaxb7GTcu3ZdNWJ85yPW/bce738mnosOuwrS4NCXRns+AM9p2zVAfAzZTlCWyifVC+lIr
O8Z/DryNT5q5hl29j3PuZx595ygPz23mjHhz9PpU3GmawsM2iUWTGL/HZ5kPZfWjQAvVThXh9Yv1
VHxHgQzwEzna+0eZAnpJsFTWCiAYTIHz1oLM5p+AMqs25vwaYgMK2Zlw19Ag6X+AOOoCQ4Of+/rn
JbB16x4KPhoD8+bffDS6hxLlvkZUunnXB6bIPXb+f9XOr3b1/QJYHEYpyrZq11LKtD5icrZZufvK
w50xfbCLtcZSI6lmTi0pTi2PXW0kDfXuQ19wYnxyFBP+kfEz1Pt3FTStFxEa25LToeiuL70v3DMj
RnJSB8bvC+dejiGLWcGGvpPNJkTLWmwv5Jy2o1V3AWK/7m4XulXL5HByTf6KcatJp/clijhek/4h
f00r4vdOXXEcuEzCPMfhhIHMhrZUlhG9yCAA6UgXbnKZC+n1AvRGzro1MkIU3ORXjZGXiHjhpV8G
zEq4yVD0sygfhcjvErs+t++eUatJCJLMKUuixztmv82AAcqPmssrp7hI8C2xSlrd9Hwj+ynRHBaP
xZPUgIaYTny+SFLU57LyVEavy3lgFwnsVoJJiuI7+4xVPI3Qod5+q2LFhjUwp5ObSM3qYe4hInNB
lLXigGDS+EGACdeHxfRC2/YSihth2PaYf1N0Fg3ihMSW87lxTCa1/plN2x9+QffP6Sld0DVU0OnW
ylWgHFjYdL0e4wLX/bNknF00FzpHemWjD8vQSz+Jq05GT8aRVhwzFmeo46QWyPy1eukBQlKXBg/B
XfFom6Pz5d3wb886kJPwpFyhprTqGmAU8ka640lmaktcNi47BpkzJRZhpFdF/E+Ef4H1aLVF60Gz
OVvYYRe8Iz/EZsB+gGjp3lxrvDrH6DuyQGkwGkrNF/FntOGOsxK65GkE+MGbv7UZkAe2MPZ+qDCM
8SN9UyfkPZi9Ux66md90H59COo/u2eAiX4p8hc6CSIcdlgkNRlpnWvFFddxvG5DqSJmJwtGtu4Bg
DUdo7efqT0t6l+qRkcPtsHiWww7dTPzbaFs+VIM5IVV8+NrX0LdXTv+JQg5lBMG9AZUsQpmWMBdk
1PmhEzeFdsiRwbGyr3PgIcS/NB2JLMoaWSn808YMid9JTquMWPdROVpNBIQLYNB54t7hwAjf26Wh
gO6yPSLW5mJwkWtt6891amZVx55bfWHX9M1rC8kFz1rlNbKBnkVDjAYC8EnCfLNHH/Onj+RsO3Oy
sVGJ/hItVggDFWREtq8R7hXb+3XFLTGv3kJn5iZhFdw9JRUfkcckmMKtR5lwXoy4cFidTuRgtW/n
nC0YdMA2/B9H57UjKbZE0S9CwpvXTEhI703XCyoLiffu62cx0pV6bndVGjicE7FjGwQIuD+DmME+
w30JEon2qcbLoHIIXW8ArsgoR3DB2TW5jKt5+I48kmy6UrGScK+mhpMdoorYGdSvkDw5bZN4qbiL
/dVw19Lvezasuz3Ua1YMvxUu7vmNh5JNOz3M8LGOJSdeMEeVxwcDgt7VnGlPjsoveUyQgODs/bIH
Vcf8BGBANx3o8FLZKklQwUSs2gM/oYPIXWbSg/nq1WVIl93uOP/+xZZrsWMsjU0uncC3lL/xBfyB
qElwrL0+rGCmMphtmWv/lTvxmzMNGuzf0DCIvovDNlBZKILP3bVPAwyxeSi2rydMAR2aPGUpZY4U
vHjtCc8cDg3yxGFhc9p+Ej4UIksVjwqHHBMInDlQP9zevkvwuBwcRH2tNp4OlxY0hSRLB3XWqO6y
Dptbuqw1ma143J+IBkcSTymEa/MGoB0GY/qv/iHOiEwDBkZHmjre8ZDpC1AjqLnGn4gQ2wu3DKz5
mx2wOQQcgihwbiTBhqEJnO1Rv7S7Ed0t78lfx/fEtENraaHc5gsTj/Co3mSiFcmTK8tPxLWtSXuu
LKTamUAA2P0TZvaogpsvdVzw8QSmrzVsuluoxIRCG584T+6pIgDSZ5NU2I4QbYF7mUSOy34W2tON
bRhAoBjAXEDFefM1ZyPi469TdzBjPOtU7ind2nJ60AfPNcu0VPQZVuRYYgBjPbh8k8O/kWf3V+Hv
i5XbuCRA8i3bZGUEZMWLJ/6jhTgo7MfQFkNbVZbTcvjDToAMn5bQS2XZk2BXO215g5ohEPo42B2W
NaFtfqsvgjuwaSK1a3Z7tucYNCo1f89/kCjWTwcJjalsd5z7sL5JnkI9AvQwW6Jg9Tr/E9ccXQR5
2swCuPKtdPL//xsuPeJa3svEhEpwmsd8I/xPrThBxG4eNOlkmNW3ASsKRrTQ187GDSeDffujES/g
sz5kmPHQwZBrTscC1MQ1p0MpnnDU1PNjiKrAzrF4OegDk8xldglZ9oqbNCSEOGhuGWQc+p0Hiwez
JU/kxC9/ZMtlgOySgWncjUNn3oLivu4poSHlYlnrBgvjABIJ2xNNEqfIp7AObAYXQ/BDciEXwAae
PioPFjRLZDh0e3BtFarq/7OCD820ZZuwiOmDpB3/CL6JhhdmJDmMyEnYNGenN9jodo0ObwUZnTqK
jJVp9W4dBk8y28Kf+F09lHgdTytUNGBVIBFsVfE/CEGSG13yhoBKVNhogBbTvdkz/giTEyIiZbz1
JNsVFzZSZdjzGAWE2ydouhzws/ZE5pO+AgdYwr0EU89X/hYeBdkphF64hbJi72Q2QbkMbrPI9H8M
KoHaxzV70RIVYov8bMZ4Znr+tTsnRGViqwg/R3qN2rpg+sycsdmbT6oEtmNGJ8ZskkrWiJA50UQW
Iw+XvjJf6ncgL07RoQYkJOFpYSacq7AmOsb2KD0Jd6OcqtejTZyy4PpXzLkQdaY3f1setZm+YNPH
Hxh2Qg38TvM9JXHw4n70ay4t+jO29WKdFauJbBU8HNZMq33AbwbH4QZyPCdIideiOKd1FoQC9FdO
ET101RayvkdNg9L0bCUnsuSmYtWq8HM3AgRHcxELyNO/ChHZMJ6vVBfhFtwBX1XBU04Vq6HaMhsA
EpzWwwbCsN4uGY2pL3oDQcOm7xys+xNhUMkTBI+nM18fGD3Up7zaBNTx33PwSOa0xyE9kCXSdbYx
2H2ymz7rnwjbW8pKrfxUyl2lFAu9ZyLXRyt1Gwi3Mj4WxokDi7tIhT8PSDry7lDNwlwEuLVDuMqU
QUTmUFdydRTcl1i2DMmmjY/JodtnZwzMddlJCy+HFs18DR6pkH6zKDQN1yoPUvko2pExT99GE0TG
tsYz7HEhXLO4Of4ZNBNN/eD8BnZSONR8AS1IabhBaVfN3YRfZywbcVOITgp0Zygr8UZujEgrA7ZK
ltOSs5caAkZqSHOLYASxuoo+BqYqpQ7Tc0KlQpsEuxu5kmiMUJuu6UYqRjD06FguESzGxJMzASeH
6jQPUV/FJzuQgs3gQVH+vbsNRrwBXMLM7mlnIOCkZxGxsNOcQfR5vDfahvdh+/wIXh2ufGfolijZ
bIm4M/MDJYrZXGVUzPfEUqg/CTPf5JTW5olipi2BcsNdojFDW5pPxEODK/VHmgy+emQ+fSz6xasU
rkXOfEQvkjdnAXP8aX9sc1q8fuNsacKAwIv7xkYsr9jHKxxOCNf6phdHombeQBpYrHYOQr+Wj9Xz
V7zq4MUz0Q06ENuoLYKHisDXm8JDdT2P/NEAscJlrFmXwY0H8ipvrV999b5xlgQnMPDcu5KX2O5y
uF6PZsYRYR1p+oFmhcK5PkJj3VVL7V6f2JtPBrR2uhpEA6+ZaFAY14ljkpqUuDfZdirGjsivGWK4
FrDrvBA4B8t/VAf/32R/2xD9Faw2OMT8Sy4mZcagrwjupJqAWG380TQmicczQ+QxMph8S3Kl+WpI
mCFqCBnO32zESfzDIvt00mHb/GFwBmzsYHshuuwsHCb5mlQ4fgIuCArq7CGT23GgJX9zmHPg7gKQ
5cO4whaY+JdYXsBu9DiJschi+u6Cu5svySSby3EgbJEfWzv694SPHZOKu+YiBlSYo9vorf5xadv1
5DaE7QKrJHZaEcJFL0IMHGIiPhccgJljzoca5p1e2bDLwUwM0iWVd4v24MKCgwkBewpuJFTqet36
LoUI1jkIFxfFmccgk+do3XuwZG9C6r2+o8A4pCfLBR1wqSXEFTeOCmitUHfNszPZJnpKu9PcAR2Q
aIj9QLCGmU8pSkv0BjIGS7DA2BZ4BiyoTKQ9Jw1lj5B4MQfvY7zyE52LxpO0nxCucsUJqc+lPl0p
qt7WfusUP8QiHymvYZbTJpPWzWC7obtJj4mG6mEpP5H4fuVHnYapnFsQxGhr+kN1u6l6CM3DnhKH
/z8xVwY/NZbSLzagW3LDSo/WDzdFugxzY9EEMcBknEIlv2d4SwQyE1QLiJnqv4Pgkn5bwfP9DWIL
Njy3evVRNOaZdIaU0CS3Z4+6CkMZcTGWJZeQ6xDBZ8G0Gl0hPJyJ2oA/iaWMQ0pCT2XfAbJkLNcb
ZEpeVKTS0NZUFQEVDDtJpPKtsfr2Gho0LjVPQLTgqgMwwNar7XBrwaL6F4sQ67VHxb1jJqlyRWlM
4x9kYpjxCgBC/uIQSSVB2OOuxiQPpETecXAW5jaEZsIksv5xKFcFGAruASdM4Si4AmXt7qDwiGwO
/CIWfp1byAih3BizgdQhuxPJN4K23ock4IkriKTCS+2glOM/KLUx6v5bSi+a3qzxKE37YgBbfd/h
8S87nB3EZlM8Uuie0vJfQZaGYScS9cS0KNezOM0gOAyUrngUI7yzZKP1HN14gGBEBrJXBfuqVlb9
dCqxLi2xahJ/ddvP7kFow420kEyeW79ZBz1OOwWGfsniwthqeBHZKCEkOf4bdAxbNmoK6435S5af
BNatr1MKI8pASG3KGMOMqyrCS+mluJAJUqblAVM4RsGwylmvI9JxDLcYl7xkJj7WbVpgEkHq4DGF
1xhB+eXDVUq9Sc17T4TendjcKoJelw7XCROAYRNJrqFth/H4XmNohjXupi72XK2mWYFOrvMMg/fe
fre84wpBIxviNf4RUWm2bsMoCIPkfCJAcyWgN2aiQOW/xHKClnxi7NDI1UpjHloS9/Ynyju9RQVj
iExiHz5ZP+gQuQUd1aDlX4u/8DEeR8wWyNUs6EURomrkB+0nh3kIIrw0vnDnh+TK1JPLUu/i+IOC
KuaRDs9U+hPwaYBrBpYj2d+JePBsa+J0RFWdA/UNwavqP0uFnzmFE7TY3M0DgNjftvaseSECMMfY
LvTSSUxvte6UloCFLe4S01NyDIhaAkFZBRMMytEGvRlYik5uR6Q+OarN178a7zkR6xuW1ex+lrl5
qpxSHl5F/MjS5E+1vkSGMJN/xTsGfwRw7+LXbN3wMjiNcpMJIB0jnsCeL6otQ3X0KpMIsgkMXBs9
U24g9LxCXj65GAReGaSSu51/CuCctprDr5sCemPcf5KPSAs2FtRY2qtodjygPsAlOIP+Kc+DWyeA
hZnWqdfUePWAJxvFAyJhWmIrnW997m29bnAhyIZ0VzMFY+nS/lzVcY6NAylxJCeGv09VR9yyLNlt
Ky1K9bfiEGUpmdKjkDf18CziK8vLv+ohYROthd12vphY78eMWCRjPtY4vm7yQsVdCiHx+xa3mJMv
pHEpf4Nfc65hB4YLFufJX/VpYL19SCEpvHfWH+BG9iE9zG+IyHFlZ5/5rfQX75ucH/tuE0snC69+
LAfa09g6/dv2JUe8jSoioY26qm2eifZVxK9cuYzvbcrYqhJ244vASBITKxOx5YdfwiEgdGx46iio
ku4+mMGyhOClSbf+lbFkh+pgaOai+yviDaPUuL9SqCV2e2x3Aa2GitsvZhmfjSMAx4DBIqQkrxCr
IH07Yq4N773YS9kviPm0FggxoIBexGdiC6tLjp2+9fCT7Zu4s9vYrAv9hH5gwjEBY/dqZX4bJmAj
mCsyy3I9GrMseehtsXtq0nnggYslOu9m1zgmeANkXxvVanuv8JfY0XiZi2+TsuwjS64muElRk6Xp
NY92wPTnhhupCaXt3IYnnvps5MBo3ZF9sGVg2+HehgP2u1pXcO9iImxnpptBC+nFuN7H+6Te5smw
VqXVAFJh7puIJY82dpA/LYdRU/lMQLdOWrQXkwyPY0KvL5p2rjKvklmIsldXnr/Syi2sZ4jVGbV4
L/219C4BMa6tv2+qn3d6H9nsO+oAh4G+5kQBmUhuZG5HhpfqI2M+qq0U0XvX2B544neXn0iHLjmP
7R6PFPNejlezvE3R2p+nmvssXb+jQ4I3yoY9rErd5jDqR9KVBf/k1670UTlz0bxLLkAyCflGCwYt
Qyssou6L2ibjIxRz7gSFGoS3QTpDFsxXxoMYXLvo7c5grDVlSwu755hdAjBKZgZFYDLjfzsdV9T3
/RzRvAlxT4rDlMDLX0u31WKvfWR/sYVl7Ep5pMY391FcfxcQTClLcZyhV5VSR2OblPaBhQ64fU31
V4nBn/o91i9aMQ6/RKZXo2svd732IxtfnGHpZmTYG5UHWbuQu1a7GGIui0NF5qZsS5+TeSr1GYL6
jPWf3P+ekSZKSoKvdwNySUROSF1c2kJaPvPSgdWMZMqdwNBMRhsDZSZv+K6OAGDKXqQaDb1PtmlG
IsIG+6nMiX/iFcwrZefz7LE1xY3TKSuk1Ur+OQ1rCFyC8UIIh9uOuS18GDIIlrK/sPwb6i/gIIYi
E8/8iJU7laYVP/HTWGKPaOyr2AvJ9IHpDwpJ6rZRXgDz4iA6R8WPRVJMCvNquLYroyXd4/0Z+lc2
GACjiExfTv5ARP/2kDmEg/CzAhvHS6abPmo0ps0XXSs1WiH8wiqL+ouJX0fvDsapoQ18s0cyw/Ct
D8T79N5ztYTwdkbeBKQOixIDLdIlJhhfG21y6ViVG1DBEGAAcR27E1WwqR0D6pPmpmq/hgmy10Ab
tui9MddKzj6QiAK56Y2ZREoyhOCVwy6f5oGsgrEd83jsvtrDm2THEgwBiSUhMOYBF6LM2NX1KS1d
svoYfVJqyCtUudpB7OFeVVh65h4Dg8TcyQWdGmO0H6WhwVxj1DwS3YyxkL7slaN5Lg4Fc+gY125y
yihJmcNBy3EVp4OhbP4r2mPyARUTIlIjHPytytwn2qbE6r6ZwUJEeW+VtSwfMWfpq2Xx2ka0fSRX
Q2fYvaOzQW82B/1sR2bd9Rc9VRmAMjtKvlOferh6yzd6cbneWjZk4nINcbdtTh3ESYEt/qOvv7Jh
0xFEE24rex4ClWfQtXwFQ5mcBjUm1xJHOyzbnNrDJkP0TJ90CKIj4XVDkZ6yHV4JiwFT09HVkGyh
zzDbQ5Ve9P5bbg/wasc9ZOsB91O2Vsor6AIrw/6hDWZbnsVi4UbABxCKRc3oFnBxrWA/jlMzu8V3
ion1rMApZ0q16q91yLjRqpecxAX3E+HM23KBnASnomVbwHMn023vM8Ec3akhc3OOHZ3HpGBEb5c5
brPqzX9kI8OPOwCJkVEEssPtKb9UhULXVVBXUfu7koIDohe+79WqI5QPOWAgUBf/WDYngYbJtUWO
KnRaPEcXIVSYZfrF4hFdKXBqn+kdTm+cpzhQcB9cpsY1IsaJu3DoCPbAKAwy8LKJV+aB5wClBDr1
bcBozg5W3PFoQ5BpO3zhq5wJx3yx18jovJUlfvx8tKHz9Av+0oq0I3hQhWyzNdYwv1O+psbIDKWK
xkeLv8PsuI3rL8UE5L9YOJiIZyGF9MIiinaJQvTsSd5wnTAy8Xr4VXj246d29vPf8EYpXM+84gwz
oiJeadHHUPcM92wAM/JZmL1o3U1gGRRnLBWXcbzRtVX7CZ1EPgOmiR6JdQSWMdB5kvEjJrZybf98
3ykoJ3gMgL/AECfoLL43mG5Xefq+ZvopuXgpj6kTIDPTh9JBA+QiWyQajd/qLsiT0WrD4SFRihQF
+PEZFNhnuyGKTZzWab16959j9ISyFKqPiMzbP8E6kq5Sotft81lmI9JN7ZvxkIhAbNNxlhyvOohi
zeahoHcbGNQWe0F+9PXug5ydfX1hL+hTqmrc1JHATuuxeMxxgT3xWv1ntwrJ3aPtqMozfEDfqzP8
dUEPGa9Akg+XE++jamyay5FCFLuxcUU81SEy7pD/mXzlPEInc29hYVZM15hqwMF87UOIdkSp6BHT
0m2brD/K/lMlTFOGUxry9KPrzjd1uo0sKCl71mBfHGTpn069yaWm+2DMZx14ACq289VkT7Pd4Zw9
gpPaSCLIdKg/rVen7PB/JE+NcjfEoh/nvEH/taYTzvA4yWeu8NPRaz+LdlxqVy0HIXKwZDQZxIMm
v++vbsVjHZXk/cCmt0UkFrSKsODfEOdU9J/Afq5wjT+Dh97br31ItAKZbUfRjXDMBa084VTFFc/z
LSbg5dLckBoxEpRHamHVbY1/ngFiLK3yHGJGgJn8vkCPzLPIQx3l/3KPzrrevuVNv+lHHsxtgz9O
vGGP92Z7mXnPmv5ZaxxGAgyi0R9jJJEF3ll9n1Ng2xaxEM+yo7HEv0mq1VmAdF7qV5SswPddhCTt
aKsXYYdXCs5w0pyjlq7hjnEakLuiHtRLPdIXbE3EPM4YrAjpwNmE5YvtKEF7Q4NLJ50J5kmk7QWK
udCBG4LoptyqemPi//sZ+4HdyQfYYf2mVF8yYP533jGptlCevExHCU+P0drGsKH04ipJ5CY+S/WD
vWbqboXuNYJrNfuJkNzIMtZqv+uRlKxLXMT8lcFYPUov3Cp0nBjTGjdCsIgYxJ3FBzFRLiTl9jgU
ZA8L2Xv6M8L4TGvwfgrPifAg9dWCPUkiTB/ePuk3ml3IT8H/rdHLIchIBBevgzGkYgWEXKmyox66
ndKAM3A8g2ZZFBY20coQwVjOLMmWjC5oS04F/Tn1Jqq73nzmvV1WpE4wvae5Y5CZ/gwtBfPT8j9K
ziRJ97I1XHMc4NmF5Rv/K16Rf0F3mShPLcRM9aCVWG3Vx3HieLdpoUdBQ9VzBZgmhBYujnGGYLyV
8TzvltMxBhBlYHcaTiXxmMA1TF5QLI+OVM5OkFJxFtq1HCG4OjYpmnLLE+fGY6kjNGKFxpv3wR8Z
1j0kfRdcguqgdf9vByGbyHBURTIsMd6GerprPUvfkckkUwoumQBIp3h2p7LxkgmOeUDSOHms6VPE
CQGWJLzxxA0+4UHDWORJiVG1eDAXQoFGeyFwBOLOujKX8rieiYRLYWcoLalF26rZWBDvkz/M9An2
i6Fp9nBSLMWVhVNYEjFLQ1pS1rRuXq0SWlZWtM1JA5U2JAiiXcZAk5NX3UaykWKv56Re1cKO/auJ
PmL4nT7YOS5g8FcT8mK49+97QS2B2DXcUSlMwio8zWcQ7vKDw4Gr2eOIV8xtGY2HdmuSi5PtyD/C
JAzGhLCLeh51pb0R0YHmtMYcQj1ZVz318CmFginVRwI8peqIvZifriUDo/yFTEDB2lAW+egM3ZqH
ghCv4R+u2o1dAhBytnIB6+K7wFlC+651Upe8fLZ53Kj0tTKDBSAof6eqhIhSWuBtHDMh0xOCEuJX
RrFmpZ95QeLyUoj+VC/9KjXmj47xUkimThbvvw5JgwGQhSqKHPp/2h8zTRq8r/JZYcL7oX9QP2+j
9hgOjDQejbWfvgeLs21dYUNcoDbXvUg5lO9nhZBNwfMOGVUjEhbNFiih/ulu7WYK7762qT3mxeHd
8i9BAfi5qvuflodzsiBiVKtegAGCcUfAWRx/EXCHuBlQagRSngo2JrS6qupZP23wD6OnQX4lsS3C
nK8vrW6nf6Xu6AeBiV61xsWMsCnUl5JCZQ0hb4PoE+40Txuvtci+392nRnNC6ijViditejC0swb0
RmH0/oQm2aCIg+NJ9EIbOCkg1cjULrsRUCehkX0v9Yk8PXWBriwljhj/6VsP6L+K3/vGXIuii1Nj
nm2HRlu8BB8pmTWsyfXsQQlnrPbZ4UWDs7rpWsVZg4EufZNFXzdfvnnoxMOY/aa6uUiZYtGYqTi1
YNsY0DttQ3Zw08OKoKu9xtpMCSTE5Foqt24OlmCOlSNROo7Remg3gukO45ZU2dLH2gAm0mzrq3BM
a4u+M5Y1yRUBYXRz/Zj/Du87z64V7nBxgO74YzQvopzNdKuyChQaE5dteEw2lrUf2DiLmT1ef/mp
Z4wHqVzP8n/o1iwhzniR85hEHaIgiPOICzfAAMr6UvqXVZ2jgQedTaL4MciVLb5DgdmowP53mA/L
F89No38RXyLQGUenwvKmHQlMXIWWNBTtKwb9HKWzwYxS54/uKUiL8c8XGXvuq/eJ2MexgiecekFu
B5dRggtN7ECig+RLJII4IYSYQfurlZeOu0JKXrZ5g2UuWE9G7fgGpcRqH4TpS6EJtvEUK3QwgHOr
nqTCUaJb92X4hHn9dALlvhu1XnfTEIhLM3nQZMTyLxg+84EZ8C4xsEUvu+XQutQp06GAckLjb2I3
bDCcx3+zITaa58efh0350ZrTrPUVZ203YToN+mhupxFXq8yDu5yfqCJkcDEFpyNuI0WZTDzv4EwM
NHNgMUsidHM5nHLDxuVbblYBRlAQ26bgo3x7EvP2mJOfdFXjV9lVhEMgsMTPqcWHDl9oISo8Foby
vQ/Ne0P5qeBhqyEJrvDkKh9EM2ItLsf9Aa6cEyIQCq2Lmvz5ANmkRxHlPurNSlI7spq+TB3Ui3mU
z0RhyZYFE3vzLnV7ulpEvVtwJwQwvfkzlylNMQVPtAXLFtCBcko/magWFD9HWBoC7ny4jBpEutV0
rd74xTxNRffHZjF+qecw3skwd/3oOu1CEhAOCXYiyl1QjyENIRqmVcCJn5V7FTxdFDdtzB/TFyLV
iiqf5PkOr0p8h7cF8ji08/UlVtwiPtZYLxj3DldCNzE9xfpUBkbaKGDhpr1dxgJxDYy/FPJNC/Wx
k3Elxjo3c0cnHwu7LoEmA9giDUW1ckuQdJkgF23+w4GU8xEEEB09Bty5oEg1wQyzyo7wCZB/5i74
e0IIS871vKBwa5F37/zRI0NKMLae8P/ISnfsd0bPnpcu4hD692jXbbcm7YTIwOH41tj+hVeK6kp/
cwIsCAFj1FUfG8hvmXQXyMJrPcP/Bu2ljjRW/AU554MgbiUT7+MMf8IQ81Yz3r5NBfOX4dBGjCD7
74GoxRTmbTzhp6VjKKehqlPEA4GoBxYydXPnpTUXV8B+N6mOQ6EfOn7OwhAkyXTCnAyY5pFIHgS4
g5xi4eHzHTrD0Styn0blrjYp5ug0InmymnLjacKcUjtgJKlingUYH053qZWfmYgeFCeVydiZbFZM
RAAeSkf3t1r3z1TWg4CLvFxeorB5JtVHXrw/onw3n+kDLVc4W8Gb0FtRlFmCQVYeoXx9XiGN/Rm5
k77pf1cShNROyW++ivm5SMUWwKOASGzhGK/B6E9i9TzQZKfEmuuZclH9CPag2kCjN6V/QhtftPf3
hLFLav1755Pd8nMpnInCHJ4temkec4Vdr0XCZOAPE7cnOc7tUj3KRngmHVyaa48RpoL5b2h9gnjM
Y1ejfGI0WhgW3+OXWBOnHptNMO7G/idM2CdF8/Y2qz8B/qgVNc93MhxEhHYYIMTDtBV9H8mGfveE
Rt2G1gAeXqD6/JUy85yLX4mcEOKIqCUVdjmpxRZOKeNY/rZ8auCPXoXW7TsIi8VEY4wCtZP0UV9h
NpDmJ5MuuzXFXTmlt+CayOqRDM8BoEnf5G/NznxzLSHgYu0iVeF+kbIAI4hKRZA7RuD+Jh5+0NhC
SZcFjO+j+hRn6Wm+MrpaXkTSVEU2j7b780NAqikOCz4BWyk7xvhN2shv1gF++4GjoAQxy2eYpFc/
uqkx82+aVBr3MaucMmA3JzZKUK7pbOY1Miomw93/w5WrEFAZAxiIMPq4/Elz1Go8c6r8M/XlZWU6
mpRf0LGLMNzaxEIYhbUGL18qFYJs9vCKAbsECK6WuyA6UtYagrb20JIaXWJrBeEWTGUHXzkZIT32
c9Tg2dHyBpi3oUAHYKRpI7Uu8LAeUHJOTwJP+TCt8pk3jFT5vBPdpwG0VsTdRu4haw8/DcmA7+Gn
/RohU/N1atSHGnb7P7VmgFUQ8ZmR0cLHZaMqhDkmFnsc2nfFm+hAVSzvVRG4ViRZFgUGZjjiyEQp
qDCEXOoQbwfqrnH+hgCF9TYG7w7Q6ovgI8F1tAj5IaUJw3K+99T7S/9S8PO6j4wMhC8LoIPiYCJJ
jyx2suGcFJ+W3u0wjmIFLngBEfLbS+b3K5myofubHXHpkMsRZxzzXL/RGTGvxww6ABJ4URWOZvv/
y8aTPfL84z0JGPFvZCXgu5vln/ydgGDDZ8mVuBDwCpE4OnL4bw7Orfj+fsk0EZtercW9wVrxL2EB
pRLJCC8wp/wSfwmFdGqPkYx8+1hG+A6KX6bJNDvAKw2PWv0j/BBZfx1fT8oufIMQTw9LuYrdn94e
5jvdMybNItDD+sOAG0u4WUCghqIeNEskYkRzzgPPcSPiXS5A8W1nTuRZL9LT2P3hlxsGKNTEkZAS
iElM/EtaXzlDyVKTQoOalHseMzCal4SgHobedAvIokHiCHYjr5KIwkDxRPRC87eNgmsOOC9A9IWz
bJ5ZySovUsWQedCmkGJNzpPdcMu5vh2OKSqeLqrFDj8v+ioflvXwCGoMx+y7r9zL6Tsev2XlM8kx
z7IDoOdGCO3ZyYSrnWGxGlX3YPxJYgCvOee44evWsqNZMAOi7cAHZWU2OmtiuLUQVqP0S5/aVVXs
qt/iN28zmMU3JCAFviQmfc80gI0HmymINiCpmB7w+Xwpo74h1ZDvzFeFUhUXdibTcgny/GaFhTpp
/GIolpDSI2tHNb6hUS/ymN/+VaG5KPwnltysH5ZM1s/4MR7tq+JX1xBd0sfyLgL7rBW5/O6Y4Q9j
vu2Kq1QBzSBoDIhBBY4MNjrGfdFwMXn4/Nn+Ih5dKSrsid1giL9bOlBMrLQex6tfpPm5DCo8LAwI
23WNuhcvbaUX6dOWSfoVGEzuC/hyaFIQ4yRCif+v6Pl54ZrjN9r+Kn7EgQBRNT/N8L/BLSjC3wZe
n5Zf8AipWcBY4DxEfAxFoOohwURB4wG+Y8MR0wcNIVHSLBupIFRuGnY40cyzRLTkRs9E68m79tv3
/87Uo7pWoofPt275WrFBJkOyNFmJ2N1IKLBx6yaUOaZtZOSwlbgq1XCr4pMG6Pv1KDDREtFSQubo
iPFedL2Xia+cAQCtQMZvKbHm+CWnDQMzHxfkkPTYq9j/NvpJK2onr3Ft4mlUka99YKXSE6iZxNut
xOvWFQhM73QcK8G1+NDN87xHWC2ZIa3KpmfZXkx6a7wViKgIg3UUbmqICOZ7xUr2ccBQwO5YvBi5
qX1PNB3zyrbCZp5JCQZVXYwoi3S2QXvGmb7lembplzFglKc9da4UYLzB+8ToKh9YieP6kOZrCRNz
wPbYBA/j5YaFHJXnaWAqq9mYjos5iY8uAcIQkKLoxx+/df9fwGepQzyeGT6ckt8Jq8Kr0nu4cszb
Hkgo2UvQirQekzYZEHyNS0T2DjZJ/VGyUkKe84Kvlu4rksMwP6w6NlXEzx3jpQidOzOPHlTWcopI
PenNlr5iSX73ULolMkLunlpfG2y4BGUvhb8G3ncJxIGAuNLs1fR7pf+Hh1dDxGrbMDvjT5mrJs6S
oCzHpPmutpOHzHfzAGWajXwnjEsK1C69vtIHUsXr6W4aoVvzG4pJevHsfjQOvxJXhb5dCX9HkpS7
U1jd555uazBbxXqIAipEpQbvMduTBSa+VxpLU4AXHjXoq5fGO4bX6ejwQqu7+FRCay1pBw2DGi5G
VH5K4yaT4Hk7ZFlhrptvH7zSwODQAopAhM1xtz3XgPIVdqWzB1mMPOZcsFRqbCpy4ASfOxtHIIwN
kiVYNdkbRX/VujVMlKhEEo2TACnw+Oa8s4VSf+AwnI+4t+Ccf1creMDqZ4wuYSAEsKVNLOG9c//w
m16OSrMR3hUBLzCChl+fzxLpzxLCkQmMAH8x0Nd4fY3nd/56q/e3/68aPCG/sL2b+JrIq1pHB/de
mWZlG7AkBFaDWILgbcG3eajwxzJ4+fH9b2I/buoPhR1InDPa4+G3xy2iyAAD+oDGEnLkfK8Y/8ng
rKOdGzM+BL0YovnPJL2abLpWKJdzkHGVL/5GWtlDMB13BL1n+5r0d/wKyLTO36rj515fQU7KpEWX
GksZvllOjMbEboyhI8/pvvoN8OGxoHRg1l6FHrY88UEsURsTi0yXQjdRw6UkJA8K7oRom2vfCzdE
WGOwM3PiDXwsWlkciA5yls0sZZK+CKhcpjrH6vs3JuhEHqBUh2iCopVP686DBnVVFP5V4QYXaqk9
phqsL0yXxofIhRyIU8q4XNRprsgDha9Kj42VBUOBodqS0X3/Nbvmcp0SRrkSJVTeTneRbIMCA4l4
9mkGYQoU0hexQel5+qCcs11AgK5+se1B3MRNylLpCAN+gA4bdaNdyfiyALJKKY2ohyOFUblYOi4T
tgXpoiLE0UnfqbCpYdioNR/dLycx1oU6DEW2zeEfsquOk7AHMEzxKHqLxj6Gl1nFKysIINRTTcH5
A6FJIgzGt/qXYDDHX7He60DZyggj3pm16JkmN7F6Mjh3seqvn7gWQicXtz1TNEagk0ZSXHOUy8oJ
GO83xXDsGJkEGiRdiZlYidTpoPBUYlcTWxhwo0jJoYMI5QSXYjz7/kRee8cMgaG32cHyp53ctCjL
jFQFOi82Q/YfR+e13Ci2heEnooocbiUhQDkH31C25SZK5Pj08zEXp06a7nZLsPdaf8QGhcAkHwDV
yBaoYRHd99nk3w0+n1y/d0QTAowoA/wkT3j0BrfiHX2Tzs2Vp6MP6NXqV7CIZSklfCmknIJUoIDn
24rqe2lt3tmDPHG91FE8xuuRrwAkxE7exsIoryaPdWcMXimKy0DMXBxxWnoThhVZSzqVjZMH8ZPe
KrwtseCvIpqiNH6oNvQiyiD7a0TNSc53zbH2XhrDJYY6xxejJlsTJLJWyNHiQ1H4awrkTkzZ0bpF
Bgs5zpNi1J+ySaIpNLrIXeY8K9pqwOLTtxpBOyqUj/F7C73uKmxKCD7xxI3awiorWwhh2PMTbrCo
4a+gUYthzvpig4gdT+L4F9tjShIkQyNtzTe2U1TT8Uyt737BBkBHeoKLs4e4yeVHIm76a2x0Mz/Z
m3ze2CSR/E/ppj1h0KIX2wIpNApXyhj+i5InFxCZ8S8hP5XxXzN2ax5/PrWB0D+TovEvGR89ZGQF
foxmxkpvEg18KB2GAO3352iQfsfnoZ0FQK3uEEMe1GK3qN4XEo74LPjdAn6prF7xkQpkjZYENIrC
xeeAbbeDcFEaZELpwSIMie7dbleYKz4HZPmt/AjNA6HlfBNRuIlGqHuBAQ6gO37/ZjwYSm+LAe7k
8hsLhJw8uxD9MS5hExoN9eznjeyUPAF9/JeJt/4DzleuUuWRtl+y9RWQMWMehvwR9CPmkIPO74+Z
OCOugIigMLwb0blAQZgOqFbeALbwSpTWEAXSYD7WtEtXH+Px+hbPcXh5Wyigg1uc3QPdrTAr1i8z
fxiTXZhCqwQOVhJADsQ/ej508rLrVyP+aUhvfeFHVX9EECfwj7p0OuPPz022qKsWPaSOifdemC9T
u5nFvgPYLqtXXb3E9iEbr4g8yfGadyeVfPt2A+aMZE2WjYVIOtcnQ/oxXAPzVNTHHDJcXhCIjWgl
x/NSHVkBZ4VAx+Iep14xNSFe+uFasRWOtyo+5ULOnP79rraIMpX6Fw1i4ZMCdjA6MJiLFFxk4yR3
3Sw18SH3PxltGLIGS6z+6JVzReFtoD0q6FKz8CcUuFoaKiHI7uV8yU9d6EjZv3cW7gPtZhnm7JAD
vNcN4qMA15jNdGnLMqaMWUbubwdUl++FcCsnaCSKi5UfJsFVPznISv7On9CB+kTOJCfXAiEkuU3d
lWHdR85mSXwVm3jy0WPRAqmptaXe0en9jECp69irkT4OMiEjJZMWNyjX+HDO6Vcc/GtRuyFcYbmt
imyl+kQi6SLVERwOpotQFSIDsZUENrzDsnhPiVWpT7W8UpU//nsb0HKDGrBhpGj/1WRPlB29mfVK
o4ipqzGHZq83BpdxVXX3Lv6KQdil6ifPX6WeLP1QdJpcozHtxO9V0Mo53ltj3QXYFu8GSLuIgx8t
EoIrpOiYBv19SXgi+KIENpjwKCSggzlaqBhbgFKdVLi6TLJ1/CR5fkul5zgRLMh63xIHUXxGOfyO
vwKP6L+umIMVB8KyrDbsGuEbtr0ks5PYeH+VSxcExYBcs7o+ZYHPs/1Ppo9m5EM6ltojM1xFRLXC
USQdsYyR3Jv+EzWCi7S1LN8yXsvyjbje7gFp5RUyPsycMecEUtM3ZYWx7LBDDIYbtQC0a6TWA9mH
pvndkEOpgJqKJfYdk9Dxq2JheoHbLZR/qESZ6+a4KQp+AcwhXxKSTbP0DA3AKZg6Mu4siWn5K41f
ob9LO4VbkC0rP+DPDyKocZW7ig5HfbZ59pHMdUrCHfEjMT/fu3qY8ItmIGJVZGTol5Xx05QdnbPX
OEz2I824YbKKSZMRIgSmGfzixsrWmeU2vFr81KyjvLTn0rdlM1hbgxeBRBmXbE5YyKcHYaZSTEaA
rFD9/i2xtoiUDkKi5z3NWnOaYYE712qKytT4NclgbRF97tsTQkg8Eqjr68+Ceh+0PRw/PlFX/mzl
h7QA0XDBI3GzGnAcW3/Ij/Ef6jrxEROdMtgYXUnXxANJSQopOiKeiNmAIg6HubiQ0L8xun7OhmC3
1TIka/w2f//iNCq1BXmOif9Mls0P45sBGdYuASTY5YvCxsVe93MiB5f5PFjMgXN0zRGSW1PfNf3Q
ATR02yG9MMIz5bJlDuz8Y35VWTYk0LFxYQHcqURzFDj78v6YkLRGgvSU4ScnDVQHey24iVtlbh3T
Oso029qa4BoWhQZCT7EKXqW5gjSZ+Y2dqHCQryBbAqAZkqMApJ15AphOGr4WMXpkbqfER+d8/bRP
g0Bz5E/hk1QMjWW8UvGmZ2710+MTErUtP52BDYls59UEXrF4UU0/AMoAugTAqhH4n8yDlmBHaYR1
Be7f51cpfHUMqRT3qPFeBFdw0wLJY4x+7uJ/vJL9iSmTfcrs+g39w7OY25mgco2JclgRUKiQ1MbM
W3fHGIl2RlxJvEbyEXdPGdiou5vd3wAbhAOZeEaM5izaBv6rKdQP1fF3k3l82hi/CUojnWOrsIvp
lbQYq29seQWcWaiwGaWeFm0tUntGrndC+kuHr7IJaKtZAlTOJepQMnEmqc8erVF5HMIfreAySTY7
rVwWF4IlDUbmUmymoAn+iIx8pODyNsih/SwxpUgYg5SlzJCW+UvJYnnGfzJGK//zwAKP1bKbYhlM
iGY+j+FiRX8AtHAPZNUQgOZvyB5Hux1LLjWNU5Gk/BMii2PvcWGnNf83rBfjS0Uw2fSfZYaaAtsm
UxJ8ADxCY2KoEDxmuabCqnhGtNh/5pWxVM4kkyMe4ETDLLcM6Ex14suwUp24std19NXJXoDUsVny
0Pmwf+ziNP3hrKQiGmRBix3rwrpgRcOSyHtQ9M6bkEQ0mHFilwBSKv4N/TTGBxME74PVVvSJjOVx
zntxWaG/ufvjKWsP0xSfgteFx8+0hqTWQBfkrgg2Ao+uPmJPTYgXiRb6G4ypv7SmLSJ7bFNa/+Kl
kaCG2EPVkQQ7rOj8YUyeqB3G3r6fq1MSBWMv5Q2E60y60ZXQe3m6ezMmm5TcT6NxpTVU2S/M/IPQ
ZqsSgksGuFgy42tT3mJTYkqfS5rOD0CUBRuVwMmcs1GOa7k6+ghHYIkIdPV1L8ZsUdDG2F9ljmLi
U1KLcxitPyUoRIuzEP6zUEUCFQEYogRqQGB+sKIjPa8FWyyPLeo8LgbjQXYlZzocY4RMpKBbFtu+
k/j7VHl2AxV+mJW5SOkMR7DB5xxSk+sflA/jXDmbWcayumJrvUdkvQlEsSzGZKtWT7/nVCSo11zq
pFZCB+MTyHDPbAifq3ggyBaeJ4wiGQZE/JtI89O1X8834Q2xwKmO4EKODZBe7Kr1iiki/C7U33ez
LcxbhbDoTh6gvxTZzB+8zB8X8LglbbxVXD/ZsR3GesSihGppV/5o4bPaenw6CAxJbf6AuM6IREzy
udUdTFD4Xb4eZVdHSdY7/AVxATWtK79IWOGYICcZRZyNYRL6SFt4wN4BSwrny5yMYfLln0V5FlYi
Hug1HzNQFMVIZ1G/kH3ygZVldNC+aeNwYJo5E9D/OX3jsZ9K13JXfhxGIEZg3JEA+5vJ/iJSaR+7
aXQnRXkgv8LEMIcvj+a24NxABkWe5CEoZs++gnNL6qrDIJjtiS3lSFohoA/bkwReKi7IMTIth4wB
FbxVXnbW0ddo5AH8EVwofZUcEyr2GmM/BuSjDGt/atJdcA0FwaHXp4cJ5bZCUvkkukGl1Mw2u0D/
Dc1586uD2O/NdiqhiSd1MbEiKPa10WOkpL2H9Qo13YF/clWRDshrhK8RC5DL8Uu8rX6CxuMU4Rwn
jlQLX9wZ4RcXHVUj5NHmKxDmeFgRfgw02gceukgueF5kIORzpnvk4ZGn29dTFLN4IcNdR/ayQjvI
k7TUjSPTDoZoLUXiv8bVbYIFDJgILxA6TiicUBGhEUXlVaXbj3JXJdCYRaXuU8zp6bEHE9R79ARc
AoDozYIGgyx3rQP6tpiyTheokU07Ab2p66+ASBPhNuRed+k2OY1X5wH7FryOvw4xry1kiYRMG1B2
VMmWnZk/MEWLd0zgLB1fZKCB6h5kgmmIeAHbhkBgc82XlbZHj605fX5qcRKQoE4s44G/3ICW0QFL
f+9ZHxlEB2jwVU0p3aK8gXCV8+gmgyZt6SsQPOyVXN4c0mxH1PPFkyT7c5S+P/JRmmeHz0qCLX/P
IeZwCM6l/efx6fjs6GXiZyEIYEd2IBzQN6md6CuIoS+0q4JgYY1iGcGQPpJCOyPmFv4F7EOXT9gg
JGR26OXZu0p02tDlK1JUQX1ig/d9zQhFQAtTDGmLfDHWwfBQx0mvFn88HoJiGVFsGTkDSQvx3hBc
pDZ+4bR/YFdlDqX0FVKOhbZlZE0+o6PaAb9M45Fb1btxq7dOwIVcLxR5Z4p4jShRtt/psVvHofvq
LFBFnlT29mb3zlem5lSYpJKeoL1Zsi/ARqruUHCO1xxp4MAJfTykraITVYSeTtY9zR1pt08JQxSI
eUROw9H+Me2gXjdwBft2G/nH7jWQtv6dw/gtN+0/dDIcrtjKU7f8OgoeP5AlHAXiOlp6m6dOPjib
htzthTZX15YPzYdOnOmb1OWOCgZKvVDEkSs+b37a7Yijl6YdzZNe5IGjciKbsFvo6OEdUsvJAEdg
sURp9HEUwAbqIlcmVIGFYBArDdjjQrcV3Exsly70jG8zik5T6/rYuMJz3FKVUFEBG5KgNVLgPmH8
U/JTPa7ImWDES9fZpsKERexpsiBb9wJJvkTeBI0z75/Jt8b1nnuToJDZb0veNp01+lfpVWggHfFU
rXsVE0f/tr9xnykJ3Fu1XmP2XBqvD2VImGjRY1gkpTkqndEjPQHGgUzysXUt7Y6bfKqbQkexRXWH
HCqzSTbQvBbjfGtzqJQFYyAKGd4t0gfkXxjg2cALPQ+/zUdK08bUTkCjC5wOsSjMBiTb0zaLZGZx
1WO09MVaJpGsobQJ5MQc+MjglxUnWJDtXh75iPlnuGt7EtOTFZn4k48GO/qh+5kiRkll5TdJCPh3
X9qEJZJOwN51xdzS88R8bNrvbH6m/l/7XgRzAmECwsZVEkiAj5L1hC2M9J/T6LsYljDCxCq0VwlW
hzxjtNfMo8DAlkQGPi/4WBARN3OJN0QTkMQ8k6s6PE9wOFFGJA19OnC4EBycXiz1UWN1NLwKGB4L
E86Q9EhHIZnjoEAiCIL1jwQ8K3E1BLNTkCnPerPrCMKohh+j2V7H9Gf6YKP4CVCbONYzvSJd5caL
D0NxpgdYO9D5IGKq4VgurhatnEZE/PwS584U7iLHG0mfzIjWX7Ts9w0pDEtELI30LatkRz5pouWq
EOdsGKIPRj0X9VVNv2f4hfulkE8kyHPhhbiDN+pGE91kGnOsnQTrN1fxu0NvzzrS58Ql6sddZxEJ
angMvhohSScTww1ZOUsknWBW1jPfsjX+IJoYFMw54QHBImk3vp3WHtocFFPkkOqRp5UrRTr34W+X
2zQQVCKT0TL8QjEjv7f1kdHHXJcxdvo7vGvjUxWAAZaEEu1fnf8Nw5LAvCxC2e7W/qKgYnttjdeI
XoKpSu06/ERURL15F/CblseS92fbLjJXaBHR0twQ24WBPoAEooP8IFEX8oOzFMcqD75xoK8A/lCk
15x7Jd+wBqAyEfQFJyfSF8g8hIH/+geVDtxjO3JNzlhdZ6WHwEcCe2AbcTORatK1Jr+SDM8VB0b6
Pg0D+OqCCmbWRFTpWXIMmsObGEHm0EFY8+VAgHy4Dv18xf1Gm1WtnDlMk/ejHhwlWFE+BRU3ms0D
NrqhCBN4viLMnXWHMC2JWLaq5JoFY4VBGnpCvBxcU5PCoGckFwgvosloogJr7gd4vk/ymxlfAfat
6H1koyzgmDiQ1PgZ8oHSHswxjneKXhT6KoJldFbv0rji2fQSjlQOTHYy8SGJjyiCdCfPxsCeSFVO
ORIjod3T0GWMZ8dEvy5FEOMoIvwWLy0xtvdA2U/LJt9RxaugesF54odLhLJ0M5WsmnxIeXyT4nUc
/Pn8DgBwDSYMxk4Rq59WfrUIeYhmm5YRdFAYvkK4vpQOF9ocUupZy3MKPRhS8NO/qAsSFiVUqOpG
Asn4OH7Y0VA0dGRGql5NLQZtB4InqfwiTi/qiQP1W8Iv9za+3vADHfEMbP5qee8prZJZkSJJx6Mw
E8Q98cxscgjeIbuTZpdN/TcYp+NdI185t+inoCDMK9CyN+uJ5s/av0G6FvynN6WpNTsySZco1Rdt
/FtyK/bchYIH5yz5vStaFyUHlWYP1HZS/cWby7SU0M/UR38Dua8TNt+gH7FsGV3ab1Y75plsHP1U
nbUnCdEr040u8JKILanWxa1mS2yiBMhDIMw/v6jnFaAlbVn+8qQpNt8s4EtLCAODEtSFI5Ma1hAY
QmS+juqDJ4ThJ2QB+qYIKMRYzVhNzus3z7m6ATjm+yUzCo9CdxRc65xRa42uYz58jw+cHyHWTUgE
2qTqpbFnLrr1hzP+eB5fr38k4V5ckQeOiY/LUN35FB3lS99Gaqj7VAwgGvAqV/NPkwKIQw3kPT58
YN9VIARwpoppy254oZ/EinnFi9uz3b3r6SVSwtsIotLa0POtjogPHfNqWlzX1ufUmxsMqDDjvJfT
vSSQ0Gc924DViAl1bg4LaSqJxyIc/y/n4cFtqDKGFOQwOSFK/eLPZxY2jZV1GBz/SOJ7Z3cna6/V
T8ENTXc8SweEeRQ+4NSKV1fr1uIWX8X4JtYcSmpe8onswjUtDb5tObvsySOvGQ78PJxhPt2XJKl6
+kVVF7mtkw/QeemkeysjB/U9OSPOLb4qSAZFChCLZImres+pjZjdvBuXah8LtHQaSGL+d9aRicX8
wOWl23RtUJG9C+6qShu5i/Kr/WIPJnlOyGaLIHORUVXVGXZmThzglRis7kwvYGsb1b746fOvgsJt
xQUtMKhv6Z1WXuvEiqrfFgskDy2+VQfvSHZnKN/5JM9zhs7FfyS7wyZYnCwX/o7wKIuPZ6xDwozs
6qbNlPN0ak0lDOB6xd1iqAJym+RD1MN04y+sIDqkak8nCcSMZEs8EH5uh9qiHx9FTpz7rCkQvS84
20jznuM/OjQeiw4iWzuD91yQbvTJ0BTOWSNx+7LDA7TzawLaKZ157qZ385DsspMEXHTC/uwqf/qD
Yfkk78IrWdd2eE03JE1eMWAZB5AsEiJb0g5Ie5ac0TnkU1Hcggzd3xG7L461exStSKfvDCe94VPY
Avi87zmLKXG67Xd9YnPmqnA0a/NJ7lAb1ipeMzl9DLtdRCeY0TifRS4/knFpQLAO6HI/3rh4r/Au
5Cv1MwcsPeC9w42ePm7Ah+VDJg5qlvAQBHv57YWcecg6AsbtrMOpORtIt+ScA9Ui/NytCK/cZ8iv
M+aENaVLBNUPzH9OdSFGGE7XWLnT2KX0c5of/LMyztSnwD40N66EPiG6jhf9dsrXJfuHxBboCLlf
A476tvjFez9Wbic/P57/p4BXtJ4QOWB0JCzNfd7BOSWlIdVzCCy0g3IJasaRZPJ8i18ZOaLNkvi1
7fCnkYJog/fRHz267NWLYF1t/8D/kfHWhL9fZKKL9wCOzXyNwYwxOVO3CHt7wLln+sBJRDwi8V8Y
MbYaTPwT7y9TRuOyAVIjhuhsUpRG6YWuI5ZGVsCI5tc+vllIL7JlB/b0Np14jYDGWMpfKWlss5IJ
YdMXWx2cnpM4iRH3LMTsIBFlpq+heVQm/llHMykWumDVtodginmHith0u5TJhlI0gBAO/pdIZRg7
+lmV3OGzaJSVZPx2t+qmr2A4JeJeYt6boI2gZBeh+VMKyyLLl7lcQeF+tTGmO+JIVLYBLQ3mUkk6
jvT3IdkWghnPERmCXwHCxpWp7KP6INVbQSQfXPrWRbvgz69QtoH9i4WTWBfMHsgqrAXKogKJTraU
TxaPLGtgApwvAVS33QV9vBC+1I51QUOr53fLGp2M3/E2NzBgIRqVMLapckG5Nqwz+vUA87Bzfwkc
2jkSlqwx0cQozV6zEKzvkhkVyGwOMmJLtgh9/BkCBCLdxfCLeSSsWWoTtNU+JtUCrG3e1LuG7fiD
6KumeY1DGTFtdvelb9SrQURd+ZNWHnD0T/CXTKJCsG3jwI1ZnlVUxZrSUk49CbDJJgfTnk6RDCmt
StsqZ7yh7lL2M/SlLJXFT47oT5p6B7swB3n/09NHDXhakEBYrevgXwQOQuS6MCkoCU/qWdZKMm9o
w0kN0v20/f9vD9I4sCVmtBQVT046xkdNds1AFKxI2NlA/iTjdrRVx7+es17Abu0/QBU1Y3DezYMI
n7wjq9k/Vw1rdn+uWGvK9lvB/PjGIsFqKQPjAQSXSxAkeKzcugv1LcLa+2MhxulniFiKcCXcaxc8
5i7sRhQ2warZ9ndoXg0e/Bwv23X3VzkG5sYf8i3W+b246n/Vn7Cr1/E99+3SNQ/Z8b3iaCdy6y9Z
v912LR/Es/ZlfFlH6l22OiTv3N+Au6ZrdUGkyFmf64d+Va91Wg1UjH3Hdp2ulSOYqLUlQPO389Sf
4MwHwYdPj8QCkUZ6rY/hd0C+5yQDyrd9u+V/6mdgn5gaGOA1wUMqFNnahJR3a4AIWbxLn7M/x0dr
7QOs7NS8UwtKsfFeJ6qBORhD87JeLNR/HO4vpDOs94T+sn4Rt2ITK5VPrbr04SyDdDlFV4TjXLqJ
rvbi21Hac/OD0IYcPnkpZDsV18m1WAc/NQW/iyOlX/mUKEnGdGWns2+KTgmKvsoywhBbpPpUXEIi
kJyD1hxZAxDGG9ZBI8ERlVnu9GhbOtz6HYZeednWCzCaZq6Q1US01QvZjDav9xyHxQDmCtO/iYXJ
0Rz8NO+1eDRPfCD59p+8JtiCTuEmdEB1UmeNqujB5F+FwCdzXqHxSjA7rHpzhiI3mOiGSXgHqETq
JXsqerTk0rBqQ4Q4sXD+MF/xCd65KIn1Ix8g+hyAgLBJdgPa8d8yJpyRlurpo06PHJKa/dFBOVeA
9la65qXPfzFVG/TthRjaUX2MMXX3+GID0s3IeYYiXfLnRfwkvZv8oP8Fy0E0iuIynO/XqjPkdDLw
0qJECNG4bycPzkpcTC0low2yXWQeDNugQQPMsXMaOQ70QZwzQoDy10ceGJAu6fkGB9HmkhdEUzsw
77OLuZ8kA/mLdRlGB4+Mwiyf2qXgVNqKQb+UJkN0bWz4Ud/tYZjy14hdZt8I0eFH4T4GJIW/aLdW
NulWFQOfTLVm02gQREUgiS23jdc7fHCkAGGpIDiI7ijUXBR+mjPjKVtrDaNiYsvIMgcvXGWcKGth
SR8SGsfE9R0QmxLCRkL4O/kQuaVUHEd1e0zANXp+FPU0uZ6ZVJ9Be/AR0qI2A/8yyQiXv+vkZtEm
p3/Vfz5a08Y2T1GAGxVVy/cHsozxACwZL3CmAWUuO9WhQi1gdyCypLERquJ/AgMeo5358VTVCzki
GzoDNaw7Np23qLyY0oGI3upXGP/SC0wfTMvt9QDHhSoTNYdBYyoGYsIl5BT2LYndkQAPggVGGtzG
Ex9vxfglBH8RWYd5fwE6pDCzZO9j7ZFYjlAYj7+WdigI7lG9JHqmhBCmqFtNTmnTkOxPfEObxlyY
VWdu8rG7wHjGxRWJPwSjygzD7pkTNeffVIUdpeZbOk+HMjdXmBx4eIDG+Xvo3U1pMdW2/wR+9+gu
QJsq/Cedm7GDR+WWcyyFiGIu2mWHBDlEqleNpBTT6bW1mM3HlrYpqoNeGm1CBkDoYXI/ZMh42Wgg
BZmvO+s5aUtd1wDR2sGPU7hNm5nMBYRiXAA9z+1bqh/0jrzqvzQ7xQCFKId1ZNq1Rr1rP6cXMp7z
jN9BzI0F2mhIxCmmnCIdvRrhjonnQaAqN60tskwFnhpN8zFtluyXwx1eL5OtOSJlGR4O6IUdvOFH
RLj/eesbQROnXj/Uu58theSUeE0y2jdS4o69Ezy2FYi56efgfQaPAynp6KIQIqNVH02EFPwrZ7du
2PRwE32mHyoyFrEOFv1BNwYBjcJwAbccEuA+pt0xwuRJgcOYf4+MDQo6cIF/T7nAVYR8PiW3NFXm
nBhvfuoM+T2fuqobfKNYOKlT/4DbEiJN+LfJ+zclc5JURXhf5fI2xPm8aMkmnlOrmbmQBBML0h0D
FLbvG6LKkZpMVO8CLCefVTJS5oZkxELMR89hWJwCCzWgI98J5afegZm07J8aQfv9duKn1Z+J2P6f
4ldg7lgWgIsUrnZRJ/LXVn/a6ZOAOU8uEUn7qjR4Y/jnG6vyj3nhkxx0UKmnEb0+RbAoGRtIrxdQ
5YIHktQy6Q/99zEbbzksmQKxPBYV2BV5zgpxu/zYKq9MwaiUc3vmK54rLAUWuuGmk0Gt7qYADQYP
1x/b9JA8jJqu61cCUdS5IMxGd5RAhuhdbPi+wyGYgvShYfRtqu2aN3B1tIiI20ExaFiRp5oATc3K
ome2uMCjUbzjAd9bW1qpPwRKg3dXspteIeUYl5s7DpRK9VT9i4WMaJZBt00yKiC93g5Vqey15CaN
++hCbpNBbHd2eN9wIxIRMeBv2xkxy+GJyDR1mhDwGW+0a/rFa1WES8FVlZXMrrkDNjVxelnEXyAN
Xhv5tRFPfX8EcCK/+6eclLU8++QGm+U9YexKEBmgzZaoBCivsNdU6vwh0Aukk8n/i2LBSl4drEUf
xY5gblAM3Qfe7QjBbU/nCPVprbYLQ3eqF2RVEHmBOFUqEjFzMLphBr7E4iARMpniKgiZcVOHhK+7
yZclgRbz54b5KUS3K5PDKSPxxWcfUaIh9JfBWpLUah4i9MbZcLOISysnG77S7gOasRH8mB9qyZHZ
BXdy+tl3YLSwREI69tRAUyq3fPfLkd4SS783w20iUibIKiTWoLQnmbQxcf1+FLsfplMYvpACy7rn
WCKALOGkrhPGdzSrahviIIlQYBPbCcNiEZmE2InU/jX3t6kfgymFG5emHl4Ghg+MoEXV21wW1fAr
5F8BPKpCdhEH4qNgB0fRToEylFS0hLKbDtc3SDXM38rkqaUpcNwkaIFLmz5Gcn2rN2p4pwP16Op7
n74syRWE3ZAIdhBukupeTexo9x2HjqCeICr4CTvKQsgGQj4JSdPGxIzscVZYDEPgJBDVuYfrttr1
KUqs/VuYynTpr0fjsSOWcKDt62ig9ZlCFlxk7cI/wE1uW5QvMYx5dPKbExp/JbLNY1CTXLtMB069
ZfR9I2egiQnxBxrGfwXNpm77zyamb/Xjxcku0beMGiRSMchnrkW9T2hPkQn0G7auArdp2FrMMg9v
jaXvLaw/CtQtYh4eLAg8dP1SYrN/8FfqVE6qE2AY3ksaaKFXyTTih8g4CZlSqpVFcBFZfgWJ4Us5
3dbjI+afToAdiVTiDSufH9mrAGS5+TsKZwn5O00W8NhT5JtJlI6yBaeOuA+Kc9Xe6ugXH6yYn3kf
0xb/CpuWSy7NREvg1esphXHqDzr5tTH5IOHSW6ojFeHIdw3AJjRHfVjoO3UKpCLl59LxUG9qCE3V
AZGzPMHTnsLmPZ6YHRkCsMlXHy5vw46Tn/HALx8VRJfJonALhnHti6codcgUE11AoGqtqedwdMi/
zqRfwNGGC5BpyN/R3UMAEVYfWq8I/p9LZ8APRhUw2B/+9BZDvoTvbYHfMMq9UHpwdgbJhQOZZllG
MJMeB9LIL1xvXIh1thlbJMJzywOlvPLSjTZlR6he2lk52pQ3DFhk1G5DCCHx+OWJSCjKGQSeImxI
2cLccZ2pb6+4M8w0GuoTiQyKnACz2qSN6W/i68GwBJ5c9FfVGYU/jILshulatlxmRN6GAM2s7fuP
gTOA12UL0xe7yT8edL5CYMf2BjlmvULrpsQ7yInyjAivI6qYdBlQ/GwVwHe6UeYq3byhovWaYHgl
73Pma1uq00AruYshpIMzlq4CyjmSTgivRNwo2gKoDb69hlLjn2PL/2h39hO2KKGmJaL64kwZcYqw
6oLs51umAW5o9ht2faldqIQ0NUjwcR/hWNJURDD4U2tEG9YLXKYijZFbv7/IP3K1NmGSET3COHts
HPzB3EWnkhK2hfq1gCQqG1eL0OEFC5S02JU/HvwW2R0N6A/hGrjws3uN6TvIV115DoA01NOqN2/K
ITMvvMq1dvCNo9VsrQ/Zek+l2TYEnv2oZLTdIcAsWhgn+PsfgyzTM8prJp5xUdwbvBjVPBQfqSPV
bGTUCrrVPTzKMoyMgEya3CdSj+AlwvLLeOn1QYf1Qj3hkiS/zpkiP5gqfJZvfae9iLqbOqHjiw/D
xDev33yNqJw0XBKXE93JiHi9QrjlqH3x0ECHxA6hv04uQdrQSpYroquC/KTDiisaqIqbAnH7dFaW
NqnVtBmk0jZ6AQB9yxG3csgTAsPVbckEov43Ikyxdv10SUdsQ3Ync8KuajCpe369Fn/ImQ/2YzFV
WTNVbD4Q/pOdS56WhRtKNdCXGImbo0Ts3YuQTOlwLpBMTPcFiUMHkh8q0prftnKFgmb+7tZCvEOP
fANthitHI0tuASOduS7Qp6RoPxYDkcQngTXRMTxWQaI5AEKnD5lpmPwnPSPD50ZgBt8sx7vUrjUy
bLE/kCXBdWPnE/xHMsGqfckJ2RM90yeM2meXonwvtkbwbQbhXAu+ISHFFtHObVpuI84JCmwpalWi
g5D081HZqf7GRFLc3RrmEaFbmeFSabwUUKEnM53mouTQ4U7WoIQFlUAVEHL42aYlLgb1EvI7IDEj
wxQ2lSCUDkn9A61df0hZpYQwB7uJFoxCHRySS76SqLhoOUa+wg3y/AEpavsHAEabtvcuHYdRZM3U
RILb26mGBUMaC3nxowWcL5SZnLt5//vorHMgrQAhuaEoCPynVfbHq6uC7XwZbmT9CNM0yHRpqPTF
kIaH8MvJOByeU3aAWf8zGtsotIVPSIXVHjkehJgW8F3H0jAQ6c/XNbsxxkXnf6Xzj3xH84vYUc0m
W4lDqvwzSaDx+hsdCN/9jhwnBbH87LMR6T1bvMGAChCISVWrfH6Ita+7I/cJY6/RE/LHl8zqIwDA
kcunlmvCyrr2FnIWvsv78D7ikEyYSgVUq3F2gjYVO8T0oH+WQSS/k/+pMJZ75FE5c8fIGcVSwaHx
dsLNufHwNg4La/RkZWMgPCXAA1URYXaAts09mvoM3oh5pt4k5rFxhnOs+UEULL1UjQphgIG5tn6P
q2LFk0XdU/IPDpl9jd2uZ/5B/QSF9c8cbeERnKp/MWk8bEjtUnn1NPVInAXEWIJybZs7m1pcL9Tj
+BgSF1hYl6h3c6a4RRRB0j0Xlg2dmAQW1yugnZG0AFSuWQ0ZKvFKhJM7aNZwUhz13iZuzrC2Vsdq
D1ngN5+lhtY3JeYIHS4RNERnnyP5OzY2Y/QbtwTgUC5M8kqEronz+f0VSJcaUpMHxgpOooUyc0sg
IIvqKJ/Nzy4n6jm0+WEiZpnMOn/kWyoTXkiaIvGcSI4sLCWEkJln6UPgZ7eAO1SijSH9ZdrDHIht
WWXihYnJgmjq398RH1bPZ5zz6tYh77uOLwvDiqP/X6+O9rmpDtW4JauHKBSt3JdERoc3/1um7LE9
DsazQjCvRL/Ic4SnXtxHChD7I4olDHQEDzSoCXPhZb0kdH8pvmdQZeskiw45VW9C4YmvovhwV7Tf
lkAU5RliwHSQwUffPp8kbGVzHY1bzVXeNEut2QJzQ40hYxEeMflnKIdn+Enr/0g6syVFsS0MPxER
gihwyzyJ85Q3hJaZTCrIoODTn48+0RV1TldnZQps9l7rX/+gYVAJskw6jFvj0l3uvuoiF1ojKEtT
uMEOIXqQqknZ0Y/C83qee+Y8G6VxMbs2YuAI0EqEkTsK4NFmoshhu+B33eB1acYgVVDXDdTCM6xs
1M0DKV7HtN6Z0OFNLEX5yVBLE/K5EyW9wici5bAoJdIFo/hDTGEo2vJfgxcj5JfZ5ltAAq0xVyYX
Jo45ALtLnjhvYMozaZqqU5JLRFWIjyeaoK9EWZNZj3rOzwbvyKCnMkRjIBr3+NJRSIC483lrm7HD
/V+rrevtlSXhNRaGmDfFy9cTEFWuL/6EWP2p7Up42pN0OZ+zjL0GXEoWThiD4dOpaPsvYxEVvSVu
35BROun8OMBXnsQYmfiw3dTpYKoiLum9PlvGyodYeRBupgX+yApIsF/4/CjTTTydGE9W32eCZKnd
pUlJ9M7P+AylCp1szBU2aBgfFzKs6YXMO+PVwUT+UkC4GMAtneYTQ7iPYflDW5CXrw8JVAnVCG4C
iY0NnNJAOrQ+V2ZEUyyxO0KaWqjONcGt+FmYqhY8SaoqJayOEGr1P9Id8zNKXG0xweZWghuLSfcj
wRJo332wbBPsdlgBV/d2NqMQhwDGJF0IaJNFCtQXJSeXk2J69o7nBrOZF0SCVtpquXotW5z7wcXg
OTRUBMyBPgWp60gQNfMFQPx92p/JRWKVp4hsEhCoNyYfo6/NZP0WQ6GXXJmA3Fr8lde063frvXtd
uy7SPIrEL1HIseRNk70yIWVv9cIo5j6AywKfJB8sYTs3Ff7R+E7KuS1ThcLvQGI00qU+/UYuElcs
F3B+5lYHYz11pO6AAgXTNQaMtGQ9PpHF6VMHz8cmfprvble357GJwDkAHlEz2ctcSFac1Mk+zl40
mey4RFoPUSYkZofnT8Jbk793qTRCrLvvPGwo8iQXE9zvOWMSWKKz8OhJRGmbduc08dnn1MpBuCmS
M4Rf1mMDTjoUp0cc0ANg4pnmEUdh+vY4BCGpcgonjMUI8+5h19hY4NSt2RAsLI7TI2nqKc8w6UOF
CyhIRDkIgre+v/HydpkvxXSVjKFhESUQ0t2KvgXsuYWNxSnkbYs+fMUB3Ub6tjj2sDPKqRGx5YJL
NzMaDmH1wPwqgbFUAWBGao3Hht9NPRogDGlV2eHn408TM/uEcMmpyhaFZTkgIENEunjZmZLbjkD1
6abM6FVOJqwZ9B4bTvgOs5F4MrK95j4f98knO3O85x8XgutIVHlZ8dMF4qU7mNChzcNSdqA8Ufzn
7HvsD0+3gRyHxUj8x1wEz5yMTzr1uE1A4kC8qWTDdkWQxSYEhEh/SSU+Ww1XJCjhnLKI4pVf9Gnd
QpxGHx5BapegpCzBBtKwAz1QwkcUZep0GY+ikYA3lGLq+/rhjgLmcLcHBnxNQLepkQrUj76fOSdA
4kIFwumCYQ2G0th/zs7dUSYnejCZX9JbAuUWlKrHWeyOZOEOGpiHQOb1JBzJ6zDrguNDVAmOrbJT
zBblbKG8d0yQJtlSHjaFvOS+8xnK66T0aUvvRYQfGeQTfgCgL/CxXOPCRa25rfksME4JrIXaAetW
0dGsCS5GmDVIY+n2vU8q+oBXcmeOJs4zJ5G9FxvI6GyYqDYWdbzVOCz2YjDtHQ5X+IWEFVE3gfgw
scChlZNGfjPzNksOAg1A0CvofFgWDBrZ4eHh0hjjoNKH3EmQl0kc8Owhh7zmP4V2pl1/59GbifuN
i+M94Kxj2fAp4aLwVXDfq8RHeIEgaRIxdl8K0D/ICzmtWYFMWelTWtmkz6M1kzbivzlDVET17BmC
M3uGCqSZ+H0Ated9U2L3/XbvOTDGdloyGuOx8rqJ5x5Ti2HD7wqMjqt2A0VhnEzLRoPDXeG5QcTk
d+1mltdkCX6g3crrdCXcHoyksbjMLdpfYA9UMfl02z29cXFf6SHnG+X2huEI/US48QCobIUd0AHQ
1vjjeCEVhnQ0n7t00RFaNv0dgtxQdmPvdYM+xZ1kXT2un2AydoHI8aSo/VcG+D4DTAXS1SjgisOD
RaED5PIZG0hRAEc48IhHd84WBdZE6TB8ocQaaV73UyJUJpsICxeIA8IYqvBf5lsN/pKK1RyrHHfU
4C2St+o8iexTzlgA01SvJlBIY1ON2/VMAKhis3BZdozpUgHSmCWoNaLFJazle94yowPtZhQuTVoz
X0ictjjPmUKKqy7fn9Icbg+dxXmsUjoLb0uaHlnhhXYpDSegE5t7tZ/SFSawZitaX5E5+IylSV7I
5OlOuJQX5cyDREIBLIz3X/vsGmxs1bMyNjt89T2TIdhgNA1BJ2czHg2QvhJOp3AEhgo1/5uyiElR
JdH9QD3QsFZH+uRMUA8Ms8z4jLvvWWCGl/A3eszEMm3XMPiQtDPTK1AAkdWlMNh/Cn+JBiAHser9
6LyRvpoxvYGs8HxDgs8YOsovHdbfWGF1GYSnDb3+VNigkpo/QXUQXlnMVxpYBJRkpV0lLrvojVJI
Ts8xUEkrHzngh47m/VecbgEQ2TV6HnHiCmIAkj1XoVuMlGvkHVNMJmZow3y6uLGbZ+ECKr1JWzTo
j0c2ydtFeQFQhUBAxa44s79wfmSkbyFDSD7C6N70xr7xXz44DCbY4MYN+7uZPjdsEXwA9g2B0RhT
Oxp/yjJ6WxAyXvWPN8ywBLT4eKA5mJEA5EKz5LsJqAhzawJFD+j5RTQzMSmY/q4pZ6AScQPYJvBD
53NybN3LsdtLPwhMV6UQcI1J7aA25FvdBwdJB4kkzD21xOeKWJ31HXdQ+CxuL3OGWwWKyBQu/v4p
05rPVjJucczWZg50LC6Yu0Y1wvfKVUud/5DMTQ3P2deJo5sWmzEePFD4uDt8aCCohzpyOGkOYWcy
YuJqh7mPOpE3/r/3t7vyEfi6rA0eUC0lkijHLYm/zGNhqsYP44JAWWnR4Ogj6BxikzvHT+WkVHKO
WOwfxw1k/Hp60NIGiEX3wXr6WPSoOSEyOZA2prnORLXLePxCbsTzl8EhN7mA4xmbT27ax8DGi5Et
mhatxabSGU2m8MOAkIaZ0tvmW3OhtKndf0sFEAQpJnUlj+abR0yKWUVcAJeOroe1BNdoVJFwud2K
Z8oD4jzhFR6+GzQ68O/wIuIDxPJS+OxUFFgg15MN34fLViAvsfbeC24q18wVgBVj7cebg4xu5OAj
8TpwtLETMBTmYASCZ8+6LwD8IB7zd/jQMO65hvvHxXMBKQs3EvyLp0Bu2PjnAASVNRUYBFFEj/cY
GpnASU8LwXvFdAu2BnqnB9FjRG/ieZcbU24l9xyF3S8vHd8BJJP/iCYQTiX6HnxdJtfuqpyhfs0w
W2wC1ii3DNKlWNpvXsXCZC1yr0HKWbssp/GyUZWhWeUkB8X85V1L4eeMNZ8FlZM+So3Hkqy7YkWS
9pTLzoeZyIxHeHewhWZwKv5Wv0zY8SY3xxMGqyomxHjB7BnZg6Syv89WbGH3PW7spQ2VmF9MdAoW
Ebo1tgBGGAzo6djw/OKogbUAZwrfD2oHLhpK35USjAqQjwF8Au4qCHTvDJktHtM7X+ELwltJicK9
Y0Fzm2EpcKESi1VlYodbERpJE9Mc2N7C+YFEtPJZ0qD2rOQ3y4SCD3tTDgn+D67/3FMEMrVDT/yS
kXqPK5Q4a24Tz4W/CHaJSRffJyXMmm2GmfXH5V7D6gbRqnnR0T0ja/vAtWTpuTH1Ii4yeLkwqgHQ
wDlLNHADYnGwwMslkA+Tw6kMi3aFfQub7QuvGMV/SRZL/A5dlxe28r9YuKgWAivmH3xG+BdIOXhC
BIGyamEnPh0SAr4Mt1MXji8WcXxEzIS+bJiJxxXCcsZ8lpEJpE28T/qCfWUsdBCS8Cj+21dNIkm+
alhV4Ut25S4aVatVqFGssU6/oTxfKIMPlMYV8rOgQUxzp8XkvVsq8lZ94MC6m37AB7cEfyPKgnYv
MXGGdr/vBFNSRwi7/UWsMRypnPlUXPdEdrHXUsg2Tf1+SoJepaxqpr7dzOskFq8BUz6fjrgdc1ym
uJ8xQgOfH7YYlANwiT+TkDhrFuN3Zt4J2Z55BIqnPWEYCB7HbBMFa5LUfVDyMUisXLVYMq6FSMHv
JHi+NQvDhVpB3INLJPR5g6O7/RotOO3bGGoaDL2C5v3ULwz9CDjkJZ9AX4LTwGyTcYJHlOXMedRr
BIcEaVWHb7IgdO5NqpniTu42ETjlw1YlRlx8k96AUK0x1vXeTsuhySwJhcIowyh3JOlgNyHDSkF5
LPq9bKdYussQkswYvTOk7rCzM+ihTPL1uW5h3gcDhLtqTJYd40NihXIJQNCUGqtR3LvOk9MbG5hK
JDBvDiD22UujfFG/u1gJqHrIrmFWf5m2LPB8SC0AVZGkrq9PQtuycmfWxHOObD7/oAMbEIEsBI2m
6JC7TQAPSjuil8ZwYp39JyCBwez1f61VX167YiVA30ZijRHUH6xuFDtMqXNAERgmHd2v3kPHhYNO
KAJU4n/3SPQZiIo0y9R7hozb5R2vHeNBpjfSLruHa6KCMI94d84uc6CeecAOCPAlWb1u6vW5R32/
ftl+rIeZJ/wqeywCmHxT4d9t+Cd3pmm125w6u7EL721wk+uLy1TXHRy0Uzr7OPfjKJKdjOHm6jIw
V8Wr3/x0DtOCAFJzsUTB8qDSvvEcIUHg4sJaEXzBx+4FpwmWCNdxKVAuI1wHJdKVxQNiF+KWwowu
PK7ZeroezKl1/xl3dgKSSW/8eS6IdjBSRzNvWz/XrYh1tSx3e7TAIBcBchtztppH6bol517wFf4R
D2mkLHCfWD5Wkk206LpL0WrVPkmIP8O/2Zocw5UUECPEhsFYkxxRnrr2+9hO9yxpET1XRCz1EpvS
i/I3hkrbQE6M3VR7HFXgaLPeSyTzMCLTkS1xdvrID/SLqp/vunUMP+Z+i5+Xvh59R+FtLebR61gv
tpGqj8Gg1SFZJWCddmELqwz2IdHjJ8Evz/hTiAfir5jHCbf7qTo9/phI6AadLjFYlOJ0JMjcECcg
BqRuMjk2yiskH25ijdsRFcTuuVGvzbbdD7xJzntPSsnkqp0/3GLVfSyxmFs8RiMG2qqxN2Dk4MGf
8rQdkn9+VdwuQqYZklHEI5n+jqx98BPkmxScE2ZdnGT8+s9XEJZhtypt7cBPDKgJmNO8rLklLebW
sMb8n5kkfcTtRpgkCQeEPeNcdoKXFtS/gjcqOfaUjFDZoBCWV5LNfrsrF5KutyBinCZIsNrRZQK8
lyjF5AC8m1wgl8e/6PfoQCHBTwGjMycjP5ZlR1+/OOH+ZyP9cuC8YU3zohvTR5KR4qiLfim4ZcAA
b5zeHcEIYGDCzXi6IK5kmWjuxJlEX16sC8hj9pccRGJMlG12aE/yz+zGJ6EnAnJ9EZpHy0RDzvfh
Dxly/6Dbg13MH5fue+QJa2ftBnT/uYJSdFfOfOU8Ht2bHjj/OF09rpRJlCt0SWQJlUdxBbcSvzHU
fECgiklZgBaD+R6IAjUDpyRHQsx8Z915td/uhRV90lg77PoVg6WGNnk39Xj/WRvTsTkbnyVnPnMA
iYeFm8dRy5ku6c89K4OGC17IHouzK8RfnN2EM04d5xpUDbwNotFYVNBtUqIHrT1fZH9gzEz+YWEw
JJ/BdIDQa/BzHyI28ha/8zHpBAFXJgN+Pag1DbXRpyxhBS3AX8aWhcsGNhuIT3ETwf/v4ZA5pS6U
La71r788ZEKi2NmRFTY+MErs//80Fm8kLSAPOOi3jEbnOL9QHBHPpsdr4qYMZiVm6+E3flHXHytf
TUNMWDymal7rUtMzOCfMvQ9IPq1u393UxW3cLhZEmdnvZexPwW8vj023Ea/NXgu+IUiKVRzIjlDX
A75Hf/Gf4lYYDB1TwQDjP8uryXmOpvOKcMERqEomZs9nGvyX86GY++1+6T1h15OOUmAGcIX3/FnI
Bwbf23w7C+KvUfoPGJ/XYm0/lw0jHQx3cO/gNWSdICQ/fJDXoFrW+SqiobXjZ1GdX5vXBr2tgdPt
+uW/Nsqx9MWg2CM1y+1s/bSx+dncb59DvlLsa+Y2h/tOtEXz9YPdziYLlOtjgbx+Beq1qrYP94Fl
vf5aT+GyMybZPtaAX/Bgt1qixyvuWfPbsLOCKbV6shaPzX747a/Jz4zHoui/yaLCdQFtEHTK7QcH
op4y1FTgMbmiWy3ft/mBucIXAnuvv36BUYVNsS4X8K982brf3rv8Jpq4hcV+Y8yOj/VzvEfNQiHf
YHaK19N/KDvnTnl4ovdy+vC+KzZYUwXzS6/isYj+03iibqf1b2iRYfkwZ4SdRo1OCljA70y8mEiW
X6jvl1Y6KOD86eZJsqsW9d/VZHZ6DUumn7LVmipDQNmuCDgiK5MQAg0pIi/xr9LiWeXO1agRwqa2
8dR7iOeK0xEW6bAaJutcwYkIQM3u1IgMrrxaM4X6KsxPiWwzk4Gq08m+boY/YB0iO4MdBcbdMS5D
OHhhWoCOkqmyqLNhKOOwTd3nIaNGkmp6DbYvJiY6PB1w79cTIheu8rq0kIk0Sx0QpJcCzCgEMKN4
rdj58DfreEWpf/TZiSEfJAtx3Iz5vny1Gr1cBPhJbfMewuGia8B4ExasAusRKJm9MAejCohCsrBf
AkmCMqNDF2ZWwCht3CInADocNQlEPZhX44v9YRfmJwMFIhqGKXoaN2C3O1b7Ypmu1ehxfZ6GTf2v
+HuemFLCGmGnfLkiwmwMMOhaAHxggeKYi+R+E/9Ki+z6Qd6RWzTLY0cEV584nCY4YJKhQ43UoUro
7LAG2zOvG9C22eHC//Qe9wVoFQjkU8ReitxNZzJsKjEAywW8hQkjBi+QmeeGacxHtdEaouaDOhyD
9ntyHAAWtyLSIxfw/UU/o6zTdgkE/yUKAK4/7Hfa2z4EAh5EC1A8h9n88MZLwPX4MyoC73T1IGUv
JwP7cgG+wbABBhnkQ1EeAPrYEtoVul5+mshfApSXyaYg9UHnGfAwWQLV2CiMHHyOPJo5bDs25Eyl
o2yp7mmyllxmQRAWnLYvaka+iQlYAHgLtMEAAoxPxYTm7dIQlkfOay2EhzpicwZjgE9GQKjBQT7X
zD4ndt4G+x3hBnAT1X7gUMs2NHrQw0hi0OPBeum6v+dzM7K9M7Az/CKhhLPWMIciRUBTjOH9C4tt
JmykYp3CYgWxZShJT7qRo+9tvhG8L9oDKfjvH2IpXzgK5D4y/02O/WMTjP8IoYDovOMVuPYyQgqY
uouHPRB425w+p+qQrbpt/sP6iy9QqMZe+EhTgYMnL4EhWuCTR3BN5OKElBNy1w0jO605UrwgBwRb
6fXG5dDlVuHBTbMHgIKGoTi0dKEqUdYcjM7bxe3EksJJ0Lh9Nw7ZFXqOc7wpt4qsa/SAEgM0r6lc
CP052XZj1QRA8EFh8Ez/6MsKBe6rUwFXoxNcA3AQIUW46PRpogIoWpKB1t8Ju4UV3w1lIa+qYOpA
YQ2JrqCUpuzHE+Bxu7s9Ebovht1jFyKrGA5YuJ7Jva22Dn3Ni60pmvnKWt0+I6IRXc2RzcJ4cwpk
YRa+qf4fZnFjBseJXVw+f5MIYJ3yv/aT3RtCTuOpwSR44jNBVHjEKIzT35NtbIGmfmw0/tthtDIW
fnKUhhjhRJ3d2ffjN8rC+yWFkEwHzunPqNiE1wXP1cdlgvDxGEtW0GsC7n7UhejhBrEkwiJKbAwd
onShbijeNx2BZelOc+OIptfHCsD++qOYov8ZrmTvqfvswp714gNr/jPCdwfXmhEXYeiDzsXmAedB
AhEH5ulq4nYenQe6yX/JihyR7RTpHrtYsiVlaoUL4p0oPuj/R8mlkQCsxcDml26kvVRr6kSDqAb7
63y8YlvyWRlOXlDGo72sXUBGQ+O/xBTAOzC54ojJ0YHfnQe+GC1ZtLFuvDduDT2Vfj0+UsQ6jf/l
pH1E8wUxL7ZkYq1SmoQPW/eQzsLMVuUSnRAlDC+dq0QqTBHmoNvyKq608O70Tu1X63RNrV0G4o13
lO/NkodbyUwNp3RI3WFFSc+AxH4dWnrkC+Jnu/No9Wjr7XJ594F5rWab+0CyFHDSQvJjf0Z5ShWu
1mMkG3GBvAhqBOv9qtx4XHyZeIYAQCr4lSER9fqGrXzYZJixw7tAPMNkqzwqK4m+oV0Mx3hDrYhR
vOQmJqRaN+EuqpQUqT03ocfj+8d7OTjaVsBoI7UkWo37XkUnwEHFVgS2f0ytzoJHGWkmp6tF9tHm
5WrYqrYGlknjyuMbk7O5JDlxTFkY0ZbFhPea5idgsmrzyqeY396Nzsg2Vfj9910OmztrA8TfgiL4
b+7Ezt2Tf8rcmOEejUmt8aKHhLqKk8nAc1KWaZh72OJ6uUewC5/l4/q0wP6MK6oc3BusBqYj9nyB
yLwM9twGDnV0dwQc//X88jkR+FOYlTPz7mGGDRILlljQFY5b983dpSUz584d+99L7mFW6TKa0Gly
9cFQ4X7o80FngqG58DFzDXnUbNu4qsUmDTGZ13A5dyS/NdkHIXAM/txprBt598ZaMvjIJhr8xY0c
VAchTIBQ1Afy4N/uYUpm4czO3HhdYs6EPONa+W00cdFOuxN/4hy4X9xUKaJeMrsgO8qbMd2sNO9+
ZaiYLxUmMmBzspmZuDZ50628fjH/u0k//an1XhsgJhvhfCg7aMPc+pbfUkI3tVMSkDgPbeLYepig
1d591UGG/ocLq3j9LNow4d8QsDLACvvw84eU6BE97dzusSEGjTU0Wo8ZIzGeCEACJYuH3s2Am8EH
wlOLECvqP9QMFmNDMJ3KfZnUlzvV+fi9PbGw9/wtfD4El9+yTVS/gJeKN4mKv89fuko97Z/gIspm
zdVe5k6DxH8t7ma+xMnMeIcMMzFxG2FSdvK7o4XY+DuzCHmWKfk5SwQo3sSQzZ6ar0uLTPzJLa68
zil+Cl8ymI44it3bnQ86vKFLtkqrMwDmdZigFgHZ+jTMgsp+uxWx3UTp0PcFsV+H2UERbIhcYuKU
FwETjxn7UGMNhvCvvjV3S8YfCKwCO0gsE90sQO5nvfYQYmbB+1YtszVYpvve3pcPB4MztJEIZ60s
KqN+vDNW7HwckYvFx8mp+OwDfwIM7KQUoMC02KKD0R8ZUPn17nkbFuwRhhQh/WIOoSvbzsLwbfn4
Gb3c9WrHmlsx2aAq2WAei30O6MM15XFAMX+Y03/zvy4z6rl1Pz932vLujN71TQCNagWRAk03XZIv
2izRFbF/7HCL3pjrL2f8WN9Q3L23DBPb5f1tFOwhNIw4OJKLCYqwnx5fEcV+vuOsx93sASQgOcTO
ULxa2M2x8FuPfmmqEvhAYhqejDrd60r16EomFJbrMkpP+VnkRkMk8zvnvap3aJLd/xZVlGzEMFtT
7W2KTds5TJYlB0R7WQIQqAs8diEYLR9HAtCCwU82KHb/7jiYXl4R0Xus6ju+2rxX0K4WL/ezfhBd
iIJ3nS2xvEH0zH7z4S+SnGErXnec0ZnLzuvQhzR6yrIjiIUtRPDosr9n6QcvYaSf8F4cqPcH8R/W
H8+deJJ5h2DC8BzO/S4/x07lMYklCW/+Bylr3GbIrEExAVbh3pcidgY3eY/yu6MZ5BZ0P69olD+u
igAZlx+vx6xecu42WF7LVu/OvZeTr+6eaGLCasQOxbAVe/kWVNGGhyv9vT31Mj2Jyz+ENKz0V/SI
kMBjpbghsPjAZmURbxa1sLwehupAybdIVTcmTr9S1/cdu8YKqmq7oymB3cMkQCc/8TAhWFzPb9/w
s0hNGmV+PbeNMz8AQvxjntvNEYea91tzKP86X+aI6O2PBavlS9FBT2qmvIER9oTON4DeY1bh4JcH
3HAdCHF+EsGC4AGqaxWWLtbe/z7rfgVlB95De67/DZu/iOPAp8GiWLFnQAGlU43p1o48Ruyy5ZDp
OmO0KB3q07AWQnHVcXJn7uSQROAWdFDvfyADNFm0p6OC7G7OwdJb54XCB3LaGKudcOCAhvmftXLD
oC6cw73nlRZwb8Rjoj6JW3ohhOEa2kKjgLqCGxbNHh5OWuwBamWTC4xZDEBoz4BcNLfxA3EFF3Sy
7kh6ap15RRoBabKTiBhOlL1wXKY48jCdATS2DtNuDKhmcVFHiGeIe09yw6DgofKxcOLkh9etg9aB
jo09Bs9MosDOwGDAWYRZva50UXwnQD7+DRYbfCnCgdmt6e84QT5HWGBBds33if3aPn9AuRiJ0qcA
DNF95L8o6ikUDM5Gwq8Dk9NrhWMLEhiSkk9kCohbLparaVjwUAjWxJQYsDiBfZ8WyKT+l+prTHs4
XQHrjszPARK/eHu5eC2aovfdUhQYrQfRy5Cj8pjZ/a8vh9mS8ntP7pYNmdgsD+awNqfLasz1jTp/
zp9VGFS1NnNUZ2LMF7fR94JRCsEJqX6rjaNoPMKZdUy83p/obDCGvIBVYbxPqfc5zv5hr/tPWVa7
ystX7ZnV8kf1tOSD5msQM69G9VssoT0c8313daceJOvVsFHOrCyfwReeVUiIR3svdkP2r+mOQ0/Y
Jn/8T/wDMbSzvqfkkkTLKWamUNZpcr/U0eDW8OpPeaKXKwuoOd9QI//XlEOkYHSar0ZXnsqWsChi
m8bL0Plbdkdt9VyTM0wpLTgzSpw30JmpBmnQed8DbdB2DpqpukJIPK+LvKuwANzfe3obxoLIARgS
GsxgF4VJ0t+yHSdudMJz+IxbZq96+ovgg2phoBYG+UPsl5is5T5f/c1MxPfGy2WhmprH/PHlzqPc
+Pt4TACMP5ppIaRbOwo3VmcnU1p1wTj5TEOSQg1zcqzQhpF6yOqkEluCXlYkP8RXWqrnAtATv+HZ
7kDWAM6J2KN6bDnPlWRBobEawLsDt96V0U1YmQ1GCak4GjjT8Eyhskx3DzYx9hcVg8AI2wNL4dOi
NnHY4PEw5CbRLyCS20/dim1Q9Z9LSIbPbWaNp25zEU4zzl6OkdP0VEZd1KwVV/Ynh5mLifay39aN
2UmLbv3ZZz/wYLEH30MFx0Sk+KmYR2LPy3yNT9PjYYo+Qp+gGgvKfcMJzuQs8YbeUBrzk9hEcxdj
Vp2JKRQAEqYip/kPr/VBdtLdfM2ChoECOg9lU+94Q0qsjDq3ccdhTbz4ngrJ6WkVoiTCEo47payY
+YU1myX0Gre0KKFOeUjcMOy93MpAcoEgxgYgD3GEcOqQo8vN6FF4R5zx2/d2uoNt7TwOCh4xofzT
+LWNgDvqqaSUMDkCposreJBlB2tzBLfqf7Mt5MOBkpwywiuuQjiui9QD1fGF1ZzkEzAUnSw8g8u3
RMCdLwZy+LYkf7MdxH1eVRhz/HzOmsECl2VN8rx4j3u7DFi/k4gj1MgQlm/zkJ3HyUyiws40XdSP
U0jKcx94SA849lguwpYNngyF2pajjy+vKdGtNIzZr8djkSrIv1PVa25xJM6aKYJZXMbC8n0G8JrQ
Smrm1KvYTGBAssAH+qLMHm8uYtD+X8a3nO7gdZEWRyfTOnIoOHO2Ihz7cXbt3Eu9uWMY0a+GNQU4
Q4MdaaXBfTSr4wopEqwqTG8Vde0cc3cc7OYOKaXcoeZKFB8dxHOlXQuLvHgztTkuwnZLZsydOffP
sJia3yA+F/vPYoYnpg5yCzyL8f0xhyshGjKGPpUJUWnY84cuZu3LkinzNdnnV1w2Fu0OkHs7xf1N
Hn01YOZtMdPtJ2MlVnKYlUa6lRkNgQY789UU+oGs4xERYYPjqB6WkqM+h2oYc5xNuS/XWYDNJX8G
SkJJoAUDAVS5UQC6o5agneTtbLAGI1wLRwNGFDrvmALtInUmCFj/QaAnukU7TTmfm0jeF27r0VHt
KD7AJbPD4/Dg30RzGnSLBo/HESenrkrY0KiwhgMES9onRUfjhn0EI21EL3p9baGWQ+mgzcN4R7HU
KZNxfca8Y1/+g5vozDbJL+5j3Sl2CYLHmLU2+vXkXDpEuWwojOzXQjrAFl5wNC+hrtnTWG8W2R4W
NCyXQ2dLK23zWmf+HMcszRCJQEFQWeGIYk5nxGUiprQLF9Sfu0rb1OAXAfzvVTvJh+ZqoSP0Yq+k
hehoJRj/GJRlW3mVWLlNvW2VDq61jC1ib2bBPLHb/9xQCv8btO43wB3THaOGwWh7I9Xs2RfWgP5E
us38iNwZfN4A++HvV+ZQGiD2xU/2w1dXIjWVkdKygWgQVvL7+C0WVQAtlKLxG0oH6TBcqO2DfFku
mGAv0m3BUOGD3Gkput6XKrLmA6Cfsh+OCPBoiPxA8ECC3x5rLRDdxsm3PeLVtWjSBVyIjukOzaXa
JRd5oeyAFZjCwnHI12uyrpyxIC502JMGELgtHr/HzC/WL7bTvtnyrZvf4ue5vG/LPYUjYlUWKdw8
FqnYGC38Kk6LpeLOD/LlE/HTA4aYPpPbKkKuY+E/ZSb+Y1NvJ3vxyHeD3t9I+DG4GpMIjk70Hqo9
VdcdbwfMIWjNmMcu6DkgEcaHfjeFEYharjbUOXJkyJhmHnvp1Jwc6Ar6rbhTMFphPyLaozFbUMkp
6QKsQ4zuwmKj0DlMkejrfJX0NapdwfSfkTJnH4ZL1Eck2PxJdFyJ+9qMt452ZiWjIM6j/vCOnlYb
EWjRT9zv3W86Yl4cuYVvw7DYkRBpIMei3ZKZlQ6Z8YBS/pAWw7P3Vc0nY/HQTuLFHey/A9yZW58p
Jfdz9fYSl1aItl71sENkG5YNWhyNOUT0DhOXUZLTMb+apSb9fvT0sqDBqEPn1FH94pATSJ17sJaN
b1h7RRT7Dxdbeuafv1+OY5Zt4RDhw6iKjjB+Udzb9e6xwZiqXTVRc8GVHDwFLEc8fe3Ke1gPF+6Q
84BaZNCp7XFSxhN083DK34EthyyDmfOl4j2+1lVt9V3A8/5e2QGKveim/9IT47ejgjrnWAdaxPJI
t8KmvjKy22ULYSNE6VKLpFUSjn1zsWC3olMssS3wSrIKOZzNeskVuN2vcmU4xgSvPWZrXgo4Ir8M
x4gYvx9xY9VidhWdXJw3LHBGrkxWodi7s+EmfayGOOkUwqbFbO2hWa8JvDmjJiYUgADHZaq+U7kZ
ftITrRoWOzys9mHT6iZfrDpcllgJGEZmGbRWfXpqLijqz89z4arYaGZmj5LkCdMVWrn11BxaL1oR
Xqo7pvCCVf9nd/Yofz+iw5/TxskfzLMNMTXfiUP6LWOzd3sSp4fpif9YMvPGndeU/bv5cGN/HMDR
TpLO3nPXy19MDrLLC2NiMjQcBpBrvHM22j8aq5xmWDXgZKsx418HvdK9c+ayDUlKtuQ1BSxN7jg4
l9bzxWyrbbFSYSej5Xs43cckfI26l0o3/kHbhLHjl0JbYuQS9lL4GkY1eSLiHmFQR4CO8SvddVG/
bVcFIjLBRnD3eVgz0ez/CVs+zjNFNIC3F7k1CHYYQlsT4uxzD+gNlSwgMe08DGJDIfGJNG3wwMH4
NljJ6G/ZIj78wcSd2BP+z9MRB6zkTWZxY0Jc7mU56aMQ+u3mYWnlLqvtOS3FgUYQZXwNaKzpwAUH
bhtYAxjXMFg93KLBqgb7Xi5LyUe8yWxOaf1e8JOvhUvrLA+rfE8ofdHYJYQiZEi1/eX6wSJVJ5NQ
WoQPXiyUUwXir6X2WtffSPuu3vGCSWcPIsTXa4vkGTTcCfwcaYhk6wOuUOPCZjTPYFLb6tdVJTxp
fifSuiej2E8RjT+2Yrx8x0uJzxVHcrvp//v2Qu3x6cmgGWweKpAJt4bDVsHMuMPwwSZ6u+mX7dzV
gMREE0kg919srIr8nGnIuHXIvUGLvtXu1W7m73383r/VfXnf1nfIVfa39h4tPfxSGqV/Hkuzz8ZX
YXaqyGsRmMAuJOcZNlYNMlG7qfY2O/FcK672XLZYNj+XUvM/ku5rSZEkiQLoF2GGTnhFa01R1AtW
Eq01Xz8nemx7Z2e7qxGZkRHuV7k2usmHKKQ5bmhOpplPtOZ5m9HX7Pq5TY6uz24m9TOft3dPxs6v
Azgrnhumc0PXCbyjd1//YVdRvNGjEhkjdC6nbHhv98buWpx9aPs9G+m/zU+q5em7fxIU8Bizi/KD
RUWDONeRjb0qyfeyC+lcqVPF9ICn8vwv+y2NuHOspPXEyXa8o8gECBlu8jiWNudGAsydFSBUX6cr
M4HAyIGZFV4XJmj96OXZL62pZLaU5GHdei7iNtTcJ4viLuUt6A3W62ESvL9s+VEGyMOFK0xwclX0
xw1abSHGKhn7PCJoXVmcart7c3donw7tlFJZOF+2tKZaWzXct0R3dQe7QQbm9oQyE+TSTPjz/jvn
oV3qzfylY22VLotEcWE21WjRzB2b11Mregh6qs5SIoY698t4uRqyLmcEqxltkEIqBjbZPBPyFcZw
/fC9tcnWImEu2/qSb8TQ6QOhqfHlhdfwIhHcGFxGZSPI9+WY+VDJOlXP41pOis6I1dm9MNDpj5fM
Db7fOKOkYK6K0jxEnD8ClBJtW4hTv+Zqrw3ap/i6ElyTeRf9JvdyJlXi1xbjmKGQ0M0luwtBQdhc
0iF23mgqrotMZbFs3kzdCxqnUsL726dldi0ocnr5ezBkmnfCq/FaioGoMjRwcW14lh378eKCEwHE
uUREmzMcfnO/qz2mh1RHOpl4LOyvF2APXAGRLnr191gesdt8XrCI+Z8YJH3Vv19nhu/eS6/raJZq
p41N4R0yDdX2h14Hg+RLkXe7hegTJOcuP4ipAgFu+v3OejmKALAMWqwoc73rocqfNw/+tM5lN84k
O1fO1yBFrrkR0dL3dpLW01tHTWt3rR/koacr7gdWIvngd6psLlXWX/PJXtd66lrLJuuXeyPhrbPc
q2VQsblWwVnHEifarOUl/d/jtu7FchwhIuYSw9N1lLy3lmx4/25lLk9kF+5/LlX1AbWcj2X14Lpf
azKZL3iSA+KdJaOculeDx+da07wTEi0nt+lDk3jAEcYqtlb4BX35qjwfxkbrCfocOrVIdWbn3swh
77WWTTICvAKUa/dtrWlsfSRwmV40FqdGJr0297JEWuFTBd8J8938joUNa4cECzHvQyyDT03aebjy
PoBPxkFIc6BhPq+CAMrf92NyE7jZw9oUeXFSgpZyct9IkuRIrtq+xuraXqV7m2XTsl0kh68tl615
crIZEsHK5OGZ7J+DS7r3XI5iMbL65i7R5H1ijlzu6o9LCad/dVSfE2NZAdtcJZKOKpVlb0MvoEcx
3ot9JXavZsTJt7JRBY5nicfAQfEiHcCGB39ZdT1izWiYQaHKWW6deudqamIqlnJ3eS1VVBuEJbIx
KLe+nhLzYUKNXSMNyVzVAsqjsaVO4GpiYEMdBiMX1EAmsE7yOZjRmVx2LR+W0c2Dltp+Ptft7b6R
XzZTS66hErWJCL9tqsbHOPfP3Nvr3PXUkEj4YjDGpAinFeVYkXoikxySgcjJaK5YXs5dWfIP90dJ
t5XvEsMehXtJOeeCe7HE8WNlnMGZ/+zRuoRovKDM4LCkwrhzzy0qwbGHfqF9JwZIDtPXX+a8TMqD
EXR83p04Yn9uUlgkbiP/7t0o2XakATESRS5Jvxf9WIPUMJdbLbq2OfRmqe7++ndjFNpu3oNZ9Hl7
OwZoNfYjO9hf8jNCHhh+rsZe8FgoyF+lRbrgw13kP9z659WIMMMfnW71m+I/dm0/L7hESqxV8Cny
V7rQ0ptP88Z9F+LP3fXV7G9/6cS2wpBruUfrnGkn7HhC/XOCwctMPjO7UxgqQIfScLH2xyo7ZTZd
9UFcECuLBIeGkTxw3hV7y1UjKF1Jm3tLC+3iSJ03kqtR8vV1owcRz2AElKkqURI+MPA+4GKWdwoS
ypLnoexyXPSwK2mJJtNVOE15VF8sQilpBmUWO1+bhetlrfJf5UZ34YDzmh++y8HhnrAosg2+nNut
fCASOTcNQ/Hi+fnPRfjr64tiBqLCcAHZ5MejSSRzST5ay/jXzN2IGc/JwyRMlx6HsZDbSWArwaQg
ooyf9aSaNAOIo4CITH8WLFsW64MLTwQLWcun8DuQza2wlWxD6tpl9bYWRLwe3WKDl2DkR4NXBr4t
gJ7PIi7Fl8e/ckp3rululJBL1RPmawDanSZ81UzJ3UZXJfT6TansHAdSJ26JptsXP1ZNpOHsyqZq
FCnWgpQc1n+XhgPnOmETCGZGGoZN+wbX5lNY9bwAWw0r0Z7yVqAgg6XsOH5rFOC9f0Aj7lOfsUt3
IREn/uVmMkP5lTsGc9dqbiISHR+FhqRH1xhSI8lyGPVW7RR3plmtyaaprq1Df9e2HmysF5rPa9ib
2XHBXnzndElyV4L3MfkZ0STE6DOLLpt426MajtMrwV3keetCpUl66YAIne7hD1hn/I397Y+qyJy6
3HGyMJv9HtxalDjxW4W3gm/Hp4xQFfys3G3/bJn+nefY43jl7trVWXP+lzpZZtKzl6fhIjXc3KaM
dDZHoij3mPgqlWge7v2YBzKfKVqygcrAX8DjyIQ5mnfCNCngWu5RCGG6/6Svle1EZcMIjdZeEaLX
V2RRl97hphSp7xn5bJuxKoehTYQaa3sMaiuLzRNgUe9ubct2eW7OM4L5Ggy8nrGcsCrq01Q3AgkS
R9h9LPmZ1PxQGQVFnWrOzYR4OVt2Al5YUhoeBc+WkQ9sR2JAcxUPYgj3YbJaNv1zt2pGPL2nj/vz
2wqll7YbEKXFdq20oojBjw1vem1uJ3bqO0r7n0/M9/UOlpSbkkbtpwtplSnJqxASLNfv8ys2mr8d
39J6GV0FzBRXg5EH6woGo/8gTptsu4/xdYgdYKL+uTY0Bck+j2s39X2reH1vZ+k6p9Wxj3tTnSwx
ZCuZieDPWSaxfdkhTiP3M/z9xsuBkefnBxLRM58NELSjVJL7RvJrQwhyqW54gvddwzL695pxcQNj
PciyH5VZW0fyqnyQWYkR1QG270gdZp+BdedIUu5bX2Pf3QNDQgNiPX9h9jme8lN2KKssqNNk3IIh
M/+7vGwdEuJKFC8EXYTnxG73Gpwcdbepp1QbJ5+ot67t6vs3A5j6nEuWP3SjmcYzRj/yqgkV4eiz
sZCZcHaGdy3gsKpKP1wYVZLHTFSIEXUF0Q0ivq7rLp1YiNiZIEbKp3fJis+QMDT7XYWYicqLVhhr
mw83IEsSdq2LZIrTXqAPbRu7+o0q+9rZSAsDuKxHbGoCgFnlntyUtzoTaOpWD2rGiu+VpqWUI7vn
XmBfWDWNvrvAvFaVczcz3ooxJTZkH5J7zRvVXn1Qhqdb1589gn5o0I0V8zyW3TJqLA+07e9Yy3Sz
xnY088KUtrgD9L0JNZCOxhLJHG/g95ZbI5+pg1tP4yhPTcePiIE1V6IiSNntDn3hDO0VMqxz4X4s
h1Yug1umsfvWkJ0K57/UNTDBh95j+DSzL+B+GP4KxmZhUHnh9I7Pa/krjpzbvhXCCrgciVi+5dfS
z2a+c2TE5P6m7xI9Gt81d3M247NZeso2qRlEKbvKhR5OTNpjoMx/dU+V/Z9mTxzOzECRY1FbCFkA
sLzS5fnbvrYYi3+pPkf37rG7HLoi+Z9AKa8/fSDgg4+dBpcDUrhxnjRUbS8gZIcoWKcVxELWk1l1
sD+j59YV7aGuRy16mjPgBF2wDxkb2eNsDHfIuMHYRCiHMgvboq8yO3+popC9ZmLgWzbaIoPY5e3n
W4s2Y+V425yZpleRoqXd3X2n+9C6zq63MYmO2mPejzHW8le+ShWmuQrVncVMpWrbikZsB0S6ZsUo
eBMz+RWj6FrvM1ekzami97VnoRF8lkODaNZ24rjwOJl8tnxnZDmPbm8HIfzcIMve+udRppEyTyOB
L8mVRbDXXt3sYDmJI9lHi+7sUMgPHk1tQxWL9kYtUjHCp3OjsLm09h2bL2pJYFBG6Bk2uUwH8e6a
QXewA/RDWqFivEGeQSi1x43f8Ub3xpXeyciAQqxxAJVC1Ibrqb6mfDHnC1szn8zGWlT6zjVk2SZH
V9f33AoIHqe6sWbq59WlGxgvWu70rzqKp99De/06mkV2KNuDFYHEdPdD9aroNd63FWi4p4WD6Pcq
7fnbbJz9yGYEqRcurDuPXoae9OMB+CrFDRI5le2dHCWD3PhqqM8w1sWOwD3vjTUSTWk4EtY+3L3b
hx/fmW7i+zZNd57Ne9MAq/YZTYQF4uhhQcMKBaxE4plrQXXFafV2a11Gp9Hzb1GfFUWEjDIGqwsU
rx4Dn+VeaxYJGj/DDIO3/CjXWXaTX8duon2XMhDVswM5XZVo7sEt6hBi3W0HOmNS+NvrPfG+GN0b
r95DXAD1Jmb1SbV2qqS+U+9ccX96VNwflVzYfBe/CVaSQ1VaIqXpri1slEIuV7AddlkF6SOh4h/z
YUZUYFhW5OnJj8t36ns1ygwNTahnO09yH6Pd2unOGvqOXfBcrwqZIW9nHfuaKzzbGXuzmS21wAHO
g1FGdIgGbKl3ibpBpCO+5R0llP3cTOPlU10iUushY7BwNBBGpQ3sOY1SFeCKSCVcXxxiVBS7MFl3
9QD1x3TfxPV9nxtJOZK7ltu18PfPf9e31c+tFTRlGVo1MwIa1y5p3cB9qia6Ko0SMGZ4+Nj9nr+2
k2d/31y0ZZu3KGJwsqn37eDeETS0+X60JIN255QazC8R/jEKIUXWTrb9HOwnyc7sM3yxQa6TG7hP
Fe6vSqpI4A+LPdZeP9aIcyI7ph/sbIpk+Tqw1/TwnkYWgIMJYF+1BJWlUVl/j6ia5Sj7yvzodMg/
blJJlhVHH2e0CD8zMggfTm/JyrF++qRe3XTYKTnT8nKJ0pQSA+bkXyfprEOyVHGeXZse6tozTDBO
DuLVV4XSTCB++uPej/fNwHhWWbfJmU7tSztdW2gm980TMjddDUI+bhripJ07eKhnho/3WXvf4RH9
UDKUAmtLitczWblsZxqYE3Qhb/RAxRvJRhixkWvbZDGunB3vwufpQ3NVVpJXa9khSqKCM7m6m+zP
3ygEG2DG+bK4f9u0NvR8AB1t9JyqIKhYRWomL1Lk4pV8/wGsUxiFod171r2ocXkzrijDLPHzeBvf
8ccyeRbyodyywf4t3yK2qW67iybnMB2rGZmlRe1VzhSVMAS9sDDiymWFZ5AmdlNVIjVUfSDmAtd4
OdHbfbPh1p+Ne+PsMVmZ5zWISePYT2Q2va/q57/9WzQ85Au3dwX+8jMdBI9dkvyy8WstNHHdf1pn
UtF/n2eA+Iwp6t6uZkfZh7LtM3tE0MetPF9vy87x7znITBN15vH2CdWyMkTOYE0X+1tcmSe9O5+A
05JtkpWugwWU/fzj4CFXBcsTO53fGIbIvu+lPE3pvQRQp4+LSyhnScl1IBANgmsBnKdfkzzLcYz/
qf6gubzZzh+tbS2DobzUttWTcQ3JOvy3hqqoLavnyrw1r2JGm4/J+iNeTjfCLRQWUpv3H81D7VUN
7ttEI/c9H2WHj0G2lemQUNe31QI9ftkZWMpX96ULF+i5/ihTj5WCezVel2EwqV4UYG43EpYZSxXB
n/vlfRrEMkHS1Xk9K/a6TJcm9/mXej/iRJafZ0qHbOPWUgIUkbFcxOV76VjfcY3ci+0vcsWC0eNV
QwgPb5l9J2baIiTWExzmPtT29LjPwv4910Iw92atAzBB7wh5SFRuX/jgQNgrwLjlCcK6J2ZQ9PHV
yJ0aUiwnY/1Aapn+PfZ3icI9X75vyls5I7tidCtm88WNrXC6mm5pupfFsxHSVveAp+y+r2atRHlZ
SSF3rbu1uCgLXl/nSgdMujDBb0sjSrWSu6rCDRtEWXKJtfObSkp8aM8y0AUUVzPqmur+DHAIUUb1
2LGfiWr3fTM6izsv37clDhwIL8JyW0z/0/CeMU9hhnzpFdWE+G23pQwE31u8IzJsbKdL476ql7Kn
SjzRX2YqKzcfe7Fu4DYO3j1dxgYdkq019NOLP8v8W/NOtu+8N4ZBKUUtZ4ZzH4HzzDRfwt/O5Zd9
Ox2fmkRxzk/W58E211kTMmVr6inwPANnLl4FgmeG13if/SozC/Dw6qKJrsYtstV7lOrFb9+Q1XN8
HKP53oUoLi2ftl7BtU2GkjfWSzDN5uv74YOlY2I8a1P2Tvs0yHsgRrG6zvXUSMq4LqwaT3lg4JR8
SYXTT72nGybZhdTy0v5RxB1mmvfqtYP/zP05VYF5u9blPeq2893l58YDvfnZ9GZ9Mu7P7IcqB4dD
F6zfCJsgVtAzPIjej51MktKgHKbEqYyJA3L1xYObtYpxSr6kRBkZZjIlPymXUjWbLSXODSTAsSzD
yZhYiHd2W4/nsVw1TtXlAggqXLxkwIVaEDIWH5jAOkJWnVXAxIzKjHsTB5F7lJ01JELxqCgpff+n
Kr7/ZdT/Ct17Ceu14drHQxrYhrmLqqgxlQ8lDwYseXhbr2vHv0OqmMOizA2Zrs2J5xyAy7fdpZuI
WkY8gAn06drB2A98RfrFg+pv3d0qH2Xx/EPjxGpplwtpufreE4XwrKxiDQygNzntuvtXHSkiovQm
IfYmssKAsVJOuyy6or3DU52J2FNUj2JOaUhfvfW5pfCG/UIkBYwxr95QEiPQkf14QYza1LyhH9hu
oto/DRChQjs5MTyjE8kCKLy+4x/bidpDU8GzpVwMTQV7/r6wOvbJhUeHEYK9tQ+C181P1DwMH81s
T7I4UQONDUcqf+TeeKCcLNpCyml59VTIIIbNB/5wYTuJSigrKtNc+3Rv5p1pK3BnnX2Pn+7ITPhQ
BkXfSQKHGScpXkgERe10tI8ThPFYbOuZSxvs79gzbUNTGY6xeeDu0pbLxwV7lS/gD10TRQ7PoAIi
HaIF8T8c0dttOXcr+XPs2fFZ2yZrIlZxCRkSaS7mW9PSSqWkk4mqLCN4FqJNNBTVfLyyFHf0o+7w
N2/Z2imqCx695Om+MnUK+LkcJtqTUiRlIhNcjtSlJop2zOwybyfBa1MxtMSv/G6E97jokkCmksrS
IVNbvDvARCkD1vsf3sfiHI32kbx3bSfT7Ri4GjKj7EwXuJshBMSq6vinWOXYj7IeZkFJyMwf/Y8d
lC27n9s9+I02/zzMMEPoMmDw5UIfyrFsa/Oo7pY9xA82yB/xgAOI16sR7Cg0B6naKcU70wzwY6qu
9wfQwF4BT7LwQM/na0X8JIhtedZQhiij8Ivd2LqPKnJUYc1eB3bmYYCnvUzyQFLs6vAgkEM8UWZP
FNcGr1ismpdVWealuk/oCw/lbADUiu59kTQyhyzcYKifYApUfOBeCFcA2p1F2nXdEqhLDBLs41XS
N0OYIFDicHxuH+78JcgPzgpHlozjusBxiTZBW3N53eKgmHP+dUexkcsD5IZg+fOAtuJCgCP/sBdo
q5jDdaoGxgVACqJ6rDthJAp4dyVCpujTEAuadmNA4fbLt0pEIR4qZwJDYacWB3jmDwX/9OXl4kmg
GnIlgniXw/mxfP661vo2Bg53SJ+LRuLMHxi7h9GbMpWOXyBKzS0LGQjdH/oSfoGG/GxYHTJaWdl2
Y2tkMwb5jBnyrZIP2UGrX/6o7deCvDlfr8migmMKWjIUOgzodmwTT5n7aRibgioR7PXigC+/cVMv
VxpxH4kxftHWvMySNXg7HXYA/sEcMCDKYs9Im02vu2qfa2ou+Q88r+Caa+HC4sC1XMpPJTqIwKjm
bDnSL/Qbs3amm+7nR1FAz0hAGsKqqmfGgm2wMQ2uxfgg2/5nWkj9rL9cnq9ghmH3JwgL4UGuONLB
Z/LLmgnbFoiBXUSqVd9YCD+3+w0f7XfR3w8TUGPKKZpaYUe/rte/XIbklwbvGqzA8vh6mV5+irFr
aUgmmR6QqWfq2JhkFJNYl5dp0cV+7l+CecKlUg2rdYbr0ulB0xGCikBl+8ljumofqijr5rW3MYVC
63drP/gTL3JJTas0jfo7PlrVLm/7VnJkKMhk3hLcFQyNhWV11sryIh7NKijlWab2Zaq/rkOaKfxe
0mzf1HMq2Fz/9D4bo35Tw2c/Ei5ObD50sJcfvQS3yp33t24daPQN8p6ESz/eT149eMCaxPTYRGW3
1qPV4FkKunDhaA0d3XT9pXcFZlks0Wjh1RL+G+mQ9sIKgNbvqe9YDY5DKDoErvYe36oY2sVEd+8t
n5N999qbf4ve75rTEFLRMJGNTd8Nr16b+4khKaJIIWmJUmxdycarZ3JQoDyR47YQnHOywYyTslQG
Xq25aGQNEP00M8WI8if9TnWo8a4kNAoqDM0NSe1ifG3KQaYND1af6dxbv57VgygO6uDefRL5X4LV
BjkZ3fq1luqdMRWKek7OGuZ7Ov9JvCXY2HR2spKMpGvm+HypYCsn1VHqR2JvHblI9n32gXLBVMFc
oTHpHBuZpkIoKDnnzWNDaAFstTCbku/thrxNt+HSZf8haaZXUlTM39a6dKkYohhZ1NMlAXDAfFlt
6q3Dx7UuG+gzAluf69tZ4fV2IjblJohatij9UyiQaDgWRQoiOR50a4jSEsK8f67Oy/nitirDRBgP
vTdr3eJn8aP8bRjbsCjGDxreyTy/Hm5ZVPb93fAmble6lsT4R+FCvv8dUyb7tNO9sGMSrXMp+TBF
MSOruqAgT+7KaWEl54Iqm1fnRdtE8nUqHYToJ0vHWPmWqz9NaJRQkB9S8pyIfF41WiJnsNLVJ15v
y6rczANN5Q3Ki3+DJquGhB2WVeMVU/EKyp2iYseLTrtpbhFxGcNRsob83uoWU3UVDUO8LM/AgUI8
f+6G2srt0KJiLyTFmUh2L9gX7bpZmau5EY5pISrwUQUZO/P+nSTNLMJDyJdZRO37hIUEa3HM+Fd7
9LIC765B9p1V8m2PrFLgnITgW/0YRAXhRX0t+E/2WjCFoLxu7Vjdbr/7fY0Xi8axCe9FsTuT7rH3
RxflkBnyxrKZGDFrCHBICgkxwFVli3CUWnrDnplvKX4g4wGa0VMv1+0jGEYirOFC1RSYytg5oUfJ
4YOIZ7nsstmCJw9DWgPfFuOTJ2WYXiFN0xBusnB4rPrOUae1LxWmguMLQq+O2XEZ0MN7pN09pBRI
q40zxnT8qzTQ7QSojUUT24cnMzU2hLXERiE3c+RYd/YeL8Ab3JNMW2vYTgHjUbKsql5gNQa+Xs0f
O+an+7uaTDW43V/KW6rvHoLNy7DsmqmA2flHb3A6VM9fouopAMIJMK9Fctax0XUH7E9u4P/1DCm8
h3g359mJJ7bPh1s1FKSbK/vmQpJkiJqVOh9mO4m6YqwvfyHZ8YAhzByAbMGafJ6kWAlngg7z6C/G
mJX81GbjkKPCkBTE/TNdtFdtS0HIaAUzWwvOcqA0CiH5sezkv0+V/Cgr7Nmm0c+9L0HAuXHeDr1x
L/UITZ4oqCRtvLiL4nySxPIcoVOmrIxf49RUbkKRmsnI1oNRIxOH2Knx+Li08z13SI3B59medfK9
ubjLEdrXkF9PAfXaMFt2Cna4Vz51Vn8mzEOsTOMD1BzZpBUm2+C18v6FeGne2x4E4IfNrJqLF5Zd
0Fp4yejn3/0L91u+wG9yoLzPTBHZ7qiDcFNVIcD+5xX6PZUJFp2t6ijbz7mhskn0lH7JjtwhkjxB
x0Hp/xNNs15kHM7YtgoRqmyWRhjwjMzd/brUXtCFPvPB/F8guIn/4FNsPAaZdKGbrt0CrjR2il5r
M7H9RfyB2wuGrzwnqLKyPbl2afc3bSrH1t6X8ahZd+pmvov2vqsqghbKsVbm/O6qEiG+DsIdKsnJ
obH7zL8Jj6q1FGiVU3G4raz6Sb4cSjXLdip55ONylTVk21C5hxyiXfFN4QqrVQ+Vt6WhzaD8tiKF
rF2bp7FiDK1XMMm03XemfoHNQ8klKI6fMpTfhfmXejeyZE+DdHPRR5rfm3NhX/3c135o3rfv6QFQ
uHAkqWAlPrVZwB4VLcqT5VGj0gbGP6bCWeIcFqp9wSuI62JWgz3mP1dlu9wf6TA2z4tBnO+F6IdN
RYrI8hNIqozP115TD44ecOxZEvmcHSxu5Vwx0QslT1NcWhg3EapUIq+6B6i26LvpBghEJX2H/W7G
oe8mipTs2V5WY2O7tF8FPChh8dAwvAtspoF1FwypfPVW0rZW3UVZUVZL/RiVYa9I+pYIc6OiM2/P
L5/T2adtQqhqkrBZ84zHrBiWY398bjLd0mXIoAm5k/l6rCdLYFcYpxVOh6qxU7iyoaQGtJ78i0e6
0HERmjPJp9001RnuMl+z1UORQdiwbyo1W19dzU9dt1i2oKNk1tblWBNszRPnza23HmZegX1XQBde
rlF5e+ko4ddfaw1L/TrJcmF5WpVQTshfmLdb3F31DW2rUDkwQ9/5zB3fsV6u07fBXbehEcIQyx3Q
Raih6uHnrz9qaT62fC/f8z8v43x/4xOK94/4CLiK+J0mIzvSmClWvF+PS0O2mKgw02tCTRzDefw8
lR1UvnSseBllrn5B45kpnDrLKXHN7Vc95ar/Yw1scvmfFZ2jEcr8xwDiYzFhL431jt1d+YX/I/P/
8HxKsqCJK18qh9Y7dASv041C3omnqXAbPFgkRxcA/aH6LDSF9tSEz7bzFMYt2Y11/B1xxHjZPf7Y
VANzFore1+elI61Uzusg2U/2QbqQ5uBF2sMq8sMT1HrPCuJ88VkxNGgwrlbA0WzMafVv7BT61gRW
O1tq6m44HgXWpSe7X8kx8+KzKeX6WKM3sl1qIQ+lZBND05D6XJBLu2gTOiphCzfmb1K76AevQGfV
2a+6m0XtOSGRmSOGC+vh41gwh/WpQnxKC4ycDk35vyNcgAeh6UdCcO6slGQ6MU/li6L1WvLshKN3
3SdNcOk0cEnjSdCt18r+y7irTKIpT8eWrqEMsh7VgmAdcZqjxOkjN2ui5E0fJ3H8f9OqJgjpquLf
b0bEaHQIfIiNYrNBiEv12QyU6P4tPV5eMcV0aS8yLOgRtfIC4zK7T6G34KTzZWimkiW0O3cdxrNy
DiyiJXRwzkxjQ0MSR7He7wdLUTX3mpY4ERLsdWeeK+8noRlMxBJMBKP3O1MCPCg0QMu3Wvo4Ufwk
TU0ziTVpdLBsVbfBD0FcTsNVsuKpn5WeaHnZ3qxkJQ2052Q+dfk0lhSffcPvjg3LLcHbmGy67pd5
MVOCpb3d5vJPQwqrv7lY9/410gXc7x6EEFBTU6+cp39p4ZeDc7Kx/wPV+FqxSkjuSIxjz0K+ahLi
xsTqAn1YJzH28e4kE8RgnlvvmWymv5LBbdaA6Qncw5dF0hgoMBS2+rEr+CKwwcbW5AaX9vpHAZ4s
HU7Fceb3XH99AkafI1McLp/zUTTuPQYzUTW7XGn1eX0XwJUjb9Z1z/9ScnC+1wOo4aIXuFIOTpAN
iW629MoZx4ezejb1/vWVTA3Js/fh8mwqlnFLncvbnYS8ABfmHbgtyvdsM7apXOoYZL71VIUn+9mY
PcK6VgIH9Yh67h/FkqAMk2JtdmxGzw0FMfkA1x6wDu2LzLVsMQ1a6YN1n8NZqvgYRz2kiHbxV5bp
o+0gpPQhLV38XqrrZfn1cekHbdv191/tQnMfSOIioV1qHiafHcWmth1kUvVlzAoRoqDJzAXNLOIy
zlv56noak0ZK61fe/VLHUEzsL59Uv3Aq229CXeVDhqa1e/6zkaxf5ejQ5T6UyZ8vJQfqhTXt1HB/
qurWT42ZYb0hCJ6Ax65fofKZHbr7H1PLUhweYXIr/UJrd6lCKQlDRKE6afhMqpmphF2Bzjkp1+ui
KuZx7ioxwnKYqZhyBXW/q3TOloBUc8Nh25mxSa/5t1O6cPl44pKMgNnUBQrlharo1XOVOEAghW7C
BsTYKxZF6O8jqufGELb9xN7r0CNXVdxv3gnlM3PNYEPvtRMenS0bFBAKrb286zDB/bDAqhQE5IoD
9hBK/39KRP8ne0zl2ZmotxZrVOnD0MDkpw+bYxTJlU2uEmS1vfYUqufFNExP967CHRAEkL4RQISI
MmBbZJ4UP1SuE/KkHfsySHrN/TCDvZeIUuFbtHtx83afVu4xZbq1ycuzwdxkKimPPQHIz/vPZhX8
hAIcj2BvqbOTV8jmboqOuQkcruSOwxxfxJnIbniJDea3XtjH5Eh/pRbfgXmYNzJySlTk5yEiAfD2
Y1JjHO+4j8rpTDsVOxZra4IjR9CByQYde9mW3IITOULh0NgfS3CzX6tiOxGdSCaPBI7/rUbPZyE1
Ao8q7UmDIi+WMFCvqiSxs9iKLtSN8uhoEU9rM7p55fb5avZW0Gcra/WGSWWWhyRFca0dDJO17D+g
fEYMXxBtbQRSQArhaZsqAfkaUWD2Jm5gU8ILZT/sUNKyKRZpETeft4G/p7SjJ7kwXt+Kr7GNVEOr
lUmtei8KvkQz/WE6JidsPsRAhy0vUWSQ0MDOmHD3LenO21VlkZJ5bkaFeJKSx46w+3CrnWQmtfNz
M7nLst5wqKtghihIgOBrVxYlSM5SpehRvKmPfldwTaxTVAwib/Lja5fL3Ey4zaZ0eNRt9jegnCCf
e+nCVMitlykksT+Iz/Hm/cwyzMPKvQwN5GzYF9Ia1rsQPpNvC4WbIuHdlhiYIahvrGQHcZTLs5i7
2j00DmvS5p2xY194vYontjwwoq6QvZa2j3TK6ZjuKZOz6z7jvXPlOeD9iEK3QNTPSB6j7yrcb6GN
sbvsMOX7DpNTYqrjDviq3sgWES/ds215ZzczEul/NKomKM6LF4NwhAeHbjfEELI1fWioNdo3ENa2
DK7P/4gw/8hNBDEJ0net7zeQNoGiisgoM3fwKMVThC3BygJ6s/qxpQeYX42j+UZX5uqKu5D8aYIp
/802gHLKxNBGywXo3RcmxvF7VHInZJVhFbFNbdM3Th1okFKQkJgjspUsFOJFmg2Csz3lBlafLvLX
7NvfUN1BtvMlgHfSz34BxzJT68Yi+zk3beCr3nX8+MK5Xjux7/ln6mf1O/8XsEVMFRbOP01xqrs8
FlPvDrnVtrL9MCcTJnXRjihmbXXG2z34qnkvyggzJoyXkqrPifZYlJ5/ZF56MSeivwL4wbdSbRWT
tST9RDT0GJpAtZMoopZWunKIc5Bgnj6eTej0PuT8hSrO0uBRQJDlW25/cAIcyskv+XOEGkB6Us60
luZaclTD1o0f2lP6imyh8L9DLY1rZS5LF2EOwbFEN3D49o7aIHVY6Fk0JaME/dGnsnoZNVJgPKdB
IalCqC6cJdPbP6pE/6loDhayz9PM7s/sWoAd4XiTn0sZVL+ZJNl9mCFxUD6S92+LKy4bZHUnyd8J
0/17TeEzGhYLsGOvDyd8+J10zVZhgzN7+ZPrEwtsAdmGItbADQGE5KDTh+5BIFJ90Xw8Qu2nGgtl
rWJd8u3vXg7NWsq2UO1lITV+Jaorxo5h5peKJdPj4kMonaRzwnhvZBhG6VZyH+u3U5Je8PSxUkNP
WJwe3z7buaZiT/nAoqi7YZ6jRz54BHITL/383vXVX+T+5RU2dHr+Tr/vjsWoH2+iz9wom5IH59k6
Ytx0ERnpKoW7Du1jnipm32GRDiS9lQJTCH28tJwm5TEE4W0E2YiKS7eDB2egEQ7nvxVwmZfmf4YJ
XHSJApTNkzPHw1ZOYas8118eGipLz23cHJ3IjHMJhafvVAJjJmlXNYTKUmPTnYdtG876J8w0xvd2
rGPJJZzyhu1XNdxsPv62j73P8IHpdJvn4WSyaG4EEcwhcjj6owbd4ULchE+iMst7Ga79CkxNgRpi
sd92YjDDA8pUE/8ARTGzZPW5ClCTzA78m8GKSr5pIxJ2ost+6lB2DdsUlch0EUQLhdl7/Msq1+Ga
OPhq5W/iL81b0c9rMz3CAW5KFzKfvgooJHo7a3coAK5vbNWrXI1I4v4QA6pt9MzEJOeQ4zGr8vEE
pSd/CNaG1DeTK+U2ldOxmFdQEv89Vev+HJ9vrEacsHV662uMDPcF8rGEvKZ63vvRuNXSlSTAPUgZ
WV2a/cMSqAIy3C3ZhiPwtGhcEDCpStqSDvXiqbT6WyyKyXn5YA9xRORNFi+8xtrcPLFPfpr42f8p
KD82HxfzQt7vo2d905lhi782RhK95AfMLsVMlUGjTKb3d/gOuslb9WXeZCH7vWuoCv/h+KdvX7ST
/Uq9TXe13PBYV7PctSan6mt8EHUstYbaUFhqspBOchi4YZexY2uVNKInLHL9zpU4i8WaevcfNr3/
jPejHilbfSmiafRsWmHaVdbV0rIV+7z37nmvMv9GDLTWf6dvm92+BpZ5fm1+j1FhU39Vovc1kuQt
+bcbYT2G3LGTVJ3uMBViH6vJr0M7ml6mGGa4S0L2tWWzTHcf8lU+zgM28HMh+ibOuleznwRKRGLp
z1n1SoJbvyoh5yWEdHT1FCeGdnQuMsuR2jesIG/7T+XM0R5KH36aVDBNhRjLCNy3n4BmfleD11/6
Xdedb0Glch6gHiL0Y9U/9G3ad3nHOIji7WPbI5G1R779mwG767v2y1H+gyPz0HE+L6exUmgp/mGN
uY9oOJfRk//HvjvuvrSiX6dfLiQx+d9h0WUKNyPCfS1qsWdTJG4ziNDIP9LEgsuv49fsdzYOR0dk
H7I3iDl9DY3dIgtkW2ueJ/GSKYQ9aRGfW4BhId2/oZRUpLaXIJl+9smXZs4XjZl5unX+4Jc5C/SA
r1pyOcnIBtW1q0mof+6yCDqZdM+etDPsNJ4GcE2sGjgN4B4iQUVS2M56RAepZyclE8A0hXjjGDeN
q306mg3b1I4omrU2FNuKY3pwW2HYebOdF5t6QlwWEqwXsp/A3HVuwgbLXzlW5/orvt/fiPni/XND
K103ng71Ulkg0hY9yiQZYk712DD3kf1YfmXHyoeX3Mz597Zybr3+nk4fo1bv9PL54TZWzosllCsi
Sk9c2ySiVTYItRv7OYmKW7X/Y+m+lhNZsiiAfhERePOK91YgpBeiJSS8dwVfPyt1J6Knr6ZbLaAq
K/OcfbahK6m90AoZFoJtPu+f65bHbSbcQBzFeKTrL813RSDGqqipSoq5deaAKn/Wzevw1r4iC5+4
BSW+kYjGzy8cxrZw4ZUVUwsUyOfwxU3HR49jO+a76hQnRazFqsoAzthSLFcSzwKe9H0nBUz4uNch
HsFPyDfb9MYjsT38Tcm8paMpT8A5n/Fd5RODhil3mGmo2abiGYuu0UhFgUXF+wSq6wko7lgUmJFm
dHNAExX1FRgoIjXJ7uMvKuMrL0wrzHrpAgpv28aSENDPuKlVnc2aP+DHs6GSU0BedDmm9R3DKu1R
niWFwIaBQzyMwlupH97wHqTHV7yLJIeX1Mk18NFIQFnQVZ8jlv/JordNJnupc0cbHN652H7G91oL
htdoDtQTj2HeDmnrOL2rW4HPBS3kNGOEzIioksUezTdZy7Ztz9nB+uMSb6iYZpEztrL4Wk1cnzoF
AHeYzD2Q3h5AOnQ9XcqvR1kxBFmP+FEUKqEDUqh8PoW/SAexWRfT+ZLCJT/e/qwi0jS9gi1ZiwQ+
BiIjQKIwwF9i7GiKsfELq1y0GbZZsljAidVPVbL1OL/POd/q3sqtdV4x0DPamwVdAMsOF3XBqSk4
MxSv3zhSNiQPiX4HzJT4ub3dvswc1Ka8tDAL0AOyXxczR7MCyJa+58EsxX5vr/OAxweRui1dyrIt
Vyfl+omf3L/r2GbsHLlx+G071s+GukSoXLLtfHPhXKKygACQWYk2BchB5SWTU7mhXjVx8VH7KWfi
sWgbc/Q+23YPi6eXemNdKA5iNcrjFmS9ulD0cGWzXOtclmxr7YLsRLcXBQZ+rH4VcjF83ddosHtf
/K4mL25nz3cBEWF+XXsO4r+uickShm5p8xFvbwdScCxSIOSrN/un8s1+HZnTsHG6BFXu8ofOyRwE
zHRm33CpznKgjZI00uORgTsrjtxXVp2xKL2OZWr85ust9p5Kowo/Jo+gWcJ7f4UDoSD5/RmoaQsD
4dwfP6erm0PueFT/m+vrSPQ4uYbQ137hLfkpqFe5yEDd87yoHpv6QZ2EZ1r7k5tvLaMOLIem3szB
dd+a2+5Ibyr7Sz0R6/DmujKdfelA5V6SQ3bvy9r2zT1cLyu28TPD/eBEHWY3twZUk8hJeDhh7ol2
MclEHsBeDvx3XnRmgT9SN3XY/UfTINN+Aio+WSu3LxgfiKZu5RGRoENmLs1Ym75WcbpqpYckZQUU
MadxuqvKD7W0a5wjjYoZvbUezcypfj+VVfBedxcCET0vpFar99PXPbA0HJQyHZXhXkjMlIaThXqs
TRUfOZ8sEFJ5tCXbAqfcZ81mGykK6Xz+U7P/pN68Gun8tTpbDQwtHjiHu55pb6YEKop6ySyac+Da
exSVRXY70oLp2TC0u742TbpZmgnP1BfnbDQVxReUIurptDRW2KrHO3OTMp8180La5gW48m5hfkLK
lTzqO5bBr37w5WT6r2rZp22az7vUWpnak3vt3HEcvb8yvI+D4W7Y2D7WgyXrQwYLm19jTDzcn1fP
cXOqb2ta8aF3QgXjojK52KuTg1rE+ax/wzuneQ5K50dp7hv2TJ8NEmeVJFfIMPNzNV3cF1GN3Xnd
XT+kS5AzQLku62bhXLk/Ru6h+Hoh2klUMBm/HB572KneoS81xktCqrX0jqHW172CkZFuLI8D9FVz
/Rz6822w2nbw0KDoZtckkr6AGBxSCs36Ijv4b2fQMxZEGq2jzmUU40D1d4Xj3XOKocDo+k20vl73
XfcQD0vTmRrNr7Pfi6MnBBArwVVWeY9pLqj4tDOppory6XaBv6CZxfOQv/e5en6MHhv6m/04etXI
76qP1ScDrVh30d4DNIbLn9k/RedsUCh4xBk1syaC/b2KwQdDnhTr62x7dZ9kx0+xCvnOPt8rtCkg
kapQj/L34sEB8ml/VNqhfrGBETwNd6DTFd2ZFzNVur8qhVMJrroe2rVfoRN8OXS1rfn6PRydJu0R
G4lXEDuFKwuzGcaHtrfb14JtBbwN8XARDKiU8uv6DnXyBzxKMkYJE12bM8qb45KjS+PG4+CfaRzM
g/Tn1o9SqvP7GotKP7Ha1Z7Xds7AAsIpH23Rnn1Zne769TZIVy6PMuHaLXhwS+H5KvRn/2bxCs7A
GQd+WWUoUTAtyRYFXb1AH3xz82E3ShhVvkp+HW/8+crUrfvDUMzaEyK2aEd7QtHGZleyXx07Gnxz
d97DEm/a6X80HsiUEG+a4P2jwfzev4vX83D45EeUh8UQipeSf7+WwXuomkYKL6U6ulRTr2NzGZbS
c5D9BHD03cWNfYs8hWefg0+xt2TnJeW8n0YJo7KGXpNV6f1iHYU8pgxuK2wgrm1OGRuE5bSt0Tbf
yeSLGpUT1CnrFA4DfU2EM8KTBTZ5HdAiHK52NrFwmTcsthV2Xx8UvekpIACbunwbdKGXfFbWhVr0
vZ8+Bs+h7cD4s3KcHH+lE5wY6Xxe3kDtCGzjqC+oI3NqKKOyxcevq+ToPt+NZZABsX7O9a3GnMVe
9/QF3FNBHxLNZb4H90sOMs/qgac8k4fv/PjVhygr8pK3Er2bi3hZlv3DgzYZTzclZraUUllUTu8G
1Qt+pRouCDyFn+bQ2oMcpquF72cXjqVtD1sTuqA4pAIq2m60m/upe1rCa3OpPetiNH/ofQ71/ed9
sugLWq+fffZ/grU8PDgs128HE9K2BQ8NdpnZo+tF1V6JIlwKPdqoLDFa4geiyv0FORHSp+uZV+U+
0d+pZhCHh+Nz7dTfW80idYMS0YDLY/dir4ZM1jLG4+B0K8VGD30YAxHIVK44g21v1CRBPqvG4SyR
/vORVOV/umugDK1p8iueqedvtczPddXZ7Uqb+WHTTpZNZGrcbv+gOOUtJ4V86bkv3/6ZOvFD8ql0
rLrO/ixXRM5xMMwYC4Q4xGpUM/F+R2DGEskI8Ll5OWfmq98KoCdqwZfsu3yh+iKdzVYTjkXoLPbm
qaqFSbEC1ACt+/CzlD0GdqiykuCy+FNJF2z58XXjjBNiFg89c5SFVHZM+fbtBI0tI8Rlg00IxamE
zMz9Aypgd0KmM1LZDoTYvxL4v/UZr5AXg6/6zNxFu2RbiQ2Xm5rNdEdFPHjlS2fFvCgnE/pnvBw4
EPnO7t8CC2SYShZdlMt6YDOBADOA2MeGMPttBHVXXdKppyR/b78AfIBh9h/SPJxKIVr7Xr/sWD+z
JTNp3dfvCy9gwAznT7by7/ziKHzRIeD163TXZMNzOXMysXw14H4Vd4JsWwKcF/fu7V2i+TMxXhqh
KtWzTeXm5lA/5tuLUSAOHJtprngnHyOf/dxG0l5L50JlM/KS2L5YF7gp65IXCjYBxkgx2YXuA0XN
rTzHs04jZ+k6NrQ4DFGPTWi1YqiQUhiV1lRSuhspoUHC/drU1s/a1dwTE/f2+M0uP2R5nrddHIft
OA09a0LhC3Or9hCaDLMzBzvgPIdSHccXWjEvdFUMpjMBGfBwGgYZHb2GQlPXgfFlwquKfNyrkiKX
Ab9Dr/63j9VD1sqimcbQ0PQiHycSrRfqlW4RLJSsQA1iUXOQiUF4k8RyzyKj9tJY1mIiOS1sJ8cf
1joWEtAFzX3FSvE5Liz7mwcewR0Lr3FMtBa03ITZuKLbQfbJ9ZHDymV0uvfhgQht8mgLa+URmOqn
sMiXM0L7Eugd5gdXfBQzOKuSTIN3itx4pyAmKVJbphY96uI1EwfBXXkGst/W3eo1X1du19YlRZAU
zRfKY4dKCO3b/hBFz3Z1txy3PZgJINHderDAxLKOy3J4VNdRRc+yNO2Nv1lBsp3V2Jh+uQ82DFH1
VgjuLZJorHizT1jvWBeImRttajZhGC5Pl6XIYGG1vileElNrhq93QPKYvV/mmT2/1ECbwW7Di1s3
xScRTp8VfIvi8du5tv9ODuX0MhgB2kWb73yuebiWcoXpLI+oPMy20vVkup3J91fkKt/HmJCU/fiU
NMVuOGIkuNnD+2ofNbFSkNHM5tj0OW1i8fU7NV6udGnp5Z0k0K1dvLz9FMQbqUQ2H6l/s1kvr3FP
B+OXkB/n2dvgJadwMxpYVQ/GoxAUE4UHQ4FTEyUHj4aJB4Ilvu+xsn28cd++Y19Epf1sklvlPLtl
m9MjVrL4JY4wO1oFd5/EvgqYzeCnPpvHY/URE19UteHEsF73jewtWYzRP8SHr3t4DOgNjBGFlh4Z
KzkCqutti/y0ruo5JZqKVAUnuEzxj+vMz5lvq4f4x/bstgfhv2LVCIxb/rJMtWPMFh9wfxqoN3Xh
jsr8un6MAVGDWmA1AmGwDoqkqDuUSYdsVFeDju75+yXDyrbQisaZV4my4h2x05Gu4jXeVcjsauz4
wFAkDMxf743cvWOp2EuNoc+byXr1k3qY99Q38XJcIkgIiC4vNENZXPpVNx50nEpwBh2kFrlFPRaF
kGYbkXHxaVlNsAYyJlGDh+L2T9YCVAklwj1MMU4Oi1hIhcFUX8LfdEbGHKQ0DBcKLKwKgfp4j7qL
oDGii1qs6wtfWbLqNOnlj1SP88crHfgbzLbvdAzFZNuQET0B689hGfWDwwF+RKGc7ybmjOmXinub
SiGauql0FHay6MdhsBzHPxmymNil761UMxBmGMSBsF7QxewQPjL7QTtA1fVvUhQwpXBka5VX1WPH
Y5f9TOWLn+f2pnWZDfd1+PH1a5UtLbhdvnPnpTE8Vd72H7kpM2qozQ6cRbBVw00M3dgEodwjBjKD
zoaJ7eA+VdX+6b1cErkG93bUqLKEuo+0lhOjVuxWYxmVP0t8s1K+cGL92H4pLB36fZYL+UHue1Fg
2Xr8SLWfnT0Pz23v6EiseWPY1K3LJ9DxrPz0ez8ztfbPvC3jndSlsYmNNPI0ZdGUTDtXVxfIgFvi
C/J4X32ydvVo/cH/6AEoCFKfLy1zInfOsGpmqpNz+qOpZea6agATy5PZMNFHleBwOLoMsmv65xKD
5CbF6uFshFl87Ypv3BHjOUMS6lZrRKoAmZN9+hQOwoC2lDXaCNQZs9s/ggyp0P3D/Le55FRdWc4P
/xC2tRRslvKZWvpijJMLZPVLCEhMzdMyD24dFczg2js7fk+1JaJ8Zz3Fat78W0xE7aDUaKu4pTcu
vGVjmQ6D4ZUnopiKKW3K136i/ADpJ4uZ6ulfuilQXazMs7ltu+DCAVe1OR3f4mv/nWiYsMUDNSc/
NgTtGGbu/rmihd5sIJp45CHcDMFmu39pLDgq/sa1+phZL+p0XhHmhbAdi+TYJiIMEr/Wq9CU+DKC
Q2/+vaq65XXDyji3SWUfFc/8q3rnnd67Ts/TDjh8/823DwBgJ3k06bgGj6gytZALdTqTgGslayrT
+3TPXHzJ7xgcSQrf2T06PI1NO+PFJ/k29aeVcAsfkp/CgLle/+HRnRRGBq+zgdZA2R4g2xIoefWq
cA7lzFngRp+ugHfSnfhg2QAh10w/EU3lxnCLgDiwsqYV+Tw9gx9j6i1DT946pGtKNifL4d3GMBfA
idKucYpNA5gcSJgyyTx/pEiwwWxl1zrx/eLSXrJM+CE8pY165p/AcWAHKin2Z+BEh4llKww2X0IA
hyi4y5oKmQ9QIfhsZeaH+sPi3zdO6ZpJVJjueiEYZBApBcmiTQdRlpYGgDu3rQgMJRdXXTM7yTWC
7Am7IzfXSDqmYm8Rr+oQsV7OatRG+8gkrAbUZOLxMNbiQ2N7h2dcKoVvTxxwPe5ulxD7FK3bNiMf
eOK2ikUFXPYiyiOwulM2nEMGFS8I7aNsIz3Or7FSPl8iaEjMRSIZ4JtXQyg+TDFwVZgeJvrJIbxk
96VxZZ+BoaqzEyNgS/vzjq3dv05RMTnBLeOySa+eYTq3mYS2XoyhqGPNc1vbMi9QCwZvueVg1nv0
o8HjTR4VR5XNJF7aXauHiafm8Es7Ub1PzU3W4ODBsnOqYnr3j92sZ+2TZQR7F6cN2O3SnP2A9ZBg
uoC+fsYyU+3Oxrvm2gQjKxsmqpobvkZW6LmtW9VSuBQkhw5RMFsXBGNfcGwUqH7dL0pUwrK+AgAG
eQx0xxqJxWGynB4bTt1kbf3Gz40+JlE6TB8PnsZQ3VjokJ7D+8eldfpyC+0RhETALzyZQST+xcBQ
PmRLMjv71Q4mVu7DPQy5XGRVUQViySI4/6sVPRoBoq4gj8nte182Elxwe668V2RIzsXmCWC3y+9+
s4NNfSkpaNFy88/Sr3ZhafLXcMQIMHJVbJsGRd6OOCh0XPBVyKJnpRHurRmaxzcQxskI3fRhof9L
wREowLf3wF0HN2oZ/X3QjWqjrH+NvC1ZfWboN/YtVMfBfNTLWYh8nzRzHaaI2DrB48aR6Gdw+8RV
PLUYVVmfWObz7BigwH3R8csI2pZO2Vfj5umlvAZiX0ALTH83X7jhyEQ26VM9P8z01zU7cKGheZh1
LxgFVqdN0TkGLf/KWoqX91kXod0SnevuWGLsihP0fvjGKsQDorowCNITdRN9DLTV+T0QUHmBLT/U
Ml0fIj+EJC3K6hSP7LoWec3tFwphHh/72p1QY6kN35A1OXkiatzqOEcwIUMp0sDMJxLbXgdb4Kmx
7otr8+iyxNO6qrxBX7Io0zRThUmorXW1NJrBqa90ak1uLSUB6JiTQx/Bq2qHquiuYveKbmV+a018
FG9N5rzNy5KksFg2jzWAQBPMkv4yTvN0o9wZo3HUw944vKPTTgrlQ5qQHOMlBBeMClGNouRBpili
UbmeD35akObYxwr0OVkvqkD2RgQH7kSHksZpAjLdjiUjNhXCkTDGy/RZ3c1v/V9v3FXVK4zJmjqP
EWzj+S1uPixxpJ7BzQj0FIoTdhczslDwrmnArZj4Icl75+1x6DtvUAsjwTbsoSUjl5UjON3G/GZz
j3eTeT8+rF/kOzYbLVyx6Ae3MV1XEd+CVHHfoYrApBoowYvM/xq532xr28mFFiA2yozg4s0lGSQq
JQ8vCgU2Rixnn6iJmT73P2/L/UNIgC+r5iimV8NoXpiKz2By33j16L0RoFYSiOt3LnPGxO4RcKqo
giof52bb93K0rZ6YUmyrjA1qlBTpoeTrYyWh2fwcFxr2eaRiPjG7AqeEkqOEGFfxzX3Mgi8+it5N
6Vp9rhr2R/uOk6f2Ko2BaeZUpw9koorQmZ39VG1hPnStcegwm+O8gFeh07CvKVoGHlZ7ip2DoCHm
KO2bdVreG+vZpqE6WibDnJ3l7j1Xw/uT+e13SjPzA1gZCdLE4zVxSdglQhsu9dWtO9Y1n/PkV/WM
WBeZ4+TzwgFVS4y5uOWli4XyBtd5lsCbLIOi06RhiZK2EChAkGD2sLi27B+TRfn1sUg1Xh+oWUjr
qpzhBJ/cI4YuiSIrFuxr8+WZyDU0WePn+7VzHIdFVnxe+Ie1YA52B+yu07sfer93POb4ZwFVWAdn
zMmfS+U1av7dVr0G7qvi0WZ1fTYTryluZYFlw7HhSI0+dBeL0bWDgLNlF/xzx/KuPkHm7ovj/m3r
yaLUPFXiBpXOZp0NxblKEf2bLtl4i+4chT098sGXA9O/BXOodM3P9vXz1gVRrJmy6ZlCFLs02lx/
DvdAD3H5cv3cPNyYbW2WrwYNNkDfBSGoRTSvxL/snePl4CyFwXxftHffxfMWFr6Ho65yyvFeos2d
U+JL+0pJQelK/rYt42Ug12T6tq9JvjsxaPBGoscbItkkS7V+bUGXby05Bm7fsYKw1cSpF2XNpQXH
sDRGlM4fy6lXDflTExYrXx5VRoKJ6hMOSCJzpfLbVg65JtlFXFXMUElwKYdGxpBf+05ztwsXGtvd
0OpWpoihDAw+fACDWAOIRAo0sRrOgIvNvb94tg8eu9zZjC/XHO+f4eTIrt+yZHAuQ8x4Mdfkk6ZF
Jluw6qAez5p3PY7i0xnv02xnjySaHAcMKNOZoPqab4CWvak0Bt2te9gOjD3GILKVYCh9eNS0Kft3
z0ew8OgDUe63ciTPeDWn5F38jvfyyEjMR+CQzaNmc81oXJ+T5OwNpLjKVvIHxRnHGAlhtWDElW2h
4Z0/SbYa68n9SU38+kXDd0GUaEAJZ5gtrNAfPVopy6Q8dmDl2Fl4WPC0w85gWyrrc6m+VDu5NlbH
v+S7+3bNya9xwKwrE0AGAKGKzvirCbUpfkQfqh8ngkucp3k4VUY+3eydm0cpObpOJEYwALX09DvG
Ev6Foxoo5mvqfOTVcbKT7KqQPcTXWhzJeFGF6iAarqxMVlA+K0ojAhTMhmMHgW4dzVZzP8sNspXo
w9xRNYtMTbR5ai2gfZhRpVzWnFcNFbb7WMsZHkaubUr2dDc3x8cNve+B+9e1lmyHRE5Y7yA+hGBc
MfoYYVqsBum50rKpPol3EzhxNRTger6jFpyRuq0AjKXTr0IozyLyjgII2slMTyraKD9OSyGXDJGA
tq7ZBeH5llfKU+AcmSdfBOmQch/lNeCtRZzn0qG9OU9Nb5gOVFK9a9Vt+Uyifiie2+HPmKY0bs1z
KAkS/edmwM4yhi5wa8ZD9LN4n8apkvRy3h6KO+cbYzX2IffvaznYWTk+FhPfc1ZKJvUKeSJX1ZKD
fLBtn2PNE1G74gH151QBbkwW4Z8SUP4uJrfKYuL9NfgdOzR7PnaM0V5wHdsEX5J0unf6OnzFh9Tq
PRGDp1L2Wcxu6/lABPHig/CeM8rGW8gplJQZH4DZvqyYdW3DV6cUR61ABmRX9B607ZyLMlUn2eH8
zXSGoaGBxrmsjBzlLUEfOEll2YpVLZrK5p0FJknwPiOHMzO6f6d6LKd2v2Y3r57RDg81HayLn2hA
7f80umbHvI/C/BcwoViO+icAZsmZqqijPDerOOG+HqoWaaJP5Pke9URLJIpCAy4VvkLbVxfVZMZo
EbNHKYy5a6CUrqUNF/WbkUKLO4VujsXdG2Ary0tl3wuBERcTnlfxdZ1mCrU9vyllWJB868HXTFp0
kyeH2Hv0hhwRG6UvbSqTpMATQC30wSzLOlm3ndMDgN25vrHSLhtmrY148i1zglScqzFeeBz1R2so
YTFxFlqvtpYUEnLnF/+25walaAeB5JcQxvMwslIehe6sppPfZ78XyVqsV+jp03GV7s/qU5v8PH2H
mA9izKMKuX0+9J6IN5cE3uylcdg0MvkG3nHo/E0scZa5usJwquuPeKyyEKG8aVwzpBZDPjr8gzDm
lsPEpp3NtWar0nnbOzCFYDZQxy0haTAcrKcyPak/IH+jK7OX07XdOV2q+V9D+kK6PasdHDlEWCKK
Mr8oEYus2PM6kGW9GhbYFE1sB0vbnVK0E/XCQ/FsZhRTprvnbjxiPCkGo8x8k2VPvBaiNxK1XbIZ
GyWbZuyuw7kde1Zdt1S+vhdcRgWECRdxTMTBk08nwaXiqsnDjCdqz73CHE5R3U0yqVIcj0d2w2y0
5fP3Eh5QTmbKh3x793ltwEnwO1C2BhQHLrrddId5c+rk2XsJbXu+b/SFu3g9EbWYn4WL/WixrEq8
umywLkwNWV/5GPsaksj6zHmG/1QtKQjTPM6EVNbxQqGjQykVrs0wSMyE5eoVhSmiWcQH16mp4P48
oEC8CopZz3qrbrLAm3x+3IhcaF3b6dno1D2387XZYCYVsvRMDDg1bkNN99S8WhDHhgGaESNrHiCQ
DpSOkRPX9M8366xoFvhGVfhoZj/XbUBvunn7fd1qse9cnq1CKTte11SFB0hM+9WnMwzTV5tGsisu
tr0KeZBbiHvvQTFroT8t0Py+e//eRu9spmS1EH+S/9SFPzsm7qMzuaUvOPONvJ1sNDSQ5OuAEPuN
gQoroGC6VjO0KQ2JIgdMgDBBrywLPYkcwRBr/UIQ5NnUXC4qsMcFWmamZAT1WjRxhqAquiWYDrVU
LscbGAq0nzVnFEpUDAOwkNMLmDdigKU2pKUopfet67lse1hfK1+7RCedqH1hpXyx5uma+YVzdsO0
W2ldmuW7i1/3xxrnebfu7x2S7g4NrpDpBhSNnZPKxsV2hIN6C01WE0ZcSNhR5TF5VUNeiatXRbB1
lbCTY39xGKkRc7lAgswVGneR5NKfD0ag1otMikfL4svmeduW72VKClQMQ/Eh+FZuzgj141RGzCND
8TrykXIh5IadIhuscz11bqw3mCFSFYoMLtISYkvSjTiiF/eq8Hf2ypvyzg52qx7fwbCn2v7DNFeQ
1TX7e14R6bTiqVpK3lCMzmpVyhQaKTqOXdV3HO+sHf9iZO8X/31QhzfuybLk1FhzHeuctArRs3q5
DtGpxCh4UyhWFDc8QMBytxpswi2NpvKBjqmf1b/YosKUJdn0PK9hxCeumMAPg+toirS6lhUTvQum
ifX9KEmDwomxyJPF5TTR2tUykovRdC8lHPKPTa6RQtIgDWCp3cq8p0vpiT366/JxrhS8WuX5sSx/
Z/vb9/OhGd+3k5iPk+HR9NRCIp3j0oUs0by3Yv+k9fYO/WxLJiT07m3W47SdKT7nmWiIk1lelg1K
yt/X9+8sLyDO34MC4KV5dfjDpk/NRP7zJtt4FjVuycbyUdsyxDr1btvGBth96aSR5sryKYebbPW8
GT+jfPn2qqTSv2fPTJT+eRmIJ9lmNrP27pfDLZkrX5nxgt/M+JY3zXzgkrkIy8oLDfRwwMMDas0q
69TvZfbO8CuWo/w8TPJsT1zzG0bwPCY0c1VbdGWOHSYE3EcJf6Ctc30xMY95sg8zZ499X5If4UjB
sbxCl/jUmdKkzV/htCqSkOJ0ri4Sb7snEzm2nZPsLoQMkQc94oPdspdbAGqGxDkFsgs0MwHos+Jj
eBxdNpVHx0XZZ7zngaJHxYOA8RBLuFg1DJpfj8C4Q1nbqoZGl9Z+yhMs/amkeKUr+2/VLJSHUYs2
2mP0SpajQk+I0Cxd5RR4zTVWiw4YGoC/d9Dfa0gpOSlm2JhB4e6QUREtfQq1oQCcuNVdSmXr0O+L
gyDPFx56VBJRl5SGCFB6P19NWMrbZY1fKJ3rg6nMY9OUJCT8UqFbANyv2n+cLc31MtZM7ltc2c65
sXR37bfHF0K9q4A1DzsmZbVMroazgxe6DKfVbLxmHHd2ONat61SiTU51DeXV8sfoPZ1uEal5t/Qc
t7/Yrkx6nn5xbqtdk5MbZpHSaBX0QPBCMspUvgZ4zM+6DnrIQyDSGty4P5lp1T5ki5DLJDO0ueTt
mQpql0UXms6DKFcnf5WavIhKMMHFEC/nNikYEXX3yfLXvdzDtmg5C0tO4s+o3MN0jf+aGKDCtQEf
mVN51gm11fzt3peILqLwyrsw6buczsJYvpqPOsg300DwzBR/ydrt7YVAt71/JHqJQrG1b7c4NNm+
iuv2Q2hswIdjHBzgPNf0nNGBfVuxRrLTi8qXY6vwHXyUSZlODbU6JHZR1sWz5TiP5tsSokzghsXR
DMmxA9ugDM5qPSC1OuoWRU6KAH9WCbwhaCWsF+bzdgAHFp/r5p7lgMTKopFYeXIvu49xYFbTk3b6
11v2XYzes1LoeQ4Ok56A130RQM6CnMMjQHKSrU3EXJNa8TT85lz35bCoQ+8rH0uWIsSSlV8bv2+k
gg292bNlONoEmytzt9P0Z84pgiEknvRWUcq3Vv/C7w5nJ7c5h5f/Srytwp2qXEqch5be9bknVvtN
zZSqNqJFazlfDHvbt3vZkjVH+vN0vRc6F/69zv8aKuO67vqnPzUDHa+3q5g9bMvRtCWSiy97qSU8
bVk6FOPHUmZTvZcnypJKfjDJDlrhuuSKrXu5la1dMlW2E61FtxVNw5sM3+XNlMNHUPbaK7eU1eF8
n8/Gs5+Yxuup6ODV+yz2jo2eyc1sMAn/9DrVTs3j3tqp4mN7RS/li8C0goQDtqIqjKQ5kTuFJun5
VeSoHqC0dx1DrpcbHYrhLaibw3+8H+9w2/C1d7ttp4+lHNmSj9nxqWoOa9Os4jz/uaJuKOoSn53H
qmGqxba1dBeE24qv3sJ81wnePT5kdNNBN6J99fh9nqZUA96SjbJ3v9Snq64BqM+81LJwH5Hx2M5p
2izdQsq8x+Vn6N3r2IrkyPF56sVL/iDLRrb4BiP09/7jV74JHLRwGB5NlZquBFK59weqUmKxRWxP
br/2oeSu/AYfN6n8lbleOX/bITY+Gm/jaShB96+u8m/6aEqeY3eD42j5h6cAVKSBZmYCFArPw9+v
/38RwG1wKfGMWkhTUIx8UAZL2cGVo3g+ALocge6eJtx5BRbwgaO+ym/f8MB/LYpGBGyHGd0bgJXm
6zb2xH93xP07oGAMvE/UlG+06RTd5KKWmzVbu4k69yM3/z3+JOu/41hZHABcqdx8FMceCsXzz+vD
1f9G+IBil/1E93S2q8Wb2VpLNdECuVQfTUOYWSVTnreW48LHZlShJq38M+mqgZykFPtMrqOVaZjy
CbL9/f+HzjVahsKuSb70y5sHo1cKW9FaOVeDjdVxOp3ISoI0W//hky0b56nr+qqGoXdRqVSq42Cx
Y7qKQwH6AjM06vhbHJF+CwzPciFMbZD+nDuBPAPDU7L0OwYW9VMNbCVUe4JmU5SOjn24RpV0ue8G
U1bmszkZAG6/QdpgFxc+4wIQXBp9XKvAhUx19c9D+GjaLU17TRKdjLcGmBlPWnkQxES2kNR38lHu
JZu9aMEorKQifVVJMiamZuH2bBvhIQsfzFfih6Yenf8eP3+Zrv39pcLUs+UZ8/z4091k4niwGTpS
7IZfrpfuSGwpr2FrUhIuHmjtVHy7FFetN9kUCuDPXCtCG8CHo61rwezttDrpf2HMu6q1f9rf+Y9U
HTe0s3S44CTgkRTtzfliVMwIN/Z7/XPhBx08M4dSHmGioQpiG+fZ7qebvQsqbF8Sd6V6KPVOnUct
li7d32gFNjRhsKn33qzf20IVioky1yTauywGqyUKT1zUFJJR21ZUC+nEMjdTqK6z4tsC3b1Mgabe
tlcdM5XwqKaqyw9JqTf6NH+4JmtT36is/I287UniW0am1q+Xbn45KlbDXqzXY+PvGLuV3C/FgZ3f
/mkIbuwLSKy9th870/W01w675pq7y7WKhWElhnu0cHvqIbXYVmYgesMe8KdhC5vHm3N7kT/xB9tL
qCLcvsLI1nR8df+7sdbvtSpGE8wUdtV52KEtooSVGd7F381vmYSJEPd/wg8CFMMjbqLuQheTjb8h
lpuDF/dT+26m/Chldu3svTzAYck20IhyvTQ+1rdz4dEUIIim6z2GLXg3cWYbti+WHbYj+gCvnxlN
jdpvxhY+lMzBy22MpLH4/0fP/p19Bob45TgplyZozBqeeq/OHmdZWHLUrDLXhRpj2ZVWpqibihDj
87XY56v9FhVrJOClWbm2q8k1LRackFbT2eIqlBbFvqLA//atQ612nJWri6Js43jn7M+S/3Zi7O6K
mPOu+hV7v1hk75nuq/bRN+rqrAa7i6hfZbNySAmkEpHUOePGOwsliQ0dwrE5VDYYJOnl4EQb4eUJ
Z3oytE1aP49mBy3m3jJ0PDH3skgL6dUIG7bPGHVPo3ebcLuYpFnVK6+B8784f2/hZ2emZLPZZ0Uw
6YSyr1XotQSRiqD8BDzZ+B+BHprStjV8c2K6tZYL95bbFqUI+mu7zTsxoA1Kn9yeTcRLh+u2QRHb
+CjFx/jay1Vlb1W8LnZy9L2brFYlL1xFxwhH19/HY5v3FpXDs96DH/UUhtX06/N0G1LBr7rTq60B
BSlXijOVGj9LdTSnnr7DIRFmX49imsWFOqlYj+xU0PlhRLuT6N3LIQC2nOJwX1ZYECWi68PBJsdr
DVEZfEPNvSSv0BH/LGLUXCW6wLhMY94UlZjMGY0LGsavOhcCu+taM0GUfpWtTBP+FaODF0fwI4V4
6K1r8VZRgCXelvNMeOT3b+t+QGVyZXiUYu9SmdlltapPgSNTz9627ehgFs4MqRHrbftJWucyzG3l
maKFXBTe9bKc9Aept9zb2bhThangJIOl9NvJjqpleqrxK1qWiOxaYlmNIUKOH0cyHeCW6HFx4KXz
l06ifCpdR5kq0W+m8rlkH9XbV7c4wONkgZCzNOMK0mFmU181F8VV89I54W4xWEgJy6yzTqWHauz1
SkJZu9n9r6TeJGjZ0zilqp1AFQKw+ue3rJKqhDgBh7srfXeygIYaaEt44d7w8VaT+Jo8tDhJViz0
+7WpgYFQ9EC1dHZI7Tg0YqMqCvOJht6hYPdoZWwdThEXLewnQZ6E/8NiF0/ir/hu/+6+jFVTRJ/N
TbbVgnRuUTm0NvG+7uSSqEFJcsVp6zWdhP+DgfLKrotPjW0APPj5JA17Wo/IspRyTJR4bmz717dF
PVnCatpylkHZmETlqJybFRH/dl0iI0ehFNrfaofXpp6jvcmJmMg/Q3EGJnGkBSYLPkHx+Srd/j1W
pVzVBn+fH27fQEF++dA71pyJZQWDKCozJacYylTfOjsPuc1aqSSEahpVoymGkUBvdT10YrdpbPVS
Ipk1yK9ib18+DHKFKiRjqQ8rPX7Wvb37uyzdJU2gSreS2elueG/HUEXO1wqICcbnJJkNgI4M+IU1
H98u/zZD+1L5MFwuBCjAMvO/T4KYJVr4+JQX081AnA3pOUAxs0TNU5qKNaG5Tw/LvV3AeaosSx2d
r0GGk/ReX3GBkH596qSduatKnMCsCs0tbrDAeqmZj1F+i/bF2UbGafg3V/4q5RvPU4ArzKm/GsqR
mHjQH8kPlY+Ss/o5q+lTFtv6Z7a5BZLxRyrmk02V7/U6hbOh34EYnFcxiyid2tcJWTxQLiULs82m
eTM8sSqrxu3SmD1/pirw+mxZiu3hV06hofwlAYZ3ocqZooJ92yY41q6GLn72akD2mg+qxV2pGusJ
O0jWdq9S4vY/ks5rOXEtC8NPpCoFlG6VI9kY+0Zl40aIKJSQePr59pmabk+fthuEwt5r/esPQpwH
yoqOUiU0O2GLV0QEtk49wHo3WYB8R7b3P3irEHZE8ca2LW1o1lNhu0ZP1nhw7I5setYHZRuqT4sp
y4CXTMWRDJjlHZQD2IixelGAxljNTdLyHgv0eUUBjEpmxbIxC0cr7I+Tuy++jW6NxLlg2E68wlza
L+SjCF8+3tRQM6MR5Hg5ZIB4DCkucyNUj08RKkXhIOiB2iKFQ2d9C4lpAF8ISJVQT/6AwRL52XSs
eCyFV1AdEyR3gP2IUZ3sPn4xN0SJPVszhPUxukfOfPIoW5SgXHfNKocTtLdWZFefIzuCgIGDr+BJ
szMgQMQD8Y+MniU+jWLMJqXDQWWFM8JrZq0uFNrmAbRnj4pZKGwROCtE8j63fBRF95UuIS6CdWiL
C1qiY1sVcRNd/0AFAqh3svtaMztxF3wknxHD2ylRmN28b3vPvivv9qLrKWpcCjM6tm+edgUU3Wd2
VIwLe5M//T2EwP4xVzSqZnPfj6RixqKMewfVegaP/BLVHIh5uC6t66YF0vnPYT+Y+cPCmDnQ0B5Y
T8Lpimr4zawoS2jTW9niYHmKWYJLEK1Uuf2HyAIj6mvCSthsc4waZnHHRJ7d/7KyfxVnMSyLpJ2r
7nSss/KH7rChS2BbYNuKjLRrnebDmAviqObsThmZK50wrDCYfokm5XbsxR4ChbY8qt+ELDOgWvMI
0HxuyJz3d3yHGuqCl/Lg5C/yMzB1mHBQIeKcRxDiNn7C7HNnqBhMtvbP2er7OX9j/iAKUAr4C2s2
QwsKV6hjNH3uUGatu53d2ZOiNzZPb5/UNveJmZpnHMF4AhIQIfcsAI9W70/YLMy2/SIGFLy5ku0V
8AL5kBAduR7+JVwP7FNPZx2P0fDJFyWawddj5nV3SfpIOwy7IurVj/6jXA3IQsak+JqNYbGscrH8
mIU7TGvA6edHlUzwn4CwyRjHPAehhexs4drG/XcB59QIb5Ons+Rp3nNdzpLzl80SQ5FICjifv/J7
nrygJjInkzC9fUPr5rzWLe2DDsnYwDVXVNpzSqlC+mRAVgMD3Le47IffUz0/v4M3HFjYS+iQ0Zr8
aBBL+BsgWjustIQVFoCRSDs1mbjjm9v3o2Fv+f8L3iCvsnOiRlPLPWu4kKV5+oHIF7xKYt4Y5uTz
9WOb0UCtCfPmZqTMUt97LiJ9G5MJMuFZS5U+tO3CAfYmGh6eZB2zfzF2aJEu/pC+w1rDQB5+4HP7
y7bGIK5k2fiCkMHYgpiY10ZfDBZNM3s1W3x/pAnf532nEqU6nda2FFBMMqfSFDjYSO7LNa/PZmsy
Spd61yTOS2GeslefrqY6+Qp1JKRRLeF+Wl2X9XP7xI2ixrrgQnwPiUvKwWwT0Dwi51RE+1IJSyS5
7ajnVtvVt7YAqbxv2S3S+JrdD9Oa4XbhN/T5ULijc4nJwmV+RXPAPYjqTuBv7AZ2TPH23quQp6iH
6WNYlJHKulvuYDkaiUdzWcHgDVD0ZhIKZxa0vBdNCBxlav9TvGOQK9DGE0rga2BjtqomeIBnDHvK
QHW1IsTOoQ6RJxqiyEPhW4T8HXlKnBROUHimd5ejKe2+kHYzZ/mG9pp3Xg+2Uga4Ee5L4ZBanRzv
sgEyiYAKvBKgYG2nWsrg+ILKvcdSC5Jzub7/IZh2G+q3dCREGjb7TRYE54Y0M9DYGRGVGI5tHuHM
cCtn/JXmBcATzBiYCSnVeKlE7U47ec+5vWfhgDF0fGCTVTg8A6jzbziwuft2p++p6ECFqFqYHDx3
DJ1pC9DJyYQyShtoXTORzWWEXC9UiQsoVqUPts68SU10B8Zp1N8xT7/tRBIIXDD4AlMiUbbq0OrQ
gIBRvTzjPh/Vf8wA/ctDrE1ouNkI3zZe7sStELLDon8QuyVpIVw8fXEnRA0RPT2gLhxOyOPm/Qn6
GhdgrygVJQKIfDFw9bqDPc6v2bOKAf3r/e3I94RqGjGeFFBDQiU3eCbOFtiLREb036X67JESAKSb
oDTsb8cuY0kUvGAqY6D8T9Q3Z49rttC/duUnLAWOoDe5twW3A6imMX8qqFNAkuWx9u5Kpm9JCYL4
R3yZthmhLsghGX0CNsngqBCsrs4tfNO+dWG8jg+7+s0rDnaisgQ2ASl1GhyY/2yyMXbjtup2EMg1
HShMRMks1RW79o7O+BTzXZgQ8pq9QO/cFtkfhr85KDYEPgfK+eW+ZGCA7obOv+oDj6AEBHEZ0wwL
JSOLcyNgddYC5jAor1AxmQRT8HDEWCGMixmQkZ2OS/uWwaRWenqW2drwMZ/DIcDXt6gG9v+RJ8BG
rA8Kh7L7hxKcU6QGwHNXYgMx08YmGIex5L58ZwopXhPRjDRlOsuEvmixBICh9yFf6eyog0Yvp7ZW
AM/Z5UVlRXl6/5I/WJnFnnKuPJYU7lqcZljJrDtxHJDNgmbLCguRcmmEzLasnAETu9gPchSIo57G
ih2xfr4JZAWs2ePzGDIIbxzvW01yohP9PA0whnoiX0JZfPMvSlj1F5+kHIb1OqmR/AN9wy0Ko4q1
nONkVxRudw73c82Ui7uQZoaeg55wX0ZsCfEDJ77We+tw5h9zmoXgrHxCIaAjYtJBacyvmxaGKg5N
+hdv/EfXboUvOk7mkghDSsZ9cMs9lEGZXtOKgTcBNU2EPZonz0oADFqnbnIm4nv0H25+2j5Fd4VS
BPjIe+w0NbPJonwdGfLulQXRlv5tV86fVxBJUntW+yHglm0TXDGwB8a+gHJZ1IIzAmpVAFMlkHf1
kL6D9sgmpHq3tYkmwxImQayzCwng7BJf4P2qYkTJcUrWr0m99Fw8r5EEPo0HMksL/jR9KErjM9S4
uz9Rqw7Mh3qh85H9BzJ/jUALE5oW51G+M9t5cLHuKf4hG1TOU8NzeIrtCwPEUJ2wLn0JeNIHpRLX
Y8HU8MlwCX1yQO/PsNxg9mcSlsX/znGB5wIbIFZE43xBX4uYZRSf2rLFc1wferiKNZFIDArVEHCN
4SBQOxeX/gwG62Jad8FEvB6PxcNfdF/KM8JkTVddwqEk2eNEUTYZOBY7zSVAQe6esk5E7w6P1bMO
TZYwJcOMT4iUVWpSkcSFAv66x9qTTlf4wgLmlUceX5hNpQjImlZ1Kfu8g3H1WQbsmg5GDqYVoUmm
4VMxw/vlOYVrgJaOVSt9IICA/G5E5n3L04/bBAAWhh8cP0/ljAaP8RG0PF4RBv0ZDT/tx7RkWeU8
VDqp0+nvzV9Ti2antzdAqLfX7Rd55c/gPT81G2PwbSso4syK7ZIyzClesfrvFfIqT19Pr5evRXnG
8NW1dqNMApEbvDMSxwfMhMLT12OtBdK0yTHk6f4UO7A/jX/YIeoDrTX3OnAYmOwW4x9Bd2Gouu4l
3zyMNI07bmwK7qPxPPA0M7TlEgPqGSEmivaGUvZJZ8NWxAjHGn7kaVFg2ZSfgM/w5Wsz2wyp3Dj3
t0tOahFOt+tj4UYrZDXkSbsifKbFN0qcUNh1u1TClBq6T+W/kBHx7ELrGDS/i4uwvcS3OfUc60Wv
kSjHUTjYk8Fgmku2w3JD32DFTF1ZKygX4CTQVnDkWKjl7XWDadG2+L7GwB30UciXQCHgVJ/c1Tc7
GhS6+xfT3BK2F5y8hjv3JX813oItEapXasAOSS7iucY0Vr6F7fnzLORVaCkZuWmLxbVIqtke7MN0
cngYuIqD9dJ3lCgQPhuh2wdOYgbMGwbM6CF/EYDNNCzId0WuknPKjsvexlN/xouV1cWItA2IL88V
OPXiRq/+t0UIsmfOJIxKaneBiGb1fWatQm3DTFYEaCLDh09I7eLLqP7Zybk2N4UolGBQPEhM+Ggv
ZCk7mR/0NciK0/8yivCFe6z4dSLvBmbKN8aCfCgDBttl90I5xsyZPcrECA6kUNd/FZZcsV8xctUN
em4ffxSy9Zje4vTeYkArdvGVyLwtju84f/nN9s2yRVolYWi4nyCOogk9x+xgfnlUTrAjAjG1YnFv
/C1FoB3h0va56OXQjkDPz6yrYOgk9uGa1mJQ6xMectLWl/OGv5G/2UslWKbSf1abeHny8L33jC89
e2/TQIyeFQ5eg5+quYCY8iMnXA16cd71laghi2n48NVvoqULn4BX2GhXCNY2e9YtEX2QtSxX4K6n
2utf2/qProKHAzyyxqtjJjJjukWJlNVy7puaGNIv2th2tnleQqecto2V3NvwAoqA4vyBbyrg9QMV
20SnIiNP7qxfW18b9S0Wt6rE2O3ZQr9GPglAObv/FdiY7atieRsXt/OKYfdLphWM2MW84vVdNzGU
G81tYH9dgwlmHGGDVXZCcJkrp/WVUM1lh8iprhd00cq4YRd5IplXv1hbEWjWQJPIbc+qo2ATe+R+
K1nUJOo+c4NOjLqxf0MgJVaT/oQH6u3SWCBEHV94jbWgxPDm7DlUtVrJhj10IBDIe73QKYpkDcOi
L2WGY3tiAIzDXeJRLtPiltiUv5J/75K84eyZkAPf1LW3n/2IOzOAiKf/9zwbAnohiJkTvAcyQW2I
qWuR9D9XjGsFm2bwaAimZBbK0MNAqa8uIB6nkWfAA7IxHdAYffx87UhU/GlQEg0EymALDGYIyOtI
DJCgm8xc6QDMDtVPeLaJsMYbXfYIWQkLlClghSO9b9hzz6gJlBPx0DMLCJ9HQqtZQHxWKFhiWSX5
F2P/WA/LnskJ/I457y6/46fy9YZsAO0Q8s2jWBrdD1NhFCmM6MvHXOyUZEXiAcFrPL9fqJE+eErC
eo+LnZFof+9NAa9Gw9bw9qzcq4JZ0hZbDwN26j1DQYVe+UxAwIOHhikzZhG7d6Z5/8nhLC4lYaxa
8PphenfuY/lfCa6zZNRALCerH93QOUanKT7PbaeB0OmLukiuULGs8+akZsxBzzwAMkAKOEiuCit5
jkKHmoqqQcF1YmEDFgG2hnXtGS//WjOAHRJYUte/5ygqPQvjqTuuMmY6zKBze1eK5wtGVb/meXFG
H9DDKXh6XIv7n/IOejLPwfbZAGf/qFssddt1T0+ZVWJuQ72lAjKkCD+YukU4nlI5H1t6ABMru9N6
wEm09+9VDZJIP6bqN5eyRVW2VCgKIOM1g3vw1FNbwS77UOSM3NmXYUizl7/gKqvdj1x9Wi8wM1xM
GNg9cAnEYQMOoTI7lOC23TSvqHch/b/j03OlVVI0wzKn/LFYDgVvketVww0PCh6jflo0vJ+6rZoH
hA6LkIMODwQCgzwwATiLpRxf1FX+nEPQA/f+Pv/1OyassxJwBqX1okY+ZwX4I9jbivM/ZSP+cYfu
nHUqWiLtn8ynw8rvQvV4IUPJ/nzXIEsPbKE6TEL4GB1QmwlIIDKnZDhgQJwUe31FLdzXKVQTZqoL
0NrzWezT6jfVFD4l9EoH9fjiPP9VFlwl4mYrrh6FnrZTSzZqafSnuvLwANA2DyoOTp9UeQIJsJ3i
sSyUFbOHvg2Gzh/gkSPUirWRrjPWS6pZ8yCji2BsMb0AFayVaC90ZFUzX7PoRMA+i8X9vuieuXBr
UjZSgOX0rYrBQZ9Q578FTJC/GXe99w0Z4hCeXq+1vadXoY6SmS0P3p7O4ITb09Ub9uzApUn1Qb1P
wSCNp/QuxTNTifBZM1aj/Yph8NSMl2GomcGJ2mriX3e6ixbhOewwLL5TbLfjeTF+vVleb/KHjWcp
/pv9y3ZbMILqV1BvtOWlRE/O9jxiQ3vaFf3OEPqvtKtSjMVnwCBWM/ojVhLw+TrI1MVlDqOKOF4d
PfMr62A+8KMm24zgQmt/WiO7k9GSxAb9v3sh9RPGTNS9lLnQQ4jXojyTc+jIKn3EB/VnZu7r7WlT
/BV/T1wG3rWv45hP0XwSAzhQPhQlEEYwpPgYVR/YxnDvzSdqnRF6CjoiYjpndDVMjdvzpp9l3ar5
wLwCHchOSBKex/vJh77M9IAec+o1B+jZim7XSIYuPjKk6JMOj6hmTGdQDB3igB+XT+bHPJcUZY33
NiOTGd39X2XPNdi8jz+Y4WPAdtftIQrN8IQQenkmBGjCklZPqYtrwFWi3TNtoWJ5eFJ37fNXbbL+
vrwoiaT8TRMAowuSwQcj8F7IV9rl006xJOz6rdLlTyHLDWaoGRryXzJuAm7zmgWnlsIBXjJd6OWe
3RTWpbIN6N17EgweNRZS1BTG9Et12hYzr3mfIstOZTNQGUSi3Ti3AVfkgkfFybSRi5w57stlJdlr
5KnQ5xzMH7KxZLA+C7miUjRaoKh3bMjd2/9FZlU4nJm2nWDoIY29RyTvqD8UoGhGuRrwSbQvQ8fH
+e9WCHNxVOUXwPzHSRMG+SR4GvQTU7XoQOuOrf4KUPF0oGBzCACn4MXn50b806q5/ia2xPZsGQcJ
PArXfMFn+s7xCq+5MSMRVbkD1Swe1z3G/ii4cE7hiNhAoeidkFa4+Ly8dZdbFCcFCj6pJQk2vDw3
VyUtLhCUzUzvFui0yebtGUVCHi9DFnFihOXghbmzhfV/3rc79bahV8GXJy7UFDnGdJ6/5TWc5cHw
VQzWQaURhmp86IwHusc/gc779XLaH2qEexur7mXe7/hzed/I8jc3Iw0L6+j1GpBw/Doy3YPq9obv
TGY11vR6+uigjz0rL6WiYcSEpPHEgqmgWThzj9GXJ0xi7A2DEHCuewZp9RvzHmFnOBzuNIjyStmY
onvgm3Ki08nbmOQxXVlIuDKibr/SGRSgSMW/5iBif5pAqHbIaftQNupqlk8hYVcN8IsEAkkeQjSt
9G31Wf3O5tpWzcWPggkkbyCDDwovK68zUWqzodR7FlRko6e4hHHV7GlPoS8Sg5wY+SmDf4R5hB1J
UZ8w8WE+iSBcZbaDYWSKZmmj8oN8wu/hMB4wCN0QOpmYRjyhdSp3E4cD1Mmb89UMwJjy96ZNMNNM
GiRESBlAuGQCMPhPLX7hs5HamfanYnt8SxVsc1/UHKm8xjmE2Sz0TAZL6voRGWvu4tRGXr0GTiHy
8fLLMQX425ydNj3lp9yYi7xRUpkyRvaiBbezjui5p5A5rbWlHuuxSeBcaQUahCuBdAkZg5RS1DNu
1GIpQld2Cv8wvCLb8EvfjvwYfTgikm9lA48quwO4nJcinXNKIBnvqui+NZLLHBgGKUFe/gj4WMy/
aoLt6z+cKUnVfO9hv26b2CK0fqSTYEoqLQhtWo7xK7wzv7d/ib3ECQqH8359icasw+34uhVUBPgF
b7eMkPSD4jL7GwCnBXUB77wLw+ETtiHPHZYC2/ZIg0Y1glRsZS5oo6WNnDAl7zL62ToD9WoyYNoN
TSb4LkcFrwhfZFKhKUrtxQWyBlTvI/cEceLMHxNYDvc9t1RCwDVXkv5AuIpA1hyxJ7CE8/IpNjd1
pixxl0LWxAi0+NLvtGP2+jJ8db48RNIM5/2gpTw3kF9jFHvz7ZW1uMTy4hYrSRlX2TssM2MhJS3/
DTS0aPPTAolWKuUgQ1k9f2J/fppLufhJ6WNaGHjwuOMah0v/QVkQMZwKx9UVc4h4Fpvzx8ctv+Vl
rudmLqE2CwfehWySGHu0tMhmsZGVcb9/8JwmeqIlEjpbX08uy8uy+RmPtxgR1bZcVlsTiuD2Efdi
Fuxc4tPPhK3lwljcMm01Jpe4o1M+vPZVPDJfpVjMxuS8u+6qWF/pIQNAfhub067Mysz+OB/lRbvX
8nt6TZXvNujoN+YvjcO/Uq371xQf2zld58cYFXGT2vkjk/j9yIZjxegN2PPnmXG+tt2Rl/3v3NWo
4fmBdzKjo8lGd9qrh+7YImlZXRC5OtP+umuOCIKycltRAu+KDTP54DTX8JHZjYmdS9+3bLbomS4u
ZhslVFbvsOJolZW8kRdvvDkfAFjr6e+17L841SdyutfavMg0vITE8bKrzNWlGlv/XcP3SuG8mHl7
eNhOG5SxunjzipyH0WfHu6fwDddFpi6tvzpC4r6W4ydlCWZMawxl4zqdEFVC/5Pm5lz3K5COKq0i
bc/AnmIMpc+WtZcidt7E1brLJBxrhEVMQ45tXGOQwZSji+HMBXo28wsLOdK4nOUiyJceXtvCoYyQ
JinxiLEH2mCcG3L49rkMaG3TjSuQaJ75A1VtMvwOKbWazEcrguLPiouvW17E0lqac2ejfuIO5R7F
b3Ujrcd0jG7/3XOPD2l+wVONSXN++yeti+Xlg6nm8GlawZBC3fgEgBsjhpUV89Lyu0yU9PGvWo1o
beM3EoeHe/mwcG8DnMp5Ff59Xn10vx2H8/4doyeUMypF3o1vWqS/O0VsfAF9wXOT1vYah0/u/AHe
kDQ3/vuz8omuLRnxCEo1KGeX3JwP2BO8KOAdExSYV1gifCZxt/IZ80YY9sVaPotLlD/nAHcyr9xO
AOvLa+kYTIr3o/upRNgG4x3NbOAWFMnrp4AsAwP4PzqQlUx+xQ80y+fcWtH6D/QPO7Gx3QRPrVrf
l8+f25yW2N7c2RXNTbtDV8D0HUlMXnERtKhI7ABXtESPxMcV51qaD2nzSQSJ/PX0Zpt+jzmGBtqJ
0ar7+lref2UYs8si4K70DY8R7FXkcmP0QIgjAOhs1R+rdb0d46d7wQqqdMvVf+w78ErHAPh6+mx9
V9aSl6NtwB1/THSfcBU+qiMZJWy8V9gF1ZEdbP74bFnrhL0OzizFXPoqF/JvE6ppu7EIYXguhhwz
642aviL1945MXU5nqcQioxOa8AguGyQnsZobbMSAegl3O4M0bVECoXZxy+ZQRvelkdAQwYn5KdeI
JeaMNm7zK/S06/b5A/lqZOkChCrnvMZKRmC4Z/b63AkQin80p4+YcHbFDFlMPSCYMlRmJadcArjP
3ulbwEk4hWI2qwkqUpHcYyGWZH7IPGZfd34RcjSCHAgNpcmwsvWeO2DQnO60jr3v87aOqcRRGyYA
ngh52K1gQRVOvYWKyQuGs2O7gxCGOxMEhNcHgsgihFfDawLPBMyKXSQJ7EZnMinEu05HhLXTEfQV
5jxtNoZy0FkB8jc97dmx2p3j3Qu3Cj4z1A1kJ5PzPTDBAyMBYGBBwG+OLi8TIOD7MMB37I9sjKGB
fN+5RQhNSVZytN8pp8eHGdBtvxu24yKEwQYBzIMszGSmXEPSegf8iVNJ1zwXgIRIy2NExIh4WeQc
EhP/DKq7Iy3MBTspSrYjJ5wRavVDAXCN+QInDJ4kHDBemjEtU5PZURiWsxUJJmy/0+U5ll/wYn0o
UV3W75SAqYl5YHv3uHQQmrE5F5EbILLQpuazpwv/gv53hdKwih5rycmBJQkcp8AXPwdNk8/iQkLo
d2PjEZInVL+YYuGUxWx2B/IHWsBTRzOTCKOsI10dbRvgC1gWNkke0+NcuwUETxe8lODRMZP7m3Zo
GVs4cpM4XFDJmKsIUIcugRcyD1QX97jFmh/05L0X6vMuu80vgsAKRIpULwDlE6IW5AOtv8+lxWPO
p/uBqCBWgx9zcc+0g2AvqG4g/wgS9zsjSe0vPyMVxjutE7SgXct4L9MCmaUlR2zECN9IeiJErNAK
+cyCmEFuBWQMaT9z70to5/w9+qrR+2WIduZGYJrIQEwAhSgnB96CAz7NRPHEaQOlmyXEAFhc2vwO
pbVgOolQ1ghfR1oO/810eSGcnTmxoDM7UCzA9TcCC5Th4t8z64pqSOcoA+Z7kBp2dAgAGWwcZe9R
/dxggzRCW9t5RHjjy1H6sGxu1O7capAjBad5OMwYINCtAlRDb8Y5xjst6+1jfpnXxKaAV2H7zEyb
mUvIyTKO/e70BxAPSMhENGEiyG3J7Qy5j1GnzrsdcR8VEz2eyYnXg1vHszMF5VxvfV7Oq4njCnpn
j0kPHiv40+NYoK4o8uSY+0mrPqjvV9AoQZTErXfBV477Ak7wFvBNnKSgOLLlAtXjZwZLGP5EaqeM
+7F1J7egxULwxfPBMvVwPBogzvgAlWugm+oxn4IhYQhjO7p0ZpkNr4ibMy8bmntAI4LPKegIQbiP
jld8CJIc5BE2E67hAjB2ZPqwG5G3Eb2Zok7hNA7BxUSaRcYfQ1U0jxDDvnngXoIhs1ehbPAx9DcL
iHgNIW5K6f5x4Ll9ErR9+mcbmbF+Y8OUtgRbRSd8ajydekGKSM71Tjqp7HxSlvaoYv4JzO1aEQ++
HfZZtTTgZh2/JFZenups8vrlBxFtUswmYUA5+s/SpAFSFOKy678H2w7alFvaeB6aVu6TewZ4BswM
RGwuuMeEa5V/BifSnBRTKyp2xm+sjNgRHa+ksgtSCY5Y+HLOflF8ugUegB84tLoVwa3EpwX1Cv4C
6C6WV94PuUu4KZoJXtBycI4098c8UvR+NQYz/Ld/XheOwkTduRvBLECkPJ+859ZMZDBJlEJlUO7f
DFvBXP6duO3FL/tf07gQU5x+C28Nk27OhMPQsXB83uSLsK3RN486tFdvynTuyo+SQYFTQ6XFF9UZ
cF7wZgSNALWH5Zfq9S2wg9svMY7CBoU7kgE8/ElGVavWK6Zl5UrE3+Q9XOfQBmmJyq2CacbhxX/f
d/ebVyyw2r5t5y8oP2/nMFt0/hMzlJsH4wLLZImwX8xeSuxqTE/5Kz1sZLg0a/0PfxqcST4LBlIo
YCD44aHYxDytKX/SbGe/t/L96/d4C8RHNCcc6V2QEYaUC+MZN6B5oAIs0u5zKwfGASt9ynH8vuPy
rzM43ewsoJruOSG6lkaTh46Zg4H3N3vHnjZrJgDlKUH1jIv8a7cwlhR3drr4nbmXtXLCUY8J050W
YMdewk7LLi1H+uEeE68xbtrhZyCrJhdKLSsdjzxB03e5LPEpff1gTM16asBC8IeW3muELf7bHHSM
Gpn4GSpUpKkLFKLBWb2BjmtgzKfQkrFR3HoKbIWUav+kAIo0OnSBh5lel1V0gpVAA1amTzO9IU+G
J6XjVBCzrR8DI8GJkS0OQaEPlY1wXAox7zWX8aALCe+C8oFpgy/kkZheQGCGTwkKTJYephs//cM3
T+Hsjji+nW0hXhtPeO3RqfKflEaqwurcXhNgbHicQLvQRGiLz1+6yp51W7/V5W36KLW8inQWSKQK
gx0+5z1a+xO2cb/Wv8FKdLJddoIrhQ8Au2XDF5TjgvSp7kz2p5NIx1iBEt3LJdr6uojzkdkSAHUX
DRnVDcAzMBa+tuj8IbxskRWo+IKg3PGuW/O8hhKqRPXlZ/pp9F2Nf34/rOv4ZnnYVmjBf2+LKMGr
1Px+XjPmK1BGvXYPHO9YvQnIA3pLHv0a+BwKshUyAWI4zeFhGTC2YVcuMU1djDpqR/dWQrJ4ruuv
d+H1uN0o6571lWZm9cI//BwMLPzmZXFJEBBgfO3hP+JSCVEDQ5Zsx4jwQq32rp3LcAUu2hPbZp6P
IcFKNLDr+AV9SEjTSc0kvq+DKbToP4pnNlT+9Njc78F7258oTdrtZd10fClC4VZAHMvf9MPg/zJL
Wi0ZLhmE1zLkpkKywYLMXK3ICSKGiyUjHaJSfQMV5FoHZSFrxsNk4lrEtBrzkQThGAjyK34/w/dv
xWOPwHr+7/55IwP14RWPoLwsz+qvNP6pfNPAqzLAqLQ4OzoDV/gp2CUpflVuMI2g2Wok9zXi5LMj
oFCwOyc/MC5oXjhSgPnt8xQ9z4c73SEbe39Ju+7zVH0hObOe7G4LU17XmBc5ceFJta/dnElinvJ3
H9ER3mm+BkBwyZ+UQDFX6mtlaZsTRpj6UlFYDk7kRfAvXpGBDXbUhlyGR27NsNVn1MrFGUnJIq3h
g9doZIakLimSGzH2tfBTd8HS8ZU54yt5djsdQSm8Et/UFufPkQX2y/qTv/BqzzvmXoyrIMva89sQ
P4fVeI9u1e42bB/FusZ/hgYKNT2/KB/1xMA7Ygx1X96IHr4IbMwg0J+IduuWd5/Q3yvoWL/YJkDT
pVmsf/nSfJpze17l6pcOkcOZvjruwkwn4mL07R/pCnXcbWDcPDyzSZsUfFWfl7lme+YaIf7anPN7
PVt2v/Z6kpyZ5tRpnfJS4ufM+WxZfhjL4ZPbddP+uy7aUIMozCXCpiLv0iEyYs58lfPSUZP2KGIm
r07fjDokp+Wyz59YU301qRE3kYoG87eLqly8QwEgoYW3rA/gucVtoPsgQcAOXcSrpnDCk0teBDAK
+S7/Y4GIH4c6uv4acJOb6A2fOSB+JcRYL6nifuaPTI3ZphMByyhJARMnaw9lLCCU276OBELSiN+p
Nj9/VpIDhIIkA/oIbq74zXhnFkjN7w+nJrjDG0QgxPLL+AReIpsu/vqzJR/vjYMRDRt2M4jk+Aiv
gOfUI4wz1tblP9v2JDJ38WIb/Jvw6Q8NOTXuWf9yJxz+zltzlt/171OHJQSMhT440ddTO59DlVAm
LLiHWDX91xia3ZJJM1idFcyKyG7n1gsPLIyNNa8yfavCbNar8F8js5di5Xid/JJbChodfjdzaodW
5dELJYrDe6iAJFE6wR3FvpLn+g3XYtk+rWiyis1sEoZqMpdXrlJl+CjZatjX/DVrXOnLeCQgy4bX
BT9vgsT175GVjy+bsA/d+YeNSHbaaWElsYOCfVmXIPmXkJJZ00eeRufqbN7uCZSrfTlvagjPOpBX
YjcHW3eWcpAtbay94Zo8ltKL0m5pLbSjlow+R+VxQV575iL342cNfaN2nA72tnvftVC62KlQfTkj
+Rnq6vzTvT5CQgqYRLZYX3rs7x/8n9ysCPnYPFXv8worpIkNJ+Nb1sbtbuEa3Sl8RwJiEcSo3vv4
NcBAJ9WkDD9v27u9aQX09Ne8YcjnIlfMjB7bRo51SCnO2XFC0L+Vu7RNb5Dwglw23Xq6Bj0Y8Khu
L7zgO7KYRKz0hhqEPYfjYfjhhu/jtr6H8t5yLoOz1DGaK7cvXEvcD8BYpzhIlB36zAntcDnSz0+k
zE7QBsS3D8Xha1kunSURVv7sYM94ODjX98lxmUw63fES29OCxY/qy6SgkZSthsMcghjnnczPuxLB
VdI1ges2jZMgVnIYBC5q30Ue0R6GZHS38hj02rL+bNIZKvN/lgfl71OHP+GePkmJEDWWTUPq6USi
fb6W5Gcd50C6CVNoCrAT3m8/Uq7SCeD2FHP5/Poxn9V5e/tCHrDkgYFvFc4AeM+46S+Uxr1w+F5J
QBOUMaDTC0Jf/530+xuM9nwktpUlDLl/kE2vTz3UQiZoD5QgboEHPFvAwJN4C+0P1QxfSx5pSfu+
z3LTB8Cknv8eaD0Rqe4uz1XnX+KehCu8JB1aLuqUJj4kUHf8fu/i3bJ6UdIz4ArrIze/npdYXDjn
3xu3+z99DZz1sI+asS2xuQ219h9PXx2V4YjPJtQO59aFfQBMW1IHTpxbM7cNb4AS3tBTmqH2TbiC
oyjbd4hHavSqQhz7A4fVJglt+LtxTUXqJBae1GZsWIsBqz3gcovC+qZ4SYevxoolXUU+cXefym5L
0MztbzkgRoLkQA5PH5dDdDn70k433QvOHLI2b/tY+pb+NVHfi1zDGz5eqOwOJpv8+Zubzyx8KtGX
Z2OPDamMR3aEvNlmTxg68B/6sKpXNio7YPuPEg6FPv7KpMeeFJMQFbT1MB8IhbAg/ePOw2B+NUqU
lFc6D0I/hUu7umStXFq3H61J2aF8WI7KZLuz/rKu3kRHM9tovl/TXi/Sjg7mCeWx1FnUFv/j6byW
FeW2KPxEVKFIulVBxJzDjeU2ERTJwac/39I+f5VtsxUJixVmGGPMENbYmwSF0bI7b1v/EFYq70//
oEcOWKIAz4e6wgcqZGLgSryctDMsHdM4RLjHb1sGbG03utWqx1COpWXH076/aqHbSflzyOvGwSeq
THbeCcBeOkZbtxNYNOZaftvAMDTp1qpuUTnnpYNey3Fvn9qsrYziWfQZ+5AHTP9gJBsFrXC8LxSF
SK3DQAYkQ0wv7Gq+Cy0mQpWP29o8V542VMeIfXRACQLnzwcA7yorvYI3Q30gmgtABJciE5uvby/P
acrZOzD6heDpoLl/rBJKdnVV9JMSfNBhrjjBliLep/qq+65cCLfTzVHBa7f7bQ9h4b6n2VRYqc9l
Z/1qow1MmcRWgzYcC7IB+SB3EoN8azJTgNZQT5iqzDXKSA3Fiqu52gxa5GcWVImh8tEUIFT3aYyo
ghNr/fmLbPRzE5k9eW2UbspkkPbm5JvJk1mkaR9TinqdVMs1DAdPVTF76q2iD7SmTe7c0GnyqNnU
DajtAy8YsmCXoNJpHACtqA7tYiFpB607mHW8uRF1/5QjjKKnZ7emcbHtFIsXwRpoRIh1XM6wlZlN
qpFKcdVWf2CUI1YD6yaRzTlZBlKKsCJ7Nx5Ogf+HDR7YYd2l4tMGmxd4m6MRWGa1DQhPYESl/iz+
M3X7piNWnvfrwkZ8603ZLoscOrlwen1vTQn6mCv2Xc9O1P5zhuSV1MMKHsFz778JlJNPcEgmkLXw
bPJs1oOc12OQu+CO1iBMKSuGDeKPff7P3cwGWGWdbAYTmbD28MNX1CyumBS6MQYdJgTIwrcHhcxY
ZNWkdepXsc0V6BpOGOVXpX5JzYlios0BD703HhwRmP/1BiKooLH3lp2V1LEVMmHvi/+0pWPWZ10P
3pfiYbFBto3vGMcGwqQxk5bWviqs6m44ZppoLZRFtU/vwTI1+xlLbT6OMHbgfsAOuwKAwBDSG0yz
SO+H+G6ddU7dSozJTgyPH9vO73/GJF6WjGY4z9UNO73o9KGPbUAxGNs8nws32DF3BdZVZJ06c93D
GQM6Fp7errZW9Ar0s5zjBtASnkIRjKBr+xYGM+Sdukeg3sLUmZhLDHB/QRonA9KvAedytO0DtokI
uw8iJDOa4CqVrkZilEByesDRyyVXbpAB8gapNMORj7l4C1rJszsZJd1JX6AOVPuPOhh4bHhhYAkT
GCzL/msK7DkDf2Y3Z6F3iK2Hij1zA7w6AITJ6O2PTBt9Atzq4hiv8N0Bgap7sNF5awzG08QvsXKW
1mebao3glvtG1YvsVyVqAiFSdJQj2JCY9YTLcfc5Beapj+p0vTrBEfocYVYHbaGyEKhXicy20T9t
q88gfeEeRcu2DvLFPbkqweymk2BuMiMQSyCv1IBpbL06o6qjQp1AiStaJ8kc6pkRPWyjAZ8GyA8O
DCKsejnqwJbxEQUbt6TBq9xIKFwRjI1uH6bNkIJonnp9kRNnYmCvZ2HXnfEnJm7XnMFqEdciI1lN
tXhEY5cdaoZzD84Hg8ttk17M5zcyXfUqdCCTlq0ps7W8er+c4CD40oSsCAQmW8ON7ez4ev195L/i
rNhPnkIkz1HHap1cJAXoEAxCoMmy9UrmRNdfOV7j00VQrwMwC+snICtNcZMMYcMZPFHGf/kXzJRR
5/xaqqQLzNnjMYkzCD3qxdeoOdyOriCRtMDVoUQ9yg2w/XbEwiZEfKMANxBT8RPhIbFYZQoi5ctq
569SeU8dJCqNVx0nmXnBtSVzpQTkKGGloPm5DNVjXVqPjpNLTg4gbp5KV+AzD1wAGfv+bXuBRdhf
hiPZhbFMhZa3OWoB279XKh2nM0/SUXwxT0O4pnXmZhig1EnQXiPS/20xS7jKsCDLgizDtwDOa6iu
1WogadunAZoRmzbQtyF4q/z2NEPAO0SHWXpjnJ1BlFMPyGZB0qFtA4bFaMIRhIAVjAyEGoldoBCz
jqZFOI5eTjpp1hV5MBw54+xBadS61GRbFxpkQVF06r0D+c+xU8rV5DPqr5wolAGqdUjuRei8HVSg
GQZcOCquXqkd/UCuChRrJVIuZPcooiEPyNagAgtSV8XxcnTEivvSLrqiSIpUJlA9Qvv5MAZfmP7x
ATmm5rHuUI+PyB5TXTwBFwSPqKXcZXQBkCKAfrkmaJiTmWgcuRk2gwA7g1GHzXdrewN9PmqjzVkT
NWoPtgBLqVQdLKS+4w0oCUpAdSj9IVrjANUZIJqGKAPKCkBigBG2hsYEzpCYDiZIlITu49Er/8j3
7vRs5B+jVWiR2arXcJGhPEbquIDQygrdgwJIcZt326UGXqbuHxVTOzUqGHa71hVEmAySj5LOZCSJ
ctHTQ0JhpOvBIaHm7qg4lPGO8LOuj2PPLRILod82XFqE2gGBQp/HlEJsyHo39mmmbGsApjBR6Caq
QBRCXqPjwIKhcC0hdSWYN3+ab8tkuzuOR8Kbvn8nQQC2ygippeca8RxuNtIKJYko0If6/uX3XkTO
4e6Tw8zOH3lObExSL0GwYWQmPWkGmwm9xzFmZVto3RBkIr6uRGO/2kpzqn+a4CwqNwoGCqgtuYvk
dWz28Jsn5vwJa+pDAMboKs3AP9mUX71QG5n5ZwuakShNcmtbKhop1BqmX0yBqCnXtLZBEpzazml6
Qi5oUqw2b3VcLrU/NJsoak6KYcozCJeIIUwT1ASIk1djSDzUbUWtnlIMTszU1vrLToeymiB0r3uu
Uk0y3dVJ4lA3qnTAYUKuBIzTmgtcntxFdRUETUQdO8OqWdxaVlz3SvjplFsbovReESllECkE4HuP
t6Ngyj4cdO6fHng5pxDskm9xAorMIvwPk7CURznlh2SbyyshCwA8QHT3CpkZUD8YQVrNvGpLSk00
0bD4Sz7inNKhQjKeApo3Fkul6FeQGqf19un3FHQKowGimX0MNLIKybraUcUaneoO1XbyfXuCbDdY
IdORSXw9waS/LAVMQzEJ7NimOOwU2ZUtIjAvdJryYbpGjOU91RoyrSbGrOYarrkH+AGrnYWOYgbb
5/q0ABxyIX+iTfS1vqYJUKtMIT+nQzBWcKKm0B8wQofJxLMjKn9M6d88mXKdLPO1yQmW0ZqsNdP7
WcBbiUTz6OlmONZffYFmS30WXxQTIsnbuUNu7KOauck26ihbpNRNW9armJzFkjjHuM3CETr5MF/H
h+chOrDnolhKu3rV3gAUGxXTeP5evpxy7ndfbrNBYO7G+6ZNmZ2xQXpvbWwJlxPV/aw9agwhFsS1
Y88c40O9ytfkffcpC9z0tG2OGdpDxIvZAQi03w8O+ZoIdbM17ly4Ov5AwkQ/YXmCarVnvaIxicJi
hVHZI7Sh/rlgNpJztkiOAFEW9eh9LDb5nEPGVxoIpeYWUe91ukYVw9Y5A3gEAuaIhUTXel2dS2ZW
UWE9n7eQsVGBfDyWCahpmAxQE/1lOhQ4HO8ik7rr5+vONl/L5+fhJK4ubDltrZtN87k6DmXrkYxM
QA3ohKk2gOtwyRtzKZdi3I3bV+EWNE95pRHRTTlnZ7SR4EavcRaZ5bCGZJ41BhZPjSnigDmGjoc4
DXJhV2lnUtF4g8pStMrJh1nqH4bti3wJGo1/WOz8b8xfY2NEtQYGFOhxhhjlDlnfH5dknlLdlskn
v71XFQUrpgZczzu1RVHzJwrlYUeAXsSUwFrokSAapW6zCoDSTD2sjYWGV8mlIrfg1tvOvtV0P3dv
SWTnXI2lgTdqKDPerE6jgK3H4TX3r8X4uRX4Fhmc1mdwGquT1CLui8FKJCBHhKLX2lXv3sNFimVp
XLUDMqn6rgDz3hY+B9KPwiL3ulmCQI71vKDe0hxDqukIOSu6CusUmXEZkjoyhCDzyCe1MgCepGzo
56VJ+jHbho6yM942IgwcnXRUcvNmxQRPEwY67PQnf+A9/b3d5lYc24LrJybrO3kS0tOIGsQkxPEm
yBB2esCzSAqAL6mviesdBFEHgi/7s5jmSPJ8ukdWTRLLH9Jt2TDThLwEqRtWIVADPms+qzm6A0QG
MU4B8LAmIGtgdjWwvmRdKVpe9UOmEgE4drAqEP9k1iygxJAOIAtJrVEAozWMHMTKe+gP8AnvnwdC
IX146bxnTzSO5oZpwf5iAuXnH39MUhmc7utlQYh5fSb8nFQttajhn0HBRJLH30lXZd4sVSCQ0bgE
BgtfAo0pf6CtpElrCXiMCIy37QyN9WmtTl+wd4W6oSYE/tD2CICHwCK9AJHwpAn+ALMM4D1YQUQx
0Uttd7l7Ut4gHMhY0waskSmYkC+7j0yl0AS+IBizANlmeVY61dpjwIo6WCC/20abrVvfyaMSg0zp
qQkF8brlndAM+8TnPLPD9eP6Xk/zbUxcc6nts7mZdFUWW859Nht4Kl3tQjCXCGhWoIfaJ0rmfYbZ
xdx4u9PYGCuTByeCqnrP9t5ZWTSX9gVfL2GquVSX+K48qQaEc1ddPHnS7An1Vpn1xshEspJQFYSt
bv3oksNYmptkn+3je0gikkUcVCWX7GP6xD0iiJQ+qS44PjJUSu4H7q/aJfr+vD/vidnt4IoCuz9m
e/7zx+r0NFRE/o963FB9BZsQlJ6VOieHECS/D9s0TgJsUp3gC69BxJGJkOef6WehHI0HYWCqvkxO
Y32qA8D0nIxaFBA2d5SDQq/sCuEU9E6CG0kHpysLeipkLk0V0NukEVw31iM8gowi0SBgwM4AZ0gp
WiL4mnB/kpNV5gPYcAWJ2O/KCw0/83qo6xnUmCh6iK2eEly0J1xOi+o8LYBU3hJJPGgtwHb4ZXay
qFLJCR4wbgjoAe+FYIaWFfFTFNuxEXH9kKIito6hirOC1QtHg3G/ZV1hen0vA/RgO65YXXm0wLok
ZEtEfg7CDmWNAJXxJ/ppjDkYgAATOC73RJgXtnWFdFy1YkgZmxxwN4wyN1w+rwa58fNrqx1RBeSS
tNpK9x6QI6bFgFKN8NiHXD6pNZYhCJnU6ELDEjMn3vvb4j0C1oUgIgoSDPKAzk4YGbnvZ4+R36Yr
r7mbDziUwNUQsaW2EdFJsuh5D4A4ZoyRomkiSnFAoNAopyKJF8alXNgnVDKpBkEcnUadZCPqlOSL
jgNoAaa+bc5RRYVQwvJ+BANDxgDUlX9utp8h9UNxvci2ZgOW009XO79I0m4kiteAnYvXIOZEjhlX
4vKaipa+Q3VmEAPTQU8Iz4G5dY+fANE8GmdbsFvSyr/HFyiATrB/H+UbVsI8PIv2wKIFSNOG9KLv
eUbllSqtEDWvmWmdtsi6tcbNMaViZjoXmHCgAPIWNF2P2bSiFAhBNupinvEG8Wfp+DwbAOhrf8qz
pFFFKQKcEjAVd/98SmySk5OOFR4/f8kGIXRAHesGdLPoKtwNIDgMrnlng0mSHjpnFf4iOA1QWiXB
VvdNfyLij2bCExI0eCM7p2r9S6g3E2d8ohxOyKuFHQViRPTx2BSk53j/WbHFfItQLxxfOoh/NzaF
2+DjhKQNCW0Og7mO/sPbfYd9lhlzFM8/rLQ0PEY+MwaKEJ8u7g2rilBYkB3y/9m5c+eaaVuunxah
E2LiEStgG0gXd8RCgtdnEPIGjcoQRTga6ZMLBSmycz6utsdiK9+fa0pw7zH8MPNImksX74piHuwM
j/IjBgjZ6vZwILvMGFnZvbXnZN6Vp008h6dMF0cqp41CNJWU0Jr+1pYoDHAh3yITmPHcHuorjVAv
o9kY1MDxCIcAAmmlDn6m0GK/800ASOqL6EOsn8UYZR4GPaxQWDjEGfCcPxdMMS7tMazxxLxtykKP
D0+9U9LL+D0Iq5wA1QLjQbMKg9wEqOvIDJRWl5R7UvV5ofQiVOG/GBSuA8wZsxRjCyUNGOckdKiR
Cb+b2ZShi9AAjDdRnR6mNmIDvycqhjhNy32zqLBAm19HD6wm9ycoXo87uhnRhemXh84OeJxvdF18
wc5mZzqHzOrcsSXFKh9WChtZh0PaQ9vFw48gxgUmndQC4Wqlj6sFMJc+w2XkQN0b0b24GOgJHBnP
hTpAOEZ7pt0wXEEmL5CLYM41hSnAHJGzQFDbYQAEHMEV1BdSmLhEW7udt8WBnRYh2JMD3wPfLkKG
Rz/oBcEioFVTKEwfylNU1Bddp3ZmgGlGSQk1nNPZz++UiCegTZAlIzQCt6tpD9v1EjnqwLi/VOqU
QYwi8GtM3rCKrKQNlxNq3Subon6pwsh5jepoJtC5n6HS2MFjpFOWRp60VWilA8JxQG4JaQHgFATp
Chsunj+bVQPtVhlviSA02ugFzn75+Bw7CQX2ZkyhAuUnTzoD4k2I8t5QVWjFDzL+Gy9zEM2kTIqR
o+sCDHNb4hkJhxbdzBFzg9odti7JNrtjbNDHMOU5t7avXxQqg6/gd1XxJFnQZiqUG2Qkg2FkbjJ0
luzq6cKBVxAeicJjR6AZo2CDKNAMmjlzf+c9R22vzBwM8rFMTZOFFpHVstovJDFdjmmK0jodOOSA
LmH1Up+i1dgK+E+jR17njopBMBSYRGROzinIwApoIddBeRX0qypQdO8tYyt5rsyTG6NGVfvnek75
Z1HxURS6Uw/UK2mferCpAtRIJ0RTdKWfuSpCqojuBg5BSCOFnjXTUf6PexTZmaVyC40ZOFMn30Gp
QJSVoRx5m2LZfeQgPFMATw3XDgFSE/J62jVgQvQhAFgCaQY1TFEcAdaCs75l1uX2cSkh5nvzPHNw
p5GhyJwFxfbiw6I4S+GGiPB7tGiHO6nbb2+JSHHYiJh8TBScIWtN5NClPgI5ePwORGgyIPfr55CV
qsdcQTjOQ1AibY8f0u5jDNvykKkPfDY7h8V4T8cH+Lk9stQYgxcx2NBpIMBBw0evW0L0ML63UVLd
Co6wXTE/su4CEQIzliwa0LD9fPWwCI51QpR2tQhI7Bn07iqlC2HHE+vmUYGhDcZYZiC6gRkhmzuG
kkmArc6silrXq5leMPJXUcvrzcRKfkQmtoxBOz7n2zW2rYpyXttNY4AHNusW/UgGQyC5qeFcK1KQ
kEGR8aWSHKJCaBinfUB6C9MgjCbu2tKwnqhuBHlaTCeYFthmUMy1owhkhrZQlurhKPZ1gClCHXTL
c6InlTZvyv5zYXKVzR0ODPOyl4nZcEa8kqEf3rVJrQ+g2TGllMpcV8c4g45vj1prbIzlc2hjPVAb
dejvaLZ1CfoAcVviN96Medk4ZgFqBRQoh+XOlQ0aK4NcCmmPEsSt1Yg5EkML2VuUIeKLCl8PE4RO
iCqFMWHMnfyhLtmnIzMGzjuo4RdiSx0LRHqNrcfaooDBGOIrSQUT+QnC+5qBfmpmn2yPujz6awiU
1PUO2jStGspDxjdDG1vjWVNhAUgxWSOagkIoulNfHksPfNaRR4iG0pZnh10C3Zkm2GPmYpUJPjcz
KvKbYFj4upnHe+pmMZljF9JpsE+Z+3Fy8kENzRCIMdAKeAI1pBtYk00jyqRxD8TFkNZP5PUb2kOE
tKeFqrnX6b92YdCjXA9fohWCoAd0MwqIvwu7kt0MlS1KFqB8wFoD2peHuiBfwCQKiLuB7Dgl5SHg
jEO6EfjD0wAIOwEhfFLmVgCeet/MXAXuJCvJ+15ELqYkSgUUJZiTk+igJI4Ick24bKymA3JJ7Vsd
9z/oX1E+lDwQam2AP1lyZagUKLKBJgP5CVaNhH+KMQue0dvnUv8hDz5xv4RDUw9TIOxwhjCHNQt3
BPkek/qtvUK2tJer0dElIUAqhL6jmUbSivAEHGym3LHOR0PhHVPzi5lRxGAegBBzx/uzTKtDPnzW
6u5VeCMosb6cDBJJaGGqLlG5BZDYLQwyhZCe/9C6QTpTv2SukJfMhwRugn77QC0oRio6HtIMeH8L
GAkRnj0aDAAuFQCZ8pb0UzEFlfnJhsi0hpGlpAyWBojo/AVYWBjEVIIZSEvdgr9lZU5rVl+wTr9z
RnEm5CnMenEP1ZTUl/Xc6ndzSpym4FDEjKlMchXGrMUAp3a7PIQEjjTQkMsH+NiRJ4I3if6I2QUb
r/+duHiWAbSjjrBG4nX8sQnVUzkGgdE3mL4n9Qi6ZdZHuAdrQ+qj29ciV5w59AFGdkHN2EWxaYq+
gjbXEEESh/j/vdmePqypFppMYFaA4ZH6zo6YxemfvG6huLegQBf53IsGePq0M+ziegBv3Y1cH8fT
1c/E0lkMkMnV+pQsdFpASVT3vVfcdFU8LZSTUsqPapZ21qU+LZaddZourDFyBwBZGx7GaVhoXVJ5
kyAjLy9Cl1QwqrNe689m9AAWwAdEoBPhWUL5zZ1V5fSNGviZ3WnIsI+TzwygvrdmUksZXtZrccIX
fdrpVyibduPZUZAP7wRlEdT9oQJdKHxOQKRDWgSbXrmcqFLIM4dKYK5YAnIKuGCAQGqIKHgvdCko
DY7VgnICNgMvkpEWxhhbTBG/F9vYj8JCIzXQRwCZH/DXf6+2q8/wIZFnbLq8cO2YMEhE8Y7FyTsG
JvMhjJIjPidmHmYrFugbRMrXZWDUEzLhxSd8ztiFt4CwzkAZQhyuxMe/L7Ec35Z8xNThhcQDDGaG
I2epvjV1GQ54hIT9EcHwB0Bv/T9mbUQmCBVxJrYxLtlgAuPq2MBpEZYwh6sEUYzJ/aeTwAYvDny6
ccHMxjgEDCVePBZ8Dkx73r1YuAhs8zk9m09Qvfm1GB+W9ojymSDFcD0IXzE7YZQkLomrb+PRoGzw
wthlYuUc6FTR+3lxLFZ5ltqGZ00wGyFu7Lh397jlQTAEOTj+DOcSa+m9BcNszVqfI3xY3Lm+Y+fO
EehI6MqTjYOy8j0SGzwbnhnv3D33xcnZ4FnwYoMmxm7m6eAL8ERoCV6ZYILQ2HElXkBNqdzEMQB2
C1PgewlcCxssIcS/uHrul3v7NQMbrzMg1wmuDQg5OtDYGzQjYlnlVDA1v03D0+CmcOz+XRv6T8WG
TNUqO7OmEWrAKqUFKdjdhQAyaZgpvuEvQHSEvTA2kcfgaXH53IR6oZUZCa+uqJJBDZxufmGZogPC
IxFdkR7A378GqFnFvk0y4gnwHZfLi+5Lw5NMQcmHr5FH3kI7ATkWdBd0xiDpkn6paam13n/9wZ23
cswlMjJIXqNyJHIsGNfoNLGBxQArpDDs5FuZmIJXJHvkkbp5Jl3+4EC8sx8bYpsYL/xQaB10XSo1
A2Vm/iZgvis3edKN4YUBlP6egb3Z5p3DcyxSOyAl+UTeVY7896D6wI5moV4vJ07FXEdWiCITKBlY
spO69cBwZDxCQcLHIJ9Sf2VhuoD/YFB0Wwdsq8r5THwi5IGFaMCWiFI0J1Bwup+2JsBXhSICiFHd
min8pD2dTl4wRX3mb6HNR+AAph26D1ueRmpRZptWqYCgToJ1eK6QwOya4zSbkYnyV+qWSdbc+kq/
BRsEJoMMFONO9eO5EIxrT/PSIvWGHurQ70tjH/kV4442BwUkgTvzvO7BWMSGrGbQsV5wftEl8Hns
gHxs9GRDf4hxn7lIYJK19ChJijTJc9JJBmTq6hsl4gmGrc1DgM75LoDuSXWydECbdaaUM/rMgwe1
J3v1wUM+gIQZEk6U7CK7cAtB87jZjKN4HXaGEJRgpx7MYTnxV/y+dSDNKsmjqHRQJajQGQRjSR1U
xDoRgTYWhWWuqBQwZWJ5nw0QDkNpj2vQQTlhhTU10GB4wphjlcVlPppr/NyhTyB5hIntDbH3pdkL
JlgpmHtM99pJWI6KPqTSJ7MxcEV4eHgabSoe0R44WcEcWxwd/jB0YJf24mSBGDBBQMYggX4NtViB
jEDxiMASTlwWDCnPR6rK6K6bHkBtHI6610Gj+BwOoCyceoP3JoU7B9URUIXihBPQYbsXHGWA/8Oc
ztXNKSBLwL8XQmzxVk1J7J6pOLbOp3EYDKxnuKi3CkFgkAvrGkKaXZ4/xMJR+erWbmytMZbALrfn
4CalyaUL1pnLhoIj24yhQzINy6HvDfxJjrZ/B6ysFfzpZNLZnYSmCa6DkpNitSU8bfDkH6JADDHW
F8V4YRO0H30SOsyblV0LyOLAg/V4KDl0OpM3ddgrBvkKxCKSl/BIaR40PLaoLqXg/9c+NW1NOAk9
uSZx64oygON05t9I2Bvdzy5dqSrQQO2QtO2s6IchaW9MBIL7wSwp+lowOA1LzSXNA8YUtOC3rIlP
OXB+jEX6GJYUB7pFq2SA+YnCIjV9nijgs6wjDyUUGz5AYJkvECRTus/YVkLLCwdtx8C0IDNEydqs
h4TxH8okLijukRdaz2pB1czTmbBISk17eFvIw4AtqZGsI18Law8cLcgECBaUUfl4lDW1gWglrVFB
qfkY6MlUI4EbrCVlqCKRqvWgQSC0qujuu5zREiHDrzUSMlncRNznE941cWK7RHvktRDARzS4dpQu
JtT6dmR1Qm1VCUz1IHA903rlu/coBUITDD7hQO44rWJGte+6Wtc86A5RB1sByAyrmXp95Kb6H6bK
UVY6emvTCheBOkC5qFXaJbxtirg/p5E+CesJVVCcTBpVUGuC+SNbUQijW1IoXFq2nouMxO0Cwr7M
GthL1Rk3BLrzEYzIwBLKWyKAb7f+jHJIvvY5M2kcQPgPKzixQBDlkHrN6j2HyRffOrto8awod9V7
hKJAtYfSwyED8P8IZx90nanxZRAyNW1fIo8/pPz7M5z6+Sh6L5/a/FkNU21eIY/u5H0GaWyXr72n
bPBPTPLGLCej5Cxm2GRhuBgRCQnkFTyfwiPgPca2DY+8BdQ4zAG2dQGAST0dviOu/WMlZSuJ+s7U
ch76U2WPOm3LGGTlBscPT09foTdDhLyknvbMqLfNsFLI4QgoxKNH6nSLj0qnfO8a4e2Bbc9H1y3x
Ra/GV1QV4qogEpli6gUC7cCJKJHCCkrsh0BjIiqvVmiczekdda+i05TTpg0OtCuF6zgdvOseeQvI
y1s4Wnf8Po405B8hFwJIiEHxXtxNNBYAkw/zHQmU5giGo6bETqNO89dCvlVb4rDGQoibBShGfHBe
H6L4qN6Vl2V7q8SLutqh41Pv89pun8ZCFwzNlcrV4Lcy1v/ehh1Bqi1HLzBi3tb/M2v1rMgjIzLn
r2osk53TI0tiZKGx1UEUvDPXksP7Y0yiXusA2K2s0NGNoDquQ41o55M6hXbDqod8jS6yFSXS1OSN
UX4CFvwQZdajzhQz6IykAZQDLbZYBiLo6VwGNbPrMQvJVVoLHA0SGjlVNVmOkT7IYou+DzDKXCvX
J1ypa0vtPRTn0epp5VaYHn9YcB+p+5w0f21ibOhCl8MHoM+WpaMkv/woO9mwwXuBhi4iEUjj+/Th
mtIQodWT2S9Lq01qRZlJwHyCAXUL6AVA5g+PYv7SF0mrp8IeQuni0wd2gqQUKk4GXil8rl7o2wDa
lMBi46nSpRfqPFbnQWdKye4Cmf/W6CGNslOf+9IxJ9ujqG3T9yX0QRLLj4HKLJI3WrhUSZQOT4So
RxVITlmYnJjoKoHf+x1kHyvQmHw5bP2aiIm4PA7YOClJpp53i0kVYYcOWz25u1iADbHe6CG/e8mq
I6oxLKJXN3CmwcgjwX8aGqQgI+zIR7/FEm03o5dvt2PLc3X4ac0YfBSwHAYt47NDCeIOuTjKm4xC
yEUFVSxdVczpE4rkdeTu023vyCBvwM7Ug+jZlwYptjwTlZUTCBogHkMZrH0Fwg7jfQunePQmdZHh
RZKGg2JW2OC+l6D/RhBbHv3yIulMnlb1dghmzpqRZ638PQf3L8rN+CuP8ppiteUS6Ny8WjUrY/fZ
yN140eJLDEnQDQk5fWwViAXf7foWLMqbtouO5STe9MmZoZZcQ2eG9ItlMdRBLmyUTTFLF5Rk9feP
y+mvWtUDRDikfj2BQ4HaRQvS6dFHhKt9zrflVp6SVTpgbqpExLH4dpiz/M/jxTTlnY8LYFDE+b8f
ik+CARYsGxI2IWikqtswT9EEtdjz9wkfsiF2+IKS+Ers9v2EjbhNdu8xSycv0+YrdgP8RVyfDf5k
IyCFCZSJJR6r+nsEPmEYhXa+wem3STVHx98X7MHpuVZ557lGa4kNMkBLtEfp8n12BR3fAaTxfZk3
RfCj9Vtx/aByT9geqwSZCR4tvhoRSND3AF3I0q+bdncq95/LxyE/f7BvhP4lOj1MIYfnMZlDjCbk
47Pja6Yg/RNeMYICHCemdx4qfN/bq/+4AJx/KiNHagZELAbm9nMEMarf9DOnLK50La4OJwGeNpfx
ILr6dQ1+zU7r0XS0Fe3Mi6WqWtHLh7QPXwmU3iq004Hxd/pTN7LAxlvJDDtkUaxYczbPaW5pq5OD
8P6imjXY6GBauoJ/LkUr85ifH3s8CeB+Tmi/VyxwRr37nYkT4G2IJAuzHlgVpkzQK9+ND3xYoDZM
4NBTb+ElOfCneXtduHWarVlxuby4Pn6bxzbvvNJbQDY3Pqbk6pkFvwfgxpMDjcEjOSfXbP1ccghe
CZhp/LiNRkZ0rxwZGr/+9b0UTv+6KGd243l8oFfOwuvnYb+oBTQMqN5k05DPr9tVXKOJOSPx8/gT
M53cxeanH3NtbNC/DSTIqBb+nLBaATW8k1gaoic1KhzagF28jd4h3FPdSDW8sZFgV+Wh3o20nkxc
7gOTMVZZv0+obkAFMCwNkmGKvdEkrqwN9fegAYjyaSVnvYdkXp+cORHG5gSwkZZt9SRSH/q4Kbcv
/AOYIS+GRp8nMZf78gjtGtabRXw0poVu4zBy+TijjD7vBiDmeyPcAhvcDu5is2IEmHOcSC78v/vk
Pn47/QYJfYq9efE5n/Azhtrv8XBJv0b5ffts251da9IZ8xPGK+3PnkyfbPurB9YS/VJ8RsNFt9+3
vimeNF2E737d8zeOufbfaOZPDs63nIuxyvXSw3jn5793duPb34k4+r/jjCgmPSrmePvfq//txPvv
N40TzpCg4A92p6NyCWIbrzl5jNEEmATHfMPnBTMnSUgihYgA2dkcRFi9FdoQrNxbbR2swo26kFzs
jTHhjCmy3cC5vaOYfFfGqVsKuYj0GB3Fg2IYH/2Lv6fvHvVzs2ZpaGGKWfFUB8h3j7vVOFoCikGt
Cf+i/yIBsDeoNIBiz5/x6DaO1OepeLTCYOFtqj8eIp60sYs3wmtlLOH33PJlejPXrP0hQRH0KAhB
3ECZ0n95eLz/njyTg3j4/39Iv2eZwwf5Dl9aglH7G758RbtzmF8jfW7s8nu4zKmMqd/A4FnwZ3sX
HJt0sEo65yQkYey+VoHzoNjkNp8o7zOXqI2UDbMVc2V0047y4g1zg7QXvkjv0SOPOruyOhDhR5aK
ac2u53RfDADeuQeeMFfM1fwu4dd9UJRc8TcPGTFB+gkdiefKFNOsOuPwj5+xHBF7ko/8T/P92oId
f8dhgxvjxYbI7nxDN1xPueGNLkij8RmnTXF+//iLlgjt14oTtEGOHcVchtpI0ZWd14xjcBJM4t+I
o6m5Rj7kZ7xzZaxKNFmbDoXjBhKKqNkMDDW/4KkWAiFDIGUHDtspidXYbUQzaJ5k/aB8AcExglSJ
LoKbvyZhg4wzwTqqBBCpCyCxwWrSyWX9a7Dfnjyh9jGxqgXXFt8I/CF4jGS+9V49EbzyBth0xvIz
R0m0HwxymzDiTFqr+w9xdBElrofvKToGZAX1Vbn3nY6FeJstinchwLQmfGKu/LOy9pfAZkAHqnt1
pW0kKm8Te0TCe5+difgTTyOIRyBCF3FMYhOEJAmtte+l0iebQZ2Jvn+WqXIRjzVEZhLqacnbaP6a
GhPM3ujWEUXHOQJa9jgWoz+Ox4vohj4yjgTucE1AABCdVOJuaJ3ADkBCWbyI3OEP9JGtHYLE+QX4
ODPGNtck8CDk3mZ8DFTiDVe7LS6Likag91mPQG/g+RNRFOo8/8KoXDlh+IAHQ8BSADY6LkHqA0lS
MNAI0wHbxSn9hqFpfF5+gtKoeBzEntn4EIcGPP99gvjedEa6CnY723yoKN2FFIu9fx3+13nZ4/di
omWDqZzP43z23/Zvg3c+52Erh5PFTmzxA/H6dXpE9r1N4SCx+Z0Efu90ee+G+CbFe6bKQZ9fzSFR
TiUAoNB9Clj9k1R5j4/ownSfgAHBKKPHfo/PcPpt/Po4Y5BzsZvZVw8skvym+DtN+e83AH4b/OK/
DX7HqVlIJ49VKxjwOWP8eWQw/H7BEdlgF97vTG/8NmJnoOjfCS9cEfnUdsTjgklcIGlOcff4SAuy
H9fGDMf1iBN8A6Ucg++b7+43Lo9Bz0LCKdiDcIm/4sr5CXHQQPzPi2P8DsBO7Mp0wDuf886M8GsP
Rvjvc4Y3+5sHvJfvWoLZnQ7iQUzISpyBQ7DB6/d7To4FxRwEqYLDBZDyvp9wFDZYLRQrsVl52A83
6RbdfivV7/eO59b66GM1BByL7CLNKAbeW5j9u7sKWJ+UgzJUULiNRmoyVPsU5f0fT+fWpCqzg+Ff
RJWAoNwKchREHcfl3FDj6IAnQFEZ/PX7ie76arkcRehjOkmnkzebenn4wl+OF2PLOxPJi2aJ2KhA
KZNaeV/Qd0aLTzST33jnM/dxN5+RKXzlnXv4yjtd5gqdoDdynU6/Hnnf8C6E8eCnd2n/FcJF/Pbe
fX336v2VovjAbe8G8SAlU+z7QX6V7cxrzKiIX6mdD8qLWfP13RIeebeHr7x4/P3OaPKZ8kXCvS6+
i323mff3/bd2zDxwA1e4mYs0hncI7eoVIZf4me80hWp4Z6LeigLPIPC5m6a8G8qdlPJ+nl/5yuPy
66sEbhb14vVOUXyWduNFtWEi0Lhfu7ffy4IHeBEfhRpMxdxHWbzzFdn/7hZ7vsMMVyBundbeu0vv
ZsixwqthfH23hK88Sptpz7teivmvJRRB8VynkGJ8mqnDMV940VDK4vXuG8W9W7xA3+HS+yEuUYA8
/aqEqjh44Fc+INXYv76bw8NUziPv/nADDz6H0n4+cDPvBf2R0XsVRHE0ntGju1x5X+SdJyno/eG/
Zr4/UPr7NqqkODQw7uTDovziCgUeZp1/XrzrexdLW3nxFDf0I83nJr730N0I0Sba+jVtfOYlJb5e
tIDrnV/H/12iAJqwyDb8RsHv0eWZakFR72F418q1+6sp3MiLizwnNcLYeCpDh5iIEslN/72/e/Pu
ASyEx57ssF7Da+GSAzHCOIDIfV3pySZLLrx63r3qohbual938c6jVMpFaenrK/dz8b/3Pe58r8K4
yAaO6+9nKZv5fH/uACZ7XaeEdy+0TeXoHq4UH+vnmOBTEt08cpgeeRi9c/35uJLSIuMYXTxXONDY
9xxe12OGWdXF5zsnV2HfvV9i/M37I2WJkb7lmN9h937GScZGU0aPJIzmA6bH+FP0u5EcoT1fU0h7
3q39r9lQPBdpIWPGyA01kMdlchg/nhUF/T0fdIkf6AZjjtnvPfJcpDjeuYdXpo35zE+5PqY+RhtD
gXoigu41Fy9CoQTqpmgcI+QZnudnTTyXRgwetMCE8M6V/uvDu/R3NRT3ngSeZZjlHbWW9XMjxI1b
qJR3bnlPNF95gr0x+iVFcpFfefGB1+U6phI+cD91Hsh+x/mHXOMhBhBrBs3kuf+X8ZpW7l3kP+/C
uL5HMOZyw336brwtqiz6Gd7+EqUm3eCKtaMCarpjopS/1o4TTX46WTLaNNPa8QSzZO14jBff3m2j
8XSRO+5bKuDRdku7uIMCXx/Zfr0bamCG4VYsAJ8aWzMGr91SzF3up1Ze76KtHaVQ1mDHJVrYyF3W
ztpREvh1rRRCfe2W5nAH7620mp94/tUXvnHDuxl8piv8wodXx979/3+rEs3hOuW/msLvfKPVEOjf
N3abT2NZrc9sbjidQSMuPAPTNwlr8eQd9c+2DgLnI7RMN88CY5dFD3w2bn6FfR03XhIZuWVinu1C
CxpMPX8Ohpj+WWwWh2rcgHc/JIWVhD+e905PjsKOJIlPlItN1O1+rO7jBi85sL6dfA1Mzi/fyr3d
pAOcqFFJ2YVyeGaBcJaU57CHR1DjYI1qAdsDMbTyDlp8B2Uft4PCeZQAwAWt+dPuvwtyXuuTPhD7
x8lpfs9GN+J6CMrAc9LiaGG0Tw+EKKCl/x6f7uGSAiekgc1Sjq+4R7GRAH4TxB5095kyAxzgST7f
mR62LooNiCjHQAF8/+cZ9txe7tzAjv8BP/saADegAJgfYrQ8EPZ0WujEU7A7qqbnga+qMwJh2sn5
YRv4ifV3Rnjwb9+Xu5ctBh2Icc6DPDYPAmXjCpC26WUywGmV/NRn5whed6Ji/dNmRpUO4hpPy596
DqhhdfcApjmQ1hp/CuKbAGgwQFZRlj28mukBOUDJgbXYQ+ZYAr4VW0n2fY4BjzPzY++BHo2kccsp
sXjeXWKuKhcs57E+7zs0J1JnRGl+E5p8du63EKCguzUSABb2c2tzq5V20i50LzVmAngx4gVexqhI
MsJRzvaRvc4/AJH809d9wSRdw/2/P5McMLYM4uM3mxLnw63P8bXnq5/9xq/ObgFK7NYIi3nJkfC/
P0yPbq6DBDHepzJ4CN1vMJBAWWxASpnoHpFEhPAQ4qPhO8Ma8HCV07zGGxCwN9ceAS4ZQFR/HF01
HP6oeNTOq+u4+sDQNpx2/0qcZYhmAzGG2I5JAWLerzqj79YMKAgqszwSQkLvdhki7vr+A5Bs++8b
tKXTKcymJyAeEv0bfEYQlqp1H8dZ2hIsMJeHPXzNyImOG+7VBRkj4MhyzHn0khV7XDeTe4BTauVy
vPM9xNnnB6KoAprwDWIURsN555xmw+HoxhksZ7xucX6x9i9jqX5nP/CAemCTdQN7rsPSIx9EgSMK
kDeE1Nk1sdasLtO9grDCcj6DXkL8tMNKfiRcK/WQtWNhyH0AmOIqA4eTofaDZQluyYG8FJV3mqt4
AxJ1jsTTCLgCASK6FGMWiYp/DMfx/sBjNBosTtxleXjNKEN7j1XJHKlZwjj33QG5u+eXBvujQvQc
SXt/uVX/1frj02+b9iwS+45ajtN+m7PNisYz31O/zX+6N+QUvQvE8ASMLy8wvfCX5avgeDLkVNb+
A9LpEigeERxkRb7bT2JeQnN62DDgBhnsZOE+2Cs7GR6+HMuckir4wyXj7oEdxZnHjUPSiYnvbAFA
7egwVw2XYoXCTq45DCDM2ycdZm1yMjqYDWb8AQuHnX4AphpKwvjijEHATw+wVnPaueeg58BsIQGW
fEMvCJL6aLCP6Ux1jRfsB2Xyogt/IFjC3wvnaoAlegnuQctyJ0CDRSZTcSNMlnrJdVTYfdCASbeX
e/v9vCi9Byu6I52QB4PpgS6gjlA1VKK8CZvop926/MXwXjMyeXiPieC03CsmlPuYFcNuD4Su74aY
R/xKQtIbdDaLh8onhNXq9h2bHpFfGYdsI6LdBl99zYZlZBrpXZxesz6tzi1+3+Qz0NJmWU/7yyZ5
AqX47xJPCEazdb9EWTnHukP289+KU26MEF/MK1ltHLx9T1O0Vie/fFjsIGc5AdQL3BqxMmPXmxvf
2uRxki3E3xeUrKKZTQnzrxaofdjMsoTDJlxtOCQpPW2Dleune7pg7fSYEFwLDVf9eozJuqBhtLa1
ySFEKXnMr16zVX/bqcWkqWIJy8Gd9PXdNcY0h2GbkIy0SW/zKh2urNwuZ48Z0hpJxQgBenb7BGj1
RjpkpgRbkupdiFf7BUM2V2JCHBnJkw+MLf4SuscAEkZ4Dg7fvak2HS6ym2iC5cEGC8VSl9kHEJdO
NeWk/gpOoa0H5E4ZEa4T3IisnfbkiEKLIHkOAUOyDbpDAhulR4MQwNrDfL82r0Jep+TPu2EAbuAM
szLZ48K/GeBvQeLAcfnFSPVW6I7KhUA2u1mUFKYhTisPNgDE2pv8LGJVOLWwVJfNGBvwAYogARXs
zjmc3WFE3P/0JtAohz1f2Mxd4/vh3aOjY0ZdHfYJEmvjIdgAfpbhde8f/9Xz/cNr0v1pct6KHOYU
NNHHNPZC+ilZt9cZXH8YtYH12Xcvzs0Dm0zB4WVSt+MzWSRN8It1rHDOmeRY+kcTZfPii/mAsSHv
EYU6AM90FbUFXvb3qRH+hhe+XSeme5nCT7vF4NtELbjGZZJlyyHhkY6cdnEUiyxaEIEpeTeyaBjh
U4tWde/bBgEo+AugFsya7fiRnD/ghHuCsYaBAhAVAB2gQxCoBObXiiV5TlEO+ic8HrxmkuVeY5C/
IyPKHhQqEP2IGCR5VBNwZY8jSbUryUpICyphmaCxtY3fu3vrHmOjI+LtJe5G0e/slCizAssbCDZ2
phJKEKinBQ8oJsfPYVbMe/pvTZaYz361fuI/8JyeCDpoQA8klvlDM+bZsBsNmsng69mzWxAFcY0G
ahs5TNwxEAruBecULRoCswm+YRfoA+c7XbQ4+APkl17J3FSKpxj5SOcnkTOZhoj7LXcNXqCu8qsR
SzrGaRro5zH+FJKuyc02B7/8Pk/ayVr7uY7W1ozzfZejGh8WSDiDYCqjKjPPC8PB5ctFCYCCma1L
7k001xzt9HAyTwDta/ZzWNAQR8/UwqMex6j+j+F1DscEo7ujETXtfZefmpsuLoVDyfNfVrsBPjOI
3bhBntCQVHKigGYK+DHIkM/Y+D6gXoRkSHCRUrh2ZKseCRxPfj17zO/B+YPjeF97eKBEmqM1scZT
iGbakv9xzNQ/bD0sBhwvOCSzRD2QqOIGVBiEM/J/BC9P02JzcWgFgm9NVIPgc/604HviXgboHqMH
RJc1+7E+Bc16HxDD8A8HBR4mvpjtiE2Cmts3DA9XMnYFDkGwBEZsLU8+IjvRSxrHCJ+2uUDMgXTh
oHsiz3CWG9MAp/zeE5LmwOA5Yl3XY41YvpBTPPcyEV4KyPWYpeEtLy45hAMUlYQjx5lKgYaNcLUB
EXVbt2alKQFYKjZJ2kanEdvgzuGAFTNju8BqBY2TsCW2ACr8+zRXpxBFAg+7AIQOt1v9JchsDoZw
O5sevuFxCNzLD156IyuGIWyf4zpsVjdvmadFhCmWFl7nWNS6RRsdZnbPt5zDLBuX9p1wltvR+xWr
3zhfDD4Ir+0wz5Z4WsKJrI97VG06H8tok7T4Vvt+n+1RoK7FS4X8ZFs5CiFOz7YA83UoRaURCUFW
GimNU0mVYecuZtNlF5X49WoRVp2lGV1cgos5ajjtMvzbDxwzEMgxfu6erb0gcG+J83B8Wz7XrP1J
+TUATMrDPlrGGfhemz1W1OAUWuCL5CDZX+1WeFXY/FqT3mawpode7gw49z+O2wWrYGKg9FbbIoIb
Yjxfw2d+nhZeOD5YKA3e087zW/2s0nwLqqBu5+syAWXuz3kkBjl0Q8urk32KenQJOudJHMM5ZYfk
XWVa+ZFA8Y928iB2GuwT1C/d7ilxj/BgZXzuT/IhUK6k6WUaYf23T/TK8kl2Z/sAGkTH8Q7ptkw0
hev1B7nQcx910hBcdwvLT+O0QGUjGJ8bgDRtiOHD8TvAQb/ePsHER8S6Vh7jEnKBYXpn8g4YLldP
zG4vLrOkO36Z2mdZf+a5V9aJbeBecj0tDkradgSJK6neJ1NzN9Vx5WQtNw/D18EgGZYk/8TB83Zk
EdxQZLtpbaB2927s1H4bSiSOdk9gwvMCBGF3JZonfJJ2SQ1hisCfZ/4Q//8qOZfrg7rew5Eu8eXf
xdFN54YizQOd9X3oYWjIEd/gP95ClJSKQA3iDm9eVczRuPhwyb/ZTaEiXo/hOYtr1bvWn6qVaF3y
B9zx8xnraqhx+tM1oXUEkcv9I9YU0FWnl/bZ6xZVcmvmZH/kEK76AG9qpHu3q9uQDwZokrzIohrx
pluptqjPHIstn9cjbqBfChGX/Xo26EdXgiiztFZnJnEZMIkbqrKOo8YRR5BRQ8y9uqarLXkwn9bq
ijW9wtGM5UFfnrj7/IHZyS5Nm5iLv7CfWTb4eP3pgG0CCAd3MAKGMKGSgLVHsyeGCR8WnJiubOCO
C21RAV80iNWZFbf/yt97u2Bfe8Th2fRRERmUHJXUfYTagoNguDCixQThZYDb5Ej5QtkGj0H54lJf
Ha3wq5V0nuvuH5sGVP5LA1q1oDqgYQKpyt4LXIbD50DQ+Ign/kGrb/6Bvat8IbTZnD2IrkCMogKh
704BVJ6glaqzw+f9Bw1Sj5t1Ljzsl2YBg9j8Q2ocDvaot0BtzQjAYFdAGDOKX+f2c9kiP2ubGlGX
1S94l0LMFCY73T4Sy/bALxM/S6IFAE8A/2ykfJ//9V7DzaXuPmpZwhPKoEfMAgXzgcugo3bTEw3g
PO6rYHxae7Bs3AeRZg6gY//UL+B9B0ttQR8yFPbfyhoBmdpegiZ3Osp3T/vgMBi1hHTc7A4GciUn
0omANuxp4DCB0mWOC7wIyHNxc8iPBQwsdVrLwZKnQLSocPEKzv8uKhsKAafu9h5YdfVgZBGyvmDQ
mBDMRPgyYicDRGpC/qZa8Evva65cwQhf30ic2HfUeX1yetus594GjA0+m9inbH677HF1htgOm96a
sK/4j3yK9jDYe8TxjR4gKjaOlwe9dOgcvf0y42/fMcY6iBQ/fyfnD+UEOKyV8m1OFPAlVQdIXDYl
YDwDQ10Z5GslY4GAUZ/7jqJ7Rs8+Ay71mKmWUwK/2gmGZUbW6n14X55cI7pja8eSv9QHo3LTYaFA
18SBCkAbD+1nALZfQhmM1LUDbZBkmu7lML5W5HAelRkk7AAWfrlh0XDqwgVXdt93KvKGgNdUEbdn
nw/jP2pe8cQVp2H3zpEdDv0AZGHx2vY/7gzenNFghAbz2yrf9dbcsmvJigHBaesrGUIyMOIAibY7
kJoU3MiJqLWHH8wf+LZlZG75qlYOA0zbdbA+ARPC1PHR375besWCgKOBYWeGffQwfUVzZpnC6ozA
fPtGI0n9dvg4cehKbHlw4ghvc3g6efycPwjW3BQb3OBp4AXQ1XUeW0m+y7ZqAj09E1g8KeHMbYaT
NQdvQeEQRDb5IV0d24n1YdXfmugIwK7fRrtrBG57l2YYlfqj3TAgV5xzjHf4Ivyrx/W47+xARwfd
Ai1wDRjmMpt0eKitlTFgPrdNvrsoo2vUIYbBxP/zmj8P7/os8wdAYBLICrYngEJbrR7hV69hwiUt
GQet9p6EYHcQNj4M5GYd3jb8LRu7Vm2rcjBf4aO7Jz6as4EvdaVG+NEfFn+rG4exWBGx/yh+Huaz
J2XmAWF1HDv5gJGAW3oA1LTyjmHpgqsX36YdexQ6ShqTLSANQGp2v0SSDMBglMARMB3I9Hna4gZ8
m0qezwrKf1akLxi19ItgkINj4PxrTlT0Rg7VlybTDVDS0d4PpXmZs/fhsNY/w229x8LwT/hfr/Cr
pA81p4yL/nofg6ruDZZwSrVn9+rRqcLzf8zUe6Qk6Fry+rjDj95aS81thxkb/+eDwOmre+B6BT/9
pC6pGpR8IxE/ZD4zeuvBHKTR24oiLKDzszQjd5tjrjNy3t1WZG4DGui4JCICsxIn/ktrMDrHj6gY
Sia4ISj1DaMPnj3g/HI/aJZRjhJ8tJ+rfW5XcfCMENVTvGZn1XI/O00Pi2d0j42Iyfg5KU6xhwsR
mfr40LBYTBttvbdAEatIdzd0zGK+T/8I2izWWfog05yZ3lYM23AAdNJS9S/L5yafQQjkndtl62Oc
fzVxA2pbNSunQNbFeqSDSQsa7N0Di6IynKHB3sQnhrK/PJ4Cok0eZMgAXs6pXRDSemRtQAKCmu6c
foRxKP4wfazMVGDI1AioqgEOCCjV6+7rgPoJcfulm88GCRA+LkZVI1GTzGUdl2BKAuAvwD1gfwaE
lc57OIxFt7CXct9gbuKzswEwNzIiUpYDI7PDi94HbrdwSPW3VMH9Pwb170SgtfEZJ0lATg6sUU6S
RgqdW4IXzsLvB6wbaAEYY2XEvbFOfq31e40MP0oyC1T/JF+httbnSu3BF8oV7vzkDljpSZ9kjtcI
9k5K7JVUkwPqVZNQoIz+QB0SZCjyEKSQirR72q7hQjD/QUIgR9QLCmwWAaklInCk/0Yk/4vEYYWZ
2rPUGYNuKykVe+2I7H+gwzNJf6v9TPWfT5QsqMg8OOd4wHqYtjtAbGfiHn+LdrUv+RZpTAx4KzkO
TXJXKrFBCk7NPSQNfmXmtPy04iIxPDWswCR7hudJtjh8Nq71lYGlpHzCeokl+y1fPXmSZVOPi5Ue
1+ALS0LHw6aOGBuY6H2tJ08wWtPeQhIuYGnwuTExktOK0QUZa64n4omNXSZzAc1yZXhIPJBNGCmm
pljJUKpzFpwZlCtZpdgFkv3SmhPycFsRDkNexkRyH95A/s55l4yIWXAmH+TelwyqQwCK7smZ5IJC
0NUuS1miViK3gxf1QUbLhDB2XKa8pwcHiGlOyVLYswpvG5KJzo5LfejeVvXmukH85Wwt/dy0jTmZ
JWSGkPFQMDjfJnk7HpiR8ZPZ5ssW5SMhg0SKNRDHA3rRg3HQW/S76I/VLvxcW2soFWm9yj6u7/Zs
e2tgoaHVFYITv/5UaAdqvAkHqMfwm2xrzbn5PBqmWgvBsoIi2vWImr5zUG14EZlHHGMOpyZdx3ww
J2NIubpFwJT30Zti+uE/VsclGSf3X8JnVkpy21Dmygz2S3Rkuv1gecDjIaMcnj9cw8RDUTbISrlD
giHF6g3s/UZcCWcTSoK44DH+0aJ6g5BlECDMHmKTicx8ZnyOAJSBMuZ/A5GfpZ9PesAegSvAQe0M
wAxU6ASJTr4LdaZ62tQUSK8eKV/J2zUF6Nm3lqfoEUq2UizGU33WX5R+b6os0Z0eoUp+jydPHcng
gSkWVZ10rISeTjEL3mwjvoXaFIjj5h8HJ5hUc+d59rof7MgkEDhD5CRuNYDiRQlEcx4uOCsacqBC
Sf3pqMC0O1N2xS9kAtPPJld/QD5QZT4ErTUGiNgnqSQ5RNB6UO9IMosBlNMUsquQ/vVbVKsfFOyL
1Pb0aK0GQjST00/h7LyTBIHUJqg5pCuBIXyA/R/ffBX+IYwPyFOY+3FWo28J27pGujCPiRaQaCRC
fWGGmThJ3JKlf0ymlQyDJ6cuQH1LEpKcZUnwDSwmc4mV8zAofPcDI0GA+nr0jAbEIUaIw3N8WIg0
GgbWnCiX3TOiawT3LGqX4KEEgNbFhdVAKlQaRiDfXJnnIVYykrQ8AXw8+4N/VWJIA+ECcAb/nI+1
xSN8YuEuE+ByJkqoc/BycTkQvYanMSaA6TCqZ/0IwGKvp9jiN1PH+2mWDOdHJGlSeLjJaQmRk66Z
ECQS4y2JjRbzxTXGozOsl71V5+PzGuTT4dycn2I9eK577ORW1gdQqKR8XhdLFWM39tWef4vx9QBZ
GANCdI3bqCQD8SKnukFKCFdakAq+PzPJq235Gvmk1dSc3yMME3i2Bdgd5kDO+IdQ2geaLXYNJT3F
SlAu21UrZuNjY5OEet6H48YWLcIIkZNlcaT5wDVzjlKODyHAwP4De4E1Y5fEQVhy8elbTN7Rz2wm
gNoEzYGkSSa77GuwUKKLP0za6BI1ETaXO7BCI3N+2ZgJIaStbYHuHevIJVyJCP0gcIPgFFxgqdsi
Mk21Ga4mKkzbCvDqizhjwXvPaLF4DtLD8hTjjb7K5tLUQ8wD3WqPTw9YB67py2ERFkUmT4kHTMqB
7Nhk5Y5MzoYO/t8uX0iZJu4QQc/L2Y9zutALcQkNsiSfmgnVAnPnDhPsW8TU6ABndhFhq1MAe0NC
UbuwP9PiyldJym0EwwR/PaZIW8kA51NJdXePOp9830G76UXHRc/XXiPXjyqXcfTvwX4rxMIzfh3i
BecCLB00kZo2tAMc9PQI3KvTZWMwQvxeku3+UjVozsQUDz7+1mcyguPWKoM3nDdMX6sCxuxzvhXc
VyWmKLLs3VfDOc6NxfIG42ptsoV/4D45HIiDYIZJC09eycRXcGybY7HjG15fqD+YF2MlpWtTLVZc
wHipx4Si7xtmpIRuj5yPxsaux3BagZk8AaE7Vg6hYAMs7oN0OLf8ziNuHF/RfKWmg60anFfn1WVD
1BdLwkz2CxwZqRrqW/M5PoWcryxqzhj4N9Z3p7AI20iSnF9WxhryDhjJTPrpi+nv4eljfXwP+m7N
IcYVbKwhwvKcKAuFIGjA4SfgKbDYsvkgLfqQRS+qY+CvKIdM39BNF8lkXZd1fPP60UHW7EJJGRZ8
QtW081rSx9dkFye17a8SaewwkoIV0UR4ETcbrIaywIdcMwLiEA4xC1Yhmq3aXGhnE90jHC9zwr8D
WrvMEmViBMSVJllCQEDcrljMNALCTa1UvKKXRnCJ+vO2cvpzKODgnJa0BSpaFdwXmXN8hCZq8IQA
lEkTDef5lFUbD+cVowP+6cT6eBfPcwmETcgOwRr3jSwLgtaOmyIebAH4aWzWYBM1qz9Uri3dGKy5
MJwPgKFgiWHq/BhC/B3DbCb3iGWKHWirbHmEvL9cWGmJGgBRnrZRu3r3lYUnntYyHJcNLrTFjoea
FfZ6/hdLeXYjqx8XXVkMwlTusJklgJTz4RxGtDzEOhVbH5dVwSSZkLU5P8SwSgpoeERZl0tpHEbc
CMT9DyLnZYhzx2hHB37J4HF3TKbwQZobOMyIMiE0AD6z0lNpO6Eq6xPsMl+Q3XNGiFnYowBym6Uo
68yr8E5lcpFUmcEhriJ9Wkz4HjGotOaCz7jwQz4RFQMNwSGT51o+ySKXQaZqJjNf0JDISjliZP3g
fb4uCf3t8GNVgmIklQrNCXPrvMtnB5qINqsnOF6brPBykoPPRsKTqeJDvQGwHzLfiA+LjWDUUpri
7F2RAsdpDz+I5khaxn50nkrx9NK/RCBTVEzUH+GAjBW05AthQYuyniE9D/zDD2F/JFUBj70Nz0Tz
SDtbv4QR7SkKHhcP/TbQx4QjhcT6ITGQGpBKekcKcEANikxJ5ODVhSvB/oH7p3Aim3m0ZpT4Bgct
YgVWoAeW34aKj5uao8Io7lTz8FRWLlwq6sJ60rHQDpMDc3NaEl4U4bsT9eGqCtcIXZkZnNmO9ynJ
jiZoQVNSrwhD907jU0wwT8PSxRxexgbij7GG4b4mkMEUSZSFj8ByVUBtAaWfC9D61bXgZk2Yf76z
pze/4IBUPqwu7RMEDZVCD0Wc0Svsy0h1YIS/SdWS7oNHSDNc/BGCLpQE7gaic09swT6xpkhcMClL
ck5qYZ50pJQeUnU+N5hLDkOJJIcmoBT28lgpJaTP1SLTZyiTU7L/qCYDj4RkQY62U5FGHHNDWEQl
rtE3r447P1/gSUOwTkda7nvE8US+EBomFhTHiXbSTJRYTv6NtIqGJISvfCuFmweOLDt4kw++3UzU
AIz8wTmoQzmXsBgjZZGDCQkbQ88O2SDMpJyWCMsbPJUqJ+dJE5iEvz3iHkVZE8S8D3OHs7L2yZ2u
TIGtD/tx9n2faI7wxGzOedB9ck3g6UsJFulxWiJy4jCr/Cv57TF+gN9dTs6f5USdGh+Vf4HXSDsH
rAsr6BCcxJnCZBM1Vdc6a1R4rza/RCxpWeqtwH4IG2HB4b63gm+zEo10ECC819TOAVFUzAjLGYQO
oLeKy+kOfJ3IYMCLGMASJY2ZdQg3dSQ8EJ0BRsMPotpgtRvjf+OSEwgRg9d92N8QV3plRIauOi7A
qhNo4QeH+LhbKAgi5pLnrODFPPB65AtLxheOSf4EQtH3pEDuh6cA3CC/QQvAe8Zno80dnUcMeBcW
gfyAA7tPF4UK72iEHBZdOWuCNQWKe2bfxFUJIVACYQGab244J6VaHmmEyIzgQbpImBS9hDv7Ly7n
07fOf/vDG1vkONn74A1wbCsgjE+EOcqIPmbleAWyUUhKH/cpFq0OpHuF2QFWIIJscXOFEm47Dq2Q
evJPcVtRUO8wmbd4aFl90nkCy2i5woi8new7/7G7emdomBFlEPu4ATngk0WVf/pH04Fy4UnEi391
i6BE8mohULC60x+X6xtQ+x2nFpwrwUmIX+kANmNSKzgefZdRL8JHhep9gMEON6fwyMmyjAwJdL12
qjOd+x8ZDZlDC4PAM8R6jkWA2SOfSGgEL8w6YQ0yDUIGQv3v9vXAI6FzbLcDXNllXJVA/nOHI4/C
POkyR4tMVP1zFQyGiAiNC/pPz9tz0OAR1kxPr57Cv3Lc+ULoB9qCrGc8pVUyLJWDSdkvZiC1sNLQ
lQnzJqUgaTMg60Bc5RGEMiewl7CIX1ybhhC/0kbkPXcrMjeCCe3p4RPgG7QSTuvcQcDcryQ8Q6EY
NLMAntnC/IVyZt1GFBpYrYuuxnSaWLelOJHSltxZxH3UGsrQYIMcabkDXIlRpRgFequ4anAZR/kv
iYy9BtKU1SPdQc7xjfCUzr+goRFo7FqMk4HegBiJOJRFlmGhYBzgsAAYvfqJXUgqI6zuMMZ5x5P+
QskyvnIVJxBfPLQuAM/L3DDmzAU6gn9b976ubu9LFFVAQlkf0gB+pbuiLcrzIgflOiBpHKyiVELU
r+poM1Mj0ydEfXX3vx29oWuGfUFQwLJ+DsLvwW+c9MIrp1LUgaPNGvlGeUfI573SGUYkXfVLejWX
W2Q0Ks7N9VDncLUPN2Fa8B4MVE8yWDXk4iSLJ0MrPUCDCkSjvdEQ2BsmxACHGumz4gkrEv3kxcbH
J3i+wjf0ILf+UWkfiue7Oxan5Sqk3kE8Qn2KLytdmAoD+VqYL7ruwxzpc72rEblKoOGFAhEorixh
mK//MG1Zt1LGW3rIcqerIMD4OJMLc2PYTdC4x0IZMFm3zzX4B01/CVBGkvTj4fXrNBaqkamiLkaE
RcR6vUcADRXxAwA/OgrcAUsrfc3FAVFvsodBHYQYEpk7WbWvcS5G/nUH7Di0JGKRZkTsaYWk8PIJ
8pUMowPV408LqemkImP22f8SVRWhVYteyapjnDvUGXODR/EX7g89EaKyIkT8sKUMTMA1ce+ypT0p
7WEBwV1F9PGgaNUwOxjsa40O0HJwL0peRCpaoKwbtvI0WoZbCpSRFLl/fjCHDBraLz7rPkGjTDzn
zDY7L8oNWHZSmjRduIm5ubNbfHEV30aataSGoq8y5QrMRMa8xyjnG7RIyFx4r4iaixCDQa9l19GC
hUNVdSz7KGmdtElaWISIhN9rJfFaDDfrD1dZ/gnjkpnr+Tinyi4fNRU/EVRpVk69kzXFvpB1OxCJ
g75Pc2VcpES/bcCyaCOKLMLTn13vrkJGHTtSymQc5TZEgVCcdAvdGAoRKiEK5ogbMQ1mP7NjC8sb
zRViksYOAgmzw3ZN4hvZYaHVvjRaA71d9gPo44eYfZA65il0S4yJjgh5+QHCEiKQnRI0RQgO/IZx
5EVLOm4WmpVhZibYtNNwJgOaG2Y2FMDuLGmJHt4h+0SEKqloti2qmLQLAuUeth+g8gqfYcGINwcD
hkbCbUIrVMncSc8ZJtkhyeaBkDREuHQud7G3UIMMLzSoBPspCjpnUYpd1C/B8KYjGRkqDIi51Pnz
4smy7mS8RcYy9BQkm062PcAFA9IjBMuCiGgcs8P5piy91+YFpiwbGeIRX7YdmSRsK/DHd0NFvZAh
YM3wD4ItQmk/ky51MZcSmA/sJzVQ7LlhG8ZKQR2kjJS+7Kd57UiDUVM5SY/pLr0nfJ8RYUzoaetb
MOATmzYgBQJxhmEu+OXELDLOBbuIl5gtX2OUjVFbqdq/mYKVQlNYcjKXDPSbMaCQeMT00FDqhsbV
ypX7idPiKoIP1iXrWiiJq/AOESzv3RKUT+NpwosKHzsWy9cNCS20LwP8Vozortt9yIJjFF9y4wKD
kuUtTLZin3b6R5YpCLjjQI4qRZPBs0gGXLiXLEDpzFuaiOy3APMaMWVDtlTSOCENhhTq4AskISt7
ChlJB6mHIJHhiAAj9kwDr0FOQIuSogFhw7qnBBhSHwOTLFAUILizNNPi6ktjYQpeNg/IYYCeLFyp
h64hWyeZbcxr7JkZUZk1IT3oSvQ3YbWiJsj6oBHCCfldmBdr/EWudx9iErahbzEt0QGYH4+i3cIC
mWhhW7J1lo7D1gwbg50wAvQM2Ac7FP5DBNTOthzGQnOlv+ikr23Nm/FLu6TcYQaYFxIIDQ6xkm0e
iBXybxF6wiKD2qHHmECT90qDU26xYjiAZoNy86J7WbNS0ovoIo0NqPA6aaawyTcjgGbe/d27CxFX
iDNZSncy9b2m5rXXF3KHiNnAC4VgJxMmS68RqNL613KDZclmC8bPGkCgRZjahCdw+61AcFFjSSCw
0CQ8v5XNyktrgvBkOQlR8EcUWJG7YhotydZILUzxS3oRbUX3EWIy70T6sT52pNQDM4M7XqwEPx/Z
42yur2kcbvo+KhUjh40aIpFVQUsZMdAzWF88IwtPWL4MpCgNr1Erd28KfuxE6rIfdE4oNaLPiQZ2
CGVbxOFVABIEOF5F0DUeLtYz3EhTBO+ZJEJ9wF4AnsNGDW1d4yun7Ya/3S+wZ6OnMD8SZy14B0r0
OH5iygR/sFqJAMYCvcOnb1fuw/4K346l9QG/ga2SVIOUjKwdnNPBRnew4B0dwio+gd1iLzXp/f3M
ZvfMKcMz2CUhc4jLUjsgXDy89UXnMNJi9Kk8wALDuU5z9M/vlOzfVoB6Vlv/jpw5ec9PQnGcE1FS
i7z+d7P/EVl1zNPs7h2+zWmN/+nE2vUGYTMMM1JMEJBXgTNZ7MAlAGlzVCzr5RULBfDmC46HPHPV
LgiiIO6lIneV5Jy+hkfnvtIDUKlA+V3WKMzkwPFVct1c3dv3YbREdsImMvQZpz8rfsD6YukDw2sD
05TcXDxpcHW3DxEkiE9TcFnjVNttAQhSnGzM8LDvlTwI05qDgk6XzVBagDFOUAfRVjh4EwxzmYCg
Lq4Rdww9f8dIYyddLYg00fCFWAMyg5tnTE6dDkdcBOTe/ZfNl8Pe2LG2IdbN/5F0ZkuqIlsYfiIi
ABlvZRRxtsrhxihrQECQQUF4+v5yd/SJHd11ajtAkrnWv/7BxbindyJ6a8wUrAD97w06q1PCr6Os
+Cq+rMXzpDDnDkTBhyozlM/q5r5+fcDV+b24zOTTTdt5w5nhG1zN7R1Go+ysyMnAC/YTpSQZy/74
jQ/6CAm7hqrk8Wrcg9STvnEOruBeQQn8sTQoGdDBPstZdXPbP2n6w2ucN5egJo4X4SKGB/DYV9Ix
W1eN2z29IQ+ZQpyxlCA+7i6FXKwhINWCjEVSPWzHhiw1LowP/UffWxhHse9RZv+YCCOP6lK9kUM/
rWE5EHnzFqFTLcZEqTCCkBlRzwgLMLAEdwzMaZEb3D099/EfgL769u6l9wG7KJvmU/c2w5Mda3Dd
TTDjgh+EUUJPRM6q1+eyA3ds2gc4iEE/x90fiiK0AxFAkvPGBxqpUF2+pjyDhBmIDAydSd3omdPF
IiFM1KmOtzcVYUkzDXRjRJv7L1BomAXahUyI6QvTOAKXwWdgrJK9cOKPC5b0WlQZ/uTzgzkAUdzT
+wcGjC2WkPsmMCphWQb03AmT1wl+XwR2an5Cj7ux9zytiDJRwJvT9L5BNAAJFR52Hcvue2kcujPm
uVs9KD+TeIC2TxIkmJPDt7b8dMchdVd3INSVMLgdZCd5uEbt6xAw4RBPZm56KC3SzJ3M9DLFf+Bo
8f3ccTuMgJxNSrAPfAUACgiHggPd40AZEILV/qVLXNi5r+Ty4HWhRBOeTXxK3WzT9/7uHvwxwHlO
RAoSrhot9MDaLQlCJTchLv5K4Vhe3APjL91aZ0wzsXZL8PjiXZc1ROlrzihlyalBc978ijpikWXu
p70X+z9wDSUxhnTYcl1hILOECjRAwj36fbSTQF4o2IlGaiec2fcK5JLY9pHPQY9gtM9cmvH2uQM1
6iOSQc2f96r8ruflx2WrLu8fdGP6ibehfZKxrqSoPZuk/ZY+7nQg+6PupAd+hAMbD9GikUQUEURN
ezW+wgLBDlRD0qL5RpX/CPqXe9dDTSVANmDhLVoRuvdYVqpLEExerZXvdDjjsXrZIGwW0xvRF4qO
gyefRpcDADI5/NVVZq8g6LRfKzzi663qsCdAdMWaA0/PUJJdwijI8yCjjCNV2r+uVQCCXeRwrhPX
hRZn8lnhm9JRfaiVw23E1vvIHrCqvkvJVzfPmEsqkREAXG6n3uD0Il8D1n/ldC4pOCNWsg2sS0l4
BT+uykxbGEgod5j1Z7M53okV2rAgHzzu+AwP/aDB1auk05APZGYIA5Dq6Uo8pyIviBc2XOus8dQt
qyN2nBgcLqXVmxQnRoCkot4skQP0TJd8fb49OhwyRtfdiU9QZZ6+y1iNiJV0sjxNLjQpIqxiEmSM
RUeQVETQkBqk136ymqRrLMDPqRkYNeGXOJF6+e6GHTinbSXsLjC/MP2XlybTl8fzb6dLrryOqhZ1
Q5YhFRuokCRX1Pgw/hxw+Tn1oeILn2DcdN4rlbnZMP/D6GSt/Lh88HE3Ynk+f8IZ9C6bAXdbdprg
Pb3x7ls5mpNhsr483DckCGtlyQFcMkf3X+/pFSayDNUtxUCMzMRXssGBOLeJgM6XyZKML/ZDFVGS
TYQifrLYyFRY7DLMJs9mtsD0nGg+v4PRJaxmjIZ/JfOLlBWF5J8PriXFcDsvOPp8OiacmdfjDqOZ
TkTd4sSp/dXK7PZTzZo4wxn/OH9yGOxZJWLknR4SP7p/wOV/r8meeEVSLCp/yPkbNhM7TFf6T03a
OhdG+N3o/oDHthpk8b/Wl6JZNGW0YhRjWaRSUYkq9hZRiP8rMPkFgbOQ9j5jXhyJUbEYbAi0MsEr
qJtdIvnL+sPoGGvOpHDZq8v48VfGz1iAv2Wc/4nMu5gEGf5jiFRgJn6E2G3xim6xwGsEjiYQ1xfp
xhJw0g1c8h7fCefDN0gYIacYTAKCDhF7rvgLAmsaIrFbYR9EBATklo0pQnLnlrJPy3mf7fQdX/ZZ
4C2qNb6xYT8ghciHzZFFoEcE+BCX5v4pJ8YXY/gWob2QMRqv5wLCXkeziZqce71Ntu8jd23VEa3s
W/dgkL0XrNRponh4hbZMBKuptGe2P2auVL3wjqrbXYPxq9uTCPGBy+TGbcHFQqLacdefvflqRmgS
WGsvDM92NyQ7lINf6/PeXvvpzVkNWfQGoal9rQqo2oAbGlwiHd6K+sYRT7jiVElobCF200wNbiuA
JXuyqzCS6bwLhMoVea7zy7cUWNBhvqFs0IZ57Se1xem+T/A9CjY/rWhojFD91pAUQiL30ZXDtAU0
VXpPXZrTZo8fU3Yq96KKIMwgEpfIzwwPMRCViuUQ10L+RPyEqLC4uz65ynv03ft9EZhbmSZHdoZ3
VELQw7hoiOAYvhatvlOuxcfNfzhEdtQae5/3+O6aLSxiqFloKHMnUf1CQzzmY6VcWF4Gly+Uec6G
fSm5ZuVW6vb2XmqODVTMoNkicl2LntIKuR4SuyUJqOnWppI6L+S/RveKZVvCiJzevsvafYArk9tO
LBQkZKI5qpm1mRPSo0UFKB9zpr8nihDSSHVP69259owfODZNdSqkZjOY7kyvF8oRq2gKNXJZiRtr
Fvq4rC4fycNTYnkhG05SxXAWKeik6YZzFHXduNGe/gBdpl3ozcYi2oSDKyIvt/q50FI9tsphv2pW
DQ2xiB/O2oVCEEbFZ58S1N6wn+YGLHwyVxYN44PZ0++OeL9GibIgvDQ2koU2htleF4Xo/LZPSk/c
qD3j1bluz3LLPXZ7Kd9OrPA8N6ql+ke5MNlX9V6WvEXDlm9Mb4NvBCtSBZ4J17AIbu4bdeVz+sYh
6bcNWnNtIPrbmq9jXa+7eMSGBhmydU1ksGqSoW4+ihMr6FTWeJStCS1AWabs3y92K4j1nlkH7SK/
/6SNQ9QyDdx96qMjRLU0TJ+Tz9vtC3+QpeyQOtUd07BkrZ1uu+zbeHO24Nz0piKj7KhgveNC9qUz
sm19AuMuka856fzuBua1gXOWBz06DCm6BGcRiIifsVvZH5fomh21T+vrzPtqEQcorv9j6LMxWedL
uVxRylYuerXvUaHyrbWzG3GaGmqYH3gSUoUoHvHGVUxcD4vfn2syhTSO6yL1wAgu7ZVMI1jE+lYL
2O1lZjVR8ceAsFyT3ZzNqABEyqS3wjq5POWfVfJ1j+1dz9FP5fu2+RgS1sWwl1HW7oh9U/Dqn2y5
NdnRTl1qUTJ2LvZc2t8pBGlCFaRDuMBd1WVZ4hm+ekDFsyDfu28VB8DwTmAEsjY0R8niM/3Sd1dm
zqTRRbUxJXh3LoFhsYLnOemXGHOhHdgVmnfxIdWvSSSTtWla+2bnGI+gLl0NOZo9g9JNwhlW7OTT
9hxlwHIcJzRKkz8rIgSMPfTuXydhhzI2eN68hLh2Mb6iVzJQ1FVTz6b/c34Y/WGK4D7Qvhlz6X4u
OS5xCJBWCpTRNdfTbo/PxwozYC/Fn0RqZi+KsPdjeizGMO2+urtfYso9rjB9HunhoV2h7KfP+0bx
gYWGtzBFU0JKDZO0dvSoXHpjOgdMeHq6eR1JzJwNxjFNHYMEeLoc0wr6wcsalxSrMjZX3GixejH1
9LGOU96+LLjv6cEvBm4hxx6P7+O9eli7HEtCFe/n9FPdaNRkOP59inwrG3t1LOnolMaVjCzyYMlf
0uMM16RYrsojbWMbNc2MWDyX8zjZWoHxvPYsrMuAawu7gK967x0u4fcA1YWj/bK7rHC0k0iOekiI
fwJNEB0rZyVi2sx6Ro/UoKRrXNljdjxrjsSM0uTVhTegrfJbrzymJYStn1fYpGuqqB9cnFlgA458
XPHLn6Yu3u2MAFvS5mF4tfFEYU1mM3OlfIuVCkaxus20jb2zV2V82RhMdV8eNI7AXBEFd3wftU37
ZzIVB1xcFJ86P73HIkA8i5sjDR+5CCZtPcDVUQq1s/VBO6HsGKov5KCNrA9BJwO7i+2wJxeXc7A7
YQ55Vbfdifn39gGr4wGXDkIVfIXH/AVuyJxG3laSiHYRVTnnK2RDgsqVdXEV04CEdAI22q2xnDAi
n5wEz8ZkXK6vbYoa/txDL9pLMfQsnnN4Zl9iok/27IoUwuSPuCwGW7QhkcwYXt8zVdxDLYzHXeNj
gz4f18WhO9mUIuV3etD4jfEk/XvJHDqP/pMCczyYLtsxJpgRgkIbdlA0p9iJ5A3Vdk5+y2LgDcTX
biOGVoLxEotvqLs/UvyG2aEtwTr3/18XMcNW1ipf0d5zB6WYPzTIAdpWWdch3z4/aNCO+bLUbUwB
ZjZMngLi3nji3yFB4b0vgVDBF1jXzI2QefIevPHWjBn1suOKa8pFWVKCcr3+ZclDknpcqR6uxhZS
y2kyU7cwjOjFpDnXAITTjrUt03NB2zRQ8swK6AugCnRixcES+2d+EJOL/ApHE4YneBRu4eBeWw3x
IWwi+lx9L28V8j8Caniugsx3lvw5PCTqvAyWhSgE4cqwFun2n4SbYfU+RGI9Wgs8RgNlpaxkUimj
LGZFxS/umAQOLENYAVnoN6yVIbDaqTuBUQBVIOUTpfC55GVyFZTCgt0c9AaHV/ENfgQRTfoxASk7
if5fTJVgEnFZlTV9zF7/aXy+hXLiXmyL67iecPVrRqsMYUnrmzGi566FwARiwKxuuWRLFmmnw0Kk
bmQ6uX2v5S19KihLztLjq4srJHMxRtbkY27uKbehNUAM05Ys5EAMfbgr3Blzn1/5bOAPc2OZfdRX
sF0miTNB4RFUzJq0Y4Y98P0AauB4Ukx8CCqYUAEXV0HrkvwbP3lcodwueTp46HgCpJj7bP/IW27E
TP+h2QeqFuuKG3dI6eShHcC+m/yMpKDM0yuhvSw+1+RiTOCE8V0FF1RZEw8TsgB/gEPEyr0t3ida
XkbKDA3Ee/+oW0h/NRMrueQr8zkOgt2ns2q4igKBhdtZH/CzFzcATuHhjQRuVl8hv4kBEN8SCIcx
KdU7zGcu+RsXekesw/TwPvGMwrsUPCfKe21r7/UKxIgPz6Lc2j/CxJ4d+SQoI7h7cFnGE3ceRilP
8/tkx2IVU1eLWZNoegrWSCVmrbz2GvsZwisE8jO4/xZU/eLmPoG21pIvLyf7yYzufcnzBgBMQ1z6
A9fy3ya4MXfjt5qxll8Rhwy0AZHuuntFUDqeJzMWjI471QZ06XEKAMQqEasUdRrPWIlAdQNWhous
uuRAYQvc8yizW/Iwp1w+bcsagy/EQwmwBOACm4/FKXw/65CGHMCrAjDZJ9d/Txe/BITGnwYMP+78
XjABW3CJ+N9zzzXpxS882MK0LexZUBWJfo//V3C5oalxv5SKv833ZNfB1vTi8MRC3BPBNhb7Y49E
moM42aZbUj3XSqwhnZ5i9+3VEV2wi5/U56r6IUP+uS/CIqQDBw2Hh94uFfKQ+a0nfHsEC/zDnujL
K5hvKCdLmPAoCFYPqBUDKTwdDNY7ZOLLkUFVbGFP8HCrSPmyIzO4+CjUIKL1wRhKi3Zm+TCWFsZK
W3Uw6aly0MrN5R8rfsIQDJ9RhYtLaM0m88rnWMZsg2aVjB1OvW9BUhpARlil/57rmbjhIE+kS0Qo
tlbdHD8nBnOLC3IgRGL7dIHeDJnP2lg//hHykfjMumsqJBgZErAxRJgSIfR6OGOokBqzeCyK95T3
XtWbBPQzpEvpZuoXMdbLEgbkcoy1L9snfM/ATmxGk/FLyb0Dbx4WJi14H2TKtFoRxXigcHtRu/Hq
+cdtd19Rc0fKP4ED0oKtgZyf0CySYE7GOkW6hublKuSDKuomRA9PIkmZD4fJTPdU5Gs2WrgutJdC
twPezNUX0g5zIZGvnmPXMkbJDKKcrwM3uf163AhZg7xOA2OGLq+bZ6uUSzR8aN7EHUELii2O6Euo
kxuxmSfLbE8nRe1IYA9VKEa2TEkYnLBalyhn5iNqWJVQt2hyRlnEcqD3ChX+HMPLDInULIfGhZgj
21W7IgLyQeFQhnmc8P7PuZBE3FePjzwy/fs6Q0pU+T1ZMXlIqRqBmbOQ1U2yrAAZROGoRmB4+dI+
dizEfpl9SwebPSZsF3hhoUCK05DxgPj7qCWgVeaI3oQYUg8FTjDP2WVC2zdDnX8QzIG7o+PalLti
034Qj8YtSc6Ij6LHotxNwiISEtxmBYTfLyB8hW3Ai21S0SZv+ZYhfxtR3Zmrcl+lGyEMRKayoc3b
FbmXnGsMAtx3mK3qxeNMaiB3mQAmPKi5fbr3jO6o2yZbHbUH1v8hdwTt2nBStoi4kI89D+byGSK7
Q79W99NLKM/0bbpIP9KPfIG0igNTwcPKRVJYec0hWfRofuY8IfsRmaX8kyyQGScLfq8CCl6jKra8
205BQLpSwoKkWb4ej8YTfYy5fSseqlNziTTXZCk1h+dV2naHB/cH/eMOWaSxRmbJZxU6MXtJnRog
BE+RHiWBhKPDEkESKyI0+IkVGzOVF32aCNB4xPgo98Pl534Vojt9cftU7m6FjmWCmotNZDxcZpcZ
Er8fec1Tj6YvQSXVXG9kMC2ElA0hW8I3btDVTbYoO9ftooj6RRHqCHJ+EZSxUYTvqGJzE+r6b+T5
aZwdzMbh0RC7k4oubgwQzMUyRDSD/09fCqkUEkU0Wh9IfBI0PMilVu9NF1mrZHaBBnW/DkBIi/fN
5wvWaMlYsKm4qP9EwsuBzX7dhJMtG6A20/ZlmF3HLYrBl4dAZ60v1TVSJhTDDXLaZH4hJ4z4QUYh
SDTSbY4Gmt4wyrgC4CNAB6mrUd3bp9vgcv5eZI+Dxp7a37IHurNuScvAld3dDGrYT2afcPnYf9DB
u5kAyUJmXqED4fG2iDj/kK4oU/Xt2tfB9qxfA4m9MjfrqC3d1fV2tHhLP5u4eFYpIJ3RQOsWJ7aj
H3HZsUyabJrAWbWvTQfQDE4GEPrheaQOJtnbBZ3FRQnNBd8bO4PMS12KndeVEw9KSgKoNmWUCjSZ
MJmCQwHNFOqBsVPYFsMEFU7mp/VszAkL9tH2MPgm4EXoJyjnKDAEJUloEQRp2qCYoMC7BVQSov6i
kEcBAZuIshPNAcS6Zb8ZNuq530hzM6aaBKJlOg6VWRC0IDH0B2LlYIALtFWMjoVFuHhd8CkqXdBV
uhWK9bUgvwt9DJTgMDvfIihED5cZN9lC7wiOmSDYvIVJKdIcFWY7VAbqzYokoq0oTtUlyRBCTkKd
wUmvDq7GSUzvkzmqST1PqQblYS0UE7fFuKaeCDFW+SP4nQZxsuJgPuoczOJw/pcACkarfIP6VLCg
zZWIBaVh+wfaApljH8H9pAUCizB3Qg7yYlYDdv8QPx4CdUOrCS7I1IaVZkXp3OZh55CZt0HBTm77
9XaMjU/THxbVqg3EXjjG1Y/YMSdzZf4Q++WcJDwY1PbO2jAP2L9j0zc5efMM2HXDuKJB+9jOeejB
+g1p4upMEAZ0NttO3vY4WlXx3c/y/YOBNs/g875R+9OTPILL6V7NJGXbg9HixnKWmtPrTqt8fDPs
tIR6GXKSHV2k5YiVAyvzltAQ4cBVyUut/zCMwU2Mad76r/rHxFiu+EjSzaX0invYXeZ8qke/wF6i
5/gmkw5FOWLPO8UZnk0sx1to4uoA5DR6HOAJ/AidjN4p6AoWAQkEeqKHB/gJA8VhlGiuTFOARvNs
zJS5Ed+w/mF6VDoZX4mYsxp2J2GT8lWqvMFYj3ANwWV+rTEqiziDhcUBkn6gxcXyB2EIMaZleGOy
0X9yqRI8Q21Gi8Wiz5dZHRVnjhWOJAtOgdekXj5OTSr+OvEReHerywmxdeYgWr1DF6h2Lwjyy7EO
Uv3Q6ngVBrbqPUy4gQftgypjxHoE9POXyZb199gg1w6Te/AGWHa4wKSUqdGVs0A1Y2E30T+cTna1
Xy4RKcwEpjLGe/6OH/bvc/NYkSBRMkijWYJ7xx3aqYfLYdSwr3WYjfJDQD/yn8YkAjh/ZSGrg4H4
QwkZDJtJQGwqoendjbmqL3BIxi6MZ3GFAll+A0PVCwnpIgdeQvoEqdhmZOXrPdAzI50Ub0GuuOm0
iT95YgOFiYdDmMGs/trYU/BVB8BjG1n4ObLigx/zvYchJ2kcRy7gvaQDe856ZXFp+dyNI/fbiwpq
uKd+acoFm2+ykMiK8a/KMsKBJY9JMFziUoOJ2CINLm51aoGNbBM8YPGiBGLlQBBGisjyAh6QyX8e
MRqa6Bfiq1l1sxs0H1yRd08jyG6xYa3JsH9tXr8dmJbzzoiQvn93a+3zdjL+hNkCidbKodxlOw4K
OAccNJhZMY7dPBaUWcDsOQ4wASmLHDt/tcgoloiSJZSNNX4m4t2eIg18jVN9Dn/3bLyDGePZpxak
1DZbUhC7gz24RUdyg99gshtbTn7lWtUjeghjCyzG/9ik0gqszyXvk62RzpKmE2iBHvKcLHF1AKMD
3Oa9GXPZtdslWNUFTxtbMU6lxpVIh8NY8e3m/bYv3TdxKBrErbC6YlchCjPiX/fEIl7hI4nBM8VD
FxKPyIOGUW79DBvT6X9weMYJ+sGPFYfmklS09EpDBU+Bp0AGkqA1ajFmIOtyXwVWHei4BtJ5PlfZ
y63hEo1Rd5+/7wEOyj3z9XWB7yGBtOP0gkqZCVWABTDSJwEH8mg9HYbwhoFf0oQpMNjKiwBK59Z5
lu3aWKRy6r88VY/SdFU/Ijb0+uHqt6nhwQFgACUvQcpoq+hUaVd1Jj+hxl98eX29e0pYLZlgJOMO
7gUIP7nZEztknPHunAuMhC+CySGjXIjdI1eXm4dH6XPWYXfYRFLm2zaUwo/OfX8Tf0G8Rk0wNSc0
soS/20/zo37mYcZEGk/HaMDh970cAIp6rCdm5fr11exhBgiEmXymrxd1dIm0dZEoQcUL4Gda+oUK
3Xdmfda/VJd8qO3YuRJ4ZxOrPz2hgcPiTQoIJyGH6UlZTkAL/0392TXIbbe61eM9M7Jfk0ju26wY
3Nvl28ZSrwyYtTLEAbvmpvPk1suWw2KcGgZ9s5eYflIFNBPl/qk5SeOI8TecKCDegisOuONNGIH/
pqVr30SguPbH3+WiMbkkmV3C6kKdMlqphYuQ2zIz+CGxNYMvlM/ebcgaBUFmr2Gg0C4oPwFHCMAF
wDOoYvCfTILhgXzeBXCHKpDd6Q89mPMXrOmaDSmranaAoMOF5kMDo/+LbcZHiyesNql/XMma1XD8
ELI9Y/6eVC1MdPNsCd/tH/IPTfczJm5fzEJvs+a7+BsGnhK3HP3m6TXy8g4xgDfHlfU9ZwTw8uRk
wacZ+O74d2AZjIervEqVRX/ZjQBC/ZcyHJLmU+PAlSbOvQ21bKYax4c8k4lof8wZ0Az36IFl9NNj
esYEqeoCFZp9u7mhTRm9uoge91BnmScqHTQZvf44S4GTDYoJ97JhPRRfTdx+ct9p96hLK9UzHxgE
YBHYtltA9Wyga3Ck8tRDqrlYnDebC5PXZ2x/W1/9ZG6RS6NRfFcsEdk3TuXPbZ9CjVgmZ/vp03BQ
isvrNxk9pBLitWtNaWBifPSUQ/Wcs0LlLiwUv9Y8bB5eq9t4TR+xbe0zm+m9c3v7bxVHhun9T9k+
hLmqXDuw+Ip+ijWLpcwJDW2cmxXeqdIOddBvOb+UmJYfXI05j9O8yVQERKI8lYoYgSDmAaxFx+6p
ZV5o3Orf3HS63FF5xbczyXzF8ltGolZMmn0Td8Pxfnz93dfpxK/z9Xv/HvwHZt/Yc6lWIGE0x82d
KnCJsH5q1+h2MEdV29m9xBuqq1zq7B5RCN3t6PZbA5XeWsP9k206FoHCDSQg8zK99X4+b1kbOMga
00cVmHhpYrCAfxlUAwiec/AduIU2p8tH4ZtUHDWC+5cCL7J8+O/sc3IBRpLNTXVkqSrc5fuOWKA4
/ZfbTXbte4iL82tpT8TrviYRNZBZzjRIGowi4H+c6bPXdzIGcXbL/a7f3yEAWtPynCcfyYrhV48K
qw3sFHsLClkyeKW1eUIQi2p7I1sc1DyyTNMaHZPWG4ldbgW0/I5RFmhVZFNLCjwPTqTWzpP2kOcb
WC/q86uoljCnmD8ytb2jis/Dvpn+YCgVSdVfescekal9hipP6QJyvApki/JRyj9vGEVNdv2w1cXQ
TVRdYQFneIjfya4gn4sCHdvzFpvfFieRLLzfOxhGJYS3+W0wp084MIs08wWG9w3KpmHDv9NwsMc7
9U8DaNu/9TV9jTUJwVUv5S9jp+LAno9FcIwNdQreiGMktb90VOrzpAvzOrhhnarTxRGrHomZEiun
Tk6fJIGWdB7UMP8qJa0IISVkiXdvvfvRkh278RL2YPX1WX53GsAe2jd5TujnjbYD9zQC8PgtQxWY
FzP+QWWDU/d8YhwEp89G5Jq4igwDunnsk927dzp1x9sPMkQLv5q4jTRnz64JXhYTI+8Stx/MrzlN
sMK7GZUxpUxa3W9excu33rtx8/pPaj2SwYmAwjVUdh+VmzJghsZTcBN4liAguobpUp3dXx4mQ/hc
KeoqY9fHXBX2rexY8IotApRF1dAYlKi+/MsafDKyWFFADnhzbphgpYbPQ0jQFGgtv95jteOpn8mN
4G0KDX32032XhptIzsM6tdGtWxjmjk/I67YBjyHmR4x98OLJvH6lc75pUwlqMkSQcv8i54oxd+2S
hBXaR4oW6CKV7D6xpjh331yh+8uRE/R85g+PyUgWAzx2UgmhLTVuiUN5Gs2KLWp91F1N4gy4xtHK
iVjBO2NdWHYAqFjTFu4NZ/FZmof3dX3mkzHd5/wjF8gvIGZksB7DMT8/VTRJeczDzkT832agaHDw
iGMnvwsD6XJNzdxvCbDm8rIs+a/XFwnODXYbs2w/mVNyVn8dbrHAL/mnsi8Q45LLrrmVhS10fLd9
HOzrSDG8UvbNyzV/soFuMK2uxyl3oznx3cz3DrFxEevfqukMf7dbAHOVSg/TgM6vPw06ze8ciqej
h9YPvoLpvH0t4BZwFF/IU5DHUDeuTzTiAPeqfbhNtiO0SNUhkZuOhKMcH41ydk+xAI30xyK3cGX3
II8a942mTqY2wbZKEhnd23tmEFwf0Wvy1Vqnl0bKo04a91480PYWRmGvpx41WGN92sOavPf55eHB
EErfnGPPu3O34Yw4JdDQiQE6xNuun7/Ts76a4M4Ir8O1RnjaKUPq2mXSc9lWuXupPL1dvbQAYAV6
0O1FF375ZQh82XDeD7jFPL1X8Ph44zT7Vhzw0NQR1yzMe2/CiONQ0RWeLM5JLLVstzc3mTaVU1JM
g3KCZOR1RTrCI/75bGcPfJzUOEsC0aYzyIO0jPupnoXG6g4QpnsE4aIFo3+43ZFsq/PCrb7qwa9y
YQWPjvXl48ZaWFN6LDN3h3HenAkdlrHyNnHShgeo2BA9KtzjLF+m6beTkIf30n6xz9h0ZQw2JpMl
Y5Ph9XPD/Mf+q4qvx3UEoLp9P7t92W2614zRMhesqnEkniXSOqdGtrIQe9E2boBIX/SSroooQ/qS
pbXB51QDuzvCFzN8KCbmK2DID93VYK+b4HTOr1IbTGAKFJfdcN915nWibWVr+RzWtT1/E5GO42Zy
MqrduIZjrNa+jdMk/p2rd9ytJnPopi0R7RYB2fYRK4Eg29SV2xIhrC2s0uXTdzziT8ENfH9nMe0I
xeTlD/ENBOeliqMHnt7X6pzZbgHO3xE2LB9uwGTimZk+PINNcwGHJtF9qQnv9ofEtDgns3tgS3p8
0Q33Z6pzHor0y6Tw3nYiMBLVl/UiM8OrLYL7GHj6TKGMuMkCMnQr3aWJ4bfSxwauKG4mw8031FXd
M0SkhS88Y5xRQXVmMEkDxfQQPTG7uWAKKdOPTi/6fFxlyFwkBTvnxOWFPvN9M1X9avtGSNgtLaZI
2qHBiGfcYoNSmc799/UEFqgDs/NoeZOaYk0inzxsLyf1tR7TTyR9DOfegQo/X3OZASm1OyouzcSY
+7RUvL2SzS/KBwNfRj1oXYhbIwsEFuLj2inTBDJePVe0NRRy5f6lp3GbiW8xUWJr/EgRWUCfLjjG
cAI5yufk71LP2dNfJlUXLLcmmyvd4gZ0BZQEhFoQxal3fI017ybVRxVadvEHa7SnDLr9k/O02cpp
qUgY3mNL9E8exU6ONJIWFKqQykWb9zVbJAwfpmf7RxKDH2YEQ2DtjP88wrHRsWGphmRlEDGQmX55
94ZbbCfCUMAIXtkKqn1neRz3TJmVelZ8Qn+/4d3PMDb3ZMMTmTL4EZsusSvFN79tGRDjltnG8id/
7QrZRBowwL9F48eLNc6MCOJGvXgiyid6dDLVLNzMD3x4qQwew6FYswKT8gMNoYSZ5dm0nBsAWy5K
Bzv3clYL2jfdxXM8r121m+bHjtHHWWI0aUTVO4DFjVfQK4lv51H6LfM5BjgTnLKfcJXgvITpqVQD
GbRVc7Tc6V40n272RkJxVwNCfiQJ2m8SZqCvk3n7mOVH4eaNp/9UBxncoprjTMMlRXIfFsKWuTYu
xvTYXqDgCzdlIzCYr2hW8LCZzBWvDfqgcWGpQGjTfnTrcUsC+7lYaWgGDYco6rtngawBK/ebAtYe
NqAYddpstG6f7UvF5cg1Mw9F72sC/Od3RIT8NlyN0+ULBLHkMOmR3wR3Mx51aIsfNiaMPNo0/W/4
yjgxvcJnF4LHsgH0866dVllALcECYGpvLbG7vw0RwDnC42+K/ryOevWDq2IJKugRsrV3R5qdOJja
75rPBk2TTR3H66WHdo4eiViPbN3lXvXBJ60CZYExek2lCKKc00vmPV1ndMHVj3orX+rMAj/Ux4z6
yP59dY5ym+X5VsXZfNFWbCQEwBhe3Qfma9trcctgdAnNNygwwa2qvwf/jfPrc5ZM9GXf67ScLEvp
6/3aEoh+gYbSTo3Ot17LGxYPtjcZA7CKzhFJ40D5CbPfGlyPSvcSNE38kl1Sf8g+6CjvUDAg8sQh
8QEfzOvvJ9X8MY3d5EHgNwRxCJ23+ctc2feInGXFogElm6W9srIn7ZknEvkZBRFtynN2kdB43I6F
5VIRNsZ1KOdNGtMQo0Gw+90LCg1EZiuAxk3JX3yaz5BaoQcWwkqbBPjz4wUJh7x7/NLRd1DO6icD
UkpJZk4Cx4iympqACvmy6N8esogCcR1NZ5DoQHOfj5tfAbVC6zS9gc+6y7+0hXnqfkEi5S1v+gjx
aBJQ1cuDgnDheIT71SFU2DxfC7YKpfQ7avPJjCLEAr6WfoZi1ireqLnvhz+YGx1I7CJzNgDaSULA
91H9thA6GDZAEj6iSPtgZWM7Bm+9dMCg7guKpctzDFVlmKr0zM0Zaj2BDZq0vz3PtRUpqi+1HxoM
WNsrK8fQv2pGPjiCsvORPEPC7pH4rWeQ0NsSayr9Waprwn9L2R2mDztKFWxH17kxkyxhr25UbiFd
Hz+ErRAu9Wpn46ewWs/XzRQLFiGxelC3PEPt5o0yJ3YSFPY1B9P5JcH6dpuxxDPiqP4j6byWG9W2
KPpFqiIKeBUZJSvYlv1CyXYbBCIIkb/+jO1TfbvvabctIdhh7blmIEsK+sctmJMwuSzjLS9nUmw+
TvUMDf5YdhuRBTWuO2mnd5u6iMjBMh67NCifb2Z21AoCs3G4cErLNolXohdSvhfPrWn5Ej4j01ru
jpyfFlHW7K5dsjY7FC5fd+3M+YJ1L0MUX30Qt0PyT1ZS0O8X7ZEAmlQKtc4ua3gO5lc+rXtOmZAJ
u+y4wGx18WWULhE9Iz9w1dgN05rT+nd9VWgyIydS8PUGRktdY8kVCW9z1m5p3vVg9rcuqgn5bjxZ
/kjO2vciC+d7VOguOUqLFxZqXK+xEopPVh49F/fVR0xOgUIWFlz05nC3bOXSv+m8uskJt7NTPAs5
mk/WXn4eR339UDjt3j4LEcWTAMR62Gnfn7u5824bLLbL7D2dsY043rtXrMGlH40+gepIJ5C1xRSy
bzSpJ3EYX3h4b+PETH5Fl7kgbVgeM85Up7BgFxCkEYwjCXN40n5lT/v+8Hs9GttdXwb3LGqlq3Zb
6yp9YQD8AbWSp70kORlaWxPeHJA6q9bn/ZQkJ51oKJkuc+08QGrKfa3sBmBZLDRXTRaZ7ccoGqEw
twvdUbJ17mvn9pcysr2qJreIg1FkEYt9C791dMZFuEigwa7M3u4uGM4nDCZOsahTQN44ynLMP5vL
r9iKntJbdkO+7WunSfJyfwaaL0M454ryhj86nvzf5IHcbhtMpPk342i9jhEu6PLk5pPX3T3lGdVC
l4tXJeE8BBUQmbXB4Zw0MB7xgvjCNxXX3RyfhAv/YcQuQUOP9Mi/q79DuU9RcOEBWWW7hhATNI3W
ujBcy3L4hwJrNvMMDMUzTrW9BMX/4ZushfpuuVjRL1jIrsRmjFQOo3Jm8Mj2Ekw/qxlBzJfOEb92
ey4afQntCGbHRT6k9e5RnzkNg608V/m//HUCeoJLpETEgLSA+FkedMN7Rd0AGdgIJfkNNsctDvSd
0X/mGA8ZG6V+LeUvafELFeQOG693C/v+dUuEVbf2AZKmtDbvwpiTj/iCGiBzsDHwszDcB+qO3JXn
rw5SVeokg/1QNniy8+Pnh0dUPQ3M0sUgSMVkNROSnxPVcbYIbixraEPIATWiJd0cpE/U3bKt5n4X
UBKmlMhwe0jD0J0xAUBDPkaVBwoR0JpFds9uL+dsElggorJ96gQuO9jA1HjFDYo7K14XyEi5kpA8
H0qcAV8jTq7jPxpLab+nU3xb+nDYONIQ3IVlt2xXy30/HmZE/Yv1jKh2fKv6FwrecVwlHRDqP3kI
VWTo913aIGj9ZuUgZUcna0lx+e9TB4pEdQn9denXhteQYCc51C9PJ4UL8Hwha8R6HLU21LGtBgjU
yNtJ8k13GV5G1ntY1PKWrB6+jWC6xrTLwVl+Z61n1h/V5GHtbu6thds1lJQIyL0q8YecrqanfVHe
oLpbPK7UVpkNJ35ALLiVLUwtoFrTcRfq2MaeUIklrwsYjVZQA0U0x+pGpAeHtqdzw8R0gGowSKkT
NwfWXR6a0pxZaG+cjdkOc7LO1LeRQxvh5OmOTEACYnKOCbv2t3iGBsrBIT3G+jc0jbQIs98eynSO
2wsyo867X55zCFFgBEZbiAO7OCjgk1DSaKPeYWQ0vfuAgPFwMQuwMMG6hRo3mArMfOMoA54kQWTz
wc2gEdLBIP1k8U+CaUUvBlqR6TKWNEy7GvtO0pcoQFvAjYzDfNBWxxlpyUAJp70rGfmiDmAUA4Hw
6YHK+vtuOMkzWnyaOAbTEAutf4pCfBKE9hXC4JFswKt5MRFOzie2OuWLVpV6Qv5xv1BDIq6+5VgQ
0CwfXXny57ufZB+aHjCS7rrTSG5lHmqOz63NLWyP4yufm4MuNv1sqbc9h5ohEFFsuwzB/YZal13p
l91FRXeR2WDXmibkzWnzwtad3snMCjiZVF2o/CyWB24/j6PmwGILpIseEdX1a0Hx+zGrXnnknEIa
I2LrZBbbZGvZCwmvuICVjRC2BeUZVlSlt6CSeZFSnzSh4lt6uJQCJDgttLOBOU29LkaQZYRFneU3
wyvRdfLyMlj7TnnLlI/awnW9u4wcrQ3oS0AC+O6CbTRBlnptu1ve3Hv8UiJUgklcOtgGY6xfkz5A
GAU6Ld1jpCfko9D8qHj2ajjW/u1MAXFrDuQ4WI1HLAdwxYIA+uxTkkVQw5jRJmkR24n8CXeEaJcA
S/oNdmQ0OpwBeHrwXQV3GtnhWNyvIPW5bgwTYvwkxOLpbirtttrImsf+iUFx/buUkREfF/J5gub8
8Kr4qBFW8LQrIg9SIUFqwRnLfdIwNF0FhuH4Ut3etJt/H/ex4bc6CRkQpunw40QMGbTJAvmIw53P
rJqP7FPyJ8fomNSKpljNeEgt/BviVyxrZG7ramPcwrIgMyN4PsIUXQc6HI6NPvzDrXogJ61+i0/6
54NgTF00ixdv3c1nTx9wAMAaUWDOKxJX+l8dP8D2Crt2Zb2pMOsRFdZejA8VbBhzRUmuiRxsBGF3
EYeOMwQHYMmmK8sxJKb3aTnLfNsCBmfrW0/3YT2PxHFt9PKIt0LzT3sn8vP8/OlUZ3yTNs/9cj2K
cxX6aWzcWOxzUp/sfK+8a+/k7k7YOs2/8C4s5OCKqA0RntFWzXH9G0JW7gbL0yvTYf3k63/5uyak
Hma+z7YgC1xXBK41EjNHxv3hk38lEJv1HdgtYwGwoRVDXl7PJyF7LC+gU0BwkK6rgNj7Xf7F6Xt8
sSAYo0h7Z71JUZxnbrGvD7isbumYZu/3fAM6jI6ao56A57lrN0FLWix9uoUVuXiGrUycemnGBzMW
dyTBOWjsQJSKysl/JQlsneIavQma6hqvDfn1aTmm5SqSX7xDSALcl3ZodnrTv194i66O1LD/5iyB
HcNsgQu4DUIXSpEkO9HzXm4mupea4CIhDLTmy5i5zwh5HWCzTguGYugAwKxe4m1CXFyBcFMOebUb
6Pjgsb/KNb3922t5t4HE8OG5uRxdxhb8BB+Qqdnce14v3xkkGYSKzqRznoj98i2qbqva1gi/mMyd
/bjmV4g9nHM4jHAs0mKnh6bxmD1wB9AnGtL0ps0DF8QdBJoBnCs8jAPAlOkKQyhKNI8FHXuR85LS
G+MO1A8H8ZI0aGcbfwE45giPKqerEcWOsjM2ASNxKa4h/sdpv6sCgaFQKcCLQXAC5mdhZUGhhA0M
rUYETkaA4m6k+4r1dAtjx0nxOwa+oJnrLcgpVVwzFbUavQxGH2fV8mAe5f1QUjxBYKuoQTcEB72i
sujXSOLVkwpajgA+20i/0rVVbEnky0TxK0OrbT+eSJm67W12uHJd9fAVhlKFPJwBUkIQgKv0zW4F
NsK7Ea96JaNv/sfqzJkP3jgtCiopuiO/0yy4MQ8JPapy6FgKEXTW73J/wOxRhm/k9/C2xmjhsH11
zIpvzqa0RgSmVx3BLpJLDEurB1PHF8sWJdOf63Afb5EosQVwZC2yAy5IqXVUOcR9SYfbjndOZQe8
R4WvI9Pfx4K831bLLWWW1IsNEB4DdRHa0e655vPkuo/y8ycpfBqy/TLgjueTzWYATcHS7YG8aigP
a+Yy7bfnfFzg4bAMeMTzuFau5V4+07GjLYE7BS0KAbnIHvMBM4+lGJgCYIK1h9/pGakLXSvQgFvN
ZOIEeuL1AT/utZhOE5qgKTCHHwwEZm0H6PP4qPZPYpC+UDXdJ69hbqDiP96fbCpujMwDLDpLgknb
a+oVYiHaH+MHJwXztZx2g/xBr346cidq6y0zN2X/Ydx2A23VzEF1buaHCr2s5qf4Cmo4OBHGsgdC
u1EaUIt/q9P7RUtt+qoxdDIaawtfU9HDsV12K7k1vzUeULm9/5ugOi4WqwSWoLPIQBYuwwj/gdCQ
GcMSjXkK0U4uHm67SJ3FQPMzRcrSsCq9gMTOyQnUv01+5fyl1ncZycTaiZK07Yh0Y3gZFvMQK4Fl
pI7npXmI43WB2UBMJbgviG6A7WWuqF8CBj9L3mfswp9KNxB6hOd1ptMNDlIW5KdBMjTeVBjZGW7L
qa2ldqmOyXJPRTIh6LDExSs3b5H7tDd6+o2Ml/nYmq66tFvQYHCNpCfUWt8q5jnNd1rckQq6XiRB
LjBlrLudJ/B6HQExA1bQq6kQLfNVNf3XsVik4/kO8qyd1GytNCILl5+nccwpA7w6cxKGxwI1rzyc
nyLulnmczpnNxpPenVnHn6GGjrFJjafTMqweLYX5NZePunR58KNGdbwzuub0p01weyE4UP5q7e55
emjBnIFlJeHYOVoVTNPbsn+ZgQONl6I45HgJ5G/9yNEE/iyMbFIaIMg8OBa9a6QPE6eDe74a6ItA
13fm/dCngZkmQMKcHkmVJUxlS8U3PQie8Rk8FvaQxbZWPfPmxXVQ5zs6yIb+bvT7UVl3CxuDme4H
/QK2RltxyhnoYuN+yoILypp3f5smlUkX0ItWO9QcvoWzIBBhhlvfY60nEc/Hyn3OKrgWtO1+zL7p
k0GZnElL0D38V8runLwbYMhUUVgylHBTgCNhwNAnQJrU/9OOqvVmwDg2nvjsILUAweIJMC9siTo6
wyCJCZOveb4aj3jc6kMAPJWZNBKGbTkEdf+hkOVwZEo086WqlvY9OZl8joEqxGOuqDiSrRcdGT6C
7jQg7IZdTNTjQ1TEL3ftlCreCEPj8+bdX5vbj/HSgMUBbjOyWooJk+wRJikuBPnBNA4sk7y0+Xi/
p//a4Zx9KtoeliDLMGqXxbnPXBYesJmvmJ5POOieHO91QXEFRZhe+uqAxpZGMIJSwMKnK0VzJXa0
5E05wu+7faGPp//2WCNfxCYHzSDq1YMmbdGRWvPuQVj4Tnqll9pdJTg2sSs043hNWAEau3O6qegW
X0hhpJfRya7Bk2tesTl3iOpk7tMHozXqS/doATFlDofm60n2HG0QKr2Gm/N+77bTbd/BAm0Ml019
OW/ZCypKkFJ4wEplSMOIDYCTkXbA2COFP4VEt0Iqsqnq9eGxjFoE0RdsRPCE4zTHkVjZ5Rw7Ules
lc/NCA8LMmhZvZZjNLHkUzu2iqeirGodpC7Y+FSjU7KHiyBgH6B0AtjM6VWu9JSDPIosVmxlW5gH
iqRU28HIUCcoKvZbCfmOVb+iu7waFwF1Xbyws3zNcS01XIB59s0H+4OBk0X/YqQfNXwKBPtQOifb
Oo/ZTnqQE4xLFznQoXGSm4AdhXaysvQAf7UDzBsKtttO5QyLq1QRQvyMyVKqN3W/uxnCwCS9WGUI
Qyajr138FQ0O74qoi8qFjw6/anKxTOGRp3HAUfX28PnQUB2h0oGicEIV57ThjTKIZidYL04fT2kP
jwSFtfRpPnfVDOfRZ8mNh7cqPzTVRjRHH05sOPAr5Spoa/h8/jSySXk5zZKUZvFVhn6pEPnSfFHn
DYUPmwtuVg2ZHtfDGfMC+0la7hxCbBjmoIvfFW6iXpMWiAEIuUs4c92dx8KFnDHpOP2slt0mUfwR
i1kif+MINiq0M+6SfO6GUIOqWXgjZVOFlbmJ3o3c6idqMDi7pSKURD2BgBItwmR9X4Jd0IbvlwA2
hOgF3biH+wHJVTNPjaas5G/YmD2Rz09sm5AGc7hZkPlypFWvSWeKXwphpPnszZpWk7SKV0u17RKU
ZAbahud1GD8T0eaHr5qfLELqcXzLT7MRKL9o+LWUlnO5uP/LUVvf3+rsn9bwwD8nVirJiim/j/xv
kikKkxoaDBB67S4fvsrKfo8h8igoU+ips3e0OMhrdBkkhMwpTL/sDX5HIXDBhFEV6DSHKo+TwWhs
0lcGPHjCOPo0xYbbXsXAw3AbbdeUR2qyWvAJOM8BHDSpTZeUk9FdZS5htqbCYMIJTxcugirbqKPR
Mv2Q7tvRYBgDGeBrTlUXKDdYf/2vFf6mAAziJw1OTFP3Mpaq3xiK1yB969IPicOt1bMpPTdPybIr
lboIc9CEouulat4FFYntYUo/5p5H4qWkEevbmXb2ojwmd9IQTTdWXgc2NDZwVt7OoT86mQfauNry
M8tf8odbQ84zvTtFyO3hNjjTeSU8+txHTAFWgg8dm7+JpwHMTCvzR/F9SHN11gm2SoRoQ8jCOzWn
vAorI8rSYER68Rh/EnxyvqYEgmq//WWLLzC8J0Rt2D4gAo/i1eHL57aJBK//hSrBPt/i9zQOYUXU
p3DYXH62z8/qzzXlXnzdltuGxmItWlTlsK30Pb06XkPl9Fcv7Wfv0Ql8FNtOfeVjl8oaC76asshs
3tmrjGw9dDiYQw8kV6N2gAqVLyPzuR+cYZ5aOKjXbAi5rMVw6M1NU29mSBJGNOhUSfjvyEeaowgh
Jl+bNnEHuPt+Hw/GcEiWBrIX6K/JL0avgE4k0CznbyMhYvpDlFPEcCO4gQeUO4/4QwK5mEchWgkn
65yNILfrChMWNJAsXbHDZxwRUSA3wZa6zj21Huk2crdpq8hc3gNrhgXPYopLKuWtyq70TDGyQ3dL
7HdK61DqX8YHDUtwqxIvkW6hELAOm10nC32A2Jn8Pp+nYv4ueKVp+KeNbyW5NfzUzTrUbNuiAooY
9HCiOQMULLgprHPjU4o/dEo6NKqiosrXMo2dtuPEGqS3wEoDWsTTcstd+zO6cfvX+Gu+Wrj8+eo/
Wge5G1vndgjGG+YndQAmW5PXPtpxFeReMm/04WMUnuXVXrGIa7JVxZNrDyMXTKr5kbaso+XXUBzG
NKjqAFhAwVKPjANbmZ0TKcEwKi1v+XWiSX+yJbqD14JjOlSpHhovfepKPt4PB14VHGT1JMWaenMy
ogQZsBI4NYaUwi/qw6Tj5BaQqQlAxamy55DmF+v5l0JjdGlUyqOw5GLAwQfW908VzQKjoay9Jd0f
LQcALy+EeTNOgooOScYMLELOzBln2+ZFwiLjZwqlwSvKLelI1OHse/80bB2WbEtg7A5oOSAHTj42
SPZtcaYWzVxqT1aFwuvgvSvFQU6DaRX1z8UqSoFFfqf8KmNmg2zYdObmVW1eZWReyYnlCEyl13YD
gjF5CGhNqhS1RaTQnaNXAh2rXNMtAyGC6EH0Nxm2sOVbAhxrjN9o74ccMiR8bMmhgls5fC9LVuh9
1lwbGr3IeJj9mdMuOYmAjulM25eWs0O2gwoyZRD0OHwHIzs8bCiTshiaPleCaTcWejqjmIOjscvY
d5rc4X8Al8A6/b9+C+DTVVj1bnLWnorTs6S494M6EEP4NtZHgNWZQq0qD4s77UXyR/36AKTjYScZ
VKeZA/3dBetqsPessUat/fsnLNPX50l8q/i7iDn43zz7jkf4sC8cfnnit3gZYeYpfg5glK+Uh7tb
OACrd/d5Auh1oX94ug0531b4XTmERPJDmfv/r9YXhu0K+C4tzed5VrE8rza3MAlFjpn4M+dv4r9v
4Rw1IjfB8PWowM62Er836p9tfRE++CVjea5HCnb2lk+b9Ep7E9eVo8w1iM+Ye7iNAnMJpZlQq/1v
gAu0J8xXG1JB2OuByv+1SPrcLvZnlBVvgLfiLUUQYIL/eoJAsbgkobGdfZnAPJ20Z/zzuSE5Q67m
ZpHSzWtDkfQwDGCy4Rbi63Z/tYAZxaWPv7rP5W7SXRHSqsPXH3N3QTBpd8LUH9rO+rl/eI8XCkL+
Yac4KH88ma35hf0v/3hgOApc6UL0eNBm7kIwBW4RNix8csD4qArp5pAJQtx5gF8hd2V2NU/BRR4T
E3zCbrt7SBk9RMK6/x7GfoHtWLMpwwxGJjcIB9ywPjQ+pr2etYfBEN7DDN8ykTOBHC8EZBLGDpjx
su9ggCfsYAf+/H/0QIwjUOCBsVzhgb4RyfBvekQx26UYCjwRUP2Ohlkw7J8vNWCjK64XMMAb3x4v
mkffuQrZ5CWeovidhxk5jDx8En6RRAedJ7IXgI5fOKzZHA4imkjIlWmf+qr/CMXtUl0qXB53w6OY
IsqQkA8nKl5Oc57sQECnTMBj5yJ8idETknkgntvE4sowYDBPuBAjyGI5YFQII3167FhDpxAuGD0z
Kkj+n02Ezwig6U38ONstEWE4LERi9jTwGJkBD8Y5DBSedxUu73ZBpGOP7nrxlvg9eYYJkQRVSBiI
zggruA2SUx+1TYcVdePdQzpRywiVN88EW75Qeyc93i8JtEC6I6w8QjFi0esfejDaAtdvyhGyHQzM
qsWf2LSESHOGgGwI1mkOhpvYX6LEh6vYymusPAFbMKvGth+l14mMQG4ns5QhyMPD/bYgdiADHP4b
cEg5WA2wYw2wyz0yv5E3cJewScFhRHIhMzNcOO5FNWNf+H5zWMCpcIKhu7wsWBqsvxwFvurj4LDp
fpOvFNnpJyPtsx9Xj5O2YW1wEVQxrUXogVgjaJr+rRsAP6wR8NaYmNih/s0vYXknkQFkxVclGn7T
kEwetj4HFkiYIJBX+Dfhloc6Egs9WIOI03EtEkPd9DXA3Do0LkJaIb46/Wq48pUo61GouzScXAT1
CBCDnm8Qc4N34jfLKC3CIaLioDLlsbA04tyNv72wqp4CiFJcs1gBhHqVhBPeu+QuiBeO/fYc+5LQ
yNWh8svLepjvcWlNKL2hzFnit6VxMclO8+u/+1iGLY5/IvtFfAa0QX+ugZ4VivWXNQuHqpLpu/wF
46039GcjLk58Pl6TFBRxC+5cdIn9izCAkfjbPcT3VoueV8xsMW5bRuJWGN9/ry9uBCNEjBEVq6me
bGe8lhwpxzWxXGzR3FQ7cY/E/aO2odLgHC6uOvaFSWHLz4qbiAhgI2ELB4Sy/7vz3u34uNYMW/E1
8QIZ/y8+Cv2nv6dDKgZrsKfz7eL5iIsRwUD4MIpYGRGlZvotHwrTsV+uesOnFIYSeB1yvid3Jb4S
QXLzU07MpEqZ+AEJ80PpUwQTxFeVkSh+oT5nAVvwHcwtPBQxVaQFREomN0UMIN6ar4ItslJM2OD8
WSqK2RLRvRC5HiJJR7wQhu1CxcwvPFjENOMARJoBLslorv4GuZh5It9AfIP4BX2JSp8WC4SXH+HI
k24SupAiOSYUJk/ZJiXNCH8jbIwWRJL8RUr9vZuFJ4i4aED9nXDe4V/4O0MNSIIr7Jhff9ccb8Wr
Cakxr0BdHuANKa5ZhMoAqnAjhCq7wBMIJyV8dh68njB6emAHJeLlhCsS6z5/Z+sqBGlLOMkIUbYI
XxGJZKyXMJ/F0o/m4v8vczZjykIglYk0F/8GGZnhj8n8n5hbfFxuItPQ2JN+wqOu4cpztv4btIyb
7tpvQKcK+4avZ+xXq9ExMQQRg8pkaDSM7SZc8shhPrAhMCxwoOTTJb/KJ1Ah7jDozMU4oHclMn3i
K64tPw/wJ/QQ3CjhP4PflYg3EtRvbtz/j49Hof/8idUJLhGu9jytH3GXxR3j9fH1vImWlr7P/saG
mP/i8sWqIj7M3x0XT+3PhgrKuYSfp/iVsQYxsND1Rn+PFcp9JFyU/oaSP1kvQFHJL4AmlkIgJ8KG
H4a3RdvP/3tsk3BcFROWCCN0eH+LBuBru1lOrBksBmESsIz0uJCKeSSsTIXvhhJZe3GLSzye/r9K
rpOtlxnPPt9usDUWE49MMx/2zXHwC6j0Om4Zd+8chziqhLfI8gxPzFDxNkoU491VOAZQJ1OCoSo+
jbAOlXA95QPSnuz+FiM+qnhTMQgrpgIjiOcxiTcXa96SRypeUTxGHGEeLHFLFhlNKN/JGeOqOMtz
3TX3V+wbNeq3lHVJXCpEmR3utH+fSazn9Ybm2I0vKVEvN242ruW98LWSfPzR/ianmDRiKIg/m+8U
t6s794eFMES6GeoepN2/p8jxs9o1Yb9BkchX+I8a2ztMCCPx+ZOd8N1hrG2APkTKmzDOEp9PJPgo
ERaqOCwyEsvNfBHXKL4Xcjt3huuGMM5SqESEdrGMiOWICkgApHBDuHN8XJ4vX2J4DVH9rXLD4qvk
x/+gYro/IAkblp+/b65D5om4tiTQmRostp6w/bE81RGfRXLFlJHcYUcX74XOzlF1cHWkuhGGgXSA
sOvDTVbc1CU3U2wrKHjEnRb38m/lE+vFIlA+n5EhzI4Y/x3GbRZri4g7Ulkt7gwE8fAS3krYy+Cj
i/VLgQ8N4c+8uZizYvC1mzlscM5pg/83bh3noJzwaGFn8PRvEXS6l/set57gtnwZ12rw8Evi0B+H
p4AvHIMe4SmH24AMPXXmG7QHtN845tvkeOsLZ6KAsQeWshT1ddrapYMLKXIxd1mJbfqxAv0rT93o
L0jqORmLtWp5MtyN/Qw9KgAJiqUA184HrP8CYbOtuXMopwBm4SNSna5y76owGv1CE4TKyLsDep5g
EVBd4gpQuTneix9xiV3i5gmGkdtLCO9es3Ck8Vx9ou99DEdLs+fNeHMQJQ7/JnDv16r2QmgcWFq7
KRb5DU6KqzzqYy+Wsc6p2CE5W2zwu5l25tsACm1j23QDSV0Zha2BYLrSG1JXJB3tDw2EG6EpeK3C
kcUtkhR4CI3hcG3xkwSc1anepuvyV0fB36Otin2TbxC9vfK5fe7k7iKjM0Jbrt0jrcNgelxLpV+M
zqV6UyELY9F0NczwrkIqw5EG6GyHTKyRd1gblDSGVkPCwKpjWkIrpBxbLZIvOrhWv9EvuD+Dp4yv
sf+0TKElroFsZ3v7ObkGheGFn0gO/NAyqo5PGT+ABY1MlgVMEmMEQ/KW9q6Zs4Sy3iHZwtZB+O3T
eHEMDATBqpec8/EWtlb41cnfU/6OWqsidFm8yAS4wERjzlinHufN50ZWNlrsjvV5sOdlvELii2v5
RTcCa+VwRSyDs3MjgMpFlrv0h+U6v3a/6jeZCA5TmQXKp40+XvoE9QdulhVBfUJVwZ84JMvQQZcI
gTvf0Nx6k57j6oXGR0ZYKFguPTV8qzmFJa7m99grPo/8WHNZTkDL/kL56Tnq4jMVQQ7oLTJBtEtf
AKh6Fm6pxtXgOFc9vsrvBbJrcKo0gZ5Mwu0Q6eeGD4l72QOqCcvU3V+05OqOSBZuDlFigotgOcTl
4kKpHxq2gGM3gs+DHMP2QAyCYVWFkg9KmvaJ/72BehTX72Ydt78wBdi8jTjAEZUttO62XefpP/Vy
g0Nxd1BDoV7CojljQrm416g/VvpCSYIhnXBNHPKLjC0MPQHoMT0muR70Fxrd+UFCzsAbJh9jTxMZ
bpYJZR0P5xoyBpRdutazU9++AeL0l7nb4qbVrDu6HavqC2JbbLcy9jGmHsnlppc9pfNSchZ0YgUe
73p/Bm42nntDI1PDK4YfemI3vNEhAaWobSEznWjSQzoQbjt0XfBwQYk21TR8rpzPqs385HhoK7f9
AXok5DSOryq+/tQ3KCBm5B+8FG3E/AZt0xlWfe8uj8QSt7vYrntyp3H1w7CaNl9PsVDyAR9E4WAt
hLIXxLiG9QFOuqI2QkdM/jKGT0DIHMI4ZqjB0zLsnMYU6Lh5VOYvh3fiGsZSlE9p8g8I5/HVdS/c
xnedqOp3MCZ8bgwX9JVYKbjYD588nPhI0hFoLP+AhANwlmqTZqMqjqU440ATkcnFXuQ2q/nL7+Eg
x7+wEQgAnP4O7QGtZBifmRMf9T4Ela20/d3XP+5+lq1/aHkPD/83fYVPcDiY5CCAxjoJDWOu7oBW
yMpcqyUbhFfhXfmumg+sapzxMAtC83bf/gTL/h+J4dlynS0WTpv8m8hcLR+wZGo74fOXwyGj7Zbm
kGJb1xIlG9786o2OWc93IEZocUHs+5WBlcadIFWZDb2nk4MeCKZKitdDk7XoOaPF47XJQcVK7ZBP
m9+7bzWd2+UkCaHdqRoyNpYmXg6ImUB6e+BkBbvfpsD2Uc1iGptvN4+TqDL8expwgGtK3xhOUEKi
szkfJUgDUn6GWZAeQJxjXu4GKJo7tKbjhtTEarRbViD8iXLnB0BXgqMYqwXbVZQeyuKrztd0Ya8/
IHbtYPrPdi29k5SjFX5+MiEZKwHIv+4TyrAQZw+THlHuKl+it7lLcB1rKKgCuDFErEDQzU8yH6Lm
wA4HRHwWaLeP09uy2K6f2pVvY80oq2PzL5HYTwwIstEjXZEIxL+XqzduyI9AflvCtuBYgiGzuT54
u6QO19Werrks0MVyexopU27tCQ5vuvrNZn9arYFYy1cZRUJLnQyi3lfzKnMJJlvY/PihdNewl8kI
WgH+35DjgLxS5y53iC3eHnuIyToddoxDyFQdnP7Yvc+ZYyItxPfvsvwCxFwGNK/wBjBd2BNQAgwi
sirR95CA+mEBprjScGyaDzRRl5zS39cJXib3T8R3RjS900iwEsKX0Ox0D0aVc5DHcw8uQwPE+Ow4
BUzvHSQLBJhxjf7gteX66iEs7+zFaUAjjPjCRrrM89OOOiMCVS60q0JX3OqwUMLynH7FwLK8AeSF
9FxKhEGw1Wf7oXbVm0g5rl9JDPCLE3ZIOQt2di2UlYqsUV7NEA1hYfgS4ln3ubmZMG9Q8l3o6sJQ
s9fau6aF9GXoS0u1K3dhAqK7zYUNDAzeYt6gNc1W4iH202Heymg+I/jM5jPoUWy8VII/KiDUCUH0
qt4t0ZrEUXJeslr1O/U1XdnGkiYy5IRDRq8mXclbneF2TOLVfXVFn7eqeoiGAffCiIqfJvEGYrJW
cbPllrM50DTC0uQCbl8WDvL06EEGZ+zA7SRkJihuNr1UkPAcMD/sPHrtHuxkdrxVfTU+a4QXrx2v
sliV+jbeWOX3QNoDHDAE33bzBgFW9VmfM9sMIbwiaLC1nzlSLslLCXZf0enWuDOOzGzpTpXTINqy
FwfMS0K8JmT82+P1+f6VstazBr4AFH6rRNKfWWayiTVopZysT3nGc+Y+uhDx0GzwDCBNdcA3C7Rc
+mZ4yeAIYNLH0UXc6+ZzXR9YxtEuu28grd4aSRnt18b+JW3uG1hixqcURgFOnTjsyg55HPBJh+gT
5xKyk0aqL3aWxgEAk96Wqn/TiGcwThyNHhix0GNuaKb66XSRPxjvsQ1pRbZ3Pduw+zwzr3EsMDYZ
VTipXLXD+KjAQp8+wzGmQ986xF+w0mNL8sHssGgHeXirumojaiXVDLcXYlMq5O9ISCTBbogw42o3
rbPfcsCYvdsOVsJYfNB0/kn9uroqsE+NTY7DKqfMOeit6GeoEPUfDkjrofyp2wFyZmyP9OrmTfu6
ponEoiVSAn/UF5ZvjN5r6JfULMCS6QYGtNy+9Z8tNK6U0HoTP9wj5chjsQ5E7A0fglQTF47ZT4bc
8tRNb2OKdYogAo1p1Nde+0o7j7Wz13ei2cWJIRUrFi+n4byOZcl6/uDdP4BpIcfkJ2LRnIm5ss8R
NGhYIKwiNlaIfA1UGdTC0qW7OaaXO8snUdOkHQulKhi2cFYC20W9iaUSNYMGbVYfYKMYpxTPG+Lm
4MWXmEb5pb5jNUrBoyiF6GXgOLBqVtEzfCir0f4Yvo3X9OEvHXBbZv+Frvy+oBVBBjjkEBjiRnSb
aC3ZAMjIWKmsMDRbRsn4m7eoe3PVrRXsmTtsRo7x9+i6kfZd3L1isTr+M0ki4yxI4eTLu6Q640Nh
8qDhg62GTbYzsujpdM78PCbnTft7h22BpOhXMcPZNlJbnQOqczo+2K7QUXlBTTach94eP+/Nhq6C
dInxsvCKj4KCADgr7cPq/bEWQnyoUy8STYMMyjzGukIlQrGB3A++P/GJLAi3QTR/IuUL7gANQhi6
lRzVEGmwoDxnl7Lczl8KkovX1NY3eOebBwPFEWER7kzOiFNdVZCexsNgxxBWagMWKfJKe6DjxrpJ
JASxTtU2bGr94wDjWrjHmwfSBayQSprD1vvFvkSP59FobfXsvLJPDGFNxprI3yMfBZmDXTxwiYcJ
gtYaTiXei+bkthd9hXm9+YtVEVYVQByCkMouoRSrD7jdoOBIKES+JQu7iUUxOE3J9a+rN/LUIC2j
g/rBBYuMJ0o3l0b9/d8vbzqty38SDH9hjJESAQNpk+C0DzbmK8AaWkXd4U9pPa3yvSl/QSQQE3gh
NvQZZMkpzh+bjxz4xv2PpjNrUlVZovAfukaoKOgrxSQoCigOL4a0A84jgv7686U77mG33UdRGaqy
cli5Vg1ETZ/C3MmmtGjnYUN5c70DFgQD+AqxcHoT3gISRT4LP4228plFZsjI746KYQ3LBKeBeQWz
RJTU/4K6Ikb3j2PKl9RtR7RT13R08N4RQ0CajtLkkwFm7R3Hx97tYtPz0E4PhNKUdCDLiG6LD22u
0vtguPfRc3jwwdCBk34tnoVZjN4AhdFlEUpK2KlpJVuD2x0JWuiV5aOu4cGLBH/Fm4QcyQSI+w9j
fZkcj703laJjn47UGgjGLwAVYHSzyrqNq64HmAhIhf9uEi5rf3o0+0L1f3t5X6ezIEZg/lkUn5HE
Pk1aQXGUDhkyyZL0Qpthdak5r6Z5ocOzTJ9uPn91vOVxer6n3SXXLDh+h5RTzjjRtM24EK18IbMD
V9VcQNfYrcK24d4skiQx2E26ykUudp/Rukinx1+JbuPZgg+nhYDanHJukUGaUOLOuSI+xmhCnMGg
06bXGIKp126AXa740Rlx0XeOLhHFJFKJqnKuaQdpu7xP04nb+uvAivbp5dOPhjviV9O2AScT0oND
lBK+zo3x0UjpUj7c7A5ucFPtF5esHZ3H+/n3q7hVdwqJKzAAYU9bsPLt7ENiZOUGVJI2aNt1EPuQ
EyFVo/c+n9DQLXA5hdFrsPih4wH8CDKsi03TPB1zNPjVDe/6DWkpaYEXXt3n9yGuA0b2sowbBygp
4BlTp0bgawA/uqRE+toI5gyM6GPRoe8JPCGBwaF6YltBrFMLqs0vbnEc4z0z6qXUn3sCgTlHzayf
PnBeS+JMCzgKKJx6C/Vd6Ijo156CcTnfzIvZSTSKHSlNn9L7Ba7xaZcCA7ZuX1uof0bti3uHI8rR
W+kOYpSGFfoEnmsuLrBv7WPvP2E7Oub2vtXXmoPdSFg1kMl+euUhftH2oyk15cQ/pBdebuev635O
DvjJHLW78XJm+LTBMC8NoNDkB2f1MXo3AUjfAj0hOgaAcRJ0w3lOTJz3c3plkCXJh9WQnm7BoMGR
BaMS2YvH39WuBVeRXZvBoQ+tK7APqPrOKihWHToYWVHyuA4lBIQ6VAgPGszqtFHbJ0bpvRfw7BTw
MT0bH4tLLCgCNK+AwLfCDiyUoDPAHtVjmJgAfuf+awMI5LQgzgFq1R3Bz0AzEwyvunojX0FSKwNI
gbDjBbqPryr6+zkAeTIzAnGn3f9Od+KHoJAnwcr2cqjXQUeMoPxDCHZCN74YHwIeiKdjSgukgfrH
ePmgGtdNIHI/t/23jtdH/gRitfvBb7WjTnPIZ9yw5cjerH8mVht2WVA0uq9oU/MAfnIa+eJN3dHR
ozOJPJdM9lcEZ14O2I/NLtliXelDGNNHga4jFKPLbgJw8swNghgUF0LDt4P/pN5wMfEwDh1GVc+Q
CqwHMTsNB02LGdfpYek6f3RwMnf8Gh3KTBvNy2n/QVLQ1IcFQiwjWqXOWN6veQXRqVpW4Vw8vXfB
NyTqmrbG8Rc2TcCHe1OcfzPflppJbnO5pjGNfy3oOSH+L2lp+iI5R7oo1mKCcZyzI2xkj5O16xEe
N2hZXGZCPdqx6nlQ64xmz3xRNqadIgHnXpa0tgxgGQFt9Pj4r24fdA1gqKZHmxjJHEUDIF1KY3wo
NLisR4o50PEddGp1szZEmEdgfJ64JEVjdIW1CxwePoRbr0ZwFNoJwtJl0LKef6esBVHtwb4UTj25
2VV0L6Qfr+wvNVWVuBq5YS3vlkY8dt/mMfo7EDOa+arT6DdoMSC9UqoTIbJu13vXWf3hldYdnvti
Tu8mBZ8NaZrCunlXvX8/2jQm79B8AkyhJ4cHhMwdDRLuw7RBX1nl1keGwiu+eUstbJZ+o+PAZX09
DzFYy/7bGxkUz4/r1tL8KnAwtHTdWK0BRuAeaYOKNhOyvA60MiPQ9kXv/McJO8QGHauJu+FAQGyR
67UvOsX+vbWfAYf1vuZezetOsSZgxhDppFV6UNACofshHmgwWJAI6BDI45YSzYGStEmw8WqvdNof
074Py+DlaqSPhtUgjz5AtbDrusOMEqPVUm/QuqOX8p6JBEAs/XYn6Ag42m62cKod2r2AVYK+gNBo
rUs0/dpAN1Le7Y+5cz5mRIqwZTaQvZgiF2xXg8pt2M8eujS0UEjrrnmk39t/D25+8qh6DcLwaQVx
uXtZnO9+F/kavHJsB0rDlPOsLbQjIyK2jo1YMONoClMMsCm6yuBtewVbqmVjCyWF0keHB7n0e4JC
rX1xS750ijwkfBMelg/Kj83JLYHi46uO9m3wf9aBDP1gT2h2dDsiJ2FBt3KIwENP93gNQGcVIryT
1+Shjn8HWP3c7cU9DOCD4POeXj6hFYLmVwTeFc4YEAfY45pgr937eK+vryNWBXBM2cV9QkkEeiLY
zc6FR4jH5zVtDWp4oQEtpvvjkKBg59DagGrDlPZXLNnVOZQeoNFWa7iMtyAbgS20LJqd5m3okBSZ
ddj8ojP4k+kVUCo6gws4d5AtQheh63ctop1ra+I/6b3kpJjWTYf+i/acGCW6LHCVAQgkxnwrTa8O
OSrkgiFNgJTkQpG+vYXk+DYEhnbzfbJmLUFd0AxEz92iRDYHYO7Fx7I2T45x9nPBQnRBAapnxiX9
gE5xyLcm15v/qOx7QsaPtOoy3Du00H7MBN4L2tHps6Gk4gMLzkAssAukAMDYUZq60eqWExtgmNTr
D0g46zd3nqrqcQq2ff0hznSuU3o6mOOnCWk+AA/mlUsZ0KlzTAhK98724LLy1+Mritxd+odcmtdp
X1ZXGCXLMdxvbRKFPZwdKtP0sO3A77kOzr1NQZB0A6kwGg0air7fvcMSQF1U2Az3OJskjXHlThu+
kDNDlE/dj8pCY4iqGDyTYQ4fwtFlKOFbkUP8MC9zu+l1YSan5wbEzNODg10bE7Qc6PX36CgiuXSg
3XLA550/XoP+4hyx4XFzcMD/QUTAKfw6xWASUBf3JK10+YR08QJ4G81NIME+FsAk6zkqkhrYYOsZ
oBziff9gh/FP+d/Dsp42PKOQi+nn4PYZfbCJQy4bndK6h/af5LQAZp1RLyQhL7xUO/hAnXfIIKTZ
/D7ozMAYaXaH9UP/ON/J/3b1stvtPPI35ly3uspQHR47FiT3CgAwS9O/n72Co/X3ChUc9QpwaGHW
3w9u0xoLhqrZR/cI3qhVWXDKBxBQh8DwM5GhEWQBs7orzJuER+T1AOegPdeXbZ+SjrIrp0I+tLDf
KPy9+qTrertgFzTBxxQR88sSQNWOwo6NR8f2YWs48vilIvnvR6qS/7aqD+lq+G8P2Wvp7umFc+XP
BtXEhlNZ1/Ddr6xzeA0rqO46fmWJfiiKmTzCZWfKb4euAv4wTBx962E1hjBcDEpCPGJSPvOTCuTr
V0K99Qr+Rz5fauflaufxhah3ptdYc17jug3xsd1SekqcR/2tpUgGUVWEBdqBGpzHA9sJyAFpLjLg
5qZmbxoZkhiKKq5F/51iyWa5IMFHhe5pLoYdn7SC2bAIVMEzcBmckmv46BOHEMu8oTBS+SUquSF4
XTAWff2qR8ckGiXPk7uHGd4H9kqil6LeNT7crLOoWWieln3bLoqcpMkVLgj3uWK1B0fKGJjSTape
IN4IDsD4taZ1T8+awdEiKa3g+THxe/h5wFZ6ckmPA1sHQapYWXnfp/dSmEpgTADeEtgwIZQw5gKT
lGQ+qSrnHwBSEJfIbbOQ3tLDqvqYHwfWbaewpqPNGzIUoImqyzbawGfDtaKjTkmBFuVF7ujSR6tU
yQ/loKActFEbPNpGQDGXgq7O81nbeZoZXpC9i0iBTSjpTm7JNbpAev9OEAMRlWZneLSz8RCSJqeI
9uaQv4a5yoZv0EUCi5Oa+D2WcSjF6aUrz34t+h+tFl8uGoo0qnKPybWZACB+t+1rbjabv+mfzCYU
qBUMB2oD6ZLacZmZz1zuM2ckLxyZgpuTOSKHwaabnLrch4qbL7tRc2EoyP1BD9rMWnaGc2CSh2Er
IL3/t5H+hhZdhrIM7dKmmdz6h+J4o+h36yMN8BvqAIzZj8p1QGxJ+yE0WZaMduTubDjzGev/5oDM
AxHBe1nfv7cjU/Zuk8tCIxyw4Iw+YAT+hAcewjQFEbgiYFKnXueH2lq6JRPv33x99YC+rbD58W1E
u2x8GT2YH6fRQABdb1h7333569E7hy8AGwgbg4gQOMxy0Bm0hx0eOwMNUIY2fP21Fq3FZQasoenh
89cjsue0TdMgrCH0k2L7H73an4Al6uqZChhProWYgH+2gXyyVgVQF5IuQtxyiRXouJexXKrZRwVX
c5A9VQaPibkL2s5wmGVo+Gxy7izFUK7zWPPG46ca9ij+/G7ryZzSLG/1CZG5c/Tp4TN2CCdvGFua
y8wVyyy8szoZrX+bwD6blg6UteYuAamewo9l+N1tzTX8t80aNa7sRypur2xNkJIt5wRI9GPhwTkN
xNor9qpk8Pj36JEYwWOY/wl4QrMu1sGRIQUzDbwFpwyKhB4xAEa602vN/xlrHgcQ0ps9GVi4o2wZ
BtAlO4hGW49S0cdvAn/qeoIdqru0qgNU0aPC7kSECYixgmrBRoIxsvNRZckGTR8WGf5Qyvlir/fB
OUaEpA10EMb5VT5Z2m0rpwP/g6TPod9OUL9Om8hL7FaAdchcvzV1TPlqwrAbWGEw/8oY5qMiPcck
O7rJbkW9Iiq2dM/1eYp1Fn53DGwdvmd1mN1mhZ+SYNPDHbTRAfmUVughlB00kYhR7z30wFYKfyh6
xK5Yc8re3+RReJ+bi2L3DVWDrm0A/+woyC+BKoDpgfIeMpYTXhs4CPKmwrZT4hd7XzpFhfK/CfQa
tpgpBXcyIHEd/hfzs94D/umdu4gVIADJG6yrexjeJ3UAKQoZqTMZiVPQ7JAKoZhtwb4SVt7+5LQe
1u3kEwahfzEju7DH8KXP8Qcy97eZMxjX0FQd5w/dbKSd2SUO69y3sU7+AB5Sm5zBHph7aeU1u64p
iMzp0kNunuISxZAdp+HwR8NQd9IzJGmoIzBeGEak5Eb/xG42cDMZYU5WJW6NtTgvUu0GqZjV+Wu7
8pcDxwluitKZ8VZ29u4sQm/8InUMODAEgc9mO24IQVWJA76uQVEz0vv1BFUclI66g/3VZH/VIaBc
n7akHdD1QbDoqO5w+ELMBG1j1a/VVfymtwrqBAhrIDnG+SW/4xP61WGfJQoevEDLv1lhdIuwt9yt
G8A68BHr+CLNXiPmHpVmzc5hFeIIIa2407bAeqpNl0RhQ9rZIOUXZAgZBOolKfA3bQZOEDpnZFDA
uqxqGXf57sLRYrXj5rrDffq7zp6z66yVPP/yKTR4jLN1c33JPvPl+DXNUbGqsvExMqa34SNpTvQN
bYZAh4AdNVeH2RFko/cMAVJRxAkfY3BU4MaaiivsiENyGzO0WU/2HnI8eyULzDnEQG9PvTZgjGGj
dwbtNUa+Fvzb9a5yUBsmMuYzJF6All1XdCTieNdbBCmDI7lfqGpQRuxsyLHXHrbBCCDbi31rZF+q
2g1VMnfy4XnRBKt3GTFHU61JYWzQukJxjTAMpU1UwboOsKj94rjhChd44rQ4L4q/JU4A+BGorHar
5su9g/AhNs/Vkbb6GmSScHmq5dP6GO6r7j4rUEXWkVt4U3Cx1NL8CTTRa9aYMcGSrhyhX2dEmYcl
1XGYI9UFKE7Lqf/Vu1Cuwc4AkQF9VbTUOGXXXXYnXRojLq5RG921/mVVO4NQoPnQqVBlxNskiQBM
e/uZIZ8xpj4KB9uG6UsWnibWHIcdqryyZu2NYHcRHYK/MzmW/XlTooFxhKq9K2boNC+YqUcTDTN1
C25SUe1hRi3YXXtNdNaO/Ze9p2mMgoRd2xiTBzkxRCk0cwwhNmhOWEgARUdNRElzcnGfCOt2jB8Q
20LI/Axv69sIYNsMjCGiwwSCDSlYAUiGYgMWU4umZt7Q+CNh/aG1dvydHS9ue1a6Gsp0e0qZRgTH
mA3TdNFVRfwal6hJHHu12W2NS4J/L8ISb+DfS9TKTtTP7WWvCSACV4w0QQlMs1jw12dCaRU/pwUa
rLUqYiPoZk8odWks7kN+DqULmT0CoaoHxW0zu93IeieGaDkaSHLC9DWAUovOVXqwKupmb/L+qhlA
jgdzEXztFWgz6r6jHLJSUvC0zOJZgNCgGkvz3pYUBah73Mja+Aa0zTynN7wHbDIqzfRWrmp+l5Qx
zKLEHm2LKjWVfEhaO0E9KxODIU4Ng2SOvUcCebYf0zbdJ2lNylTbXJPuHQQeDFjwo1Oxy6PvhkAe
k/qEyhCEAZ8EVQr/omPWHLxmsKYgHEwbN5cdUmxYNJQ+IGt6xjlqDmCKhYUUjpPd9rgUzZUXYr2k
nEgQEeYDzmiDE7GxIqh2I/mAYS15Xz1X19QY0e/4ohv75H7Xz1y9aQnISfEi9VyP6PUH10WPMWEQ
7tofmGDac+uLqiGVpCJ3vlThFtSd6IOG7riCFP0POB0zv4XUZahDqCfdAnREbOvQNpvt2T54JB/4
eajGVfT5kuM1YUx/sgowjMje5TZYfmTj+ITFB/pIaoWQu+G2cUN47oI73cKSQ+pKjE556m6fiCN9
tN4hxb5Ce1JY2hLI5Lx1W13pEWuHRoB0UfyMyxAiqsVzw/ivpjSWrvYxjtjwTLgBEfKgEdeHDf+Q
wgw12vuaQQ+ievUxwNhDxEM+yKGlH3QAmYu0zH7EeH5CcG+P+Y2O8PWOkH2OSMgDzQoGBRAEKkp9
lEHOFs7ec9V2WhBzc2GBkk7O/sFpMU2f82Leptgj/IkIMb5GwO7OMdKBwDuHOugLe+kDvkM15Ytf
V5/AmKlooEsoP9NhUBtip0asFRjKw0Ud7SJGaArfa3r00Qrc7G2q+rhmD9UctBaQi9GpfKel4zF6
1ZPnxc/LEJBor06a0z1rpWO/bZv1JoUOKm3NljPY6+SznSZ93UvzEV6RdqABhxyddAWa/HEdH2JS
PE+nnEEqBlmPhf8wInHvHvcO3s0W2nNWNqfQoROOH9z/7YQdycZ+ghtBa9jddKZkqS/078E5qr6G
opwXIVTWM+DM8t7RI6zSx0SfUvm+E3BMm7iN64JyBbMEb75pXte72S0ik/3e1Kxl1iFnOCkODj2w
RWKk1PT240u6JIVsYvHhUfKrGTUFxjGUZdy3zVvymHQ+wni+pKROzX6iTe68SLcCQRKr9E3okUmZ
AI1rV67+AKhgVvN8U/bb/mlV0FmPtQc5SXHlxzPcbC/Idr03GnAJyEs7Fteqe6WY0OwAhYEaDqIy
0Cm3L2Ew/Ni9Cx5/XYQzjcrmhKhnYxeMTXvDokKVBwpRitWksmsfu0C8m7Qng+EkEKIvfxsWgNaK
dPjs80ful6LVsWnalGwwYpS0P4bHdwm+B0eR7C9aPU2kg2xS+O1rAJQJ1hDaaj8ZkLnvT2tJEjWY
RdB3xIIXswVb12khZRLJN0HSCceYmRgAEABfnJWxWhIAMv44JtG4otpFU7Ichp4YC21RgyGWS7/l
92dk2MakC9ATChbzb+l0bbrRhxQa4vo8nyJSUsX0s7fN60yjdng1wcwg6h6yWO7mTEO737B38y6m
c4+PTkILNdl9JmyATDaGFGx9QD0oP1NepPBA0zPhqAY3opRCSAiXNPZv3lG9fwm7LeR1EEUykQcN
8wy/oSRExhUm4ZZdpjpFj/GXm0sD7wSGmQlwDUT/KOuJjID5zMrpjXwvJFU3/PoFQC3qdu+NPqXP
E3cz0iadgHbmzRUjR/cwuXpakYUlrASkgKZPetxCvYAKjQ2xkzaHduQ115H9LeTAX7TYQRdEUUTz
gPgJ2HKACcQQgjk4zZaT173XckHULpGwUxVC1lhdkO7wldKGjIFoueV2gduzAL0IdHtKyYu6PKTe
9Gpf9w5DmsQXA7jfRsUSFW0UHUwa4oCaZe010i3DRnK1oUsmOZhS5QeEjIZQ9bTRAmrmlKCoHQ+7
DGbFPMrhIANaveoOP9sWQzGFmqSe5qQazot3dtzoXPzYiHE7UN8TKcvSRhjnBHo7+ID3gxt0yjJw
3zwyIhUWYbObPeYaSmG5A66cgtDTvfvGtILKmc+9xgTMYBjmZIO86+I+OUYo6Hna2dxtcKUfuB6w
RyHZi+PhSHsHbR4DyGST+BgdwN/vfb6lQtP1GGlTnA4CJC0DglyLUUWY7VZUoV2EyaYfDyzyJ6HE
AQVXBsCHQgMQz7xtUQYHaQCPDEiPHaM3vmeU6D4ZI+wfXzkGnsWvO2t+FTj0iJxXPqIbAXj8l9ge
VjDc+V2NHn/VvCn8qi+VUd7DReZSorp0X7EvPQskssCYAQT/Oncs0JJYQe28B/LfLrpHYxrpCA+b
ZPKsl6OD25DGC+PRYxkm6iUBQnscMVRJyRe+SXQi6MNqzJf2PrsYNjLViM4DpKsAxPn1p0eqlq9w
WmsDJB0wclJD7t8l1VzCn2Of6Vwjp/2wr3/FHG7CzvjhSy0HkeQdoIyOdR41VtXXxheq3Ir+xNr2
uH4/neXsFNLWu3P3S/OwOojSVK9NvpLVMbc+4+vTupDk2DIXT0En+YYl3FtwVw5Lw7vnFkhEeESp
KEBlRp0WJ0m/WnQq1zNcI+q9JNspizM7XvM3eu44A0vnhhyZMk6goCEmMvP1Yf3Bp56zQh51p5lm
tBfE/M+yZR6DMqWTheFtFKYe4d1S2oDo7Bh/8XC2dKzU8BGR46NrCsDKpggwhVDgtEUSGwNzzK5T
AA1IRuCa4B7xrm7SCnWQ+eJuHbBb4zaUhhR1BtWm5cGVkJ7HTavoI0xQEBBjLym5UpusNyHS8/ZC
fq1aZGhGkO9dIftCCQGBBtWkfkL4ARG+IcicNg3ElITpDyGWH39HuwxPbL8tyOODMad/bPwYXXYW
vhHyUSHh6KCWVcnSPaZdJL610TXrroVdT4TXDwNGBKdI6p3HugsoqNjitVxpQw93wdEziN+C1uQ1
KgcfHBILn+0z0De4ThHC230ETJIrWGJKJtgorsn0NOmuC4jA5jtQcqBeANTQmbKnOYOrwwW9T8m4
O7qXB93o7XcnjUXl1wZQKlMZYaiTn1xg9kG/D+t4UfN3BJjYO+Jj5B5Stha2vMdo95r95+glvLvX
BP8//PQv6Rv4QCHpBICUr1VrVp+x0rVkGjNP/0AtAvWEYlpKqxAzc9UTfV7OADCwnJKieAxYCWGb
79wskI/QAWPcS6T8QPkKoO6yKeBw+9M2DERGPsBaas48T91xQtEGqvcH3UbEvOdYd6nEk7Zj9t7A
JuUo5SqMwGcLrQT0heeULnIie054+521BjsKSP5bIsR3egXGb5V1ITMhO0SBjUGNiwdRp/shR0xd
w6og4lKU93Hqa9579twyGGDXayKZ2TSxXzDm9AkIxijbH5Fo6WtjfJXzCt2Z5DtsLfSIDFUGD1Rj
dmPZbVC8VjPmD64O+rDfZDkpTW8bRAFdK7OHdTYD38/NwoyCdXol10y+WVLC42HN5O8xl8za21ow
3pkxbqU5hhWMXN1djYEz2g57jNkZKS2SSW2S3RlwX5ss3rgy46uKeZtsZ5e3j3s7sydPEgGA9euR
G5Hsfhy78Sbe5FYcbzZ7N3ZHI0yS694tM47j0Sh2/9z5hp2+ISl4t6awWHHc42jGezOu2TEfK8cw
HnO8WSbawg0zrkwS6GQBhws5z2y4yIbjxQIBNXOxEGYtSjDmbNZyZ4vBTDKITXKIvEB+wR5I3eXr
LHiFT1wMuqb0bEqSEaCT9SG1zB4wTZB16sp7GPR76iC+7EfOFvDpkGclKXU3h09zqFm3Id8Ea5c5
C6w0AEQUUn47TU6K+CxIIIUE9L0u4Pc/msGRw5I09kwz01IFpYp2VrRNoY6lF+fWW8wGugumb1aq
tskNM8xgcJZXrdlg9rakVGQkOmQH7IPJelis48OGQ7ujTXQgd1QOU87wQckLGmLOnd+uPmBN4BiJ
5yKuytmcpcBL2FUqYnJeZI54rKxFXS0GpS3nLhUH+X3lp+kvFlmLBqzuv7Pm3pA6ID/NDZehlGXy
BMPh4IyzDDeQUSFYjm/AQNF7Mbe2xz9GB8/xGm+MXSk7UI3iXeMhD73K/JMn3t7VrYKejBhJn8mF
fdopV2JmmIceJ65x9CkxsTkrFNcxWhtWBK3hgK7eKWIfJqfGlQ7SYA9oEuD37/RoFVQzLn8aPJxZ
FHlM2ptKcm7OwZxoanK1ViEE2OH6YD7MSRjeTD+csIRbE4pPHjtuL2qb2x+ghl5u8v9JEKyj0qSz
RD7N31JYjgJKvnwgfSwaLdclvaprnXT0zdLtgGwvh9V0adTjDAoOJAp4i5cGAWSdvUaS96hiV3/L
RRNSi6dH3sCLLJCAFm09J7Xlu7woolyvIFWOCbRsKLB+2X9KAn1gs2B3LVCX06c1n85RvrVAHds6
e+TxxQzJGLG5Ui2YT+2nVTr90d8I+g/X3St3NN1IbWgz6lKGJeBSb8WLLjUl4CzW/lcUc92XyeTk
nw7SfsR/8W6gg3+h7d/ijX9xV7nTaZ8GgT5IanM6R3PM5Ik5jpTZ53mOIOXI5hyC5h+4xChcLg6r
/tvuA0qy5Xn2mvcrZU+nJqciZzjv8L6bGforeOzUPKQjzvpVOwD88xEThIysSR74hvscd1iXjmOq
JDZ78knhnA+eTjdTezKf9/u2zY2+mX0KKf2HGWJmNi2+F8lEde1NGxzlvFJui1fJQLj9/txemnbI
L043DDmmzaYfkiSQL10xSgifP9DDULpAXSu362a0paQogwNKIrwXW8ZL19pu9xZYkS0vRuDLTLLk
zjZJ8EJYxaMgohlgkuM7l+Z6vY7Y2yHJExyoYtMAyZhhrEcWMBMFhl95/jo6U6J1mMTye1E5Mj9m
aaECeSYlgRpe7YOK1hHHwCDfesn2YG/R+GLs7oZhP1Q5fEPCihQE2wkje5v422TrbSNLhvJFJQkQ
YEAHXoRw+fngkfuxuxgufsRS0N3jBIX9UQPsoZidccajwQ6zATZYrO1igfWglolIj4Pxfg7wIDAQ
2ImMHwwGhprF3+QTOI+XxayGd5kZIhv1Ynn290KpsH5BR6Wc3EelKcWXu81ZHhSzD0BFiXcgteEH
c5n4hzgJNN96yfkbAC3WrHoYWoCGUjLkI7hQBYVHQ754weHylMVpSZX73ZdCq5g7KUaKEV0Qe1NZ
/K0C/7eRnCU4ASyp8Xsk6uRAOmqdgj2y4Iqm76fDV3dUkC/Ih/g+g4Eok+OUq8+FJodgrU7eikFL
QKxW4QqwxLyfey2HzE3dIkYJDP8LTUkF7Dsh8WPK3eG9xDMmEKcoyCc7kqFXk+8sTPDJUeIn0ToN
qJPKtk7pyAbntX5yR3k1YhmK1mtAe+E6Igmig27UXmjHR1xa/rHacAPeUpNdLf2WrJRLF5NPoW1x
jmWZI+lEzmtBu8pvSdh7NXNQ49qwgyAEEDI2uacZkBYWjsWr97u5ANJl+aTUya2Uyyk/mHC+EzMZ
sE5yY+U2y4KomQGr3UIWnlnlDED8yPPy6gIQNcvSzvukVFBJmZGElKI3xfCvxdLDwjPusZrEo/jn
gjRMZ9ylMigHJCCGHQfb4FDkfn8Uqyi4cqbNcEFYIKeesk7IsjBY8FUyutOIfK65YpInOFJ02QY8
44IQVuso1W2tlwJ6dYI1l55LamOWsceqNpYOzfW2NJnluc3NQjkZaq/JZNI0wx0IBc3mI+8071HN
TkgrvCc+8QL5aYNx4O/bNn7vsYdyLI8YQGzU6I+i/nzeUF/Vx5D2wzAUmwThm4Xt8+22P8cmVna4
CrFK4YoEn9imJFKrVZjAzcDc4EBoLAWRhRlar+HmG7Xh/TDg2tbtdVpzmFk6cDnWK1bRjn1wyWaY
ycTnpBmqvs/ok3GXbGtwrplesuJbJCQ0FT1X9iMCGIgdhEfHf2NPCEIwfQefBFvGvPSgIfo9c4Ru
jUQwVyBRk/k0hA0PtAZ7iiW9I5ilpTTRAstfTVac2hzAMuvZAyo5oP1wuKxAfV6H8kpls5qQB6F+
a6EACHQDnV8Eelga9OGURrBuRJrIQjSEevct7VxpD7twbC/aOwC+Q2crF4K8t7lm7gJY/6DvBphr
8QCVgLoP26XHZEDtiYEoUBzSuRT2b4AN0CN2Icykjl9Z6GJCoCBsGU/7aSNtCWABNmfnal8xAJHY
ANm44MD1wKMSgUCowx/w08sxdH8vouzC7wOXnEQohWjZdiHQBmhRUJv4+Qmyx9LeOTVL7IhsAuKk
y4wflgRxj2BqNWFDlPn1BSX0DzDCUfalBPjPZ9PBHokjLMAMIBe+mG/hhSC7xHfSoe+I8ZJPlkf5
ZEI1Pnjwtgazn7PFHJnJ+f6DbqDVxaWSVneZT3W1i1tbI6hlsJbaLxK4ZH9w7f5hjXDiK3ND2sY7
uxtANl5cw/PjuauqPPYc6syhHspcgyZiaUQNsYBP9rjyw7rCFvxz4GYzuc5YhBahsJgRsVzUEPo0
pLjMyZ8la7nyLGV/VogeeTYH2EnSudo5HUbsy+lFaRqlzHpsC8ZJFjBWKywREyBiNcjg62WZGlIt
4ErI1u3LI3YUhwyZTxk6dJOtjV6ASxeJR7YEwX6abD3mup8kXuKJqHDlllkzboVbpo0YFByQ6Txc
YQ1WPtPYXfn+wfRpvApX82tPXJ/VdD5fmvMv/AaDkgrj82odyLsB2aglz/WDYLIW0tNEW6KFz2MK
WZtsNxfoKoWxHa3Mss7su02vUe1setjMKWB4/LCf04ecrDltR2Q5fZk8NtDgpYlvFQOHNhtMItoP
8LLCiQSMuLeT1VfdwZqID8bMu+FMvtge+I5L8BvO03qrhw17HDm+Pm1PPySIwIsEFVIDPAWe2CKQ
lBhpjAyQOVy0uagSt2SAXYgY45vn4mR+udG0z5rxqGOuwpHEe0Ao5W2/mGI8nU/j3CI6AANIqvDo
klkK6FuwKkIF+TJ55G8TylG+GEVDwcmIIeX0W+bfE7QE6E9zD/vey65UAaKFpgOrG+3HtxQ02Iuq
SelgTWal86JGRSIu6ST/TvXBCWsCKQDRYFESxT3+hmRXnNdNtV64ybLRbvrDsB2Bf+9dFCDmu8lu
UrPR0xLc4tI6TtDKtOXYar+LAyQm5/p05lQsZOD/Dp8Y6WT+3Wy5rPQ6PS00a/FOqTD3we+blD0v
oLasP+Ln6fSPXV9m2x61en94rPzDTIISEmglHKu/K5HzmAOkkIkG9m+A7guIsDvlpx/ijzlW4pfh
mblnX+ab/AD54l+uCpeSHTlggKk85mpGYIjTRsGTIJAN2IAswUye5g/o9S9+Fi9pMSSp4AxuFjNM
tp97RQ6Z2Nxwqh4rs3yLwMjkG8V34AtlpRZMzxPqMvwI/IkmzgbuQ8ddLBgOYk1o0uNQHRowfu8G
nqbKCVqdpCUuP0CSQOIEFPeUDIb773xABztAFBzOhLMgPcbzcj6C1hNop3h8CwOXRMxBxrkjBaWW
kcS8coay/RzVNz7jF9cWnWTc2r1XxG0nHy6tKSQxU33+8rVFK3lAYK+06D7Th59hnjXceu+xk76J
2qoz1sfsqo59cmYRnICg58MK51v+SYKA3xI25MxrJh+5q9+2TSaTZLLdRtuIWjQrJjgYT/CQsqTv
rdtA4kNZ1fibZ/9tyVnWakQneV4e+R/CWAqtStZrWlg9yUmw1P6iGBZz1mHqg7wunrQExOTYfr/l
2U5AbsmR5bnZF5QlCEzrOJRvApv5W/EnnrxH3kkGS5W9oifeLM1HbXgwqcjXIthCwVzKTHsx0xrR
g8e2C7ElQ5q6HdGXODklHRliiGDioFRERQhcG11q7j/jdKJ1EE1Z9puyluTM/s0Jm1TZdae0Oqz7
tQhHmoBQKFZzc0X4OL3AtEgjt1s6mt/27zSN3sct4HByzgKWk7jhoSYvNTE2nYAzxP0GUs1KSxUJ
W7qFw1UuRqwpXDgLtMEPESffKsjRWypA0kcqOLrfczhjgqLj5n7hq6xDWShkoS++CdA2tjr/EYai
fMMNaat3fAgOQTFCAAZvSjZSyKruEIYSacq8xUrs7HiDOZMrNcXLjeNp5zfbTYRizMO0qy7B0pMA
Xbd0qzPuYmUuGf/XwxApTIQAWSvTcQSreV/9mPLgzqN+x/wCS6q6TKcnEpwCaMdT5m+ZOI8E0YPf
fGhYU93sj0abEXaZWclk3bG8Ay8VWy/WD0PF4QFzJHb/0rJDXxGGiHv0LwH4D8otNkmgggLzFsA3
mXLmiqwhlcrT/c/vpbbFegPz6x/t+mKlcfGGBYOioLWl+n0P6Yd/yQixcwIgPyuu0ZUJ3/DEsGl1
jk3ST4J8lTzmk+UF6hfnP6LObElVrdnCL7SNAAWBW3r7Xsu6IbQaRAQREJWnP19ae58/XLW6apXJ
nJkjRwMY5cXe324oW6+we+W0EKIsT+O9cxrvrfzmMgRxnkNIXHKS1B6vvjxgSdgCYj/GclRSbvJk
5aeVJyzPozvIWQ6aZZtQbQKdNYcBxxbRy5bjshecDvIf6jDFL1UFrDACbNx9i99xzPSbbfR1I+XB
QaemD6uxiJGkiv3j/Arvlw15lA7TYcF2Ru+1lWZLHioemwj5sdK8c/3YwLhAsiULpNlAOCXLBFIo
5AsI3IQybCPSP9bCh2cKRQ1H0je9sXTEUHWpc5/uaS57unxLeci2/K4YqRwxcnGop/hTtkcqJKrj
ElqZVJZA46H8LrWgvAmuKMX0y0HkCqFTUEb5OvIRjF9ZeEfLFhTvTscq1ZwUeYI9Srf5/uK0jSXQ
xoMfTrjCNyJ2785f18WNKU0J+yQEQOmKBQeQB4n27y8oxGEq/JiUtb+SGZtQaj+Xml/KW0EJKGF4
6PO/TzF4Wn8vBfAJEJ3ArwIlngacQUIvFpqy/PxSLUtlfLdlT/6m6DwPKDYX36SlTEEluNR8Ii0e
j8sA4SCFeeM/vxAKDwTBkHpZniqFJ8izvBZyE3LN3r/kNE5Yt0LbT+CPC1QqqxXlDeWE8NH51+x/
6zedyBr+e/zdEcLulntM7hIEWCEkmkFv+gRV5WI8OfDAXtZy9L4P89lxvaZEE5I7TGV+pzT4eR65
YZAFMLflxJXbKX7fTuOxFdB8TXcAh8Gyw1MQBIcn8tEP5MKa/P5AKvCh0mP/1ezybnnMqLHlgx/A
SAImyWv5n7meXGx5JT7f+8rNma1nguHT/S/AwhagvBlF+ifFoAwF+MU+1IIYz47yyn3KCyj4hKya
F4qN53vhSVsD5DM0+V2gIBCav0v+d9kvjqwYOTtZQJDDumgMGNywlC7Br6i0ZFVJ+3zxODv9v8Um
AHAeoK3mQ4mQ4iPOvFc65JX0sy+7M0hmsqhAggELAGK+FwfVoZpmmcrjggcSYitp/xarFafyKmT9
1NwjuqxWPucbGhXtZEvj+bfgur9/N9cL+uuTawcLQspifLy4PFJDVXYayjTmJ/ZgfIQqW96flKPH
308sLKnW5OWVSyINpazsFzRnGZP/9Y44Sr47KXCtYfu+dPFUPlq+M9HcvKp/9yMEMz5TCj3WDr8s
2TJwv5TLiRccm0bXeWzl55TdB0DNhYrIRwkf/rWVn0POFiGC0wry+PnqU6pyRMmDUCGOE3kQrMPv
fU43fVmH9bvCl/2aHX0YD88r2ccZWvGlmAfxaqguL4jKCpV+Q+ZZUuiJTIMZzFwAK81J0cTcln/r
xL9O5S/YtE3FI7fvCJWd3Fu+YucIyX2mj6oNixtaP4pvojJW5pyGFtRpwighFqkr3cHAWlL+DpR5
EUInOKaB4WmDYmSR/Us4Y0gqhd9O10WIDtiDPRQy8hp05xjtC9N3H7MIhvHG8qxll9KJn7rhVaFN
eHdRzD8cavyE3qHj6RPsAKRKcoNonCEujdGixhPSc93+QBvc3gf/w+84X/KNEmffBpVf0LRcCDoM
yHPjdJIeAkGoxzcPsnEzfHEQidQKxyv6uK88nGLyYR8ec43/lL4JyblfY30Y0+9YXjPkuw7UIB9J
sZYMbm4yeGJffb5N8TvaxA/bDBvTfdm3PYiOJzUqzlL0pQl6HNycwT0eeA1hL9QMGF8EwGW4k3V4
yE0nRaRibzxKMcw7Iht8SaogaGggOwhzpHf7YpHIJqehnxfP6V0WCJaA+1QAA/X/T/C/lUTxwdQj
xTNE5h/S293dypX3XXa0ZnOplDSer5zuqQNE0bJ2pH2UekYe0jRJoXB2pbkQo8jU+698OPvSOpWr
3GWZsGhStmnZrGlBaEwyDCalitJH5d2uAfo/1enJpJEnLseBinHAQCkQ9cbdFR2SaDhEKCcVsNQS
sMmmlwNOJ/Ih5Iq+y115lxRGd1eh4pSaATKVSvjcEFaZ+XUdiOcFdTbldjV+cLeyLY+zwWl6HTOQ
P00NShGdakO+oXz2y50Cv9FtvOg7kL9CWlNW6Wc7Gsg6ZPfgDpIHo3Pe6JukT/pDW/E6QQv2V1pg
kRwov61PwI7b4rDeuJ2ZYGVy47dg6RDNh1JFYKZDtykCtGSRLKQOO/mnlfwJUMuhhzMG9zEHzOQW
sLfP4YBSGX6BATFW7s/p+yD9snWYSL6QllKLW0JKqLvu5buZV6jWSQT0iQQ7z8y5VZBOD9PHsb6y
w2WOYzs3q5uPYqzWL4d8l27MMZ01NVoPA5UFDLeEjmXdkFDH7BMPEmKcLOGUpRIe7z7Rt19cFBYF
oAUBne2kNzmr3mt+319++6vL7wtvkABPHS6xETJFwhabMpA00jsOCrZCJJF9HSsf1kKqxNO0Bjq5
bKWYjdfSCxESDLPWlzpXrnHjyZXqfpE8zZJF3P2+XlhPBZAh5Mr5N2Dg2ruOCTybnqayYOQm+StH
UY6/G47rtzKOnXLZtU1fIGe8aGYmWbPS3CGR40/ut/DdaM7OC+6/9416+tRCLeyGEKvDAhf586cE
JogjkY91E64I7zfUqdzb/1qaSxyBtX0G1VxcH7Fwl7MSRiqcDRaWHJC8eSvGl4/R4/g4xmCfuOfh
MDOJUJmPxG3/tEhWkgqqjUphdfPDSmckhuRnL3YY2UnjM949nR0A0yd3Njfp871AZXkmKOhEs/hf
vS+NjjzkT/ZWT5mbrj4l1fCt5IN+5bOcIHDXuHSp3hU0zz9B4W8p9aWQF4zo3+0EuEaaBUCTQJau
3OHWruboIaGr46QwtthPjtlG23f3hhZY2IZhv4QjhafMsscoZgt4QhmXvnkZfdD5dqGCkweJORTr
wtaZNl9JlZA+9TKU6yG1hgMOwJV7t4GyBcpzB7pjsRPPID8cG6EcjCligcYWAEi27ffWyFNOUFoJ
6iYlorQ/3FY4hL0fclMnNuUUU+Q8WCxAPRltzT6ptIBWwM942vMlNRVyM261jl2u5RQXlZVoX7F1
5U36xxItiTiri+JPbvkjlaMAcD8J4NiDnB6WubFgs/X09++ypulhOANR9tAB0RR9yBqXXhmq+xLC
GcwXGuY/6ZniWsP74Bw+eJM+/Lqv5pyurAgCvmasqQUoPvI2LUSVg9SecI4ZFv+8jP1d6ZhHVg6z
G5k7sMAZepTg/STdH2U5v8+iGcqQN/IuQzqs/Cj6tQk0XgZ3pS9tATPDkTQkuIVhwcyYbCB9BHO2
d8fRHUlRKG9DSuAEassyOFDGgeIepsONwAgCmzAOEZBYvg4cLnH05CFze9zUEQ1RKkoF+YZvMByR
WlKuPxQuvjCwys9/75NbSIYqpC9wTyL6d74F8AbxLwHrpQWRh/Q3scuNTAX6d39KxoHc5IKE/AvM
hJwEo6EgEfLogj+QfCSvMK/efdXjtRTkRgfkwFfCRRL37nHllpCjV07YPyRR0EOpPS+uHuoj+ZMV
tpNjA8od9WiVAr7RuPBBCBcFwpWC9Oymn1j40IXLsZpNBL35D4WUz72xWKXJYD3rbJUCdgpX4HDg
huBHE6BJ6oQz+XzOZQGZN2D8+d5f5Ar/oVB9dpBq1Q3r1G4m8gLIosl4wvKk5cMFqpL/MRnV93kj
s3Mi/77N8CR4717qJMedAC7fHJ4aJ/BuBx8eFsJ4z3yNsoRE+uE5xPtwIDtsvWSEe3iDTVwg9q2r
v9HlFpZ/0ZIyLPzeMtGXhmA1HB6me0/wEfYadWhyZwOqc+CwQeuO4sqXJSmFv8nb6/3gLGLLR3FE
nUBQIwJOqKB+uZWJn8L/AkGBQgDMI+osSBpBlk/NZAKYXIARhjghItJbSpVRbuGJepQNT+5F+e6C
9KPpHwjun8wFXusBQMllj+wuX6jn5EspS7I1Uqz3e+R3KKBsZjIJeLk53/TFGAL7MIA63HcRi4Wd
3xY9TYcXCVUNI2zMjLAn4SZ/gxySdPMC9RMYpBcI9lMCdd9ceWiu4fzzunarU3QtK5wCug+MwXS8
coKbhcbrZsP6pfAb4oSC/XTuqOXuhpE1tOzLKMNEyquhXD5Jt3JuuqMbuPbZOGLDOM7QQ5Ia7KDO
66WIthYPvPbBEnojdQ2P9PXbggIDk/bDHg3i7+UrBqbOptp1UfU3tM33BzFuDgTjpB22gxMBTsWm
hdyDNqEbPgrn9Ys9becya8f32DepXi7rq4ZLTsxBNO7hsjS/O4nl4mNNUuIJkV0dXHW/jYMe+y7n
5q1jP7Ek7VK1DNCpoaB/0Kfrs+TyZWQf/KTP+yiuNv36Mz1BgURx0p9rCNsJLOtudPWQm/uo+Kwf
X1nM1K3LwYp5MDzMXVsnGF0flBt6Lyoaiy/V9vGpjSh6ECbdCauy+/vXrCU73GtjUucsXBfOx8ux
NgjldvjBjBK1QTJv6qmZ0YolvdUVIiT0Hya14njOsEMdJUSqXT31xIgTPrN9PlpLAy3M4oqMBJq4
5ZfaoOyMqhr+9ZIIPuCFaB/tDTydj/WuPpa7+EfbGxzTbzRaNixJaZEKAOMewmd6HisrqCh6OpP+
rDMxZ9aCIe/MmjTDNqiH3bdWLiZZR7rFE8e1ujv78efZf0IkiwbRwHw//lrPRKAMT7oHmcxI+FHl
d+nc4kk8SSbmQMaT8jnP0XMk/WY7akeoaifqiBWUDnvhPcB7HRUleca+gGTQ0ikq4iGjqZGJzuTt
U9Gh+uhMswk2TKPTrLOUx2lWTXJfxPspdvjNwIRETb4AcetYQ8nYWFTvaLT8xo1Dw8/gzrw86dAf
Du9HKmFOTZw98LohyCKflAF2Ve/tgiPSk7SfnGCbC++vRmdCL85SapELsTH2xr7aaUvYoXNleh/2
0RfAx1m0u2RR/dx4tMfrzwmc48eK7dd5LqR/tJjL1vQxLR+pO330mva6rvWFa9dHSnhY6htdZtSk
vwddxKVP+n54ALBqKfFpp2ePvoP+MxpcMWyHCsesep/Sv1t40dnFsbNM8iXLLlIRO3/H6ii/uidz
r2qBxh5ouT8KsuuGeHEER7RS2Wd9vKAScJ7RqD/o/dYEaD/duOuetnlpt9hq0MXWrokfuMFhseMe
zYiitXUgyV/q36U1Rtxmja1vDXMWr7eGzXxZG7AnBSI/NN1Qw3MQI9iQwmn5JJrJAFNXr16+i1C7
wGOsbcy1OKLyYU3EtXduifbDI55BYK4uruMHbD2sMnI/gcenBXk2UAbtC5vzw4/p/iwpyPyljCiF
XjfmjENAOGcyJB1py9xOGUARZw2fCPlmcx3xdPgryZrK/gdrrl2xS8+ERvViXLiib2Iaf4qj0uFH
Ovn56ObmW84Sahdy5QmTw4uobFx8DRNXncTUB8Ug/Yh2ZtgPo1FpTJMPKk8VmZKdPn3yj5ISggSo
ZN+uCWK4sk/QGp/waUYCo25MZZXcvd7WDGGqdIZt7JcEo6mTSt9wzho0EePuw9VXymdZ+C/kYkdI
17e/BF5uo5NPfHu0ZHBea7t+NNLeQob0iM15gRgYjQBWa4NT94CoZFLjFev3VK/fYWBG23gLxBeh
+/vAIW92xbMJYA9hhPaTr/KOe1vkcyQC0aQ7gUtNlg5G5AE6maHFMWhcwvCaAla9RGBaX+F4FbR9
RvJFsiGmctb2rhyJ6w0lLl7sQSIch/fFz7UetXjZnEJsgZre6DKEZJm62SqbXUHwGAQZc0C8yxwl
FUGjl7D8xAFJfVDzSM4DlJRcXxkoQTR4aRaWAWQSdkeZsszKnfbMZ1ja4V0C6zz8xSTVUcZXQtfS
tb7BHrYC50WUZ0Hff84UxGa5YypHE5d0FydBDX4RYOXZ5i+98jOh0G57OxPBuKkFEbrHfUGxr9Tz
7Jn7HHt5iMdtJua03SX+Geej0g0RDF0+0qZijSMAeUIYZ+Fhgk7UHJ45aK9quQPvHTPMFfsKzN3b
PUzqDsvl/i2Ol5Zchh96nSeqYERqPQMTxh7jYOooTLPcrkJJVDncwcVj+4qH5pyYdPtpOmzQ83YX
7WPOjmPviJToM/LRtd8BbJ3+d8Io6MeIMPujzb92/ZpahPktgCqs9U1334xKZvnoR3bJT2cbfVNh
XhEgPYmacOuOY5LO+QgVwsjx5t8i1xkiJW/xZtEO7VpdWyiCNF04xOXFx1b4jGY6c+8vj11M3XUB
aS50yWHqWaMu5/7u1ncUsLKnc01HL+wGKB7Cbko+J6JtAXRKpGB4YSBYd3UVpAOpSLm2vqKXXcxJ
ksC8GhNOXBF+m5020wOLb0TLvIznLxf3U3FSMNl8psSdB89lHNw3kDrmMY5W3n16mTMt8bqEsFhk
YsEDWvaH6gx3x1BdmuOTf8Hsd2zsGmqen9dB3+UzZXJeNbt4E831Eaa0Tnfe3zfHfHb91HdPdqhd
UowpimYJEqrznMa1mBuQCxilCNUpRkUzsW4AIX5vFIv2vjg+IxKYSdxwoo4NdsI14LJpmst/cmAX
5E5Qv2/anYY1wzptJt2rX3Kz6p+l6gBqXgPrPtfy5fU1XCaAZvpMJlYdgEkgnFuy14thXgbZaaii
Gmt8Xlz+ctPdHhcdv17FrX7QvpIMvrljI9R3q+V9alCuLlXMxhCNAdmd7QYomEnMyS2+88Iu5w0w
wNUuv6JJvE0PiF4+088CmaaCpzYvlZwhRx3FkUS4dBgQuufcb9caR4gJhFd8a4dL5qB5K9fsDfme
okXHIQptOq4FfZyYyIkx7ZrUeM7Zj2yIlRHa396omlwX7Tg+pFssIs+r7LnO7thguHzTc0lgDK8F
R14dlsdjPDzhU3Kz6+N1o2c0TD2mRrzG3z1Adg0WiB6NztbedJ9hbwnqSKXxwv3UuRFy9cUuZ738
LqtW9+uP06SzZiPHeatrY01w1KZnsVFDVHW9TPrWyLBOq1tnCCZIuc9+W/e23e6mo0ws7tIhUp8L
zR/efQzXx3ipASB41+0LLb7u9mORV96PyL9yy0FQPtcfUHGjT22qLaOpMjLmGMgd8wkfeJ3dVohN
vdPEQmhYgMABwENjaUcGIjDdR8sYU4l09Yl2A/ZUEaCj6z5Pe3jx6k6C7HpHajWS+NeSI6I/5TvF
MNZ3KvON1QN7KAX1pASTGqx+fR67ZRwqBELc/ZpQetzSP+6/7JLXI65lk3wIhjXJjuJuiLT3rjjo
sXsjplIlHNOR1eDBMCofo4jhaxsSoH1/OTW75Nl5ocl654Tp68cCK/HzIE4wQnZMcDr+kc+vUDdm
HYAYTkkWBxyosbbofZ2jJZHs/SlkyoR4DlScjPy4f4iPWD/36ryktF6SY9KBTJYx0Yd3hnibF4zJ
4TzXXg7pY+Fpok3vsHE54PhEUtGwygigh2Letez4qGMZ7vVmJNmnx5r5LFZtZM1AgGWyFjkx/Ba2
17OITDED/G4fopbFyJkOgDLH+kZw2F/GlRMzOlREAE1bwEvKteMzfu+wb9mbaE2FqIZXlo5I0jK8
y899Z+1ZUiRvm5gpOPxVcDrshycKIlqCJWOiHQLCE/rcX5zbABCfCJ428X2laeGpmVlwGtLgMbqW
QUMWuyYRIr2zi0CVnzNmASLEQ6WKkmzUB8w4xSscDgkWQcbGoVdaJdnKYz7njJkZ5XQzqK9jnWFH
Pe/i1stnVczzBjyJ9uwZCiz5B7PN2u2MXy8ozS8FI2Aoe2S93MDlopAAGFJg1lwJPq7t4Txrd3CR
xrQ+W977ADtPz8JoBEpvf3yGLcxAJcOwJqOFMzF1RND2KHBF5DVMYaqeh6fn066b1WXFPpHP2Gup
pIb3CbsCvQD5uaN2oOFKpOOxQubVMCJJ8M9wSrzcJATu6fcZvFPlU+03fg1xVJzfCrRaqIOp/2Uc
KOPzvzfxO5KH4h1RTzKr6oN79tzsPXBAGLuiMF7cNtKlxCAkqdMmfvYTc0j+nEGO+LW6bs6ry0yH
HvGeFzISzAH1OOg81SVUDE8sHPUJJ+wH8va/39u3pZYwpGCzkI6FifKQoQed0G0Cl2zS7ppdSraU
XFNdtIJWNdT6o9Z8OM9if0Ia2jl2PjoqE73Kp9vN73To+AbC7zD0SYn3rT47PWXzHtwYTmd+rH7e
Xl3nleHserkMDTrIgg3jla8vBoxfY3Npeq72mV4S+I0wiLJR/7ksKjCU3IRCqtDsM6O7+mraD8uG
s6sDWwAHjrIY653Gz01rXH0XbfHTlylJx7uzgh4PpsYaRD0OQ7GDMVr3vle+WyZTmnNdnxb9z+wX
Ji7zrOfBnMWDYnoeGVsaY+wOgNh72xbSWhe/8wTjxRnOr4ts/+iN9d+TMut+Qe02n6uk9hDq3L4L
5J5oRfNUC6vT0iJw7EUWzfF5xnKFchSTijZd4bH0BOiiTCBXqgLi+ErjkaWitFYGZ7huKUrpeoHy
VruMe0RltEBl6TeJGwUGkvichg0nHiajMJb4pmRR2+ZU08OIhOp0rgOTKGEMFPkalrobU+cCqnPi
IXmPndtq1cFWtHc83UBtIuwi26CB7najnXIrmM+mfQaBpGuC8Mgr0HNP+J0B7z5djZeARm2bzLGg
Tb6xGcapdxjNXl/pGBl60NsRiNHMsOr6xQcozDb1saLGZE8dvXjVgMr7Kma6VJ1Oi/jli2EML0Fv
0Vuoi2gFI4ZjPixu/j+9bv+R1lVWr7POwLCcCy3o3UvPBGe5henHj0GKFwvpB6pTwo+MnBQ7bmoh
dqsYq4DoeuiwUbMno6xkID6tkJRvLmRfsm/CJ2AmULsFyTIoQo4dSByUghMMRhCp68tsQpd8o6fF
7Ru/HIpfRgznGeYl1U/1QwWeBadV6j0CasnLipprhYKeZ0uYWrbg5qFkq2ezdFQtOUaG5ZoBuW+B
2xKuzFgRa3c2kCpQtrg5Rb8lBsycCB8W0tb9bflkOrl8bSXN1HR4x+SxPYH6bXP+f2txPN3tzMOW
bqFszWG0qLy+h0X3JB2eEupUculvTmclJgM9avfS7Z+crvjE4D8zar5r3At2+YpzY9fZZdxT7g2a
q7TJ5rbBvggYxXC7eaD2HBTG2H9rRBGs8xVWU9hpdl+2RojB7PFj7Ypv8teVetwDRy79Ej+mi0P8
0Y2q+TPPBZZrZg2GiOYP9Rlb6ONHxyuDSNTrtNqKNx+Zao/fmjkQE/NlMqWAD5NptcTQqF2TgEET
Z+tsk/jUsJGPaELiAy2s6tcDIX4U1LUGrBCoBt5bk1JtYT0BOp989KyE9z3DBhMxzjUslnbTnTDZ
6lFniZXdTyeWdZF88qfJOcNl3sWm1+4AMXqhgVkokn+mQSlYD+2IFwtV/IL2swpyv8LW5e1MoO7Y
e6N9Z9pZWtittaNrcGMd3Dan1RNkLNoXRwNc6LkrcWuYmeMK0PYG+HlyLQ9jaBwjflinQHPxp36s
Jh0QyNfhEVijgp2e/1ued0B2kIqsoESSTJk37THpPWN4GA2tXTwEUV2DU4DxazQ2suzqtSq2UPcp
drlEk9MXumVnGEFh0+A15WS+iMbl+uIG8UpGsX3b+EinCItncFXUGbsSMNSKA7v5Ajm5b/u/GEn0
kJNOlGE24r/4QVhLBqyvyGtirxt5NXYmcEpAc3Cq+7xhe1D6LdGmDOVy2/g26Lq/acA4bhmNlKjJ
5Bi0GufeId7PM5vP/On3qN3AqDFoQBD2lf6WHxi+dFtbB5L+jguPsLeGr7Pm0MYPgZPeVJzC8CqJ
KAvzq59fx1TFl9TtMZPa1o53DptPDbsBpg948aYOivIXDnCVSzh6H1+nRixkToviR7xAfqLda53u
ky/2R0qe/pHm/fxTPIcjoftHHjvo/rQhJi3H0UEjFAsRiZ+Z/uVM3zLskWYuXjMqgy8AeILVrDVZ
OH09uJGQQnz25DbTzn69LJYPt7MQ1QpIZBu2L/HMq2DdXlHTE1fjvO7yq2FsUXm4j5U354VdBz6N
98D8QNzSg3YJaAQnl53ro/dbre/0B+SzA6xbODmo+DcK3fQ1hlQ7Tb4vSwzOsG8gZoEGgSbiMq3G
mP/gZJNQ5kBCgasAr+DksaOzted930IT3/rX1m+MkcKPA4Rh89o9GjAOsX+oas84PA+Z5hCz3R3T
O7xIvYbr2TgZ1WE21LuBwtdrbDxVNOele6+xuq0pQ+Cr9FwlDvjUXAnzyjeLiVkOztG0JtgJ/QaV
FJeHqSK5BfehmnmUY9VYgY508goiEuLAgIOoERjk40HImZEB73a3huFc8uk/+v1+Tfu9Z72+7Ax4
7EcDej4UG260L4uhMLycUTFi1gDbmBejq89xrkQPSo0WWss09UrFLlAZ7E6r5siucG9CwwBcKCO3
HXUwD12cZoyCryl+JJy5eFJRGAW3N6PkDHTKMSHjMRuwld/VIy6atAlDhsn8U95iexn8BMHXfAdt
ecq0qfq6uV818gysKSHwiNCWCThEZuEPCIWIfs2FGrRnPMcwSUZlTIf52KeY8LOYA2NKY4mlNBsK
WHsACuNeJ8IfpKkZIMJ/8k1lNxSGSyQaBB/TFZmKp7xTmFVC/RP5dfaDD81KBsn82yGJcENBRezn
J+a2sK3+LSZB3qYa87CNNW2x6KoBQXIX2IYz8LqoVxag5/ixFKSiWmbhc53v77gTsodzqrGxKNs4
LDSHf5u/r+1ja33pH9dpcdmUnQ3+Yd+Px0HyF4i1UEJ6bXVwZ2y4ts5j7HI6s/Mcqcfq9IF1Vk/3
2q7N0cYHVAeN6uP3dtDw6VNC/WoXa05Uptle5+50GVSBo23LdfTbDMCWyJwdV1yaISc8fKweMrVj
7xMrJqwmtiQufMrUIRtnNPSM2DHCqSDrGgtroi6sw4NXomdr0OJfeL0yVRK/uN5J/hk3XgWJYaJO
sw3QSKQ7N4D8wss0V7370FTSZhCtk0kbZINOgKfcOPp+Hk+zZBkRdxu5l2kS5IxMmDiBiLqRj/wj
vJx8TgQdP5CuRXTsY5yaO7WLT3bUBjg22tH2UdmlyiAII7JeA6xJy8D7Zwn7YMJd6Wfw9mhHAQMT
vOnd9O7qAEqfrMw7m5bqx13/RBpfoKpHgbza8QXDih65qxl0IIgWifu6Bt3WoaCHKWAFpMZWi4Zp
wJpplnqjLzGBQbDanJLaiOM9obEMlE84ibmA/1EBckmkdksEhaD1VGa65dahiun7WOOVPFN2gQBr
FFrK5PIInit93I7zOdUZZx3JJjw9ZDLf/Ev5xTGnrr3zdzKqIHwlDrE72i8eSNsEq7hsQVKOFE0R
rKzw9vmaEoOHv6sV3CldsW6hUrjKX0CSWsKo2QCYQ9N64NgFnMz9yapEmVl5HJUNHl498FOs24/0
3QmkLG6L0tZB2Eu/B88YSIFqEJdgOMPvxFVVtbsLVRBG6fbjo7nRFowknqzEVQnugYRieMPzNvnF
lB/gvcXwj3fvu0TsXWEEnBcm4DlSry+cYfiqT/ZqSitG1C1QldbHhRsreiuyMfiktvvAcuj7Zjmg
0VYR0rKeGJJGtqG4JbHFBjcs0JnyI4P6cn/Z43lVO4/WPnIakLEY20Zk62McdZ0jtV1+XnLXDJ5j
bvYRbqbWR7Ikl+SmhNducIVcIQbjVKT6OMOTglHVGQL8PMKy9SfzcCjfFhwOsOEQ6m4SxaFQbdbn
b0q6KGiX+dlpflP8YmuHXblh9sPAho3MtGWq2hzN7zsjwI+/Wyu7OLevdnn/SFBgbR6F3V21MGTC
h98G1y6EZLAiVz40H3cOkY/Tq+xveeInzO54zmCelcBB7VSGxoZ9iZxj6jx3LH3dY6RCeItGX+HM
i1151Ib37ePAxLddJip33BUyIBt5x7mehvxc0llEc9pfHGtm6cNj2iuetBL4yQii4xnGwFykla9C
eo1dMr2D10LvBFx9vDj2BHR4gDExAYksfQFJgKUAMQLlsVW0WW+v3sN2dTt/JFLOVxM4RaVy7Kjs
SdljQXRcWJ/JLQoBvblZTVrxUze1qambdKb8ZGGWuk1NE3HERzJhB4LZke7rSQqihNKFYEZGIkQ7
jEoUiMILqYOn6eVXByMstZ7FRH2Qc0TskfoBbuTfdrT14DE50LjbmytiKFCT8XOH8K8tTDBJ7oiG
HyMGY7yMSyvMqnm+b4l0f9G6UXix2X2xphWMHklDpF7gZuXuTqYqYA2GWghCRo0PYj4DWMl1B/xM
K7ESJiHOZiCSb245YXKDksO5AHhx6j1QHVaV57Ob7dQ9UBAWShVwZAbjDLNZnmS2KB6ElhTDTX4o
DiXu6UnIPZL84snBV60AKvoOSaGvUXLCtdZbXQp+CNpsdDoFRhZIYvgRc/zdgLses2zObEQhJ6BO
1iSxMHAEViw+W7JhqJUdC81iz/YMBkuIl4mv6ewNaHxzdRXzlIYb9TK6gTczWTNd7rXMKYA/048s
cS90zYy27Wsz7DfE98DHwIBszP2JmdkWCZErtt3JR7WmaMp82m4KOMh5pBvlp/Bh+QZbr6uN1U1f
c/gQYtCoAQvneve0cbRTwXcqqlYYKdWM5EfSQ8n+u+5S1Bb94VZ2N4o8eEMD/uRk5O6/owDShvHV
qwe57rEjJkuLwQUmnrpvHnrNRw4B7j58eFAmmvmLiofAT8zZulvlQhL5cwXZ4szwcVkyafV742Ku
YAP2m3SDtpwobNsUK/SkCfYN/eV9GId93JYcdsc74wdc36Bo/BYforgWjUSCf0U3TGYgmlwP/JGS
I+kzz3G1w/lqAGDMSgBXJrFtTpnOrPTp6Id2s8Ktj+u6P+BkPe7CRVzcZs2ynmbzaqBuocmM72t1
Yo6KYbPhctGFnH8ITh9Ek9v29H2d9kgplFyTwa3y2alrOEAv0iB9QkY6KhZM+C2lL5x4auxYLLx3
QpZ3IV0J4uJqW22x08thWi5v2+slZOQEco/F95MKDJdF99L6TxdLeM10YoVgbrdc0SfasY7iIvFI
2T49bWMNxLvtZ8FjYZC52X6IuRmLSAXQgrPKxNU3kjGDm+4k2yU5ps3fqXI0sNG3y+cwKTyrE9xq
uxfPlChAQ3VmRo39wviGnee0noiRTU4QAXxoqDDUhAgOyWXm9XWT2XUGoY41syaIERI784ZyDXzV
/zDSYYlrLeGCyCggWWAVidOV+WVMJPsIXMqpOgOTSdGg+nrM1SV0GO7xQTzQF+etTkdjBh3Nv2tw
yPtj+Dtn2OaA3PWh/6GCHJDOGtY8I+R2/ssMVLYJonMqdijSUaxB6lf5pKqC8hIobjPtDJtp37/B
pXSotOYAuERPvJyKwgsKfkLpmwRnYZboAVvjcwfKMNaXz0XlJ0gMG69E1Ax/yb/TEpuhRqggDKmu
P+0Ej0hcxE7LdG4RazlD9EFUYAWENunsTwuxNuX49mizXutimoORMARRyGVbtYdiirnlwbSne7xq
cIwpbQ8qlYNNwnSPQ40QWrAnWVkv+4uZ75333MXAAfIYTXrX3mNTwycK1UoUj1g5xI5GuQdgCGML
PBx/hGptDafGEOMH1fHGd3Rk2PnZe6Axxiu8/AzPBnCYta9sfasWOLRB1nKi6W1nUUdzTjEs5XS+
BWEuyTHqaYh3w1AbkaKxKoKL17XrJRN9XCm0UcaBOiNZiE2YERBpQye6YqQtLBaDPGf39HRYOGym
JBEZTKXp0xVx83txqtAtEJ3IVru7BKGysMIKGxT15756Qp75eH4aB149zoJZrjjpXPOvAwYPg2jW
er0h/qvt71PlWMd7/d7xwQH7sVsP1cbVXKWdswLZ1A/QHC40c8vXWD7tUbo7Vvdt3Fk8xnQA2xtc
/PnDJWUwmSfzDgBiOriObwOFF/FOucLW0P/CQA7ut/VpfBqTzkZbvXDGRvtH3RFTHkdOfpMJM5gM
CGGByJtRCMjQBlios6SWrXQnewYvLhjYhRDQy/4Cym/nQI5vAxEVN6GHk57diNobbgorOXKU775b
Uvng+IALX4ZCoYMlRhsaEwMy5SQP4Q7zM3GnXUb57+vpn7bQyuvzoDGdPgl8U7zJX6cDpxBHhrFt
OcVT/wY5m1NjVAP9EzsbKrvLD5eLLhnhQ4Adlnvu+iQTds8zfMcpXG987yhUzx77agWp4Ltfrqz5
+bOcND8UpMFrnHGNXZZLDO8ZJnXhkkp1d6lUSMfaK+Fjd2E/F1tWwmvvpAt1cMHD1+rhflwPFM2G
DDDuSJX7I0yujRkoHVB9VQR4Ab8sMlH9RXXsAZUwzerYbOUoClfXUWd83xUY0YfDftjZs4BAf1hY
/MQtNpdJ6952OF7OdLCegK0be7XyJ111j8rxTJaV3aVR/z/Czqw5dSzb1n+lop4PcUG9TtxzH0Co
o7fBBr8QNtsG0SNa8evvN6SsOJlVGZnBZptGqFlaa7Zjjjnh9/k3kzaP4B0Z3ah0oflyZzOw+mDP
ay1KVUhWwXhrAw7/dm5kIg3QF1TeDrZqJJU+3oha02IOhZ6z0EBMTDBSOIsLSIWA7kIfmDC1xXaW
Dw4vj2kGfS9DvSD/+3GcUpiQvS9BgxFamfqL9ZisKuUlXovgZA7Xd3q8tiDVdvOp/UqN1aFnju/p
9DF43AGfHIM3NJw9JMmav64heI9X93bhAE8lFAVP7WZ4eLVb9Jd62Eh9lAkMY8C97q3i5Rybah18
nGRgv6GHTx4zkx48cCu36fRq9G6cPsnDrtWnTRoN7x01hHoOrX5jeJvhrTWBfLRwMDYgn/0+aVo/
6xqjvNDL+6FPuSiVp22YECmlmu5e8lnWbryDA3Bm+1t4v/Ucq7/5oAmQeyRu4BOdJAOFvye4SYzf
+nh30LJopJfDknqVQHgyDDJSZxTa2KghkhvJ7tht2AN3PTjQJxpH/NADFeBYr6vL663WoskOEdbg
bIY1eO9SSBzbGBv3l+ctaozxQcggEUkwtrFDCCu+Pls9q0X0+fIMV8NbEfYy0YVan3VK0Ew/woUF
e0cnWMyxZDskuuCsE68AB7r8ZMzJ/i3Q3BlEp2dsHmo7N595npwxaUnLbEKYGy/RDYFGEjR0zfaB
aFQ9KlDYRTtwOfkc/i1i0kCBwNBSWRM1XpkSqPHGq/cBLclsDRz085riOC7f2JrEMUlq3Mp3UsE0
rDvgbsjuxr1ETnO3ig4GDo2dRyD3653NK+3zdgMrticGoa6y2fmlVYs2WJgNc1RMty/Olzopvj+i
WuQsyKs8GC8gVHanPk9R5SADiGwgY4mmXd5OQxtcF+K5lwMrPHVAvbukkDxcgmDfbqTPlzWdvbx2
jf4kJzoMsoLMTfNIGqp1bFsUdmA/OO+bV3t474BzercT2mlcZyCIFDFqdKyE9dj2FqfxmpQRiEXT
a7nPAXHHOfzfwZEYExf02Ma7Id5gfXDA1AHQfBjS49nbdI/XF4qcTkTMMmo1MvBf13D9bpiBS7Qc
lB79USjcCOFkHS6d5IBpggyY1Jbf9iEsrAQu04Ac8uHLWNFnPHDEawMmgnMG/QSIMefiO5YLo6d5
iTwHB401Qw+i+tu2XDOUOvb3w6JoHgRH6JSi5/Yg4NmyjPaWaYKT+p5TcviyYkSQ9M8QJUV09j41
+5RDHJozqrH8Xbs4zCDrBkO96S7JdGErDRuzazMQj+vGgyvW/Hbfbi/5NsEZuG2SFYhAIpxNp5YW
wO62RHual5TqJOP18nOmKTsR2GerTXz4kZ5nDVLFxMhj/qNJAVQ0l+bCQmeqnF3cfTiMFMQInuEl
eYetrCQD7XoBj+A2xadyAfMKQBGs7BpyiFOwIy5idHcmmhzR0ifpPTphqsybpxtj3toC3mtQZ+iP
qJGq9Sggg2wbN3tH0eXrGb7+B7HNMS0HsBJIvg3ca99GQJ/advx4HdzGt/G+y9pinT0aAT1M4dSH
UdtxW4DgrH3qZ9HyGWxQDV9Pb3D333c/2Q8hhM0pPM6OKrIBlZA+ud56cIC7PwOY1jqp6HQ7Bnzd
9FcBOaUa0e3+Gcrbr3nXGx/RdfRzddULFfSbCyUl0Sd30+yuaWA+b5voYLdV89tL6N7azw3RlOz7
HAI8vfZ3UEaTov6wzy353rCRPJonqnfIWnwRbD0BwaEqsg34zXDbxLP6K4AZq/GdqrnIpeoPAJwT
e4gNG/AN6EpwYbeiSZmX2crghfh00TwnQPdExG1AQz+n5DomnYl5HsJf/QgISVE+g70NZqfPzNjg
8zFLiMon2AS3zzr1DbeIWplX1iBkXxhh146b+FBFgx9EGED5vm9djqFJ0/OUNMdoVDRj6mIobp5M
Ks4ODB84wzBJP5F0OKNAsf2U18uWntAT8q8/AYcNqp8MJI9z8lmHD4PfELu+vKkGTfQdejJBj2/v
lKdBR5lhi1Ez/l7WcfnXH3qyEB9XIXcCoKFB47QvyJYylR6ByoYhatkUr8/397L3/e3zyTcfdlTV
9Gi+KD6965Vx83GWjrM2qLLW+LcQOzXBQDYDuA9ugZzI3gZ2w1+/9q0RFTqvRQd6Rmgaj73r+3py
74zEx0iVRvzrF3yCKGDsXR7iqiPEH9ZbH1PVCFMlXDLkfGXNAd4wn+xDu2PSOnJ0LTHOaKrLqe1g
UtBYCowDsIQZXWjOZvdAxRp1pQ+6N0PsbwIoODWPzy585Y/k9EIQbXuOs02yxvu/B/MeTSA+t/R+
B0F/DJbfuEOHVVAncGE8+4+f+QAQZfwAMjw+P1tLfLc6KmYMzto5hBim9Bx8Auij/U5/Q21xE6bu
y/PDdN02e3EGlEeSuw6frMJfkBkEkBsfV+18GRQRTduCGpxvIeiwF4sleqVpV2f3lr0TcqE9wKaZ
vXmj53TZqdfatyG5j7tLvUW6a4S5FyIvAHi7Torygt3s3raWKQsDTCDhNlosrRG5ECXSwxe2Y8wB
OAB+0VEbiNVciyQ2C+o7QqQM2IR8Ylqv4IWw51Yp/3lQeYBto5MRqKMn3SiCA8W8b7c+2nuynmDn
0mQUvBcJxE2dJlzny3BNW+h5XKt36kT6Wuev82D1clwnfkHMHwOw+fBDh0ZNd8Ko3UMN39a/t02g
Eg6lZGQKjx9U1QCjXGwi5zF6UJEAHxR4wWVgzQpYKMC2Ehnq21ROmx1UwNymezykX2W9QnCi0cI7
SoXiRTot0+qdolVU99fp/TEjSVkA6hIbgbA+95R47wAyXwwKPVSIdk4B7IIC63hg1dkQ7Q8vH3W+
QxWlneMAw7Dl9B8Ag1sYx8B8xU8xnYp1QWgh6CoPrYR1pdySyv9ElADkIRiTECIUWhI/kXpSfLSq
eFY2aId2UMn9fEyonFdgPoC2NQmGdYRKp8PDs79+z1rQwIoI1gCrvhh+f78smyqi//DJvIsgU6QA
5AhhVxbJo6rU1sm/2PDUIFwnK3CTM3oAe9rS4k0r7ULCokd6gawyLbdb947R2Y+WwPawek/ttd+l
PyzceZA0TGgny4rdT0RoJPIGanUgyD2/i5ONOx0TSWqCjQYB+MsNfjFU7ScK1uibyTHQWHWwdF3i
Ib/6klMNqrtUXT3bOAsSq8YZ4ns5ZQJUU5ODG/ZGpXxCBr+z79R/rb4u5IpZisQvGdHOPDwtzkTs
BnavEZFrjeYdQgWDO4V0j/5hls32H/nLeQhQe9qYPL73qfFVfF2+73Ap5QYyzQcQ68LQQVoPwZi3
d915/OzXvv8rz13T8Y+AW7bX0MD/mRCiRtcAxX2+nz5ol0DNu1pu7KZdGlltvQQGaPJp8eOdlWhS
GoOBgEqnVzTB7TZQdAOl0wjW3SUl92ST4m2XVl0ZsEn7dVk0TRoXt11gGYmf4/KHuZ/eoXxZeD+P
V4BmgF0OQODofzvOny/WDRDMGq2HzqMeKyUr8bZPCvgS7xC0TmiXOEKlEwqnIkPgjRWcBkPCghHx
B5roHlfxaAtw4te6ZbyIbAVtf6+PLrM9sAOqU8jsQqhBEpKuA6lyL2mNuleAD7AowUxCs42P8wit
7gGc2Y8RWcsa/QGzPjk9k+JFDyRTC1y+iEWE5iUsV7zYv7CgcVSPEAORJaQZ+4kc1GfNIPOQNuDG
o8wgrvepR4BQHWAnOQ9qyReMAa3MMtbMs7m/te6fWyLQ5JQN2vcCEYLFmiqZ+/J7XWvR9+sSEDFg
UG7PL+wgB1UrvDxmFoL7paC27RTkQNAZffqEfsED2WgZyJ5lvNkEZ830JhFtSte+i8lqisF0vjcJ
2hHduk73P6sfzBUfJ6Fo1qEV2sKV36VE/byk9Ut7hzv8pBsbKxeL0DknfkQP57HzWnurDXZvgFZv
1H2eg/OqRx+4LmkFYqgvdncLEi+9HAPQOPOAPMP9DuCgZVEULcg0APMaln57PchpiwWes9X4Iuk9
uFEQu4o3lIKbrxZIzTj3UL+P+I4x0p6/kUh6pakuKZWMJlursTOB4b4Ybb6wuM1f9Q/wxk0wINvJ
vN+4N8F1IPVxbbIBAYYJvs5K3aMfUPPXragGX1DeXUJPatQjItWglQij7sFpUCHK4SisxgIe3l/A
/NFAru/S87NgTnJAq2m/A3v0hoC3Nt81ZASmL31gHPA5K7KiKJfX48B8ZybhC2I/kg2uA4J5o1YQ
3bykiuGLvKU3ZPafJ/fefnx6q72e+lwMU4opai6Y2HL6s7ftFI8fRHb4pD3ePM0xrw6znFD6mGT8
aN3JaAmGO0JM4ziZDy7fhtRBbUYkjZgMzc5uH8cP6ksGBlV+5JqIXYP6J7A+Aw69AnU0JN1B/uOA
P4bzRwLgOqCVT2SFRDHM7/uRoh5yO4p/xCif9QdtnntGx6LeeRd8FllgE/uneSdxleDSoxGF6VFg
vcpJ/4APiq1aZ7WKlwPuz95/Axi8fD16XXc2f8kICpukRgPcE6InILUpGBl00E91/AwruAI7N2fk
tRoz/8gid7uX2bYrG6YxtUCCvdaxkFMsfWYT2WWKJtbkm8BTQvfQfy48t3VZ3Ew0FiF2k0y+mmUW
KaKp5Yw80ElEI0G3u3Gdpqk9wNAzdwhEnCLtKx5E6i0wqgw1nu7QX+PRPzuJ/4jnXvP2HO2P0SE8
osUP7fPrtcGVFlQAhy4IRzOFle2QBbVzuCGQt2r01qRm0nmcv61eiMV5TLZtqz44k/C12vdHx77T
7YReZNH+2bbhgX7GWzzATdc59Z7Ihx6GWY7bbrUzgVTheoiNS2tFRu1Gfefb7RP0TM2mABRnO8DW
32BnuS1Cc/t9ZCJaiFK0rlaXmJ89emArQ8JF171lVHfjYt3NEUH4byQRoBen2JsUcffdHD37DSXR
m+oO+BxZvyyCBS/X8NJv/Ng2bfpov5S3//mP//P//u/i8d/L78PwsC2Wh/0/9tfd8JDtL+f/+Wej
Yf3zH8fq8+TX//zTsR3b8n3Hshp112s4vuvw/eKTIr2lNv+v7Jj71vlGQRO9bjq3YA0SaUNh9+BM
u5JT7L7CtUTA79BRwkRL3tsHR0mU9uY9zyJMnWMtetDa9ZwC2OpPf71Sj5WaxDiGz93gSByzWbsC
yI023LQW+IRLTCUqE+UQ3MHLX4f3W0Lp3RlLdRsYA8LBL4u1O1Kx3WOAB0uY6Z71CaBmzdMQZjUZ
nWdQh+1az8qC67TYhBSo3uadIeLOau8uMeihOcQB1/Eq3lKIxbazJdSK0+L9Qe2d07pqKf+6BJ3a
ZVBch4Dj+9NluPva9sxjyMoA2/bXY2zYfzrGbsPwDNfwTV78cYyN2tk0/YdJ7xciHcCuHp3jrmVQ
AjIyST+rLBjswmaT3Gk5cgD5RFqFViAXAKSkNAHEvx4TMviNFT3OT5eQndQhNOpsaa55gy310irO
4R7KQ9VFEPlCX0i4H2t0QgrDsXqDF+0LJOn9h5tmI5iM6Bzjk42wBmCFd8NT0gDITIU16Ci0qZUQ
GDf2j1b0eO9frARhGa9Jr+3og3lKCjLLVujUw/O6k8fDY+cgV7f2aN6drr8Kva7V7IOqRUTuE6Cz
4CW/nqeIlqzLCUmZ1vdustu0KR+lb1ODmE9szZ6d4e1rPnSLlzulNHZEMRSgTGMd7U/R8X0NsRAF
yJAoj8y3PCIMfIXIJcFVZS6AgyNNekWUBK89c5hOAeNRiXh9IqunIwRJJyddHhS8/8gAymz6h3l4
/5pM649fMJe0Jm/7Sd0BjEbC1WOu0C3GBl8MawDuilitn0Znuv3GPMVcCfrraDTB5MAF31I99kWY
nBYsX+vJHpIKkret03t/14SOjAi3m1jzzjQlftqEZJz+HPTp6xy42Qeyecjk9jStdU1kV43IX250
qN/YWXG+J1pVTwmEu8nmyx+uRp/T6xe11ZuB54WNX38zL90/W/pew/brjl33POvfpqXj7uuOd3sC
3Jo6H3dx9GOvb/puWAfQ6wUfm/aNxEhv3zQwzLbhKp6tdljXad8IbiPiDn99Og3b/Jvz0fe/F0V7
93I39iwTKnq3SyBPBE+BDzQGKM5P4EBM83l6rbe9H8xSgiijZWwRGwUxRLUBeDaqGLGlj42WNfyu
meHDC2+duerWSCITTzH7594NCx3//ga290plWvf+c9y30mJUAmJAW9yGT6hQ1q2aEeM2EsprL912
ThHTdUDpFcBvj4NdC/px0m8sopSO4lxz5Kc1sp64PE1IUHAinMAc3cMTXYyI3jzDzZAUKDO1EO/7
epvuHmHRORFknBRxnpqjXWgTyP84x8QGfuASySAphekW990PRb7ufhvdDlDV9E4SAnAtRgmWe+S5
CFc3qQ3Vm+IyOcB/Yv7aBHjWtA4FsBCknTsklX5r4oS37zVd1BLqBSgy3ZkJc+oC89Au+et7aP35
LfQsx7B9z7atf9MmW/N5eBYnphSQEhDq5LtWgYqIp3iQVtdDOV5T5FBicDYYiSl23IOGblSszGMn
ax/GjG9qxQ4crnTkrXfJk+LonUZkV58fjdT+cZyP9QQXkM4VqxDz6a/Pv/GnS8JveJy8a5i+af9x
Cuanw/G0XtUf4xX15cDOWMkdpNF8GWNpzkOHjD8QyBWqkb4Afrfxy+/+zRl4f7YIfncG/zaCh9vl
4u7XnAGW8QN4D4kOq7WLKHEwsbeKYEsu6tR8pwnZMWvBxH+KCOr/9Tn4/n+cg103DAah7jpuw6w3
/jgK68f9cH2a59ImWFFDCILFoONZtzaFWxBILFVTbbJ3Vt/v3iB5Bre/pEK+s0o8qOwxrR8FfaZv
AQXP5ze3Y1H30AwpDMmD4q3ePr/44aFHbNUTo1+w6e8Ak4CshcAlpUgUJ7hne+HVSDAulx9kmCzM
odO+helmWO0bjbnIGIANHu0bEffDhF8oH9fBz2WU9NjPGE/qfHs9B4vGaAcbBgnoZQSdCgHWgq6a
yZnrIQedGjvUZivz0DQhdHbYvNzLjWJJUeP4NwNquRqxP1pZdt00MbVs33bqbmmF/U60zTfOPl+t
s8eYQBAmeiReiFpcILiUftp2xfF6CYt0/rFOil1736W3Lw8rogZZjQgoxLShgt0mx+6e5pJZHz/s
2F1SaqJ2AE567Bp4y0ZqkJKqk4o6xKuILmPJmULEM/GlVURr2wgTLFYvWY7Ba/FOnOIzWfwTW7kJ
hYI8qb3zXrbR4WtNB09zdo5PfG0nTnsVnXgth+jQnn8zNfNwP63F88kqyUNnUqfQwO3SlDgq1NqG
Zgl1jkSW7BKuubwSMJfm00toRKuEL7q0lk7WXYONyLGlK2huvY86foIuV7Cdelqk/uDISCz7pE7K
/9d8xydgB2iolsxH9FIaeHA57nGAYQ+Atc4pu5vD05D4C+IXqZFymYSLdPYrkua0wIigz+AV6nsV
7cKLABLkumyuQq3RKZmj/WWDVKYw3nj+qvJ4wjVCziuCnYCaiusE+s2YjTpohGUKnUh8+wJOHZ96
GXXIe6pIrnDbFBQPwl1+IvNit+mv2AdPGxlQvdkp5lO3AVOj4lCbpAg3Sd2HK26TmBGABjVWRY+k
sAmmZrRMIK1IH2kjusKs04Bqa0cncQAvwIr1vz7f8FffEVfYde/hkq/3P9Xmx3YjuqxaWeL31nAJ
ljs4QtD9jLJk+3OGkf7M9uAaOVBt8ki1Uz3B8jw5gx28Pm5U6xUcuzq9jPPRWR2B/JxDigvaR6KH
GXkmMJTwN946enWBZwXNCVcmtPqT6ts53+fxFcp+nfG9vHo7aqTIdcGke5DlwfkCzL3N4mePxzgj
7TzR5gCJYqBrbUgu28vIJsnTJmYV6KsjQN02AOryNNzJkdfvFhe6S5wFTRAWtzc/IpcqgqL/fTx+
xJooxJAYkfR4Uk0BGKTf6J1e7yXbip1QphvXQqphWSu1EDsOHhdRh/21uDWM/9Q6SAfbcFzbM2zD
dv7N8Nlcz879ML/dMcSKiB5/6W1Rj+gvRoeLepTzJJTM2tEqgt+IejJ9ek7n3/SEjLcsQlpgdOsq
OGMpsZyozVrQOz5dkSkP18TKEDkww1ipQ7kq1dxQ0IgXVXw1dcpZiZa4QAENwL2XhB6obS9tUIRK
n1YCkg9Sh7eOB5sKMrcc/9rbNYSmKXS5E/svpRbp88H/y/TypZuXxy4TYs7UED37lZuaMa/1rB5X
5pum0JOJq7+aWNdya5gtwNgQsqK/KbcT1DsxK1hRj7Hu7xJWVH08Zza820zbR6o5dOqKrF30mUZ4
/Nwk+89dcvupfRSLBpNZK2hHIdacmXjjNTMsXX3WervEAIR1CH1EHrQ70XNmJzbSQSIQHt8Iqz/y
EzjdkBXryEaQaiog+wB11xGeGGfvmhKXa7NXj4g68lpD77StniaM8zeOuvOnGuR3c0Q+5u80iHfN
f5sjEuBOhNjn/qG60qssXMIX4Z5WnsCyrTeRh7sQlh60kl79iRa0htmNSN7Z0HQRLUHomPCUL6nq
Z+Jb3W07C8EKbqPzl8TjKjKZ/acYTgDmfj2S0L8R//ybq7KNP9OLttNoNFzfr/uGvv/dVa02tuGv
b9f7WDrhuXCI0keXbiM8Mg/n0Ta8QbwJcpDbTNukH1GLXVIIKyIvgSDnxGWfIv0vWXNFstLrAF4p
IOzQXoJ3YhnLYJYW5IoOf3PyDfc/bTWtW9+2XBfH3vDrfzz77eZpP60NZ39Ppdfgq4mOXSLL0sbL
/rFbB/86yGptXqHMj7C46+m/giEXpTscBF2pHPr1/Oz5SfW6nkr7S/+v0fTb7rKvLSHBoYp5T58i
J9VSpYKvrBQ3Iakl+RscQ8Lj7evoQsfKy2AfbEOPu36i+ITcfvc0FPVdPWiAPG5AJGoh8IrARgNJ
92hYJc2lCp6R/aG1coXcsFxrEu6sOMCgc0w9tqMqLuZt2588oxON9E5Teqjwf9WHwVvYqQhNtdcd
T+3TCtbvlVjQAn6mfgQ/Z4AzD3fwPrrG+l+MwsdIn+nurSF9ULJNn+k+3lmTMJGx/v5a9LqO+We2
rukYvme6luM6pVP6uxl4Ptwf8+fKuY+pMgsrAao+Twj8WHdVZpksls2PZO+hjem2oMUta16y+Z7C
TIIBdAmh/uR/WTPYNd11V1ICAZxcKMMP7+maZky8WYAru6deT+aeh4XDF9x9SglK+wdLiPd6bQ+w
XCLaHWsiaBMZTGTSZLppVuijM4CRFJoVpkuGgVT8EDgY6ItVQltMzSp9RReo8pXm1p5puO+efpYY
il6EbZUA1S4PUDDP9l0ZZJiYpdG5TsyF7M06E1lnKAuMPfClgVWmvTq8kuWlvxyeo2l7HWNLpYQs
1XpKqEoHM1Kmr34hLcSiYBXgs1Yf6keYcF2HZ7VCCBwluqKsrx/IBJTq2nMoSInZOaPBSZsLfUYf
Z69kNtj0PWy+NUl67Q3poefhs566pCxZlP0LRYrpM7S5qn2Sd/crJA2Xw0CIuQHEusPbvHvXItOj
OiKJBc7EYu3qPcYkhApQrA01gHpPoTcGuY6modhrTwyHzpvVSsd1NtBeuTh2AosVa7eeUrNkcQ06
NqFNfkH/cfa16XPw1a869BKUnXIZl/KgOpC4mKlfoXCQY2D613902Ly74efakYYMGxjr77O6POo4
GCmdyTahKEleQ9Z/AgNAc2AX6yt9tuzrBO4/G4a6OtNSyFz4yuOs9CNdVd49vXFuOlFGmEnEt4zY
sUupCGQwOdTygPKqUTPSOycn+n9mJyw15cb8uKfrqG6sx0nl3e18oINyL39qA0lL3Vm6SjJfzMWy
PC4ne24zqOW1apfVJcnR0YmVg7zlIpgF9oKrr+RuPb2B5CuPpakizqV9smMqVPNz2YdVi7Wnya65
DSkIYFZmqs5Ae9BM1KZ6SCjravRZpo0ZKDJE4CoJbSTuAEcDAV3NSk14TX/49QfsUdNZO9AN0Vlo
xHWAbQIRJbv2lBCRAuBaBaaVNtBKm/f2XXfAErYidzD/2LMbi/mkpSNHaE8qRlJBDP/V5WlY/IG2
uCIDNPcYXhK1fKCXnIq207rmzCUwdBT2L+EgeaG3OnPOYp3c2TH2zY/kkESJdJGk0Rr/7Ca1JWH4
wDzVBlJOkkxbznBeSY9SrUltkTBCpRfsFyrBLnJvzZ7W5Uc+acAUViftCle1LbtWkhO5hq1aXpnE
EXvOOCAbbruPBf1zEbk6De3bHEgUQg63ZJml+LbJFWG9oinclXeXsNHA75QcJ7OX8/klvFFljh0T
y2fNEdT5Iseyl9CvYdLpovVqPpEFfeUcEP103q6UwjWtTDqKARNwHhh68gcw9iYy9KpHjUaxBzWU
hFZYxuCJozxmNRILuM040LXwhI8pM/Jc/pW5qXcyOvUwwWzjgMvilJd6jnnibcuBd9kUw6xzjWWa
XTtUzhNivpbva78qL112anUgGTtOH3NHbj2fqamlmVBYv/uyeUEkADUnL91p+0QDdPYiJNLnOvPs
S96OM6GOs1KDbH2ZFREogtIXaiQalRtXpsfFbIKrjLGCdRtr8TpnI/2UYAYGlxHJOyEY2WBiEULo
ykReo1LzKeDZgYfBdPqxmbu6d9KPm59SaXJ/ULIfqFimYD3aFQLTcGOpguVoutU6cTk6h87yncph
7Zy5pWnAZPwwuNGayzqA1SuVLhsvCCbnU/1aE0bneOGmcWm0y9AUwMfipmovekptQ7H32zudHIEu
ffDbufI1Kjza/cgQ0PTVD7S5RgId/GMO8oVWqg7DCsQwkIFwWzBrtTCq4+lYTNeBdqoNVwoDRYCN
j1NcuvLgmpnaoy6uMjKcngIpPheBcaHprtt55kC6dbzjlXzHKshDEglIksat8UqYPwXMwWlomusG
y0rRONKRMrHH9T53Uj/cdQCQ6MIUTsLK0eTG+XU+NACsKR32Vh5IN0a7qvxO1tmVtjo6g+r/enSk
WFKWFI0dqdzmhmi3mho23K9cPW9isCy679p5tbIloC1ZBBlaR6IGITdGDUvB0nf7mKCn2ANC818P
CarVGJUUiX5ln6yGaNYUxWMRI0IFehGoib52YaFpaxg/4EtepKAlmivBLBnPHkaSXyfwKqgvJOM6
cV+xI14lnr2RZDZSk3mL3tPmEp0S4pUyIF4nfcAfi90U6QmRvE6c0bJfe8Xy+V9pq63moxrt3eeR
l4pPCuxL4k93GDKXrnROpdxlI/TmaN7V0AxhdBrsFZzyCC2JKEpOYP37iqfUICQFEiwCJgFfVHz9
vm4CCgrSDF6U7APQBHX/uOlqSLhMFakRn654dXHqxzzhKNV7jP6OM85j45fM/iOW/vrLCqyxgYdF
aCqBtyIAsYcUguGrFB26+Q6BRSQXgm5VziVFJEobuhSECkaeYzHQEWerJcdIT1qHfBdxEdeS6rHl
09pMW2ThLtwFGUAwPBUDr+4E9MWNDolJ66wCr6KRHvh76h6SbV9c2efxvfssvZoz/o74hFexEVIs
l9CsLaFOKMqGLrG3so6I4ioILhXayhKbMNaha0Y2ZUTOYJP4owasRuv+/o3OGnymJxEzwgawvfWu
UFvPBxsCd5vEG5y72x/F1uQ8+T3tb0tMSW72g9Pblf71ksPqwG4EVxIukYIReeloyaN6QDag8Jki
G1DREuVwJ9AHfIC9npQeF66WwnqKo/g9ue+XH+1BwTKb4XCj/ecewoO+Qlmn5JyA7aUw6NIDcxLn
QCXOgyLZtzkF3H1rcGyT9F1G6/fam46bdSn+Sp4lRfI8luOnSAu1kTwV2yHOwqcE6tTSEEJbC5dP
zhyTgsCMzkwPHEX2pe3oKZPeUoIyI70meNd5vMyJ21hEjnjHZCKgye8JbXLF1Hy9Qor7voyMBMw/
rmd1fAUHtfdjewhGDqjTLTXGNgfTbNQBb2kVKiIkGJgfCg6q+E+nsf0Bu8LJaYsyJtpdcvNgzyB2
qgY3Cja5vQffKvSpgGd1if6EKrQyGFUFQeUH39LDVHtTjEn71oVnFD263ByFrPQJ4Hz2qG8V0NL+
tZUCXXp3Sx8j45Wzxpf2P/WNbrWGCEqIqY50DuvJHwde16TfVkc0Gk2dSnUYnbRORz+TE32eaUD0
qU5CUV2Irl81crqnOpQ+vxF506VqgKgYmCwJqVL08e4kcKZwFyjSr709Rv5kHxsmMd/TVL+Wg1/n
F7U3Iq0c5T48zx6jS6rYKvueWWM6Qrh8IblBCLCDT8+GkiVGYpSyRL3JbOB1Hao2I69L4X4fRkWg
5HHecV8yOvtcOheCinmcTeA1RfLkHZvSoR5onz4toiJnmEMHrS9UvmAN/X71GpAmvaNiwowvWc/c
Nf0+3MJsUYWcQUJb1GMSHVJETKEhM673YOrD9cCWxOP8kRlZ6VxFT7GPOlRKYYRVthMIKJOXWG8Y
T7KKlu9FdJlJo+9LJw6HWaiNQC4aZn1kfWAPTpwPGkygrdGFVLtj4eeoIWkpGeMXin4xVVFPMgOo
RxrNowt9lJUXoNETY6B4SikE+p5SCZ1iBmKU212FtCUKMuLqGy6rvHJEhRZS7U3LRsuSWDjzV4Kk
vPUxJYrH9mFKvULs92v9SvAv07KlEgAmdIDHwGbQTmcRbFN5JyMsb9FvCgmEFKLplZRCQGmjli5f
gvTI44vLW8kp3fQ1KzePV18UVVJ3oc/ZQwDq2kruM910TTX91S+tpJhZv3J2m0X6qz0euWW8K4UD
TU80I/iEHqokXZ4dEaxmKDNI1ci3lO2XiGjpcYZs7reo35dmHJIBcUj/K4SvosFnpnAlqJRzKCVH
RLgTyXiEQL2KJ21Ufstvcs5PFTI6/oWzXbIHlEBUJQNqkTqXoH8CvTpAtFSnUQekDVBKS0FpHxLq
VWi7ys9oKT4Q0c9oz9UpKE4ehGW7/2kwGeeR8QMBEsJRi7M2QaR/VAu1EnmEtTWqDxiLNXmoAF8I
b6tIBjx9McnPoYL2cK7CP0SLJYZKCh3K/Qfjp1F1Si58cjCE7uEni9flxmr3SXg4OEeYCMw7Jaga
8TmC/YHxXRMphiYnuL6QusKkAC5J9Lj+NifSmCdwr5FZA7WNnSMPvPLGK4f4FmKeEdkpjTS5mnK4
nPYI1ru2FVI11JTmpgo43QUF3soq6uTErETnJlunukZ5r4pSZLjlirQosnJMDn0lKjKu+R4535oA
G07KaZG4CKGD0XCIRt/l+nTlus9SvRpX6YpKCml2wdG+/9IM18wuZhqkJTf89q9Ju+xpPmqebt+d
cVHO3YJafKaGlofH88KvEVBspl9q0l5i/dUn+lvMVl+a/dJr1Ke/65U1BkZOegpNOmFpoz1PVG0J
bV9lsUwQNiTqlPvLxvs+UBEVNJMWZMDgLKW8z06pYncJe9+5pkrEU3H0gTifbvjl6oXWX+kZC8dP
jbCBDaRZqgxjHQuJOH8VM3fLxVHG/LFjsBq6SrhhQxCEZXITDC4b5mIsVUpNiUfF2tdvGkhp/kZU
LOhsymfFwv+QtYO986H/9VAyUHqpCvSWKnaCucgIaLydcTViORNSZqeksu6k7NbbKxTbTC9oASMC
W8rmKkTuDlzgtlXkRIEnxbm2xCKpJqiiFAqjWIos7fo5M1Nxvw2mtMxkfAJy4uWPmZJV3FNuRBnl
6Rs4fxTXsU/tXZPO44hVZLNyAHSsI5lkpR4svAxNRhnhxc++jIZWrgtpbrx0ZYnkvMtxXr5r4hcK
FNEu7hxp7ZEvLp8Q3fO++uQRq+eErPALPQUvnTnyXMpKEkhT7BIXYv6vNB0CN4YFCrO7EsLGTBuU
QpKf6O+cdgGa1w/C+G4ptFbxeXwYNmjNAoccGc3KBNbf+VTCzOI+y6SuPs8/TyTBMOl/M7HpVwur
eylHdVtF7SlD4l8GX2kSMqllEthwkh3LhGz+W4WhdJOumvWI3EbakFuUVLHD4rMRZLS7UHJRixqw
On/tkAYqITXl80hL+QI0fxnPo/XQ+tHfKg8JH3L7+gIdFj9WTkiPTf+Y2KHPLDoxxAwm6WY9biSd
q0ykBlgZeZp8xBDZNiu2NnC9pTh8is3txGTUz8XXVmXygevLU3p8AS5JgcQjPA8RuEQUsi5NK17H
KBFLum8SCFKSlc0535OwdBgaJUUkB86hbHgp5Jo6tVZ+lhQrFl4kkUBvCOzLeVxpDy2w87TK92uJ
3THZrjyl+9n3lSw9fgfltLx0aHPOmst/djBFyMCVyjlPpUgcOO4giS9PTt9BEoLDgPXv4xE12rtA
OhAXi3xLQcHrvcy07MIbiHID/ba2wZJb4Uz5IU0fPz32jdBHrkimmFHtY5OocoGjy4yWZen3SLqC
oPA55QoEME+EiGDOJtaUIhsYRaQqwajTz8TmbNefDdK2GNYvZPSYpzVknRXe+tqGo3e9sGxhFTg4
dj6OjQsIovYh41q+VtXt0CeHCSiBi6LKmOTsFQx9BfDYRgXd8Gj0za8eI/3mHJ6mVdZYZgGjNC0W
NkJSit7FNHB5reSxMqJCBeDHkaPBS5RL1yiBEyjp6vjVzZLck3TUo/qLqW4FF6DQ7XWB0a4B0hfV
U3dSr5XItPmpHEIjpIMonJW6aIqK6BClcbY4MR2XW0vZewmxqHYkGbzBklcOvZoedrT+pDcJclde
rBkNraYskCWwDx1LWW5tDj6EwZbA188q/Mbtp+ATECfs0tY5cp3KkTOViM/gp+ona4CM9LKmB/kn
BSkyaXQRVfpPo7rEyRHG5JFiRKEtaH9IxMOnMadGFO3VyrkT/i/FOgkIfhG6ZNLl0Z0icEmg8s7C
Usv8lj9/aQtnUllTFRqkjmA60lRbvq3OVt8xOpyCVo5u678sp/uC+nH5SXpWIwQErLq9UneH7oPf
69rzHzqQp/VylLVopFu11x3dh3TjhcUBO0A9rtSmppgJ+pTR0M+5bSN9pBOtoDv1ENz0PaxUquSm
fm+mu672WT11k6SI9Xgw1SWmHbQ1qw0LsrIotQ795N4hwkvM103AWIHqqKKUFYxqOzV6B+KU0jMF
LT8Up1SMdT/NCb4RK7zwR8E8hS+3+CGKsq0oOWCrGs6Mz7YN4p2Cr+j/gqPYSQbC68jypIQCS1j4
HrmX/5+wM1tqJAmy6BfJTLuUr4D2hR0ELzKg0L7v0tfPORHFdE9PWbfJihJCSmVGRni4X79+3QDS
Dd041MseN2DeX8IAij04vjEBfKmNiNtjNGA8sCcuJEDGiSbgfXbS64g77bVEynV4G/EsPkwLi7wY
vWorF/VVCDA2wasyzNm1tGHTZ+hCIUgkaAyuuu8wVMC6Y+GHzVEVU4ytthGU4YKSvEh56v8augqV
uLizmJQCojsn7Jinf7r3az1VXboQj8TAB5dlyCjgqDHHRq9a3+yTvwuZ+LkxmIIX5jz00hZQErgw
Vte2xyyMoUcEAlyGvOnL/xcDBtGFaudWvDP+oEs2b5f4JM1fq6mOFJgLRjXBfRJ+kUkl8VFMgMiO
e+GS0UJwnzBoQkXGVvNv34tTyuajsfC8WCMMdZzFMl3O1eJXCc6ZvqE5/2WbDsIOBCeyhdXq00vN
q10QrcQ9Kn9nTMQ+z03XPDr1D8gycpAcSyrTZI0T+tNj8zX/ppcsELDtuS8MG+lbus/wcfzjXwwz
/YS94+AQeCvUFxtucV/hFfEFSbgRMQS+PEAPexuCNm0AG3V+aXPL6Wu6XEIyQZxDLlkv0TPxddej
ZsQB/jEYJ2Qx+JirzzcJoCV4zzLMmHbIbyLVVy1QFlZHuerRW+J41EqdLAeCKQO66D0hDuWkuVPU
xiMwgkPvuICRcoGzV0LkDUMmGDJBQhDxIHh/s6pKseNvww+vP0vHKJ0o8UOWEzfd0HMKiU9DrUHr
U/iERBL8s3mVbpFNA81R032VpplcdYZ3iIrEsE5Pmk4tIALf0dUBAmnJrPM2hAXIbM428jSongzc
RmBR0SoBX9LQf/gu7ODN9qbHrSkiRS77CEE5kQR9w1RgFTtdHdcSoiMsIcbZO3r+Kr1nakhbfaxz
16s6YqCj5Q1kX8qYujsarB1eRze76XXhc3+szO8pz5LpS6D3MlET/QoPY7DPXo2/lkl1fou+1CVV
Q/xmT6uY2vhDPRrkXtcve6JnnfkVsQK6LoVAVMv97pKwvt/icdKijdBCz9om27sWRY+pBzjEy2/O
ZtqBvp+jBREKhMR188YFAGhcXd+P6ZlGfg1veWfTkUvmKoHvVLqnrcZmh6ILmZKKPULNq51rph4j
84IUxdOIdBjcr5BHMesivj3DjtP+hmaTqRoKCzpUgAbVfQgSUlUSriWSluRdKBXPNTJQcP287B7z
B/AtyAEt2gxAhVdIsBubZMGLTPyYTiTfRU+UlngTQBJZ15D5aGca6XdqyRH/68iajQld0r/mic1P
CXYVoWNkjazvd+0SvAkyD7yRjmxkWEzzIvs5MH/jztHvrPhksZZ6FCoTuEqTZ1lDUCqSzvBzJdLB
dIqq9kiKkEaR8GCE5QmRPOnsvsibbHoTSCxiAmRaOdtjM0e2T35HzBv7tyKlykfyY0US3mQHCbeM
AQQZ/F7T9OH7zWV7EWUux41Ndo1jZqyWl9FYkw+VJdpAkKtiIkXARHLFFMaDRIgyZzhmnB0AEzCz
dvK4Is8G45jjycTiVS7OhNvO/Nl9qiUXyCwdmSfkFG+l5JQeuYfl+1VDzvGyKziRJwiZ3KIb7ZrS
npUBYKYd6roJSVr5OwOTDUgn3QexI7mHKQCna3bcpJ9cxchwTldCF6ZxYILOAsfwUQ5x36o+beS/
hKD0jfs4hTjMadaNPuTpxUDOP+mvb59okELT4V1tUkGgGwW4MT/PGBJ+Ry20iEefhGWsOdEquGMY
1mAMwjnNv/0/xjXQO/lqdrRjNcb6EV1mEwTn0Ibn6U/P9gl4YkDjnq/jEDeLMm3L3XbNULhpuXVo
w92Yire+VoB0mA8bc4lXT80rd9chmwK183dTRoQ+SprZ0BfPwEtcyy6OJc7YuNMEgucPks/uqflK
Yd/9CtRtcvergdkd8jF4DWI/Wk4H+NRa5on9fIiIOf6zqhgjONLD4SnNLMpW5N8Uqk7FDUGprSCh
1/MMKSq03/mlzORyDRVrUk4aG8JR3+2nY8QrPCyJNleNlBgRjLgAV6zrHPPz+HKRGsM0+gBFHuSP
N7M5X9Wv8SV8K1gHX1kGUJAbJRfJ9xoVF8DE7DgjIhjxswiQCJwIVlyqgCAzF9n1+Traq0CYcnbz
qqSJ+C8fjIJWzTk+gdJhClsGI52xQg78RPLaV4r3vie+tqOHH3wLbEYNxX4OKKtEawDr5SPzFYEV
lhwHkBKm6Yq5cS2B4LcretTIfGkHWGgc1mVoslrTGNPB2Jbwd5ekn9OwCNesWMCOiHQqAUiPOIQR
45KG7g+bSOSQRm1UiUGFJLynK1z98OjN8L6ZOJYoCUe/JqnfmxUhejlYqVuRKMlCcoBEJ5dkiwXy
vaoRZIJjMw5JHDCYPzE9DOwp2Ub6mAaQ/2MGuXEQsvKSoSh9bCskAbCvZArcAKjOaCCff03JPEyI
MdBU2EXcR3KohEgNkdlRasw6ITogTTrrwEvuHInbU40EASBZynCXOVAJFGrWyzy6LWi0HSwHKPlK
vlJfueqGQTm/ZEjcMo2Zq+ePHD+dzAkCI2nA5nm32Jx3D23/jxCLQykC7O87JiBJ9YGp6X4NIpcf
zdNYyC+J/5wi3Otm5suxE+TJsahokNXa3ucr507qdc8X+aXIcudIdYdEPMkSTjWAymx5zmo/Kx7k
onIJjcNzT8UTCgS/Ip/dfniDwpIAA8QxaJQH7gYuGf/FG5d8iRC6gIAL3f/AqsOWxKQCIHQ3cpM1
he9cHnbRtuEDwH4sZLr2kHIQY8+0aCCC9RCRi6kXoyC9+u2XPpwPsQBSfF/6/v5OZP7le/SHl2Az
AvwaOf+qldS3NRzVRY1E2VAC4i8ZQmrtcwYTFgEMMzt3U2AkA980aUEIfZjLTC375BHzT8EgPpko
lZdvbtXwJ7r0q8q81ydZ5EHMzVKqO0swniKzWnKDiJgA2eHU6kZG/FFXck8haiXP27x0d7ARVVsB
e/RniNTAKN3kUJEhBJHm694gaJj6IHh6XPa8CM2225x7BqHLe4QjtglQkhGn+xG7Gs4uuqxNHV/d
33Md7jb/teQEJI3AFKB/cE22PusE9sHwFadtE1g3yBVik8w+6CgZRh/rlFUilTpDizmLF43qA8jU
kk3uUF98ejn8rud9n+FvF65WD1mMj35GyCVwXhtuFqhNj4H+Ip/5qj7LAaRCHoQBxxbo1IcVJgUD
IpD4LGyFbM+Yzv0oxaUaNLOXcmf3uMxjcBfDGe/zYeAW6UZ5ZjPU0ffd2UdvVRyVECU2RkVUYiVv
o6SHcqV06N8PQIMj46MZOFLlBcViBlts8i2hbMRPORm+SClD6m3yTqVTiEEsnPF29n9573ZhPPzf
PdcMhXMowbdP3oGBjVyNlE14mGl0XHLAT0aFsr3d7EW0yj0YFlwPcSJjlCavsUXBXTio/HUYGPx7
fREFkwoBODgB/jxWNwPjC6O5UTeiBESWHJ6jCL4Y547ZqS2q2tJUc145fRquGSBGOCbf839DFIO4
AChwpuZyjIaMhcCuAyJgGObYuhS3oYDF+f2DABSf5jtSrSU0/153OAwRz6YQ5iZdcevVku6e9Pvw
Nev6EAIPBrMH4i9bRMfpQ2tkEh1q5Z/aGDRACd26gPfzLHBwOhSVLjs6XNiXOm1sbxMDGwyY5NYJ
YA3kLeg0ZqN9uGOk0dqnLEM+Hy+Mb5CTqhiGyOeT9iVFa9EzOrCsblnBp+4kMKrcFFY9/4+0th9K
eySh6YHrAg8/1oNzEw9X/0DXW5PoRh1rFNjlaF0nd9jt0XwLng8+OC4QNhT7qVfkHu2LgSXNbuuO
q5H2UdC3x2FGPqK6sYyOoG1Lklfe0vbb7k3xQRcmyq6J5ejODbg/rtB6hNHkjS3e1KKnNZV444Db
88FndnN/oQqWY5kXdde/1LcdS+8KZJvImHKz5hWTn+aekMGZ2UUc0CiW+AkmibVoml1/ggwlvGtB
ZuvqRIo23N9oAd0CMBRP+ZsZCwUDwvykJLfwrtWL00r774G08z6T8TNmwlsiYdx8Qh4sWL2ICptp
cUX5uPBnoCJPQgRb6IJf3Swm3RG1TbQKBQFynkfLqckd4t4ykT5Pn2Y11FilucscZ9Rd1K6XBjWH
6hoi2qwhjdy75JZpLtV75L6KbxXmh26e79OzgpuJNZXSpVuiqyiVmaQNSeJ5BQUp7qHlJgq4EsLz
mg9ZaZmnBS0IdaNN9uTwWdOcjTmd0a9iM12R63aG2F2k5MdZqPd34PgLzsvmh9sarVsm+Ofmq3No
YLEpcyGCADgRrMY0cR4HYqH4cV1KP8zE48sObOEkCZ2XfsTpPPyI9QUSz3WO4l+c5NtBGA3OeXPr
HAK1wA5KXYBeFIyVd1DDJTri/T3dhxuuBXLGZB/d8ulMVb08sA3ztr8ex2pqdnNGYT7kE6YgyzEw
KhPSma0dvpllMS0nNlzGiolVEtcheU1iN4VRzVKmo1m9DDS3EdKLBW9OikzAVLWeEZG2vAtpGSYu
z8D6sIruLLR0KmCG12xbcsY0zuXbPVKloIEpEh9ZLHepxgx7yAWUcPXhV5qELvZSNcXUOUychGL7
goj88X7fFljNVUxiIM/NF23hvY2foNfNcWxWL35lqekO4f4gJw992ll3CQgaJ3uc8A6a3lNcL463
yYtpY/XSfxR7N79peGd5KHehB0R3K1SpiZdoIenFh+wz3QmpbsXHaZvwlpxAH8M/b1BZ2Dvf0YCJ
je10lWf5AvPRqlqfSbkdl5E0F6FUH3EvZE8khwiN49sGIW4iukJ6WzDb6qByIn91ZPMAE8U/9Q59
V6Ey+pT2sark0P5OPqSXHQpEuXM6C9QKHWlopc6UxISO3omUAWFrEfrWlH4NUPW4o025h7ofwrUb
DBS5vTsNVfReAAvA2IxrpcxgKsN5bjs5bNzuVmLEsJ70Du2UxR5PVqgkaKoRLE1fyh1NfrZ26knm
18pT1fFkhJvBVFLyXD89OHCFSroht4sp3yww/CHFUxjMoVM6L01imCaUQcBvx5vRx4h8zcX81Yvz
KNQajh7WYWYg0Y7/oou0ZWrYcolQPThJkZ8mYS4WnhWCFeUu0hT22mkhDU13FUTzRnU+aqnZncUp
0HzUhxUekInh/3iYQC1u6r4y+/QnOYRf4s27ln4fOtiN/p1yuDR8ERAtQnlzyhW4rHT12E5gVRy6
iwrdZMPUFnpxik/fJg+Fpinz6R2LhwXCKjhCiCW1UN/eLgH+cozJ8mbXzfHhMt6nHy1X9T/X1aUJ
n1DUZvLVIjc6vqcao2YWRxVGLaAvsrMwlVCnrhQQfGNsc5Rmri1TRZEG340smnJrqSsq9vH21lD+
0YlhZZ4ZdnMvUq3C+OFuuWIsMqfZT2P9lNRmDy7obHVBGXq2OuOnbhsOHHbEW4Y7CxgLBUWW7f6m
SHZQ72vEG/WtYshDGjqAPBIO/3oUsIN+bfZJb2tN/OXWMquePjM3bDdgXUMWrh6vPqCOnjffLVEv
ED+Y/gCatxIDqj2kmTq6zwsufVbJoL9JZro5r67eY3Ug6mppfOBdLf+5QVjoylpBOsgxtIqoTRjH
jVrapKX5/RVRWKIJP7AEqUa9M11P14XGNmQj/TmpZFuT5qSJbIr3YdfZdSbNMXGIn5xU6KtRy5on
r2xq2c8QnXQCqnZCgcUnvmTIws/KpCnFLN0yePFrU6T1ziT3ptUFHxrfnluEND6BQ9aRBM0Hn1ed
ER/zEKEGsjM50WLzqlymbQcd0NbPaI4t8ldHUnnL9qJ4rdQ/ev3Xc8hg05cUCm777uobmZh15X7U
3Oxv+PCADhDDweKbbs18KXL5uHWowSGsP5x36DqVmtykDhWhBZpAplbPi+/UTfr1BnbAHgXO7ew+
nWoxO8+pFoJ1o2NnSl9ZsGP0gNBtGdOl9np0rK+XdYSTTpMvv3EN3xid5OqUhhPnzOeogohn4WaX
bS3nnU0e2e4zRUR1lPx51654XT9fjftPm/kn37I51sc3XNh0XUEQf3w7R8x22uIaaXm7Kl7P2TMp
Wlo1U3fjWxogVI+c1H2h/LI41DN32WmHTkJlJb9zd+NVZbSdX48Pv9BfP7Xnr8UKoksEitTst/Ld
VFugHuc55KRT7VRbzsCav1EggzQYf0LCLNfIdyG2dxEEIXgChmkfkfgRj2nLE7WA5vLmR4JbzmuB
PdrK3InZ+HdZ8HDju0ReaK7LEMp3ceUB7jN3CcIcSxx2ax7OcE/Hr7pWRGg49G05p7r3SdsanAwf
9HdSBXBeu6UGRyMMMLyFXV8v0yWDEvRYzyNktERaFjFHBNF5h++KwUO2S/qdA1uWxEC0ck9mH7Ln
G6/ei/J7LRbyA75mXRLN048lNFHtbSZFltIQRi3NaWJ4eIIUORqGncCaxRDZ4YHXPF7p17pOxVMr
/+AAmP0vmmTh8jN3FgxkOA4Dtgq1Tr/oswl3w+900LIeH7oAJ7St82VePyJZfkJrx+CWvEujThzV
VNv35u449W4/fX0q0a+eE/DQ5W7mbdvCVppR3/Pl5rsnnB7/WtZXWWUlg2tWQ4M54dfS3QR4bd8y
DT/rIM84vDUnnzSGt4Tan+gm8dd66W54u2+RpCrdRTSON9cm38d6OIoHphFVv0sd/b7FR2gzVec5
C8VwHQRP7g3hOmaBTi0jGrTzC1Ae39vvypBYA6/wZNbZM3TiHOqtMEQceF+nQEypgjBiHV9yVH+q
ybb1DIp51H1tuVleJTyCMLA/t5U5aWd1KrzajqXxpOUbTpYcbSUc6xhYnpmuhzdXSqxkWzIvfFeq
OnwN73k688kluRtY0QkTd8MfPBSVXoShw9f/qtHOlRRdWs7OSBf+SBRSZl9UT6qY5FEq/IdIwGad
lGfLwvGIqJR4sjTuRXtPGTN43k9VqCFLDGgjSy/WNpWf14TBJqOEFndPovs7YghDEwll5oVMa41C
tZehsyGyD+HeiKcS+FiV6CGyxJRbgiz5TXob/pOyPeFQEY82FDmDExuYWJUpcimWaXqANlzgBu1z
d4WLtsfJhPiAEAt7J5Up4ilyrIw5j9VAQdLj1Rtm6wQywgnDTREq83kMPqQpoHxvbNonnT79luQ9
bI6/RTR0Rv24GFLEZ4wyRJtCHl9aGGQjIKikcJUGuCw+xl1d10tXwouTbHEAs6BhoyGztGG6tiLh
5BAa020IuYza9DCtW0oDw5p0C9W/wuK/YfLMlzFXSGly/wIXP2YeLPOMgaWxXR7+5LC5g4s7Jamk
N+HZFCrzIcCTSZ8MxRNm23U38LjJPumoGnknzwp+CM3lyT/lcCXOxkBga8D0vQU9oCTLyjW7VHKD
ElCdQY5SPGak9GMPDzNo3jacyFcn9XR4RmOWiq7ET6USutTdPRD8jvKaJY5KLDcy9ZbBWVzeHPAq
cFOG12dqNV2iQWUI+g3gvNPTieYE9aIt3LNwUdRSO16CWH7EUTnXac6GSzD7FuDfY50LGO1/Fz7I
/39Jyv+7pv4hOZMuDHfT1ArJGeN9kkE1cvPeNhoBS5JdIZ+0oX7Ouyyp9UTkI2HRCYqjxjSSMefI
+S+pTWlyDMMJ7xiXFyURSF//fsLJH/VP/mYE/qF/gk7Z5jg6csIwbZHJEsxyGMUFfBjYO8VipkoY
QxQrS4AvN3cE2LEmWBK7KVQkDy1uELrhwn8nxmupr+K1k3r9oGJTfKcBnJQI1gWLLzBJpJ4Qx8dA
XPWMMnJiITq+kHOEEdYsJxAiLgiO5XHcEYZsyhP+L+mR8h9NIuJs2VIxn81kyioK/U21Ypgdr8+n
9O6IMT5gXGTtp5GJBDsh7xUvrbkfjObX+ebxBVtHZLcVk2Q1E0L6jzEIj09awQawyMRL9kXAzJtN
6NrMAzob1Bwfs8QkksWPLCGxi8gJtU4CDIGrzOLuZvG7p1Wf6VbT4hRPPOD57wuQ6FHt3+dD5o+6
HX8bAbVZ/jYC+X5xNZ8W0F4xBSULfHO3eQS64d646l3eGbRg6DDHDvUf3/1nObe/fbkn97cvH6Wm
i1wqy5dLF9j0NkzEAi0PnXbiZBIUqHNmD1C0Ka54US4nahYuRHyfdei5J7fM/nNSH774F7ecYiX7
HmgIZCLFTadh/Vm0Q15CgCLy1kQhReTjRhRqg+ipsaun33x18nnmf4kE7g7CGUAIwP1CHDAS6sXc
VbIhNb74NFhWTWt6vCZW5g0ukSzZpNN9zCOdALaoBmJjEqryhtPIJ6hlaRsNt8YETqOKVjK4VA00
hHBgcK7wrKhU17Mu/NLNi55Jv3LE+zoyUwzE/LCEJ9MaA3VYdSb+/YblEC78kw+RT9B0LBcy+Uz5
H5KGyewyXZ7See+YpgNnAdwzB6QvXrkFyi/hEpQDFmqmMKYJyQSSWZZIIvOcDrdii3QmBv0W0pao
nmPr91kOQ5ljRXkfEnZPzSUFEAxo+k1Hwfvmruxuhqf6KnEOsavJq/TCPRxlM4mbAX4AiUDmrxGx
jA0rXKVNu8l5r6ffS+BdmtTQLrYzugXuJSsFSV4AdgFiOm06XaRCbr/pixTU2CwkAP5gFlAdl6NN
XUsXBtDoU9bUsEl6s7MERupz7qLheBKdaYd6vD6YiTV5IXXxqSMgu4USLbLn0RuY41BlKyLIjlq5
ZqlElDKK5jcCtCKtZuktyfeVFStmQwV5dNXOD5rxTWPKSWmYoppVoYVJCxix9KchEZE75axnYTG6
A95FeE88rxefdfZ0PovP0QkN6xFOdg0yBDL52MN5ZVVNo86HxChm0ITCqS4TbkyiweGiOSjG31Qx
uzSBgrHMpHO8Gt7oYRO64Tlbxmz6HS/8G18dH9qAwtyaG/30c1RbUGivgoT+MrICyAVwokZ8uafh
qy8KpXPoVrkiLSx49IpUBdoYKysH0rntCSinKR2lFpOVV4JNK+JYqqQ+jnBsF9QvSe3TBwrFBPwF
HBMGo8CzBNEIozh93ISEnGlLiROEE+kkA4Il72p+mRnK/uZhwPreBDcvVHUc7ybMTutp9UwFl7T4
dKa+0bVJvwpsEPFw0Ulj/UngAWJAHCIJgTiuRTCL0/Lp6h69H57pXsveMakAkD3SOiXkdgVJxlWu
28ylYz07oixmVCzreYV9Yah8oViRFuH/Kndk38cDSXPD18KTkUhkPEtpzuEUTF89UiRN0DFEA/OZ
6FH9DrjIB3MCelRap5gzNb732LoU2gRktga2lmhmHjXMedqRcwPhqUD5kx9H14NnHAvFCqxJInUQ
JZkEVJWB+klCQD8jE2LmydyIwlxS1Mx/RWKa+TJZJTogiKFIoNE11GfxNPyNL+UVxSWOiA0zIhtC
f6TB8TXGFNlaXybarfDWnhtrhgLfdwSP2ztmjkiarJ5//yvFTmgZho6sg44VZqiKlQI8RiHEEY6m
Ear31YmN0Ar+0kk6DBfN7G3kKIF1G7MMVuJO2tC8KrYhBuCc7l8w83sCZjAlcC9ArmoIimW1Ky2y
nqN6qsd7QMkluv7BxgbKkZcuETIPCaU4GMP5wJhWN0/TB4I2zCsiZ4ydomdmSdMVNDrD3fL01hVm
j4s/zail0LgYNcZn7ptQiRcqzCbutwwkuCUODTArFDnBRIhyTM1doMjpuF7Y1Rws0ffNwMjrEIBw
mRSWGGYfiT+OcCLM/MUoSRKEILSJvUhw95krx5KNzcDUSQLLnv4DgdWvJgfkKSbVplrIXkfblQAG
OeGcy8sK9cQhJlBgsHDjCnC2O8i0f2S4HdD4oP/N8ar/7KLIPZWfV18CLH7ABRT+r9CO3lCf92hy
NWHI+JE8LqK2z+ihs6PqT5o76xl5Xr4T3teJRLCTUK9F7TInJqyfypjtQtskjOsDRzFEZnLt1kfo
0OTbH8V1ZUhokqyCL8BRv9QLhInB3w43T+88znoP7Ve5ZTj7yxBCraKOsX3yZQVqmRBFPSzpOfB5
SFxGGp55aB+yfswA6g1CBeEBoZT15KI+9OS0GZi70Sgg9JcD5mT8kWZxXscNyzNxnls94RxXGnfG
dJHdG8vrtInu0gZDBpGWhYhlR9R8Ass/JnDltWSZesNb7b5BnrdPEdFwPyqeCWn3gZsht0KNEXVV
VCBy/F10JNzp8xMMxm+OLWoiCucINhjbKKYiRU0anHwu4YZd49gdMuLKizguXpcxkpxit7lMFR0q
qYI+4ksOmtzoqzVzR+lHsZ1NzxGDsve4Z0mPb8dIl+vmuQ0K2yWNcgUczg2YdyuWGtci+sArYBdM
CYOqtgsNr7+iYTs2EW36wVl0BqQpWD/ptUTcxenmxJNKR4NSTtPhUHDo91YQZpCUZOuSdSscBe7v
u1+3+PI8TF/P2vMBQi08R0tPe1u6FeTxFBlZrHDec+OLuc38tXCLbDmLwRORk+jBdmhd+SxMBDM2
R647MmvcPtzhUWsNzs+msYbOucNuFsOhndd/LSLnogtOFSOC/9tIeJNfGhxLnUqZE94sa1xdnSwL
pr6LZj84ITto5atTHV+Lf94vTUnxPYOwAGqZd3kOXEKcT2UZj6G3tEX6B2+Ev6QlQaOTDdlaE6NR
WdbRRnLxsac52x3fH/lmLYICV95R7zTrAAh3WYd2ghlXQWnUhtYO8AwbPqDfEbAOuDPvc05ozqLp
8GS9qHJHJSL/skc2yIF1qrOt3nuKPqRHznrYHz9qyhIFNJmW/l3nLG74su89h1WCrS8/69P7RdJX
FaNxH5p0IqKpzdReCqxaH6jHZZwyYRlGk4fIOvNTeoGOfI49ZlXdExHIvHWsKXSH9ILBCUbhHKBB
l5Ou9ub2+JBFS1BuQWQzyg2WVajJCtJ/bVX5qGC9kUDkvfJOcL+bvjbHJwj3nckMigh7UmlP6OE4
8la9bhqcB96pcYqcClEZOchxmqlHUQqcYI+8Q53wh28TWTcGKF6T9CX9jzWEcbOAARtb0J1SHYRt
+0C0fxoI6NDNlUpA9jKoccmz1VAGJ4qymHKP3CprhKw6muDU6ClA8giyiFL+tb3R6jIgT+Xmsput
HB4TTptpTeQkQ6NfO3NpkR40rB/BQxU1MHYypT1E9I8WaGrDUApFf3fFLwyg5NaXG/1GqPAqAsHK
0ZNak3q3FFKPRxtsAWOM/0Up1o01BTfy8YyhYmJYih+hTeZa0JSAh0JsfhVCJbYpc+BAGXteEXJx
DiGA3hAXC0jmb5KPICpRWfdEI4Fq6WeLP4FzVayTDRZdrFhSmw84YvFrnb0iXUcZIeMslUf6IN7a
e0kYqgWzgEjkQrXyruX3pTqWGU3v/DnrzrqT7vo3ldBL9R3Gi7GSakxgnw9nq7se3Y5QwBf47nIX
BHqMbXJe23e5Mbq9tGiIeKOR0vsCRuNmSfCiKVpQmne1qcAY1l3YG9xsEVtsZ3AkXNIu2S0OMhaj
QMftgdupy7YE/zreeHcUS/gj7V0yrjM7MJFovdNbtOGMaeXclFy3FyQ5QfI1fRmWHoA5H9lV8/c7
liU79rveid5MitQSrj2PhHboLmbN9QaQxOV3QA0TLyB4AlO0AY5lFClVssRmaj/8OneC/P0KcWyQ
PsRhFtUTMy7AKjFIL6KCkodw6L128geuBxSEPKGSLA7ZCpkauun8ZUHlmP8r4qNkkFC1fBSJE040
hVAWLVome8B99WrNMXxAQoQzIk+ENr0Boim+ObOto7PyMSwDiiCcl/IVfMXI+9Aq3slNAcR85ptZ
lP70jntO5gSsxTXIU/jIZVy87e+pgiPTzpugDj9yyjXaLkmLVD49cpqIHFg+VmUqpkIhcz3VNT6m
ffOtrm4e0oxXWHrmXRw10pKZqycOVKQuIwBTFK+IGkYlGk9gysT1tOSE6CjSp1OmweTFhTpl2Uqt
yz9JDHBVzBungc6U7KRY7acD5Tu3tNDkxCTDicPKkYssAoOexcDSd51QLcAc+D8N06gAf8Dyc5Mc
WjVB6nR18WF2ZUkNp9QTY2FdfGWNSs/ZR61aHF7tRBkOJ0aYQCTQ6EhrrLu56hbm/K4hID67HTbH
IqqYfuYVZVGxIklftFgryDzHg12umYOAELQshNmGlIQOrl6HPpf1TmXpEYFSGeVCz6RAVrB3LGTy
i9Gxo6hLhUr2aNaZOxAuK4VKUXbY1eiGLe2fphBUIKq85TyUOEOM+Oad41FPh3ldhKeUZ1aVgJLy
zCZY5O+gCdxjIxyZUOF+N4AWYYOHsiVqfDawn5iV2EBIkJ3VZ6orbOjaSD8yCzKXqy1znWk+p5rU
BaDUlPxa5hjSPzfIQvHtMKywV0PwpEi4Jc3DcS36+cEdh7Ul8QwnQjrnI9s4UzzpXZG7K3LvX5hj
52vsH/PFWkS4Le3LAFoZ7HF+2UI2omk7iIWM7D3841Jt3xvV+19KEYgM0wYE8jI8YwrBmXfbRj7Q
b3TtteLQGAJnhziwmUWzQD5PprJHqSAQ5VglOQw5tZogNc7VyQf8JiZaCXvvvmo5lkVYaYJpSCct
YmDoDWwAISY2yD7X/Q6DCOPMVEiaOLl/CMyuSaGZOL7uQHG0LFnVXuQJN9MoM3XGnSAAwksn2LF7
g+SK2hvLmii/hKcyLb4Yd2/HsjcMwZgogYJoUk+ZIc8u0Rzf5jdqN6Lmy+J8nXl3RTjqfCk20ilQ
ot1mjeJK8gYAgCCH7xdKI4TQIjfWONhtKrDmq2ka5/FtR7QEtpCBhClVflGsPFuZMrt3jcUvnxmw
ZCvnlyGVTfoq+sGuEWMHPTfZB+I0hrapuqGc9YIxlGM9CMHgoiWEsSphG+AIqBhArtrJrQQ3Kzzi
ygt1RIZZQjC6fLFw4PIo4CRDItMYfq7QCDXmKWXALGRi7970/2P4oTZm5nHIvidco1Ob+3LRD+sH
0svZCt2rUCfJVo7dOflSVEru6ZRIwwULVswRu1eab/Map12zw2ObMchTHqHcqPLViSXhjWYLks4F
wCPxUR6ePswqLFMdEoviZSBrxTJQJp1CTs5oRvU4yl/yP3PNdbsADzM3kL22+pCX7xqRAJYQxbpi
fE1apxROLe2oK6lMa+ktdGpoZ93w3HCSd/0uN8QjvXmDCp27wqUAfdF6+CjiJymT3G1P+ESD5HzS
xv40jxjWaJpaOjDVvS63GR0ZJ+xxdaWvlX/y7Yo5+UHfoMtXuq6hiRLt2paLZ0B4hzbOREbhvUSr
dSyIBskCD7fuYNyeRq+eTShBAaGfINrkKFsIYo4ESiWjPrZABKBbnF2YWFq5sLSZcN0Cjd6mknpW
YM1d7Vg9DIJDx3MBIr8JPiENSq71ICyk5OyfBf7lkk6Z624pBbxx5cBFuvzd7txRpCvHe5wP+vq7
JyOG6MnHXITzJwZKW8J/oQMra5Wpdz72nze94up6CBOIiZ2qO5FzWdtIER0h3BLwsU0PiaTGnD3M
qmnyAN/uehoZXQvsLTcSiro2whIkwSxkCd61FMoTDGt05yg9b790P3A9gKsDuf0GIut9Hy27033q
2Y/qcTATvsZtN6AF7WScAgyhnFy2DGHtSw3uPG9kes/Rt4l2KQcXVOfB8hvnlk4F9UTPVup4Y0ev
JScI8nOv0RkWjuLDyL1Y7BSfEbew8Tj/Us8XOnPWFjSOCqCVBSfqfIiSsnI4f+eeboh/18FB8UT0
T0qoKFd8Y9DSsUsvtnozQONzCatbc6p/42cLNVwtn6gPchjk2XJm62u1BFw/Dh/9dxxP6dCBQwve
qBiI5btGZS5FFJj8umXbzqEcXHeneKuACy9IBRZVi9tFUhseEFBZszcRa7Cs/cMIX4MBK3W0woYa
qKSOkADNQi5XiI2RRjkLnKpATx/Pn9bDRwzBmhBwzY5aYF9jX2ye2J04akBEI9e3cA3jF4NhOgrF
F+TDuZUbckQMn4ogLPbeZnbVv70MuJAn2d6XCpqkWBe/b97o38pz6YeLGdMT27K4sbFmz/HRe/Nd
+ngOoJuzvtx0BOU0zSLbE8a5nUNhYY8d1UcwNDIh/SyiW6xPKvAmiPINFCL0KQ6wrS+gZ42aR3bd
OV0LtxyL02Emak8cX+8F7GSvmqNzBXqX3i2JJnFFuDIkE7sla6GcqN4c/Ee4sklzH1gPJ1oJ4U4E
fZcLmXLpv5JJDt3dwwl5o911GRdjf3e4RxgAMrCMUv8JREe6qM9GIR+qMpOFb6L1lxTIuvktoSYf
xmEGQovO7H3DR/U1TKzw/zqwS0XzxStNy1wgwolfBioJqSzodrSkFoaEniKXzALSCTj5jIIxM1mR
Fmf+xFBrRhucFVRVkrOt9OeqY6MOEwXCYFJcIHo0Jh0zKhPCMb80/ks4Tv+Bo/Et/vOngZtAqt9y
5FTwhlp7ssRgMXlyRqkGfaJnNX7oNPFXGHRgjDpQVrdNYE3rP5WQSKM87/aobxWvi/d4/im4h95x
WNIl6HoctgNVj/fxNOFuTK6TBtkp3yIS69OcpxTGecGlycqLBXXCQzBctwhV7Ov3UhTBtvgMLM5A
Gs1eQJ3+i9SRSYp/SlL/RSsIHJi/0QoOx1npPO+v6UUCbUAEW1xRONBCFR3/iCaKX4t4+qBnGt5P
nBZmGncIs5/eJEuamTEJ4s98jbqYuyn2/qf6XVjg+KxYieCSueMgLXmfq4dtCNJByCZX3APn7Gta
+XN10jUvvXzCVPT0M2SIG+ud91duiT7cIE8T4l2skHs6HAWrpWSUWVr6487OPg1DhDCGnWktM7xa
fB7fDBpgreMouD5DPoEeNtgJDGvYbY3vdLLR9oAVbvrGlZN6Y7oxBeN9WtaHnyZTImzrT91GWa/h
LvIs5qzCPGBqQVEoMcfiQ3FP+PnMpoRVwTA+/TsT4c8Nj8rpTDFXpPFqPvknbWWb7W9G5dXxSc/S
2yZuGRtSmMJIvtLggfqRaf7F27IFaNuSb9cZ0QlBTamRG1wqq4dMZQgD+wV2H2nfGAGLeS3hwnt1
+rT/fvrZwh95FGWaHiWFclIqhzZVf5uipdVkUUpGG9vliHeKLx67TC2mC3AKGU+rwvR7F/j8/pNb
oQzpBdKBgqjGkWWcrt/u67dRpf6dDtskFHa6qbLbHVSurqWX/9u5jaycLyTscHtmHc4BOeu0nuI6
xY+VCp4cOHItJBJEhoNkhagna8wCeKg7J6JCODPt0F9a908Tn34b1yRK6Ap5Pmv2TCol6M4uw8Xk
6YSSkCwVXVTJerXh6gy4dkTc9syLgY+uhM91j3RM3GY5bzYGZWjNPqp/wU5K5YhlC9q1mCSlE7s5
OkN6cnDvkfRgMlBMXdquBk4MnnzrM0r9Lm3UA14DOB+SsSc3ix9Tq5YAdo64Zl3fvZFthMlLQrBY
uSnciP3HJHrhaVk3sRiYwnDFBcVF2XNPMUdwJIFgPwWZ456D/HczuvKqYurk3+dY6U/UxHy+kKeL
ZoauxP/sqlXejLOT85kp5hIRcNTK2QEgVJuKw0dxghxgYeQnliC4SR1F/f5dGNlVEh3aMQIrqD0E
aks/hKeR1ABcgBfxe4vGrB0GMRjKV/u9DTzQ/a27qunwyGIi9woLn0343681m/5TC7F8oVAqFNJ5
e4n9g9aYWp+z4/F6enyKTSi80DQPBXVMXK0H+viRjeQAFIkcTXwuGkskEMwXmGyKSdAEQgJAPH/t
HGirasAQ03tn+glqanxIwIm1vZI8TXYYYii5EJ9hhARL3VLMq0QbZSouxNR8YB4YNLLRTtCKwsqz
KlxIRijB4Z19lHF+Jx9aJGMk3XiXhqZdsNKl7scfDq/lxXX/V6lCFOCGYcE87hcuuR8dBxWwLdhk
7n65v/5B8GMBnvsJu4ayvcRYSGTieBvTSvANKY620I18ROuDNjhHi3cEtUgCxZvqbr+qZetCPPQa
xlu11DJVO+OzqUMQCoVeR83c8drVRRrs4b+MaSb5/92SueuFJJNk0nDSkmBs/2ZM17v5fj7uL45P
L/vrRB4TyVaThtpV6mtvtmQnBFe8WEVindPT2ndyPdmhuW3wP8RSGSUb6gqOGaIe3xgYt1LNGIFn
sIlYRfZZ4Wbs4voqJFrIPQyxvyLL0gMPMLzMRrB+EBabfs+/RYEllPMba0himBqpuhCZz8zr1v+x
hMG4vlOAHA4uddbYTW89pr51cmUHSg+V+hO8SVzbRY1qiSFc4Uh69oXVt38kSQfNKlCu3yh9Iu08
4ge/YyhnNT013U9KqfzVfXp23cdTKyPMa5K9sLie1CgmKTXoZTu1TXuwj3CGYEvIeilerixZ0Kf2
zvqglulp1vtPomjolPzP0oV8OZfNZ8u5TLqQ+wfNejHdn4aHSYK2EHBW+rqMENe4O3wwKbEJMfia
ewL/DgqdGex0LY1ADGkWbKtLkHRmx2LtBSXtonqCaMEpwNSpPDDFuMnVc8stBCaiJvEQClFtwnCo
s9/5VkOXPUicVg4ZSrDNXKVcL30UEEYsvEwqmU60hpJ5l9Xct0x4KF/sVYEr806VXB1e93+yeEvZ
PxpAGm0X0iVbnxb+YQCnh9T4WF7kHKFUPU/+/kw5Al1gFj2HI1UlEUzbnl4GmhSohoJEqUcy+Wck
khYAaCbDfTYm42NLOHqskF5CjuCevlEauxQ9ukRJHE6GF2+Ln6Efn6+NGmsa0SWPB9JSbDHtA6wA
cUdtLlkj0lKih+qeHb60zfpq4n4B7sfWDrt23uK8Qh5N9TQV0pQVk5bD3jwjRWbG3by/93Tf9BT8
YvPXnoK+PN5q6dqXD180LkIUuRP7gAkRmoyTHGWjM+YOD9QXOqnhjZimWX6lsbH1G/sim72TAiP2
Oe4qjD3lQ1l4BCn0oZJbin7J1PnmSFu9oJak8Tcda7X+pu0Oov76+WW6vVo8qQpkbq3YnNwpOJWr
ju6kJNhLL9TZk29L3W74Mrenc6VIantPrOJM9wQ9GagKg2IzNIPzbVn69BRr/Xt3M2HY3JeordtS
vB4TJ460PEq5GHTswhly84U4UC/8ml5NrlnEEHOk02jOjS+Lc2Jfiiaw6z60+CvqqPZEvyViofmr
IdECF+iHtWa1Xqipo8RMAxEK0wJVIAIICffLtYj/xJfp70QPzK9N8IM0HuNPuHGB/WKlll6Re2yR
hE2kEIc+RWVVvcZAvTnySTotB5LxQn/5gY0E510pbgwLpsgGWePXUa0cLlZ+gxPehllK9klSSOGG
mqLQx9+3tnKdyJBm351PkujK77Ay4GjMeufNNbzZwY7mUvRy8lqiqdPkyWmyMg7jicVNt8403bE1
T2D2dBYdVjrsfdiC06tZk3YyrRllsFPIP6k7Te+xTmANuiDZk2cgDTtssSZ7Vcu3DMvcWuf0VRcd
ICwzVbujMs5bNan1u74IZAASQYmcWESfwrXSnZiEf/JU/KR/DQ+2AxEBN22VgM6ABW4XFuj1u9ZE
v4FxBJgh9Uu0Ax/4qgR117tq+iDXmKN2u4e5ZJ31ikLZeDBcPGAJ09q2+bPEa4YsAjcjelwirQWM
yhBf371QPXGTHxRwcQuTV0zxzQrTm4cGkaePIVm9De2fbCFlasCDuAZIZtheMgsrh/xD0EXR5VLP
zZVHfhp2iW8zk26iWg/XNZpmIuiko2gEIc7zcsWw5rNXfXQIIUe2YRwdrrYo/LGs9jRShP7D0rdw
QCIICUTiejPd0kcMztIV6CQ4yxnU11XRUExOJfZhnZz5+AoSgBd9bGZu4Sr1rJ0hV45DWLrdV0ym
zBq2d+wHxvuYwACsOnNzGdF5eHy1RRKEnewxCGn8D2FntpxI0nTbJ8KMZOY2k1mAkErzDSapSszz
zNOftSKrz9+fuq3LME0IkhwiI9z33r49BAN4kg4CQ4CxbIAETNvQNXf0lyZlDTDatVO5FbvUClcr
ZvO/LGuVUjr9D4tQdh0EK1J4Wh9O+8NqEFKob6WnEw63Ag9ivdAAhB+TZvDRP9+UpsFJ5rznh247
q2aeftVGUsIQfl/f4M4a+tKIZgY+YL5PbQGm/CDwOcf309qiU7wJZmB01kJ7f4WZH9FES7Y+jcvu
L6j8DckkKmiFxNNp6DRj8Aw7RWbNzZN0rnF2DhKMQI29lnbD35RuKIdXDS005dLlkMoMaNd5NjTM
IZdB822CK8FwBVuePUhrr+MosYat9HmkJzJHQaT3iML/GC8why3fc/KX/GLCTVZMTOD213W8xTeA
rIblkqtGl45pgwgtd3DPuYnI1S0KoNuO4WEZXgSWnzjdMyRn4nk2FPUvg1KOhr0m3W1eqL9lq36Z
z7vX0j5ZzrUfr0rU38CMaTMmRL+kKwcxLL1nVmAZCN5582vKdYksFSB9hJcld2SG9vj3zoJ1rm23
Ugd95QtlWneJaGd6IiHXzh7nbugHRlnApGSnfMh6ynaaiJB0yFXbnOpKZw0HqNWSK7BoB6ZEr8Qu
3Fmzr85CxUUWcy5NpAI6BeVaDgmUxjNZ+Ms0HzVD8rR7aQ8vQP7BO4ENiIjJNhF2v0WgE5JCWasu
QdFOWLIUUWhwieH80lBeuhyPC0iZn8cbi3UcBZ49SXa5EIk0/04RM0gnGRUZtBHbcFBwmPBfsnYK
PiR8/T+ZFO6e2cYeWGNJKYNLqN+JukNaLDUNvtYY182RMDUI7STKnBNzMO8zPzrbnj67S159UhMY
Z8cZDZmsT+F2g8dEWkX8aa5R4frPGAslmDouJFf7zD1kSOsIudIjSh7Bq5J/8yppY69FqR4r7PZ7
9Lbm+K1F8SMdgmhxGNSz3uWUbDEbtpTDYtRK0+jaIMep1HhLhM9yjgzuuvTgreHcinqW1ZKJuAgZ
rR+XSYv2L45nSXbvQ5RoHatfh+0dcv5NmDT8cO/alBl3B5wEBBxkyQWy/LJfk8POgfKXIsbz7ggb
tcdPSjE8EEY2tElqIO24D7eHuFbgQuRDhPo03gmKcs66lVumVw5tkuV1orTGQa/M3EZwkkcWAJh2
j/u6AmUbVME6Q3raMNd6Vr7mHVK+80VSfBYURzxyL4EvYkIRZ9XNrvCSIyfevxfIju0gUaAw9tAu
kWVH9dlANxT5DqpDwIXL3DsyThGcyKq9pG7Jgts87xm3cKZFHMdsTLZdaVQonM3Xi0+yI9OWD+ic
EYbQJV46v6dC94niyS8UFZd4NthB/OiWVJadbh+6kjWrhyqfeUHtcWY/eDH7ymtwuegDfwIRbyCd
rMssfHoDpyzZrn3qyhvpPXt4iCCnovq4debgJKrSjimUXHUWbBA2rnPpFoACdhA5o9fF67h16aac
2JQTIbhgcaSHoENLqbEOOdX4ZsMzcmRnHFm0fHcyoRa5S76FpcmxWWid8b/lVTBW8jZBGYJdiUFd
MTE389Z0/3WT0TfGzDkHy2Mwa9ipfLZK6rBHOqswTqntpoVLhOyFMbDUzYaXU30cwifJmDQOFrkz
oABH7Pg2uIM3ldIqIWw0bB9oQxE6VpJ8FQm1UncSwyy36TuqLWsKxOaWL4UruZrdYf+EjeSs6f+e
OJeLUa5QKVez+VzxW+I8Ku+v2XGxcnxY4BR+fstEtcN79EDxfTyk5t0bYRSv9s3tV17GtNosjOtz
KPdlfIX8+G+QLor+DfQuFwulSoFy26gUydv8Dac5jnf77OicOQp6E6LRMdogz1BrB0a3fjEbkYZB
79teUyevI8CssyNZz9cO/W278EVlHP7fAHTE+YDj0XPolFO/zOh/I+5/Ab301RQl831RnzZctl2y
0/WrWk7g5F0WXIxL3SMThwuuf5/vq49lBBnQw0RIWcbu4phEPRN3zS8dvqNXoc5zb9HIPmM8RAjv
oLLycvOjcnP6YSFn4TlLWO1YkQ48v/7pkv5rzXKlQullsVwtRbm8Z/lvZ3E/v54ro2zl8CDEVfwc
huRPWc6yfUBXF9W0V1gSHSmTUaijqWBatVwW6XP5TydOAy2XncmvGaufZ8QCtmO85wyNyu3c7amx
/3ICYAJBtwXqvgB5shB7StZwuBX9ZSrj/pvBZl7gFlcfs2fcLOyPS/5WD/dJyAz+MJSq/zKuxYFK
UcGRXcp/87KoFPfV6mk4PD8gyvAGPs5BNWjXC2Jg4O2tp7L8goYpVTqpXWVkIDfb1afF+ioejpPM
56WehRA6X5IMqs1xrXzT/EAD18xhI3aAqN/eb6lILmFq38t0hnGyQTXd2ff7xfUlpqdJ+W79pARC
mzYnfkMmFwU971zgjZJcuAyJxdLF/wyGtS23TjZPTZvjVtWTRTmmnt4YYig+cA94MRaiGKVDUmFu
oqBYJIAXdw2UbN/kZlGjSqn7afMv27OkLVPMARaMaIq4CcMMy/zpKmdRkQSQ3IqgrwoNj8D/Rx14
I2FH1isArkJ31TgMCh/OgqqFEQIQ7TC64cXN2p0JL/fWM1CdpufJf1/s3L8U6UfZUrZQKRXyRQi/
b9d6szvvL7NJ+fxgPkfuhuehZsqWfKj8nzFuFWlUPpVdRSxwSAUSfKSa/70fobb521zKfuSruVwh
Wy2UC9/2o1qYrYrLC/th6YSwk3i+dLJVCqaRReq6NDPlkogEI3/iWhPCSPlihVmPvhTT4ryXWicE
6xTl1FxxbtEiPJjSv8yTHh3MQ/jvrbEh7B3o7SPgeGYh2yfOOwoGRB1cm6o/QVW6V067/BPoxOOf
2ZXvi0i5XMlhkMDJrxayxdy3GedSHm5Hlcxw/4DKL9nXMrGl3tdWuUfz3dhWovE2XjU2t+N64f6S
VLv/fd7z/7Cs+Pbx37je5fqyno9m48ND9utYu3ZxnfuFRWcdPP1mXJv+yA6OBC/zTq5VJnwpD+bJ
OkGykJD1sZ5e6twZyebmD/v0D9uEb/v0zblgNMufytnd6PAw+nLhH7fzcV5lP+j54gOZAVH6mE6F
A5D5TUwXly7qo+YxmWBRukgGE1iYa3KqVeL+uJ6pEVoDsvz3Hkb/oP/+dw/z2f9dJkbR/BJt8ly0
zM28nelX+9X74ev2JndbapVfq4Nxb/GHc5KLsv9CxETZcrlUKuW5XXPZb2dlddieK+Vh5vxg46VM
S8W158ZKKlnu4iGRZGPuysWESCQa0QSf/kW/yKq158aWQ2MJH+y71tspB90DpNrc0BfneU64R3Q0
/W+JeRD4h6lT8Iff7wgPfJv3k+UPQtpitn5o+ZNCmrBR2pjz9IpGIiY4peaBavtshzI+sZ7xT6Sk
EMjMySUmWSIJ/uveui19hdOtCpmP7sGQQMa3LLNsU6hp28UK3q7j/A1alcpOAMNAbTWEZzvbuHo7
fQDoDo4bF1AgKzYs7pgBgg/1ctf9d4rbpN3V5SLFq861VZy51Xd2ylEs/bwJr2enM7fFzxxd5l1A
wJj9mGI+mZCeOV9KYG67fHwKhgXGhFe68dG9qLgni61YNxeuBt9s1eDfqQm81k7hhSBn0wdr4qxJ
GWGtyAuCJ3yRFgfMfcDTnhtdHiqwqX6yl9tSU91xh+K3VDKV2PHNk8g6JapjhP2uaKnI+HygulAn
fEeL/xCEG927tRylA4Y66RYt+/P6Vm+58G3OrxfGJ1wZPUZh+vWRYphcp/gS9pZSGjYn7S13FC7X
uvu7k2V6ktlRL05AF1lxSzSeZy+sAqSQdk5YLwg5bR++cLx/8GS7N2n7TK4Un8R+H2OxaKB/zsy2
6+8OPbtfLh+ixvinQKXNFcQcQawZmmyEV3uDyE1IMnjh2AaKTg7Ec2mVWqh6CKOZs+gQ9+FO+ALv
k4gLkG9wBP4pvSA3Uf30KnjmUsYAKLM7183G944Hq/7uic8f9cI2rTJzwPvG0X3+xdcM7051OhWM
7rcmNbwt6w0msVpgPx3eEyIS96HAbZKKsbHr4tS4Tw4HhhH39Hgwf9jDbjio0kvoYZUu7O3lK5uc
6hnuxW0Xosj6D8eVr3ZPGPRzjsZ7wC+DH4eLfSp0I+bnOKnemkhYlprtrJ7GDw4ib2neDwki2Q/R
5as5qW7CV8gDiS2nlsbSUxBUF66/s4KSMUFnkzgRZV/oz1E/+swcKPXMsMqwkx5OShoxVo/0HOIq
5uLCHSXIxUtjUmrsKeoc118aGUqXdh+LZb30a9X7pOXbpnbCJaiSnL+qNL1+wrE2useuDJ2OKk1R
3Zz9YonIjODSSh5yYP6yY6U/M71clSIM/zV9V2OeKgTmQD7CdGlop+x3iBE4EcWQ6CJw4DfFvtYU
QoHCWmJfOvkKR4Z6qtBFzhoWc4P5s88H/1fyKEQDFwqbDGUL7dyryJq1S3vwnpBM9PZT3G8uIBTC
SgEHMvAVBTqC71TpzC16skiwl5Qqv5HspuRpgjPwQmIdJFg7NxGYVVDkGoKK0hpfG7eKSpwDNkGy
iupXeazSg+sT0DZ/kK9gFF0mfwN24X+iIX9pbgVXKrdK8a16KYPwVKh9SeEXlUQiDMAv9BATSvQa
+EgFYdqZA/d8VZvbErGxCSJu4oDrIpxaKquGFoI3tA7KW9ot4c+MFphLhAwWrJhLFD7B735aqpUt
N6ku870pamo5jPFejkNdv7uTecIaFbFzpLrre0toCrczlL+pHmTGYPBwpyBFx6+ooz6YPmu0qLAT
nhrbK1/paHCEiKD9X3dvYcFUckVb1P703s8zWE3HEjWgnBZRK4EdT7QOGHiRcFGuT8Ar7Cn6MlId
AHULc2sWYaTaSFFtPB0ewPQYjSZD9GRgyxRk1tXUiqCogqKIHAkXLlm1zGMuoHZCmN0dTkmcv475
pTvhTnn1dfS26udwa1+w+W9/YNXfcB/ktXvUfZd+oGmoPbYtN610cbywoVX2iQoSTkWa/Zj3lNkl
FYAFfsOGgFMjtEgbx08c4zER8sSKcgshloHNNMJKJcDZZ7GrKyOVU0ptrfAnXZnpdTLqmEtz24Et
C3KqZT81UJ1LMugfsr9bDfhY6kdQlaNEl7ZxxCB07zvEvVagzw+KQEdQFaKogXsI95jpu7ipGHVa
RZKmmNACvSq2EhQGEUVJCIuypGZYlrpJxevRKGpgajykvkkM9MihAQvzm7vrVXLXKdCkMoFnAJWr
j4Akb8XfrwA2b0kx0dIqcATeIO6/qvT0p8ew/0qbDMolzAJy723kCdXTQYDlYH0ZF3AGRypNyWmF
Y9YAR+Rti5PzAq3KSe213qKa/SiVm78U3uDL9LFpXprBDALCWBjNBEhHAn9KVoLl/TRTE1MyW8ui
hlDuO+3uYOJ66OG6+uT4ZbKNxGD7qeGH3PiGLZHY4piq+l3yU+B71bI93AnyePjuJyH5g1O0sH//
eWmOvkp8mjhi2k+i9Dh5rpxBJyqPvzUp7Ga2GZExH0b449pzIh/2ELIbdwQf026KSCriUJYsIiB5
XSXRM+nmxPCMz/octxD7l2raFRt6iV2MrQOzZbQ/NeqULCPc66sG+O1UEowKVGCk9fZGfObSvtZ3
ycjk6lXy62y9SIvpPcuouIQeJiIUnkcMG14hN8EojFBp7AW3mlZlpRiGdcwqOgwLXLHT6GnaxkTZ
Mhv1G/Ki4gcwJzey5qmVDPL7E2DDFFW+teAC1RnqvCUEIcgw2lqQY1f7i+6FlcGBl2IadHiw86dz
3QGCyXltCN81YunzhtQWbNSuhpG+JzVXTmtD1CuQDa9nsRCQ1qFJjE+IWu5G/CPPM8LdRe5QPyyt
xP2rHpcCFhdfl4F02nbFygLIUy6myJqZxaqIWaPIFTAetfcW/DbA5w9ttip1NFZhw954zD5Qi9wa
o9f1u31cVL6mU7k0XVoCDBqObHzSLj/KWLjYr6pAds4XzCP1tPgynSY3AwF2eahikn8/40LOrrKj
k/bmBVs6GC15LlYyZAb75oKlUgA9zznE/B9toSrBEXe4B7h+2jDb28/2/DRH6Tfvu05YwrmBTdje
O7tH4eyz4HH+LHhBHgoZIe+Q45B2XMxix9YFVcno1ZFZcUFtDesUgY5zoUBU+Q7YnxAolMgcqd9Z
tLtZegFZH+Qa6SE7V9mqQFaO6hl7Fjhd+ZAvKN1axw1vwDmjEwA+1jwpP2PNsvuMUysRV4fiyupd
hVqaUNYDfDRl3/RxqDJPeVQ5woN53y4OOsit+a9HYAGPngjFjg0bDpjyK/OiTqWVr58BnyLwYhvI
S2vI90jIhHMRliwKW5GHXX7kuSp++d11dYpzfYVztvvpc9NWroaclfM4bm3alussYIpOXfgaJALs
mFSOiMcrVwGuiBYB7WBHod2dzxcaW1gch3KOS+qOWEjzV73PqT1u/R8hxUI+UNFmZwG9WPehCEcy
qPylkb/UU1puw20Ky5K7seBme+ehuvswLEFl4GW0/soIx2JInBfuD13vDAcJYxZjfHdXM4kINQ2j
KWLd4GO5yN5GQqmlW/vLljHe917manEDTL+mX9kfKyAVwErUepbV24hmw3d06dzjtpWmHCzQP5YO
r0EqVSmp30/lt1WmcJkavK2Y+eFfonjadcb2obxbPzQNexQpuRLkf17+gCEWyv8KkVQKxXwlV8wV
qkG1/Tf0flScXfKjUu78oEePE77iOsRmJJvIi2SiDp1dZ8G8vp/GUXv/WujtgFI8Ahaa1vDRGVNR
8aWpT5Uado9PDFZj9iLqR1XuOiOBDXLEsFQ3qyLLkGsGyV7CTX0zfU6je3TdKGTxpOfEFHqVxzyt
VQ0aWB7G7Srnh6p5/hMwdcit7ox6R3qT8gK0VPNu6krjspJKA0mOt7znRIDh2sKSavNUN6gTFS1K
WS50Khai93m/UoWPCxf29K7C5HfgCJe6mAPGRY+lx0rPzUsppHiSyIG5l+uUlPMRj8MR+h9UPSwq
nlAX9cUXp5f9375cOjMFiEqvpQY8WLTwrMpCUzInYOlBDwhmwOS87V6VL/KAQCCrvTaY4huZfCI8
lH0ytiwGlinV8l6pNN0Q7MYF2qwUEGul+tpxPclioBDV+3nKFFwE0rI/b48ysZCkk7U784/tzfVe
MYJ2A1nm2TI3oAov9WWVOhU5N1qvLbiR0znRiMsozTpmKQZXOqc9Y/00gE1V5MzuVPtInsqEpysX
Pi4sp86zAWTm7rNFTGD+CK6pU0boP4Jys6JV2wzbse7J8lSnEIsqGwgxerDJYI5eBJWHWcNfrjGz
hzQ7shJ6Q0Srq5eV0YUVaZMzg5F8uUkzHTMdvzwqJ450fnbCPtHum9LI39oFClKdJvQG+YuxMPQV
Iz+g2XHFJMX1eKhdYUVX7rDFPY3zgvfOpDvCqYK6WRcMl0h6zvCPPEzfiJLaY8fON+XHYcOmKKVu
DkdAQwbDaxBbVlk/02XnHBIgRfB/xGr/rWItyv5tVpAC+dussMtkFvndvHRGveu9pGq1cEerB+4s
YIfuKXk6cE8Vb5mnCFxRsa0Yz8vfZfkBmuDuooYt3ImCFd67oTWvMRgvuCvdZX4QhSnLK9+K2dBW
U3FlypT5Fm7Pu8rdDJ9JgbeAnBhM+pfYisxTqolzgymzWGkidDO244dIT+oOLciwbplXlOuLJlpr
ZCsrUAAUE4wFF6HUtqHwcuiaBVB3RYBkSxvHyWQR/E1IFtcPORYNB4tORKaDjmKzY5NzYxIDP32K
7A+oHYP3w4QCbYYQrBvBjSGgQcIBY/ZZFzVMp9q7dlYsMpbKRp1xX51cmvcZX6XWKGaF2drpD4h8
7h+IfLH4Pxf5G/09nVQ2+euyeH4g3oe8syRQiR+GsbWob4hq+8ZFDUkpXU7UaEIrM4H/Ny+As/V3
NofdwNkXNUA2myv8g4W/Zrel0nV1Oj8sP9PkIhgRBdU8i04DiEuNI2TUqEXQzpTqqHI6T1XIeWyG
fECoOgzExtUb74Vuieg/VX8GlyqGlLTYEUWR4j5VVKmDDtkl3slCSuvnEtREsEhBQohTLmehb++d
NMF1sQ/MPSgVXBjBKDIu36dXJKKlx9w6Xt4UHkpjaW3mJgw9QhVar5r8Ui4lAjGjS30lzGRlrD/E
rqia6dqqynJ4Z2EnlwUxnzNWKFyeBEbU8FPMx0DfWrQFuJEzQfo4d3YvtjoizuoC8xHQbS2nuBn/
Ugob1LiWx/Z0vTXNUZKMtWZzE9qSW3OkbtXbi4WG5ZGSolCYYQWy6lyovRuXTaFMucVRa/rT0qLz
g5aiCp0FXc3pzMUyxC3F9l3V2gI2kP2dSUnPK4cRKLHoDgPU39kA4EVjMSLB2SJ1MZaj6rujK39m
EDp32LSddNzCtMu94cR/j8JQjvCdS/37IPxGKV5zq0V5M4uc8CxMS33yrUKTE8e3AQGDSmGXoAmX
x/kYsvFOYahWB1xDIRaUCdqMJp76THsEXmBhjHkkmnSiImMj61SLuCv+iZYuFv7BAYYbqYSuplrM
RvmgvfnbpL3NHIqbYfZwflDGs2+cI+I14zIvdxVyOBReBJLY+ycHXJ1GPkLKGEtQS5ZpzYk/QkkY
P8X/SwD1Tss6JInjWEyQD276R0auJgqhcJ/Zkp+s2CFHYgFUYICxFWis2S5/YcFmqeucsiLbTdjM
MZ1wFNWgviWJVsiL/Ba5aGs0SqJnX5kHw1NBMmxuENzILghvuwotaP6X9qsUv1fzt26oUQb340KJ
446CEtPrYryRbYSOd6J2sPPARa7TXD16h+GMReGackGUi+xkip1po6HYkVbwaH8s1FF3TNRxVE2I
e0gVga2qT19EORd4sjHJiCHhePDYtcVQoRuQZ86Gr6ao9BUPn/BhzgfOH2r4LFb1XPnev4JhvN0Z
cEeGHND4TbmvSjGc0R3mY7ZLE8ymuguUOjUzCR/AG/zAaBGKyZymlONmnlAksz8KM3eEFOOvbR3o
uYuzF3ms6JmZaPogp+4qPvWhftmHopHTqxFhGuFN2naudNFSmmTaNaWiwspOVZn06CLzAVVjjjW8
YZ7jRHsdVgCmIhn7WUxqzxOm8g6cCQmqU4Nt7a0x0F6pR8utUDMmElMU6bXUlndbcEuzDvJSLJ74
vvsR8ILa7taytMsHk1fQyM2xGcLL2tiVFUV0jZpxoDoraMnERngmKI5aMi9yU/adZVJ/YaR0zGG2
2wlVZs48QH/h0EaxYJ6+AaDFoVOUOd3s2ft6jI2Quc/8RVgMeIvYJG1gLg2m5QvwFD8hQGm9ipCL
XnPgRKARgjQeuHMGFgwfLrjWpviRlb6VHQGZsTmSaZbVA/5us6nL/YWJxd2x/ZS4IHbAUyqGrWWx
ToZtIIZiO3Vx7upDnulcrNu/PDsX4MrhLx2hPehQ++KHcCQu+DahYsr9g4wmylb/bcL6e5T5bdJd
bo+ZaWaWPT8UesKITLsCeu0hVRbFzyqMaWpZ6Irveq+gKl35nd7m1oGFHLJZWSO2KhFSGoFazSBl
usUS1bWqS+7oohSKv5j1MEttQ4cRvUZswJzLLecbQexNnLHiflzeYFVDNLf8quK4MmxhgGYYr6jc
29Fb3kqBM61ZQ/8cVPVOVSeseSUddIraCQfQe9TKSmcPS/myvSJenToDgYIywe5CVMUajVrUy13q
j8luU6xV+Rx8v/u+xjXCy0o6CcHrciQYWuIFpy2HoIs9xdxcpB31b8C5ItEcmF6Ns37UUIQ3apX5
GkLIqu1SrCCLDPb5NXzcMGZAhh/nJJ2eCsP8NEEmniLsJgnmeelIyxwKVMWU1UIy54w6dhCobuHO
YM+CThxPCapPDCOgR5FS6mY8eRJfZZeCvRcqPNIGoY0DWlXLO6uMz3LtTowcJeyHA70Mvh4qhiwH
NX8tPBtFjDuWH11wUVHTeAlfKr8OwBPKn0Qw1PqZYruO/SW9S7ls+VXH1l+wsPFgmkv484TkU/FU
tsnJZLYAJ38T1ndN9MTgYlk7QeDkHvO1NaQKLQd6WDdQfpK2Nph0ysHjUlNfmd6UolWr/pfDh9iH
96Oq3WVv2He+SKvz8w/LFxdtRycsNAGWLD0GgylKbTx26YyehFkcyAza7vKlahUdQIz3PnEcG9Ui
oPwzTdW1PKOo7EVYJL1pNl/eL8wbtI5LIZwctz1bRHEb3AGcUrjbi7Y3eK1yknMtmpktm9OejtHc
g6jscVYBqUYMi2W7viMumOmqxq3BCucKmCd5sCDAlbBIkksbA1qfztqTY5zpkb1+mvkaPxlVK8t3
A8iSZnjfzZpUupDgDzDvZItwhcKoBuCGWnmKX9TVHzuVQyjAGLWPvCTNjAUsBIctanGxSrNmF1SD
6yGbMRF3Y5aHZJ4OoPhngA69VMFLrEPgf3Z51daEpbhXeMi8k4vXTwPKLAjO9UVUcH/sDFkwdQZV
qXggESzc2tvWzHzfEeT307LtiADf4Mc6n3zfXTdR0OmP9TmUF+BO+zPTLw3alVq1T4VSmFVIFCa9
IxZ8ecIk/DcIf6JahUExaqmA2T0ZaystwMrux7GxrYmRFTBa9lo7zTmtYQbd21A0i6z80JkAPZ1h
+ClILfUuDHDSeniTQDUB2/H3XXQL/CgSJUM3pZ+ha0epbyMr7ilIHduSOwvRloHV72ITPha6vjdy
OqgpG2QB4fYeuKhoH+2yGLWztEn0eZcVlxSnegk/NCG3tmk1VvE8pcFPKDqhniRHb1+vKP+hIy6x
l9UlhFIXzEGweOM3rytFPoQn+xCxbfexkZiXXRvefSvXLmE0XLKAyqs6FFfhapCh1XKkfyZaqk35
ItiZ3ziONLRjqBEIAdNgjifSswCVmTDOTBZ1Mivc7rjqPicQHDUH+3j3me8xCKm8MMEXJpKvKL7t
GqsXWQEpFAeHKVvoAWf25h/VXr4IPGBTVx8CPIdP0r1PnfjIJz7lw0cBX7DcYVnfgcBrKSYbf/4S
BkoLRIy9Rd3LAOaKDJbmVsQUKVdUDWibzIege5p/7W6tAaEz7osclWJbv0q3cqFgckQjZ/pdFYjt
aIQLjgjRzZo4fz9+SXlLNh+bVoFQpQGADhkNWqJtp0A/n9I99zfgKvIIcj0rUJIiqasIG1IDeBg5
mGqnALABE0Tgd7yTAjAS0h75yM8sZRJHcEYzxUXjdKungwDmCTbnCvczvhfDtKu1YgkbEMskCejJ
3Iwedt3lfbUzboViDrDEyYPIoryOe+J3pqNOsbPsQyk8BFaqcUVL7wqToqZpiStcoN0n/WPcc539
79wzCOS/555/D4O+6Ulnh911nS8WAEC6TrDa2oTogRji2tK2yRhCbFfUQX/TKyd1jKFYWpt7CsGu
rVe0Ujhwz/33/tFL6d8gmmwVL4ssGE1UKn3TUWaH1flqMs6bWYrb05WFCQXUiCWStBJ+2XXoSTYj
XXbSlxm3+SU6M+tfvrC8rZsNV9sR1pqqJ6WEe/laZkIHRc2FyIZ4OEaCcRtXs9ipxBUkSNI35G8O
Uq19vUfFTkdt297IUzpzc6u7lMikLurrwceZ3kPZXtoArojzoqi8bqWezYgmSYIxdo8uPfhuyxGF
vdNZwVvZL0EiMxQ6qzN0/F31tHDfif8EpT2zgpIH/s/aMH9O0yVbQQkB+7wzi/tKLeTLsA0AieN7
nkMfESghS9M2WwrBiMH6NsFLZkjn81A9TLJO9xoYAjgZ8vF3MmBlY5TuXpCMlu7yLAVGz0Y8OgwQ
aZFdiOA4z7dd/7UqGJPiQ2eAoN1J5qdV6C4ds6/DOKmlhghETLbBMSjO3/LrvH39TGMhUVYwNsOn
ALb5eiJyyhiCnFBt6OVLsCDITC9fKg09PNVzUsy6tKxZP4gwiK7yt/mAJgMeByzPPTc+MwAtyXQg
Ki2/+M4VvRdOXx6MiLIMiefIr+qPwt24XXqDCELcSoyUBnBuwp11P7EzWCHp21MJPR8gjIVJ2Twh
1kz7+yA94Tw7WFlJYZosh8Z43IO0cAOnCegjT6EXY/WlKfr+s0S9PjEdx244FWwd/MV4Wk2jUbII
NKwRDw6GkM5LO2Xv5I3OcwwhVL+UyHm0QQAVCi0jCeS5kbxkQuser3GsoDmVK9xmXFOR9vRfYQfC
RjgpUFp+F5jXJ4IiderIe953fq0xvwi/cTqUKL5cX7xCjiBj+sD+B3mqGlYDV4vGUmg9/e5ZVcsB
xu+QjG6nXTMS42TTB+MFR++BK+5hB+0wmylwFd24Y3PyZaiRUn5KY8YclUcb3V4gEQxu7Q3DcA7F
nVs+ZxSsI9L9d4fM/SpvjlmbjAldmtNLk+raYBjr2TTMWJN5K0iWkAtOFkTiRuCOYpoRM/r3DVOj
PZrXPJ4NVpfaoxSlGPgWSlguoBgTyc49qlzPkXrtVF1LUklWem9KFPgHjnvO+TUQu2DYOiZ58hAk
OHR4UGLBmR714fscIvoHIE1mqBmecTOi1yEec+eiH56Q0XMVQy7TcKJyp1ZlQjkCKW7J7vA9e7fj
bCK14TMdIX5K4GE9D1DH+9cI09gMER/n4+WAnX+F0WpUJ/qBu8iYacQB7MUD/eVLx3GHmnsxZabQ
ddbLQabA6Q6DD4anRF7qhpddGdlck+NJSVBavjgmC3dTPVbcRju6DYfGTcGZPuPfbA7r0Ze54ycC
xBW0qo481LXMdS+H+qRfvnXmgtV5d7JKsybHRAV5k1mcO+oueJXdEXdlXGkVSF+WgwNKBWRs3eUw
HmEHuxic86jTx/sejRnKvR16sFFjeMEWsrNCSD+pnXbxIVtfHpPCPB4ReceL8s1sguiXAoCuCfri
GlMB9WDb0JxeCEG3NOyYP8OT3Jcbs9aktR+c+vSyo76++ByR44dovUZnMKiKKKzbCywFWGrEJG1P
p740dUcs1y2RT3Wx6kBc1MyQ/EqrguVjrwS9ooMWaVGBHTC4NWhmulCJvC2o3NjezJLPSTFB80hg
Sty6hYjNvNWPp1qmiKiFah1lLTSp6Nbj6JKcDvXPgGcQWU82dOTIbyiD2LRoZpGnEd+0s3j5BNIu
v7FU4CRP4X8hLu2T+3ncjsoxLgmYD9XHtUUyvl0l94tme4wgsHKgb8ggmibxuDasEYnDfDSnH5N9
7ZKPi/1ZM4PCtjauxcVpUqn9GvXup8+XCdDXgL6Fp8yvY/yrMrk5x8PB+Ng4jhvT7Hv1+LnCSnnx
vol+sLXCYLRKstPm9nka1Q+5frfSnWLeQM/JAk6yA6qmqz+eVe905/Hrvl653Q8HzU+UNiym8YUA
71MzsWsSl8dJ7pBcv041bHuT+HJbzsbL24eotf4gd+zsO5OHevmueocYiFB1Gxe/dt08BbyLQZzp
dPqHn9Un0ipsX3Px5QegZ1w44gC7GWRr78mp+z5uDVfxpp3f8AfnfFfDErmypIRx3+FWoSyCIKV8
Wsbz1Tih2r3SOKJ+oCTmo/BwvvagBXFoVzj6On/O5uP1zWxaW06TA/YP2ffduXGc1zYv8zhGk5JM
9V5GqjwcnJ/ntVEdMHOD9gCUGsHz6XVNYSm9yKmOSs60ul/EAMLR/WCXT0ZUKKU+E9QQRglRUz6Z
91/z/H5h6YiTEjWXx9q8w4RMk+KofbNt0Ck9l8ziTPn2mr0pUuNVW3xUskmpWqvc1y7xHXRHrZWp
ZQbDJD/YtXDzqdZo4LaHtlzTNZktxY8E7vO4+3r6rCYMq0y2fprG95fBZIS+FUR+GsfFau16rpfi
ZbmG3Lx22NZKhH8In7a1IznUs+YQzWdiKuQ9d+NJwkUiHE68FzCCzr6Oa78eds1i91rT4ojpG1aZ
SoH7xiZe1qhdwwRj86tyis/xw6iez9L9uvgxzSW3mY9J/aPwWKhDyzduH/K16TI+Pjfy/ZLND8hC
z7y/cbgfT+OP/Z4irlyyfrjWoMEmFIzkOjfH7qk5ToqmoLO7yd2oPl/XVgnhe+/29JhvbRL+WYk/
pi8LkLjjoJQc7qf5eITPTmdzD7WyZ70JHcy71eQ0KM2TQy37OfyBQx4GKat4fqnv48PLMJeM0QWO
G6N9bXupXUa1y2d2hEzjVPuEdCTdXMXnBCWZHtev0/fxfeF8c6qNKq0KBbNr0NAnxG1J/bUwrlVe
hvF5kzBM6Rtevqsj/X0+XtuXeTLrxodajhLncjO3T4a72gGr4N0Y63NS7l5c+FnGfgSn7udzUqzz
If1Dbfn+Wm3GETcVpbnkjl2qkxNU1MkA8WLj+HTh19XPiNuI8BBaINtIDvPGgYtq9cCqG6ORxyqD
riZ3OFfn785JtZfplW53tWGrMqY2lhkMJ61rMn2v4CB67WxWaBQRYM2TCnEwAtb6pjZ9n7/Xl+91
mlbnGnGdPalX4tdokxza2KHl4uNdtoZtwJGZrkziORv0r0/I1ti583tUfx+9lnDoivfYbbCfiFKI
fpFibwZmpxvICekJs9njo9IzctJa+deqdu5HKDK1nbT9g0oCZWvZxvBzNbC75j7ZkbnSJzO8Iotv
NIq62xUMhu1BNQ2dYx+ADtstQtxu7wpkn0TKbSsr8Wrqjd8Eh+fYNQsUYy5aO/zQ0SPVNJpJY3fQ
P/AJFkTn4EC0d8u1NDX1VbYxVxVoRi1TcyR3VjzinroNX6OeXlUhdqYUCGyAJkKZADpIAAqXKMkh
pZm6d0ALtQrBSV4eVKxNEttMynzqjMkNhBiYTVj8fgGUvs0b+9s8ayOuSh1d8LnBfjsvWR8/FNt5
1jpSWtBlEjEdX9oa2ZlQQm9SP0vIazkiUCf0JjgjDGMqhiCf+jmkGSk7fr5TSFp8U34k16djBjXE
/JsglkVC4Yagi9BHRLOZCBJMKYeqQAWgK6p3lVoquPQE5cLFUx5eefYkS0AhCK/t6RjvQNg2cy1F
UT6yaIX53tIXUeJ7/rZAujujUj0LplpqLWrZ4O29R9o7fP7/PUMYBumnQGwl1K7XzeilvXzXFrsW
8VjdzrdsJxe24HNrvCYyzPgo09nszelGBwC7dM8a+x5vvZVauKBmzpJ3rxVyPDKO3njVL9/sq9XZ
umlGe2fR0GEgHZuLWoEGVwxOJcfeAKou7ZfiWV6BmZkRG8TwO24aknNbhuehrcugN0KhcepK9vEc
N1HabFxR6Tw0qlgijvQMeaTZALgovFdsjys4fJyKA7FFm5mKvpQH6hik3mw7rhxNQD2gkKCMpdQl
kv8H+7OgRBcZF2AXnUjB7XwbcbOs1gKaQbbOp1MWbNOCgVix0m2BTI3FfZhQiKhI2o+bs+fw8oB3
ug+mIX6G+5F+z5Ca0J/hFPsvwXZ/pujpmLxHns0I1izYJn6K8w2xTQB05SLn5LtR7kZwn9xm3rOd
HTArhIim6hip8WXpgdsnqibkLrz5emUS1fa2eextf9uPMGcwb0htehI5jaR14iwS3DLXZxpC7YFB
loSraTuxecPn1aIrlndPdBcu4jL312FOIRpsWJpCveZyanSkI5UJyVZWHlGJNkZfHqdE5CZwmBCT
GK1ykshN/CnLqC2cZAVObVx2vfG9BRw4qvCcgawMEkAxQtYrp/yojdC6Pv4o0zaZlq0B7AUCrTJd
smuMlxUotBSnm6xaqKESA4N4PnmO8ZpXA6qEIVSlc7leJ57DFO1Godq53G9uahKnjhpfwMUiaTRX
4vubEJfpJodb49+p47jntor2VN7X0gzTN0dWsU0P5YJ2fUhnPW0OPD/e3+x/82dStSpl+h1L/LuO
5Ztwb3XYLMrHAzqW9YuJkqIOszJhnpSES787dIQ4zO1TIWoKvRyjuPTo+CxhzyidQPUu46UCSO98
6+RvyxB0pRQ2Qdp0Zr+wsALAlzQxYwEwe7EowKvl9Oqkev5S36lOoIwOUsza6+l1dBb3tVThcJvJ
SfvJfxI5/9MogdLzUhTlcDYvRpoG/K+a8VQ4Viv8c/eQeaHC8zCLJ63cV+kOcIeYtjCv7U83tGLN
3w7ntQtSMwol6VgwQKRyOx4T8cY7gtnnXSFermvbKBnNavNrrVymn0FSTfb0fyNBMvzuEOxkmvkE
6zk6sxB47uLJy+yj+rotJYXnY798V3gYf+XfDj+YhCYfuXJ8eS5+jTfJvFy7lgnw4ytml4PsC5bG
T/k+IeimO73GE1qcnuqLbXMNWHKsTz7+BO/+G7pbwKY1qpar+ahY/OYjsVjt8qNDfnN+KD06QQEX
vKWTC7BX6JANOnErFuCzF6CvMPEA7e6x3qq80Vub0lgnDOFJqVSrVC06Nm0XXxPg8tYDgYRGjGpy
x0QM5D+ob+DBzq0xWPeyUb2RJbdmLZUKSSkHOQ2p746BYoIsy7aj7kYu3mEZUuNRXEI8mxKAa9oG
2a5PJzu/JN3UFjnnhQcmeBriGWbMmmRKMk/OIw5gSRfZQbFl22OmQubsb8ZSjHjXWLzYHMeHEmM4
nDD/OAfp+VEMpRvpc0YZTmPrLwWiDnPFLwaKOSY7hR4uyppmMBfgNXTBmjFdS1ZMHsfXeTGxpCzF
uex04CKUrlvKUZzoeOuRW8dlIXp1OvLJ68BJWaLOtq7OVv89ZMr/Nsv8fcR8c3GqjC7V8iRixLhG
uqSl/XXFkaxPT0HAYCZJrIdf0hsnm/xaHs7rCfRB+Z6yJK8iIMcvWT8J4wmsqSpLr4DnDDqLkBR1
0G9xjNGB63u6DJY5HTjjW6Mn+R0FgtHV9o8i1X9OIWjrClEhX43KhWwlV9YT5G/auuWoNJ9GlZUM
CCgrAh4K/On9lQUyAjDqRTg8+Qi+n1S4qbPQJgLGNugtFKhVOgu4Zi31goAMnlqhKQ1XKZNMSXRl
YY5pLRiXH2FaJUFsE/ZahywLGrq0UW1ysx9SOXpkQIOKAJrgdqc3Hyq6Tl5yA0ufKdRxjvCZsPtO
/ay23gGLCj3erFPZNIsfmuuvRgle36MkLWXTAj77mnpBpr6N3iDTZ+8mKBZ2WDpbDb4HQCwemtet
6VCfI0ydNdJGMa7qBzRHGvl6mXzW60RzF5d6q+lsWg/a1CgyuQXR1/pueyblwjONDRmWKvJS1uVj
c7u/SyPq2TI26PVr5r8T+UE77+iKZZip+fU8WF8veebIpqzptG2fvJ5REnsy+H+Endl24li3pV/l
jHPPKDUISTWq6mJvCTBgAzamu9HAYKMONajX09en+M84lRn5V2Y6MzLCEQFiN6uZa665hqBycMAD
t2koSQ+wJ3g+bfyDtIX162eDEUvAVYcTNUQ8dK4QsxDR8OMQlg/vOYS31Ch5noRPmboF8c0Q2xFE
vGgHAvdfo+g7zuffX0Lc17/x9Qbn0VRsw7B1ZbDrfziTUao/n3ajDjM7htKRdR6qHkPdA2YAg3OI
9vBqQxj3r+YWCkjnoVIxwKmDrR7EHRDaGCo0gzYChZKBSNkPyhw16P3w3X9x1hLEDeBSow/y5EAP
KdrAVbwP0RkEjlKRQ5F7IDwOJ3ZozBhuMvpl2+EWDxaUHOxXxjXc5KHpxAKcJZUYqrcaPw555/Dt
f132oT480AGHZGwY3zAkdUNNemi/H5rMVHJyhaxaHXadc0O06w63/+9XdzzI0fwpkDJNU5uwspqi
6xPb+O3CZ0GbPVVfReTnbK+XlWt8ND9+6VIv2D0LJ1oaq/FYRItAECo4jxzkMl76tOQlb+mt34Mk
9FTPLwnSiA8K0QpYAomf95Xkwt78/aPqfzkHvx51rFuQ6E3jL+cgGMV1m9R1tVtG+8kr0ivtKj9z
kzAKsGhsmYG7uHBRVmNNVke9G2KTz+zN2KfOT7PURb0yjkBljALZmHBCikO3tFdGI/7+MTVjiD1/
X1KiL101TV3V9fFvS5qXflMY1aPa7VNx5l/+q52KJS3erMVYRg+Ri3SB2rAT/9dX6ARI5mHdFIHY
bzhtgZdTmcpC2CIVxz14kXO76ZtbI/bD3/5a775ySUA1jbZYO8GqO81r4oS/voa/idjRdbPZTJzv
NW+/NASTpORDHB9CkbWjSFt87b5PiTjEYgMo/b7bvSB0vDqp8jR8t5qCTf764lent9XMna1aOREn
/lHl4u2NsTV8bQ787lN8asIXD+fzY/k6fN7l0oDlJpbL49EUR21ROufaOR6Py+XtbTW8XOcMB0ic
LHE4pXyndN3krCwjJyOtbtYPMVDzjsebjvZbP/RxqfJTcy6X1eqwIqi0RB85GEUg158bVlZsq2FZ
hs/I4Cw+IDN3xG25LeZbxrFKC9M3yGmDDf/DVv+1pYMTaUwmHEZTMVTrd8vkKe24fxRxtdN5RwJl
3j0XBV8xG5FLtJc9lLp6gZqsHEoJ1qn+8p0Rv4EyEXj11Xr5nrmr0+V0efv86MTPzw/z7ECU5z/J
a8Oi/vhikD6AqSF+lns+5BYYYb7dP519KEerf/pA6l+Yqr99oCEg+oOpVVujKPwHR5dAVr6ETi/e
75yO7w3thWL+cXe2/j+t4a/Oy79el/+3iL/RQsy+Le/BKK12EVtYXht5HPSWzmdVDC6ffMNN5S4Q
6zO3Rrxygh9iuecmxPI+bcRPsM7kdr7dhnK7/fkIOEO3UD6d5ct9WPiZ7+x26/V6JNadCzpecHfM
4cAMp5OX4y59DdrficMdGmIHOZxrCjTOXby/796/wF9/7exwurQZR7gTH5n0XZ/l+Gl+bRYjmGbe
RAyBRi9CR/0a9j4frj4O9sFDL/lMrwrf+tr566GctOPG6stft54/euZB/nV8z+uvdAFd9/WxGKan
5BKta9kzAWPYieEBqdcRx9cLDSz4PlQUa4d5tnj04c4cOR+8FGL9YhrJ0Xu49iUZ3khn4AA/bAe9
etaMSRTC2WfO8miL9VoddpjKifj+/r6L9deIBepZuXCaEi3B0HmN19V4+FjLeD1Ii0MeeT2J4cYD
VovPxYXDe6IfSJxmvNKdggN/uHgdTNHwsu2g5i1mhzEFKnFA0vEtkqsM7DwDg+6cGuja4i8fIjl7
3w39no079H1SWxLn99VstvGc99nhdLlkYrXazIZHhB7D024Os9Pq9HaaDDYMK/bNu7+vj508ns+v
fITN92ZzWMX70esB5/DLLgymr5OGOEZiOfXlIOIo1y+74SG/v1Oh/9qF/dEXbx/7PSqBRs3v7HYj
wWk0RbVNprPv95ev4azwl4YjMmzhYIjfhydZzVZ80u/39/dfZ+8ldsCC7eWXyoaow5I6u18r9E0Z
sBZXlorTOBxqngeBC/fmydtDnF8LVrFl4/kD3AlzcxvygH7akn+YvP7wF798+VXIXS4LORy2EG+R
szak2+jX75Kl8VpLj83BMmtzbalhW2ctv/0ScmxUfkLPDD5oeKrv2YYCTIBxt4TKXxpk2ftfXxNq
LBOWFtIgP6uf4lA4h1XxgJ722KS3S7p5op8LJppv/DlqnfJ1edte9MWKEgSJ3aeFoTsHqhhiw9Tx
5M9tuY9E4S56+da6nlCE9sWsm5fCLdySc1y4x+V++7P9dJEJEtneonot7pStW+eVPT2+Dvu23S4X
SB5fKLOF2CR/ODuJaGeJdAyx/PlYvFniI0Tcj7LlfAwsPV4+XzOZzTAQt20iMbC++PiAfDtbDGMU
tGWCbqF9n3dkYIpwfhbyOczsoZi3vK8xFBWOE1uRc1dM8UoYsb1hfH7mH7zMzxznc9viXvdLvjnY
7g67NIiqjBybr7tjvnhye9v/53/8j//zv67t/7x/p5t/Gcf/SCpWMUjK4n//p/EXKOM3O/0b0qOb
sZmMQuy0vwKmYNoB/CSO1259Pq+DT6jDq5E8bLgah9mMjX/ngM9mB1ytm4gFbgVTiR/52H40gudu
xCJwhtv890851v6NO0Ew19AAnZgOZWu/Dce5h4X2VEdRtSPa2it7/xZwyn66c/PKzEt7ZTdCe/d3
hOLV3kxFuTHRZ/mwrxpnbv/8qD/8VE5eJ1t6PEYr73188Jmdcpcep45qpqB0smVoxcYAm0KImOFI
IzFpZOyLaMlFxzbqfD62YFehO7vDonHJAJTPjMeUlbDnHey0+BQeQb+CieQ1mguzegwfHV1z2o1F
qYmnLiJVTlDbj9yKG68I2xdKLrtcxBRsWxmo8nFp3qORa996buupJli7ZhtC5bTnEXvPKTI3Gsn4
O5xlupw8xejQnWuYcZ9xJB6RvO87yBymsGyK5iL3BTTi21gRORSCA4Vk86KnUr/duSA4mWPPEJhE
jO+iCeWQZV6R6TEyom1lnq7nci6d+TwSY/RYj+ZVoah70N6eu/vZvFZvCpXtTmqzvc6ea8TsoauI
ydtjr371hJy5nEh1riHrFm+sW/eZHdGMyd+oH3uU/3VBrTesRHqpr+rXo5X3VkyQjHnD4fEpvi0a
BRXB6rMNHuKfKvZV3T1fYL+QKw6cHMD9RRy6d58xNpOzDtkbdbibxmN8VLNo6T1couMlr+CvAS/D
9WMiu02/ZXonbdfv1MrrbnjxBP747rG90590TW793NhCKV0nS0YcQzpgdgYHol8hrdd91lhSNFKv
91qEnnwik/vmFyJ849G71xTQYV8fgB36AxwOJDEvfM4UyVD+17/ZW44U26i/Pr+Vqy7Nzci5b5QN
iKUihtltPyRN7FYiMBjWHDExkg7c8xeD0B+f8D14TuUDmr91Kb711WMRVU6syjSV9AB0GL7UgTfS
I5pqOlXh+iDYgWNSkR7J8Tx8jx7ySSv+w23UlZEsentJhRpSdZS+hP7cfp6t6q2GFtPLdGMns/wh
VfBK7L0TbfJBet6m17En2+BjO8jbjekT6kVzhJvBgOgIyrQl+4l4nKoXswcdnvJdqAkTnYeOe1kT
vqIvu7BX9x9ohMmqpR76EBbEIk3AzSSFGFFXF/YueUid5Tw81vm0XWffza7Y+WPRZ6K/cdrVY/DD
hX7ugndwV1OEYy6JTv7wVX1luaDv5e+tzv/H6FiTydieoFCt/lYa8PXIz9IxsrXtNX1PNuWueFN3
yS6fiOq7+OTcVtsHF8qU5tZbJwiajRbBqV9oy/5T+aoj9/mZR5KxQH//WH8VYQecZx7kfz/WbyjG
RGkfVaqE1S7WRFhL5bNIZOHNGT0LHaB4yRbZa381SFRuocvt9S5///5/RVGG97cRj0VDWR+T8/85
tE+8uGwylffPdiWEz7PKLYJzowidq8/dYJAJrOCP9rveYl/6E7ZltEy/AogXwjyqOzSmq8EikTBb
/T8szl/bkgfRXJ1/tIlGU++vDro/5B2Tqon9UYZobuq21O4erkroTsuZU7+shxAXxipRuCI7JDRH
Avl5CdS9sd/MN4DtSBp04owdczFU+aHT6FIRg1Sz97Ydb2+MWx7QswJFpvHcdxnOtKn+gdr+71CU
Pzw/a/znxU3NpFE12x6UmhWZvXAtYDWqzu5okYockdldTog9z55DQ90vkWrIJiA+HXBvPlVWHrFX
w9iF7pcXJrV5tf4Bylb/Dc6DljSQrjLWFE3VtD8/4Sgw0tRq1HL3+NGv1SX6tj/j5egzXzeF/IeT
9hepnWEz//BWv6HmaV9Vdp4Z5W6vrv2rnuCO71tKEZCGtpNY1Evbluk1208OjOR+T1KpkVq930vc
mfP3j/JvEKM/Pclv8cdIzyozNBW2ZaXszTk0MWtZfEze/v5d1GHtfstg//Q2v1kctUuyPtBZ274S
dBlFol1C2GG2qPfyfGOFIcWd/uEtMWW/valtK+aEyYyKbg39CuPf3tSLAi/X4jzb5plUi4XqvWbx
lA7Rx8iNeunVzuQ9e60rB5MbhXMb9Sdb4G+7QmTIRTauRgRz6m0RBNKOGd/ZEpGBcobO2Haq2NHo
Z7bdB30t7azG0hMlwqAznHTZXutKhht9lS96Ot0+UC4J4UWAsMOkHHYSUe3FEyFWgoxMNo0zaZxu
5BbUgEQIzYNxPJozieax7yR3lyd+losoXoSla19hr8bQtZBR/sF/FBinW4/iqzlPRxtC3KSSaScT
xOPaRfScjeHgtbMmmWvRa5xO29KhqU9poHPMDJovxjLIpxkaw5modTew5QMmXoz2tWPRhJfK3p9m
9B7dXS9wVBrtK+nTdDR+rcfrTJ+Pi3UHlwyWBHywUIa9Mx47viV8RRCm3hd6KRJV5qm0AvkIpKEJ
JRJPBOjuztNz7GOtCVMTk2+1cDpbxnfH90SVz8YMBzIgmwl9JHqQA0qucLVwrO84w0qVbMCTJ3pK
zG6x8FNhfMSVLPblyyhdK/rW6j47Wi+ZG7P0kQSF4sXmwV7LpA4aqM4bb2XlF9NYt1QdR3LYaMvt
Eny3oz+d/ulMPLel1Uad5Z2rkvQyceBIhVgtpZE7LfFTKdSNtlWvxb54az+Yk5oL1RJGJZX+JRxT
vAsa5/l0UrYUrf+iEnri6I1rwJliHsjdmmr6fDQiIBjd5dOWNjidPdU850HzMH2v0doeO0/IP+CR
I2lUTmgINRKVJnWA5kRo5hCB57kkrmABATC6S0PaMIQQ52IyrT1RPOUQu23SXOSF8Dr38QPPDNSN
oIxEdSQyWlg7QGGXjhsjEQ9cP4RH07VpFdOkeZ/22TLJ5Dh8D7yZGiyawPHslzZxRg3T1Bexteqs
YOppp7iOP7qeArV/8qzixYKVaEflTHlyWJ+GbHtVNjHR1JNY7knH6BiAxtx5jfmiVqeoWz/yZeub
zj30iZyshZ085lmYT4Mgm4bQXUfRaNNlHKHHTNXIXI5W8xkEvdMGRGp8RDVcKf6h9CKZkUGY9jHR
WpnE4GIR5ffQZtd02USNNEuI4pYnzPHXCIK8vtJGhyfjUdNLeP/Jqtw1w7uoRgTkHDsl/CgeBSHs
Z6QtlW7iFHU29XrE8aur96A3r/OdQutFq06kEcNuvOtupMyiMFxZqS90k8r2+GdMk0z9/GjqV0Xv
p3cfIQMoysEzdpu2BwGIvUwY2mSdWSKy1X2cW3eZW6RJyd1j7Ae9uSxkRYxsUOzruX8hBA2D2lb3
4hnzZsIWVvrR7iFf9tKvv0yVlI18xOy3BVleUM284JPWu3S8Uqm73dtbVZaOqsnQorqe9BIxD8Yb
bp7rx2Nf5J9+XlFWxLdC5S8sGI7MT/K2tTEf++2wFmHD7d1EuUbZLYhn7ISaAR/36tKCd1oB4IYf
GON1TMD+0N273Tp2n69ztAvqdjZWVMD6OyYnCzeKUp6pt4iYOM8ya8aXxLsiRIA5f5ukNHw/6IsY
odFUNHS7zKzkUESt25FLVfpb5JWvVus7XUdFqYglWn6wasapv4wMommz9t/DBA340iVIH2MPS3fC
KFDTCYp5xOyUHXc6JMpJ3ID6HpvOtWQKZuV2b09YxFb2NYFMHnAMDK1l8qL6klR32e9GcC/ULlhU
tAhAlDd6HPdLPbFfa863acOhtLZBXs77QnfGk2TeGpEsJ4Vox9RUUaejyh0svNhY93dFFgmM3XEw
r7pd+QTB9MNp2L6n5cgJlJoChw89/xE6Wm06RkFQRE7dP59u8kjeTSLS2pqIOhvNJ8nHQ11rSJZl
42QX5LZUn5b07rsmckMYTt1bFUL60yG/q5H0jFxk2awYsVUpROQEIJ37Wo6Wz/yxnYzpI4yYHB06
tnmZGIUbx+c4pWsAJ1T0l9ok/qhH0r+v7lHmRAUqhiqwaz+WSmx9JTrkyq7gdAIL1TC50kDGEyjm
tin8BgOIncq93r2H42ldg+aRdoXmKuzkEwKzP2lEr0En5k4Eej/T48cijAN3dN+2qX9Wx5jLHvEX
dtW+W7sRs0+7aiQxN24KSdQnHr93sii2w4toYcg1RrK4rKd5ue2VXjwrepT8ZRCbsyRAEeWuyiDl
CXxj88xK8XxAAPF8J8YOSSaKyPt9mUaAr6iVaZiy3jOdUXUwG5M7R3pajOf3DmlJLnt8KhNSvc53
ywZYEWn/MtemdPSE2U4ZR6Ifv5lRO68Sa+p32yy+clP15KAkHU4HvrRJ33Pf4/gKGSQqbRGgCPVH
GSnuhAtieGT4M4N82DPpnvJdNcOEa88ptRahw8NUfEc5KhtI2HfwHoYmwxK/Pk7ah3KLCEqeUgfa
o8Fg56EblmGaREbF5DgBJALEW8DzM0jz3zXfVVahPgstZ/yQ94DAQ8Qg86f+PtUtx9OcrHWMLbKY
9BdAwA+dKprWiOwyJRUdGIQZmDRry2c092LcgqhfU8VJWuyZuGcOgVEVAR/JuyoUBsWoov6MRQUe
EEtOeM0RfTrlyDU57TRGWDK5mLEoIXknbphLHZb93TUYKDFyldLNeqkheUhbujE1H65pyWJMhEaK
6NUihqP41l/SwJkkokPO/WQhe0/oMSbCEJ9k7BYmqJ1mpiwCt+sJXpwctJnJ5wxeo/CHcj1AdDPA
Dk9D1ONp67NUrgLl9+2eifhgLycX5qFWr34kMbOczMkteYuO+Sr5Kgl9HgPGop59LpPwY9k+F60x
H+Ks6ahepPBEkLTRZgjuM9aphvwC8MLOVcygcEb+tK8/u5oehSdAzngiGZMmWQqU3SfsfS6fgVQf
QzuPzVS0wr3H0zqTRO0AN+TJdzI/KkSWfFAWZJrFsYEjn0pjIsOzeX+ZqFL7ik7mzwQQ5GhuRxfg
jA1tKWxn2kjc7ZPOCENMjs1O8wRWpdAEojQj1BfvjtqKUSD1SNREFGwrwr5Qv2snAWwEUqlnPF4K
TV9z+ANKJOMc3ZmGbhEO9LmjaYDSxk9Ix3zhvPm8584iXE3cDGznen9N6O0tHRp+TNtVkcePPmIC
S4K4ybw7amvaGcrOtR8zTthjLNtkVjZObs0qhDgKSRjnZdMcguhnera/njgovHAhgcdGB2s/kQS4
UPceY6ErEkjJKET6dGgimFBFgWu0G5ezFv/tE746AXtiOqQnJeq9T0lHjLFo1mT8E8/Jice+o0Ry
pszE5YJMFCeq3NGE8E0YNI75ZxPEBtKfx+kXcSv078ncQ7lIe71XboVgCxVb47P56j+SHZyLlr7C
YIBRh9g3nheBJK67F0JrHBrZbPphGseDu0FtFMTJd/OeDyX4zhDWGCLvZB47VgoXMPkuP/PbiIBP
BTtjS4cTYI24t+JO/t8AqzkGR8SS/tPBPE0+Sxqy4Isrkk7UB+7RmDJmuPed8iGViVAC2ZYu/w6/
/OHEkn6MUJ3TZQVwDBSoDyE1REmcS3DpuCSdLK8P2JO3iSkeXPqMIEgE3JQv5ewTpxYC9xxc9F1F
YjAW6QfW0xwLzcJimXsMVz8AkXQo9aGkgexJPxhFmE6mnPyHwx3nDoeKTIhtaxnRjUbv1FOO6K8a
SwC6LnDYgVE/WIOAKg0iVyO3NKaMw+3NARfEDI56UZsDiDf+uN9yKAXt17gmKpGpRrwyBU0v8Ylc
36cLEj0kSo1jUJ06EOgMXEjTp/6qveq3IpSsIYhtfcKVKG/9R3QxCxcYD2oIV1q35ozsALZ+ImJW
uff9aN4yWqh1+L38hyQiVYcwfHTzz3ouuAmY7pZR8pXINdnRVEZ4G7hx9zKxRDFyuMFkAJPM4Rj6
d1nmQtnVlye0VbaAmuCZq8gkOKIfUl0mzJLHQMKnnWs8j+8v1YE80aDeaLlVMFW+lMOzcYNsnmsY
QAdqsn4Nb+yQ1wof3YFTgI6dwQoj4AF4j5PKbULXaQZZFt4h+diJDzxN99GyCySB+JhShPIdQTlA
OISgB+rwnv7KDmicSp0p0vf2FlIGVGR47L4pwyjfcSWSm3LBW6JtQywysoV/Ky7olHCcONjRPrgY
u+LgdzOVVn26C8i81alZuW0lQl36vtP8pL0cbCjW8+ngoC3OMPNg78fmLcxEVsu6lpUt76GM22lE
h1ogfbwA1d9DfGQsH6cdpDE5pj+Ij7IvE2a+QAoupn0qaGtVzv3JpmFBEf53R5iItBTW/O6W1LKf
U6txCsqK3Il4SoAQWA4pLrcZuteKPJVCWXyXcyDC6Mv88H544efNBDWFXBfKiCv8GR06KtO6ZDpL
WzMlcnSMlvZXfDUYxkVmazk6IAB1jz1pvXKpCu6K9GlnLafZiU5FVNSITXANfIRbvcvfxxMxJpAU
/L9KnPYjXnOJ/JEEVdKoLUcyPWtM9RuJGC4SVcbz6EBXJQseSz5wjTMhI7Bkg+PJZNHJIfHGMBSC
2g2mWxPlzdvzRvtuMsCz9MjSYp4tSkqDEt9A2Yl6i0Kb03hwD17m1K0kgqkszKBr0XBkOApHGpoo
TbeDEWScp1YT/Ukslo36c0R7mniSf2jkugtLndnoE9OxGkiPUBIvErhN7wKAKPRnMNryjId/fo9h
H6wHw2JLD1WUi11R/XH5IMSfDbEDg9j66dPAkRANORWfETSmn3a9LL2hOtNqg3cYy/Rdpfv17BP9
alKt3OIp4h0zhZKTt3/MA3oRMeyULJglTqhXzVBd5iWLi6a8aPmtI5weUGvs+Mzw6RJ0jNFr1Tpj
UoxMsnmVS41kF3wA75nQ1GxpXbrv6pLu2X5Ga1G44k/nuMW78K9U1grLTag1BDL7YLPzM8BBW8qs
lNZY5IZz9+cB4QXQwq9kn2ezXjIb0z04uV7B/zpeLoyHzDwxqqS11C/W3Kftk40n/rtLOiKabX1N
L+WxWChfaYRflH7sYGM6fq7JkeV6ORnYLG2mnj0tP+Nz/2mHDp6kNlfYhfSQXIvLkxy2nHNUxxaX
kWMii354X4ZptUfvzK0ZNZgBkKUBtFB+uTKmpnDIrq4v2tdTuR+v0yNFGBoJiP0gsnbf3Zt2Kn/0
Xia2TFonoEI0cvKbtbQ3xY/19vggSnzcsNyEf+HjQ4mnerwYtY76AIs5BQl3jI/pdmO3oeFgLJ/I
U1FFAJ5zn4fWnFaVbBn1TYZYTiN7XtJcpl0Le25aLrx6qpiUwLSRKKmN055D49J4VStuqE+750xP
5w+f6B9fMM1DxwKK8l7taN5TXewPNvLFwbYrDjwTYQxRGolnRjOkLelMTPEQvps+d21HXLYJk++J
tnrCR61muvKim8vysSgTJ6XlBGc2ofpEk+HjlkA2N4ZYuEDUoJ+NolnekBNMNT63/eapK1NdZLmM
gve2W3s40iz+gGd5JzMVj/KlROwGSXLIt/iE4jUfMyQZl0ksXg4h7ZxF5vlZpv6Mh1W5NoXTkg+l
c8yfTyKJSK4nS5Ocyq1ox4W87JT2p//ctqjMKG6ezjRWk+EL/qzsP0z7pdzF0FRsyZkgfp3Ybugt
ovE0rmZUi7GJNt3mBHHKC/FXQfjQiBo5yQLnK5lLguMEhVNtUWSyBlGsZEdTL+pGRPMYosFATCm0
MQ+58STYUE959A5yJvrE6S/D6SWWfKel7uPRT9XJ9M54b6bn6bM74rTWMlFfLNRlASQXdL2ST8ek
g9snLQUBwa+D4WpoYNSmD4qUFfRU8AeyFlKaOzOzXkggAF7SSmrqigSlAt9rpjpM9d4pI1eLZNti
5pwoOo3sVTWZefeVj+iq5agN7nwW0AFsTUMeGtYxun8Ul/MZ3Aqlno4IVomgN9Xo1e7XFDstVA0e
U7x/nQMOvMTRP9Rkfo0n/SMq/wsgH0NhV80JA5it3wpeUW4rtmYr2bZp3dhbpM8pvrR7zXbIJxTE
iRhyKujBTINfW6weaF0jmu25BekYxKvOyYmOLUfD57ZOBZ2Ymwq6TPkQOQkSRLwLTWYaqe4qByMa
v0X+d4ZYHC29phh9EvEQsPT7yljpKZDqWCiHaqMA5V5rBaWu56Ur54r3otnXotjd0X8l8Kkco/yH
Eoj+O1Xk1zIYtmWr1EIp+/1W+InCEUhcRJ1AOQcEwOAevlsA0QP5ZkB8or/i12Oa04dyeUkKwQhe
IgeSEGEcKIQnX92N0JUWdZqpY8vxW0c3nRIKBO6A0trdISpXDuHnP1Q4lN8KHIwYVtg8NH75B71s
7bfijTYaaVUS9en6qRyALP1mG5qeYDO5olVtOUVjOT3JSIjh16PVM4MslI6lZx2pciIRsJ7c13FP
V28AfkhiZ8YNdxF0LNqpxmtjENDz5PfiXD6W0eiSeucHZyKY/CT59yjf2AyoSxaj8qUCaM42UfIW
42Yfy745NNhYuiGsqRfP63xnam9j85qmazMhd7ShkaDT88y+IwQp2vymad8PkAXkKiZz1SZmJkkb
ETjMKQDX5UuKkkLuWOj7UeqHsk+8CsE1Xj2iZea5RvWePN7sbAkUaPpbvfmceMuuc4xwP/Z2sT9V
s0U8eb1Dm7EO+vMagpKqWAFkR0pi76Ux2ZgeWHm5SNVlWK+5EmQfwPTtuvYSqY3X/7BtqjLQm/9y
70xFhfJj6Jqu/kZ/BvoZ2SOlzbbFDyEE7lnZP2/hqdibsPBoj/dfNdjsu+QUn6y9T65A5rSHT5Nu
yw1KoEcyDx/aiLlUAZtg4Lw8YNMegTK9vfZdJkL5zj7Kj3I3WRRvdYaAjAxV4r3SH+I+6jGhJaYE
FV0rDEu0N6QMmkt580+ja3DBAvB2yiU+1TeC9Br62Do5tF/ZjmjoR101n/GtPRJvjZGhVADTRNvi
MDYKLQflqgY/3Y8O1QSk3ImyaYMDeyPmIsC1LGkZ4p5LckcSXOoO0LwJTOuX/IfQqYDoQvxlAPOh
OjV5tc719XllNnxDqzeF+Ie4k/pARARzyIV2iNFfG78G+/t7+dLuCqBlCkFkep4ITyqjx8t1ti4+
9WXwXX/BGE9BcgF5r8V7ta0P6Wd4tH5Icllcm/IOkjNDxX8xPicrdGja9f3HJLa8ehGOJD2015BJ
Zz+sNoQlIlIqWdmpuxB8k37o1kv+cDRftldc1hCr59SB0FHBcor7ECoL7YcnG13Va7QHnr//BKUI
PjKaD4/m9+NKdEO4gqEgpYV/kvUDUmJ+R9dwGZwASrAiDeIW/LjTP70vfFJLmw6Z8Tfj2m6NNlhR
xDpI+PR9ua0/FcJ7GLLr4sZrTjyRn5Rds3vc6ncf8QUyD2w8ke99SfjsZxJKFphZQzsmnOvUNS/F
hwcg+j1eQdVbVD/qlQi16qCkTL7Kz/A7+GoBvc7VT37xT3Q+TL4Rt2neyeSCy53HR87jwFmNrwAI
DXAGWcSS/IKawq/1LFG9Iue5Gid2lWsWbilqWbzhuQK0WIfb/pQfwu9q0XIYwUKoqhlks9QJcUgQ
ZQFs5tkWVx2cNNLsPYkyq6dfhvVhEQh4MLpkYsTjQGX88tS+xnP/bO84SP01RBgokCWfKCfIl0Te
6Xt41b6tvXGEgYW/R6jtWh3q78lh8hV/N0iaNUAH6EF83g9AAaT8Y6Toadk/x5+UehHiGr1QWf1M
XnX0iqrLc90fgs/RQ0Tb9J0jQgIVLa1LwmzOu9Q+8+39vXNHrrepkyEHY/tgHllDLpHtOF7ZTf/K
vu6f5aFrpHIrvwyoVKVoPiFzcW2Mo88pfKMEHN+6PWeX2qPPGFnuYf8BKe/KkFy+q4LbAU9Am/kh
Sx1zWzmru5Znh61FrexEyoM5iE/xpvnsf10PMkfKHVRoodHlgYyIgElVPvRTtWwZ/jtlIK5O2LxJ
D9FBPfrwyp6coh9KiHkneHuW17hZb2R8+ddz9XjnHVnd4Vr9gHOFR+W7OjeclPNTHQ6JWQ+JavSU
/Jz6cPl/CTuP5caxZA0/ESLgzZYA6I1IeW0QZEmC9x5Pfz/U3EWVWlGKmNF0T1dLEHhM5u9yI1+V
F/+a3dUHWXW6W4VC7cYjWrfo3gCIQ7My43Ptr+i5uGnP6Z4k+ZKbYj7SyGRBEnfi5OOdxrMYJ770
R37bmBYJ3O6Vi09959pR3sqX4dKrjv5eouJ6TU7KTriY790aGIskX4avbKVPkZuKPy+/Fzw/C4Tf
bSlbcC62Zy18b6FAwesLrnhajAEIGuX/UUeDS7FL+UNbSPkArHepzsFl+BzosN+EjxyzAk07JhOG
Jxmzv9eE6fhAJSc/CI/8dXKLP6qbdCQUF7U2+Fzo8JPlF4R5MauPT+e97xfaG0Ml0I3Bpho8AjK/
JndGPCEMjr6ae/6n2AWMqCmfgQq8TQStzSHWtispXUSg8IgXlIXK1wzUzFEbqJ7FVEO7OM3keK/D
TcCo1S2t6j6Q3bh3kSyigdImUM790B3njfzkP9VXkaXyWA6QZ4vhvn+SfgGesElZpO0bmk9I2l32
DpXBmckhUHV2g3CR/COTtJeFBS27N25DbSMFzChPqAW2XFEsRPZNVduqBrKOTnEdImPSbWSBCAk8
SNzJmVDDo02L6e0XEspS9KWDPTx7rz76ITA1CbHErHFFpcevlraOKczrw2IiZm2LVDM8XARuuABD
b1/9Elx90fERjVA4Np/ymNjZuAhBgwgJSebPmrDJ/oEqyruN91LJ4WwLr3MW9QUl7AjbwIfC7wmk
mHLwLPJxwbSsGqMmtypxTc0CXpoDlfZEuxawgU9+CkG96J6qS3QVwfvIdqI/pOoJbboM/719IAfj
DYC0+kDqOoAVyxfhoTxVR+URC+P1f5i8BUAF646LoV9EHNbVJXyl5GQRCmDCFAWwBAEE3CJ8BW+B
zfF/ZWf/xeQmaWzhs1LeaI5I4GkFR+oO3Ko65JMv7oeUbTK+agaHFbV3aveDuGDhlRh3IE/pu2HN
eFLw9YxodISVrma51eCiy6wREPOegPUtm/6Fu6ujfz9Olj09FTqgCJS+o1xzDJHjQrp2l+laXPmW
1hvpXGwctlcBZg1r/qaiRAbXpLyDqMJU8VFEu56feTXUZe0tcpgsFh/6Ymgl+rR78WgSVgKM92s+
iq7j1TipB+AUVh7rT71yyljUINfqlaoHuQL/4XxAQyvcAFEsSB3vE4F1fS3AuahNf+mwGvihept+
M65thCiYQ9LP8BJvh+f6DVFID+R9DZ/TZ2NPkN5HeyOv88nyrXV0mNCFzhc5YPRQL4JqAWUO7OKB
yywaqq6P+cp64pFW2RObvHwZmf1rLlNzkZuLViMzjFdAp8lb8F7a+/G5ALCZ/6UWQHbRPE4H+UW4
smy1N9R9A3XUa3I/PUN0L/E1POuvxtz6A7KY+FeZ2/wiPAan+sPcW2fQAXUJjwV4UlLe0W2zPNk3
sQuwixDQe0yfWG345SWwA3tCvgyi+z9AE4wZk/ye9rouZl5hvrlvMD0W/+CjOmMUeBT2wYGEA+y8
5ZqxDuvkLB34QJVrCajOQYSG5rE4G4DsDz+W1d9V1ZZoShqxtTJzT/jnfygkO6XoJr0LizPaLPq4
XFuin5ITh3osXfO5Q1yZi/FoaVdDuviDmwIcohnqVmnuqpNrAghqM9mBHC9hao7sKupmbB0Plw+Y
nMIx6WSvTWcb7F/Ie1BJyj4qDcqWYqlHQDwOV/ZEIDX8YWTP5zJKkrmDcDyO2thNOzgdKkS3xIXC
fe52z9kte0ZmeK2OOR7Y0BEfinIZV25N9RmvLP0uEp6mYN0EW53oGsYFRSfUzQ0aHGsJGSdlLlRt
+t7WDuIUHywitSMgQIpgUuwqW8LKDGLM0dO7fNdggEJcRMMiF2w0Gmwgwc7B+EiyEH/Qq8ri12SA
uas2mOSEKdmUkax+aU4buZCjUJLycyIBKtrwWxXlGzlUgJ1HbSf2tuLZg7W0ACj30Qc4k1ECgEIU
byxmSIvrvl5S/IHLS4rNeVqoc/lfg3kXjqmtQALMcB0hkPFcGozYshXsYISc8vuazow60Swyf71f
cCopwTbPN2O3VCiMsYJzSPWumLh8VRg0Th5wvRJojLVlFriadyr9c9LZsyitcVvBHaal6S+L9LGP
DsHYuJniQi2Ac8lPOuBHus2V7YTJh4DvxlVIldQ5IhkrZ8sxy9CpSjfwlpG1jJhZLMBzk6rnoqsz
O3sa7b5yNFxoiAN9J7McSdtq+XbgzwxbAgHl4OghwFcAINjmfYWJWKoo2z8j/2V4klvmxq9FSHRt
yU1Fc82BbXxUBUy2i6BLqt0xstGdQf5M/lYk8dp3AJSU4WxgrZgsd5A2ob8ThW0b70NWJlI8KA3D
0UmpnY6zdMYHM7OpXpRwaYKqgq3K9JA8iuPXawHwHp0+YpRHE7285yYkeg78iLPcLyvTNYm3MJem
5MalCx/ISTiwb0AaFWjgFRx81yGksiG5WhrNj1xc1M9op3M4YRg/sPPQln8jjoZsmxU/CC0Xt6Rr
1ug3lyq1y2tPUKC4/OEw+SrQ/b14EVqzdlWdRJgv0tHM6Hs9C4T8PJmPJmxKiICl1ujAi0dNetXN
dWs8olwJIkYIIDbTeGM/PMEXbEf7/QSmIcqyriu6+Ru0+uM0yxI+884Q87NJWhl0gzEe9WZfs0F0
3EHhWWDQgHlvDFch+yiVdoVioQoPQnzXZNdxfO/9H/S0+rxfv4IWhiWqmqkrJMQY8wP/8UDR2Iua
UJj5OSSYQ1bcQivcVHlQtzn65Jb+JzIcK6eMGS9TFO87Haa6FZ2RJrTsgpUMf21ZNxnA1OAIGIe3
HAOO1C/ygLK0lhBcqYtel48KmplkopfelcGTWLWuVbK+kQXFDSFBgo/tCBt4DJlK+cbqlrRdrlKX
S/Gl9XG3wyclbbNVClSfKIUqdllrnusS0WTLCT0rqYHzE870WemXav0qlOU31qdsAQn7+ibPp1OT
gJyARP37Q/3qMPgfYMe70yQZ8YZufUEazbzDymsI2akZlhOQfLaT/aVUumKwTX177Ndex25GydI9
5B60xGpsVrOegtvpRYPHpxJTNiUR5PgO/P00C4PWQuh23vqHB/1yeP/nQb8I1K1iyCNl9POToF5K
a+8Rz1BcTGGNiCyRHShd+ofg1hDegSBKgW+0IZ7Rlyr9BRzCPEbWoYHHHW2lmUUA3FYSZeS/H1L5
skn//yFNXVZkSSZE4MvbtATPqPVOzU+gZdjmQu1BH+w6IDUSY2Fyjsknwe9DYLMrDsDomwnum6Vk
ITAgXwcCh9omWlfdRufKnNbe4EarjCnj8hL0Nx73vuzSQWNd+vdz/4b3/thJ/3nuLy831A1PEQo5
PwG7yvJyeCZD885Ad/baoABcjMEPp9n3Lwr9vaGJsiVZ5peruCcGLNf0MT91Iv2s76nvSoPrKgjy
fYV8xIJH8rkqNEN9PHABmh5zoy1zYdSowfn0hBZ5pzS6AX2ialI8lk7R6U6HJrgchnWm6IepbfbI
f1IZyZQXebtMHx9U5WnQvUsfcZWrzU8v0fpuiZpgq7qMaQfs/osRv4gjKROnKp+xCfh7xUAgDG2O
psTrL7UMqwQp2dC3Cfq7Kjx1cJDxSM1VkM2Tlo7cXKdQtGXAk+ljehi1c2Z81Br4I92iHKwLYtPo
mgzzVEA2Bvq90B10iCRABxFsRMhfNa9zVeQdUoeFMpe3qXVUhGzXUFa32luCoLRHOawpmR0bMn0r
PVkiuGUxnsYe5MlnQBIorrka+t0AAEbJUo+5nZmffula0W4gOSjYWvgx5cIe4FeReNCYaBOcH7qZ
EGAFZQvbYtE3H/kIh7L3AbrEYw+7FkbvSXjy6LBF38RKUCI2YzMq5nKyjiotXKqjdk9miXtsy+Gd
NcbOR1dOSIkIl4wN9NZ7s3kpTJLIqpsi5gjNLXtAxyeJUJfVbqTfLwNu/+S5w21KbrGA8K0d7tV2
N0nnDpyIOlrwvEVQ02gbS0P/UNLzUD1LsH2DgR2+nltmRu/qtT0Ux8Z4rccXXf0IIsI00QpFfbNQ
2xeRkkcNL6ZGdMk484/EhfLhjtPg9PE1m7HrhQrOZ4JWxebZmrAOjPcBoZvFXWTCKs9dLi4u9cUn
A7d8sMp9j53I40/TH8Vgm+WwMwEBUtKSE+VkFfficC9guRzVxwLvYNI+amBwbXTx1GBRxPeSeMoL
TIjRPrHu42Rp+RTUIJ5VQSDwU4XqTy8BtzghrRmD669w11ay66ddMz38+yiB7/nmVqbbkTVKbUvh
69+3ctx1TaoPaX6O4kdrEC9iptq1ZiCUgO+mafXNXWIA+MaAmqG+xInscAkdMtgDfNd6spLa0kHb
rSu0uXK4bcDYZGE8CJRgnjgeKvCZ+V/QzRe1G7clRSqEBuYQdEcGn3gM+jVKu14DrkHDqbXiLue3
jocYGGlXTL+gGPEPYGSRGQxAORcgsVaMzyS5mskvAUGg1YCS4y4IIgRCj4XyFKJwtUR54z3l5svI
KpBSGgXGAHBwD2QsFAQrz0owSKWm8p2GZiAZX+X8JSseSWts+gOmgES95YwP95uVYZH20qPVtxi5
1hOwHHGM9cdYI1w+N+0e4aElYoMl0LVnSxGlIj+qUQOsZCCphSXJ201geq4odHYRPjb4Crz8XS3g
24n7DXcJ21/tmqdY4bXiJGloAwyru9Q5jusY1CQPtgE6TEnfROVr6vMvxcApKcLB+FeYM4GIGqee
RfLiy4RqCH9Cf2LCim0QBEfLEvfWQhUgssV1a4HjtdZG0RNO3cqeNBA0dPzSYL7KE2oGeg9P7bnM
YFmC6aGpK8TMt9RE9lO/psjqvJm5bI8Fp2RbakCCaG2oac0+PkxGbo9xcBA8Qvuo77wQrkJAcz0E
nDN67CEjR1RYNoicVwLyyTJHxktdpppIR4UUFWpzF8MrVmHsajHtnOdtNQPlVpI51ALtBP5R4djt
nMJS9h5NrMHkDmTmWnVnBq8x54IVjtsKYkkjR8pMnVcfI01DcJeM2mdIXYUmQUMiVgUnqSZHNLuM
5bQxYiayzpBOEDtTc8xyZBqcgpJ0SDksBuTaWkpQI5AMBoOW1kUvyjvqEmR+VlK7onqLTZoKjD51
hbPoocR+MkkK8hBhU+UGB5iyylJuhRGTU0Uf7+GRKEQZ3Hr6pLSE9MgHcysaiGekDtWTuCj8e4kw
4NH6lEkRnDvecKQz1dGuiwRH0jEZKAkMOq0mFRZ9Sqh6+BxCXLUbXBX0HFb+mmsPJprzGjnvOTc6
O1JA0XHwswsUxqVhbUa+L0mmW+CFyAD1LCY76J+WhYDTYoopdN50DDyESgaR+/1NR9CCUiOUSc2N
W7APdH09bLDVIH2k9p7L6nwWUUhrrfhUAVk7IL0MVWGwsUJhi7Z+Vt/nSoJRTF6VAoSOQKIgTEJY
LCLQOrUaVuKvRCUjrZ+e00hBxXj1RQTUdKIefOBs0WCYKz9sficBExbqYWF6D7PtpgaVRWxQEZXt
vSuk/7FJGk9kTfOyw0tfTm5Ex5UP5wQGpFF5MXqFkD8aaf+iHaYMlVyBQSFPRCqdtnyUy44I83Kb
po2j+hNT6sS0OCZR/aBO5VrSSBoVNqXliEhXEeYLAaPsoJDT8Tlircj8v7qPXZvF7DHbOSCwczzJ
PtXwjY2SYekA5NOmc8xBoATDZt7q8/eI/ALpO0JMNk2aL0Mrg20CL03xHWolJiLN0VR0nCHrQ5Bt
3tbVLLZhhYiU1f3v6wGT47fXg4WzVjYMUVG/uG67QW7qzsxQeETrnpx8CAsdorE6yt2eW15tN42y
kcxX791EFEyyJ7IuzYFz10n0bJ7b9FgkJ9PaJ+lJYRIvr3Vq7kP9eSD6WV3nTOzFExTbEAVdtQoN
O5NdIz2AhwHld6SHE0PYAxrbwAIdtkQA6edpdMbkEoXw+EuRxFS6B5xZaLihegNXZrJeh/sDM4Eb
3wuovsa1mO4MQn2lnWXsDWyFw7ZCSLOMxlVNmnbhCBRGdz2TTlh4yi4znhvtPuvcSFhXw8PotdgZ
XkV2j1Hsc3im4jWuD5l+FPWtxGDBdhNm69BcZvFOlVFpArUVq39/Dpxq//0ciGQTRU0RVXJn5S/Y
ZFYoeZ3KcXFO0tdJ/kgQ2lXDvVEcjPxQiTvd2/fWfddsW32ZqI+dfDONu65yp5hpDZu7tj830s2K
T/gaBVJh3KLhja2r/NVTAVdWTPeEQcMWpMKGRJ8VM7F0B3OSX+w1PqXEAPu+m6qV0d7lDHhDditf
SaqAm1GFu7jHg7IpGofXQK3YEynGEi23Bgmd8S6yzn6wJVehjJcqEyfVzdB/gpzXKJiMRQIMg55U
xo+xbLDA5S6mEtZAmS9xVSXATbFrScjzndSwQcXqj4RAv9bRYXC6pW+RB4/FpyPu3ykJhI8dVAkK
rlXkj9NWjVeICCTAZiphsh1R+t9ZNEreawfLXxYDfDASx+kmADL1Mw7FV/ijoF9mPaoPhyOC8S1o
RRBAqAG/kAPHpGGz5EKOlh0jukkeobJFjwtUFzkjfqvfrFHcnNj29WzYwMuy0/nz+gojY/Obmer7
uVMfg3Wnr2LdweJRz9gwYqgAHs63k2ghmk4GDslOW1N8VdM9gsgBm/1SJ+HSdOGggNK6Z4MeS6VC
tU3vqCO7TsjwdGN/OWBjQVPp72ZHgLzy440Q7SuUgpKDLGE0FuEtvA7AcBg6sVTCS2oLo52/kYIY
eKaGlX0/YOaYLww4jnjcSNW2stZd6Faha6xZRHrm6qajEfGSrgNjZZrupG6yatUT6ys4RonrFxmv
IzOuxlp7QLEB9MrW/633iS22nV1AlgszH5fqjoj+QlxYqg1W1j0wYc23ebmssaZZUB7AylFsZPgn
mIhObhAH9eiqTGzALAt0oyEvWyvFXR9wNqLV3TUhx8tSmjZ+vckmtzbXQrZSzfUQHixYESzEyUrm
q8XAuG0e7FEPQ6sQApN3d2l7DEFI9K0XLC1pJwxbVVspfJaaM6CpEx6j9heNnZSsYuZlMD6bpMoK
jHRBkfsCAcjhT+4HZG9FU4EqndwnZf7bJHWy2YqEjNXOf6HHnCEpKKEzOSYB+gWuoCcWIK4F7x4t
JYpElJwDEc/TB6bwMFqW+spvbHJ5cKH0Nng3Xy3F6UBk+z03Hja/hv0rODAqerikc1VmrjBsbWNw
ERxmI1jXAooZ90MTgyovkGtljQNNRZmKnB9SRi1cIXIzzenNLZLrBrmkGwgg/I4A9s9tPeJDXfHe
ZGNLigoEmoKDtQUQtnNj5SGLRphNfzPdW/A4whaVLC45hLITMspgZ/CVlEiGZWlOHdu00WK7k8J1
Z+2lYsk3lA6TspOSHZ48CKaAQR3pThrWRuz2+aY3tgLHt7DgcYMEVH2VwRzmNp+S1aPxXjcn4wWN
R0+9RHthG86AIZlUX9mVZv4LzhG+KmMQ7QDIvIDzhB2D50osNuEC32N0nQNuYOIR2YD67TFIYRSD
RJuuwrbHCAhb88bTsYD4LtTAgznnDqHk0PA12wYeQ8a/AkneJuZZHmNxkXvIdmEQ7PKZfBecAuaj
dw5vAA3W6ziLpqmIiALUliYO09HWH0ymx3cSk64OfEoio3OZ6qJt5GOEcDG3hcFmrMaLPy4rHEZ0
sQxkbTm8jlX12MNtEoiQxydv2ntRggB9ZU4XWT+08TmB/Wg7oinNY1jvx4RGy31Fh2NzyRH12Oqu
qlFHg+noqAHWMtk/s0IW6VCEdkghAU1uFlCogfAhdu+V+PTvC075AsbMaLVJvqNmgWtaEvHhf7eh
AMlDKA0V6RXaLGUfj9POI4gX7nZ25CznPAVmreHsqolPohTCzvKWPJl8As8c1zoxv8zO9eYEtRrn
BplTw6YrLnp/1yg7mUyScdUQxHSEUJ9+SiPVvqmReHagMZBEeKqvwPY4jkbSmDnPzrxlOGABwZY9
TcwYOUb1ysOcj6Dd3ESyI0OZULrRVOnLKHQwvs5ZTrGTrbsjWt0TEyNLzMo2xkvo8kxbZDTH1gKD
DtQ1RR/y8ojPB26KgWO10+SujAxbcStlyfkjBJ+syvC5+gU182OKrfQNofDnr2l+KQUHLNN6AuBy
xnmG/AbgBbbdAcZBIFQ+TdTMoj290scT5dWgwCFEiyyZafaAwIWTffzOHV4btJDsr8ekdvBQI28T
UcebTgTq0DsIImpAoJ1ADjJDjwqHpZkhBQTgkcB6VjHmv+AwNvueUSTCtnNoq3vPDRKiCUB27IHA
h7mXhJia5UvMyNtOB+tOAHtjMJuNMpB0A3we0AuKdwC64RtOEGcEw6AnoA+59Z8SzCkCI92V5wXn
yFcZxdtKYTQN4yY419sVcjKLv8UzhtidDRKiaHcQJVJUcH2KJYZ0J0SsiFYjmx8m/TRO0IvcmRoS
VJm8DrebHIGwnXvjjdwtMrDG45zhwvY8oDMc6aWoWx78CvGqi8hJfhzfvKcaM7ppi8whZQwTzDxq
O6JFsBBhgcLSCyue76RfCGzIccCZkvzi2TxuIUDMZCmUDu9aF9f0egaZ25o74Fih1mEKESsHVhn6
jGSk4kWDSkNfe6AQw/aMBV2D4F0bN0Q2KKVQ1egZDtKFddQfei5w9Bw4viCDGYHWbLmSkY7I6Dw+
h8/qCRVMy99itUKsmSxnYmIfPyhopHk9hIuShwZadMqeUCyh6Mg36ovlPXvmox89Qg6iouLCylIX
qY2cIOOwC8BmxCBs9JtIuuXefBVfS7Q6eBWzDZABMqiB6AMMW1QVeO5J5+A6QZ2AjZHbbDOQRj3A
baFLtts3fqWeIE2m4RK4JCD2WlUIKzEdoWUgTS62xw/kbibI3L30nB6Us/JJBliCpfgJHqD81fN8
n8UVJU3JGcnFjigISxhMLwM+8JnDPWIkIIXYRvOjxrOv0AQdDxyfOQyW2yt0cTj0V0ihw3QflkBR
MDkLVBzZuBqGByFfSuQ6Si47wX8Vg2VbOPX7sBpW8guTqbjbBSRjky3Uy5o5dcxsh7fHTwvX7XOx
7+kgUcOjJsMc02kgnDZ+yDpfmvkymxxtT201PI/v+ml6Cu/GX9ETrseWZY1Pl1EdPm/bRcGRM7fF
3Fq9S5FEEhvUP4ohWSa1ZlN8UETw/3lA4+aCDEGgLCwfvgDOv+gnDG4utQESEKwo/LGUKBV9ppeP
eks5tBiuHF8RRnz0OHeF6dBCSpNdkYtMhjqDmHsOPPoXh8f3qjX1E5cyrbD0xAmIooSfzU817v59
FUnfqPn/Oue+tFp6UcXDBEh4DpuLXHyUVOjFZpguvr8Nss9I2rSdHezqE2xuQHCWdorjw78f4SvN
97/b0JBlyGPixGj4/r4NJWCVbEiDOXsxvSCnNCGnOEsRP06rRgf2XyvWssJ3RvUHnDinKaSkAIJb
5MVLNBy8aiXFT16xHdU1Zp+BgTiI8ei1rj886Ld3wh8POr/LPzjdoFU7Kxc9hGEk3SGSnBR/3RUv
eADQ3UXSKTeis5RXuO85XycMiol1DdmXhOt42UlTt6LMsDV4NAOoWPYkwh84KppcfEtGfd1b/jKg
eFaryekK/0WmCxKm7gd2S/qGmDZFMHBdVMQ5RfPLxdYFphVEFhcbuhAOISa5YO7moF2E5xahIaQk
KYxInRfSDwYMbV5KfxB5vz9nCVBF0+e8MKiov1+frE3hQHgnSw0wmIy4cgNvIWZOOhw4g9JhY8q7
kVrcmm2qc+BGtyr6lZ7cNc29YbwV8i2UXoz4gWSYgkA3DI/BQRe2XnUuU/IJV82BOCRTXWG5C2Pb
4HwLt5lhC8auMndDApe01sd9nq8n0w3CrR+fZPrzaJcJP/HBv4Gi//6qBsXd/IYVYy6i/lgplapM
QSEJ2ZmkGJfEz+NETrC/NtYB3S9NlKsS1i7ILjknTAq7UVKs4jdpVz9OuwwdfvkWn5XdA8KWh/yC
iNOhQjpWXCyfwqnZ58foTl+Rh2GDVCy4/onfvSHFZNxqdVdmTnUXMjibHuctcXBSrpS1sbNu6keG
ZJeZcDtpjVXOqW0uUyLiych0mcq6i9forLxtejG3mGtpApCiolxNMDJoL8FdfhUP9RO2nkux0bdz
VAYhXXMiJaxGdbMuuP8NgKE9RSqKymKhz8mwiCId44kAp4ViP4p75A0bk3l6RHvs+odxH11aBpph
Gd9yo1QMD5WYCMMwvrW5HFbNkbFq9rhoDg2XPYP5tqKDLxNH4KI9dYyAq+zUMdfSI2LB6bHayoTz
kuF+H56Qx5hrfV0u+cpUP3mhzRMVXXAG/pqIK7KDwxeseosjib+oZBidoTAToTlrj/Rs1xiLEhcK
tOZ6jctiNa45yfvFmuDgDQagRwRUi3bdLzzXAilFgeOfYDSdiNIr+QEJ+y1b+c86UvHQGJZumnDS
f6+jUem6MByj/EyTpNfQzw9BvSH7TEr2JV5MfVlSFOfImZe6tEwZoJ7gfrPLdkvJgZmyGOfUC1pi
QF2JHEHinRka3xLgYwudSzqDxChN0gVmH78bMz3Ps/99ZCrf7vk/foEvnQ56EcnXLM52DTUqZx0T
+SSmPiCThcV0fDyPxXFKl5a19BjEM84BpmXk9mS6hsysR6saqvN2bQZXUbY+9+ecYOqMD3jxyQMg
2uvfz/v7hf7rhX/Jjp+qRte9mucNSNAgApkqFlNwtlRR5jJLh41DojDeclS4W2o/2CRKDZ5VvNcO
2UVC/AiHEs/hvhoziIwfDu/vLiBZNVRVAXA3JfWLqKjyvFRQkzo7V3hXySvY5LSsKgFO4xpH7gza
/vt1fPvzkN7IiijrlmV+eRvZ5HWjMGTZOcfyknzEmH200A3kx8Kf3Ipp2Bg1//0TtXlFf/0AZJ2S
xAL/Rcf15XrS+k6T6S6zM2FpxFsNzKGbDR8c83F4MGRCOQo0p116FwVYggo1dJI+deX2tesINjBo
PPTKJrTcQO+vAJbH9V5BW55R/1Y0RPC1koq2Vn2wxPFSgxhHI60DPiWp3kn8fkkD+U82QYlJU2IG
88DVTiMr1jefgzH9mPolnjPSORcpBssYQhArocB6GPPnIrM9UbiMdLpad5KLdcB///1+vkMO/nw9
X8o1vykLM5Gi7Kwo76Lx4gHrDsNpKACX/c2/f9TvuuvLRwFHrsxKGIUc1a8ZqmkylYzFK7JzvdV+
VcJ1MC6gnwKFFcCxQYAhcMWl0F4plnmM8ifB0nelqcUwDFPDcStJ6ldJrKWYU5qWTXqWAo2YQwO7
m2FPMoRt+Ax/P/RHK3gt5epcYy8f5fdJW04p1/9ka8UPtYv0RTw11y5gHeiBKJpUy9S+CAfqaPSn
uOZZBCnASM6dkp37eJXGH8RfFiuJLK1hXdIBFoIGxPzDvv9P1u/vH28RgyqazAehfvv7HtDrcdIJ
9krPffE+ag/JbKSwSA5I0DEmiJTaLKBCZipjxnEqai8JM5ybZJVDFlZoL2rHYIjfv5eHMu/Er8tD
16gkTRXVMiLyv58pSbxg0FI/PbM0kl58bCHD2Qdm6l+t2SFKns2sJjNPnfGrAtIuloOPX0d+KSLm
K4oQ5KxaxWfQlljss570rEImXC2GqSocDSW62UR3ggS1ec0tcQsB/u9fQP6GZbJQi4q6qhgsst8S
zj+KNJLYhklT9YRKmCFQ56F2YxrM2iVKtNZnW9hwXx6Eo/cQ7q0DI+k+8ZuUNLVIeUETLIYHB9t/
P9K3n/OsXjURsgIPfq0bzUArNK+Rk3l7s8Q7lUGzuNzj4Bj476NMqlRvHpSW+DC8Vsm04jSgHzJ+
+easr02C6IcCxPzm/rbm7ccTEfGL5fvvD1kZJHW0hgF5YOpWTK7y7jEtAw8h0ZKsdQhLW9g+6Tgx
EUz0PWuBiTtMFxEQUc3ZpgIKjYgWn9SZ2Znkk8wpkwxNQ77X8jWqIXhugrOlycGa3NbrPlkW4iEA
tlLJxdmYpQvm3TWMqd6RwzCiItccnaFqYMfM7ANC4E82a7lb4joKCSyn7/o8ljeVuKHbeI4/x63x
KymW5IsAeQnYFF6oeATFEUmzVZeY89HKBJoTkKCjwM//cH3+dpT/vUVIbkbTT8vD+oLP/PvtBckk
yeUU8nG2AZ6HxtGBWSTfWM4JnP206fyjZJ01A/7NfLC6Y99ctIkZYeKDjGWqq/J1HjzpnndnajHv
9YMOal2R5ddDD/175X1TaSIOVBRmKhiWKhOH9/ejRmlQowjo4vNwCtcEZuN8Rs29QHHAZ9iiSX1P
sFXeoaqHi1Nu6Qqm6qW7FMcIU1J9N9ff4q1+jmhu3/MbKoTqw2D+CXGFPyHQv4WqX9+qTPkjzuPF
FKYl/f2o4qAlQZNUyTnXd6WyS9AehJgjRkim3NgMyks4MEjFeO5zELfqR1Xyf7eEJDIUVbHmIkxT
fre5fxwbllUEozSoMbEl+3rodkjvkdNmBUZTOqg5QFXATjCK4OL6xpIfkv5WC4deYdZCRcmOsqAm
axWfPlk7if5DwS19+3Z0lSdjRoZmWr939B+PN8UKaaPNGJ/VmsZT3wVd8xYQGiGC/7Vw236SXrJ3
yYgOiYZ9KiilRYCjtOSYEXLRbnUURmjAwpF8sx4BDKOOEQFl7Rxkxh8POzuFqDSQ7lShisuclCW+
hU8apBQco5dlL6xTYe0L664Cgi3eKM0QRxNgIrsfEjn5XXPAfz+YZEvzI7l0ydx5GOSAZEVpOQUV
4hgk7YMmv40Ww+4ybdlGq8EfYUUJPJW9Oy98038JzHxooUrmS6+DRzTjaztWj6ExoDTxdwHm+rC7
L7Y0OwFZSBPK95G1zOYKYvNOnVCwqLjmFWr4QkTr7p+ykPjp8TxmZJKAMLUmzYc8qivV8vfJSGCN
XG0iHlwgGcv3jzJTLYINaZXTWDOXpamqQ+fJbh7I65HcbDkhO4dp09V+1i0hkRiD9E43+5+Swv9b
LkuqaZgmORxcxEyy+3svVE2qCJZmgTvNORyM4zDTja8T7gCIgv4SVwFVxUK2SieOXJxW1CpBHL2b
Ckbi27+PEOm/BQHPgrSY4t1UFbC8v5+lH1rDkjw5OpcRh3+7mpWJk4WeFLckSaAiUT7dzvR+iGX5
5s6UNFUjG0KWEbXrXw9ZI01UM4yH6OxH96FPSk1+0snXCqGhg5PcQK4YFbNP3ry5002ngzruarkj
gOlVxuxgWPEPW1D5L8LGLGCNHQj0Y1K+finWptob6ySoozMla0AKMwXIHXZpS9n4Wr8c7Vg8+MGw
r/BbIbpSUrf0xruBDldiYE3EAOlYcwpCKjVVXkctOmTr0cAeLssFcGjxEKTt0/9RdmZLiiNLt34i
maFZugXNzOScN7LMrCwNTBKagKc/n8Puf++qbuuyYxRZjEKKCPfw8Fi+Vp1n4fZR+FLtFqkiOJXz
irqIE8Psj6U1MoR+c7dA2VWWgITADLTfJrGivO7zg5HmIL5j8NJEHzI5GdZ1dTjGpvvY2j8rTs9t
NiUdXtVuWJwXBxamag57p/rcGdUfutz5hxa2TYPCEA0WHt38fdSr9qVxDratrGA86N0QHM62mgor
wMGnGvXw5R7nDv4PUqpptSY/37JhvaIYE5b0DkwAmRzVY4My6zaXasWWGGiQqxvqkKc9g3en+DGB
eXDpApxjGyipXzP/OsP00Tc2E4OMWe5ZD9rjKVI2bGH3E+WphV7UDjUQnn61/sqXX+c12zktW3en
uHHC3cee3ak0SSEWPoCnB4ApjIxUBAz5lHX8jir0s7fbQOr9h8H4D/uYtJLhuOCdpcmM3xaM6emw
c2D/Nums0qMkqtYfSSz7qnkinIL3m1KibB/Xx1nVDQfCcQgxKftjK0zxNWsztHmwswK39P/dV2hi
A78OKoQOSQ+QGyUuwnn96iuywdw1w+igr6DNuwbXeJ+cI/qpCChnb6PdFF5hqrwTYGvjWfdmh0+K
B2LHpozcjavSy4L9pz3793Oy/+6/OCcDs3VRM6FK5rcQaHutM+fslPrqMMs2OgIbl+feU+MMFVv2
O103hKIDWUzYZGAdHese3awN4y/Kq1iaxumKIuAZrm65n9TfbILDQp6/dF/5T21pvULROi+TvPOU
R8Xbvffvh8WXPh9ISOKVqgkSPD4R12gMK0kCO6w3vFDjoHgXEpFf5Zwav3+/1n/wUVwrlSBAEIhm
RqPfYijTci/FsdzrK2n+8g3aO0QVBuDDX9dAIMNWxIYuFnMKKqGkYPMbkOMzmxmke68j39F90/K2
kGA1PruZF0QC2aNnW5Cq4blsU/1prfZ3i//1fH+b5xolcwvNPOqyuz0d/O4po1D000ARA8UjVJig
vJiwWxdcpiQ2oZkfpiyMnvXxMzXa9o9/b7x/CLF+PZnfHHxenPKeQhV9Ba8w+XU7wpsEX8c4nT6M
/v8nVdsm/6aCGGGxijDHr4aCV7YVE3Dwqp1ZyLNm/ir7USIn9yelbjYm/maSjs46j5oGKbXTrd9S
HKoyOl225/11hVyEVX2dLkEDW4cduZRGvI/etU03Yvd7ooE9hXBJsD6IeYB4oIixV8KByvFmBt1L
9mlcvPNKoZwFvBN6HaCZ3bG2Bm6sPw7IP5VkduMRRB7UJ1CN/9YPkwxYRTmper+HupBM6ysAhzZN
StheUAAALwhxCzyoO8CI38Vlrr+DkaUI4rqgtAVYLouNqAPM42lPeUBiyhpTgEulfxXBFd94o3j3
Yjfj7/388MAOCKyQbJhkDvTZgITmHbF6P2crvIMFvQT6vabEQe0R/IIPIYeuEZoDCAl85J6up3j3
CFvysAA/v0NaNz5DD+CflAnEbQtyMu2sZG8eMKPwhwKgBPugek5YgXACy/CWJTsPIhe9QwqTpYLz
hhj0OwXxBwXKPq+DCsi/Tk+j8YJpFGoUoVWdQA8HOY0G7+tkfwiaHy11rWMqSt4IxtlktpQpKJgq
jxrwluw8s0mcCQFku+iQUjkBF5/Xlxennh8+jkpSUTi0jU6wS0DT4utgxAW1GAH0Gh6vH5gwKWxq
uaGoPXn9AsnlfzccYNR/H2MGaVfLsG3XBWf922jeZc6ubfcFY0z1RvAxl9FloyyPLhRQUKvE7evJ
pidjXfVO8ESh5Eh9dGwrwfaDwnYTFZePKzDfL4ddPSTrThBl+cV15nz27y3APJict0n9087H1AX2
+oPJyCU7T0KOJSwmM4N0hwI+/RHQWkcJLSIsYVr5+dMIRv24doTZGVECgOrHMZR97U2B5Yp4DcBY
qcUnK3SEh3wXHKHCegQA48A3ixxNeFplm8FETLx6VX+w4fJxPITspaL/Avdp7p0CMibnGEwoJKNU
Cpx1cHoTyHcODzmoNcqOQnaTz5/qtB1C4TlCV+/0Ovj5pAQXRMmWR6m6DuvmwyULrzmIG//sIpkC
6fS49Sn9NS6h3o73ySOkJCJKj6dQJ1u45wD/LVnQsGBjl8hWJiyB4GO4zCkaI1vysgOEjMbHh+Yp
VDqMWe6vkBoA4eGGQC9f0qkJFxw7HWepUfCqTQoBgreLGD7tIbTU8Ta+HsL9DOKHAGJCQpxl/tMO
rwBDkAWcmWXi2CFASjCYeEiIldqEDGn7DJr1EB3SySPrdHVjAgE9zPSN/Q6dLSQhmZcOUz7trsGD
SVnAHKp3yECRD/M79lWgbge7BH/W5EgotbieHlKv/DwRJ7+3SBCcJnBkP7TNDBZ6RzCDnNUOKRJ2
DT4oyOHK3vsnTOWCYiyzax5vXxEkUP2mm8Cgul29uHDC5ICXA5Ut0TNrhfETFzktu4nLjubHgakQ
szQnoOup1BUxxvw7R6CLyRKuuDXI2goK27gHTs1GJBS4khoHq0Wq6fqHmehmL7+GUY5pMjcQl9vs
lTi/xeb9rtnqZBYuqzxNNKr8WxVyIAfaNGRqWGHvINLew9qO1i8kajlwcI1cPsT+hWuEAJgu+k8b
GokSSPGo+cPS9B9CDMncGyTONaTMqIT/deayz6mWa51zXhU9FKiv9hlEzzZUH4mpCSJMn6pJfbLf
T4D6eKTv2Lc8sTdOjSZcMBSaUYcA2gw2g8dVQwxOrTH0wCkiBmOqLNmdpZb7XD7/u4Oi0OPvDsqy
ybsy0RrMuPZvcek135+6s3Y9rzQpVBrcZnHUhPTkaMl2PUC1Pg2oJyq3QVsCT4+AiwG2739cdj4y
UHB11sa4OmK0wNAFuL61Jnug/TeKpGu5du3AOgRmhZSS6teipBLqemSVEGIjmTDt2ylKJORTEXyi
th1MOExTVIColU8lGqGOW4fpOaQyraNwjG0vODBSaFTGsF+TL9ef+/ShaaKMnbAytjKPBHuKO2pi
6HUrqJmgpaBoyIQA/fyO41OpFSphJYiKU3gYovMAEVd0ymI1i0FGn8DKFqstKrZTtIu2Q4A01p6M
JOdoUAQzM1K43qcmIqR5opQe8FqiA+dIjUCiXl5PoHDAgDVqfN59Oj31+1Coeyd4q5ldVBF4tAGK
MeX2/qmc9sO6bqZtT0Y0ci7ev/eq9vdNM5bhRFEWaQlXNW5ojf9JiZWNwpbC9XReHRr/SI17sc4q
8FjEMpAWv6BxoC6orh1WJQTxT8PXflZ+OKp32AteD4q844P9hrQkxPAgzrZN/oclGhtqElr9ZsYw
8LC/RK7dsf+WUjT0tDxf81Zd1X76VMbg6ZIDKryXRFneH5UxfJEJogJxtjjNTrOeW746zYqF3PYL
eZb/cJfnx2FeBQL5gN1lniVtRN7YhxQYevGV5MHHAEyQ1pB7Pd/O+8iJt/NifZ2ibbIEhbw6zvfz
bH2eUuUb9xGoS/534j2fPaMvXj5sE5X4Y2p/VhwCrCJbInDYjjVQJHZAOdPtbgBsYeukD4efFud8
mu0emePbuAmv0y7ctfEAmsMhhy9w0sOP4clJ2vgUt/HuRxFlkdzbuIjMQB6RLY/LN3kOCo9PtLHJ
K+z/z4rISbRneXZ/TT4vnyVs5TU7kHfkKOVbwTHlWFlkcAz59P15EUEQentuB/K7998En86r93NA
giKQu5OcYrkXHEHe4Qye5ejyexz19lh+8X4O8lkryTZELfdDav7tnfs5yfedRP7K5/pZxlk4yX7B
r87ur8hzOTOqtLPoOP6Zbqq+Wp7gYEqhOd9Sf3BIn2wIFO1lH5TxYYbuBbq6gQr3Y8BibNqEXO5G
8ykTStSoC/PLlJL7BQFLH++fAD/R5V1YcdEOgyyFTWGTbfiPE8427Wy7kHu6BlW52DK6nITo5qNf
IdVER2cRkGh2H1vWyflKPrdfgIw+IYmwLvh8+agsi0W2qXjfXSrL7UIe3Z9lG/m8/Jq8Lu/Is4JR
rSxLIog1f2RMyxEqXrtcxloCcT5DvZpxCN5wuY2SV+jRbjYhdgGDciI20vIaBs7zNjBC610et6zf
20BuR584JgA4GrmrUaQBMzITK9gH2dLyy1nugzOHPap+oIAJisT5AUQPMbAWteE+KJPy/XCO9AdI
uiaXabHczXfIBMyNZur+oCfmdtxNIWuJ85CipBdUB2jAE1gt6co2ruJ8JaINKxm5kDonVMvH8P/M
q3k3lZFwiOsIJnA0Pm1sd5t04Z6RSt154L7okR6VWGfpIASZrY9zdVrP1UidbhMoFvhYRheJzcFj
TJ92IXplibiAbJ3GVoyQqd8FcqN2ID5F1acY/p6tzfM0XyqLGtOu51eOnMZEor4edgG0htxsHzbv
+DxVGSvYeoqZy/gX2zgyQqRPq1nrIZbiN/C4ddFu3kzJlgTukvnHvzdHHlo+XCM+qQRPCw8z6TW2
c2eHwInbqI366MqFdKE4D7Qr6PtqVvsX+lM+VywOM+MEoP6vzj76w/qykY4Ff0LXS8fLvZ8x5pNy
ma7ypVxPxhjPl/U8f7hylTQd7cfTdAXLg7KQq0JJip9vcYFyIvLXiY/zgpaDhRXMz8g3H9CnoD8t
BhC/SMDNUDwHF64I8jCuNg+vbxajqg1OcUczGv79tLgKNtEKrkZZXl+1UIbvFvsW686i+wAeYY9W
cv8c1Fxv4k2GD/Eo4onEd42eMF7gertlthaTlU7nzivXqR4hsPzd0C3S4dL5VdCvWC3zu4wxlk34
U6y35y7j6+7dzo8FQSujxPAPeG8xZgaXp7wcAj3aJvK3C5k+POmOIiJ8CPEOGLWRbKFeXsqsdGBg
yyiQUZqts/WeJhtBeMEguCQVExGu4GbLYqUGHV5xCnd3Jpcvv17P5fjy6zJfnB/FXWecR8Xv65Gc
F9kmuj5fZZxPsW4jwxtWBEFekdgRW0R3n2/Rgq3MfNzEm8ip4j5kUMq02WPyp6DEJpupHbsr8Hli
s9mym95vTSTy7Rp1LPefViNpCMPPV6ju3rp9WEv3sy89LZOdf4Kn7zDfYbEcMmoiGdnia/bMwCbf
q5k79/PjXGem6mdWAolbxnD+1QlRnMpZWYxiObSML3RSakZQHmfPNz5lue5+JpOUTFcVB4b7K2ik
X8hcJPmSfbC5zMn5kjvDW0xdRgH9wYwvRmv7yqIA7JnGxW3+d/0s3L3IYJd3pTm74Bqy9Yz/U8Jm
ZnjNm/1+DHerdC2+n3bl52XmkwGiEh1IXCAGUoSnyJ7AFRQVoetbnEU/7afyV45K/dvsOIMRjoRN
UIR9lK7ES0mfjp6kV2Vgy1ggqSOjn8HCLCn9J7OMRABOIvOpWIEDl/Dd6d9MnMYi5RdIs21fLExS
Wl+aEIJjr6W/xP+Lncl3tNCMTc+OEYiPugh9CNoXn0Ozw3BXLGUIiNm6P3bzYlnNhylFZ6EMa7lg
GVb9TIIk8bPSyHt4t29XKa5QLuc67f+vLcUl332LTLX0/ZMcxCbCEHvsUaKnBW92Wy6Pc0p8icIo
LHFW+zkhGAZeJHgrzEhCLRlACPSFxwmKNvjNmASAn65l/oUefHN6qz+YO7lGh7kN7CduEB5NSmDo
Mncpk53lc2l5KK0jl4gBxBDq3WZFLTzhi8SV2bNsysYqbkBiKpBz4iLktGW0iQmIlcpsInOJWKV4
hvO0CIvwOC+X8pxXsVd5jzOOGBT+EEj3u+tyUS7UpAmGFTyOHt+AsRvA8MZ43H2iWnLzuDJ45cqJ
QgJ98NQEGkO4QuVHnJhadppBvLU0//E2xptQYi5UW5jK1JApbdIwoY0C+zZZpTEVq8S5rGlC6uhn
ytpOKJ8Mm1iF5BMKQ5/sTdyGmteH3cPpvQ3Z3S2TUwgxNeBfMykX5D+gzd/GkPxgHCqH7QIxE0zp
yfCuG9s3fTEjMSCZFeFcIH93vwG85dUTwbaYY40DEF8qpy/z6l//47inhelJF+c0obg5iW4hQeAa
mX7P4yK5zd7oCd/62/R3C7kG+SuniN7goo6VUOeUu5XOVRmB7l8err6a0IxhE0BOE15Wpm89ig+Q
e/qjCCGvurkL4Ex6BGkM/UvhL30tj0CUIDIugdPRL2Pw5QQo0vdyDTITkEW5hb1iufAS0evDpl+J
u5NYQyaBGpdXPogTyAlSrrdrl+EvAfs9Grl/TsbKEc+PvxKLEL8iQQyPGAiICSxL8WdLOdX7hNzi
Y8RbtVMXF1g/iX8VO2yj9EeLBUoA48QKWu1YI4Oz8rdxPTMTNE7VJFvJANBpmNMnSxliAHWqe/QA
jrDoCIn0W6jDPiq/cIosBqbF+CIkoplY45z5GYmdaq+IETtJqEKh0Vko+xqhoxad5sXD7jt7GL0T
WkdHD307v2WCGCEHf5iPpqOoTOTZKKp4Vs0RayqWo0hGYhtWkKxvy4/UeLZRsabULdgysmsPUW1f
huWIQ+Z8uUyUFRIOzDRErRxEi/aM5qPXr3Wf8hFOhfKsJE+Yn5iVBj5RzS/T7fIwV1bZA69COeuj
7EMQi9IU526Brz8Gw5KDEPgimhyiYBydQt7n//3tLq8Oy36dR5qXR3cDOgaImvB5NngO2ptZ9N4l
kNVxUs/0UFp9G3dcwzXRQ8BMvKKH8rr0iPxfxMq7mJQ8ZuZJBozrmly+JNT8702sV4LU+yfF+CQQ
HS3d+V8miewFn1CexEBPeIIGEx0Ck1D1bqwStBqe9mB47lPNbCQe4b/3jk/Wnnn7LGptGwlwYUjg
E/c7dsO7//faAe+F7yJVIPYtJnW/yWCRCdB5NH2ocf9jaOLp5Ea25yUL5RMyesRjyKR79xr3T8iP
ydCWY2xvfwsG4eVNPsfe5wuFK0Sjti+OkGwnZCOxJhYsbtGJ2Xab2z4aQ3igm3H8J3KV2UPuh88+
YrZi5T9PeQGCRr4EipE7aixE/lN5uOdNkD0E3xgSNzE6vgSo6z8z+l+zeo9677illQgXJYXwV6zZ
vAOvuYWQEnfqkbwjNi1uYx9S6O9vb8Um2+T+/92Xy1+xePH0fM6/fMs3DzgLOa6sL8Up9SuJZSTO
ET/AMoZmkYaRRhM3A6f0VOxXLNj092H1yRyccH3Te7NYnkXzybf3YYYhY9NU7rOhu4vZjMEL4Ww5
kPhoos+pdDoK1ryD+mGoJkWcMS8h2I7TkQlSLq2ey7qooYJG/MLJV0KoRMZ9MqykDyRGkODo3tO3
R7RpylqrjejD21pqH2ve/oECEgJIm0ISpLEw4WMsA4h4Sj4EAcgsW9VxE0vdipiq+SwgHp7kkRHA
p5A/d28V7kxiLT1034vYpBWuzJ53i8Mak8vrNXTg+2eQxM1MjtYwZzSxmYCQJNF6t8rjTL87AxwX
BTrRDvDrGOFNXIx4KyppYIvvAwlzJUiWWzlvJ9rXNk6XerJbmIkcUg58/4GOn8ojk2m3ibvZEdNQ
/O2KylGZUC8BVxOYOOaGD93PxwhsnCr3BnqviZrkCxPbFvuWvpXQQWwXf8B8dl1AegGZtv8is/yw
EmsXWyfICMRYbn3N7CA3eXaPc6WNxDfli24mv3WkTdEDZ/a0XiGGpYwH9yKDSJzSvTmlIeUxwQzl
J3zzGOeLelYzoZCXrukeMKbMxAmKtxPxekfe2eP37v5Pztj2b3aJagIWKiEyKTas9b9/sU4JIO5/
72d7m6GxRoY1U9AGPXtfZh2Zd+THaU+66KcbD9N0AUe+TAQSzByDfm3QtOyGqIBMKHX4T7uRvWWD
FRE9xom4GwlgxOFQxUzbda9E+7czlfPYz9sIH8fkw7lKWNtiRkV43ohz3jLAxK3T+PeI/8TcK0P+
r/hCXJsYgUm0YXm3URciEctv3eMPOaN7SkEuaAhukymviY+W9YL0T7mQQWMFRiDTTR7J7YxAKUz3
Waw9jpA3+E/zSc868X9aSx7em+8v/0XnQ4M1PXJF8tYt0vLO45oVqgQz8lc8VOE/SlAusa38L8sn
icMhC2f4FBS6kkCwYuVJrqDyy6Mo0t3C2P82Gta9Kpf50gwh1ZHwhnTn5Fv8uYQQxPNntPnY3g2v
i3sgfB+R9wlCWkRmIoNwM08uU/gcaC1J0sAlcBvN8shMjsGIHRL8skSb9/lF3pZOEwewjUsGds3i
7e4aMYfXjgbuQB9OCrQKGMfSh9LI0BQtJSSuY/nbESTZCdIANP6Rx90MEj5fe7hP2ueNy+C4vKXx
YQk6Trx7ykHlJrs2EhbZE36cfVK+KQFLDvpX9eWxpMoktgCItbk7MYsQVUJWGad5hN9EE4Oycpct
AK/uw6aDfQBPoIR2co9xJQQ/YZIyUsQGZWwo4eldDsKgJ0ihCNDDZ2HNclCLy7i5HczETBbiQGTQ
SztJo5439yl/z1JACSkZhz0kMDI+waJE4gZpIJ1f/CuKuNswJOD+PcK44PLu3hUfgK+tZ7tFumRb
EDXA1W7BA4l6JDbXicwk/JPQT9zoKURvlxW2XLicqYztfePlm5MQBE0I5jlhhUX4fakiixUxA5hh
2a0URwn5Ie6KKj8uUJqiXBxnzW2K6GaaVyZtKIes47srBy2YEGeynpUg8K+/hzlEWKknL8tSd8R5
3YNT61MCPwlR5cMUMeJbJKcliUzJcJDLi7qp+7aT3VLxNPWqDuqVMaPLWhZOxLJ8q4kkF7J9gb+A
aULWnEoARv+WZ608k0WFxK7yjvwv+bI6sh/NGD2/27eUQFnpE2vpLK0Iz5aO2BeftN14r0VZOgEc
VUIS1HqQy9iP+09nc0g3xnmmFF+l6ZWimPU+2q3ZjHYfD7uvvv4ouqlDkN57RY2MY2JuPQ1FoCza
n16GpU04fP0CENgf2M1lN//tSGGoBNSoYYAZH8sMIQEy9YevFVcoIbwSG+04oA5NGbtx90mWFiCM
EuffWXBvqi4CZORKe7Xy3zeSJksC70sEpwztycMhqurxM3N/yKn2oE0ukB6yCMjpr0OIrBOr0fug
0T61zxPvtHwJN08emp+HRrYT/hv3uRpN0pcWNjcUD/YUYgEUeRfCTg/hw+VDyXpAQvhtcH2CG45F
yoUxiAbyT+n3EjRd/QNe1iVUP56JWAtmJLa6k6951ud6FG2XPymunlfh9jAOduHhqWNwwN71SYUr
kQvXFaLzaHryUNLduyc0kxgl+0/yDRvwYnT4p+Prb+imRpJ8AWXjHT9vYYSEEHbsTOpPNs1vo8Zm
FNgr5VGembHt5U+2V4blHJnt8v02Bu3YlhH0DbsRj+RWhrToLaVHP0Q2tQj8pssbpHvYGeFnm9s3
myjduJxnN+UedZ+g7uboaCgxnQKijVdl3O6+1zLYd3Mlbl6gqbh9XImVN/kZEvPLLlJWfF2m3Sk/
+yYHkx/YhfULWgk0we2ifAAAc/XN/cEQ/9blJLhBF7MfT00utuYZmF5EBoybEdS3doEWaTlIcuqT
/KQH0aC0peSrlIABdT+GTRpdeRPTMrlclGB+7EJ+nwbjlz85s4jTYRhG9hvn10zlbCzffhNTk8/Q
LZyDdJEsIClvKsfEnzQdC0YlNt8Uhm1JZzISnRkbtiOAqIzcEYlGxgF9P90C6fLEmbAdEiNSP7kP
BCW24B2hEXdzdsGRH5R25sQQf2ZXRF7m0N/26vbp7UTepjUpIXlRPCyJ9m7HT8O0ICLuour7/bZi
XSqQbLDwva+fEQqDh2CNNmRAeuuWjNL8JXjEV2XJtvpCXeqrct2vEbCFnKr/lsWw/nx9ZmW7FNcm
q1pZ1942b26eUU7s3ip2LH1Skia0b0EVpwuqbqmQIhbfJw0nq+77OJW/NN6ClbgMglhhPJseELYs
kCJwe1Um+9tKmtW0J174wiGgbWbpPX6AXJ3hzFEd31rkoeMjD0EmE3AYWV9yzyGA40dJscjOh7KU
XTJJQEpmm/1D7redtLjZRpLXvm/4umyqyWMpalqeZh0LbtKqlN13MMpN0VQarSW1LN7Y8sWEpf+y
ZcHtrwlCJWfE+iAW7z9Mb2PoZgjdFLeurC6Mfblo2QW72QGPUshdYeTiYBTEy3hQVulGxwIPE8vX
GXb6479v3DvGP+DFwCJSn4dgCrISvxezXLTmavTU6a1Auu8/CqSxVGWuXA6P9c4JlAOlp+TQKIGE
I2auN75yDk7U5cH9UR8gy6q9vQuZMSXjfXh2vgvUz14qMIXXRTkA2FGI2dnX34MUPD8PV5AZ1Et8
ubBn7UJqhaWu44zSzxhwAxnW4nNLMcXIs0bCdWSUFAPvY8TARzUM31WsZS/7sw3fHPxO00ojnZnB
fh6jsd2dwDC1UMAAPqjiWluksHw1RD5CkBwh4+0A3UNTpY9cSxRCHQtWyfjoQs8xaRCSK2NIDSuN
HRbUjL0r2mLMF2iDsWzNfKk/BnhxSVwY6np/YK8FGRag5VRgvMIPULagUDwL4d6HHskxVHfLCZzl
4CORpxqBU0RlBKwktGN7qgyZyCIlD4D57kmD9+uMQI5dl9H0sD96WbEuL25QQb3f7fgpivcRireo
eJ9fTouzGe/288oKFeo+d+vy/CMtvgr3WesjVV9W7UqvA3MfqYjXKMJfaCp+z+aou+zKJ9g8HIje
0sBQ1pb9pNoVqjXwBZ9fRulyaNb73ez8obOz3iaFuzwe3gz926X6+1B9HdPlbCifrtUPmNp1BbEl
AFqrUZM4VHMiHJ4mvfPQn5dOgS7zeis8CWzthYejZ5Q+uO29O6+yuZHOwc+olpcB1xxCqINgXzKB
rVHlWMbX/gnup33ptaOJkfkO5JpwGEJ02PjAOrvcS0+ySKi/9HdIgQeT2RqBAK+vJu47aE/R7PPL
qwfVoQFqBylgDewJXGaeTtzRB/B+alkCnVM2RMUQ2QBDj7PaeOiY49vygAw1oZDyXKKUTI0eUjV4
lh9Xw/ScJqhQs4Cz6kgnhg4c4hZ8o6/tFa4FKKEvjztheN/sz+tWmTrnuDEfnNFrs30eQBK5IrrT
sHmV/dRhKHXyBKzsFjxP0BMYdMB44FaNUYNNHZ8iFr1K6tGr6qzt/K2yE/D5LQg/crjgD0Sy/rl3
1+0x4hqg6RSq/wOFVzKkrmZomYus3uTX59N1tqVIa4i35RRJ9issP5mPyJ5bBMPgFzX8qZHirEfm
Cmr5q/0I8KsjhtdDp3geillP4H4OzIu3Z5lKFqdbDb3fbufAsnT1Q+2fHTWAj/fcioymgKpUVsZR
2y26c7IbhScYiZ359TzbIe4EDVnfc6nRoC+2ajA6EHOWENoaOz0YdHdZaRCxog4Julkk+D6hI1+o
a3MBes34Pr/ACaY864uDh37a7mE3beaURaK6p8+bt1E8ItBgRQ1XI3rGT86PE59+gi+r/6l8GMvi
9Uqqn2oU4l7YFwHpMjiR04J4ckXNHOXc++PyCilmut1GFwPSxeEy39U+wwVyUEDQQnY6VqEOOg0U
tmI96bA+sdNKTAiucQUq1Da7sRED9oLlFnjY5Yf6Dkaf5I+1pAbFMnzz554yqGFYFvAUU651rEBm
6QbVzfZ7LuJYE/uIjDnaIL49sOxKAb4qyBEa7bQckBfvT/HoaoSG8XSGTHd0SpBbL2CJqPWnDt3L
IZttsyMqrQGcmgeqSZrn5gg5ewvFOVyL87NUSl6j2n0+Zh+VOq/ytQZdeEsdQrO3MYnGN6rGa2x4
nkdgvSP4wZUEqq4rOnN49n103Ud6EV20MZXQxsz+Jn0DI/LSGnkZxBvQe0PO8GU+n8PhUf2wP/Tn
C8tt+8maaTNi0liLqMeY6h/XD/RdKVyAlEs5+KgtDf0EJjOdkqZkQitAaY4cYMT4WaRf25X1ShvS
8CmoSqRHiHcIax7KimVHPIJabhQcIrgByGUdZyx12TdupgdCSctHOXlV4wiuTziudNNfmEaW6CA1
1wDaL7pMhY90rx5ioLl1i/YeOolQUgJRB9g+Gqdvl5W7ID8LPBzUGsxv9GyJtDauUhfBQWWSrdWp
FhfsfVlRs2pWLajqx+yrAHf/nanU4+7mzqJ9MqYItUJySxi/MsKjc03KczUxoeHbWt+aE18/K5p5
DXvdZanPrdmJbFD+oMxb0nRvQEeRp9u/sef07H63T+gJFq8KNb8ftOH2R/pVP1LX1C2tOjyBl8xA
zFI8Rr12J/jAE3uvWh6mQ51smwdkt9ICH4MgwoSIkJLhC8qqzYRpGomMC3Um5HJKbwTPIkjji1Ac
okIE/J5TNdvxDrQ3ombg7YF7n8fqaGx+Kp+psC2fEDrksLDaEBZSaC3KmwM0stQvnMeNIfTOLmuV
A/LNxs/GRfXjqoTA99EhPlzNx/0FRiEyYgdI29QzmRNUwrb1LjD7SGdpCLXoAYmWuaa8duXJv2C9
ub7Zb1+O2nqkPCDF5o5Ur6KmPdVPngaCSG/eDWdNIS7iFxMAk9lufdoicwf4Hp1m2qD3z5gYsmDW
wc9hRUJpJCeWBFpePijIl9QDmHbT+DygvFOMEYpslkDVa8ikukVtv2W0dA1LdASTbasGag9lvVcE
LqUxFYTXxCsexKDDYZ4eCUsi/fxYAroh+2ZBmeoVxlJX4jOu1ohb6Kb4NyBOPUGuBDGRls8PjwBE
dYekbli3U6v2rWbqbKlbnzVXL++Zc8K+gXPyT7QXN1aN33CRlHirlFBKmR+1Wb9CiHWt7rSh2J9X
6heFtOnT1qnHKeaSnaEeCNR0MuhEChApB+A3jxry28Hu57aPjY45Yd4ijwY3ElYJU1BLUDW+/hT2
wpzQDlIXiJMiYUECKS+gVU8l/1n58L1o7NSBlEq9oUq6ZkrL1HpEYTtfGVJEAj3q0OC/1V6sp3+P
d1X3H4Cg9mgEA4RpGAZ1+MavF7xtmlS5OuqwUqxYO/A36igxqJ4vNWcF3Ewzo0N1fTeP5cQ9zR0j
n7eWHbru3jPOc1XxNNMD8K7vhdcRK0AYdp/5aed3rYd3OpjQxMbVsBqyhyaLcnU8uoQtoBKjM8Z7
CO5NHl+Ie0bbrxMQZePDKldafxxf9IfGeMnAZZVhbyyZ5LsszoZHAxzBcbPv3wwlYsIzLzPbfawu
VBbGOza1h0enWbZVaMFFfkA+xW/Zr1YTA4rmbVQ3MRv/mh2dFUjKX5p0jnoMVQYdKp8SIcYmw9+O
UjsqdPhLF+YugW2pJrSl+jyDtWEMANkmC5pOnDrI+qcrABwDtpC5uf9o9QXA4qyKtkWwx1cQx2eT
7DAvjnFjRF1BcBZc3HXdTgYIHs+UKidAn6/bKXz2UAiW16RLPbRahRASPiCA2vR9GYzYKN9C9e3p
VOgZcUbMvQfYntQnNFZkWTvUfpYGIzuBGdAcYhjnYJU8g+A6+ygZgG/v4otg7aHoRdXWy41p40ZH
Sgl38bEhiAlVmgSeU3iHQG6yt4OKUhGY0Kwr4RFwBOk/J9htPdOEfsNniBZfne4BiL9oTM0+fNV1
j5TjRKf0vAjy3re7PxEQ/b1KUmT2bANRNgdWstuS7X/A1Jp6sQ6GqgDHKqjOojiZ7vWgMmCxkW4j
TTKbMMPBShPBb7+tCQBCi7RnQZYKxRR20c1QNcP8GNkXr86iMkUayG/Z5u39VA1s1ad0pX3JP4mj
XWJy24Nypb7SixD4hwe0RXQA3N629hwEHhth39QJfAHmI2YGXz3kP6z3zuP8m1yF3VLmG2Dn9JRb
hgYBb5XYMKXxJVT42PhhQXWmaDr4gyH/E6L7l1b6rZiuOB5Pp0I7nFdt5p0hvT3L/AZtJLS0rGKh
vz1uidyCkTGGb4p6HUNnvoLNbaLUIUTsaPSgpkZp7hBZWUSUu9UCSPiPg09Mp7UUKnnwJTeDFPSg
6dxX3uiNVQDrO2hYMnuCpnRzCa/wNSCechBvAB+/jS0AjUm9Q5WMjjOrj4uSmtbQTVl8Bh0SOiib
UplG6vs6PjxfRAJcO44h/kWLmVKWV8MrN1fYLuA0P8Pzg96uRxRNmQBJkXNYatOBxQCpDTa9uymc
62hEpBAuktjXAuYUqNEUDZEA30VgSgtGmO8ltL8tygKuoaX5MLqnqaeUIUts6sPgUyZdllYhZODq
dwXvLSGcHaDe544gdfWH0R+A+M4/et//Gdq/ed+s1420GxXn1X4Pif6Esr0WjniWP/DMg9IxohbS
B4UaByRlvHPlNd+U/pXsQCLmgeYbcy1Nl054EW2GgqFeBNc6hMSbtQjVhZophVj11oMMCVlyZOHw
4iMp1WrVsY6UyBzSRthqdywLK///EXaeS42jXbs+IlUph7+SnG1sg23Af1TQgIKVs3T03yXm3bum
YQra0/Q0bSzpyWutO8AvxBbde7o9l+v0iNuT54qeExYzmBUsM2OwbJDRbudBvzTxZvBXbO7s0RrC
G0R33rIkqEFJ+gpPkIUymBajtdIdveZQCJsyWkC/TIpFrv5GtvgPxjkLhCmr0C109MO+alW1hQAP
Ixa7Q9wXDCnCU7PfXZPBjY0XI0mxMMCuOeJRhANpFZ8j3bOIUCcWGrd4Yd3OuyBATZEMaMfRV6mX
HcfRfNl2EkKqCFgbJIEICYpbzKpq2chyIHaNkFBFwMkPpTCAlW2TIbApVDijPig9m+N04CUIk9Cy
hDhYxX+a6K27bZrwraXMqHPYy6VXhUSQ0X5I0N7CPVoMHUUidd5C+eZEge9lt0ml55T8N3ooKozT
kbjywazWukgZYus1p3F8LdQ7ejBgTuNHrC2sdq4jr2zaKC8jw+jjRqKRl6BycRcmc8SMTfAP5E87
5AJWw/CnjP7AqbHak6jumuhkyi/sTDFvILebKZsbWHV9FifoWq841CFEXBJFU5KK92E5M/WFqK7E
5Gh1O4G5inex7rDswYUu+JelFaxh9hgknGTOBHedeA+vr/MWiBZno2uEi6ady2SIlI0S3rU4icse
qhOdNReCY5cBIvGfujzYmE2QoOrkBEhMmsjn4ffs6vIkpcyyS0iAoCkYi5fplIqboGAbHd5c9vg+
7Zx4l6BUB0GPMzvpNQYCtEQUck03Cd2E/DcURWGjMmkomdcbbjqWOYC9KzU0xkWCiBTYNwAijcvh
Vkjx3bPV8CRLZ6ldycTy2Zqv6FoiNsO+GVNBw5gEMfV61mDLQYu/E7ahiIYPQC9tWIS0mozYL+IG
kvJdIgi6Eaw8TnAKjrhfqW83FH/TJIm7Q2FBKajXkdm7MnF6oxytXtmrBlmJFqldoYOLFb1UqbKy
enluqda5L8Oj2bIu92eVekUxZisJo/qkvRaf6uP5nGDDwpTY8vEj44xRWvG51wKkjiowtdB6rVbj
KB5vFPmgEmVmZDC7yRM2uWotDs9hPTo5lhZJIM08ixnTozusyOqqSjAdTrKdT37R75N5h70YZkMI
y/eEZlVzuMngAYjxh9bchWV58eVDo3uw7Y05xmhOODeyZBZO/iwjZBA1Xn+mXpFY9CZFfEQyY/Zu
M0fELrlm8gcCkG7aDxxq4A9wQ76ZPsXquvMPQ206dYJj1a1lQwIzEr54w3ute+sc/WwtEAmJyWOi
8lWrdynkztQTZgMHeYwJFhIkLzWw3JAwvh3XlXAau8wJSOIIHBQqBPM0/t/j2FQEsxKFx6i4IEY5
h07Xsa2hHZAqbDjtNZqo2hEpJKipJIwE6Sj756JTt1r4QFQHNAxfl4qxVOR3fYMZBivTz8eI/xDl
gteJLzjyKyL6dF8l9owkiTwhG9uDUa8LIhMzIDNWDHcVcSyMNnBZ+iHoEfGHWHhV0l1QrkdSmw1x
oh+0mG9Tq8DsUTAq5nKzLLHvGoEN1/5dpX7IrJ5dNmBEN2wGRX8cdAUPaTgpXbHw+8rW4mZV6Mrc
N46lHvyyTUj/sdeiG6jJBnRLXZPFL0zwofcrvzeK+iCZLwN6u4V5wJ9vZbSXm/xRwuvPMS6grque
EwjMKbHcz237XdXGQkIMc1dNEtmlPpm1/zrGRp1/y0qEeg6quKiFXYteDOkUmLt1T0Jk8fPFpO8L
AlfDdBPTDGT0kK35O64L1dwz48r/vBpxrJRdrVxyrOajVwjO0G1lfJt66IyV+ctzTizbv0NoCxtq
+LemimCsYnzRf5G6vI9RfCjJib+3Iknb8++s2f96un9fY6ri/Kst01TIU7U1y2mY5u1aLooFGamS
071cHWt/ZUqvVSS5gx7+ttJ+p+v+/XRf2hXJFtOo0LLhmJ1yEqXy3oCqM68NdlzTaUHjzBmwIpF1
rNXbnIVH0Si/wyKJOEZowjPaUM7AgU41jj93+RfOKQJxJtIqMIkROUCJTf0iWNKZuBYXyAkfqvI1
qHaTD6zSvBTJGQvEn6+kfCmSfbvUFzmSWxxonVZkk3iUPO/wvk3IYCBCcTGGAXcgaVbmxiZO4FKx
oBcpKgP5OjDI8NXnspysNTpbXPlo3gbQDYfMOluyNxcgww6YsqY+Ys1x7OYsP0pK5XISGC858VCX
Mmrxl+jyq7TKZPZsIJk1KdRbqoLq699DKfC6qo5TI9n72aVtNApy50AiDIHeH9KK5Lfi+xCVhttZ
LX4ZTF9jtuna1BqZKsiXsW9/csP/NYwVpY2DoE6S/YitlXmuhzsJ2hCSJll214hLoX6cuJfDqU+x
vsN+mE26WAr91QT5Ks5Uy67EO8RMxvBOT39pF3Xinf9rGv/v3rBtRjgDHUn9Cy+9vd0SUeqjZB81
D7V5LTrU2UfKjf0F/WI5JCeLHAFesdXN9QjhED8cknmurW/9Awaw3uQot1DEfQqmGfBVi6H7riiW
HXXLZkECJofyS0hnziF99xamoveGOBfh5+h3aXn2NZTL9nm71KmQcVQh6SBsROsXVS/p25SBmY1U
AFpVKlsDKiF/930rhDkKlTgl3MRrytBFWQCVW7QWkAuIVcyoOPsiqShwbPQAq/rixaNWwnnGDUtw
MnXimHXxiyLrf9wTIgamjhoAesN40f99T4YWhB5alLd9aa3T2xkrN4GTOcfXkKPnz/P4sw//7mNk
GxWs2Y3JoJvff19LkULPCAbxti9mlG+oi2wpF9/dNsMOTRCEBky0DLs70ccBhROzLRZ2ts6OeIXt
FDd2KdcAZS/cUdhK13RTzvSHESGnWWxvUbhxRbvcQXe59lMtoIWRMLyKj8G1e0RdikTKJn8HhgSM
guN7fbPrdwyBwSQ9kpKPzkBaVj8/q/JlW2I8qwSH0mQjpU2x4pdtCaVAlTRSgXsXyju+dhp6PABx
Q6+UfZMe0bAhfG2p+CgknfGc5uw8Dm8DlKj+1PZ/MgLlevijxQtDJAwH1BKbT0r/ImFr6ueogV7G
fmVy8jT1ex87Ium1F8DDYoypPP7yIF/SYdODGAjR0XPolevaV0l2BA7yFjGoaC+Lz4n5VDaFiyal
XfdEX8aLZcaOMeBT0It2yxbQo0gi4mWH/ddiSEjlaIAoGx9LL0LEys1KqB0ZPgeRQvIE8CB5ogp/
q81o7vvJq3Neqb+4ryhfDkKfD0CoLjPzpoTzV+FXIamq3C+VcB/o1A8idFEWVjSXhm2ibTpp1yNq
Vx6aYZG0JE3t4cUDYe6v02aB22xW3BG/o2ihTNrrq5w6CUtRNZ694M2UH7OQw9tw1wNIkZVtW7B6
CrvUP+Uhxtk4D0jxLwfmr/Idnw/DkY4uQfnUVL7mHuraiLKwaMJ9oWRUU/404lN7O/s5BrNwToU7
pUUgCfGg/FlL0HmiEsdJOkkuARV8on8VEquwk/JDPSWia3kRF/hbP5kNtmvPCUuRV0BRD55/HkP6
9z7gdhXdUFFZRuPb0L6sMpYoqEqtCPWBqHDbxd117IpdPUp3sXqfFAruRNWL1kCHbotlizJRg1pH
V34YiA+hYmJXFL9KY1LNihq2ykNOdTDF99iAvSVfVfGasYmbY36O9Peuw36UfT6mPBBh7ZOeUwvT
Goq+/c4P8api8BrRy60HLuBEuCAI6TShihnVJhWXxkgGlVHdI3fsWF77XNeoonCG9StxVQzZbugQ
y8Kgy0O4pAC83lx17yOW0AfD32toyOD5UAasj56kY430VS2AH5aGFXxH5EGETrdv3gcpOjTmj4oi
gqPeBVS3Gsj7uUEB8aPh7EFEsKux1BYpbYMJUZuj0HjLjAyQh6XwLUs2TYGzjB5RQiN8pa7QD8O2
obJqgqLNBeacQVTKKceScL4qnzQqnyEid2SK8KNvo2jucbVsIaArp0g50RKqnU5TIRPF7lq1CMaS
T620JxAE9U7XgVjdum0taIe29XBGAJJptRdDWgv6Q5zj0oJ+k4CPlJH/SbJTBzOpJ3YtKNZHlwip
wCEC11keG3KCo7SWkgWiknhgCMU6CFWE1DCDT+MX3Sr2OXay2jmE+SfjWead8pwQb6Qi+TI9vuJB
F71diokQqvpLrHVtaSDT2h897z2hhmkHUrEdyLpy0cnrurzTGt1uDM0O+DNVLAzSwWCmO00cl8oA
6VzeJchk52bgiANwWyHHWbuY64YA7pZNt1lkWE2P/vA+YvqZ5DXCYaMB6LSK/vhJhb9kRxje9fMg
24spenGDsp2gFWaBcww1GQ+avuq2fr4wq6tAf+ajhlHIjFG+TdC8scQKk7CR6AXenkgpRoHIz0aY
d9fQOssK+ddI3AWScleQMiqCaqYIxb4a9VnO1lVlQHdbTZq11NJNAWwVAmeiRUJCvut0+t7wwTmF
A6LcST7zyYsH9c3xJfQvBa9blrd4RXT8wPS4BcP8Nh6T/i4HBSb1jlYadtmWe6BDddstOkvaZsq4
iAAvOUgMz4QASO1cROikpfhWaJNwHq44MgptSnuNs5eK8pvPiSasEzSkMKzvKeiZ3bzTzuSoxugt
AFgR3C5DcJXNKXDo0SCKNNXtx1023HECDo1djHJei7axXjaLTvZmgeatb0DLk/SaMoLbMsUvg+RY
ghudwTAbjvkNCmSKahiqRWp+PxrImJX9awflTztb1Hy94U9evJcmlrHBS5rruLVgFEThtZEtkExO
IhZr3R/vA+wBO22RI0KvnLvx9lCL2A0N2VJR2/lU5s8tloZgISsxoA/0GULAIfBeR/NkoI0lmv7d
lNHCBJwJx+7cUA5PffkYJj4WMBvUcrPotb9Vtl+RQM02isEwh2uSpC7VYuAEiNyJCVoc4TD3dOoX
mOj6JC0TLPEqkpkawHdaJheL7Ug+KkJD84YQFnlmraGM3ixE0KV9is0QR+NGAQxu7dLyfpq36lqK
axBMIpp8Euas2COxKmTAsLWdKl1CSbJjHuGG3NgY4weIyjm2KDqR0RRFRQJZS3iSekgxNbooyKrW
Bb7NJGEKklnlcB9IgK9YIwzeNbTAuKXhjmVS6SlI494X+OBZSxZ5UEP1SwlSg+sSwerA8Ygo7cps
3cpXUdG6k+Pmzgu8+SB8MKsLxB3C7rZPinTTRMbxpt23qHr6yBYR9qZEedltXAnyZMJDugUxqVbc
IbQlxmcx0R4B8yiMJzHBGNWPqNz5eFqCoKDoUivDSyI2F07K5HTj9I/afwQDntrBewVgTtBVZvex
IjEH3KARJOqVkhs0CClG1Tr28V9Mt0F7mlJk+e2SCW5EVxid8Xi7qXNRejXBL0QAHJXIsPMEZTbG
zpi+qKL/EeCv3YaHKFLfE/pcHJWdR6YkRtwwDfWtAcLL4MPy5nqjLk8epUUQsZ3gE436rPuk8QI3
JCtaybToPUilcLiUHSiWuKMWDEQNaCMzqZdQv8KSLKJTtfDSYB/sUYWBfkeUz0A/W5OaIkaK5J5j
S1gxXEnB6o6iUJPrdwk7V+FBGtODDZGyOLarh847cUqZe8W6ZufwmRJpWa6CFslH4mzrFAGQawMq
SdSsnaxB3JlMeH1tpBqjOLYYw0L1B6xnG5xVoVtX+IILBRZJAKs0K1h2jfQm4FrsjYbryHF4Edm6
NWtWtBsr8j+0nLrA0B4HcVxZ2MKXfo1DoQyggMmW3eRlKwjPIxax2qg4JEY07XlKREWky5nQ1vuA
kWSH1EwXL6bZUxBa9g8WE00bSaHS4tPtWskNKw+cC9PhpKf1zjoZiIo1RgLCOQOtKpq390AXntOq
oV53wxVCIuvvnZXCw9LVNmF86dZaBw4wBtELUtPLsfWfJbLSRF5UAKWDIskHHSGNjDwmqRS1wquO
PSArkw9S/Tfmbh+H7z8fyD6jj78isek8Zqh41YkysJNPmMa/MgGc1LF58azqEOQycSclwEo6GlU0
U0LPmUAYpUIdy4vcaUXJ5fxkZt3KJBuSSy9KXNlebFCIL1+bfnDq+tx6Jff/8vNNalM4+P0mSQgg
WExsanzJuuWJntdN51WHRB7mpglIzdSdvJssOYFiqD1+KrjIp+GblHoPuhh/jOS5QM9sppXyZgYb
zuoPJfQycviKzlksFOOFqN/u07I4YxDoVtVaMYXZ1O9SFG3M0YiRz4b84T3JHLJBnQVYjnwYOSrJ
4EGpEhVsYRh/THNztAQ36Hc1gc9UEm6uHfxJuORPHvXoG7okpndgU9PaduFhtTSNUA1dRw+XkB5Q
ilq9Zl34S6zzmdT92mTgagg8p68kzv6OsIU4qspbQr9KTbERk0UCejPPwkUF2qwFPl1D7qx8YH2Q
BpgZSr/VRRbkugQuEBwpfM15ENBcXX8Jol/0Er+nvhh0qkbawyD7hAbhl/C/Q9M8S9glDqX1Uqfa
+RZ3T4k37DTsBBoVBISkPygA1bTiMibmw5ACAv95SP3nuFd17kBTuBMg93+3T1RISQksiXFf48Nc
G8x5hXpPFYKS2nkwDmSfkuZFSkvXqKqHPrw9MOINzmi6dY6xYPRTeDZseEGWLptbc+xj/5fCwWcs
9LUPNRFZSUNUcJM0vsRKalHfqjTkHkM8Zbx4TUl51eCiMo12rwos22IEZiDfDXBsIEuZqf4EnfLZ
6MV1r3I87y+cZZ1STe5HbSeV/kbWntv6aICwnvK0xbQBJWhjKBOcghlMCrVKfTdwU0uZFSEi5cBU
0r5msNyq43SaSfx4zdaTNDEataFFja7a5oGRUGhsSFrUm7R/FoxDNcbon5Kb7hhscVgvAkCrQ2bc
q2N43yGhNNTqbyHxlAL/u72IhFEzn2JLhtbXtSysqtJX67o65BYSoDL4yZhKsscULRHQlQBjpWw2
9U2jEgjHAyxOAeS5z/GrVcgP1ydUTOueQ3Hr1p1/CrToUamkc6v2v+U4vy9o5Lx0+pWexf/oK/it
Hk25UNSyPBClNYX4kGtsIIJ3V1TTYSqd1zKk2FzbhuIwbwCpDxkwkWYmR6YrjR1S5Ih+5Fsz6rYq
xwj9Rh8nnKOmZa/P1+043nWxeGk0z/b8Fx+J2sS4CvS1desZ7Bl2znD7wzImU9MxgjiSnsRAOWSB
sGwEVM0Ra6PWGAn9m9LstNiYVSpk4Ua/hvpkGtzc/zwb/2NBmNqDbAA6pPzWv5TIrFgL6kJN/ilu
CB5lXAWFP45QKnV5hWSYym5k3WYCxTFOX78XFv5j6FiijjmWLrMckKn7eznoqrFuBlEtDkK1Nut7
adzowdrMXxLwEjUFR6hlZYA0R3ousvsq2tT6ekjnGT4fxr2OIyIKJvAF8hcNkh+mCVhMsoBGG6Ah
pQjaf9ZVH3KBYOlG1k+/tN20CnwZ9X/d+pdcciXLehtaUnHIxr2iv6RwD8q1Vm9i8aXq1qW4uI1z
D4nr/ihzefM4FucmW9XRbzntb9k1dNZFHTsBmWOipH/Wbv51klDNXNfblvvo1XvFA4T2okD2VQlA
vPvpZF/3+0YD/H3DxtGmB2NasV/XSEDp62b4ZUR9rt9fW2UyLkJSXreMb+aKreoXdRUNxSEkdaG+
WSUGA6QUkR5CicMQEEQogY7ZGpQNrBPxpbAeO+UAfFNuT2jQNsMRC/KV/tSnrrGoo5UFYCdaWugu
xi7Biac5zW2DE6zGIvoW3fEODxokU/AjetWOMqLE5+A6tOSol7fopEUuLjwuYCbUv2uBw9NcPyfK
0gdgLKFa7EaRCyY5gHUfLZHZAVoPgSgFgmVLip1ov+x+n6iMb62jyqak4AhHJv5L7Snrx+wWe1Vx
GIHQRltNnI++q3UbkmAyetV/VDJjCG6LLhi8hjVFdnTDlU4xoyrYxsEBT2NDoPwyT4ct6C0jxCMy
P8dIWt9g7ZxzmNwaWD6n1e3cu4uzTRJQituQkmwyUE73clPZHXOKak10/Xk+6N8zowxEtGUpAisi
m/vXCvTN9EnGx0lxgKPB63V3udkP6w/PuRjwYS8cdmwg0jNOYpO9hX1l759RgrF7t8d/WHWu3Uyb
S1sJ3+DJVbiwVadf3Uiqz4C3ObKjzPGOmhkPGtULg5SxReLQHhY6dEcgBU5nA390Uyd0B+x20Rtz
PPsMQcpV7KOzXhwecxtiwzKavnl52oDKcCae7nH6Mp+v3PnORdPADbFaSp0OiuIZweVZew900UEf
335Lnc1bYj9t3ljW7+o5cZ29IWnH52AmNW+5joAw6rgCrD+P51dUq3Bghs81E9+lDXJujxxLtSUy
navxD7Qff6NfrD2qmqy0rvIKSHiWnNO5ce+dyCjZJwnJZTi6i3BWLXrEZ/xj+oDgA5I2iDuAuNih
WQJlP7hLtvWsdf60aJegQ7BQXWkBbXCdX8DuIlsFiNctNzA6bmjITSpgE4mHTyGF610gyTTXJJ41
u3TfLcZteihXMt2goZEj2OIM68l5ZVt0BZGzq83F2dQ9sBUd6oEoQk7/hsLxm4oa3fS3cJY4RM72
+83h7LvIFsUCOIBppy7BuuPb7+D1NuEGzhyStKqzhyNJ8wenboapzkqaD7PkLufPYvpU/jTRPpT2
3tXbBZNa8RG3ko7U71mEzcpH8FH13njMWdgAegnEtnZyHM7BH0u0C9+BoTmRNO2F3aHj1pzipbmB
X4L9sv/cTApuaC2gybARV94ccxH7UUadlE0XaYyMAi0q4TB/9iQkG2uyS9BzMHwTwJJUHwalmDhY
KHqoe4B6T8kBLh24/wpFat7wXrwVGPsSzZDN/xMGgCkd0nXEtckbeCcCuJK8P4bd23qNEIszqVXd
ViauPmvtOmazfFk9swVKdxnf6WfGutp27kc0y9dUqzfxckCcwWOwAVc/AXXm7+pTe6F0gBFVdkrX
1rN1gPwNdVa/Dx+Ho7ENzsKJIsMR3nXxkM6wt94lexUnMlgHD+GDcVBW6h1vnssIgwluioStesdE
29dP6i5bBiv8zObZpoWHbRvuRGm3TgjV7oYlBPMNDtau5shLEHFMlzN1pRMGCdlSXMRg8zDTmX43
G3kjrB7wND4C91q+PTjvZIzs1Imdy/66+bjEDlL6TGfNfQN/TUGRj5ymK0xTpjSmhBs0FRiV5EVd
0wF5wIjbPUkra3uzj9OFQanbyD0vUN6bPcyeRfvt8nFcDkvn/PHh1M5DZx+Xb08uRtvcNu8Z7IfU
+aDowhQ+w//hyQCGOssjOSq8cZpf1n9jWt+/rf+gDjjqaJJE4P/3ccfs4UH6VVQcOEpTjlj7oez4
hjjz4d41BgkQNX2QgFfJ6GUb5n0Jk6KnyoBpB7ixKXT0xr6GO9GuPY6dEpze4naRoOdo2soEe6OE
DNsR2oCPNl6czVRcdhopv7advpCStR4C1gvPmQKxZ9YSo0+nzfj2PpgQdzvZVQfUz8C8qVbtKCWl
COG26SFMZvI4iyHFTOkviWEpcmEZhZEh88g80i+VY8BbGXrIkR0CLka1B+CUsTsJyGsY3JhQngdA
kzFH+zpcBz6y8xZesh3BHlDtKStkae3h5x3pE8nxtbVlSSLgBSFDpe7rbhsWnTBmXn4opQ8NCqnC
gTzHgg++bGNetEm8SOG2kMDYiZzg9RyTFIgtP9/Ff4QcFiczE3ydKgEHk//u8rQi+gsVDROw7Diq
Hrk2H5mtNXPcSj6aOHFq/A1/vuQ3JAcbsQkQjOM0DmYY5v19SaEqTKvIRp67Pt6iO4AYVbkA6P7z
Vb4izshtcBkd0II8Vae/QVDbJE9bS9azg+HfZ/lbih2ZXJ0536XxWimcOCQb01Oe/eWg8f26QPmw
iqVjRcr65lfK1hCmYYfTaHa4eQ95sJDGOaAZbfgTiPhxp7ahbEoH3Zafn/b76ebLVb80qj8MYqYJ
YnYISjcKZ1rpxpRmknto8Gyilra31I0Cx7ZFlyhZyd2uhe/F6UXEqxg3D6p1OwKpNgJlcKjNdDZ+
Jid31WtMvIyh+M+3+y0omO6W+Fam4k4W96uqQVUXFkawRXYYq+NYkQFofewiXksoLB0o/3pY/Xy9
73PtywW/DPN61ASvaarsYCLa0TdrrxbslKONpl0DKoEUeprwbqp8jDvTv05LQgV47+eb+O2hp2Dz
X5FQUoqjJ+EoflC0j7FNgNaDFbzZIQziCI/A38b/t9j1yyN/WV60SPV7KcumNp7JiUvRPMcO9eaS
2iPpD7OImkA+2oW++7V7v2JbgXhOWBDcHETcKAn+vgTu46ADC5Fv2YE6bQVGfmyzZUWtq+4NjK+m
moIyqmuNdbbkuyr1hbb/Bbf0iS/8a3mVqRFYmox/u4Jx47fY3SilDjxgcriVdqXZcQP3ykkStwE9
QKmix3CZIeBQJ/fxFgpcA7nC4XnkVIK/DoIllwimpAJe1MZNBDy2xU9vtWPC0R2FbXZgqnQTMZAa
I/5EQAuu1qGZ7H/xWiKfNBjgs2xIO8rp52Ek/0fHYiZDmsiaVm4wvH+Po0hqM8p8aXwoxmsEUMHE
ZIVqPqN3XsJGJoWNdTj5Hk+/UFOxSjg61aLGBB3JAPyVXs0SMsMurBaSL7s/39u3pAMbmU4Cd0ov
mxOP6O9bg0WpCkUTx4deosSCKzyHhbEYbJ0YQfj4+Vr/Ncj+utiXDIfe3FTM0oXbAcqMzLIho6FL
gUjdMbAjcYVY5Aichb/4TU9Ks5z9fP1v29iXZ53a4l/TOfe9ostzPz5YpmIH4A5If06jeRB/qXN8
T9pPV5qgd5KogRX7bIh/XSmQo6pugIqRhxhJUcqLxmrtV0MK8AWodiLOkRqF8hLNgqF+kSDtBB76
q0BjIDG4kmo8FHq18tWlf0OOHuTLz+0AOvTLiGSGU4PRp6S5IUJWlr5Md8vMsCeOkua02RXES09P
hJ5vOySKKmdPMY14GaGn0H7d748fgx3wegjsj9sDxW/Xwhxlf309vVIdd06ZM9o4wvF+yUaok9D6
9LqfYjPJPhGe3S8Ws0eCt8PWtB8fe+fwlNmJvcu4KFNxNoVp1/B/7zw8b5/Z72aIlM5Se7tdLN4h
Re6pChHoESDORhtXKHu/31+vV37uWtnEkvf9crU/XYn8EIJFu50It+D9LWHau+fe3/Mgr1P6YHrO
6fVk2JfLBjX+1qa+L390l371ejoRZS/uV759mp5Ksvc8B9Hn/3vNeBbfvk8WfNzp8y0MUq5wSnj8
3vZnJ35UoDVswyYWOb69vV0uDWmBCxe8Xgt7j5MNH3ZCSmWGsqblCA4oLidx3g+Pi+3j8/PB559H
+zOAFZ2n0n0CQ/AQ2ofYXtwDxeH++xHPRtX+s33cLmq+uzi9ksqwdW7Xjh6YPEvJXq2gXCIJiUL0
pArt+Cjaxnj3JQsBZzfyJAthdj++ouTHEwItcNXzK9fkP24U+1d3bpE9mPiXhOenV1rO4spPNPfT
05HH2mw2nfOEWobzNDibzWWKr2LnrbP5whjakPEl9Onshwc340eT2dSF7j1MWue+t+8/+29K1swt
VluYpDZSvbh5z7235J1/XDNqpvdU9usrJOELYvvO7Y7E3hICJ6y39SmiHaeR9hp+tskU7ecraJcz
WFFuuSU4xMPcjbjrJSlLlOEKuyR8LLkNxC9y54Pi3nF4hU6rstjvJlk8NKZMOycslEXkPxwCv4/P
X8bqg7Dyfy/4km50hCLJAx/xKyQp9KlC6Ax4oQ6Pw6P8KhyIK9foWrhv0Y5BMP3fR+gep9Bz+bHk
c48XhsXThaSPMc2B634X2ven+2ksrPav5DJ50DfffTtu3mjmZrab96vgzTvuSNZPTxzOGP7kudis
nHa+2RzZ9Xihq2ifz8zRj4/jB92A8g8taJEREuwTzU7LnvaMzam7Lkd5tpqamCb8Z0JwNzfiWkLU
wf5Q7M3uaU/ujA6HgG/veve6OS4/1oH9QvrCTrkcDWl/HI883xsf2Dhvpctn/P/5xdAdmX6JwwSj
g8kj3e8pcTGM9iuGwPtpz4dPr8S+aC6fwNBpbG67cyjcreUF0BSeUCRDh2KLM/UwUSbfMWzqOW5y
ITc27+edU7vDmt3alvaAcGc93xucj7vBpTN5TV8HN7dfzg8fD+Zx07vJ3Y5211Dcu9mXh2XqELLT
IIjoOEeGtX18+FgipLciKEXw0b5aXJGRfayWRzKPXM0ZnxARd0Qn5b6mO3udWpdVgLaU+cbg4MI8
J1FOK799HDdM/tvdk+jQ1fP9655k3u5JX9QuK8LpdVodp/aheSo6dXd9enrav7OKzCAUO++Lm7M4
Tcvc9OSDEzHGY0xjpo+n78lwRofendqE7zojsxZbVxZTuo0nYdSFrkATTc1Yryz7dr+P5jGQ68pB
CMwRcPycfpobNZ3L9Cvh5+Hj8y+nx3Rp4SXcLHi2aeVdCXyqvqDllqT/7MduftvG9mNs/+Erstkm
GU+IFZ+3hSi4v/tjV267nvJftxXL1edQWLLSmavPx3t/Xzzq9ja1/yxYVGf3CWvhjVfCGsEV8ZEA
Fb8SHI/RwtLKesuCv2cNtaYumZpDX0wPSnr3+hSq9nYxdfeWDzw8MrpY73kINiU74eoZt0rSbD79
5l0v1uJ5Ec0P2+3sGaDyCmSeQ7TEK6YP0LWxu5m54DJMt9H1F9kfczsuWv4VpS++Pqa2uQecvmWP
YT6eDghR8GKUv5+8xecYZ65NSzn9/TrtoIgs0v1PT4jkcX/b5+2BRqiY+veNq9uP99NfP5fFV9Y8
yU7n/AQznIGacRPchjx7Zbl+vbIGMERalxkJM5OOEmdgnvE1I2U/LOx3y7l/nN293D1vt8+Lx0Nr
/0mmZaVw7lcHLJ7tnv5YLA6LFVsY97VnTtKGoEbt6NE/Le7/4O1pIwZEn76vaLWONjP3HsnnKT3J
vL/rXM/utpJTrKZ14Hk7Ovz3zETTbVrb5yyeLeSZNH8N5uKDt9Uh2tveUmMbD+ajHXX26nNDeZ3m
c7qa5sY/c+hzB7UPCxpnu1okzuLxcSutDbbF2n7c0mmS83nBMwKn78oHICp20dWjdFR2wjsaww5V
lpW8YjLBiUZ42FtJNlktK3KmPbFb5GyjiTmznBMNfdqPdvy5F9MI/PqcYYwsgb2RycGPnPwZgw4G
Lm1c0cU+NzaNsDNrYL2bVsmHu7vt9nE6/YQ2g3n7fAfIy4a84gCnIWfosBy/vPyzCJm2/DRJK4Hk
1RaPCJVkk5z5JL/br9v1iMKXU6+9Zbrk/Mtj5Ogh4QvPw+Sbpl3dkGhGLC/c+YUd7kZpZtF5usOm
Ou2oIcNoGifVjK2bhfq04FzAEKVQz1idno8h+s/J5ZFvPz5+/tx0imJwMsz+WbLJsU1+5vPwjrk1
e6VoskRp7Oa85xtGOmp2buM+1rPF/1Zt2opRyaHtn01k/3+knVl34tp2hf9KRt41IlCDlJHkQX1D
3+MXhnEjkGgESEjw6/NtKje3jB3zkIPLPlXlssTW3quda042ZeVTFAjQEaGaN7xF8P2U/Buxv1XW
54W9LJzdgRPG/eAC2IR5sFycB+jDNaxbAAUYH0uHXac62AZgvfwCPOVwpj+IrEQMJ0wZPVxnPn9Z
rWDN9k8hy8+7C/vsagburbGI9/Auf94WAAEnTtxNTNywGW77OUI+UI+BjQpbAXHqgHOHa+zzAIUN
0R1/9gZpAsdVFnEbkUzAr50Vc+S4+5eXXg87fbR7bJ5bjC2lPH+0+v2PIavKmWJ23O6VC92B1Ny7
Yi1ct9setvnZo7blY2xM34QwGsJC7xrqAdBywqTP9uw8wt136WgMcsg/dVLReO0OBtP5XLj3KLW6
EbE3kZcIuDQLSy289bSbhTNMXrfbTLCI+Hs3fv9cC0MIv3ebsRv0bMAJ+M02bCLtTZ/abJeuuH/p
pvbnYlE57qVLSB9xgWgySi0bLDc4i8GpU/h45c/JJJpE7HjJGY1eFbt7JUE4uNTLD24QdDn3nAAa
HP1++zhCrQPvt7PeB4O9Pfq0R5PuPUJtt6HSgqIUHoRyBinqYMCP3U6kwrm/D/YsW4/mnotcBW/h
vsHm86lmxeIP5qKRJmP0OG6Vs9j0a9fE1GsRJ+s1opLvnKyIhet2FwqtuW6X+9c4JoISmWhr8D4g
zmfNotf+0cGkZKG9jst+2RMxHyLfcKW2+iW3fY6mR6hHqbWISKC0BnuLc9T/6OPscvcSHYnq4EEk
3MVFE0XxM6ckKTf7EF5cYTEXCxMbsahdqgqYUMNqL4QCcmJ3mygXO1D9zIHcx8eRRk9vHguvLSyf
GpVTug8sXTIEHjvdh8IBCdcmepiDidvy3XYLkm5o/Gw4QoeLJVa3YfO7btcm3mNJaVu8t5yA+GQ6
ZR8lTklQ83nP2YhcBsdARDeZhaq8CNKm8bveJX698q47dycH3wRpgOi/jZV4jNvsvYjwSISif34O
e2rjjHL/c0CrddddXrk5Wt9tZtGtHgrY9/sl8OGlDtb0oe19++SIByvioD/BVslPhPoaIlllcY6L
g3eOG5V1hp81/ZDCK/2UZsy++9g4a5RfGODkdeWyIrTOHOi+LTVgGGliLogMp2e2S/wuglAojAit
M+dkgyB0Jye2hZHZrMr7597mLNiTCZ05+2R1IZwnQHCDU0f8O9LYHf+osE9R0xIveCNoDcl0nG6u
7Fx51W7tXlzhNW+fzVAfQ8XmvzXnrww7+dwdvR4Cz9SWvNx5fx+IBeeQ8kgm/GwRVRLTkv/N398/
RQrB+VoSjLIVwk1fhKWtaNc3+Ar7Iox9DBk5qIviQybEB+3Z3Z2IdlXOpWhB+8uuYLy9zsTC5LzE
351EK2vyOlHs12jRbTrMmDgcyo+DLRjupzKM8nRLcfrnNuf8M3E+ByLsZZU4K7nVXYhtal3DxQnX
DlMfUVgfXpgpDChL1h5HNoii6FW4OmxYbbtuFd6d38Ybvc7OTvsaHlElU2n4EqaMxRaqrd49+CX7
rcgSRCeOHIH2HvLJltgvIlzGt/ZW89R/n887q+E8tWPSqcF8njqXWbgj3pxi0QbvU92d0uJ3OkU4
7qXOh4RTFh1gAkZ+Qrjhmi+d1FkV1vAeZeHAc6RRTDq9wiWVmKQpd5F4n+wpi6cweCf85kb/J6Qc
8Jcth7zV5xbFw+zx87m64XzsbC6B1+mNV/M5Gw7DOvjEIE9ZD/Ievp9UjoY+bcZP3ur7O4y6ZKlU
DMbUsRzhrtaeuIzwtC9TcTYD9gOOC/llYsVixc8me0+9WvbMN+zONDZYBhMDGU9jljNwBprlzAlV
1s7Hx3AsVjU0HHDX4r7gyrTmIA74r9MZe70eYYyH1xOB4cVhOJ/XmdfFOzkVGRKZpDVgBTDkSysi
1710PhmcZH054veNm9r0BpEN7VWeZS8oFVholbGjopjYnuyQnSyM9HsjjLmwECqE5YhnW7E4f6w0
bDnW/H2EtRix2XEqU+3jwBnjDBY+3TvSxgvSAiTYQCbE5j2PBN/1XZXKz23hQjgnn3gbihS8aJ7e
T9Jn4rEu70sQGSYdX2ZZyWzWbtaDi16AvCNshE8PNg5eyfzYrOxsnNLMzW2pDwcMfha2eldi963w
3yLCW5nkkSYVHvGxepljQCajJjcYvXK8o4jrfsbCrk05A6P7/QyeYKxUUV/7q9Qt6m9GQ1d1eFjg
k6BM+LUUeTodq1I7U3/LpmV3j8b1/PrK1JFGizuqpmh7HNknVLaRnbjOD+9MgmFBYzPOBup4P1RH
tVuOLsNyrK5g7Wa9BhL6hTZ99/kg/bgt/vVf/u2//uOt/vfk49D/c1v/si93/QNTNOf//Fdd9Fq+
3W2roVLRlGXqxA+FU3V9O2+LcluOaSpH27E6UMKsB3V2jS7isgOrrysFh9dtv6KcROG2G16nGcp4
u6DqFjFV+v4+EOqKIA+IfAd5dzdexzsv64HLds1Oa3CZbruHPkIsnu4U03W32RbfwWxWb9e2Mu+4
0tZPSqCNx8ntP0/gr/f00H5Lj1q62ylZOS7eLk3i/LR/m0sBNNlIgsLO3YbC8jpFuJZIOzq+mF4S
n32A3gx/pZK9YVyiAohzCdfkwv3TAu2lYTG7BRqKTdlrEmvBWba1OINDLdgFmzo8MsVIc8LatJHZ
Gl5W0odChWZwmgrwxqAhWPaw1KBDBRZtCWHvXCdp8apZFUKXhIIQfpV7e6exbRfTa9OBEJDpW3gF
qGPnVahJ8Hvb8s5qdhjdmmrebQzwK0soIMkGxDKUCI4rRCaiC+Hg7Mw5mMGgP7gKKifd8G6dMsxz
G8G0s222f98+Tfmhj3Zfa9q5sMGoBi0Q/aH/AW/CzQBqfR5La5jlQp2q7xbuL/9auTnyeZf+Jus3
YPi6tlH4ovyBlSfbH4r/NaiFSDbjb3xde9JQ/GXmLxXrNGtWglBWQuHQ4NuAlvaZ5YHqzNG6pq07
JrghZgNtwGs4wYtd27rlyhR5RpjxSCQmC76ORhR9PimAlJaom2AksWBRYk+iER/Yo09CiREgL7dh
u69Rl1iZb8BCCOMH+ROGPfVFrCRcjdlPsE+AF4CM3JFfsJDbzBTQMuQPhL1a4+lRpLIKvP4JlSzk
iS1iFIMLFBhHrN4Vp7mfVLj6iurlp3Awwk0Jcn5cOJ8gxBd/tyUwQP3BTsGatIgCW4SWd+p87mq3
SlY35hLJELXeNkEMpFuVT/rXj7Mc94fagioElgFIWhT14aGW5vmyvunleTzF/+B9JRRuadH2aaeJ
UqWo0WK/qOBIrshWIRPDN67xjqKqw4O13G43IvSJJlU4gW+XcEG2IhEA/lk9EQKyrLjZKn7S1220
fuh/QHcFR5KhMbpAt+ar/a3q/XGZqlIxbrThOURweEfrxWm8wXYYL4maTOCAdBIL0YdN36HfHinM
eL607EZb3lJNMz2mBIA0Z8OGo8WN2bULZdraZ2B4GZWfcWuszDfTLZK+Su/E471SOTy8rhkRvroN
XDOWPlbHh7kGxxcmYemhsAqfGFq+W287W8/OIATHpyDF459fZV9+2bZv8yXh9dq+rZhGTCn7xZcW
IEx7F2z7q53Pv0D/anbwdx/Lva1WttGXUruItWEL9eR+7sKx/a73TYTrJOK06q012GDM0CQ1B8s3
XbXVuJCmKCRExQSRRecwKmorm+tegtmCT8ra8v4ppy3SYM3GRfBCWhgQ7wsKcDhOTVwx3hJDqvnQ
9oVmdB3Bd8FQrSdmJGHnIA3MEaBg2Bdfu2fNya2ZSRzsOyqVRcVS+stn0yk/mZ2/H/JDP72urgns
/zxk2c69Q0QlQDyrQHMLsje0kII80tGwaS3Oz/bXsys/dFX3l1xplElSjoUYBnpdyNfCiwFU1t/G
QheSPHF46S5jPdg+aaI/th7/HMu/dvZDj/WyVLfYW9505UozuB/bF17LiFLhoIgahPbMCXlTNCEQ
t3s26NJ86CaLiwsWELBJBDUwS4h1+avvWd521VKSWxj6vdUkJaTPzvz2AubmVbFq9uuB1D18KAmb
1wRheov0N0a94D7tyCugjodVmdD2feLq1Ye277ebEoCqv24q3yrH6yZbnscKBPNkT2x65tMhJJ2v
25DzeHV/3dY7KYr01ac5v7ryNIn3i/2i6MH5sIQzENrPgLb4Du6+wpa2DvjNNSWq2jEOAnhZTOHI
al8mcAL3lX6zexu1nnjQn8LFv9dVewgXs3VLgftLP48rygZEsg0M6pFXHcC6juvDM7rLkIKv+Qq5
G94m96vV0lX9kxM0MapkqtR0CrCIRLQiOf3dwys/hLMgGxgVAD5iKGCovi7xsrU8a3JyOY/hQGXC
zqToQFX/TWJ9FlXnRkGDYjak5mDmlqQC71r3vLHk0mbI+WLYC12x4ba6wQAwXG4s4hxylIb25CaB
q3EXD2GsCalYC8YkVVb5v693uSl3TfNy3LMRgHtq9yRAVNKNSFTTVRojTQDIeyzkEZW9zN0ikbfh
836UvYD63fIBWGOQvcCDm700VmXpHD/StbX7kIZGH4A9/UyhVXoBm008GO+iXHbkiXhdJwW14/vH
kenYzGrNqklrpq2U+0tbnWvcpUqZHg2tY7sYmTPxz/YNawnxZG3lKICUlvF6Wvx5lcxJW+Xg2kVU
ILy8b+ImcOmWp7qZK7aF8LbwBzo7fonwidvmhXgfRYyTW80rTxu07i+jx3hUNxnr9I8GDOHzVdKY
gA7NwX7vq2+XT/Wt/tTfhGrcFuU+FB4kBNwKfLOoRYgSDeyGVE2O4+1wN87Gu3E6FHrPQqhP9Uoc
gRSlwTYoBrdJI3Nuk1O0jFNr754iNGcG+eA4ukyKSdbLRuvBZiT07o3uunOMlbCM9I7WUwekG70S
Jo+B1rCqKG1X0dVvcNLWE2NYziiLIA4nyiNQ6lCMODNwhccliKalRfWHMsQqfWmumit5Bb2CFO6R
Tv+jB3WWLbOvSNayy2WpSyajBODyepD1UlEG7agxuMMPlVTlGgvNwxyZRZ5Tb4+OkBmmH1CKo6xG
AYGvSGwhzST0l3R39yRbbOrCU/22cx9MWLk+54ezwc49kNrfALHDmO8lQYJetTpV2iaZoXhp7YL6
Y0fuXNhAUCrLk6JXyw6I9rjqnPh8jMSLiYK4Di/hMirCui10nPJQR+D+hH59ja8Qf3boHrppf9fN
uieimLx9jeSIbmu0DkVUsw3VqBnl4SnEXPJqOIhbMVbQQCNb6Mb/Q0C8EZQfDTFi0JG6UlcnRG/2
TVcZKrS8TV4iFAHQxtFrWCvRbTEJIqlD0O026V4QRtJK8LeOCB757P3PawQ92AKcA4HaP16N4MZ1
EMEN4MmmIt5FA4J9L1rQyQd5wY4rmV34wrCWzb7hpOj2jTedTaeIkeHunBCILAIgUHzrptUmwxjr
lJrBDSzjDYSdg0PPNNyic8NhdMTvRCzUKzpLShm1gJ+L+v2hdx7lg3PvxLaGKkH8pp4cR/osadqX
SSsJ9dXlY/tSTHJKlrV9mhxGu9FhBF96bMR6fLn/4C1DcbQADHQy+G51tX0Rv1r1+CxBv2JpzRhi
YDkQTFcEYU0KKpgHWpMqUvDQ5goc/TlGuSM8BL8beQCxP+1CuCCByDagSlYeohq1Ve2NG7ww45NH
TOpLQdNPQ6jSeRl+k9mUjQsNZwTxhJgLEUqmALRXIiOTSNEkV3KVe2amdQ2yM5HZCQCMSnIjut6I
n55m6iKZ7HwartYbD8/uUyyjbdWOJlS1qcz/wQgolmGLF2mPiyqjLdjy7QHjNDTwyc7I6roUOBei
ZolQpgNxCNlW5on1ugab3qgKTILNZbe10BbK4jDbzRSk1Q5B4wmG9RGdf488gIr/74I9xGJpUsiX
/Y0Fo3jDvQtcg6j2147IlpgI4wUPVXCzOCNWSo+U5CigLSW6d9DQ3PtgAshg0NYR3bSaJPbebM6D
N9XpszCLdrc72eDXE4I5QBQ4Cbe0sJ8BlDgEf2IOQQxBiKV7th2+7QaQ0qR9iF3Aqs+w7oM3NW7S
MWk2DuNtW3UPH5dVc4HIebgcGkOs77MiQuN7iCEu1wKo2IDg4BuG8lzBcphDLYzzrhV6eOlIp0mc
dw26B0/e2fco9uulRBzxV8ConZQ8SXX5MEZVrd26wqJuX1+VWX6mFtcAfZBb69d0Zym1pc8uQOZm
v19fhCFfjf3Xyz/kptuLeTuWKpc/QI/tHScn4jx6regu/n6dp0v6kB8ZNzk3mjcuJMVab+lve0C6
6RTSunriwB7JwjgIvCUw/Ux0g16EPffriu4O9TGvr+lhrMXbkcH67a1quJ4z3S26qIldUS18O02h
fvI3482i6OQvecReR+sTSUZ0EFNEcArx0fAUUPme3i1X+lCphMd/sirfo8Sv9/pQ7DwXKP8sxb3u
x2UnmcB4NEB8z10PEm+zt8onS9MURvPb02ZQmrXRWJlHCgWptTXSMk8OGFUinNHxE2zzZqi+3Bi8
gUXwbF16yQtyb71tfJoumXTkTxjwW9vVxjpFVAefgGQbIpb45YYeyfXyctkqkh03RB8PjN1bOpZG
6/HpXaPBDy+WewyzpZDl2nZ3/WosP9mUP5w9jWHWJuSVOof9HsP/dfYOZpWViXw+jvMxNcBmr/CT
p+nUz9dAB4RiNtvxMZtStWzLxPHhOJZfLn0AFdstzvvZg/3hFGvUxeQWdBtMZ5kPzlJT04uBwTqO
b2/rhdJdzxA8P01u709263efTFFe1Rn+EgScVFi/nqxGBVlaq9gdx0pPoeg2limnr4dVSDK177Sc
36/283v634s9Ltz+qqTFVtoimIVcOByYIdWd4eHJifjx6fzzHWkPdUX5djDSZYuLyP5u2AgUNM+e
Wfh7pPKwx+HqlZl2YJTLBKH9ddWQcjDWeb4Wjjl7lcCLVXCWpqNLnBFGhaabdRrMitsf23g/fa1d
xhHCAGU0CpTSQu82cN39pUsIAfS1Xvy+xsoPT5RBd6i3sQlqQ783Y/46AZcmFIFHSTqNAQAfp9v3
/XvLQ2sCmtNOvdp9KDlxVB7fBBiAJnXXAOgE2gO1jeaKTjr9zIxw5lnwp33LQAzOIwynMo6eQv49
1Pn7rqCk2hrSMR1vN/QZW731Owjq0eZlg1aQFmylwY0eb9aD6XU9J+3VP7IXyOkzF0Iys2EfhagD
ySi0+ShHwlO2tiqkrxArQn+EquEGoQ2vBZIOhSsmTQ52Nm9w+qkWINKAQB6EeDMD7V44PB2z3wJZ
Rd/jGZXM3Qt92RUP7/HhyB4vt/y2vuQp7VY0qVyTHvPGHpfD5c3eMG/czr1WXMJ3hfDEcN2DhVOu
4dMjJLf2RViicOCYMc8J8cZli1B3fSMB17r7TyQMTpJbXiwTSlgf4MigprSrSHCz9aRuM1yOGLJF
rC/xJTAl6AfsbXQl9p1cyEMfg63QRQZ92rB3Xl06Vy3MJyhIS9bpLaGocrOTbuK41ziNIcJlZc+9
rZuNlku7ToGvzt43b0CTa994OU9zX1o0JtnoiRW6x3oPK4d316AChAC7qbaE4fhrdxyXiA7ozcZ6
XHiy3QJTc7P0aWLNbzMk72iHELSuBLunf3FtZorZJGQ8OzojbvNsVzPj2bRa45tXNRr0JhjaY5SD
Q2Q+GJHWutEqavMojbgTmbnyAMUhE/4vSMyQur5YehtGzQJp9Rf6fHX1JIb45kIfrv5gXiTDrPZF
mksjWBkAxNQAOdBP3YnIUQMGWD4xyw3tm2HmgiguaNgywQD2SPm8pm1rGLuLORJwJgFa2wGtuoL+
Fa/KFSkHRD2uyKz/pB6rFQx4JNcrED/jMBx++PzXbrd1iwkMkLEi54BLwr7ZYP9KR5632912dzJ6
zS23PQOSIGC5Y1J2kcWsmMcwrVMIfuuOdS5d0V83AOmKYuWf1wrQHul8D8ge2Irh8K0vAIknF9Ut
4JAi2SmY+QDMNRGoKXTeC+A5dMbEnHbKK/Moat57aqLuJBpgogUmBq0FwGmzMuzyWb3wW8ZhNGV2
rcb4DnRlRLBfN7UkS9VO22vGCB44m7gz0IKD37IzVFURBgJgkNpjAd8aZUhq/+4EHkdSNciNubZm
QumhEATdC0J/Hag0q4ENHJvGiNloH0xbxCGyDQ6OkK/6/Vrfi7cP13o0e+pFQvWRa5XUeZJAhzdC
p48KSTKbReBo6Dv7G/9C5a9ykN6yTZ5aU8Awoq0rr7TxszDj+/H5+uYfsoXGVpHPaDcYI5adOqZO
5vu6cZ5dpfH90Hy9zEOgL9U3As2UyzDnMG2xk1FNdYAHvS268IsCijrRJHo2sa+Is//VVH696qOp
1BT46IwGq838Aij+dyMy/H276b9snSxqBGA/cPAoPbhopAEoFJ2acyigj+CewbIw0YJI6+9boGn+
cFdk8cxeCjJnEB4Pe31/uxW6elhrIwdIkWS9XN0mW14MFcAEjMMXI0wvq5fx2AMclXqJCwyJPbJ2
/FAUazjQngdWWoxmAS0el76HVUmAjoegt0RtkBkfm785M6uE4QiB9mMHKNjRCxa4Lvr6gGgZEBgC
KLUo2vV9q28BA25DU9Gu3btpqry22725mt1ddBkgaPf9je2LmjYclv7Z6Z89AMRbi7aS1Rfd/lkW
LmZgVEHDMlm2wHZN7ljaUQBDA8AnYLZSeG8wW0CMwEiBNyutqTMYTUYRTf9PZxDQYxeQ1s/3T0Zy
YsBOAgE6dxyCQf7IASEcvzsgAIGwmaHAETCggvUVharpO7MVV5/WJr85OX/MMqNdoIk7V7cD/rJz
8+ZO7ATOyF5bfAhclBoIRONn8O48iasV8Qwfdh5CEURvRL3kPY0Hr7TT5DVxXWs/bo0ympKbbt7e
LpIBEOmjdZgUaIpS05woHXiJbfhcJhv/3N5H65djrxhKn+pshDoh8mwm0L4O5IOb2e+b8HE6VNi8
poKnkjWZSVlDfziPSfN2O5/Xyp4gwojgjgkSf0vhC20mNn5JBf7/eb2Hk1hsd/n2bOp7UE1IYbg6
swJrT+PIKe6W4P5p0vGDP/ny/h5SNfW6b5x2GtfLQ+KRAWCinS2HJpXqgsEa0b05TvL47FVekxbt
ZrSfHGZLW47TCWGg0b2ulkPtSeTwvTDzdc1b4p7/9jP78mbcDuyJw+et12rDQo4PqBmLnEqz8kPx
gOZEamgOjx9sjksh9J2lqTpqDQ5jYqkKvlNg1Uev9vNBRlMV6PWqnJ1nVcu6jZ48rh+8AjoTyJ2g
LyXITh7KYrBxNI7yqd5Tl6jH5QuiXy+7CSzWvjkswKA6l8HpBVhND+BLUTpPwQQ/Pj0iW/YmBpzk
7OtKaRwrLW0d9+Nkuuk23c1LHjMh09XpJf3+Ru/N0sdzqgudUgIPOBfuqdhfz4S5+JZ5SuTt+Ngt
Rn/GgMZgRf/Uhz+I0mY+Uwcfw+W8olElASd+WgOTf7AVTIQbIvRoqg20jL++212jeS3KVEo5G+sQ
COyJPvnFu0Yw0PnQ4QKSgy6HvGTd3tM3Bwfo154SLsEk3Vwso0msRjV6HwLwCqU3PEl82lvnCZCU
S1zP0p42A55Af2bp6KEeqqHa1/sGo6uJC0Fu1LLraBNKHb13ZJpB8ik5hYq/CTV+NXubduUJHLUW
waINtgSiNbClBw+tpBnNPWvbYVq0f6QdB0oXCLUUtpw1tRDJ+/1BNUQc8vCggG+iGCmL3Kd1D6z+
elAwGOyTUs4ycJBm7zgDIft5GCZQLW0Z9SmCwoVZB0mHZ7CWZ5d9yG0UAx2X45XL6lHuab1T7wxB
l8mSlV7tGhT+m9j208fvb/aRrkRYZ0XkcKT/95L/Q5TYXCrnBMJjOryERjfvuneKeDeEea8IW4z9
WEr3ElxcwkQ3nwqlgA3TEYf328f+JfepSZC2H3sNKr/qs/D1x+XQwRWiWoisyWMBtaUXZ+XQVNMx
GnrurkNSQ0fSLgcwu3kN6NKYtYgKB/gNzfxkABKq8gxGA2tXPxDlve6cfVTXFv0hiT3z+6LhvH7Y
ImjtoIIIvZ2gtvh6joxda13V62sGGgd6skjxKr8V0Jjp5x3JuXgHLEnZOXc2LuNcUdqnx+peYrm/
6W+HlFivi21PCZqLXac123USF5zAhGTy0jsPjVd5coKtxsqBc8NW1q1DMAudfaB09T4A887Sa0WH
dxAqchsAdqwO0vbJa4WXCSzpCqzWDYj6Ufe14DgEYssQ9EgNyInNSLGNt2t4pYtYBrKbRWQEQHxL
tMBodbcWKPYNTh/ryHziiqjwfl8rmD9QTYeZQGtR1fy6Vg1lhwZrdczGUkBDMUrOhIxNRlol4k8x
2ir4624Mp5PSQ4HHvO/7lsSMrHYIq6GdUfqKtlEzVoO1CzQybEYSc8x7QBwqJHEq0fbSzRy1y+ww
M7yCmQ/ZW7YmNFOkGRrtdPjbwxz4h8bYmBq2oLpbc0E61FDgoeFkJ0wFtXygEDDmpfH5Q56YXhNt
hADBtvuP2DBsiBePpBVMs7IL67+3X2jt/Rgs1B4UmsRQKWb0KAbPkB6lab52VOBgTMEzCruxmO2p
HDLiK/AeBoPJAQo3Z27x2rvSx7xEsAGhMR4tAdk466CeHkba5GxY22kDBAZU/+Kzq9g6A2ZNMHqM
hVO1bMZI8Q7kWJ7tmE4CucF4Gfzowenl4hf+abLBcNaTM5NePPQKLEVBfrHz6MH468FySLe5GSTQ
rW1mMKo4y2H6lOH6h0NCa4iIz8SvC3TO1wcvb/VTBjVIOr68NSPVP7rM+0cmHamiLVJv1b8weqQE
YpQh8QoyoM/cSUPDp6zhZd3KP3cYIRTljIA5aVtgMcTwUOKxa23Zh5QLlMLSB81gLSNqd/Rhry5c
gNYbDWh/DcZSDPECJAAawIO3037J5hLkgbvuzj2A6AGPTBUr95ZhZueB7mTuB1VL8mIx18osNVMa
SOfi0BAt9kwAybW9JFHK3Az8MWg/LyFTEe3bpXfk+cJFTza9sQuXSn17Q26NqoMLb6B1c6MG+Y1i
y17Nr6q9azfxjnlM4xH8cEIScaWfTckvt87jlFGpFjm5Zh9j4epoUvGP0wiFW8zZEsgXTeBOipXb
MCqXsxq0gZ1P8cefI8Fs9y6moPY++8KmbcyvKthOnhlB7afHS1mqqdHOQSTNfIjrz2W5OcD5Th/p
DeEv60JaeePsGXfiTsHyuGONzkxV1o7irYZFAGCZzb/xG5EgNigdmHJe6byFQISDwluH5FPMMKWQ
ClL1oQpUwwoghcaT+o/57L4fYqDlDqLllDreWO8IvgGZ8lmF3eDq7icjWFYOSaAEslNmX6a+uBlB
C7D0kRNhGlN2kZ9xNatow1Dqwdbr6eCylv1lIM41iluu+Hz2LqQ5e1opOfAZduAcBj5qzkC1dMZf
MwxEAt2m4HMUg4BUmN0szPqqByFiiPyy9Ymp8xVXx+SJLn8OKOJ3H6aJx/MQ5WjaXSqsadB/bz6k
jVmtbFL5uk1Jy3CplhaawYUc99CFuf/+J1i1vbMXpTDqfrAzODQwsZq1oAjQ/JqqL2RZHubUgrDY
kzpL6zWPcDmcApGuUwfMmTKVHAVE/GYkQ//4DKvwvclqQI3413t4yB00w0zq7XqXjlvWkoQcODbz
QKq9gkcsLDmdtX1glL3EJwigBHWCK2j+Zxvqhyr517t4sHPq8kR7YcNdGBPNg8eKaiz0MTxiAXNC
b8Tt36wPUhdw/4Zg29jaGrOqyZMHqog3+9sDfYhJTqeT1kpaPFARygsmCFwrwPwVGxwPtWQ5zh5y
U1ii3EbrB6R+bTOP7e3t9+YA28ljOvnvv++y+y76dlN0vGj94vtN9WFtlll2yNMsEbvsSkjE04l2
1gDWG4EhshLYMAgsqX8WfuZd7x7+9xtAuOCHZdGZB1BEIxVyx4ew+nzV9+YhSeF45oCjbYT1/1MB
u1fOu1eENCAsangVu1xUuCv+X4HXVnDYLj+ToGC+PIkB0jMjgMBOW7cvIZ27QCUshZ21t7Zh5XUE
mwMAXirhohQm4JofsLMI9CeNEisL4OV3OVYUAZlNf3ubwQx0c5nWvjCNKnt/xkVFaZzxERtYPXju
2m74+zgPMl8M5KMYRCVDvNbMsn+8MQrX7b5OsKSFmO7hs2Jvh2LeVVTRxQgJ45lY3ivWuGUxyZhQ
2N3jPg5eE/RF06Fx5BleGtRg9FyEapmPRTzr/lX8tC0tvJRNgh4zxqdhX70daZrpK6BCNf4WXQNn
MhnBRoJDFtMqvz+274hzTjY2SZgmQ9c5419jB7jKr5ttoWzGUBLBrTBNdGv9zsMYXSkMOgqLjOD8
2b75e2wQelzMy35uTfvQvwwSapKuQeF3/yQx/KmiTo+UeqqI+hEwEJ7lr8QQSbhGDbRmM4apZfHy
SVvGzcmgMYA8nhZ05XYxOk5AQsN6IAPk0l6u/TXkzgixWPL4BMdM7lwAmza9cqUsfl8x9YdSr0hW
SecUxBOhpft6c2DJb63idNmAJd90y+l1C5WwlRJ7bKyceDdtLwflazU8Y7gRINt75Xw7a/ZQJd9Q
lm0ShPdQlHqDGTzdBq0jo8g3e8CYu5JhFXYwCExSaCTaBlQcyyApnmR7907Wg50AAgb2kCphQ4fl
/+vdn+TieNNqeT2G+Z0s9LUCWZoyj27Jb5uGo87PvWq17jBHoDLX/2yUgAoIP/7L5VFHlmkT3/V+
sVQPRgK2N/280Q7NkdFp9fKDVV3Dk2cCsfVaZCsJNV6w3THiY4DUVktBdV3QuK8F2XWgkExUQ3kD
jffxCvGTQFvb5+4R+PmNCFUlQzzw/2UjMJp+TVJIyWVJE+b6etp5CIwzApTFO1vX2tlxLphndy6y
Sts4pdM73NnbeMmk+PEyaAIWlCw95CveTYf4OeNs2HULFuptrOGjiRz27r5THhwmxmq3AcMjSjpW
tuL4n+2SGDreflxjnmbhyzEwVdBuBFxxwcy8X8GWFRkXLwdMO6tGqIrI9oZJHoIh5tgNCwZi8U3a
K9DwyJjlNYuR5GFGWJAxdMFEpG7LyBFZS9Qc6SBdcg+Qtt5d+ydPf0lDbcyuUZ8UTe44mG8PDrci
utOaDvLj674xDJg8pWXSHGnEKQSaO/AD9pm5whrRJ3uNCoDsmtseDIh5Ya9OvYJ4BAHJ2rqWDiYE
7RM5CbSyu8uHV4C8SbgB/Vf0mgxvw49ztDmxJwBrqaesAxmxCBiylTgjjD/GZ8XJFW99fOVILy/9
atc5qaMCGnLpSbnhO0BX7M5/vsk74O8vu4MgYHUsdakxunjM3ahoorzqr+s3Jhd2H3pf6Sbty+f+
NVmobYWHCprtVtnrJ+mcKTz195Wmi0QfiXuRHywypZhMVyqjMbr1jtPkZh2kbqO0841Fpz0jo9ed
BpMI1+Ciustb0Mz7VxDs58TeAhc2BkYzPgLuhBGRotoMOVwmHBjst0zvRhq1QQkNOUBklmGcP9QB
RPN1HiRbX18HWtNVK0oY0YaNqvqK6qtScCLTeoWeXdLByzkJs1e5o0uOEFYbl8wy6FaTOVrCPtix
Bvurr578CZtZZ0IicwAoaEb7cIySVkffjq+FDftq0k8/j28YQCgPL5E5VWXrNkFc4jJUkrC660JQ
VWk8sdrfUXn3R/vPVX1IRsys2JVGpjVQmHFveGbyT2aGa6QDkWFzGEZm1Hi/MMJiqtAwUW2zts/7
jgFj4DPi4u8OhFsBWQEKHNEnKKEfgunNVlbzvaY3RmhzYmKvn4ix5dLrSZueCB0UVwE8ULmt2XXS
dCvFk5ru+s1I0YFEadK+Xty16pvNXq161YUcr9W+Ej/JrhGvt45Oi5uhWgbamdudHNRALwC+Lml6
03pIAWz/7gu/V3Af3spD1JksC8VspByYdQgZVedCOexs0wujdsv0p43o5eAEvH7y7JD8H2uoclwV
s4VNejRH+7I+b+pGY9SCcxGId4JCqwNuqmRUdpCzO9dBAw1ZBA0hja9cZGHl1GlQXiCLz1xiBoPx
2HeTaLG/GxmyVRWYbU9WgxtCZJnfAJWcO3Xmbw4hii0npi9P/q3pbSrvDENX7f++jj+eeejI//F2
7iWAvwzPRql3xxp4yqj+b8LOayeOtevWV1RS5XBauTMNGAMnJQN25Ry7rn4/5YO91ofXbyTLQpah
m+o3zDnmCPhBQnYHqDDxgveFbtcnp9h8zrL7SKOiHp+WQcErA//3qb8ia2Fn6jbzHlfTvKx3O9Ta
kzNCDhYC+MG5Q21CyCrR2UyXWD2jWwN8AaFNL+Wy18VDTeZeJRxl5V0Sr715sRrKFtKzghUFkrlT
QEd0RFREgLrj6q4DyT9hUvtm42Wyr2QBz6Uj/wV8KT9olkOQJ6lNirIX0Dq1eAtfO2wWxPPQ3kWp
qzYXVdtRPiZUkO3LbIZyyje6ENQInp9rd7u5cAp8H+qrhjZIc7qBdf9FzfsnOeT3qv3naX8qQtQ4
yQaYrdJD/lR81L29PkbH4im/A+klHeiLiutPwsL2airInE7MrCJ9dmWuTDHLiEqWHqIbZMcSrL/3
4pJEW/J3SadwE9FND+YPkq0UhvjmVvBklq9nbhW59Xv+0Q4Owcuz4GhQOfg7x/DXTiY3bV2IfspX
dJY/u+xP7/dTfdvg6aDOMe+3e8wowyJ75axEcY4YfnI5jIyWdARvITMXZLezrdXJsJusHZXShZpy
IfvPjgF5RPYPdmE+6pK/75Y/e93f7xByD6UkD/TzIB6GuZz0ySA99IRfKg6y8G11R+QFEPfq1GCR
9I7ofzJP/0jvkENOPyvsu3J30Vx5dUcE/4P79/f0J2Hu03v6dKj39caV1nrpgdRkKIXYFc+oCFe3
z1wLoxbiep/Vkuxep2y9hc/2q0X9J0Tz6Q18Ooo1My+s2eINSAwgzI1w2SG7wN32h/xjxZ2JhhXD
JcnWCHm0iIgm7tWu6YNTt4c5xmQABHFyNG7E1a2qL7bc/7Go/vnIPmEmZNsaay7y7ozWjWYXdWtf
uhEMV8ErVIdTSzNxarcF06+FUMDpqXVL9KNxkBB0Ab8tZuZCGrE3wePsnbz15NsXn6DxB0736QF+
WvfdMi+51vMW0eAmaM4L3yRpsLtO4jkVzi12giTU9KEG5xJbYDRHsIo0jzwt1p+UeAYMlZyq1pWh
F+PCAALfuQqmYatH9LJAloccCNAScDoq3A6kMXWHCImCc1vtjl0vOXADjFcork1zjvX7oTkvzZmc
LZH30j21/U7IQyLVUuWoyNeoverRKW8umXJdYR7ovLsANwECuDDLhl6GdBWLPbwEzf24Hi3avHnH
Kb1QPlhf7cdtaX2uWCX1nw/3U8U61nqpJxb7UaI3ANxC3gCs32+1VbQEkxZsqezjBT0CgdQziTFS
QOwiGfPL7GWzV5gesa6EgCWzU341FvsTrfv0sX4q/OJa1hdT4M0NBMkwz2Dyg2kIG2Td9oSMgQFe
+FRctU8dmAPskGlGMx85cubOs9MgPONDlF3KwhWLQvJ5RqJwHTmixiJOg2hYP67DJvP+fqBsBczf
numnAqdTm6bse952/Ss90BSDJUTH7NxA/f1qAgw49/cXkz/hLY2u5opc8mIR7Tjq3jUs5GMk7qMi
4KkV+HlSA9y8vrAXXEef1vc19hTCAJgd8nhITZZDafLKyc8wvcdtJ2xqn5DsGk8V0LJpa9LhDqde
DurOzAjTotabuB/wwKu9mSYSI3eGutN+ABBDfvcuIyPAgiPzoD/riTNigvChI0DF8o07pfYbXhOC
LjAh2USGKzIfks4D0CcbUtpt3u/Wtm+k0htI/YrxSiDAXqu9qDoqOIUuQT7zHsN0DrdQTtIACZRu
AypDTfKklBgdPxLCNAnlmOA+oq7dTGaeSlt1XZR9JZ9aKyTX7YaAl8IXsa9xivuA/hWOPQx7SQNk
IELVTldPUFwJwhceTyCwMQZVVHa28tQ/WqmTE0YvhFIWKMoXh9l/F+b/bMnfne6/CsplKTONvF7p
ATbYI/5MemeXYfzNyG3zAVus5tztxzf5e/os3v993f7JQvu93wgnNsVtYPCZyn5bFWmps056KE2O
RVeb2D8OfkPiB1upaZ1OJ8SLjCO3+eoK/E22+nPP/PPSn/YMUT9mU3TbntHoYL2s2w0MUj5U7MFI
XuNFB8+QKbyChdVtOPJGbQ8KlbvEoajWmIxmu8wKassh+ZX2YbF8K/UzZuimd5P8VNuKIKHFr8XF
yGJouS1tKlkyhAwkqZWnyq4J+C+7YJFl59Zw4oTXAby/t4l1SkRnSjeYr2GunTrSS4QCCI/2EV9o
ktlBfgkPK7lLcGzUGRWIX9zB0v+xKP7/8/msTBOVTCagkBuO1ZmuDhYeUuF0stsQV7f62uC1ujtq
bs683nK2qwuQC9psHwoGQc2+1hOys6s1dpkvAGYiJoSmIzvEZXP/1eJOzcOMHwWpDWhodZbEg+gy
yO5sui01P78rqa2Tk2O0Rl3C//Eg5nGWWrqT9o56cziWt3/Gx+KxFh19ocQkXdJrlK0GpaiJgQkg
6zxOHy0Bk7nD0U0ZDf0yE22eI2FuShUYmm8wkV09jLpkVyj2S3KqxmMnXsTuJAvb12l8MKLzzCgN
9zX9QDKjIdzp0aU3Q+5fYk4K05kHUjS8FhJ/S4ZWkOq7m7mfoDsQxYYfjuHQYlMtyapTy7TvX9yp
GCn955n8z4f1qUmpYkXtVLWRyUrVXbP4NeahUZ5E4bWcTkKL0nuq3Lmkzl5xChF1X9Eiz0ghYEZl
YDTY1Vi+un7LjKCcXCPaFYotz7k9KcCInKRDt1f5fpjpOJ7FvoDOX/SVo7z+sKpreqh8abm7dXe0
1kLujP3P4cMoNzAWTkFyTkMjxBkHON5gejN2DlkQTATXxzTUOGmJm2c2R++g+cCw2xEfY4h8b+GS
mkJs82UH76fF5dAfz5p8P00NujvdiUMFb0NE8OFblhT2QxpOlzQs3uGVn8sShk73Em8/egwA1wPe
97xCrV53G/rb0shDg75n3S68grCZZY/X4SPF3mM+KcOVHfgiMq10prvF3b4nP0hJsH0x8Z/KDDJx
98JPsiMdGgTQUHrgvrun+xl0uA4k3krdi1g/KP0Jmyr+LVG8GI4eDBolkPrTNIRVtJMVv1RO9fqj
jC9N5WcE48a+OB0VzEuBqruzwvS0P926M9HT6/ScMEnKCCO6k4bw1j+16n7K75v5mcBjSTon8ZMp
n3Rpl9cyvWLYYlU17UfzIEqhNQXl+kORzrl2VY5dcljlO6V7iWIuxTCuH3J1b/ZPRUJPHi7RbrLC
gW+tHirtiXe4ph4JXdNyN5vcwim7xuZH8PD4kNkaJcv7ZzwdKzyQo10kn9Yo0Mt9TEJaas+4IVEL
t4e1vQjtZVSCBsUfpDHd16ZAG0JLPWbiQ117vId12MnmwSiOVL61ujewCJqOt2I3Wg5BYcbqx2WY
pUHHsiqPtXRZpr2oXovqVU1PgvCNbx/Z4tNeLvc8XitGuBufhSkQpd3C91gh7yxtgnF60/pTn27h
iReOMtF6NpPcEbD1F+C/3GDTJsFk/NKtZ3EzNu9P0rBbM+yM5FPVn5b4nA1XXlIx7kf1ak5vPTqC
/ike/GYIe3TLZdgOZEjteEP8JH4ZHhRzBgvbbytkBfAv8W03Q2FpvYGEjTWQk1ApTwOwKy6iqU8a
1EQe9eRTUejTSTH9RsF7qDN9jUDSgd6eZGd3Jc58cFryAuAPtXddhl/GNTVPZfw6zudyuetrsO/9
lF6t+Hk03ifzEGlPKXMUeQYbFy5deRaB4HN1VwCmN67A8IDMB93RKEl6R6gdDbdcjcPSaf1eu4zU
W2gjl5CWwYA5DV0KEQdGPnBkeuBiry99ffVV1RnbkEsrHq7TT+Dgdgg1gcihsBf2srBPilCrggkq
oBiWmicQqvko/ZKxGR33xMdnpFtWQU6/VHlAScXNBTRu2gMXIbemPD33eKVyoXZAsd6NjAQUo0xV
Bj8dPXEIRagfGMmZoQjE1SGpjh0dVEL313L/Q9F9qQiJHK6ngDdrFXtBI94YmlZ3UvswUo6TspeB
ygyuf78pdg2BDhwyoj/F/mq6verkw06kBdZ9Qwyr5YdgkbM4VA8CbApepnVE2e5WRy38ubbN/DVG
Xc6sKb1PxqNKeduD0vnzGOjDvhI8/HsWN+n9VthXVWxra1iv5ynbVdmukPdEaSWrI8EArX6ZuW8u
PjBuPDoaBiqSYTPAfCpJKW23SmEkuBVXYrygK69AQER8SrX9SQgjhcal22Z2Xw67SHIEwOHVxue0
dQ3SWnBQn9yEUKwmFEy3S8O22xtrMPBFtOvqYChCPPSTwZ4lP8s4lrZX4Hv5OLrOMbHy5nieXD4F
mQK3CPrZVyhWJbZ4kL6L+HoqXqt4PfwqhRqJ8HifV0ta/4Z58MzXnpp6Mied4heWlxRnA892iQSO
6qN7XtiPkmeoLkqIkqGB6YEgtqCy7BQ6qc4z0+3vxPCLyo0ke1TsZnU7UsfRwKAXBi/Al4hlbXky
I3HCdnBCoWji0cARXLzKcLaxA7kb8VZyr9hQMYkn15V64DxDQsMBEt0Nbtq3fTWHmXyoV3euw5jr
MvXFhijMnalT4/t4XKvhAJlGsmtYpupOqI+lhcr2e5IHfbMvbsGc+j1GUsXsIepAXxpt6g7WbghS
wcMQwe8ZRDf+dCo3aMWuUcBlWagVXIGwjkjIhXInujLYKlfUY8SG+ZjObIVDdFi/sTn7u4ZJ7ITd
03Av+2rpt8xcSJe63zy+JudXTbIGLDr2AE6rbnxHgvCwByEQXvU77Y1aSmleGvhSl4zfHJNiPDJj
JKMe63nQ/ez27cZqwzkMhTaiYnwOp/C+96HRda+YwRvibr09rjXUuPUhvXkdUsxup+Kc1Xod1djo
GNcFmg3WO551VX61j+OjBuyP9+G7fsj9yuOH1D5/VR7G8khrtSc2uQZlx8IGXHlazjLalOIQa8yf
D+2FgSnh4IawDTGGvXJvYX7MPBg+m7GPAPuYEI3QWV717YFtw3NtDXqmUTnBwmHNoz4BeoBAat84
OfQ+NFO7Nk8ryFHqUbeNLOHx+zTfa3WQYdyIfJp45MaGqYMZXfzCCdh2lxUpJTRRpJOc72x+RzU4
k6kC5Fd27/1MSQA18gfeowKjz23+JR619UcufVd6Xx2DG7cazl6tWyFGYthUeWKyiZcLDj8UnZBA
8eWM7PydYQ0ASLs+aXlgRB836V0rnpYFre+6lxfZNor3smcQIUZ2j1g7l/AtEmBu0jhJkvRFwals
8NZfmqfPkv5xtZIx0miepNEG3ZI7O6EOmBwDLd/k6KWbpJ5eeeCKlDIK9ELDqSx/2B69PVZOTZJ4
51qC1/ZuhG02zpwwQQnALXZCa+cX6UFlBEWrz4Rq9oFg/952/ua4/u3tf8JfKZalment77dvwQye
3W7wioguxSth+iAajziqHU69CshCsLFNhrCmOqnisg5mLG7vxzcTx+0voc/tlf/2zj4Bs2Nbjpqk
8c7EiKhRhiruADBrOtu0JrLpvcCgJFip2x8nTdwG8ejvNvkGa0F1EkgP/I3d1Vfv7E9i6daqa/j8
4UoAkv4bOvs3SGCkk2alvLOEGwgiKByq5/5H9SE+FY8mEaXFFhlm/rJkOFXjq/WG757ypsNAxZge
Y6k3HuZEokhsZ1gWnqS9ekHTFGG3Pdzn75ydJ+zLA0xKl2/FVYYLsbnQiG+bkVz6UH7/+wIw/xOE
/Ncv8+kxL2tljoPQSA+pbs984rItJk69xb8yGrBNMukUZz53xNKYLp1pnpzE+tAthyw/dvlx3uoT
TqqgiwMa2FgMR/Bp67yu5yKC1XDW2lMvX2V5Q4RvcpCjkCg8rQlNklBGqEn+hhNVYaWEOlz7xGXp
zwqnFGGgeMteaO3Vzq3kPWBiOwbjzW9wNBgDvjYiaptAuF0G8VStF2ENKyrO2NVbTwOwrVwOaAYX
3KnD4pVM4K0wU4ICtiHkEwitq5NH/nz9++P8PUP5Y9X+63F+Auxncb1ZYlIzkXyXZ1fufRwWzdlm
kKGO2Gjn75HgNF8ikf+JwcNHg2ACsQryF3vpXytS1+sy63IQCkV2i+6Epy8dWJG6+o+pcdOYaEvb
gMtLIBzMbUwTQQW2muyLw0T6r7VE0KhGLrhoQFL6BGirVhJZlclaUonawwV7slX2HwIGTOkEmyLO
5HTG/AB23Db38r949r8pHp8f/r9f/xNmjRWoELUaGFqDbP+2oa/PLE1Vo7HwpjhQZ/gf2CW7+a8C
VQa8PJQX8b6RD3MTJkZotW6hOPXNg1gAjLNAO+sxv6SZN1OHBpcJMad6lbp8ocGdLlz1B18mVlhZ
IZ2Rlnoivy9DSPzZ9VObn7EYj8dLMd6p46mp90pymcdrn0IbsZPEWXS3J2Uj8tLC1yC4JtuiZKyb
MIVmBn+y0h1lrkGla8Bo22c59KdDLuwywujLoEZkpDK7c43atyx4z2kgiO4shxXG4MJBMb0yolsK
JLKelt+Aq+KBGAmwuwkTyQKVBivf/s5ugTV6leSP5e7vn8if/hCclP/+QD6ty3pYjfm2sC4jxV8X
H+C7OM44LcIxhzwPBIR7euVxK0akb0IuAPDAr3ywO8tN6bwUwA6XRo/BVjYxLnCGCBjYM7FbrMOh
9dZ74t8LQv/Qs5sujq5r5E2qvxjUb86ahfnNN3tv1Gx9covcNwBx1CBF0aHvo4qS/jjpd7r1yAKQ
MdsfzmS9//0BSH8afm9PYJteM8q2ELl/gqPSpemkfs4Yo8BF2jHl6XFQlPymD2Emac/LMxcGtrXY
Wr5OeK+gA9Hdqg9nGkLLWQdP5PFgHL36Bdb7HXWs3zBDUNy6xpjFG0W7f8MdFkpng7UZ1wSZOiwK
tA2lm39ridPCHp1THfv69lvZ+Df5MNyOiQBYsaMtoBrNVs8EcyW4r3BUwc0VW8Ifk6of439j6ySU
16jyI81BHnnmKBkh3KEfHnFRlMghCo03TNXG07BCI7HXKixPOJ1gQVPjWoTj8bUunXkHwLh6OIgN
TnK//pjh5s4QfJsTwETRhyr6LsWu4ITRoVZ2eRFe1syTNndVPbYxqsSWgBcRnlbsOGKyfwyP6rV6
nS/TfvneYTWKQouh2YCV0mC3P3np+BtuOZbHMETErb92ZcNjvm2cbxAGnxBH8lRxtBmAl/zYDwtm
pbDeqdiFnUI39ZAJTwi11G/J7aUztsZiYFeSIoTA4ivN629S7h+H1r9WiPy/ZzcmILV6k3IuYPKt
TSfBmqjcoF+rdCbZWQZIBI4mwOhwEEPH+3kKu2qnZaxvp2u8PHM70qc/BM3FI5TTgCY0rRyRo4p+
Gi4qpZpkW3SP3Lxg92BRja0ip4DiLn5RC6v6tp///F24/uAeyxaazf/9XQppWSVp5fabxWDWDma6
A1WNf/SGa3ShTExF7PXZLi1dtfQiYED846V9WgZm5dZyOPWXwfBiicsbJM2rqmPTexzdlH5V6XNu
G9hM3pzkMWNs3J5M6yyLJ5Kbad7uV8SLwCWMKXCvMtwYm/HKwwccTbn6KwHakq8tcDXGLZpfdadR
OrXSKTUOqXKVwDq6U92eK/VojYHGxDiBIuhIxCVoHjyfzgzTekP+oAzdmnPPvJ2UqQLcdH6F05lw
BYCD9C7RGxPVBhjU6je6Z45AHZ4WBfHr8JBNjohBsunqqOSkHTb9DEXB9+/XyJa2asfRtksZIpBt
vEsMf6SwsULWA7f4rPugmWDAcbljAlgij2h8ZXXlJejrY6KdovGUaac+O+cCtCXNKSnk4Toi9omc
9Tg941rFjZyX2+wBe7GcfE4wy4Sf7bSYYGG8SMSSbue6n7bnxNrxa9/4vaDjL+78ZqEJWn1wHuD/
5dTf3EmDCOlG6Dk7mMCuwsGNXcx9h9lWY5e084kvvRNSoEKu5JAmAwCNIzNCwelVm6e63I2/VBy4
CRp5Fe41ctQjBzs8psYt/sJqIBKiRQFh2TENkQJPLTCR0EquiRUM8IVCOxAmHF6qzy86pLva2M16
mFWHgZFm4so/6m/SK9TxMpCtU9vvRW6e3M/7PV/P7c647VJjJ0vH1uUH9TIrhCs9AeSCPrFTqrOW
7pr1NCDmi1xQkA59G+N/PF8FWyb24uau4GuErtGlRR43eEFxp7gDrGaDwatXE4z7wXAF+n8mh9ss
vKG78yQpyDkLI1fLgggoh2kvKlLm5aYf6XuzDaw4FKTDmgW3ane7bVQXLuo4cirywEbfHBlVOBKj
3aCOSGHxZ049PNnmjXFnYA9ceDEgQh2sq1cjBgMmxs4FcI+EIbQJ58mAx/fdkh6HzhfWHVDcWnpc
n/FLCr9F2/hIBeoyxh0ohJJA7MOYD730Jh26FNE0tg5XmQEB7weayQhcZis0B8Id1fjN3KndTjeD
uQfVcuJn7rgBrRyEIXWDRS3WAlzgD9zrOw5/tME09Dfb0LaoIY4yyD4GwtqbK0C/vDn5sSVIjIAa
ZbM7Bclh+BdDeP4gmib/mNENU7w+J6/wNbHUUtud/KgRoSexLezlvi02oLB1RTOAC9JqPxk9t5Nj
cpxunGtOBGc070XRFZJdfUkYrgK0gKFVAFvX6ucQCPglxw/V6xjKbyNOodiEvg1BRc7Vz+gsH/Kc
Gs0zXtoQO2IOAejlgAyk7tCUAvAxQVpseQqKDuMvp/iZ2NFbt7+J7PLtI53mYCKdhTSf5phmFyE9
JNl5VE9Rf7bEQzTc8S9x8kVlrG9dx5/nsmnICko6/Lo+NXlY7NzE9haJD8zfqYwe9KBgastdpt7r
taefO/FJLdzlWXayo2GEW6gn9SizVUfGIiuALKoN+xZ1BvWXYBvVOSLskza33Pe7nkpABS7McVYm
W1M6yLhk9S892QUabBa7hGw3+hFCpF/NU3EPZm0C4HzDHR27Pb//nvs8ZJiiFfzNHD3P3yuw/2S8
GpKFtsuQFBOx/v9eSWLRWHOncyVZla0A2x/TJ4XjsfTy0l1UygBb57NjZ7HAWLokpBAh8VSmDhM0
zkZUu3Aqpm2OrVgb2KAxwWTd32xc6zP9oF0JhR2QYEJzMR2gexX9rWLXOCyPbv8VXPOfdLl//zaf
2ktVKooxbeiwGovrw2lkF8xJKJ3swXqlyTMl+/ZOnyVPYCG2+dXL/6eagUWEEQNGIZgwf6pVNKUf
tEWlVhHxqJdhz5+MAS/wXWGGkrDXmztFORbWTm/OsL/U2IcJIJtHzfKn/DIZe2s5MsTRhfsF8+kC
/rudDX5k7XqCL5LTJO+TfFdau1o43eqLFieOMX2T2+tC1hIwaO2u/A3lCwB5OOfLcRoufXHS6706
fxF8gX3Df+wYqhjFgGeOvOt3q/uvjlrKcm1pxVx8wEb1jqu/H3xFTSCdco/Y+cEyw3y7ukngyh1Y
aYn5usDdxxX9Ygx20+yk6Y5c6X39s77OzRFWzPiTTrBGX5d/G78J53EOzV3hx6+U5gLiNqb5FGtb
SkX9GmUboSr/yZXZ4GzB/8m3ZB0+Y4gR92McxteWO+SO66YNiGuz38UsoL6fIY19X9uAWll+WcPm
TWkDafxlPsbXMQtaB7vzmlXhSm+WEha+GP9cl6Mkh9YPDvkMtAIbdwFPgMf38Tj8sm5eWdT2aITN
L40DdURl914vh+jdKpHi6cI3RhrSD1DiWnClk5UHI0PR9XG6Xc2wNl874GNzLzV+rn0DkymT4/KT
jlRcf0Y9fUBODmcTtN+tFwuBhjoCOWa28dHjWRiH8xvWKThQfys2+qlp7NuHnnhCTPmc+E02nE59
1+dXs2M4lft8X10eRLKdLQRQ+GYtgXCIRbt4nvQji4hbdCBdY3aE6QvAQ1b+q+A1Tai0ssquwKT0
f0+XwZj6RJ9K5raJ03C53PTHhAL05upZOBhhv4YDzBYxpAyFvhnhHJ9TOFF7bd0v44w19dXbHkz4
Nu+q9Vg0YdUHS7NT132e7NTm2G83h31j5LF1eF3k11CRkFne9v1raTiN6N+Ykzywfjpz31MDZM+C
tjNp6a1HnUSk9VHOg9upzwO4YXASZHhgurNRSjyItiKzFR27aSAO47tYuWt8hDRC58mOHaA++t2D
aDE/CmAsiD+YWYMDTsBKltOepxVdFheYze6oq20cLt9eRFwXT2Q+fJTY7BOUe3f71r1U8UFxb09Q
KRQ9wK0UWh61oFBdjTei+tAbMh1qHwzJ64mZ+QFOJkQQXC+MPtKcCY2vWdBvLa/P71UGE65IW/jM
rXOzidoCrfRGYd/Dw/kR4cemofI54vwCA285iTyu2VeNEyKoaoVLaWeM5R6sBY8J8FWqSPXAdzDf
UBNiHecLK0xnGE6+gHK6HYv1W7/Th3D6gais9BHtVIyyezt+0X6ICLnoDPaNtIMQnAzvFezU1GHs
WKpHQ94D5KOQUR3GrVrQnevdUoRiFABJ8wMsOdBW+KfXHLhSD2Rt1zHzy20qbUZE5nhYUeN3eKa2
36ufDPJ+CkerPlp4YH/fhjy02k6fX5Gtjb58jv0IiSw1J+NS92a33zumKX7ZfXGR4qz/X0fiv9b6
p1FB3kailFaL+JDOfLbHvrnToksbX/Nz3fuNFUBL1rLjmO3KjLbPAyeDjCQDc2HcJKF/8GbTIQab
UqmG/CC7feXFNGgRI+LQMMMqwXxlUY8CSPJR605Lc6E/UwWq/UPf+8kHmwbYRM92EKvuYEBN+Pz9
bAn06C630Zew6VB903BhN3RMqbFyWR7z5bEor0p5Hcpr0wUNHkXfGtJWFyeJ/Fu6V5pdpV9yYhIL
bHmcQr9M892snxVzjwbkLXkuSNLxoxeDEw4CFuoDhjmYkmBaP4YqRmqUDtbOgrxV2RJGxIdmDBGQ
LQJXlcfvCmWz6DzaxuJDLxCiwYhzEeIu4I7NRvCBFJ0lQTU57KFFdsQ8WIw9ipyk86z1I299i+g2
QkdMN3nuMvKKmGQFXeIb91S7S+OWmH4wN1qD4pninXnouoQzDoovBEuQ6l7u6F3SsOJf8PES3Bsj
Pkh32KxAbmhCTp4IqU7hTo9vb/j4AIeAnJxoK2/wx3Ck+UDNh8kPDHOK82OiByhKi8x/NCa/7zmz
Kaf99YAucevuKKKZzNCAVxuzzHpjWMBnlTbnm0zedAxCU22EGfGsv41ho3o3MXDhzc75XowgTD0u
ZpCyamgOSHybD0tz6sA8o0spMZ08qnUA/Yqbdok2Wsmo7E08+wG5tkLMXj/kE1E9K9zabMvS1EjG
LV36al0KijjQ832ReCUEh1P0EHs5TQdtIsN7GR6eW5khp9XY+2vhy6wfzsIkGHWbVZ0We6YaxruG
6UvjtDhl0nYuGwTXDBtWXHXhIPgFndGbhjxqsF3rw9QChvIaTfHrQMINIvyIopBNboMsL11YIpoX
/M7YRboLSC5V9mM+bp06cNlN20ZuXePORPDNAeXm7WW1XMnwsxra706ADrzHa4mHLzLotwuJltqN
kX5mrhmFvQT07KXzDoRIXvbGcjS0fUHxrXuq4Wk4wsDPpKp6tZDew0dgmv9b95uK5HjuwcY1lfXk
NVAr00vMD2behwkIFEZuNx5XHGg0sYADk2ORzBejO3Vg6U4mkxsP/oYOjRij7MGV4XeJTsbkJnZQ
IzFoYco/X9bKBUngyIyALL8XBkQNCgGvc5afkr7NB3ApZgYMA3kGrc+OFmbnozNxYG4iGqd46rE1
W3faepr7/VLdqeWlIg+mDJGL18u+zNxecvtnyjA8EyZIBZFT5gG7RjjFxyW39XcQUeW7DhPdR4UT
TTuUtSNbIAmpS9tbsH4HVgFdTmz0XPTx0w0nJHU5JHUw3ZcfNNjwGWUyPblup0uLBPQ5Mw9QWbi0
sHnm1YHqoSJZ6E2jfTK7+VFBu8yJJ7mZGiQ1a32LdKMwi+cdUnfg7pqRjKPDMCBHkwgwyUVfvYiB
dAvL0VHO6bc8KMBHIPbgL8blrHrVzc6PPBiTqAbIQOCsTk1XhqVNBlMbyBtWN1WGy2XO2DZCbrwf
zAceXJPtbhj2DPvbb2q+MNwvtHfmLpbu2u6xk4OqOTTIyPtdk+9w+rHgbvT2LXUl6CbAz0FjeWrk
Y8kg4LYiui18Qp/PkiuNLn0FLEpck8ng75jx9VVusFff2NqDBe3dl37G72kfrFjJ5D5M08KTk8OI
09JH0h6y7FRUe0XdJ2KQm6dFPYj6LuvQ81/l6U7uvpsjZTiAd2BYpwY9Qucry/eiu+p5GGU7WYPb
fohjX5YCtnE9w1s+1MY1rKr7vnyezas2neLsIpr+kDAodMbocZkuhnVUGh+OU9L46TtYKRq7CMIm
QBfKGeywZFR9cGKd/JX8sskZSrc2d4Z0vUWnVTzN3TW+PazCXR/ZMFX05sIyZraI9L6j2TndpHuj
uTejAP8rbJQLh/+kogmcbHwiyIm93l76fm+ud5V8XeWrNtyr2n1WPnhmFNHVPYwSZNJHNb2Xu2s3
3q/CeU12/bRPqodC2rHVcpZdftbxvy+v/QBV4KFmoUOVE70x3W3HIfpvp+nAsBxlz/kkYYxo3A0W
NtlnRfInAtPw1kKfL/kiWL15vXXfc/G+777fiutgPS3TddWPUX+3DiexO9aj377lkmOAxjc2TB6O
gbnFWf/OmPdrFA6oQfJrr1zKr2JfZeW/hos4pGBSrIqEp2qfWt+1XNqbtAjrQw2jadh3wklDugMs
kZwKKwApvkUenT2wstr5VNoAvUDAHGfMYSUYXpU/LYH4ChkHqaRieLQFOj4Zj9XgzNg14jRDJbpr
kcY9F+/reaztlTA83NOrxtWO2pFydpHvVlbEwMBuU/StQGuQiC88TYr7tnRTJExxYAl+xSatnBZh
Ugonm1DkZ7AFSmXp+P8IO6/mRrFobf8iqsjhFoEA5WDL4YZyaAMCRI6//nvwdzNnTtecqpmenm5b
Rmiz91pvWiYmrtqBYKwGPMsUCLa1RXq00Qp72hevDCY0nmtk5t8xOcEX/fO+RaDdkKVF8EGC0h3F
moPlGtcwOHh4ygewaLekDYRAv3sl5kiBVg5nK16sBYEciSEk/qldwgRa07ZaoECDl0b3llOcOSGz
+5ieSmFAChHCfsKfcSiWq4EmgUc6Q0W0WCcRhgFrYbCSbbA0ZITgecM31JuAo0S0QXD4ihYK5hkS
JQQ2LXFcr9jFq3ajA7cgHAb7/ApVDrREtqWLlnsgKcWwYmU2rdOTl8gDEaFdDjMn/HkQbEdBo0CH
uezvFvwY5CzwLsA2lbn0A4KYo7F8QG24aNqGh42ODfFQDDrLZm0ujgLklQhCceqJDbK1RVrQ87Yb
7577feFy9nBQYlonhoi7frsDczNB7Kpz3kZwTF6TORQYKPlZTwR7ZL27tXofWGdiRhB5PNoeoPa/
0Sqi1v9WZP9jlf+LQZkzgnMrKxavOdAyYhwN7NkzSIri5PSnel3kuC1w3zgTPePjm5TkcMUDYZF6
r7Hqbe1rZm8Xg5TR3TRI8Wo6zT9ERUwcZte6tOtPdh9UFQv8Slx0ZIPyRZo9lu4srmo8mAr19Lpe
NPHnQUBrt44ffiIhel3dX7o7/SVF4AYsh5yDZNxQaMzmejB24p3hIDwsoMRUNO0nGMYdeZjiV8pK
fdLBPonAStwa0TEQc1BE1EGcfnYPOYluFI3tkpfZ/TJUbB44uftPeABTcaIIsmf9spQu7wJazBQq
1DcejvgdS8vrzcZaDn3FWFehPxDSlOweSVCpbh55xY5+jE5NQosQLZqDsucL3TtBGvqm7YMHIWiP
oJS2arxmzB2RBTkwfO0+hDWEtarudXWvPXbsbfip57cw8U3cQPV2IJKy35f3bUlX9lhDWhmE5w22
KVIakfm65OdAHBBoooNpJ9vh4evDjlya/14tsvxXgp3MasM0JObmqf8OJ46zzgxzXRCvD5CRzCYC
x+pXUuvdmR7GPU/X0M5x5Cn3XQbcFLlms2tRCNY+NBzyPMkI1OIwMlGQGYLtTiwOjXWdk+fKOlTW
FR4tQyyB+KY8GMWxVnZKuit7T4J1JkOIXNAe8sfT0rMFEQGBk26FZN33KCXql3tBq4zc9GxGQYOV
/RiWh0w6EWnLbF6UIEXE+Gvif9L0Z0IFO67xFQyk7KVsf24iHUsabgvuGicKsj1bghKMXZGBfunG
MggpcMbWDVMf0i96eHfZQSPIgd1TcslOioSt5EN1caVk84qqBGndSBhn7PYZU2JX9RIy48JGxsyR
6FxFpzc/Dc1uNIK7EZRY+dLr3F/Hfstc+jub9fJxMpftqFDFXzNAGpKLVmbs6Fd4kL7w6mmfyUc5
em7A+o0/dcYj6unGNwZcPDFcBtJjFMXa9MRu2C6PnEuSzsJnKHZE8BqTZT6a1ynmtVaD7N7PMlSN
TaHc+hy/V3xnlxrSHFT5yhadMGLjGnoT9tgFnq4ZD8T+9AHihiqz9EegA80ziRxNjnK3j9VAag/I
T0ZOrceWAiYNj0m6G+FDpb1JjMmKSjbpT1Z8t5X5VZx2keoX3yIhKIQ2kHVgHjLyREnGLE4FBKWQ
vOsEuzDAoHIabWPpQYlfi1a1epwS81oV31r5hFdK5msT5lyTESTB4gWmcRKzUzyezOz06LdCe5bm
bcRwIf1J1q/dfO6LfaNuI+uUGldlPEnRbah/5PqkF9dSPlia32uAvmfcM4Cv9UaTT/d2L0tHvB26
eh6lA1aOUXwpwldMHjHCgPasRCejfpvqP6L2lDJ+Nd5iPtBiDBeBam6xeMDHhspmtPyQmZxwrWjr
5VNy32OdyM0trSZggmL5cb7DfNE8cAhvlGxn4rNonmJ8IhHkyRUXSUrEknoezG2H0UOCXgykbHeP
tyLC8cd7q/8M2pOuR7CTGFugcxsGkZsx2Pazot3mx7sJl4JfRVJ3OYufC2/OUX3KzItBzCjuDCwj
5rYXnhN1M6KKmFuU+3xOm1Y+1eklox2ct0bvRVv+W8qneN4KjJSXPVM4pDX2MLfi7baBmfm8CbQF
uM8ekNWkgiI1gB9fLGbekDN5mmlAa3Duks6ese64cJgtm/k5toIsGDH/4E359awU/EnhCtoSUEdv
L98gS8wZrYnHe57z9azupnzTN3smNlXHYfrg52HwYbYgRhzT2KbyPu13cXzIMYJolNeXLkYpuJeT
fd88JdpTEz09Hu81/FnzJE4fY5JDVN6a6XmOPqf+M+wvRfWDGblK9h2+aCBBWlPwuCzgwq1pi3Nc
Yl6utdwpWdlkBEg2+7b3au6dvEdHOmIfKjxSr9qncZlxtIkxzkTLm+efitGu+RodQK/uGingq2Ks
QBLMswdaBT+vVwel2yDQQQPAGsf4I6tPTeFRH07V4Y7SSeIcOpfSwRRQlDyHEv4VXze2/G3G0rV8
wfIULO+gsbN7T9yJz4ZVxyBgvErK8puckd8Ts8uloy5cTZrN+0c6PeNmCsXjiONIPOTJPoqW217i
x2nOMtc0X7Po8KhIutkZ9d7gDpDgG3vECSJxYE3MlK+BZhBsEHsVq07ei9VBUG+m6IfoN8mX5x4u
diNfA6wxtoUUaPn7Izro3Y7rm/m5Jmbl41RuiUSWsFtI3FjnwfKZ3YiR08wm5pBgLSoe35I1+6E6
tbsWOd0HXtDFG5btuFZhonPej3xO4pENuRIOiXrmh/Gi1QhQHljY9DPW+BkEEMCn6C9cDa9YRU/3
dllBOVdfnQw4yOok3sgtE0yfTznFPJb5XCcvVrYgzAcwRd6L2e06KVBFX1U2OspMJGPRtpO9of6G
z6nMVwQQ7KgsG0O9qRxxqXQs+M9MPkdef5fhZ1m93cNPqXsNF13u/AIFcRvE9zx+xSDWVaei/uY9
DOPzA/uN+To96LrXTbIvOtKMwTcMNv1+vvKx2iox4AV4WFr94UitZnx59ND43gbzVdP+KODfEjuy
G0bL/ybxax99zvMLeFWKdqPbzOUxjg4y8pXweU6fSVjo6yc+g5wmsURy+Lost8Zv1Z1ZHh7hc1Vh
3ETVdUlYBXx42UuffPTqjRVBEEPa7eTyMNfnwXidoleJ1Kx018X7WDhGwqH5GIhoUM56ftXDQ6ec
a/UG8FvXTxNWVyh4arvJGSynqgmezpaGfx3BqH8D5WnfuFQGhfAcV1McAf3CKqWFMbgf9mBQVQ2o
J0aHg56cjYnMrR+sqfhSYRIEiGfUjU5NgdF4UrLVS2gN4DFu0yoBoHkmhxz5SHztCCFG/9bju12n
8ppashSwMjMiIOcqvcrcGc12UJ3C0650QQZLcTFvetgB+dXoNzgr7wzQBgMkmhS2+9NksEOIom5F
PoqEwhCH86dK2m7pygyPgpYAXkWeOGz7PFjOWJP+ER/joTLcCZiiD6pxTY9T4lwGuYw+Zgkb4RHR
yaxSJPmDtamS3T33atnvEs8YdkOyLdO9PIAQXZgE/UiOwV17N6t3wXzLhpuRvfLPnL0qEv4xMg/n
S195tGhWddUTT3s4pk4mmSf228fdb3S/J4Eaz9epRrowbDQ9iMw14e6OJZ6xywnG4W4ejPY5iW+5
8PVQ96Jxa42n1Pq5998CWBlgWksBjEAxQRhFm/Gt3z9H8i7lK+0AX6pbP/H4FUdvGZPJEwqKzzyk
pltUPd2b0n8r02U+J3SoZxGFybA0EAWtJRSH8CPPr2b5nOnvqloh/KPsGf4I8VuRfsXDj5oelHIT
RddSeRaT71Z5VtVrLV4yLZjLjRj/UaMfs3m3+nVbe8N4Vqvn6P49VM/xQBXEv2VzVSGPNEC3SXzN
TQB4oP29eU/tGIWYEQr2o1+bfSCBBuFZ4pLn8lpNB1O9FJhpJeT48eOH7IIQ0YewwSULPhd1nlk+
iff3XnoSmfggvcXSmyDiiAHlq+rXSP5pHm8TFBVx6bTVZXTOxYMh+mnjRNKBrrR7suaN0TnzD8Uq
7rtk3lqSP2Ioopd7QqBdkddJ/QeSTqhqtrhvEiLzmvVDOU/J5SFS74FmIsPZa+VppHaz52IbcTz1
Xli+KQyMza8RG6sE8+UZT9G42L4RtoXdRfgNZHl0r0mFTIBHPXuP0gDMpyXf5IIsHOqL1r0gwY/o
of5gmsCXe2UMqEZRqzziTUdJyaRvZGd3bO9O1KExd3LmCyDoRgydr8G+akYVptuHsuUbmdbKyD3i
SZgp2KL2vWTKk/LRvUQxToEz2ss08WaCtXX8WQs8dkfYH+0g1YB/MfnwnF+k1J2eQI57nDOmQ3nf
IC+YnLFZvz1EFOaIk2wQzAfDYfTFe4kkitKfjbX/AxeCXVGc1pmvXyIs76RpDJ4iBYK5BdLDbSNX
DCAi/s0g74UxH+Yq/8K0SELF48I1Jdhk2dvqFe4c3lhHInizBMSFDCADiQCtfiCdJdeD3sq7I1dm
q0EEzuEJm9A4qugoJAVKJynbFFAulY0pNONppZwAKjoRik8P5Fe+vJNl2/qTvBGT0d8QIu9qBMEb
Aqtiqql1Gga8YE2SD5jVSjw13zil7hBLJ/GzJ0eW0P3HMq2xG7ymWcDyibEMtwyHl+HKdvREfA6z
A/5EHP67CYipxcJm41yEQ33sU6w9Z+EDpElk9wqXZCPjJH/2txzveoDHSgc1JHEMhSLynMsiJmMa
gGZDtlbhwvoPAJkJgYB+C9vLgKxmPf4ANIRXgEysInCSlZsiiofueCeKs74pAG6A3hXhCHaX7pi5
2eAwi+jht5oMuYwB0MEbar5kOqbaBZrBEmoxYEdod7IGwUIr6NcHgNquDUpzAXZ0DKOEAcqOpqxH
7MeDBxKVYJ8XD9G0TTl+hX1fbI2Z1CFEAMRnYFZDK7sG4Ms+jHQTTgc0Dg3jqJqNMO8Vgap9JUo7
8HxkG+Edzgbrra3pQOr+KG3QRViU7ndXJkkFqC93BFIPJA4uKQtaMSjUHVLqexxMtVe8dUWQI89Y
VzRmOGXxo4TrePJVy8c2Ct2BzUWq7ByVLwmr6U4DxKGHZwoUlWW3mdRV9NVhoKCp/xieIsGbntC6
clzii5EdTHGFhrYwqFBc5AgY/QfiNrQ/zJmwVssudukA1zFCrPDaSoaj3axzh/cTPS6Bp+Q3c+Bp
y1/wpvgNd6jj3sBLwRJoZOAtTloegAgjlbHoDHsgZ073wZ8IWJfXCw3CO5Jd6OvWWmWkeeSe3rg6
fobSFkmtZmAG87RMhmCIpRsZONk3MxziHiO1kf5G2LUbiUsJ3Q4IaaVj59YhgR3yHUMy7GN3Yt2j
ZcYG+Ko8FjjlQcoUrBuazLsXNVvA6Frwx8el6059wRr3VdSWrS1n+7C+dibjrvaEaeZv7BPpd6oF
ZGA9ijUXD/BPm7uROBvGQJo3BcO/GhaPJy45kmuFkaLxrqzWj8x7kFU82w8c5BSc6k7E5UjbYKEB
XrPZ5IizmQ8CUY2DSnBYljgOIbkwXyNOCFEUU4wWvEiA/aIr/WpRda8f7Pzpkn4bv/OMsfPH/W6I
bpHsmswn5RPeUGLqJUqajQqBcOiY4JFAiZKEtX6wfz/nqED1gCWf0sXIq8LyMTmRr4EpJCfqSwAJ
9yHeujKIKM5ZsTxypaOSa4UdWQ+Kys91Lx8Xszi+UN43P6EpAmkCOQhYwaRfYkk2aQ0NVDw7kVkx
j7XRrofYw2yBcRQih0wxdI48ugkWgtDrESgtAT9ISB9E85O7h7gpge635Qm/8Frm/EeKjIk6tSvJ
TgQkGeQYgaqByACI0JpyeG7yZvHEx8hR6LYUz8g3FfodnM0E5sLTk/sHHc/P/FqyYFwUnEvOwxaf
yzjjyV82LoP6eolZcbqeW2vL0kolawpYnEihnJi7DY7Z0VyBTQI8MybXjC9T5yFuuhNBn63D3sY8
Cq4tQAlmB9mX9aNOLKZ2jLtjzkyFYVOIXvKD5bNBCxgvmm9Sy+DhFr6O2NtRWhh9umzz1p6SCyGR
MIcMlTs1PxESfZD5DYZeBINg4Ry8rCDlVkPUwOtCLigOYmsQK6AlTOtsrHGFbd+WGga0CU4NgMag
UlAlbfF6oxmBnYVG41y/Z253IryJ5YACkCgdTijuQAwhh5ZTdGDysN1Wpt19zwqMdMABCypOlEHD
hxbRKXC/1+10Tu/r4gqcBHD6saS3k0gIRJXf7YTBP3dP/6RgmLBXU8yx0zKehN9b2Ka2eOsEZYPQ
FnZhnFfGJhrsRneVE/jZEnTrZgeysmEQOkYq7xQYeWLgm3X6zQ8Tc5DdvSwekB+TDcSpO/PgvHML
UDKjp6EuQD0sXNLtEr4CjfMbGJQpBPOi31gjLub8lootqxNFz+L+/R1LHGYUV6zCCosLhmzVbhCw
2BlhDnhwy8VYC5yS/ZZdGKLnAapylSyVFaEY9qI6Exa6l/yHaUkwXUm5kz+r1xKupLc5Gnmy+Dar
XvSw+VckYFJAlrHAybKwMj/751r+des/ApOWQcILTAiJm5QOv+oFQcHsjJvYcttyLaEEO/J/Y7nT
SpjPvSJvjWEvpVu9xrbkYgC+6w6it0ngQyTRZCMPp1bZDgb5J56iHSaELvFGkNe66pvRjl05Hn1B
PWAHK8bbfdir/Yk/l9ITr69aZxGrZBTkzGMwHZm0k/j8SPZlf1E4iO+XEUC488gII7KCQihGFYWf
cwYR3za/6GFN+I+wjgkfUt32sdXmoJaJ19sI+7jdKdY15KmaD22zNt7QcXPMZTsDG33tlIMz7Xsk
q5BCS+1KYKu8ISiCsqqzvDkeVtO4ha/GA/eQPBY2SWIJ0ao18DDQjQ233TT+WGwnVIx44+ZDWhyV
5mKEJwUytj5zIlOqaJJPdDL7BurG3uH4WpKS8TITj44awdiM5q7Kz1oKIYb+HgBqowGfAPsIRAhu
086/Y8Yw+FEByXuUH4i3spFpBJJHujPxAeJy8YDA7MjTlcQCYWO8C/vZXIStFZrcLDAW6Tn9A+IU
jxppCU8SDzjbpY8lbAGtWup21I4t8e0roh7YTrnQqPEoui3SqBeTErLlnAcpWIxZeIu5YTzHxqa+
e4bh8mRLiEYJPG23Em1TcRGts26d1QEd+cbitCIYJtv1kk9tQruRWH7S7BXxyJ6KY2iK0ZqfNEQ+
OFJQ4gJZqbs+25jEaeCnEU8q1PR0vENgEm9797thawGSF4fUDLj7MvocMtzh5PxROwj6KbZ2Wu8P
BUtz3UD90KGRi9lt7xHb4SlKn0LURMr9FkdXMztzLOtku5g70zzf00M7nnV9b6QnozvGxikb9qn6
MRY0AcDBm0bfc2ih7cti7DkLuU6yCkq5kGVerSttl3QBwQJkrcRbjiR6gyTeTjOQQVCE5yHaNdmT
1B3r4vJID/NwbuYLxMzS0KjBY9yMhGhKfwqB5pk7hynQ6Q3Yg8ugHMM8UJWgnF7j/kmPj92wm/Oj
xLwy3R+e76+Aq+JM94TmA5kmXBzSyhU+I1IAIOCyDdKAqMf1twROUHLeq1Xypv3EL+oTmQgiSiWb
UBEqAdqclpKr8/Fi/jdNJFl/pc5FnJjY1Zmp+Dv58R9i5kQNpTY3S/Ea714HxpMpr92twO+TrBqc
mMRKUGHFLq6jgRQnjgy6G/Tv7G1MSELXDs0N5IJynyQTe2BEMPEuuHh6zCC/301gAXUqIGjtwCIX
3ARuCLIJxCD1ejFs1YxxW00U0IwfY7kSLKvYNUJG5ODARuGqhU01eGToTBg+Yd9BlOLFiU4UHnR9
xMHIgAiCsfk9XA+UlACWtOTXcrEWf8VZg9gaWAzm6HEF1wvZpCmqfi8YgDgBIyIsa9ccUsaiAGrv
jYNxQVm9U4/TEUxOuLXQFZ2d4HzQ7PuPts93xhljnUbYZm0DeTDmw4K4WmUDpqEV5U4Y2wVBVERR
OAZQlLKaibkjdfH3RZo34U/90309boY3fNHhYUuCf0IihQKE4g7aeUC3CmuFPIH4B2NJymQzJDsH
0Aa1NcXJxOSOGww9QUD4tPgOuEzMPBTonDT8hnoBLAAX1x3NCTF8NLDULKwwFDs9/JpNK02/R/4m
YSUUhUh2VPp0y+ZcmnTksTYunfo5OiJgZBzLf6859a88tsFQgGVMioFh4H8Ko41ckCttgMdu4XaR
+T1MT1XJuKGoXnWTbR21V7yYS/WFYTleJ3dHKz0tPoItIWgAcUOppQII8lQ/1vULSRlx+WKszCPi
BbZl5AcUk5zRUeUaTnIUWoRjREquhe1ddcI/BMv18en/eE9/i/s0//Ge/sXNZ9mkjvc4Ea/NfaNZ
+/mqkNEZJsBI3l11pYhT0ie7c0DvR7d11BLwSVfc9Jg0YC6OVP5krCw6+uYyMBBgb0mbsNw/yq8J
HwyqQvyfhAn96XNv6FahZXdPJT6u/8MLZP1vyTrujWWCiWnpFoPR/vUu4iK+68M0YUlkiVAFsfbA
N38TP3jeeeRizluGmy2hNQ5yFhQrpJiQufv4xtMHywK/oVYIRBbovyQkBxcEGUvfy+YHRNKgK1gR
W6qxmlNaWhexbUk5PDtS6ZbjF7ZVixVKAh2wA/19ZEdf4otp2FiAkWCUlLoViEXxLWFr7RE2E0gK
LPVb5BZ21PhN7HSvhGcUlo1CbyYsRnGAP1NlhbZt/CEqU5uWchnHGFVHjlW6ctIv4vQbJhYynQBh
rrQi8izr6A7WAkPsJJf8UV3ivS8ZRyE2n/8rYlP+33YSbrohizqjKRTSQ/7lQrIarRpMhZsuEERx
Gy71sSX+ZZF74/dY1DefmDJALhFQSMs2ohAs9FFf+uf2veemkPJHUwoa85vs/t/L2tD/FploLbOF
dUU2ZO13WPM/jgdLMAvxUZnzlYWsMQ13Jrtzh9YkJDejoBch+WxVs0SBs2tE/sQJoQx1EY4Ioj1e
oetDkNLJRbiT4tkbbM2xdpaygo+RmNub+nkaoNLTsPTUZyPdJcqmhLIRTghsiU8wKceGAF0VqmgF
K5mr7UhOCW+hDkHpwCkiZ5J+lypxgLh7B0xppMR6NfLjz/GIYDheug8PdEv0QnWtnwnCNLqV8Lqk
GJbS4tCD1UE9nGDbwx//sQg7t7AM0gutxAdZ42d8qYSMsymWzAALl8wYG9d1kh1E1VHe5VMVbbLK
CxfxKJQNgpQXbYc3lvg+DnvlZQ4WDzCpb7jdDJADinkb7/bjSB4hh+ozxpuKOQl8vMSR2OGxy1Zk
TouSo351dSCMLs5W7YIwBo6/f/ljrYCO340UB/IXcy0kcQdJDSuBJB3jb4EOq8U4taz+BxDP75gB
qgwFctLGyl9e2mJLqchGCTzFzwFJpr4oD2m8tJZks4177ZsnnOP0vpumAAsvTQwBc3rzMs5ewmAg
ajfTruDJ/XpDx/QAzEa+O97w7EcrjpCIAy53wPMyHED4+gcIPPKs7JAxDPKqpk7/iW/KuedBPIQo
HIaVHlR78oOR5uLJJykgGr2utDU+yG8JX3LIrmLn3idgPYYAZtzUL1Z0RL2KvWmr3p0qWoULDk8k
jVXvpV8PySIqECCBFIMDHmfBmcwuFRX1ns9ERku2LJwJjLAi0d6RkStyTw5kBWBaI9WrP1V7zs4j
01zo01NILuwdDsRXjMn/1r7O3+SbkW5j41qYvwTG0sb4Og+DSyXRr/MDxvzhD8vic/zJtsYBTgFb
DjRSpKy5yPi76C7kOsibwhdwHZqBWK27Gw+9eZOzoKD7JVi4VOyxfZlb+yv9g6vcHI6kBn2tH7to
Wlw1IXXAa/ZNuDNXzRIlA5ooUr5p7m3yNEDKwV7XKJ2MNcp+BN3Vos1g11sDsy7QrC1C9W4wz17w
inhkiLuv45oMClT6fPK50y/qxWZiNqGxGNTnrxKTdY5Iko6Yz940AUmdx9f4qr32AXL/5oIBgAvD
+EZ+pIjqyYeBi69yh0dM0tYUQRukfjn2XADLS/Scuv2L8dm/CDc9cgUUzcidRy/aoM0Dkk+3ZASb
gfQ5kmYmu+mWj4rJtW0wWgHR1X3yjHtEFzfU1LjG++jA+6ssFEDuLK3wQcWvxKR2Xg/VSlwKC8tD
47RFQ79g0IM3Sy7rgoB8FXSZUE5buGSWwyPTPrzsxi/az+h+UWxVqkvVVbvE3/IUTLsQ9INjLuWw
Y7Uti7oYNnwEGD7iI4GDkJMBHolPYutATARHvHQEAL/o63HFD69Au9amaMvwfJt7QQqLPa2Lk54d
AScVyJJL+gnF8ka7aZJe8vBEZwnrv6mvXBoF6OBYGy5qCZGU7S+CEKkY5HVrd7t5I9SH+EZtmJzu
H6QkAq9lm/lPB7z1K+0FnoAIGb08ccZ3SGgkWUxtWFScIw0+YqNTtS49eVHF8aPZOehi7x/1B/TH
imIXyuQiBOonX4mFzmkZuvDFw67QKTRO+wEMQJTEiAWBw+mHNIQOx/gWO7WU+tkNyyDve9kAbMmj
mkCLxfxENnIo7sDyvojhwyZZrQBu+o8uJNmT+sDVPrjTYuujppK3NHgzuc9v3Snzl7zwhXyBPFgi
LaQPZniJyG3KNV517IOgp9RG9vzO1fUViJ0HjMHdnm+8Wk+yZeRJt1DzM16K8qayp2s9cEdd7Q+x
g0A5oUus/wMdpRbE3G0BlNZOJlCHlfDOlYtBS6FK6BR0dcBa+coOuCLFL+2HqcbPUC+kC8/QtAMk
tg2/NOl77K7I81uA1i3xOhJmQDT73LDKb1sHoyPxn79jhmqq1itgtzi/Rc5AiUIAwHDUCUde6eAD
9jNpCuSNIPnmFj2Nd5eJq5+gsei6LfXABrBq7x4mRyuYe3LaXUB5lfkm8CpYBUGqSAKZgS0JiCQ8
Y0ekQDluyOymvfrvwkExl/Caf9vKLdFchvoZqvX/R1v+o3AYxPh+DysLSXboSvoztpb5iweXZBuM
WsNHgtnLWrYo1EHsiSIKmjDgSV4kZJ9sI6bgLjs5NF1FpnUHnDM+65I/uYNbkN6GsOZnRvqQrJYB
y1hlSpiNV4bB0N0MjuhGB0anHSFFxyvLmAwN9rmEhEKFAzLEjeYAbVh2u856e1GPLNM8IhKZGAnj
kj5EY0sFI35EnF5LEPdhmfExO8QirEk/gOX0Uppd5pFiRpb3+CxD2hOvISbzAoeMUoQiBf0WycE4
fMFdmUeIH+cBur3hIGB2UhQFIkDfOz6UFJ0VeVfuqAE32ONnTetCBhy8ibUu5C3xFwKpHGfEAVeN
VYK9DZ/+ajDdMN5wL3XgTjyWbGrW8lxBv90/jEO6YV99hxkqnvLYw4PSkDBk12fWmfoJbsmzClpb
YRpFpTkwkFt7JjJRWS+9J+DU5GTn/EvzcixQ8CvLJ0VF0/LAYeNgDrKPDpxKaIp9/KTZsf3k5/ma
j1YgW/NB0J03s6vGe5ythYtdi0ZSsa2vGtWNCMrvItPey+DVjINmrGwE80MLxC8UUbngo1dEh6Fr
2EbXJuFU9ujPG5rYAsXWCnW5k78P70tUcWk/jq31JD9FJyD+53KEG7dLW1kM1Ol2pK0lEhJOzpkI
CvkEtThI+/6PcAr7dXhJr/nX+Ly8HHWHsPrM/9xLP4eCeLyo1B9kzfy5vxAauS6+J+KBIohS5UJ3
SXQ5qmHqGXppqfpTKQ7jRslsxeYoklT6bJnYQMhA3cM/8kzjwqgIgEEuXpI5eOuepD17p+AkX7Cj
Eog/H6GN+6M8sAmyIVzGW3PixCEtQ2cGOlvpQ0dN5D4QOi/2kyi9EPSJcxUzx9QdEnkFRPIMc84k
OggSV3sTijWmK4hne/gUmE/i33FGq5xL6P8p5Qy8VG6rXYEH8/WwBVrWNezFm4RtF10ExG70Xu8j
w+MP2vlJrDYLY6Vuobqs2eti+2G+jM/DsQTbxiyR5Tcr+4axl/6PjlpW/7qDYJxWdcnSVeXfyJQc
xeakjeJ8HY+kT+QO8p444AGddx25P3SUgFTMiACNtwlYZv6DnQUmROWr8SV7mebqnpg5bDnEa7Kr
TPh64Dp0Lxp5fpJ3DZafVHP498/pgAXhp7vVCt/De2KGHLE60wER45g/Y9JUU4+IN4qohEIsaC1n
4NgPhHfc8CiZMls4U69TRDJacG3AJSL4C8IT2wWCkmPJgXfiAaWq4fhHiPmiv6XviV+4zef0AhtV
r43rNEHAEQljM3D+hN+EToc4Q9NTSAHD0y4zdXkEoFxVL+ORJ4zilMGFW3A6+YahdFElHWu6iYvy
WeLNIqgCvnBl/hlwaxNoBfT0U1EFYj5r2WJKXAwaXo+Hb7C7fKCeH76gi3Gl3+COucg7ddCt/ZHX
XyikZ0aXcsTz/i/pJvGVLWEE1VfyRLZSvemfIZ2QCfLeCVmUBNe48ecELPZnQCTsTqAa8utiC2PO
vABqxrbl4MwojlG/haonhzE/kkB1dwfKtobxwQirvmTO82wFzwe5wy1lU+OWsvkh1J54aLCSFi6R
zCNvCYXzQJw3OSvkozJmYj18Vlv2Np67TGey56rXVwiWqRIgbJTTMyHL4qf21o92fAbpn4oFYf/v
sw9//9/Ovn+s3AVm+cfZ18ZCM069jpiPKV4Kkc8rIrZZBzQMW4D7K/ti+0QnosLIf1Q3RMr0xuh7
Lbv6MFl8P+Ym3aYQfhu+lR6DYzCkh4LUj9wa/tS8kCOqJR934s0TGk7lkz2T0jO6G5RRjOKjY5Uu
46ewmrf5HkgVsL3yprfIukXpodxC3j98qVvrw8peIvQObYgh81pAgW3mw7IRM4Jb9WRhWbQouFW0
DStqGnKIKc0wazsPv34hFrjcsHmme8R0T9nW/MY0yjPErEz277uJzo7ovaXTsl7MYUVzzBpUqB0X
ByUn8vhJ5xadZcyOyxnpcTSa5e73pLTVp+4VrWNNQoxdyU5JH4UVKTuMNZV2kP1MA14/5378Sklg
eYv21jNHF9CmcSPie+a057FiRIrwputHYiaaY2ZheMQhnDJAutICRk6n21i7Qmdbb8tOyb8vy3/z
I6EKEO/jil1vT56guTac6UUAbqSiXzKppeSbAkYinwbBguk2KlyM1aMjYfdnA+6QL2C1VI9S7JMh
eXcbbA+8DneY/Gq2aLsLnWVLfhYZkfhJI1HwuuUzMgUkB6hsBlsmvenCw/Dfy1L7634qW4rGGD7D
Un/323+sSqET5qyZkJgiF/xC3A2IPx45NOQDE4UeJ1BSiuFAgYfHm9YEJFi9ksqXUM3adzIaFGKO
HEY0tIOXnylRptMlf1IZigov8AbmCsh8t1uXNHU9XjLojTSAZ5usAN53OXsmIt0WLowxqS///c6U
v7wzRdQsS8booizBLP/zeWvu+l2s52K+gh5zwULkiB+0+7T5Q20L6HQXTkKlh8c2wS4M4v9aX/Un
8HiJ8p6DeQkrwTIGK82pjDhN023YIuxtyAL/+1rlv0UlQLWIRMdYum7o0r+DSKeolg2TiyUqIbRW
9+hiJgxOophw5i+pdttXA6SBtQoGqxLa0Z6m3I6fE2ZG+SoNFpXQazQfRzQJhlN84P1ryAYjZjiC
5OhtpN+MU0DbrsHYIcCanyleqeFa7sfkZ7qLiLtug4f1znE4bglrlEybw3D2e6Z9QKTMvlXvyAwd
hCDG0vkgisrNVUclhROe5NPwuzMQGBsOCYM852hwaZ+JWnypvkiyQKv3MR+wVVsfnCJdFzw+FmXW
x7QbfxBARKsYXnvZvLA124Ov/z/Czmw5dS3Lol+kCPXNK4i+BwM2LwRgEBJCqO++Pod8H/IYO0zF
iaq8mZUHULP32mvNOeZ2P+JEpSweA5PSAkkIMyDG96ggUCR1rKU4YJ+a8ozRwEJqFNQtbs0QuR+M
rkX2no0rtL0jeI+Ia87JMSbXefZY8Tg+KH4e/DWUbqcmbnTI2flrCo/gJeYgz1jEXwIkCy961neQ
BdnOGqcLrRoeaTonNvILxpomAkC0F226d+2IC3bEx0vy56hcctLlG7wpkB4oefsPqLW2P8267Mzx
lr7nit9lTRCkkADSeRAOAaUFYQYPHAZQmM4chRGD3t45DPJN7YQirE0sAiJChC8Qc0DgFEMGfg8P
yXXPMs+U/wrlBpSeJV47fjYp8aiF7Hu4Au4q0gtJLtAR/ffohZdM/bmfNWMBCWxvMyhkUvj9/RLu
QqFVRpA2UOvaaup7+oN0XnK/W15tohkZtzEHAJzA8YdITmdzO/i2PHAn5hsUN4OIMsZtzZLcih64
g9v4Vhl8UvaWQEl42EEZwlSkXXqhBwrcjQNrvabxyOmm4vRjvHgJf3kHmx+kkV5lWboIkPj7DzKD
yImugZiuokuyKQ6UuWdtm50D1LVpw1mSv9ig6puxY414vJWH7LNY6ccHzz0l3IlVBXNujfO2d5+l
O3lrvf29Sui/X/H/f8GnRUKtkrxwbhKebQKIm6SFhj4Ww1aN2kw0mZ9YbKxKk6wD4IuuZJfqwn/T
aM4A4ODwwASMlaLDnsvbT4QweV3yZxqPsxNdGIZJKEw5MPJICpeOyi2hp8hfdW10gbRu+EfpkBJk
9BF93N6LVUU9JTWzF6RRDEiYwzwIXDtzGGBu0ghokeK79t+XQDMaZsxTB4GFEloozm5V/a/D8M9+
FRW6LOaqUK3YnkoIrGI3fd8vGKVr/JipQ+YZSfS3psIXD+9IteMONn9O3lqffnH5Sf0UP1q6v6IZ
OM+MxqyLzcSdqqTWVxcOCtI7RVW0eUwhmXCWi+1qg40NH/EQNsaJoRbjiQgp2ZTNA9hSq2IRgAfC
3C7pXMG6dG9ARbvARiGKZBvKhUH5vgdpk1E6aO9M7elwc0aJ2nR+ppT2uMNpjdYmOK62jOWmVPg/
3hu5mBw/zKQtljtgqAoc0zsnjcdUCCd5saLfkSwtY51huzV64lAgU2hb+Kh027GzTLVjVg2EbiW2
kZFp+aBGFXJGHpcukVdkeLw5UoNSBH0BNYsReD/aVB2Uj9NgHGkUmHSMvY8cieiB4Wt+Ingw2l4H
4RuAT5G5zIyJPfN+ZLBE5JpDryts2UvYR7Prm5usA32gRUPyoPS2CMT7TNsiHynbcktYHEk8H9nE
8PCxtzEmcwJmdiK1bgsO1jbJAQJrHtDMog3Xkjr2KH/qJ2NnPDr+xd+YVCT9fEsHOR2dOJE4Z3+U
ExhkVyBFQAL2oflvgZvVfWwOzV7ELtR31x6M4WjwsAj9jMZG2zNpXTSrrj8Spsqxztv+Sh2weVgT
DB/hiAI3HBmYi/Um4db5yqNPt/qn5bXlOd2JZK0h9KURv1W28Qc1xYzNgHeLOplDnH9Mj96WX8dY
MbywjBHGU7fQW/F6nch4nnBQ0pbWOr3c1Ha+IL8EwVs8DHbOynKbiBROf3Zw5r6UjcLeatwuwihC
sMMLDzfZa6e9AsioXU8xey+cle/1KMA7/sinY7ExFiKKgRbAD9cd0dTrEHY3dc7lkjmPj8bhjRTT
aU3GR4eGwkhcopbA/mRbDYiTQQyVtO6NEc0hmDJn6QZkPv1MTSabCjM+A9jCWLvRhIMrn0ZWTB6P
r0cu9k3o8ZFYs2NenmR40/vaVOe0W09ZTfZdVpk+Fykd+SP3jTuw5YbBOEkQqCcdq0e/GoM5/Y3o
jeLeGoYbuEQgB44y8OWse7M+6XLvT3GH+0ZJ9saRjwQHule0kJfsmmyfBoE0G6ZOkxiKoM2mWTRM
6HXaKNvhD2Rjc4V6wCroV7UQX709BjwMA3NEBDnMVnmqY5JZJCNhpPeowboJXPxuwoh5Hg9hMS0b
tmcM7WHirKQ5f3HRlq0uqnTQPTDtaI1zq1zWwJ4+ZfrJgHxGS5x/BSayGCFDpqonOayZvTEgh62E
iblNjYBud8QGx7FUOwDHQdbLIque9l39A5IOKHd/ybE43AAVG3HSqChdIQIFbWZx/twf06JBVITm
10bQ5Z7gN1MPpeeKnsGkkfYipcLZTE8eRaLwJi45eZHVZ/bp+6DWHdHU4+oIQHGFYb0QvD4qtGwg
jgyQ1sSJtDPYlXo/OO1BLXg2U4n81oH9p2Lcs+Wjs1IGRcVhIRjq70HHXP690lu/LPQacRmyBhxa
ZKF/2uzSLHvUwT2sVqo6iqspyO8baL6QY8jVX0vJhBmWaY2l8lKryIaLyV5bJf7JKWbwI6saB9VW
zWkENoycVeotg0/8kuKdNv9gv7mjynPCntRAskemXjbtTFmfwh72rt3KbMTEgrAq440gN3SpZRZ+
6O4B1XtsMkgLLA68MB3VtiFOzIAAup6Ic7Wco9mWyKqohlSaWY6at3e/NjrUOpoaBW4IhAcbAqa0
NZ0x/z2h/5RCGYblmM1BIdMBvLoLz/+6bzl0NxvJ6V7dgHyjyFPFTiyNiJ5uGTXtQf+4L3iKvOhF
EWT9lKw0ugPTUnQ2WMUynroUTukrV0qMdJVbLZ3JPcoqQDRnItwAPTJATXYSqxInNyBNjFu+GvYo
qvijm+RUtPGEgizjXOHEbYe+LrQGptT0mjiSZzb9J473/JEz20CgoGLTbwl5U4xcITvBaEdgKnXg
I6P3KC9I8K2L+ylcrrBxfUIVWtQfaK0R+4rsDjvnhECJ5TXhGGAhr0VVxSij+Y9RHt+QoKHqVrEh
NNIOSB4qSz0HWIs3Qj4ahOUwsuasQg4QAwAmyA4T7ib1WgFN8Sq3XG2e1++Fy7cLaz6Vy3qh5rXm
hJTLnOroXyCZa4aFNlNZmjnID6qdXja5EXLZGDYxG8eonvlHOr0wADFUnEjeBSdEH52KhRblxj0R
j0G+VCPckhB9c9TjIrFUclYiEluDxNFBQRBSC01F1g6WbDpjZNq/ihMxfp61+XEmx2zZ1DUZsOX3
0jm/manmCPd0ZfZoPzutCXWWdWIQwzJCXUxjisopQ50eNspADL04fbtd79P7hHeTI57f8F/KV4zx
IcGxtZROK7goi/yyP+UL/ageHytv1E43oGGXHCOrubWTTzRxptmH86Z204k1r44s0MpaWluXx9w4
SGuWZF1E+tXOz/mimN1ONKe99d+rlNlon37cVdOSVRWkpwWL4vsP31OmZqXmpyslsgtWTLTgHYqq
Qh4S4ipleN+H1R2aW0Old8glF+fg+okiuoPDQjcZN3BDCnMGSxJ9qiPMnXs2YwAUIYkhEoFke7yw
tw4uUpB6ssoL1PfMLk6jB5ALtBBvBlMxrC8P+4ESJkFC04S94S5BiE+DFnVfQ6+GbjGVsA5dOzEM
YwSJkA87gg8Hjt5pB/+NQokJe5oh/pn0NJTDvFEq4xbmVmELM7O+JVZSJqS1OXmFUrebobt+Udv/
gka1NFOUdR4f1WLVf1IAOrm1N2qDN2R/ztBkAT+C33ilbGnfOYYg5eLEKDfHGBYM/nCYqXiHH41O
hqXFWWg7fxMfUo4peOA5x4x5VQqONGZfQ9izZophHgnxK3V2kUawr4QvFs9fWk7ff8GTUs41orw2
3ChdOXcbnTXhen1YKmUj5aWWJtmAHAITQXrdLJ9RM+BmLSuQn9kVIQxJ33ImEJPQ1jbiH2ZEs4Am
ILPBzxh1x4vL/csk5fuXfTru7r0iCPWKL1s1+qcgb3F4UqyWy3ISf7XGwjmtWXq1jruqziW8ytCW
YctF6+SMbedkXJxTNs9W8vgxryfg7xeI8DjODx1Gjx8ERdJ59WHdDd3V3y/dL53079/8qTTILT/O
64JvLi6oQDJaLjg27rY4QS1HwGir+GDC+RYf422Kl3HpTct1vKOQwhX41Ur9++tI+tMioEuySHoF
02zEepIpP0tXw0jTEvduuvNHOWt0y5jU32Ohm+938u6OZNOcPoKeQrPn8EDeT9RSo2LEUtV6Z9mv
Ybok1BsK63frztyOHh9Lh7ZEsMwcSxLnisuhI11GxVrxGXu083H8WcAHyB4XFpPCGHEmR8VO1qoP
eI34n/GeStDtwwRlbtwc9f1xcohg6MDdSCwyxRDZYQ1CBtT2PmBeVtg1BgqxjO3H7r5mDos5LgeS
i0pqaMhQ4Vq6LUyteGQkU876HwxPEbfQulGsuWrQJZiSUHyS9aMpYZK18V48kk6QLg2DzclWYMHh
wjve19Wn1tNhLLNBT9RVtT80PbA7nh/CZFhwqoGnLgS+nyVMQ5kh3sRNFgQHpgcX2RFixqQY0TJD
AGMggtDruSCrLZeB7hC0QpMXxmv2STUgGFvyKQv6+ai0zTGkfhV7Mo16WGglBneIvuwLmi0jEmaU
QNw0n9hSUkL1iNFpoX9Aa6HhnoDr+Sov/vnZ/fGsPC0Rd9V3Y8k03Pk74paBxkH0DYZGaa0tZ2o+
urCpTLP3nyc5nVIysry/U/TQnUx3iAeILn21EEhPlXbzlbRGy2lJOsAoHuXve1hcmL6XJZI7l1bZ
xtoyb1fJheCI/i6e7nMGZqz54P7+fmueyfBfnyrTyzI0Sf4q9L9/6l0PtMx3HXeOeYyJZd3WN1g3
w5UVDos1rfg5kmH1UJsNUsEdIkrsI7CU0FR5yH/s24QZk+K/JTtSoDy0EvZ+xmVCC2C4faIsG8lO
nzgJN2BaZadrTG84oaptuCOyFYvV2t9vMn3y92/6Sk37pxrQid5RaYWKVNCWYvy4kkm2L/RakK/z
QFmGOratUR7DVZiTxAL4tiGt7s8wJ0C3+vtRqPaEjcqyWw79cinlKKyWsOzVYKD778K+L14hVN+O
orfQw87fX/TnLVc0zaJtqxoW/yM+tzrBOarCVTSZglyYa1cbEPSpCLmvVaBVpBNCE4gqH+Rh1X7x
yXKzrTxdo28f/bR4B4nrP1xXE2YlFftjFOGNMntV1RFRAwpDmGJgfetPZIQcm3PmtVDQ8DMhyWN8
1GzZbtzIhcwhi1aI/YVB6tYYmzAWoPc2DilDxxNjY5qMRvTF6BjJtkh100Wvx/9vhhOfbltLNtHe
9243iDjIjLrsxVrUQ/WZdNm10kO9cd+xgT4U5owtDOC4mmXJxtRNR8LYVdiYEANWjEeBCDaDcQzy
lYTLlLQfNEEgd9ODKdEVxTWICKjLiRRTWHM6j/EcskHZ+cVlHd4482TA9Ht6Y7gvNsbOJcXMrXsa
rkdxe0Q8bdy2yaxu3VdMVG2aM8hzwV90Ig42VHevbk5TYT3dG459ps6Bm5fS+Moq/Ke5mgRyHor5
zZqFpExeDzGicqLtBWMXCqAXMVG62ly5ExoBCk37qFmRsE2IGKxfPCQ/ViRFlzSreZN0Q9FV6akS
vOqpe9PiqzXLRLy9Miv3RI82mn4ulInpbm5iDMgBg1l4zrJOpu/+/vinkxpv8fdPf1qib0nslbXq
WrMYxw1R2RTeDWEoJj8eJaw7/fvTnuuwr48zADiKhqQxTlGai/HPRVcqVQvq9GHOINMhB8uzTqpP
hEBjH8VuRcGao7vC1xkOayCKGGTrYRoNQZA7IIIwtsklG/jFvaMBvIe9WNdG+5xE7SoaelrVSUyI
5RbuNC9n2N4O66ETLCoOYXtjF8sj/uRwnwWpbSF2Fd+BAf79836+7roqNz9PxsMgSsbTxUyjsowS
72bM3OzAxdwXC7qEV3HnV8O/P0h6nt80F1JjHGUBNTSbdfjpEBqEvuD5kaTOPOZdc9I/MqSSl3vd
AbfOZAahJR6DG+mvaROOQdwFqlDE9VS9mDvpwgOyrO09bRdk74ApViJaPlRRzFKBM6MjYgD3JlXd
fHg/y2d0RwCFrmYLJjNLCuc1U7OTzHar4VVq8iuRGEc7dR4cOaSk8wdLFf6IxgJGQ8/vmwjwqske
M+kVyh6A8UbIRH8DhJ4wMbfIPTm5TahA3Jl/CKaYh9NZegT8B4mYH7JfMCjFOxm1HqP9rjqQ/mGN
sCSTXvzYyhGan+pCLU9nENQFKyJHOFpeNP/deXiwzgaE+5Y6YJCExWwGULWZvBJHDusVQTWN3Il/
Zu5Q02YluwC9DHaAfUI5yqip9/dtk58aTl93TZYUg/3SMnB+yd8ff1EJHQ4htTpzkGjqRHe0qyGT
a4aHyLDQYrNAm57dlCQ4d6oTEfeCs7A4Hzby9hcHOOOXhYeREw40hkt4nZ5LoTDRw7B4+MrMH8Cb
GMRdKuUeb+IbWKrWrQnloIx3l8JY7F97j46+uY6DN5We9cxdEkzfNlCbefPrGCFKt1iXI/2Dk//C
qGz6sqMMZztTxNXjXVheZ/cB5AO3RYbn/lRuAMXN9yelnYx1HBTC0J9kA62ndMCij64deUS3de4z
Kvr74v+y0mmQQDVVpXHTNG++X3vrmuSSEWvyLCLdKDtUnKBi4E81Hq+BdXtRdDSv3/fNhQ9iZ5F1
JBlsMk0P6Z91zlMloQiMWJzd/SGjFXlmCmd6+NV1h9jFub+oxX7+NEOjxiG5SpFF9BZPRa3nuTK/
7C7OSMg0xWF6n8BBLhBTiowvpPrFKtesYs+/zVBU3WT3JFzkuZ5SxCCU5JsmzrCeBpRy+5xYsomM
IvzvG6a++qCnO1YUipemVz6oKIGZNo01nkkMdQkrfQBGpXXHxHMQzK4SDLxsqj7G0WMcEgCAtMvs
VshkoWqhXpKIxwOh3r4ebnTfBoAyiH/apy36qfjS2XRYK1hq2IVc1HMsBASuSaOyKVUZmHaIyE6z
/t+/TftZfaAl+OciPq3fdxd1OEuEOEOqQ+vQEfsVvYhFQx3ri5uHO7lD6r5AIEZwrFC23ezC7zke
MUc0lKW3u7rCFvZAkcJJBsR42Rc5BEiENNgsplBbVNinj66nDp1340M5J9uUl5eAj63OgEhcFfuB
eZultLriXqmtZMzi0yqHQ4Fc5kWB89wvZdHjp+qoWElYY3s0m3Xon3chrB9FrmapOBM3zsic6LDq
UH44Yw2ZTpO4QV84pDzuo2ljJgMw8RRMOB8ytF48OsoYzi1S15AsFYR4tzdyXwcplmHT9pgnkNRB
TwdhK/Oqo7V+rLEpc1ZX0Xne+uFEmSdzpC/uifn9/QOhDH0+cU9bts1YJ0fcRF0FvMM25podtv2e
YquLZqzGkfvv+638+iz/cxHU7xdhXwuP2BIicQarr5TG8n3k1n06JTHzAKpgko3HSJEYWHmj3PnI
0/k+wwTYL9WJUoyzW9djnBpS0fQ97GtM5WcClI5r/0pJQ/zIo6vN03IIQtBUQK++uINfO8HzG2+i
E5F4ZDk/fb2o/9zBXPAsJVCVmpQyjuvj271H0kcEmbCho7QwsIsFc2R1Y6BtUdiWI7ybKb0Y917B
EiN8vOVkbw9EGh5yFjPv1zljgHUmk9LrE0UJMIq00VUW4IMOSCkGt6YO5Gb6Y/JcMKhrmr6VHeYv
FulnPvTXk4kMkO2A7DtL057qNblIyiSoxXpGSEo48D6ywr7iOmd9oB+JR+G8NzdGTfYvTI6uCQQJ
Khxn8l6Cb/c2jaohY3LxIwWCf0RsuifFq1NfBAZZAA4w+9KR7cbgR7HGV13sJ6b35ptjdLo+GsoP
xtw+eWdbIkMZhoO4IGbbKPqISSReXAB1j47ai45/P4e/PYb//uKnPmjFqX1vanU920vDwO2Fwpgh
XvBq9/tlP9JpCKiWqPPEmF9qqn+el6IuEK4n7H5M3DWGEoozuV2nMNQKFNizv3+RJP0sqlgn//m0
pwNU7kj7MvJgaOsTHUcc7/H42jPxKaAW41h7YbinUGCidmPMhj3vM0BhlbVuh2wI0h4dlxJjZ+rQ
mGGpEXwQf22GNsys6jcPQSy6LZhCjLepHB8IzeGKgaciBJoJIe6iLlJtw0ILQAupXJjAD3l6CQW1
1Y/rkQ0Ibz4BJbeiFb3j29dXDpiMlgbtAowLtv3jHemCZRN84qVThyC8cghHHg+59YGBy10BjYSG
4+/MUbgUhrd35JjOydv5a+Z52RcWRe8LH7h9vSsd9SFZqaI/+aRylaOeAZb9QcBcjxzVSOmTe6VS
2RcvlrZnpVbzFpkMMjTutcwMVXm6/k4a8d6n93qmyHYqogkeOXpXNu2EMDfkpDBZFn6KRrsh5e5t
6ZhHNIVsvAQonvWij+QW+g9OD4Jd2gwF/3PAVEu2L+e28fx3YmKt+6gGZGD1yGsx9abnBeRKlJsm
RbmG2MCaDgvSlabYTAoTpkA35yJKI917swBZEhwDZyOj6UAaIsZSDK9Sp3DJUx6b6Ysj7i89H7Y4
nSLMtAxJxLnxfaUPc/1qlGJVzRgxWPSjZ8b8fqGV0ArtcA6he8WJ5UxGqzOM1hnM1DWYJHPWbH2f
7FLIXlyuzIvXns/9WbTxrXRdxWKvUrg9FaT7IDF9J6mrWdQhJR29131YHViexbWyt6EhYrzpG9tb
L+xIFxboPub1K4OGRTkmuor8oEl8jM6y1fFuH5kG2bUJTed/LwVERylWYEJPMGrC7AOJg3W/I1sN
z0XE5459OO2zsTHD6zB1xg6REZDUKy8qbSh4QeYJf3QvPDteN+gBOLTlrthncQzDsUKibq9alvlA
aEKRqqXZE5ekZum20WXAmi0JMek4dItolx+FLg518jJZUg2EEJ0HtJB+eEYG7OKsg/jUSskwu3WS
F6XcL+cobrghomhmIEJN97S168ZDUW9FXs3CE45c8fA46NjG6IVKwL+IhBgYej8T2+IOYw3hxDgi
aes5B14MZmOUNgWJh/uW7PaBQucMTCMb967RcEZtBlGe13WR+AkA5WylmYba92v/QR4i6ccNB2NW
GQMyjfaKnRotlhbEQmg0fHkI3xEWSzVDCwZ8RZGG+QXMvsN0oZdJdGxJ5obGNYOfJd5mD21WJCOj
7FHsMnwwUNG9uEya/vO8aXDI5AgGSUG0FPNp73Hi1DPuEi+G1Ve6WS+dUd1SKLCu8ix5+VSLeySl
0bV0JsElHDH0QSYh5F38EPlXUioZdYoASIuVpVfAqhGZ1QbyEDmuMEHbiCAjAYLZiCNTpaUiiWOo
c9mvb0lbm5MjN9AvxJ7x6CtJh7LFWyMNMK9dal6NimNkvBUbixRvNmtUt43dRD3sB8FKZK2eilDA
cUjzVqTkkY2ZaD/6zlaBic0Gg1lSZy5HhDI3AfFX3lOatCWyWlDaYUtxCfqyZUCiJZHGZA3USyjM
QGJBQWdQl/nNTp+oy2uB6WDC/EqEytp8Q/5ypCaoJMA88AzgNWFShUSNww1DJhFe9BnbCihidiEe
EJo3/C0ECuNp0ohZvbXdAi94w7eM1UGV2VcSj+hH0U9MekZou4ukpwAra7rh1RkJ++2McxxNQmN5
eZNX1rL4QPeta21V4Ne17mtn4vaiobEsJrSKtphJj8gXNBi2XEj6/WyTUBzElo468HjNwI52ETmg
kC/H6cz8RLVYPLpcAD9pk8PKrqpg/iQmbc1oS1EOlL7lUQNwabRgoIQrhh80Q0g8z7CTl70A7JBn
X48CqhgUvJBUzsAXQJVg2rsuHIxaxBR14OQWDKLJUlw5OyrJ2OX1mWowNT2SqmxCU6IAJXFLPrGL
95gSDh3sYqtwoXaDYbh8DNx5ebhOkZToGGLBATUxD7SE2ENBtIxhEcKu8/DGrFhN4rLpzChlSxvq
M2MCn0h9p11+YEXP3vB394whyes9fKazx4cLqRz6VZMmLq1LZFULfJQoh2mRnZVBdUTdtxCPnMfY
7/WphvLOA1UH8wzbuoamFpFk35GWakhkUPu6884o69QjfrJmXKZ+mHDd0rFGrpi3Bj2mpWPQpDCU
EEJWY2WoDoQljbprDLEGmxCRVm0ZVS4yjpOw2L8DV1fOpOZOoy78Xw1bhdOD+RiKgyTrOVrH10cJ
QRgnaFzCWv9s7jAPBLP+pTV8zBBFWx/RjIxRJMNUveP60mAv3pI5hCa2AUiPc6QBi6zrj8R3s59O
guXtDamOOlCZ+Y2lBaiMehIsQGCjp6YW5tXUiDv1ODE0qE1C87yzMChGIfkxzT8L/Xs1FoR+Xg3v
WETLPgGmzEH3yjHfASMkei2IxonXLYpuVXRhXtbX4d5rlwi56AOs3RX6GW+NNDg4WUjOHDv9YEST
k+WHLh/16jFYl2T4gWrYOZc8wxSD4Lutkm/YRZ+GbBXW8RWMcL8ssbh1YxwHfs+fQNWd7hfyAuM7
kAhv5/XDQ7USjyJZ7yxJRjtigAzvbErbYkAHrZqC+q5mdbHS3F2NNfZwO2BfD28dWp4gW5f6e3rI
F+jTqQ94vLhNt9OVHZTDxCg4RF32xZ2zQRFursv3+1Ieiku/8Tgnw8cmhE+GIFSmw2ijsLGdmTcW
lzdMckzD9cmVhR+WgHO5ckDJ5RGydt6zd1z5E1XrXZ2BqQ9jZ8gZD+r60gFAMipGxYtd4bfi3dQt
RdRlVbMUlHjfqyUxLQwlv3twxhTjYCC357wUqMt7iUtJ+LgykL/2veBFgLXxs1FvmEx+KFcZ/Yg0
Y58+tSyrmxXcyhnODZnXQnUmZQ5NcXW7hT01mGrlKrv3YB0F6idqtJgBoaQvSfmhgR5wXROG6SBs
PEaG9+JDFJaKvC4Ze0WTuEHddcuAyJwJ1EcOJ0jgzwZTvIdGxu+7QryvLkxQOza492iYW+MUx0ez
9gcDq1UZhJxN6eFJztIxhoU7uBrHnGbqXewV3Fl15RMHAu2b/gYRKivQTvcbEI2JRAQWIA1v7HG6
iVnTdH3OommJw6jc3mn6I5aKqtuLzoAkPonhmuKfoSplD+Nt2trPIw/FiaI6CCMMynBvNv4gX+1Z
n9fyY85GWxyS5fXUmCchabMRhh1clAi78MlGqzqbW1FP/fDVwd4DU1IvFCSvnQwVcRd5tEYN1AQE
GKwbDwg5JBP1VAz0jbcYxzqemra1o1gUWokGabKf+jQ+RpLXZg9K5viqOllf8WzKAHSjca9G2Qxh
oMHuBjsQkx2F+hO38xYrfMAwtE0ZEKs2by2aX/6xJnVNw3ViB+5cELveORrdlIHuLsCTeM3ogYUB
Hx8NyKXeic/V8sWp9me9boois3VRVXVN1L5OGf8cob37TbrKKU8o3TEqcAoOQly0tBP1SLAIBlcK
TRlfGhLCjhpMcrJK1Vf39kv++r3tY/JuKHR4JU1hQvl0Zkj1vW+opkKNuBJG2SWmETe8YVGSWsKI
1Z9Bei/C2ItA4Qip8LHV7PuIhHF5KvY44tnyArOUuKScovA1Wmg/XWypKPQornzbnKg9vee/QSvE
pE6HF4k8cAz6/4jWq2bsndPI7Jr8SyT+eau6WC2ycuox4VYYXkpwtZ37kFKxH+DRK9vjbAwohp43
Hp4IBLbZzfvkfxJkSFXVEHdEBUhET7c5iu/7xs5BJZ90s67rtow1Op4dQjp11gSDNCwJZaJAVWe7
stY3hjHLAgz0WzGXpkLZqmZST1+FjEcdBhzMwaP36jNtEVvUCO7xIjR5CGCbEPbK832XADc5tdOj
aoM2AJYujBl9Bzt35XSbp43g9Y++aECdmOST8oPF3RLtzBgiSYDgVVClnKMtNLaLNGfDNz5HzM4k
d1zq87xX00CIWn3oiwvtzXq1NH+dVH/ef52pgiQbzBqf7n/hmVYRqHI284j53ZeibYA5a7qQkO7Q
d2r3seNPSJYGdZFo3dyaSZQeN05qoyQ/SjwC14/r3aX3t5Meu4yqVAoWmrbDPuvJGnK5oUu1/eap
60dRoNesuPBNRnjTVPywClbayFyHJIHeG1BzSi1mzmQZMKNyZj2OuEmAUW7wXogxKymus01AsqFf
nHOsdAETKY/kBeF6ySzs1QdTQVlgMOJL1iWF9AO01UhAWYM82UJrSVRv1TZJK4aoj+44awGNiW+d
sOlhtEywPFrxcQ2W4J2LvOsK7ZAdoCCvvfEsEyortG4QAclzAu1h4A3+QKWXAKBy4FtJ+BOxk3Yt
k+BPHKZE2gql144T9D3YoQswHYaD5CB0+jfUFkI99auzGqUt16Skdax+flXtqK47YjjAnvD3QvN1
Ov1xk01kMej5GAI+v+RRjSfBi6JslpYkBGw4rjpbkK3cyuIi3zhDh1NyyDQo1iCF9HG9HwXaLnsc
fGVtleMqnZjhQrZmpsdqvq2SYa4AoZx40Viq3/MIjnK/uJLreSmzXRG8F+TU8u8LC88bxcaMHMFY
GuBL8YwXvd0vx/OP34V0kjOniuzq+bR5L8QouZV5NttX/Zs7LOiogphk5cdSSsiAerlft/H+QyZi
BTBHS9J2NJyM+uiq28odlXK/ridAnVFQRfoE4jD4X2DJcdm/MsR+LCNwLcIlvJ1Ml6inDvk9EPcj
+cU7+PJXmN8LFVNQKylMymwWDrKD8B50wafjWv/CnnlJD+8yhxoztUvigugwHSVgV85QWmbd+pKt
aBa6om2ywzEtp8L/yEDItURE/0R5Em7TQlBdVRSFfz9Tvy8c/1z7p/JKCsKr4URFNisW3gDCfr8i
pIYuEs2L67XFpk30DMfbTwHf7NA7s5HKL5/rpuv4fP8RWBuaqFjcfutp6rS/xU6hVo9sRo9X59Xf
4qH03psnm8jN3WN7v2AiVpEU4C03QlB0ZB9i620QblpPzid13lV57Xjfg7bsNe7o60ZCTrA/Unzf
whYHHKsngyjBcN8BSD+NEanSkGXAYXZfXM+fnRMTNDF/UN7yqqpPHdasdJ1aC/bpjBcHVZDwiFph
DZjOMe3av4S00YpokUIOwWMliySpmC9qgZ/1Ml9Ap0I3UP/jUnpu3fh+fI8dNZ0l9w7aGocPMYJe
EgDkCXt//9jm2fhx3/75qKcnnlGild08PkruVW29jZnGVnowSl5c09/qq39/0dMjWj2S0hLufIzK
0M9YZmNv/ffveFb4Uxl/u2b601BerqqCgltJqZ7ihincpkUiniCLYGxAEF+RYvP5IGDzwQtKlsyI
6CoSqjidc/SRzw6P5rsc928Y+RDG0L959JOwAxHhlo6SYFACE7UQn9PdJ3oXggsn1Iip1Stmxq93
3vgSiBiYxb+aev/UoUm5L+urJ6WzEAYZ+rBiQZgO22/u+y/mCL80zrlg/3zUUx+11BMxFKDAzjhc
y+UsuvXF7Ki4h4DzbCrYdzD0RA/W/cJnIRm4MS3dZXUC1E7LQLpCoSewoSVDwAV12rod84Ky6O97
Kv/yIkqqhrgLrYVIp/fpRXSLwLkrRZ0CU2kxsyZKtlqgeGeGT9UqzKQxQeksrb2AYwi5TvJMr+Za
MsaGHjXQE4q12/bvr9S8Dk+vi9SYkTRwxRjFradvdLdSR8tChqxZmXS0cEEPWbF0QuIRMQk2Aoa/
P+6n/F9hDqxzWtcpCJG2NM/LP8/DXd4bvmKFvDflTLamsTd20mOsL+8wkqxORDOx6F5pLrjdvdvT
pS7cY6r/8oYsnSSr96peNsVMON2T8GHucUjhmXUSYLeHmAuqMBUScVu7+lby3837OMA3KJH6tfeA
JYSEbDw+crzhe7Fs5cbIizZquVX1U1JtHZMq/3rQdRwnYLtgS44L075nc/M2eaBlLNWV6c08wjs4
G6crOhtJNheyt0S+E2E4El71u3+bS3KpkEYr6HIsRIFPl8pVlUT39CxtdDLeIBuFY0R0jYIuZ5xi
YZkkQ/2U9YhH7sp0fIfeIOlz8Ac4XnT3A6PzsAAA9rzgzRrlhNWoEBNRLgzqUep1k7V0JCeisxTn
2r0VX9RVOaS7Z+erZoNtPrJVL+WV0APjjv2zbCs967I/gm6rBleQElcmdWTy9mLTjndY7K5i3zNs
b9850XRYif2E/rHQV9V1wUZNtw0mj/FZLZOqyYlhMA1Ahj49UJC+9SkO/U9UxoDy7lPmK3izXCIK
0HbaYJnlfkrjXLWv6AcXACQZBgcvStgvedP3d8CyDGQJTamnyT94MmVhRjQnUp7JECBFtSUQ9cH2
/Lh+5gW0SjrofstXQIcBGPOTy95dq85UZQN1GKJk9Hd063+cnVlvq2q2RX8REn3zahvc4zSO07yg
JE7oezDgX38Hka7ujpMbq0olnao6tU+Bga9ba84xUVDr9IqzK/u3n6sMd6ZwehZlXcZ6cLEGnMRz
3ZtB3ew6NjiqvE0DESogZsgrj+DX6/CtyazQaMAuZ2lf8auy0Yx6F5KjoGdzZurQ/PSyK2LhL030
jyf9z3UupmhPbOMmKbiOUm/V7NMv7fNpW0qkxc5jmhFaMjspW737yP7zmVcV2ftIWC5Fuv302r7P
O5Je1idYQvXujKxkQOODhmsJfeX0NLZrgimi3rzdk+GsVNMCERRg65aujC0/VeQjoftx5MImg/Pv
6RCh9uX8y30h68EnZemyZl4eM0QtEZto0KtduxIcTonByMtUZtIiccIVRptZNuu25TyfIxmxG+z4
7aycQepfest0nk/rLRlDDgoe/rwEqQzP0zSaJQ4d6zm4/HloF6humQQmEv/Nu4l2wT2nMf505qQ2
Sb3TwEFJGS/phMz7CVXJKeg7u7ANG5f8HB4nCEtryjGB5jrOuxn/8LR9yl6LeeyIDhUsh5zZF6Kf
bxEq3qGwnsHCm7C3W3SP3p3pKsv4kYbJ7FhN7sf/nTSnObEui2b6CfR6Qrlm8ilPnsdeazwLls3m
NGvvA5sAvJln57vELqbirW4Hy2zpTXOgjOGMOv4i2JKpsrdmw3y4skL9WBAvXsjF/tFqIMfEnVHt
VJEN6qpMKkfmCFCA3AnhmMHHvPIJ/JCfoPQev01V1ExKoJf7vHNbSZmVqyVz3kPZvRrGnfkhQYMs
7jPq9rHwYFr7vy/5yzcniShYRYgBXPtLW/jPGhxEbVR3bV7uiujBC6fdnSHaJxI6kPxFDgmCf1/t
Sxj7bdCPP/Cfy42Tzz+XM6NksOKQy2E+pKhb36Uv6ZbVA9pMgVLbwkgL4yO4i4/lRnfSm4oPhFrB
7vzRAZ3gDEop43zNfvrLa5Y4ECnj6Q7Arjju1P65qULAT8XaW+yIqZf21JAVdDoYsrV52zpXHoAy
Tms/ngBjm72PbOi85u8XMyDJmZ3HxUiKoub3iVyvvMOyBZ8BQICyThSA4DPZmFmaXYV2S/rRU/iB
GfMevccey/f5Sd+2B7SOQbmMQLrSntU2/dJyqqV6EB9O4iT/ABrQwDPRZidhqhPFRFeTLnm2IwXX
RuLKOO4f0YysvJWMQywfAXQEOpp2O8xjimIQVEw7hoV1QwAnzmp1gkwf1ht9a+WRHnu1Bpv/kK/M
e+Xgs/nYkqCS3YlPigts05Cm3ib49Db0aMtVd5DLKWJN2s9gXrJ97mJF4/8wpklES53pBvgAsWXp
yhLwgt+I9QJgrhpPjY48tvlwH+592KDn1/DZOPRYmCGQwn256z/JwIxJw8Cc1sF8mKetK+crGM45
5bd3DaXPBGgOiiw6392neEsRuNpkH2xBMOd0T6C7d7qrbmmNI4t8Vt9wuHoPAVFybydSeygSV/AC
KPTfEEj+oA52+ooxdJmwAXGENSyThbf117tgRy6JA3xzm9zrN5qbgv04kcuAKmjRLcBbYaVTlv1z
fSJQa3beek7cTYH0g7fGUH6gczvqXCb0ocEPWHfE/HRbLM0jm7OcDs2IdxEoexDwSW5TkqNi6VET
fgThEW3f35/mj3V/HJr/fJjy9w9TLzy9w2lQ7Fp5nsYqyI5pI5FCKV25zs+Fn8oDOvZRZI6UV/0a
If8Mt2g4n5QkV4pdoRwFb+ept35AK8b79IZVR162ZrdUUdESch79+yf+emmmOfSZnLkMChDff2PZ
x6nnWQO/MQnmw4kHj+hALD/l4jXhdFAwJcXWQ8YkE+C2qaXhygT/NbovRj/uLItOB4VAfv7l/DeY
RczBlBuwW9oajPWZ7wBnnSEnsJWZMktt4RH8k62hb/T4++Rrw0foZ9Ksn4lTYaKtNWfEdkv82cSJ
ZqRv8a9yepog0ZgyrpC9UReebsDbTNTJo0WDq2V1Vp3S4cg9gzzPXzMbLR9RRPEs5u9UrjxTYCKr
m9xB7HxtX/PLovbtN1+cXXKv6/Uk48OSnkirIf4L4UROetKKKlf/wVHr75f8y4r27XIXi3ZrSWFm
JlzOh2xAFLC3bgEKQLgKscRNm2vF4S9P3Y9XqqNMHQWLpipdvNJA7ro6TVVWD8GJUJzzLgAIvxtP
yiJ5M/dI2EjEjXQ6R058DY77y8oly6TdIF6GgEn39Pv33Pl9oRQR12a98A4RrSJjTKuCLp1fu9T4
ln7+zP+9FA3F75cSjTYqC18uwOejB52K0YFeyRDM9fyKH001f1ki+VGWRtUX65t1aeyrsqBNBMUv
dhGF3TFoEi721NRQQM6kdmoi9Bz/nSAyRKIFqhSZxiotRBEoCEjE14aZlLoNAcRo2ohCo4gC8erT
QJuBkBDCFV86qMhqijlRB1D3CSWDplELyjazh2zuAWnr8UbPwtzG7m+NyGSk6Lh9uxFdz3mItdrC
ZmVOMF5rrLBj03+kkRDFLo+RHSBJsmf5i91C8lt1JIsPyxh7OcRXCahNEpowDUvT9ra9PW8IFESl
wxItA4mbKOqChHYB+o8dkyHhOSrr3y6ZsxNyVHAT3AegDjg4h5MjbtUDMSQa6qIUFvAUNWxGO6lB
NUVy5STCKYvZG9UvNo/HYp0u4WEtNOBmHTQCJ/sknfJVmENqfSBY3s5WX21PfZ2RJDlif8pnWD8l
RUMcLkhKWUDN6QAwtWKynqRHVii8lxvgh0Q/0BNHc7osQfpDo957z+mDBAjU7B2wccDNJPjG+uw0
EPBqI3GGw5aQ+mBNGphf+O3KmVQ5tNqUzMZGRwob4iZBhaMCTxVpCzBrO6mIa5tKJKhJdpk7yNcw
FL9bD0jjaQyyLhrImYWJxboBGRqFFtE9O/G5R1Evjgppnoa/VG7l48AKDFTJ2KBVax4ttI/sLYVF
UazCeB1qLopJ9qEV/xDx1mDutZfsTUBHVs7rblGgNsbVQ/7DnbTKN+a+AH8P0hVeMZtTYuiGG9zg
1Zu3H96Hd2pT97jv/NoOH/QbgmBnbGs34q591jfhNtyHm2ohPmWVg3ccwGm5R4pW3J3cZj5mBzyZ
99Yr9w/0jd9TnmzcOVE+486s8j4MZ8WDvGZnYK7be+XZBI93IyHXgjkjPIuP5lt9Y5IBxG4L5CpZ
rI/SscJIB+yBWhFGoU/tGAbkB8A9HQWOtG/Ex/qmuo3WxYt1I75Fa4QWR7YwKBrRYcRv0o3OmBER
vWNpQcrTc0/lHPyDCn6Q54sidUfg0fNJnYBtU0AAPhnoIQGrPsNi5sbiDSK9lMwxFxgp5FWAivxz
mBG986wiSyOeq1SMSIrHTkXu7Wjr7h9Q5J0RYX0Rp5C5SDtjIhwjHnc0E557OkGj1mJCTYk7045j
A4Y4qHdt5x+GOxER04DgyLuj7NuuvFvCeV4gSjJDpI/drf/WvHvILc5QSNHyRVPWIopVY4PLoEk8
6QB3qWjJvLWEtVTlB2Ckl9cUocCgQ7ziVmmx85/Z2hFnhtsL8PTcs4UNyusARxBZSehfgXqMii06
U5zoJXIr+L72CnEjk5pItsfkA9ZCfj8s9Lu/F0IgCr/M2VRYFHBk5ANyqPw+Z5/TVu2ik47UKD0K
Fq0+/RgXhwDsQ18/Z2x2qTZOOlRETFCBbBG9GwFKus9Pu7PWb/Iwtas6myopAqNyPVjqRB51Y4Qt
5ZjKjDiy9eIulBX7TChAXlYg2WJXgt/pB95M6+8setavrBg9GuXWuquJkeY7D1Qkoq1EBz4BynwU
q4xkV8YOE5k1UM2gAp+QdpQ/5RINGxjKoUG7HmEORCNrVunPAigXVd/Fp08pcjuysOlc5iK24sA1
OB+pDHeCkMkWTXuZvlrGm7T6RcS8jWRdIsAIc0BwH8H/p/qvo3e2KN9l7Rpl0lQ9R7MWhIfCgD6r
qKqx+lXR6AQBh6UWYKBJ5jm2Fv+seayrPTmFYFNyOAzoroJjnUROYmYPQvAR6hhew2Eql6Hrl96i
slongFE6agQahAaYpKXgo1IoOT+d/A9hprOA6GIwL3ogK/CaImamc5A7RYhUN5r0NbYDwHtUtqv8
PgM6L2DC1qT7FL3j3x+OKv/4bsb6J91BBNYyWO2LHVuYeoqZp5ga5Hl+QCBTEMCCEl+foWjMWYPU
qeTPVXHZkaSBW2KOO7cDYATwFgoLZ1bI8Ijq6SEbExRtR+QVzM0DAllbe8Ao6T9hq04xkbNoUmoL
d5yYRLJ9dvHb3z/kl70ZxlmNdqfMWXvU530fAJp5Dv0gPwc7A/oLGWMDOVNZTVRVve29GVt8Q7iJ
UNomTpEA02E2CZG4XrPU/iwqY5OQlHErY4hA1S91EY3Fx60Vir8rZr1q+3dtvAxhQ543BGwloVO8
xZwX96XFir0YneqOeXKZ90qBnJ4rcsWv7ej3fRzN33HDaNDI/klNOIdaahSKCClI2sRU8jPOm0tL
eWgaO/eXunfXSjMPzS8BqhF6VwK7mR9U/comTxrLHJe3gVAENZrO7EQoyfc3c+r9MEujRPjqd5k2
9g8LxCvbDn3d7ZiK8R8J4vrvz+GX71qjxAXVHj+1iang4ruODaE5dXEguJ6WrvpmFRRM+6De4tIt
u20z3FF7DmEngoEaKAxU+tEziPbwHEn5qFhCKnzCfSBOnBq+s+Lt1fy+a44Rts/y/KSIKzSbrdQs
K2LuhqKw88FcmvSkMgzvbNDL5MUgYfOULAeBuSgB+t8EV4buTw2sqtHDG9tEuqFqypeB9p/DtRy1
alQIkeeedPsE6S3fwuJlcrTIN+qc+6Z7/vuZSj/PBeMFoZ8g+sG68vW//3PBtqziUmq4YGEui1wi
2a++rTrXIEyQdL3i2UeghiYYyeUzxNeo2qhM7pAY/r6Nn8UL7sKihkk7kfElXhz6zM7HViqFnmuQ
7mvNGOJpsDaLa0fZnxPjeBkF3AI9UrQTF5fJlXMfor/1XB+4FNEYxSx/iaVDKs2QHnXFlnBIOcQ/
IV35eb++VvSRGCAlY4xkGG/sn6ectomUS2ljuSUGU9R7bPlh8OjhJoD56+NTFt+Va8rmX2ZPWl3/
XPSiLurlaqClQmu5QOgbqCfd3E8P40dVi+wGFlX8qEpgs2eNvLbalzLclee7v1/rz/Mtd8DTHh/3
yIm8OFu3oST2ghJbbgSLUGRemp1VR4gX7LxKZfn3tX79kk3kPUyKloxI9WJ2UBojMf2Mi+nGU065
HYNj1S5SVq+8dJgbxXyL/UVKoKvZaXMr5DeN8tQAtDhfmxzHB/t9csQePbaCMDYpVMku3vYg9J3l
eTH75CNQsVMwP4U2BV+9mwCeTItdk8+VjzR0jGuN5p/WcmZi8A8Ys6mPMZYuCgp6G5+lPNR1V4ih
VoKDtlLdScjqQqk+02p/Y5kK0j6K8L1OaBUDuxDfBF1mhQ/ZtkchAbQn5Rh6wb2Fq65BjtcSLNcH
y7TMSckypoV52uj8sdMZwG/rc97LcdcFAWpN/cwDH8+J9dyMdDuTcUmozU0haleG01dX4/IBAwzS
DQoMTFn6xb4grQShPFeh7vJhs7dZFTcYoB6NN+0xfKFZthO34brZm59w//SxhG3396HNKT+a0AYj
HPK2twFk2YT1ksTY1UswyXdIwiZgo0EJTICAzIxn8iR8SADA/dGkjQBeeVbNr6hILjOmddQ0/Axe
GL9GtaiafJ8YpCpUEQcNqhvsDRItXWNx2pW31T1Bb+12eKCUAWa+vbUeLfoCPTb/yZntMcJ1AoWw
I8G0RdfqohqiEM052KDe+GiOqoaZ5WZvREjj7IneumcMN8/Et+N2Ml66d8p3xaE6ZAfhlo1v89pt
qBm8gu5WPvGYvKZHHsehWkkPyS0pD4gDSUmrH0lTgwx4VJ4x4EsK8hXtqB3p5vTP0pjKMuCqpHR+
5KDkGY5GPIoyaalnCSO8nb/pcyy8U47pm3x3rSX8U54+KuMlIrphN2uMgIux3wEkOItJQdgdIT10
oirbM6cSfHj2JTNc9qfT0mydBvFC5pBHibkfdfkoSee82drk+tYZMabTikKOaQPFNhpbSB2zs3Hn
sa2EmCQ0NlqahFQ84S6XHU4jou4UhPkEyzOOxGjelmM06xjoEjjnaBVuvHKhWttEmmPi1kQ7zXZh
te11EzEOisKXzJcmJbl92KKJaWP4EIyszfRiVZLcBaISaBMFG7tWF7o3lZPxbiFWtcqixWF2rej6
dSS4GFGomDS+QRHoOCkT37/DrtTCtuhixSV4ni46B5axHDoGlttmDoeWys5oPBA78LyOGZPqt8FI
goSSMA6erEDwmTLFDcPW6xwjDVsA7OVFdLUjaTY1tjJeayeKB45mOlJFeWTTdaTX4hNe5P293j+e
UMVHDxAtfPFGL/eR78gy5jwc9lSdKKrIWG8+K9pq4lxTkX5NQ2C9JkoqLFxnpHPRHO8d4a08NZVj
ZgT8xh6Gu6zZ8cikcF33G4u+9DVVhzzO5d8enIYCjI4A3iH2pD+OKEoy8Ke9UnOHOqSoMB0QERvt
R4ebjmRNQGahOcsyoknT2+hkgv5vgfW9oFtXlM7uAsZ5CoYQUfiYoUJl5AoOSPuxs2KHDmsSsjDt
aOWHIzmszicxrCvTDYv3Ml9X7ToFhFx1NwNuIyAz4cdJgNCaVs5YSCiDvUTiy4nMgJT+n4mjNn9W
imcpfRFIZRoIjh9GoaK4aqn4hHj6s2yehdtqcprr9J/DccsajF6p/bm8C41tTOxDQLXUpCbQUZyt
8AoKHd0au1XdIl8SsIstTmUb/4775tzfJvlrgZaxw6mDuGwiee9/bxN+bEnG52HKpiyNuVOg075/
6EKcKmU5pKY7aE+STOV4gEfKF2bWq0peFVV0Za36KYC+uODF1CSLnhjlQmS6anwfJ2uvfrHoiTIR
q6iQw455UdfmAjvDai+l7+jSULBPNPSbfSKM0NM8o6dD/fbvx/B1Zv3+3X5/DhcDvpYzP44jnoOR
kksmUSdj+VTPc0+kGwyRlT5tWE3xcDuDgZTYR6ZtGUuvfIposlV1S5gYSGS1mUnpW629FHjq/77D
n3uZiwd3sTRydm2VtOYOfTIhjXnQkSi/PxRMrJlrRVSZCjK5jOMZYHSMGftE46RR6PzFIzqbTgFJ
sjKN2Tq5K88gN+pVAmrCFFaNv4fbDivAh0CCLCf8bHQa49gYgC958kP3WEVzX53//XPk8T3/eOAc
YmTcU6MKfeya/HMEyIZQqcoiNl2L/OUTxfds2crg7Fqqwfjl6DtlChpejNdkzwfsqar2IR1AX5J7
odANsOSM3xXPivLYjwMqfrYydH80VzrwdCBijL2KSfnvu1bkn3dtUIEBi4mtT5Uuz6OhJWaRMQ4X
ST5IabhsCuVGSpMlZ8lpWLw2cWVHJU56HvZZfFBPSDwV7IcMrHpMO9AKJmGMpSeKqPyJ+v3kbTTk
wj14vjw03R5pfYZdLaoAq4vSsh3olBO8OrAEs/P4+8f8bB/jnZM0iWePBk+kjvD9FQRlUeqCohpu
r89zfwXzrTf3UbztyBNuHLm/0yWaPvjT08XfV/5JP/66MptzDJI0GS8bfeKpj1s9EA1o9DsjRfTJ
cNsl2L/1Yd+HoB+Emx5PXUuTJKDo3pcsuB5uMqqMQRDYPpVnTlrTdABOpCIhU0h/Ke8t8UljEvn7
Xv+fp/S/98rW9PtT6k5CUSpBZ5CwPR/Km7i68RI3obWVdo8CuGnf8RrXSG4M5f7KlX8Ulb49JTZ0
368siZXS9NXZcFMqzsawObNY0WwZVj57MEVc6L5b9M+p9PD3dX+qmmi+juhD02R4AoG9+MWJpfVq
7gUGGCf0L4KDtBvG4m3eoNd4zeEWtMCzoXMlpDv3+PTap4FwDwOBsikcS9KkEPNWhjjTa86bADQo
G4e9xjp3JxSbHnhFHDqV/PT3XUvj1/p9QuGuTY4PJmde/AsXdx1Fqa/JzKGupX5Yk9xy/eaYsN1X
0XvnEhUcIs8J55lY+tSXXv+++C/zAgQZ/L6oMEzAo5dKN+BRuhB4FSewnAygT6EizLT9OIWka1nW
fVbXbNEgOwvZXLKkuRTvM4OEZ2YKz19l2YvXzwsKt+S+JDK0vSpeRN4hbLONCjrw5GGsrFiHeoQy
w6ROty2l/bqLVwGs879/yJdY9OIpUmgjxk8ZFZuUhr5/c1EdWl5tBZorPamH9FA8NRssjSMPqyD1
ctLe+Wu6K/Gttmnv+jfcNv7LsIWUTvvr4bTXD+VLTesXGTrGBJrCbv/Gf8KSrN/Lew78Jwni1aR9
xqx9GDbyOjuQ51K8BmcanZOOCEc2/nv6fPAdAJWeP+iFVR8ACOldyQih7vODcE8bXXZNcAzFbUHT
a0xsIckXuuodbnH6coE6ad/6aywt9edoJD0UNiYGB2XEy16sv0aQNIpiCKprGfM2tUXVOSNbrWYC
gTX1IrAWVrwp4L09Fmixzvd0yoGZK+wVCN/GwggJ4y1xAPuizydSTPSnRjVXGyc40vmvKhvqSIrB
SpqIMIRimyZQyx/B6t/ZxKRl2KeANm7gStecWWF4kF6JFdsAJjdlB2qOCgHSmB2ItgbIE3yUqAo4
AQCMlRaW7uSiU6CkJR7rLrfmbO1M1eb4EAi2IILWsc/GtE2mtIcyA6nkRNqXt8YbZ7j6owEjAhi3
o2ZGR5h4TmzAZT5hZAHMSb86H1hBAW8wQb3yGvoPmoe16TTcA1ASOkxvUj8lzyjmFwoQdKdtNfe9
GTZy2iVtMRNDO35HiIyjnKNWv6dxBDdiiJbnahnra6HYnmPnBLMYHKE8tTgwEDuGuomiqGxX7ZUT
wi/mBOrM//eiUVR/HwJKVkkqmynVBQWHawYNxmdy5FCgvHuH/i1ek7pwZyjTADbVS78Du7sKXZPk
mewhow8PXO0m2fRP8au3LckTFKF90IihUJFB5ETDh5ymPPQVRu9J8HxeZtAjPiK8ibj1OTKz7ofT
EvUB9RWeA5HiR/3eu++INZYO7DcQQqvL86G+KZ/LezrmbIuBRk3Md7As8hN1fIkjaTCtBJv8UDAi
FKJ8eaLvszcSuuEKP5V7f1PvO3JIX+g/Vy8n1zicttWDBGOk5fR1zyvkHTHwGhyQd9LN3xOM9FWM
upxhRnuZhn9/5EFfFKuG2suyPPRk1Ir1SrmX7pWd9xAeeNQ4fiUAxSROrmtbuMeO8BIepHeRGJLx
L+jaqon3YtwTwfWULWMXVWPC0WFSv+qf/Ntw2Db79jW/q5iHACiZoxQV7Uq4Vh/U16SYjFClO/NV
g3S6FR7Vj/pFeLTeeMYapiie9Ch1oPQXPhTrcBl9ts8czjS7fh6OKkf3Zqbc1U733t+e5w0t1xEH
VDwirfAf5GNCc9gp3P6VDJRX5dN/9m/kDbKSeuk/V6+nwzCr92ljEyOGCE9+Z8v9qb8jkQD19UTJ
ydudbcpN6hOqlHzvH+uluRD30GtWip0+i5vezY/emp7lOnuoUGzfok1faM8UQtzggaJN9ADBZMss
9KC7LQpyYyM9lwtrYezF9VG+y+2/X+JPqxNDBPsw5/zR6cWx8fsQ8QKho3dxkl226YBnxU8KIQRI
sp6dNFtAnwbbxqDQNDmDVCXh6gysed7DjzyPxQ/TtJH2iKBkA4cMkSGa8VcVQ1Q00w1yEG0sCuYR
7a3ODIj95J0eXnh2/GZxFpcWYGia489wvYFksjSINJE5BsRzZgaastXZThDTJyPZr/MIeZ/jbsDU
W4YzcKdMGhn/BwSFvMTXmja/nCHZAXw1AC2ezY/DgThEQeVrElW3dD72w8OZaNkyYb3oHAlpV2bA
D8TIBeNB6z3LZvDeoGnrSFqQWuRO7y3iawJt9mu8iovhNrYAgLqMmgn2dd9fVU2FReg6XhXETEID
y2UZTLvX1Lsn1m8gTgN/twUlblmVW3gTEvhYeU+dWPws0g3A9AIkz4nc7iWsg3IFk+ss3sEJxhCP
ophq3wIOpHZyoieLuRwkiQ1zuFJ3prRMhqlx+jgbL73G5mFRp652nyAkgZLhjUEtaLSbWxROmj5H
Ba7OIXvnyJyYCcmHbsETTcXnZM33wC3VNrIM2u+ROCdAAyHTGbtSOtNhLaC3WlA1kdCqBCucdCkm
jXgKqeQcHZHtNDtNnutUXSxpJ7ZrqmTKMA+N+TlZxjsYKtlWEZ24Ahk816h9p3v/vMmDtd+xSZ0x
YonfpGvSpqCVFqg86oINvw0GFXUe/GMQI1vtKKF4xQbtTbOPv8fZ//PyDFlWRbqgonpRLDkbrR+U
fSm7xo60WFp0aAVTpG2pQ/07TWxFtinKGoj3Gpt8FNibrMykFnapQ+rXcHaIx6PCmmtLWZ976hSg
8993+Ntszm5b1FkmASRwkPz+eeXqUAmDVTMPGctmcIv3c0Uvaw6aj3Gv+Gt6TRlzKAm0xq1BtGyM
6XDe1Hste8ER2eLODcWnHih68FgqDqXjcUv5UaMIBuxGAZ4Dc/aGBoUN/dJAzqxsiA1HixKRotnL
c7WlxLw2MtsTiJpaa/qmOC11eHYkWureWimcQbG7aqWkbyi4VICK7TySFpypJX0hZxSPl/l5Yyiu
f02c/dt+8duTuZgjW6HysGdUhBGnNiqZ2KV2DMGvkO0hthvZLkob0R8auKBxAyK6770lGeZ8/ALZ
h9Q5qEiiO5lhP1ReB0gtDDjjC8SNY9qEmTvtyWYiW5muDXG1AOHsxCBtaZZpV97xZZwZLTT6tBQJ
6BHj8sJj9v0dp5bQlZ2Wyy7KqRNB9FAYKydKHK2aITQFJEuqefBF1WujWVbYDOr0BGN0OibWIaaD
FEQUwmkCA1hOp5zyS5nCL4nxMxnwJ2Ep+bXG9s/i0mh8oUjDIYYW9+UWTlbOfitFiYzs5LbytjIb
MMgFkuN5d4Hjo8vvyLZZE49XDweQX2frQL2uvEq2/nlkYEBwfsZ3RSuBetH3B2cNpR8EkSlxkJ7A
plHNabBvg2laAd2Z9U8Iv8yzTRMx6xwFCp22hcqnkJEVTNWxsAwsGQbIVhLQW4wCVir6NVu2YZ6f
HFSMyO3+Hszyz8c23i8VH0rjlIQucwBq2pWxdjIk1ypngIbYrOIioBhIyyN7piyjBJhVCT4lr5SF
jO07llLif2davIBml5NTyUxE2mzDeYWTLaN3ElzLZpDHr+37gvb9Ji/OYZkhVZXUjA+1oqU2RfJ8
Qk7NcgsgD+Eiw4Tdqz/JwRS2BEUtm1exsbG/p0RIoYlU5lce2jiOL++HrEuiknCBAJK9qBybWRGR
X8XosGKnqREPsq7xba+7Lbnq+hE9b78q2k/AgtljuiGD0ffm2SoDusfO1VhlMLOvfXi/7M9QRxIi
A7qb880PpWR+VpNGinXJrRyCKF/YKHPaODfgfvEoOYCB6m1Jwke2NADt2M0m2iSb7FhrM9CU6Qga
/qJkvpEI88mWdsP2jJxJYdsFM84QKgTjybAxVir7MJJem7lhTPs774iBu9zE2qElsOOjhAuDXm5N
Wbxbc9YTBzvZnJ6Lk62w0OOBn9Kmih+l3lWH/3z485P58XR64JwQ4/F93InnPIxNlEUuxSuLKOVA
OxAW3JUHOVq1pj3wu2q3GnanZiOWz3m60U3eWrjwr6E0fsrT4JIAbhCZiRBoUVf7fieqkHlKolei
q1O0z1ibGUUBu9GI6fAMvhQBpnJmAh0eQnMbIZUMADSU4ZtXIuj6Lx6LZBLnpJFTSNdEu1irU9Xv
mibyJbc35qd64WXs35ClzqnrUKdQE5wFBO5G8HxeovBeqg+S+dRi1fwvphkZeppkjsAUkAsXK6MV
5UM7WLnoBhSGKvKO+7M2KYCPaqlTlw9CqwP3rNa6+SmQCHhmOrTK02ygQVH4hMg2dji8pxlZiTI+
Vm0uid6Df3Jj+cGPbwkrK8/yrr32Jn/Z3LO/gYSlk3DL0nK5FTPqIo21viM1Ha0S9dBHIZ2U2/qF
FPrKVh7IY0Kv8J6gddc0dpVI12dIa65Gc/3czn+/jYvZRuTwPBQqtxG7AUjdpYjpo6W/OwV+Gy/h
vzVTUmIQnYM13AnOlbnulwXi20O4mHuTuOp13efq3ouwK46D4vjk4bQvsr8st5qt+3jMJ1oyQea7
LReNQ61DuDn5jtFPvdOc9CJ1kbGTXvmPV27s18cygpNH6p4GguP7OGsUgrI6sz27HGSW3YvCForK
m+d08Twgv3ZffXKOQT4NSI1bY8Qpe39HFmQrT0uHZwYlnljg8/Pft/VLs5O39c9tjc/znyZXWpmD
asXV2Q0EZ8jcrLabZdCANn4c2mWMLcJOuhkUak+eWVBtHHT/gWFrM/Ea8+mX7uH3O7n4bs7nwmjS
mAckr9RPQpX4hDmUKQuhghe97rtPRFDgMuESV8lt2E+7YV4NG2QNY4Hjw1vQAhgFUZrb5YtTt2xM
kjU2A6FktKjJMa22UnyDOUOmuLT4+yH+9mpNECGUo4kp5O1ePMMgL/S+yQe3rlH2ixxN45SkEhzd
7eHvK/1U8RIXBq+fjS7MAhQCFxNT5YttTZ466NnRzUS+akvRSJ9mYFVq2v198GR2bqaVk/zakmWM
v+JiFwHAgaYiP1DTKL5//5VaVA6qV3CCSm6EHcJ6UFKjeJd6FNyqqbT2ASEgs1/4t7Kd7CmPFqBZ
sEuTKYXumxgvpVrL4BiJh49XMPryYw/qvNlQC8RvhAte7p3SnNdPrT/jQH9qPyW2dpSwoWFMVGJU
LVggOzoNmrWlrh0NN/h0SX6gOo+7JKMjP9qHsZaxLzwn7Fsn9aKP5hw5ZMyuiGFo0JPlToteWMiw
FLDfJFvtygr2020+vqB/ntLF/BPmgWzC9BrcxqF2oXYzoZpFcA8xRdfFgZzAQ7yIV+k2VEFu2zLm
lD1liCZcnjwbac2JkGsq9LXdbTjgs1NFeUNpmory0XxI0yWMlL+/KO2XzSpYspF3JRnsES9puoJS
qmnaFoNLlu/wQA0FwUnSup3ilqetHr7D4mwAbXqr1icgHFXPjYmCDKNlQmVmLvt3xrBrabkgLAmn
MenRzcpIVla3qLoFDZEwWpoFSOdNA5O1dxSKmxUk7FsMg0UEjmxBccPPFmaPiK/ZMrXoxmjwEXFp
X0uM+eoWX37Bo2EUAZCu4Ye+mIKl3igamXwHt6qRtS5UPjtBf6mDRQF4tJgp5S5pwGsvsCl7xgFw
dq2y8K/IHyBXNodfn7wHGoGjOKr86lpf65fuIIZWErlkRUXkAp/p+/hqjZpIMpPdJlGScXnww89o
wJyW3sqBG+WrsN7K1YosxCx/FeWHv78CZRy8F48GdQ3FQRUWD1uei3llKLKs0+Sqd8WV9qSOrsxZ
pG2685xKqLIm5BZy4YiMoL45AepeRvYJiSA7bc5PlIsVGquPALlLdS4Wj1hh+2htnRZ6DsTAlkZs
EO5Ap2d4qqQDU+WUln//gK+d4eUPQCnOpChqNL8uf4Af9FWWq/Hglp/w/4Wd+dLeyg8w/ZMWBEv3
MnwUzVorVrT8KOMp6rxGYTzPN+NcBIwUO15hn++omTefAvwUTton+MPVuqRR/NSiNmIVrDihQRCH
NMDcfjY3ItwkgqN9CMas22MinuPvmGyaK4v0L5I1qlcSHgoqHOOx6aK8IbamXxa91rr+MCnNaYtX
/YCwFPBRVm/rbfxlzkzexHrltZPTq7i3MPcNc3I4xMehAR3598Nmyr/8XHRSkbFf0yJhGP0AiUlp
LuWl7Hku0MUcrzzH2GAubSiXJu1iyB7B6AykWWoPXXTjeYvmzbxpWR70pXaa+7ldYxxO11J7LytU
UXdGsumoNhCoALfcO5jdc9LcqyF9qvaxrFwpIs7V30kl0E4OydTGfDdVn/v/Iey8duPWsm79RARI
LsZbVY5SSSpZ1g0h2RJzWsx8+vMt/+eiLW1YQKO7sbvtKhZXmHPMEexV7KxvpYV8BnJnXoZXw09v
TdhOU2nuZWZfJ+ivGrZZFWOZGFWaoe07xgH+Lq0PXbYtxaXRb43pwTdxxz0yHY2mh6R+LJXRxcnt
N0N0alyFIJU5ctmlLZBFLnJvUbtLA6klHrYkOmx63IDybe4doGreuPKxz66hdm65/vnj80vSIbFc
WES4zQDoZKQthXGjv8TsDQw/4rXO9/ppODtpr1SGiFwNGBd3h1TfD+Lg2Gcfgur4hPSzwrbZBsXM
b6CCa+0DeTw682nUpJJglXzAZv637T3m2obMNkg5mzxcZYBd0XSsux0AwMpp9s74MIQHadzG00Fk
Oy88J2ZBUfQ2m+AmUKk9dy8BwuMPN/0dTUsQnYjlll9dzN3z8W7E+6yJzgVy4Zh1OOq7UDuhIXKd
Q2VuQh7RuO3LlV7dRsWGOW6QHIW+M0Pgy6PRvyH8StyDDW+vIu7nBxvHbLY5Ps3Rq4YddPBgts8J
piMEDUfYUeNVdqysmw8QuSsx6Ym7SMShCy4Wth1iqWtLr9pPctOGu7w9Wd0+qe60eee/y2nPPh0r
ynqSy1dDd7DMpYZRgH1wO7THy9w6JtWBhAQznkA4y8Vk/xL5O+Fs2nTbDtUywUbAY8qgiR64862u
LoWGU6f9VhRnU65g5iOo3bj2ZcBvlgC/cjskt1n61ATLqdzlAAtRu9bg1k+I8MQrUlub2JfsXAbQ
Bk5tdudBgneWsl5b5F35u3lcymKZ1ssq2xjzY+6d6mFT54+5exvh6u/ia4vVHfWlM/+AjtznZwOc
Ij5W+W0r7mPn4roo05VS5E3jfo7L52o4kYda1svI4KFWsIBwfQMBGvprlrxEcpf4t2lzhNMV6teG
sV433fcYAQ83FcZOwbKciX8D7d0F1R6FcbRyv1HG/VF//XVmKytCg8MaSzAVuPnpWPMTzImsdgxY
bcGiQ1Vp6US5Vou5Zyny+s2P3NxI51T1+6DpHl09WbvTBLz4Q18UKKhpXRjffQhs06RP6TnrSyu/
7wNrGw/71JCsZ2/pEf7m7WvHWfg6qtcgfJV6BXWMEJji5FvMsYPgmyLw/xhXn5+MKoOBFs9mM4X8
+y4nJrlJC9wjzkj/kLhuq/ipRbB9l47LYjxn5no7EOwV/cCeoEQlNsPDMLwXhGNuEgEaWJuh8TaR
VZ2KaF7PuKKF/YtBdWszsoBhuS88sXfedc1bFBhe+/klsj9qt1kYPfNKl7F5DWjLUZWdDeeeeqI3
nxxkpfZwIHmDwuBG88Sd1v1Iw/A4Zs1W4qELfia9V8ysbyaf2Pc+v3qReOy8bNPiohuP3WvR1bso
fevYcV5FbheQJX+xrfvr6KcEc3CfyaPeCsd8G1wc8y6Z4uVgq1ad7IbUCmT+EwFPYs1VWzFVyetV
68IJwDipqDoU5eg23uzSOFi4I1noiq3jlLsI7t21U9zq5DPxjnER1RpCCnCwRd8vNrXG4bKqphsr
OMn2Ki14DA2c5tiIN9loH+Ja/tBGnZxjlBkO8ppyLYgHd8tjiQ5ea3w1oeiqemE6A81tumgd52YW
HOTFvGSS52tQanc96QeJdjIN0FNcmnvk5n75GkCwkAUA7zAf8MYG2DFxgxiIxgSjJFyQPZVWP2L5
4M1vAufq8nWIxV6Mp9x9STNI9+W5nMhBNi6meSmj7Z1OiEg44AkbLdLqQ5J24vTJPmAJ14Z7r7MA
IpgoWf0cFVfREOlOBAUKyTb92TTXriCMrT3lGFZKniEmc8K7yPjejB4K8WbRgKRTvE71ZA9TYYnv
ZEgzpr0boESJbizmZ420r0jMNGGA0KQojFGzmOIfnkaB1DnFT51wUotfyTPaX4ZpvGlMRaT+FEXF
OZf3FhOU3tQWgei3/FPwvWPhvjrFqhIEYeXCuy2r+YHxmRtOl9hG5zpaXMGTA2vxuXa1lW34cO8X
tr2a+pNOg+ekdPo/bf+qdimfwGGAj9FNkeaX1sQ7I3mfivAFm7io7fC+OpUknBWOmkBEBHu8psa+
Nk65+aKV+dvQNwdRctTbp7jzlzatljZHm90osd7tbeqRoeLN/Zgmk8yPDLw7sLnrzUTctHVxLDKf
uEHzEfufFHFNNum/em/YFBryqtFZR0axL8lwNQyyoHgveXlP1iS2FVr3UVjsALkotGef9VBN3U+J
ozAHFP6nQ/4Sz87FrPd24/4sYRNj8oECITzX/rjE9c5y8yXk40lfxpiIunu3P/nJGect/BgIf8nl
D93Gs7ruH7tDyItkL+HRQkdsEWC2gEs9xZB4Q46IHjjJp4bvH/wsuhRuivZ9Gn6UeGBjQl7Nztor
X22A7qrGprh2QeLnFep4bkpvm5N4UluIt7P7sfA2GeV/5F0bu1tpwsPWmDXMXzBm2aKdyN4lx7by
D6M8FJLI0brdRAQNa3h4ZjblMpW0kyL1MLM1ewn2wS+vrTcFGSHMCm5s61rq9sIGw5yUrH0iKwJK
Ye9dPPMDfy4QsUD96tFlnn3SA2Zk/Ck3xkdSsTUgmTOXCuSF/6dbXQMAUAvzAzNezIVzTizqxp08
Tf6a02KEId/Baja09E7HdcOZ6p0R7bvuyR2qdU76oxNmu3KIDmPyFIrkrqEWckDGA1ByO1bsGpVz
0Vb5VmjHoBf7hLqWaRhGngMzFBmtGt7iMJJgghtR6y/RHHlcQyO0wkBsCmzQig9dIDkZE/1ckWwt
5xdCnQJCMEyAqwTdtO+UT6KAgFFM1FJxt1Pf2uJcre5tqs3EY0zsreKBLq2atlnzilL3zYBqlM75
MgMs73EUs6rqWb2kNNfWbMI/x51B0FLKudXihJVtnInABHmFXxCDjdrpoW+ik+/xEny6Zf8UoBRM
uUB0P1jmur4cB8zEcLUIWdl22t7GfrZ18XNRB6lbHzN3YYDL/Lvr+ErJplxA96xMppmdfGnx5jCe
NE2HNmtMsUl2mIP09+JaUD5w+2GJc2TVY8tQ/YNSyTfvbMKYZid5SITz3GTTsu3r1x5antWcbOYo
nWWsYtPaetw2FMzfzaS/QnXQbbEWhZZNHaDyov+uAWQ7GDJ0NCjzFL1ur4Jl92Ou00FDj5x/Bp2+
8olAxpYuK781nf8C1qkPpzkzOYh9ePOfYF1/0PwY9aJ3TjQw0e7GVsYwWnAiv9f2h40x/vbL33WK
h0QrePvWJsE3olq1zrT491szrK+tIoGBJr4DPk4AZFj+/TO06WB0udd7Z5inOYFH+Z3FOW7+mlDY
BQ6L+6N1YRXCLR7wA2Ji6ibmN/XYn3HNp3JMMGN3Abg8A5Hvpym36CMzlAOaCFvckw6ljzu03fQG
v1k9yLwkps7JuOkLNE7OS0dtIox6kaFKi4JmQ2PJ2O2S+dXO6l5p0VxaODcIN40VLRr/o06fZuBo
bpZooqJhalnp5OzhTD2Me4ttgDf6wnmeqzMnzI3gKgMYJZrNqE8mdIVUE6uYJy9OGJfsLH/n6edR
O5saLji29k5brTEw6ZSq79wCjocnR/8Ze5c2+yX74ZtfCtjvy+viF2I6QU6AbgEyf/qpXGqaIqgG
70wbPTvGypjrmxg20WhfgxCxpX7IDcxDYNiS95RTNujQbXMcwge6IUqmoiTOtWjpt80TwTEOoTBy
/C3T2ybeB+WrP5/8bB9r72jzFlzPXR8vyuhDFjjeRKiXBoVgkJbS12eDFqvC/okEuIx8BMxYqDAS
DqFQNtvMmBfddKIAIMpNLmpmKY5HBne2UgaDOX+jjrtO6e8tR1uGenacoQwPaLdi6WyNJtm6/jqI
GG+X2iFFyGdUzJuze6sPSH550jLsvJJXGxgjQo2dBdtAjMcMs87Kyo6Zl912ufPWtRzmuJp52kTg
9UkkZxtnY5aY1mHhjoUXRoPVTeGsKpijJT2lJn7JxlpNxPd1+HEJ7jV2Ly0av0zBF8+RjRCm2r1I
D0Ka9SAYTqVavJrBrSniQye85LXLDVf9KIDfHEmZMnP+dcmlMV4nPLAz7VejX6buqOHtTRDXKaYh
rlEU6N4iZro06hXEFwxHjV+0CBnq/m6rOd+B4F+F/SgccFRmnmNiVYEV0t97fvAby49r2z0n9XPR
bcrA29XU4KlvrXzt2c2o9pXpTiTn5xCBPWPTJEgXKd6bTsgX1A6B+IYc/xXmxmcffR7ST0eQdvZ5
zG3qsu41b4R8qloPEy45p045tGsPUyy2cJXqC8xIZuYUU3WMmm6DS7bBHrXGk+kNuyGkRoTIGSeE
YQXPsYY6kvDvHq0D2Tq21lxSiugJiyVNr8513Oy16OKGzjEztJ+1uKYSE6twuKjeJC9JnrNOAzTy
knVc6d2JMlOV74QkpVQYjTmvQuqZmNVheK+hO39zl6oX8NeB6BmIqvB4MEzIsd7nObsYzdbKZ9s/
+9kagQCoHARjOBROuzejI8Xlvy+B7z7u01WYMmGIQ1IQzjnh86rVWiMhiN1VLi+Ovqy/o/yJL7ef
ejyfQZXg3137M+Elceoq8QsSDoTxMTaktsPAcQieoGKJrHEZFAeOnmjY4wfcZZDdNpzUNJKVdQra
R450g4MsKbY9pgLeQ4XZXckO1uQdYVSURzl3edrupZstbWRPWe/eOL0KJy5hef77h/uPiD4eBVd8
cpz+DPz+bLX/mc+mo5/oI53NeZQrnNKzEdQu3jm0jaZ88sN6Y4DWB+SQupTtnC8WkXvB61DeddXd
ADeqpDXO4BQnzluQn+MShX297bW1680bwVOBSw7BXRZsGFoR2vgwuQen+m2XxGtzjuv4rKBij68l
PeBg2WvP2gsyy50NMVwRhRPjFEg63pksbOM8kCcVfMhuXNZUyqm/mwKykt2nElFkHTYL9Z9hQEDn
jEWbGy0Ce0dPTFoeKenZ0kCEkJKJhoYtuwqqO6P4KPIPNNjL1CWqrye/vW83mvPo1TjsaCS+i41r
PSe2WPe8h2kmqWF8YU117WmgUYy5L6gp9MRdtvG+hiEsuxeKwE1Kf+1AcwmAhmOpXPD//db+DBs+
bS9TV8cNOZW8vT+V7P+8tDAyZ8tn4Z0xNHAy/cF10h0jTvCLsUOHTcb8wMm/buS2mneZ9ezFSKlu
U/thSlAbYcXMN08ljPPobkrXUw5HfGlND157SbvxpmIGlWgF3c0lwzzanq885b+f4D82LAwcC9de
F9Isc6G/D3B9zGx9SD0OcDybEiIoIFCurfgtJ9Mmf57jt39/HJbrXw8kBF3CxhlEd6iVPw+XRZ06
86y5Z3STGkKraXoZ09eh4nasNjp7K2KFkEBDXEy5GfEGlexpe7Jv8tr/Q84xgjedYUTj3VX4ZQxi
W+nWhtpOpN2WkLo6j5dBEN1Lv1hrAnYjVujxuAQ1iMeTaJjPcq7rkbfUALaKyOA4Pld+uPBGKA+8
DVvADXkJPPd35FZ7a93G1ob+D1s2Zz2p6o/UYJJVEFEBlv8mN220f7J4jaL8HaGCy/A93VrOvYHt
4KAt5gAHzremd24+Ao/Rdt4/8QpnAGBXb47acGHGN/p8KcphPyBQR8W4h69T8zYY6Vrt9L7BFhKZ
tx//gr8JRP9QIEZr3uf2xQRMTKafg/OS8EyS8VzKsJIovTH8+O61fX1r6C+FR6mokq30T+e6Yzbd
OOsNIlnabfNj7vaUfPi8gctlSBlnhJSg0N98qFp7nzbXXx/6qaGozLQyzOj/PlQjWxwAyLAv4AZU
nIUK1nKu1OK0hmlyVuViNULGzznNNaqk7/ylv/qY4DP3vz+Buor+Z6tXsugdaU44B7m4LMd4EwSw
xoF286ndtFqAuvIt7MyDKUBjZpwog8wHhQTR0hHNAZS1xJ97coMhnuiXVom1u+Wu/ZYRFDzsrPuI
0mI3l2SvBliY9NQobEUCcRpxNHGSUWcwBtpzA2CK++FbFZF/OIw3uCmhRyE5PEzPClKX+OoOxats
tb0tw3Uh331JYgpK4ZTaLLsfPMZSxfzYWQB6mXlD9XBon6bhPJ+6B5Q/Gs3NRgyXiXK/cY3VHD76
6LrcON7q9onHNekhdYBq4QabTNbLmvo7o7T65uWrl/vl5XMquYqXZ7ufyfwJpjFR6GHUNDCGyfcz
Gb7qdzSb6+hCzUvqh0C8h6gyQ3Nd0BjkNWpLWpNvvsZ/FBg0lH+8q1j5aC3/fuuNNPU0tjznbJJ+
amOXA8PYv+L54jQsQKZdbfnRo5fr2w8HcW8Ehp4b99+llH0VX7D40M1QIVAfUMx9IjSYSQsWFgbO
OQxWHsC31/yeGEqH0d522m3PUTYxfK/nS0n1rXt35UB0+CpQ3sUztJQc35DowVKpjuiaONCUO592
caN3B/WdOXzHNfnaXOL+ZPHWYBqQNsy4/u+fTZilGxcmMFxsXAauLmvW9kOmujs4gvl56F8rprZ1
j2M5k27bDtd5ooO2f8wcd2N9bbvocWg3epM8acHPsf7pWPuCEbw6SQMug2puFnFYbSXdmsuhB4ps
lMle9ag9DrhR5Vxt+2dCO5skJBd8R876j0uMahq7AgbihkW8x9+PFxVdKmJpCXUcjnRZetncdB5D
jG1vbboIaDZ7onldf7MYv7TseNvDVjXRKroejfunVZAWmeF1buacs/AejKny3vX2RQOxltXOwOIl
dOwbTuTGfocgsQRsrrB7TupiGas6CDfW4fLNN1Ln/t+7lG8k8GvRlfH/l/Khi0dR2wXQPuddrK04
7IiNZUo1Oi+0AujD1/2wanGVwNJWOVV98/Ff3wMfryTubE2Hb/Bpd5Z+KLUwAPBlBMBkRc/3Ub2C
g0Zp2DR7JkeW/fLvj/T/8x38z0d+egdySCAvjp1zZuzSDPV2wqE2/IgZOau5W8u8qBoxkZmwsdWo
GhjTCQRZqUEqtXQfuTs5PqoYi+75pvAwnmOJDrWHD/q0pldtceiwmLxoANqDO6x1pz2mwLCmHi5n
sz6wsf68zKbFHqfANDdeaSa5uFa56EcCbr1p4cfeIq3vhHPv2dqqBkmu42Kb9MmBuLYxe+TAP8cc
XuHIULQ6VdM7IwpjeApgP0gsA8ZabcHJBwPzl4OLELLXg3Ven9oGi3UNf7LJnG8zZRUOhdUR9Zqm
V1Xgbo91tC3XddIWTFbgC+bVyuvLNRP7SPjPJvdbj6FWJclGAGtjSJkunPniGfs+ZYoO1h2DMocm
E24corGDhuK71FtMpxkofrt2v1a+f6+dT5VvPNa5046lc25dWqv3DGe8fgFqxWB5JsMJU41/r5yv
hEG1e1XSLf9CD+F8WqypWRUOgQLOWS+fDBtFmtw79UGjVQWb9MZlG4J4xYuq9bDnsiE8fMwogCcq
Y6vHHQo4X3HmouUQXAOqHw2rY69+iHxsdn9RCPIGZrt8S+fuHA2YgMvxnrNPt6BIfLPrv/LP1ZPA
IAM3NH2UJp8Ks4Y7pRgFT8JcM2pOuvTvbnuf6PXqQ20C/mnnLct05SPCtwq0/1c3fcfzTZVn4yqP
s51eXChb//0D//fXwj8KgSKaIfH50ulZfHaF1OSc5dVD2gNDQRuQMTyw5mo5BS0Yv5o8l3T1OQVL
2W1mDNx9gBmMiAL4KDXUa8pndUk1PTQSoLd/f0Xuh/84MAXZd8rKxECP9WkROFNuaHaLPWKVxk9a
H/9Qdf7sjjizX0fM+NT0ZmSUVw8fQg1/xNn1aA+G+QY82mtxkZcoSYUHNUr+bALxo436i6lEAIZ5
rOC8fXQ62YGTsXRs+xCY6do3cABrT+qWNPWPsa23JipS9rzmEIFm8ZGVCqbVd4V4SgG2cHXjhlaV
Xab5+yKbqTJsC/Bj0ecV+RdMqPJL3z0pUIxaXI8qXjIh6t3Yb5v5Mkf3FjMahvXVIibQT4tPeUrg
JcWTy8Xdd/KutfUrk4ibUqBUwGFCK96lmGn2Kzzz27W+qzxIKVTRknGJ06LDlHI/1XK/CEe4DrUf
PCD3SRvUu3qJFXCJGF3N3sjUUv+ZimzFepsAUf6QRYqZEp3BA4dI0DxQcyy8lEAubEUCn5Cj7HZw
CjwdnN0gjF0eFocQWqpapEMTHOJpJI5aeUc3VYBAmJH8v5eE4365xMCvcLH2XAe1m/JH/buYiMcW
qzFDVrShJ3UGzEm9Sz2xyMS88kCXhV0Ad8tNLOO1Ubm/qvC1Yvrlu+Oya/y7GRBaSPSlAQ65pHS0
xkdfvAp0tqGH+0g1rHmdsxet3XafFs6y6OVd2DesreznlIIZQbSxqnkh8fiYGqLAuZEipiIR+YEg
Yq+qSDPLYDV4BAEA8rfgmt4EhASIXhQ/G5gtYmzvLYQe+uzdJkyPHbjbPtPyPic+nPkznqXrOBqO
rpWsBh0J2MYQGiaCl8KOaOlOo36Jm2jtESAv4HR77bjwMsiZWryNeRex6mpNA2KZWPEQ9PpuM2Lh
0S/z5gW65Dqgj9auLVMadecGiFAG7plcELwVhx+DheJj7A8aINg4oPDp0gf10Gbx0VmUkfWTjnC8
h+bcTwT7UWSPyLMyAYZV5ePJRUyT97Sa5Ytb9HdaG55mEyQuIq+qJlzM9S+2UUPNCXZGQjwo2Zkl
9iT9kG/nIVFPqfpWwwfnD0FWTsKCIzieHO29cIJlGEHtZE5iXR18wc25WHVtcQ9bPBqNdeQhPCaQ
wmVFj9tYY7lO2E5O1w6vKkfWRxuP/FnAgz3XnLtzuy8ls1LzMpbW2m/mzVgS+VWvYPsxY6523MAI
YhHJl+YJ0HpqIvg1GDqnJmmbHh8AD18FBji++eZH3NCuw1dm8OCQKDIX+irKp4WXiJ3hZ2zuZVpQ
fszGLqXF5FAI5HsXzHfeZOyljl1LNC6xrt05JdgOSFaWDesGU8i5iRYGR7Hqd923gal4jc6vGCme
IbUgoNKi8TkJhgeA6xu7fXIjCC2BPGacQuq/q5/NAPpwA2YN+H6GL9yrt9LehKJeFl13Vam6Mzlt
PGIryNlGISzLeS8a/uZyU4nuoAtSDyFh9J39mhVM7pSZkTUd48LdCPPi40bSEhtFzaPiyZBL2tNw
kTiMY4c4xa8evhBFhtM2LG/swjw0SBJTofGicbUM8kVUPer+Rc4xk18c86pRANvK28NNNq3lPOr2
VvfHo+obg4IDcDT5YaCyxM6+YeyTWfaJLdy01dJlozkVxHzFEMpxHsemkimOZxaHptUPM/wj9aRu
Fe4V/cCbikWqYnMMpOUWlnn/f782o1yYHh0sNh8NP7YLR6rWELylzm8muuTK/gQzUK2YET4V7ouS
tZSJvVH7TI1QjIHxiHnq1HO0TzlWA/R0CQM83P6N6Cpx31Hld/POhG/K2CtQpftoPOTRQ0mMUKI2
cDsTJlOvLBghUtOPU3+xofOVPacP7IvE2tcGPAr28IhNdFevMyO7w/vrNBo+EzO0ybzVPpnXFswX
CTEsi/hLsm4/Ty+Vf/TiluPHX9Ttqx2OBwhJbVUsIws9GmBdxEmYtg8zfg2E7FY9Nrwg/CG0Nk6z
Z4evR2F2047Jm43RSY5ZETVLhJZ9nvNVA6Ejzu/9otrMZCmA9sS6cY5jfRmN1i6yQmwh8MdEaRKb
pFyXl4y6O6F4Thh3NTZFfP/ReL+z5De+DeM8L9U9700vsB9uSlyI5m7VWtq6g4YTileF+9IpL43m
WozQ4NrrTFE+tdgslTlKE1KhyG0CQbcZjgL0UUllAOdoNZckLgC0W262HbVyGQErewywpXc31I95
5fzw5Tv4alDB5GDD1mV/P4ZYVRX+QqThFj6LBRPe41r15EofUaySL9oCO2MnavYqmeRXi5ACghoh
Pvd+F63hPC5VJ1L7+WECfI8nBuld8ZDFyQGY0wfMl4W/siZ8Vm3jqDevFpSluOmgM7Mpgj84kqq0
bfoR1aNWxbQSkc2vw/m51mdi2WzzFv+3h7p7CRt73zN0183uwN7vxCUojBWQb8g54dHl5ul7yDTB
SRl6MLUBN5ZBfRlKvDqoXMxa0fBm4+gx6LBqZMXlvQF3OK+Du64YGMOhTO7NlZrfFelTX0zLkamG
GV5RWu8H+C7DBMLqBkR4GuScxJjkclaFr0L/CLk/FaCh7k21ZTvtWcvuc9fFhetqNDpcK/K0kKC7
OqMkRAa+Y69yTl4ZVZfYGHYzaqawJ/Qq3qfOO7bTLMBLEj+ljJ68pkOVf3F5QptVCi6A3yd+FW6/
yjO+M0FQ4QwVrcm3CXPsvmuXUsn7xb0wuRV6g65i588majHggRJqElYOsA9hMx6CCUZwCVya7tky
Lr2DVcJBDOwVMMSiq9NNlr4bRb/0WYvql1GfDmXwZtAJdxKQ4FryYjX3mMJa438umcurk85Py1XR
cNbjgmK6OTE0aJsq815OVyiRzVjsJ+avNRgm7R4HWzJReeO7lfD/j5kOj5l24PmgvG+yuPitx/JR
/WOIwlMnjhVhHlYzrIcE0RR56n4PCqltbAAGqExQPrAg1pZNvYd5uvYif61P6bJQ/W1qvcKqPPfZ
YYjbnZaVCyZNN5Fxm1ZQplm2GvSUNCwuPgcc7LcNnlI3kTMeLLhfebO1BxfqubkKWwAfylxGjyud
6KjaZlLHqeiHrLl3Y/Te1FHHBdpH2jc9xJcOgnLRVqZvsI2tr8b9uj3XzCnm4qw6x3p+oRzCtRiC
oTpKYRI636XGfSX2qE80CZc1XHL4sET/u0BNyzZshI1mlMnkkANuM1OpcVsIrWbPdFBdFgLG6pxl
a67MnnJLLYUJeuQ3pbL5uXlSXwRbRUxAQBa/+AeVlZW4MmwK5Jf5znZSdDkM2owRTxfvVnrxaRpK
XK/5OhGnTt6cujRdhBxQKW7YPQrti52/DskugA8h2wvVIwX5Hfr0TfI22fVywoPa4BLp+WOdZaHM
zd37MUGk5l6zEc+78QecqiX4msACx4WUPdPGVLO+ieO1yWzJofhzcYAa5KkPCbrDa3wKbsaSWB74
wuoiLyGGg7xMRXIsjIFLUl9McnzBghRtR4V9p3tRXbv9zSzlC2qlfjkcbgkdsojj/Sw5k6IrZUUm
y1n9Yql1oei2mw8IOgKZ77ef9pURx8fRgzNWNMCAYWL8vWLyOjYD2fBxBmoPaqKIWbAqvynUQef6
IL7NixduiPi7tfpfz+mYurLt5yExOfj7g+VMCFRF9MGZM0VBER4WlqIJbsuGkwz2j/iWrPifu8PB
hhc5HUIA4X2CukvNC5DTyeIMZyyDN5KBt6E1wIS+P1XkPMV3VRjtanmiDOA2r61vYA/jP5/Zw04U
QBgBwmfN2ND0su2ctDirCr1t/LUBmGTF71Y5rmZuZdVDKnZaR9IdDMqFG58wO1hUWrtOHevEkVwg
tna/00YYX/taDijdVUo2cA79M0heV53wJyCkU8SBic02l905MhZOSlSo8zjg1IrcK3j/9xnxZfKA
HwLmFkDROg4oHBKfsCnwxqCYNa0/9b5zcaSzGcJh6xN/FFJHZvjhGx78HgO8Iu0Pc4gnHHZ7Rr51
6mZjFo8Nbkgy24UoHUq8x558+2HEfDD2XyawyVSr1h7eslpL/PAUPXSFubYEzlxUjWZDYTujxUq2
bYvDLJGz1NPJd9rWz29bPR+6QF9Zu/K2P8/P/4TKzG05nOoivAji8VpDLgJECL5YB5bc5P5w/vdP
avzf8fAZ5kepCqiGEhCA+BNWOtehPpuj7Zw97yHVmoU9BQLRFKY7uV6v5k4cVK2bB8saAtPsRr8i
wH8Hs3kqLtWjteO0EKRohuATFmuPGhKvFmoYM7ovUaZUhr1NQJKN/qOPfHIGsYm0FAgXL3xwoBEn
0Uj8NkmLs2vnhz5n9z6JzXEyLLDquHNz+VttdoFosJDdftQgY+P/K9YFV2TghQoBEcFJ1D+n6hDl
zMZo/+F43Xh+vZsgZzGdNVRbQYetemRVmwQw4Qsdi7oEArFIMUm45v4ZM8E+CSADYCMcY9RCZM+h
kQDw+YUOMfMuSpCROeRRz9MiA3mbnVvbz37b9ePgik0n4b5rjFOrvDg55bySmKzm/W2Ruxs7TPHf
Bo5zT43oWWZi26b+ke+ddx9Dy3mCUC3EudOiXVFgFvyKk8BbMK1WWttsUn6wAkNh146IEsW7Pr6Q
9sqXIURUC5Dejbc0R56FogdAEPCuxFFb/WHfnFbm/M4oC/x2LDBJ7QihpMvgtApAOKy0XNqKWli+
Kvgev4BFA4szg1ktqQIKGwP0UI1fDO9k0KMWr0zggNapn+ajBraR309JvQq6jWVdMwvXHjvcpdhl
i+xHHQ3XJitW3Hl/+poWQtGv0gzWntAepbROloiXzSxONdK04VGPIMTu8+hujvdFeRzkugg3fvg6
mKeSZPQMTODW2bf6OYwuI0aWqPAxiTWHlw5xXyJosUmpywQlDNoetUZNka6T7jL47iNKm9YB/X+l
j+e3U1qELnOYtL68idS7D2mn1DVGM/aHAcsK8rGbzErtqMbucf+CDfQKYMeyMRpJfoLKZfgJ2S/q
DyXOu9af65eMLZH1iDVo5bQ2Xgz9JWZkM6LFyRim2EyP2tC6iZllB2inG+9HWr+FCAFk8JImP7T5
EI9HIR56+TJYkNFsHHyK6uZg8QdyokOb9pWpwigeRHw/zw/ahG9D6G41sO0CQDOeqjvAKJM3l0f7
htbSwgQzqRgUx+swmx47ayTR/hdVs9IYaV3+G7kZBIsOrUMND/cPk/KimM8NJmu6oyHDYWIBXOvj
gTfRthWm3Ji/9RED2m64yVQH2AD35zs9ibdF4j+7efKU0qbwPRJIj4GCeesfIeJlJmmUDEvEP230
pDf3WGlxi3rYUfNwSFqkFWArhwdn+pSR8VcjqqT6BEaPhngd0YGp6stoUckIMkTzlff/ODuP3tax
LW3/lx5/BMjNPOiJcrDkKPnYE8LHlplz5q/vZ7sH33XAMdC4KNwqoE5JIndY611v4L4ndjL8QABy
/8U2nwyXHGcdfT99GoOvWrV3Q73onGstJ2QGWLx2uDiI3fHXslwRYXNrgsLLI6y0ul1MAUe01ExA
wO27YpEk+lwO7hKkdEobrTr4Og1JBYzg/iZuvbYl/GIDehPnSYcrm185na7IQmHjdulOD3dByshr
vCj9xoNt4XICtZm26OtpQZLnvGQCJChg68SaxxFmx82xBFD1B3NlFQU+RM7Mdl/dxAPywSglW/dk
upCXuLJafVYRiRPjF9LLOMlZo5+Ieem0m5bc25h+0zU5Wd2t0u1S5VwVf9BbjwnmhbDXn1T/HTCu
wa8KVlZZnSS/L3N2XXfsCIyZEJniehrtkR6Fhcn0nVhgdKaldtbWE2UQPplCXC3x/AV9HjCR6HAT
ZNoXgB1EeKeaGAekTrzPXXfhR3QRGdJtqORZ/Wg3wTYphqM1neQL4ViZOKA9KVY0is1g66tQ5Esx
99Ruq/lIHtheEjUfG0JYIT8LpDmNOGpS7xMeK5IKSo6zEXFQlD+I5m4w7zJMOyYju0uNEWCtXVgW
XQR5Pyncrw4XAThZKdi78Zh0uIco76F9W7I+Tad7HXwxLwQeDTj2pU8GxfqEI4AFw8a993odE6uU
48pf2pkEteEl+cNtDTFLEtvkt4wQcbKox2wfOVtVPWhjSTQjxPUSTiUPMQXCRhdG2UyrC0BdA3Jg
xNpAUGUjJBxm/Dfr/uCIZ9O6xHTa6CrV1Jt5wGsdcLMHj9KA/6jskhHxpYNfh83Ao9zXBvZC3FRD
SgBUcl0N7VVDuqLep9iQaoyboTLOie5aGLijgYNKeHYzOmKfQK7KcT6wxQyZYRbXSw3Jalv2+953
F02sPHSTWOU2btFovwt32XXkWmFs2ZSw7bnw3S560hgq5CpCSPsSkYvRJ0x+wh4DOPwVEG28Yrfg
kVchH68j6m3vPshdAMlkrSGGJzk50ldVIxY9rEHs/crEXJfmxbIuTLdWlvpaYlxs1s8TvmE+rnd9
T263eh6YNaFSuvN7RA4nFZ0rEnpt6BDnYaKMNVzMulRK8Cbs+QwEuab/njRklrSP4XCjS0/k7i6Y
Hiz/mbt+JGy4s55M62by3jPWl1qRjkRGDzZTGMQmB0SXavygUh+q4iawoPQHaE5nGU7YBtcdrPEW
xDHm1qiii426cNTZYu1NTcBNGgS3ag/HKxBUl+VqtPJD3BuLDupX2dgEfEBZr+FApVgJpO48k7ip
UGaJ+1Yqj3kruFnBa1Es9twWZshKOzliXSdnxztSAu8sG80nOk+bI9mdirXNwWtpD4F3rdjxVlUe
HUwQgrkK31hlfBE0mz5Zt8l6cNaCOsAntazmATXjMtcektqlw7nrHf+xqpzZNHZXY3MzOgriXA+6
UblUjPsQypbX4+8jQVjObzmVboS2S2mUtb7aGIO6oOJC3aFuB/wBtOm+cd8t7aTox2zQyJAf9xkm
wT4wcWG8G9NpMpkVxOfewa457/mPMX7psxlBMoTED/j2+uXJn3VDxwQT7wSYwQMB8l7J3Nx/I7vY
D59tMIppk6B9BYKKih1NIeC+OXMoDPry3a9PHdTBiHxp19w4GgNP9FSGhru3vxeJtupwEDXG7D5o
b/l3+0gjAJpNiSMO4VKGjAzvrhOMPMcHFR2B6e0roKehGmY4fVJYtGCBSirfOhNeQ46jZoW7yrjL
fecd3khjHBKy2m2dM9EsZiV9ilHc4WVdgWlHw2PmXDRyox3+7NTcV/2w4IyPVjG/xMO6JuFGjbsH
+KI4U7Wcv9E295Odlzp3Hq5I3czP3KtSmjhFDf6s6XtaExPBFxWyVUE4oyekR0dsaSQtGnsqnvLt
WJAQT5FQYsoQArUKzmE9UA5NK54NRqhp0TwEzJBj8Rwm54xDQTBiIUWBjdCI7rFHlQnUJ7uni2uw
zF2SBJp20ZBxXCvaYu1bzP4mFO7dWc89MriamzxzUR8jeVQ6aM/I9iK0o2y9J3y55papkHGYzEnF
eii5QYSCCRipBIauLIMOM8VwlhLWV97U2yo/pvrR8TZRMwN5gOERmhdjfEzKq0Bs7OYupEqpoLwH
wDUaXErH8nDFZzg1DnPVRKDhbpvo4pfxXA8vtYfXH6Se2l9FQbsaSgcw0NmRj4wDWYGVyExM5ZMv
wHLG4iVqwpWCD1ZpeTfMIzdWwAtHfUE8Ipr9TVlt22qrT9uBLEgz3qmUpL7CFSEpNgGDbQGXXHGv
XOvGwIdiqvGw2lmkUYhzZ+JSRO6SWpPxDMpYkT+UDePKhrjiAEFMPS2Xq5yNe+wX4fJsk0pfan0B
WQOxmvCjk6WjBKivKh3SWOgvOiz+O4RKchppB6jnmnOn50fNcZcu0XK6Y9zqZrcraCuoe5Yt6u/a
TFYD6HR0VgUZ83joBk6D6SiosaEsJpM8ClIiSt89qW/1IhZvXjhtDaU6ORxAA6yQpuv2SfdSYckB
IQCS7Ab2Le6PnKade53ZnY1CoF5a2gRJNsY/RV3MfNgIHzniToCiM18pZFnCT1n4XYe7w6WpaAiT
kY0MRl8RcW60a1bCyIP3Ojy4emPZiXKZdTjZI+0lqNExenwClfjRAUEX6IKnVtnlqCgwdqCnHCCa
Dvtc03ehoxzqNjqqk8708M0zoDiQH9jpDl3q/TA8B+3fCnvr0aA+al3AUFx7+lM4PcIusThbnPZK
1QKZVtGCDqQl2gW+oLfFCJxqPsBhafQeXJhs6mPgx/PQW4WJuyzJdByeuMKiAUoUAwPLuITIBvGj
CaAEYOZgvOtqel0l8EXciSwglCBBFKyD1icsHDH6oxNg6nrwjIMT4WoZBGAZb10KYq4Tgm7/wRZs
2fugFt1ta7+mxM6CecKoa7C6zh8rqnTl4mWwELzLZBGGFV9zB7plQIdYzzPcQwy0FZNH30ph3GEo
CCM2WHu2hYtpti402JF2gTuDTT+E20TbBzgumMpp0KIdc0E0yfoDD575WbXyFWeZeozCCCcZkCAS
V6hy5vFTdA3rCDNeQctYhJT3OckQcYPjySCYnzWUbPe5v4i57a15kLyljg7ZhUswumQVDcG0T5NT
nB8U7bmTMwfLwnXOu4rcYevnznZ0CKLFsMc8e92wdqpF0/5lPogt6MKlhHdBiPq/zENnLiVGurHN
+0lnam7jQ+uQE1VBlhAJAVk1e/sC+LQUFMbqtNcVhx3PVMPRsOnrlnmlwRMwl17ZzHsda3nl4qPq
b1IEiDud+aZfsW0g8SRPzhn06uDedy7Jr7OCABakpERCPBYWHKE5iQNwdYZoad8QoTnhRxGsAvPv
YMKL6dBJ/PHvqm1zlZP68qcmYiCP34Xx7LAojXFrinPMfsXZCQbzrVO9BmAEYPseWE6H/wWo9HZK
MCwntIL7t8aLn+B0m3lxXt2TDJD5/jIO9PlQe2COJIQZxwqnm+FghucaWUTQG49N+liRTN2kG8MU
b3qUrzWijmuBiQAclBB0wR9YGfWzq+EhUNcniffAGcFTi98g8BOdqFt7un87GYgo/WvQNnsUFyaR
BQnE+YQ8A+jhBLCEC82+GYJ7D0Nqz34fLf6P6yiL0VPymb7XzuvgaczOsQIqRPfUYGKWZxeVTsEj
3nHEKCN80dm0qdFBK2JCaaQY3HE0wjjWKXVy/Bz6+r3OzxFpfwm+UE4hwwnSWUGQrtLyeLCz4PmA
kA3msfIvjX1TYl4BEXJg8ZT5n0m/V9yLDnDVPHgKjJL+PE60gsmdUvYEelCJY5jnvXjefQ0mi31q
DJx0znM8gHhNxxGtSQWh6Te89DshDd2cFP64QpOkYuMLldlKy9x08xbNcor+H8lWh82t0XywaIp6
eley5wxvi2o8h9rZtXUmQM/BaNwyF/V7LHow1jtKNOkXzPGnUY+Kw7uhW4bu4uH3GcgPSw1CzYQS
mnVp2PueGA0qk3HdGRsz2vk1dc8+CHfW+PrLB0vZ8yeok9HFf37wFzjfjpMqzWs3PzrZkSmyBM9h
2TfpVqJvwbL3tsoI8V79Zbb1I4r//z/3m018b6L/I5evOLJQew3DkROYqEu3nWJp2uYrbMQxaWW+
5iYkk2wG4TOUX/doSJlh98lv9rrfTQrlcyATRwdGlE7iX15AUcYA3KLMj6gud3A5BflefZTjQAEn
cBf7z1hYuFQ4KNcHxZ4V9W82sT8OkcCiLZx0GR5gcPB5CTh567WBVVOGIIsXtxW6XejOBaJDKjkb
aUxPajiFevWr8OinxccngmSyJfjry/iK0V2pj4OO8ETcNmG00It+D8/AtIE4sWqpDwodeAjfgXI7
Hd1fBrw/TpQw6BRIqw2Uct/cstQEjNrPPn64QiOUgXYBKGRFvAUg5wVAzIDokVbxvND+TF4D1+v/
MlTCvBgpqop7FUrqzw8/DfyR5gPtDcx6xS7WFHMrKS1ysa6C7971wdrE6zE7tlhsSgkYZkcec/fE
jRbNyR4p6Lr3f2/NnwbfkHoddDgIIFAGff5Kvmr6vWsxVKxhrMQpKZz9e4XJL++jsNVNQ0JP5u/+
/Zk/bgPSEphkMf2QWYSfPzSKzKDvDPN/p4kTFgkp9xV+ElEmlRZOj2+5WT4xdrexlZhifLF+ORi+
08ZZCIZhGojubOnH++VnT0OIdkIwSInBsYJUnZmvzeQeC1PDCQapeQ/CDiSfQppMmAzU460k3Flh
tW71gxTvSncFMqFalUD47Mwlj3FYwbGSboT91psn0FYJi3uAS5MP4FdFmykMrwN4X8GtEfe//aAP
U4CvR6zluLqL7T3KdOfLMy36skEDqkhWKlYYJQOShpAJhG36zm3I727DvYqRT5GrOIp6lIDuunJO
IzC4nqycJly0Il3KgU9Q9Q8NUFAOrFhAbhn1YR2az7XtMbSwiCNL1tJGTi2IF8KExGcgWiEOjmnr
qSch2MMcemz1fO2r7dLK61OUrSU/Uvoo1XLfZ2i71mlv7NISzmo3nRN8IMtxoUw1/mjZskpPcjFK
0p6aIkpWg/mfrII/aEADPNdwBdQwvAXrJYxpBaNLG/qFAXWkcsQG5lANWG3Jg2xyFg2WnhAj5TQF
sk/gxBAaKgZk0i135+gprYC6AYofiFfpw2xlGeEGCFsSngQp5DmESqvEOSJ4RDywDVKIZNYMJaQc
QtVkl1oxgyRIcsVkg44UwPyXECVpGToLLQlvfE/dIyFC0BjrW9IeZw1W4DBItdK60WBLykeO2Mgz
KN5qwGdoAzpg1gAlSh3zvYC/M7pnUU87T9RXCidB1VrzxGsgAFOkgdbITxpLB57S84A5mkImi+tf
ScIui3QovAXmH251K9+4wZK1uuBBXirIZbAA+ZggorjCSVOADlYYLmJJ6XFH8raqDXrUQvgbOpyN
C16jGAeMaucB7xsF8rqwabzBtjL3Hnu5OFXXFC+JNS406HwxSdcwRjr9BTPtVeHeDuPbCMiGSQQD
SUBwvpbyHGhreFlKQvVhPsGzs4d86YdLNR2h/7QLz6VgG1B4x5ePo6hBlCkIJeQJuZP+5OfKksnd
sm9GcsBySkjduKkDf2GIC3ENawfOneT8DTluFThCyBJ5MJghV6fGrO49l3hCjlmLVr+zjD2ZKfM0
5WFxFug4FIzXdgUaaNrMl5ybifzZXPe2Tuw/5UMKM4pDK6XIxshqbHZFZu4iWzz19Z90TLtZCc0Z
q7MXfl6EiyViLsCHZ83CkFp/KuWcJHKWwuNvGV4QJRxWf2F8Cqg/DuFAYwNsAkVqUrW9JKVJ/X5e
i22IkYbWNmvImVK5LjC90dIdEuEG/xbJlovpUwUpWm6sLvARvI0B3IMiOLTeQogTRFtyXCrIwpJk
VTJsNniECoyFIdWYOWWzVuX9x+CgtA1qiaiI9T9QsueE0ehhjrJjWKIjLHCy8bthYWrJ2tVotc32
g+EYLFWr+IVjo/1UNtjEGLvkfFA1mF8KlixpusqsRswXWGHQvu1qRfLJbnBucXWe1AOihCJP15JE
mTNX/fdN9ZUXIF0wJNcCT2l4L7ixfL6oYCKoFrNELirI4NoBpg2FAucZVxNEm39/1o8Vik3qnpAe
+Lb4SrJou86fQKv5JEsa6GblLo2Pnbun0cck1sfou1x0SPm1vWJeZcr6l4//+fPxI8bJHIEpXIjP
P9ZNEiPqmiE91o2GBapPlqEc/ve1thJR/Ki2wzxr8w1mGwsqpjp5kQgZt+u1lRTcKxxOxrMUxDC2
l3/OhKUec2kKMHvTvDDS8fpFNz5S+zB7rzl7tYNU9EktFhELdIDZ0lE2TiIWg36IRjEfLAU7n27v
VdJJJF0KNbhOwbZTmtg6rbaFq75AEASrQJzKZFnRIKIH9rpQJUUdRhZ9fAjNF2adNql/JOMSF4IE
i1YdrukYPDcYwkpJTJYVRxR6e6Q8SEQCB8cIQHEv4F6B9gxzZYepQIPGxeQ/B/0VxjAz8nCFSkAq
oXROITuHa8mgMq+g6Z9LTOnLktH8uoa3Wp6rPFnkkCBrJT9xi7iFvnaH5rrMrV0CFoKtDl71psbw
gDleGmTAo/FKdO5WBbUzmOtpCSFougNKcWVqwf7fr/4je+Br7UBBqhumxfoz7C91aQX6rfZVn1J3
NiezHJibo2efLvK+D6X5ONBhdKWhBEBfJmEgHcQaj8gPdQuvTxLudJ4UN6MkhCKkFXF0JW1pZTHl
atl1Gq8Vv9wbnb5Jp4pG2BSgys0u1P3jawIgkTv6IhxyLHTGueYp+3KMsXxjVJokzU0/mRuFk5Yb
RlYkpfbSj/QKG0rHeVH5gEv6UkCWdOJkpSvmVlJ9O1vfctT/qlX9gYGFc7cF4Q+JMh2c86W3Dy1T
+AlUk6MhbhnzZiYYIgYvL5LqfVXUeGsg3vn3C/ruCOXymVDvsITiCKRu/rw1UeM6Y1/iQCM54gZq
bR4Gt2jAVSjFH1KRIB+vBQOdyyFDL4qCMRcDXqBI6zvGhHgX/vs7AQbyoV9WDScV2aAyJ1SqLz9/
KUTVY25F2JdKmlKGcIqnIalxA3NV2eC1QXKT4p8jE2yalWRFTKTWQpe4U2xjqbPMLNZWlQWbyaSM
xIbW73ZUbGOc47YFaKLtTGk6rdzKNSjvMlgwQ8d1BdRfakuTjBqkJ/xrA5ek62UPjR1x9U6ziiG8
TW7yB0sk7qGc+3uPb1JKajIT3LH9K+gpchssXTvISo9kmV0D5N6N9nUUtgfLfOIU0raWUx8T+D+S
uMLV/OFQtXT0Gj0uPAiKwVrajuFTrTRHupr5yFUrKRKZo93iLPJaTCDhAGCdPn3ofrTcWZoFYC24
Zwb4Vvdb3Vyn40sw4oapqu2jbqeYLos5cswtm+kBxt2TlCKGIQM4TApyGC4KguYM6THYlYELQa+z
BPNDVTZggIxTHYwbnXRnFdGGqhcBnHw+spw2lfGI+fwjk9pllHYrY0z/tGr8YuIRXNRbyW8fI5Kk
SdsEmBBRj8FWv8NrS2UoAwNnAJuSayz2vC3sTRh/yVqyo6gwJ91eM4qjIDvLEraXfgHR3eg46xL3
znA6uby/KUKbAjGqxkWooswWzxHNH8k+WwgRsrw1BnFVB7BMkr+Gib0bBBKAqWSyFhr9is1/wqms
s+Hiia+fGmfcSs8Zl2olMfp1fKpauAcpRrpDuZPyJ2pgRKhJZ60DXTw4XQR3rdhycw3ZNtf1+Rjk
t0UTzFtsCC34yoh7HAAKeYkNxDGn7ryHeBJ67aZoYF38qbBPFTyDDitfyiU6mTasTkkjg94wx/OH
bg14g50K4RdtEG590gz8cRWzMChT0hZz0vB6KKYryea3KQzDmAfYn4io0OZNe+cZJvx/vp2JelU7
q8ARbrpGIrlzFeauTrMzx1TSurKYv7RqH6P90zKeTLrYCXMbZ7dSzKRU5Ys8LrVxGYUpvhTOGt4E
hrmeQkAvjuqQBT3tJK8uz2dmAn9lBgazdsw9J32bBOTO6zcSeGhjOArMOXDfYyW5VPcmwjTL2MQr
y6ow7boU1P9GpyyanCjegmFWvUPZuYrAotEYPcUM9ZNdIty3Nhj+Zmmy8TGn6x33IR3za8rjAWFF
6wtmSUN3LRVkUyy4T1DURKiVpOaHw0XWtv28xUkMg0kHr0nJOv73cfZT9cNpRuFFlAu18VfItnZi
tc7gKB6Z8XO0wr9Hj3Cu8Dns5kFx6bRnYVyMcJmWcrxN8/+bqdz33EMOebyAbAARUuhV58t5avsI
p0XaYOQR7xDOQ2OTpCwfO/J8CUY3mvm6RS4q8Qiq0LL0CLFlelJdTLgAIIYZ6YdRi34dPPmXhyPB
g89HPdoAlSqMy02zxFeUSCWeDX/kKJV0bDZ72R8spM7pe16dIBHYqKvGAfETz6SLdzyqCmyzcodf
KuTv1bi0xJCccOKiuF6+oKem3ekj7y85uvoFLwy0sl13+t9SXHN+wcV+uHK52sCOUWfgm0uy8ufb
zepwXc2NKTnKi0NiCZAT6kJbysNBUjqLnQ9RyueEUrRbqZA2US1oJCSj/FFcG0bs3b9fwgcq9vUl
aJomNc1gVwBXn79RILo6axQrOWZUAFPkbKSAXR7dkZTzcmGi3xJgITlSXdm5eVizx7SyKm6cQASR
GT8JtKj+dJOihw/8k/wznQrkp2F6JBYS/BnLUwjLI0UWRYteaIcKGqaOeskkC4TzzkZxMUz5ue3j
Oyk+lIjAoEZb2aYm6cRw+dnXtFl3q2rkAgdSZ00/nb9NJQ8RtmmOWiukhNUOEfeIHkIUlfBCNzxI
eCLDTUkhu6hz4oWpQldGKdmM8ebfD5K99MNyRkNBXhCIMG4LXwQNquCaNzTiJDTmpkFgXpX6cJI4
DuL1FXaL8H2U28Fmu190lQQTw7zWtJJ44nyXXdlBsHHqflOP3DsKecTwidoOerWy1cL6aXBq1LN3
Vnnm0pMVAhYDWNSPAlPaymNAD3HMp9aNy1luOYxRQQnVd5yltpWl3LapPQeaCsvgKEE2FAYfWJME
8tJYeYuhOgvs5PBp66Nz0a3ALupmHYkXuSyr0JeEQOhCxYdFVqM1pMQw54Bt+spBix02KoXpkhXh
1mHeaSOw6q2nflDnNVb9YbYfwUpgX2PCidiXFkgqjA2ZD8u/PamPhq+soBofJNOzqWuCQ9YhttEp
4ec6CF8UC3ovDG9ZVx+yCeDtATqRlewQBknlBGdHP14DwkglCbdtZG8L/U6LINr3t+n02revju8s
im7nZ++a7e+ntGYcvO30D/GHJk6a+iKCnTNBdYcZbEcvSKRluqS8cELY5piQhra1YdITU67hmyOr
iyLKlpLWF2npDQk7VutSq/QLyURWyp3Ab1uCXPLRycMVd8hFqturtl+37I482qOeRMeKSb00O2VI
oDAmHnnPrUfrijtSi6/QrNV7+lyml656lfowqCnopLy2rckCQLxSYwVQcAGiLa07+zBCQi1B2qHM
g0r244MWYf6iocSumlclS4i9h3Ch+MZVU4pZE2D8TK/UoXyVwnOKBiW4VSASJV3LGOmtb/mKSXTV
FfqVRL78yVpGjDsrKdQt+k0I7oawVXKHMdZeVygMo+ylhVekd9amAZvM3fCPj6Ny6wy73h8PiZj+
wvrZIGL2D7nTY55prUdmz25Fdp3c8BHeNF45oPjGMBDeJ3FWwUIq1DoYxw3UrYw5X5pQbICUacja
VYHAOdqh2afkeJZliILu3aKhpDxS4BB0VortUukR+w6KS86NoexssXPFjr/3250CrqurhP1QU45t
N68AIf3h3aJDdrSTSy6vL4Fgb4M8YFYw5ak0ptMZLKGnvFqXzd4bKOQ6YiBSim+Qn6XuvHOn0WOY
qrLM7ebm32eN9tPNyR2iMf4UaKi+iraCOLH9Pu3io9o7GA0AVSrjJoZsm4XRHIccp0g2aYgcX73q
4/6ctuNVZg74XzUrGLL//jIfuSmfbxBD0LPqiP3A09SvMhffGJLKKFMfT/Vlmx5tuBbVBEUjgmJO
OTfhlxjY+F/A1GHfG0dd/EWcw3kV8Bq1g03jsTKHioiVowV1uIdzSSnk+FcKG6PDnas96nm7hMb6
Cw73w7yGb06PSdKuoeI//OXu85rOEG5GclWCTaBOYmGLiroFCaD5D26c9CF3srnPP0Ua6DOa17Fh
oqvcKq2+Sqd7v0wRXlyB5BgTp2dDug+EM3z91BuX86EakGjj0gB7xFRwHafoiwp6tnffvB7V4JdS
84dCjx/D6FUlItfQzY/G+vXlLsz8+r//S/t/mkdeQNO7cJ9oeiMwaHc86umtUt80NXkphMVBuHNV
AtfDR4PwQguqn6pHKyU/990q9m60SF3UWILkBAz/H5YIjxI5o8MwSf+aEB7gSAuiYipoNiay2VRk
FBns6b+q4S+kc0ZVcgU0V4nuIgLYO87OfUHeNIf2soowOoyeEvMphYzbi5sQxX/F9VD/qdEhBNEm
QumQUq+ZJgahxm87TXy71DE1xK3fwVvB5X9flkgURIY5icY/jsh6zCCfqRGTGIJWzQITdQ8duKg2
kQslPEOL2rHile0vD0/WDV/3F+Nd1dKwmsJ5Rn7F/3ixHp3oEKuFf8TKYzZW2joncDL3s1Xqeq8W
J1qOryENu+ddqs7exoqyyEd7xXE5D0+JeYAGnpkRgxSKuOaPk9C/tZR17a+8CFm8fv2iZOKplsxK
/A710qg6Ig9V5ZDa8KKybAZm8ZwqOa4KgLXRhKXUptPs3ZRAAwyfPDSFtqMwGs1+2Qs/lNmsNh2P
Ow5IGyn0l0fW49jkeHXiATGcS4wTKtM5QIljj4PjIrewRrxOWuYeTNY4okI2sb10A4jpNN1mctbs
33qdH54NWe8WNrqIwRmJf2nD+soIJtcbvYNXnHXlVOHslhm44UM3HjZp+9BvW6mM8AG4qvbKV1+b
6ren8sMJIVMB6QMpL5mQfzy1/1hISVGnImkj7xAhlNFj9Gl2NWyI2vOx+8rhGRrdMx0ISEPcmZsp
JoYDOC2jU9GNhxbEq8y4zWDami1wWfxbq/r9UrMMgGKwfYsJPta1n9e5i2zBxBfEOmiQGOpS7NT0
1Q05df+9n36gUfE5BNzjdckk5lvbmXdEC3WBZx3y7JwITLi2EfUgT+zcRwk2lbSc8ZpeuAPHN81x
Uyg9LMPmyqcryaYDyIMb/7I8vveg8isRoWKj/Gb/yNbiP95MXJkxxG9+uh68eFShVJhauSa/Y4Ep
LJLfX56APLQ+b1QLcgK2ZrQptkOoxOePU6lsPGNoTFIr1qggISd685KiJ65fCH9szEuhIl3jYGmc
O+kfJUkjFJgD0A8uGDsJiv/7G/3w+4lHFxZhIHIBfL0fkjbMbbdQOavoFsNkLcXntrOAPKP4O61u
fkGZedXfnwDOSHBTuPTRyH6dSnW6VncGmxCtnL+ScyXWAvLNys3n8p8qgHgnHm4LWsccsoWM1ZHZ
NgGjTX06upLlE50M2LxBbEImQf1ls5tGrgNEmYGO1sp8Nnxcz/pdQfCzDMLB6g5LnvbWRdMY4MAl
TRRtrGfq+qqu74biIIpw44MaG/U7iM06TQ4CE3eVTErJbG2I7zIPObN0g5eWnhSbmKoTDAZTOysV
/MWNhsNU7thoHmkPXHWj5/gHIFwNae7zsSBFCM1d/pwH1LPUWYGMOMnXiRbR4o0LSZYRI94rfrSV
LAJUkh2KjN4OsW4ifKputyINr0PiTewBEJUKVwrVY/dF673b2rRXI4Hf2SrRr4dIm3tNcp3m2Tp0
2p2RiaWEqifPhsLOFO3Uj9WG9IeZRdCjNRb3FDTbJid3Rzabk6h3ZChtdHvhw87I6pg5jr/ya1yU
EUvxCBWtW7mOjFQLGPy8n9LCkQP4jPF1kOgrOQbvyotq8wfpEUhJl7ilopTvDuWxPNd8/rCP35S0
iLBa5RaiZOnFV+kAgZQ/gX3pKqu7vc5HBrY44RsEt/S6nRB9EnO0kd2IdDiLaAZtcr8LLuYQEqgs
W7H0lDo3RWp2+ovGE5WjwY5YE1Xljsb0S750SBi/rOkfthD8HO4YCnE4ot/iPfqhcQgzsw4Se0GR
JxtsLKqJ3ZoYsUJ5+veONX44Q/g829DhvVkW2OLnM6SfMqXrO8U8FPxaP06ke9mCUwyjv/ei0Rs0
oD3O2Mib2kEjm/d5YKCBHRv+TWhWA08/VUl6MPyz2ZAHGVc7J3dXvYHm14alTKKV7CkLdW5Z3a2N
Zn8ISSEyn7AHOKU41LT4OnfVW4v9GrbIlnZXNUyDXGRMqrMkH3GjGulatEyugFxh7fvtRJOY/Qb6
yJPyy0nqOrRhzKugnn2zOdHzOC78qeAuCR8Vxs0a3n3TUrcWdkEIb78lhGd8s8J3ElZYaj3uq0SH
Bu9qsTbiP23+FrvtL0fpD02NQwwweJ4qmWhM0T6/GFPvMzVQeuegFw+ogm2rWRJ6ILKGjoxABv1E
AZug8SDQJ7VLrI1Spny0zuPdiAe1FBLl7aziyeE8vRjH2xJ0Lcj7tcpJF7+WgbGqm3vbfLD7cBkl
i5RgQhZ06uy06Bc3A/f7Kf35p3xB1BxRJ/YgBodYuDtrILK1PxbajaheQADM4JQ1ySrP8BZqGiYl
GPPS8K+MFs8Hj+Q0flOBqL7q9XmWXXmo4XEHDP2HVu6KEeEmamwoq1x+r1p6NyQPMUlkRnHQFEhj
CFUymGUZ+yipaUCgD12ZFkF/dr+A4DcL+AaJqq/izNko1Am2fuhsY+P6WGdOROW40R6CgheT2RmN
Z4MqL7bhy7vuq2hR7776boXJEq1mqN7LQ1cbF+rG0uY63k0ut7GnhWjz5qK5GsMDde6HAgDLrQWi
jLkN6yEhFEnRoG3FxeyhChTIYBslB3fRy1kJ3hJiIYhWbsrfOSBL95fDxrS+rXvejC69rXVKFnq6
z4ssDq2Sr944h1HRdrpKfpKiz6P0TcdtIOZNMT9eEDatjk+T91IDF6a9Tlze0RHhwhrOBOt2XD3D
tiv6pYKLWCPfFHLoSV/0fYiNMTdyMR37iz019ApHDmGv50CzrE3tMZtMahAuRAmEfcZmg7PhdcYQ
ow/65Q7ZwMUf0LSAWL6mw0AZ9ZgaJ1f1yRotmFimV6Vfr9oC46AK+kj9S8v4Q5ntCMivFqXFTyYv
Vp0abetm9gGbVy3vr0kJPGZus4QTh4UVnuP5XHjBQpj+IVH+CE5IpBC+Q57FFOJ0ie8jedh66a2U
UZ05xa9BPN9vCr4foAdzFx0Pkm+c5bLL87qk/rWxJAvjP3Q/dr3xs1eDd2R14bKD7qiN+17fOY29
MwC7kIYBxAw2E5m13x3JOqZKbizeGxwpc20B5NZqsDGztxjiG7GaAR5fmdos6nZXFw/CJgf0lZiP
tW9rpB1yDIXTL0ex9sFF/XwWQ2FwXKhOWGBBZ/jCNDIbvw3dUOF3IUYiV5ghb/UqSqb3ra8em8hF
ULQ2MkqbZiVzISxvWcVHQcWR69cRypOIpUb92aftKvkfys5ruW1t27ZfhCrk8EoCzEEUSVHUC0oR
OWd8/WnwvVXH1nLJdfbeK5S3LZIgMOeYY/TeOpHfGodFVti5Fj+L0odeAqtArKsoKzNtEBmUmBoU
Wo0agAWqlJTc1QKvX01ycGS868V7zF5Xm+JGx1PMygvLeCG8kfgNErC3k/KhTF/MiokI6jbZS+nK
Bw73BCE8DX8dxFrC/0fF3YWfY9rZMGpgJrgaNqW4oJOEImogx5WItRLCqaIeazJLm9QpXDLMA43x
tguLEZ8gitqcmULnEzUOTS7T1mY82kqlYkjDwyz0tDJ9m8U7Gb6M0Zv7VGCJbLtVtVClQz+Utu5G
R9rf0+jnGObvHZJJgmoWparNS6Y1Y0EMG4bUCbo7TgSX4HmQngth31ClpttY7FYaiaEyOuxRPeUa
+K1ntZJmKuIOrYnsEFthR6IlkdrwxknSANtXY0o3QCo8RXThC65x3NipgqVglkq6PxsNIlLLA533
GbzJjaae9NkqazEfwHNp9OrFGInJjYeT0C+jyWNsDseRXl7VckuqDJq7J6vKj3LTXgozDTA5Tqf+
OC5RbvSOJyZ7IWYBLgFQ7gexBsVlzHpa/czKCArDEZYu6XTy/dIixzo7rLwuW1F1vCI6mpFuwG8I
sG8BE5xc8n7q4L6bd1m4YMoTtA9pEf+jHNP/siDLGlKrqY9JIaJM//9vJ0i3EMuIo6WxjyJtA5OA
ORMxQUn3GUTVFkChGLBxyddID45SMLHVxP6Tg8RE/IIZ4ZHxjWi0Fhm1kAFlILUxNbx9r3lyIqwX
TWRVoE9MTgWN/wyaandlW5VwY5Vuh4HyJBNEz7iISVa8oWFXMEThz5gPjLmnZJQSubQYr616ldOW
TyibAyGyvfrZPRZ0AhMdyUM7z4F+BnAtKgDKVEttt0RUauCFHi99+vpz/fpL9/h9tdA1Tt04lnSD
AfSfFywsfb1L8EnvrbI5CHzoCZrsNvtJhwlGOVM+VY/Uc8QwTbApA/lNbvfTODri1CMUk8Kvn7Xo
kVCPSi4sHDY8t+NARJABMnOr+2TezqES7/rkLh9zBNj5Bi3ThD6uE9ZP5CycRhqoCjEn/gmRPTDT
EUC/us+N+kSP0w7iF0rJNvQWGYkNbgAwWSBo9h4VoG55KJSOC8mVwprWBtn8a+wuBqtBRRZvMHbz
AMmMYv1Lvar919xhyr9fuW8FpoGQsxfrwNgXCCwiCVZ0tBu8U+SvGuHMY5H3Pr7dQyYh/S19u6Tf
1nmPIdGqKSpj7Vxg2cuRxhsSBFyc8Gb1rvmXQT3XWj4vMAnh9+1lJ+end8FKMt7jkeFTNxv0T9G6
FsFhHH1oTj3+tzWoBBsQy0o2X2pdYqr22pt01cJt5jecxcD7cJ3Lchc0XwFW8ZKgHlhSAaUDGcIO
GdWzKg8XDOrtn28v9b/NrOkisdHSaBE1S/z2PCJg9vRRZjPSR05fdPeiZ82PbVGvIPioy1H/dHlx
Tskzj3rc97d66xRYt1mSKcPnuv/cCEs5w7Az7hrvsRD1uUKZywl91g1XNTm2UO/ZkNey/FYDmwgo
Z/TxrHrXjh3YSndNkpLRQMxDuhM1+Khwi6kHFfc80g9t3a8Om+rPn/mXXuO/j9T/fubpyPjbGqSa
uStmbmzsYzbgMhGgs8FZI/84w+QuolfzPH1Z0TO3SqAKwWM8yE46PokBuqb2pZA1x+IWV8pLSoXg
1tpj5De2H1gbmX5LaSzgoQ4lTnd0QO+teGlorIRe7qThZLHb1GMJ8KriofFIYjhI3leK1VmH5qEN
3nqUXmCdKfKTRmRG1D9NVaTXoGrSgD6aEEK9fd5orNck12/RTE/M6YXcwyMtcXWJxnza9SIJyk2x
lq1rrZCsCvKMibrkd3MMzWN8R94LQeVSyrtCJ9ls6J26eCwEAWzG7h+X+m/LvY4dh+P3NJj4fshD
AW2FRkwNJ+HvxdnvfdRFjhhDsiP6xkKCkgzvQPxUCukc5aFteEsK3SJ2wTPx1IRbbTgb4SVIHVVa
WjgTe+VKSJQcHkxEy+MuSXe18WK0dtZfrO6dzmRQP/UDihDahPRCx2QnCAJeZdIChXnNtImH0QCH
4Y1bjiiM+c+oVdr0ELM9xoCwko+SVnzwJnE0jp8D2DCVtQKE2MlErybMLI8D00OkCvz+tDhQNBYZ
KFwWVCQAPaYX1sYue8+oMYjPWBB4948ryr35n3vX0FSJS2oZ1MZ/3rsS0NRMBZu3T9k7xXOsb8wQ
vn6IKnH+8yv99av77ZW+tbnxMBWGn/BKY4tknAffPCYUq4Dyfn6dvyhpWYJ+e6FpifrtcYwHoL9+
a/LVkURZ1Yg82UMIeFRPhTKX6Vm2ZYYp418r33SlfrqS31a+wDLrNo152VpJ8eW3NFNfauXL8h87
6WL5rwWcxZ47DpzYPLdA5og3LVnSNdGNjeafoonyNOx073HQPjpbGljjfSfUdlpILu2WyUwobwT1
pPpbKfpI/XVevwoKXdBzKz6XxtqEk5HHS2qLrl7n/5zj/LfhM11UE6zvNOQCWvnnRXXLouoNUdf3
nXjpvQeedU+3PesrC1m4VQ6i4jw2//G0/8XZOGmhp/kjc0ikhN8WVmOQ+0ZNVB150zVRynPZLbNh
04Hz6mSUWGyFGrwwdJAzZCQBbeB/goWVv33u39/CdKj87WZSlNqVmoK3EKDVo0ER8zUBG6gaYucS
jPs0xHXE1SMbaoOsM6+dOFFB1z1OAowieRSiV9PHkOsuXf8+Ysvuew+A2SYqVllzK2FPhT0wYvfY
w9Sq/sXFVP5Ws/BYI/HjVK5yJf98+4BT9EZuRR5voOL+zU1BQMnDY2A8py3TLZpdhLDDeiCDkrNR
DS1YxfanyHThaeeZL2mdbuJGt32rOTZVe0BcoQJOFqhRoAbMDVVDwoTbVONIjMlXEV8m/kT1afjx
SffEFRxiy7tNYohrr3ZHA/H8z0/73woOdIwScT+Wpk636J+fUJcwIoPu1vdF2e00ZvsDEwlLc+T2
cUJyhsc2Lo+l9SJA/oKWpbsNvSKY5xXETUpRaH8NLTGeVuFdHPcCne6AMybrYAxvwF0U713x7IG4
oOWuZBk5EDuFUFS2CrQ2FYQrI7pQ5Rk8mOkLloO516Y7z0DLKJabwjr9/Gl/WaS+LTL0V2SR045E
AS9/W9s8tQkaQ48VGsjW0qPvH4gbaSRY8SHwRruxJJyZgPKeRuotEKzOyES6BQ5Lpbca83/Nk5S/
NCp1mRg9JJSkmxn6t9aDoiVGJzIp2Ju0T4wxRB15j4CIaO9Zd+kl3zbHcN4qU9DcLA0vHU+CLp+z
BHQVgowa1y+WJYGsZ88SEbsspkOlmT3n1uuUOGo6aLZifnPFFMq69M2/EA6/ps/fL6esWaxoEj5f
7VfJ/9vTLflD4Y9mK++F4cHVz150oyWaypzjmfww2Wmp3cqdDloSH59hXEulWirVs2Z+hJyMW22f
gFOMYPH1HWB1xipQRYcTDSQ1x4FkwTsnhFLcuPE95nDk+U8lOJmglNcKvlYLc0+f4FnNgJe67cI1
XUKBnv5xx/y3ILc0Rea/6HyA4/76Cn/7iEEtMHxMVHHfdC+mcRaRvOOAbcj2rTBMKLhOZSyaNQRw
TvD5GcvnPIzeNCCPP78R679LEQ8o1ngd7w1N+l9V9G9vJCcfpazjceRaomRBAj0DUur4fbIIvZWH
Yp+LJ0BtcjuIib1vu6a/slREhKzrbr/2p3OfZuwszA4Te8QHHxhVqzIIoGy1sNN7HE5gfXpuoSg3
VkpNF8oY56nLK6WZb0cT68+w5mGf7pm5roxF1L3W3mPuPQzyLWfmhwuL3jPIXpv1W0WVaaXeKmqL
RUKh7NFGkaEuVUXo9JPN5WhplePRcQ+kz4z6XQJqY+Cd04fzK7t3izZGr0mBaNZadnbR3fl+aTcm
1nBIkhJWHyBeHNkAhpSMmfuqmdFK6qPPtEG+j2/RzTxi0PPESfJw7tGzF4c5lN+57N8nZ6qlUiwS
/NIgL925qrxRmpCBnbxy4R/ViEI79R/m0Wkl/fNhIb2QIhGZlalCL/9WwKVqU/aVwRc4jodMhvrW
v0bKuZY2fs9XQIzHzzfM315Op61oceZmOq592/xdPRxr+MzDnsHOPONI04VvZXiUiTrx8ym15F86
jL+oCxGqAISfcgRQhH9Pam8SKRlHsR33VOkBHmTdlzf7IP9Efq8HhJLstZYMkPiFDOy6+Iy1BMnI
//1DM1MESG/S0zUI8/1zNyP6opaUrhz3ZhoSDgSm+FHrd26wI2d2GUXPP19i+S/lDR8ZdZcmG2wq
SBD+fL0x64O4FZoRePED0E96PAWMo4lIPac4KM1j8WRtmyswwthbZimQG7tw+h2aV1iD+Ueb3QXl
K92FId5twoZnbbEPjatQrErrVWQKzvySShf2HYyCK3onLQc5fvATDC/zoX9VkoUHY0unPt/H2T37
MpNVRmsArnaxxTufD1sUz8OIt6i03Y/eOJr+OovX6V3+NLt969M1ffDHp0LZNvki025Gu6A1DGW5
Kx+kyi7PabZOXszywKqguBe3v0fZJVEeJPWuJTbS3GbdJcTsOekhHej/El4968NzmH22/MQTUVGR
vkr0B9k6NK+RZvvZJ6CCIXzKlpE7E+5DdxbKx0HfVcqcfm+e2YZsR1f/EZ9t5fCMJ+WUMljIM470
gbAv2nkFljDeisIxJEDcZfHb8Nna4VndB4/sd7gRGCnV8lnV2EUc+a0XX0bxWFR2TYpddzLDU0aS
Ay1MsALUM6D1njPa3xUTY5vMq7I5oaXQUZDSNc8dvwIqdhrMfRuTxIle9upVF5W3YRAidFXJj3Cw
bJnprDua1qw9m/zm4NCnB4uqYnjo51gfVSCJ1ftQXAxgFdlKv7NVFAni8RfU9nq7iJeFuvfTXW/u
MqY/warQHXO8+cXWx0kofFghMoitT8s/cjLCU+D9vYftzF9DY5eOE1iA0xldUPQYH9bq51v8L6sI
M3qqJego+Dy+Vyhq3AdiPla/nmm3A4WxMSIifjdNMheBf/78YtOS9G2F5MXoTpi4WREjfHt6i8IQ
Ek/l6UXS7dInBYgEiIEpfPavtfgvm+lUbk06v6n0Vb8XXkIhp14ajHuL0Uat7QgdmSNKnyneqZDU
eVmS9S3841Jq0wL/7eMh2lVY/qn5QC59+3jiUNShCith38UB4970EdfpFg+t2wAqe80N72hCzR6I
OCeTTU9Bx9fnXJYWlgY4oYZlaTCOkc7+QAPFTWyJBimDNp7WcdkwHoKpOQIpiWCmM7HwRJikE+6X
EzMpJGztNs8Ax+U8f2LqzDTAloRsraisRyKOCX6orrEt9mvROPXKe16+5FPkgPo+pkCzXfBQjDks
X6FY/sfX/utqf7sw1tRBoakOaUCzvm1VcueFRaL6/V6pNTu2io+yRUdgiN6nDjV4LNBDTQp8uSLE
r2iaG0O0BeHTh5CRDmUnZ/5KxHhP0RkCe/ck2skBJQH1RTNKszE/BIm7pBCxawVTfPqZihy/0B9k
uAFqSUDTqJJGOP37erp2PdQ4QRXJ/SP22f202sTpBjTZo7gh62uu6u/apoDpUQeSo7dfQKycn5+D
X0OE7xcEHYaECtWYNtRvx844FM2kSfVun6qsG93CCyxERc8t08UgRsswJ9FgXoiVbbaxPRivUwp2
rrx08meKH+dV97Y6uNHAAK3nv//83rRpS/v+3kzUj5NqiMHQ9y2vL8rAG3wA1T0HdzyKdgKWW44A
7jfyazNXlAcoZ8yCH7OiQz6irgTjvYKtWINnwEFvkhLS1NYqCCB0MrIf6pHd0l/12r7q6/XE5emI
D/E58TBay3P6ifRlbJ2grPA5CL5CGcO/okJMZkQH7HjkA0tC/ii2HRJm/IDFqi79B8+HcR5SwaKF
YPjnd+ekW8gElta6vNCKf5HMCGL522XRJNBVlEBo1afL9lt5DoonwfHSdPuRlnsjoZueHtMIaYdx
8qBiJq3/MGlRGDfYbp0/9b47N2BSUJgZTJFi4j4Tq9k27PCTnD0nCqvWSMkSjpF47ShT40gFg/I1
SBW00XYhMfiS/XMay0sRyEoH008ANNClycaTh32TthuVxreRxrYfWvgfyRke2OwZnqpU2VpJMKRJ
kitf9MXraKszemBDTE/InWXDGXlECIyZxeEllzQKm7mBtiJRPpnx6fAOBalaVvwcUCX2mNytY6Jz
UqbjVuRfSQKYtEwXTVQ8JoGAiKxapsxeGm5aP+5mev9sFCNhFxV6tm2PgNgSn2Wav92Rp3uTCa3t
0WasE31eRanN8gW3k549yvDUH+aDt/Hyi4GlqcMnbtrE685IRkk7TESGMndJuBvr4doW4qnsNYY6
X2MCJstAZB/XpxQJTxHsMHHTkXA5HDch0yORpVNfad1VK1+bNJ0PbkV7h+78CC/H7EgvCVah/jzC
MGqJOpZ4FDlrZjsXOGwz4C7Xcad7bwIzGUrQ9RRMO8kcMhx9ABoeGiEA8H6RORyqCQuM9CwiWsEN
0ktOG4A3IdUEoLNHu7IKD7X0zq8bFsiAiKFqYxwKhgr6pJcTb5V74rUzDktSVDxT488VolhVxZ0Z
kNHFznVqrhVzrTFekbxhoj+atIMYH9syscf2XSB6oyhEuK0yPad2zwRfKJ6H/j2NGJrEEFAwXr0w
blf9Q29hxKzIPaNCfXLlY16rMyvZ4UDM/S+9WCioHcInQbOFauFRa/qYFUUaqFC95YVRIq3yB8cH
ZVy7ZzLwcJFR9Gm2ru0bRVu0Paaj9PLz+vR9Z8eIi6hOUViYVLZ4/dtzWPRR0rSMmw8FzwwGfiV5
DkmmfZdZK/LyijVk/vML6tO2/duCaEz4DVXTMGkzP8ei+20irJecRVgTglNfgZhxmmgp9htftIO9
62/SfEMcZBY6KrbFZYzcItvIitN0N4F8mmbuNWxMhNU48TGrWRjm6nAoJ5vfS5zvaLLX6CpWYkua
uk0WxNa8VeHKePduDc/BUmudRiLJZOEXAEwPrXjwN0mxjHfVG6rHD9Q14AcKEE4n5B7VNtH3SbL+
+dNr//r034qaxh1GjejK4ISvMtyNDaA1nP+OQfVer6qXeNdE6zS+lMI8J6UwX9CNELTl0M0ZlfUz
VoVcYAx2jkUSZByR3Ruit2GP6VJKbZmdr1uEwxICEHCVsLpyeOaBePUeUiKAVlZ3UdYZhwRyUrbc
5U21D5SVSEDHw8+fknL327anUSxqBo06HDX4VCT925YsRKHpql0/nPvCFsw3OiyLVH4QxhhELQEI
ZUsFAaDiJQGJG1QfklasrepUJDeN5keM7IkHf9FZLU42DgWqwTmOuz+69x5EdHV21MwCVs9nwnhL
BDUvhXcjEhASyrNigxBUkcmOMQwIHyxfTCsnp9yU2DHW2/BYdPdCbGE3TA1B4OatTIMoWlJqQXwn
HMTAM2saCyuyILiROl3rTp/rm9w9KZVki56CR1ooieq0nCqiyIsUXLKBrTq6VsAfrViw3l3Uk74+
l/uVbngElZ6Tuib9TkDbsqzGcm4ZH6PxRT7nUCUEV1arqHdUBS+rxPdhgQYBsJ9C7rLa9FSUX3Ey
gVCWukzTCCZbCSyA0WeFExxhQ0+Wd2+yYYiENJUHd3it1FOKD1NhJSGmwRB3avElIvBuwETmW71f
qY7IaWEUekwqKI6qRRos+UJ892V03waEGaJyGgXEk9VFVk+1KDHZepfbndg+1uSBKNXJHa4CDrEe
DXy5iMu7mp2jZCOQMKhu+3iXGrkTj+ehYlaLkDPUnwJCnhQknuPiQehAzDcORnZD5jmnjMbTmy1D
8dyPZAqsXCD+/rIpthpmQbQNeoUC9CYJHVsR3dBVV2xNRqoQgiELGo9ycjZxLYtyOiuNRyhPSn0J
LRjRQQJHeGEN58ltojBl9JNdUEzBK29h9FgQBxXvQn9rxepMaZ/9e4E7Wv+q82PP+5LzrYLa33gc
onXDPNXtjVmNcb7cd/yIhgFt2i39YBlk59Azl0GxFdEqFQiSTJUvyWVY9CmW4NvRAzTtY0VbHPd1
om4iIwMJtVOoxqeHnRBtCZ79Pq1XWnwNGW97M4kiTMbgDBWRztu8xX3cNgouzV0yXOWGCOqSbxK0
eO6Otjb9gcDxzG3UvcnqhiFJJ61z7Qu8QUg6lN2lti6+GN4hoOMQBstBuScyk7WjMS5aBMz6Ywh1
vX8VpfWoMmzA65s6WcVMHog0PYrAQUnH3jFvizveJszGz6axNXvUL9g0Fl5/9bm2Cd7dCw/wGF/B
TS6scYGImL/ryiU2Pqz8Tv4Pz+ONRzQSgfvNpNJJhG1ZHenNk4gzzUzhbbU2AlQOs5FDteXFK30d
BLPsk0amYjNZpXgGmBFdxTX2xrBdmjjBrfMweYztfgSSyKZdYS/nCSaPfZZ/GOGRRhFCj9J6q6RV
WBxlaz4wN+93iYoPQZ5Jr+UnTw6P1XgkzEOWbjEwMGzxXb3Ei5S9h4SS93tyTvJzyo8/xERDkZTm
rTDbi8oGz6q8LO/EYOTBIk0c8OrIB4OXuHkomlWvHnnv0E/obhArBQs2R4636Il+ItbE4Tw7qozc
ie24yNKMEa1fIaGex4/NcDOR7ox0usL8wa20mcSP1bjmvkrwVtgtFaEA7pnYRksQZ/mcKvm8DTed
atn5FuQ8PQFtVfZvUvJRy+w1hoga9yTkxCBp2wJZdmH3wQ0xQXuIzj0yGCwoNLFB8nOcWvjSgt1Q
0h/aERT+wu9WZDaF+Q4uRSLsBBf68yHEg6jRribmGBG4U5sr5RzwlaJkpYYS5lh5hBbf8RT00mOy
grHxoJEnjnyCKHXlLLKMTU28mSvuEFlHixjWabH0/Dn2jrFicnBMXAdARkGQF4YPRKIIEoeFv3fl
HXiZ/ks2iNGy4+0oLf03YnBSTMKqE/jXCtuPLjJcHO9WzvF0q3vqrPIeTe70YNcRepJITzXyQaND
L0kXLn/PoOfX8j3ChNRwhnbB5HjXxn9UcsTUwTUrLyPivsmbzigcvRPX1NK2srWv9S39uMxYowUl
IZfLxwkvuBrDKq12rXLhvIJSJJDhjhxE9HwS3DGUlsshWTZsx3V6jH27hcb3hVKP4WjtP+bh1cMJ
2+YXTEt1cWID7KJlei93VcyqZ6sDoCBb8JfGs5Yeudoc6CG7FzdeuiM7bGZINrTagdsXhENi6zl1
wSKwAOLapBrxrCkewl27P9K+YYxnKKRF2MGNTpJ0pMmnEuK+JykjqeepMMunwuuRioVlyT9WsNqr
tTAiLZgx1JHRHAoO6lvpyE9B6zB+GihWPYepaLgTPjLeqoJwChuvnScLJWVe8lQiDkcr+8lDRNyI
Mqyr8EUii6/aJPGiy1oy25/cejOkx7R800fuDXh0IjyBupnHX62+mbxk5ltFke/G7QIVLNU6I9S8
2qn6Gisu1ipJvhDGd5d25EblH3rIUtr1i9K66j2ZGWDflJOifPktiq9mE+AuCLKvEnmPTGxclnNz
HMPi5HJeLq2jOaysesn9lKdHnZS4NequQtxq1oNfbgusZjV0KYD9C3KY1l1jLRA1wGNRqKFjAklk
APrezA0Z3zePVsSWLbISSWAMUVxlDzLpWwAbuUlU/6rILW0r2yprNiVyyYKBBOqQFeimjaARDnLO
l6DcLfkiNpD2qeXcPfi+LrgKHKF/2UjdB6UJ0CdusuLeSDxdsDk4YWGOKoj6rOuXRnttImnnDydT
kOcJCCCmkDnyyHYDFQx4U6K9xnGIxHyaRFe2DxGsHfbgdP142Yk7LynsbOFTeBnZlJfylrXbkpZT
DHHaixZBeewKaZaLJgfegfwq+lD6k0zdpmOh6LwnQq8iGTM3CfPZMhgpx4dtllwD5oNIs2vp2I23
suYAN/DuqQE6/qkkt0rTMIXR7GRXak0iEYNXVCvo/mBQyHtPx9eH13jHyQ2PZcSp9NLqt67/JOKn
7/dIcROgCS5loT58jkwesvEJvb1OG6E5VMdMnQfvITANSwZ0Yzqxsm3j97J5MZNTZ1JNrNDXGf29
8V708B6KG1CCxGGReD04vY4ekxL0Q+Gc4uveklCURF+aXjur+tHGRd6nZ8JIZwFzQ7Wi8FjFhMtp
hO8l58J7GL18r1I6jIIdtPJapStJCl+8Umj/jzwyOXVUIxB6FJw8/TroS3i4grxQun0GwEF6VjzU
eHo8z4MIXfV7y8E0DqMTBCRTqFdWJizF+OKGkGYhAdCdCAryfwibetGM2/SljcE540ENCaWShnsm
H7QpYwNSmhR4TuL5i5heoolrSUgzxyhYEmLdVm9uIC/RhlJlcQaj7VpH5kPZ3wXDnJfxkwtnaqjR
rRH6UHZO3UQPWg+ek/fqb9T+Uyuu8CwXJcFA6ZuQBER5neKwZH8ZZ14h2YUc8RhEHJtptfRrqX4x
KckN3omSvWXp3lcWodgSwD5NQT/xZM5k96RSVnnarjRvkncbqxn6OIOsqWYGGMbI2Y9guC2E6L3G
rj6F/LLIRg8lllJFO4eratccq3AhvqWmUzHEqdHad/su6WYyIk8ow15HbWeTVRpBeE32MTtTy1+g
xnP02k36XLm0XdK3kgZI+dnGlIfrpLjRbZPSYVFGW11AFGYr/dyFDoSaWJNQiHCyzcYdyRuuSQmf
24E7M1ewnWM0RvWtie4i2S/5CpitLbm7rDnnAuMN2tDeiTWlj2xdcvpltitv2Vo2dNJ3I7s60j7x
43PJxokcQnSGcuPLS+MgMxdyl7SPjfRMypv+QDs3rD55CWtFWF0srQWyw+IHCdeGelQxqxHLkfqb
Ub2NoEPJJHPJEdqP3qqjFkxxQT5yGpx7aGKovHgp3jSznUOtHpgh4yweI6eDKO0oT1a+E/q7ai5+
Pm/+ckH+1lPgtIlkC1EF/9RMg37Gn93EMfbdKLDU4awdzdco2gbFgh5RszTbNW2FcKbKLFazap/s
E/TMPCJXCezgE2ShEiD5mRjoyImuHKMyss8WkNChDmJwJNMJ6sOc/MfduOHmx0/F3Nzkl8m8v8o3
SyCBYu6FM7rHXMT0Ea5gdNa30ZmttSxsHNZbqvju2L1Fb7jF0nIN8JReA4VPpi59YYVyrrmpyvHn
6/FLRvnteqhI2SZZIiIsDqJ/Xo9MDPoituT+3CXOyNkkWoXVmlxEDlKpt1VkO31oL21Ll3XnkYWl
raADyeMmZhVX6GXaneiEChFnC4vsOpSiJq1Zpx5peC0Uf5EgmUeKX6y11qa2jUIn41aVOLsuzHxG
/EA9Z9UIDEfj3iyZ7DrSIZYY/C2oe3qdKmCmk4CFOpKO4sxH3X5mhpgysSwcL9+ERH/Oh62VLTJ9
L7+pAfmWcyUCeA4eHXzTYeR/+Y4HaxyWuroeuxXPEOSx/GoGi9bfNOqKVZHYGSB2cbumN/nz5ZXU
b12c6T5TIczxH8Vk8PZdLABXlt681PfnVJk3QB6tqaVJna4+ifFNK0/qV15eEmQDo7AfvOdafYqr
k6qcfM6hrIAB+kvpCOUTKHmrr9VgEyUHjYXcOgm3Pl/F6pVI5mSApnqY+gHuRdfO3bgReWYhduuU
sCRe7Pk7fxRCaxXTHd2mC3hYhnWSgcz5u5iEx35v9hfDuushbKwbnnVzTXYzvWJLOUrR3gt2pudI
4boUHoA0tvIJRV4v3NCtKfmDKWwkQMLGc/vqFw+eeMiSOT7HUbkcRG9ZaE6lPilgHQ7ReKZkYcvi
9+b9VROPZnQt3Cu/LqpPlUqlfsjcdak03PePHXnEDK/1tWxuCnFH2Fdl7MfuLsVvRjfvtD3g1Sa8
6ORc8my0n7p5aY0dwUK6d8caK3kbtdq6EiETezPDeF7M/OLKDRNmj7j9o+gi0jUHc07ss3Lm3hKr
f9hlWVX+7GD+v2+fsSRNTJSO/3HASWXu54ab9+ewPQvJPVc+hBDpIrAqf/KEv4jlewIXQH1MNWpO
4RXyKCvQ3tI+W+pVPwd9ReAZfhUONQe5h1m7i8WtjH1Cf87bmSgcDOU6CL7jFa/JcBHGHSZzlrTB
eDC9c91/9OaFBCKt3ArdTvGPTfA0Kse0uBHomPSbtOa7W3veapALjnNXL33sxmeRMKZoQq9QzPQA
Dh5KtpRh49EUkhftW6q/tJw8+p3scuBx3JagCXC8G6vajsU5JHba3EdgeUpAJi8+pzf3PU7Oo4bF
b08DUpPuGShSdUEdM5o87Seteuzkp660Y4442qYbbrmHBxJK+Kb0TopwTujFKJjPm22HK91aFf4W
ex55rEQAp+q2okJJN4q6aQAT09RwUamvBTgqBMJ1D511Unng/Y2FWdhb5XtOpiG7VPLWwVrN9Klr
EZJDB2aG1T84tu4j2llJWCJTQnOHBGwiCRc3/DESSHblFgaHaHAkiRHFUsquuXxT9fs/lo1fg9nv
yzKEUhYN7huR3uify3InJJInF2l/lpcS5pxLWtrmUnsWKPw20UHA0jjjSDUfVy8ERM9BsNkpLr4Z
4W6ndK2RnDULnwKnOdF+WhaTHIW00jkhH0u8005sF3sqloIvdCm9RU7zmVy1W7SNbbwLy8ChX5rb
3b7YcIJ5iO36AaiCsnLXxRwgPVC6RUg5MYMIwEFoQ+95Zs19m0wFUuyv6dlYCDMNH2M0j7p9tSSZ
kaKeLjX/MhIEvE1UugrLejtukKJby1aH/udwjJGW3f3/bw3KzL+Z5/GLzJ4vEOXjlWzQZMESkB3p
moVPAEB6R0RLY+GwWOB/IEz+iRJUK+bye7XWINHNtLsIFzNbAbQUmwW7rP5I86O5VcoqG235QFQG
JVtM9bsX/4ew89ptW1vb9RUJYC+n7BLV5X5CuIoiRbHXq98Ps35gJ55BvJYReNqyRA6O8pW3hKAk
z7sWUIofTonbYrCMxTl4Q//sZTvkDwhdIVlY1aG4b8MyTC9epToXyaW1VHzWKHhhP0exZk/rO3kZ
NpWPa4lPHjeGeuKooAkIOMN4Fbnqxw8z5RvQ9dcOwxkDzlWmy095/c+JgpxOHA2a2p7SEgE3uASE
ffQ97ea1QSwF9zy3/6kli5rCt17Qr+hJgkOFVAuCBsov7PNvPdkOeYl+6tPuFDX3o7TUsiC9LGNM
2Br/NmJFrbiJnlrFhDJXfRSLQ4x5ZH8ys2cEDzHB0MsnPd+MGZoH2B3f7nth1WehqWGXStvZgaJ7
EVetGkbC4XzeEAv1GqCrnbxYtfGGsvSUHJUOGeXnnqopkYmeeUrxJb1qBYWmXX+BFZ3vb9FGao5R
8WCkqzpZNtK6iI8Vp2y7jiSfAq4hosUJagNa2goAV1a8ldnDqJM80zGVjkXt5yVIklXcnmTzkOsl
nvbbKvFAqeakjVf/OveQwOO+YAMJyUcObzuW3w5giMjCuHqpKwYLXJOzbteRFyTqsvXVN0Tdzvpe
S/fp8Nzw22n8GEqsZdYGq7N39XFdKQF0vSS6q88nFdq+8DSouy7dtenDud9c9Rfh8pHUj830ntPx
OK/pGgv5cYqeG+GoyvcTcDJ8ltWdRJYQPbRwTePPRniXwKV1W3F46Gq623dDupvMgzEc0mKtxavi
vK7OSCqFLXhySOZS2NNylwBqr/gaSGCiu0TzJwVniN3iejDyo6Zuc/TUb9Z14ajZRgVUihJpXVnS
eVmhdpnuztewHwAaW3Xq815KHJTjnZkvb8lzeWUbPcR4m0yEAy909BgSNcex+IFL4U0F8akoAN1t
hWKdTiuMj1UluLCtp5Sdltd+f0a097zkV1EaTsg+2hPHX4z371In6O73Efx3NLhJODOcF8x1twdi
LxQe1wKbEZmKioeXymHEuF+3mbnmffTKJ5UUMOSJUW/AJH2dkq8XQVFS0QqiPri2YUV6VayvZJU3
LFmWGU56LO3zEm15/bwuINCG18XdBRQZtPA0PMfLUtueyyOfcxl4OQ0cbms/XvcLJSipNpB6X/dJ
G872xzq6CatO2/VySFtPpCyCbymNXc0uGuTrHX6oFwEV0wkJwdZJJFvrXYUOg+AIPY2/gNeAdIB1
HaGcxOPT/AJb2bPNbemIsiQe4bqB8v7VPZtgXtwk8iLNbgjgK58/1AunWThIQ07G/OkdCvWpk3YO
LHo+K448EVMY041AHKLuR/zPIcLnmrBD54/AEVoYbKb4BdA5mh+SbXLe/PoI/jMyXBI8xpeGgOmy
aqZyftUFNdreYzC4WAPGMQVAPOoNeIReUSx5wZJ7zIZA6t1ywvs8ANE+9VBwV1wMvR1wDiAFsPtj
ELijm2TzpTAs2A92DtTHpHLHAZcT+0oJ60qeY3G1N8zqMUBNbcrxt8YugSRRwMNiunR5ZeqaaD30
bn1ZGXNz7tf7pc5M7xef5p/A1jfXSFh0wEhfCJ+ApuIrbQDY4bOITunFO3ycRC2As4/B7PfoaI33
VA8RboYMy3uedUQGnISKg0qzcH6SI/k0eTLzmy2kc8CBiLgnaxTw4XPY1GYHdIUhiYkWUmRzV+fX
hTM7OPP5fEaPtyUGpPPGGzIFGD0uh3/5VUulyXTPsCCpCkmEljYu4lHvSp8a+qpzv9VlHpDYxqUj
gJX7Nb3Y5BidBINYWPt8MrMQYxjmJZ/GC8Cec0P5/MS4cUqdRB7wVRC0QbfLxqWFmYIWMjOCO2Xy
qtjzMpt+/Vb5bMiJwaR0863wcUyEuVWHfj/+4el8PYCLR8zeb7KrjOy0k78oHNoS3CRz71q5zE8W
CEMjL5hV4OztBfMNw2aGgw+WqKrS+0aShLL3mnk7w+AHhAj8CrmD3H7rkTCRbM+EIeXJwXhvfL6V
OlBVGsvIabjciG5YwtXFSvsmI+lizeLBTJxngO6EtsmT8YoIAqMwXJxLiL0Bf1fp/hWlR5XGJXVZ
m56yGVm4cQHs4YUtK8R0R3pGtGR7iwoCa5W7pk3MMHIPnOLoJjAytM14EGiGRagrmS4NYp42G2Py
TqSHrs38dAmyhF+nkYpOFqqb0NUxobMRw3ljjqAyzZvwpXdwC11iPu6AmVU9V5VLrxeBL0aS8QFh
HcHSk5EesIeP4pkP4K8on13BByg4tYAK85oP4wExAPpX0EMvTkUjTlwCpOZltJf5N8Hdh17R2aOb
yp/8qj5bEh5rF3tQ7GiCVMqVoLJuJb0VM0T8reyIxLdo72uuggglZQDSffqYzVIpwkJzN177Cp9t
fOWdW6BDnQV31Zt1yyOraZb8NEYj5ZXugp7ZfDUf0YMpWdGX9jDQUybJcpt9fWyP1Yfymjw3H/rF
8gYcrzWrOHGFNH9NkIA24onZZcODYpmwNZLRMMYoc9/T9AZbU9T4UPU8d8aLjQ8stBA/MQ4KK0/1
F5yRxXK6uIjKEAiwFkTO+viEaVLegwK1SqSKOaRNq9pmIgQIu7D1ZbS9BrlDGcmn2QriaqsFClTh
Lyro2q4J8zWcsenhLFrtXYGa8ba7R2HabYLIQuWBlXifB2MwbYB7s0M/Jhvj8XqfUz+0CGRHbN8/
mq+agkJG7906P5+f6Uepr0Qxxtv0qdFIhYBeOBS/B4zrYkt6u6ZOoyHXBeTDfMiesanWQix7xVcE
o58AB/R30Zv4yatLxMYNSlxQBpG+XtH5mbgCdjEW6tVZ0NDDYCOjseNpkyfeXE1in3DajE4vTrTU
CanzY8ZmYV+YVDbhAgAESmuZd8PlI3My0GswGEmS6eBGlMKQm6e9iJvTMup8IbOzfXtXflyehhcK
amACdIzf6atoVnMYNvFlhVJPL7sL0UeFqJjcdq1UoN9X/IxSplCsbptW9Y2JOqkjSY6ueoXkjw74
PQp3w4h2i724+TysGJE/HnRk8eE08mvJwrFDTAOpw2wDfR7kHqzF3bBbnB1Q40gXAU67YIjxrt+Z
zzyB1LAylpyVHIZPUlt6U4ISNILbT54s+lyuTmXeN8cDJevyGXAZLB67NBAjBOc4V7lK5G278pgO
6Fzip4fzQJX7ShPoyAucj/IBOAmMIwSyWwPkngOKHRZgtm+O8ItFdnrlraaTTmnbSDwUjfjGBuBJ
bZpfUk6JMq9saQJ4PIUFWzi82Y+MejLIu0dT9NospMiSG9b4dlpQv+TUpF77Rkkg3Q3NWqNIi1nX
6GXyAx4nKoG1VY2uUgVChSWKM8DUwBQFOzoRZRx7QOAPZRKZMzvkgVXCKgbsrtg0NxbTEuC+RIud
f9/Vr1F5z0vMxdGZ4XnYqg6AE/U6T8z81LQaPL2aVTR6mukjGTFKFtdc5OGsixMfAefpua9DkSIL
qOunUlevdDBvXqMNy1wjo2zKr+tA467DDa+8JHc0XnojOt1ui22mDt4ADupqPZelY35SMUckAf4r
sncSwimCnV9cVQvlct8Lp6Z/m4wQBW9R8wzFlg0nh0MV+8z7Efo9jkCc3mTkBWTT5cDTNL2ud4Fh
5DScoBr0QQMAa/QLoso0XHTUQVfIApcqp701Ilweb3AmT0s/VzeKHNR5oBQomGzi8ljIYROfgDEl
ALiwZRtLt17g1enIrTNxoOPeAHRz3nndlmvKPNaUXFJfpa7rMsXxMKW75A6ApyCkgnD8zL06yB66
5+lXK6FAFceZDHeYWx+gJy3Avv6ge9ORBQnp0cQp8RWR6lzEHGjuzEOdoIiWCvi9BDkF3B50qMuv
bsV9LLG+COrmzQXJbfR3Ws42Ca4xkE3qykQAeO/QR7UKffa+Q/Go7cFNPUgqVl/RqtWCaoSi42Y0
9dnJelBoRHQ2zNK9sCblh/VU42NOwI69O7JttcOWdZcYtGuC/nIEpY43Ym36lf403LCJC4AXKUzL
KlBSz0ScojTuFwgx0EU2YFba4kSR6aAQCUVePCwHTuuFjVj77E7VhbEUZPjG6LGlLN5U2UO1r02O
5qhb1/ohk+Eauagpo+PZm2+V8pyay+uxbwL6KCOg38YrgY7PqmJWgj86JQaiFDbdZIf3TpXXFELc
m7I1l3KHPvK+IWUjg1g8y+nDrQ/GBfUEt6TO226u3aGtQilbRrFn5CshCk0CEAWtnOV18JWM1nYo
ccrhyc7c39KNAK9YSZjt4KIK4h+hrJCyaAECSVCIBLBdW4QdCQZAW8RCzvZIh+K9fKb/BFGaLr/A
QivmPR4mEi3bM4DWxCsJ5O6jztIfQMfwl8TXDZ4JlgzOjOgb1CUHDadEa+mDLRmUMQF5ncRX3kb/
NIheRCt9Kp/1VxMBwbNtCOCsrauJWNH8RgsC/h3vo8+yNjiCzj2UjoC89Jtmlyw+9c9qQGIcRwrG
zqYRN8QfV6PdtKEIhjFxTSC/uQ3/APN6E8DyAgyHDYSL1deepg2w3oiEGSQcKmGWDMaBck5vN4pj
qAAKAiX2pNYD/cwZWrxPe+DSqEpFDdx0ADmgMOCDoaLFaWFTH8JoVBS9iXdJHOy5zgZiqiBeLDBL
lxtnnMP5qi/VZ5oM1LdBa3MtI2UmFiqfiamEZPO6mDQE4SKK2EASRRtgt4R267hWlKXSbqk6Gay6
hY0yIY07Vjv7x0ABjESP2ix5HM1IEjR2cJG8g20RjpoDr8RMHFSzzIt/axyUTtEiMkan58CiMua2
2kq9rZlQchuoFUGMD9gZlVsVL5jn88LGB43+HbRTpm8mU8Fd3nSvv+4uT2iYgX4DbXWnSC6PMMnQ
Pz/N2w+5MFI38aoCGXzz1E8tlCRUYObVnZSj15HBfeEWmYIxIZ+EOJBZl2W0K7ZGYFT+yBbDflg/
ZiqwV4fNU0Edg6zrgtZlOKTgVj22kMVIW8PT5o0RLBedYKzH3E53dQCUvRufg5vucoVs9pT6UhFM
rysADincuvMq9MtaRA+ROLDotYAs4CNk4A3mHM1gfjm+0UCqlUB5HN9YpUm8Uvm28xjQ2wjygSiH
dRTZY05ybOMBibIhti28+cVDzb9NN4AyoSUCRkDMWVt9LEggasQoXM5WCHQNqXDkoRhsF5vrfRvI
S9iGqWUIvoGDimbfvrRTm0OQR6jOAmzSrqCFEGRMYD+A3TyyPiM8uxb2gu0QORxq57QmOWnSMKdc
tKELTMRBQ1a8Z0STySeyMw0kO91ZNJRMAG/0VUOznOrX9AqSoqAhu7BYc81AcHPIxffZW9jLndsQ
xFcXJVna6DiTopomMx4oHWFYicFCAwzDa9t9Fk3g22ztrZr8oQVq5IOewfByiJdpG06LhykOaiLb
NBwgnxTrOtvU45q9azAeGm2dCfea7KPRc82eE3krHVUhLKHlH/9dMZW/ceF+1S7RgcJ/VUMwE/33
PyumYp8uzvHYtadYdCC5n3XHPBM3OUrm0K5Ggx06CHSva2JXpHCZD9ZOqFyIiJcFopkWhhOXFjlQ
C32+JeZ1PJnYjVzpmKAtDfDOrijMU+4VeC5O/ZMwgPqN6vZ/V6+J6IXPJLvvFpGINp0VWSvaU/dO
obUHIB0jFWTVpqOe0uM5pEUD+puvuUQA8Sq1gSXpCY6FTsbmoVJMsjU09xKnBE31gqnRF82+/RAC
RFnVy/N76S38ZEuY9koIweFPTEodmfOALed/O2lyby6nxOfRq6J3qX9A/eOhwAP41vvAnRaqkapA
ATa+CwO0klQrCyVqThRHG7YY2yDl+FpcwdqRKaLWbDnjarhYDZiCyc41MJQBikUgEov37h0NwAnw
yROJHQVhchGSCPZUPNrnncdJr3N1h0oS1SzwlXHlZ+TehWtB3+c/oucOqXAWX7FCpEks3ByZr3kz
8toePxdvwP4OOBqnYWvFdDNIO0ZQUXy40xHgwoW9uRCMhsklsKoM/AydGC2ru3sl9ulZAVsqoLei
om/HIWZHHKj9x0QhgHryOyq/6TuBAXq5HJZlMx/CiO1LgsV2whFEZzPhiNTRI6OHamWj1XB2keLq
HCVW/lappM1UT4CqEGdb/Q8SH/Jfn4ukQ7SnkT33G/5cOMjd4H5Y6c0pWbMTAZHPX9Xd5aGkk437
lUUGPZxm5RKOlY/LS/4i3alHSr8X0tmPkbj9SoTEvtW8zCkbkseUkAPkG8GFXCmfPf57mZt/abyr
moaNqo6jNP/7pgt0lRP9ptzK5oQlGeDN9OGiY9npy6YF46NDHzcDYhtMimtQYIncM1ngiHupe0V1
wrSK9TR6QrpCvyuBhyXjj2JPLUxqp6kQxAXJBbDSlXo4gug3oM9I+GtntcdrRkYjMGhXW4t7as98
CSIpM9VaeHcOyD0c0ak3dFa+BJYHbDgpye5sRbaVOTa3wGa1YG1OioVqILDES+yQ/wE8lURnwnpU
tvvRk8BJSk6NSpXBKcvmT9+A2AycJ7rRM6iGbEg05rgaxoHX/+AkLP2t//P74H7bQ7Wh0yely5tT
lgBMWda6E11p31oKc7J1DRgVFw4yT1ubKDFTcvoyRKqelrQjPV2e980DWsziq4rAJZng9rohZPr3
4//rLv/7Fc706986VLIcoUWhFs1puqL3aVNAaIE1ogFni6Dja5fd4vLFaZqvorVI98GKGb+W1UkY
gG8ADiA2Cejt68o1Ao1tqb1bKGzihQRW159oFVOWiCCCkVT9sANKf11ov03db5ic29AOAES5dnRX
542NfQKmy2lxhIY4Pgsf5Xv7vPiEtcoB8KSsSwIU/VkhXiSpREvxsUqsf4+m+rfFZGBFi0axJMus
qz9Hs79igtgPPO9LspyqAGhSnocm0lITDZEVPm4ob0/Gqu92poItM1Jte1VbxfMBvxoJ4lO/NtwE
0AWEtgn8HAkBaIxjc6wO4gbnpQssD6qCCHIfu0P3Qp/1QPiP9wN5QhQmYRRWB+MC+Cj1tckhR8Uj
xuz9f9/ld82JX2erIaLBPBPyDQjTf96luFhMmOmm3CUJIttbiQ4qCAEggxb1HWRCO0DgAbBm2QNi
XR7K+/Md/nKd6LPUqB3xhfABzEuumooZUksn4AXjTwHM98WHCIcqi7Iyi2MQA3z35shHvMwNZaxO
Iiauln7KwvQxDy+v0lezx0M+QBRkeQ3NIy7q/mLb3oNqu2mrC73yWTjGUY8lx8aOyjtFIjIawao+
QdMLAUcMFCnOmR9Bd98pXr9kQ3A2geQlyKJpfKN4yQh0tQ0Q5VO8vC6TPTReX36LYagR+692sGxW
YFTAxVvalwmP/K7b9bRrwiFAWsRXlsKuKmzRv7/5kMQXz9X95eTSKbircvY7L/NVw1tePotHy1iX
TrSLrJVgFf5tzvrgCR5W3ed46o6dn+0upxawdXgju3087+RnJd3ArvqJ0/afifS/+zWxjVFUlIi/
O5gKtwxBtVuTnVrdju6lw/l1/MJxidl03ete62M85g9r3VOD6wn+qBpkdksWu4MUhvRyvek3FMh3
OS3k+FRu2k19KA/y40Co/4gys5+t6k2+SU5gl3al3wU1gtrPIGW/HtMlqQwtB1dZWNGek1cl/Q4L
JgMY8QXuTpk1vHWhabfeYnMFJPwgPdVOEWQ+uI7MZ105yJ9oXrfPXE5oCw7FNsHXW3Ja6mCvpk/E
79Z7alOs2Bv03l1Pk4+TKglvXNljDwIPcL3Hf7AZYWQiIUaFDMBtzr3JSgkgL3CZgApq1B8QGLT4
eQwC9U3f43z/k7OQNJ9Dv4eSvx4E4gcKqvhIrOvfJl4DGzopF3lGyHIOVQBT95cXVK+xOy4/h8fz
Z/J2fRtPaCIdRKqvn5c3Y2PYoiu7UOnC9I3U/Yct5i9rF0Lg/7+gb5RWU1bzK3JL80pYgLWZA+/i
lL0AOaVjHzbLbAWDyNfdaBnt881i2701b1Vwe7ytivszkJ03MreOVHWbB4CYUFrR931DfD8Hhz/N
Y/M7eu376M2nwu9n6LWXtKIos1N+bLfKQ7fs2U/OL+Zbscs+swMdOLqqtCuZZIjdFoYVPaNBADQI
TVx8lE9A14ovcXVZautxbx5uR/XBCC/vAFNWt1W/rNfxVvLMZXFfbarN9VDdf4HZZu61vrCpQWoJ
gcHT6TbJZx0a2/HtuhHZP4R7CZzOdUPY4d7uRHBRt7ua1oZ19tLdYo+j5mrWQ/cXa1S+3ctuDNtT
slp4/aP6w0L/dez9Z3oh1jAHw5oET/nPAVJuDQZc+gVS4f3iPdvGS/hlpB/r4e62H18nZ7FM7mGV
3+HrboYxLgkvdPAGpBZ5knQ7Kde8gd1ID7Tb9e3lvnukQQsgitaN4LR7nBhXlVu55V1JDbH8yD1p
e9kiMhUS6G/Hu+z5GgAcVd4In5tDfzLewFOTkwuPi+d/T9tfKKJ/3ei3aXttMz3vTW60W6teuoKN
RLnONcLbKttJobz898ep3wOgeeJhNzZ7UWPz9x9tnCo9Y46ZCNmpcgbP8F+yoNghdUvfbSX50qZx
JODWUwC62uvfF/fYJLuii3GQldqfqasHOMKGt8i+2GAhVu1SsMCn7MvwnkblklEMgBjZyTJ3USX1
uucyrB9/ksv65bH5fcR+u4XvO0+ikS0Z+ZSdiNtXi/calmIKUNkqlp1Tu/qpo8L9LG0hT1lVaOzZ
pu2LXwTlk+F0lug3AV4UFgwjJ3oUN1SO5QeasT8Emn89p36/yG+PNVVqoWsELhIGvD1AmzynVu2P
G9FpiIwZvXS/WMnudlke+m17tMq7Yaus2+X5Q3JGi17jD/PsP5Hvtwevf9tx6grOTtPPF7SuH2iU
+YpLIdg/H7C3X8XgwMGLe9W9Kx5vwSsdL7J3Bz3lH8blF+X8vw9Pp5BCNIgSy7yL/7bxFbrSZErO
/JM26unyau7UJ3IacjvxqZLI6BzRpPLn3kjqVgNwLZvGgxPdNaAOScc/ZMo/VIVyuIAOZSRKR+4a
iEtly35N8we6ODlg9dDQQbGSoP2YTJvSIaLjtNeA+z/KzyAM3snyb0iQh6OPAJ+tOrn771UmzYP5
j7v8HpXhQ5IqF3PITg/aKlrdHIKJT6C/Cxd29xYEksN5nznSGxXTbR7WYfKDbJ/+t/PFVFRJxvAN
gLT5LUfLG1PFcnEOk2zDB9Z+ITwCAaTRREMhjAkJxGB0G6dftS6MKytd6YGCENwxcxOHMu1hojzo
ENPotvnSPGCSbHUBGApORRDMPvR1ixzUMx9yr7mviDiWpnN9kpdUck4rKkP29VFxplWyvdiREztr
yYHq71ar5LhYJeEDkOagDKPjD8Oufy/hMclNwmARET1JlATh2yTvhUsxQJKCzfVQ0+E6yCeOLwlW
Oszzd+6vn2zTtAQ4bRonBaAaEiHYY1bycdtjle1oB6ypvdu6uhv9COJkElkvtzsqYx3mOaPVrW97
NITeFsf8MDhluPAkP19lG+A5X9QmYNrWnJ/Tu0EbB8woOSSfThqOEjkpGO3Ed0WjiAkaCYKeUwmw
V+nCOuZkgZFuNKc06B244l1zEu67E6WOJR33LTWg+fq6u+7UvqSH7iN5piakU7/+AuVyBuAwzfgN
EtkJiiN6b1/csfYlQTMi057s+qv/uuDLQkyKU3E9g0cA1oAt6paggT/qbbLnPIXy4FDYVD6BLwHD
AVgERQFqVCWCjaLLbRWuGsoh62wJ5Q2M8se+fhoOi5fxicy92DZf41PzSqH7/CQF9U5/GObiHHwM
k0TqNRltDcNA9l8osqYFBJ2Wo4nJ9rMCUhlsMRh9LhrQIKxddu6v7rU5XsFXYO1+l76L9+k7QGXe
LX0uwQAFzZfKPgV2g1blx7lc4jhw339g4iUE3WcLEOqpeBD20Yzz6DazMau9gAhUbLQAaYmwDKa9
4SpvhH7sylR5Ed6cQQ5c3/SafcCuN+mNQ5OJEdVbCe/8QHiaSAcyuztUq3uuk8YtfT9AJcNLXCFq
BBIhfTfAz1tglhVCNRpisCwJ6heWtI397C3e5ME86/MfJNrEORT6ttn8MennFPG3LXXU+qIeF0QQ
uQuiqT1KrtBb9Yfx2BzASPx7iWl/2dlMkWIFVT9F1UThW1w21ll1MYoz4QrxYeTXYXxH6q7hI/pA
KZB0Pq9ZUDYwJXBdAOwqMpMUfJY9266h50OjBHLd8/DG7D/fY6iIRrYFFfkVDYDigQLbhaoMMJzK
1t761BYEisvUM5Ow3MUv13t5mWxun81nS1oer80AW6P7ERqiFb+cd/oPQSj39Zehna2tFORTBBH9
uz+HNhZUrYmL5nqSjY1IcteFCjSp7n4SafN6NTNKRg7GQRhKbP0ZHoQASezO3UhY9teAKix9S112
6L50lDeinQlBB0rJZQMAKkZPun4UzcNUn1IFOHJ4jdEXAoq/Htp9DY2Ytt3CK25nq9beq4WrTFtZ
e1pIz8JaKxBs8XrqpMnSNHeLaV8J+0xa3RYrMN16i8QR7NEwaj3JDNEimEghwf70odbCzd8umi3e
zUY3Yw+KFNsrp62cFMjWJ81eg64scrwPsDLVZm/OkC1fznwkpyNa0pmrAEC5BqB2NGN507wBfzOS
/tyRrrS8HUgAvQlohw4cT++Hg1X8WxhDkUORJJUuhgKB488nUova9Zxfs/Qkt/akBwUsuuQ4xH5a
7WXBQZ0LVj0bOtDKdiu/dxmQs6VcL2VafIYzjeG1WZ6zILrBtLONT8CQemeBkcMUtAdQzUYMivdp
iJYXZFRI0WtsOT099kTzmBjLylw29RJ5s7I7Su06FQHjbMzO3100JzFWA9zmHit0jFe0zQD2T1PQ
FHnsZHxI91GziZt9o98lbx1bNtq+ZCrvzWJN5RpJA1FYDi89pw+ZKwAwuPH6rrsEXQ6QxkXmH0rO
ZeHQ7y+u7kVYG4BpNahmlgrhnAKrnUn2qAT1ea1+1hWiLg9m8qnKYWWitRIY6lJCIfVyos8PooBd
CwKPVARzexdgDM3c3oWeLfHYu0/5Xh79Csz4sTFB1/0QACrzbvR9tzJETI9liT6b+au6/NtuVShG
1MetmZwKvAEhNOFFBJYVXnOy5Ky+SZbyRbRSmna3Hz8XW+C1OVgmS6VnjhE6kvOjgxUZjGw2Z1qF
lPQRHbjss7vzM8SvSF+B8QNHID3S6wF5ZX6yPTcH6p2q8cNkNOcY/l+38i3IytLKzArhnJ50ZAHF
QyQeruM20wHErSPzlE27TthfG7S+7Xzbjv4NBicaCNy1Ka9prF1khnmrNneI1kqF192eonXBOQ2a
g3Y8mdgHsTB6uzTjF2FSnxTESXKkJ96E9vmCXxDqludgyB3lQ+yc5K18NwGuUuHA+eLqnYk59vFh
6JaI6DVAIz1pL4gg8ijFg01GM/Ju5i1Lm3YKmRVZ5denKXf6tZB44hBgREMRBLUK3HiHzL0eFVDS
0lM1HZrpUGIlrG+K5GPRQ6Ps9p3o/fuU+WVJ/J+RReqecA49FZoNf67yjNOsEBDFO8XJus8peAcL
8SGROAmuHt2jungnmtEwrl14Iw3iRrdu6YuSBrnmRaNbi65It6mDCmjjzHPDfzdzEcjrczgsK9a+
CJJsrZ/voac3a5HNu8cQz86IvtJV/AE+GCx6SeJ7dvUnBOGwzUHhtzpdvy7VEuosgyhIDiFCs5Nw
oMLdCJTUL1yO5k3I957oS0KhMsk1r6uowkNndyXUAeMoHiS6U1V6avJ9bty36vFSHbQK1HtQpMGY
wsvHkZgZlH8W5UMxOOnbv0dWnOfkf0aWBv28d4oSFul/juwiP8c3pcmTEwr49hkvqKKHYCZAKZ4G
eArocJigEI0CpXMdUJSE2CMh3CQ5mnI7Jingo6S47GIIOTDTf7g27a97w28X921BDUOdyMqtSk5A
ZTpx3Qq+KngKcpgTBp929Y7uyKyqAgBfC4Xh4zItk7N7W0Pdi98v0lIdfML5/vVc7mOmPyBnCmge
3WoTkKp2nExfgOOEphaCzOeZyGAQhCMsSAUB0VkeGILxZzCJ1iDSBo+f0gMI5Sxm+4SPhzsQ6RHk
+rhbteUWkrmMmzYII2Q9cXqCFwLU3q9MAMwhsXmFB6a4OQONVYEv+Wca0Z09tH6GYDxR5o2XoVBm
LyLoDvS3/a5wDaS8DAs4v77taIPylbntU1+7lzsiYfb6qHIwGJG3fX8HeoWuZFc+nOsgn/GDMK18
mpy5EeBSuED5ATdnaoQItDzT+2GaozrQvqD1QYYsDGEU7c7PICxficzYSwm/mdGIegzkfqYNUAys
Wl3Qa7R5l+oFKFQfObTmEKsiuSjkOW/CZpbOSM+P11jGc6rkqIgDeIeAgTQNIf4NsV9zsdebdXM+
3KQfcty/nyS/zZZvpQRxlPAbk8vkdP0AtE6GJh2xJzHv8NuSvrQM6Rn60YwnOGkLogYcblADJjl4
ghDMCjZBeU9JPwNtQHR2vIDtZbguH+3ZT96ye/lIw5iE4oagyoHWDTDsp9tB/qEsI86E9f8sScJo
hd/MTScJ+MmfS7LLZXkgj7+eiCob1ENEpx/tB3J1ICgl0gFnB0suaH7N2RUuyz4B8Og2OmGI1962
i2GbKFBmEXLqzs7tvUU+j+ORnZ7ljSum7i8Gr1FcFo2ieEqEpD0xuY/IK8rDlF1kcFU+BZfOE1Rr
FlzXQTAD2ySCd3oOVrYgNsLYReS5JrJXbGOylcmeKBOTQ2azjvtZWUEu0HLgZK7eIfAI24IgBs8D
RwWdeYN64Gq8jxEKBm7DiFB4TYM4gCdkj4q8Sq/LkvcxQeH6phHo7eqGolKLk7rLy4bG1WG5G45G
43CyUTpLsZxhbmGv2ATVnTbZsy4ak5dwyPTRb0S6juCtbdeTEeRU3lQ8bYI49rWF29/cltJH4+Id
yk/O2PKSmeX+//6w1TxYFMoFBrXN9xcxaGeSiuRwqnCzxkCQjPwtOYyT6jM/xPjk/+jDkS2D0+fU
oL3969dX3U8QQApHQsDPcjUgk3t1DHOdFT60oEURjOa6v1ffMACce1QCfBdbp7oM8A3hy9S5oiGp
/x/TCkoSqBqkrGFg3Uhif7HSdPix8Lug/RWeuLB74u/SylaV+loTIeKbqDr8Ht6RhOAXf8cVX11+
zjf8hN+apfs/SlQssh3Y59KD1AVfDfoXfwixjFdCg/rfm0CeIRouZ0obv4e5BScNYhF0IL6BgcY3
w2wgZ/cTCnzgND3YRpCC8qvPx14GV0NAnx411nXQvfDfcbPLqQer4uAnxW/g1jBcshqAJioHFxkG
7bOHPveeFnZtAjZ0bmUAI1twYNXQGuGz93gzLJHadmQ/ArU3df61W+0yoOdge7SlCicKjtawNJCV
LY+i4NS6PW55PzG2hMmvBzdzd2oYP5nsGJofQRscZmaT3m9v+QZmE5ea8+7G/ERh5kALp2/IzsHb
Ju/8/owzSXuSLgEMpurZuM5KfDJQh6dB8IxP3h9RRi1e9oLbZoGKMCBIIsHxamkpZIF2CYzPhhwS
6sbgYpsJv0WS/VbeoEd3i7fR7bGJlnmyERAZvCH8xI7sFOpaOXvYimpikMTbDr0itChzH6JtVkFp
+H883edy4ky3BeAroooc/gpJBGNsMxgb/6F4zZicM1d/nvZ8dao8HiykVufeYe21sW1F5erTHW+T
G8T1YzDaNrIQjFLTnsSmL9fN/C3OnZA+4Ah+Kqw6l2XvkutOOYYu9dpKui2scN3zKV2dk2MNMv/P
dPsHXd8ljzM03ejwtfXYzF0+55Rt7HR4InOtqoWH8DPXxPmYKXYue9pRZ71/eli8x+eXwqVxOTXv
0j7UxQZjNxSHORUSkr9hFtlz/Jev3/ltLr0u1nFm9X6bbnu3Zamenb0Vq5mvReFGYEPQdzcH2PCD
1Qtw9CTnS/WQbHKHQeH4Ni2+YU9R6RtivL/34oqdYTE+HeMy3Ngm3vcex7ftDGPtfvbfsoaEDuWY
abi7fqKXVMd54a12rLakAjH96gfBTesPVWusewLqb7uhtllk2Op2K8Al+ZdszchvF2PiuzCy2eHt
kN+IS8Jby188v4n4AnCbR5szpqqnWrEjJo+Lao1sdpmOHmIsOvvMn2qxj2O6HGJVmqVs96xpefrc
U1k0ycts1CKlrEp/R5f/BE3V5r3RtnGR8PEApdTPm0pT2IjyY5pQdvE/nNq18k9ZjPg0w8x4fxLo
t5qMfu5jJIo38UKmxh7fhyirfRc5f2SniSDt6uF3Lt1HjO5JJvrvv1sL7K6FVGhQi8DqE0GmvsMF
GdkZWYozPgsYaRFGGqcOUypTchYEqPYpPjFiRoyyyikpEe6s+yUiqp330L/HwovICP7a/u//Yxcw
9vW/rxpjNIx2NZ5NKkLCisUhSTRvWCi3h/Jksfmye7PTULPKjTLS09p7zmaxHnUdC1kMJidaUpby
mOGLBl8UiZapNHN5gVSH0qAsTooZbv0oJMv5m/Std1SO07cZ7pxjchdrmF9/bC5P0+1TkU1l1cje
k6qDbwtj/4ILlV6R4/ivSjLwVLi0R/m37JHxYEnbpm4gGescBMrfmXtQIoYjLH+7ypcs3eMbawF+
VeGNuwnzcf4HnQgrdGlme4lQpTzZMaqDRzhoDwK5JugSz28OjUtr2WVDRrghV7Aw3/jW0c45FKB1
DAVZSpCWsyMtJhWRA9N0KlDGNGCGnUyfTh1D8uO2/CPBNWgCEIRY5dzqEaeqVNouni4B/VQ0RbY9
iRnO3X0PZmvdmyF1ACdc13GzHtGZkRm65o5FOGpfByzmCxGF8qafklKtsTNWmwQL7vRQ3w3JhGY9
05/IDjCigGM8SbTSK3WQp5nkOms/KPDmIt2YW5a3/toxK4SqiqQyDTMDgs+MMaWnzUfn1Fr6ve8K
4H5ddue9dS87CCwsSlz3Ru1tb9vb9WufBVJ77z64D67j+0D9J0qsfe7617HsLb1bJ3bDro8VtYcJ
ZXzwSS+ex5vXY3fzuntFnaePC6l45fieZE1DbGNxIS2k2eQRZ5NZHX9GSn02y58G/yr5uya6cvzG
0INO5Zdcemhh0uniUWttu+vurXPrPOJLi/adPjrb3rw5lXuqkm5edfWuv+uboLMhueQ+Fn45WQ1P
r9nxHM5kWM0gfY2ISH6bKvfxYsJhaGgL1BhCPyDgynEXbSb0GpfxBRtMtn/uBaGVq9dT699UMOi+
cyf5xtdXWCucLCKfhll9NRueWi8vnNutU7/6cx0/RldUKFcRt9EZ6tfraAQDz/nLjFAMS5dr11UT
GNXF41wa5+DZUKTraemR4tkxRQ9GHGEXf8Qj0iKVc0UTFBFunYdEP4rwWyku+uyezOfohz3h8z7I
fK57q1euv/6yd+hvu9Pmths+7/rTqb7MfGrGrRPg5ILLVG6oHxSwmqim1/tWdThdQpdMyj+rSVgW
4oSNHNDh9En3LbcN81QH+TnzJXABWxvAqf9+6H8PobFurP5o4GKSHWRmoQCmWdNj2tx3wxaZHaxU
ePNai0zc1SRr7hxaXs+a9qopdteBHvL27GDXH/1kPq9jZXjNdazN99/Gk3RXE+1yo+/cu/q+9Mmk
qxB3WGvVioMcCrqH7dG2vs10s5s/t868GVbEbLLsVdvVbHO2DXwKC9EP5SRT2LfmvUNr3VPooRWO
uULpb+5QCiu1/FNcG75cExoRdDqmqt6nifxmSCWchCJM83GJ7oY4iAb8Wsi81BhSKeDjzMv5Z23F
HCbITyfn7nVsFTpWLviV1blffTsBsJxah07mT+5TBfqb4X2sL3ibqJxcTWdLYN6rvNzbm9amD/Ly
OxdL8Lf2EQNpexIUhgp8goEQGD24z2b144B98PRIZzaYbbJGri6321oipBeDXwzk6vC7EickllP2
ASQcFodN1OS8UvVmwPpiwfEzi0is146tfTBmieGve9Zvor3dy3IhmyBbti/aeWyT1qj7M5nnzSuB
6V7F8Z0ix6Zh6naN5Vsb3MeYVSkfYUe2I81Dkaog4joMd+17PV5JucQuBGeOctxub++n/F+7uzSL
LijzVG7cdepsokYnceD5gK03O4LxmvGiGlsqxx7ugYy9bHqMqGuzCe3F1Ah3nRIN2InxxNJaqxds
CHMGXtmnGjgDnYOfj2zX7r9FCyw3hg7l8MzjL40NmNkc2jeL503akUVaHOwmuKjsFeW0/LMfXx+J
6bgq8k/E4QAvmEvwkMr13uxYSHpxwCqbHH8yL6q57u15Q2+s/yw1gJ2pz8ebSKtQWROtTI+sYYGQ
ISMyFm7zp+dKbAh3R1D1ZzchH6lZLj0OfGHxOF/0/vjROvzJfFT5lmJq3rKX+yy3xai3lwnRQQDA
0AbhrKnER5Wue9GmT/jsLeJLs4pqUyBDDF5gO+Ci8dsQHgkDVVauBgI+6uxicugUvmt/Nvbt/3Id
lXQauI19USrLYzlSVSfe9Pf3xv0XOT7qZymJRPNmW84W9VXZE648B9G2oUdDr5lg+KjXX+bEdt/V
ZLPLDUrTIbr+WJWbJ6mlhxcifzbRM0SC7M9mc6zjBP/XXWqYdYbTQWHQUQb/GsZ7U/DZLrPlZ7Ux
atB49t1im1O74kkv+1dRtdxLSElfNmR9Dl/2EUrtmHeYWXTWr9jVTq/X7r77kKusW26vGcA+H8dY
6hIk+qaEpW/iS1boxCEPGJvRz2ySB1qwqsVsDy6dS6s4NvG0ar9/NdJerQLZgTeZ0NvucYAk54ty
1dClu1e2mKMTHPtiZ4Hrv2O6609rxPz1zmPv9LL9WpnRndP3rlOFmkDIUHmyNfjcujGDdTd9M9lr
rCo9qpH6yUxeTCjtO/tS2HR5+MUQkTygSSx6kc7uEXFr/7uZzLaqtPhVfCs3rrZrPKQt/XthKeop
t/apdffBeexg0TJEFOdudhAaeENiwQuxir8AlOv5XqZZbFQbqZk2tDltJjgcLG7Vselx1XvZ+HeT
k7lAWr3M982MNi9D7nDhMmsz2bRcSeAa6Tgv0BPmL//9cWCA+LB2/WVTXryejU5n2hRQMZ3rxOO0
1HGub7vL7ra37IFQy5SnM/7tAyrgkCUKEMnUy8XF5DhWxmP6tKGEPplno2vYBoBtdq1bB8lDrj9q
q4H6nLNNtcsPeG5toiu2G0u2hvErRG/ZeoqVp9mq42Whk2dhM/435D5fx5d+8RBVwybpKZI8LcFh
y7PPXrT/VUAe9X2vOEbEk0JmpnAL+fZ64MDZtIhnl3r23Pm33IwuU9PmEgQSPdW1+RGRyom9lTa3
mHC44rKufdqyL/K3PFhkw1tsEffu5c9FafIPjRevKm3yzIZOzK6gxLT69kgrn6KeuzoUH7VVOGrb
mvdt4cSvZsqmdU7KX+ef/WDxqk02WB4+s4lBUSeT2kN/wvT+9nZx1bZBuM34rrUY8JfK8IgQOn8e
+sdxNkGuTYIGWSTkdLcDyMnan0Nn9arPd/3ZZCVjWDCleVK5VSoA7gr0HPcnC0J7/l3//9+OCZ+f
9eWXjnWj8XUXmS9Ifps46GeOila5Ie1iLxvAGqlxsjupowS3YYX+2/itMaUozKSzoNXfOexPZaqC
D37cXDHCv7dpu+tWm8c9aJDcTxh4Pb0gAjCJu9jxy225LkjebnAbscltNneKrT93ApcO68B8XiWQ
lQE9sC6OswPDE45QnmSwQo/YeUPAefjRH5bh+DBRKz1vCpPz7oM9aRlJ0dO2XehQcEWawKH2ZqeW
B7WWYJV6WHEa4NJo1S7/7NahBBXz+39bwth+ZmzcRxAknK57ucyLR0wpd1CTHHVeTIT9Z+40hOaB
FWrr+1fj2RkjM9GO4tAePQvbalhA0h/krNR+dXzr0/NJpF6S+TxlImdU3V7WI+8PHHu61ELxbiNo
qRFUMTqozK8v2gu8NXdKiCX2tI/fLQqGX795zjiEjQ+aeR1rahg0Hf+7J2qAWWLLP5yaPvtKmct1
4JP/1x377mJiLzZLy4PLy74uvD0uxuAZRFsI+sLntMs8vOza8z3gYb8VbWhMAEcaO08xiHUuW3O+
D8vuV/CmZ/72jy6yxfhGLZiMTb0wk7fOclU308I3Z2ypYUbdOoDhNDCzyWNBRiEs/QpSQa7nyQee
GmuQ6heXeOqii4D/36XuYU03KIbWjq1mrufObZU6wzuZQGbz7532M2IjU5DJkPkmQ+ks9ypVvVzz
hFf67fO/6/ad6s809J9yvNccKZ3b/yRHtb/91kEnus/M1jVERDKj1WLm6AQT17PE+wwX4Uwuu7C0
+uqT3FMYUGjAV0+rCadgpyifTZhoNh8mBUfWJSaFEdT0kApqEgHOW/91i7q7aE8iIewuDUlQ3HZf
U/R+Bc1wji4Co49T22O+U6OFjeIYm5hBM5GZ2C+10m/HceUznOq/ezOJM6w25m8LTe8GsCATgfmw
axGz1MCLVSIo684tMhCBZmwGbiblAasotxkF7NWhkqnhBQ+GBuPpJ6xBaLvfM8+I2K3mT5Um4Bkk
F1DDKDLly4PZ56VV/ll3nZYmuf3JZGEUIFzp3ztzxvjadeOtlYWfzcL83gvtOXZk+QegP46Z7u38
mdkNc2J0y/g40tw3GtceH0LYf3EXnRJyTbVNArdBkATC1kkMdK7VWrNp10Df1+3sYIQ05hAWlS9p
FMZQB91apadcE4VVsAGAEZYEUaf22yCGFNoAJ9fxqZSc//eRPkGecB4wjhhU3aTf7/mGzdGfK5ml
fgfGKWI/VErQgM5tdeRB0SiZ6QmUi955XPqkFK/SxaupuhQPF3xxgH7JYvqUzyS8mXrQm0Jdcq37
WG9ZXf+0WhILwXrVLqVWiJCgH29bHbA2HGjw8dqMq9xrQaRhz1pAoZhHp8zLhgVARUc/OSEuJsXv
fljIdo3APNfKL6XzpXt9gS6ZPxZF9YemIF3QPBiT7gfOyFpreYF3y3aruWcuk62tJIO1STdnj9/n
cfj7yuo2fVqDRf7+w7+vn/WWC+bCKEgPuVpjtJ+UZ5Iw23YWveq1EgS5y+hdd89W2XDYViRr5uDJ
7V4Ofasnkxl70By+dGhqmd1L4KKR70hLmFjM3+ztXZPkGfrK1cJ8/pU4k7Wsg/PnygiTP0LesNkb
xWsGWX8wwTica7SbX/Fru23cLgBQaTHfKEz/k7TgcGq5onXcDnbFPDisxsxhPRoVArYUCtxLgb87
iCC8YKD9aFUYeIRMDi6Te/ISXJMFCW6iQuc0OfX33W1XqhzC3yW2OVS+Rcpu2JRuLUQDEVLZWFqS
Z37qxSw5rEJm5iUzWrBdvmff7+9nxtAv1IPPm6dRevjJNfKvxRi9yM+ie/vJft8O0q3RUqOCBG4I
Q/lVhtNifB9KBVWTYGtTn8WCxpYYB595QRZC8L/F6hH6Iqbs69/Vn8uuvcIxsmwwiQvzWb1k0SZW
g+Mqc0SNgdgk4sFanXjjJFGSezHZnQJtH5RB8e89XMLFxtN04Z/BXYlyLZCscZ3NPoNL6OuE9IXR
mPdRWLbUjxje4TgDmSCGwWuB1KvX180sb/vbmcnoKOGwTk7MnNwhYOopbA6xRODg2wZBxzZ+/Icp
cJ2FI5pGr6Csw2M/V6/GqN5w5gUe+sOLdp6/OHhKi5RrqDi+TUpaIt/mqylxH9Cq5g6AdnHM3gn9
vG2jun2dt/9KdxTP647aJ0vB+bkQKccmTr9gXAJabaW71qx/5oXHmR2vu/1v9rOoEFuPlVRy12b1
1Wh8eWtjI9RCfO8w4K5R4TwrtFlLlzaceTuTOBA71oq8c5vQFFCzknOzz4lVGKXn3vXxju0Ovdyy
HJecYYUY916ufwjaFIM61w8XG/xB9k/l1ARxK6FYxPW5a4nZ3xXi6mCXCzPwPgVxaRAjr+NiG0Hs
INfKDSvmhHCQoBcX4pyQhRExM7o+Bxb7OJ+8sCo2akmGf2BJuHHoTVhKm5v40KJovm3S3NPtv/lf
rphqa9/IPeHqTZkFeQ/qpQZ0RwRTlyNO1Q1ZhOHpadkWphXlaKMM2OmiU3jJth2P/WN3lc6x9C2T
24nuUh8ND83v7jalfr/sO2ciVApE3EGAc2/Ku5SpX94RonTmw9tgQ/Tozw/x3rH/M7sn95d8WJhp
dhLBcKTL/nGGIU7mwsPP6S7pSWAe2I0S2LzSc2EVn8vN43DeWeMswx3CzzMoPWcGtWJ7+1l7PyC3
BnksRIttXNjiXkumi/g8XDghjpF4hPVJKuP67l7Pt3bS2ENd9udbm1aU+TvSOb+g74otAdv6RprS
eh6HDk7tSFYP1Fz3oUz3s4/CPfYzvzWOp7gobca6tb201hfYaUmRo2p/MX+5ik8rdzibF42aACXw
Hh4Pmvamty5UeQUfTyJBi4sYyuTELSZDqeV6DMDu0+9nUWX+XJ27ulbqgOkZ40i9KkEW+py9Wb/L
BQQ4oFleGAZmcJAVrDy7JGBXFhRr/I7JGswuF+ArlWrqPRLHum35VymZbVy9JDNBmURgNJ74C671
8P08rVY65Ytw2kx3eZYZMJ6LGlxk6lPcm3JgSCOa2mmU7C+Bm49cINvY4qDE+rIVZY4EiCcapWH4
7Irqh29HrC2YmcNE8ZRH3HDc1hXs+nzKOIXeDTFQIKLQBFVxzyIwebCf/iKVTcrfB7FTmKAUHOlW
YZfd8Ftg+C23mfpsKm3Bjis8f8WoBVwC0Q9McyxjpawXcsGxv/zaYR9ehmvuxHWxhEJR21uo0l6o
Lr86AtFTJMGD3Jsb6SaxC/mqFOMmliRDSR5xs2fv2og4GOfSHmEvZbNee7hHGHfzjD8nJ+0sxsFY
LNfFotQKlIOZOiJyVBy4YM/vjgoBHHDAYuOwpGFP+6pWk4cuZ9LgCYDVxlGLUPEXi2BLx2xblBcU
1yo0HPT2MjyngIrKiEu1yf4HkIBeFNunQ+Awi7ZfnnHH4oSOT1gWUAKHak0r8CAiQ5cbN6QUtSdJ
NHp6ejlY6bPWtn0qxJUnQQczzpffhhSKzfIyGeU+vfqyi5WuENX34d9v+C03Y2xd2iC5bn75Z/NS
sFwDSmF2SOAa/KmjquW646b03/VdxbTKb6UgVL6hTROcdY6VuH27flWZprgvn4HGch9Mh3tUr3Gh
w8eTjlouGvV5G4Nr8e/uz+pPbhSm5fZ9mpzgCByH79f3Rfo3m3Ljp7LyvF6ae4GcCzylzcfT47/N
yxWe8s/5r4Er8w6jlFvG80cDEmxtwz826AarP7Af56/Ln8p/uKCdpaAWqG7BNYDFMv9BO0/wHpc+
Zp+o8qHmOQ/L9T02YGQuk3WPmSQ9/318SK20fFInMQlp9rnyIYwU0Us7EGcf0dmn4BbzJwr3R62C
KjScRqjoEAxODi169J8bV4bczuniZf0M7RHPXuZfZqQhIgNvkxLvGB6qpFzvr2LIueiWPlpasUln
qAujKrHjacasmXOsppvJtQESdtknm3RTZ6uMTi+7TEymmCe35JWTO9r0++LymiALOcywidMeuywM
LBpnPURiwGUMBLJcxSQDX2kvPF7tad48v5lkOILhTUhW2fd1u6V9ujmP5u4Z/z7zzvHNCA73bSCx
F26Ns9hgR8/nscF0Uwa4SE/Hxi0TX2ctgA/syNN7K39rYj2eFlHRY4mQCQpZV0ySQXKTn7fz4rPl
LccyBrciXRy6X+jZS2xiALOYeH4DCN2ueLcCVAYlsG/lKBkeXu/zJvjPghf6EoiVSTVeiitZm8EQ
r1/ze6jFsoQWo8NnsoU/QbHljB5xrRdkFDDQDnugJMDFCnLnVQOyoEiiGe5WPUy9LE759esjX69I
wfRoQKwQAGa3dHl/vm+TXaUxh8z/dFk6y4xN717Plt6AUDQtQGPIWpXGrBQwTvlZS23x5RJnrj25
5a/79FRu+bI4fVlvPwBstrINOTo5jMrx4doQUHabMEcfhqAuslPc0ovQsmK7fH25lTq3g0RNcImB
w4SWWR5LdSr54Vb6yE2QW4o82LPO2VwmnFgoLh6SYzapBT7c5Mxv0sP3u9ukh+3bNP/yX9GVYvsy
IWlbt0PlVOe032jxeXk8ee64BXeJqoW00mzu3zKsq5B82fQ6TVnfMnKoXGTbirWYZ1+n6AAPoxjF
UVudyrPYQC3MOZ+XuJRomUAAQ9d4BVM6MmACqMYBKlhe7ovJ9hh27+pkDS6iF6Qop5R0tW8C1kAf
WFiTmgRu80YqXVo9P+baMYh/y49GEBdfa0+3CfyYkmuC0HLpCzjduPS0fTujL48eslYFlYLJSWVY
OEvAcxDb9c00Lo8DXu2cMHKXJPwOVMGAjQAHWcb4QiM0E8x1cHiVPZ70iL/YEN4m/13D5GDAMgUW
hVfZyQyaVlXQXp4TCVp5XjzHklarkzvVzRZtvOYl3V0cSwCX+Asi6VaGfjInjdO5V/1brT7V2L7L
JDr/30+pMuHmqNx5gZhcVajoSMCYZwmTYKcMguMFfra5Ay/a7IXNhOe22+Q0j6vQKkzWcvO9Kp1/
yLnXuHZpakpRqV/nw76nPC0uvhNsb7/F/MfJtBOFlZ76s3OL6gF9If1x8GhwR5ZKnfJfi2mfb7mg
YaRptROs/GJzku0+fAYKgyne90od/NAbuv+pxZzb89gc4CX3cf/SdcUxKmq6n7GwLjdnKZAlAA31
P7IOVII305y5te5fpQ7a5NvkMuE7pbKbgGC+8qd1rOtjL4TuQQwN+IF2HHjmMIfQ+LTusFpRjc49
grkJXFunVFJdrQPAkknw1onNLPs8+y4PWNPDHB4yLokCa38eLCm+qFPrWGgs+RuZvPhKGQSrMX+k
9WSB7Hu7SVi1ZZbqF1qrIm0gfCW32ZM1KuNhsncYaVYonTnHdBgoyYDaPwK6k4V0Jcu35W67KjMP
reJbKyi8R5SIkjmEAfb73rXJcTMMjm+Qihpt6xCNYwzPPfA2fWKDMY9rTxCQtQ/bDzihDcnhWf2r
VnRIL8l1zM7VN23XRvye62ObB658c5jTHZdvxBrCzgHMbdY+4kWVNk4vp1KUP0PixYXn2nvtOf99
T0uyQ8t7Xc88n0BUCsmttyHCI0smzu4kK6ufajGQ/4wI+uN87paAICjqaI7sgoXoUiGf1dc2qHUr
a/eJA3GdMKtrY7vBdRlvKkwg9dVTxtCdo+3n/JiEZHS8K5+W8lttfGnXgEH38f278lV6K+bRYTHI
1I8HzIhR/hPlVIESISLozsLMhcgbJyt0CEec8stY8qv68QzUF+9+hMBgfcJX1cJJ2hfruOhmj9C6
9Ypsx8WkJhqQY7DsVfnvOUPby4JvPBfPhOhXSSE4hSPkpPivcu6Hmv6WWWjOyD9NOofRh3S561mc
ZdA7pF7n7TWZVq9PGG7vpgbr1jW+fparjZXQhRo+ipEMgTi3No31Pc18Vf8IK9tUkWzGU87tQ3rD
bEYc8raDZGImfbiuL65F5KLmjhzR4eZsVe7ZZDQl/gnYemG3qKwbKKLyska+lBp7TF7rRMXOhfoS
hGOdnH4qsr+MksroNdDwrHjspXSN2EUFronD8JZjIZB7adpmsAeixw/iSxCqUbK7yiZXrxXlN0w9
lK8xBbE31GebhohE5GG5a7ydxXd5W6G2rjQ+ZKgMYQAUqV4WcrNbxwtZcCssesQEHJnxPgypC5VD
up4lZ85e7rUjhqZEedt8PC8ldyYc2mkpqSHFPiaXdXwPVlN1tdjoDs/bWbIBWJaHMYDF3lCYrX7/
vPDWYIKWljcYnEPYnh+33ZhLr/Hq8YK7TI38eRUqc41dzBwwA8fmF07pMJ3YAPGFSuG6aSwZk+C8
FcLHCUlRCa/T4sc90Rnu1FsCEPREuRbliwQXUxUfWqIDMgayKht29LqdNlbHVCkjxLXbCA9yZu3k
Tq7bF8UpVCWyONi+pQnVD/8q7AkpyNTTjZl7cp02TnpRHuUrvGtyZQZVc3zUh3jBpvf2+HHrbtP4
d1WXIXgTWiOWeBnaE36qnIIG6BB75mhfLiUzBMKzxMWS5FiqIbGaeczrxWuHBw7pABMNH5lmsPJX
uaGhTcLnTWHoTrnWfOtPn9084stFUzYL7G/esl6T3XpqomTDc+xcM+3dqr09tg7VkrP58yK9LMrs
ah2973SCke3OI5BtIbjuIyW0WrdSjut3RyfY+09h1S6gyoTN4IsvpUIyEBwffrmZBcRiCc6nKnf3
fbY5n1TV3xz3BZll2ZqiNxVstHkkG+ZRi3uVbhlJ98fWFbPQ+IFSDHtR0O5myRZeVRq66blduZ7r
B24d3Z9pT8u9ME9Hz2hRLyWiUuOUbbGQ7EbdwvV9NermHoyW9RMwgPUuX9C8dxViLeuVZNyPup8d
R8Xh7bJ7PWfaBrNUucenQv/Y2d4/9JGLYnuP04ZRtU5mKLQ/t4WOVHf7wsCQ7xFy2GvkkCYwbcKM
GiEAzZ/DKsktPzbHNMvQt32aLt8VeC/+/RgO6wmHRr3RfZcZIHrFUhkl3V1UvyTv21a7e0tmzcNY
iH3SGHav8VB23WjfuafoBC+yoeFgkOoqGJKUYe10j2gKSu1hd3js7Fu35KOrrE00HAp/j5b9TGPV
HX7c4zozaIf1ozH+2CDz3Pax6b4K2UzK0TWudzvJossymYxecvXiJ4dGNEYcXh8yKMadjgoulLYZ
l9qPeqequsdOqV1rzPv0XqWuus6maMwm55l9axd9PJIPXMWM/a+oaroI5REvDIfmeZx5k9cgao+E
99G646ou2EXddqM7rEf1hv874w+N+WjLxxBROesfw071W66neqA/MbGTdsO7bonFkuyidqO9i4Ye
HHa7UXd8SU6+es/Vd1HjEC2ic+fAKRclSsRrEI+ij3On4gkW6d65U6i/P5LuWCY897933i2VqNa2
INuz5j0OTc7G4w+MhvpJqQlrR+TrXL29iDpeko277a62qwcRKv7TRRRbbzdy9fqH8eyMk2jcrSu4
3V1Er+113E7eP0aRB27JIRououhU71wajXw0rreH791uUT/l6l2FKr/ePXi867cBfa/iWoF/A8KP
TmOOu59qCi8RdRQS4h+vLZs/PoNdr82Io2Jb92b79YbU9BG7a530EQ3X3933zqmedNv6Gs/5hSeK
bVkcS665QryAFX2FPYLnfyPPI1rpeFtqSuKex5TMQBNtz2mtnFRur7dTo1jtrkcfh3ynnH1+LN6r
zrxCp3ZolirvUgXm9i2U0Y9tfwamUeiVch8IfVfLtFp6G50Gx+LzJf9xLLUX2/d1blxY/jc7xavz
8z73vpid6zuggwrV4Xj+edRs7ubR7sLbI0/SdymDySP3flo8FSV1BLM6CVNv5XOnaLMdFzbIhamI
+xpDMBn4yi1IPZkXCWoHpOOlSjQVkPuNCpT1HH13v8oiWWLCl7PYLvCxOjPiVbihngsLzodiRhjH
3U6FtQ3h8YYfpIjkUNbhx+gA1cramWOJ2aFIIyOUlmxW5de8YJbVsWJzeirIpXX7O8XudF2+ZC/p
GT3qql/ajUvZz93y9T4aLl+267fZrP0ubtXj2f9koVjcCGpROUcyrGMkR75elJyRLTBY+WP0u9la
6qvwJ1mRuYvN7sX3h1kT9fkOfzwDAyf1u8J3sRuUMM/UsSrcWOmIqSxAphPDIdmbJQQ1m7WNIPgW
Pcr1IgMrc9coDkzPshQxrWIFkJrgLx+n1Ep/JK7Qt95RZMUsysItBDVCm41DT+4QFTswOjIfVgNT
MCryKoRXLVUT2SiW5cYUuRxuMEavRzxCbH6s40EI97OBC5iuEqCkzEN+4z2u6Y/TtKVS4VXsOdXE
qxSMr14LlHoQ47gUU12fv0iavA0kAHPbylGCkFAfFALem8+iRouzuTq+7dPevE/KUpDJN/BxVvep
5GTJXoqnPx7wvC5b7wPJRkGq5Y/V14nTiJfKbiBNM9cA8mRdnqlr+paZZ9sSwKeGK2bNQM7rf32q
Rspepifi/fPq+fyxZEbQvYymzIpCvf0gKfntbQ/pau/Q/6NLqnlLQTl4lvEOMxuX66aE9u93oamK
d/PpLHODNh+bEtdOZSWz+SqLsVCeplFgv9fO3TXREa6oIJr/hU7dC7YM4yf/reu60M2PcyjXdZNI
ubJjblis0IGbEDqGj+L05OYb46vwsSN2kfBZX4f+RWzO0DSKz/mkKlMMIOAO1TmoQOh609BAmShh
YU5b/tQtfqSn+FOQI43RnolcanH+NZNx1a0YKyFgAjgQ7l6lBquXmKaFi5nVKr2MZ7+05XgDKpIk
PTqCwGv4y2UBkJCL6Qr+3jr3OKqqEZIHidkI1lFtl+64fSTVGsmfnsyZ604fcqLgFJAJZUM5qj7f
ri+VW/N6bAj0WzfRpNzZiOeJJCjtU741MvrzRJTpZYF9K70xKZ7SOaMFrUkWkFn3hIAy182PGjmW
qXX64J1nZBmfTqnsDlcMG8II+NKomUw+jBO55hK9O0A9p4r4Jrgj4IJhBk5xYgOuVGNJSGdZruB4
B/0GMo9LVNQexZPTixa7aip/EcwpNg4OA0DcwCa9nidVcNFjCIudiuxBvhDuQmdTho1cp6tVy8Zf
xdUG905QYVIjRDprayEZNU6bER0HUEapwyU4FSyVsmArwCpfR5zsDAWUaTBFrsRLXUA4I9Mj2VPS
H+mupzb3TgV3DgAp8A1oyLZRxo0yPO6itdjVwIKVLIfbiVQ+IeSXvX3WqZS7N2brL0G3rUwn2zvj
iJQiZj7rUitJgHNJgwQMAGB9lsqfs/EDThKcPsgDpM5jZ0UuuY1LkMXldLFtnMppfi29jWdmDEEB
OBAdyMi7pzm8zWB3SkdMacImy+D2v4mIuOyrT4VB8ZQ8xpdbLFgmyixbeu7EbjoSRBzaUyhHtZ9H
Fpso2h0P4q7WS0UKajP7xJ7bzrVJGgtP+E6EFqc7Xen4hi9ouR96wNDUfo6c7ywW8NektmN6K0er
98UTrYREexrcBsV8tOKoXzVn7AvurTK6JxKE30CQYGGGj0GVegjtTQ3INpV9KLTLFNU6LolNTwOv
naT6WWvn5QAhtRDeL2WbFplDViggLBxinDvCXXAxAyO1NwNqYO5gzRAyJWem002BmB8JbYNgX0aw
wvDJz/4IWapKj4RGULi9d3yxPiVOZ/mZNEVFcJ0L9T6TUYECxfFwMtOVWWR+lYWdWpRk60upCr5y
v0IV7Qf3jHH693OrPGUytLD4wD1LkWOWg5uEVQTNlSsMop3WA5NFHCEKyszDoADc9ikOWmcXQ+oY
d4QqaxNlxOzEvu6dyCW833cblkyascClanyAHgMaiZaTa59qGBeiXMgai/BmFS/Gm/Eexp8htZQo
Ruy5Vmlk9bdLFPOA6oUuCWpf+JHWelR7PwLToWqgsOqtoPuFr4qFDm1NpXVZRvB2n66j63bjOQQT
Lhj6T+XJd1l6tzqfkiu9EKmckRE5/6te6Qbd6ZVmBGVpYcugwUPWAO24gb6pw3Q/ENYsHs5+v1aE
ltMo3apLNLu0e82JIlulGdhzAcr58EDmyq4I190V/H7B1+OpQ6zi9EcP+lYNHlRc0F4ocXHVv3/6
rQleqWaSktVX9T/bWFfCswxKP1qv3RZegWGBkY5FBp5TyAMjTvbFMEjDpTv1ijaHtGYQ+Drst9t0
qpt95aW6hs7oswIPvyPsWYOuOVbHw9K4LZIT4NNP9bP6KZkN7K/t6RDqfEu2sG0MIeug/u6yzT10
0zVowEpSr9H3xnp9ur1joC2wEn5vBsi9ed6nfeYQWhD1+/d2jdz05ArjNqp+7To7dgX2F5g2Bs36
qP4HOA8AP/PsPh/u5Z5eX0JviTPJQZEb4ojESJQMVF0qZpkZoNrjpbpKzRGNXZx7epvK+CjMnxhI
dhomXUC2NRo9y0xkG2SPYOGw7bF5nPahQUbLDy0I4/s/9d7aDaVknqmrVH13Wts0Uhcvm8Zt90q9
dc+OPv5rbvCWnHmgdgCkNss9366d5PGz7R/plzItBDMN689CRbgTGHok3oNMwFGCXSxQzQvjYW5L
GNpYWw6nTvbTCxiLrkKTbFessjQtUCZgSfUGoMxItllnQtHIE2AlxYSvBGU2VnUPmv/2VvtBd8/2
XEqzOijX0C+0+/wq9U5mGi1y/Qo1LwqAYQAYjWqPhC0f+9n8WluAKKjl1WKieAQwNs9KzHp1+mEe
XID6VWiHqK7bJKqPdcgqsm/iaZFlJ9MqNm8DEKzG6E+hkW39H03ntaQ6EgTRLyJCGCH0Km8RVpgX
AiuDRxa+fk/PjY2dmJ07BqRWm6rMrKxhX+vPfnbiPmIAJJ5F50fbB+BjgVQBa3EK0ZacVcGaYRWR
qjQjdyNZPavj3UyoLP2ry6pQSGHugUkHWqgvk0vB24pqMlNSeKaWgk1CB5pTlzjjpvf4tKeXCPd6
5MIxRacC5A9kuqs2o88QClgOcRkYI5grCRJ1NGjbPxoDD97EP/nMEHHBjJsEdPChqTB+KA6fAwFU
MPjMCQpegXPECJqAZrg/AxYCuwFWDY88hAEFg2EtdCb82XPB+ZvO+hj94YjPQ+iYPAo+gG6B5D6y
AA05RF4gfR8L2O72mhT3PzROfo5HyZ7HoVy9UcfC+4MPLvsfNgJowr2o3tsdrL8Ws+QxI/w11Anv
6YJ7T9UQw7zhPGfI/m6DJoYgKuBSFWXDeJUIyC1HC0eBgCxQOm4clJMLAg4EsAXOFFfD3P64LNFj
gxFTUN2s4cDs4RfMBvexuB8Q2RGCspKq5AYHSQFUpiBWzDzuj7IYxuJjfa7OTbYYA95ALIiv+OC+
mz8oDXGbarNOwS+Z2nybS+LFGCn+FLSRf/67MP7JwuSRAT3xNHgHIEJeiUuiPJpnxwMBKOT7LM/8
AZApphZblzCTB+m8gJP9qEstTCYJeCtDCyDLG4Leck+Mh1gHTBPF4XIYqmTx73s8ZbBTro/Pby73
b+z4RRagmM23+eDvL/pYzf59k3nCOPBTfodXYFgAod+VPYoYkrZr1xexUYKl/eHMAMEfSpYqG1Ae
3J6JwV3yEtw6b8kk6SmOpDjA1BjFgOFdKxxgDNYoE02A0jtgU5c3oKciswjIGviaVxC4d2KDjoOI
945cWJm7+LmB2uZEm+ItCDeJn5jya9EnAwPoj8PL8zLg7cwAUvO34jwoy0Xr9aMbgZWAD4Kb4t2l
OHQqhAn4dG2uYld4OYKvvp6jF2NP+Ti1SHqd7pdOVzM+P1hsigODAJ3RMu1iaIxq3QJhcbzPr26N
OzMJs3m7pPsPp+NvUiB/rPQn6IxKQTL7M7YHmKAZN3XeBzpL6dwLWyIAfTre1zs68FnQHTQZK8W3
+UaqGBkky1d/01Tm7+MJQgLSTaEk7Q9pQVJ4Rcfa8cY3kkSrKu0reyHcyt1lGtK6bp4EnX0HolHv
e4SmMb0Xc1TWnMQUoRDFIyJFfQ0ujLSZRADID8F8T0Sy1wVMgZjCOJCQFkwIFvhVAjpAa1YaVEdB
hVCDgBBrYHbgUemxQ/KBv41olsn2xTzmg42SRiSscxBVfulBIgPeQgoQMwc5pziSONT+fYg9D3ZY
RPMa0LZ4Q16Zd+AzcwJa6ci7QowQqbEvwkWIAJ/4mI975XHqci988AUvKGKU1ud1COG4O2BrKSOO
V4k3MqMmFSvIZwjyNd6H9ywYDJTWPTuTBtwzAhYEeBab/I2znsjwi9uUQLVZiTcK4QCB2A96Hsh7
98ImVMZsYPz2o79ga1Zyl0vnCz5zLCq2TOKCphZ8jVyMhwSVyy4HZE7QTOhUa+QBfIboYFrzNWgz
9FNKmJuK8Xth3khURVj0JWJihbKyT/0LXxFB8QGoLl9kOpQgdtQI/2vFFwC99pOczmvcxT6Nukn6
7sJzfUSUTihPM9Z6z58ydoSnDM1jfKsC+fLKdOWSnfgJf1/+TD7zbvycU4AQn+nxxtaNwBvLPmph
GBw4/qFGawC0c1SvUYAMAfkXPvMFQbRwS+XVrycVKeAY9mZOjvzwfw7mKdihlPFfXIzY9ebQA0m0
P9rQ8R6BviPrnmTUs+o0IAT8BDQFTGS9wJuCDmSlVi8/cAhX0REOrOk1oBkhEB4tBGjjIxoj5h2q
RfUvXpKbTweHbfwCx7+oMp9Uvcv+BwCN7njI6Dp6/8/K5ufXPj6xPWxKMO1TibWt3rShlI/qM5nj
bPz1hmEJZ0rHwJU6uVu52fj4eTY019IKBD2z7yy16YNF+xXens4k3ZwTSmtrWtEhANAGs1F9uj5c
5dQV/aPDN0JxuNgH8YqeHX6TL54Z5i3n2IDn3wyxqUA1gd0OCkTGZfnu6q1iForWw+cSYuCAJXR/
53xf9kC8lEz5HJeC3qrLqNDQHnCHZA8JhYbbEg5h2eV9ydH0ExzhApZqu3MW/45PttDSVtDVRvRv
i4qv1iRhw+dLxTlDBBONtnRJorBNHtnXmIowaqdgX39OunigfjfQmxkjPK075p1mBYhGxop9dTtT
ZUpTIzQK1F/kJ8oqKJ+8koC6lFeUVICQ3n+tJ0XMJEPMfuhFUsNouKWgxJV0g2dfLb6YtYMcQPpa
WNt1j8+9cuxE+aJ3KdEnt+z2IhyX+Vt42YghWFdxPkFmY/3oc0S/id242IEGGdc411vc42s8GvrU
B/jWm9JdqrxXuGQZOOSYdFBUJ9jg5iEa7MtvjfWHfj/f8FMY4DM/BQPDcg64NYnysK9VjI8pxMeD
6SNodI9ts2Mjjo1ySi7tIZozhBLnN1mD6nTnEoaZN717HLCdLijnpS5leLmOK+lQmwMLq7RyzDIh
8nZrm3YT42xCUQhCXXOeTm9har/W77t2gTqIm4BEa5t7uPy/MTBD3jzN7ZtNBwWtfyIRhAB2H66v
GiPzaSpHTDFoJ2kl8SMooWcJ7O2f9bWfTnqOG/M+K08Ui9CB2et5OenJkfa4nYQb/hmyX0yRxxLD
MnWfqxHSTshtTj4Ml8f08lA2r6W4CPi5VaVXWhL3saQfrR76aNb4krOnFkjHLvrwQM04T4zub09T
n3oq8T387flLZBrcd/VHFKYOfsRdE/TjRd34X0OROpRWMEf0nteaAAgLCGORTAqXdqaoplFOhyPC
6yHPQa+cZN4cgLOT48fuGKOZOuk5qdeZsPInTwdPp6jxU7vjs7j0r3+fz68R1CUtSXXJKj3Z3kWk
mhbixBlYnf+YfjUqDGaJgdlC8Ee71GOg3aVq3BkRGd+PjgUSyCWNjlyeQvuKmwmSjW3nuLX7S0wy
AlC7Inp5yRqUElj5auXee+BwGaHqfn267fRWALMMzuCQGB+Ldq64b4QdFzU0UJhBnmTX65dxYZOi
R82VZjXCcdT82nLUs2sx1vkU2U+gUtyp7SjP73myNm2XMBXjHced/bCJcoJkdkOZEA6ZDaJivDFp
Jkv/PNbNaIoeXNtfJ7lDz6UyfIQ5U1jWqRkNiWMjaHSapacYJ1EKuH7Alp3fVmuDnXeMwqOxhta4
nAlVsJv3LDg0PbEANoxUAypkLlu8DnPv5XKqaZc6RC+kgXpHNFKzCCesjH4YUEJOG+ZeZnUxIqZD
UjTgkSPjFXHr/mPDfKA1xRGRpjHub3KjZ88rbOhd49LrBGC5RDTDckMhOqAS08oaYsmPXm1ecNUY
QQHLUVKTBZA6JbUSc0JAojCipttFJCepkUzyGck4ZzYZM3L4dTXpWYMjKxJ6bCtfjdHhA4gt+AON
cwXKRDCz5K/6fa4aajDaToHWmDtIccAwW02ij9DO7Ebsu9O3hd0UY8Be8dHYnpzWbpf9P2rj5oGk
vq0M4HvZoRUFIiGzWmSnx6wk7HGIkc1OSL5FKtSsXsxRZHs8IU4aK3d5om7HiZc9izAzvk7eCwC/
9dstFuBuPt1GQ9xzzWROI7ujxAvz+BHNMlfTMTFCPe6aPaswlPAaAIFr6LMiqiz0u/X1cy8RaIPs
oZ0TrUc1Nv3FF2KZOka9otNDd0lf0eccDgMrcXhT1oRdcT5gp11drvvreOdRvCLM6AOqm9jx8QK4
LaizPfX0z3ngXC2qOcbyFOp9VrnZceBkxk5vvOmXadDzHzbzePGwM7qMsg2UTEX2uGEo4dswzYwy
RAVqSEh16G1H84Uy4HUvCCf1n5NHO1fanNfNhQ13Ik9UNzPuVgd0kPqTJSu9PcOw5G+tT+tXag78
wsQerNZuro7FIPdwN6VI1FcwF+6np/GMequPHkASGRQumql1myMCl1dvOwvv58FGWQ4NGSq7CMCD
v4s6FBa+BANluO976Gct+BsNgHEKVuS28fNELZL3OCsb5dQ/fWeq43QHFKlpogkVLYhBUp03+5Qu
uUqoTgXB3ifwoTCC0iVm0nf+mH1mXd3+YbzQbIlenOqtIWnH2qtl3/BVmMzweyPiz8epw5ZK4Uvt
0Lu0pGGQbFJoc+lefrrbOUBOTbBRnihkK8O5YnZmd3t44ndD7COnfVux7fqQhbAcOs4IYv4IMkzW
g9JBbvZwehHpSO8oxAXgZo8ZLMN785z0MTzUGqdwHgISU8L+FgyMIz+G1ICt9hAHXCh/i0kkp7uI
eO85IVeZXys6utFidE88ObBgCLqmSjbMG7AA4pKBoxP40MEO3yBZn/6m5DBjQleJoiOz3GZrzPTR
aG5gHT7eZyvroyMnxUkx+15t0xOXEq31A/jteuQmmhPzm/dqTSUeWqM1iw0Q8DammMOBtnQRXsxy
v5i32Ktp3Usdj45Mh4FVz54onv33pGeUojNHfc6ouqHAFrgCkc3A+m3bK70sn/MGJ1RYPFYOW3tY
rCqnmvQvA0uBDLXrfR22Z54oIzWkGAM8UiNyWzWBrLM/QhybjxlmqIS0ywpnJ0eGwcMlBoyMn93p
8qnnfhM10XX9C4fo7Tlg5AoIj6IFFMraVTK6CG5EkQb00rapLVjHK0aHnUtn0+CnM71GdE8fP/aP
8S9+GrmZb2kG3ThYhLPJA4u0f2xDCsGE3VD8e0+ynTtCNznn1Ttq3374+WUwF+m6AlCIW3Xhf6iY
eQgW77PtUPfBJaCVnMO6Enb1FdTUtgyXT5kd14em8K9xLNyg2jj8Yk7hIHpFuj/DiuCUtsEHvMnM
Kromxuuly/igU1Zf2yP4b7Tut+h18+vvoj0TQbD9Q0h+oBaXcousTqffO3R7qWcUWbTanJ1Khpfm
XEakPx38Ua2CjaaVxctg5XXPfUYqt15bDmiZq0PveX4mLFd6zcPDOF+x1cHScsI0hxRtQKN1CNrR
Sk6SFR7PeKOYFd0fb5z+KmwMrToCsklSNWgVFAl+YxHcgaIK6k3nKdbwUSdSpSRDX6+3e6ZVV2OO
Dv03puAw4JQBwFa+tSpKGnJck8Ni0NGZvG62ML/GzRmi2aFkp2Vr3IA2mczGLf9BiDulzgoDgHGH
FgHtvAxpOSj4cdFQFZh26NdTjrcGqXiQHH/bp/WOYJrv1shnZt3RygijdTpxzZQL+d3NYRXwOvTV
YAvWRwdkABz87VnWUSIt2hjlh1OGvDZ3f7qfYAA/M1q/04OJzuzoXyGQIbvVjiC7X2eiPSzp43oP
KQbFBvU4oNSdrtPMCIqUl9WkmgwcDgDKK8UCSXpY8ePkNgENQV7ZrEEAEHWOInJioYNis6bYozXI
1hF6OC9G6LXHMZ+jWZ1+YlJ0kF80eKToAASCXOKQj2E52YyydX/PXYLajNtxChcbDlYDBznJ8TFj
m55hwHPmzNiz8sg0USdYHEVSQJMC8z6BdfE+dht27NRRuR/J+J3v0VsViSCNpV5EOSM26xvhaTpF
EjEv3NQR5165hCgMuMcDzD4Z+QSK/BWOxhJ9RwYWvphmMUH66tOo0CNUND/EGej2X55cxEN352Qh
NXcvMiYKktf09fsSeQIFoP1ZJADOZSzh5zMlc35iOhLfZgjtkKFxmEMAVW6L2gqShAJ+Jg3sovNc
XE+SeFuRXeORu4cfFnOS6k2wHKNafKY3p+MxkBxvTNmh9WK/oikk8+wnaIT75G0V84cgBOsY/H5w
vO05PGMonj+Ekg1+t4apLPffoJn34xJ7pTvlcXq9B3tIJkwFUNSnBsfK8KbaFF5tvyY+ARqifJCw
rUhV3E1NJEqQXrCEYJ8Qpz+05SPjCxWdmuMfbuWAUyA4C1DidzCwviiheBGgLvAMLp4IlNwOLsoY
2CdSt83T/XnqHr5dgwG3CgcliqOevwHEDMMDlNQEhPX6YJsYc8n47BnojkdL93A3U+gWtENnBeFe
k63p/ZiLHtqxEFiVe3RNBqVyhETEfDbqyU09g/4rze8mCYo1YuPByAYYBTnmTAFaBoMHoerkLqCR
YMv+ZJ080uGae4JPgFoUuC8IFkzOyECixGyGNRO8pw3/kX3n8A3DI4gmgO5LBtaxIDk6AKkA50I5
acAEAa+N3iEMhYCPcPOSKfcW3YCRmSKrFFLHv28CpfE7wFxgceBz/BS2iO8IqhUwinSE9UaKhETz
DzAciS70nBbJiR0PzO5dOIDQMIrsfjL+WFQyMaAYgTuwSyzUUbnmZuCWy92YG+MyeFmUqfyILuOE
uTK5h7EinnD2mJovKGedAvhzg+XDptUKoBc+pl+ATheE/N9LAc4BjwsgnaJjLA4gQTBDJGtJzZqx
I/rDdAAdLiQqRjbI94Z0Pwl4el+iaeizl7b7WUx+KXhScoLryKmYqHE1uZ4Au9g2ALeADE874mde
cdwLEq7qIqbomDN0TNESGOnm8TDacXdfwa6biaFMyptLYbUPYqY/xpAtIUmlNojQ+10yQ3LGiseZ
HFSWglAQTrAgvmZdGN+gJ6MyfKBsuBAOOR17ldj3AACQ0B6VKZArVA2EOL4+uARcBMN4Ivsq94rN
z1kD8GtggX0B+XGPyEYq9xeylzaUhukDTNR1ZrfQDjxxWtJRZqGpHCPYZ5uAtOJ1b2OBm+85RJho
j7G87+8B2ioe9Ad40gUML7W7C84hMjT0xK89PxqumWGC3XWZskg1wHqZw/UYZJXh6ln3CafHj5VB
LMi8hyFlpH/I7cEcQCJBb/EkRfFC3R2lM2LuoXG8n5KTeuGeyE213ZErhvRlFxLsPXecbXggAq2k
26T5maFpQ8uAywQlWAa6lQnA7nXTI8lsjM+M6G28lzEgpcDHAjkdBP2lVK1LBxeJ++JIt6/J9Xjf
MF79C6PDrQ+PxS7iy3xGFsgsQX02JmpkSDjGBZBME1nc5oso3w6t5MSC4I5vNKnoG+WUVEpFcQD5
qBPM4sXOxvrMTD6jkyFEQADDhaK64YQ9ofO5krg9K7H6CesYsICN87v40iRouMzYQwFDADb/0Fpk
PdyE6nW5PTG0XYgojQEDeVZtTPBAhYXUiDMAyOAjwllOUCpwfpoKRb5PVFwZuRn+/DET0SRlZaD5
7IR1+OwjqxRvDpJw2HyoqaMWl5OeoIso80otLabSoEhuPv4SMA6ctGXn0pZEubRPJDIb2p/z+D60
X62+IW4QEcmhj2gMIdYcjRlSr5cQOUqkCKw6gzK288jir0FRc6OIdqV5FFhQC0tBPn81Ht67R1U8
vVfJ2Oj7vMKb4Tzw+fnXQdH1ow2GyB1zO3dhvQRt0fGUOKPf7yGlVLSrMXPLRN+PVoQeQkhn1zb/
oz6Gyv3xEHhgHF4vQFnyHCCvR9OClEah11V77GFG37hC9e/8zjx0fp/iOeJGAXf06B9HxlDHkCzP
AKEhFVcbAk2mQzkbHUeOanTnHb/SrnsJ1QIjjXBjyUh1NgREn9qQrpywik0MKFy8cKcmC3/Fr5iV
m0xoCd9MrsFtRR3ulnYNqJYiHC4+1KZ+xxSbIUitmf9sQEYy+7lplB74E0gN5h/cFwz9ffHR623P
IUfZ+ciuXCGHcN6LfFxip0ZticsK/oU4brtKq2fH+sbEIL8iWDuAUe3GRPOJWDhWU4kO7SjPjV5Q
zJ/z9+Y7DwrAHJ1A7zNr9yLOI7A/dSiZphoAbGfGo6MzwZt6GRx/tdEqi348QTlG/kBW2jcHI23k
PMZAaQG7geIhDUNtP5P3KAOvR0Je4H85bqLfW5P8ooCH05B/qAAhYlUWdIlAgkQ1unbfSKrbQPLg
sLh4n+rx88RT4WH043Zc0k+2cVHZeN1lb/WO6FFpga1+ZrtD90yQT4eih6r3AnoSnOT9bsXjK+b9
s3z+bKsoO76mu8NvuVv1l/CLStyPWY3zasHZl7FU8mnl78Y0nd6+ZtcJG1d2YsGmzm/PipLI2j/7
0VoscM61BTsWe9htnGxQdLOZPlhpzAUQCKZUOtD6gKiASiHfSChgEv8ejhsn3zbzIniI0IMdC2Tz
HWRhHj2iMhp5mJECrgirNNHu4Ua0saoPVEQPNjtsCW4Hhfx95NY4dLQuNmdONqWmunVI3TCXLOyf
mznwzAdaHbrfqCC5FMdZ6ivLx4XAmqNlF7WXD5FtsmFI2zjlYUG1rKlsDToEj61JmJSd2lj1mqA1
q2A/skpiVlwUAmCo4G0lc56Kk/zBScxG++t+xj8TPYQDlMt8uruth6TCjnZTusevr1xPD9fiLlYo
X7NvqdRhJrSUHbgYRNg7jDga++r0cW7sWx0cvx8w1eT0KETyy86RouGcCbIfRM/j+ziao7chgrlf
A0Ec8sBUUaDEwnhRbagzoOQPKEayBeRnb80uD6UFEHokZOEsIzLi7wlMkLhwCqI7EtjB7ljR55Qe
e5P6AvXImAFVsPMmk1cMKwn/fNtzGvKGnKHsxWgb0Asgp8Emhyj+i4uc8cJV6o/YR7MDG5mcSLHF
HxBbgxIzkXHfIsvHiAwZHaZ+swdF5pS2Uo0D7IYwCCFmTToMaEJyxkrbKzGHEzO0niVHdKzISnkN
JFZdSE9BuvsENslDyBY5D9i0eD0eJ7gbclQqqQgc4r6XTZ4LDurPGb0rGdxzAVv3XIjKnUwwiAR/
Qh7EezN2F275iqaVOKm22VbQbN1m1LLB5/wQwWBF5DM7aGDJGYo0BYM4BJ5kKRhAUoKMfbfQGgnx
HwEEA8UXRCGfuLfuemiMYEIZet65mFeHZymWwh2w2MHFJKOegOr1C5fNvXfD7EF+zCPINuWMPYMG
2R5GWMur98OuusBt+2kj4Jnm1mfSDe6O4id+gbEtJBeclXp8T2un5w7ntFy9ENKoDx9GnKCc+Pi2
J9Gcv+JrIZQTcNNF6XX/l2QQZJEjsJ77F85chpn7gPNkmFn5Ml9Afj7AalAqmRVJGtsLXPFW4SjC
pGVVrQfzHS5FqEPuxHU/exjI44K0G+vyaHAqwquXQPmu68ko/uuViSU5u7/R30prGOEXwRcfCBj/
SHVUF8gxUPiQiTXqktAQWp4xYeKinyPOE0EcQwoQhxQKZI3vY1ZLvQ+6YEoYEr2Lvp0d73OWDow1
dKVA3znIVo3POQk6JV2RzmswND9MHrYi96dYgLz+cEX9frgiwC+1r6RxLEKZKSfYxyFxQ6PzWSWy
vhNRWjJNIHYYzJnZw/kySgsFo3+8LB46FGb3JDdYIQp4n4MjOTJPBYgXp/vhkXnI9TYdW6VMD4vJ
E4XJmCTQpac6twpTw8B+Bh0dPFKiyeP80J1Vm9uqpX3fg8o3xPAaZa+qagivGkaYf6pIhjCySVfq
kiAb15yUh0+VrdYft9j7JMDVJH54JADjYGCAcI1UmCpMEXDeF1JQlLrc8hdGdkMIgjmK8aX6HYYV
ve7n8oV5BfnGI/yBAJ+8xUAa3qM+nEJkwkKMNoVpn/mCBCGGv+pI2KmvQbMOfteM6C0qQi1CHsIW
MB5OKQE4Avw/BBzEuckhpRCyS5ri9t2nM9pWSE6+wnB0QP6DQJtNk0ONtWaoEJGEuXvVxzyCcmQM
UHJDQWs/MktRwY49i/EP+ma/vzxjZf48wK9Aorx4K8CN8xDM/UDg9aNFSyr6+l3X9fY5v21BLINb
pikU26H3Q/pNmoukXdWeFxrpnphITCFwzBbwm5YTUWLlADL4SzCmspZdOkTNyM+BqknCBFteYTda
aSyDhAv4aJ24d5JeWonn2OWB3ebxBat1Aku7HV6r3SYxr9P+Cofd/kpFrjdHo/C3KSqXdg9KnHuP
7WCVBr9jEtOZZ1WGny1hpn8XnafUUN2yk3wuiJkGR9V8bbDfv1TIccm41pJgw4o486npDX/j36w/
623u5/f2ftUojsKRTLXRrBN2f8CInpPb7DMmzxpwNKZbUl+nJZiLSnHJldVdNUsqwTMSQ6IcghJO
E/S37Ex4y3Rxm+N+2LEP1fYLz8m9bnp7HhWeI28g6vO91fqizER0LcYw6whcTeoCmJnoP9rVQI4R
s1O/wjaYig+u646dgcibFPQfbNOfIZrmn9ngjCiO8Nx5TlBfUM9qNey20rEvAz9rD2cQCXCMmkYk
SsSpfZ1Qkp0dwTW7POfRjwCUYBcH/L16puoqzLf1FH1Gl2j70rmwB7K7sxlyrrJF3fYEEJyrotAb
B/RUp0y7QOG5C6kU/7dtsTFx0rL7w5pC9X81hKacTBw16F4k1CTIvq6oZxdN9Iw+SwSZTKneuBfi
V+p1g1b0JtDa5Sv8+qNZd7Kzr2zu2DuEA7u1cGqhQOfAPCb7UIlK/8BhsqcSWJoqlrc5ONDqtndQ
NzBkOIkA7zRmbxhSMyXKWpBWDATdkjDCpfgCwj9t0XaZlNYQp1WrEXHdor+5H77Tir3C7gi7ocdc
PXQO5RzHGoxNOqunx1c8yKoVi2+EOQCrnR4/CwXBzIWiMSwJ8LEYLCXWCQgoGRc91ICmKKnimY/b
Q7Gs3feBLfXPIp6+5+99bakXmLgROnTcMdG3GADgzAAi5d2BHUI9U6FCmQEbL5PtKlYubUR+AiY/
NXq+2E3bNQzkbfGakSr1Ent3/MQsGUBIRgchzR23NOL2JWfevJzWLaUCKLQM+DLGoiD1kaBLxepm
DJzCvx/Qy7J4yW1IoY7M88fkiZx6g7MpOpkWlIHThxOXM4sYmRmEoJfkmTwdPYKoiCFnwcdEuE2k
+A0y9besFBU8cFLOldVfx+k8+vndVbLdEdoWoVzoHRrx8mSA5emAzPCyV0IkrLDTYZiLLVRYCey+
UmaqpNEp78fVxlU8tH/zbiSNB+P+RA0k+6ptUXRg7j2IyxCtBcCtYETJi+zubHRSxig2zRcVsSwY
2C+AcqvcUpFVIYUIJTGF2mV7HrFHCgbjteUxvIm/VyTMBADflXQA0fUf54YLxkIYkoZSN7Qn4Tvi
qGMUP7JOkvmGppIZO+z0if/2KvI9gLmLcsyoldgPL3jxxZ013p+MK/t5jbOQuPX7ko61p0gKJTwU
1RWGEtL52rdowILLz2DJjBosb6cCoAThFZwUqdSfgSt0MzEK0Dnx5qwL/75vqc8FXWALJxZVQfC0
9Fhse39uRExhnGRIic37eMf8nX8PPPvOCSsJggw0ZUTKMf6bC2QEL5Yu32F2uUiJeODYEXSxFDSe
gBzAUqxnptxHK4/XS2+brDKoG0IKtuR5MhtQ2bMGELhOyvh3YVeqNiWLhYW2v685indR5WI/5LwR
V3amGJbGqEIp2hDBtAizxYaBxpvZtadGRZU1kgMCRSY5yRdFSpQFDVEBX13+We+/onJA3ZK2sZP/
oz0gJbZsordpNVfi7r6LyAGG5ea9bKwbxvWiXbxnmY/FtIVYo1pxcLHCrgwaxVbH13a3+i7oticI
OSoJ5mqcnViGkFdnePtzEajL3vy2f58ennKG3uE4JX1lg1UvRGXLTGSQ6fgKJt21YbZ0ASDnJpuU
xbbgqmaL5R+Y8UCFZ/5AA0MdbH6zGt33Vx9wgUJYqtNknH4Yvy1nAFsqd1wMTeDpEVQUNRM7t8dI
zOqbLfgd9rNWRFwQg9+dAd3SeVoZzXxY5DwWimVX4sGkxzKkqDRqnI6Bn6XRsXyaWJu52THwGUEk
tjMfdhKlIWtCCfyU+MLozfrQ7mSxacjR/qRbuRLQoHS47J6ynd5fVLn+PqRbtBQlZBBxjdk9dA+s
5N2mPNgvfwfu8Ru/kZ8cbj4RQDvtnSC1pQ05LjEB+AblSc7IKB2M4Iw+l5Jv06264ZAAO0Zgxwdy
rw5Rpdgildyudji6YGcrqEeybfIJ6WUqR/ATZp207+2rGb6T8+4qjwZmvlHXnajx8MT3nweFywKp
6IYfjpqXBx7g3zdyDNl9Sv1yW4eU03InfOQv6zMypdV3lW6vc+kg+XjAwMIROi26y+emF3xmYIgc
ou8NJW87/3kCxCsmbNV8m+QLASb12xQkIcxBCgF9TtRk3rwxoiSLmNwln+eXnovh+sm5KC0AEhbJ
qb30odPpttqxmUm8VOrc6EhOVsaZCkpCDgZgAQKo0D5lA52tCISimkgL6DyiSWAxpgFxHxs6mNjz
hz896EOHmmjt12jKhMlQ5zT9JLa/HjpBd6KCfqOCmfCJTawzuc/5n7JIVunytqTd3bKDayR9E9GK
ga8R6efLJ8IZFwQtMSQ/mfOHI+ANyuW825T98YAWakpNIvQKrBjarbk6QWTTrGSXh/o5dzZ0o4cH
f5xvy86GCWclBrG3K9qBPMe/tRoIlV0nbIL7qYL3KSY9n3yGwyqz+rXJH6P5C94+ijYba82ltEqn
mDCwLh/Lxm+cLIKb5EHmKAU+MJ7g9z19zsbOkVjLBqgnWzuFprIA054RKRCqs5RNFM0yCaAI4ytM
+wBpG0tagLgy2lAO7EM8jvum3hPuQO/kfx4oMHGER6KGw/JuMdY3E35vt4bRGq2BIFDcPsYQYYr3
iqlxUguLDA7hNYg3CmwZK4wezY4pauZX4ydMYa5LCPkGXmEmK4WWFbulWHAEM0AK43pD+WGE7k2/
bWWjYRvfxaIXFBlUqGy+DtM/EjQfNozGu691dCB8DCMWgAiuMh1ECYKfHj+TzfOhZxbagsAKUScC
9MFR2HcQ9c3uk6er2pDlYl9GQIpLz+mNCgRRh0W1lGA2bubIl8+/JTW9ctw331HPl5c9vGz5MTXW
JvFWvcynPIWv30WuSAS1/EC3tg610985/PDOr+Z4wwCIVAu8ir2eX29TukyahbvM2HSyGA8D/WMP
HP4YjUhD1YtdEReRfaybU7l9cy0SJB8YxdNoz/UZpKrQmWXVihmHIHKcm5n1Y4PwCAMhXqfxXYsz
i+dPWPWa3qbJY00JdoUtJe3bDcqbkWS9zXJJ7ous6gkgBbeBr13PJFgE6u5fTcqmKU2nPJp65rrB
CW56x3MycwpmD/MJgUi95Cpqwk1MMR9aM+9w5hM0SAjBWvIfmljCyyKW2jzndCDlFv17XFzQPYE8
6b3zwMS0CntaPp+wGMZCmkegX4T0C2tUS/KGdmlgyGnkLgp+gxCOzS83Xzb5Mwd0cB0D2WMDlUx3
xndyBgRD4ddfD1J9t8VzOyh8XODokQdqBfoMacBL/qxsVhtT/GGFEtLO9dpQtWbZP6HgYs+j713Y
ms8AoGJgoL/R5WnKWb15AMbr8gTPHrREVXCLmTxJ8HLU2Z1KfIfcDo7Nfc1qu4pIBrCD7C2LkDwk
GC4Gm8xeUSXvAK+z+qTD8CD4nipAHAisR+GiCziJpY+qd4fa1802Cef0zoSjVjzyFxHD2+/Jt4bq
z30BWEIG2a2NqckgkqmVpUhg5HT3O5/E6nqczwgko9pMxDPZ3C36rxPs7RCLrLkAZkTqKTQg2XkY
m4/s1xmY3eM0VT20YsDf+nP+jOqliv0iyZXXW7EfJh77X6vBlqhPazCyMA+Qc/O9onl3UltlQ7mB
rwSf9W6brUbI3Kg23hMkX2f3PcdUYY4QmKBjmwgKG1RDf++HdseRSQZxtKxd1MxWOxnOAFJ6s2xF
sblWaOueSZT8wiYQcsZUNOYPwiG2Di7Ec9iDrbebjl8XW5qUfsa5aIO6sDq+ATIo2AmJLMRM3GSC
wdaLx2NQRKIB1cOdQ2UFSSATztulmc4AvhEApeYIUuF14Dn2RNlHcupIbnICcofs615SYHb4VfYH
IBCOQYhUwZ21ZywlVszM9G9RcyCEaIhIy+hnpl+t4pBZRNV1iDusX55hinKvishLyiWxioJkHn+L
95v6MyHPqZgcPuuNiIsfbiL+fcdvAxvgJcQVP+ii8ffQ+OxWiljVFLoZL11pEaWQBd68v6Ms6RDw
5WgPbx4poPQ2e466MXo+QmIEsaoxOGRziIp7xBbil0uuLp8iQFI3n+U94mIcId14eHz9EiYP4vdQ
fb3IHmiVpIPLkAyEpf3y6qU4YOB4OYm72AkIeg7MCNYAksv+OkJI3rj987d0EJbasBvWqGfW5+Hq
Ne2GRK65+XWAZ7pnGK46RAMMr5yb7PYC3/xFf+FXglCF5kwsEdTDTrXKw4ed2nQwnLPoLNXMbAqz
QxFjgkpZwxiLX/vDli9qmNIx5WhCqwfkx8apeoDGpIsLONGEPT6d7RkV4UZVgqZPsMbBjMG6zep9
9yJ0pDSUN2lAjLrQyme4KPgofNHyw/2lTjpjX5uXNoQpNcNCOzWi76v24jhJP1T6CrFD41L0dspV
YVvQtgbV/DugX1QWfQtIDOBSPjeL376ldzm5kCcLbSfHOIsW6ovkcMLRWY5/26oH1K0/XjBgRfQf
Z+fZ2zqWrem/0ujPQwxzuJg7HxQYlKNl+wvhSIo5SST16+ehG4M6pTJs4HYXTledU22R1Obea73r
DearPI9RRTiwrd8EFEbPBi8q/FuCdfec+32Bucl8QADAYNgHXgtUf0j+hn/m9eF+npSjAhq0BG1X
4sk1GFdbCCTzcDhQOBbEEwzgMxOus429CdjTyBwdWRLAJhlEdIofCh0MZVHNTnndGKRFM5jCHpsF
YNuD6oruZU6HL0FU6I7ZrN4jCuGL1k+gadmRLgx+Om3J8IUrXkaRKXFO4Q067Vh/0SweanZa0D0U
uyu70kM263k7Wc5b4ESYanMUDtSVMd0UisJ15rA/jdtDteIhOOKcZ6FMoaQcMRacFstm/ALetWfX
Rm8ADWVSz3kQjvKe8YZaGDUwZXa2CBc9aNDw8dZU1yymdHlmO0m9p6M/NbhKdQ7SZ1dUgKz+Ac40
PuDdT/MJ5uL2GXh4LyIV4FyM3NpLbZUTitXt8Z7m44vqVtAc8aBhnInyBQ+TblUgrQTId7AO92jG
zVHFRoAo44Zn06m6TII9hWvvDjxxkCDRbZ4pClXI2xM4MixnbmLOL+zI7D0D5hlPqw9y0Gga+InV
Mt6TtgB9GvyDlx0QA6RtzgvtGF64Fb86JcbOo9oL5zHU5YJDNt0n4wd280VDs2TuDBjDr9Sf533o
WK4/4OTFBziWT0k07534E3KmNE5hf7CZUIsczBVLmki0R8pFzzpA87CH41+eB3Z5EmwNImhyRETE
rqcz81kCx1DkFoUdwX5nGX61lfSfCuq/sfRBqcJZNeyNFc6QNtTCaIvfC2V4fQodiOn9jPYdzp9N
7sfTZcOOyOQAggInHesvYPDLrj832TWJ+mbPBLH84Bvic3giaA720bEEFGHmQc1LT0NzUVLwMrHh
VzQr/bCxwSCQmUF2WLFOcm5GGBsq3gZYiowioGBuZX7jm+OH93jkMjOQXPZjsGYwdB+K0XlC20qj
A4uKUt6Bl3tkNt3mE56dX0yT0I1wKC+nEcnepHzTpyL7wAVpB2LJ6zlcNF/uc8oTiZ0Yy1Rcbsxh
0ADOF3GMwIIGTH+JtpTSS+nd5/yj2TJHM15UhZK4GbAv8BvKvMGFaQ8lmKJfZbJpbcyvljM73iCE
41LPMUOhEUNzGgMWthB3/UnBShQGvyEXFiQmOJwJ8HLpRdXXDOagd5nXdBIsFxpvzjaOCxuEwQ5d
AO0p0/eJ5bQLms617JY2TajLf0/hjDk8r3q6/uTKxAGSobW1nmBH0Hz5q3jP1dK1vPan1vV3wxkn
sq3ANvSSY33yd5Fj7vgV5iG2RB2W8hMKcR5fxACb6UIzMgFB0V6wMAtcgFbcFEXt2bLPEASKGTeF
VRKvIcsKSRAtH5ZM2NYyC4KLi7k4pkc+OStOzlesGwN4iyjDurq33BYlJI04/ziCQQqkY/H3iqvm
E/5RLR2epMw/wlC42nwBBB8bqLHbMQMk2lK0IfwoEMf8dOVPJsqmx8//nbwHPnyuDf/DPAoIXijQ
QBnv2ns+l57kXTrXdx2L5sSDigkSyHFitm/CKEQWv7uiykPt9vVJrKmOVhMrXWY4BOfyqb4bOoLw
ljGrx4YHQAXz3h5HEqbKh6oh5o8Lm3SCFxnTpMH0w06iqdE6lmhfcIUg+TwbX3CWU4Y/RduXtot/
/+t//9//89b9V/CBbU7SB3n2r+xCF3XOmvq//61Z//5X8Z/f9t7/+9+6ZoiSJMqGqsiiLCqWavDn
by+7cxbwb0v/S9dCqSv6MtqL28C9EjlMV3x5IU2HCBpyh4dIbBLpmg3m1C3vXIBq18aWOlMmejFX
1AXm0uSa4MdfUtiqLjA2Plrv5v72ImNiAtcREqI8MpkCLBl9KYFtcK53E+tTEJfRi5HPE2vcodYC
TuINp+Pj3Mxd7bpkm6JPJgvgagvvP9+0qvxy0+bdTauRVIcXbrp7I6VcWZ8xW6mnLRWlUW8T643s
90o8tTeSUnrCLx4LOyW6ginc/AIqWY27AvclR18Dj1Hg6WfMzG0tngYBjNcmd7AAonXHqIm6Qd4Z
H/QZ1SxUB4a0LE5+vhdN+uVehi/4jy+wPYeFIAl1tCfgqkSR0Nr4ugvYX91moW+XpY1Vsw/fCZYz
22xNQTXWg3Hz7j+EbzdhQplO8X59hdygF+uumEPuykWbsSMEr0qdBZAHeQ7yuHhm21KnGcXPhow2
tmGQag5Rvjnpum6LoXVWBDdrPUZZ859vUhZ/vklt+PM/bjK9xXlknhtWqSNOTVDZZf2szOUP43Q7
pWw5a3ECw79fIEBjl+SqANqZtfx8FeqwLH54V76+ij+uom+U87m78KjjF/nB/Jo9JAfjzXq7ONG6
gDewpMbAzWOG4/I03BAF7l4HqUsyo78AgQT5H5j18kIFPDKw/fJA5LsFs9VltWWHbF8vFB0OGUjZ
QTjoaJmC/c+3oGnf3YIimrphWaosG3erxU/C2DCijpVvK4832NBUzv0oVmY9hACcX+JFPJiLkeR8
0bF8sUH9z9vrnHnGM1w2vDTOg8jcgEGsLeHB2TdHW1Hx0y6NFQc9GMK7ilJVWiJLeKl2+lxhqxTX
MCuZLPVkCT3Hj1TajQMC/vOtGd9+O3/dmnm3RvQ2DILgIhJ38FgyWaRcHLjgF8gNINzP1jp/qNox
OseFvlVcRg3+c2Vre317DsfKPght85no6KOyKl5V1MbKkkEiTAoWNQuKQREpJq/sgNI8W0frbq56
gmkTIjYh3wdcyp/Ux6Ry9MjRBVIBxmo7ImkKJK6GFtrfFlgSMhbHLBCxCHUMLUS3ouCBCROAAlgD
EwaFzwP4A0XAzw9G+Wa3E0VN0iVN1URDkYc18ceyzeOgvciBTNu5N15Vk1klr/pC1Gk3FhcVMuUC
9/CC5JmzHeLC96RFY5nm3Wmeb62nUnYGnkZAUexcyFKpHOmy5hqBqdkQ0QcSGeL9jy7YVE1DsUxV
1Ict748LPl/ivFNu/XnfXxZ6+yK8itaD1DLkZpKTXrRxjoGdGb2X/SEBb8cZT2EIBS/hsqwuK5OQ
sc9aO2pkOQ76TaqsluYdVVIFOKlFDx0/4Qrrr2u3IW7tNL+1+/MNSMOhebdRiFy2JSuKIcuqqP79
Boys1CKz5QbI/91l67h3kn3auSL2AqeN/kjvXa5p84L+nTLPHP/y6cNPv/90xZD4wkXJ0DTp7nTL
r1WZ1rIS73E4nrzCPhzvkDaOBnimQoYdTn/5vO9qCNEyLV3Ref0kQ7+73TDvg6xuzWivwibFNiEb
Y+ivEkcTeiGwlrVQiQCvcG4hHZjdYHIJTgIuHtA9S3y6Vx3RJ6JtGUviB/xiboknrfGGrHP691Wl
PbAHychZ0dvjAyeMUOFCeKNEhuHCO8io8grOwviflpS+Fw/Pk4LRuzwxwglpYSKIsLoybjvt9RzP
C8b3+a6ysCCfwtVBDYD5fl3b2UFa5DPDzWfF2tLW4f4GXseUCxSfhmBzzb2scBX1RcT6ASMCgWiS
hhN+hAkLToYguOgqMae4zGDKMZqL2V4HbxInlNzuumv3zPkgwwFwF/n03LX0mVsZOnf2nLS7LJuh
2jpTr27CbBZ2U0TAg52kadkZmQLtJig8YKJEmZ+zZQEH1hi3lYNYSAlcM/eu8eSmnc7BQmnHDIIo
YVNj1INLMXOJV1I4o2kVX+mZaQ8SvEjwXtNwax/zmaK2LCuHwVMer+UeA85HK5icT0H925K0vjnA
RctSRF4HUxYl5W5N9lmSt4GoRPsG35kQ20P3gvgK8lE5Etsh+YFvGFeBCidJ2B+PMB34DaV2lcaV
9GnBbP+5PeoUndC88VvRcAuC5LjAZiAr1mXoRCLWW9Oc6XeB1ekwNtIeq3CWZo8APTrqmXoJeY1Z
Ztt4MF0SYxxuDRKe5heCmMnqduBuqyssnjZ9MdcksHB4UPmJuQmUhstJ8uqbKzLJx7oHFUqwLa1x
9Ca0doEOXIQpNw+UWVmsbsWThoTkPRH3Z7R04kLHD1GZXwMqkz0RP42xNjv6do55WMjidUFqiNbD
X6PL8W1q7D706mReJWtY28TghsG8B3HEJwCeKpSweGqoXoPZKkYUdJ+vKoTfHmRnWyATs9xcXWi3
NZZcIe5Gqh3CnAEbob3MJ2LgitG8umxyY3GtiK/x2n7QUYEOaol7E5+h+RBOwMrO43kf2zL1sLRB
V2NUGy1dSemmRcgCIABlswO8WnahFwfHJF2Vvq3cnMKwr8HaxFhBtK/+og4XSCY7c+pavC9i6PjS
RjbexcbLk3XfbqzeCSonLybK7RE02z/FhXuuyC7g4fyyP30d/Pf7oWXpmmjKmmbqss5++cdxUtdl
p0i+FO2vB2UhoJmDhq9vv2hU56OqjYWV9tp5+VR493cW3Es4lPFL9wbvpCCtAHfOJX/Ljla58cZ6
ljJI9/0QqwW7IXDp+OWZONADbAiEJy0YFdBLMM6mMmZbopk0EDjxVQnHnInxPjpBMvGfaqb/azA7
/+38ZLzAFARN3BTb3lxC4MOqVmu9/hQPQHESOxLC0KdoXDi/bNwyN/7Tg7nr/SS/U6+trEf73oEv
4mLNuB2iDXH3AW1fX34p4r9ayZ8+7m4PaPRa04yzzMetmn17zNbih3UdKB24hvA4+5grKLcUWs08
U2YFetMOO2rcsSk5HeGEh8QeCnM/aIYk1JL1nlaleabkZ6i3A1tmeeOTOr0UUN8ZPBfjEKXBVHr6
7al9U0Ozl/21nu5q6EDq4vCcWdE+wlrhDIDsaKYbWq5sAQPbN/R7Bw1BZzN+vdLbK1NYe6S1FU9U
1r1iZwip9zUvkkPhpQrEJNmZ6p2Lhaxv8nhKiXkGaQJLv3q4ChEumEabCoodRRluAS1kK2lao0/3
FHrxWWaOitcKrckLcjVERVpJxvYc0RwMFSb4PSDxTjwwaNbxRy4nrCewZb2YqghWtzXkE69ei6CP
TBJigM1pK2BgLb4WSxqo5gi21UEvWw1jKKge8ilfGy/lYIiDz4vu1PigoCMbn11GeNiIMEL5mpS4
aKp7F+aKkyz5sW26ZBAba6RbDZMwwDOBwy6F2ldC4/z52/muwfnzy1HuuoCbqlaylbDI6ucEx/Jn
YVWsr4/Cop5J9sXRvcLCphpW3Thah2sGl5uWIeBGsG8Tfq885st4SSuz5Mtdl9A/dpgCwBgBHnOY
TYB7g2SiV2ac8lGh5WQVUn7wZeZe8hF9XMhUDH87O7/qtR/eG+WuHA77WxLlF/avEO9WNhQbY7Gd
/JAVIwO/CvUpdoJZdmhn6Tw8IHh+0N70beVJLr3L2e1nzKIemkW7DAi08z0CtF6g8wWkFSGBfdIp
Q4DHRvEs4wtnFK46zSHYG0/xDpZ0JYyl+ZnhhReNMSd748lh57O7OPUHHETmucZa3MJCrJ/Psyvg
+Tx1GWrqD+IHYY2RhHuBQxCGtDXXGL0NhmeEE9c2xqq4GKOIgVg6CH+hiyYvOpaED8pLdUx2yAcl
fAOGxHlP1fCzwEfHq55h+NJ30EkDAPorctWjX/bDr77inw+axpjO2NIt+a6OvaXnRI6ba7SXmEkh
WiCGApuJfToKXkKEvi/th8hCIKA13eXpqEM0k4wGyrFijM5QdW2oIjDg6WwZvodP1AkOY/Lqqf6w
pPEu0CbUpkiuV8U8Hg+smqHze8xkx/os1QWqZiynRQiF2SSHP8AAgJHHLDoA9pZz6f3n10T6rkew
+M//v9W7nvBsqd1FNLlVJgkkroHBr0NxpEFc7HYXJodwimB2nPqz/csHm8Mu/9NDvjuNZamohIvP
Cxq8XIP5zbdrJo8N4lLGM3ZnLptmSdFUhSuixArc9d5j9LvITwCpMSFDhsBwqSJ31emLVWvMTdiB
zAuwm5NHuTpTWNrshoKTDRzS5pERRfjWI0C1E9Mum0WljIJyILtfAnvIsN8I0NL4Whq7JBOaEUYH
rIV+CXb7EEdauCrgNjl/7MfQILIl5Ju4nZb4xGNcn4/ld+TCA4eAnAuEWzdHEXf1bYZwBX5a5ZAy
GSVbCHU4vUMuHObp1ez2Gqrr1pj27bR67d/j8AU1dpYwxCY/3e6mvbKoDEzlJrisx4iWkJp9qKsc
7yFszzp8MQaT1fzgWwz+XcmcnJ/bbmw+tWgkj40xqA6Q+aQD/ji9ilPsL1oNA3tXbxBOFJA1cXVU
kIBMVZ0E73VhKGPlhtvdOgoWSbu5ErDD/Kf3PUaFanNglJJkzagVJhe4uyCB3STDqlfyREgy5hT5
HzxhMbLR75m0TIULSyeGpIOPC574TOVJX4jwWJhir9fqDiOdAUWAYGQt4LT45vYaugbmK7rTxaTR
272EH+wvh8LXpv/TmrsrdJROkIWg6dnUD/CIrTes0Gb6StyWfBnZOpjnxBeuzAfDVo85+xn2lsEB
w1Jys+kEhgmtdCy20ayY/PIyfFNJAL6Lmi7SGBmyNhRof1SmSmeKmtC0X41zFKyidGtoTNSgbXJY
Ce6tmF5nV95FQ3LV8ClEvhC+/XIJ+lCt3D2bv12D8vdrkBKh1aoORFCnUbp5AUgdRscMAbbCo/na
XCfKwXLBKXt9TCWG7iOEYvgmPoRnRCdjtnsFEyhE1DRV5PdB4AsmuuSe8T+4bTXsYegF0rcLZPR0
QdZ4B2mHYethoPa9FQwOjBHjg7h3m9K9DFGiDlWUWs5DFm9rE3iqJg9dOWVrEHx8cG2qQm0lEpPi
k3Puwv0JIEajdMiZnbiBNE+u51HSQw/HHWUV665OqGs/mKaI+/+49OI5i/rOt9E3oNPDmPYKjwkf
gxU204R5zgPDxSMX8R6KNA3vXmw8Upd+nNeQ0Sf/LxZ0xkOBCcIJqg8VzgP8AYP8iHBBx47RCm9A
+tq9MB5m1icemEQieGUZ0dkDTvMrUzFNmWf+IsLOj/fL2CTWgrloXrhCObisUKkh6yFpg/khIRxw
QoipJVW8mzWBi3MMsyElGyeHdEWYjqwRr37tZtLVY0jIIFOnZtRnETkouS1F0+5toJBrv5Yl3w8e
/lq8d6dl3cWiL6lg8szBlD2W0hD2e1vvp93BR2H7Frz20+odmY2J9LufsIRCXP8ojFtb/ahxeTyR
hQvpnvrC31zX/crwJw0O0vIEcav5SfnAl6wPqOMoRHb8wSwWIglGd/AchRkSU0JYnyygVmgVnBM7
DGy2g2cPxjZHvDbG5CHKvVOjCR4Tpj34rVYo3MeKy8AXtR3Wj+qD4pbHYt6AEA0qFaQvHMs4hLJB
Gsd8gVK+I9HiURhSy/FxaHYYzZBOjEhxxKaxOq9EJsJLiBVIgrop3LN9U41hQPQntfili/0aLvz0
nt6d2KGh3Kpa4cQWHQuJBbbOlUc1ba5CDpaa1NBR9l4/V3PcEWovnl3f62O2Mdb9DhEJOd4X0r9F
OiudZX5IXo2p/ChsCaN3kTjuag/hZ/lEtAmslGhOnW5hJQgze847Iu5RJ3W/bMnSb9vOXRmQJFch
08Iq2ldvGv4dT8pgbTQd0CG2/zBdIi6qXiXFxbgEhwk/Pga415mjzmHg/PMWKP+2kO9Oh75tRCXt
uRT12QqQnH/G4TK6OFfSIK1VD3+WnmhZU9s9JcTlCjZ6gWv1RshEkZ60h/T08+V8Bx7/bUO+a5P9
q2qVqsR7pa37TxiYiwGeEvfm5ApP9A0zJSyXIOW4v5a/32B0kvjHAOWuz+hKX5fFlFMSoKvz1zUG
PYRIPDM5hNwNu6GaMFcRkeAmZJ9MsjM0j6m6xFmWPy4RA2Kmw2JSRuRBp+Q7Mx4AOvsggbza18ur
my709QX9GDRzJH/9oIs2mA/Tt3/9hSSWskeH2fzlNcGkOMH5kO3eo60133jLmZfotQPPg0QbNI6/
PHbx22Xwx+3fHcZt0bKjDUVCC2wmrMRgK8azBtY3NMIAct2o4ET2rUmAMSqoGsa1qN6wWSjWF8yD
sLwJHQKYtfhokkmIiBIPYvJviOTsljdxERLp6qaNXSWLonb7T54mM6iGCBdE7ZfHNAFhxJAKXsBY
fECPSe6suNQWwZGhxZmDyhoxgDbOHqJT2YJh4qnF1or3At4b0KnZgb/06UQhYCzfFKiovJiyBek5
CioDK7iSWvvBZ5fetcrUov19ppWEFwFrZpq5TLtsRtcEYkMPIqrTVhHcB3MFiQzjwNg1+z3JN5Hk
AiD8/NyV4e36x76mqArkA51yx7irP86NFYvnG4/9/GKMEPpg7ouSKUV/jqlZZRfKIkPxRc2OtyG3
WS4v2PHAHH/P2TYwbEToC++I05rdHXkgQnkpXwXhhL+BSEo+SbzpHpAG9gfV/fnSpeHS/nnpBlMq
S5UsUblbMX2iJnEmUzq1O+O1hG983kLSx0sC+ehWPMG1+vkDzW+6Nt7Qvz7w7lmF54vQBEOD2rwV
Xr7yOcaO/Ux+aND9Q1kGmyANZUAIbm/pKmA94dGMMmjSP5WTdklSPaMUDmTUXAasNVRgOcX5SIdU
tkDw3JzUJ3Ej7hVcKiX4m7g24HNbjXvvcpDt26na50cYv5BiZ/pG/cpgbA/GR74+2+a2z7FvNOfw
f+ACRePqPfFCZG7pvjqyPajYaux8vITwwMeyRnv4DZX7Glz/9F3cVSNhot16WWU2363PLc69+rJj
l1mUBlz7MQo5f5nG8CfL6W0jL4VmjD6pfohRfdMWESKP8B+vmaM1N04MdjIXaVa1CnD4JuF8kW/7
JSD+GBOLAaWgb2cuUNvnZ8YVvKc8aIBiqDLVe02zN8Wu+qnDXAyXqpf+sWAzVT1pCwkEd57LoVyb
+OjertP0gPslJkVetgvn1XP9Gr/+vFykb9uLP5bLXcmQKGlZRj0nSfOIZA8az6UbyZz83oaXA1Oq
ek2NWr5OpN9m8dJ3+MLfVurd8X4xrzehsViplYKE0L75zrlwfGUG2ABeJCBXCWyxmzTSqEYKUBL2
RnbQuKIhMPHSIp4EwdU4vE1uhC6ZVMvj6pH8xJgwFEZjGh3sPGXmoLq3blFcbP88T1QnlSaKRIrK
iJRY0fSY8GXqofGnuTU6dy6mEJo1xccg6ofoP3MHu5VuHs5nItvidVS2LsFsnOp1+sz3B1B6BXfF
LHmeEkkB5CSOpCdxa5HvDRtxRwhhL+BGpCg4qI2YuEEEKoj53tBmQEGWlvlc/ATIT+FEXZdtNI7x
RcOxGAM9Fo3spfE02wO8+bLT+a+016Hs4blXtnYvT1PLbRv0tFM9WaANgqb5y8qQhq3pH6+LKjEf
tiSNzvNuJylStQijmNcFB1wOApXMuemwARs1EsdFpj3o8rJXHC3YNFQboh2mZOVM1euO4e552+KX
gUMUiqLIZdfdgAtwHmakcG0Foj3RniGk/6gsLyAKPZ8iqsZszZj3stOT5NaCilwfzXJDxv0Q2d4f
Qt0r2ZRCfCOlafl11BHVURMFiuqOiYo+RByEF/zYPhEPYH4Sn19qnZky1HEISxC+x7L6qQozwd9L
yiEt1n61xQ8FSaXCLkRlIWO3v6+Dh2u71uXXoNkbgdtZD7HqaaCeV9cojgMkbtl1usngZ9xmSuFW
+tQsp0KxYBoDDTT0FxVZgGgNFJtMQaIIq/MM1hNL6OevR9a/AckkKBuqqZgwCJQvEO0PYECu0uKi
3jJ6Kwna67b0N765v5nHHqZ8/iFfj5d2omi7WtgE4rIh3ilyfShHeBD2q/p6lM19jyh4L/WbGHwV
2pr2KNY4wDwa2ZPF1pfi4qKDq8WeLDuVtFIGGjFwGJXdUULFRQ2BTdqjueKwTYQZM00Vba+mTpTM
zvznjKGZzujrXfJfmmpJQXiRZ5Lp9dleJMQYCxjG+NJGEWYypzCWaPGCgX8cLQsUHJzm8HTRxZAq
1k10HKvgdYNYsT7Ug6pAuCnWRrWsmITI9PG9vK2FKX/dxE0LfhX2c3SXlvJAo4hz6k140aoD9WjB
K9tcHaAIhi86HtjtBsjOwDoIMj22quoiR/jKSR2/GNJOD2fgb5bmmfG8xdNFDl3BeG6x8aqOQefV
SJvw94qcPH8BrfMt0PDM1okvTKY6wzGC8XA8Dg+axTCPE9fsVom5uolPjTQL6kcrOunGK8uwI/jR
B4WQHqSBlMYhpL9Z2SduPIxrWLVmf2oIoiKqWpvq1da8OK3lScUHoRnFOpY2MbfTiyvWdE1zGnBI
x8JS0Ob5eRfhgIhhIZ1uvlbJmKFabHZU1knsmRE+ALjM3KDZ3hhwNrelIB0EXHeLTVysb7igXHhX
g1epP2I5KK26fA93Eb0ZZo+aOmvjp+I6ZHGLAqRTuzqe14kBmTjYxLrXLStrqt0OkmIDDp0hZAM1
NtP0gnOiI4Ue+hSwEh3ysbRTcbQ3EdPegD0GChzssao7yFgaJpNyCOzci0xIC22fViejofl0w2qI
I4yMSZCTLZi+X0OkyF+kKIMYZ2BXgl+DBYToUoTM+6qn+GmshMIu0yXhDFay+/lNVL/tiTTVkiwT
nqxh3fVERWTJvh4K571MHMdEwj6WtwYiHDlL2/aTXkee3cgbIm/9SXhLd7wJxlv5qc+6k+kZ6bx/
bO0ct6HgCzj2iEBLcs4Tzn5h2z3obwWZaKPMkX+57K/t+x/b+x+XPWz/f+wfbSyfm9zwz/um9Br1
XdUnkjJmSoEBoL+8FJvEhBDyeWleTXkW3k5+e/TlWXLF1v4dPTP5tzkeoCNSTDmHexRycWIH+Gmb
+AWSfzbE3NfvzUOibG+Mc3rbwGLwaqKQMVyy5rIbvaPtB1MD+vZbvKE7wkDoyQcPI0DkN1ampA61
xD9v1lSYHpuqpYh3NxtZqSQUMmdZnM0Da+Xflj59Q+0a5YS6rNbss2brqi3VM42IKUjU0TJ8jRjD
egLqLhj2HziL6Lx6WDny9tSJZxIgicPpZSGHaLN4dh7TLf0G/kQYilMmrlQT+zMF6ux0x6owEBoH
3ZjxUEzGll12uFfZ58EuZIrlFD+1Ft0cIwwm+VSCxRRE64wEP5rEV8IUJ7F2ys2p4ANBeRlCX0iT
koMRGmQCmIewdUZBvDhjgRq7GNUgHkJeBMwHFQ9Hn6qY1SgCmjlGTjjtRdCLIOYZTAj03a1ZkMMj
ixu8JYlrTOGNtB6dc9ou9Qgq1EM37KfpPn5sX2WykYJ5Tb4s7HPFRqMaSzuGwMwd/jPVFPL1ZRBX
4Q0lE2jx1hFf/VALc8j3oY66GAtdW1EmBsD/5VjVa2iVPvo+3LD5yeB3jQPXTe8neuqVv7HYre/P
y7+WwF05IxuXIGuFfKh0BXUqIkoiLc90rySvJTM9mVXGmzwgrXk+0rDwLpfno6ZPMnJOMCNQhmCZ
lhMEB1zi3DFpXZ/pkAxbQLmuRNsUP5+zZyoMZHAImZCZReIWSAYEYyQFKWZR3ORXrCEkEeFVfwIs
xPWLbLTkpVhVeJ88GVtBIzwYCI68oskFl6domeNq8CkTecowahOa5F/WjKjeRGaPM2Fw6Q54cHMe
oP82mOtg2sL4BPoQ8j4YTEM2M/kBFQ5bHiHbTYfIMXzWERag6cHMmlF89Nu44luERPvrKd/1WIYQ
CFejoJ+QrFmxoDNCYI7vlbTz0beumf7/vPl+R1ylCvrr8+76l9i4BtdSBZjLHm/BtK7s8tPf6i9y
N1bmPJJmGsz4at6xGIFgJZBnw61Tzl8JiKeoHYtv2qfxEKybZK7ChxcxjptSpfP9n/c/X6k+rK+f
tqC7dseqZS1ThifDsDIznX6rvHewjqG2fAJblwRlJaSCTTLk71ccnSCHyxRW7yDj4keBC8IuO0EN
Lx6YL1jIYQnDSnERGFEPjYnDRLDLSIaSA3qaStvmdK58kGa87ozK6StNmGhDNm32QsgsliqkGEkO
pXmA0TEBA8zvh9Cq6OoCraJE+fne5W/vXZc4Gw3NNPQvgOePs+YWCrdMbBLwystI/OwfAs1OPorJ
FfDl5Xq4updHaUtEZO+lXBeWI7MOZEF2De+X5fktovzHddzhpmJcprmgpNE+n92Q0b02n2hJ+hMK
ufQXJtP3iPEfH3XHAMoKuTMLlY8KHgyLvKhog8NLOr5ext3iekigN6BA4uQcYTZPgiF105P8WnyU
/yOo+K/r+Kpe/nj0baSpyHq4DpCx8uVGMi0F1ro53bYx2mxsuBGkF7vmQbWLpeb98r1/e+z+8eF3
pZHZB5JfJ/QoielJEIBm5xW2VJgF+Z60g4zJ4TZEhrSYy6xQyCtHnXW8J83rEytVUpUMUsp+viRt
2ID+8Rr+cUl3lUAVNloaC1xSg23/4Rzhv64Rl4hrYbbHpAjRMr+sLS9Z4Gv3GJE/99A98kYKCBfR
Pzx0B+mgIDfc3+bmk/qEg1s1pMQqz/pevozkt+yz23Kcs92ZcBFwrf6KEyB8bHKZA1UDCPT6+oxa
mkRYYfzzzX3fsusaog04/Lqo3u2+AbzrwAqHRYcz6Sfa/ufrXn8B2JjAf8V2s1v+/IHyt8jsHx94
t/0WVS80kVJEe2reznLOgMOIQpinEeulT9UbIaMjGYOL7gEFUfuIpyEK9MuQDu+2loO3diJOm3IH
2GIFLgTmXIIY+ctT+W60L4l/XOTdztsGlyq8VOw+mEEZlxEhuNrFKbwCL/AQ3iv+UvFLo4xb4CY2
v02/ItpTS7BuvRImh4hanv3Ho7HBnGqCCxIDMDR8SfvLdX6PFf9xncPD/uNVrVqxC0KTb++21z+T
J6Oc5uSZQSKJJhUQKz0quEI7/b08Vr7fF/9aN3f7YiHUeiDGfI2VhB5GeAzhMJ0XDFWyo3KBmbI0
kIm1EyqRC2QSY0yFQ41/8wTjNaoOxbrJPem26DS3gmBczC/JCczKDLcx5hH6WkomNVIbBg3vUmjn
LxcSC3GK/WzxenfbYIQpBXYCBDlTqj5dttBm1L3kQr0JAkzDsG8b3QzkgVMoPm14SrfCGCJPkExC
wbm06+A6oY3IZiLuRflSlQYXVxJVVE9+MpuJuCFN9fYZP0VMLZE2fGrPuFmBA/CyUl03eLHY1yNC
KwJWacFiMCz9DTViuR/cwo0hixr1ITX1LVym76QDfdKG15FTMslOJ/46zOck2lrWiuzKGynpBvqY
cWssS33tYxggjGgs6HVNZskdAhWUnW9+Qx7EW2SNoJ2HOS7kq1v2IpEHrTg/v53ab2/n3Rmk+ULQ
mykLKpEmlTqt24lOlizjHGnI0hvKxWn8Sc8VPJxX4aafDb5VcKwSBiljXhSR/F9cg2Gx43/XdoeL
bF9gmmVjjpJrOQ3FSXrEeZGuggksxnZzSAS9NqYElh8Z4ZEmjJVWfaHM8NRwx1RUfrw+KGDoll3I
dt6Mzr+hYpL1yy3fqwBLo70GssAtq9ub6XQR2Oio7fFELNYiyZi2fMNIKsWJDwPamVmNLDz6oUup
Nzd30eZ/Dj7GUxEjCd3lqC5XqesDypIE5fQL3M8aBx8OaADSZ7a7kQFTTtg4iK6s3iMsksAdL1Oh
HYP2BK/X0rP8mYmv9uDvzPQJivtYHnAyCDFGjtCA9coJMS7fk1noVYxgsKowkZ3NeIX8YkXkZHU4
M5ZIJ1/hipDVoscAiwFizWcgxDgSNpsqHatfTLMKTjh5Q3BMqGhI05tH4bj5rCr7jK0sXtyIA14Y
23MyBU61IhMOigvCXHZA8cGkiXwcTizdzaSDTDgx4BkxguzdG9jq4C9iO8evbg5UxgtG1Zn4m7pG
NYfHinnwbbKNSRXWA+JzIF0MESOvMUMlOszKa6qRTP8zb2b/j7TzWm5cCbbsFyEC3rzC03sjvjBE
0YAOBAmCAPH1s0rnxlw1pZAiZo5a6tPdEkGYqsrK3Ln2HmxaDzoVp23PIGc+BvTlE9lemmp/2LYW
IulBhAqKo/QvyBU6cAwQ/u9HDP+Mra8IEQlYFCOsjo2LMM6BFYC84tbZP9t3paXrFCvobvWuK+qw
j7v/lxjrU2z1PXj4v/PkpwDjywydHZ6nQ5Wwkmij03X+xBpzGZ/y4Gq2cpFk7sqgBiT6YX2ihbJy
SXvRFiCSmGhKdi351Lho4eMWZSsHJrJC63JHhzZSPGc7HPGy7mPX2R3a6rN/QkgMXAw3HT06AHpa
eqhAJxYGBe+7Ob2BN6S6kofyJ/vsV6fWTHvR75OH8mNay7RNonXZRO36EiidtUTdPdOEWHlLeUxl
K0xGTXIVC/QADmP5+a8D/rhBpxlNM0xDlx3jdREq7ZOiqCSklN5pvG9dh2ewtqkrdXcdY3FvJkOS
fDglTMzZaaGtfz9b66d9K1UO5K6yair2Zzj/5c5WV+Nk5GZJOx7mo1rwtLuHU5jhVFJ41i64A85L
WwmMbNyy+Rs7MgdXtXlHFIbNE1nyVGpW/gF7ebuxo+rXkfJY1seGMT3dx1XSVSACN9O42hYMxjTg
bsuMoTqY4GSCaqV7BtBuN3KyAeTFDNhsmHTa0R18TT48PruOHAHOvYOWhAhfNE+7kChkr5HPFmTb
Mm8glcDt+hmDC3DGd8kF2/TH9fkpkldM2i1lx9Js41MZ8eX6PMtK05fLx36k3YILKDxEVI6bEdJf
uqzMF1iAgiDnp0uaW7vylPbgEieQgpySe40QnR68Iszwd70g+6T4NqC/SE5DG+UXNVODVdjVtCh9
UjJ9yOjMvaKIzeXHoRoizaPa45wD2PYA8blMtqDV3WDYOBNJmumhgMRgR6xRGISCwKwztMbJMqbe
pp/jYxKCgyRJ88BSsgiOJs0jrg0/VuuyFOhq4wq5ovv7xfpJja8oDk+TzrUSH/8GcnWi1dq+OFCa
2UXKzt/BRVObDyhy4LdjbWU9GwataRiK4aODKGb6HLEM7Hr/T++CBlPZUhi+ry2XlbMrskJx9iMp
LoL7R76llTenMF9MnC57E4hcsEFTYbNAk+Ps94OrP0WUivO/B3/ZGOhk2mS7ZDBnPt0TdRvUypai
4fxBTuiCN0SBDzgxbtI/tpLRHglK03x+Ci5vwAIPLYxDhPUqoM3f39ePs9rX9/WyFzhXWS3XVy4K
BBpw6r16pkB9qRfyTPor6/Gp7XhdLdhbm/xnm8hWXnZjT9qTb5n9eQMMhyhXbrLaspSFGvBhigCP
dv5OkWaN4sJoSwEaNg2qNplBfH3ZJVGbcZMpRUSvfs/Xzz8SFD9W/lWGtEifKbpsiUjqy4i+Hq30
uS8Z0Tl8aQKEgRUs44pW4IhKeqdsaf071Kq/5pGfMkEqlRLdNAxD1dWXoXFTlaWqVRy1DuXpEYu9
qaEgDbUH2YjOGu8cLJu3vtNK16eQwqMROJG0JTvWKaLdJcjW97UxQ46SkkFlW6AAej0E9liCyoez
JjOgg1+HErwzzjxK9J4SEaJgfkvX4AipLOlH9ty3BXhN0p9Xd131sNR2EMP7fD3Nyxho/ofwq4Q0
+MeT9yNQRNU0w5F1Qzacz630l+ud3OWDlSYFMyiHGtPSxh49a5/BJ8NPh8lJ2fMe6Ow4Ma6j8oap
R59GaWeGJtUmYSh6DlKMkrr6B0VBp0Ny+TrG6o6qLJx9ktBTLKkqmLL3hrPD4UmldXofHEPD/2ME
WT8FBl9P5OUWHi93yzyqd04EmSFCeEwzaDM7+YS6tT4kw1fv/Md8Sdcz8LGtvN21Dn2xHgR5kyoA
69ibFNPKhvkUq9aNZjfXhr0/sOnM9+xO7UD2c2WWtSlzQiQPjt2qcVibuHU1cyLgxrFrYsJ7RNPt
ZQ0HUTE8mtlhbr/vFhLcqyoqHrhPreQ3FfJhc2mgJ3aPkY2PMh2M55jKiwP8xzXf7BHtTs1nh5/C
g7ZnNwBs9kx6k9pVq9TdeiaBUAzomqP8SKZYA2qftA5dujs2zpAFSwE0TdZjS/GFPA8CM02OpAU6
O9txAxo52RxyGMy32Qr1pYHRUbCuIbp5F6WuqGruxrl/3hwjGIlsu1y6wpF1UzqxPs3viGuB0mUD
q47UFqAb2ce6aaG3YH7hzVASZwJ0b1A1QUZs+DjXAQ4Ay+DqtXuI/uyZ+2wg+zaXEQmyjKi6rr2K
QeSDk13vGU9vig4RU2/KhDp3DbubeT0y6NgIZMpTfjJCZl+hwla8HQUk1wgUKlJLzAN4Qjymtj2G
x0CfdgIH5fT/eDR/fjL/902+TLjJ4ZSqD5knswhoCDjQVuIXPspg0bsCPe2Po/0UMqpfLsnLEied
8kstiwFdf8CWADrgOwFmXfftezZx/mAw/biefj3Yy7qVHw7lznlwauYia1ABWMHp1t3dIsu9E8hc
ykwDCgNyCHlIWJTu+8x6YdGqMxfxrbM2A43QvZGWbjn44zKI4f7tyYBfYaqQOFTzdV47K2ddSZ5c
BvXkP2grfHqrqnXaYoS6qh2f0jDMzvDgAcCreve/5I6fO65vRxcpbFN1NPAlL7sUrVzqSnnOCXJa
+66+Jb7Bxff9PqLQeCe7dOzK0dOz5tdhhTc4HfIIanV2/0NKr7iUCYt44MgJDTVw5LFC8WlCbTOq
nQ4DEaE/+3bMMqnKdO1V2nH6wmu5uQszvwieEdmd36/lz2vEl7MRq+eXNWJXXg3rnnM25GCQFTOu
ZLzuAZ0SsH5cNscBfSx7sL4UcEkh+Nqwsug0VxtluOvjYz6hK48WnKCKSAlQVtHXgDCoU+o+3lIt
YMDnHpVMFAlwWsHb/YVwUMUT/9vNeBl/+vOqWGfzuh+dDTffVmOAaAtUEBhUVi1ljHDIr06+0oRy
ga9vgncxqzNCzLAWhn1w8v6Sq/8YgWki8mLVBXaivyTALtVJO2SXignhHY0z3kzt9WWGW05gvx+R
DZFpWF+6NJgfr2EyshOXRh7Rg4qyFbwZ0ZjaTvex0hF+VtGzdfwjSCYK/+GCfXl/r9mqqrxZ+t7i
/R3a5IqMW2NHyTKPTcBzMrKsuHrOlkhdmGGhmdzhjDcBq2OuQK3e8tFrqqDXl10hpurqdWCJOgXR
RP3w8uHt3rgpLjIqUdQYpn1oXhC+ugbdow/v9IEcIWtx+XU/Hx76kkbktVukb/mUAbx9INRZp2sl
vLGjW9N2UXZ3TKVdXu1095BMIUp0JIa0vydD2xaap2YSYrRKURsjOjppCGTVwY6Omawr3VcGJr6s
eWqTnA+7X6mHW1fOVn5KGWCHrQoXvQ63IFlvWlRfQ2P6BJqW+89H5FwiHI0qJb4+Wvggpc+GTaev
RjmjlZwabIEPMpIGEilu0Xfefh+NP1YtNYV0AJoRmxKzWG6+jEZ9f9vlyl2seVVo3UUK5Hxjqo3z
6LSEAeip/ezSvOBDhb3xAVKhZ1gewYC2LWcXFBzYUZWRXf81R/yA0tEt3hPCTF0mjv4sI3x5W6fi
sZSXBm+LUIp2zzhrnIpghwYDh3MiEYzoSRPsSybbfu0MTOSRmCTyEMg0DsTkCEtolWqAzreGjW01
z9d2durRgrGrOtDg9hh0IrY9XBbJ/MD8gxKZsBhk8slH6VmgbROemz7D52zSt+Bqu3a5KZImbc9W
7qWkdslCvlXnRsIGzn5zMlYeYQhFe4hvrYir7hRby4GVIZoMUL8UxwiZ7h1PmckenU2BgR2i20P0
tALaGyEcPIhwebuFDxpJ3o2UljOjM4zTzE7j/PhxBVVJ+tLs7vfxjtT75FZNL0XPOPSeWRsYym6/
UTE6NMCmxDkE3XKQ3WZJzwZVD8ekHFx3cfIIlxapx9WNEzgphKOevWbtwvjrup86j7X6aPB+xTc/
goT+09vibAd0jTGIdB2XnfgqLDbZ3RcdEuTl5IwA4+hBqKKFm3ovGIcdVqphjs4ppx0j2JteRh65
ws+QlGXaqO1wSYSHaxZK0aNfbChW3OGeqFz7wOIbx0d6fo/+7hlf8MPyLgvEQNcJt7aOd2CqFDLK
ZtUsD/27EVEzKp7RWR+dsBqr52qBnoVuPzZDq4wl0dlkx7mZ927Yx5J3ObvOAvV5dBggykvAFrFK
7pqV6WnSFBppUU2XqyKPsB6AnGpoTaBAte3T9JFoRLPVFNI2KEM1xMwcS480LJz4NmClkWcUAwDN
I0Z6V0gzU9XHuzEqWum5px/madGRaZQS9ttA4C0lPECKw8ji3qo2HBaKZpWscSACJH6mYqo3bHXC
Bo5G4DNJaZ6gHpDQaw99rTkbyWmn5tGxacAZ4iiHB3C2IFdKLYbMBlMNvFgS+gY0SqogLpBfwunb
nC25RHLfpVeyTBtZ1ZQftEL6sD8RQdFeSLFWuU30DEmhW92n4IsHSTPtSDA3mrQoZwvIpnXlHimH
4N7EFn57k9lb3jda0QN3uqQ5B6A8om4FvI5nsQ8xEDjTet6k5KVobAt8pQCiCgeA27VyGuRy+WVB
dAe62EBURXL5aWHl2pLz/vnpXYimBJYMtq24U9YeZlCTK0UHNY34dT2HhEnv0e3QKrBx8W+AZ5ij
VpisPYT1EpIvhEKgMjnVHQ8CUNXUM9Z0Xuz2b4raOhz9cz5CJHlgRIZK3dwp1DiZrQVAGNzmG9l4
wmgnX4Coo4ydFy21XbFevR+EVXDRFxiPFTuQjPkhdg4B11PHViXNUON3UaLRYcQV0mOwr7kRUfI9
K0MeNBXbDVF+N3DCbSrwrK3ZKcYETkIG1rGBVT9x6GO2ygasxYcqzuUP7AzsjPbORnLCAcCICqPH
w/E0IpvOgAPlu9j6a2vxPZ/FEiA7ukwLj2NrrzKKY6ZkR9lRk5FaQdJGweb0sE282n6ZhyyMntpY
wrLG7+gcsN1BWGuq2GE/0vD3NemHCr+hWZqmQCrSLMeSXyJE1Tou8+pp6MPcytr1Ne3oueqXx7yp
7qm+EG0/Tnp83eGvrJ3D6+EWmzT8/v4ezO/bLARwBikAx9TJa5kvmSNdSavb7mwuSU0jgFy2NWlg
LvtHvLaunvEIy2wiiRbrjB5cfbFUR9J9c8+0rYNAv77EKsIL6VLRUlS79VLH6RGMGdZNT7iptE0m
TDXPHKoiNLJ62c1zjEaRL6lioBUQhzNfNZuXJciRQXEYZUdjeDM9HB/TKkqPq+QyOZzfTHSYRywq
irflffvANRn2qI9Zj+n4khQZ6qwAvGW2zf1fe6EfImDDkE3H0nUT+YWtvWzTzJP6PNpSbQ9v4amR
Nc5DPXDcc3AeqBsob8zc4KvCI4H44HKlqQinlpht3FP369gJj9g/ocZe0cgWkCIs3xXsEei/ddmh
ELW5B9r8girOguWb6e8ayN1nRygUHdO3G+kMIVifEM7PRrfMh0tTdo4OLgeuPDEe3q1hxWk/9ZMw
mZEEa0hbvW01k5YzNWdsEckuHLrowKjmmhhWoF9tUwqcsFm46/5uZAlCNW6aAviDcDWnFEFALMc4
CwDSCPAd6BCoDoEqly2aqYTfCUJxqFRM36hQHTjISXxxwsKIRAf6H+n2H/QdpNMUzVAd5NckW1/G
xNHa7YzslivDVAptOdLsKF32YL45+6HGpO3EgDz2LYJXG560HZwxFIcDrUdWvtnDT8gftJGnWK2G
eT07qI2jCnUtTNOhLk90tSdJf4yf71MJ6WCVzYChW5Du9JfhkxHwK3t6BYdPuWFqg1KiUOh41xqJ
fSBdJ7U9/X28/ng8ZgyNAauTgHzJU5wO+X5pG7Y8vGQHaAaNy27v5oI7PpSSxhNEiNT4/YCKeMr/
3Qdyhl+O+DIK9sq+qpKaMzSshnRPW5nK3oUxvSwt3Bpp2IqWRF2QnqQhVZ+DU5L0KtiYXrv64Y8q
yE8nb3G1ZZmpW9E+6wFfguVlsr/dAAPLQ3U/M/S1uWs8ZTq7lg3ZEWC6HT27f5y8uH2vJ2/ZqqWY
qs41+NzjfzniScvUVD3twX4/ZhlZXY1i3Fl5xlJvOQUmtYu52dBcVNB992xdyVTJqLWX83L59sc7
+Z6golpHCYp1wpS58S+JWuds37RjaZPskKObsa72K438/vIQ3auVJcyVICzdn1jDjn4/sP49D2Ap
nLttqJSetG/MkmR/qRRJuz2GCjPYLnBQnyC0kkISu4+QfqsPUHIkq0BKuorsXjeXSCJaelCy715I
1KnxXgkvaG+o4Ok+VV8rBzKPh+SVCmuNBmnpKypNNWC4pCg7BDfstPBs6JwejXMWnNM4TdupOkvu
fwzcH4pHlqgRG4BMdTimn5nxL7dWlbK0uF6cYnhewvyS2ZuCvNn3zQQlvC2FSwkVhFcm498v54+H
BdQqZAcKOz75ZcJQ5KORmLsHmFh29An4oXQfKSoC+n7yXBwRaHAjrccfg/gHTRhzqeNQLIPaqmjO
y+73lkiGYaLaHRNnNJyWiUXkc5EPLkC9ia2xSWpcfTZjK4xRY6ebsIakXj0UbkzPNgYzB8SSjnAC
vw/UFTEw9gGg/dOFhnEbMqODx1cz/esOfR98lmkrKiJjCG+W8Vnm/3KHdOdOb8jeycfa3BrlmBzl
nV3TfKPzfddW38qQloaOPXTA1fx+jz6Vlf+O+n8PLDI9Xw5sS4W0S27LfHwJ6Kjwj00NO3AqfTFJ
0XgZ34KDe8Jyj74w/+Cfg2skIdGBquxf2zSkNZ6RGmET16+aZyz69BbEr9Gy8xzI3West5be7+/2
B6AP7xbMqmPILETmq05UTSzJ5l/zcYKdJWEXpVnhSfIc4NlxOnvJmqaYZQdVXhZiOOygkCxi6c3E
1UHCPwWKFqXz9+d7+kab3fXdnpBjVhpAzmaPmd549kUwkn/oY7N9bMsjfXzeYPPknRtoWrLAjoVE
aEwCB69hLD7HmApi0ZvhA3zzMQ8mH4sm/4oo+fJnyVNEAt/ukiZ8DCCbW5b9MpKy4uYke6PKx/Lg
Pn9G+27WlkZpg/ondbKlxwoVlc2nCzABOQfGRF7RtBfXqcifyU0tPEdadxkeiZAAgeEEeUAyCHnB
ox0cCCU1ut2C9vie3ru3ji24uvNySvWD/Gw9UAZ1N50tMReGMOifhs/GvXNpLBEIdZ7v9jZ9KzvM
hlS1dAzSRInTmNUNbUUDPsXQsdXTeCiOo+sM8Sc7VHWYtvNuPbYvntVVHr46VkfaIG/n7eM4Hdox
QLHWaWC3lrN0kk7gD+qzqpN1bpMkOI6SptE3+rteuln2qiYk2eEJ7zDbEx5g+Mi01Yj+XJLGKzVU
Ar2txuXqPrlPbp3rSPVpHblPdqM8Vv7YYSFI+OHmkKZ1VBVSggHf5N8hREakPJnSIx/rnQOl8JOX
9Gmipa40xe3dnQAz8igY4iyouUhwfGQkmPjcEHlZ/rVlBpfgObCwzFui5dc7So9qO9kUCgI37MCX
k6StR4nXUaMHJfhLUHoIL3xA6y5dqaEeXJt34mBcDiAeM5vjhAOJyFRbdASzx4eK7Buya7+xfh4x
eyR/ALR/WyFbffj1yb+QBKjd4ZMsIC9MFgmW56dA8pTFQBOfZL3YFd8FHYs/Ok54HmjkMTLYwIGj
xTfZLUoeHmYG1EerGju/FjujKxsjysMIjk0MG+CtiOoF2NnCM+YXvI9wSMSHleuReYgyH2f3gh2o
X/azkw9yjkZKGNgMrgcKThx6UR692x9LRVAvkH8g0DycmldgBbD6B8WH/SFMI1E4Idm1vScePcJ5
DELtRFXIKAeIzURz2CMAwAYcl5zFDqa95LLiPVcZelpqCqtPlxf2Byi5BXcII5TNA5dfGZSxS2Ub
4AUBIQ1QGIvxE7Pnar+6E5PO+NOZKi2wbrrGD3S0Qc7yeAUT8sLmttBJeLDqCSy+K1FQHUrjdKK2
TptdL5/lswqc/uzKjx3+mCcV+4dnkr0cQTrRumOY2kvsXN30sqzVRzE+uvP54uouegp5TJTJgeKu
MMN2r27v4uFtCzbpGFGJkwJy8z5TKJ1Pm02/3//oz07ujAxMcEfSUfj9h8sDFcGWB7oheWRf3Ihf
UWOGES1/EJ+0ibjDj/7V56cfbkT/bJfcV7zpv729J+526U3tYL3e7kM4U4P1WnPX9M7Ha6ykosFW
+LrivBjx2LnrwXoZrLeZ1+12t4PBdH52p63RFp82tzW/cEpb8V2JuzbcwWA9ALjm4snrriR3dXGn
Uywvp/PFfD6f4ubolqxgYNv/52PpbTlq4a7/WJo+tz8vc7Sl0ynEBlpFBvipW/m6kp4kRd8bh2LM
FhgCA+quoX5pSf6Td4p7mLDP5C3s/PWagws7KwMo6RO4SfWRtk9tgzOAtMDAFudi4T5l8AkZ0cdM
NXj4TCie3pSxKD3jeijcqcQZLyPx3QA7Q/E7Z/z0+PXwxZ/Fh4EjovJRBGZkR+K1O5jFecuIJ4Is
orvo0Pfbltwe9g1ub9xb8bU3Tv1xL/F6XEwj7C0kTNQbnE0OZNszIzQBLho6n7Uv0L3Ogldarfxw
4Xc64bgXimct7HQ66nTRwznb7Z154Ma0LXZ6K47l19SAV4lH56d7/XyGeHBahNEB9cFO5W6SsHKp
trlJiOduOLzwPWOAZO7eHfOLCcqnBWm1d3umx1e4YKH4moUrhYOx9o7SEdwzDyqTV3SoKnBeK87q
fx55x+VNrUhWo0HB3bPmK44wDAN2F31aYGPxGJO55THeR7hhu/3hcGj6H5tolrr9fdTvd1O33WYK
i0y38mYYZh0DcuuAG4T48b0cQGF5BqeygVU3rcWZWwdv/MSs/9Fut2sP+8hZf/bxcWTciQOR7QHm
tuPkaS/gTYi3Iv5fCm6z2wxUcrSPNrwXb+/1Z4xFUiAEn22MBobi3ZHSaMAQ4UOMyIe7gfgw5MWZ
YXl3kDzaZYhGzFO8SYa7YhLIGMypLs7zLlyWWA/fobS64rP2YPB/fuThnVe2AvQZHKuOmKbrwX8v
iGDUnd22CFr4Cew/3/J2FWABr1ApfxMednxpPjIkDF5+jRDpu03aHby7N6E/OBTHFcfHOcQ7+kTd
/D+eV9iAJgzkg/s++bRwcN/fuMZv3S4/1FSCbvdNa3bf3jWv+87B6mDpvjOViNEPp8rF3c/fbkeJ
K36JEV62dnjBPVsSMB6qDJon+eIvtyeobziV4aK7HWyLGDmB+HTXZne9XZeMUjItOAXuwjJeFy2d
HDYjdYenHyO1NZ2exdACG8DHpy8c9Fr41ak7vwSiLn1216285TTs4BQt+WR2Io3s7v2tjDPm0x1J
vpgHtiOcSpn5ingw2I62pTtYi9Mg//k5RxHCMi+JYAH8GLGcCBwOnu2R8gjNgKlsvcZiE5n2BdNG
V0eUyn35Sz79nyL2dR4zMfegdqiblu68hDN6mqXW4azdxx0x/XCGZ7e1aP034cxbU82dt5iN+Uuu
y7pkXub/z26nCJik59O5uF58A/OD1xEzkn/z5/5cTNqdeecq1p2FmEO4jnP+/eIu5mJGB+zqM/kw
Tler1F8s+B40usFixXzSWyzmKGndRo+pYAyPzWMiYD3r9Wq3MWw0zt54MxyOh42Lx7Adfg6NqNF3
I8v7YMxuNpuowdTSiHikoyiq3OFwI5GdJHfvDqOI4RXxM42Nu9nQ2uFt+mZj2D97G34eGkTw4Xim
39+I8dpwvGE/2vSHR+8D3vZQvErl9sUiKlzXx40db4htk7/ZsAweveGQA0dRnw9+8ZIbjr4RSyfT
2oW5h9+G/y2dF4+/H37+23gXsNfk384eb7cdBe1u+02MzohJpNt22+7D687aYgS+vX0ORUSBDOPA
E8tllxHSbQZeczKZjEbiOdpuWULJhbL8xmvDL1zqLOslj6Fr9T+fPGwuka0xOkbiwZsAtXMnXYbe
pDlJ3Lj5+VviNpvdG2N40gyajMpg0hSvnkbbo99k9A3E87xmcPETTDXudrD01oNpEg0G3mg7GmwH
LHuWv+Wopfv5rWh7oLIGCKzdeLA+YWs5mPLOWuIvplMGB//P2j5gdZ/OQbB7uGuKhR1AKk4vYhUV
f/AGB28w/X0t/054EtY2DpGTpoDKll+3W8qpvl4d5XAf7m4adpLV7qPWTsHVerRrQJ43tWg4td3X
MgqozoO/z4Lr7epdHstY0Yo/WhWpjX/fX1iWiu7URO5KBeclliufRZIkl/19fAvnUGkbdCVFp4YZ
UfxrPNpVW2nvWkobwG9Qj61Q8bEj76oBsWWseySxGVvic+G4DCoRV+SBGNbuDX9SinP8xecw/Pzn
uYgYxHfI0fVzPIuhLSKRKX4DaDhE2KJHQDf5PylWO1P+5Rpcg9Y9lFrTewjnNWA6KMS9QhTpXUmP
dZfv06oHZJ1JEkE5AZnNjRdTame+EHEN1tlslhSfpGIDMBYfhOmfX8UZsGCvVgQoyAaDReVjwh2K
QIZEG+8bwq7PqYi/wMMvyKeytxAhiOoR8mohZZ5ATDn7WIQs/IlXu3oiDpaG99a9dWtlmF3hUbLr
ZK0spnmMlfbqW6ydSLtHuv/wiGQ/NhsYJyzMw7HCuOyfPsepmA/E0I3aldemn0gszh+z9pvtBnLY
bbdF9Aw/SjDQWDDZ/zT2yJ1uQe4DuXZ51Y8P1ms6qWNkPN7G9Df2WMxJ8AE9gJJ8xahqc46YeDZ9
JyATwaRD4t3vO96Gtj6CEEosHrAOT+9dfZnPG21K4hBYwoRWJIeXBuRDBKy+8MrMWI+zz+UYQFyg
TeioMltVdGd9hvDhGXzKSNjZd0mRhN2ZFNXBGefip1+zvqMna6J46lGv/QwsUKER37CF4kdgDvTF
a4v1+79VHouG8LA44l8UY4QyynCMZoVl6aORcIlf9wFvWvGhvOV4SFrrfAk9wjW7lFJxlk1wYZbC
P4b0Z6v+67Jm0Z+ja4xqWbNflrVStoqkLsx8fEVXB74/7ebkM06e+uwUzbyZEzC0lZG+b+gD+h6O
1LIG5rE512gFAdMz58u9kZQEnLc39X2/C026KEkiuc+u7Dk8cMTJhJUinE1Gy0YtrOd7dQtJQqtm
qGK0wNiIpO717icIbG5tm6LaB4mlQvfNN2hMMlPcCmJ8iBac6CWTUGzQKTVkqS9IJS9P3rWBTgnu
zDI2DFfWvNNUddyn4kt4IGN3L/6k96yB3nvOi7KVn2jv9tSe6EwzQtgoRGBsVVGI7wlGxO2wGkZD
4+MSiyQEKLOeMspY76VYXmCGO9dGy4nWz/zsEZjDp9q7go8D1tlPdB9m3J+tOoolbsG/t4gNK6Ab
imIKmkhT1AU+vvh1msdbfXuQ5UKLXdFxYTdp9Lt2NRipWgtNT0Emq5mghT7jyOA7d/fMkDe6Okmv
W3T7lJ5cTv3zRJtRPjyNEmmsT9LlAHD1+5UpZgO4np8QFBvwZtcgp023KOMd/PsSOzuPeSCNn28J
Me6jib4FDDgsLz9vLynyPlwFPna8/7iGz3bZvq6dZtk7La5B5k9NhMzOGIY+OR6xKp084qLtegvK
uIHekTwPYqRABKAEe+TbSAkhxRQr582j4B6f+R3cG6H53UNlzFikrNk0Y3WGUdgMQnFTpZWgRzbh
3MP0+b64PTtmWLJYjw4x5fPPrtDP30/n1qEe1FfWLPd4JyItMdIVn6mXNEWcyfZTuIoTVgZmIIX3
kNtNq1osMYObk13u2ZQXdxsJYuafMCP5e1KC+2siAtMxkCNNq/97f/NjfUvsZZ6zkEkxRmS0krVv
ftEsvbufNm6NfXxv3Bun/rV7JTnoor2/N5ZNHFhC2q2jMioiJaa9IuCJDhVX7PGgboTF5BqVm5Rg
MA3Ffg71JmHVhmiL/dsHpF739C5mQ4fmzIYaOsxrdSDT98szzIeY/qi8h4dYm2bDYlwHOZ+qT881
slqw764ZEg+Ju8O05nOvIhW/4KRZxjkfl/jPqepb6Y9nXzQ+id5Fw7LklwJG+iwzPXuoNYgi75Fr
zZxmQjnr7mU2TtLw/GyalhY9dpTDq+kZtYGSDqTHh2WC4wWvX1qxXlcb8H2/z6DfohDeFRJ6E1CY
ShBiv9w827il9aE8PId6MbybFMPKDxsNwx7s5erP0tFPl4AeGyZr27GYE14m67yWnaqWpGp4W+LJ
AO2nuNihrnVlvfSKTOloaseWV7+f4LcSjDhBmt4wFVRswY789+mUioNt5XerGu6K4ZJIIvlI0kDJ
J8t6+P93oJeTuxVJVaYXTm5Z9m42dKrp7Y7OSPMeyz8CWfVbJZVzskRKmnKugNi8VFJP12tRWmpd
DXPS51gjpcWzbdYTO11uqlvruMQdr7pSUk7wQsKc+EkGGZWBhUtrZsIE1SIesUQ6tq51PjL2UnTd
/3UxlL/eongUvkz6ilklVX6S/7sa1YGqPv3WC0rU3k5Gbqh0SmtDthc69u934afn+cul+WapWqil
qR/UasgBEZpgouE+q3kudY76+5Io6PejqWJ4/LO2/Xsn7Jen62Y99OfJLHGgua+eUFe1avtMVfxG
XIeyS7k5nGiLRWCwp8PrlBK01bUvwT962gurHNtF/8SNOVT7xkHZRYfSdktABxdI27fy/2Ggf70w
L49ndiusa0mv21CFrUlfmSwFhi25V/D1ZJHO8h/7G1W83rcrQ1VPNkRl2n6dWA7K3ryryqUaast3
A96wJIqxWQpf6pZuHidkSMoIJqRab3gYpbqlgis42gk8++ZgSd2jK18aGZiLj9/v2E9TkC1GDbOp
ojuvz0eaHcqrdT5Vw4fUuUnvlTFJzeZRm5q8RehohvPXWP22OmomayIWo0w+xEbqy7R/PKJaS5yE
65AfOo996j50cB5U2sobEE6wf88TjvOsZ4iZMtzYdUROO4gMh/kF5ZKIbaTJwbIxJ71CQoSnYEle
QSFCmeyvR5RqVmNvWX8UGr5ruoUvKs3ClqFhGme9wlyT5/mRH5NHOZzaHYt9lvMM8bozL12MdDBa
v9DxM8Md1sjiAknmIMF1ijIqOcZzdFpd8B0YPZDzDNT2rl+ToYjV+SHeoq+Pj2FB0ZXk3WNgz1l6
VS8Z1OixqEfbHwCsCXFIoKDDgPhCCAHhlx40Cjh/lF5/Grf/nODL9LSzzhc7MfNyuCzamEwYZnRs
Xi8sQm4tu1E60zpHUn3zNmpy31z6eCFLFwziHp19eEVxfZ39/lR+76f694K/qhtKRz/ajzsXXJlr
1OUKr4b2gVLepTuiZqNfx7eyz3YD5CJ5wj0quHHWnVHWW7GbDR4wfm/RgY0P+fasYQ//eHffsXaf
b48Ro2gs3con/PfLbF7ZpXMWtj9DpZch/KM3lB7tzsXEU6ScOLCKutQPdW//bkfZ+GJBK9SDYmov
nu+33nVC7fAcW7onT2g1/SizEDJPeRkedBTBrZJQHR+/1i4gaJeJ3S9YrNBTj5qWoPuI+2zjvtrt
vBRLi51bbrQ9Tu/+cYDFxd4OaDlqkaIfVX4xOC7uRu/8BIniJj0C/3MbYyAfU7lSEOTZi4HQpEGF
psBV8qDnVaPv9jRQqwjjLIcMSbA8UP6WdV9+O4ROiJ5evArdmdal+VjpfW2Vre7kM6lnzc9R/4Eb
r/d/KDuP5baxrl1fEaqQw5QEAeYkiQoTlGTLyDnj6v8H+gbHprusOoOudrtaIhH23mu96w3qnqCe
1GYUjbCcYFsX1vgAJSU9PKUbdA7lKmN/X1DoK0TKmAulWxWyk61GzOT6B5xOZ6o2juYL4eQ/VHjR
SKg0lpDxW1iny+4o2MNJ2JAOY/+U2DJA8a64eeAq4ArnENd3VGyfwka+Wq/tNizsmsV1gZx0EXb+
A73/RlpCTMbElG5csOGqJ4Q32Obul4D3yZofiJJdiLHnWLlDv1YZzoDE91TDvmOAGXZvlGcLkqbs
Ypmb1M1nyyUseQurPUBSpZ200S1IGD2TY6wvE6QCxIUt+SPEdXLYhG+Gcdp/7KWs2v/3Gt6t2kpU
iiQNWbXlOA9eh2xZwRYBwru1kKDxdmT0Iq4YbGcP0oe+LP1l9ZrDHN96jx4OWbt8cyaUzWRec/Ze
m2zdGI6MjxrozCOSHebD/slgb+JiN+riM1uXUINJSusW/UO0Zevmrk2IyPqbT7THx3eLbD4J7k7M
36/uns6lCRmx52PVXzFoxYD1WBMlPkdrsDpCu0Qshv46pG5uF+Ubuo52csVpwW48EZp5JDpoYLRU
fkJnLsBBSlIp7HDrrfMDoOGpc6JHjJk/rGf1lrI+cfh0WcNM7/ewAXJ8haxn8eYfTTd6GdhBkEqD
kIIgXbuXyekeA8YmLAhHHHhXA1hF0VO7lMm3aLFjghVSXjoGiNOyi6/tmxcu8yxdYU3e6W762eMa
NrrtQeZnn6CSTOksaZl21Rosq1gIyRoFsgZ1HUMfze4/jBvL6BPDI6J+wOxWRaYvuhscLm2rp2h3
1s3VeyaviMru44hGHfr+klOmOpavw0o5QGSYM0kWxNHuYO7js+40LiKOwbXc7vn5OTqS13gKT0Sa
LApMa8/NIjoO7921ZXnAzwBw+3wiLYG/AEsD6fvZXPJT9mReXoCvZ9oCr4XpGABr+5Tx0kVf4edR
z8HD0ZX1PKyEM5I0DKVXrAUmdqXFkkLvyDSWoDkC+WqX7LjsqIMeOTXAgb/058UVwMIpPtHXYf7u
9NCrHTIt2WyZRGEYsOvEbw5B6W/pPNs6zHk8ZjDBhCB510coZaxKZpL2V3GZnJknz6RFgqztLljR
xVeU5xc/A2plUL0fKugpwQPihyu+Jqya5eQMYLaKTc6ELcJtS3ApwDTcyRTbBIBdiaYthciy0XpY
uwKB5Wg8YxIFt1Jp4CU+DQ8lo1HN33flqnsodFevntrkJhYkz0CIjpfVQ1k9dcVXVloZ7cJthLX9
asQy+Fj7qyDbdetk19V78yRaB8s8YvkcspWt/cf4J2ZP4svYuq8BK0bLbOkdPklGjZfyx+Km3FKH
2SaPLXwkB+d9JqDLog3hkwIHgxBz14oOrlQmatE5FTBeYFwsfjRv7O/zw3uSYT05T7xhaIs+2g++
3cz7qZe+foBS2D1lsVsT/xbu6mKbRz0eUnj3nFAOZUsJxY6PadxGl58KJvZ71DM9NCjM7RbRk9n9
GiKXGSWnVr+sn4FRJ9t7SYFalcW/txzlv3YcSbMMCA4SBMWvKum3Yz1TowJmNHnuAYQSC+bQMrxC
ovuU2XKMN5RuSXqowBEpR0diFBYzXXcxUsJOrMRLRWCZZovDz1HfGntmDiuLoJJ/f0Xp769oICxE
xg1Nbs59uJuSDHqFBC7R26svbuijtPZYyw8RzKJId5L4xkQ6jV6++cy/e0g+k4DDuVzHHOOLEvLb
bbESY/R6TYFXG5anRK3d1kJjgIi//xkT3hkGFVUspNP+1nqtM2HIwLulFeRDlbvOtNAybepe/aYm
l/4+/Axi6EFoWKkqOMZdq9nDmyR8OGtwp7TlwdqINEytTpK74ABtCCX5p9mLTJ/ZEKSsZGDKFrau
fbIaA/dbHvvdlzEZniFsMDXNgo2kM1S+a++HsbDCKIn2dbYtZEpj46MqmQECN/z7Ydz1a18fZALs
YwqDbBoS+58fVOapkAqhEe7FaJ2pKx0jmuI9wTxRXnfVrQJ3/ffn3cFFX59nachlLNHQuMS7EmNq
+6y0ej/cK8Mz15bVu3wiSn5rfoeQ/NeF/fZB6l1fyDudlnHNB4nDyfCPJe9NZhGDvW0I+4uXHZXw
v6/sy8vmt/pivjRDlHRuIlogIjrmS//ttQ5MXzE8XQv3CLvl3i6rzxB7xM74BKpSkGkG400OL7oi
E3JBylIVOwXxMiE+a5X6wr7JM4fAJ9jwzh0LzbcVkkTdujGl1fwcdATr3UVo1//+2v9xnwwRnEuS
v6a2952RGlpmXet1uO9xnuvGZ52gSv01xaeuUi5h7WpK9425xZ1c4Os+yTx5UWfBzdqpP+/TKBSi
matKsI97eWmRyEUHntbfHL7/sYAMnOVYOiKrmRixPz+kt2S8+/wi2FfVC0iv35wsMF/9/xP9/LoW
RcdsADMMqPrq3fIZM6VJGGwHe4nHHr3X0a/KRERvaSst/fj3g7rfqr8+C3TXVBTclJhp331WKcWx
Fmt6tE/EY1S7gr5NjEVFIcQ70wJL4ivVRd/cxntvs/99qKLNrwizB+ne26zOg7waRS2aL1CoDpYF
cD5qP9So2+oEVPseAaQalJBUQmE0LrU4dhpmdmF71LRXv3pua9UOou5b98A7/PN/3wtYnYaZpDhA
/z+fbzQYalH1fK+kWucKFpqIn+c04qeoXmoo7xpoy8Yh+O4hQB3nF9+vcnzx5oNLFhWsvv784DLU
K3GKcBotPQq3oiepOiDqon/wQgyIMBWWGv9T1LrdnBDav0eSQA41k1GgGB0/g6zEAbut1owKFo0H
YiW85+bz2Au7PhsJRSYAJtrpxQE1JJNqgKDY+qkOz8yjjfgzwXKIUSwVvRy4WT46vojpNEMrwFgP
qj1zYoU4bGGAWIxRK6jWiC1eMPtFVqKt8j/XzZNkTdukiBxfNS95FJBneFJG7ELrF/Zgi0rMmGPv
wxO+T3sp189TF2+03j+ofn4oDO/EHVhO8xDx4LGEqwMdnpVumg5PBgyDfWs6D7n4nPne2ddwhh7q
dYf8M8aEr6xP1nQ11UtBxc+I13xUBeE1Lt4Exa18/zRQ56NPeU9Yqe1AFR8TA1/hvooEwRqgVU1E
zFHZKUaxVPLaqbpfsrAedGsl4sIbqtlGDk0Iu5R/vI5+h59FgwjNp6/0HbUVlmpHFy3rbk/EfDGB
jVlnI4ZznOOIDv+7z7HZmkN9P7WJqddJnkOs+he1e/CEp8pM6cXMYDf/hJANq5TPKKb8ObUcgaol
qAry0l9UXz5HmOimmET8kCQPV653QZOchZOypRMnv+zKh5oEAO2St6uyeUzR1uSttCvGaYcGB2oE
o9w5DEShNPwBglv7GMp6xz72ltO05b9WpY9So2Pyn+YPc1WQaxaBPiNZWEJDtC4mG5Cu57/w/Df4
CgkOzrEOHWG6Bnl9s9NmepXrYZ+MBaT6KubJNgeDYCzP+k47/N/bx2+r5e64760orD29iPY8pNij
/SWQajQIfuLryO4m7bAlqJ5Les24on8TtgXeBZw9PAq1/UY4Kv3XUTePqYCKYemhkvtz6TK+CWpJ
jaK9oV37VFs1vRsYhyTFrE8IV30ERpUs0matfowLy9wHNNKivjHGbRAO1zzsF9/BpF/eHfebia5T
bOKBygFyP7MUtLyTxZzqC+3COA04ipw07FRa70atQlXQKgAVwqE54hv5/f34j63M1BTGW5LIQckc
4e5+TEPjhX4Q7LHhZ1LqxfgMneuU4XyKGe12CiAQG9juMeP55ij7jxLAnD16LAykMHW27ruOWpXa
qBn9fZg8+9umPVbhiYvuxl/xuG3EJalXXemTrGuTSm8ml274pge5a0Hm4+OPL3D/KrSyHrX55O+l
ztXjdknD40Hfyi7c5TH4RpQqK3+fGXzaPKhAVWAiEv3zRuuamUyWRNC5ZpI+fRws5k/MFub2Cuaq
Fa7j/Bq32ptIFEcjvbGhZyMgGb7Sap0+J65VE++jgRfqZx+o1m8IwGvsfz+T/7ojX6Nq7N6oMe4b
ASELhbIMe3/PWZKi18tkgsZJ+ZJdg7GZIWTfDBL/LtBMVdVmnx0LKbei3D0BcZDLbApIacm1XdVc
RJmRxse35/XfV2Wqc+ViEQIFrnl/WndNKytCrAk7ygQ2nJY6OiT0xHSV4cAE/t+3EFuevx40ympV
t3QeNriPddcCoL2GIilVwX7ye1uN8U9KxVWXR45SH6IBsr2f2bU6rktM5sWxeiBQOp/e6hQjJXgW
pgiHX40XplAQjto/5C2GIj8kDDHKXnNybHIzrsEss/VbOSd5cOglZfPS9Ehro/TArtYqBt6qsWPp
1AS+spU0zY4DgO5U3VshA65M2qdUInWMMkHGiSAIzj7lgY+tBb5qS7VFo9RMpOUwuZRRsViTrVnA
jWGGoW1PqlmyjAkaZOa/rsFt8/qkMVirFAYp/JjBId+JqhOWoNi5tSoJYEsLykE1ZYGh/W3RAhZF
tB7U4pBCx+pLoo8sVHC+v/eHallXyUtuBOuJML66VxzN8NbENxD5XLvTc1IzfpF/BvTdiSgsODEX
LQS0uQ4thp+dRNhanF60WF7LvbasVX85afF27KK9YkDblEihZS6KN5BPZoAOLyTvq6VSmps4qhao
cZdpATEd0RGbkBBu0kbCKhQDcqnmsnQeZrlVgy1fLVSq3bx0KzyeSajrCPVMDNNRlHzZ6b0rDO1r
W8FGHDGAocn/UDiPW+DverBWU4xzBV4i2nMpGLsSm4UKb61WIxTVg9cD7tErSLbH1DbHEImEtM7q
AtF4tTJ7+WqOW4kZ77w4ZXFXyXMaMrG1NSKXoLDNEvAw3fW+RvOICWZ68sKrBfwVgKmlvBOq2GyO
mWzaRgR1Ln/z2ubgm8UxMhl0pNNDYxDPZ3xqfQw37mZVx46090hNTy0Gzb467Ewjw1CBA5MnrjEf
Vaf2qCtE3QuyrfprZbrWSnVIC922clRzausEYnkTfWBNXq8+0zdT1tuiJbjzHiP1te2VFZVHmuP9
pYMAYRcvGGdBI9FKqBaiF9kKXwmT+DHBli8InJE0e8CFTd1ivELtd8OfkrPZZbxnF+aHLqG8sy4T
4I2A7G1+2QmZbNVthBd3FHC+6yQ/8IynVLyGYQrXtBddMYGnmJkvjUEYjSC5uYf8Qba2UfIQ5/Uy
IsUrGaZHLxaRxDVHVoIa3fS5YMCvpMVgoQsexy5hXQhuxdpS0p9RPRHrlz6Eoef0ff7c5Tj2ZS89
5Z+ajK5Itz3V08k3hqU1akhDk+eJ2UHHs6FSjeU302+WU525Ve+OQJ40sSNjEW+EgQinmIC4+DZJ
zykUplp696Jmm074+ORvLS/mZCqroetWakOyMQVwlCWb9mCGcAGUdRcWqyYix7Gf7wpRIyUJnRXL
tyoWqV/CYitcAueXnNCLTVt7x9H72aEwbEYV+yizIe+ZcNjoh4EbjaG5Ud7uW/B8s1PXuRQfY4U0
bsqGYSTQIIrXUYv1JwmimW+tdPXSY/AaEWBLuYf/t8X5rqrqi9wP53lzbjR5KQ8JrlaoZWEgs4XW
5VyGRNsYm694wNJQ24QpCkc/xGJ0KKO1caWcAMfH0MM0f5ByuBvEfB3Vxo5mwhXk0B2PKe973cxu
Q8ZaUxkKFAL5FQoeblL+MLU1rq7x1jB7tyCYb6hEIs6bdTJKh2msHwwt3WUGdFEdXWNX4hvVkZU8
EKp2q1KMjTm1LfFDHsVlT9FtEVlcCSQfeBIGX2TCG/FjXFy9ktD45ThI2H+EtHNB9exJKs0y4sgI
mJf4ijjMTjCtENwrm2jUnU7Gey0RfrSJDEyEc3ORbnPkw7IJKm9PHoORMrfHXHGlVr+EIg1C5Z07
1mGTd+cCMq35M5KYow4WhNuoYxTSbedV2yoHSdAfWiInLKlcNqLxs5VqHy9C7HzYiZqoZO0muxTP
nmpkPlm/qkTGCrisTrBuWe9iuS6GeuuHhH90iEeN+mSokhuaDBGUkxaSURtVAPzJ3lTtRGEpJwhV
1X7dZDXYl/XT6ggBxJD6tQmXU3lW/RY7r56WOX1pBogi7KcPZtSRjjx8tFl2hvcTCut569FiIitx
iZ8zaw196xc+qFk6T/RkTNgkyy7w+gGg24Ss9pGZ7FTTz2lvJUaG8YiZX6E+a911ojOu6nGno+Q1
RwThcuQaKgmmg7HouwF/CnRwXGlAt2IxrGuNTyU5G41oK0VHkjdrUekhJ8/tJfmk+fzepDBsa/CY
sHTJgSf+zt+wm4rNHPehu4mYn1GqL3Sd6DaFYMiwEl2D4rPBvGhIpM2DmWOVOxCSNUF4j4Ufflt+
KAk6NqN4TWlTtFh8keVVJJcUkDjmBWq7E6X0KIeCbUALKBISaYJ1ESqLUmVORscZM0Esek5ffZBf
FFF/tPDknFhhSZStVfz20gCm7MwcS+cDwSfSlK64TizuVcY2g6ol+5DycsUQgVNXvVh+YS2MLD+E
okREM3byWDzJn20U7PQ4sNW6JV6dfliACcemXy7lnnXtK80up8vjdvCOYAmD6LB8l4oRmz/9MvMS
WTVp4j00QbSdLPBaqHOS1vOmha9Wi61imDQ7UfTWHjfOyySewGTLyXguCn1fa+xMQsBEXymmfYzX
T1mJ5N5StKaTZC5Sk/CXUnoQqKoxhF+oHcx9SySWUsAqkbxESyGXzXIhS/UdajTYEMW48Sl8RPOq
hC+WV/8UyvzSl9XKwnuON6q3yn0mzTXbR1loNlbOGQE4UzL+5FA703yjCoirPUZUkmaeSKlZrMWZ
dgZ5Z7DaB6/JQNzVVRWo544f5NdUHOKG5j1V1ERdHz3FTbcyc0uFY+dhLib3a9qLj3iC/txpy7aD
HALcV/SvBhAL57CxkAfWnZSIGzMpb1AXxjp4ohvlIrh9DI+tuNgqkf/YKuOm9Zg+B2PChqczH64E
XEZy15MZG2eFPXLRhl/ZTT2RIFMvJ8I6yMGyQrtR9cdcNjZ6+jjp6k71Qzei5l1UqbhpAb8XD41p
Lg1u0iCiRwmjTd/G0sKbCACkiE1bcEqDmNNcYMSvIeiPd10MP+0YE3FoyrGT6OZaHYqDVCgPRmu6
aowiPsj3WY5fVS5TuPFG91ZPHgQBO5k2khtf7zOvfLDAuLosP/+7qP8ikP3Ro88phnhm0BZpcGu/
NOO/wfqp2FfimEfWzsfku+6jDR6GyojMM9Ees5Zog/HAXu5rBH+HOAVE1MOhhmWh8qshIJvCbVnp
MEAKNFtqzybXrf/9Bb86s7++IMY7vEjYHrHN/tldNnpUCJXPDJgGII+jjUySdgZgFUVOaO4rnlQQ
vecjMeWQhTiQJJHKrN5M8b7lRPQkp9B6YMVxm80zZJI6EpC0BPaw74kUAePCo1QbAQXj5FnKMSjO
bBKS5j95DbsrEBcLPI7mhJ+i24VjuYn9oza44fhjhiFLQbdZO2X4Dl6oVd5GSCx0I4mthK8l/iKq
dxXrS+s9ysgBKaIDsdnBMl0bUbiTOvlVzP2HDmz033dNmXvu+7uGibTB5FMD3r4f9/nBUAreaJg7
DXgP1xU/tM3q06RpoVAUgcoEJwyfR2mW47yBjkyN7IrlD4/3VmMqo8wV43gANNBY6j04zY/et6WK
/B+I3XDsouci8teQr5P8KAQXQ0d0InyXh/oXojUTH3+7iBnh+e3dLNW+HBKmH7u8uYJmASPo8F3r
kHX5FnNg9PHLv2/b3x8oM9DG7or3jemNOvfbv32gHA6d32umtgMyoor5alen4CRCqlP1T1R9SvQN
aid/gUF/PingASR8vN/A7n8Z4Hb1lHpRnpi7psD3tPKfeybjYdPgxMqACusJVXc19Sni6JJU4qSh
9FEGA/UtGxMJmYo5YQU3piaVqTeRCvW6LSosh6F3JgMdoDQusyrYpThwh0oPtfu90CDDhOxstMtN
iAmm8TYGOskmOBcztY5XXg6By9s0BmIS2DOJ/8Hm7pCBsgi028S+P0jRua+8+Qg+FIG2zNNzPqwi
H9e9cFmJ57S++WmxyWBhSNOZEaVOyxVowAF4Gw4xFXO9soJ9m9o8DPobvloH7Dx7gqTqMijwIg7y
Tar617KibvtZVs267FGCcMVZp6/G4b3yrO00u4BGyrrNfGeiy8gBvdXhdarhciUQX+I8XQDyMPTm
1RmKYlVZ5cGIBrcQokOlirvAT+nsLz6HStdQDGOUAkw5BIS2WDiKJc9i0ZzzpDgEGubB6br3Xmq+
uoacPxAZZYbJddKvX1gAGwVdjWf62ymv7Sx/nVRlK5QppLwSuMNk0fQafsCTyg1i23rvgeS9JnU5
4TGu7a7zA0vzdIXUAvLOj9675UaJ/xfRC8RKh8qlTI21kGebeORqQ+8x0aM1tH0PArAys/i/rHKx
m+yXcoGcMr8WyRUulRBehW47l7Fl+T7/qTcWugdpTQOEJ7EovxqZYasJpw1Ek7TFJxXySE2HHkKr
Mc99dpGtN1/CxXE2JR6trRHiL8Om34eNIwlYTwwPfYD8Ayc6s3krrN18aUO0lpLiafCwjFJEW0jw
J2860xGGHokkv02zyPEJUG5Q11K/Mf6FZrTQ2+y5zwf8W7sNBZskVwemqYuAfGgr0S5R9DlJ9bKX
2rWZvTV6sNYyfz/RbaZVtC6s4dFMRKf39IWW6pvG7GFT1EtayJ1V1lsdu9O50JsrUgGD/9ZzRl+8
gRK7VOYbjyi/qlJgU/LjariuSMSO1ObVH7GIYZYtKoEtpdY5EuBVTwY9fSRcBf6pWUQiNk9ysx/R
vuiB6Ka5f6yG6ZAUJKIRfzLPAHAsXGqc6KPUbOYyfyB5vNFDJnrVtMrAamT84fDSk3GyHSC0ZiBW
cmfHRsXb1q7MoPoMugxfVBhx1XYQ42PZ1U4eNU4LsCDo0UbEJDNNE1dg8CCqH0PJzi/I31FJZuD8
bsdSJbYsjMnkOf/4blsOuzBOLDnTd0ZxwUxN5RlsRqi4ggOYHxTMLN/+vS2r92gqs1nG6bAO2D6J
27FmBPq3fblr40jGXljbT3HH8nyvqHCLJFgb+q9eWrcgSRWgfmVuNOFRxxwzmjb9JKzqpv4ZjR1V
net6LSFVKh4TdF/GhPsnLL8qcgZzP8gPQfGIwNPJp6t8GRNoSs3a10kSGm4GJ0ErXWgf8bTcNCQw
6O8Fzn8NsI4E1RCK8b+vlUv6r9tLsWMgiUPdfY+yRp2M5Cb0CN+r0SwPGjDnSqHmSMoIO//eKRVy
XGj02n4pghaJLXegZIyYv3XQ7Tg1UniTzBr8cVyl8luUded+OiXd8C7DQgLqvtbGnGop+ZtB7p+L
mGyJqfF+zSjHREMpDkRr0ZOX9O9AgHlTPkTzMDA2lwVFe1i9e/14axiIFumO8VZgqc6Q1c7Uded5
2jQklN1xuGnT2ziPWtj+ipDtPnC8OrjIlGfIXCwAh6gPXTH8NeaEilKNm6OymgHCxpRWSudM2IGN
5S9jIpbF92o8novoJATeY5O8ZI28MBSI2mO/ma/fKLu9xp8rJbvOZZ6upVuvGq8h/0rUZcZ4cCal
WPmp7N/bZiR4Ec0xdlX43G2yMcOtG8x8+sxodw2G1ITDID83RsasLZ5cDCBDPztxnKyk5gu42NWQ
Z6dSdXo9X8XrDiB5NBVXrp8qT3IjPKvmpzT/xlDfdlnpiGp+lQyU6WqyEsngRC8yg1R1UV5nkZHX
btT0XYbPOne0jAeZjIqGx3YM7ZAjQE+x286EM1TXdhrW3uC5khqvWh3TvVgIlwUjYLNk62kuJRtg
Gwvnmq0kmQeytbEnG2up5eZDz8iXp7aksLL9RD11EmTE2QpXfY9VrCdNiO09fNG0deq2PkXXUuPQ
VDh4S6ZlWVuHYKy4tFMjDyNS5eZQ1/1rm3jbJmqfNE95mNsipcLHmnyjOHrOtMb1kmo/QwwRnNeY
PtgMLUcUSdMUZbJKCKIwPVywSur11ES/Q6BdCujUvqlS/8NLIY9bseNTcCt54KZYwo/rWpGcBAxf
SMcT9LHzANjR89ZF4J1h1O37WlxF4zrWatzSOGoKEe9Cjj0/ynazifc8fdcJAWiwZxhmxubt32v4
r7EMXEi6VTwidIOI+HtipGRaA9oYT9v1zcfMX6CkArcuqH1mvVLyTdF6nxqDQyTOUuTVqJLOrvxX
mmGamNIosmoPIbS9YBwA4+162ubCSsrIDITBkOxb+IXe9KL2zalT6xNkwHWBC7tGktQ4HofKMT2f
XWBySsOpDTsU9pR1Rh8sNP1UyvvGtJ6FWDxEMhbmMni/PwirVvlMQZIJQzch8tbSarQqCMylawyu
b4pHqRZB55pngQQO0QRx8Hq35MEr9W2Qd+VIRMoUbv596/9qfL5uBqM3YlLgqxni3TBSiehLxKgi
/l2+zWa1qoJPPtIISYSPrJruIJa24zXiG5a5g7wqCQsRPRPtPdJew3JrmD95wRxTBprW/VWS/DL0
3fytRW3AfS4zXlNoIwtBMZyie5WKfYE7tcVspusRnvySxdW/L+ivWJX/PV4d9dds9SgyVv7z8KuL
LNOMIi0OXposK4m6vwAVyI01G6Kb9L/65kfOsKvnFIxSt2JsZA5nWPoxPYRYfvoFBlIhlhqSsimE
gxWfOuEieHiZltLoAk6Dxonm80SzK4Mcx2Z8URI897WXSZfZfOqlMGnr2jMX9VwapeleHdlti+kG
2O4X8WNZStvS+jR8y6ZMXgytSg8dO2nRrUch+NF0v9La/FF95FgVDzTvk18flD7cmVm168UIc35C
qxt/NYbwYVK0YZa1QgW9xgz41RrxEvUUin5/XxhUbRg9ShctP+qCaybRsmiRVQifQ3Gs8oeu3ycB
fa7/IVtPXYpvOObExSAuh953887xjcsovlZRty768VBa3mGY06rrldd+ptXVV10v1MDyTrFY7sck
3ujYLHTZB9C/O00RuHFlK6l/SYP8JEV4+0S3TjnWFc5X/U1vUgRXsRuZ2btGSOeE0Gryf2VMT0To
D/9+KZR7De/8UiDgJRwMRi/8ins2pm8N0SBmRXEQs/hmmKnd4mRBhS+t8iKkB6gPNRz2StFshZdf
1C7xtG3CbB+RXYX8r2m200PeUxInEe0jfY+q7ydtJcOer3VHMg4+71GGcC2bnED+UE07gr6d6tTS
mLB8UJzzsi2tB+tBv/TLyhZdHHqW4pWkBqr59+Qg7IU9prjSpicOmjEBjgcefgeGXePlQ6zMCafH
M9aMy3Elr8KdvDIc0lGwesGe5kgnLGEJml8nG4uGW/UovPjrcO1tgRftxt7dDHtXbKY9NhfYa5CO
ta6XHyfzy/bOc4NzepQcCpFNjGdSYJOnSITUsOyWuK6ZSP+fn/PDtMYvep05SFecj+HRSpf+rj6q
N8MJ1/ybryGvxvdm8+XhccSjDpOZ6DyuFOd/VjOH+X8RFt52NpHpbxIWO+ycWH68HdqlDV1wARNi
nx7z4wg0+eK5nhtew2vyKDke8Dm+Nc1+tt2zXhT+gu6sgY99a2/5u/FjwkgWxBfzJeWpQdBV0EXm
YLDq9Jj16Cu0X3XCK4nWRAr0c2eEL1EbPkYhDjZx8oHpKHJPQo6twMlq7+IyoYde5y/VQrTzVCcm
J1yJA0cjgJ2u8Orm0XNbWqsQD8zYmpaQmhyVsSGJNXkVP0oy8402aQegNUR6zJnFPtkXYbWuy/Cj
C9qLkD8rQ3FVYI4nc0qHFLpWGl96IzzIpNsmasspUboNozPZVJ/7SKGZk+2mk7ZTERw9mUke1nkq
XVV5C+WUzWzQFh05cPmAwzhDCSMmdiAIn9MMM9SI7rK4dZrnHKPRX0F1YUojHqokeRmYDmbgeQKT
NSz61fIU+65i9fuhxc0Ol1CzybZaUbo6M6rEl+i817LmJiajx3IomXl5bJaEI8bCXpY+JCz2MwmO
/LDIx+TJp2/490L+q9j/WsdkYNBIEUyNB8afm7uoAt6XcgAgLEMiwz81uoJ3x9IlajY57TvlEKOg
VcmGlYb5Oeew6ZH7NLm2NRpGwhWRLzFqScKJY557DZsiHq+pgrak7+TFWOC/k/wgbe4GPeybXci8
54PMX54gMojIUE+IK7g7mbSkSIw+7fJD6kNzJmDIVOf3dgpWFJdLYwADT9etsC+ZiRj+z4q05ZKp
6xRdex2ZYL+SjVtJgd0zeFGrN8nEkik6irGOJ6QmD05OVqba25kIYdR32sCwBam2dZjAiriRzVuX
/xja8NqkPc8Va8HsQyEvHQHRGHlvkvcA3UcUSKWv2R7LtUjmSj3YenzkoLBCaaGeiyqBTNI7zGT3
VsTJqtboSMe9J5c7AYFbwGSONHSKUC1Tl170bqXPfog9SPiCrMymeTQz2Q1oXiICXaPYOnTxsKnD
4RhOibkon8tssiPtO3KRdi8zmG+8ivQKOo4lz+KbP9+aZBKaNMkabjwhoun01Isl5J/Q7oNiK0Vk
EnTZVrAMVmL70EgqUSMmMzptEU/+2c+tdUh+dG+9jKqTig969NiLD0p4k+NNGgdH1VdWgZP4+hbO
KYUQpv/8ivj/SDuv5baxbV0/EaqQwy0JEMxUIBV4g7JkGjlnPP3+4L0v2rRLOlVntVqru20LIMKc
Y/zjD9FLEgGAnZgq0qLZFoyeSevWooBN8LCPimqZZa5lwPqE8mkJiH7E4sFkfEdw8F73A6foeO28
0JnIsBjS1qmV6NSI1bFPyS4U+uCnaPXFN4/o38ABRGZLI0/DNKDjaXfAgRgEglrXRnoow4rRCvYB
VP6+azBL++ZFvq/5uSUz7Y6iZM6yoXf/85ZoudLKuZ8nh2w6CsgGqeROvQkZK1jCyfwkefO97rSd
Os4C/eigpBp0ElzTPOIDe2K/84Yh8pjOkOobo4yf8SjgKQdThsYY2VtzKA2UjiUbcNJtfdl4+vr8
/1U3w38nHo4RC+wu/Y6z2BpJZMaNHDM6VyEo9seEYDpT9B2RCkbVW8gfJ5g8EfN1qVuJ/uccvCEb
roxbFSK6ugGr4N+6tVLgHy5SmZbsjDCG2e1q8+DxBzzElU1IewIfrkI0LdwsTFGHPP7ms/wlJcAy
X1Qx9JrRKUtTfq9b/4GLcn2sMlr4+MAWAXgyqs/SqCOevknRQSdfPonxQWi/e9S0e9qnJM+KL3Yw
sHxaiXtLvjw2zJGYaG9f9+ivRe+pHx2D2HfiII14NcX4ydWJ0/iJq4lo7zFy8MXaiSbj5BnP8eA5
k+9voRrkYupkiAF7J/DbHTT6RW7sJg85YTORZBZvPB3qu8YYjD3Z0g55MetwJFcCEZFCZ/bAxDXz
epWXh+7Uutmq+G2BFGAmZz8xKThghuQWC/I1qdRwplvg/vzRuvWjtMi3c3k3uwVCfFoi6lmGi1Pt
Yq15Pgc48GJv6eMefj6Vh2mBXpI/el6tPk6r28IFEMFNGkNe6kOO8IQR5lNgn1GFn4bdbF1nHE1c
aWHGwwI3Mc8sdjAalsWaKvEob5qFccFayzE5zCcmna/W8sGN52SBV2xsl43j6jZutiZW1PFsmImF
2k6Dc4fpHDVghfWnso63qoNYc2G9NifYKIfU6a8fA02NU2CECKlvWS+mcwzpbtpMG/bK4j17nz9l
Si0IP3j+BCtYeJSUHxRw/IVf6XW1ebrBt3JmZ06yG6/w5vigs9Fft7uF29kwGDY/32fP3vmyzH+x
znGCOWf6+6oNa0qIZbcLcNNuMPKb//T5iSH/8FHfSvfMeHVZXmIsBvGGy29Up9twW/Lbhh2pQ6vZ
kDjFORSzOH7I/KOSZ8px11/cYuwR3Nnyl0s8Xxf8QZ8wGb1h682hA5sbNjvQ+Q4G3kiwMTTGSzl1
Z09l9N8LvEifuE38Bj5AZJdL2If2xzl1PkI+5Jn/YauqrT/m/5zwpymbKHNZErhaHB1z0/OGxpMn
7Hwu+PUzZ8IhfYfDOudVZn/gB75ZPG042mq3tncrTF6vWHKf5pL/A0bIrlxI2LwiOd9/+Du4g8o+
a0ldImOux9ArouIJKC9KFh/ktXrEUxrmtp1mrIyVgOQ6h9uTKfKPBN1BpUOr0651ua1Gotr0Z7WP
t8VIsDdgvkUapNfDZmEOwChMNhu6YlBEGYFtdxoQD4tX6zfSS7xwj1cfcwRjlprQBNcpUvIh4qIw
WfLKHlobiIFM1KhGwJ60j4sHDXPhCvgFXTRD5ocp/IG2oTI26qzt1Cnfi094McsCMZwsgV6pBvQQ
hW6d+xaKzsCI2Yf5qHkoZ33XHGhel1O+V3FEqCFW8n7Jr1ukR2P32RbKSkap0uHDo4rZuhch3gLW
TK7q0U8E1sJXjUXpY/ognWUCS41dWritzK6soFYJeNiafSWT2lVtGmtl0DAZn51QHLBPWEzjfvQ/
rcbf+Z228iqYoJXxxsKQSscmQ+DeQMaICLsFYNaGeOujoIeIQiRAtIjFzFGFVbpHmELf0jg0rx9d
5pr521wXSOi066RZZaH82AFRJBwm2kmeXfS/vB577kBxfYvoclM5qxqO1KV3arRx20eIdkTaxl5w
w1DaYWlDTlzynGN6AGBtrcKJfSbX3LoQn7riyDx1YRXJIQgs2cUuzFt4viNNxPRNQaq5ZeP2gOuK
bofhUWxxEgiZz2SGicsSrEqeCa94k6hly05zdVFfzTwZhQhDNmsyqUfFWBRmjpOIZHfhi5TSy9Ti
owY9LlEgDEzMTJVoU9SscKjnoPyVq8pAd5uJC0/bZBAKWgXiBLyJ3nSkgOaaCVMKB7fsP33t1GE9
1Rh4Yabh8xgm3yBKv+HH/85v5n1qdi+yTHzbUL7dQWRWZQZNWlTePqhoyv0ezxARIi/AIIpk0Q4t
EkMN2Q7wjlNgclfGarDeTaNbJeEZe9uljI2DCVeuOxdkqFX5BImKrrG9yrisfF2WEBRG3XR/siZT
cQk+PZWueleXQMOL40ALvT1q4bRONzpTQCsM1mLbnj3kNJVHElO68pL2Y8qETZmBHqQ4zES1TT22
riqJ5wM2tfEimZckD0Duw5Wk87nKBuY2kZR9r7sY+myHQWdGN4epiTFD1k9dq2xBozBWbVnzDpqY
nLJEcEVcF/NmJ5B4laveZw3mWijxXjACp9XYtBs2vGZYdXRpQ5PYViHtRqhMC8oVRhgsYv2hSj/r
9jgr7NDyAK8dYxpUI3oKUvB/EeMVBsVJUzhyVFF3Q9tdaZHhMmtalixVwDgO3K+FOGJxyPoJ8Gix
x+WmT8iyU5Jrq8bNshbrtVyxNxWlsuxFY5HLWIDAk6ZZyfueDCugrhjDFW9ZnQk+rn7CziNkHm5A
9cE8U2cYUyzVahOxdDROARDm1r7ry3A52SFzQkAVnmj8erxDQ5PW9C/NnGp6pYVK8HLRKXxnLNLz
jz1cw4p5WeGfvKHZQFrcCFq3jaZ6O3cR6ILCZj3WVsNsItkyDlgohblKTFrEKHoQYwKujRNwO3oq
+dXI5kcW2lm1qXzdkUrQFwoscwLHRVpT2kJNbrHZuRkPthnvlbRaReGt8ESXaz52dDIzDVFkHK+w
XeTLQk/2fSUwlceOIyuPIz5FRLospAZZfDidWa4xFo0dwR2UcZUq2lrvrBXrkFLD9BuVvWIRehr2
zwoR11Jf2Z558cqTn1XONM9LaDS/fif+UaqjaUJVidYLmNu4L9UVBiOdpvnmPp0OUiAy4q0f/Iht
CsKlovfrmbsUNdZRbl5iaONqQoyVyGBPinBcKScySK+FwH/WVtJwaYX3UZ/WdXyN5PxzCoLHBHY0
sstHGmOydotVCB6DTPV5mKg0iDStzMz1q/z560+FbeTfb7qpyKiliBFE1Kzc9WodPEBfEfhYZRy9
eyrSuelB8IJlIpHpIt2KUHiG2QsRfi+nwpF+XNQk386hMs50K0FRDn10k5XrgJtMc1AE/c1SSBmu
h6Velk88sW4cJ0+iUl/w0iSE/mKYlR0DD+uwa2WY9AEkQg8GoxQwLoCnKhrBKc7at2nE6zdPz2Ew
7iuih8fusYzZvKLumDGSx5oJ30aGypeO3Na+ObQ4qw7XGvDIwjEqER58+QGqiF1SyXvhNawPYkvi
Lb5W8iaSo63kpddgCDHlRcKB+oR498HVjX3XoJbscRnhgqcW+2q3DqPPQTkIw7jOQhUQ6w0hcEqj
H2IsUnBOYiodUNK2ZbVQqm0QFWQ6cfImzq0kWFtd7wiG8lwg1Eh6mNkyaA0q1j6CO8GL8DqQFjTf
3lpuXyoLuGXwlzrZukF46+BSoCq0zeRQ6lfFukUW1xE2N15BcUV+Hfz3KqX4UXMi7aR1N+tRUuwj
wxFhhLo3A8U21PFHqFEGs1GGg/EUFtswn1aFp2E9thVGqNkCMKmouB6fSWAb/foZ+61Eu9tMLEPR
Z9jcQjj1G437b2OoFjDwm1TfC0lNUuNj1EF7L35I2r6EdyQDoIXZsYUV403+JjwmgYuGjnIvMD9G
eThTSDyMIiyterTrFjQDkrGlkI3sPZTUQ/FMgAxBWyjw4slczwTqJvhlBGSuxC8lUI2hHtvxRq0p
5jg2E1Ga4Ecm92/KKK5oveOPETOkqs8cDzcZYtExrJgg9efnnIpO6D3YVB2WYuHq6+vyj4aZVEWT
QaX0v5fmDk8SiribSkPW9oaPUjP7pUhUowdNetRJQsIpDeKnJ38jG/xLHUoZMkcPwj6dsUNE+KwH
/7kZShYO0xDkJJdAymwzaxlJeJeZe1EJXa3+jNIjVy3yZqCg4G/aHeMbU8t/oK/4J5ChNyeu8k28
+9wo7zMTFjqfezh2crnKfoaWtVa8wE1G/yCNm4i4KU3ddUpoS2Lq6klmz4iNJYq2PPKAy9uYwjJL
XgrpJHgMlsLnvi/3KgxuSciOXUNCd7STUUBI2jcLpvE3CIjWFxWezANNhWTN6+l/rp8m+pHUToq6
90IoxBN+z024MKX8obV+mfFuiik2rWwdPulJ5ZqQCEL81eCkH9EtrZlnEUoOJ2wrVbErwwXLxbck
OleWvBWipVnr5yjongS/oM7Df53Z3WQ8TyLTePZ0C3VAnm7aAH9oE3tmmBtoJWBQKHgUPPfRPmBY
VDZbK2Is+HMofkqEQgDwpThFsUDVO+wrqKSP41sICDHEwF9US6yeMlzwvGbNdycvOUGwSQhW7RVY
yJT50o9OaFeSGThm9hIazGdtRWGPMjNnYkXpfShn5DZ//W78toD4c83gMnOJCcxCzmvdb0tRP0ie
lA7qXtE6W4cknagfESVEHiUrCHPS4O0y/9pDCWMPXnio0qo6gtkn2kM3e+tEP0B8FjkUWtOAyzZP
CB8KwiOLKXsOCTDruaCx4YbMqgNCx4cp2jBYJzfclBNHaz4TnL9y82KEN7PJ1yK12Ncf8N4ZCNRP
AbAUMeJB1Clq5h1y2XoRrnFaYO0nc8DWHaux2pGq2jVJZCp+DXh2WnmJYJZUalrY2g4Vcw3tjzy2
4FQK56/P5m9oGzKsDCVdJGmV2eY9uUyIPUNtFc/Yh77H4ADzA08++ymSYIx0umFlgOMYH7kAHx96
9yQUj3BL1lGVbUNsEuw0ZyCvtFiHnZjYKii60IYqox0y5THFXRFl+5indzZdinuLyMZrx9A7lAIK
aD8CaUAqERNkYWLYTn+QDvIKY0zPexxRHEwJHz+XpFsv1dbCtMxfanfr24eesfGkvnoTrAMmlxOO
V5hvtSJ59rw+Qm6HPQyitvzGaeb3G/7Ho8nkBVKgxhSAAQz38c8VAKJVm0qGpTCqEjeNVrgy2im9
OFpNaddl9Nmzn1nVqtSeoVilw2NevLTBryJ/HzwApNBczDjkEFjOEI04LiorYX65CYL0qstsoIbV
NUMnGEXTc1xn794Y0sb0zXKmnIo5ZmkdggawkRyWCRLMuFY2Zj7aum+8l6CvjR6vKwRQHrxaS3i1
+vZsJcFjzj3qGFLr4rMfvLfEF6jsLy2OdsM+wLM0LqwtzruOhuTHAC0uiA/VGdHQnDOsziz9IFnp
tvZaF9sAw4ovQbtnlhRmT0PFXSvEPY33qjUP4NHK8OlDW+6LhJo/wZO1yIgfodHxnnitoomT2QXt
Nm7L7YiiLKC9iQej+mYNkf8qbblRJtQNejwZy577ab2XmoqVoqreVyqjKLidMbCl0BHgoKEmUdoV
NngVyzXAgITLtDm8DqTJZvAZymNOexvaMnBYVY4MfY1FrB3aUnW/fvGkv9Dr+RwRZpmKqKr63zx0
4JcpDVRl76tvg3cIasERIZz4ElQCmIGtRuepnBRgCV+X16rkgfL3KwXdazG9f30u/zwVjMrYkDkR
3NT+fK6hlubRUE/KHqMhxgNL3/9/mF7+DYNQcrDYIJAAteeT3617SagblFcF5KbSViD5SLG4HGVE
yTClBAFFnN3Bti4m5UlJYDOMzRHN+GqIEP8J6MTrbBdS9+oVETFS4tLgPs+V2mQKdlD2dpCL9tdX
5R9PEVDTXKXNFZPGgOPPyyKJY1oXaS3voz5b5hjp6X3qFIqyTSGYJZb6LsNGzaicFY3KhWwxkAG1
2nYqsCTU4iQDQMC5yo6ig5dptj8RtarL21rIv3uW5rrpz4WJibA6nyv3ECO8u6l2pMpNMgi+slfl
xxiBWayehBytHSw4Ie2oins31cT1KN+8KnMT6rsSko+cVE9Bl+/EdABIHF6iWLWH6Lvt7u93kXNj
e5FwgUDzdG/5BP1/4JdMeU8b3Oawu25ZuQ3qAWYjBV3miiR+aDQuU3M1isvXt/Cvkm32eyf62oKs
p8mIrv68g2Ju+aLUN/I+zpzOgo5lU/oKeCD3j18f6O+K/u5I8yv2n+LQG3WjiAaOpIMJqDcMpBRQ
TWyJ9NAppYcxuMYw3v4/D3r3RtVJJ5Wy1Mv7Xtz2PHViuhW7Aw1rWeL3izmwtunC7wq036vB/cNG
/QISQrYpY/E70Y6ihIWRe5W89w49KcPBD4mRiFn8CrfEcgmFC0INgQWmvJnliwBWd3zBeaUvvmkm
5g93fxpkU1gKuAxsvXvioZdngxQ2Gabl5ZLnu0kPYnIR/G+O8ntP/+swEoxKCwo+oOjdIqA1uadG
fSLvpWbZg14WoOKekNi1clGMS+eNdOnjZUzWaoEtbhQdSxr8tGhWrADwj0lacQW8t+SAFlxZgIda
Ueo00AUb9X00XUtL6fgTO8gosLRbi92D/I5cxkbt+82u+I/CU6cgwUCUFRirsXuabOyrwWAKmrgv
gWNKpPAdc8+INHWXwwb+AdQCL4zAOhY4YuHV983TOr9sd1eSw1twZ1Vs+uij/nxF1MQzGdDr4r4h
Wj0MrqnfwHdaxR5no5cLsTllIgwgYzkK07oEfYo8nILV8ru35i/mAG405MrNTi7IzrDb+/M8wLbZ
n1ouw6CP8KDVdVDbdW+AAiNL1j6h+odSCXG8ctFEyWGOcxFxkto7q1PAhZrXqp7p79dXR5ufo/ur
A5uYayNBKYZ9+udZqVY6euFkiPvEU3mptI1ltqtehEMKQ6z+VUDQFATZlab4ZOCUHZTQ+6EvqC0p
zmF1M3BWRpSJiYmbgRkq8JBi6ZZas8JqfNAjLM/jDC+Iy4Rdf2TVhCVP4anr5UswpPi9XNSKJNxC
v3o+1l1N1p7VWjg1fsD6LNmp0EF9G5weypYh+0BF9VOZC8zkRLcQiWz3iDKXRwOVYLHq5qAQXQIm
Tb/ZS34PH/66SPo87cfIVAQg+fMi1S1V3dhJ4p6C6tLENQM/dV3oh6CHtNeoTuqpuxS66wQfMAhO
XYpmrJV2xoTvy0BwT95tYWNcWDfeVb//DIdqLymoL+Sa6Z7/U6k03B3bMzd9xfvnAPtFtYyjivrA
vXnD1uOAhgIzdeYeyvAQ5dmHoclOw9hhSjM796dLmHZOI4U08MljpoU/DOn16wflfzet+4uAHmie
zZBGyKP850UIpen/XuNC2lfgR362K+pt0rhduwB8LLHXz1Yy5EgmI2G29pl2GpsuWeYzM4bQHux5
7FTfteQvm7SZiwRG/pv05jNSiq8xYGTmhvWnh8qidQvzUoyrzHdL2FnasJOqTSrs9c7G3FUN4BAa
6EFWtXcWIf8R7d1jODw+FdaLBFBQK2uq6lIntWs6RsYaj6aF1R4IaMwy3Ayc2nMYaQxvybn4SeLA
2kLSd1EfgmhZvlkXHYD4Vf6Zq3bzMb0GrQOvE7d0S9jm0zIlY8rbFnMsHOSwp6hxBAIVTTeRFyZz
lnzXy2fDOvnTySS+RYy3TKVH6VFNHeSEanBAoOIzEMzOSOwGYjHKH0GB2G8dqD+qyu0qt88+Eozd
NTDsnT8s+SoxzYIGUiO4WzGQ0CpXDdbh5EqyI61rvDPR/ejRA2tYAMExX3vSrkO3jXasQC7txqNb
CrdOWQMRJQnQOYnsy747y4Yj87RJHzk+RZqrgSTL0k7wduEcALYeB1fjPkr458rrNHJ4zyyUUMzE
DuVBqZ7lzvHICabzbPRtlG2Yr1pMbBS7FRZTu8rIs8d2v4YQZnv4w0u29SP4JTKLTX1nyralBlF/
yUBxcckOnoPdJJSEV+U98BkBswcsa32r9QgTlmJ0IouAL906ZybmkI4k7Upp6eMuU79y7yXVVhaG
tg+rVcDPll9x5WkhXDVHqQGetZXuACyHHZyqblpxMbzrnlPRe11kRlv90lcucrjSw1WNLTJUBY0h
4B4mZqg7k2mLZ+mSaMdZdrlkc4RIj/8RcL1J0uKE2RKO8x2Jj5SS1c5iVrHxeoQ4Sz3fh8OygkJF
BvPJWoE0t2gqtcW8hvHiZgsGeq28i/UlD5+mbwfCreNlYG7nhr1hwkP20gKnqUDdSKB00GrDlzpf
GcHKCM9+54A3tN66ipZihrFCzB8+NxOWz0yo9C1fZuzb7fjWj2+1XpJnePWGt6B54P7wBY0rV/Bl
W9YQKZR6n/i4J20kXlPMIxE/Y6K20GUAan4Jn/lpKU+vCJIsGpBxFxXMXW2NWEkZbou695N9lj2L
iKAEx9J3Ixml5dKKnr0KPpYjeyclWQwvBckbvQZZ6ujlSHnOqMKIKGzJl06SbSBuBKjLabWhhCtg
7ZD3S8ormtFEPpv9c6/8xK69ijbBdAJIGzh2gPGJw1ei76BmSKwngx2+92CZG7aHiKCJfq2jf4XA
ELN1hLuw3pn+e2uu0FJI5guG3Kq5irRj1dpZi4pmJGfxMBn7ShlvwOeY2LSuV+18uKIwTaEADNuu
W1fCujamRa0dxGGfS5fKcOwoX2kg/1Z9CptjBXuDlKKvl96/EWAqB9pkA6dWZvlUv3+uvHI65fBD
G3FfezxCmraqQ8nBZAyVvizAGenZSlUB3Eq4Mq2Z/4nqQe+upfRYs2h1kJ9VA27rVEGLuaQ+AVTB
jwKIItd8u/eMHf1CLAULmrwljUpTuaAtHgtYlYx7dat0iPUiMnobbJBqV6zDpeFfzfYR1via4tU1
TGVdxfGmKfBJ4DJHOkyHpnzNW19ZqBQ1kVbwsE1YeZUHr3GVSllJIfsDda04YRbag4DEW0XCldww
X/GbXwacb9aZ2HZp7xlbaNvdhkhxhzzYBxIe8x7pDQXgnBZhjZ2SuzMK34AT/yhbDQl7d+A97A7B
c+4qI8NrB/C2QdrLTHRgji+4aBEKVGtVtL96Y280x46xvoL7auZODBXSXT0NTuPdvr79/2h85hPh
AQAQwG5avSscDanryzyZ4B4F9cbHyEdsieJlEuh5GoLmcKEF2BgUj3XKWoVIKTyo0eiIFu6p0c0X
5G0kfHNK/4AoDNmiIFJVGRtn8d7xs64LpCxDIu5zHRL+0CMNQ12Yq48NNUDA5jMRog5NUW8TOzTl
Tddfu+AAc8kEa7SqWyfVL2ak8XvQ0AtPaoq+GWLk1xfuNxf3z4rFgEqCDA8BDYzd+4qlZYZnBanM
hStfSuAIb7gO3qUpoUNBFR/8gTc3cAqJFS58LLx4hoSd0MRQUMiBEPH8sWtW/I4AEiUmqOQx6h8g
lW7orUMTbRQmQXXmIadi3UyjbcFAY/aaKrVxiYD/NHlwTKjhuSGCfoEphGNRu3RqqGMJZstFHj1H
OLD42a86PeiVeWjt0VrrMOrjzk5QRcRdAL/40BqAiPA7+8eq4w1JddtnuBqXytMQs+lxeRPc4zTk
EKlBvmd9peymRH6TPG2PFHglslBCIZgkxM4vU/Ty9VX+BzpNQLVJ/QreoUnKvTqgjyVt9LJY2o/l
eApaOGCQPdTYX4UsnhcEH5ZksbKvg60koadej57TjdkGGu0TXuAkCDEfWFZmvjX75hhl2lOi16sE
M/K57a1K6SyN8qoawnNe5zur6n72DQP5snwQS/OxzBDKh6kTaddU3OUDvovdQ2yR2j43KwWxSRb0
pikKnwoxg+p0yMtLhvIph1BIgw2bDpogA/Ww8Y6eb9rhbQJCzhtwci9Yl+arvswEwP5EGrYpdmrt
9BgZ1FZ9skNw59C7L9U4OHi9uCCRCivNpYdflzAzAQXDqeR0o1XVL62lOoFcvcoC7S0II1r0vDjU
aCWBXn+mpffQyOyOPqO2ZT3lF5+71vrvfGD5my70f8v0P18KEzGHqWFBMnvl/1ac/QcxwoA5GQY/
x0GziB394rNblFwagwUuGzEvHi86zmA63abOwxnO7hHSUmUaLqqi68MxUWbDp/g0dSSuFCJmaTsp
MLa9wiQ/NHYdJHaVtjqMYbgpy6gSDzMxJW2GZdCg8Da7h0hP3RoXsrySucoidZa2LXuK9v7s18pP
JZxONbE2NaK0uH1sDW1RNY9djDO02IG5Zpco5CVDPRKpI4POjaCY5yEsV9OUPVSJsmtBORJQL59E
rimKN4Kwk6SPduBVi4OtEVlO1MbkN2n6xHDi0Bf+yg9IhY0frUHeW8qit5R1GTzaeYyNSrJJkYD0
OUJu5C1d8zoZ0aotx0XUbjFJB0Xp0aOpAZMf8VrMeGv4OMOMGCXzu3Hrxhpt1M4SMu3WFDcF/P95
vbYKdVU2AmZQc0E+sn90mJZ7qr5URnOnDmjyp6tc4GCX9cjWEdPMU1AVL4vphI7mEEVE5VabutqM
asgcayPFWwhXfOefRVzlJO+hyoxfZqKs8XiZXaawLBdYokYB2ywgYZXhIzUD8WgiRJjEg0xbLeqE
uQQkTNw6ieCMt/MzqsdIijpsPyIA3CoLzgWUW40hc2oKyx6SSIL0DI8/H1r2KYk2eUMqMY7uyXWK
xs0UKSsVHLRIw/eWGyjGJWtWBSfJ5vVfjBa+pu8+oOVvcCoI8TAyyXC79ozfY3zNoFWXVJrTU4XI
+BXIl+ld8pjENy996+TdzB6Zt45BwWrUy8lS63dCc8JGcJHpGu648XuKlwKW2Ep3zTvrOPuqE4ol
c+swjLNK76jwjIci5uwCfTb3Wu6Qtd3CGJf6LHhu5PY06eNBfs1SbzWwKDH8LTYahhGGgisZPqZf
L6jMP6nn/npFFWZ90jwXwVv4z3oPr7wKKK4Dbjj4L/kv6VStunfdEY/CTiHmqV/26ClR+SxYM8hX
Ij15X+z9o/poHnCLt2lBVlCZZJe+doHf/ALBZGWnx842+P0ytP9gOTPk58Qm3R1W4zJd5AtxG53R
1eMwkfGuA9YQoNRCu1+AhPGvfE3ET67EC/9H5h73pI4XyNZwOJjjmrHh4bs8f1EDt/wgLHw8aAJ0
fMiTFzXDiWYRfKBHpH8nCSd4UfFHRDw1LFhnenLvoEVDT2DN4fvvw9InYXMHmsnQoBAXgjH/FB4I
/OEVUvlMDr/kv3RzCjJsrgXMwqFBEwlDZ/7VALAJcrQKh3c+BH8w+UyKBcxzfq+BPk38v+PzIfmR
w4f4zJCyBplAPXDFyhHvP/gKnYpkEfewhcLbEsM8t61bzOZMXh8/5sasVO6wI4AWsMDFISZFQl4U
ySJ78j7iNyrYGmPHYCHc2BewocVfIUrxQ1j0PymM+ZGkBFCacISY04XAqs6H5eAcqoBimi5IH59N
s0c457wRCzz4FIaFjKkNuOUKF3/Nd/N3s8P3DJYaErnfZ7tMPzmviulwsfBeMVHSX7WX9tR/FIfu
ZXpRPzgkXDTUjiKDXmNbfSLbXWMQYPLUvLc7eqajsMcl9Ul8Mr4Zav9NA2T2okBPpp3BJIEE0T8f
cq1lTlxXvrgfc3Jm4wKj1GKVWzBNmuw5BekO512JxyVpBle0jjmlLfuARukze9smcxsfDgcfOqeu
HfND3MVHbazwNFXDUwHntprUn96IYytpXYmNFgBT/GljpldNfZcyPDwnnIEmCZXNhJdTCa+k2dCw
bGuVpgUKRpNfvn6x9b+xVj4y8UR8YFNG4H+H6ZPqG8VtGon7QPylKIM90nLXTyM2Dp0I9xE4XhJz
XOk2UyVvBAQKuJTZUSY6WScevOrWZ/IWdI4XEaEum9yQXvWK4MhSZ6LPgwd3agj9Vd9ljln0tk+n
POprmkBf/ikWrFUlhIku2lRJuolCOIyk/iUqgssEh/Z5siDl0VadjbTNBj3nTijw4UaXbI7JXMRa
4tsvscS/uN+OGeoS3TqMFSWvtGVqsx7x7Ir7G/sIWNvXF+4fwxAuHKQVeOwKA6D7BljXApDhQZj2
3tQ9qzgmp3loF3rwQ0yLnZBd54IDvcZnIzLTbURom+zYurySaNZ969a2CCyALJjdYhfMSC7EtzOE
SDtdUkXchkPiqPE189FZqLwpeJeXbVPTlqKVlsmhiNNDnn+3zP9NOJpfgP98qDs8VcRQoJPlQCST
RnToG5yOR1QU13GExZpAuHG/MsRXn0c8Rg+8AASaxyUw+WXMa55MTpTX12tghUf+qdBlViDr1nfG
dq5A82zch1FOAALLxEPXNnY5CvtfsawetcY8JUNr6yHOWtIqM7TN17dL+nviwifDVh593qwyVO70
wqmE9iI2lGlfacwsukvQj3hfgoNHsLGpckphHfWXOpiuceioGEsX2+7b+e+8Sd5topwE83MY45Ks
W3czWKsrJ7mQ55NAspiOTltYj+YQvcsa/E54xwRbYxOVer9ycyDbrzbfDe09YfNASvxNI6rOUMHd
uai4mv1+gC3o3HcvvtpnndJ46bBHUxvAo/fIDuzUQxd5u8YYbN9HroxSqDBvxog/Et0OG14AyXa0
Fh1Knai/kr7AuAopLtatOCsFWCh569bSLhhc+Sq4bCk6JbWQQuatwtLY3V5NqkB9ShysyjPZEaX0
GfpMDtnUyG0lh2yXi/SqFRZn8bH/wB7IUgX760eB5e0fix7cCwXFh2bBAjXuxm9RmUhpqoDwBBn+
BySEDp0FVRlW0lDqVK4pG11jpXDllLeMnm+ZCuK19d9CSOxrX2Rrs9qfLZV9j+237cHkLUYd+yts
D8VbGZqXTnqRIWGYUYxveOVEAwVdsGD4/wRfSQ1egmIjsY10qFlk5a3GCFoTc1fxa9ZL3GXHzlaC
s9jRwr+JkFG1Kdmws3opLrA8x443qDjfPc1fXnMSW3BHrplSTeTYCcq+zJIlU+9+Gqlqu4sRiYDw
4Uv3P4Sdx3LjWpZFvwgR8GZKGIKeEkVJyQlCFt57fH0vZNegu6qiKl8+KUVStMA15+y9dsZRl3Yt
IjsZ3N/gWLFpa8oaTfdD3zY036riRSZBsWGfWo6IrXu2jTnqKSOCsK9Gz1rxNFXvawYUkTnYg1nR
fDVG4yI+uYS4hT3Pcz5P61eWARu+eRf+PriECx58xzmGqfF0KTfe7HonbnDyTlx08rhy/cHxHuWG
yzxuwV/HK8/rhRCdPkzWQbC09M3pxC3/8ceLGRPjDT97MslDu8d6D1xH+OEx+uaOyjOXcPfdbr3X
enN68IcnenpYmxN/10v5wm0eHk/vwY/rzfkOa3uTffNdkXkpJ49XANgj9LmT2ZWc0wPVtv1YuSDw
OE6Lw8NeqBKvj8D160NB2OABeKH0ejYS987vSzxQveEv18/u5SRs1icD3GbzGdkX3rpPHuzT44lc
Ll5ke5608XY8Ntd4Ht7aT+9zx79e+IL71Xu5eO2GX3xcvAfm13pz+Ww3680vwuayPgjTub3+O7If
nw8u4dnykwz45O+3x9/f/FxvXuOLlPi4uISfHvL6tPkd2f3kmnbzUPgMT/xbtf9x/5b3AP0H6uSi
26fcf1Ec75Mr0wMuYNZ33B1xynxdPbk8qcun4ly81MXPu16LUdjGHYxn9+KtNlheBzfydhcuWV8a
L3D9N6GVvAE77+XF+3v57gWf58vLDkfnbvey/oe5k3djw9Xr1916eWl7mEN3/Nqy4Rv24R0/h25p
77CIrr/HTaYNly1cvXpVuS1XvnhcvVpty5/VlMpFpR3uV4sq7trdtrRfuDxx/ppf//e3nvnF9bef
/3F/q7t294KvdX1cnKe7592w8Z5XY+q0wTo7+GjJuc3L+pg8As+dH7gT7oAf/vcf+Fo32Gm5aLPd
2Bv+ePwv9+WHkEBUHX/E5DOil5XMkzvLrfNjUDoU53A7Yx2sqGaG1OCWCaTcj6I9CeJkV9FTvpBQ
PCR+vVDdqIIdEM/2N1JEynHlrk+uUCOfdVyVFiXQbh5pkZbbSg42OgWBcPkzzdken5gXSV9jbvni
JHppRb57TFGAfZiQnubEHbKfzAiflpGjAlGyWD9k40plui2De7E2zKfBPCfaB5ABulNq54RRvg+b
+FjE4qnr5Hs+iRca//YgbQO8oYMqHMSaUoT2lph/rCj0soi9GfAUx+p+F62nxIw9lea7mR/ENVWF
rBBj/BqJS5NncNGDbG0t4qUyVXgfUMq2akHVlSu6UKVt6dWN6kbzc6OCmkV44SSK6odG9yfWgDtV
XXcITPUyVQrgDxoMk2KHUZfaRhC9GRrQl9soi75FsbtAnrxulygesHuM/FJzFhMxwoyhTk6OwEI3
TEdQm4BbScZdnAkWgIWHF5BdVrBTY4RgAfkgCRH1+YSVXkZC19LD1kU/ruuM8gdJNpJ8SeuLmRfs
I3wKTmRNqJ6QVxiK4bsR/PoMMvDQxJ5imL9MwEwB7LUSSFMlXUaJMKycGaDuc38gXc8Ml+Osy06M
mpYgM0fLm4thQSybunMkNQSQsDuJYs8yP/v4faUyFnOEWmW5hdn4FJiyO+Y4YtXBq5iOEK5W6mNp
j9hEsI3gBmhT0hobW+MjB5nwp03ba7VqJsBia6XIlo6G6Iz+HBZkM5LRIpHgUu4WpTt3eKTb4quY
X3c9H0wpzb5iEclgQHVsSDIgGTaNw/sAS64VbB0g46w/ReiIxxJyLiRhnHBpE+5n5lIDY3SUCNdK
CrZ6Zfh1Ccx5beiPEIHrmLKql0SfQVh56VTfwmVksh4vpal8ywId9q48pocJL/bMxr+iiyyTDdjy
qVB8O+LN2WQ17yRHYKEbthm8pgQ2hzSYk/knA4qrT6dlZEXwHSqWW1KTGIrKzR+zDPlkoKTPEbp0
5ykSPgulOpEZhGc7cFORnN4GIA975BENrpRvgxD7b4B2j3X2MG5KWtaKGOxaKXN0uEMEeawr9SY6
U3T8ggvvFRfBqHFlx/mrQN1p1iTSZtYzKj/r5edcCxsxU3ahTHqJgQKgLeeDbPXvGtEtKoc5K3s9
hteFPgDL35swUmocEZcYSLPitdoCo2P2pHqBDXJX+xrka3BNupjvAHWti9iZNg7xU7Ochn1vsdQn
Pl0ybmVskpb+XsnUBihVKCxdBKXzgrj4KCk7asGbooFcigJk0oAsdFQAkkLgiep3YMMXE109jkIu
Wv2dQ/Ulmcz71z7/IDuItDEXGNOfoZ9ftPQGJRK5KazNXjpVsOJ7pQajS914ie5LB0iGQjY0Xnsq
LD/WeI+qJD/GingIAhKwKXJI5uwAfXXMssd3RpaBxqkfV8/hqHupgcx7MVwJDg77ejGloV+eGren
FZe0ldNFxlanCW4pGVvV+jZhjw2IPhRbYj6bZNguycjBI4jUqBTwMMRSJ7IXT/O7anQ4kWgYy4Rw
y/VFSYllrM9a/ZPX47MRUL3p4vq5UfRHDpyM83YAXyFYPuf6kwkYTV8iR1mHuNI4L8OXiENe1O/z
9GZWACzBxCny2vsIvSS4ljO1J4pJcIXGKYIzSBWvDQ41u7g8BXFnirYQ9ZcguupK69FDGoOIsjqS
MGwYsT1COpKdiXwnZAdKGJ/KBk15+qtK1aaXps0kk8Cb1EdSJhDuPyS93A7SqV3DMHSoYupmsQy3
AjWt8EayT1goS6fBa7xCHoMnpbiBz3kdxRgDc+OhcdqN01tIR18XLFuZYm8Wm2OQt5joBj9jDiyk
xzxSWGf6AbBah/JRIzikioCQWONJl9FEMiDTOk2s4hTLwkZV37PlfeUHKBiL1Xxft+eQJrOQtohk
N1K7r8p7xBRb169KT6VZpM8w4DqaEkcz8IoZPefkdUZGYQgEcsyLq1fVtqnu6H6WuruYdY2j4Y0Z
62K21h5ft53tw5RztJP9DB//nAyEKMdgZhVfi0Mnkl57eGVCZdoRpxXNwEuPcohaOdAB46j0aN0i
yWtnjkMBh9c8sI39KPFoBwIHTBi6stqdTSr5MmxcSakvk1w5g5VfRFBVY7XKcMSzqEo0Y+E8j+o5
inpb427Kklp5+Ra+wY2ZxdnJDNotgOA6pC9h7MrU+YSk3UUVlDwqlZlGcQ7zJNDVymghH9ZnSYAX
QtcJL77Xdeha2BWaYUkmyakPGag060UcR6Bi1aZU1a1sfSUpKDh0PZL4qKmZcaWOSCNQjpre/1EO
FYEoDWsQKat3eay4Zhx72qi+VE1hD1xeAYQVkdXW+WumuESx0UN7Rp+CTgO4OEot3XLMqHaFWLqt
4vQxx7SLniinB6eb2MQqIOTRqz7hf0hm3IfzzrAiO8ZtvOTyFme7HjUOiXCOkNdPYvKtJ99NSAcJ
4OwUOL04flUzM+QiOyHFjS610CpQt7IcaDsUTGUkUyAxE4E5DDBFC1VPSjwhkrZjw2JFpwRNLgp9
hqVmQJ0kXLXsMCv4ANRjSWlwwIA6oNtspW84FNixVRR7SRsKio8xHgiLweQ9zOSyzLYC+UOntKiw
DpHBXfQllFDlXc3uFQ7yEA92QJuijcJtUf2aQez0qeJ0+mBX1HxhvBKB6tbGrqmeDaFEwKOAMv9c
8pxwtK9RpfxLZos2P5mcKDmn60pxxr20rmeEQ9tFkKRyV9f2VXZVlfxQ1+kuaYd9jldDgYNPIKVk
uCHCsvqZAxXpe7gbNHLVMgsau3rra7KG2hCkd038gyL5Y9rjyoOqIYmj20dg5uTKizoc2jLZfGmz
Z9+sBHSo0sRp6EzXEDJgGkIHk/FOGeFVNsOtmLykysyRjzykLmTclUhBGX/j6NQI4RlM8V6Us1tN
+yfMIZ1XiRsldBCwXOZDsJuU8Q7enEPF9IgSfQYSMuqwvouPGcvuRJVEAuKf6d+mFPvYrKL1OcPO
QnJ8kKje67VnSLI90MII64HfgzEP50GzBvgl0mZqpCcD3WouSY5Of2uAXrWIL1Rh7HUN1sWEuwSn
GEau0D7C9GUKHlmQ2p0c7JMguC8QGqaeIoNxyjPDGafj3/06g1pFdgggtWlJnw3QEFWr/mqiAJff
UtDz7WbO8zRDMhv47ZogwvpJasjQWIbT0lC0HCsQG7o3D0QkIJFU4pxXziY/X8sJ6mVJX83Kseg1
1BXCxrT1TfFWZs+V0mI0EzxzjPa9Hp8aCe9xaGzDxIDnPdgkFCIKoBdZy86YSxerNvAjNvxOsUn0
9BuGgTumaBq6/Nqi0chl3t9OfI9B3wY0ctaDfRHVTQGwnpVUrS72Oq3nTUGHkJwwTfR0zudFabah
NJ8Kyop5m/qicrPmdle2D5VyE3Iv5RbX9Gp5RprIkQNvI31kuURPBfs066Ik6Z8KaOYETdrcYJRK
J40N0pKUYweAtgHTNxhvYsyClxbWkghsShCZqr8pPVT4/Zo7VMlNGx7q8KQEb03VPeWtoyyXzpIu
/cKSc/kyNc5njM15Zxcss7Dt7S0aKgoDJjbsXcaTq1LZrorsUPWoaVFPDq18aDlqBPIpI94DUThN
E6syDQbaVG5lIDKhxQkuznjiyJEiKKqa4FFDZzQqEKRGsEeKb0c0UaeRAQdUcvcoGrTKdeXHlk4y
C9UCMmwG0emJSluWyib/h2Q9v2VMbzXRHXsaQU2BX4yjkKALiQ7mulUMSemyOvG0rhwDFglpVh5y
IXLIIXWmSjgq6/SokPg8r2Dz14RzQW2SY4HUUZN1oJLR1lC/J3OH2Rsi8nyA7mjrAvrDpvTi9X1i
P5eI1jXUBQf4oDNh6A8hbiArI20KGDhhefICdmeJ931wtDAXU6MqHig07lTInpsaKkuvUVlk4Fez
8TQw7IgZDb0cVifHYttqj3UPNEEQ4BVSqfuoqCcRQVR91OUxREhCv/ZMVySbXknusvrXZTjn/Unt
BMqkMkKsxDjmhCpCa0huU4c7raCSK8vb2GI1LjY5NaCoOoAciPJzmz/IxhwXpKjboBVAp4LKiIon
UrScaWEjkbCTGj2st4R/+Tn4aFkGDIpOWO1QAhVHKdX2k6Js9bi3m/wo9qIdFSpr8hLVYQT449Wy
iBxkZ9A07ZkxR5qDL4H9ct9ITMl0ImoRYjLCwH7cdznr3TTwAjoUOPTcbgD0FVmOENVeGf9krXnu
5p8eY1k74kdPuAeCSiPo+3PhZbmx7RaO/xT075qJEdc7kCUclwlbX0ZloHcjE0reYZ0ei11YF5sf
rRjZxrx2xVUtZPpEud2GoRN3yxPIFLs16XuXx6l0AwK0tNJpRe0shmf2MDt4AOKeZG1nyPI96P13
LYEDVOTnaGifWBr4JoeusTwkIgPTsPPK5Kj1R+wP2x4AkggcsTLwWUaF0wWAaTSTQJ+KjwKYfZWu
799Gx/onPaL6WZuTv5yWvur/BGUH96a20/E9R0JmJV+13HvxcJDG2c+pyA7Ie1H4jMrrCh3MTwsN
DioVYZl7lvVWVUidGLpC6xV801olaMvwCTl1Qi1ZtFgq0CsPfnKd84g+mkFRZUbNHQuFLT0b1W0C
eEX7LRsp/bbU1gvZ6WN03Xw2txDJCwfCaPoZS5iKDY/WGjS7O7djGbMW7o2nWAO7LK0nIOUthjVB
ZFhnFxCMkZtNMYZ6YMTVu0gYC70LG+Mx1Oppgtv5Wow7BY3BICpuwvA2I0Wp9PautvCuJNVLnlFR
ckr/GN/UBT6UL+uGIEC/48Cj//sw5OTOSXyI+cBj6hA5JC/ExoaYOF0J7aSX9pJIOz2QPWM2PBSU
W3EcXH9pwPOycVEiYmtG0JmWwr6N531e0ARXTJjWuB3A8phqxcnQbqWceU/q3SKcdlkEe495FHwD
HGDQPAuiIKy9riTsgphdJ0GJwDH8tg3dbm1hFD7AdlNd5xHVnkWimenUJ8Q0GDWJCcqjwy7Sajkt
a/FrIWuQ3nd0KBKOo45ULtVb6GO2FhGETEEGjbsYecE4p5ltDFSOlPgWWstZbStho0u8mATbpyA/
jYu+y8piOzWW00nzbz9ZftNTpJO757gDHdkBE+qIbJmygzWUFzFW/Ql5ac/2Ukua/RLTLiLO27IQ
SSlO2jY0ZfA3I1WitpCyEioW2Z8PmdL4Iuxz3UhsixW7rgio8ZuXZjqnunzKVLSIcrsv64AEhj45
z2BEcu29Mj5manh9Dg6035Q6ubWNSW41WJcexUb52g9kaaas9F5TPvJ+H8+MgtJrRjOTuA5Dbvwe
HYEQIV0fCPbpMB/Hnql0z/PwZSGLSGrRbpbitRh2VZ2+ZJbyZEUyCCMkHYA/ENItKZIhdmJh+mZM
gx3SORXNl8U6BbMfyDvdYEdQfNN5Pk2ijDuW9JTBFKEMwpeQb6P+XrSXYiJ1yUREpLQ7caTEVxb6
k9rAzElWITbexFB86ovMo3YRGDXZek74G0w8J0N4MwZWp3rkzqJEN5TzQvBG7Ay61R2HoHIHHlmh
ZGrKxA8y3+krn0ulUCgIuymaLjD5qz4gNnodhh+0/t6Vjg3xzGRu6MizIjBslS/dYkHbVMrk08Ge
7QH2xabrRo7WjWKsUoPcrocfGYN/pA1PJKGj85DGG2k+EIOGl7RhzrSil//cJPs3Jk7z/7XI/qk9
OGrpogAzHVm2cwY/4SrU60c86Xae3kvBSbUHuKP//Jjyv9oY8cQiMDLApiI0kv6pLTdbA0XsRmFL
PehORXtprReSvvMhAP+uO0IhLHK7kdMM1LmW44gqJAbrQalpLMo9WaibiUgFxXQr1DDsqkwBP8Qw
OePakVQgel3M//acpX/hUOPj1TGpgeiQ0KL/s5GwT2Xo5HHfH8XmM+nWasqlnHbycpdyf93wSSiS
jBy3I4re//x2/RvXvAl9xeBBV9As/Co6vP9HNRkBB0nCNOgIL1nzM0CtZewINL9cPiTcGmlJHMpC
glDtaeKlZOAW6CTLJfWs/2YMxWv1r91kGAKWCBVaRNn8t/3+f57LPJfqUiXdcqSrfClTSOCmuc/r
q6FTycIXNhXCU9AMh7DPXhpBvQuXcvxI5O6WZyMVidTrC4BH1mhLMSo9AZtU6HLUF9pXgzaSoxH7
Trorp+iqiMnpVFeHPvkFKJERfyz3PYGxtU2F3Ix6kn4QY5irN+2vNzChUVk6tQZGgLepg7gYtuNZ
MP1yuGgatgPhY6yFR0lRSLZei0nBLq5trJkt75h0Tte8yOaNJFVAJFuxymzBXN2HxXOGoEugPLyU
gh+siE1hzH1BjmicTO7QrGMmcpYmnw7yyB41iUdXJy5ogDBKsvcYWjfZvCqacKrset5VEhS44dBY
+xSpT4iiBfkR9XLoQ/kfwN96+4Sw9YA7xc8kZd8znAZ17OvxdK3E8TtMgASqz+S0K+VqiJxtSRjA
pOxXU24YzHtzeaxxbkVDccC8sXTcx7h8pGI6aAObX7IXMh3PwES35Kqrh1YR7UoOb8tU75IkPOla
7+YfWcczmMxD07/L3YfYNrYYv8WAL4gKuzUopgflF93jB/yzQ9bKyKmRC9LuiSZ2l+Nd1wt/sdKt
nv5o5geHiXQ32IkcNSaNGQnqwDNRUdDYzUiLQ+KzEagHyi8LvWwdnHVCBaqjKKWKd6DpdiXir5ZP
af4dd0e5IUoNUdGppS62igDVd8X6yvkQKyF3Vv6VOcKTrtF+mO86iR9sixSMSoPxHWHNLmTs/3oK
cms4pjqryvGtW66p0V7jpIWrRg2gugngFUpmDFWh+tWSZ5D4SniAuTwGB3Agc/aytOjiOsKi1a+e
4ZtyBgPGNmLiT6Z3CYT1yG4tkuK3YuAQE/aioGyzuLjHJLAZIDirNeCEUYxDS82lbYsVJmlmTFvw
MBb8gLm1RZjjD0HyTi7ZoVGZ9tFWGcjqT0ZUemLarejXvIl9oSgSu5TiA5ITu8gpPpXYXd6EtQND
E8hYT7Xl2kEyTERf0xtXnfzM2vXowWnejGXnIzU6C+JVtShNBcUu774EsDxzc55IcKqrT6iT9lDu
lP7WTJojcBpoE9AWHTxVinAoCvZSbLkFS74CkgJF6bye2LZnyqnvmvduob0khNd4pPBPBqOM0NfA
1JRRvNAr/JeUwTUT1K1e78LmmFG811XDk5cPxKbiqZ7pm3I+RwN0SGqLJtP38DUX33VM9EjATj4/
Ky2dTBPJJ0y0lRg+6M9QN1wDr1xDGSPg8K1eyQCgPP4URumNXb7DbnszIbzIA5TzAmwZxH/yjKVe
2CYRDb6y9IsAHSYlYoUWX01L73eg72Og0x9RxQwQbAzoP0HPkFyUbkjpaEQ0JZe7kT2/MGNjOgwQ
WFq95zUCgh7pnfUDNlBkof2508aXVqMxQwE/KrEERvvIfI6Vp8iMAbBIrzksJLMCMy3/UGLGv72R
CDnO6CRJ1r6Pmk1uwfx6a+p7hNV+GXdjeluPXzFEXt19mDRMtLIGtHpbhsgluH0tZ41GvknKu1kE
u0hST3KZv6NZZjymoApbX9KfBrn9zaX4KFs1uZkcz2xA87h18+pFy38adpJxfuUpFiwCdUX8bawv
eszW/GvKp4Z+gWakTkru+RTsNTPd5s1ik8m+rwg3CgEbzyym4YRsaYCh1sGDONvEyOOY48fvAIyi
CtOqzc1bnMR+peLtGSc/FZByLfTUhPpQWjEu3hDQCH6OMKFy0PNykZvlhMdohM3ZQbsmXDywWRqb
PJGR5IIsIMsR1sufWCm3JsOZObsp+3i4Jgez1A5F8CGZWGsUnw6AbNJueKl0YowGkINbdRw5sUaS
IrCn4VUXovuUCztaV/s4IMlDpNxcbEcgbtjJYL6zHaeTslDlKdTFT8uVSrbV83MFqHMKBpwpqPWh
8kEeYrOFtXABmRpvSz07SS0RC8luMr6gmWwS3OkizKUh3RG/JELyIqSMleLzMCuHqXlvxnjbhghQ
sresjndqoHkxpY4hf9HG5AA/8DSt1a7ugACNs4whtXJnZXab+RmfBwDZdBsFzHEjdESKpYb83Lbr
/AwVK9yJ1d0aOLE5i96L+VzQJ5QoK8clcgiDGN8k9ob8LpOZCmLHbhPpoGrh89Is3hDVn6HpXsZl
G1QtNVZMuViDKBFMZCzblWK9oTS1Qai+SgA2BVp9hbQVlNjWKTx2snrUBk9JbnN6JYbzoZVvDczM
SvY3VTc5Tc1ui/1Bk/CE5ssQoNAWmH9r5pUQGqbIR1PE4ZFtAjrkYEXE3XLKNmZ96qiknP701u/U
vOkaFrr43OgRQqf6zvbzCllqqwyc9rPpNtyrpt3lqtua0Hoy4RKF6Ncler7orcfynICDlgYaBDVa
X26cjeq26MYD1YoT/dhjm14DGulN8NJHNOGm3GnTfL9gO6+r4yDvpSLZ6oOrFoGnU+RQus6VKcEW
OSmpDbjxARYg0VPr1iGLUagzwOF654H1CQZWcJZY8mRTtjcrCgrpNkw5CIPx1YgT34gix6T4klm4
fAiImjs+/RqfAsqA9typ2on6Z0DKJLgnUng/K3J2Lmr1PFbdZaz9tnufJDpWIXGwz11Grytbjgsb
nomWVh+9yNQqZKjAQRCwOtG3cTdfcvbixVmVdutGMBlcuT8z14fKZJf0vANs5Jds/EN3TixemYmS
6a3s6DTCuQv7ypNXnz7FnZpS4kZ7E5Nz1ER2EHYIlLEOQPEaRYDtFmj9yptUf06+9OxTtkJMQviT
56cxOiVM7z01f6HdBsrV7HHWUptS4mI3yMu+DVN202D/a4QAypQ6M+wy6gtGDAueThpRjk5jHcCg
XeOhOZZFtq+s+QUab5h5KqgMvX1DqD53oM8RqycaVlR2zDoIburyhgadqbtMLQXT8lYhn2SoHyhI
KNWvkNGr6G9GdohpLC+t/Jy+zAPTj+bNtYV4QbRp36EPIRA5Et0oSrxU0N2G3ngpfOUx4XAjoyf6
vbQ+5pGyawg3FLVgP5FAo9P3V/SLATkPrgivaOY9JxADgcCCN1fYZDnjE523IY6OMH5RLvfUhNHw
t0BQFfqmKUtwjhadkIIMnSZ6lB5Tfdi4uvwjVo9UmA6i0JwF3to+2oWYFkQZclFxNcOvUHyXDbxE
vNj5jxyrP9T2fV5Xp0BQoEpJoTa1F5305EFBIapB7JiP8kiXcHnQZ+Y4G5aTKX8LHZJ3Q2eGeRej
yavH4pyrM/VEgjyUHZm5RFx+DLRX1BtyU+jz2MsRFAnbCBT8mLA4V8t7SSmuEtU3qfD7TPyNLPGo
jTXhzVDEANFz3M5xfGKAcIvuZPHejQu6itdlOYsjCwHWogXDZq6dEv2HTp7UvosA/cw88+sgvnTj
NTUvNP7Wpg+L0Fw/LegBaPeQ0mZcwvETCqPEeWQifmYLM5BK1OnYzo23mWp1FB4S+TULrwij8R+j
uYSGWdwndVc+iiRy1VndZyWICYu8UKrm/jL3XpjSZh29BPlXxmIN1vJhmLSbaVK2q9HOrr0+tl+K
dceEmIWuUI2HNBR9gKK19kZWXiaHxwlLwoCmXg5pWlEbrZRHScuwoz80AmE0K8NpKBlmTKIhgHkT
iN8S26VMXt/kTOX7Yhh2zEo87t4VQoYD0gSi6Dc1vpPwvY6L07EEA5Jmr01J94yy01IDXqjYvq0W
kIItzvcQ4slJKJfzYigMXfOWCAvIKoZxEKxjbxEtBfyRORFj2tqNvM9slIyD3AA0NCW7t8AcsIYY
KOaqJliEhT6WNtyL/LcLLKaz4qUXCc9Kf5XIpBccN/sY90E8vcnSb5on7K6OGcu0Zvg0w4+ppbM6
XdKYVWy+zZiyJ3pX6gD5h50EQdJV5TUxnoPmlJXfE8dXmQ3HlsJ3GB8MIUH3zKI1pKlLdiqNqzXm
t823cVZsUmA0Y0q1UOh3luKtR8KcXZAIM+dTaaNX5wsx0X5aSwNAdoHUnJWs8IaFj1FyR+EPWSx0
d9HyvhU9qX6unBFmxnqo2fZkhc2jtV/r1FROAAtgxGLVpg9oV0xlfMugjSzSfLAAoRnf2dACcZG2
gwUPeXiORcr2FBtVy0dygfl4X8Y5oJ29KahO3hMT2yjfho5oKmadoY8nSUDD90RL36Gquak2RUoa
9Zj8YRkEm2faA6q5YR0g8FT3lx9Nbv1coxWhDQh022lTzRwJVeKZKev2Va6ksTxUS+LJM0zCFevY
DAnzRAu/AWDbsvJpLSrsiFASOiEzkvEegaGwLN9G6ptacfhrS6z6Z9LDfa1VmAEmm8bUBknfVdbo
mgjhaRSzrVndG+E4r69XuQ9W8z2tjiZ4AznGMEy6/X2I+6OeiDu9LK+1lDL7o95bn2NeV9d4jZyq
KhjWs0OC1EEAzttPxM6DzRgxyGYD5Fs1QqE2SydFTfwpdorxfdA7x2orf31Bcde+Wlpy6TU4YUPv
EAltgNbO48Cj3eHWRbUPxz8MunpmW2IIjNpgsH3Hr3Nqyp92wjg94Q4LpLc2pxgq4Ebt3J5Ds2bu
5+EdsweggTrLoiKglV8CUnGaxi2FwoBnXjE9KpzQplu3N8Oq7XUYKqevojQ2iUA6gJojo6RSpUVX
0SQDU1SO0gxnxMjvuibHbD+bR8UaJ+NMTiqWHdbiF0sI//4hdNRpsaJr0b7E2RFSaeln+LIag6FS
7oaFegkYtiF+kSVyC8DqN4F+jDoKMAmC6AWg49Dd9JLL9YCgY7ItwsmVhm5rtR1GdRuBn1OF5p+m
OVr0EUw5QYgCfje/Ljivw77Yf+eVsZVGKt6raB/soMk2TqHipg7LsyDNfxINN7Ck3qyke7K6zz4w
H62e34XUNDah1qBFYV9jzcnGoirc1fnZNIkyyI1LWWZbvZTfVCM4IIDXLInu0nAdrfmM5XuzmFBp
DVYbPJaUUWmHyt1A2RbmyEvmxE8EMj3Jv2Vdb0iERcR/YkokUrIgEETxJQZ7nC80I/hgAuo8Ix6B
McVLnHnYMH2GaFdjtA0NGcEtS/jW2M8p67k5FaFmtLumN54VA7rMyOAVsvqM91bVuTNBIrrWst+L
97IVbE1NoA4vn0NL3Y4BHsBev6uTvg+Mxp960idgN+SM/enYY/N3YyOhvE32Kgme7fKtcww1FGnS
avCsBk0ozBExGp7M+NjEhk/Cyas4TyeIQJOyF4hUEDcpGJ6U6gJdRcdYc1fUJIP3qLuEwF4s8YTm
gtgGa3JSQkMji2VDpu0XHT/IvBGD3KeXXbQPvo4d1JfXuezRZWQ4kHFtKgLurnHXzApx6NG7m/cJ
rvz2LEcL9Soskuxw7Lp1MpIZJj33nkW93EsTa4JgdIdFPObmsl1kzRYMqjZdiRFf5g2d1/WGNaR0
RbF2N0fFpKllGZdWLH7TjrA0Jiv1FkroAjTEEugpVu01tcR524vfcEQGWiZYQvwkA+YCJUSeqUVZ
05a+NK0d8sdJA8rpc4KzkzGJ6u+SRORP7mrRk9TpxFa8CA1nyvBptYFHuwIXcreBoYNzs9xr3XMR
mNdU7HaG/F7SQBwYjWPrkpiGJxVfAaqpMTG3uKF38dc4XUdpTU7NctS+r80cb/+HsjNbahzbou0X
KUJ98ypbkntjg+leFJCA+r7X198hTtwbp8gTRdyoKrIgAcvS1tbea805ptI+g7fNM2tDaqxgIt/S
x+0IDkwKdoppracMyr6/06uZ240uSEYhhz2GvM3FvSoETqOTsRM9S8JR7gtnyoNNjiAgDJk+QkR+
qezqRepKk7oXI/FBxYNPfLeSnLou2ZZYxJPU4sa895fim4B9jYKdzOzVh7Fn1rOnM3EN2wSJ4FLJ
mPJuP+UmYryeHu9wF4nWyvqYDPr5ZkLj/8+Qf6gjWwoJcb5FiE4boMA2HRmtS0MO4hwAVOXHK1Tw
ypJ3Lh2nZMSjBj7VSJ4H1us99HSLPpymSg9qTOJw/DYNwyZvqTrL3VpjWkMHaZDYl9bI05dpQsZL
rCKOUHTewwBQZbgsLvA2JZGmXAhQT7K60ihA2PVxVifAQx/mfNHx1LeBcsqnntlhXie5RjGZciOF
1udpce/3Mj5izJNAhnIyjI15uaelS4/XWDRoJFpX6PygkgjDW2mhRLo2q3aOQ0gN2HZsf7NLQp2O
Rom0NaA1mbI7oYvo0MFYEZQLkztTJNOzRxGUVyvMqW5Ms27gkdVY3PeKW1TKUc9qfD6XsWrBGTyU
UHMKP76bS+1sqOXjIq0MNhme5bRcKukmHIFEWhPDcc5YZofycQ71FRGQXmn0noaZa8GKxxHR7+ku
7YtVrWp0ZMizWWaZFy16MCTTrmlNLPs3XUxOeSQcq36RPYn9U6SgaDS6myWEXl7Hl17/YxlL363l
3pwCRAZs2mFpoPSrzYtOaxp9YwQ+XJ55NpDpPDaFV7CcgQIdIFjJGY+sLunZ184w3Yy8P4fa6AiV
6AmCidFUcTQcNxLelHc32zTfDpoKuwqfvvMnZpfjQAulvZDsLs4edhS8J9BWMIj8x4KC7wRLCf8t
3pCHqxu7i/fkYYmrW7LT+Iy/w4jibqsV3/odVObGa/7cBg5/ESzGkG+/CT8Wru2H6xKdxtcIS0No
u7UXO8nycXu1rxkWFnvLx8/FXsIHFz/J9uryI5hHKm/5W/7htf31Az4SDspff34HrvGssO3FPhPZ
W3w3y2E9PCzHeMXCMu+X41++iteGrz8s1pnl2BYPy/dx8ddLYhv/4mfZYorh9ZZD46WWX8IPkrxX
uukZb8I5unCSOB1YZq6cgNDlfS0/vLzUlY+8Ow79ysflXC0f+O1LPtzDEizHG+DA/vOl5dQsvz0g
TxlF8fLOruPy46gr+FXFKiQjr/CWd8En8yZwEPaTJrdYhBaTULScYt4Mb5ffyW89cwaABsADWo9b
8Vhc6jO1wyuXmn+DPaYnlSDlIzY0y8akhdy1C4/5FiL9PncrrzgKJ7+0y6fPT85Lb9tX+pHYc7a2
Lay8rc1XF/fP51ZYXflU4H3ydj+vn7xrAvKWC/j5yYX7/HTJ9btyfTk9a06nO244rVx19/rAmdpy
tC6HXt3GveAs2XrL281WNj+73boGFJgjFjFtj3+KCyZ9nyScRLzDz+0fRgrD6Ho118t3Lz/L+WJw
8Iu/x9D187oc4JVDWy4IY9Xh+Jarw6vgd7K38fr66S0/zK1wvj54y2i5erZ98BiT4Zo4xJDrwWEu
P+TxH7+RMf/9G/g6I8r2l4O5LleVb+M3O8unfO2KwWq1XENempvg//4MX+YLHNHWX26fLUfHibl+
MpCWC7e8oe/BzQDBinX9PpnDJRPiS4TEMGzvIxzggGI2Ii6OEXDcGJ/jlk5afjAqdkHOWJ71/tLk
gBDEap23DThajFPUYTsgZirUVwjnEGb2bdYprMahieTtNUMRJNI96dUrBp1Dze5uoAg9o+Qzsnxb
RSACJGO1JqMtRi2wTbfqDPENQ6xEQRsFXZ6JOx6esfTY4vccBgPmS7ZWELz2ECQkJsKJ5I9URw8j
zjx3VkvpQ0eHWiBi6pqMAib75vEzrGjKAFxodZQ70RJkpxxL2h3iaKxljkqjz5dp+TbpEVIKZx16
Tommo2InH1NRzaFpZKz2m0vaoSzO75Xy+k2JCwlTrWuIK0uuAgJJlObRgGDxddYzlKjoB5ckNss/
zemXMURuUI8IN1fx+FYDTKzZT9yGkgIb/bM2g0fZNNgm7js1dZMhBdcxiJsrq2Cvbj8H9U+61AJn
GvOjQO+ohsrUu2Hc7IdAe8wVMkM6KrVF6fpIYebsAaXbWg9lJOcUccOFb3GPjzgJ8J9SLU7q0TWF
8d2YkSL6yr0/T0e+8zj72X5GJG4SD06eNyYEgb7bH6WoT9ESHKBjKxT9tb7T51doLbBuUs6TK8FK
G+Ru1bJzx9DiFjN4EHMDT3MALStQ9+8RrcjWCX96nlxltmMmVYSq+RQTqir0uJZe09RcWcVvZUIU
K0F5T6brImUSpZqOEqUhPySM6NqgQUWxs53nR93cK+BLQxZMoR20hyb7I6A2yVoVh+4S6QdORGq3
SWW6GdUFtFutpd/J80ZOJE8DGqUpuIK0bZnCV2elV42bYaJf21ueqk1HgypOxa47nix3kgpE809j
FjNm023Q09OOIrsD3aO64kLx4uYIlerg6xLuV7KLdXOL8n8/ZN1Wx6BPbKERP3S9qHoK5XY9Ps1o
Y3IAj31zX1KTrNnEFvGdmckQtcy13MhO114SbN3xdMmtg9rvaIXvzC52DJq3onkaBTi/q6yPrxTw
DwGCUCov8EP0TaUFYF9y2IsRxlqSwYpFaZT2H2MdvTagQk1h01P8z5f6XHma62Ev9xsMzgkLRzlq
7kR0oYFkHeQZt16ksJcpJdpQBD7MkPfnGxwstDTa1RpHh8aXF1QJ/ELKBUv1a6l8zTr95QlHQytz
t+cBkAIIkGwwIf7iTGRbRp3UoNDf5e9qkePLmuhJoypuTadYIqhUQ6rh13CK1ScOOCnNS1yHW7+t
vIwqaiw7Cp92SvsW9QiVMYGp4d6w7lL8SBpTmBT4dyHOFsRze5ZVuHPIsu00Li49KABsGgt2OcCu
0LBxR34vlxelePTxTUlteUznnJgSkBh8NwtpiDOx41fsmeoWhnG/L7TRHfX56Gd09WTjxBbpPq6w
LU/KQ5C4cWUg7lsg+Ww0zGkzjtJdXyqPc7DIEzCHsWudZICXlRcrzVHXrZvK51oEy4yojrEvD4Xb
1Ml9rMoHtuLHEhRvip5KmwgCTZ5V2ivygN+talzRms5C+m6GLzBQoV3DpUeDN2WrRMPsJeMnEpGs
YzaaXydzt6jyWyR/ArOjXuorItTukhrDdmcot0L8sMAnySg0dfVYzVud+Y6M8YKaHxXVGq147DSM
3p6gFHRBnfLe6nu4kdP0JE/5SrGYGj9NtvYGpj86wYgFP4P6XvP/tLFi46TSQAWX5r5KGwrPL5WA
+XLu3eG7+P9uIhUlBZS0rNB/IgiU1bd1SoiqHug9avKOzBNGkG2QTx0yW01oBzFJqIhepzm0a0vZ
VkLiVRTn6hx9LcdumseS4qGG0qxDbjzfK2HhXFJKviVzd5Mn3mAQwUQ/hn3ZZDU2JUB4b4eczGYB
O0gc3WN5oFlPpKz5HFkIGmEpsVXuRgLqWn+jp8C0a+C7bN3GHDcYKFwMI/X8J/kcKjzA0HHjgYiS
j1hSVn13acwdYg0TcUkdXuoguy7FWD/EY2B9EtXCQwaW4XclgiLAPO1qE7tDMG1ETT2NquL2r/67
OLvCiAaPJZf5J59tDLkzVWJeBdvSC/BUAmCZlsdsV7MK6naZD5jBHd+6O4Tq7WtK+Xk9bRBPr/3r
V/PevAdw+8yr71CMvsXH+KgM9hfoIOBwtunEnvXAdoNyV4QQ9E66w3uyko8ak8cKxCpiZ5smyHkh
WYWfX1+pd1Ec/9q8kVXVvUfn5UXYrjrGg7kyHfXK/63Vq5rBvETn46Ze7ikv9eeOac6JXOFO3CC4
fL//onrlETH1/jXYube7UVbdtFCl7RsYp7XMP/6erbRdI3vFkc/ztlDWI6OuU2sesNgnh7UGiLef
pcdQp/+prSWtRwMnYw6dd2RN2kGkrEKmqHhUHLFjK0hibJAQqsiBppMTsABRja+IByCbXDtvmVO6
wcVYkiYt0ihq3EV3iPtLkOIS5bZK0LHqF4GTR7F9EwMpBjKsYINK5uwoBfckxh9adTo2uEbFKlyX
8vweqoOjyMPJUlQeH/FRZfpMR/qmCf4FK76k9AXK2sSLmOxinoUCHas0oKTJdMx/+KloPABOKsD4
aUTSpgUaKKN7gdZnT0tXJKb35etUHyf4sLNtsIyj2E3me/VIMB5d3/FFGqRdEtGTw7bSBLE7IHfS
lxqVD/J36gkrSbeaql1V6LRCuhHTbiOxPYznZ00w7aYJ3TQFcRnqbkQDL4+GY1ukF9yWuZQ5Uj07
hsFSrkjgc+JwRQQWqciOJUhePOA1g254hGrkjzqRVF0jQGO3aCJO1CD4qPKCvwLAHgm33LgXqk/V
OJfQOdPoS6itj66p7vqpfRjYj4p4jAnz22hZa0f+DJETgbfeqw9VYFC9WGfq3NhMmmBK0fuk6WeN
2rlqrH2mYvHVA0rZuC0Wil1Nmyn1Y6frUgznNFE0FwOMY6U9me4sCxW07hRhOxo4nWlSQqCdoMNN
Kk0vL0K38jE2y+dW/goD8N21jvCludKpKn39RSThsof2RPtgpRbPxNfSYMK1uM0a+u8lpl5EESGh
UOMnmrTR8lFbFechEFliEkEkNm4bfBgU4OaZ96kIuJigGvSIkxrdfKznektztDOcRiR1SbsXpv4k
QD/X/HQnKmjwn/Ic+JGSJdeKd5sk2bGJL0aIjZKqjBGmz7gJtAAxFaWa2Nok8uw01GFNLdvX5fhS
SqKbihYjmwZwi4GlmClP3MUTzcnZsSCBT/kmHC5pthhZKPvmxSYraZR2zA6UeadEQ3XEeY/1jwib
9+h/Bd1dmk3rBOEcVYxbXDEP0NSQI2roWU+XfKKWHO6HQtn7HeWWMX0uKP4jViV5zZ6QMrSV/ljB
sS7Enp3K5C6jISGBSKGYkxXhNp8jDDKXgNUI7vwlcFxsrqP/MakDkh4FWYwT6C6w2JwbIKVm238x
r/eB18TYfmL6oU7MKsZkU4QzxRROsgEwX3vWxkslphuN0GyhemZRJivPBvKR6tHotpNer+OE7Uj2
QI/T8Ou70ZQdvyQNjiH1qBHpxeZ43FZyv21abHaLv5yEygpVs5y8S/F+muaAxx6wKKdnkk2UxUBw
y3HfLWYaTxvEVZbWeN4BzY/vQrhrxk9xFlAY6s8dML05vpsIji167gvqaTMArEZ9lVmZCznUdURV
TFXGYNCQBz0I2pU7Di3e0RzhGlmfESKo8jiXyiqimc5C732M5kMlXszmW1yGJDTl2QN7Ux0yD4WP
ZS23DqePFpEBobKfCf/iyspmg7BqXqlYhIi/SMwHJD1KeEriHfoYO+YqSRM2pF49WZW6G6GrIomo
Mlq+qnqO/WJHtqNDqctTO1qSWh4CRu+jg2CpqIO5FK1/w3mGJNUelNssvooyV3h+T5qVzO9PYGch
Mo0UJqIQcu8wOCbmvTIsTmYxnrDRjIL/WAnW06xpR2AIezQIK5xQm5CXpKXWY0Sst5jKRTP0kq5G
I5/cxXnHZMasP4kDwWfqeUogMKaSjYGdKdi/cd1T6sIazyEWZO9typ4EH0xNS5pdIy1VIV9DojVR
O1hXc5ZfK2qFZhrsE1H+RWX8d1aJacikhxMjoav870/k9MROo0bncGh2cfoqhzta4FQYffJ0/F8Q
UdIC4voHHOsbc0kWmQbm2iQx6Z/S6lLRC6uLpwKahfxZN91Gbf21j8YmGNo7Jb9omMPk8IRN3JYG
1Ch+0jzQsmiUX/B8f0G6FjW8IRI5B6qKht8PFT6pwOIEmwKVsfkm51/FgFVhyWQBxlD+gvj8W07+
47V+vOe47rV41nitId4VaURow4Xz/Z6G3RGNJHbnXvXI8Xpk6JxY020C6spsboTht/yov08+xC44
3hoZ0zq6+h8HQq3fxNBG/Tirr+zHVFry9WVCSxnSrijXQ+v957JTyl8YrQhMfxHWL8L5f179fx7A
gnH7LzE7kShRZmJbPRQO4wBu745yxHCRSGCwbqlMirLXZEem2F9e9y8Rvf7P1/2BnwRPb42BzBtv
6Ev3K2GaUe7ByO2o+SggoldNevWDN9kEHkZwyyVDkqYDLv79EvzlauBIQKjrKnB/TWXw/fMM6LGR
Tr4Jb4AQNRrhALa3AjGFwVeRvza0tLPsQm6Y1f9y5v9muH+/rqFJmqUQB6j+oPRNlWxKc8WZT9Ts
3KYivgGK7vAPmnKATRI7OjuGxMxBIX+FZuAM1StNCbubJvI6qW2pXxVFmHbAEtIgcCM72ujROqm/
wB+/4Xg/Rwjgx/93nD+sF8WcCHlhhmwcdIJSrBtXi3tkBgxCQDe+eJoSD7r8CIV4iB9gRfwyUJbb
/q+Xl0EZWibZTbL1I3xBSDM6bkJgHMSCxrLfuELQHHDOPCTXDOy63gLqqC6BqSMoVE5SUe797Le7
9H/dJEgBRNFighRhKv5ziJCO3sUVTcCDhiDR95WtnC7b/gsPJb0FdFHtlwamDMoj61jBar+Yhf42
KOmETzBCFEvTJIsr8c/XT6YghL9pyAeUHWHkjCZN6Uco+GR+mPaA3DD7ZXByev8+7eSFYU8SLYNY
XvHHXQGBIG5jkEkHFMvBphps4VEnYuMz2xUBa3FEwfELW+ikJUVkJbz3h5jaaYB8ylY2vUGLJTjR
O30PdrJTNMjKMXTaBBWhBRHccBttKNL1+gVLhgvon5W7udVexRf2wHTRo8/YX0cexQhG1hrcQYQ7
czXy68R788PfRlvLMxxlM25oabPvW8Au29SDic4UrRLHviG0JUf/DxPY0ain7yywxGtafo2Mvn+F
qFjwjIdOPo8vFPfy53wlym9IioTRy3X07KeSFSyIJfAGj9KX5Dt01T259MqjMlKKQrDraI/TvRzY
6YGE5WGXPDE/GILXGK4JwNp4+HW6UP+CUuuqTGHE0A1rCVY3f9wH5ITlSqaDeVHzdGMI42dk0JDM
8TfEk0alNXdLUFKqWZ+SCg9ihXzCYBvAYxvcsTQ7UT8/Q6Jwaxk7TTyhUc4ulaGeu8GrZQIO4gWq
KO8w8WBm5WkT9TeLqNqqayDnt+tSaf6gKDqNYnObCkgHg3+RtOYdoTEdZk3cdOw7iOL997v/b5sc
71oTFYWkSEkUVevHYyJRClnCHiId8s4LNTRAMwWRzMRrzY3Wta8Zm3rf71kvdvdlIrxPANb0FxZl
5N3ACfj089fZuIusiMZv6QBH+FPTcyUa49qWxWmoCe0ht+/fD1r7+95RZYOMOZNbx4K8+YMsS4xr
IWRFqhyQ9cNsRGfZSNtQfIrw7ymO6vTawazvMvlspecuu2uNcyquMaZb8So8J+xeJZclGJFvVLu3
6Fc0DBby6HEVCC7YgVGADa+gT0UTYkOO9uOXjnZ4tdOStRBsawwX+THeacIjWE7f2MX6fTdka93Y
CfoKQWGYPCJF+XUpYyxv658z9fK2ybeWWEiS8/djlkr9iVpJkQG0cY30bKZ31MacOL9Ur6N1CYKn
qXrjYzdufFQE00Pn1ek5M06J4iriWvAvTXUVFVYBDs0q0LBRc5NvtXEUqQPp6OhdjZo+8VHVW7az
hJex3CwSevWtqt7AYHTBNos/2vQB5LjUgMqnH0INHTAIM47kaNWT3+Ljv5ea/TTuZhnUwRt1bDJB
KGZS7QK80CLY2tctBg0n6Nbm1gDaRv1csBOCCz8K5Slq1wv5+aC6COQoI0NdRj85swscKI6vE2Tp
KE327M1t6oBLTZcmrrb+qN6rAyI9t/WC7l4v1zPv2LwT0Smw8mQI3HO5TjnPzzNwXr1YS56yK1BG
UbdH5WNnT4skp/0KN8KEYeZNrpyi3OrqJn/t2TPKbhGg9N02xXYS9rqKT3wb1V7xborvWXoR7saC
eI29wtNrIUyc82NnXrTeMXqSIY4FjC4qAui4eKVS3svIpU6Tv7dU4h3YQK9UGpjEodVP7Dz4CquP
WaUw5Rn5VSvpeGneGHu/EXsJxPhfg4lE+OUWEqF1/5julLINsQnFygHBwxWITFauBoRBqNUuExTd
5saw4MmgAQzbTOkjX1D7M8XEAluNJP6p0n3HuVE3CIXgAGGdOU0LXhpJKgEEC29N7uCmbhru/lk9
Z8MmWhLjL3JxCMudxa3HlrlQ7jPe/0clfMzo38yHQviQc0pqW+SyHSWlwlZu0q3Lj/q7op+S4plC
aP5cpn90jQzFlZ8/T9OHxnAA7jua1CdBDrD9RGe7aRlhBJUx+Jr79jO794HtRGcIGEpxMBDUMGj3
ibHLQ9LuwKQTsApHYQtdnp9qpx0XlLxIDSkgAkhk9f20U4LA7mT8FARuAKs9tMFORPvfH/FywSNS
0dIWLgJeNtkSvUWFkL7Nv098kvn3WlolaZS1iiVJmswE+M+FShH7op8GFuGs4WrAtxHS8oRm50Tj
jQgKU+B/GP2PqI/wWsnaqZTfQ+kKUVLp7yJtnSReJO+rYyHvS2MHLb3fQx0+9jOgABLQ7dlfF5Qq
tzl4VYoilf/Yzuv4rD/03NSUxtbs3BSf8J+1tMkZOJPHKoKtDQ2q4zwdynLXakyjZ109xdlRxicH
1bBjFPOC8LtLB+w69fZ53ZuXQbgiBByRD9V0GHKmDeLsYm+648K3G1YVPUClpePrGaRSU6yJtnKL
i2Gdoj+02VNSv1aFF6RbNOXQ6mKZTMYv2or1sFHZYMdnbrFhX230yYanvBnfgDJICf5fr/VwNdBU
nxR2YHtVgjZpc/dVUJYaSukYL2lzgiqNXr5zCFjE7LH6IUghPaC99p8ryjcNNSMWYEehXTPeqXyX
O7XZi5uxXbOloNzCjpKnQCvt8Z8Wbifam4KSCM9IaZ8eu2Ijq0zhmCfDD0bmjCN1p5uuyZMIZkRM
MAvl2XcaAhL3Q3vy8ev8lpRu/r3qZrmP9UMld4v98fcG6r+2pqggCY6l+nyIt8GV5yg9IM6Vj74f
N6m4ASS30AOazfKxsLMTvv0CSCw5RwYZfEfLgP7yydw/yjdGVSNsdFhyXmu9tMll5I0YfIN/7aI/
0vJJ/xHKN7O0SWH197nkxNIqij0wVU31CueRMYged1a9ekPHmIDvckPXiptc7u/oi9u+1VFW5soM
9MhgeUDWvheVli7pMV7CohzqJVW5TnBj1eHOCjbq8CjxC/tL8q4CuDGcGdsslCqU8PIv9+XfqHs2
tyJbTBZ8uipq5o9VVDM1wxiPM/uHk4l09qmbPCASGKGVeS0BZvHxjl4srnZJskvvTsEOB4DgBDyW
5jfjC1rp+KnwhGn3ErIL7F10dWi7VgEhzDskswqkQckpR6+M7vBsVr8cv/Q92/9YWrBFNkgPJopP
oXP2z3ll6JTa9JVQPpg3xNHucJXY9/Rrn/YZrUegmcBI3LI9pgrupT9Bc0dpFv8UKvnMFW+psA4m
wrlOUeFgD21h6L53qVNSlMxXkXnXebN0pZ/anwV64KgH2vuxPxkSJhUuhsuskxRXgQvsB7u+3HXq
CY9cnV6ScBNcTG2ZuZhd1BFIT73EUEnwU/CeFii+L8F46cjiRibAMNQqz0KzoNwP1qO5JRFUDzYR
dfleO4506phrgkWJKd/wqJrIRpm9yD2UnK4gEhMKrhtqr3BeU/NBybZMRpYT9A8SggI899JNU498
70z9asTJRggL2ml+zTroN0aEoNAj/ykansTEBakb3E0s1B45Pfu6wqa5CG0FYWMgHw1AmL2H7Lre
ee7AaoN6uMDk8uKqBRsEt2VxFc1LSmMd64X5uDzbeA4RbMYzZR4eIrri6qnU74IMf9BxmS2W2UgV
r313DhDKI8ztnRr1HDrjBAP8sY1podGdxMc07vg7nxtTewWoy0PQHToUKHcU6aHCEekVYmvL3quE
ojWlXHJJAyDEBZMB2fainb0TqhUG94awIYRkoDp7bJIHVisdoOCcFYS7NE+Zs3558OnLcuTfBuiP
tS/w/EbtI3ZnuQoAD79ZLmE6r5BW1Um1x/p7KouJgo1JWzPfRxNN+mw1w6P3J20v1mONzVVfgxR1
6VkdBPzaJibpHAFoLo6YoULMtsquNJKXpIP0pJRgfIQ3zQJlHqI4NS6KJj13XbGNe2sf58XaCtXH
NC7pkOQvuhDuNaP8U5ACN8zqLuuzewUsmN2O8sUS1FMGsbeNmkPZSw9mL7D9/UwSPF9oFXIL3TCd
axTQeV/RrCG9CTgiRYj00vkVyWQVDqF6b7KOtjD6yvG7TNdIw3U2phiYCHmZiEzJWshvC5kABTCV
PUVGgZusZ2kATXarkKz51Y7TZS9dLJ+Lm6bBpbd4XLEdEuJwFyjjjgoq7gpK7ux3g8k6tdye/bLE
JrtDokL+OqIeWiK7UICEag985lKF/U0WBx5Rqypl2dgGDHLiTjW3oi2pQ40uG/YWymfVmauMlVbF
2xFl8tfql+JBw4IYU5RMuEMCkUtQFadSowfHeVXJwanBxg1Ibru0cgdE2H7s+gGLAfPOD3TMtOCP
pszVpOpeJS3SDEe0G7x9xMlGfS5oz2cZcO06uCsbmqcINHhQiZ7Yf4mzfO7FWseLeESy96Qxd/Ok
NS+jtJcMvaSV1dAB18xuVQF30AieVvuupcd8Dy/138e2sTwcfg7tZdY1DFI85L+24LOEagYcinRo
3YEDgBKyjrAlITWxTqkM5ACZ8h6LosygF3akaiMEL+yFk4vG9qly6MGy6htGOKFka9gkq7B9Z8HF
QxWfRtru2fNiYKeiGVP0CWS33adPTGopixjUbPkGuBQcUsqcwBRjhbLNujkUyWt1qALP2CFGB0KC
u1ezHGk5Y1cld2LEhPcrloHBbizcATYx9MZ9nAI5XPG84sim67+fJuvvOiVJK2xU2PCzVDGkH3Gl
Ze3PwgL6IQpMOEcTNwUhMN6ITIjY7Zz1UbHXaqfuVpwPFV4h/VJiGh/zBMyiTSGzZCt6z1+Hlidn
9OZxv0EewC2KCp1zsenX05fc34qFdnyYGninB6yIWHrSfqU6AxLT71MKVVAx3M5Vahvlg+jSMT/g
KQ9qpFvLnqX+UkoCevERPFlcwtYrahLfHIVRu5r+BGwmorU22cGSx7GSxG30Yuw0/ySkO/hpC5PN
3CA/7Jf13kp7LNpL7jA1BJ2jSWcZx/VRi36pAMva350hVVFl0cDYKatUX39Uyg1FyeqgHKSD1ELW
XGn3CDsYgrLoKTizpLXEEpE/BMsWWcDxx5yt8m6Huy11DclO9OVEauNeETB+rMS3QdktuZHpdiY8
FGHeiSdWT66uPR78r3qGPIMBYc3yoI4cCpxS6I0YyJvjAOqnuCfSer5vtyxIUUGAO+A6lZbXbrkU
LK4Uus679EOWNug8kB6UvYdHdnyATjnZyYnmOXCeCLCpPb1ZyqEnNSp8k8FhsmAUV+YX4lW41gG5
vqs4d4Ew9mgv6cXsgZGx5UXcz25pMO4GxAnMuO+dR5R5jZbykhu8q03d7lk8iDAtlW3EbrJ6Uh/U
tQ5sOCfnZCPSgz+zLGD/wkYpfx/zLcIu1gxiupqUFaYUteOm4toruRdAI87WyUeA+XHdHdLWFUgw
BhXNPC7dZR852BvUtVgBTowJ3YUloqGqCu35Nv0BHQfZMnheFKf0B2ztETFciX++OUo3X771n422
pUevPVJDQSoGCI7iCQIJHPPr7MVsNhYAizuTlwNmGXjKI2CsuXVV7QCNe2zchN0POslMXI9vWbdj
bJN8fEJWZax5OcY/9sp+jYIEF7t0zl7YlUmmM9zzo9KO9vIAefGrR7mSniX/oNzw8rX9unIpqpGC
OGL2Kb1mWx10yW6ASR6YfJjuZad+bVrQOzZ6vRQ7y5v0fQeM021ExjU6eoP3xW42TDNDa1OYq7VV
s7c+/n26+WZt/ZyV6RzSkTBUWiPGj3tCUvQGPHojHYhAZi6Z/zCA5J36qBX2eE9ug0+EzjYn/pLK
wcrYGYw6H8DdqtsWYJY33V78ZQL87s/+2xEt27n/2q5FUjIZiUWwqexlJ5i63D9ptA5FFuA4foRV
5CXb7tBfrS9Y3fDLGaU4dwAe3xXYZX/JwNL+RzFSFU0qxkC6UCaJy4Ltv45GMUK5UnDrH5JhLWEU
BtpC6wavW/6ZQ6MxtynnSziwUkM6ULs8saAxMIjZYGaO/4V/h0Rl5EgUC81tJJBysUqUqxJRfVqp
PJYkyLcoUzfaCdET9r9I3GE1ZcMXXNhmEtpREqF+YoBhCdAurfI8QJ1OSOA+Iu6WxiNhDhTXNDbx
76X223L0f715+vnAGkxDNPWfwcuD0IxqUxjSYZA8IrO7+JPvxpyuYV9fZ4V1rKdbpR994faVkpoh
YZSVaDhXq0F/TWBBB/VvR6T+j5o4+VtcDxJCTcQGP3ZwdTeVpgnr4UAvdjVQ/amkBTQQdhez/DLa
3ZJ/S8Ctrx4LlplDvEAsN0mNebR9rDTQ/MFbqMpehzykbXZAPNcT01hRc8lgP3DoE08GH/pN8GVE
j1FDyQ9xSy7cwvxmoujI0uk9RVDSSs19QaC56X9lJj+hiN40eQOI78VvFjSvlnbU2seMaA2LbqtE
twOyqe6MwWUuHKXke0am2ld2nHm3ybNLNnroM5b0an2+9ZjYWSBqxa7B0LuE4CZIr9CHkcrRhY+t
qhKfgBjevI3dIxYvVHRfLXUk46Z3F7GAwA358VFp9KWupA4saoDrgUUaqEfWXjsk0HxTtHLQgpoV
fU4C/1BUIZSNc6fojDWGCrN9iHMvRKVZvInypgxwB4clm3Okh1lmj+HCqr1IvUc2ONVl5Kp3VY1H
9XUEtEKv3YeOT2eToFo0AE3oJDRaVObsmCzsii7KG/5qnNa1yjax01fLXzeWcvOXH0i4pzWqd74j
ygBlTv/fcx5jR9QlzcQYyBrrxwyTF92YQs8YgWzamgsmndnfMSjCrqujaTjU7fUHBXrQodnmDmv2
TFihNYLbojvMd/uk+2Vp/Hcuoq4DbBdZ1inacp/9GNSAQNphUABH1rht1yC6YKTpn/2WSRgFmvyF
+BFBNjW0VbRlE76JdlSXPLKOM6AeK5qdSC2Zk8e35iPfDe9JwUbdg6D27+dNEv9eQHGc9PBpSln/
g57YG20t18TYHzRShsvHkTtD5nrOLJPFCf4GzgEWSWVw6qFqR/Otjd6Gmt7AgFMk301at46y2qWC
ywIs5NarUwaS8Dr3x7K+LXGN6NtyFvA6FSQevP+Hs/PqTZ3rtvAvsuRebl0wvYRAEm5QqsENbOPG
r/+elVc62iFRIh2xw05IwPbyKnONOeYYYiwjpenUJ7/UyZoyNtTLTjntrjnOCHzSOedWITYQISQh
Ay0U6OJcFMvP7XfJpsI86T2b3BXKtPiCe2I4UEbRkZDUx2Kk7s3l4co0LnjX75hMq6jJIBCsR1vU
9AA2l9jdW+ZxUTqEumSr+0l83dDPW7yxD86yla8j6onnBrMjyt52KiHiCkB7stF3WsklMi1sDE/I
1rExtE5YQeizo7A054+KjDzDXLKQ6D0ewyrtPSYc4ZwsX3AuYJhmFWNCJ3qIQFsMACcIfIzEMk7/
uKuf8OfX9ZbeZ7IHRYeSWfUbR+zcq2pe282UtUuORwl52g/IhReTERBSnjQugVFyLxk5lEw5I+k8
R5biMIbVCoqNb9GfIMj3Kf7rCd2EJAVVFshOckJQBuSxHQ/bD4gC6OoWcdg+5ehDBPh2UdNQ4fnw
xwLzQ/LRND8lQklAkCK3b4ai1EZtvs/0ZqpSEHYk+KufmYB6EjlUF6GpWGwbSJ/16YPV44QHoa6F
sbOhr5NmxHPdQOY90yaYgAVG93FN0KIsqVdn2RmjkZWCuTT7PGRlIQ9N+XBDnAsUwgzJM2CIgRFU
VH1ErY66SOZbxzKwyRHpjagtJzsPdatS26Bwpi3s/2OKeNj22u+kckM2ChoLJjYfGkGDqbzD9xJ9
SXiCtxylQeqDJLbNNFvsX6tieCbtLx1Wdj/tywkaQVTuxGw393o6PHQzwUFRulXD0vL7JPIZM9x2
N4JNQ4GTyCT8qYr6T0BlNkYmS7VeTzv1/SLNMt300d9x9v4h2qQswSqTf0pJnHR9loxieoJbeZyL
gSSWsfoyu7BFV4tQrMz7bHS8uOfjVqzvlYYWQSYaWqa3mPhk/HHi8vdoCMIE3o6wGy04Xp+hyT9n
7hRQbEscV6cUs2fPMDQwFEjHlgPFA4F85J4HiEEelj0JEkjl6At4e8rTdVSmvVP6iDvV46UdK+ue
DSWyBEMhmb9WO1chIxCUKL0Lx0M7VNaItavucQiHjJ6GNtse63oST/GiHKH1fEmm9kcyh6NLsfoZ
GIByDQxQqkAet6sGAU30lx4hwWvkcabHoU0B44At6csVlQLbo1Ii89Ryftnfg2Cf0gBQmmwnsPZR
CzF7hyJrQlcNqv2QVLaK5PiwrSHpLuz94GLyUzGrNNfYHQ9+4oTZNCXupTY/dbMn66NS0Ml1nXEZ
kiym9DB31wQO+B+8mDiiecpY2kATv5x8+QnSkfNMsTkL8BhdEorCLiORYd+Y96hPwaw/D51qAocE
kZ7+iVK2eoAelimNL8+n+yiCv8u2DDUhNfFQ4bfG7KwcgY94BB/HZBotNYKSbYVCTubXAzAfm5za
uCYBPoB6w9by0PgI37+UCWxvr7fdzkSuZkgNxMkZgBafd4RJOyQAq+EHtl7UrLDguMpT1wQHh0z6
ZN/7juGRX5VlimUCNpyH8V+bj5/iAhspJlWBq6MBCN0EKskJIM3JqwuZK7pEjNYcWcXJibVVnVwn
HWctk0OEtoRTgu4DhDF9HLbWR3IPuQBrqgOao+yyA2WtAuOsKL2JuxC3EXVxPoa/D48fqLAm50q9
HCeKAJp9Q/Q66yjI5VQmTLWLhzkUGaItCpKM2csQmwPJJkIYpHNl83czfbflZcoGTzRUw4Z5qWs3
kFnSKH2E18xlSpR2ntpjjaIOVttymIF41V4z6gnCX/bLZqKSQps5O2cer+tQmRCjVo/FTPMdgnC3
2AFv0LiIqfeIpwQGk8pIZYO/ZitPduIzO1p49iBKqd+FbCby37+3ovo98f31Um62m1UTxw7arOhT
y+PcCTHdieuVZK9KfGA0wgYcr1E1pdZcP8zbQYLU0+FMSi1xD8RMLCvtsfdisHI0XH4/M130tZt5
mwBBZZlRNQXF8ZvcX51dtSS+7itwWZINpNDdK3XbT2c0ZEXkkM3BoSh4oo5hFy9OuYfXdgmn4jQD
ImKvoAXqmiyVfc+MoekIbQ7yeWfNVds1kqX9QlkHpaD5jKUyTwJsQLQkYFP7+zWo37MrpghyUDti
RMmacTOetD7fX42rWk1z+ga4P7OsPeY/Y1CHVaihDDVRKMC5Byk6Uu3zeIbo58YfOv3gstvPiTbI
XJHBv/vjvH5sW4pF8bNkUYQv+RVkaLpe2/eVXE21dX8nc3CQxGR8hC7uXu/RgNpYRPr7qbrWxsCl
zaoMKaCY/H4SP042GL/830nc3ODrXjV0R+Uk4hGxQja3BjGrGZA7wPNl1CwFvodSo0NjMOVX+BK5
2hj6ZOkCD4YgxUFLBdT0HBzI8R8KsV86Pvx+jt9XYMtE/dkSmXwFrOqmnUrIiH1BZdj0Wo8vXTfM
CKqJ2yU22NpZQej4PZbefz/kDwQicUw0fln6DUu+3SxK6J7qJ+sKn6c4wHNAwNpuURq6vuTKptmn
/oXopYUeVaLjjOkS5tRqtWZ3kCRIOHW44BkZAtTSH3fr+3RrsYGFGWMZUHr5/yZOrahOp0gd79Ar
FCTC1NDGqsg7grF7eBuyYcmpCR8wZVA+Rijwe6Po326EODqECkdR6bH0mq8d9oAxTFdmDQTqrbJu
MWB4zO76Z3MLJxLwKz/6yfP11dxZr/08e9efJFCUl2JnPeyxsH1B2JAVQX6tH/Pnw/Pnb9vHel2+
2w/7h+LJfmEmSN+P1NJSAPWiPe8fr8/2wzF3f7+I79RkLgIECS8CLkNwLL9eRNFdicXbrJo2r3Hl
dyi9P2kvpEUo7ove369zUO2Vs+s+zs8wjVb2i5CLeKpe4nfnzbr//Vw+l6gvsytyZrqhyXQwkfi5
nZny/SVGRflcTGdUObvVltSMZ7jloA8RLvYWLzABhRZIQJg8OIVZiIiTByDpKQHGox6mLx40Y5+K
K1d2pT9O7vvN5txYYnmybf0bOtGZ8T4/t1hSqiRe9+0mtmZ7yAYmigTsZDXKxvW/VhvjcxvwrUEs
jb0YrHHWm5twoq2hh5nXiAbZkgf0q4CqFtKpYTrCtEEe62ER1B6mLlCVUjai0sCZOlNjac7NO32+
sj2JpmvH6VQO67EyKiaHmTY6DZ0hNYFTCtp5bgZF0N8dRvGoJNdmhteBPnbgZI260XHi4CHmyjNr
SOHeuJijbTu5jiAGrstFtqpn2hBxQaxNm6UxUYbK5LTqN/yOtNLKmDqTZHVYxOtik620CaQQX6PE
MBonq2pTb/IF+M0QnwIe5fLCV7NsFuW65TfVBruNUTlsiO4SdGndnI85rLONM1eX2p26tO6suTW3
l87d5cW6i2bnicHPDq+QKwYaovDG3U9FB5G8/UAdOXOcHKMdj5XEn+2XxayelfDWXNQ5nxCgvgCu
A7gEWMgNtYnGUQn7IXm89wRu1FhzlRdXYeutuxq+ALYLVmbAj+hctqg9sobMNfQ4WXxDrMd8jH4l
Jfk8g7Dq1KYCffMW7FYv4vmeN7OT57MUOE0YK0MPAV6FuCcIUuJF+Hj//RNKoImbHtzmQVxwsjms
o1W2QaB2E+2qTfewX14mSaj76r0F4S4KzxQxSGOD0ZAGWHksYAAOnPF5niybbcnj+lEcgu7jAkTL
cPrYv14/+Abkl1f0V/01fk638qP8Gm8hCy+grS2kVQVJ1xzA+x2fRoEROh77Bfdd96dkl0aHoTpx
luTQJsmimV1msOSorG+HezphtEbYdH1a2JNq0W30h3i1v7PvrKWztO8OM0qDpsWkHSqw7sfy5LjI
x3zAJt5BwUT6YZWs+4doIf76vLlsinWxSBaknpPFeZNv+od4d1pn62JtD7twPyHN5deLepk9JU/F
W/J0fKruq3tlm71pWwQU37SP8hmrQC6SgOcteoMeBHSI4oBKjoesO7DPq7nW1zaPFkBqoTDtZdjz
fKAqXR3dmFkahWdE3FfW6jC31824HNqU3LvlBE3RoTNLt9Kuf0zvYi72vLEYhdKUFXBx2UBsS3fp
KlqLa67H2sKeHabyXJ/XwCkTc6atL4/J9visvF4foy28gKU1ZfOq3ilPxYvzBDGwful5IDxzQJrn
/bCTX+Kd+iK/nN/7h/Mm3ZkvLcZH62aWrqxR7VUBSqGLdqwhq8BwV0bOVBnF0/1MX0Vz9P/u96s9
MM6Kcv118owgdvdqb8zN8eG6dO731NW+ZC/Om/TG3fLgyvKPc9hnIgfHCsSKBC+EM+F7/olyfKSG
6KiYWeN0sBY3Z3+3v4sW0vLo69c/lqwfymnEOkFxpaMbzH/GbTmNkkStpafMxT76KcF1oAycV3T1
x9cBPIFySgHDMBnuw3LUTNNlvEzuDksEoC/TblrNz0sKUpbZnaICM7C9mPbjfhzNj/PoLpmDKMyL
bbVN79NlcVcu27k2Pd2J9x/n0uLCrgqN8nm5LMbtDCxriM9WaITst1yqsCmv9eg55Uf/isU8/A1i
AKbrD/PVfLQ+SM4mb9IHIIEjvhfWxB/2q/6oPsqP6dZcmIt0i5fVHay8SbZI1lSxzZpZPjaHl1Ad
ysNkcA77YR46Ps5rwcU7DvbB21/sAOXnJfifpr2BHRH/jC+WTtMeRodROkV45DyVCSwftcdiW9Mw
Z0rF0iXlCHf1tkd6+e5wXxIsy2E52D87w2xSj1GImGJXMbXum9YtgGTMUA3Tqb063sHrITn9qHrw
gILUP4XHgJLIUBlWM2PYhnWIDryfhO8oo3n4aITyoPJhUwTYuo+K0WlUD4wAJl5o8egHEIf8ckiN
2lSZY8UWWKSYrS1EZ8/yHvC2CBJCAY23nnigfMuby6GYJJMRoqMh/DVeN8LrWF8k0+sYnfi74/Jw
d7pvEKNatiN7UAyQ/gmZ4EYKC+fv4c73IqSbbnwTP1ZRprQY3hfTZI5p1yAaRsPLSDzvQ2VgI4hI
XVg+Oo9Er2tGCX3a9CoPrNS7el1AwuO4TJbqIaDoZX5alnOJDFtwCCaXP4oWP8Hv2zDEUGCTQSE2
ZeUzEP4H88swdO2rjk5RIhp9XimdPnCOTeQ6sOePsL6icyBbuAmSzzOP5SyG3100Ih03ysvNQV/r
DiifNFJbGYXj1R+taHyr5aIZgYZEbCbquW6jxiamcuqcaOcpyrB3nX9YlqNsLnvxfeNT6h7uQ/hT
XnKnDKzHPtCYLPaiaTufdI2HItYI/z/QERV5+9O8DzBo8zvfWbTMK/moD9pgv0JQ1LcWNjNMT9TV
ezx7HXOP41LSJQxDebfsKY86+FKACBIvYSL57CyQlZ/zVhc8kNeKOcKBHLbx43sR2GK46D4CqrmJ
O6nd7ezxcVUFb2/Q4HmFvCeP2ms9DF/di9976agN8KbgQT0vR4ZxOCV2cBcI41XIGKJW6QEEeu0T
Wr+LcvjK/MND8fZu6T4s0eR7Fzp5V1cZEoZoLwj0L1LfmEA/H1ceUYqVeIfH+BWB6wAzCv9ltw8J
xB9PXJSzOHEkWIuj6wAXFM6sCh5nfu36MwHYIkjnZ5zk42z2KH6WA05rN/MnM969K9xHLlPYp7TB
7nHSe3UgGuR0p3vRhDp4l6IYdPliP/WF7qONBCBFNuPCK+jup/Hiccvi7CGv+AKCK14VIoKSd5mY
I2yz3cR7hQLkUszBPKx4z4b3/PSMGcGAuUYMiKEUitcRHucvnND+bJXUDc9D3ksw89ovH6qB+AWy
DF47onwqhJfrPmMj58oDIJ4AwPlzcyFoMDGbC/AQGDoiyGLrEbSL5q5ZnZhvzqtLCAzqMml7+jQd
Zk+yr3Hk04jyJMYpda5vypbPGCZP4szqUfIEn2eAK+fSJsDClpB3Ciyh5Izb6dXL3fDuftkEbHI8
aSUPuqCe4pG0FccWgkGwov3c++jdtRY8P8tIKrAx4JjAyYEz7tkMOR/J2xyRh0DMppjn3IMQ35fP
3ZYPDCNv87Eabn8fkuzA2TTeThjUf5s60vGWrdzujMu6ya64PEGJpwdn7tZa44eG23bspR46uEx2
YP+u6EqdT+zLo1xQv8MDCr2PnKFbhDhV+BVDU/kUA5UQ58TYjZ9Yc4Lss7OI2ZAcpI97/dwKUBBZ
YvlCO5tuM6Zszwd2YCmofXTB2REcZ/yWmr96QGXGoGWjSObCz1lKcf5jjFw87mrg+KknBl3NwBej
uPU+1uOP1NsyKj0q17xocPx8HMaoRZKRdfvhYYV9EFdW/5El+k67YWZzHBwCIZRgmH1br6keWqc1
IvvENrhg2BcuND2+Y4fByiCeo7udmAWYr2hCXLE8iEEM8Pcl3Y2meD95r/Du6LBPyNnyzdmFAs3/
z13wFHlsWfx4Fg1yr+dPnvEV8t5+7wmfxZk3HQGqIZIMpgzNQLvtCJ2aGlHf66epuTn7MFG8ZiBa
ltAhkAMKkQJqqnxIlq7mwlGlb/RMwxVfjnv1cUr3Nf/gwVTzr37hxQjkgqWujgGV2r7pY3d8LwVO
YPHVDJthNhN7P3HPK5+S3KAleNDdhwbuiBvd9wMLHyyfwAshlc+xpk8xYGD87D3kv/iid4YRYZWQ
6CLTMas9OTT4LXF7QALqz/v7Pc0K8YI7bOoCitUB7W+wlyQrjqWMFaBBaidIRwTi6hjjwmlGJKqP
VR5nduXlFOoAfJqMHbiIkZLxaZas8sVx3AzLYTkph5AUzxTC6eRFckhTM/0+8fIhgRIxD5pAgT4g
2kHVapARRYo4svSYoAbwJUaHzNWn9rAfHSblnB8nXZiO/2sFpBBA1kNSa4igxZ7/e9/4Xt4mrt5A
nUTTmSKYLb5evW4mWq23MbIhnrUAPfO11/N0V9EtFG696B5YS43wZ6CbNKRSZFY9AkSmjDrQV+IN
YjkVv73SSdjZe47HJMAAhx8yjkbRSCHQS0b9QIR4p2k8j5bUwY3EdaNZ6esDm11twVixmWw3z1Qh
ugJL6QFOqE7x/pusfr9oRcR0NwNCk4lSLJGr0SE3f71oGfeH9qhJp2l2nUHUamO4zX1yfz6HtfFu
HUi2AAY0R1Kd9kB3/krfKt8yKxRSy+SHkAZCmwaezdfDa3mWWXrOjIIiVy3vumzR3V818jzC+HgZ
sctzKHz8M0gDFf3puv858M2+AjfPXD8hqjptSpmV2gauS5ulohXo9VnYJ20aKxudELfE9pv9dCfq
PE01manqDnmxtmW7jgX7qCTbfQBWaW387GEIQpdRrePo0uVjLYO5Ztk+jt9PDvn7hH0xpBYUcrzI
HuZQ4coV+iuxTBBImqiunupyRmUCxK+Iin6V4PVSMuHHq7zGRZEKAhmzKOOtLJUWD0icAg3UmCJz
XF1a/3QCabxWvqIp4bljt0BZkNIfQlsmsXiVAxMTtlhvQyfNECmH+po+W/gqp2clSK7zvlZcyuk7
Yq4ogfArvTvVTutmUMIuqNab6S4v3w+XC/6QPv0k0XLf1OH2IGmGbHFtLHpcmbVCG0YRPH4CbjlU
IwjRGlIM+bbR5VG9n5kQ3/n0ZQTRFl7EIdfCaw16UO9wJxogeueJ2pNzMULGdkK1gns5NlNNrqdy
Uq1L/TCo+qunRW8n1XyUSMf0GrrMV+P11KKOie5TqUBzvs9LzN3P7OZs2xdvwCHaKRepansGWGWS
dNQbkWjvKCk5FdA+kIK4dEORq9DVpaTKf+yp1B/H1z/97GZ8JZndVLhUMamgdwyfAHGVQ2rh61Dj
s6cP0oMVnkt4bkd8mfej4vBSpuiA3bfVh2HcKceNjDeOArs70zFMw6FZyqo/cojf6GMMQUUlky3L
hgKse5PcdA5KnlQyNvVo9RjVrGhnsBOv0Ur0ht8nGzGB3s41iqapyDOJQgrtZsw1BTeG/dkJOc+x
dogDGSZqhVebTE3l70f6/KjfDnXT7DYn3+cK1dapBa3ffDqcFNjaWFGQLYD2tpH0UWYFtDnBdeee
r/7Fetq3eJY82Pn9/jGuF1qxS0yK6uHEI5lXlsj2IicN4wiDj/IUFEjnSs0fG9vval3iXlgKaxCR
FkowN6eN1e0lVwv5NLWV8dF6rKSALKSHPh23RJXhjVqk1qRle5rlbGuap6RP/rhHP87IYvUDypJV
FQb61xlZSjVbroyOGE9epTjX7st3KrE4viYR87UbVMpgInXF5vc79l0Fh0tXxVJAMQjJs1sej5xo
ehHXXLoFq+iA4A5XDXOkB+PM6lllvLfn8b40/7jcH7IoX456c7UJBTd9GXFUnSLuKh8r6gYSzEl7
P1aztNplf+ot/QAOfDngDStCjuVT1BzRYysuz2hAVu0KtSdFY+XzSyk4J+Fe+aNl1Z8G+L8tezPA
z7VRFLakIAFHD1KL0pOMO81BqDefa91jUmxla6k0VA7RxzVoXt3UkpFl7K/IGe89A6cUVaVegnHS
WTDBWNZS1L+TdHVMKZLbUeKHgtbvveHHU4YEbFN6ZpGGujllJ2Jq2F9bTvniEZVE3Uw6Uzy2hCb9
+4FUkZy+nSiI+iyVjC0KTNpNB2gNy4hKpzlhPY7zCgW+5MgR1Q4oN3eoZIE9Su//LIhMfb2bESoF
kLlbzaTYdswKznCwksaXNWGVvdNQnu8vJOe7V8wm/zjVHzaxmqpABlU0HbqHfBOdNyZSYhXeaVM7
xpCUysYo/xAjVMp3Z2pVJAOV9CYbXBH+hI2elvi1FjiubmBrR9zbrBgf1Xmsqt6pjIflybsk2Ej/
0Z4/TfGqSu7ZQhmHuPJmArP09ip1CTsIy9lAnmQAl8qME/i9KZTv6gHcLCpjBLyGEg8Z46+zFP7d
3T4vqnyKCWH3VozPT9eR/vwJj0MI88ulCNpV9nTF3enucn9eytt9KD1qYG24dQ3Ke4G8aQMZxxSZ
v9qnQEQGIKJgnrPrr+7g+/Ip2rSfHycqVUZz3Cg9pD+83N9vcVGh0LHfHbxinPtougEfw/KcxEAC
1JXwJWCADCzodSmPrp6I5wXs1U7/A0OSZccmSB6ooDwFahmjy/Z0L15ibeqBAdRBOTfZFwp0vpw3
c40aKq9YGlsqfb0rqIpILRveYRKxbUKQ369H6pRqhCekLGMXeqLbhbKrD1U38fn/AV+njfgZUZkx
zxN1UuJ2IH5XzoCkJ0c/Xh1WqIwGxzXavv7ZA933eMyShfwgT8T3l5n4fRysicn/X3fTFBl2SlpQ
M7jpNScJYqrcFfmUqA6MQ2AKEvgkuJ2HR5RvLGo2XBIQaOMrbL8OS3RGcBQAeOg/IramDkkWZXAC
gLj4kww4UPxl92iHyZ0Bxoo08LYcCQhbGcAKVQbJnegG4oXT85XnFKuLz40ubIORgBTpI4/5SACt
/52DQEx3CxxnWJN4kHViOytyAtZMbOmdme4WPgm6WVe6/UBaQanHx8yHlngHK5W7TXl+0IN2iZss
XscmNqgBhGof86DBBWjgHJBV8PoBejC83njUfbqAR/SdK/A6aUJXQIopj47ji++xmaJP7QHYIi97
akf9qJvHk3iiACPJ08NEBUIiW+Bx11ZY+XmYSMyFmjilsuwlf7+HPwZcwAY6/GEVSF6+mUcTp0Py
v2Pgq/kc6z09NEn3so87gRGdZgoNiAHsqMJ/q31AfIcCNta99MXYXef7o497LJrj1hNcyFIa2gh2
tG6HtOzljz2+8dN0b5gEoDoqaxY5u6/zRp3oppae7BwgEPcwVCTEUBXYzftLPnLodfVd9Yn/CQyQ
eWQxWBSegLJfUYVnFIu9eUZml2Sd+yCgLDGMLtwAxLn8aCDyO4cAtMLbfz7/3sjmj6sVxBh8x03y
jN8giiQ7mHKjcPpFUAJgVgHIA+jsPc6NjZ/fC4jwjJzK4d4MbbD7Krj4kMJcHA99lBO841Dx6/n1
PhuisAOsORDgteICvK9xeMDtaXUC5uyGB1yh8FbgkQTnNeLbfgvWF8AOHICB7jAaWjsPWVCtKI4L
BOaZ8TkYkfAm8Vzxaj64LFAbBzhRGcPxSIzrPkCUjVOs3LvXB919lejWZyasksbU3ff3biImTzGJ
8ky7F6HAVo+uvLkvxiIHgMPBSg/KpzPlQTo/l+Q5yUPlQOlPxoB01DZ+qu6Ow2aEObuowUXR4vky
2n/grd5+/pC+RZCwjwznk7twgG4o9BXJASh93OT/MH8B/AqIr3Bf7gW2L8BdWoNcAJVZIicwELim
ND+FcN3Cw8D2cQdZ2vyWcJ0xi6epew3FGAYIxLdIvEesEP81FNkB0hq8iNUEHyUWCZKyHBo8kQ9y
PBWTo/2SovZP+EhkEhqvA2tHxIO/EqdjBbhLFe79dIqWWLgk98BxxYfAsGc+EMwjAa2Kvlp+rgcQ
RJhVxByigMJG95ArPuePw51AZQkKSSrs3WfTfXgQuRlq+Pko8UcUqc9lpqSWNy+vAu36TPfZ7rPI
OuSewCrX83QuRsKzORBvxTL8TgG6hg4LCG3PYePWQ5uw0pN80gIyS5NYvZDEe7sGIpNxWqJXxeti
kUkWGM1TZo5wi8+W3v2wlvsg9Qzy/aO95/inSUFmSmIy46MDwetIFgeWLmFMICY4kNM3+xMzd3x2
SOyUJmJYCjrAAGZAsug/17KYVjFIg4RhSNqD8mj3HG6enjAD4gK4EpZTVs6WCwSqcJ+mpGOmz8+y
+/EmcmANaQLqLcmJaZSfgEjO2M+TB498Z/l54sHZy/xnkevSSOKIT8xYUltXtJZoBhiBfuKLmSN2
+bMnMQbI0UzI4bBkU4PIxE5ihEww9grj+fxp/La9DN5Yf5lcDoH8kqyPA0xNVgkfkwbYLzDTQ+Bl
hsLOC1+ru2XuPosfRIZpz6fTsr5Y6rOBmLpEzBDxUP1n8ScP4kyfSk7BflgjzP05vWleNTrzEodY
iFcocuRzxCdFXCh03M8ggq42hqhPQzHjgZpf32xPn1P4QKNHCN9Jy//Q7L+WG0X9Cb/7dyYUO4h/
UsByU1mldLHyKVxKphZpwaZxRLEknSYHLa3JiYp8qMw4dtyXbOi45hjK3sJiFmdqF/nJg3+dUDBB
hhKIetStLmTukB9dxVi8vWphN84/xPAgu032RizFYsFV8ToLRfrsQdyhZfiwvM5hnLlOwHSWMTyF
QdxyU3pUln60nE/res9T252va9f29u/SRBqgG+9X4+sCp/U5Ao/0ido1liD+SwHxfhw+G7oYlHQZ
+O9/IFLfI3SWODTc+Ac5X/lklP/TcJZaVlHRmafpxQqhDebNll0M+87fl6oftvMcxtYg6AqSrqrd
BOidIqFwqbODw6SqxLzVxApxfMaohejpMkBJEX203w8p7vjXnRx1xwAWLIwayIVzgy7VqdadupYj
dp0K1rM1LL+ydmVMXcbL70f6HkR8PdJNuFrHFrrEGnvGCikKu/B1jThAev39IGKL+/VyiHkp8FbB
5WRTNm8Cqqo6Ga2xB4ehmPdUbsQGPcVuZyZKcTFP+P1gP8RFX492M5zyfdTWlMLSeNLqYm+k1EHv
RpudzpaXrOzk9B618oes0YPT8UUxXQybjs1OTS1vf6LwDyH9NhoXlIJ22qxMzqEJqn1VCcLTFcYY
wfnynrcbgyDDiuConaslimWw2JK7SNUHXYJpFb8D+ugvWETvrtfwYPpODD+zMQeVQZVnG00xL2vM
nVbjX79p4oAiaCODlJas5Byl6sw/XOs/+Nza9y3312a5wSGQV9I7WeBxDVpUV0XiVNmzET+YZyaD
fCXJ1ISSCStOMV7E1JZX122RbitrWVCLopixijIMjWLugMQvMZuYM3h64RBzXibXqzwwqdqPpf2E
READNfOob/Y15loKFUMGjd1e/4jTf4D3vl6RAMT+Gf7p3nbas8EoETJWKEvv9ZVtLi3Hz8qVocJa
n2JtZlp/9K8fgE1DUOTY3RmkjaHIfT1sHjvJaa+RW0svVFTms6M628PQjwPqfg+GOewp65EpXK6y
WZ7nPtR9o/7jHL7XmbCLNEXeF/Iy6MGtxjJqAkeMzK1smleo4eCbcUI3mft4uEKjOJP61+G1JDkV
ctAcrqdFLY+4xXbrEXX7ubnRqPPs1feTiYhbBeyAWmzZQiJu0IWxlI8UKmhTQxTJZ/TOP8bn91mb
c7dtNB90QNlvO+S6jlVTRW9qGumU2kq78mrhNxQKbEzgpNVO3E7VJDxxNsUREwtAVCmaKwIy60Ux
qy5/tHnv85cmI02iY4HlWtTuckWR4fiGscN/T9lTM0TrZH6h3lWdMwFzi0ntpuPeoh6rXaFgpecf
F3KCF7YXyfjczpCUwKwQnvEqVVK/vKajA5mWlFEMiUbA51fLa5C+Bb/9vVHUH0anCg3dYs9JnT7M
y6+dSraSpJROTS6E0zXrRd2vzw3DqacVUOTKEcwuJSYoaBjF45Gpwko+jmxkjuStMllHpcfAyuuj
S18L7aVOqB92VrJz//tJ/jTgvpzkzcya1XV76dsabAPitnT1UMZAfgQfOmbKWL0v92sbFtCfIiFi
DbpZPlQIqQbJBNlkR34zc53lvilNJc5FxbRWQ/j2Nbz2el9mS2QF0aiJHoEu42j0++X+0E8pRkNQ
TMXiA93fm2W/jBSq//H5mXKZCE2gJkGhIx3196N8R+0NjkLZrw3PDtX8mwW4OFPnYsbgRbhumZZ3
Oofg9mCNpB5Nc9f/ETF9Dyw4GnArmIEoBPlkI/4zZR67s94dnRNNqa7IjmEesk821MP9eVk/Hoh5
EvQEUJPql6/9ub9KCPNLGSavlzEiJEiH1M5ITIXtHyPn5wNB8ABDAG+7zfGYdn421faYTymS54rI
eDDCUSL5c9768UbZqowbiGVr+ifj9J+mq0q7O+SSk4ncopwhm7Ijs87hrvJMq5BdLXe/dwz9pymB
vBULjKpSn3Ib3UZ1bWjNVc+mB12ayS3CFUk5rjqJYv6nHvmwPEV10HqP0MeIIfqmz0YMf+kYqm2o
nIPCYF4DbO2c+w5VbOkdDwwyX1ipudwMKS08ce79jvJ+HbLSRfcs41E7Y6OUXZb9YRdRdBXjE17E
lH2fSQ9Q1NCcn2rkQv8Idn8aZ4ZG6ZuwNSGQv1lPazm+5PiAZVPHxMQX5KIaN8qMTvl7e/50/8gD
Us5mCykK+eYwx9rZ2/jvZWKGleXZGc9G6Z0WKWUUKVCZ3fx+OPN7ZE3dmin6P8XKXJc4n3/6S9O2
5y46aRmidpKrlcMT8kBQTxtPQyIPJEGnZi0r5ud6UmtuliSDWl87MLAPcwuTSNat88ysUf9ZKOlc
xRmhG0VAwMpIQW7BRg4EJThXeaidQNosj/hZTJ6v50mvEsTPUmo8T/c1hCRt0HOzK181x3UWXqBx
r4n8igyxl0EMFwsh6sR1Cv+099VkWI/NGTgn5iSXBSJUvzfID/QBQ4Wao7MHwHeKQt+vDaKcS6WI
EoWY5Uj5s6u9UhAXv/WbepWV1BLtX5sPaRc/669kE1/N18M7XhVP+h/7nZ96AWRrcnEYpJCfvTmJ
sxbZl2uUZ1Mb7geZP3nY1MEBoC3dHRfFafT7NSMZ9b13I7lDB2AgM88jg/L1qi9qIhmXg5FPt2IP
Dw4HyvjJMoSpPBLkY/j8bPqB8dhwg+BC1hW42Ck8AMHtwQ8F5EZygH01eMsI1IYkgrtdifSCQE2p
ovH1VeKunw/ssMV2HCIgf4HZCnDJHpwFp1RYXTT6GYCBfbxw05SGPLvxSvCyUnAfVB4AQw4zhy28
fifoetiY+oh2gruqoblKR6IWRCQT+sB5FCkJqIa8T2z4kRDiUfE4uVsEVN2dgJ0VfnrEIQ1wCVHW
T+pkB8OYNug95RXSZSCIiZRtczaCrF2L4lZfHwssqhrG0BVlrgqOK/iUQEU6Vn8XhHMf/o+wM+tO
FFv7+CdiLUVluGUWBZw1uXGpSYkis4D46d/fTt30W93r1PF0pTptjMIenv38px6Ko+CvcSqzBMT1
JgUeSyfr5onvCs4aQeNzSfCa23mxGNPBLSLBgU1tbTcIiEZzMitfIpQD7qLr650F11z0kLFapM3b
hYIhJ15JcwWJ8u28+OSPqeKSy+sI+U9pE/oZoXvbIf7jk5R2Yb0iOYDbZsqByDB90wIZo1GC6eZO
6PuJJpK+kIhGLVxQKQcJFviTeOCIB45CMWPhQYShoCAng60gkmogGOfW3c6juy2aVhW6lOu6CEgM
4bqIO/202oMYPnTOXcGqh1TL+//N7hucBBwokCFxpagtdkLeIPpDmCEz0DAyoSGNvWckxCKoa+i/
a0iWNFfQ+rsdoecDu51X0x608ffLjJBR4Blk3/gxPLYYZvCMGZsDEwIVzSnOD2CNoiUlvid65G8r
Xwk1imgZl1xWOPFU7KL9LNrImZMuxT0YWSQZc/vEG09WvX1bsTIIjcAbQis6GWsH4wlLyoa32DAg
K9iuYhqI188W4gMrZrlqwiGvKe6y6NrL5s9riFGL46fx1fy0N8VgE2PyZQmVjGIyKlyCO8V75TeQ
wMer0kCnqy/zCmJOXuFG16Y6E++ZdDFH9PPBGBg3Yz4fA80hQAEJg8BoFXPi3S+ioR93hiCTioe8
LRzdKf3GxfuUfxh8DmCACxTAL31aI1ppLdRAWvc/sKwjuumpLfi54q0Lzq5gcYubObJSIdrnkQeY
vP1IOCezAihBAL6vecOVgbO2l1U6bRrsUnlG/82+gYJiE8PMLswyEvomMZo45TC3xGUZfLLNsA58
CXgFC0m69+edRPsXG2oWh9FUTEax3IiHuAMsLxexBPzGMMU44F6gyTguBcZJaM+S/m7H/BcXEU4p
Co527ty/8OgG7eSK8WriTjzmTxQbYuCJJYBQWSZT64hlpaHxKX67+BvB7zxL52fqGQN/ygHA0+nF
3nk3YgR+QSD/aY/aEppTgdD0ZgbvFZ65+V7LoZDnjbHc5zqzqe5F610LiSwA7io+S/xjxnuwYkfm
z9juPbEC4sLAQCDCfFGHAztFS0FA+UyQpsUQE0NBXCaO9oEYcAIWEsNfUOvFGiguo0BWOKSR8DIw
Li0TboLYGxTEVlds2La0wskLuCV1NVb4BMGf055/L/XilZEAM4ThpjBP25nAbODx0JgF6QBQYXtw
0y3I/PbtCWRLgFdMsWXNXK5dvC3EMPl5AGFtyZdgudNnYqJl1lgMoqvRhbojlk0hUSnBvATM/+BD
qTPx8R4gX2Lct542FcqAeyR0AM8zbq927t5FZxlnfVu0ioFeBHirGdfFEF1Eb93DF4Lx4W5AirKA
/wWi/2RZG6MK+K0FGKK7EIjM2FqkAj8iMQW5SbLVpvQb7DIQFxclws9DkO8Fei4EROLyY7YoUD8x
dbvVZA4WyHR7RpAclpCdWGjIlorKZQbWJ1Y1wXC4zQBH7Z8dxEpB1xG5iP03ZcaxadE5N5+RmHgQ
YVi8+lBcpdz8xtIHEArvJJ4ndEUq0xUZpIm9LevL2wh2BaocoTwSN78MBYov5AGfYtsRsKBQ0wOK
cfnS4G1wU2HZzFgFQWC/GRHf8CkUgU2FAuoQuIZolbMPCEUBIxOI4moKxGvEbrCH0pHMQb+NOe13
nuzJQB8Q7HmGkN+8zdam3QlWV1qivY/lK5deqG7q+e//ivYZgR4ur2BnoGNien6tQ4GXvXxxCxma
pxvU/tIaBUdH4PWFPZ+bIc89dfPeKkJ0O2YWQmxdYNBixfC9EX8gzBRigJedQPm4Lo6RZrQ24IL9
mxXSoTKESwRLAEGIWc5bW1/2zsCpdi3fFT9529w2eH1g67fRIvERBA1BEAYELUFQzjsQO/GSgmgg
/iZIBqHQ1YDTiXEnLAp+iAP+ENJ9P79+IDOyOOPYL1/QGYBmxW0USAYNQrRNF83YCgDrC2VPbGzn
E/cEdjQwtgCBvlgQ2SzE6kCh1Hhrhq8B0rcGAeGaeR13SUBXlSv+nYLJbl1+UHBijty3m8PPCdgG
iwe+yW9aN97P8w2BuEE8gcry8K5mG8o/6BNWxjz3asJo6Y3th5gYP0j8HawKxzTeJsvy2F3WEc/n
9QQ2CSrPk3vjxIdnxJniqtWWJMgbkfgbXjLAtaVFRgy3trKFdouBZIuf6vBhy1zSGcAdU7Aw3qdp
gaeB3iF8zZ0KAcP4jCjTk0mBGs9SqjindV+f6vfrE4qxm1zen7fDy3253RcSrMy5doa6S+5G+QGP
Lp5pzsN7eKNThsOkrTjqjrx2hGLIssAmIQHJMgE1RnsScCmx6yshwhq6ginUcyN/iy8frMOJwxWx
srBgxP32ndDdeJVu3iwuMEIswQuRnY+Puc3/DNM2wpMvZgvh6WYKnoi3Fs/rWXKEEKlGlzAGK7yZ
yVd7QmDJqOwhHrEwIQ9jgTo9T0Qk1VPJlW8GNmPTe21gUv0LHWgzn/jZwFN9fgi2rRC19liK8cVX
iUc3CJhbiO/+81HPB04+RVD2i/AqV4z73hlffo/5ITIExnFtPaDNEDXttkycdPpzAexu8/sNc3F2
glTVW8pBOfCVqTK+IGdGavYbAxVgLUNYyOXegcyfYtgLfw7BuBKfj5yRJcoLgVnSIXYxRwOR02w8
VUGcBT4tNFWNL/ZJATWK12sM/25s/9KqRvvACef/t+/oXpBGOUStBpPuz6ilsu7pqWpVhkQ+3txW
QTt9T9logveeTBKEoQE7Sr1N/dJ/TQs8K8qVeNwySyPSeDPYNacHDU58vuEs74oN1JBdecJFzh/8
uq4GCGl2oouNX48Mp9ksNncU1HXI6VjZ6c74ZTwx1dBnpa/PhvgvrdWZ6vEXdVZFz6iN7siofXbB
AN1PUM0Kr8DE+/Bb9Gi4c4UZtGffxZhOCo9A4ooprW5EPeSWtHqd0236nX6/9vn2uEhZn4bk4rX7
62e+fZ3v6yzKosks9Qf4U3htRCC3P/Gw3Zhp05Ywgfu6/r4thWlH/T083zuiGYwBhaVi5p98TZeT
fZUZzbbZ5kt1r59JtESZ9Ige6xgTj4k9dG/TdC4FcXjblBjRkesQScFxLb6DiwK6a/2Ued1BX+KL
jjPp4r7KQrEmd/OUqPpVPOvnkk/aVFhuunmyuC0eNxPd80a7PBSD//Nj6PoOQgqdLPJNukgXg3m5
QM20GsyrsAoH84IddPYMx6nZT7WZNqPAXKY//hIlGDJKe0AzDht85/4Jgr7WF4K0pYVkWA7upoJT
xTUqgjTK+XOyIHwQHbQxDt6RitvKOCzPykrHHm+l4OhwZRMNYbWvcqgfmLBAqFg9tsrRvEZYpXV7
CH+dSQcr2+oLPFUJnfzMcHyE+lfh3ZCuH59HfEbQ/md+wYOcQnz9oKmNuI7lXMUOQJkBlUDlWd6X
1bblFqyrLQQF7Nr2/V6H6rUqEdBhiYBvhr7gl3qP4LiKt/lfwLp/p7TACVUHA3KmiY0aaYroDf6j
eaRIbTa4ynE2DwY+ke8Hgmw4N0XD/T020q20itdFdJ1Vm2Nq9TsxSWI4KhWnoOqrXvXhe1qsR/vh
Od/eAnmBMEYP1OVtc7wgpzkeRtCRxmbz9DhzfsUzpHr8M9jU3KtqC6VtL4dyOAhfH/qmwVZkiHHh
9+MzWY+mX/+7PfJfEsb/9zH/6MZk75HSNiUfs6JrEcBe7Oz7NMsNLUh3RNz5B/7+vNrDaBgNloOl
gsdG/6s+FZtmx1W56Jf69PgqV/dFoC3jue51vuInWOtgdhPgJcF1EYvBYzGcTzx4YbjZ1M7bV5fX
jbSE2UiLZdnNm/kxOq71QGfq5HOd63QPk4lNLEC1k4Ieudr6ttHgAoWtL0eTZRayz7HL3b1spfua
o3mktUEPif+ioNCG/7Fw/nMQ/NE6Gqf3QmuHXJ0OqeJxGW+kqJi+rWvxSzQshjADTu+5sC7A22DO
B/cSPHhaHHZu5Jn47UwNr5wUcUfE3qFmnRgFtDr5gNdNMs+ouGMsRraZJwW3De41oTbL12BbNTGP
w2A8fwfNOl83s2T3PmRzjeC3B1mPxDZRusXhxO+mDz9dFwyYZq8wXP730Bj/u68PbgA8OIEdqGCL
+sfQuHWP7PVIAX1Ee+WOh5JwVDqmNvYhm2Lazo/sFuJUffxQbYAxC8061S3i4xu3TeyXlV0K8ulP
c2Vk5gvJFzsn/RYITKg0Hy7RuNb/ftOq8l+3jPhjTNwU5Ca4fv3/edsV6vCoDEEjhBPNmAFLv3aK
JysGH/dNyVEL+uum36Uho3vZA/DNR5G+Hl2kSMI55tWYwmHlPZ/Mc/akFneKBAKg7qTsG9UmD8VD
irTlfXMLgQp3jR8zONQo3pRMiPx0Z2J0u2xDW3lRLSbzPqhYKITtUuq95y9eKfsoVxgDhK95wYVU
GxPWML7kh46z8SnfCcua5IRgK0p2uOYgLh9F6hpnm13JwcRFzxrUPg8sBzw5rDG9usJDa7H7UJxu
OvaKpeIhrsSfr8PGcEjvYl8Q6hG2xLVA2MXJaA9tjclyXNEOWxTYsBC4/DOB+lkzq2cSi/5g1fi6
cNKai4cSaEF7OAZqJD4n5jpLUmtW+uW2uq3S1W3WkBEyv2Gf9Vy8ML2ltvDEJisOr6Wr+GP/voh5
COFvgZkWHlhBHYxmKj8x4ucmKeey0Vxck54EIJMOQiAcFD5JWxFuDNmPmP4QEN7ti1WKLhnmN0NL
dHFes9ZLYJkmturVLnxTn8A2Di9CIi38AApvDOXqZS6u+EKwUULQErRnQZdGSMuAFU8WjERxMmaM
4qMiRi1mtNIOe1qeoNrutJjJi+NmvCjOJDqoBIdbz72y0K9G8n380BYkwArvqtt2DMlvaOqr23cB
uXfR7tvnz16RftNSXqec8j/xvaIjwBkf86wtDiMUHMUal9fJXuJ0FzXb5LP5TpfdtlqXGKOUYRnG
GF+E7TxbkK1tPBaop9FiUHhdsfTJKMaus4n3WLdsrJiRgaDPsFdvVkP8gNr5dUVCTDV/bNKVSn1C
VdbwGATtesI9Kn1WrzCDA3oI8BZcZUgU3lOc/yXNeDJ4ESy8+Yv4axM++eE6zFd1yEieph7zY1/j
WKxNFcu4usoU2+Cg22KMHdVQzydW+ll/l6JNtscYcPtTZvFhE/MR3T7fe0zPIoISuSxj4/qZbo8f
aaCHXLug8hpSV2rKIYlw22T69lOoqdcprqLyNJvJUzThMz2UVqkYRh4tmIhfMiBH/DgVnvkpS+2N
wJXw5/CyK8IHXNOpKJYkX/I1WIgLvINx/SGTky0laamyWH1LzCOkZbKJRQUWr9rd8VJwOC85c6s+
6arh8dJw5A/fsn+lQuOJK34OTh/VGb/rDVO1md8W7cMQ/+EYvamLWfGidC62tMGh2KWkyCyznbp8
+3GoL8U3y/kDwis74LSZdtPSeWExRqApAqllHkFkYWa+6WQwSRWk68JBrA2aSPMUL72oMEsxap+3
oeZpnjAnS9e3qGFF0FYVFdbLvWJ0i8nPGM+ch897h6ZKaA/+HGLD5KW2MmZM6TphDyECb3tbC7Or
FYXhY3tdS6wOGrk/on6TPrq9dEdNZkuLx3byIc3Tmc4/49VoIc3jQNpI8xzwSgvEuqGZX/Ws2/8U
fSSFGC/2Mp1gJdQEr1AhR2k+5k2PTs9VtaoX9eK56jYNXzl7nZpNtSoX1UqBBL5ow/Kr28hHo1w0
m3JRLgqU/QSr8McweK6ePFPdvcJXeKR8imcnLEdwuliB0Q6sG228SFSTxbINcrzbMr9ed5qxNn0K
OLirEF1p7o+9wUy4sKmLyWL0kf6livzPkxdZmgST4uXFGeyPPXRSJ/0wf4KsVsA1Qwcb3SkAx0Z3
mH4cS6gn6SEfp8qUZWbMSRYkgqN/zyMLfnnp+rf6Bs4eb/dBj1Sz//d+Ofk3xM0m/483+EeF0zzG
9bg4HnmDTucfP2EjUPSBfuLGE2yG2CXGC829rogTd1sQmCTUfKQyUDDdGvjoztNE008yGyfFdeq+
ouHFnj9xMQIHUcqNbEdUFDFLgwNTZnGcxX79F0IFUPx/VGn//Ax/MHf69Pa8xwmfQeY9XkO2ebZ6
tuDTFTK9RjKPpR4a9maodRZ7NFusvk52MrVBv6x9XQT7yOFwMRTOkqH6cVvfODWlEQcPhk27bMOa
AdmIA9L2wUGjXw6pGBIKgWJeYz+ZhNLhsSjmD64a3V2SO4AHtuIwC6sfL0YdO5hs0cL6w4IJOSR3
vojkbRcO53kYL3T21BtL75OFPPWaMMWRTYqOAZs/jhistIwSbTEJj/PsrOABWWEfyF6jLKo9mu5w
QKd+1oFvr47zx2yCHgEfyWymzQeFcXSuc2H9NfKb+Ui0TqTl0J/g6aZ/ctTl1DVZ3qY3jCTEKVaJ
1OVxLV8a2M6HlJN+Y44vHc3Uw21T7LKTdkkxcHudBvPWFaKvhl6ZP56xzgTjmTJTPDpC+E483VtU
exiL2FDUozUnR4yRcHaLsYwf7yG5UQ6CsbnStOFZT8QtnXdzaInB77fWog3yv0e4/B/kYaSYMlAz
kDdMgD/9vZo2lgdZNci4WZi+4Z71InU+YQ97fYHcxKLV/YlBhCvXxnNoZNiwaNZgWqCiEt2w3vot
ixua5WaIxntCv+zpE3n3M+BpeVJfVBQN7Q9fG9HK0Eh9hC4Okk+AAXAkFnO0DR6DA6O4V8TGuM+p
s8CIhJfpEMtH6uYZl0kLtTAOlLAe0CaUpoSq0R0MiuC2PorybZIBDCthPss9Zds6A//o3ryx3big
BW6zHRpTmZM2iUXssKKlMZwB7q3zZb6MGSNREXXbno0ZaqlZrZstmzRtD7bQ63LDU32CfF2Fufuk
wYd591Qx8KNeP3bNQdqO18lcoVX2mR7Sg7TLelPf4r8V80VedxcsI1eST46Oq08fwc+DDSTB0LLa
DkjTaYMUScHy+akl5ju409F8BSUzrA3qaLhFbVr5Gotd/PnY3rfaSlkl6Av5MuT8e9sPwr85Kyv/
dbTRIWEJAhZrs/bHqvcaDqXsmLzE0eaB2bnBHFyUJ/UAFzf+mMxBcpaDbUfbp6GkUvcp3SSYMcW5
OI+uRrE/fmC5mnyL6IQzM5GB7tbYstTWR7WzaSyDCuDeLc80yj8+5GurzMb7wb4CEYGVy00l372w
dHwEzAyEBL/8wr/PZO/4l7H/74/5/9n5YuH8Rw9DLrPs3V9VLBLAQYG2wWReLiywv1Jtfk5V/+gw
srdx3oLWhsgM44d/pYjpRC5faxxvVuhlnfGpmNJBQ3tU7AjjDK+a8Zc5LQ/+UL7//EId1q0yHqow
wuQ/7mCnXbUme8jNSmI6xjjakdFWaybhIoo7BCTz9Ol2wmUlrWOqfb51X928QbU+CJQhBPXydBho
ZkaHcknERm5n29G0hYhtI4fZUY2S7uE+Eke62VqQyMtaQRuazBqc9WSXuCbVSXFXpYpAjQhO8v2I
ouwLx/w0mT4nX4yiV2xleEnXuM4/V/mvGj7HzcDOpJfmzw885hkEtMpxYjg/zXbXBjhh65xTFPOK
yEYEpvfuE6gABGKjR6/DjhdWACGJbf3Il6/zDbipW/feNsb7iXfT74Adg9RXiXnEFfgxy1M2JSl6
c6idUGuor5nucAT6HHLiAYyZeJy5CI7ZYg88fNqAcO+bHU/MDggCHxSEVS+rTgwoGr2hOkRovVFi
uh2CdiJQuAQa+r7tTidedGRktEK4slB9U8vKd3d6RwQrfT2xq9bMjih2/G+f9psqoPKOYLqgJ6A7
tDYRt7IUXF7obWQv6aZS7tX6vEw5XzxoR1ZmOwxVBKt3ZyLbsdOwj+kOCCV6wY48E7mzb+9lT671
zatZVONfTyCB1nn231fiXQcAd5KJmP713uVvVyN3u8Ppfiqd+bds4r3f86azUdhr8/FF7wkDcB8I
4ecoclHoG+SoaAUW/ch5P4ZoeDDWGidfgxGeebSzOOzQ1E6IflxXEb3l4fnNYapZ3hNHpXmpRLy5
e2O0THWJq3xHfawacWGNBihXLfVtFVB7XqaGjJKkCVsfmlVili8sXVhUDUKIpZ10qlSjOt/H3gNM
SHckctkAYPEOK0R8Cx37QjPQwTjterj/VKWPJwkz60dpKwtlMwrS+fsXsm+ajLLFWWcRQ9TJdzj9
10sEjpNDJhvtAbkQRdqqVWBDNNi0xmtID8a9JblLC/rEqt/ucA9YVFjF0+y+czrhKcTm1qoI3Bqf
c/xoMyK1Pwdb6Ty4Tp93p2AlR6w1e+j+gFd6YClEWiLU4MmUk1+t2SOSYcZWjXZQc3qYMUj6qWwx
nYNNJxLhFhmnsKvxOFqPJpRf7ErZxE3vixzr3WBEjM5rOSbggzAMs3hs6i4otfmKwYN7UU5aZT0W
+59Ki/hoVRReqDxlwts9Lg4Z0mRdDoAIcGrD6vpI5LkF3b2cWFz8EZwctljyPsIOJBjTW3DxM3Q+
jGsLzFkQvad2C40nNuU1yqP+aeFYjcxzdk1sYh35CPHQfA7t691tiOelS3dEC0DWusn3r98p3ITY
kQlWvZNziVbCUJevE5FSa09wRvfHK3q58ouQs8to/jgaEMxTYeZxw3jcvF3Jad+pxu5RGvVAdMAh
hsXmWzMGp8Khm1DruG3QY9Y/inpd925LnFZC3QVq8Ah7Db7bq13U5Iubt7ef0MIvmbPmDZ6/gXb6
9TTugIBnrgFjqsBCLzPKl9lsYSZ9FusyODbWdcT7wPFmZKpb7Wnp4c2d2BPAs4VxxqiMwwPeRzbc
EE8fGbsrRmOjS7KqFiXSwOUgcbkr8NNww4BKj/BQXG+KIyzGXenm8F++x3a91eBDevHA0mCRCBQm
rJrZhBXAk3XOFFnwkja6UTxwUqeo4uZxOoLrVJzv1itGa2Q9F4luk0iDxxikO92+JWztRlYckmou
v7xPPJoUwhv6j1r5kNFXq+Y4qay8ZazZCohuoBvxpffL1UijVUTMEG2cUXhjftO1+ayX8dAYb28P
e5y4rEZIccqb/8bYd3x6qH51Hg9mjNjqaN2gREzc6snscJ5XzLWJrb3LU0lllbK0l9O/QhGiIR/6
OcXCN4l0Z23i5tFtZN/x93euKSJKZNIdqswBlLOxp782H4hQPzO3oary391KrXeVqY/8YW3ci/Pj
5YXanopR88vEVJAWG/dPhAnE3huD/aP/yD9kAobJ3XWe9DloRLhbRuYMBgEekWQT4zk4WEzMy+QX
BjJmEz1obMB0AKV4liauxYCkg7nqZjISfFMauPqqJghEtZnSzAvv+qm+jU5kZlt0QiS02tAQ2Wlg
GebGfnyoj0Y78I5jRMC+Btn5MYW9gGFyfFKPtlJNK0y6HowPEtX8N4NMHzrpzXli7Bl0hdUiYML/
ul0dHXooAvjlNPM6qbv2EyYAkYCG3yMgZh7BjAGQZZhc9+m0A1oGg6pe5lWCzZFuSmeIDYJgSOQI
UUsg/XSqUcPFyPDhbMLLijEpHV9cNg438zD/Fnvg1bhk4qeGO1CuGTAfwDarxeVp9nucqjekvUYJ
BCt8MoV8tKRHAQIaQx+TmV5g7jfjM14MOkt25SDlwyMNPiVTaYset/pmSsf2K8BELSrGkARkWjBt
qKQiwKr4nlhUBhpI56LPDLDw9COfKg9T7emm1FF1NSUwNuLenHSjOcR7/uRY5WuaHzl2f8hCUP8G
FQGo1pCBT7uR3kdOlzi5EHRefXOond5nk5N2uHtEnZBEeLW6ynr9mvjx7OETRDrDREGaprBXvBf9
ozsUhkdQXH39o9OcuHdHRAnEYsfvRqeCioJIT2gE3AyXyoCLrohYr3uYOsdVTpCVqWx0OJVu/8Vq
C+gO95kEZHK7zC1jdXuMurkwmdAfxnbRWYjWqjDHs/LlNLTVzIYeHZyPpEGAfchPrGpWRM98Fm9g
jxotQWMHSjmItuZ9xiWi5wDwX2Fl68tWgXbEodnOF2NL2DpdZuqTwpLWrwf+CjfrFf6qDo/YOj+x
jjUAs7GrJMbb7KJ7SuPIq94ka4m3+kuZCQqvfplgU8dogEDIZWd2+UT/QvDyKe+snp2XSRzIYfxN
FvY0tygxoQscuZoPmHXbasfivi4QSI/IAppYv2TakLLBWvCLsAvs07OAWIPozvNVbFToKVotdhtE
giOYNnWeUsLVRJSOPcPdLL16H/tkdPaz49PpZp2gH9exef2Fm3H+kcr+09GOdn60ofgJt+LJZYI7
LPLM3hyt5JdzXCNLiFNrUc4n2S+ETosjPhaUXIpV7eqvMVUJVCkWvdrt1jkBiJXd78tpExtjuLr4
/ZktR/hqKVnvbwXPkgKKl9N7Y+EeP6LXeBWEGsyJsRqVYbP+iu3t7aNkn5PhMMH2OMnriVveRf4p
w7zeHCP9uzih44MZP71Gt93XMehd2gj0amLhh/IISVvm9Qb75L2qvp8UtaxorA49DBsoGJfhLhO8
Nptd2SV+wZFXOtIyoyYFoGDOuee3I82vDlWo9QixtqYGs2D7xPiIKucO/rO66y3iGkp6cxh8M0Nl
1N0RpwpCvI0HPpLQVfhYxMfY+YLWMPOy4PjDzX3f3JpS5YzEL18QlUZPnPsV2368zB06m3BTjlPN
w/9wxPvJbcUFzkGW6urWrvsVcyG7KVXUvjP4bYIousvmz8trAQ7f6EayqWuroScA/vp0MNCaEGMC
ue1pDafCRfQNRRjjYZy93wWvuns7/fJBbTMy8ok/HFmcjazXQnu4eP5H9MTgVq9LCBZQhBN+01Q3
4GlwALfflRWNfTmQpvrXfQr3DnautHk6sI13w333i0DqsKGiVTksjXPcQRLjTLOwMjOiJyNpRUH3
miVQnu3XjJKJxZRqfcy8tDVWx4sK72o9nh3RSl7NDiYQOSXh9XJF0a649wOuOdhDmmNCuQDeoUqC
cET9Sb1on7L9OrwgKVKmYbgBb1WH/QrF0O3Ycuc93iRlwO3NZ/BacSjfNWeCHkAd4BdWxtNBnmox
1yxpWtF4EhbkPce8+5YyL8q/3ySGCe/mAa5luKdffVY11XofFDBEWniy283kIHpZInHlpFvvdTW/
2vy261lWLXinI37VwIaFi2vx6iFjDe8oW06POKt870Rc431+C5+X0VRlz4DPPYLxVxjg5nyCkRFj
ZQxFP4LGamoBV+LKFL93pl4YpBa+Lzt0ac6Nu/uaC9sZVTLiJb5VYQW45OzIc+UL0AZblYKtv7p+
QE3qYfDq1uye2OPxNObTR9fKVWbUBR5Bz7+HiLq5WduEwXpfskvy3QkLuwXx7GH4N2d3u8HSx2N+
Q/zbSiIRZXsPfy/9u8e0BqKruKrwid000qfsY9eLNN0VMIVT9AsiL6XsHKQu77HYl8bnoQ11btGv
SSOAC6V7bG7lgm5JN6XP6CSwfINkAwOsWmFpDJEQdFk1VXerCn6Z6B8OF5Sc5/HbOq4GHkQW8qRN
zoSwigiuAGmzM2zwayYCZ9nyTWWnwuFdd+ErN45hGV2hOhtF6mlwzwiUH4tCidXkZrLGEY1qPnFW
wjaEv9tAA4lVBNhfDQyK9DElNKsxR87oFWbLj6fbjM0SatTVGbP/ZMxzsCfFyfzEurYLLfe0fX+W
Cxhuoj6JMmy5AJjIjO1FNgsW6pvkMD7LExfKS2NVMF7uzgBllHPcS/BhstU1xcm3rl1+hKbK4n26
jSjqWEyIrCYXc6yxg5qUJ/JMgj+6ae0jPjIE8fg9R0qKvYJL1p0rICHyXhkxH7FRQrf1Xkha1tdI
3G2Rt1HutM8d5cHEv1kpAPEIyjNXw37C/9sOeAtQRVG8yW4Rsv6tMCzzRLfka4BVkATU/hRT4304
c3AZOjUaaIrdcOLI0IzfEeKG2ok3BbjrroRtP0Kk8boQaErahmIXCozp0RG4QPRg9bcTQ+UszHeG
uwn9kBRqwYf+AQ8C2+JZiRO0c7f5VEiSjYqbstFLVz2acLiHb6P69dr1FCSIUhTnyasR/kSKLIdQ
yjHVGzAp4V68ie95OBMJp1Tz/cnyQwpo7jwYnVFFu4ItgeBcxmhOk459khp4NlHw+vSOsf2moMqR
J8gWaq8CqvJkXgx89W3yqwAMuE9Y3bbEn1n9Pm59wPHePtenUkdY7chu+hGP/Kyc1WPib/FChKJu
kfZR2/m0w02EjNmvyS95PoEaO9xhteNkmBabx1kRpgVmIcmhi8kMuYf5l+ROVPM9MTSqmq96EX+O
QeItXbVZUeMEKSvx87tydu/9nCbCEgRwT6WcFtNRFxX+9T3vdIdqWS0NZWCwr2bfwJxKpEPcJMvI
OA0ZIIcSruemqr/AUOnxVo52gfbZ78qOVAbJHH3XC9nBXC6xPihcu3OpGffE5WpSdDPviyBb8srF
KvkqHUZUec6H+IeN8c1RPNWdEFsaCu8Us6aY2zB8H5CDNGp6NDiufIHRyYo08Br0H8S+fu+oP18E
9BFMECWx2cMphHpm7VQkHOEAPYDJdsTn7lRiCV8f8BgIHZi+onjLWXyb7ysOAed6L3MkC3ZspixV
22zZLt83c6RZw+DxCSkXyD8zh9AMZv0ZOo7/1M3ryHqs8gUA7MsYSKbCdl4s2SylDfv2X1qbYwEJ
/tlKxRVftDV1Mkn0P5q2t6usvY/to1nhQkcYGnLCJWspNs8e7ENj3NtXwQmIys82yjSv+aw2kbSH
t7XCZbrw4mhsSUOaQIWDXHHFx9gdUYlsaGzTMjupA2ZnCy0DH2AM9r3hRWyeZNCZ0Dwo2aktLZ1j
nMvc1C+NatHp6/1iwxnv4QxWjT1jq3Unh+H0ttPxTrpUC4m96r7Wlkf4CfXybukOAL83YE5FynfO
CZ8MjccFZAJ7nKGBhVvpV9MEQwGUAG9clEKORT4t0xrYUVPNM1miI4bE03hDwu9NGcUJNeGqp1KT
lpApYR5XO2V9aYmsnDgq9Zs4C01jPgLk2REwQljLrJ8QfwNx0Mtp8kYwAsjdqJ0RiiVapl/qEnGB
LdFC5KQsEsL8cgqCs8nRh5VRveDEAJec40vKoGLRvNCv8257aowl0MyXykJ65TTB9tt72IlamMw1
0Qs2v5csNC+JOCse3uzjVL0wF6EIIgMEra5OnK4unXW6fxLo67QnfpqTteKdBs62mYEaeLrbQ4XE
5ingwKF+7JQlZ/6/4AKT/+ye/2OM/UGSSlqlb4Z12uDtxlLNwY4Cw2nzaWI/9+99/S3jE6/ZMSfQ
owWtJiiO5uDrHtJ+jvJk7j13LTvljRV7Wrmdl+xhjA7Jo7qomx523IU9njXahC4IZK3s79v+rMw4
LvwF+SUA599zBXceAa7j3omZhQBA/gFwEJpTy69m9FylHEuHxGygRPlmvy/DPLdfA6vDazNQns7z
ZtUDWzrk2ozOs3q4UZ5t7gf5pPwac1hkqX5MtZFDkfAsI/0wIRxnI+/qN9adHSbrE/u+6FadZtOY
Qo+IQG1IEasg1pStLHPeJL3URrGQaUqlDvQ4gSreuigBaGMPyU2d3amzr+wk0P51Mzta9NmSxmKo
t7PnWfu4k7PG9bq7fPM+cYvCzlj4EXpmVotT7EYN/o+wM1tWFcva9hUZASiip/SgKPbNibFwKY2I
KALi1X/P3HVS//4zsk4qKnJnuhVmM8bbjQFlpZ9fZG+YzjvFzTaJk4E6EuUWpnR+mH+sP9TBqzYf
iNYJVJsUm00xoz/xKOb8+pcnxPzD5+xPX27JP8qe175jigwULymPBSFsyYI1J0CNx3rk9lG08B/S
yFWJBRhRg/7NWLeIVNLVLbNTMcbXrCvzBu23/bTWI55qH4OpkbB8/a8/Huip5nwYafuc91+zL3GX
raOmK9zs1Yq7EsaPqeP9/3F+DsTS/ev47EsksigaEycYP/FX7MGg+X7kx/P7Xn6xIJHgbj6DcqdZ
yfwkzsafasOSzgjc44Xt3jsJktwlOAdY0xjTQ9RobNLV922CRc/kQ6M5A0YO0lXHyKsYbuayo++0
5onz78f+P39tBpQSnE6aOZTk/7uS749+0UvS53tZvYA4hpP6+TCGLTD/JoCD6bsJc4q29Xf+DEap
k6yKUnjWRsm5ql1NBCNd5RMgMZbX3/c2x0G8T47ZzUONwURmqnEg4/5vJ1tVc3359ckkwHxYePn+
338FaSD/8PT5p5IIxJSI/f7rZ2i5LFV3uXkvuTS8wu4Bb2KXY46W3je7K/m2v+P5fVldkn2DJI2Z
lL48bQNlm5nVctRhVBSoi7MFnsYCBkr/vOS7Lhx4KPLvuRVfMnsNzpuv4ADk3RPTKf9myiUAEY0z
50e1Yh9nnfXE0lah8ZFsaqq7Tep9O/kyrW+D7QM70+PwvlA2vAJpTQw5Re/pjdBL78QEaEm/AQpB
6a7YT4Ndxf8gLcNUC58JiohTg0d5UaL/8eT6/3SUEVUwlslfILZc/UspNHz11ZP24Ml97TEO1NHP
k6TKnmqRE1/a5AwsQKaGPpXxY0vrRzjdTfjKuXytFCwUc2SG6/XjEjcBlyV8Vp62p/0RtTeDvhxA
CTRerzOUzY1AVeuxvXdGygza8eQTaZNv9Ga4zrF2MAdnhNwWtkQEJPU/Rd2yx13sanYKYRXCza3U
aXIzooy0Gcy4MFI5zUcY/+ZWMasZ/4BQCTva9LnOqKD7AbCO3dn0IiYSu9qW9oyh+8UrxukDPEue
/pwsYp+QxLGL9P+tU72XMYNXTeKLH4fmOKDNmfeBN0BH9W7yVL2ErgQEJzYAvlTAoX9/Ff2/JFGC
Wu7/95v4i1om5CS59VN4WzDHTpuUp3nFGBOLFrg/PfUnCR1o1P8us+wAAZHXnsxvyakn0ICu5eCk
WO/lzb4xPSPooDI+20r6TepzfYIK1sf/c6ah+DZ/n3f//W3/Ej/dmlYh8ez1XkqdB1ySSdPPwJXR
BmeTb+GOGdiu3/NlhyFM9Je19j/OW7j2f/oCMpPWibQRWT1/1avD171Svvf3e0nEMdklNJIvbL+1
/sK8bcVLKErgECg7bNsa5lX0UcvB9r1irDwrCm7R75c+w2EHbHhlg811TW4qbetMcoBxNk/yVDkQ
qaSMaAj+dEPr3scaDKjeuOrsGeCf96rld/Igz24OtftFRsztOrh+OHgAF3OsoTcyzGm/SNXdpcfX
SvCvB/pUoVGIg/uiuqgkCXz0wQVDryfT4q3b46C076rZIznhIIS+m+7yZgT6Z0fNPEkq4zHESvzE
eYtfVHK6m33RNIaCUFT2j4znsD+LMqde5TtaozmVqwfwpA+ZXYfmtJiofuaq1zLGz/e6kAySLDTV
zO6sfadppqAhzc3CEsJb1GV/EElrzp1i1k0+QVrovGESglFnPkJuowekxZKt/QwBtWE0GgicnLF+
S1Sc/EB0mD2815S26RwA/nMi3Rp/IvwFzxJ+Z6RrSEIMtSeOvRZywiOFfkng1Tcz6ajq107JjObw
71vsT132/y1abmhy02SZ4u2va2I0bMvq/Xm8l5xu8YMN306emvlePxecP9rD/C5LxRpjtSClhYvw
mxkfVX+A2H0ClWhcxUzJH+1fngCfPePDLAG+bRX/j6Xd/8et9V/fUtjq/qu67MapPFA+3MnY7W35
LDQdQJYlQXpGNrIfiZ+SokuvzWymG+PXekHrYcRgDrqF+GBM1uE8je6jhbYuNq/9bf4Fy2fGjcUx
QIP8709UU7S/TH7/ObYYcYBbaUDE49+apls+/gyl+v5ejl7TR3ccYVFO5urQAoIU2ArOjFnHrSzZ
6Sa37R6xAvPCA8hIk+D4OulMJRij8mjdUjLj+yyfM9PBlrG3KgjyiYOtDenHfv58veBWONKG5HRb
9dprWZlsdySW79opQz6wY1t93IHftOLXdquSK2J2s/GIsZy1wazCTZUFH3WWxF6fgnd3J7lDZo3V
8zeZyJfxjSR9EA3uKb1FdFrqIKdvCAs0GbFRHZlRwq1ItMQDxMIb4UAmMvZjKEPwYWhgU6Pd28hw
IqSy3mYvAt7vjKBBxdLXmD96A6YJmYYsW5BhWviyeTr8JCYpkV8SmczEfJYIspSFMqJgUn4UH4jY
OvE52bo3yQYglD2PWuxNjt+2A6szystwU6d2ifQfifEA0Tk95OQRsS+Lm0OH2SKGRWLemIHXXYvS
I2qHDwAUG37gqk4zbpl+6/B8pPaa9iZF549OJrDLuw3ezRz6l3JtQPuPprXFbm/X+AhL49Xakjr7
3oyu+hmAWxHaXm3a8VivFLtN/L5ZDw2bKwtZLyBYDO72sulnnsHQi30a9hAAIEo5Ay/2+PzgxLPB
VvMjhJ79kZiKHkjlDFmQ1LeTwk4O/XMCAL2hvkKW0yclIN/h2UBs+wEPnaRL0H1QG7v5LZ4WLg9y
PWxeBNUZywfLw83tEYyBDkeX15z1iD3Sm/7dDcKvD/FgMRSBo/5GBne+GjHxe2iOpozC84nWay/c
AagemHalgxbA6+MiW/RnT1onmimUk3TZzEMYeB9Z6D5aVCelzvVLEU2AoviyamxqSFHsE5DiPsXB
QGCPHS8ViAgAe/T9KOOhpxWhe0oOuFFrAhRONjyuAua3Hy3e+2JfT3g+bQToQ4WoRMNduaHnZwb4
rtl315FfLatgdOC6KDlawya6Lwh8CF+NTsXWXU9+MR/P5GWBEeJ27DZ0ihVWuOyn+Gm2hGLv1SDZ
CS3h6XCj6GWZbd7MLrNBS7I1i5+7tNw3+xFuq96yQlhqJ2HufbDKH9DeohUvndqzUo/nYj6ZoAnP
s0iBulfSXpggOAomfHOQMRUxk95fi3HFmI7aa3VFcRXBb6669YAWHWhMWzN1c/4KqtUzxO7NbD7I
YWj4HXdEFXH/5MfMr+bFEqyS8XP7fNKFHaRt9I3UP/PfeU14JHl3Qivpjo+vLRh0RVgAA+6gEeHS
mP0SqB+9QHbG9c0gIkXvJQbUH7dT+cP2xEQB0Li/K6jJv3Bz/ONrUwL4cb0VPwWK/3TfTril2saG
fgaWG0RoJj6Mit/lwftIMR/DPazifXH8bjJwCGTa2/T62MYobHkUii3PetturuzvYXnhTfYPkIJ8
BFu8QC9ARcu8+19t+jrz+PtcmokpDtIzdkjZe26VpQYej/+rN60i4EZYcu2QY4cr54zYPTN7LkxX
tZf5dQS6khN9ssTuBuqWTyUcszjSUO1l4ZMIAzKVEA5ekdE9rygVcfpJy2zxtofX0ZWWaaZsRxe0
eGyCT9QdlFCO5EnsYUmxUl+bSAfGyS3GS7CaF+4kAZ0pKIqF8WYzPKSutu6LVy6HCBOCfnRzn+5z
dZsPZ3ynZIMli2Sm4OWNvUYociEVhfBQl2VbPSSbOoJcCoZByujzBcbE8pgsqLzhBcZCK6VnCBh3
bPw6InISycKXcxZcK7rvWrc2eisgPoAZRhV7Nh6k2pTgOmnwSo/0mX28rNjyJn9y2h4Vn1OYecbb
QLapQ0bG9kRiSBEqG0mY5F2CcYWSx2wQxI+nzJ8nEOSzElZcyMF2Ap1jRfy6TWXfgnns9ubDI7Ki
VbFRPXh3/fkDm8l00eJmBPl6tJCGTDz+AoMmpLfYQ7+vX5EALGMg8+MoJAvpPKaQ0z9TVH8GR8ZM
BgW9LUsx3aPUg/Znz/jMhy7ERD8pXwuzuR5JBsFT1Fx3nQEwI4ehxjvSJSBkHwETDDy21uRt0kja
NQeHM9ZP2yIkvWBfk44j1NgfzyYPDffVbaH8jJ76y0XMRvMcoCn0Eyo9woM4sD8ENqOd6kfxogpO
YRXUPYYtDNY58fowaCHWNlRLKFHcRx8pBVi2JS/KnyEs5Z3zzM5WIGWD7QPJJKA7WUqTj98PRmSU
bSsMUJDo2jasp5kLeGo8DWmrTkjywuXHUDtrCAXkPrwNnly5M5lD+QuojqBo3drFEAxQ14LPhHsU
TSejU6rtl0gZTQNY03nieBfXb2XzcmMf4ewlnjQ7knBA1OwAgeQkjedRIBnbq9xMOS5K5+1YCPAp
pdBF0LuoGmA+GAYLDumuBxkn+t++EEisH8wX/a46n/XLaGxIbLQhPMCTGQFtj0ETNE0EAcnT04EX
/p6yXRID7+KMhIMa9WNkQ53OxK0AYjg0NPf0R6YnI77S+U7VicSi0YKMtk2D4Gkl38xTozOsGHLV
jQVTqgCV4V5vxKyRYcQqiMkGS5yh05H2ixxcRgyzUY69FaxpCz3f+vCw2O8DFD6lVU8Ubnj78TCh
U7+AJTb3mw1TY45Af2cluTsHBBWYAk+etsFFOHsYEQ+ZosEfMDZrxk1ehPj+KmPEtoza/cntLxOI
ZwURW8sAlfRhqdN4UUCSRAXUCwpiBnFwed6D4ZpMXT6P31lDUq/Z/6fZmMZ/ouC/FEbXlAdKGTHa
IrLBNxH7IY7lAxo5RKi70zz8QLS+pyigFxIv3UoOpTfvY7HAIb9AI9lDB7CE2yQXP1bsMmo75/7U
l2O92/bn23fmbB9RSpuKdrvTYdBXwXFE/M08vRAe9NHnLCc/J/4htUwEDkIBxIuAz8WsEd4mJ/Ms
FkkxCxnoOBscuD0VEY3lS1s2Ef0EjDB3WKGfM+AIk1/ZYPbVbNOGdIiXPbe2ThzM3wlFe9nYSEt7
TAkpd2mg/GIRxL98cntWXgAUPgLu3ZTYpadhesqCFALQlZhAJ2LCXnbtKsvE4yZIvOD00tNrMQWR
iWhDVzfRKkacbdF30oOkjFA+PpfoGG+z1E0X0gPEp9GbSJtVnX8XUdb6iBf+h/XGMoMgBg0Vc7LP
FfQJkqMfVXZWFl8t04385700ZgfnwOa6njiMzdLFezXyUDeS3OTJRzHVa9th+zvNN18ssuPJY0mZ
cULVRkT3+TaN11RQm+HuYSLE+i4qM1vywS1zW0BJvVs855szH3pHOmWn94QefOD0S7pwzFSsYefK
cN/zYEHlZD0mWd9gwR3fHFj6PLMV79YuPsJfcowvMiYEh+OhMU8/3JqaNmXgBS9JQnTsyuBOdyrT
z922T4UDodxMe1RlVwmZFpusMLZfDJv4f8sTtBFnrYNC5YRVmSv6wxhFHY29CB5Umc9QG6gQnhEt
yBvGmglbnirEMHTiDgS3hK/Y1N3hvthURBbEy9JLXRI3qe6cF9WiuJc0PuO3hcjSkYgK/SbLqjBf
XiHrJr64V2689/JeY9bpi1algctHQBVSfB6zdeX31mU5X7+QrdCTtD8a+rSxKIb7U04cflWjGPnN
qHsuQHSMx/yOI0jykdKMUdEMKCMDadZeqR+7L59OzEyhq8Kjii4st+jay9pclYufbGg+IdA5tN4o
B61mhLaox/fhxExXD9N6TnGMxdZ3FjdGcR0Ka+1grGeSq5gWGso36Tpo8KwemU31HkadLDBoNafb
EWClSwQT0bvebYuPvK8ADcpLze22qXZ0wKGoXGbyii4gNbpFZnVTQwtoHtHvXGODOa+2kCnwJUb6
WSPpA4Fl7MDXFcfxgYlg+mtBncr3TDjgn1bt4pvPvB7NBl2DHqDimca4DrP10GDPCn3JVrxnZrpI
CxJbRdme8o1DCFvEn++EtaNNMXP03Dc6nt6ez/ja7zVNz80NPmPnRJbNoee+5u1Pja5wTf7hGCPU
DTUceR00RhwB9YJDNSED49heVDsgVk8ju654cNA+RjrqoiQgrHVgvffb0hl9Ocl/1TmtcRSo+0/f
GJYh/UTyCyLFQmq8Qc+qfjTN1dAV18Zn3oMqwvLWkoJkFWGHTFnMWoolA1/Jw386Kg756siR9bhQ
TWy5SvALYbpN9Nl4E4cvX9qBEN1+T5MvcnhEeFgyVXODICW+EWxg1kwWNqCkn9bv2+ZNsQtN4Ukc
bHCdvVBR+Vbd6ATRfKxykR/rOZIVeDwHDoyGkaFMQXay3jxs2IXNOR5ZcFcsf+Cykf08fwxHnQFo
gdBkHglalc6UYwhX4puwPKBJKQO4IYs/nyo2OkDkCt6djYeszmWo1VyZtfD+DKU3xuvCqOY9s+/h
DNCF+FNBuJU7w8Yghd6zMO9/F/fYKUfGMNEzOuc+smyGhjvVtj4Gx/qYg6bY2CoSxRp6iNcVlFIh
PjVOUcRHm8bPfvBe7/jYJhj7r23LZTxXdwIfJztjQj7Z9GucY8Ke+n7JdbhBnEN2gv7dIP0gau8V
Uw75z+mGmz1IUn07NiWbXwuwaH7dMQnXerFsId4swnxeEWlfPFedgDVrBHYV4LeDoNisxsgXIL77
hKzuGvIEN6mhcWD+dqG26F0RIhtDz+nYJ2h5RD29ME5naSeHIHPNhRxEeqSgJMFuXuoD0e4Iu+H9
AiD6cCrwPdDG0vnlOeJGMXSjI49kbry24w3UbPY0+PFXjox8KU2HE2uW3KwNWTua8an4I9rwxBDX
mf5aq3tUaZSmgCX/4bXfmFmflFLdYjyfi+qIwrTi2MOu6XyA61ZNRJYp+Gu6SOaUZSeTEJO++44Q
TzjAA+bt/FzFq+GyYL/AtDAQyVCdDwNpCH8UXNzIaqKv897isNyNqdUMR9lzkUPPkHii6Dr0cogR
AcbOy8lS9GAiG/6Ht/Wk8mIQVuEiAHUsovA4avKZtoXDhQUioi0S6+tRmpS+P9c/D8zJoxHjeWcU
HeXkOUW+xL1JjXxptiifzN60hfJUeAuSzcJfv/kzdaDXOwmzhV5u2IKLgcHBcLvWk7gjxLfPxU9t
7f8IryQg1ogcH75wssImMMUbQNyDWGdoqpdMQH/32G1Ih8ch5LBD9KYr6uOaA7o3wRnrtzvdHewz
TF3c7iPdh+goLMshIJnDOdGN2XMF0VpQd/LW6KgmifVjMCMBXTOpZp+dNMdnLW+M2W0vIb9xn4rl
W4Yscv8WVj57B0lpw2J+V1x/Qn9Ms7wGNqO4EdqJ7zYnIA/ppY/TH0V7Jk66z0Z3O/tcXRoof5t0
A44gASGf3x+y8iyk2SjcZtRG2DxVr3dATj+lcNKIUxDyp3o9nCTHtoe1V2zxTWfXNp+Uif1DiQzh
FqOE3jncQNUKOVu2eXAbC6nTieNorpg+/8UowBH3DAGjuHJmA4KRf4zTSp6diOModX8c5pZBSfST
5yatO2uj4R3SN7wW5CRZGuxeQdIiyrZ2/sCThaCLbGck2c43xOS3Txbgav21skDRAhQyJrtVJrKC
IGWGa8PuJ8haRsHA3wIOMCrGgxPDEUS6a3JBW21RxBFpkpmkiott05znQqIe/aluAFaMwqmunSNd
URokB3v+fevBUehgB79U2iZAquSIEVeSP7I4ejCUo89caxin9+22OkJh2M/AHlKuoAPt5oI+IYma
djUAojwdT5txn/Dqzvowqeo+s20W1JAkszGjo+BPH2KQ3QLHERcW2ZicXxXub8AjOWJa3IiG1SRT
GVGrXQlZUEqFmk+4ZjuueQt2RNvFk/am29RAmfGFbFiBfe2+BB4Hn6243x9o1Gt38mG4DDXAwLLv
ZIpUD2Pw5JBgzCWhjc53mvooXMPn5k2Fo7KJBfBop7MXG/SQeTiynNc8XZw8/vymv8lvIf3jqNn0
Zj0s1Q9CWONFxH+gYj360rwE76nmlUGyEaolbAPU6w6Fv7Otfji2qHwFCJlvpFnMiE/Zjejz2uCO
AsnhhkitE0tABAvjg0ORZN+hmOYN/xaG0fmYNLo32jHD7s3J6aZ5O2aL3scRALGt/SYegLM2wDD9
xF+j8w0D3kI/5EkwUxUAo1mL9tinVUGfbHSNPl3hb6MdZ74bWAoLpk8G7GCLXWF7w95W83C/PEgO
/Zij5E3+MvevFOTc6DZ1y7Zj0aNBwFPyCYZkEHdOFuAeB9xmBsqIxO3UokP0RM8Got17eVnYAdoa
J05FI/3tt+YJyoFJcERBizmxQsnB3Yui7nwZ6vyDCelaPY+O1Ny05oiHh0LMwoMw74eYNyn+EV6N
WRhfB6tQtiDO0OsF5HDsukg98AgozBfFWlgdBphPWveBVRKtE4xTsqShBTGAhC5chSjI4jJCdaJy
c65iygn7vUx8jBVyWFvSUuhMMRxFJHELDSZ3aoBfYl6Dk2DpRaTWW4HLjgBzqcuuKVNxeU85GYKJ
DRJlNWG8rFsT3690xNsbnwEOjHJZGgc6FY9lj2B6A7g4NgYoc0GYAeThPOjZ0mM+Gd8JKS22r49+
RyoR4VCayb/4WwgIOtPyTxsmFAbZDA8n2UopRcv6UXn8CXIBq9Lcszo7ALxzIfKXkkVHK6NESL7m
7SrGEDETB93qPuEE4YGJM0ol1jcsrlQr6UU6aAviNwFT7+QGZ2bhyBYWRQ6W2S6Zl6nFFy5l60Pz
yvkCEbP/epkNFa+fZYAkaoAd9THe+vwyGS2ptjDJYAPuqIEam3CJRl/m6+dSuXx30ckDixWmyZeV
usA/yYqekJKR3fDcMrb0qZ8TU55VQjR3RUYnDE4og1ayi/MWvbD/bmidR2GCSQ4D2VdE2Cr7TWwP
lxB0U1ZliDjAZqosP4W8qHzdN6l3NPeG6taKFzcnBX4S1gRpxVlAoHKj19McC0nL9JoDDwgnyuZF
GC5BYp7GxQvYwb8WoPAgRm50JWFu/qbeuAU1K4lDzeUxr2N0xPsWxnK80LgKT6LfgFegEcQz0TiA
lYtMOJW4RRWuIAArK+dIXCGbFaUrVtRJRnvD2cuqIED9ZA12dVQCo7gDkg5xxxEQbeFaHFvDaXfu
Di9LBkygUCHlbN2jIOkt7rSh90lsUxmuXlvqRY5LahYMdggLubzswlWJ4gE3f05oFslHhOtCZck8
Puw1PNDGQgYh/NSqKWdmjSvPUi+leCFS8BygKmC1DFoE0dA4yCkkVIkQs5KpYbsTIkZKl3OMv0/1
+cs3yZKkHNpD/fyJznigqnDsNEtsbmxSJjQhoEADA3o30ns+JwBfjAr8djdaD6KZuBarY5ooZ+r7
jAyKaQLYmCy2EJmOQ2GZR46KzQQwORr4JZU8kmP495pnN1KJw8e55D7grK3HyNE2mmOENkuPVKcw
bfSDf1u9KHmhs8xUMUMuNQ72EH/bvsdrxjZpjBcf5zR/gyo/V210D+UlQDyIBrWDSVqKEU+zGSSN
hrbtpe/EB2Uz1eDgOHHcwOCfxXEXKogWYbKnKPr7MzR2TCjiwJ/AKxAZiK3C7najiMRYM12RvMjV
w9xJpyG0cAR2Nz2FrwnXtWaQWLRkqTWzc4k2TrRPYHV7EMbJ2+gh/AQbjvKNwLlp/wl5H3jYvUxm
pnLQsMA2ndj4ePKEoLqbwOzdrC+nq7AIELRLTAojBPi/lKxsfoiRTaTuv7GZ7tQQ1aRdOi//5FIP
UaBu3j7dFMU5li3nbr63hQMQ+rAIfpvhLROQaOJoXF/f3WsthFdCIDSaYSnCLRnbz9zsoZ9eUBXz
IuGhiyAjoUVD2Sd6aOi6BnFNY9J2KFI0VibfY0EvB1wUr0SNwsFxoUqpdvF7AvNxaBf5RVtLzRU/
S7wkqb4UxrixUyGtE6mNyWQYcXsh/vohVyqliBk6qllHTD0T2beYTB6GuurxTr2cuCPYHnoFoall
SMM8QQVMFY+6kfvcfJbm84CUgo/Lps8f+jBcKnT+4FG513FTQu0QzB7wLG0medRm8QNOBZY6crvK
G/GO9ixmTKsEDkTaGTDekcCkI0oJl1RxX1ulVwh5dZ07yLsNZiBv+cXU8SGR9KSgXRQSBS44LqeQ
uiZYBZXHqt1p60Vq54tuAQQd5gtxEOL4guYWDfnH2tyIhCElmuUONc0uXaDdiI3B2FbuAe+chhiK
tJy+VbMc6NJS2YojXegMt0lIxyT0ToyBXZdgO0xeJVyawPiqwcB+iDvjs2uYHEEjc7KJUhAGA3HG
c7Xe6fHsERm1lBiw3e6XZDgykCAzhXcbnyUobOwPRHT7Z/oixn9AfZjCnOzeVEC3nxE5OA9nvCGb
zXiJPAsN/RmzHrb317mprIgyGTkNAYpk5gHWstpa53k3sVnBqPnq/vml/UXtQwbTtDpB6Rv18X6p
jC/kmcBa39QdQzO7sAh7U4gJek/RWnvsLQy0iFkhIy2Qj4wYYWeMn5jaefigd55nJqQplwL2XRKA
FzlxCCZF3YvclIfb3hyJFCfVlCi3dhBld7pZfo+FI4hbCJAI5XLjIvx0BvN7wJgOUDgHURcqZ6ZY
A6kCXAqL1HboQExsTr85/w5j5752GTZzHiaEifFcqNQXiJSAxvYlUELLlI6SiS3o16/JHjnI2JYj
0rDoFwUSCMG+Q/Iz78+4WtnzjjjGxrPn5oPJhnVAVoZG4khObcjR4mwHvkrprOoLdIclwv/KATf/
eqxdBkVSwfuKzzf5uNruYZzrM+709CK++NiNkeQPFtL1QaTmC/3Vc/F1v3gc2O1wCA0nSjojN5DW
AKudOdjcA2FOrlguo0X3U3hDkpwHVrbixS07nh1Mu0uMCDiU1PnF6pkINT9hRoSgzGIL+ak9/BIk
oCvXAbHPMEj4dJSoJuiRUSy7oSOSSoYehQuGsWkbbettQ0XHgxYwu60pZCzJuwi2j2k6Lye/lAsR
BUVU4e8TBb1xAxsXarD+JI6F9ZwHOEelaZV7LHlkJaH/BKOHRllQPddbYh4Qh1FYLcY0YlR6+D94
osVZ1RnokMxTntEnrDVA1NzHDnetaUu3WRg9gj+KMm2NKKSPnczCZjAZcOVTbu25+7oZoL9KauKc
fw8pmNcgNtVbYjF7q5cXvdDidr/xjTwLyhU4zXUd9ew730giiprWKqZ858Uhz4QXhSsg6a0fpBvm
/TbbAfNXUE44HO8DowAHbcgyf1mVUOnItrKAAYPioU7BJTZ/TVCouezvEyT5vOuMr31SbQJpN8ni
aQ38nq5F47PCYchOLPYjIk9h8pfFojQBaFljyN/A28gYXDHimmbj98X3bC35TlvZUpeGiZOMLPqy
jx3bnOW1X29vR0B9HCF8Ytic4Vrtk43Z/z2NZDed3Sc3wkj8Fx0QIkxuJRPLXezMPzvqyqG+RZwK
7Y32b52+wBYR5bHyMHBbYMMcmS0VGrGWHCWsIAJGojageRSR3L9bWIUGHnv/DTFN6uPDAzJHMWRq
mq+ZC5WrES8bWzqCjT+ujJ7hkrjp8v63gKYJBbWWZdTI+S9HU/BeNSJvmJKNbeZo58QZ+PK6v+97
OUPdca8aqEQkYswrfcgIpAn5KPyVYbfu3G3K8HmkCSOyhVSwtiA5lj4tAHEE+YYGVzXbvovr8mG/
Z6ddw4sTfBiGuf8YyCbcUSbSH4QSgQKQw0U8wepP1afLINT29nNINAK7rBN8cXMo97+D+6RdEA1E
3HaoEp/D27aH1QTauDeRmC1pjjZDGslFRnXdLtAVgKsykOhnaDGxHLgZkz+AQgYHPVwQwPE6f20F
VkqFEOg52qFLMSiKPIAMzAnfS2neSIvRv2FdGlXHQhm72hn2os8QFuM+G2wZaeI+xkLdc2w33B9u
X9Lr2bAHRIDa8ojVklAh/YtfeivuW7y/DwI/kwOjL/MHmTPQm9btYX+HPnE174dbUOR9DOQxT3Yt
eNMDMarFZk2xqvFQju875iDzrsJ2wtX4hWLhQpFfTqwjWxs1AbMm5e9SkSe9pzMGcKIoKZAQ2+jg
lecms4v74jVwe/hGM5uUmrtf3zhD+wCVqd9dhh0UOpKp1bB1mVMN57CrNoUpa35E0suY1p9Wg2wS
RCpSXOm9nYS8HgdD6n+04E3m7QtY3SGPpMPd1x2SDwlQ63Qw+Y78jxj//cytITgOlqM5i++FeNGt
U5dsFUi2+7ZAdcUt855X2UUuTYTdSC8ZRZPZHSUzW/TjDWIEAGSXoGM9VscRpmPg3vrFN3AVqGyg
7srJ0RBT5lDxwxFxr4obURw9bGSi94fkYk6xaSmIRkaAiQ7BMGTUAKS8sbsgW4X7pQt56gUf8PNn
OhdiBlUy75sQJJzfx/ikCL5JBjW1sLZkv0yXIB+JD5jzhcGhFxrK7IaZNv0JXSTU+M1/Mjbms7tN
GF04lYL42Luk8OmyyEUn63glwlN21KNIRqI7d3+t33yyWtUpXBvhU9WxJJr35Ldbgo0AZsRfCFX/
8DO7PbwjlJbrj3u+Oyn92Q2Grh3o6slMOA+iNjb6Dy9B5oMaDiHIR4etJ62jRLDxQtNRLzifM0fm
0o16fDlOEWjMV9geQVpqnnLOkJhL7Qi7PEv7Pos+HL41tfyKM6vCP4Ti0K+D05QbAWRy+14/oFQ+
hsq0Ez8lYFe80twkag8117Gl9DTzA/OnWv2DY4CXndmxwwgC+0Ywcn1Up/L066YBZQujLfZo8KgH
hnNUcsFoqxY6ynLm8QRzEVFNeDh/5R0xDtIio+ShcNgJ0OeIsK0/1cjEMYu1jCLoQcMs3jFTh3gj
WtTysthiTj5HFMlJ2AUdq3jyxZOHUgBCXEVOv8i/ZthbcqSb6YZriETdLiTGm7OPryX8+LqMDEUM
ZDjyxEVFxYfob8nMGe9BEsoEUS5bdxgOiIZU1sBH4NzdXE+uxN2M1tLbDAucuR7/JW/EH00JAUCW
MoOQJveDtDTZFcXNnXTk8W7Yt9eJ2c0RcaPn65WEavUB5fJfejmebyvc3yPggxpTYw89DEcO+3dI
KchSBpOclxDeIJZD/4FMQAnTBfFmXGJkCOBIBGJeqmeqSzAaCG362ClpBLbyk4cRcyJQ0DDy6Mg6
dp6LlngIwCfFrBF+Pq5MQfPizmWJ3SY9Tq+jslGsNTmJRjIr8VpkL6dWbEZRsOWj2/FJjvTNIjbr
NrktSrsKPrsOAK6nA31zyJVw/O9VdmbtcMYE1ZHK6pJu1OV3R53Kar5Ra3FwfaNidawooXjG9RFJ
bMgzvTs3n1V//xiN+zj3lgR8gv8zUGY9lfZTgndwSnYxo4MG6xsEmNM+zdjLtrL/PGNamXNYAn1q
UU6WKSAN62790Z27oeKlnLwgCT5OruyL0tAowPak8g80yHG+0i98YRU+zCGyP6I2mEu+VNdPegln
tGuOBZ4yaPL9W/FRwiMSXqhO1ppqx9l3bGW9LghIQQ9RWs07xNSWmA35p7N77APDvARfdG6zSeqg
SlFilwSPujVuiHhkVBiCjxRnBJGnGT1X4nJ2sThJCGKN7JiVes4YPHe32PrIPk+DVcGgp1PrKoMV
XUKnALZYn77LmVZMUBaOlwL4+XBhMsGmW0nRiUx7PQGktJXM6aE160042TgaE/BgZnF+FqfRtE19
0uVuediXTIxMQszGJMeRcboM/H5r36ABVRrULRFe5BpxlU/6e44+ZmBEbTll0zymI/e9yWenEwl3
zCBlAE/TCUHHYCUhuSfmA1wYizNU8qXPXD1BIsRsPS43sIiEHWyOGnOIgGb+f4Sdx1LkWBaGn0gR
8mabKaX3kAnURgEFyHuvp+9PtarOIiBiZrq7mkHumnPP7+g0Wwseh54gwkJ4XMD9j/GxxTkE8pzy
zAqNCh7e0NRsp3EZzUNjYz5kfIadHNrCjZCSOR2O3uU9Bgw52tk3ug9UYPk7MQXsVayE6ibZZq/+
HKPzjJGSs7a7D6hXs3UwLz5cYxnCjmlp365c2KcEBHU3feLef6IUGimCaYNh8kbdDE5t2rAme36s
mw80EeHNaguq4eGQXTvoHD78MB3R0FrZ4ePW7aeJRReavJNpPVZ5BnLPEEw8x8UDyAACgHjTDU60
7Vf5KvxdUuh4qyw4kRh+gngLBZrtU6GtNQ8ZtJvmzTyzVMdHH3c5Mppm4poazxuXQ3DOLtkFT0x8
9gCE1iYlYrJgM+0+IBHrtf0RhbaibzjB1Eh59ZtUPRnEYsW7EZcf2jnxooLFjmPZhr7tFJIIOy8+
XnLacmxKpMdJEz9JevQf2AyCC/53yiI0lhMllt01m/SHvKJey2y/aR2zjIjvjtnUSQ5rsS40SDvR
AuzCqKVhnrRo2AwVnMFPVkFAI4QHkDkvCxUHMzNayHKw8pm4VcXhTw/WUZTYjR/Pq5Y9M6IIKDM/
cGoVMwhTYW4NGtYFMeatecDYaRtebO/4DIMSZFVtf0lWt1cFCj2X87xOM9YoeAoJyzz1TaBKzHTH
FVaDIJx6g6MizUQhahYWMnPimecyl6IVHtJ4pRIu08tQ1QQbq7Y4VnQug/hBj/CZr5LdU0CQm4JZ
RAadl97tICL6o5Xc12u/4+RGR9HrMfL3OatIREZFClhXNa51i7BDjW7e4DX7Ud0W2NW1QbdUGnme
e2eRhWes5K1Iy3usaeNpL6OK4VmxSZDU+NiFZGzBTT/u/TF9rM1oaXKy7aWJlqPCmrjFcJm08tK7
MEhjhAcpL4Up70OjMTaJ/MsS1LlMXkMC1RPKXZBwghOurlCd0mKjV9YlzNKjnuIxHLsrj3lcoMeR
1ImIjr8LLjd9ByPRQziWp07EgVaCN0c51vlscDRoeNOpfp2+uNcCK7gBKoJPT/YWsoEvlSnPI/Uo
jilx6w0nDv84+t6Sya8W2wRfRmKsV12KJaLwUmJQkbWJh3ZfWoUtEWPqvnBBCoYyueoJj0bGJE/g
0icCTkqwZ6Hy7TkL8dGt8dIIzUbodJzKxp4VqAW7yc4u59Bcp5RIDjxuVR8LLYtWQU9LIKdalzCC
nfk8QrzSEQUyE1rBf/dbOLLlJGdlow94keW4iuX8PI7mo+8FZ1q30x+nRmnX1lPYM/O714Dss9q0
I19emGF2khLdKYPm3GfxolXFQ43vRaH+zjmjuOQdquR5ZDBka+h/WNkTTq9Y0mY02k3tqO+JAEOx
3J6SCqq+vPRoLalc1CA7d1Cc3AKwb6urR6Ox6qL9VHfXAjrK1pgnFFsuP241uodIlIPCLfVCpxAQ
bMX4qBTtRnAx1q2VhzYtJcQIyaMwFBsTL1NBp6uImaNIt+nUT98AOotCC1uLzgWrQSVi3wzKXdXn
ac7ksbeSTVjZrbGyOipRKYKXp4ODmHU6N7O9Vl81MVu2ymN6ruVsLQfe3AcX00p5kw6vc60EYkoe
9P5hRPKmgRTCDJKHtebjyXeWImuZaPkywqkjSYWjb2Qfkiku1ALulACHEi85A75liyKn8Ub4bO6T
FQMoFMOzIi+N0bWlghanN5xioz0l6tqYqPIM8AzINGOTqJlIllsgOW7ODLxDX0FAjAt79IpNULPP
GKesrJ2c7iGcEbwQR1ekz6ZsUQQkJXWIEBKIXc9EXAe9xz6vToLewY/rRHc2knrRjL8tvAVqnEMK
aeayM2PLgywHSljljNZugFadX0S1hrvGamel9KAl71Woq9860iNLqhc0i61uro/uKtDFrQppKxmD
TdbfEhVfIRx0XOWqT3RlWWcxhVLGusJum0JW1OBrxaqtFfFzF/SLUg9fTbrWZfhZmvrBK1at3i58
4UNGRERTcgWJfvu5PdvVE3itavft2s7elPVn5y+6mS0ms+DtPDCmchiEWz+0jXesrw8dswxAmDj7
2q6lhWdvp9O8sJNqGyINUKn1iJmXO3AC5Pdk9lY7Ge8dAriZcVK0uTnYxbYlrzE8FPLVatfVU4FA
ut3TkYmwLhG2EoyDM9R4AIrZ5lN/q3DTgqnQLjLgyrhbQ+3Xcc1waWgsYm/jtQszmW2BLzU+Dgco
b6OcNGkx8SLo/My3Fn6f7wBgeesUb7K5sPql/4HkIJqdk8zuZqjEaK8nlt0BaX/IZ0vCzct6gP/w
Iexigmj4BDvOHdJZO79cjRfDhiJNcs1avfS8lEe0E86nGzzyMiw74/fbCq6m+woPqUv2Bi3bMQ/h
vErxSEGqry5HshKo3yBxTrbqsDty/Ga31UrOnWGVAes5ng04X55b7w/MuceNG+ADTBMok9brtXkK
lyySwCYPwvg8vYUl5Mw2J+1A/ExPzY39COKMcstecto/MSaMa+MFBdQE93vYE8GhDTGlWVcr/8pN
9HV0me7IxVUGlQivasoQ0FDfDY77qd6SV59d7yrsJjL7QDwuUPqehoy51NgnZp+vG4/h7zSkRSKb
poZ7WaIwGmxZmpmz5RMQIDavE+0mX/Lt4mvHm6ENCcGJVqnJikiTAJ0y3qMzcbIV4XZT2kAOZJjI
lp+uElgDvXzK7YX5Bh4Lswi7cuIy/Jm66q8KpThnUSKMDwJKdHBe8PfJxm9Wf2wy2gL8//weLQiq
recYk5N+SRvGdGiUPupIfjYRuv6jsoZDAtQHp+u2rDE7ouQgNaCFz4aXmemArAiq7VmPvCNlbcK+
0TYjxnPiwsJ4Bc1B/ZFQoUyRxPqUBZsCcwWriRwrzh+trYzNpzznaMCq2T9aC04FxblgVXEy4/BI
r4qeEKoqsrX2nDHFqwaz2OZnw98ah7VxOo1yVsDunZYvx8OtBx4mwuhCLvirVxfa0thrMPHm/Dm5
gyM224xi7J754ux322blo5aAsdqS6egMFC4FWbWsXCuRr9k5QovXDYe+CQNfgDdsB9zeGX6PdHDz
XyL2SyZRO3ZID9ohUwFjb9w18OLOZw/h1meUTcEusKBuyJGRWewQnlByshOjn2iPxQUDpUN70lZT
XwIOyiTXmGImog37Gp0TLs/5VdnJtMXwgwxwFZedfXTRl9Q1l3BeTsjAoj3uoWzT4Z6lG+DMhXtQ
8tlZhIxHeTQbzwAf7ZwjzGD31yvOrOb8JYGAoI82NnGHfhpYdsVgO0rWHJOo5+wFFl/yvsn3GRAF
DfSjuocY7Aj7+BU6iT0A3H/OncNZnn1CR5bmF/7NRQNABbvv3iXHAa7liL+J6Er3J4/A9uv8hV+e
Ttb623LZ78cPzDghGwUz6yPEsi3EB5QtkUxYsP/Izo5EBx5ZxcWLea0RpC46MrbYpGQslegT2cj4
lle6ts1TtdoGzUKzVVwiAxqdFm6t6W5CARBn3drfGUcigjrdPZRz07BpEQJeI0AhbUu2/VVGuX8z
Nhum4avyWfBHBGOky3hvPRq4PW595CsvcbtmH4fj7X3qe+ABbYb9NpfQN2+QhEZ70d2OCzbuAKEu
JoLukvCPMxsyWhQQDpCX2R5EvivJJxEJ8BGfmLAXOt7P5c6YbdM5rD8SWtfsfjJuMefkERruJ4V1
8y4RtECI/WZqUC+n4Mbhol/xW3j6ZMsgacEZLhI5pR/mxXoxWBnAhMHo31r4ClByfyefwoOeA9bm
k+WrmAIp34Tgt0EjdxZ+6Cb7C/Y5q7j6ZWHHUHYvPsseP0nVX3rrIXvmM7ZnisJCm6zjgW1YQxrO
8VDp5b17CMkN9zahsB6v3o1BX07cvJacz2CeYiQ9LS7zGFcJks4mDdcyQPlBMgk/if6Pm60haqA6
QFFzYH85YVFOmGK3xcpyofxu3pSjBRAF1oQD6Sq9Yv/H0bNYUiniJvCmzefT77JzoH0N0qpyg2H5
Szq12IknONYQnaYfZGu6pfI8N3E6Ys16IdDCTa7Uyg49BFyiFMfDmPvoAym6c/2NB4Vs4bpzmQPm
tbV2JsfxZPag4SFJlxXOB26yJ2GL6B7eNhpjFqcz3JByAfbMP2q29gGnG/Xa0opPI3Rx/ZDTgZFP
VvI0r1857vGDDXtFtNeqY2EtIpgD1PH9GuamFYG8G68igLsVOtVtmHwoZfLbGOkd3BPk5/2UeVA5
4TOo+fTeQ63DddLY5ftqChKFnpXy8RaK5+jsBAPHEBRd5BKxTLO1f+KfR1kM4LkWsMj8jfWPhhlz
t+1PqWOZc+21/1Trp8yEXsbPwwJnyBEQys4Rn1SWWG8tT1wDbOIc8c3Al2JNcSKpWAlOvh7FIiZB
RbP5Qjp51QhVeOdme3DsTp4VzSzDlO6N/5mwmHwxIo58gGl68nBZhAbdwPBt3ghbQUpBGMIHAy17
k44MlWnnCJfY8CL/fMWH97nk17F+/KGvm3/6FA/CWjyrtB845Qybyb+qevAB+B4keVueSxboAFky
nfljIe6UgBalcjVRz3OSQ0c0fMYqHRWfObIfh2UBavcg44AfFzvfOEmY0zyq+p4yScRWGGavvKCc
5SZJqMLCe07dBZVI2OL0idpSVd5SkpU1gnP8DwPyyLDELRN5eVyU8AZo3TSg0lCQbz69bW2SkA/1
tsB6/MlF3snqqiXiWjohd/yVQMDDHDB6MlntF/CMcs7mHFTnCQ7E0zgrifWm34e3NqGSENnXhF/g
ZH/qOILtirdJX8VGzwbOJ4SIH3MOIntCw2Qjq92ZmsL9M47ynpmFmeOaYNSFjOM8jcJficA9jRAE
nyxpK+35Ggq8M4K6KS8glVDTmyvsCpvHqS5Sp6qjg1QUnnIGZG0DrEkcDsFtVywbsb+JnjQDi5MZ
00bgVCoZOBkZpIwa2joEiYkL+aVRPsVhl+T1HgZmazCtBuZL75YvoyzdysEwnDB/HeNFxsFh78Wl
TVcPvgmCTwoucrh/iWTZy6/pwGp1ZI8AJoN9MDfLLWwNwf8ocMKsvY/vLRykr7yTLFnVTdFQJd2S
70wxCsWoo3QwyouQHIXwtUs2JqKHpl/okp3n80h8G/wfvG7uAmL+eEb8fck7h4tG1ipDi7iknG4T
z6JltNWsp3rYBxxtv388+QtfQ1PXdYUnpAehG3debUaaiEFVpCXns4Un+Ss/GVHC9pAFgGhMkQNM
ixwtHyzk7n24KVUSdKB1NQ6vQ034QHm11Nphst00l67QzxXNOJX68KAqx5ZEa6rsH+74Lldsejum
IZMZJXPIxpLp7o59XRiCzMqKSz5SORbEYIzMgKJAM00Z5INy5Gm41iz/IAcsmspvLQ/mmo8oXkNn
VLh2DyxTpM8hGgIsGKZj6Oj//v4mv7CNMg3DMiSSrRTRNO/ukbdkFplYFxdtiKB9qxwkN0LE1mt1
P4yVafjdebb870p3wzMd/dQThKq49Gq86DPZEQmk89qV4XUA5R9Jsfn+yaSvBoypmqoiyaqFq8nd
o1VjEIzGoOaXzn2KvcOQQOzocZan+LVSGJ6QiAJYyC6oVY47cAfbr/3FxvH9bchfvGHSw3Td0mVL
UQxrmrZ/ucCEQ+C2/hDjYVp0+HhchuyDFc/Df7Qr37NyETSvkXqODMxJeuQGoNlSs61HObZTvcJB
y6Lr5a4T7TL4v+ocnWuomxj3mp9CS92v2kPfhT+4wShfLCVMaxEXPFln9N7760hBY5ZZEsGDFhYU
92Mmr2PfIM6IrrLG8XTYWubKosFf1hzjCLBQyDep92rV2ULdfDQUKF7g/fbdp1CSUIlJwNBOy3nJ
iJq5Im3lMV2oGB4JOW73COv8JP9htElfvXaFMClTUWXLsvTJnOev1674SqKMapddYv2tbRGWTyEb
mP2MN5lKQiOERtagC9LLanF3zi66iHMAze50bJdF8MPdyPK/g9+a3AQVEWtWUTPvFkq1jDPLqqz0
EnZbbfKaNtZWAJEXcU2F8hJCkiS5q5KGutAdAzJeTAW4q3xthH0EYsK6tdBgWiN0BKVtvPKY0DP8
fqB+MT8tVeEuTUO1DO1PoPlfLyzu6zj0xSi7mCArebtJ9Y2GUI+do4ghdmOY9f31vtqv/nfBu3fi
aZLV+n2MehLXUiakOsJPHX6DLMx0MCwDJXPvzzVh+f11v3xOQ2RYaNgvmerdwMj1nN+uqenFZfab
6rlISI9XDhIGk1WqO4L89P31pC8vaKoiWWMkSivS3ToUCVpdtb4OkgGa0JDuYQR2L1broBcXUzdc
TjybBKB8tNYWJssGxtsTz3sv5VidR89aQQhylu5+uKuvprgmmaqq09rGcfHurvrC6wdPa9NLUL6a
gu+oUr5KBByI3Fe2HVfOD3g0LgxV++H1T7/3bhuw/r7u3TbQiF6QhEmTXlrUmcnUR8eUjAFv0Yux
hh/2gC+KBlNUJU0mvVGyVFGdzOf+GtSBBBoiSGZ26XGcBflCiI9QI18Y5jkIoe22H0H70qvrIH5r
kSCqS1/Y9hWJv07/YZLjoeI0Im1dRbjI8bMU/BDvKk1j7f8v4/+3d2faKMWBEqSql18mWCft+pkJ
Hp5VnATMdlEy1UO/XHX58CtSbkRoqA2ul5wZ3TT5VMrhh7R66QsLMFPUVVmcFilZl+9LLDawRjcN
Lb08U1UtSMP+hYYygYUUPsaP2iJ+V3agSgNs6jMnH9Q0N+2hJrhAOVUbw6aXQAD4+EJ7Wb8YRAxU
nxoIzIv27n4kW/dVUmarbvYeQ1gbaaTU9tukyYAcs4IJxPkMFWcwhWDOYZbO0cfOXqRl/ocuCn9n
qdKtPApowzAv6bDm0F8QeizK9b6Ho4r5N0UgGWWojOpttpRWCUdTJNH77IxSBz6QgpAZTsbEloWI
gvGQRYrypAaVH8utt4R3cEAKgFXDJE1RdzidYsKHmnMJjmk5hBjobwimp7Prkf4djIfBnr8GJ20p
7GsshRpbf6i1WWDNNogd9uWHuNWh7E0dUFyol9FxcoHWl9nn+FARZtpeaf79Sq/Nqlx8P6+//oYU
yoYha6xw0t2qShWe143EvN6SGbRH20ivfEtiys7ciM4wMZdv8iudRcK3qv1E1DZQvHdzNCr4MdDG
XUzawWSzXr6upyhaeLEOgua1OlOPGP1PjbxtMH9pZ0vvhPXUCn8ndVFuMqKS+tfq1ByrdfHSrKsT
Pb2Pmrj4ZguHaq2dLEiL8Q9ryb8rqykxuzGPNETcqMW7tSQJlSrulTSbdtURuJalbAJ3E3dNGffj
xvHFJs7lZGnaHKnmTeluMUmaBCtCl8tVICx52N08PCbTqxvdOvwm2s6f+0AgnYo7iy7M5Z48A/zx
6kFYluKvlMZe+wszfY+jR0cCjjLWDivh4fvv/6dgv1tSJAOPUZHXMdUad+/El6zSb2J2GwuCRqTh
Yke/z4kXULdSW3dRMZ4fCCdx4KJhIzFAjh0QrnYH0TFfYxsoFSP2XqMnprxmAGxIqNuVelJBCdxZ
d6RnYMfmfMr4zWYVwkA0GtCiS6QPHjRqbCMFu7wKJ7WeJcRcOMGDvIVBgjG5btMphLA/GzC9MVfe
c4yPRmCDCzGbETlsB1STU+hp9ADABr30/fsXw+N/sdpiAT4FaTNgZPy+/78ZtEGUNao6pBfcIj7p
XS+LGwDuxCs2sDzIbbSTazjJj4gKMKAZ9C2CCljzJmFPYAyoQYPDaCynAR32m+5MJgCchtPEuQec
etJwpUK9xvYC3RKKPnV6RHwY9NuhhqyPGMI31/HVVI94/RBZhOsr/ZscTtIFPTnNSriUNhZgpPkg
80BJwt858qVYWe8qra8VPb1uS+fFQP4qLTDXwt1lrbxAnX+CcjssK2An5B4EJzdbYVHB6/ZP+nwg
Vkeci2AIo81/F+oSB3sbx+fnBlOKCtHlUc5hCy2Fd8TDj9XKgLjj+Gtxg2SQDI5y1+7GXb/OF49Q
CePEBsfCx594YW3dg0ADSjHF049uVTKQMGfCiQmGd8xSghMzTyXPRWhFIHKrapXhY7AWefH+O4kv
2BvhcrWLMRpuXp+fO2RCcB3Aj1bqEk3sEvbxiwkLEYbrvkW18USc74pkgRWF4UGusJGZl2s8PtEG
0MT+nT9jKvMcw8xGeWEuw3d10417mnF7SBhu79RYonBbxFWjnRi2ozAbH6b0B0qfp6oBtarQUqP9
RjPEqiys6HUCZrTPoWST5bR2P3iKrYuoCO7KRj8nM0Q9L+EyeEPSvcZEgbF8JolNReQsv4lboDMQ
2tyu3qj2MA7gP3Py1qJFuaR3hcs9BGoCwfGHAEXDmo7RX6x4IxggbWOgBd/BPxAWBBwfmOBET82l
NecVNGe4zEkw1B6iRSej+Oz37SXix1GNunbzRFbFBYlYP6FqZ1AxjCSqLfI/Lt8Qy4ICm7b1AlnV
nJ7ZUZluK3qgO8sVHCLZ1xPIFwChTntdA3tfsokv4PpYpS7NPSH3EJ6QlKCzgAU2URPNNF01tBux
LNJYcqgOPrGv2HVseMjY/4Rmt88WGlAFg2k82IDdwlNEsY1AA/4xFlzyHCoZ6+W82bNh79tV+R5D
9GiGfWsmV5JEBdYuZI/C1mcrZ4hXDmT7Ex5uB90xyDnB/mWSSItOuEaAxU9ifQEJblEchfU7GjkF
HifvFo3XjKqjmL/xXV+auYwhl7BT9+nOf+zYGyV7XKe2CBcPoicsOAIuemXpy+CP5TbuprYNfjq4
oo7VJwxXJFUwhag60PUjxiTpqLGNeYVINNHhf4SP2rZAIoJKlmPnLDnD7ZiEpSw4suNOlj0OFPED
zUVHReeAT5wjODoiRgiQ83JOO4tfjZkxPWwKFvU0/asKeaBqE4WEMACTJPyEKsjS2RLC5WycY2g9
+20dWgopiIXkkU0keQ8RJ0LHlzLtZokSH6vgwWL5r/Edgv+nzQj7tF0EAOGeKFfuJLW76+RrJwOU
drPfOlJQn9fxoc6WpogJV/VQekjvlWgV+zUg3kqFNCKmHwgtkEkg344nJz/8IsIlHDricQ80Yin9
gpYcPqgmaODmNVNnGmIxDLrBocBi5ADrvADDkzoG7gET/VgDwW4GLHYyJuDIwuMXtiDj5jaT7Pad
V7kbwEqFGVliUKDJNpm3U93oU6J44GKqdTMlG44qnnVzZgz/3mT3mXxm0HnCBd35qxcWl1fEOygK
+2s5F3eIcdHl5SS+eVPAoUkj3nyTSL6d+JATER5Sc0Rtah7H+RW/np2pe8fYtC8mcXdIheZs7VSH
+jNpxQAOSLHBPG/dLnkkSAa41od2O2k7AWfPAcmt6qOgYkTW0rNMYbMDr/1+wgpkNc5123/4gLEC
RoGM3pzM75hqPIrvCI/FE1WHQ4oXrG/TwSmDRDbMb01EMrisOvJy2EhYWAE/ICh6y96MNZ8EnNla
Exeum+9C+jRk/jYcMVyqnclW4+hf4gqHKNQoS1JCz00X7t33ccB1hTZ9OWXZOx0oywueTzPxxDl2
YmPPhL38PFXtI4Atag2bQC20Id4i3vcA2+i12dOYn82MPMHAsJ9lWlUQHIzjVCDV46o6wBNqXsN3
EyMROz3FLxgukXZKXZI+ThPSWClPCVPAPBpTgujCfYaK1j1Kt+hdXSifJDARNI9L602B6ZXiSNED
xFcDQdHhylNtCRUJ8yXYcsDULkArOctputYOlck5ojLXOOz6C/8Yv3US3Bsrexl8wIr8MJ1IVW9p
Yp9QztLmVTXWI+45uOoeSHLkI1Dt2OC8wjsbvKRNxjEQleHkAM2jLUmxUreRstUHgVDsLXolCxwe
EvvRZvXGeqKzFuJKVa/uuAjLgyRrmLPso131AuD0MqnF2dsc0i8c+sQYtGZQqOsPkWxAMkD21F9A
ydOyHF8H6JWooX7JINHFkd1gKaIcehGgcK71RQQKLu0ZeQsZG2J1pcJNhhM9Lf5YLQQXyMhzOiCO
9ymwXznFk7cAUrFsZic5d+igR+S9NPOGFRWcky6NEzvahO1NHqg8CVmJLtjyhAbxUMO2CxayBKtx
hjwVeohd+Du3kNfqM5pEbQk7ThqYQ/raXUA3pQIaHdyfVv4vC56J68RQfqHNmPPvK7+vTgmmbHCu
1Sb44J/GVq0NfaDpySXFeC5oLhnnMdqQcm1AU9/nwLTfX0/+t7Vi/mmsEGOhaJxO7krwRildpleR
XnKGdXLTg30gupuybp2+ZPWwzm4IDx9Wbp9FSyOk2ZPfNBjtetezXGOYV6J/ohfskYM7us3q+9uT
/u1Fcnu6ZJiiIqq6dZ+xoXpZJQZ1SC/SXI7qLe3lRZn3diN8Jj6ceMP2OdZ0TLFAJQb9h5aHPhXZ
9+cT07I0g4aqzt9Mfdu/OjLm0BSmFCrJJcOSLo3MuTGG28hX9nwWN41OCVw6n0Hq5QLyXIsyoScL
1YzbvV9PhgY08i1q64ndquHaqUKl5AvyZ+u8YdGkER2Lpp1BgzNFbTcUzuj7h0S/JtJD3t9M5HCJ
2KzSAGduEg4H0jEleV1pzqhDVMXly0L5UMIQBSmo0mFOZRa8SOawg+g8UWT1SDsX5qGM33SMJyOp
xu9cXGY8RwbdOgRECLTS3ppEipQJXQv6zN9/Pvmrz2fx6TjaWyB9f1pef73AqpDSNE7l5ALvVQyR
j6bbovmlKk9hxQ6NTQDsZMjKtG+NQL7ocIyoBTNOGjkhhzCcg42oL/3qTcffnFy77+/uzxn4/vP+
fXd33dViFOi8W9wdru7GqKB6uPpYeldoqSlllIORPQVowGlt6XzCanz74fr/tv1NyZJ0g0wAExN7
5Q5tEUO3TpquYLLjVQjHAIJT6N266BBbSFCmrlX3NE1+mGVl99YTM0X3gDzNQvxh1fnyRmj6igZR
Npaq3vVXfXppbi/HyUV2cUomBDsmH5W3nmk/vPKfLnS32gyS1oZFnWFG21yqYCOF8MCStyFOf3gg
9V8405SBsYgHkDR9QlX+P3O7tpCKxvDiS08C+TiXE0eERYLWxr3U3pXRh+xNR0Mq7GlyW+oqJTIZ
2zAgI4END8qItmyfkMmM4rXCEhPzkx7e5rwq+TDFStH3krFthDdDKh6UbOHLjV30t5YcOoztMLt0
VIQu348W84t3J7M1yCatEtlU5LvRWpaja0aSEl6mwyMlkyJRIczkcVXj9/wQvXpv8DH1X9kNLwOU
3NZvsn9xdvOIorIztF8fcg6lb4FDfCrZconcHjHocIDdhdJjOPzxP4v7XUgN0e+kc8IWjp1Hs6BK
JWCAMJtFsWg/MFqDVbfxsLOiO20dDFiJu/RmfIrtEqk3lQpUbIEcLwmH5AV06KWMGyRKq+lqHed1
Tte/GdS0ZIITWXao6TBx7R5ljkzCD8uP9G//3pRNzZQl2ZAMRbeU/4+CZBxANPscM+vspYoeap5D
rEs7Ni6G7/CVSd/IyGRqioXqQjudxLpg29heIY7qfvp+/+4lClEVxBxyK4Zi3k320GMVEPshucSQ
afMlC02B1TfYkVc4WfH0/WD5A9ffLW0qQK5IQgbQoHy/tNRq7aFFkAnlpe11Ln+71/TZws0Xx7uB
odHhM1YRdnboZU5mJsPbm9ikHjb+yS8L9wRckT6667gdYdOyMBFoE9lrPP/huPLDUK4GGvyQRGyd
gIGLiF/oOsNQ65GDpQhwrMyka3qGLZlEcNgc3BgJiXjiVPf9Y6pfzAmgMV3XSAExWbimDfyv/aUT
uzCQgzS4DLRa0p281M/BLdwJWMyqZ+XYbDh4LafMafPc0R37k2e3TPYmRrEC56DyDW0WyuzwCaHk
JkLr+lw8jnAby0PzCNGRutdFp/b9TctfrE2qzAhQFAJMJNm6CxGK5CZK8lYMLuROVspZSFySTSkb
sovQbuJpp2GVqYqZDgm/JCE3xw4Ggyrx3avo6lcadoHnwOL85obLTP8BhZK+vjtajpbFrq1r8v9f
qVrnrdWZQ3DREHKgJo9w11p68a01zz1Rz8He5A4NKr7v34oy/d5/Riw7EIAzU1b8U0r89Skjpoeb
+j06VIw628d0F3+oGsEAw6F9CgTC0aKVSddmF+KC+oJ9dX8JfEefUYS9BNXe+oCNpcL45ER/wRIP
B4WfFpMvKmVVUTVrip2ZWtZ3L8YE+6pc3fUvpowwmx1SS/dZd65pzuUFzWKO0riqRj8M8S+4AbBC
prgpjbwp7Z91Q4zThPOAx0zWLggeWTfkhMit5mhGN2MyrCkPbhDOHjdJ286zhKC7afQQWf/995k2
zPvPo7Dv6JKi6IpxX4gHQ+HXmc/Ty9CTGBEMjVzfuNZraWKvVewG8YcLfvngBtCezivnen/m/l8D
IhdV0dV7BasUFslyDE+tmW6twlhKUOhT9TUT23mP1YkKyUMiHaF7cGMiq4h6C0OoudX4A4Aj/TMA
VBFelCHxNTQiF++PSqkl12OTp96l4DTQfRIaQ+0Qa8tSTe1dTRnR/vQK/nnp0xUp/Q3RYgeT7l+B
ohVB7yUJPBx5I6XnIbwJ5pMeHiLsajgj6AMG+hmZ4xuluiYdVoewRVzOaCoeKkhUabl0/uP34+Df
9eHunu5qRTFSx7zXuCc1RdqtwP4ki6E5lNLrJVU2VXuoXXpd5vn7y/6z0N9d9a5w9NwhhenFu6+F
TS5ASXCoN6Kf8P6vrsJRjxMnhbAECv//tS8NEldua55NaWoMWzjOFUuorlYh/XCy/Pdcy/P8daU/
x/K/BrfMCyw7I8CMfTxUGEpnkGSziyLh/hgexhwnm3M50BLH9lj9oTb4F8hXRQ09oMLOw1/g0f3/
KQMlrrXUj90zc4sdx2oOsgbzHaFnEqNQwfYXi3p8epKDkCHpw0dXQ5GT/7TRTMXX/1aUu9u4e9m9
ZvRl6Qcu6rmJb7XJ41fqjKx1Giws/frNwoyRRlnrfRpwnH8aUPIPl7+nusWjGjZlx1soc5o+aQBo
lsTSQvDbeTs1hYvnMngMyafQtGo9DAeTOijN2QmbUz5ca7Apc+2l16yBVCb9MgZpQyH3w6Cfypf/
vSKNxF9ZlDVTV2jQGHeVgtlVepQHcXcNbpiCY2fZ7ogxPyt0YNekV4GXt1j5dg6CDLtGySOeLEgJ
BnbM3kbfeTTpcgfLwBl491yAl9Bu0CQ8WucsmClL/YjpOJ5RKMYW0brcy1v1QAOWa+DOSVlE31Y9
0ILAF/vdWH//ZP/Cm3dPdreZJmXoZmUVdVd13wDloALX96SEzdMHfUPI1EVditRv6r596Wbt7wn8
k5BVCUAfwb7FRweJkf0mThmg624pr9tVtBdu6dZFLEFOp+yMy2in2ApWH7iArrEkOyDOxf9h+ud+
7mg4+qIcWSOnXeDjBs9cPMrHcDWshEd1IdyMi/tgLbNj8hThXPyonfTL9y+AE8gP33Yan3+tALUS
NpbR+d3VOE44oBqughuxVfv2N3IJfAF/GQ/tTvutHN0rkWWnrU60HIoJ8gsX2OpnDtENx2HTolsg
QmoHkhW9JjfpiHxR3U9p6hIKG2UR7NW1BXAaYcxmElc07x1sjv4j7MyWW9WybftFRCBRiVfqWnXl
F8L2skEIVIFQ8fW34XMj0lt2WA87I3PnWjZCMOeYY/TeOuiDkZRkPqCIAGokWpIb6pBNhKUyKeOT
3YRSIiXFUkn6M8GVp5IrMQDW19m05w7+Ze5tdB/DdYCVHW8ccUg5xAgBz1gghptIGstQLcuQzTou
QymgHR5oY51QhAFWnMHkFjJXhPPbe/JMaT/e6Idn6uEwkF2FXZlVxWV+c8PTuzLMFmXkMEuIDxFT
WIO7cnYPnhQOOA1QXoKY1pLNHHgcSL2hamEfSJSXLCZFhMSYDHTijPYyIh3CCLwdaK2dN4iqSHSw
BCfg9wFsdCHtY6zSXTudA1RmSDNa7OpEiO6dP+Cz55+c6/qO4ujvp+dLHv9zYaAUoTagIvkS1nx7
eMr+cUe5kDH9sjeLzeL6nrqA5qN0Rmqnd/fkf3wY9xadwDVgDQ6CDGQZAgHyKkpXe1IY/1xJu/su
ySLrFAWq/nUK/3Yxt61aHC/ZoJ3fh5uE7EGvigWb2G9gK8pEifNEjZS4h8GtZ4sJdDpswMNm/fcd
kbpN68cd+XYRD5uavEnlcy/V2vl1JUyrT2iFUISHh/dDpA2rBcNCIhW0d4J93ZGCROo6zhlvDgdD
rKWjXqKPhRdhXEe7WDHbQF6JEQKx6kkpL/+sIB/u1MOWV9XZeS8deOebL5FGHaP0jw++MNESpsYc
VVXXWl0dXtaI8yDU2wpfXhthe0oqGJGtY4kTFU6wEh8Zm2kO4cauPFaDYnqfbGLAKIijRFeOxZfB
nHyYwTido2pAKKYnUJBxTkpTOe5NoXyShVa7h6h0tuN9TP6Bt02uluKpI6glAR5xV2Zn0LBnh/o4
B+rU8iOacDNSnVNCCjpRsjJz2gO8l2rIpC+5wjNpI+h9fYuch4ixvVssDguBQIoiUZ2Lf/OBLOLZ
HHDZFcOyPlbNDBTRbtiEWXAIZT/zy0QPGJE5GPsi1g1HD0RGeXtob8ckX1dwPBu8nMwc7Os4g12b
2R1ncDC68XvF0WXElhcRWAC6i/b4GAqyv/VlelCDYTZMJ0RqM5yTRympBeroHJfT+1v1ceqZW7cJ
taQ3JtbNqxzkIjNmkMDu+2tpfIkYKiZCfPO0gNCxLOoPxVXNEnCGGKS5W78ChEoGjcsORMp7Gxdj
ZYRYB2lRNhVDcvsioDC3wLsSGF2AJd9gVCxdnFIsEjJhU2UElXWhe+eAVf02BhlJXl1/0qwa2Iaa
f5pHycZPCSgAdW2zNcWbSHO7ttqZxBg2h/jYaS8SPPOjjqS4G96XCoJFzgEmEUIjtra3IhbCmttG
OhjaBTLL0uBoY/0ilEEfacOB2x+XnYsUEcmbshZm+zcwh0RfEnrRLk+eOMLkMVTG3En/6GB74+8i
4gnkGIPosFmVETgVIOfYoIgwSXT/atL082/clj6M6opocg0sYuGcPN0c1RbOWWA7hmIjR4Tgmty4
6ZdQTXK3mOOyVEZUHvEuZhLpYSC4jqQnJ5gv0fTDUqFzoOz3ZFHTZV18qD2aTDqWwv18nt9g/53u
DogqpL2023fEtHdFQzGEPosG8eqzjDh3L+XZLUEymrKThv2QR509ApOq28kYEMNAqdb5AQFz+aCe
AWLISvNTerJ6fLXsfly2oiDNFjkMMhz8b8Fwu5XbvarU5zlNN1J7mtGJQK77qno9EUDG7d26utlj
twUE8olFl+k7Gi1pSGIdc3LJxj/65Iq+jkM/rkgdDPAs0GX8Id+sr2p/e2tP57mFRKZH+y+ssZdr
ky4HXemyFEpyitooPATXpJ7+veD/Vj/p2v9++eMJ6pyr+2sj7s/zTsjDoDQ4T9RXkScLOZqpY4ME
CrWsfZnyXMXRn01pNR87dR8shzLGc+U+OaJ+zRR+3A4NFwqWCWYOg4eK7tjP91Wz54oGHaz/vqw/
0KBQdlkU4e4ByPbrLmjnSG0zy1IiRFeM/y3ZXLVw2kSG8btnGumfw122YwxTPbxdMg4Z/eGsLjc9
tht5d54jbvJbH3Dvy0FHQtC83ZcALF/uPjKklhCNHa5McVnMWapYl/m/xj2CXxhxxBdok7B/xppT
Qja9h/1OnTw8y0Y6qsxJa9Lyxc0uE22NT2jWc8GqmK5ABZmjsNmZSgJzbQnHwSCazGzseTevP4D1
tuURE0eACk1MrMooj4X1bYkWzNTWMgOGC3EXJ4PxvEUqIQP3RTmnwSe+VY5kV8N+Y/QxhCM5M5IC
+ELtCd7XNo+wswaW/PKsO6n+Ulsy/sWcJcudVU5+ePla5aJzAGwaCq7t1pPJTZbMIxHG9nGAwtFi
WC9lbnqzz1tvRywTMGeKbU8m3n1FYAaJHEHloreK9GOnvkIxk31kc80mmkZHmAIuRpxWq2KRom0h
z6i/OnxqY9GpRvdYOlstfHMHP5YK6gt9QrGoiO+BPO5dhu1HR6P9+9VSf7SAeWy+f9iHB1mQ7uke
a1Qzvw5zoGbveSREe1uCf+XsRjUKL1+C3qzOt0QlZuEggP9VTTRHCXHDpFAPR7BNN3EHVnzR5rpo
C4u7q9DPMA4LbYyCp4dR4WCSzUYHNxvhI9yPAFTwWftLKK31slqKL1SJNLN0r33XvRMCkiebwM/u
4sNnfDgs5OrmdsrUuqEUIzXbZvIKPnfj1mvELKjxzqQVHQmn+vvOSsrPKpU729leO6cfA9f/ruH9
/Lw9HjXuLIgdj/EaEOZq3r4NQFPK1gfAdlNcfyj22XmVOYsOyO8VyBQZoEPKCV6oUfMAMveOofhE
if1zXtTdDo14eqyHg8GPZmtR9w46vo5m3iLnPZpUftnL1TstZZR1I1SDQe0WjpD0+E4TdXZGi9OB
8AImqjLSydHtHSCxOes5PVjWjSf+61AplbNxFPAJyKddiJnR1gL2u97vA+0cD7bxwObkhJD4xETw
BoQJUSZMwb9v+Jdn5nFN/v65HlbAc5PRZ7rzNaOIEGCzEX9wxrxNRm5pvECin51fdsPsRV0rRFfA
UMN2Q37zun4Xh2B6RB8kmyNaKl9GOtG7RQlL7uclaseNKy4RqLEsgdFAPfb3dWu/Pijfvo+H40z/
gpnpeD9SXhPBdVw0QEuGBx8LfNy+7ee7YY6i092NkG9co22IBhR5pmKeYe4kV0MJlTB7IZEm7I3J
tjFOH0TSjfrv5SLze5MbbBAQkF7tnK2+heYqUFn2t05l3scqxTwxYdMzINkDB9nCTZP67b7ulL6M
6j+uDGJguI32dvWpdKLh9GZhZs6aJ5//l9KC8yRNE6xoqsz88mG9vcPqUrda3syzzwzXRmoPCDR3
yIY6hWdCFYAjoTkN7ma1bsYH4rLUJ2ug/HMN5ALoueuK2hdxnT18AafdptyU2+I8J6hheLD6RHDq
xvAYcGIiIbGxcHCk0TuQ36GAprCx6w2jKHK8jTPpQC3bOtYguzfVSE4B4uTnbunm9nlUsZv9/ago
P8YSDD8pB3XkDmz08uOoVzrqaf+kCDVbkzK8OiKHK1IxWNNkNtduYXM+GL8bHzTXrOvb9kM3Ob2Q
3NKD5/FRgGrnGEUEEoeZSEDaCiAguIUK/cVifOSz1KgJhgRoSyPI7v0n687X2Oi/76dM70BnuCcx
C1UedRr3XnG9p0Jag+fo6raet4UilPPL+ycTMB5wJES3x6AHmFsj0jisiC4EAOZtidJK/6nrjK6V
6Euu5uoaT/N1fvEoH+o3oGjQO4AUAljoaoYL6Yxo882/7/1PAwv3/tvl/7j3QiNnp4J73zhIBmBc
cZoizQm/wHUFhMIrTetCuBNgyxMGsN4SqL5OicUGapXOitwwp/JO09xSORIprjxLLdAXRHa0xofG
Q0VhFV26whXcJ6lOyE/He95rza4dagjKBFzJhCDbrjgSFv3p0eoMYTvsYCjFluLAASNEnUtw2ZBI
HsRn4I8dzX+yxv5yMOEmdMZl9rRO5/VQLlzS6wCbZL+eXwLeC0b+yJ5FBNoYEfCpWMVoE1YvnbYZ
15x9pD/Q0pQ++6T5QNIFx5sc5v/+/l6Ubvf+8Vh9u6SH3V2UgTBKrcJUDPU/lu3ceGs6k5/drNlG
bSTXrXNDNID6uLLJ1HUW6bh6RQYLcjiNyrdNJFtHiDhk6tx2JjTb/qw3vq32tDHSYTbqpK5bR/fn
Rx/HXEyIlIuGb//sxnbtoJ+fQscgh4YDnMTDItjWG+F0PrfdpwACbojm0eDUwPEdVhItGmDMKZsv
Unk3s9F6u/l0uQPWjPjXblwUvNoImSIN3YP7id69DvN4D9zt71st/exjd9/+/y7y4dvXG+ai1ysX
eTEvtmDMNDwE+vLkNz41YQd7Z4yGiIqEq4+7uSSi8xxV6xt5vRcf6/DFK7BY4kghN9y64GcRJ39f
3687CcPa7rwvoqdVu5nft+5k2mhteZBONSUXr555IoU57COPP1rvVUwtGkiYS9AL0zD5+zerXwe+
H9/ft1/9UHzkOzz9ZcfapIlH/BRgsvfB4jojX6ymvTLMLbjhQ5AOtdo5lXBqEZjZJVxsbM6QryJZ
7vpbTnZm0BIHfo570W2+sUfpkMMuEQggarwr8UcDQs02XeoYC4tsQ3bjSQBCjUa9sKoxYO0qYL5m
CC8u3EECMjBJpqNy2hG54V/SMpgAriQNphfpQNSOW+BwtAKHG+Jup9dRtUTrPGfuRVl8M7rUolQz
iA1qLFhe7g7vVfetY4AKkCKEZ5NgDtRjWE3INB6VFoWIRzYDVPNmiEcqulv6O5jyQXzFQ6VF6HcN
kawh0K82w49AgQelkIsseDv/5e3qzwAwj7FkTWBhk5xopGunT5TFyafyomBRLR5944wDBGlTeAQA
hTMdH6Dk3emRNES43ok9ulr7oO2kbreFSu6AjHtmS7+VlEkfI8T0hq1neY4rG78JtlKk9dE/mpqT
GlfVhRA9cY6xmJgAKPd4bxi7kOSkWwfOyqs+mcrgm7tO7ZYYga39IpNHmdkvV4u8eQYkkQKjULFo
2R44Gq0RsWBeoQ8xh/FFTBuGZXO3lA0W6XlUkd1AwKmTGgRcBZUllMZ6G0PLtEiRdeDlY7R473qv
8GxpK6D+w0o8oKBbB4jYC2NZhjJ/wzp9bJ0iFMPK6pkaqItA9Ok/JLktItLC8WNc3yB92x/RISgD
QiU/mOqY841DUEGgE/AAXHGXGVrQutrrAXcSh3izcvAM+CeWFsxCL93qfYsQ701bxIOvBQ28/KUf
XqYQx5LihV9s72c4i4hB8vcr3UTkOxHJzRhRLOMk4xg4L+YkFxp2bZFBQwQxDQOyuKd757XzEryz
nLlduHGyxZgA0xYiLd02PdHNJQ3ZMdfCr0xJdjxwZflLAq3MS0mAUq39avfJMJMWSwATnlY15Q76
dZumMjYIugvQkLE9G8VnS6PibMHjtI5+7tEg4ouV43HCWm7fhkduOtUd/EHcj5/TYxSUpndk+CPO
IGCBEAuyoebT2X7fLTjED1Pj6KwHeAUaKBDunThcDS+URzZey4iMKeo+7PFMpRjC0Gn7fWzGFN3u
8QYwGT8nxGGr8zdI74sALJVJpOR+xYDWV9zd58AgeHG9dcnMIdZ869SWEpz9+8vW+UcQu03wwYrw
vzZuxgg+ynhLRNuZkLHau014BSyNt7NYn3xm/H0bd53sNVln++a6XsnDGJ5z7HeYNjFEXS28kl3m
KeK5dwJYDv4LXjPezYuHAe8Ndwx3Y8d72Pm8BqubD3bQ6pq8izSuF4dZPgr/Vc7W4o8fcAritHVT
2P1v3c/ufvCAmlgNkId0YWw3qiMoNxjFEuxn/PHzkF6O0e115btg4M3aXY0jmFYXTJerW4sny/Ov
G9e31fmhwlekK2P3rKlpA0Nfs1IWk4U+vXzC9z3R/KJcdq5hTbxR9yROWDksgKMOuYQcq8gRP4Sg
+oCto923SmO5YQh/sBsbXWvxKjoZfshPZXSwsOJa4z5hn0LQUs8RUuHhxBmrTjM+zSs2vKvjPZvI
/VR4dGXpt4/2MGfSelW+29TseVRhC6lvzO4Wp0KbbuTrdnYKOIizhv19O79OZD83O03iVytoW77I
It/22RPeGb1QinreZ7xa0klvSD+8EzSxH4M+H1fuaN1lPxyPWPSWYKKj+9U4TG4zFhyyGNr59r15
Eb2z9+zC+j+P0t3N+N+FPdyMXamkF32/7aqotjWIxkgDgqWR3hIY0y0CBFErwXF0dIDNcfJB8pkZ
iyZaBPcn/Vitq9f+uEWPLetiuzlLxz23SAJScWE3HW4XyurqE7uGYIOTZVDFmkO56rwxSsYu2YY7
Z9Y335Tw7n2cnS35KRHdmIHlMnrYO2b1bz8rE8Zl/9gyKB+Oy3RiiUZiHK2aZD58bmFh4/emMrtw
KD1gOqTMIPkP1MWz9jcqqScf70GtUtb3gyDXVffUbRM2PiyTCDJ9iTwus7eqF3sU+J+Eia/uKz61
c1+1ETUZbmB2GGPBEshM/v4GINDL5sLdyOa3Ndttz9dmkn8xX9DniyPsu1a3tEx3y5wmI8w8pOgD
/2g1XqMZlD2EvrOX3QzgxuwO7BSoD7pD+c5VZ8ArjVcxZKTfuQD7VjcR3FsD4/XKIArXVxEMQI2y
kaH6vZgDW/AUPL8YiD0wpuyLTmdEB3EVNNx8VqZzeDaevEW/PaxI+2kyq7Q+tMdHpLdPL9tCZVFK
XyjAVGZt4YFRHee5ANEP09q+Lb2BI+Msn9mYI8GPQCdmozhgNm+tu2IM2FcY+nM8GQ0m2vpM13Dv
/X2Vv3TDka9JdGW+EEGy8lBTC+VWO/ZVXqkaS0HeBUv0Wc171oYi6jDOXpt3IhBptGGfleiPuTJn
AgxAH8dxRhAbkS1kWjhNeEXXyXJKp2RNpEvNqXG4fK9K8wQ3bNFnYMC+P05r0rRRnN8Y018DrHiQ
aDs8A5hdQC2mGUBKxKlPh+LvD9kTf2sBwcFC84kphhHXQ7M2U9S6PGib7nCvD8vZnUlSY7OE8Bqd
F40POSMAf2DETuo2vkZzHK8+sYKgcruTJtUZyYiwaC6vGDLST8IPb1JQTe65rTn6iupwRQxC900S
lt34NE7BJ9NK2vi3VX9VvkK2jQbDml/KmZloXHc3EftA/EnZhVhrp9MW7MzdPPetgbMZnRbZv+ti
80/EiA2yu8IffDLn90/KOLIe3Nwz7XkRtlej/9Z8XOfijK7Ok0ZU75e5AdSinqxBDuuMB/rDSptq
l7O8r7QTyUGl1foxcxw44gT4rXMz5cgC53LGsdC+sr0STh1DugmlsJud72NOO37OMLsbbfKqgdrR
ASMoVldM3FEL5D6PEcyI0k1jTLHUSm039sxHqUmsIvQJYZh5Z3cTH2yZdDbz6ILcSdJZFmexNMFX
a5Fn4ZPCSlzmjcr4yu8UMOkeGO0D8w/Jb4KJ3rlYdwGQc7uKN2OCmyYb986PJx82JFBxDAMBLUHj
9uydrQXHCJsxDe8WjzS1DpWX6LUummB7T5uvZvS9Yw3mjIEkTcNTzRmK4TeIbwayRaxBv2ABkRPB
eie+yq4cGKRPTue/9L/5SpjNgklCmyM/qur7aVGelT5bTuHr3vGrMdkxDMDPMJgVDGLAYKWRPrvH
9c/D4QO9DopX6kMWkQtNwr1ForoLbZB/c6FhnHtE/fbWegShYPb3C9cXu+fjcX/8frEPrYStmquD
smRZ6U0VA7zsSCNK8mZjFvcLUjHbtRZB2+DsV8XS20qzODGbsRTxGHmErvKl4zf54l6T1VeCW0Ki
H+Wja9Thw+3KkxxWcEsx/t2WDUdFiiCBfyqENxAfjN5MX0I+cGENmISGOzjhWmRwhCO7xOHwHADl
IoaqZ0cMOmhomLoN1qCwtu7pDYDM7Iry8u5NzkApLh5EfRpFE5mfxHCXwxTTO5yjFoxWqmBb+KdT
5BdBOa/Ym8L5EhHaDozNGxQDsum6I8s+IleHXWxamFCqOOZIZj0i1JvkyO7BPtgknXgblxXSPSXY
r81rgOF/PFEtjkh83mHtlTFp9RazUc42A1LES3OVhRqe+27cenM/o/60M8sfoxNXDInFLKNuPfrH
ET88MUnl1PKJvKf2JIP/yoBGiLbLv7/zX2Rb/30+Hxp1d+l6OygDns9qcYqyRKcIqJOeN6RV7e8n
tOM41nILCfDajHTIV4KL1oIjaU2jMym9cemPz60hskxkztPNuPvlP5/HAcYLvL8wR7t67ltJ26bi
YXNW0hMnhMtnd06Dg66t7rP9+EyAU1etbciPPCfH4GosNQS1TUDubQK0WY7kqJ6VXoqSetz1zp+5
UaTfCgUc25g2GdYNlMcteLBV2jRvBqe5NGw2hva+T44Ja6vbSzR7t7jCwpIxPFXmFjRYgb61CyS4
26hAzG6WyKkuIMYSddRmWLh/f6e/6CD4Tr9d2kPbq7im0kbrd9tALMLt6h5U7tR8S3iiuG6CcpGi
yeIQSwJ0CsRlT71VuseQOS9Q5KP3rEP55Zn/8TV+u56Hg9693hW3bc6tOn/egv5YfUH86bMPrIsZ
YRT6tB9vl3nUey9nG0+B+wLINu4y6RjuxzTd3cylNHfvAf0CQgS7sRrqJVe2CLE1YRCNLiFDMP5U
6qTTXlCzGytBFWUzJegF6VBwd0H+MkChRUPFF/xn55svQ9ZfH+9h1y32Ze+cZV9PAvEg8eY1RdCX
viDu8wndRilMay5qAc/pZgedA5LC+GBjytbWf6XFwRuGcGjjQqn7/0SYxtsAYSA3k0JD6gpkp7T7
TIKeFgy/HRi+PSjqQ4FVH66SdOquvDck9tmh0Q6Fp6UJjyferSgS1UiLLz494ieP6P9hDX7cNKps
3Nf0bX8wTvNdqlV6k9Uo608R47I18JazSP/0QKY42hdrqETYjvRVlbQR7JppMVT93GKcFFyRXe7H
zfRDpRe3Da7e1jy8Eb9KcmyGyoMllV2S3WAlTdpgv6d+2yXyOwF9CSo7+7XTtez9y3tjs0573R4r
ehCQgI6/AmJxBSR7JNvZwhTGFKv7MOMopVsEC9t9pxfANqEFd4/l5dn7B55z3DvSUTiY69R5Le0G
HBC6J3j8vvCkklB/kfnyWqPwxfzWw1j6Vf19Ww0vR6HdSIp6mjNA4eVI9h9nLAiK14GQsvH+o47P
8XaMb2W4DZTwMD04W5gpMiQ/dh1Hc4oRZ9uAqTVCEbJqrV5IBnh0wtGg0LPex92/QdYKBqalpqqh
4dCmn6BVte6RRo0s29TY9FUxFtO7pYvoisbn3ohr+rI8nDyuCSWWNeBHxJvJzt9RZXa6Bdo4lAfM
DVn1qEFBR8H2Cdge+RM7qspT1F1HGhDG7TEastMEeD5bueLR0Q2u4Ya/dYgKV3RLX40BNJlkjVvA
ZoGQQMXmxUpdNci8zIPHxhDwhHa3QnK/g9Z0QI96XACH8aBf2dCPACd1nLPSJ5XcY9ZnqZ9E2qKI
lc2UZFIhERkXIpVEcJvFF7wJUIj8swezabRUWZGuYUUgTlcB0LlHj0jIid+QNUnXm8eSCFZWKlL2
oCgJhoRgo+nUV3PVB+GX7MJ71xLgn4q6oERQwiNGBYTShWVXiG4crK4Bbj6fgOehPr9RoMIDY8S4
YUQCfIyfqo50+2RLCHMBzIRAYNdCF/1DI3dAI5fRMp1X8SvAlSMIrX0UXcTxCtyAHrp0euVbM+Wb
W3cCcX+SIyrbEH/LhAMLwcHdDMFs0z9kuwrgUZLU/CJQPuX0e0UPPA7BoHfOC1sW4qs9GJ7oaJEn
SW/y5KZU25p1m+TYfbtvBr8B1RNv4z24WbRKJLuNqyHzYH2E5ZlVHGI5VaFA5aSCoyIT19KY0gtQ
5V5bG7AVQM0B/V8Am5xGuAEuzDhzj7RNJRGoQcXV6YivHkgZW0sGNBD17qZDudrYh1DnpmkTne2W
RBI6DGj9ABuVPLEnY13RhYeVxJbcEZLIvuZYgHPfJrTKUgioJ3AnEhz+Nw9r4+TBxtG9HIk23xFV
z80h5cKSfZrNUepIHHEOYd9X4tppvJR1XbPRYrs1ZR0L0dVVw7KTDVNR3pgI7GwTJJArhzu78vfs
a/uAsQbMpK0vrs4RRg0qGA2jQEG3nD/DNe6BBxFxyBlAtliBmCCD3AOwQ7ImVdeBG5szRdBAytGj
eRl0ByGiG0qOxiksQuyZL52ksPI0pzvO8RjhfQ/x4Vsqcx8VCRutfR6GrluF8QRzTq97BIbjMqZ9
xLOUB6ndYQ8bn7ZOWA2r4QUDycUYN4XR49nbcE454U/pPmZ38OLZAQGkQ4FTJww10B7fmYaevTTZ
L+VkkBBfhB66gwIib3ky8vs/XcqPfeXbIvlQMm7v7bloWoUtbZWPuhWkRb+vrdKgnnROBG0lDG8L
MkdHVXCYbseaV05TTx3SOfYGrDL82XA3bYfKmx5qb7vhscto6i2r8WG4fcm73GSe/5hGjzLe0vm7
Wa/I7o0PrA6M2SXHwa5WJRXnof24ik98sSFCzCFEVJ/WGCLygrCjo7WPBDuL8TgZbZJ7zHyQW0OL
QXV/DbT5bZRF7aLk3/Z5kSXU+Rg8w4vfDzfDY7hxen4aF1Ht3e1DgjLc4gEw+jxlksG+wHvHAcc4
eB+8PKPuAIU7gONxYRcMWhn0MZXrgl5OrC03j+8AGxBZOy4riaUmBb6ZnOlJV6GcWGdqIkBSIsy+
ZOcskiyxNDJJDw3LWJ3ccPGQLWSeXbYZV+A7L1yUKxzOG1MOORM4AoPQ1FF4qO6LC2/PnZ+I2Y8H
DeIZL3aOXUH3B/aXpM7LhupEAhCpJhfGKP1JxS3xkFD7T+07XQX811PycNAV78r2dBnIpzk1OlTJ
Hsak/Vywtx6zyBabDE+zs4/rqPSucRN3Qy4WDvPmbZ2b94w4hUbo59WAGh2AUVAR4vQfRYmA3M/V
4XY7zkVXMHpMJ69dvmw+BX0VkWRdOsLBkhrjrgwHA1tb0TumuefdOW4mupMFTVgRK0pqKqrvYkI5
E+ZAWGGPjtQpiBdck8xwEqIrVu2LOrsRPX81j0RGu5eEYTUf2FdQ3F/Dgb+JVKedoApEVf9+oiFs
0muR6KYBD/NYdpc0XCIxHJCTTccvjfFCh/tRbuPe80Qyj4rwPKQ7geR9R0nJijy7RcxjQCVI1Ae7
j/NwO6zfCp9Q3hcxkJNLohNaa2ojMoIuUzTzu2UHviOYUX0beKjbxFDzW3JIAT6+SP/ygLO2ASmN
Z3C/vD8DhPzkQigyh0xFloCvS4jOHgr5XX1r83J/Pc6vnMPVRf4um8WU9PIy7LkX3oH7kcKxm8Ir
iJkgt53DZ+tX75cT7/dLeGx55tuKtW3DJRC/jVCAYbUF/qUeszoNj1PQt9lQ0dhf/z4xKr9I2Pi1
FJYA3qHdPzYOs1Nb1U2vPs5BL4a9N6TEHZ6OlrDRUHx4dwPvkEm4MVMOizF5Zx8RbB5AlX7Va5uM
Cge5g5l6c1SM3RDnrVXN9uP29k9lAnGAR6v923O8WBy9y5Oy+CsM4eFV/nbpaAb/2yOo+k0/v18b
FuoZBjMvn/K0o8UctyPxagi6sxkfpuQf5zRhXm4kLb/1ZBfdd4CBysBYaGsQVRx5hTEJ3amFoPFd
d8GrIc88MZzO7TtlP/s2/RraVyya2TtvCEMqlfsT0LJBGk5SLHpqgBc9ekTYaC5vEv1gDhzI6xFY
4SQjfrCa9i3E9MPWFdBp0MsEodmztpN+oL7w7vZZXXqjv7/W/g87vULDUZUkwG2sKpAc/ntvLoe8
ABlxP84HiEpku5/FTRMotb3Z+uUsJbE1EsaXFSMA5YWpRZaBCjKgyNSZ21JDkK2Y08NSn0gOf2L2
u6uCBqTAlADkoD18Y6eqJ1+ry+U4v9jn16Fs0ydMNi/35QbXBuFHSTrkRbvGAG6W053NJClG8qrR
cH5yd754EQ+PDtpBDZwEbDTUXQ+9L+1WHXfiRjvMc843Z54Wp4iokZDuDoLKAyjrScmdwv2tF+68
FJXgscP1XO4mKOiomAPWpPwRfFxkn9vFEd2hmux8/gKY4j3vj3We9F9VV0M7VLBW+42xGVN4UsBf
Q8TudEoznjieQwv+Dz7h9w2dVXTFvFdKMvBbmppB19kiJdzbTWqKaCjZwhgxTENdsh1fKUt2Qzrk
Y/6+Ntklg7B8OQSnyR0J+Ie4BOHmUmZPaWxe3DsldBXfUGG0bjqksU5DvG81rk4iMw2y5oXngANC
PuyvywWHlEXDMaYZo4NQhye3noGT1GWK/QtaDQoOpoD3JfhJZ+/3Fi2oHNSj/ZuR+583C+5lTMXN
IPAOQd8TmLET68rcbr8YmIdAcqvR1nxneLgzUvt4ZEp4dDCWhD1SxKcSaGJESRHzq7uT0RXdrvYI
antgwGmg7ocp9XOVdl6vi32c5uNtzZL494Mh/TJ3QviskHVB+ES//6iJrdT+sWouzX6uTzfJqrXq
+YDDZxFzAR+AacfFCh2s2UvKpfJShuXbYZlF+xGJNjiZfRWVXzp51mT6TQ79/Zoeha5aejz2WrHe
z+9R84VJvsSSw5riDeyULt8Jtby5HUu12XDEm+/j/oVoUXCtY+JSRhg56H+59MOoxyr/syAJjVRQ
Ddvg5BQL62cGlt+2MRYcWhidwa+PLPW/C490BomVnfL9/OCTYsAgff+RwWVdqzM9OHUZmAimlPXf
X9vX3vj4On//pQ+l/yA9NIIk8UsZbX3o5JMbx1eCbwQNaNH5tfoYzA6fzdXarrWBXfJVQenBgvn2
91VI3W95uApM4SJMT50cJ0V5KCKUom172/S4mw/mV9Kj0fSd4xsJuQDWIeEl4B7I9SysdDTwqwil
A3oeT54C7tXgAbSLAweELq+18NQnQ+NfqszvF/bY7NMu19sJruFuLjDn6Pv5WECJ+feH/0lVoXiC
IEVEDK43OnvdNXxrUWX7UyG20pasCvcMPnl0fRPBvnMe2c0LwjCVf09+3y/l0n9+30NnWeudr2J+
6n4f7NTPDOujOgMid9TsvDaFl8G7IhhK6onPeI2/2HVkrev7i7Lc+4IC/veD7utaa4teXs3F8Y2O
aZbQPfW/AngXApOy84T6VutRQclBhTTRriJCvQdkGJi4wKfqmotkZr+SFif+87zOZjWU6YSVEgof
TmLhn3pnqk4DhwZAZhGKYpLxvUO39fcN7P+cYigiaeRqR6ERld7X5/z2hfVSaS+ec6GYl9H2VZxI
mBTVOQo6JFhI2brEyyCbg+ggPRaWEfSFhtovFnZd3XOl2pOUJ4/Q4OdX+t8revhKe5e0d7ltuKLj
YvC5DfBxyObpfePlOJoEc3tlWAri8IKeT/9Hpyk6J0h7ZffA/AnWfulfPdrnkcz5nn7elGDxkcih
yt3OtkhPJU+c790b99St/JbJc2NKcZ+30bnpqCJ7pMUTer6LNVdukP+raByKDwbEowPPrh5tnd6I
+TNq9BuNP9VOX1hJZfSnzkE1zjPxTXlKmlB++4ZQedDpUGEpIqN+eNK25fEgXE4bDocc+07vAjX4
XENLv0lyGjf45q0aDDSE0ug2ObMN7ywSFfF/dnJkBTHThhN6ORSSDAuWkzF1Nas9nPYiPG0RI2RO
HsvEE8T0g4zixoyZl9U+DosXOPi69ffjpnXn6v8ujoqod2kjxDKC0/n68r89bid1c2jyS7WZF5E+
1Y1ZOrobqy/6TIE+G2kxfMpwb6O8yV4hbjkHtCU+yinsNHeQgoTC+JStl1cpOjKS5CXqFLEaMITu
IHJzWtzXndf3aqOJRHUUIVvR4xTKezf6d193C9lpbPEffRyzYSJr7b3UnAvjOa7VJ6ut2q3zDx+V
oT8Jfl14GCOOh+9NT3NBA5oG3wSVCcA+wOSKlc3z1/3ssFD/kbRcizTZgev7WekLtX/3ad+jd6b3
MoLDe4RxkEbnmXQHQm6kXjVTHbExbmsF7YCrz2uIx5BCvRtH8ViUzSuhCpy7GXEzhN97t5DyqoRU
YQofedL7uJAKAHB8dIjT14KlH9TxkDSE7c5VRs2NHvff3/QvQzE0D33M8mL/C+f1sBkLwqmXEZCT
z7dJsRam+nqAtpaBTv6vf7UOMyEkAXrSRDcbMXrxT0Td+XaUpkqi/T/SzrRHcabp0r8ICYON8df0
bjCrWb8gqigwm8Hs+NfPlfXMTFe5eLDmnVtqqUvdd3vLjIw4cc6J4MKevfm3snjo4lbmq1ZxC3Ev
oRbs5rBak248BaHARp0RrVWoo8GT2nN6Qm0xBLKWuNENMinM7EdBsKz+LadIB1FJKVgkSgOD3CeN
65hLG7NaPLhZVcf/9q2J2/V5SRzYihsgUpINOAP0dGG3dRTxCeMIhi6QRvPkpgt4R8BtUJOC6iIt
WG64Yb9YbxXMdtUafrsa2evvOLGpxKfjPdHigQI+NMb4mh0CsZLxKXuMQdIRegHOJVuBQacxpQEp
Ix68ME7MVQ+i8c1R+sokbW1Bwpk4EFVBmNDFC5TF5SBJUITR1JRDa59f0pUNQVQD76udc6ma6onS
ubXHHCvFslfOwuCw8wxX9fWpHM6lKowDUkDtDXvlZ/j+40OzREfrV5f0V3rKSM2Y/jJz9ggDVB/Y
v1XGAvSOiemCqglOPrMsmNLaYygkszMWKXZo9ESqQa39TTP0khHmp5iFuilMRAV59+IUSmuQJwyb
QGulNFqeTs07U7zAbGshVmO2QYPmwieraU07L1tuI0bQ05bQBlTs6I4UAE5mPFOZsMYOzjViINed
Nt91UeruhpUU/FL+YZ228+TZe79zXjhzadgK4U3KAEDmDn0Hlh8x8hIbDz1d1+NBDc7dU0DaxFfy
PNcMcVga/f38OmsxO1skILgMGZkBFYr63X4sUPt8Antwju1MpjlAGtKdbME0FYaVZwzNxP0l++Do
WxvYuh3NpOIly3Wk2CrU+Sg+O8Bvd4uUBA7oNhYl/Mn0YRVzYc4Xxrgwy+ZKkwPxuziCIJYtFd+T
r/OlgWCcwKIyJWpUAXf+KjlkPn3UWBiVHEwShdBYlHv1qba4f6Sja9GRUnuRL+CiV2NoLrAdGyC3
7qvHGbMJr9d4oKbMMbo0Gepslx+2jr3xMCVtmUJ4BbRmRDTCHjYpHT8k1TDG49ajx7CH44jhK5je
HWHgo7hdQ2SFq2TX5BCWUk85WE+0ZSyKGvMWam0mmWjdy/AZZeEBVtKw/vH8oOMbB6ur2FZsSP8N
kn1NH26VgXL1d1+zVpFkU38VhmoGrBiSNpxQ/yBeq512jNe31eCCypVefQdDCHp/Z0Gvp3W2oWe2
7gDJF2t5DEq+jDk3erbax3k4LMFGmrlbD4E5zVAmNvRWgTu5+4jAbRhQ7LYpx+rKNBxYU/QiZW/9
ARfhMAFaphd5mgKOedureNDyC2USBnRAz3FDw1w2hOmTO++3wwueDX7NhirteuW+MHJBt5pttYTp
C6Vo04QLQNHLl2E+wsJxcDpAfkcIY5yYK/3B6IF+mnWnv7ZoM8ZoINrADUnwFLDaF0X9+BeoPZMp
GXDImE4VExs1t/DK58vpqqD7jY5SG46rdWVmXzitPivLfWIZzi3G0oAbvGLJsimLapgMT8GlZ3T3
zdPTesDMbG0nh4gxT2mHWWfX6OYy192hJdMqF8SUF0Up94o8FIUvNES8NX8fDtWjocbX670UbcVQ
7Y7hoAmn3d448JVccoo2UJOJ4LWTDPdN126Z3iIBKhVFLgcV/UU2y43ojLmm2wFVVSaIP4Lbbbff
xPXbuRSVu0Md/Zoz1UGXrwPGf9mcozXn0JKytlkXjRvk5a4Xd5eLK556NwttG/V0SXjesbsmqO8G
S9ibBLMwhH8gxrdxo+FdG4tFFWXPctvveo2tYLgCgjAEm86peR7u2RRYZ1+hldfCI7MXLSbH8i6Y
C2bpaERa0wQeMSO3SStQoqk4D92t8HAWbURla+SA+EFPdO9WtWb0ZpFeMQoPzgI0cQ5aET0+er0Y
JrQEx7dhr9LBWtQZGTtL7z7M0WfZR+3Q25uXjxV9vZplDGTvEDo2bg5q5+H5qDN27Ydn9MjwbFQI
7YcEpdmQX/7XLMLtZT/42nxcGpXO19nRwhupnWvS/DNLkyUisDKd5TmuJ53VYj5vaYO56jB+bTzB
gNwKJmmzFQRLWnmjuwj21qDsDVq08LG6SCFrUo1iaHIUpWDSjGV/vHkZzrFamD7F5WFepljQMxSM
n1TFvOOArLDp797i3NCrYj/qWnEwSOygZritDdzLC8o5fkszGMsRd7kjUmzcRQHy/6Jdw9DfCj0L
HJHLhpoHNOr6Sitf9ttShHpYcaYOAJjde3gMzjHtifn0K9YAyuXifTyq/IVRfl81B22t9ofZ86xv
StHwZoVZszZsRwYkQytyAXib6AWeonXu9CuN/vIulhu06O9v4FVABMfRdNQJuFJjlft7C+0eWayv
M7ZQG24ZPqRM6biK+DPuxKj3L01G6eHK+cnMN0TtOyFJSfa8RpN5NirDKn02Dw7aaWgARZFalUEk
V/H8urEc+HOdXeJS+uDGpOgKSx5oQ/X5NUN6CDHpNEHvQ5oH2QSmuWModIL1YQIlHJx8NGtwfm40
EXcllyWBmfUUQ8RIECI2lLvv3+CrIMSCYcov2ZVSw9/19xtM6zjAHBIWjhXCJrVCC6WMaYUh4z/a
jJkz6V2h7NQb7dCixzdshOGhFZIL+0TN6eok2j4SUrnMKEC/hGiC3GxEvzLqB3ZT08TkNCTfbZ3m
wTMKZGue2cBA4w/R9Ybvn0R9UWT+epLcYqw8jPJK3fIkw3D8kBSrYSqmVthoLI+4j9UaS6/bHTux
+aF/RHSQr8he3Y5rwjoKBq2yMynDfrsv+v0n9/b+1qpFt5YrAK/KBRqbfMmAvf95dbjL+pnwSURD
/+pqo+qoF7d7vQtvsDXYiGA3TdveyuH0Js70V22vIGCoL1JFcqYylF2ZWmMs8vu7P9VDvE+oy6Mh
2ulpKtoRNAyI+PuAjrfYh5yBK5c8z7L3iHTtVlARYG4rZ9GYyhPmaa5aQ6v7bCzRiU+KoLgX4g2Z
0f27u9z2ic/67ladreSqNMRUHiv1YFr7avvpV8ZpDYsnbDsrcXCRnEfRFxaprv2w7XnVRjG1swOv
W7M9WDj6fFBxBvO+103tLuragDHK77/tC4Lx71vN52QkG4eDUppFQya1zXmTcuf4fMy9WX0CMLlm
K+FcAskWiRsLtIXW0rC6RW2Gb5fVfMRRULqoZDZV7MJza6xsXHeXa537qEoUaXy3kehHqRup8/bR
ifZutLYjjubeQ0D34w/8Vei6qrCbqT9hy97bgemSOfILXZ8YaeGoNQi8xeGDjljidnWrsV52N+6y
6wUos/ued6XRNZsXvM0XoBgfnrkyeM3XQM3lsv2RE53q90v1Xtdm7BTWpZP57Z3jf0GMNm1htzST
4AEdq1vwEV/lhNiFYLFDg1hOHsp9xOPtmMzK1RkfUZ2Ox9BARZhYvDXITFs7EjS2xHYtmpmJxIvD
Ht7ecnloe933T/+dJv/5hj9uQ8aRH0+/e56yWmlfm0VyTB2FpBtOH/2I8/Qs0CTVToLdwALz2oLB
WyaNYLiHblNZTmzSmljIKsRbqD3P29jZ1PMK3pIql9Cb28tzc+6baqzodz5O3NyLcdnEaMHEg03c
2roXceILhzQw+uCLkdONbJA6Mbm0WoAPdvBwr4vBBeutxFxcizahJmP7uzvLxX7tYOwYVlGdRePw
YYVTSBvTkJSkUUNnG25bU5xt2n6dzJKg+2hwCvdRSSOgb5UtjRxlTlIwILytOePE4u4h5nv/ZV94
JBMl/n3Zem53VtJnPdvc6iywEC0QcznhC4poG0Q9/FNHcsu1kl5rb/XXTolpxbK7UTi8Qy7ivy8J
WIxWpMq0elmP/Fhdm1n9ctuovKSSNw4hsGFOLnwxmoAQW4N+0QlTe7mV5ZTx/3253AlTfqy3ym1W
+Q5IknYMj8Fvs4wRBKwpbOKLPT3XcMRB8IVvRqm3dX3SIXpEVJDjtuNDjeMj4QJV+bzLdDytQDjN
hrReYGXENmTBwPQgP+Nae+FYYpZyWPQMrzdkVYWQhpIQVkTuHLpt4sqsdn7Moto0fDjhdN34uA9x
5nBix+cIjw7mIczEF+d2E07rgRA1gNq6OFqeFcDcba1M7xSegsAqyCheL/gfN5YLWOk9To4bRh2y
nlTEuB9br107mNFKiPpRcEZmqAIiFfHiyvtAaOgjHGS52fyFr2ZzjgHVJ54XdTBFSM46mA2Hu4ty
tSN9IN4v/RegFAAsDWAm6YBLlb/7ID+WXTZLq/uNQWw9OVSnUUlmG8doha/LuZX2KkNMmux9F8bJ
d/4BMT2kHx3O/BqDe5t1EUDFtoLAnMXWAMqFoBHzFEo4WfsTxT6REmtkn5bpLa3F1RxieDwsykZe
UId+P0HuUMqqlWs8k0drAxaeOb35lbOYDVW7vRKu22TkiN7dYti7Q4ijubu5BlGCQeLVgmLnu4b7
vX9/30Zu/9bKt1p22MlM4x4wUhrIK3O2PZS/9qZTDxjYJCrzE5WP7h3bT5al9NNmHZi+8G1hiuBI
qd2SUlxJGa9Y66NoPWxq093c6DL0w6ffcBKc7MtG0T76Vna+u/VcLKjeLqd7ecutM6dd+5w6KT5Y
GLIIBsp+fbvM4PxHn0qGvUJq01+Y5fdry+3hdXmj73V57YsCxKHit/A0sdVYt8LQkSZ+PSj8ZQON
5MNs2uDfCKbe7wDi/J/I+/sWcrt1m8bHTHlyC3vyf+lAVJ7jqUKTz4BtTio93zB0oeYyvvdm4dg6
c3cdQzhak7sU1VEMAHnAbGktYubRV53yECMhXBRWLRRjN36LVt12HEcGcyTpljFdA1owvRknCxM6
DiptpIzmqOMK36lKkvypFVTtfiyW3WW91/XsDg0KRFgchDUITVWbMSu1RC4WcZVTzQ9WKUDSIgaE
iaKcR5Gf/s/SwNewRsu9AhqWQ8HWafVyuN8MGR4SHzcqogNIbsCYS0sJHvNJfbyHUv/+i9SKLprb
0eXVvTK7nLnokC0tcS8ge1MfX5opTaCyPW7zk5iGFJAAZrhIHSNp2JVZ7fbZ/OAOZb2EXxXUz9EF
AQoCZevg18Xo6Whu2sRtqPMYnv35gDYBLisgDeIpGl3r/VO8YJiwrH68ulxAOJz0w+xyIrJW+1Dr
Dri4Prwn7gVi5x3aEE4LLic3Sv5L6ZyBOh4EjArNf6ltfbVT0nQ7i+BYtXs1s8coF1pZ85oIOIYL
Lcb/5g91jCf+XS73jZ6MJDlsalyOQmDIhHkWui7GYUTexNxyEQkBmd+EuGTNK8A4wVZghREUHLTf
D/XuoXPvuH54Xo3jibsYjmW6FEJzHmKqwNJwojAc09XLmliff7QxxeJPG6ETOU44tqYyS/B7K9sV
tm0O7Mlo1MLhg6nmNiBkZs/ZfQNkw1BdzZa5bA2sopTzRdedF1iHKaFTgyIYzgXd3V69XtI4nkVY
rphKH+cT+iEPhEMxGt223h9/9BIQQg1Z+a5RMu2a9cmogc0IVJYZAp2R9KPR6DP6bWfc9sWX+/nZ
6V08A2CR5NX38YAiLZu3JoKjZ0WN7n+6/of/lXg74drNmUDSQ79VuJ/4hY3cr2jNcWlPOn7F9l2o
/MKPENT7I5zZRMvlk36U8BbrdJqpw2dtfvnRdOZOgRTNT1L1jHriIjoU13dEpFM+BoPQIVpDj2DU
8ZfkX45aF3OUWD3dnmqCWzbsHW7f4LdIycytTyPP3+EfZVi7kL4hYguvhIoHd1FMj2S3qs+gUl+b
rBzd4v/nCo5DSsFcQ8bzXGzRki6zOENIbmt3HPobZzqu+t04WCZm4w5KPqzZ0i+ujFsbXi02P66W
VdGoy5nh3QPjMDCxsrqmWDfx+1Oxu2s2+wV71Hh12kG0gOmMUy0TPnMl5PmhrqCdzQxgABnZxtPp
WkyHqNK6/yfMTRlVlBLuKJBIHNlNvoul10zURBP1zk04H/Jskn+bLyKBNNIcfPtMtwlRRrRGnRUQ
UfthPei4fazEdEznARtj4iPnGU5B0m9vg8xx1gF8JTceHeU/3LT7zHvh7T9F0PyUNhTy39TtLzy9
WSFN9sMa950nDC/kVEvAiC/3KNxox77quROE94kglPYTcxm0EjH6+uJ/aw6AA6x+ELh+io2ElOZ/
dSYBf2ln9tHNmN3lADwazV7irh1gQHwtZKN8ZxoTpIYCyGa4WBXtvBdoAiOykBAokvrIuLzcNziU
NrXkkVYNwN8NE5ODMVMymXeCqYV5GmKk49PGMCHjfa4aWCsx4qgm3errTFJZoW3sezqZXK8Ikn7h
iPTzrkDXCO8/8vDz4XrQtZVmRDEuKOfWCTng10NOzf2015M4E+dOlRKtBenIKAiirw6qHy/kP+Y2
Py592V0N5UbnOmqUaScbPdz7AMT64GBpUdR7kWr9ulSu0N4caIuXYKJGdfRMahdnG6wup9cuvh0d
Ju4e3HrztqyjtMJtEwdAPSragH8PyV/Xz6UzxibZ1I+lisHMULJNahx3HUASwd6EuR1b+FnJ8NyB
bYYDc0FS84K/+PsD5w7M0yxZ357wuCOpdEyZSw/YAnbrr4XPqE74VkorGdbFeUxLancWG0bKHtrI
UZBnF3yFV0ndr7eQOzVrymy/uhxrBpZZNRcCZdW6c0GUn5WZCFBG18Z1ZzksePV/QaDfz587787J
7HxS9nz6u1nBIFM2FkcjGHIo1guu9CLI1kBaMXDFCbfKyPTfW6lySuPrqqQYEQ6dPmX1rdEhXZXG
NCeMVNDXFrxPTRYIuSwE7jiztkmQOdOruVV1S7VLPdNPpUi5CmBm3KXBAqf33nQWfCgRHjQBMUWd
1EsuVvg3LzkTW+M+XqWfNF2fJ+u2rJGpiovuNAHlnr7XLzHLrpvxKwmXpcWZJQofhH4ZMKKXlYTa
i78WWcHp9H2b7x4jt0KPt+xxPGgpTYfxdTjdNj5k1EaobEY+9qqkHI+62YTgBgq2sjzY3zTfy73C
dSIXwrvbyH2+w0xX0/vsWJJQeQ2MVXNI81e98EYPUf8s0eB+WG28N1KTw+/SnEos+OuxMa9VAU/k
DGM2/Or1oo/Izxrsrtjk3nu6KSaTFh7ZUC7unjna+h3mWJIKjTITcEgl0Nsu8BBybloDHTKhOvnz
4Db1qA5ozZZq9sFTw+Hhw7DoQZ1MU0oTvLLog3h4w0eBsOO7wfPuJeR2SyVTT+eawpJSw02KtBtD
QjJsjSHuzG9MkUFxNsVtQBm7N0uc0x7TGxBwzNs/m03YPjt8UFVBSmCb6LixTA4X3ZLT9fgpAEui
z3KbLLqbAd/6/earvihDfu0F+ec/DpPj+XF+agmLaLU8jslwJL5LGY+v61epF0VXN/J7jHwiOyg7
2EW1zGtbn2OAuaybi8Ii5e9SYmgpHRc6FXWEU3oOeF4l6bmWMfYGxH48pmtwFkdHVu0H6Mi009iZ
TJ0RTHxstloVEdAw2zsmzfBuHJ6986hR8HLUvzHw9/3kjj8GNK9Xu1tJl90okMFUhLvP8ETGjQ8G
TSASvLJfGiTkzdyOaXS8wBa1PhUr0A8AeKmzvCExFYXv6W/rgPuqMf0HOzaNdnNutWXHU1I7Vm56
1JiqZjvadzek1z3aPG7n0RuhsYU/X/tYNoY0X8LGvjFM3GdR/+IFCP/7JnIrRzndTjt9z01UCaIY
3u2ws2zXh9QlsfN1amQ9Nqttt7Jp/xaiZaPbVRDHqzLA/d50v+8gBwStL2c1uZQzPUp25pAask3+
ndFt1Y6YPzAT9d7p4CZhMlXNlryU/pOhbf2r6KqZWMzsbsFO+nuqUMVzprByy2UGeeU+irYq6aq+
q2rR8GThjb9ulZfTabY3yf+3PkUtEAdi/U6HEssHIISXZT2YCQxZa97S531sYLAPARIqOF5f7HDW
iTzmGPjOAftHNhSrlX2pFstNdQHdRE2Hk8XGkQ7ZWIcP95Be4/7X50XY8zmOBMGEtm6pKcHrI7M3
YOZxjFHeIVB9/8JeZFi/bizPsqkY+LdqUE7A8dqZaMsqkU1/JpvPvqk2KagbDIiK6N9H0sh48f76
L5r2RkWp1JhrUKEdQWXxO/TV6/Hhlu41jcJiPdRFqT1VLKeXjFzJJRjPADSxV+jVF2uKNU4dILvA
fjpN2hBmP57GNoVRt7DzbLyIgT/v6hv9/BGQN7V1Eh9i7irrj8cpGCM1xUNEH874uQw5W3WsxyW+
Ns2a07KJOcnwjN6zSXPuaF0+pd80g52qKW8Tebzg3BW92wqhvHfemelnnZp+hNksE6tcBWaC2cNg
Bmy7B+dktFt27LnNcbmyuivGUlG/exyxFPzNc5Oq9unfo43AlaUolrxIZX59CiUX+B9XKD6nJw/d
uPIA022LsRrTNtV0r3cviWPj6DHVGN9XEm7FBD2lV1WyFsbG7jaKOiyFHyAX9J/JVntmFVWLUnsc
HnphCOTQQOo4M5nlOAYCkMYqGed5DwHvWbh703co1Tk8K93GNGqD53R0+5Ppkk1VSI9ygd+gTJ+z
FqLVcUJby/PovKhn0cVsNiCDtJr2542cwA768dVaaBbMIMQd49Drp/2ltKwt7F++GO3BK6c//z0I
p6pWc+HqUV1vdvvrXa4z2R0vScduJ4Tc0Ov1Vu6XCneGVni9T9PIDugU0Wkevt+ArwLAr1vInyCa
fq8re25hjKIyRA4rc0OaaqXW1xpjotEkW07MgSmpl++v/AJT+P3wuZOjvtGS5+r80KKDHTaetlP6
iHZkPV8zh2RsSzO7LqBrdL1ybwFaJR2EIGhoRXfxcqtT94BsGGV41zkMIT5cHsfV/qhxgjbGYZmp
1WZlmQrc6zBcYe2zO9nMZqdpH2FfMjNvOEeByIopC7xxyHsKsZa/9T7v5ccd5fbh+oI+uXQ7aJE1
DMN4ccKtwhrvlw16tYK27Kc+bZ4ZzdeyAY9MrwiCf9HY+n353NY76tft/Vnh8hovBEytTZ3v+O5O
CODKFqoqr6j1W1H/5hC/njhXCz7TGSy+akLkGYfMcoAe0nPLfgfE1DSpFqylbnWHhV20v1n37weV
d/UjyJfX983dKO/IFb6pHw4yd/NjH7D2e/JpW63AGAamJBq/X/ivkrZfj5sr1mrqoTY7ZrzhRuMb
ucYHD5djRaKSfk9rkT+aQINXecj1zWWjIEfS5NvMZWy/Lp8LOrNylq1qFd52VcArPA8f1vgaWNPp
lLIf81OEAqOvrNWBwkG7PzDNxlASqZ8BIBoAY7+/IXiSFGAUDX5po1cUsK7fv6JvL5Z395iLSvvD
NSvdn3u+zXjKW/E7K6pL0Tf7i+JM/jspfHexXCC6p0b5fC1/v5CLNa67OjGgxOaXnAOfA6YjJjjY
+5JN6fUb3YIIXPisuRSopJbUfSaf9Wix/B0HwLrz5VJd0ZkserGvw/2/4GLkwl2y3upnXe5u+jlY
AsI1dHo9uiJw0cxW6ngUuh7o9/vP+XLFVwyMzBWD7p6u5LbasXJVdpsHW+0aDJmoC4/JIbYCMZSG
I+nKMqkLqHkmp6zZLdht32do/utWFVQmep3ZvkzR+r3NkbOfH5VKSZX8O1JvSpSQ9mfdlXfgs9o7
fOGz03QnkxShjKT6grNzI1dhvX8Lr0qlys87ye375zpJktU5lvt+7IRlRuJwebLbXs1y6SbwBvo4
tfYD2J5Wf9EtPOpfHXU/r5/b+OtVsqoqT65fFRa14nQKphb4PlkoGb5tb8jyA54dWUbBEn8Z4H9e
Obed4x0fZr1ayyVOP/HAoD8yMpg9um0zlwYGIvp3UfTlXzhqMtnwx5fP7evyCVWBVpnJLx+G7QQz
xLPpwApwySxMCCN9M3GXhW9Zrqd36y23nSsbnfNzu9G+rxq2P5wHoJPPwd0BWuI446J3ENyr+P96
yTr17++FnmYXpf6c8biG15jS0P6AL3UwRW9tCjFpzqtzs0/7qOiqctH+18flqrlspaLttXoyW5Gt
fHffSjSRCdjQboVNK5UgRoVGkqIVbKaXQfv/flyum0tTLrPdST+qLObvWPIRrSUY1PM7n00T2g3l
s4EN3rK7KAgnLwvWKrIMfN7qWL7XctedGcfdA0RelUuZJ5aitfBu4jtYMRnonCIUzhTzNvpGphD/
yM6zZo+gdrHOW3sHlb51YTKL6wFMoeTELd19H2Zehvifd5jLpk5KsotvT02N5Fk2xXwJRNfufbru
5IrNjkArD6fg7hVXbS8kO3LD/Xs3uVC7rqiro5Zx5cY4QU3B2seLq0MJYbZaBJauVQTC/Zct/u+K
uZBamV1X6w0xX4a0pxlOY5A4Dm0XvwDXflqtQb9kWQUJ1H9Zev8umoujx8p2s4M2rIKZwMVVZLWE
hp+SDbpBE8o+NCSAiR1OjbNifFaVC+zvhvt39Vws3Z+qs/pT4ZENWvIUvFRsdK2rDcVbiY/486P3
aCAzI7p2npCg2rVvrdbKzLDW7ePyOpJ85d0ANBtv7aLaRX1Vu/xcAbmQq6/YMOpZroALt5Y5JNX4
pfjRpu/LQASHQjnJo860PMwfaIhIsFY0J9Be3++C77rt3WvKhWGs/hJUVPJOhuGsi4fIrDU9RTem
JqaCoXVhG4el5gdTQ6YfbTQFe0yxVWuNNWGzebJtQIDFobHwlp5tj6rdSU2sI+RzLrXfYRIETXuE
Ch7MAC0liKbXHxjD/QQ10BI93Ma93OFHvH+eb9XSm+fJazwr9fixU/d1eZjxZsOQcoH1plpNE3EN
OqDCC8p19OeCNOgqWAYyJfg7p/tRHpWel8PROJYJI5IiGk6Tzi3Bqlfu6CZf8B7Bbwi2Tr+P9KN7
LPh8L3R4cirxv6vnPp8ea6XVbJbx+TjLQqxd0C4gZxU90QQHtIGfYpwH+4Sxgt39HcDfPHfeiusE
BaXyvFTk/gJNcuUGa2fWERzMga3T833n1vGd0Ygq6NQLJutINhpM2noLKYXS0KBKpWoX0K41alba
9JeoJAu56C9T6h8vqJo7dzcGI2GVLS9oOIahpcI9pSlO59Elz6BwM21Tfhmqx4IDsOjLfMM6P9ZF
/ZrE6vopvwzHn+NgsQtcBVPM7Wl2Bz9FBCUze4kJmFeEGBU+c+5k02urREcgqUZlFz0fqYaUdsWw
RHXbhXECPCHrVdRl3XqrqGz+fqHv1kXucIvPl6d+PnLxcdi+ttrIaIAg/5O/GyjURZNGC9xtoKq4
u24jeSClXfzPDrx/++JbPvrj7afrlX5RMoW3L0UhbQqIXsl0Dd68wAZYMt49zCCLgo98tnfPnjvx
7kzq2OpXYgGI1KVNo0D4HcMUroQlERtSNIKSFFaN8l99d9XcSXeIq+XdjCGv1KrQE8HRaeAkjqzJ
L9DuWooUxxEG+lajaDz56xzqx2vOnWPnTW2vaFte81F2RGS9Sr/xGxlKLdE8NCeteUD6VphNv8Jm
fu7qXNjbrtVyqX57quiRxuN2O4p6IusJQf7E4cKCKqK1qAXv+PtA/7GesuyyfpQzvizHCkrYegD+
Vkmsj80ZmlyZPpDQGPIaUSm7TRh1rZOY27v5hDZV2cpwpRI33H9NePhwgl0MzhZFB4F8028WwXd7
+McNJmlll+3qhOOQ4n0KSkYgvgH8MyfME01ZYhDpvOU3+aNwTP3rU/ffOvhOxn5c/XFPmQ+zUeXV
HYdAx+zwnusKWJnscziSRW7RL9HXHwvgj4NCoim1x5XHHYaSUy/7lVg4yLS99cDrv78sOu9eZ7M/
HjEX1y74Sqzvd654gjAxlkl0CvZFyx8pyKdNPnsS9jYiQSs6SArWuprL3c+VM2wkVErUKWBRdzdS
RhJm/u51DIK1tW1b3cJIVrTec5FMvaXxpXyQpxehDE0Wq2mPNbjvjjDGgHwNT2dn3vGjLXjaF4Lp
XwmNmgtmq2qmrku76vdGG29bmUPBOL0yHUWBgg+34kFqQfu32Xw28XRvbjHqQL9yFNc9uUV3dcGH
uCjFK7ynXJTLzvXK2TgTbQ72mBCX+dGxD9Qv483BMm2yLRjBvqCkpu1o0jDzlgvGe7/PbF82wX4u
+VzMu9+183oFy49YG1qhau9oi2N+axq9HsYqcvUDTbL0L+EandS90e3W7YdmegW3UXDGaTn4JEl1
4gyeJuQ1tF3Ip459dOzE/MOAnQCIIoVFrflJDLyuHi28yghWFElOwW28rKD+bUctl9cd6rv1do+H
sgzIoMEQl8SUOdjR1F/ZvtBCe3SQMCUY4RGiPVyFovL2O8S8ibjf3m8/Yl4Jz0j1ceZIaFjjmcsp
AO8SExQTYscJWScmA3gUR+24T4n5BW584hSoJhbGtA4t+f7JLdfRhkgU89YaeP8zLPHHC8ongZfq
eaYpLFoyIE7I3m30heFwUzangoAFWmpK0kTBVyk4hbRckMTw9bxbJVST7JQxOpo2ffGNw3Q6Vfhf
/K5Xq4qOan1+Z2EB5DHIGv5yJfuDUJ8huvzPkiN8IxGUgGwj8Obc/PGVdsp+RjzhNQzvZsg4JeTK
jGenWwmcawoTAsFzdApxhClMw19nwj8unQsbm2zFpKKtvDQDpYIxwvyyCdZD94ipj+ZX5+h1KI6Z
/ShadWfAZOruprgefvlFftxELmrsn/tDKZPPb1lH5ByOJKdVGz6U5N4euSXcClvigOXG2ioxFVow
guf9mnhdjfy7gzxJJM202fV+lK/BGht08BgkjE0ePaONBbTtQo4kXWrNK4wLJEldWcOCRfka/Ppx
A7lQUTk/lftef6jRk3KIDBkBtE81xAqQeRFQRdAFey0IUK/rvx9XzQGgsfaoxHuNqyIHGZOVh2wF
0j+Gefc+P2nSKWaLHiFTdbrLoku/xJqrBpbdtYrGf7lLz9ZHfVY2bhLtOzzhS8hWgoNo+YMsyWfu
mrtvXiW34wFhs+Bry+X0IyjiaFWHowQSgllrjcFmueUGf0vRnvXHunkyAuOMsEGvmfX9TtxOpvaA
Ar+92cnWfr/CcghM/pp5akJVPz905XBfNw/3QUnz6w832QX4JGaPAswjXwX8uVJ+JVWOt3r5WVk3
6yn0h71hnuuN9Hr09QMWe6ULjoIXjMZ3T/uWnt3N9j44bO3k9GTH1WamHid2aaeJ7LaEKmnOThdH
PeBEpQp4xWk81HbY8nmrOxrVo25W0qu1vsVmergNds+giu79sR7stkx1uzFjNlmWU7e83cB9uvhX
rWqdyntb1yabA2JKDSvfVDFX2vT9i84b7cjnpyVeB3FS61oFy6nfwVRZ39JqaVfn65bm+t2wysfh
oWTv9o6RTPUKmf69U9qYF82JmTWUmI/qTOyPiJ9KjVMFmLMFnbhUJWO9BHqpkx3sVQ1Pi2t7r/YV
ravVyuZmPzwSGBj8p/XWsx0vlRymfDa5M1FdzWvlxLpW2ueZpWw6WaWhYEe2q3Ohx+SUZjgwoqi9
hPttwcR0JQ8m/+fBGdWA8ammqlo9d4rcK7GaPvbHdfOuH7rlzcOqrsvBM20mGlam2/5s7cc6szAY
FGIwbLU2z7TE3/EYtQOecidmglQPOLEOy0lX2baUGKuH9uOq9q64Ne9Tod8X2/J4dxxtRqWqWTUG
la0d753agdHU06rKyAEeyzEq1hV72PJXFeVGyUvLw5ryqe6Y91VSPb3Wu+nuxhgcZ1vmMY/u+k3s
KssY72ZFnB8Gmu9dcIqBtM8H87pJmscVI7BOauN5Y+xNWbdKl0jRzt5qm/WqOLCtYhRrN+9Swqle
vTPGoSKy+sEsq4nHbNzOYRfom6e5mx1d5RTcSsfGzmD0TR3fotnR3NYZ6rFr1m89PQl5m2a82nvr
im6eqgODaQhJho5/tXbrzLmozmy+vXJnTpP2wOK0ZJ+wsd3CKqipQo8hEj0z77la3spBVj0Ginpv
YoLT1C7D3boWnDbepTypKKmTHFbO8fjsPU+efmDKaFo2q4fLVqy2WB6os74xfdwGz3q1rT6yoXHc
Wuc1cwDVmZ3dNN60xvJSzKPiacatcbypASbC7Mx9ujPVbPf/HiQr0ogQ6z8dv568g+7lnD4vt1q6
bu4Yz3fqPg8uceKEV2jaPcbdwviYZ078Z/X+uF4uKNdvly3oNddLn/ZWU0V6aF0Py+vJfMysg2GQ
nZXt7cM9G8H/IuzMlhtVtm79RIoARHuLRA/qbLm7Udgum04gQCAET3++dP0RZ63aO3Ytlly2hCDJ
nJk52zEy6kvUL9GfixLk0/1Z0ux78TSi2P7vpeTPwrDfbWKTgMCRriC59t9LSXWqzDJtK5bSapP2
cWVEhl6uZc2ri5U2kAa6pUQBWMDw/rfA359kv3/e+seZ8Q+V8DR3FyMb6zzW5KfiRB2hNEVL4+yP
zF+wCvz2dl8Zy7MNbrXNInVZfimkPgzo7/Nbf2+dXq3CWzZ45mzF52m7tKoVpDF1d4AjvtbXY7M2
WvvU+NYl1u/xQN91OhNQBSp4sbfGvZaD+1tOq2Kp/aVX/4wr/TwaMNuqJYOhBALyn+uULOeKXNGr
mlR6/ZUS3+rFuqugHrgdJYlL27rJtnlbz2dXrZ3rdGznN0r01t09mk/2AHo0jMeV7IzzgnzRBVCG
RXSeWkfVq80FsAJm7GB5RDvWJ/gyRye/hGW2Gvvbgyl5BhmmppjekHEpja+Up+AvQiP2lz+0C5h8
/v/jCWX3HyN306rzRWuKPD7BC6e/tbApLf1h9CaAzqm/GBNt2JvD9/++639RLyDqAWNRcGLBrPSH
watP/ZjrcpnHU71p5UTLnfEe6r1mX/W/7TN/GLU/wycQvIAnJQ3oPwhDBIrddah6JoUcKvejdP2q
oSotwO1NV0URdtN+bP4CUfGnX+s/7vmHsjjf7vpdv13zeG4fjTuEi/etpR2ydm/ACaVOXt5tMiDS
q8mT56iy0GeeCz00JbeUd1kbq4R/8vf6AqddZdrn+9I2cyqI+7Uy/0W4fxKr/xz95dIASR0QI8X6
EwPXmM2hHWsji7PRcgeIiYwKEoOnChpu7Uu/FWs9fZvBYmFT+t8SINaiP2+M1CmqqgKzBsbyv8Wu
k8dLBhcO/Eh9KPZXRKAtn1Bp57yDk/xYj39RNH+cKH/ckfJhsC0lYB5M8yfv+x+CfjLM/GRVYx33
n/LnnVd/ShTQPN7BHDc+tA88Czcyfb/K0r7trodlbl8P+tOCOj+4kiFJfy0+ZvKkM7d5rqj95+Or
k5rBWVrdWwCO7f5Lr+xGXWdfFAIao632tvIBmUULuWoPwin8FjfyPKu/DOGfqV1C2MA7BKZUAcWY
9emPCXzpU60zymsdFxiAn3CZq98XyVFGh6Z3MLwt3YyymI/7hwUeLIjTsEN/zYf2l/oxfVgmrGOX
fnV/0z+W95WG+/XB/KDFU28X4jn+96ATvv3PYTcNJqMG5jKj8KfPv0B9MIyqqdk22QfsaV5Z5HIC
JnvUKL1MUzs1RTXmtG9Zy292ntrGDaVD/HL6bt/dO8VgFNA81Z8LIsLbq2ZX2Up9S5+mPSXKs43w
mEflu8vt6RsTaRjXgvHhaTqgNOqU4SHXXKlZSeN6fM8+y8VDV6/M4/zZn92zwpfkT742ElsYxP0l
mvJNyTONLGDC+ngcaKd0HNAvPwbFbaGN/2qAr302Zts6So29nG19uS4B35mdMbfVz+YdlXVJgfb7
ABLx8gfW6k7VumV3FaDS9Tu/afAJ5bY0wfxn36FUhdbh6ihXZ4nd8Z293zpbeii+oUnx5o0JPijJ
ZGdBtVFyooUJcEcvM+zxVXrl3qhuj+Mo+A4rGx/mnNrKg/xkvC+P0+PJtKtXE+B9RPIDSgPluoJQ
r3T2k7w6f+EtKsYARkSo5cYPiCLSclV8ZelqwQeXVfvxv4XhvxkApqFTvkaI30SI/xDcc1XWSs4u
GFv+BI958Xh+LHb14y0udqdQg1X4kiw2OhgffgVl+OV4ix4pp4DnBtT9S6AwAYMh6DZjcPfUqIHo
dLHLH8YPc3P5i/H/X3YrED+oncIMl5ZQb/x7rcoltT1pGg1N25WqJG3psT8qZmAt/kYE8V9WxX/d
6Y8ukfQLkPMddzpjztWJDGm2a5Vh06wWt2Txl63/zzwVsXJYAGWDNC4SLf5jF7aaWYem/V7FixvY
uaf813jWkdHRkTGL6s4rb0Bay5ZdLr0eFKWTp5LEM/ulke47qMFy3SZ8s67vins/HQdLtfMZDm+g
/GVsFenqNNe4mAAsN6tglvTtdWhWQ770hrx0hwwuFhBJF3MZTjIs2spxrs5JVQDZTQGGhUZdwZha
lcd5ejNPb9qdhJPestXS7dPOTtUvnBEN61WPXqhdJ+98fRukUMHEskDLv2ANXfQpGFC+F+O4LkFl
Gy8JX3CuBRM9ut/W08lYLbpjWzaekoJRMo9r7XR/1q3XVN9KRrcqu87OTyir/v8WfLiPlP9cBoGJ
Reli8yMt+ccp8I+9qC/kZp7upqjkEiXCC7v0e4BEabgtf0qUDFq8q8EKObuzCwWDe3dvruLd4CEQ
DOXSG7TNibkyV6Kmb3AG574WV6Eq7ELOyLSaVnA4rAxewv0JtwbvSNRftyv0D068rzUqiqAUFnhn
snt5XwAdeP05Rg87cS0DR2K5C4h+Ro77/90XYoZ1t746qift767qqTByS2/DitskpKAIpIArvAHw
k3+eHwen59SBk+9rPVwSypUgSFdXl4MKTbq4qOope/FIqP+fpX0FDEiUkt7XfaxADQraHrzUGZgP
MkXho9M+6bBOWw/Gw81tncm7wakAo/zl2cDjnTnl2oyoX2yoyAdIB2JDggGAoADDR7tAFgBhxbIL
4w5TiXicu9s+iY6rg9+dq3vYjYF43RUgw0yPLUQNBf17E6Ca8YYSzi93lxLKleULRFGRckNJgEBY
gRBnsc4fBMqkKM3DBCdUfKVLwe/niUoybgFrWaW0piZHpFl9fz/B40izdDDkW35TgB3DXg5GxlNa
zTRWNLNjmMQNKaV3TC4gbjt/ikfJD0IyqO6d6Jk7wyVTJP0oJABaK15gvAPRYTmCrXy54ScVsbdn
wWhugqJbrixyzvgUlKJ8ZcYGVAxyCFEpyLCA0XOc1pDGfQGovJrtjw/InpBHIatEhL4eHz/4j63a
FqBdX5/Pz5qjUYiv2rr9qTmfuxttme0MJAJoVSjlhOoDcO7TuuRyPV9jbWdEl2v1SQid6KXppzQV
N088M1JCWm/r86PpTc4MA8UVvnsTKRKPdufzC5KghHUgfcs/U0TmU9kdn5aErDIwtmfgrcrD5HA9
ZG5mavwuqlBwkaeOCONDnBryvjPCcYWgA9UN40No0RJyrlxwbJ6eov0v/2ltGqulzCAmXVxusp3K
lUZILzRa/Fumqg0V/jHwn+t2JYP3TFT3w3LLSOCuLcBgot+g+d0pq1PIqGxAnIsFAPOCDoBkS7Nr
F+4bxq/0qQ7IfebvXbDqMMI6mVXqSlPs6nCCcF1MIPFAQE4x4NrLCAio5KSRuBL3TN5mPpDgymGw
DnN83s2x8n4LTPzEQQlFu+KoTuOqx8YdvNK5eveH5fq27beVs1yLJtwAY5PpBjnGcYEi5accl5kc
jOX69xmXMLdJz4BtcC27Aq325DWPXdC+L90Ohrr8ILsS87pTmGJiCC1Icu0RiD2NQ7SuCdJDd/VV
hg4kGYNZIVCFoACyBayQRKQEQl8YP3BtIv7m/vwo5hLLknhAQoD8hH+XtLgp1EA2LLx5QbTcZI0T
mFwLclInD44v8YbAXR9IWsmJDQL7DUWo/+tnygmov2wnyqBVJOUq5unqvIYfiy5pHlACkTd49Thy
x0V9Rtd6I33f1SBbLIHbqemMdi/eObvQvHNW86B9aM9nN3fkZ/kZstZj67WAdcmRHA2oTV79ANEy
dNn+1Vv6ZZiHS0B9r/CmlmEZdqDYfFxKW3xaP/BLtT8jShmcOlcI1yD6O57h6c6d6Us0lKby93Rc
Rr/fPa9FU0sC1+KcgkCY/HxtAeYptrzK1UWE91cXrz0WmT378geNcYsHGWqM2b94IouMM4H3h1k+
KkM5MiSYIsr9+QEGpwtsn+k+hYIm41wOFhWonlKn/eLlNa7mtyHeirDct8kc3aMMbuk9zaYZ/Zbe
ouegyRR/gp5J19GxUfOqQ4Heeqlz8e49KXS35/uH+Zq5CwfsEmfBwmSuDVYOdU0t5kpwxbdrypkT
HNgUUNw42vW8EZ+268E1VqMLuZBreRa0smQOra/rESo2KGadYT1wFsS4wAlKruJCl7VePi0hFU/h
qx+397dxi+2TXNbQo7woaxiLOEty2wCqhfqguktwNFOS1u8kfEmwz8oQCLSuwPuMbwfSQCNxLf5l
o3IvO23VHcDd5OJyAisVBf4g7Drt4xCo7u/jBrZeGxhh/ktx81/9O1jB7gIqZGWtuhC3OBKAh5o3
vIzu4Mre4HbO9WVwy8CAU1D/lNzbkxZ27cryxPOavFG/G3xhcnlioHl47MlVPs2HyW2eWpAqCYa7
nrP6FHzUMAWsZ57iN+u05DeJBMYvGG4ozjAIpKQUo0Rn8PrUSQqbeg6Y0ZnfmgTV+qvmJ86Sr9It
XbTCCvLIms6R1h2wgQpdowAdJiDHuhW2D53w8966gPFefsrgHM38mfPFbwtPd3V3CK6BDDjmEOju
kjOMMPPT1x5b6Ulc9g6fXuZfgzuZKEa48FT3d18xPCgtTv8+P0mMlOXlv2ZibmJolLXuaoywsl5i
evGPgGVVM9E+W7Tp7BROQcpgD3PdiVAhUQGGVrS0o9pRdM60vomUcBVOPGzA9cSxfNJWt824BXjS
0clfT13zAIJE9OsMS5fEdVOIv8SVRPNgMwqEpAncSss7fSr8bXkDmPBtwKVWv4WgOdzf81dlffkl
WouguN1BAoz5zv3zx8mVXponMeAo3U7jqMyFaWewLefMhZErb4Q4a6EJm3gbqPQGXSUjkzkrodDB
ONggdA9+ILJmFsEiyMiVBjjZE4PXeao/PFRu61pfNYzNrXuhR0y3du4k3qh+5TacV7kFHMgQVYJu
y/egF+/B4ul4ZrGYCo1y/Nmjb+suFgrKkne4n/1LAEXkMCxkb2Sj+6EvamjhbWegeWBxuHC4+xkv
ye/ezOfeu3l4HB0ZN/EWsmYmwpXpMsUmEmKFi5AZubZ+5izxCEcD6821ntrXC4NcIEz3d3AKECGA
CfhLhlhmDIT4LR3radixheZkzlue5BrMmTspwped8rMSTMF9w3i8GJ7B55fHy+PEvUUTl19jBkir
GHPoqvjq71fPgnKFng1ykeTKInMmVYqibLokXV8jkQ2DwgB43p1sEGoKhRbaMU8ETJ6QFLHDCSnD
6cg+R5gPVHKYruhhHSg9sQ8Oq/T5vvtFvwlQdy6Y2Uf8BnyzZkP7iwki/Re3LxFRASAjyYAbqn+k
ssiT0lyKDgtEQ++EC1Hon64FQZLAMfw/bdQe908vH0RdgYjQIqGzGTB+UF60AIcS1CW4Etk9Z5TA
+/6QC9yO6G73vnfi6VXXAYJlNXvqWrU/vdf3d2fz+o53xmXW+KLTUtYLweMw2UcG3v7W0AgWDxXa
MgCPqxc2cjHHyvVRACnLqyMVyX/LZDH+iOr/WMD/7IU/cmvu4DvmdUMvvDQBugVY8tn65F02FLEc
gEoUsIqzeC5eKNjoP0LrZd+ywUsUyi+nAVYOKIhpv76zbsXDo2nPIUm6jX08inEWashiLUaajdX7
tX+DfIB05ZMDdyDqjjAHaob/b/l1/8VlwdCSm0PVqywDFfRvl8Vs5a2ZSso5vsMS8BML09FPqvD8
t0SBPxP5TEJtgqpYXurQkVKaJkzdf5iyl3Esu6vUqXGdo8EZNz+tp0PW2KMcXGqCyniv8sq/yMax
NwjalpeVCoRaocP6XqG43d86g5lCtGEph8Mcpt3eGONF93QjuzfvF/54IuzbPallLF3Dan6R8Vvl
BbT3WdNEVVqvNbWxm0KEWTBR5pcWn+LfJouYDP9yHf/xjH9Mls4y5/48XdRYNV70JR4p7el+VZyp
xSU/QdJ7wqIYpq18XWdX7bhsp800Y6K2tW1IEDqYhOy7XW44c1faeblp5MK+WctwVEzvJuXuUIO4
M3Tr5j7j6X+7DI/KGUMf0rzM6teNlDkXxeUDWX6/GpA2YgDc47sBGNbtTSMSPrZU06ZvVGA66oVN
YuEsyVHJtdE2O9iYjHHVqA9nCB1v0uhAUxPNuKXz1r+ytp2D+eyVnYMbpUfr0vw69+l5zel8urhc
NSjK91WRrqtyLf7EMDytytIZ9JWur2pc5zNJ2/ZSW5/6qNL8VPdU2am0QO+8BRsRMXbATeUgy/bz
+XlhxiNRuuV1OEAW6U3V/jYPweIS/+8Ro7JLeMr+NWTCK04QlKprgqHSDxfmP8RSaRodHOxzHXeu
eZzCEwYcCJZQpXeBGeZ+s7sFza8uEMZ9E9NmzPw+bgJIr8JzcHMLT3d6PC7noINfoY/zgx7e4pxc
RC6i8JV007udq63Lj9Zfkr+s4inoA+wcV3gSst3JG1i/BO7WCOHnoqEmVGzFV193JO8c63soVPON
jugrIA/pYbURN2jwQFzeZUrGcIg28SnR91kgWt/ECl6NuItN3hB3XvjVt+RlgZ6MYUGjzR9PhRlq
2MAq67SGTYbRuG4w/LC0nTzSsNmEM0lfGc+1m0eiA9qNgQIRkxrQ0y1dIG4rhRJdcI4Vr6A7at7r
sX0VGlEEGX9LjuEKI/LqESlpMrv1IMb+KLbCgrE+NN9yx8Pg/VgTwsLw5yjLbDk6u0sfH52nqPbg
Gb6o/8cICH/MEqixsCbEG5WXe0O9Un8hflGZ3KK7zzkPwnr6sZBqm5vmIfA7kHCrhU0ehUZQZlMl
RFuhieVmD6Tw8qWZv0tPKFB91PsaqlQeTAA46uurW3JjYf60nhxp/i3IsY+v/AXqXQoz5f25WMCR
h/kkbLRltPQ1XwSJoimB6TQw/DLKo3sgx0Tl+sdhc8WMjC2FH3PcP5LJsbnd7HYzx5AXtZjfc3wK
L5tyU+lMSHv5cku9EqbVbi08V+IQRqzumI5a2ctXXGreFOabJs4e8805PiPCC3/hm4lF4mdcxHqS
gbYWm0kRK/sxNBNxiPOWW/E6JUv2l2QK9X0dG9vFwykZJvs6gVI9hTUCtNiWSHRBM/PZrvG59/GP
6APAHme7W3zZkL2BqUeqzdqg/xRqnHqftAZvfj4FJemNKobX4OLJdduXPpS9JSaI0JOugQLZ7g0T
Dg0BfuW7I4yDzL87VXABKVYjs8WGXRdeajcPFkkeqPxRkXF+D1OqmuKcOMt39i17V9dw9KBM8Pt/
nYKekdTXGm1p142TegBRe52vBKkH769XsJFyshncogXuLfRlNHAFnXjpXIMK3t8ll7u6iIBvvc/e
zz3SIA1qv/bT+OSf3JNrodE0kRrovwDw9u0c2m9umpSJGXR+43e+GYB3m7nCUB69yq/XKejad4QS
GfIzd/bKQIZybsRaI8CGHN+JWqSh5YgetBxE1YAQcelJn6J7Or8ClU608QTBluqfHVTH3usxCIQK
bHnLUPOW2ar7ThmH4Hy284BeC+pvI5k9uMevSPKJPmp8Un7WAgAaSFqn+PEUtEdS3t6wxt2bf6Pn
RAsGTMRliIGB4YFltFHWpC6h6J/Rle8YUMLWEaaL5oGf/DB+lvH1pWPUMGFQ0sh08ITyCq35unQl
aq4kX2jHFcavsFuXmNMlWNA1pgK2G1YoNLkYdNjL+AH9IQAd93XpYEWLZzM8VHI+Fb+jegfz9zVW
P6Hrw86dkKvZE/5ExtZr6HrN6amF/JV6oJgx8h9dlHtQ0Hslx4VFqGbmNg81XioFUnrh48IvEQ0e
OV2+RF4WK5Hwtoj1Iw/TMHNPO/E1/DRe+4bXw4dNtQpJjKpwUmQsDSfhf6DL8qDEBtO8RXKJy4AA
3SWWw5lxSYFCZwixB4SBJtYS4eHI8KuefNUmrQWng8WMMYM+EkJpIpqWYd+iUwATXFKCCx1RtD37
P24hxMu5/swlIfOL1dctIomY5Uv4j5Y+LqhqLxZbsbbNXOLuF9trck1wHRHchWsU1VwsUosP5Wsi
2hzOwRJsdlwPQR5NG/1dLFQsRCAXR92OatbYcPFAbuQ4ZRUbN8Q1LbqNHYElsaJrF7iFRcCtQrAW
iC/MERsIXE8udSAZMOv5qmbKEKQ5oSFI28ZpP2f6JA0y+Na/gTUVolryGph0rLUAoS3L8PTw05NA
ocdWgrNCGcT/4mtl3KAiAhkbyPDqTNt8pWwdV7V32tvAKsEp8TlKY+WhcSZoWkOyKvZ9KAX8QSMa
AHyJI/9agN2lkabHnJ5pLgVa6XULYGxkYhfHy039rG2aiNezdtAgUD3F99NK36k7Y9M/58f+GZRf
AuTma3lcHNSCotuVtTn16/5ZK1a3j5MGG3L+pb+eIXHcFfJK3aVH49A887dxkA1bJtxymMaV/sqp
1kbfiX8O+mue9B/5kXxKfccl+d/c3T5AMj3tquPt4/Z8++CN5xOEyM+nwj7thKA8n14Xh8VmcaBB
5TFHppLFQR/5qrXpP8ojCQnZukzY6V6LB3apYntG6jjt7Xos9xcgHmp481Y5Xjm2M7FVvrKpfZwC
9klQXRcGqCDzs3AN7mGCFfCPp113XXGPnb7rnnsO8Zu1MV/1V5q+PK3oHWlh58f8SGw5T7SDLp7I
2ORJ9yy6IU84xGOeSFbR+KiWwPVNE2WnbSTC+7s6OsVM5FOcsrTqgXHoWFTFLO98sdTCs9RxUzpS
3Jkvi1OMQ55YG2sjVuFbdKPcgZuXK3kj1gauemJcz9FyI+2WG4IY4Bg+Kzsz1jYqt1tuxCBPu3Mk
BadYtEOcbsb644Xcyx0/ztEEToEUqI96XHT8acZ92Icnf4TnPkzjlH0p5y34cPHTQ1DLNnNix6gj
zu7DW2gkKZvXnW+c3HOkBFecdneMP7FiDBf7GitE44BMd26b5tAdlu8lLirhTahrDyYuc2tu9bNg
yxnxDW2tRN3es1XxlA4rI1G2WrJMJH6SLomQT9t5M2/KBc3UH+XN8Crt5M20Mx+Hpd0Q/MeXtBPH
EgDLvlhZ0qp5Vn+PEcOXH/XX/rlhdSfvFxE3X0+79C19K4Af3cof8nO9xfFbb6t9AzhB9zAll/1l
PyZGVIVVKHzfeLUTmQXokhRbRGovBKtKQIEncIIAVxckutgWW3GNIekfLjiG0ZwiGGzJ7AFF2Dpo
qS10umzLyeZOSJvKCIkxYYLOdlPZ7VIMynYCxXba6fEpFhJgbMQp4y6PJWZ8otEpaWwkxZNIurRP
DyrppNvzU/et7UW3Lfk5nVlD5Ikf0pa8vWS5X+61/fRCb1v79NHam9v0MX0s3nnj/KSIC6h8MXsy
EouDvt+TJn6B3nhr8GWVv5d7KzGS7Cmnrl6IRCpak8Y90JqrOqoZfQYmDhTKCKPa18iciwyeUAhv
majByc/ZTKzkFjY+KRld1D2n+2JLXiyyowbmbv5ok3w/M7O34nxw9cM7yWnoRGUsU1xwia39EiSw
wjfdJoSQ/pfwjen4xGDdxcrAKi7Zfye/CCsXTQKv2o1duiLJw9f99v88rsLZvEDvIKNw4ZU7sQcL
hiLc2HznJK8uNbSHGbjKTTKxIBD/5bcmgWg20t4X7NlnX/Xr8LK9PJzhPz+HfXIOZUxHD79idKbk
pdyCsovfkaZEi0Ag7lrQYUK+mhKMPq++iZOC21A4vYfFj8O8ggaDqxbRGCzCjnnSbzA/L7vF92Vn
EEomd3lzua2q3azbDTUt1a7ctY/Npt6Uu2rX8U6Tryqiyic+Lg7FoeQE80X8Vj0WJLzb2QEyiOxA
mqgIuDnnzRCfCXvH6s0egrSAmJoMkpQOEokkdWj6DfVjTIbQjHRfj+6JHumRdl/p0S3B9V2HDUcd
3pJ7okY1v+lRu223Um3n+Ii2IOyIN++lfSfWXNtq1CcmKUI4zfGq90mf0IP0+MKTHZPex/3qneFZ
VaIixMN+bJKS1dsUHBvlChf8V7odI1IapqhU/SmSIrwK5zfO2iqRUByFToUPFVroBh6W4mjszoyY
ykAYQedm3gBF/QiFpXCP43hLxuiM13+KsjDbD75JPkERCJOvCDAxHKBGOf/s1UnNCxnAvTFRbUiQ
DgVQsjvVJjzwcDqkYI90xwvpifuOZ7qjPz30xz5JF+v+WG2rbbFvvs6js9g1x+6oPiv03mV73iM4
+1vSbi/b5k38m/bk7a4u29vXeV/xGaK1bR8uD/Jldfu64nDAYbo/7/uj8qFT5rfV0UWJXFg7cyMH
ll/E6v4cVzDKvKj75ZY8RsyjIcziKlq+apxUJCRKbCzan6iHNlpE13AIhQ1lJiQfvJgJ3zX1dXkm
0K7shxAfUyQvbYMLXENpk2Fm1bG1XWyvT8NTtbFeip3xYryUh/pxfLoq3vhkvGQkAz/Wj63kjy28
V+NTfiD94Wmq1tRSpIfrE6kLk2Nt2ydra22V0NpWT/DQb6UQyrE6XpLWgqlmDcQ1TxhyCuYfnHQ0
5v+aE+BKi9SN9cgrzhJ9Y26ypJKgr5YhfGSxp707MfKLeiWGH6zag0jm0lekbZ34/JWkLqrUUWlu
zvi8UNdkduUP9bFW7TNOnONil5p2viDJyCGDikGfKSE08OsLR7DuXR3dufpk0CFfXDxj+aYJ+kE/
4ObZXKPTZvg4H8m7okmJ7kRDiFt5q4Z6mJLWYuLXmM52thPuiwozuI8tGCgf202DrVyT9TU8aS9X
UlOeJJPuSg9yJzruXPHO8sX4zDfZo7k398KmHUNM4Wjhix6pP0W1pYZzIZh36kZ0S5FcEe8zY74k
ryP1T2GKnwPkHQKV98CKLqHhc0QamjV60ngcSOfGWNB418KEuG3rNcYEvonzOqfuVEY3HjyxB16T
316HxQHN3B89cVWccBzFToPqTHhvWh1eWxqdHho8QYKrpNhWCRqR2AOEhqQGi3frnUTvIJixRsSK
L4uI8L7E7bEgQJpTCUIiQrvpqX+CpVl4hYTH6eauL/ijlg+K17v1y+SZKyW5+K2fedAghyzb1Vbx
xUHups4mEtaJcGHpzogvR8GrQyhe9LzwbtWxkOjLU4584oY47cvNLa53lsvd8WGlOESEGQWSE8Zl
g9VqOMLcwl2SXL2RA1OCcaV3PeO80n/SZsRg6zg5zO8+sNwL6XsaD1jjFKocxRFJNOLOEuN3cXAV
OgDRsSecPZMGql4T10G2Sw83urEDJgl6dx76HJAg5EUsuWxn7Bf+RDTLwIWmBa3PWIc3z2TpE3uP
JLYplk6V7a/jnZb4FpGt7YWfhINAy03dkQyjNrr4ln+BqcoIsgTWgMgIxijfsnsWbF7iMpNfbaUI
p70rkd2k4Z0Z/EskebXw1y22FX3FOLebt9yXYyED9O0225FDQmLHPWjDITlv8326L98gRd9PyZS0
4QR0yTIeN/dHOT43tvAemWRBTKxEvQvxs2MFmSfuqDvnRP8oQqKzPhmYWWiREiQ66MdXSA968+7k
UJbjVS4hV4zqcdscdGKlZo6lLZ6VEBu7q3gcdhFFyILiIw08ay7ZRjCwNbP+45YkSvfTWaLD0Bd+
YnPi3lkonl64ofA/vgnnIhzlm1Ych1Mo3ITCSXjO7SIYw97tXePRdEgs9tkuxNZ/5dudO8CqmYFD
lrsnrlQE5l4PZ5HyxdWE78nEF4t3lQCJ8BGJ8K1CGF78rhF0LHlCYtPeNbq5Yn+iFV7z0rsLPLNr
0VEjokTCM3nAvhS236T+IWO5f2Gqlpj5c9RiIZ+3ctRsBy97KX0h3Ph+UePxlZJ63DFwl43higne
uD+pGDgX0V1xJUSjp+LlFLNBD+vHUmf1Klm58JzNK1iAVPKD8dEyYnCYOe3zr1+FBwHFT68163nb
u8JJqztLBJX3Py4fA/+y+8RSsboyacXpYmO+ImgnHH/X6BqZjhic04YoLV0AyjKR14lPJe/+mQXm
ao8Vxs6do2BlIQ58tuKOLCNJ/F+IJUCJujs/xBAWoerfUCvOqCnkxuIvIpMFJaMOrw94683o7pn+
3Wsgkr5tygKSGO29dadAHGpc+NdfQjURUXtkaiMiqMKpgzqqeWDvZvNKeLqkT5LghTNHhOdF1Ht0
0wBP3Fo45wxMOxVnHQYT7pxxSSqfcH/hBSTLQZwsvAONcw9J3+Bf3C14+HQ8Zal3coWt3zjGm3AI
pEGLZ6X56FmMqL/xDYEPfvNPrKBXz3jOw8oTxBdku/ykwNx8cZl2LaLntIierIh6i6UGVjr+JT8B
J9YZtUsInMoZA2fnZJqI1orskc5pvn+nUlieyFkQ+QVt3BN7b9fqQ8dVl6FCQofIwbg5bIpxTmdo
nvKCk5M4/8QVe/wkMw4yhJ+0vatzJSFqINCHNuShvjD5hsgKOlYuhcEs9jpSjtaprE0G31j3bkMQ
lqW+cy2fdE+WwZopN3yLlPRwCnsEovuUvPQ7+5G7K5pbgabXAvjIQpJ5YsKRX+UstlSHW4bPdrrY
CpcyWY3iAtpW/jwlxiDcwj/q0wzrXGj53ad+lDzysVn6Fm7/2rkT18qCIma6q96VcgmmItKYkHvv
FARKlg8Xh6Urbgls9G7r3EhVJbfSEbGRhmRRkaY4OL/zA5J8M5BBOr9mXuu3zpkARe7joPNFEhyp
fiSJKaSwzTAGWswrlhXgvFi4WbE69rlBrMq/UG+CE1ZXQXqDwXYgjvK6Eiv5FfZBLVBS8EoWuMxZ
IIIT2huVEex5UrYSYRTRCeUm31Sb8emyubME3NhszPCOj17GNaa5P0Egnhr8NbQW5rFwxwu9Aze8
axIKJl81f2fbQ8fJUJrJPX5ZuGKiT2CwwVhIbfLFp1THoksa9m15qzvls4j7QJTbfhdBE9OR9Kaj
ktF7c09HcRfc+cHp7eowbGfbvzxfPgBJDCgXEUuq0Psl3/wo6Qyxp6uML60rgrxdEUxi8E0HIsXk
6pC4Goh8yH4tA8EJCuLlXUSSFB7n4txfF6xKl4gWtixWEk8pZOHynQ0r1leCWuae7oHQLM4Y5Y4z
zATAMx6ZxxMiO3D7U1I+devfjIgkD9xY1CWvc1HJnBoFo4lVrloTvKKMApEgi+j/cXZey21zQRJ+
IlQhh1sSzFSyJCvcoCxbRs4ZT7/f0BfrX3ZZtVss25IsiQgHZ2Z6unuk8zXDNvIOyY6UcVM8N3zd
23fbhZWcnS+b+VkuJXtotWr3BpdR2bZcdFnofMSlUAgpDVTR3cy+a6ok9NaB6EiFiRcJhY1cI4l6
OnVot6Mo20675VXyAHdLB3ZGSc6OOJ9CKmUifHLELqS5xEkiJdlTRlVtUt7aJ5MXVchNdnQR7sie
mt8Mlk/9oZMrUBpdBV9qlXSClNi9dm5ZmKfwXv5HEohh3KsUTZyupMvGLauixgFCDrbtqJ5ychYh
vczs/+WmJ4LWXFruMj9RXMU3KlmcBGEYIilvmDASU44WGgyDj4xjcl2f+zOsoYHoAE1E1pw8A8l7
sqt8c9eQS0mnU16MQd5EV9NLu5fu48gFSulqrWQtqavuS/o92wRP2Yaz5BTwNViVuA3WK4ao4l3a
P+FGRO7hwMi+DEj+UvC8CxVZ1lt/EjYRv4fX8E5N2nBxw+8ScjiBE08rEzqFyayz8bVvoX9PQbmr
dtEGqjabHJJyWBHxNr35yU3jBhY1A0W9y8uhWcLDrJyj3fDymVRV/wvnA62JKO11FemJ8UHNkbb6
ODulmp81OE3AcCqVKudJaz4Lr4cGTMQYN8HirDvUzCCaTgjruDoO3ZUDA2SBKsgoaZJj41SD2BYA
XKnzpXetl/azwcreX3UCv9E4PtowDEZmjOUIjQPGxEHo6hoblDA9Wxi7EWR7jzGhEigqntFLok/h
4VxouNYNrWgyHnWjXToj8b450PH7Ys+r5Da6TR6Qbyg3Bd3nezsiOkhBiqjj6N71Ip+atjJDu/5G
Yg/NH5Bgp8DuQ1tP8m6xr6PYAVyQj4NHg5zcYecteW6lUoyY8SqlibuWBckeFO4hF/OC4SN0I/jw
bOwyUSj0FT97l/l0EHrZuzRCQAtJWv1KK+cyqEh6N5zwUeK78GoR7xMuqNhO2PFRp0yH5LtUb81L
tR13C5VefOp+ONuBC9Ed5m/Ql+PV+O1SV1xXZK7shWTe8owI9Z/6Ylx/ZWtBMNFDbJtu+gvLXq51
uxExgigkxk35FaIEoYx54bTT5YoqcNlvpb9u+DNNLggYq/Bkro2zvhke1M3E8GuZJW4wn1w0AYyD
Oyo9lxWYIiMj6HhL4xaxsxj23Ia+TCKk2wDvGc4zzVfmBzLg0T7gqgOx/43AITxv7vnih6ee3rJw
wQ2/vbO/mZDieUQpHwuY3O3a4hCEbg1NBD738rD4UAq4sBr/W8AXNoi59jq98MFtRH982lH3Wufm
RZjzotMAkoZz5vjcFqEMyBC7X+qQGzlGkYD0GxuGg/whXI0b6Ob8oFDecyI4thlbfNyEXb2svtzu
3ok3kJcLVsF8JQOehNos3Gl5ZQyjuqHhcgN/GaKZ0MxERCKvZCuE6kQoy5dVLzzimBl68Z38mPxK
IYeL780Ds5Dgm6/kOMeLYCTz5cnkQYH05LeQpjvY2hwDNINff1fbAQp8erLXYoc/M3pGCMoFTjaS
V+ZUwMU26Tmfii+pcB595vgxgm5jCd2f2y5X04ITIPwwaGN+Tm8C2vIPh+6f9GRlshatxGsF2YN7
G/gAAfJF0PMNvLHdQ6ScNKouyVhxVxjW9vl2N46r795mWGnX8Vq7i9dkyHdwcRCWbuhi+ymZZrfR
b6Y1w9VeNpARhSQsDTftWJ/D2+TamldKswpulDuEhcl1nK97gNajoJ7WsaWDafCiUy29Dbp0y1G5
cvnm+tCfhXpZ0/F1+I5fnVhydHp70ZP0J63dcjToDsOnoCvbk7Or9xrj2Ut+RqGLC5ESsUe5s6Vh
vqF1evQoDAhTd8KZ7m/gHsMNwM3YOJIYW0w2LP1h199L7dnteonOHfEBhu5WSMgZsVly9I7WcrGx
6XJ+69ZUKgagqbzCFwGjGZaor8Z7KVZMmNSwab6MD7rfH4QT2h8WShjviEwQBaf8A+eYpvOR+oZD
do46FO2zFC8LP82nl/PnbJqVc+wwmay+LBvjJ2g5YK2Qs6WxKzxcuinUGMLKbTZPdDMpCWT8JExV
6MblNngSUELfT+/mCTSdlKNCUEmOIPF9PukafL94KzG924XP3euvK5BvAfJfc6rwHtiiYcKy91Ls
kk0OGZc0ZdMx0y/fZq/JZqIXL4TjZd37o69xLVOfml6ohmyt41rMFGXgtHUzspe5kHNFO5Q8iis9
kH62q96lTZBQXyYA//Lq73/9W/oT1AAh69JP2lLHbKY19zwEnpJyLtgKGSJeP03HKlulcDpK9CrH
kM4XLSoH1pgGD8Kiw69zN/oH6fALqVZIxRXhP9t5FAUUCDylqN1Eu7YWzNlhS+n4nwCSpNxwObRi
55Ezkq1k4HQn0qlariGFjnotp+Mi85D6Am0b4HYDHFIC4ct6STbqXlohcrohOQrn6A93JR9VO3K/
eR/fC3qSXorA0n/kRs/kVlLq5VzHALVVTVgTQEN4DgI6CewkFVZ2+RoZksoByZclIXY/sV6y/iYO
NDRdNxy0sYwS/MCoNO2ljQprlqAvubVJLi8haGRX9pgMX6/eBnbahBAhHBQFBkK6074YX3j+6Ga5
N8GNyB461gdEeQjGl0QLsq10YLhcu/6yHlzQCYvL92/mnftxSMEvSu1vR/+BKxm0Q5QNNkcvyrT+
q0QT0MKzCJgMQglfo0YszjDMeP0SsVWH/LoBaZnrdXcezsZW+a7C5Yj35mb8Mg6+s1WGlVSGJAU/
hX5mf033+gZ5PhFAxnkgVHtXiBZs3scWuFbQx5wGZL7PvlcG1Afgn1PzQoh2tvzlkR2IJMrZYtDh
QH4wfAF/c+IWERVZkH6RmYVUqwMBWRIWZm2xgMlasp31AnQGhhLyJNFM2VkQKA58JtS+koxeSj6p
iWWh94TOhUBhrhdUZeqrS5oxbStRGBpkRb+itEZOoX7VkavJMYiZdnN/CYwAUd4bKBb/StJj7J2n
lvRHuCDGRbBT3bS0lS6n2++k4yoqnl6+BDfE2C/yV7HFQ0vDKZt/hCkigLNxskDK6mPF2AgRJQmn
qebXIGKj5EBQu8eXSH+39tH34R6609HYC4GPrGufky1Y+/ndOtnlutAItvJqoOBus+/drfkI/e9V
CCXoSF9TYPP6ChHRUaTcAW3OgEZ+R+ff2+iH+UV2kwKoSDqi0AAgl8H4606VUHygzzRvUKhY4ste
Wsz2LT9+29GkfMQ29Tp9TB+jezgKsBDc2+g+l69+mVRUS/SX4TyMl8Y0BAd4NMupvYKJiBweGpCo
qNzxUL5OHRcGokQpU8Wh2DhP1fZNZs5CbSQJEGIjQ173kWghN5KZvL0FX1kjXIwLOYdrJ6QirVvx
myKGRV7YcQRqkeSoW/u5PdOyhf+CxvJQXvFNE2xIeU374WQfhJ6FHxRnikbySYRfzunNOitv46u9
bkiWupuMdkSN9j3y1WS1e2JW8EuG4v2xu7PW6F8ZYwNuJUBa+6w8AqU9o3y6YFkO5L3wXINmqcQv
2RdzWcGXLJ5AAgZWIGZaroJT6QfUcgK3qmBRIs4Y3onDv8rES8xhA41OEnOMr8keuQqihG+iocGP
VEcIhLjGZh6BhPSLSOoKUQThS3bf6FHgG+YZ8zkbb7Gy3xRguIA9P/hSECOlV03o8cPn8QaVCPME
4MGRMeAcRARPXxL+NTbat5HGd0QsL9qV99Peype9n0K4zzigXwwz+QHURVDlXhKeceK9A0KyV47O
0S1p9YoWCTST+3vdHqR9bNEE/+kci+tMsqaCr0pSEN7y0UAGkNFODm+Vu+Q6vJXMCno6sKVoryST
EHGS9OLVBwnWM/EgA4+oiVAzymPBWpsrwRTagnYwcf67CTAPAEFwGk/SesBUD5Sq5mPBVeiq3YUA
CNExls6pwABU6/xwBhIgeG58IxCy5UulFVwL6hHeJFcQRnsKLePQMSUTyCzZ1W99R6AkMJFuRBi1
Vmupr1HbcFAdIqDlcdjJrU8owy+ZiQADbs5mpgBIdjuR+qjEQ1MgTm6qAKi0oQEVpfCfAQcFjxcY
LRQ8kY5NuDe2xUEKA3Dmo0lftQP8M1Y/0J/TTpacJ+KUBBGRkyT8XpIincZ4fjPvie8cFz1rsIlj
ht3wWg5UcNH0JrqL7mQl7iMRb230NwRmrBrhOAhaGnHz3a2kgcUGkFvUSypxWYBCILe3GYwuOVAY
k3DJu8v6lssq+aWgLYKrKQfJCd4uiQGdT4GIAeQ/VRCIkOQDHd37PaZ/EJro1tL3Y6ZmZ5xuSMsa
eqvWpZYSoexyK9oX/ThR3onkE6IVypL0os6UIkc0qaJ9ztFNM+N9w/bGn4Xvo7yj0MMUX5TaqQj9
hIAIu5TKkfm+zFFHjv309FStIEWsEKVck0U3KIvAwHxpCbhb+TxBVaWvHkWBGwO9Fu+I2k+ydL59
u+bq8N0/f/74d6Lg/F17ozMvWXMNpCPeh0ShLCqmORRgG8VzRe4nbPv0Gy3xg3Of0BmT5MB6FrWz
tp0Jo2IZIClD8CpOCAWc/YlVZ8JcML7L9+Okdch/AkUeI4xWdsq+etZfBZGODtVzufH2E20ZlWxK
4BLgxw2/hBYvZH2N3zM8Cx4LF2CGX0+/W9j7tJyodI/Kdrml3folAe1wXiTv7Nc14nx5iSuAjUjg
VxO0/8k93BrfCw49uZVfLdkbkiq+E+jgWTKf5rkFAqdBRHYnoI08NuJFENyheD9fMJBnSQgkEUFl
gWXDBN89IQZCAN2Hm2F/4ThfQ5jzLsUI3Ji1KPExBN40lLii4tZRBF+0wG/EDkJodoPvXnnhdEag
KFIHi9L5l3hYcAZlA+2OmuaXznBYYxN4hZ0HS0rH1TanFM8fhcYVX8TGUikX/AbSDynS/XINzcAv
rwiEEEavxVXAWeMEQAlLyLL9/iV6o4RFwPsizgMeJgDowqh4h6NoLY3X+YYRZdRoKIAZesq6ZWIP
JHwfdiO2AeQMSK0gpUK61FDMHUUPXEERlsiX/DT95dKlpjtDxKNXzVEXJ1fo0Djzthy3nClh+6yd
fxXtLTJ2nLWxRHC+XEr1B4N5NvKTplyDDU6hNwhw75oN3o/0hKTY1e+tzXzTY4oOUxEF+q3pj7eY
jMpP6fDu5LQwVbh1KfkD376Fuo71gsIhk54q68PD2w1y/s2buSbZI4WVF+nsZnqI98mPcG9+FeWG
Qa4ryghJ8oz9/FhAOJePoP2e0ELwou+FsEHE1iGdr4HcQfImXi98TPvM9dsRJQ9UaZNCPOZvZ9Oc
gCUgy8OQVFgq/Kywi5FkQ1w2NwncGLYWEXUIyQG3mcvbe2/QpWGQIoUosf/EqEAAEZGvL6eLBqOE
yffrOOTIBkluYOq/wdQ/0MdDnA2L+0sCU9/hEo7bGaml/iyNxPhHdV0huVUfpMkJAsKLbraUcXeX
CtjXrqQK7L7gWoRst1Up1Uhfup35JMJUcoZHqcvmt/lNQOUMrFm6X3RaAcRNYv+lLoveM/4rehcf
FHd9Ur/Y1JnJjoY/AXKfwBKRmEDkUw6ihcapWZSyRPK9KGClKBfhaiZZ0utwx5gJSW+Er2Vs6ltY
85yBdmWs41tEvBzvRW2Mujt4bhH91vwx0C3rW8x5sWC4EOwNvqmCmEnlQNu+J+GhT8/pCBtO/p6B
6SkkBEq1fAFR7c10a6YrrHKepKpg5APNQeXB+UFvDeGLH79J7ZwQ/80vFm3x5XZgRfrWQbqOpFjI
C1GZkp9ID1RCqPtUw7379XnuQ5C+a45y+UUPX5IDXspdhKoFV4gxOplg8gT/S+MG+ywCK+9IT2Gn
PCRc+XmvP5FjiGCYS1VQbS5XGsC+nAwWtNTxErmbXXWXUVtLCipYBt9P2BdAhI7I26V8CjZ07eBZ
o1gjNSQVeRGsuX1K6JRbgAT/jj3a36KxaViegeMdUfmjOKzr1JhRDEl2DvTqaGvWTTbg6ayWm5Hb
gdWRhq6tNTGicUffRIaR0JQKcA38zCjQkRj337TAUy2DdoTK2D7HVD/4PbV5kAZNk2Xnsou3YzD6
AW5hcwpuZb87xnpJ2B8xYW26O8V4D1N8BoqfhvdeYSimWST0k7cqgn4XQuWpxmllg8VatYs3mP0l
NkgasuYZhyfYAsZ7UbyWU7XWylc9nFd1ggFHQ3/OXdnleNuk91EHBo4nGc6xWZ1ddZF1JGdZd+r8
0OnYwwTgWxmOCuPOa8Gbjau5Fx9T6owagU9NuyYjDoy5P+avQTRv3Pqu015td/iaNg9Kure1d6+G
gBSU+7TDH6q5LQNIVCOH5EbbKrX9RLdXVhT/3282w7UNvJUNF40qc1i5B78pAXM3GMzWm9IztrBR
8WhE37jLGJDmMZHJO8TFVd3d4Z3M3VXsR9P6xOBZ+7Pf5KmOo1uYbOIgiln3f99/LjAV7aM4PRs6
jJ/SWffIsTwDV0hj3iiF5Q+YVHnhazne9U72gk1VqVlg2lV7rBftE8+vDzNIQGc8tJD473Echuup
Hw7GKGK7bRQrOUfBVVscFe2R26WMn3gt/mlj5jHRHPElVuTILy8I12+XHEPhvLFaHYgZDlV2rGhx
aI8sGa4yTrxN8P7v51n/6/vhI6o5lmt5jvEhlUxHN/HSuUvPSnHTd28KDcTRcVceDmLL9K6h8KmS
G5p1dXpLLHT2rXtISAKUe1PDGia/D5srvlTzd3g2ky1HbSK6Ug62sdebnaZ94if3F4xMXORtw9R4
7jXno/mlljVt44V9fI6d8lSO1HXd3WijRtOabegQ33IU0/l9z5dEzJuBQ5anqtWu6x4KU12c1Bnb
mIFv7jNcprHOjnAX7NXXpmW3zJpVqpa3RqdjTUu/w4JKipNnr1l+mJG9VuGV26XryaLqWNJ9X6hr
+Xqc6GiNaIk5sEimEW0qUmLMY8Li+d+368+uJo5zeFV6poeP/p9PxDAkediUqnWu2fUG49auvkdz
sp3VZufSZK/RU2ZjtAmcFl84bxs5ITaMzY9EV786IfEzofeeYoo4RP4EqjVHkFVJDDVk1TVmb1Gp
raO2uImH8klxkAed4wTWdHPK89D30mYfWfMN85DXcUwzDMTZyaAxl8tWnenMr9LhkFGFTa7YdSbt
+xQDsWfXC04fFpiKt1KjE4D2AuKPJaMD8WouUax6rs+2fN06BXdlotmDa4ZCTV6j4uah9zxIExxj
bJy7anrUim41G4+F0Vx5Tbj79wX+s8XNBba5wq5rqcj/P05qmzGbNibLMc+qkvidh1NVVm5Nmihz
F2/cGA6bRUtHltVMGhs9RzWx2frSe+0qQESlZN26brHOXIxbpxi3ilpvHAOfU63chPnZaL65iu3/
+5jxm/0YC4mCum7atme7zFj5+BDHThJ7fdxbaHH6fZ4ZD7EzU3qq3OiweoRpZLa0E5Pd0D5aGC/C
e3Zesn7dNtsUD6LyCNc+dAFMsvXSPucOTSINPKIZfGWuVgu1fd67my6+L7GldguSkwGaoXrUimaF
PcYqVo37uGq2wfQy4viZljB5tWqbTP3ONN0XBnkfowgBIiWZG38L8fjqgNQhzaGNj4e7/tZFgRfR
i2FVGjsNYoGmgkXpiT/X8zGdBLeyf9jqj3J5mpdm0xfdFvOJl8LuVzXiLjuGqI1Dg+LSHFXK99ka
vuaavip70PxWe+9L2q0RXZ2EprM2H2qHx/cpMDb9eSbvjb7in5DOkT/E+k97qf3Iwxu1X16a1vHn
lLnATvBgNe3ZGeM3I6cFaWa7OoJ+HcLu78pP+gDGHwYUYpmgMeGcQEPt/zEEzFajmktlm+dpNo6d
cTbsnZJj6gKz0UwOlvVTxW6+mz1/ZETBjAV+25+X7jTyOEV1ti2LEmfveJu7nl97E3fF+5qE7aHp
A/YCv3IQoyjKbsD7wY6o6jSeYNeE7N7tmdp20o3nrIRPnybbcpg2wfD136vV+SOOcnqOrvOA4SSs
G+oHfw1nLkdt0XvzTCxdadWDmif4U2TXUe9wvDqPj75qrCc1Q6CBA+3kVrtu1u9hDhtlTptaP5uY
DM6+kg3bGDCQm9+5OG5RjvRYhVfvET5/xV2iYg4i2kNUXsGo+0tTrIL21i3eSwMlVw9x1VJWA/YB
i7VTW5JoC75Skr1b09cHlJPzdZWFqxSb31wNbus+8vUA3DADawhgMxEnldRcV63tN8pTXIw+99TX
osMyPFSDn8TPQaqundyg5AX0dJdtHW3UWGVGh7spYgqdAQexGNoui9nzyKGNT/IVbEj/si2IjQnO
Iq5jOtYHuk4U5WM0666JnT0AwOxct9z30XT9cUa2r7wNev1WYszQZ9fFSMMDbAthnbIJa+8wBd3G
cSPUcBDay2Bdq3qFYXC9TmOmAljreICQS6lZhIdpKZ7CfLwajK9BM60yDwonvu6xg5MJiJFZbSJU
iaWq+o6b4WGpK6gcoRUoxSFEhZHioIygoEirdYYIJMCcIShXBjYemrMTH5TQRWvhBvteaR8L3SHp
W01BfmqM/ClbnNovtB8aph3TGB3qcTq0znMLzDBOsd9TUWbmutVpn3XYmEJUsr111N9OmMinKFvc
CNAuizbOqbIbzrE59MFPZ8abC2FtMr66IKijhj4/rdczQ4QLzPQ9zgG6tl5pN4aKnpZuRVwfC9u5
MYreV7v5JYwmeAR1/zQor0k4HVSDljDRT7fvQn1ZR+JkYACmT/ljVLZY5SGyYvUGKWzhwF/M4Ulr
uRAu3Ic2Xrn9IbPzday9q8NDm2EMpD/O9r4It/Nkr7Luexlmfqnkq8nu7iqOshEjEy28DiP8iMtj
xbGbpcvOiOJDvQqKK6XHJAGNGJIVrBdcvGS6Bp2nu+x70+NBAfhQs8fKrd8HHEfClBK7pFvdX8fW
neZ+n5v3WuvXSvYYxnd5nVIKrB06GS+DCa9HBl8Aq59bb539aPA6tGUUWRX7lD7jt+ZhRJ5yO/OB
+rWEcLJsFoQgznP2A1tJKKW4VRe3NczS6iG/njm/l/KLVa6U70Ca2/ab/dWu14x/Vm4WOoHH1l6x
qbGEQxe6bLqnDVrk62YQetZD8jBqKMvSg6s8qYhJS/LaioV9g7V1nexnpFse+0n/UCirTnlP9WDV
scFM7llBkkyYMup4p83Tiqw7ROYwJWgmeeZTmxk57fcOtKi/m8w3m7ZBm0EkCDCAaqxbJkfs0okJ
MR5+G/F4XhjcwE10Mg1b39u5wNa3zX0T/w0lMjdpgA91UWyCyN5Vc7pr5vI8FuMu1g+piYH3CFuh
9I6jBjnMiI4m7Tp3wGpTo9upsa5r0096lMEtm5E7HDovXidWeNYYPlME4Yas7yFyJySzKjoKRCeB
0ZzsEOuHFJODkJzeMva2XW50E0oJ+6US+W5zHZASJA6C2xoGuHNbhQuxo3NeGmr52gl3C5tb4ybb
DmXUHIK+j9GLutD87TaRBdOybI5K/OaaYPBonmzraJkYwFT0Z80JatAmz39mMdLdwdyHCW7ePJnm
guNjQ1eQpDE1k0clRak9bBYs/Tt9WCXu86h268iEXNI6q4Cd2xiHqzxrH1vCRKq/g5P7AOOrYWKo
um7fL+zTDsNtTDO59oL7NBheRiu6DH7KY9S73LZJe51p9RZ8Z+Lq1zUCk2CQPP8QzShGzH1tLZvO
xsbQvneNbBPCnbbZ5oban8t8nS08ogGrb8a3C7DMNtZpPl1NrH0lzH3Fw7iiAcdybDqqTs6mMeMw
GVbqNlDuVPRKxhSAFNGGA3maHs12x/patUvr5719beQHBVujxFSweR936sT8qg4Xk8mvIwK0MvgV
CyEplHVVfk9wvqnmzlcC7ZROuJHi8bSyh6fCgidiuoc0wP9thB+VPUCM3M90bYYMdc9YPI4RYFul
3rkJDeU+OpT0Wqa2fR6yCvek6HubED0nYuWItzDZ1KjcO/Nd174mZfqQLoM/ArR3OeYGeHCq5fTD
gUCghNuk0x+Mnq4KgaCLdwNUnpy8cvTA95JrRT17y3NSGYeRrTca+82YP0cQqM1Sv1Xm8HnpSJtp
MYeBsrL6+dk0exIW5OTqsA7zFLd1PAww2y/aVxvFYPXOuIptNjl+RTFWIwf2SBWMwvStQjmpWe1P
1CClWW9VXGIblMtzA3kBzsUqDODIFUifki9D6e1SrbxpohFhPb1S0tsF3UbqkmI60971cP8sjGvS
xW0yjNcZHlR50tzpKLTdAlZL7Jxja21QE9bQ0qA+N0O4KTSV6menDf26bGuyBKy2TZp5OfaBRJjO
IvriUKXWit/lml92L0u2rOtRhSt039fWjgW3TsPHmEihU3MqOL6YU0hpjqbk+zAceuduYXRMR3sQ
m+ZKiVYuT48TI+a242t96HdN2KwHInNi1SsvDjceE0oy8twIg5RhhB2Z6X5ePPfxtE4j88rlvEvH
WIWI/aMuO8VMCvP0U2+8GeFP08XDQx12DPvyS9tYta6zt8j382a1dNtRyX2bINnPMSEO1/6vjXN2
oeKo2UFGiC3O2QldUvzEz/X8FJIw9aV9O1HTL9iWO9a9mxbr3lmOBe2oGlhsFumA8tiNG3P2dnMF
JB8a68giux/vWvc1NrjZanKWA3az52xRN1mMAHShWrsKzXKdzem+SskDh3GdDd2DixAl9+5HFQMZ
53UiM2zs6aE2jbtS3ZpRc1ILoIwcqXhR8qA/T1OCfRdjFXTrFJr9fsE5wqb3Vp7bHEem8Wr0SjKi
Gl2gwhSyZl82cOpKEtIwuVoK9OI3yTT6igKcrt4NMD4j91THNs3j5767D6dyayU/lrC9bd12H9fl
vsndteKZG9fpSYUQICcYPeLb4CbVygoi8pPtZF2nDj7krj2tlBFyTE/bPq7PrRWvo3n0P523pv1h
DAb3WweO04ACQWEu4MRv2FRkWHOqRKMuZv7VcExqrI5yCxHV6wCPpZjWRUc1H7/PYP5dtQ3bq8i7
Vapth4grtfzPJ0n94cTIAVmmgw3/BTDTPiS4pdPE0zyE+rlK44OaH4ECg/4qmS7oJFzzLv/OkzB+
gplpf7ytBzgno1+YG6JrtvYBFtU7M9OYK6+dtQU4FOpE9qoNO6fH+YpezojrCA77SfgUhsknpf4f
taHu6qpqQHAzLOa/GNqH6T9uF5lRNA712WsYc/Gl1h+a+alorkhtdBxZEY07r2Z/Y4f3nvfS5YeW
1hYBgQdJMR5rCFv0/U2/+BkMOwvjpvq9Q305frHiqyQ5tuP1oj3HwUutvsXeg4s9A/aK3Sf17cdV
JKcArkLzwDE8i1km/wV1Y2MJUqvtqrMDOyvQV1Plj/26aNqVjqVc8AmG/bd30xmX4niOaRkUQv99
t8Cdmriey+q8sMm17q02frWYY6JH35z4qpg/G1/0sXaXkwOBoTVi2brGyIv/vp3pNlZqBmF1Vhy0
X2CY+0nJT6Xr5Sutg8zGlIfR6k92ocqYiG3t0SY2uA4W+FZ2Z4TbGqOgtsdBwwJicRlTYlLqTExq
KabyFPHjSRj42URm/8mq/gP5uhw6ABLViOq5TOz476FbZW8W8CqxauqVfj3F03EIMRWO6vRAutFa
4a1B9GYCWeTQ+ZnhKKbhmsbMJsjvrjOdNNSd1m0F6DoS0hKa5wZ6aJXaxLZvZueuHT6d2vbXm/vb
IX+gezZa4cZaGJTMF9PWvWk92y7UCwNOS1m/jHp9b3hAcPhcDPG2HJHx2e8TyiBPTGhcbC9S7O01
2mbaZ76Xl87E790puZiGYVoeo7N0ZrR8WHZztLhJPdolBk2Kn6jJtsWawyZA5tpzQ/BykpBKpfR1
5yvmaGpMVZfjWZEhywfqlCkfpOf1FD9U0c9G8UDcHv4Nw/zt0hmG3GzNs+iyfLjbs5vqA8lZeW6o
fourKXN2A0NRrZeJgsostE8eQ/MjFvHrgvzv+324VXmtY/M5WOW5COPjSDWm1+rBMqN5xdzSebJO
jQtpqk52c1c92EbyNerm2yarD8Y0nZy6eu0Tqs5K2zQQt4amfwhGl1p23uSluVJ0jxFYIAOBsule
QyN5YL6kXynxYbKXqyiM97G23I0YlnvhbTZrNG+C95gHa4ntQ8gkqyV++/fl1T9CspfztXWVuVls
dDTR/vs09Wlv2Y2RQvVqnNWC48Rijceg7zd1GN/rWnNSIrChdLD31jBdtzbEBtPZF7Jer4dQ+V4p
7VFzta8x+VWsVleh+jbbcC4KFLV5iUdYmH/75JA/dtvkkBF1MQHS9gSC/HDIBS6tYZ4vYP70QpPk
mxLUh5R9K7zOXpbukGe3E5njSjMaIPvqudKQETn6Okq900ipa5qwzcdwTYPkngTvRHReU0xtlsg+
m2P60sztZ9HwYyC+HDH2ubrNlea45Yx+S0j6YUyjzK7L82LZK4I//R0/U7vjgoGhTQ03Ooc40DcJ
Yz19M1R7akz233b2o/baaBk4mWDud9Dm6CFK49U8oDDOvte1Jpnw3OW3VtIeS3t5qDUEHE77wNQf
Tgtrn0TZ/vvi/5FbfTyVD1Gx7zIQfJOM0kD8WW7kQDtrV9mvfXwdDwEtp24/9FA4s6NC92l03S3e
JcWgrqzbOa02iqt8cnV1eSQ/7mGmxfRZsg0SnQu8+NvVrevSUGu9IMkFCE2wn6Tr2eNWU3jZvmuW
LzSzr5sK9iv7WKc/BjGjQqx4oyQ2NRqUVhunzvS6lNGStnPvjEgYvOi+i/T/z4HKNFzTlFFYlHX/
XQaely+9MXHtZF9R3WKvePo+7HEL1+ETRbO50t1kEymYkVj6LlP7Nd/nalBlm/e+rjFTGpenuvA2
S/eaeePKk4FIn2yAxt/WKmAsh2ezG5CMfDhIu9C6psyxN6s6UDvFL7Vdk0LiLgemEJPdW5BSqAm7
ZlOOQML5nTkieEuLg0J4cpLlqi31jWMzJ8h6zy3MOQjFjsfY3Krl7hxiCmi1uM0rbdXQIetiHGFi
+APup2H3bznO72fycammaQm6kJXnjOIwXu4YW0Uu5c1HlVv978fib1EKgochO6jjMIryvxdNGcum
7IOEi8ZMB/wHZsI7apZy3CxASml88++3+9gMl4fw97f7uJBm0sgsiMpznf4EIXRNv0T9nn3DYnNY
K+Pu3+92SdY/PmC/v92HZJEgNEeWxdulxaYZdwFDS23lfTGAcsM7Ha1MpGAu7+ibf7+v3J9/va2E
rt+e6zzro6UbU8z22g0zPd1pZ9vvsfn473e5FF8f3kajxeMw9p2aUdU/nF3cl2pp9GzOeUvLLOxl
pA2ZRrR1s7cJU42OBkjnoEkM4GL3G0fv12xuUEli02HI3tB9sk38ZS3953g+nHYS1WoegGOfK++Y
MaTbvUuDn9SovGOSXP/75P/yiDA1lRHhGoFJcy4sht8usdHGwaj0PCIJsjdIdni5wjUaW0Z+jJ+V
HH/ZWHQTxojIsuEF2B9KwqqtmjQfEGU7/0PamfY2jlxr+BcR4L581WrLkttyW+5pfyHcic193/nr
71Ma3ESmBfEmd4BgksZkSiwWT53lXcL3ruqXkonVC8aUTlnS6d6a6qdBMyy0hh+2hQKkegxQfSXC
VHqJRhw6EsYh6o2fWgI00/ydS+HM1XZl30nRLY0LRBa2lZO0wi9lSQ8wGd/n5lp19gniC44uOgOJ
9VY03uL2ziviWE2O3ZflJuNFNerapE8DTGt9mrIdY4wPR5harwPpIwWYqhwGuPE6ZkT9QTbmLHOv
vIzL1af1eV2aSh01rC7BKsq3hXDcTP5kMinsZug2owGYpH8N+7lQ8v2pca62CZCyYVBWn3fl4sCp
RV9Ermkk+9SCS4xLJxkX8+4fxQl+bPIiV3etjXZn7S0bCQhV+HR7178Hzq/LT76tdlBrq2l1bB7D
X0a9M7nOUHdD7h1Fbahe9vH2ct+PFDmfoQF4wFES1+5JnDYBq7WjrHLkyUCQkU2dI/3jiOmqwaU+
V9RfeziVQTyej6ouboiv8VIJg6H1M7weLfTVNBLgdptEa5qMiW4u+mxLAPnPH8+myeZoYMCA+Uwu
WEkZHLd2Q+Ai7oHFzH6bZ78CTFK7Vyl+vr3WN4ydCrTvcjERyi5OTlpQqCRelOx1eZsDwIig+Yzm
1lNei+4g5VviFq/QrHcat1O9S8etNXd6r73Oc+2hAHmTNXPyE1qsQ23VCZJ9LR245ZNhRynKuNys
trr1Xxydy7UmL9PUYl+OIvZWJLWsNwzbIn4uoaorh2bunF654dlcEygRKQwD+DNw52JzPUuzpDJl
c1N0A5xXJ+XjxPqKGQW2pN0xE7UssI3br/T75YNTM8akMhN/jMKnEKYEV49RdaxkP/rPbGfGWa2e
6Ugac7fclVj7daXJQZVxXtcik5XUPF72dNwR72x2ToxnT7IjLWSgbfJRMlwSBiqz38mVB9U1EwwJ
rTbKVXOSYSRlXbhWSdCrrS1Rpxi3VfCYxjtwqbd39FvHF5DEl5Um8U0uErcAJ8KDqsc4wsVDP3JK
S2/BR8GCnXtKy48kmTmr3wOPTogDp6ed+3HnZvDl6eG2APBHVOX5/k6AiTu++s6KZbCTi+3tp1S/
92i+rjf5NtrWj6hcNBHoUM9m9urG9kpFtA/maiM9pkp/aLC5ZYj6KKqWjk4ROJ61P2h7TyubhZy7
u74C42UvMz19sLjpb//CKxtCY1Kn1gecp9tTQEtb9pZk1qa/95p3XT1ikJd0R8CxLdzcZDe0n7eX
u/L5cqou1ptsiJrapgR4xN8Pwl4GTpPzVnafKjZo6dbUYBcIlGw48xrO5erXDIZVsSW3DJ2i1rAm
q/ZB7MipJfvidgvUg4oiYvwqan+3eEFgAZQzwEitP4IPv/284l88XZh2lUMuKXpA04w99KtOqgLV
3xf50s0eG3slkrWuOI7JbjY2zi02+aTqog+roRl4Su+5Dt55lwSMNqkWsnn/30QK0Yj715NNiu+k
1wolEFsKkD2stqV5Rq3Hx0qfeXlXQtKXhSYRse41u8oMthDzKD98Ls0DVTo48dmk5Or26ZrAz8lM
wKY9j8qkV1Qnoy/uzB6iS2u+cWlqxgtvfCHHMwHwyocH2wKEqW0gq6BPI5GZ6qER2a70YNVIfxw9
6lL6yktyS5Jpze/2s893pSEGXkNAndGb0gi/kxxPCXqgrr0qPbhYQyrjytL/tD26lWvuM6f5DGj1
2e6npm3p4S5kdWEiIgDzo3pbFflMwXwlRwI8DYqOxFqhlJ1mgHriD7XvSsE+HJ8iWF7DY9O/Ga20
4sqx0YtwUNIp79pdnJfLOP+MjRXziNvf5pW7lt9Axx7HawNM6HTo2PnMZkbfoYwKni2lXaPKm+8q
9bGLvRX3bIO6kySttODTyt6poGci77dzzSlzCEdidQ06xiQm1RQY4IE96hqlPfEL+IhIS6mnotSY
iULf4x9HDVYrdAvevAzY/2tG6paJWw01UTcoXjOX9MHf1R56ggA1QI/gjc0dpNGiHvy3Rnuf2WYR
Cb7EQBgvOomaonD8LKL/18XTJq4yiDCIXY/LEcSmLYTNHrxtyI0PjelXmGFFrW6Qf3bz7YMlzcSP
b581y9N61xR852zHsibF/KBldVW4hvQAMpTcLbKLRWxsoVd43in1ZovlK8vRn4FvYtE+160zyeoi
w4jCCtx2VLviu9YHd0WxHKUFOHdwoibOS94/HAv0t/Zatc5KpHA4UcvOskJlIx9Pldze2+Fft9/A
WaPl6xsQrnvENYW2kaVOizvZSttYL0f3oTX+dCV8V61cG12xqtEnMBp7wa1YmdGmKuqVBgsSAgIb
JeFaz9/6EQrofdFARHTMZS99+piCZUBzEFMagTYP68pB4DQH1JvDV4OD7D0LzKNtYc+rftbhr6RX
lk/teE8j4yWwTwwKehjFAQshQKKBsVIhxffq0uvQ9wpoSXbD0pVWQwDPGDMvOvWJgbRO8VcwHgoD
CZMnH+KoMhzdP5Rvt7fqGxlPJR45BgESlDiIcVv5eli9QrMy6nn3wetwGE+R6czeI+2RSwhMzmur
bHV3Y7bk37sQEf4UtSVjLjB8j43028WtYIouH79lco/3ANA9QytcMaTeSPpnFKP5F9kiC9xAGNOM
N4JU6Yf7iKSyxnCK0buXqBtjror8nq3R9iBCy3y1uCp+Ozh5mA2B5+fOg2X5y8jyII+gpoVXjaa+
i0qEuZDkP7hj9nPmNXyPGee82YaNBMBAlyfZRROEshUCmXlQxxFmi3dfuoBgMSTJSNfUbtcPb7QJ
BDrOdfkPkEIBeZNitNBmP+nvk2e+ZcfinqLKVSAQTAJY09ZG21jOuXnAFxEYHmg35NnViAz2LbXe
pOYz9pWFm/zuNEC1BFK1lhjq4+qCZ7nSYktqHxTlly77wFifb+/V93uExJb3RFv4fGgmJxZ09AAA
tkr2AvkOoabfDi42BvVhcL3V7aXON+LXQCLWAiFEJqvB3hO/5SK4xU4S1iF0lb35NgKejlfa8BEd
2xTQIfiyFF3fUl1CfgRgtTWZxzce3rJgQ/xu7u7+fkAsqjgoa4BQFI7J5Pbk6pRKM6rifaEcaAeL
rHoEpcVo79ExNolxj7Ntg1DKR2Zs29n52JUPQ4xObJBKfKCWNu1GB1UyVO1YxEK202PsSQYVJM9d
zf19cP8h/ZbCGZbet3SRA2iYtsOjggWEPfp1523XhU+h1LHoQDDM/Pt50ag6AMCwgH6ac4FQHJvp
q75cUPygi1ddap2qKEGH9i6Y99R7pwvBQ5IcWuMhL/JDUh7H8LUd1c3tM3btOF+se0Y9XKybpKOs
BHYTi+aZJ7/lSNgHj+Ijn215fm9BiD21AZvRiLTJwad7OsijSZs13tcqDTptmUZvkEPtgGbymwo6
G8zkcrYzJ4LFt30F6ydERhRbn6ZiZWY3ASNeFg3eWa1F6cP4MOd6clePy8Uqkw9Vdls1kLS/zycz
KeJCXW6fy+aJeVBD3Lr9zpS55SY76UBMyiSJr7FG0FUfhxe9eK27ba2dVMNfK8D0g25XhRhn6dtU
gzE1vhEhaNfRhpGF/HSKYEGtzwWJb92X8wv+915PznBf1eCC7RI3SlIQ8rHC/7QlBDJxr6AqZlDl
RKC351oq56J++opFYXGGUeJIPNkNX83TPIJIvzeLV1nbCgiFQFOo8OXk+s1UNnAClAa3ywzpegTr
TW9tk+XYabpgY/iTnPG0XB2bsdnUZYWWjkApyNrc9lz7xE3ZtGyNUQMYu8m9NhQ9vNeWtwZgiVaM
uM+GDm1GoEoRbRg+OK96xLl5Mztc+Q665M1cLj05n0ERZSXTNLZoROe02fs9zCEETCr7MR7QqU2Z
PshLgZCgi2FF8sEHKOcr6c5vjr35lmefBlIT46mQXnD9qT1tPUYAROU7R1lLlbDEK/GyL+6LiCGp
AdgXETkEBnoE8zF+8O7i0pjZTfFSv7/0f2/m5KU3aZzJqUcwYQ3UmUPPXirtJy+TSqMFiH37i7v2
wQEX1ugrATCisPsanVNvTMy8TpFqKAXlbVMzgmJVEhGBG7LV+t6dA5l+RzOKd/bvNafyz17lOVnv
IA9htcsG70HASab8Y/DGJR99XPwYq2NWwOVr2o1HCU9ZC/Q8WNQaCjYUdy1CyB0uaSpyOcOpVWhu
Ji/W8D7ALJ2fWV779E3Equl3WEBYpiUPZKG4jFohqoHffbIbq2pjdjug5RBeNPDUzI1l9XT7pZwr
2W9nQNNVckWWVc+J/cXd5SaMQWSJHQrp6VjmPePKXvtMs/emfc8icxNLKGWqi8JCDEPeVuYBY25M
eMtFlv2KmXy1Gn6LfIUio7C8x0E+aCOwNvM11z8bBAuyYsndXysYW7t7O3yMgWhnKGH3OO4kyNdD
6/QWHQFNJwMFkUli1Je/EkDuESxvIzNWipzclbiIwKPuYuO31Z3MSNsBhF0yFkSHELkvCF4lSbfW
IyakNrnIJE0WHgrYDj0b+SFl7/aImloez1z9Vw/1xfZN4hFEHb3QRt4ZSZXTAII6unGyI6HlE4oV
Zv6AeG+/sasJrQk5nSk/Z9s4pwgXbywcStmJRr4jva630S/N0wBQbDkwKkm7Xv0IINorGLcWcEBU
NCCfnfoftFLTaD61vhqNMQmHJ8/xQTfi6yfdRBFZfJ/F+7bWNzlqwDa1Ru4MCy0ZF12Vr1rNXFgd
bEL/UdTmEs0x/leDLLP1HFnhh4JqgZk3P/xUWseFcRKAWBE2aSnFobxPMhmcBjW9h06m+eY7J1+l
vKTYLrETsf6iEcCx8jel+9OXulUVtXdFg0y4pkOIIhbbb6Npb6jebTrMciX9gGOxGj/JAwPgniAP
guaog2EuU6TA+LuTvuY+wizBs1RiSQfzNE7xdOdiacFulAUur+yi1O/sAqbDTq7WzngPF65qN2b5
U/KP0niPinSOyNoACyZCk900typzAqWFwOKEy7hy7+I8WzohYD15WPp5cih4uqbBKUvfgUXx5QE1
TCTm8L6sfB6C2y06dA0MC/dNDS3gavGi8euFULqJ+2dX++jS52pAiyx8HJNxnSafBYgyPwZowE5X
mXmn/7QCdNLU4rkfkCBu3hz+vyYsU9PEHzpHEdSQl1mAkJ5kPXm9vRPlR1bs9AgxiP4QGIiZJsp7
1PQLSx5X4h0qsbwiCyyGD5Wgusy7gxilejUOvm6w8ctu7ZvSU0VxC6qN+8Uoh1UaqKsI+dgE+Fru
qxiUxYuylrkvy3WJi2s6U2ZeLXmog20+E0tM0CZ9tFH2ipHmFgp5NuRL9Q1ZlZ899nkUPyVcyS2w
0ZXvGzP4MU00O6YxlXuHGkto5nDVff0sYMyNTdhK+PKaGB914bLIO4j76NirnxkiTRhTaAii6cPr
GOZ3ZvIYpOOmrnYDuJ24MRcB5YtqgBsJ/3ShvrJS3M2SZ58anYFfZet3cuCs/PEk/mTQnV3RQMHU
kMU3mdOpoJ3n5BevFQCXDzRJFLoOaQAlcpGH0cqFpB/YPY7/rCjA+Yb7tnG0l+n3npWGJu9LGZWg
rbMGw07/XbaeBg0GQrPr0/gjDsxj6Uc/EwOj97SBtvnZU9O3bKpcd/dDvFGUl9LC/w/qFajYIvPA
f8aLwqH/lIa/cPkwc/euAH/vtcl26D8y5GyGGGHWBqPdagb5daUnZ9F0UXSZGZpAVkyOQIEcEyOE
PNrDT1yAPPLQJY3+1PkIQetVplDL8VEnBkXuPSUFyLNyDtJxHo1MN9Om5Ifvopu6eQb2XtwTnO24
MWIjEnNjD5uiumFirezq2t8Akg7bfpVWJkeSTYqf7fIooPPMTszkWSXnacdY3OeK/MkbiAJ0Havq
Tsk9mMIF815GAPwDcpO9cMWYMAe8zzFUHqo7r0RgEyRjhRStlJ4a6XeO5ydlt6+8am61bbT67vaF
eC2LvXzOySUk6/UoVwrPmSlHfrHaHyncwI2QBMzX3+JfdmtTJ31OqdIRpnD1aC9nr6i6EEc+Y5Kh
HLfNPK3xhhqyTaAi/t+iSDxEKFHF2v+hlXQtVaRfz3QCMB2z6cmHoteFPQxxdM7ayJiyVl7GSrCS
rRNxADxbDMbPMoq5Xtq1DpYDaMRkXQU03+TpA1myXK5RHMndt9J5z0sbOCc6aA7qaee+QJzD5ABP
iQ8Kqm8IJy0RCEvn1LGuvfHLnzHttPaBLUsa4agtjkYLN2k9FPaCWxYml+LNFRHfZ5AUEajpgFwU
skvfZm6WlOelU7NcqH7GCnc1sEExiqK35MPUIJtI0jfO3GAip4SvkpJ+8lmTr4h/2EFpR7FeZ478
1RehASE3bTEfnSZekpMZZRuKn1TG69HMVpJxn3OP+360d59wX5f8pWUjnm6hXQ99wVPvNASwX2kj
OO17a2wcA22D/J3LsE6YIvrlUnRgZQlznAhYATkI+vlLZ2iwMv31t3mPhpO2WS6ehPpdYvoPiDJt
RK6WOYdyONkqKiG+JordjlzJtCMoIhg3+XBzY3zUammX5luRBdTkLkIAI2lfU+fQaEfay6Wl/1CD
4GXAXpAIrhNAYq1a6KayVqIEHm+9iJR1iNq3E68lLDnrtwJde2alqzqvf9gkJm2oQJUpNiHg/tR9
HWTnp0Vod3DqWTpSMNM+0q5+gSgPcs3DOKGfO7nj/brPh0LhU3BOFlnUYBxThUoyrh9C66i6wVOl
mMs8gv6JOZQvH0F4YA3104aIb98bXvHGIE3skmZgzcFFjm6eL2OyoFb3XfpYEowHdRcyn1LRkxid
dOZbPrd7p5HMMZmQcDkAyZ3eUFEWV1FsEslIC9HSCBG+Udc8DHdhiapQUZ5q5TPq3mFLMk+K42ar
JERUC7VvDVXfytnr8Rt1hRmTisdHsyPhlUVaUFU7B/EoSTrZ0gd5ixPgu4Pyojd+ODHStdTW4n0l
JH30aHVa7aJICgv8aO2110e/hwBPxLnm8LnU//a8FgAuRsm0pafVtTqGqSlpSNxFCUgBjqaDZBBV
UwcrXG2lh9Ho13JLrgs3PVu7NsIZcCZ8Onyh+j5qwV9ovybHwVpJ9tbST9lH7Cn7skPA1XzT1YMM
lX8Z8ALFPcmdCHuE7VDRrwGnZZbVxhhPMf9SCCBLkmYdBccAvHtUbdVU2jjdif9G+IarP7gug0QM
ASJSwVJ+9WCfc2+rgnClHhTYFdTVUhWu0ODclIn1eyi3kW7DIPyljU+hhV4oAnZefizNcTHIT2u4
ZZTEjrqi6V6hBkbdYwDzDmqXUiZHr+H9dnTSrxXFTK0F5FEzdHnaU1Bbu1IVtY32Zo38S+Y+pbr5
A4Kjq6LVxPS1RJlkUJznJrKYvjYH1fQeF4HrrOqQQkAhvQzexmzj4cCMTTWwlgj3oMgflrGG2zBf
P93JSn41MRL1E+fdVXmYDE81SVvETfJYwKHkFPvw5mz93pffDB/l2uhVhOIqgRht3SdDs/H1J7VH
3wCgPKi+Hzrw+Nv78B1JJy6Oi32YNAdMJ7fCXiedHUQpLP0OxlMOS8rh9Bcii6JeR7pz2cf6C4cE
9MuSS6OjHyLYlxV5Wsy9jrroQgqweHD+Y1qN+HmgxWWQDgI+OQlho19GQeJXJE71O53v1sctSn6n
xRzROxEn5PZ2XDkVXKEK3T9Y64zjRDPhIh/Nh3JMzRBNS4pCeIVcFPUZF0UV6aUnMsTby50ZD5MP
/st66tf1vGxELw0Juz2NfSPwVmPIRUDlWhgYidCCsmtMBJXsOYcq2ByIO1rXLkzLWorjJZHa9FFz
79DiamqS5+BR/DEMUdLhsUVnlbgF08pcFtI/gwqZ5OpxLENU4hN3gZKhiguevnqOsiVysM1KdxZZ
vOkwahj/4isnRSJqEGaMChl6xoA0qggB5NFlVKzzPP3tFw3ak3ijtHdNp9xbKbLDxnh/e4vOheh0
ixS+T1NI+QLsmqTO5G+KokAC2jfZ64hmsYsJo4ksl5KjCFKd6sJDmwdza8f4x+jI+15XH1qt2/hm
sEJ+cxkk1hr5o8r014FnrlyzBjzdrrWqWyYJqm4FjMAyWZXIs4xISgqU1vCGep/u/85p8A0mt3r0
O6Mb0HoY2kUoKSVUD227bqFCiw8hJkaL1yDp/hoe+WDI0bYaZ67C7xwl2FMY7jAcBt5r6PYkrXXb
KE9LjQ+BDqfTIsqb75p4eA+o3POwvGOYF+KgzSuia9IH7U6RsMpIAFh8luGfMpgDU1yLG19+zyS/
tbq07FOvRHDXe/ctxK2iNbmbuI5yRBnN8nc9FHvJrvdKPG5ArHMLi1qSNDMYg0etTjY6oie2jxqN
uOhuH5prI0gVFJzODNmAt2ZMdmvUJDnp2oTuRn70CObd1jcPCT0HFz16RdAEkALwyCBvr3ulBwGH
nmRFtUFeYXjw9XMOjUCSGoeUN/aeU+mU9FsxEKMh/f9bZvJ0Vpchbp2zDEU7ORDPRHI7G5yubqJg
GVq2oJMASv36NODI1cSInWhPWSxa5xA8IFqEvEVOW2F8SDgxMBwK587WtSB8ue4kKHa+FbrcWGR9
0qHVcYgLV+kvMtEAz/lCWcZz5ADR55hGmMv1Jm+Nlqkb+R7biSRwpR1h/qEdLXIszuztFze30uTF
0RNvGsPlyciV2E1gxEMDPecgz+LBxR59eyZGj8R+dGeAGX19d2rkK3rrjxFCRbgCI8Rhqcl94evH
jq4pXDtw6BYjW9Hwy6rwIWm6u9uPevUl6oRrYCmMi7RJXqFEtq2bLT/AsyEtp89ifqaRHqr+oyE9
tQhFKJa7vb3m9RNrCUCigNKgivv1qQPXDt1wzKK9jVMiFuJOfu+RshkMi8sjbzPLcdsEDewSpm4v
ffXNXqw8ObNSFCWBL8UkDtpRrWni7siv6Rf36UziOvuMk9NadM6QSHFKn5PC9IyQsaV+Y1j5PWcJ
8JbIyFPDm2/WXUG7IoZ68YyTM+UOYW2hv3f+Lg3HE4lYY+R3UofRmoukhVKsKRA7x3goMiHSOd/l
EO/v26mmV2nJQqkE4tDX9ys7ud+ZPf2DRN1qxVoZ96IVbZIGCs4qXmVLlyx8ti77LpHB5YswqcKJ
IhxiKfx13cYZ3TwMuewAO3TPVoWsXbmUFTytaTKK5aWEGjLeWcANDDPY0oumA3AUZ74WJx2GY7lr
6sd6fCRLCf600sJG7e72EbzScVLpeyEuAOiAvyavp1cYd4wam6NSyMJrdLFHo8UmmMouJgczqat6
7a7ThOY9MkIaauyT5VxXG5vRcVH5C+KPqMGdmOmoF77GBXPXMvuF4vhn05ePKSoUiZuuh0p8gWBW
dlbgbgIGO51frseQlHZH6+IlQT6y9LLHajB/xM5HjyaZbgbr23t07TMlLaAziKCvQ2Xx9UXKXg1m
SRTYALbFbIqM2EpBfZ1nbbeXuvq5XK4lIuRFLdE0mYq2IxkbhzVDciCkBegXgvsgBm+w3Nwmu+sY
Tfu5eWfH0cxxuJox/nt9yoyv66tZ0HmGxKFVEMIHNuHljynahgnlq2U8ocN9bum4dvooZn+003sV
r0Qdh/QCZxmt3NKbnwnQV7cfUhSzBkGEO0MhLrYkNX21cGUiCBw4EGhMBuMzj96eA29ew5aqjLz/
tdLk+vHS3qr9ks2PuhNRsmZYqY+nwfscIjibFoLojn2nAPPt/9AbdaVTP5wjZ9v8jtEkTJuKXF9B
4TbYiTnxzNEQMXoaxzTdhqAgELDfFDbCTu/yEnXAfUuEYO7codpXJsoyoRlr9W+y/sHQVyCoHLOA
vLYCxzDzC660BlVNgKCRkKfhNC103ciz3CoISZDLAz3iENcgbkkVW1g+4p9K+NSAjZpZU0Tnb09t
qia9eXp5KAF8PZCRi4Zo4xMxQNTSiq9Qa0faaQ+iKH6ro5WJrnuRdItw2I1MKG4vfrVegX35r8Un
qcGQSmlgFRh0EBm9eM1PiOvfxkvk5ivuC9qYNEcNUttBNhe5CakQJxQG2Z3MTvjokkImtI8FMpgz
v+ta1L78XZMrLRusOslHojYC6eOPtH8SmJRgV2SnELvkgObrWWqLHM3pPrS82XGagVKKnl+pmXcu
huycUzp5HOOmSJY0afizGssX3QjuWn34KHBPuP2jz7zc728S1Qjh7WBB/P76Ju2iMnOk7EnuxLyX
b8urzW2IVLCRWocczc207j/HpF6b2tOg/Bx8FMycMkYECBf4XH9g/N/rABbQdLD7aHPu9CFzDYYB
EIyYtseGtBb4bgAA9g6zBQsZOQPwbwyrAuH+dclkvo6imZz1CkMAFgeEDipGuOxMU74+l2Q3rVTn
vIwIDRvtaAIrQGGYVqZLc99OjXuHMG2bJ/ogAZhzwobTHT1mArf39/rVQRZLaLB0TZ6CWV3ZMv1c
ssO947176oHzauDkGj+LsYZBE8drNtSvkfru0HOYWftajoWJjqaAvrYVferQYPVaa3QlX6lj45za
g7jSEKSVQYMjFLtumlfmamQTGYnW7ZWvVQyXC08SCtn3wraKnHDfSjuZybjprgr7xPXMrDBq9FWc
z4D9rt5GIhUwUHfkSpokA2o5tGM16KixZo8Av1z3k9YAHw9n8PaTXX+fFytNUoEQMxC1sjDk6QuG
SQcPczCgA1n2XDsaaQDaAUDswfKZoTEvu3INYQIfUFDPoaDTOxK30cWt20eeYyOZGIrsFYZaS/HT
cJAa+9VKt3aA6L0Fd2uOH3Z9d/+96uR1DmqaVIGhhQJ1likHOXqkl+irohF0e3evRVCmQ8wYoU7A
+JtsbpY2dR1Ba9mHe8Bm6rhDyzRI90gXmMTz22tdQ2Sr5NeISoGasTmuX/eybsKoaQ0UfMF51d0n
OJMS7WkCMsAoQKngJgUuTOTdKeBLeASx3m5ESQAQJSJBVgqQgXNm4tfgdl9+1WSvdaVLcEFQwr2b
voI4VtNPVT1k2XtFKOVvIssVfM9H3f0htQfpfqzkhZ3PKsNdSyogdwEqgpQN6G/yJiRZrpxyHEJB
phA9SkCVaBeZybtsUpWptKbD175ptzPv5NpJu1h2GrUDU/fglnXhPtHMPXoHoX5C/AAHkmUpvfRM
qtL4Xcy9Aw17LrqTlOUpDnxiWEXfLGHScfsHXS0XcUSBRAMYG7j65Hq0pE54z/GDbO8lbl9NPDq4
y3LtpcMopg1QywrgA1oheiXqMSHRit2ImeOGwSQNZJJTQTGyLHxxoj+aX+30kiLBDHZGEa9u/9Sr
3QS6NOCZiPfwJiY3nu/ZlddE3OSBQN9gH0w9rWUru8kWdNwchnKkYySjs7pT19BHdIcoVrGP4bhM
7xmzCiU5zaRwX2A6B5ufgSVqUNFONLAJiYq/QzrBaZd99q4E/2yw6wiq/5z88+UnTD4bP2nkEFX1
aF/ap6SLF8x6REDmwUEGMegQ2L/b+331qF489KRr7gG20weJh6Z5w5DGjAvsflBVteoFgnszL/fa
hXq5w5MaaPBSORlFain6qKMhHk8UnyCCROcbCMPYzjSmr141MBrhV6L9zLRucpxGtNYTLSDog9RO
Q7DpYB5q2puHMP8UOA/Spfkc+trYHIlpTOHIR5FXUcWuX1xwTZWkeolK+z7CL0rtgk2ov4bKk8kQ
PdOik20xRKsZNtCdKZzDEDJpFuKQTbJi3AMhhCHE0swPVvcRu+nGYO7Kn4tZl4+pj3zU8g/RW+JY
eGA9zjgIFO9ypqMwJcgGybw9HBdKymZ5zNc651ht3Y3ROSdxqSuVvet+BM1D+ObXW2lv/kgh7aJ3
7yzM5ngvKGeUXgDE8AmKlhK3s0rnrKjBqan0h1+Rl8OiU/ut1Oj/UpdKmrZwIjxa8qPuNG+VQ48z
vw/k5iSlz1IgPSAl/ENXKtxu8rf/4vjSz8VSk9kKl+DXje7MolBHh7w0we8PSDGDQK5ZvaZA4mf/
/9aaBtG4qgajIB1k4EVL3kW+GfYDUC1z+I+lMGjv6aiIIH/r6LI5Vd5O/cyQYmMkFCVrH3OC1BNd
mgjEWJXMfCFnovO0dLpca3JH9mU0DoPfk6tozXZYa76ztlxpwbwDhLjES8VvTPqrdRjBJ/E2T/oX
wzNflQHTqSO3WlMaayW0Vo0CC1QuV16rrfOufRFlaxDnO4cv20N/INLzH4rebazxBxIUvXcsi36Z
VPKvVOCZAVdL+GNzYEMLnUr+PaIDIawbkFjFqwFX2FSOl57CxNSwXvBdZNrJyU6eLRhlraegJyPg
oW+MtiStfdKeqvqxd+N1q3tr3/+Rt9mCcm0t0FTSh2QjbNsH9xZ9ahFSJcCWqYc2DIVjlkF27e3t
iGtPUSO0B6DL+0fOXWfJi9b/cGC+3z5XVwfK3MnwPUUvG/7F10Psx7KRKiVZSgK+TBuK+9zGOQN/
RcJkE1pbsmRDKFq2/n1QYAXjWg9YT64UZYCCixifRZv3qSCzqpODXuCUw6y+Y/IqqlgzHxamfhw0
ZxH0h7xDNlt+kzsfN9R0Da0b5YqN7wyrFpU/wuHY/IH4UfrmJkDIps/ke9V7be3g3mVy0RefMYSB
PHq9vQHXb96LDZjUPRWsQlt2OILM9ewKyzZ65xnOH0vdRU2ZUoTvTGA90jcmfPQpZ7Xn9Ws1JuQq
IfwF0ReC9ddXYPq0POqSa8KumAp1iBKgYREb/rb/BSqzsZaCd+XF2RpukaO95CMIO9yomDkIuK//
buu7zGoX+mDi6LLUf5aVtRz8btWlw2Okn2r/wO3d0ptXAtSvcBGnm8nMkhegnkF93IVMxOEULQUX
EFsvn3c3s8tXk2HE4AwTejEiHZNYqcLgV0adoEL7F+QKhZdgEP1NXKsRFjfPAKeZRUX+8C26XCw6
CZpIYgd5UpB51tYJ/xi/38bdMvsMf3jh1pH+AgcCR0rhHhYveYNtwu31r3bZmDZqzrl9go7c1xfb
uHI95i3rd1ybGCw1xxw4VGhZW1fdWs4LsIGNU+N+rL0q9d6DOUbrHaEcchJGyXTYZO+3bDUz7+IM
Nf2+LUwF+Wmkm1NGchKmTRGJAA/MhruEdE9AFiwQbzSFLQcMV7CR9WBrmLvY8V4bwCKent9R4KXE
BpsJdxbhT15Jy8pFXiR0NokLR3t8pS3T47GFShNDzZgmXAL0sw2XhhbfN3WCcvKyC4sT7Tly6FqT
15qDxAdgbB3EFEcAQkWQRZxdkv8Co0DKklD6IPUQ8DsfQ74tyUWAk4+mtYv0s7ZXSoRrFoaI3A6L
lO5P5uRLaMgJvXsL3KOhfuqSsY68ty7sH6QQ7xPInn1whp6Omjfzwq8OGWhk/2tnJ9dZ4I6YyfQN
B0464Fq21PWdTeIUjI8RNoGEwr5w73MZzeejafUYs641boNyiF5qPmVBsrl9Aq8HNzy/YROI+suZ
5PQ1gx+3GIT5FIipvwUE+p1EpacJOIZTj3htCplPj25l6vwTU5iZHyA+selZI/ul10J7nZR0kgLr
AdUo7oPnvoeDI3e7gxgYqZ/+xrXWhrylj1bjpEQmeXvha22Qy3Un8cbV/WQsvJKYmr6SKIA5N6yj
7j8q+ccwpxYpKodbzzgJM5knl3oMlEx85mn8HMOXUtuto88UMFdfJgJL3BDIldAInbzMxHNrq5Nw
3aTbwo3J1IhIKrw9BDwRugotLDiMKXIynQyuGU8m5+X2rl6taERRwV/kuzg5f41oRYbmvmxk4d5z
f2JVmne4diN3vlDUE7MrXY52gZm8hOE/b697rVC8WHZ6imLLCIC+cIpAivjBGsII0Ha6FdmccuM1
5oDwSfrfB5xiJmDQtzAHWmJjuKOmgSKCk86o7KpEepDUE62lEceKeO3QyBotYLKpAo+8WUbdo+Q4
2JThvdtW60I73d6BqyM8IN8ITFHR8dekfC1cScnGLg33GGmKTjxjuCQaEO6J7+S23ggcEoQGBC35
mt3SXFCz+zK2CICHjXvLKcEFPDpBs5Tjg2XOWQ5co4EJpwEwCICHAWtPzoXleya2ATktN6rMocuO
oeRiVq3ssGhbKY33A84ToLh81Ufmk8Sk13bvMyVaoY5lpEwQSFGcLe1DZq9SlK3tsIP8Bx6zXpaO
vfBD+2et62udua2rwyDu/XsZ59aq/B/O3mu5bSxt2z4iVIHI2AWYRSpLtrWDktsScs44+u9anPpn
JJhDvv9Ub7TdbmsBCys84Q6b0r6mwnq27fHlXeaLjR2Ye6rONmODTbrmamArLe8Vb8Uf8ANiIv4N
PqeonpfP+aIHYnit9H/27EIRmmqZgkCgPquqog41lnUZnOqXC+8IWQbEtQRkGuDg/6H9ei40Q5kO
5SFE+2zEQr7vaRpLbaP1bC6Y4BwoVAnZzQM2kcUrn2ekBWppV/K+8+fIlzFnqzko87zDzpeLsnzo
pIGrHk8MfWMa45J0rIaqU1bkuVeuw7OdOmRfLATeBcluLvg06GkTBAtetc4/IZfWXX4P8AwWWlq/
GloKAyJ35LVkWM40rTtjlUi/IqoeJC8V+Z4QcsaP0yw2FrbrvfmhjtbSRqfAqGT8i+mZ7qk4ZzIu
fOPH6K2S6R7rNGFadBWwf3aJfHmR2fw1dj/U0Pp5kXRV6+OSt/CwUiXs6pUMGMnr5dPn/LEIuAUY
mSjjzpUgChbq2IEQPgDQ3lVm7FCug9pAr5ycRJBa6+QxIBluS8Gsmso/E/RNMD/W0R9O+PgrzyOu
ur+u3P88z6kG9qXGNRbYNw0Tz5NVClV1ErU2WKd2ehee0s5gLejWYW1B58nxSngQIigarGdcmS4/
ydkPgV4ztRKLTulcMak3FqFutjyIoF2qnzqrBTAs5eoHKe5/Xu3unI0wdZNPQJMOJtkcxqLLQ0CP
ivFUstOi0Hdlw4j9u4SPr7rUEbPL+O0umlZ6vEsQXORH7WKC3jF5uZ65no3uBLoQ4zQkXuakNl8B
Olgp4qQaV6b6aQYvQoIG9Lpjxr8iIUa8eFvgzUpsXzSSIxQeEuXJsnyUKbR93aVPxngvCC4+JQZQ
9oKMaNPor6J3T/uBl7ozmo9BaCwzC00PA35iBPOpMbZhQNUg+ojsU8VSaA01XbmJ+OhagjEzts2S
diWUPYFE/1pzQssT2y1hrzPbc2lv2ZE8hAQhUeA7T14YrTr7o13AAK/7m7F/xNTHjTPuNpHiosSj
lJBXfpQwcXXaP5PSbO3uzwI8rfEWVtomryU6+faS8x62Qe6MA46cYbwc1EcdrZV4JTglBekTS6sb
o+3QUGWisSbl9wG3/QILWjuXj60kP075n3AiCzIe6gU2OLHidNo7ugqQW/Vlh8OrYWS7KijWCXQu
tfjTRKilUfttXxbyNs6x21XMvYpzXc9pXw3AP+rqyvSdbq1L0zcrNElmNOJKzVpp5T3mKcio5zSx
71hAuE8h0B3+kFQQV7Ra4urRBJeCrpMMOglMbtIqToPpr/mLneiqE6Y5dsmXvglldWXpgNaqVVxR
EkkXTs0PpTc/SmgemK7n35rjr1rktM2h9oMbOWqd2OjXIf1IsjCtGd3CWQDIgHtctsNS9xWYmLeY
NboNBmsDmm89qa5+vewjQqK/5gPYHYByGKpopn6/dnOz181B7GTmI/LWi54+tAgytSOwVX801qIY
c/mwOn/tfhlzFlkYaiYNKg0uEUeTmEq04RCBCtN3zm2qMCKUEXW7y6OerW8BQP73m87yFvaBN3h+
QsddRKRMq1Tky2jst/bwmNZvlvZgacmdB55iFCwqG1845KtSouq6qVeJ2WNCDRSJRgWWkMgvhje2
fyxpHqoGNMiHoruTy1XOi0BO5YcohOdm9cElOEnaCv2dwNCdFOK8KBaMKA0AAnMU+Y+lelfe9Gya
gq0FMG/FAM83i6TkVhkoGHJCkG3X+C2kpTOGNwmYO2CGlyf1bKuSfPrfY81OI8/v+gpNL4Ap1QOw
OjfdUPcghOKAKLu9JDnYobkqtsyXxz33igYKBZDPRMFyfvF6DRq/4WCEIg0BIzYOe79ZVcZze60L
gYDEmQ0i7OG46GCQoIr5fYM0yoQjJEqQBz2SHdg+Dw1kr/FXP8D+Cz7lQVChTcQYlGpVBzYiF581
7Ur6IwUe51TWV1zCojgvGM8+jW7RzE39eiesb7FrAii2l2IK3MG09QPptYUsFiPrCRcRzZhkp5UW
UT4aRZVOfbJNtpUV34wKUIFkM0o6xa9ssUtgVQOt/KekbNUjTaGYulOPtVtjEq/X5DjFpu8tbJUx
k4R126by0qRh08HgFprTIkqx0ZXxMRmWe5QZFmuu1PtcQu0qxXsBSHmh/knA6Ec5hI8X38IbbCxR
unpIlF8BnGvBdJs8bWtONwZcHn5jtq4S3TYDwrkB4kLolYKNko3nAYX/BfIcArw34QA6li9jW6yQ
LcTfiHqzeRRwnFxa6x0KPz26+c2wWoT3tvHia3vRDG56dwRMEn4aZvZRwkOl4CD6fyL/DFDAsjBH
lbwOdRxvZ+qU//EqciT/3Zx+2veNv2rso4+aRpk5A+R/AT8AMsde9CCiC1xGuBogkKVQbtt2dJvB
WqHhcxIXOoHKsadL4g+finwMRrWSBekL1hQyFx8Zmv4FakVNwt8lnNAx7IwoQYbP/S/BUk09BEdo
8QpbpebUt0TQEoK7005o41CA9M3XwUf0KF9RxoD2LPpC/P9AZp1mfLDDV3XxqvgHO9hOJcIaHFNB
+57I/2hJ6wLLzrVPHKEVG+598lLwoJLQx+Ev68rRiPG0q49cAitYQhn9fJu2pTgJEaUDz2VmKvVP
cy2CI62+hWcpJJgmAgPYYWVO60WIiykvOF3DSH3QoDZQDp0AjnCGqfKbWEMU8Ti+Q15EhKGgB1I0
pFDTDFRc7+980JGi28TxOBWlizkNKjv3E6KxnXGv4tauGtIqM9qfRsWgUn8QmENDe1mQ3siLdl2o
EX6SoERZb2p4NDAQJ1wzEQaIR/sm8T7r/rMWDtJYyuu8n0b3qFN+wN92lGovJqzPUidFH8+UAAId
LLV0T5MDIRNwb0tb3OM6rtX7Apg7eDd0sFwVzNIJbJrHyGYCDzNec+tPUA28ysekfSRoAdG9KMeX
hm0a7znXjUX5USTdOm1vc+rspXEFWnX27PtyIM1qitMoaSNaE5x97TtZ37+SH7LCqwXFs40DRPAU
Nh9yIcAvvx99fLBYa1NGEoIlWc5KPyZChVmvHNX7pagbnwqYuqHlSNhCOEl/hyo5/5EFPCl7DIqE
fsvlk/9s8ACLD8VxDmQQdLPbLSuCCHazEh50Y4vPfE630kQL4c0rcvSPaNru7GsJ+9mS59cxZ7dc
KuVBlpWMWS42FBfbVHPBCDuVQv2/OqrjIRdRZLBrkATU/a0OLvIacu+/vLdGcQTxCIgvIgX8kmua
CiXPPlTFlUemb7s+ytSj8hr6+ibgvoB+eLIEChdXrtpzqSUNGh0FEzg2+Ml8H1fRvKHGH5m2HWKC
3pGrZKHv2emYekjdlXDi/IoDyod8PmV6WZkV8KCawL7Wu1Awy5EpcSe6tFrK6VvtRe/HzIxN13z6
+lOTIZxJrMryo4/u9b27Fc2ctEbUZHCr/kql6NT8nIfJNC7QgFANeodzEYjWD2w7mmDOeRyrAi1D
a0UpGZyrwi+rnfDIAyAlBZ+gcgmeuSUDuv4jdtEBfc40q18IH0T1rMrpGElbDNIhVN40trLSmtrB
eniZoXYWjMH28oY59/3AmeIhBbcAY5jZJq4i26fnDusWbVinr/q1LllLocTLBWWlyZLyyOUBT/Hl
X3MFRhn3KKCVfzn24UpVBMgqxYfB+F2PnKHeEfA8ARJwupeiA7ucLfvoIzXvrQQV7WynJrbjtyRH
RQe+X5SKf9TyzwYztjF7L2M6d0jKhAQvI2RhIU5hKLYzLBBTlcggwem06Xjby73bpSZgCcgSxFnY
NCI95gjfOnGNCiVAgBFVjuAhBgQbPSiWwLVpqWOOBpiIQnVWDGtfr3f+SKmTJphQM7g8NWD32C1/
zw26XirOPPizzU4vGYV5zepQuBD6DVlgLzHDSBEJHlR9S1QpVB4W/qvHA6s1ufsUumlETVK6CRBZ
qQjGEmmfxh8imDTQyAixTTK0JyVDPRHJOIK3GxT1dxGSMNy2ArY0gWExske4tE4dxSsvMB3Lek1H
aFZxuTbjZxauiGvgnVC6AVBPZ57GBkB7WfokUBFXtS299NVaijvgyff1QjloBiIUPgq2+VrI94i4
UVrgQMreoD201IjGIlJnIqMMcSmTgCAfRbuUYiTRr1UcPWpyxSGw8LZWIggVo6shxosmlsLcZwhg
A8iW+ulliN/FD+N3aOMI5p4c/taIPPN4o5FGCaK9SFPZaQQe1KWBFvBRhbCwCOZonFCKrBbvnZ8u
Ue3jsw9JKoQJYx7DqzK+AKsifFeLgxwM6yBOl30CSQ+gh5CXEZWPgBiuDyxXx5eAsh2CEwZVg4Q/
SejuKlJ5qEl7INOChOKHJirSIXu2HB7QbxwCQnNR1L08rNuEUAviVia0vG7xBopJhhMY0RMRmSGR
oEV/OHlAGUCUPQyQppxs7E4hZRB5n9UQLYXsIGLLTjfszH6lJbobpVuVwIzKrtBURWyixlFZKOvA
y+7wp7cei0w69aXFfg/V8hHBtYh3ionmy5jST507QswlhGx0ebGfi1PwbtXIuKlIoqX4/eLI087W
JipJwvTMq1/7QdwazeKNztDlgc5VI6H1o0QLwhEU3Ane9eVqTGjLRW0rCewMSUxOGuLjG71CExPe
FiG9WDisH3Cs/2IcewgRmm/AuER76vKznCmnqICMwaBjfI0Ixuy0pVbaDrY4bQHjgVirqOUA9BYr
M9gX8FP/D40TcQHPjhSGpPyJGIuwsZslqFVm4jojALPGQhTD4xSPCDazj3TGiuXfDBQy/A/Jv3Kv
nPm8lNsx6CWMU7ldZp83DifQyyXD2hEQs/a+855685h3Qq/pWivq3Fiip6cbSCNSbZi9YtyqVqlX
3Cg6ySSbQ/FgA/oQ1hZHsfv+/3/Cr4PNAp5EaWPNRKH2RNlFY7pA2vUXZR5I8lEDSO6aP+i5GorQ
UPn3283WjFXbXp/pwL2FJB7lE6jqqGkL8ZMcCVsOLXY/C/UqW/hcO4X+ExI+4iMi5TJ7015LoQur
7BtWjnDm0/W3AeC7oXp7RPvXOcAXiNJZtAAYka2s/sP0PvPx0c7qQ4GtdKi9XBWfPNf2/PZMs8lo
NR0UWsIziXZKoMrPBFommKAqtW5twqeos5YW/gXAydCZFVe0yMZJwa4fYP9lfjQV2IoFY2COdKAN
sEg6n2cRetBcZjZ26TrCfSDwoKjqeoYzT1Zu01BeTrfU15DJalrHml7EhSR0bs1R+R/w48yPiYUD
HFFB9f5+qhq5bLRFazE/MgJDlbuLpQ9PiOnjxUH7/5pc3bnUhxgOYg3UO6LyeQ4Io33hBTI8JSpa
FAVyrniIr/TdUPcXEqDQhetEXgVEBBmh25RflwU7/x30ha5pggLIv76/sxKXpVqN5gnh3MhL/Wb0
jZ2JtT01j9pKIcI96DCnDfuFKNonNFIi6TD6BJUs0u6+JUa/fEScianh6Wo2KjZgmgAqf3+gwTPr
Wh94IKBixDlo7MCnQW8dWCiUostjiXN0frx/HWtWLO/zIi8leDOiWUwHmFcWBiH/izTmt1eazbHf
qLWfLowI2WzhMcMrCVolehm5tBRk1ssvdY589224WRxcDXGsepYg39HBBbkDLIp7UqRMXNTEbwKc
x+qy6WXJ+rXI5Bw169vos7vLX5hxZHtAXUGjADcgJ+HALelxWdH01Pva0hbie/jAIgwXhJpIFMSW
1hBJujwPZy82NKRo51FfNuc0uWbQba+KgGbq9gt6SCgSNPmngMlGVzLrs6uIFJ5jXvAx1NlRryte
XUgJAwHUzb0M8fPmhvItIveXX+ic2QWdSbBBBsEBRODZOoLQhCiHDaRC58pQtXoXFmju8VLprchQ
Gs92x67cop+Ipr9K3rLIu5VdbNrCXguHACy/E/8w1Y2bZtVNV4eCDjYh3SE+j4jjxYdoNeFMVbsC
UJRyCA4QyXqr2BH/0lnaRlxgQfhPZ18jkZ2/qr+83WzZojbfxLVAVsJOZeWOuYtiP70OZL4EI5xF
Q4lUI/W6PKtnl8mXYWfrFYMbySgKhgVyJ9oJKCgDsaO2BqjyfznabGipyJqJYsfs+2Ut7UBUMU6w
I/ZFAqaPERmtDn33arh8/hz4MtxsQheVOQ1RBmKrCLC+q6w1LgyUwh+wxCSv11JSpolvjPpebf3R
08fL8/q3KybWA+yJf7/tbGKxsPDMZAGcDalr+LDDeCDlaj/N8sZbIwGl1W71sUBCUemvTPPJPWx+
rNPBApQt5DAgZ32/QrI8DxrdB+FnQjmRapvWBdTC5jlI/Y04knpYb6h/DHtRcW0BiNvBqq8bxwzp
rBcVRdjIwd1yLaPU3zc39iCvSTnIl+VSQxLwM8xpRqJuQvJlEh5keNqhHDiSMDec66aEnir1NcyQ
V8Cv0zaB5WfTa9DcgTCPRnUd55uoTZ1cwTykOwrX6sR/C+rBCcy9qAB7aeOoo78s2x4gti8+V51y
H/ufGQ5oGpkqERMNDa6QaUIaEKnbKFt1w2/Pf7erD1jkIsK11A+1fhEFGvGUMXwHgaEmyzanX4Z3
B9wH9dg9eGtuhxjIt2oWgLtF+wkLhGBfU440x5zK0YSqnnEUmriL4aUK8o1QAby8Ws7twq+fbHYT
Z1rceRGaQwdkdtmIcK0gJAng/FXKniJ+1F+rAw0fFHax78Yn4/vqsP1KtdqJdVksODOlo2qDFwhC
LIPuFe3W+yWKYGJPVhs7RT2lFi7iZvXW34DapDoGQw7zH0AZ8r7UIKbdX56Is7sWapYGktu00QKe
bZs2M2l/etEJTi3UJjiCqfprgMipx3bdC8Qbv1z17WsVWlcih7Mf4cvQ4s+/5PpRW/lYXoAdwOmL
qmLWvRL5UlJA3fXyS56L8UiLABUJ8zJ4Sd8H6uWpWzQTpr2c8xQTFmjDCtUmsoDw9Xp1/9wH/zqa
eJovrxUMuRFrDaPF7TtGLQ6AS8H+stW7wbsREiJC4Loo6O4+qOxhpvby254NiZC14H2FWDnqs98f
oGgzOytHVlxZvNLL1xMEZEu3NNa9DCnKqX6o6Sasd/kuXZSn3cfauxo9nD2Pvz7FbBryqJLTthHA
7lJU2FlX0J8pC3r1G0JqFHDqHjXAF3Ky652lsx/8ywzMeg+jDem6WjA2sAljSpacelNqC2VdUaO7
iiy4MuN/SUFVSVwbmBGBvOmQu0kfdNoAnCniQK/bNzPfC8wcCY1ZlFtRwQJlLmnRyqd6LiBeV76/
uNfnJw7CJiwA9NQoR8xLLHJamGhoR4eq3uPg1OYVMtanhU+MJgrEohqQyNxDbILkQcbSTfhCXHkK
cev99RQ6vsVU8eAFzeXSdIRxzXTyQqGKIWxXwg8bbMTipFEhmtA63GylFufe9S14dgYMUbsjFDcw
G/u+A6Z4KMKo+tfYFJz9sXBHKYAF7wmNXtCb7H0h4CqKDUJ+CL3S8ppVuHKumIdLAvJPQBkJv2af
QZbpGHUJNt2gvrHTC5A+x8YLywgbvbZbvO6tAjIjqPtR+ciBWBSA/SkSidQb/R66r6KuO/mKi0zo
levPOvtxMNDD5U+BjXh69i9nlDoBdW0RPz+AwbwRcuLo/8hUugU2eai0gwH2TdfCez3DvWtPEofC
pB69CylznaScHjkLy4PsIy5PavNihj007dsgOrmJ0IjB3Gej2cONHNJpt3BRvudCSaoPGnqI/fMB
gDsTGgkzpQzqA7GFOJcp/67FEqXeDqFQqn6YIyUtyt2LbIMpzJP32zOBlkzjMurhUIzNKu2NB4Zd
1xOqyeB0TGhQ4teoTuUAOEg5lO4z7YBZ17Fberh1070SOxN5cD6C6G1APifgKkU3qvG3CXyzhLRc
CO5e824/d+VZ0BmovmAKxOr8vjDTIZXRDIE4qUD4aAXvmqRDlCLpZ13Zf9eGml3sgR3osVcxlAB0
g9FoXeAZgX9PFIl0Lmexl75nxUqcBbgSC7RFEghzaKGYd/lRzhXSLR0LJCIW9sP8pRtllIZgCENx
GvvVveWVS51mf5DfIlUF9uKq+pp4tfnR83XA2auruWVKE7JRB9+WHcHkpkcqeCs6imiXX+3sJH95
tdlV28QNAvgZIwWApz0vRTzgpwFInI5Qem2sk6Tr36+FoxQ+PoAHThntl01r53a+qDKgC4grJlRL
q+ahSB8GvpeMLrwpFB9BsqVR7uo0T+j0BdpwMGVPZH36YkRs78i96BYYenh6AAcDJgpCUCqOU3Gk
rasBynW4j2kuxSAjIZxBngAmlhKpvwrLdWHaEQuM2f9i34OO7X/ebHZed3ZVDHU/8WbyRm7jVRMo
WwCkKrqe/lKpni5/NOXc6YdkL50W0jUER2dfzdYlvW5toAnE1QL1cyK/DQCVB20n4P8iJxJkYjwD
sIXC32bxMJCnK6R1IgqmdG6T4QxHMwpP/ThR3rryiOIg+Otbf3nEWfRESzmoQmUMRfNJGOJxhwjg
dkRHCM2WTilWpYYpQt4/qBEAbLs5jKPlElfgOiM8gIUGgJJPS8FYoPHIWUesJaqNFuBAaCWXH/ds
sPd1RucBl5mrUWIPISXHgXVG9FMdaX5X+ib+yLi+cnOHNYuA9uWZjjLh55XxxV16YbrmIFKTM73u
c8YXDWeF3UDDDHEoclaMeIrqReZqQRf28qhnzzXEJUHmCm2suQSzpBsT8P2etKJaJf7koHFWSg1s
gr2ADpPrcoVcHvFsoImwMy0MmTzmLzxwhCdfr9oVG4WKgp+Zqybfdp25O1HfXaM19xFH3XDshucM
LpyauJWeoXR4l2EAdOVZzgVZX59ldsqWgTch+8brE92LECJQKB9kufY8Bt1WgEALleu9/V1ExQGV
pYe+M9+CSaEDxUl1+VnOxftQ4kUfBYMmY97A9KNRxjHXCw74yACjkOXe0STsh0m4+z0W75dHO/Pd
yeUZCt0BGG5zdQVN8qJsMjmHwfuSUf7LpJqchpANkv3VpuKJUj1b3KJ2sBAyolS4rFnQ0CuejAMr
p2OiuR5GOqI9xobuymofxfgI9Z1bR/Ixk2mg1ZuYDIeqPzKXshd/itYbBWlhx2ShwERVumjeC6tf
oo1uFZ8apAiKgXzBlOKHUIXIMFErcI4C7QDIFd/JemNk5WoqUY2yNk2M/8KDOd74erQq5EJkVl2K
1M647BebUTF2aYupbvuzeKbJJBRWtQX8D3tbdNXduNhW6TMQdn0xrbCkfPWUP2a6s6wM30l0KrpH
Di8NM0ziESp3MbCJfhoBZH50QKtywXBHzbX3YWbQpcqFx7J/W+CglAKRIZ/tf0b9e/aeD4sffiGv
0nbvaR/CDDEi6uvQ4BMFXXVzeTGcC/M1oAo64Rw8fXle9+88LTFDmcskXuyysd1DdRSqosqUHSdU
O23zSY75QHjZTDpz6L/XGABiuYzh0OSO0A9EBCxmPx5/a8p7af+6/IDnKjyiIY3cpgnmz/irNZwN
tTR4BTFK9ChC3WIwkFf4BGdOLU4NhyWcFGHk632m1yXrzvkAIflDi5NASIY/P7vaaUT5kZxxMjdY
TBWptGpGbWVNR+GdTChqmL0z6eOhV/NVnNWC1xjZ+WYR4TwoIzaV3OUt3lDg6+uNgg5SwvKiRJSk
iuBhGCSxImyHb0m406rt0m8n10si/H4fgiRyw+Kz7FGZzbyjaDaY1CKItPX0HcCtRYk6B7G9AFxs
MfRoVbufaQD7mWg59AA/jzcLCdhZIgShKJ7L5ovQmgL5JtY72hsnD9TsIfRQdwvuvQG6ZOeaIHYa
AZ2gWTJmALkWyS7137vUQL11A/gUweN4KUt7P0xdsPZwLZV7qlKkV+QCbUL4Qf8+32EEtklCbSPx
Y4VRTHBrdOlO4Sd6tYCMPqS+fugUfc+eF8CqorGXXRq50/Bh5FqLMtfjGHdrlSCgzO0Vj9A3FpOa
LUnnVNTo0AozRk5n658T8NrbEXGNOJtg1yV+JakvNVM75sOtV9g4uRRrQy8xNgzWwrtBB8opYXJQ
Vlz2+Q/RPxZAyell4fuHxMg3hvVmx5EjAd9uNQBhwOEgaS0D1X4M/ZdJRrVcN1Z+UFzZkOdoYZrA
FKOVLytICsz6Y4tcqVvcarmWC+PJyuN94x2VdIVADGo2MIDx2KC2LgBudvuj67Hl3ZQlwP1g22fv
oTIsBe9VIAnNJRg0nW44E+ZpA+o3E6SvEYxjB7At2tnE4CJ9smsauSl7nIaYDQAwLDo3GanV/+pK
FXaEqDSesnq8AuMJZ7f7hXkvLBIQyFud1IX7asuCFOokGkZgl/f/mbtRA01EEYSeOwfVrAwRxota
m8YGHC5NkfhdJH6di1wcKo1GfiUmEIHzXzcVxm4CzS1Om9nU+4rVyZFZn6LWIHsoo98ooFLhuR4g
n5Ru5kMtAGVaqOOTOcy1MDWCzH+daqL3cULbsCj9PS0PbmKVXoJgMSTUXgmbARq1S729DaV6yQ2Y
TjV+RN3JuFGnwSfEonBkbbB0RMIkRKyO/UYnsNDkpV/8CvwAFnLqVtgAidYF1QhLuZdxil+mtX8T
UKGJfXVpqnxQFgtljci4lYqDQC/4nbGBAS8K6+ImprvgZW8j9wCBQi1nJwEvEHxE6AY6zYU57USP
yKs+x/p3jYO16r/jXcJlFjV/iJo9OXzCniWGnVaw7YX3QQhxIjQfLq+Zc81RJJX+PbvzRZPLkmL1
UxwevMXDIi+2GJdJeHsULNqF8vBkJb3TqOlakDuvjHwm8fk28mwJxW2Qeamckbu32INVOOZWkEMM
+km1I0IbNiblrINUvaBMoZfprhppMnG2/x9cjs5kFd+eZXZ3BeMkjZgBnQoXuLsui8xc1/0R+S7D
N9d68SkIP9yel6fg3Cb6Ovcqm+xLmu/3o2XLqKkftD4U0kMIBQwhp76++58YGACCcOgTFsXkFLPQ
svBjhfCS78wNCluKa0jgcBHRognFgNzGBJqXX+8cMeDbmLO8ofLHqozVhBqYgi2EvM6IOgTEGdyG
iEVblMNYY9wkZo/DOtcj1VmBDrBEhBreCqaQQFCHqJXx28sPJ8b+61QBQ4cnHAx8kK7f5z5N60Ay
Ag4wSlWFlC4pfkoZdurXgIL/ZRL+M9AsYW70NhvNjlOZgnDfqzQHXzPpTcDpoQbvzKFE0LcItmYV
bvuBVV+NjlIO71OBvRwddAErRs128lWwPfurHImTyMB/n4e/RAHkWh0y0yLPbEQJtv4ZydFjW9TH
Hsw1TeYsuinjXdolt2NtrT1AKHjPO9ywfEOax2TAeiYf/EA9gD8f0+ZOlHRpGQuahNYBPiAWVNsX
tO+dBUu7+xz6dFfK0rrvS6Da9d7qqm1lGEfISFRb/odvrAoDF2poCMzMTphF5RUmmEiqPwpG6vcU
xxr1YYFg9+Vhzt27JIf/HmZ2eBR2ni3KiW1M/0MUlAjumBfa4bR46aheHuyU4f71waBRGQQ8pIlz
fGNpRuyUShwaXDWS8qdJtFc2dGAP+0BXnKFO71UgdJNuo5PsoWw2rcyoW7e0dzvLvMPjVeAIlGrc
Tgn3X7X31NGVCO0S3Sl6lP2w2cxvu+GfkbDXKJxW+hjihauEhZvqLSG56qQNuL0aBEGSLHtVW9ch
ZXyaK2Vr4zegLAs5W1extyptCpRclCHVNpp/edg5CmzmZuGvinqdaN6+N7J1b03O1WTtHPOKr040
ZECSp0c2+yh9LNEJlqnXlvIoFjLECAVwJ5d932zoPgcJHKTqSr3ghGn+6+NoHLMKIEMdIs33U6Uv
/V6zGu6RjkGYFUEWEbJx5tS7qG0tC7oV4E8X7YvoowDN9HHGgEUgCnlNpD2Rp6WI6Q7DuGrVLXg6
pQ5gghxP+EhFuVH0aieKHai2OV2mr7vimsLf2cWMeKbMUQCUYS4SgoZ25ZUS88ZCwcEUraw4lAVf
Q/L3Vw/hk03N3/P1n9FmO7QfOXMHMZqQIkk9ZMZPRrVmGgi9czjMZb/Vq2CXjL9BThBxUobYmBIM
TTt7FaIs4GIc0fxJqtSVC2kvWBECXQ7G+XrtUTzNpaedralJ1f2qEd2GqqUw60jJGiPu7gfip0Si
PB9r6vrFfTZM0mF06gK3gabT9yWFp8nCzoCRHE6Vg/7dbm8CL3UStEAg6ypQg1jNcv42pvrSrzBF
36Qwmun2Xj53zq4L0MSaKTqt6PZ/fwwJhkbZFxTe8va3p6OQKACfxo067K72U8/v3S9jza7MCpr5
0Ey8MlV7qduXVHWjV0IVKry0LcS2vQocORuK/WfI0yN9CcWKdPJLz2TITPtE+J5qO+RcKXhg1V+e
x3O8Fw0Jnv9vIue9ndzOaFUkUSjUBUUWj+snmrELpXFk/0Mwj4RjLW0s2qSo1EDSFtufqJeqzeUn
ufbKs4WFHaxG/MMrw2Yj+JSZVq4tkkURgl0e6lzXQMPOwLJxXQWeM88yuonycZlrwUEC1Ybow+Je
QaL+Ln2A1e17jqGvaqRU4IaZj5dHPrdscVTDvFHnFqAX+33ZQmvPWzlpgkNcTsRV4zIHz4pHNvo2
Gc43lwc7h7sHX66pmpCdMLiev482eo0fUFghEuDM/BfadPCWAM4EMcxIH0EnUo/r/AeFslHfvl7V
9jr3Tb88gD4rAWR1MkKJp1IPGjOItVVW/wZ/ROK0TPXNlZc9lzMJYx3R5TaEVP33l2XLNHqUEEGD
TobCBH+W17u1pjXpxNUzQT/3Ib+ONjt/wLxOMkFeeFDxUh+xpLSzn1qiQOtFG4pIaFRxMdZ2cf+c
d+FSzdJjlGgvkm7T2/wlVdIegZ+NRClIIYsXzO9haJbhYi3Q6yB34Kx2yaeKiYSBogCtJcrSHuXB
CTQmpOkFKAIl0DdNObnCOVv4QVdsW6zEQ8QCHiZUeExpgeiMvdOmePkgRRhHw44MKxP5rHzZZh2F
cPVotmzmdCtTn44/qa5sm/BaxnH2+Pw6VbNV6EfF4PUheABBxkb5flFuaktdckFxK1CkyqXnq/oG
Vz7PfIP31dRLQ86YU/BIp8TvV3AeRJmQ/sQ1wvlJZPjLPQyrHQNz6k4KIGAUDuab2soCb6E1vfZc
LI/rY+k8P8Yf1vL5uH69eTCXvfNabpfH43qndCvJ3Rwy5/Bj2hx+3a5e9k+js/1cSE7i1ts/V0ww
5nzzv55L9NG+XCKhKY12X7ba883SdJoDVJbt2l6rN77zaLv397+S29UK2ZX7p6fe2d4UV1pjJ5zV
pWmZBZ+FXrVZqnYMfzweA/duvQueHjvn/p+V67648V2y+bx5vXwIXB1TpNlfXpnvvlhkIZ+CMcPb
tebeRctHJ2bWD/79qnJcXvXhj3rlPplrhv4107OzJ7aDUZNKhq3WN0fZ/Xm3WN7pN8myPAZPwdPO
2fxzf1j9ipxh89LG7me4fkjcq59b3B2X5nt2JIWRUie5zud+/fmz2L0Frr3m7TeNcyicW2V5a22f
tu61NSYm9K9BBdZOF1x9fY7ijcvCGrI8E2ssdd5sR3Off+92m839KnNWhbPav+wfPm+ujHqC0c1G
FZUj4ciNCbI8b0ziJCrhRJhqz816eZM6o3tcL5zdY+zej38eHydnra5/2zd3bx0P1f3zCuTn+Qjz
y1kf45t8/7x+bLYgcd3VIedRHx/jh525Cn7Iux+Lh8PkHrztvfOYvuzuK5KjBwXFEme1Ku9dF5f6
p+jhU1o+sKvtbP1aFpvyRtddfYdp3Pufy6v55JTz12tq0HJ5TwsO9PyLypPdSr6vPSP65dzI7lt9
q7jD8u7tGegU/3wYh8ZJc0d9c24Pt427Rd186a04dPKb/hpyfd5vFIucgrfN7Qp0BabnbD/3ipJn
dY5q/3J9p7nr53CFwtFxcLTdxml3L08PsAmM2yufep6S/TXqbEcvBjUyqoBRpe2N6YDfXb7tcNZY
6fxz/yPerW63Tw8PiAOtrCvh07lzXahd4IeyUFDEnNOQYkvxtbZS1OefuZPtcr7Benm3A3O40rTb
D+NXvEFvYnBSd2gcx1puvO0/95sVX2Fvjf/A8txFbrGs1n+2Ww6ewv1EucClH7W9vErOnXlIcyxQ
yiCMR7h4dswbWQEeN+7V51fdOZaY3hJU6GuMZdZ3O3Z/vTyY9m1wO6A5st5vP83llVRMFQPMlyn+
c6L1QgHImktnJroRd1Hnq88sUj7P291unb/sfg+79frRdEPJ8Q/Dww/uvdv37VP7gyXqDpKjL2kZ
Xtsxs+xUrBaBWMB4wqTooc/xGJ4+AAguK+VZOYo9gzKlkzv4MbhvyfNP//ZuPXH7pe4m2x5Q2Ucg
9xcs93HZHurD7e3euHo+nmils7kRUjTAVVBbAo48y2q0AKxM2hXKc/hZwI3BAGMZPEfPtoM6hHtX
us/ciBvsxFbTvvypIAnjSK63lLWleQu6QXXu02Z577iB85Qhz+xM0lboNC8TV/9DUHhls507cHha
US5iOdGxn8XroaJ0C7kqFSKZn8uj5Nzd0RjsXStfP3rPH+2vH+XPuL+579fj+ld7uN1vyy2d3cAZ
u2UkOUh+XSv/qCI4nM0fXN0FGBTqP5w7s/kbBjxcAk+Rn9PATZ2fvuG8vS2e0exZvxW74+/6/xF2
XrutI1u3fiICpCJ1W8WsnCXfEJYtMUmMogKf/nxcPw6wtrvRRne7HSSxWKyaNcOYY0ixcn3rax9F
eOEG1rCWk2PdEVjDUORyHVjL0fd3aXV+6//8oz31PyOj3xJcqUZ4jDwV3zPyv1yNJmhCFdEebfO2
n/JuHabT02azWt3HdiTFRLVmpoyFI5dL47/3+8+IvT9seVspcRI+0oVJqvp/L9zXIQYO4kbDxzE+
WESZ3To4sj3el7/4Uz9VEf9xrR8nUDC4hm/0u7VN7R2mH/MIRojzUGq2mHiBdJzlr07jj5zWPy74
I1gYFVmdNg0XVJzdUAyFBZWAbE92e2KbycLbSueX+fyn+Wrnk5CRDKkGTOVnKilv6qLWAy7Z0izJ
A/5bT07nxbKSK/8pNonnZlJg3E3zCMApFrORF6P67ji1s/xlAxKb/1zvhOmwVo049MGt8O3/PtyO
X0ejZ9aomzFjQfqgW7hgPcnAlG4NYgpG5unoK7+bb9O/dInpjAE1EQFTMlQlL6eQGk+ohi4J3gdJ
r4Pr3gYSSIjwDerIjfGOx7TQWaW+JBEQ4x4CimrgbZR80S1g2ut43Xm6EUHnYJHJUOEPOBsJPaoc
uTDtGkPNfEGLL8u7AMaCdt951LMHYGkyIDDGYEHR8N51e6kcxEQ73RqiA1cbUhCXNxnD3OvLkRk2
hu9GitPc0fyxUsAeCnpSLYqElfy+G2f14fDJYKcIFf0zOpwJc+H0Y6niQ8P385o8xs11+ug6fO5b
+e7QG3jstVARc+AOUBN+WJlcuWXm5CqUuF435lWrwcNJKOE1qwjNt2q8usnew1FmhGruIPC01L3e
GPZRje1XbiLm+KA/iB40zovQOKPbtdnctrQU+Ya+CA3/6EZiFTxZHPU5k/eKadZd8gB+O1RlFiQm
bw1Mf5Fr0o/FKhLuKDc3zOYbZPNj/yrIYYuXAyjLNwaKc+a9mllkMkb0ebyKzH7Kx0Gc5Et345bt
51e8xo9nmiqCRHArkQh1EZlIULZQuoh71vYvx90kPHPzum4iiy8iTFkLdSZfJ7xZh1aDwAPJ9tE/
lSS70PAxXnvWwZlWaBZMI+ozDUMMfNQY1VnJ+ZwAtusJWCfpdjOnmGZyw77oNkamwy6KuBg+YCFZ
SNr4lskit7gBjcZKkXgt5aORcxkoE63iTIcnsFFagELxoiGN3gP5pgMiMUIrEF311M4Roy3sbLtB
mCvAwXyyCAv+Xxbmn6WaJcbVqJmHrCeszeaxDw33tk3XQMgBfjJ7DROy8RfuxnowTTxDuLsgPeIC
t2k7+cxNh+MsedsQ8w7buX2MIWbJlfEzHlcP5/kw6yespLKhVOKT2QW9JnuJpRbGYjSd6KL8zIVq
6Hezv93Saw50vcdBUxcmK639sZmG8DrBeEqXlUHnZb+e+EIzh6ARwUEGkZGM3GwTSHXy/M6MbN0R
n6YZuanoe7mIRRxPP2v3/fi/a0BDv2jOwYFbkdW3OhnuHC+VrQ+nuKEpt7oPMF4klfGpBZZ8G8eh
Hc6U5dEzlcTARM+qh5Cf23UQingpu7B/OXyUJkJBEfszDSzQ9aTnk1ogSqQ73Xz8qdgQjK7Xt/V6
4MzMo75OxdM4fq7XmS4QYnmLR2JcOo3RqSS3T0SrW1VlgP/PB1anI4CxPR+QB8HgLT65W/sl66MN
4GzMjhb9vXXOTdvUxeMTEtdSzK4vY9blpHxHhhx6vcDGT/Wwsom2VkNxpz9QvgJoPWXvhAs9ooHD
SGlWFuEyW0fGujNOvRB4nXxglVLm78XJDxUp0JaB2JYffETfCD3UySk5isQ3uqzOp4hoX07MXN7P
SSquNp4VOPGeuJDXPqsnujUc8HGZFa3fDpx69kVxSdSkW6Q8QivcXu3wbQMHdCLDyZQxb7JD4a/I
44SJ2ShUQKxaXNT9U3zTtexDbCL7iyevJ0Dj6fVW44QFbXRrFAIdwshg4Olo8oG1gZZm21Uv71Le
1G0BDLEcV071mgBFvImmnA+7xp0PuuE918AlCpuWXpEM+bKsTg9yG/H5CYpHVqcMEJLNjPVjMlAA
Gq+SUXwD2BYwYz9FML+UmKdUyKXzFNX4e9S+jlYDIPMN1H5G7fi5yUsv3BIwiO4saEcx+h7GRDFN
OuHaI7d/fIo1RO0S3+O6Hbr+KjCYhcfDCdpZvsoaMplgXTKoQBe3lNUTWDxBntzlilEaeJ1YFvFm
OYzFdwEt+sPRjr7URhc9mWYDT9VMlV5kVUaafMR2jzRpj2EODRK65VPUot81HqnU5Wt+/+oLjQ2n
iSxfK757DbfDCNKIfS9e32IIIJ3rE9LNm7F792g7VOyk+/EGJDv3m09K8PTuv2/j7m1SgGscTHzI
R7V1LJNHJG49O9HMWoSK+9+e3B8d8h8uJA5cC2WneE4I98O59YtXpgPVbTbj/vpl5SWqpbLOuWJl
NdaoKzUrd/VL17rfTRw9OPzopv3IdacjAfHKxyIS3fHGutl2Pq4tMUGb+Wbkopq8Q6OYhJ/Kx0OG
T2OPrN5IHP2uLFPbDPsWmKbQLCpHu6TCu4JrEbN1bMIcTaWdOPXJ2metsBeeYwKNN8bX+u8b/zcX
Fl8LUDkpBYhLuq0X+JfvrPUg94j7TYPLpRkdqJlFKMv1ZpF1jHj2tO5mVzo+vIOL/77un8/9x4T/
dd0fEz6slW6VhWqz6dn1rtkgMeF0zIFXm83hReL8U7P6VsqE0mojyasEbt/2Rf7RNSt3NDRCZ7RT
xyP3vfrvYUGLwf3+Y1xMBR1BPRhLf0pvdJThoFK7ZbPZKQ6hRIuXF+jAmvPESxIjCyTwKNG4qIjK
xmg6JHLn9wX0/6+7zI+9XaA5hRikdu4Lfh8J5S6QszT6FtTpMyoCr8m88OZ0Dm2U2fnJdrdsgvFZ
KZtzKHpkJjOOn8SdZCGGWSnFkeqE2I4iD5EGz4x8cXMn97epTFMRLI5D79N72Osrm/pbMUbHS+hd
p+vUY1M72+1n4c48ffx0H8sO213r8QVLA72gBHHdu4nh5pcg5Z95bnJ9La3q/5+9HzGDkjXZK7tW
zcY4qBfwIvnmZVinnumSIUNv15g8DTZAczFnmdGGhel0Wf+6pv+ZqPrfUfR+xM5a+B4Gg6po1/Rh
XE4+Tid8mw2Z9pU5STYmRTeO3lwua6cWv2RgOm0S7D/Wzx/Zgr/2U63A2tOhGLQ59MVBs6bcfCRq
/LKVPSJyqiZHj1bs5QWz/P1LyuXXa//YU29kb4f6K282XTF9y3KiSt0rN+FxfsqWbpt9uj3ErFik
K6SnnDUT8Fv89o+cz4+Jb0Oqv26eTm844UfcPMneqW5P9ctHb7tpHGEL+2Gisyrkdus8nfU6Fh5r
YfapCvlbEuxnrbUNXFmEqHx30fLRIdv631FoQ+JIDSJypqGxeAbA+wlmfCsVjdnBZfll2v8taqVu
TeAK5RMZm59Rq0Iq/t0rrw0lh4HducC27xXYDN83qXXJzE7s7kpd1DHlQqHN4HufDr76Xujk+EL4
OtP0HKyvUhlfp09HN//boP3EHf2ZjL8H92NH3vy79ojhwdoghrt+HVKAVjrkMNvb6rFITNR170aP
tE19SDXbx524YGOA6yu6rAm6dh4oX2WCrSgc8NCbXwb3LyH23zP3E1uhPGukW+Kk2Tylv4w3dJ2W
k7urba5WOG9DNq+S/o54WCJuOVED4yU/oVFFBOH4dB78vRYdJzVDR7Ep2v+Sc/7XkxG8fMuigHbH
8Cculjpiv9dROu/NaF2TVfqACs8gpJn2jNLM3KENWQ9uz68nULs6fxqQvy/bGpi/9tCg1LSQbv33
Jpx07I7ZtzTj/PJG8muPR7KIf7nLnzIq/7c+BlATAJ+HLeQPdc1fl9N7sISkTdpsapJ6kN5fJ7tX
V4wPcNcKYgp3Tgz3EnZvcc7s6MM3zqljU8CbKV6ymD03+uG43a4dX/5ykvzRh/vHNPw1rh+buDdI
7kn4YBMnwsgECsRTiITYzNUn+fShY3EIi9A6J/Kra++PvS/TXqyCD5J+QpjHz+joJUanMNcYm+Vv
9KXMzb89I4wLex784D96DatX08AeFOEtRjcTsmWz45OSMVq6t809n3ZsFeOfovgtI7QF32jPkmwe
hxAb4VESMPjnZeXs1A8UY+wxpbFMzB+k6AubqX4QnW2uhNYbkr7wEk/n7tVwz8F01SaP5tZH0ybS
+ZTAfMvU7XicsDgX4tR3yIK4bbomHy/St/G1GMnzKpOWNf8Yfh0Kczya+J+7Wjjh+XtkjPoSt/0u
4ukVr71v5MbuYR3el+ncStftJy2G5mKSRGJhk7I65/B5cYjailwRPLpkYlaBtxmuOsQTPIpIzNmP
qzlJQv66Srarzc2xkg9yVqvVsJT+N298MTZr7u8IXUkeN2RtEo82RuG7N7nwu8bAGAIoFAkxKqkl
RRI3kcLFIfLnMxJ+KPpFucjJvJt9z9wDTnVXA8O1NyGplc1pPoxwYT8iMbwL0jUkZc7n9HSn4hu5
D29fvsXeXoCKFZOH7InGS0WdzdNW2km8LXuCeHppxjuYq6Q2y3yqkv4kTA7RnVDAfsjigPSbFora
0pa1EXVEF1Fl0FjW06raH/e1pRfu8ysl+SEgjkZJwHp5e1W3abWnkvl/2YrQ2SKpZqLxBff1XW7X
sUfMB3G1TO2lPuuRWHJu9xk8hb5ZIiytgPyevLqQ0+GqBLo12nRU2Zndxq8F3bbIiMRi1+0aMAN/
j5PaUlfpaNXCw4W67ItXbX73qANc/V/qXH/QSv/YnCNqO7BZtWXIH45GObgnTaVp702PJXxoLHTl
xUdunWCxssnu2GlkKat2b9rdqS3MGWk3SjzFZEL9S6rz2jBNMiAeCIBLLaAtq6e9WbNg4Nlvx1+b
gf+vkbY7+S/z9qrfwQO9ofeGnlmKFvgDzeSDSPJlfGz6J5JQKICxlElmLnJHUBgLI3mcrZtpunwS
hAlnueQkFP997v2rm9z5a/5+GLdhrCNo+2b+3vZu+jG1kvGc1AMZSLdDBXdiUrLoyxvnizMiS/Ab
PKH3bz4qiCgVV6WFjv6k8q77lQ6Xw/O9iX2vAl58yA99ck6JeHvh5jYrZkCCWFvrqC/643obmfHa
T2VyjtddMoGJ7U/IMgfT8HS90KYY3Mh+bCBqu/xJJc3CvujtS3Lec8jcjt2+xIX47/n7iWP6c2j9
fQM/6i5Bzx9pze313gS72+zl5ptqebWSb6xDXP1yLQB6bWXl5xr6+2o/Ki9Zdm+Sshq88SdDl+Sn
uA0N+Daexp0TmQz6LNvdUntg475UpUVyyOqjzICJJj3elQ9Sam4vdhCs0ae74oqhHWLHTILqLv9k
MA89QPzoxXinTMaxjTSCyp5Yjty2JZjETZDQVWhcyH5d/uQ3ByfWxXL9HC/D7a7/rbmveXYbg6zQ
KbF+FLORqHfR7NBjEHJ8P7YpJsj+5HDjy3Hl7a6U5xh2QWMLBxf5qspS5VtWFzDpVNYVOGLE+zKk
YEtq3EhdVYbIo4h6NS8V49S4c6AlZAl63rSYfcyfK4D+8FGM7+u5/omurSJUuie9Dj22CKoYwFAw
r6Y/NB5Gh9wOOnzt5E2LnYWHjJ8cveWpWLVswwBWfITYhCqD1cGfHgghGuvjA/HUjvxIVCefaIch
9ZdBz3oYj5p7OJS+dxOqB/EJSS7FmkYNIy0JPlhyh13N87i8pW4PYpfOdCakQVdC3simyEDFLXhU
Xml0WOQ8q3wkCjOibt8nzyI7sEdYDZcLPhGMK252cSPDUzjpazZKeWpRaKnwlKaWSssyO4C5un/h
xJJ+N0M3EZFvjpxkKEDxwr1hxZn1ROHCQmTYrPH0xyBhXvMdtKe4B+ZwceX5BCpmu69a/PKl2H06
TZ3vYVeAg3Vv+yW5usXrsSlOunk7fV96PLc2zd4+167YcRpwT/01Dzw3vo1qvyQbG3prf7wmbXpx
0DwSI2c8rS+ZGBuGXOtj0tviM12VwlsSEYVTEmxt7RguZvFN89HxyhFs4mmT+7diO7R1889oUeR5
yiIEUS+7EEnSQ7nQ1Q0zQ59HtRq9FzsekWYcXn+clJ0xBe6WsY54VJ9NeDXo3WIjBCPyvROEFboA
K4XuPSCbarMskk6nN9NbGnfjxX9vObBpQflCxNC8G411onWbVw0o86Icw0s0qzG644jfIc7mphOW
12ehG28zmcGvxRJ8TQI6uz1tEua8SPli+GZO/S6jGdMIH8i3cD9P8zZ7msPD07xPuiztCy5WQZEA
PhUTpq4Mi0jZzL26T/O5o8npHqJXJvM+kg0CPpisMbPPHhv+8xGa9AP3R3T1ynTzgAXVuD5E7KPM
YgSrYHa3OtPK1CwdzjUxnA+mwaW39Kepe59kM9Il1c5nfS/xEkehKC6jef3JRNK4rHXlE62USTSj
waD9s5ONBzPN1eb+dDTnTYyqicSAPjBO2sa64kFhEDABjXPDGihX2bXok0+Q9xZ95+WyP80dsleK
O1rU2Kl1esAS3d5m3pmwt8h8hqWR90xUmAY3E41UmGWYik4pessIEv12T9Dzg1bFCAzOu/Vz9YFR
9aEFk9FOY9uXVly2M9x5t5PNmoh1mjWsoUZOTCrUPV7jfHIvjZJ/GSreDP3rzFwmegOjSGfgwa9a
m0T2t6Xlb5P+OMJ+HFHpyGJZdkVdTlL2TWJ10Mzg+afeW5VPen7fdMbR1mz2Ok4em7FC+QH3qMiM
smXbo421Tdo3it1Z8VKdykcqQQiPDCMx6B7pmolFs8ZRoVTxTdnb6vAKl+TvEv31XfE5gFuAyqPb
O5+eZu1VziX9SO2hEZzeduHAehPth4biUgg2HxAubp7z1xkRlHoeO0/cQGV7c/1DOasmT2Kt2d3r
GY2XufmMLJ19m5O/k911NQ6sjlMOJQcBZSzfhPTHHc5zgyy5gMVnNvD8JS1SZml1AVTQ5/EQyvx6
aOYPiz1BYVI0e4bHjLJWisvTo3/GjqecQBaSgfQbiZjO5d4+P48WS52PQVzajKcqpep5ZqnGddbr
UCoLx55mZpaT29U4tAvTn77muukjIzCJTtifp8x2tac4hD5aLW6llTwNMvdHffUcw1cUFTi6ugVf
gBH5RmTcjI4VrjLjAvOzpayL3fALQcTp02M1RGy3r+D0aqs/quhYsKoAiO2IKhV3WbjpDGcYZjKh
HAez5JTfDW0RU+XIjXByndw+h/Puofp8uPf5zXuNO4rItoXNOt+EMl5fDfz2Ef3ei4HHNlVhkIgE
77ShJBjc2nyCutLWd4XN2SxeuXgvk0t/zlYLzat7v0o6LqRmtDR1kq3gjeb9ub7Vp+R6ZOHRjsX8
KUACqdS2tXVU7ijl3paPeTCu0CCvZTSw7pO809YSHu0BiyMPoQm+bjgdGiVHbNcKxo9JtsNV4ODR
AdVA1wbBLxi1esuc3r+wtMGF2ghnl57LRqND1CwDcxhC6Ot0PsrD64tNFqju823ienBmhRFxMzYp
lJ0p2qbVaHzjTJ+yw15zJGQed+OmcZSgpjcg+fw9quxHH5CBeNTi8TWcNN8UvtIvXXZjcTs9juEk
epvpBB1Aq/K6CxIwvqRKpHzfTkzhMBdRY/RmnTZI174Azl/d7nrESlyioEaZKCLbCLW+gIV9HS6v
5qyRuamv41mnlhpCiYtmp3egHBO9cblNe21ces8saNMjssY8ornKvMjRUZ8V41p4o2WwKD8HYDCc
wV4dw7EUenc5spETCWd9LziiJWLX1OtKXIURGXha8s3gE6YYtxK3j8bAHvJMKa3rd4NCTjxt5YrG
bzmnFJ59JOOu1T/gALX3oduRQw7XvJY2eIPknO8HR8hJjIFdy/7mEQt9Fcx7VCdMxUouOHrKOncD
ZyDrQD77BrX87h7xIqGsH8iJstJ3NPvD8DAwtSMLx0FS88+iSN5zQvrkEysbdozu17AWMRiP76dA
2jIjVb4Nt89TxP7sWdmNEq/Qa/mcFIuu9OeQ7NzhwrHUCHRMxNPXpfrlzzPKv/Pws/9RGzDAfb4e
RvV98+2RPZhXh9Sprb4NQ7NHX6bNE9qSUqOyHMwzTV6ho5z1H05PMyPi71l3EU51/CoqtdP+01H3
1GkHXWe44NGnT6Eds8zAdcD+lV9Z2WK8xtDa8jq1kteBxG8BywPeYtga3/wL0g+DTktziDccu5oV
MV/Rh+ZEzugQOTiQy2aE7xXt6GbF4aLASE8Gvkgtmu9mfi8dThjVy111p+7uHU5qjhCe1v8teGyJ
/hFdIFPobsBF2FfzthhYudyVBpqh7RsHH1Xj5pP+VzLbKl7HghQli0S6Sza0ARm689LcHNrWh+hW
1h3SDyAAE3WSf1YlKUg/MKpI+CNB06pPNfhrMOnO9O9oy/KIU3E76y5AXHUOGcjBXyt9WEWMwdez
xKqqRmHd5o1ZH2rjEtqZc8G+W7c2IeG+nPu4snprrU8GQjHDNTCTofBt7JDbnfTH8XxwTPcdlyK8
Gbct4iKepVf6pptLH0GuSX7pT9VF6lzHtOZ23AEfSBtT4cFtwW3f2+lsdwJIG/KXcGw/LehjJgnZ
FX64bVS6Fr3UvE4x2Y4Cp4sEC4KN4lx+0zZBOWHkdWtovUX3m6r2cNPMcbITCvmcAzANfmdOM+/O
SXplw9anTg81kI8nMCGpTGDyCSBKkOrs+eakxE2IYie63C6Yi/7XcJ69zdsl/eL3vGm0SZC6LSgC
i+7mvezOr+4gcXhu19CoLhjOAl2SubYIIZFyh5NrJlRk78aKRah524d3Iz0gbjm8ysESI4r9vv8p
2fvw2BDRHF+ppHMWTPbbVtbdHmaBEHgIe5tmvN+OfxvXjAJFzCtRrZwGK+ULZbLBk6AFg798zX3V
xNtFEn6GhYTV3Oy7MEpTWTMIKA4IsFpthT8wwnMtdm87dNs4DDnaZfaJouVKlfUOEYy2MuPWs97u
selP7qD53ufRvuLQqJeP9asjU5KBEDMPZHkKppzu8iuwr2OENcyeiFwwQF5pPg+QaH7cRbClttBb
gAQrAkdFhgEnBx1bMYgN5YHsfSUVNPfKtf4UTW8O6qaXWRxRQKX5zesPJAqIUN830hy2GyubJtt+
IJoT+b6HMyItASiKeD8RL2iEaoP3vfVJATFJJV+R1Y+sAgc6gffIgor+PZBVYkKkAz3DA07pkQX3
Pxm5MpE1tCsfNQCMu8gTCeipMDVNdk+pDhBCVk/H5w508/WwoGq51UZRiCKB82seQEpa2gmcs2QV
sPUYJDfPjeY+znEPdJGuk4+7vym5V5anJqnSdvfdPULkz8TG52V82l08B/gC3RNpfM6hRCavFlPH
hs0y6S8eJ25erY0nMKm7rJYVAdUIV0e+CdMhdKL1/VhVaGGJ66bPc5x17LjD/1iWDyv/Gk1Gi3A7
mJFGuR+eHlCGaTDTl01Nj0CK27EBZM1D7s9yR1sGNg1YpXgfMCOvy/MwWPtOvNfZsskWuLFOaEYN
mHsYxx3ZBeCUGAlwvFKWC5XKzKHcaJU7eAso9UpDx+wvQ1ex2DmhrbmtT6RYgTF0e2QBV7H93I9c
zPO4ACTpr7qLzLlOsJ4Vaixz/Hq+5SPyib8s3fKBbh3wQRze60O+Z1fjNda/u6vSycc9l+pV39Q+
clhCc5gNnc53ERvvBZ1cu87XK8RvYcqE5mE508/BodxhnV5eyX6NwI5R1O6t08sLacB50BHqAas4
xKFxtctgBCZNjJZmMXlyIpFJJesMgOhzsL5N/HX+iala6RN988SvjYGCWqNt5IaKOSKix8Uh7euV
n5/XVSNvk5D0Qi6RxyTCSWHTEdf9fQyCEMRYQue6eC3roZ2/ha+JRiaY6QqXc5XuG1VyIFKMBlja
Yg3WkRujTwAI73gDOLTRVm9NIIE+lMFEo5iZTVC+nHNrLxSqRWO/loNJfezOoMH4qg+N3SVxDeLf
eh7j/RtczHdKL3gsVN/ppBakClo5/vO9VBrhP+0nntewBVTGmnlNnZyvrNh+mwcvM6O30EDlQfkB
YADOLJrXUCp4GzcAWMg9gjOJDb4qKsSv9sOXIWduJanslfsrWYKbGM1iKmmU/QMRnMvTgL+MR5nn
T4arLinQE9u9zwqbAt7sKcLvQiSGnymwA8QWiIkjEz4dyLvTj+Yg9qIzZ9U+oiDkDgx8baW9QNAT
eL4ARRGoBEd539+2mI7HiT9iMB77Yer6sX3WF/7xhQ/N1bbK7H5qsask1sFMHPWWTVC8FahmxSMz
GIX6MBtfnv0JPte3ShorF8wTr+BmQbz61FrMZ8y9dI5N6rwzi4F2jtgqFQQ8+FECO6YNS/+yMXfR
PNfkM56hcnk/+d/dzBiCRQQPwWw1MFOIwctWkX/BnR2KlPkCAjZsHUTsqIpCeW00usUZP/LHASbj
bnC/4e0QLG+SN2Bi7xqCQ63hGq1GQ5EV4r7HuvIHYLAhWpUgMcF05GYIcc1LAuwtOhbGpwWOAhd9
WPG8/RZzBcQk4PQhjpBZbl1TaDJEscW+VoWg6xRpnSuS1xhUjOWp6gmAnphmXoT3itHE8vLC9l+9
/SbIrZSTfJqBzQTu2aVqyXV7gjdW5yIxMNfXHLIzegKx6OiHFttmj477sDGwlPXbrs6Y3pcqsJ3n
KrExpWVuVAFq7BxRajLDvKbQC2CzEtBgFt+g696iQ9fcJldpTX9iYtOx1txE/9SOgsxmiOCoHGUO
lp/zgBtn+Pz+XpivMTfTDoqdxQlBA3wySzO3YuG9n07wUZyv4MlgJ3dvr/YTwnV2ZmKSM9kOebNZ
siWPk1RibIZG4r2nwbhe6T3R4wIjSzuF8+gj0s3HmMUoILAwm9Vg8RhfLXUKI2VlJU5uRV61BS+r
+EbGxG6rxLgtST9NX05DsTlvn37knQPvoYvuHoI57omOag6l1npHH5xonLE8R6C54ZpdwN4b0Y3K
omRplvvXvtcipVkdDBUSlE9wrtfTe9GvhFC7HEUivSTu++DP9Xk9iVewbEVH3xf9bYHl+qjn/ci5
vSzF052b1X+J5/rxcaMcvb+Cvqzke6/6xnUbKbLGmToF8+u04nkWQlkMKLitrnK04GVggabgNrdt
DGVUrMt1QgCQihE6TwbMn+kUJaQ9nHTxWYG0Ww6J/Or9dTp0uwoEMqLe8yJ0X0ZPyWcD2NxnKVBx
Vp5QSxtcZ7IGo9oZ99CmJyie89fwo7cPzc44X+bTbN5DL3mvohEE/TmLFKTy+uqFHpX9wf42v83V
8Qvs+SqH9BPGRWvA7C57tHX5M0IWY62OCVA0Dkz7uiW/AVVpYsQfESmDUDSBLNYjQM1z6Ibzcwck
1kuQBiGCYRiQAXO18CPHDVh29mXgKgugqPlH76SQLfVnqV3oIlHoBhf1d8+JFEydzNYgLcGWLh+h
ozrBAYrskzouP9Jl6Kn791ifKVQJ9GktIcZBds15bAen/ksOTsh+fNcLBJK75mdvgtM1T2faZ7zq
E6xYsQm6dpZtwNyRbwGlAjAqO10III1RInLzYb6uBAo9chFGf5We5oQ7ODJ3p+jLyuCJyXLWuj4q
yOqIZLa2Dicvi62/1EhA93nhXRzD8ZMmSxMjZb0P7DfJLbNW5uEMyRuA5W6N1YwpqufraIldZENC
jEjtl9W5e4FovpoF9UriXL4LHd257x4mj54NF845L4zg4yW+/IlvrB5UQPPdgLrqNocnTaw/oe0a
t01BIHG8bMpl0nnxsckkigAOV/Oo1gI4XY1Wygwk7So8apNi+Vg0E/WzXNzM7qRnNhQWm7EiWzcY
gURQ2bVV0DvmW7qBz+qhvksloru/nXFV+0yFQ7eBA0Iff5NdOYjtwWJAu8gey8/RhBfJlrydB4vO
cVRxmzjbwfQ1xhX23fgUTTqIEYhmPFgE29J5eXev41IszE/sV//YX/XN664wUlLhi8BW3Z575/pw
XZpk3/xFq3xkvhfqQp8EdrDlviSBuYsnaXJVtN4H3/VxuB3Ma2sQ4nH44mHit1BbPgyM5sTzKMfY
aN8I7M4GH8jh4Oubo+0LKjRSGJPruDoo52ok3sSzh2AzmuKbzSK7514v+C3KtrLS/WtVGKrFynHj
XbPsp4ayo++C8p16fLXHfhYb8em67xz5GZ7Uc3+luwkxRtZ2vT3Alcd25N2mzQnlQCDE446Lo5A7
naO+eXn5mBtR3ReNDHBKgVfISbTFX5V9s0crzqzeObbe0/bHYPv/SDuzJeWRJAs/EWZaQbrVvrDv
cIPlCkJiF0ji6eeLHJspkmJSYzNW3V39ryGFIjzCj59znFvIbUaIHqH+4DMH1+XJvlncabyV3/J2
xPtz3LJBbXJ/a31pzhDudrscpdF6cH4/xqmfDFrvybLHhX5yjzkzr/6VDhLw6mTIleRJhPDMSwZo
PSL+qHMDnpU6Mki3wokYZXDR26pXjm593QPgb81JKTf2+q0ZNf27tw5wrfnYda+0s7ZBz2hH7+xo
w/V2H++GEsDkOBmeupe3fKxFDes8KsNiqlE+86Q3ho/pzNw2/BWQ0L4H2haxUuMkNqLDUHHTyPSw
1Jtw9yIly0Yi0eDcQ5GyurnUynUEEahFsh7GEQeH2xPzvFqcvg4dJrdBkYdbVbwKRepD9zASKeRB
71uSNdQwJSIXEhjxmchwxA+6ZOM2w9nljHwsHSSDpsbW2C05wSpEIYiATO+qWbtI53SiMtNnZvYL
r3caroPibc0JNU+D26c2hWLjtYITCKc6T7u3dhrkYMZHCycYmr13kphWB1hdeirF0M4duYnOHBqA
oWRabFU5Fl/0HCMN4leS+BxqEZilc53kveIL4rzTpLbHOobYxcYbVBNtok1LWidA6xmzi/P+JnEw
UgIcoJXZXPWq7s69Tm9htWTq+izt+ABLpGUXIMXJOP28vxlz3bArT/Xv3XN8fN+iDWpLPZKDitoJ
CBugQZSDZphELAJEHijhmvN1H4i7euXduwDEAEC7tt7ZzHKqWOgsD0xP3BByF24kE72ru7fo6rSi
ExmC1iscDQK32TH9w5ibqkARLF23GoNtt9mDHKL1Gl/XD3A5TbbOO5de1r4R0naJqJ51Tx4X1DVx
viCWcVX0rz0SPGv9ebxYGWKj8bF7HQPyNaIjjA/OhESzFYVakCcffCVxJHJUMD3KLnNjroBHbZwb
QZYuby1Pp85AGe1b/dlPTYsv7nNwTsvK2nc5cHZmsOsf+tRR31C33N/AXTcx/3NY0AA+0G7WoY+U
pQrPS7m0lHaGbx83ANM589Qbd+cpTnNueHRy4vqxDa6h4pxGRnDsbuKse+jn3V3/tMiGpn98y6Gb
ZjgeYNyZTwEhe4rDU+8xoAPjO1jHLqnM8vRxoNBDprX3DvPr4lAQY0QC4tyH0ojofrRwQmvvWFZ3
si38WPu5vV8aXnNOjcEjWFnAkI4CScYC2L95Zns7uUTH+dm7xtxOfM2vokYsh5mPwoQLyeS64brU
ilTKEwXylejQoy9TNab/7x3ztCYVL3tzECDbdQVcaZuGvTdwoLTA3Fbz27S1Y6fahzCfFoBmhXOD
I36zMB0PG1S6Adogm7hgclcH6DUifnwfITa64Nzmch8YVs4BY9pcntoAcb2Ms7IS3FSqXJ4+vAUc
QJsRF0cM9B21SwkH+szOMyPUTNHe3zlmVIo7mw8y3wBPLEIA75tgYSiOMcttPUrDC0G/m3q5fX5T
5ln3ONwfbRZV5mbutV2FlXPk/3PtCe6dIvyBPzndg/uUdXQI1+P1mCz47EaXdxruiBPkjayJGhXY
tq9H0lzhHybibqvfWDRlbynMKc6pEB3NwBgdqHRQyqQo2zu0VX8dyhHz4GddpmbTla52a6AyOd4x
xsbr8+Rs6CRqkaDlBMHUp/ehDfZAccxqd5WALxSuP/n9zV4elYN9fCX1o5Dh0Ecovjh39zjMhrs+
e47ldfnIptlbfrIBbPUmSq+suxnCCEFZlQ83gdi1q0ASYLk8oKU7logChcmAL+5R1QOu2Eyl0fVj
FfA6/ZtNUXB665Dv9nW7Nc0ipqK9is9DqV1OK65o7P0BWALtVhRg9tVonS7p4UQc0AeH9vYNJhEe
+rfvFOyom6x9E7CFMh5mIJW9op5EgPiQ5nnLyehMmdn7KRC0dKHNnn0vHCIW62XLMfl9AllcY2Xs
XOiKmnnbuy2dw9v3ecpvqyA7KJZbtpztzhGzSrnvahu9bfcsdvvVET/Rhp62XvvHe3CZZ98n2WlN
lF6TmOTyW5rkDN4pzALZvs6NnnERZctkvD/ZGwxpDuAkTkFUBWHmb5BY83yapG8OlIN1h9SBymUq
A7xvcCy38rc0d6lNYPAPl4MOMz2dTcbV1pddVGbEKaB68WVO49uwahNxJGdDtxduRaWlTjQY0RlZ
TcM5T5KevgBc1hfbCcqnrFOJQs+M6sSGLG6o4Y8MEQDpYXyonKCxlMRVtjzbsBE2XH64Uq3DMmL6
CPuHfjltDBRPU+AzF+NLv+Eb3s47Rjeu3xfxtGBNQ8PTAiVuOKknnoU6edM/+01+7Ny/9gB5qCvS
1L6R5CxvX8fJ6V0b6n1TPJ4otZnt5nAltHDUw/lH9jdDNEN0NLRO4bq/+lCcdHHsMmeMJ7XN72Sh
ulJ7312PN0P2E9tu0YwlgNVgb+edRngaHaPV7ApVn1V262rcWTjcwu3NOdqwPialaw62sRRs4lVs
zMDhKVSdnVMAU4NlWhFo77RxbFMrYgtL8Y2EjfyFO3FPUVxldmRbr/uSc4zA9ikuuzQjJSFfSu+l
T7F3drTfNJQC3ql3nlzQjCJZjLKB9q4EcqeiYKDYrS96Vwc5OXtqazMDTKFH+MTRmo/Z5Kfa/Egk
Ra3Fxj0uj/CztyJjoPdMvIbfcUc4bN1o6mmnOpbrVnIMRYnL1YLdxqre+chZRwqEIJC7PjNxYnqC
3ehoQJYhgW5vCGZASB/8Ue19G+n2fUqJmIxGVAbTvtKudnYWnMDEon13PzVZgAo48c5qII/ty98n
xcpd004mhgMqiEQXWgTy2OD6kW1DooLycZ4mnyvKxNyJQNwduPmCKsuZ7SVbEsJS9fVJObk24NL7
0LJYeo7SI9IN92+AgqCL3DwaK1fVATks7L/GMg7i/EJms/HZTsZHk/KuiaBT/WZlytPDZ/do3Rru
dkj34w19A5zD+G7v7/Zi8zZrZU7bb9mXRcNOInKJoV/0WzaQwMVlwQ/p722tgvZi4UJ5+nx7k092
dEYQKpQmo2NnM9j7qyF1D62HjDZU+9RCGNwdoMAB1pm8FeOq3cUBTchyohFXR4SWmzWsVLLjyqoQ
y/jfgACo7LPJGg7Tyv40JoI31RwcP7bhXJL9uYHNRzKbHiE0IC+xzQBdZuZg/daf7t4HRXx9T0ac
vSzPG4W/Bjpf/wxCjYgLjmOQcLFIHbSW3ug0Gn2vumzuS5D5KODiYLP8ZumyMJDHW9+siu/UCW5D
XHb49/d6pPfvfWV4mn0fdP7A6OgjtlxTdaa4vaLQuNWsgVAo5tBNEUkCnKNFPU6kgFd7/1aCqOx2
Od2jKoz4qeKdLTip4sT7JtPfQtiK+RtzVMIbK9LaZ8lmSg49njKDYeF8FzG1nkmrYX3etjD7ikAT
3ApzwXWJCjY/vfm674cXyfpGvGqW/tobXW/974ZzqdrB4JRbGFBRff6Ej62HlEi3vumcAA/skuyM
1r/RJb4cnNPKPuJtgSpuse1s18HAIN6oN5cVtrWcE5lBeInl/ufOdCi86o2w5dBLxGwn6SBL33ky
yvo5iqO9TSV+0nobfQuPoMwfYGeSRcxXAktjg5yC6YFoiCrclxz3jKCXOyNCoc9W+28Op6K8ouY+
0iqflCkniXZwO0z2xnKvEIQg4hfl+3COfcfFwq9m5x/WwcoJvbm2jCGxy8G4J4/HY4JlZ0jigbnq
F93H+4l99faQuz9CD/8+CGAdPJEu1mHA1f9iXezx1klpCiJggPHek3Gd2fZK0uBz3AyFFBoNPtYS
sebuqPJvva238dBI/6j3BaGcxgEip8I+bNWHoJ+6GLd5oA0RtPP8HZhyRo5w92f0pGE/8jwQivnw
Vn8f59Zspvp7i2uAAWCxH3YX7Ggu4vCMZRtZ+siYSdaEibZ9d5hGbR+YYuxjEua6o1HAYifyQtg5
UE6k+G1/C5kzxJqGsxb63Uo40cDGoR4dQJVYIQ90qDyqQYEy2tfVboVu3v4MNpbtuv7Ka8MmctEc
AZA5aIBHI202aoTrETu7EHLAAg+D9mCgU0z6+1u/FHM8fGrzSZC3LU8tPIzh6wqaorBlW5LklBDS
UkyJMMmAjmWD6E5Oqa9tAuFmNfRdoYq0R9I712GrGWzBGHuUmiWCU2a2pXjEmw/iGvle85Wy4/FJ
n+Swipptyobgi6eSr1vQi9FxhB1KvsBJF3Lf1nu4HgyHxueQhYPUAR7bR6ejnK1l74f9PiQlp1z7
xgV1SYEo9dxFOj5aZGRoft/2aYjCV7ftYO0RjDb+/hpOacVd55elCgL+H5RlU/z6A+1dzdd3dV0x
4VPNX3b2izvGl84GAdWo6ow9f+j6C/W7Sy8TFb4SRKuKMJD2giCutZFRX+mZHmf0iYFP3zTpKO/g
usfzznwJbmlMsw9v61jWMLO4e7bLqL0onMg9EH8AdGGH9rBNq+PcI2WumZMn0n26uldpc8un3c+n
x4aHIICAKsq3lJucDrjCcBXyVTE9QawZhuBJ1klyudvNCDktGTMQit9bh4IGaShW7tEOe6gi6ffJ
R7j40UaTGp4AtShQbZMeqgJqC3bWu3yJ30+VC4c2YTFynhlOZnhf5Yxl7oWyNU4igCvro+UKAYJs
d7uT0g+ElheFTmsMrSYY4HlQ+pFN6tk9W2+7DxJPkG1nq3qTE9IYes1NMjcKRg3ncwCbka38VVgY
U0BFdlYtdtDau3WKn/Pz8xPuhL8+OIClMCy2Ns3SYPbgxeHofXlBQWLf/rzEmf95Edoplif8iRZH
+tH5OyzUrtInhx364l6rQ8UXieOeVwzfEzc0+njTjIY+ZZCWLQKhHcA/2vW4Egw/A2X4Oa1VwL/a
K4ggVGGpJ8R+T8FJqeienej7csw6aMvO1YfQShqcdzGXqO2ILOLH88bUDNlQTF0X7Tuf1H07ZX3Y
ScUG5Yf9vgswwLBvLoVcrg1X++/ZleuGehJJpNmZFjgVQ6mWjAvj1adgYBlUG/bud81Qr7bW41s9
KSRU6VqZ0jlBKhncHJhcceqanLOQywq4z0FNkJabr3TGGDKhvBNOUej0f4e3e3o608/eLMdNf8Vl
3cdOwjUi2AAjgF3I4Ufn6u77xcVaXg9IcLH3sSQfvnfi5OF9fPHpgc5BZPiml7qI0oIlZe65/HGZ
YjLPHsaBEnSXBDBMgyRaCh2fDLMH4cbI8HWCvqf5uleBWLmf30qbJouOIBoq7t5LBxRRoImq8Hco
PXLa7/qbYG99bR19RmNVP+ej78GEL92qkw5O1BwGpn1yDmgqi/lmpllvkdF7w9kDIQgtWLr3qOGD
0M3XH2CRXdVtDDTvg0wAQh+sgiGNA3gMB+CYz3qcUJjyN/GlXX6feI1I5LqbuPR16L8V/84vVtG7
T25dABLYg5fPKky9BrfWS42XufJ68f3zhcSvPxxAyvVwbF7SdTW+wiA7BWZgovaAbOUyJXE+oxOn
eDuETniROKZTZy8hv7pcPq6QpwNw08illZ4wPm2d4ETrvYPV2zj5zoqKuAvHxV9gYPP3LqDH5MvN
bbToy2nSB1B5utHejbTan6RzNS4kH0aYRPKRt6HP4yUCgQwZgEqX2W8wbSEJgBiMQ2RKlnrxDk2r
JXozu3dsQ+80OAjxr6Yt4BFcWuAvNnKALBNMPAnyJ1rTUUZTsZbdLF1F81oXal+d5s5Ha3C7+ips
+m0IB1f9oFEetODrtzo/ve2G2ls+Ug5Qo4pSMLJU4IaC0oIoWZ/13r255HwjPZ5QsU7TeAefHfYV
MOW1R63sVPmp7lCNv0OCTft7BXAItnJEX0g18fbUmeEhTE46rmQ2ZXMq4bC/MK46N3CNiswbLX6g
hIG7G9BdAi11C81qIBMEwOXMRSZPmZjEsoogbykFTYrtPLVhdJ0onqYuxU1N7zaLzhq2PJh06jdu
/RJ1dHygkjevtGgV5e2Mt7a3CoaON45vhPcdGImS3bR3g3uw8U427b+oNeUBljWuMYZhA2cOQzV4
GHDQYB9QNcyoe4ir3jra9qCOrenF8bGOsfPYf1KPOAzPn0hA3gw8iebwdndClEGvcbsMjP5y1Snc
d8zdgt6eFH58DHMkrudACw/2u2TDbtyjecFLhVKnac9bvau7JNwEe4l7AncHx5g0kYfAGHMSBFQy
gWau+GrpHb5bvMY7hCcbYpy98bANxwQMluuScmN7fHJhbc93tjxMOge8Ivfti7sk+vi9ct67x8ur
21svs94ewcx9rkDJFk5+pbOedtZuHh9Ilm7Oij+3i0yh1dEGJ1eJqM+4lV960MHgSPNUmMOQjq39
xnDdbtgU8Tpb0hzcAmLF628+Epc7PEysm1XOsh7iXf7irLdyjtR9dZKgJubHrtrV+jlcK+tIrqlZ
kvgr4p4UlR43Lcqfzgm3hK+LAxFtcOyv4142opzrH+ZeC+K6k0CBgg35cWinwhIG8GZy6MAVQvT8
njkYffEltl4ZZM4SYKQzx83O3nDNKp30Da1SeBiW4/PiNkpI+vhrQNEi/ipudhiuUZdpLSEFULK8
DuT2fnyF+edU3XPv0tn0Gm6LWF6Egq2bAJEnn4DWCiWI5seuffcrUGl0rMHxXSlsTXMaQwg/sHmo
PqNDoAZ2D8oZa4w1baQYAtui3rWjH+u06Cgs/qjlXd+2/TSQOndn2792d9HJ1ly6BA0OPozWduEq
bsbrytZlCEGUGtsOMb7xqQ83VNXWg/UX5DL+0+yz0p3EBnF3ky8D/+TCg9EGfgWGYVftKrGS8eZt
Q1EYRMDlJZJxAy3XAPcr/oDJS8Ko63FUANf7YLinHBT9OJ2ZNuU8W6L2o8VvO4GRrSk6rJiDW1ca
J31NtdNxunH2VGKYWBzYQuDV9QLME3aCT4sWZzemUoL5nLeNGn0gC3BeUSPBV08nD0kdzFRRocAn
a6970oyENgaxxznt1lEBac/dnUMbOBvSIJVSeBhbXwZoctfeZtnSHM6+TbieX2Fdh9rcHIjTRQkq
SI8gSZvJvpN3tnEVgnV09pOdZ2A6PU1USlq7vhGsP1axFB9BoFtvjW+tLV18g+ddlEsltfMuJbk7
WwbLnY98SFnIAO0GxN7ZCcbtKSUtGNUFxYFirAXZALgsIVxHOVQSQKuc0/c+ze3bBGCW/GBadko4
g0FrCpHnvFTau8QpfW7zWbC9A0Tnd/uUvJkwkP0La4tai4eVG5Bbq32Ji9lG6JLzgdLes53feAyd
+Vnbhuk3gEGP6GTO0Xl4ufnb4EiLVHhwcNdbF+/c9Ey5c4bVrtkbamH70XXnnRvdy4Ze0Y4B/1KN
aCa6x7DsaGnH8LTyctM93zHcYj3soVkBTNGqKO+1uKukMOvovjJqqTCDDK0HF9vc42zopNhgDiv/
zmH1vZ5dio80nSMsSajRLS6JpxwCrMduXxnwHW5xwc4ReiQaKaCT9VZfmo+ULekW0RovvHHyXsLX
RIA4qt5TFDwF/XtQ6wCGXKATbaIjcMjRKatIu9hN3P7gu5zdhH6ed1+GOoPAybAwrDtJTrEbNzhx
6GF4HJZf6iYQEobgCiIc8Rn6TLoLCd/V7W2kVO3GzQUS4dVuhVAeFDXXV+NVRqyZiqySbWBDbDxl
xKuzaazVa6scLwFJUXGxyWJkdvZuWXCtlMeHSMcGsnOIudB6Cjfp42jtNshERdmQC6VjxKvcAqH/
wGYURhcMlMRfbsM7IFeDmvg9ukfwCj748tQjFkd3H1CKsvsS6qum1b/6NwsC0tlOvWJ0T10MBFtk
higxZG+Q4s6nf/JErlkD+MnKK9n543s/JeBZK93v9ldu7fQJm26h6PdO0xzPguO8isr+zUu7tK3q
aW9oHoZNzg7I5ekScsDXxoM946Gu8DYfXyKDuTpfFKkIqynO/pycHosCDfEKsBa6FDVQPDI/5Ih6
vDSHNkjFCkUF+LWju8J+kvKVPsjP3uljN6/6RE112MAkH2M74LvV590qugf7QxQBEaHFRPHpfapO
5Yj7GaoLNI59jYsJRm0QgwEcFwl59Ne9k/2IjgxXHQPY4qQqj2heV7kIy+49fthckox/J1u7RFzb
iK6Ad39fQOVXQvXHCX7Kp9PD/XS5yUywkMdWruZ+fZzaaecG+igMwCA3OwDcWc2wrbr1/JTT3o5a
a6WfjXKcdpUBHORAdTS3tNoXYd9LhuanwfUNNQCK7zSmy0n0pUbQPIOZKwX2B+2+wUa1oG26nMHu
h+Qd2orHeeqWrNY3lSSSiY7oc06iLMhrp1DBNoJqdxFkeJcc3D0+nLpzCFpgmbl38041VsDqy/T2
YcM+ZdLXazMrd+qqHEs2LBgy6QzHlrvHhck2HNPlHKDkiipnuLe4Bol07m7DKncu71cb2Y89QF/Y
b7p/f+0fXOJfUMLDUz0l3btDme9Pe6Yd7iU3TaFYFLrQbXhua74WcV/wUAi6Si8J6ZAKx4zK7Z16
7LXNkQq6D/z49xO9Rhwenugp/0muWpntDwQ23XoPWwAAMxwh/PoV99Lh62GhP+f/msEn2am8uk7d
U8KBuWl/fWycfuXkQwotf7+WItCE54nWtZYsqxKOT/JPrvmQyx71y/m0TwCIhFat0RNct7XbXORx
CxIH9TubnQxBlCC0dWthy1c55ePgT1/ZKPRKy1c7guYIHhBX8DxoubDvqPed3W4RCGlHzfu+HFLn
XfE/NKR/GV+filRa3VsHsdz3HpkQzguSDR/AO8cwRWEvYcQIKbUbfWINAKKUcOTXtVJ4mcDrDw/x
FFTyctXY32QeAq1CiHjcI4B30k4zPPLeCyojlFVUrop1hliyWKT/+trNFiezgcGN+mwAmdEgaX3c
ZeWYYj0WxjpBE14r2gekBrx1GwUuhdrVEDPY/wtogofcfw/9tH+O58NtJ+8ZeqrYmQdXEIdw8Gdg
JpSujt6BLuRRGXSr/9Rd6uO/P7z2CrR5GF97gtU26h4cVEvKsaBRORrf3IAAvKbVHTnrvNm92ojw
nNtsWYKDA5HZsybIdx5oo9Ima8Bu4tY5UbiemCG8NPjP657p1HX4kV9FY72l0YDS0FiiPwWHh+24
3p6vrZa6Koh7WO25R28V3tiGGIPmUMJbzt+Tor64tTRxhDU1Xcbjr6U9Harri1zImxsfpbW3BKca
YSb55BU8nI6dvV2s+AY0SZFpcmO2tAWoDEkx3J0Ap6pBhVr3gkrqxKYZXQL8mv5+PPkFev3r8Z72
ybW5VtbH/aYcV7Av38UFcFhGJCMWBLG6sV4c9L/GejoH7zSAqFoK64PbId7eK+ccfKw7ChLS7tpD
B1p7ZXyB4v0a8Cn4VfuydUplBjzjUYMB3weicSzaCQZw1kt7svZ2F9DFmikVf+tTBPg16tM2VPaG
dNmZ63KMdAmopPAlIROkaGMtdtTvsBl33xLvNDNr9t8PPvjHwM89P9TL1mieNL4laZt97VB1Fs49
nYZ3ciHZGmGJgsj5YnGh25hgIDJkX1K8gyP3fg30moX/6jR/nAb9CcKVk5usGykLHxzIfjfY7qs2
WDe6/5oD50XE/TXQE1ZbyM3N4XTitYWjAu/pzBTICHXXVPnFMf5rGBFXHuLGdr9uHrYnjvGzI9m9
e3BDkkhR3t7WXYPqBhLb6GGg8l4kx8xMRZ6DmQnIEuTQHyOPOsT5f3glUzXoYd3SaJ/5e6T98aDo
u7JRjG9Y3ggATiOJwWrmf1E9fbkn/hnpKcyYGQWXxomRSm87Fl8pDxCutLURV3QSf9xsMWaoSSz+
h9j2z6BP8SZt7jfSKmPQM6+HIJ2JpKuE9bZxL/XlshfHCsvjn8GeYk2y2ujnUgzGYgdHB5KFBjLr
Jp6w3quJMHVjPUWY1q6oqo3JEWZCMDmwBm84VPD9XFwtQM3rdvLrBflfr4bx2+9loh13qSrteLUd
1fcw9duwqFphnS3mq4P5YQZl6SlgbMpM3ehN4maOWfo7pgfIQ1e4/FK48jed/0u28Wu4p7Cx2RqN
RiYmcYpkNMAa6uvOLUTBO+fvr/UqPNHhh8ugTtsj+bkPjHlpnAtT0cXscepNNGcxatFj7u9BXq71
x1GeNli2Xx3TRG8VJBm3ueFz7Xa56duNDs4TpJI1o71aEY+jPe0sOSl2d1NtisXewQ/E7QuDEEJh
zQ7WXi30x3GeNpVsXuVVduStMHpAKh2kHThyXJ3oZIB3A+yZJGoBPYnTCwu6u420/jAc++uNs30D
XQfowf9DyIJvcV9YVVB44mJJUz1K5rAT/7/T8rQvj63V+lAVfGoRucO003L9qOHoYc3s18zKc/ra
yIvrRboyDPYYONAdMIO3BX+e0CYFtd9a7IPnW8XDNzCftmXjfr7pV/ENQEowE4u8PFaHSELQnKGj
qPniL4+kx9GedmWxvux35kl8cbxL8GqglFOCk1UwMWtm8eV76TJJAJtTo4fz76h2T81sszHkYiz5
WYhgqWvayO1JkGhCUlvQll9GgYfRno5aOaeDstqSCihs1++SWhNNhSx0xB21q/QuDnIZeHhZsMd2
SF78/aZNsff/9QVbCimPQqCRWk9zmuYFdpfXqhhjCB2p8JLw9qD5oSh5bseNkUgWOTxI2c5Y2OF7
wN2xgRskeoOgjFM0axL2wyCXnuk2261O5b1V1gmiFZUFj4on1kkt/gsLPMaYDA0H5a2xuFjepqND
jGISFFl3EsCsv9/rVY7fpO23qiqKRmjVnqJQIytVubnKmdPvbVuJDt0jfZPWEyEMgZ3tt1X7Mkq8
OnLcyy/5MOpTTDLvSdasdEad3trk1SFYOG4Ddavz33tcht2jmaqkkI3SlvX36tTvqdIqW3d1jEdX
s5N2s0X1ZXYuIZR8XHQGTa8Wtvn3fhAjGmqTRqz0tfjZmQ/Xzq2q6hvlJJpPzukcYyF/HPvDj4S0
dJZZdIhrhZnt1GUJL8Cx36M+RRfpvGuc1TOjqtZ8TnosWx69X0WLuC4994LPwd9rRql7y6e9UJry
tdrkjOdQMxG+wyfLI/9nxLbo8oelcFBzKtQOKT71w8RyhOmta3VjSIfGur1xGKa27c9cKxrRec6q
yYZe4Lq/Z/QprsmXdFdVaaVyOtC/wjEZsur2oPlaVkjHP950IXn2G773fNXBplM3w//eH7/Hf4p0
SXY8a/ebmGGo2D293YO0afje8t3yLJ8C/0JIr7v3TvRdO9Pir/4d6H4P/XQJKldN49DUxdAcisvK
7aFmRyTsIwn23QW3u40VwJz/rJnyF8H997hPgag01FyTV4wbezCToYzjeO/77tqOCOiwYv9ew3rd
Gn6KQMo+N7N1KYZTwRexSF3SFkZ1QkqdGLx35rkz56ujd7TCcMicu93KcRezJJy5SDwiO0E7UVmU
QoCej3bN0ykvIxfgJ72OTbpqSk8fwdzuspZknlVOOlqlL8OQRpND32/PaBY++g7iunisihDxr6/+
MODT7Cfy9kxH95OKpRi9whW314w6XtMOw5A07Euz2hTrXLdtT2CCu+KYHdQtebGl/nqCpw9ylpTc
3B7EDvew21eD3QCSEe897LPJMd1go8caXkp1KdMLmhwL7+HVxV58CC16ujFaucJcQ44+Wb1wA/c4
nC2YabjQg9qmlnrNt/3XGbE7aPnBYLxpvNRZZAZ0JIwYiC75e+gLw/+9pRysLrqPxIlsmHIYLLhA
/cTVQXB0nM5q0HEC+wRXfBDE0783xgsA7Nd0/EBSD9PBxfG2SXIe72pPOzHOBlCtOvRs99tyBE+C
zg7QQYRE5XswcGoGr1uGPxnaw+C5coAfXrAMp4VuTeMLYrFAOEPfeGv2IYgAQhK76H8g7XbbpdtV
6Ng2qCXM1+2/nzT74TnK061KslJ8I/yntUiccR3KMOPQ15iAa9uM0A/Edbte7Oo/tsBPye1h1KQo
rsb5ehWOe87cEGb5Rgda/MUKvf4KOXFb+zB6zd5/UrLrImLth386c24rbZUVdzZgMTCD6U9HAa8n
VEBh/7JAict824t25Nqj4POz5sMrL0+dfzbhMyf7tJIueX7gw+vWjzaFEOTRc2Pv3UX89QkBCbKx
yAlqVnvduM9xr6UZpp4ybjyfz+nWTZNwQp4IeAt3ZXH2IMf4e8gXmO7vDfYU6BRpWyjq+cIGg3ci
e7fQ9NYDvM7gccWbzt+D1W6op+Amb+V03dB/BhMX0iZsDHu5LMMdMNSY4BrSHcJqo9CVbc2LMlq6
jcgTnaDm+76QGfx66Z8r7MPSztJ1kSknlrYTy9gUWw40zXlllx/sr847wJsV4jjQnylrdwbnY9Gd
RHXPoNScMD8HwcMzKJtmVZ2qnG8dY6ixpFVJ82T3vJCra9vvLrBugE6mWJwzdRv75WXjn9X9c7t9
HPmkXKSs4O1h3VirJa765AZjjxvzxUtCuqh2u3bt0q4b9OnKfAMJVC8yS5vZdnoenJudHfp9f9a1
7e/veFqHqL7oqPH7Gz9dmrf7hJKtGDAG3F/mCYMOw6/hxcOvtdc9hW/dm2+LngmwMaZ1uJFas5N/
IszDHDfUpiK1yqMKeMf88rZph3PcgyrQw/WRpjwiP7EWdjTBXNwNEHmLrh6ff++3usvED//q4SlO
28LMZYMvje1+g9jJHvOHqe1aLKwIhD52/h7wBd/o96Q/BbDieDPTpsoGn7Omli3amFhhQv9z97Tg
ol4n+3ghGP093FPwumfNxqVUORjvPaHLizv0hVhC9A5D/wObDFruwEugs8z31h/U7KIXVeDfYz/F
Mv0qbQ+FJvbvtk3YaFaubpmjCgP0zlLmKw/HGCd+saXaTTioRLTF/VuNVhRGybz3tT3u6g7MZ9HS
qbG9qprEek+RplmYRNL6oBd6IQqyb5jMWF/23dmCU4QUcXC1dFKGuq//Mk/8J7D8hP+H5XZeF1WW
Xfgc+N56dCCwO4h0fbScQ8NyJ/Qoqb0liE38xx3lJ9A/jAjjEJmWCKJOYU+FQa9Fk4NlBz3jDD74
1WsvkvGCxf7/PKh/+GEP4xZKcysXGpONy3CAGU44Z1j6snnDxnS1t/ptV/HQ3jlbP6jLEOSa0PLM
djjs7rdEurHHaDID57h760Ny77S62ICs+3vXgJ2PQ9+uZr3XnVc/Ee/xlZPVbdNY8XFpG8bmNqLl
+/jYGw8bNndQhfZEE3Iip+Z6UruqxSX1YdTNupUll6PYZR39o3Q6mI5uKNVSiyvjcPjRBkrG2IiL
d4TQ8ZvOTDVXhboQoz5FNOlMG2CtxWuLw5JGNHe307v1wx5puBT6bpt2R1zN0KbYuPGANNXsqbq7
/zP5yLxfzUwWh/XOms6xyKKtlkgLQzIgFDDzLolhUEfrqDs31KfYpu12a7O68tIcXg4mW23FJqaS
drXddLzoZoFd951rrgfaEzi6oeXgVdrzmjHteIgcuYDyxH0fjMu0+yKS47aOUDqw/z6y6u76PxSo
hxV22DRO6rVgO8W5F5NndJKhYvdK8bqp3XaRR6DU73bf7FpsqyZ4aWJOHkYu5O36kq9JcQD19B4R
pIOdXWjtg/7Z5eMidw8i06k7uOq21E+F7mHYk56lZ0Xi48YlbFDI9fNep1p6asztCEyHiT6E2tXu
EkgiN3CAHGtmXJzKfwRtTczLwwOoK+msXM/s6cpned3FVQGh1U+uA8Zmtc3BcWrQ55hzsi6lfw1O
/3NEPXO3zOsqX58KgesIV4keqnMWmPUfpJ3njuNIz4WvyIBkW7b8V9E5d/xjdJRsOVuOV/891GK3
1bUa14d9pzHAAAM0VVUsFsPhIQO4MSAT3fTbgjlhv3yEqmK9Dqe6tdgvZKtluFTneREzGwSmdzrx
Aryjwft2MrVfxpuTD+macCd+rDbOE7m9frrxH25+u50E7bb/0ifR2XSb397okSE9R8dbhpDf8AsZ
z/TchA6Fp1VzSP+uB5sVC3SbVaYUU7dVB3Y9K+1WR3tZoXTfkRTY13jWffqQa9AES6JruS7oBPgt
TtmpeRRFxqqBOEZOXl2yzGS+glZ4iZiPy/i7ZNrn5nfqU9vVNV8UJfN/rVSx8Ivtfrm0q5sKmBKS
jT3Sy+PwCy4dqgd4rHqnXJaiqP8veYrTWknX18UqWv2l/hgcwnzmekoufw8p63DVZSiQj8vSrPV1
b7ipEa3Y9eO+tp3ZVXZZCgm9XsRczhO5tKfwRZY60r2dmpWqLulxXTGWBrBs0hlB79qfskiGiG79
of8C2Qn9JjGwfVEnXR1Rd6aqJ3rYzObXUo2F7oP047kXUKEZwhLr3Qi6+u5kNNKmjDRbq3qiJXu/
2swsJD4TaLbG8/ALqEDVCV0CuyWIxKN2kmXRK51XJNUJtSuXyupwRWQMaZRLqopk8QrG2hPErB9P
Pj43HpmuMqKVqljv3TKKFocKUqHUxSVaMb+VQ4XQ3e0SU/Lnf1Ra1fFMa6djpbQSLeoFZOCZY0Ye
9oba+hQ+SPseYLRZPmvMn1z6O5c0i/5yb1RyTOuLpIFQko+n4JGCDInPwXTlMsO04dY8wsuXKlh3
Sl7ae1NUfPp1sIpFOu3+tkid56v/2hqAchtiE3zRXL2zV+CG/JKm2KPVtVRab1drSXbKaJK6EzyT
ZXW+Pp72tEBBG8mxak1DQRDzS6hiiRbXeWmW/nWo3mvsBlMYnMLr56xJkIriQqzlfXc+44WvOVfN
NVX9zPMKONdly7li7CUxA6vUkEnajAB+6rpNiO+gNtGILNzfarlWrpogNqyGcprGrXTcLbYLrmnX
6wXvPGwDZxxVobvx3bY7mY1H9EJqvTydVOVU99V9xCMTyzVlletgugrH4491h8eUbCZGqUMrpc7g
F3jxFRpi/lmqcqql87ZqJodErmpvy5mG4s3ynK0dkNnyxCRO7UGzvYWPzD8y6QH47U2elgtzUTGR
iS95Bh89bw62QYsWAIesB6sV9pw9HbGxI4N7NcLvL7imAhzT+TG6mCnCoYd0pFDZGjMbhTfVdTYB
DuX3oy5QKlTg3HLli3KG6bo7766LBue6FQWW+azAHXZuEEI4BrEndH/Nifa2FlrDnFAleVvZ2qtj
Wc71mSr8LCQCJTIT11nmfQg7GRREMEKCF9xyyroaRVEMnlOrmqE8OSXrUqtcj9wg2eW688xoS3xn
eWQhWn8yiUpXU9OVNE/z81GnYJmv8K+nILd4MWW5Hd8ej6c4Sud/ZQAkp7WjCATtAY4i5SBnvG1K
XLxw+s09lch6a0T/skbN7l9mMK6/PyGpbs3qzeTQcaQEUDNtwYg0HqPg3TfL7TcZ48NltjyNWJ12
K5ardF2v4lrCyrnOZrbshv+FB4UFacaEhlqjVRh05LZaMVq7pJpeNlvWSd6BSgyNvJQlxh+hA5cm
vozmLmXG/t7JKuZqeTKv5cYcvSKzQpcqaQdIgDAhMg7QaU1hiXCGjN8Oz0EXX6P5CUm004T84I0x
7R3t4jWHrFbiT+vbZlk5/LXb5E2hCMHJGTsk6/HjMs5FjWeV5a7urF8trp9PG+q7NdYP0iAdzp0p
DP/wsDoNJr5QnNk2yW8Ri1oPE4oF+Or0bY7oamx2bsNPELqa4yj2LH9OXy23m/O/LTmO3oBubpJ8
wNVI30ursniy2kyE5u1QC+vrY2le26/ZABnVJip39nsEY6YnwKZKj7org+kBGLhuFGitmsaSq/V1
a32zz3am7J2jT94J0G8AtucpY3yjN0xz2kWZxLwVzfLKOTtmR4tSvbLBiHuv9Sax9RejAdncPRV0
WnikfU0jsQi39kuiYrbqlJ7KkcF1fhTXUmqrJLiC1rYDYRCJrqUzhO7Jh6Si6eJGf/63pAIYWd7l
aq1Mt8Nvs5nam8qy0aiViQKfvef5mOp2i4SiwFrgzgWPWG/jwTcBsmhW/gfL8iNZsSzWeVWap5VG
GZ+a6a69wRROMWf2SfQS1uuYlTlBWkhZzJ24o8N7E/gMtJD+m+G4WUGyMf3c/CfP92czVM/Xrt/S
WVwulTHmZz/A5ZYcMiQlfgX19vDMNI9HsTn7ZwvUvGoU0/xdNyKoD9o8H+9kNuE/rE1JmnfZehfw
xDe0N44ud/0HpfuRqzhIyfJ8qZDmY53lsNOzw2dOfXAOyQCY42FXePX7L4xIEihqiRdM6+6LUv3b
qP7IV3ylNIkM63Rjn4XZVJKM7y1kz3vcN0z5FjY3CmHfI70xK348fwTLgeTudw2Y1HJdQ7DXo1AC
blrK627XBbmF563R8KJEKnf7R5riFTXs1TxanznezvMgaZLZkXQ551qj7iU3Svc4FPsiP/IUW3K7
LM61VFbHTN4ekMzWFCLg4dAhzcG4W8G9dq7hfRUugon8WqPi/6yW0e50MbAfHdhAByem2VQ6MHc2
Q0JG7DRsSdTv4c84d74Xo3PWOPg/77Niw5ZR5WyXaQKYdl6nxI0tEpND901g1FpzKUbpnuYqRmtt
ljbLOOHmPPZoPmNAcr8yp0nAYSwiCN9rV5J2bQvMJeXr5iTztu9vuE6p1HbXtFKuxvOVLDbw3t/x
rjfu0HFcAtbvbyLW+9IKWpHIOf+osNrOuqpvtrsZrJGCLYTruE0E91o5OTsoWBk6A9KUSUYAN9zy
J6mmuMmEard9hZcEEmLo05uT1MUvopQ+0xUdi0q8v75MsWGN23VfNeZiw4BtCOcAppMRvp7I0xpq
MUh3jj1DiObsRnQ5mvX6jW2QCie4RqE2sFtU3chPTNzvpftNgpaf+7tfLva9/rnQlmKuGuc43VTn
GBDiduwV6ySs4Y0gqEnbPI3tNiTkE7EkZksjukjRaxWzQQs/MOKqmlGspbPlzpgbWMrnynP9o8F0
0+AdZrW/XmdyfFHohP23sleqOhPmxkkc/6n5hiLvL/8Nij2zqutjjahWvkFyQmPquSGYZgzZ/8eS
Fb0NeWmKJbtYi5OVXM0yWQPvtfdeYpLoxZniCSG2a3/wSECpP1kRZpS85sjT3LRCzz4vXjFipcV5
RrNStuGvRK9Lz2l9CC4H7yv2KWpp9rborciLUwzZzjZ2ibVhtXHrTLwOtm18YQwb7o5DbQ0snxaU
UVRFruREqt7V5VKZr6smIoFtv77HYHMZDeIg0H9rk+SbNJfuf8Hx/ZIpKpa7uI39zbhW98j0Mqi4
Mx3H3piMFxvbnESB9gkuMhT5NSpWqR5HtZlRuSAPIHYPotzAaVHkYDpSlskk78RIpftHWYSj+7VG
xZs6zferavWI5nR6lY9e3OqAipX0U/89AOZFAgpwUQhR20v0CWU485tIfzGdYKRNwRSZq/ziFXMV
1c7WblHmvuLMWsGqPwsHjBEQPF3VG/p++tbeBU1mTIz0BlqjzmrNunJrRGVrKbrVITkPQeh7Kwhb
Tzhb4F4IILz7e14YKOaXqpim22a/jstblnp0ex5YtrlUJ0lsfpCxZuITRReUWSNTt72KgTLspJbs
ZI0eLnvUvHjcIYoQzFQMfcyiUJzvXYZdfepwuFoNU2zTvlaOVrsLq32Uxqreo0HU0AvovYHwb1xr
fVGCTlzJwTQnjRdY15PB97fWQOqOWLFYRq1UN+KbLJ9iO+2cAnBywg/fRaHJe41IT2g2XPRVffVz
h6y6WsZ5fp0d62KSO70BNplwYTwmtUcCGeDFxKNgqZPZ0MlUDFY5iSp2VLqV6TEfLBlYV4NNZWc0
yy6Uhc5piAPA2ENvxs6Ph0YLbaOlInInsSNzYCbt/otDztVqHnpmU+IN1GLN5751Dx4ICQlzRpG3
efoetXlHu19hCS42UsRDcLZ9v72mobUMzwEz9V7NLzjBSp/LnvbuaB7arNErZ5PX69V+d1qyrY3m
8ytcd9KzFA797v6R4p0+Z6jxIlTfbTEHcFk3xTwyD4VXh7QdfiuvjrRa8rTqbksRqjpvj1WvrXSr
w7FQR1GPLvN9iG57a28wjdpjZrAvcZoYRuq+Za1K+qxKYVU/r7NKzLnbbJa72UFuiTfowYfgRL6T
6awc/oQI7FNnljT30lJM4eU6u5aXcba/G7geBrjHDLMV6F3/Adw6l+R/NL6WYgjrh1v1dr6KRBzD
BnUOFIjeQ995eRNvXKuwOg1SzJ8V2ctLfcGeSowLunIwdT7CsO2D5px86xYnB3TP6Chm7rA97I14
weKu4XOvLk9ZAGahFe6bcpnhssf0kGltamydZo01ubS5Szmrk+gu37I97b1PbxnCp+H6IVYhQ2eM
tJUTjRmoKZbuejKSNKmKxDpBVfAqkBAA/9LEIw6+Zn0ax6wmWpxb382uVRcVuZQc4cGJ3feow9CZ
4fCJ/qhJO/LSMPYnGqGFebbcZcyGq+SERhRO9lEZY+71vKzAbBrOeEzk1O33J+75CZpcp/kwYbXe
p+4lyTDOdxSpJi9NTnhsMrpjW+fRlpj1+ZlRO9NxbciUlsWEv08foV9p06P4sO99S2dF89HoayEi
Gpcl4/7PfcNqYzWieSwbQOtQQAAr5p7OIR4usnxl5y1D4JCY0qmzTrkUo7RLt3FiSTS19Z47YGRb
dPUDJ+gSMlNyftQol06aYpCq89WiASlkmTi9d5rQgBxPpoTHPhQJzTLDqtYYJY1IuR33TlexSbV5
pXQrwWiQObzAYsXPb30AqiffBsBIp026d6WmmKWdfTkvLyeWyKMmCHMpsLa+xOZunQccMHqw7q+w
qE8m/4yqXBCVtD5PZpm7OziRbCIS/+oC+vNYXhTorK5mO+vy/zlFXVqL+v6QxQ9xi0MEHHFpjjfu
+GvIJEnfb56ftFlLzbup8pNU1tfUKkkE3vFe7bA3uE1b0yw/XAofUood7sTTKI3OJNSVSPFim+Vb
UhGRgtPvBWgqvQnjCxnbVuhc8E9oXM5iVb/94DY/mX/ZPTpVKP01rnUhfCtnGVUamnLdMlKYl2Xx
Gz6FQstXdRr6CCVvqs1S65IrdcUrOp62C9sSr+jRCwYr/6/nbRi+dGnOJ5uzZHDgfe0tYD82f2mv
YoAWx/rhsDaQ6Enby3Tl15sgWM3gtRFMeV6nIXwfXNZS2L8AvcFEvIIW0LqiGvtbVwzTfjY3bjWD
bebOvp7770JLMIbXW1yJQwv/jKu0dHWJO+3pKsbpbMWX8jKVp73n0Sgwnf7V4Ja67W9thkfjL9UV
w3Q5WdVLaU7G5ZEJiO6gVWMsN1WPmjd0+oYz+W60vpuf1bHmKunsoa34S3btaNQq4qZJJCzTFXG1
CSvYWHG0eU9HOL73dUqXdLAVI1WzjZW1PaFT4NW8QdoCbSmYaM4TEOIbfFFSg9c6pHJYd14aW/Gc
TrvGirwOUtOAvF3FkwlvIcjzMSpcR5PowhDihXKH8kOjpc2o6cQrNmtxWu+s2jrbaOkfi8V9WJDb
sfrhE8weROILv1lqjT4XkJprNlyjW7biQq1Wc9qaNpLQ8sQRP4bc3NmQK/ThdNtl4FxJMFn3YJzQ
2cfCKk8N9GeD4kvNwDH9/R7FR2O1ipcpF5f5Aoz/I8Rxdt6TVIWFTUSbuive5R95yiHv05ldWh+Q
92gTr0rtkPEuD2Aww/DCGZt+e9NymT0ymvlNbSfwHxTbtitmtcIMqMye5F7f8ta61o7XI/v8HAwI
0Md7w6Ewy1oZwTdYM+LkU58yLHba/hGaHUFOaG17oPgRncvTHvxfAaaRe3Qii/VG/8aI+c4aXRI7
9O9r9CNOOdFTUmO2xY0d9jzgM7TnQdLTvlC1SsLx+ilFOJQ1dOIaDNtydu8N2LLdjdaPK2APk3fp
5zOUg073lrk/bk4oFkm0MSyrT1VSRv05xICRVx/GD/eX/Yd38Eeecn3TeHmb7yssm6cAS/luNnl/
p1gt2xuTDBF/1X1gyO8k9gV9Ovq8L/8PdvpHvnKFS+V4X7pcUK2zSwkAh6c1/gLJjJ1ugjHQjkL9
w9P3I09MSk6rTINezOqc/X3MHJtZCLaBdd6ggCdBS35Ls77ii/sjT/EzTtXLOTZM5BFhDraTjC4y
caj7h1sfhfL7zWvqwHfEwGc6vLW5GO16FQ/Drs2S7TYVw0HBg859LAd4vBrhXf+Bd1D37BZb5J/l
ynbkttdeWyVrfc4sBZDtqTz1IKhb2AophmaluUcdglm7RsXFMG81+1BNsRRXN3sHUF+shbQfvpFQ
hSLg/plmTY13TIXaE1Q/phUmNSBPxv7iPu6ntaXzzkTGNjZjdHmi1v0g81jcoW+GWS9if99vm0uH
8VLgxNahl0BQ6DLBVOZ5awMXjeHMwMC5M6CIF1fraz5Phv32IBujCNFK6SRH3eTIm5rgLGskubcf
is2KtuVlfblDx2kC7VXdFridMeBH6odfG4iiSRuJEblkYShYA9sdMZj7W3MqhcX4nOXMLF1u2Ucr
MeulI6pHl6J4IsJRcUEByaETd3dhWnMZrcL4V51guUL3lq+YsKS0mtfKG3k5mH7XaziHt1fcgeHX
snMZfdD4aGWpXaa+MwX9fzSfKgzAmJfgGGpkW+8N9oNpPBiHYrb7fS5bDEXxt+3rFOwPabN/Lrna
WFTf75OjXUHBHnvzJl0Z7aX3fusG4OgJmeIxWJem8b4KmuJl6zZbp9yKPTOjmX0xbmJggGIG+LqS
WBlDwUL2PPJ0qv2HwPRnqYo9g7g0PdSXLBWVoqVImDz9seM8oUzuuannChQv454uKabMniVHa3tA
nnSlSV/E65qpFC3090TrFJ705LN535rprKda9o+iY43oARW6hh5ZyAVp3lkXiuCUZl19lbDw/Krl
cq1eZVQYLHG/H4jlYVa/LMSRJfDsBbdmC4bgkPZ00tj0XTw2utrMWGGMnZOobKlxmkezVK5n4jzK
zEeWSW/Y+OtjOHct/wMaUV/y2XoHtvAsfwSrhMjLJbSl1508vcCGKfjTDzym5Nd1X94WzoPmGIsf
pZw0xX+tbxNzV1ohrULwGUxlItgAPPYRShc6tyWfRBaSlhdQ4aW38/BsgjvoX7t7qKl2/shb977j
B7oQ7ytX8f3JfZXyNKTn6/pgZO4H7lZAZXQDMonMq+8+zD3Gf+tSaFqBij9bu12ua0O2wXIOtEFw
0jgfw6FP7yGQN21mWb7/X/c1tz7F9u/3jcN1d0QcdUS8qyAg6GbG2hCyQyAczY2uTlJ8W3MCFf91
Y/z92ECv1jM9/Bz4DWU7JyBWNaeXURXfW53ivEL1m1SOEavb+Dv/bDn2w97zFnP4W0mIBiAL4MVh
tqwgK2g4H17cxSOteWX8jI917NKRXQ36Qu05etQG4IWPbm4flHdg15iTnRTFuoY9bPPgdSpkgjgb
9pS5OS9sydnrb8lFMxDU0oEbtVqmWDFYPjbHyxbpBIvALFrj9bsjRIa8fKPmzF096axYcbYd+L8B
ngFKINWYVIz4bCZpzZQSBoM+XsVKB4RnLlDsb8vTXFu5Jf86+Jw0xZjMr3i3ycI2AbFuW4PXAQd8
YigSh7vHckUe/e73JRbilGVOxd/rUwxFUibwjXd1JLK8jdM5+BAvvwK5nzJk1vlyLH9Js4UwqDgk
s9avNPLomTrltt5btmI8Tgujclse2GQpyUGnt0O95xQjx9chiXdHsMNgEqgWdepawyUqc0+2Ykka
pr2/RWVk474yGpvR3lFzEMBOBK7yY+hvWtAnPlPRZve1TpXuuBWjEl/TOo1bbD68SPJk9F7LPuWj
sOoBcYybdA9N9GRfus1WjIux3UBgaLHgUgehp+x9oGpF9g4/MvR38EWCTta3bRdajpymKZajvNxX
U2CAaJpk/hfD3mDVpN6JGYUP9NCloL7yHkZzr/Opu8Rl3ZIVs8EQy8QsyRnDe9KDCvl9WqIDsgwM
CN3iIrvRQErOtv95/3YVQ16Y9VEtNxqWaRqKYu8aM5gkzEqmXL1aCEgM5hZu9YfRqvSybuqrw7zJ
EfiT43/qqK7lhCuafb0urub5fJNVg5MOMF3BsAaHBq15ZHmat4Xu3SqiB6rkJSr6fIri+mk2Z7md
Z6aE75zjmE5IvyXZUuepglgJxInKRhPypVq+reIyXm7BimZv4+rhYpaq5rTXiYe916QZuweHkXP8
tDAlX0vn0u6iaDeQcdDtJt6k4ZGZ9zrX8f1zz0L9fxuVn3NXdP2YmmejsuBLpDEw8GJ3N9pOqG4B
Ua+7+H9YNLJARmcTAASaiO4Rn+tCtsKcUG47FK1fxKe0Wpfzh8ERuqLpdDwuv0hGCF5UAbqCxGSw
suZBKU4s5qQqbv+pDmPBcm2hA8Jt1yOyGQRctarz1O1Chtoc6UaXZhjWO5utNr/OrGudQaGGCZMj
aIqUCYv0gA7IQIyphVya1Mgx5WZ/ODx4Xfpv3Ulj2KSHS/gUwd26359aYFSxvfnn+NXm2ANTGRfp
lXsAU0TGZjkARi49sVnG86VNK8ZOW9PUHLfaAru9GcvF/MRx4yv2eEIJfMRDdD5S/0ICPwTm2OYJ
08GsdZdebYS9JIzWNBJ0fR/wluyhjvyrH2NMftd5skYX1+rBDAZagLfsEDm0zWk0vTiZ/qNzpmLp
lumxDC9tWZyYZ+r3kmyNmHJ5fOAR51UTKL0RmP7DZB6QHpnQlPKpa/j6g6P4c+aK7bvCd11pGGyD
sCMR8NG0mMLsDXcFgAXNgov94NyCFUtXPibnjZ1yyZiT4dH/+467Ejk1WmOHPkN5J3PvP+l03azb
FkkZ26yoZaFztNtWNw3US6YpBME70IgxXXtUOjM8IyUwDwIU974hzTCh6t3OS1UcYjs+p6Vdwt3m
Ir0Oyn60C6Yms4BBjTKckoa2cM4gp+6i3y+1+wu/Pfr8fD672+7V7UByIZ1mbYxt/2FJzaw0pBJ7
0JaOCrUv/42KC102E9uoRHwjrEYTy1nPeW5PXmlJnmVNGPwXHTTMdNF07TR6tBq8vAnEVu/ZFXlY
+Q9RvI16rXYr7fZ8SEcy0M/rFuRray+g6nFxnLEB7J9o/G3FCLXmUduSXuTL5oUrd3B2iMrlrS2v
zfPz+0DYziFSfSLH41OszIjf7qtGYeSSF6hcuGqpOr8tl6z28ZnFzkK08tIa1Dt4sgvmyYpyYoBo
je4nH4sODQBkm3RvTyG9SP4jlIs4mzUah7IhW07vAbf+Mp0eeuDhSbeEH7DX9Pfth0uP1xaGUX2/
sLyl926H4masrZkdXWyR7kFtwiBdCtSL58Hcn8Kek0q6h7jpYbd12jRBPmr2X6dtintRmp/SdRqZ
YhDscL1yZaD0YOlRf2Dzv2rQVBPGwEgnGVQKQh2fXTh0vqNg/UALs+ZrCkvl+YNQ3I7beblMTjPR
BvqXxe+btr7ItEmgDgrPxcH27q+/sO6Rk6hWo5anza4Wi8ROFd3r9cDOrto8OPh4oPbb7VMIJlmw
5RrjnzGo3jl1tc4UXy+1VXqVpZaasIttu1AeVv3WPHGm00ElMB4pwfhsP3Nuhieov/y3ytw1pg+g
fq7N70/N5+iuQHZPc/Uf8xLNjpuKfA4jHp57q/HOufbl/o8BZsj8j63D00ueDOurHfdSGNrlT0Gx
eealUoqYR8kpdHrV9vN7+U3aUUhbPPno3QomUOJ2LVtVYTowL1axdtv11rYPmVhP0kJg3yFaCyth
t/3WRpw2MVSU07ZrVs2w6oSL5Sz0yW3yxjweU/aZTT4FpGgC8EZSgEkdEDe2ULKX9TWYoguel6kY
2Kh+YqxgHZlRTL3Vywqa4w8LjpcN/ZBzGIyFiSHuEa8v3LkOGFLIMJMXr5jWUnK9rNbpRXwcvBx8
KhnzEK9R8iOANv7tpJ0xA8OlZSWzcBT0obp5nXzPfH2TWVGaKP81iqk9HeoVkJJ8jZC9eL0rVM4S
WS4mC6/Shw7EbSaDibsK2hNmAmhMTWHhLy9cMbWLa2ljN24HTv+ZGeXTuY9YG8Q8fGEcwgL4hFT4
j6YLdgOunf9H+U+3fMW8llaN7c2q7AmtvdcbALtb7LxvyCvgZRPeyzObfJqE93bwMHufLBI+R7cL
GShetXu5XahKiSt3B9blymxxOnIEPPfPvHQBeLeAWY0U63rPndMLVfDnYE1W+GsJpSTQ9kWwFvYU
Ch9Ega2F4UA16fv18EZjbepiDiejypli6dWxDy6JzcgjMhg9fmoeCvH/7n234sOWypdygyHg8lBS
Uqx4JMpbPskfmnshgBjpbWJRrS+/UYpDOl9d7PUpSsUpkSz5pvdF+A0gkXobx0J/q+YJKHTF8gIV
I5wutst1dc8KLadMgYIBc4cHUnvYB6CtfYqMTjfqYpEfKI57zU70pNlhjXWsKtY4pSM/3VXOmWb0
oIQkh+pAwovrR6g9Azh9X16h9c+vV7GMh8p5c4tu3AamRvggPylE0Cl4bLWb3w3t9BONGa4qdnC+
mi1qoAAlvia8nYXSrMeoWydpE9tz/a+tfr8RvpFZ0flU8pvvKa5q86I42ttQPGDzar2VYzkp7zs1
H1AWH1+HoAok/uglLaKupnb8iBzZPdmKyTPnx9WcThVMnjDFeoysElbncOVmLA9dIxCQ9ufqXXO0
GcD+nlzF0EVnswQg8cTRngIosuFQxaQM4JaIeHjet59r7ywPIWiEL9L0VJ7qbShGJkJxNmEojO9X
0bxhOLaHsF4HsM8JQKLcaTI4ZdY0R6FMyJGMX2d0OYeXwX3FzBAgd75e7cxdmPW4sm1gIqVJjiw7
mZBpMsJTKPVbDR9UZW/sNHwIaLs8mX3YsyTlTmXDrPu6EyykSMldEpUipXqIG4Z9Q3s2vhHGDAh/
3nYtpzpizAkVaaGtSNysaAsQ4IUBrX53WPfX0FjzmtLw2sQWf2oe0kKfPf9NimVsNM6nffWcWUaY
6wcGCSLhHgInBYk7DjKsIYSJo9H9Y9HZC7XV9rTeG8kJtk+QSgEaRd1j6LwQHOK2QVarywQWtqXn
V6mYw20cX1ebs9wdQPgAw4LpLsReUFraQOQKKTrjRl1Al0mwp7uPEZijA512ukxwITIi/xmKlTxX
Yam7zVk17ahS8iEXMQ3igE67y8K9SFJ+Wu8ExOlo4w6SdlhPv6PBZ9ybkaAmQTHqaIHrRQFz/pMU
W1rZXaOosuChkmkNTA9jOMX7qhkEcORY/pBXagi8mB87mICd73zqIJNaBVRMqr2slmfntXyA9Mta
T9sBgPLWuI4PW/YoCSxHV1gS4c3R5mc0HpylGNTqJq3u4ZtF8t7rDc49MCEVw8GwAfslhUdGajKJ
L84kCRiIqINPFHKc2FTPq8wUrjWAIP323YzVtXJorHfylDCLET5QuttpGqD654R7Ft8Iac8bVfu6
+nZhfJgXrNyF28xMKzNz85ffXg1Jk0DH5XwxMeHj5DL6tk2nMtFCKbh/5Quz4nm5ivLHu/K6fi5v
zWn5tfO8bUmv+zuoq8bWp732y/K7FB3ddrWzByopYQthqqd5vwsTk/lvULR9e6jUF+skW/shG7zT
G7zDD9FkbsTXvpO4t/4QelJJni4g4AUY9O19nl4qzvLs3N+N4liubjUEYw+dolqbuAAYOdUYRoNF
Yv9JlZAf2PWme+D+wq/zNSZV8QRWqE8gZ/YkYUjDTvzwqCcqK3QVc1+iKOJid92XS6e1fAlpc0nP
hg2Xw3BlKKnOEhcb/pw0Rftm2KI0uSItDQRWKDjGsTPE+Hf7k7buihefd06aonO7rXE5rPYr8RQJ
kchJDXqY/F6rygTKkk+szFULcccfqvCV0973afvaPJzo1L88kNw3KDq3bNxWs32Nb2C0GRMCR9h9
hi7tQvE9IM+kZ6Z/mL5JF+dcm7EoxE3ZOeGKdZ1vStWqtWS7PZw3w53t4Xumwnn7FKQDyORpaK6c
UOrBG3cX7tfA1QUG+WI7jHBJH9rnVttfzUhYnVsEDSWNb8n8Fs3mKDZ4edtVQfByDSoMOYPhEXgi
3IADDGE0wrsFO+jfOktvOm++G256gjWiUnYG25dB4+CeEy9pW810NjokznIC4Vhv5cKpLE6opPXL
HhTDCS9nu/HlXrhKFgzxI9J9t89Pjziz+VB2HjYvMNHZH9HKfWFSJklKmgIdlzb3J7r832L4TZyN
5wrBiQeszbLcz9kKxxZulNl46R4AdenSPMUvQ+7MFIfbOAPMWBw5M0D9r8zgawQtSayMP4ht6N5r
X8IJoXlHh/spdk9/5Kr1rKSyW1q1UnYW0AAAFujV2syJDlZfFIxvwpaIY8KgaCiL5oNm++Gtmz4C
ZZx8S4inZ+DU3Jus4pdLbmy2jFdZGWyDlDC/gX4FO3hHTwKPARxjOwz0ERb8Y7Opq1xmucM7Vzar
6OdEXyPoP2uXhTmtEuRBA/E+3X1NzxH0M8RaCVhdmeNcB1XozzqAFgArlIaTo1N5+W+wVduulcum
BQKpkilL7lPmy8W5urMjdgGyLgkTpmPZAfBn+MqAhR8f7z9MhcnrvEDFXCXJ2l7EqxiBMp5ZRngx
67I1YN4mclPniWId3SPSbzfRYdyL3fTcYhVrdbGX68rKmhnTRxlmhRJSQmKWlje1nvCN4Q+fBThm
vIgGTaQT322Efe4ryqfZg0LVy32HYpUOW6NyvaxLBtkbb7DdQiUNZse5MduHYFUYtFcefC4N3CRS
m/dlFwesOdnK7a+e5zPYpJCN2oOOKvvv62xUcuxlfERjebHWzovM2Npg4IjOIKdr0luqLWMUZul+
vkQt59hrmFCsg23QWcqkah7OVhRKvrALwSEJDk87FFGz7WoZx4zSzTLdIlCYI8RDHNC7k408DV/Q
O5Kp2G9JFNzf8mKPOLdQJQY+HM7b6+2I2m38DtNtGTyJU1Lr4n/RuCVARwEGaXHDheFHTqrid613
6SndHUTZnxm1wVvMQFlfvKGa1wWfwpA8xuHM0LCZqwv6xe35l33LiVacsGqJV3ezQMd6PS4X1Unm
8HC2T+wwbGVrl9akxzjU3SrdghVnjArddZHMWLCkpXHGqMVP4R2GEY7GKMyq//JCYxapIAiddWXp
jJ383pIVszZPeVPtJbpVgslamDsgp++dWiUGcFCkvjHaNazFDoD5LocOtrh/Ii3u+4sOWEgBRGmP
X/ZY+aCqaZt106pAqd5Qk5hg9eNoc6hzz2We1wDar9HYljE2wjb2gDMqk64e72t69kvvCVUMrJVs
9/Rgsgsy7O65E3fJhjAW4uYk1cwFJBJynM3z03gcT2DPp1aM+/Rdan0DF5lM5mBC7cjRjvvKCEzu
fZZib9N6EttGzF5wFLDW0S9i9FrMTugsvBIROcm6OkREdKqOQcy5D/u2S0W5QcbEERT2Q5++AyhX
23Nv+bXGd5t0Sl2SZZB11PojKJsIZbwRIBjwzNrOhKIy+69zVOx1zECi2lKsZOfxkQCDB1oYxsB3
vvTb0gavSyI1ClzmvEA1o1k6bLcJEGkE0gXGyEMehiDwvOSpMwFG2qHVo0Pll2QezLDTC8gg2qh3
JGtn9J9cF7hxF2p0hJoBwFugCcxdeaI1sUWOtlt1uowxQAWJxIUq8XvRG63duTcxvyYLoNeXh8lk
2Vu6MX+1Aw6KGs5/LUwWnnN14OeYlcobdvJRUuqU0cjmZ62zzaalsYBF4fcvWYrJX9sz27bEHJAP
ZNSwoOtH2URWyQI614DWurVQZnTb7b1D/wZcUNzGpK5JAxTB1n59h/IImLOlna5h1Z4CRqWSGwd2
iSZC7t0khvHeWXxRuUSZ75uBogjjl1TF/u+rduNazswAbYuLgF6VZBTw7sDo28a7IfLh9vDQ6qxw
0UuLYMuEbqreaAAC/33EST02ZlbtJtueZbyCQwgik4ad0AV5+pBR7GjTroWbzOBNbCwy8aEV21+O
Lvv5oWTIw0MVQDrPcaIbGSUJNApEMKP/4FHQEfQjUbGzt/pxYW5TJB7gQX+2wwFEzUIl1HIIrmVi
g1+h9AgOQ6PX1YI39pdgxZLSeXyozK2rIRCBIyN4Nkvn+TH5XgEY6Mg0OjsMBItqOtuJkFY5686T
lD4grfaNpdslsMIIhJRCgAKTiafDxNPsTVFO5tcnKgZzk1gl2krZG5ms8Brst1TuMr6UVS8hEyF9
w+yPDCdOE6+9H5GG6jC9TvMU6pRC9W5vpf3mPLP5jKPrSdpr1eNFEQCHFDxghtTJKyhBs2zawsuN
GmPrGspNTzbXuNEwdqg++T6pyYfHAMIUal/up34+iU6acsOjRiU5Ww2kgVKpeAcXOgAAj6H/1l8C
+m1qgXdFYcuv5SnOXcU+XKAoQ2BCtyM6Dwn9uwn0Tcz4ym0dX6oej88QfA5cWgJAo0X6u/H5LYHL
bXjfvhWhQ359jHLh61G8Plzne/YaevbLpEEGSVJcY2fbfKJBez7tMlgDaMjTCIwIvfCPDZ2FLXqk
86etGoDKIbrsQJ6i5NR4zCfaEofCSQfgDCog8qodHTC40KjnRSpXv3GNr9d9XRZNNaPqTs0mroFD
ydXB4OACUUF690ZHbX+DmQ0FVN23vGT1Rp9s+3K7cPZ0BNq09AysLliULc9nYx7cBJsstS1RQXtD
aPXFONdaN+wmXYnnvxIyoY1l7+JsUzhuvoQgoU8c0E57iZdWne/Dhok+oJj3C+fx87vtr/uEvmVP
CMkAqkSMf6FjOPKOne/JQjimgHbSL/55WbtVfNWjUwo+D52ZqweVFERROS3DVPx+zMykPE8PIC0k
XCWCw4hMW+E8nHWpccscJBfXAWY8jYkvyqD/Equ4SftSfFlsLVGt59eG8y7EA2HXdBk8xDZpYrYi
HMsvYeqDXTvuoriEMNYoNAcNfKU5jbaQZH4w5POLswupFXBYV0rF38ue93n/LhfVTH99gWI3S8li
vrHq7PKZmXKXD2kfgrV+33otzZ3SyXmXpl/yxCeHikl4IPVLZnDHjEwjqA3WDkzR7bdJAozp/ch7
a7U0r9kfnpG/zbptKIZ2vT3Fi82FDeKB7b2SKpNAEkcKjCkHosfYyob/+a7ZhmJn58flbr+C+FeY
xoUIIutThNwcbM/bfx2+9Wv/FVt6WzasZUS5Hn7UHYZ99koj24kZI+Smau7Sa8koVOPlJG2xHXs6
ZJLPSx/o5aJ9YTQErB91LKy+k+/++0av7u+7B6BjNtvKawpNowxHJbb5wHDwsDRHM1ejg4Ux3o+B
sw3FtNaq82STHmXTe692jVE+ewlP8Bdo7j49ItS8uOUmeSJdlqD4/lVq1Iltu161beWyb46r67p0
2kiSiLHx43lvjCEdgeUDyE32M9x5cvvcDODYmGtMjSWG+1/KlpOu3P6bNT/9H2lnuty20XXrK2IV
QBAA8RcDwVkkNesPS7IkECMnDCSv/jxN1xfBMMI+lTd2VRI7caO7d+9x7bXNfbkT7rpw1UA5nYaX
IQyrPWdWTu9wYwYP2YaoZbVidIUHBmlMp6zge4Ep2RjO59SR1PGrh2PPlIOEsXjwdkWOTqLttpZo
DSy6tS9taImsTDsAhflSMVNVcP4TPHYA06ynUwq5ePhMEpWO9LziK2+dT+PxHw+XyyVTuZ1rh5Pm
GnDGg4XaL8X6HY/JNwvl3qd6NgftvSMzIRpbHXczE+OtKti25H5Yq+NRO4iGftjvrF6p8DQE0oXG
L1DRpI0ftnsbkEkPUB79J2JKIP3MAGRFm2XiTw4DyW2I0751Lg2dcThuL9bGSITUvtHfi69LmVM4
9aJmgS2X5UTafZ/arhvqQOt2NrHFGCKSaYpDfyntbg+nj9UK2zQXYw1QxRy9lAzRkD2QhmLo7/e7
rVWw0ZgACxRJRtJ6Pb4jd7XC92J+ANK4ZfSDAGxrWC547a60lHhCr33N/lqTjKErBOB4334VbdeZ
cx4me5Kg7zCq9+5sAJtQtGzsHBcHd2fjP92+qiux+K2ravhu+dZam2l0vaqeX/7CyK+Xkxmo1TcK
xC9i0uDg4QrPMJ3n5Mmwe8DLbZ+M0xs9RjMY/Gkp+vVcOs87e2MIiudiNIdLJZpOAI3J3JF2Rfxz
z03uid0l2+SRIr4W0qUXEcgTU68gVWGqGokLxpxLm9naOtZ7NdVyzcfV0lK5qivnTSlky3V5Ueux
4aTDBz/7ALOyQMFRhgHlOlx7y04kZ5kSKuTG/VgNFVx1L3qZWxk7BmdOU0vGpOjVavHLm+pXmKWA
ySy3/yl8qZ1zQ50WGfM/O30UW3f2Qunng0PW5mKICOOR79mpRAqvgzxu7bKhSHU93+n7kPVISSNX
YlQOKUDVvdOHD7nA9RMWCDu3EcW3MWEc3PixvSrtZwjGyOD0P0Aq4oLyRpiYjZm5/UraCpO9bg8S
ZrBadJvoDf3S04y1djltlGsn8dH+oIl2R5JcHY5Wlgd5ov0oKE+pCWaPS4pFy6f/puFqX9DQNJtq
k6o7CByv6Qow1oNoELyJWtGCnjoiDfL0KI+KnLfU2boOF/3rdmprN3TELkkvJxSscAHRceBGIJk9
DUVj4YiBE0z1MR7gBUHH8uTNTzLG467dnTLiJ5ECzdsN/c+3NKdPbNaHIFPXkQJBCG1tGkBkEhuY
Fw+GbtyM8dKVCWdrwoqxdpZpaqaiqM1Rv+EuOyTnU8ETfBLN1HtbeY+HqB4Seh6gOUbiTMkQ72yF
rIIw85DCgJh9kgL32nze+nc0rGp8Pqdq3OOR0M0eMKoAOAJhBlN9RLQsH56it8W3fVXpWSRsmYrZ
nEkRHuJTZmjJ+WEzJdRUIRE4fytO8cQclcOCuc4bEolvihct6DyBYPphRIoDUvi7aUlKMVlRRDsx
+kTtizK9d6Kq5TBHjXISUiHN5sm+taFA0hOIDXMXnfHQ+/Qe3jE/wiM0ca5zt0ko7GlzF6hCQf58
Wze04Rp7/a7SVwwoiWGjb77MchP3D0nnRD1mpk3f3iwxVT5ffIAuXrs+CS/yq49p4W3sx3gwHEpD
hDZnq75+43VW5rZPK9zmjO9DLWPjjPD34smA0TpfgGVEShMDFbodN3Dvh10KvEsZ4WVr5ab2CU2+
iUTdFjHK6QxeZuI+2OXEJhyklkBEJLEUrQFRfalGQJSVhZqp/fVJEEng4Fqi1ykFzbfuiLGeK8MN
RIurmGUFU/7ym4Eln3s5R9IVitBUifXPaJjlvXHU81T/veNZdyxiDuHYXQlNVlDKPxeMRtY5ew7/
HrZPX57Altx7E0CcZgqVI9XiJAbCGRpgFMzhnY+f3Vl6c7iS5MpXaJhbu268snNAP3FfLDl7Cyb5
iMl5tHVDQgkFJQQqPHCLBoqxLAXUBkmqv7CmAr4cw23Rs4IzXrYYDvNG5wu9J+uRD58EETi8bqk7
hBZ6ONFdyeMWj/fWjhs6t3/QT0ZesGO4DFPqKWcnG7kD+lx8WzAI2l9ENWKW7Ls7FkldyerCrbi1
esPtqC5lvrZ2CDvQ0QmuuTEmw3Tl8rBJMi2m6UjggHY2MTfU8pLFZfLV0GtFngeJ0uHUJ7iA4JOv
jQr09FIdPmDjxIDK/3XJhioLlF332D8J+RI1MzQomHj7dT8l0wjNqQA5yXpyWksFtYfcbSRxrXUB
NU0ptGdqd89gzgQi3vDxtYkhL5MR6VwQT6+ewI/CbS8nWm3N59a/oKHRzKyTbM8KXwDajo55OueA
wvigFh5dWAEkl9qWPqwv1tBbW+ZMVdGaS9Uo04hwhvUwEhDqUWl3HgnOXcmSrUmSPqVefgB2V5XG
/s7Hfkdbh1zqJB9MLi/QN5LIFd0vH29h6Mxejt6MeuwznHrx6DWlD3TnbQg0T9+8awba3suedKur
UPuexhFYVj9L+l3jRKpIBORiXKOvr+i0EiPFDqJAM9QWgDnJWkoOX6jHv5/zz0mIF1eLJM1KUy77
vH9Cjyk0fUWjs1O6ZWj3zuCafyetFjtvGo6eX6MYEpe+7ANkW2/o77BXFnE/5yqgSVgvX5jzRcOJ
PZ9q46lfElYJQKnMYv+LfP/sWnxUbdeh3lXNY6Rz/zOqgtSGaBYUdZpi+p55YEgl8tZGt4W1+Fmv
obLLdSfPTj3ulzoYiaABqKoFHF9EaWIcFJwjzv94rQ0tvV9vUsXa/17QguppMHpYL8TkyGf/leTA
PW0UFTkgmeMpPdiGgk5ydddLL6Y42AmJJwICErS+b79aAsQh080y4W3oZiM7dZQiQ3jxMhWPEXwo
KijMDjQxU+0SfeKfMuvLTI/bL6bpWB7jfS89lUJ3bO2ImGPgUnwQsyO1ra1RiDh+hyatdB3LDjI4
dmfFuxradwCb1AkU5DYdqZl9ohizshzixC2OsSdyoRHUw5hwT4Bor5AmAGUeo5ePgTf1abVU7E/H
hbf1F0RKc68/8Lyjy9RRWyPMrAbk5AJn7ilbQNjhInA2QxrV8HoKhlJffr2ohfN2mb6RlfkYus48
y1xSkHYZD6fmTCBnv5cb/1PWZdIKaKpJvdrQsoGm6NYm4ZWhW13RyfkBf3aGQFBi9aeGPQXSRRp8
ONkOXeqpEWRLsFNJXoJY5IaCazY15WW3OB+PPfH0BszuALE3ujoMzA50hmDJZKq83T/656k3XeBD
XF5ia816T5O33YiwL9/Z28DW4DYQaDdv2lm+jnuKC2B7cL+0qETd3rDsCaoNhdpJk03/cEY+RQFg
7RMNw4ZL5/u8eBjLOAX+xQ3+2W1DkSab3bFzinnvxP8CZ7h11osvGhKm5PTJuAgXXJAML7uz27ts
zbnUZauhUZXtJb4oqtDgKe05qiuSwuRdqX/hGp3dd3x+6iufklXb0h31VRtqNVmXUXYI2e7bw8N2
Bhk80HtK+9/AUeWjf4X2uiW5DV0KZY56PHfQbkc6pEoco+3FyTfeG2uLwvIiHj3TIoQyccj17OzT
e7IivpLJs3A9bn1FQ8cGhRqrvYuwJMJyobHSR5rTp2v7kcXgc06fZcZSCOiNFZvu7zpK48gU8c3B
jalPbB5A+gMr9ZXRr5xcP0MbH2l/kpOjSxT7taxecwrWcdQBlsfLddHsUMcQXzzYPpyM3it5g7Ho
xZNstY0Us+4XNJt68nhvVP2LsCUwpGtTgAN3xnYAM5evzfWD8/X1EL994Qe/dqc0tyRgBcnjHen8
ghNUXYTPk8l9PyXGG8qKlzIrd6161A5Dyc2qVDMkHQvyEs/RY6TToGiZYK62b+CWTnb4qIOm8a4D
uL2EZCMF1mE1yfxqUn18M5i1snuB/SmvfkhU+lU31L6ts+6lBUUiVCyJ3w+YSx8YpE61imQrmXaJ
k2FIHNRmt9M+PxXrkgmixJy7kDAMwr43vbTfUK1b/lUEDR8DME0PCkBmqLDFHEiy/u6i2BE/AF8m
GB87buIvnRJRiub84p1ARjhLY7V2lkx/i5yjaUtk619ygP+o5m5DQ1rdbVKpwrH+/XC3s4udwYNk
F9C/Q7boiAkWSyXAB4RnEFdJojhaU9Q1XXk1HbVbKhm7V5oJiQKXniE6K06fKo7vr8ucF9W7exYz
paieUB2LnB1FKjeiRi+N9FqrsPWvaCjRnRFvKiPk9g709k70+xcxeEkMkoydLyqEXUCmRPGujELg
X5JxP6ffUJtqZJbh1kKZvEwE7BDsG68HA5XC/0bZe+HbBzufv68nzJ4dfjL65n8NAZpg0rRj5Ici
4f6toSCYwDnOJyGpOFEZEg9F3pwlsY7XM6nd+MkKLt11Lpx/FDaGwum9dohx8PMoA32aO673tj2W
+TrXzGxtxcteAV8t9oj+5DWeSP7RLFO5OAAk9G8v1gonrYnSVeBri4X71FD22TVIh8QO4mxAJ+zS
7y9SASntrASXJqHre0z/B1mLZfoMkHM2kVZd/iW3/Y9wacKC1r7kYoXqoUpxfu6MLzF3l6YTlAxs
1YwWUiT+pCx2bQ5RKrWtkRxESEerCmCCk3t8v5BuPDnQBV++PTHTGL/99llfbfwNH+B6F7UdGluK
ap1UiNJsJkZIknQbTeEKRMmP4VCSrCYxKNdAprbaNlt3g6DPeW6Zq0D6ZfT1BSpXdDxwi9J8l8Sg
XNvCaqvpa7SyvkZoOwTJgpGSppjsHlfjGJEodyhQ3e9mQEP6jmyfQtndOtWGUrLO1e5QlterPLgE
ZWTaVofJCtY1oiKouPCs+gMGwTDBYXr7iGX68JqRq236Ehu6vovYtEu5kqfKWIG7lR3ldka+PJn4
wYio9h76V7wGHViK26Mdzn6SacU2quK6x3WtK9e+49iJtYNecQRiyIAuOD8myfTlJVyRwV/xivsu
ZnxRvE6nBR02j0OmpN6NnbH3+kw34KKcwMNCen18EE2Jx9ymdBd83D4qave3r+kKP619Y3ejFedD
IGKb2eSc2CBq9dAmmJy9ZPB2v6QG5hTadniaXg5TMVT2iGUJPZUWihG4QzHc9pfvFQ9d8gVeOJpO
t6MpSHuyI6YAysHmUXzRWGR7Z3cM3dycnMHz1F+Jln7RBPDLFpiZ9/m74PjgDcw97QxkaXwv7sZ0
l5STgQV5Jbxm09fzAMcP/twrmIlg9pjaMuC6TN1dfdXaeSSn/bkwYmRnR5DJROYRN8HXk/GQ6XiZ
u9BraNbt1qxORwN3QYhH73s7H5AxANjh+4DDvWglGlDug3vZuv9iW0zDhLbb7ClN3p89XspFDawL
CXfxMiE9YQ7AiX5zx1/RjjqGLRWug19fVDoEXi2+23gZ4MX0o7Bl9GRXx/AvLaHBiwGERO1S3f/T
umwP6toIi94F9xptCHg4dcz5F5Ba33i4Il4qew3EfalKDGwrkoopuv8s3PBY+xfFTPd9/YL/ALKU
xxg/rmKfFwfEh/BrJHKWRzmpQ2vcp/V0XdE0SuWK+P2aeDHLpxfQeyeWHczSJeDh0eIwBLiLTO9B
h0qBAa2BfW3BhpAVSadn7HUW1GDsE5DpwQcO6eZOB0w+NPkn118xy5c0xlwEuoF7KT2m6soChFY7
pKumpnSVXtds3nNalVUaadkFfAKpG3KUAjryICYXv74PH8Vhi/Kh7JJb82O1VRuXTGNhrCjlEemi
QoxXije+oq2XMOlZxANkFKRD1sUf+ZdA15ZsZG0M9aLm/XV6wYMRiGXqwyDzfbLSqEcxQ0cwsT7d
VuLtDkxtzUbccTxvjehScbgTup1UETqTBt+7rxgO2tek4DjZXTYs+x50Uq6n+wtoBzZJM0LA6MnR
dQJ2OHr1VecVsj5QUDIZanX5f7bZNOuhlRedfilkCPj9GxjnEMJf0TAOAN25v5+4t4/1+ufduMqm
+d70Nlaeqb9lVnANZy69H4gtmYnrD6EtKL9TFL3/hiaQn9is4RO9OMwdv/0tVy/71reIzFlNbxz0
LA5gB2Hv+IxdMFikAu5omhcCjTxPPTwaxh2Qs1EEykeamWtVI7Wzb+it9eVsBnrInQtbBScPdSVA
vtR5wNj4JCLgoyEKAmb+ygAdIlxZprm1zwQc1v8pkKax7B4ZN3qBPxA9xicM4Mqj3EMU5LPy3NsO
xrIjb8W91ldsmCbBqN4Pit0FT0A46jHuDA7NilIKi4rJNTkoACCPpJwlt91unGqbbegtI48PWrJH
b9ErKbhVvzrz1RcNBnBK4xeBcZSlENoDL7MLFZvSM7tWMwWnJttSC7Kr2uJwWTOwS6a9obg8qkHD
Cvi4ZJOtmNJ+bcmGZdKrQ6KrQlOCmcImjE6Trb9xU2fjwoYxAu8qNCbvOhSYuSVJo85UOmu+/Y3X
PqJxyemmW25yK/ltj0VNj4LC1+phRbB9fVm+N0Zt8xdf4NLL9iTlG2rVprUvaNx1YJ6zgInJ2KiX
gftBbfg0ZO3SXjA6kWkVy83etuDCiPDAJDfQ7nzVlm7Yqkqzenqki81DwTEgi0JLNGPCv75wQEWh
7oqt/pRBedvm4vTqF98wV8EhTMqTOHOKRkAFQeyhxn3yhB5AMTlVupCjv1RnbZcNc2X2RYvK+boc
mgMnkwcF95zTdy3nS2T53b1LIdcTKC5hnwXl5OeT8Xhbg7cXkX4+o5kiU1Kzn59/3zOfgMFkOs/o
65l46HVOWm6JbElftUS2mkmyY9HVy4spLngAs8gHofeJ0S+lHfpwqeEBZTNsVX++dGWgzCsJx41D
bybLemkUZusjKxfjvSf4boTrBQHyF8BpUpKpY+Dpc/4lMAH6F1CoPLR7ZpKI5N3IHP3uliqADcgs
SWuu2AKG01PhehNUDH+a0m1lllasr88MB6Mp5Q5YmSDAuKZp6V4t7fUgmTyDQUHDC/XzuYz8yOmz
idsC0YrkrH9Hw6TrRVcxzQ4PX7ev3imwCbRO+cHxYFOxMeAKnB0/BHJV+McTqX/c5qzWP6Fh1ZW0
7EZMkbhcwaQDZtjegZodLUobi+4BIBWBtqDh2fgyHsxWe15fuqH9Td087PMgRPu76IARxdxVpKAF
Amg3g8FwqbuyrvhWN7m+ZEPXn3ulse8mEbsVY8neBthyRiDBU0P5FuI6ifvYql3ryzUUe9JL+2Ya
skMxoxdWRzgMRUecTyoTnxHfAVpfHEZpC1yr41JfuKHWCXnLSt2yTwFcnEGsIpzEL2bfvFKJgd12
SVO4xJS0JsfrazZ0+k5bW321RJhpgf/df0b/n2iKZa/MQ37+n0W3odXjbJPuqu31dMG9mCQWYVER
CDaAkgiu0CNy7qHWbrHaNv/qvuh28rMRcbSarfPj9yzv60BxTlnEBR1HxAdffuiQQFlg1mB7MP3K
PVCCeRzew0xEgeqFdCisx8vhvQPNmQfmDIsj1S9twW/9Wxt6TqtOm2Jboues4Z7Z4iK7Qur1a+WX
Bwf0bOwAz/8CG2aE7q+923mcAoMjlvn8XG7CeXVwbqs72eszGuouKXp7fZMjIYzLfsPNuU5NBln6
2+jKasoy/dJs3sg3na5VHdg9tC9bOCxR8YMV3cJodTbpyjM7suNuKDSj30ny7IBo8OYEsHAY4dLa
XzQgkMMFoT0g31zRFFjYUt7ANg+nftMNxZb0jGCjxqhxM0Mk6dEmj1baZPR6D1cqGSpwy8+NLzPy
16pq08jX121ouANbDnZgY8g7MOoMmhV7ZGtC/tPH1Sqk43Vcvj0Oh8cPWhCeJBpHKk8NLbc1Q+O4
1dg0aAaBFfH8FbOP/Fc4RkQ9TJnfll+zLftQ32xDw5WXCyWFs9CqKDgxuJe6gqCtw48TD5+/wX6x
4sZTeNlWC1FdId+TId5g60iJ84WXCYkZSqLzMR2TdEk97vzv72UyW3sTWbWyNaCrf25DP+ob6xx3
cvQj+BIyX9D8k6cX81fQ/5+fsssQj/eGJFwPr56eyLLczOLr4ZDcE2xrqQ+xiXBiyOUvKyAke2mq
TSL2ZkPBgas1Oply1Sg41LBH2l9aMfiiEw9oiCArXmgRE7z924IgswFXMr/aXqsNgzZ7GsvCXP4i
nhqXvhrB5P47K1QOoWAmfFuo/vOXb84FrTp2CVjGkm+iaDE5Dvue7m78vqOTKREe7hA/k2Nafi6f
bn9sa6xVEwOz4eFdzt1DaZriY+H9otbIG/GnAg4iVbgyEWjov3O+1c7qnvfYE/OwkDqGLV0phybq
HFdWQCBhA5QIXit0qL6/hurT47V12J4Rc5xo0PxihAKzDvsVnUjq5OHjaB9KhhBeIHB++N2J9np4
n4+7pPGYkgPRtaBhmhBif1I9l1k8mXw21GMWZ/pGVTZCYyAnmDz0xIQRbXRMitQGbOfWq5QeUeb9
mQ29uI7jS1ytOZHTnUj3vzHso/DJlH31IBrznysBQmEIYQS5amEHORHWbZGTWV6zoSgrRbRziA+A
skNUdDYu3f4jy9kNQ8ewH0Fpph+mexhIlpXJX0PhHatkHyddoYJEIQnSKfDZkE9gesdLRnqLhgbJ
ihKL0Be/X1MEl9KCRbbH/bou7Rw0Jj2QEBbsTfSRDOUX2xbMMy5BN+nD1SDxa1xspV1C/XjUz6Dk
CKjfZtwq5ZvBCg+DYM1htCSZ56H7Kdml+GP/Vu0/yzauM+8XQZzkLEvqpOeQoFKHKqnQ9BGtJ0b9
ivbKx5xREbCPPv5/0KCLe/t7fVNRaT42VeNaZK+d8lk/989xr38WmWf85nBO2wYvyf/qvPdptxXs
faLRcnicmKMnKTbxXxToz/INBZOmup5sNJaHaGcwsuZfC0GSf8+oBJkEt5biLfVnqYa+UNKE9qQ1
SzGBzoEEwBu8obdCnIsVDBSLi+IIo+JTL+cLYBYqbHVnP+WvkgtvF+ufz2jIWZorXaM0+Iy9J3ru
3kQueAS28Nrpx7h2V7Je68OlKtizDLqt1asnU7vgcNONu3rQFS1ZghX57jo6k7HoHqReIl69lwJ+
xEH+JVK1FRtGMVF7h13RV4VIi8mZMNSJYgZZl2RCPuD59ZXhCEAol/pIOgRGtnTDSkLlZYRxbopW
TqCSBOeJG5EaE92M5ztcRnhphq4CzZSUpq4V/2vVdt2Q5PBYRfvt6fc5Ew9R8sYeDcUYM42M82qh
LH51PGNnfz0/Y609amvjZ4+GDUE/GfmJU5kAMtRR5BBlSESgDYRS/7SG5BfZTjuopXGmL2vmcv9k
LL6U0SKcLuBKdD5Pon1IsmSrlNdOoyHlRn4M9tGBJck/xd7VP6b1zLv2depscilZT8jULZlrqtEi
Xudws9KgD00aw0pHKanGr0V39Gy/iqGPn73U/pSaKNnbahhFrYS/QFd7SHol+OtE1gv4MFxVUxtU
vXf/PRn+b/tsprl3PWV9PlpiRUEIJ4hFV30wNMw/nj7SPfotpyGU7LGZ5D4Y+fa0j5FrxlhhGBWa
0UUqU7QtPJNr69PW5xATSvbZao1/5KeZ4F53j/lxo/CQdRs/xwUYBbJt4K8S0/7lgeUafoZ0UcmS
162YodpLuSa3a8qyv80KiE0Ro6czMwKEuzsa+F+/6NryPF1g0l0ZuqC1TldfsqGyRMsAz1Ocbzkw
7WCOUyc2++CHMwp1sM6dgX4xHIKhfXjVYozQNalZSV6QTH81ISSJkfRytUKyuOQZ41DiYRzY6sPd
A4mWUfeVL0mZGwDObAOeZpG++HPVeT8uHulgCJlxehiQ04oc9fXpf5SEhvLaJkpkxTHfdSDHpr3s
QcYNvqoIpmN0mCDTtsP7+E5gTeQjBdq1mAZXN45Rv3elQ66Jg37p70z1rHA3wpB94PL6cMEAnKJs
MJTNd29PuXR/Vmtok2qz3W70g7CbkObjFpDl3NOFL5rrvOGTOpJd+b+I3j8LNqneUZkZc1zF9lBe
s729W3yk3gjqn9WK6uj0CgdeBgOmGY3HcM+A/B7Ki2jtxunnI8Tv1894e4RnQuEjng7uk4ARIW6j
1WWFuKPRLBk/dGuhkAL8/93plSuqtt6JCsWmrFhP5JfJJYppjYxfIXyd+iYNH9BcutpI5ua326ef
VRs+0T7aJNFeY1XSl28daoWUwn2OGOWJ2ga1JFuwXW3/LNhQK2m8254rVdytSFjii6zo+79CLQEF
Rw45sdvvtL1EUTvXhv/TD9Ktlu7EggRP3CEM6L8A+4GpGMp43qVrNXRCEQfhKdjxUp6wu2QJBSCr
J1hRQYxIIzSJEtAbrkyWqvvNes/GOjRf3AmqZwjCps+vItlHnCJ1ndpFxdTIr3X7hmk0HkQnMba9
Tsx6FXQge4HxTe4EaAM6uCOjW4SxvV/izmAGJELT2uVrAR/8v6WFUNXeRqmF+96py9JMqnnJRsKj
MZ4+CPW/egui0V9Tc3l0n60YJiZmTDu0vJJ7/Ib3UF2cmAZ+W6JaYTr1r2m8mUQ9qMmlcxGRC/Bo
nCtm6zkjf3HBvXLe6dT8lN51+6v5OYDGq+nsc8PSIiHE6KHqkWcz8tU5JHCCqr4abrzlpyxmUYWw
/u26/qzZeDhFdch3J7HmkwIvyMfIj57F1ADg85LrbUta69CU9pm/pfV6ZhNxl5v7VC2Ug1BC7kBg
YUarbCKwASAkYOL/PI4lN9jydP5YsCFPSt885Re40snlDug5pE4azMCkggRh1qQ0J9/ycP5YrSEv
1dGKjDhmNagMoRCgSV+0Z5EknwtWeud8rQ7d3qHWcnl/rNkQmMjMIn275kgpOL6QOvkoZpHbj+AC
GO3utg6jL1bg9+GIpSCRzLaCuy3zx8e7K1T1P6hgXRFT3ICZAb6+uni152swfSeoTvn54WVGTzNP
xQf+4swJQ+RaqsVs/7FWQwWbfXW31zXWcl+IBrCgK78/Vef0ps/vl2oGQnHn3j7rNn3wx5INRdzr
5AfjuCmu4vtBOcAY5cMvgTamEpT4359P0pxRm0v2x5KNsLLYBdHJFLuk1D9ihhLiZOKNe9Sal0uZ
JmiDrPyxWsMBjKKNVazP1zNl/jqpKZK7o+CRPAJB5VzEldTfgPEsAxXcCHPZQMzJdITkXps+4eWU
9ywlLNGAFLao/JEEXYEfM51n/DFH+GMyay671yZiaGftwn12YdsVozJANwDlYDTPwi9cw/adOXwS
hifbZqtm+nkqTS8wDJRgc0nZ5s4VzVOQmwy4WR+WIhFHL/8LHoerhbyM3igDlseGkk+0dHM2u1uh
CfE5KahCm6F7pBvF4HU6j6T1olZlWFuw8T4Tc3+xlGT3O5xjxORIoFR+MY3WW1MPg9T1vymfnx02
Xmd1MrqEzlfjAke1QHyRrvdt/L+KoVGy1cSf1jCaf5xn42Gu+wGDvfesxt0Nog3AEDFPzBluYjSs
tP7a/ih+9tZ4mMimCUMpt/eCX3DtAOBVGDC8AOMMGY8o896vlvjG9q56qabJ402cJ0U3E+ASxPON
RITQsIDnhv5IGzLLefTVfY19a54654UAwSgD+DDFZFnRbXgxvbVTOOGHNOElzNmt72r4pkWg9Pc9
ne962nvkR0iwMkFxdRiuB/7rq/NOcmIi1w+tNvZHlJsZ7ItalprWR5QJZcB+iKYaChRiuIdQh2NY
mQXCR4ZIaPeWass23AmtY+6rdcCyVEYI2nizdzQD/MLeQOM15gX9N530j5Q1uRC6aVkVSor/8iJ6
AcliMqaemUkC+991710p+38bwKT+iK7ZsJqUGaW2Pug9bnOCEuQymcFp00kvoAVfAlnmwDq9Zj6k
tHTbrn1/dtpQTnlk5OGawrIAl1yHMYPx+BU7Al12X9nWSAraa6sz/bHVhnbSNtouCITgCkf0YdXx
UPbUeRxrxEuxn257Km3x6R+rNbRTsu5bWrHb80wGg48H4sUJsBRBf/cpAAmSxWTPo6GcDkeGqPS2
HKbo2wm9Lc2tjPgUBPyZj7mWaN62Mlp9b80MdGkd4vNWFSrg2lAooChESUcHLoTh6iuY7bauiM8Q
nSwgqki+hrJP+Bev7B/xaaakFfJFcaGw40n/8WmGtaGzgIasxQGuTpxByY7bKu5/7LgRxaz7eVkk
mZBWZrsxWt2h2v9M/cwZ7oCcyW2bkI4bSraZhL5k+/Dc3SM92Yt+7ZancxT6QMHhL+qDy9vyIz1N
ofNrWuBibkzzTLaIxI2rDn6DtclwiEGNa0xKNTSllBptefY/jrThDunbc2TmHbGmKGFcGK0u8F0Y
uEVIuf39QIrDmJujvaw5V/Yyr/FcbbOdHGrGKr/qAbi9v7oLKty0H9+7IJRl4W/7YlA2G336UQ29
iQ46ZUdVu1g4mZReQc+gXx9+b5GgjLEmNIL+l6usLdi4Su3S36jljgiJBXN39kCqfARKFkad+TtU
CxI11/4wass1bjFY40YnW5bbuZMXdUCEdM2Qe88nYZaH7u3dtfWO64rJWZK7MPWu0nA+9Li/K60N
BhmyXBcqtOvo5ukrpF2ynbUlwv5YqvHk88xaZx1TyGdIWN+9TllkYKZzgR0YNP2XsfjFi3zu3z8r
gVs6c7JhBEfkcWlm8D+lka9Y7i+NUNt5wxW5hNFO09bXJ4rTxa2Sg4R5L7FL/IMhXT2Cll8Wl7Xb
zNqqDWla942sr62F30X7EsEorF3EY/T1inrx/7zHhjBZ0JwrVZfVngyGQrzdDYg8/dF5sbAv41dq
YMPl5f62QLVrodoGG25IlURqFIcsGQsE8+CO+UeigScgvcksmfHvgxXuj8xm/8vL+RHlhjuyrbRq
lwgLVozpVB8IVw+Iwq8p+RoYKuiSknrurS5Xba8Nl0TrVhWRqTjep5cLLCwiyBa9ljDszOeiFUVi
VqRPqOGWRGXa2ysWW6Ss87Kbnp0n7U6g80nXhx7lD/Kqv4pffun5z7rnO5RdoE/VX5dDySVbQnBq
j4eBmGavh/41DCj0GYndeMtVuitAWKXxtBf1Q7u7zpy+tX0gWN06RcTMsUNi7zZdZ6suFc0/n98o
DnnMyhpG3e+juvXyF6MIRlkOzj1+PpraaKfrdtnZOeqlP+lWp8G6MgaJxSzU6DA8Vn5ibCaH/kIp
v/OwGJnRPDjOzh3tqROBB6zCgVr6cS+5M6o9rcTBdxb6heLFu+/ACL1iE48OQWQnwaqr+kV3SRu4
V1jbmbrt2GZvHkBAGvMFve/dBU+yV0zU+OzoZ5gmqpO7j85DU7Wc3Fga+TjY7e1OdLC3mjmweuPQ
etQvpWsUiq0bX2q888zEHJSFNSjPmlNZaycA0L7111HoFKeebZTRICkMu1OkrmWc7Itu2JzIOT1N
1+qy3GRunJmOppbPYr/ZxUv3mZvulUESm76qX2xajZ2keizyWTdQHO1UubEBuKVzGlw4LH5ZK7LY
Lvelq4ap29kosx4zV7bZdpRGx7F2NOzzOnci4+wmSuZGFzoJL8ePdXF0Em5se9gMjAfTmlzYSbyb
qd1HZvD6ufZYhPNjkNhRZ++LXZ7V4rtIDuN1qdvK9i1WD3b3tDR6y1N/GaarMlW9uHpN49w21IcT
kWzxvVGflLQ31KP3/skPeqfhOuR3Nf7/gsJZtRTfUiWJrYbKLLY0twzKu9AI/V2setY+dXe5fQ79
fq74Sec56jwfmTx7WmVpYqe9mRW8x5cPtcvYitjrFZa7vTAp68BUweipf1hG6cU55ordq8anSzGI
MtVJt+nTugj8Mo6diCFIqara3Q0g+fWbVSarvjlUVXgl8rdN977YnmylOto4HrbSnyePux65gIvm
XDjebmJ3ehuvmxztXS98qtJqcCyzwTZOF+vzflzl+PKn0EGAndCgcTTV/YD/lg8zy75LG4Rrdr5g
n7BPGR+pPXa2x6fspDpHS/OUInQ2ueLol9446O4GobV29/nyaMyybG2/VsablWV2YL2eVU/d9N1+
8b1Pc2cflXcdZe/k4bzkRA8bKNK5qDA4vIeBdheesrcLh553ZhvEOejOTuVSSWL3lAyY3Vnq885l
2E9L21IqL+sOqmKuKt+KPjsmZycttsOt+XaOdXuzM4bGekQXlVsY4VDf7FzjcLCPYeAkiO0uXCUp
89wPy27S+cjzymNQy9DUN95tXXRlyb2lihp2PCOVHJ82qCKWQtl01IsDuxw0RU+80GP4np8rt+Da
0+JbsnIjSPytBFXoaCyLrszuVUnW/N6KskhoBlY0Lbf6fL2M1ne7crw5PAfdQaeb2v31d1H58QFu
gWLroj2006xKlrreGd3+kEZs89d3NExuwCQ19ZCb0dQyHvXS2cZep6MuEPwOWrVv9ge3l2v6ML/X
g4dG1/ogOPAa/wxuAn27NU6JEU2jfHwqxkU4NqplEHz3rNPEQrXpgZ3ooXNOCnvTnambcZhaYy35
QN87Vc/y9fRd8kUNX+76RTivzEDnOgztGo7VbsKKe4czlj+anpVZcXC6m/HeRJef/F4PLXtkwk3g
H6rZWR8nZuxIFhcuW1MAdQq8hgoQFM7mxvGXxzO94VURTavzebLd+Zo+2ycrxey4SvgR7K7qZ6fO
sFpmR0VZf223z5JPaGRuf+9fY+SZpjAv3bQark+aXYr80t1GU64j4waqrVcZE+v4EvTGUe9xo5zt
Y//xYFR2loxTVFdWbv2eTZ/5m9A9t79GOCF/nYeA9nAbmhi+9Kd49I4b7VLq6VU84t4yP4juPfP0
ti78ajde9yRUx/oVLPDXggZt0UYf1iClOaZbD5KNui+SaNpfe9iAy0uceSea5fuO4p37rhE4W36u
hK2Yq4BHQ6ekkfsy0DUnPDid9V2F7QPypI7ClUmMHN7t47uomh3O42zrGPPurLss4lH+kC8OD9Yi
Te/Mk7N7U3J786gZXndl6Y6m2QGmJJpY2uIQud3IiQIHu3N+Oq7S+W6x6zr4Rod7TXXOM3PtklH6
Ct6yj94iIfkdT4IP9ZPWH7Wyt/n/I+1LlhvXlWC/iBEgABLkFiQ1WZIlu2W3tWG4z7E4j+D89S/p
u7i2Ws+Kd1+cRcdxDyCmqqysrIJUr9Gzvw/cJvHa8aWji+hFEYcGTo7ncJ/tPznzYnOpb/mpPSEv
miQeHlzLkoc0/cWol5yDJ/3Rv9iW9JEtHaRKDmJ09ZV6CiN3gtCwds2T5prE63pnyB1iLTJ6Cn9N
B//JOk4H/U07GPoDa9xRdwZtVdtoMNAff4tWWrVT7MdhnosZL/3DwB+j1s0fM8trtSfjVffdiT6a
h/DZinH899kuNzfhs7FPbZe/FXQx6V6ZONqePQH8aS/JrjrFxaoJ3/hbg2c8AqnZjsHWPpbwDYK0
4dg9Wc+8BXhcai9j+tT8iUvX/3d6yg7ZL9U6duh0+5oumNjav/zpj7azoyMH/hs2NnHCV/KYFTI0
FoG9LN/zJy1wjKf4mY9LMjhJuNH4YxwteqjXD9nJeKhO3YGYC6UWleUAGj7241p7TN9YvGhPk3JK
e8Hjffxq+guFgzQtxsgNDtPeNjb6U9W4JNh0sdMGm+iYWkd7P1qSHf3H+r1i8hBXDn0kuaPt+tYj
j8EvA1jvqB3jVblJj0koxXo4cL6E9A59dLfqzwB5ypBBQEX/ETu7dPBjbZDxa/k6PcTPebUJvCpw
Ak+b3FpzY22ZbczYbY29VS7KfjH0kEnr3uA/RJZHLI/zPXmb9v6vbnRF7NTVK153Z6UzPKXFxsxx
eB39WKqDeKooposEkMmktlcn7ak4GViB1k36VfM6RIt2cPw3A4Iy8miEDk9xNt22e4DLHR+xAHWJ
R1xzSC/39N/ytSbo4/Vc7qtDeeyGTfuKjL3fSO2A00e28Uugu9m2OozPxYEJNztYvky4M+zrHevW
iS6zR/2N/IOToBwLBRt/jBj5mWF0CHPYzvxVv7Zc5rpsfi2Kyet+qWP+GCdOmjj5a5zuEssT0aNP
4Y4WlS3tYwjTvE7rRaova4Cyxh3KZVq4Nb6odoZGFoVjF2gpF9iembis8uipDPCOchy5GXHwbhXW
rtO9SFv1nVcEK7+UapDjtAx/d4EXdrKtZS+cxpZmLbXf/OSvhVgk+qKxFqXude1iYru2RMTg5qME
UE0zmf7W3Clw+j+64Vh72JdKjqVbVgtEHzWer1tQ9JhRktQrDvjuO7bt+H/8B5z/4jl6JI9io+Ht
k3ChP9vP03P1R8QIXH7DJnHznCduAbdjenWwIeECBHITPTCyqJq9HXk8drA6xIsmd9JwYHj6O/G5
scxEeKRjvyNJvEbG0zFrtUiDFf4eOdbtih/90CnHhV2vGibD1m1OPZHqOX/C7rWhHPA0fLLstCdV
uHbtAW5OmozC/wWJgAO0KSJQFGJcZ7l1K9IH9COMtkYoK31XHybcxibdAALBBVf1juTHbKxkPZ2j
fqPADpabqfbSwdGr089e75YLNpH8RjhMdBvB8XevlzBfhWllRFvRbAACwsqbCk/rTw0g+M8j3YJ7
X0e68q92n/Mgb3m0VZmnrANGAtAR2gFAS0QvP4/1+TrrtW81UcMkKEGnJeOaH+xKva8ajsHm5TWy
AzrAu0GPx3DgURi5sA6hZRe4MSK5tn0Jab1CEL5MG9+l5DIRtYbWTHalf7DYsdQSyROyjYrNlKdS
5cIN/kkip/H1PYUwWum7PDuqtJZGXK7s/KxEu2sadCyAkYiOtT3KuCSbCn3+K/hDBJtxB8dO/U1b
kHXDIaQe3hN9raJNMEclE+I8RN5pcPaL95qfgX0MNS4nfSXydlGxU9pUe/yCQE3WCM+5yBDymQ6G
M+CFTa1ypgghsx0dtDF1c713bTGuRsFcgNDNUJ8qA8ghh7Uz6SqipmzjfDcFmDDHaTfOok8cnDhF
JkSuaiGG5c+7czP2EcTmeO+KQU792Zv9C+7VujANmlxF25q8RHQ3xi8+jM4A8F2bx0jtfJJIRIUj
qIOfR76F8YRObYIKN5vj/n0/7RXt+igM2mgb+juQLxUPHB2wN/SM6ViMH3nyv0R5gNi2YRh41RLv
W34fsKOsb8Oefd50Fr5Xkqk1VSfzYL4xhMljuMzDy/8wR1u3Eemgqw2/5rha6oswzbLPexar5ZAe
/WSUIEVgR9CXBTDFuLOqt2yI+DLiVSir9X2VJSKPtpQeVb6pYH4pJFlqiRvz89w+P/76XiPZB+7O
slH6fS1bRKX9VFV+EG1Le8fNfFU0QtrhMIdOsFtWOnpG81JnoG71QQbBHWNp34qZ5mHn+khEzp8h
5peD27V+wSpSxtuAlTKu1x26CtN0XelvIuikDmRQTOgjFKZ/7CT0RJG6Q6/clgVeZNcyR3RNh3RN
wEmJ8a0zNU8bQSGFS618Ka3enXmzADyQoQJZJeAbwQNaoeWU07mDb92LpHcCPZEqDSTOasOEozqx
ps3vwOyO4SNE3stEp7Kqay+o8DSoXjuR4ehBtKDphQWpM3XECUIJI8X0fxRlcoreqy6VfnZIs5cJ
+CbXdgRwOYSB66PXSaH0sX+a/H+r6mHmR/zEllP7G5lC2akNryPZiRNFpBRakyxb9KGp1nEaOklR
OVXRwjBlCxh+LNZO75k7Ka8DxDanbaOeyPTqG0KG9tPPp2SOXP86JEizcWqa1DavSzUGUqk6CRDJ
jXQTpMtx2BTaKQ/unMVrid5n9GrBjhjg7g3bElcOTe9CobeGH239xnZ41DudJhy90GVZbVSWLJj/
BhszKIQ/ttv0SzC8Y+x2erqqhwtqbLC+OcDbydBC0GHNQ7wZkuXIP0Yw0/mxDYU7kn7Tobw8ONo4
ZT8v0i13/PXr6XfLlEfUGqsEX2/YJzy/KIVx1vPLpD5UvRzaO3bwZqxrCbRBJtxA+vP6bXEtSckU
aCLaJiVCseQDbtnKEo+aiL70lxBMdD2eGJAAmMGsiRzw0mMexdKuj32+N8VRb85WFC/A3Kk8cQSC
Si149+sLWhov0q5edc0gc2WsWdQ5WolgZjwhaefwJPN6MBtRqI4zoWLl5VJD3NxkCs83dYvOCrys
sxcq/tP6dBVWusdi+FCEGGYdvWdl5pSR7kRAnP5ZE1zqpPAGxZ5Zt/PN4M4ygWe4dXQtS2cWE4Zu
2vPR/mJgjD627UjBX2TT+MCKc64/D+wCuISjPCnbBQELI9tPv7SyPWhT+9aMHSKBdqtgHzIDsTu3
QdWFTtu9V1UjWaY9DlPlgEKy/P45i0tPswLZ1y841f/ECPaBGqyu+AW2XOs2XYFHXoJVIF5Chf6m
DEESeO/a0BGs/dPWsAXN4JoZzBjWlRRMVuU+xjMJbSYrcSyHjY8f68uZuDHNppT2RDfplD7UhgyM
5DEbMXz2XEoWsa1fILdSBAD0R1DCTUkWRXaMEF63bf+SV7YTBZaTId3ApnQZPxRG7lTjR4B/2uKb
xryAxdMS5Q3aYhp1F0QvA2lS9smKAq+1YbzAg0OwgHRLACOwfDOhk1Unke/GQsmu2cWWvqjKl6ar
lk206VHKAJdF6KmxmFvUl2BkAFy7qOoXJKpXWLIKyEnf9eSoAytRrVu3xHwPBHotRLobaD44cRzY
D7FMOtslerL1wVYY55/v7U3wZNmAtIRRCmd0dXFrqFUrqk/RVm8cvEaX7MGaJefRN5aw7QBPpb3F
C7aLn0e91od9GjubGAzPc3P0Dr8WS9hTwPyEkmgmT0FXF+Aph6TZGXr5xkDox+FaR0hYPJhY3ofc
8vA24ooj21XtoM+U3Log/wNFqMuLTRBPpxw/ZCXxUm1pW6OTpO0djHnLB9goKjA4RZ7PJlcJa9rU
dRDx4TMASNWy6I9Ezefs52W5hXwAfIiJemJbYHm+X9cKFyhLa+BJZCVwVgxxhK0O0yWu6f/fQFfT
ibg2CDpgIFD180HmSG8dgdFxr38e6CbC+jol4/uURGiW0AI2mJJYquIyX/K0Cx2jgU2J9nSwUeab
w0KnUeallbn6efhbXunr6Ff2L0u6gOcN5jnUHqe7mRQGrgMNbhqFAyr659H0m6eEUTyoTtAjnl/3
FaGioj3qizHcumngY/AKSmb/bpDEqpGRmtOlfes7IbJldrqxkCbi7QF1JVzWcYvgK3bvfM/N6TMb
cZFtUYHSq++LP6YlN6eh/nTKSY12qV3kRMOuNCPHNxIZjKVDxMnM3rl9ivjJgnVEl25Z6qa0+2PZ
Cw9M1Z1vojcXiaPq1bYZQaPaK5zT+DU3EoU9SfQNAI0pjCWYAsue9lQcYBAzwFoNQS5tzn66KcMR
JKM35qaMyDIG/LGmHTMuduckyCFnynRaviyyC+8xKauABYt8QMRJkqmWc2bRH3MPXgcQIOaJq2sx
UpWODqNOkTIHM++rMxUvJfLMZgYuGKlQjDyn7nFcU/A9ShAnmW1/MRNj6IjTNsiiIZXQ7yyOr9I/
NFW7pVro0bGpJjBUeyOsEfwuYUmDxJQ9EZuwrWc+JBiOc461b9GDMLmEwSlnkwfkMduvqrAWrWUt
aX7RjDXQyiLXTnOenPb52iSZ12Q7PUsgBvg3HaBUVvtI9E5YPHQ2dfvGcuYIqfePpo3c03SyFJwx
0uEgIFiYgId84XCGAw/wDGmRSySjbWRARgTJeqo99A2wIit3aQxKu+ofkoD+HvvpRSgNVLwz9CVy
x8eqKmW1DZcV469h3vz6+WjciqYRRduWAftK/0pfaXBDjS7iaMvJsvNPpJiDaYMtkTGZHWp6/Hk4
/RY4sk2GptkCqUvrWvxNY64yPozRdiaqgAP4dAJs8bWlll3gakVUbpA8vjPobO+ug4mvg16ZeL1T
1OdND8ogfiqRQmYQdtWvCmYhx1N+Zr8BxOH+gqRiGQMYlRG6yNBnE+fuzofM1+ynD7lyAXXWoseV
3UXb3N6xxhuQywaEljihiL4M7TAmgTNUpyF/vzPwzWW3iE1s07SE+dcjJmnVd8SA64dN7jpZwUgm
rj/FTtV5orzMtxc5qp8H/aRA/5rtl0Hns/cFCJNCi9EYB3tdhp457CJABz05l+xdY1ten5JCLboy
dUmaPnSJ7SCr74SZDZPTLQhypW2SuH0i5BS227ZNEXDWD3i2QfaNcmoF25BGTpCfVKoc+tuGNCbt
j3X8AKzNGWh17s44ExoXI3sqbCZj0x193+Xg7XoEcxCUOFb+YqSxM/j/jM1hbPatRraaDdxH7qz/
TYwxkw6GiYAWPeO/rwRy2XETQ1Oxra1T03pB7yXtrtAPWnFnoNv368tIs3f6suZx2YZ5buKEBdPM
0BbF+ywWMpW0gw1sdq8vbahfft7om85ljgx1Uzc5wNr3McGNWX1SAW7gcJWt5nKEyJH5kY933NhN
W2XreAAcxor+lfxnaVyP6VCAFWPH3PpI4cuNbNUUlzgaJXDhXarqWtf3H8T8ZcQrw6Gh33trThVm
NiL7xT2+IdMZjgIXNrYWEXudXUValUtYeujC8FiNg+AUEjUnUUtsLs9kLbYmqKD/YcXBvYLnA+kP
kvD7igcjAgiCOrstQd4tQ0U58g7iHGZPPw9zU24B30AQqzCBeIV+H6fgnajtEKzgQF8YSKtZNaZZ
dImAc+acKfJi1Fobwy5VZ+gMcr6D9CPKRgeOg2PWQV7cgVc30dWXL7rakTxoSpDx+CLbWgb+Fucb
4UlZOpj+XcbjNo7+MtiVubZDM6nRBSHapvSCLuhIaVVIKExuyPC4ySAcx+o//O5lJjzuLLw+z+PK
dhpzXSE1DF0H53I1dC9U0qUNzjqMJAA09rkqt5VjS6X+qcA2Zj0UwraxRIt8NxOFbETthsZjMrpm
4RnpU0DOkwkLh9ResyLjb5+2bmF7VfEas5dRX3bmzgKJqGxUl/Thwkh7GVH03O6iRWAq14IagARo
KK8maXLQj5q+5E3qDO2Bx6ns4bV1bVEI+1n5eJpM/UKrmWU7EtmSTZc/Fd2mt47gNDyVr2tQY03X
y7rI9zQeZRhwj2hUCuT8xAQZoZMn5kNhfxhR6IBwo81LUmtSo7hh7RvzB9eqMslY5Iq+kbOSxIT4
0bAPI3meKN2X4cVK3rQwc7t0qVuHmXOIs1oCWi3LMl30fHiY/2ZbJU4dQ+9n1A/RlB2GLNwT6BIb
qBEi+1/QZrMPrDSIH3rlTEm+iqPC41AHRu0RXtnW7sS3N+wZGE4DrUsoqADc5e+3y69qMyIU2Avd
ct0pfOKFDV/kjtHD2Ffr2cXdNaG3z9WXMa+ikzgnfVDHGBMiOSIOs/0qW7wVzNI59Wwlp4wlksF+
aw8QOQ5df+f+3pwzhD0GlKsCxRlXFgVyKS2rKMh/5CoVmO30pa/POnmHBZup6Qhh2p2rdAP8QZhD
rM8aelAJVxaj7qyoS4Lkc8QerU4xMIKaFFsNGkRXR78ZnKHcZAw+sr2w3NiY5gc0j3e0QjcM17fP
uLrQGdTpkRj+A7TjCLz/qYgl0jkAveAA7sz5hkeGK6YWYiHTMim7Ql6UirQfK8TELXCVNesRgndw
jmDckNhBJgKSqH7YpKgu7ZTE/0zVKBk5l0Z1Z/VvzPrrh/yVmjZGM0x0OFAcNx/iwHKZjbUEFYvU
xxT9+XnatwebNXhAWeiZcIWyBii4K9+EzUymHcicBgIdMOKpAWMd3eeNwOf+baMxuf+ON//+F6yV
VHlbhCZ8Ucvy1YB0GesyF5HkGPeLYvQ6PUQCOJMTBOVx/MvKt311maI31shAIXQ2nJrNjBbSB9Aq
IgBIWLptQ5ib4LellxLaZleNePKjjWQ6PJW9Kf3ozKFkSZFgPemD7ZbZ0TI1lyapqxQUY0cSj0uw
0s6YldDrFtIqYocWiyHcp6RzVRkvewt9GkPf4WG3jnN/bUGhVM8c0bkaAwSueMUmsBeMa4fBRxv+
8QQRrtb/0sULfHw9NwUzuLSHRwhIBvPM2lM5sK2ZQ4YGUyqQMQLXE0INU+L0idJYDQYsPygQJMEF
8gYh/jaue93A0ta7znyrHpH8d7qWuXU4ze6Dz6hdANCVG0Aqw4CUDmoGcBOw80gdIEoayFHroAOg
as1iz+KtBFOOzAztOMxoKQV5itJ1q59rUnosaGSlfHfw1424jJw4IPZq9dJ21M2hPo/PRvZnpqqN
rF40IH1n6JIgjxecJ/bGiXCHYnD+h4MqmG5TAFn097g6OF0w+mmjwRYkGVxgfeR8Y/MdZpZXML7I
2v083Gd0dwUmTN0iuBaAcSDKrmyP0StqWHg+ZAbOCt5uDnrmbCtBXtBfz+UBDVKQYX5sdLUOQYZH
vr+c/Pg5s+DsLQiDpvZhHIZ/kyaCwDYd3QTYOwnOgLgqW7dIuqTmDPnnba2jzexHsZODAlcMxgU6
8i6LwdFYEiL5uQQgrCGB89d+8F6eiJ/LiiPbyE99069KE+SNigCt3rUExVh+htzrxhxiWRGJ5MEQ
1A46IWyZePl5lW7EaCZ8EqhxPitZrxHXpJcpyFkt3Jo17o6+K/GQTCw83ADtXtrxlhf+NtaV5y9E
rlHaRtGWsY+hhaRRc+CMYJvN7Ikmk1wGxclmb8C1yGX8PE28X3LLbH2Z6BUE0Me2LAsrjLaTOsYa
KgHg8UcqFminu55LQ5L+HQFwgQc2eV/g1er3qI9+k/zS+44aUhnALKCwoi52zKxdSNPllGeuas+I
FJyI1s9Cy6XSTCfBJZ5rPkoNpcvQbBmRN/WdO9qDR4OHqN1YIpZxXK5jOP1C2Qvw7riEEtc7HTJX
D97GYWlWK5U/03Tahq5ddFILqVta/1h5t8pafG7mJIjHbOQeJhWCRN2p/pLl5451C+CXOYOt9Pey
36EsJPzTVkcRIUaNbEeHrrbZzQxB153QBXwxDade73eavctiCPx6A9HNJQD4m5G0lThzBg6ZDvxT
vX9qcXvwIN0ClpZmlTOznpAwMliiJtzh6T9vsur/5ED7z8Idij+QQw9UN9RDymc2cVXznnLoFO3G
yUi7wLghArmf9/qWg4I0XddRzQIkcO19+RQHuFJ+uM3bJVhfVEeBIIX7h2m9C2ZvQQ5E5oBZALNQ
Xl8538SMgm4YrHAbVS+p2EHzhuxGfo/fuHVJKYX6x4TeHTLvq8AXVlMXYWh8jmKWFyGOFr1Y+fmu
tPtWsgxj8LmPly1MDPXduQ92q/ViYuFMjAK8Sc180bGLLD/C7RHQ+6yzfhUwdGXx6q8qVcnCxz0q
N6hYgRAgKNZ+qOPN5Z0FFQv8FkUZT6D2lRUswBB9krs/b7Z5c7ehRUSPi1nZQq6MitZ3tihq7LYe
QPWYHkD/WNpHmuKwI3tqhm5JHq1yp/FdiLDcFD2ITrWbuO41iXDrctjrk+0U2jLNUSWUGW7gV5/6
fUYfeRksm/7iv4jpYa6VQnbZghqGKAKYggRGi/cGkUwpLir+MxMFM08fdhsR4xrBZiCqiXiGf9B2
FeoToHCu8JvahwG2VdQcEtDkDR3pZQT5PAXs4dRe2ixaRlnpqRhxiVOVE8rwNFdL6oe6rXcq5r/Y
OCFnPEkjNLyf1/Kzf8+1x6TwljhhcPHIDX7ffdOy+gGtSsMtKZBlRy462kzjNjhWQemOFRTvkMPk
4rcPLIWAEmVlNfQOd2tLbu4oylwsjvfXjL/6lY5GY7bG2IdbWjlITYLsiPN0AdZKcvjUGLGbQU9z
HoWsdW2V9h20Ebs5mdTHEL6iMkoDwLmzMvPM/16Z/37TVWiBaMnK7QbfhEzSTGGnxxBKv9Z+0QV1
rGbT48W8/pfwQy+hd8jNz1TsD2NfN7OqgxCuyBqxHrhBabCvwstMjIQfGcACHfeq73ZNaK/A/2op
wIZ/QRVojmxrf+ljfWNUFpI0nYt1bKEPaBpThtoyKUcpIP03Nf4Ac8/9VddFMsEh77u1Fu+M8DWh
czlVC77ZL23P91dDw1ZZdiS1gB4990J1Qfyaxd2nEjOLIE8BQRnANEBTMfZONI4OK++sxnX9/ExO
mqCH0IFqtoa6fUW7mi0te6Br2EKEs9DYDKjkKzd18Uqgs2l3/VwHGtUb8GOR2NRwSHglQXJWOy2t
P7nxn0/GTdP85XOurkxPRjwXx9pwq0H7DNWseIE/B5iO7rKfd2d+FdJbycC0smoA1ciyeq+192ps
pI8w1zSUgzosaLCxGHbyOypT6O0RaiB8KEA3kekOnXHzhgLEz8pJkxjXSL6qJhLUPiaN6Doo302j
fwIG8VEIaHKI7wS/M94tft+kEF+ZaAWLLNpfUD6JEloRTB1qmHQ4CPrOw3HDjBwm6n3glTQ4RBuc
3rn2NzdXUAvMERoRgqz6bg9TlOMZ3ezdtf6Z4gEY0Bdp/dxkG1Hca3V2e4pfxrrCp2lsFzzW7HDb
26+qfDf4tu+XjD9axTGbPhBy3OX5b+4iLpNAkGQAV1ydJ2OoB4JI/tPXp/lcxdjo7wi5QeLbdy2o
Ma/VX1bsy2hX0VgWqIm2Iw+3qHVe1SgORv03kAHyWEDAxCl84wG21UiJWwtrG2qoxAmJI7JzQVGV
TlqXaX80O4b+rfEojRdGELp5dkGgYtmraPBlJJ6K9IEnrdfEUJaN57kCGYaaNSjjqqFvBe4Os0eG
GpQgQiEFqpUqs12M4CnmFCzs4SyTSIACICfLrVU1gK/pj5AFkRa5hugFURyYSydK4jt+9+ZGzCcM
HAWkuddcnd3abVwmU7jN6HLWbqH8Q7LK0RM0qEBNP/QHP9ss8wYdCZrsvwNe7UXSKmrGCcX9zS+C
+suirh1EPEgmQdI2aZek2ODFT0kNfQUkAOEOQQmOlqHAMdHdtH1pg2Y5NfvBnKRW/NuD5Tbn4jv2
Eakc5TwctcjcQey9QoNCSN829VRtxLTTuhcLBbNQLKBxDoCjta5i5C/exwjCnHE9CwKq7HdIfhNo
DwBAB/8EUUhKz9zUvbTcDhX0t8XGhxADnypQbq4G1J1A/Q6v05dvSZ0vSzQvyJVaZXUMgYnt6uF7
jME4uguI9F67j5v24cs6XtmHoC+RKxvgmRPyS4Mtjj5ItyvqXUL+/XnHbuVkIAhGJhWFIbBjZD5C
X0i3KaQ5SjyHcNvqc0wDkflijh/RtQBkKho1gN3RxQGBxyxp+XnsW5OEemZ+Bxf/MXoFfUTj87Tp
MLQInsx8pnBnvXp9RO38zwN9GpxrEwHsCZ4cDh7pt6vlbBQqTWmZwEQYJm4uXmPCopZ96pEkeqom
f8HbFMXFxwZ18dhXNKdgPZeGf06hg0UAwvwR5mEHp+THm5hqDjQ5kLZbTiiqfaYWYV+iWUEKDac3
MDA8CELN6mij4oRbalGbR2QmHL+rnDJFyyqAdAhngvTcoD7G0mMJpqoy0D8hoE7ZoOylnomZHNmb
AvLFapbq4VewfJnwIVNdTSZbmJ8geo8IHMFn6vePvuGh/4/MIB7sP6BOkTpbz5r5AXFEBuagwqGG
3jAdgwVLhdMzgRRv4cAyqsbagF3CqjNUA82dKNK71S2zxf9rAwwLpS066lv+EnEhRVVXfArDbQVG
i7QQuOPaFNDl5I2DoJMaSg49ZE7aqQF7NgSX+59wC2ij6oRwRmz4+mv1o52MgxEgJbYtrccAyix6
jNIlOLjCdDg4zVyfdYqzoc7A4f98/m4cdKjXODgiCvKA8KuDnheWFQ+FaT/0yQasDfwh+leMzfqu
HOjOQNeAXo/LQiD4tBHSQfV8rLNdDa1Xcrp7o/h8Y6429OuUrsv1TFUOFmst+yHStka1IgIp4wHl
XVXt+OD7JrRJyC3xGOvVIkU3ijTnCzweVqJKu/VSAuYm7w9mO8hmGuF091bwxKCT89F4wg+hgn1J
QZyNHSTwtf/L8gkI+33bFCuqtja4rJD6MsuKZV7qTjLpbhL7DyzlIP52vIR4oWb+VnTFqeghI9Py
XQrp1//zloIZQL5N5xwiDXJFnJh9iuwCGL65ck8E+wzEhd85UETqd+nmW/Dcgn2m0DVzhhqmq0jA
0CEJNCKoXXKIAejOnG1V+EQb6iD3hvOEWjGrJtJHxk2BVsA2mOlZV6dMnI17N/lTUHa18fgYlKnZ
YKcEUuLf/UWT0QGVd+BrirlkAG11UEK5MtQu7FExEG3ixN/ZreGp0lrR6FLArFU2OBvUz7bnNkN5
czyskKyi/AObNQ1HLb3H0v1f1uu/n3gFeEOT2VGuoJ/RzXRR+jo6r1CP9icxbIM6l1H2XsSoQKmf
wqJfMNhIeLqxu6BFDASjlXn8+aTc8rCWwQgF7QEtD9bs+4oVeqMhPY60FipbJ478YLOJxa7naJOE
yxK8o3kMYGJWbTD6naFvkIgwdaiyMxnDC9h/GZ5Sy8IiAPTXrJ057vwCdWBOh95NaDypOwxSLXRX
Ub/DcCHwPiOpdvgENOH5+StugFB01MfTahy1HfMx/j7/KeMxQ7Y+3DaA3RE/osoVgsiGIzutllXp
/TzarVzAt+GuDqiR1n3qN6A0p8Azx3OqbaDjwZoDe/PoI1eX/oCinjbt3btFnPSGVcTrAUQwdO5A
QcD1TSUhqRBkInydUD2bBZ1Lu9ThatGMD1HwOobPQq0SJa1p46cHf3Dy9rWNPcHeRAvnvhLjoxY9
T4GSDer8UwCAGP2X8rvG6+aRtFDZbDEL1Bv4sO9bokphjiEI/q1FiZzYBY1WoPrrmSk7soFgFTgM
Yh1kspeNZt5xhrfyJRbcMKojBYpOsV7fBxcxi+KYlZ/RodYuUR2ZNlBd7Qs9RZDk4VuSuclW+BLP
goaMA6jdOZE354+QnxI2Swhhwr9/An7a8KnPEPVDQkOPNNsgAdEbyOShntnkErXmlpitQXcvIrs1
e5ugTaPQCYF8/JrhaI0yK8MhwNIDeaFTBDJjnYXypDNWvks2irxo+pGHsi1nWUVwV79xAyLMqw44
ItCliV7nMMpY19GYKgXLRY911clkbBwVo/GBifYSq5/v4t/mx8YwNrrL6YjoQLx+X2aUt9Ukob32
gDXOxg3MXWuvUZX08yh/z+j7KFfnaSr0pK+DCQKb0eGosOx3/4ez81iOmwuW9BMhAt5sAbQF2SSb
7pc2CIqS4L3H088H3sUVwR52zGihhQwBHBzUqcrKzCK7Aj+mkvv+Qhfoi3CsRboxpkVTQF93SzS5
ihND6YQlvWKbtml+wK3IDdP21g8MWwImCiSGGjZ3Yvc0CFsreoWaAVM0robIFsv8ZqYRHPTTblIY
UOO739/fx7v7fDYv96fzdVmSZqofB+M/tZwIeDlEYil4NMOmPLB7/WeKIE+l5x9hPVeWwnMAIVpy
KA9k6xRY3EVuCNhZFDelGh4mDoVxzA+MiHSWLANOOT9iaUpE6Zb4REw45372uFP66E6CFaLjj5XK
3SFUg2dIZPhwbmp+TqIasDtRym/iMKiuPOX6dVM9UKoiBdFwNZfVNePdbPzZmDrB9ACpMU5RQ6/C
62fi873C+lmfWx8XsjQVmbpoqLK2OrfTFntPqxZNr8i8uTtKGcZr8YlGZ5WRWF6joC4h5993t1yN
ybo0+8A+Oa5XIanyR3KWajK9HrZrL8KHvcYdunaF1cHop2YdTxlXEFVPtl7Q2X+//dZf+/oJVutl
VeXCW8b1kaLZFoQ7iGhRWOK+p1zJvb9IlD6uBGqK1k/HJ3EdwyxhGEsp70wviB/xrnTF41TsFCHb
ieWbKL1aMZ4zSbjr04N8g2PefJMvRFMzvLIT1wbGZFa8M3hRhNNFebjuaSazYUap2JjeUCtbYaLv
BqkyjftFWtmF+tYwQRSLGKPJ/KecnVVr3rXViyrSk0+agyWHo13o+RlNYHtNovSlQPu4N2QoTDKS
ZcC/1duYc9WPC6syPTPai7NMXdU4RtOdDJCc4uQTvkpZcq2s54hFLsOND8V7JT/kA5xY+ovxUBz7
wPqpptqxkfaVRO1Vu7Betqoq7PT5uSw31pDZXbrY1L1QjGibqDlE0XC2oulc690mnDeJmblm+CaX
Km4y6TaetU0aly96Jv9mNe5iI7iyNy5EBxmHB5RrFgUK+c3nI0fANdP0y87w8hT2VXmatdvRKuwI
kqLx/3jusMKfLrWq6lV6hpaZtYbH2671W6k50apIp6PYXNHbXPiw/r3QeruPdC3Hum54JuG5GEUn
Dx8sAXnGNT3Al/R1eSIojhwhbBri67K4/5wfjWI146TmpqfJzoiTFCQTlao6VC1gpxdLxmnFfKkx
/ergnEycYtXfcvhLBBZngNP/zOLNoKiKZI9b67LoKY/fJ/F9ErorL/kLj/7jRon/ELkXmdV6yPus
CEOEdY3pjdXeELJ7WMHbkTwbu2JeBRRcKUa3vgnjx2V79nJEcdPupAkijYlOZ0rwo5C2lFxXIuCF
I4OQtDA2OJtI8Fa7b5rTJFCL2vTyuLBnebwVFkeZtDkMlmqHhm6bfDGGlbh5jterDijf/8x1vEFA
xFDxSb66tbZa1jhR/zMN05tU200D31cfUma/9qK6V+ZsN2IQYRXpJhO0JXvWMEYk8KmAd315zKNX
3owESILRiaJldiM2bqsjnAirw6EUlE03CptRxYm3DeGcLZhN5wrwHut9qaW3Qhru9KVcz/3NWA1H
RvNs+ll+UnHQkkLhbSxnXOreAj2+S8ykcUa5cYE/93rQ/Ac76eb7Ff2SqS9v2uINSwohVqJx/3lL
+qVSN4USEcYgSGZ6BzeTxuv8R5t+GYFsp0188Ltxx8LbDM3A7vbaXPT/yx1QJJDzceasDRmjPuOV
94HpCc0m6LBPKPE8k7cYDQkvYXbQcG7CTRh7vmp8+f7h16MHlvOFh1/MNHDGMoFPPz98EqmDlY6+
4c1achhMf3JNeE1TKMNDfdUb/yAmupsGsx13p3Zk2LCC4gD7t1KLCjtuIlh/hu6BqAcGZo1339/d
F9E9d0e6YpqLVaXy1ZehV5sBIxbR8IaRRkF7O5qVSxMBrzqHZJ/9GprDw0gaKlyt35ZW/CpZWgxG
+AWgvBRynxeGFWs6yAD6cukw3HGqTOU2bR8Nsk0uLPu3QAuFVl3bjRdSKK5rWrhh8uQUcJ+vm4x5
meUG6grBOuZy69AwmVVYShj2aeNZNuctLEyCH3nJkiHGMf3ct++X/UKIMXlmmeMNMpUkrk6d0LD6
UWlNzZP8WwxUBCRRhfpXcLv4Lvx/1oLziskgeNyFaq8o64JizoQijidN85a4ZUq9nSovCIJL3YCh
guIb+2IZgCP08joCSHrI4FQH+CmxBOp4/v7BL5zsNMXxluGDsDQIWZ/XPjD1zvQtQ/PU+BE2Oqn/
qB3D6qWerqFml96yScEqkooDjqzJSok/DBD+I83zqSKlMPSivjzUs/BqBD+1kncsYJ2NujxSd5Wv
2LUpbhTkn6Q+z98/8kdBudrnmOhQ3qpAWrq5VgK2iCeVATcfb2wluoyxA+i5kariv+V8ibSAxpPB
UJJaol/avC0pnqwJnua/KWO4LQIGVOccKmRAfIQ+GAspmeVaMognzkTYrLu1P51EeC5NiSEj/oSJ
Y1W4/5kxhqGadWCDlUVBzP2labWjWueuiZ+ESTmElr4b8VnkFXRF4E5Bhm0qZvH5z+VEGdkAd8vO
FHL1se6VTQmTPCoGwzbkaVsTqXK5uNWr7lSVxU1lvUE0QjDrSmVMUwrRksQY2UbYyrAxxvMgBA/4
rtkRjxc0vdvH2KoGiG7v4L+nLPwctQ+Z9fT92l8Kviw8y66CnqrS2qasritBDMZBXdI7oW12Bh53
Tdngg1y4U+HAf1qUsnHX2Im1kyHtmT2s1aJz/Pm9RCBim/J9fCtdY6ysIUY+ScvSwY3ERZahrkNQ
ixiUMN+rHt8A4Np2TOudmJqb759eXb6mzztPJn1BpkikESGPrCLdnFp9XIyxuoSZeNRfLT960Atr
Z8AMjVp1P5SZZ/KajCzfiBqM5Ghut1Lxc2HEV3hqRYPblt2OT2VUTBvO1c2SiQWR6DbRzpex86uO
nT/Y5rjR/HwTs+lUdXbK4eynN6E2bcoU804l2aRzddfmVQ660t6NNelTM96lXYkB0LXGwUeNvX5o
WcZFZrHIQkSmfA4xUhbrauH3iofaBOwjo60fF7gcLJK5NLKpmfwuubcyGk7YiWp4ckb9bdi0t1J9
VHRInvoul95qk6hhnCqsvfRWPTN0FBOEcJto2GWnPVMcBsYdTJm+EbFyb0fFltITrudHNbvaevjw
ofjyRCoddhXfl4V5+/mJ+K57PRcyZUmU/ZgReGJ+UExhryVYsuL3J4cYOQPJlz3clmBbauaTmI3O
5P/NWutGgXGbFdKiFnDNRoc6USm/h+EJn5qpsUEonmbEDabq26oc/hamCMWufoi18hAkgjdSKMTM
ZY5yZ1SCv2ad7sxBelZHzIa6w5wLNxk+tJoy7DSObVKGWsaXlcvNWriL1c5h+MFmGBA7hDoYz++o
BDNVHBXX4EqKDuH0S606O3Y5fubhpdeeh2iEU/xnuUgi1qfKqLdVUrqSXDqp3++6zt8hbg6t+x6h
vjwACRBJRPPnhO/EiDFUlFhHNE/2GLc7bWCiAE3oiQecEn3T7vochK+DBRnoTiDTYwyNHxgZYsQ6
2JJwiOpi70vceHGDv90v+pVFCI/IqtxKLb0FGNCMyk2sh4B/n3a3oRk/lH+owt4jmpihLIkU4cMx
ycPDOJBLWvcROsLlj5q+PWkS+KEBWaiDwNtFt6WZwjQAvJtwfU5t7NrvpUC8NwtXSkdCVLif4/Q/
LYbIomZOoZVbqxc2YRAtRh57NVCuQCHK8mmsN5qGDwWDRJbItAb1tSqToxkps5c0v4yuPYzMuC3C
jCbw0cqgDj5Y4S8x/yULj5p+50e13WW/6OAimH2vAjwLMt8RaFwm2llKjglsYLV+MjVIobdqt+2N
XdXdj4o3BV6ibKxmW16zmfnS18Q4itnPJPgSrSrElOuAl0dpH/my7DXmKUwdvzgjsdPH51H7W0pw
wIBQEqXkEPpjLFYucefGZ19ih8OMBObGJle05eJoYOor/2aOlv19QL5Qm3++vxWeM6RCQXNYlT2h
fg3TepPPf60xv5FNzInNu1k38REcXUN8MzuKgO4B84cgt+zcFO96EvOy2cTKvTS8GspD0XtjD7c5
2lsIczPjqsPnxc0ACkPgMcjRjVXRZlhoyitVkj3ROPXqmSZP1mNqHLW7lKAJN7gITy0mshAfVcQy
lX4FmbkAzC2L9b83sNQP/wAZuaKEoyxwA1hBQjZ7yuv9wvrCKN5qYkTbkM0XUnHvKulrP+OqjF7K
1Oet0L3PneqmcPnb6qaZuu33b/F/pGhfvhMk8EtKYbLfltzznzsTy1HqVDFWPCWeNvo8Os0E1pKb
TpM+6upOuU/mwC3oyuE8YYvjYM/jPjTus/jHZJ3S+CRGlaMxAaFSHD+Wj4OOC06LebhRArm6bRPj
25MjCS+dzMtmpHo47KbtYFvTqymBSYwcwjrOhik0OXaQJmzoDzq+fEcXxVYsWEm4DMiiK2fSA7Li
W6ES3FyJsIBG1JY3iNuhyjQ/cj7vsR23Qbqx4K3mBMubeqEVNoLmGD0KDY5ZR/U1+iS/pdx3IuWs
cQbFyWvQlU44qm5jvpe5pysvixlaGtxO0VkwXhMVL6QFIKW+909tfmz7m0Zy45fQOvUC+VY0YkSn
2fHilDS8Nqh/yuEF2XOku/H43k0w8vRXvWDO0K1SVnuLBaqaP7ryQ9POialt1cXmVqxQSMZuI4mH
oIp3eq0fRDM4WKJ2gy0ToExopG7SmM6QO9i4biPk9b18n4DJt1OCDXbi9Omt3jYHXzA2QZbtBN23
Y5QCWY5iM3sthAIBh+BqGiGwfcitO7G5aUhxcPMjyhGj6/K/PsWEXMicxsdEXh9JmjQnh507ZXdT
r++EXNzkdb8VzCf0HBtqzPR9mn1HFtCv1ohXxf9mHkL1jY0uxsc69Y/1+G5O+mayqpNfDne6ONpp
OOyLrLjxsd77r5zftOpFlNwqLB01P/fDWxbe5x0De6JnK/ek3i3Rj6mJ00pOLoluaqVuFe0KleOn
+JGHoy3PbpGcfTCjgqELIcdmQhjvVfM1L38rxUFJni3xJuBH6sUN8LiLsKQR9lK9hQqqm09Kuu/w
CQsS9kS7b9R9Mt3QwHO0pMDq6dhUB7E7Rg0i7h9qaG2yxhXAnEXleWo3sNSduoggBd3POPzLNx0K
tjJ8KIjG9RTvVEhxJtIsICKRoQrh6NL6tVXxJIqT04SYs8tYdR27/ImCxQ7rGU0dazm9TcavWV18
74PbSpdOQZrbdfaqV276t84em3YfDs96tyuqu14tsISHyfwDfmoY/tHqt7oLQMosJwn4vha3dxit
6X4qd77lhf15MH7pxi4CwksS1E0WRbTY2TOljqZug/pOV7CQuZGUHknK3xyxr3kvMPFJE/aJeKuh
wrV+ab079waUDQqp51F+Mkw8YR7z/F3obpt5X/u2hn6lxKG7vdVnRwV3b25MdTdHvzF0tEUohm2/
/z6Ugb5dOPLx3rFIdPGU/aIdKxXgQbMSZC+rq30eC/dhzSi4iufi3aJesQdL8HSxw4PC3CApiiOK
TBR+VmxtBnLpgc53LG+UobFznTFR0+PQdRSwkVfTQumheOlZe58rmOyOcGV6xTErhvBkp2wDVEGR
2O2btLrRjPh2GKu7kPRoqrEgzk8IAVEzC47UNCy26Ep5e1+JrSMnoj2Y9TmWzpq8fKDYfCeCHUZP
g5TcBTKNcN3xxTPWAravVY4f7gJJ9LKcUNEUeOtD1wxOovCgWZMnNRJGxOFGDH8E9NE1PNfSyrAn
SOEy/mzFOG5F6+fQy3aYM7TgyQr+dOZPnt2MmCRmCo6uJ4cx52ttq20e5owxGR0reCijv2n2Pjei
S1fVMcLEEfUnRmw7LJarRdkR/+GDYV414P/aZaCgBFaBZYb3EO3jzycTDtJBXeMj4smhivP7rzmB
HGDKZEK4jGhLPTQmpo1Rd5eCY0f5W6MKDtpN0EteVncl35E+sPL1SQlhasG4IKhoa4yvCqQJKTMJ
j1gNN608b0MqLJNvNhTvUxBQ2lq88SXD6Cu37zRkSPhuAMtaeePKwrRJJmZsNWT4zantmJxVkhgt
zQFVumvONc2verLcFPC8I4ULi8pOXUliahZTFsJ2mREWYmL6DMQ36CNeFo+9IGwrdPKp8bNTHmKV
mFUyBQVDOvqRfPbzJoq1exy2nDBFOit45XRDsQMVyG5j433Sip1VHf0YBIRpDX56muqeqRGJbOcq
o10EH7FJxYWA2nLlwYjnY6onGe4F5l6thcNi0CeX+W6YB1vGc2qEXi9wzKg5ltljsavl/zh0gVxe
QyTQbfKaZoegdbvspc+f6qy+i+Yno1C2udFsFPxgOjG0J/5/l1K+jaTdMZ8PtGGYk42a2pEi7+ZM
5q8V0G2Ge1rPOpwp4aqlhX4xjvzzoldV99DNczogXvAKVcSslnETebkfB3yvcJrwdwaTRHqiSRCV
XhgwrWfQ3HCWd5UR3paao+fHKP1byvlhsXSX22Er+Q9D9sdSmRsnzhyqpV3gxCNLN/L4Wsz3BomO
+ChiZ0nKUr4YKWPoTj2zAJQ/dbYJmNbSVqCbyS7K7wbZOufJcQju27LYiGm/U+LWMeNql5jnjDNw
LpRbkeNyCHfFxPayMLoxk62Jtt5UD8k0Hb6Pul9ktEuZwnQA1YBNrJhfhEOWmJXiJEyyhwv0qD3r
pEFakzuRcZKi5xZxf93S0Y0hp8BDD4WnsCBP0ZfpMI46Kki9fwbREdEvxhiYkJ/CDNx2krYxSVlM
NVPnMUH5mjHPxXz837teFS+RVfi6MQ+yF4JLShKRNRicsqU2HsJzKsPnLdyMRhOJi132zVYxaFnk
AImJ7Pnab4Q5GgeoLXIGNOru+yX9ok1lSZltRfsexFeFeLEKfFotT3qJcMXTIGY2uzxSN4H4nwwx
efBHu4qQ25bkxnz56pQzyjJ0g1Jwev8sd9e4cV/B/Q+sEVYtA9lg2K4Kp3hqKj0SRMmLzV3Me8wh
SLeniqCFEiObz98/+dIq+Bxhl6tpEuxLCSbzetiWnIW1rwmd5KEYXqg+an4s9eMC4FpJtx2nXZ1o
VwqgL2I0ReaaEGpwosdfVlxrPgqOn6hsa8kzxhMIJhPNVCHAdvy9EWD/BSeuKoPxfv+gl6+KwBP9
B4mKsnZqjiqdZtFQSAuWC2EajhQzr05Kts8nnGJBa2mnB8a1NvWl9YXzSsfIYqA95nKfT1RfI9YL
lSkuGOpUbPJQ2y8N2Q7vDjOY3Gl4iQfj2gIvu3X9UpHx8KDWgsaYq/5QABzURX4lLS0qFliJz/SS
xfGhwdjL7PcWD0y9Td+sSV4nceOD0n+/2F8BamWxC4KAZnGoG/oKcvT1eMaWoZE88BO2E7047Wpf
6msv6PM1Vn32pBGnvClayWsEvhL6AtkYbHKcxePTEHmBddYkSKX0aZmIoZEHzrMNxTpgvA7tqqh8
/P6Jv1COl02t0jEyRFwhSJRXL5q+ixJNrSYu24t8IbUY7wqkCfPJTn8NtG7YYlWNcS440jjs+8i7
cgNLXFi/dNqgTPA1CWRILj/vtM5q9VRucmmhqiUj8ib/Tfjoj81d6d6YyktnXmmSfVDHV5c0Fi8M
mYMIA/Q14DcI0xxnxSh5IrBdvWB82kEMdcYCUFOPt2NWbPtafcaxuBPK40A2Uwr9s6wvYKkjMv0u
TqkRzVSwY6U/FLB1aphcody9KtkfNGeYA2MgWiXbfkiPMSua9I9LM7lRtaco/NmJI2BqdtZ5y3gG
+/S01GZXp+Nz1la/4NszAYB7MuSDJYQbRrHjkcLwIcueKAevrP6yul+WYnHPUBeOAjSBz6ufFVGW
WAOfnNh3Tn4QiifI/qrmUpjTHwOqprRjDrqa31IXfH/tCwfGImmjSaUZFnTI1YuP8iIdcUwhhNOI
5K0vWfp0hknoUupeJQhdu9rqpKx7P+16mTAKFYLppLRgc+bGhW+Z9SCWr98/2ReTJT4qQ4YDg2ME
QVtc+363YTY0ZseertqzHKQPhTjtl/RfMvVjXRcwpYHU83dN/8+IxgdzOo4C8zAZm+gLtBjNfTv7
f0WR8chK/F+tZrfZYJw6db71x/hHasHszp1ZS130J1jfJv7Nsv2shdpGc0qDKRQwKk2Lo72cRQsq
78EriOhS5Zp+niXjr+A/tlP9OIgKfSww+1jdL2y2zkRHjsapabJTn2P4yFS+3Ow38QQBjWM8P9P2
3Ib+uL/aIL9AyFDQ1tEgR+EINXKtSbLKMRJmK5a8PLvLtTPjgLEllzhxgko9CvrWbJxCD3cqfYXv
39UFcJorazTLYejAjP7g0PyDaubdlCnREDJoMmJYd2j+oKxj7hwYk9YDelHdhGBdYniIq31SnE35
vcVPN9RMW1AKHIHukSnvES7dpK2xH+PpLtOfycd0RhO3rZsm1xx2L21kvhYsWJn0ykyc1UaucoCL
pFNET4z31Lc5durlxuwdmMT5fCW/vHBWkaljGsiJyBKt16YTk9qqda7F4cDn2UUes7W6ejNd48Ff
aGHwFv650ioYCIHcYRrElQamFzEpQKjdyMTiCaJKwBBJbb43gV1a2tQCBa2uPPou9buYMe0vCvc5
eMZA1aXk7/G0t5IXxXr5fptcXnUcs2kK4NOmr1os2CrmYjzLomeYO5YcmhpVGNVdOe+uZ/Vfq0oW
gy6usjDikX0ur+WfLdlIajE0xiB6xcuo4H3v9spkbyHIxeXfqnhY6sUr6fTHrlmfA5Bl4KDwBWry
2ktCKJJZyaxZ9BLrPomPAp/9nIHsT+R8ArPZaYYjaTxkWA6gO83n0VVGwfXLUxQfWzp33RbfrV+C
njxHQ39esn5uVJuTEyzaK3XkpYzYIGVRoQhwp9iYf16eOkrCQukI5RWAZNCZW4iE0HnIniSLSUFK
4XY6EF2ZO9/vgYtBipJDQTtJm4229OcLV4wLE+E5gqotqTcgG1elg1u+jcwSLZibC0+3qXbNtRRJ
5ueuX87i/YvhxiJ3X28+q456Yy4yCg/lJU+0kWe8pW08ipt2kGlPVA5y5I0vQe6Y5EOhX6GGXlzw
f6+/WvBq6YeZZiJ5Xfsrk3/S7iYj7+ccvOdZAYOYjmnTX4vLl2KPBlFtUR8aX7mLplrPVi1EvOUR
8BxQG7QrTjQ8JyNbk0LOOMYao+NcROs5Jmb9UVd/pIqPx+bv0PgZNL8N+S6eBVssSqDPwInhEM0Z
Hr8M4piEeD8ITPoZpiv3ffG2LeIBUpulEF59u2modpA+CWRU5Ni7MxRLqzwGnkxAxVe247Ls623B
UEy0MlRqyC5W29FMx0Fi4LYIY5dGUTdsBZ9JDY12U73hkvwzrOoHaYh/mCNAL33nYRq3s48rUmbt
ltjZpNvvb+ji/fBNkpmSVHNcfP48ulobfF0lbPV+vZsRpFUvmGIp8f8HrVVhS9Ak/fA2E9fUMqVX
LalqcoKVUt6VYoXYD1ewIkUn8cD45sqs96OabTJJPTRwVVR8Tr5/0ksvGWKrpSOoIl9ZB4LcSE2U
xBY3wHyP8gSRnANYCB+uZq0XQw7WvbSj0RxyBC+h4Z+jQNH6TB1a8eME1gGFicsUphZ2XtKDwCzU
+C/X1K6BXpdOu3+vujqNsUHIhSqmfZAUf8R0IymBjWMvtCnomlL+/v1iXpDEQIb/5xlXGU2RMzwn
YBgVPpBnAwTHpwoc/cTtktcQsfEyIyGkPO6hLlMpKdRNRyrihaRaXFXgXjp6GUWJgxZmySZDcj6v
d6f6UTMKjegFNFlq2Z7JQ+aHHNLoOG5IftqI/uJ5DPbfr8HFDfXPZVfpRYvXQBPznpcNRYGCGJ3H
xgk4vcZvuHahVSgvBEEtUoMLzcpGJKnDwhJTg+j2+qjUS3uILQv3nRoPcGEF5vh13EyhxJXU3Kvb
h6HO3T6fHH+h/IBNDtVA6+UJpVENzyGJ39LMYAjmKZtu6v7BTOoN5cmViHnp4a2FaIL6Amrgh+7o
n48JBWRQV35GXpV5Pdpq4xaVBQom/+o2ugCfoR2Fergc1zBzVqFZiIQMqxauBMPa8uGYzwwU6R0o
yL3RfPCPMUOQGRGvnPiQm+itq0QIriXdm9aGEAd0e+6TK8X+xTdCvb3gxQvNabXJRJr6ykBIW25q
efz8OYsXAaJYH6/TWJYPZX04LfEREqbEfMg1gCgksz71XS96rVpvFqmW2ERbrRi3pPFdfs7iX02Y
eBMzuxdkZEkYFyOBa6nLBVokwyrQPoDnKWht1vBWG6mCMmuj6IXVf3Ub7cSkhbYnMWV83BRkcX4F
G7CnSU3fE6rfaGd0Yupc3s82CCQtsACId4k7LY2pxITjWzdP8azYBpZYS1zKoFmQiynxIyLShOkK
aRfbi16MLu1hURMq0Je+DxZfdNjAC4zSUQEX4Hrxca2g9sos0lidwo9iZIGwTPVBGf/qxRvfMntJ
iV+X6FG9AN0NMjwatXa/vwP1wlHPe0U9iCsNmJ24CiONkKe5JUMFose+NwDA2g5UYNZdVQrcnJk2
IolX2P6nMsZezzBUTK1dMrzHeYF187HIGWcgxydmhW1o6ZTZXyV9NDNrm2kC+EIKp6nZziFsdYnh
t7iOdeCQZq4dxvKxh79J8s0PGdsDAVnGni1OXJUBtoZ8m+S2DHtslH7TagT+uFJ6XCqTeG5cU6gE
6QWs4bJUFRKs0SLF05k5mcejNzIKxFSeYuFO0Vp76rJtVavQmgx3cUVC7kzXmdFS9CobeCjgT3Yu
4lZgdNCG9hpN8lRgXGImceBR2vrJlUTl0lbhhhF60ncjiV573YBJzKOWBsoiN51I/NJyHzGI46x0
cD9wZAKrJM1ygoHeIkIz2s3htPt+s1xgoy9B4H/vYZXDWKncC3rBZpnk3FboZA/C4JZxxZmOBAhy
clhDT2XghTQlmwbTe40Y0QQ5drKncmmiYdVZ3xYhmJYJ2wc66vc3+MVii+/JYg4CyhgwFYDwVeJa
h2UVjQlMY3GHkcGNMWwDy5ni2zlzRuE2OjG+DeORznTB3cab6ASBNQ1dsoPyoMMZGSNw4Td/vhsY
YYc78J0KYYgu/zH/jVFIFzjmIRO2yW34ipKgtzHghDSxgQ9X3iYHY3DrdF+xzzsH1E4Z3O4mzB7H
2TFlt3B7WiCOHOwaxWFcSnSgq21OXtzYyosq3PrNPqQInG0JJQF97sd228rQR3bYUnsFXGPRxXwb
7Ky7VpJ+xO9VfLdk3cKLFi2Pwe+fE6V48mulRN3kdbjgNbQx2v6gRY+Z8RCjJ6iG3355vzA/6jra
lVhkSfJrzizk8NDUxmlAh6bkBynw/DixwwRoe9qZ6CsKaNMC/M6HJD+k+Y8geRXnX0rA7zLth3sT
ogoYYWOYdikPdoXO0J7Fl8w6+XpvR/RSYKcJKABhJM7aS+qjlfyRxs/4/6fxeRhug/lhFE/ZePDN
Z6E9hag4mggU/yZTd/Lk1tGzCoUhNaB+z3+k0fPFH+gCcVerppRM32vpM2dnf3wOms6mEWprU7gV
R2U7Qr77M4o3cuRvKoCrPn0apmUu8WExAhQha2fKLRMbirM1aYzCxB4l90pSWIid9PcLjJjCx2w5
Y7LGrgfjrr5vJGkfY94nJOdaAOztcVpMQGU1zGSRLP2olafS38icqH26iaiMTWg7uRYfpULFpX/A
iizeGnxq8xjdRrJ8E8j7KXutlf3SJp11Nl4AAUqomR8OvyMcazeHCJIM/b3ArY8FtD3rEPvaNpjZ
9xiaG2Z5VOFU1OoPMzIgtkFRghw7kq8zUW+TiePOSN6Na97HH/Xcl72GeRQjWfWl9braa33daEoX
WRAHOA9i/27mUzE4luGHkcANdLUHWHQDU9xGQXaK9keW4kUNLCJEu4Axhm2DNbyP1FB4r6GR97hV
X4kgX5MdZmkyVAFokECyPhbGslHUDKKHl+u/8FcnfFGk9RkklXB3NYW/kFuyFmh0F3ULrr+r3BIz
2bCncSt7o6/CRn5AuTIx45lZ74s2BWcqVbqGOUsfdc/6FSgQ3xBz4cVEif/5cwdpq+gU+7IXaOIh
h5CNXpqKrCG1UPN3ER5RIx6XdMfvVGbUZxhclm4L+Wxog48/LwrtoRbqZfJLgUxXMA+q/xhBq9Uq
4c5KTcfMhlOTcDiaIQ4EUvvSsektNT90dbRf+qSyzjwTTWFA43jb1OFPMxvvGx3mOh1Sw/A3hR8/
qHF/W2XGJi0ORphuTG5Rkd9Aq6QB7j16s9J0A7hYwJmka8bS9NA2gzW8CszREvqaAeL/DaxkHKX7
WbgJRUygIeAA8mVB5BhzuheHytENbKKf4zLYIDx0u1lzM42ZJa2+D8OnWQnckXi+UCtVVJWmcRbj
DtUXEBbeBJ2VbhmE40zhuczqnRqf6to8NLgpWmZ+ZGr1qUu73317m8JfqwsmFMz9Bj/N/7ntYnIQ
6ht1dk96J45wAM2HQfmLicFYRa75VPm/l85EAYeff5DXf5SkuW1wgKwLH57uodPyTapXdxFcFn2q
b3TYUp34R5liJ+BQkQXFIYd4ipM/vpH8ps/kjulbrOW7iiEILKNgxk4mM5Wjpnprb6Z0i3Jy4OhT
RAhd3SHAV7JCwA57iDqW0TfD3zlezKuuGYJcSkApYyTqGMxhvxBfxLQMY9Xn+Bl4+wEy77rdlHC/
lUK5kr7gcnbp64aUIKsqLT11XTdFUNwhw/ewC4Xivmcqelr+HFpCNaf9eyThda/9qXHRlCbDCyfi
opTi3Nt4PfofBtoQBBIH2jKDTAaE4HGwocnudEt0ELWNQangj+0PHXK4yNgxrBXnINmHzS2mKrhf
pqf/Q9p57UaOBGv6iQjQFslbunLyatkbQtKo6b2vp98vNQc7reqCanEWM1DPSOoimcyMjIz4TXqT
AiqTmnjfmr0v4WODYbgfwuJEbhpMKCjnahNdx+qFau6b9NKCo2gsDX6m6AFrv8uVjUxWCQTTwhku
cTSU2g8Yt7ekFLI6QriJKJneS3gWIVzoS8TJOU+DugJqVrzY1U5VO1eylIt4ZT9aoIf0w2dqKljE
fRgo6ZFcLIetpGaOlBqI8wCUbgCnewOwSjKmKuoxMc8CtOxWntbPF7FdXTYqRH9o3lEMWLWpKpgN
4WUZkhD2qTdLCs6K+Pcur308/HOwACdjL1RBvls2c5Giy5HB6Mq9WIJmVHgNoLEMMv+h/r1qCnJI
tjHEccMSMoub2TKyA+Me2FZKgRR74MuxwqzQAYy2q83Q7U1lnShpoMpXKxpbWILvzPJmMt4XWi4l
cEod6XRBBz1Unw0CeJKBKV4xORIwzjJ+kuaNpIZe2LY7RXnAktoTsDzd9K3iTtM26ZSuB+URVJpr
g5WMBy3oZHM9ggpvNdOtC7D00cDhZdzoRX6l6AwB9YEsPdxEAqEqjX7ZxI4esHTTA2lcojia0Z6p
75881XCmscjS2b3ovn4P7ksrjY1qAHFDKmjibDb5Q6G74tBeQtAXvlV1fdhG02ozZNO1YOuLGDok
w178OXJT2LK+rKyPOGLGXttk7ugbFO145uD7JTB2vAtRvTE5y5Cm/9VXz2WaOnnYgMXLFvi3mYPg
LQ2JleTb9UvRQCwfnyz7li13ZSOfsnIF10+gCTuEJDIU+BH2X68gmQzk4Yfa8lUzYwKl/qpoHkXT
KKpwwmjumDJnai+neihCCwL0mIxACYiL72NsQA6JzJYgIqqbBnpT4yvxNGSMkYOgbj+Gj4Jk93Ne
cnLbxmpWhhSGNNNf+oWpNMnTUPaESbkCkWixm60Hk5A0Rb5hz/fs3SZnVoGTbky3AXu5qLlXkMAs
bDl20VKJW5DTr9mJ8RUDuo4GuWtoEh0VevPKYxbZlwdbdcu+dWCSlmDDjPJSrxoOmYMHN98RHD9t
fM2mcq12RA/oh7WiBUl0uCnkG3l8qq3FE/CDgiLrxMbpWXXiLXQnKv1jSiglqP4AZ+W8sceJepj9
5+Ac1cP0jH5uhZyPOBt3/Z0Qo2jprrKhDMslclkat0ulXS5fjO4ihPCKJkLPKcxCKQAuKraIP78t
/QQU6kshgHM6UIi/CFaU06w+6Xlb6LSwzmMHTTTuhf7WKHlxaZPlj4xOCcQ9WsszdYZB9ynyaECq
yftgk4g6mq7e5NMbsES6IQKUOqWPpDsG9mJ5slxnxvLaEkqawyucXSq0Tirjz86QW8M/bfphx7+T
/NfBKlxBUImH8dx2Kib68RoGVUj5hJADI/yodJSbOYzavlT3kBUjGyhhYT7MVCTbUP0Cn4skdiDE
Z2yM/XJpzoDYq8syOgf8OFkageAHyk9GGO8vpf9yXOQ8ocW0T9UYMZb8Ylw0D6DUF9DeLm4ZtEoG
9KA+qlrr03pPhEbGOROVk4ebP2/jKDCoU5spccRt5FBP8tHwoAVYJRmDogiBRXpLI/lEfAhxU3u5
G5fFMWh7oNgkYhdC/80wrGfzptcnotntzzNSOdEOETgTxCZlYtZfNsv2oV5VKst+XyvJekAvPC4D
4KCFrfplt/LKdOUIh0yabFpRnNmWlC89gL+myh9XP2pDJZo2d6G0ogVcrIdJ9Q7Nba6rlPXiXxDM
RqSS8VNJ/g2ptvao1sU60fObMYoD1B/MQfXnbhNyjHiOjMXTattTTfxnqbSFlAureE/2nELLBu05
CNGi17w11tToZYp7q+oApYHKGGtL8B6WGN2EGPZi8UCLMSnye+aHlWMQy2lLaiU3toVs4+IfZOm6
Q1eC8voyJ24Zjh4Cy5K5tdFNqmhScjTMEd7i1DCBIrdqzUWZKh+QJHgWfHNZ731fx8XRBMi1MrGh
V6pLuVzuBW1wUhQidOlrWb7R+8O2w4BZMHhgDKCd7kWT/LgiVojP6CN9Y0RMEdTMQJWakNIlrD0R
7fHksvUjbltwrKPlfdKn9UjEFmGQ81wt1MfUt5ijVH1QcKWfP3+eVerqVPZOW+QLSSOjrXkUeZc4
H3M95c2plOOFNgs9gFJUH9Na9g65H0t3euoKZalI7XYdzASw3mtjwYSyityVHYz5lThq9MUjIjWU
9ss+hfn0PleTi/gpoN2pNV01fUJ1TBxIK4njSmAsNusXGXNYPzmo6cMApSrNr9AciaSwDSz8KIUy
91Q3F2oqez1iEIlaPY+pfgEKGeXKL+25GKiiPnn8rURbPU6UTELgR6haC6K7PVKSBrYGYApWpNSv
KN4hgEWRnoFWQtVfjY8cC8CoD9NFrLkDdBuY7yqWJg3ccUhb9fzcl7M7jqUrLlGQxMbLfk5Sr7Uu
azMG+UevRCQRKBu0VuqPBTsrqsSH8DqalF1B4m7BR5jjxTet3SFTQBkPt5MeB6LTMuoShDoha5LR
6wg5zUXOgsbKHMH47FA50PySi8gRbB6i0EFb7lQOxH3pG5lyE1nVV/VIWUFv0dAzmVRXH7hTRBhi
IS9Tri5aGvKYVBzAZjVop8SjAluQstzyuVq6jR7ii66jgHGly68mtdxR5uoZSOc01D3RaUkX2lPU
C2+V7iGSMmapBtiDJPkyZx3yx4BkR0atS5SxEqYwtUgPhfpfQt4r6i5lqo0591Vr2aaH7yXkFDml
LjptiPZFQMZQXH3PihmdQyMQkvnvSqagjRA+sf3Lq/7xsOpdvEPFiq4zC5H/ds2incC+pw16WeS8
CpGhDOH9V8pmpmYb1/wNvXWm7KpUf0WZcRH1NmrdsCoTGGcdx6V+8TV+6/2geRFNPtgaOV4gBJFW
DwM1kjeVTAqVvMRIcACNddsEApO1scs1Xxt7EyccBIj8WpE54cK2XpLCNsbt0C0XpSpv865/oPkD
+vBgaawMdcfxf5aQvgswLoDrVXpt1fn9OOxjQSTHlc9k1MURUI2DWvfULtokSXSdHWbfkoqtJFPg
LsK94OmI9DEvJ+a3+iGUJ5h1bYTpiRyg5iUKtzkiYnO17Kp2PJPDnmrhwRdCSwiqJiCXr+P5H13b
pMrD1QFG/D4btaAC8EDFtFtFeKxNiPasLrLsU9D69LeuBRFAgKXicyB0ULRpYK4S+5C39NRnoflj
HrpdmGSXVdFsK4CE3P2/vcmrpI82mqQhrD2uLWTtbAUQuFDgsO9+jn6nsk56IToCNVQz5ePDVlVl
YQ/q74vksKJXGA7aJgFLRgtWzW654zO1yS+hq+NdVPBHkMRBXQfZne8nj7FOkEUpSDAMfHqmA86b
rGfF4lDHAID1dUP0VbT7ShjLJcVW7X4Z7qYxrmur2uno4Pz8+KcIBzRkgXQA4cMy+bgxDCFRB9Iy
wmdhThUJjQuD5of2q1tuwfI5sf5QQ3ysOaQoFWWVQQhy/XwLJxpSyDoLdMeKrccAbvx9RGSQO+Oq
tpS93jzGqbxr435bh4MzmjDCgfd3I2mDAuK5+qftKTY0DWhCzTPizM/0N0E74dykpKYj5M5jamc/
398JVhf3x2kcDDlCC39BfPM+nCDVwh+btQL3dWjz6RM+dP2cEkLudZqhLWyArh58kdVD8XUxIygr
UDPyOY/2E+dW+syIFtNBlIG1ffXO/lh9U7ZaoZjJ6gPKjjkVSo/A/1haYnMsgd/BBDq7RP4uuH2/
5lFKbLRVbPUt12ynJzy4UMMEXgXqB2G8n0da/TsR4UrQD6h8cOYyrSOQSmtpYafO5Lc8HfFzLku/
mFV31XHo7d+XnG00LBCOStwYhjwyTl5lxhsVz2xqd05bq8TQlxq+s6QGYZ2tZYq1DQE8LyIvNMxN
ggQT7+bMXf99hEI7C7KOwP4xUb7qOX+8E0SBJGkU6ZNNg62n6zJE88W4kgW3QW2aZzZSVA+20Hqd
XJkgOj9m1noEWH1Ifjd68txnV+ytcmNt4bes5am9kWMdOQvbTadz570TNRtuFvS4ClfRZAIdDfHB
nuJZim1lb40Qz4vUG40VhpRjsIzaOkPf1uKAO7QLWgcLiR9w9maXD+YWgAUycB+inI01ydi0ngAK
FTfmhNyvSk3cxLxqfqH8esiy26wZ8Oc5V3D6O1ZTOqHhhIIlWmJUyL4HigJ+N1ack7KnQIK6iB+3
iqeMNXJ5PnpBV/8bchg7AmqdWDpBa2TH+35BO0rtclZyZY99oi+/2SuESCptW9ort2VayZNrjo+5
3axpH2jyK3pQBryOWkp/Z73lZ0oZ/DzVTmwe3JAN+BABUeEzeDQC+iopQupG4PLJHQ92768E3sW4
HEqcwTNyU1FUMw1PqYSyru4viNupOvRvFLMQBdwvIyZk59TNT+wh2LiIcAS8hCVwnBLEBof3eGaY
QOMLQmQsRQEd5LYDhk5WBnAO3c6VgbXl8o4IqGvX5Zld9e8mnDBhBeKLuLrFwByFqEpTlEg6wD+N
hjtJ/8pJSOUyDWny1zm7Ov/IJ9Y8WxVRGKYcsu7HF8zrxOiUBvCWAGPCAw0F7VMjA+JPlkkDu/4g
NzSkAM5Vlxk5EtpmntKH5zbPE8GZxjaEPfQWBGnv6FDetKusXgrQmv9qWXaZ5a2SIXaYzoFdU6rm
bLNqH4XGJjX0z87qnvoZA68Za0EgMD3CJqXfIkaYZPlam62dXFHTNzhYd16zzPxO6apLh2sm1jNn
3toJqKkO8wbJD+QixLI+uvl5SQ1+BkRZnby0uS4Pe/wz7FkIM9bUgNwqdbrBVeYHiPZVXaHfwjE8
dM9WfU4Un9h2Vkjj0m6imXvsbpM35WwNHeuqrVAIorgjFtJB0j3LQtkYYaFh3RLgcuSNJ4BUL5KZ
ud1UnKk4nhwPoNSYepggNLmZ7/HmQG286s1QFvtfm7xZFgQnbiRkvbS1sYedKEi32gjLIHfhoMK9
HYHsYYTkYs15ZmqdynuItDJsIwRDdVwqvt+NGmcQ4DK4qOK83EcAgqf5sZKMdUMrB7aD2sf+zMmT
5Yhyj7qWTMlv9H6X4wCfhsnZyXIi/PN2QPHrIAeZF0fBb9LVQ5Gs7Hm/J1N1LhfXMwbn0nSeR+/5
2XAuK6dy9oBXnUOAFoVjOteK84xOl2M7jaO6+N/xC6+e+LXKub68tp3r12c+a/Ze+T7/8llYyTmv
7+H6NXbfr7e/rl+vg+3nev1503nrm/VN6dygRuTpHpAS90n/dTM669j75JuNl7gfK6/eWB6QZOfi
5eph9/Age7uXl6t489Y6V/JF7zZB7XBUcq9y50113NjZUUNxdi+72Em833yNndvb29+3j4P//Oj9
Mzile+8l3u39vffzTnIifkHtYxcFMC9cyY/GUid0JVqlzkL7E/l9aCNnPl8s3e/HHMEd/O8CR3lG
knOy4Mg1C66amC/5akAb5HKk6RHPv0WJQzh+fSGGqutWviGF74wMAyNzg/7xLF8usxnopfm0ysLA
0B/CLrukoQPqh8lmxG5TKp6l/Uay9zAWwaDaSOaMV1WLVpCBdM6oX/BM8YSsa9t7ioQQSvsgoXh/
UDW4mBUHzPlMO0xUyX544uOTZB7HBgqjDCmrknKC8FnMz1ziBDvy26geczpmO7Wy0QQJJZR3e2RL
ZY2qOD1QShhdf2V3pcfV2xm2o44AV3LHWNta7acl4LR5jd0acnVPHWfLIZc2lGFE4a1nbxAFfSV7
/3kSnBsR9XsAqdNVsyoWRmQMH6jYAJU4Sx4/sf2BvSWTZe9DzUQ7Ok0XkWRUZsglkLnA+JPDENVb
2rN9effzs5wIPt8udARKnLp4lHuVC7FVUZQcZkEJoDaao5B/Dhh/4hj07VpH4zboUWVmnfa1dgDo
aIgT4Xkr6pg/P9OJrOnbdY6237g3jAoG7iwQ6NYCDtyHu7pqwPF6M36e53orp98VRQb6F8hQH3uc
yF2TyU17+HpX1QLba14L0QzWKVIdPz/ZqRGEGWjTT9JpKB1vXVVpDYVZ9LM4gsEK5LwqKCrn4Oyn
HujPq4if/3HwOyxDhiPdNAvuL2uNC9FD1u2HPn///3uco2gtoRwjdwUXgsUWLjs6HqMCBjU/Mx9O
pUFg8v8btqOgnTdGB+JmnPfK/eE+/WVco6kGIjl0kYwbs03ya9jTBjXPIX6/tAWOQ+cf1z0WqylA
V9RaOcx7/GQifRfljzp9nhF+ilAehy7PujaweWWQJXtn0sBZuruo+92OALHm2OtIVg3qolH50BRp
oKMbnxba/c8v4czb/uoc/vG2i6LVpdHq5j0dB6Q5KIMQAehDni2InTpP/fkavtjZf1ypNOXWpAA2
7yHGzMNuHOkwqDSUAHHcQtZQAMOtnKS8HJXXrj2cyQxOBYU/38VRUNDCQSnrkYtLssDsICvWIcnw
xgm3RGRV7BN2+vvnkT13SZGs/PG8UmLqaT+wWnn98AwcHpu0pEyFBQVKl6tPmkg/X/HUzoQPCBao
QEAMZvz3K1qJMq0UmyuyoCTwAwvKamf9Fc5c5LjSW9ARnJuOizT4l31FIFRyfn6O03Py/z7HMVTe
UrLCbiTmJDZyIeU/1glXMuvfZfb485XOPczRniR37Sgjt8SIJbQj1pRcyDd+vsTpoP3fwxzNPAqC
ox52LQsMSNCSXZEH/r+kDOcuczTb6mJSkOhmzCg3g8mgsyUcPs5xzk7lCwpQfPYe2F0UkL/PsNLO
e7Rc8nk/VHvzAwYhQVs6vIaE03MaRicnwR+XOnogvYf93OtcijMYD4RqCxU6tlR9ObMNnZwDf1xI
/PyPdTrkcnswlPLr0ICY2FytKRT8L+YARnmc86hzKV/yb39cIqnV2sr6ZhbMS0IfV6HQfDbCnpwC
/13leL+RoQhEo1F/PQjmTwIDINHhQHzmf/M0yKeA2tAo0xwtmmFepWq7YsDi9E7sZKxNICKUx85s
3Ccnm3CR+Z/rHE22Gl4+qq9i1DAytG9rTkFpKaBIQtfSPEdHPjnf/rja0XwL+8mSF5riwPvWBBwK
bUQD3tHZKtvp1/TfYx3Ntz5daZR3eU2QugGAUYRBxW5Wgp9f0rnHEXfxx5SbZrWcS7P62m0xHRrQ
6JHY3R+79szcPr2vY/9EwZC9Bxrk9yvNidUqeA0REw4IO5afbR4IHlg+rb9e2ghgpHEt0MiCzagM
Qnz76ednPTmiCIxZkNcBlx5rFAzTgcRq5NVp4Q6ZDjSlsHTKq7ufr3JyP//jKke7q8FevqQxI4oz
af5bcMgX6VNp36fpfpAu2UjOTP8zT3U8rq0aqpMmJuRhueLkzVOxb5ztBpy+Cj1b1E7oFR/LwJhW
1YRSxNsjLqEOR9MNGS7tXD/69Nj9d5WjVH/I1MiMhow53yFKpT90gAQIG8Rag86m0KOe6jOFvnMP
dvS68qw05Aazh71VXZGqcIbhavo58NrJB6OkiY0kTl/4EH2f/ChRaKtEFRxNtPvbDbguWgRSe4XX
WPVytpV4qlGKKhMKjRS6dSqqR+OYrfSorkt5EhtJRywcdlGHAwO+QdVTCHaNjhcYq5/n/alIgn0Z
OAK6AtCBj8JwVI/2Ms7q9NWdAfJGYS21KDkhR37OyPGEDqp4NvRn0HsCFWke1SMMzDR7yTQmYYxg
teOW8eysJwuYnAzSiVQwgdNoXqoFElmKa32InNCauZFbjBBhrQCYyeozpmZfafPxOU7DeRZINQgH
mFff33GmZmUV6dqEjrej6ZQSbuL4IesvyhHDSbeJdon6XHdele+1dj2BWh7o5t8M+m6AMpdvIMUY
iAAobn/wojywwoduvmmVzUFGfszrbDqN/xTtpTW4xti66ZUl7dK99mgBDvr5RZ4AWjK6AFyEAYmG
w8LRzqMYByDZyfLvmzTTtxE1KyILBz4VTbjweUrvQB+fzX6+FLz+HsD/rns0gGMXDUrN4WRf5Du9
e/iyDYoehHGWkPucWgrfSBwicL9eGsU9m7SerC+CT1cUiLdC6epokeZROk2zzPVpI3VXHdJ211QW
h3wtK9dRhQS0WbgclZo1el/FG+S9Ib6LknUJrcQKr80VrPtfNEehfWqpp21/fiungCLWn3d39FaG
1TDZKhD6/bRsTP0zxi4imRzNfK2NlsIw/pPJP2N7X490/bWPxHzVk8W1NKr6heqZkLK0CGjGWqml
/9V8oWXDxqqSvB6v/BhRI4WpxHujgEFCuapaKDZedllsQ7ny6NZMse5nOJT8PCQnwxwOtYBS4Pvp
aFJ9X3F1nZZGVc0MCe5XiA6bK6dU7hf5kiOOW5TuBKrgfHAVgeyvaSrcilVI7LgHHu0Yo3YoChNv
u/3c+p3ZOBo4AduCewImT3jBrZJxl1WqL3BfdGBjDL00vJZ+fvavHuvfdyEAATY9bTAj35+9MsYu
t+phglqNJcz4hiIBLL19K1kB9hxONeJXYoTrCdgvW5KT1KMnDFFFC0LT7goa0VQZzGq8Zpowiyiy
Vs26iQe3wabcDJ81K/FTsNQjoKMRhOSgaJt2uCoq2ZuMATOOJoDwosY73H6wr4M0r/U7w/yAOnWR
0IwXFlNQuy6kTLsIi8NtwrFWVAcb/N4aBq0t3Ij7oilOF4NjTq3zP/EHB1Ipe5TGDs52HijpPkzS
oKtuo/l3Rg+9zvEEy95xJqYCKF91YcQrMC/U6OEL/2MCS2hRIKtNaAvY0Yw3bYzpXde4C5DSiacM
4XcncXHGKMf4my1ByASZoCjs7gAxjmaiNKqlEUbttO/DlW+mgyjWtcCIBzjkhlk5crxWWwCD2wTS
6VOsXMm0brq9rXdbgaAXUwhkrTPOMaLjV7SK8Ameu9xfsBxKQGxmZeMj0cLuu7YgUlIYssdHHXS1
VelOg/6+evisKP4lde4JpCDIIFelbyy4LMIJcNDeKKLjak+d+3VSb6y2hBt3poP7JTr915z8YxSO
AriNid2stf20V/qeZhYMvcntwPc2w6tlp74iL8j7t4EOqyUHbn7YMwnEgymTU87gaEfgoXYaCBJp
6jTZRz2o4EGv5MNTgv2DRDJoC+fa5oDu3+L/vKCo855a13/cvUhw/jgK0b8aYqVj26uAIysa0w5c
cPOI9WPbjm6HG/KEGq75CWoJCLSN19YuplCb4ZJOhnOo3+Lxdahttq7L0JaCaIWugFsPr3Oy7GND
DfD6Fv3sFaZ8ub3J+qDrcjp5oPYQvxE5iz1uyK4pNwp0PiBvkmxOYrkhiYWjh0BwWXzcAJuAJyAw
mCI78hr1s5tueOsaWuU5rWrhFjcj6ksypDcXPY1ejECD+YCeA9NmxOhHmF4Kk4dKxalDwx5pTF9g
WVGjibDGnHprozbStn+rGYfDhM/9Ijq3UnRdXdRpvxGwDgqihY13AiIUJjKoonGJUCYHcNRYxxgS
YvJUyQZEqclP6bdNqFCIPqglhG2IFeCvDbm/p9QtSLxjeUU2LDDaZBk2Hwdrq4skAlQOTR6k0+FT
mMKTU1qwlGvrE36IC/G6oBSumE5qQ+3MHuHeESVduzLATGCwRPG2AVQqAyuP0R6A4SWgKiCDFRdM
2pj9goyAysUnzsiObAyI1KOPI7WuvNQ4HWF3A0+MC4jfaknVUHSUzZuhTbdW+jzqxtocf2GvZlnD
9QLiRPQjNCAwh/61hUm5zJxuWbZR5CVz5w0aaYGqYYXQed0B0ySkeCFCyyDKtUHdr+zCyxp5Y5Qr
b9F6T0v+MbNPznCVjlvCsl71iyeH6TpFRkAcKHEO3S2Nvo2zd4K46ITi2hT2AxwdEMiSY+OOVxKn
w0dbesgF1QN+TDreJ4weKpiUfMPaV8H4xs5YvfXZDQTiSbIhlD5m8tYq2BDGIGwfdJBwSC5osEUx
G4seAWZQ9aiKMEj7lW9LrtVqfjV5WXul9MOF8Bs0Ujr8co7z4WMMSjXa97gFKoB8bfNVUFcX641o
HjZAR9mNqs6G6HvY0SbPEKCmCM02nuSrC8wZEKgCJN+Eflb2mwr7qX9jGNBkQcDPcqAGV3EaivcF
cFxzEzH6zKGINu884fjCQDWHahvz/9jMrtOw3hG4PWE52/cPeY7gGAbh1nrI36XxxkSi89DhvX4z
t09Z88A6sxtQ0JuSCaWB7A/7mZBa3RVu+tJbzbYDErOC5wsEfmnjtZJCs88dS4ITdEA0rO+CGDRY
2JX7Tv6MVj0eVJ/aGPmLqXnVVufO60HxS7lZo7DqhMotVFNgP9hCsey+bl41XFEu6BN7G0WlJ2ZM
pz5l0FKWEZT88HpIyoBlWbKZi5PykBwuGGbxe8CuJtweoc4GSztv1KFlLiIjFR3cBP5DFr2asKfE
UAgsDSow4XUVDQFmAjV0fSEUrFCE0Z4T9EtqXltda348JBfZGDp1YT2iL1jHy3VrYrzG+k5YbLlc
3qtp9jpliMyYr+1UBEY43pR81rh6qTLZTTuAHh2uTpAsC4EFTVO/zT96MowM9gdnCkEePBPWT2Zr
YC1sDt8gz031e1SvmtQ81LQP99aM91fuytr1TDGyn9fcN02WkT7fYW3T7qltZCTeVoKIPcPSqN8S
5FyhvJkkrgmeuyMwi2J4rlFVocIiJFaN5lFqxUwSzy/OJOnhoePFHnLJ/fkxvjwk/tpabZQ0AAGp
Cqfe749RT7GplnY87aOrw3OfoIjiKM+AVY1Nd5ndRW/jR3ZVBziu7qINzmMX+QAq2G9qRGe2c74X
9OSbsXnBWBPZGGfclD3KLoHaPkaX827ecN68WXnrcJt6cJKuDrwznsLTPm3P8EA9O6tN+9pdK4/2
et7p142H7qun3Bq35q0eVMGyyYJ8w77h9bfJTXxFwPB9bT2+rQJ8RDfdjfKoPPZv1a8Yl+1/0k3p
njsLGOJw9tMAHZU8lEJCXm1KOYRgYbDMtYf8iZ4DhIG6OJnadijukXX2E4hsAtGFUIlY1NmChPS7
2QEUrXM2w1tBLpER3B7kfEsOJlJUqTPwi/KpehmJja8W6gI41640fGqn0Bt7ViXSGMKyuZO8Q4im
BYE4waw3l56GsbkXoYpAoaIHLMrg/azi0YLmwWreakbkZoS5XlKcpXoxcKuLzJU7WWdK8adqM4AN
0RvEk0qjAvp99nRNEtt1TvWOQol4FPIECVWi8eWsXjTI5r9ehMHR2WCpIaHNYf4oFQ7NaWy10R73
7GNB5xdPg8vO6/TbMkj8Zs1Bw4WI5h8uon2yQXcsULzZe4Za5eB97TyGbuhOwNg4z7rR5uAhBOLP
29Lr1ogZr8tgWNcBeM2N6uu+5nV3K9cIypdkQ77L7xmB7M8eLEdn2nGU8Svf8Czf2MKhcFf8N5j0
tb5edvaGZb/Dw/fZ4Dq9uIPY/VW4zvZzu873GPi8Fy7Wnp7tY1HjJO4IrK3f4/LoSa7p697KazeV
++uX6ndX8z3JVMaTHDzlwuZBLBfjqJc5UHeLPweU4Bwq9/xTuHe0653n+Fe9rbd07zeLX25RAVg3
PrJ5Tuqa28H5nSKyEG9SR3aSgEOs81g474oTJM77K4PkPMuu6aCxD8aP8lrAicFB9MB9Xdzn1Vp3
Jef9HXi0kzjXv94T57JxrlHRcOTt09WLtH57e7i6md1PeKJusUYHzEOoiB9DKA1Cj+6zGzmfH5A9
ndKhOvl0c9E7Bxd2qbN4b29P4tsoSQlncucDOpvbXJTO5IUOCZKHp4Cr7Mzb0SU/9fB4c3RGTmAD
w4D01nWcGyCDYhg4+/nsGs47FsjiO3f9Bnkz5zP0ft113lXspM59776pQesAu/A4OTqdgBg+PX3Y
rvjQJ9P9NF33M9xWfNgvUl3nCdCOXwZkfq7m5fwDG8UNt5iv8QI/Rm565K/mThj0Pvs0V4Whx/Ou
n3Jnq3nIMHqSIzmdU63FK/9AGtS5ePhY38QexC0/8v+9dYLivnHZN+47vua8lZl7b3jHsk/hzuG2
bsQDFq59tQINudpma4zFfPHYPGjkrD+fqPo6L+jlbCkmBQ+VV97CaHQx6/QtfrJ4iEy7smfu5EBa
q4G9Wy6Kf8wdpOILmaGO3AfF3b0BXHbyzbRd7jUfKaAL9UK/sDarjR259W34VN8eLld71Imuu+vD
Zbkrd6t9edtf6vt2nfqFx4a9e9j5iev79+59uTYAjbYBFnTe5K/Wh0B51nHsdjp/YjJPbusB+Aqm
R2unBboLOeKCtNhb1vCvHTX3V7yow106bSd9Y2WGo+7r9bKZNrYXupaPbpi3bEK/2w/O4z+5m7ti
W/l5h7T+jnHf487R4RMEfnFQxnDE2Be3ZIRv1nW/kYgPdmBu+i2AxI/wVboPb1e79B/7g3QN1Jdq
OHYMZFZ3Y1fZZD7Cp9v4wr7I3qt36R9ylCHk7Uzb+TJ8x1rLa4JmO/tLYKtr40VqLpN8GxsXtn29
gNRhnbS4rk1XB90f37vVBYw6deBgdCWFe/KzZAbBjGjwJh19qEoJL7XcFxdqYHr52tjBvlyjq/M4
POfjCj72swEPU7pdmh2CTj8P1glb+u+DdZROoAWjwMJLpr02c1MAifqI+T5YTqGbLjrhwuObzBL2
omVaLvogI/bDy2fW5m6Bu1ykLYFoUHPy+Mohl1FIQbXze7HCspYgaLqaejlKvzkLQwb0IMxvM1Lb
CXmWCCi7hs9qw8FqwqiSw6rIO+1M9cbDSz6HZ1InhJHO7EhHu1++HHQjkqNpD8rPJ1UWWp9Xy270
uDDw6ANfTef94Nx9fsL8JSByJHdRpeC7YvrjIu63/G65XXzbmYM5mPgTkQhPAV6dOTyCK+Ky6az4
W+KIGXuhV6yLzzjo2LO0vfaeB0QKP/Njr/rkk4lUpFB4rmc7ClhEnUuUYAO2xjWBK8i9d5Wr287g
izueCeuHoEs3eOnNuhNZjpy54ZU5cU52+2C6lNzqlp2q2hRXUesgF0RSwTVC4hZSAB51PK9af9yR
0HsrV+f5D15+I3Yr3eU6V5zPiH2yP17YH6O3uOY9Rwm/94CM+wNbjRI8LwzC4CM1cMWP3OSxY1uj
zrvOt2JARdBEH+JrH2q4YBz8u0smawEHt12JwIewJr/HImP/E/FjJJ6MgXybOc/WWjxt7okP+sXt
/s9noaLkdLyKyLnz13diZ/r8uIME7Svr3LkBtRRYjuLL7JIP1TYVnTTn4HN032q75JfJehKbUHMB
I955Q4jfL31/8FbOB5WpdcsOMPq9L/YDAn108fSBtbcvgOxik6Dj6C4B2xvxWA00Pml2r9rd20vp
SLdyMHkawTp2wLXjHs1vkfg7v6uAH9fOQ+q07teXzBP/WbrIJDr5ticrOQRo4vLYFtu04hw8gbiH
RUWGEgWS164LrwioBBBnVM/e1dziEpRv4uvgGTvU1tmWP7a/ttc6r1GMocgAZm/xlQAi/fb9153/
xDbnJGv+0B1tba7xd+XmUmcXsaOgO+H2ruzEmHqZbB8odnnS+sD9j4yNsZ68p5ABhMTjuS8Dv/yQ
+z13pT/FzsXgPc3uzGimJPekJU9E9jNL1Tq3Uo9K60kxj4jaEsNn4p6LVSuDJj+K4AxvyllIJAVh
AR30RkaPTKw9vvnYMKTTTl6nF+ptfpFfSBvtetqNwWotZuf7/+HsvHZbV9I2fUUEmMOpIpUtyZa9
fEJ4BTNnMV79POUfg9mWDWtmsNHdu1dwFYvFqi+84Z8585fG/irvLRzDijmZzTq6eAfpqBO2tHPx
VBmPHPH2ulm2fopnRxQNZtFUWzluOrnwlU3TWTAnmZrGs2Ip/qBYLplIolv8fDJ/VIo/5zHiZCZK
h95qUpm7OZnVMPCaOOCwKst6YiBjQBW4pAUF87YMjTmQdmBBAjncwv8QNbUY8nthLlEvUO1pkbxS
SgPCYaKsFgy/DehvIEhN773iYE/M7iXKwsWIpkhsjDjdn6pSo9KKbBstSWNdtymO4PJSUS5yrE89
hpGgrYukSYp+Cwy2mlauxj3RCB0Y7eRQBLx6JNIRVIdsUfVHUbGoRk42o77TATNFS+PT0miKakCV
Emgi0ovbJnqneBC4MmS8/TB4KJt4PqCSEJy8LJQmFgm85wfHRlGfqiHboHm39yrlWMBmsqihBHAA
gvSlCxL3mh/HfIeehSfcS3JrHs61q7TFgqtq3jx1mwNT09uzbENlSecqtTYkk+ctLVrT+51g/g7R
eZHI0C47f2Fc47mToY6kPBT5daLOMo9SES6rVFGFhjoo1ThHNzJ681t0alS1xJH+PRiPiYU0opQe
IzTV2vKBFq9t5Xe+p6+dXLFiEAM0IUvIut1sprCLisEKA3ljF0wzesvav0H5u083wbtq/oVDFekz
5eHnHax86YV8DIo2Au8KPwr5BuijDkbfXFUGjSRtYta/qdTmeMfZ6h8BaIXGFTrcdNc7+MkPetjt
7oAZBYtfiCOC8Pmc46ptPMZ6po2brJ4n/j6C7ZygKCnHvwdCvGikYH3BN4FSOkg3m5qWFu9DeKzX
cCPYmXcW4bu9+t/Z3JSdIlUqMr3Xxw1FBHWg9sUzYykmQHBquxwh9nsUp3X9KbqHP1JEOPNlIcAQ
wtzFiJW61+eFqO1EVr2IoWGsY2Wn1FhGPGmF6xWLKlGQJH5LopdQK5ZleOoBRQitF4rXHVa7iKyE
VC9+XgvtS2kGUiFNWuF24KBwdVsR6BVJjsLeHDYxbrWYPE6DMJ3asr/yIm8iKO4W6HbLenWK61yJ
QwRdg6GamN3aHNAWiaLrU2kjqVxf7a2Z2TueTsZ+kOZWfkIOZT2W2roM/c0l6yu3rekzIp46T6P4
r914C60yZlfNnpdOcaGBf6dr9BWJwrNhHMhaC/kGKLGfFzvPLb2VVWvYNA1+1KaH1OnLiJ0yABQa
R0PeuhiCT+QqZZ2RKnROjaqiefMmDL/Ho9BsaHB1vEtK/mb7wcWHK20B1tIg6H+eFtAfH3aQjWh0
vke+k2oXWEVh1UenlTqrkFql2M7W//lVf3fgCJ9WoOXQSEEfia3wnx5a42WRnlpW/yGoBnhCaANZ
/quJ74DvXPj21M6YKGB07pqifbftdYU7U9j9KNDWb44dLC3Q3snCccPWnopxe+2CWEbUVth8r7Ua
xAjVN4P2Em8hTPLF1USEVDsiHkHfZMBb/DoJKW/fWZFvTkOYeZqMBZE4FzXt84pIXNNFhs/qxkdj
O0TN8V9KRZzDkLKxoLSKOfHp3Rn1mzNAF8AAxsQyF8bo51GjFJmVIGRbYu8e53vhIhrKzcTE97Gg
gGkMlzYRhh8shd3vhbUq2KVJYOizQku47y/dPVe9DxH2m2OJEiQyew6bA7767ZcSYetm21LP+8n3
ugV7hK9eeOpVeG80ee427VMUCKBR8RymxPuxs6uC9qSBl9PIGYMSr6EKOd+q3Op5u87UdFMY4ex6
pQ9F8ljV5sJJx4Us0WVIAVoNpoWG01X0FVJZWQgpDCsElnKt5qVKGUUcMFESTVovmnsczX0cgrxH
P7Lo1K0SGRwh1osuPUaOtY4SVJJr5JMAl9OBcvw/P78wEdh+WRyMhxQH0NU3qqdWRdSnw+611HfP
OTs9uuoxrE7ic/PB7xZdfedLFZfA7YC8DIjzBh8LsLXPGyQfKjlpTMS86NlC5skATZPBC6k17d7F
/M3xj1Yx3hwiBNF17eYqvMrBoJQOTXC2P+3DxFhGzjNdFrl4gkcNlwvApdPOOz2cag/33Ty/+xRM
jkHVQqdV4V78/KQO0YYThyytnz9QnMaRIHbLLEWsmSZ728zyikRrdA5Raf8Cnw5Prk7YHZkypZ60
kNBEVfeVHdyJ879bfwsyoMG1ASXw9t7oq97pstKAy6pdcPJE2pPlZ2fdPZK/G0jgsrDawV1Zk29S
KifNTWWImo+TQHBE47mSuuDjMVL9eQt/yd3QcwJZjeo8zo3wDm9eszziMpunV+ThYjQA0U2hocsz
3eXifHfHMApaRCgBsXjOzd0WKZGsFF2Jq529pMdcPGCTLA6BqyxuN9qi4UiGJr/8/Hjf3S8C9KWj
BoCBCBjXz/uo9LjhvdIb4fPGM69FwTAYDzYuzcXQLcPqVVLyadinC0166ZwnWLhCqqk1622Nlq8p
X8Hx7J2xO/08rW92N+oRgvqASItOmPV5Vm0+2HF/VceNLKzf/Am2qCik4wTqIRJ3L6z45hUzGBeL
qojezu0rNhyjNPyAJeitJzTWDGmjkPoM/8+QbGDECKmIi9yUv4KpNLvpgTQ7Izw4gHSnItiN5jS7
p6fz/cP8n1FuthHQN6uQdEbJweNkgOWWnO2kRD+/n29HgQol8yBEY9bNKKllFk7TEoynwxzAEEkm
qoB85z+P8kHpvTnO0SbldIPQB7VHvYn5IzNPx8qXR3HGBlG+8tWDhATgSPwsW8G8JdBu9FMzRLt6
ROT4BVyiaPLnlvFgOdmdZ/4uFfs0G7Fp/xMF4glhGl3MplRwkblaNQpq79aiP0utMu2tcQ22ahyD
SR+gzl5hw2PYk0oxMPhLj564+TRtemd9vonCmBHSulyv9EBv5Qn80EOQyVZGYTXHmTwJqzcbsEm5
GaKtLx1kavyIA/086Dd3uqB7oyGCJ6bOqJ9XIbA6y0pG7cNHDwnfluDG9nFpUdaDyYU3zA3QYP8f
Q6IgRhisyGRaN3ed7cXXEf4qEir2nvSj6C8K1pe7WtopPvIa8fLn4b5L9cFK/5/xbk4f37FqD4wX
9QXCTHVJmiGZa1+d9TGekDiFP6j38BzfLSqmV4QSJBiID92MGEZjDo2nQnrIWwMIg0VvKMt8BcG9
c4Hz3Hm+775elYMVeSERTDs3l6eFEWQB+RPjODZxl9MaiTaqt1O7YR6qmmv6CYn98whG9kPE1bJB
kWSYBKiJW2e0Uiv7zqf184SIGz7vqfiq4HUUFKjR0DFsxXS4yu9esd+OIpIpiHNC7vLmKo+ucoU7
GvpO4LIoJ3Kxwj4LmzuB4XdXF8KLFhwDPCtw7f38LGaVIocM4H4DADlFEQH2pu+9XZVXzAYz486r
/Hbf2BRUbbYre/ZmsOKKvUtmhrxJaUe8kHb2BD5DoqL6hLElRcy7qfA3gddHoRKfVEv8y00KZiNw
nJlZTLWyo0FCHFnHQgJYataIyqUtsL1wYZFvhpUxlTIE7snUnYdiBD4UQV/Fv+vnzfzdCojC6f+e
z81L1eKG+rHOfADLO6RFID4JBh1KQcJHSprdfb/fBWo8uDAu5eRVnNsYNxj6rJBb1pwihFBUh9Al
QeagBBZ1b5rhLZTwqA75tGmdO2/7u7IMqmAI18sUA0VG9XlvYSpaGX5BDbLJ/0j+G805bwVNs3Ap
iE+vAw0WkwaMvmrH30FxBnBc0/9MSoe19yCekS3X93x6DYa8vaKFN7IqlE8NQvLPU/Ltym8Tkyua
1eikd4KN/3c9GAKn/w5xc/xHfaXgDsstx1nsRRs2OLEgvh13A8GPyX55mA8qJ6UvRbnNKsqiLYY6
L4g3uufee8u6RehctOISjNsq32vxEptjzuT7e+q7i9wU8o0QzIh59dtAZzTHuu2bcQOJISI3A8xk
PAQHchoU7+pjlP7++av5KhnJmppcpQ6FFIMs8ubCiZuicK5GPm6k/LoykMSXWmsm+XgVyvUfkuj5
GPbTXK5deWiX1wLAD3de36Ybxxl3XC1gUFNqDDiZ2La2g+tQ6t3KsBHHAw8R/jauCz9eNF49sYa1
kE39efrKd7sODiAnkK1D3rzNWqB9BN3op1TFK3e4KnOdkCdYFfbaGx1oBy9h9GQgs52Hp1r6lVL/
MGmuIdF8ZxrfvjZcP3QseElDP46K/0SEdZ/zkVoDq1jPDW/VJJsMMH3jneB7QN4YMQdsxnuv7psi
KPI3Kj0jodUM+u3zF9fKtq/LhAub1pSmngpRajWkxczL05WcpNt2BPlo/eOCIyRrk8SaJEa3HdF0
izgbVWPuJ0+iUApwOsHW7f6J/LF3br8i1oPysSFI0c7NZm66axz5Vc9XNO5jUPN6KYgjyu98fEMS
fJKM0U5IF9pWvGCiQvYdayUQKYFKKblT8Nxwfoedv/OuuAwq1iwEqRrkMA2c5763D/feoVivL9OF
F0hUgAMV9eXP62l16HbHVj1uxG0mrhCJNmA4z8xxqvnOAn5Kqxn7Ws7cpO3X15C8agw45A1XCeV1
Wp5s5bpIr47rVdKm0sLdYPdILdcfZRgvp7KvHwcNFLA6HnIV79YCOFQ/EwQZk/qbPtKHB2QVFPum
cmYdGnyxujaMap430SrQu6kAp1NP1cdmIxhgiVVNw4FV4tcGinxhA3gAdXUvjjFxCmesppO+5/ZB
7/c6wvdxDQj6OvFHfxpK75w0SEHXM88xZhxuloGIJygH9XlwvEk+ZnMZVLtUgxnI8Q1WlypQ8k5S
trhCPFVy8YH+zq8SAO1oOWQvrUrLeFSeCseeKiVGH3H4Jx45pL3EtazoWe+snRkOD54cT65jkINL
CueNpe2GyllrYNsTjG/kFDqdjI9Cnd65MT8yxJ9e7s3HoiujNKjXKyKUnT7DVKwehGRUl4fzwD+B
yq/CAYX9YHqtmmUCt0rB8E3QllrtjcM3LDWA4GBTAMs00VxV81kvZDMza5Yl2O6yMcv+ktzL4b+9
58XBpiKkqZCJ3HxBvtwXvSMpg8jrCFaxqsN8WM7Sc9V20za/zofqMOBRAA5J1t1whlDDtWeDTa9a
vugk8MCwD37+Tr4La2143kLli6qnfBP3FTrd9bI0Pgr+QMxF4CMkFdQd2suB9vzzYN8FdWSz0I3p
MXwVVdDMrBoGvx+EWJLUACImWgcdXsBctafYX3nj6ecBv600CFN6mSxMNahrfD4E/CSX/CTMho2a
afO0QyhUM+dEtOh6zEU5PoSob2p7vq3K3mcg/QlqhVWAULhvyvPPs/l2rf8zmZu17rVEqzqFycBM
4cwm+dS0JblKDUDq7pN/d52QclLcFGElRcDPT55okeZ3FnvN4prEFvJfX34cJ319opOaxEsMn/8v
GkjfnbqUO5EWFhL9X3J6Vem1opTYT3D5C32epdiXF0LpQZROQm3v0bmoFiOYdkgfd33av8p2EP8I
IUuVmqslU9r9/NS2kqv6oPHUanT26eg5kMfKAZ5Zt0TyTTQ16SZDC1macCcwxlTffn7F333iQqpb
FTkUJou37exrbeZtrhcYDbfna1vixjWSP5SQpLCFqrDae/5oX8HxUvIZlDm1aCbE9DDnbGM+1oCp
Ux06pXkvpPnm07OE3ThoHVSBvoggYw4LE11J2Q4TkLJ4ks4i8/TB44M4lp/w3Yur16L948EIpCdN
oMMZQLbZIGhWciiMLN2dpRKx6M0ZThOaGItSvCEy98/vCoUVLVLhMQo9SGqnPWT1JLFh56lQAS95
9V6VzwpIbMUgAxldSsQSzemfJ/EBUPoyCYu+Ej1P2OC3G0YPC7Mdi3HcQAAd5NLVosDF/3QilsYx
06eAGBqW6MQJJ7bTC4PJRX1Nt8MVH7bIfoxSf49d0DrIfuHSWOnCWjd+kgga8rMRlquulrdIW+AG
drQIzkZoG9zJ+VTvsGrn14kmO8tBYV6wk+g15+O0Dbtp4tm4awy/9Nhb98QYLS7DkVHOA6PmIrdQ
FFBxm6iXam4tpNB5aNFQkZEByI+iN4yKam3dWaivhH7icSSGYa87JkHqLY/8OlwNy7NIZQxpXJpY
j1MgUNVdJ3lPgwVNL/2ty+Cowr9kuCJPb6F8Wv7jtQJtidejRyodRRR5RftYBqH083sU3/WX12hT
55dR2YA9pX7eS7KSSX1aEexR2uuh7YAfIPhK9XfrLmDlm+Tgg8Fu2jY61F/0Kn2jz1QtYKg4eTY0
WvbsFt25CLXnFB5zmT5RML8r5PTtwUJTjNzog/R7q4NVhk7ctVlFasTFKVnjDINTCuc7NftQiqem
P7kS2tReRPJgLoWvrTyvDGs+2o6r2dVC7o1LgCiTSnf658X/7mwRtWOkwTldYPd/Xnza301sGeW4
0evfTXXptB27gbpJYWUzBbrkveb8dxV7AdlQZfEibMO5udtsOcmVPgK3YWgnqLJYS7D45vArsmAV
dxNzLCYcZViFg2+5AJrgqhHn2KgTcgT3Eo1vth6JokzRnN3H1XMzGW6DSJGKAelAe9+L1C39EJrP
iyXnFygjaMUA7Cmnc/N08JmBUdjpUc2bY00bkFjj55fxXQ7tGDrDcphx2n9ckf9JXp3CKUs58vtN
ZpzEJMSBAMtaEEC9aJJUz6p3GIKZBSMD5RCB6Ah0wmF9eWce3xzvqMKp1Hgs+gnybVGrdqy49aUA
qaJhGlC0Y69ScYfli84NS9GoQqkdwUglwYkMqCZxys8z+LDzvjkUACiAF0DhB5jP7UrQTIvi0kb6
IjatuVZHeN/+Mbz0KJXa0WqQ/sjwjgtsex7KEUFYAwtD/lf3s9oOD50B9lGkd4JwbZKWdXa/asp6
X0SIrToHOYewnZmw6bL1EMNwojvUpBdVyqCvQiXqgZKrw6wCSIjvHIiVax1tDenBSc4V/i+1JC1G
HNwMZ3jMLMeV2pbXk4dPVSoI1cOhQ1WGH4Q3nv2sm1d90o/hIjXjpZlrRw96ql222wqLs0q37qQE
H9iWL+umEjazQoZw8Pj8Pfe1P5aE6R3d/j9ONb9aeNhXGiJE1gNiQk92l2Lv/SDJeYCooIwNWDoX
AhJOPh3KxMW8ZSG2u+edMvVNxPelZePqK7mD4U2EWCxvX8QYPQ4muh4vhe+EyUFq9NIrEAQ3MuOF
2kx9B6UCpdomUrBzmuuvvJbmslJOZRu27nODDWuWkgHjkXpn23ztJ5CeCM8sbOJt0rWbGPKa6kWk
jUAwImI2L4cV8lvR9niuzAN50Xo7s1wEtFQqDcRAeSTWlGHnGDks7+Jf2/JoySZtdjqsRWVoZxln
ktNDVZXbRycwfw+pecmd+NX23NhaZdmzllxMsg3YQFMZLlJzRf9CamA04ziGfkhWw2e+wklELQVP
xjhfOdU4idU/VjIsQoQx1CsKPkMO1nlxLZYdyGLZetfHk1Ns7spCf+g+f94aKi1CSqgG1TGK5Df1
RbUwAyVVkKEWbn1xrS063kNvxMsE+9oEUYC8T1/tq0fYRvlOkna15v1thK9Ffj32xlNiwj2HuVcZ
z+0IHdwot+bwEkBFMzNQiNacc3tQlBmAhCZwFj7qwHqs7JssmvtNscxw6Osim31hz9NyTaiLKzyY
rOFJSNeIS062ZkYi4yLSTyyTSIyUTqmvW735+/MuAZn6JeTAREV4CFmmAWTxtl+AiYnUNJr+oUVo
pv4zTOtpQDwmtCq0TF731+6vnIDwsiAoR3OxYMIn1/bN6bVGGaGS50OoUtMD/kEhQpCLtAQyCmzd
vK2IpKopyhJDsZeqczgCRax3fGWmlJAzF/MM7RvP+WWlBxPcXKCqrlG3D1H12Bl8Vf0uy1wJh9qr
9qbnuN7y95HO6MJ4KnF2JLJ2TEt0CrrkIcPYvCFo8HV/HVEXKQyIo1RKhLt2lmhTVJI0bC2DBqYx
Ov48Dbi5HWaQk/Stpd4lN9Ik0cYn/jwcO3NHkXli9Qg2qEe7KD48gWNO9+qh6i8osXvRb1H0Eh4s
Orn34ME31all4kanIsQwiiMiKHZJn6xHKzs1hQcJ2qNF2z70Miyj6DdVkwACe9GuS8DoCiwVha/l
WkzAJhkcK/AtknjbSgNZTjCv1GeKuCILo5VmpzgKojGDdkhV/YaZENrORFHwh82PglImlM6D0ZlJ
nNlW1JIp2ROU2uoUUiSBdyoEvUf7ZNsbFc0OP8vn5j+pjKdy5C3olQCrL6Z2aC7qGOpQHk2FmEUU
vYGiFDZ70PUz9mywiVlmy9salT+l7S0q8KCcMTU03rpxGo8argsUIlvnSXg6hyJkk/OVWXEMEk1o
rT7tS1RBHOFaHBLqpEM3L0wLUMKAtNEqTDZXA/d17jcNxY4rCwF7oElxyyQk7yNuY6umqISzqgQp
oa23Mc7MKAd08nUhaRntNu1QevJSfs+ibIKz5QjYQAgiEXVMMgdCSnysZGAS4clInC25feTTOEit
eSOpHyh2MWffyHHaGdaIzRTwPljldzMThtgzwXCIwW0jtGpyemdwM4QqS74MKSijOrhip8BF0OID
UbzgjPSw3KNOekmyl2TwJlLAzRzSoBt+Ny0elvxdITfjOeV0bP+KmpK+FNI1NE6Fekvl6DOJWVfq
Uz+4V72eY6uADpdblf6ib/kCCB51SoAxNz17e5rr76XzhrTiIC3gn4hcGHfILn3tWb+iLFbISQgj
zUwQMkJ4W30wF/XsEgdsFhxJhTU6+d14bsPpiOVWgRqIqkSvCqQY4WompFUSsrWxQQ2GSnELJ7oH
0sM1qEs1Feh3S3dWHpJDdIAXbUDoVHnSJKN8MAQnUR/s8B5Lqn9jM+4GL53BJd2O4a5FrqNX0Z46
X7uZuFR71LTaazX1sPUUZmBKboAHQCOOdhA/yQq8uXUtZlaVzg1crIWDqJ9Lq0iFP5LOLB2DsUSe
8OztULpCUVwGDg0/UqmhaMuHRvlNjjYx/Vfx2DhkTtoumV75qcVQzMRPBEEdR292msxoEk+CmqSR
GqP4XWBFJhaa4r0JdzUxq/GdhUaXQOJntjGqH33qNrk9LUmqizdd5zNoyhmiiAXWqEKBo1WiNVVK
sQIexB7xu8K0FO2tqwWxz/lwQk0V7QB4BaQUG1FOMLPljQj70xK5Hiv9TTTeShClOOKighJw0S5S
S12moFKugbmgzrMxxvKgFgc1SA5tVeypli7tUD9gmXXy1IjQxzhEKF2FyrhUsAol2RCasNxgSGFN
Fbt3jRA/7MzV+RJ0dSEshOmvNaRhUaMJA7qFgNaEY+4aiC2VHsx6VdzwDYelMpGVlPSfnS79q8j6
vMKaDmT80pABBggWfCJGVy0qOpghEjWyF6xMn8BfnLG8Mc14l3xjKhsLcTRmqX1KwZprqnSgm7HS
pGSqDJVbG+WLuH8ML9tGgQn3on9PWnfUr+EsukZPQbInk1yg8jNaMI7QEsnrAeVRc6bV7b4o6UFx
aiGjErb+9K5BhFA0/HzXGhaFRCrGhB4QhCiu3USkcRYAzBg1/7Hd+kf/icJedE7X9T55MNfxPr9E
W8CNu2CVbId1sLKP6rq+FI++266uZ0qPu3qXHouFsSkO2UF5jg72L+ukr6w9cEiXJoYrr/QHe+W/
JgftWXHzozbrdlh4/ivXziZbGG529teQ8zftxnOloyA/d6txp7ukVzv5OVjHB6oagyu76SJaJ25A
e9daWut6JdkQ67ND6o6r6qC4ybncwXRxy22+KHbBWnXRjnSjTQ+VWpmbi25rLsqF7V6X7RINk3Xg
Kut+XW2Gjgf2Hgi7TpVrMnHjFC51bWLtzZW++mfPrkwtPNZLazFu223wcN0iq2O8FI/BL2sRutLB
Pno7/RiPU30dPRSsY7731tXKWTgbzCL4xwiRqfA38aY9hBvWbVU82ut2SzThLaMHj58MJmEb7INT
dAp4Qu+lXukLYrz1OG8v1lJfpUfDzdfpvOLVFAdMpzfGJj1qbv1KiXupbOj+rVP+ydeaK5NQLUNX
n8uX7KE+sd7U25eae92gkLBsN/XO2IxbNC+28CVJHFfWttwYK2Pl/cOsbiFtgDXtgm20VVblptyk
GzAor826Xjtb40F7kLYlMcdO32lnfaccPn7DjZ4QlJoG+3gl7dJtvC1X6qxY6xtpLURgor1zQeCI
/5V2+iFctSx8/WIcjWOw1w8mamIYRK/yhfFgnoyVmJC+w63kNb4YLK6YabE1HC7FiXlMLym/6sHA
DCfezt9LZ+cQ7uO9vHbQL3qL39I3fuHNOhRbfZ1f/DfnHL4V2/8h+Tvn4NE6RCuVN2YdwovkOmft
QBd8GyC+sQkvyVb8YeNPtUVWx/iDcfGl2Hq77j188/fBavwT47mxHv94O+Pg752zvI4+Pgxzh5LI
2dx1CMFNolW2Zfo77SAfg2237tbKIXejLaIK52oRbbHKOWT8uvghMt8U8lvHaOv9kxbyPt/Ua27H
tb1LtuIdiDk26/GApFe60XfSJtrKR+XAxF3lXK+Ll/BdOaNUsNL4NWgU9q5PpvElWdFmvTTvyh8Z
2aZtgyjRul+YR+lsHrOtmHnznl7q94J/506wDuib2fwOV3JX4Y3Ez/FeiRDeo5WF+xZL0L9k3Fk7
/l+I1tDZe2WG+Oa9lO/86fYF2fOKMfil8KKdo615hGo3JMiP6HNMzAeUkfaUfeF3F7ysllhGnXXw
efNs1lyKVak9xvvybbCnw7u+Jor2lyoNQ/HHJqo0r8K5nE+56p5TfMZyTp3SfMDMKjwG5xAifHf0
JxnB6IReLjqJPhdtuiRJKrRV7rvIKY7pvHFWqDU8lejuWq6Mc3hEYE7sOUmlVZutQ+j/x3pB/aDA
AwMjm3jlF4fiNEys1ZDMUPRMoUUj8neu/nVnJ5n8kheKNPcO1Vs1Pgbco3ukPGBok123E5y54tVY
TdpqYZ6VdFlu7XpedDPikaRiFkDOJra38rfRpZslm7n23EdUcqaNPvOjudxNhOXfHwUcu+U2K+oD
uMqbsENR+60uynuztdbFm7Ie19bOeY23/kpjiMjNUWCyF/Uq21v4MD7Yh+7FPusHQnb+oH2wNuCO
F5pLkBiu66fwOP7On0iydvkuOxsbf1OthovvVitMp1Xut/kCnduDNM7if9HKe00nu+Sxh2BuLKq/
4r/rvVANQIFnOrzVk2FOfSclLNpiMocCitAL4HdR3ieBnnZzfOi1HB0F8u0XffqavtlrGDaPC7qi
Ln/7FaFoDP2oYEyIJuYILaJbGE5Q4oCAvRgfEbP7wxmwuqozdZ1ncyGLIIYupT3+9egoNLvf8j8E
YBT+NP0wssI9kgvP0cKfJ7pLLWT/IXaV/C5g26NZAJGcRkGyKOvVs7ME7dI0y2ZL79r+0y1KWIZb
+6Wf9/M3DVq4Mo3T6a9f4zQwJ/l2L3tr1UFnQIaP314IvmQNnYB45ZHzQKE3hJ0dwjLzFHrjxLBm
6kJd7C3kW4aZDWd8OsyuSBGwCVH0r2e6OnGWZAfRqfQm1LnNyZKCRbXSaZPMVGIKTju0dub6y/WS
WJv8kZ8Am/nh1zjPV/EDc7U4JOGuTK13Ib3j/clX3Qz7c7aIsq7ei0vLAxA4NUgZvXWr8EFa8pdK
xBKco7aO9uydffqYPkSnZpuc4P1fOJKX49rZ+dv8xV+2a/ugrP9nK3muutL20ArcmIM+38ovNgT6
6FTsNTLARf4wbCUu8fhRWxf7bK672bznSg8QqFHm3Uqba/PmfF2qbn4QV3TPVc+fOfLvx4pru9iF
B29+bDbOVhx4uUvf6MFZRU8m9ed9vak3uavvjZV8Ktgoa3k/HFHKPErcUvKJ8jB3VrFTXRvBnOLJ
m0u/BjeUZi33U7YWGgYtCjjpQt+MOxL5db8sD2jOLfKD7JrPV3RXxMyKIzqOYlJcaq8gevNFeeA/
i8itV/XKXBT75BT+DVCk+Jvs5+VKfwlO5ouxjk7hA2WlbkthgXetMdx1me26Z+shedo0rrfXHoKn
Y/Rk/Qp2VjEJ/hHumafgST8hiOPyhMGu2QDEXxGXS4+CmfzA8z5bv7Rf9bP0t9kkO2tVPtcbb2+f
OldZ/Vx4gR15JxgU7Yj/FLg7wxtkDIf8R/uYc07nF5uLTT1WL93aOg9rXC4uA/eWxb1VbJ2DuaZt
t4rdlihMnfM1Xiw+H5SViB+JaV3NjV/7Z28V74qN9RSunJ22vl7CB/+heGPnPnp/4sd8lSLUEe39
B2fpP6SP7MqTsdbYuPrB2ckHCPIb0Jr7cNc/+2t71cNOJrTM3HrhLUK2qbNDsnDVrdonUDwP3t47
1c/miU3jEvWv7H353D94/7rjeKAWvDD3wU5ajeWkWjZ3mHS39Ob/CaUx5oRyChL+S3Uz0BOtMJLe
fzR33lGfFwdto7jhER/vXblrXX2m7bSjsvQW9SLe9ut8Nc6vO7Hh/bN4peZJ36NgvG/WuXvnxYo2
0X9qi9SZ4dthuWEDL4McZN60kYIxUj0YqdbZe7L+hG4UTay5hEY+xhscWACigjuV3lt0yMeIFHrJ
KgSgGyb+551UWo0+2plunrM/6SXhhAopnS3rblIvijlyG1iTcrj/pXTSaxNu1zsPfIOVEMPTn0Em
8QOvoCo3naO47kZNrwPj7KNqg3DpzN8lb/JCXuyLJYfFz6OpN2VtMRojie4tsAxAcTejRQE2wrrp
6Wd1J4RJ0E+d1MjgLFCsgUePhthwWCIuMqV3NolnaERM/Fk+r+80F277yF+mcbPm0Ilpb6SOmIaM
Gvck3bdbiw9TOi0nntu9pCvzj77QF+nBWd1zOv0AvdxssU9rcAM5yMZG8yCv6mfU5wZkfHL0epLD
478VUnHbnHP//HRBHmn289J/PbFulv6mao4d8pCWvaSfm6m8Jtw4Ik0C/mjTcw+2T8MmearvfUxf
MuabIQXS9j+HZBTYqU3abJyvW6plHG3ElYgB1S6X1r2xbvq/X16p2Hn/GcspOG2syNLP9quyKH5Z
iHwWz/Zf7xFtny0Rx99q3S7Dc/5bFCvvbOvbdufH4HThhdkAAC/7VjsgSLMOERdVP0tuXE9eIWoN
Oqa/oDe412R58t4/USy79+l+uYNY3v+OetMj6gzFjqxI08/6q7hnUKYFUoSaVrij5reWgmmOhMKd
R/04jm53738HvamC9EbPiLGhn5EGQ1bRd18LVLiEpCAGnZPteHmqJuf397/3hI4+DqKfBr65ccuq
SBPOFf2Mq8Q8eHAWBgXh7Yj04/DbumNMcm+wWwy4F2Dv3QcsbasQhLdovP4v0s5rx3EsS9dPRIBW
JG9p5W1IYW6EsPSiN+LTz8c8OEBmZCEDc86gp9Bd1Z0Uyc291/rXb5p5+aQcTJ9Q8R+Kie+c5u+r
5xfw9NvS1fH6r4OYRyq/aLt0XS3KY79JDsGLQgcQWHtuM1oLmxaDq/uiPMWH+2P5WMU/HUT/9QX9
9ma/H31ksArXRJDUE1CeWbuKsWBn7F+jVbCUjsaJUyHwt/J7IlsyeAxUgs2Pe9R/HQ8MseCA8n9I
jr4xJYuyk656zE9oUInJjmC84pIeq+sUw0HNGpm50Ve2/pC5jGcFYxsVAH4/PIf/fh0oGg0IakCr
38XSmM2naSy06kl60neSo16KfWmnj/Li9qUdosjStsFZRzbs0bBMJlfLFFdwDxtthi0/7Nn/tYFO
gvf/+1O+feEoVNWy7Af19JS8Nswf9nRoj/en2Xv3mjz++1q/uFN/fV+/Xevbhy3XuFnfpHHaTfpl
gatEZhfUqBhr35gQ2EXg1Msam5DUwT08ueJ/4Nx7p/gQtkxmeB4hs53GmX2AyT8VpXVl7T7HS8m9
r+NXXbTNo35bVCuM1tTA6U0c/P10tOVq3ozzlqSCZUdp/+9b+u+9SpGhjOkmsfS/jsTfPqy21fP+
Ht7U0/AEr09gWOkrTwV5l/Axt8M88nE65fTtrCyiQ2leukPMFGadOcYPuj3Z+LvMMqknp5oHYx/o
KN+ebjdg5BEXSX9CuWekxCVb+NvgtGV8FZk9S+Zt7WX49jKJ2t/5i+wwVb5/AUfFePKCkeiW8qA/
pCBL2LsxImLk8QW4TMLCusGh7kk8iHjiVmsajcqZ8aHMIIxY/ZfZWvmXsk8eAQkNWwbah+Rc2pia
Y7dvgNnwKI7joj2IZ20tllazay8TIJ/aKqhieZHWtw+yOfpPXN338is7AkDT0LL14/NVELlom5Kj
g1XUnkojnHpqTxST1VHZBW4MbGT4Qe2ZqSdnTk+mCB6LX1S4BuxDeEBY7emQDjAVt7POTWKQBSv9
qr4ilXn+qrq6RDCABAG5fxWveCT4uh2/tZTGqhOLFql0K36yshKOGNHc5rxFhk61wrTe6+62aKIz
sKov9ZQ/GaFV6cweLUZACjZ5pkUWEfBGL01r0ZCs9kl5qfBulZz7rqbYd+tnloaa2rLqVrj1Sox/
rk/FhfQUkBAuw5+i6zbEAwmkakrhQ+eAh/V0ydq0KqaggQWihS02aGtkmZpVqpidu6XmRgw0cGWc
5nhW/pa9ycf0XL4ZZ3DZSdcJIPU4jSLfTMUSCivatfsqsmWagHf8EvKQZBOr+9Sf4aEyAzyNn01p
qUwzT9lzdYCHQR8uPzJKQr6MmxjzNCbU6KnkJ/m9ehX5KThXfUHEKr7Kp/QrfUwfMYR7NFZ9aImP
VclflAXzGVoRlYel2CWekOSsvKubNrbbx+ub2ljKa9TxycQcwXgbIuyCSaNO98OPwtf139/xXwcT
OkgFPRJ+QCL0+V/d5G+fcadU1ajVcnriq4HXAJxZvoMeVktQRrX+4WK/CFl/7INcTYVeQjfGDAjW
1p+FZFrX2ZjUYXoCvjX89L2AOPuoPvACu23gxZ/aR3/439/f71f81hSlZdmaQhRwf611PTR7Mbaw
54sv8WDPjv9/l5L/vLlbpV/jXuFSFd8g8MM+bb1ItsZNsFML/9/X+vFJfmt0xkY1SgQAKbOEbj1Z
uOrHZDaPLzakEsw3aaib//WB+e3lfWtypKq9m1HIy1PeWxMPVe3YF1g6MHW279ZsOz7/+xanXftf
a+Vbg3M1xUy7mtwhMxagguwctXa6newJ+5+W5V+l0bc7+9bfDFflGtQjl+ocXHYf74PNSWqZh8EV
DoTi5I5ogXtZUv/TW5xqjN/vET/CiZI+4TScX2ih/1wyWhmEVLBJcpIHd1Q/jKWE66wdaba+UUGJ
dkC4rCBUnOCbq07ysG7590P+rpwlg2IS/2KHB2oAGfB7VagXidHeb1F4GhnisAfUGCbjDZs6tXPb
SoHdwuZ7+n+6pg75TkJrSKTft7vG4uMqXcPwhNksgH3/ksCzwOLUOEnneJOrni56P1zy+xvmNiGp
ov5WYXKZ+H39eckmTvFa0qTgJPr4/HfOdYH3YkY1cmpX8UuymwDOyZD/h8t+r0ymy06x5qYKORWh
6bctoU5jeRB65XqkhMBc/dX0bqfr823OGZlcretjuhn3P1xy+iP/XFJcEhI5CndFxbn1251KUa6X
gjpcj+Pp19Ase71e4tNIwkLmq17wHvxEj/5eR/+6x98u+O07NUK5Ehupvx6jS3RhFo2p9HXeLTVX
XWWnH27uGzV/Wq1/3Ny3lXNrWikJRa6lcvaf86V4GqYhBzXbfPhh+/lFgv32IFktQIdoqwxsGqZv
97eTMe0iWMttYh6ZIy5HL1sFu1q3Aua+0UU8pItuEW01Qnaeh4d4H70kx/yz2AlPmEXAMUgO6T7B
K92q9vhyPF8/rntGfgv5Sd0NR3nPGGMVrm5uu0C56s4kq2IM0DLJ0PzySWKKEj3UjC7w+fXqZb5y
9L2OCzzWGuds19RWte38oLBAmh/A7v/9jH/FI/7rvr/tSZEcVd09zMwj0uSS+mM9NriIWAvpLZSO
3eNQ2cO4ET3yIJxhA3tIcAIb2SmEGZVAO+2H1/AXnMgr/+M1TAXMb69BUIjlaYvUPKLHWSYwBwYe
bnQoHq/ebVtAzDC2CYh7dAnXGFgsfngY/7HgkLqpROQSdwRq/a1gCfRxNIaSRZC2frWAxdPkS9i4
8BmrJe/7kXSrMHNMxtvLwg8YtvXzVl9emTpGP50Vf3/YONbNaLeQQ8zg3H/7sM1IavpeFmZHBtMk
fEIYecw05n0gb+ThoBDHwu6H1uovqMaQORf45EwcvaZsyW/XrGdFMZRRqR1pVbPX9iBsG8Zx6ZbA
pF3wwx6t/b2RcDFtQmyw8po6uT/f9NAlLci2pB6Nwr4xfGauTTIXvgaeXrjXfQQzGFtpdtHJhrtd
yhANU0dw0b1YaJErSJZHFW49+/rCiLYNqRiwf2KCsizmlkD9DMXy9wg6qTK/LTXVS7/CGEKrVxGg
Ar0tdqm/003IDHUidf6k2pjW6Z+fFfajosJ8AxYljeq3o0BM9fstaUXu7oWjYMAXvP5ihKw7XeQF
fGfEr6U2zbo8Twg1eJ+tIHwqH/9ezup/PeLff8R0Xv32MREDVIlDxCPW3pEezKCnejCRh9Fp3gaM
ke3bQ3mBhU8ckGnDMzeJQxGt2xVPTDvBcHy08ynay6GDai1CeN3ZPKzIaJjWnraYpy/yeqJZOvr/
VljNxv/n0/u2ENsi7E11xtOLI2suVnb/SiDIZ//ZvBVvV+/a25NbamuP6F16OxGtzrv/lHn112wB
A1sJtYTB/yO6Nb/ntSd3rVVGjYD2UX2vL+nz9Zm+WkMCJFo7kZ6CFJKLvJvVO20TJS+yvkmhEN0u
JGsal3+/x//4LvkpGppOorth6v96z7+9R+k+BM0sQNapjdvqIVTOhBtG5iserphzMrFNyJLP5v++
6PdAad7BdFH2AqwOKaW+SwMaqWtvQSDcjlL+TK08qW77L1H0B8Gv48Wd6g36WuU0nS2tRGmVj35w
SBBdpq8oc5BzYfl2KnYx5Dp0ITKYBX1yF25yJqrBKjBfQtAvbWJO7LUp0RKz7myeDstsVf5wJ/Lf
WylbKCIH3D8g+JP48edncK1ug9lGQX68MzwR1qMxF+T1vfhMy12XnYvhs1S3xkcE5yZB6jicW/V4
K1aVbpfdtrwd0uATg5Tb7fzvB/wftTg/ixjfmTg5Q+Eq8+fPwjskH0vNvB1BnQQVXudayjY3pKnj
Iis2newXAdzlV+16/PeF/+t5cLDMMAamLafk+VZWtV2YiUqY3o4TFhG60TjPSR0p91k36Z58o3ev
HQwYRDzu7Y4d9kA+qqPd/Szwr9B1B7QgloBS4Cfd4fcI7GnJ/fHDvtVgbSV1OZ/c7ShAqO/8ttgX
k9Ia+cUuf4Tmdb25d42JFBh2RrZyRLDZAwxhGRkg2Armrlh0EMpJbqh26n6slKZN588t3ZzN8OAk
zY9nhgXBn+8rl8TM7LEmO8JbE3O3Ma2hceHI5ZDRKiLczoqIc/98xjaai6sUmR4ZJ+V8LOD5LEoc
OaGHd3OCC2ryHn7KmZGMv5pLOitMr7FfRB8nIRn88+eZVz1Lm2xEUlJ6PVhf+utfnngld9CriZZo
bbLplMYPNM+EqGnY9H/91y2z08xGh6y8609DZ+UXc4esIsw8SXZK5sjUvDBD81XDX/H2VO20g3rV
7Zo3daG8IDwB35y51d2JMSn+UB9GaHGwt59nz4bKQRN9Rp/INTf5y20XEEHVNZZYEtJtj/PoRVtn
TE41K8YQ7AXrkZlqCbihEYBmWPwXi7d7uxGf7/tsTeYFLKFocX+Hm5QBP1duV9i9ZJmvcmorm/K9
IEgVwQnatd7J+9MMkJ2pOHIUUN+WQGirmQ+HAn9jsDUbHNLE0wXCGbFJhq0Lrja9L1xEnHL0Aohc
QCxgr6/1A5J1DQJm6Nxqr9Ngp7l16HA8gmYWhh1QIaUw6I/sbjm6ARDdLWqbkVKNwo1Ir84O3mDW
SPy9iaxuK4rF2LQSgAOt0nRS3eXhxVa5ih6HZ6xjx2cNGBBMUnkIyLJAJxC7RFSPVqsDxlrpZtir
Ir9/KVS7SH9OZHKxf9gw8Tb4vtSJeGQdqYo5TUXxuvpzLTWzW9n0QU9c9Dl8eJiyc+J6McK5BNyH
ZIBblFfJFstBtNUDf3/WO9BWX4GkyesorW7/1D11xNGxfvTWb3CP2LaCuwFCBiCTGdNrp2zLaLd6
lpAfXCEuwNjbKh7iQvG1WZOvPVt6k73HDUQ7SEmwq7BeyMjeS6hRSkeqdhV0uoLBLG6EXXG+398D
6W2sd6VGAsPBNCJLSF61mS+S1qd4+ludvivCM17aZbpX9b0GB+32VAiY4VANkpJLUJSrZYf23Ceu
3m7zfn4jjopw1Q26rQfheJu3kBhbfskCWcroUD3lbISB3cd71PDdc1+/sN4LQvjIH9bvNh5hVHoT
kvXyoAJ4fFZXxzO6TeQiUM0HG+WY5MXEpofgyvMbakN7bCEGak7BhK7zQhmBph1tRGbs5/osEZz+
qBDzWyH9JSNopT5QBzvp832DnGxpKvP+uVzLi8wPAkirsBqTwyz4uguXWWnVn/0GOSLh3G/KI0bX
E08EdyMkrv1ndVIeCQyttEVVugQ0mNt0F8HN24lUWV62TF7qF8KVluY2OSiFQxrluKh98b4kVRUC
pEfIO/YyNkYP+bL0Z1A0CVb6vHJ0HWIydSHjjqSSOMNj5I6PEP119Cr9Mw9Xl4AxjXCOHGIHX9Ly
xVPnpl4C+XtaOtKqVVkV2bIyvfK+1McjgZnRZ6ZaIQw5qJG25N+O8UleqLtP1tSDsi7tDKh+RsPq
KO0WQb9qSW/dvHpMZ0tsgZrQi4RF+oVv20uQW8U4NyuvGHcDudpEK1rt9KnX6+6gX6iUJxcmB44k
c2qmAGSaW8q7YqXDr/kAgpcTZP4T9nMkdiV2eDCO0Ft68pZit7ekwmIQ4et7ad+A4x8/yF4aeN62
Ey4+4BWSvbWp91DpxEO+Mo63mV2Q7LPMH4j7ZMGcjKPsxz7Y1Y451eYrZ7YT+zespJ7gAy6DxM7J
DvVUohLRMj+Kq6q0WvbMz/aEECVuHfENe/3JGmpBrzhCRt7Ubm6RgEk4mNe3TrCcYiA3ccmY0TLA
iuaKZRNQG7oKrclLqHg54pLl+WTO5TdoiZkDhWj/GnkpnFevsqUN2uCutAa/ekU8S3i8le/uj4a4
bhC8ZWtNwmNu1SHHIuSwdfXRrqYIG3sgc0S26nTNOp5J+xw+6SQq8vEA5t+/1h+zdhmEftv5Zkhg
jqOOHrrPunaqi8Gu/5AexId4E5Ow1S/kub4gs3qZKxZxyjzZM1o9SzkUK2ImjbnoGCuT8Kh2Tace
eaJVrvlz7kyM3uPaOocwQJkEVQdUQ8P57r1253P+MX4G9ozZMNOgmxPcPNQ/t9SZCeehuZDYUG0B
Y5DsSeUWRz5TcPMPlZAzThOAEGLG6016NKVF9Nwrjr7svnhJ7wDYw0vwAcTbOoS3P9T7YDIu8iqf
xkHxruQRWAnZWHOpc4Od1i/SZX+zSCkZzzi0fPWWerwOcLfEVQ6dl1PxK9gTxS7Yd2Rk71r2mJzy
EyxW+/7A2jRML12K5M0A18OkJz0wmdZNsxH4g9ZKNxf09e0cgF6ccc3VDzGApMRoDHUiTimWbHhE
FBCa+NXO27n5AxPk17T/jwJqOlVUSidykCcc+FvdWYljp/dpHB0TjgswlMDVdu2XsNLesy/9ifpO
zD8k7Z1DYDa4QTLPX1/46pwrJP/zFIt5dUq+LTJsidkepvklf8aqfjLZ4ls7nLfEvaUOJCUmjAjV
FtpxgL+j+7683zdu/t7MW/QuDBCZfupwrHlZUI2lr+XdOrvJgujvh576B0o7s81HO18AfbkGkpQv
EuKtdhc44ylj5Hwc9j1Gd7aGRNXhgG5+wMD+7rwUnUn7ZDEp07Ugkvrz9DXV+00NtTQ6ZhlLxVEk
Rz7oTCDn2SMTswmUmk7h2sSqxAqQFImTSUYm2jQ4tcX8FzT2UD5IbCoLE3LB1S0r5/qOalFi9yIU
V16NL+V+vDSC9e/O4i/Qgx+uYaoggkhP6Pu3H66rcUDVUCVHyA3T1Nq6KuiOLZqtOZXNv6/1F1Fs
UpD9frFv+NGdLK5UiqeLDTvlqd9mdGmOqDgzSwNJhWjt3y3nJ4Twu5eC9v2q35oAYoxn6h2N8LEz
l827UBw0TAXuEAYuvd8Qx2stRHf2NfkxQQco9lPVSapfZS1RBj6Mkk+vwpxwKB9v/VpFDZDwKp8I
7xnuloCk8w7Esq13YjFFohX9JqYgLqakRSHyy58sPf7GfqdHSA+IKwSZAoxn/lxooXptbkWSJhw3
uuomypK+SxTnGDVUhdPoL1piy8Miy+3r856PqjGc8I7W/8tIzymmU4krNI4x/PBif5mo/rlN/Pmr
vm0TQ8kYjRyYhJEG6J1BSZ9TR/hiZKuvXe+15FWU/nU/ZekU5s2qEY80FvnYZu5I+mE3zpYdMja7
39NLh+ImzJZGur4WztC73UYg23QXwiqXbFJPCXRm+2mcRN3EGOzcbENdSYCKwlGDo+D+sGKn5f+v
G/vW3gr3GAmqkCfH2cvMv38K24r81XQ7nn+yjf3F/f3Xlb6B+lImV3J350rpWkew0qKVvK+7N+2x
vftG7NzEtxkiavB7bCtni6PxIXyyhXZfJnwNzprQgvMgtDhDs08KCNInObCnyvPw+kOr8ReV9tf3
9NsSnLaU36CtKwFWIF9ZciQWaEeUH0IU8KTQm/V2s8TkMUAvjHPiD2/ir1b+z4X/HREaBwJWrkXM
EiMRFhduj7ZC061kwyMxB+IVY/xhlulZ/+nC04P/+8UY2PjhGSmSjvXn7Qaq1AXqIKCUpzGVl/TU
+XZGICvnnZucAVw0v5uECXFzNEBqE6A9H1vDf9++9teccrp9BedGaK2TdeW3fVqqxnJsMjM+ZiSf
FRvxoGDPwb8FHlDWJtv1uCjHRT7HuRl3hMfYpciCtNbBtXFCJOGYMlj1xugf4uuDps4vAqJ6T5u5
xTPOo0lBO70LWUasoaOCY4itvic0Y5EdPIdCbI+C2xLRlRoL2iSkTf2aL7P6CUP+r1OUjBYV83w8
zmhjv91kybk6Y5gUHXEcT16jrfqVk4TM4p7nZzlY0qkN2u4er64THIPBAOluRCm7uH+Ny3WC2Hte
sTIu3cFUrfJ0MrFtxdiRClhAW0kRRbyY6udXJ7g6XfwD3U5S/k80zrelgrUoQYYkq+h/g773ppfJ
O9HiY/Dl4IhlaVa1vjVzMp9hrCURMIzVw2lbjJKjiHs5WdZTah2tyv3JDC/abIHzigFNr8RpXTvp
xbxJ19noqgHBrScxW6Xx+SathdK5BX7ZHgv1Q4HupqlWMu6EaD3LMLl29AcGT9mxr46CfNECf1CZ
4RsvCg4NqwBukwD5C/NtDwl/d/OKpzA8ttinLUGNxsRO/HejdQ2NbXVftPsg/rhqjqnYIUGVSDMy
V3pq9Pchf9ZBUaycPuuOeMsOVpPDQMYMAtsN2UnrTdy47UX1Qd1UNJGSXcc7Ya1Y/WGWuSkxqLyz
nAu+ADbkMhYV63uyrIQN7LsAM4arnQO0EKZ8x6V1p9HzmNUubRG4zQRHGPx4XPIecYQX8/fxqWVc
Y/gznSnIXgJ4lJeEbo6MiVyZUeAuIC57gR9OiXmEkFv+A38XgFsxNzrh5whVnY4slzdBPoqffCWq
0274nNoZ/2S+SiTy6lFEXmS/FX39wdgyjbqWnh4WNOW9rxGzavf+9YyLw+DLuAbkezVZ9kecCZEg
7aOVcR4FSyJG5NDhJ5ScA9HVw2MObyM3nKJy8cfsvPbLGF/uIzA3tiFnGT7hhUApHasNTgPTmR04
7ztoz4UtvJfbInK7RRttGsWpM6fCgmqB6Dd2RHnOZLOOPXOuauTUWHd2KSqYpYCNSKGGVqNeIsAQ
cmuX1RX3EjdnvybPNz7Xgq1YJGuPT2RbGreTaN/tZCK09aI1c0PocOJcql2eGz/R+JJwwItfiuil
vpDoE540z7hNuQzmHv5jvChu5GQhR8bloWHTqObXFwKQekLQvbxnVLsYQqdrrXqOg7jK3N5sEZOL
vTPqPtG8eAHQbnzlojWebsaizBwGAMTJ47rskyx9kWWfzZjC/q6i/9OQGHao86BEZrtW25RgKWuW
ND54WmpXgp+mNhJh9e7qxkLT36jF2/tC/mJpIWnW54R3Na1dvItonm9HlTeYLGVyxpAABguQDX3R
rmZobq12mS4YxH3gkvsCI2iWuoOCg7FXPubqoiQb8Kk1nIGvwqWB7w+l5t11O58rGhydbYU+d/AQ
UWeswtv9hAO1JnrC9RPbt0T07+Zjjhz3xJijJbyYZci6mvKLZ9n2+lJogi00vSWMW9Hc1vAPdBCM
YpNddO3I0709tW+ieLyaDsnvPQ3DV3x9TSXHpO+SNFtpyIvv6y3siKy/YAmdt15/4D/wp7shUGfH
TG6cvVNI1jox0CG7PeglJiF1gT33jvV/9QESO8TY6QKbgsGJIhsAelA5ft4jaODXjTmdy0vug/Iy
o14WoJc2Fll9VoCBECYLBZ+nU19daLvNQkf8vC4hdPIbSgId2IHgcd2yF/y3cJhKguU4je2qcp7L
m6j2MOs05Q9F/mxw1gAKMxfG6GaVXdWlXaaurs1LbA0g0dxmRzKhnbtZsByYYmnYUt/8+EEihD1I
59MOhncaHScEEaTG2CdBbw/WMi4mOIZcgszx1Ps81uwrquqbI2OUbkWvYubcsNw4BMI8do5sI4mt
h+saf0vtNNwvmRK5GWHZ1UNqxFaz1uJzwQfMPlMHT4ppKYFL6DINFZLUkEsHc20eLAPdpTWeSStA
y2wJJAmyQgpC+KkONLxrwPX+zE+7D5DOXg32bRph6J+3kYQKi+B5Hm/0iamI22B/IqwwbJG7hxFJ
JgYKmTXM+XaLwdYqSLHZpsGN4IaU73qRbk8DXhfIny2vRGQvshkuQO+5QiYT78eeYHOBez51EkMz
OtHoGxIKF4RaQLoBHTXKl9tbdij9VgU1DCdA/jgAk97PzBqgdWfYPVmhfMUx1i6aymqah5LmyjSw
vmRlTGn2gWVK25DACYLeeXjzDmXU/axIezNhwdbCQsgKLG9z79oE3ogasVgZ/atpLGL9aGCJkSSd
E4UHMopHzVWwtxDcmDqmVnNrNlsJNB94UhnKfR6A+wpZZzEykW/+rHkb1c+mvUPRCEHEG7tnhYRK
Y5vYzKJ4UOw0f57dcapXkB92htPKh0J2FGJQO6vgz6kUoNd4zc/0hyDFRODx6S5u0voJRJX6N3mJ
9be4nksYu2PxSE9dI+PrHdCAAt61OE+Kr5FPuTF3fMc5h0JwzL+Q9D7UIrtLsVDjOcpaa4zJlXZV
MteLz4idhOV316yk4sAdAifMn01pHc8oeqVn/PCYWbTVGzAu/k5FNU9mnGm1DtViZrdMUxL8CmRh
3Vfwht/PJuE1a459canCfBbWaVBgT4N1GhY+ffyIPhQTpgJGN9z8jRINJNLuyR3wBvEyvDNIVk5a
AuqVczBtTa5QiV/1cqxUV22+at3DAKLPt2NBmgeBiccSNoK57yG0D6uEUqC2B2HBSc6WgUdXOS+V
eRl64Ww9lI6RurHupjyni3r7kCq3NqAOME3U7CLbYVIsYs1SPIqlX+pWC5YeAVxObhS6cRaGk3ZF
hD3uKIoCiOKSI6QPwKfZQsaBhW25O0fFPlTXAwdhPbqX/mIyO8LZ363vBySoV2xUNMZIyC9Dxyx2
IDY46B9Ka6xrexYt2DuG6+bqJ+wYybljB/NUd4QNupJtxUt5gZtW9tPnhvY/sTtljcsBbxRzFQj/
AgcTeOGwTM2HTPKU0aHwS1bDonimDMB1LKz4p/Oy9ESMLqLRHcVtHGLa6FQLCnjg8k79MOHZQ5jB
r8wVmKDOVkq/CnG27AQvNF5l6k04qefrZ1sCoOZzIfUqZWIGISJXejtbibbiZEfcrYEZbyC8VnvJ
JV9RXLN1xdsEPXe5LcHgwO2SIBgPfvn9QDQ26BtwOOb4ulM8KftcY2Sx7nBNemJQ0zMzWdSGbSyF
el4OhM9TrLnmLuC2bPA3hKUKv9VBuNDvBZk1NZpWP2L3Plf98aQ8FNElDpcqgfIHBBOFZpcrdsum
ngf1G7YyzbZQtkhA4srJxp0+mwuiU9ERv7M3565iiRwhHAQePii1O56C3Akc6WTEy8ahWZoV/oCb
cz49lfs8y32t5OtBi7DUYhJfF4DuUHu19a1AfJId7+I8FJZpyusk1KRNwFfcW4CQILaJ37T16dCW
S5+4KUqUBE2nLR6o/NYyuCIEy+SBFTuQz/JVzryO2RCy95uf3x1tjy9I2ayKzzZ8VqCmYaXdnToF
wyevaHbSPqLRR5jiABzFmFTYygMgcqx80DME1YWl1TC26R3mdZSSiTJXDU+6HSHzQOxpD1nn6cYl
zm36MlLNRAbxF4qckmW1r5j8Ud/U85gX52nSZ30Z1+Wkgm1QHvE+XPjocbrHgbA1HlsSpsSj1s0N
yWbOoC9mzCeuy3B4VKS1Vj8Hmd/CbOSZNYMni34FmE8ICVab5odqPKTjk5Bv7uKkm+LYli+8n22P
kUE3wRJ84thJcnwwodCAgziOrYCcZVcQHAUXFIe890RdiAT0blU+dfF12BmSzzLMH81FaKyFgbGQ
fUMft1Frm8KuiHyqWXz+bCYqbC8G/hH17JCEO2rDK4Mdcw5gUGGV1VcYZFjDc6Ws26/pXpodYpNp
g16RJTzb0qP0q37KhBOzhUmtdSWV5NRWqw5rKJ2BrqFZIqPe67xuGA4LvtC6peRCddIloFx298+h
faiivXqbj/qF0XER76V6F2Im0exmyZNd3hhfsaeGHv87SOuPHCFZd8HPgYa0nrK2h/UtO+ryKZa8
Om/sUawd/Xq8548FM6p2yzQgJ42Hdm9dnaFwUbkBu6N+EY9D6WE4mG5qAw9bXiRrRH0NdpPHOVjF
DSmRh0NQsZBlN3+r6O0wv7hCZ3tP52fzOd22DF8YSPVT9W3zLxk+GUWirXVWJ13uR4I81BRcf9ql
k9cB+sE7iltjWbvRq4r5mYMLKioYvxmAquziU5Ht62PgheAx+EYV9kxy2RSExq/1Z+w4QhTezDrE
A41NvETjtAUGNzwqvuHqm1QZbgmFtGL2U9hlge+VtqZ/ILmFj1McXXwON7LN4TizxXPpa1TnR/qP
8uZGW6GZ/kFefoQPlJ6nm13jJMKYqdoT4mWNZ4zCTvqXdo6827kZfFP0SlejFWGCWWA/6eAppfpX
nEEv0a/wR6qeZfmQLUivcWivMTK1lR30LdDU0MkmRdkM1+lmc9WmwllNXfHuIi5R8pfJzqDYIXIX
X0WkaH5wPUXlFvf/0qvMzZjv4trhv1M1brhOmAf0xmnWnlOCYqu5aNrk4uBKaWHUFIPy7A1wrrlz
0SVsmjBl2MfCMg7wjcGmQVjcQ48NYSasZs0K+/zyMYse6HmUbC2pblouCjLkFSvSl4OGrakXiWcO
M6GcqzAHc2RofnhbR5It1raqAGfhZAs1gjMD639XKF46WOnF4wF4CbZEkR3b20KTPmRMhLVlhdZb
csvHe8Asi2EPXQu8hzZjZrq8mbid8tEBKjEa02JfzZch42DzMmD3jIUcDfMb+88+exSERdnX1tdM
dMP2+a4/wPFMaV8Ql+oSRs2DbX7crzb95UnF/Q8bTZwutXZTYuES7e/1jC1swLHYEwR/GHy87mXd
EviaM3htNzxeUBfey1NgPvO7OABm4pkah6+Utz12bjZi2F94pUxHp+5oBdnH43M/P+E8UaA0WQj7
XpkXw9Ls5kmzuoKlMNCDLmBY6YFp4NRbBw8I21Jm7WujWYRnpo0y3NhHMbb5p4mTvuSdd80g5jhd
4Azv9wMj5EFaKx7OpjGjUfomty38joRyoIuQlnWcG+1RmIsvWWs5/SoIPTCsrHU50ZLeM2K7g/et
skFr7vWTanElU8w7bCjKgw6GRyPp316YqjrxmWNRl1e8DDZsUoetcPGU4cXJ6L3w8L8NPF1xGIEg
cAW8NPFk7MvBGa5fXb4ujQdTd+V8GakBkQsPQ7yFfdd6ADt56Uv4L8arCC6Pgoq0P2jXT/a1kQAE
w+uB7MkkJ2XkjRSqpseadjljIrpJ3eLATFPvqXPdEtqQaGfqwsEcUtWtGZ1X6Ytv/W0OoQVh8Y77
vcX/w9F57TaObWn4iQgwh1sxKWfJdt0Qjsw58+n7UwMDTJ+ZOl22RO691h+d7Dd+xzyonflC6rSw
g/Zssok4Og7c5d3gyiq3vXoIXMngdP8IOaa10A0jFCajoz8s1i8ga4bLvwzPYOlohABxeXSFB5dg
IXNwuJHYBNJkAwApJV/BcilSsJRMPcfJra4aULF+NZGWPF4sRy02YX/u+3O+yyPkPTuRQTQgj4aj
s/BhAVu+i/m1NoiFyxLYAl2UO+l9zP90Bt9nOD3AJIZ3SfQQS7xr5lqZgF2ECI2cVwYk4zrLe/hy
qx4i6zSo7lg9dYLWTpwZfXuV6gMhcvkfPcGa+cjrJ5nNkXgMkbkRSqXv1GxNTm11Fstb8b/pFyxQ
lg46Zi0OLi3w4+TATjZeUba0QBbOoOqAVz5ys6DYgcWYbNb6bjTf0ZYViiPVl8byoZ75tZfVIjoG
/YjB/4ZY7ZmisvGKs7pwlPotA+A9+x2LDa9gnR5a3Vm+E3gnNhAyxqs7m6To4krmWVNsZpJSJWXK
JPurOxWcMf7E4vJmtvtU2oL9IFfNPwsMs9FmmL1WfOmTsuXWDv/Gv8Cw3wfpJ3ApGghvIHO0e8z2
oapWmQcjsZFHXvoVAEW+MKN4uXAkm5jTWddWX81GRN56nySnN5zkBzhiW3NbRW5RnlS8rKbwJhlr
ZtVoT1dPYe4tZSVtgG6p67spnP0V+Q+YfyfpDNg2kWTIcM1q8DMua4oRGv2H2bq4dxGlJK/JOZqP
Cc9x6aUegPwjJZH3UR0sp9cdAEz5Ud2+8gP5cvJoyzqpsVzzW75NwghYKLppR8gqD0FlXS2+GnA6
INmyIY6Mtmv1RzYAS5jbSZJ2gaAAlqUNsKPBZUjEXeIY78vGQpvEefg50AvhKMEhFsiw9tlV8/Iv
/TT/AUszK0YUj/5pcQGrUlChdlLa90H5wQkbmOhr3tr+yuNWL+uONh0indL9PHzidmY7aOPCm9ip
/0bpPm4n4WJN7y95HHZlGtHGZwz4LRsOK82g0YBkz/kapaho3Yz5mIHfFse422f6Plc9uTxHkOmj
w63Fsiyqpypk7kIB5E/xbWTiXjhpUbkkv0t2FdTr+Kc+WWFl2WNC1i/Ay8LrbR8TUuPqi3w1pF38
ZbU+oBWB3fFR2Sfj2fB2PQenWbr9Tlgbc4POyYlap0NigiyDjEmnAih9l33rJHMuA3oNxl+qXLrc
GzZ0u12QPqb0OD0qzsEdrCv5pFwXyGHc2nAt80NnGknjY9WdLRzaj5LtalVo61HZyQZp2sGK1r5E
O0XCR6f54sTYDqbpahdZJrFKqtE67ep421nfZnjXwh1JtrISOCnFj2yKK4HtGC1LouB11/H1O8lt
Vt4JwhtfVmRG7KBY5dkzzPzXjgvsLJ0pURT/hO6d57exVlqzSbJ9F7kiiCp/zYro0jszh7y4c7qW
Z5umvoKViqm8cHVCBL7HT+RiiI+Jjl59hWuet4iBbSXDhd9SaIsnGcT8b02+oj8OtoyPXxJ5XFj6
jiTvcDng3B9+Jtntw1MWOwL9VLHT8OwiFiKWNLTskNLkmcuDo4tnhLjH2i70TebhLhHcLnYnJLup
LxdXq3RrBaBkIKdP3PQbNIl3wtLPJQ7xNNoFA8sf8sV03QCafKQtGkRkiTjXG7yTwWGOHtHSunok
0gy4k66WxSj0lokfU7FtBwOh379ZOVIgYhbCqiRzlFtrcaLICzQKYR2CsQzbRFanr8XsSmNvnH7V
Zc9BBBjAKATKbAa/EvdXkRm+btaOBaDXzPvuC2A/mN9LNPj8i5OdEuBn8bWB2Bzhj2Z4lNGoIgaA
9sptCTOwlqvKf6pTjJ7Gv9pHDWaicOyJpYiJAID5TPOLmqaumT6V9i2U3wsPjab5hCUowO2tG+CB
CIgGTXAjRv3ItfimkDnLAi6oOPQ5qvxCdrnhHmG8rm7hPwCtCkLQ8kUADI5Lo9swk1S6P/143Xna
cE0Uzald/BqEfDvnR0F5VsutpmjI+NUJeNOcqF8Zu8xjzT1xy8jUfZfULx6N+Xt6feHeAE8QUVG0
SixPmb+Z9HLejdQuYk86Zow/xG7+IuVcI5opMW0gDNzVPjRGXD3CrdHaUWHDPHBMBoNNTbxlOWny
FW6yxJNTR0xpKN1qJmKEcJVH2xJtoNsIDvJSFM1jSDLkPpn3IpfSy/XgiB9LA6IqrpT2OOxIObAH
ddNGaws1X3xKYkoW/G5nSQ9J32Zk1A7AUKvwwBcd5e/KoQN9+CIozTzLH+aHFThKfmiTZ5XYlRt9
UK0grosfNqhnG69z+UDCr+AgtGmHgzq4veSpsbP41kSqyGrx53O1Xt4MBm/SO1FcUsf7UevrqSAL
5mBkviW8B945V8gkdxrOxNziNyxWvfk7LJvoWb4bh27w6S/mNxLcYUeB8HlZt+pKRkCAyHKtIi/j
60ZNsBpW3W5kSW5XPgU1iUPjBkCCl/IpuQBMD5oqI+1g3o2DUmNEso3uszVPRFVzjFF86aYHsl94
YVnRPkjfC2rACkcpjxxdg+SH5MfcY78/sH6YVGwwdHlF66TyhhT/ljluXfuZcCf8fdqhHmjDrUwy
6ofcu/QXAS+Siyi5JqnwrM5wYbYFCCPxwxnESbUb8VlfQcaoeenUjfQW8dterWuO0yHilovPZfOv
U04g6qnytly/DWgFcl9bQmB/43jfOrELyQCIxyNobqXKyU58IC3OcjflaK1vgaeWh+miZc74LqCX
1EvQtDX4MU7LtfQ1vj4t804CqxS42Q55fJEe8sghYGClBPu2fFQ5BbFIHE9kiHISDyQ36Ot0XAX7
RqV2ZG1dYx3Ef1P6LH/8T/3bxN4CovPToiEXX8+HW3ZORS0NEqMKgSH6maFHOrvWB+aCVdX/tR1K
9t2gnKrlqhUE+5OfAQFjfoQDh6WnnpuvHMRL6o4t08v8ilbgBSraXc6LIUr78CDYVyvHJLqx9Du4
M5Q/jknD6aydKj5bY5NivgO/K/DAHRpicFNvBtedi4/OPBqM7igCDOsWgMhXK+mTP4pYOf3SzwuW
wM0MelQRlw1QrapO22+k5YPjt6lsddjxFUvaJRf8hL1muKvZdWCJDkebXHYZPVoW7GpFW2lfo+wt
DF3MWI9EP43XWDpF9y5+KKoLwpV+ivapOus2BMZo/pbdSTnGtl9+lwICUEbXf1X3GQfrxrhPxLAh
lChPJgT6h/iW+cDRZv9jJU783iFDYwIgGCZ0ws0iunLvwKPItKLABgX/aoJ2C0ds3T7dKy/jhMi2
gv7oPltbYpnq/jIpm9CfQc45vDAu0EM0osJx4tBdLsrENs+FPkDtKUTKuvJdJMM8XCfiJcg++w5u
mz/BaZWhFSBvMdMO3bozvBGDpIMXvmHkqmwEZ2ikTb4EXCxXhj4IbIJk6u9yXwCqaH50MqClaZP6
xgNbzLYJdiARN724TQPmZJD7La/SlwvmipGi13977ZdrMmp+rItwCe8jXgb9lu/JgsmNh76cazJn
W/BqkAZOd9iVyO0E17a2Q75FNatno6tZdpp+CKSvCSwIflEzQDi32AFsWiaCQ0zEA1ctbZgieBHe
q+SvOxjp+a9ggrRn/Wk0D9ZjF7lj1XlD6ebnsT4k0kfdYsrnLL0F2jUd7PpcEqRbv6xD/DJ2Tyo6
y5uDF9MYD/lNhQI7kQZ0TXPajOotomcFBMI2UN0j2aLnIkD1oB2VeD1c0d6uk3WzSq5dupHAcOp7
rX+bdWgHSrExANm14K2DQaHoeaXDbpZn/EszqxcqHVoYduq3inZmOQZUTUTIXaWzUD0FejUXl2+T
DBw3vg/4waWXhLV6ivK+oU/lJcvuw12mXUINPWvQIFuyIF6OHSyWhijOmjc63StPoeIGgh4+d3DD
kiMVP5W0ySlOr7ksUNQedKYBgdQkqsSdjiGy8rsxtuMlcwVYZ2U5RWxz4A5G+1Xq3xBptvhqBtlK
kh+BmhNG1GBT+C51v5dW0Uv+4RvCWcjbVZet6BH+1njCBJ2nEvWJCq8RJW8lAa/DrXZasoLSEP5L
9ZqiXlfaTuScXQXebB2Sxgs4NtO/Od4DZEIyA1p+K7Mb/1RbYboUdDJh2tlL5TkjSU1kPY6qW905
4k/K0y6D6lToinUt4XWMUPqvxA8DPPK1B6QO1VyB4iDHzHlZzMJLpr0xOzXtxrB4ekzh2iF7M/on
vZA5R2Gkby06xYrPnkD2VmJa3lh4j8JyPyh0vHhEhhPobPb8DKC/KOkRvgQylxi40YC/I/xtkx1z
tRZ+DOR8tQzbnUaFKDG8AxpSXt7/Bw/z/htP76CnxmeI9+r4qe7ar4i+pPzAKfZY1R09SXt08SRq
pDJEHhk3anGJiwtgrhIkjgysQWQSej1HXG6B/hPnHiusDjx/x64UABKVLoYTmpaDD/bD1xm5Ev4y
yx0u7ab/EH90koiZhvjrPkfo+2A1ewkJPtSeZJ/huHnVznl6tReOrJgHinatz1743rMeAB36+jvJ
zDHoH3oZr8qcAqyI4Fw8nmvjOhsu8zHCbThEwssMYY/vKuoeU31WLFcDchX3/Vn1EGJP/0hRiup9
RLQUSX7ppu2J3a3zDylZGy+tP/9NofzT8GMtZ6MmE+pkBeTWZ9NNMk9ysI9ZkuRP6KW6ecM1kd+V
cZ0VT4UYYHo8QmKguJMBHvz2LTcvs3rKorWggcEcsWhgmtmNFXnt57K1i2nLsp0z7IcqRxaLzL8M
fzQClvjfS/vGDQPhI7u1zwAr0wVy7DZmumaNZD6MhAehEZaHSGF+moFr5a8fbjTucbmWcXYgKwuP
0+CknV3G3qC8xY3OxXFQomOtb1umoBkZVLOJJX8w/FrbGtBriLAqV4h2gvGUSnSDhx89oXGVUmz1
J0xVm8ClMPuduHBVXzaOs+p15iti/gz7AcwBgeuHHUcaRKaJ1chL0Yp4bb+qe7TT2kfwmIAiAKuS
0K6E1WzL6QbQobOu3XCPSg+aBfK01v4pYoW4xBHjk84sS4p85YbfKl4g4GIblXziwBbR1+S3A3Co
O56Kxo5einC+MJ2Pg4x0y5tvjL8x4Cy2GJGhRL6ht+jnb7ww/U1rvPYuOzryHeQdCdlf+2KNVrNE
xkUadj/v2pNqeXl6BzxrMVM5Zbq3SIvHpLmc3RIGrNhkur+IX2aKANCWDI/pJ8ej3B+JVUiDX8Wg
+B2wzRGqI2J/kvYyMslccY/EBXAbR2yCGfCsjR85kn8i0+NDsZxSovZH66EgyFcAxhBRTU6jETOg
O0wv+0HE1UjcZITrHxqe08wP72pwaOHx4NCxjCIMUTbm4Mq36qiyw57z3o+Jdd12Cy8nVSW/prmJ
yl3/HbdE0dld9aaYd/lctH+Kyv4rrPjxRdXRz/TGxBN2Yd1Ny3uT0/P3r3jL+qP0NiOOYNVlOmtC
ny1jSkYaW48a+GnEAOnww8y+cJ3anUneKoY2v1ZuAwPdL8u2tsbOVaaeQVB0/U9VbtZMjxgXsm7s
ewQwYO9fGlvFuo+ciBW7+WphXDlVuxgbFO9N9LrTO64a4RSjKQCeMU6G6vwN1yMveAs3LoEMr5s/
mRV9qzf3wV0ie7pKDFftOeFZ8qeXDjav+a3cBBNLPb1ZqBzI1+YdDm/4rSRglL/AY29PynX0hzEz
3gjNEbfe3xjDLG/53VThCrYSnAHZWTUqUnqz7FaSeMCVGWJCcgAie/lLzg8TfTOZy7b0Sm6ffRRv
oOEiFGPtG5ul3I/jcxo2heTVGOFxCuXgJU9hR0Pv69ddYRB7gCfBpdLkiKYwrigvPebhrpdtuEqQ
K+0T32nbsL9D/9vjWb+NrA4fQbOe1WufPrTyaKS3maERAJYSIIwuWcuqPacg0zcdqUfP7AxHj9Ul
hPNXBjuOf782LB51c65TpCvIlNAWe+PBwNCnPhJ8luW/IPxTdnyhn0GLhSV3SC0UEuqw7PpzQfnt
DeD0aPPUYzuyVayt2GsS6N3ji5WWfIN2BfVgIqRdbOsd/Rx6/Dlbo0KlaiPbj0Cf/MTqv5Ap8bZZ
3lhpK+3f9AJ0iDYtNhNNAKCEAA5YOL9rc01YZdJ6S2XnI0VPd73C/mmiFLRf2wNFG0eDn5qCJlwt
oXAD6wB45VfMTaf4EGUo6N2SnAqqP3MbFQ/WgJk3bkZUVr1+jRRBN96YSvzVjKvQ3E3zPOtvrMky
3sgEInxVSutc/xAU5qhHM0H2EqyIAi62I83GQaptQI0ia93/f+xJsyfO/5DpKOF1MNbF4MPNCYOv
Aa4jLcy2QLOqsIeHBAluiW58KWnSdcQVIf9iYIi6tRryBNt0nCG+GG8BnDMgjKQ9TREtKe0Oq3/z
H8Bx+oSLQ9+lncaZm6FgikLM8p2B4rF2nZSPF0dVOlC3CBvEz1Q5QTmEbwLgzz5lzBTmc4gWgpxv
6SdXoB+c5QeEfcdfLayW7gy3seufbUqmxj5qDu1vYO4NZU0JMZJutnXMsSbreuaqywXojD7IjBw0
0UFHF4U7K7rK4UGkZeLCZZAhFZ8ZMrYNDYQNRhattwuwzpxU26XbSjwmfhFsE/NznA/Gqrq1F8Ob
XTpY0PxW7VpX7oJ4js76zIDo5Iy9fb+vi7+CpCyCT19JKas8fE+lw6I8X/JHuDDzRg8A5YM4vVfz
8EpygHKH4a0RXBZ/8x+aWFm6kJVJxU3oIw809gozge7wab/Q4ZZSmNXLr0xr27iTfdU8wiOYyTpM
MeTcMmNdglXUgktNY8giM+N/3cm8KyU2mG0+X+YFZSa7Ka/jOG66txyd6Qtdrw/WV89HIL/cvQiA
/y95e4jJ7mWkYfyr/a7/1UntaE/NV8D6GNhddhCHC+LxN8BIucRHVruS7qtYOIN0h56HN4tHbcCN
oSIme8PbGnQnA7KNc4VtrlSRhzoc4R123vld0LZau+NiDKRdW8LC2eEWOI9zu5+Ri/+NOvIQjdaV
ONzQZbsqex4Xet6C5/TTPsZxnR/wDpuu0eGk6sx7BzkLtpgf7l4ge71xbA+FvKYSPETqr7IHLnTg
sFer8PEpMgq6SqWZfCumujp+jOwVVfKmsTJWh4/+fWEPGL2KoFOWHr28xxv21qndT6zoMSLRbbzZ
t6Fby78VhRe8APGGP6wConP/CwfFF+Y1OqG7RG/8rdxX6XYAgmj+FqaDYHByC/qbHFCse4E7vEbP
ZlxxXOxVbuDQOo0BCfgpXY+3GpFVR6pNQ60aInP2mpBwhndihFjnJRl5MEWGXz3yCdIGmPGrf6kK
gZRi4Ldj3catHf8r6Jl5yLOn7/k4st3gVrrT3pNyl6XbmrwkGX0gaQLolyU2FE5f8wGsKFm7pTx2
8wpJs6xRxvDWk7pXwVYVZQMquTdvpK5O1IcgtdG+KvNG0qqGMZYBc8lWGfBfF6y4LoH1zcY1km3r
4GbK44dB5VHt6PDuya2BmpX16JHrVHz11Fhyu0BeVER3lHzWiw4+K62LHThoKDtIODlIonJLOonb
GnQylI9SHB8zwvgGxjMZgdiZ8MhwzShNSkPHylI7GMs7zYwd2T+2QYcKEjarPSuiHRtuWHBwzrg+
PoALpMsbg06JszKEsF82gfFV1d86/ssC/Q5DfBQeXl3KEh/rq3OSjkYhuldMXaq1ytqjPtwq8a6j
4476ZJsaTw1MuA2ZYC0vsH4CCWht3BfKJoioQmdwPQ5LthbPy/LVTN+a9MBib7mnzciqRYflS+QK
0TZvuYvor0Q+j8MdRQRt98O+o0EIwZ7snsIL6H1/6M6RIz5LHiqbn4gSV4HGnw7pxqb/pOJgJVAF
NDn9S+HNt+YEtChtmwiXdevn28wDmA7X1jfCDG2+yVsNSyL9bqvoG7IBV8F1OmWTP8COvLbfV+pF
4qCWxdfvwiJhqi5t03aq+p2rmajWY8aj4hnqCaImdkdfZjMPP9VLu9WVdemuIVPHZ3diy+SH2fGS
7kiWNniDSV/okKqT4YHRq3xXABcsX6P9RLyDtYlO5M+7kmiAbCuA5AbNxozooBOReqF3RnBPcWcd
ngDDGLAmFEIZpka8PchuIw8wi79O1C7LjICBnvptQmHXRvvKwmerbDOKTR1xO04nhOqSJ9371GVu
6X7wZISv37k8AIksyN8c2dqxOYxvJF2bgsv9RPalXxo7+s9sE5xRX81/MElh7iI/pJsONBgckweT
+fS3RzJx4FonT9lL3gfM5bzeeyRpi528bu5V8p6HW/qwVpVHbyjX5KuyR/fJMaEoKp8cNO/SsItU
x7R7fPIZ8zQLPic+ltocHSESUujw5PxleFnoxCCvKzJUhu/exTgADZnXNvko+rJe3mtsEl3yL0fv
iEeK/0cScHP2K/YPT0y3InHwt5aJXAm22XKU1F9Fx4/AH6jEo5Tj//ycnwNecn3EA+ph4mJa/wnd
OHVB2i8l/wZxHTMWREQWJCtlPzdHvTnGjEHZ//OIhPaev7wTPFa7gm/5CH9Oa/U828WefxwwaXWI
jci6jni1ofqCI8wNyqfyb/CSxRu693H5V3HJ99zIFc/lxJ4T4oAIqF7ux8chlIi+IMa53fNgtrgi
yEJszC9loGuo3au8qnZDRU6MkIyjI0RJLZ1hlyvyY/+Qwi6kGvGro27oQnf4wLPQ9RuLPx0WvwfN
JPLtGkHeBJ851yV0UzbtyKKJzV3MdS1u0JP9ZRtqRFUN1ONYc2Ra79HPKB1IWA6JIyGplurhH/AZ
nsg+WmcEFuabUEaUBfjPdnnKRJrd0VS9GRqhx4/CvJagif0jv4QI2C0P7WwfvQloJ/uxsSs2Bqc6
xRe5foB7ddBTaOM0V0cJOy/nXvlV8l1C28u/fHgbzyYreuwrvZcK3EWscWv1thTHQvRl4KLmBpvA
BU1w3cQOlidIORxrvk46IYKuPm3ZGosMLp3HPvkC9I7jH4n4mE0eravA6RO/UX1pKZHPr5MvYneK
dt8wU9XfSUHzHB9qrrpD8ZxE0QH5XXjSytYd2isZ//l8NJWWe2QdVhcA2bKD95/+Wdmf5L8ctuht
M310e309omLQgj3Qbw7xGKaFU0epFw/3Hmts/1tPW/QTfblf0JXpLOX5S2Cwq6qNEvhYonSSwpoP
YfBCKgVjMEfONgrDMea+ZxDflLC+DwFYj8OdEGkOhI3mwSQX78rgKhvkaRA8PQx40v9ZwQ6j6tL4
ZbQZD2O92jRwAk1BvzThPb4cemN6BiEBUUTTEFLEVZJX9U/D7FZvIb2U0kEf+ZDJnoVYKskBB2gj
HEE2kSz4UXOCRwx34+S002cXBERiY8pQ/CYtDjGZFBz4JikhFMP3iFMMA5nFxaKTTWzRimKmX0Jm
ZazEzLn6TtN+apm6RYb/oH/I2XrOthLQPu3zKxa19C1ovkyoSBrMPjtuc6nH8yFvq5LhHy3A/Pe6
RoFn0NJFSE6kzCtbDy9RRyp6CHSqhJ+TheZhPtWY2wDWk0HZtQ0SGqh28TKC9WJd0eHCObRXJlI+
nUTYkN1pGg7ygPgayXE1qTsDdJXObYqS8aEReLxW0XrIzylitKx4pQtXlHy9QqR3nJ8ylizc0/Sh
NI/E+idPa3N8fWqxINqmsk3zXdNsa4WubAF6kOq/7PX9HdEA9RSUk2dP+xsIelg4r+a9Od3oVCyy
JRCrWtIFSXzqBv1pcyroFcb7VzjDTRs9IAoEMWjYZohGhEnTGzNXoh3U7gSLjz/Vq/RdVvyA8WKi
CVDPL8o6689BD2nGrIaVN2djQJBpfMC38HMm/F6H+AMWrZrJd4h2kIiVE60pAn1vs88cVjDzLEY4
wa2LD0rs7IlCipQAsr9OPGWL2+4XyReGBzpXGY500+i74VmMrNdUrZNBJv9FPMNIPZhspGUTU70J
nxWBDiXogIpzASe3kOKDUQTQFqJlLOwy/RJ7t88AM+UTY5p2rb4orArh5FUn/y1rxFS/5nRRk9iV
md+zwePG67MrM+k4bJovXbjOHHRPAV2oCqceHYpPgK8cJn4SD6DzDbF7tEHnCH7tVPsmY38JGa3I
Bo52/AAWn7e2mpkiMCAys4rfI6zdAETeSduZ6irBjzjHJz8+zCViHq/ZAS400163fnQSWf+EQ/Kp
c5v0X8mxOAJggeiaEtf1RIE6yKV8Q9Vg+MFOJL/nX/tjvqL9R2v12TfrKPenVaC7dEy2v2iWCFm1
wSc3VXBrAVXQATNq0PGMhM5pP6zBKfDLT1tcD/LGXI23qtrjL7PwjFfHHtzScFRhK43kgiBrly6E
rrUtuc+fjXKJqAbXKglz6EpVUEIf1O+qDL0WnnhGsPK2HVF7VzAmOWeupL03enxr6JYIGLtaUmh0
PEFmeTfqHAVT5xtze1GWzOaMrPi/z44sfEugkmysERBZm39NjR9PX1nrW8lHiPb81/ISujvJeFpL
65AG0eimD5v88M8sOcL8ie3ra3oT2LPlxAcGicwP7SqJLrwtpnQXVnp2EJH9FF8AQnVI+BLPIC/g
Krh3lQvNu0gucYz9ucM08AjGj/k3zvz00mKZqrbDOvhJXwqR77y4wq1LdvxorV9JJH7YgkOEms6o
DsWMQ3dj/zB1l2lPP0uV+2Kdr6Ft/AoOue8FlLqtD6BqX8H0Vr24tTo4jSgyZo/oO8SQ3VY+kW1V
vzg1BsbkpkBq5O9dWzm6lPq8ZsFNv8UU8Xaf8ykp1mXiQ19W0EPKhGoHsafcort7sRxD/hfzqBSK
is7yGGEstcXe1k9I+QirYIpJAF+iB/9AapuOOGxj0NQ6n2YP0Vnzeu4hkKBWmXJaXWUssjPxYY5+
imllk86hvUQnbpMJfgE3CdMUsYOe0D2sY/j63HnTXl/o6wpk/udlKXgUydCAADBWHfJeOZm3uUCI
2fATIJsBaB6eM+wP8BzWOQbdV30r/pDuD3GRscg7SZTQ13s1XnQLCBLGm+Tb8FAk64HTjENyYP08
CXgRipK/KjPXsbQfKkwmFBkKDzN66Ky1SvIG2FIURxDCrHym4wCU8JtJdyEE9XK5iLUDbUdWydee
ZO8dMm68KclXjOf9KwmQXiKc9jLloWWHMvsyrouxMrQtaQ8FRov4vsD3hPgaV6bjz3ww/UFtTkps
2VpxDPQ1leYZBzXAabsupK0sXGJmmok0MHLkVX9YbcL5/VUunrwb7RmmXH/tDZarYnSO+aKduL7o
/Wqwl4sK+xqU95SwqRDVDLrhgylsJqTCSN4AAovsEiV3mKq8P73yxX5lFpuHheadx9Kq35Llqzf2
oOw4ghVnwjxB9+4SnyaKV3GYpPe52GfqBv5c5DFCX6wdOYSRxZQbU17pK7tx9X3gzKbLv7isN8J0
6mtHOSbJS6QTR09kD/Gh6s/YFgKC+q8zFiRgAGINE3T4ClbYZdUnO/Ws3uf8BF5EPY6F5W0Vviq9
kT/ss6f1iRcaM8PaQ9LD5gtaM9aXnAJKanb5ZH7zd9KgdqfQxXH+d6xRnglPbgVTPvIjL8arGqWP
HtywxrGnSn5m1Q8JDOXLJiljQeb1L9LfP7mgjUdybGWIl7/umKDfOpWtw9xnkJhJxsmKwiCiGqNP
TtgOUcrFxNXuktflA91nx0fly84qOSp4wTbCk/uJfl87v1XAWX7w9mR7xr7NlckhPU1OCO0SsyN5
4PVy58ebtxy/Hx1ipZu+1/se0xQeruOE3IGA4MxmLaF9lOfwptg6t0R17Jr9fFpxjxHWlPlF9leB
DdkUwnAnhSCJ0PfuOZIuNdr3C2xdu/uJIQS8ZlvlmPbdedyGcAr4QA3uOmyDGybLYD/tvjXdmz2K
f9bsb/zL3e/+m2vi1WVr017H5dC51qUirDbeGejjTobhfJgQ5+I5+AiheR20OuSldfZbPnuz7KTC
NlDweJ2i9hpQaEyFMfFCGvcuwTEg9JQE50jvEGafNPtI0hhRTVgMKVOo3VF+ZUsyeOXc+bjvmMnt
vRBvoICIVh2KH3jQJNlYyTp6Aj4ntnXoKXmy5oMGqDNYx/3HDHHDEzsVPjAk55+256eLcI68W1zr
Jns08CoVBwSN2XwuIdTsisRibIwvccpKN311AqZ9moIH/mXQ1e3MPwiHCGZKS+SxMNdV46OaBKe/
x3g6TsiGlcDVUb7gq/9KEO0B+1zQv2l4BL4GulWH9VWefH3D+WAgZoIE5CMI92azkbDYBFu2Mvnb
/pyI7Ok2DMu5tUlhDHAtA+1gpeYzcmGj+D5tXokPYBcV+fG6p0l6vxwh6wPA9kvVrPYCGo4XrEmd
jzeW3gyA5hophtcjwhrxRFjLr/WG2sy4RqOTw5c/wfHMDfYWddN99ZTSA/t6sHOPrvNq3se+X2so
30RXIQ2cG371MflEn82ko/r1OnDzj47x+rpguTzBeIc/BGIclitkEYfK5/kVF+5K/wJEkBvL9cNH
8YaISXsrbR5kENxqHWJjp4Rb93LQUOWAuMokTqQuPPH/rDjGTPmuCisdkLNdNV+p33+0HhkkuccJ
hOeYH/4CgI30qbdRHaREn9qkt0Lh7aTjK1+RkQshm+ZnLswgjp/F5duMJ1t10EAJh2BlHwvDjtzG
dPE3cRlm4OU3AKCOx5Twv0Pz2d6zS3A1id182d2maG1+5z9IP+yWgowGwpe/wCW9tBe3/3F0Zsup
qt0aviKqAEHglB7E3hj1hHKahEYFlZ6rXw+rah/8tVdmovA1Y7zjbR6QH/ey7VCzax4DmGtxDyPC
nAQP3RBR4UF2YG9RYaIHp7bT8MuDPS+7Dw5RVDHPoGlMQE9EHCSl00jVhCv+9CtgK1R+qgeCyVLN
V70GGQdcPZJzLO77VT13u8wegucGI5Z0aqGgcqigdXYKoVvHiNhmEqbTXZo96jor603azXgetXwf
jqhh4pZh9KphUGHdZzvtjR0kyYNCvcmla1t/sV80a2icZ3N49mSEmPMpDLrDA1FNQ4hGhkKRT34q
uBGAYhNJyEws2R/wQHAGFAa1E9ehPnE2y1/jiy8cH6jS0vXrT2/M/LqaDy6JzerXZws56X1mpzFr
gzEghSKjT0zophbS4QAvSKGJeDW0/oD+Pb4otE4rrn2lA2qFqEQs18BIxKZ6zIhQ4ScBM02uHhpD
jo+RDkM+mNVJ20E883UdxxF1BeRxd7n2wAvmuddwDUzEZjP/hz3AtOzhYQhe09ifglTjsbGNP9r9
DM4KZyp8bDZPfvoo61p9oTALuI8q4Rc+/P33jXXAm78+mLPlPdJ0nENNCayaiQDUgjOXIEMFlYIU
x5MSb0WIXrwMyiugZJbzvGZ3uBnyZNWpIJZAyqDrhca++RhWXbmNfOzQxU6mDYH4U0Zlw/DCrSCl
7d/knmeBKO2fyobjHWIkgbMWH5sixqrhLSBaa1dweiUwEZugstsQWLm5F32aD0i3B6pPWrfGbcAh
/PooORxTKc6JBJIdIXSPmi3ky7m+hDvLMi6NHVOIgbPW75cvTiY/X8mJDdnp+bah2T7EA/9yxuE8
1u4wuHQyfFHKT4VzLU2XryPNnmbHtVUoJ6o1q5f89wHODXw0c9jEzOY6Jjdeus90x4BwIlgyBAoG
1rskGBKnQKHlQyFS85OUHXhh9BQGJO58ujI9KhNmy2Bo4OTuSo6IiIBZYZKYpHt0vHSKeFC4D+Sa
J43Ud3x4S7smOpDSFXtqGgzD2tCq0IziLOO3JQeb3obTwr6ByPoDE1QcDmOb67Af7ORCscEQlXHH
O+Q/JPrd1meEiOFJsNjNg5rp+kE+E5wNG+f8tDxkBZC3uHUhZOAkqqTrhsUHfgyUSnL5Cozk+oOV
gVWYgx2vDQSnRL4F3fr9rxpg4VjGOXOZLJgPP0kc1HPmXneKJcrVhyWatfcMysy8eeIbGUX0AEVx
mHzBKq4iDeOwLzBujl3CVnD/IWvIli4fJ+oe7rhqbhAliJP9WNBWKi0EvmPdUQHRttOWFMdozh8T
0NAvT2BTJgcPBdnWmKMuQB0fMSjCOjgUkC94H1iBNYXTKPGqzLS15QXoryctJYQ7V6wCkHqroQKE
dlAxbv02sPjqJ1GqDTsnwsS6OOoQLd05FkFadGfdgRBsu7sLR/nF5GwNnd/57J7/SlclgdbNOaJg
KNsGJz12djyQsL4wGiLY6IQUTzknGxzEwOZmC86g2ZbhmNGR2dIFCAdwX13cXy5j8RzJoO7KZAoy
zrfJEkRpiwF1QO2reS8L5SYDlQWQx4yIyoVxrmuew3zBCH9KK63RkuqBTn/y9skCrh1CGCALvM0f
efeuFkI4E5y7AXHLeizUnSDDfbW0r5dD6waSh52n6sCyw2PF7JmyBGPYb3NXt3d4Jx8J5wAa/6Hf
xoPJxSDJFlzDRrnawhJAQW7NVxnabHe+FeHoHV8hLjVUcBhN7KGBKGv5wHjj+wmXHAYuU5fUyet/
mGA+GU36pIM4sEnsqrgOPzla/CsUZdrbBRMpE8s3AQO0p12hJGAS9chPffieO08XB1U4n23xOyvC
fKcxyYBK6DE8ZaYb9MhlIRgH+JpAyOZKvkLS9DK4jpMbuCf/6Jh3Y+Dg8dQ6im+8Y6jpEdqUV9y8
08Uc9E5nUxDmaKZrSiPjvuzOrFcoKtX+5TG5pdtZ5UsqZKDcdcxFZ0vOGD6uIFqKhGOqyeBV/ATT
JN4cr0ozARyQ94rf+TfHqi9U9A10IX+4AgdJAk/ELjT7yngJaRrxEab2R+nDC6v/AV7PounuRAPN
v7pTaMMuR6kwrSglgCAJhoqhMw1zGyoQABk7eeNF3ba5jxM6jsE7TiFaYVMRAvrceUTHM8NkSdhB
j0Mm8Cfab8Eee1/4hWqUi+ZOQgcfFXefHAj4WcMP6BWDe8vn9nahODVraml8CMAd3J6RQ89Hgf1V
Wp8hgKLJRYVhGyoOZBdApaoZSeHrgogLQ199z+0DPNj/Aa2qcFPAACz544zNFaiLi4T5A6NizW5U
h8f1Yt3NYUKaqQ8hqNugpJqY0Z230Y9gPStMq21ophCSJnwMOxBTxuaA1eY6HUHNdch/sA//nmQ3
l7dIPH12c/4AozpMKYcNZxHuLYMtuklhQfhiVAjg7gkKTxnb4w12zo0NJNy5TIsmW+XU/MZ7Zbou
T00RcW6/B9x/O7d1YpcPAHc48XnIAgUXNc5jjiE6bSHneTFAUdq/2yU3aBd7TW+sMvLXTz1sOFe/
UUFxennCRWNaXuvMBLDZWACCGCLrbI/ImIIGGEwC1tL/KipAalU8KxChQpqAd8jug1SOb5F01Rp3
jBAl1UgoEWswsEMnZn++C0AAQBRMNCBpir+z1as9CuX3E8f7JWNdsZsY+jGshhdEqAbLbg9i2PnT
rweGP5AYcRjTCPV5wpIHM1t2SH88LrAJeeBUpbggg5wL8P0+DT+drXycx7jG2lnblngs6FYEHKK7
IDb9ON3s6Af036cOk2tCMgVEgrB0qhPlIyDxC3I2nt9yuyQB5FGG3ab9S4HPBxKGqCIptN6o2DSE
PmYl2qOFO6QMAm3QLXjohBYCZbIv6iZzi7lNegBTjhZikP35m2MY3tCa2opspbOgDTumHkT84puX
mcJv7SQ/T8XmwO2tGVcUn4UqLfZZpfT/8JqBYt38Y2HilC6qg3KAiYHgxTSmi0fz8NX3FJuTgxsj
xh9E8wa3gQWFat38HjYp9QeOqAzfugAkaFPSpBYR58Id0UnrjijqVD5EDy5yasFKnxN1vMim4FU2
A5cj/RYdn93csEdGacBBBRJCFthCD8rWoVvbV3bUW+8Ij2EznfngCoDHFCcaf4KyGec/lrYSghVj
OU6JHidf0gODuYAyP+0jql7e/OhlFhhySt6Td2eyJTlAmankYKPEBcgF8YE0Mu8WvAO+Z84z+pCP
+LGBe2dYJTDlFRfdmyEaMzOFzAaA6rddj8tx1VrizxsoDKSrDejc5hFUCrpPY9mG+WPPZxy382ha
D9dn4sSwJbSAuRh1E6dKJvhjekaD2S70jTjfIAErsedFZg9TzUQDkiVelKWOhlqKFls4siHvXxUz
YUegFJp5+TUdzQ97FhkVn2mhXSHD6DdjyfqvYY40J9WL1+1qiN3Rme9BdIaNBJaKLUgLyRGyEE/B
HBBUUx8voUx8c+Ii0GEpTSKXUPobnq7DScFq/NgS2urEBkbL735PQ3BruTGFgMc6lfL0aRdDPUHK
ATMUfxjg3Ukpgt3ITM7N910H5cadkz/AsoBYFbB0RlQisx1sfHRkgmEJv2y5gqfKVQPSMI7LPFky
VCxB/fHiwlYLQgaECdji1AvJNEcoMz+mUIbJSZH++hOOb1Qg9HbSArxA3Y2pWyjLqrA6mA54GUTS
sK4ENyYnlzEzNwk0mqSovKSkDGqhDPGtofImekA3YGHpSXFkytRCKQ7gLsSgFuQYJSYHPhNRlAzN
sUdFBs7fXNH+PbAGoXsqQTxidI7YubPXnI8/epyD/fwEGKnSSnOyoeuXbI7U/qg8re5AOjgVVA/N
psPvsbnROXChlJibIaISpSPM2BT7yT/QavmG2yA6TH5gwelB9fU+CVeo4y9rorEiAAVKwEF5AmP2
AB/0R3R8wqVTfmj5md7+Fd+v1q15OtwMfG+v+MMXmpv5ObqkFPRZAMxVUKsfEUdsUPtxvsu3qarg
XK492prx78V6OOVH9SJdusdV/pkgXCiu7QGizhuzzCy6C2YFnF34OgIJ40ocND2chxPq2NqzpQz+
pcFllf7Pk86tysAzYsOD2aT/tNU9DAokaw5mdcZEFLWRrFEgoEsckV9BcoCrjQCh89UADgSV5/n1
9fHgdPOx1BA50IUio+VGi0OGDuh60d4hUT5PjS01BQ31Ov7Zpd+tP1wYkNP2h9NrvlHpVREHhT0A
kzB8Uz1W3nCqsEPx0Pd+vVNfAf6If2g/oW2wSotdctP/vb7keTjfDVSk2YHyj1/GCovfdl8sBjdx
ZGyAuK1Bagdc8sgl7sN4rU3oKvXrb7GoQzhFIGnr+SG5c+9rzjv6rFRwngg8kuiZ0/uQL0TZGYJV
aQt/qQ7VfTfpm6YQ9qiudgmdMWBJTDsLtAtrKV2wRFUpZMcXxgIGcB1bUKuIeo8xM9mwuNikYBvp
X0W9i3dIvAPQQNGbXMa3g1ndP86wp2oBcYyrmsmyDZz9WfyOOyn7lnH+zOmBdmgol+9lucM73io9
cQNPbjhPRCgRDIcm0vwWTxM4yyhs8bhI1N1fBh599nvyFlWcNGAauAPUqxPIuCHs6B/xxDOanjoL
lwIakuCuJJAy6tELeYzQug61XEDOkQCBPEKzScBz/wfmx5VIAI8gRJVxZV9Dzxv4LXDEqWtR+KQr
LoJ+ziW4Lgd0VYuq2JEeRBlYRWwDaacoGwptyiwVBqcTr98blFozSvAtwwJR+MkJk9Yu8xtyrvGP
2Sv/KIUdy5dy8z/Oa8rrlPa8YgZmA1BCGMqVS7FoXLqTTNsB4r22cEv2D0/x5Qj9EaYE5/jpaplP
TZguZuEUM2VJ2ClCRwCiY8Hs7tZmKq7mPo20vnmGyhvboPLSLn7hdcKmn8onoP/OgrctB8MGG/Vy
BdJQ3d03iHoDeXgK/gO2q0d8UHAb5nLqMM/lTPiuX3BNGqxnLvmasDumDqBmULN7U7xFArDjkSXC
SMNFSwj7OEAaW93EKafLnn8cyB999g05cFRc4N6BGYYDu1iiBVVu0gqvYlSrnIAH/qLkPVYdIU8W
6I11hwoYQiQBl8oOz0O7wv/7FXZRFuibxxo30eUbetpvYjj6+fHYzjcTVjGdp3euT3bnqB9gYZ+b
s77HbOB9A9ySBa8d0GtSV4KAsH6It396s0v6gSsGvouindKItb3EfuBFw3KesSIduB3pWuDGpgRK
gk73pmed3NAJuPXTzvA4MAL2cVOFoJosjid13Tfbm9GIuMnwBZsO0HlU+xQ+aLM3WVDA4Pji+nn8
f2rxRugsPKJyZg6sFzp/hel9XDnC33hHEeEVX0ag7DLkjwf13EwQBIxQhntMpP+yzbM8g05TzZNb
84Q4uWgiWOcv5VClzp3HiguyHZMld+YUwDlpXzOJZZKxG4+AKav503088atyHqsSgdOEF/Fd3rAk
tpyixFV1kt1Xu+KJb505/3lKC3U1bnOQJBhkEuAtECIAVlTLS6DuXl8lcgQiWjYB9zCD/Jy9DpIp
eHMfh/dVVtrVv+JShK9dPzpU2cmBgUB6nJBr5oA66I+2ayZES/V43IhV6z/gIyQU0+mKuR2M2sLu
Ze/+WvfjWqzDTr0VT/i903KKVwlXNwf6Tcu/KdQ5IDh/oCTT7HHaSVw50PR0r0MCzyX18YWvpP3m
f8I94gxgVJGBx9WW3OGKavwUDGawi8Q+R8JRSkdtdXreZx7HIP4x8kplYpL/oW/izsqDhAvnmtFn
ndVwfmqfdhlFIJA11o5Svmzz7Sicin8S7gLVqunDHjnCvyqx+VgMGXLbyA9G2pnCLLh/xTG6TbsT
oF58wD/5tAyv2ELfGdoYlyLMzv49VKsz98Im35J7QxxOAFiVlytE6YYQzfV1i7vxZ3os5xVedBku
4T05OW99CtwAsNBwfVYGfH3oAX3xfmF+AxlWzZeS5wHhmUy8GeMtY82/b7RQUmkVqiclJ8UbyLqV
1YFADN/cfFCTwyXOmN9Jz19d2VGuzI21MHIyMSif89Nt+dv/QUnpcTPI0aIaK5nrhx+YHh/HLhew
/kaFTRfFNikOHZJqpdzeu/BRYhew6rd4bs/3qgdZ0E1VN5b4Pi0qG+M7C1iClQ2L9rHvJgJYMXVs
QGL1Hwg7v7GvrxoMtPY50EGtxfcJsftD38NvGpJd+nHBPSlEdyxY9aJpq1i2vGGdgFkzbwBi+UAe
zGyRySOlexIRhF7mXwa0b/oV8Zy7KSaU4gJuOEgATVtS2TrVyedkxNGo4tGN6p4Nn4RIV5QD45PW
f3bbBtLNYHebYf2ikekxZUxFZqD3TwAn722VEfE/LwYji/knvDF079RdgxdZ7/KsXoADMHBv8lrP
nIcaptq5McKiJrMOHwXzgQkG+AbYDR2+tPt9TRN2dadsoAHAFhDPSk78W3FMZr9s1nZcfooNbSJ1
b8vHhc0ynWkq1jpUCT6oOhcpzjpIQHPIXz448FgzrvbkwwN06lY7/X0PxIHqD+o2QT716p0v6nGC
VqrMU/s1lgbCZ4cABE/EAXLrVP8z0UZg88ZUDa+xKy1T/TrW/JD0Rw/eSx/LyOhfpwt1cGfFqmQ1
JO/TAxglRSq+wI1z8oRjAgpdnUnNeP++9yduV3BtVXWnPEjxL2EtDPco0Vld8IbwsOko9W34JIMD
1NRaw1ooYEGYvGeQoufcpxuZFYsHxQo+fmBr8MB51Kcmw5Oee+NCaw/emW2IFJy7CCvxjMZxjhU9
KL9CS0yVRtoi7NnBRL6zavYFOswTN5iw4v5qnQhyfBzxzGWmLDhtXIy7/a79DC6DGGW9K6NRrYKS
/wvoP3ZAK8/kyr3MITihKR+kHyhnsfCirH1ce6eCFzEYfDvZ+zw8EKnsgSsd7oHvhVp4UggCi5lX
jzYLQ6yYcsN8JUHO9fMItWsp/wPzavYK3jvYAieBvLi7e03DRlLCgwGILsaGVQ9nHT4ba/2fYUBV
YICiUtut8mTNb56Lt2e/iQ3/+Tl3Bxmnp/znoSzCu6vjYWQghuD1M73M2KZXQ1x6M9rc7+lmc+tV
v9zv9X9Cd+aLcz3dIfllmsdsWZmeLP0nam7GYEwYP3+Mc1Sz024GNGMcGSYr9jyo1QUNYMNFPI2P
pOVMt9v0Txx/OxEZFg1IPM3C0vZfJvMrnlThgma9cKpA//DCuZfizaNNFsl3QqnmKN3qrRFHdWbH
j4hQHxwtEdo2PAYRSpmK8i9D8M2igPtXf8u8+PFXG68iCHB1kLBYG63/e28smVDca3byuIDj5WPQ
wZl8yZ6EqVZ71cSl4QGVxGljhqscZ+3YleOg3mKNoq7kMdI+G3R6iFJHBjkNQWOEhXGoz/4G/MFQ
qmHmp1r3NZxMm+iuMZhdSR23FxLv+Lmb76TZSVSsrg6QgK7TcRvfr+DzSk3qKEg6C6lzlCRSH0Ff
HSF8VAw+9bulP7ehkUBi2ouv4NkuXvqCDCU07abMiI3LEK5BZReUlPx/prH1syR3LRJh44xLrabl
SpzmRLdfvg5GsWoG910F6u9frVqL/AsbYjT4sOvw8X9qx1o+D8PqiavLUf1Tf+svzgEoudhrbNCE
FN9CTMDeRi0zpy5+FPmvzr/ldJfEX4/yN4wZeXaEPGiMb2IolnYT45wW1A/H2EhBz3TaesBu5BWD
X+FQSVTJZ/MQnWYtmg+H9Vt4/hwP6C3eeGpQ+Xd3Du1pxyg3J2kTKgar+iZseeKNy5ntIANC2TPT
TozjgEx8MF+IDYScRwJzxi9E9pVl+DWGZ3iy9v1XWW1feEPh8YCCGz/SZ2XeOJirqNF8Su3HNUZK
G3ugrRlJOwidE4vJAop/tIHzLYapqTFxNPoYKy+AbA+hb/kKH11Irp/knKEaMDtjvcq2AJmervK1
nJEqeuBVNRDJ6TcZy+Nop/vtlcYBiyj0cx2e/iKaiguqCR4f5Pk96mwsVUr3uZ+VNMgQJAiGwyOj
jleT8yoA0vPc4jn98WcoZLDI0jhA9CcQJGkrrjyxHsyPprDjPb3a3P+xLivI1f2+UVwWKM6BL3GR
5d+DwbzZGqbgWVw+F1UFbwDEUfU11a6orT/WY/cRvh/lpkV80cLtzPAoXkFHEW91qGL3AHEVQ1F4
dIzrMHO2cWZ9nKhoXpiX8x8HeMHYkP/yJz72Cz4U8B3hyf7fLGhVrtGpoYISwVHGD0LdKzxmqN5K
FK4jZkv9Kv+aQVxjFmixQsH0nhN7/qRtZ2mHTzBDNt1//sBEXgyIXUEgxUX8VdsXOmPdOmINyYxn
NknPnOzfi+FlVIHAFJsWxuGV/iAsIeyRAmVrOLvyY/NtB2gGazRz61fULaixF4RMy9majO63sZhS
N1nZaOVAHpgmsK6+un+GaufLo9BsqwUlcbW5kmw+dxgtBO0fjyX9Elz7TpZIaT8/TvGLeaaOoP1T
EMDxP9KVwhMmwtp5ouwxaSnnxL2bhrrJFMDYcfd47eYoEhby6sGAftOZBhrpj6fa8wFHBUQ8iEBw
eMjxqNkgR8FBeAteynx/jUjPeeH063ULcvoM7FR847exC+a6rQehDYBz2draufORNi+bQxLD8zYZ
Ny0YNhZgoNRqvi7jNvDFwPbIGKUQnRQBTeYa0JICPVunM+JAVoOf3TS4zCzFiQmDtxjUrRSZwAvu
L2i+4umYoaBDUNY51uy82Hx1x+bKZFt+U2Ou29oWztCiEvxlVQyvOLJqUHJXE0yM5/Fz6EgYbfOj
3HC3ETDYcIa84PXAXLERdOf8Dd1U+sm+AhVChk2ZamanJxQWwemftg6jwdb9At9i9KOkAzwIdLH7
ZefLqcvMeAzaETKkP5G9aE3xKHUfZKUS3QhC4cgJn9OHdf2tMedh4pL0C83rbMirOYXcUbs+jfNH
8JTdVxeIN+GSpREdWqc6LOV3ind/BO+OtAwXc2v1SUIOdGH76ZZ6QMclIqleQGismj0TrDkEP0im
t9fMnf+TiIxkPnOqbvkRuPZ+oCROa1cR1lwKCWqUufeC5P7Bh414ECBTSJCtLzEoIfZt0aXrB6D3
jALMQdDLhnndsN3MSVkJG7/6R7zHx61hLSL4mFeLHN8q7HATsI7+kBJmm2P7sNDBAomIgbyiTBks
6hcuPHeAoSpIfUAJXsyi4w9Dcp2FHdMsvJLP9zRKJOQIJ2X5dj62ELVtlM6hjlCHMaMJhbMGwk0i
rc2GKaxxU5zIhqHz17CNFxoLuzzsmvva5pSCxM0ivrtyVCbwkNH2Uq5sGtErkaIDJnGYMDQN1E0a
NcWUNXPKIwz9+ZeYqoGUQsfl/ORouIFUSkcx3hQd5hdsgDicszfKH6ICLfw9u2SrlN9vcfuMv7v6
Okf68vxFB6F4ryi/RxW9ib6UOUOprzeGbNXUJazIy/Ox7+Ow7r9FFeGJtZjGwB8XbWvNBlM3fIDE
fXzhMvFWltk8lHPJhLIBLqDoviCsZBv7EjIfao7CrQBBYmYrK2WpMvQavWaR6BaOhqa84pQfWldo
tymRLNUQvKS/DPWngQ/93DFmtw9ed4lf4txu7PTxa+5Im0GNqG0hUcJqWBSe/IYEqeHKlSYh4dFK
j2HvG4H9MflrpgcR4qkxfGOEmzK4xjbDetHolpeq/o1HWkLnkSB2JmZj9bljV7EpG8xGBqJBgwwh
oQjPDAUvQSYTf+pQ3zeozHA7qEu3xaPGeF8aOCsKLNsxtAXsWzwcc6uEAi7dKoxFK7wX6fCT+FDA
kKTUkVZoY7l9E+aSi5wMDIr2FPflDYweeD0l6/X3/uIVOpXqwQlrmzW8jKzZcDIYyuqFYxq+kDzo
m9rZxt+k7IWwVq75pgrceuDmV+fzC994uwyzL41DBXAKC9VLOV9+EDQ2K3ax2gZDGfZUaBAlymuO
EwNEL6xqu9l1+H7AeqGSIHhWg0LIiAdJEVKS914I6t9O+ZL5ymPCkEPwhdfXu9qrj39qTTgxDPnP
V0I5M++46eAFMy1B9jeEJdwydJqGXxBUgIfLy242Gfp5vocr4SsGfstHV5csGEtOLgVIC8KJIMbO
xLJJF81D5iSJK/eAxiBShDdDTvnHHoPKdKDgFhvvfqJCrv5RZoglZs7ZXq64gf/p9aogHzH5yfYc
UtWi/CczVuZeePUB5LZnu3lhAlmOP3p/vKt+viX9Q9k/xVsBN1KDjWkP90P6uEmPW/qkiDlU409+
IT2IuoL51Lf/+aWwIEyxJSOYTHNcbO84Wc+2n/GcNIic23+9tKSZlLyqCecCDOJtU/qk3QjriQqI
sPFbfJDxcIX0xQIYISb9Vv5sMs5+c1va3KpsOO4BtgdJ1x021rSXdirCgjb+1TIpZ778RC4USBfo
SCrWqJVJMrt+k+c/sFJ6ePW0Hybc1OrMGLGuI73cAgvcG7tfTHKIySkOcEPG12Oa0cJ2jJ0RoZ3N
iBfu8v9z1/7SN5BesOl9kC9dIff0SnYz6e14Qt6dmlmMk+VumW85RLczzTEikWn0Ip1b6e98NYV6
8Wi7H7ZORc4cFu0gS91R3XCtQqdpMVCK0cMd2XxpwGnKQYo48w3rApLcom4WSopC4ZpvXgHiytSZ
43xoWAyP1IWOiSqZaD8qEkSPxBvDRLdt0f73p6yychALe8SmuTKJ06DrNHv4dRsj8eMyVDd5virf
+x8szbmRG5lPeRhEJ5+sEPpTJ/oyhGqvhIzRTJUn1hWzBnGXN4P2ndBrU97JrlTCtHYSjJ9mTre8
L/Uzwq2kQdlNLsipKryWIIgHLGAMncHDbdomFRBfcuWVAi110wbx3SPkAAgDDuL+NWVCfGL/iXdx
iFL/Si6K4rcY5BOM9SwWPf52lVNRPpO30mEiCyOx7r65Je7VjnsAdlGNuHaKjinoGaTGl340huyI
XqE1ZP/eKsk9b/GnhtUFwmoUX+IMacET5RNO8ADivA/qQUtWp7iD+6l5ROgbXtdmXSxFyKLldb7y
pfRWFkELkRI7Szg4f8WpSHf67DAD9KzgUIRJvieEJxUuzehjkqJm1177wbHkH0rp+qcbLo/s6y2C
fizifJ8gD83XL46n7gj9ivoTm6YZ/GOYNQy0mTcUNP4BUSr0mSBEMyfmjGB08kTFP4XOsEyoCnIf
bs7LxTaQwXEGruzDLJR4hzDOI94C/iESUhhtI+bH2eyrWxUg3riSkCPC60i/yu8aMmcKf8O5/+Pf
gWjaoIJMXD+MDxyUne3d6mnhGH0UrvxLeN9NVqboisr4Js2BIMBkuCj5vogIwBoWjCBc8f1PM8y4
/0o5VA0H+dtjW91hedKXmvawmNpqnAsYguVfOb32B//dLStA7KZimx6Th/xQN61gLmhdEsTUX9oM
MYP5upWLGXNbVrMcWzPxF+4a9xDNgNe85/RELiEtyXjBHET2hDTKH263pV3B5v9ObNoBr+Z7wdFq
Nf9UW0JfsmmwNLcpUzB7ys0taq4SY23KRwueYYKj3ZQL0IlWrC4IP1NLl5zhz0wydekqzOyZvoxl
LMRP1NWKsqQKVtCk4Axu9xwqQhs8ljqG/lQ6ZFHgWPQIjSO1cGf69Jy87z3W/w0A11JeZe1Xyh84
1LatoI9cFpqTL3+aUHMViLaYohOcBgmG6jW3UhvL3ZKjc6tSFY324enH8FyyZYqnqWINvY3C9Ony
1FCf3leuvtWwTYXZVnkkQsUK7CGKexqqDL4jX8ZovwmaY50kK1Wm5XuZbaAcDchLbyq78bO8X4XC
PAouESo8el9Y57f72yzxHff1i36Bo0UV/GJJoQgzGwjaVMAMde74gnjp74KA8fPM5ExSlor3Cdof
8bWLMSL9reYblVyhB/Yv4StnSGLXSkREIvYg5bGsd9WxIQjugPX87LWd4Y7EGOVJm46LO5FrAIho
ir1xLeV2e0axQBbX8tnGLnS5eX5KKIqy+MD7q7sQf4Nm020NnwYZvMtbkCmhMBZ4OfP3on9d8HOr
rqTrYOiEWtxTN/rbFTpvIDECr3PqTFO6dbDRj8VEtvBY3cQoqGTSf3hq0eucn+NQCdkrCtM8qlzN
FUhElOCKM1dltDj/GuOl6BXQtTD/3lK5xfnyHi+mddLVX9W/FyP5PP6TG+zQLvfuphFIQotCcs+q
SP76r5ib3R1IEuqhqTlUnU2+zoiFndxkyGjgnsRBgzINP5gNUYPIbhHda2hxILd/g9PSsfp6vW/m
YaYfZvWaqJm7eHgLp4yKDYyauuKdo17iWnOgsr6Nc4/CtKSeWg7qkmkG9SX3yqMKq3+UbeSDQIRZ
2SQjwOJGxyaeWBf7cXQJzBltY0LzuTpcQjlK+vW3gwOPsSnoROgozHj10iM15eM+/t1lTGHuJ3wF
ciT1sbv/LPl23dSVbhSOyBfbg257+Ow+yz4N6Gnp15WpVLN/oI3PsdX+fd1XxwKdLCXzo+Wa8Lec
Llj9zVcz8otQQDC1w3LRTlZluejrUw7FkTkbFEB0iYRcMFffyUOAIROyYEvV7cdSgeJLix9C45x6
ndbuEaeo4LontLq0y/1sQXR9qto/HJOEMeAtfJ01/vhBcm+l8BzRaJw+gXYbdjT/QNwRtzFYDjd2
ngI1OjDxOUBaD527zJEvuaVms0sxmpYgwBLQwnwM+xWnT1hVHNkV8g90JwMUTNhfs9UAo0Q6Je1G
DOtAPUkl3f+MiViDJxdRMQS14IPBr+tQQh+knPtP4AQloqnMlqQu4lM+gz0jY6fB5NR96d4C1ykC
nqrwWS5eUF8+4Ih+Dwk0o6+a3DeEGy5Nj3HTGftsVVTL7h6owKmjq9AmMU7EW/lENjTXPomOENp2
dRy+qEzmthElrQuoo/g0zlbPZtWuXD48WCrt7gcEthkjgmNUIaB3mTGVSt5TaG3p6JPdYcJLA4lP
V/HH1d62EmbaSvwja+D9x8VFR2+Aex8Rvo8/JMAOxM3gI4CPaXG7Hxv4dhHn9y99B8ucUBDRImrG
LJ+cAhfXxUwM4XvFqDw8zOHfBgteC+7eYwTaJHDVgP9UVN/b2YErT/qBmVmc2nJd8njaj4cxnFp7
d7ymg1lhzlwu1ucu8Q81u8Inzw7uD206cQDi34f4cdQekUHtOvjv40MiudFuaaCwADQ1LHJWMmPV
Y3YlwOND/M17AYTj9dPFTi8thhp8ssm8Qg4JB5k10EEtgqQ4R9AXQOjEH6J34QRtBNVB4H4iRUWH
f9ZFb4D+jrkOvDDGAWDyOiN1WxyY+a+feaglzlCsZgI0dgBjWJeEVcrqosbCgCCEt+yLZTgA1coe
3wTTU4UkQBDOe717RSehoZ0hUEM+jhChDnETuTgAUc93tPN28aVIiPKwjbMmogmn6J3WG2oqGM2L
w9nihs/2DcWR9T5pH/d+TsPZIQdcpCCCIkxczkJSVsM2D4rGApVmPG5jUp/XYYk1mubgP1kz7PM1
QuK5wtm0aIeLy+eWYG38wW2AEJG9zNQGnPUCn8PLmPN6pL1NPJlAJORDW33oetFCM/GEPUawDjL1
J3TW2l74MwEMBdUNTppTFw849f6Hk6XPQcBejC844pFCp6F/Bk0ErWolDKXdOg3jbg2y3MTWdB4n
ftPvhgGAhEJoyovBZR/eDmaCObMxetjgTZR9jVWJ/fn9MKjyyd98o883UUtGKMxBgf8j7Lya3FS3
df1XVq3rQx1y2HX2vhBBgLJa6lb3DdWRJJBABMGvPw9eVbvsni77xnPaHUT8vjHe8YZhxxarGlOh
loWlTv0D1x1yzr11BxbHOV+6KEEvAgdZ0JqMyV0Fw5cd2TJ0Iy88+Yk5N6qgehxSzFOsd2IYcf7i
pZrhks6ziQ1CiKQFG57YgvUcJLiXUU9NNQNmDtYtpPoabEfFIm9mbZQHkiMt5L9P12POPMFUwBwB
AQyPXENAHKxhphuGecE8Fp9Z2W7QS3qmB6AQMyWgWyW09cK8wMWmTaKcYklfY1ZhOMMbZtCg9JlH
ji/uSVP5p6IhWbLqt4/qVNpQ3MUpyqYHnAWpe7J4cQWIbkEN4QUG2XO2GQB3yCfpe5KH6Knc8gOz
r9FPaa1hK5IvOGPFLZg7lzgqeOlreffa21JYWIxlgSarlbIBa+Il6m0VqaR3T1zyafcilsXSNhen
qGl2HhxhTGn2Ff1QkVQqrdMMHvTAA3aT3Xvli9eH0sSDfy49kFXZkyA3SRrGBh64Xdd+ASR7V5ac
HLXGiNoyeSGnyVELXywcijWsY1hZpPkP8v8A9ffOu43ZC2ZUc4rfSrC1Dxx9KJurInA+ejjrDvsU
00JGgM28TBzW9dvjZRaVzu2rAdRE4kX7gxB1qq/T61Nk4XPE7XTUBXYo/WJnlV6LEwRuJnb8BTbL
UNF6fuTr/ZLCPS52sOkMB8yCvKyMrKAlr4a0kUDWGexCVIAhIRKVor4wpiqoHBV3UHypRfBNc+ux
zAMBas/YVrVhiiQvJUmbnQWKVrlItsLMm5x5bi5zHJZ/zZMIngHX5EEyAnGP7RPbPUBc7qmKL943
3H2lwMbBaTKvPmAXZb1Bl4LP0vr5rsIr6SAJr+3A/Sdiwz2fkvFEncS6IhGDY1sPEuMrc85vweJR
YLEjFIi7AMTAapCYbkSkBikFVTASOkatntjYCUInBdHbG9tkmDIgxWQDmsr1pR3l7jIzbJ/EdsuT
jaoe63VPeo4vPqAOFRNVm56foOIMCPFWFN9J76K9zMC30in5C+S1feOFb12pt+sj72Y/FRFN5zOi
iOGQT8o8V7ac29MX6LtR4snLbjlhJWP1QnP9dZ2nDykFd86mMks98SD0rwCTVrwy5LB0HX6qGw6I
PRSX+B4wcQ0lkI4uneDh2ZRfBaf26gmHCn9rOhktvAgL3voa/H/OtteXISfrRPszzkMPEpRm3gH8
/hqHQSe/BGuI5MhsVnE7jwSmU9KeSBslc7RQUJeTUxhUAwO2BwI52XQ1RrOIH98naHdgMjtlcIPZ
YKmWoyINaEkXlSs44hrANFSP+B5d9sybuAhugHSi3Yk4zSAvwXWL1seiyvMBRSiLdwJ6lJujwth7
jjBRW6Qna4s3Jj3m18uPPSxdA27gFnPB0fU8e1t1gfyZMpd55A1/IXe7ux+4jZM82cs3Qu7enmIO
xcsYNVizFa4zsBkGe/RSdYcPso0yJQJK9ChnxXDYpTj7QRaWn5MpGjwQ4xW47i17GNSVBDGcSej5
eNMCAbtKxjaFA7W1KoPkHozbCHwehX8gMv7CixZcfcG7CoCz6mEYcUD03Hk41VkSONUhYmoBzel9
zBcW2dkYiDpn3P1uPuTFYlgwwznfMY+w6xcdcweEfNtk/iWxsUiQxck5xSe9VvbgSOSgqx9DOOCx
RkYYgVvvVfFJfG5881ib6XWSyud68ddatclfbt72MKfxxr34oxJcqeuSMOgJcYISVq/v9YoYHlnx
ehryZ3jFtBWvhANpJE2p+Edg0L5oV0EU9ryb8Sx/YwXUsfQ73TfKsG2YrL7xEhCVyttpnuecOVAU
U26om8Vs2Cs3N4I1hoyeYc1sCLGsn7qxF9qIGp9hpBhHhbblszW2xdV+E90KagNWxIx3nG5D0Uht
I+MdPwatvOkth3m4UCxpu2Et0ZZpsHQOzAmYvBMh4TCrloDS+Fp0jLH+ZqwcRMf0y8Io452amCfi
HFQwkxEqWPDRF3TrEMiwC4Tn9QQPwCSXFRLJXlHsOsDM86l0sM2NHgXkYxcPZEbxFdNTFuWzli+J
x2lfdKzeNI8UzJE4BvL6sI6maNqMbFGocBGZYtDEMh5yFfBIS6c69kQWWTuZsUIw8BmmEDGxkypH
fMEoD1kM1xZ/xexwlr9KWKkD1SPb4jAj3LJLSSqejczKkoSRKdu9c29t+XVU90NY8EK9Jkv8uwFm
tI5GyKagnOmvZ8yYJzcMyCtXMOHHs/WkaYuxPVrsKI1x4FJHGPQAtDjyZRlAnYEVBXm0V0k/Z07O
RE6wqXpmhOqcjVWMz04/l/Bx9TdIE4Pa77fnV7SdjB9cVvRRcUyyBDyg9UjCuc0Ta4twbfZNG4vD
Vxjq6F657Fsc8eolZiew6OjSUZlGmzOP1sjKvGVTpSa6I5BT8W8q5nL3ehdCeWRCgaUW8cQgyMR6
XR/xYsTlF3O5aNVSFFJ3kd5XYb91WVAZk0tG6SNUAfubjoUgtrPs+NXqCkfO0P0K+16+cBR8Xtbr
id0E8eKSNZqZ3uziW/LaXFPV47FJ45I/UJd17S5R3ch8iOsUJuSxarbMawa65Pu2ngzONudS9AQD
841QSh6FlBxY5pjtpHhkQ6zxzdvcHU9igHWyUuqqIoO75TH7wbuOKEt+GQyHM1HRcBG9M4IpjQDB
J0LjRlgDDfSfk+HIpjd0j9EFD/dJfal9Ko9FMEZu8lquTQhQ+YzpQTcfWaFnZCx3HvUCg5cUgf8C
AgPRrAkTfRBgiB0xCC+0gdjB18aww8Ttqe0uLsXYcD/Cawrkl9p4ZPspYkcl5La2oU50RGLnW9wt
6IR0thrSJ2DeqDRMMuquKWFSRVk7T2SnfwSRNjYVdhRc8eCKKHJ+RciO/3ziKahLQcnQjULmMpzm
xLIlAb/AjUWY1fhoG41H6PMLbZOLPqAP2DihkWPrO/IOzzWmkbKJpVAYMxO6bbUPMV9NwH7ksTA6
Dx1zZF5pChZfse3io/V3kT1Oc37o8qFKItU+OocE2LONUojYwjtIVmceL+aD8kAhb40I3GdidFLa
Xd36Wed+QF7a5LBrJpS+b48jqXTEnJhrAGX23O6z+4xsfJoVAs6JiJhZz90QShhZGs8YU5dhZC/O
x8v9kYF7xn17RkGVvjPpovmKUczf0PHP27fm/EZFQ0/LPbssavERhEU608O/qic52SMKU+AWMFkC
3YudnlIH0ymRgADgaMjLSevIa2OZYGJe4Dq5FvcoR2mMKU+6yB925G/wlMs2i6IpMAVGjeVBt2Jb
wzqRZVq7BRg+q+3+mrxqsJJZlpLjjXKbUYPVTpupgJED6VGdzWgHa/3tdVwrZ08l22HTKZhw2PSN
t8tTSa9HiUUrH+1FDf6Kx4AIrvG8+GL5Sl8hXH0Z78JGDBcs4cbxbG30esnBRee5DPWZzoRT3Pmm
7lyTPV1ckZ/onKznwbevRxwVIUhdHR+LcAMp6qe4E5u9mAUa4H5C9PqBaml6rL9yj7FUhIsg2oER
D9YneDwQsjpWJUogxuRZM++Rch8u5jMFngCT+o6zPukF9YYQaK4qleSZNDBbui+6fn5xtQ9mXzcF
X7vbOmMpoaZkroodKrgVDzUDWYsC36ONR46JnucVk296WYpOesqF6apUB+qr0C0ZX9ww+yYpyeLA
JhNZmpV25DYwTVtKBVXjijHmcCbLaVafzkRJUXIoDrFuMI6uG/TMBUHKfAdA5rrfaR/tgg5WXMD4
db7GZkVb9FbVmFOtBnJvHHYXDRFxMAxsy/RllElwDnjna4b9HexvqJbE3jiDLe+Ay2U04ERUK5vc
ZBZGHsIzC5USlObGWsLbLvCvph8ljDFzLbwcwLG70Cpphqh87OFJY7qMVWq+pFZslhQwJO3y56Xn
CoIhTKMCVmY65AJcqV/W1peirGXZl0DPrpeG0i2oDVjFxwl8FClNdijpc6/cKceY0dDlq3g/y17J
Xe55SFbcKJVtHnBkQxFbHwwmWppHCjITjwtsbDbDk7JJGJcMq5jV0vzS2Meo21EKJNvBeK6hmX/0
9RQqWa54G01ijXFaipj64rYa81h0jF5DSz2weZVupdr168BgW4MW+BARCcG4ltlhZjukcGApw1n5
1eZegZtt9at/2UxsCagXXxlWhIj+KRbMLzMNB1J61Q9zVWGxbTkDU4IDHLkU1Qx2Cw8GAxAtDn2f
JSML23iZtjv8VKCAZHj6ofXBR9XnVcBfxAbzNj5a5FkpswtYkeRZeKqfrVq0rt1qlD5wnDACEKjr
/KIBUSReoz5QdEIxKejGXGpZEuW7OEg91EHpYmjWBotyNszZe6zzXnpu4HSlV9ycuPWzNMn886eY
787X5S1jzOYgZ39HQBbTouAlhaE51MAEGcRThHX6m55DhuO9IuBUeYFCdO0DZsq9Pte7rdatpDSf
9ilI+BrZrpAveT6FfaqggLkiCAg4ePauCVbEfLJfXCxHg1zjttoyIxfTARYDSX0SPSSMHACvmULI
ot2sjFdCnD4Uhinvt8SR36Eb9jdXfb8LW5NBLYYkNJC8TtVJuq4s7BgSu6kOJhLILF53CRJqv4Zo
Cl3/ZYJHGyd9yB1cAoyVpT11dx/YzDQ8g1AQsKLcj1kIt2kK3wbMxtGqWZ2slE9CnS6HKtmMjPFI
mYcx/Mj1MtB+TOX09m7QSQNFT0M3xm0M82ymbZJHM8O6iWhvBcLWJs8qJABgcGPH0xDLjMSgA3TM
p5BrUmgW3Vrn7eYXHYf7HvitUF5byj5ty/AyTTdq96W1ExXeE8h43nLxsYJAF/scv1E03kKWAzl9
bnEiGU46q4qPZdY5JcwA6Ck0jVkieeAVLXx80qZZFIoNe5PlCAewy1z2GRlGVI8Po7XX9ZA11giz
sMGTtfSNQ7QnpkKCxxRCSg653tErvWT6xAgRAP5ooshzzDfi0xGyPJZA4Qt4EK0W4q17dRjGM8SP
1tME5U0KyIlm+J5hiW96/QKfviwLsxdhS4BCqazr4o4FS8wAHFkwKwflPWq4vDhZ6pNBASRk8xFv
ALLRr4vW4s7eHe0ID4kWbnhUzkz3PHZKlRhXgvViGzign1n+v//1f//n/73f/yv+vGwv5yG+lP8q
W9JG07K5/fe/JeXf/7r+55+Dj//+t66ZimGqsilZmqXpimyofP39dZ+W8fTd/6cUKqOKyizeL176
nXokCGDEtcItYAezM98mI4k/f6Is/uYTdV2TDRwPJVHX9V8/sbp0+aW6EstLlqvyblQ+DUwJWaF5
kFn42o+unoSA6+uL+daed4Yz8gata+/PR6FJ/zwKy1BFQzEsXbJMXf71KJRrOSpylQg79OsHdCfE
VNjtLuvWESEHO7Tnwrq8vyv9h1q9oOLEGKAZ9qhMMGAYvLAPwKPgnyJbPsk8FisILCn85tgB8dVg
haPI202MwkcUSos+PYAekvpmPSsIlxVCLPEqpNsN/nxSqvW7k+KiqpppKqr1/aRS3dRNqxCiXRvK
AB3kuHcPHQzqHds2FJGNwARvPmKQoc/0R684Rq1LLtMlwCLRxHtjS6Lj3TdLlNvqDOYuTOfHkWhM
HgY4Cu5a91AwoKBrFgPAQpMvhJ7Sdk7yFVGqxb6/Lf58PpL2j/MxRUWRDFlTuUmS+u1RafvBqIu4
s3Z07AGEzqKfPFHwDny9bDrZA2yeqvIg+vzL5/7zpeBzLUUzZMsSLcMwfn048uZ2EZshthghSKo9
pS0ChKz6xi1fY6bq6/TE+deV8+ePVabT+fVdNEVVEg1NNnVR0qVvHyuZ5ZjVkWHuKtep35UmrCIc
9yabz2MPLk8u+Rveg/YeJqV39W8TiOtkj03v9APiE6Sag4bpj/WIG7xoeN3pWjs6nggMoAQ0jiK4
2J8PWJ1ekm8HLFkyx2oosjz936/XqcsueSqWqrEDWSn7sB/dmMqumSeaWx6sxs1ghsxNYuEQcgBG
kh8qbmHOwrXpHUQ8dPYxHKr7GpY0uOwcCwUEBhYCHsqqnsjzRyhW9ykyxfc774brHmvv65/PQfrN
Rf/lHL5ddO2W9mbREuRloLMfKFjJfyeo/r5kNIdthSM/X3VKcHg2y24n/OWWq7950mRR1nRdZPVV
NWtaLH9afi05ioXC6thHD5Ci9Ml+X8LjnGmJxPDyQeJpg+bvkBYF4q2+YlgOXT4kRg/zP6JaMCVh
l6cNBog73Jls+d0XZpGoWlNkyMIcGHNSHKwUYcZkJEwZO1GK/+UK/nPVMX85h2mp/ekcSknRMinv
jd1o+IRKDdmcUERLwl/tganKkZwZKiEY/FAKM2VR00jACWTrzP9yILL4m3v5y5F8W9SvxEuKwn3k
eZxsQjyqpQSGNm0A6AyTq3rDcJlIHmYFaRniRWBceItsUqcw/G+Wb+JLhwIden9IkhCgljY8XnB5
f7O2uObpN5KifPkNwsEPCJ1WFyWBjYQl9srtFLs0i3YoSHHUGODjL/U8IIaCu2hFAUOA53NCCpKT
s26S9CP5ETpPi14lNLpPzEsG2jNzlRsBeiTttiTmVuYC6RhDhMznozvY9Qj5Wt0IzBn4SrXVSddF
tUBQc5yEV+OH1KI+IJqK4KlTDZE4byNY7jGBYN2EnLSK8Y1jbiSEAnrfwtk2hXsRt1jlvZjBJyrM
Hureh3Ysmd90R6TGQoi5JxTKWbcXNIKm8Xhekc/Wre/zLp+Zb8mLAG9rCQr/RIIk0tXPAWQU+q9k
j6Ac7Iv0nrWNufJsQd41bntbEDfK0pgubKkv2HFqH6cs6t/boZ6f5YUFqdHtm7WFYxlncEoxRL9s
h4OAriT84Y+jnrpj7LQL3ZvkUEScM85+TGBJmna2gMgavwn54jw3LaJZCmhVFEz9YqimVrcrvT8/
+Mq0NHxb/mTRUhVTFFVRsn4sjz89+EXSG/lVG4xdEsAM0e8EKtmXI7no7afxllSBJThqFxjqKnrW
BHtcdBd8VjyNpYUH8HAeAVVxBcL+f4tob8T0AslT9pEsCE+9TsRd60PZ9lTvt7+tOlNR9/3AZcXU
2dxUSVHFb6tObLa9Guu9vkuWFgT3wqUCjo1FsU6mFKbddVjkC2YGtuWKD0g6L8p+BPxA80PI+xpM
YGZ6cJcvS7skceAV89E5UhZ45jt2ZOAO6R6OzGKamfgCQaZYsPsIyz9fe/2fVaQpy6osybpFGWno
3xYdSRM7DqjVd+NlV54GUA2mf4DlmQ+j8xaIckgmAoNzh2AyqUJYRizGrLkvI6q2fJHqWHvZpE8o
EjtU80ay1kfbz0hgRJf8ZI4xrKApVWfWn857EQva5/Fz7Fdtv71FHhM1PV6Sb3lbwFQZN0U1h0xN
oi0RANCisGNESKRtaOkp+ZnN/PnMNfN3N0+TVUU1FZ2KbiqafnrqWqEs0stY6ztxfsr3ElFmM/0z
LfDHw8y2X8nM3U796jaHVkCzjPkrjIfnclE5PQ0rKuDbM5aCckB8vOHKh9YrltzAwiGmd/l8TN/H
Y70q6PqA/iA4REi2iAIE3qNFd5hIfKAg2jLpi9YwyP5ST8j/LMpNXiRJ1xRVlSTZnE79p1MTxbI6
l3Ki7iaW1I/ZRR0Q4TbGCyWalb0XX/Ywt+WeuGwXl1RClfVoZ9z9yxY3rOzq6clfXvG/HtG09/18
REOhdcRoqyj/GF27jbQVBExr/D4OIDQr2ADw1Axg6o5GMjWaHFBZbJ+ImXy+yMg2A4b7f77/P6rA
by+vwUWSNYpEUdfUb/e/GQlsuXRXbQctAW7VSNompC08W5ggDU7p50vU1f3yikBNt5mxI1j88xH8
7qIYoqUYlHwGHeP35WOIFV2MSkHdFWsLExSIg46F4dTxBpSKt/M2XlLe+dW4JBC6DovSQ33l14k/
zP98IL8rmH85kG+LgNoZoqIrsUbBrM9z7NGhabS2dFDbTQ7E/6AbeKGKwxbLjOvsoqKdCHRar8HB
Is4zVrLT4S7PQHON8jreqHjcDF4NEr67wwm27DJbxG9/PmTN+M3ra0iSaImSqVJ4St+eqKQSDFWp
G21HPBGkiZuJMcFJiMKsRPb/BHgJUAnhkOQ1RWWD9KhXGKZ3+rGWHvHKi2QuLBuguqeQq76AEZue
8YkPiHNGjHjqw/pdzJ5KZAoDZE2ICIt4rw1PuuA2h43kNJvuSULLmoaXyfE7uKwu+BOJp+LlDP07
3bXJKb4uYFmY81belcb7vQMsOfEPXePCwyniDSU+KHh8+6h1DC2ZvKgYVF6rzTgwtBHWAlbO8dZI
RQ/WiipM5yPLdztJ5me+1yL06V7MoLWnA1ayBP+sRvkLc+KAWfu7bB4x49FRklJs2Wr9JppozaeP
oQJjTgTFo5kqtEJdwQuL19NkcWLObi2JYHrU3LIr9isCRwrC9VBeEPICPjXPEFHNbx+dDv8IK+eJ
C46wDRaTB4Lpoxqlb2dIJQbmw7T1isYsf2JgoySfr6avuVDNfEbSEr5AIsiYHivueMVtY2MBakI4
gYnT+OSHAoBDEiDusla2kpcRd7KkNDc2JXnMWNiQXoJ0dtacwBpOInHQ8Gk6sDBSlhaXz7I4keuB
C2DeB1kVEoGSYcsDwNDvG5UQ4aX1nu0Scjc+yvlj/nU/lT3W6wyoSUKIdzLCoW6JVmOed2+ScMy2
yUeNH6BO+FGEgesyjjeafwlvn/r9sGGrHBfNRnnq4Xk9cO0McQaGlLWLiEOg+VJfugZUPMxXe1Jy
eKllw8XXbrKzE4/nN96rSPjiz6T7lIs9Tp2TTCaqkb3gNDdlmNgaHhWAm5eXkYKQdsXaJQZKCfeC
Uh13ONBIzKzIOISO44wS+zVbJq7qbr27cdqF3bbz5vamlgfSZrlrlzlWJ5htFSeMaizXspzJjDhl
18UJcjIhjEuvOarMtjCZrEKdEgWa5A3IFqR1XCjnhe5LE4tuVjJSgDE5eJj/0FJ1gajZ8mFcJzy4
c3WJdgfOE6gvTGyvOJEDkXwVAVxEHOTRvfjgxgW2EQieopsvyeFQrXqLO2zfd8je9eBKu216sW73
z7XKzNnBkq1GHAG0ls+xdfgcgv7AUoROEr9ok0lwa2MXgtjoct0oeO0kRFKGN4IGLII+yVG6Po/C
1mCa30YhRjRd66kqjmZRHDJLN3uOySP2WJzjC9NcF2QNZLTccBhNlLCh3nmG/hRDMkhpFBoEIeHd
nYBxUHooGUcdswkhHByX+eVa3ozrdE6AxgVB7Oq5e8xPkYqeBj4RgZ0PiH6YIQK7XFeAQGa54z4q
hB5g5T7DQSiGNM04sNlzt2UZtwY81IkQw3g3fzuj631CnmoEl2KVaQDUU42rLvn0oZnMFzbMM6Bx
p0gAZPcC7lt6DKFg0vH/lREyQBp0eG9zGdbMTfroXiZnCwJS5FVDywW0dcP2cPiULNjrk6fcD5xG
InqmnA8LOPA3tHlr2HCFY30OtyehWyFzeLh/NfvuE9Pf7kWDmb68rlpf2U6zveCI8Qa/6rIc8Mqo
gjpeCaM/tbEZ2q49wTf3OVB5/KTcwvIEI0sLRkw55VeV8q8XTjcdOUi2bcSF9nwHImeO4Zg3DEXx
9pjLskOlkITg9dU1zMelgnErFeehMxZtEOH9TV6ZG+0HkEPjLwWN+pvtxxI1AAcFZE3T5G/Vg5Lf
8lujVwp7t/5aoJFb4R5Tda7EEID1YpnekJ64yGGheVZhAcZXbWBSbWoYY9iTCtsG5kf4nOyNEfZm
c32LyHOcqU9g9FimreKHzO+hTnAjN/AGP6CWRbcZ+5UB2W34Wyn0m37/l5OZvv5Tdaaq+thKBScj
znXCk0mB3kon/TPatkSx4i//heWUBcHzYPrxX3oo6Te16i+f/Q036sc+VboG/SK8ccUhJv4+wwVI
Ca8hGn+mr83zXyqH338gLZslAlub5rfC4ZKkl2rszspu0o9pHh6kcrrMpCMGmP1zmdEk++TVS4qv
ajAePyC/9dEe+Q9BNzqLmX7EvfCybBCKxL7ZPmPLG590pK6xi7eFEIeZCC8n4OHkreSRNe9Luiur
fOUxHbEhhkpePsdS2Le8ncfBOBTn09iuMl6Ev/UBP2qgbyUu1/Z/T/U7Kla3TZUlbansKIcEMg8+
IY1dG/yIbY2DHN+rbBsXe2ycnia2obpJ8GTQMkeVjnl++vNl/824wsTCWGdcYRq6ZvzAqH96xspI
67NY4LLfXAfBd4EjFnoN9EDjEvfLA755s+SxQZzXkG34oow2yeTOsP/zUZjTa/mPK/LTUXx70vvK
ys0IV7MdJGYY1afm/hC9aJXfI6DC+WHAxVZYJuniB8DC3FwvfAgQZr20YNjDssEXlQW0tbVhHVXv
8OBRfJpzumAZItsMJ3I6usgT8gccxjBF205W7GwM78bq+kWqQg27g/RizE2HcpPzLbrTsi2YJFlt
JezLqZzxkMXDaaFvdUzaN32x6b002sjqFBQUp3vZuc71vbDQ7syG7ZE03cyGTx/LuxxMyv1A/cIi
bSIAfP/zpZPl31w6BTcc2TQUSfrHezNedWputaRfcmVM1aDXGeKbsAZVW8oBsFeOr19+eE1JogEt
wE879TQmeJux2VR/w0p/LK+/3kfgCtOwDM3QJNmQJmTmp6ep1rRUVCJd211PFZJH8j+DaA4DkWFr
eGdmuSI5BwvKJ51onA1ROjVZE8goYPXDanYgz5p/WUO134CmlkInwrzIFHXZ1JRfD2mo8xEdB013
gYuj4JKQC3kauid0fGDnMSIsBM9Y+077RC3FzA6Pe9VmXjkeopBUndr9zzcQka738E5cEakRswhE
fZ89aQ0Qyu5gLrNiz3cAsPIdKdNe5N+wffbt3YFYTdZtsUax3c5vKxxr6w2Jz+HEQYGxodiPw36C
kHAgXhS76oiblFEG+4zxP2N9FPlk491sQSFfchazoyEuIYJmA7ntAlp5iBEEMbZFdjfxF11dCtVy
sUE2iD0Vlr8YAeF7ETmEQIPckTVGVJdSL7IiSLQFwQakJMaEnEyzfH9ACS7ZnXw8s8pToD8Ur2he
M9EBWzLY2nkTCZYj94NQNpweGqeBZWAeaL0wlCV/kNCUDuByJuJQZizJ1qrm/Fe843R4GJnzXo7j
lcSdcjK+5jAyTFjiZ0FBcLPW0fxl9Akduun8ejz3j5TqEa6n8LPhog3ElfnpFbX4BHV16P7yxQ3X
IuBmI+RfFIzTW4LGSdheQnO/QmlALHcJDRLf9HDSU5JJr6+I7RDg5+pznKTbybSzuc0z4un0DfZy
jbYxMenVViZNvupYw5I7wclf+iDBWgIa9TMZF31Ntbw16gVDRWrTCmSTVoLl5bnCqjbA+fMCkVGz
4zpAKTqZdcM/TtBVZ9s7Ct+3utyf8SzCwSmBBGT3GG0Rng7jHwd0BpKGzQ8JmHiPa4Ed3iJEwgV7
Ls9zpA68wCkjeZlwq5lKZIBq8z1VMq8IXkWcNjrQYqrKLeh0gZ1TW+E3jAGhNhmcAiD0O2GJ2ENK
Nc8pNl7eTdyqCcE787jA7lQBnUayel+zaOAkpugO+mkR3wjMVqKFwLxBCTS4IXcX/zqsqfrKx/4P
J/mOQMrbPsfp7mBhjIi1AWV/YydSkCP9wMhGt6n/xCsztIApVPqYPkzRfBVOVi6RZ0zDFM0hHkG6
LusSKM4ZiHKgSYdmM05ZRwqsuk98V7HKUNGmImSVcBmiA4CcdqF5/TR4dHPidhx4hug9zqthSvIL
UdSkaNOhPyI3gQ/CcOkNCYFYBkiM0UsM47467zjAyXcj+ZiqAFqOlBnEAjURxFCERNPmglMqEmlG
gE14v+6au4cTnbyCzmakbqas9WSDQLvXnTKHa+lC5dfRqmD+diNr1lYAFIfp36U6QLNb1879mZYD
JyLcDWD5QPFBvwDWNUmBSi8vg3O2hvoRodCRgJbXw4UAz+UZyYPqS3fnIoQ4KygCEhJ47ijkZ7cQ
JfcdQTTWTDiRJ6j5cEv00NfFyUbWHR40CU8kgAJtjuaGg0bscI35NLxTiTiiCYi4/DaEFxbi5nMy
6vyAnmXFHjb9YEs5Biw4Ke2gw9V4Tw4zNHzsr5yF8qG/FK+spNOFe0N9VW1gpoAM96aHeh1+3+22
sOidkVa3a4sx950OGXqRxwVWB6dh92Z3Al3EShElkDiZm/GUcChw/P68UUq/KXXYBWQqHVArUZLl
bxVmGzeR2XWjskP11524E3ClYfYjGbhpHichaqcSJVaOfI75dLaE+S6e8dGb3d8hNnfv1xNzaFSg
BAdPjakwYwkgo5lxWxHbBZy5q9dB+UGNZ3nwBUmmHtu10tJxLQGh8H9V8Z8jDeru1lg5sO1dZz/o
4LxgLFjFwKTLB6nv57x62eK8L955z4mDaICgBs+KXANx7s3F3/rW+sA7QNysqiBIOR6WlqPAbtgj
VSeNN+HRg51PWjjVW23HKN4YmZEafnVN7gy271OKI7wrm74lY7K0QrQEtICth3oJElrpT94tKE0I
WSqSVw2bx/s86WPWIsR8LI3I+IAJIgRJ5zbM656U5C9guaT+Y/ykioqkGzKEAROwXP92uwy97+Va
VEHppKV8tYdH8zV7l55Ya9nULk+81zxlxgd8cKgAJ7y+KsT7GPtCU2WHQUIzETIRLrSf+Usc26zz
Gtk40Uw+XgWbbXsQ4MC5bb4Wziuwqtswv+Tr0Zg8cVVkTOn8dnNhcenYrOMTBssRbyxmPirB2VhF
Z+N71Gw0PeyvR3aDUgkKATsQKlAb9puU+9hMZtJ0dwDwehSECAKzeRI5xYUfdy+6PebTAV2fmFpA
wCeyEbcdEbYvgkN/fJJjuyQus3Wg0RkqRH54VrMWVxd4dLGdotaUF9wdiWaIBxFmEYN9fVa8cjei
ZBJtVerEbUdHykOEq6DJPkkK9mWeVZ7Us79gVEOlSHi8C8UdodVg2tC1CaBEITNJDdmWiLjEKA4g
IENcBJRV2vK+IMgbVik0T/gK2LKyA/ytiuQmf69pufWKpFqaqmq0JuK3MvI2tKnCTFLe6SuE2xRK
cNy12MmWTFcxUcAHACsmcTeF0GJWj/NeY0+zSfi7okN8LX/Vr96Qz2WM6zryYmfGE3eByfT5mZW2
Vz3sLNRdaQb8TekXMe5cpC7DLgFGGhZX1Ua90uLxfChIGvlCKEsl9p9iQP9iKVQpx1jjdrfHtECG
hgJl1gl2nrv1G9UPMcIP/KLr6d5OKYLSe05+JfXd0+0eYGDOwytSiMfkQoSXT7y6cXQlWJagFgzn
ofLqJJjOmmIGZTF6YuHkPb2SuI2wYBkfr+xaWHsbTLmkARRLgBzzwdIOHKWmNGqUohzqbRUps+sU
3ZfszxSSi35ZQCYnFh62D+sX9HIY9xv5lD6wIpT3Gfx+HEh7a26iJUgchYn1ecoI5NDIWKiaOcbl
HCKRnXCuITVbSBJnymfM9h5N2zM8wkE56sLirDlYZfG8di3iGGRGLr5Q8PxYOrK/rOfW9P7/0mtM
D4mhs5RbVPUwdH4t7BNLKOv6qkk7gTqVC6488OxO6g9gdkJJvUn9SpChSLE3zQ6qyLYUhyyUCIcJ
aYaHHo8E5fjH9SSvAMlAxflhJH9sPmXmVjANztjLezwi4w+1q5A4/b5/ueQORSnlUN845wguOsSC
Ga7KQNv3EQalS/oM/DpwxoK3snNatkxqOx/nFHG6n9VB2VNls01QZFIL92QE4VWvMkvwWDm45Gcy
ILb3V8wG0UdS4PARAqAdjIcjKY5EK73jWfl6IYy4ncn1vHvJdhUVxozt3P3zngnL6Z8XWdU0CbhC
VGjpvkMV1jWR70XLRUZ9ryVkFj6lamBJs/4F6IXmKTljnkuk8bQ+QBIwoMhgGEIuHki0RSShr4mO
Vc8jiEbUDbFDrgqDzku1LNsFARUgHexiMUxREjh1m6s3JGjrkS1jqDcXwWoTIOjpFeezUHllKPy5
K5EHOawzfJYF8B0osSaFufr/CTuv3saxdIv+IgLM4VViUs625RfBkVFijr/+LvY83G5XoQoYDKbR
NWVZJA/P2d/ea7t4h4HbIPEVRDHe1Z3yyjIfn8Rvi/JcHFZXBiUt9XHSjLWcw0KFQ7rDKL8gFksl
TDQXmbFhLgdvAMrRdO4JjYG4Habrza90SaalhYs7o+qZFwKPoQBkhIQ6Zxb+m2ZYNg535kA8a0sK
/3J222TyNOJDvvHw2KyH2qztHHZEOOo58wHETQcPKYoNWo2h1mbrnT5z9ErZjseozRC/bboDpFmI
aNnOuZGiD05KyRnlj7+a/R71x+xE4LdD2+dfh086MSBvUMnROjkOHA5vpp8q3rDAxzw9wa800KPy
mpLN+sDrQV+FR5nBGckcItik20YkkxMM47FbsC5pFyP24J/g00045Sn+PVuAILlFPq+BErcB+5MU
2WF6bP4xrU+CjUaGpZ5zGE5o2uUfaZ2TvOibrXYg0wo3LeD8lVIzKz95aU1/TnLIKQzMPADisPzh
MgpmlTBnAWEX/+ebWpneHj8WDl4rlmiqlqgbovxDEQjahslJU3FPg5QCl3zqcLHCmaaZ2IYPS8Rh
Ij6RGhw26p7llgJy6fhBEyMlUmigeenGhIXmIm/cD9Zvfdd7ynX67AaOkD9/Vianv3xYScEcqirw
rWVT+WdG/C9FJQzzrOtLYzh0S+7tGuKx4QNFRe5iMh7gGMepabrmOXwhuz1IC/an+rz6kuwHwzab
LK/5FY5rqVhGSAcXEOkSh/I9pkoGTMIWq8FUk9gvikvIbp/0IDNZLPqbxzlD6luzFWIr6Unn8X2o
6bMnWe/Uz0O0rdgTafzJLalDZlMgnE6i5NxaiHSw7MJj/PAyjlq7/KmAfmszbiKXEeBen5OSw3Jm
AzeRLro7h17Y4yK+rWrOgJByKFEMvO1AG5PHO+QJyAB5TRjwuPHVBaFqkIyTbksHIc+v6ml/W/J+
s/eQFEPRZV2RREU2/9mW/usLF5M4uqX9bTiIVBLAGwxm06temaKs0DNi4kMU34KeTX3lpa5pyT1q
wgaDzp28deDl/SlEP5SBNFHPtOw8jHM8ODSZ3c4YRmFlShtBM/mKP+755l4cKM2mLolFRKNMufBy
OCK8xaatq3+HFS+vAWv2K0jePPE3iH5d/EZSw4L038/Af22BcpWk0oQFSapgJyl/e1h+kRdxUBnq
pAyLsmpY2o85wCM1tHzQxeGQxD4LfJD6RKB6voWDwdWCIUG+9y57VoS4xWo7ipCDXtYUlhecdKzt
PVgxSCTDhZ+NNqZnjtrG4jDNof78oPzq1Z0+p6abhmmpDH/0H14JQ5X0Roya4VAbHk+CNjDQW8ba
V8p8v2aOl05nrxkKKZv/ED5C4SMPSYMtKDh/wOBytnFx6tFtIT/OYvFyNz0W7lY5pA9PgeFHRW21
YQzHQUp8B4YFEYp0VJNQ83nl3MrEERDAn38niRftr08/4QWNU6uE5UuWfixVVScY90fVSwf5QPC4
adwMRlK3QY+LMQMS6jHm1HCQnFjm5oxNX+QP+plK4lm2LLGg7pCK8Iaeb9xpnnANdhhlc2bnm56p
pF1rhK85sPoAYWYm9uXaxlZlhwvVQ1jDOnazd3vN52x+f0ssO1omXraxOr6m+ehPXDZpp9j06C4V
oluADJCcZhR6JEs+nuTX9PPJrvxkNDNpF1/v/ggUbUPWANMveyhO0vsR9dFr14iuppd+FHDvFwRC
88gBPa6vBO1Do/JLRAC9oulR0WdChoM9ofjxiUO0Rc2iJw97AVgVu79w0SZ+FB5pNo/V3d1D6mUj
nWPjYsLPWjRME+xV5CjvDzZWFMcDWX4Ys3hcY3aqMzLr1GXuNUiRHImM+6XcV9rZiI+a/m3yhupt
Pq24oH9lrJd39Rq/oMs+3pFXbbH068EeH4ueFF9CF+48Ul6E5Gjegbn4wzdIaQJtEHbm9XPvK8/V
1EJFiB/Ve7Stas7ukrtHZ2q6kCRspAjFfPm6uheceMd5IOtJ37pqNremeKsdtJRiu9hQrAFggvHw
9aJzlVNCij/FKzFvul2CCZmNTJCCE3ceio84q4EASM6WdRXJqVa3dUtMoruEn0PhBtJCUee6Pv8y
VD8pVjETaQXixj4HlTpL20/9XKz15rlPfdQgmpa65FI/bQc3W+NdYGE+30OHTEvMP9ENrVTbNFqg
glLiFSM7x/qS2u6UjdNguLn81oJRm9GZSOTEb1cS5Yb6axR8GaBvqN6rW/e2QF5Bs5WqVeI9uKnQ
WXAUyyvhORkWBYoLUzKX87yFpOje+kMDQo2/5h0VJboUAbe+3RgLTPjCK5oqWDFH6j8MNFDA1pOK
TtcN53I54Mi3U8xD1pI2cwjScyDAHWJyU9OlzOaEKCpNeNoBMXg+HuoVtV73OS17xVzYsmH1RKby
Hzp7nWrWygu2gA96vzao0wozp2PLp08886zvaa9a8UyERLr9G3YM/nvRvteAfi8gCEjAb6MlpSLm
HsGbymueERKwK9HiaC6tZOrj+4ytrmMKoPnxy4IoZBu7zqDXVqdq6scVtiHvKc7sOCKxDIGkOkSH
dNfwLYUQttCk/jltfFnEMSlBY1+tZPZ0zKxxiDgUnsyUdDNmMGLCdhv3IUKDfT8wsGn6Q6S4ce/S
FNuiwL/m6UF7pztCoiOic2jm0zLIT3bDrzqdpmJ3AMFIND6CpLKl58vck9Npm60xonqVCfiyec9b
08oWQs6JQrgqAPrg8hN49lL9wvLB80D93oDme9JxcUUvaI4k8DiTUzONBhCsYuj9oH6RoACO4gq0
3AyNFyCf4dyDT7l1KMwchM/ROJfvmkZ8HgEGh8cSPyytw0zPETn4k181tOE5O6JziWRE5WyH+Jhg
/i5PqV7OM0iXoG7hR3CXpJ0bMwMYs4Xeo4LmOgcTGCcgRlpGohJGGo0E62c2VYhJnAmaqTKzJS03
4Jt2ddWxhOceBTxnr9ZMcSrY+XGxbc37/NGgkD+1nJcA0iufnXocRF5Uj0upvkr1Ni+9gKx/7RdL
jXPeSymcUvxoMRZr2R5eJHmX3ZYNzmDKjWHeM5ykyg/zHezz7xhZk3seu9lMJX8K72uhvwT0ebSz
WiONf6Jgt6NvwZNHl0OnIcPw/szRc9iFGYeGYSVJDa8LjwL7LBYUN+fBo/G1WlQQI9zBXg9r3qwc
mXf39+K5EUFSofeuJUAt71gzTTxhM74K+PVfQMI9gqAcauhD+iIyee35K9cjLJ3LY06kBxkLTgSm
NY7ihPo5DjzW2u6xiN5grJiHaBueZXGjvMAc+eb1VcS+SSc9FQPgghxSi1rsaSqkdGUfvcvygmOi
ggiuXIrkKNdLQqT5nF5IkKXWCSWNiUO4rWh/nF/vC+O735An6TCnwGT65KLAni7fTBq/RndILzmd
2bwdcnV1Y5sf3Vw8A5xSwuZaIq98oY+LlPvw+2LSNmi4MuHzWJwqgNZSNWubK8pGqGt3U8wEEu1J
vsy0XYMo5gJtM6ydBSxiDY/JijEvbPrOk/ZSvNfQE2ftFRCsBI5UYcDiZ8NOYc2R+boROFuB2Fty
yNVtLWM4U21YlP3goUmIXoiRnbkKxZTD1toBCByrVzFbdKE3KI729BD28roPTgTIsUPgG6oPNC50
7bLcmn6EmAOoYBYSQO12fe4iFrJ/kFliSsHVzvfMLmOPEIOQv8GkBPsUlYRKeJfCYKEvdn3blC/h
BHi6BG6R2zq4ylW3uBP2OUK/YqBzaZlU79C8hRXpWYLhcOFWiQVZBz41r66VT4VC/jV9pHRDqAa+
l7DoqEFxsneuvXk0RLcoTmXGZHRWnYIcYhC3WmCLdTgDIhFuHpjRiiulk91Ju5J/FyZtILvEHlIU
Fv60vHTDWmAmHjnaohFW0z3KKQ7CrMybBOAwdBIcZFxIWIRfAXgsW+TUYs4bR63d4gkpEgYYEIVo
125MfkdU6YwRHPP2DBThjkAGhI0JkmR02SyH+GqYT/nrY+vEq1aX4F3MgRgziAANZUDU4edZ+5Ge
6Hrm0IiwQO4jwm9jfq0vVHD36Up8Bn7m0SkC3FBaDMWzagGRrTfWt/6CidTJAeCRKmkWWu4qBEw2
lm1FXvHM78A/3VfV5w0W/2TnXgJRsfPAqxGtlIUFMIozJEopWR0/oC0aHIHst8Kn1S0jy00YTkIF
gDnfKT5XCw5eW71qHUSI76mtCb5+R7zS5QYXn2nmgQgFwxGE/7YnvsIj/uASfTJMajeN5QbGssLD
zGjBbLaicmHsKWRPZOIerCu8eDWnCS681bBcA/Djvc+p3NgrygntgBO6sA8Pw+1coIxHeAUJGd9P
cTT/etjUY/JFq9JMyFl9NCI9qynHgS8Nvtl7uHpOlUX4cBA/RhxeTr7EkRG4zRkePvNwusfR05BT
zJMZHK373uzyWc+gH331quOnBvGvzjnHxeHuPuypJ4M0yNxoCiXMHofyQNoF0XMO0QMIPzNIv8Q2
1tn65+2M9yRYGpP/ll6IK/0VjRNs+4+Hx4u94hhyxZDZRyuJxcEC57YBVif4Gfn4d4Mrd5s6KMTc
F+IZFAiqOeIZLqAJmqBw967Lr8dBP2aNW4net/pyUWKf2TP6BeY7TAd8T7ubdCG6Hvo0N3mjcTJr
OlK3+3HGe6qhhWTOEIsbgY0xAR/K3tEtyTr5E+p7gteFojM+3gOs0bQ/YiTpAFn7/dyjT4gObOBD
mIn3QKsnAi0TZIlI06c4V5fQ5T1mMuIy+6ZnbAE8BcM2CSxGkz5/bcFqsSRJSRIeI/QG6QzS9Wsg
LBvZxsgYLxKVomLeBNybict7lr6JfCX089Lj3Qy2aEsygeiG6BhLzZM2PWbyw3iy7G42rMoeroTH
Q3fhjV7CLZ6hUdnKkuqBEcv8ZZyH+CHt+nJns+lkz0hXtyOTYTNfBidAdYRRuaoLstta50R23V5T
J1lEe6bYpfBRVKtgJ5Jit9Ny1VBdPyzYw1D4wthJUwD9HHID0vicRH4+o8madx1E5wvdENzPlBWa
7/Q6VOjuVDJ+QoccJZYKofUz974Q3iq3hviHbUB647DWX8C2M9KJkxUTrDcRDvs76F4icOWMVwmJ
KlREhGJ+nMD4gK0PAwYvUr2CBwyOEMc9r6bA4BXvAar4QILJDt55bngxJcUHiDMk8trwGRq1s3HD
QwbhsMIzbvA30dPglsLTPaNz7wqAIluI3K2F4rfMH4DiGnZpTahesss8KchBm7Te6AcwBVvScJLb
0nPwJiefKY8rDjZxH8QrqAhYH3CegrwF1p/tppe8FNjBd03Nu2UP1TF4guqj6mfO0/ll0D3mCJF5
TfAfBF64gDoWxHOawPI5FMfDPaHdfV68xh9db3fM3e846BsDlOEKAUsG2pEsEWTSAFjS8TbYxXtw
jY996jCnjmjgYa3sl41KfwVxtJbsY7ylDaSbjRdNXaZLiTms9swdRYWtPaokkJmfTWTHIr72e+6T
Nwrv+DFzCys8UyD3qUnO2a7a89pjcCNS6lPtcBDzzDmU3/AfWo0wg4yzJa8r3bMWuTZPN6mjVS6C
DoVYCoB6zNrp7RkAMV7LU1J/B5arbuAoOuVLnP3FIPUbNVSSLaYnqibLmopOggTxL71L7vR7XpNz
PpA7IN+VPNeMvssFUEviFMyynpG8ObwES5RQslbxs3yWP6m8BLalOuMyOGNKOUG0COGi8vXev6th
8k78WQqRf/H1Iu8QlDd0RbFUhhE/fL2dGIemognjIVAJcDyF1cLE7tFQEUFVAM7sxWT5Gdet6VLU
Hhg90Ti3NmwG4XQJN+dI3mO/403RKPb4FYlH87Ya4sM9P/35c/46k/rvx/zhY4yTMtHFKhQPwCaW
5dlyH7hLH0v5Q2quf/5JhAF/1YYUmWwg9k0LM8NP0EQTFTfRaLhw0PiYlXwHGE7a6hqkn4wRY2ku
muuOWiVS/tDfHVC/nYhHxMHRI6Lsl3TWXAPa4AUHBKwo7crPm4Cz69jbg6OUQIkAF0rT4008v67o
K/AGpqKI4+ig5It0VzVeWKli5JbTzUaOMp+kyunbuTA1VChMqpNFTwFUDESp+rYonpAeZ+LDOpDU
1NWoo2ONYKspOOKm8Oh9D5SVLK2iwU+E7xw3PbaJKl71K7XzCzq2tHY/oqyY0GhA1XK3EccnkSLp
O15dqx5/91Z8HGXZVXG/t9uB0qdo05erTt6OkZt8dZye78iS0Iuc5BJ/1+V6gB7H6B6lVfBzmOT5
SXZeQQVjpJoLR1Gxb2grNhM3S11poteQCnXIs+KVI9vjip9dtaxLznO+pq561lFaIZ8Ny3lEiA5Q
W0mJeAl1qp3++QgOQZEuu2kaGFeuwu+uh05msGkxjvq4D3XGQdRJLioL3qXmU4LFKetRs3GDdrqh
SIhv6vnO8HJOjQQOgvGD885E6tc21mPdMJMz1+wdH8uePWHmSca6UH0LDyvuaI4hHE5SnKGy6nGA
GaTSBgtkSSs4UxMTr7Z1HTwgP5iwkgvYSF8lHw+lYa845QQSr4ddwCB6lewL95FujfAUCd6wZgjc
eiKMHfuG+BX6GpOHYU0+GoMWSYiAfPUHFmd8NGoM3n/NLIGCqb9hNJTfjUj+/SD8kKjL5h514E7G
Q2E9WzDWU6Agawvg9xLFJNnkz0xZw3qfbBpCSXvug8wb6Vx1yYskoW3WbLiD4D2jjdnFlsX5oqIG
sf6LkA6l5HfPK4ASAygMbpefBvdeKRNFU0Y+5sBkJXu7KbALVzl7B/FuzEtQVdm20g8yptKeFgDw
lTnVGpQkqRvrUwqj+aO9wuZUpwEzmabxvZw8HBeJMA2DHYXpzNEcYCfY6JuVN5anrtmpwMaMWdEv
y+ap5e0uxSf8p2rnUVZPIWOyyjXgJ+caka1+17g7PhClwhX2AK481kecZm/ijUn4vEc7wGPKOJPd
M4ULt9mbHlLCHMxRHwFD0QqgwPY5417jkDGeGM1yFlLZOqBL+/jMSpxzkIweHAmxatzsBKaQD+6Q
xJFW7XSIT5Hd8OsVbtSvyeX/ebn8/SCNl8gkpzPcgUnx3/dcNWpjkKUVOt4UnvBMXJmVD7aMMQH2
cb5t2ta6KflE29i6FvAF08fGrj5fh8EaxsEVuABP+H1T1bsk2Zbvj9zReBzRhxLwA+BjHZX3jnbo
UveB7MOkC1Vrh0VAbBZVtr5VrHXHGiOT+YUAEw2uCbzsNSIoBXs2faufm/QNAXEAfIUFy7khScL4
299r57YLgn2ggnh3ZY4oO5VkV1EuYGP2bFLyebcq23O8iWLcGmDQREiHVGosVXlB9h0idT4de59w
R1TZMpvocI7Myag5DKarw+yx4PmdKWioOetDhqxfLK7e7PHxnYOVrrba/m9YkN+4Cojlq6osaiCZ
JDg0/70WwxBpaioH4wEiOOvtDcBEvK55XzJvZoe1Czj9U21JHCzbkkQOIfdcdfjYH1RXqBJzhr+Y
zYzfzFn+84F+zFkkrdLlQknGgxxOPXd1hazIzRBJS5laQmFrTUOPAUEAh6/lhqf4PUCKqznZ9tvR
3A6fhnPkohDAr3oK3GdZ7TUfNE5jt0aW6XEIUg+Fb1CDVfSeD2uk4PtZpLwjXkTJa0ZkjTuoerjd
R7nNrkL4KeED7+YIaaXscjwZBiJ1IxUZM2Zb4M7K+1tB1bdxxQWnH1Hs2Kj20ikwYTj7lR/Vf3l8
frvGqpqq8QCppo4r779XLCKqrdwq6Z8xYJ66Y8lFW8UDLSsbofYf5kcszwOLmmp6Z+dJMw+ArevL
AS/j7RkngjatGiOAwNrRrfeILtR6jh1ZCfwoPnSq9+eHHRvQb9Za1dRUhSi5Qoz7x3ZRzHSpKHVt
OFiMbbtl23hivCHjc8vnHJuAQ8zKj/alaVR2E6ifZIpmEloR7z08/LAyU99Q1ooN0XmOEJALnEd4
rbsELuVLp1+ZraSFM+pLpjcWXmyA2xeSuMqz3NjFzHz6p5tIeEKukmcFu+hdlrqkOY3NmlETtwmo
f/tGpQluChB3U2P8HB2d42TO+CmGDEd+kTX3/nhmABXeqMoiZYqQE0HDZfdw21Xou2K1LsxtwkBg
nXabyU1SeCVHRXX/sDA1aTv4y8XRBL+ClnJkyMXEpYltkxIdtLnWx6/GTEyZ1HG6kpQlxRuM45CX
S59dH80olbzsGc7Z/WkEH079XIsl2SEpbD2WRugO8Yp0wpDub9EyZicjU2kTUICwqYr91JOk37YG
fMzaopwtw8faOzmvr5Zj4A18K0RUBT5KH10IhwfZJzT3tMFZN5MRURUMTsqWGliYK76K7wfGHFqm
QcN3gFMFWk176ftVE24wQaCClg15bUyu/VN4UrhC3XmQmJmvavEScFgpcUUsZNxy6qpzGzw0/PIs
sQvJa/RLcfOgPHYu8b+Mnhi7KJ0s2cFeKcVdWZAdROKqjwllwM1bQd/ai8gUeIyXEqMH5liifX+8
a/my6RcSQdCVVq0oq9E5N1puk3E1d1W7yKDCM758uKOyQT6rZ/JJCTagEiNlLWpO0rZzdB0oSXgu
3u4m1CPnlrq8MbtF3zng9lJ9Lj9zQLxHHq7esqdqxyNTc3svtStY85qSySD1JOTnjF21cujlTUEP
B4mBp9Zcl5cQg1uRXPvwueUaURJtBtwrbzE39JgsTD+x+ZMpg8OGKkLIHyi2HuYz1Kj7LmhWZJsh
9I33rSnYwQ2bKUA0Ii83gqDRJGl0yhdeV6t/lSA4397Gx3YaPSjQ6xeOwAct5QXpYwmRHoXaI6t+
6rJXugL1d7IBUe4XRKPqRfpKFhYpmCK+PmdH86wnZzlyywjS6oOjchWfEbr+vFRo08L1XzMQryLL
kkyQBSwYP7cFcT/2QZB3ZLVRJb/t0X2chdAzNKSlrWV6RbSR2CO+aQRGmB3FK2N7l1YJ88F9gANO
OQLxxqzFi93HyAbU+5Gx2jxlxSIyvRqdSl6yncaE9d6U3iCscEdWsFvr0K+sczIeSYrRwluigrBu
P3yYiIW6AGf7599S/t3eU4epgVuSNRywxn+X74cZmwOoRNZDfjYPNxfjzMPLjA8qGG0sQLRswOTc
pOyCCQjdqQ/ed6d0XCanSWyCMjE1uP35UxnTluvnd2/g2BDZBIj8+B9vXUtQm0rt+O4Nw7MMz7x7
KlVOVKdzjiTYubrQ1UlGB+z4YD7rrwOH+cAjjRq0RzwDLFKG6Ym4pzmGAtN9sliDOOiyJrGf5LA7
ZkvryLKsG+skWEhs96svk3B569e4Vpn1zYcrAzynWDfCEpmgzlZ6uXmIixCGfUYn1LpDLU78sJhz
RJPR+ZJ+SuFLjkwNpXdbyT7jj5GUsTYexHd5NbwDkR3/4mxRpm/hl2/JkiagkanqWJP+e+1iXRCU
QaiHg0ShT9PaWLBygD3v1vZB9y45c0xRja33i+4rkVYxkXViao9vDOUtl/mJwRb6lMp+dpP3WPf2
UfvFncaCQD+GdUXs+/NVNX9zHEOhkeGn6CAaDfGHb79siqCyVKQa8xIuAg7fM6mgQXLOF2mLN/9G
DspJwg3yQCTtIopIGCExcf6qRibHS6xongaKl9nz42O4KLT+XaHjpMlckC4P/bX4EC7snVX1K6l9
dhWF+82ErH6R5x3IbJ/ysppTTCDuQVtnMLZv29tLMFfedCJMMQfZodxwzK63qLwXppGZq0k+L9Os
25cbxOmrXk0hF5p/VIClHt9Sf62sv4AfOXP8ek1VSQaTIkuGwt7px3ckdWpc3QO+o9ot767hAttp
F617v9m1i3VPphWC8ggsl7PxU61WpdstoX7vuyOuuR1CHQmchDYnA+wM/ms2CihApryragg9AB33
VLJpJ51eCUY4mjsK2ACXdDaIdgSIXUZYh93aC+w436etiuX1d4D4CxOBvIfGGs7Y1xiYHfBgBi8S
cxS09mesB6AZMq/50uSj8TwRkxZj98S1w6BA4D/cJoxYwd3Gc0yJKkwmaAyvlE8zIGacvuAexX7q
xas6cbDYMCHDSi+ueq/+7nunyWb9U5zP0wPw0cJuBtcw7YflFPtinX3czmnkMhsitGTTHkxg6JUf
owL3ClGpHN3XliYI+wUADPJw5g0kyr63eNPHDKM3BWXsuWsVy7EAUd4dGm78OfOhwWtzG3eNZroF
yg74XO3V/JQTu/lKk7OWeqVJp9UsJAthWw6WBjwqOHRZB1xNtS/pEmTM3WeKomcz6RXezLUwYJ5w
bz1WmCmlozlLfcR+BKtv7Suj3WL20Wnz+Dn14fQRTpsN76FxYhKK7+VS0TVsPGsFtVQrBvCo14vI
45vnSKf6dTZngBy5tNQ69w8iBHtkWTwmM+NCv3pHF60tC1gBYUu6FoGcCkWM3UkDNYWr2Gy751vL
mQ4z0TO1leTfbZoTDx39Ice4n1fFUnDFp+Cobpp3pkc8GKrfCB5bIZfxTO6QBoIWj9pWvhbvHTkK
NKGvLMHLh35dUlDDewW16c8rCdPd3z0mmA7xnsumrMg/lr5wuIkIh8ipt2AjZ45ESavmhGd6YB/m
BVWfFJrKeIyNPaLmQNXM7YY2CIF6E5cvGe+24cHsfZaWGp+U8iFclC/ROMdzENuZI3+jVtJMgaJZ
hh7Q/cfUrbSUScoxYM3ZlmtukG/ZnLY0ttOadcOAnrg39Zn9Xgzwf6cmT8i9c4L7KAIFR+95Zz21
9VaVeGWVjkWfJiTttc5IglpOcvOfJl+q8CItdc2pzgT5BuZvq4Ib9ZrA8YkXg3asNKdFn7a5rTkV
ct2wByDGasMrzJK22Gt3gn1gRDehjP//Rbd22NEHea0ZtiKS/6BmzLkU4KxvthzZggxgtN2z5c7+
soopv1vEZBHKhsa+ie3Tj0NWEJkd9mR9PHAabIMjW02S+S/CLgHn+DakC1T58X4IcTyYS42TDKAn
556tVcbF55F24gs50r6Y36VtijCbkjrrNjSDUfn95/vo11S6KqE1/P8H/XEbNUFv3lUFgRD+OaMU
h24fshKGa6D7QRd77LC56TQ58m2xDDhW799Pgt08h19WtLemaEPm/PkjSf/suH681cH7TQReVRVV
Avz/favreV/0/TCMh4rJJp5LjqRp6NxX4QXzu8aGMX+SzI87FE8GZlNqrV+Q6X7sdQZF6bwN7dt3
+XDVb/QAmqNUhr3Gizm+lsVZ/k5bj//HSMf3jrMSVYoLjRcBLKSIWiA7Fw6audVFMG6LW7vL6FOz
E9LJss8zXFBAmcxm1xw/EnQtWs/UHv+dLdCk1FAE5FpfpbGKo8NN2PTjLk39SFjGsh+bZ8kzjpGD
zKXuaDp/1E/mKsMBpFhO8iEkW8qW9NxnYhzpTnPCaj8co/sG/iOpgZSCqJTmn55ay+Wfv+nfSQHY
Z1XJkICKSP/TBf8132pMpRNFMR8PdxQ/ElE0We7vRAR3NNhG1N+sy+sLgj/Nh9/tguNnPxvw19rA
mGqqV+ZpT20WJ2TMhk/XR77iSDjOqZz8qFBZYZCseMv8+RNj7v/Nsidj+tfZFpOB/OfM8q+PXI1x
3JpCNh5Id4LMXarJc2guMpJOOxOjCwtU1/sC6e/y/FCf+nMAAwkGK6PviPP4UqKUJpo9tM94H0Dk
nElEQ8zRM9WZpO7yZwBchjgrd/ELtrxdHx41a8ajIAwnyWLzoz/dHUmklmR1Tx0e7jBFEV5WVENn
r8jp/mhseuBkre4Z7wya+vsGvZkXpcKwGJ+SuTBc+dLjLDlNXcjNZooBdOeWVju6vR6uxlV4Kska
fujU9eKIZMYEBH2efEb1IUAjtVPBsQ5BaKdP0QLwIPmEkmD5sjo/VpUdv9XJKWcrudVn+cO5n4u7
mwVwQRbmx2jOU4Nz9zTk6+rTDUDrBwn6EoL3VgaQZC3xeGge0bbhBdhnuYX3Ue2wJ+KQ4bcJ6YHB
h+sW59Fx2EZaWx7BJbn5lG0zwAM7Y0jCS5dQ2Dza5c2uz9bmFo/wZ4JquyLbpPpI7FG8i5MPTFGJ
hgtJVNfWyCrnTttw0b6967JDZ6CYbhLBBlRVeXV/EPKLeuyGDT7y8CvoKKPfo4xxpZW/2fnl3whj
qgxVUVRERr3aPxnpf91a7eN+C+MxGg/Gx4N7enR17Znur8iPBc8I1ioVxIV3p++Cw5XITOclAiv6
CtsJlP9gHYzG5sPSoorozFtpJi3+fO//Sv9kqdbJaKssiYoEA/W/y2J7V81eqpXhoIvejWJerGzi
wzN8bRcmx15xov4gEy2JNmrmEXtCmwHhZRPh1kevujOOm9JbeksZI/PNlaWtimFV1T5GHYyRDVtD
A+MHwzmLcR1o08iW35eE0aonMo3Jp3h3kTraxFNB6so+foF+3OPlUVHxyObOJLJ/LYaxP//SvzIT
f/zSP87BUpGL41Cqw4F0CX4MGtshIufcq/BoIv/upAuUeMHwbiOnYye8QsdJcRYRTGfQC9TOtLn9
vU5whIq9DYp1rcAlAW6MmIULw4tWxo4Dc6xQKm0XWwugyLBmM8Mj+yAGwCCGbii60QEupC7fiZr7
BiV8H+yAI2xiqa9/NLiKBpc1sAOc3GKcAYGAkbTaaE+S7JoEwnI8c0DjwD7QnuhVrVcYm+xaclnw
6//ljf7brce/b5NpBf3Xbfx4RN29itF3tXalCdh1Vtl3zFjpmBiU2s9VLF65H2TvSPbYpLPAAa/X
35fyi0DxHV5T+s9yl4ot9tYQbwPYhu/yuxI7wccY/2WbJP3m/E4iReFIzG3N/O/HWW9Q9eLW5PJw
oGcvp3kco+3dbRBfMnykdqtN37imo3YSHv2LwiL97iz+/z8bstZ/vyczS+7xLZh+9rZm/LOZjhPk
+V+olYMZ8JeT/++sJP9LCqkiGCD155CgVxgRtEE1HNRNQa6ucHriQRQtxAt5jqkY6ZbwCBD4GOfo
Eu84RYnjER7m9C9o0uIdwCo5sGeA7Bp0Lv9D7tdYuHBWlnjQ7BPT4z8/ev+sJz+3YbqlclWoRDA0
5cceVrw1WtjmGXMNmFHbvHbICdXEWzey6bT1SlH8MZ9AANpbtSsVdzg/MLetJIaswFRwKWt/ubN/
5a5Na8G/PtCPvWr/iEwtmD5QXdgUhivhFBsIGUuT+HJoQzrhP/rzd/ArcZcfSaEGQpyiq4ah/7hJ
bmLaSaaasPwsWmkNRYsN/LDNsCntGHDi+SFjKnNGMla4P1+KYtnM//wJfufumeo8OEJg8CGQ+eMR
GRvzEYpqMByG7xBVZ7Lluop5FLsprSOsdLAxtoaDb5zdqqt8omZmqJe3j+RFAr+DHw4rhOQICq5p
UJqXHEzE518+4e9Oov/6hOqP7+iRAkobzXA4gIaFgEIjL1QBBEniytZ7simFeXaAigkWCURoXKXz
gJY+qEOzgIpDpLbzpCg5TO5u1V9ml+rv3ulkw1TuXtmSJx31vw/5vdFjKWq1/gAaXH+Kw1W/zqiq
GHcB8r4i0Nh4kLAGk1/nVNA+XuU+paIttFuWfZM/8kjXgXoW0nVUPFEpiTzA7S0TwVpScgfj2ciZ
RS7ppVZL0L1by8eHkmM2IL/E8goU+n6Oxqcbg9v7+43xh8JZV/C1eJsbVAEg5doYFinpxnaikCVF
eW0e9P1iF/G77IMiuf8j7bx229a2NfxEBNjLrXqXKUVuN4TsxOy98+nPxxwcbEc2LGycG68FJDHb
nGOO8he8nylZZMjivKWZ+bvC5iiz/fpXDbSdqZt7BqmA5+zej+aBhpDT0cho9fwaBBRC1xxrgT8X
4wcDaQy0J6+StrKGdwuEizWLxBkCUIxzkfrwzm79AjbHApnNeRovM9RwpE0DvjkBek7n+CFJ0NGJ
7Qb1T/WXmh0C8YzIruDN0THOXpAQNtVzD74BFSlsU9zmjYy76JDnPYQdaIBZt6rw+kaumSb0qwes
GemSqfbMRkbFsXQONSjpwps0/bnJ92p9QcF4gWyYeWXoEntIpEHtROEVRZYX6Emtv/XDeWAihbom
3Q/wXSiWQXFGagCynHnN80NgLEMTnT54aw6IJzk5uRUCRnOSbbRJBIpXxmNJP0/NcfBoHOq9FF/k
9qib8yIieYbSg/aJrD1RAmMJBArL36nurPOfWvj9w75dlMoHfgn9TIE3EfOOeuoJmHKgpDZqvVa6
dxl+eLbJgZ/X+iRBPlx8TlE5jo5MSWv4ahC15HoHj4ZBcbxSETkMT+hggOKE1QbxzO9n4pnmRUmm
ifQZYhbveoUX6Bz1pw7tftSBN5wNv4KD+zC4tiLh9D0xgT1c5tW0Posrg5R+CoFGoVFGl/DiKNPk
QP17yXuQ+xJIKyyfrtkAambdnmmLgKrntBXFkxAA1U4ljhlvGqKw6wNNWytQv/x62RXTboK0GdK3
8xSIGWQ+upPXho7ecCjyg8pEd65tUNRC2eVJfYrNBXJX7gxAv3vErBdyAvbcoyYNqPNNFcDcnSYl
XWXvT4lqiLaAZQ5c2AKt/sTdqOEvUPsjfrkeo4Z/TNSDBGCRkRiMabF7NEDoZ8vEHHuDcvwaIz2S
qRvt2theNi3PiHBUr+KKbMYY5Y+xHz4Jxkw01xSwWLeJ+lKtn+DzQ8gVEDro/2Q9PMlDBRftINB8
hRTRZDsQvxS1oDipB/MVP0HnAEoVV5F61iFAnisgMbm19v1ZG720IEapc+A4oGOVADZDXVkkK62o
gBj2puxznHGDRcsUwEBCYZIGF8YS2aPSHw08qRcd96mCPyYXyhF5mMFQaLMXeTiDJjL2YHFpUP4c
yL96SFH1oMCPEiDa5Ip1KxArOVrQhHLRjX0X01bqZY5wJG7e0NlppsZTzGk62sdkwzugkcjq7UtG
Ljib/274K/JO2vnxynjKu1/QyYBqodSCpCyKgvKmCp+04t0dnmJkKdIPZERkCFnpr/gByV5k4gFK
9eaGsAkvg05/Erz9/GyS/k3jAECorInYKwEz+1tofEqLOZ/qtKmpkRx8o9RTHc9qaZ3jpwTBB9kA
ei9XMlB8RwvpMKppFOjQLIyjo2CPB1tyQoHRG6MZgfoqok0MHWPGDGGwfqkXWictaFB0L5BdX0XV
qgdQtiCvmHTP/QZn5gMLMl/qwsi1Q8+0WYGHAWqw8B+CaxpAkLwk5VnwqThQj3EfNUwdaG6lB32T
MrPOHytoaBBdoKrBQoB8NypZlkR3Wq35WQyWIbzkaB1h+BehF41FNeOKeQHXEnppePC7JQRc+PEg
O+Zybg/0DugXqHMN+QAVPca3yv9VZfMaulcLBrOYZv1eE4pJc1G0sxUdCgXdQWQUJ2Juo7fNiIRy
PUc/bSOr0TStP5TWFimM0S3oUFSK2z+Mph11SW5KGxQrU1g7CIpzDjJs82h/7NDdYF8xiUKez8Qx
qn4vMShTJwiB7Bh+QBrSUB5J0O8+15iiuAv9CUtA86383faoGUImWvTlDAEmjb2HpW57J9XUv8FU
a2yDv6Aey1T/ail/Wi2dqvRSI8qdHaKtWqySuJnqGhIiOf3BHtGhbRO9CpndGqyifZ+cK5iPO6uc
98UCoEjEMBK+MbIhzJ/qXQhPwzsDm1N6mKvTJFv11qi73iFY9CAhQKSvHGD+7CEdxO0fS8X87yGM
kbbp59IH4tDRSkqeQmpbClhEEooJ2ltR9gfdlHpHewcBFKO5uFS+KEog90TPs1q1xVzcNs0ab9Gf
txJbhqTppjDAPEZWQQaYbKZb4Rtflts8FNrOrp4xyg1RKhcZLq49cpWcvcHibE9RuaL3mjBdQz1O
q9bMJ4CwALBl2LXFlhUvZf2PhgHCNN/jD4DEjzaB3Q7YMiyADDJSqbcW3QVYRbP0EI9aIqxw43fa
ngJcT2FU63MSI7OCZQuta6VfKzQEJ1XBEYTE40iBNoMtVFnFWYhQWZmGE1ATUiA5P5TxitGiuEfQ
V9kiYGn0I6sl/pPh5FvNGHmt6ZQwCFczwNhYTiIMik7ZCHcqQDfT+LzGzxKCA5RixYqubgjf1oID
Nu2mRHYAyzgfk/AeRXeT49nJkIJ+Efi0clLTfu5Qz0XuQiT56GbSY7gQ38o3ieEMriqgWwVMpqIN
sDecWRDFz0ZrboE8jvljOw9WVyRTn07yunyXmO1K67raQHhV9AUHvolWLIP2VQ+qXTpVw0SQ1gjO
K/4KiLn/gm9K4a3hjDlbtVwNrxwqB0+ZIl/QTsRnMZ1EEcI3qFhOOLQCG6oZ3MgeM1KU6iF2nEVl
1ep7F2SWv2iP14ERzrMy3TCMAekDv3/WHZDu+aPH19F+Jp2Za6oSkHibHomxKRNj8YG4BWxnCpES
l2sZAfrwWOAsEB+l7gBb+gzzHuTWCkXSpYxVRbZpiDogstkas+JD9kfiWU+mvoTzNVzwWkxX+US0
tbWB0tvzzwtdkr9b59izWYhPaIql3/SeQMn5eekPna0HmwgJj3guPIeoZECJ1tETPVSP/S/4Zv/P
q970b4CqtEFccVUOgxRh3WukgcKam+fmw2X0aGkPxr1WyFhDftnQnx70ptKXXDdu60bsbHawAF3x
xdQnDrNWqE+gsxh527TJK9rkCwaGsA92GsqrT2lw59H/qgv9dB83BX5dWXGTSzy60i+iAlwUzMKx
UQIcx7x2aydYkgIj9lIz3H7R5piV5tB8FxUuHMNc/NWZu7uGWX/nqP/eE3UjVkvy2L7RyY54d59O
gtZqE6x43NqWl+icFoy1TUx1Xxqsl1Cb4wR/qruFdigZLO+MaNZi4L4nfR672PiZk8BingCl0wJq
dydf+6Y5gQeZRD8YG1cyNuOmuG2kwNX0oq1spG/cc2b94o5GXTBhRSUHZmhRvQqAKr0VB7HyAAWv
Ah5xZ7V+PQv+vYebWZ2aS44kKdxDb5yLNYI/1tafAuxGDyqzE/XOSjW+rlQelCQVPXbVQAv/5mvk
Xaibg2VUNmaN0Q4zOwQLtPekeu7F/Qh+hPrWVUtFXNQrVxhlbwu64TNjhiNL7SFitVT8k4gSdKmQ
QF16W86W9Nr6BcQs01ap9PHcYAanzciqcENFMKWLl7GMrcUoM2aoVO0VGfDcK7Zx8MD4epLP0h2z
E8y0tGkChhLKKAPpazAv01WNL4E5EXfZo7OiZqytP8YFwAAymheG2R2/N6yey3rTg9QIps3Lz9/G
Gl/GzdJltAuwHwwfTcfb+CVJrdCbmVTZWrGpyOOdo+pA/mGUs7R6ZKpO+WOSHU0bPQFQqAGmf9Al
EFrjO3ZkvGWJ++AGMZQCC79gyugMTpIqL7o3018KF8dYOytSSCc6Ic5Kklm8Ie8RgbE4GHsG8UJ8
6DZBujUei5FzY3Cq/eFBK2MbujNh6dbz6rGuN1m6jNfDNO0X5II9Fx+BKUztgU76CrqN2mJUe9y6
jFkuDCIaprLZXC5O7VGe4M6Cyts05BRQTxau4vUGhCyCcRQS5ROqT90Lo+yf3+o3DTmZmakhoY4G
X0Uxb4Jl6ObZYOpZaYsbIdwF7SQFwQUKZK2ACvqDsalVPpTqkyjB7ZpnpAUIWvxuMuyIpiA3Mc7Z
+2+tdyyyi67uATgOv3++QcSPvvnuCl11MGaqjCzVzbnVtEFbxZVQ2uRZDEViHR1NHN3ZEJk3E6TZ
KK4HMGSqI07tLnNa7z3+aoc+WAH3wBVQ7+Z6NnY6ixcPLuyAkrojj5mQ+1r60ximWzZFNlC8Dm/x
q2tN+VcI3vn6xC1Qz5xTBkMZgdIciA+p/uwpj76HrcmjHJ19wBqZtfQqtAxR2qEDPk/KVVOu0BVt
WiTnwEWXq9TfdP2OmmUERUizXN5Z4sYPlmK3BC1sFnNsWRjCWx85eSRawVifpVOvWxfmKE9QRwhX
TRpsIJ9hIucCfVkTwRpgm/Uv4QLgnlmoXzB73RgDmkkYK+01f21VpOyklkuwqVrxFoUbWV9l6cFQ
qEomIJLDGJ+FaQ1jGTuUlj7UtLXhhOZPHvLBkH26GQqiebnOC6SbV+CAo4XjznMGquEu7J+M5qog
DY9hKD0HNPSVUf80RuMAUykYdbRKkUiQ5j8vBfW7CIA8nmZiGCjRyB8znE+Hl2WkclR3Umn7HzWt
PG0CkjduZ9a79QxrvbRdBDkwm4TepuB42zMAelR2+ib7BaAcchKOVc4U6yvANLzC3Jvp7w02XMMU
HI6GyiLE3WGC5ESyy95HbYo3NEoQTka55ldzD6nyDRp5JOIqsJTgusK0uMmLlN4QIlHvSjhi8xrx
cHcGoT6H0Yp4aTNtnXmlzrG8EMJFw/+UNHnnBY2yZOnjFZjMUX8qoX4yzob9OQ+EWXBkeRLInF0o
LQCi9xxZVopiJo26uWOssKEaF4iwQZzjoLqEwAkcpqSbm9YCadfx4g0+1LOcSt24d6yOR/dt6P78
sDdBJi/zOHSCoQSGNtcDEDCL4gVUn3thgr9QNKhAE0NaSj0aRXDTa7DV2p1k7JuJ1fi+OWk5aIEg
34r9QazNMmtoSyxOa4QHJ8LK3EMX2cWnAlTFgjXyW3+E1JJPeVEH+UFdA87a0GgdPjAa2PkPxZV9
YcpEP6Q/ukt5Z6T2N4x9fUf/ucGb1KOOyqJyfW6QbTjwfZDFJzvDgShf5B5uA6Aa5wNTNiruaqWj
8Pvo0PVDviFYUM+p9KeEaSky1Zqoj3BN6D377bx4ScxV3jEznxc0OTJgGqM+NZpQ3gelNlHDClc5
52Cx9EEp9GgTomjK9BetFfocUBMsYV5b4KQXEFXrBmWVJfrABtpo+TT9nTGP7mb4NOvl0kNAHViE
ukaMxxW2rnzxkb3GZ+vep/ymm8Gn1EUZNK0xVu03M6RcE0NJdqrS1it4kKP+qN6vIwi/MO5GC5lF
Gqwrfprgpab0n9CQjVfpnG3FwQGthKyKk8PoFzqeCh06G6OetI4OFm2wvwjKfmJEqCzMiSBCuQJp
4JEWdegZTdtuGaJoSoGdz3Sax2Cwgh24KGuk4S2QWmKnyQgL1pxGM5EIk9tYEUWuHesnEbodXImY
vivVx+g/X130088hUhlD4M0qIpaoY2ovkVVaN0k0ib9elrmSMwYu+TizgNLmBA9AWxjCTMrnVXV2
rXHQUAw7MQ5pezeTTkSAY1qu/ZoIKRyo1Z1tijyqgC64sIqiQ3Y596d7o0BrXND/3CpJHB/RgOVv
gCu8jYBJwJLvlUyyDXeWRhO0OLK1eTVQjkUEayLVJVNJId94xzJdRL+R8DaQgch2qH51znaJajVl
02NwxvKVPsSeqQ6Ca/h1r4mHw0Tb0igACT9LZgLeZtucdvxWQUnGWfrKrwBU4jl6YOyFZvjGbC9g
YlhJEUJJM+e1+g3nyaz2AG4R3qA9ZawNYM2jSvq0nZFd7yzn4PdPHWqGzjKzGoCo6OctGCNQz1lz
phOy/qiwk6AHtgtgq+7wW8fuwdtIOeMVdYbH5agN0SNwhLNDVa9/XgV/nVO/vFpmvVhsSSZUkJu6
QohzqTXDWLKdi+zM5T3UXGGHZsMKd4ryFCzy4D1CxhyNFdSshIX7R34w190WnbMjPT50YB8LZZac
jSnS47FFb4X5HbojOFAgZkJKuDYeWBzJJgRIRftlbOPewVJo4/n37yNYykiBMCRw8/z3Zgyb5X7W
unrY2j4tkwsWOXmwdZSzJWzFPbpMvfriX2sg//mjjr5OtHuDVCA5a6ucDe1Cd8ncJyUSuGDNm42K
OIpIRMQzNDoDckSXsYWJK+6s/CAPvyV/k4gbKPgO8aEh9iXGloDHg/dnHA+9fKdyIl2C9sU9e8LK
k+7k4F9wI5Zh6tI4jqf0NmjT3mxao5aVwNLxluKcB3uXecKsiVs6zVOT2bwU43K27GPb79Vdybop
qzuD5S+todsbuDl7xE6w4q43vVPXH8QM54c5aEkpr+a08zt50wwvCcBAEc2F688r9QsI4u+VTfR3
dVR4dcytWAafUjpV6H2hbw3vBMGxDJ/adF7oeylKpiHcMflR9eeClc8MYfnzdW9jz9/LWiM1WQN8
Btvm38tmXiMNrqWAiKw2iWXX0ZvlHiN5WdEI8ZSn//5isq5bCuHYwOHiJvuxgLVbbSd7p6LZEnAQ
5IgZEyLlG228bv/ztb79lJ8vdrP1qzoT0yBEyW+cTtYncchwjvgIHUTjk5OjFsxa+6nRXnmzuX7v
4uNC/bxpx9cKD0gxxq4GQNybUi2OtaH22gqZcXRbpXCKu00ABG9MYYRgniDOm8I6NyHhIFFo4agy
MMmU41HOzwInnnePd97GeMGvN0R+rVAu0F26SRWKElP7euCGQjrPRWUX3SMLC3WwNt1DX1S9rWNd
M7xp87kJV+Tnq4+//IeL3yIw8youK8sovROlqKE88t2RvtTybag8OiDZ2nsPe4vSH9++Io4zDDbT
CCr+d1ErSZh0spN7J8d/iouPRrkiilJlWN+416Z4VGiok4NPkYX7+TnH9Xv7nBQytLJUSIfm7aC1
jmPZ8QzFPUXFMcN3pl567cvPl/gCb/v7bJ+ucfNsmde3RaCoLhbCJ3DSAkuJSQebSMTFIvFs1nIv
3qk3v1vN454VqdA4haSba5ZyZHpOA99BpS1E/Q+CF+8c8AL37L//LsPbN6hrYHSR3qa/eAscJDkS
Bkco3VNg0qUqq0mNBGenXaKy2suBCVR7XzHxLBELsyhKRSQbEYyeielr10B57t2lmaJ0m7ym+p1v
+12g/M+dfXFIN2PPzdyygvNBoo1Lzv/Fro4+V37nWt+9b10nI0TiiFGcOOa2n86CVqgKqXBD90Tc
8qMlLC3OHnbK3Yf69n2PLS+EA8YU9NYXwCxUd+jUiCv56wZylgYrG5Fc38lnlvEqkfUI+mZQl3WL
5fFVbJZK9FiF4MNtI1Zn3FLmFXcK1O+CxedbujmRzMyxelGM3ZNgXcV4I2bX0nyokoPukgE0xwCB
t5+31N/m8u2iMzADtfRRVsqQbg59zSkyxam0kSMCIHyYJP4pbOqp08Nw3/Q1JUs+yxC0CAZmdWjs
9Di709lt+7llFtMIPE8P+RZCCBxpX1slIPcMcqO02bQA4KwKFSZjoPOMmBEoouC5aPDT6Tlo4S+g
3eb6W1qfPz/Tdyvo8yPdhHvNUvvODU3BzgbKH7T4tmq1yaAbJaefLzRu/R/e3W1oNxJDd8G1C3Yr
b4LiiaAAcF7rlj9f5W/k/OkyY8T/tCPCJJSyKlQF+++HQRqA0Jdmy3GdCtow92MO1AY3n3Dt4BUo
VYBTjJegYu6a0cO8mNax1Y5+f+qCreAgcxWxnJkkayPw8/3ne/02QluKwrlv4dMDNuXfe83VrpU9
J+Je1XaWVuSyU9aRWBxFpDoxC2iNP3cD55feMMcCC3dkpIkSB591k3Dkvau1iWY59jA8pLTb1QfJ
2Y/SjGDLnDNiC0Z78EBoYc+IdKIK7QTYf0ihsA+8h2L0HcxfrUZf9MWIWIA7iEGW2E6kbM5N053N
wcCjSCtizpVvspEh0e3xcdGCPx0tlup9YHrnnrziMTMOGsA0A5khbBFxeeenCZkzOZED3XnT35zz
BsjZMV82FIBNN6EC/ZrSy5LMsVMcaPxlk9GKb/1JXzSrQHrRQgQwXlVaFq1cru9cevyINwvSUEYf
Jkp3kfh58779zpTSrk8cG1ZXxOtFcZ+55hHMcNPOgA3XlZ3JT+lwZ3F9s6+5rEJuqRpo09xm0KGS
dkKo+I7tCgdnbNINB8d5C6I5pnQ/P+G9K92c+V1j1ZmXBI4tipCJsMkpju5IEKfIb4X/tsYdVy9g
bAR1GHqSNI8382l7D04WCbUwvs3kmBnBPk+cRQW5VtCZz4GGz5BHL1xxKtQdqKEYtkW4CNSTqtg+
qEw8kYv44mT1OrScVe6Bnl/ohD4c7HFblZd6OC7EJ1ymoUAzSDKNS1v7y1BBBsWvgOcTsRR7AMAZ
KxhANshDpcu+tehqCbOqp+JOLaYMDbrRGFsldt0dG6Ghd/QYYw0RZsYpQLfF9bQ7B9N3JYyhQZnX
mfew1vSbSELFZjWuVzp2gFkEqFFlT4km4b8nLFH6R9g6MKWJmc4k5c6VvwgwjB+EehAbFJRCSMdu
dpaauB21BB9EHXKE6EEnbATjVVZOSrNoGQUpm9RMgXIgFAT4xy+mavCgmscabZdFgIqe1CJOAKid
oT6qxSMRDDIEg4qPBnBd43iLpJ36cGqg1y8HWNs/r91vUggDtyPyGkxRyFlvllMQVVA4S9myk+C1
bECbOs9t+6JKT6l/CjLsQe8dt1+SQ1MkaYVrojGdA4N4k0FkTtdG3sDxRFKuJOXsf7PDBsIveYAV
3tmaXwACEDc0Ih6SVEhg8n83l7OSRPWTkhOGddH3oO3R+XWgbwMMalDvgu/l21RYZjP1sg8NeIMa
jnapH3Fsp/dmUV/iBPcCekJS4NyYOrzef7duXOVa5JaGY/PMeDlEHvoWU48cUrlnU/Q3D/sn5nIp
Q6acBrkH10a/CUlSW2LL5jmO7YjtTMQBtmG2TxYmJ+6MpVkKexJSZPHb/jQUR816FD1k1SCcl9LM
oH9UyOef19l3z/75hm7WmRt6btqkgmO33TiZchD7ybcVOoP5nS/+RT1u/OKfr3TzxYvWTwdF49HJ
e/zmVQc8UwjmIpLQZ0+vCuh01wFQF84jTPis0e1UGHcemoKiZTd/gIOXKlowiGxoMx9wxc/vASjx
7XH49/7GKoKuDl3Km+Mw6aDhZ2Yh2BIhAtYxKbTbQlZssJNWHoU8xxZlIQlvJjbFke/jhGH32rML
myTM3tsGgJ+/da18SRW3bVFxzrN+YyR7dXjtQOBUwt4tPyrn4rn1JJHOBmqsfUfwGC5MAHklYH/1
UT4VkYRmozjXEC0dWd1X2sEbLi1mZhUI3QJJg4D2TxI+yuVbmWxQRe3lTQLfqE4PDRqumvHWazar
SkpsawCxEP+puo0KKtGBN9s47xL1ppxs0RJy7UQ7pqi++d1eMSkWKBMaZOWbaNbRbtfbqyTJwIjp
g+Mh7LbvogXJhL5yfIQe5pAhWTVGKOD3egF4JFrqbfVAhWM0S6sR99k5RitOj1HdsI4mKbWPWlEs
vul1N6mZjbcDD+BNFfYZHPYkhXGSk8LhaTGoizG1ddvoYAmXokUnCICb4wPudYGzkKANBz4SlWXO
rEHz57UBkbldhhgOjreTh+igTxu6q1r34aEPkEIMq4QtQAfEs0Rrgc0wlguHUMShLMzfBuRJwmSf
6rDay2gWWtRPcJw7cCAp2imNiUcRJukSfip8sUh/y/srSzaPkhnQtIWl7QXS+SIt5gMOCTF3wccM
3IOkecuOOVyLuURi/on4vUXn4RdPiYrxCQ0B7CGfrdHDPscmQYlsCY3E3OwWksa9p0A9qa96Z6mF
9NNSfaKo4UwKjhU+r6ZFYyGHGx488atiE8NyvZsIIJQbj4/GZNyL4cYRQQu0o9oAGikkFe0kpiDT
0mRHG6szq5moYNwYI98Op0+ytj2OxzUe3LSbEkftJscO88Qky1ZOCG4VL0gNFwA3gSZALYnwrilI
v0LRYM2sS9Z26FdLvhi0fVzRH00V0jVMDVdBoBjKrktDPHhyYgZuFqMoXBQS49WV90qG980lJrcW
teShKfRjASJ1cHQwfj56c/FDqmXzVip2slPvaFYMGFgI2kZB7M6sXAzBEYi3euRcmGnw0WM+hiuV
m8JQ5yL2TZKwEWlPZqZLSuuv/OLJCmcQhuPfjOyXBfhd6oHatDlgAk3CbT6fOdraLPZijY+ctqrA
g+fSbx2Nj7TEgUaZB7E+D5m497Qbmg98ZS2GvFjybRIk7eW1MS1jfZbRiva3gts9SPEmo1OJ3tAi
9MGHQMqunzJig4nWaJqZqO8NswqvUbhPEDH6rvxN0S5/0AMK2qvb03jl/fnNmJijeKfk8yLZsJMc
UZ4RSpoyOwZwLy35lbjAsaFqe9TXhXAJQiDRjEWF/6YfHqWoWLBtaMzSJM0FOPHtPjHBpwLMFiMc
OMaVAi3J14qZ6lx1aifVs9YR69kfMb8UgX2WQtpHCUR4pWM39oCVEPUARCIaJtZ6R4ejn9GbLiDK
juOO8d+05lVlUifEW0KSJokb0bcN5WqiX2ClBxG4SQINUI/lXwI0AiF7hNad6WiuIUnoQLYBwayz
dlvQ1prFdBMRV+tJA6Icx29SUVGcXfpBt0Pj1TMs2mrnnIAhSMA02RRoru5cJP9kDfA/ViCKvyyZ
4UkdAU0x56l1jYHt6h4kH1BdPRMmETvQa9+OxK6YZitkVvC8QlOyYxahctKAeBver9o6GbBc2q7Y
CK3x2PnPJmCLIc+PRnpVszMvOQr/SGmzMhhjykqxiJoO3ly1y5CNiYJ0EhvYDYgqE09yLdNuFWMm
RdnOUp8oGiIpY/SMttGCXxRasI4DC+wOI5zmxAhiFbQj5SpgvP+bo8LiO7CJw9H/BU5IkCBNB8Jf
HWCMDJdCsTM4sDFuoXphi9VUNmwLYf2AmzCJ6IwA1gVgkUJ3FqVJVEFVzRiBQxvKQxRQMTJ/Vgx7
qJE+hnjBOC7ghSZMUX14UGwsGtMD0jaSp64i7wMi5EzxohVgz/GvOJjY4QyrhtqmASNtlEcTZGxA
lKFUkT6i+kAYoYkuia9R/Ib4LKI+2HPw/ZtI3mZWtKXFLan+soKyxZdxTZzzvPdQx+sb7y9VQcST
2VbhfkTIoheaxPPoK2ts/pX9zETrmG6yw+jQFO9qQ//N1r5kc2imqYw0abyJNymNFhUVJY9ISkND
V8HcLsSQPfWtZWwyfedx9RDuQZxuGH1rjX9SxN/yWGh0aFpXyxA+AIcIWnaMp0c9a50JJpnveMhU
lv4WNBBNUlQFxDcp1Nch8d1y+mnjb4tRxUWb+BJA42Qf1IdsOOXJxqLh7AFV8+VfNVDTkAjbgn/P
UnOfCfo2F+iMgtvhfEZ6z5cXCKTWfGkvoirlAUhFFAkx2xKfy6iat7r3mzulodj3HRwdcRmQszQM
1Yz2uWiXLua7Zl+uTH80f10R3pGT8jfEf8WqVorzXHjRXHC2hl+sWud9nBRhLRHzKRABWKchI3W8
HYjVdfo+dApOjh8eNF14meNLGE/9tN7LGpaIzTUbEbMwFWqzOWbkP37cEGNRLKuuWic/dujOyXE5
7bpuHdFTz1NjG79XWfthZfzyYSQgC3Otf0k9zMk9B3xZ+JTID5xXBEIeg0BK0l1Jr4mfbdXRvLCf
OfigDWY7px9I82Z02lCkY+9d80SEQ3ga4GM5MUKswEn55wHpWg6mJuRcVgYsSLRyrmZoXoTSvq0o
rYtwa0SwmArUBGaB56MHo+6pEGacR4pXr80MQViAjSocnLZQUIzd92QTqCAtfs50vzb3xkRXQ8NO
o/oGon1T7vSxHjdNW+DCQUZI5okaXKhNtbyaTNp6k0MklKY/X3LcB1/2CZUePVsaitbt8KUXRHdo
W5oAdFgp9CgyuCBHG93cu23jL4UzT2eKIrAZ2mqUsdq/xVxjSFlfaBENterEgaMHhwSrdD4Yhx4j
7xDmwM8P910FBQpfAYRvasSAmwvmjSj1mqNh2NBM2RYKqRtlnK9eKuf085W+NlPGZ0OKnrEczA9Y
ev8+W6e1munKgzU+GzkkR7AboEnORmzeOEsFfNyivXnKjHs0jG9f6qcLj3/+qbml6KZQmr1q2W37
Kqvn0gKORaGGpSyGVWDLuvAeimGstm6XDM0IusEq0yM48v9eUe38OG9ztGuYu05o/1vlMEOx3XFX
GrDJ2iYHpC6iL5FcrHtf9LunBU9gEteBGKK48++1m9wLshLpNJtWs1Thx4kar13AlIMQ29kU5T9/
1rHm//Kony53s4CGQs9EtR2LXFckIUdgybkkAflN8Pz/u9BN8yEyQy0t6QfbnTumbwQ2gAPVvcf5
5u2N4Bc4O8AkLEu/eZyqGUS/99iAFNAy4N7khK8i+8/yPsIaYYB7jdcvHXSTs5eelQYhVDdJIP/9
WmblSLUZ0OWtdQQ/AHwPBvmsvM8U7ZAmkOZK124CcVk4WIGx+0uRbmjH5I+jJ6cBIeOKmIh4c2VE
bGPEPEdA2DB9zHy83TlMKjQNDhr4ukbB/CrYND2cNQMaPVZoHJ05RMKESDqWRi08vAhxAWJb4Toc
0uVGT2DM00LTEm7uoDjDKqzb89jLEdhCBkoBToOnhTb/r781bwXQGHFJZAJ7s4YHKxCGGCCF7bdX
uKKuuBWqNzO7R/T5Jvjp9LEUDRMilcB0ExgEKY4zSXWQmFIeGWzn5ZEvHUPK8o4/P88XGBztIxqh
dGZksHD0kW+uBPwH2mdA7MtpHHmj+oB39Ey0zZtgYRSg/Vqga3hDJ2iB63RfgPqHqjHNLWehZi0A
/Uul16fOTc9uY2sDdTLoUR8Y8BBXs0FaKsmjVj+6JG09v6YPZDpT0xDxzNoV5651GaUfDayaYQfI
FKxJmSBUIc8bXFCNc5+fo/QklxJ39ufnB//C8rKYhUkmHD8RPpUGCPDf9U2HwYpltZRtcWw+DB80
Juc6QDo/RgwNaYC0rNnKrC6pwg/OgfWbTcf6PyEuDpj0GMsEq3LJ7ydVr/C3/V+J+ZiSt7MVq8w5
qLnCfDG+c+R/k2X8e9s3AdxCVoiWRSbbAKXaBuiX+qGz6CsVHQhsbdprReFdmvbPb0v6Gg1YGyoZ
gEHdMgahf98WA82Ul6JLdlifIorRgVRKJA/N5qn73nunDEey1tyPfYI7Vx4f6N8wzpV1i7qVYQOs
zJs4RMJKEFJi2a4JGn59SmhcgtIBRNNqb/wUUVBJ0NXiKCnvvu2vx6WkA28ZUTsqutx/9RM+HdBy
KLdtY+SSbbZX3X/25ENuoOhHb01VRsX5dRUegEkNyP6mKu4I2h20mPk1EHADyAAx1BMt3v/N9gyT
qPBdTRBtqSYLOsTOznBfq2bpQB/pfvcMpppyhk9V2lzV5KHs501/Mqo/aXwtiqWqbKtkr6tn/jYs
Cjd/MLtXuQUEaq4lYRZHbyF/9kgBFAf7NnxU9R1KAUK66WLaT+KkRRysA2SpZHNFsqljg36naZs4
2HVIgo4kw5NE9V3uE31b6dsg3rjabzT+FCQMGBin1RQAzuDsNAm9gqXqrMtkbylPRbvywg+pOlbl
0Zdo/KIoOdqOhpPa3Pf1oRae0/qPlJyS8hJIMLAzOgKGXVibxH9ss/OdBfY1T0A6AnA1sKJxdWvj
Gvj0jfMhLB3BUEQ7ptZw8VyuGNCiLFPbvgvEvXsLpE3unwSstkNt54mvlb9BDFtN3u/cyHcr3QSS
RjBm2Cn+tTj7dCMULgHMy45v7V1jtDXjSx1gvNq8A10q/oez89qJXcvW8BNZcg63DhUoKCigSDfW
AtZyztlPfz5zc6BAlHZLrdZWbxobe3rOMf7xh0PdIoa7zxAkza+/X/jHrdCUdRWZjbmQzZdF+OnC
Im8gUAlEO7SxdmniJcjkfAMLU+1fxORVwdiggYsY4RtcgdSloPda/cjzMfoHH5BLFRE3gGTNAYmt
aC5b4e8ccURMzBn4KGpQSS3O3d9v+oeRD1wGCcsSugM0K6dzBbHMx0EB4TvU8ugaAEpRfCGTq87k
xbNA+Lq9Oe5rAPrJv2qiPxGwa2W9xNMFOCxDGV1Onf9+R8ucmvEi2gJOl5PawK8ttQiGSDyY2a5n
HLGk+JTMZbeBuMZdtokve3Ult1dVdxiTi1w9kFUVFl5RbKv+/cy9fLPB4nhjx4C0tDSkGJad3Mws
JhRvZSAesI4cgoMV3abmuxK+9taxwGKbWVzwLOWdPYhkCPxt6wMc8Ko5lv2+vAlJrQVckA9xcd2n
l7JyABst+mcNL3Qpf9KYNPQa3p7VLq/vjflmQCitHZIBNJGMLNaOiTzGuDOjtwYp5CBjpdA+R9Jf
kVlGnGEyGMBs7d+HOXBGcnsmItGE+Y+BQjK6j33iUtxweDHDtwZX2XR6yEhUNN/U8t84DHZpRIwq
jlMJQnGpaAed0jBs9pX8QFb4jFRdIiBcCq/S7MaqH9oKrxWE48gGB+OtNu8G3BsQHo4b+v90PggJ
zljULNziGN/M+j7Rjons4WLdgfsYW52cPyj9afI6tTfh354ooWJ8Z+qJO0HsWimQ9BImr7/UYPek
jQo0bRb+pc1+FN4X668Gz594vJJUcjCux+G55/8SCEhfIoyoIaT8/tq/AwLUMpDVFtc4WTNO2a1d
L8hGEDQEN8l8nE4Ds0Z+mFOPqePZBuGHrnlhFYHRcT4bKChOVlgmGmZVytl8KKZNGFGo+3+qaCM8
ttQAYXynt+QlbyoVR7RzM8/vrRBEJhm3FtoO0AjxZMc2ragNTSmcD/GwoyJIrYMoEcx5y3wV+hQJ
Xr8/1e8UMxPbEzpWBPdsNJwTJ/tjPCVywzYDBx47JFtA70leLv9h3kQGLfLCRdtJTLoLKzK4b0lD
thwyqug5YfEN91CLU6dB7o21wvzfXznQhcp7gJRhIpX8em+zavSlUjXY1gx/5naBD0btYlD+ERUb
9Wc66m9yJDYVi0PSMnjolkFj8PVi3aQn3Sy1w4EI9Zyh8qZ4hV73AZ7aCrXoq/U4vTBqUV9arDVR
lLxhsz8d2ZyX7ABcAVMP0JqZSPyELlPGDkuwFcNuH1UIPbe4voVY2GIfhLqKERxRUihkRyK+bfm5
ezNSO4ls4Ui8wPgHJo/5xPfD/qJSGaV2+5C9M2dQ8CyzBTDcDN9BRPm4GQdPIlY9+pIiHDxblOsP
GSjyS/yS/4WgYrw3IuMMpObVHV6+5Btc6aC4jx0hvvfJtfLcP/MDiWlXd4RwvCr3v68t6YMGeVLf
ou6inVykaFjrnBy+TQirNvCz4ZBbNna3IXq00HWNa/OlQlYVOrQjWDw99ffJhbaJ7FdlIzi41r7l
N91DdpvdDrfKzn8wH3jIylN7j1j+ON83f+Q//A/x8/Qw/Xkpbuf7is5G2vrr4LY6DA8zg+2X6GC+
l7uUiSwdDjmQWK2wGT9FzKgVhzg9JSWnyl1AWCrGD+3v4AaLjhs7OrecbLT5GMVgH5MxfMVLzbf5
bybJhDOSe04x3lI4WHZGucCYfebXuDKpOoODawN8PJYBQLzKv3ck9FLtIvrChxVFJE+7Vxf7aQxh
EN12iNfQLAq2TES4wRtLRNzIz5zeP2ydFrb4SF/ZV5AayV+XtjKIfpUrWn/QmR/0W8VfjH7KP/6j
355z0Pgo5L6+cnnZwMA0SWOjqzgBjCbBlHK/Z5tWqwd1UhlpkMBcp0wa38wh3jHnsqCr9APAZ77Y
Xt9CsfEmVKUJQEOSQYALLayI+pXCuoVnXMbxqiyxFMTXN8CaL7NuW4wbQuTDlvE4lE9GPTtW8hBN
/eOEu2NUV+SlFZcMcijdQDjN6mIyqtsgJwzszJ7xnUe+WMvBfILCCj2HY+nrgw2NqkyHJdYosfi+
xX0f99e69MRQU64wSwknZJbTdhRfA6SDgUpo9SxftRG66xh9+ZDd98m8BRkjd6VL3N+/vu8vXebG
JMo10QQRPQU/2ioQYi21RpiMW6oop8OotxyOclWsculpPqfKNZdFdPLi6WQVoqWXc1M7bSfNQGjS
aZCGA8zkdU0ESkUzVuE910HTGXvjEChbuDLwUZpjlz7NdXNpdBgYqrdI465GKUGYSUZ8imVb/xTU
0oqwmqSWbyedeX7ckYoXuAtHpKFxCzFND5Iefse7X6t/CyW6iDGBb8XbxsKjGger9G4Sisu8IsKu
uSXizZ9vOQJxOsrdPnyay315kRoBGTqMkfvxaQws3gODMrLOZEnZBWF3FfbdKmiKXS2+zckAEeIp
xyipb6SNiOVHFGxMLBhNdSA8fd4OFsURkZ2Dr7zQM2xCHFdyXB26urqRlAqDb8JbMmtXzwY84hZX
QHlXicbtMGfr39+7soAGJy8CHINmB9N3TcSH+uui9H1fgaWLcrLF3cDqUXCSQKOJbLisABN/uWES
b/KMVAixWivjOwFF2EyyD6GXBB4B7MSd4kIY500KB5YpmgpzyRIeDTHeQqfyLKG5iSKsx3P/diAf
oFj4x8p0Zs/64PR++zMWQRO4iAmmfvJt4WYqpIpZjAdj2PWZw1xGYmv2lyI0ujbI3KGEnxVb19ZB
szM9ZugZ5+7vz/IHyiHmDAvnDmIoh9gHhPG5e8wHKzJiDrCpuVRCBrUm+4354suU3R41xIbqeyuJ
a9D/lT6OLiRfu1R2syCgrvOxdNueuaHvWNXXGzp5uUbZKHqHOPRQZWuZjTxrjjQvZbH18+sBn/+g
LihGKoeP7fcrf5eLmOzmoIkYxSwV+Ol+klfRLJdq2B8MjjjLNLa1YKGj90yFCBPtXh8OarYfuj8G
pvPV/IIXpSK/NbJIwCJBmdwjCuJMp4YMi+MEoSyZGxf4Fso8U5oSF90w2lTFJXwDLLNwzkzlqznQ
oC/IT/kiz1e3ajh4DWyl3/8w6aObPllpJluWDtsY5Zx82k5OuTn3kSL0B79AEF885+gVZxZ4RAZm
3Apu1bwxMeZGaWsg1SSgw/lNHYleDHiDXQkWtdc6bIfFwxEfDyJ6cuw7hOC5tTb+w9QR1xgFe60q
diKJn8I9ogC/xRlwNLCWWlEhuVrZ2yXiYyu7NZN/NVWIYaI10IjtDFbI09P40mguGr7FNn22kKSn
QUrTh9F0CHeMyBgVvQcNbOW3NEbHaMS8iTCKLHyPjcGtstKVBXFtBtNa0J9jpAGSXDtVzDomi5Md
N4Ov0veT3Y9vAhaXFV6+KgRmCeOAhPABQcvdQqxW5rWCx+BopGs2PrZyNdjm85sQaRdGuY57VPec
ylEXbqaOGGWZqKSjkj8OEiHQu6bS7pL7EruxEdMRZTYcv3gesEQyhdWoPDfwuaHULuiuwW9WJnkj
TxTZxrbCCjoyWyhl/xS9B7p5HblT0G3abMPuDMHxx5tKwgHmIcOcseueMuz35eRY+lBPhoTU9PAM
cvlhNPNtxdCVSKgdOVlPzzqyDJOZ8VJ/COo3YWrv+sy/UMToJrIu6z7kW8zdVLFuKqG8JRAAG7f6
2pIqV5HiVccJ07XpeqK7ii5N/VhTSapoZcXQUzBoLuBOAhbbFWntbCg1VXtS3KojbEVcBxMN4OCQ
w10ss3UuYOah1Z6SmZ6qzmRzJ7Y5KXCNwpdcMZ8r6CtqWJMrg34ROye1NuxMQ6FVecRiR+NLy6FV
xQYMMrq6fljl1T41+3VA4sOEH2Q+e8W+tOKVrE4XVoF1ZCC7vKAkvy801elwCJraGuJHDUlyAqiu
nMQqnTwieu9fKb6ZeeTgslE1vFbvboQ1r+s4zUAnirfLS5ahXAx8DlH6IrXlmfND+Y4uy/jc4faP
dHOZg5xg613K6GcoNZBOpIqUZyomL6SiTeFBkbFp1FXHzBlL15cJPUnGgacRBtjvKg7q5RtoMDho
y2zfdQAd1XHO/couhOkAHZme4N0S11rxkC8WnEvEUnazyAixnvSzbTs8l5R3vlnuejBsuXv/fcP6
AG1PV98SpQmqu0wxT/crP4/GOpTK7hAUN61V4kiClbnZkL6z+LLYmLZNNK6z5vaAzWmyGvRH2s+B
cMupTj+qFrSMrq6kl+VMllpvTZh9b1QhIYlE+5s2K0j2e1+5nC3F8TMAPV90Y/LjuosU7kkrlg6m
yno6OfN4P0/GSiop5cJ/sox7NsZz+BOxfjMWZ5KNXkPrFJR856pB1HKhrSwJBvs6S89O4JcG/ftj
Qakrf+C8p+PLRtIKph15dxgifaV14m7G2zYswlUaE7gGYJsNr3qlr0dpl0oZBD4a9vguG6C1qQTL
yM9zoEJM60iegb2n3sjdXoAXVvW7vE/XIbThRLyDCZzKl9OcXSqqvDZFH+4t81xjZbEF86FtAmzh
tbm6GPrrZj3QlxuIIQO0IXqrUOVfounBQ0jFbJSA2M4vZTvSGKrjFidMxE2tpEEn0mu+RNcDUxhu
zQrzuYRMk9HDvi+Qdlr3bln7Kdh30hHGg9Oa14JwqAY4W/ZEeKthbOXqNSWugC11Jv+P/bcS3wwK
VcO4bsJtRlhdb16JHAGSX9EM06uCNgDwwNQsNMKRW0m1A8Pc5+GZhmmp2X57RSc1XYaSSKqEsDuE
0WsbXivZXojOXOKHtseEywNmh6kEHdlJrzvrjZFMtdEemvnFKp/KylP6Y2sWNrsePfbvn+IHC+n0
DwKIxlXHoHqg6P5aa0eVOWZJPHSH1CR1IFvJGSVABEkP7vlDhlGmGYA/lEfKJSuc1+OAITt+Qz4b
TP6f42csc0mFoGKWFgYhvd/XmwnaqOgDKW0PEK8XDRPu+GaKBeHFaN6a2t4QyFzwlc1yA32mvdTZ
7e9P44dHb+kWcyaeO7Om03me2faa1fpIAIPyIZ0AbmSCKHj6kfS4nDT//WLGcv5yCCtonk6gJU2a
pUS0YiwdhBfD3Pg1031t8cIPgqMKuvT71T6q25MXbdEJUDzCGiHO7wSWnXUjzxn0twcBPSj6jUI7
aFpBDRXYFWyjgnlgbfwBsM1wA+wSmLQi/oQ5ZoPz7FRRtEppWTofByncn8IO6mfcbFsi0QIwprSZ
L1uZ3EbxaIkPRkYKmXUGi/uBC4G/o4JnFkpZRYQZ8XVx6HOcyihloXIa10OCrn2xtYLB2WoRGm3N
0zHxqdXaEVroKIRSiRWrxbrIzCdZKq7MYl7rHebN+OjNwXwsqm7bFkvoufG3LR78dNobavs++H8i
4VVvZ0KHZSdPDW9W9wHaOInxwaFNt1AcUcnJO4vnJuUJu+5NRY/uS0Rhly+M5uzADM80xD8UArBM
wCawPkZneaoRHkCY89Ssm0PbbBnr6/QgZMtk4U4Wz/XePzWtXAeuCX03QrVTfazVkDukD0pzSCXd
nvEP0yvM98nQ6/IVTVrQEF2r7YNYtUsfggWPxQqR6xZeHp9jw/3QKX65leW4/NS6QvyrG6B1bDM5
r6wJJRT0dvWVurEqtW1fzPhe0lbLO6l7/v1j+WZru2xEpqQCPeAnynzu5Nv0Mz2A1YBPo9WKD6F0
2UOrHgMcI3Ub3tFNG+CgxYE45xqxrcwchgEyseT4VCoVgpXXuFyWBM1GZU/VWyXea5nmxcaSkUQ6
wPyGofS13MwbbXjsNeTAYqW6GMwwwoioPjuvg9XezPepiDNlFXh9OK9mGRPNvtjoNQVfUrlBgkpz
tGOIMDLArEkCpFFGTtA/BnqwkZj0DKkDdIe8rERAky4BoqlXBvMKY2lHqmunBnwY+8Kd2m2MrkkP
xGtD7LxB3aeISny5p4AGZ64SW0QRmgmc3wjRQ1J4BvhAvmV6I9i9Op3ZhH9egp8e/glCkBt+UOgS
lIjWOEbCXqLAkJnLkYlivY7WSjOfBYbcxnAslNSrjKs7P7HO7JYLxnu6WaJVtDiD8TsyzJODqLVS
QliLqkG0y4YHY42491DA0u3MQvuBMMRCg9OKDEZWgBzlr2u8VBRyR5Qez0ThRauxrL0v8frtQAjr
OHEDMiOWk9ZiuP/7Cv8J+LVAVdlRGBNq2B58vXBtmGGYTkZ9SNrLhs5IrI8iu2Ldb8UAsoBFuTtK
jtHvyaCmWmsFtr70zVcnwKs7sduDy7JqzwkSvx/ACixmYCdyHxet6PJePn3ycos7UK9K9cG39kRu
EE1ykLSdNXfOSAKedS6b7+P3fX3Py/VosBa+oMj++vV6WiP5fRWJ9WEp+FtzdEc/X/l94gV8SnoV
uEQYDCUBIuPLGLzL+DEHCLWyzikMbTXGR3Go7iT4TVJWHZPgva3gB2Mxkk4EkUKBpEPxLCwO5OPS
7TcICoeqcU0XUoA9NiPJOoLXaLcpMOtlGGQAu4RcEtk0IG0UgbmHprYHfbiLRYkxAomK+F4wC8f8
tyn+apmx4ii0GELEaUTSieroZ7Eliwfw7QGBX2oiA2vGuScPSFf7dEjyuj4MEwFBLAKLdAdz32V4
qATCCjbp2ZL0+2nHO+Htg8PLMPbVk3O+sRpjMsy8PpjNbdXOlzH1RVEjo1PEu9w/Z2P744qDaghR
hVEDy+vrCrCCXhg1bEgOWXI3j7uuOgZs9/M2aK9a5cyJ9kMNxp8GHwb4kWHiN8Ja2kV5OallvTAA
sE6gjJpd2L1XfVnvY6nDkzylbdkbxkFFp9Tj96uVBklEblWa64SXbGrk0/OSKQFsTOGY4lrXEk4W
S3/Hhk2pPHhZ9KiRRIPcwYu65uk/7xtLdU79hV0JaOrpkLmgOtbHNERTNVISJpcpmDJ9XNg/AZsC
0tDd7btmQMUV2SJJAGR15OTLJVurbmwBF0SNwIZzoPLHjP90mWK3QBcD/5KbO9lGU71rRSMzqoNp
7Rts0ArQJtm8KYw92JtOQgcFDLSZadfjvoixsrWSidIUV7WAT2wbwBXEGknbx+f2959ujM0MZuay
vKCOnRwkYeYDp01JdUhbaxUOJpJ/qHo1lsE+4hNigoCbwIAuAWisaduExKbNfFn5hcIBrZDEVTMO
KjkOZmkn4q3cnxuy/XDaQi6m1GPARm+AxOLrByDXWZ5JdV8dRDz4cQW6s4zpKcEgtiKaSZ1v0tnH
ehnHfmyPmptEamj80vKiGIYrNdTcM8vre3/N3SzfPlsAvMqPwuzTAWBJUSdbWLrD0lqXBFoYZFj2
0bMAiBijOxKBNVYLeKr9W7SDOcxObHRtKPZn7uOHbYHR02JkBocNcfzJtpAZWlilMWp3K+CjYogO
YCmF62QKVqwiqfunh52DYMzx1b8qOdxGShaXRI4QAXdT7MyGwFTu3Gj6h51xmYeZJLBb5IGdno6d
H7bW7Pvl8nAGU3G64Tk0GYs2TnW2AvrxWgCPIG6QW/Hi+LoselWQUhi/5YHxZmoh14ue43irNvcj
2We/P+wfn/WnS50860hVApnKeklRxIiITEJhV1t7hpwGPVaonnm1P3DvAFWYF+OoCGGTY//rXzZI
hWxkxRIWVb7HVrsv/AnrE39djbhSa+o1ioqN2Eq3+NDLiuDM8YxjVQUBY3KahHQeXA5iJCRaeUx7
KiGFuDRc5Uq3DkwMXQQCYTMvl8pjRLXw+4P6gdS13DqUShAbJln6SdGWo4BNU46FpWiLJhCi6l87
vEh8uI1I1ntKWoSxLtO3uqB6ac/UxN9NXpmNf776ST9mqcNQCBJXb4fcmYNjagUrGYQ1Iw0nk4GK
4f7pybVIhOOyJotS2p7HMaQft9RFeYE9tCoTpnHyELTE14ZUtsqDWr/VFOXiZFAZvsDXgxOD8byg
kCgwMpyKnA5DLCmqdwa5icwTNineQC2OV+WAgTX1dTRXKz27jqHIjFBlc8DzEkth5nwN8Z765KU4
FxgVlGtgyqiVLxYEQQujbZZLL+Kkuzlhiww1UmTQWs/MPPMdpQ8cuQ0P6fyWYlJEz5wx2dBp6trg
oMQh9vXHfB+OL2YP9ZSByBjSxIgXoYbvcqzYlrJbnqLqFkqPzcVg58UEFMcg2RGBdsOmc3r4CEVV
X1SERcyxGzGdj4j5HTs8uY3iSTf+xvJOJwsYgLKtPKF7RYCLKJ/hG/28/tZCAKqHYp1y+KgReV91
+WCUryGF/4KtEHucYKuswekp2MMWEkAlosTWCUJOtplPKDQR22qse2IOk+ghlbNjYnaeCAe9b72R
4jWwDqFSrfMweNDJnF38bHYGAQu6ej0AHf3+WXxv1hRZBzEFsdM1hGsnJ5gfiUjLi648pNZxGVjG
5I4in4Pc9vt1vsssYKFARbEA7WAmoLv6unP4ZgE4MvLdkfMBK+o1rp7DHPeRcmS0AL/nqo7eW7IZ
onz7+5W/7ZBcGCYnyAsEUgSeJ1W4kTJQjgRUzMnkIeLPtHvLeg7MozYf8v7592stT+tLKXVyrZMW
LNZrvH57sTkUOEhVMH0M61UQ37rECwF7+jTdAPj8fsnvXfByTdiL4JM8XBheXx+sRIJdqy9dcNzg
TtB5ZMQhPoQQAMa1zEil1JvPTVu+nwMnF10exKdSI9XVLgD1bA5msm1EYBfPD7dWvzfjt3ETTm9R
jcExY7dIF1aaR81aEkEkHqXmmnIDJ6pR3Sel11TkkCWO6l8qN6Ph0RD9/my+Le6vd2mdnFaRJBcS
mezoQ0yHG80ICW7lpxZ/hd+vIy/b5rf3/v/v4FRxJcBb7pQFZKyEy74jtmUI3LJx2VXzZc4kiAzC
DK/MBVenuLYY/2dR6eDxMCBAGZIXXpXWQBSAGCHmkj0hYRlxL5DwHPn9Tr9VJidPRP763iRFinxR
4L3lqked5sRPCxzEJneWEfZdxfBxKXSEKlxmUsdOTjwwm6RXl2gh3WeoXCuXcSauGZPpkKYj5oZy
92wKZEnL1lqEnpeFe4hphIF6hi9hRbOb/HItgkH//gB+2g0w/Ma2SwbBYU/4+gB6jDU4F3JwUR9f
otJcFusC/SnZZM/QnM/2rdpPj/zzFU++TyWrE6tosubQy/XfNiD5k/TbOiZYY74vODWKDjc+iFQ6
eHkYqyvBf2Yavys6kYw4aDTqq68lHIWHhhmeLpJqlWj47kUbvDYMPDEqWjZDf0vS9Ty+CIZ5l0wr
oX5N9N6VwZkiYbOcspP8HgWvfr+E/ShOQWfAMdNpwx9hNg9jU3mJFN2iS5QgKcRFwxTwD4syktu7
FDuiWiSZeKBueQ9ZklJerX9/K9+yfbDnVg1Kc+xbYVSKp0yrRAzjIqvk+pAGy5wueSi3ZIe0dl0x
92Si4iogWC3JcMgqHOiMkYmRj1vGjgivInXTzMV0D1muf2ccrAP+/454YXoHxswhYdGw26g7Ezs+
wrzVbkiSz9fJ3aBudWwj6PTPZf99nJqn+8HnP+fknedRngxVyp8zecpbRJK67OE56qqHYfFdsXUH
+gpV1bb6p2y6W/EfBKDi1nod/pqO8b5kF/yV75s3vGxGyD50bJ3dFPZcI04iNdqW3/w7UiSLe8iF
mI7+2xNsQepP6dXDme3ipw0UyEW1cDdjD/sgG37a5v1AjKp06Gqw9a3vB7bIPQTWKoLv8fsC+LE8
+Hylk16/FFKjz+uxxmL5emRyX+sYqUnZWqgvm5ok411ZXMoQksTh8syVf9q7P1/5ZEuU9YBF2fE3
RiaK7A9QYapW1g5o08ZB1u8dGMvDI3aHCNbO1As/7UbAdEiZDOTIzG6/7kYwfYJ8nGfWyXhNX8p8
KoyuE+BOLhnnZ/7SHy+mU+xJuo7NuH6yIc9hLk3qzB/qT8skLOVpInIHy6EbO0sY/GnXYxi8UP8/
joDTpyqXqD+jkMClbp1Eh1w5ggtG6qtxDr768FY4/dbQjy7uHZgI0OJ/fYbhIITDlCbUP4W4a8PX
qGlXqaZfz9qLGoHNV5e9tqni4lgyAa8GYwWhKgKKqDAq0ua32XgOEkg/VLykcLBLHBfOz8AsqZiM
iyp9KyA8JvhEQcVxRgKS0oCA+rbxTHiWzKUUc1X8LRLSPfH7C+8ybKz6rYT7XIIjQAusiGFRiKQA
fOtN8OXHOUDHYqKzZPyZ557BaDyDX6zW2V4asPIbCH20bsvYS5SMs4HkpfFZMG9QJNkN04x2gQdH
Us9m3GVg/lRJclljR943mlNI/EBQAY0r5/zJfzzNPz/lkyoaz2HcqDsLsD/ZTvWxYHgVJYonk4an
Q8qFmboKCSWGgbBfuIFMdvXYvBUX0D9IroVO3aVVclUWq//h60XCTIEBPxWrmOXr/rRDtaOIzYDM
TqvGF0WyHdSdGWreQj2IEzwkaMJ2If5T5Wrp7iEi/n75H1f5p6ufrD0/nK2uziGt5uptAkUoR0+z
+L76q//lUqxtDRwUB2TUocutfPpDMwhqASbr9aFt11NBcOtKMfcyJ4R05m9iXsKvOvmiuA5uJoB4
kOhOa6RAACFvx7Q+KHhnmmmP0HkVaO1jHP7JychU2JB9cvOkjozD4ZVRynqY7yPRd61Jf2NkG4ZM
VTiec/KiEdGpY3WHQ4pHh6nPhwQ7Jxrlj58BOlh+YYZz+UJnGpPN8LjoQkBq7ZDyhHPPf6iU+E+v
zvxkbE/aTueDXmhaGoV0tarnfiXowxH+1Ybf39T7TiZGszeZ2JIWGZsJmAIAw8LJECLVFtV7Ywi3
YdCTZ2RsCwtncqneLzzLbFLe9XjaLXZ9stSvAqBInOswOIW6QRhj/6SXO36pm8OtM8Lm1iCaR4YD
HEOl6k3dTqDShsGxButadJ9BK9m4xKLAVO1hNFZ9YW7FMr5QIzjsOMWZRFnSqFmasIsNOB+Mx0HS
nBoqSzuBX8MQyWTdq6zXkDRgygXc0aAQgcc3x7lTL5ZpuNLftQsjJbqe4wf4Rik83zCC6BBf5m31
bxmCiIl1K8UNhvgpSboR7LQ/ljE6pUSEqzRdmSPRb9E6lGqHbRDPs3dBv1ug4Tnod31L2mm5n1Gd
WcpqeDQ72a4iASlNfZHBmoNYxlDlA9VrBZLRc09iXN6OdIP9uJr1p6zQccfgYQzCW1Ez76dIafXe
FpVbkszZdtsWS+me2htl9qwCIoGiAAxX8g0Thcwo0Xoe+qLbRsFlGTwpfGJzE+OGh60GGq4eAzfO
ZD9gwNPLa8gNiRytZc338uKyq/JLro8fKirX8kWqeshX15p5a7ReWxcXFs5AXWrZJNCAgyPHGwzs
JbdSh5IZBpGJSQu7WMolNTnaWDcaZod9Ynpaevv7JvIttY3i98v3dlItVpHiKypmoIdMeg6b9CIl
+ljzL8ZVs6nM+55X39MjhI1ktyUqM3yAe8FtxjuteV3gkwibGUzYlMaW43XFBJQ5HF3DDGMByBGe
NOaG6EflePqnVbdV7C8cyN//hJ+OByBFSwJfZT8hX/rr7tSWgTXKmVwdJlXfyn210VvtIMT09NZR
oQrXzeQoYVvbZ9gxKZjITokTwg6W4B2bHeogZuZJRtCzYp3DfX+o7zS0aEQTQczhgDipLBPiwKVs
EKtDEJfbEkFMCSCtC5lTDaZr0AyNObc7j6sO8HEZBgdD6GnJ2+9P6ANm+rapfrqNk4IolsS8nqOp
Oggdg0rLzx67alghDUK9H4vVbiGUBp2J2MncjAi3cVHYVtZzxc6UCrPbp4VdBgSX87Ei6WpNTJHh
cwfbRqIw6DrXUIRbLNwuljJEq+u/JtvYgsL0TeQNuHqMTOlaYiSDa8nfZ6XoTX7i5kCyELgEAwyA
jpyUw4VNDLmGUVvspCMSV8g7jcH0fOxvmM9IGMMHouyhHlC6vY/YQ2kitylkDEYDO5lwZs9hj3aQ
SrXJVYFRE93rg2gl8R1JmXI15YOrJG+CaL5qptdDOzN5BdV5vPGHapfymV6SZDGZId3pR6U3cEGl
ujoY7DsoUsCpPUvGp1Sd10YlOxXnjDphbIhBq/F36J7ygGWhppsAjFUa8m0wvQXacK5e+QEh5AuB
NyGzIkXUmF8/FJ5S3+JNzDKIjmGI7YSZQ3ZCRAron4u0rbF8P9ej15Yh6Rklmv9+i9kBg9aSlE8F
R2mMQXnsETRX8rMa5/dl+p3Syl7ELFNdHOMWzsIJsDdUU560FfdH3Q6xUqTOU9gNx6FxhQeJdOK6
Nxzox74JLG850GprdGVj/AaW9/ut/NB7fr6TUyqDVXZJhVdiddD1nYqfwXA9BcfzO9fHEz/9MJkH
LrHCMCRhr359I3rpExHmD7wR/D5UmwTKNl+k2mWJJo7d07Zeg9RlAq6iXoQa3tkjlGtXtVxNc3TJ
M81VGWw4jK3IzYVVnK6q2Zkzhps2thEdKFOMZtuuiKKsaQYu4nmFiczyA2AB9PYZ27GrNB6ho7Xs
Zo2tF470yEEzxa4o7VrJM0oY+g4FVdUzGN2Eswv8QZRXRlU7eD1OwK8qCOujLJB7vptBQMIVOZll
tCLstemv+GfCp1vCTTgbckdanCQ4Q50lD5nZS+wokhdej0jRxW38EN/itZnbdeI2/AI85Fd+6U2S
J+VORUeCNkXlo8E9Zt3H7iJvxrcVB0uuzS1LDq4Q/HwLnaHFH9TNaGR7F0ZeQIi9gljeRd8ONbm6
z6x1b7ilsKiuSzYc3QPMYBRQhhDsLvFv9SNXKT8U2LDj0S6atiGvunIzgw/xMQCiHbDPwq8G6DiM
PbF25tyhw4isFVhVdi7uQPoJ9MZLh/mxvEwQATC/rpS0zYo5kVgpRrvuO1KhiOOAwcmGiO6bKsg2
CbJLmN3BqndZPhi3lpHHv0Lvb3buoGFnhNn7SuXRETGjurXgaALKYXfunUi+6nBMsaDiwpl1hhyb
TxiPLhcirtYKvFlxiNZhS64ajIxttWL3x7WGPGCbkkinAc2BFR10sYFOMeOVpTsOK6XdDfKKSVjA
C3pIpasEj5BiF7VLKjSmjOau0rZz4mJyw1wv59vmD6gu6nEraK4AJTLy9NZTkPI8+MllLq8ruqvQ
G2d8yxyFttYZj2xd4TFneDvYjLoiQkL552dC7hU81u1SdRXFLnNHe+5a23wVmJ0Rgzp7yugOzOLw
UercsHeTu1reTvcBeb2SYwUbzhQf+7JzqUofI+rT7x3VFmRgUBBdOZ2X8LkLYS0XsCQmZzS3ykRl
bseXtXDhmtJFqXpz4AqWXd9km4qn5VbG8vWU2CcHNq7lsrTDUDoJtsEIh2BjlpcqGUyxzVJdwLp0
I1vbglxYqvl8DQkuiF3wBPnevw8uWw8QMoGOBnTZooJ31GptkZesbol6bw1v4gi9Xpb6ozq9B/qV
cf/7lvp9Bs7uzvxtIYksPeTpXtdOoxHqflUdSuv1/wg7s+W2sS3b/kpFvSMKfVNR9z6QaNiTonq9
ICRZRt/3+Po74FsPaTrDOhl5jk+knYRAYO+91ppzTNTBizGzMnoU4LWL+XJRTQriJhqnbQHAZ2Ib
+vvn/0u5zMcj1MRsDWzEWJb8f9SwAwFRGqTVapk+jKAqQmU7FGdZvFfNbxprf/q/lua+qquSuPQt
8UP8/lFiNqmDlGTlXf+p3DOhSiZv0pk7rhGiFMsh3s4eirNBbkbGAo2z12lAvBPXO+7abJsMezx9
fmOne5kNMPd4PYx8zQPOAbzOr4K/NcNnw/AEwWuTS/etK/XfSvB/Xv7N6SVMOrEd8xyxwpP2Yr1k
I9rkI3RstVulTxSvcND8tdi5dWwL3xxR/shKX8oRYDAmLt5luZNumpKzlGniLAzlnU05NCEUKleI
dDJrzRGEGzgRlb2QXNmzVs3r2ABXt3lN0spLhI0hruufGOFVcxvgOCrWRnfuzi3WgcQrVK/Ahqp4
hbKJxW8qkH8bwXG5S/+P7B6JdtDvX3g0K/KUdlSMWKxctWPRQa8QIVFTOPgK7NpzjduJwT25IbB0
PlscEFaVrnFlkLBXwB2Pcbu6C6PAHzFwNKOjthR8QKy+E2r928NJxxnKDB4ltpHbKJvcz2ozt2S+
3cxRyb0QL4F/mkbgks6UntRwq+tuQ4wClIz5ZCb3ssRKsuoYGwxr1hOdELcambtbYRCjcIIELmeo
BDhyrJvQ62ZXjq4SBPUDNW8kr4nOMOy/v8nSUtDdrKKGzggNazw/CO233293Xaa0PWber1r5IeKB
Nu4UZksd1m1/8t08PMTVcKC9PIWgtIXjrLxI3w6hfxGA/rgInE4WxzdFVm6fVLIGItWwetRINegI
TBXbuXW4O3rX0WLpkC3+hOI/DRtpOljlpm72CUHG9SPyOzx6U/bUa9ugdMvKi33Csuzpy8f3jadn
8kY4qD0B7qtg3JAw0xabxHIgj2jzQR7OWruJI0+ozmp6QbZJWEGXPs/JodXZ+2xZOhblVyic0/BQ
gOvuPzXxUL6GYEfFa0nMuXaKhKeIb7p6hJESJ+ex3PByKcHel49Z++RHR/E9M/dD+AKJzNI9q9gg
DVUpmNqNSLB76AHzI8CbVklzbS/tvDeRF8ASlRxVcdqU6Ax7Tu0cCzRD1OYctbYlb4jqsBxeVTE+
Dc0bPqOcRAZEtAoHsoXylIRODSA/RZTEIoc8BqLJtiLmRXX8Z117K7pLojzm3dmsPdzuSyQZeLx8
NYGjNR2ysoXJGczt3LhRu/Ezt9K3ZbonIED9kAsn5sFtOHjs+8nz1U3M4wpGN93KvpdpTzUCEIAC
jYspinRuXXVyttJu57cops50ioC1l8E9tiT0PVHsjiFhXG+VtkH967d0ytZ67M45CRMPmrRtUWLq
FPO0zZ1eO/XpU1Ft/PSAfhbwYay7erNNPgs7gTBp2uxEPbVfsXxG/kXP0y8JNLjQ/geYNgbboTvl
R867+kf6iHjJlipOqTofiHZtvtb5YTLv2dHy2Ksnr5bJobjX4pOUPNXafWHsiEn7+8v3CxD+j+ce
MQuKHRZp1joWPNQ0v798s0BvRyPu96zuijfDjV/zbetqsTdeiMiQn4o39WkatuNGumLEJ7zQa1yW
3y8GE/1mvmJFy74mJqPMnjFGj4De1oKyRZZEl7JMsfje9dJOJhnDXyH2RXdrzOv2J2skXdAXa2tO
h+qjcNJt+GptKRM4+qdfw9l/SR3OQ07NOeYqU3M73Z3myl7oqWABaMFuxM2orpoN45mt7OBzhSJL
hojhiDRh7/5+i24nsP97i5gqL+IYMGLLBvuPo0akJ9lsmNl49r0p3eTuzN+6o7z6VDuELqxUN3W6
jcrZ2lGf+vvmy39NKbO+VFsw1uNVvVcfeHtg7PGCRAGDwRU/1sv8ln7BauUnFvpjk63K0fOPdFJN
b7iqHv8kQLyx+fuPcksh+eNHuTk1hQS+pUKTjOeAmkB6kJsrDk+wGx1tFPNVl08jI5+pKAkOvMRo
BNLovtEgnl+m744lyvJg/fHgSeiMZGLP8PfcXEpRWmM3WvFIzthqJOWA/v60Wh4G2F76m3jt3Xwb
bdg6pY/cNX/mydoiUX4FA62imL233qSQgmkt/Wzfo1d69ZnbPWhPMtWSpzvd/js31G3F9uvWLRMT
jfAuOhrWTW0fhEFVdhELtsUpMHwd7oo33Qk202NzmlET0JcEIWMD06jtSrY14jwvmWu9ih7hINuC
x/m7E/jtlvX/rwg5GuZVyP/qLccw5Hwc1MI8nIMnZiY72ZOv2pbXQH1CDeBQkWw0H5AYAzUnABS7
w4cWX4kVMoU1TTqzWdURo5EVL5Wx+vtzdgsW+HVpNEkXCB73y1BvWlPIueVpFoL+bMhPanctWwcw
hM+rL9z5w2uFjVm41kvHIpXxBFCHHqX0WFeeml5H+TFD/KkKOahA7DvaRcnua20vDGSVHf3I1ead
Iu/NYtvpjtXZmJHkEikBQRbFO2eHQnn0p89p+Ko7e2Rbm3d+sfHhqu3K/rXbROrZT45+e+kXzcc3
qykB6f/yVOuWjkGHhiEK+psDb2waQ15JfneumSNkNFfWuHEZwVDmm17+Q3WA6Wmf2vNoty/juXto
7fFTu89O07v+mr2N5+idtMV3qJizPd0N78NPIbCV6VkQjsmUwv/eZG/R7M2zLbQnMpGjr6az1Rrg
3KZj4ZhP4TuYrhfpCRt++u5/qp/Di3qfv/d35dvwIb2K1+FufOUte55fsw/tVeagUtgEhFYf2TOP
0ed4Tp67j+FcX/P3+Gm66A/zlW7Q60ja8opjbf9RfiRfLPf1h/xaPufP+oP5MF1U/p4uw/LXS/gu
vM0n/rqT76dz+TzecVlPzUv8ZLwNF/V+uDDHu1/+SvfBwfe31uNwKZ3wafrsrFXH7+teGtNrf1qZ
DfTYKPcmP2ixjSqvf03aVf6WvhHQlnO2WCAtrp/vdBrO8TEFsbDY4jwEs39/nuVfk/9/rlbyUt4v
h0MKfc3Ub3MFyk7QxK5VklNjXaaenrTev5XSSGQVJlFxPYvhupe/0OOSjTmQuzKstOBrxrJfDZ89
JVeUgDKN62ldMGCsd7Ka2gHBv0lMtkt8VyBXxKyNf2CwPtX5SPbvJFWOil4nrUqCkvZj9iwEu2E6
ithtW/FiZSYKaxk4rQKI5Ewoml5nhwjcgnjnh/JOq97a5M2nyyNNAcOq3tbqedvQo5cCnSMbaBhd
3BX65PXZYxyTcRwwhM02WUG3Mvgwa8WpX5KMHQpOrApBCOcJXrc6Snct9rnCvGeOBE14oNqP83sp
fpNnmQriNdXyU45erKn6mBA70UuVDFFZfUxqULZOi1ci7dDpvhqEp4nxQo1XX3Qte86T4zSJZ21Y
xK00/hoobkQxCv6hk4qfgqntByt7jYJrLYGmEC5yO+D/lrzSggrT86aXDbvnMikte2LYGspbuaCL
loblozzEJ0r7s+ETvZqoCNKt/JRNzYdK514mYU0lJK8UaLnlCtZmejjSnZbniLQVzYO5vkK8/i7I
OkcOXXoQ0+YgttEWWo3oW+tQKa/PeW48BRb54HVLojZs0zzZyDPAG1lkJFKuZsVcxZr+hQNyFYj6
usiEbS3fyeqAQZF4v4lBy6Ei6C+ORycbeoZfyapB4WIQ9DpMGjtyCNwaTWe7r4bEGyPdFjrr0I2f
ejY/AWw49brMacTctWNnK/6XqNSeZdJcLpzlq1AD1eWU1PbxOsvGt1Kbt/5AXzaJt0UBZ1k6NJxD
F5fyXaye1PFzUqHGkkIa1G6SJrvlIf77S/Wr6/63d+rmBKDzdUuhJiUntbFIyEuCz7wZ3VFDeOf7
z2r3FQ+Ip6YlPw2O+4B/M6Gl7VuVG2lM4IUfapF6aQdOZx6BA/KVhjo5SIGx0tgXUOsehLfK6A6x
XDzNucUzNYo7FATod3ukjvo6hIuq8PaWpiAiQfFfLDW9j5cCIWLeLiHWibPu26XkZof4tZJQZILQ
BLtD4fv7abKJsjkWwy45Wdm5IRFQF4+dzDPfHq3hi1P/FQ/QqqQC6qWHFG8fIr3pXiyWR4baVCdd
4VjKz3//KrSbElznolRIm7LM6gbg83aUpKJnQlYWJScYm6xQtbFN8wL9Twl69GPwD7X6qXyGyk/m
DzzFq1zGCx5NZ70PnIp+q4qqI6MPNsxsUPTrMxRGhTifOzU4FiAKAh2gGQDcuNIvLbhavXqb0UFU
5VHICxq0IbllnlFwsGbSkQoXA7l7L2jrKR2PxHTaafE8TMiYIHJKCYOQNHSSbjUprR0wgFXiGNo+
wZqUXSySf781+s2U7detITSKYa/xi/xwc+7rDT8X9HxGqGUCZtIb0kbAH/jbkZDAgUJwpzsmSaJG
ktoa+FYZU/KYvYntm1qrq22Pa0+KS6d/Fvz0VJs+eZzwGyG5mVICE02J6RTfa+N1GtNzrBIUr5P6
kTPmrmdxW8wQ0HI3NyO3qeiMqPM5RcBa6qmtBMx6g+FoaK9W156n/CWQ87PInqIpxbUJwAKF2UkW
38calp8SenPvZP6+bpoPxfpZsaAMerBk2wurKUQkzfaexuMWsts6jO3JeO2K2pboCwS4I/9+S/84
uPK0sYdiKsQoCnhKvDkkqXleJ2behidzwMzMDMbgYYt1AmXnnTV9zoO/mQT2e9Zxy8T0b5aub853
ZfYlpYk9GNdZOMV0O2pfdvJO3/wkJj7Ui6tiRFuj8+lTPc5Rf2ra75rOECf+fHsxKSNCX84BzPlu
asEm1ocur+XwhCkKxx9Tif7enEeyKZ/AHWJdpxToHlVN3Jrqy6yQUBtmjsKT4IsWNljpaqr7Ftxv
OFZbwFrEzmu2BFUnhNsWyKqt4u3QsQN1JoajfJvANarvgijzqN3tMTbckD7ckFkXgoKem7HeDhFj
szC7GJP0pTT6ueqnI1/3/bUfLEgdEQveuFJb7XVkJ2+UQ8T/latg3fFaRgShVeUrJ8dIR9m900Wq
0+iBxquhv4KyWjUsllOkoid/W563qXYMFOKhmD2AiMpS5rZmuk/o8wzbVDgYqjsgBOiKx7pCgSh+
qHK3t7Lqo+2zS5LrNIt8uGYktaogqgmSX6mPgkzw6FMSlOuBIwRjLblVH6dEYa+jpE9orNUfIhxA
trAXvnK7YHJqSs/WNK7H4t4klCO2Hir9VRY2ORvEzyF+lDrdHstinUnSWp+qrUoi4Grg3RWy6pym
DFRna9PK4xZkJEQIJ7Ysp47NbhUTEZzM+l6LJc9KJW+FbOtUmqkniDhwZm3jM/jqKo3fZGxDI4Sk
3dCYkghgx3KmFmz2fC9G6U7x/KoozbWsNZsRIO6Vxya+04jNlMWWzQpNOckPVgdxWqOeFIfr1Fzk
XClWqTFsByRsbQ6oeEYY6jtND0uy15W7USgjUj7Qa4anWvDqvDloJli0oHPD8kC+4JDe9UjqMYu6
YZLbrcUpPf5m+7oVVy/Lob4Q3jUR+7kFGuL37csAwl02nUG+MPC9oeKIx+F29ugA+t2RVn2m2JGq
2Z3wzRTmtkv8xwffnBa60I+krjWD0+Q7xFrcL6RntUT/R/cMWUq2zpibiqo904XKZ4yys7w2v2Pq
33ov/7iKm1nQGA5iidovOFUlJIhHyT/qUuyV1U4xM4eIR1wH5TpFe1fYTe39fd287Zjc3vqbVp0Z
hcI8cVCnSXNHWLxI/NRsc8sXV9Z3RI5f/e6bw9lv3/OyLf6j6SXUuRUsf5/y8qi3V1l4xprLp5al
V9Tk08aPUf4NDPO2dr75+X4x4P/xkWKny3KVc285hGTR8Tj6dpt5bO5/v423453b7/CXsfUfnzN0
A7RQomRPExppWIUJTjeBokYX/LUqHyusofWbQVSAtqnlkgxgqLP+tlD1NZGRVoyi56GOdkAQra+M
sVRB3fD3K7ydrf5xhTdnRGPswDL2POtSQNSzy+mPrAg021tDOav54xzcxTmz5ori+PHvH60t/+q/
fO+/bt4/b44eV5ZeCsGpwcjsPwji1Zwezco11PueN53jQsmEpIx7txb710wfr/U4kY8KH5XSm0mC
OLm+pq4QIxgBwbeEgMNXwBjfbRk7ziWs5STY60XrmkJxb2hM9AhMn1HCxEeB40+RvzUmnjaotUaD
bF2X+BbUCHIiPWPrQV+SEZo3C7VAshlLj/myyMirklZd9zxQTavyd6eVZUX72x1ZjgT/uCOCIFRS
iwHxFIwUkvC2Oq+R70T5VQknR8LsbVDAkfPjI3kLRuIdJtqULElm4EFfZD9PM8UxLSSVuUalmR+1
7FrlWz35pk99q7X+9dTQeMIkh39BUoybY5U+s8dyTAAQrLNjNNqqF79Abbt0E6RkWgul1/sXMwey
kT2D21qL+rYe6Jp82wX7c6GCVKAz77VoAdI2v9kjAqsqg6msy1Pa7prpsUUoOVRfrFrGUK3THD3N
YwfKuUzJmmBsAEt+SDX2xGNJZA3+ajiSf3+q/2XX+gVQ0A1NhCJNe+7371AG2xrHnMNPDHU1hdN6
8EYiGlXHm88g3qJkmYjhAh33rUTkj4fn9w++fXj6rmyzMilPZofSeickP8FlDOU3S9offX2ZJjCa
WQbA+K7pTd/8fKrRpepkxflJG/cjujCgOcJe9a+x+hb5GyP34nEzs1TBB43dXn3GD9kP3vzd5PwX
huj3d8VQWKVx3qmGDG7lZuFqAsXXtWTKTi3dJsmAJx2VW51qrhjf+pERrvQ6izKZgMjtGYVkUuL0
/VdYm/sQDNPydsXJXSo/ZP5WogmcpKLbJW9tviskmiTCQ9x4pvA1gUBr/GGdchiVlz83f1Vjvp+M
xJ7SePPNs7O8Nr//TIu6Em4MABK2qFsUSjxjgekHRTjq2EJ6UG1SvWoHb2iPddsin2Iq3K6/rTtv
wWC8zUu+xqI1lhFRKLduelMa51YMC+HYZQjnMSsOpIgQbhchTZ/VfJ2KIQWgLVMPj+JjktLquM4k
Syo85UX90JjDg2Hag2///XbIyznr9nYAKZUMUjlAG/1xAKRJ2hh+xHJooqij6DfH2tXandZSiXeG
WwNgbpha6xe9Y2xsgEZBkLdmB8UHZQ3vSPVXVvG84OxSRVyludeDshGrY79QdpJvzky3qCdCEYnx
hdRhWFwvU86bQ5M/j6bQpWN7nFoS2tsXIIJps0nSJxZQVG8mRhMSCeu3JRIAoey6wZ5lFKlbkpYz
a3Q6UXBPOqOmcTtMh3m6RMze8xmDMWT3fKMimtcmkrLZl2Sz/O5m/7GSLldvAWGTuOW8VjfLR2T1
uTkgoDrOmbBRwWRKJhrBYh/oto/eUo1/JslTwpMRCwAgp7M6TY4xMYZH/RX8SIuKrqiCWHpbCuTL
SNl6jsBBGczZ5yWSAp1Ddk0HumjfxdP/sWnqlAfiErpNKBRB2De3PS7ETBwioT3Gxo8Mw2lWvszf
mR3+XNV/fYiO4lbie5ZvOTxNEs0BIRXtEWIBAQmlbIu5gUHmTrZy1M/vXTuuoDR2YvLNfnIr/Fue
KgnbI4MeXgH01zen4zCNRqaaaXvM8pM6kXGV+17fp87Y4NTHYh0N6FM5nsR4eWbOCwOwkPrBL4JV
poqrfJCIaYd6P2OZ/ApLejzGKmd+GHPgaY03wbxvVDtOXyqVbtywSqjVtemum+9LKvRQGZyceayB
MGNC9lq3+rafEL9r4oa0oN4MkeSliCs7r+s3tf/YwpCeYldl8CKEq3C4mzH5GT3vpCDvR2s4GONR
CNVLkdVOnb1X+ts3S8YfK+hyt0hvWlCeS8Pn5mEQynaIhaGiw8ka0dJSVQUKR+YS9dhtiLHNlE8R
dafMRBVjjDmi7/kSDQ6A4UvhH03xfqw+KmGn8HD//crQ2v6+mlEdMtNH4wVwiwVX/SWv+sfhrpHq
zqoyNbqDY5+XD3sVnn7pTcQ2VWtxdlINwSaG8bUuOpHOi7TG6aoF3Yow0dl8NMdzr16zgPFjeIyz
RdSnJltfdcuHplmFP5LZmQB5z/ihNpYESX1RsILG7aa11KLgRWK8LkHj8pCYG0slI8KpZ9ec6W28
VsWliLfJ9Bb7dPe8ythXuScSDdgcp+Q+Eo9R9SMx9k3h6ca+KE9Jcap+zv7OQBJZPUzpfT+jZrmK
EL4Npqj7Qn9R6iOWS90/WeP9BLnIOo2Gp/hH1aCl5MiLl+MUzOeg+PL9S8gqqfOn9grPr+CMTOKE
XYYepvdqFY0NaZI2B/uSTGs0j9i9AJm+WCn8jpWeoeMBnrlq62NAasS85Tc22r4NnM4EWLPtKgI8
eGAxE63NtbSd8YFFLnIYiLr8ee6kEqGgao6IjdnqWNFI0NEoPvcZeYL5hqEnyjvCXmdeEMEZrv6O
/2OwNdvtK/KZiaka0HF5yXzlhnbKjlSvfoIYjybfE1pPpilXHc3c8yVmwYfQf/TlXW59MKguThgQ
0p0VPVLnDNPW/xLId2w3tY65w/WlLR+oJvcteRK1ywqaV2cfMwtPRmNX9SKjMiRYe7gQbZSgYuxU
BNsguY6RZXnMOVqZLA7UuivheXluRMjHqyrbFCGhQG6kLBmUGYksul0qh3raN+8q5tMFsu9V+QZ5
epICqr4aAhfG0FEt15Z/JKaif5FMhPINnANhF4kbadyr5aVF995jOoOFuxbqbd44ZKXJtTsSSsYs
8iegcV9zYxms3Ur6IZ8scd/HXoqyzdiJ6iYQD5l+lpMHLboUJRSm3Vw8ZvJGMb30AQZOiIle3DbV
yTC3kbxrBW9UkC/xkqMcB7hUboV4X+Rb6xWLskQAibWBsZeXriBB7bTFN6R8yAoNngZ7Io1NPkbS
RquPYrrxx2NOsFDuhOJFpBXZJwURZ3sg/Mlsiz7/VsKFN6SlExO5DOjSNR1VkroQ1p0KtASdjceN
ybgWME5MoNRuxfoZdbSu4nlax6QYyI4hXMViJ46fTXvKg00Uug1uB0wxtHYLT+W5bLz+If8xlXvi
XnsFXtVFUik7N1i+kONLEoQrV1G2nAnAQ20QWpC7gedCewbti+EiCHZJv2mAX6keOF9V2KC+6/3l
Ke6jsxh/Zgw0ICGWByN/0cNNx9VOLSCx5wi2jHVnpQ+kkjQZTlhE+lfUe0K1G8OPWb4g8JNxYMLS
Ek8W5oH3udn36rlCoIhtQmj36oCSBg6O084ulycNrl/QF3zIu1PbXxQScqNd2ZB+TIoHIk9i1WwV
13m/G65YyluBcgi5I03SPRjjbNpNpWsNP1EuhgYDdtsVMGLhRUhsXbPjwZMfhyUxeaURCbjIG9tn
vlM4NKxYVWfPFlwNr/nMhr0ZvYXSnVptcuvCHI90cG10yK6qFk/CPpQZcrFE7fx604iXwlqkg6p8
0NM1AkIUgWLxapRPYn6e5EPH2ivZZbT1a2fW9hKGWIlovV2dn6bsdZYerOxHQmaC6Umqyy/C3Auv
wyFQ1/x7xZpkUhuQHCCvCaopS0bkWJYdR27yyFojMgKkiZfsZxJVBietMCrgxPAg/ImNI3eESy9d
RzremFReq+k+lXccZlu8a5xDAU4EtgqBywiG9XLkFSMTcz4YiPKz5gjQ8lrqBYkiD6P+movvJjgO
X4Dac89D1OiQzDDtu9xIWLidtfb1dRdsi+SE45+2+yS60w/Gz3rqRg1Tmh3HAANXMsdU0rWMF4OU
y2pNhofKrEnHI7Ez822tnoT2nCUPmX7sFIJ7jqO1xlI3DG5fn8xgz8wxj45+/BiYoLSjbSKwmAA3
jeqjD9JCwWWxCj4x9YkR+Om7gSy0di9lH4V1NwivVX7sJpwf7bMssXVXhxDnjWCHyrGiW+pvK5H4
IBfmzNA6/AJeAW9no64DnfB4lKqoXZ1+gm3rKoNtbnJo1wXlA1JIRxnWVuli0sWNy73vUtf87FMs
+cvbbWpYlzeBCutiM/ivcv5iZnfpTp2eOvHQGWcBmFR1MUmu4VeSwllNuI+0LwPrsIysWzPRlCVv
U1fx1TwV8qFtrgjRR17Szu4BBjdn03g3rWMgMkcJHMHAOrXmS8abH4l2CO+VDWuGOcRSuDIkt4z3
c7hThiMLoKXcS+X74D8gUrW0+7Y/Z8Yxra6R4bV3Bk7gzJY1p7G8wT/zLM05+U6E7mzkzJ0kO2Jn
4UnhkI5Qyt9Zqhv6pzo6Zsl7ndJK2Cm8Ui0NUtLw1iHJlT9wRaUcWrKdIO96JgAF2pRDFrypviuF
d1p16tCHvRjZTqqYKtOOMPaZ9aE0rpJsUKAa8wYwHTErXBcaQP+ZgB3lvSPNRt75e8SbYu+G6b7H
EKTaHeQt5nT5d62M23yB5UjGXI35IEczHb7mTRtLS9VqKhQrujOkg9q4BuIONxEWAwEDkeDDqh3h
MwPt2Gzki7WyRjeU7MZ6Jit8pVr35nqcL8s+zFxTdSemJcIxUJ9RCqLJIdQq8hRlg+fREYptAjqy
fk7YojDWmGulso0Wx7TX7mBA41Zg8RxiuwwYf9uh4fQKhbUrNRuLJKRyJ1JxhG4UkB1otxhxugvi
V6Py9Ev3VsuORKy1XalM+p7aZ4aFFF2yuuqJD0X3PL51vTPyp8Em5mtceF2zI9tZW4nCEd8uAGGm
Zb1HoyiSnPFRu0zq11wchASrrV1cAOZO6/RKgLNSklPpSYWbffBDvk06V3MW+cMnrOoY2HykpKbL
ONmn9Ft3nWdCp8YfbW60S+8pjvE40pEt1v1dbO5bzVaZOWFkYk3jqR4f69xO0Ow++QLQ3m9Kc/pS
fx6+TVTH6BQV/pf/8M//cfguWt8U68qI7iw8tHh5YTxC2QjXMSsyRflXBeGQtxTfhL6mCd+9ax91
sp6fo4Xmz3JJ/esws2OZlltKvwPSc4iY7LXMX/p8Q8ksAEDQvCa/UmBVOwNJQ7JvS0eybKjeUcLx
DEm9U31RPknQYvGIobxj7VvVr5a/XvZ3pOJk8JJlSMoB99xC3k+i3NqH01/R1aKHsYr0/giFttgZ
ZGT3vLDrBhDLTJqYEy6NhC0JewzqliMdVCmaJo0Ltx+iZXZHY4HqgDK9lle4mjODgOBVDVQL892S
J+/sg+v4HLxVTz0LOaIzO5RtzGZpaJO/Ww+saYuLNECpRDoEQQT4+tlnMHjw4D2LwoqCUr5HyKI1
q/LC2Y1cTHycbA0rE1MI3Ci4kmQHOOSrHax7folBkC9hUbQeh5/6W7SHK/VJ3Rq+UgFUX+qDspl+
qj+ja/Se5yvuGKo1fmHGdsEkJeH2sIm4nGuKXbMeTHBLmEccU8XtYItfwsfANb0J00rvmHfb0ytl
cCUQcLFi6oxjk/VHZmjOf3cOONOIQzSNP5KRq3XMgG10jZR9A4OrIy4FFO8hys91nCw7pGzaZUZW
gk0eYCrYIkcTItN9G+eqQaOuWJPnO5lfVb8Sfmrzii698I5ccc9ctsENj24Yqx6AA2udPyEuLn5Q
pQqP/Rsuu+mBKwx4FkFnfbEiN+laQZb+g0y8SLYDFnDwPeIalTsmZyw/8Xt2D5yrxNZULrZEieGF
bzexy1AQHjjyRT6UySWJSrRARX+N5qe/aiUW+1XJpj9T3NDaW0PLYG9hnELhXJhoiz2R7a61kZ1N
H/7nSC5wD4SIDQP06kr5wU6pQeEAz0xQ8I+pWdeERPg2xBJyk8sTpK/KXJGWkoPTZzn3aUOw32Af
tuHh9/Ny7+WIppANk2X5yKh+4kJD9A0HOhqYQX2Uj6j5wW4w4ozX45dG4DCW3WTFEAR3gp9vEJTy
Pjcf9NQ0Ir6xOCcuadTGq7BvH9UP66Dvhg9Y3xVyNco/6jaEQ+lyWgkYodsY/DVEiav8gwMh4Glh
NdyrL/wezIXobHLVwkmOnNhOj2azHtvQxc1aiXdtbIfRKUvusBInEx7KlT4dgoTBlV2QF2m5LeHz
IJdAJuEy1haPZDNtUb//jB7QFQFIp4LlRym4XTnwldXMoZmc1x9zaxeZ05UUUMthRDO+aUL8akH+
o6OKmBwhmCkBvCBtyvqj0ysWQy7NeZydyRn8KmfBbRYcyovOHm2MsjuT8gAYH/8EHEye6LTDJNfl
Kx9FhkrRT2r6oB+KyVWms2Kpm0UhNEHLavEAC93PRbFRmT1Dw5eG3UzANkqkwUbvik1ZMZzSEKsX
h8Z8Jt5YEcIjtO11M+4bsSKWHYcD+F6xEbZK/e53P9M6gHgwrBTWoP/8j//6v//zOf538EWnIp2C
Iv+PvMsuRZS3zf/5z9uZ5//eBWYYi8hW/wMdH+ZpVZCxksG95d3EdGdEWGOIl4PWv8KysPUb8vL6
nUlBP1CYaY3o/v0Sbrej5XsAqo9tn44QF3EzvJDGqM0nnSswEgqlg9Q6luRwa7v2RcaBomz+/nG3
ioZfP/HiJ7UUDZaIrN583qwOTTy0UgrHFNsACDGzSo8KO0vaTIcwfyyTB7/b6lOMOGw8hjwOgxi6
0/gNy+120rBchySRK6FJBvA4cg5+34b1SQTDgYbonI+CLTSxM7Ln53F6AECsY7yBclxLV1fvPkTM
4uzkK9l4XHrlnDLRynY628P3V3XTNPx1VSoYOw6AMByt2/jvjmCnzEz99BzNW0uW1gNAE3HeUfqE
aJV7iSMtWsVvW7v/9hyi7OLbgLJtauDJf78b5SyPYk25cO78S6UIniixwoFetliaSS+NSSDXfSLa
QnaF5j6THr95Kv7t50ZrDj4C34SKH/L3zw9hTNHCDdKzZDz21QNyiFoDAk3atEEIVvBSCUQ7fDc6
XuaDN0sQQBugjJDFOXrfzkejObMMMYmyc6BQkHqSeKr+H2HnseQoum3hJyICI9wUJ+8ypZSZEOmE
EQiEh6e/H30np7IqquKcQUd1dSoFv9l77WWqD9HmsOneRrLbKF7q3x/ha/IvwsEfNt0vn/zjcWfE
3pm4+afbChOp7BuGSYCFuYyWckt+IV/274/3Tx+HyEkivx7MV5n8+LhaJTQmL1hVGT4czwMfVwhL
hGpkVFNvF/X27x/HA/z9yTKaGHP0GJchh/kxmb0b6l0yUzj+JOfak6mJ/kM6Z7VXL4BldkljDecy
A9RzqN5Ga3KI89N+fy+tjr8ew2pw8snc+KaJv1R3bkPncZIyt1vQE1KrPM03SKjCB0N1AWsyUZrq
5ax7HmCB44HRnpPSibp30sK1N0xDBhE2zxYOI+yAmQjotpTktw6TAHx+sve+9HIfdoOlLzn7k/6r
ra5VNseUEP6qMJkaSGYod9/l2MI8qHUoGrIekx5/25FfvBHD9ye8V+UWBmufOixo9ngVP4OZ2b08
yk1434ePnTYfknXzEaQfVN73Zh1TPJ7y2uv2KanTiY1R8eS1Wgb3KaNVNcPumOpwitGTYLp4JrQ7
qh8kHtO6sqUWvMqBhZMi+3hsE/OUNa76nFYUoORUtlCCI1xmrWcz0y4I7KH9zSD5BZMX+ZBULyOk
CJFZc1S0q5to3sobIObJWXjHK0mwMHPrtxnwgDht7jOs1vjL/PjWKXeZI1oDyGExfSzQIt2VsVgo
JysiYSryv3w7JruX6wuF2PByT89QfBmwncP5qGM8F8XYBSTwfPv1KF3K5tL2zhRy2Eme/H5f1q7p
CIe6RxqybUW7al81XO8tjSRjsL5sG87vo7z02c9izU6NheC8ytqi39MdMFUI6YxyB3oj5kTXEn1s
thoURugo7a9Z7BG/DiwO82KabUdiynGcxZLwbDsJRhKXSQLoNMNWWBhlZJ3CeMJSrXQp9qu3Nl4U
9TwBSfQxZpn20+xU3ae+b+ef5M8oHoCrL7qBsKoEK31HRdHAX7XNiynQY+BcR9mlu2q4xOCjmljS
EVx81Zgb9cbQnqpVn6fVLs0XZrjyQeQ2kfaPbtP4Mbce7xMEGgzBGEPJuDv+aDafWmkUmtjH+9FC
Drds3QHOQxWPHQ/a7KU8Nc/Ug8W511+J8R3oMYy56ZXrOc1U2TrFqYzJSl2IsCqjZt89SS9QFz6Z
v84znqYt+WCoPLBZWWO1m8mMLSxis89kTJOdKtKwoKD2qsXY8BcuCxeqMou9MOyHq52qYFFni3Bt
8FzCGeMTSuVxWDHeNVipTF5yRv8A+7P7hxGvwWIxQ7dgieLVsgkczHLw7G1iNys3Wmw/SUYu/3GO
/eHYVHiCis6RaRBSM1L3/qdTz/uiCiXYgHsTYdZX6OGH1zoyahQgjn8pQ/9Uj/zyYT/GhW2Iubok
6sE+6ClJNpJi3+VpKi+KeY8pPGjYB06J5cMzr4TQyOdaf6lpGb95r38/vH8aWI1LBusKFY0G60ZW
f1Mx4rBV6FEb74VlCDf3ABEXaFgERHB6so1opnwLIA6rmpOQI6H7+8cbo0jyx6X8y8f/qA8bVBZa
EFbxHuRA3cIOLg7hF0MtsJFJQog3Lo5OU01xKgJwZZxSYsDUTYWDtklpLnP+aMQi2lu+Q+51vwYw
zSVXY7UHM1pitf1WI9AJBhMwjW2MC0LD0zdV5EVgreoUZdKDgrulJ+I0tdLz8BLfTNUCsCxe0i8f
n805o2PDhsqzhp9CsxnfGYl4weDw4cBPIX3mFX5cPoBqjJBpc31cH53N3BPFISN6Bod/f2Q/RcW/
vbEft22ZSVJGbML4xrT9xLBpV8ApGH+dwfceqitYzsOL9v7lfpR30r4kqdkSd+1OuWpb7bWbMlUS
V8WiPEi3dsXk68zRxXeTWszy/rW6xmX8t9f7oxQpMaXX6rSO90xD853pQer9ThcBcqdXOp7qLZ5N
ZsYyISTdun+oh78/Kek3mJXFjWR4gjErWxpX7h91Zt93AoJHGSpp4HYq+daYXQy02sMcOAoCvtos
iKIPphI0U1N7aRr0xABXtf0s1k+qGJk+oDemBnb77vWeLmo4P9lSHmAcrJvCiaDGs0ijo3LOI30Z
TC5MPFrT7oIjHpR2ScIftxu49c24lFwFz4fd7LR3SdiiHWK25DeuXr5CDpBzT2NycV8nYGStakfm
W2neWt3VMo8BK45U1QK3L6PkQmFm0S7K8E1nUzjFME2m9YeWLfqZr1/V/EVp1r6w5D4GRyken7X6
piSLIgVfcoX8zX8NjVfhzZ8llQV9ZnGHIzescC61cMUK8Q/75uvvjAsnfnGf1TyZZEFsJztnl6nu
LpujZbw7pjlLDMAjrth1fGqd8OEodsXYl1tfRNMXDG+I04CmSjvqv2v9auRU9bOGEQYzTDmfks7S
DP/0N/lDVzGhscbYGN4KsrOfguyJHoY0S8H+XuBk4wrBNBGOD/NI52k8XqEeyPknAByoKlCC8lIJ
Aa5shROLV0YsQI165Px9Af55/f3Pb/TjdOt9fagjIQ2YgX0ygJY+BYZZg13fuOViW2rc0PWBWuEb
nwcv+fJVp+0OpbliCAmKGcRLOUmsSU1l6Dy7qTFPUlfv3C7bYAhmPxYAYDKwd9SOABo2MkRYPSj5
sWuKXUFxjOgf3fx/++XHdsbjWJ6oY31BoNWP+iKVHqUsPYNgP0CJiOHUeEO+NtEEacMl7He1ajna
NHqpSBEFuVXmegB0edSY+alrBdNdVNaYBnZewfCfmige1qguk/ee0nDW3KrUHdxuCpwnLtGxB+pV
6Zp/nJ4/BZnj6Tl2vhO4OiDyGIz+esvf70lfaXeJvlcgOYO5sM1R7k+DwKq8u2/7e2lVbLEZoxDf
oEwJovn44srGVv1phBCos3V1XTZufYFqZ9h58Zk20EN84APdDgE4mDY2L4DWnvb0grfkGPzjylTH
RfPjJZgSh5lGpQcl9qdTpxLUA6ahfbhXhGuF9e2QeNpAKgqEqVVJbMzXHazZdMCaH+WySNc08qY6
ZUrDbLfvp/RcpE1rrUu65iDY/oVTSAg9xRzve8ReXW8zDaOQTpiUiFb6dOKnxzxTU927uciKqdpS
Oc+Q/QgBPjJu1y+YAhbxtG3eQmY0938oJv5w33F808xiszASRX/S7MJUT/027Uwib6bYZ8Sy00Jg
aXUEvFbEqUqpaTj3l0cFuGmd0U7V8TxkCDhTNl3i9PnBPHZoxJFOTchBPqcHJprGUhOdsl6CFCvB
N1YwsjKTY7wBxX/cgL/Nf/AFHRmC8FyZ/ujyT7OENOvynFhTfff0ka9/cBaF+OoAL/czEdvSeTWZ
4WqttJ8x8A8zZcTz1mQLIzazeu1TGBhrTFld7JZirfB7Tqbdpar/sbGhUP+2qLARnnBy4vQnk1X3
46SaDEKhSUWg7x4CxgNeqh/kfs2QhmO+lxdUwCeGwGCW8oz+KizOWbYBlw2Ypz73DVW6Mcu452zJ
Jxlgl2Ie19D10z/Ej7nfzCLVqnHbhAdTokVTZ9IpcDXawy9SzXAeX+m9G6jfnbhWGj7KmMKinsjY
EJB19MDTi+PhU4s3auiJVDbCQnUnBwlDtQ2OCpSq8BuYe/aselLAupUvoR63q7dwFvnTuLeL/VN9
VyqvxmQJA5bCKUw3m/fPGYAX4mhOT8YTgDCiMlNUKAi4pmNnscjIk/nGCw1/DvkEf370WVfXT9Px
o1kygVdzzTnXdoPE7nuRtvpU03C5dBRxROOZC+D4uAxd4R9A5k8vNM4vXhNgoS5zBiAx/XHJBSQ7
aHe0jjsmwvQLnfaSaLdSYaRL2AFsIIYjL3gRB4uX57owrNBY6A9GRjhVbYbHLfRdf8YhVdznj/Z4
3w3de079peJIZJTv+ipvXJ/UtoXmL/V/pd/KYwP168GlquSmYTwB7qyQo/br0auITaZXeg+vx0Jz
fe6iVbp5yoth5VPHNzAmD+0lDL2YyiJb8R2oUXBqICDPvOiNy22pzCV5I78AEOvzv9/Uf3qsv/xu
P5q/4pn5RgpEvMMsBu5+OZMYYlOUtmvgFqFfSUvBNYnyCe0wwYN2W0ZHf0vOXuskC1X8VnH6gsPg
MKvPmBytjGlGA0yqqJc54E1PWzHs99vff+c/YOvj8zRGEQoOOTjL/fo8c5Fwwiau5R31jgBlZIOI
vPukyIS8P1nhUZpa0kWFhfbPmJvfr6BfP/lHXW3gH9CGQyvvGNlEG2MBkxG73hKeyqn8TmQ3NyCL
wHbN73uoJxW87UeyroWZLLx8Y9QD4eK+ZcBiReGlwCTgCyt5vBrPMKvecQCVFtUVyw0X3G8nLvGG
IabC65QlRBsymvb6K93YXpn77xw8PVwECG/q+jEstBMoAcACdIK/P2kqmz8tXZl4VnJiR7b3j+Ox
V4aoFppK3j3f8901dZ+LCGSqmRvKKeYTs9bVGsI9No/6FkW7sLnJwCecevCdxXrOIPvBXHemYgQm
TqUQ+jRkWiveiwwVp+LUrBlXVyu9msk3xpjKvbbvt+TLeFMPomFrLqoW5rF6shRPEK6ACq12sp9M
pdcWkM60krW5kqfM/YvdgErUTr7piMcEc+g6yy5w/MGNYL0JXgc/PvNUx7hC0VD6pViS28MBmgtL
gRO0ZGwW1KmdtG9dcKGzghUl2lnn+VR4cVczc2dKwgC3/9RCPAxwg9SHtdTbzwmmip5+EffytO2t
5lOExAhJfxU42QmOc1mcGiDP2PGnxVaaQR7EvMWCVKZcBs0WDyhiiPfaotoOMJMT3QS8UWrW/YgS
qQd82GOvfSsX4TGqNStTrxouObEFQzxyRT5wBUZEaJQ/sh8mszES/TXGWCZ7r4hHSL/LfoF+pMcA
z1IcGCp59KkDzEI7oeBpiaPRF3oze5avPjlrVtquuP8gCdT49Tr9hulIq7/C7/RtQ56lp3w0Wa5X
2kcIYUtcyhyUsAcbr15KX7SIDucHvFVt7MNSCCXnv69EZnR/Wols93F0o1FV/Oj+O1lsSjlQ5J1K
CiR209tzeEg+7+syZ1yFGRvR0vMg+7iPVjea9ywfTBzeyUqj4XIgQd73AT2n5c8iZtL7VGH4axuZ
JXvorcX9PXi5831RU8HRz08l4QO4ZQ94UK8KFZ/BHFrIHkrJZKetVs1NOz8dQyMiw8o91pJ4JIg4
x7Jil5xS23SD8uo7xZLUsW5fWThmR26JyQlllm5NnAo/9gWod/qt3V22ikLAxXjqYr+B9ZIoAUs4
yhbW9JMi1e6BF7EfGz7K1LoLbs7SA12dtfyeq2FYPvPlsAKUPQbHDHuCfPzZMI20gzacQeFVFkI3
AzIn1pi+ZNsMdyvCAaS2leAyTDBInOYfwRTpe3nGQgKCQGXVkq1Hb3f+jggvxy83zB7uw6rvP3Cr
kXbgmhYrbpUh6FkK2r7BoGewakekH4OAImpWKnkYHGAajuS2y+cdNLf/mJV9vIxCGb7lLBSWcjBv
PtKpMtU1S0xeUihtgKr6IsVaWHIzfTWZywz4C4g6vEKoUzPsryGCHXV8eL+g56gf2WQzQl0zYSZu
SDsgcQXbJBc5immXgwXNdzpaodvlpm0d4XGsoy2EqZBroXZhk79Gi4C9sqpOvqNAEUaQAf6dG177
WImviGhW3RE3qg6kbZdfIZQCJBS61+tu95wGT++R41wyEjN5anfhsidJBoIgYBL/yWSmbWGlAmN2
8aGDlovJqpPOw1nebHssLUssIzZkMMHsxFt5RepCq+sOojelfL0DOmSOJLq1usOOs8AK23Bz+CWe
dO1MV71lc33df43NsQqd97mhpg7eCCTrsHZVnO78OEv1QRkXS/3NB7+w2VMcSls7J8ROsB9LQTnG
ngB36CDEM2lxof4+pF5uvqXRJdxHcM0JwXWVl9iBkKrNxW0uLWICspClPacMiKplHSyI7sUpVYKC
uugmzNbeqB2xF+xCi1SEyH2qXqk5UgS6MmuiXaBcBXhE6TI3v7R0eX9M1Ykrhmu6T6ZeGvbhhlOF
LsFQae/AL1IQWOBJNXFJ/XjFX67fdN3WdB+TWd/MQx/xICE29xbnLdJ45X6TT2q7DT5rSLerE1Gi
YYZz0mUC9c+3NGtiEfo3Kc8PmhDYR8SzPDjvTFzky3MQv8j4lEGT8GLsyDNcHzjiZYmhGGuMgVkS
v4G4At/DRIo2UQP1UIfXDV8KN5yUOE7DIo2h0MgBOI75wNk7EfJyTojnS7tM2lkmLP0XYzQ9Jqrn
Tkl0LDndG9ZaCI+rwnS6hFrEo/qsslVrLRJ7Qf2Sh19VtcUjD5bUHfbY3sgWWba4C2fTwI5T2RbN
XP2iZhfR18kcJA2+aMgIevFYZfsCDC2mgZjsnpPp43mFPd5aXfTWg7LpoY72zSa0qCuo+nX27gRm
GkWLLyAVWU5q7xYfn6d21rLSJPTpM+Gr66YwZkqM5/SvgAigKtp1eNEn8TL8VoJZx6/KT71E/YtQ
/gtLGqu5H9UzBj2gmBBp8Fb5r9H8n/FEKlZSlBBQs4OmcevfE+eKK4VhfsvNjBA1ToXiUqxiLuJ0
JqzqculTJQPS8C6ZotyXCcakLptVUMeKtqg3zyOj12pGtMFEcfAqwQks2im2mHqa4CiqA0/rWLNP
usMYLq/s6nL397tsMoK/f/lGP0mwYSUZTZsH8q5DPplLK0n6NlWmDZOXCMYjMh+hXHT95oEqYgKU
qBDg2DoYkMYIPpzI9YgAB7oAYWW2SkRsNzmXfBvVPJXta3d/xaHMq7p4UZesYLCYaSy90wulq5TM
JtvvV+ljrmgr+D9s0b9/tZ/OEmOXptHpMEzCNp5Q+x8FsjhQKxaDL+0wSFaQvLjtZ7bqE09caSeq
sL9/2p8fJAajo2WJgVpvbO7/Z2nkSidP/JoH2SiorKhdxJgmbyHfKmILbgSI5fdVeH8XtoXDjMcU
ZpDpoFvDZyPzoMQC4eJ71HMAvjluqB4IRDonNjTBhMrrlVWCpkeaTsKpNizTC832QcGXvGZyd4oJ
KfiXseb/gw2/LQxIYmgPiY9Alvzr9wnlPs3riSntShYhzui+24mckK+mCSH1reqX+JBoWLYJO6GD
ezeBz4oAxUPYlBNyjmmQiZ+1udCQihcL1OKJsEAB9Jg/DkjDIn+DfEOMF/fk9Tk5o7cjQBWHWgy6
kvlT89BmDTt1Hg5n/hz7TqP00jfltePQYgpVugOhIzP/rceJ6FX7fuyUyVd4uarevXHiyu5dJjEN
dobdqknf++5aiDsCtAYGWa5WMhdFmWQ1cL6pH/oTmJUKJ7H1qgaG37wfaC2Z+FvbuzucfHLPq3V4
op964iHNXu4AKeFotgxshseaMBvyEvzJpxBsQ2qejz7nvZnkS3AoS7BDYWIXr6lKKga8AEr/eNZX
61b9bFfdWq42g7oP+311NZlo+FMcnuv5vUYzFL0jHoGzadg6FF9AdJKIpj6wBoPgxB50D5oC4JWw
D7B4XsHlX5c0n5klLZBqZHggPx0V9fYilrZPyYs3z4F2DU9LTbf6A7l2rsSvYz35MjFWFjw3Sj4u
oyLwFGla5MtnPe20850mdnig7jsIR7lbtdUOPVVdbI1g1UAdcQY83pGhPTGcXIlWNplL/bQ+/X1j
/QkVwwNL1Dh0cVUAf/x1IZaCIWdDxEKs0i2u7YzZnuuhmBXd0lC9tr92KwQTabaKYDQLhScMKJVm
ighmh5jR66t/bPT/Ty38uTOkEbrGAYMQx58GvXIoJoPW69JO2JJLxllYG6/+g5i9UZ6EPDBng9u0
KbKLAEy+L9AW3F9YfD284scugH56KrgR4q1I41e4uNE1hGfq+CZY3aqMXpsDW+f+Fmsz9YymSkV4
IDtl9/6E5fIe3U9D4fTakqEXnvnFJ/tRTgpYU0t91r1S0NKZTm56jEzKDbUXbYED84OCfyYqTFlQ
7zq+k1ewj2uvmqBVdAx5JUSz4r4gXyVJLTE45sM1zS6Z+ok+YLIbZgqSyQwL2IpxCXvrPak+DIsf
EVjwqAha4EQYdlG5eNJ7q+t5iG82pPfvBFNgffUw94q6ZukKLwP2uFM0iW20YBbc0rzDiq9tU3XG
eh+x3bZbQLD24g8RkRwM2PaNUNA7Lzp6MfxFAu0ktHj5lKgInsoO2gfy42xFHOOALMbsbddc3HeM
AUajqznKJJNxeWpEIHLMFifUoUspB19bq8J3GC+1fpbLb3KMsdEV7Eb9zFePFcYZhwJoHUXaqRS/
ciCNcinUM+i4ZKww/xZQa6ZnjNPlzSB+G/SaXx1BSvJSmTfeY5UVnDJNMCMj6+8bQfoDdMdGgFA2
ipt1fC9+3QhyKMtqzjBil/UEt56xPKzvjE41+5ru/diRDyLEhWil+G6e75Tvf7kmycrvtcK4AUe/
DVHFxfHn5EnoEMiHKqaw8hWHMDxmdO4h5AepK30+Coad1vMNFdm71FjI0akq46/2xnBvzAJKsCEb
E6aq3eSIg09w/xpkmoIa89GHUw9jJBGTg/K9kp0n9euu2GrfFNSQ1aSDhDzsYele96US9IObB7W6
jRdC8jn5VpZQ7qmNNPvJLMLpGmvUTTDjsxv0yYWDfS2fjXQBjIZymMBJxsijGOEV/qvJfMgK9gQS
4dz2PDYwC3InO7J6RcpRvExjKMzW5H1yQ0Iso1ymYfksDvqHDLo8JjDaTW7DFRfxgk3HNALSF+12
J9AxnBBClJ9Kb4vngEVkPXf1AdsAPB4yizYfksBbwv9qpzaOdAQGcjwbmSE3+uC7xCBAkOcMfzDZ
5pKiJ8GljXzRK2PKMlmrlYPNQtfOabMpyWlb9ZuyQNXAaPllcCcfkMOAibBBiuwKFu0Ih+KtZze4
9IJ68SJ817zKiJhv+RsNGiHSdkpCgt3qVvhNOzMBCvsejuq3+p6UVqKRoGklt/u8crvN0OKnifTa
RrlDkGZHBAghp74luY+r9lEcNWWWrEMTHlnsQhNLB0dlAEm3w+ejmuxRC1khxXto0TIAi6pfw5df
WvUAcGojRBLhiOBSfBH/yfcxfsdt2D0M7RjdjZ5BP10u5GetExZXiztsoKqCUAC7KN2+J2jHUr+e
J1VzU5PUQmaK00fi6ZIzitR5hKsugY1g1dSRiPSpa4Dh6Ooz+nlla0JZvVvyB6bfkArZmgcab+Wg
uTqMYgt7vQC1DxU1kpxpPpc1NPoWljTZEYEMmYn4YA4ILjpb+vBbyzj43MJk1/WIFCz+Ofng6FIw
9OOMY9ViRlo70X2Me8PL9d4xFcXRFWMWazTN5gco9KJXQHMO19KiIC9vLH/nvpxHqqPFDvVKWzmT
A6bFrN5HD55msyRYGKhTU3MbgS2AqbCe8cj3GDitDa4K5mUvlAIZGlj26GfKgco6FRdk3bYTV+A7
MzsiaXpkOPApXCA2UAw4BTqQ5CW6sF4G1C0WWj+WowFbFKiS8fiMsljbQ0VAnfz9ZEGE1ms+VS/J
mWVSfJbzyWdBqeVl82TWdMzf3IZkEx7KkTA3nyER+n+gjtptVJsG0jedAgwjHv8VdV50kz7DeXuI
dv1qQvP/D4YvttwcuL8WAr8upx8lsvmMozh4UFzGCtbJtpzOxISayIpim1ISpzGJimDJS4Bly2kY
UT7zfXGgBD7DnhHr7mrUrZRIBm89IdX4dNC4Bnc7pql8oX+oziyp+KB66ikxMKD0DDr11/o73wb1
tT9yWFWMZ/5bDQoydXdgl8r4ZVqTK0yenbDyj8E7mAzUufbENDG349CNeEUs+dQ5s54ptHsGF1s8
c33dpiGZ3MBuCBB8XtWP54t5Hog7NueVOef4bsUZCvxlgdhY5FhWPCwd+Omc++hX2BOPldQDJZEF
bjVnSrXsbXJDQXNUT2irtHdSf+TbMJLbooU/F970o/GFkk6eM82Jezfp3ZLWVxpPVopRzkDCjoV3
4Vuk21csPV6wBFlW5qjQspA/pQdmtT37C/e3wDFJ6pWcjsvZtB7gPB7nNycyDigFbr26VV8bvPIt
Ux8jFJoU0tjIQiGiKN3rGx+QPAJDvK8p8fNXo4d/SIyz9la9dh/JttjK72jW/RsGGPvoKl+Sk3DE
83m1gkBFrFG/Vfc4CEpUOoTmWcOecDvpitarf81OaPsGN+6c7MAWQZZckIeAmGbcHhySDzw7Ght1
FIExFQIYUqfRodrNFRuSBWom6liOetnwkCiFsvf8GCl4F2OvGTAIEN5aYFkBtwAABDoBZdZi78oK
rGyyZBTq4k9onfkeMWf1MrrjNLb5hp8TpNHM48z2M8sNvnh0wjXKMJS1yov4hQBLFr1+a+6ZgVBb
TcibAEpsvCizQ2q6y4AOUrD4JzoLONStazDvMLzHx/MMDK1sWkC2Kaq3AZON1hlUC5V7i2aQjQmd
mirhYCyfM853/NeeOy7E7qYv2hV/6Bmn9BC+CWt9YSwx+cu2xrl40875Rm7sCf5OpFha6HMvSjuF
x1/RC5KK8dW/hN/hsfAybBusUcRdzxkLMPQALiZqlsrPX8LBl537Z7DNPjScuPHK4MUAlKOCYcGj
AErsTCXoDp8wFxgsf1pcXvm/bE3/QKSA2jrm4CioAsCSfhRxoJCZpvmpCExgBy/wkPRXovwmi/7N
B0FleBx+ymxRK7mI7/eRHQZfa/oE/5+PAkaiFbGLaSzWUH9QXPPGVKp4aTbRWbmUy5hH8PeaE4LH
H844Ba83fltIR3ATfi06zURVMyO5i7vHiueUz5VtfIAXqr0THnMUb91jW5z9b2h64bHbxZwb7M6J
nTRTnwKgJgPTDrtlS9rqihSzDfeU6WGfJH3WNxlHodSWP/qTiCnRWlgxTkpWaMzN7aRzaw4EmPOU
Kokd3BDq+t3o/1Khv+XO/ODYfKpWm8E+f9663f1DeeVe5n1yFMNnZlPAUlElq/ukUvWv0msJEbRw
pacz1uc35LBUdMrrsOUABF9gwkfcQfnGLxoS8MTNi2+4XTTkVTlQYDm5+3KsMus1HUt78XdQfpAJ
xCS8w9I9Vh8N+ceO8KLtKBl12iQ4O1fzVEGpvgUUUCC/fEhKPTHeBQwF4Chi98Gz8gk5tox3fra6
6t9ERrk3UjxiwROvKZMBcjqqVfZC8Zre4hW3gfFwo8i+G+OT5asJr/XNR6Dfe0AeZ07i8fgtZhPQ
BmZLnzkEEFT1l8jE4RRb/jHMAq9ohVIMhGVF7ZEukDPaiPgecB6dR4PxA5Jlm2Pw+RyLX0iSDDBA
0NIKShnzZZfLAfcn/m2fMVEfU2eJ/hI4qQC33xLUtEfKEphzDRxglK/oTOkdSR8YZ5sWSAjH73d/
kVtKB3yZ1VWjoerARsfOqZCwdnARNStMWwDJGIwhDChn2JI+DhFFww3/mv2EwwjeMe8ESB0sGRYl
tfvHWMW7xYwRQzeW0QDYo/72fikGDn3n8V4mHpUKJ3QDouJb5VxfPDl69qDw/1+vYHQAfgA35R5M
kfGraDHPwao815/4aEfAuS4GSZ6I9d8KiI+yuYcpVMyerVUwkfgK0ZAeBwx1XH4ilRviDiNCrOxV
upVVDs0zORaquUTFT54ZDXWRu2hGcn98IjkLdabCFQD+1rFeGidNCWr9eIrIWVfmIpKs3E3lJSAV
kDPuLw91GgoQldyYQt93+Gdc9aOFckKxriwVUmz3POBcX4dnTGSKLwYbKvmY7yX0PrCp1CGpA/aK
Dst7JmFsIDG0QnAGFub2KSL3KX43EhB9Y/Wb9PnOK4cDlJ/MI3dlnDrJxEMWZIInoI1JHf+VZxuR
QQ6qB2+D/S64hK2inYHg0/Mek9eBq6B3K2ZLmKAQVxNMO9yPeovolWSjzXmriLx5aPieMN1l6lKf
QcQbrAog/xyaj4FZYIYnHY/LFi/j9X0wrx2YCjXVZyPOlRs9yf3yQFY/VV1KZkrj2LAaZDS5JW6J
0cZNHEjgGlMMBFxevLaxzeJrECwG0AfVhVclU6OqpJPbSJdjfon7SgeUp5a4PtziWu0NRDXEStJy
Ufbgg5K6JgxF0n5hpUhrjudoJ6NuByVcTz7uDOaYzbZ2+N3FS0y4xOVjX33DWVdfGftK1ZR5IMcN
RntbzIOKYyQ41LfCxWDPfOB8zV4wgPpW1RkkZVU91/Ja+MJjkL8/XPgPS55fPtLGMRoKKbJ6BygY
xww6ROjxfreiOwmxAYeXv81qUhet8kMVpkCtj9EP1b1TyyF8ZgtBU9q3r+2X9F3tKQ84lz/4l/BA
UQDz//5D2WWnjiv1Q/wwTs3UBCSEQbxOrlQmCLDp5BJCZcn5YfrSjj8VsTO8IQJTEG2rOBd+Uf4r
748SfTt8MmJBuRqcsTBqbJ4YmYuF5mW7ZBSPj86p1HOfA2w2ID/jhhBMuSprdlBcWYx3JweDHt/S
3yLyBQ7dG2st8kd1f7Br3gwwVssAkKTjgLuED94RHIhsX/JHSwwHTuLSAHabP7kiWMwseMytAJTo
huJZeKCoAgqiWAWev/mUsbQyCZZbVrkAedGfTvGZ8O6+uIh48OG3INsE3Sf8B9MkXkW6k96GL27E
0aT4k/oNVyV4JgtMRbkMp/k0WYR7jKPgXGjmVGidrJxTpBVIejpH519ic8/67Rx5FRe29PzvHexy
bcyZFl9zYAdey2gjFCOjpwXHrWbKswTlyq/ykhEcn8vT7zaAeb5hBWfpyJdGLI9SjAETDlVo0+YC
/C8wuC0PnAkgbN+V7PUrQK2A7ir/h9aUOuEPZQSiZ8I/VM2Af/aDdiaZVV9kkj7s/KPAiXgGvSzf
xqCpl/u7AXWGhcX9zcHwWZyFr/tHD7k6WkYfBkEABHWiwY+P6iHrLXoLHna/J8sqsc7CMtpqy3BJ
6PuJccEccRp/XF2aSzQ2VQktvkUhwp9hoMYtzC2TItbDWo+aD/MGRqpYvHBkMYUZW7T8y9cstWFq
jH0gCSjjn3H9UY9xYUvhSG7lUuLwpGag05LxVQOhOSCOYQe/Mfjze2LPWT7cXpKC3w9zeIsij98h
A6RHzVha7Qugk/nBja+bHoc1wW7jgW5hJ1KTd/2RSsuaF8WqrSwm3MpgNVz7MFqkac1Yg+/BFYk9
xOhBZV7pyTN/MWy4gkxeJMLJjxh/mtyC7b+RNuIcoaVn7IwVCE5z45xSuF3/61JSwLt1m3vlN2wQ
86Xm2OWGRXWAGNYSSTNwmTv058eNP0bqCJ1xHs25McOX6t1clLvHvjgqnAf4M3Aa+WPosP5+93Ca
yK/4vQy2Ck/oS55Bf9rC6V5mkQt9E3+n1wJOtrSjxoNLb0mYZuA49frcshjnMQrJEXrg8e2lDXc8
tES+FGRW/4CQ5mqsDKeZ+/vHvJ5q82BuvEpXc29OWf3ZNtmbYNAj3JXDG3r3uf+pYQwabOtBgpbq
JPvhO/oUud3426LsBpVdXNVvAgaW9av/Up56fGL/j7Pz2m0d27btFxFgDq/KWXIOL4TtZTPnzK8/
jS7gHpsWJNwDbNQGalUVKXJyzjH66IFpxqe7h2draFd4o9K5YlpF9w9dcCAMfiO8P2aEmtklrW7i
GxTunFthIm3pqCJ+GTZmS+d+Xj9Gi2ZlrQl9gPZ7bW7xPcodwxUq4kTSRICR5fE8tGnVoGoyWg93
J/TkGM6wjlEwrnNnFATguBz4dBwGQCyVOYubwxpuXwMdYZJT0jOWxKkMYNCeYTxIceKyyf7rjaEU
TCELEfVB6Qj+8ojjDEaOGtJQ+0Dl2LrzOprWZLhjCaRPvHRZFBPhCVtZ6xYaVA5FyBngJwceMAlz
/I+vj+mCP2TBwj2mpG5O4gdHtfueWWzZVOUT5Sn6jLfgo8JN8cyOqN/ljzTjgJ+7eBPelPJWXHHw
dVTon7iXYELi0PYXk4D0Z6otSEgcPbiWzJhesURwVi5z7IQ5oCoZhI6M+0n1DhFBuVep3xW0tsMH
3T1pD5x6GBXwH6yHdKwpnTzbdQjS186EG1xGMiyR6YauNWLnNtD/fXljCrtpCGYvB7w85e67WV1k
B/Y29wSaY937gP3qbb7DeHFt37p77415HHytLRGz9Sf1GCeaC3FzmuBOeU9Jz+YDemm9G9xpMdPU
afwCNuIe2Sju45V046y7cNodyfi4qz7UO8aD9kd2oqiR1Wm2Fj+KD9QX6Ja1uc67BnLakSAH9uKd
TPLVZjn4FactNL92QgTj7eVnoQ242p+FrAz6IgwtMH4fDfabrElaGaLwiV24o5LEIOLbIpS2xsU6
J97S+A2Q7rF4K+QlLRxIiaNs6FGoZh0q1E/lCaMg9legDVIFX5y9dsDw0mfLpHA3YXCTYClQHM07
E1OlqTgTUOES9ds9pNEm+BfhtXPSF/5rlQzgdvLk72fXDASwZbn8M6URo6CXtTrOSgHB9l3/4cRL
5xEKU7VRQizNh8LPBV8aeKs0VYuW5qaY63y4u+6LhZHfR3hJfqFEHGxOjRWdo/hVYMyFj6g7t575
INN/GIJiLJW9CgTw0N4G0/KJji/8F2GjvhxQZWPqf4lrDHK2dMB0oc+dN4XLPvzb+Ut/y4e3am+r
dF9+4dUTh5vovmcbcRnwASHPBrRCwBVyHopspv00nGsvSLhX5SN/DhbWC3OKcuWrflN33ofjTyit
k2Mwqz+xkceMaBh6N/KOcpDv6tni0J3ZT8ldSSMJiHejHi4vK3Vgbf5ZVshwVQwUVF02RjUKOWxW
X/jszgoq32TCg0u7BfIL3HGZH/HMxal30Df11l0kw5lJj5vsMdfKJvF7/DRkT3rrfumqi/iL0T/A
WXtTLNp0at4FWK64cyY1UTZv3q16IEjj8OM3Vzzt5L8KEsLefvyEEYM+7gwjS+u6P+Uf8NGdp/hD
uhM31sKZuwt1bS/owCksihf9aNxUoHDX8CLtzJodMnY1/dvlRdRHz7BMDSEpUkwGUqbRz0mwUtw5
mECK44Q31zCBBQp9QS+bYVj8bQeRQqFk++SUtymUNmG/bj6oca39iTLGfeduoY5CvvMAB9iSnCVu
kPCtaFBwy+QEP8KDmHgapNY5PaBfLpwKn8NFAEGLBGz/Cl3KOPOAdbxiMGxBBKVim8Ia+nGCsz4i
w42pY3trot5EX/beOLIkdiRtHMp192g9y1/6htGif9I+2g824nV8Mp7FL2VB2HuNMvXNfaEOFB9x
zpRRXEyyA23+QVlN3Fk+L2Zk0lN00dOCuNhH/RgBFJNEuw7uXTAHOiMyAb4ocqRuQiK0zBfjzOpX
+Jv9A9Ttfs+5R7l0ZdRhndlxf/3sEQfDCf06UlKm/MEhe8OulrKPzfM1PJkDlNY/21/pPfQLoDL5
C1PbQp/kbMQ5XW7yyKSMDQnwq5UnHEF+PdX7I4gOtbjE7feTBuOnN2MFUz4Gd30aDnd1TaIwMj9q
DTQo/S2DKijvDv5Z0/yNxrzK7wVmFeB01MU3+Xt6F9EFb7GVrBuC5CbNC/xBmiLmk4lCDw+dfgJG
ChMC5SaZoSq2bwPqgzmHbGCXSmmCe/TMS4k5msCZdMC1sGK1IGxMMvCVZMpoijQi+4oS8psp/nvP
wQucc0yUNYusg+8P+sd6IlIzzlJbFk/YKMcv8IPUtaNOqgWbHjYxAoD7xnjJr6l0vwvNP5fVDAM7
KNMYZqG/l3HuG5agha14ok9p85t9eEILDWpRbptTvaGv7BZBuVZ6FPgPbbW+vNHiyv9np+VXUwMP
CiSCUsShW/zxq0nhE+rK6MRTCAgEgOjTaOgMdp7keFcjz9viub0zwDztk9YS1abi4zyTXynNixKF
gP4gB1izzFXMV1+ldG/iHb7TiYdHmjR13LW0smPi5BBGd8q2ybYpMBzU9VW0kpR3J11Wt7q7r433
hEGmI77l6U2S3/JXTaDfdk/mKz7lzldJLty9DxUAdDqnVZx66pIhEJDFfQB2gDNfWq7AqB3y1z7i
5ybZZP5dHu8MxkTeYfgKZymQjrcS2g2pKBUCKu0JPZIERcNYldZ7dNCqqa/sgIBEnexhb4Gova+3
drT0YlClh+wNjofBP56vgmSrMBGyVrZ7Vwszp1thowXzO2FolyHiLe716EMXj3b/qvdT5KVdu7ag
nbczKb/38PV1nm0RUJQ4M3lf3IqAXk3xmNNvQHM+CEzJKpAIEA8hBymJMPHG5Dt2SKSTgPf4kaG6
UqSYftpZ64T8Gj01gryhplh600+fEaL15FTDwGTteXCW5Udb+nKkR0OPFuCcStUM1ArfXjD8hh56
UKK1ve4CzB8wxl1A67FRgEb74FPyj5axIXe6+7SKJ8qTftW+4w09+F8/Ze2qae4DSnY9+CDXwwmX
cIkUqARC8CClR+/WApEUcY+gNIpxXx5MB99iJoI8UIYVWOlWvkUWAuPuUpk7Lf0oAerFV/CY5dkq
tN6Ae1hVWCaJmwBceIBw6mjeKMVckeE6O7hYaAux2tEo4U3sLdQ5e1hFi+HtOMaqR3ZDbPMYGFD4
pnuF6S8fb2UwlGe+lANh0ujH78WDOBeOFBVggMwDqofkAZNR+SXYic9tMyPEgdJHASqA4YQWr4CL
Aot9mNXr93Rg7R0X9eKlepN8Re60AsDA5ymdA/3BeiyFhSUsMJZFSIPTuHNMN2xq/WeaTbwnsCrb
W7dIJ5UZL7yVNgOUkM8tCuh8oUJJvCW62KveAvGljF8abN8jXNBULP56b6cD9RkmXHUWNgf9NMN7
CGxFr4ypV6WYbzPyZW0wRs2SbuY5GAfDYWTEasyJIY5Q6rgHrDVx6O6S+wgEss6UiaCWjBHfMpTF
BTQcEa/byhEHoD4NNlnqLQW9P9Ah9iHPvNlaqI0GW0v+kaI/GYwY4UEtPPMo3ZgqgPgQAbK31Vsk
U4nyKZRvLpi+huEBHkwbJVs2FJpq/KYdkug2Te8Sf66fCGYs7RNHgiCcWuGUe7hWKjvT3ncG+pCT
hnJ2pvNBNFq81oInk9omWDU0qiQl+NKNQd7QAsi7vIUpg9k0xUyMQSfwbIertltmBIsBxWtbnKEk
baEoG7JeDLGd9lOxEmYNayJyb/H3dNsHVdUnooutLHK8SCCcN0V2MPAm/LXh37XSTQp40Qi8A+fN
i4YuJYY0m/CJauUtShh7T+bcxHhVQNh0ZPTqc1UcCwoHX0Uix5t8zNd7fSMKT9ljjBn04NbitIQ5
LNEsmeHB3UUYRiyCY3Dn9xuILWgFnMU/Yx14x2oDCFq2T2nzpMJLoJt/JCZpnaIkuu9DSA8m9BZM
FPCQcslGXeYnmyzdJdmFW3kj6O9ADglUxay9jzahtwycBV4eMi1J7Rxs5YXipphD4L23OQNv1bvk
o18EB8QZfCh04Ia5r3RMleb6kjEdpEr6OW2Bp+iX8JHiFnmHaW2nIgrZ1NDT6w3kBANdhYiamUoE
yoPr7+h9jGeO1rm3bbeJ/A9Nrls/hAbcQ7o7/MTUfyXysfxDNB/C+oFMcJ8tyJ0ByJk7vzxJ4CJO
uTT9V81HwEtOBoo3gWBleEGp305sm9g8ES38uyO3WOOcrOwxSl/40vRcXhdRMgm0D/kYKq+NepKe
9ObGRd//TDNhHBiTZekOz7WI6DSUjUW9ZxTEgAs+jzHwhJZDS6Fvc3atJnwNbPSvUJFXCYM+QSJY
YYMaQ0nnZbA3srsQT9fiDtWTvcq/dAT2ezl5adwG+7dDAIKBn5Z7wgJOeMEcrIifPfhXXZhh/ndw
8pdKPD1Z2TvYdX7D9MbldfpLx1ymRFKojypzxHjr9ns+wMqdwWLmELlPSOGK+IU9o+qNo7nTHCtV
cvXiKbZtqxob9wcxIa12iuMeeTmaOkMoZcQPob8U3K3/ybjeaRAp4aQmvANcEIRKUUssPQ7kfCMt
yaicL8rS85bk2y8C7a1RHiyG5126ccp21r3L2pqBg41ZL0Mi616jhcAnBnnmRFTXhNlU0Q4jIWfv
Kzdzx34XzK1T3llrbAcqaQ69Yll0M6dBlXgirsIxtpq5rPxVbt1Kg1cLKJjyBOBPbkULb6sCkv4U
pK3tMBDoEN44x6rfGQ2/bVXoe6qGvH+u/a0KQE83EgMlHT3IiIjjdOZU/RrBAzKYMH9tzBuKnB6Q
qiew+ZTKWw2ObbCo7Y/LhZc0dF9/yr4fdddQ5v+su+SwKEI/o9pEbqZN2nTff4Rr40N2nn3hjb1K
mw8p2jIED3Adn9Z1fvkO9L+NBJWfKQ1RRqIqA4L+vgNftZJMSbgD+1F8GBS75UJ9tJck1mnMMfmM
vbfOJiAIgsmpVOc683jWRYCvQGyufRD7+044UL3py/TjiwWDS7ePQ/zUQ+Lclst8JzPUYQpgHBkU
pNgozHCcgQL2yQklEMyLCInTnGFJNFU53C0kbX0+kalcRFxRBBR/8WA11z60yo3RvyKl0oExQQLS
qfouNo/5NULIf1Yh45cy+G/K6MhxEpFHDItcENIu9ED27GClWocKRswcr24dMkq/Iv21PRn3Ls5v
KB+rBYnQlGdkmDDBwKyGOgDkByjBjjf2J6VP+NXBpoM8ve6aiMbmruyVGa4Xdb6uOjYg1A/Rpwv4
o8+TN5AxCiXZ3CaHVvl01ceIWig8DrDpkD0uiksZhiS9Zr00nm2s7MIvTnt5U805ToR90EOWxWCw
5Fu3N3AJ6m1V33jYaCdoNf0tQeqht4aejYOYZD31VbcwxLn7ThCUigchclfmhNiExQjQjUUByOh4
Bw5h5If+bf8lK1OFwdYkr8g53sIBLsUJ/AqF8KIcNyenwmNpoQnzzPhnP5tIq9otc+OgfcbLm5EH
VgbWm6rcmubSTbE4AE/emf5OHarTfN/BVr6R0i8O0rJYhMWixyc6fwISTukUeBHCohI2PmaTSIfm
erXtthJ+1+0XqbvNDpcx/m1Gae1U3kG7qpYefS9cPDf6B2bO0FfeElMNW9yWV5ghw+ldQUAJ3Ctu
efJfSriJ/wxyI3IDJU0ZQ1Zq1Whh1nsEEZBKGPEkhxQCcHwdswNtrgW7GsEiMFt6IANazp8NOm+E
8ORagEvEc0AEneNVW2QnhRm+tYpo7Ot/l7956dw3D9mWpS2qqiJpI8zEU+UIBWDdndro2KEYSZYC
7prZk+Osg55ZFXwtxJrwDzKYZe99hdQwvTL8+PaVHX1kugTbilxSDDvEse9sWSiJU+ZJd2ogMiTp
ychvdDwuPBsH8/A1BJuSbiVzQqqNpawjImTDVzOfYTpnZF9u+16Y/kTTIdO4eylc93J25f6+sdxL
9zfqiIO6LgCWsu5UMrWrsfs6eZXJgPAkOE/2oNEEn7i2eqS/Q1m066JuDCaHovIfv/XHcRD5She0
EQ+l7g4Y4oj9ssIS3piT9I5xpJ3eq2iJ1mW1YzqSwoO+vC7OGFlxeQxrCZDFCuo/6tmPyyttp2VG
H3cnF5UrDZQpH0VIJNrCg15Zk3EvTWtnp7VMwEkQseHDo8jdS1iqMbvoanWSYW6AR5q4D8h2qu+U
7r7xbtHRliG6WxjXdxXHnEQUFwobZ9H4CznaY1TqFrx0zKOC9Mrpdg7N+fmLxhrATinkJqb1OZn5
ohf2XXsfOJ96tTcNNMYL+IcZKUmMRxBZt+xml5/nn+GiiSQJTTteRyJBF9ZoCUVBVhWaUYZHCD2F
RZy0h4fDjeyT60YDWR9a7LQuX/EPjPN9RVUcVClDjMrow66FLnD0IuOK4o2u3vTtrhc5OLAyX+bX
kNe/i5WaQRRhTOpcjK1O/l05SGXaYLYShEdZxzPjs+/uHHFZ+Ce53eOsrHqzEmSYY1pqabYFNuir
d3Dm5/66g2F+8GO9loIv60LBHcQ4NEj2rSVWK5NjMUOUbwaEpW3rcm9AO/YzjRIOMRUjXnnv4eIq
+8ckM2c5M8/Lr+DqYxm99V6IlLjMcfHOh9p9VWBIl2PhoW7q/gML8xov7xRlDGJTJnQoOwyQhcu3
IA9P/tfe9f1mhiBeSUNs+/3nP56LhhS7NCw3PBbCTgcwjRvGthYta7NUEvQ4dbSK643hbIV86Xir
rJ2Z7h7z7wxpQF4sq4bYCpJksLCbiQL86Gsv7ux7k3Wd74I7/GO33wmOZBY2j4hkH9ifskyu4eD8
bTEk8V4uP4wzH6EswZa1TJNzRrFGqzSx7ESUXSc4uunRDOYOpicsTRyXMBJb4uyfw4O+fEXp3M8b
9M1IsyRF+WP8LXRpKqSi7h+FVMGomV5ZvwUU9dwbt4RXCcYpmMcS7wfvaJjMsqHatG2yFG1j6Q1M
4pJJ19fle/pTl1jDQY9HIQDzMAgaw9p17MSe1pb+0eyEjSkLJIXrm9AlASt6Y/q29YN0UaJIUZEU
iHG8/KjcbpfIyrZAQKLG0U6UXips11i3dIsERgjV3vHkbeBvXHnry68uZMXL9zx+jP/dsqVoxMlq
kjlmKFV+rtlRlGGGLd8oyj+GP6ha7wrpTmqdOd/v5auNC7fvq+HXLuNLxzBpvE58zUvzTkIDyi8y
LGIf9z5Oi7DtNLDQy5dSx8f8cC0ZL2WM4UVo58poTWpi7sq12vhHVetmQr6S+mztZZi4ud26S/SZ
EbxIOlPiTpoUzktGoZrnx1piSIWVu9G++jA0NcbcJmyfuIW73HxknF5540yd6r7IjqL0JKC6sWB2
NdJbiu6yLV4jgMomr5n5lgxHjWRJ1kMYLD2VYXRj7vG7yfPoOUDQZmRvl3+xNJ5Cjn/xaKcWFKv1
BGZ1x5bx7aDz82+L6ki0QQExGq2Fpz0OO2J0ZbAx/vi/L2solo4xpwHJZjT8zLJWrgu59o9xChH0
nlhXNhrPum0JGmmKO2YJl3/nuJ3/vp6FFJkrGkyQRteLs0YpKyP0j1q2bgBo252kb68u1T9HzH+X
ISlNo1TE4WB0xAQ66QZqws+isOgL9m/o7QcfTiO5Iao2rVkanHaYYxXVKVdrbLKuHTHnvk3Z+t87
GDqMHyeM6TVSbBbcQS3jkYFOXntizVFp+P4G08DLT/VPMMf4944eq+Gone2pw2vsT5ZEekAArXXe
xG+59OI59rTK7hkkSM19rV8jiA2f4s+jdLg0XsmEcWv6MJsbPepSz5NEwCoGSxVwCpE42uxe9m4C
6TmLCebgSdfEhjY6BsXJ3tOu5CdL57YKboCxvURMDClBowftorNvFdfDnUjE1QCr4hQUmjlParib
tpH2AhTyKF6alYla3J5FnTXtoXzXUGe9CBl0Ru8gkdr5qah3GcVY3ILSJfseBnZcYccsQOSvSRG1
g2OqMveeKwS+aTJceH5vVjGwMpn9wyZTkcm71mnIgNEzzCElCK14MnTua5DDpcTFI2r/VTHBovgH
++8OaCxf/YNbtkvDlhbYlW6of3PrxW6RQlXqrq4e2cqwdZzUuAx7pBe6FZpeSSH9S9kFSbSu7G7Z
6MXcT2AeNyJhr9rBhkNOQlJpLDyqmIgQRkWn/YfB3pNUUgKneLJ+6jy8Fswnh0lmTQRU5qszya8Y
Fq4NEn58XGHtQphZGSNEmRxszmDvhdosptWqtPdadjb8fcoS/lrZH111LIs7JiVNjFVndczRIjQd
+l2y2DPISG1gMQmSmONAhrYqgpyx/lQMnJpkXK7SnQzLnzRgEq4x1HU/kz5a+Zp+n+jpPmE230D2
NkJ35Sq3DeYNyeA1zyM1w2ahotOKTTR4BCTLHa5/8cPwt2ThXZNWnLtXvrMz2yW4l2VZuq7iBzxe
7JLiCIFoMFcYgpgK/8sJlWXmWOvKkPa6g8NdFs4Iy8KyrrNvIhVnjlsPil/lxCR34qUFpauBOC2Q
AfJ/uLPB102jplIN6rjf+42VaJpNOIB31KRHvB6mJr61umI/4yaDX1E/7zsYYba1NnNrUQP7t6Y5
0b0Hx+8Iid3Y0SkK7wx7UyCpvHJnZ042VYfgY0n0eH/lY1mmVoLa8czYGCx6XOr9nOOZ1dSwnInO
4aPhBODLuHxh5UzBghUMPAUOGpk9YrQz6bYRS1psu0edEEkbznDroFaEIY9fVBXB7IDTlZXpghUP
qmLNW8SvrvRkNq9VhEjEOUogl0aaE3SJshJo32eyUSJwrIA4u5jEYMaMppufCmn34QJ3lH6915Kv
ji2jqJ7TJNrE9ZMKaKxe8TY+c7iodJQEgim49lD//X7Zaqc6ilYb7tBYss//97n79h3T+tB7vPwY
z50tvy42qsWKro+bMhkuxsxHsuHlO8+59cqXz0RcQHNZPPJtz3Je67U26Nw5rlqsZ5K3DGNo2n//
0EZSG6oWwT2W8s4gjhjNDilnqTjzEpw995VI8oeEirdfOsqb0W40BP5Xfv65T/7nLYx+ftg6YV1K
vjeUvSkOCRwaRfKJh30t1lgaQHe3w0PoZEveglscjNw4yMW+JR3UbMx1gQKpYKJcJ9qVL/7afY0+
+DjK8fAsHY8e6jkyninbWmUlGo8CDC9hxnl25TmMaWSc86pFRMzgSsXS+4YDfxQ0nigVAHJ8TWqx
01DDCNsIsMBtPirS1EnudkkRMq6sPflMH/DroqP3r1VaTY4SF+2oIyI4wQVz7t4fJvCkQEE0Cl4z
qAd2X838IJjqmA14OtFNirtUUWKZxBwFsMNT+SWVXkuMjnro6yXCmbZ/EOXsSi109pX8eESjpdIZ
ihFKtuUec3kXCAdPeuaVUMLTD1JRXH8l+t/Si6cDr29wOIESNdrgmKC32RCIxuGLgE45ZT3HLWTh
on+Pa1J2y1OAY5njPXRtPDfruzh5b6Bq5Rk5Vv2V3fYPpML60EQ22mFWZ2C6MjycH+sj1JpSxFnG
PbqM/ofjUYe0nXcW1HxA82FcrHxqxl5W5LlWPfhBgryTZRPdSR4BBmAoOG2ly4wOO44RTBSoLrE6
vLyIz+yb5BAMKxkhM6Yao1GerKdakqi9e+QLJhasrk5sIp7xkQTXC+NzaxfUXjZNevPhBQ038+OB
aIEvQmCo3GMcPvRU37hz9lrMZOrUeK96jTgFO6E+Xqn2Ps2e6mTTVgXSlKMn4MbESdV8BuTCxJYw
g8YRwJwUkJ6YmnNlH/mDAH+/OEXBnZieW8Ye9vd9FrKYdq4husfEe6Kv9/IDtZ5iMoGWnqL+VCaf
Hpm+yZOM1+HVSL+zb0QH0P/GFXC9+31xJbWc2mhSl5wvgntWovPJJYVgxRuJqyun5rnTRAOO/X8X
G/3SMHNqVy+5mAjFU9xL4qlOj1m0SepZ2kD5gRog7CEXGXyz7KHcw+Xl92dk8v2oLUmjgDT5RMaR
BB5NeFPJDRsEIVeFuaryKQ0pa5BNO4AGNJyh1RXY5hywxQLk/GTb1nVLHR0UYqwbjh+27BKIdKLo
HbPtwZSZDRwcurOCNw1cwT0Eg0CZH65mZMvKyYLi0G8H+4VNNLQ/RJwJjOHsdRDclMGr4Hyk4nNM
JX61yD63JH7e72hX86xQVqyyZs+vH5gvx9pxOOmNlUJS3DWV3znYRZMAmXg8mC/+8TZI+jxtdHqL
YUnUVBNJj9PoJ+e4RzB0aDzjHMQy4NdeXglnTgpNUnSZpaiirRpPBiwlLULFiqipmO2VJFnWQ7Sj
bDxyUrEI4Ghcvt4fGsWw8iSQVmYRsoQb1nCU/NiMZKrkpGqZ5toKOQP/bNx+qaQoGnSkxU38TjUu
U+WqHqw3bOj6B89heryXnGtlxJkT/deNjAYwsS86bty4FOXRYSinKCYlepAEYxc1Yg9EQhlC6VKQ
DerCMBERk9fs6oc4fOkj0EKTOK4kCVcwAzDo9+Ow80DOJdFyhqLO0nEzQMAHSBOYc6BvEXqFiZrC
SE7sfOW1D/Lsu9e4JigzmoPv7/XHq0iy1EkaW8V8UbmtYYo0JEtWGDXaa1vMyI39hpAvv/6zn9SP
S46OIruNKscP6GiG3NaG6gnuECoY8D59ff3hDhvK34ermyZxzeLgOfj74bq9Yii1qyGwjL6GM4Xj
yyciJ2+WDPcqKOkscq9GFAtDQ8Bf7NqBdqYssmTsTKmIFNxAx+ldTQ0FtPQ5eLl42WYLUbqx5M9C
xylc34aAgJGKSkoX5zjb5mE2NdV/XuQcTOHBRBhz+cn/kbfw4f28mTF7yEh0owiLEp0aHne71mlu
3VzFeGLLWMmV+rnhA92ICzJWy/qWAmiIMnaIHqFggAtK2UhrrFU3l+/q3LbHXRHlDGTGLP2b8/Rj
DWaek5IHwrZXY5lUejOzeGTtswRLXGZJuB6+fsLpxOcr1x1e/WhpWIQo09OJoqHwhf1eGkHlh4rd
x84A/9bGB+PQqN/IAGVbB9JNjE3YKxoCVkWQDiWArl2pUvUzH5+Fta70XeoAlY0Ow753ajnNROco
Q8NXPh1pT/ZQEuxZhYK/RDPvEvbeIddo4feTl+VvvHTbgPxn3DOKXQsWs4xVJ5mt2IttAJbDlDCV
pT8gdBhaMTV02rUK98vHHPNQmOuqJiIQi89lmW1dfRE4WxfzQW8tZAvFv/HzrW1hivjKLxfcEgpV
SxTIsi0eY3jXR0ffcxYo0kqzDx25ozL+mcZDqg+0XMDJQj1iXefm08pahP788sv6C598b5A8K+wb
TQJ+fr+rSqkcXaol4UCxgvylVI/sjaZ1JGLr8oX+vpNfF/oWAf9YjIarJTn2QsJhyPrOJggAIhSY
7BrRwrWuZ4tf+V3KqOQUS1Spnj8M+OwF+Akvjxzz2HjGM/Py7/q76/7+XaNy063q3u97HqCMq1h/
FDGdstdu/GV9Xh0AXHuEo2Wd17bqWTaPkHk2gGnXbwpMRZJqT3PepJwq8ZVW90zXMPw4wp9ElTh4
CJK/V4dnSr1sCqpwSHqYjR7M8JrWEktXqIuyvh7KpzJ4irGUY9ACPnD50Z6ppLk8o0iAPcRIkjn6
wbEZ5X4oQaxkbtUj1CSNnirRx0i2tA8Cnssc7EwFruzmZ5fOj6uOyobU69ssCXjMVFGeA2MvmKfB
nnHyAnT68i88+0YZUyHtxP7xD9LsV01BkcLzNaMDip0MwwJ1Y9f3w9RScdbhlTnK2V9GdSjrtKr8
36gzjkU/zDWNtUoxmoQfkrvgFFDa/XVI7y+ORAvOwAb4fGD/jR1ZA9lwKX/5/FpqH9XCfRmClLug
C48xyCGgdEqhz458+XGeQTF/X3Z4AD82GTGRU6tMhh8o7xSsLMo9c4pS/ByGgmxtlbU0oFs3Rog5
4f3la3930L9PPYAAKv1vwsMA1Py+tlP6jmeXlnCI0GxpH7gkquJSzx57SP5ignuJuiuCJ8nf9fmN
298xqvR0rDynav5sCq9x9qGn6aQQcetHPqgRPxlDlEWVwUERknfurnAZS9U7W4UG+P9fTJGix0gB
npYhsTRGu6XcBHZc+71wYAcLoOisQfETXBhoXb3vajnLcLtBCEKHliU3pdPhikKBc7Wq+1s6DHF+
wI8qMQY6CrzfD1GCfJC4Ht9e3y5gMzHYNe273oIasNMIdyiOnKlWcoqVTVZvmeVho3D5Nf6xwmCa
y5fBSNfEi9UiDfL3HbSBlzWSlUPmhjGkgmgNlDXLw/jawk+LkUZZnSjlDDefyOLBHtoKwARHm1PP
QMSaBniGaSr+YmxPV27t7MMhqxbje10GgBu9pay2XE3NUvb/JJ9l5buBuMbAzCinw9IQYLQFyQbZ
tJOyfYm8bygyhzsR042Ob8DlmzH/1t88px83M3pOMKs0UvsyCofmrovu+uLey4iF21kegarmfUG0
hlk7AJYwwdXyLsXvqbDnyAtyxoMtE0QbN7IIy8AUm6VWy27IQZxW3WAgDC9CIkWnVTaOpO9Q04Tw
hUzx2BUwB9PBdgk39aScF+WDq34mTGc7U7qVsc5B5Y3AEFaqh6uEUexDTZ5yhhxsM1jKmBTgrGBa
8aGNsShUkn0VGe+m8KZ5LpfAXhg1DFtDjXClLR5qQpqUFj0Z5j52EU1vrdBdd3AVM38nxHcF9ngh
XvtBfJ9RpGnMhjuo8Er62OqLAlvSjMzqYB2UGBfg9u5q2GCRhiK9C+G7Wj1efhtnSn3eBlxV3YQz
y8Y7ehuR26cWGXXA0T5GnfeUOx1T6YaIafA9ZkbMTlyyCsVCvrYoz9U/ygBOaxZjKhgfv7+XXrag
8hb+dwHJrjuQIPs5Ob9zaL07poCgDxW8i8RJZ9xKQ6CGx5K1zGIG+3reaG+ZdaXS/I7yHe/EHDq4
QhpD3L0xOgUKN4vt2OA7QW3AzbTpRon3EarptSzfmPZJMfYRLlzosHqE43j+9sIrrow+kHYnvlji
QkcO5EtkveD4wph86xprxb6FVWGK91q4a6Knvv0nYOrFcx4ahfImCR614qmM9or1YhavUgD9CJ9d
dS125JLK/8whxaCfZ85bYx21gHzrrUHaovqPUhtWqqq8AcFVqTjJ9K/C3GgdJcBOM2cRzPR+KzRr
eZcpsz7aUGSV7ZV+6ezqwa5EMijywMzHobES49VMk2LKPH+FBLXm3VTMOTmJliQMaeLawX/Gvr2y
Zs8VPz+vOvz5j8O6VyPXSm3WrE1CULaW1JmP9XIO9QCwaBfBuyfoQnpwq1NTrXNhl5oHGRszZ4uQ
KpavHYHnaiNQIsYaCgfPH+KbbNZy1zYu/QnlpYAEx7ZSVAp7BaIBeCGjSN/SphgIApVTu7TDlod8
u97QujfttcJ7qDHHSxgsz6CJNWTrP23Oj2fjSXkqh4JkH4p8kWNbxJKTvX+e/VVju8UZGMgzPdsP
wJWzydVD21hX+sI/SvzhHGSib1oUccg4xFHpn8ehJsLqEA6GhhijU2ei82y1Mu3sMfSfB0CDTp6d
xao9rGZgfsSvhvBoDgYidMsP/5e1YukYVDG6YJmO9jeja029lS37AKDIaNJPX3r7htpOSl5972XY
XHIixi0ableG0Yq6HBoM9Mwk1qcBxpCuGUw7hkFXbmtoQMavaSgXNNPALICSerSENT9QstKwD5Lx
EFdYwbDnMkPnycAB4ztmb9MUXHuSFc+mvwaznluyP68+alSSwJVbK9TtoTurdPWfXK+oTAK4NVfn
C+cupYuW8U0iVGE9//6hcckASZFSAtmSjyz7F7kru1rLiNWowS4/0zNY2jC++d9LjXbvqJUdjIgL
+9Cbe0xHzSWFfECwA/FaGQbULZbdPTGm0MgV5vS+uIodvDN8UkPKh0h+DynTekGYfV2+rXObFTGq
ugrDBbLhH7vhTOrsoucB7CV9lRq3VbOin8ElNLAfrj7tc2fqz4uNVrsoBl1RuZE99L11/2hhkcpv
Hbr8ZC8mwbVVfKauROvCuACMEMXEuHjQ9Ny0s5bNhmyBAgyoWQb/Q9p57UaOZGn4iQjQm9v0Rpny
qpJuCKkMvfd8+v1CvZiWqIS4mL2YQk/3TCcZjDhxzG+KKyyVCf8BSCt7n8ZrVblroMxbawi6pTaj
cPTekJucI5IWjfxFJtrI08LU9kY7ie3RPcv52d1mDV0hin5IPvjnxkThAwyCHg2U5zz4IctP7sbU
3yr5b+EekuTZrrd0Vc3imbBMi8yXdqG9VdKNjXxKhRFqeCW/VMqyUOdC5IXT/+mpJ/m4WeC1Y+i9
K3pncvGLtKIoHz3/oIIDqxZm/bNDTR7nQuXIon2/HS+VKUwYqQLo7XJlmZMDOahe1UfgEM7yi+f/
pLaMlH2KiHnxI4IVashbS913BWIca7Ft9H0nv8kGdPCdp29tba7uvnBdfXqayZltraAuOiAc59je
0kql45tpWxnhTpyZ8zUYblm65huhgpR2ayOYacFdQCUwZAEOiQM8ze4vhVHZ1Z3BCMg9k0aEHbJX
9GcRgZbdcxH/QOOn7s7N1k2bvdnccmVxiphnjvGai4z/StzwfVpaEKDnmgIXwqZiatAfZGHwruiT
S9S3XDM2+ob7gTUAQUT/mx8EOdTOQpG/0C24sD/91iSdysqgi+KW3wKXgm7i6F6vcuOJ1IUfvVKr
n2RQAmUqaleYUGBfvT8CX+kNb99vzYvvrEM1sWWThvI7YO9D6qIVqp+5I8GL2gyoKz07SLRW8za7
uF/4m+9vzICdvgXSaKYm4tqHX+qqQS7jpnTPoLVMS+ytcsE4mUQF4Bbwhlx57YU1qLsXfWZHb9au
gjoMXlPfv/EX7fzpg0wOo12kip+PXFnsv9y9trObTFqX6WY0dkm2bvJjPm74i+S2fgC37aoHfzwO
2ZqOFAM6o9FXTkcH1YNvWoPfNmGhrHIsVPE0t9Ev3Mn2HSVkLe1s4zB2+8C+BVmsPQzW5vv3uABm
EcPKfxd0cowl8JGhX9Jb5d4hTjAaAVbf1wf3HV+f4bMpXLpRRFtL2RrXDy4IAp2lIISwY1xBSZ7i
MwJ5Pr4lCn//cBcuYJ4N9o5oSFPlimD84WO31WjUFiMEscasLp0pdhbYxFgVoPfZIvICjESsxb+/
N0muNBOuXjTye2JXAVdAkZs3RzubUbpCGe03GMaAKfW15MCAddC7bQ84e7YUmHvvySaPm24IJJ/n
oBvN5ia6UnTW5u3/dsHnA8nF8/vhxSebWYt6P4hlNnMWr/4ZaJDoMD2dHWe8Y6Omtz6zcYucip6W
pk/SnHRw3KFlMH5uAxm3EkQfNXM1BlvDQ+MUCxJQM8yI+mPYogGA0IiFfAuSw8o2Sq8Db6ug8+Mu
dYWGwsE2r7sA8jheDGjAdWGHXDoCxOOv7zfhpQYzSaDCpEw8sPW+az7sQr30Ms1XCG70WWDSEV1b
sOpcK537CtS62qbLsDvhlDgTYi5khJ9+d7ILeppiRpSk7rnuj+RnGbrvFBmECpoHHjtx5jUvtO+p
O4GLOMy1DahZnw+bHtVgXr3QPTfIZpkbpV6r1ppjT8+CXnTCGzur73/y0gta/JCGkwfhfIpPCxND
cvyahR3tV9JrYLbcGtyVQJJmcTKqWK3pxuPSULFIhLT7pbq2JMOJpMp3z325ju1r8qGkvhLM0Ihi
NmuvGkHow9x4z5+d+zfur1Q0DCv3dZRP6Peh+UQJXtZnnE517UpVuoMuaevvF0S5+A0McEMOH8L5
UoD7ihNmw6A4Z6gagfbMVTrWaFnvuDI4jfSmRG37/W9eTKTIwTGoharNCk3OfjQ0eWTZknOWhz3X
KKvSotmBupoinFJJxblVJTR64+DBzk5KdpSH+9D9wQyc1pSvberwLNXXJN3fP9elBpWoDf7zXJOL
Ka8VfXS4nd5Hcs5ZLc5UKPTcmH2C8yxpByeoMpoz9+GlHsinn52kbxZ4pT4uWY6hX2PHDY4AjrC4
AKODSaaZ7kH+WsaBiTl6sWqxJkR6zc1/l16LMIk/nMxGmAZKV9Hgs/ujwzC7Jk9AJBzVUTqboPso
iGpHZDoaYuL2iIen9avKuqPUPM98A/Htvxwa4D5MKpGi/TI87DRDcnuZEET5jn4fXjk1lkTnMmoQ
a1lL/W+uCaazbfbLkOKtmI+MDXbbNIpmMZ4Xg4UDGRbrVRKCqbpIWJrSYA2Ep9x7tVVasOiVb0SO
x6kw9JuZFxfX0JcX//Brk803WnbXyRLRgsYTTZ4yu5WhjRGe0BZ2aPc7hZgmGis7/2+2vQ1c1NRJ
eYhW0+PYRIUcAXWGb1AsxCRVUMdg86v7BFWzboBwt80QKgln4sB7XTJ5ZRQFIHQYfGdQrNNXdrkC
0ZRzkfI+QYMJ8icEMWmEm+rewrSrfcSbrWkfc8y3XYyCtTv+GVgaAoRCydGtc/MgJQSro4Y2ngU6
nNa5u8+cRRnuGqiSBnouXXJd2/ckko5xwLZyNE4JrlnBajB2SMdK8mnEYhoZoLZGO2kdIkfV/CU5
mXlV7cK2RptCAx0Kj5+pwWTiGOhl4Vme4RBRRjSFDIhmvzu0hZLhNTcEfKlp77jmkYMt4nUaPVNR
p1hGHthqZL0eMtCojLu3JOiYYmgVShOnJEGjBUq5fuW045KpAnK/yJhtQvk2Rt2KWZcfzPliX8B+
iiEMeHeYG4IoMPlkktY7Q+jUztmmzmmRJI7yfMM12rnOxtGSrWdl3FJQ7FHlk8rxlBlPhCs5jjem
nawDzKZnjs2F++vTA02Cp45EeBmk1XvM5uTYynboHrViDQpZaoJljMjtHGDk4re0ZXRbLDov9JI+
py2jVodpJH5SNo+ucWbLaepJrucCwoVuhyrbor4lJqOoMMmOKkMbGI5nIhxvBJpJYGLIyylJOu9e
DLtcxsH8uKBXD8JC0gtAIT58v74XYuCnh5jUJ2pZkDAFvKsGj7wieQYOpDQbHXwvbLvZZP3SFcwY
gLk8zW7an/ak2VWnaWF5VugIaAVhCPy0ycEeo5+QO8Ss24xOSJgufOfu+/e8VIipaNALmjVcDuc9
Jf+QcmepUoao9jnvRWn6NzLklUIP1F5ZOVC+ZSYry7Qtt+B4xWPEBGUZjuvMQ1zIGJHPoFhhd72P
RD7vrF6tLDv0eAiKIh+1ytGWNm6FFqAwUI1fsh60xh8xHHaScmFxAjNqfwvHofkPcWmTM5GzIAbK
Np4dk93nKNogu0xKgE/fMXawwNh6fbgH2AyInhGrPmCapZ7R8xAkZfDRRNFHmj0BSmUzq/L1UWAa
QDfmguI0ONP2lhMrcR2kKedtXNN/jN3HvrsJ/SsZsEp2RY7cJS+RfiUlh3489MaZFgY3yPcP8Z78
fL6rPj+EKKA/7A/JHswyVgsCn3tDpxjagh9doSCqF095vQ/Ltev98tGOiIdfCEkxom1ZCN8+0KjN
wmOLaLK9ZkhdRW/KsG/dH5H2FNBD1J1Hyg+ruTKlt6w8qONV1W2M8EyC1wUPjgedKF2WfrTIMqzE
qE6rmab4hfYWQBwWlQ6vxtBhqtqQU1kmWelRiIeio91Yq94RZBIeP8fEooFPciSKusmG/nyHmGgx
s+sv3I2fn2Byp6SjErqjTP47VgfZXdsIo+MahLrGK3dl9GK+RNiVXgud7PvsERNfmkG4/LxV3cJ5
NaG332rdqrlB1Fx7jBBwe3e7UW7A2CIi/Kze6e5MEXkhYYcFLFhYpC7oFk5ZMFaGU4LkW86566lS
r2LjTnNfnRw3vltqOt1/Imtrgsc+OwMFRX4I/iaVrNzXMw/yro34eVN+fpBJdHZzv7btwHTOoX09
siy0BMEeDOBPEed3jqKVhmWeDtcFATGEtu/z4cXpHimnQEabBov5nIxzkVREhulDIcSjaAalHWCN
yeesS2soXJN7ywTtEOATkewRMnf1TYGHZdn/zh4J5713G/WobtczTfoLTVLmox9+fZIPaAVC/ZlB
sEjys8yEB7dtxzs66abVrtx4r+v3svVTp2yQlYBC0l4E7Z3d77vtYJz7EOtbAQOoteuCv+MfreRH
hLE0SrMtPlsmoJdzWJ5bdHibLdR9RoC7uo5xVbsfZg/m16uXNxFaGIKwTOtqGoHTxvPzkIgTVa/c
RiZ4RtQL9nB73B4O3WOA3JWBXMNazX66b4gYSSgf11gte3NQ1QuXI4/i4K0BSoARx7QrCovQyXSb
LEAHH5Feq9kROavE33M1WwMyvYjVbgb9LwAlpVm1/VyAkL/WRkIjD9SI7Kh0ivRJ8K1Vo83tTLLP
PW2U/kXxXhncJcUmAVLFY4wm4r2Kh0XsbYv/UY4G+8AHIxgDfDRSyFcY142YbFTxWuluVc+Cj3fy
vGcoiPjLlJjVxdad/NQ0v2inC8sm5/pnX+1q+1CCJ+pAq9xG4c+uu9aUm3g4ytYKG7RSJucqDkl8
tHvM9nA66RM0+w2uh1PZAM+LryrrBnoEXP9F597E5R4lUS4wyXrrmZ6ZtxGCR5y/0OYT7kDHusXG
RUEOuDPTRA5vnNAReohebJHstaexkJapL9gCTnGg9ukkpNx5jZvUezC9sw/rccF1wyDGzQV74Cnq
t/DNV2p8x56mOOJWCqItSBdoBWjIef6D7d0nHt422raKd5GyBcpk4TZubul9cKd1/aHWnyvvRpUO
1L6D93sYfoq/mZwcGzl946Zy75KWVd8SZci6HX3f1BtCYYr9EohUahfuZ1EQROEq8//S4qeep6c/
ZtihgETe6M5TIR+5Y7C2oq3fVXt2UVJjbYUWMRrZW3BBDCeMfEMezwQmQs492yXObnB2UvzkSQ/V
eIdIdHQLJ9rxfufdgxa/+Z6/gPbhZCi9QoV7ZISrtyJDoYnP3xkwgjNkbJ4Amjp/+ANbOQR8uICp
tIbihGkGIsXEb6tfBPKV3+1gdljCgGWLyUHb7DULvfC7wIGsf0eCxLhR0g61go5HgDXhxuyPlrpl
RAFqp+52VkQueYzqQ1CtRm8jYJsdnI2bNLtPjRuemGtVnJ1iSeeT/2+oXLvRYxnvWBO+IaovbkYH
UagKhvqPPjrybzZsQaxp/ZMnVRt+DFWQ8gBSxzLbJevF2rXqlksbyxgKXpqMtvREK8s3T4J5Ue1d
6VGRsPmIGbXfllm4tRN1m7NZWV0SqMA6tuMPBuOA0pCBqPjgxjkPbnt/DwNFQ1UveKmwIFDVa94l
R/S2O0F6QDbh+7zr4l0LvNuhHABjZzqTo+8MXTbULXkoDQIYxZV+CIaT7B2UZOenOz/YyPGmZQq2
SqQVsvTHMHlj/DzzEF/zcuLPfx4CvtHn5K8ZpCYaU90+cy45/yCFnfiWA9FIOznc5vhPpdvWWYLc
DKJrcBqtNBMCL0bgj08wqYsCz6mVYOAJsCkQh9TaWe4+gH+JVW6w98N9Uu3YWhpK/4gQlXNV9sUF
wK9E0PFV4GuTWzVNCsUs6ZSJzqjdXLnZ0nOuNPIte901GLzvMHZny4X60VSWDOWCcuZev8ARodxW
ZdTibGinX7AbpZkp5lAZ9tmwOLWrsQHke1CcXRE85do+RF9Nu/Kiu145ptJM7j/725PFb+pCDIBZ
/Da/5bav82sxZvV3/wRgVh5qFjuQOA608L/YesxIUMWy6cry6p+3Xpt3aeb0rHyhbxiTMuJlUtJW
W3a+Cu2xPDIXhbTFSScocHCBz3z/BBczKuilMLdELgJ65vMTaGpbNoVa22cNcDXvzlOE6k0AXrFb
l8pdqT3SrgckR1SnWsj7a126jUg1sydQnf245M8oe8VuE3MrW8cu9iiRncqYb/wslF9mtcDDXo8w
QvRCFLKiZaEcgOXn4dmx/3z/Kpc/JEhh9g/g9i+dztr26wFhcPuMFe3g3braweg23HacY0w/K+eR
yybqbgiBTjsDXrkw9ADQJeMA+y5Yjf7752WUfKOOAY9Y5wx9b3vr1FtEq/HIULuF3G8Tb8euFm4f
9UPc7Eb4R3+z6mANdwMg1RSjUmRz1249s7XfudrTZP3jU022tlakuZ97jnUu8Uauq20SXJfVyXWO
+E6U9cHWtlKCObwt4NZ+j2JYs3LA20vOjkmNYOOKajzayBnerhb3ylUVb+X81sIqVcFqPDroaP+a
DzRfm/AMWCiWn8lZCBgRY816Z6e3QYtDzHjjKXej8xS315J2xniqkTfMYuvxGgcTkFdDipwofqbG
GXkdYVX5/cZQv7YY+DgqjR8hsKFBNP78ccZaIb6XlX3OsK9NaDpBDfHfOnhvEXbzmY9PIrvT1M5V
uB6MJdGOGEus148FBiagXMYtd6DR7Vt8c+38h2e8NO0fWX38/jkvFus2zydkw2jZTydng+FZcdOX
tpjWVRqeE0grIE3j3waYUii0H7Tx2rSB1/1qxj+FzHlVIQdvZp7iUmXy8SkmEaEa/NEF1EMshkvU
6CemNEV+U0i/0+hagQOFcGjU3ofBj1jZafZRsdtFEu7U6lwMJNhz9aYocr9s4Q9rMrmbJDvQULgt
7LOMpo+j/5Ljg6rs4u7GfM9NKYsZYMfx3onPUXQX1XN7RxyRL78viMBIAKNl9N7e+NAZGpy41CJT
tRAuP5JCM6CgN1U5V5j3hjeIUqIRSUVWGkcKtsxcC2wN24UDbWsYHqziuXJJFYXh9IGYMoBUgi8O
MW7SFYDr6AZxrlnnyBPUA+JKJb9QjVjxNaI5TJNJMQsKmXQLWIv5SGyLiYIA1+AxF+AgeAOymhQv
DGf6Febck4k048NS2b2fjqQSFrXFIUKqQApf6TpRMNK3poWph8+ltNdqLAoQOiuOQ/lbqx4a3Hvi
tFgWoBGG7iSHR7lcydm1bd7BgU7qaxf+SZ8etOYmyptF1x0q+0kOGBpvaq4e9y+jVFJgWHk6MNOO
uv2oqA++dVvb+Lhs9famb1ZawHpgkfo7fNVPpblrZI6VEqyq4slt/rrODx+vKr97cJunCrdBJ3md
OVNzSyMi1IelMXAmkYOOXcSCyPZ54MHkPYUUMyuwdFD6ISUw/kVUwzfmPsul8hrVSwSU9Xd44+QS
kNymGVC34Lfz/IcjP5nywR32lvmmt+i4aFilq4+1fywJ/DIXt+pGy7zYDeHWao5d8hQXhMMKveBc
WiZ9ukypdzFeSsubDuCMfJ/mB6W+S6iyU4dqx4UCc0ztc6Q+lRh0uD8K+nsegkB2uR3jtxwHFtI/
HFTfVPu31z3h5IsXXonBKJoqGjYpsfG3qu7GijJZ+WFYayGvKdlPSXjfFNeFu6VTwXPO4Zff74Av
xwqpRlt1kHtHhf3zF7L7xO+SoOPb6NSrz8hf0AqBecmZr5GK0/Hitl+17AE2IZelw1qss/xV5Mn1
uTcObXZDA467MLOeVBo41o+qfCVPosT1G9wkM4i5yo1gwRhrlPCialXI94P1AtKB4nZmt1384h/e
ZVJVBcpYw/BrKWi8NTC31hNjpaDbdfVW4OzwnynW1HVwQb//4QtgLIu06z+LOGVexm5oRtbIIvKr
UrsNuuckOiKp6jDUGHrgxdvMXAyI4AXDMgY3qms/gg46ON5YV6wNRTxPRpWMpRRBlHrP6mga4Lne
PQAg+f5hLww7Pz/s5FxkfmePVdu/F13auHGLxxjIVQ6ys21/oz9CVOGZXBy1mcy36WutnSHH5/JM
7XPpuhVqecizoUSiTS+YOqrdwXdYMyYOSqSL8bxIWOMKiBAJy8PMW1/YG1QaVHk2Grwkq5O37pRq
KLJQ5ELSOrT+qlW0oA9PufmPtlOH6Er/koyYanX/3U9ziQJj1oFF6p+PmG+0Zel5XOWpKlzz8IFd
F+2zShem/DuoVwDfUNZGz2z+QIibZ3K4eWnktBjSg/eYjv/aog08SSIqgfsEjsgSD6E4C0ssFhBC
RGVuCB/NX+DEHAmM1sBY2ZjLQi+VJ9AqmXyC/SMQv2O1PtwBXe+FtdFl7w8RWT9Z/NbZ4/SW5qvg
hbaNEN2Vom7JOvwXAhPIMH747clXj1K1QYxchOXw0CX3lHT8YI7WYT5vJSGiy5fF/vBbYgd+eM8q
Mhu18iDapZghxi8sNraX/JyXP+vuJtN3Mzv6wt3Ku5nsaZYWgOM02vlG1yk6ZZ+mvUsr3wyGcdIq
SdBdgCEX0K3zxNnHvb1QMRnMUiSk/LnIJxbw60v/5yGsSYmh+VbtdWpsQ154s2Dlp9YibyBySXe1
d+6GbdnehN0fUw32tJDJGTOkxV+zBJLvuND8YRfIhBkZwnJXzTzaBbgp3x6KFxUQlHRtqi5Y1WWE
ZwffA5fXVsEG+Ejvl7hMOQ8thzjLTBKdW+9+5rtcqLr4XRi6XKk2cIrJnmsbOzQbnz0H74a2mlbf
jhKd45VwRx2PlH20Dtx6Jxs7ngG5erpbs6i3C4IKvDxx3sGhyRLDjc+bMZRMtUIDwT57T/17a8k1
fkbyycNRrSwF1UY14b47zzS/2zZY7OmrM8cFFV7n9SJS/tB88aMtpCDSZSTJ9faPBCc6jZ6AsLrj
U7ZBSoHacGbpLm5pyxKCS7iOMIz8/NQsa1EVY8jS4a7pHmhmgNcNaElhCyQfB+sNA3rAQlCMJW+u
JSui8JedbFMmUy6TNk6LZblsFD0rbUsQnwXtSWLKuAuja0O/VskJ3TXKQjQD6UKLNvfcz18MHsgm
CIwElKQpKs+pkrCxI94cfBiRA/Q2uGjkxwhU3IWzYh/mxbeFGwtemFW1pmp3Xe04Q5vzexDFnAqG
9okeaBGLDnndLBjZCGwOnaTYPjE5QjRj9GluHJB/spwt7XamIqVyg76EQAuhBZjurfrkeFs6ZmBp
xuqeLcbMhfEMbO1hOJfyFgo3SWCIvlp7bOMbNj+qr4wPKv2u7LGzO/G/ATMMQJo9xmCFPmT7Dzui
vwXylmdHO1+RG0ntidEFewC+2vf77wJ9klPzYVUm+0/VXWsEHm6fm7WXbhnrJLGY/DBn4IMwUBGD
DPcubTZCihIWs40xZbZGISxubytMvmfOwwUooai8EQYQVGYa0ZMQLzsJN5jk2+cSd2BsdOuK5PXG
RBVO3lG52cN1GqxpoUb1G0TopRrvTLQ6h9NQPmVGvhTmvum6dN8KbYHikOqtWWVheTuqD2T61wHc
QOVAAc+nkasHFBfqoF+oEDMBoOSUhDgT3jJtYrdXGN0z7WdCBDrAbx++X/iLsRq9WYf0TIzYjcnd
2URRTiT36AD1N4nCIAq5sR3CQdUz1SEjI+IlT5PNardcygo1Wu8It8AElN9JPR/ubE8iTgcFTQVo
9KW6YjQJUxJsMhUDd4TtbHn7TF3P//ClSAdp0wFvKKCiXy6n1uqtDDUZkZgAvOFyGtsDwJruHQhC
VZyrtyLaoH6h779f7Eutb0ETUG0kZR268JOSb+jrsirrwTozuwWczhNwCwUJPrMmOoQoukv6mjig
JtuyWrsy41cL/9cVeG272Y/yG7Z5ZnoXd1c4sVWD0KJl8ibIYmymMfk7JM/A2iPIjCCWaOgFq8DZ
GOkdxYwyJ39tXYpjH99lckLqTrPHKOYD+o0AIhG4Ne0uWjxFwx0zJUJacUM4pVxFRZOHlsD7DMXC
T38SmVIDud6E3gomINoji89L58ZvqCnI5TB/MkhPuiMd/wKIEh0lxs0olMn2lQcK19TdhUBGjRoV
roqdMsbsSl8Q4sIFJ0oMTqQ/OHjTA+q93wouOwUke/QWu75ZsN7EsqR6KNsX8gCpIkXrr+Fshx4a
4fYVUa6oTDg8GTrRyKs6LO0xTaUFVK1ZctjFBB3HPEio8ImYyUz2QzIkRRQGjXUmujvDGVA4HRpG
6ghMk60wrW3rDfkAOhZJPnPrGiKiTm9d9F0ZwcCLRzhomqf0vtNbrmydk/R3pj2AC+mquyDeSs1t
FvyU8kOjHZJh75YHfMONdDcGxqJOf+bOL4NOeqXfAxwx6jN8kmi4sZI3JbtizkFpxfczMW575/kw
dWf2LtrbnmiZ0jnTrTUbwA8fiuRaKp/0YWWgCm7kv3SKXfPMv6hRPbx6T8qIm+mjLQAozcnvb3VL
YBDmwt/lVQArjrMWOJQpLLH1yhjxUXTxCUOAMfSUwfPGZkQNCPmY+TfIiaCghtWSv0/yPRO5oj7P
ggHfKZ9fvoVNhSa0uIhLk29hF3JvpTL7YARaBBjQ2kvdwg/XarCL46swUhaM50AGNsUjJo9YZr+0
MnKEPGF4BVCir26C8GcTbGN3k+ubxH1kcJ8lt6P/t8cbsYqeG79Y9epPSf9ROMfUozGZLmZi26WA
LkjdwvBLESOgzxlk5mowD5PMEu0sGgs1osjeI2dp67fx2gv3qFMy3ZXDN+SwwuxGHoGnnBjIZN6a
UU4RPZHAEPylcQdmg7BWeGIUzLVJ5kkuNvS/x3DbFHM1w6XrACCAkI8RXSRrcv8FXmyVXZnQq4xX
RCGwiqj/ANGiF0OTFLQDCAx2MVjF2fb1JSyCIuSvZTHDEyINn5dMEb9refw2iQTdWVgadfLACJSV
EKOh57y+q4snpTiDksBxksSfdhDZ3vdf7gJ/Fti58Z56C8NBZ5J7NbIzhm6rm+dUG1dplS8s7818
qoKf8njQgmcHT2JDf5EDeSlTvelbgoF5g2+8TPN1nTjwV5qb2txJ9k6PDaZd2czWupShYzMI0xKL
a/DMk2UKuzyrAl81hWABSTp6KHCHAKozhmGfV3NCTBfaY6Dw//25Sed8SPvElEhVz8i+03jt5Ttu
qyC64re4Ur5f+0vhhxhsMSUUGPX3C+JDFpSOgVdHSmwKxiLRnxQTZSU4GrQu/38/NDmdZVSmZVnz
Q74v6nHkcEiqEdGO50SFL95plFFcaOTzoAwnu6mzRiXRo8gEWaIthgi3ZzJbMgHhtwQjhcoX+yfB
sxJGS47Z/B+k7C+d6Y+PMLlWnSBTiaa8rG0sGmVreWfeV/RmzJWmH1vwDmhjdkskhOkAfL/OFwgH
oEqQLgZUSH8VNenPZ7qrIyn0MlI8EiKQFeDbaYODXquQdsTDNBN6o+0squMSohHKE1INQDvIa6c8
msaWckNKaksgGmNmGviJQ/pj2Wmywr2yoxUDO+x4PPB6hDYbu5G86BeF7W9MlfaC1Szk4aeZPZbC
z7L56+flwnV/6+5d3KBXs4SsaEEfLHcAMJw/Sr/08AiuVpF9ohzk0rcMzLrXDJdImw6kn8CYmNHT
8AGdDr3OdQ4kNIy/qTHBlaTFxlbWwNLBs+Ui8t+QpZb8Vv7oNHuAz9pGiTGF3f5D5O3GJSIhoJMo
EdJwQf3FdyMY2GS+jLdiFw2nrcGc399ZwZEYCbaL4akgVRjundlWCB0CDqzPNW7FIGz7g1wfPfTK
8g3ZIkaKs3OJS/iqT99jsgWbJEvL3C3I7Mgu+41nbnwmhVTO6jFvEBTdUeQM1Q7WmKJu5ifqF+IK
P0/1KtpgjjpV9ezCHHhTlFtnhBuk8jZCzqFc0oQDZgbQjZTBSLauvkakUw83ggRmry3zikntzGm4
/Bw2k+N3Tfkp5yjxYtPsU244mLl4RVr1VnmwDTLxLRR54J6Y0kvGovO2I5egug6UJfZkYAC/f4z3
Hs4kv2I5/n2MSfQr9LSJo47chNk17aXcW8OBotvEunTmPUcE5TsyEMITy6QLLRJwlSsIwYa2JCOA
lAUOVrBFaDlA1Ae+C+iV5BccPO8BaEpIfGZHkJpJtqCIBZgyJkA29zQcaSWx2BweRjuyfGb3M7AH
wUkoAGDHHhBkCETFsxOHieDAP+VPWoBtvOQ5ErphiXhcdjJARHaw0j6jiQOAlDyUQwByAwF7PiCb
eD5FuTDHgD9FcoJ5DnC9aV8wLnWrNkV+bA4nMiTIhGxisMJ+cmJmxHf8RxJdA6ySb6g2acp8/+0u
sN4tWBECdsD16KD1+jmgVpFTplLCFvKIL/UdKn/VsjT3pEk0Khz7AU1D7hRLvwYZBHIcCDtLHPZb
gIPeALKo2/c5sBv09UXzalaJ/IKkEc+H1LPMJEB09SZ7q+5l6ocisM6196qmw6IMXjBXo3cZN2tT
+l2q2mK0N8q4z4d+OeRCAM+XnrAvdrRzkpyibKawuxh6FNob4OuxtOPBPi+YYUd9HLc+TYbxHnva
duWvZEVYH57KcN+Ue6m/pQRu/V1d0cSamS1eymnBolEIOAgw0FealDKmFIcUWpZJtkolfYMeC+C0
bFzXrZDlbYt74N0FFQBnJoR2uwGAwHYHtvz9trmEbPr0HJO83umMYExanoPS2oD7h2J0sELQfzCX
FSQzqg4aoL23qbotWyRKEdmciToXUwETdWyqIZRfjPcK/ENyZ2SeakmyCYFMXK57rjOyAfYv3TU2
KtkrdTF1xfcv/t4zmMY6E/YVrrmikpz2t7KhGbpSYT+OYbVK5XEl5wAuhhpI51HYX9n9e2epw7SM
JwoafJvAOZXZQ1W+4dCqpNf+e7kZyVzvqoJFsWi/NPVPLi2F61uP7+R0gyrhSpP6pREqKw4hTWlm
/qF+xV+M7hIaNF00WGle/wN4Hm9LMqAYJ8ZQFQ4+JIP9UR1LnM52be4vTemWpgGDeJA7/DmUt0QV
JMjICLBXY28oVLFx+QLDgqWcbcm/FxBflwwOMtR8xCOn87w0NcrCMOg+ZPFf0SSyxX9SRAoWVfOq
R/cGYz5IFpb61woWCiuKQRb8CW4MrWBvbwV1PDqhleqAXueKwFJv/EHWRR5ENiTyK96avc5tILnH
vjwiAqep1yopSnY20t8sF2giMn+peKONJxxJCWZQGmz/jh4f+mMEVyI8X5DMRsCb8hWdYaC5FIPN
UK3h0NFm6colupvcHKQ2g3GyshPXA2mRpv0Ab+91G5DMTfP0/X7DyZZ48mX1HAozSkdVM5xJvOnj
AR+wSpy0QdxH4NVA9GrugfRbFkp2wrM1f86K34zCm7pZeoAuLAViQIQW6c5wHul8eeVbZd5a8RLQ
r26gR6M8xvKt1D3RG0zza83behAoiuGF7y+cb8W/p/D6BfQWAfxwj+l4xw/TUEVbIcSlujbWZN8c
edB7eXno8jugaoQhuox4EDj+nZBap+nKpu/spaUuYnvhRW+2fsMgROc264/wgXx5ZYQbxodNfss4
U8/zRQh8QRUyBtoTJCWBo/LWuf7ASEIOBfiN4b6OmypfNUNnUnhnqX8NjG3BIiy2YHZ0r1kULRPA
SEVPoFq4fblIylvR+i8RMSyeSoAp1dUwbPwzQxt6If/UDDQ/yNAAZDM2atW/7AM9ElsB3d9CeXXb
jafcNPh3ODei8eOh9HHPn0x7QJWSEc999EuJHYWOahrAnkGRTGpyF++N0QMAK25loMfRuIy1K2bC
YsaJYjEDHFF7hBsWUbHuUI2H4EUuiiQDAtd8QjyAhdA800YoYL6151/DTmVfo6c7qvc6rH9SIQZV
nSCd8PcpELhI+Lq58csKHh39zmC2VXcLMViFdEXnnEjfYrOpnWn7cvsI+ypH+RPWBwaaJG8cSH94
I/vmL7zuJJSmOfVg0dZsDVod1DpCyIyDKUpjbBPSrWTd+29qvuB/js8Y9u11s+YfomHERoGvween
scnfcao7vl5Vp2sadQ5el94h1y2slO+r+JWvzhwOJhAgQ4D3nHkg/hr7QaSAI7SePTRdXleHd61v
suxJdJ/J6ej3IIBNbsgiMAJ1/oDUI55TRbHVGCTp8PN4SOxXyDEJIFCGSOXpYDMx1K2T96t8ocr6
/su/O6tMTzumVGBbENrFXGNyr1pZ39SxMdCMUW60SF6WlrRSkmRppc2hUc1dZFdLppcN+HeBIS5B
YphjvsuxtdaQN5eK+KzGxT6ojYV3qoe7XHtpy+jJtX+F9Prxn1tYjbP2vT8FGnPV8/dPf3HXotVE
dY41q6xPWjtaXsh2nsoEeqyfXIKhcLb6x+bx+x8yxP7/ukz//pJ4kg93/5A1YTc6nXlmRGnE1SoJ
b/PkKlL3qZqv9V7QCa+aKlqH1bWsvcBBBJ5apcatlLeLTr4t+4TSVBUjE7iQXLcNiHFXFYKxsP8K
CHbyOgvkoxpBPFCGtSzV4OitZZghSF1u4xEWhAqdPW83vlKtuy7fta23Nst+47o6TT5jGeoPlv3T
bJVNDN41AAeGGdTSNeJlUbUbzv0yq3/68nVh+Essq2b6JBeabHib/bs+k6w+Hr0gcQq+BFAN0SPB
sPcdV/1/gQcp4gb68jGoHPBGANvwxQZ+rAo9qLrefDd1y00fvNV2xLY7XeEF7qJrgjkSXLjvt8Cl
YZ/KC0JwoW2JtMekE1S4rZw6XWOe4yRcNVRzCRhSw36LowbjdX/rcJBNLdp4IfbzWGyJz+07C3cg
Zc0WbXpIA309BorQhKyBqhKiTHChGcYDQ1WuwZ4stdbdSdpP9DpXikNDJnwec2iHjpBQiXf2/1B2
rs2Jal3X/kVUcRa/rsVR8Gxiki9WjiiKiiAIv/656P1Wvd12qlN3Ze/du02isFiHOcccY0zAPTjA
3s55INJUm+wHXPbbZ/jbDd5lPpeDNtwPzNIm0kTB9dXdFgcrpjULyr4fY7RvPwsDRZv4A1bxfZal
dAcMYtrMnrDPFzQzYOPm89puMthdQad/eHY/fdrd6aY6zaFybABE8u5sn5SXvqUwtGm608vUePn3
RPl+evZVcMwSaP96byJHwqQMtvv+3lr/gJCUdm/7WUU8UvVWedqlEz8rEL+7Q7wvUGANdfKEv8ez
qXebbWGTgvZVvWMVU5zRm4iwVkWdAnmOuiNnbmOEkD0wwdiXy+t11jck+5EK8O21IHdggXKmONbd
QhlWh8a8YAvXl2A2edDpibahqaargI8dJgh6ib6oDHFoHtI5M1nZhnnjZ6Mf3fy+I+jSZFYlnuFZ
4Bd2f7jZ5+x8zXOw67MEKO+wCktjXff749weXYoAHBPAjd4pEccs8S7xS/OTNPGbcoeOYXwPIuOZ
pt5jd/uh2hb5UcUI6DQjZc534a4k6r8umtu64nG1Rv7DQiYp/WaHdByMiHufevLm/vu/H1d1RUB3
4zGXXvo4mNZu6w18zbfE/uvqDUXhmcExqpPWq10nUGUWtSN1NBA3dxOk4WG2X2j+jd9RpSGQ8Een
EKrLbapNzbH6ghbrrVsay/r9QrVmpEUXfzOu/dIzRC4uLvTToHZvfI112Uo9sFzL7ZbOuH4CGZT9
v5Ubf7Ti4eOD9+UTBnxp/tRfQWAUvMmazEgS6YvXVGLyJ2Uj4H76yMc8rKQD20PcPXKxr5WFjBaf
e2m6gTbZjavwEq+QVbu00hC1iKbpK6oeASYhB6LysSDwaHosNC5N9VY4gvFxL1s5fdGlIjI38t92
wl9En5+Ze/QhT8utPEnsc8Vi66Ze5gMte5mryKHc8gPQEtz0pY5hx4eE8G7tIvIW/ZgdolaqvGUp
S6HwNRCqnOqykYfk9KjL2tWD2s+i+OZjkeVqPqYAopVnt/BKD4wp6MdPZRSBWqJDRA8Vb79ovIEw
g0uSrW4tv2jFew820aQWtHfxdkEVVrHjOtFmdgthUASgjXEV27N0vElsN5eidyoCIv6ghbwJA+zN
WpzXuwdC7Xpdb2Q6voSfqdBE6tXifSj3wWzjVuK9cE1Xn9mzfNyt8TDIU1lQrfZWL600A3hbfuOZ
suQx3IT5jOZzfItvDMhJHhgqNFbT2zr9tA1Bu99zvGPg0qgStqjEhsHLps7sHC/e6XEhHpDNidSl
MarE2zOA1unNt0I6fuNCJpDZSF23YeZtxOtG6C49TF0jMObD8frs0UxWGJ4emqEZn1wMCQUtF4Qa
3Rb4b1AxyE23HwXLyxNnWY9wG3BhCUWDlzSC5DsGNBp1o8LVgm6yS4ygk45offup8TH591Q3E69H
0bgqIvJ9dHjMExILQRoedF+cwf7z+df99GOc+an4rMRNrq/uUdy8xt8naQKOyReS+GAf0TJAqj4O
GJ426t+u9YvI9tGCjE4Rt+H3t6r6mkRCw6s3L5W6ix+BPMj5xkvdrwcrKH1rNAzy5BwfAaEH/GAZ
qUnhY40fIuYPt17m7d0t/+JByLI7SNsbuOTP3k3m/gCsW34Mk1OohLhV+o6s/Ytrj9PHLCJzcvvV
awjLBQ6RONxKbOMiQ6by4G1HTVzGRgSTwbe9i68zO7FXj4vQiNrAijbeMNr5ZXgNB7ODPASpewiO
4+3owrtsRf+dgxwRlQncd2QR494vat6+cVMpVV5suLCLhFLgXuSegWhd3eWJB9m4DVEMBcNo7+ux
Kp47WXste8M1ViIIpCu2EO8a6wvOuODsDl3Staj5Cfr7RRu5jzhhlAD84bjbs6T+3E+LW3EpK4UA
YkDNZfOyqz6pB5EbNwLXB6Gxqg7UXS4QAzERaR/geh7ZMXebRGfbr5PT9j2/YPPquEX+7lwcMbzR
MGV4iu16WeRXd2+iSLLAxJRHu0DfMsBgMb9Jx+l+OBm+xTDhQMILpLo44L9/3oh16c6dlvYYJk2H
zXTtHBScLcicE5wlCdar6sE4+nvYKD8ERd+lakMTBS3t+CDZq3cjaOTFhviSU/Bwfr6oMXKZIw1Z
d491u9iX01s7bpT3XTUUO2Mg0qsuqkFgG9NBE1+Kn+Kzb3I5nPCh6tLrkIrafazUmKmt51lnTY5V
5p2dD4UMYt+ucm2K2CDtAkUfkJyd5PDymNkncbx8KcXrAS7Ov4fku0rIH9dxF5XuEM1r2YUZcu7n
kLkotamqaKItlhtaFfYd1k4NNELlCn3tF9m07EBAtsdlXrL/qiyZbCDPByxsDkOZVRkMo9xTN355
yd1rL5YaKD89xT50u1sHXHI/gaBWQQu6S4OrKlPaa90QPtILcBPo6adzXFf1Z4be6YpIbSvUPfDK
UBHd/u3HyPKbqMaA1A0ZAaSqtwb+c/IWCkZD57piSVlLKIrQKM96326jdFa73erfT+ebqO2Pz7qL
oBSrPLW5UrNQtEftHDaNW3YeLh8iNVCi1YGhNT8M7i+B4P3g0v0WIweH6oJl3K3Nqhrm9o7sYdIM
lo87FLcI2q/C5PhPx2YTZmmAy+nhaEjrEqjty0HZu4WDJQJt9+p1045LO75aboUcsmIrMUMF5s7+
9mQPKBjVY22I/SMS2SZbpod3CM/K4HNz1un8+6JXYw19bA09O2w1uNFn7PMvvqqMLhxClUebD5Hl
8amh6V0lhop/Aazulh2FIDoSXqCla6AXHQQDaTWrgykOHceiJcyikfngGawrV/3LIDmQ4KIFkF3t
mqKieyzwmu2mpjymP8AR3+Vg0O/QEKGS6mkUdzmIkQF2ZenGpEnhJ0E3RJyW+ge+hKBDav6k5MxQ
IKx/zxm9z5DvnyANYvlY1aJmc68SS4+paV4y25zkcH1bhzmTRZUNLaN1jc27prVyWzfc+VHkmuFR
TwK5lhfngJ5GlxvnM9UPXp5t3bPOmrfWnfZS7x+rq+vk839f6a++6P+60rvx6ajvG5eM8RlevMJy
en4JSVpdrPTiQwObHL4bXWJba7N+piKu0MmDMj/sfbjVzWF2PS4ohme4N1wFOCiMmJrK541WqsE5
H+fXF637vJq1tJku5WaLq9thbqRWTPprpy+Zo/WvoNRc3Sxfa3DvHY7Ka+hgYVvFbbkEHqaT9UWN
/mvnuz0luRHpbXTuO3+6MESoSqOiHJgzigzDbQKXHqktwLMBH/UUFkUASE7RBC4EbAxUDvSqoG2L
dMDp7HYB7t6XkGm+Et5orjgITj+5zOnfnHZskH1LEGw6HfO+J0g5OO1aJ9tjGVeOthmbtjds/bL1
qlRed/5Wx2pLHnRx3CALhrgg8/crKJ9C6W7k9LQE/9yyo8sTRr7OCj9BmcFf2Bc/oXbfHkG/X+cd
gNrcymttdmw5W4sWKUgqxR7OQycBSajG27gHz7oicJwgzYItOPXHDit6+NYnN7U9daVrLiT3+rbU
a6E13g9z9LvF9NsY3u329f5SUe/NrQlCT5hOtdFbhQFHdR3V+P8dIDJ6QkJvpYeG4b731PaYOidn
xzh0NOUBkx0eSh98CFlNnaaeuf9h+eEZ8t3N9SyMXkQLF6I/fn5L0E+DSqWzlmNO4kbOicFvrq+Q
Jg4EyTnJMIledJUlqTpZKxkjFt+CUqV4eyFUE1P+UeVTvFx+uR+5iF/Gj6rUyTkHwg4uT1o0EMfo
JOIRZHjSCVpYEHgvw7h/9z7ZzMWHi2XmbEPq78j+72d33ggajJKkViAC8UdG0nGQX0f50b+uuPPH
Pj+lw0BQubx7osrbr5y3cskX+LqSMZDT48Agll7t/ffBVzK1DQkZWUgDEFCDLuBVK3QJEpAFj/Hy
9fmB7+VkyD1iMBQv/OHzMfLiXvkVh0vYkyEUZEetf/P6W3k+iCPRKg7/gSW/Gq68/8k+ae6zelNe
SaKt6dXLX+lPwiX3t9GQXvRZ1FWUXjg6i9evjMSncq+PFZ+nYljMr9ljII7/l5GrsuOZNKRj0NlH
mlSCltQN1wKhixFj0z8aAPrlicfjBFvy/B131afEPZahyiFZvy5PZPUNP9kjLv3rJx7d29vLS7Qf
zd5nuBPIpBZb990Upnj23tdGQBtmP5UaKej7DPkKGMwxAqdx95OO0dZHPa5wcw9un2ATn3q2O5A7
ScLvHfzMVzwwcA+D6/c+ze4z/lt4CgAEJgr4x7oO8zEIAS8W5Kpb4IB0tPU37inYeRv3cwfCQWNb
f8u39iT0aD1GSu9vzCdQrvXogikIK0h06Zw9W/d5b+OnM9UlUOdWmsTh76dkXbjBDNqOC+2evLlP
efsckB/wz+Sg/YRIZUVq3Wd4r52H9iXBC2KCfbJYr49M1ezX10V4njcMJpPnjSij1sXqYcwwrWe2
SGaLmxhKW3RkkPhMi8kIfEEc+HLEumGqDANrZJNg0huHX8YYiyl58/CiSUxf83TxykeofD1MRhMy
eHrmClJXUt//voDJgJ0+vv69n/1HHfrr0B30vYMQkUOCugPYN3ZeZ9fz0JxYzJEOxKyftFjqg/b0
8/88wzSaJ1wlnavx9baiY5n3xqqH0Om+6UwzVO9gUvA5gJcKfvjEvz2iteM77+jKGN1+9gBdyH7N
P0/Ws1Up305yUTHFkoO4gFm0LEtNQtRNOn6K9tKMFPUHWfqdNMj7H/buF9VK6YZfYDAjEJCzXG7k
PG5Zlyxy0vQHFjWLj7bEzOqnORDBebIHvsGvkonfeP5T/DB5fl2qLBiSefH4w1D22eLdSNIglTTE
geTRk7X+3D6z/KCeHcWAx0edGdBpGFGbRlmVaj5Cqewc74dhfg6PWfDDB3+TO0Kop8UbUDsh3vAu
LXBqTvySMtGEYjfeOYRNSGvxM8G2ExtNvHOoCUN/RO9mqNH5LNEt/XAF34QWf1zB3clBjNmVTmv+
itwgkOB5CO7wX69cjEHVFNVDOLzESuHDPGAkOK4hDtx+pCj/+zroDPPnI1B2xWBrUgDBWziAxX+k
32rb277CIURviuq0Hvb9aQjthl94caoDzMLoGvPTA/km5P5tOIbqHT+tOBzr0igNsxf89AR/W8De
QVra3vzyKpUxpObjTQ5mA3pQ//QsfmVk99MQly2aBZGuGVDD/hyDaphZw67TzQnsh2vuwTrrG8Oq
AXwU+v3pOAyz8+DFV66Ka9ia1F0Xm2ZtK1HOfnQZ1c37pZsXeDgce+EfTi9XVx+8pUp8QDX5Y2+G
b58YRMK+4IZJrnl3tZcGo3RqJeYEmSSL5tIgG152OH+SwDFat96BFP40LaDPBw8aONQNiiEw/n6Y
wXYfVf41bL9dyB3wYZ3V9pamXAj0orwhEtknefqkw//ZbW8iPX3q+NmjamBUe0PYTU8xxowWDvpx
W5N8v5GnWBoA5ano0xKKzVCPwUiK8+se7512iftvilEbCqverkNJ9ofoXPVaIO4cZhxTBQ4VXCvo
Rjhzd+2SUlALFmW8so3o5TtK5cP5SdESHio+u1Xjd6iGVHpr0Fyn12lRP0fKjjPgED4MKKiOTM7y
r1VAE3l1Ti4Dx4ifoTtt13qnBIIJNKShTPKCzjQzSED2kA6Vc0jjOLSyU+jqpMXaADlFg0r80a4/
bXOKYhZGCUxjOtrxOJA3Ytlqob7oxXfbCOu2th7BptnvfdhjLHJ4JUSsN9hnmnCcFSiafVWD8+A5
1ddEs8wvLhcRHJeKMcGmDqljVDFkPNc+je3dA+8FXQ+aSk/xpNVcgcdUoOljPoxyuqKtwYuvkdI+
DZs5WZV9mKan+eAE8zzCcQW1ZXeSbT4vtAXyxo3zzIvwVpzDnKqjaa9+bsrwzUQCLFHRW6msPiqf
f64/vU3b/eaQkeUrSVG9DQr3YsEBU7zey7nDIbiAl+Hucr8a1qFNXk37FEeYP7VBxU/h7xmNBhiR
DK3LteHfjENDVQynOekTJW5G25NIH/dZ1Hw1X8aTM9JWdH+OjbUtraeM87vghD8tdjnB1DXIZlt5
i+xR74kVDd4NPw/BguV2ldWwncR2lS6qRBmK5qttxZPxjnVCeJ5BDMilaowKqEdiF9ezAjVMspk7
46YVg6chKfUIGyJTQqJzgBg24jSpombch3i5ZzCdiVBVL5sN/TLANzIqxl0pWVtTPdoFKXWRs9e4
wxHq9xWNt0nR1au8vA4O4hacCS8OxHQIEalqGON9lC2ubulrQZqULjbJF8qKX9vX2it1dzBX+poF
kQEc+T7OOIh3AHx/+6g+7XTsnInMTro4vx6h8U+s0TY8fZxLMcI24WM4zy1CRv3p0HkmXYa27jUy
k82bIbdxNb8grW9ci7D+LJWoksfXa0IyenL7PCGbGF+8NCqndAhyT9F6M1UCOiTM2zh1QbZGh1rU
yW5yXIE2bzxzcns+yHTdYEH2fkwuqXd7d+b1UzcdumCp0XkE13i5WVApFgiO40bIa7z9aV/8C94E
9ENErjqI93BwvCeYtNXRVqsSIzPCQ+8WGfF5mXr6r6pR4VPtENmij6Ucr1v+sCP3h+QfG/LdJ9+d
DLaeVXp2KboJTnrRmxPt5YHc54sy0k8I2V95790n3W39KvQymr3zSZZ4u4UpOYYTmZEepZHyUHmT
MkTe5Fuz1MdGl8wOtCf84V7/Ch3vrqDfU37LvM/NXm+7lFGuSPaOszNVO1B00SR9oeun1uyDv2Bk
C0KlpeNP0FvjEhj++WnO4ZSfuhscIBj6vj46R3WE+YX/1MhsXIZ5zJHkV0n7uAmc+SboqND3t2yP
laUyLR5VeGV49ieqV8qUsumNMvXQ173tbBeyN7jrYXD2Dmusd7zypSARRKtF6qYxsAeh+g6+RZPd
rKDwuX2ErFcdA4qNX/avamExdfw2l+Xs4KkU2v49yr90JHczCmqPRXdDyHkoTu5G2WrRSbRXveU5
OwE4dOuBEkQXYIdmYvRsBCYaxXiJmfl07xkJhgOuMm2966Puab5GeTinyl5IU2YzixJ8XzA2PbrW
4hkv+l/cBQPvQg11Q/G3emkpUzbJxiANOS/2G5E/U4hTk37dfhiAC5X78WWH1mubHCeqe2bwz+6/
71j/Zg2hFuFoMA0OIpgefz7p29Fo1HNet5MtnEBhPO0X2er6eEuqWSnzwHYPIp3tZg55N/59ARQx
8b9La5hsdKBG+fuLt23dheQba98Yt3PZTvTxCRbyF/GwfoZxcSIr83tg6S0FItiQZGej4iC1gLjG
O4623iDSfgDUfmVgf04A5EU9stW3cu8hrj+Ho95kuIxaVj1ppeYXchNlPhxGYZDLki8wn2l6/aG8
pWL3oIwdCuTtB2wEcthsYXgGIBF5adhSTy7D9NEQysfhYThTVj8hoOYvR8G7CzUcS7eG2DWgifrF
/PxtPyhNrXKGXVHD4xXnZDtrpfNQjq5xETfzIjYErUcn7Sg+B6jVIclUTwc8FOii3aN04D3TS3JZ
bb5IwRJ7lIb0MJtb4Q2PW/cwxSSY5H54kOaI1pQuR83rJdH8HBoK7sYjI4TRnDfYzoh8hB//qpx0
q2JefuYj0zsn50hLjDh92I8P7mFlj3JvO90Ax+AOEu9lM8uTenT0kWpKfXqI1SkWy4fH4yu8T8nh
7XNOEYc8tzzi95UW9nwOTbY0iPS3sfVpcLwTVbp0KFgWN9GFQ2ksaP8wPscHKGry8EaTIm/4shvb
M+eDTUV2o8H4CM0ERshVGBNAojh7OrqD9W5ex/mn+bwtZfuMc+z4NKc11YGexMv9Z7WuqBvJHA/n
TKTJqseyzH4N78RurC0+dyP6eBYBGqrl0INDsVQ8nfqwcJ5hmtzeBovh5PZ2KeVwUa+r8BxeQoYD
wqfgCE+coJy0L/ZJlg+b53JsoB4NIEaogrhvF2RrdUo0OPAMgvVZTw7SJsbikgt1StlCfSckmO+I
WDYCDsZ4zwHv6B69H8RprdGPAoRDA/rD4NSlvDHm+Y/zdeG/Vl/EMLTdXEApG+U+LTQW6w2kjsFo
MKKZnX9+2b4M3SJWEpWTxdXDr83iMlbccmSnyNYer4B4AaJcZygvhlCxZvcmFzknKFkc3y2hLfdi
eRZGYE4JqKJNqAWwr6MjvI4mRvUrc9eEibFzL54NtFIFQ2JeuQ32bzUlrQbYZhBlYyuyPQsEMrzG
OF+EKZFPEx08BYLENtjQLWrobh6uAF/PZ6/nvhxeb/QTxCDF7dkZqEtNH683HNojWhkkS/1dmZ8n
Bh3eVufO6zzanG5F9zB0Z52sJqZ/g86iUgLA89Fzwq9h4sjLwozVGNpHcAn6AbGiL90/T678lIf3
whgmVzlSKkk78TG+UEkTnoMLgCEyGnaq5OZhk+IC7o42N0+fl496oI6akRJiLI6NyklUfahyS3Yx
LDDhPGRQXNx0YcHx0oOTj+H8bIiaR5QofQIzsSHGHOQ26TRhvhygRUMyGbiDH2QU/+lw/7WZ3B17
ua0eNnStrifV0zFpvrqn/UQhzFe8gQd876fsAlYIYj5TIojDQRFry0Z2Uy06xaevNHc7Q3ZP/W3Q
vXm+eXZce2VMNu7bebULtzMnqKJqqbwZ4Ul2DKlXxYpsZ6Zoen2TYJ/fAvvjhhcOUmFNqlwY49If
Sv5mR5vEfN6sCvDYXG5mVinpWBsTmgfvm+gSehRE382IbwdbEGFlQbLnbnw76uJyfFlu/Tq8peL0
sIcmpS9xTmaBma76bJVCn+0Duq2Ot2sQ5Uibl8/1qH1S5gOyh8vX+WsQKMF19V/nB7wlPAxvZ8bH
nmQS2S07qC7PT0VYvm0oMo93ay0i55yWsH5OPpznN3zjnoermiZLI+fhCnYpH0wWCHa0rjHTx5ab
R1YwDC6TYpovaesyJPVjv8jcwTMdehrq4wKsbIbCCqoSi2+bPDxvlpS4xDm4hlb07zDAsPuI7q8p
MIDVDMcGhPDeL2E/GJ4uVyOrJ+aLPe/8Kz1hlL1/oCbzgW2mxODFPQDXHgTNwDhHHuyHvenrYyWs
n01KJNXzbl2iuIP5ZofHoHwzos1nG9w0t5tuBtKY4nu76sHf2/uQvP1Fne8fr54z2oxQ0m8C66lO
8tCIi5diju3dg2rL29twsQ/AiMOb77xsPo3l/jFd5DCAhQNkTMBVQ/wq4pyzahDjTuVX74Pll/mW
skDaoOfjbeSQPZ8Azoigde3FcbwBLGc2+/Yc1iJntBo4D8ivipCe5MdoOxpEww+qseq6XEOpndcU
nrbiOjKmh8h4ohvNG9j1hP5Co/1iF8PbB7r1bu4J0OzlNksndnDgqKj94Xv7aFDwoLg1uj7uwhxL
EtbTbpSPEAft5e5l/2md3EuIhcnqEO+DfDyYOBE5f3SEG9gfwnA3yUCNubEYApzvBJN0nAY63lKp
141OCYK+xJrXnr3cR5jD+0WijDFmCw+vpLWcoDp0wN3sJtWP9BP1rYS2x5skZQJWt8qTXS1Kuopi
rSbUp/Nr6ToJnc0ibQHp0M/Hm3AwPsRnD7lzUofmUnkpkuYJfmJy8nM/d4vpRnAO48jQUQabHEkw
Z0NgS2dWwu/xc2oj6tOQ8hOzXTxUV5+zkeV8CZvZZW1x0dbYFluiJkfOUKBtkNO9cjhRw3k3l6TH
L8rD1bdIsiF2fppTBka2hAbKi/qkP3WF1PmdeEvh76Fc3R4d/zpDkoC3+WVyer4u91M8mzw0VI+5
q8Z4XMb0pmAKM4151l7nq9CKG7I0fL5HKCBcc01/Kbbtfy+qX4Hr3ZrCZM0hQoOxhQXJ3baaGY15
HmbVdcKZduYhmLJW3IKmQhX9saLiq3gdvt9qmWYjC5BAx+4RmuEZ71Zxw2NRnZTsQjnKmb5jYbbW
8ylF3TPm0Tc69PnD46Nph4OtvOZS7+KbFpX1UzZ0jWFyZLtjBeSIyyJMHVDPWlBTdWIZ3wCGaeS/
7/MvFAn9FU3Wyf7hN/FH//3fQtGdeqiPdnW+TvacBIlSBFke1J3ItB9E3f1w3Q/n759zB5vhZ3s7
Nlc+p7uKSnVbOrtvxPlHaP7vTJvboQJAUtLbJt+Xu3Zpeqyv1vE6Od/8UxcWp8BJpan5tRpcNp5B
jw+4qUTR/7tnC+OI9yhV9yEWB9bwLuludhfDKhCSTFJH7h03Tf0tKiiOYFS7itcRSlRSU/1/P7xf
quI/R5VKQC/Ut2h7bOG6+ufTu2ZZd7Os5jq5SudF2QobfuNBdJp7HU6uF//E/7v0VcOAgtTMDnKK
A6GOCXzzYKxvYU2nEGxCxXmtwpf+aqlT2gSpxwkNx9y+0muNDmKrgrnZVzEI8LhmS1DGUMQ8iqAx
5ggrULoW8cx88HJ8bJKLrGxZBeV0UkMk3no/dfn4BtroKx+orwaYgxl0/vvzflujuNWX7ek6wRDB
N2kuN8onylQHIly1ZBSKtGgYAZuRWP74dvDNB+ttO909qEQ116u4zW33NhrOtfkmDM5h4RpjdXp1
m8SG0dw9gFFMqNHG2YPyYS7ObvVe+ea4EeZbQ2X5NRsxUglRDwF6vPE+tKWxzIjVlcD4Uomyyzgj
ON6517XC9vTDGf8fWfXuURP7UcQF1QF9vnfYOp5SzT7aWOVlPT0fXn8cNx48PfbRmnC7L9JrroEk
4CrpPuhvgukTUoPVyh/3Jdv+f3ltbIlx504LiRuVmI6nTeAXglSZ3lmCNrLRPuilDT3qM7oAgx5E
sr5JSrjviTbvoIBvpkTLPmUaytwtPPHDyPR7mjq1ck4RO2aXm/YJdBObkwJc7d/THcuOv3YRmsH/
Ngh3u8j+Wg6Kbl9Wk9qnDInY4pLswyp5o7jgTflvPdt7+3k71kKs48LOVZDdeumL/Zw/7ElquwXx
Y1T6dLHwqvV+PFjQ7igkkeU1CAymayc77lGZm+JGnNo9WsExJkdM6lcat4KgPCnB0euofj/cxljr
ue0qXTax9kzAhH7kmNC9PSRwcS3xqLhsdL7xS35CgTpA9UuElQVYiAQkO1KL8K6ITmuEQiEWEqhS
HAKybsbZF1x+2Ce+gcYYN9vQIUFjS4oC7s91c71p2uba4l5kwTdRkcj0xAOkFDKTT1eEOc48g3gT
/PobXcy48OFUB855HE7pEjyBEzIDHvHIZHqZxWjrIr4AK6OZz3s3gXtJjX8X3UbmtHShaLhwAajn
AZZDC/CKhJoBbBpr1P/5cALdxswPggwSA4f08OPfk+QXynO/UJBesS8CS2FjdTdHTsNOPe7s63Vi
jqHkcDkgrk5Az1XY8VrqOi/GO+7IxevmC0X9tIr1qBqZy934RHTeig6HIYmz07wnqeQBbNLtG1mI
+XGMtRct2K8qaeBYh0+yewly/xwcxoena3gCapnZE9v7983wcP6e8TT15TxBytXLAO7wNXW/2Vf4
yF8mxLLVu/aujw6rlrC15yupXk/2saKTp4Qt63/vFT39R8Dt64P15YlgPAMRKqQWwrqJduJtIKbg
tDB1HoiGLaGEFjDpIE4JbTUoIWm4lUasekYf7gaoA/Jg5QSF2PppsEPhk/FTnQ+hCnjRyAGFaDMV
OxFHSQjz5+xtEsW7hVegEdw2Lut0bLuY3kn1+Rwa4CdLGpKymODFWGP0LTB1LLhD+2RLFUZFhdG+
NQgzqCGFWHx56gn0qHu8rnTX2IabN8dXAhgG83x6HEGtCo7BftlrOG7TkrCwn7asnbFDrMhY1T6L
THyl5Fw7n1J85MC3urjDsHt2Fo3Q141QEsIr0SMU27lJsr59KE6u+VP5gef0zSPEFBGAtFdm/tUg
a38iaDgMeYT0Gm5xkpmWAHlMxwuMOYi3p/1IW6oj6x1ypt7Kxz14COhRoExryytfU6wCBL6p55nz
WIyaBzBqX0NshgkbWDXGJzJzz9NsuSGpDwG2tHg/Qje2TOfnSvRiq5AT/vB2ic0IHAoKtsymFOI5
/UgoUCs90QmGMtb5cUCh5/34eJhoXrawDVkknPr2sqAK5jbs+FCX9ysImU7o+HAKwJvhdC027xux
HCKI2XjAvgDizxM4jB9m3HOu8jj7tFxblZtX5wUy91vG1gnM/kbRy/gwVv9eLIN+LdytfGj6/3+g
72JZehLiKFQz0M5Y/Wrlh4ruBwRVYptNKeA02YXHGYkq0PTr9oPq5fDg0/DpuLrMTiOUbZDOzOkp
qdGM9eWPVGwSTPRDNE/y+HXCNwMeuTvkjXbCwmt3fnxE7dXCRwM8/jy+aDsJLdlFsTTDeyu6vCsh
pIpeXdiGuTv/973SY+WbaYUYvTdn60Fk6sB/7ulF7Vi3gZaVE0sTDXMpKQq5fzWmSrwZY3TswbAY
A4+CVJpiS7r1gYgAjWJUJdbUeD99nRP4nXEz2Yx2CyZZD2tRH8gFgsN3bXWZnn0g5WbRerj7TIA3
rB7bQHC4lfv52+DpGLXeZWbLglquPdsua03uP/eFyKanOdXmZRWx9+7hmr22X+WrphNwYCRNGzjZ
6aJeEbNdHxXwvglecrPjR/kag1mvsaPd88y2wTZCPHvtC8uISHUXF+8Rbd8F7zVw1cZtKW3gxIJ4
q/P0kT0eTCsAjgl1PLIziZx9SS2bvjfJYNo96ZZvPFlTS3yd3HoOMCLr9834gMnMFQsDjm2oF8S2
BC9uN6OfIABBRw1FHReicu0R0+YD/HyBEgYDWRDicpwjIA7SVKTxZbl51MISnHFqAolQevJKcNhu
Cs1DgCDZkDaPkbI0R83jdaI+MKZD34iN+AiaGe8e6B44yR/yhyreTmvQYkV2b6ktW4AVGn0JhVO2
hMGa026GsK1eD0DMtbfN/5H2Zj2Kc9m67i9Cwjbubt3bgOm7uEFBRGBwB8aADb9+PzPqSCeT+JQh
7V1LKtWqLyuN7ek5x3i74VCEv6VAKaPW7oXmVNohNsCP5ugxO/fCQIx5HFzZt7XxCQWmFH9JgeC3
iA9b92jlr+DWwyx6zhtf2ZnuEbruOC+XX0LoxwEAiPl28sHI39rguRJRtrj5pmdPGuj9io1nercr
EEayCCadiYIqJrfu7hh2XtD+13HjHz7MLltREvU2xqb4UigYsa5mltFYOmpVNuAUg0jQ4gVVU87b
eQX/LHlP5zxjZkR0nkE6TlM2nelzqoVa2JtXaxB0fXJ4z9nELjcvPzknagiSMBxtJodnl7RK5+gD
ubj5KGfLfPs+wA6zYqH0OMmPeNvG5lQIFslF4lvXiYJzDt5NpRPCn8onknw9A/6XXNaYX8Cmmedk
yzOeYySHVAcNwKUe4Q59AJ1sHUGktKD/2jjfdYDU2Sx4qsconZlwMHfellnwjw8zojSPrqAL5DZS
GStGKP2wJeUGaXE7MAjSBEv3CsCNr+ytiog+QQ5R8YKvOx6YNsZpG4GLCmEJWOjiaGcDkgs0RyPb
1+KYhXtgUFVb46Dtjs14O+cvZvZBlLjMIx9mi9Qr/IMHPbI7ToFxp6IDugPI1sM24HdVVjHBFgtW
ywYYPYZQum6PdVUJxOkxVqe9z3rdHRVUcdRvJ6uD7/RmazN0vzGZXJl1AdSYmaZNg8V8mC4YLUVf
GePuE17Lk/OgHNx6ylCdtJOVEh1ibWRcbQ3+osEye1etbXDWLdXtje6ovnHJTtp9/g6qhLIG5qf2
msbu3YNy13Gl/mlBfv2RQzAfdQ0XYX6A9senXoPOqoeVr+Kb7kwVPqaPaU47ZK677nbSsTgxA17H
ZXXpP+P7zbvzatbbAf/BljctLJmfQmvJY/JP6g8FkYxzBovLNmlfRnmxlIEc88VpJxOrgFm8uFoz
g2aPKmRIJv2kWjW7suL/zTYIPmxRVshHa4Hku3B053AEt1pIS2YuOumwZKd5DLZrdZ8Hj1BGlL6v
w5VQP9Q83OF9X9JutbRgx/BxYnY3yhdK7Fkv89QJNTXrct95UybZoBmfCRbHiJWBu9feGRM2a7iD
6PnhGWvEyKOPImoh2UrrNt8A8L097YUxvXoM0xbO+ZBGbtzxt6PNxaoh5ptBNdAfVjU/44lHAa2N
rsiXzX2yGfg9FPisiiLsgS1TwJ+8as7p6sOjkS+EsrlEc16G9fvDphaw83i8qgft8hayjVGQklwK
zq7FjYXaq38emrz5oIy6fenrCLj3mAI+w1qdHCItfQYK+rAIm06YTxiRCN15s3JKPaHOeERnZya5
3UHuQoK5MHy2Osp48Li6KHt155MSb3aLGrD6M30YnNAaOpXfGWvWpru6LgRMnHQtgG0uSUv/RTB6
OeH+A1QuonTEBTU4zIspmiigXuadwOu5Jy7UmR++9MbujLfT4+jE/55x8bPOrL6AQAvp/hamOWzs
t+Lt5gP5fZrWUv/uEahkqUGNKdo5+JeO94BLk6dEMnkHXx6CnuKS3nd9+mXWzm0ljAtUiMvDsP34
pCYOu9anwD17/id3Tc/C/fCMopbm8mEpFB0kJnmpuy+s51r6OA9QIHLowQJ9GJj+r54MMRMm3nUB
gHPwF4lzO+EzaGPmg/tMPtQCtAkYCXhOVMza8BOqExwTkdNa5AtcWMHgmK4U4iLzM1zycIzpgkXk
3N7vDpb569QIqk01bub1DFXU8CweP4++CYBTSlvBnE1ur58i79E8JqaPaRxuvrhgUIUnZ78kKmL5
5I6KGGPJ0Wl9ObhOBPmJO2TVgyPEJGZdolQIVgcSoQTU7qAUp1DlW1LQ91/jAmSKQfMzFkcenGNU
iKsgc9r4Hmcb0HTWhjqiHuRjdZuQRFSnRfTpsBCSUau7+7MFcq/Ed3Tsqn3DRaCw2vFGNA4RBfDr
LoXgMAmF1h2r1DgPmvl1kroleIpEP83LHyJ5q91J/dnG1L586Vu3cmmqc9jGo3d2Pq/+RPb7ghKk
pSQVcH+RHM1XEJjgTBHlh7rM+HO81RH8JNZ20+lQlojvIx8g1R+og3JUvyVB7d9Hp7heTvawnTzf
Dus6m6FTJbIg8xrI5H3Rv9HaIXL11Y2dzS78s16Cff0QpXhoTi5kmLV904Zm0H5QN0kewLXqrbmS
r2/urBBMlTzQZN2EqPKF1UX2z4MkyJAUQYN+ymgcSbnAvBlo/lrhW2jIQhBeHmOhztnx3POkdI2C
7S8lgY+F1R005EYQuGKOa74GIg50ejmCtL9YXVY6RqcMEsWav/Xh09DXDeh4hp3w82EXsUD7o+Iz
D6SF3E+j3BX7Chkhg+9t5Ou8uE9k1s3DiuILF3EvVrR4vqcsgITJnOy4oks88OFEs4XIAvgUTqOA
f3b04ozj1hgXxCGy0R7DdPkU2QNRMToAf3EO4k6D/ZgXlIVDE+EFXVseGkP2nXHi9ALCewGAjKk+
zrinu3uYHmimEvv5lb4p9qL0te+tjD3x6Mh9sSn1gppfT8jf6vqVOchPjsMP6MOZgjtCIvUADdEH
IJtz9Znpwi8QcQwJuQqN3ZILPCgHZGFyD2L3ZMpXv3D2qf8Iti5/PzT3Y4CtBAUJhiS2pSMLSPal
9SWkTqf5HK5J+f3Kh2mENqBPjuzbMuNBcqGmaz12nVSYezsOa8Ucy7zPDOftXItFRAZbG8xaOQHb
YqICdqf7+mYdRxNQiEiLWgfYmSYEllF7Y+0NSIkUojr2k7fe5O7QS4RdOD/hm2rs0yr9MhXrMiz9
0+7J0UHx5rHkna4FnMjdyggmKGlI+iQTgt0CfG1/jrjpO5cm/ZHbopeGvlynR2t58Rl0sTADSJQI
2+JkIW6bmUm+Mlo+LCsNSEoA8NLexKmAQtM+7a4MdBG77T3ucrawDWT0o//u0JSfjAezMdH+CEaA
0GHtBbnJUvmWKtLjEjcR4h1zLbuPIZGG8Ik5qpLCg1XsWJfP3KO81gaAIO/J52l+Xt7W+uQ4Pm00
GekDUxH8btdqENJoSE45tH7RD/R+asj+/pkv0GB6znuJSZBq3EXJa/i0TcnRpkdu8UBlQfF+nndd
QSLoNHqxOi3xEWMNEjzg6CmsanapRCrRY67s8Z+j6/C+ODrN7Dm8+AkfF+iK+ovOS9b/6zerDJNm
4BSOfDRff7e+eZmKqYXJJc6QLdNV9h+oSLuxOCVJ5rwOoDXD5XaiciCLZfVsLNZGXw05slwtgsmO
rmfnQUgQ1dLwhld68vi6LaB83e3DIq875xzvYuUjIehY0TQfA47bgdpXguQNgNktBF6eElnU+DWm
G4v2rUupX4Cs2XjY3rIFCQ842HJrpUZPd8OLDdPgNnh4XafBh5586ZwoRLeSTjICwnknTtRjQIiH
zBJsDUAoOH11phT32fDoa2EyoQq5fSVvWxqW3hjpNAk4BACtSjgYHI/kD3KARQ+2+CY4EWWyugTj
xFair2yxBW47eknPkgpLY/h6HxjgauXvBKANkYvpNIMAnsgDKQWOc9XHcUA9dZrd5tlny+D5ecL/
Pd1HWEa8XyJzqMZ4kAwhiLXYDM9DzowxRUCs7Q5vOS5MpnAB73Ic+xMKYGEgrFxKQr8bfF5Jf+kI
gc6iC8LHuI/oEnXnV//obV3MKqgjykl31yssxjClnDo3+7kpOOO4edOT2YxI8OlZHanf0QcoAPoV
/9U9cOqdytTbUFSBGXtIPdf9OqxDimHnusgn3QDNVNrHDBGefYU7uP6aUfFTjK8SPMaQM12E2KrM
jvx7RabJXZNvul6xBiWK6wa0cX/YcqjefNEn9qwsEdFJOw1RmDrdDrphxz73Vfch1Ey8FNE5ooU/
0QnekdzSlU1500DQmoOe1vDusX+yGz9Dgtv277gQv27Dk/3BghrQ+9PmIcElfnYbimaOhbUja0kI
2cuA2Z1hNi42BHW7xjoN5IDKmSfbcQr8//37Qj3ZV4CGsEM8JPgplZKj47SMKeCwCXAqCxUhL0Qd
65+pj2ImX8hT3gzzuXCXBi1h+34+IPRrKke1W+8OJ47rf++l/5uV9wLt8XwZy6ky54qMZbHZ/kFT
Mx5XNuvGqKgFUCTNBThz/Wx808umZD4GBf18vRbPLweGaWfd9za8jPQASdMbs7cckDBfiHsJ/ps0
MTiGw3O0etYUSLzpWccJyXUF6PY23G7ojL1suEmnvDRbcprKykcZ3yTPdSUkTfdII5ALDD3dCVy7
OytonJAKZjS+RThDTgEMIZQXyUKKC58/StN2CT6O89wyXQO12QBx0tHKxo9B4R2R+4vqG6tR1Okr
IxCp4R7FHZlZHh33+znKJ2TlLIRNl7OK7nNWRk2IgDYBruJPA2znQ7nPOA1jd/960lxWrrbLv1D+
9aYMGlCRtHAE0ytMUQEhNe1PstEtOAwam9KPOdYbDsqP57o3yZBneoj1XP2dv9kyA23C5xOlfYMy
LfHSX2YGfevQf7xTDfRSZ7SDyBD8+53Kxf3SnFWl+hZnMo/DEzPXqTEBvqE4TYse4cGq55tgXods
9ZYPGlOkOwZY7Y5du/ma1wu+lOqLDfDKpnrZtZisCWuqPjvR872ht3cQV87kwcqw9KWoHs+tRazU
6tE36eTUMbHNNBBdT/fJ95qpFH9XN7UkMBEIzTN0EZo9k6f87+X8X4yAIfwWzBBEW9J7dXT2zDJL
tOp4wQ/AfLple3DrCSdSBXKCRg7dG/u5KAk6Qxnb97iaIX2skKN/caKyGf6mnP85f4DZZZiDiRkl
PYKgppc3cbk8DIannqpYYbV3O7JbtHcr7TBlpulMkhvC7ttBCwotObHfOlVlTJVr6hfF4evxvEb5
U9WFUmt7udi3B0POmHX0ywPr/iimxC80yS1gaJLKoK0XD4d5vytXxciqWFuos3SQLDuDdpyvcybK
8iUtT3swg/gcIi8Js/6x/+Q7bvtn7+yVePay/m3RohTcDrbz7RwiajvujusF7FTINAz+wY36E3tZ
v8eG0qKWrmIgBN2p6s63dAuXYnSMOitSFIndI/MOmK2F9srQRyueGsIAj6iYyoEcmV7iln1CN/oq
GlrASRor2tknm4CO0d0E4TT8nOAz8ushpA4hUu8Az1t4xCfFWeHkeK1IFoDUyXAbGONTjvXIpG+k
u3KpSbxO33RMpLbwxWhtEbDSWh8mNxqBo9clPj7sImEnuTBUw6JPcFrcCRkM7twj8Dk4Wh95Rr89
nmzIIHn+nHTDdKcNSCcfJJ/G+jHI4xN/6IaZ+YaOhWE732Fs1OgB9hyfhDkkvQJDqYIbElwpSsYX
lGBwRvRCNI/Y4vq3fuo3AQOo+kZc/CIjkn6wHkRMMqBI1QiEUgj/fSlX9UStjGvWVrEZkFP4dSHJ
b6MhTK4HknuJtF3HeW7+vfiUH/6hl0u+iGwuhqbfntmjireL3uT4XrxDbFQEM+Fkn1fTE2ybRvqA
MuHr2KJ1u7pbkydyGjOph8d6G5hgzhQ3KeggBcsvbYb0gyB++XUvpgeplnrHU82vO4SwP+tyfJ2T
5LYr+89I2pPyNyfsBahJnv77qfz3dTX6my6fJmMPX17E4yBfNPXRiBNZ8/VvSx+Ri4ct4B95iRTg
DE5pLKCg4jf/hPSfL+SPS7+8kGtRPgpGO/JCILqSAHhrmvcJPHRi9uq+Pv/3nX6P0PvrnBJPmOma
zMPAZ4O36O9zKiWwpkjNI75HC00EBpdqmcVdF68jUWnqqjRA6sH1pbg7ysLD9HkaKw/3uWdJxGfq
4WQjNDMLsoZcYwrTO2kh0LETwS6ZlK5tD03xcXUh1eQ3zZB4Dn/8cF6N0MoIszjRASZOsL9/eEdv
t73OtpaGt+jqCN+lKJOAk0lcwF/4y6H2+mX+uNrLIVIVRnGXH1xNmtEeRJA/LpUtmRgPkBEZD6Tx
2xVf2sAfV3wpuk9Vw2u7c8WL16/dikgSf6xOLvT+/14B0i8PUnnpN09tWmuE0PEgXWoUYZNke6bS
oP2lDIH+/uV6L5vc6429flvXW2Fun8ZFYnmTFgP3Q/g3SSSQEjF2M0r33674WpH8uOLLJ/W8Ko/O
Tb9Kw6vzdO6YsWEpZQB3VD4wC9sAVStMwW0A+QIe/PCBYPC5/fYzfn3QL5vZUzpp2SnlQV+wzzW0
UpzG0D04UkRFbDr/fs7f7+0fH8g3xf5HVyFr90eiHLnrkh17IPQh2ZJhEbzbEvSfNOLvzJ0aSUwW
wGlia9gGd7dAB/gu7SnhK0+U4P/+Ua/F2I9X8bLdbJlPnFw0Xr74amvh5ECa0B3qOOd7qC8lURCK
Ld3pofr8v7k26eGEZuqYR1+HS2etecmLRyUNSWMfngrnMD+My3mNs+yIoL0zvOYW4vPDtARovfze
5r2cZf+7dbWL7k8jk5Dg0783rMM1Tw7XLBO33psk704Rn+IMfZ5oeA/v0LIgowg2/H/ftfyf+4jK
4HKGKBPsor3sk82jMRO1SaVh63VGJo2H8HlYwkZ5d05xNWU5QF8gmnS3I2MtwxP9Wta81Lf/353/
/z/hZfNUDtUxO2r8hDvfH8xxbHweyLacl6z8s23EHaSFxa7b/e2FK/+5tf1x7y976PWqHHvNhUcu
jSpinJKh9EEjv0dfIeDmeTp+EjLV2vXk8fYM0623HW8/EcXJPB/a1nGLOIDdKQW4mpVBby6HOhIG
PHsRCEfcYRwsvtktSYSQ7+0Uqvg+BMeRd02NiBZQ4RRAc0DHJCOZuhbMh8McYD1b333GD3NoyNZp
TBjWsIsnvXaeF5uUZWhl5j754D0R6Z/ZYBsIKlZmkYiY7ORLHqcrPmDHQI5YYp9Ad0b4E50sQhiU
Xgl8hfnZAdg24uuwnkHYjm7wwd/UU8dR5mTkxhzVqcMPBIwyB1uT0PF/LzpDF4fGH5sP/YwoK+hn
kGPqOsjG34u9LZRefVepYpjPDpV2mesBZkzQH9SjNclQZIkNenYRnaYk4zbusvSlr0dYOJCBZ+wO
l8HWT8/Ybx77cp7Pb+4EBs6qwc5IQyqBbe5oUc2BRoCa5qsfF7Qw0owtDgfjgVyFb74MBoBBOuuZ
xMOjTQIy/xSiVWZNxhIUW0GoGAFjcCoQgyLjuTetVqnf6eOZcpR34VtMh9lK2Qqzn92EAW3Q6EAk
MqaiD4LQB1C7pDXPZNhJvhsImpQA57uHOAszLrCq+8a08pkB/4UXANs1/BvSuEEVqSuo7CtbMEIX
mAmMVXivUqedyOOyr80Aezw/90pviuBICU6IImrHxDz6xCC5JEE87J7J0LU+pIAOaoGsYoiiEUYB
5VHIGFB9BZgTlH3EB9rs8K7sb6FCJjdjAZGwS+51OGDOGnETE0ZRIaCTQzQnSMDP7hxx0lIfdhbM
v5ujafTHFWFn8qZz8679I2z7ka2yRzcgxCNCQy1Sr+ScSDMxmtl7JlZ3cyDnHS5sZAqdmatMqvWY
9gwZ6oXw9AaBMtJOlDd3N91J8XOSL3szY6YSuRGZU8zpyxIlZ7KQP2sMoAUWRCHyGUiosakTak+s
dD4P3hk//TQBvwLWMoXAewHqOHqMurOrEPohu0Q4RC45jnbcerh6tDnAFapPZq2PNCQo94eNxHM7
eE5Sx1iWGyVo+8miRUQRlKMkwhHUlPbTz3OLgZWdoUpG+T04uybGFfeDrlb1VNSk6poe2m2GzGRA
oKC6qw4/DcFwiyL1SFe8udppvxhjo8/fEXye8QxdeIoH/AfXQNhpdQQNMLywvHzQs3IZwrMScx3B
2bWEC/ILMeYJ9F1C5HGwzR2ZNMOyf0P1gq83PK1vrAzFb9BUCPRNZLhteZvj7fjMbc4lR/eS6CEC
24Hbn3iWbyhyjk6pWiVa2Luj+KeQKXa25pzdB45/PKDxEYgcqsnq0EZHvSCNHiTAuxcOa7e0YfwA
mr865PtXIvcFNk1DHz+taP3dO385cki39OOGnmCnwhvq4Y2PtnFxyjNM4C2zbrrVmQPHdsIekgG8
rJHBfBTrgklOwKx3mG7inLz9Y9IJ9NFy38w7YP+Gi4L7AH9duiXTkqESO05nHsBy4nzGcnaCfvgQ
T/Zoq/79HbcZJ4tkf+XOFzkUe5mOvWQfkD1GGkdddAGF3Ywy3LIhbmQk4yLrRR1dPzIi2aBUo+3w
GBMjMbwThwBdOdAh997b+dkjPonNp2aXqoNkFnGxJRrRyi0HLWKM3vTieLAkmEbpD4ExMeKii7HU
Pc/vClX7iPbvkYc4+YJPbHKcNjZw7GnohE43JlALUvuBUF1wYdK4Yj8T0nrNB7pW7HrfNexlSV0O
FyxFSBaJJnP6bzp/KSqUAL2IxQbpaRHZiPiS04VMsOLqjHvXjEQ8AhZCNChsCEKNnIzqvjQmdo3c
1rBGdoiBCFg08wzc7igoSHW4+J2xoEuQ9bv4PK8fID3Y/vzNntEjgZYjqVY8Gf0sGwhOY5edmYjF
7YTRCh/C9t8gJ0CRYCUzZYwwxGbX7lf2281tcW9e1lvyOcRqQgbmq1ag2jqpg0evtzt/PfqcVPYB
5YcWQH57JwBQNH0u2NLoTJjfbf+IDFs4E9rRocclqhHqqs8c8lgkATZMzkAUwDunUYc9lsLDoPe2
NFxELSNjQTO63vrnsLAm91hxwZi+csIIwExnE+QefaGhJI4S88/FgmOVB2UkWNgK2zR5ZNDBEw6L
1Q0FjKUHQkGKIBhSfKm4B34Kw5lh5f59nsovhcyP4/SFIeicznfpUl2r2GAaBzKJDPsH9z1sLeh4
LXi6+fRsL8iA9BYs/F+u/tOY8nKYv5SQmtoUl9uFq5chVtn1PeT8ZFOyfaKfBjlDZ5BU/QKFadJL
3fp9y2aXeHtMvyrzyEQb+Uf7Akq63WpmWcVYadGSM6drcPeMITVAsb9/FO8XSqstH/kRRzASglCf
HzoWy/RUuEIftKWOnVYEPD5FeWHOGSAMH1AvmVm5rPbmjEgRsYZgVdfPD/1jnTnLAt/viBgFn5gR
8pwoTAoUx/Te7mGA6Pph5QO0IrY0EPEfCW7TepXM6h1VHaqrJYWDzSmhgayjWaSaMOfmoBOkYQdB
MpkUaIdrf62PH6v87REwOAJRGF9yteoQ0ArtgwoCkxVb7A1idHdaJaNsdMQ6k+wM2JCejsqj93CU
z5qcT9zC9nU50512LOZDqJ98sSiFUS7MDFoL5fPi6TO14gM9z6j9LPKxz2uyC5h5YcTKpt1cE9pb
1RoVVokuynTUOTqqQ2MzhGZzi1j3aLTq/dp4kjAzMbwzcsXcYoNiYEx/n3iIHt5GQtBaTEs0M2fu
rzPanfxROu66U0rgjw+yje3DuOJxcAqhMxfkVe0P/yfYEEYbgieokDB0i4EnsO4FfvQ6wJo+6LLn
yfbj640N2dn1XFLpGU+xoZ4xmDoCe8CIkekR7WlvnIhKhjrDxo1hcsDg5ztCaXfIYMCUP++Ov3Yl
y0cktghUi6YbAXCN6o5YMMzMmZ8NM1+jdMjCZkCqYWY9J0IYmHkbOZwzwMXXJwokN35ia1o7BEc4
5buMqGjZBTD2d8KjQJIQf63IJKAcx3RzMLAvdKnSqw/1bSpBW4qY0TPeaJGhevJBx5ZnSgiAiHFv
r5LnOUtnJ2xHmdC0omxlhvwkX6HQx2h9j8xhigR5qhKtofjdMCGAANHYHqkkA2qghWCQKTeRDZ48
ZMfkFlFVw/RRcKHTnREHM6Tld58rrbEgxysquPk9OrG5rfOYcDAv2SAyQ1WkuKo9KPudr+bDmH8j
AZ9an2AJEZ+bv+cGPeoZkH6GIvM5RTD8nGAQQNXZm7XRA/Ew816iGn6AOWzQv5VthMoT7SYX9+W5
FF/c814doqEttzac/xd10KCpnJrxfB/VxblfBzU2YEpYF1asJUS1jLWAcG8YRdU9o1dGf+OLuDDG
xazPU8Y+ITaQKZ4+RCm/oaD27xhtyjhjjvIcLdICETIGhlPY8RPqlv5zKHvm5D3jbLuhG+qhZkdy
KEh1MpadbK6gUrtZ0mhCaDrsurDnJ45zQExkTDvwIImXeDjfEojKChXhDYEY4VPsKp9HYPr4xJer
bs72BXj4wTF+YCganyxnlp2SzjGLFZ9CB98lY5NId4Zb1i52e7Z+OSheQAaxa4oJHApobk/Dk/PS
aps9Wb6aVQFw7SJ2yefl/Mk8dDvfMF+itsdpfMfv6mmYPBgUxTPs8DgUIRsnmfm7QPj89w+S/qMR
5AfRAspiVBd23r+3cb2sD0ZWp1Us4DbJGY3zmAk1t1/u+z8vwwALBAqkNXFivGBrktItpOMFGPsN
Aowl14PijOi7f6F1X0G17+f753VeTqWjphykZ8p1mCc7lZfPNZ4fdnax4Rih7nZckp354EgApFkh
5jeZIYpkkBB15iaZmYz2+uX5iuf30miLocKMJuuqCDS6L4229Dgnj+5ZQxXq42WLT09+TwdJOuDA
0hyS6x3sZyhKx6n/G575Cqv+71n8cemXouTRa3uPi6acIWfoJMjLNqcMpSIxAqAC20MKHi8QLdA8
e4EkFxcC+gb3tCp/G/QhyeL1/uspvFQo3bt5exhH/YwtkvqVIPaJzqAPSuNRwXZyIAM6HwAMnPYt
4roFCqp1TkYimzDB0B7GsQnHNJv07mFDwApFe7E/kj9B/pREQXujuDwAjIHm9NEHWmxuG0ZTRjvE
JXR7SN0o+UuviHXONNT71ua+XBWTYqFjyb30r1GzqTc9yxjFTXB0YlrlScvkZx7IPmlsJpRKmqNo
TskEqUeA6YBttD3YUuEas5PJ8fZglBXKqhGVBZsVMokLxuiuhbAFpClHeq5s1E9smiQWhTXFmG5x
mnd+W2n/tbX8udJetpak1brV9sBKO74bfjneIS8b9yi4RTa9k0fCGL0ia8/99wI3/qP0RT3BiFBV
IwAPueHfG4jagl+Wd6J/7x8kiDF9C/2nKGmQdUKGzDp94+28PoSdQPrsDVsmri3xVnUn5sicXQbg
nfroGF9CxH6MtyO+M6iHaI8+6ZeRY9BbgQIJozU6GHrq+qtd4ZwJyXEfpXcPi2iZDQ87RbeaxpY4
kVGPU/zdLVWOugdHXqcukmxU2M3ogfNTF23ojJdTZfbtaqPCqFb/fho/MxHY32V2cVNnrPTP4fW9
Mj2btSSR7DlC+x4TbvX+EAoX5HW3ZTciieoGsdB1Swch4Pt9jtSB6PUhm//eHCmOscm9bIIDC10/
yEW2kHApaQPKpt6sOzPmTAjx05snpq+B0KIQuPSIslIvdm9GAkiTzjWdrrbg+Br3+qW7XTF9q2/2
rDQCTVTw6v77dr9JvL+/a3Y0cWowo0jp0Qv8/fK7HUZf6bfyzMRq95J71TKFgD4M9buASQ5Xu3jb
9TK0ZU9HuXldZk8ylJ5UB2moPl2VcbDXfgUx2LEl2rutc74H+m8mZl3s+K8/USOkUKVJgYr8ppL/
6FPq0+F4e7bXk9h6Jj37aAXfal9llmAUxARBw3FC25CxzAwf+QYi2erL2GB9oTAtEEMyrJ00Imxi
bV/+NDbn/oWGAm9xsbjs8F3BxCn+AXvmGLvMw+kxGMG5fsl9lOfPDtTjI4h9cspFuh/RDGQ22UKT
DogAMOd2+pdfmdfez82WvgxuXOdUFf/2cuRcb+ndkIszMn1GQyRx8460s7Yasic/k76EIDCqF+VI
e2fEI3qxDT46ZOJMB9Qn2by7fkbyiJTNuPV1YSrqnoJ8SN8MTkHXPybGi8EFOPR++XDUn9vI3z/6
5bCSzfvN3F5PJxJq7yDKzVLoHBCo4j9ONzv0hpFOS7vIZ0qf6Q1CyAiedvyq8P+vOkvG6JIK+HGY
Pnj4KIMH1y9zXKIfu7ydCRSorKxjkyzF8HpL/yxEPgTqFPxUQA///iK+t7sfy42UflLHxb96L19E
W1WHTqvVJ2zA0rrFdmo9wzZs3ir6t40Jalw6F2gDWh04i6OHFc9gobD22bq+al/q3/s3jkQjxAy5
Ow2PeONN99YQkIHH9bp7TreOHDZjcC0cnFjN1iCzbuf9uiTD6Dx9DFK8hWhlM1bc0AyBBu9vbbxF
FHEVu14TPHaZV82eRCDILoaNFVgeaFM3YKAA2SW6KAPUObATJn7I5rEypt29sI7jfz8n5WddxPv+
4zm9FIRJczpK2xOfpUqE8f7qXbw6wowiC0DgGGgYBLkp5PjEJpB5hN/87BjOY6wNTvPuAIuQRmpK
DzUzfm8cTHliX3BaOq3GrTwAln7b6b63iX+915fC8kbwTnlGjRbLGAl0ChbJqhltz5iRq+6B1xJP
AiN7HZZDw01/k/gaP6t0xGcoz0xmafBRyy9fR+dZ3qRTpzrFeZjOa7arXvRw5yjf0L6TEYLNekhl
g6gbF/5sji/RzWcIUwOoDMgY/n2mbUgFoyVj0GdYjL7TrQg8rkNpaKBeHwgzkx4e/ONUs2X3Ok8C
fb1u+jnApFo41xickMxcwmyXEsT0pyDGRHQi+Am+D/4i8I9f+WBRsLw8ciJVTQjhninGGb/sY3L3
VCXnQs9jnbx3Ro4PsyBb6uva5zPgxCN1D7diJ6rmacAsJu2XFfrdkvzr8i/P/CHfn1Uja1yeNBqa
zmWvjgtCsw520x1uc+fQ9I+Nc4QvXZu7Z3h7N9fbZfXVw6vb8Z9dtyAHGBxZZNuQVYd2Ho/znpCP
5uIQAH5aM8J2VmCu1UbaRaSI3w27ZVpL7hifty+JDDuWs7g/TP/5+4q3VILGYjxz7l+EtTaDc/Lx
72/yP6RN9Gd/PPCXKv14OhSK0vLAyZ0kkfjTWGI37zlUVfxwjSmVVoXRt7b/Hy/7Urhq+j3R8prL
Xr1mf/OfV6vL5NsOuA/hzSplGoMlXOVXXc3PDAM0nYyl0SWRb8DwvJetWurdpKN5ueexgh57fGew
H9KkpYEhwMClwFzmg/1gwAY0kgnYJsIzPgGdMfl05r1JF3MtgGcVp2OCcK/O8a0MCZwnAyWJMjJ/
KBbm1GedJ4M9rROZ7/bh01wde9ZTsIu54SUMP8MajElhw59j6PxUrZBxp5Aoq3yeOzW0GMkIcUY6
G/NgaRoOw4vd6H6zBk4ednF0FJuKeNzGMTfFTMeihcECxVsPv9x90AyVGyXG6RbcMKc5HJ4ZlnC3
u354xGW9N4MHWI4Qi+fWdl1tlCQsKhf3m8R0IGofcCPNKr0DLY1/GDK4Am8VEb3psB21cTLvMcpt
anKGLfTWPkz0316O+QNdhppmw0MHIskamVMvS9HMutnj8kzSuNjD5M71kQxdRIgtL4EpcXtjK0gK
7u/uifz/j25EiNAYPa6HG13i0NVH6gfxGumc6s4+7Kp185EWzhZDgojQfzgVWUtXvPzbGfzhB7Zz
mhaexqAVfvL/WSGgCYnGHTQmlB25Ss/RLWo/kLHCfIggfiY4QwLN7h6/yno/Ml9gQSRCQtz14Cly
Xa/sqC12s99KbuO3R/PyuTCAj0z5JCXxn/usp/IC10Rno4zlWJDlQ43Iwz3YMuEf2uQE1vfRDs7j
5mhXhCf3lmrAUAJ06IRUt2s6oRqsh9lMCFlPi9tCR75cT2jBvknYg6esDnz0yOmMjcLIqdKqFwRu
MGq6craj2jNAroDddcBnpGjD6xhAP+s3+B3YJ9+3ERlhaGlM3gi5DfZ9fiC5IcL3VI5OPuQpMNCo
GpDaY8a6qwuSGBw8aJmFLha1DTZK9IP+1iMdi9BXONcjXFQp4Nz+1tGcZn1/WO0OdtR6JzgNYJ/Y
yyE095ZQMMLnfOE+j3KkGhtNsbTPs7vpBe+1tzk2lr68YpVFRLY5sh7uy5KgXkhLjUS11K9ZGViE
el4Na6kg9NCJ+11ko3ySvhUenPrIXOTLLv/o6GGu84V9RvT+uUsyMLCE0+ICrHaUVrNyqE2BHj/4
psoT4R73UP0/pJ1pc/JItm5/ERGaENJXDcyzAdt8ITzwakIDkpAQv/6sdN24beslzDld0V1d1VXd
TuegzJ0797MeyCfwoUv+4/bhV9aBtDl+1BHFTRQRwrbkXRFDnSef7/Pl/EdhJElfhjaTS3nroHkm
f+kEm84s3IEvXuL1SEW2rAsK8oB32BdvU4z+4FK5u1hPt13q6KRABkgYt4dFoGHsVpOAdwmzQMVd
3nEf/1qqQpb4+66uP1qmrcSiejKkOr1F4dz7gwiZFDkLiYzJHoH7UiPhv8Ooniz3TnmL1t4kJJzi
nRViKWKIEiU0ipLNl9DPSYAH9Vx1dv6oAPfMurNqLM+DkeD9bU/A3wpqHYynG/Udaw5JXvRJGRPx
J9vDmgtYwK1h+HvXqC9uRyZcIzUZ3UhPM0xg6u3I5Nrt+Iop+yBftJ59AOqlkcsmtTwG7bN+Mae9
0SmFuYyfw0KfSWNhZoeQkdXsO6B6LcLsfgCOhtxUZakfaLXOu3yUUzUvrZWZ+nTgk8bVmzR0CVMv
nrOVa13KEYXjweCKtI69C2CEsFRbE4/pVIXmC8xpUN1NlONloDresAOVkaOLOqpPGaDaubHMRbDu
vFC2k+Y2GgVi562MICB+u/FLQVbT+9XoAsrc4h8dkBxqY467ktoIUs9qymfAauHx8jTwYegLmisP
fG7XkQbhqPlzGOg7bXt6vTk0iY5wcN6iT8D4oPuijxPA1RwpuROiIYCZ8KavMkopsqcTgHdBp80n
FDM8CR8+0nBQF0iT4M0Gut+5vh8ccrdP0of2ob8En+QQmHNM7UnqQVdc+RBGztN0VZFUfY0QGhL7
dlBlcDvsueY2vI2wbgEr3j+95+9S6FBVEgwCSmzUeVFb1E2rrCdlU79IUCq5wFMphHX8OtwlO2Iy
CSplgeWf8RFCY+EVhTe7jB8HHoOPf8OD7jRfF6MuLywHFHN43VDAqVP+M8ldMjVzNbe4kKUjKrep
1tzifvpROzJy6XqIVHAU8r63Ag6PMBD9NmuWzoFVB/MHquKZfYT3K8AM6YLXEjQW9ag3zih/jDZR
ZRkfEUVLawBl/WVsJ0+oRHySZ6f+bQKRZGZMezNzxv8udzvbmicp0AHUpzfW240qbDV2k7f8jcHk
X1DyNh2gNK/wl/dRZKskPsflgBIkm8oO4n52oKc5Ff22MgwW4SwFloSPOCW44VFd3l65JT7plGAJ
H6DrRzJNRtFaeFF25a+vXMfrj5zgRIDRVVIKW/Ju5siYB45wt1/VMBwVahmihQLbcujxVLfX35tn
c0TI12NolpRJ6PNIdgFd86ulD16yv64RP+L81sfcivNz46z5WXXz5xjcEUh0FuzIfJGgLFzvj7cL
3uQX0pSpQQ0KwHkhxuNNAcPSvdkXf1Io/0Pldusb4w2Zy9FtrTz19sYCPR4nVcHz43l2Ra9H+pLC
K6aBSN+KZ1DwRk3/QoGQEKyKPGUPxoSA0vfY/eSd0N3r6G7wbswg1M/FNcSKGKi3ZJ1QE/H2zIPv
YaINlXedJ69HKfu/Hw+QuEB15bWqh5007L+fmT1F63SSjlRBL6MqO9lEmDSdZ8mifDrodgqYic7N
IBbMvWXju1UwNCmcpJbm+fbggervFKOpaOQX+XV4NlOULyrrt/wdv0YZltcTFcHgI0dguGyeSZN3
kfNc1lSE477scGU4LOt6IP8Jll2PG8NY8BWeKDtQbPWTREZG9nPz+ykgfz3d/Fw4P36zr0v7t98s
PoeZIVfpYdaZCB5ZCe5uRNKQgHp1c5q3eCh1Ra5HfS4g2FX909k9b6tncgYmDDsklaEDlio68vt7
ezhUZOHgHUHqVC2eb33eJWT3lgrykgHcKj32wIwvAFchxcdcdBv4Y/LfVJs1NlVt9TRK7BJ+EO+4
M9Mxp/gdhBQREdCkC3nme1YzLYBYnMYpjyfq1ge9wLOTIMr4W3/Qc/i4LhCD4F0H7/wFmaAUZ4VN
Z5NyHaIkDEDLtre8UXn7KhJFoolQX1LzQDkP8hORJvp9fL8UmL8Nrwgwvg3voe51iSHiw1cpOrAs
soKchC/GKhpecXU9z+JtMuytmo/TH4Jbx+PlshldPs0lysqH0q+eONLbv40iJNZ8D2T2pVbUHda3
6NRFJTjLOVdXSsc1/tymFwU7s9qlMGJMRQkCIJUDO+VxcXX96DzxCkMcdjQ+DxRHmms47TBJLw5J
O/47GPOFqHzV3quBOT7NL7AqOfaCKW4kYD9qy3+GEAXoD1J1Mp+zVV9GzUjUD4P2n3XfohcssoQa
giJt+us5JGUptikGv89CK00nSsPFo62pCLq01G3bNmdhR24aM1FnJVErK3tHJO1tuniN3Y6/t9Se
73ZT3daOY8qXpnNWY3XWyUcQKmSCoqsdY7Sqj+UTEJ6Bh/8DpOHMvv0pjwLR4aYQD/B4wfW2Z4u/
RpYwzfdVKRxC0IqrofP77/hgNLqtJSnndRrewkydpTsADGjvuLBAzSAp8+CWJ7ei578Go5Wb8KXO
4VAltHT5461vowpPY4PUZ76ThqTa/l2v2qlYr5Zkr0wZeJ4DdvI7BTLcZA8LBMjyo4u9uLd/+4z+
6lcrjer7GorsmvVkGHaXPfHP9Q/lGSel/++61ArQD1KiBl5MM9ya8sqSsn4KkXEOMZQ3jN+balff
/dWlVvxglj2jikWXNIQywZ4EBFfbDHAM0RlEqq1/LIY1kLfn39u9uxaxBxBZYU1QOH9uj5fwnGuX
MFJnJuExFZ54l8pW+dZswi2JoN/buieN0jC1QhWja+Lq09r9elJ9yuTIV3FbdONhdKM5C1nCxzm2
SQXVC8pYH3xq7TvWP8PK5Yo6GbgLhtTqn1HUiRkboTo7xTY1MrxnGBZYwMo1cEk5TIoFT1IP2tTu
rs5vbba+hEQ/XMtKo02VZKDiaPASuFLFI85cJevjYStTP08KL7JTgMKwPF7AcgbAOyNHCd0OrnXR
xOAqgAKiY9Wo5U7DnJdBeC6VG4FLuLoaHt3lJPTGZjCvKG2iMI+47sZFS59xHTRfqDvGFORsWL7a
73z+Po13lkyXDR02NQU4CprSn0sm7t3ixvR73DAXPvYysxvPykCSIrsZUpDwe1vtih8xfz8aa41l
kTRRUiWGMmu4Gpyc7FOi7u+tamzqyOQCwMTv7YkV2NpYfjTX3lhuB/NcdnRlpm/xQvWgPj0jDkiu
JFEf9OxRS6295VJ4N00PaMnIbIg9wnX0EzMNqmx5avy9U48mrLW1yI1+VbpnmqpBvV3skpp6lzuA
9NF9y84P2rr3jTOCODsrFCrx2tSaMCPwukboqUABIXwLySEvG3YwPS8Fo++R5uzeaf+jtdZ8ZUla
KN2gq8zyF3LLIlOxIN9OOtftRVNhnFdZS/9Nf8om2ZDCRXRvpN438jgC5k6uh3pKdEq/j3b7je//
Ldn/jEBrZjWvisJzwu8E5wvqxFgb9BeLzdVantHfkOh846HrQZOim38v2/802ZphpQ6qJDzTpB4z
6v3+wqPjJ0t5Kf+kI4Hue9Ce+Hm/tSd2wG9BtV+HRpoemGREFa6wbDj1U/tYU74kni/Zyr9oZb83
2n5o+WdcuwoVQnJPApql/Gy0Dpr8cpFzBVAybGjqoHeUgaNodLCXAQwckgSqETYsqBpRSU5AMCCL
GgDdvVLT69k8XTj+7CQqPXHQAqaVDX7/BeW7s4CXpHAK567bzuf1ikhN5KxgY6Q8BwnksQN2ekkW
2KkGQsThYTBhP2jzToTXlb612Zr5SFVUWW1ok2cFxwe5UU4oLZlHKEMetWXc7x8ifEOm+JRiz58T
0Fxy2ferMx8bdeiomrHkIrfC9dO+jC8uj0UuVgt4LJ+WHYwYN3jav1Fg3w14e3cP4/z1Sv6uQtdR
UaH01qj9BniXvhG7A6nHBssoqJ5W/oeqZd4/IJRTHYeVAc8gMjdTvtsKzXJnRYXCZVSuqwGQPwGp
7C0pAzZsHnGNhWpXewmg1rCgJKMzjd8BH/LY9JrPOp8oMp3atzKq6n+fg3vbq4INJpW4KCT19o6n
50rvesklMQWVmIJ+MkTBhvnX7818RUftj+57O2J6vn90Wal6Ve+mzF7eZ++qs9ms14Nnsj7n/hNy
gketPepVaxdTL4riVTEu5mj3x9HkPXI9F5o4qecIoaKQ6PFKMY8UxAaPzquHPW0t6rBUe5XcsL0I
Z4cCxGA8fN8Mlldq1N8Selzaq0f9bSeIvnaX76Pb2tLUulS6RaYps5hy38p3ePqjsrDGNoQ6OSzR
gO+ScrM3pEydZ39+ggmBfQDgKspEhJzrX05261szLjrHdsUQQL/F+9PjRY2K33lsf5CcJtQj02f0
c0Rb0fPvLSv3dpTvAyEWxrdllqZ6qmUJE4+wFBnSewdzHWphPWtNqO4Ia5ScdOIJMdrnv534drqw
F2mJ5p+YBHlxWJ2Wl502FgooBl3kZqSXYhpvSsRc9aMz+949Abvp//8Ra607+UX1eso1ouXri8CY
NeCJOyBqG1xC8H04rMLP+MSNxfWI2P9Q80RlDLLmuTY2MKObl5+ai4+gcrXPWxWG8wTR8y5kqyus
POzj6YTDnl1Zz3DsKLEiY81+ha+6v6YuwWnIzbNBMqjX483urJL5FfJOPjCoiklHuNwtcM7rlGhh
5IEo5VhV457dbVA93BCOIHcYe+g09qdVwENKPe5RLOsPzqDyhNo3370lg5wEHbxrMuSjalxi0nd+
0t/rIQ4Wv68d+V5c8H0U20d0fIliOWQUtQFQS/x1dAqcNuuS5wMqNflu/xfABZX12N4WVYrAZJBK
4MjUVsInuOZaoF0bZXabQr8kIdnHzxuCTzYvlgmuetXrg06KT++3BttLpaM1sdRlH5684IbgRqgd
r5RFBDYSG6zQsWlFWjj4fNDqvaH93s3W0FaVXN9SjW6Gy2YuMsTXaQ2Yj1d4G0DT6NwvnkDxPhBC
3DsEvjcqxv7bXnC6GdTrhjQKXUwANGzWm3UZPoonFTFHvw1p62gLAimM9ZwhxeMrf5VsxRbjOlqa
gH4SC7BnaWNsjUEBb0j/clxb59ylNCqle/pqGi91eZr1F+uBm83L9Xj4+eCR6F6SB2tv3P0ETBfi
VGsSz6lc6JpX/xMq3LgeaW/NXEwjti3kJMjkVoOHd+i7k/it0dYknpNbkaW3UoSl6uLKlsRBPkJB
/qhzdyfxWzutSYxjKgtl0Tl4yna5FCo1YQgqEswP5uxRS60561YHuSx8WsIEjPvOiRfTzuzwtT5+
b+nup/6tS61ARNXTMjiLoWsQK/aGwbEYVYPgQXcezU8r8rgqtdK7nb7Gjb7w/uJSkzoVbJDfO/Oo
nVZIgcliLkfni5gfpO0EcuyTbMqPVMyPmhH//Nue0cuL+uClNHNxTfxUMXlAzXJwH1Xk38ttf/+W
vvaUb+143UCVUiQj3EGrRbFSYXV1xwerGiT7YPH7yD1sq7XlR0WAUxERIkyhCJfgkKETFDJ8MWed
zb9sq7VHeJ2DHOXdr/HrYMESj7nTUccQY+rAF/ygMfGl/LXxCsMpKmN5n9Vba6K+GkFYV54yK3ht
otR/1Rt2McfO/tRTins+clvBCOBBm2I9/9Zma4FoQXwttND/5x7vf1b490CtdaSl8nH4wMGjLyT9
plOvHrR7d9f4T1974p9/WzCXiyGdSp2+itvqaSHQRBpyCsHoedCSWA6/9LDXWi51czDNOKOHZ3S+
5pxnZYzEBO7KdB4pBe4enVpXAteMRAMBVWs040gLaqPqyDNKvyruzI6yU8tRd3hYCnyQd6CWCx3D
WuC2slnwUWF/8aC32p3e8t4iifdMchFfb57fxjVRT3Gn08j/wL4u4+4CNCC7CzLp8UFQQxHDPWjx
3vjqMm/5sgFP2Wgfo1qRm700qWHLkf3xqQMMIdGQQ9h7i96Dtu6dAN+bah2edVetMs+r5FkxFt3C
NIkuXf6bBfO9FTHE34ZQiczAqCI6RPr+T28iGIfATikRDWFL/T54d+9339tqHZ5l51Lr7Gdfg9eX
nwB9DyiIoMSE9+RhyGLtDU5zcdVGOvlVfPZ7+3dvWt/bb52pZq7K1+RGX8UxhCP1RvRW8LDorShd
erTFif2y/TF+J0i29tPq1hTxSYLHp8IZuE6pu6Yi7GrnAKnICD2Uyz5qrrVgTp3ALzs3gI6QFxZk
KrETEfuNKI7znaam5qT4kO2K0/3Cvl474sN8MML3NrrvPW6tpjTxtawr0It7igT6HB4cwJjeYNf6
oKF7p8f3hlpLqTkE4SXV6Cv1KlQpYRew8hcKrN6QCi8By+xsHrX5lU37bTpby+eWyEF0EhxLfXWb
XnH8QwJPYZe+bahjpFbbg81jYkhQDwyHEvkenl0II2rqOzGG6o3FzTBYUmxF3dnDk+3uvkS9kyFc
HRRDb819Vd+0wq8MSbzBITSewU5m8EVgivj3weDfO0V1QbxGB69Q3d6OGv0yLaNTTyLMwsfGVl4E
eu73+b17tnxvoxUd+GrqS3n51UY5vWIUvxbhts9C7uHg1tn6c9lOP0UyCDfp9aPm70Zd35tvHW2N
0Zi9rPpqPhpmSCYL3GWiF2GK9Sj9dzd3/62tdnBQhXWqdD3aIts25BnOEcXh2UQmu3pekK95zKm8
t1H0ZIO3d3DlstauSGuia1zcumeJQ4yNsEK7LAI94+M2+1z9Po/3zrBvLbUrzEjIdL2LQUsS0mhB
tC2m9fDRCD5qpBXz5GbUDWAziAEUzxDJUHKSwaNG7r4ufu9KazOvo1zTFJLtbOZ4qrkRPDbMr0H4
jESA9d98Y99ba33PuVExcSYD98/TijLC7eD597m5exx+b6O1WQfSqQluQSGWwc0BNsEU4UYxCmzS
yzmPCI9ece69qOvkdFRDx+aD0sPWBlpooFkPaibNPBA5JuZRKHFFEe7DlsTn2dqpfzTU2qEuzbU5
+A0NXfv/bBqEFqSPHu66d467H+20dik1jFXpnDBLlSO6FLjZBEPRaT54FNc/6lBrP0oizfe8k/hi
WXgCCYqE1rksHmXgH81Q+2abJVWvCNWvZXcFwgXCkhSfBlv0YWz0YOi+YsVvcWdHrQjdxdBBDaZH
nuvNTmuMJR62dGd3+D5HSuu7hWAjQNeshYakQMdWRhkUuEfzc293oBUORQWHFekvO+FTnMTqLTyx
O0C+rUZiq8PAgNsXzr2Pj4w7G/iP1lrrTlMOTZEYkUSkh6ujizybqv1k6A8Vh8r7R0HdndjiR2ut
xVckoRZ0ffomtBwHLFaBbYIMEWT8R9veo3HUWzfl+qQmYdejLbHQxd08Axl9c4nPPef6+n/fACkj
wmJM6lJRRJn2z7vPuUqD0u8GIpCJ53gi9EV2BfEmBA5UVXibWA8avLsWvzXYilqvkYxlS+Wjvl2J
mRNVKsC9VtEWrM0sm+AajmoC8Mrjr+DuBvKt5dbWm5lVLpdh+DWHo4B4ubc68ULxqIfix/y18X5r
prXxhqYahOnNk1A6C1KmP3m0QMQP+K2B1spH32voocIIigeubKLAl3p40t/dmr51orXeDV+5eWVC
G1dUT6KdM2ZTBvmLR515sBza70dV11POcc2kwOgBnQoeAAf0R6eucueq9H2Vq63wqBel1amp6U60
o0ovPlPMZgVr8Yajb5DUcZgEvHUES3/iz7M/BkXdp6GQ10l4WP279d+mrWjFoRNgByDhlIf31HXY
fYdyDZMafz7eryDeLU8zDX0ZgoL+o6X5YOW0ayWSQ3hVG4mlqcJrxGx2jhv9f7VT/mflfNURfTvU
mlPXKOKKNsROSTUtGi7phXQmN+4HQ3n/e8bIRdeoalW+LjDfWqoOTGgkWkI1zS5yWAa20ZeGvvv7
jN3/nv/TTOvw7B0C8xB1OrevGh/oBbBhhr+3cD/kALwEWA0shNL2JlIa3TDOqk4TvKjUpITEGU2d
gb8qHkDD2xIIA4AZD1/cenoUcinUaf/c76W4bLLE61SzEhORYJSdZwHQ83CqpZOrgp2tHfP+13Uu
WT/MhOA8TGY3nAXP7gEFP9R2UBHYb6vzCGkkWGhghwNEa6vo/OVKvk3weUz63gouwrjoYz8kDi8e
zPHn3JPziWIbpx9MMw+o+1TLj60OcusM6MkFxeiOl/QicM2zdcCxAHOTeuRjP+0PJb5HhNh4GumU
aNrYetbU8OoPli52Ve2dVQyOKgQipHQFAOrn4MRcF6+nzKhmSBftl7Pr7OCNTibgvsIppHNqMqjz
6lOi0leQQ2J+BmljXE5nPJxCTLVeanvSwRobY1Jnp1rsysh0rMkEJIK9Uq3J526ycyYU7PCTJ5Nd
7kwwY7NeJruXl8nk2n9p7ASf3q416/G3U2s2e5nxRzYCdNxHjWmvcRKmluHLrMi5DXr7GoD31EXj
b6HAzizLtlwUZcRdzzifuzxbLAfPI6yblgOAMjYSZ2t5oAphbZtuz3VHHx8eDD8sVqit+SjH8uDi
gIHE3vz8kYEsN10AZ0S/1LxA7oT1585FNOfOixF/Mc9RIbrzuT18onz6i3GYcAkEnQxfOEHFPPH6
YvQefCp/pyW+5kj4+GlgH0Dy/ZyjsjSTtDqYLOC+Prt+pDtvbX7UbwfSqJoL8HMar7EeAB1mwxnn
JIkgRQrLyYZaSY4xuNK58wm2iTLVwwp42Uu2URH+CesOFL2OYs/ez/yZ2+BQEbal7GF4cTudeUho
lG1iyiqYBF7+gcQLgqY1EDKLYGMOGqTmKUZYyP+u7oXxei13MtpPTAd4Vbwi0mxIhUlLqkhyLH4l
KnmA9qBcNwLrRBVKOE4GOCc+sGf9x6TnR7yAOV6vK8uSrnQR4P1lyeFph0aTygvXDG1ww4j8z/mP
ushgkeSOvhJ59Z5wo9n2EA3zbpw8ZYvrp767TaP1ZdfBixcR46pKWewxn/dURgKPa9f69hKeR9gO
fqa78gPDi5OlsZxzS1lpgx4uZ1i3OlydXqVRhFklRFOevT/N1C2B0JKInSTvAmYPF/RVRhmXTuGz
QnnC9CuyehN9ZxrDy1qFkP5sPqd7LDDDhUJWb4tn4qg7Ex7LxjBArt+Myqt7ePHXV+Swu5xqkEGG
i7U/zmdKYSf7dFEoAhR33cvXYb6Xt35uGcKMBkndVsaKDEc27sXNJoeWhfH2g9Pj76IcMfq6jNJc
plrDNNrx7gWbqdLLLrMMwS0OyOiKNzIQmBmKY1epBVtd+gBLgFt4MGgeZfG0v7e0n823PpcgVgv/
ek4vMwWlAxLjjRxQh0BOHNTWSvmjI1dYdMnZzuV9CQbX2yCqnqFJ1DbdGcq8sRla2NQUfUSMiuJ0
52HgVFr/UNiGYp/YpV4hVlDb+568SPvykVSrK24ffy3db4PXOq3kWr4opLUuPJCSaA7c25QK12UH
ZbjnwpHwF8UMFO/wMD5tgGGgNMetdHpYmOPg9TQ3VzFFXTxuIMkrHJF21ofBk0FIh3iBP8SlNHfk
nDUNhePzsMb6VQA/cBN5tGshcv27J4hvyFcpMN0kKIs/t63arKtK88ML19UM/FO2Mfv1FrhemTmm
7ELIuhw12gc7+Yr2XidFzprsOQWK5dSqY7f66CWY3ltdSplPWDm6F8nWb1hv8GdoNkBu2Znm8O07
Fv/GIUAxnfMw4QHkZl2R+72n7+orNqDnd3PpX5xT14Fgh213HNn5sR4ae1AV3iRbRBfHf5JBUCXs
6iuYd94+PnYy91T1k2QE5AYBzUnJRuVzNNOAG8GNhgto9DVMPtkxw4+4HkWYNXijNBqY+vis9Ivu
XEvXp+5IN6ZJNkwi24NPR43fGbmtc151+ScUh59skzIueGVTSfjixYQOOlbMsE1d0jCgQLkg4MBx
SQc9tAbjy9ybntXcwh6ZKZ5SwGPx5skwqYN8EbkHbJjyz+w1+YwJdAPrgBljAK3cfKmca18ddfpl
XxqHG2mPwYwvzeO5gpWnandMSzB9FaEMAuwhwWz+8EfBDjypsqoR0oPPxjBVp8ZuF8xvGkOfV/OQ
IwFJL//rSocvAGbgtdhdcYTUZtrMn/pTVHkV9Qov/jKfSh23I5xx0rdKEQdVA+VUFThdlOWDbCee
LTwiQJ2/VZYWJs6xBRTCG2cGMuSUIsejiqVPZEtK/3zaQSvKMiFeugX4JmjouuXhCW0TKHClngUr
NR1J9QzdlcKsQ81G6IS9LrLizjCfHPrGK04gS3WtQZSo7dN7yA2Eg/M9YAhHF28cb+OjdyyDfgXk
gbrLoA+fIbgszkcUhizbYF/h0sAHZmX9aJwtCnT1kxsf5b4wAGIn6Sha0WymULJZ6KBBsdUcnllk
znkQ9uXnaHzhuOX35UcMEsQEVx+khfle72sMq0bQG4cSEzi9jfQ3E/fLy56izsV5pQ41VPfncc4R
zMq0UHSd+rhho9I3SaYuzZ4gMxUpvCSL4bqBUYdC9yxwlqtoJZ0tqXYvWLOI1nIs3Uvbg+FyvKya
eelbeWZpWxZGySKi8uPsnHv2GbsSrEspMudtjdY8h/+Hiu7xAgzW1tm/DauKKIbnELN7wDg6dsNI
p8MuAW85OS1u78U2QjPW5zBj1vRmwK8Xso3KdMF8vzAC+/Cj84zBAwwIhmeB3/NzzLpnQay8PT/w
Ogyfbs8QH88z/qPUhnS75neh1vTpakBX44d0n+stirbulF84/DCxdBgE4wig+LsqgRuUeVQhCjLg
29pMofxs4FLEoE3ee9iHAth1JagHY5CN53HkpqubdZld9s0+HurHbFl9FnPl7SIPJSgImxiT2TMW
J9YtcPTEPRtO50UW+4hxzCo+/VkGUUQZnBEH4dJrszScC9UmQdfaJ6+Nm30Wa3a820ZxU91pbpbB
N788MK+jYqbQMwCHGKD4Q+/KHLj8ljWEIuyk36/PgraYDxjX+iJ82LNF7+wykH4+Zu54LDN9Jyfz
iATJgDhprvmSPHFlQcLnHDAuToescIOi4XDCl+t1HVMderVbkbPEwAXXPJzcsYCgvl/pn8x+T7bD
0j5RPHxkiHtMlnN6You8EeiIPxInmESuOtGgas5iNx1LO/Yqf9nTXHYR7C0X2VJDWWhBLJ6XI0ah
H+AuU4GZs04NT/DdOU7s0ew6wQJTg3RS2fBIMMsjWCE+P0wDzOCXMiG8Mipe5H3xwj00Y096Chhv
xfKVcdlQ56sWlhXyjrVJX7TFpW9M+a5x7XlSIDUvauDM0yy2pMQ+a04iwYuqCqK0bOgtMWt/uSyb
UW/XUM3aPZZ2tsoLwqRiYUyus3xc7gWKNlv5K/O127VVhmWlPJdXKzTdwreuW421P+6+4ca+OmQO
BQ6xzQ/Ae2sn75oNJRx8KiTcrhBS9hdQJqkdvHgvEfEQ5ZfgoBmmD9O32UJh02iC9X687fV+b3ya
dOBtXFGNJfiYN9PLE1CVuQl0D9QGi+NTFrnRcHVYE6suDRZ8n4LVyD6Xtnw8A9jZNsa4XEvT82ux
7O5yBnsXLLXFaR5vLqN6kyeQ6QlyDgulf1nYwVOXAABhKgGEP29eTMwJiDDx0lGgQJk6pIBrXwIE
zjkNG8gJV6EbYFqlYUKkjs9L9mZqn6mjmuSDYTiD+jncgZK2KUwn25LNgMYoTmbV/Y/IPj1nwxLX
sYa7gOqe+/hzu9dB3E/sfA2EelVPQDpU/Q4Q5YogvBk2bPuTZiK939j22Yj7+HAPLqBecjvlJkGJ
9zi6UIqDmwopLKigg+CJqbSmIbZohMZcNibKtHc8TM4LBdsXbSIoS3yDW5kvjUNqRaXbeTEnQgLb
TxQ11PrBa7Hh6WiqOHi/8w8xq1k12OSqr/hijHQeyebDetL5vLyLwIJEAKj+dfyU0oD+nD5xrdmX
+8uTLhjGElEF5FzJ5t4fvd7evNcUOIVz26Z9+ShNbsfT+HYsnqrtaZhhOQtZ3RgWT+WgGeYzwHaE
mjU/vOMNT0ccrfk7DYbIx+ipPJbspWfLPwY8DMXQmP1tB3uanlXgngwfDXt7tsZj/JrNe8eYA0mD
S2P5Xcc4OLfj4UWrgKwKQNLVunadG85XnBQf5ck1YlshBlEdEyVq2Ycw1t1micN45lQ9AYMy7fqA
mtjqZP0rPjHPrLh6UX+CBWqA8e+KTbaO+9UWh+VhMwmPgPZEIv8wP0GLWFxrN+cUogCH7Xx1nZ2C
oUrA+tb7mo0CY6o1VlH1SB+auhWjiX3FVuAyGisotARK6Bjgc0fCJO2n+GmWswyV1TABpLqXhiUa
h9sbKc1JZwzn09Uw/KHtbo2HAteN5Bg/ZVuK5dnj4NYSCiLP8uzT/oLhvDnN9vGiOh6ey30OJ+o0
jl5SitzNIzMYTjTN7r4ZcGg7n4rsXt5N4kJQ5RC5n9Jl4l63lW5rzwU5k/fSs/2rXWEiv48/4g/A
3aximLCYSYCLgvJ1tXrh5zVyjOfqGI7jvr+XnrVnOLe6eAZgaNgsAvjNT94HArJypW6z8eEdR/On
ziiZ5Vt5m2V2OTjt81nMojwyjdtqf/ks19e9frDINElIpSRL2pCEXEUfN/qcbeN+V2BmcS9InfOz
fzwdg76w4jhMbjuxxSSrlGAiGtC40ScaZE2/l4PsaqeL4OnCv/jM+FioraUkf8OkVDsjQmfLr8g3
tzDrYSU05m6xYGTpEhv3s1gewwNFV16/IhWRWeENvWZT8TB7caT+MyPlZlxAAmTxHS7G72k+kA2X
tYv/9xH2U//cV9krpH5IXXcoSI8KgHAV0BSoKdyz/aPpXKG+fl6Yav8YGcSrXPbc01Qegcnm3mFA
2z/kIJ1qRH3uTZxZmPXJI+LZmY/cfYW9mAqDT3YP64qsxyYZeAtg5HzLE+HWh3zTzfu1cMHBOPDq
AHbHq1zkWrrwsMEYseqUIS/nLh+hPwug6r3fDFeZB7sEFpOyP8zMhTF+8VaixqNceBNEi6ObbEVg
cAXZ+bQFulYd1ZHJ3KSLZhIsJCI4nHxeL+/xc7NuVodZ/ojN2/Y2IC2qUUyAQZIMJwWf5laSV6t7
5/RsZiVvbrjikBsqsY9VsK4VgjPQL8ueW6Cv1clsHXAOCxx0PQ8yW8ZfTyHid+CZQtwSDcDKrSui
rDdXLo/8DreF/oegitCIwBg7NMW9rIt90g9cgxQod6GN8KMnioz29RFo2CRdhx+95yzsX1L7vCck
lo5Kal9W103zxktHRZ1dqAmYpMcAE08AM7Kzg0PCpxyac9Iw0eC6QTT6nE492n0JcRngHsxMakNM
Z+ZoQgkzDA8GKe7w/XiE9yCKearL05E6UGPCSmLUztzbZlSBB0B8eoPKxewVXt1A73f67EmuuZJX
JyoEZJw142mw6e5RBr/KK47g9w4s6PV5koxjh2NzWz8TNS+1dXa8HsMVq+FVfdJW6kJdno7VzJiE
a38dVVYYDZNdOIyfOq/m62FdPPuzzlSZa6v6D0g+b41BxaJZd51r6ZifyYv3Vr0oK6p0e8Dtpv4g
Ju+5rUuK0Qrow9cZ8J3T7MLLI6TsZ22yxcT+KWLCPafmyAWyaawP698n/d6UA63Fe0sBlcri+5kV
uCnarZcqYTHL0teLiveRNKq596PYiuZaufy9sb9ef1hfPPUbqiCASNiQ/2ysiD0tTbyIxri1Fhwr
hwvFecMcg0usoX5vi2+Hn9ZK3XSR2QCA7aqqbv5Vhe2balllfjEztc+yk08LcSvOM7a799gHz2ks
e52DlWqSYyaLuNnLxsJXFKtouks9nCXTrBPPeoHSl+VqRWlYX496Q8lOYjwzNXWh3N7OnSsbLNtZ
lE8UvRhE9Wkkeebompw/02Rccr4qEWL4alrA7zWykQFQSKkyy0xA6WVIcM54B4agf89QOc88VwUZ
NxCKFjvYZLM4DLILxak7qMuZ4aUzT74MFBUlNVj1C76NHnBdP06eqm4zrnrQaDWwXZph6SYQowq8
4onvJFCXaWkMFTIQtf5eVNXydGgmXpiRNih3qVJvTqebLRX5VIvfyvp4qNyKQEVTiKjP1IzfuImp
s6yjupez38/J2Jo+BZ55z5av3JfwdPR91YrOQ+UWjU43kgMqfotB7KBrcXtn7KW5DesdA/B+x86J
bJD2c49/lnPgwFGGorGyS81bnILGrWPd+R/SznPJbSTb1k+ECHjzl96AplhW+oMoSS0YAiC8e/r7
ZfWJmSqQUbzn3uketVFLCSQyt117LcviP5OokQ+KGyrNqi/7dWcbawSPtkG7kvJyFknOtJF+W3qz
iFL33JgzX4l+efIPuRXyFA2LBFoxj1P0vwsPJtgTiIaT0jeLxqRYeDb2qg6PvRlOq1ZBasE/QBNz
pzV4zQIh+IYdE8JxR7YYwhcX71Nv8BJ2UdIqfr/L3hieO/QCMvQPqROKvh19XnD5C7jSkSH//thf
+5HRuqMOkpYkZmkFQQ9LQomISv4XKZt981Qdk02y6p/9OVUzxHGPkMnt+BIqDvWyvcdtql3dva9P
MYYwxXmhheeet69m3oP0e3AHc66EoITFNISQUCnpwy1ikqajv6VU8YGTPRjyKlo1wyRmePTlQ5wd
v1FRJIWxhADiHlb7GucyesqRv/PTumpUh6cMjhranqvqL+WIXbUT0OX/iwGUKwzAaLmRi48z1TEl
neW8f+yHDsgn5AZbjZ7Pg/TTPyrvEBrsw9fvz8NYuMRGW/HzOfw4L5/OoV/KatOKL1EzSm0dpGaJ
ZAeh1888nse/7Xe9m0Cp40cMUYHg3jNEtXUWIXLp0UJIXGVb/Ul+dHb2QbXgCk/3+YL08EDg58HY
LWS9lbX90MxCYNcByTXDV0DaAfLvUxMeqXjV7XXChAO5uQLHMEQYx2Bv/778AJCOv0XF+mjaiwi3
+f17K/IVgIQXh3HOsAQZDeJZwhl9evEUqgrfuzQdPVPovqnj/XnZNZMTXU2qvfOfwOFnxeIRIYI/
yNUi2TqlnOFSOCE1KuG4LqGqBAu8ERD6ZsLewFnPCCzEFKgA57N/iLdpzUl79ahMfiTTudszG386
vr/2k9/L+eOccvji8e/zD9Ggc9lvOpyvVAFBWw4IGTLxzf9zJryT2W/S46lxp5XsiLP7xft9vL4p
C6QnMkIf9unT6+sX1axjr+x2s3wiERvb0+0hmf+SJgd5uv2zQdcUIUt3/zcVql1bffMC1wISWvx8
Ofnn6L6iSN5NICHjD9HYoLS5YLqISlA1J0mHDp1yIszaYu6ZN6MXBnG2kJGVqdjMlwzjzIuJ6HCE
KP2+WZOX5+eHdPo3m/4VdYjvv/XHlNr4XTUZ9g1b0yyhivf1U2uGmmfnOO92omkN6w9j5yXVenXe
77XZ8Ma/3pUTHvf0tICQcvILyQ//z+9/3HS+n/524RB5ZIAezFkyfeXJyVlmZExkLuKdmA/DFEye
N6CnzxOymp4PGk3+3kPG3DDcAPll2KBBYMCt9dG/+fTBHMmKWkMa4h2dfYxi/2xQh0PhSdtelgkP
Z819N/pbkWJ5CUrN/Zr2yfkRR/b9ZhpXQRpNWtIPGbEMzRF6TF83MzkPUZ5bdbxDmPkysVEN3OHk
B2S0nBlyqhVVCWriD+G+P3VUriYo7JyTmUOfgOls+c2mwWTsDGWO0ja1UibsnoMfwR/jd/Anf0Ya
0lmjrBMS/64okBnxpIZN/K8vz5R/fEq4wdxsRM0EyntosOJhUjwnvxJ1RWWg+Xm+M9Z53dwDAg1a
lHgU4At8NqNz05dKU/m+FdEgaZlb8x5oTgrl9m32GD4YkPVfNl6NX/Bc9Udlbsrntltbr/VP6Nxy
DAN9A2vfbOyDd0gQmnbJowcawTGpcbpRt9mzDUfzId40sA6p6FRKJ20NIY1/6KlYVPsQjNUdq3dN
0WMiQsEECrG1kIYcHyLfCS0/PMuoge6SfXqgAdGe5/lO2ebPyrZ7Vbb1TvwTRfsgfgJB49uMNSP/
Ws56tJEuz6Lin77abgJVsesfiVF7V3UFKdmmW9qvZKepyPg3/tE8FFuUWXe+G784D7w85Xp0nLUc
xlx7f9lGrgIZ+zZiShY68u5glmTj0I5uqII+YvT30hY692RbwdPtdgdUxbZRhOX9/jTr16f564aI
7vSnW2VavnFJgiHc+fvOhciGIiQkmPkz3ZnwZ3BQcHaGOqGvt41qyJpQXnVrhWybunt6qHeNMjVO
PZgV3zUeQEy4+oq6Z9xN0/M8erbPyiQ8iD+o4flwWsMqdecFPpDRX22bSf4CoFlWLJNkZhQ0VElg
5f6lC3c2JVwClc4dXMTOHshNTrwE1XXfNQ/hEQWbBYU8iqnOUTvew3B8eMvvHmO0j9E5M+3KbMOd
uCbtXLtMIK0LngLXcY0j7PiSW26CJ29T72j9SSdfn2S/MnkCCW3xqgFQCV2JPNtemat+bdtrsZHU
qOAovoNkM68jT1NXdTgmZQs2JiR/vn7w+KLqWq/Wwc55dA4NE2JtKTpRm8vGfg+3g6vHCH2YDzY6
8JeX+kUQ69AfPHThIk9P4n5E5wU9ufSQw05FMuwCEQufzm560rcUKuOH5Le0CbYmLdpTgZoNdfZ4
Q9XyciBbXzNj1rvSxqZsAYGy5VI72mY763ivn2+Izz76Hl9ec5ReWF5QoprXBIR10iHfey9iCDZ9
dKD3B4twDE9079EJrRbh9oLwRnTQfql0/LDcqHYcgNqcpF297paivI2o/MFeeFvtPUVWtZ62a255
8YwF2xjPMYibZfEMbVY0lff/D+nK1881Slc6Sx7UNOM9nEfpUPxBthk7FO4vp3Y5vBZb+ZBwujFE
G5VayUqlo7OLd9k9ZlLnCuYBhBMAumnrCMtiP0eZALClMA0Uz8fpIQvzoLzVL+fTeVVlE/U5Qk+t
XTDKvc33wbHdyHttra2tg3OongQbgLLlNvKz2m/l4KwSRkxdZwV3+LvDjJJ/Eihfdf6reJRhbtqm
CCx4x2ybZ08XV9p1G+9ReTB2WSKaZNZc1/grpM5wPT1kyIFsQBIdaCilfIDkQA04XkH7lEJHFR5D
eiLOBrDDW21vLo80ZgZu3c4+iSKUdAdAcs2PJXYI2V2YWw1GzccZXQu1jyy1ur/rH2LuOeosO39X
bHEXj95GKufpU7dOHqS9ckISBwWRQ/HSwksTB2sr2pp3D86N/Prr84y+WK2YSpr1PA8qF0f7vEIU
7xAc9LXp+mv/KdqLjgVF+wLllO9dyjWUm53Q0ToWBN7USj988CeXAg1RYvdJ5nNkUxcriBSGv03/
OIsMm0HXVjpV23TluxQWXTtifNA4kxKp2/MhelbuVNRufpbPDzMCdxlxY2tNycMAO1wJOHmzzn6c
UZ+MDuedtdOdiST+cgjoJVqMacJrTkq+Z2CWxO1e+KHIN9wtMmuKKnC9aEaO+SQcK2wdJT37zOcp
KB49ZNKmVzf1iy6v8xhlvsu76uwZdnNW9QZv5qrolO1sQgNALy5fMpnm+/hIuWBtbfNdQHbxYKws
aHK8TYSUycuH1nyyh1MwAaEQPJ6fw51yqjYRAJgNHNov3mP8EroIuWyKl9ot9pm2bIWaoXkI/nqu
cyJmY9Tj4+h6q2zlrSgkB9Mz+jUu0pvexLRX8ck/2jw8F3NYBi9CuYkY5YEj5TIaQEN8Qxsl6yb6
Vt3mMgNg8Ub/dW8q4eb5/ryTI8No9rVR2E7EKQNJgbgtNPG78zMD5ALOHOxzN95LGxgdcL13rvoH
IHDsWz4tbYnM+tMBN0wDRkmDpVWi/OzoLCp1aiCYsPWp8yfWtuL+A5DYaxy5fFPD740FvBAwwfK1
9hFk2tbmpHF7VKLUbnUmvoTRGnFd2oyv+jF6TY605ZOjtcld1MeOl6OzkTY1Oia0w0kCilOC9hZC
VDVyXJyOhfPS7Avav+kGdEA+kcG/UuAHyV2vRUiRqPMIYMUpPKQ/swGLeTkIOYLvb71+nU/D6Kmq
iiFjAU3oxr5uipUN5VBLbApihZxULPseUCDRdPRY0fD/ecYHSGCTdvJafiMwoDz8ZB/MeuJwcvTF
e76AOYgQMdlqNSDudkNHZCdjGdGV+P5RP8TWx98P+l2DCU/FMOQx3Lauu1hCP1RyEZEQfJvZIke5
utguAdFBpDfAtUC8sih2ztFaf7/2NdoT4/h57dGxDetaj+qatf092LLzKaU/XW+iowdEX3i/ZJNv
StTunEXjguABhShNaxRBBnKT4MDkphAxWOfDYwQcbpV7tJrLJw1hruSQP2balkFzTNf3D30rxuah
HZm5QYSYdHn0bcM8j5Q+5duitkp4e4Ffzdied8beuYBLLbb+bkCFh5IWBrSgb32hf30vomP09kZI
9/kpRpG+bQSFZ2fYTqlcDkeb5LmfdsiqAeETgcUA7pIRzT1/nM7vyXvkTchcsiP4xMSZSofzqaBM
QEVmX4ILjJ96eXd5dx6HN+kQuP47AixvHm9FC2p48/fqA5jNwC3IdXYNUlIYuU27bHf+Q8txlcBh
O3sp3pEPnogr+UbP5LvnrTFQ8iq2ITDz8zEn9tVefG9tgKzCckME8F6l21fMJXobFzISb9e/BS/x
S9BPdDBmW3nt0XmL1Q32VS0QfyteGnNrPEhCsy1dST+1it/58kd3wTpAcg6uIdhenuwF8d9W+3HZ
EnkVeIK/3x+AW1miYSkUAByI8G1rHNxoidl0eaZJwgW5sEcgEZLsQW95OZDPhFQ/3zl7Ui396JGA
5cg2yH9zcxL9GQQBBWYAT7RjaNvF3+oDsRmBNPCLbkknpVsyP2IvLtpEppUsssSivXPjP55vdONN
oRhuiQMMBc/IYvtZ1VZWoFAkx1MdgmOzRt/4gY4RAeFKbDqK5YCP1K1/8PbYhTseQ7thHFkfeR/b
gAT3qrHnlLWd5V4jufXG3EmPCB3ZOHfH7ZfaQQx15uQVLxYVnxmafc/SPttWmw6nbeXRRBj/8o+5
Ir16Du7wF37UO0YbYyswUtKAsZC8tUYVnkDySKkN0yMm9/eGP6eWBWDghJi4syj3Imq8bBxKMiAy
JUCbGuC24O+ATh8aAYnmCjElnPzgAh2T2bx7E8t3n2+UrXamDCjbstBo2cSuTdMRXZq9A8d/fsg7
ASk979D2/PD6zCtQL3FNpKA30kO8j+wZCJhFBaIvnztHb08o4AFb+P5q3DpagluKqSShD3FVWx2G
wgtM2mhu5IZ7Y0HznvJfMcyqX8Vr9uq7qHxsq2caxrG/Hn6Yz/e4Ia/JgGElUx3d/gCvk5mN6pGS
oxa5Glee6zMpEE/NjQfT8yahqsVkFsNC/e+zC0FqfGofm5Nq3bla15SNLC9Gkw2KyyjzjPt4KYCJ
Wuoiz+0DUOOwiwo/JRXT8rcEnOvdJDdDq9n5czczvnGnKEyK6j1hB0N5I09aN5cqUnufoBVQ6RHB
9fN5We4kC+QtPMCuCEejlYlDjHSUHcE2PXqE9N9//WtaFPH2/32IsWGpzW7IiATF1z/vix+a89Rm
jHqZQATWJiIoVHA8Z3aviHN70z8tO3LIybnO0kKWHMQDk/0FAc5HBVgsxCUIhv5R4PEBqER52JgZ
f+J7ndtb+R0tW535LscCFjGmcU8vnWzWF8N2kRgUcSwl8OBoIxtGdkXpFItFU3vtQATMXBHEDIiW
Icyib0nMzxwG1CLvfATh+L8aMWhWOQHCRTmmIY9ugFcrpXeOM+iOctrgVHR0faLqM4XHGBYK3eQZ
qDA7m99Z9rqB9nXZUWqpemlThCXLyuh5oZauP0bAFMp52EwVJl+6tVPNvl9SHOmrF0U1QiBRbBmO
+a8xth/HoafE6uAGwUx+gcsXm1ymCwmxQxg91DulwuthS9syHNM2dN2wodCTxb5/ynPOQR6qXhOd
XVt+sqmtlNS1kQZOtK0Z/e7iauqgYjn0G7/ZnwsiQS+907i6jtTFEzBCSMRMn1ZRR+e8sBnTr7QA
A9YhXpAe+/PbrLxQnofWHgyEOTzblRg1zaC/PQjhmB5EuTlXs2ZaG91Ek7NplnmL77+CKB1++Qqj
hxptS6emWiDpPNSZIqdeQw3Sb8JmpQTdvL3sqOb8r5fDyNFs0jS6tbYzqmTGRWMXKoGAy0BYRFKl
v170qUPQks3B8X6/lno96Ex4J2aPTdlWQAV91Lk/ffMszo2yCzliYTHpnEnsFtU60f2lGoLtbQWJ
t28dPa2eNckuNPtpYmWrS1H9sWK3v8ylSl3bUrMZvG5WWKe43xZrPd8PTT4TCqflzDtvjMxetwz1
AJ+k2yuG3br8mATpwUDoq/4tmUtypJVknrxhakk7FSKZ+BWh9DNQISP66aThxkQGMH8qq5PqP9RG
v9QjFN4w9eWp8nb8TY+WdhK5EWhFB+Q9c4bDvI+SZadloCsa1MMZDOBnzvUvk43loaJmmkDH1loz
u/xlgyqS1wMpPVicaUifUfa2XvbbVB8SfmGQMshkPzuBwUiRMe81b2H5e0v+FSVrw3gr+9eiI5s/
v+v6X9k6JWE7a+CKz570Kl/UdIF1a54NE0IyuNY83jNjTDvX5gMUf6CUIkDo4v32LUgnbAm+2xkY
BriY/rQMYPLtE1eyqkW8940TmhChjvx1yZAXKufLEslUxuzRsHQW4AoCUu80Xl+YuCidicZUAOhB
J/dfjfRYhsB8ZhX+km4NM4QDs2rw4DG8UW697jE6M+GWn1Ikt+1s1p2hkezepXTJ71rL8rbGs9Xy
o+7layud16b0uyVpKvwpb8FD8wYWSpxciZL5xKpGdf2ldn6lVfJmdwoTI5NsYEDucRiWPHiOwPp5
rau/S8ZkmOMKALWjkU7gOag//TZddlY0u1jgJmdyux/ahxBAWGLu+knW8D66NKuiY8pIyGBPgvpO
F/QGCoYrQdYu65ZsI5Q+au20Q2ypl6QZ3F7Z1IQ1/lKmltPPEuQI7WlfTb2tom0i+55/Edb8i50R
V/HTuiNrz1Slafd6Pbg/ESViYEZ91oyVMszwMpG3P3eL4h+Bm1em1b1eu3IdW4ml6ZLKxJZijPur
5Ve9Lkj1TsT1wdRRXwx0eewHjgqHSKd6dFlmNVokd1p5N70bvIA62EcW/gCsfDI9ZVyVZoLFd6Nq
UyGB0szlduIzAc24BNWh7s5y1+5N7O+n9UbOpTPPuVUZ+G+nXLbyE3c/SBdIFCSIfRM9ed2+L9fx
xjR3qvVwx87e/LZoPapo04ip49G3tZI6NlM5pZALyoZRgXiN+WmY1o5ew7O0YNuD8JRm6/Plmb78
LHcQPqgY3sqmUkPmT/+tm3KbuejWQSkQK7zzgLcP/acHHAU3WieVYVAnVFXlJTvjLStqjt4suqxU
j6FVcI9zTZ/0aIV/vzPX09jiq3xaeJSRmp5VOHLGzpzPj121rNRZ0C5TupJttcBSMd8KS1ZI20Lj
vzjJ1kaz5vfR5uL1ru7ep6cY5Z1BqAyFb58Ht4p+4lM0xnaZ9hn+YVB7ZoDHYqq+OvV9t6SFohlM
R63xUHr0CICV52EyRQbfzG0ZakCaE0VneG12Z6PEHbx6RIcAHKkhTdX1UU1jUC5OLvk8ol26+NqK
0UriXgklbYehWCHizMQSCXI2s+9RyNxIevlIn9YeXR2j7vU8cCKuKsSd+lwugYkxSZg6a8bwsBOD
scUJ4Jzi80a4qAY5j4ChLTBx3Tq7J0N5FZCJI+NANKHrmGjLGWWCVWiagVbG6FvE08CYX4KVYT3g
9sxyevHubfutk6FTQiI2og9qjOmQiEKgeVZ4de4eh9Os3T7bEgx61XteLjglTFtbNe3K0E2o9dcM
7qVvdz79jWegmAT9iaUppAFjCJJ/aYqyN/n0Q8b8kfJaErHoJJ62mU4lgSYogmkFQ0Z87Lmy521U
ytMyuhedX287FWEKgnT5HMr+48xfVRJdy8qceh/O+MQgerylYLn53yt/Mo1PnZ4UBPYdBR72r86o
N/qz5DgWvSV2vH0cBHBqzuRpYCwvxU8Cqn9Djum52knmEaXa73f7ox3w5aKJ9UWrQIMowiTt/bq+
Bp9tXPcB6pgMFHczqvJhvEq1FyLarFuYyfIM82q8LaKDaUzxz3WBrV5GJYZ9nrUvH0HVi1I+9Yzt
EAhegrkavA/DWg+euRt1OOvXXgtWrYxQ/tqmVT+rhxdPuW/Vrj3ex5s4JBE4Hf4cpRKS3GplPUgf
O8mbELD78iZGuvFfw5FUyzOTwXk0xW4M2uP3+3h7dZGoo28MF/u4Q1RE51pvA6d32+FgU4g1KnvK
ZeFfTofyeC5nCcORjFm1wVQeZndt+nVQI97eIaIisYFywxkZTMnLy9SMTThK7Sm5hbbN4DyiO6AU
01qb4lPbbGbQ0bjz2ldlgtGyo+NrEDx2fIvexY9wFvBhWbCIwE31Ux2+FyaU6x93lrzqMo+WHIVv
g5lQJ6nsXpxY9jEKZgjK8rVZm1GicJk7p4LhTOoGBN9867TZqZ6b6fde/cpFjZ5jFDknl7NaRWee
o7QpVFQnx1l6xr7UZ0n4bHn7UmHQ5y87cPfOXoWSo4X1r1c2cprOjFWjdzN/hkfgyqbV9pyeQg2q
kXVzuddSvL0evofjDeX0BwrhU+japENkyKXCN4avzdqQK2CTRGLz6A2uGtwpQFwn6byeipgAMBMb
SOzY4WUVENTa1z5uEl1jLVjkMCmQ4DE/8A+1LqNdfn+ibr3ffxekFPR1P+Em0uW+Z0FsXgmqWyfc
mWO8/HTBpbl7cK5LjB8viIOl4mFQ/hkZKj9IO7np2E8WyygR9KLgwOw8bF0Z4Fc4MJUp1spPhkkJ
rk7fpMMTKaepdZNUe7sM0J49Kno+qVs3qw4xLabL+9185br4Sz4ohhF107KZoxqX4/KwDaso7Ts3
C2ZvdXEEDYVKARNKRzS363bSqcsiTmamfyRav2/PxCEe+aUvy4/8UgRtv6oEcueaHbOvKEYDWIkY
LK6KSdz8g3kp+ngqNs7b17HrGHtKZd8fi+uW7GgHRsF6UlrUfnR2oNLBfQwLYvSunHEkjWFRtQtK
P7iZqFqbwxQX4/Qz3Vz9661Nngh/OCgHzc4mzGxbR+Ne2+9D2+Nqh5jeg4bMsClqjY5tIJetqSfs
EJFDUcLkRE1L+sOPcbGWGE/M9D+KAqEQE1g8vKEXCDS/URciI+NHzhiPy7EixFD6ejJI5bQ1owlG
hKMvO7sC2jl2etJL69455JWo6vB253jK7UjEzD6oguIjD+jQQ0zQsX4nnenXaWhOnewEzPn773HD
7kOq/9/3HbmarIrKuG35HOSPbDz7zTsQfN+NuO8tNHIwMAs3feW0ncgOuaIXf4P1qaCfuPdGt5z2
l1cauRAzDELfC7rONaBhWRu/8weLoJoTg5QpfYcHIu3v9/AaWCTO9KdNHPkOr60dO2t5NzYxH+ZB
9SQGUr13zja7aemEZ/CXcN2qZbFvYMYgcIgfKnAP3z/IVXj98RzEnSQ3qnZFdRg0Fy/JjYbrbXGe
ZgSZvb9hgpHEt07u9IGvs+6vi42zmlppk8CUeGn1/Ijtkpdnmvj2BhqhIJo6xiTxl72z5HCXg6gr
klRefv1/ve5HC/2TCw3CxmmSkA+Ni5HjNTbEJygrhIu5e09uuDM+8X+2djwFMCSD6qQZbxv2818l
nEberIghC5qbSDs1dy7lRzZ2ZYWIOtFgVAV15ciZ2XrhFRdEXcSbcSsvtjdtQ+MI21RryZNME4YG
a01FpTAWfN3Ue6ycxyJ6zdIXYTIBm7Qo60Bqo29a458UUIk1DyHwTk4mk4HRgW7TAJEaf2kIA1bf
f5ebe/Xp6cXPf/ouWR6mEUlo53IGRcGegP3j9gmzgle751JuxTbgsv6zW/bIZutJGAd5x3plMg8w
ylSEYTcGDgMbINxr9exusHg9WSQO/6clR2bTMYLG0XqWBJ01NeQj30m6GOskXotgHU527e8lOBXW
Y2M9Oele0rcm07OGtrSLFdEz4QamAv/uleakNsM75+f2joDS4Mg6JMDO6PFUtRoqJ1Y7N0H1tH8k
h+gmvYKeA/0ubRPEUDfdi/euG8xiSygsqSrXhBrl6Kufo4ujpmeMD84SNgrrzaqXPRwAZ20H8azP
UYh/GvAsFclK8KIs2YPvj901rEE8ASyvH3NrMAiPbk3mxa1cmuIckA62M93HdwfzBqVq+IkaEGBo
W0cu1wVzpBS/c28lAuD6lEIx2d4pFX+kpldXGCQz81BwHfJMXy+B3nW25Cs8DJbRS4c5NoMeU62Z
M6mC4URNacPOTHkdeUvZzOdlslfSYk+fxaJN4tgJt/w5N0VljIc8M2ojyH6Q7ObQ6Nuhf9ItE2Zk
3gSDV0LRmv8T0kuHyuR8SNq3S5gsCrC+hv7U1epGs6c/iDSK4WefJdNY/8Gvc+pfYh/uZXAfict3
Lz46e+UQDVklY5XxhFgqOoD8qFgbYbUaUWyjAIhN85M1jHGEeEb7t5N4OvH3lfXE5SlokckdIbw3
teS3rI9FykvC+f1xuUZYcVzEn5ZOtAccZ3RczmmU+vBaQ37qzyTnkNUbxaD/Ne3MuW27oXk0VNE7
4fKYMbV9Yy+3D8KdZ/9Qn6V3c/G2obMwexraySt+Dg4q0ZCzaSy2i0B/DJyX759YPNB4Zz8/8OiG
VfLQSU1Xd+55WDfmvMg2dr5ieB9qgyK6k75pIhX4ZjFjdH6bMK211GMxCtUDVUkSYtvTllmw5zup
1YFTSWGdLYEjjsaDqM7k+UnS6b6+4YKCZB0acwvq22hZXdzUekyyt9Dc1DC+QikrwarmEcdPDWik
5V0EEci9g3jTINF7o2GtGCYqfqPva9uJ4g1FAfVkvqAfQXjOKSzhPbQ4TLR5HeEjIItV27+kg6Zz
vNsS+QAbXG0iEFigF3SNgHp9NQJ2jgzdpWUTG1jMkMKtaHE+XfSH1HCL+N24rGpjykMUiGwR6vfK
rFIftFIAUChnldbEYfavku41TG75Z8z0f55KfPpP/lkyKyts/H8tdWH9GpxVGb3YoZv3j6W3oHH9
/bG9GZB/Xm+U8kWVlQeazi5gCokHuFBysOImUdkkK0Kf9//GRd/KNz4vKn7+00saZ2sIW6Pq3Iv2
xi22nClhIeEHaf33r3d7N1FHocQvRnxH37g8I+bc9Re8TvXOMasa0XAqoRaKgM6L6OP75QyRvlyf
qf+uN/p6RqvGYccUupt2CwOWxNT+k3cPg78k9KG2zzGXz1vgyzWUeGY4ITJxnGcuad38yrySbPPI
bzB1umQGwyFTyOUjtteXIF078GMEw2C77CnrOkva8bH8XML/pq3SZgG/qNcTWk2yeF5d+qUVXKYJ
wMpQhthF3iRMIPOTuCMFhtpSOa0q/Q6q/KaHtzDYlGSBGenO6N0dP42px3KS8PDsdUc+/tTA5QZw
jaLoa6CL2r5Jkx0eSp6zg8sNMsgnGEu+/wg3bYsDjtBGG8txEOr8erq6NNO0LL9QK+r3TpgSTtBV
SUW3kc38N9rVlNXel96D8vfgTL07qc/Nnfj8ACMve+ku5pCFPADRlp/OlTc7/1Nelnk7z5M9rJYt
Tc9+Dgtj2wKReaz0JzbkEQK2Oxsh1hmfRodvAdQLagj+93UjAv8iXbwsbl2feDZyS3QnCUmUxcVb
Sf0aIEqEMPLdVvOtO+AQf3PBVdmkk/d1VUmCfEi2zq2oy4vg7lwK+h54hGFS4x8VqHLIO11eWbLz
GV3v79/6I3i7euv/rj9upOp536W9HLauccmEYbc8wilSfMi3OAJR+qQ38NFl67g2fw0gWg1uTjDD
1+BiZFGchKU2MiZMPtkdNaALdJFts2ritZeIBNZQd0H+x4TPWr7z5LcKkA4BKZhHh4Kp5oxscRBd
ui7RLUbbzpv/sVbxFvoxPDooIk+bBidpWF5UwbUJOOj7fbthKr8sPrLJTnE2CsP3+WzpklgQF1A2
/1Pcw+WVd9GI6vXh/LLeKAJIg1JVvNxpRM+5vvzpk7lUrrFng7EhESgu2woa3R93K1BXrse22Fmd
JIjBl2uvf/ELrSyNLHI1ePgvWzV+idQVcsKyfPp+P8XH+nIMWUi0GG1WoYA2Di/OWWmGshOfXcHN
5MtLZzj11q8SVrPv17n1QkKRBYyNRjg1Pu6RfpGCQdcj15eJY1oY5uRpLb0X4aa5Z+KvYlzxSsDC
bXrE5K/jXL40ACgM7RC5uWVML9rG8tatzsihMdfipXOv0HLzxUgCUFCguQmM6KsdScM8yGO7Bc/X
z21I9SQTZCpBGZWk6H+NCePNQGWSGAOOovwvbNqngKRRjCotCzCGifQq+r16DFfWsvZeZPWxOMPr
EvTTKNqEFCvz9J6/+lCb+XJUYCyCCwnWA/5GMNh8XZ3BW8YfLwojhN4cgwXVrdzPzmE7cbp950Am
KEuLwTlQmRXl5wRebafcEjdlYNXkaOmpS8P7YVQriWw6mEnlQw+xOLoM2T+OPM3qbcNMLiOkKM7w
W2jqL5Ht6TD2+ptAmVTRAQBjY29iiXkLAHAEgf5SsIxp+ZvdvBDs2lYNB8SyjB5JJrileunPhuHV
Z5oFD4elCvW3TNUE5NJw1hS92oM3LCt7B7Qc5nwIEpT5BcApO1uF+vwybIYK7CuKHvGyt0BIxVu7
NabD+f0CApodEDXoAIqJeGu0b5TyfX0TdOVCBqNOl1VRl1EhcJSJYBK24lclP2KY5bCehL680NEW
6V/BeuVVsCClbwLgkw2M0gB7zprJIBaYSAsEHiDJElvzM4L2BN4ctA0Zq2gOJbTK9JrMHt6uFJ7u
YJUkopwnOqtU3gVNLfAlu9yezwc1F5ygUPCSjE0a5g8d6fiagTDlr6Ag+UWGv5YzAV2JQbNoRTJp
oNsM8UeNtqz/0CU3clj5nTeat6b517wAGTsoqqgdODAQ9M5K156/Nxi34iNmLIRxYhRIkLV9PW7D
2ek1J0pb92wBgHgurGpKJ+4/gWYGX00r3o+aRW+eSntzt9d1y9d8foJRWJ5YkkHiwROwr5SH0cr5
JVBGHz3W+6WnK0vMrTKYpKErDzndleJeaDV6JZcEJASmNiOFxmulPKcfIgoEBCQEfIXW3gGxZe2+
fiYkUZQ7edbNNyYLgZeL9uJV+StR8wI0q9QI1MCgu5TD/628En1kkEfROrvzkUWQO7YpxqcFR1FY
WTlZGxksSOzHDSWZEMIQEG3CsfRxlO8GXrdSSdRWMKMMxIFfGytdFRn4IULy5n8SapIdom4kK/i0
krEFwMUFut+1vXITfN3Pq47cRAn3idRcWLWMXr1OW/TM/BYi0q/qxe/BpHv5mDzJCuhnko5hTvmH
dgvp+539FpdmvN+fH2O036kWtl0Z6sRu9hSIr6NCej+PsjkfmJwH88TyabCqrafvF75Vxvj8/mMY
THeR8R02zgNTTFXPCAeBkAeTg4FdZo6oIPyb+UTDQUoZNWgQJyH31DqQhPXmQoqpU/6lxnNvS24d
wU9bMi50x8D4CbW0xsVrAJ8KiyPVKfZDVmZp8miEb3cb2LcwSV82Q/1q2qgw96bmcRgMOO345qlh
UmOeD/BugpiJnpvhkCE18l4pK0zt91/iVmGfxSHYMkTRUv+YfvkURNRhLGW+LXPH+eDqA+efoQrq
lJRSQkfUc0G6f7/kNYPxx+H/z5LjQd5e0LtApUQQXbzZlbUvbXRLBFmR+YYfd84LSVoO2h6Hrkg7
5qUpFOJenXzXp+1PP14VSjcpvEMMdWsatYQO68JWXBR5F9gp2uaVMyEdCOJnisL82u7STNT+vY+P
ooziTET7vIqrWcmAXGv9MfvXsiFQKoQpb5x4abab1LYXA/6S796ZFF1mGlLWDjb/+WJDNeN2/Uzp
HdGH8kE9plRvndB5qCiQUHFrmnfNWFj9VEw8OA5BZ7OUlEMMCiLWUFRpF04jM4eC1gITCN3UN1di
wKENy6XZHLFwTA8wg3CJAE/cHVO7ebwtC9wOTHw6DCBfz1r9fzg7z6bWlS4L/yJVKYevCrYBE0zG
X1TAMco569fPI2amBgyF653iHk7gQqtb3bt3WHstXRoqLWGvSRb4dnD1djSeVeajn19jZ8Th8aSR
+YnTXV73lyGPjEyflamfzJx1eETaxhPhO8ica/FQPfgITL7Az1spTjKtJDTp+v2DD4te7ljRiSzX
76fs/x7jGIcxp0IXyIvJQY+MmoFloiTTjE6Isna3vC18mU6y6Sk4fccsSaQfZhZFNQO3BSH5Ywq7
wu/1xkDZaRtFZ1bgwrmgH0TV7Wnf6M582sQIJkMXcQB500K7X58IFPTFgHwfH+ZN4nMegRbdH0mu
lLBuCIcSZtBpJWrPet1uciN0Ftda3o3wyi23noA8YQ2iVez3E1RAwWae3sbpbVY2GjolOLFdskaj
xtLWghY5jeb0JgRU89avtmbyjm+oDhc1ZtoXYV2pAdys2Nj1RMCqvy+nzo3Em0ouPfzeIHikcivV
qouLCXu/LsBnFYfwlu9radvFz5wA6u048Vk3OBQ+yni94OV6/yBGJzmofxwJIiiCXXpoJRFs7XHm
TbWE1IzFIdv25jVFnZUVWB7Tr5sbAdLlaEixxAF1P/3Ejvzh4S3jLvqROkkuQzrubNQ7K22FrqBb
fHKWPH53NZdXenciw/nz+B0Nc+Q4Z/NcGmpaZtvO93LdE3CTfeEwKRovD5pMObUJJbhrRMAsuxAS
SAOk5H3fvSjzswG2bWrupFOE5j8P49FDHfnSrS+oVqvn0Ez8o48phN9v2hbxmsuvQ2FadJEL6SVk
/5w+9v6+fX4GEgxNokqnqwi9VAj0v1vAsTGSGfKVbEtfZiaaa6NDaoiIK1YefEHwxJjqHI0E1WrW
68swCx38FCecUFujePr3syzG9tu5XB6FLKcMlygl9eOLEE50f5TQQ1+6KiXyfg0BIupo2bZtOXrr
vwf76eni1tDRRFZCMnB0Pz2BLze90AldQ4yebmN9kxX/dIO6bWjti3KdS15FaI23/xHOGUIbJ+KI
n408oCcN1AqgfiW9Shbm+5rrY9gGkrXkr8YlUxF3V0pe02p0l4Rk0KTLYHoMYW+oiP8HZT7l0i2b
6WiZv41+dAFlQ6NBOv7fozfTgt2q59tiel5yM23n0as7NbugkZwOsDJXcwuty99r/xPdwQKQU8O9
olkBI7zYoC9rD6DCTzQzj7dzQgtzhViYjGhHOtkjxKkXvXEwi1uyNiPyuWl9VyNR1ef4JDxqX18Y
xVWjf1hoW43++C9soCqXjFU9NScM0k+KHRxB9CfptF5Ef5UftIyxpQezQN0umyJP75R1HuZnseSf
yWTCw3Dl+cbsslwx3E+ZeF6J+qYLFk2maB0i8ztPkBxElSvkJhqhvnVTNidusl8OzLcHPNpHZiMp
JdSqULiQfzWFWxNa+v7WrM59/VzHsfj7rf1mKr4Nd7RxYq2OctlguHJE+E1FYDe/rKjyalQ9qm7T
QJAzIhLUDagChff5TMJJ3vdz/BDlp/pcfgSM314NxJnfN5CeDHrPPRJtxfE6Sp9SqmQlairw+jL1
v6f96yLLIjcT+4C2rqOSmKkPfZ1pakRLIoGZl82AKpBpHta6ldtT+P95pV9GOzLHxmDpxaRq0dbQ
bn2EcBYQWrIZi3Vc3BZIBfw9t9+WkS5+EC8WeEZ+fV9GbZwaXZinZYdv0gUDUp33+v0on9fTiSjn
J3wc/1qSFAnoJIcJcpTvQ1lxnReikmQ4XamH++eZJDXUrHXzbinovXYJZRrhLZyyy3lWb4dgM3Tm
toBdOY0GR5D750w6CO0t1cldmjZXurqpisqWswS+S/YXjLknzv8v+51H5ugDuILXA47u748sAAmm
0sN9VBdUoNLdHIVeq+Verz1UZrEiQasrRArVhSRyP6cdDXVWTwBmfvz9ln7CX5e1I+0FygHMNJ06
3x/EjAcdQ8mDlO1Se+vtqRYdyUJLCd5/biiSxy3ITHawOyRX3VJZQmux00dvYVtQl4R3cDI5teyN
79fI94c62jujWIedNeE4TAVtKxn8bDxJD6tsll7V+WZGVsNswFPOxBIVZ1O4/XtVlJ+bl4iN92MZ
lkyTxyet25dLxGh7isSmlm7DIngRJHpzl76LQrSn8tYyISFLIfjxW2h3YiO/MDARaQuhEk47IANP
q2BioVNeKEQYxaDP7iRPri/NgkV9SycvNCNXDAM4AnraoZ6aAdpkks513z6VRbGG8uBaywCSIVho
5borS1F5wkP5aXi+z+9o+5ViWQnUF5Ghaj3admw9e4vTO0xBL6IU2pxwSn5bTUXiMkZPh/qFeGTm
FufbzGbcIXwSC9oaDLqJWqbaXSXR/d9v7qenD+H90joILeHStHlsvHtxbrsy41wJ50F2lcbc8vJa
ZcH/83EoJIgEeXSYKce5nFFJWlmZooV/yqvbHXwgpnbLhP4e5beF+zLKsdcaZYkq522cgYM5D5La
CdrrKnvI2fIna3fLBXt85CD3Yb+DhQemcXQ5DHpZhGLrp1TTNhS5Coga0mc1eKiVXes/Cv+5e2Go
rBzBsgybNy0/380OBxx23UFJt/30FNSvPlwy4D4G0GWR+qqcgnwsP+14cvA5mJxnhRGPa6DVWJZF
J6pMLs3WEj542jwK4c3fL+sXrx9/TloymkgGKFxF3+dEdlcNGn9Ml/vV1IDjwHyB44sXN0KCZNWK
t7y5iSoQaYET8c1vO0XDtyXJBbsbdE3fx56D2rIwh+m2leAS0AzIQZB8MNdsyTj4z6/2xXHlmDFH
em2OCZiySY3DXpKYaL0BlifrwoaX7Bq9Z1bd6u9V/W1i8EOoS+MVzHWf99cXSzw3bWY2U5Nus+6N
emur37Mjtfg9P7Ujf6JyuAlhv+OTutw+x7NSwjryw56RcngkoRqy5NblaJfwvkwIsgzkDQ0BbawI
kBKot25h/xHU6YLaNhaziYNVKfcnXutvG5c2Q7r+pQUO/kl7/mX2RqDUY9sF6VbL0DZVnxYGppMx
42+XATxy6kJqp4rog33fO3JiRkGuWGjHaRehFtgKkomAHrirmFoYv//9QpedeHwWjYWimSSdvDRY
fx9tqvKoiQ0D3IOJRw2uHa0t7+8hfp3QwhK3QLhlXub3IQw42hK/lZNtpD2X/bmfPHIGkyXBPp8H
p2z0r6+IA4/R1OHmOLYtQx2pSGZIyTZD/6vVP4JFVtfQTkzpJ/aH3WnSTQINgKZQQjiyz5PSW/FQ
z7AiwsyV4Q5JiXi94Cyi+QEj409ICJfFKgr7tRi/qs1OrM+hjPp7YX85jBoNryAQaKkmv3H07sQk
mfQiLnh3NQxHZDVY3WFagygxSu1EbKQvb+loo5DBpSAqMVs8h6MZh7WpJUWUJNtgRjI8BnTf6/De
zuJKSuSNGCJmOgUFeqAIcUf3owb2g8ThlL2bCIkRP3XTTbfqDYQJui18RXK8rnP4S2OelmOdjLor
5hczINZyvoqX/z/UVgG0zbFsnS35gjou3CBSbwY5WC/+Z6zTkoP6RU5pY4LdSkRPDFGWnOuEVian
M4ZVhpEQadSlFjLTmWlF67lo0R8183WWjAi8RbG5VmhSbn3RCxZF0WE+U8LMDQL0qsNTWQb11/f1
ZQmXr38xH0XTKXJY8b7aWXEL6yo20pUsiGtsqd6Vrr8Q6Bcq2O/XoGooQqWuHvtexALA/baAXGTf
dMZ4M6MvHmsliuvVZhpfxUbxzF5f+zy5DjNoGCkbQ4bxSewc30RiEjSO0haPs47OLLrgy6oAdQdl
fakGOM8wRQJn2QpWcLa4xqUvPqdB60xG4uro4ApjdMKM/iy9ARGiyA+SWwboCIfF94UIm1j3tViI
t73wqoYILGvjGmgSV0kZFhvF00zCPcze38flFzv0ddRj0zBXRMAjAo/bQT4HLlSMlpdbF3hwGu52
ZJyY5G8vm5SXiEjRgoY6dgGaWAm7uuW8NBI83NVrqFxL5VVYJh4MYCfc31+ybFxKFFlEQGW4AsdN
boGo1qOfgCqro9Ix3uXyn5idx4ngSqKdCDKy7d0avpCN1EY7Gaxx5dCSa+XuIPfeKKMvgzZqpuvX
y8KL2scU7k9eaz+bWXjp2MzFHbNQHlSPDIgopWaPLwjyjXxSaIbnigWSRMjPSi2FzeiB+5QN0FTi
WsFfEozNGEyvOpk1Dc1jmhwiOdrmIbrhRXVRTfW5aoKZrj0LTrKiLIDApMEdpcs1/vHf++Y3V4RY
kc4HaknqApL9vl1lqZdDxNrirZgeYojdyaE7gvbYV+K1ktGTA6N0JJcRJ4UDV++qdkf2QlWeiC2L
nub4dTSduLV/28pfn+jI8nMnSPo8AhJWLdQGKNoU67BDUgUJ23ncSZl/IvL5TIAcW3+caaIAccnr
HOd05qoo6zoF3TdaraeL/tUU5udj2V2aCNdLmYcjc6mX6NHW8pmaR5T6kChagktJTFwlUley8iRC
MR8K7kckzOcTpMFSBQbOMi9UM7muM8O02cBXFbCwEGh92pwpRfmY6aMtJMoKWi43PpmdX7bcj1kt
vhwpeuhLP8uHXwyyqlajZSVdvF0yYoKEUVZyNFMh9Cz2yvTYl+dWfddWd43R2LIgUxJXXX/01/H8
EGnrv3fZb6+UqgyOC88DJuEoZMgHXNa20dHIrt+jeRd2V3hJfnQrpY9Jfff3WL/N24JvGrHbxQIf
h+Uj/PuDX0/JtjTfltyJEKyWS8JHWejvgX4JY0msE8UuaS1+P5qU3CnG4DdZshXPRWRxwvwBAVeM
Ljytqh+hxvf3cMfzglZHJl1sLYRIIpxUR+mGLijJPy8MjQkaNIAKyOH6MHWeeFPHlv14lCN/tq4y
8Ekjo9AjC1ArS2AbgBuS+v6Jtrrj1Tse6CiC1X3L7E2NgRDXShpwtOsg3yof5X6YXE1c/b12x/vv
eDDlu5HzdbkzSEhTghMfA3nXmW4QYrtSWxofhvKEN3lqCY/2RWrUiSksgwndeizPaziQzLMZpOUp
VsMfjvrntCxVofhHhAON1Pdp0eUaGJ1PBsoy1gWAz/emQQ4jf6PWE75O1+PHBMyG5bz/ezU/e/q+
mpbjcZet+sW0BKYwhzABkfkCyfsofiwsBu+FbiN0DLaX/+KXZu/rznQg32fGwEHUe2uvI+T57K/k
dwgvYg4kwIRH8Tp/mnfJv+F6PrQH6cF6pLfsTn+zXrKn9ln8CEkS70Qc4gNUUta/UzP57UwBdoa+
A0gmnX9HZ2qMRVWIJKrotXVeh96c38cgrOm/+HvBftvrX4c5OlSxljXFJDJMaq6rdPaSvnCUam2y
9QOUJvIEvvn6xEFWfp8bnNUgPC0qtEd7XrXEspw6XlL/rn9ca9ANrsrQrvbFXr3T74fX+F97V+zn
N+mWl/MwvPcf5WvyIr8Bjjafyj2/NW8hOCYkNw/xA7243CL//l6XT3TO0UZi8SkhL2EmtvToGfso
ENJE4qiIHyAWQrr/X+VlN4FVjuzgdXzXa3a1gIBl6K/HuxI1S2Q26ufpVnvpPkQnuJ1e+xvjLSTw
eZNf9Hv5Zb6qnoX9vJueNc2WAEe8Gh/Ry6KA+wKrh/8+3ZNCfckPyFpKj9E/89mi+/u13dW35r18
V74a98NODqC/tqsn6eXv+X4Sx/+YLw01ZIu5DJVjtZO6LvFs+ibbIgdSggqH0mei1R3G5IteQJ2e
fjsjtZO6tvtEd7UAlHjqe+p4CSkTCLZ7k1TQWKgr3KICaFsHtECbQ0cfJ1sfrM9vjsx7A1Us9SFq
kCREQyk5r2J6chEroMwiyL6nL6D9fN8a6iqonSin2lBWlHv5V19aiSjmZSlQ/MLtx1vY09AZz+FW
NJb+vQsFnnULu5klD0HwkMvng/qvM/9pauc2iroSadXWoLDzc0o4dbgxADf2yej52pkRmG4bWSdu
EbA8R24OtgiED200Gu4rhaXl7H2xRaruR+EYtdlWQURXdHw0XAt7f1G7buF19j8Wl992pvN4oSHF
q9zV7uQYtmEjPOwM/Ony+vrt/j5AVZeA3Vt+ZegNN07urkDJriT7bVHa9d0OcbzcTfkAFG9L9lmP
ng8Bv32V29pa5S/jreqWHsLzz+Jqchep4dLWzkvb8W2kLLaiq3iy218FzsIbjY4teoV27vxDNuQk
1/Yv9x2LQtqLuhL9OJ+cLF8WpWsjZW6nimT+8KA/zsIbxm1cUGDtfnm5c4DisHQnh1cGit/ov8z6
Cz3/Qv3gg0svUtaJIjiYhhhiTe067a7V9FIaz0tplUtuPJ4wVepy1x8fC/rqddjz6FCC5ez7O/Sj
qai1nKJqLSRnRK9zlHsAWOQGm9ArG5/2hxQhMSUcHpN49qR+3SyyNuIeEqYzlQJs785xsO7oLVfK
a2M03GZ6WObbCy/+sKPZfIAJcElNwMenckMl4p2qAdPQSyfVVFioZQ/e0ZUfpq7YBnSroFNKR25m
mvd6qZ9w5IitfpuvDmoQiXrwI8dZ0GlIZq0a2LN9Ym664mPsRzuR0rVcX8EVAjy8jjdTRgOOP2xi
oVmp/d7vTbdDnz2RgtWoanZpiBshUM4IaK6VRKVBJrgNxQ+lAcdgZG49iQ9hMXmi0UFlDwJ2uBEB
anZmdObLzdbQo0uIbzeZJb+3cO+2rflYKw9yHDoysauMaJtwyHzVDsaNWK5qlZCZLNyCBGn2MweL
sx7N8pqebNh1vJRXYBnNhgZ7G/42Ybyphn4VCfC6R++DDidiS0O10E92M5dEkYfZGv6pfgAK/0D2
J/MfC3mVyXsgiV0XruhppJi9qUl/B8YmnTf//ZkeDaXVL1W/oAumQSFaEZ6kkO1A+aEuDmL6oEQH
C9W5LOtvs1A8N4ZNLzabrJM9w7/rkuXptc0UDODxC6eY+p0VZ16QJusuNYGIQc/c2CRGaTsPXQsE
61zS9aNE3nIqovwSfzuXLv33hHu7bxJbsWhunkvIUNf4kYYRnIXWjTTueqhD249hzt0cPF6S7VID
NGhggXFHUC7jwAv9LlczF/OcDyhehxE066EzmZIrb6e29zaw8tTWZM/mJQRQxThvujZz/frkVvzM
C/04eiAmTBq7yH0e10uF0Zwr38RL6ALdLgLpxnhvFaTSJEgbY+O9gZxdCOGsWEShxulcD5777rkt
znwD0T+iA6sxHe4nSHvtcdbstqptUeHg1SatxSWTqK5UWVnJ+YePsr0uNVeTfJ6IuTuDjxSoxMlX
/UtYXarSOXfSpBgrs7Oe55DMp6rxc7RgxZabusa71zEFwQAxTF1s9HQfpftBx4aG9HBnH7lROknr
TcqWQoK8XH3I1ZkkYSUhdSZtn4672rxpWjytNPWk7DxSD6pFJ7CfXYpQdhbKoc3WQ+wpUAGRXzLH
dWbNzkj3683UvGjyQ9BshjSlP4b6DFCgywkm3DKBZb88i0PCPzm5MaUB0iRxYyLsKvPynoMeHjox
PiuU2FZRYWzMh1SkI6RCwFSGdJ01SBSIwJip6RdemMueJhyIwMe5uYrKnVQGq8KgCqTGlwlmTdAH
12+UzecJbVGW9/dFUnjEgvnwYOAqDBkWmwpgr93mwa2kmE481psyz12tnBL8gWgjDMlGrpBGNSrn
b/fmR1VyuYtJ00lIqQF8pTnzux1vEwxXGFvpFkfaAPANo1cw7gCiGsINLYtJn7lTjkRCfArtS5Xu
F5NKFcaAr5lnYCN/HzqMRW1INVAUixMAgP9CdiZPWSkr3UGzEB1hL3VDBz3ilehJru6Mbr/CPrWr
diXuy3fTCddIrVcbYRWu5dtmE67pc7zTPQ03Ql7PCLfBx7vW18o76nru4CBR4IwrMBXeuBpXy+cO
sXoUFNfipj4EKxbe0XAzJkYzVuWq2ZUr8zV3G0d3AAzxITuSq7iyp3o6FNfJhYg7wj22Qmtgu2/4
xsHT1xE94fb8Pp33K3knrwcHgJib1HZxYTq7eP1YbXadctbZbgLvgmttfcd3FKDATnXh8wSxY7g0
ZXqCG7g+z5eu4zU6FLeWa93AOLzyve4pcPM1Dp4HL325jlaAf86El3CfrCI+8nW3sV6GjcUPEPj2
YRNc86M8RFL4wLA7pmfyS76dbyQoFbzSNSIPNh8bsU/IpHxXcATHuDLPMj6js/sivsRPsM07eKte
xNcEJ1sLt+EqW/s32SHw4hUf1+Eq8AIv5c8pfwrd5W/FZWzipqFq6BYOog1OcE4CxG3fskvfRXb9
JXPuUVt3QLjYy+c3ZII8wQZufkXm0IVEnZWvgMI4LLoDu9PnS2jw5WJ3tA/yfeYc4OixlQ3Un3iA
qrN/HthNy4apbiX2lGVbdueJvLqIB/HPwpXgJMxD4OnGTbvRz/AXzsq3fiN4ukuvqZM8xG7i5Qwt
etPrMm59s7z05mp5IMVdPMp4BWkvv7IHwfNd32W2eJyRk29gAMSvnK8Oh/eXh4fC5Qi5kEfagTO5
vq04mtPyq7kfPfxNZ/kc385Os6VzHalJYV3aub3tHYyWk9vLX9BUOq9cFD+4bMRHQiV33a1aj8bz
x27VvcvX3Wrc4cOuKldaN6vpGmqeHKcWhIYnrWtvWDVu62lrY52cTc/TahkI8oy71hudYTXy596b
VtNq4Ui3Z4eggA+qBO68BonAv7y8PryG9oPIJMAvrXpv+Wmk6flf+U5X8iC839bnmfvQ72EPcaY7
6XLEZVb40B6Fc4BYWwkRzdkx+QESs6RBB59bXJHX5O+TC4HUlbAbPZPRZgdC7TOV6cNOzJ9NluAF
odlVbcN+8vlROlA58fHAvcUHIggcC1iqec/LHhYdgFREDBW7vPAKPvue9mKc5et0Fy7HamX9z0ko
3crrV+pl48k7WpYwHqVLb/PnCeFkcnq4/x0+cPX4SDmZ5kn7u8TLx7f5IgJomkvtCXDGdytohqFW
68mCtZLc7KN9Dl4bPhdP1dvy576wx+fuo38OHvv34FG89cH/7ou38tnfK0TZOSSzH+Gz8CQ/9Nfq
odv1N4Fhh+/ig/qYNcTm+b/+BuWUhMcnNoAZlgQh3vMLdBbIHUqU8wM7f5Jf8jdyUP8kY6EflGE4
vU2f8if6s6yn8q21/VXzzF67H7HIryDw54/61XxO/s2vwkf2MlwPdyRu36Y3gtLhWnkkJVR5w530
6MNxKt77T1Voy29qa0MzTZICsyW+jYVTH8J9fqgPfHW6/fte+8SP/lhWEjjoRFF5148L4k09pbpQ
gukpPqJX4b17DV/UD/WDdJf8ON5ND0xtiu1lzuHr+GE+4yIKNnm/9DV76e7mwzIbwNPCv+n2NFfG
ce16uXQVCXYHUVTh1TuGN1Ekr0q6LtKtKF4GzcMYNU9R9zoazQr3EhlRJXarzFwFUP006j5hMWE/
9qZ59qIcDUN45pf8AInk0kdziTRBOB9IMcsS0CUcXZ2sSb3kmQXyKYO0VlugKiPcycNNiBygrOab
xbPr1dBRxI/Yemhb3OrJmavMRUDpahRnB5faNH3EOOV1k0InoI1ulL0Sol6pFLoT4eDjamktP6Vr
t71SnjXxu85jG2eyTkNBcuPnezNd6eOFFf+7s0txdCZCplAgUG3brTVfThrCSpl5qRM9Ne1aEteI
ZTpBlLpIu+KCF+cV3YBZanmGOHnRrDz10+QJmgyypqMmN6BAdtId+iUKXyimySwaRLXACr6fxlSo
q8YIh3w7zaIrElSVwauUI9d8MApMF8j2WaYvQUS+FR3scZ2n58RJo+ZKhrAxbyt99/c+/i3O/vZA
S+b6S1pANoMmqGol3y67IAxf07Fcz8O4EYxuE9CVeJ9L2HN2Bs1uayRxCYAr3AmIBWLBy8vIQ4dV
71CQqkdXjownvxLcsUKMtURiSrycU+RJSNjdqBO9vficFt8uIFhLgiMbrbOugLR46lcBub7WCr1B
bzfFPF8k4vgxiNGlwhn5e8Y/qpscDog0kBMkxUt90zzKLOhCO41B0+fbPInWOYJjahF4rR7CO0Te
VXqQ5NmpJSRikbaaJeEihpihS0o0tw9amrvje1xE60ZOTjzXpyE+sigQpSwN+FAB4Lcee8qZKHTh
3ORbQbCg3wo2HVuE+D3DcUljh26aaVrH2h4NUCcmBlpqFULJv3aaLSJ7FYeXffUo5ruTyZhfl0yH
lYa+A5Q3oSr7vkkGoaq1qk7ybSaLdi+SHdUepJbO/ZKAA5veIhqkS+n1kgZkx2rzTuSrJlwRRgGB
cVCtWt3R4lP0ab/kTCh+wROBHbZ4qUdvUpWnTIh9Idtig+goIKggIzKfIns8NYr8ffIWaC6pmRkl
k861hgbfByJ7UTuRtfylHsA8DFEBbIT0nniUs2yjQhyHyM+2lbTTrAems1jJHm40oumO1uTgFCrl
l3lR4BcX5omlKnrMh5DRshjksvW/q2eSTSOE1oRTNu/UOEf7Okq1UVMExuEGWTZxf9lZZ9ZwwpD9
sn4sHIo8JH3p91OOtqgWN32FTmi2HWuPJSSjIH6UFwYtbyG65smJ9ORvc/rEK6I8DyDOONoTtC1o
eawu2UkyMlpzSU0vDrpV7R/+Nla/XBfkBGlgXGR3ZPh4v++9Spn0eSrZFSK09VR4l5fUhY8UD8N0
rSanAHY/MCvYRpYO0OICqzGAKn8fbxQCU5oHOmQrCWqAxUIvRM8wRYjFnWE9QBOCFF18r8wHkoFD
jLYHrbuBglqftKCqwLqbqXAnik9jAG2vXWmtTdrZK2hfEMXYG2ZpZRUku3Rr9fdCyb+4uZA/gQs2
JBL/5nG/j6LXhQqE7rPCKiIoXYzqjpP7aa3M8iP3a8eUn7u4o72z39UNnr+SO/lCpEt2pk9R+Yxu
WvVFhymnEy1ynjkUpAIdcOaJvfOj+WZZ5M8mQVqGliLc0SKDNinVYJayrVTBInw1xfD0Eh76D21/
oxj3UkxsWV825mqMDSdLWMb+Kj0F8vlMvBxdN9+e4qhQXLSJCOKNBWtDMgQzqSICk560XndToVBA
Vn6lKKE9Nk9Tm9pFOVEAeA3S0S78R230qpJKxnyXNQ+ldC4BpAhL0670AfHKTapxS/irbrxvrwf9
LoHRBZiNExTbsLmNjLcyPcOnvhQmkJMvDdljiUpLu1Gobw2cpwRKpgZgZGP5dsnYslCeWb3BBSJD
wnwr1bddtosUNNpmvOoY1gXGmpoT9/FvBuXrW1pMwBfHKAXQploVLbpieYFKaIPmSVjfmSilh6Td
Yaev939v4d9sytcBjzyxvsvR0FEYMGwuiwReEGdJLgcnkAifHubxeyenK1NjoMBKlez7vOJargIr
6kFzCDdF8iQbrvgxi3dg9q1xG2rwLVfrOdhN3YfunxV667yeREP8ENpdTgBejibBJ6aK0qeSxpe1
tWbcsizuqEVVpARtCxhXRBYXgRUvoSY4TMmlSgI8SYQLTkI3WxcGQL2UEnltkFCGw0FB+FmvnrT+
7O+X8JvBRfeL2jNyfBTJj966OYoIVfpUyUL/cgGaWfTmzlCOpecqiL3sFLRmOWQ/XsaX4Y7euZIK
sVypNaag2eU6+Z3oMipOXcC/7WQS+dwhvHDtB1OdPiWZWsfMSQhe/fBjKdl0igjV0Llq/JtIwIKe
PmGOeZG/zYwOG+jqUMlDvu77NjPNuCkSgxuS0vlDd1A/GgJ4fT9HdnNIEdbZW08Nv7pDsdfvaTqG
hLU5TIeKGuxBewvISwPTyuxs390ucBLtvniqn+XH/s56El/8l3twC1kFfZlNC2BC89rb8jPIaOVL
KsJ4qvnySM81/wp6mx8n7Psdbtv9cG88LhE4MHkSSY/za/VCyvfBf9PfzCfSB8Z9/Ty8TbeQqd+T
SghextcJJXtSCOUhI1v2pj75b9md/kSBhxD/rd91d9MbuXx2Mszrxku8JB/40t/78jeYgL6wlcqy
qsERJh75NyqyN+JnLxYrON51O+FJfQTCpu6rV+sJOZyJNXih5qA/xi/1S/w87MPnZg/6e1Rfc2Kt
yo4OpGKk23Fn7PU7YU9UJr7Ub/p9+IgR/jfum7t+X+5pBEwP6YFuzHzfH0w0cUm5gE6/626WL/GX
1q4P8pP6Ri24rACCJB/9DpY6TyZt9Pekf+CmP+0ErRpc7JSBqUd930TyNKV5JtMVVlrXCUhvNXFL
imLUW2TzzGzvfP3Sl1//HlRdooYfZ/L/Bv18qC/GiXaYLFRSM10Yq5BaIpER3daaFxWuqIE4tUGY
g+qnlpGQy4zWYg4lvd0MnhqcW16y7omIMvr375rOEcerTrENx9yU0zpIVuHevBp2o3Wt7sbrrHGk
YMMSTo0jnyL8khfP8K9ZHMVGYm4OhZUzi/DeSFYUKPAm7ExykNujlXyChSvbiYTu9Rmat0mxgtYl
frTWzT/9KUw81XL/XtXPXvIfzwMgjQhXW7y0I8OqZJkUxTK63THEQLUdQUFEtl5e5Y2DPQpixyRL
ray1FeQo4Xp6qCgeUqKB0Cl8pY5nDK51Hhq2zsWrr4TAKYBYtG5KcQ0GG5veXGFAtOMESOsTZfDX
Ux/Z5yjyk64YyPLFnVNJa169UCy61VW1ClNHf9REN1+BNFJuA9L4ymU8uXQPVL495+t+h4LF36v4
G7pv6RGjS0xGM51WgqMDEYKiGQxQY3LxmOd7YVDPUqmHyGjfV4c5BPbTrHOScmQBKBIH1dswTSee
4ROA9WNNvjzD0ZscSqtptYbysBjptqWjxqk1zig/zhNMm91rXV9KupeLsp1C8qIkZLQEAxggp0Ye
bCG6mGNvbM6neHNZo42uhKSdkv0CZ8gpBpNItx6KOnNz43X53rqjlpxRFDKbVUDnd23tUzKJsJGu
jOGgz7sxwSHINRv+5JWW7KxsdsIksGt2u3Wll7tqyr1g0OzOgHRJPbTTJco57gJWgKs8a/ZN/CEs
JkUovDworxA/2cY5wKZCsxcMXiceFA1UYvWWN6vZdGhrolnurASseOLV/mp2vizr0VZT07DuNJ0A
tiaCBQQRd7uxgb7Uh7mze5zI3VbKg9Q8nIyclx/8X5yd2XLbyLKunwgRmIdbcKZIWZRNtcUbhNyW
MM8znv58pY6zlwRzi3t1uNdq96QCClVZWZn/MP+eyNjqtGfx9uPI/rymjNauo2nkeyoNzpSn9yum
s9OG482871q2A11TsOLgVUET+TySNZh5lajkBJSEuTFTHkzLf5PeorEDqJz/6USa2Rh0upVa48iI
xmidDfeTI4zRgE7g4Uzjdq8RYww3qX/VyYuXyjiKUGIOjjerRlfPLmp5soX1pyP8dD4/iJx7uR+r
MnxOVHJJY/Du8sMTr1009PDUBzRB3fzm61+dYnS/aOPbMMPnegqpbuKR20u8frAaNxJJztt0l6rw
v94RAcl+5F71/Xv1qv3+ev0aV5cRXX4gs4YgWM4SlApBeTUpNc7qnx2nZe0634AyIPjD8akcfGBM
yYpS+yIdviOqZ0ar5JeyKencPU+A4uTlc+Hyx4vq2tt73Gjd50r8Rf/t+3fRi3t7e3oLVm/FkQi8
zCWMwZbT89dvgLcHn+SPnYB4GgwJxJMo7Xz+ZFMeFErm8QrV9OCMd5D8j5p/N3ALdY56TQALJWIV
EuzO85g1B3QZ8BNw5fEi29ZdLhtIFo+IDj5PUuv2PV2K6KJaax8Zj3DolsnY79TwJMeTCzZxRxPi
UKTTN4GDqqZ2HRuO2wGY9iUufq3Cxt9FaIGMr44O1yekYdChku+v4rZY5AZdOAcRijvnAVmHKcPL
a1nRX42Kh1Xb09M0q+WQq+7Qm64y/O6bja49QHQCObYcrdZ1/HA5gBlo0RlJscuJgl3fOi6pQP4q
wFmSklDSMVYJ9R5+zFS2BNkn26MIMGDWgpQelTxPCPpl3+wiWLWTvbJACylJvFTqYj8CnJDVRZYq
a10+yEa7aBX6sMHfbN0fsk8eZd4SPIRYe+PzzcKLnHWJPo1qcnhKARtcLIHtBAAq/py6Tz+zneNe
SveX6Nhfup217tap+41/F2jC6iTtYP/9VWxG93fvtm61JiviP+NyCmIgexhXA1gRqJeLb+UmWf/g
G/LrV/XcPBgHaw0glD/AKCwFFIGLhxss7aXx2Ln+5m80sUEodHeD+/gKqGAASyD+jcn9MbgP9/fP
u8fB/btxD7a7uH94XPvu42PDb0nX1pG7OoSLTbh5BFv6oO7q9V+mu1nsbff5JXKNBSvKPb/vDp56
dEUP/cWmrU8y59JUD9zvqru/d8Uue37uVsGbvNOXf+WR+/BXTXP8L9EBz/glr1HPXB1W+jLhv/2n
EY4LwaJYjFt62rve7V1/mSyiTUujWt085USX2P15yWmHk38wU6i7087+/fvu6XQnppm0+R1yYTJj
TOPT09Pp91uyuGjLS7Nc3v2mruQGK3rtK/lODEQxjsZ4shCd8K839nuo/WNfv+uXw5CmWTALxV1U
B4MSkcWZ+FsUKMYs6M5m6Gh/a+9H/YcGPtk1Dsp20jcVziCJ2/5I0i38U0DXifdgZjQ5F9lRytaJ
v+/vhhuB59pVGblK5AXoCZrWexL64cIRO5lUGz3CDRzAw++k3qjmIgYobX+fLk7zX+veikvVx+Fm
28ToIdLpIKMOIGopcQCfBCsW4aYpgSLaSJoberdACFd3Jv023TBMx0T/7nNgdayqtuShA4lFytg4
b+BbEbnfo7iKZP1S8sAzyceaqquZHc2GLZtt6lumk5rIS/9YBah8iearxkE1y53bbvRlSjscUPbG
afCX2yrmtrO2nn4c1W067kx1je5uuOm/DwntzWUHO8I7Jb9y5qbeDDk5qRv+RKnKTB91/RG2o0eL
XwEnj5zbIoKfbF0cf6XnSFJsvl7C12B0kPb+8/CzpFvVUkNpUh7eBGiFEazW//TDv237MfPutdEt
Cu6So5vekr/4X8aFRyQM3Cl9zY5EqQo8pdar97Wpl4uSooqViXYHawa0JYD/3rx46elfvK4tK8IF
Q6glGrNvpXQoeuVVjp4Iea867lLnZyPp4DQfBTa7Gs9wY7T4oSu3Xw9si5U4XyQfB57Nc9SrmumP
vG9dFetoeFbS52A0F1oTo1357FSnunjiPiBpJs0y0BCtSZMj22b5C/9Msi557T+qPZld/tL1l7I/
tspFYNZ1q9hxZwtpcw9psRgq8w7IOpUPylPBUZc3aro3jHwR07UYXwszXDrxpcnMu9js1jFur/Ww
16NXRQO5AOCrvvRotf2o3hx5T4KrFfd98ght17U0MK/FT3STC69f2nD6HX+fGT9KgbNs5Lu8LbEZ
/jb4pzhoXdvcgvkasBI0AN0UfU0b319BTT3I+rZI/IXiBUhWmDRvsnVLM6eRjN3XM/6HYqQIRx9n
fHbv8WocSlM9Y8aZ2XA1JCcpPTE3inHM1OcGZGz85E+v0q1C+LV89eO4s0OhLUJJS9Q0OajqCcA5
dQgNQLK0NG9R8q419j+9oYj/H+K7U+SxLqUs5kk9RParZSCCqlHnxH1ipAyJHuii88GUDVynubFj
AhiOkDGM32oYb9NMOobRWu7ePGcZcIP+evqvnT1UhcVOo75GZfHzs/F3arNTOHvUBJONFHQHEOxi
E0kPgXo0/Ytp3OhyXJ12SkCYyROCOQ0+D5hUyG20HkIi8N4yuOPxBllkX7/9fa9ewFAJsnF1lxGW
sWbT3tDjiOxEvJp6Cocj64kbv1weWVKlf8AWVwtusMaVa03ID0POuYOxVg5IRXK0xhhVKzigrTWg
ccULygMlGEgc1QAfJiDIV+ktHZir86rTxhdKMAjbzOrtJtYihV2JtxXVD5Kq6CnsBcj6320c0NQq
BzoMvbn2mJE6VQHxHu0s8LvZEVR8n14y4Be3OEBiB/4Ri/8z0Bx1YibBpNVFQWRI34ED/hv4Obk+
Efv/1ViU1bm4wvnU/tBwtOsiVLuYsaRaMKmJQlWxEl1YtIL1G1CPqwHh42Cz0y0bQjmZVEIedRCF
2hR1ERRprUWXR9sgd1biGqlwaEjtGzRrPfIXfQtTbXweKEn3ebgjOVKg2FIawiX3hlretVn/+HCz
DTr0g9ErOZmGpAhaBZ47q4I2ADWxIWdd34g/V5vh0OWRWsCuWiFJ/xwPUltr08piLoAqcs1mslNa
zYLTYYNEUYxT152j9jyNlxCCo7TsuJ3e/CLXnwIgB1p66NWAzfv8FLLsS4VRJSi0RQU67eVq0ut1
K+8H7ywIHqZnuv+ABl9s4DhoY2xZGzAYOfe/jsdXK7xgmbgGAOCkkjKbfpmaUYPAe3xQ0+9e9rfk
udDSAQIm3EUcp0S6YEEvoQn3353oIYievh7+2nGAhJuCyhIlen73eR76tM1RGpPiw9BsfDItFfNj
6hjTkUAiy0uuQV+Pdw1ZJob5/wPOORotOi5GjwcT/VYE8w869ihwe0RpFmqhvrWf6+fpTa2XfnxW
M4WawpmvMlLzzW9dUq6+upDOFywVdMFm9auozGuP4k98sJp9E96T7NrFmZcfyyNZAc2ar9/8yjYD
fkgVVHCcwdTNEuvaqKpATREJI+0Z2N0QEp3hklYnBrNuRVLjygXs02iz9Z1bThSAYUZjDeieuRJ0
LLkN1wDNoFZmWUFzCuepYE9ACsMc6RxjI7h3JKQ5pi15b60y+lqRyF6t1wI1edl4DoL793pXeXIw
xALTpZlchYKVoWDeDPsKHh3v4uBl1fakLnUOa+yUWvxIQEw01LVA24VauUZNr5AkNK9Wk10sbP8y
NsMyDrS9zAVV9AAa5S0uzdX3rz/AOyJsdrx8mpPZiVlUWmk7jYEACa2jYAxWTgjYnT500TuuYfwe
2g7d2Qv+6xU7IUk8rLTvavp1kvXd1mr0Q6mXfROWI8ZCA2cW/R7spad/a+xN/DTAcRixJXyQwr+/
fu4rB/2nxxaf+kM2mRfw84p44lPqz9wvNDApyCDCn4TR9PVI7znDnzNEQQIxc/oD7/peH4byK1MN
uLfHB1tfA9u1031s/oVDWhwuc7pf8XL4rugr+yk/9UBCKZNmR129H2VRMZGpjwXYoOxVgzaet8h/
mTa3IFfpXJvi2U/JXowFV+zN18987TrB9PznmWdpfVRNsipZPLNZPvneoe8oh6nZmtM8dM40NYae
e3r83HY+Zf8b0fPabfnT4LPwaWUmVDjQKwRvZ9FBNuaibMfnjBNNbJoo23jlXmyM/97sgGvUx6Hf
9Tk+fCupsuW+tBl6lI/s6abaCE4/9P6h3fP/gsLInlOnV6147TRrofI3bqqPXImh1LEIZigfglac
13lSpTCbFv/SQ9ZuSLlxDh68peyvNAv/6kvvLf/Fx0aglsgFPBKK4SxmO71iZAOkZZIHiz2I4XUL
kU6+gJIOFW1v0g9EO0Gq4qUUPwWEkn8zPhA+6na0s6x5j6f2wRHVTfNeHdHsXageeV/bOJgHKX37
R94lU9f+DSF1JpQ9Pt+YQF1lehSk4KypzzEAtI2kRgXJvpeF26z6WRnhaczuHL/+1pWnRsKBOVz2
LWDwibb1Mev2SiavBhq0XSGtNBUdh2zYDvRlnV4oB9V0348gnnzf+J302Wakk+xn+UrzfgS59lga
2k4K5BWmDztdPdqjsu+A+/v1Gw1U8W1BBSZRjiB2uS5bcyHnOC2aAqy3QWzTTfxfsFGgbuiuRolC
zh8VKd8p2qWT6YoAd1KH89TFm1o7IQa6KvRXH/RpM20DzpvQOySpusWvYB1xK27ADuiwQrIcu+To
F+cV2PSHViNySw9O4hzLhuiSGfucXcY1SGDFJPOpcapDH2jreBqPJffuRobqgspHA9M8kVYdrYs+
Q1IG448ildaAZN2mrgE/hgubG3HVvGbpm13mOz+iExDv4eFWyouBcV11xgmAC1C+a6krG4WgDCvq
2TPPtr3LpSMj2ELAMXI1DRytNiysyEf5ggmG/SF4+bkMyzIMFgbW15Sf9sipxf1rosONo1UUpB3N
dVow3bFoNCCptKTVTRKfKpCRRqZtNONHy0etUMShrbWsemvRRK8S/B26321m/Uzi4bGxgVxQc4DS
XMgpAAx5EacApTpdcpEJXAkXiGaX28NrqcVLZyzWwQRPxsKoJYOAsDfBwPXhsB85kmtldL34xp3o
XUj3jyWNZLaKaxFWsXNQLAFdGw2rpkhiH4fyZKvYtQyuyCVQ7qcuJHMnGn/HNstJ2YP+oezYGjFr
EL20LrqRnF2LY/qHh5ld0Pq2j/pQVAG9/tyG+xFxhbA+JvWFwjTbWi5vnFrXksGP482SfpgcUmtx
/zi0IIdaFGNX3HRZSF676e1btdWrwYO+NIRprGQhR38OHlNdF3ogc8EjXLF/GAw+iyC92O0xKF7H
YFP1RwODT/+RRQegpOhvfOyrr/vhCWZntJllzmCP3PnQ3RKaHiPV6xLG1dJpsB6Pb5zK3OKvhEvq
CCwrDMqgxc2mV+79zlMmMAE1bNpN/Bg9DIf80d96m/xex6TsgAfUzt82u+C5RrHSbXbeHj+k/BER
MvPN3nt7GoBP1Q+koB5oZaLr/lD9SB7wdHwpdtkuvB/f8heYgKtsl997m2onnM8O3aF/yR81tu5B
/KrvFc+lEX6nHMwn7dDeh/zOvwtBuC76+ySDfazUy2E37KytsdXP4zGCXLtpHtLttJt26Tbd9ht0
UHbx3bQL74ZdO7nVb5Bo/l2363akpvfND/lF/NWww1vrvr3P4ZY/xntjE9z7D6iglvSfkZ8pd0q5
qHfOW72z9picHpx9+rveBduA7ge6NBQhtsoKH911y98sH9of0t68qzb5ejjq2+DO2Ng7PJX31r57
kjblzn/uD9nj+P6D8NV5Gg/p7/g3pa5gyyj77LHc1TuM/p66J+y7PdcSf+she1RW0gYA2L22R3dF
OiX3/LAfwDGcPRplYnjkwIr76h5c0IQx4L65F7/6H+Mu2soHlV/J1l4nWwNMeuuad+bW3Op3lMwV
F9bcRt0iY8Rvjvqd+JXsu7O6xdCBXs86Ot1SjLyGq6aSrWE+jVqNEAv/vK2iMuyVSgHgRhevsc8c
u1ZSLDREo2zWgQENujmSr3ewt6zIWWS40JGNWYl/osZ0Iy+5tsXBitJw05DQ+cOESIkTy/dV6pBs
4wSbEejQ2YqQqg6b3PsJINbIlrmx6saXQv3mYf4br75+gmslLguQGoVl6rwgfmZb3BrbsEhq6mnk
I5Z3odIrlLD7c20/lAPSSvep9I3LLmHO4zYInyWJX1V4JIhoJOP+ZmJ6LeLwdZCZVBU6i/NEMW49
3XaC8H1CuN+L9kL3xqh43dyMbteijY2/nGFRizUgzX1eCIFn6F0YE19ZAuRHorn6XoVN27evJ/nq
QHQybaHoJKP9/XkgM/V1M4V3c+DIEOuMy0Yl7yzglNOta9W1A9H+RwEfjwE8xT4PpTtZg6hKw01w
OubZk2Vv4HmX/j6NyLaoGdzqEijXeKkAp2SYMsgVORi7fx7RhG44KOJ2jpHDukNltbBgE6M+6zm8
ai6YOZbmxuMp6sx12kBY0cNFlByHKFn35alvWXqNuUsHqARGuhcXhKmxF/QUlzHKZBk6qx7XMnoA
XoIpXrloUe+RuOWyPOImf5DrV1BklGFPDValCiWJOo7/0jW6fBKudX4JNqZyVXCpQnWtt5pviYN6
jz3uDDjMQysfRwoenXOH2PcoyrbGydONY4rMQu0Uiz4DJg7n+p4aID4XT2M7LszqOTYgVeZHI+6W
+B+47/Ve6o8UQAdScju33Y4WdXIZ4TTjbPogxJx9bW3BjMjUFJiQtTCVV4VjFcaVA35RlZUdauQ4
DckLXdtwoPPjPdR7FJ7cmvJN7GMIQ3dEsxcJRQ25i3ZJ/jJ01kocxinqNbJHsI2TVTjqm5icTKRc
jm8uqoQelmYsIxZcoWjrCWMwX+oXExpp+H82zboE31nRMfa5mel1vjW4kUZ2d0gCSDsoNE1a8z0Z
aUjW+g7Dm00nJ98KFfVmRO+CMF6rOML08qndNyqaSYjkBLV9svjWX++jazVXILWUIYlXMCHf1+KH
u/OQeV6gZfF7E4xmkdDFM/QBWjO8p+CNBZH3J1pU4quMNG9lc+fUN9pi1ygxNmxMaL9ICpAEz3bY
2JRmlAirhU6Pvzk03uLm0cQx0zP9pQwLRUI+z6fARjipISPbNSI27IZY+tEh89lleHPyrdqG/jxN
5a8n6Bp425YFW40rvW79sRl9KpVOLvFwcrxJs2otoL6sa6iwAg6mZt9gtgpUfhnkGwkOML1DJRDN
J6GoltOMNsGuodgVtquJhnKBBMTkmvnvofwRGNjIWcNylE9CXssSYgPDUageOctawaznVmhRRfyd
3TRQ5RagAuSHkZqcHdRFFhW6HtoUKbhiOQSwNPfXCjAOPn3VgiwnIVaynaReQgOzbGPcFaH+I/vr
Xe4MzSCe0OKwguCcpGjfUEcRlYVSshZljr6JvO+4c379Aa5EerTjccdxiPLmH1rJitIkSeVTJWct
EuVLQNdcDXTjoho3bgdXR3KQB+SwxFBiDp+VR6mpapwP6LltOL/og1ECz5WHm6fktfYszpSojInq
twYR7XOA9309qEaDAng6XJh57gGiRkVCIK7Y4FkcfWn0N9DB124CnwadHZkcGSZZAK9HGm+ai+ig
yhtMx4Nqaf2I9FWeLovf/SvCJvCItGbVqUucntV+V0lLO/s1wZCMhCWRQ2YbgFBY0zZfFLUbvQT5
UmpEJbjB9THfwOTsUH3HqKAY91i44TepF/u82ALdkf+SqIE3N/bolRMaOQmYVpRpMVGZN1IaDVnv
OKPuGaKGWId7K6aYklLFiKGj7LlFavrD14vyWtgESwXdFoQO7qpzf4FeSqNRSmgqyF6z9iq2PUDU
MRaqxtnShscXtyehi1fi/uzp2rc6PQtJuzqebtUBr21pWOw4WbJuLSQuP6+lMOzHPrTk+CBxUeBO
m/j3DlFHcPhqujecdP7FMi41HHqSTq0z7sTJ6tUAXIZ/sYEEdBgBZlnHcWwWXUY/LEbDoDxPb4VG
MnVnWrgInf2r4ieOUlA5bS7xmAuLFfHh1FL0Ps/VAa1xQPXEzX3T3sGP6qtLh4Sl/nNSQQatrHpz
E8Z/9cNzRKEfb6DN+UePMlElvfTweoD9TnU1R8vN1I+iTtaGaHHxZ44Cka/kRrZQQ0GUCxYowt5E
IrwXheah/P2OAdCfmtF7d/HDFIi+clBIRXyYhFyfat/5XIpLHTnVoCULXMBTLzJgeoHomz6Hqb+M
zNcI/Jqf7arGOkRqsbMobZGAJeRCImGakCASyZDQCyTl2KRtuqyblxDPF5HsiNieFseYq12Cx5ZY
z1/vqmttKQA55L5oWpARzBMB1Y5DP06SGAKDtrStNUTepaG8kistYnkbIVdjOgU2ia9akC0rH/it
pbpx+Fp3P6b4e2A869mlyl5V5TDRpNGsmkLnsPQ0002AdzZp5HbdxaC1WYNuvgWq0sRO++OLYHaC
pD9gQduepTFt20W5lAvXnKh59hBnAvAp1+M3uac3Vr16VGXrpHJ9Sj42Cphl/FRDpZki8okIC24V
dTYFebPJ3/+VSPjBNNGPXE5Wg49y4xQrCz1w3NzCuyA6itK+gEVh5B2y8L/+DNcQAdiEOxxNWDBi
gSEOyg9Lq0sx07YqIxJX6EaHIOSdUfNXVNdLl0F7gk+hIP1FdGvIB4bilaRQS255qlzdaTAfZRN8
BGCAOZ2j952+ti0tOoQyuyhzB5Rbz6Lc8Q0K8yIr3iR5R3AhHW3w6LwJRrgWVz8OPwtmcWb5UhCq
+NaImjOK0gFHtFDMpcHSDrorCqNaNC1HgUE0flDIkMzzkKJt56en4baYpDie56tLQydb0ywhTfou
X/Hho0iqPuU4lUeHoC1W9vBSBBsNUb7yzG2tYCtqxkl8km7qV4Gmu2hkDP6NS/e1c/bjI8wWeBTJ
nd14AwbX1V5W9wQTszjjhxDHZ8Kt1N84Tq4OBx4Fs2ahMzbXi+qqWu48izOWvBJyFslfVL85yR68
VV4KBvLXy148/R8TLGxzAX+gkOTMzpTaKnSzaXBHK5qfQE8kbVvHF5uiobPijP96rKsZIInfP4MJ
KZrPWyxxAhyzJN7NU/Y1eYpv/DAA6Q1rCyM4cz2hLJXe4sVey28F+lDR0GwD7DPLOutGGdIy5wWj
kD7YGaAJXVHEeW39Rqp5fet+GGmWauoTaiiIkopMegXeHVEHEhPUvgb2il6fKXgLpHtLaIG0tfg/
ZQhiAv/8mv952VkNBUuawI4kXjaBNtS8qKUwTCM3BOuaMm7XnxHJ+/qjvlvT/jGmqVNnw1MayahZ
yIDjKw2xTIbtOcY6oIpujRNdMgGxlf1qM3CG9mzPBPQ8InULZK78ftf3m0BYmMQnA7d4lhzNYwh7
0xS7dXuhL6H5RyF9W2KL5rtp+GTgBsYNyJc2WfN3jNNFV21toCVsi8nTFrn1qhCMc3wVwNJoebTp
hhvf9+pC+vCes4XkVWWVdTTLDk29Dz2KAt2RLAKGaer7N+b0GqYBjyv4IQCTUAebg3QzT/XGydbp
7Y8XDF+lbqdbP3vtSOxDtKWu6U6hfdzujJt842srSCe5t0EEUtZ+58p/CLha6KR0hkiwKPqlCHsh
1iaXiyZFkyNe9BHWUPnqZvH4WszDARNXehQ46ATOdk5oyErT+SVXGYgXlIWIriJdFxyHYC9aUrfl
16+lLSKF5CLDjRQ8wedQZKetY6eqHR2sAFLmIkbe19yFBQ6OC83/mVDOghN/S21JuxZtgZwiH2Xp
cH+M2RpSML5u44bZtajkRAnisEDAzcJCi/riqMB41RQpFsAU+S5vX30N+QlEENK+X08JSgz8ZLqT
/or6G71D6izISYbdi5GNu5ivVPobdK89C86/utWpDpbTUxEFrj79DmAYcVirfrqtUm0bjejuDhJr
eNx9HQ5uveHsU2Z52Y/ymL0XLuh/UA4n3JIqUeK5DYERoWUeeqhO2bAtgfBxoHz+iE1VSYOUkXvi
m0FnEVlfdSALeaXrQhdeFCMLSrUisb+J8b+GY7QNRka8SbNNzJ8/j12oWqxVEoZ04iCjoixJZ6p3
+EYIFXTaDRmStvmboeyU16w+J/pJG59z64KkOiCVr+f82vYRghm43oOll+fiOvqkRyXzw1pu9jyJ
499nqWi00F/NqXqDnv56vGuod979fwacQ4/Qj8ojz+fd6XwVHtkwwKfePxEsinKPp01OF9v5ZcOL
TLrVzeGv7qKPw4u9/SFGYRxvdVPG8IJnk5vtUjxD4r1lRnkHAqxBxJNpyAt7X2CMrtXvVhJYW1CO
kJSNH6EGHAx78Iue3S3BzBPdMrYTTAEa/qN39ifuK+mLUoHbn1ZpaIm6lH0K8uesP3nZ09Cge63e
CvpXD1J0MsCHcr8n45ytqDo0JF+y+IxBgyAp8iH0A/rxmaaw+J0SyQtzfJbyeq0k+prsYlScdwOY
Ko22jiY4QUA+qGLLSC+CLB25QRAZ6EOAoWaNdgrwTvoQxu9MvbQA0J3RWmMM09fWsQy1BRiZsELC
CzUTutkC7QxMReVnjjRY8mrAAfBWbnYNA4KbGWhDUgdgZPOV68V1ZuaBxZ3LOZs0ach2RTW5mJTd
AU1XkHTo9SchYjcoBguZ0bOM7wQuCFP4b6BdPItORQlomUzl+/Oq6n09Sdua6QfXhfY/e6moV3Tp
Acmq9Dhk6h2Ibvf78uZ2unYWfRx5dirkoVcGeIhGh3Q6FtLS47sMjjBvXZL3U8xJJHdwHjMpW93Y
x9cOe+adY9CipfhHz1aT/cQsHG57ig24i14DOELwbHx7zhGBUILnh+jvjVHFOp5HbbAZ4rhHwlOd
33CS1mvAD7N9RZtusiaafcsEDV4Y6klarsFSEbw1vIbKBpAp/HLRIpCyaF8YtywDriZaJh0YStIi
2Zp3VFtZlmxzGqNDRiusppovYTOj6K9Bv/cM8BzphTr4aDfLXIlW4nm+not3eP0fc4EdIj0gSigU
cz8vujoNY0/Fa0OkW6zppTo2yEek2wTTLbU08Fc5T5glpNVrKI2Lpv9ZIe0kwp3l7aZ+2ob2sEhs
aAvcMThuKT7a4o7RFauMZmXHLudWtEM4RYrKdR3S9OyqOzpKHMo9/pUmKlHCpskkbAycW1OFQQAx
LvI2Ut8vuYImybDS6nPW6S7WpFRiSkHbXTpmfF9QnwE6fZykixB+GdRXzX6zQpNqmr6cxg3AwBsX
yGvJBYWR/5mtWXJhStmUZ7bCRlH2DQUKGF68SyvZ+GFtwvLG9rh2rKJbQnQy6YHRmP78bSI/84YQ
8csDtxb8X2ogiuFKigVkCjYGLMuv18I1LDGJhEYdWcO2ibzm83jx4E1dLoXv4xm1fST2sBfoxvjh
mVQiQAyfjUBG/G/GpQ9CNxToBuH487iDXtRWX4rT3Dor0bmT18bwSiU/QUeVjh5ZOHVcYU9zY9yr
0efDuLOA60dRkKQe0Sf7u9MftWqXo4ON9QuCO9WWaH+7a3Bt/QA4FE5/2HWi+vH5TfvEqq0WaeWD
6BVkgGEHZKg8qsg2WNa8tZbCg4XoZ6YvQEXwbF4kSGnJwZIWOnNgCTHoW+Wlq5+dDq0oi6Bn+we0
16rDKAzkKDoU47gQF0uRwyYn7kA8CXU+0XyGUiFJj1/Pvyp2yzz2kGzQFQW4ImpNn2cjk7HbagIz
POigZ9tIWiPE1F4SHXM3nKGIJnGPqiqa7/qxrceFXzdrK34TPXG1wgfKb7HdwSw23EfDSgb9L+u7
vH9rpebGgXFNzYHGLXIJPCqHxhxfM4Xh0GK0SvchAXG8z+xq4ykFBBptyZ3YAyPr3MnjXjd3bVcu
4T4L+H2CuZX0lsc7O8F3fCEcA6OlqtxHpxTbAA0zl6BxnfApqM5fz6vYpvNpJWLQiYCEih/0bFk7
QaeWo0UNhjoyMtVTfYIwKassuFuYq6sVJ4d2DF1AzjAq8J+/YJmXPs4+dMGoONHnQG3I8FAtgVAY
6Wcio8M8wGYjb+IQjV85zYWr4Neve60l48gqWCshiwyWVxz3H7Lx3MnlqKzhIehUcnwVPIAVrB3Q
J0TLd8GYjlPHGO7G8pyliRAME05ENsElbfAX2XShLeKcKWNHAiYma98AGlBcgS23Q/hgYSXJtldf
DZIF0WXi51fNOgHlA/++N73/Hqn66W1mm0JX4s4LTLqq/wDYyIY4U7nPxN7uJk71ygHjsEZ0SIgA
x/5IhNo0SO0hoiFeoZZD033AKsuHM7Ii++KybrU33u3ajmdAYh+Skhgxz5027cL0TcOjVYnIfB8W
iL3G69L7jgj5vi0waFRGBOVXqQxMXSf89KsRRxYUQqaXtP7ZTVtrwtAGUchU6/9Wo+mtsYS9Vrzr
03/T4EUpllqJjrE2JNHZ1b6AfRD5ek8lk9QCqjrpOMIKBZw07C77Ya8WKIZ0rlFQHiGYQxUlUba5
Oyg3Chqoe/+5oXkUCKuyBsrPnHe4dKVRE61oqU4BHfCtdVmdG+M15KhgoUK+GfzwW4B5BBUIsE2w
N509mzEcn/u6vxc9K0WPtorFa2RvfvhWowsW0ZeU8SiBmhTRWAQoCNdXGfolSZQcUI7KNgKO3w7U
fMKnHP2wKj0L9AppnwX8zWyeoNoUGDWIBJDdA9EIqRPwr3Cd0jP103rExdA6G1O3zNN0KRc4bgwb
YPQ+tDvbytDYSHY1jdMJu7u4ulTjq3AqbjZmfRf0BJDIWiugulLAMYYKKyN7iZtyMSk4U+kXcuM1
1rWQwGLD3A/yOZ5Ohf4WA3ZIo+bByZK1gWVh2mPMiEM6hm9aHS+5zjnKGSUKYhFaGbWzE5gakYeO
g7oxKkX4WQeSDYEoh8yEWFVqLkUDyqqsYxMrmJa+hK9J/1Qm1ToIrY0SAN5R2p9do9OLA2PEuST+
bFX4REK24AC1c911mugsc2emFOgq9CEFQg0aslvgdpr75V0mYEhRtjVG/z5KvHsJ/yFT+j2Fv2sN
/AAWA1ZxNtNkJY20tg3t4esIei0DoPkLBVXo8YkmxecImklRCvG9ouYKSheRR/hz0opPq+NM12/w
HpiwY73lxn4N4vVp1Fky3Uz1aDUYz4pkmkYFdtgSZpBMcQ4dFxasny5ZDlKYseh+8Lngpiv5EwGq
7o+omiHlkyC92OO+R60eyglkyYtacT0+FliI6rjMqiuUF9+NbOPs6Ak6XMRItw6gK+et0CUgd6V5
CzNLRNkP50/WUv0aI2avYP22JKpuUG48/+V2c1R8h9nJ/nGkOWEY+/BsMvKcGZuO2rtaNPUK8nMK
R6myNOQ9XFgqREQrwKJfr5GrRwVnLL4AFh4y80KJVlVAvEOgH964EshfNDSLAg7HiaOClDS5xR++
xgSlCQB8WgaNy/14dhlpOttsap13nUrsqtR+GVnK3+qIwltnPEWwpbK0eYgnykZChI7msITbFkz5
KqnAv/gbpPRWTn9fld8VY3LbYNyiDU1hh4zS75/G4BJO6ZsPPdSEETp1O8QnMOyRFkUP4rF58Uz7
v787fnohcTf4sEySfErssIlgaiarAhsgWDCWsxQZB2fHzY7GtcICHHfQSYbDjRUp7s/DjThg1A7A
5UNW/+PSDAkg34/+G+tFB++m2msok3mxkpCP/u/XCu1OKll8OFoNs6EBO1qxbnTvCSjHJpgkcc4A
SoL1Hepnzsmvx7v+rh8GnKWhHENARCPOaryfBLCvOuO/0GpH3pZwQalBQ9whKuLlzVLwtSo85cP/
vOssdAajp5vZyLsiJkHRjsaDWyXAkaS73FzY2n1qHRifuCMUBLhTSvrSR4AnPAk27E204XtJYB4h
2J5IznGn4p45W2QI/PRGYBBThUtvYGGBwzBEVrvHURBgmsCfO8pCi2kOEDgFadjD0AeZdtms1jH4
FxrFAnbqoPErwGtArTctVL6qRrR0qjbCeQMVCpXDjT6nXh+DuseIBIyd8RooxTonw6Zh4tZoPfFP
+dbFcBcWD++gJg4zyde3+Xg3Or+Ed5aP9kJ/ocH2/zg7r+a4jXBN/yJUIYfbieRwSGpokbJ4g6Is
Ejln/Pp9enxqPQSxgz3yhcvyVKmBRocvvIE0f9T/Tl1gN+eZ0cO1jiPw9XUyB3TiY/03O5OTegzc
ztJ8ZkeAtiLOkqiOv+milQqQXNzp5H87L0wOmI/ZTBXBUhCZN2Xs7aoCqx812qoykBT5VbhTkwng
cH3vBigKCvEQosBBKfdwT9r2vuxOcEMxVlqsmYrFfOUTTy8Bp5OayOlY7B7Gab3OYdIkN1ICvr7Y
467BBSfftinc1fBQFv3aDpeaiPPbTRVyuoSjOItNLu4hGQY9cKqzZIePQCcpOpZvqPoRLAiaKUuB
mg2FuWX+89xdq1wMPcn1UqdO8iZlaHsEln9gx5GoOah1g4S5vlhEnvVlmi9GmuRhYZi1ltaBOISG
sqm1538To6hckqOZKQnRNBN7lW1hwSifnNNuXLYQJM8E9hTk378HFjgi6KaLpKS5fgd0RCFNBYEc
LMrkuNKjpm2HllsVE4ifii+jli1vA9O+hb0vMGeIo6wdUvSBOiyw5ZtGJzoltCrkYkUpSPPfxEa+
PtNzocXlM02WkxnkodrK9KTDxtmEwPbrEy0P1lKWSlsMSdQl7utcPefTLExWkVL0eRqk9IiB61ZD
tm8lwZOj6p5lD+CpRHl7VBFdRDM3b+IDDd3MO+g9vmx3iJ4LZIBoZPnjYzQgfh4fkn4vwZIhgj6z
Cer6ebnMsTRLk/WYerim9zXP/D/oQIExZu2TsNS2sWOaFuUrZ0cEioEusUUOfE7mLwIWnd68V5es
FaYDXjvcXaT4APIQYCOrgsLB9WUwB85y0M/WkAHSAaOqk52Qebne1x3rIPoARl7WyLNGa73ZcjcQ
OAx5se6WIOyzm+9iyMl28HBw6tqWIYPqA9dtKglpuldRoskgfy0cKOfn/3KiXAw2WeexFGB6qDGf
KUaLnF/E6CD6aBQTqbDgqXcyxRoJKZ9VNKCSD8UrMTl6r4Gv2vk9YaJUIg51ElWGhbmfyyyA8dto
TUJXpBv1+RQyKZoOhcPqElBZA2wrTIxG31sBF9l9rIpgShxOEoWAEOZXg2zY9SeYPdgvHmCyvBVd
C7xB4QGEO6X6TKGNikI+7o3mdH2g2WQXpBg9DhJdMEaTz4ATXq46g0PzXj2RZvpc6KDAIEyK+aXB
6v4U0gXXB53dSjTYKLYhzf6lxC5XvV17Km1m6ipddq6b9M0LN7SsPmfIMC1hOOf3kugxQE0QuOjJ
XkLKrcdlnZcUGLf0HhAezCnc2ZF/Fy1dV0h1XH/FOUwGynwUEBCehx46zRA9oy19o5TDowREH/ih
kJ53N7F1crtT57+g6qBWJ1X+DYcoXGLZzEZ2GuUT1gnT+wVN5cRjHBglG9lvMdI2sJBrwSFR3DLf
RYRCF5MyEjZ2zMKoe8dCWNGj6QFvrdQONPQERsXL0BWx/8pcDIPgu9FABI1h0HZiy4nq2YDlWB38
XkQRzTGXeXLRV2TxQWGefKzeKyNooKCIRhXfWPNk5vaOAseIkUYKw06AL0QRKkreHF26w52EQodJ
1c4wfg4GGv+pSKmETIkJuuT6V53blpePNjkgixLZ2QhipGhBcjVzASQJilwE6Wyb60PNrtnLsSYb
My9sVdI6aAhyeJulNxXClc5W7w+4+FGC0qCAhktXjjhVpkcy5WiIHPR0kWadnDpEOWpuKC5IAAJ4
p9nHPrwWwh9PfgWJgF4JcP97+DsiVyFnI4XtTR0tXGRClpbw7P6BYevArqG+wlH8+QhOWzlMapst
S5XX7kXsJ8CIuICp9wW4A0V+Q+KMu7CmPInQ1/XJn/3OF4NPvrMWhgZBEdUCBqdnJNTaqBZk3Pze
4oee7QJcvunkQ/c5U5x2nIaCwUXVtvKRnYgOwjNRatYavnoJQowS8A9F24NXq13s6Q3qf3tNfaYD
KHpZuYobQHkSldPWddY9tAAO0uuTMndqixIGSHi6FlDOPn+RcWyl1FX8c55THyPvBDYGIXtBcLN/
IaN7fbTZtejQBqURChnyXC69CLcaLRk5wsRWU+4FdJm8pnseqqWraPZLXwwzWfJmhGCENPBSVH8K
73FU3ljVg/t9uSoz014HYvPfC4knuXghaNWZHYesKT/YCro73mqq9w7qjUuoZfoGqMbK8/VJnL3d
LwedFEAcOa7iUBxYhMnjCPwcNx/RnrBIF1+E/EPzCiSyWfRS/n8MDJpII3yi+jKZ1yTIFSOyGTgD
itke5P4Z0yYuHbTIaDy6AjkeroR7+cILzy8bJDfALis2VPLPsxwhuuP3DqixRkYrb+U9weBZlw26
/kDZ9HtgY7QP/i28tdk2xNSw737SQrv+GCCWGWd6lOqCTI4ymjAbnRT98jEsUxUbz6OTd6ukf2zQ
Azn7MVVRv1X7N9PIN5xmyPcqrfImxAiyMdtytWbKCTUGIQcmJFg12iQjEB8aQ/8qIRlBetvVR6u8
SY0Qba6/YnUzpNvAogB8EtoeaKGfpSi4nPNbAjru0CZB4wMV722tIcKijPuCbqLVPZKzeNLaaG5C
c903my78afwMbx1t7TVHF1Y2CkTYglK4UreecV/Hr7ryHKXuj8C11n4rY4qNmQX1YUobkmeBN3iH
GBBQZRPSAxybavVMJU3i1ByQQeMoFRgmpaLKWxLxKwdxrOYktZ1MnU29L+1noUipWd+ksqF3iFPN
eC8kAKAORGAxsCYg2CBMFRMjSnVZ99t+kBFG6EhBCz/fFayn2HuF3Q5MCJmEZ1j567F/r/tmJ/nF
xlPugIrG0d+W7G6Np7DwD5V2QN1ShyZRAemR/dvQiNYUz8H1/BjCb6r3aCt3tk7vRe5wf3GIpo6x
lq21UNrIJvzLvwx34yTyd9u9KcKN0PaKWWHD0K1CSfNQrRJNvhqXA8HHTEFy2vjv2B6CDmuM2mW4
CmZ+6xk36kgLclv1O/o64j1Szv2++zs29+rvAjRMGkDOC0T1lqyHUyOA8i64vUBZVqbgbGCVA0iw
xFquYNZObG4TqwI0Y4kWPOmUtxtxUrPIUFUNeF8d5TPq/l0OJXNdmCfVuCcW5u+gJu1Y3qbJol3q
iL4SNRiSAdffFAaonE1votOW/S0V+xaptzT/YbfoQuAAByItQDvghi8dRw8pehfumwT9sEe+YySN
W9nOiiLVY/Ldw5zml/RTvov+dv9RQLgS6AUrBJLGCi4/pdli71vGLiUXIPwQUndN+FwG3lljg4S7
aPqNqMG0g7nRItzih2eh5SG331FyvXOHjwFLXe4LXNgyALpwi0QFooz1TaK/BWWw06tko1HZFA3F
FI/qfCCnRGGZ3efSddPAXgq40fVTYY7SiLTaGWMJvpRGxOfDKc5DgCMCGJ5k3xT7qXSdvY5SH8oX
az341UeYAPzM0YBlTWSbsLhN4nqd4N688BhzFzkKMgAOiLART5xcCv2g9TXo5lAwZ7ycL4N/ZfDD
vldjF6btPje/dzunOsa6dTyDPkY2EDf9G0tMkZqd2b1ff6DZs5IcFDl6QDqQXT5Pi6dkfqn1nJXk
/JQdkMhL3wtlMakXs/vlSL4YZjL7vay5XuJCMRFYF27jfUIErcOUBwh6dz7HAiQ9wJrbUvNsJG/X
X3I2oIUjDspDZ97pLn9+Sz9qCLhBUYikV32OLYeEBaZ+d6MNqNasJYTE2HxZz7aP1HWu/u9VxR2B
bAEChXkpFdbPw49WWGPhPJzptEisC0ZEcirCFZBaahoL7yrqI1+mmleEIQqdh3ru58EcZcBBUBQV
hIq1KuRQiVb5upzFlE4EUZ2KzjlwBKAh29laQQoxXDS+P7fWrj3HZKUPyijZmcRzjGZ9B2nYQt1H
lDKtIT0o/rjVR5DkJuo5gwNIoQSD+Jxa4WORoiwnt1taOlTVE03mFuw3PbhaeVjajCKV+PKIAn4N
CEiwV8RUXoSFSi2lXVewGQkLqwBj6/A9dvO7tK0PFqrH8gi8Ry52bnGgFBMhsVRki7WK2c918QyT
pZn5QZ8mHc/wr84/1TdwfCLLopzaxx/cOQaymdQEODC4f+nYqqOzdDjOT4QowiN1DH5gsj2bJCub
KBAsEmzRRDmXnD/hSPYpTKDEGJDhS+qw9ZC4QDOiUE4KbqQL61Zsgq8fAwysQ5Od7tYkeixUi3y+
AdCMGI4bcimlB6d7h5JCPcyoPkQNLl836gg06/n60HN5CKDms+0dvKFp3wMtAimvR/PMGWJvoneE
4H6GEnnwcn2g2cOWnIp2FWftF4T7QCCa1Q0D8a111JjjE+WLRRTt2Zboy0xeDDOZSdOQ2jweGEbx
tp5n7hyIT20HkP7fWo1lnbrA/h72IcLuPVZ8zkFc4Lr9gXwG9jPBiDhXI5yO0HH1cuXJQeuhVh9J
+OPyPQWoOLi3pvVeKdmNazeCGEHsHFKhSJuNIz2hYjd0CqyhXSfDuIpRWgA5jf4t/NA2OhDRCK2b
INNo5VgHDWvh0C9XYwPd1YI/NeqrVrI2HXh9cSrVrYxHqfuvNxDyt9yZOeH88CvmBsmIbbSgOYS+
sUdSfoc2aR35ot93/cPNoUsdYG+01wGXUheZ7FI573K1KMFnO85ZVLhWhAYU5sfkORgfIVp0I5Qa
MpR+sxqha+NWBD0o6V9/DnV2o+LR6HCZ8Sjn1OfixML4PVY8GY4EmfnY19tHSBMH4Jmom7Gl0J45
cNhLfnQjKMYGADnrlNJUjzxnq/k64mmQnrxu49v6XbYDWH9aRMvMbSahgAEK18IAVJ6cqYWmuyYX
KdQh974RXvXWhn0LhHOZPDO3nQwNDRaVMwNj8Mmp1dlxVIVGxkeRN1q8bo33rFHuOOr3yUnFNjd/
DIttqu6RII5z5IU7765rHzpH2V7/KnMGA3yO/x5kcr9rDsIfscyDmBEghu7NHKHvOP4as407p8Xa
I2FhCxCfHYKhNR+jpttIKH6YqNdVlUzOl287Jd9HyMGxV0q1X3vWiwiLBKIKHenuQEoh7oGo72D5
9StNT3aCQUl3SvGFNViwctsEjepkb+TVTSBkAZsPklw1EhJOOpjFreCvOQgTkSJUgAV6vERsX1rZ
vr/LXJzguo7PNK6HuDlen5+5mBdjGZQn4aViMjL5TlVfmXUQgOqHRI3zy5ZgBJelDB0+r7qPYOst
KjbOlkAuh5x8ET0qGyeA0SCCIMXOeeEDBTsSMKN5BqIWmO+dAZ3k9fqLzva0eUc0IgWj4oske9nr
dg/4gsaD9wY5UlT+SWft4GVgsguw2k3wgJayKJoK6TRQzTyfbNwX0nd67AsPI4756TWAIBRcAUJf
4GuTMyuWE7MP3frMTB21jyz5COTXVvopCvggy7EABsjtIEAqAQ7hwv0jTD4xt2CZCCLPFxZnKLmd
ogfsi9HGRobYIXsVAYZo8CMMnt9TiqJbTO0CTgkRzuJZJELMLzMgtOOE/eVXhXq5JJd2kcc8YirN
uRgATOZyZythqcaVdX2+ZwcD52YS44NNnHImpTGQQzQlzzmGgWw5Et1gUEBm/3+g12cPWQfOPq1p
GeugSdZmtYES+El6jliABHBEUOhwyvdFfMLs1r0YaLJ1VWyIbM9JwqOHUD2XMZxIYJ4vjfSmNt/i
pVt2LhYmOf+/rzXZtV4/2G0BhfdogaZmvRAMozxUdnvAHpl/Qg3jjIAeki24Bh+wFOsGHuz173hO
kKarBh6k0PgiY/0iEQ7J3Ta8gMl1e/1mBCvHeWVACqxGGVdXV31Va8T7u/UASTDqDsIaqe2llWan
N2p6MvqD2b5TV+4SNCtpodMhSweMMO5tsGzKeGiKRR+hudD58oknqZYHDqmxE7hcZAdmQHkGwDv8
aNZ6auxqH+ILgZiQ5tBHJO4X5ms2NjKRwkOGl9xaPyffFzGJ5Hu+l9SMHgzbdieKhjE6XVGpb/C3
4wLLi5fGcVdlehjr11FHO6pf2Hpz1FEhiaQTvdsG7tWThaOmegkjG59ogg4nT59iCnPkS5mp/y60
Bm/7ZiM0uFppWOGRvMvIcPzWXleFLoArTQXzrUtvE+LWFlMxZ6N4LxZKGMKt2qypa4bazvtH4GNR
PzNb8DbFj9j+DjgckSh4AFR69Xe6N5gIvSUBVT+bwmK7pklGvEaVDnRjbN2VwcGEPaD1eFpG2UbH
qk6CwzH61s4qXJHi+c63eFBuYkWOREcJGE2kewvBypzWKnNFiuVQ8uEfsQkvPpdmNbYRh8yVwGUC
mr2VLPensDYNzcc8vwHOJ8BzTSRtlYjoA7tMKrzo6vL98i68Hat3wRtYlvmchUJxUBPZUrcgI5+s
YiXoErW04eAFkb1LUK8J4mYXWv1BCoe1D5Wha7tNEgykDfmuxeukUW8V55uTb3PnewtVof6V2e8J
cg+KtbbIWVo8Lyw4uzahuAVd1GdJOtQ/zGJJt27uPGbtW2imiY7/tHnbtDHsJcMJjtAGqWNwRprO
s6d+o2p3/XCau2QAywGDokcMHn2S2uGqE1WtZQXHInto8d3AeBABwjMqiUPm+lhzZ//lWJOF0ja9
HXsaY9EPEVX+fyUA6MWKdE3M56Kq4/w0/vd2k4glzDzLCwaWJi1YIha831iJQl7tjy5rk/SE80IV
kimTkQYfJH4pa8ER5TjutQo1Z5iJZOOcTWCA/2AiLwYTr32x49QCZ/uqMwIhEUIJB6Qo341iq56f
qKeLQPD6eLPTeDHeZCO1muQ6eilerjrINH9iVF7vBVRuCduzNJBYQRcvBl2trnuTHVvHawwzQSo+
s+4VKPJLENjZ8v3FB5tCjePCzRKpZDHSl+ramOrQNz38S3CXh7DZge7pzH4ToHJD14kYXyCgOxhj
iwzx2Q3439xOe4utGgwhO5MNOL4SoWjGPckZbVwu/MXgazaLuXzpybUWR0pS5q5YOLDRQSyBvgH0
6FM09au/6ObSXYJ9b0jv19ePtvBdbVGFuPiuJianaiJOYkf2Vr32XmtCBnKLERqospXpdBszVyBj
FTtZabm40Gdof6bmB/nGOnJpr2O60bwYJcBvlXs4350VrHwU4umCwblLvUOYvIn7p0iIqNxfefsC
I2ytGgggKysz6gQ9wojzzfUXm8X1XE7o5PjsfPd/XqxAwqCgZ0V3N1jlFHbbPYWd8t5aGHFpJidn
aFyMEVPEcqmDNzjAYHfJPohal4shcxCHy1ebnGgYavpppLLpRQyYbv3SWVX9VijwSo/dseR+X7yM
ZtH3dPuxcASwBKNoctAocTbwA5vy3/wKaDrEDuHniG0Q99LQo4js73PnKGoNC59y9nYiXECRgvI9
bf7PazSOOnimGhCtrt+CLGRy6TlTUWU7drokZhpFOgR+gFvAIhYlqHLfaJA3jVfhkjWk1e76E82e
DPQQub5gfqtTb+e+cZWkULxIVF2Vekv52haiFSfN3C1q/85yfcgxbbQSRENpyl6WlKTpMp86IF/b
Uj84FKk18mqgeFvQd9CDBd6D8FV30WeqX3LlRCcB0ild52X5fpEFTjMmngHqvaj7ket//hZyVCeg
P2mvccHxLUg9kIeGN7rVCspy0guuVhSrAJhen/FZtOLluJPzccirRnM7qrKQrSSUcIfiQ5Dth1ha
V6rPyXUvgIuWflCDZ6m1VrmNZCJAL9CnCKwj0Dvwc07DX1t2x5vbj8D5ZJ34wkJkY/Js6mD3Q250
5xRdzvC/QUk5OKjh3kSsOnwH49RwVV2fkNk+Jw4vQPZQsTB0Y7IpitSrMrNl0LGPKJNb9NVxFKJ9
NaIlostbFz9TigUdIdWAFoLfK3fjUv48tw8un2FyEDVjY9eZ1oACItfphjVItdwk4nm201f24B+9
saj/IqAEJ31yBOVhoWeuTImHXUBNnF72is4KjQwiR0GHImHjayf9txYnEQGdXRh/7hhC9Q4rMdo5
9AUmN8pQO2iiySUF+foNGJuXjNuWuEOSi7VwWVHSE9UukmBidE0y0ODD18x8wZ1oCz5CYHV0zPEW
9TnnF8LFY00WghGRq1iuqMJ7aGQ7qBLgLtQLCULaL6IAZv3W5d88FDzAxQrKOd35ch5wKqvAvaG4
TdPxLIPHEA2UwuTqyYTKjrXwdmjzo0CRJLRx47G+kdxiJVgqJclc3aOmPLbikUTbxLc/Fr6S2GzT
B2IvggUD+W5hE//5gGoMM/XirqU2Fx56SdzEjX+PrtUgY52I0a2dC4s7zsaqWxp67myEqMxZjTEo
ssKToa1y7FLd9s9nIw3tjLwpq74lGXSCnS49ythRAsXy5IXAY25dXg472YWRRwFC6hkWLFhdfx/6
nwi3xcOqjfem8aIsOrjMBTqX44nfL0JGZ3Sj1kfGiAX3VDYK7u17esgCZWaD88PVmj2QNtZaZHMK
Eu61d5vab86ATL+3de3vCx/8a5+MKjwbUhUeYKgdT7alESi534rWkB4K3dYkdt6ohK/bXrvNKcdQ
d1lTfJcVAChdsa0bPAPQuL/+EF8/gXgGx6baglEB2KPPU9L4RZiBdzrXTpkOuMeyfZSDXwDIRjDC
4RJPfSa6ZUD02oVStgH8cjJg6bhBkxiEgHnwROvHwdg056I7cPOzzRPrdZRur7/i/JAEItB7qbqZ
U+MNCYdT6h4dESCWc9CdaSMIVBOEC+oEpZ4cNE1abizMlIp404thJwGHIveSxPI+DzugzPLL1ZFM
9ndG8SpnL4LS7hXWC8wPB6cgYdBtjvpOAmhil1gleIfcHY8SxSxa1wRNmHttG1xEB/xdv3W/8CuT
Fq6Jmb4tD8wlodAOIVybCjOUUtw5hV0HwuBTxug78YOzNQdRIh0ZXHmwlUaniQpxpOQ3FgBV1XnU
1Bh8abESSlwjLkhB1iHy8q6C3m3MeDUkHZHM6U++6H9POk20G033DCniSZPuGWBo0L66yHvyNSlI
6jD8kCFZrMbMlNw/Tc80q5ZCWU6lvAzOOlHmT7pnYXMKh3eZukyAkSEN0UZyVkCYdP+B5SzwhzSW
SfSpN/yrqCvKKKwCrrPsqQfSa1kZ/mbPwl92YYa+XiY8rE3fBZFOE5mySXZcVVrv2X0eHGP3FRZK
kzokrhvgXFmzJ+ro6w+aMcb4vKiRNFPmFiMjRw1IhrjSmZxqZWbVQVI3ARfp8BDDfkEBlI3uJzDA
m0OMPZkJ41qPgnsVygpCwB1Rp0Dskn2KGFzsTuj+b+lg3BY+tKj3dnzQO/jm2dr+GeIKDv5P0Osb
vfupF9Zj5+DsA4jTrWFvU1P3zohjgha0abi71ULb6KF8I7x2XJCD5fvQv1vCg8Aw9/WTgITorbpr
rO6GNROlEpKSguBIISDBqy2KN6IpsFRu+xqAfp6lyTFogC7JENYIhGwVDStiQZ4NUjbldHiEf7QY
/vskk3u2ggFmhh2DAfLnAESHi/8QOk30q2RN6MX1Ls0GlV2zpCEwe/gC8BPSoSBTQBd+vmDyQM3Q
b+O8RzBTzHr2jsUSfqzKBtsX1qBdLeQXczNLwm0jRUXrQJkCLoykr6OiZUB6C+tE3Sc0t0WvIMDb
miKtvnC7fI0pUAG6GE5sxIuYIihyxRw0hhNNcoAJQpQz2wbVbRwuoc/OWu6fI0TGcqBh0hGhBzFV
q4h010sbOQyOrQa31ElOA+7XFiIuflTt7ejGbYIbswYfHbRPOHT16YMZ+w9ll2xA5APff+8TFEX6
e9ns10Ke1ObQHH7qCTgqquWGlEMwCTFAfG3MepNmyL8k0SaRnnUAx1bsnyKMuAUaEgadYlYP1eg8
CGtBz1ssnMwcX0JjmC4rvWNUBSYZk29Lo9ajjww74rufV5u8B5PZ/kMctO7DG13mD7e2mq29jdQs
fNCZ3hPWcyjjAU4Tni7nwuPFF41UvcvrJCpFwQget50+lIl85+fNwSxehpA+4YcWRtD+cVZSTs74
1rbPQrgPcDzB+XBj/oFeC0+ET6mBBiZqitMSFhIEamXT3ThW/rBTAK4HuNgNGpJPWy17Aa7GbQMU
VQrd50JfdLj5WiSggoVZKupuWJl+If0B5ur80deLI5MBX6SmqUXFrqGCQ8BGiQBbyqZdur++ZiRA
z+mxn7Vc8R6d3CJyOeRK5uKZ2Ck2GmDRo5y3+xCgLfeXhtoJUmnjh9y9JNZS/XXGgY6hsUZyQOCD
NZ2G5antBNQHwgJ/DExUbXkXqdkqK7UdDf4Gnk1iPMi++lIpyc42NjkW51J225X9bWVJ29zTt2ql
3RQ5wXsaP2RN94/sJSvNhXoja4egwruUauNDMezazt35svKtcIHvqj9q2Tqq/oPpUbQ+hdkTlktI
DLabQkuehMMnzRmwvUBRvGif19U6z+3Hsu6/j7n/e+HCmDlDoXiK8gwzQaVmcqgNbZHnRmHjruB7
h5FrWguVVUACQth1GwTKIfPeDAekVlMJrdla0ZDFQQ0DCZoqidaK6+zM5KELvl9/rjOnb3IAQvlF
V1Qo7rI5J5ASp1ZIzRonF+StDs2WzMqpnP1TKPaP0aZ2hVKfWdNm8aDh1wQfyl9dmOMYka96Jk9t
bgcjufG7el8a1UHz81u0PR6V0t0ILK1S3lCBZUErSOAhsXibutItMH+58H8EibSDiO3XLSj1pRvr
XAaevhbAbjwRUBNATmAy3aZSuFadjvnRl5Rboyxuje7FRDBdytVVULwa6vCYOdGd1DtrubL3XVht
NV2lHxCuvecyR0y1se68QrtJNP/WVzR0Xq1VZzu71tY3inpbyCQZ470yavvQxKJKUe7SDKVpNT7E
6d1Ie7/yDqCtgsy4d3tljV8blpspjDFMcUDCDtEugYYF2pjZGSLkEt0Ps0tWjWEh9N7s7nACXidu
fZRSeadFJdKh8Vs/DFDEOmCwkrQxXfokGvkO1makEv5wLKNmC8V/6dyYO6wup3IS94aJHpkeUHAY
yvTRs0df35eVtfa+UUrn+WEm1Ys60CKEmXw+eIwgwgV9U8P95XMI0IfWkMilnx3ZBoq64lDQjkg/
2eGWmqKnrqrfnBGJjZsx1LK7Ydhc3xVzIdbl+FPebaYGpZ0jwYiJ0BN1RavJbkr9NbXuWuvONlFD
h6Hg7f5kUA4H01ExOERl8/NLV243FhESGMfY3gvRfcvYd+1J4lKkdIBAg6hWu96SlpKIVL9M9cWo
k6nGVCVrwtxKj9RLCFuh4gKjpr1w/eXE33JlFGtyzPSuJlVtZ6bHRkfYf185SKsKPTZPAnC+N7Kl
uZy57MDH4SXIvwnupiaJ3uC6KNWo6dHxngz92TBea+WtyJ5HuHFDvaZ3ajk+9JdgYbfMLlyqPiry
5UjWnH14LyIdOy5zq/KU9DhkW0e/593a9O36VM6Ex8IRCXQluCcMTyZHm9636G+VRSqCqQJ9pBBL
pJWaPbbu/xq/iyAneosqnQWCNn0yUJwqiRu3DET90o22kGFJq6DpC0A/wg8WENLrbza3FOn3nrHC
orA+iVCSUJLlXGNAUclBM6TV98ImDKDsn4wjYiEA9QaaHZ83muebo489JuNU27E5BPkzWdNy2j6z
5NlX/3eUydtEgKzDMstSIYAyIJPkLftxzQQVCE6L9gf8HQpNYkIvVluE6KJWp2Eq4kgJSjsws2Sv
1BiFRH93S3SZmS1siutUE+JIMConszZQRwsbl/cBE9o7r8NrWgBbT/Hjg0ba3C22E2ZWw6fxJvPn
B4aZ1BiOHSl1gKyiXg8jduherq+FmZYJK5wNpVioTGH2NRkmd2AgWXWSHrv8oVBui5P0Vr/gxVGd
4l+oHOnmSyNaigvnhDpzUHwaVvx+8ekGa8wdHFnZXDi3VW9BcI/diWQ/udFd8rfsIii71ogPWgRB
VmCGivyx8R+q9BajkPI23kfB1kJNWF7FQByThYebafB/npPJuqr6LnLLMk6FLi6lDaqVfv/RNtVK
wgNHN6ud2u6FV8Ygv+npEqx1bp1xftJE5ejmg0wGH+WylWq/Y52pt1Lzl4z4CAqD3qmrTk7wHo4L
cLfZBaALIAND4n1jTsZLszZQ+0HnNPgHHr7irrDVhR4ZPsa/dDKKcQuTKaUQuaT8NXOO05XiDTny
SI+m+ViC1E7PuuOqkE9DSkxYbBtV9KRhb4cLq3xuTi/Hmqw22SgrkOOMNcbrJt3WwaaLKDSshJtD
vFWGhfKYmLLJbf/p1SZT6rS+42QKR0XG1q3KVdLcj8mhBCZ0ffMujSOm+HITeV7bIqzA3u233E0m
HonK7SLqYmmUSVxmj71jlh2jyANF8T19hIhCX7yEu1waRnzDi5dJZE9rQ7EeuC8476jokTt56kL0
MAPbxu6GXpFFMYjKwzn0vRgmcLVilNImPUruvUdlWFduW+M+h37u/dSRlvlwlIPZfyvjh7F5zfqF
mGJ+eMqWdERxGaam+PktEdyWlSTnVFe4s/T0o3eVjS81qyg0N2n74ibNRqoG7NtHDAEPkQ6BJEJh
fpGZfr7kv6xRrk0OGQqpRGufH8Q31SKX7Ii7U34RtfwQzJuegPz3n3opg5SfrPoh27RRfoMskJmj
lBa42yD/ZXq7Pn/tf0YAHYxQZnEjCjJ4G8pFkXEEAhmO+TakQAF/Y1X/kzcn3fypOukKl+gt9S6C
gpXePbXpsEbvKUevPfa/E97HebqKk2jn9r8V/LiD6NSq5Vb7J4puY/sGHGBdIasw7IUqhj4+Vtr3
2n7GGH4b14eSxog9eN/kWtka6b2DoH2BxB8S2V3xjj3pKkcFtsftBbgEb+MN2bpSzM1omBzn8jpq
tZX/TfxfOWvfSslaV+EHghamaf2djXuzr3+WTbWxyyfG6k30Aa38kHbGKokGtC+ei/gJGK1R3dqd
tYKuAd5ATZ4U41RVBkKe4LWRhUlSZsQ8RH22yYr7odr2Yb+KkRuB7u2cahuSTrOv8nRTDSe4WoWJ
lXkOfyApMLdDQMa9LQMbfY7kpkGRqwft1MjrRvnIQ3oecrvxhnCnossUU2WVnWpnjcGNUrvrUBt3
KsLDmnYACif7P7wUyAgSJ4hWqmF4bk0LGffeOPittwXrdFfgk2JYw6aUkL9I343hNwXotg12Aw5t
K2PMpZUo1o25CkM8W5eFivch3L6kRS8ewHmv3OhSvOvS8VRJ3S+l7T6E9o7vf3QMDBEvE6k+Vc1E
be/UONxWhFJqr9/+7usNXIbc1HcE3TqSQdE7dt+6+3diupserY8/OECB3MO+oTLHp/68Ccxed1u5
ZhOM9oDmzL0Oig4cX1IsXLIzgSq5BHUYBXk5rtpJKlHlg9IWlsehM2asbPkIOgY8TATJAt/5u+IP
klpMBAx2NhH+VxxA5gxa28kExpBCyd+hHYLxXuw4zZ7YaBvSh6HDC87j8+xFcWJ23hgQw9l7X6IT
QjsXtQMOgj/4Sv+NM61GeE2j2k3B20QJ9p7+gY0FlmeRDz9DYyT6AT9A2gqfASHDz+/T2EFZN5qd
iKYWSryocyfVClkC5RcOhMDokEozVyFa3fzwDxG5snaXqk0zDpCfn2FyPwB91q1gsJJjUcAs0up/
9Ixe3ltW/lbrF8N8s2pv3WvHKGPGUbNKTkZjiomvOa+FNo8OzvjcelMe2+ofBTdM4xZR8KhbNeG+
1OpV9TOMb6rsFFrfim5PzVj/q6dv02mb2P3RYRwbOa+O668KqV9rGnXMRVL53LLBYpF+CPL0yFhN
XlFnd1vsx+SYlNq2pcg6Kqgnpa+Yk0il+qx3P3IFUwC0glA1AsmOAhNWMBhw/tCXyIuz17F4Cjoh
HAL4F33+5Ebfh4kkq8lRvw/blf7hQiYfCA73frpK/m6Clercyi61yhXgneurWlyw0wv4cmgxTReB
SG+NqovgKkOrwjaVkAd/Uvofy6i4pZEmV300hoqnB0x4be17IHieRrl177sV98Rajfdt9zBgslyu
Q670DhOmeqw3RdethmzcuE6yIAszm3FcvvkkoFScbtBRcUyOmraukepCYUT65XbrBjsXCh89zlDb
6q9Gf8t+/e+nHGlHMh1M7oDmTqY8G1xKVy15HVeQmPL45FsnIWwF+u76SHMHPvAgcBKIFgKamBz4
nlnJQ2A7CfLzQAV+JOBRUwoU5dqs/N2iNcjsaACRLNNhXr+kjAotK/BYTKi4WoiU8nzrcKMLMw4X
9OlS939mOIzJOfLpHQoE1GQazUQJeyupYvxZg71v3wioG1eMjvZCCjt10RZxJntjPPhxsq1jLj/N
FM1UKVIFbY9jaxEgvcTubZ8XSLGdHIIN03tdRviLI2iyNy3q7gxmOTDzpgo5IyZOUhdnMe6fqINV
9+BZPROlWtXeyrBgy7WwYYS22KYJ4tj5qhXIm+Dl+hpSZ4q4n55iMs8FBvB6lPIUlKOj8SbX1hjZ
CZtcJrmOQhTQ7hNvXRVUP9MNFHthWBic3ARq5r4KnwtE3ACdLnGSzroFXyeHBSU6xwqogc8HV+VF
xWj0WnIceu1Bhc5JF7NMaC4ZQDBs6ZttVOuxKjYRjyngSaGJhhxBcLdVUhlYbn1vhg+irB+FD7Vb
7BMPJmlcFTf+GL1JCtWn5C8v9+4juUR0EEL0/Yu11JKfXcI6SmScAo7Qbfz8DpbqZmYiy4moHHbK
q1zhl7CFK4YVq9AWvP4hZ9fvxWCTCWtypW3G/P+Qdl5dcWNrGv5FWks53KpUVRQU0Q12c6PFaYNy
zvr182z6zDQILTRz5srtts2Wtnb4whs46dmaCT4srcH7RtdjnXvpRI/9uLlDV6prGBmgBUlrn3Ll
skZOt2HqtIbX0+XoIA4eCEgZXbnv32sN12DRwUfwmQhQBub7eRZNOcnTXMvSM5lhE2H9iHGxK7+E
AZZdbgLjWbvIi4tIOczBdY+mqr5D/Ub3PZ3zqbvYeJiVW+7TwyxmWdKpHsQzD+ODB6MB6ZV31X2F
lhN3DDm1K3dudFc+6KEbSJ5NIBlsTMf6A9iENDruL/QMPs9GlFqjHowhx6KmgsbPdqxvWgVlfVOG
8cZYax060EhCbkZDAeaLFIJet5nSBgyGvEqR752QE9+VXmJqptlu+gPR6o3pFcHvctd/HHDxrVtE
sLpgDtJzYlzpmX2YlVc6ItWIkJr6CBpK0L2l0T+Y6TNJ2xxsiVOvzu6HF158XiwgW5T8GF8w7fEs
c4UlHRGTklKSTe6/f9u1HfvxZReZgDTG2ogrOWsJUePZRQEBcU0/3SEiWRdICW18zfXhiHk5JLjn
lsLTepUZaVH7OJ10O6HL2mn3wKaBBRDZv6jyuc4D7/sXXOFYYikh0t5/D7l4w9Z0EqfLHAybJBjn
yh+YC0ZAcXssT1p5Z8lHs1JPycQ26beS7q23XewTBPI6u8okEJFDdGgk48C7Ev1C1rW0+lBCmkDP
auN1xVW5XL3wZHR8UjUismVRPcuTICtCgxm2jkEMrqQYDkKW3iFmEcUjSHQO5nYwqKiokFwCYd+F
/tnpyztzMzhcfRiLhBZrSw1fj0XSYdvCaKMWZn/THuceBhY3z+YwazuGg4jyBmVGRlmEDygd52nU
NeW5zw2E9AUdJ0TX/m8i6sb8rt2nImdWhQMAV6r48w/JTKCExRSNZXluJBs9p/YogDNh8FgUL2OM
+m+IY2f+Mjelx/8R+TvmfBRfc7PziN50ILJJ2m5cu2vJna0TEnMNYqLCZH9+qKlLR3NWi/IcpNDB
9JBCv7IjfqKZawI1MofLyAg9TZ+8lGhEkHWhitPT2ZgbcTIt1h43ggkRxwBiBATx82N0cQD4sa1K
AaYYJPyrJESxEreqO9fubjO9PwC2C4p4H+EvOW+1Pt4RTMvh6e/hX0pFw/6S9MzciVLpq8W5Gu0f
U508BZwrveZwAZoHjaJhVvxswj+MQrJdUM2IvXAOCPm6UtKOGRdJW7whFn6wJoFEcVwJ8VADDA+Y
AplihF5xy4UvqPDA64/M6BhjGe04gWcj92wkb6F6XQgxGc06IM+1s1Di0nz/aPK5E/7W93O9srOw
cBDldV1o1i3RXJLsNxrXcHEGhuzXz6QI7Kwc/Yzvh3mHMSznFLoreo0ix/sivJL6Zh/4WlGcO/KD
qv9Lx8ZI97Vjz6kWzoci0o8mKhxp+bORMLUxjopS7Gh5eoGPTAy5g46wjpAUGe9TOpo+2h7wHbrH
yqEMyR/ZY3jaeOSVkJBSCxJ6mIMg0+WI0+LDDuX+7suiSYszkeF+7AZgdr2KMHPIog9uq6D0siQ5
SBSTM/xSB+k56w2KX7gx0JqtlX2IOWgxw3PX9zEmdex2cJv+TgH4CxfmodKsC/DJG1HHe2r3daL/
eerFudIOg1r0Gk9NUf42rVQMIF6SGH53eewqx9MhIrTJbdLfUmt20x63qF69FMZ+QXMTUlbCG1hQ
SATcOKFQ1gbSMQgUryF2CPOH76d45byFZ0dtAV42Ibe5uFKtMZtG3aoLUQ5FnQpxhqnb26jNqlsA
jpUb9NNIixNFHvIKPkRViNssVt8olSN2Ad83HZ9TeBHjxkG6crgzHCE+uZ4wlllcJHWQxSb2jqx2
+XJieinJ6Ucgj1N3CXrv+0lcS3ptthQ3NQY22OYsSvKOPZqNNObFWe/VXY8rtr2f0aOeqDH0anhQ
oWTI6XSw45uE12avpFa/65XnEY9wABJCRjtLBrzQ0RWMYkRst/rza1kPNnGU8VFYo5C0rF86Y2vP
0cia1KTszqczIiGBlCXzjehMCXMWsU8mC6V1ujFy8ewMGQDefe1gzMw2b7TH2bmU7Gsb0vz3k7f2
oT4+2SKw0O1mzA0tZu4o+6vX6njPnY9Q+WRdqv/6fqi1k/bjUIs1ockKTakuKc4Cwc7ZZt0LSlL/
9v0oa1uK/aRhzAO3+0tKpRrpKOOBXJxD5xGkEue5SY0baoJebKy7taIkI/BJKQWrBvWmz+cjOFyz
zAYb2EVzHmEj6PNlYxOh0EpEW8FsfpFa4atNtCKaajnRxH/wqgL5qCrsMWBTn8c35UbpI50Jhc5N
Lx8rScJQtLM2uylr6BbE3P4ZaZHJNbJalqYv0fQKHxDlqUsFPhKeBLfzk1wr1xPyz3ZU4jcKXJc8
+f/+mlTxuJ9Bm+CKu1g3Y1/3Tt4ATOQgqZKnsROWIMIRGinX/2QktiisCxixmjhEP1x4ehEqhL8y
4AgFGF3pGvhgwQAPHjdDrLVVSmrx3yMtow4gq1I/FIyE0CcEPlrB5KWUrTYX6XvdZnkd0qXQSfuF
pvtypEzSw8a2+HR5q3mN/cOx0XG4VfFJUKp/hTMVgB7Vu/i3FEFFhh3Vqm6v3yqSl9jjRernbjjp
O625yTp4AL9LqAfsWswdApPiv3IeTGgwXeG2pIDkKEQoMt3eaCMUWd1qH99isQDresBefmKrJTqJ
AJpxLyIengHKDKgVBNjOd+11joLrhNXh1JKBbxUTWG58/S8zKdRrRRMKuYrFZe1oSdSUGoBcoxgP
cRfujanynFhzqcodu7Y9O520iyjbJ1l3UO3cmxE4ebKcW72K9knbgPeLD3mi7Kba8hprb4zzPgl+
yIDgc6OGuXkvSUroJhLdObjfWYQQavaI2Lc3IQXL+7VTckETxKXrRTH9mOjdFd082BhUSWdvcvay
MWEzlRzC4dCqOqK6jdfoylVcdueED55lqrC1yUA7Fnm1tzrJVZ71lj5faLtafzObR2X+3VYSNfnG
VUZ7r2AlEjTDaSIgKtufdJ92bTi7qt0cneB5IMaTGy6vsLiD0SfiqQTWMI677mB0v6qayBQkOPKA
Ka5upRMcpPR+xtZAO5qal6k/ozvMG0sSPUIjrwOQgOrikJW7JPIPKRNZJA3KljdATaEfJ/wcv/Ev
5kLZ1/adlbPqxNXdt9Ix4brHmC8gPRfmS2QWjYx6LgCJEjH2uXMuarQddVPBYz05JXJ3KPG7Q0/c
Dp6nwHHBy+r4mDLdKULaho8E7D2lARcvOd8kK9WmfaX2P4kQLipH21tmstXgEnfFYnEheYDxNvYH
AAuWuNQKjfEqasAYQQzZZ5HzUkSh21fkl+EvJbGAzezbOLgQIrQJZIfNlHMlPkSORxakFpCxXNOf
j76yzU3HmYBS2eIMuGwxeYZDTObNWZuMrMRNMcyV7IIRuTVFAYuke7GdtC5NCsWgs1baJz5S6mSe
qd+P9j0iwErmOvBMCu6SKEOwPLrEbw/GWbW3KRN/f+i/Nx++TP2HB1mExmaYmqMUghUwQjKcqsbZ
JMO6Ew/TNrpwZLq8r0kvi65+lLYX+dhesiCj7r5M6n2aJhR98B1sn+vQP3Tjq1G+JGF/+/0zrlwX
NJXIwHBq4g5c9gbjMlZCvwcdSJ6AWARKTXC6VflGNbaArGvr4ONIi6+iqqUOoAFsrxK+kCnp8vMw
PsbT5NaKCtTpeTu2WDlWP73bYvplyZb9aGblZVa2Gwv1kNmKW0/Trhd9ItBRvikJlxw2dY8IyfcT
uxL+gnZB6FzIEFPuWYa/SmnklcW3J4QScbilNichU5cfEYmUTOvu++HWEgGqa6olRHh0cr7Fy+pT
HE2qBf5lkq9pJ8eQVof8oW6pT8umkL9G8eOK49tS95p80tqDHcCwtIJD3crc1DFdMvl/IWWwur44
/t4lX9DlWnx1wy5rKW8BG8Gy9Prwxo928hzetJqPve7sqcMxdZyjP2MjD9mOI0FD9oC4SJeag847
RJK2EduuyBhC6qFWIpRxsABaapxOalvIEky5MwpdouAFWD82lDNC4SK+7qGKV63jyUwHlNdCtoUr
WWWiQpvYW4+yukiogglhGviI7y4SH8LC1gja3J5AfET0EZLyTWudA2QVsV6wjenK1qVCKH5XtQjK
O4+to1MC6Q7RiPVBfinkB7L+aWMliah3eWqR5vzPQ4kL5cNDKVFrEhjTwDdKdc9mpSUJQizKHgJg
VdYslGnLUsLvuqUXwcm1ExoDZFsFy+77R1nLvx0qRJQqwYLTIVg8ip1CFB/VOTuXznWqm64TARGM
T2MRg++7B6Iaohpsc53x0XTVdMUzCW8v34+O0uRF1Ah9d2jBWPjavnU2EsK12NERNu2IrpAYYk7x
eabKJBvQCZYLOvOvtrWLE3reLbVt8AcRrbDZuDT6RHNT5L7G4kh5YltvRmzr5ceyceNGegAmKxX2
z4/Qom4WtFNbCBQJ7VwvKE1isBLLatiJ/hu4PqfQ9raFIHWM1n+Qe0Q48hZxY20d//MUjrzIF/UJ
tUrHaAoCVYFliZpH//1+J+8wCa6+XxVfB4ONREsT52TsN5Bd+PzKmTSEdt612b/dego2AdcWyFWx
HfzN7aCJI+rzFH8eb7EI00ZPO3Vo2A+14yVmvBvl/BTSt/VJybMx3Sl5gfVbtgvSJ3O8byVKHpSk
q+pnrWse8ps7U8ILjiqfNchc/4lnxeBU47thzg9diUgqfPfM7KgP/gVw0y2y8DhGCXVRDoMKATeF
7lQ7X7UYm3JG9KGxa6PxhnD3stR70hTJjSPnsqlvYnv8USXKoQjjF3tAR1pn9WeB1wuNL71wG5l9
06luoZxgWHvkBarzEBwjkJ9a+bvFFgAlv/1cpjtZGVypHV2h5XYNJXmXavGDDkmhCy3eH/0oq3cN
9j3XpzalbEIsrYjsMmwRKYUFWIaDZ/ZaCw8lUJgtFBkouXuOMIxrkZFh+75FgeqVqeGGKXj3RNTy
2SpWzpMeg+aHH/4ZqHtBCkfGJdA4gCi2VCo8ZQxxmmtVprkPggG2fp/sVUwQrWp02yo92H67j3QN
5U39QRA1K3TYW+GwZXsBChmTZrmqJHtp9CRC3swqdnjr7HUcIXKSmBFxdljWaIN/v2i/3oNiEZlI
PkAVBAex2KdhHEf9iMvUudSe5OiaAIiJ4H4JyX6/H+lrnPVppKV4kM8HD2BEZ2cnbnZxtB/mP4Lx
fuj2Y5CxGi+B8P/fBxTEOqx5wF9xc3zej7MUO0Yt82qG8mRLSK7rT8VQuo4z0Fa6zsujFW9Y8Hy9
oeC8fRhxEev0MCYsvyiZzI4sUos96p4sRFFU//7VVpANn0daRHFN25haPVecNanv5qgE1OzTzrE8
TTtykIoTx/LfMnNLIf796lgeOgYyHSRMsGYJzT9PqgzINOVsAdck31tuwRoHfLEXBQhzmF2jq7ys
193KTn7qcnrbZKoLEOtCsX7QSOyq+zY0CfCeMXY6jl10SMYKG4xXVUN8iDMosNRDWAN0NE4TyHpa
kAC2ykY7U0onjTcmlPtbt3f+9OXwwpr1H0UFcIWGSheVey0x9hE+Ndh9HDtmA1Csr7zM8cbd/24Q
/2UGwCuSmmDjQub6eQascTTmfMyy85j1bqfnXtvFN4HVU+/v/gzro6x3v+I2QgfG9pAyQt9HOzb+
tJPMJ91MsFyYH4hUYsoGyC1Cpq4gU+MaMCN4pJHfp39o/Zuw9G7lAt8oxwt92VXRyGUCuUty2diJ
ukDeNO7klHfC91qO1CMZFPWukbThPpmvjeZPOw9dA4CJZhQusEA3QMHpP1mE/8zEshpbjcmA4UmY
ncPfVZBdyfFTEVniLMUv0UirPfRA4Rq6MeraOcJuthCPJF7+IjTUqKNstpqUngNIKXX0UpFKt01w
0DBbrdPm0AS+22S5J+G4S/+lQbmhvyDM8aND2E1e3E57n30RzOXGebMSwLMpPzzZ4kKmZjx3fcJ8
zJTFsEhTOyBeDwlSPWbNwFy0fxcSJ1q9UqZx7e5T7ie72orf3z1evqxRSnZikoSmpTioPoTKTZSZ
5eAYYM6qJyd/BqazM34N/o0Ahs4/4+AqkcedabWHnLOYBCNi9WGudiyzwhPzWfaP0akB3o8EQecq
qnLFVy2r9EpKsGs+VXN+q6B1oU6YaxHWfv+FVxrHzKP9npwaMrzHxTFq9Ny6IKyBPg85+M2Y8yA4
o810qjIIQemvmBqd2kP4rNPB8FJT3Sllu5eLF1/7kcvqrQqWUmPp1+V5KGCgBkijCNpzUSBq46RK
tsvy+c+5fEz8TQW4tdWJdQB0TRwTRUn988zXtlPVUW+DACMgE1pfArRDyUSbqj1ZJLDJ0W83bta1
wPPjmIuLzvSVwYo0izERs5Y8FEXC5sbvRGAv1fbG11kLGD4Otvg4yMxNWWiaqWifEVKz6bnk6CmK
K+f7dbB2m0I9pFih6eAUtEUWExl+0fmqzmspwrlOeEEj+dRTc/1+nNXp+zDO4kAPJKtOpo7NUjeX
mKHzwZIMzTp4ZujMb9rNigWw3Jof3mrZndCGeFC5BdP3PrGMY/Khlf5iC4Kzb50rGj87LgTcqTcb
MCvMHQsOMdqAOviarxAb+hVp1zkTaEgpPCRI6rBKMkJNZEezXVjb+0w6oraBPyFKt2pcA7PpTqIK
43dvLRig72d9dR1RfnJU2XK+imvFbVBX7QA+PqX2yKqlxF8lJPQcSxvn8oqCJC9uKLqJ1gYdIXXx
gXO9kvJQqzkNcVwfQ+PsqP2+hpMnBzoAj+hSKkZPjY293Ge71ESM3MQGPXZ9K9lRSSBeQXRllyfh
XV8NV0km4+V4HU7+rZW292EX3FnWxF3bnXLD36qSr00T1SCHXiTKA1+cw/w6j5gqTUzTAzqO7Dgr
TU52fOWTHIT+fZXEIp9HxZDHFJZSJl3JPrnTAE1vx52rFwvSbMhvQP2CN7e4WPJe07vOZE9q5T2t
njCVdyTtwjtJH5MLat6eysHLiSC6EZNZeeISETcfsZ8PAiAvXsBiwH+1qENga4dhDZTXvdI+Yx/K
fmMLCnssJ3a3+QrG2lxSS8bWBZE7+qqLo6suwmqe9Zl1YP6qteoGWW4d2LNGDyW3XwPNeSjK+mRi
tOjHAHem0KvaA+30WDRwgMuAVJngjDYUbJMroeBtmOWV5XMI+k5DRedNCKURILiBTbaaWcc65EWI
22TB4QW7pvkHZaDJI/nH5FhYOIyX2JDY9mGI+ktnDnHzToCFy9bDMAcIh+4yRYFe9zwZuJ//cKCW
0hPoccGIM0fY3+ThPTgWHaK0JlzWw5vq0Dcp4vWu+PRaaopm3QmhOmHMk2XXsn5jjc+it1PopzSU
n7HPjZFHksIKhR0vq3IvCvGd5zV0GBQoabTWT5oWP0jYL9UgRfLgLPWXooajQjqI52sSqVgydkxm
qti3VMNqVFnD0rxoIQY2JMGxHx7KoNkJ5KYS3Qus1OQHntqmT51ao6Z47qUHTffaUj6MknFO2XMm
JWlRtGts+cZRUlTDyMfLyyiKjh2dtjR5NTL5rIs5kC+rUtkTWod/5HO+06gj0cuZmFIrr37I6iOp
rFI8aWm/d1KHGl16IiYctP5QZxDm3i6qWL3otPYiKYKrXpFv8zh4aJ3mZ4WQRargLZ3uJqn74/uz
b6UoTl/DwV9LwA3FEfg5StDSxld7VWYlkjRFUNkd9Fk76ihK/tY64D+n2o1i20uk17L4aRnFtQCa
mahE929aat9OVkxI0+wCXd2IJdb2iCN8KsCDUt58Lzp9iBwVyaxNJ+eSYBrNFKr/8AZuqH83JdiY
hLX7/eNQi+1o0YWSi05sx+rp7x6cPiE66IpF3sSZZ5MEcRmX8/OoQYoHN1SZpyalTbKV062m00Lf
Di0oDQ7YUnsyGio7r8XJAOACoHUzz78kFf4JcH3Uy6JJP6qNjyjdVu9pc+BFjOMXQ+X3NgsBFd5/
G8txeKKyCBWZCsUM+2WO/rUx8aIQuQxBPr7t4j6sk7HNM/G2ofIk/JIoy2JbKKZ9qmyXSB80FDqE
bo3QwP9v6GX004At1JWeoRP5FPg3mfosDtZmuM6d8kTINfvRaSqr3aaM9OrhL/q91GfhAFIU/7zl
Un2aOytmYQf1q+FHv+bB+KnykupYnISlOBY5J2l4mmesxfMnUbwd48bVuFE58Zribe4LT2RL7ftd
d10CtyjqNyLHO4HzbcFaSij5ZQ9SWp5aKKPCZSpiwdA5xfkxQRjH0zCfIJAww/osRQbC88lpKCgM
qsnlGNNdAf5Qxsn9zuBUduSbTHsdWfck+3OaHETjP8xvk+xVGAUGs3+x8WnWAtOPE7QoKSlRbSqF
3r3vAUDpMgCILPA9S94N3TUyG06du4GceKKrsulLvmILYYlT538+zyKw6DNj6PtgeD93wGmK6Ib9
MPlECfmLQJ1TAgrwFqS+5SNaQSdOXHGWpMDNrR6/n4q1HO7js4gz8sMZqGrV5CfJCLFRERp7HIEi
96D/jKGWqM12W1zR1UNXQVcIrRMRWC0SuEYOJUkO2vSMo2mbXavWE/eqg4Dy2G1Ur/D3Xd38/4y1
2AemnQ6zbxF358HLQJymyPtXYUScoTHrDdx6ggfQhw+9/ThnDU4I0t6xf/M3hzpzm+pc1Y9tOXsy
JLWIQCL18WNMjpKKk7tYqeourxSXaPuIQ+AF2WGivo2zsROAbXCWVHzBXKKn62ZUPoZQRVroXpMw
HQb4IJRGFON6TN8EbalqY7dyY/2RL98Xk2sP1bHm9FcKGsWTi4eUOrMsmuwoNouKIpKFBj6QV9N+
6aja69c2Q4iMMX4th/YARDusFFFQn2zSO2RXjPJCHZ/m4SQi05Tgp8VrZLDvRZekbbV/cQALdCp9
A0XLeJ57Euqi+CmibGIQcHJa9CqCx0TB2RvfKMitmExipETpEcslEeto073inAXBMycTBzI0B8+1
/FtY7xhRgDa0emED7iFo4l+WTXbi8YLCIG6LUPtF+NPxcmercLdaYKE6gT0X4Hw0fhYL3JbjvmhL
NptNkSKM9nbv72ZQhrIMd9gcHgXGY6yRU6HvPElwAUNjP1rlodQyVGWsS0LacH60+CCRD8nM5uO3
SJ2kkDQl40pBwtF1pvLXNjByLVWHiCrLxO+AI5eUTRiaA0yRiI3SCbk3vjFgKaALZA4Yvm+EQqvx
yYfBFrvS7prJ78s4PWNA4DZG5XXZjpQl2spPV7CmnH0fBlpsSavFj6RzYO210jW7EOc5mAXi6NOQ
AMajg3tRGikRE5qLQvv3h93WWy6O/aqWstjIeEvJEYMLSBv9q03H8dUj7sM7Ls73jGA/7wa+HGWj
ur3HDo5tncG73zLVeffr+RLdfBhpsbh7P6YsGTCbsl+EYDl/FLnvdgjv6P2TIFxltX2QR2qxgXbQ
Hcmro0bkDGL91F18ABYTzfWVnKByzpVLvpSiZUgXZxqQeW3Y2y/QJjKDAnN2b0u/Eylwh/pJwbbd
TDLRu8yJ4IAj3CmVKRpNdlvdEUfHNRrNBqzzCIxPfwiAIlYG3gzyvQGchF12IHgQwO2Qw43/pFgo
jiWiX5Hw5RHNyugSE4sUcRzZAErAH0b6Y0GjEkKWaL6kouGDVa+huziqtXr1Xpul4ljWsUs9/jLl
WDdn5Jbn527MMHfoQLVIuCpCP6/kw/framurLiPbNhl92QnfCxdgRqbpSDNcvNS7mvH3Y62WJRwb
dWr0GbG1X7b66n6ypxmbAySK8HPByh2wkTg+s9ZyIzoRpLImtVj2UkoeGuGZggaPh16Cp5JFJSG2
b4SAZfKEAp3I/0XvRgB/g+5lzOW9OMiEO4xDE1FtSIFxsRg3sPWrVaqP77A4BdKi72Urh9866XBL
A+z5WH51x/uob4bxJ1NnYygtQzGSOzpvxUuVPiA4fSgBnZIwkCoG5b3l3wAv8boBVC2ii3bVIiOm
3xCv6UBQvp91czWPEJhuAfAgWVzkEaXRS5SCeGIrhutUP4yh7s5adtXYd2QWqvQr8aWThLOZGQS0
CIEq17iD0sQjsg2V6MbW/0zM8GLghqnz02Cax1JyR+R2J8M5SemvuX0x1BO1i/CgUTbBU0FVLgya
nZId7ArzNZ0ejUK/6HId3Lq9M4y/zPhPkT3QTRbAfF25l2sutouyg0WY/zXfibuU74oAg3IBxPjQ
KCj6O7PbOkAK6tINDIC8GlULLrnvJ2sFk8MhT1QpaE8WoCoxmR+CyjEPZQ5w9DnQqciaJ9FlmdGR
LO1LiVRC3LQiU+hHL0ywsAefIF5k4xlWz/oPzyBSgA/P0AaNEfQ2hVCWmaup8w5mQ2OouwJCG2d/
Pb1SbOrCVuC5L3uCbjIWcMGix9jZ5WnjaUSRY3FQc5MriP3TR8aoc3Hz1CShcTTmPI3227gVgRSZ
FrwAOS4vsnaHHf2W4tfaR/g05PIWMu28kPAHEMEvBz2EZtUQk/+UEQGRWvwd42eh42Xdm5XnGztm
7ZxifAP1biDA4OoXHyB1ekOy5IzAa0zQoUP0jwhXfRMIFRFUo9Eu9jBxtJHfhVbtRYWz08fBozzJ
AdomLaB4pHFiU5h2GfwhVVNxZ/h8zy6u/wBsVZG7O5egSBBM31o/K5c4j4+7uGB08hKL6atHRYqq
mUs8BhFsZnt74I68o7RbJMV+pDauqddi8hLwLFLsgZbB9LMLHGDOj5sZ/QoIj1teQelGkDVV5d21
4MNqToYhBLjLRV8W3aUOabvhxI6V/Fgo9xEJhDPGBzmnvEFNFWS3oR2dHGIv68yY/vTZcI6BOTFk
A8IQrXn8XxAoVlf4hydczFeVZmUDZTg586lD+SGM/uwL6UB4AP4sQslv6J687zfVyg7/NCeL4GeQ
WnlOR75Q6dPqIAEZsueyftzW1tgaaHG9p8DG5MRiIPhRxIwwDkgXwnuK99+/0N/61F+OiQ+TuLhl
KGiPsOi4ZTTlt1SCHkbLorH+iPPwtjeqk5YqrmFb7tz+AIzgVpA+8P02tZ2W/WES3UzWTWgikeP8
mvUn7C3QgP0VpjFSvemF02Q/bfW5Uqu9FgBPpPud5/HOwPwRTgWYAX743rfCnQHb25JehY5PKwGt
qeU9ielUcbsQcHTatQoRJ0teC8J0OP70l8PdEBdHRd8FdXlDXB9YEUhiakam/isrx4d68l0Mr0DX
wmcXTJ70chgvU7Z+CeODyx4Uj0MRCirtIQ/faLBmneC7pexqk7ISRf1BtQ6p1dIv4AjL3sR5LjJg
fgyV/RFmtay/pj5gnLAyXLlQ2I/XAWDUmMAADRFEXx60lDOmH9yG5pcA3RCFGu1dF3sUyQvee1DG
vTW6Wg5UbzfZ0aXdekiD7Yvo1xjcidIdqSDhZGS+ms3eCq5jjVOBfpl9X9WYOiJYWmPsiJpCUV9n
0ZMo68hy/JaODzkEFofEUeTkpSXcjB6JY0PRec3um+hFBWvNz4/Ul9DKd1bruDbChjRGu15/HlD1
TDlkSukhQE/T7KAuRLh0FPGhr3ovmuejVfyQjOqiEgGU/hhQOJiC1jNtdFWbR81/hABj8ZtZ1Q8U
uJF9NNW/pvwKpwO3tsadMmA7Or1uLObVA0HDY1SQQHCSWpz/0gDSyWiIU8FLVvml70QnUcugA4tG
Ol9cKrEKaYzD98Ou1LOo5OM0qZFmirL+52t/tEa5zQpG5RgC8FBkd9D8LAj2gm+f7Hn378d7R7p+
2bKIeKqAT2SHM/rzgG2NY8fsmIlI9kRhhtiC4N8XsEb/jexSVDcSOh70Ab8feS2I5lX/GXmRs+eA
xcx6YGRghVl+h9c4WPtjmTRYbXX3gX+edTp1FC700bjO5l99bSIsFSJ0a3ki4OqMGE/IZxGkWpF8
ApOP0Y2Jhch7M1VDMqmuqqNy9/1jr96ruoYzJ2ZPcDIW90RPhaZvFHRmmmyfyzeWgYiOdJtbNyRv
34+0kpWBWf9npMX9kHWVjU03d6aF5QWQHpKx8dKn20SfjN7s94Oth1sfRltcEnYlhWmdMFpHlwG+
biA/g+UI4wfLPxWTELMZKR/NwSjwn1xTG8OLZfZlGX4YfnFzTFC/Jqfm+pWaPQiLTsOPiKIkNGx1
PnSYkLfU+OMjtTzo5t+P/Q5O+To2pqdcx2x3Y7EF9EIp8Xni1irQGMymP1I6wU6rYjQawr2juQsH
Va2hTYOAjCYc4OCdWA3yqXhz0zmobGzzRp3rBQxz0dETmw7FhOBztisc8G1Dch4r7TTGezv5pRNy
kVwc/Ol3PEGpdNwGAq92tLVhp8Z/KH7gIuK7FQyunirQH/77DRdbbYoaJ7VLPi5moATuSlLubUwe
h1OTXNEZaSILThPbJwLjMnpCsV4hkq1T6OLTpSg8Qg/9T6zVCQo/PNUii7acpFGaiK0U5fuofZJH
4ODom0XXcbJ37kb9apvOtbp7gf0SEMN0UpbKD0aqNlDFmAi/kM9xnnOk/4V+H2azgX4p7kjwGbWa
7R3Un9OLrJIv6OLGoM/Jb2QluPh+5a3u8A9Ps9jhjjZHkYTj8r9ZCBFHFnc3sQz7axPwvL7DDZSA
6ZqSGSwpjWMaKZKMF5soXQbdvMut5zRp6dKSOyIYTxmlGcn/CUssihdhVkMH3jjzzdVt/uEZFp88
62NQGSbPAFOampy4aZpnQ2E5SsWBbkGV9gelf+P8SUJ04JILkWqiPaLH/kPfg+JQLZRRoqv8LkPJ
KqYYRGxHaTnle7UtbYXZ2hEPhdTBx3uSna6q3AF+cl2+Gpdzbh+MNNwhUlNPjzqMhQaPAVpTfTx6
VA1l/LyE/wmoGD9MLih3OjKqe8kT7IGcaHHEawhmJREA0bNTvBQGeuV6fKv1F2meHr9fG+9Ipy+n
komvI0mcBaxosWftZtaU2lAT0P5wKpDvQrgDdMoEPAMIBtXnuTvgGyuUAIpRu6Bxw68lHdAn4VQ5
wgPjTSFKjCXg3nu9TD0VwpwDfERW819lMR06eiuVHRxgBLrfP/zqwobPhLcztD1neaJWRi+nfj++
BxWNdj8FottKs5pwkWT9+7HW1zXSAaBKofN8sX6UJcmudUnj6ghealxMZ+L6DBFm0gIaTxNB/1Bc
T5BACBYk5P026+XrMRSDm6htCEffxaqOq7mIzGBOznYJksa+YzuROBL2i3azyPfH6dijBLDdZFlx
0OYMtXUNZRm0Piirfg7fkslpfUBCQgeuvUIzf69a3RvpKkrX+0ief1mwUHrKRlkQ34msowEjKJIA
ildKOF0W3XQY3uGDTyQ2ltSfE5TrY7j79MVM85UuWhj5O7tX/5MV8uG5F1PWVIlpN7WYMlrUufSI
+FbIsmVDihoExduNRbJS/2SeLMGj5cr5gkS3h76VE6cnM+VAYZU0KdQF/TrvMo9Kc1y+TZwuadxc
Ej5uDL1653wYehFecLI16kTvTdjfglkhd6PxGc2P1DlEdtjG+UnUvKG1g9zh5TtbeJ0/NylrZ5OJ
tjUPi/WSl0MizUPDnSsftV9++oOyYqo/hogPlMq1hsd05XS7fCPEerdf/XKYgWPhPLAEf2kxB2qV
OcM8Mf2c+4UceMmLHYenaR4ffbA7sunvaluC6nUU7kRzcq101gl8g0tSoIy/NTwJHbJnwWINldor
nflHmxM6OQl21j9GN7iQLHQpUFQIwsvQuhTBjDY7CMvzD6I9RSainijLLwrsoy3UK/hBIugBkekN
prFzpEen1x5CAgCb5qEA11FraKVdMAFAT15pUfiUn/kFBrr395Ujaq6j+VzjOatZ74Dxd6xd+FJY
J4E4qZUXw7wK7rg8QnQanOPQUETMNfzF6/AxT/3XQvX3AiRXqsF+SKpDmCGem/2rTK1dFGi3IcQb
oo9yU2p1rR5E68XAEZEDA7Dt5zPD0Vq/lQSnXXRe+soboMNiCZV1z9oMNzgYMe7wdJy9pfGpjH7J
RblTsx6X6A5d6G7jIPgv0s5rKXJsbdNXpAh5c5pKR0ICWQVUFScKuhrkvdfVz7OYiW5QadD8PbFP
drtaqWU/85olWBVxGFBfaoMOEg+zhEryfGfKSiwrPGrp7YH9aCrXWnZV24+Y/0zl46qY8DtEbL4b
FXDMIh6GcDG/r/t47CUjhVAOCFL3/ZtsGm/ktrlvSnmnGnsQHnuzwrezt7eq1N8g77Knqps2uKlS
LBLABrGBzPSF2g9vi8FGpcPtOdF7wWXSEfJA88WugChO7VUDPq7Q7WsfdUxPr25QTrwSCCERcamW
d2wDbUWQYbHcisaUDH4albM//JmDSRbyiXZ6Y2GCY8v1LfgtJ5RJnVEy8eklEN3X3pvhb6rmRYQL
GGULEe4cWWF4kPhT9g9Kabkpj4FNJzQkSPr6Vly6FD/+wlm6GXp4Kk46mttTtcOBnC1GNwFx4VUp
+SXqLZreSBpg7i62/Gy323k95abESDjrtM5tgj9g8NOgf5P/XUjJRs3eTJbc+UuW7yyAm1PC1DSP
NgtMLK4Mj6EaQaO9kbSHNNg6yWEat5p5GcxfClKJRnGfZ+k+bS45DDoVVfPtf5inD7/e+HxWM72r
7USB3W+iYItoDBcOWhDSdnWelkK2j9M0O4ZtObZmpDEQ7nwY9oDtocwpTQfKGuuMc3Hdzw8guhaO
ItjmWFLOqlzAN2PRbMIxQzmRidjWlvvHoesrlEyDjTrdtga65cGFUP3r+cTdcGXs2VNUA54qpo6x
eQGFjYGd3lr+sxjckYsdRV0lyc6N/Aq0W/yqwTrp9k1RhFfRYF6P2S3zA4cAzKl8DgiugKAqSsUO
wfbJRoe3g6ogdd91/VdCduL010OyL6knTw/t+As3El3f6OV1jc/neAZIOlHUpckR7Xx02HoXDPlg
HSRln0YIUp/k6qjH36Kkg6WtbAGP78usuK0NxBFJRj1P3rU5fXEuEyPvf5lgqPjFEfAtrzMPfngx
20vYSndK7gNNv6jlMeapAa4jvq8D9Z+geEQHG4qFkj9LKubK1Hg37K3e23bKxql3SbcxzWvNPqIo
z7bw+otQU61ypHA2neWOYbLV5J2Vb3FiSYY93B/A4Fl6IYNLqVryF+ZAxBkjv6Y9GlSOggsAILk6
wZzB5UU8peMrlyf8ykba1f6BwkqoIjCwVVVXN66M5KmBUDlGtktGuyWPS/2TF0HovO3xrC7zS/Xk
m98qCNcof6aKf4jNbwm04dh5HMoTsIZdUiaulr058VF5Jy/X5Y5OXHZR6qem2eMankJKs+5TGtGl
d8h61/ZEjQtB+5RNoY7XpOnuUHBXVveg3SUK4IGU8lcQBxwyKtsVavQKDQY92Yf+tcetEpRu6Bwy
Y2/wIcN1XB5pJdsQ9qI9/g6W5bs0ewxjREDq2zhkuzgpEIb8Wze8nVf7btFvh4qKF4zVSpUvDbxz
qRy3tQSdRI9P0S5BfwnEfLmTh7s0vXgDMDdsy2DAeN43bbjh670GlBd/r+iUS8odrqbQF+lf6r/6
MjoWYCh0/VFh3gddOaqUu5rauIeS+vV5W8zONA1WN7x1S4Ya9vkCC/xxMDIP+Y3A2VjORtR4IGEg
te6q2PZWGwvgnbZXHsEjrIy8VMD/OPLs4u8Q3AjJotFoMSB4XyZvH5cbih027HnVHV5X9fKXvxWK
gDACsrAqF1fPhy5noFa4FfWC6Z3SNtw51rOFzLrVXCrzzGNS4oJbOG6mHEmuaiic/+WDSQMpYmrv
yeBs+EEr08iG0m7gaWZfcQQ7BQTzpv/p19sOVKizXxlRvD5/3OMfRpzdpdoo99TCGXG8BN2mCXZg
UpsCIQscx3BHc4unAIDqgJXeRrBn+rUlFn/+V+PPNldh+c3oBTV3eX6tqFsZX9FiWxhAua5QBcvs
bQXLWt/mq+CEtQ+f7S1Ed9Qhk1jpEpjz8N3y7jQSl+J6pHvW71R9K/u01dVnX33CxASOtRTWa93W
xf39YfJnoUEXZHojickHyqYhyFGgj7fV8OVJTm21K9T9uEaBWHw6LUR0sBSjjuiIX/Rhf+doeqeR
g0pDVwvCPy1O7I2m/i4wj19vLFUs3J8L++9IswCh9ZQ6noQ6g9FoAMh/xI15NOOnMbkaxjcH2hyt
X0c+j/lmLLlL+3tT+YXPk06PJD2P1UnLQMrCCRjq17bEle/x69+3oMSOkY2FZQxRtMxxn62/VmQt
uS4CGf4LnP3xpXxWaq5gnBCdzZQiErIB2acXpzI/Zu3KlbpUzP849mzdp7Ty8atgFWgRVhhg/U1S
SzH0l4Outb+yyd5NoP9ciH8/dBYWGmMiVzboH640CH88xPrF6Kgadpt07Pejsx3acTtyn0YA/gfU
Eat078v6drK+lchesgURNtjCoUXByLkucd1s9LseO5EMrqqB4RtJdt3cefI2MoZHA8XP0cMu81Fk
H8KQXEAQjV3VERrJl9zoX6ww3yRFt0kc7S4N93iduZZJ3t9Ty9RwpJw2NZVQQ5MIquLT2Dz0Ve1+
vfrmYqxMJYPMUTB053KIXmnGhVPHwn8MP0siVbgA5AytXzMrh8I4yMrelL6N6rWkuAlxjNJBcj8k
NOTjXRHkLtxWTd1mlbOJ6IyjmacTVLGMEfVC8ybyNope7YS6Xdts89q/OEHn1t1WaWJ3jLe6edum
vxFhM459gVAPFCxE7ZNtnLp1uteK69Z56w1E16VXszqN+mtr598TQKx9B+g1fyrN82SCnqeHOlX+
jU7dnNij75B4U4dDqGQnw2i3VXBqjZXEVFmcObrMwsAByzJj1uYr1Lxp6kyCk9q4GlDp9kC/OTMf
EQcTSVdxY1EJItLCPVO5r/ML5XhCsRTgLHruX6/iEpQb98p/fsvcK7OfVMPTCNZumt8agF/5iJwR
4XPd78y/k7dIORd1sKEV9fWwS6cXRWayURvJL264z3eoIycgHgQnvwx/DBri9P0LcDEY1UYDprKA
urwy4NKU6xZjKRZ2QvrcI05Kks60CgtwL+qMdM0xzSh3kXzAJm4d57X0Jn0cbBYB+WnQSnopFAfU
i9p/U5OrLgC90vEY3+UVZ9KJjuSw8GFlG+6x/1DqtHlIu2v7lIKSrgPPHYNDhLnC19O+WKP/+MvE
NH18uwZEs+KIaehyGuiuV70OqdCky9vD8EScuJGzC2X6r0ddm/vZdpf6UJe7jOnAZrq2eCtBm2cH
gDHE7sGaXMHKYHO+nt11uYWsEKSw7JanweJmoaYichjNeFjdVot1OxBNyKOyq+j0zDZyJumml00w
r+jeiiLmSEyPGCsaQQc9O6fWc9etPHxLH2ihZUTZAPA15cLPS9jpsuZ7mZLcgFT06LQQgqCSR2oH
4qqsVpZu6Zx+HGwWWk65FjeVCduTijT5KdCLyrwQWhXTYejOq4u3JNZEwY5eGWgjsCX2HxHP2Eal
At4XIZ2zovnfVZDjNajpvjgYXbdF0rGvNBSxnqdIPQC3OiNNelsDXJPACclIuDsor3Rqv9er+lj6
LxTTeDzrwKbqR7LV3XKRena0iRPfLRO0tbhnaw9lb0TTYAvqwRaKAvlfbmETfVG07yU16yr43gVX
kLqz4EobHqTKu52i26z0Vp5UfSmS//j5s7XVpSnJLFN8fnqrcDUQXW1i9deU7P3iWq/3ibZtHFjF
xZtXuqTFNOMBXPBL731pdIl9q+Kqpu2b9r9iwzrBB9p6Srcn61K1G+mgFnc083dOk7ilh7RB9SoX
JOTyb/NHP90Ic69c/q3FOz95kPR+ExbDitzYkuCQQJILd3KN/vs8YgzjSGnsBky5D9s/2DiTQOu9
8hNHeW81N7X8WsvfjPGkSMfY21KFUKqVx/ddvnUey9GHUhCEwOcSkfDP50czc2kyfewXJ+vg6fui
PkLNkrLnspuoDvxuMaIIKa/4iGrbF7Yjfpv5lVk8jvFtX77UKcwU6THPTi16c1rNg7Ur+oPlI5G8
KYhzGmQEXdxKSjJApy3uzeoXRQ4RyElIaoEMdRtWRfaKvQlUi+4xVgD+oYJgowYrn7p4OdkIp+i8
e4KrOrvtC78MgAwAHtcpYvsX4YglFbs0cx20F2zhoQLiYE3/Y/kM2+hjU4qCaqHOr0SjQqHf4Uqs
CfB6nlgoTFJWuBHdTlcZp6PHJMXJvZf8FXfx2Yikvex/6z1YTLcjRjopJMk4kTemtEeWaAv59Gri
3BfTVU1pLTw245WW0iwsd2X+Er8mNC+rsYbvhpN45w7+Yx9chdpeAyyligJReFSL8RhOQHm0x0RQ
lkH3sEPgZT4HPHke5k3pdy4Z4RQ/FdG+Hh9s9TqyniVSLF8okCJZ7j+o/S98fnYhjQLZus9VeTcm
3+zePprNpYP71pL2p1MEWvW3Xp98K3ty8Pupx5+aERx8NB5qVJ3s20FPH1opw5HsRupxZ9uO6b5P
8Vh0rhJ0WjpzN2awuPJvFKYQbd04mNF74Ous+LeQidSpzU7mLVfcSYqyXXmoB7fDL5qamTldeqej
ccNF1u+6yJUdbBkReLz3qK+W0HJQmez8hxZ2t4Otip7iUtnQGgTP2VERkl7wPq3Gi6NH29Q6GfHv
aoooPx6baqTv5dKfHIpHx7z39GOal3vnVRilxrLs0cwrH4vSpzLILWqQ3BQD8viR7ckrV+RiUweM
AzIUJpKlZJ6fj6/B8WW1E8HHP/jSTvIPnr8Pw8oN67cwQwvszmu3an/06q3jn3PpLFN8CvrKbSxX
115i4wCW0shWLFre9S9mt4oqCyIXoYAp3q/PP6tUhiaPKyBVPojrAJmQ4Xta77Vgi1aQWJdXukww
P1Elgek7RbS+rqd6373o07UqY9C1Mk1Lqfmn3zN/SXSlimvh66g/Z/QQ4BNWbvuavhoCsQe3btMH
u/hn0m6nNbnupYwCKQ7Bb9BkgdychXt+0eWT03LrcFioxQ+aS+Wf4QtwRZA+wptBPsIkrtcS0rWB
5xolhlOMeebEvJ6PWnVl2X/RRSXKRyucsx9135JxO5kQoddSKLG2f6y9yVtiYMoHlm/2othRno16
y7jquVK3FHYTkybelsiCIghI8ordqKzkM8sLbHOzI9uLXp49G9TSR7hbshXfKHcYhVLfzbGzDMxD
9MN/mN70zlWDm7z5Qf5qr26uhTCFZpwwwTap8f5xw/eF4lRhBGSxhPhZY8YE3WAHW/w9bdk25p5K
p090ukoDF0/HfKY/Djyrw0TYVkAeYmAtfvaiH5V0lyt3ZIx9B4RxE49bM6QBE7hjf9YfpumS5fs2
vYz9/aRfGuun5rnt1QAPdsIghd7CyposFAZV4nLcb1DJgR42+3Vp4hl554FVa2oh/0ZPjN4OAehq
VL64099VyGT4o0KR5/NtA1HUANwI2AvsRFFtFXXjPSnoA2Qo4LiGtSWDHhrY35uvE7ml9FH9OO7s
8g38zlRqATIzIEBqboe/Sggp0KUnpTQ3fub29kZe3W5L8woiAgIX6DJBnfr8tdFkj3ZbAZthXn2s
31T5yNNtAy5WYc4IPqYOpRh1XFRIopMuD7ua5yzg52jGdlxzaVuq3qiq4CYAksb+8Q/0rDWiyFkC
Huott7APPQxRYy/xSgqD1bP16Bn3kXRd/aVdoN8b00EbD2F16LPjymKIRZ4fBiZDAcQidID+4GdW
ddl5GX6jI/LQzkHWH+TgyiNw+YFBgK7fVLQCjcfiebRXqgjvxZKvRp4/Lm1dO0NbxjceWCND3UY0
+cTVrt4hY0MgdsbFvOxBWh70fgcuvMrPehrv8uA1MO8SkpjWe25BAlIAyaPg2vTOUQEo7K+OPw5B
DPWxgWDLzPneQW7cWtpaxaNZXTfR/coULt3cQF+YPJClxMiznVUQQQ2OlcU3Zk3QPprXgfV3ZsZb
gf7INXwcH9sYhl5TXBvlmlf5Ui6ECb2sqxq2eDr6EJ+3dSYPQg855RATMsi1tpPBUmGo4erhq934
94MWn2TrBggyrC4Ug7MSH0f8TQndtPL565lYyPORgJctjdsV0fk/8rJhpOhahhxs+wodWM37pQNV
rd/F0RIAkquto3eGyHwPieIxpi4Ief9BgO9QIYBsQJ1G4U2GNL5BPhXw3a2CRWlLZhR35j5RYqzF
y0M05Ce9JZ/v9OsKMh3/bFM41PsDYxurg2sM4aaqH4bph2f8lEaUE7r8ZE5YM4XXTirKyyXJPsrl
CIU3oYtRrZDwNwDb6691fULzpU9Rjm2eI/RIMU3iXd0W5UlHANpE4S5/6dPpVe+cnd8fA7TPqvY5
rn7Uk7fre3PPnTPVyQbBIdGLLi3hNB8DM4KkCUFFb4otTJ69VIwHpFI6vQJsfUGsLhIqu83J6aaj
wDZT93YUoBGyGDnEmeKdjac+CislCnQGnUML+50ghecjdITorADxlqNyRzlmhOUGcHGils2ZsgT+
tph2mEk++EW5G2BaIMmIj7fllrBHgxyNgSq86tOU5JZSo12gVdrCMR8uRWhDPFLdqbNg310nWGeV
FolUJm26HuPkZ5s812aNhDidJtXbqUnOPPd9ddcw8RGywUqMWjpPUqkV7jgV58LEchqvJuViQ1k0
pFvW/hDmV84kww/sw41c/Aiy9ioJQb1bd4NEW+Xr3b2ED1aBj8PYZosjAT57t4agVeW+pWaWyt1Z
s4mYplOnZK6RlqSK+rUtw2J8kaJkj6IocLagazZt4mySZBTSiGRNzs4QAQ6Me92UqBrd+bmNWQC6
X7AUs1+9NmwNu9go9dqbu1DuI7oTxrcyt8QfwMDW6gKnTPp3vTUBmqU1AdmzBFpNqlutpA3Lg+kC
o6AS3M0hgTyneRIaaHcSG1Hxa8wz3IRpfBbK5KsgXDHpsxuAyoQo9lEQstW5Wm4Umlo6TmRy9Zun
nobuBMyVXK1DK4tezqv6W/avZQTLqeD6a5rAIhT7auzZ3RvYADurhLH/TwUV6LHeC+2U/3n99OM3
zlODVuXcgaclLSxuZVwDEAqjGEdSTlESDb/NqqnrQoRs6LaKAzlIUsoDs6fZnLIIqU04BxQD2Stl
dUbj6evTtDh3jinqeBrwjvcM/UMPAZUrPYxV+11sLCtPRn4CoQo59etRFraigc3DP6PMPoQAt/Pq
gPcBFAkYjjF6koCc1Svv3kJoySh4iWuYS8tU2z6/wf7Yh0UmWhNKdrEQWhkr0JFXMqSRVF/5IMVa
2PAqDS+KFtTiKMiJif0wcS2UFYUQmvwUbpVwb88NZRcr2R19Csp0e8Nrrj38d1opcjNEeqLuocPM
2au+d9VL0m0961XdcDsB1ReGzoKPKuDxHVdaD6TmHOr5IUCHJwIAN3ZX/KmaNuC5lG6FZiLv2rtd
CESMhAcE3lHa3WTyD/41H9Y3naHjaKAC9iKojk224UbEIQAkvkLbWoKIRZvbM176lrKnYbt68Cv1
JBdbWiiy526g11+APEvcRDqTr94olnQIoD8D9huGQpBPYJzA1BmiJ7MtN974hlTHqPs3aYXbSBUe
7IjQL/zVjs02CkB+eXcZZYo00+8t6drXn6SidmU65D2yrwXN4UCOT0gkExBhCLZRa+q4shXQUa7c
2PWSaZMV4X1TWFcB7eSu/uZVEOMPU/1iDibKJc9ak1/0AJxIvMuGyOWiuoeGdzs53SaHbW/VKmFJ
iLDKrlGdo6Vi7+49J16116FM9aN1yHk0HAPTue5eaVrAa801Z50S+rPXd0IyakrxWKr6W23QwNfD
Y6jUq1Z/m+imevJ4bKdmO6TGYX90EhKXV8fstkHyY8pvlRaBF0ADQT1thAEIHJrYe1eZFFKrsr+D
/20zOVQS6aVFQIvoOOnJc5UqW7s8BqbzLfTKU72q7bxwuwh0OnLSAvNBA/fzDvZTQzJTXG1uiuxu
qNvb3BjJ9fmyMt1kfrlFn9snwNCizI16IgZe8tt+yr/jP7TyUi2mopCybVIxfo4xrzLRlXaM0qGM
b9NKCC3BYlNOqZHvO1WnBCuayAbBSOVY1xNGHV9fTkvhMoKEsJwMQxa6KJ/noW7svGOB3uUPUSva
BPhmwg1mCTIqzwihp+gEfD3kkgIvOHYZXXnKTFAFZhXGQKO06puiogdEHTAyrrTCX7WDAGfIf+PJ
aDoNSgS/CAcR6zCcilP1buqJCK+QCjRHEGDdSsljcSI+/KjZ/RkFUU0jH8Iy10/h0D/i1ZFeoblB
JEQ8eR24vHBha1CXMOG08OLkJv08855Z+laFobJQ+62M/ijU3zoHS9ZG9X4rsERkDawbiFfv5PP+
DeB6URoX0hTAaJwKgz6KP5ZgtnSwVWoVFVXmEHGGNkcvQkEEErMDu7Gu6jxYQREtzBU/HZszzaJA
RP3g80/HJHyozJKKHUkGRByEixCU44FGJQ2C2apI39Jw7zEjBl+mrcxfmyDNiyQsqNWAYKM16Crk
EjLa5eD1pwQLozcdqamv9+h7a2cWVmkfxxSr9+GFK9XMt6cMYmvFXhhhyuvDiAzlS2dpG7XfacgS
5xZdyvJW3MGNC1SvTpDcQH+DmE+ztQfKZTwVgWjWRAVGp/HBHGsYMSwQdihf/9yFQIa+vcVZIsCG
kTXbSwXiRvXQQjz2AGjIe1kGNfTXKK8ckSUUH4JRIsE3HEaa42GjtDeyaIL/ria46AWIhQ3JQY5v
Gzm7m6x+L3joE7y7TEJe1D9FFkJqoKNKsjCtx6FwkgrXzXXju2mrQkY2C8yrKhzuMmnN4WCpuYK0
FZV7LjcNcOP8OBdWq+Yy0SNoBo6y0BQWknOwwLz0DRUEHrWWLK9qb632HiEVr3xQc8w/kQKXfmn5
QKxCc5GTJrxWvl6spYP/8afNTk/XZJ3kBFA8ufdoJghLacDzxBBItnw90hKAWfh3oGwLPV7R5j67
eTV2phpQbxSiYyF6+0gxoDQmoiZKB0V2PVYPwC7D6JcVvyKyszL80sH9OLyIjD8com6s/QQFhXc+
fECMMY53yI5fpdHvDBXGon4S2q7QiMn0IckLa55euu4pgRhluo8JYjVUbgXR9uvftdTiYlrIQTFR
MDDAmCXRPn7UVqFS95zsc+A8QlelUiHUCdGmw3aHdqhxIb0WV66ENr1g/eb+C+YcrWwdS4naA3xE
nZeyHfQ1XMFCaA2oi5YghhMIKs67giHmOwoMXmqh8hkHFCQvybQArODGRfCUJQ3y18+UX2CUvnOg
cUj9enYWFo1bFn8JSmjMkTGrJJZDWoaR5wn/0ZeqQhGY2PugI3xxcxmb/1C21MmZ8YiDuaf/AQEK
nJ4rzYLYRpqut48OUkPl9JwWb32HUIiyzasrGdlu6lBff+TChflp3NkZjPsMA2XPhEtAS5/2Bqks
NjSi3vX1OCKMnD0jn8aZ7bTMc2RzTPGV5aVsaFr/v2R+S+AIQCjQAk0MNli3WTamel1Peh5k2Dlc
yHRKCPMt4LQwfaHggVe0RGShetbKPlmKW3XA46TnQl2RJsLn043ES6IblB9u4recIvO0QR3SSTfS
i926KGwlz7B8v57NJe7fpyFnXyop/WTVFdMJ12uE6xXHJ6V8bijST8LDHrEIr2xAOFxM39ybSGel
OaC597sfhu7JoFAJZ6nK7F0SB+94d+1X3Kl7QddpsEXuJ8nl31NDtDC59w0qpAn/NXXR1Z2xxFsD
a05xiro5pihzSEtkSFo0NliW9siJKc9iIw4JIJEMle78oE8vCYnWUOBklY+uoLP1WbyJRbyn/Ojs
cKv7T1H1lyLdFGUEMNDYakYL3nJXtM9DLCGyGkFekimL7iT1gddFbW4HWkhTrFwnwd8icJSLVHjW
fb1GSzueVIb9SC6Dt/tsiaokNCPDgklhAneOdl78uFqKWh4C/Kuqgvf9wwfRLrXIH+Q0vVEQSxbc
Kcq2h//yFf8MMWdGdKFhZKNgRtD9RAQVFehV0dmVr3BmWZBVh93U2HwFQ+Rw4HDZylfi9IVIgwra
v18xC4LkWlHGpoLVwIlAHJlq/Yi2qP+2SgBdejNsHlPZZj/bzjyja+gVw55loBoTRmFWDfQ9J6uh
jyjdIxJCZPz1+rynGPOL9eOIs09rwirSlaZjxOKpVjEHMsyjXZdHT+upsyXH2PZ+RnW7lWPtbHl/
pYq39WBNThoBfQyIVjoZkBZliL5FG+wF3j8q9m2nHHwqVs5JMB+Mqb21K+kWpqRCr8IYneuUy0Cp
kZb2Q7fTa7fSAXhz48CuxawgAhYtnkuYceMvFbci2IyKUBklS8KiAg0BFQ1r49wF56BID3EennRk
/vsBGtuUH3wIfUMu3xKAXyVe5PpW48Y1fDrF19GtRuzG7K9rTyf6yHYWfHbLp8CsaNsw6shPHyf6
lzYoMHo+t6XuHULrXGqPEt2iikg3JLzxuvIk288RisbWc6k/o92DgtQEg+5g0wCIvDc/eQPyuPJS
LAXj7MN/t8fstS0rXK26ge2hoABHE+XoKNmuFoa7gXYS7dOBRQKMlkzn2nuNuLdt442K7bnWo13D
PxdxSLUzouyIOsqul7WVh2XxoAB7IVLmf4gEfn7KJGccC99mN2nBiwR6nXxbhANy8riKs16cDAdP
MR5NrKqd99rqh6A4l/rMShs6OLGp3wua8ZDX3wRtxAS1imHlKUOZYpJFT9naKmjkBcZzG487B0hf
imM4uwVoe+lrItGOgQym/mpPU9w989P18TfOnnYZ+6qgUUWXSTlV6WMevCk6Pu9H7imwXkX7Fwh0
B93Zrw/10ip8HHX2dGRKXjW+qmIGWJ216ZV714AknzyLIu3/eCRKPYoFX130hubAByqDTVYmdIcc
/xskQ7qSpCCoKq2+hksZmKirASCjxvZnHypAIKMLvfF9JItyq136u4nqadg9C+ePOHwqEDOJqp9i
XZX6kcbr15+6hLAxaE3ZeK4ZjmPYs8NnNWad2R1hmqzib5Y9dtVZal3keocfwXdEU/AEvp6oFqyh
OpbaHh/HnYW+cTY5Fgib99BXgiBGi+i7/cDdR4no609c2DcA7AHo6ZpM+DsPOYI0S1LshHjmslvM
retQ+FP4PQT+Ne7NEmKGTEUhB8SCj6B3VmhRlK5y0vdH29sPaC7DS0UI5h3D/koJE3q2chmoS3nm
I4WfvOElBK5POL7/+pMXgod/fgdgjznco6KEYFcpVtCydd3mN3A0/G4tNxMbY3YJMAbmhyo3Fa2H
WSJom7GCtg5jRA7UDLaq69iIB6D0OgAk2ZRQBkGmlpuWvL2Ltl9/4NLuwRSMuaalBQ5tNrheVzVN
YaKjuHxC0C8y/b2PODxlCrZPGisrF8I7zuyPj6WmRcaC/S0N6s8vQGpGRVZ2UADDHsvrRrtuSf4H
uE6DVd7m3m0HNmyQVG3TKETa4AIEOrbqLAqeiBcDxdB+YsmzL3CISCr/TGy8UfV4Fw7x2WnfVOlS
6Z6b5uO25cSFqoHyQXmnV/aNToyORv6PXoH6iZKSPGbItES3XYbYML2qhgJr8E1DKmLChy8dV4XF
xUx+9eWzt6/Uy6ZVE768zG8F1DnL9Y08HjoZV0TRB4jit3XLqaX9S6eS0FSBc/RH8mP1k6Z2Nld9
9zOu8RQAi4BS56lS3MnaVAlaCJsJG26kiQNEYH84D1/vLvGSzL+Zax8BGVAUvMKz1dalvE+silt5
woy6fqxMCisnkwjp62GWMnPR4vhnnNncRoi5gXmEQECpD7WNvsdJJrsCGtCMj5n/3U5/+sZ/6AOr
CHJRD3bA8DqzT8sTqUn6jk+LvFOBQ6R1BktZG6+r+pMLMT942X8Hmn2b4eNXCMyCLk6YbstDP57o
4OEXj+Z2SDTjKSsP2VLCzIBAgXUhyQd88vMR9aW8jDWvh2u6mcZ7eXzOMYIR4igFhfgCPfmkfp6G
WzqwPwKJcIp+bhk/5aZx6PDg1jivBOexLXQL6k3f/ipi/CtoBiPC2x58CzfLX037Ta45q9Ak1O6Q
j69S2+ynOMft8y2hGJyufdRSEcUgLADkSiedwHOWBWpmMVJEpJM+EmkFu0DbIue1KfJTbx8YUJa2
Ml3Jdk1bYnHxqH2+m5Qrpj57x7y4padh4npGlTEebXC3j4Bx4jrYg/Lmhq3UcuUsLHkD8aUONT4b
M+A/wKZ9aNWmNcAI67ZdANgKh8etUZy0cG+3zUae4l2rQK+pUbVq0s1kUrTvcOlKrIOm3yMp1dh/
11S2inoXSeQq3XtdpCaz8bUendF0B7pN8IIsbMPUtLiyJ3MLE5fKXmgMELUfdLaLqMG13UNUP9gp
ZAIEPHxh6BJc0uwpjfkPUUmUXkHXWf2rCZtEkbHf6A9ha13GQTpmTXPIOsRbYmXfUtO7CYPfYwjp
/cbonumMwG2XXsTcBbV8JdXddTeVd3mLCJDtuSXio415KWvKOa2GoAOs+uYZaIgrBDtb/t1iI1T8
IA218inx1wKypTAJZKQGPJQX9Y8kRy0SWS4rtlpjP9J3KEGWv0uDXQni+NcX39L9Sl1QvKe6Iehx
n49qajmSLwuzE8qesDrT9gylcxW+s8Qc4Dv+HWZ2eLLAqlG3K1HUjsDMx95ZPM4sITDICCKKpFzY
10b9ltv13qleqYzZ+Mp9/alLL9nH3zC7lcBfRZU/8Rum9gRhlgLvahKxuHC0BBx8P8C0vrflPmSM
5CoqktYMQV7UIOkrhukfBRtILle+ZuleoMP3z1CzoF2eFLW0RoYaJ0hpyhmaLAx0PB/+GqZjh6Lb
KhFiKfzQNHQLYVKivCHPkj69jI0xB8F2UxFjTiGuIFm37ZXCTabpCknjSn+uavMwpvZRyDI5HNIa
q5hCuavG+Ai71MsQHH6qamfnlOnKPl5c3A8/TqzMh5kP5bxM44xrkh49/ABmI+hW3uslNATyPv9O
wOwdrWmK/m+iMLm22XMbSgngUxktqqs+vOBZv3WMO92GSydv49oBgo5vUpecUFvC02LE+0zjAlxF
rYmVnodImmFouH9Q3VffQ5sPn07zVEtaHzyEz6z7U7LNpLW60PKnUy18TzJQi5ytvVrJnZ6PgHDA
1qrdY5RKV0X5UGOqNfWByza3xm2iI6kKein2TqV0SsbyBKCXmHBweynkDcEyT0qvvj7TS41urq1/
f9hs3YOodBpdGEYBdKynHS/KCJO3wb/OzZrdOJ2M9Gcx3k3lrfedmFVDTDzahZ0rQV+etumVY37X
v8HeX3lDF6/VDz9rtlUmJ+tNsMjvoFaULUKQMWD81uPWxW1Pa5SblU6/qc/uVbnL83jMQCR10hlQ
JGOsFtj/L2v/7xizexMBewuGKDcNBVwHIZoqR7gUw9s8e1KaYV9HMuDCcxBVwMh2NcyJSAfXbCfX
hoSVgHYW7qBlbGOSutKyW55kUYcSdIo/Umvb9JRAdyD9UXHkTuf7yQ2A6H+9xZbudFrjQlQMyJc+
r8qkaSQnRcEoZF005Uv8R/R3fTrBXf96qKXVpAZFLQZhafol4p9/OMmR70gyHf93lKtRn+mYWMav
/78hZgc5tBN7qCKGYM7YmAwhBZevh0BMdOFGMqBiwk+E1sH/+fwdpTwUjgMm+KbE7zWSq28+1wL1
soTH34dbENhosX4vnR0lA3ZRMhlbDzhH9iR57Y1WGk+D+tSV5b5I81MpDOkBovajcIABwTNcusJ+
pBWTGuT29WMABlLQ3hQ4DvqVWtX7vAI0YcsIs0d7ZwDhOSELiM2RtmGwQPf/Sh04sthLVPhrQtKF
zWG3zjYsQLme7fbcge7rJYbyrC31KWsgz9d/NsYrluqOHxynenfuUVorYcbkZDOiIdgNeO52nRvB
ZRA/MwE0N5kvMnsEmUXaXwoOiTLoJGfq7mVcwXyM6+lXNG3ghlTLvcG/7QJEaWLjKlPse1S5M3w/
x8tQBe8NjDzLtlrvHLUaaG15oWU8lo+tXOy7ut4PSr3T9P0YIylhqU+iUpGTp4M2cm3MhPKg3Ihf
Ive56zAZqflbbqFtpOFVF00P4p0SBY//Rdp57saNrOv6iggwh7/d7Ci1LMluja0/hDwjMefMqz9P
aW+skWhCxFkb8ADjABVZrPCFN0w8dyQfwhCtFOmnKd+w7TatoaH/2KJZHh/zQbSOoTCEuwbpItA6
GhrvNmqTZv/bi5otxqCvJv1lB1BsXP7Dk1XK333+20uyY2VG3xyY8CnFVEQwHawd1KnYN5BXAt88
S4HNjKIRj1aOUKfSLyxP6I07PUFbzVKPavg2UpoUc1igAywsI4r0bbCNvQITpuqUY90VaF71G903
QCDLu86wD55nIQX6gIYr5XwXj6Q2luHFGOcRqxH9n0w/mEDiqZ8MAuxcnmE5+b52A4+/y16EAK/o
yCRpejBVpMGRljef+8rfAqdyKXZVk7kXXZEaTqC4eWtkLQc1O1IKd5izQGhhcfQjeoE+GMC4ndm/
1unVJLZVnefKo9J7HS24X016RLShImuaKHBtMoMuFrIEvYxEa3onQ7zhNosD9UDawUKkS6dbybFq
a8wQp33f/FVg8ETE04b6U9pOrqHwEfoHT5MxRH2p+SRh83egSHsVmQAnRb2Uvj/NCR5UtHMKymIF
xZw2B6w4tlvA9Tkilrp6r/o26VB4EMNppFmD5Lj90Uh+VwCgewtp1AZPoB55xfRNRH15/EJYTE9b
BSBbu0mbH4XCEiYQ00PdvZJG2RlIQCPdKf7PTFbOYn7k4C9AMkngH9HrC/iDFBqhov0lqhNDXG0q
+sb08zQhRQA6zce3c5C7bRM8ScgzbD1kWAYeBy4NAHWWt/Wc+s5K6XrpshGKztSt+Q+3i89nWqt3
VmY65GSktZzNXDaT/7CKNVi6bD6OMosbtNFoizCnVMN31sstJcnhFoFVcy1cXnwbMNUibBD+DbO0
r1cjDyggFRowtKRhnIJcnUjPfn0TLL6NasFyQOzLMufNmzCMY1syqXAFiiAtPY/dxeGMQ3FlVf9q
cSho6SbD4XwxRxHqpRUVmjDrbtqtHV5AiXG1QSakHPT1Oy3e0YYtk3qRnTvzBqRcpZlTdi3sjVqo
E6ExydL9eogllqYBzRdxJzz5RLvk81ob8LlHphkGD4FsH6LUingsul3D1ccfCNGQrKYrBOJtejG0
ap+nD2horM7oYtxHjZ3CoY63BlS2z0/haVqoKyme14aA1+v9VjRAq3eRY8SDqVXaRnFITSJbeLh6
EIolRB+2xSgsTHi4A85y3GdrDYDFWoJhs3AxsQDGMI95La0Y68IAQkuj08wOzEw0onJTH0A38xu+
u3gQ5JGr7CweYaCWu/KBlgIcusKAZgD+IUkw2z6ZYcVR14PWhMhiTld86nA3dODARO0D2pxB8Yp1
N2U6kz6iDmIJfSck9cSDoBLGzTKtBI5LcCsYbaA6ANG+Y/Q+fytA1pIXVKyYwvkdIbuI1nWa/65D
DkXrh4WPd4X5Y11fUScitClIRkBxKsU9dgSbFi2FFDctzfJcs8PUtZQxg/Dh1tw2Tg4Q7ncZOfsk
8I7++E/v4Mrl7aSQpPZpbKW95mUrAfdS390AMQQRS6eEbM6Fi5vK8fqwFE58ZNXBCwx8QSsq3B82
VwMQDUBe8FHq8dCa98DZIV6QZOfptuBjg8zlr9fxuYtfXDUxzdMQwODQ/DzBqpo5UjmZJNnETfjl
ZQe6PToxpNO/UmyoeKw4faE8LVBoLLyQOBTKLmcDe7irVk6IxafREQOw4IGATZutv8FC/7fWYCRk
1QOCI4LHC//W/nv9vZeKPhawQao+IMX+kHMyJUcPhwR0PdRM3hiHKO6KtLgI/4Xi3AVPKnHYyu4S
Seu8oIEAHB6M8H0I1Gdz3bVZMFD2hhjuPWsdAcEVKg5uba+agTnhpXbagxahLrXmZ7Rk/MSU/jvw
LP+SK7nVdRVrnCbJUCLTNqZ+MOLfvXrx+Kp6dNOga4avVSad0ZYHbqGqN31HSHpOlZ96GG6b7rdh
4NnR//S8djuNV4WTSPnuTTo66PCqRncw6pVLdulC+vjQs4yOOypVEJtit2RvvaoQNwEf++frT7K4
3j5MzOwqiKrC0WpHTEy7hRAskhYOCKy4Yf3kZrhyvC7d5R/fSDzNhzRYbibPh3X3bttDnoexDCpG
nOn22gdfqqFaNvsHJBFWWXMw3JSog5QXhVhoZ6iK/ogEHRB/+6mrXwrTzTFf/XoeFyEeH0ec1VIM
lldo6WDGETOhoYPBTUPiWE4HT/U5JrYjbV0A9k5v7dbDisW9bAuirkNOzvX5eV6nNsgG8tIPF2eT
XijR9aRM9aV0HjJ/5UsuxhCQpgibbai7f9iR9bUae82Uv5semUV940DbAMKnmfVeoorsTdN37Lw1
gHp+lx4H8lNF+8XXFoC5GiiVQVLFRXvWSUNWPsXivkE0i4czuWbmTUrPkhQbq2vIHdL3rDrGzVNc
BfC6SKGpZCXfEGYb9EMNqSiuNTdzbhMk5IZhTSdgcWt9eAzt80epolZSQh85EC4W4XBOTMnWgqIF
f4wTduWlF5fAh9FmS8AoVNTT+5StxUKzsMkQZQGI6CFBCpUzn8Mcathqs2IxZrM+jDs7WVunCUpM
Tt+XnocCHY63qrAhpIRgMGYebcLkGeYe69AnH6/W0P3LG+/DA8xOSb8NRhlFg/i2o3YiHzA2ZPT/
zDU1MMiDCIyuv7nY0X9cZh8Gnh2ddeXDZ46jd3tVkKd1Sxb0zdFid3LuRuO2lV9phmO+Fq7BC5YW
Fs1DQ+hk07ae96snJWkMyfgfeopQQivPNsDX7EC7fCivK+tq6ch2FIxjqMaKGunsLeMijHtAN9Gt
ZF7DFDc5QzvJMMwjfxtwtEzPWLRipajTJBCUSP4funWOI5dXDDfWGO4GZVw5a5feH0QUnAfsh4DT
zUrjUq0lSeXxSCTsWBqLG1wUVKV7nQYnfemvZ+D98Jx/54/DzU521Yr1yUC78DZKjcPk0HsIj7gv
ZsGN5iHKGewJZrviSIIy5BtO/yS/paKZqe4UyEStd3UAg8FD9Ec75D3W3u+sePu5Gzp3AraVyqga
qc+h9qDGf3mWj17A86s+FOISVpRhq5Oj2bWKSmV/l8ZYzcYbuO+EzhExc5sh+6JfIwp1gsOmorNi
FJ0rnDW7iupXdSqMHdcRAAa3LSh+dlvc11T9DeuKKZcRaXHHyrX7vwbwI/i+vA0pz08dkJKah8pm
ldz7TXEAfDRIz8LtCoucJMKZxbpyhMWltDNXeZ+LiB0+LIsORXMkfWYTngUUarJoiG5LQT5GBjN+
JfWy/e52Q4ttKtdFKIC0LWxmkWGxymVEFeYFjbJAXeida0qBWrXTs2XHm1FRdvlRpgZcARG2g9wN
PEyzIYZ0z/kw7lM1OkyptOu7cKdkwa9Gc/a5I7tN/zMb1VMz/RWp7VGv6xvKt9SXH/mFqambOHyp
JDk2armPlIkCpOl66kjdrHyQkJMssy0YCqFEWqQJ4gZ8zFGdHqbYQfETksyobTCVPhkI1VN7Ey1Y
+zgAApTCYDt011GiMEpdMZcMROjzDhKSTpsm35gKEkHw+0C5Or5JUj/sKBRSTLRKeQvY2WnIfVLo
L7yTDf9crX9UyV35Tepbqq7TtwAAXOw/0/eWsidOWIrcwrgIND17zxegFeyPImR29exXKCsUwdHl
7s+UCMdCu7G5iLp83ETNPrQpR2cmSl9raK/F0+rDZ5ydVoGnpb4hqf9jxTi9dukVLU2B9GrNlURt
8d4BDaBz+VmOTMb2+XpPA32MHcCZt+lb83en3Y7JkVWKcKq2DRwELdyQQ/n167Nosf8CWRKyOtUb
dMZm6WFRFXwV4Yoq1qckXS3nOl4t5VHBhhTJAOwvW+sQTZfp4HAkWHLilt/LXEEn6bWghrryNCKC
+eNk/PA0s4PY8abEDwxI4Vq+wUv+WwjBdTM90kFU/9bDTfwTf+5qzaDmHUr81aiz40GqbFOoLse3
ifoGYX/XpFvKzFN0QI0103C6Z437vfJg4ErqZU9+X9zbbFojl3Y+miZxeu51PLmSH625BQLuK+3W
Md9kRByhmwbJCUEjnI4vCShBDTGMQsUU7G8/TH+XwNRLJbooIRQXStl0TEvnd2WZJ44xmqfeBW1G
zGuCuLqi7Y4J1LBt0oPgvokSvNh7nTceYH8MlP4oZrD1QBmlvXZnJFDB1CviCoCz1b48RT6MJEU9
iCeg/gmG+VphUcZBXIc4O1vKTogDQ27/Lxc29Qchq033WRO51YckrfHNwgw1YTSMNplbUucCX1xt
/WGbhsLLGRK+LW0LaWU1Ld7q/w47xyvFqRLLWsSwUHCsUj3BopTwqCB1Gvzw0hsrgQ2M+aXVyx7S
FFJE25kTs9UW717Vhhltw+PRe/ORtpzcGftQQ0cHHCrcW+SysECRwJFZXIZD5abVBBsdGakHIGo1
OJEIj6Rr2T73iPCU8SFmW2bAY7KYHo75kAfjwYudY5GXeKe+sl0Osf9XhOhyYVXAnM3HyNRQY5Hv
xTPgA3SoomuQ7hv7CAdRuxtHjHiInyTd3r9zDf09DpmiryPbFy9/oVGl+iyQWnAnxHqUZNzN4CYb
zyLXTJt76scqS4juixphOV9rD1qcsgQtbNPebEN3Ka0iV64FQiXelXI6OMhc0qPDAoByihtT9+JH
gbjfNsoh1zHSE2A5IF7JU0Rxro8GMiscbu3goiX6JrGCrdAHyuT7IKGLKz/L+LbJuH5mk+UKb8Bi
pOzdIAJ4KFCMMwhIlL2qubmRumhrwDah5pVFov6b9+bBMB4pTmHfVic7evRjdkgqbG12UY9RrItC
TTXtFF7GeMwB0oFi3E/GeOoayA4Y2IAShOVOJf6GlvKdIXnflSSn0/Vs0kyi19llmKIEd0lkbBTv
ZxUjM6fT9gzlE15bE5Y6kvwYpkLNXz10DTSfnro8R1z2zcCMVBiXokIO4QsKnHkfpfgcIv2Dt3M8
kvIFGEYN5n70jD1lCrcPtVOkbGgzbAwgea0C7PA5zAaCNEjv6rOIBRFLog7HnGQ5rXLUD0K126N2
frDYdOT+2x5OsbCbRtgiDgZ0nXo38HOM8G4xV9hU4Eg5/7zwnNUD9BZ/m1qgbukk9McWIYiKl/My
THjpfKLr/aDELNr0ajvxCTTl1konip5XmAgbEz1lLvXA6gn4XzNboXd6TbOfU3/0p5vMu+t7H1rr
xSabzd/a8lLG7SYaIbcUKpJRiIhSRculc2EY9+ZguUFjuwgMTgTGSoQEoYbwtxBptF22uUXXMjJf
RdKqIn+TIjY4hb/0/LGNXnOs7JuaJsRdqT6FsuHm3TmufhUBYpLnCrowq6Xrn4lByPpK8wfQVYue
gWFishoegGOcdM/cZDtNZq4vY/BcBG9yK+/KskOB/DkjloGpqFnGfoiUbeUlbi/323p4SkzpgqkE
DW9E+6AeJsOzkGoS/+vQkRVVUgdZRXNwQ/9QazGUDExQ1Gcah8Cu0b4KcslFu4e+qJ9dI58zdDDR
yAftykwisT7+Sv27ykdYh+bqi57I+xErGcnvxAYmmBqTS07ntcOeaLJvAhUxpgL6YYfPSk+nQe9v
EoQoe4/1COKD12KrKxHlO/s+pY2aXH3NtdRDlhB61s/jCIKsuXNo0QeVdzN57Dan+CEWZ+G/tKiV
ZNaFgEIYRMvEgo1DXqPleILsiuhWNWApE0jJSuYmaJDTsKrhRrR9vuMC61O+KCJRNpLcwQ3My2Q4
5LmLpUcFwsNAqeS5tkFz012PC7z70GUVXQkzrs7d5GYGZtWqvg9gaZKti3pFn6hHoUeW268iCcr6
m06b2HWv5E8knf7wADqF+xTzF3s8iiULPGLKbwjIL3qbHcibt8JDOO3O5OhHjR0cCuj5iKVm8BJY
KjWpx8G4Vhq9ESbY8ettnpgE8e0J+Xe7PlnceTF1ojF/lcozx1USPtHqybkhFMWNlBwISXzSG8dN
Mn/P5TToxsYE45xM4VH07Iqzk4W3oZskADvYRUXaH9FLCiwq0PtUzzH2e4prVNTlM8YGOCUpJ/yi
HFARaoJ+5jTcCmyLBt2m9WTgE3Sa6sGtavUi5OToz23NcSu09jWOvWYoT8DiI5sspXqw8+o+JHZf
RzEtVFVNmPLCqI6LGob558hgMPw2LwM7EsViH14+UyOyTrBp4uNxXtCw/DrEXAgKGBH3VGG6rECf
+zyiaXt2psXEelzGoEa8OnoRhhPcsG0+3K22gJeGAwlJPE/pmP6E+PsPoU+nSRJcXYRrFX9H66/q
36L4AWEYgb9YSyDeFSlncaypQKLAwVOH3PXufPFhsKgsvcnvtOgWEN6tBWgmoRrpmP1+mrIj8Peo
L8+i/1nCexhLFMku4lQm76Kvwp3DhowELr4wYQ731UZI55Q/iCpt7hNeETvj+MQuiEblyNFX4XUq
+RB7FE4hudubBCEsao4GpKTA4wcr4dw7O+zP1xMZPLBiVZZF+PXx9cYuL4IQW9km7/Y54FGUl0hX
Ss+8y7gW+ZrQR6ImgsBtbxtd2rU4XoxGcvSKA8gWOkVczRgYX4V0svGQwsSIOBPG0D9mWccBaO4M
Y9gFsAMI17t9JuIS4CoEEbEq4FZXDZBOSS2aELKvni0wvaF3yfQJZzbn3A27sW12xOqbqrkNmt9F
6GxF+Ea5MpBxm1N2uuztEv8cBIUrtrfh51tpROaiGN2vV/n7xvljrijoWbZqEXvZs42VOnZdmaYR
3SrY6ZpJvfE5yPUeMDbQ4nEyj0GsbXOaoHBFeQ7zDPgSO9qpB2c3cQAilSuCBrKJV9EXd+CbN+Ww
shcXcmsTa/v/POSsnq0qEUJShkklkC4dgjhIKdccoKEFHXFNr3Mpu/402GzjB74ay63CjFQD2N7g
pZUAbAFcalu0uyLtEMfXaHowacyDbyMe/S+ye8Ynj4LmhHrMe9n7w+qtq6wuarE5EcQ3kUzCgEs/
N++WswrRLRYUzYWLx1oTvVgSF6Y7bhjvUBcN1uXnbVM0hW4P6RjdetJ9ilqC+dAbBoy1KxpMVGGI
cc2TbL1AajyK68tRERdFUkU2jAPbcFfIpxZ+DVIEIrgTl6lAZ9JRHxGfScWPQH6ge8sAd3y9hpfu
BsUWIHoOT+Kq2QczzGmUg4nVAWMh8K+D+ZwTF4VEbpta2lZYW/834yFFZ7FfsIyclV+KITJN0H7v
42X2K5WPsRXwENt/rhJKH2sfZgm6g37svwPO7obcnDR/tPTollxYUFoK8ChIOjc36EoMPm6TO+R3
mdqkvXjtmxbeyIRcX7/z8jnBXYFCApIi8lzk2BqksrJiObqNp4tIYURbyRt/cFAk1GbD6dpb5Sb3
ulvP6lihzb6JkqNK4UOE66YGsar6zq+KDAJUEXQcpPC/fsSlfhAgrX8fcVY9CENfCKqwcejFQKYj
eUuxbWkHZDQJYri9kMfpzF8hnEEm9D1BkfqVk2qpgvzxIea1BJCsMmKbCndPfWY9TgGMxAMYdoDA
ADkq8iNqMisvrrIx52c4lGLYy6rQoZ97QiaFU3VRzJj2dImxD0b4HgmLvD1g2BUqryQMtMAy4m9Z
flkZWpwJfw4NYg22tgxfe7b30BZX8jahQxHQK7BsDQnlaSfZGk5PeBopbMbCFYLU44CRBRnn0PVu
k1pbRGtPHv9svQ77Xjz545EABlJdEbIHc8B7qpVFl7YtpvLVLq3qmwBGHY1B0jzFfyLx5U7momZq
akBlTEyAmnwG6hp82WqLcOni4pv851lmR+pg6LnXy00kWvNYiJMoIiznI9+2vgiWAkjBrcTNBtI8
xI3PpzeElkyRKoZyimCfCwhWOW3B1InITSU4QflKnOO1jdAKCWXyPJECD8mbqA1mfKxhmlx1WuOX
L07Av081J/L7Et+oLWouM4c0LDhXSETKFzSbpDVv46X3574kWEfSF0DtbKq7JPQ7I0bKVkYZOSO6
yk6oyUj6j7JP3dVbemndfxxtdgdkquTbYZDAWwt2iEnSBBRVbxzeVvbXQm/d/DjO7Oj31GqozIxx
aI54yK94W/WbcZ3Mzdjtm8b11kB/a+81W0U6soxpI7Tsy3FHcxFEMheMUqwdG8rCsYHvuBDLhwED
D/nzYnWGzPeTJmSY/D5HTXS0bj0sZdMUTOG2xtVScrv0d9T/+G+m0yS0QbwWDdt54pNKhkJbClpb
FF0ReN0UlBNDlEyr2DlIJcqTMnrhKVKca2ZiYt7mhxL2IGR48ByRDpl9xzyS/EyPBO4VBL7Gdoz6
ffaNo0jKlB0lUidfmeK1AWcfMigHua8LwJv/W29EI0VkdgILJJSmkg4Qf/D09fQubfb/vKTQJfn8
VU1rbGs1YgsCT4wA2NUXAhQBIkzLFczJ8kj4zWgYvUBBna0fs4wHNeypHHPF6sNFZGgy3AtSyq57
+Pqlljj6SNn9O9Zsq6d1mHuSxZoZnI32rc3fEFsUyGD2vNCqEgEY9dPo//iGswUzeiY16ARAMhyk
XCRV5uU9oUQFkLD661dcaEcg488Hw0kUOtqcjeboeWNRLqUdoQukcRE8TN3/P63u0xCzOIHWtYc+
EkNwXvLBuAUDFU7U29cvshilYkgA4o3RaIzOVmBVNYaSqAwjHSvljTqK1RyVGuIsxrGk21iTw4Gq
DPwfs6Oq34NcAaCU6zlIlo1snsru3Dg/KyqmVNG+frSlFfvxycSJ+CGrS52oUKaRhiXmqaDtW+Me
OBbW0asDKe8mMPOz5uNQIlz8MJQX+z4URs4aWzmjbaD7IKEC7M3y/DTQoNcwKKUBGDY3uYrNwgtF
WLuiT47ha0yZgRPRqIaN1T8VJbBkHzUyf2eH5hkCf2Y7+5AaQVhMWyGJo1JeTLX8jiwZAw10a66e
cg7l6iCKK/mj2Veurz6wK+PMgmA2QR6bNvRO/TihmNBSSA+3av3Yl68tldma35VtsfUbOklFcWin
HMP2+j6VM8zQur9G+SFRil2Xt+8ftMcLT4/OTdzf28Pv7hfy1A/eWQv0myLV97Zeu4HxrZB+QKym
NpvU+7HXD5X8ZAMZFI1WA/6IGFYUFMpY+uFH03c9Rc5Hq4/KMJ4GOjl1TYMnlSjIFke/eBn05two
f2vZcJfKPp6kDsoSVMLVVw+Fzih+lSTYb/7bxOsBgD7H6Tae/PuOnin1H/YVRf/a/gcLJVRLgrNF
86fPtvDYavyPqWWOXfoOYKJ1q1FcanPrV9Be/bB3nbS9F6ccOlePwjYpmF6dKj/TqpuwKYyH3BW1
fOQIaBGkB8ZAsteNQHfU/T10kpawO57uYwkrz+miHCaT9ltBc1A+8aqbbPotnomwLOOoIYraqTdk
K0o2bbnO9kPSPo7wHoFsZGAnHaJE334TvURUMgHsBJeEdl7V2fcTZXI/Uza9MdxW+i+HqU46atkj
n9+MQoz9NBhjxTGJm01d0ARncMG0qhwaiHr75n/Xi/Ye9MZzCKbr6x24JMYm3Er+czjMqkhmpxj1
1AjMQOVgRSHtatiHYAWNZzlGiJoEJix+5Dra3w/syiZc0XZe0p02KbtSNAC7oSDW+3lf2rGs1E4E
BDnAPJUeBqb1IX3Oxrum6JL3V8EzaYw9hCZqq1lOO4DkxLnPCms7EZuA393IucFErlWcloLMDw82
Z56Mvad3rcmDWdlGNW7Mp8QAs7DTSJT+VtWdmbtff4n3StIfJxTiRKSMZGjowXyeiUCpB32sGFAB
p2bSUw70zhVSLKZnu6B16HgekuiFvvGNBkjXa08EplsvgAaL5hkHp98DKjO6TUkhpJDjrQ3vk1sZ
WFAAnAxHBK1ob336sFk5udBaQ3MCQZWg4Cnv9E46KRh+js0hd6hVS5hzy5csQ3GKk+cuH5DVVIsL
Jdx9gn+KFwBrMV/FYSgkeG1cOfvumiB/iPriRqUtVWcALiQqH5SBv56opUsDUNi7PzB4y3kp0Oh0
Dc4WivukssKFIEsfwvi3CkmM+sXXQy2GOchxASmCJi4MOj5/kyFNu1GN8ULECkUxXmRStOmN4vaE
h5WK1a/z07TOcBe+HlYEavOVAN4DeVBkwETa+nnUySmDWG3BcpNvIBWDwqTfHf6r6OPjKLNwsRgQ
VK2aAsJJcw5xHSHIydAHWr17F78XrwIxEVMZ/Z2E9OHmHWoriPKaJg5RIjcPrWG4sIp3u06hWRwJ
HSXMlzhTCLo/z5uWh7ld4ipxm/mPIGG96lEYgAHKCBATEnJ5OWVWcGIuZzosMZMOns/frObBi89h
4vqIVLyJ3drsTDPyvpNGQ4puO4eq5HBO1TfA9qa1LvO4lNBY/440Z5dKcLstefKxAcmfMtrPoFlF
Qgx7ms45Wl2r+OPFAcGBommMeYI9l6aR42YMB5mKp5rsiGISbniA1rlUbwTfFLxUilLr17th8YpC
eeI/Y4rp/rCAZMrAalEzZl1aG5odMSx+oVlmgi6po/f3HFEJh1SrQm9I7IPJBfr1M6y99izxSEcr
UCipR4By7sjgqCAJNXlMAAQTG4iBAZP/6xGXCB3Cf9aGbQibg4Tu81sXfuU7Pk0eobNT9MPGLt6Q
SkarceuHb9l0yYNK8FgkA8NxHFppwYoJQB6sM699XW1irD1EU3HlsTSGnZ9NNGIt8MBU+eGGfn4s
32y7yQDrJlgUBc08Eban4wmxCAQN6MAM5An4WG1LL4JNfg5Xn2DpcPz4ALNjK0QpGPUOHkBECxPR
61TG4tuX9IG+fteljy7aJygxU25C3fTzqzaINEphD6KUlIFOqVZfyDfb4Ml0rqb/DJbk6+EWq+Qf
x5tNbax2EiU0xrNEGE02AY6MAj3gLyu9I5jEiOp+ddTF6fzwkrPp9EI8fbwECmgVPgq4k3FJaW6v
XgKLcykoAhpdEuoGs/Qr7FHuH8Vcxj29ukA6t/jbEPh7Y3xDUzzsBITnZmVCxYT9sVaRRxSkeFxo
5/fB2KaK3jSQN2X5ImgRJHlcBghoIT1C2ad0LgX47fyE6jnUEHoTQGS+foTF2cUMCiIYzoDwNT4v
ocKSegQEee1ORmo83kEAEljTVeH85bXzYSAx/x/OyExqiixoyfGhD2707E0oc8HBqEK4kc+4pfnl
jj7+/+nl5sHRFDi03jtejjxSvByWu0ClVmtNYo7+/Ir/mcM5vST31TFRcaC+FYoTRoG4S/1KCVZI
gWOdulvtLK58s/lS1bM+RJeLVUPHDIijHT7Rm2D+vp68xdASB09UB2hLkPfOah+K3NoJtWAMd1pY
l+fB8vcaEp1BucM6SwbyP1n3oWXvV9tTi/P5YeDZVuzk0aiKiYyP7vCmVw82UpelwDl75iMaa1+/
prkUC73LB9jYcAmf988LUzXyLrMT6Nxm+aTXsduS+QZlt9EllHV/SMiOyiNaLO05iVpw478K/S2m
uifMPcpihzVtVCn7ui5hUmCMF/4TeKUL+EhwGvdWrt2If1wb8Y5bsnHe+GSFXHIlS9/wFG0Q9BCu
aEJlMlWtQ+xU72FKE9Y3CH9nVuG2JSvJ/kdcU/AoijS8F9A2D3FE4SiQ2whZVk/j8Dq0mI44KBy1
b3iTeI2/n/T40JXA5+haaUb9VO5rI9kJYZka076vZ3ExS0YxwBCdTMKB9+3/YXtbjq9NUw71mCJL
4NNaBsebDjsfQGRUEAEFbypJo8VyCRDxSQTXgPs5lPcUrRTzr4RWFpz6vcCq0QxfeTixUv/YoBbB
vcBImMDUP3/itFdNqoctV0i7jQHYogEVbm4kDOsRaroDahz8lH9lFG5IDG+ABJQ1ZM+9Z6OUc6rX
zvzF+ERwlVQkxKDIzYLFtHHaLBzJAXCWzVhEgvWr++1eNYd3x5j/bTwzhwE3rFIVT6V2/XpCFg8Q
tGsIGqAK/dFPqTM5j2yiEggR1NFSQYaj7eyEa5CuxUOfq82QES4BrzYnSSFSmDSTBNWysF7KCCmu
+oFkmGrUplAeRFPDTh9WA4almxz63bsADAnxnI7QIsYxhjjG3sbAXwur2fjjkRynZUNK6HsJquFq
9LB0ZH0Yc14aiULTpFLGmHZ2mDCHBd3b7ep0r6rYm6/staWvh3GTbYp8laxf/P2HrRYoXYsoBmzO
VhaMKvD9Tf7mYVTy9SJRl4ITWJzv4hvAWIxZaBBJXV/4Mkl+QYkTAPG+3n1H68ObTtNPDzisdUlq
d/iBG5ytuHG484WS2q6ZdiD6S31nAoYXJd+DIa1c64uTTcec7EOoq84bVlpu1oU8wlyWavTMHqDk
UL+k/IcTAwfh17OwONnMsYzOqZC1n00ComZx3BYRhtbxqe5++fm+So690qxM9uIwBr1Ndoou1H4/
f1MzswyvNtiRuCEYzjWO7gRnY9XHZDFn4zYXxw/8FTRCP4+DdFVtTT3fdEyBWXnfQwgO4W3bu3p0
GiUMtrZRAt38e6Q9tNOdJ+1976DhpTVB7Dyj7P715Kri4J0fzP8+jjL/ko1UK00RUuHxfAfR5/Cq
ld6WzgZymtyhtzbmh4D6BFO270ilU9M1uAfr8tl03lrOzdFQj8MITq1Q0UdMkb2t6LLr4DUvcb+y
Et6llv54WKxfKZeYhgFq5/Pc1ZNd5UicUP7sJNdPsb2RUMLOatwB2n3tDFsDXT45pWtTZQfKHtv8
BstI1Np0BF8tVw+8rSI9qXIgjC3vVEne6NWwDbrs7AzhJjK0jTYo+yrsN0b3T9egQddADfOLE+bL
nZO5ZS1DnZxYH/VDaw17D6JBRa0otP1vEiZINZbHWWftnalfuS/I5UUU9MfLWzKeZwhGqJDRPr+8
BGRQ1YqaGFfFrI6jnMPHgDodhLIL2GHnld1N79Fa7bdpZJ9VD7RMEO9VrKRb5TAao1tqo5sBOivg
aKH0AwgRPoD8SkYzGM2NGjZHwqkkjzeR9KqX5TchcOWAP1Y97VArEF7rZ3XStkMvukSg943sFNFA
iePod8JFjlHUPrNxX4tQlkTFBrU+aRcPzkmHQJV2zrekelDhBwUZ/APzGVXWY2LtGxOKAfBncCGb
Ws3cUcfGKP0edpUr7mPVLx6SYRQnLemLK/SVxUGrW9sCUD90wdLSN4KSg/gO/8YiiqGJrnnaN/bg
OZq6faBAQnlGC6oytHOHZpYmYazdlxepvDSquc03cR4/iS6nBVbZsB4qXdsBf7JIVwYsZwVQW/Y9
1GqtzYRJl2q/TZ1+kqrC7YA/i+aSbwUIDg1bERf6oKYkz3drwWMZLi3SlbQwoYZIN1ISHYf8lxS9
5Fm1p6GxbYzHrkq3+LLdJMDGNTk4FWOj7WxKV3EsYZRClKaftKHeQBWV4exQMsk7YwMbB2mcIzIK
roUwitFmz12UPpUFrrDfLGiQIc0iJZG2rfI2BME2MOs7AVjy5PaSjCnSh9lTJogcNuqObf5D0twW
J3lBF69r1a3UR0vPTop9rMYbvb72YKkhX6SNei67YVuMr6m40kdAvZT1Wz5hIV0FzXpElBJJkbbE
Erx7LNEYALgE7NmGvDLpP+70kwdEBAT6jofSUm0/EvIJqTBt2npWAsz9MtSsVonYVd756bZUX/3h
FEQgECsaqhcpSI6chUb9T8qPBDovpCLBJ4oYXuiyj9bLEL8ZRLj5oB1zKcIu/iW9xID4WoedK0n7
CkuoOC9u8+7lHbedcKPCilOSE6p4OZQ5hzWc/JqCxwloRCocGqHfqDIcSiQoqZiG9BHpqSrwwj28
E8c4OwbZJahKqDfjoxY5t0J+EmzAptUeoKXqRvqXGUCfviTN2ffyawJzoJJxVFCvzvQi1DuFJkTv
gPp9sIUi5BnFrZAUo9zmiKvCffGsmxj2tfA9YvNSvBU4e1aMT4AKw51Lt2epTvsWahzAfLzI+Zna
Q0Ik5G/6lrD/e/LNoKVDfmyOsjup6gEle0YfZfBe7KyUs0zkM2YN1xZEO1090Pe0ZnY2JMVUzW7U
wnuLjVsAD6Q406lprvQ9qJP/LPLQjcgrchqydOCEK6QQOw0IqT3JTXroUPjCiT/yRchkfkdQjkYs
d5q2EemGoeBIjRohKYnfmRAQdUylGig+30z998jSk/C5TxGurPo7yqpW3LvQzCAYeP1DmVp/qVBu
6tbH2YCFret7VUp+Namwp7LkAuofzWFaWUrh7/X84nPODHWIDHZ5F1kP5Zi4IueDOxkVMa2UKzum
1aDwsb/Fm7dOdStVQn3KBO10CtvzYKNp5pvbUQow9Hkc1VuOhD66StL3nlC+UvJDwL+gM27+P87O
tKlxJAvXv0gR2pevsrxgMGDAUPBFwap93/Xr75NMxB3K5cD3TvREd1dXMSmlMk+ePOddastNYXkJ
M7tx3Tqjx3cmwtB9bqEm8g1ZeL21FgqjPjrGE+EOPlK7TZ7q1quq+8bBr1t/Hg0chPB+Q4CYQnKU
7JBvWXZS6SnFuCI58ujSvJj4UXR1tWnMnd5qe/HsAk0QwFiVRLm1BcWhbqgYTNmLHssb5EhWEHXY
ORjIAG60pOw2HFj6eooEHX0R+M+Y3YmafTKUy1FCE8noXOR6HxOQBNoAmQilUrF6Tfh6iMAx5xR3
RjO9yHT6X9MLxBUvGrB1qJbSGG2xlWhgrPrTtvfjDdeQEm3gqDc2ifk5x7QHhAmh/Jg67Qq8+g0o
FMV+we4h6AyvM8kv4o3aQitltZrlniavXsabDK+7PLI9BFLD4mKmUDAkmhfyX3y9XuhcdES5C9oM
6kesuEMOjmSmJYgqgph2gd7sR/umnn30CQ1AbIcotpaqn6OboYI9fTBZHRQDje4w2JmXjgZ0OdAJ
9xgwW+UMQceNarKE7hDRFw22qARjiOQKgxUN/0E52WI/5wZyeEu7qSDliMN4JUm6Nxb091H4a4t6
MxcXsGaG2l+IfZco+tbUWBKRdemT0eRGQ8FnXJvo+w64w2bah5Z9zJKzsVXjya6AiOeLAexG6OQ7
KXc2ThF4Thju7Mna+Gl/M3LMVeyEqR5u2hh5nyR8g6wep6Qv7assudBUtRKjgttU80rIsIr/WiaH
AtmtIG9d81l+L5p9016k6kXI7QLAJrpQ2Mzh21XiFqJvxeYGvudV00NRkA1Gpien8sJIs9soiz0/
nV6UsPZqTXdrrVmmpX8zdda9LBWbbEaBoroeqnZhw0i11N1sPMvV89xiENkVi64QhFYoa8nBr5/z
DOQKxGKdC0FeGasqssgER7T3xo2Dv5RT2q4IrWn63M/XSvGc+wSX1sYshEWoK+7UUPxMdmb7iP+t
W45vFbtC9teZdSMJX4+UTHz6yIl9uSVKUPNqomnmGLFnJNMquU3NwlWy6NJ36IybuQecDvhvuW5U
kAYU4GUAp6qew+ksORVCePfJuhTWjLPiFg62s5M7hJ1Xkk2olrO0/WqtaMHOaCHLxAi+2MsyGJaF
XG7zYiAaJ9uUkaL4afb3b03R1+7YwRmBbSqBsUmH60idVzUOldo8XDQwysbYwDvNXzhh6mUIC+u2
z1rzF1N5HwIQsltIx+hKtFmPPu9wO6o1AsHsmkUHL2HGOrNEGi9yu1lZSeycADYNvt4gxJZAo1Gu
0NKVOUWXmpW5gXUpVQ++urb622l0roowgT+9QsnLpYS9UpzPZAxvi0lbKfxpxcwXvh4QOzc2obCo
1JXsj17FFMeGgecXqPLKWNvIHsfWbQgcQZG9HMtwrTDI7n3EVqS7OcJLDFBHnePs2/0x0vSPVRS5
aydgC8PHPpbWUx2tZLO46OdiYzXxwlbSDUAat8YRSKqhoFX7IazcMpQ3rdKtZMyyLWte5XHOidcT
zJ76eqs311ETbsIYZT3ywR7MECI0D2ny5uAZrA7a0sl2U30nGW858mTVqijlXaNht9MuY//FUe7h
hw/6dZMjBq5wGEYq8vvPg/GkhDeqfD9GOelNGbhGhSoTfCzIdeLaaVoIyWTLrCDPVVhzNkqu/RrW
oTcH0bq05Zve9pdjjgo6RUX6Pn0SLCwwsZPKZ9OhGv0JHQjlxnVhrAdmXcfuQW9a4GLhIcEFJfaB
rA8Qcm9GFJyZu4s242DOV1L3gFSmnyseHrvbWtKRx0BG9ZVkDcUB7nwk9qiQK1hVsb9iEFFNe7CT
tYJUeNvFXmte6fwjQ5Z0+LD7P+20TiGtVOqDpNz47VrrIrfCD73t8o0sv/XKH6PbWB2Uetsr8vZW
GdcDK1vi0lErulcMK86iIXCV+2aLVNI+HBbR03ir3BdvKHi/xl/jHbxS/UG+V+/le+kAb3uPZtl9
zrEVucrkRr47vtav2hch7mE+mE/tvn+dv4bb6Yb1bX0pj9Zjfec89vvx0N2yc/rX9i54H+6L5+Fh
eMClL/kYXxFFIfggEeCy8ftXZalmi/E1eB7u/bfoz/ypv9lPBTNANnfo7o3P7nZ4mB6UQ/RHO1TP
sLrtt+5eObSf0TMx+1B+5p/1p/QcQun4bO+Gh+i5fe0ejMfm3n+KX/JPViYqIdUbf6v/KPfh5/Cm
IkH3NT4UL80nASXG2u2p/tO86XcjyN2P6s14jqEZvs1QTPER/3A+nNLVnpXnYa+8hx9szYN+UA/d
Xv6Kl/qGhx0/GwBLb/HnjCTD+/CFCFYbwUN2pffpa/oCPii9j+/+n/61fx2Yyy8mihfVDvbT+Gk/
cQRZD9FT+T7dtc/ln+CxJeoU3HxdfvZdpd0Pxx9O+pv5Zj13r/lHwId8kQ/ozD/1N9KbyvOUHzaf
McrdnAlJct5D+lAzd7zlG98kX9VXzSfi0WJicE3CK57OeZ8hziNS88oNxhC/0L+GLwaD/J5+WPwA
yR7R+T15he0t/fG/FAKFinCTy7+kD5t6rW4W7WeJ53noDm/MFid09lR9kRVb7/Gtv+5e+ZP8r3mV
KAg8+18U2NKP+DkiLXqcxG9C5OeEfytfrMfAcaP3+eAzKeaThXzaQXtvPekyXIu/2lX9p/5jlACB
Go9yIekeLumGfS3hCZSXYLAs477RDqKGiPC82pPjvAzdo276iziLb8UVv8LNxsINoSJIy+2l7WNV
ni2TwlmkWCk0vrwI2Lx5UwBLtZc6xrb+hQMg2SU51yZ/AYrMLYKCs7NDa587c/Y1Z082lxH6qrO8
H7Jnf2w8Uenq2y/hFAkcFYTlgnq0yKoFTNHXq/dhMDaiu5yjow8whtIxgNRlRSpF/iAl4D2ZyAIE
AoqwImHPim4j7q6I7gbomznpFk2FlIAVlhWG0rWrVM1SIqMUgv5Qicgcw0lfo+q7FD5hAYIA5Oa0
pEn2Ito+4O5nrr/2TuJ6JqCW1BrF5RvvBVFsMuvlGG9FS4MX1IwHWfOXYQyBKt0lhmDQ1YLIJBwa
6TCRH9cZkgrYjglphSi/NQINkO8ipfamlGsT6MiYbGmkq/Y2TT9MQBJFFS9gntIf7YTUw1Ciyo+X
AeIPXTh6GaGu6V9yhDyyYDHzJbFBi7I7u3lBQaawbBwtdnYl3yVd/Y7ZpYoFsauZ0UOKpD4zPQeZ
R3rJ/VD29XvRsAEbn6XQ/9KXepQ9X8Z9QxECiQH6BiLu0yGhI6UgelaM6iqLqqVRfA1cyjRu0ijY
afkmR51MYEGF/56QWGrSXeD7Xj0dUo09pSNswN3Rzpp1wm2cPrdgXyOhHHKI2UUG+dx8RKNJjQG6
3lP9Cd1S5wgj/ZKVYYH5hqR9CiCPuHiN0xo4FYYNPQYQtYEYOrQwvhinrWvCX2qCdcpUC+9PGXDk
mRLmycKYLQuWM5VB1ToqjOW6WltmTT6YzIcpuHDYiRTLh3GTen/89jWJNvGEY+91qGypnDTaZ6Be
jXNHRryUBmORamfwqicrybYl1BeRdwVT8HehzuqHSg7KkCqldaAWQuPDRzrjrBWOcvq9/zuOaHP9
6EJMCeuumwDNZWwkilVU3AYcgOBVWd78CCqTFfr7VJ8qwFKBBIar6IDW8Kj7e8hGDgps+QZImsyk
JnSZ+4zkHKup4EnXbtLuouKqPGkbNdAeivkhB2PdtoDiO06A/l6zk5WWfo6eJXGz8KMLUOSGjVOk
vSgyf6UGFppBr+p0HSOpYibOdYJIi2I9Fd1TURYAn5NFZturoWhJipzlWL+MhgL4NORmri6i8v73
1z3Rl/7rbY+alh0NrnKS+lhQSejyC6PVwMVoAh7u7wOdaKegKKHKoPR0MJ3HiLl6sixkN2Feoo6Z
+hcULogKaFgg2z+UZ/gU36CwozqyhSII+jiaqSEHfNRtH2hylIrG8mxm5yaR+kWYFZeFMWF8X2Mo
qxSETkTcu/QmClWEKFNQvdoynvnaI/u9nntPDj46wCoUVnBepHqmVEhZFKsslyng7cc4e/KH7qK1
kbFxcGrx7dWkIw+FfW9bKaug8fDkvVap9Lqq1h98EJe9Zt9aZbrp/NsgmG78WVk2lHlBOu2S+hwo
5eR3FbqRIH4ghx/3f6tAMosEjwqhikDaTVxFB4XodRY+e/K7muBZscGg1XsMhAt1LnzGDLEaUheN
V/yRKP5MHcpV0Zee/C+L6MdgRw2sIjCHFpNvmq75so0HD6UXlBxt5DEEFl46Jx5wIsqBecPsS1MQ
yka3++9QYEhjNSUDZH7bvBygZEi3RBw0s37fGae0FSy4f98fCyiMfvRWgTIlkjkIbnr3GkR7IUNi
ku+iYCqEFaKyv8iQDLOyfBkp1gr35T60CYNb2Z5cAzERcT3n/UeHJFwFF1R1iPaNV6LYLVr+cF7B
GJsU/sezWL2TX//Hox/BDJKwK4I8AJNqThXCJC/U9RDdqJS9Er4G8ppUIc9dSBQDLQI01hdSthYH
BZkSmkpn9/0pHcq/ZvLogzkwB/KQ1vs3RBasYozWmMDmKsxUgd5Waz6xZFTrIBKr1rnGyM8FyQjl
Oy3l1wxtl7OS76ca3LRANVBvwDBwWDluhiIYQjYoMLN9f6nYXwItOtq7KE83UYOXVPEisp2ufrTD
HFtx05VKBTuNW/IRGm8vNET80LxvAPhS2RO4GmEkpUmIF6BlQfLx+2I8hccC6Y8mB7xGE9j2Uegc
Cymagh6VW3HVeZERc+tFpty8j+pORXXryo/PJTcnoBRYiZi0vsE243FydAZBhmnKMYIHLgSjBPhL
NOSgXCBTX4Nt8O8QBKRoBYlKJWdFNlAiu+4jbUf6ZRVeL79p2po0YWHlw07sDeF+aMDcT9txASFE
KutvlIs07KC1WvE5Iva55z9KzpRI8pnR6vsMbcsbX0FwrMDvCzYmVlnBZXrOIfB7Ro7Pt58zdhQx
7Mxv0rkqv6M7TOzO1C8r/dr3UFv1r0UCT6iib6RR7JPCL4lS2O+r5NTp8nP8o22vDp2j+OKN6b8w
Pqhn2jUJm+0sh+CU4s5fi+NoS9tjHGgqRf6rVgHWht6fctEgVI/dKk1p4aRHH42bUhpny7ODn35N
0D3YsBjWP0QKKZZS3el5zbHbxqIhFnJ9G8/M5Tc86Z+PCZCcfAWOC/jAv0+ZAK4TuQBvmAZ3otub
+tqlOEZB7yswiCp/I3ebxqaNVqwjYmirP7fyfPs4Ygn3+2c9GT/hXMH0BbDlIJrz96NEWibNSlbE
V4UZL0SJ37mPLYSc0AiBLbutWvUSRRvBjMroDFjlworpE6A5GRvPmhDK842L3x9JPXUG/3wk9e9H
susknMaIb9A412WQehJZeZg3dyZA22GVAlxovPzCcaSV0t33iuUmXAdpeZWU8D91rUUatuS8eQPz
ge3fF1KLYp1K9QEp6d8fVROP8s+HFBhrNGpxrzp26vIDVA3w7UQuC+RqZWwxaoLrIxDXbWW9mVW8
RaluXYTFOsa7FIi5ofueoBbqzrvTZBfJZC7tHtCrcYE4tY6KmMMFV2iQ0TirVybXyvy9mIB+cH9N
6LvV3DvTdLj9/T1OEU1AV+Lwa0NvEZIhf095kRqZ6fcRaQ/aaMJnUlWNNdh7nbZ/GTCxlFJEe4k+
ncAiD4IdrCvLM08houa/s/nfpzj68HWkt/CH4m+pFmHnaYmJkl9IZmu6f9ULXWDkRlGHtxHyZGtk
2Z4b+5mHOP1JTQdveqiI/1CYYrAEVir5kSDZFelWV3cl6y/WKfHS4h/XvnYV+OZWz3d4AJ4Z+/QE
/N+xj0/iMp5i2w/C7+VkscemYtjZCAFbCSAM1lSHWUgkb4DFjfK08qdPtde+NGzRzgeGU4FQhbEA
nQx2qnosmtdRjqpo6LMi8E/EXiFZo/RGgcaEpHzmrU8dpvi/yaKwIHPGHB0t/ZyrStcCFzPVfWFu
1fI2plszq3QEd77Xa5uKgqocrE19kQduKC1DRAnkmym40osz18iTb/3jUY4CcwbktJg1HoWrTYei
N5eoQVaxU1ifFZY7FeV+vrWYlR91jqIxey1sGCrpkUfC5MkBCoSl6Tl42cn07sdAxyIIJv2lIuoZ
qA1eC8ADxh1YhSbY6I9C+ii6U+gAyPK5jypm6ngva9ykqKbAH1WP0e+O34L2sTnidGq2ue3a/pPp
+0hIzl470zak1lEFy0puPFy/XceZvMn3AgAu2fgCp0kbd2NUnEk7T22vn890FOWSVIL0PZN1iovr
t1fA+fuIqBX9895CEA00G2MdC3caoelHtYwlCJouzo3OXS1KH5Gnpd23Yb5jjPHyaeuH/PdqaSuH
/2EvaYqwbEO/0dKOZZ9MWu9VNlLciVBFpWlQqKsUYIlwBoZDRyNfWDB0tUSJ5LNO6CGDgsSJFfkl
UcaMhwtrbBbl2ezxZMbz47mOl0NbVU5eqogJNlTWg1dAyFu5A5cO/AvdKYuKsZHsNfZZivAsLqhc
Zw9pRyc7wWv26/dJUk+FeC7dkDJUhFyV41qRmfVlKcfU+0zB+m1xgnAO6pSsIloqoj8R0aUx0uA6
sNGrHrfCq/muT+LLKXOWiFCLQ1GIlXUyxd/gYM7zxVm26akyKJfs/z7j0VoNOz2PfY3imYqJUS7R
3kWz1ANIZtEPQMCaS87/gy2euHf9s3p/jCpm7kdQMtHxDcyCXYvj37f389II1oAMresZCYstYAVy
E/w8PIpKurb+/bt811n/GV1DDwEYMYU84+iOkxeKbLcGF1E0OvwwpTeqgBJBjLzcjUoLlgQfi5bG
b48DgITXjKLftTD5bYtbiIa+HJx8VlE9Z0uhcp0E+aXQ2ACaMIOMQrV+GY9f9CwEL4wqHPxNDZiW
yY0RryQhYGvUwILV0c3oQlV9/AAHh7xuSqixfBga3WFkKUarXWcA3QaeAfXeiwRMLnCwrr0Wq7bp
ooffJ+XUiaT9mJOjw1HRZMNoetaBuCVnYDc1IYgfDZ9nBSlOJoE4PSoWVVtRCRDh88fHH63JMdIo
Z/qHA/6TY4oB9CO+IgJeAMxPaONY2StXgxAZ617a//6ixsm1B48G8gaBU/mu0v8YXmudJDM0O/p2
FNkB1MByVt3YuglGYNwlOD6lWBxFRYwtJsiSOV9TcYqjZglGtm3pmcvmThkMNxkp0n5bo/bYXgiY
KEWDhpy27w8IDQkBvNSEwGHsWmu+GigiiMxWDYElkElRpFKNHfcyIZA4qUQgVNkHfYGe4m0qN1d1
pXumNG+lubsYsJVxYBvZdPISmlJT5HhTcQFu48zUnMqQtB9TI6bux9RIVmAKagbRU1lrWDNUBRi2
DDGWGCP4cNHiRjxkIcavmpsOvO9oL9LJXooqUwPSCiAw5XGh8xdrzwDL3bT+NKmgiqscEuZCiHhE
6NxIFqVdLExKCIKqacOGTZftOF5kiI1TcBRwcYtdYDxjyShuxWK+Rhx5lHWd3nUB0DAFLAqM+NbH
aaH/ghQ/yog7jtRjjBW6ufxCprFN0m4Dtz+bvZ0OmqZtIUBJLmkfi3Q7kx0pncrpVzoNNuQIupWO
K1trwqbTvdTmH47NRXVOMOVkWvFj1KN908dFLncBx4kt3ab+CgTdWYGzU7ahlo5ZqQwZG168JdKO
HysAUQyrN3BLvsKtwURmSUVgJNYTryn95aDJywbAp4JE8xjNcNDWavsCAvHO9wsqZ5SIMIpRc9d3
0gV6Ais/N7wwxn3G+rQAvybhVpjyWZy8XOYxZdqq6TlHZe1EW09QPaHPs721f1R5S7m1xyKYSfLB
QZZxBVku8xx9ugAi5rbxKkqwE6Dmrdoh0ALbYxYLMiTh1EdkHk2cEu09htCydeAOaBvVKsPxJviD
N9jaNyMa0XVOxzzCFAWphJ7VdU6J+RSpBIka4Gs4VrPEjuU8BmjcCY5HHI6KA5JMeZHjxyYMvArV
6wKNJt2KvUoPvOmxqg9iP4Z4IfkYsg7ghIXaaY/5FgI3SQXMFHlvsJShpvYUy9mu0ePvMeNUyPj5
sEcnOUoqxkx7W6jfvqCCjMEpsl945ijRHg32eTiTWp+eHEgcFrbKwsX1aLykLXLohzLfN7v29VUx
g3zbhfadNvyJhpsiAYAJqvGahQvnC2wLkkb0WklnpCW9tnTa63rrdtJb4OOIxFn7+2ycrClSaKPa
Ji61unaUTvnKEE2KxONhRg8ZfiowMrGFerKjAxMG66h/AhNr6nVJpevM2KeuBD/HPpqazCyHKcgZ
u6BJgjUU7m8uQlOiYOwDTlIOFSEzgXhrCyMVbEaGM7da5VSEMiiza3QFEU05jov6KKF0IK61gvti
cpIayCg5fX8Tsu/H7jFqtmG2Fp5oYr9lGKLotv2oJe9+3555lpPVPRMbDWIArUo0Jo4iWZT0VqS1
kcARFKO5dt71NrtANNUQHhYXTEyxszUSMKNZlc4Vhd5A7Ojsq9R3QryZaNCCxyABxZREUrSVWS2V
6SGt8jPfTT+1hX4+6dGpG9rV1CqAwa9ocmaWw9LENy7qVzAZ8AVq1rVUP+RdIuDRaZVdtLgs9XQk
8K4RxvU0JCrk7TJMKNHaFSrkhDNhwVvI1QLFel40bi/HJ+ddLq/FiwHVgUxj4w3Q7XvoHw7FVly2
UkNFbX0vFy8hHaCQQlwbxFgCuZjTRFO87CGv9RHKL29nlq3YEsfZODJgRG0ZCQlqnH9/qFFN87od
xuiqtg9CTSiXDilGDwQ97rF4E8jNXqeuSj54ZuBT++XnwEcrRFVDKxx7BtZzBso533aEL4p/YscE
X4wOsphJIo5Z0ueZwU9+dEUI61ABBEtw1Ayb9LCHbtdT/pOAOYHO6xeYXkMUxIQ9AkhEBskKTKAh
iIvYVO0gbGhUI5tPggc7t6IefeaRTlWKqM6qpsrZiTraUX4hjZod4iP9XZFMqXw2igVAbQGEKmHR
m90e7JqwWEFNJIGJY38JMwSFIIuc7ZlnOVXVAZpDdgUwif7dUX0sHsch6mMCCXg9E4oK9KMBLy7K
xa6we/j9xU8OhminOGy5p5tH66APFTmBeM+Rwsaz8KZhLBtml+DVwRnJzlXzT0VJjq//O97Rfu8g
KPSDGE8d4YuuWd9ntS9O3eZAvSDKbkFbp+ny956ys6I2Kn1gaas7wRvxP81gLe7xkXVmF51cND9G
Oro39qlcVwY4qitdXkPvm2JRMSiT9f/wiX6McrQeWtQcg6glq6OCgn9WknCuguusdwLnZ9nT4vfh
Tl5RsVlAyJ25Yw6PtkJmzmrkwPkQurGQjkgxqhrnoW8nJmAhNc1B/LXCdJ3Quzu7QE42YdHygEcN
/V/9h01dSBlcgJIsHLUNeBaLGNaA8L/kgJhjy0tgQwn0p3aIi22Q9rdgQPG7PDMHIu4ex2UUMcCp
IZeIwcXRlw2KvoS9FUdC3l/QRFV9y/1YnDfsD0IR/g9jcq1PsH6GrzNjn8jibYXGCIkUzp90Df9e
vzm4QLvM4LsheEEXOJVyV7kDm0cFxPefwePDAPp9yG81mKPX/WtIEbB/3HxovvmNaQPsUmGQ1vOn
Xd9xRUKuNYT2ueEG4b7ECKsGgUnFuHTjFCvb/rMb9xJEnXA1cikCWed2hKdwvImVuzaSvMr5GpoP
nEpMoGk4wkeYSPsRjrYKTMZHNCNTNCXMa/8piUvYNBieYWYCm4qCeXjIgl7glUfV86N9UyQLqbxV
Z8mL+s8KUVsYKb5hQa7yryY84MIAEMohBCHA0UEDBcMxr4peVfD5WKI0F4Bi0eEfJcyk/Psa6kRc
Xp2Zwn8XDDPI1RbFBQMRALGgfsxgV4baoISI8lngYpBHwqO7xJmxAXp8JhyIpffPtwLwBphSY2Wq
RxE7nueS/pTzrZFXzC+A/qYRXhO8sXN62KdqhQSB/w51FKxlHzXbtMPUKZxvHeclMv7M+cECit6t
c6wGZ2k3SZ0bID2gxd7U3jnzk1lfjenBDv4o0+AOnexV+Rqurp7fpdCSrD+VLYqtsZVukBFHBThB
qMvIlkN5IzdrZ94r/v1UOVAfwfvmeFdDLdP2ALJdY55de77mmSAMvEtsisb4qpD6MYNxpfu3afhR
qzslU8+FwxMp2l+TcBQOk6x0Zp9hxXbsMzziljn0jHzBoWJKHmwA1fcgoPy+nE5VWf4a9egQU2TV
tIKSr2w5rknUg3dOHZW0bOoWzYfwmwWC9vuYpyC6CMSBpTKFyMQ/7ci568upGybRjuxAv7GLNjOq
Zdpj0d5P9WVXhxA84UnehyBqjYDS12704WRda0hqlNJVVKr4597V/nNbXCPGFA2LUf1DeS9Iuauq
bhesg2DZWSBhsQOFFqc2pJhrNd8DIpDMrWTfK3Ak0K6WacRK2f+yRX+83tGUSlTwZj/8j7YgWs6k
u+Bk0Vc+a0hzCifLRAq4Bxd1oe76dzBAGrqZHJ9ilXA/DfhQlv8yS0IveltQSnQkZxEZL5kPi7be
x1QmRKQzkUFoXprAWJN/C/uyCU6nrXeCgFyAxA+RyBD+IaIrkoJnKygO9hBTfTrnGSbUuSsSZsqw
Y/tVEYhJEGRI1g4/Gqk72CEZ2V0bfPTWkobP70vnZEz68cJH54cl1T2wF1aODjsWYatyTRNfmBgP
Z8Agp2oMNLDxGgGcZpKzHoUk9Mr9Qs2ZWqiD8EjnGTYexnlGsWBEyMD4YSK2h11XQF3o//8lyZCB
bph47+CN9vdXrWO5coJYDUW3nuD1n+Ym3bSsOTPQKTsd6qr/HelopTp6akSpoYVCnFPch+j8bjh7
V4pE8ANiGQJyTCvbE8Y/drmb4+xK519BpE4GmmQ+56N87u1PFZ94KPSCLbSLHNgSf79+ERhWBBs2
vNISeTm2eGiaHNEKotAjSv/RohDOlchWCNNaCwROUu4wYIIsVJsDFPQeE99hJXsxBKw+pWZHJkCf
jzZ0jYvr71/qVApr2wZWzxr4MusfP6JiTB25kg2eFcF5X83vBeI30ehZ6UiIolRAPslNLgO8G1fZ
pc3OmOz2TFZ1+jP+eIqjzxg0FMr7gs8osPmwLpXUC6xbnw2Zjh9Kj84FdozwoMdDRK2wz2fwjXeS
/Cclp+/zu9/n5MRFjykBegqTWMioHcUkCh1TVDk8DLZIJPYUGgq8dKG5py/KeOZedCoc/BzrKBz4
apd1mHuEVxQWQGuNsIiDPY4rZw2IThXdfr7VsXQXknRSlBRmeDXSMVTXEq7TiV4iUUNFW9uBLPnG
sm7J2BskhVNfp2ytf19uf5/dUzb1JOw0KEQBnhrg0e4Iusbv2npgest92O1B21wkhuRq/Vcta3dZ
eN9YoNxfh+ZdGStP1tZ+rEGKgJK1bft1LRR44afhOF0IGSd6cq1tLuJp3uj4Ofujet1GhqtCUE0c
T20fbdRE4luMY12fYyAdb33Z9jSIn37dbFIq/kiBkgfHOAlE5mdOlUvU+4cQNzQbX+4XXdo5tfYw
KdVlgGFchRElDZY7s9hqWnspAHAt/Ho6TiHGs3lm7xQEBOS0u/UTfWUYz9bo7EdgDVo5bzuzurOK
lTEfYrp6fZJtHT/00t52c7zpfp/nk0crFzO2to7qKRSMv6NQHMmofTdyeCXEifCtR66YGiDCP52a
b+LUuKDvzUnYKptx5nKGX7coxWrgO3vnYohNhADQqlk1mAZmeHYs9Ei5EVzgnqNTGi/sSgIwMrpI
wZUwDYsNlZ45rq6yHtsOZ1HMH51TQq0uPJNepBFpTwExWeJQn/Pea0ciDP1qDqHBVm9+f3XlP4jt
49T/5+F3dAJpQwYYvufwy1Bk4FqMJKXFmS/c1qiKqSSItDhIrxPY3L55EEEPvKGHnaVwBuc+PcCa
Kjt8H7L+Dv2QbyBz8BrR6xIHqbjeCpdsJfGEPnAxWEv6QVbyJfxUc+gHO4O2pcUkA8uHRAEfZaIV
tDWtPQSFudmLfmURUziSx2XfImbPbgRNNsQzcrHpKsAqA+SmqDgmEMib2t6a0mei70WaJDyTynxa
6tGneB8L/RHRztGK4KEZ9ItSDxYiU1KDg0QriMokFyuyJ2Ncj1G0QDQ58ffZqq9fUDRtyscMVRwK
p0aDMRtfB3gjZyn4Mrysyf2YI/QQvO+9M88LYcfLz4jZkXEpQBsm65DsIQzHyJfMak7K/6lT1pdR
gYBGMMtA5WC4epm+VOrLhPq+w2ocaYCuWTQ3rY4vgvxqNek2tZq1UNSp6HBjXBm3W4Ig10Lh99xG
7DZULXKUkegIIEeRgg1WqfSl+ZJeuIuKvD99qOYlHuR8Scp/yPSUsOvb+pJI0oeFa1bKMp1ugTq7
gA0WEioySW7Bu9p36rw0+RBTRWR87s3WlYZ3S0L2hN/XTLxZqi9hwE7vyhrLHdXX3FDdmQ6RMA5s
0mDp93uS1+ucAyvgzBdqVtNQLjT2CtKFkr5Lqtk1GoyS5IUqZIaGXde8DAOCUMMlkIaxyK5AQg13
Oen9PUs2gKlq4P3zkE5PSXmb+zxTjcYpp7GYd2otufAsJh8QUya8v5uDRCWfhHiKAFfZ8qVJ7twY
MMJAGGA5ZyZffSh/NzWLclrzjQlhoCCXARBlqViF2Z0oMAuPc/HBczT5K3q1rOaBRgyBekYasMjZ
OGxnRNfdAl8Z8zbQqmUnX4T6Jmzu4wbowzKjPhpLUD+lR2y+RFdLL/cyrCUkqJJhG8ovPjY+eV5e
Zsh1RNW33JsbRPYOOrLAwETjsjHvJVqpdKPiVFkW1byMwY2J4AROpuimrSNh6GrjIgBeHXRQMeyF
o6DYN2FJRg9symTjwONYsfsEfdlCXQaXSwf1CGO8LMHxGPwBkUAM7Zf4pV+us/Sbl50wK2KTiZ2O
XAQ7JUKXwS/aWym6NNtbkgK57NxExzHGIfwvdBQMI9/yTBBa/H/kwVYTCvFAhT8bGzsnLiyNuaep
VDGO2ChsRwkC+AxoGWS/ySvCS6ZeRoJOHwoa5CBZnjA5l1j8WsZ3LdZUTkGhJflayvbcSHfszBCy
FZcI8RmoFLDnEdbhThggs0SACsErf6uuNoe0XmchDXbUz1rbw/eMaqVovvVO4cVokGVjexWjCpU3
0q1aTetSLy8IOHKMyEW7pb96Y07PrC3kXAMEeweFPBYRIIt1zlv5g7VFC1/FNQ4I82bAVXPsDBfb
VR5VykI0boI1CiSgX9AXKRx0OYTam9COyuEioQPuOKSVnbqdA2RwEPNHtwlBNNEO7IB4+N0OqP+D
at3WtBKyCQ3AEDuJ4YW2jzBypdAZsD1jZMeqLvJoCZVhQYRANE3FfV75FHAR8EOSL1ZGwlqkcyY9
J2wMKymwGtoJWI7m4KGSvZQJzlHQ6dGwPMShTTuYLku148tIkXoFvR6m2TMwlQlCGSU09IZ6k0Yl
xJBIMBTExCMUJsNGQWB95kovHGQUs4J4a66MyrzEP6DVX6ASD/7gDcVSwmGoSi8kQdkZunVKfcrs
Zfppnor0zn/8Insj4OdR20BJUZWgdkLSUhHfqhiCb1FCGS3o7DsgfxoQQVzYRZnLojPx/WYV9oHb
nCMDc72NFKqC+QrAvy2zy1kZliw82Q83iMgBpqG8iSsteLXK8CjcCCU0iPqw91cl4QDvJoUrFr/B
trbIruggztygyKCwCxOtELY3ibJKpBc8ejsuRHdRacCIffPGmoY7ePRY5P6SIA+cUY05yYJHYV0v
+t3BK4ZgSzXmyoPym0KqVuBi167ZhyUklPABeI89fE7+Som/YjbqOMGHtme3qeRdm6s7dp45gC7I
llhWFSA7jBBhQAQqTa8omltlgI9ooTJlLlJ6A7QLexM4xLhrdVZQYoLuDhYIJ1bTp54uFKJhKRYw
kxukhZipSGSSdFFr+E6CYUXytCBp1lirNFahPfXxZ4TcDA1CSQCxWjwqyxVNBC+8I/NdO6yNl25y
Vq3yf0g7r+W4lSxdv8qOfY8eeHNiuiOmfBVZZNGK4g2CWyLhvcfTny+pnmkSqiDG9IV6KyQqYRKZ
K//1m+sszZeScpNqyrulmom/o8O6yz+HPITJDSNGFExVijEMM7+K8TAubsQV4riwTDtrF6brXokJ
IEpvMS8QWbacJG31rcjp7AIsw6ltmDsiSqBKjmRtSeMLleiSRx23ZGaxl9C0lCEcRlqGrTe/xRNL
NI7hItNzW4iSAOnBCMbtUUfycwoHeWzBWPKqaFwVhrbHX0O0Ovwg36j2Po5e3y2PwTZZPhqE6cDx
YWRvQBscNdlULpZk8nNCD9cPLscQoluwFlsPxE6xQhkgFPF4q7Z7WT6qHk45+QO6UUqz6JmQgqB4
LKpsz7KnOf2GRo/AV0XFAfWLkqlCpecKq9QuXCmELtWsH+JyhGZRrJAU6rkTbKGmoa12UF+GPElO
lxneWoRsbETbNEIXX21HrOzC+qHwHkSZq2SJgKDSvLr0zB30GpYAzoQivdh7NGmDEhodcUiOnXDl
sW94ibXordfegsggQemttoLe1nkEDJvvJFCouu+OBYK4ViZbv84exLQK9PKaLoqT7LtjYYerKIOA
0qoby0y22Fewz/GpWXxVPSW5T2omdWZn/4BSFhYI2Slhf1LLGuMz6dcYkLPRv/jVBiOrcTjAbKGk
7yNn0XWLKFgkLqvMorKapY2yh+4id0NEAd6vizB5aWVpnTgNJftS6X7EmrltrGojwKKKSjnSjJMg
GkqQQMXkEMHpkXmUk6PIfhnwSfRkJtOAzYd2tHUOTfy96ib+bmdUNrsxvC6lQJDTooR9bUyXrXpw
8Hk0a5Yw9vUmfuGeaCV7hIoN8UPduCCB2gIzlY4qllkuOhXRq9i4GzJL2cvYj4VHDUQa4Xp34RXP
ss/OyV5jHw1aYGG1VxK8knA25i/EfrxIWL2a4EosVgpUQ2NIN3F5l7JNsB2zmOuEulT9S/hT+xbk
5kPa6PuQ1fw90tziU30WYZQKp07WTJbO0gmvVZVTX/2oWN1KsHo5WkvtY56hTNOtFUSSS63qF1SQ
UEJZVsV32bSv9CP42kUueSidgOaGPl2LUgFIyERTng7eDif1hVPeYNVArx2KB68KlBQrVL2M7iyQ
IiWLjzbmKzBUtFjfjP0DtA9wvyj2HrLSZmq8KoG6Y1tlHxfLh1Vj7cLDGXp70Tywj0Gy5Y86vIYN
lv7iwGLFCt/ibnZ/FWHdhS2NoFhCqCNKnQWDN8VSJk4yndEvhBKHSxeggZ+TOPhQq903OLrqqG5d
OV4PfXKyVOZduGg5bGE7gOVhfeEHd9hdrMroxIXDqUmtgKo12GcFtsfeW44LFuLO2IjvzfHSg03a
pfflQy0tbI48ShCtcSm+MkoJpzGID8ZGLbYQqgQNb2izjUbwTXPhNbuR86t/FXmINjesmUa96Yge
9C6DcBnFb0YnL2wDj8H8BixYyi5FTcwHLYLYYeAG2F3aNGlSfCNrCr+Mrr/VXbMoMQHb2D+K9VKQ
TwT5RYON3HSnDK+eCgUz04vVhYg25r/gELG8fRfVpu1mayzhmeA0iiHCham2lQABKM+G9oZVXpwM
2SgjKv6U221D6HlgNYLmQfFXliO22R5URR//zW2kLevskQkZ1MmtOIVouoRlIM6D9on6p6Ma41LF
d0o/Y8PqITXyshlLSNRA4+2DOXhXsPiRl4qCOLWNfYjlrJG8lJz++zBbZxKkNFiCjoW9pqg4miPe
dJgCevs6eKE71chPjVGtBjlfcBTh25FwEafzlKztMF6y2+b2q3NtlHsOo02fXIkjONs69pM+uQlW
WW0oJON+K9YUN31kOnJOd5L+Mav85cCIaBqi6CX5ntsvBe0dXCJh/NPOpl4WBHD2GKSINmZR2YHd
HOHsqjOg0yUk6/EZ6kT2WTgo4XZpMQMwT8XGEH/eLfYKWLlcFfpfpVUKvEbsgWGCccDaTZ8FtUv0
PZjjcvwg1vfcy5a7qwQTLOFlEWJtIcybsDlWRYA5RBCdk4y1FR15jraqwVrDHBvt9FgOh9if676f
64BDACC3GSahSabPZ5DHzWNbU2z4+A3VcPFIWc9sY3mhJKYUATlfwkybQVdE4+B3bOVfY04bC1WG
YriF1iyEpZRjYXcwWhHmntFCxtlEuJb86v0Dl5ruHtDj6ys4B9CqvCcLtYxBvsMU3PEyy8kbwB2x
wSILyG/o+bNxsXer+ZwFx9n+4sfRJtg0VE1PLgJGAw5mXvOIBbtZtQDT/DULnGDmi6jYr+/xLCT+
cViBHH9ok6coyyVD4ykLpUXV8knjAWXinWyslAu3ALGLma+gdyxQjees4EqD4CoIZep+5dtvX1/O
3COfYOIFk9ityLO8pDHHwVMzjujtxbEoX7Lifj3W+ScOuQzRhQ23ZipjRv6tupmwYxC1GWQWfRRK
CZ5237FyEUWKT9vcoOeAeFUFBcf5nriJaVRgqjWdo5gJfTmZ4ydeaUeqOzaDIZ3jkakzQ9kTTl+k
NI2UNai0RQnMt9qzi7PVlTzLsS+FiRpclqF7iK6wMPahZcPfNvCXoIrtqMmc+qfbPiV6uglp/cP0
0xSBpeLUie+y+11AFTPv4+wF86lpMq4c9m88oyEcsQ1N0CAP7UovT21LyNTCNbbua00EacpuSHTt
ji9f9GIpCep4VyWX2rDVZuk3Z5YeFjlNkNYUm7iKzx8FaIiTplCdyII9giahAmLLoisdN3OLnOhC
TBc5De4AMDG5UPBNP49k45I3ODWEdXFKF6rr4VXxHkHysGrhi6M2FY8bqInNeOZxiwXl96E1okhM
eCtYGn0eOiwGTctCdOdq+ZemVpsojlajf6HUmCZrwIDKkpJBBl+TT/loLcaiWYTePpV3KsSjmWs5
t9YjlARhN2nQ65qYGh9WoaKqCgR4FiRErPsFotYzCzUWdWrRAP/1UT3ZBSBRdjB7TrjFqfbBhMQZ
8usLOcODZeLJBMAbhkqQ3OSZ+B1LcJI6nBf92zBYU1ZjrM5JiFh0moLzS5DYQn57B2j+NA0HAijH
k33VLHwbQxgzIA1ZuBhHHZ8ohojBI+b0dQ8s5b62+YlClsMw2w5wz3yKqphiX13D5J5TPQjq3uTZ
gzdST4CAkMRMh5BwDEDgIyiIOD7MroRnH7XtsBYq0OdAcz6/8tap+6C3EL7FeH0aO9HycIBgnzgt
gq0EnTrzas+tLtj4oWKBq6Bh+/F5vBDVdqAN6BE82k+ldEGPiW63sFDPv309ic5SIsQHRWsXVSH/
+zxUVpOi1NrwXalaRhlH6S2uYoIOIQpwPBchEKMlA/Huf3498rlnqqsQ12UUR/RzJ59RL+eynhB/
IrZP5C8JRGmqfNF2DA/gMgLj+nrAcw/144CT/VrLMJ/PE5iw1NhU57b0ymCKsZpNoZobaNrAVgw/
NVsGGu0jpRH7tDDi8cSi/H+6o2nIIRCC3/c9DGIodfSo+PzBmnh8s5r5mTsyJit/iiwtHXQGgpvD
KFA2KAOg58zyd8/VVB/ekSG2oA9rax+4fpX6TIpfLBk0GZQcHSru/5boRszt6WrC+k1UsCW28veq
5MNoeIDlyFkZjeYk3QRW0CZ5n/uCo1s1Kw6PeHV+/c7O3uGHMSezUNaDNDVKxpQFNC4Z+1+c02Dw
F/HM9Dg7lC6zXlncHdSNzw9zaHw3ChKGYrFkesBwAPuAV8ou/b+bIR/GmpwI7CiIXA9PoMu82dIY
42RPU5UD6OxA5xesd2o+bwzbislcVCR4KE4Kw5uqlB4e7RQx9ZUjFTFxDwLuzQEL+QrYDL5+dWeJ
QQb5mpbY+rGGmry70Q1SDnIpsxPEQQgeKYJE98xU84Pwv4rNnUG3ummYTgEmWNTJbvv49UWc+xQ/
XsNkcUkcZxxNK+ObL2+o+ASvk2+x42KsORrp2aGIdURNohpQEicfo+t1UQ2PGCLZe8AwPQsheIK6
PytsP7cXGCZ7K0ISGNC/iQZKv0+HAiIO6TY27ET0PADgVnSjFqjgGHR+GolqZfrtG7CZNAoam5p2
su/pQ9yppU4BTxO4wkuZTwNUyJEpXGj/RAISwjYguXHz6kmAHNGsq4597q5Ji0Y0DFPfQVD/+fuU
tKTDMC9gl6cN1uT9WitXYU5b0VgGVblsCjAD+WACZMbqG9ScC+CgtJNA4pQbiR6CVJuwcWA8D7c0
CPWY5jdUZ9EhJBgQzMMARap0Gwob7srjuM1He6llw1rlcCQAqZhm8vhCfICFMzSQTleEhFYVW48O
dYlq2ccgPcdyPXrLzHFLmABFwCkO8Z0m6QHi1EYi0sGrnwxQliDWLhQ/uMiClOYXSTgpXgB/EZW0
SABnTcTAYfOXlv8IEWLR8DYS+EtIKbsbFVAKobyiQoGAHTTmxDSq32VgxRJvzdaxlv3Ohesq2jKt
85p26UpRjEUJrqIJezkSYCIrn3FSPufIA11RZd7Dx1dJNv38ariTXJUSC/Id7jv0prhcyaSx2DxS
M7TaMbOUTY/ZpzbjL3V2SnwYV3ySH3YkzyDdRhp+fQgsbr2wlEqxucP1JMJBYzuLG50TzHy608ma
5ufhP+9Ux6F8eHDVZwdKMEsqzRwQq059tRidviGyZKeLdvocynDO3+4TX3VS7KquUvturkDKUm9A
Ntg9IMeCTNNN5fzMPCZzKauehQVyj1e5jB7jjaBYLXhF+ff14nqOEejgrwGsITRMSNo+P3+7L3Mn
jvN3lm7sPSdk6cLAW2ULNPvGNW0bEGFhTBoclcxdQ8GhLTpzCb8fdcWGDXDJKQsauD7ZtZMmR8Op
G5yy5YPj3YL6CnsgxCHC2qySxXnbg05npAMW5w8AJLr+4NIvHzgCzVyKGOrzGvn5UiZfQdLqZiO5
JtAChIfs2aN3CCGTY65SUjgfQ3nr2XsSSEU4HO6xxnjDvz73SsQj/+oiJp+EltuSjBvKu2KF62CT
XZRQOpo3E54atsbIfzelchRWRCJpaUSKLBxpZh6FWIu/uorJZ+I4qV2OugZznPyCLhC1NogDkV1Z
eQMMrkIU6egtzBbEZ2wlsHthk1CFyTxlx2RGKmbdBfqImW9bd4vGvCJ2biOZ10hikugqGbDMh3VD
R6Lx7nNpZdRXfnQbN5sY5lxQnRx956Q7XT7hJ9K7BC6M2x5eTv9m+TstDTa+50PEmMWHf1/GuGgF
dz62Vhu+/WTiGErSyvqIWCJVsRsxsTMxjglcrXj8UbG3uMsofWzri/abu0s5bVrDTZy/FO5Vg/T6
pvfvZl7euSn08XImU6j0YwWIDIGBN7KrLkNMJ7W11F6JXAwU7dK6M9YgRlq3z/1dMxfaewa7FU/D
QK4MdmCD335eVHxqtEHXME3CqkjRK3IPt1BdeqaLOBfGz7ivQMiaueffzzYMqoKW8yuh3FO9QRhW
JgU5PlF+TTVDGv1VYp4EY9tF3ADB9Kap32aGPPuYPww5eevof1FxOMKaSqbpfVARwwt/G4g1NgoW
+tC0X1ivhF2y4Jgk6Qrn35lr+P3MI27bwLcYgAoN6KSs64MQEmDBNUjdt9J68DR5n9v4lBx7yBba
3vYfDY9utfWQxBs8u0rlplFObnYd9ZtC3359MWe/AhVgTjMBjtASf37vZm1BhjVwSYWYwdZqjjee
YMDyEMjaoaItzJmXfvbmsSQTKbXgtO8OLx+qh6EIRjsfsYfiaKRDhUMgJYx94KTSR/6fC4t50shM
BHaD0Hf6jZuentl5RneAfibwoxdB/1hGLh7R63xOuPMuS5wuvx8Hm3zBfhh2quTSHyBj3suUtT/W
a4m+ayzDxyYBGIf2UuNt+0s7eDSJdRRhwSIeVHxlRDukfbOhgayxg4mNYnASgmnVnSRbm6/f+ZmY
5c+PZfLSQ90hNs3isZDoRYymkx8bB1uEa84zob3QiCrxcgJ0DokH92rXjhBWMcqHaiKvLG8Tt+uZ
6xGHtN+eHG0KIdzQmYqTQ5xZdU1dkJR7qanLsd6apFllyYIE3RFsOtzJzgvHxzFew3z9emTxtf8+
sImCBakVNKHJwJrluwWu7+yYD82VfQru+5mmwNwA4oT3Ybbnsabl3Br9N0ckV6TGNlThsz58fRti
Zn11G5P9147HMo49MQrROyhzvZ36M/Mu+jksb+5uJmWfaug1lTCPK7v1bvTr8jB+//pGzq5GHGf+
832IC/j4uKIuiwtxIxyrSDkpSMy7yKM9RyqUPPlMvTT31Cbfa5x5imemDIakL1O3mORSvvvKHmPN
/9tdTT43W2uaxMb5UXgB55jPCddSolswIEFwAf8FBubXA56ria0Pj3GymVupRWihzICtdITqTyrL
LJtg5uFNuw0l3KsmDRkiigm+XNbxddj/MEnCm00MmhtpgkB0tewEpsJIJv4WpGFWWwrq1gdOmjnV
nN2Z4NGYBM1Qkky3QkxCAkttgvf5QKDG2BzAGSigSWhGAvL1GzpzeGcJZsfVLbqVDv2FzzN9TApY
GCW9cksj0GxpVFsdGWRcAUwcE+OSIOV6OGAn8PWwZ58lxAvCQmxGtsWff/i+EqUyFM8WNu2w3WFG
E+gFApqvId98PdC7Bcl0SRKFJKsqgkr9Hab8MJIUq2aUVSWlnXsc4dF3MGlQ76Lw0F7LHipcRzyO
CTu6QzBZC2RSWFP3lnKqOSCJzHKT+HbZPhapsXeah766TRrRPNTafpPX8KIIeHYT6ap0tp4kb4XN
Mv1/fDmVApI7mSttgrA+RBGnvLqFQg/M2RuBftnhPAp1vl64rvdXjNMbdLlosI6I94QjKwdVmkpw
i1eD2a+U6jVq70RKL9BTX5KBCa3WFVK2oVgq8PtJKhZ5Y/883rqFta8EbdfFec64ThJnodFs5cwp
TnuYqS1tFx5dalgbCaGWSCBOOakWfYon6jKpMWVKkwUdmRIX+lrNd1+/lDOwNK+EhCphjYrnhzGZ
dG3beNiasn5r/V0b4xcfiHATw6X8hS/9GLjXBQKRCs5gkswstrNjT9akVksT9l8JoN85CO1Vaj7I
1snAK1etUatsxbmYrrDJswaymLnxc/P+w41PVytbsivSdPm0kUhGEJEttL3xATfyVt/a7ntB5sPK
g4oNnxMuDtaSevNiJ1cpVc/X13Jui+Pzw+ufXi2F96T4D+0iGvPQY222tuAmgFigFJyx4Hhn6fMs
hoyjDN/0b1/ihwEn62clOfhbmLz0WLOOY38nhNNV+yPAQtrOkfVIpHI7cOeUR+FQb7l7d4yOiXc7
OAQYJqzu8kb8J+elqHmjS6PztcmAsQbCY9Zgz5GuAxIHalh05NxVvb1CvUM8c7NpdH0FGoI9Nb0/
Kcb1OJTxHjVXBvmonb0KgWHrdVVs0CLZ/q4NhE0/IYQUykm/U8urqtokEKSbpTJs6uD2KVYX9s5r
iVTaSv7e7TxSzp7kRHiijHsyqzXMA5JOWejVtiG+2ZHugKHh+z5ifIqmKN3hKlhJ8iZ/ih1yjvnS
1i6TvyU6Nr7w2rusezTtK0cJN4WG3Hv0r8C25ei+Me1nGa6oE5JjkFuLDlK6DSc2q78PxBzKGQHu
+iGtHuV+JA2eVMux2DiLdNkQcVpWBT4w/ovaN4tgIPgX77dONfeO3K5JwAvSEo6tt48wro63RQaZ
tzzIyTKSDhH6R6u6SQyMI8gvLSMkM4jcsBHW0UR6+Bi3YAUmar3gagRvLjQo7wjuKhwRw1sL1X49
3MUKqOSThHCrCTHr+xYbpEGlIYHgT71nkKJ4ZZCBWeoZIppTYEJrVhdD8L1xL4zyqXf2cXsX6j9d
77srnYzosi6/+/5fJbQuMPHEXw/to91JqOJF1PViqC0iNe8LSxBeoSdXJ7fC2UvZ2f29Gm07XrUa
Mj9+Qtlexsqbp18LMm3RcgiHCGXcBWG4pQhcqB7WmLJ+CDkiiS8z4xzV1dpNkWw0+TKUb/I+3HOe
wHgDZjMyMaC/AhPIrr0RSSdDMKag0dsidpARjMWakEOhKOVUvvIKaxl49gWWJ+89ssGuHimSSIOx
IsybUTCA4ncWkruiOkX+fSwOPvqLSASJhsuCraYoV2a4Rz6ofU/Uq4hlWwIAVjDR3cD30I1j466k
EGcf5CNCkWkeM+0+AKCulgHO+ejk1W36U1JZ7ksSt1JECZa68i4kR3CgaX4oyqXPf5M+jBXRYIc3
nrk03ZKAHmvZyM3FGCD/smzQADSa2rgts+bUms+g8BIOgohSl+FIErT+XXDPCIBhGzXZMh14hsaN
GROaTiBB9sIuqSOtIF+UVWnRcsZznHaLrzXYxbK3ta2Hhgp5ML7z14VCqKUrb0eofFgP4ddwKEW3
R6o3VQ3AyXZu5figEJiawzlOKneZsJd0bnFT2eEOZdJyCGFFF+zrr4XYbpI3bAFXnZdthYN8pw+o
ye4YrS7hQfLKRURqyq00IUbK3V/ApyHKMEEG9p90LTvFWBoEymPr4jmgjPjH2O8CZgWRmNukV24d
rjjaLVLEIWnwVFYBOfdLT1rgzp2Hyz5b9bcDPR3SSJD0eljgrqrxpzn87Nsjb7HCucRfVQeYYqq8
0o11X7203X4Qq4Y3LHT1RP8dcFlARu2FD7Zdmjc4+CzbfOs4a5SzvnsR+a9tJd8HRfwtztDwVbiZ
4bvcIJV8B1nqa5FAZyQrE8shQyeN28i3vjNsQ7MDE6tXpeH8ICnezN1DLe0K/KeIZkui4aQVGSQK
ljhEzzkvH4Z4FcOIxgA1urF8JppNcLSBY4b6oHbeSpJyaJ/hvis3YelTnDw3LK4llr8OWmMJPapA
KVisZdRSGQ29/KJHTGY1W/5YD/YDGBQaQHOPlsxBj4F+ADqbt2njW6ZsAs7vDru2IIp9H9SX9nCt
P8fGsnA2RXmwcwLf5QO6UZr6VEppdNErG9uET7+Uv+Fa6ZMTn+9gBKYducDOIaMbN3yDn06NAOOn
U6KDhnw4lILt13vxO/7z297IHCctxKaHPC35fTU3glRnMxbOlJqGbo00aeVGbGJjU8DwNBea/yIw
GodVVc1QFjzi5I2tj1D0xM1YL0jVGwyD72LlX+WGvIqtC6fHKc/F77v0Z4qHs3UM+UrYB2NtTif6
c/3OedGuywQ6Xe2vOei73gFgRC14tTNP5txZCCuU/xpoUilqXjhYSsNAv1g778kKOCdYqzSixVnM
4Bfni0MyajmRaBz+p/WZ4Tl1glIpuJSklaqSf7QsurVHSWDhXkK1cjDdxUM+m4YmSp/fXv+HYSel
UYM6NRl8G694QO9yX99V2sYa4YNwNLltcaG5IMri6yl3Fmi3P4w5gZzU2EyMroEdaKO/yS68cNmy
ICULj9qm2ZoRLjOrr4dU525TVIgfzmKxW+S1PPAynWqbJRci11BKnys2aaV9i9M9Mgqwj+ydEGNc
Jl617Kq9o23SaKX2+l4jvdl/Q4f99WWdLYQhVAhnWLgF8uRBVOAvaV7DkSGObiEMbxMQ94CjyINV
jkuBvn893tlv58N4k6cQufjx6EiUxJTmrMHmB9wD+jL77Sja3K1N8Dhj8OUu1HjH+Y+mX+EY5COV
9jnWwolwN7a7LlR8B1BwkS7BoXTtss1xYNhWCZHb1Y/0Xtg7xCIwm7X8JbX2aNh4HdVLp+9UlE+k
F23UcTcaty1KauNVYknqo++lui6QFuHory7d+orT9jL0013mfFPUFEOEdiMTjl4TowNFLrSOGR5a
OdWLLKmryosODkEELYnJSCoDL1536kPrb7FIM6RuY4U3xDitbaPfG728TLxLu32kNFnaSIAa5eBo
2cpQ6/XogxY7zx6SJ+ScwlKyR2SWh+rWMSOEb/hddIeBRAWxfQ+avaVal+N9iktETipB5q39nhB5
iYYQfx/RQB7a68GPnhRqU4Ngn5wanHBc3BKRomn6aWyl7YAzugjocLkZEs7R2BU5TsjOree/FBTo
RZUvRJBoF+rPdtnd69WRwj7K3SfMmVov/IFSfm9J/rEItCc101Z5c+PhZmDDHQ40a1cDWKioAuta
XvSkYhfeiuMaIrO6tmcW3jP8Lc7ohgPRyMQ8GOLN54/VrPK81Qqdz4IyysEJbRi2WN2IB5kf6I05
0LpIDePkFWTGPItYPdeTYz/UbRVZEt68k88EHwcFqQWfpQAr0QtYQh8nY58cGQti6oRU06FnoLrS
RSCjG7JtbPUxh/gVfZLXJzWQFjIKI3YmUjtnls+z+9KHq5t8WTmuraavc3VStea7AgkEPYDpQKQp
IrSvF4xzKCr7Ea0jDLY07X3T+rBsuhUhvpLokhj4+TlQq4boRRrmrNDOYeo25C4sCSmaoVR8ft+2
HkowjxjFHdaggLxk4Frbuf/6Xs4ufh9GmTw3Pctr3WgZhcVPSFfyg10foD463hzUIq73tz0V/yKm
rkVPcdpItuuR3E0DzhpQy6i9mfJW7Degtr+mr2o9UMlHxiV+A/8LX2RoMWTBChqCgLkmd2lnldoV
NWUEzj+s76CpVCxyeXD/5yHZnweaNEIcyYeQrlA4oC0TjdPggBuqGz2wnHz93s7N9493NFkNfMMc
NKSKEElBx+Sj/U4x4stCvzY71llM+uNgYhJ9mPCWXjn4THFXBCcBTWmk4CAAhiaLCJuzoxk/pxmm
UsXclDn3oX0cd1Js5l6dKMnIa4uaZCEMkTUSm4SRi9zf0JjnWOuWugDIAEgAWznN8ivqja8ftXLu
SyQySpQijmxo1qQaTNWkdA1RIEitsrJrDUqpg0rur659SbhvMILWx1zKIg8meRu1Z7dJHnGALDiD
CW7T11dz7oNFSMfRBGUFyrbJsqD5ZSURIktqQI2t1TMvoQEvVE6zAOEZapvgkv1rpMlHM2ZBVlaZ
+GjSxwGJnl0bN2SrqdkjIW87FosG3X5P5nzmvYy2dIF+f7CiVdvgOxEeYJ9yYP763s/uQRhf2vQN
bCIvtMmb8KqxGAcVcQJrCC2lXslppuPYFPmQ/MarpDGesIzQ9PY90Hl0wSBil8wNCRAPb6pFJP3Q
1Per1MGPZi7uXDXt4BeNlM3GwX7qTly4ipYIq8FL7anC29BXACU4NAihldonCzPe9satVnyHf8aS
l+pHcRx0FMyX4vSqcqtFKRUrSefybpTu16z5tx/9//Nes9Ovdbb6x7/z+x+4PZWB59eT3/5jC9Ew
f+F0HP+xeqlf/lj/DOp/F//Cf/3E55//x380VV2+xByn/yCz7/Wl+SN7++Ou5p+o6uBHNf3ZT/8U
g//z4sRYn36zTuugHm6a13K4fa2auH4fltsQf/O/+4d/vL7/K/dD/vr3P39kTVqLf80LsvTPf/7R
/uff/2SWfHiJ73f96+euXhJ+7vRSvnjNy/Dbj7y+VPXf/5QM/W9wx00oKQQLyYSbcBTpXt//yFT/
RlSCaZoUZPwCYv/nHyn4g8+PKc7fCIgi7liBXEKxJHpgVda8/5lq/c1kL6f55WALC0PS/vM/b//T
W/zXW/0jbZITzOO6+vufkwVSBEhonBlJksCYlEpksgsMUQbabHrRWvPiu1RRhXexTNPVCJ2Z/WZm
pKl6IO+koLdLRnJi/zq0OZRKCrM5tGcOY7+icj7UCTxrLFZh5ssQSJG2TKEMN6kKyak0fDqHBls3
R+tjiX6CBBweJKF4oZmw1+ld78UOQjws2iTIu3UxFH2zCnvbKl+GKC69TSPnOFtgJtv7a9OMs3qV
NA6H6DRobQyecjLDNNNw4+uyHwsDRqES9BdSOw7xxiiGMdxVfabkV36YGdW6dK1WvpXTAdi6hsCT
bByvx3xEa/HLX3htDudd00c/30lRnSqbwdW9cue4rWpdKuVghpu8j0xz3VppqqwNq8mHyxJTLX0f
mblS7wrbG6xdp5IQsVRkqUw2elhysXmdVc3dWAmctDCsPrq01WQYV33hmf1+DMphFFYWmr4uGtmr
9mkixW9Dp+N11GGWXmMdpbbNPiJLsHrt1cCGQT92Xr4K46qwbmNOSONa7ZwgvbM9qSxPsRk4EXY5
ZhhdZpFcQvKJUzntYf6VRZce/FDr9aPdcxpZ1VmTSX8R49JIazUb1GHrcKvebkwsevJNYmrpbYFn
nn5SdXNUMJCK5Z9mmmUoBtq2HdacaHxEGUna65em0oQJwUCJ0XBqKF1l2aujZQE2JE29knDf7A5m
kFsVtuf2Sa6TXWILor+VefjgF54deus41yV/6/bkvW6tPAd6t3NPNYlwHJr7oM1INGttX4rxawuD
W9seq4R+sZ7Q7TI6NzsoQW0+O7HXFlvfg51xBIZ1mmVZKhkdWdMOuwdtNEvvIUdBoOCCEbn1so27
GicuV5ObPbNUlp7DCiLlpg8t/+Aag+RzrM5G6cbM87y+xadwKC7kcBAeX1pR6BfWOMjpPho9A6sO
jqPJQbf8RL+IBylJT0bsOqAwrdG12EgGWbdK3aaxFk6g+hpmgGb0aKky9q5paJfOoq+yAgC3KYs3
Czs6/N1a/m/XRAl6B3uMTPy2Pd0HWclHjAU0fJD6teVIkraAEKfhxzeS1r3ERbfYGXFkLzwNGYsS
55s2SyxtH6ax2SzNLEozjOFUD8cMK47vR00d7zMpMp9aWa4IHQuFT48eBSVIXdlXydbGyKzje7EI
y3RGQ3mKS5+mlRvI/rg2smY0drULuIkaOTNrHA8LJ9+ktVO8KYFLt27QBkARBR2Isk4qH0mBLccj
xXwUW/K90+ns8npke/GO2KfBv9KiXFZoUeWJSyOuqoZ1V4rYDs0cO3UJ4AMmYMXQOg5D7EkmLbAx
wxluaFUEuaVLr6itRpdwhwCpoDXk3l4uA0PamHUZV7hDSZW5CgqUoHddWbfJylXkzN83Vpbw9eM+
JC2lvrSwiystosgwa/YHGglmrazkUQ/7k1R7YO9eVyf5tgpVFKRppncOlk69XGfWY2gZozSKUMhw
GAhMVcnWfEsroJEMtAUno5Plq8PQHGW9CBS8FH1TL/cNkW9GVyxkrMLxj2OyRyvPKZpqbVudYywj
ORp9XL8MVz/VFnE7SyZlcC3nvOUFUcnebZ266qkC3+s2CEXAk6NEx7dK1tASLAqeM2oCS8lecc5y
gqsCl9X6yolCHYZe20lXyjjaxarv+qi9LNWeSNMmWY9p3O6NQdGzvVU2hIsOapDs3RSv4KXj984P
VpAGI1vZzNtNaxFftywUM7hXmriPRZRfgbFtGw5IbOqgWeeVpj6lXY6hQmk0+EbrLm7WTR1dGFKG
51rkyoq8RNbHpzfq+uidgh7ZAV2s2E2/ZZIPkuNlSQCLR47LZp3S0ggusBQerIVSe7a20lvdo/3d
9mRh2dJo5usitFJpQZalh5ES5nA/1SQr3koVshOlnTVkR8uwU+2kYCZcDdeyp+AtaZslfBBWNlZp
M20NcxdKdRYv7K7Lg1VTpLl10DNNxlBHrlQHUVBId1RDRUHny+81bL4qx4ORMdbtuEuN1PkW0mtO
d02O18QxCUY8yMJISu55F3TkE683r1pb8du7NukHeT0meeaTfSy1tIdtvYfWaVRQVXAjGTF1TKqw
Jlo0oUfsxgnmiEmYOmiUopgIesVt8EaK4zh98UrfuyxlX9/i++v/5Tp5+4zuDPs6zjq9R+kaxpG2
kVQf9JLtrnx0JDs6Yh/oVsvG95RipeslUabkz+flykqTuF9ZcjMQnylTwgCuB9jIOnUwOpsB5KPc
tENgnDCdhQPVtE1pL9DZEAUBqkiOW52Zwy6yUvzsQiM0xhelaPJu6XfYxeBMq8jfrDzAUNaOQZm3
emNj0ix7MC7xMq07cwu8lV2VTRGR2tD55DVErsX8SLBlRKDx/6k7rx3JkSxNv1CzlkYa1a1rDw+t
MipviIgU1KSRZjSKd5qn2Bfbz7t7MN092F305QCFAqqQEemCduyc//xi4Cli7xgzWufsl4tNXg66
3+Afx0aukGrxznFwtQ0s8ob1pqnngsOeECNDMsZkJ3gqKOPYeQfNsu9Gd122YzKu89HPl5rQU1GS
VaqohnckrU5X5dnAghS5mdo1cTIFR3fU/rpdV1sPp8KmZXp9w0w9U57X/X6OptW91EnEDtgP8rE4
WVcnymBdMK3gXmIRyVkNzTSoTbM2MXxihJctM7qrnDuHe2Mkq0Y75QeGpER1BjaM57u/LI4MltQT
+X7qvZKnpihdEieNFn57q2iC3U09OkP7GeDFlG9Kl9O6o+mw1c1f0mriu1RNuc/B/qb7sVTJwxxg
5Put1d6SHf+C6zGkfh+aSJmIThAxPWTFbskX8hgnXr+/8frSN/+fmey/SaJc38W+jPZYSJw/aNP/
GbnApQBvwSop92vho3HBcTJqvPhP6lKCWZy6q8vxXsj60nbYYnoYMW7stQtZ8ukYdg50f3eGstJL
/e+10zGvSzApule6OwKZf81ykLYKhSPLal9Fy3KvRjd4bCox40cJwf8fRpq/zwz/OCP8K2Dw14/A
k0S2QwEiV/FfQBRbZrKQJcZqK233gy2YlwOpqjtfKpqrbuF2LIbwb3/pvzVv3hU/hk53v//fQ+aD
+tW+mOHXL3P3qf4HjJTX9ID/9Z8j23+bKJmTx/bn//6Pf5worz/xt4HSd/9gd8o/eFVc/Th8IJW/
zZNe8gfuFdDvIhyaI0TE/zBOen9AgCfwg9wPF7FCHPIN/+c4Kf+QYYJ4lWAQ+PGE5kX/zjhJK/BP
IG2AiT8vjLMCBY29kvir4PIfkL5yGAvH9dX7Ekj3KRkqrIELmT7MqWCLQivvw5GsiugjTSzqLW69
CzMBNAV6kG1uR/tQLQ7O/rHLMkZ7afsjmkz+PfBVdJXijv4+6AN4YEr5T5mT4ZjX0zTb2QFdmqfs
3BCBRh4iuyahcNWOyxVCYO/P+pudKv9qOejiXN3E1dZzV7zhyswuz74Z8tMq++qZq3H4wb+Cc95Y
vQ/qLLhMdq6ibd0NxX6eNbSrOm7UWxBmJUHzBO3WWxv8cAsBgFQc1SR32E2Xlyzt1FO1Un+TskX+
1Y3pJ7dli1x9Hd4poHG7szUmU5u8cr1jRhvQbyPaPVrCyJ6S1UlfOkyQN0VqcGq1QwVpC6aPl6dm
N9ql9TaJZxMXE2rU/1b1riZgSFVQ2mO4YjsKGk2c7qb05CmT3DISRt/i1eaHuGxXzBLTNqx3Ziyy
H/UadeQRZbSaBUo+/5ysrnvrq3z+Rl6xPmZJPbzZiO6/TJ2YFrQUn4G/6HdTr/HJNQWq9Toj7syk
teS6kt7RDVNCxjPXKx+mYfTbrTsb8T1drrS4pV34UPxwIqueHjOl+RlhRGLneWlBx7wNAm19x3jl
TJs4HMVWp0nJpCPcdeM1IXy7wsr6ZpRr+uGItjqDkuDEmPB3+4FzNTQt28sgxvQpi6JxX4rM3yUO
3Nm8n1MIaO76vYi181YUjjmtcFPsOl7C4OoUG/f4hhsvY5tp2nfFuz0sS4rteaD9vb/44UURuXrO
PD0+tFjHPCc4ce/smsEajJLO7GWozZNxfLWrJie9uFWW70SWy2lvORcNWVd98tLKDq5jWWTfexEV
+Mk3Pm6TKpdLt/ENB38j2HVCQiyHnS47/zin7nrnuzOp6kMdOU+TMAE0pzkf3/vELfyDN2goVmng
48uu/VIhh7V+caoY3+GFJT23tYMX7NqRO72phpirvi3SsoW67Fd4UGuEYVUfUMSb3Ikujlzbbwb3
w5/KjETUmaqbtjBbg++tSz9DlsXae6h2nPkjXAcXg/NUPjCWyfGcdGV6wgG2xcK2Lnq0qjKCptmx
kO4ry97OZsshCDsYQEzGy7FxqvVi/Cx7gkuE/yNQwDtn4bFLgwzSdiuHx0QM0asosu7VRir6kIXR
92HeVLupTP3dUmTB3p9m52XgybpTvos3vnHXS2B99yAHhb+s7IqvaUjXVyOW9UeGxemx7V3xYfBb
OeRt6+/CdYx3Y0OKRwy28y3BWft7HnXdLTCdwizeCyCxRbhWz3MNxGo6gsr9JDRvc4ILgTU4hPe+
KY9OW7r3fhD3N+wSg98B88/JmVX/Ce4gzl6q3b3Qbviqp1582tGsj5QUi3lHZA9YP48wpoU9+I0R
BzUO+n1cRfs9CYEy+n7C9W9oOnVeYifHl7JdvqY6Kp7GMO/RyTtzewzlWPxZuIt+SrM0f8hyi/Xb
gqPeUx81zsk6/XwMslzfd3FO0tSsxEM+GA9SJzSrLh7jGyGl/x1CYLTVNUY0myiTCwEObrAR0epc
DE4VN3FW1m+rVfENDbAPcawvNpq83Fvja31jp5bO3EvGE4tJdzuVo7yEru1v57WaH2Z8Q+CWFTWw
RzHJ8GPVQfjSFNI7q4AcwGeZzFjgk9lgq3OmkBTs9NirZJtNKu2PNvNKB/qcD4hj1spkr52kXB7Z
DYLOC1HZZqOcIR0PfIRquDOzxbxiLWN/39gKrD8a1Ml38uZve4V/q1v5n9aHXG2M/u99CCz1rvkq
Pv+xD7n+xN+B7TD8Iw5YaJHb6Lk8QNesmb8D27H4I0KFycYZ/DVi+Qym/HdgW/h/gDYnMWg4e6Eo
uSZa/1cj4gE/A2sjFA49frP37zQivIhrZ/5fMHAAHvLXJQ+djQ9Hnabonzt3TfUrsSisWNNO3kPR
2CKPbsrcL+rmKVftkGLC7QqOzT52ex29aGWvJJjUGYJ7UTmz4eG3D0L1v5mjzn5kf5dmzpynOUiy
Ytuo1OLcbcPid+ODTAbz6CyHpRPRwjOM/Gvrp+kVlMvAKKCbFp5XH1bhqgBKb1ZdD5Ux9rXNy4wN
T+3283sTTzUgcFqK2fu0cdfV275KDC7UOKJNWzXXQbLpsTWpLyPTroOWRWTD85BbYNt59eDH0Pmk
/pft3FH9thqc+hj4+IpspryK5oNx7DJuosSqep+OTtQ+W1Wuctu2pXl2Kz6FbQ1cVm87xlJsbn2H
Y9bU0L33WedWMF3W0npHkYxQNfIV6uO260ccpqsqEYhtBpwBMV4vZ+cGBn2ebHlpYU0SSEvzlluF
HCitsy69pgkQv1Jl0YhKprGtC8Y3O7g17cEUPeiypjbZTVlPZXlfmmRZ34m1dWlVXN0kxOkMQCal
DQEr275xnmgJIXV3cxc7G6eCzKRSOjdo3l2Ly7+fuxauvFNH8fcsL4mF6AHJ0+9Av0UL60bLeTmM
uk3LD7mIoiaxN8gxMZaSJIjWdui1pfaLhmioXHu7PJHOQJDg3K3fhtAvxX4J2QoQFGQcAYPFISOl
3QCWr8912onsmHhcR68jfoWUZsOthAd6F7CdkLbx97lsrv5UoruSiXLjm1MXr5k4NWBVmOUzKLv2
vtZxYy+NcNP6IkN0HlsQ/BG+uL861T52KPQ3lcy03K9ZU1RnOa+lvLFcDNOTlP0cX7wFKGi3msjP
7+icUDgFADXFxo2d8Cx1I/pTlrS13PkqGN3NyoXwezJxhduNsWkQnHUq+/yGBwW2yqSLTm+IWJjW
5zbQqJkacP5hr2vUQY+qGVOM9506Dm+rWTrL2W84FzsdVEHX0TYs02Lp4UY3ujXQ+uW2VHIursJ4
kIBElUV3QDG3ACPkw7B8InVP1RfVvO92wtqiJ6Gi52OHnjVGF61Vmn5mTpd0r05KdsDBJMWQ7SPd
iW/Yd0zjR66FR2BcwQNgIVK7cfljSXF92ms9eYSCTklSbNvMFfF50usUXMgbGKPd4iQduWErayEs
8d1gMvvQr9f6qYrzOj+3wJzBo7POCI9SXfBn+pBGlda3bxNv5zQu6Ioam7LaxTEhYmpjAFbCnZcO
I0a560zWVYl8E/7MRo9xqE9Fmi4TQlubVs9VBk67q2sXhQbxaP10kLVTyp1H51R+y/JluegKp69t
I239noEokRuTtuW09dtoLM5aRAaWQxwPyyUM7Ww/wXFKHwufuu3ZGWvSZBIvnn/HMQf4Ni8bsjVW
VZOrCbISAxDG45JyhrykaqJjLngc9y7jW3BF8Tv1p1ctg9o2Rb1kN240x+65j3JT/znPpRJs1Pqm
uGSBgC4jq4ynhe5G9fsikm7/Nbr+nL0iSoNQb2cJrr9bp6YlvrSexTg8N6tS+kc0xPGrW3o4c69t
mF0yMQufx1YF39LaMhdkSmI2rttQLzuBHmPdTPUw2f0YMuvsdSdjaq1SxLrkkoRPdzC4lHgGpNdt
ohI+YtA/J5QaOORrCowZyIwc5tqwstpkofUuNMMw36lbQwGiqavL2NI8odOx8QVztvY2NbNHp+sS
jlhHtfiZS7l8BfPgFht0fvZW0i9hauXo6WWQmYekJZ0fNWtdpr5JdexADU0sugZ8nBx44RWM977O
dcQWX7ESEpVXpeQ0ZUZ/1lbCBAq863A3SKlThrVOV6fIXZPqtFqpI5BHz12mY5mFyMBAgWHmIkpI
/YUaERF/Hk5F3eInFYTfp8bzstsmyFlWnXju2PaQHeMsb5qHAKKnCbTYDuWa7xtj3mIvJRYreczc
/NmU4jInIeKkdrqJOEn4eHivcx8/95GctpGl/GEfa9BCTsVhDpwIZ/WG9CWt3JMrneKUddcsgcaa
vTtmhIJ1wYdpg0et4mPL/FRSCzFt56Fx3NXuppRsm4yjRwQDuWhS3FYA7xRRDEvirH2IOvE+VPlL
IJZ4I5b611TMT/2q7W4N8F+xof6Vzc5nFoYPpc/N1CzgvIuPp4/WAVIWL751p0F+873Wh3Il7A0W
96fW5vkl9ldcVnswC6pZc8h6h9OhMZvHgftlUgn4grQA/pW3GXjA98Fssg83yIjP4DtRWUtKDcDw
Ta2a5Ci8LnsyHNEMeZqC8zgCfDxMIszdg0iNPLq5+glA3G5zZwZl4HTsQfk+C6fKbnO2ciwq2eHS
QVU7IAzuMdZA8YZh7mHJ85yLur1fZgYtQJfiuSuK8BDXwX1Nq/1JO/PhLIJMitK/mZrqFbUpNFy+
6yMHlqDyIP9MABIecnKfjmk3aXp0yf4i6pKDGwzeL1PO1cNaTL+jZc4PibuUsE6iG7Kcnr21Se7C
2T5ZjxTTqiO3AMu4Be2QSrdGqc+6q+QziGj+7pCje2PyQO26uQo+FuNUl3btAgYnI1mgs/MqRPu1
IADaRGq8XZ2e9EmBV8rqi3SrSa/fsCCtvrQlCqSuMcps7s1K2Wz7rjzYVPVbpwvCfbLEn0h90AS1
ttx465Cw/msuUbaiv9T+DhUe0WtJ3Z1muRzQZj/y0U23kmeqYxm7Yeb41XASNpNQp6GNT+zs3ofV
++ry/lRe95Ceru+KYL2JZBLskkrfrn0OgdobyrMJcOKuWyReJJJl0Q9p9Fm79gC1D7pnOh+meT7k
Xo4hZd58lk41nKY8+1lFpdi0cxMcp+u6s1ySD5vMDs+0OILYh9vM746zLYHNcLQboWlUpO7tKAPP
9N8vQeZd0lXd6ox4gy5F44T+7DKj9K5HaqhXkjVuMEjYmtxWh9Sp3BM7W46wVeG6yWQTHkXr9geV
ZMmrRAj20uWl/gYp0iJ2NO6vpM3Tl2K5qv1mfwjPFoyfZU26GG5tvF7eRsVOvY7C5IBhOwwJ7Yv8
Av1CwkClRbUDOM9o1fwWFXH1zB+pH2NDdGyrghwrx8Hf5PWsDrTd8S8VucXJp8k6tewF7sdmzT6s
SZf7aqnMNhVt+BtqTPVoWnb74dL33T29aCV5s0Kkm3WwZmvWUX90OZzKU1d7cXA3W7VcE7VT5FnE
1nTIEYgJHYh4SZPx3NJHfzUOXelWJpXpd3HoQFaXw2JfIN4XVH5rouXMMbQGlhpEh2NgUTze+OE4
BwQGFRGhaUaEJVVCdn8WJIKNv+LaJf6h7+pWyF2/ZG2GAVA3sDDWIsniDa5JGeJgzTfd9bRvGwwQ
WCUV2InqnTuN7hPCvIEYlMF9ZyVuuAmQhLpLz8xe9UM88ibMGu7GSKdkECpUoPQ6TES7ld6SlCE9
GgsDYeRjkFndX6MvPZOcZvqaqzIkFV+dE34rY9Hupce2QoQJJjEOGNfkLHsnNOxA/RGaAlMFSfXO
/NbMQ3Wpp1adSm1IAOorbuBJOYcma8ItXsvrpqt8MkPTzmWRX4obCsJrHcn8eZ6H/rHNFv9SZDg9
5otbngfrntlyfbQidOGlkIdclLredNJ/N0NAeJgKH7yoe2m6WHxHWTXcdI3L9WwGlAFBP52E4/xK
+jl8WIX97Nboa7J63jdThdFBwbIyD932ITCNuTTKNkfNkb3LvVhznRJfk0w1YoBliXegCMWBDgMS
ZlIvB4r4ioVCAUjEFvk6SYziSa2EFRk5soeSg4MOoHT3U2LrXcH8ROvYxDuZKBaN0UJTx9jjOjcE
kwfdxvUJaAtm7ZzD2XfvaOSIt+wJlJSZvKt7zCv7KLK3XpReU6Ri9IMSQsBr0rrdJRhVSite1SS+
K2J9QhKJhJl+9iaZ9ks8l8eiTedzQtwsnJCrPXlMctiE69P1ukjn8b6Rwc+oT7BRTE5BGmztUgsU
acVz5vu/xCL/bAP7MoqJalnAVaHtI6bLJn+aVLbE4AA9r92Y7Osepn5LKKbnB9zzToLKYsDrPaLO
TDmq4TZkrl7T8OQU2LUp/x4h5zu9H+5wOt8Nc/ZWKn1KNcvV0YR3Tlh9jp7+kC1tQ+mKh1R6twg6
Po2wONiTUiS6aZOKpTuFSVbfBAKRhKq5WDzsFnRdBoe4mu7npXpt7fhzcbXYrBORnES+DItr7qKC
JsBPK5gulfyddE7B8jycuCXJEkMsDbHJR/i4+nvrDzgExP6FaLujylnYTkVwhsjxarLiOIa8DgA2
Zs7EmOPgQJiB7vAjFyiyR4NulujmYhuFzIhZQQ0sw8LH1BOkVmS8aGf2UFyY+bs/h7shwvCYOECA
cUWuWxa+Ga3LTbewTYAT9ZoSJ8Y7tRvIgerYzpE9mzwZNwMl9qym+smsOIRWpt5W3A57MaQHhDAU
Dae8T2zbcWck83awZbI3Ha5PBZKashxvXXNV8iQOj5LDlDcRRlgM9etg+ic31O6x6zKXnNLW2wdu
/4O9EfLZ2MfmZUaa677KMnm0dQkDXj/IICFktkRn2xbZkxp8dSin1hA5QP0pPQfYQsMIcUVdPcL9
lluth2oblt6IEV4zRrc161x+ExTgzA2X264IoVIFBHm7Y45Eui5ubRPzv3JcBUbHvV+D6EEu+uzP
La8mHiTpXKjbJje+JF1wkO4ij/UCKwQWLOxqRjQYCctuFdF7cGVSt74zslBInrtourVZfbdUjSBG
2j+VfvYegHOiVsoRBlffgQ3udLB8qy3ZWBWCwXx10EW7WEpwwE7UPHWKB1JVoxGNMK3RRCLf6mzF
RJe6UF5ISJqQicsUvwKOKbj0AmgAKeLVkq++V037JhyFIM5PniRemudl5Ff2tbccOlkPO+JbOnzk
HHWmj+uPvWCtZMdofKdb9RGSDpAaQOWG86AhDm5FL4MGzGH2SZIG5wTGaXSzLROVEsYI9P3VL8qe
88qI7BCohThcPEDSTzNWZOTFmYI6hckkt2LQVhblLqsSUqAqURySIrXPTpl6sFu0oIVxIOaCVr0W
MYcoLZbfDl/acXHtvM98uTw0oUwPo2N1AtK0kA+BNm48ZLI2p6iz+hSEpvldCye4MSAZZ+OiPa4h
uBxzD8oZxWdd2o3JwiLmhxjUNiPDKXnEfM3Oij1D4sYEio116lJm3LQJEBAkpX+BH6CRBTnjRyPC
oTuWlaBkexHYxjmBpn4skiK5AN5MyV0tauIx6qniRCVVOkB6BI8OV18/wKJxH1YvTR7zPFyKZ1XO
ej7XZvVv10LmMDvXFvp1M3jHPpvd+5KYeoyEiQRim9LKWuwqkC6QgkVsQga6Cy3EvB8KM//O04ic
MS3EqVo7+FZktXm7ODAO5SCCDusghHPW5bYQzWsPG+6ivCB7r5sp3KWsix6ywdUvYsieutVeliJ+
Y+0znDuPdnUJB4kWPX3Ny/XA980kHfqfC7Zxhx7nXkwUMruZsctompLdQH8/Io8kP0g/ypGs5DmI
z3Pp3cu5OVSdv+8ipIuhDn7WpcJEJP+0g/O9mclDMzPWXHnt7suw+zY05YMSLWyyuCDMGsSMwHBW
nF7fjIx7hGIYL+TeC8MD3nT45bCv8aLRPdCc3o0s4TZRWP45WOQZNJHoNDWsmWo8hXChwiq5caJg
7wyE0dnYLoehBlFs0qR7kkGOXr2zFbs11+WWTLJ93KXT3oHcw9i5QqAZIv+m8kTxkDAZPAStV2LS
qlS3MUtbUPQkr06GQoHbwevtk7GGHAMq1zSuew8frNx6lb2zCXOaA1rMx9KQZpc7R3jAt6PMT+xS
X/yq3GeZehpYVG9GhwXNLOsTqFu1NYVzYd/zBmVIbsVaVWTyRoQIO4YiKNG9q9BvaJ7T8xSiKJxD
5zEx6zcWQ8nGzulr6XP/Ss98OIPzUFbGIA8hx1BLhccgC+OyaCfaPHM/thE3W9pch4oHoNmvzvI8
R+k9DNCncvb2wguO2bI81xNS/qZVdtNE1PWxcs5i9L4cx7sAFWMvHDqf8AS+kwm4nsuiJILPYRbu
yOFbotslXO5M5p7XPP4WLuvel8WbrkmbLOrd4OmzzNdjCy9446HoK+PhtOquPKep8NAwTHeLzH97
mb5p1hnKTP+kg+CJsvMUOdlbFvW/g6C+6cAAMp8GpGqWh94j17hcmUyWaPhtq9hA5LbvfLcwJ682
RvHeS0fei22/XX0s+iVVqBeds6zHTbrmj9Z0P1Vn987sc/z0IZj6k+7YSid8t6S87Mqu2dnZI0w1
yOg4hmfP6ZkgEZrO/tkDwJdl9zh58qUuAoiogTYbyK+PU+vcg9TdRY0tt0I2PyrH/cCFBeJCfxqx
gmK8faPm653uUJisszFbNcXf2OfBHMD2wsMdFrA1Ch8E4x3TCGvfNIU9q9PKO5rUPWfWkdsq54JV
IlLv2gC3CyyvNoq9nOzVG5/gQ1zam3EdtyaeT2XnXhI2Zps+nW/KsD7EUl1wxNhDXQw3K3Ky3dpX
rFcXF7aZX3xr/mpw0pJnmmSS+MIhP4MuYpPSfeoCfnoyvUFiPK5l91Uvwz2Q2G1Wjz8KGGk8lPVr
VQ57DIH3+JA/lIP/0NdFzsU37wAId5WDo1raE3FYPtVlSnQr6EtjPqMpQL8ZYBwiYTHQwOmjP62E
jjJH1bZ/MHl+Zd29dtVQsPrts1PeDb86i2bgirbTzoidaopz3NYNieDJ16zTL1MFhz7LXzHh+uSN
lpcwm+8LzYN57ZTcFJewEdWZu50b2FjkYPp7L3fwOPDUa+slRzu33adsguRmbOAb62vP4k2Co1ni
y1XpdJcUip8O0ADYdXyMUuAPz+sei2nBQpVEdbeoD16qXqtQv8sOL12PcPIDGp+fkQqd46gbuVVD
0B2kkz2D/vxonfhucgSahDK6NpzrpUjF3RD3+Way6ikALdou/XgyArLJEoxPI0ROqBzZq5nsB0c1
PxUqOca99xrD2RzXGl7AjJI6j1YLa7zVOMy7SfmVGW+581aTw3qsTOHtei+u+Eoakj4w9j/wsXgk
TQ5AAqyM6IfcHtewovohrRWw0tPlA0p/cF4UOhV66BWOPfDyC/ua9Vl2C6SEetS7XIeADTKNxxen
GMUZHGu+bUJ3+FGAZpnthGRa0Z2k9pCO7vyngWWK40hsLsk6iz+HQQ6fwCpftidR04uuoIslFpwF
Orc4dED+EwZ2uhSPQ+3BpdTOa4zp17HlNu6ioN5GPirm6Uq2n/roxCD6ECjIInpcoBS7AlpoE/R7
Evt2wolAhsuowBSBU5pibl6GCUB5wjEB7bBkrYUYncgb4Q8v7P14TKN4gXpb+Y+Fj1EPuKjL1gmP
Ij4ucij7EKk9mDrixQjpf6efnU4hg4cmkKzxt6XBXjququ9hGX119MeQWSvioZXtWTWm3+DF7mrU
pQ2zz/yFTeAHrhHOR6A7Arq7YY+P9Kkx7nMqxNfQ+z/zaN4m4ersyNrkWrfVt2VGNK9Yl+zK3us2
KqXVJg/KPQfXIXR2mM9hnXPDWP+MrchrlCNXb2rzYSrnNsq8B23Fvek94qwbHZ4yjUa/zYQmur4g
LTTHwtgpsLghzfUgcFqJkuLUOSWFvl8/wC4eGvQyteu+FEG/bsTYfa3h4sKrtifIBC/pvOKBDQUU
zKg+5354xhnkZl56QmFnepgmdYdTAFCxJ5HTwz4GWnNl4YZFkpcPVvIILQaHn1kBnbFB+u4OV4ih
JbOz95rgV9cX7S0+mNCv5qnHOsnLX3w1FS9zu1ryqjn0XjzNDzHkJNBeJb1fIQ8yZipx+cDaCIs6
PYRdwCYzQQ3a5OWL7b3sXpDId9GJZt7TrudQQGVf/2JX57YI/lP3Kxn+anFLENbC07qN6356DOs8
AMIevb0Pn+o9cwqf+NY8P4vV55kPGxgXBy7f8B5Nhjk7UYfLgAnlbprWvHIIYsZxrKhnNJ+ynLDR
a3l5nr/2O12ENFBEkBGGQbgnIdxmfML3awakX3ujqBF+pEAPwTs2tbuI81wMwJw9E1QzJ+XvISm4
xP3Wv+2R/T7Xc9veIj2KbuAMeackcZrf3uRnFyuW/inFmT8gi7siRRPzcKnuFhs7fE15/IpAYkZq
0vb4eOQTHO8+2Fcmcd8AznyzowKKD78iTLZWQ3gFn9p743XOEWLLdEr9Th+FHIZLJ9iV6ayNzNWO
2N+lSoUHVBLlo7MoCnEZmKv+PjXjW+N3/nt4nbl0rPhArc+w0K64FYxOUNzbScmzHM24n/DZvABe
uYdJsI3aNL4lZx25x1uFBuIcwJsKNznc5J3tYu70IrpGvqq0PqdOBgHbi5tp62aTvPRL7v9usC/D
saw2frOVBl00zH568TWok+5Z1HpxNxkHaNOvtGKgPW/wT7x4ayEYfRfWzd+7wFT7hsWD2rE8vfIX
p/VnxsYV4n7tP7VXYLcRWbaLK7/8ltcsOPukxJaumTW9LD5LZSeDB6+MpschXEvSu1VXhnsX5Ouw
jHO2r3QwUPri4HkZHpwYnASrJU/D256SeKnYhkfTjWd0dhKzObVpvUITa8HrNjAXSoykhrF+Dvo+
aA4p8uh872S2/SWQJ/xMdYKdRhZVvyTpfsXOtmRRpCAR79av8HY0XY+Qg5yv+A4v4lxs6n4tv8PH
m/F0cbtgTztjgku4JFjyEXU2zM0GIQq510Qxi3aDTk1b0KKGRnxRw3Q1QhoE90RkffygeuBNQEi0
dOFjFuXUAgzdh+m0dqRlbHo3FdF58aZTUFzhQiVJaI+r3CsuQdol5My7XrdbZO3Dp2i5cPZjl2rn
KLIlCQ/R+Nd9MPqP/8PeeSzHjazb+l3O+KADyEy4aQHlWEXvJE0QsvDe423us9wXux/Y3bFFqrcY
O+7sxJl0SE2KIAqJNP+/1rcecV516R4B4iy3lXS7zM9cCoCb1ixUvo0bpE+b1B3ZhjYzHb5NPpt4
fAC9QUI2xUyC2uRE3a5TQ/eFAixGAEiodGn6zu1IHobh9wHlCitMbIYagM8qm5odCkPpXGROFV3F
BsufHyNhogJsGwd71pLlDiHKOpqiSsA7k3KB6SsoH38rC40OpaMVzLQIIftpF+Y9VVQzVBxl+SLa
DWkhwfXsYGFH2QcyVVtDsUD7bdEra5voTpGfIpZchzaTmdeX1oAn7LKcqAN/Ns2UqIKx7Kfpsk3N
4mOb9OPEby0yeiNGbwDiC2tzIPYw3+b11GE/ngP3O04h80dgsafYLFQJ25MbTzlRRgNi3JZikZc0
aCA8zSkXaiaoRUgbaDun2pt6Vwx+G4RpiYeQGtKxd/Xuu9IELQ590WeoV9HyGIxgJE2YkveNqyBj
zV0af80n1VdbtK29SwWhkKhBcCnMd0bHhhoBZ96fekxoX2lyzJOH+AdgTh8ECHB0S3N0kk2C9DLE
tPWjSycO/RaRfGj7AhTpez3XbGflxTSVr+mrlwHXUBz55ZhXZzXOYjoPq2Rkz84b6wVHs4jDaOK0
8tSXLdUyxpA578ZZISIkqCRYprPS+tK+t4fAJhdsivPrinpGuLVCJBVUcFAP3zQT5tGtiYCi8pyE
Y9WeanOZnptOc81Tn+bVjT0FiwTzZ5w6ltmRE1Y/pfcJez5wXX04sKFZNIFsxwoYhjTeQCiOZkHc
tpz0Cl4kFYJqgxYK4cioXGZiw2KjsDWGQuY4pzQDZh2qGkBzSat9jSpdl+cKcQ6VD2OgnFQGdfJt
WuCbbzqrlIDlEm60Lp3bQSsRkKDUsQYkNmkkPUYwZcg0dmkr5XrgBl41j9M90iB4dRTYkkdnmYRz
O4dj9gUXTrscRzuK6occ4YOx6yyN47zehhVuETZtwVNmYYS/NCKErZuBnzLRMIt61ugpkJDmqqHI
P9raugXCxhkm7MJbhwK1aK352WxMHaKjM0Y2leqksTw7i6In9rrS2dRaVIe3ViGWb2PdB4ufiwD5
TafFy4c0wcHtzUHhqE0LV/GLUS956sV5RM2wG23VXFdhNvyg/ZnA+474idvKXVrS6A1bPi0iz9l+
2TWLaUU1I/XQZWnTd50uUr0LUdfYe90dUL/qEdJ9XrBoyNmHJ0l4kYlk/qFy1A5H2WTK2ZZVNrib
bJ6W4mTrZdF42VihpSrMRGU7kjqJD8PkLJ4GBfdwX0N6m7e2MIPPCD3r/pOJSAP0oJaIxg8Ts2Ye
t5sRdBPbHQrGWk6+VrXExcZizMiNi6r3rhga/WouAyS3cajh92lnsJCbuccjTSR6xZEauUp2mBBD
7ZgNLbASw0CeeioArDoz50L2erk0z1Y9QbiMIz1rLzIZuoppsWH6pLlBl6LLbIN2Pz19jHyAlOXG
jBY17YKhrvtnepjOZ3xjBXVVIxNfRe5qzwE08sF350xx0Gdw0BGoSHjflcPUmLdUPGTq6eacRsc6
aG11TkatuVZJVSReHLeLoIetGuzu2jiZR2baTp46lwOEPyIxa/2uCE3wlUu5BH5mWD1caFvronMp
A4mkDH/SZRbyhVPeGHnspfUMXbJwnInXomrHa/Z0U7xDZI3QKy60rDl11UKVzMDNW7LvlGl0bimP
EFbvWN1XbL1lvivqAE5am83S9GYaKfV+llCb9hF7lI67WcavHePHpbimm85exCmCKWxzU7U3gjT4
4qpQW/ZooMBWar1q3J016LR9lySqUW01U8E+rI/K2Bvj3KJSGKHLrt1YplgUTXNgBRyX684eBCit
NsMV0Ki5QWhSIUThBF3q8UUj8m7aopph5pBJp9rjUnZ4GSYu126toLcJP+HfmltFVbD17LHshn1b
oxXjxJ3REIxKinOeErBT1zxr9AKPaTmvdSONqE3PLltjvsgSYeLAdFQW8jLl1J2uDFvVyV5hckPj
qwciZ5Zhxf7LfgSr4p+5CK89Tw5bGvzsBsEeJgpvx3gB3/1kY0E6GWlFHgkOVUHD24CJjalJNjvV
Qzfmk0wP83tkxNdsN65p6wQACorR0sWsswIhfobkGJTUKM2neEftXL+zgVuCL66RpII731GWDnYF
amw/5YPwRrNZ+j8tV//2nl9bd16uT+yWSfNTAjrS37JRWG6iZTa5flcXy86Io+Fgixm9hB5N33/S
Ev+DpeyfLqV0m4hfGx0wDrbXt7qMbDyrqAKLKZrsSugcyDUEc34aps7d7y/1hj203hYIDvTICCMt
5A3mG95NGPN2D5Rc2WbMKG17KorgoYza9INa089J31L4Shu2QJh3w4oSPHxglOu//zVeI4BefgsH
wydAfhYLighvfgt263nPrIFtuMvFl5SN6eBNqYaNo86K25bj2PLOFX8ZwivwEj+YI4CYGPZqCPt5
OHE4DmLeSW6ztAAIJMN3xDe6jwj4Q9Tot3WIQPD39/jrU4VoBlIEOhf1Q+eFifrTS9PkU6TqYTR9
2jKFz5Z02cgMkZBuD93+95f65eN0lO2YcFMAbCiJK/H1zckBvRvRLuiYjaT+EE1OcrH0ClpDSCWh
zFzt8PvrIWf/SUzO4+NiyrKFIuQVO6j7hpNSQ5lIzLDgSODUoP+1OkYAN1FbdN55av9wIdt4GbKu
w+Tz9jN0p57lZioRCjT6cI8mNrqa1GBvf387b3IP1/txHKp7gux0XUGaefMC9jPieCgOybbITfiP
JRTF1FApS0KbeA2lIy9snGXDL/E0F2EAEozKeaoKiEROtJ4Ipnzf20H4zghaH9u/NPu//lpvHmuR
BtzsYCbbGY/HE76jBMVqHvJaaqlnLmZ3mYZhcgPQQrwzoH753Jlveay8MhJQl3zrW6xi9ARSphlF
FtzKZTC7N1jF7Heu8vYNUcQqrlZLnWkWY/Fq7Pz5ndSpV2Q02Qx69ygkGieerkv2eRsnCSL/94/4
7Q3x/q2ReawpK+ZLyjcjtpGo2zm9J5SdDTpli5U2iPanyh7fGUtv78nkhRAslcIGHeyabwm7rY76
pa0JnzGmWTSXZjkkd8qadMQ9aE6GP2/rP3La/M/0BbNE/fSEfzEGPzb9W9LUy7/4mzQl/9BtTC9w
EddYaHOd7v8y5JjOH/CWWWSprPJPdJeh8jdpCkOx7pA+zxd5gmx0eLp/O3Kk+oP/7cBOtgQL3ppR
/7dt+a8l/k9A2D/vqF6/2swwDHq4a9CwTCYdVKqvh/6sY1SMazy4ZAi14BKs+KYatQ5Mjl3tAyga
93VPxY/f570gz9dvwl9XXqNEnZW/B2L09ZVhwQyKY7DYampGmWYoo37U+0W+x29b58x/TV5/Xget
t5S6MiF0WW/u0BjKdq7YR1MQhsKxqRSOlo2gH7k3VZ0/uHiTb3IKgQ8/DYO/Puif7flwEl5feH3i
Ds9oPU2a5uqfen2DAc7Dioy4hWZ5ZCZ7Ns1E/9R9PGS0JvQgeRwL1JQcLO0YbG5ZfVEoWMJt7hSq
vjMqyHH6xqhQ3m+SsUXjYqMlx05dz1s3HSzKqnN2VGmNrIgilttRwc717qJpFeAjgCaJKVAJDdNl
ZVIIHdJJv4lGs3qQQ2Njp82VvzQ9xt907j/EyYLDoEt1BP1JGDv95xYUHhQDFCxepfXRHf2R8op2
hPYlGSRCJmBeH9q2o4xClzL83LqdcZ913ONVXtIXOqi2pi2oOusKY+s3bbTNZENk7PJYj/0dBZHt
QtkutONdYM++Fs3eOMxr0kUQyZ1UqruIUcV/qrrGfYQSJC9ie6RaaNgZmlugGXQda+X4+Fi67BCv
/91Xady6h7bO2/6xaMa6U0Td1aXra1XhPgWUD4JrUfcEMBhY1DigD9kzujfELZzjaYGmqGuSzyrp
bJxWA8vwpuu74NhbnX6LqkaorW3afAbZUn1K9aL+JDJl3ouhtG6SESyUxmt0KiyYJpupWcwfdj6h
CcoS1Z3SqWp9Q02FD485upHQffB+kRiI0Nc8Z62wzl1lmYdGdcTgIVCv9lXvtC16JY6XlFWRwc30
m87JXJXHqcF+2StCNpJ0kHuLTuI26Rf3W1hMxVWoZcWPqsqti8Kd8kMhRt0rcRh70uxa3+whKJV2
kR5k78THoU/p9KpaykONstSvK5zo85wVZ+FiXaEwPEpPzbqzc+d+PtV4unGBwY1S4cyhvk3rvabp
9UMnC1QFY5X4ixs2Z3sRLTShZLToLJfafJ0QYbCHMkXjT4Rw1bqxBK0/SOETGZlM0EWMhEopDSZU
L3ZPOEOkNfrzUOfdWHnaQilUc9DBd1ojL5E+jadZDnIzIpEmvSWabyEloXvrAwhXqMvsaZtOXfZZ
JtLst6S+tffImOHMpY3BSOqqR7Rl7Z1JQiFIRiGObWcAMJYNfWXGjfacoTb2aVOPh16fjBWavVpo
q6T/1iSNdqvXbnvTy2a6EnGW/pjrrj8TPGI/SewjvlWP+Z02RAYehCFzTgY7nL2k9r6jYA08ks9v
2jtGrfy0rbuPeRBaPwKsWAp7iVUeZTqrR4uKzingeO4bjYiPseEMHjiX9oTXT3vUBRVtToLjoW4a
RB9jT9OgrKzDREn4LAaVXOaZso9LzWHVxqy2zfKcrKcUgrXBt3xtbYHYDpvVIU+D6FtYg0mSdj3h
juzcG3dZeHdCGV/oIfWgjbKikSrK4PgC19lZzEJeFQg46XFhiJ+QDRA3Z0Wnirn+eh4qQL995Wxx
Rk9XpTm32N71GJd0UwwXnKbVKbbS9mGeZACLQDKW5aSFngNdoiC8hAiGWY9QUrQLePxSH7YOVsPL
ijrz5YKQP0ZFaXZ8oLM8p4y0kxjtnOSGVB0BwSA7yfS+ZGsahte0hqlTDI4DPbYNnUPfm+VzpRVg
05rRyDyK2NlllbT5IQ3SCdpRJZnbqIMXn9tadF+sGi8lukZEg8x3jUK+pUXPLYetUz5gy19kO+9q
3IRbiw9lu6DuJUujp5CpRcvlOFu8GbER3XfsYxEh1U53DjQUeTnOtH3GaHywu773BsJbAMpV8pvb
teIiipSxS6omv5yarr+iq53eIHw3nxKm/BsGmzhllMqO8wzqCX0007TFnJX2YXAh7bQA6w7Pz55D
PNZ0XdyzoMqzG2ViQRFjDnAcLfihdxmhB7KjUYnE2VN4Vh9U69y3xlQeQmk0foFeDFx0qG4weyG/
SQbnIge9uG0aM/vsaoazh6A+H+d6Mc59V80UC2hmPHR1nfgToIyzEYTTdYZQ++y6k32UCqkrFK0S
aZhC+Jek4uPcIOWHsDlL8okqQO8mkkZpwFQq6kh5Pf2ivZJ9faid2bqG6qYj99GsYI97sH8e5hLa
2IyfqbZqiGqUukqXAKkxn7/Q62yOel0W1NCradeXBh0p7APaYQU/HAAXyOvGGbRrBMDWDotnQnSV
sq5JLaZpLgK1T8nt8rpJJ6somiBHoUv4OjoB2oNR5eRiCKwCpdC+WZlWXbXAGBC1dfGjMsbmGNYl
7QqXTlhtGhDgCt3dzxk2eC1O1EfOOe15iJGxV3lJ6I/eZFusDDlHPGrMiTK7oynksIOWSUBKxQlr
ry1ddyvdPo18irbrKtsMtAQqFT5icEG82wANMzzcT+mxbLOGDzlZ0QOMSYJqFuhjWA/7O81O8mvg
htbH2ta0gyMa9yrvMv0JVGM1eJXZr0NgIUaHjU352KIkKX077txPQL1RDPBC0boD9PGAuzUtd1ZD
y4H2W2nphyREHkPZr1Q/2syR4xawKGfG1QEA2D9DTbCt5xkHGq1gp/ESdgEg3Yyc5nphWwuzpS5b
bGK4GuBHaM4z5k6UVHBQ6xs9LMuLcmnFDR6WefEooqSrR1mvP2tdEDqrbdCC+VEag7Fz6ZqwsdFT
Z0ftrPnWZa35XYcu4zdG5qqLxQ7NhzZt+tV5p67Tph7QQaOFLDY5PT8frSwF/1lAhAuZBrtjPkb4
6RppYSGpVsSDZ3WUhlgw+oj5vdHsJzus9dmLuqK57dzAvMBIguyjFXX4MEciI0Sn6ClhYWVuhM/G
HsFBMZLXEGSyrA6jlJRSQQvFzAY1Wm5vVO18J6zBvcrYyuE5bajboBHnzfR6+jQPJmLuNSMVNKLX
APIckSBE8W2Y0DeXOeYtlBsu8hMCtoCQ5FMA0342Xfzzc1srw+ef6Na+RE+PFrmsdLLFLBbaHa3I
HNVTF2CW7IRLj52tKI8YRVa41UpHfazYw+RMiyOQmLmxMGt3K7ZuByu62BNeXCMMZ89oUZUv6S5P
OOAeWqAgOc6CJKT33FSxjiXLJvWnbFw4gIjnTmwwK+2r6lvisAYOtQcgmawKPWrZG7Z3lDiM2NQV
1IjE7jdat9hbYB4EHMWzs5N4gq8EQrYLN9MhdBNG+WFYIgYE+N3lPGkzugKXYXqamsa+dthKn8o5
GZDEN0a7rQfL2utV7HplNcCbq0TbXxRlayLdpweyj8MlN5HzT7q91QFcMDliLJx2beG4V5SlzC10
JL2DgtdN31nYl3OA2GX2ZetM8+XiAF3dmOZoGodOK8p6izmFPAuJsV/rZDPuQtQHtjfHkmfUGQ2S
9Y564MeMA4N7x2yXYIfm1al3IFoY/JRUA6QNZTwwLwh7uNCxDZwskClXoG5F6MvOHCmetrxrBQ1p
XPlsHZ4StkMaWqgsvI+aoiONJq0DavbubWGTIiaFFR+MMAb4FNiuP9cJUX1jLQ6pjqRy1rRiBz/Q
vIdP12mbORHdMxiE4ssCDe7QrkFK1dznO1Ha2bMyYnUHHHLphk1jaHV/1GYEcAi6SneAaBvGl3bj
9teQkShnRWu7n6FoifaixGv8pIBdYuAlE440tMbqPkqk5F5oB+MzENPkmqJ0faWNUApqM+ku3TZD
f9rzBhoHa7I75hOVDHcsMtYGWQ0mTB6/8TVoQQDgWSjrO+B6zua/7XnhwFH09tbOZ0C+3eLg4jB7
ry7wN/7+OPi6HEPbQpkG1RggMxIrj2O/Pe1KxEkaOp+tHc4T+zQzuOTQCP20VcPu5VL/W4v5L0NR
Pvn3cJRz/OV785qN8vIv/qrF2H/QPgI/YlMIWNkoa5nvr1qMYfxBbcA2dUO3HPgpK+P9r1qM84dp
GpzeFTWXtZC29l/+KsWoP6hLuvqadytJboH69h8UYizrdUHEoU4EYUVYNCKo90D3W4fQT3V6PEyS
dh2Bcli7hl3sxEyhrEfzwdUAZ0IrjJm86S6yu61bqZ9SCSJ4QHjGLtkaDlk62T8Q4dYPQam1+6AT
w7ewFdWdG4nkkbU5uZFLYByyAlXntkL+cgz6RR9wIVhYtp3VcVM4+dMER9ILO0O/HbJ+upgWGBuc
BUz4o86wl/as34yhE+xW38PVrGeSd3uB0tUk8is7ze4joUbGLVQZ0Ge5gx7bS7rAvnTRId1XUFy3
LAhUs4NlrO/GRpt9Ou7i2dWK5fuMRfEYJ5gmNJN0lEho6PbKujmobBIw0JUWXFa9GZAN2kg2o3bp
d/DGP2g9ZEwRFssZjRpRnTBDg2tUJjgOQrStfqPj62itiLjGKMTyNpg5R1FnTBNsxSu1qdbFrhz1
7Jw5vXhqetWc2C+DA2Xjti2MNri1wym9gH9PgqmYys+97S732cpqxW6rn2Co6zdZZySrZrj3zW4M
4WeMhBvBvU63kBvwPHeFPl7zMTcP1BjkNysZ4xH6bUqVx8pYnuTAGmA5qO+LTFzgF4oDQAlMXz5z
+rSlw11D4ACahQd9PDipAgMD4pXSiRLdaXDRoBCgwWYYzVjgY1q19q2Fv0lYicZWt22PeY6gx8G/
dJnZYrjEeaLdEoWs7+J0WB6p+FQHfRmVQeNcJEdHxfO949aME50W94Jh9oSLsH2eezsE7abF86kL
JOWb2VLHwBTdAcbMeL+gpz2pwXTRX4ew3EJszmEZofnSctncRYhfsOdV3cFA0YCEDxqfR52/57vq
uPqoJT27i7FqPKUadISJARTVSZvnPM20c5d0w00QziS1lZ34KlsIMggd4OEJVYXbMcFPPAgr3+eC
Xw8mVvBl5vTcbHJQ1xaGDnIcYpa7aBNi2vhhN6reuMkYnHG3WYAuWmA7VZtsxWByvIzc7sKxKNLl
TkAzdIqnAvuIEe3bapS7HA/oPXnOEzD2rH3qWki6mzJfRlYQYGt+Z5naXZuXFQbLtonujMJ2LqVW
D1+bORX3bTst+3xGTsQaTBgpuFNY3e7CEbXS48eoGJYt1tr+CPxFXJppaFxVg7tqJrIch/1Q7LHN
G/t0iqPH3p7wTbqzvEywVoEUWrfTHG+3kybvLWsu9mlcW8fc1VlH2T6AfMUD18Jo3gtYXYDKRCmO
I80RMjRpt9TLXVW17UmfIsAHteqvS7tBDT3ZAe4bo9vaelPshUSpPVk1EWeaCrelixlCoetgLENw
SXII2FPC0U5Py/TJgh52US9W8bWt62E7y54TQlk7PjtlG+t13jwgkJXbMXbMW5lyllNixrpUQNZH
SCPJKV4PZA1KkG0cwWmcNKMhXRgZHBtxHFSeFvXImuxuPuZh6fDCgPIt8wRzkBAceyGcVxik+uwJ
wXJ6hNaJL4ak6PKmzWej3NhxjqEoBg0SGE37YMIgGfB2YF+VBR+JXXWB54pYKK8UM6R9atcRoMdR
d89x3pQf4hksN5mrs3vqIVvvzNxQxwrEHzqgzCipH5YQarYoGTlJAfwuv0VaNwZH+uw2yv+afbPB
+3rVYBl9HIzKdjeEhrf7tujq+9RconNKD04dUNzBtAXEcch7i60i5llQ0DF221GyGS8RT1+wNgxq
qxWVuKzgroFTENWeUkTmQWnq4Nk14roiY+DBXHK8SKON+CQZiIa3g+KAE7UeNuOogarPZOCPYoxv
jCmKQJiTy9DaLupsmA6bdkS8rcOBwOsTCiBTmegPej90PoEJFNASzh8kzOTPib5ciUiEj10tjQO7
Q8jJFnHSFmCQm9lEYLYURK+FYzpuHdDjR7weDHTdLZ4N2ynana1X7ACZlTT8Yk4RKcTr5XzuFsKN
7czR7xHBEVY3zukunBBOlUlrb0NbE3dYMKmpc0I5WJYWXFswOf0kHiVRwORPYAjQvgMZWlCp2Tg2
HWIkQKjtZGv1PEs4ichmyoY8a63/WDZBCJ8ShyOqUD1BXGyMGYUVZCk7Uh6CD1Xdqn3nxPUn3qxs
2+XLctvnoDbRrcXkqtbUW/folKdjMY79AK8jpCCJNiv9trCGxZg52MVvcl1mO4sOa+xBYddQBAXg
7xGQRdVN11Tw+YPG+gF5pnxsUkSoBY/lZKOhJJDPJKt+UVqF9IhzxwY2msYuu67vujpPP4ajtp7o
GnLoocQt3khLmzhbF1rjOtKrZ0pp+Z46uP4lEC76JRiYF0lAiMUmFxZhGZa5SzmI7irssBwKhayu
WaX1W0uzCsL0mu4sFjnc5IuOAcOMavM6LrPlE/Vodw8nxnxOsoXRP/XNR6fMxgt81hbRcqtUH722
GXtaPUoKGJJ01snBvxFVIxbuMCNamRp9ogwPP8VBUqLkqNfF36q0HJ6dmtaDD+9eyc0Q5PHHPBu6
Hr0IfCs8lsFd4wbupxjuqZ8mfX2n68wWQ4TQjN4pb3qmgdEYCnEIMqE+DsIIfDE41q0GGcrgoml8
tumd+mOl7C1xd3K74Bw4j4MLR8wwmqOM6N9Sq8YU1GIsVKoF0igWjpXUUVV1NSo7tTbauJQPFe0X
HQUfpdght+rTQBfmduXhn/CPTrPfxAO06toNZhwbk3nXgsx6QG5GcWdZAhA8odWMuGYX3PCuIO+w
65y+/9qXCHzJZahitPOGOe7bMuryDTb6Lt5GQY0PdoEMiKQrJcNct3LfkQk6SVFWeFXM4FjW07C1
jHy+mMvU2OhgS390pVP1N10k1FUpB8SdLdvIj5Kb4ViPGv0Qo568JvsPVwLWP8TPRhF6TRwzN+Bv
zajLmSn0oLjSYAENiJPzEMhYG2UkwY+6HuxXceEzirv8bhrwIbMXrWqvSxAC9vSafGiABDtUtdon
vcGa7WYD86PA+hP0I9vJqBzXTG0j/9A1cfCBLpnmUznNfHphJh4PNKAmnLt7xcx42SYuCFmtHPeS
acjvFys8zraWwKAilorE4TH4vkR58Gyj2jsGakww3aPg+S7cKnS3bjHSEcvqMHyOi8j8xhlP8DGM
y3DHTgIUCOEoQfyxCGQSAilE3YpN3E6rieVHmzKvAq53CUUjOhKBPZ31TI1nm7f7aggL/A3z9IjL
wHySAxPgLi8oAnqNstAITWjJ2xtdLKtz2nS1UHiybtL0qcyq5LLpcmT7UNiDo9Uh2vM0QC3hmegs
+9MU9jaJl+R3XnRDFJZ3CJxi2AIYMILVBi4kRZuMDRTnnnDChEGqxlNVRfPlVMZTv8er4GLUKZW4
ntl7Q90wtZDodVXgYA7MxPDnAenseQnCapfJNj1PuUj7k9BwcWMKJr/Bi1U2kGwyFFvdhrzvJzQD
yk1WQixM7Dxgg+zE6WfLGcB7NWhj/DJvF4fpndd5E0jcZ1uUt+NHMi0SfGAoUBFmBBEl7VNIuHWj
NR05PXoSVIeKghG4C6cMnzUnr29Q5OHBcxLEGM91XJfTRcN6e8n2A9hHpkfgDVGohde4f0N+3bbH
/IQTifVdynpLhgssuoCFYCOSZWXuk31x/ul8+g9NYvG6R8yZj3wn5D6u6SAyNElFen3mcwDlVyVO
P7LEhukkvOGh9ZZD88U5iw/kSd/QHdAu1a7czV9ug7vkHVXT66LEn1dfQ0eByNs2jIU3RQmTJQS1
n4kV66qxvhvZ92X++Psb/OVMayFYhCxjrwo/xFocnn8+06J5z9hrgY/CFRPzMML2nQu8iU99uQcF
Ph2wOfeAcPHNPQQpTRswxH50bI71BR6iTb+z98GG/ec2894TY/56PzYlVtRIKOrI73Te3E/kTgEr
FFv77hKsMk26/0xpxXigUkTsmKkEUEZHvfn5FAqdoFsKPwYHqOTFIB5Dcu6my4CdtRl171ztrQjz
5XIEzzIEsI4pqhyvH0+siVA1JNRwrD7mF8MJ/76v7YuL0H/vg3uT+L0+J9v96VJyfRN+qm5EGNhE
zKXqH5yo/fgi99hBDZ67L9lMbN4rt717uTcfJGe9OV87L/b97KGvzvwS7fcGXuMOjXzs/39fj0LV
z7dnoktX9A39xjd2iAv84SCOzMV7THx+efj9S/Vvbs5eo+sURUzrzazRpw0yGa3ww6fB59BPFvSJ
sUE/0sPSBIajfe+Cv04U68P71wXfqNaMfozEEpY++b/ZUd9yEHA2iY/LGo2uL86Yz/bZfpHvDc/1
3f2XdOfvMfOvy76RQxYwG53RRjVxEa7Oqk22Y2N2REpRe+GH7Fbzg3cmxDfZmL9ecZVL/TRKzQyf
Lwx+Pzs6P6iEc4rukl38PTivN6rEJtlWjxKb3uf5mO7e/ZjXQfL2fl2eqIEay7HAl7++ej0OqB1T
MtyO07nf53vKfdv62Hjpbty8N/e/1ZryQjo6IlNg0Eya9i+DKCzncajt2gf0dsxuKDXe8or4yAy2
+Tf0X1vn6vej9tep8/X13owhmJ1E29KjM7JPa35TSkzX7y/wD0sBEyaoHZYyxxYoH19/fPBrI5NU
Gp/Yc2/yC9/8EnxE5eSRz3XNjjR5RzX64jZ49bgcdtLKRTCPqNNx3srl7cHVymKetuKTfrH44xV4
Sj+7H57HjwA3Yw9goN9scADOX4Ktc5d9so+/v+F/+gXoFGKHEBgD1tr06xsO82Rg/7xs1T7Yy127
1T1zl/kReU0HWgtjj19nI/eGJ3Agb+KvKUlkn+t35oaXQfn6U+CzpmPpwA1HZPfWnzBSrkbVWu+S
Y3hAxIPogJA9HxPJJjwxRV0ov9smd/VOOwp/2ZIBf0DXFn0aT++N6F8mqfWh//SLvJmCB6odY2DX
O3Aenk2/vnBOefLuRL8uiW9vF/MCL4+7Tohv466LhEb23DY7tuye8FpvavaV+IJWq/Cj6+4Axvq8
INDz43FnTg9oRpzt75/6r7M/97lOEgabHsaf+WaY96Mpc4XVWO3H2iPZY29vKTHpO05ee/301yj/
327Sf0ke7b9vJnmfi8/f/u//+Rm0v/6Dv3W9xMQK10Q9q3PMUxRL/tVLWjdtfzeP5B8G1gR6Ta7L
1KSv8t+/m0fGH5ZNQ1DHLrF+wfxPmkfrw381LrFdKPwJ/G+KxOtSLd+M/pzs4KpQDkcfbQBBBBC6
jeNHgVWa//z0l7+/YgyWeOQvKTTQR4q58rGZ//q2KRXb1o7IAumz8qbLsRaKOC8pv2HEDiDJ7zEZ
o2rqrOLlqy9/M2s3ui+N8ufvSNvhz+94+eLLt41yzhBYiPjPn/FyhTIH9dfvwLLYp2mYnRNI+qwH
IFj9/UdcoHvEXDkdDHuC3OFMtjdocI9AN6vDANJjM4CwQ7gZ0Ks2B6Js0KLy90G7ShDr3WKea07S
JB/QrnXOi0VPrWtt7c9m3Wzpu1fPcVjZnhFCPHr5KpqRu1mLDQy3jenBHXbuoe7Cd4vK7Bjmhn1f
gQU9uoBk/vzqiBP2TusvX7728v0UZmcwyuAYRtU5907M9QTNRi9HY3o9J9VOAsW76MOyudCaGrbm
n3837H/448uXGrRFFy9/IkUP48DL3//8I0WF5sJ9+Skvf3z5qakT1GCe/x9rZ7bcNrJ06ydCBObh
VhRJiRQ12WoPN4i23Y15nvH050NCLaj1e+99c24qqnICbJEgqjJzrcm77gclu1GrWaUmBXgLMEnM
R6BShvuSZmFOfo1HGTIOWThucfZpCs0K8JLerRW44S0gqsXFK6bm0Bp+/KQlGhifUz6+FN4AxkdQ
dN855vwM+Y33Fzk/Cq0EKtgMjgCxPUR20Dw5tVY/UYbX3Kn1+CCrGvpOig/0WkTBm5Xhlc2dgeMH
0ZujqbcgZsxTS+Nh3u9Vqn7vCt2NAbTSqFCdAeTRuuRiU1n7K7GVZ45BM06S/zEFcCeGUn7wrsPK
77+S3QTHNXV+1br3TA40uQfm7bHs4TuyB5cGbgsQ3jpt/5TVJm+KvO2vSzq5IfFbTdW55AA2X1zF
jsTl3yMpoiOH0ih6WGOvIT9JgGsHitHOTe/eBhblYpRefD3Mev+jrYA54CD1e2HzNbQmm0qULIue
IVvKr0Ir73/YYf1VyfPic2o4/o0LKP7BbFvvS1FqRzHYYgNUzY2V5v+IXSk9QGlplB8A3y0OLZSY
u97M0ofOTea7yco7UGgU7Qd0Fwqsej+AjQBwIx5A2s5s7yFJBp/DVj+6z/1p2tdAHoMoVuon8jWv
M5HJ0E/AWlz9zmZMk+52rsmRZr7OaVFufUpDypWrwXoamsD+JKKm1Z7qPovulVi1PoFjqe859qKL
YFlWdh7eU2v4BC+F9akoh/k02P6920QqmIK5u6smUquFAo7jNSz32t1o1NqdEwEhJeqMvPBpXYpa
S43OPiyOohHZql5jUALVgKiqBD80SnVn7u275an9dd9qlKWo3nxXD753nXTa8K3UimNTK9Ev2A+y
Kwtoh0+8S/hQlYYzUO86ZfHQSdB+jMm/o6mN0l4akhR3QUJmN+is/hvEkEdKcoFwowcOnK7mZibQ
D8WLSa24VJeANDXdc4RBxgxYgx+xG557EKv+iMpaOVLONB69Wb+zyaZdGqNtAaFR7ym3puSqr2ft
kvjRjV8ExVNMVS64plnwQK5552j1qyg28ubRTi6iH6OW51k33MSZldWAuWjWufRy+ywzGZaand0I
Lu813dPWO4Usqdr4SfkaB9tO61ySjkbFGOQDkKEMh5QpQxkuPaKyvsxgr1zEUlSbkTjS0ZBdd8mC
gCI+Ymjl+Zlq6y+TZVEd1JfgGhTTrkxt9yFMXYvS4YjitUk1P0UK4IiBndu/0t5ebYMieW8b2Vpz
6JLqIQ+L05gDaSsDD+DxEgN5C/AjTAqnRSsy0UaLNhRtD2/CaRqy1TeashQU3sGPKUxYNP5Yrhor
qk+mOuhHq5mqUxU6wPN3JsewMk0VpYRxfFHJoCYKedzV1Cxf7Tf1O/PVMlC8at90HL5k3dg+92ra
PpMXAT3YStuTLJOiix8jmm5lJUOdNjkYZ+DwdfUUgd4eKjsjjOwHveF3NWWj9A10BGrUnKS9c5M8
+tyn7WXUSD4Z1ZEyRPDyocc6GWnevMROSbGvYn83cxDT/XAoIBGJjE86CU+RazG/yWnRwb8R0L/W
VupPa7FXKeKm5VGxLz45v8dizMsrvRzhTxhA9w3nLH8YY5CkMp6wMLI5z2Ve3Lp95d9xgF3eqpN+
pgPAvwPDwL9zCvDotqXMRJaYR5LWzWol3mIvw2ZV2RO8IMBliRwIceNsZ2wBFM7i46aOflDyTZ1+
V3yhoGei6Wj0j3SDTX+A1XEicXwcyOSAOtllP+MvPokf+CzseORXB4rmXqNJRCHrFnhu910vDqNH
8TVsE8khhv3zlre4DI64+lZvioxT9PCT0lYXEI1+5k3OjbSa+TwORXrnjf23nj6kZ0gVrWcI2wHv
KukOrEvl2ior4NB0JVTAcjX9dQANBKGsQ4WCiKyCKNZ7U380jMTcrqb6mJrVzzgEm6fX5+SGQwHq
RPNE0/luu+QYyIf7V8AI5Y9AZtA2EDV7sQaG5R/ruc/0o6JRoUDtBKkK48G6j6awuOcmvF3CK8u1
LDWnLu4bDtF5BaHf8aNmXtRiAwkd5axx/SC+DhQCKu+f/4qVA8oLRvXiUva8o4nlKuSxD+bGMFII
07QHu3fSn6oSOVfWOM2Pfa1ZpywnJ2iAAfyNp+KhHapstfAdKzsnfnFXUcr/TG2pRTpCge3cUJpn
FYzZp1CDGsaCKHrhxLnJKoi7Rfk7B9oelKcY5sVaAad89G4ye2zv8gZ4e/KRzYHq4JjCApaikKHy
E4AW3+xkBqRRe6eBk88LiGPwNv5PFFFsy8G1gdaTtWYVZ02LvJst3mYnbhTw7Id+Ki/guTy6pTsA
hLL85R1ILPZGAdsjFTbjo+tMlAzMPFNqcPwgUYnjGw9Y9S+Wn3wNi7B/1JQs+hy4wwG4M+dLZibq
yW4bYGEWK7ey6uuSffGtaKOwPfsUFD3Xc6A/Kd78aFIZ94dmuRmIU5Z1rrThdSj79hdIYKCagNW1
ylW358dK7PIcUq2DWHPDsIua1QLq1x7Uyf+U6R1HGt0cd7diMc+l3xy8kAIOMZEwBhUXUFDMZ0Bd
y/7KMb6XUW6ew06z78BLyb2Dqdf23ZwCHjUOYcdvYUaVReh2P+KIH3PRjsbYVaSZvxc1cGfiu4Zb
teLRFe6DUhqgbQCtdwIWNrjtF8yOZSXDAMzTOosz+7/IwkUrJjN7F2DAeAaB/NBy1rhoKCKEMZl6
YFTrPAGXjgY6+ybunfnOjFOVMqTwD5skwlFWm1xflB9kdUAy04go0N8UvdnR1fYWTmYis6eaAgIn
1qHkJNSm+J1xAbbpjsMh61qMP1x8asvmnNT6IaSQmh+7NP6u+mG1s3S6f7JOVZ8HzXuprDD5Dm5k
f51YvXPKAt18LKnbpziHgvrU/KE1vD/xWvq6LK10tK7qqm4gQXiVmdUwgMQa6s2DZc6r2+9kyRw0
D+3iCnks79Rs3Q+2MzT7pEihkV2+J1NdTezS+KerYXRyKz8D2ClTxkcqzz47ahpQMI+ZDOJa99Wr
q8h8xVTvRt5CxKmoWusIAjZ8rWxK9zGwNscSRLcvAPlA0Vaa7r0LK/wfXfO1XsQulXp3ESAPV1DN
Gl82J1nqOhVx/3LCT/cq+CSCuSyvgNqqzvBWhDQYVuavsbTDQwAE5T8aYCbPYiNDZ4H0YXvteE2x
/HvFGmaRrc5KV1ZnULz/sYHPgRKbeOlsBFmKRgjrBoYc63OuacWBynTyFADnfDYif7o1DbPcybKM
QuPiBO43sdUaXXuuU/9KVqvBZO2pIRme1mADNX22yX+HLP9/XKqjBM9tNbacubIOVTi9zjg3uIfX
3Lx9J3ozo3Swue41Sl02V5mJsZXwvpm5HLq+OVhd6M8013CdqIzXwJt2c/2ZQTC0K/Os29POoVBP
N3XmfTAX3p1DkT3drAZUL35AD8wynWd33FHc2u3FbnVJEte7UzygiBZfsZMhiBPz3l4KExIy7MAT
E2BT9PX07hpiS2fPq/92HVEEbfs90Nv4HpweahdLa7xbP6z63/T6RH8oNEI9cCgfrB/aWqXN0vQN
Zy9W/Jj8zimoYriFguGveuRNNmqC/jOsG+bFMccvEe1Yn0en6T87gPYZdbwu6qH50WVGehEVL+9w
EHAGc5SlzqHYjcRatX23xpKVBCQWTcHxZ7lWlvQ/eqpTtRDQY2iCKuukcduqwQOYBmx7uLau6Q9W
PncOOQUlHJrbEnqAl6ELg72mzOkxM8LkpTdr+IIhXgAnQ4tfHPZ4N/3QkIhclqrb9WctDidApVgq
oQNzT959EdfK1PsnThUPsqJgNngZD2InF7I7yMLKurjUdkTj1BA80qID0p+qPYVuoT3FjmLfeUVy
ry4ikftdHp5ACgS/982Mh4F6BImn2IkMysHhks/+qZgK95oWMmdfLm9I6vJeNOn6uaRg7CKiri3K
Oy2I/xCdDOLkRgXNOIs9n3GGmrbSxHUvUweTQNR10QCNOMiGuz7X2NPbkIOWUWy8yJI7Cd8vXZrJ
mkzXX/xY+x9pL2Ae/s/JrAO20MIPb3JcT7Lm31maOmktO42H+o8oqKc92Bv0fnfd19qMxhu6iOpD
QV/995K9P3m67islT+BnalVNK1Yyf7ex797sN/m/7aslTk9O73vL7/cHe4n/dl2J75mAZon9Et8p
neTacNXxlircHNrBkpNTOyi+lnlCYmspWEyyOf86WuUxHt30M9jg40NN+SKg8Mh9LZkO9HhHR/HS
5xJUcb167Eu7+BS2NBEswYyB4ypz4oMrSwUKOsqnSo9tYtF98eobcQ7DidevYCTruYQuJ+pxecFX
D5NFkRYvXspFhqos7HPSpNebSFFhkwZqGRMKQb+HQ9zcyOqdQucPsZ+1ttzBAvEaSqdhAexi9gSB
Sn+CYc0lzH1G9sVSOamhfDa65zCOIlfQ5Sg8HF9Su7EfqdB9FrHex81p4rhipyRT/iVLyxk8ogBi
7yUGx790IWRhchEtdVvXifkrqXvtDIQyOxcgt/N7GSiDUIrsXpshfT2aV9aycPSsuI+MjII1YPkM
P713qJcHQnjx+uBQdpxGVbX5d970tGjxgzhc24Pa7iMv7RRaodiOFRD5XKVa5DyGmeXwou4HF71u
b0UUdy52QTPtWkhY7tfl1BXp1VDTsQY7Do1fXus8irXEL3u73W+y7RoSXuwCsNkvUV/dbiJxWK4T
zYN2v97eep1heL0XMXYcwP3ytr6nYe4pLT3w7s25vsuXWedS5AlBGuvUnjqIDUmB3AAE/bTZbC4i
W43fwtByGN2oark6vIu32eVWlp5cCpqNsJjdnd7UAzBaFi8sWlmeA5WCS4AIg5IyTobcnF5nfZ+h
ebde1Ku5eIo5nZXleczVg6f05s0HuVjM7C+u32WxflNypgkI15bBJFNEpRnYY7wOU5BFJ9SH51FE
HZHujaP/0oCv7tU7t4h/WHPt8FpPGkAyA1CkqXvoL/lle0sNeKXmnSZl/GMTyazU//L4BD1sYrun
KnONCIA/bPF39Vhbn+K56Y5mkZAULhXzU9ZV7mPkebC8QxC6i2ygL3wAS85kuH5v3HqQeIlxSmX2
O+M8B2m6Vm85QCR9MUz1kwwRcKcnfjNfZZzE1k+12SanLoU8rVuWH2SyFIX4ip2E+p1s85VrDEtb
lUVz1XWX6/ZZo319Ws4pKfrn4DJezjVl7YL1u7NJkOxlCZSyOV+PXrO6vLOmQLSdr8Tcy/N6z2ma
MV+HS6B/X0Fir44frrCGEKG+HKKKH2F24tL76nfYOn4YsWI6oGo2gHiHnNo7vnEvg2rPVP7OtnKg
Kg5au0WR6rTyrNNurFYPewIt9drsiuAY2wMEQIMWucclYFZW+smS+B5kisctzhqsHjpoIXazVjc3
aeWxKTM6OEOXoVCrO6sq63tZiYWumK8WFZgUn3oOVj5YZF3z6b9/X0jtf/z9pjiTSo8FqpBeXlf/
UBM0u0MUd2XjvAAY/JeVWW1/S3W7c67oAQqv4ckcrkrNLvagejvneiics6g7OgY5P9gsVWfnt9Nw
Nr0QjBhRTIt2XYujhFjXHKGQ1OA46mq9jqgieDP72+0aKdxpk9vRe00HW3i93QEca/9cY7NWaas9
1RpkWhyG1Fe8I0W3dO4DTOADZmyoCX+u+nX2QeYroPO0dTHvRSF2OaTPh7nnJYCDL/Xsvw1639CA
IOueHt7DuNhsapmBJU2bc6iU6pm31Z568XQYoI+VeVhUl9Dy/eMq9AZjXsOLfTjM0Bf77rUD5scF
akr3ymIb+I0eoHqnFbV6l9Wq8bkFN2XM8+7bTGaI6mQAn2QJKPN+AAnrpQ4V45zX0R2HOo+jOmfn
zC4eC6Mrjt1cZecWRIazMpA1hjIqZRQpZVOms3Oa2XwVvNOJQbP4WiW91xYNKNe6V4P2JrHkGmS8
CbWtt0vJTGxEK8t3EWk2B/Zg6WBeLvAf7Ta3D9cQhcjWf4JEEGFQJiR8neZvWa1ama7/tHeC1cDx
M6AXOv8QJ5QY2a3zZ9yX5TWdFzXtHxz/wUUzXI296/xJtuJPvdTzT1OWV6cGWPk928PsDm6Y+qiM
yQ+7y9zbUA1zOLuXQQEPIzLM8EpkmwKC7B8xjemrbaY1OUeJQUEZN/gTZM+yR7EVxRIX7rn0Sp/o
50nN1nmaksh54p9zG5SxAqUKqzgu20dAfa8gPaIfhtPF/uxG3lexB7XJeYKAfDwOud3sxEEUsE7z
UkUKfr/FNUAZIAeeD7f87LcPUNTAJKKnF7dt0ovWdgadV/P3BXiHPO8/co5wsnfLSjVAOAC1eb/Z
ifEAzthwJaHihGS+41DIsETZ7ERZdBNwEMPEY/a6/juJYITd9aAfTf3kPIRu4z5XHYQDUc2BUyZa
tiOP4FkP0Faa7vPUdtat3oHoLsYy0KW8ACd39VmWwKVb57lvf4pDAUvqMx2AvIRGZnMrFtQaKpfY
6C9bjGb2QHJOIu2oONxENJnNI3nr3WZh5uBZsS2MDwbhngLtDoTfFiRqvz01EV/cq20ts234Hzai
Fus1zrb+EGJbyuw/2mlG+lUD6nv/O7Oybl/velaiH0oNF0qhKOadDIpWWncjRK/9laxhgPnSAXtz
/GAS1G3CqbCOdTMrzW3cx5zE/hNlC/VBpkJzBVAXvc6bQi65LTdfs/o66OyX5SqbeL20rPn+grNf
G683uxkmStfsXBVwm1xpUmAvkvKoSyWROb0uaRaFNolM0FUGFslDDRHSg2kozl0HL6ysRA5Xj3X6
7z/Vmvnv4jxebUmcga3JGyLlrYbjfigyp7bG5KSznF6ATnVvFTN5qDNL/+ZwN3Rb5cWTX2U9NALN
dOocI76YoaouX5rxs0syHQCL0fgZGjCDxab5t5ma0I78BEkrO5vGtdWk9gmGBXgaaGU6J1NAnlim
IhSzD0ulB3BqtRH15i2GSkwcIoNOOO8a4HB21VICJUOfZF54TfsQJVCKFULV6GrzoerGH1SB8Xot
ms18tdmEkzk/FWmvHsVkhqZ5B7AIuUQYqUOrhe1bTp+Xc2g5wl7kOvDhlGwgkkGOsd/sN5HM3uQS
R0K8ybc4uZyRT237Cd6Y19hiK16LnNx3doriftzptkIXWVHlZxkg03idfZDFgBGB0ZUqjFMWYmQa
5BFniEVWYaLYLqoSKH5x/f16tRUDiSL2rtd7tyZvOu/Dv92SmKyXXGReVpZ7f/RyiGSL6DxAX7YO
Ha2sMCYu67gEt2idbvrcy/9s+4Gi7jcXWMDC84cwov0g6yRopOf/q+7ds5e32H/tCh1YBCmf5ZhK
01VqGv99SpXVGuTJsxG82JndTf7nCYIEeGBSUAGbQi0ubV0Vl77vXzp/Km8ULU+To8iSdhiO4Pj8
nGmsejX2Ia0BfMwYX5SyhiBoCRA6oUvmh0LsvqG58Cql8HCXsgc+1Lru32eQut2XywyqbNgaSdZA
rlYuLfFvasekZWT2posYfwwjdquLZ43pTQs8EL1q4DaAAvlAj79BG41qXDQ1p51AMX4miTbdvROJ
iUta8hiR6oFAqDAvItt8RRY0iXMVwx643xRrUFln+a/CDae7VVR0QOdfjbb9GpV30HJn+1l59tl9
H12V7IRn0kZJu3V53QIv+XX0/cdqpBtRG+B9r8zpzxxAPNpkW/avTeQf51qfbm3I/VanJJrnr7rv
PraG9pMWvwQsH1KNlC/4mlrcBR0pSJEMkl6UqRvSZZQFCunnxVZsgMKw75RxSV+C9cE7Xh7W1707
jlA4llNzhldgep3qy1qECnAJ62yTUTi0twM1vxXl3DrNWWZrLFn/n+kHU4ntdNU9rcDq8Z2LKORS
kLbTSRz01TFV05JCRrvkyIoMRAQsExh7fQlkiTMDnA+5FEgZan+o4CyAEmkxFz3/NkA225GDy8B5
agOlvuUACkQOAMmCez2w7GvOZgxY7oqR2iRXUQEhqB7WZRCl4X1jQzkH4uRZVqszYBlTXGWX9QB/
6Ex3N3LYcF3n5VgcIyjib8IoqCr60nsIb9nSQQreLgcCdeKAFbesg5Edf2z79rUeAz/2bj1oSc3H
plGvg378HkOG8xwpnX4HRS5gfmk/fR/a5jvFtvVzX6b6XaLxR1aBHfqe+907e3Yn7+zVufprDJSw
bjnfam5so+LVxHIo5jGjy+R0r0PuF9UA9yfrAVDXfVSACyzLD4bbUgdv87qpSdF9sEtKrYR0erkA
YJ28/XLov1+F7y4jenUE9hFcAf+w3cp2hU3GOSflf+aLP6swdrh1/Rgoes1bflLc0sRLyz7lJqtM
tFGa3vseiJQd7fZQyqVpe6ihWN+JnaJ6sEXNzm0Jg8DDagLhGH/wSZ/2Etn3Cd+qVXBRnPkYaLFz
Y+WKtk+7EuDcrpy+e43xFXRfuALhPSOnCs1gYBqrXFHd+TnIkW/2DvahhlzsO76nO8opq9Js7nOg
wP4okhsgWcjcJgOfsChVoacnY5sBbHDgUxUfdbsyv1B8yu+SGrVvTmJlB/arU261xk2pgNlCkv1q
bpauWhdWs9KI3G+zCjlIAczDUwJgx0FV64mfO6Db2HHrhy5WsufKoxes9X33m1+Nt5bSUm5Z2Nan
oAi+Dzw9KLRClGYcgZB6D/bOsjQGL3+o4uichrZybbclveFqUV9g9akufQvioTOZNfzuSgQK3yK0
Yug3jaHSoGUMf8xu595mU+m6V7L5i5fN37ZRXHeLbP7EbtsUim01+u9tRbtsKs23Dejqbpj5rdjK
fnQL/rZZ5RnI9ZU3u16FE27dgr5tUmUb+iGeXLGuXLhhIRrfJ07GI3oZAuB/mN3W0/AqAQaWZ/C8
YBVAjwHPqcL/1fXmkQOG2nMG978iSETb5yCF/3letdjqZj99Y3iZlGA8y5mmnG5uIs3m2bMsaegd
zsBWvy6HxWFbir8CyNpqvIb7t6+mQRlspG1CHq4o3JvISfvLoFJyayrxMyga8bNGgucYhrQqyVIU
lCInANyRqRCZDHHqHuCjM+9X0T+BNqf/GGgsqa9qY+MvMozqCQ4s555DbQ7KvNj9HgGqpGqd/ctr
2r/zbgheDIq8DpEDD46YhiFom2+msK2vpo1FjnQzTYFDum+o6oI+cPoQVUx9qkEPcgNRFNU3/AYM
u22jMGch8EKNqu1li5DkoMnvZGfwbvfwbrPx+6nEK0o+4luodVsi2xSJl23TpokacBV40Fk6/69+
MVOiOVqfZOC9/A/o0ppL0gL3l7l2fJgNUsuizHLbuLdC7Z39HNd/eOBOXICMujWXVoqkJulsqO2j
DgnKS2R+IRtcfrGpCb33XY75xcht0uymdcxkHy7dGDU0l8BT9+4tkArFF9fOX1KVE5rQKtyXOf0q
PjMt+GuITgEYCfCf+tgG+tExBvNvuP1uOGoc/6T4G9pCKB2emwKGcj2DP6osa5A6w7E7qHmhPCtN
41/NnWP9WePu/ePuh/H00d1wZ+2Qd55ypXB+kQSDf9K0ynOptHOLmxpgcb6pef64Ct9sutjNYB6l
zFHsmrrrruIIJOkr3QuMl5xP7/3oaNTNsALxZb4HXeSrEar6qltWq2XWrjpZGTrpcNhUH6DV2n0s
ghwDNyMZpu+k6FFqGTcTvQfW2+VdAHRMUopLOaWYyUyUKuBQETBU1I5zEF7vnJYfH4oPACeliNzU
9pr+zR17yoR4z7StwP8rrX+qoRf/Sgt+h8qxrz/1kBgd+E8Iz52pFJfUm3LAUtx3PmX7I62a5Fe8
+HSg89+UVafycBqicH6sA7irPDPMD+ny6RvsPrvw+P/iJhaU34uIM1Bqolrvflg+sRHsmRStFK/2
0Mmu9oBIAVzkz3C+qlQIK1XyGTbX4gu98MGpq0p/J10+ng4whTU50Y1o6cpdaNNM5SLabvhlVbn+
8hZCpBZbdcBnOn8nPlrt5PtwbEgl5sWnfnSV26GzDDZMvXHJSQVdgzMHJOrosQ8Qoai1MTYvDT0O
dKU4NyIXkShlyDTfPVWUy32Qb7aRDvFpq8NRtF1xvY6sl+g0jDg3PRDuN0E5VZ/Vxt0lHNqEV8ss
qBM4FP89U1T1VUbS/XWmGnSbdEP3neKG5qwtA7mN5uzkLRsCWa9TkQ69glSmCmCqVqFqt7KSYQvx
excxUhWlOadRWh6qKqtuAn1oHvjHNg+V3YEY4AGXQSq8eejZWjzIbFOInXhsij4rXj22UBRIwzO+
KDbjD9fYjLdQcvHtuoaWx+CDgCc7aVCY8+1NOwdqh/cLiAd1Xrde2igSjSZfebOLX/CZl0WxLPDZ
NItPFo+w2eUhMIZTOxgnT4GDIZ2t4t63M+12aqfHruyL+00us7H3fuVN2d8m7NGD68DrtLMMwL7E
wbXpm+q+KBvgixOg/jb1O5t1+m/11NWwi4NIEP4sRju+Dat2PsVvwzQm88kamlMJ/+ORKlfQh0Qr
dusa8LRXF7He1B/CiN3vQ4wmuFhXm7uYyjLpq2hP32B3BMwGKG2SUMfUSZSnBsqtJ1dP7kE5ji+y
CketeYQD+UoM8sWKIvhfAQ1L6Z+xHt3z4Gg4heUTZy6fs3iZwcYU8JAajRtRiEy0m6JQUsqbRej4
5qv1OAxUim7C0jeNG1nKIHGMJHoEKYaHXl0dDcoz56vWm5xLvQxGYAJzbs+UaRXOReTUPpBUlnWp
2smVWkLFIMbv1I3Xr34iK9u/LTcfvmtgT1tx6X3NqI3e92pnLFWD+qNaA1ElpeuurR+y0nHfWVgR
0Nv/1UJiQEMI0eXIW2YNFBeFMOEp9nL3ZFqDC5iJ9TqbO3+EavhtLWox/CDz82HKgRTEWwbgzV5n
QbFoZL1ORU9nkblzW+Cp3102jOice7d+u+w7mdhIiHeXfHeb7y633Y3M5I79qqfvPC2/rKIPV9zs
3kVUawAKqXxNuq6gMXBIqgs0AeV45Sk2OImecxCZP9klRcpddeEswLnqHcDHB4DnLpbnalC7FBra
eAdmuHcWORyPGntz4LOuosGnC8myTmESk74X43UKCaW1t3TNufoQS5YyAEzPizsZiv0mkwhyYSNX
dpWqZLfW3FX5lZt29kmGbp56EF6TkJJGw+ZvnoGtLtPNJqFySLsRobEYvVsXrgtxKRTMA3/HJega
vwey6jDVfp0+ObVdn5rcrJ+qZfCz6c7SEudORLnVLPjrM3wEnXMnK5EvVs3/FYnjrMU0oS6Oi9Xm
+BZ+FdGJdNsXlCnQlqneJ77e73g9glJ2BpdThSxUv6IxE4jOhZnRSu9nM1XBXVi0bjJSAD0l8W4U
obhIGLfOnoPQMm/FdY0ya9lwq3nNZ/Fdw4ixysabBjhQ999djn4w+0KN6SoSFwnfdX2576xc3VXa
3N31hWHdGBw9noAK512r7aeU/KjTlydoAJHK2ujNf6aikrV4yVIGaiUy6jWGibYv/naO/P1raq8g
ojNm8xp8YHh8FhXcDghX1Xuz93OJIcMg1quPyndg/ThtepG9u6SsR09bUNaLbveuGj4M8zvHKBdE
15GznqXdyLS7Jz2DPmUtpM/jCgZ4QJivPelR0SbQ/Dxc1pYVujDSuz7ldQ26HnD1QweGqDoLnrpE
8Q92MrTU1SKTwewpjNWq+G9ZFYuZwsPzknLcKE6bqW5+B2ndfNgsYbJ9NqxMB3AXP5FX4LvBO5uX
N7IUhcr3YaEOGvYSXxQg1Sn/8V4AEVQo1avn9T7AxQMYTdy4B1MLxjs/c40bNW7BVi3dwD519CMD
XBiY1slehtn2UcnUs63S3LVpb53eOYhqXee0oFKemX0R2SRBV83HUKtOpNvw7lJy/fVW5K7E6N1F
5Sbquk52o5N8afwwv9bGqPrWTnR2+DxsHgL4hp6a1nsReVqBodvNnnHTzGr5Lc//Hqty/hJUtX3y
FkLjefGGdYh6Nbt+9dZ05UXMB5gweKd71iCZ3sF6HQFHabXDuZYpLLfLCQnrMuFwJOtb9NMi3DRe
aupA/KrAqy3eomgjRfN3m81H7zVQ6oV/8QOdHkQtl1kV2xoo45pnwXLF7bJvV3x3p9UUNnu/0wDT
Lw3yDksfxdTzEbvSKzbzJOmOIsuXvo3NRJbbsJkAJ4rvtv5gU8UeuLs20CubwgO1vLxaR7nCptri
WHGq7eMgbI41qLsUwMK7chXCQ3PMvCZUqPSF8Hk0YGpZ9YamxQ+2FwGGjddVGHKAT/MUO0adF0A9
rNGWQfLQxDZkYHk/3cw6b7yrc0qNs0dj322etiVsKdlCCW/SSXWuMqu7thXaIFYhHXsYAMuYhodS
jFeXdVStLgsPq2U7NNFZTYZfRqa7UFBx0inDGmG1+b9ea4RVLhF6+zrpXe30/vLvndebWG9I7jhh
e3E9K8lMC1BLq9DBm63xcVac/BLNJAuicfkANMm3Pva7kyhl8OPR3MOIEV8DrkqvXp0V+dLVcAyn
ibbMxcMZ2oj/05Tuz72aQE9nt3G2DxLahufBrO9kcDlVv1s6Oe+q2qUSV6arZrFW4EinwTka4O55
85GZ1vbU8K7ui2XYYPn7QEt08VmDq1663gWQI8bei4Ne+RRBds2pKEWKVAWa984yyDIcHJhq6MaT
gkYRyaDrRnYASBT61DdbUYhdU9oHdv7mmQ6Wvzx39und5f07jDznIjPbrjSenmNx2BS6vLvrVTmc
9Di85ayS9/RmeYtfp+IDflBxEGG1aEY3g34tGpRPzRiD6AmfhqCzAKKrPeVBSEpBNV76Mdae9Cq6
EUwXnz66J5OVQLcEMatFt/m9Wb75uRm0VWW6zxSAcncUt1knGSy3e52NGew4m6wM1SSHvwWh2HRO
AiccSaqd7hjgPKmgJ1xynw5L9g/syViJqJ7b19km45n3xdXc+AZitOYiFh/MurzSrykKhu9+8X93
ibksvtYF/XHaVd2az2YcBlfAtnifI02ZOGzK5pNZg6QxGi5w2KmhfDfUcj3a3WzTOpvJZHjTaptr
MNtlzjmL+uaxamMFerdO3ft+Xn5zB4PWsTn7CROwByXQf7Eo3Mm7AkXgP8fYLKLW5iW8GYzqx0CH
BVsSRed/LiKDw6nUiywD9qgg+IH72KWl8VHbqhyZbcb1styMRbstJXI9lMaLrdJRs/kCNu1l+mH7
GsinnS68hp/+bP3GfPgCWbCOX4Ggmh8/fIOaKGxPRpbcx+4Yw4Z3ay/9CgCT/TCSrL0BV5tWhmWZ
Oe3/4+zNtiPFma7hK2ItEPNpzqPTabumPmHV0C3EJMQouPpvE7gKt7ue7vf/T1goFBEi7UxAMezd
HGIvRJOFOwAuY5rtkBd78KidYVIBQ2P9XkZmLvVJ9KAgWnmF0ewIVGFAdHJnR6O1ii30VZ3aAV2G
Zgk0mhmHIQMJWVCHz4hHBhupU+9AGTBUD72AZyl4rEHw+5K4aPqd0mdVEsdne0SZEA3/lxF46sCr
1LcCt4KueAbF45pCNoolxTPAkafUCXq8ZYcaLnBKxiCv8vBIc4RxzQcnuiowtY0raWmQH5j9F5LR
YVHJJmU9dDuAvafn2WDRc8sQVaAqHzeLbLE18yE6mtq/zGajbWTHOg9vNpq/LqL0+KUVTXyh4SzL
kMhsHDB14FH6doJmF+Xf2aKW5C6Nwtn/T1OyWhYjdygUD0DW1z7+1uV0EaT2O9PUBfFTgjvPdpld
LtFovHrjmbLeJ0Bh39heAkqnqTLNcbWzadvAnQvVaJaG1gR6tQypjG1R/v9kmxXCO+VG9mcBAr76
zwKEA6cc4JXge8sqVI6N7uGNrEaLJcob8SgYkYOQgHnt0J/aoNoGZrEo+XpAI8QaEEzNCIa8rTGK
5Bpxn+lNY+M1auIn2xVmZ14TD8Vrq37IzCuNgxRoQQ6iLiTye3+c5TTMwwwxBndWb0MglcynNDlm
fn+0pYfOKTh7Z0nDSgzNbsJLWokgE+vYbrwN9cq/aaOn9vjlsLTgl/UAPH+rRU+UKKrV71RmN7HW
7FgoRB2YHq/mBFvuo9QYVJlVfEt8/YSi3PhUjH2O0MkkG1NgkYQeL7eVYcU3ktFBdq63B7o1gAAX
bcPGnyQGDx/K2D1+SJ3uibdVfFrMyEtQ+y5YHvJyWxedtQEyOEexs5+/lIP/jFyYeKAResY7QEih
lJmG0pPOET86vq7tNn9xtN3c867bWEELboGgRgL876Yl4LP3pNu1/K0p+h1bMqXJXysPlRE/BH1R
vCAOBn6Fv5ubeNjNK9uTeaXRzf9r5bBV/i418j+6IB3OdHAEKF2XoWS+Pr+T0dDS7Ls7OuVu0X2n
xqNyKuv65XlxX0VAUf2PKk//70CPToCsock8E/FQoEsHJoFqvwFpDbWZt4D6j+/Z2KIspG4bb1Wn
RXJyTedDmSao1SAZQhXxXisJLj+UGCbbBonBjZ94IL+zBCiP0thVQHd1smHtGrV4BA6OdxMZ0OEi
q9iGHQq8DEO78yRpSMMWj3aEDVfQRWcS0QH4l9EhQ1QBTXtwNMZCBWAxRXFRPgh1WBSrEp3k4DPe
o58fa3iyA4FyytbaYuk6SmTxkXOBMxnIj1xrlKWbqvqIHLnAjlfXH4Ef9CO0AYExNTlRA5LucvA+
8MHY0pAmSIaKHwPc2lOOHj1yJdBrUbSOUjCM+yp+tSF1ty7r+yJ754dXjrElvUzmLvpCc4WEW66v
SgJApfUjhcKmoL++Ochez0NSiZmrNs5kQSpkO/aAVFo1DYBWyENIvc6LCzJEv+jfDDsTEEnV5Bwt
nnxthFYOHlWVV/6DnY7mzgmR1O1tWdwKEeU3ox4LHICT4tTqB8npQPK4lMM5Q89YxowAIJ1RIS6W
Ff4ZI7+xaowyOThTnK9jlfkgZWw+gHjJRgXcuHsnp2Hk4CMGRgXkr8mADs2vMw4qZVWb0dnsgwQ7
YyFWPnXmz03+SHDv4gAg1Utrfu5b6GStY8ACzFI6pfl5qpoK1xrh+zsS9gnCvbKP0rWBp/lTrRBe
B66CxqtZbz11QZc9dEN77up0RGaksYDoGCoBuMdp7AELqHF490i2oARxD2oY0S+qUuspy1j1H2Xa
7xuq8PtlpofegdB3Ao+hE/Hvpaa1MvG2WOTuozsMugboPQ+cuUUwjMBPy6wY1EZTi6CsGHqBPWTY
qIGQZJ3Dd3gJTE8aVVQwTnR3tHQFcqupJ4SKbBqQwR/TRn+nCpylFgctsxwsGFG8YenooZl36Cuw
G02IEpbBix2gAL7NUBMkQzvyLzCLvyNTvIG5IJCKBakCu/j8hIzRzhJG8ki5PWEYeDEGhy+9KXKM
aI4ygoYX3xhKYea5aTSRC+8DHwljI/VC3KOM/mCCIOPBy6tkW3mOfimAmAgYE9F8lS7AZtsMrJFu
8uhy0f3lR/oTWAbDz5GJKGWjUlC+WlG6G3VpXPCenPwH+u/7ivvpf+kFwKpGoHTCQn3f3I4eXtXI
JuruBZACYlRw6+iGQgBrGwVJe3XczAcZE3q7K3QwgogGDYwWWmo/hi5YJ8KwLn/gEbXuHER/UeZV
nKQWKMBAJdmKgdTmmQMIdWsN5jdA/7drM0i6bR+G9mtpFJU3Fa6s1SYtYnwruDzNpVNUGjXXT2Uo
ldpy9LYpow+/SuFsszSTX3hrm9sMzHSnkBk1oKhQphQbWm/KVANUXRQJKHXjjl8DNeqLinezKPcd
frX9j//+SLPZPx9pju/Ypo3P4aMyxnlXfR1yzccKiAD3OsnkplaAhgGl11Mkc3WSLm9uYd/qM3gu
vw9e8931HPuvK7J/zl/gt/reALXhUxmh2zty6vTWgzfp4OVmdMAGKAE9S6k3XhvxTz1M8ecOV+iH
sA+RGXw3XNZ+sQDdBUKDODyqymefu3DXerL9kqGh9Rh2qt2SVprpD03PsqcsAR0M2OF7kMp6+oE7
McCHpTnunU6UmyIsi5dcRs1DWbb3ug/zFzvR+YsKzC24iPidRh5KcNdDZbdHoDXkLyFuyXt/LFAn
Og2NUbYPvURWZnJGBr47bi1ZAwqhyXDfnmI8piurhzwB5xGocJDIhcia+lWtuCw2vQzMDcmWCQMc
W5NBIPbDgNud57rpHW8G6T3NzI3G0/8BNKaar1WaPibYh11oEhnl9A44ILEykTA7ot4EKqgKi1bM
QwFjMk2Tjud3MbLrYQr2qHHgAHkZ662IAmszT0/LsWA0dkFot+vZTzCiPANsJt2KdGjBATAGp8T0
Ps9XE49Niax1dex0q0HDZRi+vwbaygEgf0BoqyTeRFpW8YPlonZ+GpFoOfxONtv+MosmXDcvyKKz
LcB+JT1AMyQZCz8I2a2dshw+Mx3YR3OCg2gGX4PrrMI21wXrDakhP7EmeYxKpqP2BL4SuT61eBhd
UPUwFf0B50ly0BduHL+Qe2b0X2nW1X3j7XyAvoBGsvwkBfsBzhT7XrR5frUcZHaAZjv8MclBPe38
Tp43/LfyyMfO3+rArkIYSJQOMm2xUj1iwnOmJ/XQi43mRfxPCGFpSKvwMALYZDWPu9zQj8AjW0WO
ld5mmR/Hct3HldjUKfsB6EHjcwE6sSIw5J+GMT7IcOg/5whlb1K3Ca7ZVAslLLfZFUKZL1wzMMED
yOdjzdgfQCnxP6CUSAJlogu/gxB6o+u4Bv9THQN4V4RfeYiY5pgP6Qt6fXswcEl2bVD8fcy7SB/C
MBC3JDPsTdB78pj71WcQeXvnasLeTNB0MJ+RLAAn3kb1pg0Wv58TXs5Aup5OJvMpadL4jZ9BZWsP
eWjcZX8pVkokJycD5/GC+FnVEfZ2C+RnU2hzlUqPbzNEKeNNbTqfTMNsduhXcE8aW/KTUGiqoiEo
ApFwWsYJWkxQIzApzZq/bGKaIeEyTcPGBfevVX+prSI8WFPNYTS639MKcJAE8fxDZFH+SXh+eQvD
/DvJGJq4jyiHBLvXVB9mp8GwcRrbONBsAHvf8vNXexBdFp/cRJe3SKbfy+7qeAiwdSfgWQMem5fN
iQ5IAFtAv1H8dZwy3ZyKUkJI8+U7zcXy3fQyQS5ouLgdZTT81+YKSPL/aATyHPTJ+XhHA2cxM989
imIvMmtU7DUfrQ5FDX2XBmcAgX1CKxvfxxla3CMGdL5vg6W9PRfxY1Azd42sW7UVjhk/A8Q5ffA7
faWRtiX69JtMgu/V1QeSBZMGiuFnDcvh4hkMC4AXwUsu7oWmPL8CUwxrnSXBQ6T8v2ogfH5q8H85
5DWiOzRE3L7eGE6rjsCrQ8Vo2qPzIbVuVhq4H1WAbyakHmuCh4FZs4fUtOyD7yMgRJPkIRhzdQST
Vn+sUYk9Rw+7CAkVleT+eg4u0ji3QNBKWK4tA25L33IbL2RADgZLNrA7RXbObaP/ZAsF7PK49Y82
qMrvaI961cgttA7aTNzt2jy1053FGUb7yEr1FyvB0r4t83pTcgBcGdGUtHaHmK3dcGqyn8Dg9HQo
i8o+lknz3oLl/e71rzY2odobhWXcwE9RXsw0P1YVmA/pQPIG+ItAWzVAjDtNDKUCP+x0FsUushaS
XxZ5gGqoU1E0n81Jq+068OYmeY52RJXtOzfx1gXz1ZOdpqDVww0PKTTTPaLySD0pMaxYJK2HITPy
R/TO+CgRTdp9VFiols1V8YjSUkCOevGFNBZ5AyrjFbdVuyc10BDbwLx1vW2DYsdNUjNgQ8kyuxRN
XACpPPQ+V31z7MIg+TF0ABkcxka8jKwb940zIWGJJLxrZSNYPqmkYbLmkVeDOQ/eWF6HV48N4P6d
vBWTtxLeUuCs/bDB4zghuIuXzDUAb5urH5Zd/wGqieymx9H6KPAVyUVuPMva5i+jBe6wNrc+8vDC
ar3Fwx3NIiCof6DDRFX/UPQTHKhAsw+NdBE8GGPwqpGyFOzFvM0O8ywaL+wV54g3lwLlCOSAZsCg
8oLSoOBEqCsMeVNTA/B4wWApRYcIRFrZwNz1uLECxCjaR8Fvs7ZEOo0NV16GPMKmYBr+chPWjn+d
ZRF4hlet59r7xW1VRMhAeOA1AhDwnUdoAkH1jvlVpMXON7gBAr3kXnRq+Fz3iQLhZcNvDXitj02U
ggHS698b5VJHf3pxdm+cAY02Fdix98lQ/FWXdnUkYGLeAaDMCK8LBrH20R6ga9xURIu0xtrHd26V
ijjGFzLbhUXm3PAPcm51UWTnyAH1aNI7N1V79iwHWXOxaxhv1ssEzQIVDFC1WWS8cUITTeMeBqA5
XRbnKNhyL8iD70hhcdQrYCsanWarRZdULAnySq/QPpgEf14hTURW8wQm5hE/vZ+XiTuXfnCDr+98
mzFuX4lAZyQeIEDHpem4avUGsFRTp9hPe/r4owr+rOwqO76Tm8kBafDktohLQ2Qnq84/LiLygIdz
DxbVIHzzh6KJzgPoSecob79YzB8y6DYi69V1+YwAHGdn8LGeyXKR2xU3UVfPszfOyQdQF7K1kvX4
/r8w5uY5KHPrvDjJEQy7ooVos/ylgJKb7BQYo9dolmXXIAq/mm3KD3kVOwA3mGRxb+G0+owK5P5K
kj6u2XXWcCt0rKLx9DPJUDrBrgyR/GEzlqbcMLcTm9meDGn+fy60uIg+0GIkmK+BLmQ60IKV7X9e
HOqy7TdpGOO2F5YpiFUR518V1sc4nDayk8hGKS/2MR1QRkuvuabIyjbgteXpNe9i3aMyMqq2lhuG
qzdTNE8HH7/zVZW65tZFKvLVcpnufH5G34M+zitbTgMQM5q2rdzGUwzMstNaWRSukRb80wudbE83
fXoQjDrYWsgW3trpOVB0Up6dR1WN6lSq8kuSGs1jEsrXg+mOj0VQNkiz/5Trzk7R6ecDp4jUpoks
NOxbDojdSdJzNJcM0yEqwb8RCtRlLRO0knSrL8siZDCt1PIRK/1anIfYrvXTSuSNJsALCaxYiTqG
GJgxXijHp0yEwxNK6vTWjrjE39V8lfFYH0Pt9g+kUXjDeDJ8YFPRkA6au6C6k63C/gxWAYv6e+nf
FwWUJ3FwPAd8s8iQAP5ktUJeSGRUaO/MJbYA02XQBZUCqJMBugt2i1ESFKuhmOrSJrXOdcFnq8HH
ulj1CtXuYRHnJ5Klkc9vmvX7xcfyGZfP7XfDUWTd28+YGyjCXqwi18zXdmipA1kZudJ33LSXhUuL
8b2Rgsp+MQLJ8JvPyGKHXVR3BGGB8ltsYb+7/rPHUEFDe1NU6Lmve91lrzpvcVM9ik0uXyzbi8+I
lGNPPGuTYgt/B2bXbnp1rfGlRv52ANHxYxy33XOD3xli2SiDpmHojeYtM8QhRzflc+TH3TOehnpl
2W55omEY++4xazzQT5cC1Khm7m+tMi0fDQ535pC06PxkwI+dbMldUKYHmqQVyF0LbkC6oLpHhopg
E7iHsnE/zviekBFm3ATxS9gPaAneWrx7VZqxh9PWVSs5985Y3QB4h4c+cOJ9McWo/KIPj43ZHOop
iEUiOqSWiN8MSS1AD847eTb5WKwU4C2PeK98owa+BITIyIyWSFsUxaDzowd4rGhXRRAkJ4raSpB/
Hxyv7MAeDhS4rgisJ3w/KZhLEsD42asIQeETAD+B/Bb6/9AXxROp0kE4JUABJv+/048UIt7QdyYU
udk/WKzn6wm8OLkESfIEFtno5KrMcteeU6Lnp+0aH+WOb85RrhOd6NBPyqnbDisl2nHzVumf50Uc
G7PZ27nF2bxQbPpYNKEj8NW+4TGILjLfA16BqdjZnTovWB2z+WD+OiMZzZLeu6EdSrDc2RZaRyaL
3+nRxL+vAeCwp0GlzZ6Wrd3BUSsy+z9cBumVNeJ4WcmOy8f43Yq/k9ESCG+Ic5Oc/g8fYlGpygy/
hvkjJ/Z4yEJ5/J8rkBkdOJc7ZjbqCK5t/2xNh3pCcOPTRhfFM6cmskFYN4lo8p0aTdSEtbbYIuSn
9ugLf5lnf7lbvNAZLbGoLO6jJGxWRcXq7TxL7v/dmHw5JooXzfy2XMm7q12WoDPwlYLAeayDnbDi
PWJVCB9OILzoh1dnZpU/3iDusg6dyACv2y0yu+H7lBfG74ykyo214Sb+KvPAXltMB8c1+qtsqkNn
OeA1mUbo89VX1o9Ov7Gd+tCz8QPgN5LHxJTJI5DbyrxXd2BsqnsaFuajQMXyNCBxOfTZXZ2rXyok
bfp1KO3wkfTsclQ7t8OzybFbb9vGzriiAD4d0ukWx5kq6s3vphXzfqYA/MROdkA2B7C0J4JdUOf6
0xjXR8uX1rcmGYDMji3cbRwS41zH0t00dVF+a7IVKfQmAvNFGDSg07KrG4rUUD9nuOY3RNT20lL5
5xLPS4Dkuc1R51H+jD69v8hSpPm3jEXuc4D+2SOtXRhOT2t7tv2PtQst3A26O5e1AQv4ujZg3Ktb
HeBt22pqcfN9RFY5QqO8VPZXQ1kohqua7pYh6XdyrAJAC3UhX7we0UqeovHZ6tmsCwgBG0iw4lXX
8N1q3ZnRE5XPRB0QEUeR+gcaZoAv2EheAxRhbACuPM0uw6GOxRvlxRaljd0DkgUR6CEksiFhwf/Q
JlBQApsBq9XLEKfPAlRVQm4D6XRVF2b1AIbO7t4Z+Xc1yXE7BxMdIMfP2PfnH4AHg6AE5Cpsgm2X
xO4hQ3/ql7xDHSbEDljC9qnjabDQoSMUcEJqnYyO+xACRGKDMDTQ6UXrPtRFX9gr1DFWV4lKnHlI
M9mkjaIEcJ8ZpoG6kUmRZlCMAFD20DqRQ9KbZyMHGIKRZVt78FWUAYD//eCA2NLX2VdVIGA7eNWL
ath49Di2fbq0+LlcBxZCLm0jmierEe6hq8sQiREM6QDQl2jV8RQkoKZyNnnis00TxuxYd/Gwpn+M
BCT0sZ2GVOa0DOn/RMOG52+VdQTM98WWZhdlckWz1bTQ/8G25tmm72LnzqSqDr0bJHuElOrPnY42
OYhivqJpPt24sTYvYywRPgIgMUoxMWG45Sdfe+GzdjPnWAIcaMsy6f8hBhRzYl72tthGWc/Pfljk
T4m2t1LwB8BEDX+YLrjpzKG2rwNCLXe/qEFkMKF0yCItwBsoXidY1r1ONJwXs0XAEYWy0UwDxhy7
tGPAdps2eIkiUANMZ3RgTYUUYiPr9TKRmeoferNyqkEybIWzJ1L7nc9ZNzyLUMcX0opqabR49fu5
Kp0BmMbYAxnkxRFhg/pVcBU6KKby0UjYA4g1sg5Fg/K0lZm24U3IId+6PcpCKuGGNzqk+KHfRsO+
92PpnxZ5HSnr3JndhURkTmdZYeLbZXVsJRBNaKoeNzZfKXNlIENyZF4Rpmu3vSpAqyEKmhRPaDYG
HxsDLsQ8nGQeErEbLxnD7SLr8Rbo96q9uGlXPLllLm5on9gtCtwQ6PlPOiSHMuUeW7fia1Rg6DOu
PkL5cMK+NF4MJisOdrpasvbRqxvk77RlfRGllaN8pknOiWWVH4vI2JDcHJ1kPyB3uC8n+wobcNQE
9B9zURinrLOBXTfJfS9GfUgPphmAiju3Spko4EmQr7YrgOBnIyBIZT7Im9UWIXgrfL5FGMb+wwXt
GBuq/Pv/Pw1r8mH/zUej740amplILXUrZF7mLAvxqTl8/BL4rrszJ7I1M8j++veMteVNLLNv8MIC
E3t620fxFYopPEDuvUsTlLljA2bJTZ/b2t7lqHpbM13oj57BnV2cyXjnWqb+KGsknyMgHB9otnOQ
WKwyCy+n02wUqc8SIFM3mpQj20QD75/l2EcvXs5Xs7ivsW1PykcyGfE4vRSGBl9fGfRPAfY9qIcN
4+dUOYg0a+uEh2n8TAflqG4dlW4KXiXIQkcw9EqPswYZ+SjPWxu40xwGHupNZ5Ug6/v7Dqmd0lA6
L4bdMkEbHgTKZb1Zpit6YaA9Uz/yfDtybGvMMFXnhrfq3E0HGpZhibqSbnAfHdsq94sKnS16ZEay
vvXEwRjYadF9p1aRT5oOBvsRD5JXx4ve67LTZThgSQ781j8AzhH1xMtCdM2p6YldycR4Q6fbeIst
PAsdL5Y7zxRtso2R5wRgd4JbL1QWvVEDasOphgvLIn/d9Ga0BcVeha2gYeWXAcmGEdTFOwUkmgsd
nDh4wsZngnHm7lpMfcLYOwcnI3TNvZ0W50G2hgN2F/T8IuKUR8Cxh05PzcMkLSwkglbvFQYOQtkD
SclAI7ped7n3XNm1uCZm8rVAcfqLo5zsJQQphjZ5+UQi2eInZjtBfurQavrCVQDuF2A02n0QP1rT
ofTjBqHjqln3WsePdOB9IR4NEdzlKFBOkllFAA69Lj75TvXlnRoqNg0gj7e3f/852u/h+8BGDfrt
wAtDk4UoQ3hP/zuKkrkCDWEfRhWHm3Hw7WPMI6DL/2QntKT1ylNIMl4g9TRpzPSDix5Vz9MsuivO
My0hyUhFTCyGna/s4wRfNnayR19QG6P6k6bfqJNmiF7T7QS/tF5cLH5IpvBOurVR9TKn1siMJmZf
i4f3H2C6EvJFKugde/Xwu5VIZVmEzBpCheFoJxgku3fNEKGH2L6Gicnu/nSw0RJ1tEApuSrb+kUo
b6JeSIF85QK/CJX/EnQdNxpJK2wv4Bt8BhEt4Iva2EU2zs3yzWKQYTlUadnRgSxo4n84IQVVGcEB
xe79Hkh73V7XeOC7UzMbm5re6KB4FpzRkLD3/y4nNRSBobABuGSLvohUeivA47IaE6c6LBNkAK4g
MJg7pb9Z3NHEsr5dgmYrcWS5ownSQ3Lcp4voxrRzVjU17uXoL8qmxUlvWWhZHMWJwkBbBng+ac1F
h848Z+z2AHBoAQiOzwxIxuQ0ooVwj2rCGlsV3rJTL6Wfr+ay+mkM3Bt2oqG23CE8oz2dnXQwFkew
IawaVBSDy4OOpLSoW4jaruMB5LbDoKIztrTuvjKtRxrlaCVE6/k0IQq8aKzolA6gIrAPigXHNxMJ
WhTPi0pSxNGZZCkZ9yJixwGEeP3kcNHLIo6wJY3fmyRt75wS1DmTyexmVpyWynrcZF4Nfy1d9cw/
+2/WKHgxYKvFuN6IekD7dpoAWawbEHTSdsHRCvQTSQzpDBmil3foj0MyHmOj6ZJnsKu1K97EfNel
GYjsSJ2K74BqhV518MbY2rPLBw1K6iAw+Hm0QbTnZ6DOQurAqFcAkyguhg0Isg2dzlLL6B7q1isP
XjUWSEZ22LK9OcXGAKUioJR+66SaPJESOaKzRQY8/QcbNEiHN6LFrWNzjhbEX9dGxrmnHoPR48cw
BkskMJ6AEFoIE9FP9/xGJPoI8KHYLF+RZ8x3GS+tVaE5GzZkQYeeedkKxTLZnhQt7Ce3vAF3pl+1
NqjyUvuScJ/NZ6DzfYoQRj8sojQCZuWmLIrmooIvQWBvTSMNgHjg+vd+QJt5bmX5iobj2AeIjABm
fxjDYkMyOoS9p9cRItz7RRYU9R8qjasz4rOgRx+wtzGDoX4kDS8Di2qJsPai3zYugmcjskiLzO0b
hvbM0tks19Q5Zbqu0pgfSI97fXqJuHNR4Jc856PRHhIvONBITiJXa7tc2X3aIheIV1eaoYNNM3Q6
eIlTIrMJfVIKpA1IJsBIbMlwmViG713QmA5vlsW3ojlMQCpv1vLLIv6vAhrnHV1EYDEX1bB+YIdB
iFK19/UzSAYZbckUe27joN2ive+x64boB5rODkJxVCB3IxrtQcAiAHd85AwvJCvdPiAHJcUqVcUG
1bTRX16CEq+gYj/Kgt3BSd5/s6vum+Ww8gHMen/KvikeTBBSokURVd816/heRmCoCaYtEwBkEDCP
ynEVKqWOppnLJ5po9T4GKc19HiAAcmJIIq0WIy9A14goM7lLWeWt3La0D2nLIvCmqK+ZG5Rn1gMQ
bo18Ksc7x32eY159SYzhycI9AMzeAgTOMLE6E8DAMm/XpTf6yRq5E2PdRQ3bNa6K7mi+Nu4ql189
P1PnvqqKndmX1UZMtv/0DziGp3ltRMNe/XrsWbHRfySTxT2tTmtMV11MVXVp6Fno9SiixMW7S+RO
KA2eDR5a0+lAauPHH2Tr1JtaNNE+tqT4wPhQ7CobMCk0RPVre+gDlI4PyhIfUEwCOu3IY2g+hDJv
0ZdjjsZnw5xGOuvu5mDtaI4OwUODTpYXOo/Uc+PI/NTqEi9fvd6DkNc5NdPBVRL8y2OG5ga3wj+z
zXHvpxlZjZG9BlAD5tO+q8wDzSG+hood1A0FaG6Bg/k0HbuvwKUNt7O/WfPnaovdmyXRZCMK9NRO
y5PYb1Hz9+/vqBaz320Z0a/jWJbnWjYqxVFe9p5Ipaostx9V/+x7H3yR+ckmYtNzAijZqzINxIUO
CO1UeGJM4zenHkrBLsgdyfMQPjo0mCp2AY/wGzubl8+DROdpY7TJ7PW3erN/J1HYQ8L3mpTIOaop
PTSQ0qUwA+XYCFmA/Cz19EeEwaNDbyHsQwCaRmtWl8YdbktLTvhTNANm0rAO+hv12ZAaiToYLRic
f/dDqkGoZtduJR1wK1K7C3qcH5oUv2EA0wUnNKB9o5E31sM9EUV8VIMBvogqAXGjdtN6H4oG0Siy
kFoeqxqcZnVqOigrtVwUqRn5s+fw3NhL5N2AWtifdQ24UOCGZXyTN6AwyYc4ekiMegDvTYJHdMDN
W2xX5k3ZqForYs5n2TIhmc7XpZ11O5IJMWh8rYfpzQ3PiGzI3x4WmWyyr7zDG8YiWnQXGega00uN
9qh61TLcUEFK2u4WxbgCYP9/fHdt6x/f3ZC5rocvreM6zj/u6ikyoHhTUOVzSQ3ceLk8x0PtXLB3
cC50BoL1t0OaAKnG17YFJ/Y8mnRFMgoQPPyylQa4ihHFeiN65y4BM3e3qi0v35q9h6quyY3JO3S6
cung5TuLrrEqPje14b60BgufXNGvTHdwX/AK7b4A/X/niVreSRQ6iL8JS+kLDYEX7a8rgBcfaIjO
zmYHLq1+WxuV92IW2jlyhVAieepcW+yayNRGvvWZQPJaAURATAc6owNCCs4JONTuCSREwA+g02WG
zkhGiosducGNMStWi4vF7p0b8G+rLaAYxOx/8cXIA9lZjQ8G0FzX13DKx2cF2nE13qXm0YAOAS9u
2Y6GTZ/mD7ZCYfCkyqk6wGkS9O/G+pxN9QANbunAvTfVmmbDUqGw1UNgfgLisjr7a51LftCDgdKi
gHfZsEk/sQI8l6RAh5IX7IqXcVQgWb1EW5rxmeRDU8HIpKPTF3IjCjyzFjs6Izs6Q3f3f92b/xHO
wz0ZgQ3meC6+5s5cFfympxJMPiCG9+z6eXBHf+UlKLhryjK6Fn02nosOJBWRiTrJX3I6o4OpGXbI
gVvsF9miF5ZxuzcNZLaXWXK8DP3Y3I55Vp3fyWnFEZGtKeWO28609uKYziLWjkjYsnlysV8utkS7
0Sr1hn+5Oo1mjjefeLGlJaar80pQ4CzrLxfRibHcGG77enVkulwFyM7G86itDYm0MvBugze+LA6/
HtEf4H/1kRfdAgZVYfPqp8+d7L6N3RB8NbMcYTM0YaDXFG0ogVO0CCXU3cbzK731fd7oHYgznA3A
3VDg5Ugpvocj2NkNlGz19FwM2SAus6aaHpFtGW8V5/7RMx0r+0QyQ9T9KiqDeuv3oRLfBwGuSB/A
+Cv0c1TGHZ1j1dYcSg+bGlcdal590wY4KWs55g/tdKDhAJwt9HaL+yIieaPD/AF1n/6prt0DidC4
7plof4CTMAuLixV1axq9c1nX2Gjxektzi9tFi/efYrTbgiIWLDtFVfU7XjvDNVTtcI3wYwLfsTGu
rE5lOyXR/bqnGc2bP03tjvvI6MFPU4sc0emUDbegAeo3qWSNGAHcXxYaXTvD1uhBzIHq9PKntoOc
LZAdryj3rsCIxwp/+1+PmndMHIGFHyJgKHzHxP4Bj5t37ZHjIAHLCiTKZ7DQtBdUsx9MRC6PIfYF
2F7J/uIByaFd0dhPCpzK/8fYdTXHjTPbX8QqZoCvnJyUHeQX1tpeM0cwgb/+HjTH4nh296v7ggI6
cSSNSLDRfY4NzurIBhLxYkQz/GWG82yD9o/h6m65e9xNxYGCLfLFd74ARW0DvPvfX5XCLuY0+/ic
1QBksdAB1GnE+S9WBt5bphtymzv1dNQ1jz9YKDleo5Uo+CYyUCYK0/2ZwNTWR0C61Fxu8QpxNdW1
EpsQKw2+GXmDDufc/YkcVOzkuqpcYOsFpD3tg+TJ28yg64pKjGaFk9iz5dILmvUoMbha9gTevlgF
mvdwLWPqqyjbaEVSraRqYqDBMaNLiYaBB1q5ztQDUsotZ4tItT/Umna+syi1oFwlssrL1b9o6Qoo
QUtLYHH/Izr5ljYgrfDkT8E58MkGB3O6CsG4e/SsEG/yWhS+ML0NX9I8ZJuksSY/8gC6jBvJKZtA
MxPEBVJ+askVnVCpWg3n9c0Ux3pxvG5AhGYjk3ok8xHQ8cYzTechHsXKSwEIRcvO/9/ffMtk/9hl
OR6qIE2PmXiLNkCYjF3YzVNoyHgpQHxUvdpGyY+BU9qAJJXopIraApnZ1HykoTPK6Vx47jbC4+xx
NjMqLdiV+dT6VtKX6WZkybDuHeQzySUIuqszgF8Kf2Ci2y8BSasuhMzYPy6ErrUt/3AnJ7oYeGBb
n5aN+z3pmv5MeWXKP+N2W55SPJhIRMNNot0o7IK0S64aaBxoiKf1h/bGw5oSkIRaZrJyFDqfNQ4l
3tfUFPlz91iqgWbcVWB9pMl1MKfoEb/RToTNB6RD99gS4B85zlJylwT7t8RMp/JTmABKBd0u5YUG
OXqK3dVut4EeacmswYY/BJm3tyeTjoxHhhcRWld6+Pdgl8HO1frdEDsZTsMA/dOqYQYBUqhBStkm
MYgXldwsA1QFtQD2HgqA+LHAm3bU9mNlOFMaRiEutMx5skLpl/c2ghfq2ULhECAj0CuEg5djPgD+
n6wohjYIfY6RiPQ2xjSlq7S1vLeKAXtnZkGxxgboy4oUkwaivayyqNlEToHacaUgGVFhunUrwYqu
eDQXCk30Y9qrIBAg/ADmyUbWeGCMnYu3FvKuPmLfBaMluSTqUndRQXCGS5HNzdDYG5ahwaVyteZA
P3Elg/e4z6zH0NHMz7hV0q8FOGnOQ9igw5CM0AxvoL3cdtYo0gdiQhsBVUDj38KpL96dIAOSSVW1
bzrIhFHUNKRPUaJpW50l4ow8qXOIDJ4eBuACo80x6rdgwEODb1/W62wq2k921Zk4F0qbb6nB3toy
cf8OW/ANZ6hs90cvAEZ4F//ykCpD4uEcA7rxRB0feRKiILVBymju7wCpou3jHyw5UA+Iw2r+3OUb
WpBD3Pdij+KGBJVIWftCAxh8fqASx0ovycjKXV9KuRa5aX6KbB7jEEbINfHBV2Z7uyzMhm1NL853
fTCIt6ACVxfqsH4EBf+KI377zSnrYGeMPN3/aTBU78C/t04NB1u5r7OmBLKiF1+s5PuNKFKw+6ME
+4LdIXnrJN/7MESiQupFcpHyO+kT0Bvhd2OJGekK9wVPgHxrvouoY6+Ibha0/q2c7xU3529QBGhY
mL2W+ww5oXbZBtHRBHjeVJvQjhmVqC+3kKgHKH1xdoAreXaBV1mjiPiYkiJVNqQtdD3cVFbiYrOB
RgzU6OQjWHCRLyK/qe25fqEpbzn6/nR7y2x0B0aaq38q8Kv185IXvzaeK/Jf/VglaHQrpk9JbyGX
YKHrN3MqfuR1om2N3EZSEb9wENRYwPZpRL0luiqzQcrT6c/hZCNbsBBcNbghrRujdlbGiKrOdV8N
GyMHTShOrnTAXTIg1y/DpFDmaYk6ucmPQfC3rq1xuhr+q8+N/mZKQdyu+SUsNoCQJ/uFw8MJ1L2g
IDzpmejiraVF2UkLemB6KSENJBNR27AVTWuagqP1ESRtDe6sHhAn6+4X8Z1LzYvNbQFACCAm6ml8
bouVVoo2x1ZKyWajSGAqxipEAr71cZyjNKSf/TmPtUOOtwjp5uJ8q/HKCtU5BVAxFdhFgnpHNLzR
+M+5mDjqBkKFnOE11lEzzHjPdYY0LmFm8CyrK5/UWVLsRBL3R26gK8HnJc9RYWGka2TCrQtXpy3o
mGJ49Km13lUvpR6jIdcTY7MrSqs/ZWG3zoaOS5wF4q1gnkYVs1AOgLefeZ2QAd7JcYBbaYUfuEbh
o+gjWlkyGh47ZL0eaaY7YPeaHJQ309LDo8lFvqH4FXKk9cgOQG2gIiwc+dTLxjjOJmSNQ4ktEOJH
UFn+jkdyTT6BflU+LOI2xyOsrn7ErtnfXN1EY/YZ7Wu72h1D32jT2qcS9SSLqgc7Lp+oap1K47so
fzWSxr3MNe+D4W7AAic3tCwZKDyaqH4iU3L6sCdRZjF3E6BTf0NKslfxXaJPt7LyFZw919jpR2yy
ReFxiZ227dbfTS0xV9KQ/SrytBHFZTj5pmEI++OEKqjLvALH34Pb4DBUGdDRtlYW7g7sDzUamH47
/Vegusy9C3kh/T8HwnbWXVso9NgAt2JvjKOD4zjRzDDdShS0hXOpCwCAE763ElW1Z180af/EzQ6f
TqF6J7q248qSjCjCn/EsWW86C++MBBKTVSn2txmKQOllgQbg9oAxK6hnEcHLkFwhza0EMJa2Wj8x
7htlkF9So9wucDNkRzFrZZdLxRtF8VDCuG1dSys3oFK9XnLxIxMVigLMbyjLR7uzU6GmIPw0lPaD
l1T9iaXdpu4KAP+XEoTGmckr3+lLD4C9OG48WUkA7hOazlJyorXyHAEddZgVN07XKAY/6GiPOTmR
CUoE4LD7RpDx3WD3Q4QXj99r3RzQzUIYJqmBvSI6PNluFkZOdx5zG2zeVfopM53uKFVbcd7q6E+W
vXEa+DQ3H1cfLcsZx0Ye/8/a3K28KBKj2YfC6M+LiDsA9LU69lej3G2J4gSkiM125Wm83tJlzELH
KxFYoP1OxxOkRRfLmWadKwZ8uEJsea+nPikcc8DrNannqV3ixmYnSIOSUHQDWJJcHfA2CLPEotmd
TNqt2AYqdAz4Z9QuJgMgIG1gSG4snIWceOHlT4wZ+GBAMP8RD+km+9PCBazKfpJ1dNYBwO5bZs5+
VuFrkATih5VaBShtEgt3ogqHnGFuA3ias5cmcQYQcFnuhylORguU8m5bD8XzQL1pa7YWzjaRov0+
1kysg9YIL+BPih+8quQrK5T5jz8MQHGHwhLXeLx2HyU9M3G3SKevKLFvzmET/SxRSbKtLG20vlRR
+hMUt2zLHdRyri1mibUskUcl4yCwAQH84UeGtMorrzmPILq4avtlqiLmGZPbIdlMCZMAk8ynJ5rl
4U+wAVSPtKABZbsAVGSNAKYUrGZTr0/3Q5TgUaDcp26cnqTriSfnZQlF5kbcDegDnMR+seQxS3cF
Mlt48cgAOaaDhAiFDABGVBeou75B/TUSST6gEfpDH48jDr3RgMDAcHiiAamV62zyeFb5i+ZO3U/G
k9qp7+7ktLz3XaIu8UgWeMhGm2lprLSCXXB/wVEa9mTAxQfS3ioaakDVA5Y88I1xYqBPKVx/XuMk
JHpAMxveppX5yCzrSUS47asQtKJhCTOHBVD0NUxnaS4gG4A6qSuemx4QqY3CSiUuq/aPFUdJlatQ
VYkDCynb2ZJWyo/14nUUfb+PVKYPnw9AjmoGAi55SRpwBQU9mvVIQTLS0gDgGHlJcZoHmKO6Wy0B
7uyKEAB39siG9eK7BOh5BZL64oubChzCBIW5F06ZvziDnr+gz32FsoDsiURAlLFOSQd+jsjxq8Td
gKuSPzYoonxVjSm7fEJWy7W6CCWJcfSK/e7GtVv+SKLFghxI9hFjsSiG9hrjw4Ji/NtVyOJ/XqXq
UJ5mlkOFWje9fAA83buNjsw9rXqU9wN6WSlQJTYrGoOB1akz+bacOn3lgtlvffNaMr+OiDbTQRLp
GOv5xQR0gn7J4ySPH6Ym4bswaneRieKjcV/ayRqlysFGy53wHfX925QrMmIZ4/Fb2Jr6J4veg6i2
VmMRjKdeusWXMgH3kpIPYVKBbDZMZndjmnAu1AzeIxgp3GfGu08UNh+ydOuAuWtHXh9XYaadXVC2
CYo3dfXe6qzV9MdVSE5XwcvzxvS8A5oS3qe8S1+CPk5B4uEBXBGvsGtazoopQtmUPoIzVpkAYuLJ
HiLv3PIfILN0nkg6dqkJnur8PULrJPJ6H3Hm9RhmnR/VlX5wgZO00Tx0iKQieso1ZrwVbRcfXZ53
G9xdi78SY8SNJAjf5aj3KKANpl0XWPZXVM76ZKC3Q70B8HtxzMque3O8/NlJgvwvMD9Mq7yrqosW
GiO+451AqSIUUutrf+K6/RR7ACa3+3Rjlcgy1JMo/vrzYxhIqG1Irj6GynGf82EYtjYPj0k2TI8M
f7ZXxxvadYESwt28HHRgI6WO8GkJst4A+9LXiCXOC0maxEatSV63B1oK9EXukeIZVrSs0th+xhvj
vCKRdMBmqusgZDQc3xmG9MFSA8207qf0wuBMC+xvr2IcGKYP2giuADnYh0VOZjSIXgezgzuAW1XZ
3vlrwEddxaL31otisdNy7NklznhXS2Q06AMYSTNAZcZc89dyocVEw//jUQpgN9Cni1ypzz+OltXR
Q7xbLGMg8l5EMFPiFLIQB9CP1D54Rrpotaxt+wdIdVvUAJeVht2aljFj22tdg+2Wgux3+hEMvEZj
r0lIg50Ibmw9vHOnZbIBEhB63bFt/ayFwYZQuQJm40VSydkf8pBDTvbCQrp+lMjsKCcgvMtvzJUj
DivEeOBFOwcj+eL0cZEC726nzJH1LlYd+7ZVHYTjGudedf6TaAxEvcEbY7uOFUgAyYaorh/GEPf5
ZAJ+O8niShpo0TC9ORIZs3zALlnGqZ9yboBDXkVV14jS0TjPbiqoiIt6g34yXEN9Chq8Rq+BQNeh
bB0iJ5wmfH3Q+RfhhB4kjv3fKHvEEYTTe8+d674C8xOoMhGbtlbFqp02wSovOwBR2Aa6HCbQacbt
xUvBbkn3b5Hn474bi3JlSAPnBiiFvMQtSx/oTn6vjWR1r+1RMrLCeYoqiv4duRbe2S7K7AwswXZj
TKi97RVJpVTslTSLi/c2CKPHLh6v4rrHkeBiSlZhJoHoNQGFrvNaHQzOMs4uFrBJBh/3+mcb26q9
24rs4rX5FO9GA8kIbiMnqOxujFk8vbdd4W4z7BdOxCJYhgxk4z3yCkA/M9YO8QsSI+DNtNeSn6BZ
NLZIKPVnELv2Z70uja3udiF2usjDk2KUbdDOax7kbbFOXftzktdyRy5jDEKJ8FCxzmHr3P6B+mxg
2E6O9WDJDiiCTIrTkGW4W5glkKY9vsdebHhq1TDiG7aLdDdc0ZIUOMoqsLn0FwnNPGR8fSONzN2i
QNhh7xl4Ori4ue5QmwNIkTFbGwUDn3ERJz7+m0TiR+m6jXmU+oB5MCaRQYIeZ7TPoK62Qf6Sl0MW
+mnOdo3bmn83aXUePa/8mVX2c91r/DvA6b7aBRhRy4b9DYzN4ptroGGi7QEQinN55LdDKVaBlgbb
wWuTN45aW0qK0mpCp5NAV+anDx3lT5fVh05Z/v/8GmDfuqIQJxw3gQdhitAXIpCSQrE9OOMUeXmE
F61VnbvhZSqsgORp713lKAaP/lPOQRC2xHFs7T4OxTdCD/T2Y7LT7PiRWhYd2SX4V40fqReSqdWf
utALHwksnizVavFLgQtIfZCmBAar0mUj0ACBI9mtJlSRr6RmpF+adCh8wJs133G7PqVZDH60Ltp0
BUgL/AlAan2ZGz9yD7hH9lR/xVOvWmmaM7ziiB6psUw8WUP8Yhkt/5o2o7fS8qx6suymAKeXlIc2
4wDMxNHaOmmT6XMZFH+7eO78AkBSEPW/nDb/hTf17nMfeGxtNln+ED7j647N1+hYTzoKMVd5abpf
hCv/UjfrX0Li4aNwCLO0e56czgIPjFOvGEiMXqa+6beJ7eVncLUG2H9Yt3EcO2FfvGL4iGP0o8Iz
RDbGYCi2meJ22kdA8fSnlrH3cBgyf1SzRMnCseLvi3aZ/W+7O+1/xiM7NMYCSKx3mw23OQgFSi9D
PxJoMsLAuF0u2kbRczSNc9XSctFqtQTWU8qDVTyBqfqAvH1zrBtUutPbL9qLwZmT4muPY/9dZrfA
flEDEv6f0COsnWgl05g9u90lHFMNN2S1cM3uwtrpNK9UDXgOkhhAFaJU6MYHELmbsNFwyq28SFHq
DICN6nKuciNF32efOhSY34SL2ZkuRz6NGwLN0EGtk/pwLTi/DgZKKH1rNOxH/T3E9+yRGyAvIwF3
s/7QDM73BrjqbDbqCnz/cJgv13kktHQT8/IXYKTTw9g2Qbq5xmBTEjP/w382XVwHQFm67tQe8BOl
JxpslTh3KZ0eghz8ROtFPYUuEu0BSHiMqbT2pFjsilbwo7B8Es+mdxZLJJot0SnInawf7AbpkRbg
sVG9pgQMvtSxnzTh+AYsT2fr9Ul9DG1ePOJsha2yaWz/irR6TRmYvHVQ4s2m4a1MYwA8JcWKahlx
PFam6Iz/XRtZFyFODu3GndVU2kjatnNSwKjCrqPyx2UdxcaxwBEHMNiMr0WN+iGahVZ1ncVqNpSj
8ZVmi1Yq2Z3dEqWIq+PQ858MTAqrHOdn2I5rePZSdiaghI4dRtqqGzRzTujMWR4cnqAxNsSBKzNK
71ECUt0vc7QdOWpJMruyXVC6fyJJje62WQzAexSATlm0IsWAU/naMcSFfDzAOfsRkNbnOOQFuFmm
4tAi7os3VAKMb9ozMVQPGcuA+Apy97jW3E2PDoRznrTaSc+NCG0ctnyrCpx09J5h/K09V+MQoLvx
t08zZmwDXEJxLIbJp6KPquknnwFD9EDLCQ/h88Rxz5aqwAPcYrdaNC+g9JZlj4Spb+X9G57nxmlG
4e9afGfUkkqCaSj06UZETgJWhm7rp6V6WFnVbX8r+jMWEynqniJDIQ+DlacBz8mUhfVTjWwOrbDh
nlfEF8WLZl45imfqT8uPFek+LHHiw9eJWYYPoqme9KmL31jrNKcoAIalF+XTNyVvyzh+84r4c8Sj
bDeik+Oh1MR1kB0OpZGNBdHGEGq6v2hcxwUQI6i5V4tscdZEDLRDJ8lnLSmAZOHhjapCXjYTqecv
1rgnXK+HzsthK70/rlSmiQCis/6ao+ztoTANsYrHxNnMy3YMHmhmx4OzD0Lx405OywrP4wh5r3Po
hBUQGrxxr7BOnxK7xR4+1lqflrifySeaZfGj1wNpiiSRA7G0QMogJDJDi6nUsnGPJjlkP5XJjQI7
1DDNNleS9qrNPiWKnnimGUbm76F0Cu8YKdlE1MMOZA0HmfgNPfGHDLSHHIiixjfHRH1lDCZD5jri
hYbW84BWOPToCfyQWXb5mWdFiaQ5jtr/dCKRaVhXJ4HvwUkULkoW1iUOo1dFhSoB/HFQvzxPWaIB
ZzUvUAW4CNHGCvoXD3hL2J2iYPpj0Kb02cwKsSdjg8VX5d3SMHrtEFbeluTkPl/tLtxy8ZgqrMny
5nPQBXD88+zhLXCbVc6IXtdQ5xwN5I6z1izX29pIZr6VIEo/VpkAybNamoaTvqQexw9agPelFs3X
TvO6i5EMQDN3Jmct2XTrKgMAe5EryICnp7QTP3sbXQWSif6NM2mu0zHLd7Ts9B71gLaQSGlDawEv
96GNzGda0aAXfwVaEL+ixAl67GsB1Pg7WFHb12CJCPu3fwsGDHWkgQlkfEJBDnoEUKWAb4beRags
q1UVMK0zGyeYDg+MnWfXyAh/KGhWap62lTVu+jfOEzpDcHcEaUPMQu80RyR9Z6DYZmBtvg0YkMxB
cvTFllKATdeJQYSkFTmK+DiwxdAYCuxDXmJqq6kd2y+xCQZIMaAGB4XCkLUKHxEPavvkBDXQL7AK
B0OhNLdoKGSRWfsVOuWBnw/jKsqbeGfrJlK6Sdht5svMV0CrygTq9c7eNmPZHKc8Nftjg96AQxc6
h+Va87WxFco3cWcEflKAyMxonEeAa8szGrzKzjc8XREVR9eBNLpSs/xnhyPuU98UeECTiJRkuyxR
yhH5YYPX3HpCObK/hOrY9BKWrDwCoyLfJUOl+XbIkGtUQxIO2VPQ8XMFRo7TItJwFrkb0Pjqk8Xi
EAj+grp377iIyrTX94kCRe+jPL+Jy3j4rUqyGIQXrsUBpALY3MGUv0x15TBXskZ2Efi7eXHoi8Hm
foYt77EDnDCFp3j0AXgYNj4fUU9JS1LkwBYA0Y58ntIUoUjGW4Y8Ds6pd0uAPBTayUucU9u68WqS
Wb+jo95qaHCnRSvynAsLgGT8CLatFW43uN2SVi3Jlo6L0asyO8wWtJSePVuQGcVYQn7EcAb5lpqB
/nmwkDvthR19Zn0KGDTA3j+JYtS2SHeH57IQ/THW+2LvAKr1Ac1PxWYQnL3iLB65BF2z350k/KTp
3vAtzdPSd7kYQSWS2E+DOnqJqtjZGaHEoSadx3QljuCdots0dWS16A6pLozJ/DxrDV5MK4qAJmGc
3mglvCsNzINGgLcuS47WFgev4vFmMLGbl10WbENvEo+pHL+6vB7A9xz1qBBCagWfpTvTkmYka1zv
UqJhDqBrIW9R3gO7eUqGo3Luyzja63XxsrjdmOSiGk4AzvcFzmmRKEJ9mS708klPW/D7dSz6rjfO
W4Ku8Lcu9fJD0rTdtm/r/t0IIxCRl+u6jr3nvo6Kt6GLzoyDQMNG1/9bnNsuUmBGuSdlLgEhLlsA
HyVjCQwIGUVPVo6AtFIOH+5kb7UT2MXqtNpHSL0jCY8i3DphJw68hxecEPCnJLE+m5ORfo3axNg1
XaJtaBmbqKVLi7oAG9AI9Nfe8m1lVqKK42QxZK1puw4QEcCMmRGuYAHF5cxs99TjTvvUN3WPuqeU
X0INxH0kK9GY/IR+W2QiBbL+tCSF1HB/Aij5t1xZjFodHZos+aapQk8q5gyrGLzqIFtA2ag5SfeI
239jr6gSlKzCbAAtm4ZcWDFVwgYoClxJPTtJ1IJ4mzkMRVwMaEZDTUH//SqFtJC3CIGzcRmpuElz
8N+thiQc49Pwscx6BnRys+hxa4Ii0eLkVCdlXfqzdez+nqbIOu+asfrCeML3JdhJ16nCfDdDt1t3
NbLnsVriJOevdhLdY1V64Zfis+aK8kvYR0BBM5K/yUMLdXYToKi0DiQsCEBaqbM5QGi3zSYAYudq
UrguCbqO+EobzWw3eewZGI71SaiBtDTcyWYP0uALhNeOxXIWqlgNCroX+ezCUvsIzAS+iyw0Ha04
boal78kxOjkWsp5TNRqbWViXODdDN1yfXQ1uPeY5+c0WfARoqg4ygB36Yk9X2RKc1LfSOToqNaMT
RZnXTH2Q5dOI1kJOQtnc+JOa1qSZHUlI3gFddP4ROlcX7ipHIixKkP0kEg5i7+DSdMF1PT7M7B0k
Cxxg2ALP+TTLhAT8SQys+TWRfpDvf7kNhbBPZEG2o8Y48rAuAxAbmONp8LjmntAx8rCIyFZdldyB
86Kf0iqa74l066MUNN35WgBBWmC8ONzJSUlJapqRg1M509ZhcTSnrBcF+S7LxTdBcyESheluKgog
Rt5dYwmf4k52QHkzaqJ+38VnD7runVvqdhynoEhOLgGWH+hOZgNM79S5+7tPFwgXn2fxoks0rAa7
AU4I54dJUI1bgXKqc6uOIKYwHh+5u5/PF1AvBAQdL+jWKAJON9WEPTeQja0BT/OD15XQ0pnFYkJ+
lZ1oK0c49ooeXhHgqPycp+OOljTQky5gVuenXoqUvHr6lcxhp76omW+4w6PrhRNQRNz8cRm4lqBE
I9KD3SKjmXTFiIIxaW0WxdBnxaMxJcVmjNMAYAtYkpYUVYeXPM8dJNq7fl+DFBmqVlBOXXy6k0+6
7ZynQq6XGNqA5zsa1p7tKaweyHuKT1Y1ZI92WDUX0Oats6ALHnPuBI80C7pWbnBQqK2kPkz5Jtf0
V/zE03Gxq0Q9nZraO0fWF/C6TCM71gJZQDdqwcIeAG0frHu/B6NzAFVrZBpO6bE725EGIDh8H6JI
Isidq3EE7iocSlf9dQ0s/6sfefCp+1EN4BUxDHTeg0XK2lQRetQAQFWde9zGnYPt9uWZ1m7eaiuU
Lxor1PeW50XRGRqclzWpPWG2RzBuraoQDGlr1EQVa8et0Mjae8ghBkLiVAfFWKduAnrPnqY0eLGl
HxKB40Bl2GoBDGm6mNAMBWa/Q1h9WoOSSUWjYTG3Bw2aBBTPKLayD6SdrW/cSTrhuQGIOxWD3Ger
UX0GEspJf5KRiycNGS6X0FBO6u1pPf9UIbY0BurldjnDRkXT6wEvr4rxhwYN3HvHzPxCSvRNN2gF
wj8lwOOUiTDD39NZl+lBuQ0t8xepnV5OgPBWlhO3N0OBP5CVpPXZUYN6MZmHDltGHlfD8U5eoyb7
xmx2ULIRZbR+6PKO3m7OdzFdnl26Lkj3nOX2CfSBFhgADLzbRZNnncA4jTftcDiSgobFjpY56tVq
FCTC705tZyWamWRTr0hB8ebQd4aLM9ksywbf5wxJEyAY/vGpbqKQB+nJLUfBwHoysrMdoti6zwb5
NTYBNhAX7XiMuxhcW/UXoZXZlwTUDmcvazL0QUCM9NTViuHf9jwBCnYlOPbLTiOi9zCtBnCmADk1
AA3UKytxJqvkdgcwV8BbgrJaLfO8PDuskq9pONQPGZJSfgh22/dMgncuTUGlzqJO/5qasxgwVPGx
d4JxTVYA/mpA/2tXqzHo65XhOeIs5fBpCgp01vRJCwh3DCSnIYva2yXJ9AA7cvU+vpj9p61bo/+y
acFPrS5FA12BrvVvsr4Yk303Jc//GfLuI5WjbmyQNAQD28dnBZNusc4zbH+n1wrQTEeAEiQnGpo+
wL22G5ITzdBcbu3dLNqSMuh+m9ESfHNtiTJ4CO/cSPZvLotdotni6jwCOWjvVPF8kbt4yzKRKGzV
ernXW9079kPjHWkm1ZJmDe6K4AhQ63l6pycfVnu33jrSSH5i1Nb6TkHGpoWdOjrXf1+QbO6W86X+
2/xGz0aA6upok9+gvh/gSTgG9olcc+biBJMN9syA16lPJCWazhv9v64LFamtLQDvkPtM3hkaHS5F
DhTPA130cXD3mcaQwWboaO4EIMxd4QAfugqm8NLyAW9qH5rZkDRm6QFwwQReFvmQjAadFFkRpDtA
YCR+0gIjMcRT1UfnZcx3hlYearQen1qvt9DMagf/ULM6e2mjAHVMqURvZiP6baxezZc9DaoJ4pUE
o+r8zr4oCn0IV2iz1WdF1gqUZcc2D3Cnra1tGZYCTe3gZEii8CsavINn5LtQr5LleKDXmrGiJSkY
iliApOnyrZNq3myHJ8C3oJ6aE5mRXIznoK3jZ1okqbTPZh08jo2GzqypSLRdVk2gdlFXIRNdt9q1
GXjJHDbuqxIV3RKUfLb+GABFF2BelvOKPwJ4P8HVt6kVQQDASgDTa3mvWgmOWBJ92JfKwBHarT2S
2ABckCDuVsE+7FkcNA+0InvTwh87G+ZLlGw06RIyrYDoyrzhMXGkQKa1C9BR0vK1PaYWqqyGyTjR
AMRP84RELHgQtdxdLYobQ9FYSbgm1Y10cdLRF36yeg/dS7EEHUhTgfPJQNPVpW1669KDbsu3M69C
Y5BjXRYFLXHK656D6pUWZL9Y0SyIxmiL7wkIpazgx9SAiJKODxfglBlSZTmGJMQVMMoeK0+z98sp
5Gy3+JUK4oFJtu/MFg0ItYYzOhfFRyiGGdP+dDMdrbFeR6mn+die9Sc9lplzJi+9msYVEv8pMq7A
dMZ2SsHZOZUXnJAAAMMHTY3oiaUgWiOlnWmQL3Y0Q+8SCiw+fOFQCfza2iLNt8iwjuWuVmTVqV49
5EUjgPufA54dOSX0Z8p2M1gWaMVMt91rZXc7i9u4m2Xhx+zOTv7pOxgdXimK/q960gESkVsBduA6
Mo9eB5Q3ffD+WDeuShxlBYr2yD7urRU67giNpGJIsTY4RaSVVo845UqifDMvmYPs4AQKHyD2omok
DlHtWWbdgVBKChAMHTs3bP0ZtESBm4Aq6JhZeFsIFGlJrGHfSeHIYtC7ORxhnpTTCKxCht9OLRLt
gKKirw26upkfFYkHdp/GW+VZrW+kwpTW1UCKsda36FtxgXjvXEUf/mSwyJcYpGgn7DyusKLeWPfH
pZ02K8IJuFBl/jkanGZHza93vbG0JMXiRjLlJfVQ7O7kN+24ZMeYfulRZLWnIB6rP5uNQu9Rjb2z
LU2XKGaIrVEuRiT9bxrmQJqtanvCA7XA0XDTVEdrft8tN3fOLTqaqUBFUYeHuaNutmGqPy9Dq6mH
bl7t9X834bN/gHRxUzdBgwgIO910PPOuBb/OamNAlWD0MgMdoV5QbkLP+FU1o/1NTZD6tL8lFqiH
48h5S/VRrgE1VBzw7mC9RKOdAx4bfIht0zyGYzR+nlq33mpDs6vrqlotnDIzXjIOBK9EM27cgIY4
ysAo9ycC8x1vzWIXALl1Y+Cuveo9BpLF1uPbGiTfD7YsUbBOU2YDbck2+qsGZRPoy1M2TLWcxw0g
RmN7RIVB1K8TAFu+pbjNnt3R+RGpFYnK+kvjAVaJFmaOdg4zrNmRluig6bYor8s2pQFo37IHBlCm
mMjrioltK9E7h8oA5C9CHZgUFYCVTNNucVzGm8v//su59xzSBgC9Ad7jAQmYezhcuYNXq2NWJjjk
BlleafLzoOFgxhqqapuDW+xLlWtoCkIjj5UKMBpxE/B0eumCFYlxlAML9jKDlRXAgzmhkvWlM1zc
q8CtzE+9I56j1AyfvAil5zQzmwkdGdRKBTzMJ64GUjioe7KBC+31yMn6QYbrDEyxrP8fZd+1HDnO
NPtEjCBBf9vequVmZG4Y45YkCFrQP/2fKGrE3t7Z/c65QQBVBaAltUiYrEzV36mHBL+JMn6xwXKC
+zjVhGyTdiid5iFQg7iNxNERuGQXAKr39+ALqbdu22oLzwYd7wL8y+6Ft3tyBupKPVS343pugyEL
SNfdFEbdZIc/CDgjIKUZxdK5uNrUbe7LVDc7K+ud2xYYvapz/3+QWvi6f8schj+G5em67nuub9u3
/1Aejq+0HKQdT1nN212sdvhuU6GQFsQjp6pqzx6bq31eku/JOdupaflgcVvM3UTgoA3dLZRTffZN
U+QG6A24qQOg9jn5dS+Kt9VH+PMopueLeEMBBXDn21irpp8AaQnW3qvsQzqy4CJx//mQxO23RCTl
W9N16ZpVQFNTM8JNcgBVyM4Ms4PeaSDHUlHgyUyQARtpl7CyxNyblwxkZ6p35QKrE/jY3uNG31iM
UehvSaptUnSrw2yvDR6W1gqHPTugXYmTwsw4zfbctAAVr325IhsVWjVCOKTBJb2RAgFOtmkeH+D8
OU7gKn+fjlhIzCJ15M10ufdsXz/N9lLNU6Rgk5xV6loG6XE1D3huMA99zh7X4YsBbHfTPHX5BK7h
8i40cBKp+FW+xcx9Ulkgz16SyH2Ks4qNbnjpu+Q/yF/byEAzguGhsfG9UuQzoSpklbIl83R7S7Yk
ZOKiIkhol0ylisBX9iNC00OIBtXNrh+TcZHYHvifiLDTbH5hiuF+ouvEOd059Ic7iwhAPTFoW+Tz
IF1c8XgS5aaVhlAJyrR8M3F4KiLPWmN/8UEzDxRB9t/DThYTz38e93fzMMARfgw984TOQ8/j/H1o
smNvzg0QRXpxOwJdTaVmAdIL6dY6OtXxntTIJ9PkJhVyKrBOjE5duadGYYPcBXtBtna9WJw6ZEZF
MWQxsJROcL2oTKpmf9ZubAGOD46+BP/J76g5gGxW0+ofbmoPVVEfUlA1gnLK38mx098rUJjEwVC9
F007LnFRYd6LMk53UoNUkIc0+UsIGaIV0h/EK25bno2hQKJtBgY/COaKbYdECLAu6M6XUebOBrlK
+jr1IvfLoLFmg9S5YPJKG/JGtTYUGy1AMC767HVVWPqG+gYaru0Hu+tXNthmmAjTs1kwca65ZSEH
VVXJONaWt5TYPK7MqEwnG3nLCsLlC4ppvGALzenkoKth5rGmmurWuWDpNVP7aXbScPXYmR+DAIoP
scFq2fwYwIS6rnE4ctG5DCDdnBkv+ZhpuKZtzQsVycCaCy7SpwCKbQCI34+u9c2UzHcWFDYKS6zB
FpOtrox1gytRLZLJjmIwun8WJpImktRb5VnYH4SbZV/MVjtQNkw6hBBYV/YcdB5fUhyjmNjSHZG+
lK98KcfVYKb+MY8C5x7S8XhhdX38PezHV30sgAFodH2PpDu+GdsmffdboO9VAPUc8VNPPbUB7yzg
SGNgb/tX8DV6U88I+8FNzPB8UD0pgHoWDW82FlRdPAmQ8iKVGhKOimLfDGl0T4VZAIXsQuagkkJm
axOpHFA8gtblHEI17E3UAaNxhwcrRpIyyrYD6MJBMjxCjmmKyfXv1SjYvlXyCGQSpeiOtROcyTR9
CsFtewn2EBeAzN9xQegmWDZYVch2Tg5RpGp0NG3p1J5+rAxhQLUCx1CQd++RjVUoA1nJ7xR8nbCu
2c+mKfq2PfUmKw0hMvHYKLE7Mo0gCF8Dy4IFkgumEFMVpVN4ywHi28vZBsi7PFLxJ5uuaEUAoTlW
oRtskTc0FNN41GMedHRxhDrb/ns88s7BNO9NM+Hja4K30qkoOJ5+oyMMUBR5+gkrWX5IU39NLbKb
3aBPTrLpKoxqjcGTAyi41oHdL+Jo4wlIwRbYyxz7JImmGtkc5aAa84M4X9y4/9TlxuYioy5fFLZX
LuPBMJbkphFprNHVOXb9YOjGJWd9pMJXtOFQADNUEj6M1Caa8Lk5R+N8PQEAhicrikPmmHkosIh+
x+7nhxlF3ZM0A/wnIF0UEnhl+goucyAwLRxp+Raou4UAKC0enEcHMPAtHxMBKu3AvLc8ALd53rU/
eu3eMBrnJ4XWAAtchbpuYU2hiYhuQ1kCBiAOSueUmWKBs4EYT3UjAkcJIEhUK6BVudb6XFveOMBb
au2d0n2mWGjlpJBdUH2Z/4IU5+A8mYa4uwO96XjoIZh2NQOFzjOkDW7VZhvVaAYx+M+zff5cmIVB
VOhMPtcWmbW4+RlSGYXLIAOf9qYsIOQLQqmzyrc9ELkRMSMNih6JaoFwJ+dsmsOggTE5KXS2U+zf
hyVnIUCLQrVP58S9NHf9HHI2zV1Vr3EIwkOrA0GLe8T0hJceMvU1QG5ypRPWWe4FuW3Js3TjEllt
YEsgO3iNLkVf92fc0flLoAvLY8gVwIOqt20S3AGx6W8/tb3A1dcWRKaQiPhbKmhW5iHbJOHjOU2y
t2y+DpOW6V+oX4Ws+gWkb3m8t8zoO9AtfRIv6xinE7Sc6QFEO4WGthRATx+m9Q8thWavK2O9WXi+
P8VMSyhZW/ppjkm8WtuabeEtrDaSm54X5ksGigEQ3sblOR6Z+TLi6BXX3y+xJ/G3AGxxQVFeXITb
P3UiL65g/tQpUJ2Ymmm0sG5vvK4DNBvsm1RIICsPTpCve5KiJVtgKD1H8thIvOHqJCEBsWe4dXHi
Dxoo6P5JBwutmDcHqlEhEw3/hnObalwFVlYNT8jHbe5zd0v9JttVlcJvhkxZXx9ux53aUzmNMneV
0mMCzNx/+CQ0dBJ5OOePMn+VJjK4q0x2rxUMUkUysM0F2aBQhBScwkynELJNDhBVHPu8P8ymXh60
FMK2wBfUwXJ0WXvMCxbgzBYsd8gG56DdDcPuWJKR/L0KEkUggyW5jCizV2yI2jsz7bZZlEfhghkF
NllagNSxYlziPwVUbxayyFnA3Bjo+HsvypGibUOJPTHBClyETrAP4iA9jLZ9XfzJJpGKi0wM4yOO
mnM3ctzYfKx+gMHAEdGNg7rdzDGHTHPk7BRotraBLmF14IxXBxNHkJA4Ue2pKiO3PORYQIgFBcyh
1JxtrlYn+pLceqTzj+o0CEXdDnIVxVp/2+WaDayCG96DtzHf45wsXDS0dlI2ciQmx5ughOhCRWs7
5fC0AnnKsbFwaM1WK0dq2mBaq0HdRgMgGR0nNd04HsIIZMOh0IDYwLXyBedWF+zsjTe7YgMAgVr6
UNd9u61S0R/0IRFnsJOOawPMes/cdfDsyDL7BwRF8VJDQp+ld0+sDf+SAO/ukJIHOGnj4gYKSVA/
RtHy/dQkD/i1v/FsKK9tHOpZlZ31e+53Iy6uVD6D78kXr8ot5JRhPDLF2NldaiG/jHalffQnm982
TzIe0gPFUgGRZwmBb/OhSt16sudldvjvcziL/YPAF6dvBnNt34Lmue8w/e8sptxJOxsajNWj21oK
aaQldz1WwXfS1aA1C6arVauadl/UbGWXmdi4fegCwWKNIEdWLvKXNi92Wmt8pxGsMm/Yyk8N6zA6
wHMhcUifxu4yC/fjqQ+OhnXX2b8slb+sM+velVV0YKqlxYmFU1HU6jztt8IbSsDqgtBckIdiCubc
MxzkHSYH2YK27rfOiP/f3G2ADf0cusm/IoHX5+nZqMZV5xjJ2+AXzjqvqvFQgeLjIU9AWTDqZvgj
jPnBjWOGLNgUPM1WYOyBci0fw9DNp4h8CO/xbMm/Vo6ZgdtAcGzGWI3rQms/uNgvEk/LXBCfi1Yk
w1ljMZC8vXMkJ9nBTAf6RIhTtmd/bVkV2AnJThEt93Fh526cUZNnIzZ7f4WzXjBRDrLZ4N4JPD55
gcepy31t2/ohmM2VcX5sUs2P32UrnDM1qs8AGilLx2ZzE1+O0DOh0aYpye3ob/MgUIL9ohvBs1cW
1p1wA/POjS5l13tnR1lmM8iLAVLMwf1yZVPxFDfIqRONQAXSOay7AUyMK646kc0yk9d6yMSenGRC
RwiweGdqFGHtHZI4P1KLZgwrMNZQeGMGGluQpzJvZ6PPRLPh2uBjNgolx++PGEVBh3SqNEkA6Qlx
Bvopq5Zk3ve0aXMswMEa54dN8ZAaU4MsYOMCnUgPDi5qUlHUSGo2jBEnNf8yTozsiEsVYxOuqBdc
IKpj0d7ZhtPc4WSlvSsrvd6z2n1qINJiLMhLhVEV2TqxAKOnOLyAf7sN3cfzLrKj7TxWVEucUHqe
WENryDsmUzpk7fNqZYRgliNWq4nQirInqW0USAWXtgDnnKLOmkiuckV9NVXJSoUjsuvIq4EMvQWZ
hiW3czBNQGO3DVIIgOASYMIz32kdiC0VmHCqq3XdzVKQFnxkq/C8/gwl87wizEGMnK9Sf2GKX9HI
DSw4+7zWT64ATYwoPjAKhFaAHqF9QqYIeAVZby/8omo2npkmyNaAA8wG67YsQCI3yBKZpqN+JEBn
qWfZIXfcV2pNwE/TZ2+4j8HRzYtVVkjzBIbwWSypzpQhzqMXQwze2XCC7jmQYHSypRh2WZnsCuw4
L1YJjKTO03sGVkRwx0BMF0LRibWx0854lNwzHnE3YUJr6IEsAwQOtqAEGZfULFWAsIw31or4RCZm
ZPLE0ujFjUYTuidWYy1bNjZb8iL5wFibI+R8Uk+LtiZofyY4pa9gkTM2cgJa1joenVpm726hkwSY
nEeY+5GDimkESxcPRhzau8yPv5ke7n8TMG8+ul06rIwCdIHUjJWtsodllybFfZ/2w2PTQvYLHCTm
gpxkS0toptc87/dgvtLARNBHC9EICBaoooubj5ot+1xgs/y7Pcfwz+i5S2NAYmoa58Y9x8wjeLZX
HMaes/XggqbfywNg5Ae9XoY4f46WUYncuKu2rGS6bURXI4Na+ed23g3VgyUL+TCPAUqE6kGaZbLR
AWZeawKM7o0zfgGTKA4LWm8EK5WVvcdj+gi90PopFUZ1slJFEKXs+Fh/adC4fwgzn99VPtJsyF47
OPMUODa6gAVdu7hlAwAisibfB/wdAN/3u7MuHOhfsfCbFXXZ6b/XIAYO/m+unRgunCCm4HtQ6jVd
65ZK3XBU0rMjmse+kjjPdV3tUKiiZ1YAURZqN8jZAWp3k/qDdiCThZy9bHHbnvpMvqk+2AkYZj+7
UU20HvpOfpqqMax+Hv+myzQaTUq9b9vkoT7/nJ1Gh0D0N7Bp1xsN5OibMKjCheY1BqglQUb4UU2z
IjyTlYrGz7WNb1lf44rhKNECndTRAOVceKZq7eToGaXc344pv6MuomjC6mHqXeA+ZHDazYQEaMu9
l5r9sU5TXKv+bhFwADv5d7uJ00vrpsYaWbT5zgyr4bVvqkNR5foT+F3ySxvhn4DsFFZ9hg2aPDAA
q5+wHLoOM1myhDQRzijoKZpYAE77ZXGy1MOWK1RYpAqtA3OysmulIXcM0ExkWOObnydRejChxrqo
6W6X2iC7DRfTP8rcpnD6zzCgKDb1oSY5yIa7/3BB/0vz2DQWNclRppAhH7pfjA0tFENF9BRXTf4A
dbJFazpIlo+6Wl/ZoM7akD5zorxG2gEbFMPLlZf6hi6OfZMSAoKsDJ9MM4l3Q1930EtAM2AsxDWZ
POa1g5e6MvVD1OzcjhVLcpLNbeO71Da1M5kAxrZ3eHuBTp+G7KxlD7C0kRrZsnCz/gWYALYOG2R0
hYXRv7iixRma4M2d5cjqEV+edT6GexMX4K/IxBEbxvvs4Fdx9QDOoxF/VXwl/t8iROhEu0Fq+inD
7V8Cec5XDtKwNStaYPG5J09A+Fdr5MW1L3GuP1iK9dMT+RQaGzJaZ724DsUzewotFOunCm3AdjmY
zQuAeMbGcaouWsbZYEH36e/tqM+RsxYVBw2LsyXoddkDG0JnGzJ3REa1lyB/Mk1X4HRO3nBCdi4c
1/rVguOyZE35zgbLWhZ2Ht9zzfR3jbSbnRErgpnQa5cS2anfhOdtqqpOdw5A06uwAhg5YnYEGYXM
KPaOSHdksxXon2qmqlFTpxQBMlLhtOF3E5zWGwohE0QkQStjgyIS2s7ICABR1J4E1ohIoQ/03zb6
+s9tclMg2UAkl+zr0PPOsdtg17tubR0sTV2gvgK1uHhJaT6BX3nP1P90yN1yl2vFiDszv3/F7Rbg
6F18FWapsAB6VVdhoFwHTmaI1yFenLtBBwtCbLruF9fK7Z3DsDcf9dz7EoNbEr+Svl8hxdz7UmvC
2GJtGKzKwfC+6DXkF5oil2vqqyeJvrFl66ypbxZWwANDAWND3jTHMkSWKRS4VV/bwdLWB2JsS16k
kjiroQNtJzUriMatHB3ACOG3xdosoNxY8xrn/1asbtPUVQAz9N/VAvJNyDZTNwK5ZqykCLQdhVPg
1Oe2O7W5SvHggHfjDB70waSUK0jXVhWxaWYbHPxFk8AtOUwJdPtVm4wAiMsFqbEQJ4eZdZuW2caF
WpAXb7YluNSXSd+DD015609vr7wGdN+vNFzyuN2UPcRG5v6misCBCJ5Ln6ML0wufZNJd9//7/KQI
E1uxvSmQxOLl+hYAmuYlajPcJiPxHYfoY/1SirMdBvJrWo7DJe21b2StLXBOMO5YK2oijYyDUYg7
+6lPPD72bRPcj5l0ni3Qo9LIie8uozqUebJPIXNUKomJrKg+ilxyHAe7EBGZHdgHQpCC2lpbg4WG
wnuWf0SmbpSc5nBqUshsC0sbGj0CS6Khst4oVSFlINHmaZBtqel5zWPeKHYuu7PvVRSlPfggx7yK
ihw5RQ2RZ99Dv2Eai6I8joOB2PeH18+oz7F6lUJBM1IUNf8ZRZ0zL7r0Q7d1FK50/qKRnvKfbG0K
WJhZJZAY+fxW0pd0+r6SUdJXd/Z7vtusggbvFhp2ioyFKQC+TZxFB6TsE6CMjwBYmuc80scnpLFi
+xelzoqc9eja9202rqIGSVlIYGp0kBjiPUzeLgLkBNutcNlF6lbSTEqAGwTU59VQNriPVyNArVsK
LhPbPqVO9zYNpaaVRWKdbSf792knp4pocJp4NbWbeRCNGjRt+iFoBjV9m4Pr2C6S5kBd//QZ2mJ8
o3hXjfv543tdEd/lIds3CijcS7c5Uk2q5n/bugiZ9lhgIs9Odfv/6vunOQqJ/4MiSbP1zeQO4Zmp
S+n1QABpNRKlXI5lk1vH9zgnix5xCPCUWp7zOuqZjvPisdj2uQfeiDJLsLX1TWhm4xGqY3P6SAWA
ccmSWTHf1THHLaUso4MJBupzYY3RYxVBJcvS4k2lWmTCKRD2hElggQgXg4i41ZB3UsQrP9xl3AGN
nN2WW2g7uj+Ktv6VR079OqQyx7mtNzxpPj5HJrLyYtY2NICB/j52BvKN+hFQ5xoXuHeegxdHI+r0
UdrYMzdp5X7lvQ7aeCPk38feP1Ugew8X/2u+PMjHpziNk3Udl1DztRtQhKr7sECOeOxRFZTuP0AU
Jza+4xZHKshONTOLfsfNbqq5n9HTWNKM+3WB5HgGyc6lkUfi3mGRvYO0trED6KS4bzKTLZsyl++Q
INvjbef/ysvxVFZW/wYtPW0ZQcL7gp8w2etjB3FfPQq3VZdtcKPkX6gwFKq5tTW2hkSii3XT3xxj
Er+DocqFBvxve9UFwenvYwTqEDLy62LVZVF/FkhlPQ+q5gmoGhWN9RNXOFa3IhuFRL4xbnXh/hRd
wKEB9NlNQh78YEuFCEZXFUG+pi0RNo/uA+xDA9Ncsz3uB2R8zaOrT0IhmWsAB//5eahHRnPPI3x2
S4IKxC7Y9g4A2WEi9TH8oSvsw+cA03iJ7mXLCkuKZehBSkZ3rJeiBsOdzu3g3m274hICuEstsuNb
G9wzu9v4BtQpQEjkagvsWGKATRjbUxwVDp5rS1MHV38tM8RA2rPcYMPgLueYuBvGfT9qHMQumI0c
rEdehx/4m6lF4zM3Wxi8ry80OX2MUkQvNh/D4xTmyWFn6VAySDroXi1aNxB3mfVoIDcH35HwutD6
bN94EKW8sXsJciIKbmJ9pTpkdqMjhdeFrGXe+khY/xyFBgXcwNlUYewsZgeYpLptnQbWeTQA3xsz
i98J3erOUZ5oS14n5nfd+ulbVfBeOUa+dqsgPSKjnd17CWeLoTPYd2DJTly29lfRm+k2AHnPrsmz
/Fk327dIjZBrFahFe4FtVc+7PZI/weBct+IVFM7bYij/wqbk0QSFx31cIk+AtxCbHyUbN6Fqkq3v
jWErRhyEtL1t3VOwZpTtueTJllqmDUSZ0ZngRRRtcAA2/6MYfNPOFMI/OJDH+nRTk1VDuI0H6/6m
G5Bo/zLKGCP1EykzmOWqOg2W6RaYUP/elTw9daJq2ocPHPiuDcXpZv7LG0W/DoOhPQA/3x5cVYBT
A1sDqoLnHVXyc6pSFLXJT7W5+xQzu+foK8805tVM88zU83aieTiqOeb4CwKNTgByyNhy1nN22pTQ
1tXCWtg5GyZPplLdrrLaEssPz3PMlOpGxsgokPX27/55IqrRGObnPLPXGEEnaIHpe1nWQAMXA759
zKqivcgNvjW5nn6FACeYjHj64z8jBm0UU8RQVF8svIJ2ZeIjq3WQ7bvh+o/Ma9snHtbB0QdR6wp3
lu27Ocqv0tK9x7DEVtu1K3tJ9iIR74Pk5SPkzLyTdLR+SeOMjvyZ2675kATgZM6gSjnZjdwGpWua
iYfBGN+AvU8XoJqrDlS4n7U/2dzMavD9UTFJUvz4HyeBhvOPg0DL8ZiF3DHQlOKT3ciJcsDi/WBo
/AesBuoTtNX5GWIY/Ew1MKx81FKAlwSkE3dk/9cwlv8QQwW+JTWE0E0JrfGUcRCXYqBcVPJQl7hv
UK3ZfjOagSzAbS6Nv6YwqMZ1CwqZuxkO11dZBmK4G8fcpJqhvr1pNOrrq88C9ZVsCbRGsfJ6VmxN
5H6uJi7sPLTXvFcvdFb3jwICc6VhH6kwQq3bp1qxNiBDMJmEXWVId1YhSWqnyJT/dOVxWB9jY2VC
ah4nu0U4HEWddfimqCoVUd5E28zQnse2+DCRvQysbWQb8aHCugQMFaZdnmsNeuIW0HDUoqLXkC6w
KrCqQ7Ja9Qtv+WYrIAh1Jq9sdDCmUduEEgbUPqF0Mw3Y50m15RwZ4sFQ/BjqtLi0Is1fdqYbFi8J
XncXHrAfXTfmL1adhXtogw9QZYGzNBmymVqIyFOzMv9HcpHl/uO76Oo4jHYs23WQEaHfJBflpTOG
A+CzDx53xfi1rT3t4DAk4pAKZKVhWYFtWL6dbWHqI5UH4pEfnkkucoQYZdJ47CxzZuBgHbzROOzs
FrYVjJdeT8XlTw4I0lc7XlUFNk04+Q19nBZTQc2OTn9t5blxsxA7eDDnvc52aL+FyIkron2HW5y7
RhUFrlKQQtDrW2qCj7na/Pc/s32bnMV017SZgYxV17ds3b/5X7aLzok7a7QenNB/SPCdOFcg2zw6
VYNLLpWpLNTjmorGwO8NDCRiWSVmvIbYqvG1cxuIPYTarwCrEc8ILahGg5cqsoroSZOBt2Gt7iDd
P+7PbgrmLc9C3ucVjm3CnxEUzTJB0rcgfNoMVyOcm+tG9S7OzN1t3GixEPhq015GZt4DvgYMQBDy
7OhFBZ4dhQYtYCb416yJf8W1FfzSii8Rt+TPGqTtINVLBsilFOPG49hc/PcvFhuC22+mYbqGr76a
PoQwPecmeUpEcdZXAME8OOXXlvPkDsuD8hBHYOuPCxz5JtUQLNyq8L4jwx5E2PglijD4KsuiefF6
nPm5egLEMlAHi6QPvJMV6zjnDjLQzSe2eCcbFVcxU7XU3xp7fAqQeIH7NWiDI8cY2wnN+Io0jWiX
O47c4iLJe2naFNBwJQ+OjOolliXBKQNZ88WDfMkiS82/IBSUb5NkyNmS2+5w8MJxOJh5OWD1U7B2
56g2GanAxtWDgm6NWwoz++gCirgyBZoPgU0aVHhaqoFciVz4pd+FYo2vn7nwmkYes6q+K01HuxjI
QwT8uzZj7B+ydg2EbZCuq9TAFVngnF2cw4JpSwCl5Hf5DqBIuZhCuqGEWGKIRBIah2KMMthltTZi
+toENwXyV8960Lbrgg/x0vBM40wFOaaYHHR5C6sM5GZ2zzFUq8oQn9zLjzd2avp9nR6qztnTmGSi
QlQRkI26E+rrouw1JM1h8psYsmFRMy6QegMKahVStZ2xr7vkp+fqFpRvahvJElV4NEfItuMSP3+O
wiBf8J43v0AK48Zp8xNksebC1qLqmIOhXxPLUQd8EdeJer8APSRytvPOg/J7YLbQJgJ2JSiL+qzI
F9fI/c2XfjHW5zAx9XTr4zexAzvnl6Cra3bQhtY8RcZhao1J/jOOo7fSjxNk8rAO1558uMgC1KZB
28cPsQ41MN/UdKRyygTnWHbxDJ3FdimgLPPVchoIhlX+eNbs1tkMWlBvm4yZp8o0hl2Pa90jRICd
veX2/r4QeXrkDlebDPErZG2zgMBLfpgL3O+DXTpKex3Yjd8efP15vpvbVEMCCy7gqUqdbtyzzQJF
OBZTarTMCrhYzK7bga5Cr6pXvabqbbd5wKtPPlVn19XnnT/q1SxXVU4/L3W9mvAq4KpKY82zJNUY
f/yqZuPV1Fc9r36sP36geWSQ3Xr7/3684t10+3g1PVx027rpI7UUAt83Ly4fRIu4mOHtQxSHJf4Z
SwdZuVAJ/Y4E0VWpSLd7M3uuU9d/GctkWPHR1iAqw7bQKg+R5oTC8sr3HPnhe1ewDxPZbQkUqmRd
trpxiKYID9jPPN7YPRCWX0BJv+p90AvTGHWsr82I7XA3q+OOC9jKAImwr9BObDYdrue31Ezc/sU3
pA+RGN48Zq5+F/lV+dpGuNAaRTquqVlGFQRa8Ye5Y03YfsnbAOqZCJNgZT8MTQJmmcEuX8seOUxJ
UThH8tp8WZi++1I3UQMKrmjb8ngcs1Xs9Q885nzbswHE1kj/0o88be9AC1jcpxBvnIoGYhALx2i6
Xenkwl+kRufvQT32nUImW+Ra715VxEi2VSEJ5H12AH/WC6HGmgcUNoQHyjzZGZ7+HLcOEASR9hg7
VnWuk0LgYla4b1qMQ4XCRT4gjmGGh4Tb30wWeW8hgK4rF+jaQzeW8quHLNByHN03EA7YUFGvN7gZ
7Zbz+m7WAA8F3jyOMbZbWuPNDgomb4tDyi05bgbA2ztdpDzGCQnWOfuYjXe1Qq7jd2ycIGxvnKg5
1drCAXBSz9ezjRxSxVGNil70/Y6B7VquExCzPXZ8LB+1zs/3gVqSes0AYqa+6dplpadsO7XttF16
GRREKBp4rHaXp/dgT4EeBCBjoC1zTVx31lF2NMLK3k3NtrbyU+VB5X5BQdSmmh8IvHO9EgoGbqko
0tQYU2RkNOOuLKJx4ZuGtg4i0b32trulu+dkNNiijNrooSx5exi5XoHiHgmlyGbCX5Br7h3oQg1s
JhIGgcck/u71YhsJoDRxJF9tJe55d36fia95NZ4oYGzDFIk60Naae8Z6yJ+AB+aLPAQLZWtGfxlS
vmatCF4D0VbgpbHNx8oFdQvu09qzWXvVXvdCsceW1zpb6Wiua+QvPrUuWF/srizf4l5+Ldu4/Qty
7N3Ihm0ecW8P/MzKbsbstQpxFzsW1bAF0ly+JjhVtz29+dbiNbvScyM96lFl4IYeRwFV2nzr89Fc
6MAyLVM9bJdlkMbIHwagoOZFxFae1fM7vwJVGaB+h7gVfnbEkq+uOhzOKl8sy5Ctaqu/dz2g7OwI
aXqQe9B8HLBBJLxotMsIUbpvLcRblp3JmjvJQFApUwDBsDhj31yIA2cB054FwPX7doSgva35+rvL
T5ot2Tfu4XYyqJcZECzI4Mb/1UR56rY8XFdMyEWENMrmnjyihUDbuxNU/JhEEvFtljk7czSwPAIr
27Krg0MHsYSt0SMLD2cKrjwMUHaUP/UIrEMamLyWjZHUyFxshPNEfsfDodaicdJ7OabhIsWhvdPH
uNPgtv2sZ+PPQngC6gvCeQYmpV8WITTfJycuIda4APXXIOR2ng3TS/eZrLqlr4LtWMvPY2/8oK6u
VSWPDlKxqCeZcHX53zN5Pp72NJb+bzPRaDFYof5tpilA4Db782cCKf5PG5BpYTr6BlLr8mipQgOK
ZqoFoC4CzZRqUzG156ARMPKr8HxYNoOMryzU6yoKBEvLiW2BV/azA7jPOldSaG1cAACbhF8hwRoe
/m4Xsal96UsZ/ckuwdt0MIsoWxtV+ANfUW0ROSVYe70Aowbaa167/aMv4/7ElR2sOsN7IOM35LEP
f7JHQ9s/SoARpviGJw8GzvOB/NAjK1ymyP5fxDqwTw0Eu5AYzUKxMSxobE9to2uaU9NleLlRNSSW
6LoXyDvIiw3ZzCwRH24xOhjErmKw+cXX/SYHhVNRmUG1LkEEjwwc8E6TbYohGulpxnSMvkHtMNlO
n4UiK7sEhZsBIPM2k8HjdIuNN5OENu2hojtvslEh1A353LyyiXgbdprcpyCuBk/Ou8x5Bb0IX756
oJIfbTYCsV1ad3jy5QuyW3Vqrj1W8l2qV/WrX7ngmQeutK5le49Lom84zKlfc4YrwcCwgg11Ktvx
VfSDA/0wVjwag3MpGhkDmlpnm5yL8UjF/1F2HV2S6kz2v8x6OAeBALGYDeldVWbZrt5w2rzGG+Hh
189VZL2iOr9nZjYcKRQSWVmJUUTce6GDPG57XBLUCyWyDEmbobBwgHAdKt5KGMgKVDj6ojffJ5Ix
ly6w+p2WLK+TyCjMGpygtB6e4uXGwl4N1Pq5SL+yiZX3Vt0z7GzBKw9YlRmsoMxWLFI9zyC2g+H5
AJoxd9GMdQkq8poHq6Do2DJuyg7ws9oKVj320IsCXFpLX4XMExQYbaTIjwIpVL5yoY+1N8FazVc0
DJwEKu+1W2uXlsETOdAEMTgaSnKmZuU3rrXRnbq76A7/BSbV4WuaBtVCH7XmRPi8Nq+KZY+k7dIO
RXU/Ds5XabXaC4pLor2oQTdM3QbIpRUyYSjThcjMS2sCcuUXHCgo5WxN6X3n5tllnCL3GfJhlnKi
BfPA+ko9WtDSc3tBXQOpp+uC1NVKEF9A18+jRcmkFi1QzH2B9Lb7nPM7OvPvn7J38dZGi958SupC
uin+9Cl1EzXOqMi5LsixSZdl8Pr7p4zCyV8kUdaBYT71D3He/OiTdFoD/OofKryyHshOrX+xDfJ2
6jwf91xwjFuWttLcYgTeDkWXLZMowmkH1IyPAT+kckDs6WNUS3slmJLF2nLB86586x2b72TtO0uZ
VBIqYeUvZGrxNI7G8RyXCBKBEO2tbFNo+0LpGSKw6G5xa3yf2vkxQPlqKrYDv6w2Hc6A7vc70GSV
W3wBbD8fJpTD7UvZWfaKjLgkwS1KzbDRiwpk8n/6M4bstd8Mr6beRSbAZVBx18A5AnUuJEFzr2Aa
0NGKFjupcRkccfcHjyWoJoN1kKJSWo5uvhlyp7oH2CXfgigJv4kQImseEkj1fSkzue1T4AFDBXsa
phQjxWA1WxRyJu9Gmk3eMfAUuBnH3tWRlhh6ZwLsKoTgVJ+OhzIxLmleyte+7VGghYBpZDN7Fes8
3YEf+5M9nlAIgMxiurOVfapRfAb9+q+pspN/a0dyjyyt8IipqUHpXmRo5o64nGbyphG3OySIFATz
w4W4nMwEpKBm2uDNAbSzIVgylyD9YxsUO9pLETOxxLtQc25CszkDoVOfFKWI70YQ86QB0YCkFvEl
fZuaNehUIpZWS6eGAFA0lMcmKzI8oVSzKxtgee14dbXxMcewxNe6/OQZ+uMR4ZNpS8PFZKNwVk2+
9e5E2i64XeTLIEd01KPxT02aRNNZgYDcaHznWmOhFGIcF3wa2y11J2csEQGxdI+6eWFbj4H4ajtW
83Djj7dp61HvnHd/hEmiBepQZR1tJkhd7lJ3nO6DhGtgcwvvC9Od7slEB8FR/yVQmuzNNnKZDMhg
RyAwWNLAPA13RwiAa4G7nm2ZWnTI2XPbiXg/r9QMhX5vAPIHdcPgbl6oimxxjMpuNZuoFThmCpVC
8+e8NNkhmZ2sJ1Y1C+pOEYpQIIaA2/E4WON1FRqhE5qdyqo1vN2SjdaiT1iO0c4BwdRxXl7omXYX
Yvf18bWQZ2oD2B3x8dM3RUtr4CPfIF41AcQIOJFeBe4+zlLkzVH7+s2e2K7rIwjeAG2/aOtg+hmV
WuSZGqK0zIG8m4Pc9DkUqJXtaw3EIB3vj7XRyHVoJKh9E72Ehiv0TvXWfJD12Ace0HEoTo+Ak7UR
6Y1L+wvAMyMCecy6dHFhrO3egUpZ2YFZfyibjYaM6XmokmiZY6vFSj5ssg7839zoY+ZRsx6yDTTI
i8MnW6J8RhD46WXOD+RWKZQ82dsGquk6uGyxq5wWrgBbm2E1o5eVtfbGUuurPzTsxxTX+8IZp8BD
IMLT8b4DwbvgV4NwI/C+Xbj3waH4w+/yry42bl8bMJGgQDM07irAYnSFP3M0KNgXddR6DaHHyJgo
1JrO9DstmeTeQYHTnaUObaFb/wLJdNht+IkDBME5w2VkGKZ+C4awrTCYuJM0FyG1ZyKlJNLJWpFQ
UiuNghgUbaO1olFCOs9+f2Wb57o8qQ5+hsrK4idpQw6i8k8fvU71tCT7SSKTNKZ6GRRcoWHU4LQl
aEwNFIQsR9GZ60pRmLq53h5RQPFjIgJSwKS2RcvMew6S30XDMn1lQwdBHINROqtaffhPmcg5B3k1
RizQQapXaqvYt1tQN2sJlIcd6zLx4idYYtkFQlWJh7ed8jgixrKCNmj43Bl4/DQ1HrHh1zbR9D/K
rC29WALtq/MqWtex4R+CLBOLfw4W2reEaQZ3QLkPQSSLWS6zxU2SENDZKNbqrrzUQLi4eIvLdf2x
7thX6DlnP2Khv01tz54s/B2bPu/iLcvC/umfHLB3iO9G3ZTHHArwC2QqWlyYeLCScBo9Lk3eoOI9
Ec16tkkE8HelbM+ZjcLNPCuAS4xi8zkHcZ6XgXAN2A/DuHbnUVAe2B7C4Soc15w17ThwLX6IIj1+
EMLwd1lolUBYoUsDPp/sJRTLzdVs0/riu9lIeSCT31QAcicLJwyRjnZzyzr0Q2SD/AQtX59gbD/6
83BVNw9hHqLYFbzWh3/+H3HzP/JlFhJltg12QO640B+8+SeFDY9jNsnunOiI0hoKWly2SMH4hQQh
UKsnAomBaBs2ZndoZAtRjXnYT6fQ9JqoZkeELpbQQgI7Y132yyHWu8ewt9OHkb0hZtU9tn7eAS3D
kN+skm5LXcYG62DULgDwatQGYe0juNDAjRW6J5qVFKVYx7X+EhVd7JGpyLPswbC+UIfOM9aQ6J1X
DfFoXaYMQNkwxQ+laBrZeDU2VkckSqsjtWI14mbJQ2wl/oZ6Vz+aQn3yc/ryaxF2Fe6y2rguU7DH
lIjcvBkmR5I+rV9ZWLb7OtPHZTMK9hZo4w+LVenFlKG8HycEJ3jfsrd46M1FBXriA6Bj6XNi5lta
h5bVUTK48btnJ9/3RqJN63gCYewY8/yoacUGMr/drgYlAzuRjQ45Nnh4EihsmnK+zqMRmpwXplZ7
anaeuC20vNSyZZw728mB5tiYDtBbQqxwLJrWQ3hNO2tVax2KAP9FGhDZ92BCtaUR1eHazC1z5/LY
fPyLiTUzrYM1Noj+l2b/1e1/AL/uWXKK7qiUUirmWOSX3G3voP5vLq+kAZCrgTopxdV6M/D7IjRo
u61/u0hlWsmhEMlXExu1AaiK13ZCQS1ephHQUi/Hyt4pe6/s4jf77I9U8Cd/o+f6azmZ2lZzUm2V
KtXqv1jfzniIj531y6t8asDzDe4JUHEOcVdcE/b3qqGqRkLejzvC9SZNBzay1kQoPTjyUJSv9RCO
6yE1jV0eluFDFpi1Fw1W9uPDw3VQWU4ePgI5DzkDgy55gOriiKjiP6xRmPEyGNJjDM3oHd0iUV4J
US214ciG/AUFhc6uZ1oXrlQ3VW4DyU1+uHyy0U31Y9pVh1JgJ77y8R4FymfLgtj5VegFqmXlMkYd
5CogIZhUk9m95A8EAibdF5Kn95VbqNzSZrBOYIYIAMiO3RHZ5Wa8Gwu30R5lbgdbwLJc7K6mUtuL
3w9cOCckpuvNbIdcOpxjIwBcEtCnvS1TsDDV+5AQg8QSRiUjvoIa2sRIRkbqU0sUp37s7BN0CHyT
JXekKR/jXQ9kC27Al45RJUsy0gFpdoyADN7qquQuiEHUQHZfUTbQhNTstl0bQfldbcznPTkbTavy
whC0P961TVv1zNIy4PN7Z/XPe/ixBLdU1QFvF7JUFQWPVbucTN1exF0kLbA1oS+1DmpThq95qH4D
rx5Ya4FX6wZvEppYGUkBnQjq01A3jtWJWrgXtgfhDouIRmkAxJHvo9RFyfJDZfuo/khAXBepC18d
crNToAO/1xcoWfWXZDTtIrrrSheH2Ovxmoj7v5V6UYxXrwVy2aBCQvSMyNzZxHMAZYpmQ129lsPB
wCXrhSBAf/DNk++nTQU+C+D95gOC83KZ+1ayCLSP4SZtgAmUSh2FPKl/bU1QAvPwTHnSuqDauOC6
2Y8G61mBGLsD/vHAPOpjY+B9I6pA9q2aCOYVy0KyaWFAqBBVz/N4VZjGUaIsziv9Tl99GkfdwZ/z
izR6cMIx334apomf+shCej2IJA+pRYXV6hRAARrXD0NnhBBJuw9cjqzrx9LXT9mBNW7j9PbbzQzq
lvSHIKEZrIy8ChZjDdpw07QNDyyf7J4Opt76p7jioH0vjauJ7IljBDuZYa8zD0C2zVBMWsVqKoBs
EvrEbVQew+jkLgqXxg6VBWplFDTLf+Hkdf6jDM0WUMeFTKRh21xntyWRQ2onRl2W7RmYWxTXQ1/q
3rSKettbosdG0oYuQD65y4TX8UvmmhGelrn+RwA1HdRZ/hq79hVbjeCLwYJ02be4AwZmmCzSBKkh
PjbpKVZEWIMJFs/afdEH0dy1g4OLUpmtnseoYh6LNXVpUvTHO2FXvZNKa3505KGJUudcKV36jx6N
hR3IBdVYISBgjZcqFCEiU3FPB+h7vOG1oNtFZmHv/SYbDgg3gwoU6FHkbFoQ9Nog+0lYE/8sij9Q
jlt+ZwN3QeVcjnfR5I4oXDfHVev42it+z8fOFfFPLah+hLpmP7Xm+DTaYT5cUFfe7yw2gmsrEu3C
FxlDueGkH93c1Y83XVDETNt/fgE1bjcJ3HYE9gbCtB1DcIM4eH58e0A9fP0//8X+22cDfuJ4r3ga
gL8CZyU7hn0PQmGzH9atOwGTMETyTW/MVZDr7Nlux/QIaYV+oXVwc2zN8dI0hsiDqwPMielWOe2c
ITPkdz2o8C47oFTfGcxlxzvjOeNHEL7Vb6hx2CONUj67Q9Tv09yGEMTExL/8Pplxu1/FDgiVaGDu
B4CfuaZ+wyAEMUQ7KPw2eHLKamVCXLsVZgRsdN48Brq5RZDUeW3BobA3Wh4BIDg4rwEY4JYNOKb3
NBqJaBdVo3wcatQk68DkkFc1NdN29EG48dSChONcm1MG4eq8XeqRHn43ncmDSjt/c4pArlHNW++G
AAVLWiRfyKHQESIxIXdyBllutmxSEMuWQ4INTFY8mMLOH+o0DLZOoReL2YbAQryw9Q4al8qFBsYu
XricpWcjDatN6NQMWkiofwJr7Q9yKNJ8BNi1YJ4L+u6jK2RkrFHwMKxBmRh6uCH1jQeWg1dw8mU+
chb2GwhzVnjtRQpMB9etY0AFwapG8WLrQOcqe97xaSXcpt0NmZXuZTgALTfsE3VhjlMR4+eAYAp1
HVbla3csoVuuWO5kUIMLyAbEHKoY9gvKiyw8oF9HFMAdDPyx/pB8R81mUK5Ck4eer0i6Itv/0btJ
jm1YfY4Y6FcskEN4ZZnoT/WkiWVXjNV9heL8jRY67r6doukQIEywcbIoO7NEOwQGdJKCSsbHfly2
utUdW7vuob2NFsqc31tkA8AGoXNugEnTzRoAw0A++s8XHWQfb+IoHMRfwlT15DpunA6Nf7rq6iFt
xqLIwieUeWSHPLWME8T0tiXpWlB3jEHtE/qQsfDz2DxldbPNhqy+JCjquw+CYhEEUXcuMjGsioJ3
5yDB/4xaZPs0WttQpqk6sWiMzH1Mi2bFVY0y2HPH4wQZV89Q3Rrw8U0dVfGaRtt6LBfSAYMQjY56
e8gynj2g4hwFBCO3Nn7G9nVksLuK2+FjmvTJtizabmGbbfgYVvl4tKX47svcSzs9e/bbyr6kLDgi
gaK9JDqUHhOopHrUTa263RigSFlRt0K6CNV50bSjbhj1f8hc46DhxFS1Ioiwxf5a+txDeHq4QGfU
b3aFr6h7ynZFT4RssJOFsCZxsOkX1teL3s6z536MnPumsr+Rlz3U2F2rSRZrvAmiK82udnqenFC8
8phzkIMFPhjboBok99hHQeODGcUXhsvfHCuQE+gGipwQzYSOgFN+KSYUZel+X6910aHS3cLe5ICK
auvAuggBhnoqSmDQwaPnMzcLl/N4kbMfRlzGXsXcrjo0gbWBPAHQEuq/7kZOdXES8Y1lDmjiP0z+
YH0DPgOv10RGkGvGtUuTyO3DNA4cVaqIqSSAzAmQ2ZXduCshXoQ6W5yBnKcgBxJtVJKo6oQF59a6
Bd8AFF8KkCiL7qerWdIb6yR41lHtBK2GtDq1QdjukUEbNqCtzi+Vr1SBeSTekja9E1nJfgE9hAKs
MP+RZD6EyzPNB9cywmgc+xzUFg3pIcdtej2hcOLBciTKY/D7/ZZKa5fE3HkN7XyP/zI/hU1qndrS
QUt1Bz13POyj3RXZ7KCW2Gr1DC/MYmVPJvtiD7FEXDw2Ffld/zD8Kn3k0kGtbv0EgcxiMnv7WyUt
A3QLfLg3wyza48NBjRE59ifyzcNYetIxQJXR8+qoq0NZibbxOq1FOAM3oyrW4w31ri4Tqhr6PEiG
iy+gRgX2LWM9ZGa7pCuFrg+jyRZ6JcUZUEx5aej3BiL56X2rBoTYyp/S7jTv1TTTrdbA4vQL2rXJ
8S7uLXPVoqrgNZTgElc/Rp4gMWi4WgEu5nLYaXUplgZ+rvlGBLJaX89jWZG+g6o2aPUDYA4bMCwt
A5lODxlye1yTT/SkTvlbKbK5A1C9fKIXJ7jRCPTA6qOdZeqCiVznq6s9gPgANJV1CA7wYZK/OMcG
ewKS1nXyFytr229WZYC0KYnTt9R/aY3jLAtt+8DUD1nlr5mET9/G00vBonZZWMy476cR4UloHu+h
VRWdkAsQq6jzm8e2qH0PIgfRtxqhcfXrKrs0uZQqvBimGZiH/uyNerIvMlcHUfmEp4OKWhognFkJ
PwiXkeqaaks+D0wiDZd4niBj2Kkd++xNjjQlBdYliuWw6pEF3EPtBTx7qhXIrlpOipKMwhCZ4iGb
ScWuUYlWP9gJxK7ILlIjX+AP5J7W45betX2w6wNHf/vlin56G/Q+2hky61daWLK3JJWXySyix1pE
+glkb0CSK+e0goq3NRbDCYGx9BE3BkiNwB86e8NKpGXiOUlgLdMWKZDQCMvFNAGHVA8vmpXbP8Ma
XOpMBsFjHyTGpuvGYmdjr5UXenPQYp6CpTxwTkGMCjdqka1XtkjZqEW2SEDHRguKy//B95/X1Hr5
+Yy0nhZrL1kWDstSkdvZ0djfR9BtuvYUdR0PpbFNcshGkY0OYNoIl0whyGcb4sZnU6mr9UU4LVke
lWCvQ/Zl4MOTj23itjG1YGsk5vSUNe5b3UOO518dUhSsAp7p2bkR/0TEdhdK5KRAZ4IaI+YkRwOw
zJMeyHw5xnHzTYMaXadl8U+nQi5zwlvWJS96YNL7etoMWRE9uRkQcbUZ8vvG1y2PVY2FjQeylVGW
F895GJi4XfIEGt3o6hAVXUKMs9sgWVE+Z6kf4+adBmsa5Zk9bSyIFS1p1PbBX98hiLvII4C2i8z2
kU3Fo7DEOzWuuWFEQn4ovoOx0uv8zP4J2TaQlviJ/VigVnczgDJrR75uAmZTB7W6N75lPtiPUvl2
ytd1pfMvUB77dg+K8LlpQezDYkLYrqXfAE7ahkW6G7bG4/XZhmz2poSi0Fq32vBJotzAA2Nu8scY
/5BxX/0AATK+8JwXlyHxhy2KRfqtLgd5iWUTL5zWaX6I6ut1isLZCyvRHq2sAaZnsOq9iUfHHYdW
7zJqqvir6Oot+Wpjfj/iov0+RFANEJWoHtnArC3QONuEMZBJg9VPBwXkN9CfP3WM5U9+Gbo7F9vE
FdkNSIulLP/Wt2OIJ2He7VrXOYJgMTz0/sBXYDWKzxqv3lvIWvFVH2jROU84X42qFfhvhWGiHKMx
4hURhuC323oV4DZIHVr8ychqSIpAAjXqEV0ltynU2395vXV/31NazOUOBwm8jq2lCc3z27dbA2lk
kGkXw5mZ4Q4pe3sPWJ29pxb7aM22Bh8BxEP59q98Z7d5/v/LhuJqpA1AtRt00Lu8youRihj1SQSs
jdOnMW/89Y2dPMh2nUb9q4QYNedxWuYqK6YW6xLdBxkt9MXIJSVNs6veWBt8t9y4aUBwl+vBMkdy
fF/+fkjwxrDva4EiGjXQ1JOFPdOHD40AjGnvhuZ5Nt/MogGyUQtVzVAUm/t/O292EUALXqU2KZCa
iKRexWDlWlxFN21peaED6FxeZf9Cu3cjwYVwEjO4JQzbQFDC4tBRw/7p0/6Iu07HrNR1TtWQhwhr
x2pD4EDSLBgYfwbm8b1VjHiIkW1u/a0fXmdBkBX53SX3nypTS98mhW12o85YU2GnkM+Ax6RvTJkj
hxlrLTTlqUvy1EsK6AHWTGhHu+TNC+9QvayuJL9D4RsboVIUK1YdoxLfRWQZCTC9cryHPBd2cIEv
IHiK6M8JaV5UXrDWPPu8jO8gzQ3aXVVT6qKmz0sLbpzbwv88QDP8Nn6fMXLcR2iGn2KpoMPAFOjv
M8BEgPqiOMZS/N9utIZB2D3FLwtNpp//818W9qoQjLQdE/Eig9n6LbaPD5MhCl4555yZCLEPy7yz
sp9x7gfYZwUSJIyptYUgXrIdfKt4UP9lvCX7eG7ggZPJ7Oc4deCe4ycq2g2aGDu5qtXPGcbuIj8M
UduBal4gK1H4lcbvA6kGHnUaCCFoi5otvz8jfTPVSKJnib4D9UgNVpSs1pECK5yzNUzOmde52IYV
IHKzTVaNdorGaQVEQqt55AdBnjU3UvNEPTo4UJnwjFEyQEB850zzU+DoV1PYiiW5mOoUZqs511OQ
jfw6p7sEipNzStk60Zh4DIJQO7tViLL1wXztEuZse2iZL6kba+EEJb/B31P3PyeNUdx4eSp+zGyA
UK8ancQ6p3GTHgun+wKecZScgykGIXOE5CTel5eSo64ZwBHnSyIXPfST30ZQRwANOUQrCuiZvvyB
OjD3XPhZdkamMkJxPwJ9NFtxXACHZ/Jl5crxVFgaiofzMn42sQnwMhtl8D2EUUA1wH+Jyr3YTRK/
TUwDER5otc9QGuObTmbZvhXB+3TEot+nT071ECfZKcyRNQMZyAUUwMFliJz0OU4YBDFhjppuPCEn
WHnXYIQZWRs5ARJJo5UTcBDvGtWeRhu/uZhqje7PNVCZ5flR75og87EBJTZbfdmxDjWrCiKN92PA
TjLpFHe9LPGj4TJYWqh42Vx1IDWWgwkK9MhKtxCSL9nTgCJYbxjN5libbfZkupqCsqT5mlxSpC8O
GR4f0DSDM6gLmkcDG07VIX8ZFIjYG5W+80losuaiX7fxkFxjq04Hej+3Rj27TJ2joeX5gv4VjhWk
C4joaMd+6qcn/CU7+gcDYRls0lgmG4rUqulc7/hdCFkCwvRcMeCxyv6hrGU5o4BCP8qhA/JKX0Ol
HEwJ2XPq0uEKEhc5f5/aV4Br2lPd7TQrGYBVxMHgYb6XU7Zr7fbdRPZedZMwwvdtN0A0c+RbAEGb
NvRFsDzrkJgF0oe+kqrSwgsHoxH1yIP7w0UXQ3NHPZqeRe54nZ51bbersMXzXNGtJuHus7boHl2I
HN4nEjoIMjTHL6WG6g/cTdOtVZbjFyjTHPJStI8FoEL3ofSh7MGT6UsG/Zq/dQtkmICDC9MrtRq2
gOno+/glhWaQrQsRFAerlVIsYr8EDBbS0CXkAtG87dc8CkuPJlybeN17TtoRgtFqkauNZiZlB2kk
an6aRH07B+WKDbak0bJPkw22eQCjxdppkBe11IFaRgkOdbspxH5gyWa2gzcWYlnNGDSLrPbjFfmh
jgD5MZoH5M5wMlWSCKsPTgQ7uVCfAwi/bJFnQ70MtunLKAkLUP0Pw8b3s58zRbiMELYDtSK4FNV2
jAb6Vs89WRvJnmx0qIeNmaXd5drx/fjwd+u0wc9m8qtXx5hwnWs6OySirF5qP1yiIES+qbK/beIO
2dpSXcT+73mjRY+AyOZ3fQ4ig350yrd5usCb+yM0HjZBm/+RJc4I9AXU5MqgB1xhzJKjxg2ku+c+
tchHzYCC0LQmP7InzLY90EGOy95AxifRfP+RWk1ZaddW9dEqwyTcTb4NHq0gyUGaUMsNXgnNV/xw
NiRLZruGsQASST8N5STu2gnK3pQisCQ/mm2doLZeZNeZ4Ks1X8PkaRjA76I+/c3fMXdp1BjtaDsA
ZJxOpbEHfMDYuxGovBZFleNlME2QzZ06P0K8FONXo+VzDJEvU2Xc1/77hI9lhBmDVG1ofhL9DHHd
VKikgHb7UK9nShoitbnptmF85g5k9DSghoYWBBR0qEG6cW1RtzVqyHaO3enGfuPLFdYrBNh0DfTb
5/miqvnWkl1z7uuxWCRWb4JjPPGfzNrf0G20af1sI6rWX9Pd1s0hUj/a7RM47ONTBvmg6114nh45
vf8EANom9L/lgg0PVIfo4L1AK9PnWmUY/+xQ9SI6CUr/nv90Q2Xcl6EUK5Tz6CBaFy+pM2YXhkqh
B4RmRshnAaNOXTqU2lgtRJP6Kv/ePJANkwYbISeUuiNX2nN/0ZURsjFx+FLoffgIpFhyBLMA7I6B
9EUKWfgAOyuQ0aKC6VhB+7LGPXBA7N0PymVgBBC6Vl19jFQNoLiH3iZcyEZ+vE5/62fGq4+gxIE8
aNHrcmr5G9v1bCDwKcEc5CbeVNjaFrmr8UCHKpnA+DL3DWKAmfsaG989R5TXriN7+oMGZ/t1Bdcv
FkgVfEO+HCpgeds8dE3UPIxA23hubBV76ra6U5x5VCyoRwfoasjNzSzTrr8m2HAMutfjQY7ymSRK
NjYSmKtxQBRE5lFi3TGzX0fa0O+1pmrGPaoiVqDZKS+xnYtHBSRCyst8/ugZnW1ceyCpxl/8uTeP
/f/mFa3UkQnU3EWrG9EXBxJnodm9NjHLTmnooJpAmWvgHVbAdEDqUnWtyX2A6FV7wW62e7CT5kRe
eGkVW91qNCTG4AUqmwjVG2GF7Nh1aa6X3SvX/PelATFNHw1tHA6jnTV3vTpAKNP3dNQ6rdNA6gxv
5upJ3on6roAah2RBsVP6VsbGbZByrJz4RB5XZz9I28Pouut8QsX/8jpXTg4SICyCKlqoG6gph4K6
wTRjkbYTwwnU2nT+vHfeT309w8cJySXrK9SYSlPb4LVvEwSBjaBpFl1k2D9akLABEF24W5f51nJk
NX/tzU5flBAH2UN4ynwtwWNIkyCqF13yzgCr5Rcb+4Ita5ytI1LggXVwiRw6BEOuB1wxLrL/0wSk
sDIG1LSlcUTVUvE+Z3a/XePaz/3QXfBoGBbkSWtSy0wzlK7P0+eRj091PeHsQq3rstS8jled0xx0
gGjd9M71ubaZSZkixdRE9E03Nhq4sX3Ml25uX/meyA0l+Q+BiEGN6ZjmWQzQLBetG2yoa6Di6FwE
doGENeqFyUYHFo/5yXWjLTKvoL4jWyCMnWFk4jg4+BF6boHdPy1Fq0iIVByAgLpYbmGu2xD0Fl0Q
xpdOygiIf0SgUFmByl7GokutDm5m8wOqN64eZFfs/3c8xZetJtGB7FH0Q06BdT+bu0g78t4djrOp
1CEZh+JO4HbU8jQwtjm4ROKw3Mzn1UtpLaElVaxcEclgYarPa02oY5rXos+Lq672ZlvSx9YhjuzL
/Gd1hQP4ZANIa9y8+mWfvhkt4JJGaCJprLp2Wy70sJ9eWFnwQ4Oau4VQ9rJphIdM3XCCCnj+VGIJ
sidTk2wkGE/WND0se9CMQksV4C4HGzGbe2QHdtpe8ID3u7LzPc0c+nsNId574OOrRShktvZ7AdvH
QAMCOo91UtvQgFCj1Cp789nKoWU4+5I9spGrgv7I8cYOsSWEZty72RxMUXtquRLUwse4nld9FtxS
goMrmztjMNqTYbqeY7EUVKX15wPZHCU6TAPCXLZ5zw9/5Vr8xUwxosqlFXI9Lzu7AT3P6tuz9shR
bapwers5xU13pLm0aoY05RJaZDYqhPHZh6kW+xCAqIFn1Q5V1rHXhvpwpkOTacN5AqdEnRbj3WzX
K9AqAPw84cKAL6SPh3OCVPzt/Iwj+wbCkhxcycw+hqj9A3xpTIJ1z9LWC8axREzEqOwj/zgMQSY7
4BjYbgBfxo4GaPbV+9rvJEB5Tf+d+Ly1yTUfEKegDnF615VVrQyguFZkq4eSP6Tp1YEseTuBs9/Q
9BX5c9yTHyTg/YoyvNQbGxv1BDr3zQBtKeEjajdAw5zrVYr7GYBFktV4+0VZC7SgcMiUn5wqFFX0
WrkmW21P0Kkq1ORATYZoCfqIcEegdzWwy/dqVMRyP0sO88H4vUsDrt8lB1nbX9o2qNezaZ7FfBcQ
IeU226j1t8vRjNmZ5oYNJHCcFrW8tZ7jjaeDNovP627TOiCJxa4BEcdOA/0HOFbzRW7V1aXOOQQV
PmzUpQGyNdU6TottFTmnCYqke6YOhW+CS5+adDCHBPyukSn9/bU5D11dcyewsekbxfsCn7zGqa02
anmag7u4sW31ep1ZHABCPFPxq7XMI4rvEHijZhlFdrmU0EPHe3i5ZU6EujHBA6QnqancgxGkMzaS
1/sYHPtWl2I0xh5kbfQIPxA+kg5NKKDb1YptZdiAUZKNsJSEsvzdhexkciA2smGR/eBqITZB48RQ
4SAZaCjRpVahuv9L2pdtyakDW34RazEPr0nOU5VrcNl+Ydk+NgIxC8Tw9XcrKBflPD593d0vWlJE
SKRdmYAUO/am3p+GfzHNGnIjBz9O/9JF5aMsLGPfYrN29f1eWzeGXj0DeYn7CMRWvptWg6dGiS+i
THPQdozDN80H1hga1sZT73jlxujAYxt0eQVdH+HvR63Q55VQIFs9Q3BLQHShhKqlxMMFwgj2uWqH
1wb0IeYmEd64Iht5PQAQqzWNCxXYgnlo1YyZs9WhkYt659SzgaGq/Wo9dIoEXtzNI3LQEoOoEgT+
vvhs1CBEuwdCC+T3wLuY+rqtYv3M8lieNPGzKFC1sSITNXpbpuDxZVtDww07iSr9TPY5jqtxFEA/
YMWAagiGeDqSzYHEVnKkSI5jlAjeA3SM7aY7Ji3D3hdkA/0Rm3HwujhF2+4FdDqPQAxFFhQdRhWg
fP+ykqGbOs84UcCyzBLfQ7HQCCkSNMk8HH2gDDq7EODTCZq5kb15bSdU1t7YaZjhGKqAiuBliSe7
46Tt2be78MZOQ4glIm2YWA/zCKR6q1LaoNQP8YpfXJg2tQPo2YCuO2jlKE+olrwDHrXfRWklT75q
qGc14CaAir3WvR+TH6IDd6JDkaejJ1UUUjgF0oIxctBRuCxEHkiPBCAs/zUxyEAHtaKYuUszKdI3
vHZbeFk7PwGiFntWUCtc6VEwdazZT24PMhyrBMQMRHGPjq2dhDXmYR9BizOKO/kYVznfaWNdA7jH
5GPGqulhxPcT0piPsyXDK2JiC/DyqABol6ZnVCj8QyNAmRBW1YBA4CVpHgFXPS9IQ5z9DycUp36S
EbRsAC1ju7rw+4tT5DhMUw0NqeljMML4KmRAaWcPUXsE1iU4ccgzcLwPjz0UHrGx/LXEMnFZe/Eu
F1hWGAZ1K5jXVstQzKguvazAdePT0EIMnpic/CGJ9gPeshaWphvSJqJ0olg2gElQxS4mmkVD6lEY
Dd9iyU5Lcvzsjq9HqG4HLuwyEU849QG2dPIZwFFRcBrsqHr0vOqpIDKXN3tpjNWjivdMB2w9A0PN
rguQhDuVYVvZu0ZgC4Ol2hP17J53+EprZrVaxtSbjeRf5tBwGq0a5Ig6+DbeFiOHCxGc13Uq5SH3
bFzGZKRwbg3G3tfM+TMt9tuPQ592XsYZ8KvQA8tGaWZq1Ab6YPcnss9FrppswDaGkV7rBxotzTtG
UTKK1KpPM6HoMl7CF5JRtaDoejfU9E8abuwfgzHY5HrhfPZkZG1rLTd2NEyQMc1L23oRWh4fnRbs
EGQfzezjhPfQB6GnMfRYsasge1GUILmBds3FR/r0gZXxk+mk7mfPB2hFqGdFbxhXH8xS12qKjWvS
6v9UTiH3Me6DHjDwhXG0IAfoqojZ1rl2i2ruYsTu39VNaAL9WiENjYhNr2F2YeqbydVwZqbm4ugQ
OSzqtqjdaFIDms09zuNWdF0gIEdoJ3XfJ6Rlrp3e+tWAPJl3lpqTnBLwJ59GblbghXobk7FIS7x9
Upcacs+RNMaOog7TZFSQnL9dY1nIinGyZukoaCigCdxN2rjiOBXbAIxYhkDsROAj7lF547rm577A
K1skdOvCeWCNoHtg+imBjgVF1FNpX6hHIdSTY/66FA2pKaoPifmRqmNbKa4VG7MLVdNWwmR3qAfb
kI+aGk+vfTEOcbjYxNi5YcsY2y223xcCAXV/MQp3BxQiWN84UlcAlZ96GfCTK5G7CanbadFYrqhL
fr9r+GkKAGd0xjxYj7mj4yCvf9/8X9mQkHidS9Pa4zhGePa/rfgXi1VQW8kBBcSHoNV0H/vvppCX
1mu7bckSlPHxyP3QRl23SlSJdS04OMic/iUvi27rRroJ3jQD518mJCAh9c2OiYjlE4+iYhtDaXGT
NA6GZZygHrweVuTVQQn1IYAk8QBenidqQOp7QNYhvad43WgA/zOxlyang9eEeTVohreHOI/ABli0
IOLyQFZxmjRIvFFvGQLU0UFqLUk2ZAMoQ5x01RSQBOV1chGjA9Vl1QAeUSKH/lD5LXJzZGrSbIVd
q3uebZI3B5QfWcfAqvB25xcojvOM5EQsy+9olQfoAoOH6Ej2UrHlL05W+CB8FYERJhp+4J3Hvgk+
QqIyFsWdnw31pUBhY4j7ZfIN7GObAgLAn7qiwHPa5eDn9XH8yvh4pQAvwYaIZkZAVyeBXl8qxdxQ
SgiciT77infR8spGVl5H1fOscjy8poKByHK0Vdt1YH8hri311zjj1R+kWKBU7s5BNga7yeaPNNIS
mFpi9noX2I8+QCrWJNfvXFE71Pu0TB9KlYimJo0Bnh2E4+4oOb04qCeN5ofvN3w/j+Lh1yw9q66W
8L62Gu9mZ6pMTs0NKMMhdS/cccRDMw2OheOJJ+lYnmLAdTdjLcUTyiAipIXYuCJvBk7nD7jVhCPL
pjYELvbqV2Z6FxVl+wS16SG0Bs/fU6zuZHJXAwe+RlISZy41O8SASterSTDzRFKQt2PWeNkBB/9b
8i5xk9PiQUzGuQkqMHe4nJ2jUud4rrayfDJ5rap4ILurygwvS5ODVGgedjhsPbkQsybnYr+NlWAa
lNze5Ta+Dn8K+4tr2S0ykmCAgizk5Awre6qTzcJs/kdW9IUl/cZdqxVMtQI5tIr+G0HzBcznAOm8
RG9eONIZYHt1veAshARpdeEg4y/yDQi3bWhBTll0nrugL4rONOYG1JK0JDgGPt6c1zT5NdyffkDw
ku/mIa04u9Vk6hk+s8I6rss1LehFRnXWwacUmH25QjUVP7XYdpXgpsPN2uyc9ERGQ3lGCiIjuTNn
+mGU3FNVWLj9/3GJd6vNXYpNYtwMUGOebaGO+JHKj2pmBihbr/MzawvtoRLiI1dV4jIf/mj/Qzyt
U76tk1lTc6jBmgrttWGtMg7PKP9ykEvq11MQW8vIUKN8nGYfaF5eR7/PA3LiZpVlnvJlO62Jp2XV
5YrKu8Sq6y+jNx99Ng9AEWkWRbxiVb22uNatUlF7Ecol6/zUqcZwijTdtiO47Qd9yk/U87vMQTnH
WxB0OkeQW0wXlxyeAJ3JagnXQTOF0uWhXPttLy6lJbstB6YASPtcXMhGvUG44kI9McbNSWuwEVQT
XNVQz6uh5DtP0+vpZEG64jDbllWo10CRGCdbKGq9cSzXoI/h5QHS9upjLA6aQdd8+xhNABo/WXUo
J5t0+2gIp9b31LWoG3SBfUQ1c/VqJZcrtQRoM6exj142AKpGXWfSG3Cwgs4iHEp/CGmq32gOlDzU
KvOCum/wFaqcHVDhsOJe+jzf580ooWRc+WCnV0ZUYoNOUQMrEcjR7smE2/FrHA2pIS9rQJXhm+y0
2GnNwO+wpiGKeT55VWyOLNspmnAVMmF/+Ov6KjaS0G4H+/hr3DLfrYJsbziGXNFVF8db7GJf1uS4
YW9MpSSlrUxuNpue2AsMp8UXoPCqjZzJDSJ1MvBuPKq0yZBFa8BGNvjnjCc76cYT9ebhMEGRafFo
BpjSjBoy40PnO0deZ+4xUQ0N/2SjkN4en3VNB8XFW+zNVBrSfArhsdvtwGsXdOmBV3G20kD/hr2X
e/GLhgFyw94372x9EB+Y5c8RdjpBvwTyWrg349fpWM5jmZf6PdioN1RRT41vlnzVJIV5mm29hM4K
XlFQVQ72Io00ClErW/tarjgFmgsSiyaUqwDXN1XFD38EADv6tvirCkptr4Q/Y6TZ654V5V0BubOd
OzTd2TfT5pDwJjr4UrNORtrau9EAEbYE6/SmDMr+gylNYAOK3HtiiQ/CVb+Xn0rgTsHck3bfRsmv
7dibP1voF5reMAB32H90NaVpp8f50ej14XutDd903+s/Qz/dWhXgGgHNoxeEDJ/hgVVju1k+FlB/
iqLJq+ePZdjIWAk7e/1YIip8gA9N1JWBP+uQ88Z9sA3Fb9CbZyi0uA9tYrkPtdKmMSpUmWY5bttO
Gpsf8vSJfBSV4nxkw0EkuKEActj1sAaTb3pPEbHosr1mlyKki5CNOf2zKVCoRPF4l/WPkwcsA61B
EZ0SdncHqKrRsO0gxJjgdHW5ilP48ToqE0j1qI87Go35ITAfkQwfUQIygq8ERM7sxRwj7MNT/QNT
zCM6Axe0jJBoxzMftCsatNjfIuxOZiGqAYNt72cSdQP21OD4HDVG1CshzgZYR62FNER+XsyOJQ4g
Y/G/0E0ZwPj/VtUKfLCHQgyghC0bThfApd9R2/jWgUIaG4T7xkmhxYuif9PP+pVkWfYVQiv3E4SN
f7o1SK6n1GfACU5rM8iTH5Gnf5J1pn9GttFf1UFnPXmNnNbdZDf3OdijULSAQkHORuSaIDR7MP2Q
1ynbEwASONVVWmXJi5ek+Sljbrwme9NAQ8Tgrn0dGyah9Jg9EtJHLyNvYwgT4io4TMpdyIXaUz5+
DlBU2+K48FsHNYC1BpA7fu9jeTekThI2ypGb0wlwseljAZZG7JX0o5GBgAlAEhep1La48zTrLtUK
98kf6vZJ5mGmBmSRNjvjODe6K4XnPAWJeOj6adXXrHhy9Ti7ZmX1SKNOmczRXCO323zAvSB/6nkC
RIbLzENjtcXTlGXtTgf3wJomeLwZt+nYJKdscsprZls9MMVOvnHx8m+tA42X1xjMeWGmjFY+fS39
4qfgNsu7VQ5StZUcpbbS20bfm4RNcg41ypMfKoU7siPL3ad15a90hVSihuKdYtL3rc6AZapPlZGX
D/mEQ5URKUAn90JUgqaAGvN2poIm0mcaxlyRQgM9gb1oY6JbyPFnV3aoBlXs0ZNykJeGy7z/HM5L
0TRaD/XpPwP9R2cohj8oGZpO6R2NQHPfNYsNOXP3uAyXuBvbX8T9RYgPNp0dNrDnv4ilj0JxYsJj
ezWPf//H3CxT92eIkVpHzwBTGeir2xP1qOGuCaUt1VCPbNVoB9tM5M+L6Wbq4riZSnF43OOwdVnZ
iUHB4xn/yCRliqAY5TaK04+phnr/P7amCtaW4eWH2mv/tZyTZy4o1NN+Y3h6HzYdC75Iibeecoh+
dC67lkFTfvbBB7CWQzfc2YORH3B7rfaZnrj3xdhd816cuSO3jWeCEi2pgHyuNUWZxfbBpLngF2T4
vnfKAt8cZUX9tqrB1m9l7gkcccU/IJd9yGImv9XO+HXEDe9LULBsBZwhf8Bby7CNkKK/LI0HxauL
z+PkMny+sS5D6nVapoU9bmNrn7VsWNFMVjrxsHqdD4I62G2wEIe8FYaLxETP3A3IRFH6CObBI9V+
yeLBxYbhBdya9VnHq2hIZorybf8n3nDduT7Q8GI/jCxUUnBVTIgC8mgt8RffOaKtnrUBxA7czoMN
spbls+F5xq4DA8g8V5Tua20hzQWleXqCRA4kEtVcI8CpUmR7OO9Qc0FOkuDG6H4ppiL4bhvOHSQI
kxfusGw7obD1iNMuH3dXuwJfju1/N8btGBf8eycHO6xa6VwroUMbDoS6a5x1hXhwDnisguE30PHc
wcFpcI/8YH5lPtsspiiAXZmagudXiiJnpHdcPXyHw2LTOsABgwwvEdBxDe4pLq/xVHZNt0CFD1ai
5ZR+wSko3adlqp+61T1Ldw73v7c+TjxNHLdg2zJMFxnYNl74pl5s8H4E6RJlpKbTin5Yt7UDUuQy
wptCneM25sseL/xe1m1vI8F5+8TcwNjPgSiPWDeoyTlRnA0O44tZ6fZeOo6rjtbbvlw7bM1QPf/J
TiW+vGbbQcCiUQrgUBbLko6faOjm68At2SfdYt5pLKsOaMsKmiyNC+aXRPKj6FG0jed5iZrZiIPG
CqXENj523I7W1wJc5KHrBN3dEgupr9dYEDEaL4IZh5n4Ajo26VpkkA0OFP2ACTT8cQAAmV/0sToP
fv81gewexB3ReEX72shYez8kL8VRyJ+G5KAQV+POIUFd9NCBCALEfBE/SxcbZb/4mCs2+wyHvsic
q26jROApIisGsOEDJjx4Adi3VpofpB9Y5KXroPfjCzUuB3/f2rD0amv7EvgzMbbxrqp5dGBS+EBU
lbkD2CQHraPZylPjNXUEig50/UUo+924Kn1zo3v4rDRpDiL/uzEK5jukVickyQyzkSiL4N65Y6jZ
s3JUerwzBnbrncmtSbOFhiIz3Z3vRebBMINHQhtjC9I+1B4qn5qoMzYdPeuBxL90qIi+UEgc9ONZ
TbDoxWEJJu+o4Q21aIzjggPveY2DXg7is9Qoo3ciqoQSp7hZGrVKy2FVS+BJG98Nkc8vT5Wqm1ga
splUgPEnN2ouX6Mjr7NWaTmhYFytsAQj23Hq8Xq9u7HfLpqrq7+bluj5Nut7fl+00DWQpf2zQkfr
beunDSoI/OXnDhtgeYtRrt5zjZccXGdevfWl7a9mRKVsfqbcBpPVIpRJjhtI5Q3y8m1uDH1h7G5/
gTbfrYLkPuB32HIYV3vS6iMOBoYTNZXFh1OWWq/DsQQojFdsc2OnIU2g2JvhslIDnZZ6RW5oR4aD
1PQDeZGDeL0EDf9kW0Lcagxj0y2PQv3W0g40cKkHyDwNC/UjHGUC1j8az92hNn6adSu3ZNMHc++L
pN8ziVpf6cYVEBACt0EaUw/EI/XpP20meIZO3vOfIpeJjRV0m8F1Wtw2UL+wlChwCH9sWiUheuOg
4WIDOdJGpLGFk4vf5ms8xQM8UavUKD+aV1nmImXU7Ac/byEy5/eZEQLKBq1dbojzWEXm1oqiH2Ra
GlC/ifMypJ6jJohKYxuUCwDTrhZZHMvwZu4EtAZIVGMUy6kF6LJLMNlouDhi7KRWoAzsNkVRa+u0
m7xjg7rSg9FzuTVZLfES0pwc6WXfmxy7ETBe+h+6AsJ3kR90W2wE5YsJZXuhmBcoAsD6fv/6AzIK
aB29AYYJKjyjhv8TMCwJQHyDOyYUMcGQBWfNBhS0/imScXAKcB52oqEHoSowRL55Ipz/HXowaC0h
NIMaAJqLXRlA3hHHtW5oGtA1adMA792jYWxQk+O84J9ysWwz+UcEw7cW0iVPDMUpO9sq+sOIHfSH
zM6A01URtvajAwjxG44eotBtcVCT9CI6mrGU67Jg+fNYedreDAw7pGEKqsyTSB0TFOt69mxyaJCO
VfwPOZuxz+6FjwyWmhnEbfLYWS7oNNv8mUwlGLYzC8wOGnjtuRs9OTivvCSqlNGuBryF9Fm+a1UR
pJ8H2oEZHKoBytvnoHdyJxniMQg1LYVMhBRivJVIU69njGIvu9cxQQ/ByiOQfPa/vDKXBj7AX1Q9
hmTisB+RDcRRwK+KMk2g1EHzIm9LNmrcwb4DdCQ60yhheX1X+tq7MrSbhSiMlzx6t1CPtz9nFmsB
M1ABcHkxrRKTF/cQbgiw6XWju16mzWke4hQpAs6yfo1pTInjXBXjBDmkFSriYG2kfBmzfvzUg4sB
ONPsqWx05zrxASgoZRelLjbaKCZIU2A4/gqDSKpzZd3wBafZ8lR1Ol6zeF1eEzvCvj5PrWM2OAey
24wnEPPhwYsQaXbq3IKD+LKEqKSqn00dz9zmUrYzmRekN9OQg9J9JvNqUn6oQJz3EAy8fiyMfEd1
tBIlgiAEE8FcdEtrsMRst4NSOLYCnoZpYLOjgeIzvOWW+XqhtXEN0e+KpvsYRTYOpIjSZqbhpa5R
gWNoBL6eZZDjiZDruqcGOquQRQC5t83He+agIbPt1BCeaHGa8C4U1ZQ7FPAkONn6FWciB31n2/Mk
MjsO+IiboL961dSdBcTitGRsj+Ak7M5kwp8E334fP4HUD3ADpzFOJKad3hYfaXQTt9jIQUtxTSZh
0To4XVXr2fEAGSZyz91lTtDx+SP8K2a5DF1eS7OPtPb8uegjLssw76lIg5pFwDpXhb41kuI+0Wt+
ybuhfWjTkV1Gx76XeobyJ9VEcV9vyqQRGxq6riMeclbdO3b8OskE3u3CXHOe1KRg7XYDGax6dRJP
jaOO46lX4Zz3ZEDrzuo1c0f2WLNSSMZRyABt3HkeA6PMb923ScuKkS/YauwjvP2pZd9NoZglsKd1
6RKcu0AZ5dbunW3uUjgKdPFhlpkdEunI+EdI2vP2gO08qrEsboUGNp/zEApLFtS84LVUro+Gi5eC
/x/ngibKQ61buTcB1dkMlAtJFb0UShtAWauMM20z0TtnQqD+A6Vrm4UVenFQNFOTyfafjkpVUogJ
RHUJUnUNKtB6ADE3VEaaX0wUu4BMzRWbRuP60ekK+WDh6BBFrEnyLfa1dAW0M44nBJ7PTsPeJg6Z
4X1NyridJ5YoFr+3hP+ka7u0FN3FLlGC0ade3K9pLEe2G9scMsl6jHQ2SnE7IMpV1xTsnwQCwKgx
VLYs0CC/q5ZIhxy1kIksNnPgbHxb3JjAXCyF14R0reWqS1wBNCsq9/HPKScdl1JnPDu3D350UNk7
UWMFEdD+KZfVhqfIGDYu15FYguzLySEXdU0GPqRtC9L2pAVd+jyk+Sg4mrRwWc/tdez69LKqNi7g
uCvyzMYlSAJDe3q3SJAkmIQzqV2Jw6A9Bb67LoWTUYfQ5LYfpi8DQ3bQVJgw6nUJEoCLzQQEZfJM
fiDTYl+GUs1fhn8KIdtfxNGnUFcsne5fV8yruETCWF3NgaBF2Dks3aCOVL+4+ecG1RQzEbeltA1o
aIDBBuovAXQZlXdx0KTA/rRY3ELXTCg6iRCqeajlZC2YHFL7QJSK1BCDovdGs7jYbkJoiBKXtVl5
1jy/A6x8JmdcYnnldFB/l8EeFd9QbTWmhwYJg4uu48GYWZr5Gep+LASD53jx60l7EF3yQPYpd+oN
75vmMOaxBoGEHZn9upd7rwUFVw6swGcQ450S7BieeOzJM76JOJenVZuuX+FELb7zcUb0YUotIJtw
NRyuojLH9XpUYjfJC4qe5nh/iNqdgP7dtlTL6uAORPYr/cinKEO9vMjWU4mfs+ZUoOTkTb4dq0Rb
+6NXPEZ2A4S4PQ8Goygf7Zb160ar7S0FMLwi3qFEbS/sqXwkEzeh91F0mr+noZHy/uxZ7mcaUVMo
CRYf5TonWnKaLP9QOmCBJW859PV9VeINMgs+Fz5oviciYWECAgFQyKm289hLUIiWmw1Yb80CWYm2
wlsLjp4+EMdKC05sPnjsjshWYkUMDeLbhaZFLe7q43QkP9k5hwiSAhJvyTYzvKiLmED9hIuNLoTb
4zrDYalToaKBR1N0AoVTdKJha0zgh2+oJdfsdwO+0Rp9AmfErzk3E2loWu240534SbYjsomqgSag
g8MawFhApyE2LkikX22xnYLXfPZbCrTdae0LTdRZYKMci/zQpBlXgdYFa5H39tHHk2VuJlT3H3Ps
RQrwyaFLHooJSlCZzsZ3/nfdBJpBVrgs5Veo6QODzwvTbX/tMsBSm/zOboYMmE4vu0yqod4y1HFN
kBACu0RxlXQtyMqrKQzsc74e5cfZoUV7WUPIZVluWYR6APpBA6Ljd3qa5fNlEv/RjIPifBN5c02K
X5alXgrW46FosHXy3XZaiWD0gBrp7T3yvs80cuzSu/SObiPzmA8/IxfvOl4mu9dgcvsgkaIZc3DD
xwveAkHT0D4ASlKtKHmb6c6lqzP/Y8Ece6uzrjtQRBVD+If2sm8RdjHaW68030fQfhivA5c0tb3b
NXQN+VNn2NGZfeaZ7tprdHGgIbTp1oY9iec6Tp2Lq2jUyQ5NLhc1+D5IqNV+Q8+gMvJ7mFT2wMbB
/3+F2Wo1mk6r/X7Rfojb+aLga3y96PLZaHF1UQprNCQVLB+kXlxkwyoyyvFDOhoM5LoVfqRO7b14
TnBoE57jtByHgEMWQLr7LcLNwN1U57G/JqByYxZgonBxuLcgkAcTp+SQOAc3p5IHoiYC+7xeWNM9
zRoHSN/0evppCcjxX/W/LDSYGWrDW9AxOqY/HXJdV3yJ0KZzVdPxkElPPJJFDnkRahpYO0mZbokn
MToKMco5XrbGicXZtOdT1yrJGWst8C/4Ksuv9F1xgSQJE4gsX/8jQMu1MWR28xrgYsNdggcmqHsA
B5ASeLAcEOe0oMz9XvrT0RWN9uLHk7bhTmkc9aJs7qcc4rQUATmIcOx49AA16fvMStNzZYH9iD4x
/VO0tNyBdYzfkwkIXIjMA+GzZRFkrmLk/zceRyVt5OX2iXUgPQPn6K8xGamxnD4CK3VnrBYb9bRW
TaHun+ZBqsXB2yTEPkEoAD1VIFDMn8Egmj3JoM1aaEoqLci19JC7/ScyAe+rEvUelNI8w/mJnUKz
J/G0WUctrgpOwWYGeR684sRbumtDUgT3/OXO/m5cNpAeT5MrPSDmW7zIvX8/IHoTEmZOHxwrwwrB
Bs+uC6zLHTlDEapngcRB+4ULU3HgyIpRlaBsTQl1SaTcajz9ww5PSv0qImiNpG6fbI2GVaA19zp+
KYJhG/dSHGdb2qLyXkAls+fgWphtwGNnWw1bYUDGrPv/M6U5cqCKaPM3drjA8g1dt7zAM3U9uOXa
t1kLAquhje+kBDCx8DQJ0jxgwnLTzTetOvfPrVjTti4YZvHgCMzQ00ZQUEGCsQcQzNTOc5f8jm0D
BskcGc7GwMRr+6D5RUllyTuCCRAkYMEK/Cd0oOudZI1cLg+XGTcLzFCEm7WCBpLFts8uMWr38aSe
8s83PduSxWcmcPRdQM7h1ivq4nFIimxrakw7aUoTFjUYjdzWSoCGjJVWAX7A4xV5FzsNqbGN4U7U
uXlvjlAN5dOXvg7Yzm5da+dogf/Zszc4/XFWIxPYhtkVapkVdIzwY6x4AKmL8UAWy8WrIIiacTyn
AnIfSpSc5daKsGm9EoOxu+6HM8YJqEyzClTEg+6FGhLAGzLWeZPcgYc1uUP60NgxQGZxI4Ztjs6a
LLnoogvJNgQBDqMyDjogoGiu1KCm2g4nSCtsAI+pzBWO+189KLzEkanXnSZyULQeiPHAy+ZxtuFP
N15pBs7QohCFYN76dhkftAgZ50DCsBrqrlol9qC4jq8yqF6bBhu7qBNIvMKSxNiSIgONrtqXrtTB
3rqq2IFxYOXxYvyctnV/RGLFXyMXPn6xB++oC718Bq9Zf0x68AGSOpWyywBvyALp/x0JD/o2io1x
gqofkQuFeqleghWxB6EVeau4iT6UZr/SnUh7MFGwoRe9eYhab1x7sZ6EboUqhG2agDDExQsQZceY
USX9yioaC4QZLYpzVdFE6/e4UJVEUKWPNbHPpi4PtSx3Dkzpzg9d0oMXQrRbGo5GPO1ND3/WshfO
k6mP/Rm1wEBkqSHoFIsPg6bPsVqC+dnYrQTyug8U0JvpJ1np0YUWo0vlVQstNt27kKIfNWMQT+m6
Q8LXddYc9behAIPBHZAK7Z1vIuMEjpUjmXSzH/G5wRJ4gijibHOYCSpu1ZTQSDwh1XAkU9HhDje0
Sb6PAj0kCcOcA2Klj5lxV8XGiErAqdiA1deFQC/kNFzP1ldGn6F2CrC6l0ha09lV4gReAWL5qQCz
vwHkYxn61vDO6ygvzdUHaIBCz2B4wX/3dCb29mWu35s9nrq2udKMIuM7VNmCeEwG3saJTGRxWkVo
RQ2Oe8tLWY4lkMc4PSNvXNnJLnEd0GakbNp5RQJaKi3VP0a5c/RUXYuOYr6QmXV/1aMBNXZJM4RU
CTMKY+8OY/HStXkOFLyctvPeJFEbFnoUUWNnGnBsAlI8G6tVt0/auljWePUgLb53kEg7AGZ4WQpz
RtdEzprKcHQIaB0ARJy9S3lO1XMO0Ts7iC+1ytBODF+ergMRg0BZ+J2lbh7Uq+oEqfRYbj0nK+zZ
S44OFciRD6TXEkv2yGhABOOi7piGS8PKwgZhGy6hTp0PDPyowHHL1ixDzQR5mSD5DtX0pQ7G1sY9
SBS1nCWpfCh7ZTR9AYIPdHMvlxsn16bVEhOQ4McyBu4NIsam1oYFDsDWA2QSHy0nwVGzqYPrAiNq
bKf9JoQ/nYEUxitg5EzbImn+YV3+7CUST1lXJDo2eNRSLSxsmoV8nC44ON66Ijr7Gr4BqVUMzwbK
uHCqoA/PyCu99iZlawFaPbbc9LdLYdxSJ5fFwwQ6DFVSt7il1YEnfNDwt1SOd7V1TgQ2tNfwZSaK
3fFVsM3NZCRQL0oh+zYlTG7SApJE2SRqE/Vsyqjc9cS/gAvT3ZOJ2xZu5Kimzs4sstdLGPUiVAkY
KS6ovi/UiLx5rPqy2afK1NHNixzLt/AtZP6uLd89iutR79J0EszahWceIaNiHnPV6zrNzaEkhq5Y
uuRvGbeQd2z/4J8S0pNSq7zrzmu9W3ZZpsyLuzhxte3tld5Np2jwrR8lFtpHv0s6ka4TpLn0c+eN
z4D+u7vFRD1qSAOKps7esb+NZSNoQByWQ1hSAz00AO7pVQwFkj/8iwBB0LPZ9909/s+eyIqEagAN
1jwGvZZbvtSTnW0Sv8725NU9CLT3KFDHaS6g5UHwYEIhcMXwuoD9LbbFtEGeN8Ngk78fvBSqD2oL
Td4lznQm7DxQlAJl44JvWNrgFpTT2Wx0VxBXSf37EBKB6uQ2ujNTVESGKrj13Awsya7DL1UKlLQb
JaV/AE2xjcySm21eVR0hPcImxdAW9iPkr4m3g0g9iMaDdNWZzcTGTEvc1sj9ygECRkWsBBcZqVmo
Pxab7vT+qjcKsZkl2JfF5zFKjt+vMxtpIbznosTNQeZ7dHgMxMWoHRvP0wDAQI9sTZq8aKCSBt4Q
duTjXiMG044KEHv8e5o91loB4CEi33WXtZc1ZNsw/MpJ4hzPJVROqRdOgOg2qTH2h6JodSCc1fvo
0sxGk7sPesybncU6sbLYWG0WSr4b/r3FsXDy/SmkF4BWcZwtJh2ICYXmPGmGLM4DH3PoImOYpyy4
rxJvV0GZS4aZ/AEEffWoOyOQ0nb8MWmgqUCRYrQT5Lk1qNGriRBDqjcgK57wzGjcJyvlYu/YabzO
0mm84y47JMMIbgRA9v6HtOtajtzWtl/EKhLMr+ykDkqjmZHtF5Y9tplzBL/+Lmy0Gpy2fO85dR+E
AnYiuyWRCHuvNT0meoakySSp97wE7ukkGmRvpRwHFei2GV5npCZrapxuTFE2bnyLQD18dnVsowJc
z/gWuubvbseAGWFPB222099Y2tVbJNrXT36FjYDG698bsJiLIlgH1RvoqWYlM7m/mTI72tiRZd8b
r+xuAYAduw712TW4E+LfT13uMxsVGjyFP67lIm2Fel18H+AnF+sMnPDXm3QapsfC64vX5CT5juoI
EABL/Fs4sHo3A+HlPFa9/WwZINQ2zRYVkVpWb/oBAKu5wFZFqQp74F0BdlsBtyoa6lGzeCnvAjUm
N2bYSGP88PjM7U5Wp9FLBryp56iYynMDUsgNcxrrHThH0S50S/1BA/HHe8uL7+aUGdjW0KqvYL3D
7Xfx8wBKh0MmACy93AUypuhR0wFZaTubbJQYmRIKk+AuFdKl8pPqQTuw2UUO3y3UClFTz50EeyKo
k4kn/uIl5wEpo6/1xNvXDwkN7K7uXnucwwobkkzCkF+9aEBiv3CVzU9x/NT75o9WGzGx6sCbPRv8
Z6LxncalPnOXPxlCpOQgRWbbsKyt7YBVNqoHIv+xYlEPKqPFAfuAZR59zJaRQg5ARTo0paGPCges
IFEF2XO9lFo6cCWtk4Pwm7Qp6rxqH7A1guk7nev86Bixt5ELBmS4HJuOA6QO0P7Ldw0A3lsAQtjP
DHD/srFY/IpKY1BJ3OQ+GCEfrTrekJWSz33pHzKeAbFMuCtFOsT2hiedueu80nlglfZLH5os3rth
m569orKLb7PD2g2gFHEvNK7zvNxwNyyz7AGEDQ2KXfXhNHuWmwdGAlDDKQ+r3Rw5SBuzwygA/BZA
i2ctPoatjYRjG5BiYTbH71MPAmQzMsetJ4YMj5pdVTKUHLlp/J7WgC/yqrh4pKE241GNdK83E3ze
bxPoiVvQiiTG19hAzT9g4Ea2rVKkdbYFyo/H0Y03vtj/b2fDXx56cR4gtsQxA2lTb0dd3JhjSivS
S1NSpbTrT10rcovAs6xkx4X/gL0wb0ehSR0DrQYZXXW6C50JE7um5NE5BtOPs7nvemTg5250lt0G
iV1HF2f/n1syS3v3eeJW5hctmkvgPsRIXSojbH4u+qhtMBWvsm3vMnODUk3zXOtfeBcDEWsxnWcH
7Gq/TZhSY++yWbDpoTd7cOT0Fwb2mBNqh5dDiPXoi16A5rGIluldy8YfOhK8/kIcp2iQ4upu+wR0
YgkoHg2RMSBGE5In1YizDOVvgCjRRSlMglObB9wjgILFkKplwP5iBahFS44ks5A99eqBALWrjecF
+085ZoQ4HY/xHq86UztRI8ekWo0HCxnogdRZzGGbMcNfG1n12EE7K3slI3elqEB8ffSyGHAF+zIE
6mWuG/tO8DcyLx12ZgzG60Wzx++fyKdwDJ/dKGsOGSWlxiK9lC+hfQY6nH2m4UpD46Xc9wUgaMgs
Ccs3bkWoVLrZk/xTzw/3ARsjqwvYxvSlA7G044KZO9YDIH87l8is6B8YVF++btfApYDQtpcDmIz8
I5tTC2xxmROdDK3cUxV0XY/DgTfmk2N418JoAN0VZ2qqpXaqgOxITUIaUo9k8QxaW/wu4EN10dSj
xhvteOPOTRlvr1QlfsvTbTqnyZmaZuquvTtZODvxGXR+ODpvqhrtnTnpc6Yj+9wOAa4u4qwMpaff
pr9UqIgV5APc88HhUGBGj/K4Ozp3I5vzfezNk1SoR/9Up38n6QyOTeQXPaNO038uisV4FDEKbTj1
aYsZkEBbwG57+9h1YTtjRxdjAOFtrQ4vtJWMbEhrTl61WRKwHPcV77AbMjVwJP2oefmDa+bvZMgZ
eJ9xEPC7Sq+dKW13GcoZ4CAvkTFUOFcT+bzKhPJzPey9y0xeGiqZdMH/y77vi+QIbOK7/CQSyMSj
tg690+zfZzxRLhEL3T8ArvMDJa/emZrc6a+9e1mi2YBuQMW4sit/Nv53Xwqvjyc8wVFAJ0Z3tjb3
810UVoN8atB/uHwyyKcE/d8X4oFi0LOFDNr9pI3+ST0OyIBM188W2b97pLgROMLaHOekQIDF3jcV
YcuuYzHUIpbWkWR+VqSocKDCbfpWvRHpOKXDfoCvlR+8AoyginAt1fVmAw4d++As4GkjRZw7DyY4
Cp9IFC+O/1iG7Qm7DmO2oSAgsN3UJvjxTEFUigJoMNpnXniYRF4iEOfFqavhPJIW2GegjunHb542
WC+FqX2JREKkYYGLgGce6hK9Jt1VqRlFw7NmgxiENiLHePrRNNjyoo1HH5QsNtB3+pWMzGgjUsj7
DptnSkS9m5ysSESNiK3slVPJsEGWtCfTGe09nWffHWrTsXXF3eXiu4e7k3bSqWPuxunjPdZ2AJD/
+Vhe2ZHCR41zQBeMjCQ5Wp37HT/G1zSrrB2mEsneEcMIpduAiJ3qDWm72OqeDA68YHcwvo6gkvzK
Qc0iLEkyO84LCHb9J3IuBp5sOKhSj7HX6y+dAV6vJsYbaNCnHRWwpkgPvnhpBJpHrFm7Td8BbzHU
36ictRtSnKI1DTg0RSUsNsfSvV20p9Sp9Z3MKZWcig5w4YMitjkADVHcjvuzH1VGamxNUkEJqH5j
18dcN8V5fgjivLjRdn0+oSzH68MtCWPdBX4pdYfUCgH6AMsGZH2yt+DIUNspzSoQCYEOPx+n1pO8
DIqcQfFG3Mkqx2+3tQdIelKUYmFEPWp0WhipMTE7IAlj7UJad8idrQdAh62btqV3tMIBqW4RA96+
oCotRXJ/nbDCfsQpbb3HZCALGuIvJb1jO9haGfGIlSodAGdAGhCuU8V9Y09elcazQI4dwSFtRThu
4BmSerHOic4uTfUA0YapnhozH9s2gdSRmAxmEDGe9d+QduecIpo4Kj9HOEs3cgDN3l9Iwkj2Udjg
YU4PnJGeMkn6ahS2dfIp8XOlsPSw3rS1W+xT3xzPcR8BDnge2jdq/Cz5lttj8UijjnveoWtDc0ND
JszAyAUOhsV9JRFIqeNd16AKUesTHESBdfsZBAx7Ui6Gg71M5BYGQ8zqI8noojq2idnI9xF2HLHj
G1vzhYe+Y+3t0UG9qYVduT7zLGxVQ1PGpVZuoz4FzYMOWC8hWymaYUCxsBHzS1mHA4g74nZLsjaP
cFqWeoGLtPVfwBv84ld+8qWf2/G1sMY31L5Uv+B94hx6DXhPWbGUmCmY+NcKx+ZJm3v9WxVPmLrA
u2p8DjplgG3QECs8LBTiJT7LYdwGSeLV37Oc24/hjNotihZZHGf9UVQ+0FDcAjLlwV/s8mUfWQ6q
DEVT1hOKj0aU2oOHz5EKDZsHODfJUQjdOTjLEyapY5kskNZmWm+rKpyxFE0hVHGWzghsfY4f3SJn
MjQpi6gc96ChcoOhd1N3i6J142nQije+TAaeD2JEoeyuK49LlbzThUhBoRi4UDkbnitr2DVhkj6a
NX7XhmhClJye5lx7JdEEunfwinpIcezxLtkqO+pZQ/XH2Br8mABp9XnAHvIzYLzHJ4YcCjJQcq33
l8MUd8iXEbYqUAoy1Y0XxsZeGZP2dnNxOD/NqAR+MEPWngG/eG2why8yjG5j6ikbY8bmnwdiASVS
tiTD4dQ63p0dae9kFCBqPPzqUAIIPuuPAJ/ZWbY9HqsWjJei+EPrbHuXjSIlk7Z+1VhuFAMA0QYL
fAbiZIFfTT7gyfqHjOx6zLa2Wjp2r2RMsZQvv11Pyf73eClyIjc4wUSZ19bQHbai0SJCLcc263M0
h3siziLANkksRorU0vbSTDCOKQauETzMyku5Uu9nJYU0vOhhbv36pE4Tq3ICcVipY5v85xNGzJia
AXhk4GOrDfagtPLEkcYoCF87s3pE2RFphB/yj9gDjvXaYUsyJ3L/Bstw1wCsMPUfp8RtQFA2hsDx
EQADqQAToF5S6x4QpPgFoN9rOSmpKbwUSAF3bkpNociZZCEKmIIw7JFadLuGMnbExdXQJBACGv/r
5VGmpE04ClNWKy8V6u42Prt4780+KqcZEs1/vg1l7C6zAW7Cn+/8bqju1PCzlyWrhoOKR7bq2yAF
ySr6Fv9VnYlfg4VfA3ksQMDA0q0LrBHwi71YP5rJDPhSGmustwDdKaTUrMYGWUlbrR30TcHNbsMs
HPqhQD28OsixI2KHqQaoVOlGAnd26nhPXXVxTOuaWdDAChcZXbpwq8G6lM/uLizwx+uWy1OTLuNX
0/D4BkCDLv4mMeQZCtMYa8BuKIZZzroLOFoSgFVp41cr8dM3bMSTjhoRrB17kFkBugkYuxMXsA1D
Zb5Sszjhu46k47MSpYIJ3Y7SZ41r5uvkNM1Lyv5WehfzIMxb8xclanutPS693wP7SL9GZsCe3WPZ
hYI1EYeMgQU2bovJ83F4iTsgheV5TgDogfGBZCA/aEDtSDuNPlhiOUpkGuz5JeCa8/CqluOhTKyz
GVrYAAPCWhOoMQkTNppnP541aPJtXdXdeSUiE2oMEYF60piMFh5Zh+t+keH7ZhBV3+128THBqzDv
QD4FOFhme0ZyZTUZgQNuth2W797FypyqPnnAxdgDUiNCVRUzirfckN76AvxLDUQXW8DVAVSeg+Tn
EuOtevF65u2KQWAaaNpVprTlVKRjQIZRtADLwTWREoO0qTEgoxS5DfXW8sfqgsx1iiC1LcriA9Oa
nd1Ac9jRw2fRoxFk72L2SrNbACA0IkfWMQMUKhY7o0e5nJwzkz7sk/iImcZTnVfhi9Hj1LGtCzmy
hiV84R0ewY3OUJAnLKgxDWTWGD7m2UqW+Qx1oo1lbMjNcz3/xdXm7MSm9C8Ska014s/eZtpGjsQV
qBf12c4ZC/bxVwzeJS9Q77liBh7v0GMiS689es+5sxFtDA3PAvXetG+yhINwYcx8G8eqtg3iys4B
IVdStgGNzcRAd7a1i1+KCQYNSTOKagmtZWbgI4dw7+S8fBnB3Ioyqt7d4wgX2YpWPQLGf1+mzPjV
Nqdm4yRG98WZjG6/8Kq7+PZgnuq61g962+lHZODyjTPrB8rLkck5TWFvlsLUUQ2LXB0wTnbPRrWs
LBLsgG9mYUEON4uoc7JNvwDJWqVyOGyKkNclMj8oHcTXwwRZP9m0J5tr5odIFFlZpmYIYFiLP6k4
WMXMoDunymsAR7CNAWqqszct18aeM8CXqjF32XBGojaZmTfblZeJ03YtIY7SGdm6u6G3wGqQJMal
t0GuqRfziUTUgMgA+QKi0SwXGVlkV4NQ8Fgb42klk11geRaHqUbC7ysWbb/TCrioQHZWRPzo4u/Y
fiTZz4ooj5L+yyzQwoQxUD3AcTngd9bpKE6zp3gHEgEQtLptfyRPuRg3kL05+mAMWdV7IjkHq8ik
RwaoCz4QWS06+OD7LAt/Rr3xoqFI1NXHi48ax/NkxD/Jomq6kDbswxEPCTTUW0BRieoia9rSEHSP
+OUqwyb+xqu2utSzWw9bH7OjIE3Aw6sJxJ0ci0lQHE0gIjMi/TEsbTFZqvU9UNUc0IMbyRNzTRfv
Oi//UbcH/G+0f6AMugcHJrcPFesTBALcdo3pJgcdUgPkbaM+pMilQiYgULlJG1UAsg44SoIfwDP1
JaEhvsGrmmxQl20AoSuytqTwQYDxcE1kwJIF6cYCBstFisWRupM3Y4sLG1NzEDNgYcsxqTIkbRZY
uPcggOuGfTSWKQjH0YT4kwf0tNVVoIhGdxia0MHZSKEfB90JSB2GOY6+WvFCl13lyZ9DG/AglGBY
Nu50ycPdNdFQ5Bw6nV0ioUIoeIYHr1t062TEDwW5S0iPOcw74Bc25iFGhorj5eHZAIDKnkVFGsSx
jyxrErYiT+F+HC5IVCBNFmEziHxoqBTK+U4mY02mxbexzdp6eUPJlWCRaas3P2Z7282KU5Jw/2Ib
fdOiiABdQ0LsCqqBmrHdSgOSFjYGg+EsO13vGbgUzaSR/pGJ6dbQoXpQhKCmwEZ04LpDtaPNfLl7
LzfuabNfdv+h04wwPODbOf3DSMzWjHzmOG0T3aU1TyKf+EFlcfjiu1JDLEUtAKxjy5YUmOTjm6bE
Y7tu0CVLGssMEeFdJY4F1rmFbe4UyrhwgYxgXxPciOsBYJB/WBkWFxozkPS2ToAjfaYnP+YMaMNr
PWlK0PpiLwnHjvSEdl0cGZnc+EU+kOVT+y5Bj57njd29YwU9HdRTWj3n72R+Zmwmd8RhWI4T5I5N
wGZojHo7tVFbBiSk5r8d6wJVTrn/XzEMgTVHRnQL2VQ/YP8PS5NQG86KBeWOU4W0/4FsKDq+qbPU
kKQsRLCi3Kj3X8nw/r7Gk9wsgh2myAvs+/b2kbY/1WYpDwFXWXt2v1MKIFt9bKh+unlKe6v3Gmtu
QDvVDnzvlWN+9LPaO7uiaRzNXTWfyZIEuYGowgNu0L8Z/+/xRi/Zj63bAQj642IziEnmgjV/TGX2
pRFESJVoqOcy4HxSr/YZyMUt5m6UDCXlYD+6M9RzZH+OYXQkOTUUzyBOJRqD5qQ5gsXwpEJRLwcW
/b4d8gEF5oBq79g2EUeypd1ivrZCBvLw/pnaLN3lpCEj2SVGx6zAZvraXgRJbk4q0Cqw9EGKPKov
Y+RyOcmS47UIHPYOcCY/sYIlgiCszv3lyh1GYyIFG6v3ci4AHyHYxaTfqvupH+nJ2V5Kbm8UuRgw
ooYTGJZQwM63iY8sfgIdJ7hxCR3e+gKZnATUTIQ4jpTFETQT1CcxuQGyTdtNs/ODRAQ6TnJprexk
ZJQPxsleSf8R08nTJ6/CkbO6J4qpXGbx0n3RxAkwlmg4+6Vu1JjltUtjapBfAEIS0oRArz3TOJp1
bVfOyY87u7JiQJxRwgJYo4crKolhWi8uEEKehz7xnjqwn4pBY/kA1qOeV4T7acTSgRSG7+hukOY4
/HNzEC+RsAjBBWT0i93h/8SxaqC+V8D1iepxSzeX1m4U7+VH8ltk4Qd0u+qG1Eei3uoTy49I5lkx
M6SPIigZFUhbvE693QIbyNqYnUdwLIAKPulQtWxleCeiCltq9Lmb+wtJydLS4vzME6CubkgIwhok
koNdbmlR8Ax65OlcWCEHazKmcH7c4r+HJmlOFA6HKgfxuxSqKR5N/ZpidgB/l/q7e0caN97vfVct
F63Km82CEsdtgjqv8yzOdjPPHrGjfhtTjxpzaMG94wMIWShVQ26L8L2TqWHpzOUOBKEol7zZgYsb
J1xuj9ReRx/HXZ7qToE03wZJp27uvQMwohxfaAKIQqIeeQi1IOnBupzK8tPGskAIB25tzNmA60lC
Lwmzc5YyAMgMNvbZkwzwuji4kIYpGZIQ24ZAYuHm1XAArfYu5CAo9AAQ+wAG5ZdV+cokqsMUSNzP
JkpOHjqOOaYANcDdIc22S9MXvy7leKoq0/kTuZnfWWlM30cjs3ej5bAzQMz1x3jk+pb7ALhGLWkp
11oVzpArFExx7JG1xVGtv2Zr0C8Gtlb0vGwvccTY1kLV3Pc8zv9mSCD5u26ATQ9kN3yPv3XaNL4X
Q9lus6Efn/u5NDDxB7ZouxQxiI6qbTSPYN37hBwMgNTTY4Pz680YG4KYD4thVPd8EIiRS8OcSarv
FTeir7rQpg1dhAJ+eiVxEXUf8sK3ADSkKHQfNJSkZPIWhGEpLqLUMoLgMVOx1H3QrSpfMiGZMlHa
u89FF0rEV6YU91e7fScqsoonjW8fmIZKS0EB728cFwcLxdunUheTv4aGPtvtQqvfjYqlbnX1balA
6sMCGRo0Rq0AO70hckTILUElGjJohShTCBoSTIPwNmRX6mR/BB71FWmD/O7AQYDUghM9BxlygE15
XEZQmiL7G0WHAsSgGVkz7mlsU2XQzzb/UJNl5HuPhogjXUiG+k+UMFLMn22QTReeXRAagcLEl+Uh
sh5kQs1Rzr/MDAtvVSGyCHEX1uxQOEMR3NeZ5G0BALzMxc4R+ZvgidZ1DgwLs/FngAbUOaY4wNCW
97P6YNSlhoyaAmksdG9RmqIiirqkHorsiw7+mn1ooIDPFtDKTMzoqXcn01K7R1KisAGw7HDo7R5J
ZxgpOxoiUewaiob/H5kFSs5ti50nLDPna04yoGm1U8z/IIlMOdaEUlm0AFHpVh5RjsyZrAOlQBS1
BRLxb/nNOGOPL6sYZgqGiqnG92oK8qc2aZuDP8ev3hgKWhXBHiW7pF5JpxGFvHhPhtrOB1RxkIw7
C2nfz3ENqI4oKgorcKv61xr15keSkZaaMGTV1kGx6fZOkS79/FBgTypQxtTTTFGjdL2CAXjj1HOa
On6di2TZER6qFoHOLcgr/4eO3aw9yebOHc6DQFul3p0MQM/wkH5eDSrkmVs4kvA59t/bCZlGHKng
Oxq7thkelm4c4t2Sg+roXn8/Hruh3C8di76FSxfuXGNoHqypbn4FgjAoRDhAIiq9PpcoDNuUo9n8
CoaQCXVMpv7UclBXAib1Cw4WvSfXa+aJ77WpQoY0dgHdQ5lbxTm1/a2OjfIjjUpgByHTRih4gQL1
yWZuFUiVEE5CSBqS4bAjxLzI0eeHIRoOckgarWzKs8ayD29yXEXXABXroj4OMRerBq954wLw6S56
rmGLh64mI5M+oWtKU7q7pcLjcemiYicvImKuwktXdc9kJO9MfkRxUfUJxfeRYnp9lCFiM8H5eocJ
ijb2yB+WIKIE9psLPFE/8xOkdMfVnjTUkALEdljpFG4MXD0BRqrUXeEkQQ0+rL20IU2bhr80renu
1R4w9WjHF0nmeEyFHZ5dtx1jtRW82juuEo4/KaUic+V9p1AX+CxsCL6yoNajeav74JVU5I/A9v+r
MU1tR/J7DkllR+o7XzWkHpFVUk8EXcQD4E6umCyVLclwqA1sVqVWfiTz9fStnaro4mW29QaGgwap
BW19mKj8srCNs1mUgEJus7wVuSo7/Jv6pzE0Xg1kiz/qcbNDhbxW7boBCEt+FGPFQngKztJIdSxI
eKgpBCmOstNGZFMFyFUeQSnWbgweL0b7ewb8SR8gXSf5LEi95W01BJHUGzgqcJilJSBYB1zwaAGw
MFCgwRJTGITEkN7jC8sx+IWOXumXDwrimHpWUf02osINdXmoRx1QYfCxZANMWrhNvHTa3q3lbEt/
ydminZQcaCDmOYwxDxDuTdK0ezYimyYqcERo0G6zKTaeWTHNpzZ9I7lOhAooXXdSwJ0iu7qIwGkx
haJmimXaNgcbz4YqpeKqnR+pJ0uq4lYAvgo1FVut6qxk8dXP3lSARd6kjd282FyXrVo71nvNBL9o
s8xPACjoXxzRMK2qt2PNh51hoeghiBio9wB0hUyJtH+hhozDBFiAnTF2R6XI3NFCWnpuiUNC+JJh
lHiAeNCBPONgQ4R2RUQzWxbQ0FOg9JFMm3mHFbD5h58YzckDgvRD3CBXGklJHAlqPfhJ62IJsP8B
iEunr14S0LMIYEvP1soQICypHoyAxQKlACzycATk5TCzQ5ICh5Vkc2REO1NHErmJxK3HxO3dRw88
BDtXYCtw4KIu4P2wgUrU4tfXpWl9qeMcQ713qs0EnJBHLc0CDhTwJEAh/rUnZBO4wl7wu06xSATM
cU+cm9FU5FiYYqwaf3ZaFyDOEJJ6QZFLwCKv2CrZp9ZegscpIGXbE8+ZtkUW6HRgwOz9RkPM3qaD
MTrAWxRalK3OqyFpTb603+ofKngmKpjpJgo3LDZLV3ryxmJ8lZgLi3skm7s7K6i8mRw//ZxTD2JV
UF/McsmlpvW0Ypg8vFEB8Pzy2fqBZGUIdiiwn798zr784S9XDi5wgJbJPw5F7z6Npuk+WYSRB2qF
TS+GJCOt76XtI/ItApIrBxr6QBoTu+7anhSR3Y0m4GoK48G2kz/vjCnmFOFQIpuAECsuzSts/fjA
+j6MPGnwHALxm1UgRRLbVfETznZzPQhFV/dRnV1X3+Mkj59s07cmJCAjO7JesiPJfNQ9XB0wL7Y2
VsPtLQldf+mNrQpdYHq2weym3NB3TAsk+a1MUQ10i9F/v/vy5XKKtB609HWrdZUyNrq4Ahy2Ji3I
rBagwXHNLmAJcs/gyAFVmw7I5BgpeJFoqDcavb4vWYJ/VqE1+np6UnY6EHM2eV/7yAmAgjyU1o+r
k4kp54nkKvCQdcveSIsR5VEmiotBhkiU2ESOLY9IxPmtxASg8c1uJVt1pfdHLAqTLhWqMci5a64X
qbIJJ1Sczx3b9KWbPbS1Bnze1CteetFQD/Bcv4ZRmp9ohMru8sVCxvUDaxKQ3N/MSDHNza8ax4tu
SObihUS1nwBiWtguRv015E50lE9xVUI7t8i97CrX3Kk3AT3QqaHnO5kYfWwJBo1JvixIUcoXyhSh
+mopr+qrUFyBzNUFaEhXwVv9eam950zTMMFiHkD4w8mvAjmOQYfxmNUmW4JKAydUXTnnVG9hibJU
QJgItceaGDB1Zr+lISmkizlM2dku+/06GF0nMXFczeN2OayicXdE3YL/d1L/RjOZ1bSqppkOTX8s
00Qty2r+Q7Y0jtwQf1jjj5WJnWITqkEeKOqT8l7HTu5cO0HmYe+3oid+Kt4NsWimGRwYaV8dQKoH
3LibnHok083oWcdxuY7kUO/ipz3bJAJYNhLNMAJnJrPaAtDXGJo4rV0pWhfLc5JRM4Jq6bl1p+pB
KSgK+SpFqSFfWPrdxSdrQDL+MoUZCGQBCx9t+6m1kImGBtz0FnBZzfLc6f9QDoDnO3eiIVusHpGd
TGPS6DgLCIB2k+1JrQzV0K1cuKgx9ajR3HbYLVbUyYBKoYylc+TzP8GFY+8mN1xO1OC7n7C1KsYA
/B4LQOKAcHpyGbpmwhbxy/kwuKpgaulNF4wtijlXauk0yNDCn6IqJwqnhqvLk0a631/+zn6gGyNX
atxwD7Tz+hQKDktXMl8iEefkC77M1dhm+XwAfd9Zyrw7c3InH+qRmnpKYWUgScNpNOJiUgOMCepK
qXJCnjsqFS32VSW1pZUfbcoK2cCcEuP+PY1N6ikxblrs9lQ2E/6ukRdHLiph7tMEuomCV7Y7AFw0
PwN44p3XeGEiR2W86IL9mZieqSG6Z+qRIgSszKlt+OZO/pkthRtj5m1BgaMF/xrzzvd2OyCFKC+o
Iu21AQh9mZdcsLM9zXvqWnOeXrrCvIA1qX9wknJKRK1rstG7hW8XJEOCNVX4cGPqcJwnzF2cJaTb
yYhyAHb5KYCpzEV7VeFsH3/P4BEJksJojKM1mUaANNcQ2C4T9teQxGdu3RqFA3J89wiKja85M93L
6rlFTyVyQ5mauVEPLuqBYM99lL3428pVmZFrpxcm0hRgKy9LD0N57esV1Y1IC5w8YqMCLw4ND9NN
E3PtsXTLdTNNqXVylvZBye0hDpeAxq09vWKVUB8/c217zdi2yeIgveenmGQMRBNTBc5vFjxBHkNg
uvqrhhKdo3KVl+1F0KQZ1kEvLeofsBHJgGmTO4ydUHHHTrOBQkHUDqIrVUU0ACPHNjt3x7HUeHCb
Ysc8uzMBnwYjUlNv5ePNg+6flUrao4I2iJou9hswUBsm6iwiEJBHWDCdG3vcAT6mQvYimqb3yica
3pRkquTUIyUQvXZ3copBSrxIpPLOXQObWTB7Q4ssUzfITD95iXsv+lKCkf7i2PxZT6r4ixQtVX/g
WgfeAWFBjZbMCxYQQFTEoeDVLnGMFx4bJtikYdZlWf3iG1OgnDKDh8cpzbCgN9ss2wCnrd6xjhcA
hvkIwga8rVHmYx/JjxRG7AYuq9KXcRx1PEuychpB2y2SHpFCeRkFeYCGvayHUi9facS7vDb3pDWJ
VaCxum4zxWmHfesPF1sbR+/R9Oa9iULFozSUPr2XlFve2s2+CyOwVBS2+2Kghv+l6lFOAwqtbkcy
qWim4kGzMQ9WsspiKUAV0qMSzX7vAl/DRiHnvDyRnEQMEK2gnjPbYyQu4wLxypiAsyf+MvRpzvFQ
6OdDVIA8JVClDkxocFg2H8hwpba5/pOPri0Ryn1u0l4EvquqIK2KRpeRIUljFFhirsovRASyUVE/
rCvcJd21begzWN1+rtsQjuuIdR94WtQhU+kGeIYtGpB645lM0GVKAeRr87Fk2IX4GSGNhiiqfkPh
UXikUbVM2CsHhB3yEIHgvyNhppXLQydz2Fk+2ICBjTDvtaonv3e8kyWg8pBBP4FsemmkrLRBFBIg
n03aWU3qn8iLmk/kJLrFJXsSqbgkk0O6IuASgaJ0xu5YdQbvov5MjY9s8udhT30j7K9SExxYZ8+f
n5QhKdkYDwfgbWMb4xZhEV7ONCx4mxhse6foUKmG51DKDyo6eWjY9KsBPHrGCXfz2PbelptV/LZo
NfLdqmE60bDTAftbjNOfsaXHbyQCGiXS4DS2tsiL5U9SgvAneusYEmYoBnnFbWWfbxZk1lbxS49q
0RogICMw4I52jmcRNU3Irj0lS8Y2BmYHUnRI1t1M7oyrJiz3dVIBgfYWTwVdeksQdSdAtHaR20m+
KpSyU744Kl/d3jLP79dc/zyJhiOA5vGuoBeGaFLRgBEC0GIkBA823jVhjSRH8MrLESlspLHhrX9z
VHEq8Y4iBclWwToVF+eIjbm5MyWnlZG8UOE+Jy0o5UDNa550lFGc4vqjp2QGIEa2rTGAl0eYKEXr
DH4hhaS5U/9XMhWV3LIxCv+j0AaYBCYtRhJxDRCOBPnQcRJ+twqnP1ajru8Ku3vq66a+gDflQtg4
rjfNL7cRwBzliGB04gjP6bxAnhxLpqo6yjpY4AadnZElRx8kcyRalc/Wnfl7BorIJjsnWBkjyQzP
uUgH+FStVUcaqTcyvYwNa7SRit4gZe3jza5e9Dclie7c/zWsHi5H/J9q/TGM/O5gLRxVQaIxRtQH
LaKhYRrNf81xbuxopGOLQcppSGbkQMP/QBZZeQNEFRH+eiETY3JUcdTVmY3pyQJkIBA8zcjdAWWI
n+chcH0sI95yIet1E/xIOKdwz9RwZ6gOfld8UyLkM7J4KyNQV6myEgVJSzTwrZKtzKeWG/2eroO0
9W1jetib1gHxniVIzJGwJYRBorBLVjgld1Anyka5UG/0w4fSdKsHsiDRnSvJCPakuYNKUS6f2txC
k/buDtrBQcWuaf1O8C2uOWJiSV1qSmBPuTy50KCqvXpE9azjXGR3MNt2O5eoDlMe1LsPk4CmssI6
R5ndWxgzeAo+C0WXa+zlrRKke51fZ498GHHoukS/1ijWSQ6mtWSAP0TDYh5v2ahH2wobOo9+bsxA
9vUqPoFmAI6FO//aMqTikbXyI6WS/ZKUmHuRcBWHxuEycDB4YSaxqVyrOU1tojnvOeh0q8xfLkmM
Zwe3++HbYuJwEgfF4V9A/cNKJP8rT7wusGM//1ovXrXvAOCMDHu9P0RzsgA7UctRwgNwqB14enIg
XRcMsEc9uMaBgfu7U1mAAkO6PBgdotbdybGwDu0UebpWlW6LrAufkCcfPlEv0VIUWyGBbU+yrqpt
sG/WmIeVFSAFlaHUDAC6KtrhqRUBpIgiaDiP2csxheUTZowUQQpVnITvwKwH/ub/4ezLmtzGlS7/
yo37PIwBuPOL+eZB1F6SarNd5X5hlJfmvq/Ar5+DZLmo1nX3TMwLjFwAyiWKBJCZ56jPQReKBcDS
11Xj7WzWxidQpbWgMEexGgfiyGmKX263obSDTFFaiKjTZAIBd8SWdtmC9roosGeMxMppQpRRqJUF
rQX6st2lWMTckwqHWXKXMsfyl+VFBHSbrGhBf6uWEuSxzEGj1ByJ8iCpcQugAaurcEPxC0pE0G4S
4JI+5kcdKCakp9Q5SoyjZvH9q9vigR1zCjAkFHD03gBsLbA6b5G60aPaObYkKnsnd8s0owZYlTWN
+wy4Ibuisva2kPxITTtJb5plZlTILuxalwOANY6BpPDhtfiT+cpz7pKdTIsn9TxjrNy7RWnUeK8A
Iyl0dqFu72mIIU17ZddA9V1iP64oRHda5CWwBUAjpH+SZY4ataJKNxlHesccJhpy8FwPTbAGiCBO
NJw8uCxNhVDCORGvpBFFgfpfMSEPXu9qbUfK1gaN0apPQFkJ9LhgFYT5pQ+Ko61AHalBINe+Em90
XYZX7D+70AiRdEB2XGa9mYZE8+OaQ5A1B61y5gF/O30WorComUqwDKkTP/DJmMdGfSASdazMitVi
oR6ZyZFEamI1eBHJiqQWDF4cb8axASfZg8X+WDxupmoEwwnh8mms9s0ycARHGbpLVZXN9VUmkM0x
V1/NRVftVNs73al/UL7urJvtbYMk50b2YEyiWq4OsAmgCEI8uSJglEHrGxz1lRFghkocMYwo/FyT
0kxwp28RnwKLuKJOTbTM4VtHFZXOXjQKOHXO6sp/nq+vxTbVsZweK+A+AJE6R5kYok9ZWQ+XSMWm
SOQ6A3U21ogb0pF18TNY9xS3ugRL6K+h1BM5QE16Hs5TLkaaY7lg39ghMhHLfAcmUPs0pFnhbZvE
ccHIKnYyTfp6jUoc+zR37SqVq1rExoZPtlFdRgWwxkB+HURiQn4GnlUr3oGWmsbQlE3coQRdDE9X
X12fSO5uli/56p66Mlle/NWWEtlLNd5rPn3p8yQ3N8XVmPkGKy1AUPNQeOtGoaWYWQHYFVs0Py3X
drazSBbbTqcT9QIFs0JiFuZ4mZUZiEg+dOTS5Nh+zTOGMaBk6vgP8uDA0+1RR44rLSPqDnVWXcAm
LcfrjBUHphB0Ijx1ukTrjvN9QvcB4LBRGpnA0iIJ7Xh1mwg1hOQUH2cTgWg7AG8jChlZF/rIhYl3
QgStjxgwZA3hhAMwj8A+TrIeN1xF8J9G7rWhP/CxvxSBtQ4NI3k0mjZ5HMMoeWwS/Jcq/jDGTR8C
DZLtAIbOzmQjV+aOr8HEguPs0Q9M4J3NxJ7moAZJ7Qj4eu20na/VYA+xaZAsMV9MwzdxCSJvpVc6
GKJQ64CTU6dBulwILkKlc7oWBiVSj3RVjYMPYYi7GzcyMjWqy8xpN6bs29/OQYZ0lMEqZuxiJXmP
v4OGzD1jisu1lk7gEryRRZb+cONenia77h9aWZ11hWUqlTQ1DZZ2YIdsAz7b7CZipxR/UVBX8n6X
Zvg59x5u2J3jysa7z1qOVLYQZAGakKqc1zwhYdzdY50L7PdAoX5TgzQfdpJBkm2DETzBoIRoVkZd
GXuPskQADZ3tDMDZ+BrJgO3u7nPjxYknYFbbNs4+h8j8lJdus1nocKd6Qg3SNNyTytJj+5ThYJMk
4tUt9MncGn2HvYTi1aXGtiwHTwQbGQQ6x6JDZNW2R17dQ6dSpuKRdVhjQyQdEqPCh3xwnvNoxAtf
6UnVm+B8DG3+iVxnlTKWyFfwDW3Aa7H1UnclXSu4T31yGKYpetC0ODsncbPpDL08On11ZhXuW8PL
rpsgCZvtAFDY1Y2BKz/uAaA3BpbXZrGSgUTQ37wYhh7saWJ3crqr2Tvz3FiMnW/V6sOA+uVs2KBw
zFB8LtLYASdz5zwCJWk7oPb3QhLLpbwPwGsLVJou8eMgRBS2136Qv91YzmPPh3CHjZ6Ki2A4GboO
pLBVOvbbAkf/CX7aYE4SGUuONAR8Cdg32I61CZIB70/TqK0jNZMbAftVSgv4s+iRrqncP5HlNW30
xQ11SsBuV37LMOrdjL0RyWWZZhn7t1O5LHOxh89TgON6NaAWqcRmacZx8EGa0B/itET9NBm8wjK9
PZXl2DjZLFekNalbtkjG1vviSzgiX7loYxQzqeLtuVqbutQ0OGJMAsS3qIqbVNgilmds8Ot1jyqU
VY3iI0/sjBCFy3h7xfVXp5+ABMWAQ9xKVn318uonEGH4g8ST8mHMgz9JzZllr8N+tA9WaWRfh43n
svyAbBbkToBUZl02haJpMY0XANOfrUGmT14t+JPRlXddUBsvadrEoFgFzKzllPVnD6SI0s74SWQu
O6Giks090jmpPt4x7/ti04Om3nge56BoaosHvXpBWjT4dlSuYiDR6IbVbiaJxxnpqMH+5qchR2tX
AYzrEIkBLBdmiF0nGhSQgB5mkadinF3AS6QIaj4cf+OyqKiX8Dg6N9HwPjPNNKK2XFYAMQHAQqea
XmEpWIS6QPLctcfmz6ZR9JJUydsreg7yXMaQrkCsUnE+P8xjQwBPI6Wk3Bh6A9xXaWK10noob9Dx
iwHGu7CrS+oBrwAIzOTClZ+N+MsGO0V9o6mcRYBl5Py5qDs2bPLySAt2wMJMOFSV+S7vpuu1fgSi
wZ0c2bSaF/pXy3vqkvtQFSvmTY8aECrATQnsX83xwE+sjzsCASZVjKrxbZXIdk0iGdos/d7j4Gsj
WhFtBqNst31a8Bdg3B110eTfs3FAeE06xmMeJcHh/+4BkJnSNxmXOzM1+R01so30uffPul7Gzwj6
11dDeaB9NzWXAQ43fq+a+muBFbbxX/RhmL6IITA34JI27kKX/5xLZL3Aio9jraqQdQAVYi9ln5YG
ZV/4DoXAUc6EqoKTbEF1DtWNB5Czr3XGGCNfJ2yLXR+xCXgj2vQgAIeya0PLXnVKJAPoNooHoFOQ
EGp1GSADA1HVIvKSPdDGPyEq+Kx/oIkPVmkj1UNDjfuHjnrRaCLwp2sWYNx/QY9Try86vwSV0xnc
WQCGdmoPOJJZ/DCQKINoZTRIXI9lVJ4mQBCfCqsrERGI1qlSkR5pSEW2vupim+WsGEgp117nwUSu
SZVqAG2yeQO2hgGJgBGADnsF6T331KP/SlSGOguitdOa7uxcNhKghuRt1WWCLIG/TtEokXQu0wFZ
26spB9v0QESnulfamqZaBrAcqBrvIEV2AOxOOtubzx3/Fj55OSe8OVpczgS1EgvoVAtq/3fOY6P7
bp/Vr22CyITX8hcvM+1xXcZxtM3DYASyUCXubmgomlSierUAZTFqhixvNcvkKWtUgm8R+5Hg1mXi
qNvZDy8XwTMS8Ls9EybftW6Ufx6C8ksSJvl31NX/iKfg7x1QYgC04czaFcGwG6weNTgmT6JTO+go
slG9MHRTpBZ9yKRkDfhcU8foNzeGKe4iwMOiIb+JZiR5SLG/QObwbmjbfj9E7tEdGc7majAlzyH9
WabA/hy9p2i+VrPO8KmLYAHwFqg7ZwfMXRUB6pjKKZiHDR3yO0bOAixRPgbM3Z53fN/nAZY/YT88
Aw8RuBwgpQepPLAnWzmA5Dw1N2S0p9q49wxrR8Ywgn+RmuCuxT1/JF3hcedQtq6BoxNYbSy59Cra
XO2pgwQ7cWkj4+SEBy4H8Y0bfY6GLXELkNCXW+Id+GVhCsP9l0AWWwJroYjBuegUHQqWkN2HtnK4
AZhwRGFCD2AqVOZEBU4Zjo6TwzC06aaURrDiqAECERxIfKuVdJ4HiTiYhbKZlaXwuUkUCiG8FxHi
bMpKTffRWwzk5/UZQMX/eQjNH5vRoSnKARmeoXhN3BQHsk15iRF6vbQuEhcAU1KYd8oAkFCEzGvQ
Xc7mEZvKuwyGFMwOu8oL05UDpNk7I/tJZa5L1euMHLSgDf1yuwIXIiMNI/whEnE4MKjZDMevsHQ6
3yZr9FKcNXH4XXhIU7bauQo6LYNDxMfOTnKkmBPIAb/LLgFgqsLJWCAtiqTbWMzID4tqQbnwMl2V
dJViAO/NX4aRrvEs5jPPMAEMV49TpBAVmkepYCKNvnobe2T4Ojjnjnw7bK/FRPZvXEgbrFO4H/wP
57oARCUIR5plfKWn8WOQocor1g+DB3Bl0fXlH7rxM+qd6JuQYJvW49q565Hw8tAz5A6XRht9G4Pw
awTMhWcTZ/UH77Fuhh6ZWeAdy7skedBxYJzhSfNMKk3yP62yBdmKUnUoy9qOCBYgoRCiBjDlxZ88
4t688m81FmytAFlhLniU7sZatBtnCl/GwWlObcrZk3Ta4hTn6WtpeSL3e6Oy/ABJKTseRvwpAv7C
E2ISZBvNGLBRqtKeRlIDSPQXw/Ymv3TrvaOqn0Akze+ot4hMhKgaNLm1uTEs4uI8xll5jMDgRJng
OAcRiJR+SnQHxBi/pKaophKpJ+pnEVY+YWlSSseS15GE5so2AK69ZJQsbmFjrIY2Y4psQIDkAQje
Unr3g2p0ACkA+lg72go2gfQTzn/vAl27I9Wir0MWgIOtH9ek84TNdhJEodNjyjz9iHoxZxPzjB1d
4LE9THpgrjpp598DO9o1rGzPbo9H9kyzAJ7jbh3YYIElsgTiUvgdtQJZFxdRcOl3KbLHFlSgkGCA
SO5MfNM4XFewS7rmrPtWB7/uB13pggq06GbkoEV2E/t93AIQRD1g5Ko8woEdrMZKHkKv28qEDc84
Gh+eJeCYFDJzcJiUznaRcW6ltlzNVqWLp25ngkj2nlS5jkR3rIemDYlZ11h4DDfVvotwQN0G7Ima
wWu6LTjjxnUXlSz3C15fKlQ4noey5k+9aQBh2mziqxG1p+c+B6LVnibARip6VHMKS3K/ddnX0B31
tRMZ2l0cjOmDNeX2akSZxDctiBCuM9svWp5gwSCreA9Iev45KbsHcgANoFxFrDYfCtPr79pMhpuC
udG3FoW2agaaWkyxt57aXuLv9E3L4vhhfraE3tvfSrH3Vmdd/CD6CM8ojONG980FWsO2rcCmCQjX
EidRalFEMjW2CCb3BFCVi8wtY0e6uu8ohbPZtIFZvGTjJ+L4Do1IHiPbiAGu4olXx3Eyvy+c9jSB
Uf7FdK+8YsuFVx+LVz1Cddji1VWfSY2sW3GszCiZvWSRvnvlHtiLHJZvJy4HUCDHKFevp+g50A39
UvXiyJwwi9a1QrbH1pM2ofO2dWC52LE+e1u2qLcbXXKRYXnlQntXkGljfaeFp0gRXiA+gzOM7J6E
SrFf8ApErQixAp9OOSwGVrWoMsNZxy51Mu6sgqReJSh7FCVSZ/iwWXKDb9J/Jep4UeI+fb1JIaYB
Kao0cakExWskO3nuAZByCoEuDUTj1c1cV+6ajHwcstlHGrfMjUBMsUYxHJajWTWurLCPHwAm5iJ8
3de+sM3kDXRHL63Mq+cgB8tWwW2OdAboU1HuksG1vrhItdjrwOTZZmDGfpO978qB/QHkPWvbMafa
g4bIeMEpyZrsYASMNxoOiY9D0aSfRrd7ovnMMAd47JDn56Ix7Qdt1LDeURfSWYsa59CKH1A8eyzy
ASBPEoFrq6rEa9619gaIo/HeM1P56tTsTpdB9Vx35nSPumjEtyPj3U00Y7wn8a9uLLMezSZfYw2w
xaGk9amfouqCA4N+5rCPA8RPw7EID3SLmnADrShHEu5Qrs3Y0J7tovkSFdJ6qxyQK3tmZtyP7Zif
hYdHKRmsKNt3TZe8uLX0djkwzXcCQLMv4WRuyCGp4hQ1kJU8AVilfTBLBJCFSK03ZPm+xSiwftaN
pD22NsLppLdRiojknLcw1+xNZVXOoTNr7dmaui8BAu1Rgbf5BCa6p86Uk1+5SEuPPwjuRZresREc
CKTqiqi/VHggJYkOHo2iQTB8wPfrp6A/ThG4xwQ5CIyvJsAp2f/LBDR90HXtJTazbaswqOMO6+rc
FXfISi/PvVKRnkRqkhrloJ0zlf6io97iJ2TWnCYG7t5m7QbBeFwWmaBad8o1rTep+XBxiFvVJrbV
ZXX64YNzvOlYmtGfYWrj2PZjIU5L8pg4fWhNTmtwMi8i9WafZQUfZkHsD84UrRdHGmfaAWi35viP
rgHSwClQLxy6bb2JVEWNqSpqEtWzlMHRwDhFBtKRdTGMqsCGdIsBSRzvI8LYUameSYpdWWuWSPyj
AiHdSB0/Ad3hMdUa96FpU1S3qjMlfcIJz6jx17SMvM3vPCK72VUohH01NBsVzLHWrIPA1HfggDmM
bSpBMjwE2jp1I2cTAUczx5q4WueOGz00dcqfhrKID6KtkTdC3kiFrJHL05fHsDfZU6gl00XNFYoC
cayqaLeuOqxdjnPnM91EN7Z8wsl18GF1og6IRoujsIqL3SPfjVSuOSZ+MeFA1DYRoo8VWSn1TNw8
HSJGixrEDcjoaPNcrHustv0JFUQS0ZJfwzACFXSIMSlKU1Aqo5yWjMPUvI9olIXMZLBz+fq+fcC6
na/xfZgXQkhCzo2xjiwtXWN7/As2iSCREH1pYmAIk9uMqZQqZ9dKszUpr0bAWVhBNjvzMU4u7wXR
eX3oWr3fYQeOhVsiH9zc9P7sxjfHDS2VZDxsUG09/QDa05vlcu21QeGzn3dj+CnEMg/04ra8t7IY
m4i+slDvnbZHBiqHvdQrlEHkjbsZ0nLYWnWO4GnKQR+iOEQAZOUeKi3YLCrSUzOZztStruRukHiJ
5udFRcjLNDZiKAtDxtuEknJk2YcZiy/45NnnXkvBFmWNr5OWtAfHbOx1PzXjKwPaM2CgE3lm4B36
7E4ItSq33LHAQpS4oInQ8um1dD2UIGpmg/M7VLodArsM/BKoC+ekRJIsi/Gw61sOVCrk/rpZkR4C
1qCsg1yo0ZIQh/91avit3ZrDjsYBX1M93G22jkb9UprelzrC897t8dbUVS1zJvFsJZGrSudFJGup
nAPlzJTzzViyRmm6BmYLIrmVA/iHuY2Q9fKrP9rlRz8He4fNdOTCeD2/o8ZQR7+LuOiux5H2Y/B8
jf+wk1PSYMsjovQuKkLjzKcB54csjHYeBwAKVkVQUuMqCNwMyZEdnxWLllIu0gqkJhmC96Dy/c3I
bnRw9olKc7wsf01JKR05Nt8C2fWgbbcAeUaXWVxQTRxvQhNlP6MVlL4D9DxEFcDckVXRcJ+oZuwR
zfdCYBiTgRpU/Az3RQoU8ahy+/3NiFgkrwle+4ebASFC426BjfEyB/W0sdkGsRhPJLUJApur2ElX
No4ELotvoXNkCCEDp4sVar5qcEYGiF6sZ2eRdEGWK5xepSTzlTcWcJ0DOvoPtqyQeQUIJBE7JPIs
MvS699wPUXMiFaqvk7UXh8CnaWxnY5gIJgGUpzwjLoKHKXWXhvdsxzOtPC4q6jnqGTzrEnY9Cxk8
ZU2LfYwznCcvGPDb1xpEhNXGDvuX4ZDnWMuAThNkPJ43rDnKOR9o78dweL+xIwfsACBxfTZ5WNzn
0jtEQw+22ZupWFUPh6HUvVU34eeRp7q9y9tgjxyg6Bkki9Gz2dk4xgFfz642baT7t3l8n2nu7CHC
r6iEszNgTwUBgPwqcIaB/CYAbhOzkTpfsuBEcpHh++u9cNiQqIMhVduSWWARvMbRbu2T6BYRBjpq
4DLaKafvpqk1+yUlkZIZPV3Ht5eW5Q4vUySn5B1LdqODqhxRRtqcrtiGYM0qx+w17jK8K4bMMC/Y
85kXy8v/REJZuydp0efDFB/wa/jKeGtedNUE4IU9h7WTfymd/kuKoBfSgFYTcWOWrvG5wcrgNeg0
6et6LB4BnOHhPxfIuz6xRnAFFNq2wchHlBljvytK47WY2i9TFNVqnqGZ7K9S05/pSAH5CC+1OQZb
kpZmYXYkXeUV9kwReeNSd97teBvZqT0gVWkrZyPwNK7m7V6TaKuiQWoJWZYtIA7pHD8AEYyi4Wjv
dRPpkBbOxRZmNRSn8hOoiXe5DsgKrcnd3UwLIVAfH4KldQ2I9eGTLVJ+TnLxyso46Hy8QTK7+ERs
EsjuAOJLWZ1pnCeN308zuIpLqvGyg5O24z7mkdwh9tR81vsG/KEp4gZa8pOnpv08O9gDXiM2jviY
key413wnnneH0kOIFJ7Y3qkhy4cfqVokh61l3lh4G9RlHYFyIzEfDNUUXPw0AcBzGB3DeCB90Jfu
uoqltl50osQr0zPwzeLwQAtWLA/Yg4s6ZgwaHRMas+NXE7kWcDYnrCDADK1LZ9PJ2DuOuuUeqdf8
RlxcyA8QlO8jlmFl0q6ayGCHxdcZmxfEbesttuMMybZ/vcTiR1dcROrdfAoae+M3gQBuZQxN6dsK
YLFrEcXKC9femkoEb9o4N2Ql3eKC7wx4N41CBFwcYwG8TJqBhrSdbA/4YkFGMrlyL7RKHFhjIb/E
64ZN6zEQ2ZlYxRhGFn1zEn3fOyGoa00P+XYut76DOhm8TZNjfK7xSdde5mkXmgnQoeKQDQmoKrxi
2OhIfrt4UZbv6clvB16C5G/5mZ781JSmqLZWGTTrmUHRUanMoClHSpoVjak/RcbK0OLygbyNtkiX
CXgCuDUNOMOWBoAruwP9Hf7TUSHG85rgNai5AjwJK+cPvc+cS6qF/AnU7X1tRM/UVNgGbqzE1DcJ
0pmesQZt76virSwyG6tRrHvWXQBU+VkWFkDZJ8A1HcEbCjuwE1citYN7N461R+HgU7idRN1/HTwm
vR48uiW4dwsDURkSyeDJXK6z1vI2NMpsnOQeNZIMKXmIu0anwHOyO2yHT0Zptfft1L83pWtlGy9P
t2Ff8pNTu2I9eIn7No2P7Vjn3z0AveMTF/3FMwPQMOj47HmE3EDuZPV2clw85m0PG9TAaWx/SV8D
vBhiyZSTRk2BxAxPiuZQy9F4N4DbNp8z4fRR8C2+ji+s1rGO0J071HuoRK+sc+5sfKjhUNhApSbZ
BPfIWvS89csWmcjDgLJOJ/ijMlKceUiVR0g0fdRrQLN6AI7ZOcySHyBWbj7XQ9BsNSlcHJdXwNIb
62xtO+H4R5ENWy0J7B/K1TLtenaNh1IiRyyxjohsDZcxASaBDeDXl2pi6c5LRbHNpG68SA8nKFKW
yZms+DbzwrO/LINSZpUPUlYRCpEV4B5w57xq1evdcIdzoFMORE1k7H/oOgXXN8vX/nN/AoLBXZSD
E89wG+s04jfmx4nMv9fpZ0e4+psusWQv42I6jQmfLhkwsfwaMPVblkaAK1YxIU9BmltDiQ9BcqCi
RdQDvSgIwCc++YvBpYjSIlPvdoqqDsWWy/o7/ioRitIBo7M0pPMUCG7YZu4a7+B3KxkSFj9GQxft
uZsIhP17C0EdIJKcelGBcqpG1gHpsG56N1BPkjd1S4G3Sm6lYBwfYgCF1QXil4o5HjGS5lFlos46
U/HLLzosjZNDx22EsxYfMpdurl2sIkRWUzA9A7NJbKsxQGAzTZOzVrs1GJu0+EtiJz8bVXOi6Z8G
U2t/VKhBWyEXSzyDkEds9ako7tIUcWXk9n/WtbE9CwT+lo+WRcWsWj4ZqSrbPXhYtl3+/a//+b//
1/fpv8Kf5UOZibAs/lX0+QO+3q79739z5v77X9WsP/z4738jlRG8PKbnuPjXAAW4qezf357iIlTu
/yPKmqYoutK45Mh83RHUDsHqcCPbMo4ax0VFyDuLOKPvxOBpwbN866RdPAPykMcN2M/geQB45aaO
7L4gPVk2cA5iRBZ9vE7TE86Y8TVTFyQOKfLC4EMiNaC6SP0+ZY+xME2/RLzyDRzlPv789g8B/qBV
XmnVJw0xqC1rreyo56K7N8wUzwQd8G9E/aNZON3HXi/cz4x6JGNnGe4zil4u8szAh5VMsArtONoT
OZ4INtJbz++/JEyTbaUxBs6ICgmJJDdKFnZujWskS2unFA83FF0+Fq6rP8YRqNAb4dyTZOTxdD90
ve+ECBj4AyDd7lA2/mnxN8bU2oNnESXf5JK3Ub7N7aBc0wTUgGMoWevT1G7bj+swEJqv9MgJD/PU
cWE+AeQsO9HUjJvxZfRiIFR50TPFF4a6vGRYyZ5JSirGwfaD0IUTjKX/z3eaw/7jRkN2qYt8Adsz
Ha4b9l9vtCazQpGGnrwwRw/viEfJbqYqmsmXZnalEtV9cYzjldkM5pk7IOkW/SxHAy+j9V99mKyC
douaTDzdCMKQ4fV66EQXrgKh5w+EaEiGtJu+AzrMOCBcALomEfONwE211cJVngjnW6FeZHpnVucI
1PVnjxv4LEi8RHqjtZ0xvq2ojy92fSgnlGTtQgPIdGHrmusO6OFbA7hGqPaqE82naBNQQZGSTqGl
xszAKCryeztDmGWWgCcsd02Y1ScQh9aXTkeyIG3m1O6tNIraB8loN2/fPjyY4HnpZ1ELqxm/W0Pr
j3/+qvDTv/2uQPCDh4GBhA8PyKOOsl89FIZBm8rcdKcL0jIDf5LuyfF07VmvW/ckXbPyqyHkX7EJ
NVYo3a0uvZFWT7aufSZ9EGnJRpaGPOCUUH+NtKM59vwrSvrGvYj1YENeNrafdp05m7Bvu72ZVe19
gbyTjQq0+iQmnmzvI9X0qXFtqFCZd+4lIsgNT/xEvXEDMN9tirAK9yKpjJcxBi6hh2SborWrz6wH
VqPyEs2kgSsGg4JevvKw7VAanCJ9iuG5s9aMxvNpyVt6Lk5gIy9ft9w9BZyNX/teC/zWGY372G2i
Axjn8OfHbvaB8xq1Y7WUf5RRfKjUw78srJMpik2iRbCPbvvk2VG6Kt2OH0nknjDvp3zAwSjy0f3G
zcMdilkCUDpV2kFLHJyYx/qrqILkm+oAjzf9FqMzKo3qkObDVDC5+MC040VW39FucWlo34iTCGcN
5p7SJ4OBR832n+8e0zFv7x7DtpGhABoFQ8dbhV45V3eP0FMnDSMruWjIuPNr2zXPli7wk/LAvdwZ
/MekCpJIRUbSk1gkLL8zIra50ZNITTQO3drpS22e93d+HU8PE0NFSamuvAylK4gJJEFOyl9u9PQZ
nMIdjkkV7qw+cY+GaliO2Bgqf2znOGkTumSau6QlmXrAmHCPi+7Wh6ZbzNRDseE+RHXvPhujZ/yc
9O379f52qqsPscx1M/XtlcmRPt08O7kvnzsHwGyurr3or/yWqyzTLLpJiz/bQ9duA3x1Ry9NQQhH
XWoScCcdsb1jx0VHvRsdousTEBXUFNRcyTTFLDt1DISmDsdQv5vjdzq6DJIBsUq/MUcAqVvVWlNs
uYf8Bl4GP5Fzh3CkJ790WQM8CrMaz/YknSPSMcHp52jxM8IAwElExsB3RZ2SdWbwk1f8Dbip8ovt
jr8GqUVKXU3DtqucM9bwGbBIeVb4TtFK1L/gwE4rtOiSjtaZ0/NcKGvZp+/WfKhisiJSHD3TANlH
1+PJI8Z4hoDcdnTTeDshreLk6EbmlwOgs5sYb/FJT0G/xXv9U98bSDmq6q9YH8a71EDN9iic6qte
2Ht74vwTDRcuchss5bYM9/B/puGIYkUgWca+bk604xrz1iAVx//1I8duzrkji8v1be0U/Xowy+yV
tcPFaXX7BwKtj1xLxxcTwDybsTA7YEoX7ik3jGiTt3r26k3d4lonoKzoIvezW1fmxWsdAPJ0wP1U
UuYEBoCWJA4LbcGZj6T4ekN+ZKEG5WOoSceIG70E17jPRCM3+ohcfE2E3RzlWiJnS4BrtC2sSHMs
SlSQbI6fkd9gIBOvD5L3sTTiJjimxuINAwIOLdoRVWCaayicpO6A8Fq34la4abs4OZKurDyUvpGh
cqR2wHvDBjeL9Cok3qiK4tqq+ZF6lhKptxh6VX88UP0xdcnbpLJhckIpNSqIl5F9nVUr4bVIsPbk
sHXy7rulVl01H98bOcRgVSKZ4YyvWfWK/HKxT2WGzIYc+TGFqqCgplWlEQ3VW5A8IWVtpQfM3qQq
fWVxRAWhdghx8D7/j+k/H7tY3Nh4cMxcibn6g8x/NJ68W+gvhXwU7iedygob+vKu6LL3pg48IEsv
MpmFrpJVSUkyyF30DRaC8Wq2/P/MMc9mt8020ZiRnt28ynBsDCBazfO8B5yVjkeO9elGcCRzIFNj
RwnU5FHjt/Kgu4DjIQ8GAM1V1RT5GpkB1gmQq4fRG/oDSdR4Sr+IKCbsj3XYIM8VlYKVGZaoD2HT
Rhh9Xa8I68SOe3E3y9SNaquottSlJkecm9WlsQV4bF8eSEezUS8OKpUyrma3AO6LY1a7OxUtNuVJ
i1yZR7Is16ExOKZukOA3aonfjLw8UJqlAITAoXbAIU5ZmqQbt60VsGfqWwy7O3J3FcA5aqCu3cN2
aH07yCofsNGera/6YfghuYErYb2+oxLFWAJ+jESuMp2N1sw3nbJKJZJVT7JyRxWMIg9yYJPr/zB2
caaxrqUfyzBzVw3KfO9SdZ+ZOJEHezSi+Kj4UVpWyQKhMdQh+iRnqK5EPZcyUZPo+bAZQwtBQuVJ
urGIw3RLMk26eM9DgnFY//PSjDN+uzQzXVQB6roN3kbuGbZaul0tzRwWaTaOJfQz0reS7uB+Zcmr
4dT+kl16k5S6JJv+rQtiw9pBTRLp+NV2AbiDg+EeZ0vleWBZh/pn1zul3viY91P3RKper8qN1bf9
hkQy/GZQEYhHcqCmVYMcNWiZ6GPQaA71Cgv2bN72VSbQ58rM/Ub7vxxMEoBNl1G0wnO4PpCS63jo
J9MwoDgud7Vw8x80HnjbeHheHkci9aB0+IIy4amrg1dt+38Yu7LmSHFm+4uIEAiBeKX2zeXdbr8Q
3dMz7PvOr79Hice4PfP13BcCSSnZ3a4CKfMsthkVeKFlqNfF8qdZ2NgR5ONL7kNGwYAmyB2HyPc2
9lv/XEOTEP6YjbmLJi6uHc7uALHq1pM/jBVKcL380VoQl0YS2QfCXrpOv3NwwjiBJgiD1qUWmUSx
szZrnBCDXPiDuxQo53ZjoOarJoYw3/79B8j5x8HQlJZpSWYx3Qb3xfiSLYq8vCnx1e0uvgPRH5+D
4euWUwnOa56sOPfR1MoULtS2zCD7BcYJlL4LGKklqbmmTrpo+GYypJcmbw3j1nrl5Trf2IJP2CRB
x8+lAlbUQkO5zaZpRU3YvgIzpC4UvQzgP6G5UsgyQHE0Y1kqUNZdrBDZm1fnKHqCifLQhxrslWUI
ozHLAoEKpKyVxwT4Z+krFBGKvUDZblWr9Gv7YZlCd9QHnkm8s7T8gaxUlv5/i/0UknjGtuu7yY3G
MVyNdcrOhWXK55r/aSncXwJv0mNmo2LXjPbwSlFV0LMziDjOs8j+NFVUOQIy5wsU5CgKRzEla4q1
KAprUfcSRZNoLR1aW+fffzJ0U3x9tKBUbOlct01bwo9e/5IzMCAY2QaO2V7MqZarSSlr0yWIdFgK
WtDIWfroLh2HFSRYoptg8GAzQXE63nKf4nACS2/takRCqo5uWhn6h741azcvkvQB33Uqs1P5XOIk
vQqNyNpRH7D57Gx30dtceZ+s6kWruHam2EaHBE+CP/+aYqusLB+y8xzZB76zaquKz+u02OKd66j5
JmMAKFdjmL5KG6rRtA5rjWlXGo0GlRu7WuejWR9qyKUD2Kw7h9HW4mfkWXZ5aYxvfRt87i9Aj6J+
p8g+96v4iMXTm5eM3zRRPzTCvAH1vLnHOdS7lXr+EiJd9GrVdr5T6oPbRG/KV+6bl3dQVMRNwMb8
nzlEGy6Eu1Gtyfe9C4FyPsbE1BhPHy2C5Hy0PuZBQvDTKrTmxzyoLXgXamV+NP+ENAaw0/cBYlVL
/a/JCcJ/9+vRL/vxK1Dkx683yXo1ZC0IYYktlO28UdgwjJXaVev6FE7MonjwcapC6q4pHjJmvfct
o8sdxWldzf/ju+B8TXWqpLoUtq3jUYn0h/jyVWh7gPP9tE8uhQ3GmN502OZTBWouS0G6bGeYzQQj
hL/rU9wpUSUXw1mbKlQgwD5ZQTTLetQ0P77gm/WnHwnxaI7Su2usYW3rifXoqAto3fDkGNN7CnDs
8o+IWeVlbg0gnXdtkx8oFKVPYBoD3d9SUzficWOY/TfolCQu1Az5XZu1/K6q63Q3BBpgtaqPLk1Q
Ouu4stvN0qe1XrwaA9veCSHe4wDx/Wm0jji23EaiGZDWXeL5xQ3NSussvcuxDVI/hXqQiSsvAG2e
lhV4l/jH5TeKhQgAUfCz48RABc3rWtyCaterXGmEbHg2fR9b4PdqL3lxojDcV12Y78qCGa+Jx1YU
AJdsYz0IsA4GpFruucTHhgZoSVuuNC1AItrNvMQ+/MdTkX99Khq6YTFmmNw0TXADmPqofNpwlV3o
DzBh0s6BgJr6QiIRqPIJ1Hpmw+qlfyGTfOmDPXezltIHhQUsNjdI/emTnOtC5glymBMwxxzn0WWA
NGONFJYINHcZ4ADh6C6NiDBpQAOtbxtCLucMyKc4AlaqVrcm0K1bx/RHl4Y1JBnjHd3CbvrgGb5/
xO/WHZmD/UCaa8VrAQ2oVR6KbJu33U2OR/dPX1RfbtTQEBX1z2lqvgwN6JnU0C8xqIkkLhdDua82
llMWV5JrlbRzKNfUMzeov9ro2KZff+kBYi1ya6aAC7nTrDJFfU+V1hVdssnSzxGUjhpSs0JeFsok
sW38KHPN3n+KU9NsgJw3nR60q0kCjaxXlb7pQ5Cg+HhYdGzComgbl+SRSNdmuSh259QX207hBbyi
Ch5EDz89bO8Ac1UtOFbsPeR58E1uLdBR4cycJLAy7IHhr1y6pUumOulOygmiF1Frbb4OdOPD7z/g
Fv/y1jd0Gw84YYG5pnMuvlYKrHqCmp8NMEDm58gQgdD+1OfmaxEZVr26hwtV8hhCE+mxzXRwaUUk
Tg1v08c4KoB2jEoBvRM0mQZHCmAwUwCeLBArWkcpYjZIKkQJcwAHicsdFXHoAlv2+ByU0Yn28VTm
oX5W5AcQGeLhjiWRtxNhqzWFktLZBNrPocFjCU+/776IUN4F+hjExY8mjeLA/r35KBLHf0fM9WCK
gArxXYgz31yHgS6QDnQmSkpUuZE808+9k7wMlPPreKvDdax7H42aQT+3GC0dUG5+/1dAZv0ffwYH
32nH0HVHh/7xP4prFhcSW35kSrrYnEBDhDL5tPLjrg6gi8hKMHR8MfxRjiy6qXCkfjCSdAOtVtj6
AIL0oBUBx1Gs7VB9KbF1CfVpkzu+vI8ycOaHzOawKKjlfVxo3TnGZgryl122mpwyghuiY+wpOGOQ
HYTSz76LyyFbVd2YrovM97aTx+z7IuFiC6i2zb5PYcbuzKlrthDAa/dT6GE3C/GMGvXLtyAoGqSi
B2TGq358BZfMTXBGm/uX+AQ5nqX/13haJ2vjn72EgQbxWRm8hncmMkMrQVzWpU3DWQrFPtEZHnx8
h+LsR7iIMYOh1GThEmn9Ic+THXXR4BJmJHhoAvGNOCMEeVu2Mj7lvWBAM+LCQaa5aXP2WFR5d+iT
qNiJjOOY6vtT4zoJq8+SbocmiXbtWH2fm/B4usun0t+OCaT9XQ0ZhWM2OeyI4wLuTAed1P50+yl0
vv0UME9TCyxLzVNpJKhbGLyUQE0WpX4Kw/ZbNwZ820QNdJyMUcOVRgCG1E+f2nO4mkN3FYdMQ48H
12Zu0vR5ERiUQparcH//0XccVTf+DGCwDK47TNo4kwrdktaXI2kjWNdzKx8vYwIkiQHTZ+RkQpmf
6DLGSQH3I1ySBggVl25Hvd0MGbx7KERL2+JkwU/ofd6n9hytZlPk0qw9r9manha4qdJ6DFFD3OR2
mV+jQc+vdNfYsIXLAy9ZfxmYoLO2DQqc1mggVm8nuoNYHkCZOPYhlff3UolaLxi98Bjx4WFZnSIc
eKqeMz5tP62hZlo4qN206W4Jp2VoTtVnqxQy3XBjjvVTlA3DTVmkISocOZ6KVgp8kOpLjDoxXOyQ
S4CFAX9KdZQ88nTkPwcRulVkmjD4yR5Y31mvhQAaA1YYw+3QA+Jfw3Zuo/veCbXFmq+rKn+L+h7c
YQuf9t2/NJHNH/dw9sQuBCCHlTbC6ShIC303OAbDXkbZr8904qaHQDrs/HYtNyAek7oonsnrHAGV
Cn3XFhNz08FzrvMExUu21KxJttOugfTVzTRT3Tn/wya2FMwBkHYY9WxNwBVoHSNjQ9gWai/DMywm
4a211XACaF3oL04Qy4T0JuRMnHwtiYM1z5J2eSpQiPtWp52zMoAnvdgGoEKodlTrLpyGH62xJlxs
qwKYCoA7rHfQI1+eCF0IS0N7C1YAHsCDQhEtuMMZjDjBYxOgaVQnFWiTLp8Cg4/hxTAMmoxYJzIT
ULFh0LXKVG7d94MXLZggP08tc0KXurRUhJhDQPzbG35ydQZu3ydVFsIOBQD6McNLYBiTcjOU/bQZ
+0jeU4gxvXC8KtxQmHsuuHjwpKmt6xxg/RKqMQ8BCmvnvqjfINYE18qsQ5ktC9t1VFoWTvEgh4UJ
hN5A/5+Og9XdUlfgwMPGLVK7OZqOfhfn/oSakQ2Fsqh17pdZdDe2MoJOVfz4pb+t4V8BqtnTpyVB
bAexoJHP9EMLMmuq8MA5tEn2Sn3zIur3gilOd2Cx+U0EPpSL6hpwEFMvv3eKqbaEAbWaHKTp/XBK
x98lEMl3haoe1Yo7BeV+cLQ0D+AWzVp96acI6ovDMVt1DvQCbaJhUWegqF2dDjtGNZeCP43Ok63m
fR4F0zTAcuwVxNwy8FJD0PXr7Af3BYwL0pY9NUE3rFFC0K790A67oYvgmZvjvAQZq3IXodp2O/hD
vTYbz38uZQ+bqazQf8ApZQ/BmTBw2zJy46TX/nQy/hr3ofM6ZkO1suK0vAHpDhKBUDTOPaM6tCN/
IXViuiw0gdFJtwwp6TP1d7UHFdkKAlcrLWuqzcISmIfNtjrYnniZ45b11CpZ272vIuJtUe6ofsqk
N4KtaHtz0xbSuZmAI6VBk0qypfU5wqoy78aP28NSg9U+Iqjv1zUqRcEojOKngGsFzsnxCVhTpHyB
rGUxB8srtZO5jyC3djfAmRxmIq7ZjRKCjEojsefGBuyM5KjJVD87TQKhxHnYUyKJajgdoNOUQI2a
2elFr5X1cpwa4YlHyDWQ00VawWsyqq0zUSdzD655vRZG2PqAdkkXGogMCGYHPorBU98j4frOwPy7
M6fvgJFBj12Jds5KncuZpWfeC69HcCUXldi/BWGR0XAy+RIOotp9mjfrfo6YqKuJczRgpKkLkzNI
i3RhcN/EUAAsg+yxVRe71F+CyBguHFudx8ZEAlljPRgavMkeKz1Jj0xvID+gYpukDe7LJgScEIM0
4dfpWgjYfugDCm70ycaDwM2+lcP4CmWebdIO7NFrWX2Dt0ADCSj06ypMqrBeNetKbEMnZo9g765S
nvRn6DyCrM608RXnzUQpmDn7IInnFSO1YmF57ytSP/1gCtNSIHsS6I0iFdM9RmGg6MzFi64J/xLj
ZOqatl+8GL5X7ey2szbUtEverbwIeARqyti5QKHFuKM18tRfU/coIqgDqDWMjzXCHEetSrPWZZJr
4JbglEvn3TaHOgRe+nPX0o+kD1/pHmi51DefgYcUUCkhkpe5OcFsvLR6aP0iy3Ut+CH1RHeTVTaD
1a0/3Mh4Mo4+a5GL1CwruY4NPssgEg47o0ZVe53kfQRicOdvsK+AA0jQQv+ts/0rXQzwafdFrSVu
mQa5t5bpiP9JY9/J/j3CqVOQerPY+g6lMf8wN2kubLz0NXAoeMmq6C5Mg3nRSGv7Q4eHPIUt/dSc
mr9iMzKBx4BnYgWewA4mP9iO+DC9PoA3+diB5nXjaXF+Mw84UVesOkOiQAq86iebbAFAhNcWUNcj
IOsX6+zZJpuGaOJHNLWMujxV0pNHZ8OhPvqJKk1fz/devLzq60DfWgdyvX1xnXnQ9L221nA4g45o
KJ78OtfWVWMBWA2Y9Bi4YW22AGsMfC/1sL2Mmaq+aSiM0eGZR223skAz3sZULcv0eo5ZDtkQuZt2
OOxDul7htWMF6f4iup7L/gThneqwqKzTXQN4jOIGHCHNegfG0viYg+t2H7UxjKLQ6loxPvYiunhJ
3F+py2oMf8WGygeeAYMekIgbbNWsDY1OUYWaWJP9LEScQ1ol7r7V3Yi9tmD+Kc9b57kT+aoRY/ct
yjVn16BKuaWwSPpnPJP9x9hqkwuKsPEcpjl1uBqarrhUg2c9xBn0EzN8gAtm28c4idp7v9SfupFB
Dgg8oHuGZMjFZvY5wUPnPlMXrSzZJu9EuFn6DKO+N3whzhSRSDAVMnjtAmd46g0mngabNY9S/0aN
DvJ1DwHA6dQS+Js8AL8Ihe7AegoD3bsHhmg9R8q6u8cTCd9sz3rMla8JdCRC4N0LLZx62NhmENQ2
wCqOp358ixmKgj4eYdfG1qbrmMKQwcu5fMKp4mmRE8j9GG8jErbqbShEe3uSHoD6fYNNr17yHYrw
kwvFw1vUd7PnKNcjpLKBh4TprXYvmiZ2CeMQe9YtB5jv2Ydy2BxRjIn/UDbl/ztC/RRPwIHNiFmx
GUGTcqEyzGAQXcPSpmsgORMM/VbEgw9mHF7iaxQrxk0XDNGtGaSgwQUyum0PQ91oV+qlS545fMMM
bLrfF1LxYwT3zbCEELhqzXGRJ3YadG/dFt+efDNG1rekTYIjLTvHWVF+7HXrZY4owoS7aa/BtgDM
z/dfsa86SFuqBSBj8f4rzm3tmLehdl2WQ42cb6qBoQBFEzSr2eXqlzKSwV/7nV3utLx7s3W8qgrY
ZD+pFivLT6040OqbOjWMJ1MM81jtdfwpN+t/m/cxBoWg3A0j7dAKG5+5pv8RwdP9TC2Yo/t76YFn
TM1B5M+pRFmiGjeZh6TQqBSKujqHlrfype8U9XUUI75HjvboUN2sCqYfcZ1W50YNRn7yvuA82pub
0DGxUMH6VQYBwp1V4DkSW+OsaLloW8o6wsa5CM+kfkn9JYduAMtZsCHBS+qbumQ4aVZ/S2FL/8f0
xNNAeEuLfiuHPobr+aR96yfj/W7p+3JXTIH/NkGtbJ4hq/pqp/WpmQoTvrOj8QxeCHwQtOEe/Mny
KR9e7CoxntWr/7YI2EOrYiBmw08J9CVcy4qySxLo9QY44uo+N4Yz5JrNF1if2Ycx8HEiVTq62iST
te4BEkRNtM5WNLT3adWB8gktaJOFhbci/s2Af7n35HcNytiB9FYzU6fiWbwfbQg42oB7lVBJv1jq
F+uZA9iPFdxbZqE9Re2OeqOgElDN0K7UqqEnfQ44eOTUTFjH9gUeyGtqNn6qb/Cfn89TM1Egmx4W
7GiLSu41C4dM6LYY3AVYHhuKGoICA0SjHTCJpwFiMDDio2bFB+cmMJw/w9gZ9njmgecDA41j50DC
qa/q/srB7b1GoAruCgZ75Fb1LQMj/oQwuIZy5tJHd0nZ12sdgpPrLwOS9dVqlE2ypYFllJudUgNG
MoF+JA3QT0OV6IcTt+WB+kPLni7SmaaNGL95AAXhs21nZ7qr4SbWuHTrtxgJHCTxXdNL45U+OSNU
ldFJw3SJaJhuu1QEK7AJtDVnOaCLEGSuZSn21PL7MYZ+kHp2U5sPtnPyJ98N1QCNJlDq+g/QkGE7
XzNs3MFpVzIhHOGAo/Mlw2ZLJzD7YgwvrMoHd0bs9PBQxAYv2y74nCaHvHvJ+huC54yg9ilXqLcl
IP0fkwBbsbYNCrEQq/fTtZeAKLpoOiNXgipL8MfSQ3dLqAcVdelSmBP8YdfFKhLQOxqN4Oo3tv9Y
SMieTgPY53BSDh5RF2GQaB9RqFajk+l4DwAYqCHqgNAoUhtabR4pnMk6wTMtwj9XhcPVwbkpG+tC
LZoF39lL50wJEANcd3s/8iGaj4+86DPvWEH1/KmGX+YaB+Rw36gmbC/B7jUh4kbBOjzU9zwbxYqa
A0NFO7QG8N5UcFEb5XXKots5tgZWAYaILh4gfr9qE7zFUK+7px8z6emT0Lz+hkI7Hd9ZvPbjE61j
BZZbQx0EEJEJdudKnwOvVH89/tqkUWCWjHlUq+zPwaA/f27+29wyB1M+7mCJ7TFs7WE18+D3pTg5
oV3dISFW36kukQbiFONUcUf9BTPmLqep11kRgzdj2FAWg0SEc+19GHRLtTuPW+c6qUsQ5rB8GORf
FLD046zWQRLbS7c0MC/yMX8JDmooOQwTa9czBFEC0hH30RtJRVIXWExHra7yK4ES43oESDcRzXaJ
R2n+jVplFel3vAGBTeXhLOJIE4uE+NBeB2xyAmlSsFFV9o2CskZ3th3OPqs2D9KraAv1wcnHtxq6
evjva8cr1PvSa5OEupsp/EiDpOg8QDNCCKl/mgGf8BGwqNRCDi5gO9J4RXoDmy3nEXQK46nJPjX+
HqGwUttT2N9zhjq8Rz3bgZcLYMej6PmLHo35sYyRACLTFxwI8r3BaxFfoom90uufdgZgnm41i3lX
amWgtmzoQk0aUBG0BaBNAlDwOrI8LDhSk+5A5gZ6jTYNH8vRT4Bk3ftyFBzig36VHp4bAt9kK+jw
rQx0eWgbK1nhzSEf7aicLikfvlOLdyn0Ck02QSHW9g6hNoaPndYxbLAUWEQ1zTgtrgE2F1nRApMW
T+El4ZCc51MaPmq+UazHNO13XamFj1MFj4IIRE6XpvI4zc7jOKwhe5af/ADwlLLo4bahRQU1R89A
lkXLsnT3+/qHThXWX+oftmXrDiqwkC8xgO38gjDgRVToyF7gJe1rxZEbOLrIQvvpeNpW6zuIfUCf
c2iBcVOcWZCXTTDbJw52EA7Ef+Dx8N3UHP/NNPH5EokjnmsWIdOQaeJh7LRpnQHTc1eUnb8tZN3e
RIM3QSreivDyLtuDX07+UXfM7gQXgmjfDczE6TNrt6Om5bcAW/obXgXNCvBXVLGx3VzZ1dC9SEBl
gcEwih8i8S/Q4Bx9N2/vWVOE0LTr/U3ppFDyt8AT4GrLpXuKaGbXTyiv5uvYG/O7semybVgW00XL
NX0fDHqN0lgPLY9p0HemH2mQn0Ehwoix604a7h8sIYwT+MSOq3uV8WwOdri3eaNhb4XmwAAijttB
wE8VTdirg5qJpNmJmo7Dn82iNK7UimTrQtnSfLSqLn6ogmhL3T6vipsJPMf5B/S5foSfpVn+EMKE
1IbbGNDPQ3kTdaY2hiSAAmC1TiTc3JrKEwGe6o9mHyDtiiTjg+eld+2QDi/J0IMy0U6gTNihPBuw
wdkA/Re/ojhwo+ut9RMJrjuU2PsXD6eCTQeZ0TP0EuyzFSb6miuoYV/1OyMts9sxZuktB/UCUP4R
9ssW8gBgnKa3mgNNTw5Pjh01KfgjLuJlu2OaF8JkKho2WgZqjCHgEkNNE7IN4NMAc72MEgRbsgpa
MVoYn+m9E5jaivtF8ECtFtvUpWVN/rqAY8tJxswEEjCeZWBjE287HIAlZJ777DzU3FoPQ5p9Z/r/
OyIqZAcSZuH82xoRm8z/qMpz/SsOzHJQ+zZMwS0dgH9pf6G8Mg+EXK3EwhXvoWC4kPiJ6B/GeryJ
ZNTOvP/aAPl/ZvTT8Ez3p0m6zlkGfQXw/KlNM3HCb6EG9CEMAMJyuGqARV573GcnqS44UE4nagJv
BIA03VInDceoXa+tzIK+lAq0uIMYul0mfllnmeyYWgn9jMQHLRrpnAmEZJdwnW3IgWcO425PTejY
ZbdDPPKjiispzkrG7JbiemSQ93MnxUDX5XHGg4aAIq9kr44I3vgXgSIHXlcrQ/ebC5RKgfKI+7l/
DFFtoP5Jhym9iidwpd7on/tVPNCabwE24nuryPSLVg36he6U5MwlaDfOMKafuuGGOiGZGjrdIUir
Gwr1NQ/mety+BZTpbrDCwQYurZHXFNXStQ22/ZqadCnaOt372niCl3j2iFLWtEZyKkFmvEfTQL0v
cjzHDUqePnIc9iBNIFaWiqUJwJM9IQVqXZbpcSmTHcWPSaAdoI/5Pl0PkPyQoOgc2qqDOUMLhwYI
i63TpK1PDOjzEcVx7KLCSjQQDDFfKKwbHG10tVj3RpfjFIqNMFTeaTJdPgVhmzovRn201hJHq8rS
eKF+ndn1QfPNM+tyvYCKslaflguPiuZTU1CTDSWShsZ6CaM7ip0j1CJfplLI159BMUHty43I4sDt
MoMV7jKxoXatReilhWloDANsaiDbj9Nrex/HkoM+wDq3lKy9r9UFVjn5itlTvKcmDeQtnBqa4J4m
KeeAfcGF506G3819cMMw3QTOqAeK1wRU1UU9j8kSKOTI5jccu1F4ndT199jgR0+Yle9KhrNi5rQ/
fQa0XwurhmffEAOou2F3DUsn30/YBO/wa+99C0cSYIIUDDnX3hiIx5N6G+SF95djePIxrdJpm2EP
i2MPQnsutZVVWt4bFEo29OKQsL5oUDCt+oI/QU1hvGGVfO3MzniyYqgkYx/xuowNjngtmTSeNKMA
nf/vyH+ZpyLxegYXqg52vm2imGOH4yWCHCeIc5B0o75lQKhRakrICcNMz4MwE5hPOKupya2vyU1Z
VdVG01O5Bf7KPpZZ2YPiB8omg4rIc93o35u68P5sw8INYtP8w4GaHUgJefjgceuadf1TIKFM6Y5a
ix2DugQ6r4/hgEK2+/WWxkHuqo8xjc+TSr+ZZy7TP8XQbQi5id/v9MTXt4nNTNMyQL9wLN0Gw/oL
d6cbLQEhH1mfG1iRcUMGx0xvQ3fWs6B2Pg1/t8sU2+pCjY+oE92RiAVPwmEPGqZbGdyfmahSG+2b
rrLhepiAp2rCYxkS8U650sLewd5RA+Vy1Zhiu5yMIKoSuHGsaXhFg6+VelEITbG4n49SgA7kt9Cl
xEHJuvCoQvVEuVZ9Ud2DsP64HVNezOQVuejxLWQWD5ZxcEWrD3VkstPv/y//kdKwkZ0H8IDrls3g
qKF/eTMbUGTRIfqWnt81xPQYWkPzO0z6+OplTuptwex3pDtOUDiR3fj+lqJXF+orR6u3IeVwJYEf
TwbeOcYLzSWZAd+I4+1Y1MiKKXGg2uHQKMER8GZ0uun5n5NSCMGs+mDI972CH3oGiM695ueHQqnV
UJ+otWruEzUka2jA57/EtWru0tcURgXZqQA+XSDhymZr28hHOn56Dxyhf5OVg3R9/P98S7PYc2su
JSqtTXnfl9Mz9bdpItbITmZHUaf5i9MWq771rG96rf5hyGnuqMnYhFOsCF+cgJXHsI34mqarH8dS
Pbnv4iCYfxzFVwkciejHpR6wnr//w+JF8iVZZTMLEoqO1AUHWeIfejZxV1qmDRLz2al6d3LM1bu+
S2SE1wFNUoOhr4PzP7rwwVvNIjAUodag7xDNxDcnuqoIavUlMMj4O5+wnc6P0L2OtwYQX6+QDt9b
OAf9wRl0/C3pl3fRUCEir5V+VPZqBexuCsr6ri9CyPsbwZ4+OGD5MnxrJ/zEqICsOCwLYNZoxgdq
QrHr0yTdj/Y51zQXzOxmG3kK/fvrpdbBe3GpE0bF6V40/eXf4pa+kmUXAAFN6w1FqN4Nla9KZJl8
X2bTK7UWsrduw3klUIPYc73CfyC/oa4ljGZOGJz7PX43ACTiyvaGrB3k1CrMpVbdoLrGz6zgw7qE
+sKPKZ4DakBrV4FVVjeBDZLG7wIsrywOk+OsQ8DwWbr//afqHxhDm+uQrhGkaWGaXHx5XGTI3zSj
1IMTTF5QT3P7sDumbaw/N6btyoi1j3acTw9eZKyDgrPnfoTxp1FmP7yoZM9NNTgAK2TQ3FBznBSM
Q2nHFYxNETuWqbfGT4j284oCLFompgH2LpirDp7M89j148cxz17zAcaaCyA6zIdp7UCzd7P0JY5h
XaEERj0LRjphxudQGqDQul9RpbfrIQgoTFAe8fUpYMORmXAS7ApWg+MJXIJVmt+aDs+wqMe/BYU5
6oWigXnjd8hF9/B9eAFsWN9POjSEaTT5dYnC1uclWn2gJXS1cGiy9yVoDqttNi/hK3TE8lvEsvpr
Yp5/WPBQoGbdGtICKIiAUguEKnCMBC8nE6bZCnO1DBhB/B+JGKk+A5/zMDbeyxLIa+7olsFgtIzx
T0wPqwxMayqm+oh8EzgHKoXaqgM/tGRwuFf51vrXJvCo76MiY/xTcF2ZPxwG4ZmoMLNNw1iy9T1H
PDiaBzl5M34BXVg8QJJNPEDF42KLBrKDqguWju/xNBg7kO2MmvCFWh/xGbYZN/OCZdXDjmaENnRu
tTq08L1wT6QJI9EA1hr4WwPdkGulLtTPq6ymfmr1IilunC5c8UZmW7s34odywnEmjgzwcoDYsArT
+ysdoVHBYPHhdcroJI3tB0OL5Sa2OqQmWpsdUaBtdylU99XjEAIi1hh94+l4n8G87q86eQvyKP1z
wEPYFbyOnhNwNdeJAykp2Ij5h8CytVvYKrw2hWaD0e5FWxYye5d3g/2agP2kZUP86EeW9h9/cv6V
/CB1sB1N2xSGZTgm+5p6i4fe1KcMFSrZSaSBRu3S6kDEJ0HDNmMmNXhEom+5eK3SEzPDn0sX3WlI
+a8NgPTXfT4+9/DQ+bNzPHi8ovDvOkW9biLL+zlW+pvnN8E3Y8AOBfhl82EKYWhVt3V8rTQpdl07
JKegKaLTGPAUyX9AJvP/eBYirfjlgw5qJ2c2PoAcVE9snr580GPBO6RE8+pkgqF2Bi3A3rdAtR4a
P/dvBinU7lxvHjUHmVzowUQ/GAzSyrJokRcrojVqZtofWQqKilEDT2hwja1ZW5fXzCqq/ThKCfMX
u7yAv2UC3dBODwOemG6YGkhVTshX0UpBi8MDnKD/nPI0gCqMkM+jL4o1x3/xLTN6e2d0UXdEMs4A
zypMt1bdinsvhgmVB0Dsm7T1q0gFZMIM7baTXvCXk6Q/goCJF1haeStaIoQGfHXFN7GDlcAw7nIw
a1eLvZVmlL/pq5UDFgVTXBGmANwqay1QyuWqrAIgKoa+ugdGUUyVceeZcXVv4VF+iBk8OWksGEZ5
kwzIguFPWTwHqHQAIj123/F/cC074L5c3Xny9NDG52REGb2W3U8o2373SnxOcJwOVxJ1ohvosker
IA3fls1jXncAIBjxG20lae/4a1cWA3uWQzp+5wfVKi8ZPou/3kU8BpVuyEsQTXTcfRrd4NwGLIxR
9fU9HSNVC+LSn1o0RofKLJ82poqkQ+XHvFodMdUYzaOxAq3/37yPVT7m0Sq5aTgHp+XDpgrH8WTr
2nAqMpa4U1sYc58P4iWsPP++UNzSpDvq6xKIRyOvu+9h5lKCcoD18mRIIAvRGZs5bix/SmaPB2YP
2b0NktMuDIIaWQQ0u8nJ7mMo2q0COTV76mtUH74CrmOkxS11IT9UnEKz/oNarR+BCcB0toOaGtIh
PqwbVOaKLgYlq+i2Rolx1yJPjAOWynMlE7swGqZ2qweAq491CN1+leBa1qA7PwYTC2JA4c4ExemA
1DrSicACXywQav6PsvNablzX1vUTsYo53CoHS7bk1O4bVoc5mXPm058PkFerZ+9Z6+x9wxIGANqW
JRAY4w9H9LStg1WHN+5Z0SfBtG+7Ut2UE1z5xDNwBHLacj8ZBaJWgZueurx8Dk28BlLDDZ7vI2Qs
EyMAFD/L8fLCuvOv94id4kzW67Wzoui7YTQrJx7NL1hNW5vBNa1dWWvJa+nnFzkgxI1rMWok7fPY
QbdOaaMVZq7h90prV1CizC9ZpNucaVAqYfMB+y7o/A0pt4JdJE3NDKLnDOyFW2dA0EWIVfFzhOyU
sX+OkPeYTKtYAT6vz7VqP4MZRclBi0ghxm39FIOnWZqj4X7HCYoUBSKzbgO3FXepEqOv8XNsOYXW
w9hmuyitx+XksCc303anFIHyV2maIEX96qP12nA15tb02MBN2VMFrHa6V+LKJiYNYlILkQrPwfZq
A3jmH5MkL4WS7dXctr70dupvE2sMNzVJRoT65q/TrDjoaNvlxVXMdxmGhqWAacRmABOjRy8dlqlR
ORc9VuxLW1jOoSysnzUqdzFCCTV4fXQrfTd29yFsp48EVw4dpanMnPeaBjo5xQjhQ631n0VaGk9K
2TfkC3oyXmIYUt/WykBmcA+LLWJyPif9+3/fzWvmn5kUFwEUi++m51g6Mih/CtT5lo8nnq7Fx9br
DWQEtEG4HoTpGiMtxDcoW63dcHR/2ImfLGqz0d/UFnJ5oCXjk+GFMLgMszn6c8+FJMZWmD4/tWaK
RP1MmU3Pmlezo0CISnm+hGTSvDr93B+pP6uLRDQrByhubQ3xwsuD9rVVu/HMvvtdTnXzNn8q3OAk
ZyqmpVz81oOtx8RODd3nfPjZUs1ZNWHorMrRKGCacOnmoDz20UDi697Wswhe072tWO2DaidDjXhC
2GvLXigsdNGYPbW2nm1hAigLGbtf9KQ+GG1cUktirLz8NhaD73OVKh84NXmLuI6g+GStHm7CJPYX
VC3ViW3lpKxudmWIUBvHivVWOpBJCcK7nL1systMZeWoQGS+h+SEP8bKYRZOnitrTFVl4dea+zRp
xqkptOLBZe+gYEyGGw90BBedDtG2gRisWTemzzmO3ym7SknwSun4PRdBUWoncvIbebPbHA6Hy8Ax
prOnBt6T7EBROFqoUW4AyrqaLXwCVaITBjK4rT1cb85oMpbDpllZGfpwvwW7YYB+aitkDgSeQeAc
gO7f5t5DMl75wkI6dvT/jyKrPJH8fmJx2cexgUWBVqeE/D/EgAYYcYHRTvHRyTL4thXJZFLIGefU
sEJ3M4+unSAlF4qwFs6RKQu9eXUj2GLdzYz//r00/zxBuTqJTUdXPSraKn6jf2ws48iyShJkqOQ4
avowCa94VRrG/7rIZlZUwlSpJMUmOlhpuo3nljXl9QntfgjL5xo7Ztm6X1y7u2RRiDWyGCUvMfTI
ZR1Tvo0yg0zzoNjlLodztIh6XDqSyqOAmwrNs7od9Z2XmPA8I7/fSK6V9NyUr+4EK9NU/zNE6MXL
3t8uIjaExvW/v2/izfljS+45qPHYZDQ112I7+uc71zT+CM+orQ65zf7XYi211vj0DKdGwEQ5nQQL
2WwzkKFGjeStYZM2bwU0NMfGd5H47rCqYXMvEOoKT0XcUqg3sqOb1+FJhijAgeCWbTtTrmoyupew
9L3tpPf5urY65U1XJ9QDsC3fy6biqMkiMScYx6I3xVOj9Nz6pWrK+Yp2884OXYVsqAq3pWBllE03
+qFiG7czwzpdxg0ECRtZ4scCWMbkNNAlaqt/4Uu2jMJOucgBQV82GIlU/VF2QjlFeTVtx43snbVE
g6GVoWGQKwsIisU7vDx/U1Pc30jShOPb+bKLWcxlL2eHQ1Sm9TVIcvPZzJ215FKwnGFMKBIiOM8a
xxCC5BJtBMX8QeHzZzyUuCp4GHBNkvxdv8dpbV8lv8hAsGLd+wjKVp2xsts0FDjit8A2dLBQefgU
FgObqckIPoocLskECG4PMDH8UKCa630Wvzd9pB3LWteWcjqZg3BZZHXEhqxLX8GgbvDWEwdDJdj1
g8/XdQCQYg6o7s9K5u+6aEhRq0b3+CaFpTXJhzuV2eGG9UdeMlrEthsvasUrt5BTJkAF5kXFHvSq
ToH+pLTjVxnGHqvfmFEKL0wYXfaZfTGiIGLTyqiwG78OYrKTmf1G3qsLp61P0pkzlmBfNam5VISx
dSi8r/V2ZZp8mGQDReZ0ZQ59vZVNpZnyEzDX10S18cMZO+XbMBjtgy9stTtNXVs2Cs7zFHM6FhIC
VRkVZzvWrojq8e33XWXVU669JEJ9QPUKef6Z996QQxdqyn47DbhrRO50ViwlRxs8Gk0UY4c3f7bG
J3lRsCB8KhJ7h4eP+3AblkUGAPk2nNbpiNdOYURWFLD5r94czrub3MeUCCtX+2Ooo78KL04umHjg
YAH3ZWGOjfNhqqgYBqarPLRG2j67UfOEa53zEfkaQkC13+2zMeqR/n2Vt4niwtsqhj1uZDMwePc9
zX1tAZMdE8fEe2GCuRayMi5IHngameDK2wxe/uPWDNoyxN8QmZJi0Qattte6EEZeGk48olH+NLre
20W+Py/x79Re3CZUT3rhfciWOXrtc1i+KjEjZYSv3QPuC/qjnGyZqbVI82o+3IZnVo19W780KbKu
VezJr6WgSmiQUGoU0k8ypNrB+JCrxQvpMBXx40QL1nKCZ1dYGzrmWzBZ/YKsAT8lyKPHUp+pWaVo
A8gOpwiMxwm676PaGL936GKGomB89MeMe0ctbpUIOYEmLte6V4fdHtOhbZg47iYo4+JcFOr/eBX/
6h3ttOfNLuzkNAG7XrKFJ8fvN28wD3BzqnSkd5I6OJKzpwRGWpN/cKJxUirDn47yF2Ru/6+QukDf
J59zjCKoT1TmAjZxtYn3ZsMcy1WxpzLvc5I2+dFPjX8YfNLDrUs5x3d9Z6+4tQ0HDDPPRhh0tG4I
Od8e3+8jzDKwL2rk/zmitnCmBx//dz3igRPqA4YRlum0m64hKeJo0zOIPe0xgfRy6uwaF5LOUj+a
oGHl6crhNHEqejb8+Unpc7S9/Xxa2/iW7MKBprfCxWX80BUj3rsacF45mcPXBU3u4HlQxqcBJMYm
bYwOvpFnPwca//LKsYyfdnqSb1PaAFRjr2C9Zl6IH9UwcoYL1fZIMWo1jdOu5tPD+Y4saC8uDXZa
mIRaTzLkdVWxAobbbGWmExDadJwcdBesQfvheE68NkEPLm7848LYjbYw0hrhJqsa6Q6H3OTuRlX2
0XRAYmBneSjPAdRHheiX7cStjVm7QOsKlwqcE2E0GUO6adu54fcZ4vkNriXwBwGTUvyrhqHni1Si
zI1nvZs+G1H97A+1cOFS9ep72QxGhTuOk85vUVeUb3kGf8fqjPAEs854rwvkygLzrc+t8Wz3yErK
sIOqB4JLSbYZjGHktw7xsTBY4uxyms5ZrukraG7xSjZNEZOv5KU1p6ch8by9mkbCd0X0hm7mH+og
OtxiNZS2vQVHeKf5lsbul7N0FOovLbWCl04ZMioEXrdR2xjSlY0YnRjQYDu9cmBHPxSwZZ56OL3j
GPM0VqrueciGbg1PjYNy5487TXcioSQ4PEA+UfFFa4tL1ShI5+PB84ZUbcZzHlPwWRD04ibHyAz4
l2tm8d9BqrwpCER/mGmcLrO0YPc1jT6gKTYNUVIO7AcVZQdMpX9RG3ivg5JYK9mLNmGOu3mULGRv
olTeNehJbImpvbiEjvHUB1Q40CMa8DIli9uxbJ2S1DqmfZ1cJ2FFayoQW6sGNQHZvHW4OGrLCTIm
L/qMNhM1oLNsjSmOd642RAvqlii3AmAgmR9UL6lmonkDwdQvZ33n5AWup4JgamrtX4X1roWW/+zm
trfOUKN5IBHlHzg44Mlca9YFvGW9NIui+Rrn3QNeI+bfGjyZrs7CHwMg/YViBuZBi+wfltJaz873
gi3us3ztBUO6BPKf7R3R1UfjsI/aAg1H0SwHtVuqnTKiYoJf1ODo/bIsOYfeN8Fyw2vWHS5gLqqp
QQ6/OSihiePz+/kqIjYAOQVgEAOrla/u4/7ZG5m1uTDDvtk6VWPu2lR5vPvIyFfSM0ZayKCcZ+xr
x9oFGRZdUY1FPL6lcMYSI/tHu/cbZ90Y/GwPa8/ZO7lQTU/ewKkbunZwspO5aFYRaif72nZO+Fb8
0Py4fh+t+cVo1eK54P0+JmzcMLUX4jR8StSB5X5uNeqwmRausB+N9wMwhCWglsDjY1CEX80Owuzr
WOnfZsdv22dEmXEQ8roM0RSq90aA5cNcusYC+XzQ850BVgvXEwOlQ7pvqdp7TBrVyDlyjLyFG2G4
FQjT6yq2geILVLlXUYU2LIgEhmuFOxvHs1XtZ+Yxa1eZ8NUpxYrWiQXsj6bsuMfKERhrrvX7Bt9w
tKcH5dUDDC71dqwGYd0+MoLDAKbsHvcn5HjvcTfMd/Itu4/3LKRQGpZm9AwfpWhn4COc4VbDXoak
hOev+EgBdi9DOsI7G1XklFCpikk+tAFmL3py0Sz9Wx9P1QcGcem6ToN6n8isU7MZUqwS2BNnB1dR
59UoRnFIjhcjrJ+6RuPdqrWSdLeWPHVp/I1MGKKhNYcLVQJbx9ZYaFnYHyVeXvbKJv8UpIbF4Htv
KgZPYq4hMPiyOfh1u/T5fyzlxjRuGoRPk5BqmNinztRbjnJjKpuFCvLc3t/EtBApTRdFnnnHNCAZ
VxcIoEQVQhCoqFrHWVxkU17KvCoX7eTN6xS4Qb2498iBckoa8MiNs8JkZ2iUas2ZC3PTdwvkz0nx
lIUDGnRlZ2wZJTYBhufJjOIYGmxgXG2bYrjAKPRREx8ECGglR6GeUq3KuHrC2SUbL7etUqK6wgpq
zk8lafI13EX9BQBXu1CV3vvRhenS5mn2twE+Sy3N8aPtsGgcGyu+UHYft9BWOkyJi2/48lokytHX
B0CGHdn0YKtT9L2KpmFFtULoY0cl/jL/GdCUD1E8xN9ns/nHAD25jrPNquJ5OSIXRf4SJv2j/FSq
Bpr1/xLXeuRJ+NwUx0bnHyXGy0+9pjTdKnR50hS+Ozc6lDI3ehiU4Uj2GalzUfCRlSARMtICer70
G/rVnAU8K7Ea73xTPeuyLj+NfsYRhlrqdySmF6pA80FMbkEFdsVzpyjDFiZ5t/fKIN9NQWbDnrdq
G3u3VjOtQ+nmvz/Z9XTY5I2qH+8Pe/nsTzgAIYVcvMm4ERj/eexDpdWXPMrTtbxT7qQVC7A5LeT6
48492zvcMdf3ytEfMbkQ2b/GyaYc/GeMLSa6MvCdC8BP+7lSvrERbR5vmhSZiE2G+6+xQeit3EUt
4qpQt77x3Od8cnrXi7+3bFTButk/rWlEImecvefAbpOtmQgipa2bj+jRz0vLLfdWbxlPGTieVT5V
7RMcaJ6idoLECrqqByA8CkfSKXlUUpgJBdyQF0SAHFSup/ZrW+iXOhJbaM363JPkTXDszD7+3k38
ZWE4OK/jnL6NvqmiN512WwmRD1scDxpcZLZyZyibslfuDe9NCaBvYu9z8P9p7v3O8gfd54b//DXk
z+UtdM+3jWdD0hDwX4Naj4BNAK3AOdHUx/wEdewPJMUNcjGS2VmCwh5XEpXhgX05Tma7axrFepk1
UmZVV15ma7JeGhu1mNz1xodOdMYzkj99O6s72UQ3mkV6LMe1HOz1gbk3/RKtOTFXGzLvlLas4KLV
xrl7Tf1xIWfKHyXsgAf4uZ8+t7bz4onjfGBxkpev3NT+VvZmenD6klO/pdbKOqkwovdlFsA2kumE
kdum6VXrAG7JWmZWA/dP7Lwyx7Ah7eYYtttN9IZ/Ox811EFIydn7NLFXt3ePh/2lmQYbDlDAYmg4
jn0IfX5Cos/xc160WL+7TrQuSszfSWQyMvVOpo2sQhmMW6wVkieMNpoVNpX5G1W6QihdVD9QFt4M
gFAgknTRygGE+rPwRvT9Qj15jyslWFl4oz6NTh9uRdHiOGhGdJT3dHs8pBvFcx5yP4FjbZN1Gt1O
32sVmRwq7fMzZIQKiQ6+MBqWjKFeDJfMm/2l1WpHB6mOs1nhGqbrZbmLHHJf0jFMXjQTM0/BBlPC
snr1Entf90F+kSz0QUUQD4bVRTLNB8289SHWXG2iFk4HqojBOrWt7DgHpn6xbSNfyCJd7bk/4S/5
V6MJyoPjDFST3bb8pmh4B1D+UxsIOqjqXIyi1W5fKRQl2IeKpvzgy+Y0qTTF4/felF8p1PbclRq2
1aaIMWgWQEvpwldF9sU3kGi8e/LxbIKBM4UPNydAMVSENJhFkH69z4kiJCeSMiwfay167RQIfrZd
D+FSb4p4y5nsH+2IVWKh9FTPlHibNxP5t3z6fPEr8vsLpVC9mC0zMgAmFvDJiOuJDhJMUYOz/HXl
byND5IGxkhd7SF9jhGje/8bCpzajuIFH3Q8VsrlCi5ZMprPCLNFetwEi6POgYXGmp/OKlIw13Cab
AnraxPV6Dvrh9hPlTUWohpN+G/UrJCfe36AwqtYyFIp/U6WooF2rcclxy3jnEYG9HtnBnWwiUvVK
Fs9+8nEVhMCbbmQYa4PouEqhzDy22Mjz2ybXGWDcdWJt3QEGcoXdY3KVlxQR0WUHO2dzjwG5f4rC
3AH2y6w8jItHXN2Rb0UbZ4mctrIcKSRss2oMnz2sWB/R6hRpMigWMufTFekFhjUf+Llsdpngr0oS
a+eMn7E7zdWIa5JTYx6CF2zY6hgKRjMzCVpKHPVHGz/JNFQ9ZtYtnI1p/QHfW4blaJJ5rkwBqNCZ
I0372Qiec1dil6vWzVEJlOwb9BmPVNk0IrHW8L/jFH4qPS88eEWU7czInh8rR+1XJkqkb42AUPWK
ZZ91NfkbPpZ5nhDlIyHmO1vZ7DMfkfxAUdS9PrjP5kR1T3bIy+yb6SpN1Be38OaLVydL1NITDppo
E8NGrbzD7QSpDd62tyz3dmS09CRY3TIhnGc2EjirJY63s7F/XcimvNjp/Bm7Q9bDvP6MScguOW/0
1JMu3NWqaYFPpOhfeVZ8lRdfjVeIA6qPt5aCaFYTmhfZwmYtubYDKdpxcKPVPWbk6MdUfA1SqqKb
KG6xgRUX6Oufr3pI90FknSIT5A4iGXTqkOa2rofpyn1s6kV09yWFgFzcyjLjcZkOqdjJCjmzPE/H
hxiKUCnU0KbGGDBCb8pvsVkFe6lh1hQl47IwV9dOBDJPBpNksje9VWk7z4ninVmyadFmtX52+6J+
HvEIN0o0dVKOS89GxBHMJ1m3lp2V46Nsoipr2SknAUCOllZjRHs5AtFGA91dsXv5dcvM9d/0ETy7
LX6AIn4o/56HosrhBOuRunAQC1hVYVs7y4oU+dFpgq59MJQwPbo5XqNUU4nKiwzKSUZRQr5z/DxJ
diBJ1H2KNnkGCzKNNnWUtevIxLRzNqk9Jpb/V5lZ75apgiS1RnullHFwbgMVJbLeIcPlKv3VzUKA
hi35DHsol52gfJiT8663efFeVdAD5aTc3NkkRycDVlaDC9dTPFKLkBe143tXqCh2EpF9JqfKdZai
gOOSNPhtqIZsqV/U2vl+izANvHXoDFDUxFg/sABJaxn+NICZn4seQUyBAB3T8bfWrz4JB5108yfb
IHb1HV+fJun1F7jMM5LWU3wasdY7zEqBVJqpDBeriLqlltX510zTHwo10P5WQSlAzLS+q7DBFvCO
AcpFabqZq7jA+qDvjkE3GJu4A0g51m649Ex9+NZY5c537PkV95N3p3e7ZVGz9yL3bD2bRRwfUIhF
ek805aVNLq6n6FfZuI8PSsV81sX4SCM7IXtnw3tudDU7gaZez03iP5pCWc8qAExoaYjRp2hK8byK
+s2A+fKjDPkpILMmzkJqGcLf8l96K9F781ITd2/mnkp+0XxLSdtu6gRQaFZPX7xs1n/i63IoyWZ/
FABbFi4QmoVB2XNXOz3ag3n9mmS+8RQoVfJSB3hRinCD1fZR8fthadeR8e6Gtr8i12fxOIDrTK2p
YqsCBPkdYgFZBa0eWGlzdydN1Kz0S1EOznut5NqBLxMoTuGtVg0YmWet2zyyWpoXMNDvtlV+we/7
3TOT+UthQ0jA2+La+cAqoGX/rLCI+uKNToYnKSzrvgibRZoZ7Wbuz5ke2le5ulLsRWPFrPWdbGZO
ECKOP5uLwQit56KwrWfG58OGmnZ1SnT2sIemT7NV0jTxQk/B4Mo/Ui1hKygAwbbyLShJiC6qLlfP
ljWob9F8lmGqmD76Q0yCwrNxeIAO08abHzhRP1V6D+cTYbr8yTSraeFwDNqlMG8gzbgQ38UYwYlY
Yt5h3cS6IyW2IWOpw/YOSefNcI9d+AloD/Sx3N8KM7Vd84kAZ4GiVvR9jhXITIFSXEuPUl1mUsaS
GWaM2v08+J4qfHvRutYPpDLrq5wY6NQbnTyP9k3t1tcrGX2qUaIuBZDG2EHPB2Urq1BmNXiLln3V
zrZm62KFG0vybMySZJrfn275uJJmYWICL0+zs92Zq3KeJ1ifWYEXHRf5isNysoyMyFjfYxUQ6d96
Lacg8SNm3DvkYDnXEb2yQ14oMHyOu/fe76za4d7oSaJExfDF1Tu+QX6M4VpgAqOSlvONXw0PSWku
zVrrFkpm1jdAejab5gKxRaoTAp/u1C56faJXrl2yee+Vg/8Xc5HfBF92r6KGLO5dCmLNlSeuEOWS
5QBMeiPLq3Jc57rKfsCfV7Zw6ElwNGsucS4ce8o8Q615dsflzXbXVVEVSbCUqmfLOOcFZZ+0U3Af
ajLnP2wXSXwZO0p8bkHlXxktf9yPhVND2yl6sjRjnLxJJFOTzS1G4WAWZdPrCj69ZeseNfRlb4in
Rs8wmU3baadrdXXq2/Kj1HN8SPDSWdiuVl5lURk5c2MBVgeqoEjlob1ub7yBra7s5WuzjxpKKVLq
0zH0bpVjUbKUWp8y5guRT3lxxavINuNd4xiXaap8Ujceesql/dj5mceBDbLPPV71etVvZNBXx2KT
+Foyv4168djllY8UM2L4RsD6WPrag85R4Nmt8Z/FIgzVBdOkpBAoFpwWPzpJtgiszmzrCLCUZITc
GSRlUx3E9/PBcqp8Z7p9tPgjQSxzyDJWuO4Xqlvx9p5bvo8dWwtIIcnLFdju/nEInc+Et892/LHm
v3H7vjlskayNHXcOOQGE5K0S36O6VF+npOwuba2Wl2Zo32S4JKG9gguxi7sJuTy1NbLnxg36J69I
N7bUGY5DtKuLybFFrZXnHavitrajdqV1nBIRiXUsZ/8lQyDotS5i9jisx1HmjTjyZgZa3jTbjKVw
hGF+0ih7oGyLnl9SVNGpVItlqY3QfdUyCx493VHOpT+9usB59vcQQojBo+84/Yov6rCSw2Sv7DCG
mY23NryaQHZAmojBcsiAqpH8MXIsyI2ATCkXDg3WorNTC7ohzdu0RrQL0fNb8NcvKW+K5fuyQ2DH
Tkr3WNqKc5zT1jle5Mt7UDb/LfbHENOydb6UqHvdO9xft77H/rgfO/Rxx6n+Ieodf4GysPkpdXzL
OKWqmaGI4K1lTukWu6Wb5PgwMsxb1y0o2T1yDvX6dSiEkm9z7hmr+88h1T1tEPBWF00/auxihmAL
4cC+skTCyinr7gdoNTJL7CttJEjUasafy0e7tC1y4xQ1WgZ2kn1hXZXBO9SwnaLNFrC/Mn3J9Hgl
IU9zlvonkyVoIZv1ZHi7OCMXLZtj1Sbrqvc4zAh8VN5nE4me2MY7PnQOAd656wBxtKO8uCqC4oGT
JQvZMdgBMiIyeHt5G5SmpP3lS2ecqiNiBp/Tb91up230sQhWPHxxpP91cHLaLllBFJo38pgkOzq9
uTZwrx9kKEwCE+ivvbxPagc2QPJGsxleIqAoD/KpGMQkMVBNy5aKKfIP93Yn61WyXaYFBTGMVc4c
XlYyQRzW3bSV8Xu+WI5FfTJbylv/cX9ZE3PrmBw45fotmVmN00NVb0Lo3iQ4Ekvbz4r391hX09Mt
1jhI6YVKijo+GAR5maz5HAp717gukUJI5dWyxmSZZF67HoSOwi3I4oakgrjoWbsMSUEfZes28TZQ
xyCz19xvshVEgEKMrA+WbU565NRg47qoA9daZ7YTheuot0fbWpkqisT/BBZIMEHOE/wwqDXyUdTo
fhuS60qxKyztb2DO0xYLLH9bs2i/oUJyCDon/K4i1LIM9Wo4q/4YnI2pH5deUkXfqYvvoP/n70VW
xORsvCdb80P2QAhFYRniPRlKRIVl8F5kaOp3beElLzLiJNkZgMD0KLsAg3eLfsjUo+y0VE7VWYJj
nuxtLLveYHQwr2Wv1mDNUqGDuJS9FQvUA7bK4eJ2Y2MPZKL0ncs8jsp6tLPmAZYLhjmB+VT25XhE
tAV9I3C0D6MrPHNlu6+4XS0KlzwOt4mSAFvBgVXdyrarcqq1CqM0kAMmd2eg9LOoSe3vJ7ez3nK0
yRcKH3KALDTjvtvlgTpeFf4xr/yz2MESrqN4enTG4gvJQust8Rrv0MWg0WRnGGbptqxaay2bUdeV
qyBSk70bIiWXxDHHRTXZJDiVrCUmpUUb5IyeNvgW8CqBoPT54fRWt119CrKqO5pRgzchfPnfWPCi
ySlxCZCyPt7jdihl6kRvlYXJegZ5zT77P3Oz3ir3hjoee5DhVG+ibvp82bvJRKFwbHfAyPay1cJU
Lva3MexSj7c0tjF34yawg+biu0m8bcueA3wTkMy8t0FHGGffM5aKqJzL8rm8ZEYaHzD13t7L6jLe
pZa/LPvAX80kHB5bMM3mwNlrGeGQeQhMvA6STvcv8uLqvrEumtJcRb9iYUoKvm9qdSeHyI62Cg9x
P1OlF8PiuLB3Xdb+hWbVOuhM9SovSsDJGlPYDBCFO2fLSfG3I2W7s+z1K8vbO1rSL+4z2hRwGfoH
aBlXiXYdJki4Q9Gt40CPj1Gsvco92Z1y/RvbWgZZlx6cLG52f4yzOstdg/eoFmrhkb7R3bFa1Uqq
L++qygDw6Ol058sNaF1grLmvTM99dISjRR2FnPNnc1haoiljstd1w7+hCBb7e5zEHfyf2FvKATxs
KW+o4xklM41zal6ec6VJD0OtthzB2+RqJ8guj2U3f1encJUXo/+Xl02vnpZbj0M/GUt5cJMbQx1o
2So2e1QCVKCl9459SHn2aaq8Bw3ACQkqz9qZ7WCecfjyVpOb968pBefFiG7bDw2dNIC7aJ6gn7il
yt587xQdv+guG1+ULsLiuIZYaMZWgzFeOKOhyLYrRrlQIm2tkncTPaxbKgE9CyT/kW1bguAZqRCA
Mh/2ul+q+cFVjW7pamy9OrSY8wN2STxrByro6vhFNkKeUA9DEzmLKiOVg3ql3gIyx+k0L/uWw0Xu
d8usjQEkieBYwbBcqfeX9VA4R3mRQXgWO7+KlJ0M3e4mX94m3l4GJMT0aD7ZCE3Wi99uZmVYYXZj
WK90kYVFwK1fBjzJ1jIVK2PyVZRhUamP47KVudtbyrZOf+ixjla01Q1rZ2ymD7cLUMgN8x88H4Jl
mbrpE+i/5PgvI0YnDZZ6MqZPgnR59PXZXupVm59HBBee6jpVeKgZAegpmvKijmgMaYlx1aPYvIVk
fO79ha555Jt/xUm6jwsYEt1OjqiK5KwnwppLCNOPyclSh+QmUC8j8uKms72olFrb2HwWvRUCssaW
0k25mPN89FZtNn69HXpiRMJhxZTssExeyQKIEvxL2+4nf33bkHQc4VZJ679OPA5ujxYs0MtsdXvK
ZB7KxmP3M1Qxfu4RPFhoKvtLoEZ7vrrGgf1RbazkOZ01ba+KmKbMgba4ZwV0BrNyGYf7YX+WQ8QM
eZfIyCrjlkf4def7sf+fd7r9CEOBRarzo4syw0Odp74OMgelvTA9GwMue8gXNbenPhyng1r11luI
v8pW7Tt96/Vp9N47yb6bXNSh9Opi+LZ+jpLsyy052Q/6OTbi31o5z8GJqt7O8IIejm+FFnlshs1a
xVhyUUu796Q0qocpf7zhHkbHWvrRzLZSem6lrBe3Nk5xHeimX/03TIRl6Z/jJWICwlPx5Otn1zBn
3APkVZ6P5XHZDHNvi5T3iwx1XT2vKY/kvCVIr0aATtGsgIArf5F7TDYl5ELG8I1AC+sXRsNqbWMh
Y/IXuM91mg6tNelKN/s4T7S4lW2TNBo28owIMv5rNrsA4PnDrkHpXbIpBaN8Q2YUOsfsGuiB5CNU
pD13EAEFpw/QmDZr+hlU8WUQLRmalJ+B6ytX2WCRB5s0F+WN/pCGibkK6yzZKkKXpdb6B3eOSd+j
m/nbAwKRResU468rnwP3B0fgoSNnD6xif3S0zTVGUnXguXMtzNS+jK75FDp99IUWTmz+RCql9aIv
dmHxAM4b90Eo4b5n2KJF0ZdKabSHqNWpk4k5fdRCY4gCdSd7Kenz5OTOfvlyq6O1zmAmJ6f5gn2p
ssXlV3uxjP4DKFv2g6/J1wGgyMsMxXXn9+GM40b3LRc7MM1Pi8XYcvqWG7KOKkziaOYVEJjz0k0k
+sWuzfJhbSeR+yHnoM9mHAZnbm67Nr0Kw63Reu5t10ZmDfnPUi/3LL8B278OrhXqv3yoQRh0A/uC
MSCF2QqsQhblyRn97rdetPwU8Uc9SdGmUnKxN6q2kVmEF9mZIg27KIq6fpDNhHT4csDScydvZDjK
IOzDYKLlBVavKagQuRzqbLcX/4+y81qOGwnW9BMhAt7ctmU7eomSbhAyM/De4+n3QzaHzZk9u7F7
gyiTBZJSN1CV+ZtgdPC++ni4Ql5Td4pLNen2FDWqsD5H/O+DyDIfb+NO4VJjbayLDMlTuukNZ8M7
vriEc/Uzi3NjD+6guLANShLOvHhtjLr5JhH+MuGL3/jIQXHDrspZh3360+dwsL9OSKBc+oRjbxA7
b0jFoh56vYMsDsLiZ+ikDSnhDDhzkEH2180pP1Q+YHXwrsuhzTfzpwGaJNaoyzlxNNOnGuQO23lK
6q5HUdqr3BMq53icN4sf6bUJYKDcKuPIii4o0Lnj0old6S1m0rH9dSLeXW6fnmpXnR/wifH2XpZl
d0WT1q+eM/1E7i77HRrzt3pqcdIFdb8ABz4FiExNVY7f/DTNnwcvS7a5Y2KosVykNcHpRC1ci8IL
jMJ4yvoz5KoA94E/1A/IROfjNy1Xqq3rgxc1NT4/hVMmG0VL9Z8ezICy1OI/uICD8PRK7YnkQHKw
CxUp9lwpySQof+te5z9GPshCzwm+BiiZvgA5Ts9Wi+i7GuuoEHNqTbBebJDM5Pk1WOORQuC9jCE7
havpx8XphnPUVVhffgxJWOspzcYrEPWWCQOZHsgUe9vsKkym8uR3Gv3scZr4o1XLt2z04xdFo0YR
YKtx0Ch/POI6gWqYC866svsLLlvlC4z7g7c8NHIMXg46CgIb6ZJ2r1F29LG2X2ar/mcc99PXHI2D
i08TDhrDkAxwPMEsZy9RSMG92UavPYaJzQbCmd/8uOwp2igdSjm0qDj01xbCD2+D6ho7GbdEHf8W
4uE6VK6UYupPWTgkpy7KVhCUyrtKBKtRb7NWMMT/1c9JK2yiHuhxN5jQ/HtPWwmmMzTC+WRZCxp+
gYfeugIPlWCZrbLAYJ8TfRF+e4wxQsx2jSMtpPJkmPqDX5B7l0m5hP9ESM9Eje1gG+p7RJi23V0y
xsCPgvmXm1TDybGt5lkJe/Nejax9p6btswwBBah3VWm3m9vYsqjs7E3fvOmL3UBvdt9J4aSPEPvt
16zJsUXHdiBVcgREMcRZK61pvJkw57Z6OMKQDDVnHxdjs+ObWaAk04Y7TUXv7mrhF0DXwGtkGV0y
EyCQCRLzYWnF8AxsrED2dYyb24hg6Vfkf+Y97rHDVrrF8kiuMqs9SNeuwDug4jbdX4PdaRWSDX+F
9RA9T51y1Pw+eKs5gZx5fFkrz5/vtKr/7RuJgqcH/Mdu8tSNUnj+XgiPvRKhqiXdhQ4p3XHWjNWs
qzjBncoqfb5tuKSFoDmuJ4M172QDZ4pX4W0mInVAbZxiTlqH+a4rcu1UZZt5Doaftu+PW54q7bGI
USDx0uhv2ayZBhLIahS4TxijRifMwOJt3rNRr3Eccck6qLH6tbMy7V7BUJSamWe82ZTk94ObU7cT
0EyZIDg3Df5Zuiyy+9LdRX4DVWA5kSmhYtzHqB9J73ZI8xdn3cJiy3QdWwprsTbCGqGC6COnfLAD
i3e5gDuGZGNi3nAlB9iekq91OwgPXfWzRC9uX2KPdFHU2p9xBaJJvrxd93WfbrvEUC4yphcGrjEl
db87NAbe3rtL9C1GcZKtnXXDCcvMYOc6QQ9drcMQySvJdEpTJYUFDJtLv8z8T2NDR8UhNafn/8SW
chcZ9LNzWdUu0Hy8qTGaoCwyqWTXszg52zrOhbF+xA4XBqRV4bjWO9Y51pP8scyHVZUP0730UhlS
Cn1rW2WwkbHWm5YsUs+rsCNvWzRBdRolUXvry2ASzPxN0rwGRbWx5unSAoNnTaBB+VmBLHy/hwxW
ya7KpvGh7BxlVRZ4tMt5W/4DdT2pzpRkjnIsl3ESaQNi7I63kpc9pp85XpHn28tbhm/dLujyTYBW
1fo2cX3fhwgv/QNu9sw82naVOv4XUB4tQPTb5Qo6v6LMBX+e1CUfiGUhWF8zp27Wh/E25YDtFCtn
sCak+pJo+3nDKrvWPgEHWadutJXu7eKgQaI4vX9SURxwVlmSW0e1jJ/nMKkvGBJx1lXH5YQ7Pnpa
+0ebHPdw85FpFXw/UgetXQkDoz89Jo3pYIvyvnIe7P5gAvPy9lrhJt8DuyBhOEfFNgnYxjh++JZn
rrYHQmDv/QHSouKnR0EuZmzA1oAeMOKxx+R+GjHWEkESNUkObHznrRLGyd6N+/bUGbO6bidn/BY2
bHQh5Q2nQdH7b5g1WErxiifHvtSj4dEb4b8u1NpEIbOaD+CGhY87e9rjUOTF8+LLxas6nXkeIvr6
VfHaXwiStXtUD+q9mAucTbsbftjLoF419V6MBb7LYDZivVP58Gu1wWovMKIVmHJgHZBGatj8AvAJ
x7b+Yrfq7gp6QAx+P6iRce1WeXFyujp+gX9zrSFknHrQ3DKPUjGI7cp/cu5v5YWxMfsjW4wY3DRv
4TXMA/xcC7feSnxjmCP+52JlFVEBwszCPs4kfG8FUmndzoNSSJVutaR4QjRNBSN2+5E6H7kN4CIV
VDOQMZlY8GH+AhSTIdL82oMVhJvbIoGYyY16nBU2ugBdE5czURUOTfIVG+fgGcrH9d0dztMuBi/4
IK/tujK6vRME3vr6Tl9e9vH/IUJ2AtVYpGc2Decr3DjHC7r0psdu0tPnKcmeZNimgrRvManbDQWa
Fwt7fSMCHtMitA3VxeiwxuljQCUyMi/CJkqD14WMZby8c1dTL0kwfg0WsqbrR9E2rzL9oALd/Nb1
l7mD6lkrYXdXokW8k25h9ecqyaNXfcLMzMssWMzL6g40MJwXtb7v2EU9L3ctw+953WbYb/OI3pVK
Xd61gcP+ErbfXvwaO6dXETdFnkq65liUT3qLR0/pwN0GZvTsYuJxL26OrdWeBiGToBdqYOmCh4nt
ueOhiDkkWjqv3lSf0m21dNHnmE56F9crmdUqNX4uOZzJpFzqGFkdTu4P0uODAJ4W4Sx9NrBnb9Pp
lDq+ce9WJSm3sIJ9VcR/y5Clz6ARbJmwsu+4n4aHCV8f/B2U1yCIiuoLPO5q7e/Lrpx+AL6u9kNn
dnsjMbof/j7gLfqDWla1n1Xk7mSUhFbQ/zUjbG2XjtfsijZynmDzIgbr18FjnBblnRUVwApV/vk7
zhpnlJ3Ywo9JsGsaFb7gMtHbzXCWFoADOAfSvzYruz6mjh4fbH0IUJpfVt/WoGphZItDwRDGzpPa
GX8EUeMkfr5y3QBRMrfOTzxng61gcCx3Z7hD8RPwtLaNLaM4NgBIj72Fzja64cj5LgByJGBXbVTV
v8ZWHyEqpf7DZI7mwcf6Yw9rxniR2LK79zs8JH3Vws0gydyzltlYdGbDGuuO8WyhW3E2los9o+28
a1y/XQHtA5rTWmFzn3q4v2kh25ve6sceDQuIaaqHZ50yp/qZPbuN5IICEsBpTmzwMeqSCaOcmpO1
XPzaOEbkJ/eRT/Zr7fp1fCqUWXOxO6Np+WGLFmad1HdNj0IrPqonctSI20jT8tKOl9dctwdKoZ+y
94bmdKdJ01fXNH6y+CSGWklGX5of0zePRGryHCOln8JZzIIZCTLPDO+AQ3zLDKvCyOSfC6fcZlxJ
f/Io26Y9FRur/xyCuXN9XVG1U7Z2Y/aWn5bd7gUHK9tl1BE6J0W/LQYQjAgcQHCjwpDUTIqDgGw6
ySynXpbfSaAM+gt8+ArRWaJV1c0PxpKpllm5DEOX39XIx6xkQg+tQw3Q+zipan8/LBc3MGIy6qW3
TRHwuL9NSMsPi2PScFqVyTBUsDRcwlpVsU+WggbD0pNxiZdup/GOmgNEqKQrE24V8rUMofnVIN4e
4Ph/xV8Cpb2mDh/kIuO5BTm6xD8IrNy/J1S1uLOSEpvjZUKCpWXEZXZv5fc5nm3mdVLGnSm/g++J
OWFq3P0njytHiLRTv6VUJO6kJ5fbmaMLpm/Y4Ln7sSSD8Gp6Uba+ZlLwh31yGyfZBLMV3StJGZwT
1y+3pMTmb3zNj27jR3+0jiMTYNHilSIqxoZxE2MKMOlPnTfqKwlBBJQsjDb/lLuRiK3X7ewX+yJw
tA3qS8oXbY5xHm+6+E8VWmuo0VRoWmBU+N0aP80MEHxlG8oLmhPYDhT1REJENQ7K6PFqLI3sIVWL
eYEvHoKQ/V6ca+5JKCHtJFDB6HO3c2tgKMtZTYKh8X3uzrU2rqrU6o9IY2nrwIInhm3cWtgqAA85
31hd+Gr7QbQPgMEceTxERz2gujiNGeWgrjtZNga1xnKRlqv12SmdOeTnyXBfdf37uEzWnZHuapXa
hXRvs7I+0NANaKhF726zt7t8/MCa42bHvvzFtrGYaZy2O+CBEXyva1QskuEt4zV+8rvGXsuwxbOC
PYRXX2AEW6/ATfbWIgHjjTjSAAQH1bWsdtPoVWnV8Lmp0LowHfxTnSXMKhBLcKfwQfIhkty4ZUb+
H8YkJNdn5eCUNorGpFKueZKhewrnWKOSBo3EavhAF+ORig57bjtmz8geIN39J5msF+46STvtchvP
U0T2luqk7OADS9lRvKuOcxJ31cZNaueuCN1Ln6SAzOGjwouqF15U3qGnaKXluLtG6paNht2IBAZq
mdNjZbdPJHPak1C75JLnebLV8e7d3Dhf1JCzs4lphyy6Er0KlprLUhm7LdUwd9jECc8Azmfvy2T2
Frf81FYt70okZ07CqSv9EGnaOCkv0q0/ukI8SrzkfVa6n2YXzrC46dzWSrCa2cVFWEq34EQru+2s
Tvx1izewy5ZY6cOttxgAW5tPnXCPbxPG4G5MiY7EA8f3xNROt8vchPrnLr8FCIGPmKwgZYT9++9Z
JtS5jzZ5UzkQAlVqFE+hPvpHEwbzBh2Q6UccDBe1Q2i6iet6L0fV/5xc5fAbLkgmmZWL3WTptm09
VNc+Jno5Kt/6EiiL29pAIga0LUKViA7Ui88atnX+HYeIJ+nJuJiuSfcW0Rvt0zSCeVjdJiROmXX/
rrfGp0+GbRJSTRi2hqlzIBv0Kmh1e8Gt87rji9EkLYk4umRssZ91qlfpyQVpRkojM0bZsqot2vCy
3OMWIfdAF+T9HhKx3OP2U273uP2U5R6QU5zTVJp/qbkWvHqp+8UGBHHBFS58jSoI9lM/VzuZjMDK
nrAJwRdpmZUxBaRmQW3jWYY8TrnrOY3mQ79E1KjfkTEDliuzVVg0j9VievixHG7IvrGgBy4s7bTa
+lYe/o1MBHUnLMy/qrFmUqRu1ftCmUqOXd4EyKicH/gyUon1Mu0tnufvHinDo4kUSPWrCSAZplS7
DefNLUzSW64//agMqvjzlOCyjuZpO8eoiS3mxQ3jjuIznjblSUUWhI80mgGa4ec7wYSlMbxPQ9Nw
zhWMGXmwf/Vl3rUHby3YMjMPnkPTiTegWUZr5VfZeJzK4Mn0C744fdTziCv9R/4G9cvgpJyUa9tY
p00d/bI9i+d+b78pWKnu06Er7rLYCr9ykr1IQAu4f81JGPsxLHcw7gkOTgtDxeW/6dKFGJQhjuVs
U9erv7rx/DZMrfOnM+xDbBbNd0fppo2/hGp2Np+mzv8UKlqh/w7llRkdO3IfBR/Ks1u05Vb1S+3b
AAki0dr4j+sYAazjLn9FfG7Yu/4cHWAZmU8gdFBCWkLKxF2loTP+zGcrZfszhPdsBENyRd8aM8/X
1HEA61l98UNpQu+EWPf4nKlueQkr5cHizf8sQwp2DJvSsaPdPwvyLRA89UFmQS4iLVMAPy96NecE
N1rKiuqrcSfTpmHnnD9+XpcqnhaCrMKmRiaDFk2Vhhr1DpX96K6b9QxUgRY/NHXPMyFJe/XcNiho
L2OYP/TmdVr18IGsvBwb4yZSeBbyEQ6N3tz3iIq+x0SZqrLbq/hI3RbKj1F6pDkUjHZChOnOrqpC
FybDdLCnBNnyQeNcvmSXktYsN1VuD1vFX1CHucp+1QVe7ldB/uCXGAjGXtE+ovgU8nXxOhyf6E6w
mR4RydH3qLoCvpbux0SC17UClwYnzyVsGQ/UCF3aDOZJ7LoQElU+QOfcsY5yp2tc34BubHIXcH3f
eemumlz/qKmzf+xQhYIFv/TRTb8Mad2wO/kYi4zqPVCiJe7TdEXlUNnK1O1S+IZqrb0myZcvUAon
J2JnXyaOivO1brlHO9D75BzCJPP5kO952GM9TwqDRAQv+vWkxwB0FcO5SCvSbB8VpvnlNp6aA7zz
kCfGpcWleJWl2bi3k9yYN/EyqGnTdYn0Pk0MihuuLM8f9jIjdxw6TkJ2QR2b5FmMMMo6K8YO//dw
vFxH0twYrn0gHrnTXaZlLpVomZNLD4SROVl3G3XnruS86G1bN0XwVLEosmIV/9wqVYAw0M4oYCQB
nEM+2A+UCJby0lfU/qWsR3uxl1GfVRSGTsXo/GxChD/WHDQmcKNNu4+HjWRyJH+DX6i7N3BlWknS
pxQ/NRRBHqa2a08S0i65H6tr3X2Wh+onOVe5yxLblul7LCT2E3+LdxnbpMEBzE6O8svo1qDdU8k5
xI2vPsvQYME4461jwi7k1x3QSHk2saRK7BIrzmUocACUuEBaV7dVlGF/N+afvJ0p4Oip/1Q34Tev
ndTvJDf8jTXYqJhNXfEti78UfaB97xuNZ2oDOQnTSe07SQ7EFtPqNR/L+axFRruW1b5RUCeBK3ef
p93D6KLGMKyuaDlytXwwA8c9coRWVtrCbYFG+d4Vn8VbV2ZvwWLK6ER4IKb1DBmznI19lrYqpekO
xDfcsZ+K2Wx5E/p/KfGEuPmcfyuDANGQIaX6lvTWYUQlZV3MACVmzirHfrTqS5TAMw56y3m106JZ
JboX/0EyYOWYhfl3HGuPzqBU33PN09YVNlcQqhx173ho4ztWAx/fCbojbz7lEKRm+99WAl7v2NeB
cvi/x7FdKnYDMlO4dWv1EyrIsPt+jQLqbP106YRlOV7Y7xvs+IPGMhCvQqkYzNfxWvS6XpvWPXdY
Hn/CM1kf7Cct8c/lsuJ2oL3ioZaJlDfOzku95X/LL8Mv8BZ3oR5Yf6chhqpUuH9aaBOve6urntsi
sndqaDUnyLL5Oa+UbKeR23qZfddaqSYZpmW5A/Z5S8Up36k2pI8/uKo/2/hRFLNnHezcnyD00U0R
uFylFALu2d3VyGov+OKlSna7aEP3ErQO4PtlvExNf5d5prt2AlAeFlC+66b81pXtvnSrJIwuIjtw
636apQh9kd2/zPaF+vc7F7ZxFOrdTub529w1vaOTQmO5k2a69IdpRINCmn4Wu+9RAbo5x6TksBQb
89OAGUkOaZuxwQr9I6ANe1cMw4szzIg3LBdzTNjkS1M13ffB27SMDYrxXS9bHSOPf5a1dgRL3www
W6zZlRzRAcG31Jvb05i09kOlpFDARyv7HTkcEtTKvPcc/RcwXO3BNRUkIF1IZzbkRBswK4PDwNEt
SGx3V4+l/iBjcrHm4N61OZNbVcn3ph4V/d62nySq/QhFiRjisDn/uK2WydZyKC9W9nPR1SRI/4F9
JS0eKnnSnq9wM+kuERm2zm2B+A08LRCgy0VOm9eDp5/mFNL6eCdjt5C8pDK2uvWRhobvBZNnK4EV
ItiUiCcPSTAfXKSbFuZRV2EaunmRbYfEr5GVT+Ltza0a7Ij30M/zMS9z5YSuEIScGMe+O1MLTGiW
PH7/ynBwGgTDHfplWa2GBb4tl0/9T02Zcgq9OI6L7NMIbMcbhk1h+vGvxUeiV4CmWC54SqwPKlip
SXPAEDnfj5quvZp9/0ciHAdGEGLx33IQKdu8LHQyn3l372iastZ0tvqKpQBMc9J8DcetPENur9/s
ZHF4gqFlDNoxzviXkO7/HhVBI/iGVOp7VLRIyUoUdbnqDOZY7iXD/mBpR9xGQgT1ufUtquoeU2hs
hyQa4mcFgBVWB1r4y80B4NhU19mjRvMRBZF22yet9bP+ogZJ9MswEuSBdcM9mvOmjjjtQ7+FFufE
HXy9hXknl0hpIWanire9jZFjg6G3RMsYEr3gEiUw7lN/6xeJsx8L/8v/Uds871Wg3j78w5uuubQQ
cg0uV4X0qEIzRmLiBVXUDUF9MpBNR9wpNQZgQuSnw52z5KeBmZOfNiVLLQOhpLGjEhw7RpPOBgNa
NO4lY50syevrAkfXoNTGug6Musr1MyKCe6Xv1Dut1icgtUu6HIEocuQdqDO0kmo0GmvLvoNdxv5m
nL7xIooPM+qS20BFoNCrErzC2jy9Rw92vB8bjxyF0e/DAfl70QwRSZDb2E2rpLX89zgJkeBbnIxJ
sIxNHBLI/i1gsVvM7f63e8UDNoZl1uoUE9EvEmKYcMjmRIs3bQ5FW7oycSWPVbqqXqJft1Cz8rPV
aAXZrps47kL7iu2TixHHylesdmsDET7JmLTkouKX1eykaUQaX79beKDnRb2SKc0L026RVPuLbUq1
C5fKuVwSqZRLExE6lk+LphuIz1deGhWerwR+iqkbn5jbcmnJEml9rLsu4RDw/mOcbPxdjLw6OAXy
+ZWPMqJYznHBH8hHXIaus84Vdbt88GFQOMcM4tP1c3+d54vVkIXHr8Yx2ubU9yQAPjdH23gqIy/f
62gGnSTGCLNCP0tTC+3sGIzRzGZjcmqPf5Uwa1Z1r4fnIWpR1/loueyDFah0h/+Mx7LiFndbG3t8
bqthSSV+3OUWpwTkHJFj+ZdYRT4jBbKIV6hp00W7WHG8nd4oz8WHoMUnrQv0ogjnIDiue3lDhnwj
Nv9l6HQYRJ3IfV+5OULQSQR42Wn4ZQwAXrcy6GJHsX1Xb4e6Xq4bBZpBG/T5nRQqUSu09qGBN4l0
h2JKLyQif1lz1r8GpR+/ciaUKbkolfbmDbN5kZ7cK/KVV9XVjG3Xx8qbXRXrGKT5D1jT8W6cLPw7
wWNiRKHvIZtaq2g5dIbxDKY35jTKQ0u9l7F+OZIqICE2OCIP20hOo/NyGs04jSYI9uJSvhx2y07r
AM8SLeumj1t7vMGxJLAO+qiZD3LhD7BXZd/zQVnGHK0yH+Y2sB4839yaXoUGwUdsiszGqTXH021I
WkZKCszpOyyfl1ggMiXGWVa/gYUHRBLEl75GB27aoMkzXuTSxoF1zkut50SsRyuRg6dK3d8ZAJPJ
CGBL12datontcTpINza9t7HLgsfIiZuvSnEMF3e62s06kHdOFf2w3YhcY4Y285RQzO2NHky717FT
M1uH9y2XqY7/HqLUOEpPxsvJWye5yyluWYQaoHNPxmHbWFaLn5gOeyXUCmTNluWygJrxuIt0ZBdl
hdv2FC2T0OLon/Zhdahz9MFW+D1jlr5crn0DPrmlwCAHUpmnG5m5NpM5LNhhV+bOqsI/CcaSHFKW
sYignVnmOm8ttCUAASzZV1F7DXSr2jQx4mm3sZvbgejDSki1hMx2xmfMHZ9DsmfH2IWFKpLe4BK/
gFNJX4JiDs8ZJoZIOaKo+jGeOshs/Q/jqGyF57BN7ssxQFXNgazbufpWxGBvArGNVFalb3q+hpsa
7z0FBHywv0XKap9N+AbygEsuSOUsLZxMD9yk3q7NnO8NK8HYikYPbAMqFqn5S8ZEp6cXkZ/aB9tr
TvrZrit9E5eTecRG4HcReOXP0CqvjfifxsfU0sALrPopI7qV/7CcH6U/XNoFoZjWdfu49ATNmP+r
9zGXQc9c+/w7Ha5ABSMf/1ZQx8eHdFH2KmLUaKfY/CZYhsi18djM70RtMdaRXARa09ULg9xPAet/
iCv+MywxEi0BpPslehwG8qf/+w0kshnBJzhF/nedzOxcTSiIrlmmd2pf4sKhTdNJWqYRMHuNwW0i
VdYy3OSJeVcMCnQVwnUWkylJcVvFbu/9hp8WStDtcru7jEGwQ4w0+zb5bX2MUAPdSDGtjXRAhhUS
2h0ejS+6Wl5kPBwzBYxQEvIRoeZmGs658RHC5/Tf39f2SB1/GU+Cvt4Yc9UeEUpWvv2RQSPkN6bI
vUcZPoa4yMaWvTRWFhbnkAXU8lboX2Q4n6CEJNCfr3+v/KLXP0ya13+W2x9y/afREO5fOwZ/kAT1
KDNttarJV9kQDe1qHsz6bMSNq+0Mr/qiTLW6d8OoOaclpxMb5Xz2+TtUUKwX3JHROjc8ZwV6xjrg
0m2+TDUE9dyxy7XMthEEh67cktC3vXqNIBUC4OcJgfGzZvnm2vcba10bKqrBHxO3bpoHc7PCWWW+
cwLtGOBnbK/LfApO/7emi2g+aOYhLlbg/Ofj3G1lyF7GpSW3kFalI3yKRifSQDOa3O/8lybagaBT
zlJplApkZPT2AS3xH6Y5cMSSid5wkZ0MSmN7HSyS+NEsWwxtQeNWGxR6V3m8yTN8mmakMMxViHDz
QzyPv/jTg0MzpulDtVwsvkoPmlqjp2AtlvNL12ktsNoFPibbBDAfhQqHGvAUG7gCm/7v/yymrGCD
yUHvMQHAv5JZuU01emv5DWSIlM0BPQv1bHh6eDIKe7Gx0B77sdD8leubm07xw/tWumk+p+syKdN9
kfnqo4kI4iMSUhZYRk5+/bJOFqe5698jp/M+JGvLsv2ZOkN5lDC5uOQ/tvBItM1tjHrq9bcAJbNw
pryvY1Oj1esZ+T5eqjY1uglp+UNGMVz5GDVsvfiRqOj6ymhXRkvsrPfKE1bm9aopEHhpxkH/Ufb1
pXUCsAwFwv24yWZ/9REoBFCo/te808tNHLvKQ2T3Hl53XX0Ma9U5O3oN7gLngRe5k9mwo0z7tGoi
ELMgqcOlZJJgU7MzFTd95XiTLtYw1p+2mNd5N1s/B4WdgpfF40OziO5Gcf+rHTko1raOIqppg+Iz
ovIpLTrEjyIUrpaCIK4rSLstEdL9iJCeLBoSQ900efTYYIpyfTSUiv/VbOfsia/f8BQl4fXRoLd4
I9SRau3koDyW9lczq/KnCHjof6JQrrJwP8J9IYtTdmPLszzMgmctyRu0WujJkLE81imePHe9X38a
z3oUsJoBs4FhMRWcpsAeNoPdjRf0hceLl6Hhmkc2CU8UJ7e4DI0hBnvOUxcYxfV8cjuAfDqQxJmF
a5IcRq7NLFnMWihrrzyc41cT3PfH2iVvp0Kg24qMqJn0ZJB51y46o2bdJYgkhPMeB9VxmxuadTcs
Wt3x+FMbR+MtcmfjaPdaAQAKP7nQ5h3iJm1JAVFzniITgM/iJ9cmFiiBQXk1bPAVBnmip0RflHxc
UoBaFvhPKn/yVfc0RaHIn/8guvAeGXvpeyTKQsBXTbKOgjnBocJt1T/NvNFJN1yuvIcrxUH7OthN
fsFLDWaEMCGu/Afta+hHOS4oOOQhuncRTIFq/ogLp3pwOUv4q9KteE+w39pfIQpKF1jgrZa83VWr
No6VPXKfoDA8Oz0Lewk8Pu5UJC+eIzPVDpk9zDsYZdkbyZqzXVqcOcWpC1UD8oJF8ZZBKD5D6FCf
+SAU575w3gIhxGPGYq2RR2j2Mmtb6vz8R5pyIWFbgaBKnHXfJJQuErV6I00DE7JWzrEJ4GKVDHO+
xrVn3npKUtz3XuesB7VfhDWo9eYkch5hO4b3mmFGa9n7Je38PqFT7bgf2DuvzdqMMIVd9GSLCvX9
3NdeqNSUK2SonT/tQNK/SNtfCgy6dR9lVCCD0DwU2lzsI/Z6G1iZ80bLh+FkqmO5kceLmVRPemA4
LzLecr4h6UPB+WMcjOUFZbH6t2um+VtZ9Ep+aB2KVI7a5hfA0ginLXJ+ZOLyy1iDA5OyQT+tLIRj
7gGK+CeF7a3guP4L91omAxfW+UKEuSG9osErjyhKZChcbYeFW6U2lGSN3CsxQs3ju7FM7bvGaOAF
Iz2Hhgy1npfaL5H3Gkbt3nFt+1IalEaVFvIvRox7qyu6N+ws+n2NBtLy2Wm+OgaQ1mLOH8EdDKt+
SosN3HYTqLqtvWnV72ZW0arzGusuC8aJKh5dA00lEsbuU7GISNV+X620MQIMvqxuIoSJLKgw76Td
CBIKFJXu7pplVa38vX8l/fL4fu9/itcNtbvTs8FYj205IQgZg8UAkr7pdbTnnK4IdolT27sJw82v
RqxRhuBNfJBZcgwJyu25dZFZJzbvjD4pn7PBsRHavpMgSFfOo1ZVD9Iz7GgCUx1S9Vvun/U1OdYU
7d0cXkRnOR22DV72ov4GoNq/9MvFzJG31NGp2ku3r90ZZHbxQ3qyxG2iN8dUA1zUiAfC1O9jZBY3
UeEZd7h/UQVd6nCVUUCfSMJqLfU6GZM63ODZQBbQiL+NK0qo7ZYU6NWWUWJlNk8A3i6xMpSnPpjb
auLwz7/5GuT8lyofJ4xZwTPgMRxfu3aEJxSVgxFEfu7fW2XzVUoQVCj9e1cpv0q5wg09T+akWmEt
kQ6Rgj76H9Ytd5FIv4C4alEf20Vqtpfto2wafQXFescO47NsM0M/DPZePo4bmWVXmj7OxtugYym8
CCnLpUTW+uJrw/6W8LPR45Oha74PLwgPK/N+79ceCjZJkd6levHmL8y0NDSHu74dY1CQ8NasEAh5
E2o1mU+6EGS3ZhP1r7kZ9Y8WlhJV9J3Nj/+XO/yVAN34kym4LYWzVb5gh2fsInDsJw5AKL0F1uJc
kTZffbv87cXTvHEDu1kjC14AX8W9NdY1e++I6Az48X/1ZT5d5rtU5ytcQRf5h/46132xEkJeFXbN
Mx4qPH3K6SJDtVIgrxjrL0Lgk0uwVF5JQ6ILu/D8rpf/z0VlSLFxFDauGj54xcyvk8XONm469+CK
3oHeue3mnaHbA+LeObHH6a5oK4Ark/LFgkMt+V/btc0DqjrTppnYs2DGEM1f6xB0YEpiaCPyJyJP
dxXe66cNNVrclm3D2sOkf7HNwrlEi0CXtOBNOZe24uEflu20/c+EhAzUWfBvcjbSyzNc6tIRkZB0
Mu1tiDzbVggU4i/smTsERxoQPvAttFK7aygXHjUM06bVDSI25v7BC8roKKCvWWalKVAy0gCA+8d/
zV7vsMzIOrnV4MTq1sT2ld2+w0tKVcDyO1Wf6Wej/z3yckdEnswnOws284Y0l0RpqxVIAXLIaABt
aqsmgB6e9ZO+uX6YpD96hr4pAHCr+9v89cM0JP39VfDif1F2XktuK9mafpWOvh7EwJsTc+aC3hRZ
LF/SDUK7JMF7l8DTz4ekWqyt6emIuYGQKzNBqkgCmWv9JhMe3BMNIY+gb5VjPGnqpkvM4FHFexQu
rtF8GQz3MZaq0fz9ksJSf/pO/0VFmvg9DXP43XUUPKTY523F4Aw7Yekfk+ieWomkauwGcxGa19+h
FevWsdOHp6hUllOrX3UErnhQwd9rwWfJvVXus1wljs441143XNdYmmDZwmqnRmDcAHwZNM+DEOpb
t+L+abxRrNPxzMg7ICWe8YYJrrqJjMbYyN7axWbLDC1gI1YHRtss0VTovAjlOBO7gdlu2tTG8Gi3
OMfKT1/G+jqOF4YNTF42DdX5NUQ25UFeZQuUeNhpk5qo2zq0v06eKH6hXvmfaOS/kmWVZGJVpQhZ
oVHdBltJApeHW88tJs8GSRGXp1qHQQJix9CYIu2gD84+DuFiOa7xQ1fUu6Syg+95AgQGBidIs+Sv
PlX0r3aVozHQ58mXOoAKP7WgxrQGqBGMsfg18JHyEyS2n4dS95Z2l0LV1FlupCk7qinktpiV4qx5
VnamAEb5tQ7Mb2nvbtNsRvNBxI+6Wv3We6zL9ayxHwEuiU3FGz4WI/d4u6YkLC3PWqVL9ooudlKP
TIbkIZvdg26maNexs5mQHDeYRrbv02QnNc1kqFLG13Bwe6gzXf80QpXtEmynvdnaEcJTsvZDH5TA
3IRRHt+nYX/wKSMgvAVqmlKyQu40s/sn9Pzqva/NReX5SiVZEPaJxuzyAeRV+w10vUFeg8rRq0UM
Bm9juvmXG+xVnn0al/C9ahHfmF7JmBjzDs9DpbLOlfBBbumSHrk8+Gp8HeYdoYzpCFfq7hQ+yBBf
VCQGMx59snNEUP0Ogu0rkqr5c+TkE2knePN9xPPK1XGzHVmzSD5UjjPLEoxEtTc8NXuOwL9uxWRk
K0UdlI1e2cWyUAKvgPcVaXdI7G78KQgO15if1k95Pxj3zqI0zALhn8zCQsOmHDiv4WxD+5lXxQC6
0Zgug2X9kGGqZR53aUffG3kRPvdVtf3DhtiKNJg2wQSHd65bywNyOP1ZhAm2uNavkIxnZaBvutpI
l3z4PRC12aLGIWd0J2XAru5arlrjMEOabSlVwgIr4i5u5/miQ9yB+jnM+rKoT93kBBfuguGlng9m
EXlL0wJcIDtkTPZGYOvVGd0xj5eXsAOVG4QBjv+PaySF+pcoPG0vJ8pOQx9ekOQzdloPE6dwcfCT
dZnrIbOQxZglNOQhsRsHYImzv4Xk2a32I5uDpf+s/Ucow/nuusPTwmTa5oFwF1eEuSbG6JKbKxuj
sWaNRgwCkPPo3mm2vyw7DTYw4K5z62loAvspCt/bxh8eZSTNBwG6ohl2si8ox/yglC6J8ACE5XUP
BfZ52twgH3k08vW/tSXU4xM4pG3yV4pOwfY2RBfYLWN9k+6lIR46kBZQ9CfEbNGrCYoAS75QvZN9
ue+I1VhOzVb2Ri6q9VE4IrcLcPxZsdTqPEbadWo9avUia2YstAjMJToSOcWb2ZPFJqexz9zkR4gu
RrMmlQMgP1ZO178hxpnrdELbtC40m/ozQJ0UzOOlDMr6HMNav8F5ZFzlfwIHjbEeqiCfxpIJ+TTW
n81xb2PHUvwE4g38GIkpozjDxRZbZVQKloekdDU/+2gCUV1qM+4ewVHey3BUx79GSdyDPpWfRxn6
vQyHVCl8RO9WYdUYyPoI76D7eJCyvDXAT5TNkox3+TVozLsswbiv7YeVoSvxR1i4Ez+OKHzOks5d
40VYLOsRdUnUbNtHG9XGfdh5zWw10TzKg+DhyqqjV7dwRvBajV2IkShfX+IZzd7Ztnmtt9kxG/HY
nKadLLrJ+pmswXUAVwX6XbfwZPoB/sj9mxx0ixeRk641zKtWt44eq+1/FTWrxocQVxbuygdVsUQB
CQPEAY+F65kWjWccYh9TC7ncW1x26uxDjj5f89CcHRhkTB5iF85o5+g/2dt297kDUrG0YXWRZ3oT
aj8dSc8kSzw4yrdKoAtqKxFmG3ZTvMGQcxdOamZ3sjeYzI2njfFDl6LJaa3Swk/WMkUzDeF3K6z8
veR/SE7JBPtyYzmetbx+I91AsU/wNq4T5JBU4LysIFuM2TFmUrntOyd5FimFexoCDf2meHJP43xG
4sH93Bubr+SbgiUm9eY7SiQr6Xfjs1ZdBbVw74RW6feuT+Ze0s2FgjFgrSUvg4sbht+01iYAor20
+9bZg6Mzl4HS+Fs/4AHJY6G9G7BSls9W+cyMoukFJbr8JFvG7L+sCXiF8vlqzO7MvAPZJw8uhlfA
s6SryZCQfq+tcNvnnfHQzgfb9XIMslV7H0w8QZdNZt41wH1P16an7CkD+hc51ip4ePjWsJHTC6Cd
D1MZBkdLE3/9Gh7NftakLZda17I9ICc1rrUa2Wh/nK+eKr66lO9Azrar/m00dAwo5hJlRoJs6bRl
sL5VJ2VN8ta8DXGdhMSn7AFqQyVA1jtdrdFW41Tpc5KtN6q3MB0eWCOQka7HAyba5c9Ja7+1pUAD
qTJ9ZPkTExGwcsYq4McZ2VVG+RVCSZ4b5SMU32pZdg4oKa+406ahxmmQNK/NosraTqPzZ0V7HIpo
lQTcBOVv6naAu/LMNrE6yJD8pToBf03D/y4jFHgQMQxqTP30ySsWMlg7ymrwfMSwDAHrKp98b9en
9cmYdRCRc636xfX02m1gStnzfUAVZB4Og5wqXYxidlA64b0xhfVCUUp9ayDgeD+g02cuphFFq9hQ
cI+bg9eB85lB9feg6PnDp8HytLEQepyS9nQb67iKtWtc50VCmiSEKc4CdzlQc17mEvKEwFd8lN3y
cIU1SYTTbc4nWNRt+DUorymHZw3y3fzHvuEg/N2W+/iIrC8KvuK7Ou/yYzQuEWki13AW2IfIjuu4
5F/j3GqKdoYqvg+/5YFbviwnjcL5SYmM7yaQxq3sjKW2sDwdIz29a1t1cRv7x3wnxPLKKnPcwn5f
eIzDvWZD4W6cXrnHwUTeo278tC6sxKK0/HJ362hYXWxLcAsLGescb7qvkpP8rhewSbDzGh99KrTW
wagVmlr3WOPeXGztMNfu/vmP//m//9eH+K/gR3EpUh74+T/yLrsUiNc3//1P2/rnP8preP/9v/9p
6Z7LdsaxdB01Ldc0dZX+j2+PKOQwWvsfgKJFEQV5egDbna2tKIFC5/Ijn3OjMoMuM+cGDF3S1fqT
wOml0VPxrPP03uMa5q6xWZ++yQPlSndNikLbx3k9PntWjbzOTGnVtBSF/3I8az748HoQSOOasfoN
9dNHITp9pyeTDZ9tgNZwQD/PPCBodywd8nrYl8+uAviEL7Cm9zd2rio6Vn95cIc65IaSNmUk3HGv
GbpA+NgFVDDAtTzqwUrMzShFbknFKcIprHhJKiLGsYJDMqKPDqws3QJ3SK6xaIxOtsL3X44oqsk+
C5yPb5NAkGY7eaE0xXn+P38arv73T8NQVQ9pdrI1lmsZGp/H3z+NNDFIu4C7OKQJOJ/RCupL6tY1
BUOtWeG2W65lTB7wj9BOZRNfQ+jIwdrqgF/rZhOvqLii75JWwz18mv56wJAjByta8NwFWI24SxoO
oJQ7bTtGQxOt26b6jm7v6pfMR+k27llpRbAMVbLLiGJBb7y1KTRQwZqC5r6ez2SHXpEfkDE3dwAi
dC3eejJ4nV1arY5iwDa1DB8qMhvG6xYzRzFjKn5tOJWWZ32qGb82nMgFxqCO6oMcKieNZsOmM+yM
g3wEwqlo9rdLXmNcMq09+yJb8pJdIeKNbKLnF9+jWHTds8rrykuClTauLyMv6emKj8Ybm16dH9Du
P3/Uhmr88VlrnuPwkyNNbFggx9U/fnmK4hqYjeXhLipV7SBSl7x9gzuEnqIBjIOBu2rDETyPX5Cu
k+2xS224MU/6GFvnziwxzGvwz10iaVWvr20vUpo7D2E3J+r+NaZu+BREjF6ukZfOOQT9vau1bCCT
nnjPo5d8xSZv+jCm7BkTJe9lRKRsYyhdv5+qwH7gXs89zO3Uj6Bt4QaEzRc/pFI4kZE8YqXjI/zQ
YNw5DdMHcnPtMEYftm97y6zu8rPuC5zG+b5DsbFqKIWQ/ExeLQkae+FZg3KZkjxFlB5pD9NLn5BG
DQ4GZLh7eVBr0g1hnjSIk04uHFroWzIme4UedZuuM4Jl3fftbHvIvLAgG4Gv3ekay8XMvOx1fR8M
ol8lQxLx9E/RuPb1ljwUX3346ajhyINOTqGx2dbK1uQM4mRb4ngTvLaQzsNfmbv39SLCpczcsIhY
3y5iFWhgAEGIrxdOq6rakwPLcBOMNZKDOB1we9coI8Vaec5SfImGRC+xPanKcznHWtjoPOZc+0fY
RvHuOlr2mG385jsdsBA5d54hp8kmjNx7ZQDIJ0PXi8hTrXD2Wt8aEFUMLixj8iqebrwWdrS1+jg+
9hOABfH7oNsFkgYoyoMlpoz+R4dshkELi6YCViybcsZtnGkrxj5Dt/aP+K3ZoXTmeLiZ/bvpgz3C
GssAQMoJTqdPqzBEsvZG81JrZ+UqYXYMkKOlUC4JYjNtbO7w545b6Eoqs06ZyxZS/aoUmfjWRZW1
aJpS3Gtmap7qyu2XsmPKpjPi9PmLY03VPm7TBD25MvuGcKbsxyC+W2ilsVMRHTmThGzPjnA4AH5f
m6Dyl9bcdAFEmIjQU9JWAU5srABk+UrOUav83sAre2+6rq4t5HArYkcOymm+nAxc+/yqtvem3V6u
g+Q18CLIN7A53YUc3cPf3rExJvtPRjd+Kvudo2O8V3b6XUOOGSV/13xIDASEtOjaiMnan4wu3cuu
bh5k9/z4KPRluJ/RlDGT/RelRdjIsik7zFnRGS+NlNQ242RMJ/uBi/2QX68nL1pqAcu0GbIzv7oc
O8Qg1YL2oTYmCySyMZ3KAOEpGwjISNYyVHTUHDqodvjNTljYxpVx3/uqcS/PqsycFrbujtsIWTob
KAjdnlpsmtEx764xR4nbu5QFvOy8xoaGAgWkW2BD8gVkV2MJHRIx7g+y+elVUpIjIqkPYn5hGc+m
Ad5oP/uyeQB25nhZjOQD+/D7NQa88/SfHxG66/3xiNBV1/Xwa3Msj1PTmpcLnxZn3O91hySWscX4
Y0Z8pbaWbkRjduW7v49FNRyQ4fIvpoIYaTtU2YepqtsKa6P32uRRUhXT5xGkesR7mWFilteax/2A
AnrVCzTY3QYu8MzKm8K2W8peKTote6cOprCVq8anwZ6Doi8/rYs7Ke2miYaIJ5ELBTwZy/ke66If
Uwn9IZ4PwgAQFePVvZOxMKpfo6HWj8K1/0qgcx6QNNYfrgdV2eLAHp9lSw6XZ/I6WtLSwQgEd+wL
q9zyqM1a74YXdvViitGKrhRtfiai+t6MKsHr6dwOUhg0/7YHlUZv0j8PmMfLK0/z5eUk2ZRnMiab
HWvPte8HWNb8fgWUMnjOfnqx/9e1LH14oISgbm/Xu767ecLnN3/7fxRh3uxaQzve3tZ1ym2IfF9p
Fu/1DIhf7Nn+iW2SsRCak31x8aJbwrYZjiASndfRA0nOwh51mVFstJmaIlWWPmkvXVWXuMOhEDxv
8W4HZP2M5Wi5FXt+iCyy43YJ4aFOsfmjx+ob/De7wFl28Psvdm98oGrh70e9xPUNEkyNUZauLh1l
doGbzJR8VNYukP3ri9Z9JydS7sZYFRsUqxDu6n8kneJcw+6Q5Cu7sv1tpg1Gv5iyBCffUCjeXTRU
xaafyR+yGc8xeXYdaZelf9dq1As7uzaP8snSOBXi8qG2vT5nJN/Y6nRg5JGu//BHVfzqmR80ckxk
Gc2y7iwk+1h3bY3WwW/ViNM323W23ViY32zPcZfYHgYnrHSDSxWTFS5xIf3mwzIdUL95ai2BJQJW
eWsZ51cadEP9zcIEax1WubVPDTN5TpQMv8QpWE815SG2wTMxPcEqTw26BowGUmnXoMsv69ijeSNj
OKub59bw2TqNkeotuBU2sDMJyu4q9sCYeMDyF+b1HxF1ybasFf/oGk18SKqC3ESv1lT68noDxDR5
4IZfrsB9NC9FlxnYQ+jJVzurXsEsYfYh0hU2f+IoQvxRO0XRznauUy8XBUs5T9XP11jGlnQRDf0+
5u5/bLvqV0c9n5k5JvKQG/n2yXEyKOdRSfoIIlxHqi4MznF8Jx1qA5TEVd8Kz3oM1w3MrLKRTWCM
UJTqItpO3K/P0rk25Em99+OgV56uiXnNM1sgPc1FgiVFotSrJM6bo8GU5zkukUsyHjfF5T/f6jXX
m7d2nzbipME0W3UA9WkWmwHL/mPrpw5Fyia91zeio1DsA/fba20TUBECUWRTtP6GkNWq6eP0h23F
PxKz7V5iM4SVXWUI8hWpdnJBy68UdxzepzQ/80T8Pk0sR9ATbFcj5Zw3fDmiNeqq2U42TYd9VEhx
g7wnvUZornKc/55KbdAeTRD1Mhw2ZnVnDraJjB2faimyad+MXwOts180V/SXLjIQ61bLN4xX/b0x
IBMRzxnfUClxW0rVZCd7yz5605WnDsG4J+mCqCn3rRjCRxlpqxLVYsE3GwG5vKCMcu1URZXtwgCM
t6enCWDSfx1EKd4qfthbN0HVICjd+NppoN3Gb+d3W3bLabiOIFxrBM66sgprYWredM69xlw2bli8
DGOWLbPJcl/JKehoJ6cTJiTgQkosd74q7fChAiT8q8jUpw4z1e/cOI6h6kc/Qa9tdFXE6CE4gOFY
l8WLGECeULPXVk3rBX4dw5uLBB2U1A5OfqE8Imi1l2EsFULAy8qrajV3fd8PxdayJ1QO/Ezbz7F8
6kmE6ghALaykSNjtbJVS8z/QLyf/mk7xA8Qybxej4LxTXVJFbmWo6Fp0SINryIFn/9dQV2TxwtZM
cO7zeNgJf4x3Qujy8tI6ZKKdHra/Lv23oagZWc9B535EU63ehVk3rlUAbi9KbvwsvMr+YQ2vOF7k
34uOjF2cqukTlKl+UU7RiwgNsl+O7u1ZCibPhYUqYzQZwM3MNH3u8aI5gxi/V01MuLALDXeNEpSX
EjjdUgd5t21EBylCGe7m1NVRthwtHK1FWfZ3dtYaW2qbX9JUUV8Bp36zcOb+YWP15dah+ZHXBRvt
uouezLhyN52aOYewwA3MsoEm5fMkbK++OfMkoIWLUgy/Jg1Bb6/SFj1hCVJIkMVEBj4/XVuw6vZe
OOG1OgMf/j5CTzC2ipTqMhqKxuK0P13Bd7+bV2xe2JYwVcD5qgh7gz8vdaU/F5FWPpgUo7Rtp/QZ
fKDK4beh2vc+0rHH3snuZCg1+poSRNqMazAi3jLqFJssBwc5OHf4hqZZikjmkDbOYlDq4KB3MKgh
fD/IDe7gFgfVCiiezCFFgSAecvO5bX7NAB23xqUkfJukjZ65roPOWMmY2qarRBhIuDfdSTV9616f
D/Ks0lub315jLMlTaTuhwZCQd4KoDdhECwcH6LIOn1w9rB6MCHXM+V4hD6mdaivPI8MqJwRuVT74
iNfcRshrZEVhrfsMNpunPbto1x0qYWN5I5ttm933orlv+Ip2Sy9cd5WVPMs+005eOrRlzrLl1Ejn
4wS2b32tunRx6a/VoNJW+dCijIvOEA8KMu37a7vNv1hT4l5GU4nB9ZjTMe6tL9e+21zZm2IU8Hib
L2MAtMZ79H0WKiSecWRNPBS85Rie8WObRNW2xcTtME3G7MJDbTrHqvRtqqxX+QVFSX2p/p6UGWr1
6Keg79EEu6/0LDvbpYI6t28+ykPmxsVqUnKW51ZXn7UuTV5Dly0ZFgRPjajCV7DX3Zi8ZqGiPg1a
u2SDmLzmwdg+TJjfyQkqOIF7m+cEBD4EhhHRwuu+RFJwQuRINktyzce6TL7LlphHDFaRoUJSBcfY
om6Gl/KmdUGZClTjH8g6xksMFZ0PK97Le5fIUV03aqt/zCdd2cqhdmeH16FFUbof3rTrWhj0pu88
NbNUIaz9EGq8220lSysHegQIX+uuovOy99bM0E76PHiei77UKWWvfqx7NuwZdZMvhuEnS27BeL5F
Zf3Envki44omhnXt5tCxwep+wbgVvdR4rRYFkpyoTS2rMay/iULZYcyt/6ywBcQNwvrWJJWyyEXl
PAqvHjeWiPWjMwPFOoH/XxSku8i30p3cbpmu36+o1mQ7uRmDYDSsRD3+6k2pRa9ySgKwyvVkNeb4
NsKuNV5EniU7RfSfm97crFVXfyms9lfvrSnnlvjKPBUlD8chdFn1ZFRM7BCGIMYUX6K+2gbVMH4H
n/5j9FPn2fdCexMVBYWDugbb0lHhzBBL+CsefsiReoqs5FRQL8hRJtp6Dav/2iyrA0k7LMW7qF2W
c1PGAvC417P/HCspi08BW1ZWGTb+6yBwVfRig+00n7qWXS2HXGAt34iQAmoaneSZPGTAdtbO2Oor
dZhlIHQULdS8eB8qTBLxCu3XbakV7w5Yk0VcUQLOsjp6NQw0hudhAbpoh7Tp3WU/Jl/YubTK01CV
2sZCW57tiyW+thHVBgVM0Fkv1QLFHzqk0LcKDhKtOuVXBxSAaiHFvmXHbYbs8CxyOpOZPYQk4B8h
kO5ZnLln2fLhGu38oI+XsikPStO+snR8HbnNL+ow+yklkblBmmfJLZSHwQ0BlXfR/hZvouRSOCAo
VMVU1orq6M8oVRWLVLVJO65GrfB/WJafLaLedJ9VpRdrI9qYWWFfvN4zkUIKlXf8eB61bnB+euJ7
hbXad9t200XN3+pFEQ4OZy454MKwxF7Hxg66YXewsjw7RUHosibNpne4cXdXtP1Qgi4rkjccqqql
FtkHIywRkSjK/GPqi107gsrhCXYqzQGUi5kMl7FM/a+9pqkLHzvdlwIH5NXIeuSSCRgOequ/Nej5
XOSh7is8IdKqXt5i8mzCUGHKgDPf4sLqtHUOXHVV/Z4ve83oiMPMcI/JdewtYE94M498wWpfX2pK
iSKR56V/ZepgHNECnR79CFq4YpJxM+zpUYZUgfK3pQf9RjZlRxXpiw4vv4s2D6vjxt5ZJkmTxgh7
5IK5D2UdkMMyVi8q+7Oj5wO3jIGs/RU+h1be/xWJyFophuscQ1GVl8FETXaAwvWXOtgn4dvqoU6b
amPGPh41Ulv0egq/Ld7VI1JZf5iySHuWm2LptVvKmF5lSI00SHaBkh87ZCDXOVC8kxJWznJM0WKY
knIuFf1ugz4FNuSA+a+AeCwyjxpFV9jxG9rK2JOm3mPujepTg70Dz774DbXM4OT0WBjJppNo1Gub
tFnnY5684StOER46L+5YDNYN4yuGmf297HQsauRCYXUThw85DK+FihHqS96oAh6wUlwSFmfbUej4
t+ZaekCMQ92lfYnzRWxba00d28dsClXcGTPx1qsgVdWxKT8UM9/FwiEhnaaUiMphllrM7vVRK7/Z
WSoWIozMl6hRitVQ9M5lsjyYA8Og3k0TKrxD4IZ7PrnuFBcs4qHC2w9xaDtLYXj7qqsa5NHD5i7I
VIol89nt4PhOtUGzsVo0Xo+7HAZvLdWdOF/17LfUbc9699ouO7UAwjgPksEqLfJVPQfZMbR3TZ0+
B2rJ38ZXnUc19OzHHnGzKBvYyFDuf5wcoz8mVvJTtuShbWoLlhbARzk+zqP27BvpdbyiFM7jgLEq
NDsRbSFto0XhluLQxNW4Uiu1OOSq2b9bzS6ZOWGNpRd7T7T5upfMsSL6hgRl/uDEWbFshTVufPyY
Fuwdii+aYL3X2TADBazL9wjnqjk8IYSPXyw6Zdem2v4Mer+/9JNicFeqv5PjKr/YXUZ1s4n7fdA2
xZfeWgPKVt9zo0a+GhbSSoZrv80WZu9o1O3V8aFIhvekU3EPF+5w5yKQvZ7CXttlbMXffR8vHIrw
L/y8MOxMyAHb1WS9D46brXQHCV4EFuz3EdEGNyhwUFKLowuRDYEywo0Pc6kzYaxECfQikSvp2sdk
41XwsH8t0Rd7sKcKF3JCpNbjO5291UI23cmPd3lYBNcJUROh/M6jfyd75Tib6tCWnFULRnt6j8JQ
HGOh8/2aD0mVL/KgKy6UvZwHu8M0MkRf/TagrEElOSXswVvMJ4e5Gd0+W6UJVaylBvcIIU9QiPIq
ciDs9p8Fyo8H2ZLx0KxXuY5fW2ua6coI7SFf+UExwHuzkbqHy6ytxzQdFqatixzrKb+/03KyDhtU
lHeaNQncqYhNmj8q11M5x48hSskeeTV5NgA6jTN2MJErukuQQU8elXD4algZSegqD8/BoPmXXDNx
Dp47nIgvmaMpkDqasH8gq/TTQJLrq5uV3VL3leRUu6XyUEf6X9cLzRK6avaES2cautO5zyE2ODFe
B9kkqA2BuNMX8jQu29cZILz/FAuUzDroboBaDHPRqxH2Cg/ocGU5urmS0wKjdzdeDbdRSqBqGLtp
TRbeS/3U3yHVcoJ7qymbBxlXyZ7KUTI0WY1GeR2iE+I3BcvxRlvozQQfwk3Lp1q10qOhI9jsOloM
sMkqXjXFQv1RDnZIJsPib5dO2CUlUrM6UpVZf5G9WekEaCRWyTo02uIpC+P00TQfr0PBy/8VjcMb
2oTl9ZUzo+7OZoQNxfzC8gp1Uf56M9cLalF2fTOyKQ9FXH96Q3UaNDsIGRh5zy8pr/T3N9U53V3Q
Bqcp9JILUvTpJVZNFg+ks8B+Q2P6He8ajUJ05pebW4dLMf0cFRT/5mEynqZqDF/enfEk3BIrXceq
AQ4ymxiaoHOyE1nvxwK2EsCJmmUn+aBoJ3thmvn3WM9CV2+PRT7UB+q4WFbhRbq20BYz91lVi3UY
h2SAwbKu/CKMNlILTR4E1bNVhR3Gp1jqafgH4Be6KUIbSCEmGrUp6k1r1M2r3epPlRNE381IA+cb
5WRXcPPIWO4cPDeOLoClWVfPIwb+Q2WhfmgNGWlLb7t7TyfJQTk32kS2rrwWsXGp4wFhest9s8hK
vvRY/2zsrK43emRcKqSSIcGW+Gfjx/OeR9YFFVr/R23UGyVvxbfBhj+ns6R40NLK345pNu7lpNjH
dDvVp+k9ZZJ0K+7bcgN7a/w0KTMifzvMk3I0te6HSIU6Pk/6/UrOiGrAqh3N9AsSUNpaVxK0+HR+
6xX0GdwskuxjCJD3/I8jRkYgSfbvrwE/PP1Awvd6Dfjnq8kO0pNffRGpkl3kQYflfakgCq8KaMrr
TEtcl2dGF94zLJ461vtyXBZm3tJBYCqJqdx2wl2ZRZu+KmkWLXJF037E6SHLTeOnpblvrVX4b9ak
ovdiglTWAOntNKXq93K283u2N89W1VT/PdtzodONpD24/eG73NnOQvJm8zICuz0Z6UULrOksO2Qa
uxQq31lcTSSUTuliax06lGBbSYHTH5sIRc1E34RWk+xUrU2+uO6L3LLUggVMkc80kdFJvtifw38b
LfcxcnQ8aPZiaKovXdBa5p77aX7XzgezmIVKPYc1aVPMNG+PDVPA7YP1XZI+anFjbKl+WNtq3qFO
WvHhqNzBe7PXXxCV/NTSaSXwAcGQsdOdR8pWWHfiI1eePLYi4Ea08sVDdWhiD/EWBImOmdtYXJvd
kCZrigViJ3vRkaJePoA8QrP5Se/yba979ltkaOMBMTZq3mlM3lLY2nKY368k8EvuvjyobdTuWs1A
xk+bxd9Lw6ZCN7dvTH+9zBs0eli9WkEXkz5MLRJcXgzRvUBp3zKfZMgex2JRF1l5BGxgPalZj+HA
3yfAflwN0qneCmsk85pkVRXIvpuhOt0FftjD5EauVH6v2+xpMFLrG+DZadVij4uWUNOf+QLwxAiz
Lzh8zfBtCHmkLaANGp7YyJSljs7CAy5Mi3gseWLeel1Vj9Y25K+tRvmHnVQntl1rlO9VNzwDa6sf
RKYqD67jX4RZlu9gjimCKYq1lqN0tkeLHtbduTETeIJoSRyH0VjJTju3lL3quKCd5ismqUIBgELP
UfY6Dx4XO1TaPJws4aGkRno9VCye8sWtrRX2r54a5vgCnme2ZvPvHG7z8iZ0yQiJs54jOIqysr1H
Ibx+7NkBPXjZo4/uz6OMpLCJdrlTxEvZlB1TGCAMkEf6TsbkIS82kPExpkngn2duNy6HrCqC5YTK
6R5DlHIBqjx6kIfBRaxlyKv72A3KgCxRM9zrOosv2USNutgA/SuWqtlYKyOy0CrRI1Ms4tJrT/JQ
FXl3muYiJFit7zLkl1N7+jTO8ePoWFQAreexckhKLmcfQ46OC809sFOcUIlOfPcgD+7vsz975PDQ
HtMlKqMIZ80DZUyeXUePUWdsA9R9jaCIjlDioqM8+3fN/6+YF/dIUzhWvLpdD4Y4VFOIBUo2Did5
ICUxnIoZYl6CqeQ+665vnd7vYTI2qtiMpoBZ5Hg5E3YN8tPyVB2q+C5DGFCOlVMHK/iNr6embqyF
UWsAhU31LjAmfwVUBePsCNqX3URqt3CiHhE/Rdc4lwPIDwbXAWZFafqXoFXutyc2NtljpCrJg9k8
BqiIJ0j5qdneV211oZuomsc890tMALfR2Bhrt3PCd8SqqVXXHsrYJFLfMLFt+GG+14EW3xX6nKwM
y+i9L8AGqgA09rLpd+IuVdCY6ICEPgyJ9mRlbfbamCD/BBDRnLqMXQO0ks3/w9d5LbeNdO36ilCF
HE5BMIuksiWfoGyPjdjI+er3g5bm08z8VftAKHQARVEgutdab7CwwLX9sFfeUOPUjrLPGd3xBleM
yUZ1VChznGVL9kM4E1cDH1Bpe5kkdXxeJsSyZbNvXDeoVNc6sFE1KEGqzx6Q5PsSj4PSUQNtzt1r
P5RIaWJ8FCIw0T42OJaQHoJaEySIv+qrQu4/SFHCNtTzQ9YM3/pBsWCRjtHjooZQATpg8W70WCR5
9Ii9Z4wEuPhLjo/rpLrP8t3gwqqWM+RAnF497aFKnRcyltW9q4/Razk9Sc6KjtXutVXLnOwuBc1Z
7crDjC3OVja9NREBDsL6ILisL+HYKtwCiD9bvBfLwOxN7U3Jpo/dE3oPwCrn4cfUGvXGSpbyIZwi
hTJ7Nx0T3Uhu2f8uwsv646ISbIa8yCCtU7DzWhcAuWII1A11LxYPsmXkYHA6SGrUQ1lTLBd6rWrm
IAvXC2Rf0ST/uGAGW9zhfphdelO8dFH6S6zyg00WDhsbZOQlMnvrgVTWX1Wtz9+RvsZGVEF9Y2hN
9aGPjd9yvt5pzSYyKG8tOG0+1C7m53IgVjHxrKZ2umhJVa0majH8mNC8xIXr7TRpL7YeiilCpLin
zrg6i331y2ZrleOASEbRBXiRYbj97zkJCF20oUZY3bZwUfLl9QQOlcdPqtjkaj/npXtVJ1O89aO9
5o3YKdcaiubuMKpHkSjiGjkxQZ6Whi+ihzrpLm77u1PZIJvmn39f7TRm/HF1bJv/vHroosYn6pgD
mYTBZqi8JrhXXGHV6RsFs8hg6AeI5TIdU3exvQXI86tDh3Az16FzQz4HmraA7s2GiZK6EbNO6231
7E3WdcZcD1QX6diluctjT3tv1guXbqEQ6DifF8b9PNx7KWHr5HrlucRHetNINns8x7wTpHZGUtDH
j72fZFOsff3a97E/5BP+aMpB/Ia9Y2Sm49YutsCRnXvbboBVpHh/frV6NwBW7t5nk2gf0HRrH+iZ
jf5bOybVDShueiO2EL4RNfMbqTkUTeyRQG9t9iGmg2Ten+S0sKRqWJomQsS4iWwiBDElRM0SfLax
MY93sgxi/LspR/FHGu+mrIi2utGzAgjzdVar7IV6LztL0OKHrEjj56owfkkLcTEtr0atf07QFRvy
XmJsFStqH2pqWfdz92Q3KLJ/9Qzx04echxynJYdarQ/3xjgrvps4TLdJDCVDXBzy9ZOw1OGzr0qq
4iCb4f/myT49Ucle1VeEuN3HpM9PY0XxW7YwyVEOzZSwBHbIrW+s0X1fQiHu5KjutBUyWTrpXHuY
4cywcx7UWTvKptxIy2bsMPrVlKOFvfvAvBiGfm/FOjh+fs3ZaUA2r1h+2SXPYq9RziLqDmRqu1We
peZRncaHikXmkNjh9Oxp5fc+jpFUzN33ovOWZzlBHeMEBRlYIIR5HxNyLXyv3fFzgnyFeNQzf3Uh
vPu/syaljg9EnZ8v4/B7DNRZf/3vZb4myDfSiua7bojqicjK3jWtYjXkapfwjDcDkZlugdew2X6d
ZWc26buqsOrjf/rloOz7uEy2Q1ffLwUKqfteaNqDJgCXQ7RWfGNqnffKg9oldJxlvQEjMLaWbyMp
+f8/QEhXPfc/VB3T8TzNgaFjWJBEVFt3/40GBbdV2LZWWUfWuuUQY86wbDxNFKeW6GP+OM35N1Az
WXtJnA7HClaNpvfRzsTcYatNtffcxuFaG1lACKi2SXKPvrgryrt2qgqfipT3LHBHJGNonXoHS4yN
8MF2uc9yZrIkZ0fD2FRfJ7adW6C0AW1TDiKuZ1GZcs2DbFI7UbYkpZStnJxMWLu4kfvuoOm7gdZg
P1v2TOjSkWWXTcOi7AXnaVcPDSXGdYbGm+3KOMcGm1ZSZK94RJVX2cIePd4kupme+n6Gk0iq/GRG
3nScSGwFMXK6h34EpeSlZR3wEaGl0aFJJBrW7XJJvY9RPfJsWH99dZSTl8rYaC6mayV6Zce+W7qX
AdH1wE4qQcGZpqdijc37yiHxiu4FfEa0i8ceYep1VM/7cFeKsSbuoakYSrifomwKUk1NYOShmUnW
L70464G9cnpZbNU7zV4fyBYyaZ/9ctpXH8EhML+McMJ1yt99qZYXebCTsvo4++rTNP1+Shzn8NVF
wgkPs/Ug+5CKhNPDM4gExr8G5KgyhwnKFklzIo1hHT/6QsRHvQh462JlTwkc70uRRyGgb5jEOyMF
Gi87/zHy1R4hynuOHcFm47qvw8crGGIVfzb7e23SP0eX0kXOKMJ1RF+E+jijo1Sb5aNsZDzs9nNs
zhvZVNcJuV3/0jD/OMsuWXcrrezBWm1QZFeBUkUASZKi+9rXdXF8Xw5VUHGDke282dAl7qJ4HB9J
RwGKF/BJZFMeMlMHXdQ4yRH10PHRtgnohMBReb1AHpDVQnaJtRz9J/og/4yPSVL9tqYFB/G1S8cW
+lrjmihb8nUmhB+2jpOWW9mHuAwp4srydqJcLg4CRxeRVP1j3FjNHeIRL7JVuSowL+yx4ccizCX7
5AGxqOOADMBVtjrIuWcva37K+bILOxNw+43zamQjRSPVbb8P5l/K2BtvkxIteP4BuBWwq7nbdXjO
tau+5M5kBJOmx0Hviu9WUyonvGSLvVNm06YQfYUAXdxvtEW7T0Z2CoqxkC3rGvV90JKL5grvKcHz
Cnef5QcY8HbfwIDjl4zLFiWT4TBNbYxwQ4H949SdyCHgfDOlB7WI7Etkhel+YlONx9LgXBvPeCkb
tBjcjhDD4014WpsfW7yrtt4IY3BsxL62zfZOKS64log13PIGTA803tFoH7Q83WVGlR3S2kqBkeeo
cUSzX80LNJQith/UENdrQ1WmUxEnVCRd7bV2pu4HEs08XypTvVZKbQGqidgHuVW0N51G23ZTbt5A
5W6qWY8e5QGRBPW4AHLgxf/uA2mZbZvKaoBg/t03ejjLx0oeHnFyjz+ujVqDFEOe38tpKlC2O6rb
t6+L1FoZefaEPTrIf1+UQb7caJqT7mXfjOrYXRh758EEo+Eb7VyfKIlifiPb5Yq8kG15sBWgstGM
6zaKcrn/cdQxiztpSECcMmXQ1K1s64NZneQZlHOmLut4K6+SvZ+XqtXkh4L6j1yJ5CIVpSHa8utB
9n01v/r+My+Va5kc/jj9Gv96Cb6szueC93EqxIAwHYQa3FNPU9t9HpIIC45sPaSOFee+bMth2SnP
vvq+BrKkQbzoa/i/L/F19edM9M73Ncy+TVgn/hhZ7oOCfOhTkg9HVCL+Aj643NQBfxhziPSgBeQD
PF2ET0suKl8hi/PbMn9X0QToYcRmlqd4/MBz0DxUXlvBBIvNh2EUuGEmXfZX4R5SQ0t/12Ia0LoK
xZPSVe2+1HLzaCi5DkETrT4XoO+PdHaCRcU+zfKAqEcIGgQW2pBnY6nyF9yFjhbuEu9xPiQ7N2pA
/Y1YqHEB9eIojV60nm9m36Y/O+qAL/ogto4pDMqdefeeLdl26k3lZWyX+pAolt9Nzni28WE5I8Kf
nxtzq4tuPnp5sZZcyXiQqCwCw268g6UXx2RJjWMfIfQAhqw+V7bxtoIe5IM9XfOOLoFgEL6wes57
YXcopyla8p42FOz4QB/TpDrEKI9dSZtigmLmODIt876oxnTviiWYla7d1mItjFcd4kaAy/ZGFKkU
wEBMc99kx1lBkMeBFouogZvjhZ4+Ko3WH8yZHU6YkugHg23/RGz/kJYU4+MpHu/6DCgm68pGKFiC
abPze4nSB9NTTGoI6cYcs5ccwYofhFjbNHJbn7R0fi2raLyGyEpu0M5TfpSucg6Tvni10RY+FOj4
7ReHEH4AyOY11NXdpP9VgUnwJ7cZHqBqusd8TqddGmrKK4iDK/j/+g5SdhGIsDA3OJY0ZwDw+Zs6
b3kKaptFcMOgG+cFVgzBt9bLfVtPxTl3KWY7dXkjVsSKuYvyTasbZqBRSroNmukFExqknl0FY2sb
+z4xvautq2/g/tCg6JBUrDErOaaUyzZxpP/l2FN2QmAMCpr55PIYc7KyOA0peGqlUldMXVQdS8Nw
0QJNalJMlXqwFXEyx1rbtHble0neBZ5e1EGJZPLVsZP8ZLOhg/bhK13te6oNbmxyw299jehnJzzn
KT0m7CuRCSPP33hsTixBujcB+qm6xn5O5xejr4un4miNycPQ2RhsI2uDtwD4nJi8087OGrbyi+Ju
G8EubNZvGBQrp9Boqe6ICWjfSvwTiCelXkr6U23u+nR60O0UJvWDgiuWP4s54XGf9XcQWKIwPYa/
+3TWdi1uoid5qL0mD2bs8+bSTX3EcbpTXaHxXgsP+a4iO1iKuWvMXLe3dlb3m2qw31UmODpWQGP8
xE6o29X6VJ7kQfeS6uNMNpXKLk/eepDNCIdbHuP/m/2f4ZwMHTX/0TeIKU/N6hNIaDcXH+22KH/G
1k+ntrgPYmeDP51+KkWunxYztgjR2d/m0Ay7KvQBLH/HTQqrd54igIKxEIZM5C0beQrq+cXW42oX
V5NxGlPbODkzNE1IIxP4t2OYJZ5fxgMZkhEDsFQo+8SixO57Lq9QNtUmTXtW/QYMce0iRI0Dx+wg
m+MhC73hGQ/QiMe7kVKmnsSDParc36qv6nN2bBq70DZTLl4d4WBptr4DWGm2p1bHuXupq2I6edE4
nZT14KlBXsfoLpZDcQrXg1xr5BkqODEkHlKYvh0pWjCOqJ+p6difSAJhAreeDdbwq2rKZxw4bL9W
Mz6Bel1iycpZ+5kVAeO4htt8DHdLkl2RLldOzWr+KA9hgqyIkpuk/TPU/dr5aCX8YfL/p5n1qwWa
d9uRZjmN81Kc2AD1Sj6cWr0wj6YFwMPWBDGaQzVvMPpia6o9aijIip5KT3w3ytbaFmo6U8woO1xU
6uI10rzmxLcUnh0frDkpZzvFyLOfoQt5zl7+YTHKZJuiEuA/En05JXW3nKwOxSjS52iHudWJfEV9
Yi/v7p00YUNSqKds9ZETTdV/fEyfL8THJM/yoh4+zjL0no+dQdwXIuMBHF8Xm6h0wZCqzbJrbevB
KAWaeZGHiL4Styd5cNW6PfUZ1CwsO8BWQtLwq7L0Iaa3J5GE33F7emhq8IBVVHebVNcCUGhnt+l9
NXTPmjWdokQ8pjUoNAMcyHGImlNdkJbXHOu9sZXwkk7DsunS4qFMxYSrifYT1XjEztvxLCjXogYf
IYtpFy5sD8RlbSAJmdo91lkbBbbNjqip8naXICu9gadL5bU2EdMCNwl48XXWQ7FD4iUNEAdotpGF
J4WSjBGRHyxhpeILZ+a7InR/ZAoJcMvunuaymoKpilwu8cJNo+uxby9dvouJ7CFwjU+xQ3V1mgdQ
6GsCbC2uZpaNYbqDuBS4OnxQnZW3nzr+vOpDdJa+1bBO2CGXA9qKsCrgSwUX0G2sA1hkddd6HZsD
y222sRezSIgHQJ94ZKoj7Ohosg4QkG5eFChNFcFu4TuhhcW0R2/I4FdPOqpx/D1pvJDvnDQ/4omP
cbDOX9mzlyHLJML7PIuQZ809ZR8l+f2UWt3Btbs7O1TscxZXx5Q165SEyb4XacdHOTjIHGChmmMl
5mPHJbbNUi5baCJ4nSnRNUtEtcmaRt3ybLW32FID83LyV3wh1a2dQi5KlRpXowlFgyTOt6OnY1iP
5OI2c6NXYcKeGyn8RE43XVnsbnyHmnMRYz3tDHfrsupDun9XUcILEko6m8I1wI6w6w5c1aFaqWnf
BxeqfNc18Qng9sZq7Blb5BaNmiHJtk7f9YEX1dcmTo5FbIAQ8MwbBrGQhUrPhGWT6xu3BUre5+2e
7yf6xG35oJcVDIWm3fLPWg62K6x9bg/badRbWDBm41NE4qYW9tmKE/6vSpo+Lga3nG4cF5KHO4KJ
67r7v2sTtNPyeSqPmjEQGgwqtUp249kyA93vWeipbGzGCmlDC7Wsc64mf9K5F2D1V+WkAYVq8rKY
Cpo4q6nIBwHVxfM0Y/HzxluUzY5vKQtKEaDf7/L+vl2w9lIr/v5uzv6yqrrYaq5iXBQL118yMH88
M0U7K29eCKbOS6uj3W1BWh5d9ZamiCVU3rLXFe9i5nG5ybTOO1kakPdKQ0cmS91dhqr5tfMuU6RF
6EjHyZNTTCHhT24dXGVwAnJIFpSf7j41XTT9iM902/NOWoLaebwmsr0wvECpxoiDFNm1rhvltlj4
ZQHt1ct6Pil5v+whV38vS033XbbF9+P4UuY5Xg4jbtNs+LQt+6hx0zTWnZ3H1gFBe1RetebXNLNd
QYwjPLMaXdPcqg/zdEM2z/ItqNr7xnLSs52rlMfji+MNbVBQGW6Gyr3FE64TRtOl+24EkWSQg/fT
MHMu9aLy1F96G4a1qWHzxY5qHIQbRJ7QN11vVL4GAG43VZ6PRprzCONIAyVfBoMnnHXhtiDxO/Wm
HvBfimqMLEltIXELZg/iFXKjvbW+qfQaD8U9BRd0BqOwRZIExdfM4z4RNqVJJUsiSn2Ove2XE1pp
/PkQi5fajTfKAj8focjC113Scpo5BEvlvc6ZzhKNANw+Wqod9pjfdeheQbhQrk00UKFlleS3cgJr
CB56E6lTx+8rgPkXVrUZY+AISH9mm5HUzWYenek0Cu1ej/pmJ1ieb8IrYFVYMIZYBOL7KCpfMLW8
Q+7u2pNevqIcO2MuRqGvGnehO3gPpjXs85n1pxa1sbVVFSnROhG3WZkN35v69e9hK1rU9rxr1PIJ
4H+7dY26D0ql/5EVotvZboXjkwBxYUR4+2UxEnGGOYEKJHLiH0GwHy7qCFapRPOuSkZo4nANM/dl
KU3l2UuVe3DSZx1V+Qupj2GnqykBkN2OVy3udm5Waed4bfVdMl5tYYxXVYmsk40LC3xnZiQxaGee
EJscxuciFAhKnn5N4kW/CthrQYvc0EY2eWifpjltMR1pJ3DrS/0WmeCru6pu36pqHP3e6Pu3CSa/
79nG8EZOdwA4GU1vEWu2D48RNiQRiZ8gBPOmFXMP3IHiprdkPYDWwXhrexuyNjf0m4kpHZIhjfMG
XKr1ERB039h+EP3AbA6mTkMA3SQ3U4H2fyPe4Y5qOu1b2i6AXg0z/rbaCPhGKIbXKo7R/EdP4KVJ
FICdmJ82ff1iwyzedGpnPcd9YSC1EVXPieCpPNvUzRwvLA5T26IAhBbKIxQ4IkDTjEBgXGAGJyjW
gdC2NGBlS+PoN88e612kwwaFjYghT9LMFy9NzH2ad/Nd6TTjwcQe+kyWvT52TqudemD5KHtiLewC
HoBf5YYHZc7xx7PT/DCPtXHqAFNuhbA3dWo5R3iEToDPAm8J9jE6JW2+7RKVMDbpH/JZ3ZdRK+5B
aDeHDkm4lf9hob1UPDcZpo7pUn0roTsHgITUTWniO1aYZzsx73AW04iCtF9Da7yC2v1T2AqJFzb/
ql4fM/YPgIBFMNWwKSYC8T7mC77E4+dhyJRTwXvxjdn1Aiqnd5YXT/vGmV9RLBwDK7TX595k7pIR
oZcqF/WZ6MRPC+gVmqNNhwKBsc2EDqDvGvq0mbH93ThrKJFaxng0R/Foeu+uo+ovhTL/jgcic5P7
NVYOvRKltyYvCCY85y2EnuhXltW/uBHML1jxgIeaepdGpHSVRgd2rhgE4213HZLR3UVeofuOPWOb
Sv520O+g1qNBtIoxpG72poEfD2pPHC2P3Lox8EBNRBzvBNKhSHImjzPldl/L49fKaSEe+Ma4gLfp
T1WiaIdYSR5YuILRTKeNNqMSpKvNH6SXNbspwYZ0f0jIjqzmHSg3NUl8KzKtk1i0YbsUfYEHe3OO
dSfbl6H2Ru89rPEW6azuyVKUu9zJd1YFflJhE/hRtRnXqDEvX0gAEFIiCUlC0CUFWuyaIU/2uvmu
l8LY8Xx8roei2OgiHS89NzxlRyMKECrfO32TnYUBUHWsRliS9vgy5bW9j8Kww7pm+K62JSkFU2wX
O+bZN4XDJSE1YIctinuwXrdU6d+F1cEHMvqXKJwTEB5+vsDz6xtUGpSElUmpqm3Zac42d1j46x4N
hhhfGAg7Wwgd8XPr7uoc88hSHTzsbRB28szrUvXUdVF4SWNvuS/ZSdvp8EvRkSDT3AxlyhApHdt5
EvrPySFpRi2cHefUvz84ce7+5cFJSzExAMkKcaKITmGrZRCdJjy9x8V7QNPRPnX6/LuZC2OfjesH
krjNbXZQ+9u0CUlPdH1vkZfou7FY2lOLVyGgOeRuxzVXIOp2JFVEikI0my6zp+am6io3eOIRd1Qz
IUdR4QoOoLo/shEe9rMcliMNpCd8W9uU+bLj4wX+MSZfRRfqyUzEvLedP1kdNsehV6ibNO5GhYZy
MnC2x50HappWqfYBg5xNBTt9UyHtqsWpvTfmbUYR6xHNm2uOhugm6XpgXAXatBPlxxeoq3jkDHCW
imw7dlDDlazgYQlaiPzNXils51eUUvvHopSFoFwCeynJ4Yc4bSTIPKskofysNYjzq/FcxV3QD/09
5bXKx9QSDqoGwNQ2+od+EQbwkMqESNZt4+gYR+jkGDmusXNm1shQrP6QIhPbGUwQMmrxY5mzXqFp
puANPHt2hwSRZaDH14RBGMbPvUB9VndO3TBoL33+rILKQXkhaq59Of42qfnuh6VOD7UaUz7TWN8W
oE34m22hahqbcgLmoCjzNfSQ+Kma9iUJGypz4Z9wLIpnNRx+EN/1CJC3uzkKV0VrvotVlV1trFyO
mORGG8+2t0j6vBOHo30t+mXbOyHBbut+xy00PywK3jZGOlA6MsLFF7UT+VjvcF81r5lpR8RP7e9m
xH7KSZdnq8p2WfFWl7H5I6y7i93U2Fmgeyvmb5EQpY/mONaWc/mIY1a/cxLn0Zjyb2WBC3zSvmeT
9hL23e8iZ5/aRz/UZP7jJk3BjsLrqRxEEXW5RD27GspHVnJs636v2v3yo07QZQsx+NXzAQfU2i87
UilKodU7rTa6bWoV8PCTvzpc1ihcld1lHFCnFGqeAhas0fL0xq2WtG2g6CfqCCLDqVlY4Z92xWZZ
DkQCZJ/V+6En88admziYIedgUFH9hYPM7mMAsuEtjkNsHX5Xu9EIKmt2/V4s33M+GOzmiUf6+7I2
vN0kqvg+nEwLxNy19OwgIXB+c9rpaNlj6JsQ5/boH78orkhuK410n4YKS1TnHUhHe3sW3h8Kojal
akTHIgzLx6jJfqH3OPmuhte9bijnnw4PCLYPTnmKKPX5SPNjp+wN+cadeMAf2HVnxywzr6PLzqsk
pbYpsawkpVAAjlUNvhKYRNRGVQQJOmg8/gmoEvA3u4WUS6DqJhJupTld5ZnRkW51YKSpYwmvJGwG
KDxN8oB/+TFqK+dg27ayKdNKuRolf6qD34yFLQ23cG5c62S2LpSlCp8NkvLqzQDmrDxb1v2S8mos
KnT1yM4PutXG90paphBNYxuZYi/XbsCiW/IqHmntKF2arT13/CasyrsnkARoeef9XReF1HiypUPa
ogSJ9GmDJTKg7UN8UQeewuaS53duakPhgcq6KZ0lvMDZDzo7RvO2HtPfKkQxdusxuT8N6VGczhIT
QmGN+0E8U5Aif6HgOZFavgTrNJFoznMGm0kymkvPrc89zla+RPaoKYnqr8lyVDbZUG6sFPu3nETu
WhgesB6KGhEkajzuxBR6N1srPw9jiN4BqJWvbt3QMH1cQI51yyId3T+nNgrG9+kMbQXFdHS5e51S
IZlCHpDw0eE7zG8tcvyU1tzb3MBLbGZkIdZuOct22ULgj/YxyyXMui2t5T7q1nCR3QhJXR2Pyl8G
Rw4ryOZBas30I/queZad2X0SdzqNipcWKFk5KJVrZNc6g3QRDkKyub6GkelHKPsxS7Xl3MuDLn7X
mJLdUBxnDVH5n4AYSE5fE4SDxuJC2LVlywVIxczdaR9PWoSQw3oJhVV8xhCZkJcU1VIFdppRSLLT
N3ZV81PVzc1JJe3yIe2qhZcGVfPvTjy3uxqd4aNmRTMescOFe2/5Ec/qSFpINS+F1nY3pxsdXw5A
Inlzq/bSTwA6Zg9XibzNqE8CcN4rXvptGLx4v6QqRaIJxGRYxMWrkTRv0vwvTUDxLebwXupstWAQ
93d5+I0HH3wcVAU2tt3DyEz1IaMc0O3y3HSucjQq++Zi5e0l08M+g0wUZnvNU3G2WvUZTCT/r6B4
ngfVDhTgmY/1ipwqkbCWLckrWFtzk+mPkoHwv5mfGCs7MN1sDtLOuKEujRrX6mrxYWOxWB3ucAKJ
rlnXisNn5zr+H+uLdLKT4+onKB3IQeva5w+HcvzM2j0p9Cc5AP+wJMcIW+r8YVheLgl08A+D7np0
nbsPnWzNKTZx2xjnT9ngv5voVeOxYzu7tjk4juvdhzgU7Ax90Tbe2pQHaGrZaS7F76+uKEGmF974
BiUOU0Gphbk4+26dphKANf++cmrV2HeL3jpSSQ/vVTL/94tLpg5/6Won58kBlP1cYmHSMD9SAxJI
FYvpIROJfhmXoQsEGdRAj5v0pmlaepNnU2Ighe/Otf+fgdleirvMyneyf1yywfyY0hKD1wVwIvki
XTP0ph8OC6KbapSQXuPlvw6KrXZBBX/E7/vpt1SgL6bF2lbu0CK/uMrVz/rk1zBwLnK0jsON7SjD
c7m06oPbp9dknZWR7z9FQwMwBsQuUZw3b0v4+bt6RN5empt1BanTxFLY861eZxhF4FhvWslFNvl8
7vRe7R9ka2Z5tMdXLR+0hxrYiOxsu6a8pC1aAtJfjYBoPBptHAX9lKqv8VwMJPmosJmu/Uv3sCcR
7VDzDwW/gtCUeM7iWYCfQQ1crzDLGmPjrSzB68q5qruQTeoTdyfnWob4vHRYTVHkpYSWn5cOg/Vx
aTqV4tnpLJsSsuPsPuaSNYEI31CEXIvGtdNrz1gTZDfPnW7l2vKqRHtexBbF+eSjIQr1hUdUfpVD
HNoNAnrNUV6s90Cq5rFTt3I0KeLsBKdR8eMeJl5EivDmGO11rMf8TQgtBv7buXwhou4OOGOznZdp
+FZxp7lIevz176m2q39OHVS3/s/Uce6vaLDW2SGJK+BzfVTfg6OzgQuVf6mrZ4u1zNGWGHg+jj1E
sP4PYnLRezUgf1WwpwnkJHlxiIn0PRxX+94y839cDM90PsppDXGohVfK19XyNXUY4L682mrI2A11
pmzCCZBai6rpQUtC796NlX4zhtSX60Xf22S6f0+6cfWWMnlvUHdYuTXtTcVsz8c7njrK6lqiDiPJ
kWXUN7I5CyV5tLABlS2eI9bTkI0TBlgLPO5IoYSbOvnymuU3KGctUolGfTAjNYe1qqPwLDuhmcDq
wjLDN3DL+Jg4NybWbWPHGg7J0Y/6IrlrRk88K2Oubru0U7ayWbQafOUIFIyeTuIZMRr3yYX+sDbk
BLMiS0e9724u2vZkqTjxwLpZ3rqIjXfbmPpJLtA2FOe2676xktQA8Tr9XiW6L7RFuQLYN17SIX1l
tVJg7tJaxzCtVa4JvpbHGsPwIMosn5/wd70s7/qkhWztjZDs/mCyguXqaW6XeI83nflozZh15Erf
/jJ4yGhFe1+10rI1ne5NJ4h46mZ+oQfxSGmSQjPpWvFxoqAKiDkPpZD/M0fFumxXdR6OTs6oHoaW
1Hu7stwwh1QPal2JYPaK6vzxq0x71UXEz8YgSSQ9ihYz+glrLrrIrgJV3C3pEjB+6xdZt6XEtL3A
wuaClcD0iFoPZqTxKhrefU+0lRYv2uLOy7roHjVZnJPKuP059S5CKnH+Wlq9u6fAbu3tzqteC1Fc
yGm2P1sHGEBhKu6tzZv6riNADmrT68/FABVAEmWw0BoOrZY/Dr0gQ+5Uf0arOJR6U/9RyZf9+2Sd
I3smTkYHurgSIYPn4FAbCATEj0gezuiOzEFdIYHXqdQUMiBivrwN5iG1g3SM+6Ns/nsa9LPPaVP7
pifet7GzxnirThkGVcqCKtg0kitRiIBX1QSJ4pdnThc5gampSM4g6RBQPWiOCMd7mJsW+sN/znh7
n31GMVZn14vz+0iJdgtx12MrdP1lbbWGWj5CLdGhl+t4q/YAbGL2OQpmzabzzKbHQp4chE25si/i
Zr4TMbgbg/v10rmhcpBmOpqOz3WCAOSOpQ6MSg/Z9kJKaCdNdxIVRd1MUY3sUqgxVjkIPM5+B79s
3848d1B+gPlUVF0CyAJMH3CNTj0o40SoE7uU2FFlFncIR/0/zs5ry20lWdNPhLXgzS29J8tX6QZL
JW3Be4+nnw+JalF7d58zPXMDISMzWSRFAJkRvwkXlKXNfBjQkLQH4G+ciQP7mn5j5qiN6L9j996+
gtMosyXbiliOK/L8AlrfmmctOGFhraJM0qEKEXjBYzLmw7E2d3pRky0uO4rV4J3bBZcnrtiq6uJI
kBoH4DWwPAiJQ1showm8JLyU+jgc7mPFmTyO/WqYnvaiCZTJ2TVWhtVAZrsPqVZtlI4NYDO1Aire
FywXKQTSEgcIK/leM0mE3WNgq1JkDTmIWaLDJmWzkNOkQJOEuUg/xFerTdd2l5HjarUrb1d+HJHZ
2tfo+ZK9yuRkWTUNe66yk1A4LZTHWEfmB0GeXS16fRji60SV8DNkG5ssp9eLVL+9RsC3Y8lCCqux
TmBqr1I/WvAWUushViR4wVEACGFqio4ei1omuuHaiJs6XEq+6+DaB9vewyacIqbuIlei9ycx2ple
y3yI2eDOLxmkgbaENRFtoIhKWW1dOr3lqjGi/7nF2gfwArkU8ewIpCE4ZRnufdtIsvxVlSGaUbEm
XFk9Sg0rC5Ea6opYiyWqW8yHPqmXPGXb4z3eUQFoV3k+2VI6WsZXw+A6Gyho3Oe5emlt80T9dg+J
s/llwrWpb/yy9G61+td9fyYimJnP27Om8rxbkvyKhWromGJnYZgeJs+gN6R6rSpo/Rh+J62EMwbq
iXtyju4OU7+RvL2Kw2lUF5tKHxDynppR4GLBEyjFJVdU722wN1hhaG8arJkTgt7ldqgR9RDSXTyw
n+cbwWwr7Rl9jT68/ZJkqnmafe0MY9i3cY/W8WR1DuKAa59s1UrRveBpJHW9Cr0u2QYTtzco9eCG
k8c6EGRec9JqgZX01asVYXhz+YWKsXGM6k3raM0fDEfgVu1G8SBpCIZjNdEcxZk4iHt7mXwk3mCt
JXLdh17R1HMd2xI8K4Q0k8T/JnhLNVgd1mntj6hryQwErvkYkjfbIhF3rKvQXXnc3Z90hCL3vQdU
LZoo0P1EXKu1ZQpM8ElEyOOnS5Pd7x4F3EOQedorCb3OG/rPUOsRR+XznasUMZ+SYj1luYkuwrrQ
8oY/BrT1KJ11j2qRXA71Y4XuxDI1dPKmntdG++TSQEe+jrbO5hEUwo+IhDLcD/8bqor5mpxTe4RM
4a+kHqNeF7EgVidK+eSzqN85o0lpd1DMl6ExHvOxj052zR48VLvqqlpNOymLyVt9cn8Xh//UIWKJ
gcoiFXJzY6cO+pqaXC98eZi2yTRFTJyJgzSM8in2dBmgecrdnmLWazjh0S3zX/a0kawspTwIbsLT
tm+b+hBYoLnECBGzMHtYGhOsXLLcD0/Xhm9uG1/Kyu+eJS8JjrDW+hWEw/EbesRz3J4AIlElfcVt
xtfTeHOKJ1M8RD11n1g1UhaOFy4AgVmXHHHdVz1+gzSjvfldYKAQgCCrFUvwQ9UWr2nU+bbG1JR7
50HOvXR8JedhrrDnho4mzB/VwnvCKtGJ0Q4qyZzXDQzFPWgaB2CM1NceVV3bPEGKG8nq5QjWGur3
DA/xx7JKrD/idSLP8UBmfteCSzdTE0MTx1niDSV/2BLW7dPqWu1qsI5e9y3RCsRh1Ky76Y3c7gaz
lHYY2mM6Zhn8dQ2VmMgMqysIL/OQ2MYFleMOh7we2VIN4QMRo/DGAlqrcpQu5AgLBj2Xfmr8supn
S6uNR7VjkdY09cwuBZghHwdZCpdiexonbrkpx0bnu2IfSukP5bk0Tk6iaSX2RjFK54xV/JPCtXiq
cidcCV9yJB1YOVGSTSNKSggoUmjKOu9FzqwHOyqCT1ntJ7eC3rgqcRZ8McVgeA07T621NZsgTHks
PMSWcqznCzRhpL0i2+GjOJTOyZA14FNlFj02jpsfTaX9FF0iZFj1VOqAciKss30V4RycTn3uMH1y
EzHhxg2p5lNRChvuCZIrToQQb9APZDNQWenONqWIXMbZdo6NGVwBPwgOmQzv2YsU4+F+Nia5vfL7
3HjwWMKusBUYD+GQXALFSBBNcRDcVq1wBTk7vYVq9HVwoATkkmdeRHySpF2qTuki2MWKNAgj5WFo
ES3wY63YuLqjvTkTMH6649xHxF7/NULLSv0tyrJ5hEqRZZFV8rFNUtDWgjFu/nFkJ91tFCeJgDI3
8gnTn8qSyVq5OLeP2uDtvab9KEdDu6CsqV/CNKcDp+e/kI5pdkVQY/Ngt3+hD9OeK+wZa1OTsnUs
Se3SZheFWoGKjOVk0lgrGJIoCdqHYQljzNK0G/7c+k2dDoOLeWKY81iuA5xw0CsCONOoJYwMxolD
UBfuJrV1xGCmGSLmSr0Ocz09xLoLDBI5CraXLqnerT1pEpJ94t1KlrRIBtk9iZiQKBSyhXnV12tS
08NSxFR8VvTE1IvPqK2/2wGuelLA9xFjceChHYbAV+KuRFOiYk0ySufebvgI1I5SdqhUzM5LhOGW
EBxwsqywy7kGLn7owuCTggVFgaK1d3N32SPxjhRfAj8bLrXqrMUaQQrb6uEeu2dts2lc1U6wUpG2
xeXiq31fW4h5bV7i5iMr9k3cuxRHuhjDaJ316U6WOZ0OlzLnehJ3s8Hwr6JXjPX9XN/Vbo3uLDAF
8CkUYHOnPPk6XGBxSKZmBAJviRBmt7p39GZSzUOUth/XbYM6QKd2DdJYw7pxnfLBjyRKCPMt0y8C
ascVa2kNU6cD8PT0ecw0cwOH0lpp036cskJxHsrqo5k28tV0SIpxYVRVjoIf430FrwFQSdtQbSTY
O+D+fYQJbuMYf52JWDjF+ikWdka26YEg/igqMMGV0/sHo3D8J2xEixMA9I+k6P0ny6gvnSHjcN11
3DNxJB7OMoWGtpM8fmouCFBYxZti2torlm0iteLjE/D3phCFheJvrYeeuqZTw7dopWhBdaJ9aCal
YXZTiC0hsrMSzRCu+BOSAVQ6YgTWJqr8l7O6DurCqeOxwdGXi8oA87aiUIX17/QgFo9k/Gjopu7/
F0tPa0Ge7XugjPa1kPzoBYDTLI5gmDkmgwP2aM7kr91Q+FsbkkK1c9JKwP9inlQrzf/TpMFLlWNb
Th+wQPBFrC09oER70RTCr/ibfDVFrz/8rRlhhDMPjlQJZJQXvialXqxyG81EtPiHdzOrFnFQjq+y
ZFjwk8CdSH2QbHRl9PaJxO7SybXyMetJ0CgOyqs6jsifGVtMHjH4b+ZwQiUd2Twje3QGVgbO1OFA
XpXwxBFvcUTv+YIPw7t4h1k7yhdrhEQOReEFPfB/9g2M9MseP8TAophpVFRfckiJep5C1ReL+c73
ALmPrbwXGlxiTIvj9n+M2VMhRwzxW7Peth04R381BgpqzElxJcdhX42pCiXOooAkdhqCzftHBw7r
5wZxkuM9noE0O+pDuEvQzBC5VJFBNbTqgOIuZYUpbRtGIMtQ+e52IlEbqnazA8ejLcWEQWqUazJo
hzGN8gOK3t1SiSPk0U3P3xtSbTylrqrs2begL0fB+SnLTOMJpdNcTgqkgYjw3P4MAe556BJ8BibG
XRjI+B0CoXKQOmcK3PE5DrtiZaXUUWrx+69VvuNpLWvmRXCmsolsFy2xlBXxOpLnuAj14nL9e0wM
E7N+v4YY24Gsml8IGZ01OJwb6FqQu0H6o2MbvuiNuqTw2XlHfpvjOtExzphGtLZ2nXNipVKvYaX1
Z3EIsrI/e9NBNMl9b0MD+HkPBnShAyJHBPGQVwmIlG4oH9rpfuiCkvO74aZPgnsiTMROrOFWT93/
imiFvUWcgTQxNCdWSBgaLef8i5zn2s6ClrkQ6RmRhRGH3nCh6oTNwR2cN6Ub/GOuk9BLA2e2oxBV
QNWKVy7F8Yt4fIhDAE0qNqqvkHj0/J44b1enZqVWh1otAaYlUn/ry2K4qVUGPRBMxUbEzE4ZbtAO
oN9ENdu5adxctrVA1mhIwF3U8rMf8I4IfBbshazgMxJkB/ZVwVrkoKa40qRf8ciKgzUM6/Hb38eL
eMIq/wZGLlxEvnyqY19/6r1WOUsDuHmR9TYlHYU+x4pPCMCpLzILyzlpXlLDRuym34gs+FiQ95Kw
uKtT4JR1geLZqq0OgLX8y9wy6ikvaKIpLk1rIbuIH+dbdSXXL6geyw9IZuKzej8jE46webHucaUk
Izl0y7FX5PcgTj+UUA1/me2H3MQTxAOYXBqH2vdOBcER94b5XDWZtMqwVblIEli9fnTCCWmgUU/1
CrDpLUASG6brLz5MxH4tM6NzNY5A1VrFePWd0N1gYwEpXjRxUVk5jV3tRa/eWWgtJ7Z6LvLMeJ2w
73lSOo+t7avPLcaJYhJI1eSaeMY3MQf+03iQ87ZZGvA2Lo6PVqOVuBe2ssWq7XDLrVQXwLwIyjUK
7mFUXkVLHNDyI402zbC1/liErXS4x/U+USlIg5MowcobwMY3weQ0XwSGcxVnHu4zwcCm7x43as3a
4Q0aLkQMeKhzVaaDeJHCLqlleMGN9PRQsAycsCdSHO/uUsOJfIwGWz72tlJs0fN/L0sboa6h08tT
KMVQKlqpKU+N58zdUUdRciVieghhd+OB5lgNQ5sjH7LqVFk/NJJLIjJs5eg4n8bTadc60VGciYPR
AWlezm2vH7mCp0FzFHcCxSr1gzuavN3RORZTbV88Q4DBYaYUPPx7ZH7k5L/aYAgfBuwq/SWDRUs8
Vf4v0yWK9bsgqjFoqEr/6sQI0oYjlVvRLCXFJ6lIBySa/BDq4HL00fB2lEUWY4KQfTp2OADPc7Oo
AjSkjtv7NNERy+hSmn6yxE61B4gu9zdx0Hyyzx0KUfV0n7jHjcbbU/ywTp40IT48D4XI+1QxWEy1
wuhVzBqmW5E4+z3VooKDhFqETqSYatfKsM+44ljWORopccmiahCG+7kpKdnVxblHtIxa0R955whK
ObJHkTXXH7PpgGtCk7NKF6NsoHM4IPjqUvSJUSD4nqAI2CfRktGgP8pqA4Rxmi1mRcbwK4EhSepB
33dCZq+04ObVyBgJ+SRSkvET+lGiT0Qwq4AG9P8zPm47F4Zt0O8sADtrs+uMjTr5sZmuPUBqyf9s
3nvFYNErT4PtafC99z5XmbzcJFsFj1RoxsYYa/XlH3Pvzfvf9T2Q0oVqbcMpW13EMnvAWllUIh1t
DVa6qWuollmnDwnQfPdUOZV9tic5BT00jAPWYtFCE8nq3CnCJfI7w65DffdBtz41LU13ik1FSihG
KsM3NI6k9yby/gwH/vcGs8H3+2ihRun53/8xWoT79jvMC3cerfu2tkbDkF/0pPMc2tkbHJ3HIncm
daKgePHgB4iw2UTqGdnXYlE3ef4GNtzaDq5TYT3UZG9S4pvL+TWSb1aJw7OOqFWIlAa/9lqHaWHU
enjBrgPHiE4xXvSRVSti99lfRvwkVD5TRX1pPb98L4KIfHfeRTeJDOyuJCG8t37PVn7PNvM+/cvu
n9I4039Ns0PEyN5DjzTjmFvRLYG2tuta62u2p0BzdOv8STE6/HJcHwyj5fYfloIJk67Kf1Ww9rjV
opffYxo1KqXzkzvZNwnd0Pe6x+iokwH6dAZFjIpE10XRU2mLCrpzqHUwWVaojVtf1+qrzDZrVdVR
/BwNbw4ws0Wo1OFPVAQWgF6l71Ygeasp63lJW1U/YmLYrKPcz951uz7alQvcELMqNKr6ZyRt8m2B
FzbsZexEQtAEQCGjcG8Cs6Zml/vHMMKOZEI6xUpg3cAEq7f+EOA/hwaSUxNW82ffGrPjHEOWt12O
FReL6J1n6uiaZB3iIZGYV/Swi0wPPUvpbEuB/s1zlF/iBD+1+QRMyi9FlrVv08l/PWaaPk6z/vY6
/z799xh5SNat5nuPhmu1qKv570rYsWdGo/K5YpeFhHf4KFpmBEsotMz0oKth+kwGmWUDdLGV7fbt
GcB5tNIiLJomT8bMbpsn14KkOd0RQsp2T7/7KDbPfQKLJ/oU5onW73nIb4BP6YPsaCRFtE1dUkig
KfQXc6wuYlM25q6/zHGWuEaUV84ZMmVLDy3CTxn1EXIz1SuSZYtxYh/GWQ/eIiP5Gk5noGe/zkRM
9IpxyB78L733VyGpA3nJH+r9AGkcTQ7lo3UsEqZqUO70oFM+Ku2hCOX63fclfe8O/GUxqhiaN7za
A/ISanvxYmiIIk7hpkLFslRPKo7ZzzX8rM5xApSiSuXR6TDdNrOmuhlqKSE7mMpYG8j5h5crqILg
71RlrbRGpndcO01e7kSNmXrHvitJtLa4ClyLtkjmUrQPtG4eJirW0zCW2drTaGKfUyJ4Mg8bHcSh
IztZypKvTTDMbJuh9fw/n/3v4+xYkY+66y6tSsu25DL++1eqZOzbfUSKkA2srhW+IssKtbVNVldY
a8UwFBfVgJ+FgFh4ftJuxedX/fomtVLxGHdxc0Nc8dNW7PqkFdQ5NblSTnB1P0WBRxRxPNnc+4oG
ZXCq+eQTs1UDYbIR5R7EG5uFD9hqC1UBqKYupxtRZhNoVXEG+jq7QPMx8cNo/uwVbvVinFLp66FF
XXiy0nIUg6yxZET9WbQtiRyADE9sE1sZCVH8q3bYOXtnccjc0TuTKlnKnoMize94R4J7p2gllY2g
Oo3TYrQQ69Is3LWSYh5FSByUum1rrM9lb2Vl2DlaFlBTTNrKJ13hOyONgd5eoeY3pfFr6CWl9SlB
fmkl1/zZDk9qqj6K7xX2MLkxJxzmrzkwlCvbueYxa4EUQRb4UajquEjNZqKBgZd2NvcafBWqkw+R
8ksU3kXRXob1ry5cuYyWhZmBmc3/VcS/j8FUGI/qzDmJUj1GftXKlSNza7jti9pY2utYluoajCN+
qjm3oi6oNArrqvQODO2Is2XyXbGRDs1h7iDzmCyNzKiudhdYw3P9bBQdqii+y0JYN2VvWyE5uhSS
gUI8UMTiIu2X7eBvoPk3J3kYM+MctQUkUlHeQRUByhs7gp02JiVLeke7iUPnls111H8kPRz9OY4u
6muq9jY8+kyfR8nTqlPLgJTdY1Ud2ruMYndW/BKad7La8XPXIsPf+X6Vw6REIE+bDqJbdAQTnFyG
Y7XMkcrcCl+vqlGVnaoBfx8mpKmI5U7L4zFQKNMIqCr441tiOcZJDAmwbLt2FtIh0wQchYCeCyAR
6nT1dd7eD2MJZEPvwvG1CPZlHTnVBt/YYT9W6RqXoRbJxpGNSq2cEkgRpxJx5tMQwyVVGucZx6xu
C5uxrxYiJoaYAl6RlG6w6xvraRBJGlWy1IOtDch+TErWjhFpB8Psru2UlilUrHBCJUImZtlbjr8U
38T0jbkIzc6igSIkvqsp7hSIj91Dv8f/Mx6AXjRJBy/xxOBbd9tqvETuRLXjTfxuTe+h76VwgQ9Q
hxoUUBzlJjI2YUB9tseuXTGx+PxXiypAtQ6yKTvPkuVqmugRSE2CL9TUTJK4PgIsOc6fXHYHCBe+
uxea3Zij3WbYQqK2Z5GDaRQ4AT6psN1sJOq4eJYmtdXuvgADU3+tgHES+Rn+q5DSb0t/sgbKzqZf
Q7QUp304Ritba0HyTT1W3mZncXY/iBjAY9khjTYNkuE8b74u8sp3PkRwfk0UVVC3tvEwEMF/vJxo
OtOfkBt96ZMwPd6HDU1R7gPoD8FWmTxhQ0U+dKbaq/vJoGKdZiqV7luK9hX52N//djwIpvbw9e/v
fhv9N8RxeD/qjlS1PSPV2wSUZJCkzmoGopMUsHatp1RkOVjjiYHI7jtnp9bXM5zdmzo8IDgDZY9z
KFZwzqhPUsoKxleo6y5xwTRXQGrU7rupxt8C1eo2jVq3x7qP2iNszcJFKi7JoQfluMZ0o4IOLvrB
4ux+kFwKq6Y17O6h/zRMxAAAteDChnBGIgkkkZq53NoByC5F835I06Hm2RCs7yEBXUK5wb3EVQYV
pgyRggK/1Hi6uUfSApSDy/9CqDvGUi8g1JmDa1grtaZ+Vzu/ZkNffyz9tZ1I8ippekyKkK6Ttd68
tnJcP45aJh/kdIwWolPEnEiHvGLb/lY0i0F+x8PKpj49Ok03Y1RVz10bLjQbQ5NTTIfQLRBpuMYH
TJagEn5ONZwBPTs/+V1XkBiTwChruNm53uAuDNMytuKB7KEIvSvG6O3+oL4/j//eeY8XXblxKXwd
WsiZM0NEQ7TtrOKV8cUfIaV2Fr3Cnpw095+9zdS8zxW9aBg9jV5ef1exyIA+CedcLL9YfZM284bH
XkK80gvCn+GAUW3Zdv3R69k6nNoujC4GboJLVop7J8P+U65ciKVB/9FM8FtbtTR8DyFAeJVb7+Sw
Hm+Yb42kT3352zTJ7dqjopCBFvnVzrXGc+9LsIynLMjv1Kxvx5+9i1KSCImDF05L6WTE1EbLu0vk
dKsgx1+VCuUXLaWjrGIY+I2ItUGvSphAVHZ20axqHiY+pdeFHlLB478Nk/JeuRQT4NJFl9LqH8Qj
J+yjydDM/Sla4hCRcl03+aSIPJlViliJy+rCktXk8OV4qa9zHfsYF4r6nEoWHyL007ckTNSDL7JD
CQJL69EmgX3/nGGgSadMR/Vv+kr0cnBWrmTZK/EMhwF3BSKB+SCX/PzATh3oRTb5140YIZ7amR74
O1A42vyYF7FOYVFYIvB4XxGotZ2jjaioVJ9LJRq3LXIlF/AZ1LMmA3E3BJYVDa2zjQv7L/FgaNph
V1JmP4rWvA6ow/6PmFgGwP4sl53OpuKhhFgIAWKh6aWNp1Bn7geTJxrP2vbNzjCPngAB/2kEHnbt
G8SVP0ZU1aQjatQodU3LmiCU7FOmyHstiFjSiI+ZjuGuitHgvn/MPAGn5DRAOu8xuDH+1rBc7GCm
pU/Es24/2iG8Yan+7Lq0fFEHMuwwzSmHNFV5pXYLxg/rB7JowwJ+Vv9zqGx+YWYNuwkDV9Jvtrnj
K+0fav7D5iGTY6acOj/ES3eqOhUdbLgJmuktsih4T1QEHfGyqw8lF+TBLLxqY+EgijRf0j63ftsf
Ezy5FkU4ts8l2tuPo4cFaha49dKN61Ol1MO1MiIHcr48rEydX5sX6vFDCcft0CiAU9JQLmBa1jtR
J0KG/mtEPY2o/rsRUZMU6Bg0f7yGM+b1WsYpbgnmItraShgvUxOOC2BZt7xK4UczWDDiogFarOuH
+m7ubWBTr/Qi2iRqRhqv1rU3CaXQZeiZwUl1Yv1Np/iUDFnzMgBNv5JN+yFGZV7ubA2tYRIfgY82
HHFIZEmXefgIiFOzlfjZY/MEx2XyFkA7Y9MGEzd9EhuXM8lZNV6O8MvUvOOXhQp5rBgOAleRvrx3
lA0QZ4Ok2cq1nGTldDCE41jbW0bnAOgGRQLZOfVYN2KGA0l5EgTBDAfLRSQHU/1FU5p2j0YGKveW
l791KcibbIiHnZ82+ZscgotTAk2+iF7fgL45dq/wFu1rq5vvjR3gU4P5wUIu8Ak1Jd/5brjqQTcS
vFST7mNw4vhXpYzvmMwZ72MdNKw89frRZwOzAUjrn+1UMfd2Ksu7oO06KCRavJJhGYT4XG6EW5Yw
yVLjlLvqFEP7gDVi6lVf7W6q6YmBImZiNzHPEzHX7NCTUNVmI6ASdQwmRa0NFtKW7Z7GYHRPQ6F6
K+i00hKhCLNlt5tIJ9GdqKiJIz26HGT7G0pw1vV+KI0yWpkdFi4iZjfsrMAv+CeM4ZXjfRwq5uMx
DWvE5pgfx6a/yFx7rNSlG6JK4slteG7MfF2QlbkiemRcxVnXldGWXaw9icx9xZxcbQ9laPwcAmOp
IiH9QjYDF5Ex0NGrcvr3ZkAiVW8Nea9PwuwOKoIIfz19gXemSrGoH4vCshaqWy4F7yZahhLIK7xi
nI0oKpc9iPFECn+JkjQWjt+pjllnZTqIM7mW393EqXc++b96yw7d38mV8xlY9deIWi6GDVJd7D2d
qttFbCFZMHaQLMxsoJrdKdsATOZ5bqItT942y8qVGJPmVnUzyxpnnQTr7NS1eAIjUNf7ZvKRDomB
4MHYH8uoM1/zHhXNqEo+INEOu7FDzEdXMdSg/NQvoOtUu1Fj6lB5kDaRIS3nNplKfkauqj3prvIx
6Ib62qfji1WpWK634ZEL0PuIIlddRYBDzkYfW8fRTVWqN6hsyY6mO3iQmoUElqxvilXvY8mc1dqh
SUsNEBa03hO3iWjtNRplbzFGV0vzBHOm23IrHKEJyMghqXoA0Tt7Zt34lb245ytIOUfo+wGWPrny
82CgHGaFaxS22r0Zcx1tR0sOQEpE2NbomXWeg9AhMBVnzCaCIrTIsfY5CxOPjktU18o3YAfBJWrI
nItwLkMcU1qr3YimmOQrVbk02t5eis1TahWS7Sx6/k82ZNua/RgrTzG3+Ke45IvJdORQJoDuN7PQ
ngbcIf+IV9Nz+u/jR3bCq7h15viAWlGYbtXIhdwvdrnxtAdOfx9Q/562vuIIcwPCC2YbG/hpyO2a
7UsDZeXgojm2En9Kqd19Z43dCwqVxR/xabxPTWTCTlfntGTTrrn6g2HZ/lOuD3txZ691B+pcYwEa
pYb/hn50y56TXYaZx9HDF8gKrXhQRIoRw83CQaYOAFRLuoWaTlxR0OoAy86YP9EtDmacGgDlE7X4
dHPL3RdoH6ysJOm2ziRwMPr4lA+lAS40suBP5Xb8EOEvWWsN1L8pFCsFRTLWPmK8jFazWuaHmETB
6Z/PGNFGmE0hAVSitulK4UZWK2nZBaV6QT8UyUUlJC1taABMpKbbQafF1rkvjafYqPtH1+aqojFC
nD9EsvojtXTvHDRZtRxKHAZF836IKP6fRRN/WzQ9wDZuUXbqIArYfBMGW/NNQSVpT03mzeqDmAul
CLfmBJtLJT+9yY7FRmbCAGeS+tmYjYwuPpAPARK9H8q4BrFRWt/vIXGGQU5/RnujP5tajIqhrs8j
UAJ58nUTP7c82ddKNXz0sOJWQIvtc9W0bDMV1PSDVE5eXV1+x0TO/EnFisKGf1Kl6k3RpOqx6Mua
0qL3K/PC+ChCGZZu17pPN+M0QIRMw5U3YSQlq9RvNCTrumrt9XmEq4ThLQUeNh9lXOfCwdzjUVWd
AkQO7IWW/pQQC1dKxXpg62Hti8BqNmNf4csY50eBXAdO1izMqTiAhBt3WM+/RGkFSdTTXkpZRTSP
lkbFfm4h7/RD85Hq6d0BwS0B+KnYzS56OTz6vqo+DgEwXztVJ1wxaDXUMPclAloAi2kGfROslNgO
DuICmCYZg4FahW6jN9z5APdGx8yObKhOs0MwWS/eqe+fkOVJro3I8HXKBqnISdeOb098Q6rlDkvN
kfrt/Ws18h6Isj3eRAixH+/gRcgdDlVYkLoFtZPiPAJy2ijW3WDlH1I1fjiSVj/4paJeLZ4ECxFH
OxF9cNevD3Vopu9Ve7a6vPiw7OdWxePaj6PhPdZ46xIkkTN0X/cFeaw5bkSFvqfGgEZDaK36TC4v
aQ8+9lXcVjzEKQT6QQoyi20a8hegIEREICNCRXE24xD6y390pDkKS20plzvRoTqut3MNVz+o6Kv1
XvEi6jdGvPQHGmJfTA96l8ULkpTjRVGAu0yZb1N/UDwbnyouvWzbabiUVEqh3KqiiCc13eSvEquH
xNN/yVL3YvLLe+/RW0F2Uo1vDlpNu1rTtT0eAeGli7F9waRDuvYpmlQGyhhnCqvVKe+KF7aHiLJK
uu+uxqo01i22eI/ioJBVMKPQPCdpg0im7fo7OzDU6AySQ9nqif0AXUO+il9kGJsP/Pxkcq38Bqc+
0QLy5jyOyrj2umRTGtz5B0vCcrhnbalEqXlIUYfaqLqfvkBa+tm5iflzGtrpVbLM/MgsPjH4ifYt
qbBLpoSvRpF7cwvX1+wi4v3UaZT+q0u9cC/iETBiZWFGP0tNfyudwSIVw0HjGQqLcjrtAC0Onsz3
zANUdNpx24wAnORipeKZusrQqtnMcKSZhmdF5Stu6sUqcFgCif9Iqx7+bN57RUFPw45v2fbeSU0j
Pu7ffkGodGsrwLuoBv29I1XzS+t45fEer1K7PE6v4QxltilGTO3axtDO/XRIylxC2TSkYBHDIfkj
No+prGTnDdKH6BCHSMwQp8hCpMs0tPJ1U7ZfLxhsMScHFeRrxvhpNYa+cyeFI7+tUJicLsfAtzCH
cmRYK5Xtv8j+sBVx0vcUrfDw2ogmSl2HMI3KZzwI4rOYXlre6ywg4OTeWe5U3/oYfOfJAaKU4718
jNw8O7JF95AusmWAvm0DFIGVegB6lf6a9EG+EKd/tOcJf/Q5tqwuNC3Pdkhq2ldLqm/idxn5jX0F
8nZTMGE89WGXIN6HmF2S5Pm56lN2QmW5tAvDeMZZs3rIrRGFcCgaQ+HJB5OU2lKz5fzNRRF4XWPx
sBWTml9qA7hgPAoMc6g6xq2IIEO6LSXeZjBuv/s8NzPnFq/AjkTxL10OdbQupeiAfLpG4kE5gAI3
0LntvccwSS6x4KEV1rjXXKDKTjNWN7tA2UEf8bR7l9A8rVAUvLij0d9CM2m5hfsfkh4NNxGa41Gz
rdgSnn0KanOcjxquuNuTD0IA5DzXaPwuPSitu8PYS3o3xiheh2mYnRwEUc8o1OcrnWLzd0NHINdP
gBLU8OYcjXfKbsTe8ThUtpoh4RqR2Cir6Wrw07alHasrdz8vg2pLc9Ys5txDnfpP9YD631ptUV/S
9Drf/bFVDcjN9vpxrNkYHfJehQlqpMZJCxGjVuTwIm5R1OjCk5wNb+IWJUKZrECCItc638kUMyzO
XVOdylDdkWDTPuoxaEhcVd7FzpzyyGwMdiA8vmJ++CE2Ar+HFqBnUVEPvoZWruttei3yX9Gavw91
2sI6jVr0l1gRYVDtzcsiS5cusPCt3X2lJJZLg6lATxki2PW/GSu59Fx47v9h7byaG+exNPyLWMUc
bhUtS3KSY9+wOjLnzF+/DyB3y5+nd2anam9YBHBAyrZMAue8IbmVHBbJWqkdo147k1eA0oXXUuba
jaK07lXt60DmnKBCqhlDpnXYOODmykHpr5E++jIN/FXDsOtPk6/HJxf4YGb3gAzC/iTerct0jtyt
bHqJirPgFHyVLTmnKZrnKZ7io5zkZX6L2FwWryhnqtjHzOqavHRwbGc4LmQtcO8UJVd5kAPyjLRd
eLCzDEbX5E0L34r1H/06EOssM64Q/esN97404bC6HiCqWcWSLk1ZFplDnq6TGpQ6rkKPMISC7/84
wcwjlD3sNM4nblk5L1aabcsOb3aeNtZ94rbAA/FaXw9+G36r4fF2LQ4KFnV/iyXFtW4hrtqZ4085
Lifa6GMty0ZPbxHq3TmsDR+cYOhOmpBOlf//M+/CEluYhWI3xUs3C8hXh1iBHC1S5E3tNuMBMEbR
U6Ga6zYHjwQJD+ZZuK17PHKNofXe9PDcrSLDulWT9L2b6FnxMWrztQEZtKdGPDnYK3SPNKQCgmxE
JkqasCT6WJcjko/+uxH4NdKUeBXdn3nmVlcApLMh5GCT+sVNEVxI2OHcODqPMgCAgHTR2nx0m/YX
AsnTV0vzycCMLw1mSlcz1cNjMYBW3070dbyOEpLnjxPYJBiTYXGUKDXZRLe5OEqU2lwjLiZH2Zvq
my5OspVpYd806Gq3d/CUPWWxcldxT+UxqrtzU0uc8YsMK7xv6gwGZi7RmBXJV/5Ub1R4tcco6rFa
1Lv4KqxVxBv9dryyTW28H+ADyR2FPKReYq30yio3teDXIhw9keV9j6hNm42HiMjtqUSpkX1I6FSP
6D3n94aJNkljRM2R9Vb8aLtIDQuxEBxWzE3Tpe22mcGShLa1cVn1QFTpu0Oc1cjX9XaD1pBIKBe6
dgOGLTwlJnsA30ee62zEOzXKKqgxhZGjkRgNFEalh29quMFpboL1XNnJ3WQ3+S7xyXk/U6lPrsIU
sRhDxa3gDEktEPujZkHbkbQl2UY+9Xd77s1VN6PSDBfcBQAJFzcoFbROM5SdZFNCIC3sjvAZOMme
zCsRtBTxsYi3NGwhLvEyxG3/Gm9kebKIQuxAa2Hh2juGvlLyZiZh4U395oyhLpIhIi0qarxapBzm
NJ8OuAXK/W2ueulVSWVrGYntrtE6ObwM5yB3wHLP6+QzriRVeifjLcwCWbCY9pWNtO2egvIbAksC
Q6xWj3GFl61XgKBForHBg3FK6nWuavPSbljLnT+CntkzNAxWKTLDiI4TjDkEAHjirQK28PeYAtX3
LiIkN33qCGgbn1vxo3NTDsowGaFk1qqGKb2tjRruvlhYjjWGFF5mGuso8sjN/FlfyjP+i/K975lw
2Vl3npec52lTs9OT2abC10TIj/HbbKcA2vDcjBsTRXTK2fR9OBQDKmC515xDLgPTiMLVgu+/cTBT
85ufUeuWNZHCCtozDKKLNMT7xYCs+Ts5hFE4nHQ6fjSco2W1RA57ongqBzwNk62fhZtWOB1jeXOL
Aoi5HSyoD/IP1mKvexMX0R18Fwd1S6fcoCRonf90CsjOZRZO5W5IxuBuCjERGabpR6gqyKyLNXyE
or+x0vMMseaXKAYr9Q1M4gTTgk1+yBdkFasUkT/lAc4sUjncUFM8D1+SAzK6ymZ16SIzdt4eTKFS
73tem/K2H3YMuLKwIogQv5EfxTUXWKfE2MojCuzmlbIxbYTl0FUVW2xn/A7uic0u5p6aBUc5qOxn
FGeC9Zg28W5AhHAdC90dCclKUzc4grldDVWJAoNsKkq9khEpYH/XzYR2bGTeyMNQ9b9y0hdXly4V
bNRNMIXxDmrlq+zPMw0OgV0LQ9/g6FZZeJRniHvNazNDOOrSJwdM3YqWZVlOmzQPsr0e9a+X73ST
IVuHENxrJP4RInTKIalKTjaEGf57ld7do2yZUE8vKAL5aO+O7OZ/2oiLF6P/M7Kg5KmDmzwNRm6t
9cJoDqoGVLQxvRmbdTQBNGNC0MK14zNmzEM26jjH9bMElEkYmY97Wpaj5gFRdlykXWlv8hMC+CFY
36K7zYbom2lGYqkepjuUMvqVbLYgdVZ5ULpXsun4yg/HnaJb2cpPs2fhRSjTInOPMFRrI8yTGTrm
Z0I3aS4KA325O8MYknpZCe2kTOuja6msRBkxX3ahvlEFdEyyFSSjQZ6dD5WFi7YSPcr+S5ii+/Xa
yKsaglfR3OBpvz4XMj4106C+GkwvW/ZZE5x4oMRLSgbTF6TzjlMTNpBeh3DhAJv6ORvjr5R/jReM
0wuIrkpEgad1toibttdG4pn4p+GUppdKtrGH+mfa5V66szNSp4lVf+31aRy+zgDjUYiCHSnQFSwj
3w+XZhFNJIplO/cnXEXYYfwtTvbp3RoFheAon1O2eFhBOdd5AJbuQj6YLg8wOSqbgRfoa8wg3kMu
A42Feohm3gbVVKx9qLIrlGjzM+dZnsXRrRI55e2lm8fQx1BlJv53aGel1YfQNo3uwIDeYIo63Se9
om4G18oPyjxM16Ha+ry3sUTo2kJfUeLtn/p+6BYzK7JvLY/4M7nIt7SFYeclCrfjdxd/uZd6qMxl
V7u4BZAUxNOhspch+IJvCsIc6UASsgZ8uPGj3t/phW4+sClmTy0i4DN9RyV/OCVe2e08f0YAWu+M
186kNiICphjGKR4d5Q06ePrRsXmWASdXDi4PzaMigEaXQ9e+dc2UHS498uxDKKyuFb5j4/LSR5Zq
5VATvIvqptx0HmAVy87nU4+3452HRidw5vk0qM50KhurZ+epjdeyaZdKuNNZ24AKDNtqafTPmj7U
D3LQFHuRMSXbLZus2njAzda3c6jfotOpwD+Sg7XDmqzNgj2AXswrSXjdIOGFsHMUt+gD418NN5Wk
t2jNWsRBhMTz0F3NSfJD9p8PchaGOcVynhOTVZWaXxdgphZ2wRbQ1b3utuM/cgXDpn9BzBoUUmD9
SpOlpaj5L1TIEY/x52fPM3USQbV5A0wPX/dY7dfn9NdMOjL3V4lwsvKGykWYHbRt7HnTKwV5RONx
5tzHXTS9uvE6E1GTg+X6OUp0m2RK/hmlRJXy8Vp/ouYeKW95rd93rKNw5WfwHJVp5WZI585jbD50
RRxv0UuGciCaM2Chhx6mOo6w8zHqe1rOhLGaZpcLPGtgiyt4mOOBq+u7QAyHwdDfaH17LeefZxQN
Jj5w7DYpSpbMmFZDjwfOmUc9FqBeyh7TnGQcyeHH5HuE9HuBpbtcAgPdR58GJW45nIrh0A/fh8n4
wKIUs90Jo5tYr+57rFw1hO5aaJUDJclPtQDwvnvbbq3dp1f7pRaAzci+zHVrJ9cLMqyKleF6RFHn
b2WLRDPu5t5Wr2rcwIaFDAH2gouC3LD/GZYDelwU2HyIiogcRajyPHkiIfx7Br6rKLGzM0erNtnP
ATrd51PZLkWnPOvecJ1UruW5qYTpuddWcuIvUXL4U4xsBkoPuS1N3rLMq88/2tDnP40YVXDqg+/p
h7/9yCJLoaZ9fp4kf5BLvkJOGLIcHWhnQgmyDIQ7k+qCSgiKXRfp4R5A1PsBew5GkX0Iws2lt3Yr
Dd9aEXoOkENCMSZzMPw0SmvbCCDUspvzZ9UsbFDarXM/JREHH7VxFovnRsT3Nnat63O4Pwb5Dplq
NO1FfCwOamOQumojfSVnyIEgUPKlI27TV0p/5ZeKMM4BtyAcD/Rm7+QtFjFu7yMN7RotGB/Rm9lJ
gFOL4q0/j1gyHpIFNaBh5SdNedsmRgUmJM6+15T+87jUvwxArtZznLnQESidekCLd4WhLyrVi++x
NDUAGWEvtXlf3yvDV+QLkhc/6ctdLyxMpMSNis+8E4zZoqLMsckHxwdTU2fOlT6l13PZUwvVXGs9
RQnucyO2ZmWNvV1h23xhHbnwazu+iYOL7AMvdGMhTEREIoGFa4JJJLRscgexr7M6q9YydyBHaFxG
fof9ngMHkBRIkhuUr3rBDW3HhcTuSjp1NcEXHSKEyH1TwDPGPzFyWDKxbT3/l3lIkGAdbjQnn5Te
ox04r/pUZ9+9qUDvvWoes576BRgqb1s0RbCwChB71L2iazB62MG1k/sy5RbvHXIEOfoYC9e2hvv/
HNFZ2VNTxy0Wl11ze9bwGeEv9T2oEFcLATFL6R/Rh6iucvgUp4q+HKP2bag2bO5B729yrQwOoTIW
BxbVzrpPauXRMOCRYH/u/7Rw8taMn8bootKpVepjKuZM4Rwc0OIpDv5gOkClff8RtsT7nO7waY68
jzfgORm70bPGA/4IRlVbo9+BwacoAnSjRxEA3VyDXCftech/hmPC3ky0fARGpoWcx2Y+P0wF5jF/
YmX/OcT0hxtUQHee219pWmf/SHTrrUAICM1NLdw0lVrtO2MI8QYApUGt1nwToVU+zws/zX5RmfMa
nJedvt2i7DqteVtjN6GhpMNTsT7FtfU119zwW4m7/GIYtfIeq91hH6DOuJLpuEi7ozRgfYkb4y2K
exPckjZdqT7CMpF4KeJ6VpLGwEkBiab4MffIHypxswtUx4SSSvmNNxZS8I3mVCs7rFiK2pP53HZg
oUF+o0xYBOgqplOGuCK4w2SV6GTN50hB/5eBtrOSg3BsW85uae1DzTw1hh89DND9bknj496Civ/b
EGLYU/lTt5NNu3zzdfJkQZWjiZ4iNckTJXwLB5KarmU0xyh2jUd8crayH406noOJxyZaXEzcxAUF
tUA03b6qi97fy4Ptpj6i0OZ7s5piGD6djrnWn5Aa1Ea0csdxMfDJ11Ppd6eGR8d1O+IkJ5v6rPcs
5PCKCRLlBsxKf9KKMsOCDjMdOYhdEEk5y17KQTkp6fUASzGl2Plmxw7GrEa+SjMGeU7vPCjVkOyg
V4TbsEqaZ7tmC1LlzVPv6sN1I9zrhH5hKQ6u7UfXPDBSXhWufS8HclUBI+6hZ6H5ehMvQyFSiOhL
uD23M1f7kRSdc+1LOUMxD/HmpdnG6q28Copn+s0QF5tB6YpND032GjepH22UZN9xHHgO/SJ/MvtK
27Y2T444nv1TbRR/C6jGrLvKezKTmpNsUhNbWGh+PyPfBz/pgYU0ex8mf2p8iwaw710Q6U9Dgw1r
kPGFiHlvbcs215H+GOMD8upwRYyhuZ8hmwNW0/UXdFJ+IFYw3JSi4iOfx2HfrY3Y6856otY0oJ4w
dPfx+ISmfoTVj16ArE7dl962d/KHgonCTjhFDrnPcRZhdZYfVIFCcGEnFWpo3MlWXlnezo1sxPHF
IGCO9gGBhnE5lqG6vfRhFvh5lmXozUJOkGHWaOMHxPrlf53V55R0IAQ3Ak5KAfky49wW96inbs/T
wj8AjgxPQ+HNG8uDMaMOKQtGPK/4Z3L46rEfABESq5uQXAoLWAEJGRklkxfcN9p6ICH5YvXsO0J1
wCmp8w6hi6hVL5Sk5lSlKGakCY6WPCAMwow0HD+EyX4Z1mVIPlC9nV4rALIyLNCS96uNf67miKvJ
pggrwZsvZuDFR99kD5/KCiQvjBebgtFmdBDRAo/HVkAJhQ2vG9xq2Bc8+Xq6lP1W0jf7CUGhZRKy
ym/bSVvpU1ns5OjID1OhVvlgT6N5b/sjsBgupsfUXSF9BWvZLGfq4Ypb+3vZDPpfeNZW4Ff4QH5g
rRBBsxd1jBrzHGTxK2pqSDuY9fOEsNoNotwtUoFV9FqPiNfmfTFtkZOIXnU3edMUs79zcpd6UZns
ZHerVdMuG3FykZOqYIRLWPrjXo7+89pqXLBkF/dsMuvjtZHZf+uctr9L2mL427V18Qn6WfAU/1y7
y1/VgRybYRxmxwhRaOGgqu37mVHyHHEMRYqYhTfZmOPZKAMRwfBXqZEg7CeiEVhlRM4e3bTZRV13
D/M2ujG1ttNWcgqcoIUyhOZhMCvrCiHX5wjVT2Q+lZTyIXJJvVpbeAu1ZX6lFCW7f7/VVjLG8iz3
qB86jNizvaG5b3hmIfcgpstD8ufMnO10ReYlz8xxkwvppdBl7dI74b1jDtq9mSonds/oIoUNMgkl
LkkS0klt7VOUnCyjVNTt0UF1zGXKM+vareof+WDFX8VJ+fvEJFUge+TJHHY/5In2+0QE/1cx/+kW
8oKgS4/8TlkiKmhhKUM5XbEAGF+LfLxK8zZ67DJRgdKiciH7ZZhvIDRgs3h65eVyFfpp/AhO7V/C
PHE1Gab23YewqlfYNIXISl+u9uem04Ra/fjPq7me2q7lTS3KXKtSwb44jDAiSyb4DbKQJZuW2SoH
WeZKebycR6XcwmVUCjlMiv3/Old+DHkjeWXq4srhct/Lh7zcV44Ofz7GFLX9Fl6hs0wsF8yE5x2t
eDBvVcU2b+VZ3OCF4ifmiFGLGOi7yFlUnq4u8rkdtzJQl51NXa1Su26Ol8n/14uKuwVFat5eLtzm
CUa28p5/Lnzu+28uKuenAOvOn/bDRTWQxKoTfvy0oYHiQGAo51/BOfbzj//n9yIv6trquJUf/PIz
/7sLf7h/7tvZ2uhWUgC/D5OXroxVbAuR31NcPHTJdoZb2YQMB+Ajq3GuHIQcX9n692VEfUQo8cmI
Qg8/TMfu81+mu1X+cXpjF0t5sT/TcSCZF2XcqMegI4lpC5BzYnzN5in6TpWUbSyK1GhGutAJMXDc
ln6fnALKzn8JTezmPXS04ePI0EmrfibDsDSdKH0yCtNcpzPUD7xY3T3AP+CnuNU9ziL3VtfTwI5k
0fKw/1mgB0VPlm1blkcLTZQ1ZnEwyt5f6oOJuZiog1h1j0YRaoAmTq8nGSb7ncDCZkfRKZn22LV0
qLLu5dnlYOCBQM3RfQ+5DHwKlk3fNcpl5oAFpAo8HBO/hvEQeN9QGG4QRvndjIFzF+BXHfz+emVe
F1QU0BBJQQxF+STsIIdrFo/WyUdJDKgcDtymEHNDQDJ9ICkPGfkXGonxIxTg9rFWnuW2WzZK5Vlu
yAtUav85kkwfwj7PkWgAvn//OkcuNE3TaB7V5kVe2s4Dd+MpDrr30/N/M/Gvnwl/MH0Zjjh5qmpX
LOXbCcMCZYmsv3kt32GIebIg61+AoWUHz534dgq2QliaH6M07Qintn9h+/Iepc71t7Sdc1BwaoSA
5ajtPNW3TvHgv1JQCr91KpCt2RhclE4hs08z4n1S/DYufo6qW3wZxUT4mNquQfzg5IbuqxwHyfJx
YhxU6OGIK/b5LzlxAAW7iYznZrb66ybxMTNHWwncjAaxyuKVOfrP8husRN6PtgySZ0oE1Vp3h+TI
bgmLzr/MqcZnaU3xZ04v5rRhnhzHqsj2TmvMG724akxF37DoqHATcq19n/WmkE9Azr3mfyykqvaW
qki5QEEJFl69KMvCF9+n1xI9gVds5s1lr3bZvTHHyXZO8EE2MiG+CpY3PGHy6a1nU/hCjmNy2zij
RhF8iL+X5k4iuZQojZdRPE53LPu9XYeu7CbD3unJLr1XGaFZ+m1hgNQsu69KPhl3iWC6zSWGbFgB
ULylJfuLsMCYYOa1Wqoty3QFn8mNmWr+Ug7Lg60aVO8z5b6WIXH8MtoYewOKiI9GU9i7qg/UK0od
043lmenadeLmsZmwxQlB7X1FeOhY1GJ/lrCPN031V1lMz06fxG/TpNXLFGT/Q2Dw12wzF7OSrq83
8n9bHnK7HBGa5V/dKb5ZUd4eShTYdioLiEVAUqI9TROq/96t0pPK+4Y8aYFKPRzNhdS1jeNuG2nu
vHck0xc1vHLjdLGCD+Zs3lBW1lBqjYJ9XAOOnLr2qQ6ASCaOPl7FKJqdDFf7iUBGcRckybQs9H4J
tZXy3j/PCnNCAShIOjxjxdk/R1ku0scm8n30n3GF2vB4cvFLFbM+x4bMiuX8f17z8x3/t7igPGRO
oFbfAFinEF1M9YG3OSJ7zTCibkzTtrLudizwuU+xA1361dyvI9bU66FJaOOVtm3YBN7K4KEK0OxS
SSzWVaI9INSVbQ2EVtclNRaEEb+S3PPWRWL0uzALyyd9to4wbJqvlpsgMI9s1dGGj3iH31O3kANp
xsN2Gu3uPscX9VDaWJ/LKylOuQMF3qBHXlpXbWX2myZ1jC+muWorQHxoxlTb0eadA4nviQwsEgpp
9UNC4vNQc7ZFZs1ryRixmyAU+7v0IPHzYlIDYqoIqeohGzWzGjufBWUNPzqmb5R9AVjWD6OJ01C3
cTVwdvq4Vmu3AfIDbh1Hgt08+/bJsihiw0ZGcabxqxPeZBjjVD9zO7G/a4FyrKqGJ3xl8i/WG6AU
JiCuceqxlAhUPKXi/WiUoEB821viB1nfWHMAZp8E1rqzjeqtNMNtnsXO91lXoEw45fzgzKgWs4/S
trFWV494ef+05ti/c8IMmeMYVoeuW9+aoCbv7NXuox/o6XqomvJGV4N0p7tKsBvssWNnakdrK9ej
J6s0sJHlV/JdmX3sOgcq2uJKTZrP7+LvEQYcqKo1yVI3eptE1RjeFOGEDqY52l8ttr4uj8xnquTd
lTWP2CEGjfMaUo4yr7zsKKG3w1gaj559lGrBsgGMTY7MCKqJkQ9h2VECdMf3kX/M0SFjwhDjiZiM
aKOUVrem1KK/kVZfSXbGUFfhssLC8+4/R8xRke9B1tdhi3DUAn9YzEJyDKMDrDIHficIYmxcLv06
wYXYJAO8Ji03W6CM2XiOSKthr1Zh+VJhZr8hxdaxYhu1B8VQ0veIwr5v89J9wn682yYtWVOtNv2T
G+Tfzzfp5rc2nIdHjWLuVQNIcYswurO0BHsQkN9dZjjhQ+CkzX1rDI/UbstXVUNKjOQEb1PR1ODr
LYY88W4yN7QeaxK8sr/QK2c3KFoLg8QqX1EtoITEGu0gR73XAj2/104DDFKpuMSHrle8dpaUq2vH
nZwDnWyjD0r1yDaxvFVcNIWxtc6eCm00IU0WyGbf8xZdF3hY4n/K2awPnIW5/aEvThrs2Euk4i6F
Onyvy1VWTDwq/pTGZOFLNu2xCA9d96hBTTpU+kwSL88eu7GEsCK6ADO31F3E6SXk0pRnroKTdQev
bfVpIFWLAW11TLYxuoUXklfluEfEetw3STDuLRe24bkzqrNlpenuTg5cQuSMc5wcceSUy/glHOSo
i6RDMKw+XFueemniLVBcnFZRpVl7HirWXp5dDpe+JIyfSNxSR7TqvF78LeTS1zT+75jWCs7zpnH8
0cLffK2x5KrwNfxSpJl6W5r3sTKCrykNc5cjhXmGac1dhgF9kuEPBsTrUsqVZ7JPRNigrg6yniv7
5eHdO+D36GXgc9nYu3tnbVq+ke7ICRlnpXtcLrHkaV11denr4A9Bele+6n8E8eVgo228UUnOyvqy
B75QwgO5aXdzLwSEydxuGhcVa2hSfbqlpFUtzu1oCosbzamLm/HPiOyDjR5ouBTqxY2cE5vYT547
Q1i+67hDYx13mVu/6cJX1xnitdoidTF23YAbWwJ5GAzTi+VbdxK1Dt/3FgGl99A2GXDmCEloO3BE
/xJaa4q9ZK8Lb1YYmsT60NxaoWUtnRi3+IvQ81nfmZQXuQIGLsGfBuQF0iKel00/JYjvg1aUOJ8B
aNhyHsDdwg0EmSg7L3BFS2/GpR1UACn/AnCUfZcrXK4q4UKDM4179ogrs0y7bT4CPNVcO3+A55M/
JNBu8W9TbN5lWfHgJn3+UM/fGjvw7mSjGjzrusqwtHAsHXl9neI60PnQXQ9lpyRLKvknOzOGg7xc
BLjzBjrcRrbkBS53TYG7r6se0vlFwV9K+1+aXiEwfp4ZLy/S/nK0QYUyy/zuOvRqD7atZKzXvfUd
74101waGvfDyVNtIbd8Oe5ez5q8VNOYWWaVycRH9lWfnuO5oqUNyDr10m2BbF5Sn5MtuBKS6TCYN
I21hbCabXt02O/mSNIf5ffTSjERwk6vWztHF0s+vsUAJx5/gnr6lRpu8RpmjLac5M+89rRW4VdIB
fu2217qPF3CI1SCaVLaJL1pXPuFyOCzmaSy+TTUGmxpM4kVZUzZII/x8JJS9BxbgNP1jOpfdWu8y
pESaoAe0TvEBmj41KjGqwYO765Saf10GzxNIind+M52na1UwUKCEyZmFYXanK3BpqrxCydkeofEV
OFvWuX8FLmdeyibwOO2oW9qbbHVYfZ9al0wGkUGiaY+F0aNnrOq35+gE+Gzu99N1JAb1LqzWdTOa
64iKgJRQsHBJWJZOW1/LJpYQ94bqBfcYBWVPsTPzHkN3oerj+dgVVE7GYS5echylt94c9uue98fB
GOpfeQiESh6Mwm13Y8a2sUdl4NKf/omQfXIU4VJsNVXfX9dzxXPpzww58Kl5mQaIjuQ8jP7VpzgZ
crmRY4O8WWSj9uZDBdhePsvl5peLykudmw3okrxBplt85H9/C0v8tB1MNiRNO/zsQIM0Sm0/ZlNu
Lztj0q76RrFIrKj1Rsf+Zq3CXn0MIkXf5TwLlrIJV989Krr9Klu4M9oPSa8u5MxWTFcDUPSBW93L
AMX3QSyZ9nSIZgv9wJLfRqVM9RHI+hrDPowWpyy868QhAXC1ms1QW8mmHJAh+txvTBes3mVCqEG9
ptQKuU1c5HwYkUGr27zFBCXOr2SfvFLx+4a6E677s4vBmLQHRKai5blc6rmYsVFVGtfndunxFmJd
7V1d6qeNqh1AhCNoJqqpZBaye2QEzvG5gt5cFesnWZyVAUGDfh5pemRKLV25gWK0ZG9cHySwFd1k
IelN9uO6rdyzeLcc1dse7UR5eo6Rp38CJTS2lpPPAwJMGyT4azhzYK760YzLDagDlBva4NowAkxz
mzKY9p05R+VGngLdnfahokGiR3yMhBqCpBuontvCdaF3TQrPBBRXLBuL+QIhkypeFNBqI4RKgLD3
LfqYl74R4cbL6OXs/xLX/2WuuN4QgMCQFslBoqO2yrYtKAvt7dNZ0ST626ia2WKu9H8ZHUXfLEb/
fZwcJWHxHvfpHpf7fo6L0GArEOIXuUqpAzJa7Qpbg4g6O/lKvNeTFaxutCtFs8kb2D+dg7l92GX1
UgQ7uR7eS1WRS7C8HBTl92A5qrdfWHB1d6Vm7nR8vZ/jehhvYG58L92peY7wvtur9oQmkRiMcMHb
qZqbQvZkNLUTh5K85qzlaO5Z2PZlNmIAIrgbZ4EJCMtrlpT1cx4rIDzVMeCxLUbj9sFEk/dOtoYm
h+JtjafQc9on8Dqyt8hb+95HNaebXA8eLVI2ilFHGyWPugMF2myPsRkOSRQqH9SoYE9jtMYXdHb2
jjGYv4yuX+do036DRI+1E3mnk2l10boJHoRYHhbmQX7INTRIREtXEFEBXwD/WLbjSW+p6E7x+twU
CirybBgV57qJjO05uxQow7RqpwHBuEGDuYd2NJ563Y0Zzch0zug6Rks3NE6ek9gg1LQq3JA+YBkq
11q+Mv/KVM27Zq3TLthnJnvpQGKpRbGph7ley2bQKj1WocOvGacNKE3WXsv88iS9S+bp1oag/dX2
WDpEVWk/xZkxrhrPsG7DsjXhe2rWtVJ0wcEKweq3ullAy6rcZVs440uV+j8H5HN/NEGxdD1hzaA5
w9YvW/txGFhSu+4E72YqdjKP4qX6HQK24z3KpeVpzvWrsEOeYHbdAZoDsFmZi5GTcpyJkxrYbb0M
qxTn9rKB4d3qzrGbAvd4aRZutfATuz3MlWLO4BqJq+IgWCeWMSzrMB/WSaG6CwzL6oMfqD+MKMC5
b5wxvffZDx9seTrZeolxclqtU4fPUY/OEYAPdxNnRR30s/gF867xggY6NZ22mvLCCRto5R5fXMQT
nKXv2l/sthqvw2b27wsqJzdDY4K2qpR72RX2nnM1Q51YmIHi38sBJ+28lR407LdFnzyUlV0tEh8Y
3EhdJxaGiausiuvbAOntZabyLa8nEplB+bPBo3bR2b39pCVYbVdVm9wYaEXu4sZiAxeSn12F7ly9
uqXzZLlu/quvAb/vlBjKJiqDM/oV6kg+FS2x0sIuT7Pi8L7xYyypyCYgPQWwGLTYJdRJA4V/01i5
ypI+xIv0dyhXNRQ3fYzMeVokhT9sogI/pn6sMxWKXbREieRkY9GGgYlar/VKm44tNRakzjprC2jW
4K2bWEvfJ9UL6fUeHpX5S0F42I+U9kcqKClJXlbbptK6Ff5kFft4XGmd2q0hwWJ5L9M3mWY/qA4/
7SUiQGblQ4Rlug8tf6ynfNBZuuELsv3AE6IqAN+DXSK6j/g2kBZ+yTXHQIKoUlZtmOIJNWbWY9dH
/F8JjUdkUo0jX49DJvQfZVdjKNoKCfVlqHnBGkrk+GAU9fQQKgppB8c6yi7Qld3eNdoffBGLDE0r
1J1s12u2MlaGoMKutbzWZSOIp+rK0NH4l015UMCtotCIsbyc5PV1fOtgy3CJyGs4q2YVh+fPoXfu
SywAEsBKe9DAdnpjaUp108BOXPZWFH0LfGWnog3xDA3C3ha9pW959QUvqQukVQTImYMPOLhVx4XH
f/y/VU1Ft8hazrZfrWScPHwQXyWtahz0cuu3trIBt4kzcR59cBot8bJBKLDorqVMdYNA1xUESHUp
GUUNfjoPMXyLLKAA1APjQ8kJGRWkXQDo40y+1UWzxJ107fM84ZGGrMplVGoHyFFUbEjX/gmWzSRr
ii3JUCx53eLoqrP+Q5zkoG3lSRBkwSlPbHJvi4gNh22tim52nw3TpraO2cNxdqP6AEonXvdRE781
4CEGBXb9GOOe7mjUPlvdN7agUOyrss6TB7vH7E6GsCvFo312HnOdtY1h6O4qovbwYniOsZoCa7qS
zamFzNNBxDzKpme2a5676qnQ9erkmQ1/JU15nvF+PMb4vi9k0zf75kpesjb49b7r2EaGOxxsCAtg
AdXu3k6zdp8NLs6NHaryig4WVle+WMiMrONBichkVvnJNLxvJYIMryl+DWhbd68xrvaUmtT2bhCH
zqqRYHTL/aXfzOuctXOsQ634H8rOY0luZFnTTwQzaLFNrUqzimIDY7PZ0Frj6e8HzzrMah7OzJ0N
DBHhgcwikUCE+y+IlUM/Ru5DUuxuPXI2pjFyiRUcz9tASknkpM/ll7zTpw3/2O1aDzRnzldprWF/
UgfA+fFox8ojNKN9gZT3MO3ApVorUQJGKGU6B07xKq1Ji5unf3fVi42MMszXKGn9e6Iek2Zf/5qk
LE6EUzmq91n87miNrN5zPun+UURmb5qzrjf7mypDIkgGmqLE2S+1gdOlTvh7cJnZ+n02f49DEu6G
er4KAsjLDIBcnW1YkiZI1ewSd/gHTzX7rLueda6Xs6YGsbr6cCpD0TDYZ5/q4KEwmzvpChQgo9bA
aiZMVOx9oy47og6AcExMM7B51ahvZPXtF+mY2y5AkxJbumHMWHjg3TaGG7Mui5WJzeo5YfOOKsS/
zrC2fu8DYPNfo7cZgZ8i2ahOoHP/EDeUj31tRpQeCfi/h8oH3uJ++zrygYFhfUHYYDwVfqPcyaHy
kC/SlHbCfhVYyW3g2gxHVoxJAcDy14zf4nid4nGp3926MRp31jVOZzwhqjpWgBeUFYXaqTrLWRzM
JZ6HS/t6ehvHDKFdG7FlXOfIgJuSIF7JqRwmPXIPUaEd2nn2HsrerO9hMqxCOJrZNsX1cDdFA97M
ix2ehMhZOCL2iQSrcbgNNEl3ndsvV7r1y0VKp87Xvw1kfQ02armIDMjVqz4la4GitTOrXysHq8Q4
a8pDUoflVowU50Qp1k0cqWcRpvOsbBMqqf3JMGHQ/2GSRPkO8Bd+vf/HSYFVm0+l7f6kjoJNgeuh
XkI1Z8SC/FsMu2Lj2U51p6ujcanRteGXF2pfjdHbqXMX/x3WPDj6CB8ADXHwQ6I6CIrD53gujQQk
qeY06IRk87EbsGwZlkdk3WTmQ46O+2rU50XGqL/rAjt9U/XSBwbu6Xur7ac3y7PPEtAGWbhOs6h7
qMLJvqh6kbHITqq/kCta5XzoN8rsynaC4nLUhjF44XH5U2ZaC5XQqmb1ue0LnFvH1kK/Oum/mcj2
SATJrhqtSwZheqMTVISf4tG6OmDkWjQeNB3rl2oB0c06blu6CwfLHtTwU5eYB+mXsMnAx8paoHqq
q4G663Cf8W0nkKv9FiaSxtpytX+H6Wn2hcUpptDsXh6SCWE5tRr7DU5i0C8kqXzrlKSy5KJvAwaA
dsT8yFnfktRejIl0VkGGN1VUb/mpTPvCqo19lYb256gztqT75++Kj3pTB2HroipK+WSFWbEKm0n9
ThUIQYIChdxON9EwBhG3kRlTh7s7v8kvFCcr1G1OkWP5KJjY+iukCu/aFBmvW/OqDGWw6/Isz79q
YY9N3Jz64aXB3WvVxW72aKdT/jgn6FmD6X5N0no63foNXBIPEst/K/px47/irn2dbrzHDFk1QSEz
oq0/WuDuVag4Be+ey60ZY7onTS9yeNMuh2TMmidu7rWZ1tkDRGrniQW7dSwnKFJW2sHSSskc7ywv
rzZBm3bxei6ADOL8UO6vbaXSvysDfpiIRzhPLLicpwwL3rEKw0e5IGzz6h7ZpL2MaTyJtkVQ+ftC
a/dqUc7/LCdjal1P+v+c/PeQ9Ki9sZ3HIfrgvp6FY3FkX/ddbohZ3BB+9cndg6Eo7t18xoc4CR5a
h1vIK/4X/UBTgHx4Tn0tXkjtIdL95VWsPUpN4rr9ltJGCrHi6Ovzo91T4l7Vi07DrIzDLugLbd0P
2bRSHQyNUitMX8O4RJkNGLsYItfIxVwNkW1d3Y6hf7JPsl+psKrc9Laj3vmd1t5hSMLWNOrCH/UR
+bt29f7yKGAhHGIAPMXKi7LsDPRnqUxGLTokS2eQ9NlZDlg6v59J88Pwh+m3cFsL553ZAIkLJ+UO
hWpeYthBKnezR9olyEtlJyOujaXBxllEYIMMzoLEXMNlvPAN7Y7KuTSuPYa7ChBEefRRqEJSx7kX
AkIIEPVsW92PGyehRr15w79Vt5OIORjLk9tl93qJRhJ6+ehWLGUMVND+01zIb1k0vzcFbXdrCkLu
Q/CvufliOKXmZo7aaZSS6YQ6lFYwGstintKNFvkFFgH8Bnd44emrpKL004JJs4/mlJcXCsEJkPg5
8HZIWPx1berLCPpOqX1E9w3NAT/fO27l7KIgsl6d2acCBAYj07vXvnad19gL7R1oIuMI9zt9ivjf
W8ULniOH3+iBIvgetA06OK2W3WnQF1FkGsdNgK7xt3Zs1vTYP8qpxbXe1/Knasj0o2uMzm4urfE4
tFBCqi7/ZpM4+Ntui8Ng+/bXWkGcwoHshNaoWp6bjlQYwpne669QgE7X0M40/xxq+OX1qqH1Htos
od2gvl+1tMcPV01JVbEHAelQzOPFQcznwArgGVFVL99ES58MyGFUy/GCaut4yWxjqzUjTJmlSw8S
6JW/n07J4noZZeNGJv/pWteJLrvWA3Y4a9TtsJ3vV5MbpIvRoPGa4m/ClrFLLv3iWnwbFYNjGS07
I7mwiXgPHv0y3vQOanfLD00B+QhwLDWzs7/8GqUzN4dx5ZRsAm99ifw4ZVgOMvLbvA8x4OX7FX72
YXd0S93YlwtsKoFAs3ezmsVjZ6rP14MJWM9u54u08IJQzo2RfLuCsqYeCGCna9NeRlHOL54RmZSL
SU+aZwiZVpmyRrxDzUAgpq/1v69WcbUrpOt2NblA2U0Q0+N1LPivgo31rnWf3GSo93VRtY9pjXZF
FLnj22TAzfXCyvgRV+22lSKgHdob26qCvzUfI9a61K03NSxSxNlV9THPnWxvJWp/Lg2vPFMmqPet
Y8P8GAsMDNlqPMihSicH59k+3976gtIJHwpPcfd2jHjybwPcTTrPV7bRvy4iE6SpeelLaNv+UVrS
307hoQBSc8oS+ymEltKsuyo46BHgnrFCDGRuU5NdkFcdYCNHnzxdiY+zY5drGe18p3rS55YNex1/
ipQp+uRPypcssguAocTHE18eo7N6J4Od5Y5nveR7J53ZYIQWAtDs+pfrIOhlOD6+Ct+UqZ2pB3vd
puIsTadHQRiFvidp1WH0NVmE2yMqVjs/TeenibzDBnFctMVJGa9sRBK+sVb+hAbP/NPRvDUwJThF
WRittHTw/0m7+qEsM/37XJnVqkAQ5w3HNB38uT89s/Yct55aG/dYcNjImaOyV7vzfBpYZx8Gz3fu
guWTYwOOU5+E7A8VipxGXzr3SKab+8owOwztSPmaPaBJs7XMu6ww4x227/1TH8bpxm067bVNEvT2
3a765hTza9DM3U+/zJHhDfiu7fh34ilRsFJU837SSvs7+qgsbPQk/ByDe1iXsaY/yycXGYhXRcv0
TUduzNiUrMyR8OAFqTbduW698NHqKR4rQ+JTMDeCr2ZU2GRm4KjnZdsD358PFk7JXzOlUNGBKdBa
WcJypMFU1aqe+zrvHqAHs8hc+sFoOZtMj9Wjs8waLe5qzf7cLqQ2QwvBK6WdsRbe2lQgeDVpg34u
Qjv/YuMyvNDcHK8vzlpfGmshwUlUDxEROlJefLEw8P0VRc3MWAub7RYl13KzK4MObGEBfp4o9CjV
fdiNKfckcJC8Uq11EVv83yzLbTn0y6rJnsjW3QYkOFhm3AYmWYpJZ/mHy8Swg8/w+R9lN2FbibMa
HLwxgBImbwVyItLvd7ZzbGx/QDUcyxBEHVsMe4P+k+mxX/WM7BlGcf9pyELIrqqqnWXQ0QGPBq6l
7QQKgFJbf0TrEomKZWptZu2Daed3MhgUinJAIUdbs7xzrnmv3PS7vV8781bSYGPKQz31tekozVrR
f1Z9Yt1Ly0iLldKEGQs51XmaIexKgm2ouvBShiaSa4VNdb9yLJZfeRtWr1r86lN9C1ZDOD20KNZ9
0/COXrdNrT1rEAd2jVkOFw0pwBPKvOqeP7B9NNo53tQsDz4bffC3k2X5F4f0Fg45ZJLQcF+TzJmb
fuXqarvpYxhRdjBFK6XwOlTwomxHeam4OAgAnUnYOrsaL4rnGfcdKmilgihvefJ00/zH0WMkDd32
Ly5qrbyuVLbObKtwo0t3l5WktWXHQlECm4mxyA5VE5sX2Z3IgMQ5KO5c4wrZvExzfgh1C07fsouR
fU89Yvydh+6x7TEkEZUxR0TIal4Kuz92dnXsrq5BEn+LHGpuEE/J21MOIfChQ7Pw37YXeoF4A+Kp
ZHcXKwwDSblTHA9fI+xTD27P1q6rDOQC6zh6mefp0kdeeS9dtWa8R4TmIowRVeqlMaf3USP0gkOv
2+bZCSML96ZEe8u6oj/UlkFqvzTUt3yq1G2EW81eRruQfLpjmP1JRrOo/Ad1iPZeBks8b4LYCF6M
BFndSPl5vULRZOwxipdrS+MljpYEn6ZSj3NqLNqRA+lPipela0lj35qSxnY0Pk1GJY39oSlJ7j/M
zWJ+f5Lk/hAcqiytl0sly6h8UI6N9z7kqzhZaJ9zhfKEVOcyXAS24HeTg5T0tDj7njSO96CqVfTq
1Kw6Fo191yvZ+oVxsANUZH7uY+cMIHag6DKWz+q4eDeNxmc/KnHZCtx8Y1H7+ey4ToIwv+kf2zo6
YWsK1VA1jo5tNc+wwtvnNA/jnT8nGtxV+uRgm8FXNVK9s7RUy0ZgmUlpzo8wL7pHxfWnb59aPR2/
hcqA0KFh1PspS8+zXeCfjmMI6lat9cnGC2hVWaP3k7cRamdTOuQrqwycTxEcu22Sz+kFdevksqgZ
utP8MKVOt81KICqDWOJJuwyRCLpuSsvYT/dJGpZr286fcCLv7kXkcCgwQp5ansXStGKvPeaekq5F
ZC/H1vPJt/VtGfOGR2mxfEq8hXpsYrrp/nK4vHldzgvQQhNwRjAb2ta1HBStbp1ySh6LVLGc5qwM
r0G3azgqPgImBtqIdxbbMS6NzzoPxrVfqPNZmlFabJAUsj4NJQrkal9+taLE/OyqRnnwAu8wTe4L
VclTvPBExNpIzqJ52odxV9/d+jMV4Iln1PUHV6TSVP2dXytw1pb5coBRYV76uDi5GVZsYbykcBb9
Sio65sYJbWMnonJmh1RnM3k/MteFq4X2HFYg0BKlNHSLlanqTMFuiZVB6QpRlAtc23jwjGp6vGI7
kqn1LpJEMDPP3s9z06yu/8Whrb23ZbgzgPChyvS3qMZDM0u3VGeqq+Z36kDgXdV2/FLz+j81ukMz
zNLoomGrJjOqyPIe6qKGcNeY9aH/Unu5AsNn8J8osGhn3jxfhsL1n0CN+U898po7uK/WWvokFnAQ
apyFne+lTw7o7b0GXhsiWMCFplA1nvxvYYD47lVyHU2ZZB12Ff8ptTawIOCsmNxhHy9nqNO8n0nf
bRQsT4wYZeKc/ZaNVzPX7ZaMv/NYY2Pw6OASQV2711nQ00dNnYFKje6CqjhKFyIgrcKLC4/uTlfv
rxFLrFHCtHOtuTne+kqzHjEL52mMsR/OqpCh4/ouM6wKkwe1Ri5haVM80089G9kPfRJTSUwVxJ9c
HcVL6aurohlX18igcM3N7bqWget2hRSS2rE1NpVUefBGdoztUGU/fAz5kk61vpZ5hvPUHyKUATuR
IbKvEY3KHRCy6HzquvirF+nKW2Xj2ebFOTLcsJpOkx4Ah9e74qUyoLl6BYYRHvIi2eT8rCqdfdpw
XGml6V4tCUQp3qhZeiq1Cw9H7ivp9NRYW1mWNUMIQ35e7ikZuM6+3nK3mTIukbfZje72CA/59Zse
ZJsKWaXPqeZGx8bHcLjz4kUeSmRL2caU0PVCRG1aAKubKTbzC/hqMsZoRK6avELOVDo/jEs8dlOk
VKpgb9r6cJSQa3RjAYlPrBA0pdOe5WCO8FlWsx2b5Uo6MhVRZdtYTKyl05aAa9j1PCim9mwOSXf+
OCaTI7YhZaEHx4/xUdGhcgZKpD0PNRvfReVoI5DtBFgOCulIeznguQXULf0C4m56dZ8BaTn/1i8R
molm0DJTBm/T2xFrDMXy/g68TjsbCSZScvanpvQppUMpV07LxPM2ccgNIvOUdMBhaPIfefP255G3
ybkFknc9k75mGbiN/qlP0x2sNopx91usis6JTg5rrGwyxGp7SGZQ1awt84fOHIyDzqrxYrm9e0Gd
sPB3ZQtiKcPla221VojypT1MRxw3LTIB+RT9zFw1RnxP/yJ0St51a6zssh/WvGDB+DE9A+iGxWjO
w6muZ/cOLpq7wdYi53dk5pvSs+LnucV+yJ8rdTc3rMjXZRE8K40x8xVSzA8xOHmoSrimS6wctGCw
D+CVrZU0cWB2N2EPuB+FS57BY/0AEsN4razhhc15/aAvi55lTFoyBsPyQ+vXmEQu88zKuev7MQWA
aQx3N87Cjd+AKMzPYFZHeDVEyOGmVyfNJaKt4eGTVPR3ie4Gx9Rp7nn86K+1qmKcE9T39ZJ0iuYy
f/w1ViZOfMEeANoFSVpLx5G4U52C6l6L+qp05k6u3Ol1Uu5H8pawZGjeBizJ66q4sFlNjoY9g9cu
OW2igB31UfSbBn1TRlb7vZvHaRvaTn3ysO54Vgb1p4x72SLwHOT2UwBz84wnYbQtB8g+uFiYawcV
wvPoumiKx82DHLCObB6kn+3J+arMJQO/+iTiNqFS4GQhcYJBCoKtOcanXyoNXR6vsltuUJqOYx+T
SAXGFmTaY4nuxhBibNiqgb534tFDGZoo1L6XbVPHLabHEKPVb2TSECbJW/0sl7aR5z50YzdvrKVA
WvTGGRCIea5MD2eJpctDv+vk6j5CNnTJoVvqo3Wg9ngeKZTyf8WSQVbXJtvsFSjWYhsHChDMKFos
yVrr65wZn7LUmv6pqzc2dJTvqtk6sE61/hrCjJpuO7Vv4xAsqTDXfTRMXhND0WeXognrU+kA/aEI
q93Ltcs+itaTHebj0+iE7QMym/4hwGBmO/BE/EbGfE1VVfvMPeIfSsVhq6db4zeF/riokzuk2b50
LUZXzXKQMzk4vbLqUlc5iQGWdI1mp6I4SmVsqtV0J399iBC5xyruTv54+bcr/Wo4RtHwQ7rwE1JR
nbBSbV0mkbKVTjmY1jSu7Ch7NYACPtRNsHGdNL2LFi1l6cIqASDa5B9QqDSdTW8NjxA/2RCw9XSA
BkfDXtFA/ZGyrXFX3EXjYGFSrJKlydrhq0etCn/JL+iCRKfG9NGczpT+a2OEf2vjoDyqao1qRd2x
ul/CUcpMN84URGcU2c03257WaGcPX8nfmPsZ/aadTC/C5qTXavfJrBTjAomqWst0ZGx5pmH/dVd0
SvSi+xjPLpeVL6Xk7ox2uq1zi2ENtmgtr3FFw5trUXCSA8zSGfvIZzFVGuNcOSRRgovCr4A/TZqd
6ySJ8mMFRw83f58kF3KcmXJzz4pe9+LPCo6O5ybuq2cWcT/TImu+d52Do3mnqQ84drh3Hjf9umFn
9D1O+udUbapPcMSTU1lF/VYmWPMPxQe4DAQs2Ee9lh0Azzef8y7dyTwrjMaNis7EOWzhms9oOB7E
lRINa5sSQWxR+vqXXWW1ctBleZziprpcS8b4ceLruLx81eUQO/7ZAwh7klagus6lQRErzGPWOl7u
bKchwAdqadayus5S+3vnqdpR+niEeQ+urqd3ZtpupWtalklsZ9lkzwaOXgoCUPIl5SDpA7ubnp1E
UU7yba9/QRAUhwTRQAOhgDQ0X4UyUwR+8PCrVc9F+BBV9quQbaSFt8C1NWRzKJEz6A/84qocjVe9
Uaj8FvqEnkhhfpF0VVdXINgpMF0kl+XHnrbxTGQ/ZdSihntosTC/ZrpKbB3u7RI48kKSkQO5xzZz
kpesm4OzXYT9qgUVROpNYRfVFyj0laSVZECaACGql8Tp7kxj4iU+q/WLPdYhtVBYITIoYcm+RCgb
ETuuYAdFu5k9/LEk3Cni6d5rxsvtevKRRUz5TkFvdojC7NFIyHIPuTkjlp14n7TEyo9xjDudNBc5
7gs61mTml1FzrNzHRi8P0pKDZ+4dC888aVArvUeWen6QlmU7LYZZNaurZbKlT9HGbztAkktTPnga
95b5pXdzZLpnNVH3fYFvxoJ7B0RZx+regVq+Nce4XmP9a7LcKmwEcRrlxE+b6gXEpAIBtAzHm65B
vqGFJaZUDczUvsowBvGK87Dg63iBP/qq4z46Wpu/1XC+00J5KyYLfuRofZFWn83FybB6fS3NrgsX
x1Syb9fY5YLRWF+Q1evv+3Au73MFW0zEvZpta8dAHOMcS8HQGBHY5+CVYbezsLJCbi2aHq02mu50
inzUj1jpQAAgtwF4hYcATeh/701JFXW18l9NM9Leg3+bK8Ey2uexhaGbWW/Z2mZ36Ommd41vpXdu
XZuXSd1It/TcxrolQPq475Odhmn7SkZ/u8YtDoBbht5wr+9+ixvUBjS+MuyzUHF61sp2PEPhm5p9
q1EkkbL/Nf9y6/wAPtFDu9lT4Z+XB2gXsiVGtkAYHWXn+HiHbAfLD++GOWsxqntv5aNaS6tSvQRh
jXFbIt16B6HL3TiONX8Z8vliLeXWNNdeuqqJPueuN2zdWosvhZJNm8Y1f/aL9Zqrm8MWe3M4RktT
jI3iuH5ucse6SJcB1e0uCI17GfPcEDsgcdtpiu5zo4B17fBBmx1PfSug8t9RcE5XnT6ob2WVkTlT
NHMto11jWMt9Fe7soNbeKtXA0LRxlIOMluHMW3h258u4XGrWkofAy7xHGcySg5f27uuvj+thFfJI
P2WuF6CLOJSfu5+ePihv6eT3D2SUvpuLaP9sYcoYq223kaYymRqs6RLEe6sVn51u+OlYinOknK1s
yzG1N04xUHqczRxB6E6zWe5NZb8Kkbdl04kfIc6KZGODwN7o3dEgrwfUP4NINGCCcbaiDrpQEI/s
TZZTx2sxXWnJpHmeRoGs1D+LOevVvBVMa72F7W6TxFg+T4ZGpNxZICol/qv2oo7dWZe95BbcCbdH
u0iD9YfsgZzKYSJ7cGblvZKWoaJ3sZfTRKn+mkAXXq8iXR+yExS3gPFcdYttHj6bFg/dJ3V0zacu
www501V9V6YNuHG7ycnze4lzvLYzJz117azdSXTflQ2MgnVQg3JeO+WEmFnh3F1D8xY4TNlSR5ZY
OSB5Vew8Ky8w5eTT7Mz9C/WS76PXkqgJ8UVHuecu9tKO5V/Ia1ENMv2gdYn7KCGBawTbiK+Il6/l
PAbLYSG0HIbaxBd1uYoMdO7sLxaU21uX9GshC9OtT2XqczvF1Q7OQMifU81POHQOKy1A6zfM05NE
ZHFV7fg9BicADvNTomLgQm49//+JCDPYCVHGhttyNe5d1dmkjgaw5XqczCg6Wor28gHtcj3ll7Av
ciM4X9EuAmNJ7R4JKRM+mVLseOynn2wDNJqF9NPPNiLFXfg/28JCIb3Ju1fWpsB7fHL3iJVp57q2
il1QxNknntnvk2zEYVvT/+nVsNfKTMV0nN3VNqjM+TKU2vskXbGyswWT5MrUR06r3GUkqG8c/d95
/NpC/xe+P/6aWb1KkOfnF6hceKrVGz8srbeuhxJtGkrwU0cqmX9k8uQAKC5VWbvfXE9RVpMXlC95
z9sCEA7qdKmPxL47BAdsUJ0HuRJ8ILxHglY9xQCUT2WofS+HqX4SdnO6dCGocu0SK2+JWrqkJaHS
pXdYUzXcytI1Zflf+Yj7JAyRnSSqckl29Zaib3Pub+pOLOCunXMSfYvT1jnecl9DyV/a5uku8OpT
Yfv6AADQjoB8XrU58FZLDpgZ77W0n7/z3o1wXu/nS5SZ+qMzQHOVgSiJQoj+fvLsNhG5pVo1kL5g
RurjdA6x9Es2oG6WQ2Q+1JMdfW7ZKWhoUK3apogxPzf6x3ruj8I67RfqaYEzD2nsF+mxq+olpZR3
LzzUKUEnBDp1fZLBakAIoMpMZycTo86JDvitAxZdCLE8fd2zmaG4JnOR48i3jhdjqxa7P5pIiY7X
tPUvyn/aWh/6r+/BxtCvfVc8ncAseWL8aKf5U65AZHLaMLyTQxQpX6qqsPa3LpZR4d2UaAie5AXI
GfQAwFSohYdO+c0urjCUndW12SlZDOWkv3eKn7bP42yYXXU7F5q3QWElfpZD1vKwS5I4PjlLdkf6
UuNgNUH7JI0p0NJzOFg/bnMmc3h1oHeE/ySoJKwGMelSSu2zBtHwJdJTKgTQaxBEK1nAmVYJ4LHj
MWWq4Qs8VAMz26Qj87eMplMFmcSwUZOg7NmK3S1ruQzIZeGisjKiTuv01t+pcakWQ6Cx6oNVa3Xm
q+pEwxaUgHNRXbg8ehF0uyxsAVtG/j2acfomjetpp48d/KOuTh7sGSjZ0pJDkSbGquuocEjTMWLv
BMOxXElTZmm2/qg0iXMnXb0Vdnu3csHbLxdR2qjGdu04+d38PGt2/eKqFembUt92gT7txXUyd61H
P1OGp3ROKiqN80FcJ/02GU9aS8FKmlUKV69epGv/n5PcFK7etJSJbpNyqs68qnRtXaGzj0su+Adx
n0YBLToOepoDgq/xpvaa5gXStj2jhPN77ND00XFGJXEd4JTw0oWWxMaxSRrIs3kSIt6qbFRQe1X+
CETR3cboL+5gU/Q8fPFKSVwMQ/bO4p2SGniJp7V9/J1vJG3qj9lOgea5ssOWSuPvQXzrU9GQD/Uz
6z+XvX2WWmPWabijqmTbWgEm4LBPP1zx7kb22s+h/VgOyJP6RrKTbsst4nPmh+NaYPDpFPsbu4Hs
8GuSWuuYieYY1Glz/PskiXJTVLNkUmRW2jpV+/EcOgDotRHBV2xPSOWXyUu98POyPDMOBqXWpx7G
MWsqQpBdWGkUNv/y1MFYN5gJPxR6xPNbL/KdAcPqre+910EJmr95N5O766bP3ojBb1I3+rmMDExq
wT9tYvyKvi8fTFWuOzglL3QnS+AweWW2tTR1fJv6BOOBCqC2PuZI5NlYvGSN2p9kdO5RADKjwL+T
0UoNTo2nu08yaO/LaWyR+a6TZ9biRwkxqya5D2O0tpzl8nPWaKfcZ8smU+TDw07V15WZH0w3Nb6V
PnLqiymla3U/EwrLr4Wbo+LiO8apU/CfiiHcbn6FDlPr/O0T6pA1+WOok6sfrvorNB6696sq/bDo
5Nkfrpqj/avrSfmMkUWx09tc2ZOVxMMa1KoeRuUbWCrjjK26gdHgUH3Nko6sbhim92jiZC/cxA8S
f5seDoShRv/H6bU9vk83TCuV6XJZ33PgWiVQwptik7fju8aICId4Rudi5Jm+SKvRfdMAyUJIVBmw
NrrhLAOtPUNSGosWD+qJX2Av7fdAHPlQTXj5MFnm/LrCbx+p40q6CUDDXb+LmUH9m6n4r+Jxppoe
mS3qer+fJmMxrLCiNTcynmlKcJazWdffz259H2bLsOeiKfD+vgI3u6ncfLpP/MDDhlnbSut2sIDI
38PGLbepbUw8oYgFK8xvSE6dCvakNYVH7qfp/sO02EfYwx3INAOVkvewP6JR46E0sZOmDAhqHUP6
jwPX93LesDfxUhhGH/ar0ulGpr+7XVYu4S7X/l8MSHDEU270MuWc6X51p6SskMpQP0lLDrlaUF5d
BuXQTEGPTZpqbn4byE21upO+hAsfkFR+QSaKemxbwLRZyeS+wGplcmPUFpeq1+1wq38NdkGZ69a+
xcA8RVo6jOvrZKWumh1MbaRjFitaWU0gn7SY+CwLiyznf6k2QhIesgCRzlxxMvg6dYPttZb615m9
XyQnc+h3kG0bynT4wog5zNUCxoeaFapZeHKqPtMvMnw1k7mO12V030Gxxj0s1UOg/nnMxjPCNMMg
s3kGqOXZa7+jV4YqJErKGLeHrqt84CBLuATq5CqPxVivrHFo7Z1k102lQe0TqYOdZNxBR0/dymki
Fdjzkni/BaW9TVCYOwWOvfX3tFISZGoMzMpij93w3Oqvt6ZIW0sz8yAx6gun5TYq0ta35tXfNQpB
refkUZDULHL3GWpr+uY+2/bQvGmZ0z3HbbUvzbh5Iw8fY53tfbmOqfbyRUyVP4PBGf2EY0pNhMQV
M5vAAJ0wjqySltFyJOOi6EO/l9EycXn2ORNLh2U0NzABCkO/u8gobJI35BN7BMYYXCTo5YvFRuEd
51oZ3kW5pAYbdQ1ym5GfbK/NRZjrXaNrGXFK832kjDRQoPyl752/C3ndRqTwK1f744VkZCbLub56
ZikxzHtcrU39u6e6T5NtA4Wp3XJjTOhKShNOkvmYNZZ7iFGiWRlLUwbUVO3g9v+Qxi0UK9Q34KvO
SbrG2cI80cZjxiLDdwDa65/twfXPulUioGjEA/AIkmAQ00eMkJc+VD+PqlX+jfrLWoA8qpIrZzZ3
iL8sAJ50RrzT6dncIdFjfM7t8a/S0oyHVm3L12XSULXN2h7b8sUq1Y3vjsX3CqzyWkPYbVk8AMuj
QrzT2ZN+UmM3XGHb4y4KHIRMdkfOFDcX/H+bZ5g67CoRpYxglm+LaugP/YThfINAUheW6ee6V+Jz
HNvhRvplegKDJndiHfHmZlFcDscAGWoLuTVsbxEzc9L5zfds+76v9FOsFhongP38QUsOWpRAb5f0
7a9RH1TZC1q9yWFeRiU4sMaGpcdIixdyGMdQnN6UeoD/z8m1h6GwWXo+xgwApbd9quBEkinjI8ma
lBKIrwGPhjzCvh7WVzLHX7pQHR/dys/8VQ06PTb0+E76rIrSBfCXc09ebuv4hsoC5j9VxmuxzETl
k8Xt8dYf88S4gyiJETBlyFu/43ebCSzRjCV70CHXlSVmsmsDdu9pPlaov6jzqlkgLX+IWGwUn3x8
LG4RmokS+P8wdl47cuPQun4iAcrhtnJ1hY5uhxvB4xkr56ynPx+pHsvjs/fBgQFBJBdV3W6VRK71
Bz0NNYR9s+rW12gf/CKGSsJn4hf+Hm0jfWGXruxQKw5+qFE7nSWJVPZTuZ+AxeThPTaLv6Nen7+z
cYVAVVbFkxH0yjWIFWdLHWv+7g/DeUzKEf1lDF4MI/UOteXUX1193MgAJcTOuozq8EKqRX3Rgvix
k3s2kDYgtKuqe9X86ruUKoDM3rDEV7LnMqYM5pto0bVCw2BQXhIn1L/pZuDty370zkiZHxcf+9Sg
fk7ZadgiOZF+zTog/FKZmWyhWZreT6vOvvSZ2XxpWgQkMrI7z0hsJGDaLFjuemdfYhW7mM7z7EXh
uRwTNF6LGe1FSs6v+ajXO8VK7EMo9qMm0mJPlSpVm6tbGg/tvrOsExzmLtx6oz/fHGREoCjC/YNu
8z823VY/DLxmPiWARREk9ucjAJjkW46UVIIJN+nRlKU1mp+ym5sxpO7z7Y9ocY9SYX1VIKBuh6x+
VK0Q//PR7zygHTzUl7ZpshfDDKs/rQCMOCj2Ok5wj7KrGa3gJi6QqbGySRRdPXqTnj0Fwu0TyNqb
2/GVTbUmX7oSve9P7oBCnD/mVCT5diZAJ1DVES/6mBQgTjTKXjbXAdmMUIBDI8vTDkPZhI8xi5sN
tkVQj3UKBUYGlEk23QqXbCXRpyteFMbnzPx7Jtvw7uXa3rYDq0EMKNKQe4c+OU4JkBPsdY6yaan9
R18u+nwREjXqXifXtxuE8207KD7cK/QF3MQyX2UfsqK10rgvsqceXB6kBbtEqwiftL4Pr3DB6gcb
uBmSEeX0zbLjhzYewmNjUuV7bwYUJHQV31dADNMRIdsIDVhd3c5G3H8N6+QpzQLz5xhHWz30/B/+
2KHP1YTmW6WU4963YZoYjhlt86bFo9Ms77Fq4zJGaSLZBL7RXDwn7F+D1rROQ6UWW78EGb0dgI8O
oO2f08zuX6F+GjvPcmD8hbBRhhCdEHEpHy/xzeDDhVzJA5EduHvcaIatJAbIgYVpMNnOPnBGvk28
w2+ZN25RUue11WSQLiG++5ff2rXqU1awk6Pskwer9PDKSrhB9NJ/9GaLx2lnlQ+hNX8LrGR6cvqS
B647aIeQtNNNRixhNTuWOM1drGaJG+xIP8amimexHvQXp0elWtyP8jaUt2dsso5J9MQhgf/vrQnm
rLtkTf4oI9Z+N9bUTQyyd7mz5cBgWsll0k9epD2QVw9ulS7sJzOhTjuCwKMcq3fDmTz/g+yTh0SM
/k8hA7XCK4h0loox5Xq1uC8cFg35qCs4vU3fhX9B0NEOZaSXQhEn+ITsvIe/EQnaGLHmt34S7KDc
fg9Fi2pk+uJCS5JjMl4ff5hoYb824aC8OVP6mKPr/yiHnAapg1xHnVmGqyb1dnvIPQD/XEvVoLHa
QpRPjk52Fp7czCl3ykgm8kNQZJ7qEOWkHMMGBS+WXaz2wa6CanxD8d9YDgim4G+nuNkdH4rpLAf8
RjVua5wbApo1KvVhiV3nBm1xbHPrIguoaqmSBnJ8HjyiIuuM8bHOWlAZquPwyDWBXdM9Rq1+m/u+
2MjmjDbzKeqwGZDNdASsqYx5Dkgj0+6WDbbGr9piI9f3LHORp0nJA042xOeluS7wf2v/tj9YTuEG
4RqsWxcso5KrPJhpNDUbd6woBLUtgmeyLYdm3khUOnvX3FexYx49LYUsh+vfRdpthRGMJdA+8UY2
BwceIKLlzrl/cOdxxtg7Me9xXgbGpsBRBaAS7xvZGcSM1Ozm70Arittimj2S2mEPVPoOJm7Ocyik
hCdRS5BnsawlyPZyKntrqQ8Mbn88ijk6pbrdB1M5DkMQFjzvckw+32uUQ46OX3r7VDRxYU53/pRV
54kv8TsG8bmoU8032ewbvOhAS72ULqIQXoMnqJg02XX1GEThNxkEzR4tdPEBIaJw5wKk88EDDoTt
SJXf9Abl2G3U1BZMgO6zRNYpg1Xu+sjvTj2sM1Rf/I/mOlrUencCHBps86TiZTB5tX2SC7tIv6Kp
oj8uy7ph0IItX8D6KNdwHws5pz9Zdddt5IReLAflAFNjKzH4OonVHziAYFvOSQ2LrCqQqWH1ffJJ
5G4cuWJ0eSo9TtMlt2seZH1DNRb3cpwCu52VTclRmpmb+uCSHwGPYEg7c+of+C8Uwd5R04CpfXQS
/GUMQsVHyJ8i/1lDoX1aPsQoyJY7Fpbm8seUP/A6a/lBMQblYfmD72W5/B4yKuhtiwJsaC6/uZxO
aSw6eVbznJrdOYaIxAtbyOBJRTwpeYcfwyaB8nYt4Nn/q48nAtncK7tIcYetAZblFDmdQTa1VBAF
i9IACpqhlOdG4CLXpvxz5Z1jLqMSJ7k25egabPMK/ez67rfOqxw0OpqDb5nYaxhWciiH2f8LHCPr
OWBEEMnhD9W22dxRpo3OeuXG56IbqrseungVxKb3FrQOUGnc6866n4KFtmGOm4kb3yR01LfVhCdc
mtwkWlSOyuYssBeBw+gabAXqM8RJbL8b6xHB9vqZbeI3uetpyVQA2giysz2U1dfBfqCOx7sNBdBh
J7tKvDc3hh3bZ11J3b3WOX1xhN+FCW5G2ZtN+8QcH+7gVONbI28seRekww7J2vjjNsDZxqXwlM+/
3cYKKGA2ZUzT6mAfqgXcc9D3WbizKic5JRNYeF7jOrJarF+QDpsHHpqVDpoGtSQE8bprbeo30A7t
IQKhv+xm1CgFCkguHYqpX/mnpR3nXXQHK05CF5Tl0icnwk26RNP3TAhYSCmLyeg+Tx2gUtkCUt08
Z0H1OR/j6rLIYTg1SDTR9BUtPSMOpwLYQWgGcHfr7jKlVDcSMfAneADkEXo8bmfMe3dAhTSqq1Mb
FqDC/RpbkkxX1H2Pgt1L0vjqiwNhV3N7vENEayh5gimGjpJfAVxk24Z1t+FJrZwDiiAvUW46d3G9
HCv6nTMMOHrs8E4A4JY46hObAzhjWv8mD1BgD32sek+y5ZiWvlFiV32QzWBSrb3ZVv5eNvO66h5m
Y+Y77IXDm940zSEeGvNBxxTukfVvsB1DMt1AwxIwzvTJA4BFfV9E6rDVNC1+bGIbtxWWmcO5j7rP
sm8NDhSlu2c1b3PL5p0+JI/AqseHZRL5Ae2aYHsnUUX9OJoPhaUEC2tMwoNkcwEZNfbvo81/m51o
lmgmb3PDKa+JryXzO/VMbY/CHe96xSe3gu6OUDPynUMpNJfWQycEmhIwNgcAZT3vLkYVtabEL0/N
QbVv1v23HtktZ8lrqhN8HW2guAGZGTxQlvi3KLS9GxZVOg4mFXVxOSI7U0UhqE6QwoAUdjHKuVX5
OhHeRuGwA0KkALvpvdt6HTlqqixdeSOjQ0bsb5eSp5XfVpvQIUMsm3LuVDYnWzGaozl5MOqcBllI
6gi22WbnxrL9XS2MlvwB/M6AwsKDbrbs2aYxWp71ywM8bbstf6juLr/58qAm3sDXohwPy3ss8oKO
xyvV2yjMP3/I6LMNsm6lqWVbMLn5qRMgJXmAVEnyZ35O8659SSqnQGxfh58tAhIqdteq611KonN4
riZLebHaNhG5oOxHoOhPM/i+d6vI42OBcHaae+5RidrmFrMP3k+pbYLDsGyhnNJ/t5vuYXlO6zGe
yFnY/N3gxAJ7l2uErSp86o3msUv5cg2JSu3BVrC9d1DFqpIYq2IV6+DU68CHWi4Usjp1HzIKEsdu
8NVnuHgt3q1e9m0wopvcQbVoWBQmeRFLBxcGZvCrOrTNXkkCfjcnm26u7g2nwJzr6ww8Z+7qw9Rm
Bmti0OKiYLKcyaYc+KOv9G0F7Sv+QOtApdQ+f3lxBTmPojLt9bLrtYeSj/XN9LQOysto6qA+OM3P
MsDYOBOOx51wN557rz1m04AO7n/6+2BkPSlDCj8TcoPZmxMH0c3s0/48k6FmSUiJRfbJQ8F+8CbP
0tgzsBwcvsrWb3FriDJQTU3UCm2UPy6zXssKPGdn631B3o4PXgf+aGpTa2w7Ryl364AaDNHWTDJz
R1XCBwkQoaOOjxCaFzqqBbpnPsgBeVBhKSCEL4+ywxKB8ownTHGpkMt2J3sLT7vfWiob6AL7cYAC
QkVn1eiQZ/+7UIccRvbvQ/pjnbdOIfUdbcsQTKpdlVuz4F4PGjRDBZ0vIPn7bDrnWEnQfJ2h6kWW
mV+02P8uW7I/1FX1oCPvt5N98jBnabsFJjIBZOU6si+DNygvjSVfsHFcQArTwbJ89wEWQX3xS0rB
+sxmgG2deZc+Vx5gHixFkuFgyRHS9tF11lUAq5fOwu6kiu9mSQpgwRfn6s9x7FjNCpZ9qusDDGi/
XZDJmu/Mp0zHhEWOUsot7rqnLDNjweGP+psWWcauLwt3h19Xf7dtq7+jdjnczdj8x3Gt/CS7TNG/
DIqwtNyXthYskevEngXOSR3LL/IKms+/jZzkU/rb2dmc7NZrKN071ims6MUeajspJQIhBpbFuYVe
SN74J23SwIAUakP61XC3hvEsF5J9YW7ZACevcsvgc1PKlt8r7sbUApP/4lFvq22A5jBkl2H0llPq
+Ghsyd7ltIl1fa96NYrGaxRlxubC0nM6Gb1RbFcYepfr/SHHVmFrZIAc1gE9x1wpLKtbG3avvQbf
TpYVh9aBZjPBWVVDfZFOW/u1yvCuSqQt/bIYKAuJv/plV1uPKLyWQNrWUm3PuteBqoMbWObf1/6p
p5oCVGfcr30yREejBnCP8nXt91wSRDiXaHyvBD4WnXkd2bQ8+Wp7+CRntTveSs0xL+asGHs/HWdU
StN3kyzi3yJUgH1+Cx38xLoA0fwIRYPsvSwMW4YGIKsPfDPK/h3DvbjSiqvEmklEGnya4+hU9u2/
XabCEkEiz2S/pXpL1Nr1a+IKUhNdcuKcYqcS1n25n0bgqJtJGavzqKr31QIFoPF4kwpiss9L7Orc
WRN3M3XiZZY8lYeqiurz6A/3WmiKrf0J9hgXeIA7pdZTdeMXfXif2XXtWqPsfu90xYirmOEp6tO/
l2iEdoSLshDm8lv43ER4QIjuYZQiKConiEPrpV80lsGntT/2s/5QiqzA2AXFbW5L0E1KsZ0a0us7
2eclsTD9BKqwbawqQhWAwKUzq3nhbIoJUVOVSYGep8lRjsvDEIB0h3iDnjq83Ns68DHbrLxTPvhQ
b4JtEgXJjXxzciv7cKTy+6sdu5iMQZAoNq1XJjc5MFohDAV52ne5kNOCobVMrEXQlCd5u9PFtwjp
grOfwglaLunKU6URv+d/Phbdhzor6oeeQvRlUufs0k1hdpFNeSb7WKKgB/U/xeCdQf7caME9c4Fo
NIiTp+sVdFdzkXc3c4pdNoLl86Bd1L7p7kUKx3HI0uSvBnip2/jR31bu2Wj4qOUzdZLmTCI3P9p6
ob9FTvq3jLBz/1LqWfIFKXKUaFgDyZzHKPSqkMXBp4s9tf7fpiqaoDA+Rj3D/Qg27Lo/oxSq8x2O
XD3ea6DOH1zEsI5lXg7A81KqbJERfFMH52ZZpKSjVtna6I39aBNtxD88L98qDMv3U5d6V32qAAos
12uMutz2KkBVNxW7qRgNXSm1K/vYUFXoOIid5ihilIr2ossrApsalIDsy2WMnEP6CKv0RWzVojy5
Tb0mVHbUJPUNiEDloIvdT+RX7I3E2YT+4T7xI/cj0EBu9KTq0w8W+R8hMk4tGv0W9RkwQKs3N7JP
HmJ2q1nb5xfZimYd+mmT2vu2hVY3gqm6dlHEeqNoz9jBYOryq0tGyEGMSTLK4i8Za55D5lnmbh7J
M2zNDuVPUxufS8G6GZtOGCaAqYQ6/g36kb6NnKB6qlq8NAcV4QO/a7AtiSJnG6SR+5UUKiJ7gf8P
aL1dkEzXfFZqnLohpoZFPd66vkLBULJYY7S6ojJvxJfu3z4ZKA/KoL/LuSvjdZm7XCZDCEVcWZ1L
7jbYZVuJw5CIjSGpPvCfso8dg8PqHf4caI4V0rE25Zn6e9RvyI41DO279TryM6IEmdRo0Oe9J4tm
I3j+MzsWm90Gv3CnhtuEJOBFttbfA5Tt/ACn+UdkXiNdL96bqo+ezLz5nMVu8TkhX34OAMzsQNgW
n+1mVEDi5hCkRbOzmnijsy+5y6YT3lgcxZTXHGWDJitSeFZkHaVWkzZZWEbU9gvPcOXRL7OfsruH
zXgYf0UhS/RblDbEv0XZLVngyPOmL7wAb2CSP67VGcFPqf+0XEsf1UNp+JgVVUb2VmDMujOzMD62
XpWhQOaHD1FWuADKGe27ynn2MGGUg4HoSt323XXI4ZTVPy0wi2OR5MOxgwn+1phzsOmFcvk0hmjO
xNoXyOrlfp6r8FpoQQRkrOU/yh6n79AWllCkAlAMTXLzeepNYKBd47NQE4sxN+7TTSXqXrA1AVOH
iOdOKT6tbo5ScPEzQGcRZ9X+uUjCcD8O3sfZ/OtsHV3PkCgankdQ7fv/j7hiAgXBa/joZ2apf3bH
eEtVaALLCPZbRQJiG6Nn9LXXspcFJ+9Vx9kZ+5/50HyrFczY9NB3wVUE7lOJ3ju+2dBIsQaI0C3k
OoWiVhszEza9LeYcm7oHxvvY2a9Lkblnh2yZXYtqaNJcO69rPiEvdGBlj3HnYHbH3qz1gws87qsA
LbWVF7xFaFPf7Nqn2CX61XTmrT5VFXDaYjgb2KY8z1N+1YvKejfcSL2iyC4Ehg3y7lMxnNA1BR0s
mth8wnpRCuMog6dqoEpr49giR4NyfMn7sHuSg6Z+6PjDvzd9gV2VG74hK61ezX5yC1YC/XnsHV5E
uadebcOcO0rkoH3nulaqdldAXpr+DpKx3geqeirqXD+0Bmy+1MNSCwKYtokSJ3uzNWt8qfJsIwel
NA40mO9WQIZVdmkeuMN6DtiBm8GhL5vqS8bWza376Rs4XJYSvm5dyI00j804sd1y/eBgQDTZLwSc
MSXJTDL1ddUSkfSc0uopuf/SFyExdsgRQnz4XTBEBlp9NmyTPjWwz7FAyomDnOenPmsYCqsWu3Rs
THfF0Fhvhq0pl8FKS0wpLOstr5v5CbnAk2wpEV2YTxdRN7/KHjWL31ScQAGNM6RriKU4dlg8yGtp
PenIGt/Ag2zKT2rDCLoTVnZUFOPcVvcT5eLVpCnB0zNjwwV2rsjS+QDdrb4Co3IRThPqQHjninqx
GB/dGpVw0SmDYgWOzEEVbdmpd/FHzDJnjcxTm0TPnBzx1ksuaa/3LRVvTueA+xFQoHbW+zI+mUpO
U47Ig5dbpnfSTN05qRTnw6qbL3A8MBiXp1CSYfZpPT7acVaf/xz+LXI5HSJH4fU4TZul7Q/GfEGr
YVK28tSvsL/AxOucW79sL40hL8JdkdaA3RodRT1R8qLKWoaLkaZsy8MSKU/rHuKa2czxRhJtZB+a
p25zQLrgX0JEAIt7waB1Sjyf3Cn5JpFifwiH6I06ycEFW7aO/hpY4WfrYJi50ymN82+LlaS8sIzz
FB1Tl6zlPkDNCnwQy361Q/+T/JmS7N0m5bvTdDdj1MxHtQ2sR5hqOcmn8r5E6E4SHLB8n7ZriKtV
5uN6KdQOtsAsdtacsaUf9ejBJMew8Salf3MGJ32Ki/ksB2VXNxZ717Ob5yqe+zcvsJGJ8SBWycFp
yMZ9gX7BoRvV4d7rEM9MW8iHeUm4l6Vu/FOLO9BXkgnizEqvwRhB+9kGY+48SpeV3gMWM5STh1AY
+mDSfiXwSnQWdU8/LSFyYONl3fDwYQMxOaF27jEzlqpjcUJCvQgSdyubhp2Mu7gI6mVU7dMn3x60
5yJS9GezFNwb5199Zz9E5EFIMZp9iMyR0HeWzX5uJ4z4IIYOkP3R2UYKOsz3Ugp6CZ2gvwDEn764
IVKdhmb55CIJ++OKIgwPpOnLKixdaogAGbHN9w2V9WxQqptpGdYrtl4JJGuqR5Jm0XcIY6ISswwG
gk1hu8N72ZX1TQbIeDCAAGgFLQMJA/PuzcMNSWbrVXZpE4kTTws3TcGlQ4Gz4Ls9PUElNNHUQ0XH
F0gMeTBVzTl3SfTP2iXP0DvaNWbn32RLXqPkk7aWI9gX4mpyAPc952w1yt+yS4b9mm5MJOaXD0YU
udDKeoExI/xko18IJ1QCkhcc8opmVsukuk7659+QySvAORFQZwRtUND36+y4zF2xzklGAbbkxgAi
RdY3ya+RNmuXovRQJElFWljzLonokuPSC9QrZnDwss2g6lYHq/6LV4Z2WYplvlu//dHsDEiky2g1
5G+d4STndDT056aDhVMKMLysLZYVd1fjRP9p1vB2ZKlRBstRWWqsRbCcixqh/6JqWCADbgNgQUEN
1YYo+iZSKDAvYvOmNqM27Sa7zVkdBxU7eEYUxO6nzTIna/wtKriaTLssczJWVtswqxEBPpdR8Soz
SEnfQdBJk/iw8KrXtsxFyRh5lttTvWXXFX0EyracKIfXzBU0agBvMnVkp2RnS5di0CI/JOWIfNVy
r77m5g+IRR0SKVg0eOqLoPSeDClLZFq4qy3z0GI7A9x7kKkdmcxJm9aAH1l2pzXdU8XjR19oxWw7
NVvcXV3YnRRTtJtf451m016v8Wd74TlmiIjZoWccSosFUtm6736Hz6w8hGTD74riOvdJDx8bU6sf
sKZDBzUD/nafMFrZuxr5aRks++RZU5BcjcbjOl2eLddtEG9hq1gfkoqkIogVPkx+NOpk773XPWaD
ag7hrilLA6M6KyhJ+KXFhb9WcZFn66HyvfBj+I+Y2q4ZCXoteeiFyKK4whpiRJik6U16le+m9QXV
tc6rqgbF+TdnZDkqBgySOOcPkLUAbv8awBnu3xnrpRRAEXKGfC+iO1Ccah3g4FBoPq7kSYTvcpd+
mis0osij3Z0OLf45VfUXrOi2Wh9qGMPlZ5GhfZORVUN+MJmzZ9kCifM5G8t6mYehCDrhyMhc5CAG
UAPKOmg2yqt2Vujs3B5RATmqVAjYewIXJZu6iTp0YqK4W8gfKKoQvNJrdoeiKX/cekZ1OXRnNJ+i
/ArfCaQRcmzxpfMNqAaZP//b4TbjXz60wsNvQZqvxpelvUR6Pm/cLVZoMTkutdo6em5eq3Y0r2aK
MV9EEacQLU3R+LXAT/97KmN08PfoRrfRXjbXyVNTRv1m7fTiagvYILjIrmV0jVZUoH6Kp3H7H52J
JKWH/do1dNQe8Ti/X87WPrOp4TM5KUbRcY7X2/8aKCeb/YUCHw5G4koDQiPnSWkm1Po7hKUs6xyS
5J+QhUjwZbDsYTn8GvU1XmPUqBiIZSBI0AuM9CsPCKM5IBbawGopwlfX/ksvYu1ZwnNLrcsPKszN
nRyTB6/8oYoA2UAb9iNAxgda/8kOyfa2O8ER36y/dYsXy87sMnzhxH8HKFtEj9f/Chnoit9Mns26
u9HRN3hY+5cZa1sbgl0dZMnLYLvadPKmvjq3+fzcK4L7ZjT3dKqzL2mGM2CkBd7VcYL26rZFvS9m
vCxLhMh6tHG2Br7jt9K1rJd+sl8RcHa+UmoNwMTM7nmA7/8Zg6pNM8/O16zoxmNGpQTcAWE2uDov
x+ymyzTtAY40JvUiLCq0b4WF+iR6tyQydZSOZDxUzhilxWS4YZ+zmyww4L0fXRZqzW+n3eiF21JB
LEd2LtA68M3x76FLLwugcZ8MqnIyTIwEB3gIB0MUzRW1/emquv+ohbXzQo7o5npd/dw4qJ3eAjfy
YdJk9nXOQDcA94IhP43xaxPl7sbw1GKPMeKcP6h4Cx8WdELvT1S/RuOzqm8miJWfYyeJUSrCzZaE
q/HZaCv30IFUJXVNMxiMYWNruAMNsUVJjZf7fooNwbsnpRt2LtZTMUJg2Mu5GLkHm6Tk/2vySC8g
6LVpqrrm48xg33dG/Og5aXCKKd08aKFrXcDvJUcfrLhgmdQ7xDedTwh0tCgu2wrcsNzaQYy2WIv0
ZE8rjewXEi44gslTeYgbvWKP5Ee7tU/OiRzP2FSV2219jKKfhkTT7z1PohUtK88G1Q93Ax6S7O3/
hdH2WqXfB0SqZdcKmVWmOPotFm1g81yBPzhJ/bmgwDHZC6frKlg3RULZzuxw2ZmQmse1vrfVnRyP
Kh9IZOj8/EPjTjbTOc722VTjwLrCQST4w0NRbwvGu9vLpjwsMVMXFgIa+L21G7MnkQOYJLT1rS/g
G2kFWDpmDy0FSuUh/5zmvvq0dlhAV6aqV8hoIIcqFU8ReJi3oa9OyzxTaKICdLQPeth3cGpoyr7M
TKtL4iivsktOhW/4LTNjZImyANR46CrvAzL0h3nqmoNsdjo466pHgUE23Ub7ZGR+9CRb3guCy+Z7
4lfdU6Z1r7XVKe9xM3oP8nqIpaBWFiKqnwzPc9OrP8RJUQTLyfh/9fw/YoKhab9E5NBmN0CDP67e
bQCAewO6/DW1hvzqJhH4MMBYnxo3/DF4yPgbcJdRAq/+6nLK4rPhB9ga9dAJg1k/+U2HAnChNFsT
bebvJXd2WCXdP1Htf6vdvLsbHajryWUTHrt69t2H8Y25k2E9Kja7KDVyAI1gBPhdDexPPvh5FK56
9ChcYb5Tp/n3KTJ3I1CyzzbVxZMFRvZYofbw1bSe5AVrRXX25pwPZ9S6x09xCLlNfFCpGgHqJ3WH
B2I1PtsekGwPiai3JBjPrW3YpzC0m82Ujmxlmw60T6eYe/nnlPeE/Ouy6T7kcWfelr+1uFesaOgQ
yhv109pXh0mwNyeq8Kq8XP3r8tY8U+jxo/PiP7TWGuMBlpc7a0dZOVz7lzKjGB0mEq1yNOjMR2BX
xa4J1PI2peG4j9PCfHMK7PxUPQ7+zsgw8kAyf85N+hSUXvfV0E11m7N4eqZWAfKZr8hDZ5vJNjE0
/dG0/GwT9qb7FoDu2cfenF2zKouuiN0oe1d19LfCragCV5XzT7BDxij7hNrJ3RNJQ19kE+cW3aqI
5OLebVNyiL6bacsIiuq0HRnZCTEUEbROJE/Uw6WszKOQ9VlLc5NnJ+d2VGEtUXZba23lXFLKWuPk
yBojmxjA/lvMWyt8ciSnILcB8PB1GNtgK8EXEoaR8RXaTW4e8h21YNflRYlfOMpzDzJGojmqRAWj
aSdPsmuMmuY2kZTDMc/BTIX3zYnXT4AfRJkcFVOr7nmh5v3fSqzo34xM7/dYKoawsSbjSR5KeJs3
PcuPNRJyS5fsT53poWKFd42Emrbssk2MlPGeQLpMTJcDlZe0R3lJHmWYh8BDC0bfcTelO+zJiLc3
BK6yp0no+g+T3xx6cq3bLhqzp3Xgv7FyUDUAB/qYs2xlmNbn0BWVZL4isig4I/bfhVDPGRSzRFRO
6Y952Pdnoxmrp8Ql6Z6iPPiiOtprP9TeQ+01er5xKg9SQzM6/l5t1X9PZcDSKwOW2JZkKAXSuN/J
ThlU+X5tbbECL84psi9tmADf0yrLv5buK7wq74Y7mncbA7xyd4YQV500Xvq5U+IWUY/VcJqN6osM
9ChOA8EQFxhr9xLUbYTxnohLpyHaWwb/STJmhkjJ+ysfHxQrVw81lFaxSBm+5n2ENmic/RiRw0IT
PM+eHPQg8CMN5DJmiZDgOdvRfo8owQRvDGDwodNHXyLH7ISitnfDund4dz00GejmRY92uIa+ndt6
0Re/t6Zd5Y3dWY5aunHm3qpeu7RTnzoz/lIUUfQFly7tWDou1G0LI8YPQUYtugxOEzzWlZ5c3Xp0
dyY74e89WDspyKRAdWNXHMLz5Pmxl954dRcB142dO780vkpx8LkbwMJqgoGsWskfY63SOvf/1zy8
OYaDxlocB0CnuIdm8NgGkUv+bizutp4Vd9kvz/47GGReCCxIhIgBZHPccytmrVOHJtNO45h+dXKU
aAatRM4ddIQnMBGhEWNrJc4QTYWZ14Te7o8BGRwNRXfECinZrDPWq4jf75pk/6w93BC9RpI5fZnr
tjyjoFbsytovzjg3IpKZJPNj2OT6cW7K+FJOfXtJ1LI7jviCo3mICK7Kb/JJjbHYdqd++F7G+Q0b
EiEn+15hrhFsait5LHM1+I4xnb6xQcC/9Sb8FrDJ7InrTa/72uNyaFT9EV+5aafonbn7YyABAQ6l
gnxKpHiGDblMRLvx3hjA7y19Qe8bVxcVVhRO9UdHnbEpSJQ6OslPkp2Tkf0Aj1NuAU8DQVOipLv7
/Fxtbt6XrtR3EeRo0nIXR8GMHQtNBOEnxKLRgWN5nE7AwwSYRtP9H0DBdZ71ojUU7ObWFx5WEj+M
BCyT7JIT1hdhbKaf3SCpjjJtHxr6z0jDbFi2SACyLpan6+FPca04bz4qd077UgsZIAvrySKN7O+Z
rZL1UKzh2XRd6zihrnq25865A4Bt2AO69ZehVZ5xh/KxyvbNcwAYKm+G/oeCdrbYAFVvuocBYo8J
1VX1ev0BeykYJqnfPpNkR40B0cSvQZYjC2gaP2NcABDffknrUb8N0n6ij7TNH82mCvOjp+oZGQUE
1WPS86dWPNLlczkWppSNZn6SD/j1sb7GyoE1FrWnT7K19svYJMJH0o3wXrppPvJJqAPgS5OF89ap
oFHJpqPN0bVxgn9ka4IF9gp7/aWN1enW+3n/alhZfHSgh6Msz2Bv5+NLHCxjLlyo7Qzk86ikhv2I
Mdhu1cf1GwvG5GR7W2r8agovRDj61Yn6UI11+zL375MVtvdkDhAbNv3oRNoWn+JQBzQn+tYBmwXP
pq7qj75WnFW5EZ1CHL83azAvC9dPxquELnWFZePiE3xbEE9/wJkksKmZA/5yob/gnyaJnyIBsWc9
mW9k1V2xEwU25pxspiJ3UOJ9KwEmvFrU9d6CARtTb47ViwwdzcSDrKBogu6j77GKtfbyj2Kr/btj
z/2DbMkDABjt5Nv8VuufeFIOXjMFKAhYvD3OvwESwaHCotUAcy2oxTBBOWtjCJiixDJqzujEZzKU
DkYcw/xQ/R/SvmxJTlzt9omIACQQ3CY5z1ljl28IlwcQkwAxCJ7+Xyjdxl3b3tHn7BsCDShJMgHp
+9ZAczPwIAa5gS4EvIMYFIVzq1ZXMLqbB7OkfN+wCHdVaqLoD/RShlDD4A0AVzMwTt+po76PnUZW
a2Q3etiX/Lyv79NX3aSPdCxIVqcOqIJT0tgc2+/KafqjzhBDtrZeJR4V9wRznYr0AHotSFlTvrkW
EL+ywoPI3PSGFNCyhRsaUEEsC5d5EQOy9BMbO6Nks+FBCds5acgsAkvxptM6Y5jKEgtkrmyyJNFk
3/xoh834qCuMzEyD1pOQuZ3aQ84xv5m621B3AuV9SkRPryU2barGK6BxucpS5ZzoIPDO0lV6k8HD
earXhQg+znfoQO3jbiqj4TBvxq4EcSwh6iDqVlSgDqLs9jVEu0ux1/101XyE3vOViUxSee4l4YeW
xRVwoBAfb4GYgiVMEf8VF/kngMN6XOcf9CnK6gdF8/4t9iYGXhilD6oehnVnxRCXb1p+aPxu21SU
LmByDrGhaZOBNHM2Ohaua15a9wZdp1uF4w3nFs5DHJ7MS13V+A4iY8jEbwT1iy2oQbDYcmR9EyGF
03GPvPU9daLLaV3+XU7qvtjrMquAoAryqb8uy4mlVNEOTiMyqtaDiRQKdbrwTXolxDyhx5hk3d5H
BuGTkpMuCeSyr0qMFnzsYKhs0JFf/3mQmpQfp4NyxPQ+jdNB/m8OUlDnhlVC0kCZFBHw2jbsMyJ1
QVXC/8S0C4TtEywiIcIQnUBcwppw2rR+BsC2G6XbuS4CPBGCRXW/1HV6AAcUrV3ngNVdTetJXWcV
k8UoQxJBwkIBRFps9J7eRDmBZaNb4Y1hmT8aLBWZgDP8XURMcVIe7ienFxyrG3SXeZTSybNFQwHs
nOs+jFLKHsIiZQOe/98Dz4OwqPdAoz3ONXqc+Vyr2kh3nIzXD/Vpj8X/WCbJrpp+UepOoBRwXe6/
txeqX4sEi5m+r9uz7tva3wbSZzeAErt9CQLs4u6XGbrQrOO0Y+BOwm/TtVV9JYYK7v6XPTiF655K
tpwNNEHl2kMosTxjMW0+YC2zIyJzdneIhAZP3BEY1VJAiuiOrKj7GqEC39qOFofGVO5bi8RqbFjJ
NsN53ow9Gc6CrSpf8LPuqtt09Qis0CapQBaZ+3NYH9oAnGM47ufAx0zHz816BBWv9XBztd4TVv3r
cB8+bB4SqPwr7olkf88sJZ7PdgYnDx+yUzoXBTDoQ6Y7TNmtOT3VptRYRbGfB3M6a269Z6vmsk6N
8ak3aUNjpT9It7I6gOh3eDXc8N3Nemt/z7VN8qNIgX/RVTqlpzdTVSNhwHTP0EFA416cAd2gDRvM
uuZREV1Gg8XPtMfqFJl+duCW4M9pDWNnAobMTreyZKxWUVLTtS7CmR25H2U5S93ZGpHINlgtAt3a
g0AGCBb+rtE0VFf3BnAXDtLJKFVxZj2WzifddB8Mjir+iHeOLlVUPuizyiyg2RGgfFX4d4HEU8Vf
KelNoDWmIjxs+fG+C3sm7EK58Kj3oEXJjxADaRDHBmBSOO9WTNw96MQ/NmQqOmNbFQDgotL0DRdS
r175o9zXUf2fu7rr/Sg9wG/L8yfpPhagKQFknzsEIf4+BaY/WJcZG0xYQdaLxgijYyqRs/apio9z
kU915TikIAPa6tpZvbf50AVJx0wu7n30EPoYpkgCNxZYg0xD60N044ehdd3coPshUvSeEo+s5/oS
wVp5P8sy78a1Z+XQEAWSZp/ACHGv935X/F/qPoz834eK/3QamYzDdDGf4H8fJs17vE9+1+ePZ+Pb
JVinw3DVR90/7j4MaAD/+Ohf23433MdT/bX/L2360Psn/FKrP/3+iXARA7NXV/zHOf37z/310/Uw
+lCZtvAzmMeeW+a6j2f160j/w+fnGUAPH3+gX8q/fOwvu/q0fl+u7RHPKxZWWJLyYl9OG73XO07+
sfi7LrrfhCfb670/Hjt3mft9+LQ/DvUvjv0w1Hym86f9cfgPx/6LT/t/H+qP16U1jBsEuiF6Pl36
P57t3PA/n60BN5UUTIV//NL/4kv/8ZrC3Q8RsH97TeZh5mvyu2P/P6/HH4f646f99nrMZzlf+T8O
/ccuc8OHyz0P5UKTjKcRRF1a2N55iwETiPOA1XPg9BLeo8CVW4AdojKe0DFdC7p9KnJ/pTvqurm1
7xJwHabWueE+ApCsaCEOELfTMBBr/jGgLkZQ6gkgtQc3ibGEY4WslxVR5smICnVMRWRAfoINbx4S
3E3B7WcfBsOAz5nk0k0bn7veMckYlO9R0hsOGjsW/fmwKaJkUlWShns/IhoAZktpa9176476EMQg
kJUU5X4ewDX66AIp5w/j+mSEgloGH9BQ+dGLlJa7KPqxPVQ9iV+QAq6QTy7cY6Kq+MX1hi9Qa4an
0FQqEog5gHZ40SXg4KEcCEKRLpVkRAQKmkF61Ch7NHufLwT0CdZlXU1GUxDD2v+yS8OotgMF+NCP
2m7e1X0R/pAQk0sgGMOBKwQ43IFOM1Qmlp4bGpvwr8hryUsOM2fkhcrHzkyjV9V43j6OE/jA1wRC
RiGW10TlzVq3ylJ1AU8Na69bbcWfFRJqVzd0gb9AUtOa0qECEq+LHOj2zyC2fYH4kvUQmwlU1GM+
eSEU/WdWqACpCb7Ja3hghUT1FwYF2wtMGPa8K+jBN0ubr4gBaQFIzZznHiWEYc7S+qxrXHRwIefc
+YemgSHqNE7ZTTrCCHVvYenhnxCYfAkBg4CrlNk/hRAGMgR/Yog8wOTuiGADW1OYnl9cnwK710BH
b0RAhsXCfYbRmQ2xxj6HQSCKrotwNGSiACqailXshRvAzu0lpOWdZ9eBTSYMWsIfrdCV3IxRWoAU
hM5EQUc3Bwp3pTsXA7gykFByfrQOY7VOOsXXunMxgj5gQaFlrTtTSskKKgb2vRUw1HZl+V0ESVgT
I5tWtsogAbLRnYWo/CUdTGujvwJBUAt+Ska01SNnti+XWDbLrT6WEmCzReeQrWvAtcupYkT8cbrw
beqKY4l4wqvvwrXFwzJzLFLj0TccWCRO1TEtTwlVyNmOY/JKesm3TlplK90am7CaN6A+v9OtkND7
CrZNeKai7E9+E57NTiVL5lkhDMCN+qkFWXPrkR7CO1NRkMY6F7l3NdRQP5G2lk/dkAdRItKHpDZe
KKBmB9DUxg0VqQi6hio40fWwJe+Kfp/6bgHLsfwLtADThwYw8U0+geczuwRrjw99sgbGHzorvmO9
dim0kUY7r4+62BIK2wa8EunkoRMO4kmAS1oyALxLaYgnx0yhGAoRhH2WgpmF+yVcV0K5gP6R85DV
FFpENr0RYHx3nQtxJV0Xg2J8Y2bUrasIGt26Tm9EDj2qJvUREJqO1f3sClF5JMczCNliKN1g1/5F
dp155H4STw5nDyPpIW1hgXWRsr3dcvydQ1chuOwLbBnU/g96o5s4bt17sTHzz4OELVkMYBIfYZ7o
JFX8CIg2Vn9Mti+ZEkh9wPTyk2jFG2SWINQzOHDgkaJZNREd1sgsVGDN7OeNnUoJ/+qpsgnlj5YQ
cepF2kI/ThFRn6Puaxt36Qmu7m+q9vONW0M5beQhBQLUXsaQ4bE8+wjDx/GaOGrJWzfbZoOsN0w0
0Q1LfyewjZJeRWaeC/BOlzFw2Zsuc/c1laDZAicRkFSO29YT+4w27ObWDrsZKeDM9oi4r66zBIUU
Jh45CxkPyc2y2CaBzuApxwVWfRbuoCFpQA4Pm5pG1cZgUb6AioJxYo7brVXSygVQV00DvW1wVO67
QiDLXHZdumqgDHJsJ7aL3tN9PMSIV41ZpEEXI55kAfRQ9PSSF9y86hqEGCZDk5gBDYcOuqH2TQUR
QqhL6zrKrBTpuQLmFVNGXNEvBWwhz7PtvdvAV4wD87LUdXpTFH5xJewZvurpxUMa61qQoIBJ+JOX
0qcEcgjnKmvq536CgTogpJ0MGdXP0NID0xscIEgGYXEeikjcfKsWNyw7NkNiuCcPkgbAAkBOETfd
wyQA+VCy0V6y0jSW8ZQNHEtV7NIIGAwa83aS+10ASlivwtpzAy+K+oPXJPusUt6t9XwFtkRsr0LJ
s7fOSP9qKqO/xUONSwnhUmRB63xhGQYyRgUZoEg5fKZ92G4cgGUekAOOqbnsotH95hnuFfY9kN/I
p4xhTSBjb1O1yzyEIGiTFI+6DtiuU2dXUEMs8Q7MUlFsCa/GozkYdIO0SOLHwHLkDrm2tRBLaCPy
FyZ7uYBTnQRyR5461pNF7dk9EiEDO+qNKeEROBf1HhUs3yIq/VhULWTQdV3nTIk/l6hlRhy2HuBK
FoBQPRwHD17fkW/DEZJZ2V/wZAr81CgCCNqybVq51jO8x5JlTyCoEVHDuYWZEcAkatx37nSFarjB
rSojyxdGmzwP8RSlRnrXrpX67gzNZ+K29quIfODtmoxvIdtSrF0Ahl11gRWqusSYf+1o0ygYqsfW
UpQpCVyo159IXof7QUKwfrSPEPKFGIpXPnKTrjpDArcwuJ9oR7KjMyJSGUawHWKiLE4KJMVV3/Xj
q9HAzsHa4E1iG4uiIP6VLVNHuVe9D1asf60c6yoM5QJHi1IU1uiTUH8BRDHdzHVDzcpVZElrqY/S
DVYymltlQd1yroNCXrkE7fGtNLFSLgHMeg6z7FvGW+ub49eLUbQS6c/eX4CKUjy0HCKnyjfh9W4j
Eic6AxS+1IeTalG8FTDvLP2EXjtkQ65exr4NnlW8Na0VrWza9Ttad8gelA0eZ6EAobcrHhrm0Ke6
9YCtAvqNdV5zbjCtgOg20HROz8E3Txux1K1FCDfzeKzsjdE32cmulLPoAN2UFBKbbre3rEZeMwgI
PY0CrE2XOwrYJOZt476KVh4QIUtlNu5FQUdyY46JgEux78KlDSSjRsmt1UuxYZXIbzGohRBzK6Iv
eeTuq6JrX9OsRiwvp/3OLPLhwevxeNQ9TD7cnKj3n824gekLSEVbbpXRE6SB3zMfsnos74YzLOeT
VSbb5GA50r01HsNsEyJ277nsv/m0Zw8dPGEwm4QIeW261eeiXDM4pC0sOBk+kX44RX5v/WU5hbUc
RuKc8K8XB0gnFWuv4ADOx5DMiwSsrkqhglyy9L0ApWdSVpBXL4EaB1P1ocwagWB+0q7LzpIPbkxK
iE017G2I3esoYxAFcvdkuXnyfXTkO5hf9uvIvGjZI/VzTWz4zzNpmBsotkFAg0OnMUbyxWhTkNmJ
BfgZqc9QLS+/d2SSpzchoTY4UKkq80fLrN1vTuqsGCPWZ+H3VQDHqPxmukmyNR1W7UphZ6u2bNOg
CfFHtVuHbicG0pXXLQkaq5CwklIARwCchikfFGqz+g2/JV/yyG/ggV3Xu7bDaMAagiRQOxVu+lsK
ibEnsB8Z5A84BOGqRqwsaEFcbDGEUPMX3jEqwHPM8cvtCxDj8cCtgDLtoyu0qwFXt7BaSuBufalS
Z1j7HPLxUejWmyqsoxOzy3wLg3f/4Is02blx7O2rkn93XcjGmMo4TlhXqCnYEH4vq50u6Xq96ace
c7c2dj+nKek2c9XcLY66duWnCi9ZyZyn3C6Casz7h2IqwXvyM4nt4dQ7LYysYrsOCGBgO130BvOA
dN77aNP8DG+38goPlChohcw3upgZbXnNbOBbXYoQ+9RDV+lGZPSBGTTaEKCErALGGIJEBY+6ZTX0
zSKVxDv2vOufO/qo2kR+BwEvwAsJYBL+ZglPq3BBPgIZvOuYNO9FbwEb5ZOvLdSzWd5A6zpxLrkc
rqKP/X3Unx0Q8wMzcR+EF8FcEHlBL+hgLj/B3oBXzqfa+y5eFUOQR2O5htdpu3MI4AVCedWLzXzo
XhAgc3XRV0W3UhJr5thmasEwq7jZIFncPBDrFp3lDLu5Tozpe6sY249D2N90fUrjm+PWAuwMvKSD
XrFtBoXBk26E9+5XyPXmgNYWEJ7vZfeSQRhkr6B0GMDhWGIFnzz3XQaX9nB4Dpkoll4sP2loJBTO
LIg1GbCR0GW9AUANlWUcbcqYwJQeXXS9xlrCttHbWX57qsw2PhADaG0jxLMXsxq1cOyuP7OyMB7C
wb3gns7fRAvlX9jdAO4yFf3WX4WYlQp6NNycYzaVqGE38ugBVhbFMfa/iTxJDl1Ci6Ny6quVlPJU
RBaDx6kFrrplPpu1n11aUT+VLiRDeq+8jn35V8cG6yQcYZ1AfnVWiWHUQRvFyS1MyUNZmdahn0p6
kwwZvp/X7TXcyoOdGay4JxxXmbV7x7JhSOsI8BYyht8TlsTMwR3fpP21hm39u1V6fBHB+ONShO1f
LSfueihahf9ARl+HTMJPcfAPocOLVVWFe0pTtU2xcjgIx2Eb2cBATqWIBTDkj8rcY8uoy7d+498S
IfzvgPh0pgPKYdSDcwFy5RflEaysAQN6dcEEDDrkmDYuPgfIEGjiWiFt32nhvho1JLogtb8oSgGp
3Ah+IbbVjp9ZaF4kHpAPnh9CWsrBG3YBdV9APIcqCjoxgrsrEFSclCZWhudKQDQGONERsz5EIkRa
lFf+XyOBI669LgTvvhtdvyqw/owWhvhMswt42s5Bb3rF3QN8qvEgSqqb6iFhPjZ9HNhgl3xJc7JM
w8F+i9zy5EJnHmsvCN2D8x9uxsxzXwGDAQG7qz+7JcNK3YJlbtUO5GGo6ncQR8Mt5nLWNhZykYUd
/wqHi37R8TJac5vjerZV96hU/SnjNUCkQFo+hqNtQH8K1r941uzAiQm38JoSZxixlivgYiAhJpMr
MSvoA9jx8EpyQBR9Iv23tqq/NsD9vOdJd+MjA4+pyu2zyWFf41fcOHduk0OKLfsq0sZ5I5zXWGyH
/j6Fj8CVxfGTB01iOPRZL3XsWhfA+150qeoriclH1ixKW0wZxfoyY4m4CTFULotkPeSYNZsD3Kny
2HwqqfIWJvebQwvzjmVThA5cakS4LiQoHAJGdksofqn1lKbdiSnF6X9VsE6+QfUydAg7i8j1Fyli
WWu/YJi04FEtL3OlMxXDuHWXSIuWCxeSfrAfg4oeiFNwn24h3dsBvmZW/ScgR93PwFzcd6aan02C
jc4/+5ipcj8zdIYejQrg2VCcla3iBe43AeyIy655Rb/0bVi9mWYSryJbqp22sgJJ362hZLagXUyX
+AqI8BCgo2B03YW7GNYEl1qBIATxvvg9xqpQDJX/7PpuBdo7zTcV9/zX3AfjXtb8HQE0GsBXqzvV
YG7U9VIrDmsZYr2nVYgN0rvHQrx8qJ67YvIUQCMNEvcdX/jx5OdhRwjRdINcqcm03MsZx18zy3ZD
auZXO6+Ka8oduO2m1WfdAyvcifoee0Argp5YrCMSgZ8B46BrWNkWgpdjtYkLf3gMqxrW9ZNsmYKr
oJ0P4h0TTZBEET3vR/E6+Ahw+Ywj7sai8jW182QZRiXd6VZqti+GbLD85FnykvU3XRvaVXVOPWgM
h60A7gOSG83Ob4BaA4u2WHY5ATll0tAEDYN+AaoTE0H8pIOBF5cRGtkGJyoe9KYmdDN0iXXWpcLm
cg0L6W0Www7Md1z8FWG+98mOtoYRN59Hxwb8jFjWzolD/6lMuwvEzpvPQK+pAOSW/uQNETuOQ86X
kdekb0xEaw1sti1wrCwAheDiRxjuLsjT/rPH6OAv2nPh7EE+fLYNbh/AnSRLQWT8nhmvIAT0nwjl
xgoEVHcHecdiVfPWWdSgT2KxVjhBBxvrRwEZxNsAWVhqNM5jyxpM6Yn8TIQDQKBdV6vcKEByxrdc
DAREnzIzS8wFPOh1aZKvTOW6kvHegkLCefR9+VK68QGQFHXDUr15yemliIrqmSHI+Yg7DKQK1Lp2
Gl7GcHgsC1yFyM26pR2pCqbzZl4uGssQm86rnAO8mQvwP2EBBTbKg95YPqQqZAKZLMwNuzTwQNVc
RpXK1u4Ic0zdp+o94BpN6HxNh/WD1V6nQeIO9u3wsIQFw08+lmMCEDl6bYRLBI6W3gBVl+zD1H+7
W3K07sUQiQAdOcYlNxz+ytMQVhkQbH3VdYUNT+sPe7q1EO6v/QwBno/wioU9GH9x7dpIanow/D65
AI7pIHaZJqsYTIo1mUQLxj6JT1NfIDSSoLT7dO1otsc8Z9HkEJZhAsYl9QLdYJg2QgWYyhlqCXRe
96D3GCK79z3/597vWqGYfGL6FukiE1NHtnChTfg1LxC0M8PUfYRud74ZSizgSpfC8XaEKAYbuXif
+oJxTrEunBw6DFBgSEuBMScEiOvWHS+QH+7xXIWqUe9AxopODfU/G/QRNjcvSZe8xKwBqIgn5JlD
O2yjizK37Wesd+xNJZBNB19wOcK9em8AQ3s1mrgMRGklX7NvTknoFwfsCbjJY9nRjNzecyDz1h4j
5kuYjg9GBLkmEvbPxYjHhWxoB12XVq7C3HvmlclKMCRjWJobJklPRZHEZ5KV8oLfpt0ZdfSpM0OU
dNW0ibBU2HGPf9JVeVyV25jCXQD/S9yYUfkFdgX8lFqcHuxCtIhVXnu3VSeuqbagpKkTPG9QBnpk
DyFfN8fNtolhnAUhN8TSazBqA6vBAnGNh8e4H4CW7CbCCLchAk1Lv3pkFu82dgSHoBzk/Wsygeq8
AfSi3hgKiBbg4Q2aoP1c2h1b9gW1NtoJbYBk8dJk8OXWXme6VU2dzalzPXWWEhB5O1X84otQXmVk
bxWTEDqZFE9zFcILNstuvIacKf6xk2dVxfa6EahnwHElMge6ten9Yj/KEipb06F+hywOFGoDGXbk
Oe+MbN1kMoNjB351CC/m6zGqy5VwsgVcMvG88lvnAK4lHDKnon6GmUa0hhZ3f9VVedTJZRp7+JOy
SXtGgBpkWom8mR1d4mVnn2clvakqijJyLpnfX9MoDUwXzFKEaoonhbnaLSGwvtWoY5KFL0bjmSc6
4Y4p/oDLUpJ4o4vK5eleH2ooKM8VYNcuYjCIEC0e06NJKNSF53JOmnEJPA7kD6bmuYGTvARhBDLa
JoNXh0yS4eAggPbsWHgIQxMZsQuSwwAVCc+SlfHXMfpuMWF8y0AeJIUBi7imASaWRPWJDDw6ZAxI
LEfG5WMuUiRJRzf6KvvvjSyhe/f3MTQf8xU8veuTWQuy4+mtC/36hmVdGcAXRm7uT3pdtnwg4pqp
2adMYVoyqiWRQ740qcvXGoGqN0jaQV5Jmj/qNLZU9+uBulqP08+h+4UCS0ubSAc3GHKngWEAC1qE
jXiKKPCneo//3JtbjR5ZCZqYCK2CS9f0rXcpHeFj9hR17xllCCZI+yVpwJ8aWy4whXbr57YOEXJH
B8VgpAeNwOim0l4gMgRfvMHhBK+9te5AQ3uAMlxh7Cl7GiZbbbDAkeAgO3gZ5veCrkZuItkSQZFk
mnrNXRtKvUXCy2yjG6CTD9e+DL6YJWEwDzEe9HxVX2j8nN6BdKClTtdV1+sqLtnD/dLrooMeupFO
luB+2LBDCFZDSthRz4W4T+N96Ft+oIs2k2IlIWSw1ZMgouAhTQdwQHWr137PaWQ9W5U/XofWecwz
o9sVPgfzO+uhOgZWgUC0HZ7B4c+9vDGReKnJQdfrzdxNF/MkhQCSLKpgboAkZLYhfMwWWgg3asPu
hATn4m6Iquu0Ji7elRz5b0gd67q5wYsRbHOBmA/mOgRtzV2fJJ8FdD0tf2E23oU2iK5oKLpGqGvA
OgdRbw+/yLOu0o26Xu/1oFZAvgc0kF/kn38eobvktojJYu5dTb31WKQr1vVEX9O6iyrMqj2BXPQs
6ajrU+3PBe014L/BZgPuE0BZBHe/Ql9g3Ch4tG5aGqlX2o6be1gSkPMg4qlzKtqanhlpgWovLfgY
seg4AkX2YsZjsvVHEANp568xQTIPvBXethh682B00X/sYQntbX/XL3KiY6Pf1QOkptQNk29o9oij
IaCHpCckbMpLhM4Q7vSExOUl3UahJQPd2hsM6nO+usB8y4OWGd4VmE6CFD8V9asDFMIWa0wU9YtF
FUkXSAmbBZLFfKKgAP5vwHYZWm7JUX+Ew01jnfl4tuhW4lfZlZv5hpYRvThIht0VUAd6ihtpHX8I
oKJoAONw1I12BgnwARprG0QK5EPrNyBXZX4MNTUUoeDUPIj0hsRefdM1adNM73Oo2+s2I88hVOu7
kJrL4Aqc0TeJHL5Ydfa0CPHyaKdJ/4U7GmuLFy0YqUiQsDSEknhDyavgMVTQePdUmQQEc6d7bcKK
vLJ+EhjMSLKKWvSq66ZFRLEn1fv9lY7QugmJA96Gt3t1Qcglr+zhU4Vl6jLM/eowtrC/jqvkagrn
UP3Qcc0m/QJn9IuzFbbGpmKDu06QBP7kwQeyh8e0q0qyzofj3d0w6eAO00LYLKlz5+iDoboUSeI/
CwrVoxYnAIfwJy2sBKco5EJoci9NbbpkOw15/tlTiyzNpb/bbMuhsIiBiJB2YCKDqwKVw0izoi4M
KFvBzm0NUatJaVxvesxWf/QAgxMWldD/aSW999AHzWPoA5gB+Z6fYwwpJVdlI3togS4AwlC6NxLL
eqq5HFehoYo1AiAW1CKGagdoiAx0q1uq9Nx14XOcoq8Jf8Qni610k+7e1OXF7Fh2ufe2oE1DoNW8
N8MgiiddIvgtLhqmsi3T8YXKATXWak25diYCHpk21aRm3ceeOmBCFehSNUlY3/emRt0NcTx1AIn+
R4+pPq14u+AFrHAHXnpBFVdQozdhtdcxAAYGr/4MWbnx5ESFuR16/6kdMvOkqxjYCmrpxIkPqb3E
wfNmAHWl6qaAQXmDO8wAqmJpmvlJ3wDjIIwjZlg3/f/XVVB8g3apjbzPfNP85iCkRe73kO7lw/Jy
FZqqWdkFQrPBfzsgDkf5MH/K/Mk/D2Kp6LaywgOoy4tyT8EE3Uu3K/e6SEwbltMFlwHSCRRmzQoT
RDkUKxf/vKUD97RVGUNJBIHaQIBema963IELJkm3tZWyGYKRfDwb/rd7idAhP3p9tzMRhFtHdo7T
n97o+u2tX/4Ot/JFlde42D8bVN+35w4PDN2DZhBQ4q6frFvktq5KqWiNP5sVjCayGvWQx1fdMBDn
CpdWfrAGn59Fjrx7N/CrJxNj55sQROQE02M11Ulk8y0/94MOCjxBZUvh7aGtgNxbLpp1ZEJPdpmQ
0DzlE4WEi+TAMImAlAMpFk6EtfoyMytylCZkf8FWCzuY8fVvAo+mIwX5eOlGGfLHJQR8kENgiOCm
1VlvDBhQ3veaxt6wCBxDe/BUACZ2fR4KBxGVOARFhpcQimRYzi1B3qrPTQTPHJCRIGLdGeMyVnX1
aMsKNs+hWT4bNkmCiNL6VThYCWKi25zSjMdB3MCYIQHsDdCPFn9kOsDy3YO8JwJHSCaFnwYYBi17
apUvRgk3hUp+CZ1wvJKGmhsPQhlrQNq8hTfS9pT67DF1QSCWqiw3BUJEy0KmQRyJAZxJbNLcUmuT
w/Rc18F4Sj3koXrKRGIiJwWb1QpEXG4kwBqaTS0vmNuXUcKKFewf2hX3jHRZGQSrzZAn901c+2vF
uvA4hPA+d3z4c5lQUd/rTQYAMfQ6c3GKwPtbmm2uoMTj+C8VQiELK63zkx0V4Uti5RsIrUZgNuIR
HPrxUveKKCIrHdiOCyJg/hhZSuw6MYh7KwVhBy5MicL0AWPUqeUtWK+qRW5ndsCsvNhHEKvfQ2/q
x95cpxsSMZGzdTOzAaUDhgnd9Ub3nA+c6+Yueg/S+gUgiWxYtXb3aSDKRaiNYxRRuf/cRRYKp+Jx
oGvHCT2ty7qr3tN1xtCA6PsMynGzsX1e7v1KdTu3KZ9I6Nvr+fR5GqugHqBL1QiAEJVxoPZk8QX4
wr6fgP5kgoK7o/NVWG4J8EbsLHwnMgI8LJrpidHsK+khyDeXE+lCkqIo8l0PqAPCvHAQrE3ksDU9
QA/aj3Yi/7KmoZGJQ9a4AQZlX1rDWSKjD3hptapp3EJ0rU22LMG8LhHAfgTOWIAz4EYlmL+wFiju
v4i+dPoS6829U9jY+Enu+7pa95+7Yl3obpUB17C0K/KtnHDKg+Xk+VZfQIFHawNaJX6AvkXSF6am
02WHRkQBV6uCVNeBnHreIkcw1c+XX/+Yuu7+E83Nc8tcp/fmjf5d5uKHfi038Zs3sRtuKWQZ4GGB
dD5+4Lmbof8VutwCVTTcTzoD8nMIkNmpoEqTdcCw4oznzXzuui5qW+/Hgbqsr8zcW+99OORD8Zcv
Ph9ndTVOHnaEWLmm6imhxBtX+h/QMDsbgw68/iVkNRCFahyVrfTPhWB3sZ9/6Lmo6+ZfdC4aRglA
2vyD65aPx/mevyxKUKZ4ZAvgaszSRIq1EZD/wKZGjg7/59yQY6Ar8CRqfuzSHNBmOLM8DR3Cgkrs
HTy79zXS9/hzTrt6A+fZ6tdyziEJ3TaQI9W/z3y5frnN77v3q1vU7qrzwxWzvwweJvtdhLf2tEmm
60Gmz/ld8Xd1+gjdoA+bi7oOEbEfQ5k9ksOm0X/vUv94v1P1Pak37fQg0HtMk3Z0Wd/Iv+vzf5Sd
2ZLcOJamX6Usr4fVJLiPdfWFk77Gvkkp3dCkkMR93/lG8xzzYvMRrpRHRmVV95iF0QgQpDNIEDg4
5/z//1d1UEnwWi5H3v+CPCIve/6FOSc3sKkTj0w7vEDrv315p/Ijli/2Xd2lKPfenfZXdf/yUpfL
vzstcu0al004bOJ1jIxVNCd/7q7lYe1Bcsx8c6RiUZ3BbcGhOc/ZlafK8vki8kq/Tp9Jt0DN7Vel
3BNDvezbPjvIi9cwhvqLvlWguzx/z/IzlUPXZVJ4V3f5ki/t/qqu1FbkhuyKsuHlMrLuUrxcRnbp
S1Hunb/4S+W7n7pc5q9+adAEjIHhS6Z3sDGvs+l59Hu/K899U3meid/XygZvWsndS6MoroflPJCP
cox981uy1furYnkVxyF4vQwa5poUdimm68AiRxdZJ4ty73/aTp4rT0uNzF8S0R7Ow+rl1s/Dury/
f9qV7yOWI7ncDUl1IoHny+VByKlG9u1eQ/lHHwC/q2FIZ5ZDWEZArbuSg4Qs56QtrgmUv4a4GqWR
vnu5DK3yWn853K4T9eVDk03etbt8Y/JAEroK8e1ZPU/y777jd+cGuYIXSz2db94qXudKLY+r8b54
kIfAaDcSuBBLtjNwtLCPiv0fxtob8yCSBoa8kctG3rUdJqiK61uL4MZOPozLyC+L7+qEfIpkr0nj
rI0idSu/2ULuOqRHHwy8X3tlMj7PJLYvnrS2UBFSgPutX71sHrj98xjBqhq3zhsb9Hz38j22g6b8
NDUzaYCe36k0QOXuuTNf3nSLLK8S9NZBdhrI+jJfWYoZ8tBfT0T+x+dXKSvflH+9RvL59GaZjpfO
dO5jv2xeeXn5s5feKvdknTz6V0VZ91eXykRrQJviG+vaXt6cbNql5e8h2bCsGWr/PNzqNSs8iAVc
snhZwqXDvIE+5Xu/WndyJJJ7qEa8LZZRnm+tXPsR6qI+pT1eSDLz6lMAo+YhiPE03Ay1A/tORAxG
UxY4E4b68GZKwypmdrvMknJqnMokXbyxLAG5EkfYkH3wenkwck9uWpPsf73odq246xPQ+5c5WiGR
eUem4q1sqEym5qPbyzoIODWXXmfljKzCQwvUCUYuco0RSohj67FuXaDkU72XY87SZJgyJQjy7cAj
k71Xftmu2TMZLZbFOr8PPymw1iHBWeWbvm1NXzbRWrj9oUFkAj5vjIbf7ybNl09SbrCF4M6wj/Iu
5Zs5D1UzArmw5jlPsq5OYneDi+XeMudvEaiaI+e9ezHZqOTExL/JTzwro62WDB034nrqJE7yM2nc
/pD2uIiWZbrCUMrxygnUN8uvzBjpFncjbPLr677cn0Le8xaSiy/oIb2Q3KFsWyQjFq9DhuKYqLjr
0ATLNlDZfppcV9+a7VyfMPSMLR3gd3nzb1Z1Z8P6Te35U5Pm9qV/j61Tr6kSeBZ+2WyXp6jZKZGR
rjvIz+v8yNa1pezb8iLvxqDz9y0r351SKYRtowp6RNbiM2JPSN5IwzQodqUBOzTqWMQOEZdikAf9
tclHp9/NU/VgDAZ+ILJEge0fzDF/IHC20eCyycPg2kpSL1+6Byu/L2PX3spfTaH0XCOOG+jSd2HF
upseRGdZPy5opTamWSHcJw5K2bI8yYyjETX6eZF6XsWeLQv5Icrv/GIcvKvT5WpBtjnvvjsui//a
wDifI7sB4dudmpbBvo3HHSgy+7xc+pfWh6U38G4X7f480Oo8xuz3povM/aWvFpbhkTM0HmQVEXXm
EzmmnHdlrSzLPbmxQoVGIQoW2I/jzhAL5Bvo+Ritub0MHGczWPbeXya3KK3mmDZTiT4t3o9ffgjZ
TabECjc90t6gZrI3H+BlFJUf5dmecRc1OTCm4F40PTePpoPskSTAzEANhAfRRLDXtGwnPz/5xom0
bcQQOwfZ9bplODeQv53hdPOLslnOpqK8s3e/+1d1Ue+uodn4uhuYmb1qstQdWVx35+GsGYcd3JX3
8rbl1aw2LPd599OdIq9oT62KCyn6LKJCW7a2shDNz/YLPMny+JsZXt73eaI8fz1yVjt/TvI/NLU2
Pi1PVmP4XaOUh4vnIx904feLVmzeGMSqQAGzMozi3K3fdME3u/LmjbQo/bDTe2vTwgJ3KHObSYKc
g12W0AvlHC/Xv63Ap6YQzQ6reAfusjsmw1O9xNY+a42dXtjYprI32W0WAbzpoE7vvgbNqkFS1wK2
+XVlLb8I+cPIVC4EfkjGu3Q/2bHed9F27B/zMvCRpz0sTbQi7/7wWr15gucnuk7+ck8+RZVE7007
dejn/hq2jL6c/bKOGfZ+WQpkI50GI//ISI8vCIa11SQyCys+TCQUoB/JKCzXoOddaehNRmQRbliv
8WZ3CSqcBHUQI+QXHwwYLX3ZWvbgKKx5tLLcQSK/ot7OJo78vTeDzuWrbzD3/HwKxfkhyUfTRnHn
V4WA3lqu6k0cCXOdHgfQcotnJGLaCQLY8nPV8+7JNBISYc5z/4gLAW2Kz29Mrpn0tW3aw/6Fz3m2
PJdAMK5e0fIwLBTB1v/w56Pqv3RLA0OutEFlt5SPmbs6RXDvr4oCbr+/PH9XI5CUrPPdpe5sy3br
/wU5ojj7QAqt/mbC573N8LMdi/xOdgnZGxR3XvisR29cAAkd0G8hG4gRSf6yNdnxNrJhenzz1cjd
86Y0N5mo7UO+9hg8cu62Rv3mWEFfvBqwSqPudQ0w0DTjdkd23jiv/U07B00ZqVhl6yAnX4fcEw2s
jBDW/xpJzzclj507jZaqy1buykq5kW9N7unEsr3gu9Pl9kPVlz4R8E+oJInzos6JjYJ0NaUaSQo1
AtS3xj98dnbfKfvWrnrhjVBRyidztuzkeGTUJK4f5O7ZUSlf/nl3ctrwZBpfuyAbj5e1HooHGGKG
VW/eLQLnLoCUdclg0dSWJ/Cf+TbM5k1m5aTd4VKK1B9G9DwR8DzMe3N9j1D7kEQg+4kcts6v2CYP
d5Ne9cbqfpA24OpHzdZNsW4WSPC2cZh9kFVyY9RXA2oAR9m8iO5dl1vOVit4Wr9Iq2sQm8hf1OXL
EF1PzZ0AAuonxW6ojLuh08lsUQir2ja5Ea02eZoFzAVjIczqg0E+OLSb0cZo6DwWgb4ti61+ozQa
2plkE97pjpXe9YuuH+FZvQ9XJa44KZZ9oMTfSGaz/EIZFN+tYQMOSUzCmW+3hNrD8hnuVNPrjOZn
saoIZsFFpHtxaPrg8rNT0jvRQdd1ZW8FcQ68lkBFuTj6Q181FfNlTAB1LaK08zEWZrMTS7xBJDS4
X+bnRUcrryDv7z7PSHdS3dxGjYfw26DMXJDEPHcXA1l8SucfLXnT99VQWfdmR19RsqYHuh3D1OzE
7ocWCKtP1q3KCKdsznqgdRjQpWZwqEoIFLObr9GpvipYPLQq5CoCFoBYUQ3yFMxbJ1lcbtSP3Sna
Lr1+UMIm+VwZHxc9UvfI/lp+OiqPWhrCEaeAm9Fbvygq/aMVfRpADrWrPYyCElIBa1ATWVsC/z/a
Md9DfwnWe2h+6MjKKV6iYdqSaemT8Ln4UJqFXp0ltb/MOy0Vy0l1kg9xPwFqypFEgs9d3TRJOe4s
w0iuBw3l6lXTp1AsvtXSui3CcFPNDI695UDmbybdXkMa0c+SSke4OCyOxaI9cz/6aSKt4OQGhB75
/spgAIGZyy2pcAq4INNFYK3h9yQYUW7GjMTkehGDZ61XkJexZWun+7YUIBWQbM9e3PLLVAHMmd3R
fonb+oMpOvCjXZLfdeNEhmS0OLfWOBeeEZvt9jLBn5dRkOCn/gL6weshV7X7qriFy80bQx4Cyr9X
Yn2l+kpYEdpR5st5uzcC18stffas3p1us0gLvAC6SN9Zi6qu3oNOqEjxEUclRwse1UPCXbGYt4j8
CK9NgWUBXejJJq60nSjgkFyQbaj3hZttMqfX0MtM+0NeDVDQx1Pqh31q+fbSADNV4w0KvuHtZdOD
vTq5RU6SGm+3NoiZsT5dMWc3c2BqyPDA5TYozQNCEOD4mklHpsyDvTv2hGtGm86xHty+SK6IrgQb
0nLJpFYG8Ah2m+Lbfgg6LQHdMSXQId52I9m2581sWKjFlvdJJkyUtuIP3ZAhnN1V5qZ28mNqp4gA
hDa6qCiUkFavRLdOFXYPi9F0D23SbIcBUjpZ0otJu85H/ZhXTXqdrpvMhha/me+XEjiP4U7k4obf
yQ0pHpYlPTSlPZ2mVNt+N+EUJaHMOSZi0K8gxK8PkO1vpqkuPSDBEQLMJnMQkZvd7NChHMgxfCOo
po1SL+at2Qx7y87bYzOWJJUx8V3JvcumCmKQQnq6tXq0U8dp2jiQVd4HlLpANfzGNkv4eJ3nErEg
MhmyW9csG69xYNc1l9Q9aLXa+lAQAm008/AU6YMXVo7ympbuyUF5dIayo1O74BWC+5QUhAbMTDl3
xj5Jkr1elqB0zd75PUnjJ61EQ1NZwgHVupagng3XwIiEBQTLlbrp6ggq8ZUEXykq84AGH6EqmPy8
rixCgnUzBIRxhVqlpYSnrA+9olg+N50WbLIMcEE0Ql1aG0+G2VTP4GEBpbuAUCteY95b4dYOAn1T
9f3nIShRM8rSz0qTbFVrqqHgiHELpH3Mv+1eV0n/xYjLGMaMAGWZgL5kWcTc48I6TjXEwnTR8pjm
okWmyH2M8u5u7ufu0APy80YkDq5BuT3WA0FoRXE3CXH+W0tTlU3ekxULqnelBWCcxmuieiZCsF2q
2F5qUR3rBD4bELnd907LPY0FH+g00sWSwNl3qx3QQiVMaGGFSJAEcXBqIHAu+S6w4iHmaXRIQqaq
7ldhtHETKD+13gY0tHZG8kD7jYC01yP13t0sdfhYi37eu3nXbKySXBaBFm5a2CZBcR6fVuQv5NTn
UMujfGf6XZ52qEJND7haJ8O2blojgKmwBdADp3a8EcKcPNMg+azNb2w9qT5ESveqAWe7CigbL5i/
3CsafDX/bh0wmDWdAvdsq4xkiYOVCkUYbNNiQ1hgUyiGuZVa0Iv+h0b0AFKxFxMMCk3rDanBKjCt
/H4ccJjmJUN2WtperwD7VgAEDFktNoaqmfdaaH10XcM8KW1t3qM2/mNQk3ZnWwa6hqmn17FxaHK8
CUn8bYSRGXmM/KNVj83BnO9zw9F2BgokHuEvPlMynjcgjvRTJRbhdep9VlWdx3DoXGe99jUeZtgg
+oTktaDNtmVTJi/WErDeIPyPH0MjIKbp1bVmoV+dac6RNFZ8FvocnmzQWNeqptRIyMN0rA3AlRZg
LTluIaE9ziudTd83t1NZa4/FFDYnUnN/pBBElKY3Ab/a95Zyq+Vf6sZSXyDWnY9RXta+pSnjPtVw
PprdYN3Y66Yw+oemr6/KIBLHtolAdaRiJqdP/VpVoQ2MR9O3fUGwHdLOjdqkBMpJkrsyW2ggTCUh
dbOJvRrNey/TIWrVy8L1+JZB5JrWl8i0vpZBmO1St9C2ruaMOz3pDotVlZ45GBFYvHEi2aOrfSef
3GPeVPu2wSprAPGxEjso0LpfY6wGXiLm+8yaOhSx0x69cM3dqgkMKcCsu2ubL/FQK9ZLN9T1gxUp
uIUm4WfAbLbKiLrX0omPKeKtzGwzuZMGmW56k7Zb+kFzGjsrPYSFvhV4RpXQFFs3E0/lNCxXAlGo
TWZO6kMWEmcNSnFdNAg8mIsy0sMQvcuqMTrZ4ht0xMptZ2YB60YV7o1UnZgFho/AZsH0xs6J1HI0
EH5tEqdaGkxPKmcXziSuA6h8eS7iD8E4Dxu9TdRdHoT6tTmjytrOY+456Y0ate79MjxUBjm5LTAH
kmvx2iA64Q81b2iZ9H6HSZEVcwehvY5GGtrCO6BXxOxMVKeGyHlysF1LBYdo3EIvI/SXbECwvR9G
57jKXvrkEyh04uxY6uqt0tiNn9VKtTFRyuHthIdY9aaGz25BAM3XKv3KVCNzS1qPB74f2c/Gjvcl
Ua++LSegCdqP0R2NXdb3yglxqNnXYgcq0XYdZhORb3L3MwkSXmsURErQu/fzAf1gtWZEnMrmiFYI
6CY0urCODilKYl5mlk9am8x+jmfWduuviWZAIwRIZeNWw42CXlijB2CFrfpjZqgEoYvsuqla5wbJ
Owdlq7TbRS3cOOh2kU6pjhV5T9s6JM1tDvMbZ2oAWDfGWJ3mUX8xm2jgTowJqL9V3S7kGB+j2SaF
3szbJ02zmqcUu1fNRXInqwbsNei5kT+WB4cqHR8DE5KfaICpwU0UL2ydCRcVZ5r5vNwoWvNoTH3z
RO6TvnXnEIvKBaQRakW6KysFTRNkKOqpD46MaPwwmfJrPr5y1Y+TetsmAUn9Tg09Fa/Pl41lna75
1qS7JIOCQoMo+UHvlObomBVR3y7jkZttBwFHnUR+FzZfJ6uAX3ty81urHmx1M6khUhhl8vimTu7a
Wbac9Kg8yZI8jY8cjSZrvkZWi9DFMA57gA7qo6V206Pty325McMWHt0R192lrtas3/swSK5dcrge
61idoB8dXy4NxqEL/ayBgOtSZ/W7b0ilkzw+kAPvqGpwEm76HSKG8JFEqPCxRxV7l4LH9i91elMD
XmtJ3CtEFpMJ1jj7MXDaW3nGUurLLbbWXpbkpmtHvMqzMOivTvhoOY4v7CK+HxroOISlp0cBxuWx
DDL9prfmO1mSm9aE27YGdXCQRbVI5ttp4SbX9kLU4VPXA1pAgdneyzrQBP0dEIY9VvzagmZzjZIS
GNzy3KLW8ua+NVAwO1+DFiRg974xovUt67JCqf0iV4Jt3f+olN5+BBBqP7r9MG2dPG4Re0dvhoz8
CX0dJXqQTeIcZt6CCdtTO0GOOfm3122BmWuR6fYo2pFgDvpnG9n4vBnHlUS8CA5VCOa67PWnUaC3
jBEwePZanOw8fqqSvTpa+lOKPfOkLk3oIYXRH2WDkUXUMVkUxLvX9rIJ7Clp4LLgDSfjmFsiflQq
tzhpM/QHWdrEj8m6qdbU0sbISzxVFOXGiVih1qRVnvCIVSmyMlBpALgfVKP0SCg0nivEW7xcF1iM
TaE/Y8yNW1NDAVQe5QG5hxVa75Xuoj+HqVXelFP1KtsicTQ9BnV0PpaO31Qey7xENZLeVnpddMmP
FMYGANJNdGoCu70jxCWepiTKtxFA1gzhEy+Zq/6pNcf0TrFZ8K8luXHLVTUzqMZzXRAaOgBW1h6B
QI/MWTedKHdgv5P781mII20ZoOetPKgiy3tfo/N+uWTvFtaGfFLtKOtQ9ZpP0cruL0+QdcEAwD8C
wXVu4RAeKJCp3MriZMTVwxSAdlvvskA68y5X4oPo3cSzoM879pqhPlUdKfGqzsKscVLtCZeX9jS5
9K1B7x5klRVbCK0vVr6XJwSTNVwP+vQVo0h7klVZ4t4YFR+GLDnCtkhgUoatLMYWD0uth21dJoda
NNqNa7TjozFOMH1U4hOT4/goN4uToAxjdto6Yf6sq1zHW0otvj+3mEuHuAJ59jqxgH1iQ0AX9UhU
a1oQfdeHG8mYUs7qV4DZ+gcegOMrRpHeGrUJxV+kaXtg2N2D0qEyV3bC/TzX0dFYluoHytWnqVDi
m9FNXoOVi9nFzL62141V28GmBlV8p+vETeq6bJ/6Kvk0VwqPLdQXenkBFUdt+YobR34BNPk23UgX
QdTA4jFpeb1TFaPZGGauHJzGKyZxWw8aZHJN7B7sp77Pt67ymTxF4w65xYYALUDzydLKD63hHvk2
w50dKPXGhthhKLRH24GgonttMySdRli6IIe2cX9EzkMxQP5iuHoFNXToHtSPRUvicKj6M6LJT/zr
u0az4vuS8XFJxSMJnrMP+NZl6ehON+ZSa9t0NmEKWRLPifT085CO1m5sEtwNZUH41bS3qCpriDji
c+2myLjSwYrqTfx97IV6Civ71WnTq6V0461YFhA0os4+htZedQS2HWJZJV5gz01q9YOa2couSmKb
mG+e3nWx8g3EI2wydQzTn02OZfTKtyE+lMF0b/T1i6Hl83PZZgpaivXXasrVY7qKQLCeRGUTFcmj
ZndQlkGNhjHai02Spsl9AWSMnG01+OKOp8CyoHoYsvy80RAOrpUJXrG4WjbSnM70pkAeg3BhPC3P
owGvoY34azoVyS2aOwkWolVstU5rdwdIRuNvNuQenlrF1l0BScYaALYw26pv+hxNH9rZfkxNM/ym
5cmHwnSQl8rh/wJaQuTBqKMrrZ6Ckz002aExpuoWqvaSCAo0nNih4ZOWm4UXkwD8ybWVF3uolh8a
xDP2qnxUBBlhZ7gJUHefN2NSZS9OPRv+EkftASYBbWOyNECQtW6bE9SDmGahiihJWqEpGAXDfT/0
3XMXWN3zvELErHx4lKVMFCxJI3W5ksVJaNW2ElW/k8UR8bBjBkJg03dF/5xa64QGfvRytbpQdqmw
zXvZXottC4las4Krj58yjTTfRWMybWXRBT96hb4Ga8f1aNQw9ZvmDHcRJblBZ+zWMUZcaGsV7Tsw
AhDUy6LVjUDyyGn3ZREpnOU6xIP/82p2bqwzmDwm78+s7I+LVYgbee/BaCX+QPD93GLOG1bh7oyX
Yv2pkvniNjOLF1nqhjn0IyPNNuEcRHcDymp3JC2kmzzpCrwO1MlNMgSar80hKR+NpfgzaHp0DdXw
DnFgOPdhUL1TVKU42bVx/65eFiOQqOawzNdDh5NgI+vCocNSIbF9J88fif2QY+8m236o3dt5qtV9
M+F3bHWbDi0r5QZtuc2g8mFfqnAQurclCfVeNyX2+QLyqDygA4w/ZtnwO6r0t2pTDSysRKkTQY+s
2y6an2dHXY5v6mYwSjtWtBAOrE0K0Vi3Whtxik1yg43dfX0usjpBqSgfo8M6/RAEak2PtI6a1dd6
jt6Wwy3+fFmQG8h/OAglCQJzc0fARZblITHP+VUMIknkwro11s35UiQX55tRaPZeVvbw84FPb4dd
UmfLLUy34gRaDYlTSrJKNOIQDuZyP0XzEYhlDc/OaLwA2ccO6tVzCTm/PVZf8NBFrvGSmsmuXqzy
UbZstHy7ZNNyLsVz7bfx4p5LFZm4qFWVT7IlSuCbZmnmpziozJdesHA0evd8LGu+iYDF6eKazhV0
QNVLlWs7O5q0h2x0yhcFLHafJu2dPAYFKRxlaGffNFmV74yUcIPhNI8lWr+DuYkFeYq65ZDbqaQt
YQAC1Flo+/FQPSULqnZttOiP5LSzYkjU1fU5NweoKgoPvn/6P10vY3F3EAN+lXnQwo3uIHSkV2V9
dPuZKVBXrXsQSNq1ObU3+oqfTmcnPI0T3J2yqJWlgFbGwlgzSfNIEBecIKrxYFZ0/IjU0X0Kjdle
mT83SRO/hth/Hjxl7b0Ls+AGPH8KCaFd7fmAPjgtnIKlkhTbSlt6r8hXcEtRXFXgxWFbghskeaq1
3nylfxxZVJkvg4FPIQQfG2Wp8pEEf3B+aJUuU1/E+JTnTXLrCMcINwMKkY0j1O+poty4gd685m7y
ey1pyGZ0s9ocuT4cq/oBYaxXxEsezVDEsA7XKTkCWnoX6oF+41Z07LUqWTdyz1ETfQ8QJNkEIL1g
VQqeQHBtlKl196hZL89T2d0Pbl1+SYglgojJtY0OuZJnZ0oHm57WXQvR2P6i25AW2/VM1qAS451v
PtqWe5cHeytPGzJi2MSISoFN8stCURDd0gsvGvKnbAbsUlbIj2dGv+s1p9rmjH1eOIzjQS1C26us
REAcUja7ZkK0diyC6KUYUu1gCeD71jykiGXU+yzv462lH6tqbJ4hlmKO6SGthGL1QZY6N/jQK1N3
a9lW9jLH0EKBRgKwvRZTJeo9Q5vm4zTjgexCRs8xUz8G6aDviyXvXwRkHttWt0xyI0frKYVSF2fH
umJuyFEfHvJYZM9iCuN9aA/Z1sra3W9/+4//+s/X6X+H30u4WeewLP5W9GtuUNG1//hNN377W3Wu
Pn77x28mVrwBEtXWEZe0NdUW6/HXL49xEdJa+1/EmcFaJFF86O35Y6ZaJ0llWi+qwxMUU7BhcikR
zV3LUxgV12sbEZefQnNhXqtq7SFk4PfLfFHPe7KuNPKANAqORujt8SZRHZXtICuEExis85ltZ145
dir4b1mamflB8uvIDcYDRkfePsoWrWNt5D/+H3/6z1v5JF7LambOA0H75+J/7b+Xt1/y7+1/rmf9
avWu0XOZ8/dvm9zEr03Zlj+6963+dF1+/efd+V+6L38qQF8Vd/ND/72ZH7/z/Xd/vMG15f/04N++
y6s8z9X3f/z2iuu9W68WxmXx289D6xvXLOtND1mv//Pg+iT+8dvN//0/U/xa/tMZ37+03T9+gzjs
77bQdGIEjkAEWGjub38bv8tDmub8XYdm01EtU0M73rB/+xs5R11EpxN/tzXLNh1bIMCOf5xO1gKX
5ZBm/N3UdcNyhapquiFs+7c//vefvff80v66N2uq9ufurHIDXN+2LcN0kKnU+WffdueYMGSUdnz4
sRUvPczPZX1XKA0CcNHkHDqBP78OENIZdRsCQbXL74kWLrd5HjubIUx6Ip9xlBIkCeElcZiWIKZa
mXRgPMvvWZcMp9Rw9tD3a9eVFc++q041QXCKMc5eaCyS4mpGWuoqjYGMkk2lf8QVrnidDRNoU2a/
KzFjp119KkQRH+sFjt48r6ttYuaQmXQmcLdUaA/DoIyHrDMBgkVRfdXVSXXdAnuFJWgNzpgKMvbx
zCykT/eqGxd+MIllK/DoJnM5bBQ9TR/Cbp72DrBT4lzQw2JizNt4dK9CFio3isGYCSZ/RM2KvbjS
iWXP+yEPHK+rLfGhy4x0I0TovkK2t7VZEDIRxvkW/RBWEYg9eRASmoiAQmmSKMtV0c7lLsTfnKR2
/iw3Y68dG508ndLogZwMdoscZ1BBp5R0fl/F8+chDI9J/aIwTXw30J8vGYtjbPMGyu9R+7FkkI7O
Svcl62ADrodZ+zDEMQECaxr9N738L8ZBU33fcWCeEqYDRahq/UXHEbgBOm3MtGt9qYTqNXkA3LbW
o6fB6hLodsjFw9k14tNw4yulDNSv+oRueRbm/cm1CG/0+TA8a3qoobgp9rJkuBqp0tDM+wycTMHq
4Fg4qsUnBuJkxradJ+zGAcB7mcckhmzrOLG+D2RXrEkbAr7ROzUecDGPlf6iWzBxghmEO9AYxEtS
OxBzQuPrwYA5wkI3QEGgQYCBpLNlI2dlVq+jrWu2tyhcAobC0reMYvYkx5IkgdTsD/+/D1EXum6p
qmVphhCq824yafQBCoEiqm/KvNK34YjKrAqTe95P3SMcnxu9se+jlRnIsOP5vIEm4+eeri81YR0Q
jSN0EHN6mwxL/BopoJCF5fZ3ZHurJ1dHzE/t1OzDaAQvwH23aUeonxhOLG4gVIiuOianzZg33ZNj
FiMxL9Of4MPZkFlC+v/6a0HVNIclqwdv6dNVrNBA1m86DsVcfbbj9mQV9ZWKeyX3TaQj9709wuMI
T9edNajVrpxilqRrMeqnx3//AO33w5cLFMEUQnN009KEZr17gKkOBX2F0fhz+NICy3wstDEkAhcY
NwsI6BtBIMzvSkPcREhXTHuk1JfdGNvqI3YIxFkxuFs7yLVHWWd/ndq4eySA5pHiV+CMCuniwr6x
yQp6MMVY3muohGDpOtEXF3L+M/FFakY2eXZE3CCKGnicnfncGOrv5M9njKI4NyJDce9HwwNHRzrD
usG3jcEvCZ0KZ3Y3EAJ1cZq/kiTAK9WSx0GP1atSoB2dASy9V1OnJX3fmjDfluYo5rTxJZtLn2TE
bWekIFLoc0ZdVz80BRxMZhx/xaMF3MoMUeC0jUMKxf9NppTzEVqp75Lt7Exytg7ZpTN8L+Gfg0ux
uvn378l49540VbiO6jBzuYQ42L6bZrRy1gz0lrWrQGvqq7mZPxljl/+w7QT7rU2/JWOEYrOTm/ic
rGkjwo5EMcOtdrz96mOmVZmXBPF8lSVO+ZFs16OoPTGYw93YhtYTfiPN79rS3qFSexfPgOFxw0dX
ua2Q9uEYT6aml0cTHQ5HDz7VYekAUK7nWyiOplMUErqvsGMdMyBWD8xGbiKnJDihagd7sKlKwZ78
N8/E+fMIStDV0UzTcRzbZBpm589TbxFHkGbxW1dx9q3o9fjGClXYylqDHFintLymMxFWXFn6xhJR
dISxm91omMpWK5dyz/BLnKqMPkZNi0Vo2fPGzfrqJlsEyVUk6STFt851poNk5oEpMCT7Y+XycfrR
OC7CWl4ynCwoTZjtSSvzGiZgaOZyK7VeZ/eTHdbZV9OCz11p43BPWiQZoKo73mQlH41elPPX1WE2
1eiBVpUltg35zyfdLN0HRekq/H3m9FXky4uu2P/N1GOIf35wNl0IKi4CyoIF17sHt5SKRWilu9KM
MkNNRzCbtFNW+GHWaV/nrHbwbCgKKb1T9ETQcvCYO2HoX/lfZqEHnm2U4Z48s+7RtY2PiLkVPpRy
9e2cxmC4bUjF4eiFT2BuR9bD1shAopcHo04h7p3gLk4dfXnO6znaRUoaXjfYHFuzZ6GfIRhLULEr
oeLriGjlKoZGk1yn60sZ/h9h57XkOJJs2y+CGXQAryQUNVNWZr3ASkJrja+/C+y5U9NzjvV5ya4U
zUyCRISH+95rD9YOfOz4Zi79wmm+09xVp0k0qIQ1/vN7S9X+xyWyDd22uNWo6XTjv9dFcrDLsSsn
xtAW88S6t6ZnTljnqkqlL+qUVwfCaFRHnUjyaOaC+JiKvTlbh/BHctR0OfvZzgPjxlZO7kQp1GyU
0ezVHNFMFX9Bu5lC203FuVDOcSAlwcj752eg/y/PgOJCYVm3VV3B1/z3F1lb6pxKroYLzjxgz8na
leexee4LVX0LV9uV9LR5zo3+aOp2f81t6zVbp+WrFdmMDQdtcVqTt3ObzutTI0859pBx/aZHYvMA
teUT4+H8LCxRO2uDCnQod3ahNRsvfp+oWXn/84Gaz9oXSk0jG5M9qz8yAlm6/rWjie5N6ezwYNPf
IP8i7v1MhNo15mDu4chfd8YmoIn64e2fL4+2Pf3/OIYqkB63Dc+yVZaP7Tjw98vThJFp4XyYccNP
CjSAuXvSFnh08MTn3QgQsmPRcJTVNPaGIU2XbtBqtD0ds2BZWjiktgJaRAItukr7VyCfJU0Tw3JW
lKs3elZBlafaT1U1X8CPL9+kiWa+CpX3g8GqwHaUY943YE8oIfdZm+ofqxgWj99UHOYalL9iI0lR
xfmBEioLNq3tswcuKERVu/vny6Ea/305dF0XlqrzVle5NPr2/f84lUumnmv20jVHU1KAYbC1Rlda
28UkGc91DC/FWhiim8R2e5U1AVfd8sLWtf2tCogZk5xr+zyZyZTn3PmclwM1GNAQdSRnicTPLw8k
bbEu6n4c4h/MyDjcD9LyNuawyf75qSgc+/7+yuo6vQVeXtWmoFHN/1rdpE2ggAUUtekwKU918m2S
tfVzLtubhnyCxm1rvETJhrsoe9Q0TW8g1y4i7CgTNKrVUusDJqetGyUuJipK4QwlR4X/469UVHnb
s//zLciZVlEUWzFUbjGZJJq/X/MuqWf4ffXoGyHSz1lzUsN+m+ig0v2jTxPE/WWoXqyk9ppECVqh
OO1aovZgsJXl11E1j/EyHxsl8UBf4TchrklETGRzZHP9S6vVbrntI5BthXLuVeUaz8M1aUO4WcNX
uGxvt1jpvmV6c0M7RjBGf0knCxIOKyr9MMw9CNnNz4ksKvrX15y2XtgwMy2tj54woT5J/LWI/B5j
ECk2ah+ey0a5KM3NYDtpJe2Y9ZNXM3FKiC5Qx+kYizctK/aLzpqhjK+ruqUXF1xsbo2lTqB9YK0x
V6fVxC0fSz/TNDdrCXHIftnpZ2p9FsubljiMBweNMKSDUQfR7DZM7l4Eg9cftEoL05GLa9gt1Hm3
/F7xZGM0SPJra/wmfAzxGV3K0Af848bdUyvdZv1dsn3F9lv7uyy9hG26Gzaa4DHtCxq3AWVEhuBc
D6AppnheDN8CgxQCVxaR7WkWFsX9ZqJKZ16smFPprHrzKn0ZMY/IeurImXyodX5Dd4rVKdh6Vqbc
+HWSu0ZFwrFZvY6GdlGWwq/1nEHkIcpEkMDJmVL8LGx5QTIiCRDdU4eABFIpB32U7Yl41RNkmivZ
Vszu65xwlK4jHuPUxf3eEF8jSbqTdeKJ4qOmaZoz/bTT4SkCz12naKPg2e6G3HqhTVqPc2BoatCS
B2PIekFFqV4B1HtJluyAoVDcLcQHfdgIaMja0WdENl/Z3narDI9avc9obpUIIXd079r3TAU5DKO+
p+ErYh4smT6iJXOt9ZancaAP4Tm+h1H0Hq3amVRCfTdl0+984Khlm99JaDhEFsqRyHZzq9+rLgoe
aadXgt+2OmYbUhQMp2Xh7RKdwvcu+mIRFK4ZOIbejPpGdh1lhPqmR3tN/4Zcw0mgGkrLz2Ehg8EU
HhHpu4xUtizJAVt90KLmUAYHtdnbOdmIkqvRINFf+/Yzm99SG7HG1868j/3rqDnW+4Qur+vZmZ4Q
FcEVO/Y9nRQUC0fJbvd9fFXVU8TclPRALSwcZme+Kk5Nru9TbLmhNyRHwcXMOeaEn+ZnFR3hruXK
J/sFAT8V0989wpWpIwSxIT7dRm3UUjdVeCyMZftbwqJ3ehEjCkkOWo4/jfsjiVenzkg0SmCGEv/X
ymDq225n9t0dsLVfT+9yFl4FCSXWL1XrfYR2QUYoSKpK+8dRLLTdlIlXpCUBXPoj/+UpDs5Ylm48
pA6XYaEnW+qYmii6iODKeqbNGpBkCVhYPhwolvY0wvxs1P2eQnJCyafx9t9kJ4gsq6Y5lg3yJsXY
pwxz5w5hf8PRFmWLlMuuGG1HiqRd1gLgIsyRTAaqDTDV9dUqlS168IDcdhe347ljpoRozdN7/SWa
UV8XOr6lxpkK9u58m7jijJJKR0qjvVki7pvOik5D3qDUdq0M68utiJFvulENF+dYxUGjwTj11+aQ
dv6K6SE6o6eO4qPKXbESLfF1ajdu17ua/UgUBcfMsCtB6tpx7hua5Iy6vjURSElqHJBeqL+3JK9i
ZMjOTXeaEaIHPK/3AhGB0ylh+FkahZ8oleoQj9Nd9KX/lUMLfqWMVTyWmXwi9UZtCirv2KQhT8iG
mvUksEcZeuMx89b6lpJD77U59cokYbZF3DA4xtp+z6oF3qNiTi/2PB2alCNYymhxX496eFBsKXFk
qziS0aAjCVqwJ4byYSao4CCVFqLqNJYDscY0UezkLRf6cGuEfdBs4Suj3Hygl5u9Lkwzv63s7FC3
neVo0vhJL0+h6XmzZXnw9KWr90C+/LgxoCXb7Ue/BTfaSoLoIW+7D9lkaLY0AnpeUarvuRHtHj9W
W6M4EoBlUTbwf0WoDfbIr2hT9cy5RjGzwSynVI37L1PZqueiotYU6fQOMKt4quZmdCje7MOs6uOH
TlU9dZP5Nlsr1L4JjnaeydPHZDOQm9WhOtAUvc6yMj93XeQtcd86K4ov7w9i52GC19LRIj4pvTy+
Xq0gxv/Fylg7VfjWYlAPddDDlvqgb67qNEqB2EE5/wsK9HiQFjtho6pcsS77GsqL7FoSQ+vQoouG
ilN+ONT/ePP/N7LE42uPB3v83OPTBSthEXGD93qFjDVOEO0aBdThv3gS2uYIe1he/iLPTA/ghGjB
cKKgsZzHt/6gZuKy4C95fF4+oDVVZ077eUDy+HBaQvKXfDXRrqZU+s0go03tXdhyLuTLQ8pwDC9Q
EU8wlST6pYipNnsJpDhqbE4fkbuGPRP62cV/75ot937UXydVY2Pt8Js1+wEJdVlpnl5tUVXqQVI/
B8T4qXKZhPAHSbkWOD1DXGLW4A+L6ofx11SlEQGaY8xzT1Vkz2h0T2dqXjUIwgpeglLZrW3Nwmk/
d9V6rLrYb8rY10YWDFt1ZPTmFU4XAMQ0uVufiwkykVoAbR/LVaXj1JbR1irjzmSYlybZRW3BAusn
6M/nRU28ESBplZosghtHTfeFlPrdmGMYsvFfrBe4SgFDDocGlEsuEYqozCMoZ9dmw24tDV8h4rBI
FV8Kdb+uydwl+jE7RLX5FW3WqZjICx0apx77vZKml3WVDlWD/C8mhi8x77We3sxZv2Ej2c34ZKh9
b0QxHMceioFUXnRZexnX9lvDsattv+QD+1S4vkdi/W7kb4Pofarzs0BdOlr8Hapyw3ZwqZL6npjD
IQKA2uQ+tpbHizeM6LtY+MYCmz9yx4nw4JS4mJbx5SKEpy6vIzEChdE5NCtdo5i8osfaNKqugjfB
Vo19XUv7EAhKa61H7n2Q7/3ejrMPO11eqrIP8C35Msz2yPBtmx2ZludUePkvUm6Pgns2m3U/7kY/
CWUvGzRsGaoX55Evz/vY6o80Fw9JXh8FC5oBgHOxGopJIms6cq9RW1fUFYbt5yXDWUl2e0Q/ZXFe
ybnrtMZVVcCOmK6M1eNc7+gDabqWssPS5Q7j6A+VhBLlKJWaY6joTBbLseSDXQ1HNYrxII6+KGQP
Je/RqFibPybFujfEqI28wpFc+RL3Qq5BTpzSF4U/cJK5hfrOS6uCu8xXAbxLaXYSi3VWoLiLmFkP
zmJEaYhbzd32tIcZVJH1LlNhKFXqYtxyhW6y1yvMdBLH7KXduFWrWAYUqzuZKLUqJDFlhsxSzBD1
7qtVe5C4nd5eXY3620AJq+awM2J1H666V3PmmyTOvRxniWDzwpG3NekyYeu3BTagdeLqZQczc3hJ
fYC7GJFkX1KXsz031JookdXk1DbVeST01wRNrCa2X1HcU6Ee9K9ZEwbmWl/WaNk1LJTCUN44GR1M
iEOhrHiDlaBQRVEG1WedZ89Unxi1Hqca9RKi5Gb4agt05XXlgFz27FBcFzl+4UTxIVf9DZbmW1Ht
ab/ezLD0R73lbq/eqrh1aDYF6Fov0cifPELknF4wrAeM7wmvKfyCWX5Luz5KlkDVUU+sikeakZz0
LKvGbmoxU4wCld7K0O4JD4MHveFQbHssLs0qz48GOc3NAEtyyY6WFj1XfX02+i/Sqp/T6dqphbcN
zPRVeEXEe00zKHysozKk8DMWih5M4rKOS2BL4IQ1XE6vjb4ys8dZU72bhG2O6focrfOPHCaEPSQn
gMZ3XqERT9MQGsgR0AwQGqMxg+PVPMWteGpjN/SnTLnHWeQTPsDL2vq6ll0S1cQHELkj7j7ZpnNR
ft/qfFWtAzq+jqoPRA2TCkx7HQR9w/oLlgmEHStMjTsk0d1CyX04nEYx4xQmGsXqkDHxZhZPjAJc
pZG+NXYIZjvH3xgeVL3zzJz7v+J1ZG0mhmove/2w4j6Ld2quH2cEZM035k6fTasfq2G5DKF6WMKS
veSYm+ue7cWdi31nLidLmlgRO1+0MiKTcCflHxpvEOI0uw7KKfaMlhTtatJu5XKLV+PXNL3oZXrn
tLrTu/J5iY0DbqTZ1PxuRQecnetFPuBd8NaE1C75O1qZYOnmg80Iq8ICTQPBNXqDxIzMla3OkSDz
2d2zKaJbVg7Hop7QMgnHMIdnQ9SYLs8pBqw4SFQmDzqTAy9kZBK2EzWx1+pjQOS6TyyRZzMgsfT6
axt6KZoQXvV9DmqTrAGPFCynxXRHLNbeBOBdlsIlVWYvwv7S2OQhyDVH1Sa/4Bs+97J8RHZxnu2Y
WEtpT/v7yzjGb9msvcQ6YK9QqwN9YiJzXSg8dPoNZioFTZG+Ug8+6Y3+nOk06dE7V/az0NQb/OFd
MZMYiPeW/dBT+69yBAirPpsT2lnCFLDr3Kz2zf5O3FzKMVQx/DZ9DdVTlfuW3F3kxPQyE1NWgp5K
FM/dBtIU+KHyFXdseUhk66j3xUeuiJ+jiD71mY1VTo9xG3t4Es/b/jc3w3HrNeSYVmu7D4TJHxPr
F8UQz+UwnebupWblgMQZIVeqpL2y5sCAc84iRtC96FJ3qEyDgJPF19f+YEz5s4AZiz3tMMSQqq34
1ew+yRd1pHE5qH11kGUcj0rvJR3OYNG7oTEejbo/gImSQ86WcbdfwuTWx+X7QhAYvXVUM8wbVMvH
0H6ci6eow6k+f1aafVZW3FhhHhgkGily7sVotQmVDhqKTaG956/tyt5uZI6l4g7fSpe02EVR9bbq
pH1O6ak2kstsY3GzDD+bsmAMEeoq1jXjV7frfFU45CRF4o7AqiyVNC+2z5wOSakGtGmuaG6emWEf
MOM819J8r/v4iFUjEM+Yw1BqX6RQgCTQZE+uQ5fG77GUKdiWhHee7ddNcTEztFyZ9CpJ4SWWlKBe
ARdFZWBs/qIwfJUU6121tTsznud+Nm9Jg/xbS2kgE89Lkh1wk6eisC+FFger1gMkRrWtRIGFvTWX
FIQ4nJcJKA2RBOZqH0Bfv+LgeSNR6SlL17OGiUHq7yTFviKiOOcGNVyuHXSifNaGG4xGFRklA2E6
k8C9Ap4ssaqzpRqHtT1bo3lEIucrlRLIYfOGWfPdCn/k0bTDHgLrqLsppjPOk1/I8ykvo6AT84mg
zQMOob0+GntlzNj3SXgjAi7DqxkW5WedGl/aeHkq5PCNnMTnjmQk0C74TaFIc2ZcKvmTlfLdpqoz
mtApwB2bDBLssPvEzHiPMAgpPUmdtEer7ogi7EnulZMV/87L6VvCGHqth3tXVn4yUlfE9QW6lYtX
Tyb7eYyGILJjgqbap6bSjxkiRrnWj0ojntHJ8Cjtey+qqzroyCQxryLb1c1gagDtpNGTVVhOtuTX
VrKPXaI8tSnpMTOxhxUmJDJhcrl8jsr4axmLo0mpv73F8V5/zc3xkA1k0k/ieWj006wdJNwQJhwu
00bfmed3S5injkPhPL/JbI0bU7rkEegS/lhxINcNvQg13EOpN4beUbi97EbxNBESw0cMdKoemHfl
w3utCgDY0fNkdMEQihMd5G5KzmwBVOlEOtNNTXeVpDm2+GwtzeuX+swMG9aMeoLgTne+r3Zbsk8e
fxm75EPPtBcRCV+akHvqy60Wr7llnMSQXCoL+yaxxox4LqMhzrIeEgAiBeFCkimRBLO0HyyZlGF/
1Ey3VEwXlLIvfsyV6mFyc3th7sltddFA34ZIvqfcxhF36aohMNEuUcy4NSx3dVX7udkdmFe9DLI4
RaXhGVZ4ySTVTcrFi8wvZHcc63j27Z4j/hdFX0/h3Pioli+qlR+JXzpKJA609vw0cJDljLdPERO2
Znqyl/mqEbZnp34iU7SudD+S9cQ07l3ifpuGyZEaYgO2KEIoL1t0m9nnTBWUIy6cafGEYQb0cMoc
voNbJIanTKGLuZS7Jj5w9iVr8C560uZI+W6s4aJ05a3IeAt30WlBTVNp2s+xBDQRo7igTdHhQNTI
8KmQina2fBMaVslcYZ2efo2zYIHFJE7y+5C5xvyey/ohL9YbE7MLGc304cJ6B6k/sIvcnYrqSVqt
NyHEMyPBuzJJHirQZ2AW06gFRX6FEL8b+y2rAJMskC9UvMGIm5xO5lkvJzer9Z0oqLU7/Wga82ks
1mfFTnGcIcOI4rM+zAe5/TYn8XkM9c8Ft4MxqD9ErwamvgQTRPKs1ANt3LzOIhiT4TQtxjFVvkjD
uLcKFjGeQK0x9xhQkKQdK1V/OtR2fRJ6cRIqCbKD5QgJ2tcg2NbKc5qzJ8jMpecPwzaeZqv8XEvi
zIboLoWRS2918dEWuLS7AOBzv7j178GYnXq5CZpummy4DcVEw7KXLNRAOmp71eTsNlxtU3UQyjgY
LIJujL1K+yUVvzu9wa4p33Iqt463nonaM+EcRKtDEv4cQQrEnKuoQyAsYqhkC1zaEiiSesqeGr36
1sTRwZIq3oU24i7ZqZJ37sETC9RdHbogqZTnBOeiyCx49yWHxys6OfqRpHuEpCaXShBFc6DO9JBK
tiKTEmMdz6mtBIbybW7Cm8iKS9h352yiWFmAtJDdF7Y0UEpsuQUAlD054/xl5BIMaPlHja7ovznI
j27IXzDDxxcfnz/6JI9PHx/+oEsfnw5dnTtKTu6swEf070d6/E9/qMiPT0njCYH+B2Jj7U4b/6t4
MJ/EUigUmkwCqg1m9PhQhySMSmUxOulG13l87fGv8gFOfnyeZDp9yATXYK2MiFeyjeHTPPhwg1Jy
YrFmvI5APPokBucx0E+Su5atWRG8URHjHJW5/deHOsVSuvvrc3oGW2H1/78fMqJHFTUHjy/pNhD4
QdT89J8feXzx8T//63H+PMTazcOu7fIO+uLfwNPFtGg4GPHiPr5Rif6LRuQRXitNOT4+pJWGB50d
ci/+zct/AJcerKocieROLEuzo9P/5QFvekCXHv960JWI36kPxBX8B4328auWcmxcJnM/cz0E19jm
Mx2UUa0cmgxQ4R8PUAKrg0bzIOhtHywDa5mgP/8XIqyp9ygM7cMDHPUHJvX41+NrzQN9HK6MwtKc
kwQP8XiwPz/7+FqKeGL569c8vpN2KRHdcvbSZVz+fuLlCfXtWvdt3RKWi95xBGSxYtjDc+vXS+MN
Cxnp9I1CtfcnIl5SVJeEinFOKpbGtcdxLw0G5wP8cx0BkkbhpsrsD9Pgyv0MLWF5bRb7u1RfQsVV
RmuHxSldvMlMMIH/Rul119SOU9nkVvTE5a2vkC3X5XcfMgFc14M8dKeCKHWiNB1D0AHKjkqUO2JM
3aU2TozADissLaWtbkxnfRLNGIQmncILg8ZpVU+1HBOrVl7yVnbjvvQlba9o+7GjqF7MQzzYHsyo
IBqiY9SFbrptQVl2rU5THQW5xLvS3jZF2RmEegrT+ZqJ5pV2ym9D8qawOo34BnZDW70gITgONa/b
UHuJZgStnxMb3Y/pPksWVPeQprgeeVL5DOJPLfG9FcWDXGCl6OyjLn2Go/mkxVSw48/tMqyhCesV
cOFEPH1Oj25tQNaoTiYT2txgarYGCuNfnYzPMT3RXwtSGMJaE7vDcDZGqkY5cXIJWoGBOw9+kkxx
snQFx64oqA1pX1N6ZKhY6yZz+rVgxOH+BEnhZStngGo9D1oGxM9ypohKbrH8hlTQQUl9vc+gxaGu
srWdNVYefjGvF4sfTbFjta8w5RlZdV5FCYMLhSOhgcHfvKUas/n6Gc/Cq1ysAb6U114fadXnUBE4
28bKUwoVYzs59rnGReKSk16UddgyVLl/jogtVipY8/NWQDI6WRlp6b1jjlOgV/Bs7JwdQ/EzWmmA
APjdxuZd9DMGrXIj7VcBGDfS9zkdyqwsPeyLDkFt+015ysgmMKUvHeQWgpgcjFv7jHQg61nhjDKW
tjNpthvPo1Nc0gNd5J1cqOCPyGBfSI0tg0TCtKrvODM4SfEzMT7M/LeGS14ldraYWyckUjEj1qyv
vVFWg1rrAXMNyIrzfdjQfMauHxaNK28AEI1AaHNy0BA5onmqcOhF9rTbxqfmGnFuTokohJUK66UB
k2PxzOQhc6qoPqmqdhCz6TYFJ8RscErDdKfwypQQQB7Yp/5eEkKclLbf8cvScHQ3YKqeGd/WiuHH
JkmFBZuG6g4ApCOvmZOwpUS09EjYbmg3CWZfOHAyBc5UbyFHrr0ofaWHIMWJk9lMLk0G0JG9k4BB
hGFOn7l1InvekXpGo85AqUvalr7ulKHfF/CJZHzLIhbfObwhRSPOKqrfBYbPAb+QMTIlqFX0nfne
7qW9xGKtoAOUSCFHa0z3uN83RGinINYyP/25pPFetISrWG4eruQBDQwpL1acuanMi2W09ORQ/xjI
AKpzEmXOFELNjCa/XGxvNcM78zhX67l9LAqbiSdBSFkiB5YU+bFNnxJhZoZ8uOeENIw/NB50aSM3
pgOq1e1Rs+1jjNs/s4q96DvfZswiRgPSLY2rcHWUs0Lcq0gbz8ZVNi/xvmhaoot4tyGTyAiNkZhQ
wCLwJhyG9OWIKm7oEPySh++FgrObXz1y2WB2FPoxmsFyLCkDEBmWsu71UR0k8O0EMK416Q9tTR0i
BoJ4fi+tviMviM4Z5q+S1xRTDIKH9QY4PSDYe0t9dMWWfKlgbM4WQCSWoxuUUazHKf2iPP89hPXz
zPDRanqiyVVaeB0BAhTcGvwUBCi0MeMiP9alfY3EhzbHTqUTzBXWQRi+G5A3OjruNUO9GEUuKBLQ
MOYunJh5SrpnoVmpROnrQnIklsrO1jEKwIXEJp71xSHk8AJ9yeeEfYyWyrfqH8WEXUCzd8MWmATL
Co3p0LjLROOkOPWGDKLQoO8tH5vGIj61cYc5OipdT617C1PjSRFMI5r6pTMzCI+ElU+YCUkzcNlr
6F4B+/CjsHHBYtdJ8l7JUMPs3q1Tet8snqGdBSDZ9mONpL8BitHijQNTlBSM7uGV2Tm4ssmlScOa
W+0t/nZzpUgpJNc0gMGY477lZKnQEBRD5xcsvHms8R6w/BU1bMLIZ5rk/VJFTiluA+fQJjL3WpI+
Naz0iRnTNpCdUbWuTaq59mrTAtU5BtQBRDZafWIvlmpvrojuwRsXakQHU3mSgCXEg3qY+/B33ME3
edHqcYUytQ2gjOMQa+8GTKpijA46VzrJ4UngBCnUC/ndOKe5A9vlox6St5nMbU2vPqIq/qr17ZGw
pAO+9g/Gs/uqYEWUOX1sJ2Izi+jWadgmSK7kienqtYqZpbGlmz3BroidauW+ztJBKYdLUryo9nhJ
k+UltsdPNTF+who9jZXx1oIkM+qEBupqnGNVfu4kE6NKsU90QoE43WlPmZJf9SGlsNkYzzMnPGlP
lKFfVwq0xuQlVAwSiaNPqDivlsLegjmZEPrzkIhATQYP4x+Naa8QiyP6gQZVBLALhwwCBJSXL6tn
hOp9mpNTA/6QBpBbQc3VkswLm9nlyOmENMyrlu0yjX0rPNcWW7cuOW1Fc1exT0sqH7fLoIJqkulX
THybFz9RU8bO6MXbJ2vVDqM4RAMVQhQjeajP8cJmMaZgEfQLy+F223tFrLM83OmD7YmLdKN5CaCA
3AwGkSRJos6SDpkKwwlmW2de6HW+tSpMI1ucylo5TljohtS6pnF4amXGYXXq2EOIg+3rHNrHpUoP
iTocLIvmIqCcVLMAcXTeROM7w1Y8dOdU+jppoGMwZ+R97IQm1QWnniHrdqX+AzvCFimO8+3HYL0s
1V0o7wUVeglStnNlHSVS+2EqpNreC3SJ0Lej3bI6OQ2W9BSKp2r8ver3JpDi+zD8Kjh/cdbc6eAF
++FVm/xODWzwCOlTKd41CUnTYXkHC8eG2b6qCdygg/yr2Ie36iMhM5wAciTP8t7+rn+zv7CmAFpD
vHbFSL9vDvpufkUTQJHR8LIxaH8ZWCohwFrewOxjFwNX/D0CaqJ/DmTc5BBtpi373dTfQW6sDNoy
/bRaVnStJLA8iOKV1yGbXpKpZaotl6wxVf9Mq7g5GnOBFNVUuh0AVpNJDnI7fpG6M5cYrvsiBtwq
2GmUJi6DPs6H/cNdkyfpErSQHzDCyGcSj8TPrpJhCkXzVRJj8wOQHpVXqInJXSBX7nSlko6zaY3c
DL07GbV0aqboUtjT0LObqr2jSwZFapkIj/jWEhFLVjKUsOLQw3ZZkcqIcaqc812lL/PdELrkjmXe
+GmUlax6UvpuryouR3pu0xpbrjUSIm+zpr1ly7K6LNDK2SYRa1fJJOWlm/Ur/vcHaTEDtVA4s4RL
dSE8rwLDu0LEQ+l2eXwtK4suCIe19RVzbc6wkMS+gkr8Vc3qQ7cWvJFm5bWq2uzpoatRbeX18aVM
qZ2lL0NuIwbVsglUsR3k6pqgi2UnlE4qvcvr44MeZyAqDKRCytmso+qMT2+5tmm0XlWFaK9VhHRR
Gh37MV9iKsw5tkiuxLBpt1Wigbu9UI9Xi/MkZ9eMmz8CTNpsPiSZ2pS45yIK5l6aX9JFQZrJPC2x
mLk8/s/Hhzr9BgdLw0JudAQyyLanNFZ7DkXenR//MqT2bM75tTEz5fh4ZEQodBmUoXXJgfolpbLx
MvQN08Aq7p2CuvGiA5n4kywejxibVF7ccajCo26v4jRhQvCkukqfalkK95h2sQxrsANTiwputAt+
Ghwkjiu5T5jirsX6LYu/6eYifTYyRHC5tPUgBU/8htrhlM/gb4qifpa1Nry0xGRj15+1L0XBgHxK
fqFm2UUZmX+7lX9VU3uhI2/qdKrsJ3lWjIDjQ/fCISvepela/Jis8FkHfksfUZGcTh+PBLVq53Sk
Z99gjLlnGneW1DHh6bZPIWgdagBA91Ck+9jou2tO72dHVZg5ha4vH7E20beemukshjj9IuVf7TZT
L2VLuJgc5eahGPJpH03R5EaVSE94mhRlMH8OjUHeJNAtB69JwTUh+/dAlnt86c2nZTWycyRLd7nv
6p0qjfVJEWl6rcKpc2aiz91+klHPJPMdYb72WwM1Rp5l8hOKAD1uiXsrSaWjggG7cERnpoTYSb8Z
pFwio9F+VlN2qWSksO1AU6sIRB/HF6ts48vayLu6yBn44zwqnHSANNTahp/0yXQyTFLd865Nvtf1
beWsx5BfzdzH26QxPXtO8xd9GLnLZ7vdZUsZX2gwRJdMhomaPNPzr1wb4fa5pRt/zuI2c6sm/mrq
7XDQRJtNO3uaEKPRRMuqnF9v2SmDeSW9mzMr2ZbnPk358rJNvDutGPxZr/8fXeex3DiwRNkvQgS8
2YJWtPJug5Ba6oJHAQX/9XPAfvNezGI2DBFSy7DBqqzMe89loEs7yrUr+29smDtaSd6X29ZRWE6F
tZ7pHaxvd7bYp6mPvFoBqqNHPhTDo7CqTTEvkD76xGMSOa8NDr+LCAIRRt7gvMb40O/GvmcSbdfG
bjYsn826ZMxtN/haOqN/JiLRuZoV3c0gHp5bJkAwk0q5qtO5f6bCvEdj5FyCSeufsQ4TU0zqMg2B
rF+7yRgdxWPGAhKHMi3PnoiHr9EwcSUWkGaskikagEw2oJzMj8622WMEd7DS9/rcpT/VckeCiBju
XYXAzJHAJyOzTBEXZOLZ1tEOZ2Pv/ticFuh8x99NwzZVAG+mNMx8pndDQiPXyA+aKJNzOdbBZla6
epoL/goTgUbrOZhWK0ddsXE4Z+x6mGI6dSVltb12RZSE7YJKtd1y3AQo3ui1NoA3wdGillm8v900
IcBAYdzZJbOTXCvugXv7TO4mPUwXU8TtQReGDAlKnFaTjzDManp6J/w/pUFaPYnl3TN7ZJ9PucfA
MBfUzKib/bqIiapdnJtRKh8EShchu/yU3n6yZ/b2utLN6rMg7s8zBwcXTs28YvC5H61JnAcIUKEx
A0nUAlVdVAtByzeBerUOyo8y0E+3B1svQYgiSt8WSWCE0eLxBOORPkB1eKtGAojnVKlNv8xC9Y7h
XTLiCzQVFcXNz4ETOVs3LcdqVvP3enDsN0hJgKYSz7iCsRv2fr79twKYMNFXzexg9ujj6kizB+1C
Z1/SeR7XJixCliXi03NDzBw6oO3/N0f9dh2A9T4vdP1EmG92gLvzR9Ux1TYDWirN5FCWrIN0To4W
Ov4mpOsYHSeNQ2Bkdd2q9/O+Db15rNZMWKhKzDFDzJoA3Xeh/DRzhV0mLdu3PBGolIr0J+3sj75z
v/4ZtQtTE6tmyWIGeUJSsePcu0sW8+2BhVysMDlq+xa54T523XI15dm9rttoTlOfgYDrkN6LfrAg
ePlCmDdKwtRIt5U5VRJvbkDL3p3tjZv0HHOiyQ32ARRuTPAscAFI7G1ys2IaE68V+UTT5fZgAMbb
2w6+Mzn959LYGRiqBupwKr6NB5rz07El/G/lFuccCeiJn+uu8cgEDGEjY4+OVEv7T6OR3Y45Tr0b
yHz9RCVUIx7tbF3bcIuZ5cGJJvw8RFCmKGqcZszPOtP9sxjK/Hx7evuI6YmG0tLc/+9Sh9VkjcnH
XhwExmm0O/3UtfZ/HjSgx+EYeyVUaW/qQk8t+tfRqKcDaEKoWX55ksuDAVtw52j+w+2SizPi3/Xb
R/+5Zu7AVhaHnFTYsyxzgSjGX4NIqc8olBTCd6evGU3zvNUq3C15hDCMsCk4v+qawRD890DwZ8xh
AcDQfy/dvgIaf3yu+PrbdShW6m6oYAf3Udk/SdzHWeIMD7dnpkW/o6pgNg9dnjz67ndRmPXV5wQ5
WRUKpuWB3Q8sb6MZ/64BSa6v0QLkw5e/xpdV7XNJySHNgvpuyL2PxKShg3qhvHf70r3WQS4hXfAJ
0fXGquiLX7fR7F0X6/UJ6AyavDHOr8JrTghzvH2zUKENSslHBeH2cVgKal+2/WFersGqLBdUgCC9
Nxa0zxDGcUya6X+6Tp2frGw4x6Vh3dsKEi9ySTzLPTJzMZoboWboPRa1Y+en/Z0XM826XYv9XJ5k
MJ1vFWxm1ADSG4s3sT794FXvAhwGwtS2pSvHMykXrzgJ7G1tRxvqe3oiyN7Xw2j7amXbr/04qudh
bgVzqRbYu59lm4DeyNFLGu3e0XuAjZHdfSfp/NAIvX0JZrvY23/MzGn2bp+b12byShrfjf2mp/67
xx508FVTre1WknjecRZFkWS9BFHy36fJmnTm4uIVVtgWMJRuPrcAsq5jCOufYVZPyt/UoJs9zxFW
qrh4hptJoeJnk8ZyY3ardO5Y4jlIo6b2M+TwhHFznKZ1QrHzKuyB8xJxM7seHR4VbBHdEWl20+uo
s5eDNqRlpuhkUjDkhN29FH1o4uILB6cM/sCpWnE4tP8mjnXN7GH8QD89r4JqpkgdOqbMXdofckKr
z5Ed8CO79DEr3OqtsmhD+nkZHZPlaaaiXQnt44AYoyFOtzVfzPm+lMP8bPbu7Ulsm6+Wl0cPeRGh
cCyLal+j33klNf2cL52gqOq8Q5Lo6SPSRxWOFidyRtdoH/wnRtBeaU3/vlkQ3U/SAC2OVWAbj6VD
BnopL1oNpw2QbYS9o2DgrOvZHtiAvOSo0zcqCJLHuaRxGncz/ekq0M6+lE9kX5v3luYML7LJwtvf
llX+uTUn867rqGebsZRvLdi03Txk9UYDkfWWZZ9Ibc1tNtF29XSdwt0l/fpqzGc0WPCaA+Y5nllU
l7r1y8vtIyFmRjgBEse07QE0mB3qT7Mp9zD2jH3QBuMRPZ2JZrCrjzX5MutaIEnWgwzExnKtCaSU
YdpjOGrSp0oJqNL/ffCxFPx7ahD6GWpFgYR1+azsmoQ0cmFvh8IYqp1MAU7rBR6ZcojgPFSJufVj
fzjedgVRwQgHSXeqlo1Cr1tphtpkXIdRFHsncpxjbQzMfSo6n8rGY+st1wxJ+irT7ezZi55utvq2
bIzV6BvDJQIDfsygI1OJ7U3ofLvOyfy3zpuZOav4m/g0rdajNT3Zamc0pfUizQXgPfCVt1snZwy8
ijWk1a5O2xLI2hEG6X8eIGlFR6cpNjZTA61deQqNn5JiQtUA4AfLS0e73mmDkr48jbXXoGq19Fma
enHnzGDeHS9JL73lbEvcMw+zkaqHWreTS/v/XJoD0r4kd0TvVhdyp6KHVMuiB8ubxd4eRb66Xbs9
8MI/mzO1l1ba+SZZDk/Z8uDFdX+nZ6hNtHKy7klU1491oJ/z0hrOyYQOsPEvA4PYM4eD8d/lKUMz
3nVoDVP6O5NbRc1G6HLcYUNmr69mjK9d4uCpHMphP+ttv8FQUj8xuXv0fQZLQJIZTizrYxPQwR6k
HZ9H5f3mMdxHplDFOquS4l6zFvuFFyU0B5PfGZ3K3vbM5AG4CK4qI6m+ZPCsZxiQxiC7Kujjz5HW
cYJlm0WgRtaCuSgdjcE+K1nu/9EbpKeQfGsWpJoiD45I9yomXZkFftZhEBQvWlk9ENYLh8PmGNm8
+zpqGU+Z7o9iUgkJoPye2+BoYCKlmz0TV6Gbybu3oHbLen5mPR4Qkel/VZml7/w7rMXQxe29m8fp
eoytR76Du9fdwmFHcpEaRqr8jdEL1uHA+np0XeuhbxFG3J5R/IAGzt2vG02nQLtyD8I83iXKTlbx
wmy4Xas9fHMlXFxDfOhESD7Gcdc/pV08rPVx9re3p3NQ+siE4gdOAwFolzdZi2nHALtH0G+Jjyy3
H+zW6x7d2K+vqWMBFPf89ojfQjElAeRhp7Txby/k7WGa+pI4YX8KM0UD+nYEjACqYELTfKYgbS7o
zi6H5cCi1WSOo/fmjNGdGGO5n26foIMEXieu8BZk0Xx/+yitJZC2OOFaLd5jt3L3HqerAzF8xpbE
YvvsAw9FTv4MeHj6rDM3Xs8EQRydqOCYAh9h7Vdlf/F8PQhvlnA2gSSsZa01m0o+uq2h36sk5XSq
q9PtGehetG4dkDOrH4wNeBT4IVZf3puYxnHP4P+u567Z+1PfrNBSsZET3XEys7Y5OfBZi8H07h07
hqvWgBKcpDrfLt0e4JCgFZdgiKKodE5NPb/QXcaCFE/ZKZ6r+CCAsO/HtB7Ong/FLNb1gSZ5xk6d
wQAFxL+0JoCDUdJem0qpB7tgUAC7N8DQDEmsESq+VPDDNo4unYc8ACCt6kh7sWw6qkYwmJ8lraF0
cr3fgUiadARGZEwyfnRStOGyyP6KftGuVMPn0JtGaLpl9+LmVIaR6tnYfGfApgD5kOMvuUWy3I1t
b1MrD+Wuwhz476N5uRYvnxWjY5//v19XVSulzcYeu4n1ZjTzIx238mFqGLYJidVfZHbCAV/OOM9n
8lzA+D1VUOX+fRT/99rts//7uspVzqFycW7evmRevsG/j6Y+fbTh1vZl/Fd5PZu3bur9Zmrossum
yh4HC5Q+h6cWUKD9ldS2c7wBYZgaOCfGh0+DIRmHo1ladzmFdoXXZ39bcqSFoLSLfAtFlyuf8ITN
VdOcA4cWKGwi6+X21Fuetgu4ALkDJWuWjGuCSIoVwMHpXev4K9MGkdzAjvkunKem8527ejHqaRQR
2Xrsq+GojULv1pFRI2+7oaxuDyPd7CYbkS1p+aGck7+3XiIW4drLFFpH+pKZOy02ICffABLY/mvp
gcW0QzJIzg2Ip8/ZUQFy19R6KkY1b2K/sM5a0XWAYAYPKZvfXfJqwPHbDfqzrDs91Cs/+mqQ5kZR
/MTIpnppDXy1MnGip8ZoqDshMJ46PwOBr1fIs1gXn+IxJpTDaftXMuVe86tWOCS3tmV1mGGBrW9P
h5q/um9a4zLiw3wyHedM/zrekoeV7dspnbe90U87mTX1h2FGG/b06WWY3PLUBEs4TRHID5DcJK+4
3cxAKDDWtU6YHYQc9zR6I5nKhpGFdtu7p5lmKZF7Oh4FXcit1UL5cZaHGmJR2FYZFgGpvHMO/3zb
5aaMt3Yu1VVkI1NBp7qrO5eFjZUaObrUK6p+HBv/GprNwrA1aSpbfY6WY2lKE8+V8vtq7OtLx9qZ
BKfVIGMGHufTbjCYKPyns2eDzRotpnyJE7DiLu2+ASDgplcTyuqV2SpzXQ1tfYT1Uh/5M+Be3z5s
KjvemUoza5zvZoKPgQ4yJyJFnoZ8KYdO390u3R7+11k2rbjbog8GCU29XYeJlenHdPCwg0etfux/
rCDtjjSP+hqIMFduX3B7QFk8heacMSacC/tkMWBbEk0Sg424hbKWF6S8uMVilS6WDwPft06354Pg
XFGg5p79ztkHenBpqfp5lw65eWaV84nR7kiYyKxkMX3YAHo8UhfUK3G1HXkxqVHe8+xfE8uJ69uz
bCzUA1lJ7XYgQG2tTT2NFxB3/zrx4AGKbZP62VYtx6Iupgt/+2wDbPrl9tl/TyHCYqcW/S5YOE34
rVae18prsXz32yWlkepAVNj19uxG31i+KiVncRqa+aGyCfSMDaZig+jijyyq8zWjV5sTQ9C9F+Ma
pom6HzPzOxemgzpY7xlbazqj8Ta7o/Yt15M56a923eNICwaDd9DyWRrfoYehAEMo8HgI5O/R7HIm
0/xnuGHVVaelE/677vKPUPTRuBabfy+Spqp8c3t++4X9yfCQ9tNHqHXs/KnQ/u8X3p4rHY6nl2iU
rrp7uj04IvrPR/+71ljgiiEubWdEb8gKCGfgPErhaGBvUp91V2wNMa3GZDTpxyjeLhMthor5le6Z
MW5qmp9BudMN+sklAWE4gV+DbN75CRBprSMgqpzvxobyW5Ad07UDEg3FYdlwF/AfkCj6v1ul/aG+
ZPq5REZEzbGy022h5h2iJOIPGuO+07qEmD9sUMFIJrnr15dOWg+5JJTEgdFpdcJZ8qbeAAEiPYv2
S0MdiQ1HPDROgWZd2fpxnFK9swgbufzCWqVOumkyVKrNly6FfqfJjiFiRaME+W4QRQyv4wffZrmB
68SECguNjgi3CohVKrMvnDKPDJK3ZjRXDCElbsB06X+gfEdzOwbDCVAxYTd++egESF1I2zs7KED5
72I+k1Qt562030cufZiYLn3hv+jgu3i3+U9xMZ7ilK5FBKE+VOiDE5YagsiDj6hq7pLWeFnWkp0e
Beuird7cEZZTn5UPDrefY9mrIvtWpbgfRfe9/JemlkUVuUSD6aiKmACK8L11eT8PLr2MafYu6UAU
nujM0+QHDFkxwGZY9oI0ep174zkvgyszNmwj2UiB6MbfZt2/s56VoaGND3ijCcoluqRjfl3b5q8V
uz8aed9imsKi7vAo1o9NlOK3Uivaez9D1f3UWn6SDQfLYMYR4bftlp+0dQXtFC27UwQ6IaIX24zO
U9hQaoemY1prixG3jbwxW2gYGk421biHIU9Xi+U5Yh6eN/NOzwYEz43aFm7+WM3WU1SCs64ZI7j0
rmpyIMN2TJ7rxnwj91BsDHs69B4y6na5ub3CvTdLLaxFXmwtmI7p0G2TQb/66XglpfuaVwpV1VCv
fHq1E+4CxDp4LfxXJnD+1H6RGv4rbcdBiIPTHNeX4eneKrYYn2Je6IT17Wt4IUW5ra1Jw52cuejw
pB+aUTNRBLb7eqyutIy+nBhVJepKtjm4zGLMf4QJ7qhuxT39sQ7VTb2J0/5dOv6bGWh02Jz8yCh5
iaRN7wzZEtBdY4MpJnRMHNnGRY8moyCUXScInKUWkmiofbkTtSvWnmCjnHXjWOnXWub1xp7yXTAS
XaePAfaWpNjFCO3D3qkeqDdOSUSfr2lbzArZrELVOGCVPcHIuUPGtaYUbRftSg+tvZb3rZE/B05i
bCYFXYIW28qpbPKV5gGS0RLy5pIfNoDZx5qLrsqF+udwr1c1cr5R/EpnGyGbXrN7SDpkBSsbMxGY
Xgfey5LFg0OLqh91P6m3Mquo7wPcukG/GgpM2yhjsL3nKegDDyp0kp/41Vh+lglghiBTtgKJfhOD
8xcPaeP9yROyKmF7n42R71zSUivnnwANGwoLHMkxNARFQ33bCW4Zt9lYGUfKCSejiYV5NPaTg9kM
UruxmpC618U1ksJaVZ560+Lml7iIlwXzMKBnLPuqXM2G9qu52nuJCKUidtp3m8NEs6xrDt3oHiun
vAOXkq+rVjC9LACdk2r54WSshrk5fQs/sjAm6k6Ix6DeGDFHc8+2UCPqGn/czIYbiF1C74rql8bk
nPU7KyVUwHZbFtVJPdV5+0bx9Ivx8NGLox8q351fkc7kY4y3R6KJa9kEa/cbf9Rj1qYvGm6upv9L
+5IzlkZO1VRhLCGXyKqQ2pgaiiUhsP5mKTNlq1rGHeqzazpC5CT/KToJb01i8AfGMy7F7Nsu1NcU
QAjBVO10GkIlQ35ixuVe6HPUIrZxBxV1VzU/jlcYgMGTh8iOty2rr+ei6Mxif9qaxJeQpNeeGF19
dR6cTD8+lvWUb6cMqWFfPvdz9iNky/TaVW9WZpEiH1i/gCGcVYkhd5xwSwbNXsyzce6L8Skmn9Ut
ocIM1j7IVBFOkWttUi+FEQRaQPcadmysp/DutFUejSWRY/ExyJABwq+wXHiNpfOrjdMbGAP6pQZf
4QO3q1Xsh6SaX4uyu5s7ilXBOL1Hz6ENhFDTeMrsNYGOlf/RWVBVGPZdKTkPlkeIpOMSREDj79mI
+J5VsCSn59FKB03gp+aPYSDKijG7m0u7vE7Hl6hCtTQI5uNliotDoPAE59UGprXyLQPtRN9Q687e
H8cdEdU07YsWxBu/af0wt9vj5HfPnbtSGZPE0ZIvdTkJrFHpzvDaaeP6gR5aYJZ9N3A2WhxChulX
BJXuvc788RV6XZ8FCIvyuJrgNYXs36+a314bw/8risgOu7KA7ORYPcQWy8Ak2t/3+fB3oFHu2yyb
cV68U2q8cvd0hJ81DxN6P4OMDzzq3a9JF3MljQG3XSZXvp4jxcxR8jFtOiCoPw9JdCnRXuYNSlOD
jGi3h/PWTGtM4b9mrqn1UJGpJQknod7IS8xXkQUIinrgOohNMgIpquuSQ5n6tJnKh1lnvEIeLFYV
b4xwbLtvXc0MVaPp1AzpVXQYhj1fNkj3oIJuuwCgIlqt5mKUM77WkqZ/7j56Wtxdyi4qNxMd2BCs
G15kLLMQoEb08D4iYAd0F3UPah1kHyBEBFDiOS8vpotRPc3GmbZd99wjiLhDrDXMNr9DUJ6lKnCC
N7QJ4gRxmTMHb9yeMEatvWma3qqVtJbSRH8jNjNdI8dkDCsHzg36hD8vJmQNk07emnFYluQrt140
opxX/jPdmvXgmPHFy+s/8cKELbUA7ZsiX+FGiF0eGObMOwQZLXEsjSLLI/SpeS/6WP4Z1Ng8C+cC
mkpPgdzs25amRVpofwBdFaLqaL7NEIUqNvOktjjj6gHHqDZOOTlkW2OWPyXRmPdmS8TznFZIayAK
qKpcM5BPmCEvaRgJkljwW27cfQWjzaSmcRlSbpJ2GC5mzR1quSTyzjI4IjoCg8GimhHo2KggPajI
ui881mNf5vsMoXdiFVslnXznOnEKVwY5fxe1jw3qFgxYVbbF+huReZd/56zcpgM+qXSHvWN7+k5v
5m8V17/+BDnE5FQcSjLMYSTh/sxik8Z73NaI93JuZ6BaKvamo2Bzjtvhi+Mcxu8IQlyrnBfbb92N
NHMEsvTXB6E916mf0w2vqQG6nxyJQxjr5EPEQNcc9TEq7adBNC4k+QC2D1HMS5Nrf5cEGrv36HOu
aeknD/34liY+G0BgTmurT+5bZf2FppZ7/UcWLF1BNW+DLDHRCZLb6Q3IlfvEpd/OAmFDwvECc19y
sommwt0qn0I9JwJRJk+i1na+gERRjSP8e+qfRMc72PflfFjCI1AVAWKsSKE2aqYgs0CbxL0OsI6/
GGX7KuhnZoiz/we0l7+ZNeIvugoRrdQjf6PG+FNLhkV9vR4jgny0ob8UKZkfUqoNOdUORf6ztE13
KwlGCqFgf/n8u34e9UPuVfejxLVc1g9zZf7oVGjt7H050vhxbf0q8SJhid7KkSrYmThWN9oJydzS
MRaIMko7BnR+YJCzj2lfrKuUQHI8Ff2miHt/H0T+qzfMJAaO+b3VUpqSnflD2Bnm9KCBTUKfI976
fncIOrBJRhF9OQXhsoP2d0rmaKOr9gr5vFqMC1SkUUokXe/1LzY21CGd3kraJoCUYRx39ZeM434d
9Wc7dsrt2IYW2o+doSFMdkaa4ZlAraNzc1smkwOTRn9o1/ToTDltNTe62qphoMBbK9SWIadLCiXe
dqB11UMg2/GoZ8XJiAVbsN+/wUvYTmAr11YG2Kpxch8cAnrOcnwl1GdaOB8zbQQDMaRrFKFrp2+x
U58c27Y2dt44QKzqEfcERl+Dn10pKl7HunMHCedTwovXA6KyVLTqOC4SDu6/JpuypR+BM0Kg8zg6
MT9SdowkOjvHyOYBUO4NeqReg8/DUXqwMW32ObhGeHTdGY9mArwiUzgqemK1UChXDossSyR+AEhQ
rWUyBsIn3vccy+CbLy4e5LTeBOSjLpNTpVvNSln9VqbuEYNrcSDsibZeotLDooYU1ZIJwXK98cUL
00TQshmuUr+S+zF2wljY6ogsjeOeyenXy8qNXqceZ2hoxnpXbyNpW2B+9Gs6J+fZM7196RVDSJ9u
23QYuullIkfsOQn3lP2eXss7c+C1bR2adWgTTgNSdbrcZ3eokMkrVrEiSNYT69oDezUKXdgjkUWt
KhTNQ+a+Q9jXmII9etZ3/sSd7LRox4MYZhvKUG/V3Pc6REJOuxVzSQ573HrdAysO8hR18BsTwa1J
dVW0ezgWYJq76BMA4Gg63wYdopXejs39PMPndV3A/G5lfnBAgYaf4+et6miLSogkqY6sHKstv5Q+
j5spo/DvCjqHFhk/ZGZjRIMlpQImUETE34+O/LGHcKhkEOrxiPulYLKjofnKXZeM2nK5LTS65mM7
yrDVTBxOgBi0pT4jQC5f63AZDd/9slnAtr2wCffKV4bTZDtdcy+W1OqDhZB3MPlXEJVcfqOehRW4
UObp+wQ9L3W2G6adp6+gheyMAuPAYIh3wSBn3RY+vVm9eAMR/ez15C13HIbg0NDndXYu3caQ9FIS
g4MK55huvOX5iDfCQYAXpCNnhqUqgl4FpR0tsSXoSCKM15Cis6W/Mlt8qhO/3MBnwWEwLzGzFspq
8TedvHME0ZVkKIsDik3jiLoO8qzEnGag34a0l8zqrFnFXyLUMQgXSwgTx0WU6FdUWc2GMtULTY81
k3ckhoYsxpgkYtbhfaRzw1S9/Qt3425qGCHIqWVWwVu4J5wVRhs4Bd72m7axzNDRBfGvI0M3Gs+M
bUzId07+4OCmUKODgNDzf3KTjVJ4VyVtUG7+XSWInNckCsPRwy41E6fmP3rEvuJVKwEwoznyYrhS
/iurve0ymUpVxzjS4q407OAcIc2IsksXmG/+oLsMTJMTI8S7bKoxNCobSZj5x4+8P4kHxTLWjolH
Gnfr18joy0vQ466hMcObCcE6Ng6CC2zyhqLo20OTBpAOzvRg/Mrlxwlc3WGb5B+ZDtlRVyyhHeN7
agfjy/fIUPajv47RB9xPw13qci7tW3COHOO/8qR9Gpppp1DEMVSlSOessbOV+6oKYsJJ1+E9AR4w
wLHsW522N223ogeBR9D3PqVXZCuCZe88b4RoX2BJDuwE4cv4XsR0mbyCnFGvhZ9dSvPsL/mousoj
yui/Qiv2k2EVj7eHlHnCTqA4XN2eKk5aeHV8hLxTUN9RXO4KH5RQnGGqAwsitqLojcPM73ioJ9Az
qTOheWUlxTy/cHZG+AJ5fIjJ8av1or1r+/haxUWwh2L3THru8vf8QevOUYk9gh45E4ko3eeznFdt
OwYcAq0BTUFQrHWs6SDi5nVg6W/Sk9qlnNhwE12c9AnznqZjTA+gfvWTk22UgSdLBIz4DdGc8Cnr
ISTf7q53vA9XnkDSvNvlHK19WYQjXaU7JinPeVL8GWlI9e34BNdd7mPdbKj0hzgcyuQpoAu7CWBS
zYPcQSlhLxspRmgwfxQ24UrEQTvKxBMPbruLmQpUXkEmaHvxh/m99/ydm6cXOwAAkzZ4Jy0fM2FW
IpOh/mWdqt+TvLoHxLW281dyOMvzjPXd0ghqn1BYsvMESLKaQ66AySbMLvIRNJjnQXLxe0+tjRi7
Qo/XqPPI6YXOOPslFXZXHJAfXHyt5DCsi03Ef35NYvEuKhfQFL0604OVk7+5DNHTCONHbI7Xuqo+
pZl9aY1z1JBHbdU8AvHnN0EwK6TYMSuLIPja1lofPGQiKQnhXl+u2sp/q03MjaYF5rdCFAp7kV5c
8VQg1T96owdGg9sb7oFXH71mbrfLH9V5hbM1aZhFRvFQmGnEwD79bkjrQKSeN5BJh+R9LEHdGAa1
LPhFG6++hdUt4SRDvgfDneEE9PojSlub1ZKACKR0uUKZ5JAu3Grxp7DMDUvAIS2KBVRXxWuhwUTs
TNYkE5NIK1sbK2GM71AHKt5LGo6B3X/22JAzqVCOGe5XF4kvDsdPierOWdVd1FCuKqvBaViCmJ6N
/s2P88+OAIRQlvQQhkbcmY546oW6S+3pz0wGyLoezItgM2Up7c2VB5OM8JPeF88WeEi91J4Lh91E
W9yPg/WYkh/mUvA2EUfkLOhOBLZfeCPhYD2qxNkkUcm43/pGcQ/Zgt7ZpmcEl2W0hgzzi7seDGjQ
H1Sd3yF3GldA1y9TshMeAaJ0y+U68XF0qtb8qZN4C1vxwBiCzmhOvNPMQaC2jA1Est8ppSGhN5wI
BP/RXdE4oV24CqObfUQu/hSkzhpfCj0Tu38Y6uYbDeUBOake9mUV7E36fmWkzoaOk3zxsvrI9FFs
swwTK//KaGArBvVHSSr1pKlP3D/05MVJa5irqtb4iOcoxy0XkKJqn5vuYpj9nT8nOPhSXu3GGBAL
Y0DVhwQ4Lztz3zrfupzea3/cD1aObL15K6ZDDuiTbvKEJlucI1YWN3afHMd8bXVArp16FW70JX+m
yXoaI3dNOXWyI/CPvEd49xJwiQfoNMfJ/ZTa+Rbwz3PtFxCrFdaBenqHugpFDF8nFAV6uqJ9sGfj
1PFiEfZe/0axeADtdt9VrAeEna18m6GFz5YzNuxOEQQHJmDrWKJUXGwzwrGfK2fmZWj9eeMsN0iK
UXKsjfeUA/fa64wHoC9kXycNSPNa44WwXiGOf9ofTeNukzFGHUv5FppV/+GQR1tkOEINQjzZfwLa
twsvjkMqdvZSdM/JYLyN2VsX/0C9eHDMLArv08beKTFCcwzGF/DId2SnijU2olAhLrHlxKmT9QAB
bMqhUGtfHZ1dLE6m7xhN2dZhfroxpuE0T3BJJwdLAH03hIFUR439Ja2G/BVPrmbcqby/x2OXOa8S
dyQKzjNnzj7smvISaeovoqZtOmVfrgkqIOg+/XsVB/vWGq86Df/a13jXCs7ek6/BzanArUzdVz8l
P3QzHbiG8mcOCu4ZfGs4TfbCmj5HFtrdzGtsciYe5x9mxB7nCBqRpVXve2s5fyvGt1kBZZFs1VOc
/GSEY601DdKzHTUMc2zQRC7NzJIGr1mSDjNNkRZKvQDruaUVz23TlqGTWxSguZdsoirgpbOGajuV
A3im+o9BWqAWs87EU7DPh/k71nqcS06yVYJTYFFeajrmKCf/jNI/GCWiVzoDsK3/D1dnttyosm3R
LyIigaR7VS9LsiX39gtR5aqi77uEr78DfM6ufc8LIZBkq0FJ5lpzjgmasuDbpYQEQXJktYyxLHqh
tnDfOHs4uYk3INx3oao1o0GlibqA51I7EUjk8O117xYxpzM0sW4SroRwHSlB7KWG3rNP4QJ249Hv
O5MrBlZtr6F32GlvIgt/ZYwKa8/03p1CMp9vADwWmHuDPvLWeAPX0JVKKo0Hs+0e9B6jO/UyhyVY
kO71bVUZmDdr7MbVVzBLTXPqePi9UHcXjMhhbmDsiO+kq95JnXW21AbkzJgZSkbBgMhMxtKQoiQe
PDKShzFipsf8uSpDcwuJkeGcqVxreHd8sVgULs2cV1R3eyuMKMyad7mVbyLN1TgLlrElPnFJUOsC
zfLKsbU5pvQRtPN718c+QAkaIYN184ToN4HfP4quIGwy8158ObwgG8VPkg9IicKTaVgPkU5HgHzi
LVOXdpVY8kyszYWU7w0uUZztE1N3H2XNPoseK008m2YZorf3PoKeSQp0h8sUZ5eICuLKiaxbkxhP
brdqmiZfZ3j2d0S24LsjtqAgdxQs5PRJVNkationa/tFVfsDo8NtCKk06hlet1Gzv7ziF5Kz95wC
HEthjvnaTjbTPGMFdiIKwoNqjIxeaN3lLR+Xl73UBdqROPUeTGzSWlYeWee8Cy9rVgVTpHVv1SzL
0+FgWhT+PRHvqR0gKLXajWsZwD4TmilINXVmhOsIidImNvRHgLje2oAwP7T50Y7BaHgke+W5+AHR
Cs6zMyvFGaLslIKpr0+3iMihNVNdCDIuyEKr/k0nAi5HYv7pohAXFqiXEJ5TW9MTLrXR29pYEJhf
AQUYHeSRaMZiVFD+NhvbJ35QEEhC86cMmw+DteCpAvmRT4htXG2H74yBCx2dVjEIS8ysNJ6wG2hP
DvEn6Dx2ZnMqova9iOkwB4o84MR6s6ruUquAixBOtVWosos1SFLPESn7ZQUYxWGV5lfNi1B3sa0+
6Xzt+4Z2HCXzFAehN0Z/Ukk0cRiWA0Em2T0NqXOghucBigkTg5muFMO/E8aPmiKG1uL7jRwoiXjd
11WOd1zGJzpZ0apmKuy2Ob2H0n+ppEMWDqhRvaa7WksNkH5ffgqzICt8ehzrmGGk+gCFDne8D64z
iXbCg0erj+xvBW8DB55n3PlZ81vLHGJXrIs/xLxndy0scowB5tUHP6T6mpesOSs8MSGQQ9tUq7hI
jp2yftBCc2vvEulVuraTqgJ80VdrJwx+Gm7+wuKGa6+GDTjs9wjmhrWTeQ8xeKa9Oww/HSrodhBf
A6XKo9Nd6aVM62luaVmYDSkZDFtDDS++BU/WLubpVtqc6i1Frd8OlEJW2UR12SkDIv0ZBp6JZiXg
SqPi9LGrtyCMidmy5G2g5ILh/Yfhqo3ndevU7dX9ZOXtipzPLzsgxNizWSz7dv7KtOw1YRpje6wI
POy/iL/tAQclcmffyS+Za+8qBGSoKRBlhM5E5SX/SUn8PjVfsM0Ea5cu/Yo13p9e1mcjy/ZtV4Cf
NVpnE1ZIOxMUClPcPVhasS/i6GzH+Fjzka+7TS7Un36VXINWlPXxRrzlU+8eyUg/9EJkSEkCMhcp
P9eUotaF0A5lTOGzcRk4QlrgHlCPAWoWNS/71KdIEobuk0symeJtvTK4nE4D0p9G1s/U262DZTVI
+JLu7P/yp8G9ZZQz7faZtbWN3fCRTKIZuggDJuMamD8N8ZBhDMTe3Bt01HKdGja4vYnf4RDBYjLB
tYAm8AIH2EoCx79v3qSGrijF0E9pNo3O/Kw6jHIbyUnjNv3FyaodlyBjx4JsM5eQZEPbqAj60xSi
5XRNRZVbeI9NKI6x1ZGV7nUvhlHxqzKYD7AG/Y0e/5ns4nxldwHskZirRBugoEldzomWAkz/BrKa
6YDNzzSE/I6vjGgO9CKgno712O5ZbiKuUtuaCSYT2fCNeCx7JWwmvxLNZws3cJVHSc/qygaEGsYf
vRcSFZ/lwdyB/3Q73DVU4U2vvdp86VNavrHyJbBn6u+G2P0djGJYtYRgZJB3VmlRPI0e8dijTcAJ
QmbXSw89XoKIxPO1ctzoM+41tWKU6tZJxbSyHfIdZbbCJ1dDHWQkQbp01CqC+75zzoxVDJxJT2iI
dtLH9DUuEwoj5Rszs47A9uFdDKjHcJQ7yakuKfpZfkdhD7euD8iwTjv42mDWoijaOZAkV/qQzCk0
zDkilxLclLP+WbWVdrQ8b29Mg7VNgxnL2pW3zs/OdS5I7KKKBU+GFTFSh75NeCMEItKsbSaqcc7v
wiVDqczteBt23a11G/4Yyyy0PaludptyQidsUdzfk5P2BCoYmkykIZNAdpSJ4nFCtrjuZfYs+ug4
BIQsM9sbqum3rECcxulLmyVfXWR8tC4/NjfVXsKGsuzUqk8ZWJ+eAbg1HmxoByPKsaYYVqaVHr5k
rQHa1upNWhqQyUnfy0bqnVTfWV4zo2dJ5ulTsxMsT1nHf1AlOiRieKVMtHJKfjdB+hxN9ef4Q9QD
RTZtE9t7UTg6PffmyDTfIZCL6iGIK2TeLgbFCjEbvAlazFsnwLAHImQ3gAApxhsaojc9ML6KsXue
JqqVuZW+1l783DYNrll3xZohU/HdwGV6FM79VKUfIkWEZOkpkD0FirwsXzAK0ASQe7fN5N4ibWWi
09bZkbO3xuEkI3OrY4HZA708a6b2Fdi5IjuBHDO6kIwTA77JufKJnRQF9cB6edPVgN5dgPqDDzrW
byEh6Uz+IfMiGEmzDa3PaxuV27qyf+SmczS86k+VFvdu46hVk9Fu8o46i+p1WcXJiggfKFq0WUui
e6pAHfFlXplcw/smIUeI8oHpDDyolroMqmWKd1yVB0LNZAMmz8tMurzTOcoAncbVvRr5LWEwo8oa
wVoI3j1kxatYp+bugeln5kyYFWjqfc8VjXY22LIWr71vyq9SS34ltvw1grSLWtw9NqXm9m1QeB6c
2Li1GjWaOSigQce9InGDvrw+bTKFoNtux03a2+a6bbI3ZiZwrJAZUtTsgI2nZN3m8wsmxclR+M4n
7wUCB3OWcIIDlFn+DblI1BS4tBz3XMsQZsk+knq1rhRhBQFWRfI2dcbeXkfXEv8w3Ya8mkhCuqqH
jZF327rPiXebsDpoYK4Bx2BWpCvDVH+jt+PV6HKIXebwOSXFc0SuyE/MeeGBIDaqNqTdMuQS8grI
dsoZBx1wQ1LwlRC4ecE2FKyH1DsXqXozhXnfCfujSMXG8Y0/CbHHWFg7Z90E6w49zEa3e++HDyZ6
njfpEI6a/ORV4QsmLUz1XB/S8EsYycCq/h1p+C/DpLiAGOdHlo5vamAO2YRcNlw9IL6gBJYHHCxL
WXXXElEg4gaQu69DpT/aUhOsy0Nojay6/KAA1aUrwWBV6Wv4NPwMKHmtC98y1+SDvooR9pykNW+0
eAhQE/t0hdqaYaRNqpe+xsiic52r6Hz04kdej8dg8pqtbU4PqqVtKEICgZFyFBDX8l1DlNjGjpHm
R0i54Xa9TmFa7kSluo3wnG6Ht/sr7bkiaZK+p8ZKKwIwOumAS8P+GfnURrT8QT8WN8kbgPljRkfX
o3RsMJuRB78aBdaK6b1UcK0Cg7o5U5BfYJ0YHlh3KN1ETNRvOiQj66lHoSCCH1VKsV9U7s+J9HVy
zf1bXzHL7axLr+BvFe3UU3qiD4QTRH5OlJL9PILTYlNujxKD+UT7ZmdGzXWSRjgRUZiNZKKBIc52
VtOoTWOzMEoawHkU9SwRSzJ+WMaPI6nExjADVKhNr2tww+vS6L46zfHva/lZNFTRbcNJmZZMvxlN
2gu9q12jgKlT3o20Px138j13+EwDmtB9oJsrGTosLMudniNQcIGdjHP3wGt0cR4jZqKpewtzbzyY
Mmc1PA7l1mpT0OX6sMeWVu8qzU447maHluvz1vWTz94ICAPJfGqsQcoCcxwfi2QPYltFxrTyfQdB
SnTN2uZXW4kCwzbY6dEZXz0FMV1JamyxBCIXYPHtjHDW65TtgRYtoAhwzoJJWIL6eo36aarDt8xE
7232IiQsRJxZvCusiDHVyJTRf0ximo/eWdNifeX13kfrADFLe/WndUeKsZxUGr4EUVKrhD66htsC
FLw1D6qSFWsCGe10hP6c2/p8ocXnEIPPy+ukoETQnVlt6WFRIH6aZRMBvpKy7c42lCiDRv22JI9n
Vw/VXdzIjxSwB4X4+iJleiQn9UWLadUY5o7Az7nACVbOMnR7HerxQ9kC0DYohgSo5/YTtIwVvi0G
pGCn5iYMOlM6THWLL9V5kzYzbDGwbHRt40BNXNxGQQsVoeXRSlr/ZuB9QcwOmczOAbR7lbXJdXSE
aqS8hmWPTDTGzJgPppjK8Iznmu43sIpVmHCp5BSadJ83I3JrlQ10whyqDkbpgWpK1XOui1+FIfy9
7hKfAQxt5HrJZ9cVTCInMrxAH5Ggq8W0sxunJ7iEFUCjMXs7GZySSRTnW9mM1V0tIZ8um2XXLuty
zsV7dKkjw5s2aXpbc8TO902cWzUq9QIZT4+BAJsdqtS6H9lOgYtf07dYvDdtgTyxOSOQ03ZxYOBm
nQ8tG6TjLNmkdbI7ZP9yjsv5uwkt0jnjeRMRYH3A9rruZq4rDmjAoMutGRH6d7eYQVcmnGaugCq7
K/mFJt83hWVld+O88TOf7jfGS1apfgbdjo0W/ffWsuvO4FRiRFsgdket4HpTZsADmTxzc9kQBkG+
hyyucmbXJq6ZU3e3aBk4Ppm+cy912bR+Xn/fylyv17fLQUx2DULe+UGpblS8oPEzm390dWgPsMjV
fzZSRiyqh7OZhRpGH+PLSwEcOrxClhn62qEoxgTBAxrpa6LmRdg9X1WqSJuiMyKzgmprg+jRH2hi
1TZIKmOYCA6YP5nlDS+3mOrwIbTxg9AssAZYQqcgBQp3l2DbvkPRurOBNmfzt9vLl7pBNBYGKPFG
e+2YRQnDPzHBAgSSNg3hiNDxT4PGpy4iki/+fjPLt7Vsmvl781siHRAfEeHzuZwH0Si9bafLz7hB
h5+ftN8yoBah+JBs/WlEyrrJior+HGtxU/9FQfQ32XUaXnOMri1/ZdI6QrxdF19XNVOf4//5XCTt
M1J1D8tn9X03/W0uWpbHJLBqFb34GdJbCwt+3HJzSAxAt1U2NEQn2l/fx3p0Ot93d8vNoLKLu2Uz
ZDP7ubIRFiw04chp3YQf2XzCzqepZUwOEW/Jm9Gw8Pw+mf73vFpOLj/J/B0EuzPXSL96X07JttdB
3hYQX3QVxwiuwmOAwGG/fKTuQuBdPmz1z0/j+/fxz27eZEhVEWHYfK0ZqIC75VYRTJTtavqMCCMo
iVZNffe9Ed5/bi2fGN0E2r01Hfywaqe7lInT3agSdEzzJrG0FokgU5IcXQwrbqCEfVVFt3be0Fbo
1i6EnJ10fNaNoySKsMq5ToJrCm/eGPPlGlVMI5uyblRRGpFqcrBSevaVHpJ1HqLxrs1Mc915YYua
CdxLvWyo74e0o+//Pl5Hp7Yy2rg5Lk9f7jBCl3gIIuq3y7OWO8oxag/xROK0HunmyTK9qy8C71o5
Bm1aCsNZziGS0FDVOEBfTSfrH5ZHhH7tXaXZfSIDnyOU/vvMrIMVHpSM1qORbkrKzjdLc4ObXQ1i
S0mo/T426Cq4aW5OzEtVGGi92V02xOGqkwl/ZnnW8nysR83DyEWi++dR3w/FY5SXWXcfZtHVFYV9
iqtOXkm2xJiALZp1ciyv4XxsxAe9zWh6byaZhrBxmIkzENYfy0P+Ps6OThAgtYflDw0Ti2NOgGmL
5gP9rrpGpWV8/5PlAbhwJCmJEws4fJKMgvw7YZXuXksDwlMRTKILCNHEi8Kn1h7Z21SQV7VKrcS6
Sq27qybfPI/zcxnfratGBsA6w4y7X44tGy6/FlMcCgF/j+ljnJ7n+eAYVf5RVeoPtcjoVjrJeC3L
raLudXMhbtrI7+7B2RpX2x6f4kTkp7YNzetyqBvpCjqkRG00pB7LoeXOGOX60TZYDCzHlo1njg1f
9r+PaBVrvoAllTSIx/n70HxooDuVih7+/JDljtgii6q15dvf/74ch2m0SmqHEJN/XpXH5IuSNH35
5RHj/OKztq13na2BByqd6gp1OXct/6GcN7ULr1aSPNdPGIDcYLCueuFYV8GIvC7ssUJ6yDHwT9YV
xrmaSaV0wuZjy8aDFHGas8FBR/w9vWLNSu9t6dFwOw0UplZJ1TlbbQJSWvWkQyKXf1F2HJ8U6nm6
wogHOof+sGImCtt7uLbVkwynp7plvj45aoPp70fTJtq1mjd5rcJdaPjhXDr3r8sdoiBv2XCQ7Vjo
aHE0qDS5KNUfl4d8H6v9U8Wa//q9F2v6jZyL02BIY09cengoNYI2sBtP98gCVlNB/Mzc6YqK4RzU
1g+uWK9NQ8SWzzIrVhHK+4Z2enJvocVYKU2PNl4zEPNeb6dIf457w1sVFb1YpbsvpeEfGoCpjc8L
ZtRYWbW9sh2UJI13GfAnjTjdWhX8Kj1YjVHpRJumsFcVGTtN5nu7KG1/+UN3jHUMY1Xk16vOSOqV
V6RfKiFkFFdvbqjfdpUKQODHIDepetk96ep++UN6unkwg4joD8Tb/KIvDNXW3cRkveTPXDI1/Qw0
8kj57Z9GNBwVJl1uLhu7dQXzu8HR1stNOe8v91hpAVoI8nObPEyNYthYHuClsf+fxy77pZ7qQE15
Vv3PLT+fxrsp+0U+CXFjy53/89jve5ZnuHFDeHwmjpWmQV3/++jvf9pBoUZNM/9t3s1rWrb+bnne
v/74cu/3C5sANzhtTFzx/JIobJqrejTkZnT9/77s5dH/+rPfT4zNttzUZYT3aX7m39er/33v3//y
7zv2wrjGsut9/T30rzf2v5+UJUb3IEkLQ6vNd/D3OQo62BrzHSDNUT1VlhXvQblbpVS3oiz7Ry1S
3iEYfWdFGsHM2JVIVuG5xUcz1vtHKYby1lONmXeWI7FTq33phuTJRxgp6VUfnbRHl9AwglzGvhtP
ZTFczXHfEdbxqmytvkdMTyBwrJxHmfYUIWaf7Mma6pEuUDJaNEMjqqYmy/Cx9pAe8fiNJqf+cbkV
5Oh36T7HJ/TtNVV2r9sJU2sebVZ4lLcAz7DQ0Fl25Xb/5KEineO961THhlUSZay7g7eekJLul2ct
Gy3LN0kjj24FIdUm/u5sSLoznmPdWUmfnC1+y6tKd0mCsSzq2zl6sFASKNR7ajpWQCeWPdITJhoI
aE3yBqNaAHzgIYLRvcvHHJPzfEsrgvg40C/y6e25Hu2l7jElrOsJvKdO5NOMKxQdpjwsGFw6x8/S
Hz7CjDfv5izwhUAuWlqNf0ISQhSgUTuvWe7sca+SVhcpwp0G80LLNVhD13E+XJM+MX3g7F4mtnbT
cu99oLPwUZXufWakr77rj58yRgZEe+PJY1lwSi2jpNJYevfoHzAqFdorJV3nVk1j9cCT8amkFHFY
D1Bms6Z3I8iwAfmV+eYwAo2ajB49LScRO+9mqK0O2sGd/dYazdhLkRJ1R4BMRfmkTYBXdidrOQfS
iNY9pyHFRCzvDxaz0kNJWQ+oT7hbXiVEnPVkGETjdNNBUxp1fEpeqGUbLB258J9LUAVzk264BAST
3tmjCNYy038lVj5eqfmq702VUJkjMn0/qOYPNKzaRK+unIMjKMHkhGb709gBLsd94WjjvhKKPr7j
xOB7mxZ/AkIgDb29R7TU/d+NNu/WQ3PNinTdzRizFmAJbpSI1sK8W7dCckZ56goEk6JC+ZJmgfyD
2+kFJkXzThMUfntetjs/IhGhsPdQGpxmHSoXEzlhtGcD+/6qHWnTEtyD7V5nJXbybdM/tX3nf99K
5M84H7RzmIyluamQsRFxpJeP1oyiQ+b9Uvuad6vosfATQtKndTZkz0rp2Bxi5pa+71pQaxDU9rGb
3RmZP1woQDR46fwdmoH2iFKofOMDg3tNkKIhuW6WiYS5hvx70NLq1pjllzsm4RtURbVBFh0/dD5C
O6ukDWaW6itC40AkAYCV0DZ2cigriucAV4eQSqLR0B+QOmaYqKEOMiad9zCYrLOSiWmbmHeXY2BP
7ryyIipjGsbPiOuGbNqPwQNwnzLB2yXMqBhTwpCqWU1QEia0geCh6782af0QuKV7kh61yUxJiLbz
MFJF/MLySVxTOy4vfRU8EiFAMKSgzXUaTaDiJmmwDwQjO3c0iaNdD9XpVYuKWxIhRob26IMa6t51
qdtvnSzzTVkZ5kPdWoQPBAlsBwMQbel35zpWrIJpAe2IdSY22gytJzcsgguOHTw34zH3wg/TT2dL
TzrSzKmkWo51wrzoLYyJHXNO9xZoiI0tDMgKb8PZM6lbScs17gKXWPB0RtyE/m/6Lu59K5migEgK
mQk5Tgt/jGK91Frrybfqeusixd+xtnPOZRh9ofUu7jDhgWbRQn7QoBF/uMpHjknp42bWKG5Z1Aef
YgDoUPgmhUo7O4UlV0Vhix8k+OL80sL21suncnI5bWWaIDZxmoHVHd8alhFMv7p9jM2knQdF5rVt
/6In/sjE3/0aSdcg0lTvENfw67ULEuW5ZCXH5Rc99kZ9wHzWr9TM1TQyeAUZPNqCXv1mjOYJnOjr
mzvzBoqsp0za++iR5l2cH9Y9q4IHL/WdS6QF5QvDNNeYnkmsE4gjIGheZ249NZMjn0y/+kNQUS4T
/dzMXAPLgpWtl31+qeZdZ94NRaTWGCyIJSrs6B5MEqauKMm+rHyftGP9c5zRqCF6u0q3vQ/U3/cL
uRZS9VoDEvuk8eFTohIMaV1e/EG/Mov/EOKvIiumhoBl7ex7XbQL+0Z/8qbEJC446NZ+owgfm2mB
pTIjCvVewWnKboTm8CTIYgNjzs9b09e6qNeuZc3ESOFEe1+oX6ZrY7ysG/q80p5TYLlqQ+RIiZQf
ZHKxP7ikVfVW8BLWulMX90Am1M6JEBzDr1dD/xS1IF1K4QEDZy9saH9qAf7ngdMoqpOn7/E9BsZ+
hLEWAPK024/KKi+OTKDQJ/R/87znXXPmr/k9orVdRuBs2XoD0RMDldHv0RDTBmrt1LxNI/0Pk1C1
bYPV8RaYzrnCovpKThnWqgxH7rKLs0dboa6EihXzy12GwUoC6Uw94xhHhXtPom52CMcww1vRn/Gi
iQ9wGR7/RdoPU2rRCzAbK0FNOVnPOZ4HetZzuXd2P9jGf25pwajWmP9AsM4IKRdm0qG2aU/EY0mT
fjlIWtVbJMJ9QrreYDXdThchs16l9HUYYLEOcyffNmaXPefIhKED278Gl1wgPSj1LYqK9lqiV0KJ
Yrwse6Ly6CHvNKWLlyGrs7NtUZEsZoxLq+HjGQzczwNSwIfJHtdovsb3tkapiUi6PEZShE+xcAhg
HeNdrMRe9g0y8OWKqrFk7QvqE8sx2ZSABYexvvVJ6O3qkUwQDUzhUGVfem8/F3JI7yTRFLtcYKSp
ahuCpW2b12UDOYYoEYpNqKY4FiqMDC5ZzcukTEjTORh6WK/HuMMpr5OLF/YpkRkYs7dqfsmDXSAx
TJlI4W/Ur2aA6Z5zxv5lj6Ao++CrTV7SDjBBobvhz84kAlWfouLRmJR1B/EFb+ByxfTpO5Do5tU3
6KXebnlny64uYIi2jgeiFFGpYA35ZIbmmyVx9+Swl/cakNqbo7sUnNArryN+Ks9kAbftYD9FtdU/
809/GW3tnweNqOUoidz+cUgiMlECt7mUHi60vNScZ88g6qGN8uqBMFs0vU73mOfe8GCwKn/RZfPY
W6N6WL7g1h8eC32qT1VaXUHWRtcuSJjq9E765YdURmWufxh2iL/Ni/JTIHhErQGgJWwc5FNHI0Fj
NCMbr+9OgZnqP1uHtXuouT2SDjt/90s48sotkoNWN/l7w1XfkcwMEi8TNyfVH6XpZ+9cRLx9VqU7
00YVFiFxJNCu2RaSYTbKy9NkFbtB8wleLPqv3kYX1PZwrvJ8ICWtCuS9wP5ITQYfYlQ1j6PIPz2P
Ah9iBmiQfpHcwzB+pfShPwOuDJ9BL2nzjo336gGiEXzg9ITasH3qq7x7QOMTo0O4DnWd/q7Sm4/p
6LfBn2G6bbgvUEw3thxmy1JUvgWRIFwk8+g4zbsNswDwES09rwobrNVWoMIqLznbzkTsYYrP83vY
iaRn07uBlV/q5HOXMWuRZXfZLPx88i8xX7q1DeoTLHRbK+eilZ57NzFLDBCrw7KYj5ENytWFC+2l
rw28SkmiQU2qyY/Eg75xR0i4K017gsviPOB/Zc/sxpdUOunJobRw7XB+3On69JNSJl6asoZPPV/q
lusdzcAMkmCJA4ULX1nHzcmsghch8u6cDbNCd740Gf9/9++9WnhhjvOnV7F6bCa3PuoTHZ4STR3V
dOh6y2noKEGjP9YJ940i52xrE0lmkXFvlLStiuWS3oQll0p7LLampAaW1WP86sekQ8P8iFsHSaho
QupwSCB6Ky7uzak0mL92BnNS6t6rpADr9I2uEwWS+9oVPZUDximdRtt70o/9BqWtOJrzbh9YB7K7
p8c8eSBeyHnILVYhrA/H92xIrlz6SnqzynqShvmmEKPh4At+o9CvEISCJWuiukCSDPWkXqhlbQKH
oqFX2I9O+RGJBL6J2b9ZluHeZSFN80zl1VY5bc/kt9AulM/3QB7qmx0TeN/ku4AEt/uociBQ2VPD
nIKFIXpUdOsS8KdeBPrFEXTUtTyIn0OGKQJ53B2IUbFWDWFetEPYb+JSrG0oXzct47xbPtiiCxHJ
kjqxtrHIboKiVhdHI7qECtNPhAPoiZ1PLfZ//3ND09TPyqrkeflLoy7ecqGK0zJ+NaivsP2m4pIk
MsBxj2eKYI0WNkE5fKJTZhR+TMA6blBiA/Bya8b1uH6uy+SZhToRvvOhwaFUVlkmXpP5TtWUHTwa
bKTLvbHr/iBJId2VATLVZCYgZgKxxaB7znmCSfJCmtd2OW7Ngzwka+97NwisN0HZgMpzR4YkgtPl
Ue4ki20BKJOyZlvt6sgi1rmX7wGQ1V/ZxLJfny/AJHfVuYVcA3P3IbIz66vokq8405MPOtbUDoc6
3KTxKI8qrtGPBB4u9K6/Tw0+CjpDO0nuPK42AOqe6ryfPXmlsXSeEjd0v/rB22aakyOFA43sG3H3
29OAYMSt9U6SQ0lgGIJWyhpMiIdg39pajJWxG84z/AlaFI3rFG0C6KCKuA94NyDTAC2ycTZAZAPW
kX75PLwZkUnhzXGbB0/r0MLX0qXiWDSXogS3EeqVSwKtY+xmolwKijJMdP3Zs4cPMuT1y0giyPMI
8WDNmt0/CKfcTZzb0HxxW9mK0zNplP0qEo1luIyf/ASDUTYl6O0tyfLWMolfWh5CDvk9Lc4ATWNj
3KWVCp9wGzMFtcfbsgd2BP+KSzWzJ6tmOSQrL3yS6k8wP8hNxHRtJgNB9H+Xp7wF0K26Dvx3Xq1O
yJ93pYWiOE1KcqlMm0lW4ds/KKDSlZgZf8Jx7a1W2zgc592xQg/kwkJNsjz5CJ3iuSMHIlgFwGmY
4P3xiuAdf8h58j11zpIieVFLhSU1mpr5Vmfj4Qfq+/3DSnv3oioC5RiF/fem+xlGnf7GVJCFN1+x
l1TRz7bTHvosb198wxSHquyeh97GUVflaBanVDzkWSjWrTI3SZtaTxACLL4RXk4glMYqJjPWE/l3
V7xTEP857cCx7NygxREGZuGHXX3FFYsAgGD6ruSSh0M9iV5lOKy1Vr9MzNxRCRJrg/DfvLgmvQmC
dMkvQpYAay2ckQpkmExEnkV9kCNaDmBoiSA69BmicDihDlE6pbr4BZlXbVd6u1Rpzn2pudRyDOOl
rG1sAJKxXnNmzVNWd1fcTwgOnYD2L85++gEonZLK2DPvVVeNufpVeX1yUDmpPaI05dYPXCYbVtdz
edcOON9mkt/Ut+Kgpv6rtG0W0sFkgIxe/hN5clvpB6RaRK0fHkxON3BReOWVHxIcbebFO/yTojcR
SjftLmMo4BS1inu9HUw6xu2T0IldhwJm7dwitu+oDEnEcU1z68XMuLBmG+j0hK+12UIh02DQWM3j
9wbgO6ZaAxzQIKt6V8QbGRE70bdR+7hsVFoSIJm00z7M059BktWPQZJCXTLL32Civm/MR4IEYulk
RD5y+mLcsUgsDgIn6VsxHArXY/3lwucISpoTes0txTlVVO1DUzvFQ59kLRQuX/wceB8HslIJVYuD
8wKeJUADuphtTBAOuugedMiFvL5wTtqjIKXxUYH0rvWHCHmZ3fva/Xf1tC1FuoHjghaih0bGujUc
dqjl9kRCzWBrs6GuqAo8GkNw/P4q8D6P2yiAPdImTF3cTD9z3qbHgdkI1ENmv0F3pVYw3posLx7n
d4bzIhiE/TXfKNzR+QqSgXoapELV9c+2Leb6Yyv3Zul4r6E5HkWT/+qn2LzqepvtGw8SUNpk7vqb
lqkFXH+cvHyoGpQMC7TTLD2oYZl1Cr8QV6p7lIAo/We/+Pfpk4v0UkWaRqpAed+FekLOZ5ecoAB7
pyjAZbik0ZQ+OMcu9cIT5Hh0HDn6m2ToAYLoBVmaqk4I2fTH8Sp+pxUzAtpV5NNWQj8sp8E4AlNA
YBRuEdlQ96Aysmx0uDdouXF2mTk8Yfo7u8BUyaM5z939oMYn3HJtMyyDAKlxE8zQTCOr3X0EVWmX
EnpyAdWHNBttt5dWIf+Xj0YhSqELcgsTy//dDn8wZoW/cg0Z1v/RdR7LkWPZlv2Vsho3rIEL3dav
B3StBVUwJjAyggmtNb6+14VHVb4avIkbADIjSSf84txz9l67qJFhPTJEInS7FY7gdNnGUb4l9eg2
aHz17x9OT2neE/D6WAYgB6rqog/pOcV1Vx9ATLKvN8Pwy9EOuoIyr4rhgDZqeMeDq92ZkS9ds0/P
jjO8tGnXvQR62L3ERA/BX372XL3a5zm7IUIoEipQXdQvlcqTT7MwqIRBi0ZSfowYl2tMxIA3GbUU
hhv7Lh+IAiwxGrR1ylKhIu/1nVY9P34xvdWDDe5GG7WXO2xKZC6bxEXwF8WYNvLEcjaGLN3phpQk
gKfGqSHAB7ldbsUntd9WNlRUkH/mViSm8t4OmKbYuuzGUtKP2wQQzH98Mc7dT31SnfOMka0oP04l
iuEZcJn0dFFRJB3trqkWOVgvkEgJWs5RTcgj8MV1/ktHIFgbNQ4YulViPAR52e+1iM3pEPbf8ycn
05kxRVG2q33HPZVG5ECgcWIEWe2PJs2VLZFbeM095dqCBvhIWJRw1QbuFQ+W2BiKfi3aYFrqcptf
qkR9uh5jYCEJ2iVN1xkqTxELeWVeuiCZkmhgu/taoWPsDiZeqKydyh3t8axuJZOBjkXXS5wIV/z4
FqQ2dyzG8qViG+Nh8H2chzGucxry06dDp+qpnVCtK06C8bgRysFoimnluKK8ArXkT4jfIsSSA5A4
zzXWQyf+/vsgXgWeYNIYFz8iL/ZXhTFhHHfV30MWjqsImcCO/n3JEpe2W1pE9X3evUcyVGkSNQSi
lj4aREvkWkDWnxIMGl/CD9eu3ht/cY/tXSvJNxaQvJXppuMJ35X/VGuJ80mxTeQNvqND4BTGlooi
ZxrtMmLkiacZ6DLdpt081h9QgAQbpGb7ZpPsGanx9NOziEQwhpiuqjd4DO1V/PiGqdMEdImLyAQG
J919birME71sJNB/bVFTjrtCNkdIyFhWJRiIuJoATwruYztMb/NiX4b+La8180xol7QEV+mvaPhW
VbX+LNCRL+FCL7rBGyEWUkn1GvdvQTwMiKR6OX+2AJI19z4hJVWzwxbhDTo8CTpmuyGWSR9N5B0q
BEcShG6YId2EUQ0YrsPHsk1tPa8UtlzL+mnC4I789hEWMw3DXyrr4s1Qh19lAvsbKGC/8IJxA+af
ekfJk/fWfetSZ9rCy4D8KbxhnwtsbU02ihPAA9yHSv+aWpP2jthIWxqOX54hbLbQrMpTi2YJ3wj4
PBzrZQX8yvcWQ29N2NvyFwtE/F+V9kW/zlzDM81XAwjcE031pSlTl4ZiTE96h8a0J7VofqlH2z3Q
+SXT11yAKAgvtZn+erzLQSlOcz1Q6+hX+wZABB2g39TlyiJvB8ki77TjaCWk5/kEjsBF34eCZ5Cs
MTvm7qcaWbyqApApCkW9duQp7OPOOFhjR/c6L8L+GQ6+iVI1rU4p9tInInTGq62CAkwJ3M7txP7t
BDrirGKAjJ56ECz84tkj5RB3FEjJES0Vii6YvFrVLXBf+0TuQLoR2Go2Q4bJdeoTgg0zHMIOhvl2
bNR9EwwwekE1YbUbWDHLZjOvqpEPKUyY08kNaw08jo3429fh7DiT+zwRuIImvX9WLDfczHdRZbTD
PrZ75JBMgM+P52rOSnkaYoYQgKXc86QUv13qcorlHlxkVtO+T829TYDWc5yL5zn7x8zxOiZufKvc
5BbpDGsCu3avj3+wCumO+GG11ogmXYYW3TOaG/rKtCqask3EAKf4GYX+wfG1dpfZhn+ic6Wj0qVY
wST2FFtRfWkda3hqWg+TEHlA9sVxp4lm6VvRliQSTLllL0F4MEeTxZTTs35RwZAKaKVASbyg0Oji
2tiCy/I96HICbMJwXII6UT/Yq/6KDGapeQIpCqvf3fFql00bJOKkDfeDZvaIvfDa5WXY4l3jKNK7
P0fBv48mxCaDmhuv//P39qDo8Y7h0qpYkIYphxYgww2YIilYg+k3z6EGtJJhIjrPdaZvhjYVO7z8
+VoYavwREiKGj7f7ylqBuL4zlFPp6OSP1CDY6Mvonhb/bJJ4Fw3sTNGN3zI98X9YNnreAH/giTw8
b02j8ORhXN8hnmN2mrbT2Wygj8d11LwYQS6FIOCsRoWoUxoI60xqpea6f34BvMi4hO4oNJZfXpnz
l01I+jEj2A+GAnIY3Qqb2xq/y2iopHpJHU6gJv2Knmq1iskOIgyal3Iq+p1V6k65CSKzBO4Mpz2V
e8y0hQ/VVBOu+7SABxvSYBkFTSLmwOIpYC8JJBXXkAaydp+kGY4urChv3Yj6GeuKv5lPYUAhZOLv
HrJ7JUTLgxhtMzZW9TH8in3KX0f5/YgtwARVbe1c9LT98RCOGJUOZu94h8KTQ3806jPfTHX0/DQf
zS8eTVLCzckMC0ojXAkdKJ4+GepeYImdf8X5ZUzfGJvlPyJtOtjyuaUjaM7gGH8ZYKRGH5DDOhO9
sVQ7nSeol+xUgsvw1vvi0MmX+Xqd/kmRywLdWhNRPNFwZXDLHTSw+eC2mgPa5vLdK9ofQ03wswlH
w4yN5Ip7ywRn3OJei30cCAJuRMAULfdc9Dm5lW8zmsXHoURHHitYDcBskbsgHzTzYjEE7tvjJ9Ur
Yp7ICXQgNiDObavoMJopz8uBLniVCAhdvOCu0w51UairBIw+0N3YvClY8JivK2+BTzgo8G4I5PIU
L6W3ZJxtrgZPDBi4Qh1b3IQybfuY+gDJ34XoygGs1LCA7HlmRXBVSFxyCjCpgfWZ0x34W8Fh8Ejg
B/05CxEE+GwMJUCzgqFIb4MRI6MYKTvJzo5iO31RHDNYBmOCQr0h4S10jXqZ1c5N6ZPh138e+JRO
kxJ4R4NMCwa+GC/n5pQQuA+kovtsW0wCfDU9dJUlFfwaLDNTxVmizHP1NqjDje5X448Kb8HhsUiW
InncVraqo/+KVO6PzAuGx12XTf2waCrsWUOaHIaySF8z3ih2vIZNdIFzI8JD9i+YVttlGW39AstE
EBhsPogKfQrxYK4zZyguc49SyUPtrOUM7eJ6Z6DpWM3CEoq8lV45ypvHFnoXAXZfgM7LIVVptNnp
B3o78Erso8rMWka2/a5N1PTzFEenGL+GtQXrze2HlSlP40Ddq3Vu7pNJr1fOr8yGJqzL8sl2FXGP
iMMrM303KVweA616Zly4HaJCf3frbNwHdBZRT/0itMQ7iFoG9JF1xCF+Q3DMIV0NkiTpICU5mRIt
ar9Z6VFKswQfb2LpHZBEmer4aysLm5NX0Keu6Sf5sk4CfdjulJJRIpsQICVColVFgOsfpNae6V9+
VkP8G0x4e9q5oSAGVxnX9Bhp0GfOSukZ0WI6pVX2yD/TQ5ZBhXlOMWX6ReBJot6S64icOz/25UGR
2rg3ouzFb+Nh3bQqW6BST4nYyfwl6nr+Rk3NWH9U9WA7WO7RLGvqEUIhC5mUYnJvnVg0Dlkd5RCa
9dDDfwy/RgffBZGiG9eE3orX+bQKbLFKwBh4VVl4C8Aex4y5/BZlYbnJ6lo90R38c8RN/ucoOw06
NEpXiZnrqqhOsEp8GKaCb1G+ZG4JYSqREq2wzI7EmhSXpIxfVDWWaLZmxP0eeP2ql09MbLlg41TS
cR/vUMk3LWwNfQTQFWVpuEFwzHrfYDeShxU/ZxSfDFnkzY/7JKD3XhTYe1sAKbGhtc84gHOp3Ir4
WNxNzdnQY4vlu/N4i7LAOBpdf+iK5McYjcolcZT6LTZ387gH9Vh7FofJq39rbehhG0BIxAQ/1xZ4
VZckWUL4UHIVxkQafjpp/Gx1a7vQgi+zYvOPeDw99EOs33Akb9CPM42iaFd141yA7WX7EU46za04
flEE0zUzbfC/tXaXb2xNN3bkaXt4M0Nr0cidQtlmzrb2UjyXc8XHuP8EhaLcNKaguOgi5bUtmgV2
S7q7U8XAybV4p3kuWkNg7FFGIBcb6KzAJutL3Kix+iXJVoG/8m2hfkVt9jGrOBq915+JVnBM5fTY
DOZuT0Pey5Sjiy3WxSlbQzpyu0C/u67VbKnFoy37uozGDwOgTiHY0muHpZYt5qk1yY7pdT7KIOQ5
2qqZLOrtmOdKUbHFpv1nnv2weMVRb74J1QBflBros1y64iANWpbxdUfW1KvvaN/oVHe+zrMgqa4Q
Renh6Rl317yrbZ2w2ftJVK8aqo4dxpgSu2G8maUiGl3XBX3sDfVFcteIHFiEVjJ+RFN8b2yfXnA0
UlPE7YrRu7tDxRBvBoERN3KZcbq93A/Q5FnPn5P5YzOfOg7N9dHI1uaQKRd8m8Gl7QOkKFCLoJTS
jpRbu0qOvJ3cSzaP+Xg1Yhb0jYuXlWI7t957ezDWmJji1XzqBKW9b4BwEG/Os6Edf5PfRES21M25
UYSi2w+NS+SJ+qaq7keRINRNK+WTJ8ChrxhqyoNxcsYrIQvxYlINT87ACTeRm/75JV6CxN1G6LC/
/Mp5tbJRexsqS6zI77MOsV70pyabBNZTyOh6wahK0Wx3qQglPHlmnx2BOd1TFXd4TBf6RSEZkKZG
RnawV+yGOpDddVQQFZofwiYqNF49jcw4tkk2i7r6JkSHUEPQrATfRQeWf2UDIjjdN41xmx/CcY5S
p9YbjQ0qdswszzsg+nyga6U+oM1OLgYjNujbprsUMjc8JM7ljBITfv1UBis+mdnOCCokXiofWxW+
9UWrySNTB7V5HzM6mkI9lp3i7Ewjt0lBlLJT9B80hdSWVCkjODh6GZzn5+SUIo3CrPJeD1BZ5w+U
WUJ4rLE3vPm2TsoQVtdgAqYZzx9P+UGtZDvlsQDS/g/vpmi1DdvJYTH/DZxBuMtMSvomoIArogEz
REaWeEXEbh4pyC9aQ1rz4Az6qTcpkbEtqG+MNF3uMNdAnC1PJ/a+vobwil8rJMi5aZdkyk10Dm26
1HLXLlj2N5Xe4vSWfbbG0N9H1Qh2idT4aVWV7h29rZexYMksbWW6kMaaXCKV+2/+8MxfAKoNE3SE
ICkYnpwaBVrEZLi0fLgZuj6yXxuFB0aawhdxKn5Y2zfo9ksNBgFxB62FaBg4LcZ9GxmdLi0WBWLF
FoPlqaUsZjiW7lxySZ8crSqJ22ZggOxvvJotDJrJTki2EGDskBrwVamS8SZexowRed5++G6sQgbv
lWtjm1LDgXh1UN40Jb/P70GWW+ZzC2A+8qJyN1oedHA8rjtPNdyjb6OsbSKtvrcF7ZGQnuqPOjLf
CU+QOq3WBhNu0Uw2xtI5IeuxqhIUiVxUqwFzAWVqcsUcqG+7cNS3qlYF5yHIV33Uqk9mQImkE7+3
kf1AaEqF/67rbr3ksR3u1KgzlmTIRKuKHOuz4uMbc51+96hY4VliEkvi32OrN9jBcdzqWh9c/n5x
Cybao9L+/vsSJqt1GXbl0UlAp86lWt4zxlQTKKg+5cwyc8JuE85eXnnkz0djxiQlivCycXv0eQVS
oq0h5/XtraAjjWHa6F402umuJux77dTxLuycaqlY+Hh7B/k0AeAn24QuLM/IICPAo8Ns11YnwHnT
Z21iyrZBze2zuCJ7PlPeTeJxTx7WooXZ2wW/6SCWyCmwLOC0PPQtBRHede3F6F0HskBFjJniPBXs
fhcDQY5Pj/rFpvEPTeuvh85q7LVwFWv/ioHtxeDsOr3e6nK6lFH4b4Fb5/DsOdVMJoclbR82UsXI
romX8d9HkzGx8rfqNmpcFEa29oMKkGweokLAtupRtImQQP8YEwubhRp81XRXUOg5S71x23fN0t4a
+HjfiLEWQzKSY6pl6LUdZmM6/ugTPZri3aH5ONH8erVsGuum6ZbYI5TNQ8TT+OLmV/425W49JQ1r
j1TXlfLFG3WLXJRuMy9dsSnUpfAIyomCCvlGhWHEcWV7wMfzzHAP7Rc6R2YvxrmTZyEBl9dEgHwg
f4tRjjydv+BH7hN5v/0qiIkdm38Mh1H1ej7VZBdZEj3okkaXtJKQDLkbglyVnNJG/JzPTNZXNtDo
lzLa12vFn7rL30dKJPvqZOMuizqCEFjYHp6p6UdOP/Dud8H72DTRgs9diRSPI3rPPMblUSivKf3w
56thx6+W9cXje+fr83fM35uFUKrjwf6uaV1sTWeKV5qbGO96ZNBDTKDM9rl1nZUNUW8i/hzfeh0s
vUb093ounEryatcq04gkdiaZEQUoVzY4PXe8tAqBj7Yd5rv5W5u6LWmatzGfKQILPdEFh3As4oMt
wF8kCruhkQ3Aa9fkyjLFK3wG4sFzL4UrE6j1lxnW9fugswBLvf7YyaDwwoh3BIiGpAJPz24D8DLt
guQaVGN3dMqMOB/VTt+qXNsr6I5NtSnvhRHVb4yo7MRVXpNQ958d2iHzVb8DxeuM7aulieot6ePp
iOSlexrJAn+djLNPC2KdT1KdbXX2XXNYQYmTc75gPrzWUZi8Aq9RNlCdlM18OjTR6/wNjSslVaZt
k8nDfz7/Q33ZT4jsJYytc74GB7+Z71T+2nUC5IKa5h2VoUCWQt7KZ+i612EKm5csyOv90CCjLICX
fqItAODiBz9cLIhbW8FtSaZf+WYGdKMiNEtN/6FDt98RW8pYWJ4qcfNClEpzz5qhPbdkSkK85Hrg
1SO0hjI9jvRXX7WUJhnSXRqv/qmU0992Espuj+uWirhg6iVQa+zaLGy3FUCyo2GlmyQXvDco8Zbz
8ji01IOVQmKigbyIvV1zHxMTyJCmxr87IkKE2nzz3koSQNe8WOFA2lCQN4shUkFVNfQ3ktb11u4e
4SdjldavmmeAhOoxSynVHueKj+fBgyNetMOrUha08qn+r2ow2uw0lOqYxZ6y45c1tyQBWKdxohgr
B/8w1xZJXkVXn8bLfIaDDPdX09kH8kvRjVCk9wKvgpWP1b22K23Lne9s+okVrGDfuKEcsze10zk7
YRjZechhXiW9or1l+vCrhcjxV0SkC5v37xFNyxMMkiDpg9fe6BDZlzx8BH/nQ2UPRGVkCYnMOc+i
yWjVb/djUI1p1cWlcqQKoJZt1erWshwfM9KzlpWuV5+ppu16IkDeQgxoW/qoMKKhXCBJ9dncc1to
pAVLgVDomMhyRMFDtEmCD4bzJGPxelTDiFGZSY5YjQEEMWP0go9RhlIZwW+4rPDWw5o0Ev3VN2l4
miWWEvCmw5PRMOELmWs06MVaODEHJvs17BFOaQUMSw+R246krgbtBsG2rQffDVPPsLVkraWZ9LhK
C9nOXHbM18rxzXEhOgS5maw11Ynu/aBOOwPvKdHDDJHna1VZ/izCBJ1fhh++Y5ASrKBvaAy9OIcz
KiVtUrPfZsWP2VXUiibYOb2yVQIN71OVSjmYkIk5FDEtILd80RTJoSyt8UwQkcJ0yi33YHsw3LXp
W9GpkNCjUl/bkOQ/dKBBeV0MlzxypWiZ4iwuHWMzK4LhwK3A1nivliWzF2ymuz7g+rzObqkdKzer
FO0Racm9klCc+aU1KrzjiXcewE69cQOdMobDX5nDljX0kwKbrWEfAlMBRZK56VFJRyJf+tx9Egij
ZBapeteDKMdlCTuvjLU7Q2TtHseojhD14sFzy5/x81yhUj+TWX1K7lPhT2uRxvp7pkNi9GJHJSGr
aTbNEDD7wKo5bgiHDDRkOIVzJKMYBVCaEZ0chVIxuCUdsTxyKzEPaSql3iPWfqUGQa44FuM5bqj5
/MGxtwZeimsUC9CHPo/WPhfJnqz6/OwX+o+gC72nTo/tt/k/QH9ov7ET854YwTlPejEYl0BShPwo
/aXTw1rYnd5cnLihx1oH62ryrSOQZnXF3CxdWK772trRcCLauXtplOcKWuVrROW3z8OsOya+cdML
pzrw4+CAgZHULStUFct0ju5mMrqgGu1vpfhMdQ/e1eAr+7n+MYB1NCbK5FDwQIrJP1vaSWDA33A2
otfRhtpqvdF87x5WVOfCISkxyhEMTZ3M4tZ7EJQoHJfaEJYfbQFIwetEeknkk9SPtVORIrO4lWEi
9SdJ1+PmQltp9sVnHFr60azJ+yCIMdh2vQV1M7dfY2rpbV6TSjYfhfRAcDPY5abD1bYJcL38RNCS
t/3CnYwA+qb650utwmpRIfCjSpzXN4B5MaQvvb12uR/sFaEJcGFj/AIRLoj3ZnZPxTReEiXJUFUM
YJsn9aeNnvhkIJHcTq55Jzgz3Troh5+Q0WivuVV++2XcfpuCCZVZ619TxviSYPbiFsNn3NpUIzWR
Whs+08VNzVFcq6Rv/xbTMs916/egIGsT/uggsEWPHkPYyuExr1TwpZ/VN5Co4pNIQX8tpr7fiVai
lzsv24c6XEy7SLPP1oCiLAcCeWSsUWP+ZMg83lOjI2oNHA1hMO74I0Almde98iJMxJTWOL2hr62P
Ua0hvJcthKKiduZR1Z5cSGmkeZnsBW00lza2wXXYgzNeEDnz6mj9lj6belaF65yKEWQDBqTwq0xQ
r+bqrRGt/pyVbbjC7mdsWzmaEl1zNli87oaDEjxNrRuPzWCB9THfz7v3RKFXiZksNih4Ox0/UWz2
MbYQGpnSnZUiwcAFAAsrI2waOO70pvi9T8Zgpb5lPspCJf/kPUcrbE2kk+iowDsNj3XhmtFdM2VX
S9ysKWFZ1Stvnww0CsqQQjJzaLEmYkFfXHILreQH+zj/EHvFm6sm5hFhAPWwnBNmNUHLEWIKUkT8
15Iu26nySLIG+rA0VPs4dwRciGc0G6tzMVTNvZhY1qxJ9EuqdWr6wWX1pfsAPsIcaeYUk7rNUg+p
66C58lHqPd6vio+6ghjw7vpWcdMK/TlXXPUW9fHdEjWrL6ER67ANcTIk9rc6pP61cjLz7nneCR/k
h5/KqrjExMX24yMuaQvEsalfW+b8T6VATJIiLcLJx7azCEkrgcjrwtaVm1I4EriyM+VQJ7e2r/RL
0zpoj/irviKpA3PvGMZXm9i0K6vs59wpBFt504Ka7A1Sni5e5embLkyDQ5ogu+7HpN603hhcDQFw
f+hIJiqBqK1FNKQv1BU0Jn08kPMpLTV+VB1qjAXIb97JCZ3v/ftUladGVadQdgx3006NAmjeIyoW
k99qvplCusS0V11wWI22e7zpmqDem/JR2cxGnXrCt+YT+Th7dyqeJYWfQ6GXqV6FzHGxO5XoaMVs
cZbIiyqueEYJBRmS8lQoVnShNXyq9ML70ymC4km2utjPWzGj6ONjTYJbQVjCVSmjV95Y5Y30G7Hv
PHLxShNfkd+SOOkk3RfdLmwik1o9N0WtnpspORpUocWiE2SS1Zaa7WkDV88+tdReVNAhVZLlBcrp
c0mfwIY4Faaw1uNx+zgnIwxhDFFVi8Ik1idqkaMLYB7Gusrg7QAp0fceD1kD9xVSjiJZKbliPIvC
Uc4+IVouUNF5A/h4iRW2gnb6YSm2HGyxMZz3j04+eOvUxek4DXAUCF1K1iG2sLBtYI21rmujuKK5
F9sEyuph6HwwGNzaYQiFX6oIhc2n2u1sjI/dKsiY4rOC0jmwiQKtk9raBYlaLeclxM/pMiRBWBxq
uaJoncr6G2V3JJ70er0STVNktVvHqL3l3KwfbIZqPUnUu861h6vd6L/zYFy0Vm2+M7F1thEK7vWj
E8KTIygD5+DVU4ZiAU0xGUDGdpa8h+nLyC29hMhivpUGaSGZ5Wq7+bRmEgPGT3Z2RGi9VYG5qtT2
UJhDuNco00+CRXFAhLoqKp4HYUMQlRGyVDjc4ChpFSPHnlFlyX7uf7kj6hVooYf5TJPdMAe+8dLD
pQpM0djP5c/8AtR23xVFdZ7PCI5r9hO7IjD0ScPTk1Ip0vScRq2qXvLUG8iEr8pdWWvKrqr0Z0OV
A08p3+uzmk+X473HXp0iFCgBVMnZTBkpEJ+ZD98sKGt7JhP4zuTp/II8yyAOEGCcMRIY7ArmfPNH
KanHU0T+9/nxMetd/s+WlT2+OH9Hy0DfZjZyns/8mM3F2JKoEE7MZFWRYa0bAmI3ejZFFbPJdoXE
7uANjClE+efmm+/AHJsT89gpQ4Hxr+4FWbgYSQjuiFVMbmaauYugcfx7QrbI0S6ATyLQvc+X/K5u
N4yn+NPL75i/YCiZisJpyjfztfkFdcTVwDgL5bZIgH+Kxt2mwPCGUjDBBE62nPBm6kSppd6ZTLDs
wO23VzBOsWVziA/pSJvpGfC8AhrHKAfc7TVTsaLMA7RuNE5zr1sqzMQYVQcTnjCOwfLTdAVwW2kh
QX2VLMMq8vbdELTvGc+PtiQvIcyc+yz8T7P+4FUMD/godS9uZVJG6nqzgqn4bHcAh6l5kQRCp8mh
zaC8Bs+8Tz1r2pZWhWSeNja0SvkSde2foxpo2g4gP8ZJb1N5okcuzpN4Nku7RHbsJ7N/C+u03Dqk
izyVeT+cHtNTaZafj0SZ3lWfKZVJQfi4FCaEzE5s1laNUYqz/Kmg4nrXbCYRmY13VYtu1Qg3PM/X
5xdF0UJ2oFSwheYBBAkZQaha6NLcF29BnCs7BpXql5IP3YbwdGSG0ZB8zEfEVaSPo8c1wcpLo+ZJ
zar6ZoZ0uWuKvTXOrfAHVuRdqWvVlhGPitax2yhj1n5MoetJKfR4zETVnXTbaZexUatLMy5RLnjT
Tz3DYTEv6F2EBgZ2N3u65BYWSDh7e59qnrPvW1M/tfJlPsLEk56sYvM4GSLjBB6IIKIQiZuY3bOh
UbiEceCynLt51Rj/tKs+P5lO3mxgc3cr0gAZz0yauaTxVzCv19W30XLtJy9vzEM0OMoxLSqN1gIh
EmPSvk1Rr+/0sGaFkE2lIDPp7+io7HMa/R6qxG1nMd0K6sDDRfBVdQ6NfCw0+Gl8d2eEFxbm4t1E
8O4yPXnY9K3Euk1T4t/7ql0Th6cdekq1ci1Gngq1+slOgKgQlw1SDD3gSWtsxMPyxWADfZhPgZly
lw02zAs5rx2y+KcfGfHadUtU6wJ7KNhZQovlP64yLTy0XdvvOiY8f1/SXUIZ542wWloY7GTZh8xc
3/UhHcG58Juv9bFDRirgCsQ45I1hGGr9XN+lYRGdu4TIVDpHKmA/y9h7Jmb5gTTtp8eAbj5n4aJT
q/KnyoLA3GquPh1N249o5jLTsBOeOenY13sjT/qzCSm7WtVeEy98E/Vh2fRXGGDJCaHz1RkT/WR0
xuK/FbhMGaP1dK0GktaC0IWhImdQc4N3PsocfcQmgepGyJeR5OqlqbpS+1VI9U9a+mxivNB+xkMr
Xh1buhNN99nMVP11Kv6c5XKkZKjdcLTy30yuIC/Ytn/W/CkDTMQpVcolHTX7rsotXJqbB9wA3rOe
l/4+zhAWZp4ERpaRs0GXUi3iqhcrL5mwkHRCBqCpobnWEgUjhZVrFHopnjSjtf6cO9Qta7Mwu4XW
xs7VSdnwpYrXLgd6mtf5GrzPfqfSSiEWTF7L/YGaHnikGuVo1nlk8pbejanE0myo/jZW3D9Hfa98
OwwotkyD6iUtQfcjYBitZQQYUDh0Fz8qDkVv5J9jajs8L8PpOXQm+DBj260VpLL0ITr1guAVqUAp
UK8a8J4T17rGaYwaE603IUpWZBIaVKLKbqM18kH4Nl1BGhLykoMrX+bT+WUKa+j4k3cFatsf3cbr
4EpzRGom5KZCHw5ehl2Vy4E69EfFsxGVzOwMhRCMuCZIWy3R9OdeTSbKv1+aWFdOIWC0Y8O0iTBJ
aJESf5cVA+B55MwAv7XlY+W1gvw40Wt7FFxYg3jGqtjE5pKrIT93O0pBIfW9tkBBZu1nCU2pURBo
7OYMgv1uNfl08+W4y9itsctw2/FzLNmXKHau3Qrur0XuOJgIzUG9zV+wJCnPKBt79/e1wZquhuO3
dCoJckNgJBb5YFcXHTLdUxhp3h4FRL2IcyIVyZfT3wOPCXOc9i88jJqrlZJmKy9XpCHj8sERjrB6
rfM0fYfAuxMgAr4ak4bRqDv+lRrKRu6T2UvUP/FXXaMe4hEaRCigBrgwjoSLOOxuN2XeOvvKksu8
IxuUpL8+K3rJamqNzqfR+ETq4gqzGFY6KdFIQT8w3DYNRs8xweFDyRbQN3CB62V81Ww5CNIzBQwP
lX2NA/Z3Hr8ETSO+GTCi8UyDCnVwYa2shiY05JziWLJFW5Hw1b8y3ZQeQld8T90H8BT/t9AcbCtF
/cNL2XUnTDKxOcXTTSe0eBUYbGcHpisbPkXu0ZsssW0gMe6Zzg574CzKljDRAZGyVW4ij6AHtmIO
w48hudkdu7ugHuXTTLsxvQbwGdTqR6ULptpx8+1GZGeCyAmeDEDx6OnEd5qUb8QBOB9q6NERYxL8
EjqNWGaeG1zpnqGSoHg92hD09hiuxdbuTlmueAclQhI4joVxnI8ow/WjT2jQZj76+1r4n9f82LT2
NDPJwR2yXUcHa2tG1nAeB5s4m0lLXwMm3IgBvPgX8HUGJQMUyAm4jB8P2heb3uFJKEN+KXXrEuHH
W6Ip6y56xEBct3Gz8KFx9/TL/S14EYcMaSDxY+AGlxLD8WjiiHfqZtjT6gIwbFOn9ohbuP9V3EI4
jZrC9e9qya0LnSF9zP3Y9fRKqNz++Y///f/+76/h//jf+TVPRnaZ/8ja9EqPrqn/65+m/s9/FI/L
u9+cmnAksQk7tmEagiAUw+Drvz7vIfTn//qn9r9MAMmV1eHDMuwGLICSDDcInkQXEDP+U7eMk0tr
/i8hyAdqRf3LcgjacE2/eDF7NidOQfhUUPbNMu0yTkM7e+mqABKRmda/GAos26FMlkHrFyeLATRh
Vi1djkS1L7kySRh3U3/WJdbNOi95wBqYoehI9QtdbvAg9jSfeS6gqfreN7LE6xBGEaNhv54QnoHZ
dvDPPyzkEfI9tNr/OgVQrx8GJDqPr5p2jXnz/1N3Zrt1I2m2fpVC3jObQ3ACus4Fhz1r2JrtG0K2
Zc7zzNfqR+gXOx+d2VWS0rC6TuNcdCKRcELy5iYZDEb8/1rf+uFYzssRDv2q0Poh0xpikP0o7Zwf
1/Xf3lzY9seF/kr8CWpxShVv//f/XMSkobXl9+7f17/2j19791vbl/LyOX9pf/lLd2XOv+9/5c3H
cvQ/v5333D2/+R/CbuNuPvcvzXzz0vZZ918DZP3N/+4P//by41Pu5url77/hTS669dPCuCx++/NH
64CyzFfjb/34P3+2nuLff9s+f/nP//jL77/AMmSsid91zRS2DafdtHWh/Pa38WX9gfW7bmi2Icsm
P7eEYv32twJsfPT339TfNcXmGbFV9vV45TUGb1v2648k7XdbKLZiW/hjWTRZwvrtv876z8fij9v1
88dEUWX57YNi6iZKM5N/NUWxdc1eH6RXDwrKJQuHVOrjrpW/waRZ0IegZSUFZhFTsW0Uu3xUQxNE
9NLExksYyKqOF0+TrDXotDQ9y0qH8dCPunIUFHiv+nouH80EfyFlXhg829Ts7OlSXob0amjRNjkT
JcyBuMw2vSp1GS9wANen9chvJMCFLVx4KZVm+WjrhGi7toGYBbbDwF9U0rluPKvRu6sFXMljJtX6
2skwmo1WDvr3eIlJ7NWy9XPMJkiHDf0os3GVWFK+oVpJwGV3HNWgkYDsqARsN4667nZaEl4mOhXo
LfQEJLJhi3b7RlQY2EFuassjQbATZei8O2WDSF7yKmBxFVfBdFm1kKkPEWYeAGQG1uOxG1SU0j1W
ApewHh7wMDfvwyYigha9DER8XrCcTFdM+l0gqgEcgmYuj1S2mqcQGdLOXBptX0Gp/m6nvMm6SJ3Y
QCasQeWG1F2ty41nm2UiOQmpCf940OUGyMMM0AnMjZFuYmVgBsNixro+I1dgL1F1VDZknU9nWKIh
C/2uzIptkcxoTCUuKzSkZSzdcJzVq0Uxlc6Trab/ilu7XPO1gxlG77rklmh5OhYBBjdyIeNG61qL
kK8SHTUJBZI5PqPQjsPtDHsj8udyDC+NDqudw+YhvQsN7pGOZVXmIwCEqZKZo/QTFSOqMfvyEU9J
8DnR5PzTIKmJh2qcU4ozRCRq0E0PI93/R7ORp6tMH5rOU4ljIIpJaF91s+AgTT1DpqmCVSsFy5i+
TMoATrQ+9QNVrjN/KsNwFxQ6IVPLUs8oMeJCe2rGPr9QmXYhvVlEWjmD3TbqRjIr86se28ujqsSk
jJCj8wBQwSRSPeBGGbLB3jzMxj32SkKzzC6LS6eXl+BFk1LDuBGhZt/ncmtiY58qeWNMEXFrBRlQ
HZHCC31PM8Qk4i5VvMa5Zmb0rLOFHr2FdYKXS6r+HQRfxWo4JhRumLWG109kxBDvlZ5Bm0lGdjEK
ZjKaaHXUkHhblg8d8SBUW9puV2RZftBmVBOoY+J9kbRs9QFqaE7U9fmTNXd671OC58OjcGxPMiXi
q4zn+sEu7Op6xPxpIPjO6PM2U3uaqV4QBkRW9mc94emUGj38WsL4frGLTtvHEqTGndwrzVPT9aQ4
1XMw3HeQpcBKypqYQF4uDeI2iuzXZjyWD2mftDWd2XbemhB6O3J0EmrtrVy139kjdVeNLTPOmZAI
sglHGz86ouZTiffw+9RZTA1tqY0vaTHNl92cGaqDESu81ss0vLRCbhEuFpbAIp1QFExPNm2qB4hg
fAdSJVGZtnJ4SVUqpqkAMXj2VhOYRszxvH7jNFSTowqJ/2T3uNINWUfON+nUpp0iEXKyb9WxpCVg
lvuxB0CnkaJSenIXcqK5PqxXbmr59nE67tlSkZAxadKjMNEh7hJYPd8UvaJnWTOmiqRpWRZrjfyo
oV6OXZSAKupMI6IMidV76AjC0JII6Es6pe33cqHl5E5Kng0bdbXeole0r6mYDFBq0AI/KcFIaEEV
GgxzjY3dVZEp1bVJNCuiaiFw1dKV2hlE61zl9Twkh6iF/4spESO6oZTyFztW1LNFjZ4OKZ8fVAuP
KZDGkCzxKOdqM05ZRcapvOqHphnVDOKoHdYt0W7biSQSqnftmi1YFUPsmGZLnmc0NGHPw94HqjOI
eblGc7/shGJYD1qN7xO6xDqIgcPRjJ9URSo8agMKbQWpZfTSP3s0YxrQB2EsI9lluCP30yIAlsJW
gFi39P03YWXG9znHyO3qCdIveVxALixG870QifTSgNoNwJnNTXFgQscHaIsRyQPRMnqLN6HgVTGr
sn6npCWi4MY0gK3RNNW/Z1PEUFKCaN9o+ogXfYg7zQkQNMJxYmF8SI0JRW5fEm1i9ZF+uYIzjnT5
CPfV6lX/l9f7RqpGehI1yLXUrucF0XRuf1+0vrposVJexFqtnYysQzqSIM4WVZrBnGowL0jdNiOa
IqGnQ5xFRaIMuuTWrMgxqsPiomO/4tmjNF0AXOuoI9ukS8IfJlUrlcg8jdqNVQ0DuzCRjuCacjU9
TsGQbWcTKmZMVWqDjs247IGTe1olF3tsbAFBqfaCShDi1jWPdfSFbTL98TaML1XCV6HtU4BHaUTk
wISoD3mnPfvg1HO/13r9ckxBFy6zbnxOArE8ZdS6/RypBg1IAkQnba2fEYEJEqIbjyhJYr8lt+OW
UAHluqVS5ClpLk7QjuubJO7nvYJQwJcDGtzYqbGDhj2Z66k0qDQKy1pcVGEc+5MICm+UxwZvhIVl
r4xz9WBoCbI0KRgOzEmyR3EJC30glZjDwmibWGqKVwjrDEX0dK9YC7U4W5Y2pSWNXoKmZRmeK1MA
ShnSCxSQxSkMVpiEUjc7RSeHyKYvsV2WQPJTgw0UqwaM9YXQUefGj/TtGqrneD6MJNQv6bFPviwb
uItRCNxkdcaz3eVklmZg3GtU+o4hz4on5S2gWxvt7GxoJBXTYd2r3TgiXwlI1rKJ0W46O3excAxH
rZw/hzIQuyaOspVniPfY6RIz38NfKDapgeNDKtWIz1Is35iYUAPmYsqqJI4RIFNvpzJbHugJBFdl
O2DX7eL4Uy/rvVdPfHN6x+TjUcQ9L7kIr/BOrE7ZLNyxZW/ue5y8z3FN/9ex6oBdXtMSbFLT8HRA
u+RUp8LcrbPAcI0C2WVkYG6QiibYKWOBlkbl9Jqora7LghzubsH+McrDsxbMIeF5Uu7LSURoHXuc
bazJ0YF1H5WHeF2XJCil5mjJnrW20ffwOyIvr6XBH22WCAkqdtI8l46cIyM9LoslnCpIgpsyLSha
q6Wxl5Bg+bADoc2zcgCRt3QrXZPapskqIJAIomrpTOyzSBVXRLbgZZxyke2CSu72cUjLWgwBRaem
svdNnoR3qIyWo4BI55tzT8q2VGk7QLgJNQpu42bJmGfcPO0inKNpcpvLWnJLzIx8EZaZ5um4Jc+G
HOQ7VaLeDtVLowLc5rsEhiwzaqbvorZOgHqzrLw1ERQ5ehXntDdrEw9jIBXPQkTGRaW2/S6wW/1p
km3lmXQZ2GYLL4yWxtScdrxu9bDEKBhpYPciEq54bJDv2jzJeRp96uZR+pwkLZAiUS3DfUKdCXHT
1CZIt8vFnyXLQIdTQ3ABKNx9t6u5eIqaLvAhvvB1sLpW+1BpzV3VAGZdD9pslmAinFGNyQKNTYJx
Las7LuzNfaZQ4zGapXaXJ3l5wmlHh2zCgTDUY+lVYafvm0iluhCGa15agBBMVPG1XQXKIwkSy86q
ssXTex2LYyuSy942tM+abmaHKk/iaxY51YaMamOnliWrScXMjQPrTPUARtTwRJjo22HolfOYC/mZ
lU33MiLm4ynBLtkt9Zq+nhFBV48U3ayiOcE1+dQaZF6aOXvvWq1DP9N4iandlGxEmTeX5TLeTlON
kd/UNkHQZUdufHkBwNb2YNe+RDlPhTIbI8D26Ws+9Krst/UYnsSoB7dIRKY9pRP7zhiV0XBovqqP
EetbXhKNiJ00pgfYyil5tH0zns1ZgbHcK6pPm5ConYSXCkY4LSdgZtFnXA9ymJxmxi4JQkCRSxDc
et43MT4msP2+qas5bUDoMsO5yFg8nZWaxuaRqOY61fZUxcW56CpxmxBdcWKCWakMJq5RzY6AEZLX
EFHAmTJKgiSW7ppm0LZgHHo+cqkQBUxLNpRebQZVwnNpyTHvhJipoaw0g/p3Y+3TIm9XW2+pb4te
qx9FxOZ4MyEZwRitSUghTJkrfGwNo4PNa2SVy9onvJNjIe+xjaRAaqfxrkmU7rKY+/AMGoAACcmU
m1M+51i2WQhh/p/CYk+Hj0DRzkjJCTODoIcUl5VAygFjhteKTbx1UeLp9EyTjhXGweUKcFniq1ZF
1HY78BL1ao0HbTMqiRiPi6kEX1VVWTe2SrHSVDBdyqKt98EICuy6rDXil2cESrEzjGHsSJrR+ZrB
nwwLl4BXYVO8ECLsL0i1IYsKOPrZkjCAFXFh0IeUgpsup7jqNIS9PhqagAbeiPbU4tu/MgdVQwLA
1IsShATotibxuwvHzwHhHidNror7IAN922vjskvM9CXOc82DjHKqlBjatTx+Y0k27QNVO9qp9aC3
GeibGRsJ12GQBDJbI0a5xEmwr2ES15Lmc5uIaBcxLbiJDM5Ns4EO62hUyebUv8bJfNsL+54XtuHQ
7b00m9gZa4SjQ6Pgq+G92Oa3gREVjrZIq/Nf9XNkuJMJIFo3yHvISiC5QSueCgy+LjuL+ySYhEv8
KXh/dfKFFsHLiRbLTbLMN7tJHHI0UaDcwKEnxHppw0WJ6rGNtMfQbAbk+OGBF69NaTUY3RhpZxiA
oCLOhJ1XWvZshvhEVcEOqGvGshnz/FM79GdTib+a6sqGUKsYDkodO3nSfJrE/K3vO7cfhmvFKr4F
YXe7NMXXOkrtbZKSBrimzC7zZzIrL3sZvaPcE+3MpD21KdQBBAPED+/b6RPQh7NlWRdyn9xkFjwm
PMWZRrPE/Eqcu1uMKSGAZG8Wy57yJnIX/azMoS8G6bbCkDFrmLey6jtuEN0ljJ7hCZh3fdfB4cJq
hqBK2g4BNBYbVVU4gJeKol1b2J+VJpzxsxZH2SBXgsnzmLVYPMfMozdMMixAvFIa7ut5lB0zrW8Q
V24o55CDE/GBtYfBhsiz7rq2TDA4yz25oiRv2+dVKTkqV+x7HGvRHDvQFxKoROnODZnmdeQNSGTt
iEaehC21aGgmJ1imlkTiRypr8aSzXCWqroe8egxCVmtk5oHzj9wlMK7UgF4KldmZLLUknnif6F/g
vTxDI7zLo/6CNNqtMdTbWtzlISuuwnSsVr+RijUoyJqwl6bK7Uo8Jgmuam+KnEiElr5XXXzLMvmm
wH+PeJlZNK1dIa17wshpCWbhmHgS+iepH75IhkIs0Re8K5/LMl38JC33alp9t5SygUwlNhBeb6Z6
uB+Tr83YfKVARIv5s1odx+5axlWiEtqydPEjIcVunKgE/60IztkZkBZQrHYLu0erxFaZSoaTEF5P
3yQ6WWqC+xuah5F802NWdkW9jjDDRs5DhlcJobydnkPF3tk4nW0z3Ei8TbVicNBh+RiR2VEat+hN
b8doDWconthvu6n+qKkg9CuyyNONAbywHszBlZpgv5BiZ7FLscZHKI0JyS7FTsHp3XWrDz+/16h/
i6718LMxXMnHkxCcYpxTqeNoBC+SHb0BqIHv0zGaZGfTmk+rMw0R+JvDYU0nZgG8i0mDaCuyOuk1
hQqEuCGW722a0EsJbF2Ya+L2lkaAZ9aXtirvyoUvpe7nlqjIOfpspFCi0QOrvMTkPq5clv4uK42z
Npg7y7a+JewgQ0XzjMK6sPEslQo2xvBqLrRNnfVXHau7gEqYFAbX0LiobsJtN/ML5nXP1LvroJtd
ybAfo254pAx9DA3JJyv7aSb21F5UH/OqU1jfJQknJEFzRbLlwytSNG1QJ+VSfKMB5y0W9NURmNX4
GCbFWWrF46BXwlna4EIVRMBQYuCWA2zhESLrA5xgv52zpqEkmece3zMG2EN/3yKxSSbLtMFi9Fya
eHV5uebXmpIFn2W0vCClVx3Z4xhlPtai+GhI1GDkABVvbchHqYPMl9L6T0wZw9JIWOtKmWTbL3aI
K28Dykt4yi0Qe5ehhUvHXyI7fcpnvf1M3C0MhqHdKeDhHdOI1UMbWU8NcA6c7gEKuxwLWlNqSOPs
iIGVp60/JwZPv1ICHooxf4RhHmteMawPf9aPOU5Ja2QVEChgu7eBCPRnhAWqvIELCBpHT5bcIwxl
VhyAzRNiL+BqI6+BmfesDwY2WPwWl9rIE6dZ+PmLTomfjQEtgZs0DaB6RgiBr/RYmpeg51WTFasl
0lNU6j23ss5+jtaiMRaz00N+eEJJWRJhgbAfHO4wIDe3psuapizp3iSh8CpiSTEM9ySRDHTu0GCc
srFiTAYyy0Q5I2Hu4VUD4WcNrPdlebjptmYD5VBV3Kjmu7J8n+gyWdABhEhK7SjfdeWSVr+1HRBW
zO6vj2V8cKx3vbKBkkTLUHdkPTM2BH2g3dTxEhr1XG07O4jTP5pIb3pIb5pzPzueTnyLkNfOg0VL
5HXLIbfbJVGANQ5F7ja1fpuDwGmEdv3rs6J/8roDyCKdK2hqwuYQmqb86BC+amzQGBQmXGintMsb
Hgkqr5FjUKeAMUeIN2OhbD844nqdXvUc1yOqnJJq27KuqYZsvz2vBNFyGuNdycP+i54gAc6Jvf/g
2v3sGLrCRWOrblvm+7PigubVxNTTBza7eAkGVi/d/ssXTn19iHfDARZSPE+27ARxRHmPKC/IpKH0
pbNutYrA7ur+14dT9L9eNs2wGefUULmEJq2218NBZUVvjMhUxbbbz1CLFLdott1O244eM+exI19h
8YzWNfcfHFj964GpL+q6AoXUNOlbvT2wrtRzktLUbX1Ibbtlt1SPjT96zaFyYfenTx8cbh3W74bH
m8Otj+GrAdnYU0qeyXo4ZcNKdSPI73IHPzmCqYovPzjYz87NBIAjszikBf5+/iAdieyTEEf+ttpr
p8SLvGJHvLyjXGA7/WD+UNbJ6P2Z2bJJoialK6H/+PmrMwPSQreKPlZyImXExeaYbSh8Huh3ARfa
4avdfnB2Pz0guk7VNBQhy9r681cHRPdXT8PCAcFSbLSNSmtwh7kAifBm9kDV+6b3wRF/MkcKKpr/
OOK7hwKOlxnSu3HgVLFl8CHeVF7ioRngDpZsph9Gb76NNx9dWvWjM303RkUYahO5TBwXmE5+K/Az
uayX/Ot9lLinR8sBebgJ/PFcaXeNM97G3oenvk5bf7m7r0793bgNCG6BEgZ2eEvusDdcb5ZbY0sF
0Fd2kosXJt3LnPtw/m/c55/M4W+u+rupgRajNAR/Hlq4402H89CTXVZfpRsfdAhKG55XpzPddGP5
H9zy9cN/dd7rl3s1yBTjz4OzU/Bnn8ZOlJ6Eq5/iw+DIexoGxo1GHdqjafzRoT+66+/eJEZn9uk6
2kJc7Y5xkC9K98elZsG4gXi5/fAe/2y6eDW8xaoSeHWukGiboeKBWqeL9Ei4oCfv6WH9D6aLfw6o
VRLx+mDmSMF04K7+eXb2MfFy8rxd2osbhHybD8/upw+voRJxArbJEvK7A9phE/fjOj8Reu9Nnm3v
Mi/01zNU3BUkd0dYAPNi4H4wgn56G18dd73qr65qG+EbYunt9AfGLDZFN9tYXrBbmBdlxGIfz1I/
uY06ugChCQtnnaa9e16AmUxGXq6PKuhMLuvEQF1Pcrn4eGr62az/5mDvno9eRZvUV29uI2JTAn8c
eztt/98GKYsrYk84NUNHl/L2ckL0Fos8Tc7oKpvxch00fwxSson30ubX9+7tOstUbcz8Jus4xVB/
LFLfPYG5KlrsiaYjK3Nzm0lsf4JgNO9/fZD1C/9zhvnjILahaopgLWewCHp7QgZWMGws5B0MeK4A
jJsW8X609v5HRzHfPds9+fNTwVFkCllScoWbDLPzl18f4+1c+eNMBEUyRp2mqly2d2NB762Czi1d
AdQExpJehxRfHLWGKCwXmey2sXj49QG19Vu/u3a6ihCKW6QTW/N+gZPqMapE7P7RCTidr3lheiQm
QqIMGCAMQCrrkJx2o53poHnAvR7bK2CXspPzhqQ4vLNypwtdWhJg0jTn19/t3ZPx42roGusS2TJt
jYXlu/uKbFxuQeA7A2uTYhNtErLeTvpniycx88HxFP/6YDVYxzKGTGRc9vtxVMpqJnpB6FR9lOTw
lEvz1a/P6N0y5McZGSZqM11WBLpK+d1MJi1tESMGog68JdJ2hhGqH+VLY6tvard0g2/a5I8ZTFfq
R27yfQp8Kv++6sUfzuU/eWTefJF1yn01pRppqtDjtpySfk8nV+uyx+7a3a9PV3n7wvjr6b5b7QUp
nM4pQb7ujsRzPFWnP5Y7w844iduWZth1f1vcf/ie+ujk1p+/PjkJtdHUWk76UD80+9bJNkC7trTw
WWSa37tzsf3zFfX/Qc95Vb2ApW9eXrqL5+p/gWJTsRij/5AM/0WyeRl/fW6ew/75tcrzx9/5Q7Yp
WervoLSQR8rMMYL3AQ/xH8JNyTJ/Nyxz3erLzHQ6Ksx/SDcV/Xf2kRQekG1aqqWse8o/pZuK/Lu5
aj1tXUftue6T/hXlpro+cf+c/3T+4dUgoyBl2Uax4f2u2cyYdkRWtxu5MraiWmGgDUBXnkyJCMN4
Pgb5l5C6YpRTaElrgiCm04gxwMGW4QfR+AlN835YoCBAjM/y8nLGGoQGK78LKHu/urTXf3yr1wWf
db57912Zp4UiDIGQmjnk7bhGLVrpSWyzWEcvVefdOanSrVZc13Sxxhqs4AJ3TProIV7fOW+Pyr1T
VPTfQuYNwfV+8zSllWzhitObjWr3vqSUXiYBb0dIz9sWHPihJRJFbT93Chmh6UHtL9JMu7X2eDHA
I9AllEmTUtYYwV9fDOXtm2u9c3wvBhSVItNG3/Tuew0Ndue553sZSrChYennITHLNMpawq6GGln8
gDRBUI4VF78+9I9B8f6SqJZpGAojkf++mz31Cq5NgXxz02ZEs1YdqgH2F0MM8Bsf8hxEyB763Efh
6AO3yQAJdLUXi2Sr48Mg6il6sWbwp5JM36JpzxaZxMk43ijTfKvJy6fyZdH7e9BSF4kNaT+Mr3Nc
g46pscKWUazMqH94NxSG7NptTGuCQHGSM2TE73Le+3qM0dS+jxVCqa3INXrSPIPKGxbz3pr1bWea
rkUmcmHUV0IsRw3ITj4b20qqCVnX7/nrN5WFbrk+tg1EWCD23/S22sO7hY9tjfAP6SVhwSGvGJOm
0VyhKbrhyz2INadJxZ/eseeyjPlr2GIHGKp609ukollDDsw8UjC4ff71DVGMvwwGw2CFaZuMUtNk
SLxbKlDzVpXMDpnpjZs5RWriKeFNMxx1irDYVBrPDLwUsYaK3s4BvNPeR5E7PxipX9oohw5CdsMO
MIAz3ysL0lFUAy7iBPW5wdjziNzCRJQ6IbpyGtig8U4J/AQHILofcWUf0ghkyzmf9umCwkxzBRlp
w9I6YV0Dzsl8dWUgPwXiMiboTR59UvyM+QpEXI7MCNK8Gt+m8QVUiEG/kvOvbe91g9tV6xGbEd2a
26qbjLZ77kTNpjb3wtwH9sHuNnNxUhOAtZss3yoNhluXmBoDhPDoTcku4v1qkRe2x9woyWcaixVM
qfKqKLxFJmfDBwxpExSBB7vyRLCp8bibjmrdVfEh07Zqc5Arlnrzscn82iY87lANXjK7LaB6xhk1
qYnzqcLdLI4JqU/BjWJug/iMx1ltXaAodXzFoIurSxXRsH3TLE/59AAQNoz3C1dpIJJLwc4SBx5p
E1NJp74i/0fOKXcdlPGMajwdLufmCNYWfj3RSO03OiO9+dFUovzlLbAOH6pSvIpIRrTfr8umMOpR
QVvpRtaPqf1ojrd2TY4rBsU16JHOATJPHqbBSecLPc+8ViXwRF0uSNW8QXRztajpdqiRCM/MO1Po
1oJ0q+7eoMIsTbeFBNWwVjdK5wMs9bsWJ+L4yM4JZcBLPeiuSj6X3V/Xeeh1dHpTkL5zq+3IVnek
APnGIvka43XKXmCyQQdN0Dm/mDVaXws/werYV2gJj9uZ2IABlEzaeWT7SKk/qNu8uSPdOps9GaAt
S/siPCfdFyznsowA8Tzlt5J5bSNdtEigIVhvA3MC8CiuR4vsgjBy+uyKKCOHfippYUKgBpx1MhXU
zahBgrSvNftyCK6tdlfquzw7L/W93N2K+VGkV3gH3NW+a9Ikjb9SbKQJl3hQFn29WA6gbNxO9kHu
7iKp3erN05TTVQZc8uvZYfV5vH2DGfRHcHmyx2Fhb+vvtvOxFSWRbub5ppaWZxISGt+sVNNHtA6y
g9C9Y1DVpL/GEuMvl2FvNHhDkTmoch77yjyf1Kg8y910YROsZwYDOpJ0/E4ebL8ztP5AkD0K/+Ck
q+WKb89XNfbXES6ln4kl2XYRumRL24mR1jVWgXDbF8oXyVoxfFL0QcGaRdL79zVrqnXzyPuRTDVe
2+tYf7X6TZiaRRzbIKu7rOYFkQ9OL9kZ2pcu8loxUmnov8GMJPZoIPrKnEomK5IzUI/gSTAqTP9J
7i1EN8Ly+EbAPaFJtfgCfOiCiLCTHZhfpjXeAyjg5Eh117t1TytISvdRaJKxRruaRRLdbmm/IjIc
LMvbKsaXS8Ac7UZrM6ufilCYW90ocYYXlySu5DxRUu5mhDGYeKTrRPH1uj0Zl1nGUqtYARFZKO0G
m5gyM7xb2ij2QLD6FNugcGqJcG1xqiaeqLRrwZsN6QL1iDlbDgieD/P8FI0z9wNZGXhlBxPenZyT
baumATYywrMibdoUNb/SkX3kFMjzkVaN8b6t72OgVuUySAdzZepIOtpnRbOly0bs0iSqvpTqCpZq
KwsdAn0yW0mjW7kYz6okqwerynEh21J2RG04k7mi6HdzTGJ62EsFbMYvuTHr1+qKY9MTycMWglCB
yB6VhNLrINPVa7aR90ZIox+rcHXKaP76Zl60Ti8qIhCSTDit1PC6FhYQBknnsurjvpMl48AktDEW
YZ1Ba5A3288PvaKdMKg0+1mHSJwh1PSzOrR9nPxXoVZHBMiTH2I27aOWU3OYtP6yQ1+7+RHjZy7o
UdWos7d1HW2LNEmvIlW+/xHMG8ytDgIMoDS02gPI3RLs0R6B50BBEmjgjz9NvSo5cTxGuDFb1iVd
/FJMSb/5kX4CxW6G1YinpVn0eKOmigDlBkWclvPLgOsZ7UNM+G9o5K6pjvWpDpQHi5uxSTCO8HqO
nmdr1i7mHCR91kez3+mGtOksUUMhTd3czu8b27QOAp6OqxVNvi0a+1uAWmNvE0W1YfJvkeRulUC+
Rdh2EDlu6zxqg4PS3rKI28L+a3jGNdXRp+gA07TldmW8ffUvSyYQI+TJTuuieyHjgogI+6BVWtzo
QzpAuY4NoDSNvQVtrrHpDvc6ukFXUXgl5HZ5zuAhOV1mX2p6+IV6WueHI1S3ZJw6j/ehvZXiYtms
S8khKrw4Y+FRBBisp+AsJrT9Ku+BWPSPbWDvC/rPHpXhB0JZax/La+E2uoESrSNSSjmNGe/PIC1I
+g46N1qdYIF+hVOscjF9wlxdkL33ZZRR5HqBPTG6yH3BtY/aJqle6j6vCZIpSgcTwA4wWu2Bjv8+
y4OyheVx6vN1WZFNCAtKTfEzBtshLvUGApZ6rWZdzDuqz4/IYNC7tRrPhoVRfqnS8AqyiOVFVcnb
TNVZycv5l4b7dESmNh3IFyIUJZDy27Lcjpj8Lm0CZVk94w2VBHAZI56/TSJJ9zlGAgINpEM5yMe0
XAiK6GzJlWfzHJTSQ66OsaNJQ4rWVbiwjSERBxDvg2C4qZrZ9AHLYnxgJVRuSCvYEwG8bDFBz5uw
55UBWWAXaWqyyQLiHeMZb0hUkyPQNAgwNCA1Dfl2uzIfajcP60dLlwK41vATbF3xUevyULW5V4QZ
r03tLgElXQX145DKrIzDi6R8ESnqLJxinxp0sbtyFEctJ4kIuIW09KFrNBpRFyN8atAsW57SeaPj
ANqO3Q1h3fSTihmoaVeaLkynaWvyX5R6hGRkMD/cscUUojesAJOq8hRpoy9ddagLrLJqkHkJeMDV
GIEpCoWRR8SSlKfZIUpkbpOSbKaqCkmXsCL0/BQFMpmIqXrOXEPlKCPjudaqZSvasiQ4B/HNXBMo
gPEndnQgHAGCWxWjDJa4CeqrraIXbai2xUb7zUp4wYbdnT1IGdriTmceZzWaGM2e1MGdsKVP89Cl
HqwO/GljyyoZR1tc7ZP4xyego+wxK5Bzi9g6lu6L6B6vGHXacbJ80xwfmbYRLUdF48W4gzy2dhsg
cTP5x7jqO1DfaY74ZwapG079PUsSxFVTho5LxAlYr6r0sC/iqlx6PywJ7RpEOe/GwjwSPQFj3iRp
Z2l1hFPq2bYST1rQYkBESZh36j2SPqY1fK2eIdTbqR+fsnkGmGpLfjW2wV4iYg5vFwurhsg9rUqh
b6LmyjvlDpQhAOAhYmx+0+dQ8lpzOctGEPjshXJ3FM2nebHxtmCyN6cbKYq+LjL1LZ2lY2SM7Cgk
tpBjJrjseQRL1jDdZMh6P2tMdo4xpdwwNaE0lqoFyfoizdXgmLHelhsZvqApx34VwuOj2bS3x4Cc
tkFAWa0Kl8ZTDiIAUcAJLmOIAL2+1HtQ3FLcuhnPq1vlqe736n0+AuUdcoG71Kq2RdgVoIi7YB8N
g3GBmBHbKmSSNSR6SoDLmBPawpGAha3xf5k7rx1JkiTLfpE1jKmRV+ecBY8XQ5AMNc6pfv0ej2ns
VPfsdmMwLwMUHJmJqkoPdzVVUZF7z+X85eJJ+phzMJjHrLo7lQ91oL727OAdjXSCFXTwN1ZkUKP9
IVVBe4g1Lg8pHysZ8dou4b54tzmSTe74zn5Ko30M2cCDeLFFbW3sgloZuyxWBqlB6EXT3gj3rfft
T3ZykAkxLu03Ntf2oFlFh6uIX1FnxyrUcNcg+A711mXXX1qprx8Dp4x3ogx2fq+XAD4c9F++dqfk
1fu80B/DxNS3MHHd0+9LQrkK/KwnZMxAjTelxUiPRdyXSpsd2/vL769+X0h3fgQTxDOvoII1PVr6
Yvr5j0w3jCUOLuJ7flEt1QKZG04ROryrFuzQjDpoo5egKoIpjg55/QYkywZa1ZgLO5+8hVe4tPpL
VGOuA40knHIoQ1iRoLarYKcC8IaAlZK7fHbpkC9zLGvXXwmi+2bYU4NhFnPkHsP7Swqo00xkcSDT
HntaJfu1A7YF/WJJ9mzPjdQvvLmUcX3mBz0Hsd9vetn6tLt9YkVtoTYuAr55n8VXWvH1Mipc/yFv
pXYkVHQfaxMckSL5wJxAfloTEhdHYwqymgEsj8cz8ob0MQcaPhv8qn/zJDBDXCRQHMwLxFBvP+C1
8tC62jgwh3dd9vVVhgLZAxSPYx8lLfFKhEZgQ4RBpMfXgprnsWTt8hPkw87q3E/E3GAeKz/AMMdW
7Q9qGwWx3GX5NNITE9/kTgwbv6jV2c06zA9mIUnGixh2J25FqEUw9yeZUC2lnN8i9Q9NwCVTgwdP
NkgeL4TKh5OayDoJBwVEzA4WYZpTKdfqlE12vZMYmYEXJGu3NuprInxg3C7l16B9ZnqmNt0kPYL9
GveYuDrxGrH13k1vQnktORkFi6Qs93xI9q3WYnHLjRGqzP2IbLqO/GG7fuywrsDtUCsA5h18obJ/
6CrrscmRTaRptXRbOiZdIMmc5CiIwnyJY9w/5VZ9myCX4TIsW8p+rEpx0zQz246eLXcYIZNDLyO1
hStslAHP59Y76uwtAQKbotKfDcz6Gzt8T5JKbrHJbxjAEDky4dI01i3rndBXcy2a4mCmWMH9CWDV
qH80EXWxPr0wnquXHWFH+nDxW8vf6MRlDQXB9eR148NF/OlZqzDNtjUq3NwOsHONw8oYsF57g06S
d9AhsUe7yMM+dyBfN1InLRLC4MzF961ioNdDOw4gWrI/pI0WS0iWlbo2xiX0aaHUxHdTiRIrTpF9
CONmNbnFYaqqNzMU+CNJ0ywKRVKYa72gBC1pR5EmSaBeNw/ePL+/BiVDxTxFTqkyIiyLyTiNhEYN
PSr1LtXKJd4J9ku7/UGJLRrDwznlrZvW+8TV/OaarxL/w1x6d7yWGV39u1jakO6fHtEn+DOopUl2
MHsELohjF4waN43Fv2IZw0Fn+qMmyCOh1+/atH8th2KGK92am8nwXKL/4t9vL5LPqi6niD2KRFOy
HHsORb19o+TbsVC8mdL73dhQzsQvaZ7s2KtJVzbNLyLZnqWJ5Swvd2FufeolMH38L5MtXfBG1ZVv
k57XqB9EhKSWc+gzILuqqM2lSajmQpP6A1BJEKEVXq+CsiEJ/kQN2bDlwBGM4RfIWH/4/atdmO0L
N1ujWwzIIouqmZHf31GMTpzcqjcq5YPRYwLKzfJHkYxtpICe/LueUewGqnyViZWDw6cl565jBTda
enUsksCz9Emq8RU3y4sDNxmQd0FHk73R8xZ4fJHia386IpXnWfZB/XsCV/E05NkpBmpDVvaTKQRG
q2lueskiGcizxlPyaBnBa+SlX60i6CNQ3tIS2p+gDXDzKIkSV30xRV8wY/msB/thFOWiA6o5y8r6
2RLJtWT4Pkcr/jCkRNpm/fCJxPnQ4Rnekda01e4A1Dj6DtzoGhjWJfWijVXWBRhaha/D/rKN1JhH
CY5qBukvUdSEZJzE+cLNNSDDqBAsp8CHKDCW0vDL5aeeBLfBbWh9ik+MIrtGcAnXsn7rVLyRhzHB
/DQUS88MPJiZ+bXwo3Tu6i0osZjbOB2LDczcT9IoAgDhD75fkKE1A26BqQ1W/grpAi4lTiI72xJH
dlYKnqKgw8XfV07TmWjybWTWGz2ZDG5PxHln2lUUz3i/6H/2+VmbfJcFE6/cGuxViT3DbP0n4URn
zbEvQoaPBF7nVGx2PVOuucvvdlNpneImmSPlfuoaHsMy97Au6OE+TcdoCYfxIef0DrPQRqTeP9Zh
dDVwss2xIs0oMk4G3I1ZaabPJYl3iDF3uB3hDXCnINjX2Zct1lcjoS2YUt6EtvNcpc6X7RGFCOKx
Ixb7HGlNulAp2HiT+XumDx9W6yxapPuQ3BeD0tUMREHeL6OJHmuUvdJVB5LZfBoNpaXnsW1MCHMn
vZowqzIo4DxdU9sSAS4mvscOy2wBuyspcJ+V1rDzM+DOkyXWflI8pGn0yLFWYAkhd8E2b4OBWQe5
4qHPwhc59s+U8z+tIZxF0OMTC1u5HCBED0H2NDLymYHWWJHFuYq1AU/NlFwQFXPLJ5dKD52TkzZE
4DXJIWsx1qV1/OHq2h8jMhGAaTQxdL9z5pKxBMIN6CEkQg85XAV8LvChkP+aYXaIhEGKboFnW+EU
QYYvR8QHXNjnroZnz9FQrMvOJHSeKGJtDHP2rmnNlrgcJ5M+TcBshiSNWVGEZAugdsu8ZyjvNckK
6vP3Qw+sahtjovVEkc66RB6JtjMYpmy5OeMidwu5ivCFr+Kq2XOHsnFCjMlikhN0aqXPndi6esaE
OFpL47VpeuTAugxLhD4CZIFTDrmaXdZmdlPV54nwi8zN/0yN/XG3sAClwkekrZyEZofmvjrD9O76
3bemt2vL199zO3oX/YlVv8uU/gCqL54P43uU6w9xjm4wj862Ox2c3vsQuWaAecFiz3DH6Ke1TCp8
GrXHgncouYEan2BKzjyr+uqsu4Uo5PoRY8B3gxfMoHXjHKXNgqZVy2WVcE0VfrcmF2sxUa355XMX
RH/ihjZZR83YJHjpypb2YRD+eHnxymM6s5zqg5DgfhYO+asZ1nM9jHdlbb87jfZjteUFRFSHjBx5
dD0ozFGatfHL6k9mrGITVrry3xuPr3+VR2SJjTwSFskEC+mPn/3YnkRGi8LEWwDiufHnY2GDG2zM
o1XRM7sPYGQG4jjQw1kaYo2us5dqXdAtMNtwWXXmRKqZ+STL5jsmjyM2IL2SHBr00SKJJMA8/cG9
UxGbyQFDrvUvZKccSu0RODkaBpsbMfevDZxkb6nAazg9x1kSKe5NoAsqd1km+XuT0mDJTZstL7I+
h5KkRiuly+nLZiXc6j26G1mJjYAMru/HAXSEUOVMpphlaScv64BJ4rj0AvsZJ0q6SGjAmu0dNkoh
PSSAaXLBthAxqfFi64LP7IZNkw5v9NgOwWHMSUtISodWo19bXL0yF2TxNmuadXHnQYc+41vYs+Be
+j3JXTf6e+OqFz2Ow9jbBN4nYH5jHlqdvWxqtXU69TN4+Tl1hrdSKze5E91NqAC+HJe6hjYihcnQ
zyeJJ8Ro1ANq6iPpqCF2dqYNaPAvoNA+/TLf1GaxDRvMjhAW6AhqIp2XfXPUWQ6wDG7jNH473Gw5
eeQtIEZiDRhmUdnPaTJC9Jh6Y2HYzDPc+iUB1L0woumJdLFxBgoK+1KwcfpUWyB/e5Qc+Thlho+m
M52l36YxYAq48qLeQ7sIaXs3GyxS4aqKxj95HN5sHOn3/aTXsGq3pFJgttfMGdkRq6bDxaKqE0zg
BlvMsrP9/aARsacXwXMgaW3qzMY9d3hMoCtQnQ3DfHCtd8kKIO2H3xEm4DNXkLsyKvuLaFoQZpCY
oZ/N+x6bPs7gZ8ioL9AkCKYONLkwIUdpsHzZ2moxU1Qgy0KrN/Avz32pX6wWP5YHoWMOVh2m3MzR
w5dCeEeP+zcziv7BVdCd+MIC0H+AbaqZH2mkI6/i0fhyXfK+6FVkMr9FwQBMqHJpJZbJysZ7KCvI
04bhzUUef/hD+TP1Xr+OdebIQd/uMosK3lcsWlbjWyC/7KQ+DvADFhVBNCvznnVx56NLgpUZ2DLy
WNHDGhZ2JG/wQQCea26zI0RzSUxmMGtLCBuu0vYuLq+us8KlKu4xa2OFqTX5QbwczarayhYCn/cs
+1a9/YJTNCs8ejk6jesRZjSc3ce4KD71ikCR7MHJmXk4ybcbVDsBhXPOwuQcIYMmirKE5MVulfhN
gSmICZVt/9EaAlhBLULFbaYnEjEwZNNYd6kFSFeOrpnTfyeQeOZ+6T9AaPBmOPafYK1U+Bc96pF6
qGj/uyblps+y15l+M0Ne1Gifmmg/NvInJ2d0SpoPIeQhDjKifvLvzJouppskqEuIveng2vVVd64B
Oc0Tp4Cc3jx2afejHEAuY/zYldYnDJj+/nFKbIP0wSbnkHbWU0tiNVeLcD14NaWcdnEzy9hZHn2+
5m0CZ4S5GW8lvjmAYhEV/N1oKswtwYa0tDXrU8ta8jbR1Or+h8YFZIE7m/4KNYnf70gS+4m5jG0z
6+AAXQo6rmVj7syIbzfmCTzPZa1KY+aab0FUW8dWTashjbapDVQ1D+RVr2FbioKDYehHMc+d9oZv
95AY+h5J53dvBFwkjHcx9jGjqvIx9Bk2A1fwllDHuDyPBIxnuvMpx/rQh+JD1DGemoDGux5ZrxQT
TzFBEuyHGF+k2ax77AWyGO+eO/qRFc1TNBmeWjfkQCbdRERpSS+JVCSiCrIvz8Mr08Y/XV3mDDf7
euFHzrZp9aPP8GQWWH6/tCSP/kQnXzMjn9Yih9/Y80ncw5UhNmftsnNw8avK/u5tea2apS3qfIHP
XS4KqsKZP4J/K2U5syYiw0md2E26u1fkZC6Bdy2iXg27OKnxfDcuzWUW8SyCBUt+XY5/Th8YkfYP
QxK8ORSIcA7H29TU393ICSzs9mVM1yhm3lWUQTJ3iCKmdXqsvQABOsvLt+gnD4hxodkKyXNOtA6d
KYaiKrOWZLLs0GMZa95sd4kn3WcpZcXRs4BLmbG8Co84dJFxdRmMJQRtROaNgBLVwe/3zCenNjgS
emaAJvtlalGpBPEDCPHXXEsj3LJDtWLr4oRNw5WH6vM+9SE4nrfehUm5Vj2oNhkcQWREc4KhA2zu
bUcCayOXbNhaUWXM/zuXDDibL3kId3aQfjh1+SbV0LLF9Ke20k5ssU9g2q9jSHcnQScTJU/Yhy+6
GYD2ERGXCn2CPVWWl9CQLzViyy5PnOUk1Wulw7WYINx1Lf2eyeOLJpc+2uMWVKLcUWYtqyr290lT
PgQQH1eMcWZwuLpdHJQ7p2vSrWuGzXrSzYcyDf15BpEy0qqLVPiH3WS8xlZ20OEulAlAmjbkAHIa
DnRZp9Oyscn2MIxopQ9udIzhLiGzj78MvV7RrfCOueQYMBltRea40EP92lQZg52w4FvO50Erdbrk
1PxVOy3NJM0PufuWRWG0Yh6+nxLEFK3/AfK7WTDKXPV+8plPDLsyQ65GtBWtj2+dMdHCjakT8pCH
0ICrj0E6lvOhFt7CST9bEu1mbWDp0JggXTGGW+Oh3VUl9UQxvjr6QMia777660jPrXkWa8tOz3+E
MRjbejC4w5rRdxLFT04np9WkWS7rVF6jrogXjdLovfQIJmjUsihJftj3ghaSr3jGdFUuYUEld1Pv
N9TqHw9yrWAMMilGFkUwDDM5Kbn0vA0gjyM1VLrldEyWYw2Ozqs5blV6gh+E2sW4ZNV5cjNuOaGe
3URkrwvbWiAA4bHpjdtgaq9lMBBaZoZXv8WQ5Jg7JQ3BVgdFc9SPSAaaVSIr61KXdb0bC+1G1MNH
bNb7RKTD3lD9/cIi527I2i91+uddDC8ismgZqRIDN01BHUEWAS84kyUjnpKnMnpwydai3QF0Gxu3
zWUxG4YW/y/aH6l9xPWILQlMI/q/mmo9uBeLzXvRg0xS1vgo/BZ/hCiso5l4B7cfYTi7kJBI5sGX
3VCHZqS+FPb4offFOSKv+Nx3wQIV5rSbinM6OkS3uRS0hv0BIOdHppwJMRwGbB/mJ6lsr4yvkqyM
L93IABCrNJ1a9OPzsIzfjNzptzoSGCIYPyYkEl7PSDMpBhxlOMezqL40fIEHO7WuepxzUaemgpby
6bnRiZhICTgsA+XtBR+G1NXcGUf+son4NgmfMfyEwJdvIr1XYA9g+Ec0JgSRmZPQmnkNNHh8agdw
6pHrwqyOHhu4moaFWiG3F43RvBaZoFn1rVz3EXYLXg6nfSIK4qEYC4f1Q0iSctwHbSJtMDZfLYsc
pRAhB5IJNUPS5sKGcNu1pk07w0XrZ6LjYwb0qKBR7YJxXHmaegJ4F5fTzddpQSr4KGPebJXq16YW
PYZ6jMMr+HHt9tbKqFnbGjgjbQpuDH37cALHQwCMXfckdGbuVR8dEBV6Suep6cH2tWeXhrplTNsk
FTkhzVqzHEVMmh2ZhkSXJ7gEFaLDQaW7Vuig2p16XLIllbPebPt9WZqslt9fRsCVeIyKcxk7KQVd
QnurSdq3Uj/2WfBN+mV0Lr2+gWpZ/wA2XvA1+2tTSlScEwI0twXHz0+qYHzHufseq7qBAlgal6mh
aEYDSO+4iC4mYgm/ssaTr1pnG3RyWAceZAjw0z/casdTl9gLIqr6DXoVY5GANZkH3p2QyBnq1aFG
yBhPkJbKvZcHz30KzXHoZDK3vEju2oyZvp1oZ/9ONY99/wO2Yb6RIWoFv9EPoIlSFmfybFuxeXuK
MpXt7ykSSxce3zpu2z/NUGVfnZE+ASp39l2ZEGYSSTD8MmQC7FTxmzNk0wwlOdFHmuehg0v8xwbJ
ypTnUBFpQ6QqJ5UhFdnNM/y5MvN24XRCLe8Q24WwNz2crRa3wRKymiKXUeTbjBDxTWVvGTlTcAyC
PS/6Ifq2n3vpzXcWmph2MtP35Be1s9HVN4aVbo1Qh1aKqoK0entVRk60tCeeAkeQmdhl4qWNzXFT
+OwKXgkLJPcq40K+DiUoKbxZaT+phlRmf3wcxmpcApMItm7KwL8p68ukSWs2Dta3yKgSzAxCD0MJ
HVQikDlLl+Wmhy1FWZ+mz302IjLJiLiMS7EZpeY+Igh9KECVrSFieruJIiFH0fbESJDKujBfPUF0
Fxv00VNxMvfEnn4+crqg4CafV58gbyjAGPosBdQIBsLVO4PWGzGSUP9Vw9bikuLp2EQ3MxpscnLN
WkedyoCIQjOimYU9d3Zv9h8IUV+UPTQhFhe9XoaLcz3Zm4ICyoEli3K1f/bg2G0hvTD2c1QHiIcC
DhR9nj/SOIvRT8NtV72/jDMdP6xeE7DqJeYhA82SIIucjF57t0u61l7sxWcNlZ0gSJQuK8N05Zef
COgYy4/PdZMce2VBRWtNZw3BqX9pNZ8Sv+m8RcqAl0gSy781Wns1Mq1/6yppLQ3Nl+tGugvwMebT
1Ee333DTviIRooMkq4hxRx8yDqdK6+4kiXhhhlq6CTnByCom1UuY4paWXr6sXKN6Igy23oRMExaW
RCpk863vvai6NtaUr4LJ7LhLRvqBEAqagXE1tzAdne2BGJ5psH5cp7ef85FbZCzXLgyHxRQ6RCkO
PIsgQSDmdd07yUrUu8p5JH4lfdIil2gXpzLOWoX7StO6B93y6zNJR7SHVXku+jtdgzQM1B/3695U
rEaHlFdCmsxl45UFCdvsEDQ7og0XYUh3opVEkD+Ho8i+Ekj4lrK+CQBK3qNInZvpzr0ZU3WNcmSk
I4DLm8UabgTyB8VpcnPH7ifQHJymsiRPMRJbVRSwUY203nS98nkwF4keNa9OOL4OVWdBz2FDCoOU
bhip8fQgc6gfxN0gpxVLiKTNwmj42aaCZ7Xn6CKHMbQOCq0aSaH5vKrzaFuOHemmljg7FdlhDW9N
y4qJjYUYzYEaeBaJ8qsEabz7GVpvOUWt2mQZL5FEKzp6XxqhUju9o7zsXQR0XlefSZ2w9mAXieBr
FT5lmxMjQ4p3YkWhB+OH8iFOXDo9xqu491ShnZAONOQNWHJRQ28+5XIbRQFSdeEFa0IwkW9XqKdy
poUrzdZ0JED5t297ny0BmY+gBIjjo3hIBseY6b1urIijxOGPIM4VdKKJJIqfIIDkSy2jC3GPBZ+l
ZR08QCvO9qp7qxkf+vqwsHQ/3fpE5czNsskPaWvN9ZrKUDNol5gkHbdN26EBpGGZh5HxRt4wJ7rv
rvm6/PlkTG+NBwSQ+9u3BQSK8dpZ81V2RJbeMur0X8xUbUShDpZFDBGdsPJEy2xjRq0O4o7s5yG1
aDOm2EdDa9EPUXyzQeSSq1ggiDW4bf3+WZaSYZUH6R+tdIqd7UflDr3DC3mQ7drxqscxIdBYGS4h
gXXy7d1UoGDZu7J54L7kGUM2T0gK31b9H3diRIWDZBEMNomnGCLsSR6EE/Rr+Ex/8iYSa3QaoAgJ
dL5Wg/KvytErRFC0ylv8ymtPBc1ckDFy9TLEM34edLtKVME19dFduPZ4SlliTd72NDUQhM0dxCv3
4O1AT0w0v0bw0jYBgOIgkMff35K2kjovsnbayxT55RGS8ktTGOsu9axXJ9bUImwHB8+GZb/6aUE4
J5y8WPZXYWeI3uKumPdjvrQKa1MHcbRgbAhrOau9l6Znbl0HgbUHQucsSCrVV3puptfUhPmLxCiE
cj1XVXKs+hj+i6bh2E3Cem1Oo7ro3mNBi2hGCoBLqFL4ZXlTuR2M0j7g/XBW0z7M+QPyL2Y5mxXd
m/JDy0Gwmjs5RVwx9OzQGZDNUiP/8SV6GoByu9yh69l1kordziiZy27XkF9m35+9sgYo6qPc8vmy
LOs6VMMtFywwHKzVLAuz56K5D91i/WonrrZW2EBo27boVu6dFtrZVVfhs9Do3pmx2oQRROOsMhge
ppNBQDsZgXr1XMRn2qhXI+adqAakKjHrw0ijxRtJg/ISqla9kxsR7UPlEt8p43YOT8ia2U13iRI4
rPfMmgTpEAGHGfw8Du8QeM4s0OVXFTylWUMtMT5EjvtR6dzkSqOAdHrTJ/khA8EIFrNANVUvSHY3
gyauqR4DcQ6wa5bF89DWy5bp8txKvFfX8x/JRSVkwom/WkHTW9PGlT0NHpfBBJga8WCu+9RnDGgy
bbim1p8pPk93hm7zTuPK2AdmC0xQtGhYiuBj0JIjQBCAlZaZz/2++eZA+w5sKDW0KrZki2IuyOc5
KZJz+g/mbPSSB63xb+oekocBakZWK95ayYGpe808riKkmiEDoXqEd0cfk1RluBWPJT0J0H/9T1xo
j8JOkYq5wcxKKmwqlfXT9fpnVYEU11lNrVGfoNuhvXfpqFMqx7HNOJxidU66w4KpMOZWOhb092aN
nT6L1jwqape5o6NEJuvwV5L+3/ILPv4/Qxv+IQrifxYRcX83/zdW4n9J/gPS/P+/mXBVf+Rf0T9Y
CT3+g/9wEvp/E/f0Bx/DH0kLQJ3Qvf/dSCj+ZliuZ6Le1YUL0efOMfl7BoQw/qZDU6F1JQxhWI6L
Gv7vRkLb+NudY+B4tnMHgiP5++8YCf8Zv2MTDejB5wdTYOPRc727LP8vsvukEqQ2lrnODHuYNr3F
DS5o8TrVvRkehqgNDymi61XRuf1DAah8yN+tmMgWNASCukqp6TRO5XAoFCLLv3yKl//qG/yv7w2U
gWlY4o5dweDi/5MBQs+0siWKoYdZXdKi6bp8IQLQg+GkXwuetSKa2PziwYrXuancA+IpInzqWkOq
RPpcr7feou0EirjYMhb/+s3dv7e/ujNs+FXCww7N13v/558d6KgpwdHqqPL9UjGHb4A36qqvT7QN
4BS+Da0enmILHnZSjgTDlpr9kGioUcRTX/bFqas/ynSkn+jBXa8FMWqO9UQLoFhQBFdbq4qtRQB9
ezuWtTFvGLcsVcreFk2I1VI2AVcbnJ01ciThycDKyUjP6bOCblzpH5DGhOffF9+XHBuWbs00vut/
8yEY/2j8Z70In9wQCntwWhYO8X+ydiIudOjhWbj+f/9qXepb4jTHgflNSCQ1mRjQM1P70fSl9eTF
xt7IKm+rD6na/v40iIWjYxv46MHiIESdZ9z+9dckeFD+8WtyTJvHhCCVuy/XdXgw/7q+o474g7DG
ADf1QivmQ9T5a5oCR1na6liYNRdT11tUutfy0YbFKaNtteyFQYqqSEBdcjrOqtQsTrHCW8T9B4TI
2E0o0SbxEEbZp18755Q8c7uO6m3tT+5RaMikk9S4+Ra6XG7j+zCO77No2ZyHgCGCj9KdPAZ9Hpq5
PDRcAX+J8U+6QVxkyW1Eda25lVCcDgaurF+rAjjMpybM+3MboY7XCTYOLLKxf9P6/MQPNyRvUyaA
lWwsXLwW0Q7/hgLwS3H4i32UrYbPkE/Ssdm02K3uH/VftgoU+0U2OHeVdFh/0+Vpb2hJ22WDma5Q
TPenUlyC3MgvdR1SEYAYPJckFhAaMZw7p9mkSVtQq/gxQt/av5V6UR8zx3/nv2XSNk01wr/wE3hi
c0TcZy1Vj8xMDgmdLs8m0w3Yzn9+HYPFR+QT3YsVBGveyFm+curuYNvaGRn4wQojcZE1Un5RnARm
A9cLHinBqjflojXvmKdwCSMQeSjNduV5VbRK8q1uac3NdeprT914rjN4EYqZgjNiBgwbLhrp+EQS
iLGTopOHf71U/8nTDV7VswQYLfZ73YDlIO5Ygr98vnmHsExNgONqCSmUNp/NkCYNrh2YBT8r933j
RiuRkWyf2BMB3e37OEUvwgiP+Vhqq6Ykt1ePCLoDjni8g/tPuWmdGrjMxqjpL4or1Mwqyn/ztnFu
/eMzxht3LFM3eesuVBZL/3W5/uWNZ8wc/FE4ycwYYrWYRgdab+ufxtG8QpG2iZjBVApN0lwXBP0E
RFUuNXUKEgvdS3uIClysmuFYh6k03okdmIugz46l+ALJHx2DkCQdRCPI7Qagq/e4x7ShjUqRbi76
0vis78NaMU72XW/0E973H2UGb5i9kNCrbq8MQ5uR0rNOcoQlrj41C3LM6oNT0ZokBmIexCVIVYNw
Eas290wtH0OGQW6ta4gcxY2myVMfU8Qn2nulK2dTIjpfjHX8xAV1LcsKfe0yIbBjKYRJxIvITh1O
wWFa1mGMviisb65OGmvo0W4hZs9u7pED1kzZmDAz0F0+NoRJVQfTQUhlB9aS8vYzjWNWWvqQhPJF
C0bUAijI6Yt6vlGyQIynJoECbzyoEuMkaaYBdwl03eRg0E+J71Pfj2Ii25MQVMVpwZIYz1n4w6XR
fjbues/MYPJvi73yjYunafHWJ0kPQcNvGKhCZMBF9Vjn7Yj0FMF6XDT5FQw5qxjPV3ImNrVVl4Bm
wiID0UIHpXfKpZHzJti8iDCgrTKvHYrWmZjMpSGHAr+YXJee9jFkWGSbejqTdWqe4zL/+4sAks7n
R4paaRYgmzP1avrlzq1A+4+2ae9sRZKnL215a8J4WKLhKc+oJuO1VRniANLRJ5kuv8D889YD0+K1
6Eo8np6lzQ0kMC9GqH7C1PO+MVzMDfRDmWOeGuKRzr8vpEva63HiU5aBRF6KOZLeMn1GJ7edJf+D
bE70k+Rjvp8URTiQwprYeF9eykJS6ZsZ+Kxxkt/0+d5ivyveI/QUMy0t7OcgY2QLpWB4YMLAqDZy
Dp2dNycd5/2YG9ljU9NKkCUBnS7erdR2ab73b3ZXjqfflNKMpzdVFn3Csb+QCdI9Rn2yNJ0KSUEF
G1+2Cj2IhXuZ9JUnzfWfm2lw13at6mVZheGFrJ+Z77fiWotWnfsW55Yci1PVoY9uAVcsnJo0Csv0
tniUPERmAqVNVIxz5MfhqptK86Fu0RqErKEnO5Afo2sW70FlXrmSxRf6GJDptN7fFXlnLO22/vn9
XRN7OHN+f8kwNMgHe6f0UMOo2Fi4nX5fTA3cqsxC9g5hL34jXavo7uZ282t3b8onWX6WZod9zta5
yuah/+IHtBMSf6mXRA9IH18ug6RzC1OJCFAsEcSXTSurMXsW9ijLedQPmD9tnRHT74twPFRCcy7F
XX/3HeEGPf7nS2MGyaYvmI34FV9O3wRriaL4FdOHs4l5K/MoD82d1lcB0aqhtfLxqmCMNA5JyJQz
JtdsZsqy25ppR9fat58j46pF7R8XPvVqjJJrThANUvvK2YvE1pi7GQejMkw0WSuSCvrPCCULqi/F
zM7mAVjXlp4cytIWOzvmiLj/Lg+Zg5X2NF46S6wQWMFkuHtK4l4c6brW17ay900E3oCwnhDnHD2z
RPwfks5ry1Eki6JfxFp48yohL6VR+nphVVZVEngCInBfP5uelzbTPZ1GEHHNOfssMu50Yx+tKP/p
K9te6zJktdL7aDLx0s6I/mrXnT/h4RJzmkB5Jr2DutI0dY8tW6nz8N/ihon40QRTzFKHjb+3jPce
61CcKtc8MOcxyqj9MtX4z+r678zG/CQciiy2CRS9tlmeZciDl7SV/Zz29ZmVzeoFI3nT7/D42/29
MMifVNG9TNt77bhyl0WNehpSUz11Mwx5O7GJbyet6pypPMX/zUTRza2zRbgfCq/qT0PtwBgWarQ9
JmhIz0SrsKuL9LAphyz79LycLBKICRMzfFiVYyo+yzXxed85qn71Blzei9MYO7X+LWBjOg7mKvdo
zv4NsKYfKzx2VjWlp1C4L+bQzpf//qCDwD5YjSzfHUVWSl2RVD51pdp2ukM2GgCbd5HAxsPkUA+N
7qC2uBGig8sSkRqhuS2GokD1M5dTtMa9MtZsyWcqwblzh7sdzM25c+EsuEs13FnIVdc0KkFL+/re
GBqoRUXHQT4CE9zBWFeyQp6WBEbAXLBWljl5TiY1M7abYTowHwfXruv8kjHAbTbG+pf//f1/fxXW
NaNci5V0o9Oncswy0Ln8aElflNfO/egcOfy2csKyQ8jwq9diTDv7ilynitsMInlFzRUnsHKOjqRM
5u2IDqIgBaajKtm3zkKRzWW0r/KkJ3BsJmZiLrpDisH4/yUzUTPgDFA+8h4zJVzsGwVad1h09Y7f
OXg2piV4jsrQW2+6v//9nKx/TjoPqycM8w26qA7dYxZ0z4QQVjEw+oNlK9YNY+u8iQbTZIlm10kg
qUdENFme3GdlCaQ6COvrMCsO/WU4G5J8EtusOWDnsdqMUtSviZQL8YJUa6kSxKgGKSpTwcqx8h35
kk7xDP3tbnh1CKSs4mxH9txlvNridekQSdl8nDlJXIcqBOee5+FzO5F6m5tjfRKypvNY8JON0fLQ
tdCuVJiiMNf6mlX+bsnT9qsaCLJG4mMPb3Pd4hKewg7zsFftm0ZyE4dO+RAsgbdB+giKTM0v8MnF
jbexuaf1P4VBgvHagnZomsqnzsZeuRBa92J4ONXrKf1reiMEnfVfxxqVYR9eq49+/NbWkl0l+Scv
WWH9auZsILI56150laLZjCAtuFaz1yH+SCrpWI/5P6KVmq12H/N8mR6l8nFQ0tlzq7QzqapLbv91
xka8Ot6Im8N1t6nUHsKl4aEbOqTJVhvegrJorl3B1UXfVKZC7tMx+EISgD7JJttK1cMTeJnosrSm
BUm+PpROd3e5SFEJteOD3ZNao4biakattfHQBYg2Y5JXYBfJXnCaoif+hVwtPY12yNfMKBGJ8s32
Q/jojDpCmECHCE5vjfTKbmZEaVp2t1Hkxdushls/NLhqAFhMI2auZnH2U2IidZHFe26l3hVhFl8/
wwzq9fYLsut3wqn6C7+7gRQuf2IZlpfqIt05O7djusEKgGDykMzzzckV3gTPqshUGb4j/jtpOjDL
BsqWCrRuFVlJk8Y5LsGF2ZuxTYzbDLQecdS0DXQ1XP0O5WSmJtx97fzohxTM7mLEtZnjXtLuXgeq
PvZewe5EJmQ8eGdwAWB/NPGdOr1nGl6RHRkUsbVBmWYbl9YJp0PTPJokh4Rtnz6XQTVuPen11Hvd
ztEvU0r8iz39GLnp7IfyjK75ajlWv20o7uK5MIHpS26BYmDrO8+In8z87lQHLAUbt7kzuwjOtunY
W7vhW9FifJZLj6HXaS+qaPcKr8bZz9aaDTCMYIGKaPuRVoTbsENw1F0k2gsEynHHFCKubWw/2ZSg
sTSio7HAdmhZQRG09YvE4GDrVeU/9koPrt9kDxOFWTchAEUJjQAV+zoz+C3rmeU4lX9Zm2LVEOa1
dpZXkXroH9jUrppubLfTdMzm8kra0raveCyDmac9FBPKrHx8tTQKUy/6Crhb0KgA1RaBi3KZRNO8
FON2iLASFqReNUUXMD3+1TkEVWUI07gPvxgIcEqO0AWzviJTav4Howir7GiyVbDevQqRY55n3UUY
7U2b4bM9mkZsO0l7LPPqlhbRLemsN7xwZMA0XnKA0viYW4G3y2z/R3OI7IQ9oHbsqNZm66t2bLXh
hv/MZoPEK/an+7ld0Gcayd5NJvyc7nKWPgNpWurhOpfjU1/8Gf3uIYvK6nEuvsFFhQfquumFJcsv
803z3B8jQoPIy2aeHvUOTgvG+K1crje2f2iNCTzQAaA9t/YftTc1V9YrJKTnyzfB6cfel8nOktju
/SxlZ2DVIKuQZZclLVShtmXrFftBIBkQyrnjazg7BbKEucSSXrUEOvMjnUZh4ZrBE7oNypoc0SK8
9VaLGGmQe186D16rJcHgaAAHHmenm3p6o3lXEm+1S+r5kqZqugYc9aYvN7aL6Xyc5385LhAbDOvJ
VW6yNddlRhB1l96RzkauQhuH3EKGkyg73Kd5Iv9iwE6IJzb6l8/jRs/S25t9lR7q18Am0EUo+1fa
4PGTUmBg+c9ujrrtP3MX0b3ndl62+Mdwyi4kVNkAN2IQJZdyaV/Tgp82KVO25H14JW0chbyVA4rz
8p5S/1whST6ginqrjSR6idBaEZjZ3zF1j9vZV9EurL7HpYbTkRL14AumjRM0LDMq9GntiXJS8wj4
Dvjwc14ShNDMso39GKLEWHCvbSOOI7Q/CHgsLm8/Te75kC0XX8pk47XTsRs4/4U2mwOO8t91WoOZ
CZZN5MmKTBoMexUm1S1D35+M2ULcml5zURMLeFRijVEu3AbOBTdn8ly3/jNFFVaY5jeRyc8THRxc
pI+lCZ7znlWWM3lp7AVdfZixjsShA0kqd9kV4mTcVD28mXqkmVowHpH5xQxTWVcxyD9NNHI10lDx
TM4bS7NPxHfTrvAZbIBQmm+Q7eFiuR9OE6k4rHRLsVxOR6GmP9J0fQ4EeSpYt7ImrZB0hQ9ejkqT
qKi/puXd07nx0ItQYvtO6mJprhhn8Z1vsY0Bu7XiifjILU9Iv1WslRaR2FtSNa5Nv3BEwDKJw7w6
Des8glilLi7Q9WcNVi/GS+OGtNcb2UDmEdTShXxWF74+n5nXzdbRMT25YV6xcbu0PjvK+2IogFJz
+dVbU3EoyenY418+lXaAKdtj/4VcBN8+IIF6qY6tlxT3uvF3rf4gcyjdVmNDzOTiPYcJZXJKHYe2
vfawM+Bemjw8iK2EN5FYIBJGkkBn0c9IixhE2BPxdrXJ76DqK+b1VkbiFirHsuEsrYULNnm1/Bsj
NM5wOlpDVh5IQ2Ud4NZxB81uq4mi2nVz9tmRXzQM7bdKoKVpw977xDRuHdFE+5YKfZoWfIVOfwqj
kYjhuEi9fzh65dYDDAgRww/ZxXWArBL/JVgELcyYAzsZrJPrVHPc+uFeitE+ae+DYJwMwhwAjyLs
UaNRv2qxbEeZIXubo2Tv5y4COgt7Sjs/syVdJbdWEVc+R4Jd5168JJxlY7YTOseyBGJKwDXBz8tm
wJNcRaHZ7NJ8Wraqwcya9tzdvqFOONXqbdu43GMuslln0kVstf4Ox3y49UH4kZXsnSyGl74vGJyy
JcnIZTznLEpbzO9voxXsu35BcoWg52AKWcSjaHS8qI1lju2twwpvESY5VvzWpyqKaQr6C6Mh/8Y0
u0Oevslsu2HJyxDbNduzCkW2C6zpAyMsqXs1vzsNtMIJadEy2PhzCzI2NBeuFNu/Lm4+xqaj1a6z
qIwKHE07j7J2JOo1Ddtwj8YFnaLbIPvLyFsr16cS0BKGInf4ZVfDxbXLX3UGxaRBoh27XsOjIt2b
QBNTDaxKQv9FzZa7d0MTsUG47ZZEbO2eCFpvPdCY9buY90YnHLZo39nTfvie+DaNQMdZpl6rOXhR
Wr6LWicbCCPtjiYp9vAUQR0JrGMKi93AtUGi6M3lftiHyXQM1RgcXXhPm9mrmx3pLd82o69Ydri4
e38t60ym86lbsKlN9hSnPpCQyLhhzCATijoI+zR8hzYsdt2oFlx3QNsmooRcTgcO/5Rea5oYnYYL
gU0WvDVM43AM5BXd55shkgAVy4JUcwzqG8GS21nXdmwZGgtBEBjnQXDGwSVdibb60k+iwCi+UgWH
wNgmDncqud27cHWS8pya+8Lk/0MMmBPl6ixS3isPIg1a6CImws0c5LChnvWBmgPu7JGcZ8VY8wHn
A0BRSASkWtvXHqxob2KJJHh+YAfFV0fgs+xIHtxVxC9T6TMOdDnaRxbgWq02YA6+ceEmVN6xdRjg
tO3UMtft+QrKp5UVsdvOX8QHPZkt05WUmS6TGO+5n6dHERbnzEPG2hq23FFvzglZFDa4hRZlgp/o
C7sNjyOt6A9h1oKUcbMJoqHZ7y2AUw9sH3a0s68RKbDM07hLeJSkNEBTId5HnIafmPLzjM2e5qLL
cc6HqX+uS4zGqkjdbd+F9cVql/riBclEYc4B2MH5SHHsHketCELLdWwlAa2YjUcub/BfF2YX7csU
/VOXQ3NT8kvy+dyAWJ1IVzxhw2gOmSHs2wQcbJir/Nz1LdFW8ktNHbpeCGab1q946c0Kaa51po2c
353OBUnSWg7sF3VINAdwP6TGE+0lkRxeI/ZuX4YItXaBkVoQ9YpTE6ES6RAYrsrtp8l/KhYkgzh7
flJ/InnBFw+encbaG7/B0jzQHMTgQih7H6KQy08Mze/etPSuC50HCo3NhE4uUjeh3c9etr9JvQeD
sfdHdMhLv8tF8Gea+Z8cwGmhP59ANp3QRe3RMb1q6f2hGrsXK71VHgZ4g1je8CZ4Xy0PeO+4uzAd
3nsP84GXBldZwfjS6w8pp/qVzRSGnh58xzjL7WQCSSmT4CufC4T7Fv2xl//TFVIqaV+xCvlJjTDT
A3xSMlYG9Bfg2xlaZpP+n3Z0v/vBYtua5qjFyDQ0zfo+/wkIxt1W5fRhgSDdUjK8qp62xZtP9owt
nS6eRHG/inPqsg0yp5nMZ+uvWB1qkfXKCIznjnN8qCTELJLLRkNUO+HzTeaziMeeS0hJP55nbW2H
oE1ihiayMN9UMzHfN9cXI3t0n4YGLEGSND34xGTYOHn5qgL1aFTPqOypbEeUQyrKMc6Fg3dKpPlS
FvV7GRiMkqf2oSsQbHVhhlY8p63QRudsTLd34zRRfwqp3oOsYvxbDevl53KuDC8JiYM3zzaOwlp1
jQCPuUhAXWDR7/fa+I8F2pzHHhdBM1g/uJGsdeBCJkEQByP2A/aAfTeZbO0K1toudjG8+RwdCLNU
5HubbHK/qXWmPZHTrJN2zhi6j8Gf3lsnLb5yT4KxfDxnEFBZv2zTjrrUIDAVbSvhr0N2ykdWhzW3
y2aKEk77ktK8xB/2kFXNP0SIJ3/qbwZC2Xz03tG5Sr6fFk6fM8I6K7DB5mbSbQUkpalq0odE2M3O
5AB7bmXixeJpNht9K1PtHVBbH9UMULLH5F03Vmxm8teYGAhRsf+bvQ2N3i3/jSbjBLP4ndCeUpxP
ny39KfGERG4RE+2hTXSr48iAHO9Wtc1VNt3IMCN8yacpb5wFNYE9X6o+IYsdsVzg9NRgiUEAij9+
YF29RMFMcECDaUYUjIClo+6znbV7w8Jmnns4TRSb42s/vHGXp8e+CffI84pAfas+e/Mnt7ibNf1V
mhbvEv/nYbHf6zCHKCkgt6VDxyXZ8zspBU6jcUZYHiBe4ZTQ70Rc2LiP50em2dlhEb/djnmq7oAv
zlgMHbYQQS3piZIxi9lz85DZvbw6vhNXXrULB9A8avw24Uw4jECgJSJQRTX1kti8OIDtIG6ZTfgS
BOVf9JS7RZbLZ14mF79YgNuOl7A524wVN/CMrpOdf5IUyji4e8HBa8ZEs+6bTBpP7kIQca8pw12s
C72th0vX1PfGZgEQ9dAQim7T8ZZu56EaoQhNB9dStP+9w4igaaq90ZLTCB2FTrDQZ0QveSw9Hiwn
WAlnjTgThMrUzxofhsDEVPUWNA2IlgJqiuuHHJ5pxGQhpFgaoB92sEM4sfK9ZKQSArkZ2XTHkuPX
Tdrf654xcT9RP2dH2/WSzYzxenGNDxngciyg0VEmItSPoh8lIEtWs/Fm18CZ9JBe0AogpK9pEerS
eeyMm6MRYWpzn4Lvl+1kxn2HzTsJ93VVb1p2fhs/oPWowFMmOvksA8IpHZH8pIxlRpt7fsA40Rmc
LB6Vqmk9V4P32bgLd1HhTttegc7SXksBkFOpMz5LIm8/WySuhYDrIntHbgcPwrDcccKkFC8YFDCq
UgQHhCfhRawkmdyo8hAifbo9c0v/ZmWu2vgSxaFymGIt9TGU7RiP8+qcssa9rcKPwlR/Stm9F2GL
CgJ3OLHw+XYK7f4w4pyrS+JPMlXFQI7oLAaqk2ksLsOQv/pJf6cmJbcewog0Vykv+7r9ADJg7Z+c
whd72yaZy4OzKsbR3tU5EZgMu6pN1KHasOFwxqBG2Hm6uoHEDGjAUy6yzRYNlC6c8TFta6ZjOfBd
e25YoDGTqTl0J8wEV6fPH5paZivbD1nsgI1hwhXPshcuIOtCAIkEWGzcMRm2aTCU+xKVLYJhIYLn
IIksNOYD9/KgcwazDUVm7mNtGbEcWfYLug2YTgabSpeQ5IhmLAYlj9RhhpnssuSzlIAB3OQnDPjD
KgNf6QEQBU2ctvyYJbw1c7hZDPYMwRi3ACUCiryZntq6BzKX3JcA2LEjK7CK+GZKxtWRlS0f5H5i
7YuZ+VkArra0I/gEgl++rX44GgIYfgJnCyMtUnCtz5K58tZTNSzT/GIF7JUna+OAJj5L83UOrIMw
GAX40Mz2Yam/ymW4eqVMHvEkV/kcXRmE1lxVSxI3XFduscmSZDln33ZbWofWa378wc650MxkJ6f0
WXMk9iX71SiA2aHU2rr4UFFCqlc2omRiszD2i4xzszpbxnIsvewndbiFzYwRXGLhic85nTJasUko
n6y4fqJz5eWX1UoiWlpN18EuJXka7eR76NiXBQ1jNHKcIZZipTyk/fgrN+udHtn2AYFV53IpLv1c
VsDWa3me9HRuFsy1uZslYKyKTQPdPAhSipR5ove3f2sCd0j0ZvniJ9aWid+YAvgbUATXfCez+oNw
b2AuEcH3MvWb4M3wLKq8wJ7tm+2UV7y1hferZDP9jk3sSfYVyDrLdA85g8udzKco1g5JtKnpH4oJ
XDi28NgrAvshbay1Nv7yHIPcAOJRi/wwM+PaTKp7peJ3uaj9gU/D72CnIANrCbVkwTTxH6vx2poR
jK6pBwN3Degld2kVoRQTPw2bpd6OGBk4xqbvlPtSu/ISBGBF1j9Pi6SK6Uk+7boPQ5Z0YvBjN0D7
t8ZQqbM3d/4hqssXcsifMUQHlExsR9my7MawBV0ZKWO/XBZG8mEVshRrICvMOat0jZqoi4qePqjx
t4qYy3NffVBB1RdNTG3lmlPss0Tl5c33y2ic8EL99poBx6ZJ0b5sWOLA6nCrz6JnD1zYD3T0cohu
Jc2j5ad/RNtzBxpgRYnw3GJF7OEfYZRli51AvQ4RcLUuT2RFoeL+o+WOCTeluqvNxniW/meeWj5y
R1QeSi/e45SWBx8U/2xmCfnVHkMz/0VUDIT8oG12q/wwUnV/NCEobeYVjRdiRUuSchdGzbCbw1Fs
6VAJOyi7f20pGaVJvcG6sTqydc+//mmpsNlZhbEcdDigSW8QQeTZGEPdL07da1sIFPhthJev6+IS
D9qGp4nD5Dfs7qcQo/u2HkaarY5evvB52xhh7iKPN6WALbfT9URijJA3p7SM6xh+yl6mV7vomH2g
c9piSX4sR3Qckf+36uvgHHT97zR6EQ1MX9Sw4bnsfPPmmdX70vFcZuioV8jP8OBG6bPomHD0pjY/
c7t6Nzz7WLZtc4gUG9/2yaXu2o7NuGyolv8CXxHS/+gNJCmKysMNvbPdLhez8PKrpk8X+jv1oFYi
rWaIIVZ+ZZL9xUWeR12+SX0f7nw9XLh/IBv7ZNIVnNVZ320BFv10AtCTgIG1Y+uxlRGOCS9DiwVD
a5JNuUv1+NSZ0IoCv1r2wWRYx6hLLq2GVenWE6tMFACO91ir2fg9F4zICOYtQIt56fOERznkuGdB
bJ6LLhvOokuTnTPhmlTBxQ6ic6WtTTPYCCPc/sOvmR0vjYLCqh7Q7u3bqoEhp4njDVNIpSwx/e1Q
MxEG8rrsTRfTehGa9bOFRAdvAaAEx8eo3jbGvjNoOyAm4foX0U0FHOWOAbcxA3PU94EkS9fITnX4
JVkxXtQcnByP9qq1xRQTyr7zF+MH19YT0JbDyIO9N2V/zBf2bLjseTdAMTA+A2s6WWKz2J48sa/f
LuMCoDUCgr1AMVLdpS2mXxxX4RZr5XMdSe6BAvx72XhOXMjQRvlWPBSl4ltVe+3BnPGylahBGeCY
jHsxtHDpUNP2qiRLYSqueWVPeyYJSdy/zbn/Okfl92wRDu1r7+YwyYMchaUIODartXUqa4BqZLiP
0TFUJ+HNbybQ3Y7VXJFmzMXJtk3CXV+jlCxz47u2cpDkwmcTS0snZERVMIc986jzVGQoIrA08qJP
z8JQT+yN7YMt89/ZEj5GjJ0Y0aRMa212z7q5N6SG9poMaseUiE8w5bPu/MZz/DQ3hhmPdHzooWkH
TQdMbT5ncWLq2+JSh4LTwUluXsxcnwMB9s+I7OpqeMkDSqm7I9JDU8AE8/3lU/NBN8IEgvsZrL0s
eMLVu+fifL/hl85iRBtdbK2tKlrDd6WWB1lKIIHMpOyxezOWc6/FO8cEqCZIeIoV4hkDERZNBZZn
MjmsMh1i0L+5bgRjmbVtn3dcY/NNWe1XZjhXvBQtHK3xdRny+uzK7qLnPDr5RfBXujl6OItCt2JW
viGew9wiEIHsluoP357pVCX3bw5Af7XDIclL0NekzgBjmrF4VmDZF36ESRKzkWG4dw8KJTRHXPkJ
w99WH5u+AtPWciYh2zrS/8INAfkgJqffjbDh2FWCdmdLImEkNU+eWR7DLvpNcQbC02/JUsZktDoF
OUsk94C1mO2+csmpFAauNdOPuzXfUbv2P7icxjHr0Bd20dcoV+3ZOjlFsF7vXLonjSiPPDG2lBQJ
qPY091RgPHW+dfAnZJBwr6kbuceQEJwdxkiMG41L73YfaRrx0EZwO6ogPM0L0aEeOpjMw2IMRPuU
pSNEZ7Zsc0p9VkVKoLX0jo44hiVSxUoafxoREKRmtwdshBeGOwmdADeaxAywGcfm0WLsmWR1hDvS
a/c5w4FLFmbvfPgAtlJT7OzBvY8evvV6Mgl5sQjQRPpA+xEnCSdv3sAPs6ZSHFiOJjHL8G0+yYj1
ecZL6laXarx5GjmAv/yrMuvGeTxj6bXp5YpfRR98KI80xTB1TgLqGWVBvkt7KanaKypA8RK6aRuH
bf0nrLynrHXdeOhZOgHMV3HhYEjNnwe1YL0eM9aOLlPI0liKAyOeyjR+kr72n5jIWpKkGdalpUEh
rZgIWwNs1GpLjLv3EJpY9KuCXXPFzaGEAruTJ91hhnVvT+ih7IToSUqoa+6Neaz8dE8H92pV4e9F
l/9YweSEENQaBUkJid8600fh4hydAEhb/Vd2/utK9NoQEAGfSvYHIX5HLlKETJPlvpTh6rdO9TH3
nV2IW8iBgPPIGHyYPXnoSqxZEE0RuhaT2sF4tPdB3RO17FtsK0JQ4jrMsU8zRWT3wzAiMjuuGgzn
+fq6ulLysTFS85N2h2qeO3RItirge3az/s1PRzIpBKe3ZLsOWeY5ty3UVmtx6obfnTNdxdquRgi/
d4Fejo0JamIpfzLpBPt+VPtFXXqRPIgWpTcSl7+1bg7sM78ozJAojWM8uHVNBdkzTZPPsI2+03VW
wHVUbrCVenHSkdIjIrjA9K3Iftj7FEu1iyb4Dh2JzgVjRhMT197rGI+nKWw+B4JYrVw0CnZTHd3h
AyoK1lSoRSv3gTsoqlf32GXKKEsrFkgqMIc4SdfcEm1fC3+8N2agd4Dj5k2j5deMOHvTzgY2rwji
MpYPHNI3YTgUPgPARJbkrMg+C/Fjqyk9jiNX+iC+Z3CAeMjxhDhBQuYQ/sokA1EQld0K1MOJZszF
j2wDIxaNfwCH8diQvoHs9mKUZrWfPH3nyuCgK9aPCxiB3zp/5gAOAY0NPS/CecKDUXsA01x3z3p5
q5QAViZXJo4Qn7PrQnXpFFWZtWNL/6ygUWthXHAhA3kqg58a9lHHg6CVRmDsNmgVbNr5icshZu2L
j30dIpv1H7d+7t4r9x9iprduNK/+yIxjqj2ExmH6m5XeGAl0tLn+NauIUnWCvOjKIkOzH/XYWws2
Gjl5FhGO7dzx0dQWF0ZQuzQB9aU673ckKDVxUR3zFW0XGtmtWgfiqs5JA1Ukv6hg+ikGgSouKT7D
MvWPezBiNsrwLqJRAp8YyW/SYb/6LjUOtTNRXrR45icka43vfxcsj4hhWj4WiU5gYsplVChguynH
RFpbv/WkHhOkiFYXdCevRXXFGAj4riXeEw0LG+VTbPB+9gnrFz1P73pgjYYjpt/dkTh/1hZgkdIL
ir2c0O4FE2PX2XTPzOKzhyw37jaYFHAvsGgjDc1w3Yf3xvxiqelXqYmgAuVR7kzd/WP7/85vrYwV
+putTwHNPwP75YF0w40B/W47vbdO9Bjl1oMIimBfR4zv6tY7AXe1WQryADqNWR4Wn4aWFS9h1hP1
RMqSi7qVkOGuYR2ApbFaBnGyi/y9Lngi/mNbZaGrNyaVyaHn+6E4FNty9rHfGsV24vQjv+C17pq/
Axd4nKbhc2fTputofF+P2s0Mm6lYlxEetyK7HSdQH7bbip0VqieCxfqwuduK+Zqu6i+jgeWYDPrv
0tF0LXbZHCRHza2RzWVZAmMzGgQztw7MMbHYm6SBiDroB3CtP37afTMtvI8a13e6aos7BzSbUTnG
Ud5MJ19Hwwl4AM+fWPjmu2BCllQok2ukcb8963VsSJ23gv6ZjZbeVnq8Z+HBc/30GoY+JAKyhSLq
bjIpBAST+i0Ipie798QhVMkWStll1Ciu60LwqkAjK4NlVxgfVV2/hI0VMHVe6Htm3v5EXvJlRiPj
7NyAn0BWHKtSXus1wM9qyGorenXsiDiNOori1rGPditHZGX0lH200ttwrCIleDJnpDWsn88mv/ul
8s+mP6X7qIbUPFnMfB0p3/rO+UYFxtEqIu7+rmb/WrE18tlFJBHnGvyumFUQo1ODGLSpb4xtlcnr
gFpODZk+GdG4rohYwXTWM9RcsY0qkR9M+hArh3qYUv4T/eDfRT0xt0joIRo/eKrR3ruuncfwnugq
IvnGAJ6Z6cJrPfjfUmGWBuWALE9arzgFqDLyPIbjcMdJds94iqjfIXU3y2tiO7uhhTNgT0xPMFfd
RnbIYBGpL5aGUYMs0k+5CIhD0/KQtfl7U+zYj5YnbEiHha3bpQvtMy6clb7KhEenXK7Y5S+VyuMZ
iBwhCBaAh9IG764XAiCCkjSdGnmsNobHFln/HtE4x59x7iXVk2fOrzafixlMiHknSdpUWqcPqx66
CVC+djJ6XEKDIoZ7cKCDmsUb/Zw+9i4ufwuEng+97RLV+ttyFv8whiSdTDOy+IEqlKu9NNFdz+ma
ZBX+kqnOttAsGHsXjYchHzlAbukTWMz57HsmqQQxA2t29/iG4jEX376DvIWgIbHpbPWkLJqukPUk
2Ga7jvFk27Nqr4EzfdnBNB419jz49vOp9uSnTCoouFG6WzSgPrGn2Atm69a6g96HRo7/kdSjHEDt
FqnIhEml+9Wuon40vlstQNb7pPDtm1xvRajjMoLztVTzealh3NTjfsj5RWM1ePI7fzgUAagKp/7b
4+7BdVW9eeHy0o8SAWDIF17MbtvSxCFoDE7DPB7poF8V4RTLAk1yKSh0GqU+FMbyKeseM4mfgyth
l4zWu/CGj0GCk6W0AxRgtCfps18ahjQORPAe2NWPcJcvZuRim0HUL5vxMUzI3EFHvMdClGxDHkjQ
63wIEuW7Z1nYs9gSmMRVECxCJIP+8AJvuKGKAKujmHuEAZFpbkOwyuLswBjC/cBVvxUQPwa0w/zz
eReWJnUq1taQEgKuuI59TnpM6ssqx5k+qKTwuXGRtSm3Kak6JRd+RJLRNCOTtH5YvHFM4b3HAP4x
EZ5o+A64jWK8W9kKKM6S+lo50XGMHoyOHZevMQ2a37D5n/0CuJY7MmUcJODNuZu3BivDXdIA4elK
A1g4IYhu0HxHgvL6f1yd2XKjSrRtv4gIkoQEXq2+l/tyvRDV0jdJD19/B6o4d584L4Sl8t62JZG5
cq05x5Recok8fdCltM8+zZS9MzL6nwGnjmzGtJB8Qo60T5FvX4YAmX1bd4gESQskxIJKQ/EBqqhi
3QQ6YMNRtXO4wXpyv+iTKkEnC0dji5SIcnWGy4eQIDQGpk9oTFbIYH7J1rsmHR9pBdLfZtpRoApF
YrnQMN187WoK5bIJ1S5bdm3MkOkKUSg9CBz3mTEggZApPfe5Aaap+jvTG7D09O6IWvK3vmER/iBy
eq/drxH/3LYwqp8y79nk/yrXTldmI4D+LjGZfgWQNHGjjr4+pdNSPucGZyVjZJLRJfHRq3zmYOSl
7EL7FzYW45I342Xi/L5Hr//O4IbBkrtp2xRxYnaPhuYatQ5VoLmq8vGKOSV7Tuf4eSoAQ8gqee2N
6+iPL24HQUUb8BfSCeJNEew4M7iHqoy/DYhbDmNab/IakkEK11nXkblFb+GeTLBru8lujKdykfQY
8jO1omJHubmryGjAF3memClnDUfeyrlmCBs3Thq99yolPxbQ6eh8OPEc7bKM9don+xFuFRyEZLxh
WkQ3zSvVo9BsQ25HNa/rAGGloxLYMKJf27grnwim4kaP85ecUDsQDVjZIjBcGQlzaT7RCELuNXnz
BaYTqTjj+NOtdoHy+lOYhUeSY5lEmfkLINb4mU4Q9593KMYzONRd5ib1NgBPzCv/Mc5xs/GGp8Sy
iezovLOEHQWfrTz0xBUtQ8tNFJH45OXNzkjyZOfiZENoSrhoE/OFyMLXED05zIy1CYzSo9VP8z3K
j1P5Hs+dwahPrck71+cJEaBY6CxG/fCZ36pAFDsbOLndmif0PcVGqaSlz5duYtIyEITTjh2r/BDZ
xZ7v4RCZkGpQupI+zaIuBvtgbzPBZp943kVTrS+yGPtYLWOBqu+eU6gpBcPUZVqqn2LWgKfewCgh
m1U84cVBXGFRuwp47V3wvUD/s7IN9YXpxUc0Pvp/XSeXHy3jNZm4az2Qq5p1yAfiebqQonTPTZvu
zpL7w214GzvnaZR5suo9IgV8N3zNSc49yIr6ppQ/0pioxUaYxlbYxJVNXXzI8YpuEr2xxrZc72p8
A5uh0D73XQcBmjNGam7zMDkabXzPZj9md0yWeSVvGBF+zeIJE9ey+mEOzu9M4rVOaJGSJZmd+J3Q
VjpWsVd08DnkY0jxaASM5r6xqv6E8mRX+MUvjcn+MNZyE9ri0cH8hXPipaXCA2kkadtRYDtG96Na
kFnLbL12Ic6Xo9j0voF2eKRAFvRInqb8jTkaeIFllqmn+mcNGHNt+WhLpKY6kXm2aWP4vGL66Vkc
umK8UU8aVQLTBHJLqhr6aVZrGnjpMegAbbMz7x027bLF2VHSBN80jk9g+sycMSkpz5wsDk45lSYk
ASTAEcF6ouUE5tOBRUwod8UgtnASINQ1FdJBYZvwSOft3LAzVCRPbeYm6xmbKbIPgbA5kpLKQm9q
meUPfppN0EAZAhwLwnFv+iR6VdPAaZGf9iRkfMHbklVoGq3U+m2EulzBcypYdPiszTtT3ku6ffSX
uniNhmLYVl303tXqb5TqOwIMcyR9ITb6+jpHQA9YFYwBgak/nvTAGSImVYAonqhhrKGiFPj90JLM
aH1VPR8ek2+bE/Itgu48GVZ9ywwTqrOiFEvb+puAmLyp/fhCS9lFN9VN7OkoG8c3Qa0H6Zz6zfD0
i8W4YRfYLsqL1H7DnfcngeZ/sPFNcRa2dpNFc51mKu7DYfBuSSpPPu3/PY6HLwPpGHIiz0quKW2Q
lTcJvTHTKL2GgpHtmEZ3YYTw8YwCa0u9uEZJKVRPvqKrkjZ1dCsUW00a+jsHTB6zgrR4Hnq8Ii1I
l56DJs2j6IjapFrZcOhXqa2fh4A8bpRJz6XdXoJx0qcqaBuYu9X01tnaYLpPf4RR7ZEtVu+NwMBT
gk5oEi0JD1F59AtAVk+hBdMPEYQfcmDNnU3RJn/y1I0PDiDA5USZ7qWDvAD20gunnhpZwADkxhbx
d53C6pwHe7wpPPXXtJXfiW41i+zMZzk7eGn9C11gSPbieHYC37gzw/hZqRFLzfKod2CnO5Z/golo
XprYD7dgjo+wdax9iw9fj6A0Q6dCmlXTxokQ3JK/YKNQJDlx089GcWzLcgl1csJsjyTe3zLFmFYi
1eVVLpfHV70ww2PdB5f/nq8J0NvBD8j2yYVTVvOqFRafGQX/qkP4IhDhvNgjSqLUHHdNb6Plb60Q
ZC8Dwijyg0PWQsrTPtUDKnQsqpAs1rmwABkVDiz7mO/DecTEJU1+NL4Doqp0xcagSfqE3cbDpRgH
exNi9HH0xgNghzX3c/4T1f9CuyfF2ijU25TP6OXlcv5uXOfNKvzvYPGX+seaP2TGwMCE1nu1i2r+
KFjdBjDIL/HgqnfL2z2kfIw342cJTeTxn5Se8M7DROoL8IrpBRTDzqqc4ugSS7oSdSHf/9dDtr2r
od2PurP657w+yFAQ7bhcEHSQxY6Ry0QoIafOvgamV54kCUp9OCJTE/6pM1R47fLWvfZSwvIYwa6h
wjwFhW8fyAR7y9NZqqco944D2TinACTUxW/tVayFA002cE7c8bywI+tunLnu6b/L2KfeqU88RF1u
DDw2ZKWQnt0eMOXZLwXQvKtw1d7XubUq8nrYx3DR3yvc7WkwypdxMLN3ODBXOx3kzfey6Kqs/kNP
vPHK7ASJccb44gCQeS6CTzDf4wuRGNnKzkfSjazEvRhWiaUXM0fTey+VkwcVlX7wW3D3enaWH22o
OORip8QeaS/bzsptNwoG3d5ZpEwuupFNS3WyT7JUf1UJG6FX558YzI5l7zu7FKMHMZyx+Ioxiz+V
BdSoYkFFTj4w2zBomF3FDVAq7xeAYPmOQG+x+b7HaYlRFUiBi5GY1j95gyEQR6fY60gk+661zfPj
0vIh+vfV46FgBLAkC+4FzbC9Mfg+UiiUyH7ev/tTFF48n2mXg/Rh3dkNycXCJDhUhSZiGjV8WLqO
0UR3+qDsdhN1VXfKpaMv/13A0T8ZhV7+3uIgPCnQiPzPJVzkqQNJcjW6YWK0Fos8ylhYYQM0A2VL
QPfLTAn2dcOIt23PaJbAvPKZTuNu+XOrkwoZOT6ZJUYix0cxjjQqi84qb/ZY0sO9Lck4MppIeJvH
l31crHL8tKvGBxhBbk86sQiyQThQZJqqeZ4y5HdFNeXHYcHLGCr4Cfyo2gnbEydvmAWxbN+sCnLC
xu8HIo5QCjxxL4O2BHPCKGJhHCGpqs7OBMGQ7HHToDlrjpa5Kp0ivbmS3tnMzEGw2zwmCTpujzlu
5S2w7DPC+u6PJZ2Lm9vquTTnbwTuwr0LY/PFY31Dnu5t8nE2dpZzdfEPffDHdVgyxuHs0MvNE/tT
pJ2JZzXDLmF06I41nVOv8H+MQxSfHGzjDBcmRoWBte2LeDr0WAgoGyKOMXlVLi6WA4Qi5HajsG8V
yUB7K6cSz7H1rdwiR3+3vA6PS2giwelI0mhsk/JjMQv3lrqgqLcO9uIBDwN6tHGMPU8IAKcZfpVt
2n79Wywy3AMzzPreTrIPJjD0CRZ4jUZRsIaB3RNvwTtvzkQI9UkMWFbCIVmsRPrE7Kpu9lYtPlKc
SQy/ZH5n0GhvCm5JKiKl1+ko8YinxSUxkmjjQSo9mfhuVsPScW0YzyI1IdRi0sFJWLhe56QY14ll
YhFOuxcE5BEiMyd8QTF3GMeQDXwBMZaRIVY+qYsnA1XF0LlAMetdReRPLernf5ehrG6xC94ZbAES
AH0f6IHck3o26WeDF27m+UtVSu5bJygInscqHGv3njewzQezG1AMz9V5HpKSlWw8JJXMPnijiOG1
jGiLJyDfZ1ocBynNj7Wdt84pjEHuemWQkCtfa+SK9ldaDTQIFVhWOBBvkMf798qtk7WaqStbW34K
EmDKlC3VLpx+B1KgfCXu6G2ZLMSt0X24Ke3eoc/RvGT5NzlKtW6aKjs4bfIRyxkExGS91mKIrxkf
ohDey5IMfE9o1x5CwXTHS4f006bG2hhTU2yRya3Cec5OcvYyDqIetl7AQCjNeehpT+/nod3bo1yV
wFYOw8wZCLk7q3aJR6YrekxUk7VOXbJViOimJzw0Nc1bXe86lOBXKOjzFRMJv0tn/oa8BZo4YVqo
OCKsGZnn5zoid8BxG/iaCxMrJRDmTlsPRymNLrD3k/NWx6MiKwzbVj7l6VkbpBHXsUuplI8nG27Y
htuRoVbSTtfU+8C8OFyIICa8bEAmmqeGOHMXNn70QVqJcaEQ7d+k0XGorp77ybPAyGNvECpyMPVM
Q7ofu4bYmQezKQPSO3jtD8donVc7+T10FL8OjekK0QVQIrxyFkJI1okIm1yecNAtk4tekA74UK3T
v8UnBb/QLZQlGodvNF1pJQZDgxonKm822Wm0YUwCR8vpu0LyYUl/ibLgKDF24K1mSrsjH80s4Fs6
wTxmOER5at4Lo/0tMmRZVSjFuY5LQnLH2nm1QF1GOK8RZoFtsLGuutrB7eGP6RFsQHGfkyjbGChs
UPpjNHBE+9etJFos/srLZBb5pYMYsa9z+dJb2I6ausAvBOX9FA3yEKvsYUOmkdcrchc8EzpM6VDG
Fz4mWtDQQ4z1v0Rj8oSFzCJQjD848PoXaQ744HU+nwI1yR3myZwqzZUbFuwAA5HPETjqjHMEH3hZ
HGiDms10Hm0qsEQFSCaa6ldjscmHHAIeK1THWrilAv5ridhfRwmAW3t28Rq0XgC1ujBWOI5miuIB
A8TUYMSO4q8QwsUr1M9k8Vq7B5fzycrspYD5wMXI4aKjBvSd5KVHlHTzGlLjbZY+w5cZTnEw0CLL
zOOY0SGvgMGNEeAKQUvwsfhP0ZyunIb7wMuQWoR+J06Py2hNnL998r5Q8lMmpyJmTl8bzi6yh29o
ODCH1RFriA/BO4latMxECB0jRombSY3zeVguY+s1x5ZWpxNAZ+Ac7U5EdtDSS2VyVfTulEFNFDIZ
urHRN0+jqepjleTfMtBqF9wlxbFA6/PUSGVyk0Y5vTrds8mioHBw++2yppmvU7mU0UN4B/bj78pQ
2P/OPg3vJVxn1CCYGj+AGziXXqjmeUnsUlR/jyVnjJqj07V6U4jsFkwgfx050BiM6vFqwsgHQjHo
Xdt63s5A9wpanO4x7TBGMUGerrtUTPsOXrJGD/CCBNxYEQUJn0miQ6+LQkH6VmRqUXw0fdKe/VEN
nMWy15yFZ42hafigoNHbrJ4JYUwULJ1+OmN2MXZV0DhbDCDuS08wNm3m5UzvxBw2VbRWyop3Vkbg
XdAvIPzopQioH8An4ymE56zj+tzUdrSVC/3i328+xgPoLt5L5Lv32bGoMUmHAoIVEfn1KOcgUUOm
weRW1BW5GcstIzBy7LPlocz6aEferF4hNQlOfKHRrKfrWhcJ2AtUzcJpOiq+EuRaE6DdhJuax6aF
TCOcd2pJmMb5nJ4ZeyaHUBefJVz23Rh58pjkKjnzf+T4qyv7arpZsHazdsQMlH94OOX2uAUzjv5g
cLwJ5XwVzOElgeDlq+zcD1/D3Lk3uMbhzqRTSWRAe3vcc65ViXXitu4FvnBxjEzrvU6s42CM5ifo
1WbbdvYrJtqF5c04XykwX1SlT/xq411lebbWulxUvHhFchTIIg+/5/MEw8kHpOyZmjuVG5aGYDKe
H1810XlUPxcv0KzC+IbrS90FZemdoLoChtBpzAKBzOd/nkYeB5gJWlw25hzjR2dDqE1+7LI+fRqk
U64n09iZsZJX1TIY46Qg90nvy7to9HbicHahi7ZrdFIBdQf1hwUhOLl1t7fdmpIHtsWagJ4UKmCY
Xgw0gixn61lO6s0se++E6UfB0s042/ckboPfz/1CPXt0pXddi1mgVhUE9ikOzpPT6ZM11/2dAHLC
Jqnln0Qf9vfHRQt5Cc38jwlh3M5dZt4Ul6Tu3LOAXOh+auBQOSht/Kk6xao9lYlTnOqk858dNWwf
m8Ewa73+91ntSvsbbLObZfBxEG2avmnH5c0ILW+NFtjegS1ND6S1OOsRABS65gk6Ud2B9B+ck9Vl
kHVG7uoZ79OprAQjc7+h+AP6h1zSKl6Scja+6H4ys3BUuFPFTHpTjplK18nipKrD6+OipAivbWhP
xzqtDwxdTdKJyAOlgQiuNJYjYg0rMZ6586glyPr0BRI90aH1Ld1ZMzDEM51oMa+N0IfjTWzyi7Tf
MoBxKLwV+yG0oJYp6c4qPZop1ZKPJVNbnDqSPZivsVfXNJ2mJCoD8NCG2ros2k/R8pnGAwu4AQTG
RlF21GHdHOd4zM5EwGZn1WVfLAqg+bs4PVVuqbd+NWPuRocBwZ9d3ukYkY5es62Gzt9ju3lWjQhO
HYFNKxvp9ZGsUvcpXn6SXER4mhi+AtDcyZFd9BrjNl9pIhD2fd8DskE8tUMyhDLXdPGx02rauiCA
kL7K7D4o+9qHmbNxSNLb1kGT3X2hrg8QVNqP3TbuzekUd4i2ytgm7ydlJkAKJoy1uvjQHWmlB8ep
CFgb+3KVt1l5QiQWrnt/HlYGZyfCwNp+W9E5LUorv+bQ55+xPVW7BQ2DdMi6BLHzTIuneZUzvYw4
yf5Q+g5fKd6kgbgGgHg+Oys0JUNMnL2sTB/F4P9NJlmf24iUwtJnbsV8dz6QQYWDpBbRWkyevtsk
+O5M/JnHWkXALqZQ0nkn5TUp8lsREAdkJBbArtojF2P51Tsa2rQps2j9eIjBhhWtiOjztkgrECCl
a6fgYNgpbE38Thc8x7TbLfJoBsc+pXDW8U9LpLDKQDsdSHCvbiCvLLugHzSMyD7HZpsA+b/3LUQx
wrjWWdX6H9KmrGg57RHB4KFOWBT1K2nV6ky5ps6ODOLDGBEHp8t9GvjxfS5E+CaHiA2oSYydyJAM
lmKuT2bU6m0UOczjIZl3phV/Q0UKmAKB5nUaCeBRjbHJHae4D8SsPRZUA1pmKtRAA+K5CkPzpNw5
PRuRuiB1X/qpy18JbPzTYU9ZGwJhyNzJ5u1BVyKkaHhksQvHPqMFgzPh2uHFtmJm+z7TYlSprZ7u
tkrlLfW+AsegeqmHlWsZap/F3VWInI5Vy8/AQMjQhdMLLRUpj1NzqvJEgY40O0wWz2bXMwVdulqc
Wp7omBhX0bWvfhWkLJjOt0ZN88GJcB3zf+wZlB841wbrfwctqyClmkYB7hciKmovWzSbfj7sBXPL
02h5bGqs0zSTwTXK+fs0k5n8wEB1ln+vCBE55YETHVVGqR426mCF2R/d9evQSdBJQ75tNk6WkiQp
Sv9mBXFy8WMTAAdH39rqATPY877xUeUgjC/XA0eX44PbpqT7peeaSSFu7E2jvfYMKPUjwgB5TZaL
atRttOviSCDFTobDTrqZc+MGGEAMLY1MfHz5UTekWzda/W4sMsbHdIhep58ddo5tVvCdhtnNJ6G6
jduzx1RwOKdWGB9a0iOD+RQyBxUfQZuHdyBJ8edK0m8+6drKthaig22egM56WJGLqYguHetaVvxw
oXu0Am3lqiFG+Pbfw1zb/dEGzfSPfJaaPXB3xrg4ebJgF6kVSdrVu7DQ3jrkEQGWhzRUxHazIrzS
21k+m2+TIksul4KiJ0odFEGC6zWu3s1wPhpRgiose10Uq1cM/vH9cUknCgKVVvKEJ9l4RxxE2t7d
aN3oJ5xZRrBh88dK8SYSjensBXkOW9veRUNI/wjGFRQBbH/roMCbqQxfb0qjD3hfKhru89T1x+CP
Hsr+WOu2/caEmnsV8nyD8bTKgvzV96qzMiPO4XUxb4PUJ8vI0/XeMfv6mQST0RXLOWUyv0pT8n75
8YuXM+R3m/4tTft9MRvA7DSSAC9ymmPn6ZB9x5kuHLvCbWiDhwtUFxwRhWPGcaEaSqP+VoddTxIP
dJ2Yw/Eqy3zoaaM9n9I4+EunCs2470NaY9FkMUZ/JvrIQzvUFVdjPDqDqcGywIc2jIzZENWw8WTY
1tk2YHrkQv0oXD2TLwY61rLtm0DZL4D5/nuUYZCVIiu3JnSCb3PxQgvV/Sock2bqmA1bOTbuV0dv
CPak804/DZuq/QkGr9+Ukytf8wSqIUG88QmKARhYZp5dnH1JY9KHGhPPumB9L6D8vBr4oNaPr+KE
QeHjq4GWH/7cYWO3yJQTJ7aeHxebqF1iD1AxLU91o5ddl7lsrTyGlLo9USzmL0R9mPeYHbtLGoCm
7OBUy/UEcKA30YktFxIjozW96HZFTfE8qNzc2inzfzh2JRIdLPkemoEzEiOiemwQDcSN+Ic8mgVO
Gk4E7SCZ/xrDpfTGs5gRdNoW5dDYHTicJid7qSb0wLHHr9M3BfHoCwbJJz5jg2IAREUssvaSTlTf
A/P5fQYte+toFOwSSgpWCPePxmJz7ymlq/A3rcf4+XFhbGvvo+UXcgvp382/o4vlMzaWJAyJJzGi
Y/+MapnT5VKVpeOSIifGJ/IbCKhBC0uPvUlvGjPBmnPtr6FU1VtvdOQrLszsLPChhym1xdt4d1Ce
uVnfIWou17Pp/xmbvDhLN6w+13ZHMYVg1XtRLS9iNYJ0KJebpEz1M8er8GffU4/VcKDQJzQ716ny
d50wuUdxQB5FGiMqBFdhzu1mHA1MCw1JcPQZbQgws8PnNARf0E7IP7Ie3GCPcnADedU5jxX689TV
31LcbSsZ/alRM5/I/y2cpn4uwCJjIaIO7svmCsSZA4DR+TbirYpESGGeDdP7gW0Z2a6L6pTeW7Dp
RzM56dFPUNOTigKX41z1VX6i5jgxEtrCiCVge+mWCULF9o+No4mRuJA9Om8yozz22TB9I9W+XTW5
z7iD4iI1AEw3szmx96PTm20f4TnG8iMWLIuf/8fUgEKG0a/fHNSSkE3yk0XYEgjxjdLh8JSRhX6c
plK8uZiTNknbiO3jYW8VMNRq8QqGCx6ixzTdiUbvp676Wyz78mMgNmtHwBwy7LpN3iJv+iEb4Vyb
1Mmf8J/Z13zC3VSgqdmXM5K9dVeO2SadzAuzYJwhS19Ul03zvIBkODfynOGEzfO4xMbDJgJMFrt8
S9ga+z7n7cyN7mz54wRYkF5onrXODzOZflKf6pcWVbM/NzeWu2oPwDNHSlw1t8ZlgTHmuNrlFr1x
GlE4lpcBid1wIAOGjAuRMLF0mL2PxJCXblb5rwZqVmhbW5BA5gt1u3hBTIHM30R5bftMFFwYA891
ucggtZ/+EGW36zVFoymZPnh1Op97m1jLeXlZc3c89R6QIYmEDjlsZ20rqX9iC8EZWIYHlh7vGDHm
XYez27+a9G1qTLyfDHERsAgs8mGTWCdaLDmRhDK8j9UfjxHYCk7I8EkRAJvadbW980be4Lgsu21n
lfEFwFF88YKSSel/j2VHGilNi/3jqf+ef3xVRi0zFQOskp8HwxaYjYO7yZyv/13cBtC2q4LfiRG2
+8fzkepHhgTij2m1qbGfaEKfRtTLp0k1FoF3tniBQdq/dz9qC4UgDgKcmnU73XmlmdZ5pPuxqtW3
gODpJ7/14289eKR1GNnpQSyY/7pt9pi+9iZJKXeIKM4Lea0XNofpW88glDpDAB8r/dcyQcpjyd+l
xFcRmp39biVs8PHQ7JUA/fU4ryLJtw/d6G5L5rbcbqjmGp+W4aMpoU24HxOemBctCSVLg534gE/d
/aomQXBTQjdBqDI7IaXg46DgQvb06h6XwRzhbCCw5QV/py1A1lPnX9zlYvRmZa7HxvrL59ImLcAq
zfW/f8EhvWsGEyP4//9ucF8zuICZMqRvqvvozr9peFiHx6PHRTMP27MdVuw0paiwQ6HlqtV4UqIu
17bEddnj/EU+UMsjbfPnhiju2+OpxyUrI8HND27n//yDG7TvQulbXYHe9toouhizDCGuZJ/eTMBr
b/b2hld3ptCy/g7JpL9wL9H9n0N10E6ef01rIrf1V2krcXDr6k6xSmfYteyXRvacvsnU/EAxwyfM
MKv32C1e5trbll01fR+U32ywajPYhtd3gE23nXD0vs5DyR4dTHL7qK6T4oRKelXGoTy2mUbv2GbG
UzbVgcApypJOr+q37UWcwAgi3IcTMgk4cn/hWC3Gu7qEbiPrT9M0D0YIPKsR5StElmYlKx6BHGXo
DaiJEfqMZYywTPtO9NtKm/LvqD5p/XM0tdxkl7W4AKkvkSbbiUQw3ydHkqWXP6w+uov7mJGWj44w
W9ZUNKoubYQ6+uJYYWLJd2gH252LKkCiBAlIH28CjKBzvTWSn5JJ8F7GHqA7JuOIVtaRC0lVJbjP
fcpND80cw20MHRUwRdAs5cmUzT0YyB/KGiK1ygltdcsNUpIjDjEQSbBjyKdJ+yPZTrFcoZZM4Sws
9jS6dMje22cVaIbhy39IcuGKFkW68Q3vV7F0P+0OUT4j/lUnargdHAw3uqFmiyLOyEP4e6T/7VBn
EmQEZLAEUlz3hb7iuIJpTHsv8AlKMhKAmJ53MFV6iG2QJQxAq2PmyJ0HU2Xl1RpEyXimh9nfcsxr
ZWLrJ13NLcZU10JHmBOH7nC07pCj+aIBiInhRSUUUOxkxD3RtgnpxyKFWKyf9vQVIH97KkxRXaYK
qXJot/2+xY5M1LeEBZwTD2Xnz3PLchEzz61sWmGLBd63k0Mf5OemK846bIZVS53+NEsJBSNmj6T/
tp66P3VAUAo1NYDdMrx3hvTPJrkoldcBVOk55ccVTm2qGTqW5vgUd9h4IxfZeVceEmHuypG8Fttr
jG3pmGB94lGz4GPqcqDRr9pcfzdNABJZT2J4aFXBJrArvoPWpiGusZtWqyhEw6pQSY9K2t8Ns18F
fpOsmjkBHiyaQ46SY1/GODR7eY+Y3b57kcJ3MXX02pCuSxfRotMGd7TCNL8XougcGIv0ih2NQ9DW
TAefMDfrRg8m2zGMfDJA8h+CMo4PPSm3NWeatUfOAEYv8GtzBgRkCryvqM5XrS3bzTDb7j6u1lH0
J8A3/hJAuBy6Kj7MHawA2+NPbrEHHosWj0KYiKdskX3jlXFa7FNAaNd94abnASJjHba0SzEd6akD
9xK6I+BWxs/TU12ONeqJ9AW6AZOrvP8Nxu47EI4JhKJst5Ueb2OFSQ6DaLZwLAXKrPXkjl+eHUFG
TF1vUTkfPSd9R7BnbyCesRb1FK6D84dD1MaynN8KTcTaVzMlzbi151RsZd+0y5A0XSsOwU9WV9lY
yfKtKfvgGIDo7DKAcUz6wC2CIGTUN1PEyfydTDv/UMjwC4cqrcbyDzEy9tYdrO4m0ZG6NrTEuWr/
4Dh3PioWytKXu3kOPpMcs2g9Mah0MGIex9j6MlxsdKVy7mEsckxzGLCNyP5DAjCvdGR892mUboux
I8m3f66gClMWZ9u0xmdxFK6f3nxOSNXsnwXH/u8yandJm7gbwdoLKorPm63/NF7/J0iZQhJ10q36
kEyMaiLrFBlg5BY/RydbQCALGAnq+ipCzXUpl1vBM6XYOPBkEb309QEY8OfMttwTMrHp3LeK/sFN
JhD4QwvUAhT7rRWV9jmOA4TT9QhAhaAdNgCWKquCbCPhfWl02mrCEWH2GcHAJZkRg02SQb9qVPWT
RJtrLFV1h6xOzzgBcERXA1AkaYXNAvZRzBHp4gq9FrWLBNs5tKbRHbtB3abCPlcCGTwzortnwSm3
/Tk+tJaKF3n34lem5AAKitKgv3REaj2lCdJvs89fCP7B8x5U33uNDmPSmECDudfryLI2c13YR+iH
iJ6TEwmh1qLmuY5ucfe7Nt5UKjylWvw1aP1siqHap0NmHOvJC46KW4+mzjyvMfAPdHZqyo5yQPjd
oUYGvP7XAP4I+ss/6daL0aSbn3ySPnUMtxDt3NZTcFDsRrjcakMBnpVXrBH1urRQ8dklijTDgSfS
5b9hrsEqjFeFDjFTCwvc7kdTAZTN8u411YZ/bIObrnFa4xOpVqhKUSE5TDD8FOTgOLi3TEOkmcIB
DRzrzlbejYa9gx5T+FKTBEwbnHOo8KyDbIzsgMkQF39UkwRf+FdyquJN4BHWYL90IQkQkNUvs8W9
JuopuRij8XfM2luF+2xXmcRHTIP4WxXFJ50XdFFB+rfq+veinr/Vs3WVEV52LDqVjfyZinAhnUq4
Nz6H7BSSca2/xhY0TWcO3/Sk3KNo8KYNPI+xFq5tRsU4C+6diLzSZ38uGcS3ZrHPXe4Pt90zYd+4
QyxO3FqvAH04ZWQNh6wJQwGEOMTzu2QyhmOCJMxLCnUAP31W7nBVqP+P6BTgggfxMfdHEipCnCat
oYtjF8fdNi/4LKW4UceJc0ag82s6qC1Ght9zaN7bvrqJsLQuXpMedR3uFZGvn94iD0GmkyGXjr/7
fswvFRvrhH97HYKwoGnFso5mzqKF+0TabULWfWBeremdXFHEpdHZcU3EiSVrsCWxKFk2ehH46Yb5
gg8P7zpu6P0YF/+PvDPZjlvJsuyv1IpxIQowGBobZA2870lnT02w1KLve3x9bjgjIyW9Kr1V45r4
Ep8eRSccMLN77zn7fFFwfCKtddZWky51XdBtFnmzdQUnj1Lr9aU3+ujLGmvd4m4+y4L6PQMHZVcC
uQiSkS5Pv9Mi7C5dg7ZVkqFAA2upZjs+IssVfNbrZBN/MTnRtcME5g2nqfmSFYRIpLbc1Km+LRL/
k6cX3zJrQM0EFoHWO1wII7pkOuHQDBQWsUZGeUuDV/OTtcB/sWXScu008QKlLnLzLyIqPoVD95UQ
Y5Q1WHI2NGt7xMzjua9AxDpJ8QNH3o/IzK64oXAiMBPYuQMnwq5RjPcVwajGUBUHzkyMkM8l/pdF
oSD8mBX5AggRrY3LrOKpGMSrAV0YK3dWreguJx7g7SzOPSzP0wPiWhzUcbaLQ8CkQedeowRRtMoV
SCZgFGvh9ojALBRklmyXTTGQd0l31jHIh/E4CD5UxIfD3IFnOaziCFs5o6traIBDaGmfLi3LPzZV
Lfe91m3t2lnalTudqjnkuquUfWcVdG+nuwCR7Leu164YwNc9cTTPDStXNQMohf3EbV1fSmT2UwLl
1+7cTf+j8Y1mLSRQhwYVSY5SuOlUsS8EZhU5BKeoznkpSU3GHjvh1zorDleLJu7ItyjsTWWlABo1
/bPrF8ZdkXr6HfjuxtX8nYIheTCyeIOaiqPPOL0EE4TRSsafsPxoj9Kom72P2GUxePZrw9huFXvG
Aw0EGzGalexQmli7sXbBKRCJ4/CU7BjUQjcuIJN45tDfpbhaCRs2D5TL/zPoGQzJeEaoNNkGrGW/
L/GiRj6pPqNOFwzGXIipXaMhYvUI1YmJSf3igtXPfLJzkrQcaFgDscnBizCR8w7G3ZAF0S4LnT21
9CYnSXyRM8rc+TEpCvn0YMcehbyk5zhu/hz7ZcyxXnky+nm2//Yf/6A/5JrChqSkDEdYkO9+i/1C
eOWA38OgXU0kzbgt4JwgluR9kqjD9AtdicOOiGjQz9Y1lxp1s9RPWes+itH64hOWLEKToRnKkzgc
Ln9+d9KYA/J+eXvK1W1XOI5t6rpDP4q//yncq6ptGDpJC8PuNnkA6BpfME4j5FKjfULwlD7wlH/G
k5ntJo4qH+ISwDOAtjRJBA82NCbAVk9Dqxo32ljZh95V9aEaujWynvhJivjJV2O68RHgMv1pNyyH
LcLBVH/AK6g/tDiktBqY24TrmTgIEAN66UI7pJ+nW92JxJIeU24tgChYwcpqYGvi+oGqKMkFyHN8
+p4bnlBOp0c/n4ZViR2BE4e5br0yv29ao37kAkgIWEQpaAXErDoqGCobtPoSPQuPIQDBJUI0Cw9i
H7L2DcBdmihkeQF7tqvhWwFjw0RUFq5LdpsF3qzEz03R0hy7DMRPHBrzpBSAZa7aNSwzHjIRq4OP
sw50K2xY/g2BYUho2yg36/Nk58FWBqO/DBLZbBCmlwer0IDZzy+3L+GRv0QIAjf//Z+SIAs2NKFe
gB4wYGpi+lGstgQ7zd91+/7btzqBTSAAASzSm4I7e34pM7y0QrSnqSrwMuTUeAa865U7ZswJmdfw
MImvZV+79yjnSbulK1f5vftIm4WUDANquKCMiLtmhDbOS1IDcCAOHGOLHV1uPaTCMMe90aHJ8OkI
rActSzjLtmR6hILyPMfkenuxDfsZYa/cYjqK1thicpAlpbNTtfa1jjrSjmOQGYRe5ofblzIO70bm
Gm6tD4cpTR/axip3ND1pSGqXqSFgajLFuVNoKkFxvRkcqvZjYII+N4qIaAB49UM92ldRFWggXCIT
4Dd4p9tLVibQHpwaPqgMtBO54Rwu9YYIFg4s16ovzOcQMqHSoulxyjKBMm8SK59DiRH4zidfiR4D
FCwR0yfsRgzMbJqyX9ohETAJrWOGhUjlRz4LNcl7UZxjV7l3jcjlfT1enFhqG6tt1MEdmMz3VQMB
1rQHalPLPBDrAi69qMbT/cBdecLsWyEXtnyM+HXVbJgleO1ickJ5aihwtHnqiGcqOdwEjexatDKm
46D52YVkrpI5XPUdeidZpk7aYG4olqLsjcNgKkyZYtQeaDswX6StuKTXF9HxJZcgK41hGc/PSTM/
Hdla+XayIxIvf+2KLF74zInMKi0eJHw+gBMTmQSzI5/RjDpZOAnWPesi0VQliHnCuiDU6m+uAUFC
dgKfE0Do+8RHdp9nubMK7LkYCBOwd7WDImxK66XjDNVB4FtdEGFQpzWY1srFkRwhVGCuGR5G1/9W
s9Qi8xhP0ySRxAJ9F6IkccLO940bVXuhCs64tJF22hjWl9CrMWXmSLK8UjF6mP9bxHpDEBgejqp2
OfNzFkVK6ZYln6tmHh1NXUhsi3m3RXBCjPDVs+KBqfCZ3VeePGmhA02ydwba1tHxeh9sUIWzLq7T
dSXxFo4Ucd6cCGsWknO+ntXrkDir7ZBmKBk04zuyhPEtmLnjKk8lkL6eSQiw3doa8Owiq07RJCGY
dFXwA/ur2DEALPYpOMZVz3KzrEcNOGavF/eROfk7vKdHJ1H1nRlWFqe+In5uAx4RrTnkMk1OqPSi
TVe7+kVz6Be4lUoOpoMcVub92cROjbfTJB0lj0DEjIfYjaL3diYhj3HrkAdg0B5AOICvG1GE8Nov
N0MNga/TItJe4fYPwJ4O7oi6BhCr1b4gmz3SuVI7lQ7ONtSbH13QpdcwGcpLZujOojHN9oIUUK7H
xgxPVh+Pu05073lHC6Hrcd0OzrBKcTiOnl2/1tlbKNG++iaH9apPcjZ6UJJJd2msdh5TaPkW30N3
59rq4AXGOSSL5M7zpLYfM7cimSNY6J7JJgx+6sKhhNHWxPHd6DMNI1nVbdK8nS/oPPMzcXhppBLQ
SLe/FUB6TlEPfqnx/f5QzS+SVtSy7YS1BgvCDuqUxo6pVfo0gbneOZzcCdnhzGV6MI4SAawHxuQ+
JGhipVF3f9G6Haya7EjTo9ymljct/RHZD81yJMtpepZchde09yCDet5wYOIpPhJ//xeZ2/73/P5j
4yd0+7cM7p+//N9P/x8mgBsG+c//9wjwffM5+TUB/PYNHxHghvtPiyOUcl2XNrV0XXK+PyLA7X/a
+E2Usk3LNOScrfvvBHDp/FNXltAdYUjTAiui/vFfCeCm9U+eKqUTJ24rDoFK/j8lgP8aZO3oJKta
pJMzItbZwB35W4ZzbqXl1BD6CifQVIvYeh+xRoGy68FL+JO96DIE9xycMZs6GWaIgsCURWJDDaBz
4eIWYbj3WEmiU3r/O/LHYPnTlfzXHfc/sja9z8Osqf/jH/OV/vUE6iohXekKDkA26cO/RTjzDAk4
xSbCcJtZfARDZOdkbrGLdCM58AfBQq65xMyO7rrz6kOQR1/rLGkfwzId93kYlxvHC/D2eaME7Dl5
S59/ZJ8X9Y8/v1OLD/LXd6p0RwlhWwbkc6zO82/y01k50RFDcvBgVqCG4j33nfcpGOmt2fCJ2Zfb
feRX17HQ6A81rv16U1PVIwkkssdj5tIp4Migh6A25J6PJbuyUu1kT3v8NnLhtAX55d2rB3G91QSN
WTz5BXsJ5SNdnSitw22jxi+lSVrsHDxZl4GwtzD/MxrIdYsq/U2Xtv00lFEDxTs+O3J0j15ra5vy
tiWnzAsEzpF1mJGfRcuOA9bg/NAat723kg4FVeYCytIkYnjgHwQTJdPmFuDdtFG7/vP1/D/UHrpy
TZtHxtWFyR366/WcNETDNJrHRVFodz2JfriFinGlcg1XpwskNvTUPiq9fTNmxokt7IlgyGgXAQeE
TWCPV8dt3/7mPf31Mzaw45ima0udU4n1W7lWxhURNDO97ybo7ittOGXT9FIMM2GT3iRhzCs/meyH
Li5+TCW8iQpA/ieS2V9zxFmLP78d8ZeHg1XDcJVj6bptGrq0fr1EFZo4+jQ0BoeGNAZnHgIi4e43
vVGmHFLz9wZl0L3ZQHVehEz/FgQzNttwyOSenK3iXbidcTRjcjPTGD6Upb+7fa/eZDSHCrT5V6+Q
NqxYvCiujwg7JaePMVcc7NtOongkLoXkrpoRqwnM68+/m/HXS+0apkuF7FAdU4L+dqkzxGhxiRJw
gUzjRbqVWKEfxkIW+KSE68vBHJBQpe34THCmRER+7IUjNpnZQD/Lrepj6/tl5/t5Hfo16553oVxD
6o4rTFcIlqPfbkbFeQKjMh69DzdG0BnkFJE2THoLljUScNFsyf3fXILfP15DOGwBjiHmJ0DxQf/6
8Y7dFEUsNjk06exZmw+TOfQB9ISSR7EZ24lPEddscGvBe1n32E7EiaR0BcmwfLMSskETeg/XUhpv
wgg84hNo0qa2K/9mlRbzO/m5T8A7JYkPnDV702y4my/fT2tfhiQvM4jjofgwX33K3UUJh+JsGN17
nWFaWeiFVm+x96LlQDQ7+Mp7gB5GNFHbvpMRN2GQlv2xncQrBiD+f6SVELMoxc51ah7aoiN8I60e
3K4dWOLpHxATwZhoeFGDXl+s1I9ngWP+ygBk+JunzJa/f/gGz5ZF21ZabJPzpv3rbxf2IiQlEm5b
UsVqrwln2zdmRSFca8cmRBZejs6Txwj7EaowhDDN81d0db4DChXX+e+GIswf/Tk1MXdwAnAe1dZ9
UERrqrTyXicvpC3N4DHObYICRHRyuolSB//gJq0IHw3pNLYWc1yl5W9M5rKdZkeETfT1ExHc2yke
jl6iD8/EPWabiLAgALOpMyqSHcnCsgVyTw+g24E0oAzLi3nxxgQGmUeSkyl69k0rjneBXr7fdq7Y
Jrs0xaWAOeaUc3JdlDI29l2bmU+pdb7JPGi6Lzta++c8BZtwW+MqDwQO8WD4hAwccUUNSNu1e3am
IocTJQKYS7PXrB7dJ1fLiL3RCWcDYGYy30ehD7AA+SMuD1bN6Y45+X4wbEqYPFIrVoL8QjGTXxwx
nqjfWPG6DrzNWDsMIoeK1twAD6TH6+yjNSUrF/mjzg/fC2lingrvWnbuvda7/rkQuAMa1EM6C2JY
kCQJ6iBaFaYn9y7BWevWltGl68Jq7YbAfbv55hvmF0xgS+XG9VMjYKBOnq2fRj+1SRCSGllYlSZ2
kq4X+CevPxajeGNO6R3R5mvAvWx9U+KEXQirQi88v5TTgAjS40AzEGq9itSwYjavf+dQdsisb37s
f8pFk19TpbvH1PZou8QlvAZPOMuOAOUXUbV3NajVPU1A4qItYZ4Dz8NIXUA4beT3vAPa3rqAP7Kp
8VEucoDCz3j0C1wzwfynfAR7B3fz2kTvda8IIhf9PA+fFxjLIIdE0UO5ZqNT7qwchRFMjxWRYsYb
nFrGc8xwrvBk0JEaeJbiIhOHJlTosDvBhHoer2hj8o2JWnV1iyUVdrLt5xudTPT0TmnVDlfCXkxl
9y4lpxYImmA69RrH6+y9BiX9pUDB8i3NynUSa+fbg+BCe3vALRDkOQR91HbbgVsYcjBu49tBSNKH
vtN8x6Iq760dSTTPkU9PXgxMV3LbTddWpG8CH/cVHyENijjsaTzRhSFAC0pRk/NcKiq3Ug9xpLji
5Oj04DJJTJKo3GqnyLVfclidi0Od75q/tXRM56rBFN4ZfoC+JnLso2YXL6HqoIoXlr3JS8/ezlZw
P6imQ6U1+DQSbt9QD/3DVFp4N5Rv8b857wWBeEebQ+rsSknnF7pV8WaoIgwCeI3rRlqPt59NI8o+
pYLYSmR94Vaj64aqDIlEa46zJnn4briyeI+pXZeT6aBFdLPqmT2lYZha23OMTrjNjMo6RmZOa1Y1
30OGGDBicDSEWJfhOmvku+aNt7udGEwhskU9OfKxg86SUnyiebUZ/zkDuEzBJFWSn7o00pAVhSH1
squCQ2O26VPMLP1xCO98idLGxO99vP0Gfts+qpryHAzQOcWYw/RWd+7BXEeLyfKClww6P5oNY1ib
ov0aTUj16o6gupsXktjQY5tZ1QmUHaMzSZPD9xMESXKs14URIxUIrqZThFsgDF/8HDkycJX30g/3
sq7G+7Ymk2PSig4gYrUIcPySaTX1BzeYLgop54UYYR22MWTAm/3dbzh7tnjrag0CmpkO3hEVXLsD
4ZoM9r4IC+dustODV5T6Ef73p6jraEoQcrHq+mi4i0cn3PS6ufKgA28c5q80irBR4jXNqLoMLHTz
n+o06F+ssXszwn2iO9OZgXF2gRsIh+62PbpZbe8an9AARvpwVGeDMvnTYCzM+BmLX/fA0/fuWHC9
StFYWzM0/E3kCIBulpvDzyIesJjtuTePrmPk4+rGWPIsO910M9tWOGxM5vAltOTw4VkNBm8tO6n2
PDbW8Yb5MIlpQ4I0b/Cxf6AZpx0ojQjahB24JkUyBsM2qLMZBnPjMQu3RlNsBZ72vR5Ct02n4uBH
I5bF0AgvWCVqYhmbh1jrXphGiL0f9eLgx7NO3R38B1lCfexbs3rxnPgLuRPnoqGdmFsImjozK+BA
k/SCmyx4NDRnrQ/DoY7z7glekb2xDjdRMAMeYxNIc/wUaiCu+gvY0PsKAxReljpAzIH2pzOn4Ug8
0Fbeah5QAfXpVnEp259TE/RlHDr9fZ1ImJdGfRE6OQk+TJNd17iou9v4HTEMxH02YGaSdzo1w7bQ
zMvNGRCwo66c0SEgOyHMRNL8ha09izqKlYI1jz0MlbbX40O0DXNY0QkfN9GBBwI2jZXNUkzYySRE
7iJwEFvbQEpQWrCFirBONpiYD75D8m1BnbRKALCtxyjvse2iB2uKXUAUgkUcKJ1XXnA2Dth1PLnI
Azjck0iHnanoXhpmgQc8ArTqDtE50RPo7TGm4tSq+vMB8Wd9KuYXS0eW4TrDsDFm4o5FZPMmb3YM
rVOtCqAmdOYzA3h3l5oe2d8NN4oqjW0MimXZtcp/Rt8zqR5YJtoabkN110d1d8d7AxHdFNMjxjuC
jDq6+VCqcqG+9ByePuyFNTqq9c26FKDrnacI5IgE07H00/jBAjUfSj14xMObLaZSwbRluLRMUc9t
CjcFGlq09Dum/omETCjpZERvIqPQVuHsNNMDzLGxLvYDISMn5k2YenzrK1Ph9IIOBnkZhtW6J0ak
6Eei5TX/ucwcUoJViv64cfp1nBrxLrUzeFsZ0JXN6FTopcqBU56FDNCM86OY/1nbsYxlhMdz2w81
QFHoIivmq+WxRi+0rFllCZ0hvTBmEv7KA72xweI+eKH+pMomvQNUYyyYGM2rTeRf09DkPmA2A7XB
WCfFwzDY8XXSnUeCwtPVrRoAKQLly0fbNfZFf09YebrkFDOt2qKN1u1QTi9MibZRSKV4ZwAw/4ba
XuGjPHC24cDLiHeZEhnGJJtf3cyQjcwNj04mbAMwF7A92xc3UtkdoponI+ho4keBv4PAUd8L8w6j
OYNAkV9sG2s1GICUSKomXE3QxQ06JiejRNBMtTvHQoYQEAg/4/nr0WnI6c2Nym+uoxE6DBEsQKLQ
RNvOriQ16ISTO6nXFe6JLbQM8TwlQ71u0vB5GFrQF+oBWU32VM+7UY3mFAm7W6vxoaLrewxDMHQC
PfTCkp7Ytz4f15/LOaH/XiQx3hW6dBRlrQXS8rdhqrLpX0D2nxFzIS4HV2zTdmgArEUBYqDhk1kP
Jcnd7qEs8cJ0yEbWN3TK7cVPAEZa0r/WbfXldsGDUGArKgi1FH21jchG+/P7/UtNB9aSvotDi1Cw
av/ezxJ9qWP46QWlHIG+iVT+WUxAr+rUqc956F1kZ3fgMwp/fbMV/vmnm3+5Wsp25vaGslzH0JnA
/lp0+R7M8ybCtYJSjvNubONY4Ugw5N3RdOzuiMjgoRSeCeYEKMoAqjJBPfQ6HxxOceaHS6dLSU+d
z2WsQsEKyhlQfmD9eyhVcJ40MF+y7sdDX3TfevLUH9Mamx8WMKL0at16rxzFvgOOPagnbeMGSv5d
h+svV1hZtHFdXk2MUu7vv6JbOIES6LgXcdFAtCnCYANCjTAZA7ZRoevVDucuEPWcjNwIXCdclE3p
boO82AhEJ6fOMaYd1BQcNB1EAVhTVMlOlV884i+2f/48jL9+HoriFz6zpDMtDPe3TjFe/WhIYyJo
byfKaWCnXI6oWJk29fm6zTG63FwwmlOXawmUb4kvLDr+zbuY+yy/NBqUkhZXjYwvVzqGM3eNfmo0
BHCL4fkRDxZUBuIMLeoafC/BIgQndv1wed5cTtGkBEE5CowI/OWDRYJ74NrltwlHMYtGmP3d5fm9
XWXwxpjPOzY5arSrbu2sn97YpEahZayiC+Ibk1PDFC8XeO4YBKOU9sPH3Ei+tkjE11oWxqukijA2
IK8hngP3rO4QOfDnK0UT/7dLJXSBct+xXGnqfGrm7w9QkGd2TXrZQkQ1Nvh8+9FjUMuZ97yyBq8/
lIQ/wait9ffGLb5ibOsea6S++4xUu80YL8jApAGnF9GhEUmCDbPG+aUs3LmDtuoZZl4RXxhnhQY9
SSwiMMhUB3SqKxKUk0OMdgaGbz3d217+PaxtZHCD+4gwEj4Cpry7Wwvc/gRGKr9EJNCi0JxPCJYm
d9hiLcp2zOlREEe722N8K7TcTkO9Z/EsT37w5aO59HEmDl0j3IahVl2dRr1zbR+ShrZsbng9tebR
zRp+lTCUT7GtcB7RaaimJrkK903HyTt3t6eMgOtCK4wnvydfI2mYHd6KlMGwvlQDEY2m1TDvz+L7
vJjqvTfja8DUkLtebvTZRCXmF1hf0M8+atEuMPcc2vA6U2msi6GhgV0NPfkUtUMmGEr2RWE7AxEK
P2qqsu9910WEDRE+Yao0POZ+DEIDYejCVvoeP1K+J8AsfeWio73Bmqg3eJ74VZDn7zrXEwdbsLgZ
FjVFGIBlCE2rOLqNKh6QOf9IPKgigeXl+0wjPAdqW/mgYyo7QOSHUuE5wSaRxFKmQ4RHWSu+NybS
3dhBRzKmcomzJV8Pbp+eK1U92Bg6PssRNx1HU/XqDeCw/SodnnpVIa8dsuYKpdgcqIlN2vdr06/G
N38k1RM/IwFQSAeBH3APjQMqEX8+kxtuBjOR1oc5lTswoXSLeL4FB39ODG21TuZDUOv0DoTT/mQC
QjzL2j2aSUBcnP/Qptpw7zTJcBKB3jDjUTADQIuseOQGnKuQcOcDQHwbuv5XKQXLZ3NDJ8598FNp
E8Kj28PKjQL1Kc5DTmTGV1UYBY8ryqsh71MAkCYzXcJqGU3Yzh7vOylDGJd1e+zBjaJtnH2HIc2e
SnXO0hyRypZOzq2CWFKJBspsTkN7KcvqKwpk8dxlk3/591dNCuFgimqyw5RSyEAwQPTd4Ly4dcuD
IdxFOIIDvP0QXRNkgPR5w406Xgls7NfMub/bGhEysRf6R2sAvTX3+nuK3gOKLY6ctIlXCG9I9dIT
TA0y/6xAiK5CA7SAZ3YDVjsdYlQ5+yhaa7qrUkLHPxZXQFtQ7HUQ0qbMjiMgE3SIPoxxWyyqoE94
AI10fj6JXbYg7HaZ170CAMU3I6t7TIsRYYriW4ow7jHArbkrGumvqRvw6CTWY9p5bLWkJZeR9UTh
Ly9+xIueh+DIZwZpyp1ojPqDp3X1vsO5Bvyh8lFHFOFpipMzM/3hvupjtXFUxe4Io+vJNZv66JCo
BhGEKu8YAvzIUcgfBtnqhNI77x8LiFM6LQhRQy3zgG02DJtFJiBV3ig3RF1WZmGdctW3e6K0zg1o
+Ht2nZQZQG+iaG15eHzQN5EAkdfO7K7Ar0FA2bq/mmR/HWY01+2lrsr87FMuMypMBB6bNHxEtZam
dvc4jJFDgRoBoJh3ci2lg2vWhbXNWv9H2jrIyQtN7A13Q76asfRnmpQ7MX65bct2wzLRD+RZEuC+
0bUIqsh8Z+J+fopK9CG3rzL3AlViiQuKmNZuH1Wut5XA/19c4R2KSQInmntaU+/VayZe/n6iT3fo
nH5GYdJ7dW2gtMPIWVU3kIbCO7mVxykRSk3r1suP1ToYBYpOs7wPmtQmSlzAUuKt1K6LDp1PewHz
YTqZejoLTo+A8WDRBe5Vt4Ce21IQPKuaaId1YW1rDCB1sAUsW561yMzq7OqYvxpsN6hjMOihRhy3
nCPWui/ji6w7Hnff+kz8uXiOGkIMxsn5PDlOcKx0IO302J0zmh3nbBqgXIROvuc4IwRvrkOragk1
GPCtJLi14HVX2a6xSNmClECucA1nKoitetVk7bhLEtCvlQ7RT6vDccV9HT0gVKIM+RdygtJo7uaQ
uKpB1TOnLeOlgiRz1rSpQvaMQS47uiSwxdbAk3BD6DScqZkPmI+6YR48DoHb0oHCJQ3zOLYw3zIJ
D3vEJqJFpGkTQUwEdBd/1ulvr4c6I/i+iF/I+xJrN1bmKnOieFsiy1rBHBBHWu53t0NS0EfGLhSl
2NU9eC4xTSfZy3gr2WM3flG4VxN0NSlm/VeTav0K1KtZVzaFtkywjnmup18FLcANOILypBI8Z7cK
00x1zDcMP5PRTb4i+kyWVk740a2zUZtBu1LzzqmK9k3YxDLijqxWTWSS0aC/+eVwGeoA/H+XfnHJ
jf+eDE9j1z1l6dB8RmZ3abNvAHPJpiqzaq3dFgmzZAAuw6x+b8aRw4hRZ/cVfikrg4ZtFTqDsAmG
hQko781uzQeQ8yVxtqJISSbwiZ7djaV9d3tXLb/3EdHkIvCTeFP5WnXicJsfI1HwK/f6Vww/7qE2
e3WsKdzyWtCNabv22IUwQ5wOoxdh3+varvzHsbHSJXvA9J5F/pNP+gE6y6sc4RQyc+hIHiAMzQGF
D4Z011ph+CUl10LnWYGuJudtogAvlcz7mEi6ZpuWpK9E3bsXW+Grbtb7UWcQCRgcBp30nV1PuYH+
FPscBNHuYOTS5yr1nyeWQhqrRrAVmaUngFHwnY3Y0Eujvt4GOjIL9okbHsq663b6jahqIvNYNhUw
N0OVDIR6+QMa1rkRE/s8dvZNemO9ioEwsaTPT/bMRKztKN2HJLi0ex6H9HArCapA0j/gJLzhlGWv
Ql+zl7c6xddzYlJbhpscVhcB0tW7EcMi6ZfyyCe8JdUgfw1zPzj14KsWtS8CIinH+KH11OuABecd
jyfRpjSFn4RDxIOZD8+WTn9Mlip4zAuvvJY29oIfvqEn7NIcSBmWOiu8DiR56zk4mAbD2weFN3lx
bGz03egU79jRxSLNDADVtQtvEM8yXbYxuM+8mCFQlU9LjfVu32Gt2WXGsU/EQCfLp92FU3DhtIm1
iWfkVju/tVY1NOqSV22QyaG18AQFoX+uHC1/EqA/tK4vWSRmVA2rhWGOPnxPOz87RkmMAYTaPfp0
FpcYq+oWe0+2kXr8PnFo2HBKg2yNOWp7k5JhrGHG0JanPxcT0pHzuP3nwotqgkpCMiWj+IK78Fvz
Qsg0rqTR6IsuzDm+WoLsJUpqDlgxfgUy7OhxdVU7bW/cJtuwIHaO5p6VbDyese+3XzSa4i/THIvU
O322rNJUXvpg0E+986ZHUgPsn/qfse6sA7k0BmM6DV2FKyubJdk+AArkbs3RTXXA5iOB5gCPGiyD
fJmI7l9/QUFvcBJvXtpy8ilAjHRvBx54EzIsN41KIRymHEXDRsRMHUB153WC68OZIfBB9tSXYPb0
YKnppkO+KfuDMb/Q1h3Xg+NgsrWZUFHzlOAOVXcvIO0uenLbH+00+IRU7zuSz1nqwQlVJmZ5NceA
1J7e3cB6gcv575cwJe8MuEK57eYWlwk/a9O0ZBDsFTqObC/b0fmqepwyw9huzLiJ9x7l+RIihnwu
WxIB44R0EeyWy1tVZ5E7utNH+CbkhsD2MIYjos54f+vaZPxGoc/6PUFi2SGMdHF5t8ZTTuzrVvPG
eyPIUQfPN6HqAQVWHV20zE4/pzNA8PaimUF9DsH39DqBCJjCxfa/Lw9TrM9u2Ve72wpglQHweKff
p9iT406Nnyw3svfpLESw/RE8B+kiTVE/ESsz3MtoqX21Kr1aOCh4r3lnDUdccgpCB+iSHL3K7tbK
YypFp384pynZWkVjfh+Ldrofg+hr3LNFEaaZ3JHIFXyMheiHX5j0zYX38JKn6Gp9i8SM+bwzQbe8
BFF7zVN3WPeqSFc8ZdXJcyqs4NWws8xTl0jtU93hCXAS7N5yxCzplc2TEznqJbPCN2twi70OrHvD
SJM+qsIshXOJPLaofG2rwYGm6nDfpCpe6PR99loaTrtI1cyobvPPb76yificwchp3I6Ys2fUhRGV
y4Ce7LmeZ+mgqfxNkOvyUUWFoMuh4ovb6tvbpIyKemVLUM4emTAbM4ComFnkBGEmbveMEr4MA+ky
gejru0ln6VTZBPxLq9dR18ZXuu/AeZqt1onxtajaLRlD5doou4E6vFxmRmp97VgiMa7+62w8kin+
UVAFvTRXaBZ1dqfECe+i+WeESacdWBDPprK/A4PsX3U73Gd5vP+YJYPs6B8L134DjIeYKzB+JMCw
TuS0oafQ052mK6g6JLTq22ZQ/TH2dW1XzX9iyKXtyE0idSQWPuHkKSyVMQAyF0bxRVUuqtkyXgtt
qo/YQcaNdePuCqcAijWyaOaVdR3DwXy1muoZEMDI9mZYW0vzHmMSFV71wXtzYu1RBen0qbJMoh/j
8BngtXEIQyposOa7klHLUy4pdSdOGXderWf3JK+sVF09Y3uxvuuMt7tstNnhmWgQcOJ+N/Bu4wM/
i9wO74HqqyetWimCivSpgvbTNz5WF5jWB9w/7ErYKx/aSHd3VpRJrGdwN5ROnxrF3hrQirUW1Qiw
wFTGgdQDsHAQbeAMe4jv7bEhSa+j1gYVtwEtZdP5T91NHWFJQy9Iyy4pHYyjnYmAaHdTYaSdyZkR
y91Oyto+/CdR57XcthJl0S9CFVIjvJIEo6hoxZcuyfZFzt1IXz8L9NTMi8q60RaB7hP2XrtWPvHc
bgpDaL3Fiw6K2E9BlgSfw/yRl6BpK0jxWb6qQxFuE3Cf5Y86AOd9G6ffxMxLySJJAlmIRT4/houY
HhlLqEN445Rm35Ac1bOHrP1ugQvS5cBwe5TiG20aIPmWxdb7f5dt3/aghdcmqecdu95+lcIObF3X
+ldROFNr39fOKeb+gMkKTEqhhX7Uiw/QbMLOB32Qhdf6beq4OFTqajhZea3RRcxMUEf1y12fE9OA
OBGXrtyhHx3ocUPASytMcG5QiubmfEo6X/3C0Pszt2BsvKCXTwTyRq0wyAdRTkUX0HSnjpy7oe6R
XpiMIiT7ZhFOR+Y42X2qNarNLv+oPRVfWemn7Dy0s2360npTY+S4afNuJ+3eznUQdZkM7pMyxWDN
4vWXZB/eNNnr7XK/fQlmVtytf+U3kVyHlSWWxJjzjbRkZWSH7zQ0xWm+FXBgBtRWdigf3Dg9zBp5
Xz5OERH0ydtkJW2k/JRwxjVLQDBW28EiNneFY6HplwanoT0UFK9htU2FhVjBmPonwuHqLRd5tb+p
ceL6xe6N5kqpuh2dZH6uZvJ9EgNMXDgR2U7lhiU9mRhkxPGzNb930nbRPozxzg4Q5XhZfIeAao4q
MyCrHoods6RJHgNyYh/w9O6sfnDOdBzujoQLXvWg6SmNBMvBvpCYSer82TcsoJBxm+9qFn+bWBCc
B+OyAq2MrCxrEvueuZm6cyXU+JycVvKMlm/q9003hP0nZCtuZy/4b6pFHsWCNIIMqYtEcuD9sWxH
cO2Ri2g6qv6FyM3c5FczadIPLuEKD7mbnPsqzz5cYe/djB2CSZr7bcA0xTcp8Cyx3gbxTrtJ+diO
A3gUGlBj0qwlvLL9tBl7RHGLH3Iqdwk5rLwTSpwHIgBv14MuZ8wfmccfRZbRbFjBa94U2eq2X7Ze
2f/01oLew/aMdu8wKgJnGnZPbm7+Zxdpe1bTeA5FPt5zK6mHANFJiz+HAAz9llX8aFTa17DFLPuh
FB7R1hNnyxZ4z7wbC5FGmI5YviNc3v/rzwvWdjTV/c4dYVcNYgzPs528DLc3eKSeIWKMhCDu3e5Q
kxByvf0KhQ2vYAfhPknUxaNje5/Kft/qZN77PYYFlj3hNVmAKp6UEO0el5TziI7n0NjxcLUtqIjh
AhNIxPb9HOYf9lpoU5QtJ79K3p1KPhH3RuQEcNjISt3sKV1HfL6hcspn8TqMAKdudO7blx6XheOa
1uPtO9V6Lmd+/9Gaib+rrS7BUpthTg3ZomznURAxe/u+Alb70Nv6C+c1ttuwf+cykD5LQ4xMZotA
nr75Ab2S8XD7VYvNb4ezFBsckoSDXGgcXOGIFwyQQIXLcLnceLtzgYEDp+xHPVQxUNXUkOBm8vnq
TQ2vQ7olxtt5BcdUP5NU+e+u5z1iyTDBsSAVd9c0Y8DzTTFx+3K7kT28gxZ0lHXBeSsPWomsaZrm
Z6voy0d7LhAV1Y+jI527XNvyyZfSf7TaF1356TGeQkR06+nSWWzW/J4ItIJr62jGGRFXPCQYrohn
vf0EK1h5B6vxZgSb0WzV8q/Co0RQ4bghxXJ+9uslvyc9af9PLKegyy7FnL0QJoXkYRnMndsvwRFW
CXyo3jf3cXeDxCoBXYxxrD8B1gFaFZ7yoYmxldOZ1TIh5bElbQCByr1bNvu+yMIIvCHUL23kV0et
8VNL9sGKqH9Sky+2wqMiNf1KvKzkL1MGnGLL0NCbz183vuztyxpmkynN5GtxEuZJsXfo4awPod8+
jS55sgwi3evwbll182YFcteqanyI++LgrTzecW0IxUwCtV4WNH4ubj4cZJgoyLC0e5KfbloesV6z
OaNXyjyV7v8f+W43dXd07BnwKNlCeron0rClHloa5PZShbQ9K8oUxEa3S1/RsqqzCIjO9ZqWYyBX
lRt1/L0Njf696xvz8d/Yep10DspXd8l/U+/ri57y4eK1RoD0QfxolKeXzgJqW+pg09il+TRYxTE2
nm04sIfUClkVjajc1i8Azr7FGDScljZZnnVbMPKkBrw9e06JrAKrYHZKPKIhzJqHCXl3Elm9wECt
uUMbQ7TPZZDaR39oReTkkK/XIIbFSmeykPlV0MAvpG5iGgZy5nYY3L5YHoM59ib1zvKH7yxI2uuo
h5FsJP0ZqqV4abmsKG/Usw9TvG39/KHoIDU3uTyTc//nn84yn2jy5VqdoHcB2TuVy65XNcve3p/3
ud2Apek8DajQzqJpCMeIBKzhF7v75KJthTGm+sZo4H6spdVWYwLYOmyqiFpl/mNjgjvAt+IEr6YP
R5FcXHjN8oC9azwkTjkiWeRvprMU2yGhMZOdT8O7NCSRG1DgybGwz7dvkTxdYoLFGP8wicTRMuFr
dQkLZsm9xLnBlIUwN6dF6h4Prr60hXqvkmL+NSRyAtTuNBAWyfvDqHGnTOicWVFRf2xbC2nrhmjd
PQLT5K83Zq9NHfpf4cAeWaVOdiHhsb/doxclMhKJVz3Jeq3yLRqJ27e5Tvyj0zJVdKh33VT7n1At
of75qXU/FdXwtIzDj1REO5T0envciNVj05UkyGqySm7fBo7zkrqiubYmwq9Z0wxb1MO/hizmqRos
KAx5hZ7QSZKoXIUzdpZeGO8u92Id7jStWx1ytlhDBj5RprP7PIE0fUYt8GEAEru7/SVoZwIqkVtB
dCrF//qWBZkqRQU0/vZnqQPRoss2ojkkzNlNBW2wC1SbeDKU2AsKpsSc/kVj8CegN0MnVjMsIUVx
Kn9JpbwnLlcCpPguXS3tDMDhHm6076rDDXN4gxvGVfo7ZG2PnIIHtG+kPo/gT5Z5ufirZRD4fuSp
9C/MpuHZC1hYl20vL3XZnW9otdbMjn24HMtp/jvnRMCA2iH3KLUIXwkpOzgXlXWwTc6F28EdA4fC
nKvAvDDW2tyuzLQV4o6ipvq3yITDAzwzQ6OzHtcapmtbtE1Uj4l7ZKQ3f0zueJhF092PcfxLgPQj
DaLstrTrxmfpTdgs9UwwPeGxNPK4avuMlrVmIXRM26SMClLuj2plUsfx9FDMRo5bkThDCjoIRpiT
SKbM+28PF39bVvOr7jX8tyRgs2NDQV0LGQZ9QCXR9T2UgJnaFSDSBLM6385ajAx0raJQkVa70i8Z
VvzfF4elxraxvjFPG1zgjPR4fw+LZZavXaHHuynEjTmJ1HjyfP6jVubub1rjmHKMm22fjpX1uTCf
wnLsj2dT9d4vdwQ3Qwpcx6OVEABeESu4NP85SffLhLP9QsrAo6eTZiuHJnlKgSIfiYMjKAAD22Ob
TiycqyTqM6iRtzegWN+KPtbtFQv7XjvxQbXOgPnfcx5BmLuPqDYT9Nn+Rs5JeXK5Yz/gR7Xh0p7+
3aUp/rdczvVVj7RCm36W7dZ2+t9qCmJUZYlZbmuL4QR5hdNJxu/pqpTzVJvfEfgQRHUNUXH2CotM
LtY8rSM/JtrkTZdWxaNIx3o/SvWg1v28lxbXQvWo0RtSmXCsPSVlow6+AQ1GtAbt5SoQKmZiRmYO
ZfhZzDMVGSyXykJ9QwnlnG7LAR/Rxs5ZaUELCV0nP1z2eMDIZBBT+Peq+tndBRiF97DifBBtD/5o
Z89GNxDCbg2/qL3N56Srj4TL29fbwTz70tiOFXFKDgI//Evm3a1YbfrKP8oxeGL4CLnfTrHIrr0W
Py82r3W2wV4WkgcRErpczvnl36TC7IP8aVxPn4n76FTPaxkpXnB4dsduZP48Z3AkSv/Odef2Susu
n2wy9R6dkShTdGlMLcAJ3Hbyjo9PUTbqqaxJoeLH2X0XWXqqNTvvVBMeWrnD65w3+slZuNHBZm0H
r3S2TAPdxyKfjqVu8+stZcKx+70YlukeMe8H9I/xYkwLxh5Z+U8VWWdSSLiZFf6kcP3rg8fggQXS
6fZP3f4ShFKgvTE7d66tNRF+ovsFn/aswodYhmzaXSbWcdHed+zVDyiTSZNchfu3+in18F9YGQjb
BkLHjck+mtRbNaTA7b+mfR2/35YxLryr+/VYJOsh5JjyiVBfytl8h4DyuWQ1Cxkr7+4JQE/wJXT1
tUS/GK05WdFt2qozvAaS6Tev2dYKNRkvWIn61eQ3tS074IonboAlyyKwhXDF6GM3DvmuLKhKb5L5
ZFAAosfsS/YOpIfZS7cqceSpZd61lQWDF6EK6kQv/T27RvYsKyO4w9f3qBBpnqeuHa/diFySKfCe
n+x3VaA1yvpigUHCgF41zcNN+2iYnbcZiT1A20gxjINsvjeRPnMblfGZsgcjhKef6I6ISWWPIhFx
Hmy7+Q2PznqIk+KnI6Bx48M7/HGrmf0adyO797eK2hOypo8PJMdRWBW8H5bouE5WhDWTOyz0BCAa
V6ba0oO88l3rYbgnPgrz2xCfSzEzMxc/gzcLyMjWs0u+V1Yn7HeUx+5vTu6YEO0J2hmOYZgw/gHH
WAVEZeJPb/dVvIDfqZMPxJBgzR/MgIz5EH3l4pgZToO82zPBfwwBaQtm8B6ndtNDo6pH/1jS3W8H
0YhogeQbhcATUpebQo7h/DLMY0L9h1VA2E11WEqCbFOp+G+Xh0nkBWaHlIlUUoygfOxlTxQBTVr6
nTQswFGdP3Vet+AG8r3NPLDzsE32/3Vif1KSIpxZONCT7iIHsvac4Dk4qVLlkVIGPAnac0zGwIZL
8xRLch/oU5Gih2pn0rp7obFjwRyDWDf40VJTTuPADtdRhJlW5Bin2bknf2c7VcUfq6G+WvLXzmQ4
7DAAjhDeTKyvfidji/zVto9iEutD2coob3oClgIdaSKtWrOZHhk3wUVQr6xaP7qpAm21LY3MiAqn
AucTW4wPh9+9/Ev47pNM9e/YGcu1yWh3KOiJgLLKc9w/eKas9xLQNBPgsDqpZfUZSCPc00D/TYwx
gn24a+fk2CF/Y05S3ZcwSoviQ41EecJDZe6VZj6y/FwwZMVlvBjzf7nhNpdQ+gSsBRkjbWIpdGcC
qzWel8zHFGrh6anaKuecBdjUkXxFCGMxUjgSKOXG+jmwfX0lGSCI0A3V26ljyTLNJVFnSO8vvQjr
A7sKgq/a9HWds995Zd7sNFuCmDFQ4HgXENQsX4jF2DQhc94hhJe9pMCpYeuVB5vnDCRM5LWkoKqB
U8Yc7fCAGdlycvuELmkKSDl3nORpSN3uMJm/axcyqtHNO2Q7HlU39LqcOmxZiNpJ1yQXsys30sdJ
7EAxLA2P9S9ZEMFz10OgMjpCNMwyQhdHdy7979or3R3zNoLjWxpETcE19vOfEHRhhOsKug16Bvxp
zKuSPiPF2kUD7sf5gfTHVaQZ+GdvOhJVe+lUiKoE2Cy5e9NrUYDAnTyq2JqrAS1FE2IiIfA7ROqW
HuJyvDMWyyKFfYbvKOHWMG/EQ7GNbcFw01jwEEgXNziXsSdcEu1OsTEVoGmgAvHY1BtXDPpRCkD2
yaoaL/HzDdjV/AROBXvEcGeC4kCxh3qG6dcLjpbijiCFgzJ0S+nEZsbGLgTINd+kYWVuSUZedoDg
0CATE5PDroExN6sKofnc56e2EhydSCus1nghb++O2MRT2vbnPuZ4atqVibwUz4o/MGpXTgYin0Bt
pOnRcPWDCSrp7JQn9CgM0bGtZvjoe+XhXxDgJf/UVlwymyO+TJglEUMtP7HRgzllMZlaTPFHBEm/
xz0FmJtxJieVw4jRG5wtTNssMoyWaBX/hQqw3SRm85s8LHSZI2IW2+seLf0mTbgkSY7gRBnFPaLB
r8AcVytN+qhLK0PXL/k4SWSZreJxQWdIAATEooJ90rzBkfMnbIMFZOwzfK+c8LMEwMdIUJLmZmVR
0uv2ohuxLTx/O5MofyonAmSA7jabAVBb7WQAvVX8YuD4QhiZvc09ksghdotT57XpvmPFEenOf0cZ
7z8IPvMFAcuoRX7HJ14dvCb7r5mGIoKohtKZdE+qsvAUBlhls3ZoI1QlWEizg5uZnN8TClRH+3fE
trwkkrAJ16ruV+UEJONSb0MBqlbp1Nkh33CwkP8w9LkuRV1DovXQmMY6vpiUGFwMzdEIUM8Lstgg
HfaHauZ1XULiihnYmeN5Ts3uisG33TD8fODMMg8uH5BtL9bGXMY/NqYLerY+37mT/bdgKb3LcpSZ
5ANebYGwj6F0s5kSS+0BSZVgzycvUlDa/YacLr9niqexodbsXSFpziRYzGGxHRMWNrSmJXsRUjLA
KRzMgikXPL41xRGXaOODcrQHFv8yHgaoxT4oabfTkZRjeiDbI2bWxzQ2rhZn5zfqvlC8BHIlDsb1
Ptjphe2BZ5QDVwlN/TxC5y9IMWvi7Aibz98NUrCPzqM5rYedLBEvoaAJiA1NvSsmtzb+z+jRBsiZ
sj3mQNq1o93tnYZ9eCKDfUmyALoGbxNnH2bKbdzZ1oEbEOQTOrWXtFOf2PPIpvU+AAm+IaNuHkKo
Zz0ylA318s5KIF940xNqpU+Txe+GXeCPYwggkjHlqyvyUxJ74ikbvgcOq11Xd9+lBSGxTIiRwKMY
NenwuxptxEfOxB2r17WHtfxKY8YZBHVEIqiey1kbtHjjwMQ63Yw9aiGJzHVKO/vodf2b7690Zgge
k3wganTeeQU7ZdcDV+NV6IsZwadEByrYze4fZ6DAoEaWu2QhysNJ2XLlXLJcJOSaahQtOjb+CqBd
+0Ra96gTq31s3He0wUfMSgVAyzf+2BfXNqd9k9G6LAxFmdrphRZurLqKjyi1d4ztSBK2Pj1eUfRg
Fjc0EgC7ZWVCzYHRcyLckN0pHy1rBEzDYiMdkhDblvtt7pmExJM6lQAxtirLfpBkofY10rtJht/I
eVDtkSGVhWF3bvP+rhw4UPsiRrnyLVKKuMDzwQ21vwO/e+fJf2G7X0QWmhKEpQlulNF0H7tC7eyU
Oq3EnodCEDfprL4IezZgcts5c0muUWRRDonG6BvTRxKqYUw3TbtVcVlFrOKdTTU7fJSytO5RyCMJ
an81S8xQyKiiyRGPVj5eHCTyv6oKZDhlKmLx4BuJU5T0RL6Z6k+iEp5quhgD3BuP2Au2WH+LxM44
T43nbvIqBRxV2FTiUCt79FvombS3TfpCgbkle8TIKPdF0DDPr5ddVk5kT1UsKVXGErvzWVY2zSmY
/T9DV3+aI6BA2bAh7vQY2WABN2Og7ePIZBHnobrD4i2hCkIt996V5iJ35xJsXaivQzZunKI13sXw
Zrt1vwsd8wnROoxdXns01fvGpyhIVhAlbsc3gAoeLsim2gwtfk/YJPSpyTDupzz5sLhw06wmfINa
y8UiTfUe2Xn23AyF2hTCZFWPMa2RBk+k0TFVJQf63phPaU9Eg1sXWMsl5yK1X5K2+CXsmitTBchP
5+CYsjJdXwSX27xMXZ7xPnxy49XpC4CYLfHXOhMq5Pi7gX4t8Y9Og01GEI0irV+G5Z4Ysq1pYHVr
JazQYGyvXRmHNDtFHk1F9rsw0WDWFixCVub7cTS9Hfsuwsm85Ml1pvhO2/esJNL9UjHyUyR3z1bZ
n+mYQuquAdd343/LivDwzOQwFXNLZWTym626J6Ii3orKa0+28TtpCNfbtUNhRWZfcbNOaodn4qiG
4b1pu+zAGJzSq5h5aTBVIzloYKl0L0SdF/sU107acX27YUJGi7M+LIF39sa1ogZUdqEGNlwi/saK
Wz2Laev5pOZtabaY6GWzczP1a4bZf7B864gtwgAjrP3NxOOAAuLYLdN0QLrAG9A5e5Zt+clTB7Gk
f5SY/WNr+Qe3HSw40AMOm4V3ycpN79gqdcJxqndzxlFQLx6oFyuq05AKKQPweM6kL3ntoQxxB9/3
yNmZXoh9qGxnP1UkYSrXvrBJYPCZp7tSMIjqTL3VVV4cJ6w+i1R/zCR8NmuP0JHaxgbbjSdHth+A
BBiEOVgFfNsnsXo+OAsGcD/rz4HhkyobBpuMYUSOzgqJfqdelOAwdUDMbUtHfRVhZTxP7NBSuBme
/0PST/hp+oiYVFqmGy0UvQtMQVl24uAWsb+1RQf3wAOh4zNTS1m/xFJCahWyowuy7J3E1ryZqmnc
9JWZH3Lj4qlMnnOHuMLKQK4lmIorBXfCWyJHemqTTlYMXVwmUYEGz54JhUiRKLnlcBj5iB0YWRGM
umRP2hUYc8JqdQ02NOjqfgu05rH2kZm0o3dOQ3ehRCNhtcaGNkzva+4I+SfJEJWcrAm4kahspu+w
twkjyMLukIZ/KbSSAzy5R0b+G1UMrE3qedyA74SVEViPPYfyIWCTzjTYiBoxnPlxX5PcJ4tey6dg
QoFYdOYO0orYJSpaUJ+QUjwm0KcWBEIkZFt41eGd/yFMIDvOAdp3Vl7bCQkTw7WMeWJCoQ6libTc
DpWcjd136YRH1REMfCqnPDffuiIF74YaIatyEJEe/IGhQee4KXpEKIgACWAnVhaenYPsAxyfyrsv
J8HgxEL0wcWwdUBc2qIRRr3B+N4OeB9R0MZt/15h9NzTqKCwyRj4YcSPepKpjFmlR1eC0lQ0qjoo
2RjyC3x/0zfJ1iS9bcIOIWtRsuCoSYKH7jWNFihqQqyGuUWnEL4KKr9TRwbM6Msfv9enBhYPNN5O
QHOkh0SzycqHFBPOYjKdcDuMm4B5wkWxFUSX8WdwHPL/eo4zWx/ssbIPnWfvbAuxz0prJb9NbPDx
kz2OHKSPL205q8iEtPfYznetgc+sdxO6TUXYRy0AEJBm79ypvqoip2v+1qp6qjEDcT6wPPGrT7R9
2aFJl8+as4WfmbfxyFdHzMzHZvfcGXHMI9s9G8JedintHFchZ6Brzow+kwMwJvp9n4x6vIR7x3eP
gFirqxomMt1BcG3T0rrMkDC3gOK1FRw9bczYVcgnh0pdbPupY479ndtWw/nPaJYDAkh5592niyK8
oqnGS7wM5MOPL9IOwrsknd9gz85RZzxZRvJFkNqTXw0LQ8gk38s+67bews8odUoLn4GN1JpDzSZp
LWzd37ktxqfG8F6R9zkXYyGzqAOKiOHaR3DFwhOJRzewQjfkPqAO27VpwhWrCUNJLCj6ZglVM3PJ
lwTo3er5ftJGeS8qk4no3J61RcwxIp0kCl3Sx7PsvUPsG1H5JodiomtrkYXsO5dCEDP2EQgbAbvJ
iCmX7tePbcAHN7xAKg6kA4ZbXZB8PYIYK83+EU0cgq8SrqewSdlLBj8Ky35hpz19dVX9EvI734wp
SqcBKXQnhNgkH0VazlF8rLd9n9rsBdQvE7rAPb7iI9vKFHlf8po2SDCEq5w9VEnAK2hGW9eJNBka
LYyeuWmnLbqr55ppdNSOPwuS2CgpsZOWVXXpW30ctV4e7Iw3OhTUwm73zPoH9xthOQLRMbTuIOWR
Gl/TrvEi35iINLPw1IGb2ZlWycXiO2tdi+oBD+uOqTla8dK5FOo7a3L/zuo2ViW7/SKnU4+if4s0
nXBsW94viUn+m4jPnrZRWlX9zvSa+Jy6KQKvZd6MWfvZ6P4NAPB+LmzejjLT+6DvHvwYSGgr5xNn
anPoU/0hh8Q61kb+wyI3JhCnJ2suRmZJRgOyOduIFqHTF+17Z2S2MMZCk5gsH/TDp9aVOmt3+C2K
7K8uSIJPQ1I6uklvZIFvPe1/hVUtogLBcxQW5t9itJ8Z81Y7urmJXspH4539eMin9yWZYdtD4TJP
WhD/7xTwsS5Olm07MslY3Gw4C52/1hkTobogr9vKmfNnHQHw6aJ5BZBVmUR2NV6qLn47H2cLhj6F
kziqKnzMEoIg17GV5w/T3o4F0c6TElvMIIwSMpQL7ugfEuHkO5ua0HX1cjVLfXQCQSZIyCxcDoya
aEBZ95g623WE+B7kNHdsHhn0tA3A+mGpT7ayP5DVkd++tGZkOb/TITWOTvoy+znbomx6Q94HGTTh
3xFollzmJKnCcO7Zz4CSro2P4L9dYJ3PakH+OYckuHbYdu6dng9Wo2SBBs1nRMzhCuXFSO6MP9PS
k4iJ4iqH/rtTxDhuKkS12M0gNGGr33jFfFQsdzedpZ4k8gjK52AnsqLZMhRu8ANcTL/6trvizm8K
FxGvddWD+K9PSMcduFs83YYMNQljZxpXyUJuwNMwrmMTB53hayrv2h4VIj3l0NHfJj2DL5+mI8nb
immQ3DN6U4d4YaMpUvirfnEdh19NRerBOBrNcZDs10Qp0LHXy6fXZclVlAg+LF1QUPB+whLAqxg1
BIRwcCAg053xd3bstyEx7D39Ny4vHIpBw4LXwo6wcfi/I6+50kOSN6l5RnisvxLZHeOCN79EaU6o
j81wr20Nfc6adTC7YS/EbIiEqjvTmr+12ZhnHVTfDGNMwA1Miytr7p6S6h5J3asITedYd9mX7dSw
YfT0M4gKgHGLjrfr9ZuuDO8uWHOTwUrAj4kIdQmYHi+XsFeEyi3JO5NGG1AjaBSZwjroGM8fAN79
l8zt48IaFq5yfpEmagSd+w2fo3HxzXZ4N4ruaBJ/tCUkoIo8N+V1wX/HIfmMzoq8Yx1/j+boHm3C
HDYN9+u2AqHBds9koF0pqI3mUy4Gue9zhy3mXHylUDZsqBDDTOcyQHaOCbPYZD7PYltZj5mG1N23
lY5mp78aKnnQRv3bRZRPH0cVGZDLwLH7Z5QmxsKSK3RmpfWe+Cp7IAmaZUxsd/ZBCmytzZSN2xxL
LHDwYd/108bphuFUOmjHMFi+FH4JJ3503iF3ziBLxolrZ6tzulwaHYYkenzvjP7TKGBLO4szYNxi
BDgW5Uts8JoO1nStrHPTw9lZBEaQwUbL5zl/+gUMGn7Tp0CiGuqcdDd1ZF8Njk3MMzAByH5Up4gt
PByFpY66qoK6Yqbvg5Ne5rwYjsJOKfgyEP2yWKfd+ZA+BqlLCDiKJMV2/CI7ca9I3+SnRtQSCMOc
mU+7sgfIDQnAB26XWn4nmRy2wKiwx0kjPU+L9zzWmbEvXR/4ToOJJrOWZ2IBH7vS3PHAZ095ML4o
nzmcnt/mQTcv+E739aw/cTLUd2hK3zwcVJMlr1Mlr2U3vcQ12iKvlS+sN2j87O90Yv6eC+rt4bvt
E+ZT0qru9MdgmTTzuEiJaKAbULEZ9cE8bfy0z+/qoUXLOeTZDgQM1yvdLuf1/LeV1s60M+dOo84W
U/dlhTOz855/sMwAuQ2W/FN1aX8ZM35S4QKNJe/YGqRmBVe6kPm/L/yIN4qVTxTPcjnoMv5dB9la
8yV/HDzoBzclGUHb4d5wAyLQLWrkqmUHCeUcoFqyHUV3XJqeTz4vD7lDz48UECjsT+eg3esEl7yF
EFSaj55tErtS21+Z/jsxBNiMsWldez1zmfqEQCA2/pmc4b+0pOFxZkSn1Z857hEGjAw+C9f7yEIa
7txqN6ND+zAUzleVOAF8OnmyWtZMogK73jGHbWaqwDw71EZvHfAp2rxNcPOQbETp6CZHG7EFjiUi
PXNCQoLF+0WoASrogHY8rszdEDMCjods7+ipZw48msemoJRaMOGaqAI2y8gIkZd0dLnn0NMYOyzx
dkBfjCg7OObIhQhic6O+c0CG++fQcn4mWsvNQhwwBXzxoJmRsq4YqPGX+DQ0JqMuxEC0XE6yZVLF
lJ50sY4AoU0wCUTo1ZvjxG+uwaGWte/wQbE/2QN++qF8lQYJd6nh0O1pG719YNHcN/rsm9lflcji
XNbVN53dWwCJ/oRkFujB0D/3YdAeOgbZqWm5W2cKmE+6DIaG79kdsE1wootieiXe5K9n/02E+sPP
3Nr5GePwLI3brwYtsz1JSbPVE5LU9IdwysRTAYPbSJZ9qiFpLM2BlRLUzj6II36jX8JneeGI8D3k
uOrStd1GomUb/2UTGhzVnHHuaM6BdaXg9d2J6dtn0DBkFjZ9sSbCcJh48EyaMJNpYCLWKDCPGomj
soDylbfu1RGUBW6B3XJhOLSnx/2Ss4ITp77SKp7I2GKKtwigY3Kiv6a8A6wXE2vD/pebBggQWJII
vmm960XN1TFIlomGe5dnIz9a4qB3aZ/syE1kVAU0fhMm7gvpxcU5sKZ3HSRpFOf1mXlasWtLRBzt
wPTc9/a9nL1rx3LrwqhnNyDWiizLQinXH0xzbK6QuNiO6d2SoKb2CxRk5BJ328HirCH19TUdmJyA
Szojtth4ZsHubapABAkMWTI5LjTxW5N61ybRbZdmMBrCIUAzQC7CFlvGyeh46vuaC8lIGRKEjscg
jEXu1h/re8thVEBNNG2VnVxzfD6RM/zYTuiuCroSx5OV7+KaIbzXzHRCVvLcevaBza7cDy3OBUXJ
mJqE1WdBf3DrUmxzO2fzL96bZASmh87bcRA2Y5k8sffAN7GsTlTvpepIAhJBcVpDTRWFIobbLcjA
vxpNfDh+SrqLkEiEk1V6L2SehUgxLIaqFB+9xJ7NsqD5aWnx5/RDmd0YtcHcscXlQYw5TsyB4nQI
kHOQ8roFcxmVCalFpPySdGah75dY6qVgPu8H1KW6ZrI+As+H2FvPNF8Un0BC+N9xGrBJGzY5e7kt
WCPGAirhvxj8D3Nnkh03kmbrrdSJcSEODDBDM8iJ9y2dvSROcEiKRN/32FOt4m3sfXBFZSoVVRUv
J+/UhCGJZJDuDjeY3f/e73Jiq0fzDmUEp53lc3AGBI99MldefF/lya5XTbvWKo+dT+HsBwQADvL0
F9fAsFjS4m2bvBS0nCwiz/jmKzM9uLM2OMsoVjWK3dSXOeYux2RCSvyqMHQEvfwMwYdIBDzYlUNh
JofdcmXDAVvxvO+dTAuJWXbhMpjSU1crY8kkfNFWkEMbjlLLPEVpQwcMBmpjHLgu6zHn/2TbPAcE
SBTrnbrXyPq6FfdYZ7jJLLqpHB2hvMHZEkYTSdJmeE/pYKUwoC2WMmeaX8svGC/wbMLNPyPeQNow
c95kaZlTvMEJrkEn760qW7kqe49IoOulo0MxGMFL4WltQ158Z54a4RDIzvjIV6U5lnx1nKHakeXn
IO3zSXXXuuGXfvYnS2JlNM0RgqO0zbpzfendWYnJJDuZzlbsnOpBW+a6yo+W0mYgWPmZuHTckk7m
DWVP6TGFaJP6GZKwq736gE63JXClhUssmFQk0nMXTkfle/e6AZqP6jpm6iWVD70dogZ5MypRsIEo
PMinLpsI3T4w18wXOMcXkxu3+x6aiwrQ0Crfwcw8ZXJhp28DvIC1B+2dg5BeQ9cNF6nmoWsSOUmx
um9H9sCKfTK8iYqsJbyapjOcU+tRRMVuBb9F9YgB5ygs31pNE5gwgIf2LgcRxnXjHMa2nkEt48KN
8ruipC5Ey9hq+43xYhlEyKN7Ko+0DVsctWGVW1QdBNzWpIB3oM1utsA5o/PE/TjfE5OCwECNSQHZ
4TixIpgNm2Dhq2EfhvG2G8cPjnLJYrK4ajmdULY9nNxsPBLjtdZlN65lxRmk61S9TrkHN6SiDmMn
bty6KDdxlz2apXU2TWe6qXqQU77bU2OV1/s0CkCia2O6ZGMCbgjdw2/Me7oyIGUUKt7gDKC7yz6W
MhgXOAzXVmbKA9lF3gr0xa6dftjJrn/TWxo3MXjneJisC5Ij+000g1U6iNWaefZ0mhi0TXFqbtgG
452AqNJYkbmbnhJa03sSQQ/eHBEZ4rfATdIL4LObKn4fkv4WqaI7FRYSEpB7QlK0XxuAiDeYbw45
4OxNqWyJZh58jcDeMDH81oPExGJbEwMnYkv7j/XJQE0heAQXqQZvazUUlEHReKKS4xxH6VmYXoGD
k34cfM13PsGfMAqro0zRShNdPHd0yjkUSC6zpvtowzrdYA2hhmvgQdXf4M7gSDHxU3fVSxYz6alZ
oyeLSzhMOKS74Jt93ku7cnY1WhNtdBKxuq3ztVGOj/SQ0BHXsC+JM84BHmUyASEGI1W4cboaKZEA
l++rHNbg9Oj5AXBekIrwZ6kDBHdboEg6RHakjzyDY2/TE4TnDhRyfPZJECQfMnPtJU6uFy3Pm5U3
iY0CY8WB2H8kOYuzPEkkd3zS4jrlVWz2geT3yqJ+HHuqEzBoEHatbxU99obnHBi8bZLZvD8y6GiC
/k7kGvlA3cQ44rv2wczvKxAxdkNBCiY0vBcv1DNqC9qbJdlFfZV1ONN1k7rjtIxOETsqh6Icc/hM
YvRfo33Q/YqBMJfzUFYcqnTTv4stHf3hQovKuEWKO+kYXxbC1YpViCF2k9b3hZONqH9huBCedSDK
7G0ITSy8VtA+K9SGTIq1k5O/ZkAjV2aqIwCY41rN926rTbuTo3PaHyxtnUfguW34/PgJe2gyY6ql
a0Oz41Uw2IucQy+TMywe3RuMwzkg2+RrdyTXwoZzSwqOgrlCjuEhTBowNUyQnW5KNvYBIk99LJX+
LJAZIVtScduzG+zIjp1Isj27FjsjlpCN65LnrwR6c9Xld0PT0QdoYGdn+1AgQmEBDs6pF7j0k2c3
8BuQMYZLkwFM1eYQCYI+nXODre20Trx09JuHDz3iu883o3yj6eepADbLYYV6vAWFWd2Nj+Z4GPTi
3vTTbUeSlAWvco9D3twK0XA8NYuGKLX9je10ifvkVMZkNqwkho8AovhMsyq2qbG70YpWHXwpSWZb
zbkg+7axo1tDuxUqgPaoo7OZtbMz2TstpkLzOTA6OhE3YMBqKKjRHR13c+Vc5HqPVasK/FtCvmqB
JQOXnwuBYg72QQri5cAVhzUJvs7ABWcOE6jeABRZrvzmcsVxZXHHvSth9omC55Zk9qEgW0dbMzWE
GI0DEOZes7StnWOm/iJTdrfl8ITL0sbKmTLsR3R5vPpCRcbSBUlIbsGf40sJ3GOAk37p4xBngI+k
d/0ydofxERews7jmu2ftauYtN1HPZTjVJOpCrM941Z6wJwGgBe9aE55CFIQhz7PIziyM1oSqItZn
13/MK2feuXRvA4ghqTlbnX3uHfet+g4PtoHIFnC/TEW1vD4RpuqRXCesgFhf4URiWI+xNVvtcI5D
Zz1hkNpXOF6f6oyYHV1fi0FBrcg9YpZ+AN0gwMr7BECF88Ck33dddu+2IM0MrVtef7JQOSmLqu5O
Xh453DliYpldkD127ituZjaeQ15vr9QB9s3hCuCJWlOSWAnyP+yaGc+Urvmlyv0Kr6NB5Dqi5eT6
illhPhwg8t+qoafParakwiqRyytKrscCQYmH6W/IOqbAkhqEb3y+F2AS8kKcvVp5UFmICo0hTkeB
n7IzImNplOr9B36N+iT5aLFlnqVcdjrs5kkWEy5DLG1Bq7g2WbESSxmo2jlFc/2QTYg8QWNuRVvd
TsxSHgZ3Ww8Mnfso03ZQt/c6JST3OUPgJUUVzDA1YsFWZp+v398mWARc035WA5lFHx+SqSVbmz1O
h8S+vpJj7BGmUZ8PsNoBFl0fbacmD6ZJzo8xBsKHYxc9EeaEFBbEmEyvVDe9I4gJioM8Ljdq9qSJ
WkXIXzv2Ux9Zzh4Cpge3srwbt75Gr4XvqOjUd8ljXxc9IVa3JmFHECe2Cfnx5jG5gdWE5qrykTXy
m6x1fa8GTFTYQNzHOttXc8yuBZ597UZJqXZZx63vsUECxY5IUyyK1B4xT8dnodfDShJ+OMrcBk87
Dt4ybFgfe/xw9OKq70NiknRD321BWY0pd6WEoPBKiOxjJoAcr92PBHDgRkxjhEc0GM6AxbdBXYQ3
uBRxnwbw+K0pie97SXdqJOAcTfaDuIYo67S8ZPytrnDl5l4G0ceYlrauqrfWQyPGrRDcZWIwsVnx
0kUW45YhbKavQ8SOL+1vs6ArnkboVDxJg3+Os6/Iwv25n4H5iZF52GDb26G3v+mm5ATTDkW6bH8w
RGqRngpvHG+jkm12NfmEbtLxSNy9vqskm8Ur51QEVotVL8dZm6T+RmaYrVh6rGM6fdf49/VIWpKA
LlcXFo4HGxIADeZu/mzk+crzuvzWMGLa5vWUG1LT2ZBlojniTk4Vjx1jbFk4O03zsczOk25DNSaJ
0X68hcXPOINc/RUPE1KYerGC6CySqKOP9Epk4e4bHrGrVSeDycIyBD+2qhr9FbUpPYyBOVC+Ujxd
Aev2GIJ8TEx5U3nlxL3LvtVUxjpgiuQ41tXSyxBvxjHA/lhHkmBYL5BMOx01/FvVDpwfoxYuDSyg
HmfiIgQ7tkkSQMzk4A7XjrXcdZONFAChfRlUS+m70UFlbIkbFuBbk3nxnIG+PqlYE9ZFEU08QBvL
J7mGayyxCmAcmOjNy5w34M4Z+26HEzflmDw7BWU6nmq0qmCGdfneUQnTvvRzWBc0OVV5Jmnn3taM
tZ4EHLTnl8QLagLrMao8X0c2hMHtjaYF7iab8ZhEQcRgFeeMpPimrTwmyWNP+5yixG5G9bGxcxdZ
32f3WlTZm6zGl/eP7/Z1/Q3cgX2pWsYeHJ6TXWIGr1jN9zGx93DIq61EhVwPuQAHDwz8hn/YxG55
vOKqy5mcmIUINmm2D3X1nAfN5ornqmhjXFyJdAO9wFvZTPO6ETwMmVHRoasvrgsigUrQF1myseoE
60DB8YdaCg7JuYNmRcCzH+hXnlFqebou004/XW+2eSjfVRt0kDyi/tTMH1qdDBQ0bhrh6gujkRM3
6Xl9/88PqfPNNnL9UvT5fY+WwH6JT0nLey96kELXv01mlLF579tNu+NEMH41Pacibd1gRyi4CNQo
zXuNUsGyqbqXrGGPi5nQPPt5Otej8jSVHYKGwrTGvue5EVgQ5sJBZRytLnD3md16y8lPo69JazOq
tTROFpUlECXmipake+88x/wW2uWp078OpRd+QLTBx0HrNOmKmRpU5wqemvfh6wFhC4sEAO02z5oG
Qxwryjc03s4uSdWUg78RMS4AidXwypBpMAgsBMq6aZXtjHc0ntQonuM0Nc9V+HxdaD3PTSCp1V/t
KtKXrCnuZSg8fonMv4WmqO4NMBZ9LNfggLnp92V2xlR2B5NeW0nT58HN9E5NeC89EZADiUdvl4H0
W1/RCZ3f3w5zyC2KxmI/anbwlI3u/QiE/WYsRfjUhgKVzY4Aus+fpF1xUSvu6M1QslWfWLgbpUVH
B7f5OR/iAu2NVP9UA2/WOnCjhSdw1NrUpjRJNWz7qI/v6oLFuJYouiN3un00qvsfbLSohwDg+zNe
JdliEYHG7SERhGV3CSui8prAbzDHd6ZMP/644ZdO5+JsZ1hF0E9r+FUGUycVLTY/XhzyUtTaCl7r
ZQxkIslsUtugIeusfYoQHXG5DdpxCEis4P2tT76EJRnG5+t6QofoAI3OliRWQBBq7EIWKW+U3RXQ
Po3utEen4ODQMmK04zJ8A2dwZ7NinUpCgwu9qZy9rsfluu9t6CjEztd+Xg3nMvm87nBS7mscX+E+
GX1jb+JExMcf9/c8tsfb3CmeO6lc9FtWo0ASDMTwUa7NSNwXtO/cOEYk7yNmr5NVUEWiy5FtqW8g
1rR7y62Y1jSmR5ZhtNEeR2/PRUlbo+sly5CAyYrh8UHHUXVpvJy5+LznYpbk3P34FTAVavh9umJn
2n7xZcQcOJvtwLrURXHQorlTBZfrwQrks6d5yVbQcXzAGwATD65QgdOedtsq2nGLRXgCZsRzOX8T
VSu3NMfMJQv5naURREtjD2MJyz85YrxUVfouoRE0dZs/+pV+xgJooQFZ/I0N/FIjGf+Y9ZyttIhi
97SoT5GVlRdSb5wZeDuwloxfyXjDYZsfk02qqu00DmvE3TeoBeJU5BbtoXp1unJjWlX8gfT5gSQz
jUhfyN5Pl0mPi5kJP+MbVaLsFVTTBPK9ZiTA22p9hfzGTITMxpR3nV+ALUjVHpvPTZQExfKKkRFd
JG/9LsD1itMPr/snQBHeHfyhV8GW1DSYikpdrr+KQGQvth25NZZVT1sHLcFc5CTcZ7U+fmsDZrdp
XV9I4agHt3+CdLCdkih49ZO8W8ZSoE+GlruJdeYpNq0EV0xq24Xppo3N27wtxhd7rh0Q5CNLAtjA
UKM5Lv/HkYX4TEcANGdubg/2/gowvq76KmCvXPo2zc6ZSZYyBMVTwjwGFwjgsWY7eT23FZ1hLDFL
YByfT2qYqfx1nYRUklIcQfgh/NRB+uX4/zdDypYWj5+5S90CZ/sM3u+8Xu6jviMPZVvYD8tmWHcW
w+juyh0QUbLvYyiKeM7CdS1pR+fcjjI2Z43BDTDQKIe3WsfUksXGktIkqnAyD8rJjz9qJEPQX6qV
yEv1bDqUwrhRqHY4HNRz5wTMXY3sJavt+JSBsGI1avNFm1nmSswITEVg6eiF5fsgyT5daZNjhY9F
Hxv4v7ljP4x1466q6pNeRiKpRsKHwmBMCKJ2ifTYM8Tp8NIS9Ns4qYz2muc9KohDl4q1p5zbYrCj
8qUdukve6+6PFiqeH7bomEFCQuuRreRmZIeIXYudTu/hJLoeCQrH1vdUjmhTg8W0H8R95kmU1Lh8
K8pRYwxPUZUCp7mouOVc18rrqsnqWWStwUj4CEYtX3IQpP2thzLl5AgH198qEcERU6+/agpA2cqG
ldRrpgvrytjpwv/skI03yZgyXL02+/QnjCjpzsXOsx1d6xQWTfiYNid29MXXRqbsfyorfAQIYv9Y
dyQXwPydzRz1CCe/3ji5K5e8be1N5dTZodAy3k6W+SDBoZQNvVh2UL2TyjwJnVl5SJD70nvOJ6Ez
AyHO+swgFd7WVvdlCmW7gcKINOBJ7zGn5rMLrO2EkWWJM7q95I22G8DoAQBnEsrsiKRnEsK99jmQ
pYGHVbsFJTdv4LWGOpLrouLrDncL1ax46043vjExSGQl622u7i4Yt1nJpmq0CD2rAMU3y6x9h0Hm
JN3hxafw7miryaH2FpRnoph5JayxDwXrmZdO/WNtcEh1EvnMshV9D5P2TqapgzfEPzBZG1cFqv5u
LER143DZLuKK0dmQt/bqerefh9zIbOPp+juPzUPmDMWtqEq0acG+4NpyYsK+30+Nvr/ezNQcn66k
ztuY1jKDmhZ7QpSZ/3Us/W+0xXTgHd2eJ8R21qFf3eeiN3iVHfegkv5OJsaunGutysK4q3uNEIDV
HUKDLLgznUCWtGvcp+nj6I0ToAh2UAnHPzXDRSAcmUwWOwAgEBfvBXTWA28YfFFTyx7dpHdF6V11
949PxImndjSqIUuWwS1d1uaXMfE+sYupDYHrd+RVk2rkXCX0msCkVCR1l3bqOAeOlK8ddhtG46xd
mhlTVVV4uP3mXUWQOQcrBLvQC/vOzKIH8nANvBnfmcNiLCe1FayofWUMRrAVAbmrlpme7IOhplOu
Tbxz62IvKp24uG18RrIGN41mORS1uSL9+RVvJYhpIttLZZafEwaEfYI3kPuW73CSC1bXOpTU1Zj+
0lW1nyKikdwf/a2iHuBcZB3bHKYZRBIgpRdegF1u2Oj5MO60koq3mdV2Car08gNJrKS7aYOYkjVA
sPMBOq6QBuH84GSyFIcYIwnmtAIHa1BXTFUiOpTK8smKxwgRDkVEE9GBJwYaRUuW9fpPo9c+Keg0
S5UK+rlsTsi1G76UXbZN0uRLy4jzRqvVS2yhCxYR634mHvAG9k+qAxCXtzNR9LqQIFnfpA2qsJ4r
6zGO9HMYwPVvMgUFPO3T/b+zhTX8fsCCaYkHx7sPBmZON5Z6mxzEmmWM5a4kRbY1yoqbz23s3bjO
k9CebOO5Mp9r+YhDZVEZ1sImeS9NTNXseQxTW7He0iKzPGRiR0mwCWKl2TbZzmlWbV2SWX8Z67u6
vZuF3n/XjSCzkZoUOwt5yRUpdy05CEol0Hn958FX6B7TqmTHNZBjDOGPYt4uP6EMhVO4x1izQ+x+
0d3ZMFvRAUBf+SIrnUVgInP0lCyVZv1M1yRz0IDwIOb027qRD/g216SzuPNExkM/uG+FYa2zHK7Q
lBfaMvbVbV00JwOQCBo+v4WMdglZUT/vQOPZKl0wuXzHofRENyGv7tyH5GRqb9rRDNqR+HXj/j5o
m4Wrc8uPvOqBQyXsI6bGpKMbN3+sSVyAI4vJjzSILuNaI6qN3bn3YlLtAT1FkFKFw2SzNJlgTfQi
yFSsfYGpHeemZuq0jDm8fLSI7rLqL7pUjV/LKQxdmUIXDEelsIT4tbY2q8rCbYaIrvYqX/XIXTfj
/CF2buOa7X4px4LhFR9sUfDBsv/46/Xf/IbmS93FBlPhgz+j3h5MvwRyoGUJjQ6mTvRIKfPux4eC
3W3ec+z5bW7U/v9WPT7/oPe8GKsQFZKK8z9+8Oq1ef2nv6wzeKvjXftRjfcfdZs01zZ02tHnr/x/
/eS/fVz/L49j8fG3397zNqMw7f7DD/Pstz8+tf/+t9/mNt//vlR88ZH9n//409f/6BQ3f3ekdC16
Rpj4uAatI//ZKa7/btuWxWdsGsKVVPSO/71UXBi/S90VfE7QVMK7jsKQOm+b4G+/Wb8baAum60iL
6Y2tbOdfKhX/5XIz4SIo07YJGyr8/O61tvinLhQzBa9RNM2iWsF19Xdily7fiQFPy5Fbpr9xlj89
Mbc/IMQ/d/P+Wk0z/zwuLuVYQpnYzH9lExPvbIiAkgja0zK1647xHgL6gTjcXzQ4/dpJ/KcfND/w
nx4Y5pMoaPhB+l22n1bmatppy3bTfeLSW/kr9Redw+IX5vKfftwvpcN2XmqqcZgEAKQ6FXIZ74yP
nJP5KtjYSwKPzbu/xBPz149zrob5Cfb8px/8S6/06BDCchS5tXOwV+SyD6ytR4DfW+oM7rplSxp7
H+2Mo73/i1fyv7hy/umV/KX0uQx6Bl7m/EpWeyv8Wm+1NXn/jQi/YpVd//UjJdz1p4fqCFZXV1Lv
bKC1/vJQgxbbr6NxlKwy2GXkhSX7ftBOpcacSwAyJZxJXGXjRvrsrqe3cDWOvcHA29fc/jkowsRd
40VpP2mBGAmeZRrFWINZbw2DQwimoBbcEsRkHBP5ICzs22k9PofUST2x2IpDH+Ckwc1NIYLgq9im
DsC0F6M2eztIFpkHZ8ydB41+5EtBzvAiLZ9JeNzDbFgWiVMaM0YQ8mwbGooDYsuMF1Y7ycChbpnO
unFZ6cRn1LhHreW4V7cIhQxbnOjcyW6ERRU07XvDLz0cI+Y4N9itqfvgkLYN4z7f4qvKyeNy8l+l
edgrhlDtiL6RGZivLT3aN60HKdkZxWOUteEhykzujo0fjetWBcO2TF0xI0FM2t6wmRSrmgaQWy3N
24EzpOdsLU7aXzAoTkfpEpnykDZWlt8cTLMXGD36bh8yevpQqNGbQEuLdVI18WNqJeJhopSaQXYs
dCwGDUftZUXk/dDSUctvILoHUNzdVu8a96xrgA+KROuQpEr1KQJdvJScTwixG/G5QCNZiRAUczGy
cRg0fVxGw9SCS2uxQgdWxpnczu19P8nidrDr9J7EUXWeom64YAe2n0aH4A9VHvZ+CAcmiB0t23mg
z8C0wTr4JAQOXtoFe2AEwauQQUtZID4fG1PBMyn2jIvbrrp1PI7RnSxqIJCqyPvXWhuj6BzRsAZ0
AbStWNN3an2REFY+TQrxsABinmI8OEVJueXpYYBVMMIZyQV2eUm5aT1+rYHSw89gBcVmYMt7Hiyh
kJoSijfRa6VYdr7OvEdRjLWg7C2WfC02lG3RdXTmSn+CzlpOHCAySehlmRZCNovarHuTJFaUfFiV
ctjDM50yMe+6fbJymTkRJ6vDkjk8mU174w6ezQAiSh59vUHLaVo6pfXMSGhyk6V5GWFpcdn0dVas
rJIw2qGgyK/bmU1a3umUrz+mAP0wWqk6XWWeDvPQFa3cNikGom5yigO8K5upg53o5noglrzNnNb7
5PkeoJXnVFjnIeym2AAM+C0uDDP+CFrRTJtCL8Fv5LavMxuwfYnubTQRZvE67+Xa1UMXrcAA1SGA
C3wrHWjmRYqdKIyNbisL28w2cITlI1Wv8CvCoMH0VtB5wtSxIZ5ck392MQnq4qITIAHyRiSDZIVj
H5uiKb8yZSqPFJjIXVwUDESsQIRkwxgc+UyeSyRNd6gdDDaB84bojnmSPQAuYEuf4R5lnNvLIGsm
+0uEu/pZyj54Tq0KZzFY6LpAscIV9MVs6CFrKEG4jZw2fSWroMdLoy/D9Vj2KP5d09z0rigESAWf
qgNOoGu23KSixeTgC8zzivAoNehMY8bqBmgFYoMF/VRh0D1xSMecVaiCvL2udR86EJIba2Cc23Vx
cPD7Inml4zE4SSeJ6K6eQN7UBW6JPpgONFfUa6vD10ehSIZriV5nJsTIMXXC3BLxI2CsgpeqLlNt
HeM2OlsYvY40DttgwPhqmWTygFhJzFjLY1p4RLUvmsTZOCT2ydVUHLQmFePit00gJHa+742qWfYQ
HrdehtpRQyhKgDjEkPUpOsPR0JXRzdQwVscQMeUnUrfkCepyPDtYlHZhC2lC1b31oZEzWfWAEmYZ
1t8PhmNseX/Ov2wxrQG8DM9ISFhLJE2FXH8EKQqpZ/2mcrPhoFu8vX3QJAqKABBWELYOg84bmYTV
WYGz2BsmP8mqem1XFnrxJcIth0e/99aDbseP8WjGN0mBA7zzp2zdTlFx1kfwMaHW1au6Ttut51Xp
vheSmaAufcC3+DAAscECGqsmOrdkRLc0u/e4+Mk2lcQgd4J64EeCHcjUiuGzoLZg615PzYaEwEjH
0arL8TrrRF3XYND1h37s+0PWGNElLSvvLaFCliKC7GOMeO4i2QbAMFx359XYlNw0dU807ipaguto
RWybSEIVWyfCNtwRCstB/B6DGYfgi3sn9syPUNo5mWDyjXSnerep36RfokhZZwMTwdsUOxy7pSje
MVlU65DC82VOKw8F80mxYTGjRnU0xj1NChwLDTG8dvOcNO1jpFM8bjR26cOpicr4ZeJc/doo04MR
MIbqNVcdCZIE+19LD9wa+k9wcoq2fQSyRTuXl1LrTPnWsp5taSGuwe/uFFhvQ1DgEqmTfDtAgF83
bFnvTGEF53yM7A8mq9ytak65d6D3wAs4McwYn+IY0wi7rxiR03VIzG/llg5VUGbvn+1W2MeeMMYJ
RF/HuFY0p5LSp2Llj/CZFr4dlGyakB4vxKqyRd61wwXel3XC5oOtOud3XmFv5cgeGLa7ChzwIktR
ASuoWzyH65idDm84m4eWqI4/liAn/AfSUWG1n3Cbz0XaDiYsbhzMHyzPGG6cBmDNtJlYycAqYcrz
9plTGd6FKR8GKgWFgNhbUo/lpg/q6k1FRTpw1I4NtW68QBuxk9X5F72CerZhisbFHygoXquCGK/+
7OYGlJQc9Dg9uk7NdVnbAzFEYHqCPhagnQF9yU3Ict0meTysQ8epfNhlZvymDd2QQ3ER1lOP+cfO
loz3LfkO5kWC+ejxZwCOAHu88qlFavehcNLu3XD80XygvTU5tibvH5ONU7Ge6lq/oFcqInlNOBwM
Xy9Ju8r8VrOM3l+bDQKMYwXdu2ZNgF4tonzu3GwVJe6wHZu+PDkwplFlu4bDfuUStRg+VGGEt+ZQ
F4/2gPvGJ5uwniyjWZgaYg8RkXCl67oJPb33tnGfdd+V2zWvRh1iMhvzEWW2GarNCKngLsdvs4GD
jFcYOMIaTSJaSd8jAkFc5zjVwiUyiwRVGzj2uwbcS1PHc1VVSQBfDtbR6EeDEMDYHcHeEQtDumVk
nlFJRV6crbHjl7dOQkNz0II8ISNCY3GWjTvDw0AfhYH9XMiEZarI4YMwSD4yhGFcO3ZpeY4BGa5R
sZ11U8BXCyvJfKpMSoBJA9NHnV3a7l+XCs7hO87c/LO5HvT/fvC/Hub/8bdL8ZE9NNXHR3N+LX79
yv+FigFS2U/nqVmR+ENOuHlNURp2efa9rV7rn0WG67f8UA00x/xdmNLmpI8OZAjH5qzTf9TN336D
uPa7SVe3AxPjevyfj9BZXs3agLB/Z3tmIR+BU1U2ftO/ywYoClBQUBpQE7ikubD+FdlA/nMdLgd4
Q8zqhWsox5SW0ucG2p9O19IxW2xbFP3QPrptiVTJMmSYuAj6ASuZu8t8d4epaQ3wYkP09sSt7di5
3k6mxzZzL40e3RVtfGlFeAkJzQdpzVCzIxN2x0q6Zk6pqJsC0HybxkTEp/ALZ4NvqsLLCR/XSxhT
pd5LIaZvDB7WaVy95U67tSvemG3GmwfVMXsOVbuNi2Cd2Rxm0uTODYlzmIz2gw+G1T+9ev+FruH8
6Qkx0TNse+5dsizbdH9pcA3tujc4l/kMPitzSRNFcoLYixhX3NBCb3z3Pch7qpf3Y6P75ynOsltd
0YQWtzXOGmHPZufwQcWQ0wkTXWgvfx5gc3+LdPWNIge15P9I2phA58wjZUegGmOrB7AFqKS/2HjI
d5Xy7UUsy+qeyk7G2v2B/p6TKT5J0nR7R4jbJGr7oxHKJbqsPAyj+zhY0jtU8UhkIw+Ne3kA0BsE
hbb3LHbGUw1/oWIQssi6TK1zjs2rzB21QwKTjO1qRsGsHaxG6SF4MNemayyLjjp2LcoFLXGfWliX
VaS559LT3TPDBw5KVnDD73Jiw9hS/Ne4h1I3pwP7jXCF9rlpJ1nd2IPV7T22iQCRO/iy7LWXbTLX
0IrpNQhr52RYY7GmVhyYEznSS0f1OZaHF9PyxCuspa/+VzdT6qiVJ03K6i+0DzkXKP9DdOHyNykF
NySpJ6ULQzq/KBF1AEUj8IEzMliZy2teCATTkOrFRAp1brSDSFdjXg5MR/NvjoFgjyf/xWWu0SR9
ce/mUqdxp15Oeu8f4b48pIn9VCctIIVakrNs4AiX1fTRzX/IQ6e5EUxIRqN2H5xel2uRuiVFWwZz
YN+6DxmrbNuR5reZ/lQEQUJo2QIg4OCvrZmRA6amKZCJxKqZCFlaGdLC/3z9X3XCX54RnOGC5ef6
n3nl+XlBIGpmdLobBlsN1g8pCp+eBLPGEKDqDZUxIxmq0N3CtWpOYJaw7rny3dTt8IaQJqlrGyW6
xcCN52kVF7R/NoNi9KOM+osMGnFqYaUAvnmqsPyswbG5WFTenVH3DqriSraq4i8EPeTPf5b0eJGl
abqG1E2XxJhtOr+scVC1qJGufBNreLwqzPihiYOUqlEsGVyG28k2uqOYcg0g4/zHlAkGl+swrIcQ
fkkaOckhgD3G0t0ctIHCyJ5t1SLI5manRGUbQ4x7qzJ4HZuL3mDLZkuDBUtneJeDlNKMfJf4+o7m
DQ4w2cU2/AfMPKSQKLzbmnZ3H3mfvg7hh2PQoz51W1c0+6jCal3k3SKr9Xvm93puPBnmuMnK2j9E
yZM3lpBhREivw6CTewjbbdmjE1R+Qhi/KknTRfXOjYyvKAlvumU/FB61fQWazyKJhocg6p+qsLRo
sfEeO+v7HORvRP3VowkpaMeTA+8zj5NHiNCAriPSctHwVH9MSquXVgmbijn/omoYwKcctaIUC3nY
v5mSqHDmn3j2Iuh12AqKLnj7v8yd127lSNplX2VegI2gJ2/m4ngn6Rj5G0ImRTLoyaB9+lnMbsxU
5WC657/7gYJQKShT0jlk8DN7rx16GMEaV8PZwoUyiO4TYAEKg1oui9xmH8tCOAjVuY2CO8zdrL0I
qCE0sCYTx/oQVbgeurhnlJa+TR7008opqacGpFMyK+XZlQCih9cqbo3PQOIy0hLzs67kDx3ThxP4
60jMERDTAwOC6VDjMBxds3tImurBqsRHIIIV6aEQ94wRl3APIcXrhnhpYiLDVmreOWiqlsIcHkuS
ctfgIN5LObvB3Hrpab6z0agrV5b6hG6S7zMPpw/WCHOBP1gyC/QYd+CCim/IglYdt/ixn+pq1SIt
XIkSpYA042INgN87VaKBCBNhhTXhVRoTpJqUQ5vxCYafSXyoJroRelwfklw3z1Mdqk03iLtIjheQ
Bbj3HOMQqB5xeQSmGrPbYGivTadfO6OgIYH5oxqElZaWXUdQlUDNHrLoIoamgZuV33vVcGbwg8te
iYTfs0I935p3XrLvcztc81mQ3sOAyMxmIonHqoCvxeGkvhVKfmzX1XoAoYPhn7Df0tHco+1gjGs7
T0BcRdgxKhhvnRNfKhcgod2G40bGBC2p9Ds3HcJdQxubqKp+AjTHI3vpZbkv6uCVdEkoesNrWZbd
kqiUA03AtjFzkEoBvrUmj3Gdp5+gMCAzjUyRhFQ4r8m9Xphe5S5zP3BAyrOtb+zFMLjhJgMx0vrJ
59gRyGwShTAp/4MopIvh28dA4VbJ3Dc9SfNTqfCwFdhqg7wQu5y2pooKHnBZvqRfvCQxhiSMTfRc
BULKyL+z54PSTr9yMG2Lpk4ln0FO08Q6XMaaCZbeQ+cNGG1VBHFtPZ8elAU9tsWL1Vrl2vGbMxmH
ZzKl/CVM2VvnYloYBzb5Wstb746EGNDrcwGFG9HXt0pvfPg5+rqr6kNI40a85nE0sAG0aWUtePx9
xwMUmarVXzukJ2sNaEYayhc3h7naE20dsWpfJGj6VnVUn53+SUBBWqpxfK/ngOvCfSqz6MFzu/to
IkrArcs3O0g/BnhcaYVcyXeFu5GNIlsZtBHysXXd6e0uRiqAmWnmENvanRYgxU7qcisSosfrkA6b
SmxDbtemIMiQqwYKtusxDTWH8A3w1S0x4/fQANiRdYBtmc1hUhFPTDy0+0SZZyt3YKS1gk4HuPzc
+OoyvLgmQzfHzYq7eESgFORhe7Z8AcLXnHOWM3PtB0G2EWWJ7JhKa9HlHnwWsxE7H3hi5SFHz93w
rnKCWU0xO4tS630kacZSL0bLj17J9juyp6tt4BCiY3+nt73B0ui3rQ1LLHL1RcTQE8e7UJwN4Dqp
7qjhSmPFBjiap0hHRLYHY5xizEUlPlsAIXkJfgyILEZZVNgrTO+TFV/AMn8rBPCLCiE9LWWInbeH
Oh30syNfIFRi4DQ/AupDYKJPDTDQUnWIuyB29maOZaery3zVKvnjezVxx8VXWuUoQltFiTmJWzKo
s9Z607aeABuIDvCTVbBdlihiyCHYWoavL3PJoJAf/Vn09isABoupbNVva+F+hOAgjYKB0GD1i0gD
X5VkkMH8tOtWZto8pmRrL3xewZ6gIRcBDupanFbBSfrdFRyHvWR5zr1ao3CFPX+BoUwpNMl9aU+g
toHQa8l7XigdEZGdrgcg0Kt+4DU1wCFAa1kG4Z2Wpf3eFtaPBnDPx4DfkeEZADoHSex/eEOwCDJ1
lwrnM+k7A3OLse/ICkJggo/cZsdX94m9oRhd2W33hnKvC0MD3Wh0CQvF5oKBDYp+zCDm0+CgGOfm
K6wKTBZRqRsEgp+WmT52ZrHCbP5jus2jdBBf21rLvdA/pE7HA8EaEP1DT2kNce6M7xh259KyQ0R4
7UcNhbtvwh9SNquefddAKmUPU8xBOjUkOGtNYkoXTCF2FSpoeqJhFE+VG8/Kd+2WKoijudMRZlLI
S4eXgM6feDEof50unhB7ILKeuVV98TOkMwkOjzt0lpazN0uWZuovLCdBj4Hda4nf5FA5ybedp4uI
aLVmRF1bfbqVfNSz+IB/gOrYjCyQrDvNdV6CH38aYeEqL1tNcDdQa+Q/QiMAoCAAU/Gla6eHB1RE
J7AL2tIz7GDhFji49EQdau6nhRmHV7CT/UrlG4dERMC8EcQ2HKiB2CIM5BnX1DYE2vrOD79MP30b
lJGtM2aay1pY6pAPQHsN2W+DvvxxcvlBG74kTD5Y2nhfjDLZ+BU2XI4DAZk2vzYeoH2MlZ07fhXs
njSCDKFmat2A0NTp3zzyj5ukuyUZGilrDO5cEb1UdU7J9+JLoDI8CEmgLcU5KUYqCLUzzaJfMwvi
CWzwGDDsYmvDn1qZgiwGZl0vsT4+o3YNwb8zevbVgVk6JPVMdGed7Z0YAx8JJ49OFAjW0mqcd+Xx
JwIC6w3U4UcxlisjpBMQU/gyaMzNO8s/KmOM1pDmNXEvamZcMz6WVaixaCVSOpCA9GwA9grZ7XkM
XWFD/oKFGW/kDFNDLs/+9TgYaFHgLyE0aVHw0Nx+aDGZ4q6hP1ZJra3CJsQEiOe7ZZBY1uJJ9NrI
I7d9iQgnIJ0cmIvmGmRIv7RtzU9ZMf82w6vbEwE5jgOXenH1MPXoeYsvH22341PcIOBhK2oUe3IN
d0k8fsL4O/vVVIBFYPttG+6d0Uw3xJmswnOdK7wK/YUNfrNzOVpqj6dKBchqfsMGL39wCuOncRCY
enRVfVbreHm+TA8xmVQ9198woNIjJT7oj4AyEIlPkCuQNy0NQcJDs5/02gW/PTIVTXyW0OzCZrrM
nbLixwmDEaTkayPtM3g6E2iBuerLtlrVuiF3GW7BxDHuqjhOqejcZwf7Ajdd0gVrLSFNmofF3Afl
61DTjybY8QcYQZRi6t1DSIrvMl92ZcRtHpufmQEptU7JZyA+4L1Efhp4SxkDJ7S7UpLQ4HzYIveg
IVo7E4r40kmh8xXaY9Brp0zrXiDz84YOZQJMdLglKjgGU7SK4noZ69UhdtMnrWi+aZeemMKObMvi
9ez2BTtSZy9JFFF/wtpka75QLg87ozLOxHLf9QUz39kZtAT5D1EuQ23fDupe84ZPdu4pfnqNCjqu
fy1rr2NTFrvvsUF9oG+8svoFi2KXS4fnYZ9FvPkJUV9NfbYb7Sd19Pcpkgcd9xSm7leAeqiVnYru
f1wAynhNrOSHNTRaOSjOirophgACLjf+FfjlM4tHn7sduOgUfWdzBqUDDtckGsRMvTvp7rw8es1h
t1oSpDfxHptEqa+kxjYCVHF0UE1B50Uy07bV0rambSJ3xByTo+P/c6D+YbrjCanjQ56pCzOuWyHf
QZrJZdaONznqB6u7z6z43W3N98lvt47ffrNOfG9U8Bp7dDgpkAhPIwaCgILG+oBY82vgV2Rr8zAy
cVlngqLNF86BdKwBG0iMrBjBXIcjbdsESH6r1L54bLCWozvdJxHsLCBb4Ht8dRxZKmwUm5ENjr10
mWQHoDss2NzoTrgoIxmnn7OsQfLPu1N6+mcK4XCbes9Ua9AWcPmOJerOvp/pJsH0OczSuWQEtRdx
UfJURohN/GPM86GL2DTO5wmTfMBa1MBTUWPXTri+dXSoUXaK4TWChOHt7+CW+VKxu2CwY0k6KhIz
l6E5e3pLyLqk9f7Q/n3kKms4t5JTpfe46X333kX3wagywpaZnBOtj1ZpIyku5Ua5NFV9Vj4V2rA3
DapMwxgfbbIjVmgFfwp3eG6z6IW++wQqhke7Lq4mWnPlGAXelfjRS4obwO2tN3PvYDwd2NZ40MEs
H5IsA3PMWhTskM9CqW+TlJq/qoZxM4cVNC38bzuAF6M5n1lsEA3TFa/VmOBlybs1+n9CCm30m2UL
21K5q1z0H79f9M6tT1JrKEqSh9JQ7cpmh4Oqz/mKLecZEg8WB/A8CzozQEYeuNR2ZNnE4QnR+1A4
5aYw0mdcdRmYEPue5dlCxAB+qii+ZLJ7VDrJGHVq7D1l3SLPiNe1iI5FTu1ALCB/KbOeEFwzoTPv
s1n94RoHzJs1TR4aGT2Tj5PjnH0jeQgM7Um43HR5PNKOS6JqfJBVXY4DDg+trz8XRXTNJv+rKSx9
PUZq11Ryz236wBD7M9EwEI7T1fWaB4SWe4+3AJjvMctUv2mJpl2wr46M6k7pt2QsiJ0M9M9CImuX
HnwhQceW+zGYay2/eBPFDZb79Zgkl/zmVg4+sZ7RJ4n1HUbs+ft1XEZTElz7PPysMXCWeLmHkGwW
nFkLLYx/sFjDQgxaZo+qfRkNByZPie6iyr+bGoadUdYFIJ94B6vrnHkJvdx32MOzA6y+75AzHzhp
T5mcPru0iGcZ/I3NmDPbcS/ZpJ7bij2NblQr1ow3w7U/dauBjvmVTLBdUMdpS+ynP9rksSNGvYUz
8otIhTejnx5lP4DMsHlckJ/TZkRmBcFTwk5qyAG9Ejfbj+Z9mn0ok6gNkhx/qhCbDbQuEPd7V2Gp
CGkwiN97iabhNRieiIhDm6yll2mGvxiKYNQMnpbN/lydBnjeSJd4BHtkhohfhVH+QM6gk2n7ExPs
Nx74JHNJCytgzlIcRwolm9o6eKpWacGnAcyc2EOTUsc1w14xWZDR8auzYQSza7sBELjIzLgBKhrQ
KA/G2rA3jWN94poPl1FhANTlUVu5zWWcGK2OtCxEYizj3PwscvhfjUDc3z3rhvEVeETPJHlyiF9+
f2stHQ4pBKUFQIyDL3uyATqUVNQD4B9zUE4FAYJ41M6F7tgrktmfFSGHy4oat027V6UG+PHAqifV
4PMcT8rsUjRC424Y03pldpz8aXbqawftSY/aO3R/eYIvyczkEnkttuYxKahbX6Ur3mrlfZqdt7Ua
nUOz2xhj/8O8HBwj0xIGJB6vV9iuemXej1kJFmZe4BnIw0A+dhf/bSziFkIWnu68ZuyNh56pKMC3
sXMgFKH5GO3mbXChC0oKg3I8mbP23kxddGoRrHURXopav1jr1GNmFKCF7RRQ8FGOLn5YfTPGvHh1
CHLODqO7wCxo9JCtBUDb3R4GUNkAP5rMYYNqa07bsTY+bP3RMzedFYNkC44dSBxqjpFNs+nvpBjP
AenNrarXRHS+4Ec5kfzxYZX4iDDtPqUmJNLE2GJjHJc9AnOEF3gZ/AdyPHcsPMN92L+zU4VuIozn
fKDy0l1t4xcaAe8OToM8heUofTiwLhsncrmf44YrGF0H6T8pMbiJM5QbNVkeyW36mf7NPEw1sWS2
iLZi8KxL6zr+ygPdgcaEzYPdas/9bA3kUzeOQ5wWYdE+TgEKfBCjnvK8Uxy2ijRUlN/DT5mSa5nh
RuGmPKdWyrsSoMVqmijadT48nG7Q5UtB8hwTXx9BF/jlU8k2eBmwfl8xqQFbi7EC3AIcv76I6T3T
Vvue8nkWUJBE3Ik5ap3c0fwcyq2W0I9T8FOHVGb1WGFpWHkqEginKoIhCsANPkB/Fz/wUpmV9sFz
dxFG2Gx+p4m0lrV3MeMc3YYqeSjv6jCQpzQmcTgLIAV2nrx58OLZNmW27a8HtoyMTYiglA5Fh1tm
eMiH/lcydtsABkUIk0IupafGXR/ipxiJXsGgV376NOlMGJS4MmEAP8BZdozQXZ5gPjHPTPvoyQMC
sRim2DyZaCrW0UMl2d70OpZst+inC1j/EfNcW+3MRGqXVMOl4M5WuIDnjQYLcP5Kvbb7M+jNEEPW
njmVBn9Za59jTzxwtGRfwtN2AmPzASgaIxpXB0xSFVcS29KjwApDGoijL+0xL09Wghe1YVbOqCW9
0+cPv/8vqmoN0Zbr0PKxugvL+94Ts0UriKZ7SyfsDrEzeQ7Z1STE5j7J+vTh9wfX6jJa8vYINi7b
dQR4L5ys16+lmupj08ifOCwAwJraWxva+akbOs61ScLFNmMuKs7HOz3Sb7//9PvDaEcPfhf+mD2D
ZKD2I/cJQjQmCyzbhNAXVTh/aMpbHXrJTvRe85iPyYfRl+XGxty6J6MlWbBCDC7pjIIhIYFLm98l
sO3ixgySdZWIJMxuQ96hYU2JOcLiqHn5tIDryrmAL6xepCN/pZeTdOgBuXtkYjzUCWEf2uiVS/ZU
3SEJr462LYwbCNH+Pkt6sa4Ss15GYJTY+02gyXp3WGuzyMk3srNGiO51Etq1mCRxZRkAUag46asr
ne+4JnQc/5m7nOAwAvNutLUOWzSYmmul1ebRrY13di9Ldhf6Hc9G8eAxzjZFM913ERgD1xjkzhtH
4JKuWaydlPTvIK6Dg86Q201K7whnDQCBb1NeRemWiRS5aXkV3QPYdZGCnMaG8WsJ1i8vSJDyCgbU
3NhXmIgqXnoz3h4XKHsEjkylqeCgJoA6bt9s8a0yO64YRA92c+baDFapC0haj5KDH7Ue0ew7vxCv
pRc6B2h59gGjvuBiAoGETrYk5MPxdnU1Es01ouJB6kLsXvmoo31+ouqAZo5ryJhg9IQh1qrUNbT7
zh6PsjDzXd8Hxk4i3iGx29tNnj/dC8v6abHwMSOJ4o1bRNG2m5ijtSGJoWjafiLesUVsQAtieEqJ
JysSLPz4JMoEbkaCMs1UjOYrdQ+FrrpPcy1bEaFlrTPq5LJK9Gton3/fctUwtHdVPXKYDkzQHZ6U
B06pvSaJtolZYwD3Sa+U/4hgq5ZM3ahSq7iHjv/b0JX61Xb0pnFXeJZ/wKzOHKzXyo1m5PJuYHU5
MsE8hnV78JQRvDHMOvgxPWmJDHs9Euy5CpqSSHQhunu/UM9eHWmPWPd/8VoXR6J4n5Xj2HtrAMtg
8iTZmx5P/XI4hWUgPv20fZvcurgf3CBb6VM+LtkoAPqsybImMymjh2EOGcwfDLJ/jhHtTDti7PO1
TNuNsUwuvz8kdvYFSsudRH6ITFNe/JJbQOcCLn6DQRy5DgcLlm8CvpV156GrllY1dAh8vbesn9SW
AbocfIMNv/Yga8a0euye7KA3T400CALxPKBONVuSDsffFgKOfiYo5SEb6nvuCg51AEN3hi/Ussxw
nUqHI3dg5gIiCXtRbLZnrg5/5qcywSNhc51DbX5ozB6iTgZNR+nWMdbi9FDWPpjLLsaGqE7w/oOD
0LV1Z1jjJYZdJqz73sjiH+fBsUDqJImmr2nXSBSEfU/uaXCYTfsg1YYtjqdHXMM41LFNLgIZQPsj
vnNpGKW+ZV9Dv0j2x05T+k+rVxAzNE4Ac86nymMIaLV1M3zUe5lxRRGlbenz9/A87lg8PCRFHa20
QK4jWTaA5+HKEoSBJnXrFwS4qsYjp2YozYPF94MbyxnG5bZxZ/iHFc+iKj++FjyMrZHkNMfUT2Dl
GX8UJQhhdgp0D2a9wQGIqARbG1psMu8KbiJ/2Lsh4x23tjmpgFmrPg2Pk6Ofue8gYIatsRkiM70r
m/i9YF6xjTppbAvZEPCHPRTvsrWSvbrqQXJpp/RwUFz+ZJTrz+nYZ2ue1IsxdG+OaT7UquKxLtXM
xaNjjEgXykC3G4phksUCiu8v92A5Onx5PfdmnyVMZNrykGntVuIBM50+WpuCNXIXjxAnGhZmmCIa
N6PUBfPXiWMvWkWF28wqW/o3k9FwZf9KSZrqIi9BVAfJD7XGiUb52dFEuqiLjrGb4ZinBIE+QRx9
eYXF8o4NeJXUkf8LXMKjJUP/xa8FMPFgYOkdJOOGoHQ47wim+15128lwomuVMiqWoUoI3srrVYX/
r7P6+tSUAhW8qWOzxNWJQ5QE7pbpZzWH+KUqQU6cGYu0s7KXPmq1ReMhoEwDz36QobjPysT6NaPY
YqZvRZEEj3k6mEdZ+v5SFkxNaqSDRA6HKRuhbUs5zDbPj18nwlNCF0ElYr0jIMKfUqJdiEtHrOyq
3zRtV6J47V9I37Kee2VdS66UBfXBdGdbAaNT5kZ66Rtb3RDB2Z3VeIHZD4yiJ9hlTGgwsnBIki6W
BQ1a5TDu9qAsmRlUqr9ASlkrvWJ9NhAu3GvaKchGKKUAXCdvPFg1iEo0WHg4S8I1ePfXjQ9fYnLd
ldZq/Yr8xqvp+gZJLkDMWCrMYFiX5CNGjtSw3lfmJ7+SlNjxSJIcx+28z0AjbRGxd2voVkeoSMUS
MAOQcNlZBzfw9yltBvM2orizbuO5yE0qYrc4vIlpa2GvBqXDsMD0n7yhfyCMAbKh2+4wFJAKZ1CS
uqbYhmqsHoookEuN5kKvh25rSm9Yi65vF1lixeQAzxab1v8oSfERhkk5ZXqKiCz20XiLF+5gfuss
dG2mm0jxp63vZl+wNzZ1OuzFVNw8p/lYa7IIaIkiXO4jh007DTvXoKVuSh5BvZZhUekdOuwmBMMK
EIU3tkw3VTiEx270hmVIfcVNFC8bPSSWsW7kxa09Dt6OAska8msMcwk8X6d2jEK5BcXKqJuV5fcv
hiL8orZifTtF5l0gGe8w/X/rmUvvpE65FZchtHOcmIOZnEpf85b4iUiGQRtKAgLhMixDKn0mi5o+
RxvKKSfYTrIH8mrV5Ey14V1LQiJO1HXpDXKrdwQasu9ZQ5TJtlY2DDT7zLpDhOmVqH88ELoEWCXv
hms0x0igW0A/QGVfVzdyCeCRw3QciBZCKfec2M3epp5ZRCEzfSh+gBYZR/LADsnV6J/wYhLfnrMO
mbGpYJw5kctrbrYFcAoWdl7VGtdMjJsuhZQQD5q3IpjnVeuS8eZGcm9FCXwlZib7uQ7uv3UfDmKS
zVU2RMdxzl4Jj1oBkKwmSXUi52OTOqSfDpF8GBnHzX7e5t7E6rJIejXdyzhYuVGOMsjLnYMbEzne
ThX/2q6scrAWDFxJJ7cYFHtdyYvj5OyvvPzgdA3JLo730xGlg+zCPFRkILtleGbFZLHki4nx4xwv
jBZUYOGNMLzZ6AorPETZ8PyjUmSypWXYEKdwGBeRjzC75Mtwdi4CI+EYKptl8jbj6tibtAUJGxU7
qsU0psxCgBYt1JhF6A9RO7pwL3YwE/wlAO9s5aXxpYEGyz/Rpmirh2pZK9hBdW6/yyp+s2PkB4wO
g5Pp5s+aUMh3mEczvFkUDf1nAunOYrW2ERnB0w1+nbZ3f2ojZhEv7Hvyedctw4KAybcKf3EOdXsq
UHdluQExcPGZdI1L3DGMMIP8KWw6EzVhzLEKThyP/COTdUblRvbdUNBIhYCxHxv862KeQDO7Uqbh
AIDHSMCgYk22trYoDIpj6ZTXKOh2RT3BYAM7sPC9ecYXsj0QUbH3OP5dGerU/dJZR/i+V4nVsScu
kGA8jRF3LjBNVWjAyFhb9cFjiCIUsGO6BCrRE7cz0SEb8LLSld1hjqsKFHhyeM+SOzOu30j8wZ5o
duYC/OdM35YPjrmtk+CdGeZLLBQYWvem6/6AlMM+ZqJsF1QH7q1Kwf2A6Wl1igJ9aHssYu3jgK5+
5Q/Vmz0Q6yiDdNO3yCLn3EQiwrppO7Q+YZLsktiyRjsTHscqpH1K9TJ6Inh9xVTFO/aG0W3arPz2
0FQyzFPFjtfvtfaIK+yGR4A2yVLPsLqDsENIH0dAKwrrQITwngFydoRlJw+1P8zyiJm/bWtbijpy
dGlaT3XJRWrrPTBXw4tuU95fnOCNsJb+rlBw+iQHRIcyK4O7FlR8R1HtucDYjAT+0nXmSZTGU6wI
vwcvBB6h6LeVWhhtsO8joqsiN32zOlZoOhB1Mpq+vXyn0k1uqeGhs759kV16MqxXSeK9VMGLkeJm
shoCSnUtuIzACFgVsmqTEdGUtX9yWexjApmZeGI4J5N+Zrcp18C9uEBCiEaNeSu6zjqT9MYTnpyI
OWc7p1fVwTw1Ixew9ZaA4lxPkiUIxeCPsEP4SP7eDMlmCUH7LMvWSGcJbbhI/TnPJR1WeF3Js7Yv
YYu4jfPTY4OK/z9yeFkp5VlxDEC+i+YAxxIxADOJSAuvphiQoCRk1+REBIfmOS4lOT5uyLxEzus7
I5hIGmaciRhlOnKB7CVZEfuo7Pai8kAPjDs8G3uYUDz0a7e6X4ZjzcrG6a4+40wm7cGq8yKeVy1l
oEkJ45btZ9og44wBOC0r+cYWw4O1pp6Q2zLlz6q9O7WvVWY9up43ASz4AoV+0Wjv1qzW7hBp/opN
opJrfGMWUz92WHP4rYtm0M7vTf+a+lnKSSReCwcFkjRHhIFKrRtZocmtLUb6wtyUCNyQ5CwqIe8b
rcE1ShAQMO1iG03GIQ+7qzNZm74cX8cG6L10X8ci/KomXh630H8YIb33rW6s3TFNj/5ZIEazC8d4
HXD4ElBHVl/kGGKhgyy/iwXxlo09e+ysZiOSlp1lXt4nCfvQxkk2SUQm+2Tau7l9PunW9NT0xUB5
KZh2p+yfk+ajdKR4qIj3WtQegQZtomhJpgCRRpl9e6XwL82szuN2RM/MMAiJZrAFi/jVCspzx/VB
nxsCwV5DBAZX3LfbG9cSc929ZxUMUopiPA0UWiuj4mEhRZQslZx60gm1h64md2GMW6rbLlvCRI9X
uq6rtYb4BsKEqu/ClpFX5ANr8c1dTP7aDQ/Jyk5rJqEaulLTQk0XC43XqCk5bwf5UNbqV6FXb4mp
3ycGehYxWGtR0lXgP/7SR6deKq+msSZpOBge2aAH9FdbLyc8fJozQUtBwozX6MPaZzF5yHuySnnE
32hx4nObG6+N0xNt2cEh6eLEfZh8EgrsonpI40PLYmwpMkIhoqBxFkrYiMBK9VlE9QRTwn8ZXQGP
zIAM38+0V3+muQlVrVuyw1a5nh2kMj/jiB1ZqNUA7tk4H7q2OJLpqi3N0X9NuH82SLBvsREam8lN
pg2r3B7aTUnHa3vd+IKaaxkZxfbfS5n1/0vKb5kYzD1Ev8L2DSH+EHc7BZkNlFTUYbDHsMQcNYO3
IeiJkEzQQmZk8+4mcy4NNFYv7QAANhl2JLeWbAATb21Inkwkgr0y7ddPOotQX7TdQq8QfP/+Uf8F
vOCxP4ZFDgHjDyDGX//4Px+LjP/+dMT87Uv+/xw221/F7E1p/vyn/juaa3zes/83j4OW/6P5H3cf
4KE+0vRvFpv5L/7TYqO7xj9017J8H9m6+1eHje4YMDZojNjKOQICy18MNvo/ML1QvfmWaVsI//+3
v8b+h+vB4vB9+i3PNGzjv2Kvcf4uPUdrohOhgr/HsqF6OsafVA78h2OdDWF27aR4Ykf46qu9T/2f
tNnO0bHHYBLf9wpIU3ko4ZsS/jCCmohTbHMsaxGMTLTGDKCt+qtyi01UB+0GdOC6CZtmO+CI20jN
rshqT7uL8YZSx8vvot8BKaoaZx/tVvNJsBL5pedben17P5qQfetHNYBvxZ7PfhuPZx03b7Iu/K0g
wnFZYMongjOZdg3CPaJrqUcoSYlXxpkA+R1sAU59B5C641SMSq1LH7LZcQOb52wSO6tGgeXsbCZD
NAK8C3gBFC0hebuw+crwsUbUVkMcaC36ub9cIf+6k/4KJvltUPg/BobfL7mlC259gZNHF795In9x
NClG+VEjx+RqmtZT9jyNxHF4+XEKg3xfWVASp6b+7iz3ISPYhh/e34QmYwccmZxXPesu5EetHI5t
U18caZxo6Iu7PNE3ZssavdPrG72mR6Q7jYllO1AX9fLFN3OWkoGJX2Z8pLix4uz873+vP8Ak/F7Q
P2BmOBbXpm2b5h8clCwki1CLXes6eCgfw+lTCf0zsUJaL/tkO8UlGJlatt4XeCRDz3FSm6fObY+0
f8j9kJ0Fkf4fvRV/s8/862fi/UPHrbu85n+YpVwvdjuk7fa1L89OZeNhZ5iDlhfW66PZiecwlKfK
Av2Zja/wBh772XArYBMXOWw06lol974eHly9HdnvjZ9NRkhtbr+aZtwtIpXej2AdgNz9B9+P/fdH
wz9/cN2xDMf1OLs9n5Phry6X3K0KC9UPlhtk8JnMXkNs6guX3Fd00LSQ+mzo7WH6uQMlipDNIp2y
z6b6IU+BmzD66J38u2oLsK3rAp35MmwgsNlO/Uwa+UNhUkyy4kNjZHzK/HUEMb50WwJNq+rdGBQ3
dtIwnSLaPC93iJVWrVAHdPhI0oLhXLbqI8FcEIwgPuOcMAJXh8oVtN1Z8xErG+OA9LHvtYWtz4uM
Xj9bffYWxuxSexbRC2iHZDVAaBh1ZjTGqw/BzqkvWiluRSDoMdvjv784Tc7L8m83ncm4wfG4DAzd
Mk3nD2oOYWpwiKUT3dhE2rND9jVkgbgIHKTomQ0/2l/wrPZXsF6x+aXFm+NgkRFxOax1mX91oYlk
rBt/lX7/5cBH5UCq57EKoxzcN13KuixUxYOR2PuyQ5gzOTF6z7TYhBlbGTedGdfPNenqSNBcJs3k
NyrUAF79ERTTOXHat6El7LAP/8NpY8wXyh+/uIcyUyeN1mPhbfzhLYJ9MDXMaOQt0lEo5RTFU+ff
10V/9Vz4z2UzN/6QHBjtVWusMyWNXzYZG+zTgBnQRaEwgMD3xjXYLV0g6TgvHbTyasNc7m2K9Kf/
8E793fHGlW/yY4LeMS3bYIlm/fEDF1OXR6hL4hsr2JyVGPN2+zKVe7sIb20dAdOh7RD+yhpGlLpM
0OpM3DFYYk813Zc93gWZOQ9h0dOfcQJ29XQXB1Ih77Tu8//F2XnsRq5kXfeJCDDoOSXTKGVSUqZs
TQhZeu+CfPpvsXpSSl1I+P9BA43ue6uYZDB44py91ybcWWnqQ8vJU+j6GZoamCE39Br2TjOeDwzi
vHaZK//8m769zSY/xcVdywjEdjm0LG/7P1u+pANpdiU/oOmz90EyG5OG9dqqHQRzxnAwxa9nK3pO
bD47CjA6PyYrJexInyVviDbFROi2W0TrWQvQXg3aBXRcML38A35lfzAOx7DR4atxAu2SXlt/bobu
pRozTEmGUYVoXz0NiQla0dX4Ptb45MRFgrHRYw2kfnImG8uCjjIRAaTgXGnU8iY0+3pTFBqZbqg3
1uPSC9brrrlIh4ZpYWlyvOQ8ZLoB//OGsl5sRVwcQwgMqHDpe4GPuNXsLfEWa5tDvx6D5gyq25/v
rHa6WjDPuWyPqory2qRDdvLRmYKxsdocIR1igj+D3RF3AtR2RP2/MAGM1ciQac0/ALx41m1yYecV
vpeNJB1Zi8gkbZQXJ+c4I1L7Meych9i1EZBPIcEZCiq4eazOf77ik6LfUTnd84WESubqKju7deJf
bCKsNXY1i0OWTUcaHT5Ib7JVCQhK8e4ga3wyJJILa0DPLfviPA7621LpLjtb2SVEfxozQrQwttYQ
k8JVLMKNyenzf/U+xTrUuv8oUv7zKl0BsMUUJiMD62TFOmQcF2OtiUO5CFvJsPDoujCXDwi1049K
jaaDcqzzu7i/pOVzxRWudHe6mmCTMKTsN9Jyuk2+qFfZD89VPXvhjPr/vLstNxNJhY1NnVIYD/DX
FwtrL+QZrWKwn8bnKcYnQmbybCuluNREYhJRg4A/H/9MNDjmMLzIjLTzCYi7QubU1+5G8EkgvSTX
sGmQYwjzg00/7zhsNf2qs40/cUjL6OcVoH+li/1vBbi2Q7UNWE9joP71ojuGttgrbMEZ142WwMM3
DUdzHFasvoqG3chnmIQzNmqLa7sLk+QmVjNAeXR3CbvGl8hUsNaJ1ibhuR0hUJSHQsPH60Lg1NRJ
Y9WrxCu4+PfS6qwGZwVJ5wAGusQSpjN+gWBDSCD7QQUzdnHvtEH72xd3ufX/fnh4NPDgAKvrztJJ
O/3iugVJVUpgGQeHYYeX1rTIEnEQOo1ectDTdZUH9PjqbjNFMlrZ7q2ZRyRtk+npxSHXZjXDVpDK
u3DEKDi2fa+fq2V4FWhMufvqAmv0RThV7ww9Z4ypBOcF/JC0WnrhsEpDek3cW2Gs5qTDHzOhgRfD
Ku/S2Wf0JL25xiqztJ1/frra8vS+/m7OegZEBdViV6IO/vp026kfLLWJ9EM/1mc5v8+V/cPIAlwT
B5r4urins0Wwn4m2ue/KnZlP6EomMjhonlz1Cs+mXMIhxc2gO2JlavpL2dEbtmyOPEMWXfCnf4LA
+vmyxfdFyWVzDlU10+BYaS0F1D+fKKOrIxTQsX6IrHmravM+WvWKvXIKhaLExuHWrwKjfR3s6r1M
zXtrMvYkh14byNZ+uZKl63F6Ayl7wTc6mmB/P8H9xY4U0glSHdexXEVms8WEn1sO7X5g2RnNDaSZ
eA5G9GreKOKbtkcfQkORpiOBRoYGrErXfnln/+upQqIAnwk33WKnObmooLcKIyD/8jBwoCL+BQdn
uZY5dOwiFuRLut0qSp7VPNhkCq4+FHWmVyQmvdvGuW/G7nGaWWpibhfCVP3gamPMsFSoXlL37PpI
A9bVQEztLwcg8f37CLhTuAY30+XUefq14Rg2tD2xeYdIdw4qEmgykbJPGbbvjl3pXjkxleHjD8+P
nbppSRuy9eT/4yI4ytjsBpjcDOd0bY1BJW2pFdohKtU1psV5QogdOTGjUQigKEAZoI63ZmiqnsPo
TDqfPy+pE2bAsuPaNjUwj0/ovDDaSaMtb2ZLTqauHZi2YHgqw1vXmnZJgw7K6ckF1e3Pgbb5hQi2
roKBs7KQVWePbmoLvrDpTaDTSgSL6Dcutb2WqGdJMRl+2OG0VZm3qUnqXrk0Yq3ZXVqI7cOcJ9ZG
J0p4yfj75df8xwti85oCbGU5qlhDv76quavSYUc9eKhHZFWuex+moBdfE5m91lnX+Xoj98IcsCCE
G1fH8FCsS+q7oiFPaR6JdizBmGgqXKoYk8yQNLRbkpu2Nh5kkwILQDYSaldBz+Th5ys/PdSCstB5
BIipVMOFq6l9vXAVi1aUNhRroasyZmoweUyXZi8vYbrct0nzwGcREav4peQ6Pfv976+lBDcZ4Au4
nl//2rhM2yIHSnmI3OCY2+l9p6OfaOBF9YgZARMcOrf45RjzH3+nATVHsNbYN9wFxvvvdhqEiKh1
d1APjW0/RTd1Y97SxrrQlioja91dB4Xh55v7F2j7Zd+0rC9/5ckOrthmKGBfqQdwj+BwkvXihA9T
5SKzWwxAOoztfR4OjHnRTeTWpi/kL5fwvbKhJ6lqHOGWc7bJ5+nrr87MPCgNJyannvSMgsCULrIw
xgJdoX7HQTLLrbDQjym4KGsGa8aw7XV3SfXr6a70+4R8ikndoejjVAGHD9faRz8+mo4mPfieK2LS
WLBqJXzNmpkR48ZvoijA1Ckk08juaibZXEhZbIu0/MCIsVP1aP5lO/t2pGY98UxZTmL5zLvOyY2u
yUFvUmBVhy6DQLeM6SlszRqjkMVYsUuXfOTkc4RGxkd7Lj3rDuULiNcKJUE5XorZll5nBhdSqYjL
nM+QF9medGlBJNsYSNb6l4Vx2uP9e70Wmx/aWaY9pydqAqwZRebtjMvRRJoa3mV5jesLIU6A8Mwr
lPDBbo3L2SbIZtFUtGSa5/qhrBcbp0l0TDjXh6zJtj9fl/Yf2wF4GwC7qqGqjq2e3MdA10qV3YDV
wnjCG9NgZV60yiY13kalv2zwziESQ5ceviCy2Qam8SechCAee+DgtuuJVsT/VBHyKuqzIUs3vGo3
jhzoeqZLCg5ONeW+VufUV0z57irGGqXUXaSL6ZeST5xuyJAlHWG5DoBtWOp8ab4ue6Oa+AJV+nzE
r0xm466pxEptjdvGGY9lcdmVxbmTRheqYGhfqI8WIYAZyQcKvpvu7Oeb+q0Lu1wLLS7okGDrVMjE
X69Fl+wD6thNRwi161CNLxypXlpTe0bq1aL8QY4XCmbfqJzdhD2gP2uDfKuq2g6YyrrBhPLzBf1d
Xf9uS8sF2ZgnLAYMAprYyVOOC422XpipYCLylwnn6Zj3PeDA6VKT+o7ohMsCdJbLKZNR7j7udOB5
eJRn20RWb56nCspVM0NlNGYJvEfSchmpvANU9drOvCKqFy6TfcuwfqdBcfFyTqja7D4ve4OpzpdZ
CzZFuQ4q8djbfCBz8agyopBt/yIL2rfgnaNFD0TO8s8/3Fqe+tcfblJRw/OhKW6yV5ysimKIyOsZ
x4JPTrQvCeDzRrIN1DkxtwG5nqtwfCYC77o0zARVKtnbjuTYRpCHb5sMYmHWD96cIKeJGKa6JQgG
JReu7+I+kST3bLTcZkjBGZyuR9O2+DhqWqp54SDC7R6agNpG5lfKkoIXkAHfL2oSnrHXRGVAgVp0
UCjE+ZyzWTbmPqg4TLppdSR6fZ+g5rBHAvGs1yCY3qFvJqs5Gs6dYWS5NH8AXpMBFJDObhJ7V4Hr
QxUIJpVFaXiGwFgyy7lcj+j8jKq5kxj1f765yzTt9OYu3XHISYxSgB6eLHP6sUoRYVs7zk+53r+U
uvkx0RdxyvHYVogU6yoysOsVm0K6UEgQlqcJtqwUaMsmIhUiyQ20TvGxMchXlxxF89T8IH03XWGq
3qpNgO8ERzRUY+ql0GWhxgivU5PZC+K11MvGp6ESzwy2W59uyJ1GuZeR64BOBKVKN6mPuCivw/Fa
oonDWqs9ovMKPDmS2q33m7DP/tRpctFlYl/lGXoPQ2xkDVcSuJzS7saGv6PG6OP1ufOKx5uoykG/
GTrr0mxx+sQObpWEJCIwuX7Od3SV8FJFZbkNdSLoQhq3PMNHyzlHVgh+IwUOPodsjWpxpUCA9Fr+
YmaSjyAZH4OmuCXEJfapkwYPqugrkkE8JzGx01YwndV43XUMDpjve2irpNatc4nnbCIJJ+/e9bIz
1lNWX+UtsmCZHfskO0o8vbPa7+rJADeq7X9+/MbpJ80SNBbs5SxG4aC6zsm7lWpFbkR2l9NvzO7c
hFcmRYgPfxKcTHvoGOrRfHgUgUqsthML1CHGMdEtT0d2nhPw6c9xcnDgNgF3I9SGpa/rFTNLm4aL
tSvH4SG2dyaoIkjIGANL13o12Msrx8EnBqxydO8jXHN+Z9O7yFpWV2HQe9IjpBCd5clieDXKemuN
F/xPHJ5RlIr+PkL9BzskXWUOGA0j5ZX++b78/d1f9xxIjoyHmcIxcOZz9HX3d1MYt01sFUdi6HYA
0nd1puHErZ/4ZsRbq+Obn/fXmaNlq65VLjndP2jISVed6LGEJEiEQv1CH13Hc+rKIuMQv2vKeA7n
YYl2mjwSob5KcPwrarDSRY2EtsrYJGa1cRvrpSttXJRacJ7ZNAutMr0zW6Sj5KTXfkT/AlnoW27I
RwmCqutiMFZUhy7KGJtDlAal0HMwEdYlrFmSjbOVweblW3u71x4TlKsEoYafpnbMnf7eIbCKy8rB
E0v7zMzRLisu2ey8Mm1bqr62BC/qyLlKXA+zIaGPQKuayZnHBOLlNntU2qLgiyAKJvF5pij1qhom
9Ft58iKpJmZdf3ESUDlTeCPc5Fbp1V8KoBO2JdH0rGLSODiQkr9KBXGyiel2NOKflsVRVs4HR00l
K/idxoNdaC9uPr43XXNWkffURPlVKtND1s/nKEX9TIkBZkTb1NWeYoXsB0V9MRz5PuT9fZZ3e62E
HwToYzXkmeOZhDA5MjL9Nm3uCz1DeFdv8QJecBa5MWy6+YP00SFeAnbCr68ynDI5BaKhM+Q9MtV9
AMjIu+3ho6Fx4oaPjbF1xup9xrIfBuSMN3r/5+eF/PdEfrKQaT3DQDaYABnfxlYBLiMMykN1jO2U
tmi7jfGC9NpSaEcYDawK+LCZIrCbSJX0DDlctjENc3TJ7grB1uCEZCiEzxW+AzxrDaW5Nd1Dk7uO
BrJ71aj9089owXAKb3K9FhgQfjsMfWuh83RdFd0Q+FTNWYqxr+/iTF9aCSezOmpTco4s/RZy/2Ma
6nfcN1z08VVBV92ugHkUQ1x7VR3cMrRF28k3YMyLvRlHpEvmr3jyzmWJknH8pTTTvu+iy0AQYpi5
tCpp93+9QrWWGqfvpDy6Skr11L7qoiA4YYj4asBxEp11m6TjAicH4VEZZ8xmEQNK1S+d5R0CVdKR
ZUjmJD6keiVs/ElVjPIxk3S3XEldw47DnCqVh5m5jB+hCzHT6beG+rfepUVLYWm36pTh7H2nHcPE
MGKSOUVxpG0OEZsZZU3CBhFq9n089O9jgFcvH7IdwLprmbBokN6FNbJgSMbBii7PLweC/7yxyAQM
sGKMeni9v97YTNFyhXTG4jiY4UXd6HcuqE7aENflNP8pLtJAO+Jjew5d+01N2ZYgTKOne0hT9YZT
13WPUYaaZF0V3ZaI05WdKVucUbiOI/dMNO1DUyNNttRq14fFL2/e30/E1zeP6BLdUoGbMVMjqOfr
tYcjGEa7lPWxyqojOth9pcS3FdaZSaI7MyNxl1k1l+RX1R/6549WoX32lieC4Bnw1yY28c5HTPqo
DcbnWDR/wjitgDDi7Qh1HOQjoIrY0e67BKZRrhpPzM0vMjMdMMqnN3YHwWV0C/bdZvwgWARhpj2H
Xk929TZoxEErYB2yIK6HtgkvaCk8hJnNdZH/4MSg4+GQjASrc95BG+uPIIi8DNsxEqtNr1ZHp013
ZhVfzk11HCKyfp18b7TBbaFhcA6zP9ZI7zjqrztFkm1pcfhN8DcoclopIzHWTrqgVCNa0CmdyoKe
aaGiljYj3B3jiD9hHgCCBLxBsGNvG0sfz+ZC4PkD69YaOVBbvlKr/F3BVb9iZr+z0Nv7cTxs3cAE
E5Lbt5wabm1HRZNRwlyrSN9tuy2Dd+Fpbkgyxyq3xMeYkcL+85b79y35+uDd5bCCqZ72Nl+mkwfv
JmjC3WRqj7VureSs35pg2leGBVVlJB3PDBF74BjS1xWCVi7KWaco5z0r6q6TXsdZE7Q3SeBYCywA
3XnRP5fB0FJIEJBJuQWRj9lb2uV4rZz6vnPQAncZWcr1XWozNKYPCzupBNEolbVSDRu7s5+UBiYX
7nw4GO4xkBTupTEPK/RN52IamP8z+prn6k8KqwIKQD1tSrAMOJZpzTIHcmFjtexKxHWQsh7GW+Ku
PsCdTevUUoLNCPptJDkisMrfxkB/79bp3XQ1uPkuXzF2ppPdv4oI03Acuz22aXZvhZvGMju4vdyZ
Ho2zL1UqoGTgyBWGH4nTHk2V/z/RgYId1JZd1ZUK1p88uVFKCFOUdajq1JtQ4QBCIgT/HpwmNPXq
ysYx64uKxmk967C0QG4xw16ZLe1omRDpUIz60eyTz5+Xy7eJiIWsSkD9sfVluECj82SfwPA6Mqdp
j13bArALgshr8M6mPfblziDFs5/1tQF62UkRAik1od0zC6fAxFxMDil807aqnNs8nG5qmqIgBqYV
zK3qvK6qbUKKtcAmuApNIgp/ufLl1p88GmbGlm7btO/Y606K5CwdgAEqaXMszOGQW9TraQ2NATeF
zMrPsA0+MKpZEVedcltrybmNS5KQYJJmuoAPDmw/1v2242Sr1YHnGNFn6/S/FfPfGrqWRhXP15ne
GANUPm5f73BACzk3nIg9b+mPzWV8jxmXZO2GGlV9LFJ2n0Cp94SJVPVLmNxJ0/3lVn2vYbgEk7GN
paMCIFLupEKgL286UpnEQVJ3ekgrb9FZVv5Y0ofF8mOuiDyzErmpo2bTgsccYrPwIXVfFV0rCF94
pdUIqDaCbeGYiNXxsod98suo2fz2QLlKdABoWdGzWohBvt4oK+96ES0qgARMhRsBHLHpcGD32+SG
0nooVvxoFgChLEECXCaXboWS00mJP+H3vPL2n0OXp1Ekeoo1+VYL0sBnB0O2pNQlnv68K61NgfB0
Fu05tI6ruGVoUtQPbaxdNKaBflFGZ3w3ryZnavwMMq2nlnkFQbGCEpjcFColaIvj4Gw/9Gq4q8rt
XMLeshD7CxLCeAPedCe5j3Q+JHoUUAJgNkplsPt57f/Vw3xZ+8utQmjsaLQrUf6erP3RjnitoSkc
BMDo0EzvYyd4Kmd502AUrl30hHaw0bJhMw7KKmqaTT8wvyjjzc/X8f0AT+/GWcDXiJmRe52OBK1o
DsbIitTDNJXrpJNbEM4mYVcgdSkAJmXtKvrGNqbtxKchlMMNPkQHQDlypUl7VORyVEzG93agl+7o
N12HBrhWAddDTjovg2nyozEGDpjT8+gItq74XEGR8Bzlug1eHUdejh1ir0Qk97qb+nYOwMe1kt7L
dNaoqZjkNLXW5EOxJJtJeZrxXnhqkP9JQbIY5coA3lj8qmf5/tXQbIZj5C5aLrWj+ndL+GcKb+tp
3lemURFNThVF6RfEtgB0G8y+Ozk3zL334ChHPx5BTWRdQDApW7AfVNSwBkFnGe7lbevag8/GuSGQ
8pouyVYq8iy28t3UYoCQCmbAUL47AlQ/CWM7tVHex4QItNiNn0WTPSd1xpnY1gP8fb+8qt/b08sP
1JH4IdhZJrEnlTEE9Ox/P9A2IhWC9fzZ4nquS3KgneFOgOLEONlyHFOf1Uj95Hjpa4oD/afAt6iO
G0XvLsdwmn/Z6L6fN9G2o38H68xOssjqv24hVc6nNockcDS04GWJRfUk0GMIcw9ulj2XdQ/k0LFe
okmu1JikMj0sdjZ4wSIxfAzeyE1aw0tDd1NYNENTN9+OJZYTkjZrRhGEL+EK2hpkleFJynCvxe7L
L2/U8uZ+fbMd7h6K0+XbZpOn/vUXiM6YAOpV8VEGfGXp3eVkEzlAvpKuDdbF+DCg/kaMnzkk/54R
GocJPLuPZHgNP+OJwmJVD9h0ZrV6bRvnkGGYdcxqi2EJ0pvRHJVhWsVTvpVTA3zNvuxG4akpVT1+
lLsJYWVWVNe9egeM/3Wu6svQCdjm/CZpby0GkTphiFM2B35MHisPPCZkfCLJmpZ9bIUPRQeKow6u
f74pMPS/3xWDahkV9aJk+/ZCkYSuQffL4mOnQ5a1AClDn2MiXtEc6ukOGRoyq9Uw0nfprmSV7LuY
WIQ4LqHlEQHoKYgrPDx6uEfj6SmvTUA9KeMJhz+AM/9LbYe3iQYu23ojzwdA8WLrzBJM1I1EEe1Q
rklGG/nC7Iym4EbNo7s0VvZkO+6GxDiHw3FdcZSQff1gyOTFSMO7csSDDyENsvg+dZt9Z3ReWOAE
VsezSR0WB/+2ttz97Lq3WcSJHW7LuYy6M2J2kffmyntd4GxI8ZlDWH6VAB39OVnyjiwYcJl7njAK
CK1FHRmQ3cYZfk35/Dpz7EAobtuhALjaryTml1nPVSoPdEszUCX8g09zW18m+fIIR+s5FB+BtLdF
3N0ENtSESTyVzYZF+DhV8T4mudGrJuvZEfdGYua+Eimq7ybtezBkZ7WuQ8VGIIgk6rKywxoKXgoZ
U2wCiasYfyqY+JzkDqP/BJMABq3MYR2M94ZbwRMEF1SczearVHQ4gsFBy90lSe/JoGyrhvpiSHga
8agc5tp5C+QlSKLrhpwMGGCEjISG4oVqpHmFQ82ciz3485c2b17hSr5A/dmMIAY5KCzALJgJ89LK
gH2ORQEJnqU4+1A0jw6hRxS+HcnihLFK/jPMuN0au838OIpqf7RKsUnIdTMbDo9BifMdPM9azLHA
ZtrbwJaL+yQl2lnHs4fglzD7hTk/RZXuc5o5L5ag91Z1g3ODJMrY1siVtToUu/14FiSMf6YwSGnU
36hG093qmeWbWlmdd4PYsfLeUj20toaOMzzIpetpw/AZj/1rX8Lpy/QNHapzlzGN/VIp/XqAAUaL
/JAZyYdemDcoKvdIRp5hgFyQoX4wrB786PQxVQVGTkBkvkLvyHdXcZgeibDy41ap/Kl1dC+LMFo3
yWpKmSBPLW3uKGNOEWBq1ob5zpGcycviNUYC7g2ldRcBy/DiXH2LSz65WTuuEchyDx3WD0RyhhPu
nm4mnaXJyR4LzT1EcUf8KO4+rzernRpAa6RL4PgC8GTcLAIsET4IMz4XWfueT68/byti2Uu/7rVU
5dh7bdpNlDGnbXaz5yXpoGkdVE3Z2nr/kEe86LSoMzCjwWM/0SogC25s7VVmCsj2Fs6TRN0Anfsc
mGNzOPaaxngyLd6/pqdg/fkC/8bCnFwgR/jFYbTIMfjgfv0YzAz2e6Vp5YE1F3mDGz9hHb1KBeyL
OR6ody5qDccuDL13IKAUqwHQiyTH0uBkw5USkT0JYIQXSUPgNBi3dVHepyHQ36Ia9a2R2RxCR42X
oyyw8DvbRmkgHhoggSJYbLGLpi1m1RazSahdPb3z0cB3rl/0cUQ6BwQRv530V7NuGPRG9pNjUgC4
tjKjiwhfJKKITS0DpiuKfo5E/VVRin2wpJO4XQJjiGAKmw8X4gT93TD7eNtVi7Qp6t6NUG6N1NLX
5hxu7cBCFWpFxq6NFLYMQZO1YPBamNW0U00AtDhAI03RfTe+MoMF4ZjUKPY6ONNQyIiCB8QNLHgA
R5YfnSD8DFz9QQTjgzLieYngkvJbSo7ukKzIvWEBljAo0FQZZvbw8xP9rjEgk0/DX2UtswJUJycn
sWEqHFWZOp7oNB3cQvW71nrKO+Np0pArx5EGzMH9AES5KkLtGc7DlWzbM72nohJZs5kJYvylYfQf
ZwmY15pY5nC6o38TaiZzkSquPQ6HkUCJDmdJDLg+B0vTTPMzHy8eckgyzcgK1DRGOkqrIXrMn6rp
l0HKNxcAbUpkjmiqOS4zUfl7pf+UzVC2GjWXw3AQho2Exl25mIy62tmzHV0r9h3+phErSdWtekN/
VfK7PJq2oVJt6XIlrbgpK0zGE7JjltxNn7OPiTilQaP88l6K70UaF8oBlc4Q1ci3jnvpOK1F8sBw
aBMyaELPhdINznYj8PPSVIA0arGoxECrzW1AjEbqxSx6GhOhAxjVtJlAq0uVD7h4Eubbz2vM0b5v
azZFC1eIYoMDyMk5mtGTRgqrMR6iRiOck/5nuiM8i9DhCU482r4FdAczKx8PEjGkYUSSt0VCc4gV
nP7GTTTLeKvPIKIsZjDkL835SqkpgSnORq+HNGARYWEZAAP1FqTwOD9k3PQmguZv2fJMU1p3XXAs
XOXGI9CE3Dd60NPkZzB1x/xZNtMqbbNkrZWXgvI6Es9VbGytljNSo59NWvZS8NEGlW9cKEaPwV4n
EanFBRdxyvGFJt9CmSYbolqf2dd3+XXBAvdkm36SsFijyE3P87CFMOvG5PAmx9isqCKs5CyQpYLp
uvsUZsmfL3EMuHM1rapiXnc2I+Oov2i1llDvKv7U3KwDlzpdFnXm80OpLvB4ibXQi1+0oMY36ZGu
oQR1VIfSF3XN6eiDk5a0KltkR+RNCXIPtvBnI0LWr7fKFdBQyjvlzlDGfq1oiOVIx93w1UghXat/
tEFvLyPQq4b23AjoIYGtdGcj6KhYizF9uPJY6sObeW/2jeVzrGCuwopI4Ihk5L9YbbQps/Ki0/Wr
ymSN2rCJgoxpcTDYjTcr+IvGmTCj1qmeB8v4cLUyAwigEgAS0CCZ5ujcIkMXYLLzy4bwt31w8v1b
LNI6XQ4Lfchpm0N1oyGDEsWCi4vYH7LlFEY2lRvof8ie/JzN4qWIo7fKob9PBe2rc/ZJ4kACimSn
yfktwxeFb0S9EQWET5IgtNlZsFJU1bnU6NNyROj0VRDW04pIIX/AcLxGckMAZX4YybWyAmOvCv6Q
siseS5QKWGdc6Zu1fRl3ys0AZhbHltda8WfmEjOlGZe03nFBCkDnBsGBEhyUR8fcwY1n7rrSgEUL
PZC5u7lOs/E6AiOmOUzgBPWFGbB4p0kDlux6Yw11QtexL5mKftaO+ZWV06FFNXlsg2rXCNoWOWP7
TWqPYNNQg/68jXzb41iSeCxxFmNOd2hhfq09cmXSbXOq8iMZWedhbn2odvcy1s29kwA7r9Pwl0Pe
92pseQdomzBPp7X1rZcUWlniFMGUHYlceRuR4pMlyvrtHIGO0WC/0dsVbYnRqxb5A+ScVKEN6YgP
Y+z2/SjXNlUM3VTEKznW2lRB/PPzLfneR+USLaSBtBf+kh5O7olNRPvQ2l12DOzypk0MkhizV/CN
PUkehb4fquYFY2nUFtfqtG+s/DwoCmYU6r4qW4bYnAfVVeqMZ0Qq/eZHZxxxuu3rdE2FqTGr5m3B
LPr1gSHYZ68CzHYkNOPFiXamFqAsigLH08bk7S/eeBg7zvnQExO6NQxg8Rkx1sFRM91lu3SCzqar
c70iqyzlv8ukeU3hKrcN4gD2270hrauWA2qGUo4VDCwpQqY2a0m0unKT5j5ps2ktuqdUhxxnT1FE
whHH9aaUhFd0t31dPWIDAs7bib1mwiguC1YUxlVWHw16PIpl9ZijWvL12cZ63AY4GRHANe/Jim4N
Oel5RDAw1+WNJn9OY4p9VxsXnKoZvlprpwXb3fFv5rpOSlDMjySeDU0QdrukinGUVi91ygpKtOlC
HfFvKm79klj1o0UUs9eHAbQm8TqhNuULiZygSbKHycjTdQ9SxBrMHKuDBOZTgfUQFZzDFr2hY/eX
RnZdkKY0GfMxV1h8eFnVc82C3CUC4g1TZT62zHmzqHwEQ49ZQmtUr5/tNahRjlW2cztn2U0c6rd9
qfum+mwyigNaQhsiD4u97Oh2BMLqfLco38Nx+mNoZbGJAu2e2gx7TVrt3cB9QzYrfPZyS5oYe+vi
RhtVeKrFeE/puyvEfLQZvvqRBdTOpnWu6vlvnenvQ/NlGUK2cXHE6cCol33lnyKukV3ZOmqQHtPA
fTUgYBZj80wy3q5LFfbdQb6VDfQlk99N1N+VgFMbd7CamLj2gBznQ0VYqmcnyiVxRNQSA72meoQc
HnLKyONQesbAZLEIPzUlf04zIt7T2iI0laYEmnIUUWLajGE++8pgOWgmFVpTmvOnECaoFTs6gsOI
z3L4mzyEGaxMt+a8jLwEHQCEbDu97KMzoxhv0spEC6bFzIzdnXCjyVP1IfHAmTL/1xCpRFvCQR4R
SyFLmC38uxgEUrnqsvZFJbTGSyJU42Ff3YylflZqxlojitBLIzITB3dY3JdvUfNZutVzkvJdkEZ2
COaQ7cNTqB8hfPKomng8Rmy+laZ+MDqCkGcpZ5hwslXTXc+ZTQw5GH1fmcqdWNJcpkSXvuT10zJ8
IBS/AwnvnNv70kO+BXwuNm5VtiDk4sTG8c16QVu0SQPjpVB5iRwlxKJmVi9tvINhR/ZXPdEwzwDV
613lF8vf1QS82Ih2PyKG57xT0jcu1CV3FDjNtHEsApk4OOOIToD7Ic4wN8DyVqHRv7UtjjmOG2fD
zCeksWS3+mWDNpcT8ZeKgZBvHLlYzpfmqXVqlErAFWDyMvCYi/6aJ4OxvyQ3JUE9ZhqdvSt71QN1
MKzxYc+rXGsPUQvPf2inO6NcYAy6w+khB7DhTuWtDa9sa8MrGhRO12Yjjm4bGuc66gXPTOwtcOXL
OtbS8zqfxcXaLGPlPEEk7RmY2upyji76mhSheRwuDGOwAcPRp0KWt0Mu5ngTage4d2Pt18O4Lk2y
DmfrzkYq5dlqA3HFGvuzeInBCS3h5feSo/vW6fWHpnE/sMMgP6f1GBRtc57/6YaU6lmNgnWb0i0q
SPIZNeNJ9iisiUtA78oUlFU4PSa2xpOhXlq50Z+8D8+F1arrwIzPOJMR5xm33WZOyw3bxm0efQ7D
i+CGbVw1hac0Yb20uXFqA+VMbQV+DqGsYt1Zm50kiCwk9jcYtFc9gG0ZXkYdM+5ssNfjhGGTDqS+
Avm3NfseVdsEKxIoL+YmCIJVYr7FY3TNXENZ/R9157FcuZJl2V8pyzleQ4tBTi7E1RSXmhMYJbTW
+PpaYLzqDDIig1nWox6kWcZjBKEcDvdz9l476/1bsRiffaz84CmQUHSzeawn+AaWVWRuzH93rKW4
FMBfJFREXkWQQ0hfv7aMxLfr0XL7GalSmrZvfoqp1pBkZJI5OQXJiyoHoYeIc0mXOo9yMrFEZO/r
tO/kTV07ogIkxMdJjlYCcDzortgVrPmRD1AAGBQPQ80A3FX9hfgMfTf0FCgwpDB1b8Uo7GGsdZBW
9XAfUWlTiwm26mRqbibN152JJkyQJD5fioGaeBy/Gf8ftoDPw39p8Oq0eqkW/bqD5oPTEO5iMPxT
wC0R7a9Jox0Pk0+0ekxSk1rRBWBW8Id1wNuPhpA5yq8g91iXQvwEVJbFf6gf28a4N/JunfIGSYA6
V71xFM382VTKC2ZUKPZMSOW50Qsk0GUY1vR7PeaLKcx3iRRtuq7ctgr11U4/+BT6BMm4LikVWTJ5
Isuv06eCsKPkTc80uqWjBVVzeB41koECJYDutc9VkzULIFGG23OuZtiEIpA6ydsiKFwRLcpeskVh
h7CAx710ADPkOe7I9jXVBJaNdL/cThhfC2uEswAXvOUpiegXHH9sn8bYR8ea+C9+tTiZdaZGo2XL
CXE/9PwqvEFdfT4PIOYNa4TsSp2UHMUaW+WqVpNvxFq/W7rxyKBLsbqkIql8qQrNfjTGPIngShN8
2Rso/yetcjdL4OMytXqazHAhDvOnjvjbskpDm/LVm6YGb0FQXpTArNP8XpcbdonqbhKTbYYxwNFG
IunmgI6bVC3W21fiCPZkjaqrXqKlo7KbEizxkuyCfGMQkmHM5vM38/EvFdZlOkb5QLkE58QvllEs
G/1A4zi86ky/XuHsOPfx1eJEEm6rkDqELzWlYwzNFnWJY/a1OwjmtTzXMUTFfKuoxR1oLaT5dfJO
IeU9DqVvOpm/ig6QRBBzrxl4e/D8fP1gUHHyTVng1pt5v4/VnMQzvmqtMWyIVYAsqjxlY7XW4vox
Fs0HVrENpY+4AkkJUwAtLhuT+CPHRUS/U1WgQQUxorBRsfSI1MMg0HTRWKQ6fWu+NCEi69ANs8Jj
e+Wkg3qWLszIwidqJyEhAQzwZafQM8oqZBb+9Lxki0aaeMPGgVdlwSLaRSsj9qUHLqk9NmUCNEMh
dOWqhdha1GxZJ7Liwh9bn//zCSXx/06O+3dMuP8ML7eczUtB4xBTTMvJ/H12zlP79OkPLh3vdrrs
3urp9NYAD/4g3oHEWP7mf/rD/3r7+C3XhNf88x8vRZe3y28LoiL/GQC3jJd/D46jp1TUT83Xf/AD
GKeqfyF6xq2HW5WlsGaxWxzemvaf/1CVv0C0GZioFAsnH230f/xXTqx3+M9/MPv/pejY5fHCINam
RPx/iXGCJP+lsv/kvyIp5KfUR//nwi9+fAR+PMB/wwZZNqv/+lbgLLPYKOI+xv1I01z+KHL+tFA3
4bJLg4LQDxn4jm6bx0QBlXrVOIPTbVM38lg+/nR3/j6Hn6FpH8KHX49JnUukMsmC+0t/XsDwpAkV
x2zc9gAWw2k30uVohxtUoXb2zbutfsHi/X2JCBSoJkiEuX3Muz9dImsC0UpmDlfXO428QuTLrmWB
OqGNa1Jjt5Js46flLiFuyhSayx4WOWDjSzE7WSSgDoobQT2RZrjxmnrQyXgwL2H62DLRarrWoGdl
V4AQB23AJrYew/a+EkBdpLu8DreqPHnJ8gHrbuid7DLSTPtGeNbk+CJpKhetkFuoe1L8WutRG5al
CRYm+dynRlu10n0vB5t+lLdTIh+7sHsK5+6SLIdj5RtePYPHiNv+EPfRWhwkF1H/TZ0qT3FNkEpG
Ro51FMijDZWa/zFtlgChadxqMUiSwZmG63rqTnVHt8UnU4Ntag8PwarPsw5YWlG7IrtuA6IS8egI
cClZJxfM0KSi4N8jRyqRWE6XOhof/Sxc6u2pZDmBkXgGQGsVyaxRW7t0yREbrONYPBQiS6c0Qs1T
IhZO8/NQktchnZqRKV+qe3fpjc7Yd9rsXCewa4DwPsW9m9ZLk1JvyKe6bMv3SApLuxnIVMy1kWvu
9grBr62Btnds+stECJ3KMJ/x+3oaPehiekrVU2UpoGJOgY87gOQDotE8eez2PUpjEl09gkod/Mrs
Go1NTr9WD64zelZdX7rt1DvNjEGh2NUBDGALbrTUP/NFo6+dkbJaWzoJxNLt6AsnNcDsR5r0pYw2
1g7YFQlqepsBSseSRmkvy94xR7J8h0afqpNXq+aFrxqvHbEBhyhu3CVKcIqa6yEncrSDcRfUm3xU
CS0d10kQvotw5aviWKoXvm4cGEG2FAyX9OA2+SRfz2jyWQKty/E5kCs7IlmE1E4qCwpw35EuBAD9
QlyKLMfR6O4Y9HbbZ246gsB9zQRQyhHpRuV4OddPIsoiYk5YC4UnK6URhCXdzQJ9Kyj3ukm2RHTo
VdrD3TM8b1vI/eMUP0wxQVHjpCIukc6gbfsmS3CaSboFcz1+sILZSXXS9hKSKuLWfyojNh9qvm21
6a4fnkC5QcDx223dVe/0sNdkFW00UVhV0tssPouZyZoyRWftr6HurAZ1WWoKj1lKxmNWr1txtHPk
KWAW2VtNjhLqrG10JwrZ14WMM0twiaTkejtUosqVxfZcswhnw+YbYKqTxW6vdTBSkn5jCcG67FuC
qH0nUyx3EtbAcR2wLzaDx6HJvoQE2uU80+tsNyIb5NmfndnodxmmigDhSbVU4wWQRDNyAOE1JT5O
Dl6pO9CeF9x6sURVycnnbxYpb1aJpiGbbwvomexBVuJwN+bRyfeNbSgVgKXm2zhbjHpoc9V6srW+
d7s8I2TCX1bErjp1V4rcb0ioZLJ5UfWbsS42E5JJfcbK0WFTL+AmSYAxSXVUyFIMRAUZFnrYDrVv
/u4Hj8JAzrSuEGZkrUf8rSaubKN+nQHfRKpy5A2xZTkL3VjvvZByRhjnD5I5X8IFzlZMvC79HE8t
dU+qhSUEbyk6qMGZ30ePNSyXskhODdkhpkBWVpyQdSndR5N83hQRxZMJrjYbYg3pn0owp7nNmKS5
Y0SzqOEeFNIq1uLMJibwuiUfqp+ow8eWDEoYBXYYuCptiziG9hREj3MuOuBkKJpDzx0FBHfaZGfD
2Vxh82use/jod4JgPvXzwo2Xna6eN/U4oNdvXhaHS9n0O+pCN34QPgmd5oWjfiulxREtGTGQmDzi
ms20Xik9ZRbLHVD259FLMkaPZGrRMjGhXdfHUl8K1xy40/HtUXSccOme8vAlpHKAaNnVQHrLd2iX
VopUeEOouoJATU5n9T9aG0JKNnRZUV74d4rgr9uRONSZJz+XLp91jp8oaKAClXijYlGmjY8SgWVR
N/IHud+2IKL80XpQivmsyaithootz/3lJINpLyQ+QsRXDyIWGqqHhEhYiYu+E2vpW5o0jql9s7/5
vAtYPsOajqOeIHERY4L0FZDccs8HHeTzCpWRLbF+zqMnibdyIsYVa6CTzN8qnn9d3HBIHXsb2CrY
VV9byT3BLgpRUXBy7MFV7cZOvXGf2C/VAV2D559i+88rm++Ot/z8p5VGY7DrDQeOZ/aI/s0z0fim
PfIFs/D3Tfzpir4snchuiTu94Qjh1l/rdn5FcumLeoTX5o3bYKc6ndcdttk6vcO06hCMsMnXxpZm
yJl+l1yZ7jfXq31uWf7P+bBzAttBs+HDFfnTFfO1LrEiT8Ax0peCcAgrvjcJh+qSt7Rs3aqEEECZ
MbM0O+kedSo0hFDTLDTOWosE1la9pRjkFeWLLpAWAyK9GFWmjHdkQcAr7ytGiRXoLkUc8g9u267D
16M4lBhJzfA3QpUfzL7Z6+qdKvSO4l/IvuDMWKoR8HtjjISoHh2hRNFJQaM3Ahc63qsYElnYNXZL
8yqzonUPIVVj9WLBqykoQRcIG/L8uhSfFOEqTI7B+DCpp5nwUHSjfvOglzfKMAAFfST37W6cSBJW
4PTg6Ykr2k8GHUUjOMTlnQGHtQ/vJqwwbRru5KG6kiOKi3Aw/Fx2qhkdYn5RypInqPeLXIeak7MI
/Ubj3YrOwT6IgmRPLC77CJU77zrINAzqpqtKLBB3KmfBrgInFlPslBwT6IxMxEyvuU1l9Nr0aZKO
o9tqt2O0VQXZS1Xqs/JZyNIFS6YjivCTIEP6mnSkQewyV3TkCykEsMcp/Agtul/qeRtCvrYsUGiT
RkxZ6W0TjptlCaBEzV4aKrAMZOUoKOO6d725YcPlTgaZLxbAt6mERVvnjzr/NJiXGAPWL1J6aCXE
LxmlFqj/SjXv24SVZ/YqZYwWgzB52jDzgVILLOFjFN7w0TvP6/zYQ0CaO9rZ6eQ1+qknD3pAGjgr
8U7JyX5Y4oZYjUiGsLZ62VHl54E7LkcxeTPFTh/P0hTpHDjcke+41HV8TYFbkoowz1DmtFex3BQR
8rNIsMspPQ26tffxyrfDsJ6nwBGrBxynxL3SVe+Rg6HzQNtcqLdawXlZg4P0Y2UR6NNObKSwLpJR
S1jC7NHoXWtict0s2TlhjfHpsWjoAmB2F+P7phredAkNL25Wf87YGPRYWFDO941Dy4Z3xlpABSsC
0fH3am5h4cCWCJNSCUpqVCT+7YEsdN1ERg5TmOLfrUnXDyeSNw34KPqNSApEKPAu6LetdUsLv+UV
8mmTk9QEEAbhI1is9ONfz4ZKXzVwNIMtCRJGQ7j35/q80N1SvGlzQGk5I6fazWj5MeC5clB5g2+c
MkSPY/dmBceKCrqCy9gsiKZDqyNrqRcTUSURIpUqV0p2K7F4n+ExlsR5SITcoGhIiEduGe4jTs5p
3KNSheLdUxmOvUq9i4xzbehYqhtrddbeBiG4HLhBgV/YZcNuoK0cVfPdCmu6NcJt0ADHIYIP/Mkt
qdkbCQtD/aqvByeksdIU0wo19U5hSV4H5cbX4WoZ5qaerlSA6DWaa0W/6QVtPQtrVSS63NJv8mZe
6Wa5D/SBND0J0cWwjvraGfE0hdq8btozyt6OHA+3OtyudHwck9fEMj3o5CVhHspOj299TKAWvpZS
22qtT09OWI/0WhLFXGVNsPGtYJ2V+SGvKySGllMCrqymx9oKnaHMjkR7vIa19TRJqHvpD3UA2Ois
DtZAE7XHLTGuyPROGItCVbsmtL9WF1d5Fm+C9JmYMpQRFKWC7kDmpS213ZmGBiHDKyliLCM8SIoj
fJWjLZqZF8lw3SCEukoIyXg+xVF0k7aPUmo8+Auzgom1iGK3nJ+mTrrqCKdNGDh9al0Plnw38gab
nb4u6MOndEIE4otFanm9wvrGIv+nK9mfzI18l2ovAttYP3jI2MzUg3AW5ZvQFNA3j+Sa3/mN7wyi
5AXVa2dVmzI/0UzwRoSmBG4fsDiuiSuyP9RFlM9UALuy1F6oM09ZyLaijlIVkawwwIaP7Ui4g4N4
VlX9ayqKLNrpzCL1h7W3LcXO+fPH8YvK78e3kWKnbmGswzz4IXT76dvoswURqExrK/RDl9UT/RIX
rqnNR4Ft/0r3altwjO8OKv9Sz9GMRbBhgOixZKQAn5cgSJU7zgU/UOMqXvNIBBAh5ra2U9ya+PFV
dffni/zNiufT4ZbT+ekaBXnM6yDhGmcfEHtskXUzftNMVj9LGj7uIy6IRQ/FOg4+zJdLgiU2F4HK
JSnBDDio5uuiuYhU0YHlO0O/HftmncXlybIetFp0oyUIbx7dHt9GPY2eFGE/7bbR9N6IJDEa1+iY
VmZ0bVlekhZbXc1vQ80i23zaTAp9Za12hazcyUAxlJrPNP1C8KZeV5rsHfDPArqiqEBaV9Vtlwmc
0/5mGflFAvnrFX+5qyPCjkpcRs7QHsI53Ep670ooCPoosFUNY0dIiTcfBS/v/cs+AQfod3uWwUQu
kDKThm7ZxXbGtrRpqjPQyes0iRxUFX9+9l+0Or+eJlXKnx8+ZlkjqnVOM90CpdtHZ8sSO75iw73V
dhoDfXA0O3aj70f5b4fd0tpd9I3U774sgy0sA0wlOf0QBw+Pq7rJZXwl2Ng4Vmi4jlCm4vWfL/a7
I35pzui51qkMdmQrIjtpJLtgsL4Z6L9ZS0M/pvUjsllBj/7ldpYlmBRB4nbG4pvJRlYoDDubn/98
HR97ns/FVyYIVLULQV+CGGF9fmhTJY8talkuxGBcSW6Yqsj9en+jN7uaMljD93LEbjwQrSYr6c0Y
iq5G6fDPp/G72ymLGk59ys8yvsHPZyHE01AjvGZuTA4TWsSurVd/PsIXmdbH6KSJprCkF5cq91ec
dKkPQxzW1CilK/+SyXfnv+fnSHFx+tvlOy+0IzrUFh5JVESd/vDN0X/zMD8dfdkN/zQxFkRPx4k/
6yz3VlCnCOlwMWrddS+8ybvRVTeB0313xb+5qSLzPp5/zFHgRL9MlPpMxtUoYzZMD8IL5PP1uKft
b5PBZ5se4l3H/2aikpZR/2UwLaYJc0m9QZ759R4jsy/jpEOzwAM4TLimJWtHjdkFFLewze1Of01J
+4pF1M+v1nRLi82p+0eqGXYZit+8P7/94HL9/7MZ/ejy/XTPm35S9L5jM6pIKxx9+CnbVezR74Ux
szJpJtrgIFzr4buP7m/uAmWGfx33y32vO0kMTBApFFaJkeiuprFzYk1lTfkdnfDDUvnlhn861Jcv
g9/XwDcGLrFxgxNrwNrR7mUbAclBuaYauS297CazG2/cDZqdpXZ7G+8l7T949L8Z359O5MtkpfR6
qYjhx8b/joiulUWqUPj655foi5HzxwdGJkMCrg1ucPOr8yUpqCeny6RbxXdNQsaydjlpD3UjOQUJ
eGpQ7QipwfAxnxOZfDtq04G59X1ITEcnJy2WhBszV+4JG0Cu5K8VuTkULV9xMg+p2M9XYxBtLFhv
fz7rLwSbv88aGCbyI3p+1lftG6T5oCnahGGojEdKUC7hLHYiPnZIVzPhUV7glThg86y2ZbE41yMN
8BYVBO0759DvpkA0/P86ky+TUNs3OtjKlFk2irYZQJcsw0GC41Hp1MuY/rPok0hjkTw3W9kNwk43
hyQo5LmnVuR3xxERa8PTQIlDhw83aDff3KllkHwZzahoF2YWs4eII+bzJNlBSxeGhjuFG4/YNju0
m7flK96iJ3XxJ62/e1N/N0UAcgKmxuIEtqb8RZcYtTPzGYkyvD9o9C4iF8iM8wIyyxYdFshevv5u
4fDb4WBJhDZLi7AfGsvni0wlXym7is0Rgo7wOtqAv7qZT5gJmCQ28WV8rFzjmxcHQO8vd9aw1A/3
M5sBGEBfvvJpqPsZwkAFEV6JRAZlbSfEb2QVUhWIXamvtkT7eqMxrGkeLum8W+QyF+VQeSbF4VAU
gJqonl7mst34i7q83EiTSHdPdVrcropReUbSX47hDHOaDDGaGBYFgEhAwlYvWNwrWXjL6B8S47fp
jVuLVkBfipspUdlbU28JSJWWdRtnkQ1aC2CWid2WOTq8qvX3ur9L8qu5rzcqxZSOe6f7xU6JUFNq
8o4zdwTcnGPaeE3cOIWY8l5ldqrT2xj6TYj1bGqSozk89zm6C/VmFlO7AFnR5yRtiOEeE9XTUrgT
+Eao/lvux8c+TRNHHqiK0ORI+nSNvxUp/rAekM6ZCD1BFHIFAIDzm1x6EaObIsIzBzGyb+f1IhYb
UKsNN5LuyKNGjw7QoHqWdc+RdBjDgzXwecRIHJ3pyIqH+LntyH6QyUHGdplEppuX04U2NhQ78ARn
V/Pku3gfSZUlkFg7Raxccv1Q61wZtSnZEDdF2Xokqyp8BNIZK0HZEZyLH08JL0LzpQ6KczULj3Mc
PxYjcRK+tSppI3XD5CBEIz6sq88Hs96DZ3rOSz5UMm2PqKNJpiKlKkVcNvPspbgoRv2x6QusL7qr
hqmdTTnWEcknwJIJDArYWdw0HrpdEJcJVFQsOEKebKU2OBNVkkbTnDDfvdrR6zevazW8BOtMjXVY
QaJbyXXjqjgAEVxBExKdeSksjYUr5RSPs9Eh2WzXd7RE4b9OL9Py+2oyuUfjjsnUTlFvpbnllkXh
ZXW3UsDnddVpDk6C31AAwtUEIlUYaAznJKcl9HnLxp3lxA6t13jUETZClJCn+xDjetqbmG6SfWnO
61KwboOoxhLSUQckqJJfUc4TBvLZTbOMfeHwEI3pcYknEZsWDD/pmvrs1FSwS78+kBvh9qXgivO4
zXRhPaj7UXw2Y2B1eemESowV/CIYnttqdlqdQCrZNSWKYzHSosKOkj05HrZiNaj3R4+AkM0SIVT4
+TECdoZsZrFLm91pyp9DBckADvW2wuH43HMOszoDOvXxuZPMSrUkOVkTcSM5I3l8toTomKmXZSBy
np0taSDxGXCVGkHtKjazXx5bojx94d3oCjfQ7maK4jXRuy2OZApuQtjRA17q5zdi+TRrJxlnODkn
QXkji4BPp4W9s9MW7Sv966pNcKrIqH5PI3Wh1AIbTGV3kStH4qaLj0NRekN9Fs8X4nAJeXONicMb
h3HXwsmRH/zyKTCvqq5EcHcaoFmPtIha9aYwCK5PoHP6xz47Lg9kom0w1vmZ3jZu6utuVqd2bd6q
fkoD94bf6JjhfSKgphqCzdyysaazPRQXVftYLJ/Anocb0i0etN4LRrJ5+RYjVda6/rLqxy2Zz+dT
dod/490kmkJCqRgYoitpNHZ7NNfaZu5fggCZRI4kzBhW/XTVJzX0q4sxux6Vc1l5bwYq9WAyM56w
qQTrIRlXktza7PRxdIMBiqbzvBmdJgpWemBs4/xCk56jjufGaFKLwJmYJpSud+r5KsBQH0xbjfKa
2sEZ1oSrfLodOvlAFl9Ao7msX6yAnCGk6oWOg3rqoQTrtiDhMAfvE8u+vorCyGux+dbBuNLH+i2L
tZM+IIIoLbuWCL/Qr9ueFVJn2ArIu0FLthFx6sKp5rByXeyKgCBXadzOWkMdRoe2250HwW0j+S4i
ddT5WMRJ7F1VWOnGYvBiuIzlwo6btcERmMcgbTlNGbxoQA9WIdLOkSq3issB8qeXzuYdIDVvuZxC
o4VNspvf4MBoEKtiy6dflF4Lw3TeF4sTKD6B2rJ92d+ms7LyKRL3VE2HYhcr2aM0juea79uq8KKw
BDIqa60a9VqRKN800DXSe1rd+0hT15yjawglFmtphWH8rCujS0TPWBXurInOvYGBkzQ5O6QQalaA
FYRtJKy1SrqYOn0lisXVgJfGMnOn0s6NaSNE3W2rFm5b8Jltb/1zYQzo3h7aWN6L+i4S5y3pErgf
a+ui6YzLFsRLnpTXo1/jw+2ezYGwX6MYNkmiHhUS7xtYMJVwKLvHQJvJKREAGgR2NZof7fms7T2C
0JpSOuptfWH6l6ai25F4qwUMihFSOQBdssZdocRiQIywdmbl6kbqJRe7ju0rFrkmitdqF1JzU2l8
ZCfT842HXkgPIbs2GZGI1T2P8a0xRd4sMzTk65HEv5CH0KMrLrp7kQUd8m5Sj2w525f0x+PmMKaD
PVbZakQXPKcXYnKMgeXJCUVubXFqxI5BMlz2ktDzGeXOUbIrUPdAa66n+ioZFXxA+qZRQrvmasUR
OwTtTSvaCAIgHQx45YVRTnuq+mC2W/KSSneI2m1Ctlyjk1agy87kYxPkK9hHLqovTEkcJKVNGb8k
wxVkgZIhJYnxOu8kF+3/qtamdU4bq4RbIVvSwRolgJe1V0z0XNtHv6tYefTOgEE2yq57ZAw+sy6V
uppvoV4lzlig9CH4XhkCt0335MaxEw1pGEwwpbdgravhfJJp+2iEGwF7Tc/CPnJMU4DAdaaF8n7S
4CGZDQJdXgcridwOkh5QLs9C3NIVKNj65yg2eRHi7YzsKcMyQyPLRXt0pGN2SAb4JUhTfcWDlmqb
47mSae6Qz7bZv0WsCeEIoWUvXrqkX8vMcclg7WXreeT2+CJpUqg6TKBz4LjoSZ7pJCV2wjVCd09v
SfE7tkjHNURa6DNYAPg2/C277B+bBkVBeCRPs4PD1WBbJbzhlJQgW/pqJw171H9UKBUYW/5Fk9Mt
lqqbxpd3dRo5Wh/ZBpmxTedkMOx1jeBwVbEz2o2qryLLOWuFtWnA00SSJCkvlQ7wIDrvuFVFdD4W
72q5nsxtoDzN2a5ToiOJuCwSiMoT10W/S4q9aG1a+UoQztSQrhYiF9ojLA8q5mrcl5O+7UUm//Tc
GhHGF1hH2BK1yqUy8hGfnyQrYUVUeEmyDaBs60pH2DO4Kis+6OE6FcCoU4r1L+YSk1/VPejxgzLu
B0T0fbNh07nCt+ZVBYm757TpxEHeC9Rqa1YvYKD2NaSYks54sTCL0o68uMCuxYD3ZPBUdWtUl6bM
9qgWbxXCdshLw6NxlijrSb039UdfPrLIfJtZU5fTdd7vSis767PmkNNHN4t9XeQIjHEMRd1Zosnn
AU3QZkKdRYZBY6wz+YFv9KoIeXzViM6lXc9muCkHjToz6ErC95TueVbM86HdSsEpHU6trKF+PCTc
P3GmmSaJxGBtTVJMyQGucgRpPXz8Y81SOUQGJs6boGx5DcJDHdL53sppRf9xP1o7ozr58U5Y1jbB
WaDvu7i+JgPbkFjojG7eE6OIo606F6S7EgTCfWeUZzWvBuJGd3HQi+K8L3zJYwm/MeujlUaAeohz
7cLoMuaW40a8CpfgKT/aiszUQ3FW6dvaPwpkGOtR6gbxFoKlLiF0S89iPOdZgAKSPKFp7J3CvM+t
6UyoSDUGThnogfvNVvjX2h0bNhyloHtFc7Fwft4lisUwkwiADLz1Ore5lV1pI9hQ72+NNbMKBZxv
t8K/Vq2Wqp1GbUUnE/CXQvAs6l3pS+CuRq/cTmeR66PDbVcP+I1R/bIed4bNtyXKX3f8bL2BrKD/
gdAFBOPzZY5WX2sjyWSr4Im9aHnRX7B5pETXsrdwo3JVfrvl/7VQhdCYwCxgCBKFBvFLxcwq81AF
TypTnDuv5KOlPEbjNwR7aalTfK5jUOoR8QTgd0Rg/LUdEZXBPERpoKzEHZwUr9+MO2ENRMfrNt8M
k19FVJ+PtDzUn0qc05iiocw4UvFeb6mzPgb7hAdHl+8xOMCqd+VV+0bHdtr83ZT6X2n//7NI+PPy
Lb9q67e39vhU/n+QC68zSP+9ut8pMrACL08/y/uXf/FD3i/o0l/QGmTq7jR4JUtaupc/9P3Lj1Tj
o7vBCGTIGwzNvwX+kvYX+U5L2IFhkNe+1NUb8HFI//nJ8stANQM6YDSZxv9K3v+5DkS/dPEXyPy2
D48BHZ/P40WfenNCg1E50W1w0jxpg1I8tWcbqaYHWeW74bmUz/71Ivw43BKbI+pLX+7Dt/Dz8ATh
n5X0dioHTfJO8HdE0EWbxO03fr6SLiMGZwXxbKXZuEjt79R30nIxfzr6Msf+9HJEUudLGdguh8QI
h8KVXR3zvegpbnD+7ez5mxtriaAF0RYyh1K+/HwsxK4odVKrcsLtZLMOt4l+umDLewCpvNZPP424
ix+X8LNj4vMc9nFbyVWC86nLcLzlr3VwU6+tIUKkz96/prS1VGVvCvPyzwf5/AX69SBf7p5YEyxF
zBer2uolQrVKVu/qz0egl/nrE0KUoMI9sojc+oVYGquiIE8mT6gHJsQnaYtXiqpasukQqtSY9xS0
/WjZvGV1FwCFaasbab6roIWlwTYZTr5EWgUSLMF4TcLY7YuYD8ebLF7kNas1DNzopOxSGGx8nLtG
al8UNXjo1OoecaqLXKAjtg0GQAULmMLs+9hRZ2rai0bODrgVbvRyiSyMrhYsXcT/T6N4lcqjE4do
7sfnMH+Klde27Xa0di7YVC4S9As/gpSeZqTjsKMnDUCbz4va9MK4hGlHSax80qWjVl4SM7aKhWtN
y5y0edS20QyggRrA8wxRLFSJB63PJZbwuXkr6I8zO3nFEMlJqLcRIsnWLO6VzlhbqHvjIFlFxr3W
q1uJrYL6ZtTnU3dIilMAri4N6MONZBL14srK4uMcpA7JZgla545FfxG/dtWbivY9MTGDJhblBzSL
2SM0IjKUr4x2l1BRgnVmG/hYqpzdHir+D0kwf1+qMUreil3gmXXmZJhKl1j4arwv5QvEVbboG07f
XIczUfei7JTkXlMYdKbJcGNTuktD6bYT1ZelEEaNELORf0digdvpUGTKTN83VYXxxDzHoG/nmP1V
NNZBKa/K8kqFJtsE7HOv0xLRRdZkEGXDE0z6Nf5MB6Y9+y/M9plu+8PkQpShcJg6DYvKqt01kCoE
AIuCgHwKiVpvSazzcKQEt2VSrYKYlKCa6nIkQZ1SnZHiuV8oXqChK4zvpgSUyzCtuwloPLuGLNrX
3a6bLvKIgmQ/ULxDDvceN0hhBNOp6FbliQX1An+PBHIoVdaR9ZwM11HttsQURam4nTiksRTXZHBE
fYOYSreTuQWn3SDpD0DFsnUaL/L8vIk2Q70XDQyC/sOExbPWSGAwaShAqO+RnhbxjRA9RDMyvqsp
Lo8hAN6aHReVbHsgF6HMKo9cS6Bo6lowHxLt1QxlD36kXcjaUQ4UT0Ub1k7CuZCQYm0+14tEjDpe
LyLKNLwmlE9TINtlh5gG07QBD6hFiNlWlz1hXdFVMQls7S4qSkL6pO0AKGSmfmNMPDhgtcmEDm25
a4TSa/l9XvReQTHANK8MMvPSZJvzIHJ8l1a1bxXDEdPntmzItkts4qpWMhuzpn5J5VOKfjTSrgvr
PWnY1SoUgPXHND01LbFfMyy1vciWvcI9jEPTa9LisgYorMsrf3gsJ3bSkrXRSophEDSJ2lvNLb0u
OPUde75y4YfA5I9jED7FlcKOKHtpzCXPCWYnYBKeeTFfysWZ1tyl2VpWrkdsFYFwV+MYCwaoY0O4
kdUSJ/m7QTB5l3F6dAeoTW/+m70zyY5budb1XF4fXoEaeE1mzUJEUhQpqYOlEnVdY1p3CG9i7wPP
sc1E5k1cuX07Z9mWjyIjELFjx95/oQJZLKBu9CnKfZRKeN4ocrSn55msLKS3BunnoOdrNPKB5k/l
019V9VhzIlVxa1Rfh+rXwDOzpqiIUON2mFolHNIc0x5LouGPSXKm4INcAmkdBLYG+O8phxFKSQl1
W48RZCluGz/ahLl8L2iGlrHyy1Pl20LzngLNWqv6tLAcoqYkznqbKgiRzlCgILPJpM/F8FBCe7D7
F6nvd576QVQvbfuC7yxkE2+FrgwtwpGVokTQeagGfJPbb179aUwdFwUeKXhCuhWU32+LeoWnW1Tg
Xw2RI8BAVQCWfP/kqw2MkddhGDYTIFcb0fNUK5q47gPM2rVavDSAtdG8AHLL65qHJJWh/KbkN9qo
16boKjXIHrTIvVEdiMfuYPTKrnRR8ntw0XVxO7og3m+DWNYXoARV41ZhFVs6WB1m7GzOVHodxyOG
r0DD6UR2OfV7mW5OfZcp4zqDFNS12K55VCM6INzja9XiTt+E3BpPFT7LEZjeEWQkfaZCmVpcIHk0
HFPMdq8WOxUXG68Clas/BDZByn2ZDJN8gUiHq94gWPEhKLAyAPno1TG0OGXvokiq5QC5pHEjs9Bl
eqjYA5MIRVxC8VVQg+lNcOXISskfVSgHXszbFN9pe1I8f5b4JVEnVn1K4yn9pfV7Pzr2w2tjvwQM
3Xc/FG+4w04OpLa3CVMCG4XNkkrLgKxOCvyc288oDl3i+CpP0VzathnqKOWjXti3KI6srMzeS3my
jjSK4TlC2mywjhoH2w92IGouXGo0mm7S8kl1v9tlsMqtco3iFGH8R0R5zy3Gjehfow4F4nCniPJo
16928ROFxBu9MvdGIfN1QTmL+NVgpFU6EGYVa8MNgymqJJUIcnSuv9NB6slVfBxGcj9TgTot8cW0
m26Ar2W/xO4Hf6BvgyfYkOW4SmHiVfrFrUBaDIAsJm+GvEeg9jZSglvFS7aDalOl8dfltH5I8RO/
t3xQ2kTCh+Q5oAYs74wu+e1TnPfb+llHdiAsIF6EAk2f+DnyNvBJX43S/FEM8qvS2muURW710N8J
8yGNmsdOgb1VdeiHeOrGCBRW0v2QB9AiKBe3IQe5/FL097gI3YfNcEvkZjbuwZO41kq7vGtxQTM5
TNp3YTe7Uc92bfq9xIxXMj5ROdzIUbEJZPkgAtJg+0WilNOU9qQDhdCfiXM57QTg9jvRF5/sIHsI
LO93EHLjerTUvLR7LDRcG2sqO1GfI/UCEL3CralLfnp+jFpOfGhLj5iiomDL3e2m0kMP/B2PkS89
DTKunjEHAE/q1uTafa37ewE1gO1bHsHpP7cS2Qm1Y4SDG8k/Rqr2pWkB1IdFi/DOuBci/0LKcltS
Y8aN+aa27RuP9Ephn9LYBvLrR+giSCDASflY57susp9HFVejWmi3WuJ9GMfPWsMHNizp6NIXuxnz
6pPaWY+aPBymIilfCOEKej2DCadP9aqPwWj+auX60S2Go0SNKIFjUQLkH2Xtl9WYT/WIm5p+p3Q1
UhISHiCUADv7a61jQBHXR30E7OiBLIi0fS3Cx6kVnLc/3DoHIOtvg1ClZBa+2g3MSWXMFwBQ5xn8
5PajqhoanmiVmDNww4AXcWCrYQmTIlwNCDsk6cP1DF45rXRMj4TTIWaIEpg+fYHbUbnWdrGjP04P
H9/RNmihreErfB430Q8kQrbKWuypBy9gMOXz56Vl6ZPFFSaRyH/PUYMpr+zQN8tyHR6QIrrB0mFt
rNS74BbfvrsRWF28j9be4xIed4aZ/GvW78edVV0krR3lSGdc3hUH6WYqzvV7epBbbVseYQ6vrq/y
DKVyPt7sQ2K3TXHAYrx226/bQ7FLHhSnvW3WxjbaGh8M6nNLY6qXNg9sORWgJHUyxBZPH7SRXyN0
ifgGc8Rz6c7fpZ9oKH/GlmpnHWKAk+mdKm4yML7xlnyS9spNtaWQsKo/WOtuS9riAB1aa08cp2yp
rnD+sufD//vHqTOgUBnlkd4a/Dgy5zco5Z3/nUbTtl5BRl3YZRcXwpxU5sHuyxyj04UoStfEBqtD
AsjlYvpSlV8Wvu556YDJgD9CDoW+EWik0wFQzIahpTGAtJ9Yibi0btub4ODvi8f/ASj0tGL49176
92hvtct3RRGt8kepVYfpuwqKMSVvoa8oGz/APEJHaVWt+xcEwVbdd5PkdBGBdvHEvht9Vn9qwrSV
xbSYHu+FNdxsbZVue5KY1bjTd+ZXtM1u4tt2F2yXvIpnEKh/TpyaCXV1vuQbreDdxL2sUKUxFNMh
sm7HA3yiVbONHB4kbNOl46Nc/qj/Hm3683ejjX1Ccog9LMs8+KvsN0RcqAgbbqdX/7d+5J5e4SP2
QTpScHhG9mzlLf6GixuXeuM/JzzV3t/9BG8ctFjE/AQLmr3UfMIxeL2wdS+dQ6xmqKUjQWKhz3w6
hC1qVTY7hbNxWx+SW9S/6FFYN92hXMbNXdq4kw4o0jwTKH7eKrAGkSmu0Kex7Bu6l0d1q9/rr97G
3uDOcbA+k53yMXemEy/E37e/+rSQCElVUKCV5Ql1Op9mYCl6p6Ua5mYbEB+7BojVGteVffeN0oOj
b5tdtnO39SZxtPvyxb8z4i2vlWP4dYlge6GkyS+hwqjzT4K+OgtGSZBJdlJNSfPXel0fuofyNXwB
4rES+/+gpMmkp7UmgdZsfT5WYRd9TNu4WiPkv+Y9VNwi+MD3NXe8OLCt+ytb+d+Gwv+Rp+jw33cU
br/l/++/TvSF3v6FvxoKsq7+AwT/W7Pgrz4Cf/iPSUTTpMVAcscf/quNoOn/wHeHW0TopHx//Ut/
9xEU7R+CL2niC6UJeaoa/0kfYcZIwkqQ+GnCwlJpuCsGPYvTgx9HFjahfa49j9ggBAMqgfIPLwFB
gWCgEVB74WgWd7n2hX8G4XNdf+I/tKCrAIBQQen9F4V3tZUSMaLtu8W7UByfkq9/H9a3n6Yats59
bYGDBU98+tMizHHboLWt56H+ipmJS9+ZYtY+qcVS+DutXv9zJArYpmXohIb5xZ0mPEA8RvL5KitV
mPvIqveBFutLAej02nwbSaM/inOnhWAC/o2ncyoH25MqpPKex1rh/VwKs11LMo5jepwFIwVDGRvN
3O7Se8X36XZHmurgcGDu1KFTeFH7CgCLqL5TMeZEOxaGLy8l8TtFzt7Yeh0QQQp13a63QYt0kT+g
/wEKPWs6BDsKxVj7XhYB74prVL9zt1MW8rnT0D5ND1VCk61uGwbppjHbTUypADeiSM+9ouY37BQU
i/dG+lBV93qP6qC6MN5si0whnGCOhjgoNHph+myLdGYO0heFpGPbaw+lUqIJb3iOQflHZEsq7hc+
HZabHEq6HOhmz8fyygI3Z6RVnkuUNi3k1dM2fspTmfkhlp/fXN/86mne8bZTsCwRrORb3m5Pe/bd
pV+oIsk7f3Kl1cqeCrIe3KWZFyAr3tq3SM6FD3lThQcrS1p05BUKICN59ENUR7zOW1kx7ocuFbcZ
EpyvVmtKj17j5t85ZdRq7GbYKqPfHKzKqrEWs6mEyZ22UwoqBFoG2BTdo34Ly1UCx9z7KATkevdU
pLCAsbszDtRfXXiJjXp7fdazgzh9T5QSCW50Xsns5scjxyBe9SVldKgLfdQM6SAr5VfTz5akw04j
y9swU6oOMQHtMPQLT9e2Q5WaAlTpHeWxTbZyLYmNGuJIe30yszvefBuGux2GCw872BCzYfq+Kwr8
hLyj0Hx5h2fwz8pKhk2CeayTVhgKCRU56Lx1f0SNaPZjECEPIOmUsRZ+yOnj/u8fwqtHo2WMUuMb
3/PdXrJH2Q38XvGPQPPAhOauBLQ3k4Bj2vYmAaiu62qOuDrQG9ziu3s7KJv7hd8w289/Lca73zBb
DM/W3VpONddBfwjGeSsKsivjp4xW6SpKVODciJtD4+kRuWhGWnc4VCT3XRh3t5B9rYUluRA4uFT+
tSJzRh3OSFpdlEF+bLX8gTtO+N/xgwZivKSzP3ut/L32IEdsiOJQneZbGsezvtECNXwybaraGG4+
GOmtbwMw52RKN06K9+3GzF1UykOYZh42Eas895ckc6blfXeZ/rX8wG45VsDqlPmjaXCHHgGx0HaS
yt8ZMDnUFHshCeWhVs9f/B5rKKl2P9hesXAKTh8vf89fE1PCr0Gamt/i2HLgNdu3llNGUENsNXto
5aXzPLt2/pqcRoXMQCEf3Ovs2snxPe38YhBg+QCHwfPAXxoF545iPJRQM5oyh+vb+fKs/j3itNvf
nShMucaysz3bKfPq1e6Tp9ZAXeb6GJeCIVyff81q+vN3Yygt38tE5sSpqHC3A6boD7G5xKa9eBDg
eAJk4W4T1iwhsZShkapKiKNrUvPVTfzr4o56sPge0ED54wlNIRfNd+QxCYuzz1Q3CD10dSVgF8HY
NKSNMaYvbj/GC+Oc7XW0BHDG4eqEEibOsDFBIVVBHQyNU2r0c/J4MO7itGhupMj61GmNhNa/cmS7
eOs2Ac57fZLnUZ/RqWNiT8lrmsfmLNB1qoSWhuTbTuz5k3tOcmeF+kpCv1sPa+C89lG282+oNj+3
g31Usd5dmP7ZadB5MCD6ieqtRa4yhwYFftLWWl6kR8lqnCIYv6RSsg5iFyEctGY3oRiex4Zsf2He
yjzCMCzXiyGw+J3UOGc7KSY9ghtbMmysriKvwAuwrpyoSzcBzuCK2+y9RP8gG8GDjctmnGXf4thd
+BFnR2b6DeRmsMOnPfYGU3l3ZIYya0B2FKjspvmIdNFY35hKtPfIoK7P9sJAGiUE0mp7coqa1zDy
yss7K2uko1XE8YpninuTKsBXtFJauqouDMUuYizeegZW09Ofv5tTx0OhVssc5LGh7XTJuEtj91iZ
QGL+eEqMw7KRcQqF9+XpOFmOpkCq1t4RG/N01QkaV3UCtMQlW1tYvbPoORnBAN1EJ4AHsBCzoeLK
zLTMthMntbPPgVxgF1IvZJKzbH1yOoMgyaMAUBLoX302hIGXSJuHQFeQ5dyDJadblt+lnThEiffg
Y2t+ffFmSFGuuWk8TJuhBaP7y+vndPUMS01MeEiJowfhg1xNIq7Bqmq8jVXKj3mTKIDhjaNaIALd
LRWTznfI6dhTjH+3Q4o6SWW4fwL75YFuV+MXW8Q7+jVKRsbCl5t1MN7mOYnPEFVsWKjKPIa3o1XI
kp4Kpw7d6q7A2WqLZ4L9w5W94rUDwY3ikurr665GYslUO3PdBaH3QeIxuumV0bgNhQmiHluz58ar
tefrn+HCStDiALFLdZF66RyvW3iwLmus3yHCxRPdBioWD21r28lJsRBqLmwwyjN0qyiZAt+eZ5B2
6FX6ADXMKQNR3LeuFO3BJ4BSUo2yvhvDAveErq+079dneH50ODOY5dI0wZ7ZmN8uiekmHZr5peMH
kXtn+JiRBqLWX6+PcpYVTBLVvOOp0NIqAWM921FRinQXsoBOARtoVegVTApvFbnDodSVYiHwXFhJ
nUq+Tc1gsjufP5OQUhKDn5mqU+npD6qzP6Eu5HcYjVCu6AoM2dK8WUjfzjIE5vduyHnbyY5Mc9DS
IDtKyOhCTsWoJix+VUq8y7rgtazbvYVmb2v6C23WS+PquoKwxtSK0+abBk+dQmFTqk5pFB/kWAeC
E/cPYYZJSGCAgElb6QsIM7gruHBc/6QXhzYMdqqQgc3P37zFWFUWzr7RMcmzn1AVPpNJb6CB7DIV
xa/S+qy22O15w7DwdS8cSQvsPJ5fVBjhJcy2UtolruUHWnY00DzKYCFagX6fhv3L9emdv7P06T2P
FCiBSYfrPxvHLRMts+wJQtQWd96g7kLxg/IQjnj1Y1F9HBqQpv1TjTCb4UH6ltqFeV44MoR+E/UB
fgaqFtM6vAvCAphtwoUTHeNJazKplIdKhE9eVm+r5I/LJMyVLHPq2aO1Q8ntdCy9q0Lf6kLlGBGj
V1LS3xcF+KJmyH9eX9XzVJKBwPUS63kdnKn5UIHBDiP0lKMv/A1Cc/Axu/KrigcFrkFNAI5TfNWb
8fP1UWcmU2+XDMNO16ghT/50s/kZUWGluO5WR3EbtsmL68vumhxLgCjrv+RF8CXpxvamKf0aD2x9
iznt9wShi1WL3CHcGHRpfPNrhm29NkrZmraWt6Z0uYkisVMTuktNmGGK2D4VhY7Aef/BHCAaXZ/D
pe0wuchNDX0Wbt5z6TjnqKJn0dGXrftYHV/SGFAxckuNkL5fH+r8ZE85twoNBn2pSZvkdDd4uplG
bt37T/3o9C7iw8GXdNgXPngwFJgfvMpciGLnAduACKBOTSUOGnnc6YCkxG3jp4p6zKLhro2KGkSU
j/KGXWk3uV8NmzbNFpg451GEnUCxl6o5mYcJeeLkdMlZaIKckgzHS7IfPRiwvBqRs/Dsw/W1nAkf
TVvPII9D4gUKAJCJ+XezrBhX606pjjh4SE8S5ktNhxIdFDkhJZshFxuMSsuPtchAUUb3xQgnWffE
xjLijemaAEzL9r6BNHj9d134xoQ2NpKiWrIM5+R0/qUfV60lJZITocMHIzJC8byO0YGu8bA4RFrc
bssk1l85TeO+FdG4uz7+hfyWq4MCATcHvSI6xac/ADWGTtZ0XiFNyI2cpVxa8Y/UGBqwnwWozFRs
sI7aRYBreeb/ab2W2gQEPVI6U8PPYp7M60nWBGplW05auP12FAg9VHZZLiQF50f2dJQp9XoXwftq
0OMmVrujXWWPvl2u+ijbi9bYGsgCXF/OS0PZeJ6SSQuKYvMjW7Y9SuHyEBxVETwh6vAFMznIkca9
ES61ZC5cjJQhgL1MbCY+4PwCjs3Iq1q5iY7VYGEPJWu/hcArqZC828GsdlKeH2RUgW6CQsE6Afxt
H3wK66XO14UZa3iaYFpsU2U6ux5bbTBR53e9Yx9iwKG2H2As/5TkFt+ncH99cWfCPG9nmORuqpxR
dbfEPKGUDRycC94izmCm+CQkmw6bd9PCT/pzCWowhn6StB/i5ttYbH304wOBSEG+VP6/cGSpt2uc
FdJ06p+zKCmrQJusrh+cuqyUby4PhAdt7IjHQeA7VYaejMi1+rZzJWvSgl4qtp1f3YZmTQ1nWqjc
DvO6K3UQxRtDeXRGzQfJhq/nCDgSb9FfCCjfVmX7A+3W1fWVvzTmBHwifAqFJvVsynnYmSbd2cbx
J4C7JeSnrFLQ+DDXhaY9mkX8NLrhUmX74qAwjqiu05hjuqfHNm0ETWyuDscQmAUoY6Ijhm+PhzHA
tcSQS2OnVKrNs8zzN9ene+FS4h1BaxrPHgtT81lMVKTMtUurjI+BcLG8lnGUaCY9/7STq4WhLhyf
KalVCf/T6s67CFFjxU3OU9bJdf9boxfqzehXr5Umus3Y1Uts3gsTm6jKFND4x/S8PV1SNaki1Ntq
2xHNaOysAnMVSaTxHcLP2eH6Gl4KT5RnoNXB4pWpOs3GKm2p8tNUVSHpa9VK0asdRtAHcMu346g/
d4X3Q4zV9xIWf6zzC5TuI2w2dSFbm77USXeELIZqARhUE+wT0pWnE+baiZqk0EfHji00yppKWDtz
aP37tMr0DyolOASuMedamPuUx54OS/4O6oKnEXZ+ZyqLxjiKpsfVlWOSVB8lo3LvCwWCQxOZ6mNl
F9pmjPPkuUna6iYP6WW0UYbm21B3S9f7xQWYEMbsLupx9mwBkkhrYFMFjaO3w4ckdbd2DEtdzrDG
hZIm+fHakIptNsmNZcG96YXo4GvrAssb7Eo+RIOEAbuN7pkbvl5fo+nSPV0ivgylbFizlq0o87xj
1Gsp6iRddgo1H/ZNIFDE0tWl2ud50X7aANSLTSQJaQjPg7UmB1ES9vXoaADEd1XU+J8N37cecKEB
d1J41WqItfrZFt6w1izcg0RZ6R+R2cgW9sSFaMYjcqL1Mm0i9+w4BOZgQS8emiP89kMTF79lu4Dd
lFrZTV4F95XV7Dx9ePrjRWYoXXt7PJ+X7kM3wLw+8lRHVWL1ztd99UEuLWXh2XBpkbmQuRFpzBBc
5ldSYfFCEKZUOxHElQxvHggNJbWXsPmGPEZZS7c5muzcp6vWEgsn/EIAJRWYJHhJQSjRTiHvXXIn
iyLDgjEWjoKxkR6UT7kVfneNftc29a/rq3lxKJ6voPrIc84immnnWYrbsebgCf+oYjOfhHXGDZjt
wzD7D/YLsguUVrj/pqLAbL+MLTV7TyrDJ+ZXO00TervKy8RnpJsIYUZnIiSXwl7R6PkuLOmlPItd
iiG0DeKHZ9PsmS7xnZteajVnKIv2Q9EMwXcFuuCNRb6O3lKprVovDR7GRtYh4mKq5A/FuKsTRDmk
gNyrH4z+MXTdciG7vhDMbGjIJqGVlTmjcKeDZLpa1amOZoOnLNH+Hgwjv1E081vQ8XpSRm/hgXJx
RINEj3NL0je/ME28YWprHEYHus9tHWsPeem/epn8WkbuE2Kq4cLSX9piyMBzVVFE5Pac7eaOVvtY
tpniBB0mA4l3wH3+u2hzzN7cT9d388WpgVGlDsz+omx5enCmfm7UDUXj2MEAKj/Ap4tQ3/6QY23c
qkn9ItRIda6POf3806BP/R+kFdVnjcmps9tIcgPbyowuPDZu/8kW5aMlKY5I7O31Yaa/ZjYMKTKZ
KjrH9Ijmd4vd1Ih+GVV5HLBcRUg1hncbq8PaqKmjfAzTl3bJj/Q8uuNv9W7E6c/fRaEwbDofV+ry
mKftTVKO8D479O0CjBicahIfKxYi+4WVPBlwtpJdXom0j2PjSS3wwm5s7aPs4fLcQFxaOALnF7VJ
Lky5CygB7455AwxEVVajQpcftVLXNiXWwZtO98XC0TbOtyMVJ3qUU31G5pE3izlprkdBZ3nFsdGi
6K6vjC9+PyZr2Hr1XekbwV7OwU0OqRSvw8GI4fXZ3rCPO2X41AU+BVmQclup6qK7Wu7LQ2vEOMmn
PbRQ0subMG+yp44D/s3IuuZzgWzYg1UH7VMid/aq0xKD0mIO1M7CCcT2ZBT+QmmASyuQC/WgEhYw
wVBxy71VnAb+vhuy9jA2qgVxNkPisMEhvu6Kn2qFqqcv6ugFPaP0l++DpGsL4T6KFsvHCM+ET4GE
t4nAGW+TJbq5SVLTerCGPtsqAbJZpSIT0NJC+wCNXT9kvqx8troo2MeqhMyeFdf5sZAQ6tZCHM39
0ivuEqEOH9MGE8RY6OlG6YJmPTbmUmvlPDRR76SKQMWYxwrKR6dbfEyyoMFmLD8GLc+xsgHPWqih
E6OWEA/5QrY0R0lSrgMuSMsfDDV1cDFPl4q2y7vUjLKjP2T1xlCwGqkHN1innvXLjjEqMdvEwCOo
LyF3Cnmnj654VOqi3lm+od0ZlZ5vmowy4tgUkWMM6DP2Zq18K1x0+vmEiI3keNSkgQlXatBQCrMq
hBlkzL8xp0TspGlMrGbqZjuUUvSMItG46iqFR1OXKju9S8yFQuj58vJkwEYa4xH8T2wxW14M3YvI
tr2K5dWqG2iHZbpFaGyH3eGP69Hx/EBzhwIVm55lZIbzIjxwvXCUc6rkOH+7O3k0u22TtdVCDJ7R
06ZiDRkZWeHUFVNlDAxO94tutqXhamp6BPqg6Kts8AyI3gYC75Pvuq1X2YqrDq3C3IWPTFa8810s
ZuiW9TsXa6aHPjLrDzyN008YjaNBKfUlIipRGkAor5rgHvUVySmy6LUTdbhxcc3gr3b15wYC7vcE
XOLGjuRs3xUByn1VNvwaStpxMorS30mkMD4xMY9SLSl7leIOctwfr7JOdWgqFKkCgvQsQAd65QeJ
0Y/HWhZfPF4cnlUvxMwLH3ICI5ENAfU3zlrGcoQIijXIIPAgAgCKibaeOSx4AL5lOKd3KSFZfSvB
kA2eVRmbEneWITHDJx8jviRCSBExBGPYo+H8YJVPsXgx0WGOlRxwcrgnpt6OKBdfX8vzs4G+EvQl
iAykRvAqTrcSjJ+4M9RAf0L44ZV2494fv+Z+t+VGfr0+0nnmQI6H+JOgRcBZnI8Ez38ws6gUR6lE
lUKX6k2m1N+Iwi8ZlG3NK++HEJ/LREsWpnj2LalSADhChQnRcQO7mNMpIo/ihYU/5se4aHTeT2P6
VOrluLk+vbOsgVG4YywatshM0Q45HUWP4XH3SZOQ2LsbTxGb2g8frSZfeBBemoyhTDXhCQ5ozyvT
Qz+9xiHOH90wE9ugLEKnjRBQXpiMwq892ZrTbN4Es0yNAsK8e+CFvuFbaps6iorYoRJv0bG8CTv7
GVRoW/v32KoBmD9gavqgmi/6YD0kwCxj+nWqUW8V76WRK7orr7KXrWWs14m4gkYeqGG88hwFFaNm
z/8WK3veNBNuwNKlm1Y68n+Q1EcaNzeREiLSmW8bN/mmmS+Z8Ukgp2KHOAHTR5rKz6mf7vmbImWP
9yd6mU/8l2TYm/FCUL/0ZdGr5+FAjWFqp51+2aZOyJ1aYTvtUJiboC/atWVG7s5HjHlhE136ulRU
qKfBc1PpdJwO1bq1aEM7Kx2liryDaAp/HyvRUg1tRlzn/uDrAjd8o39MDdDZ+6SouMPdqAqesrAi
3xh7Cas25GMkJfHWffPiytq2LqPdlAv6Vp0d1B7dx8DLFJzjDOsxQLf3c9VLwb1koK5djqN2N3oC
P8Va1jaul9QL63IWpaYfTNN0ypKB985LTWEq1YoaWKbjt5PkZyqecJPZ+wWQZank/rq++88bmtNw
E9+ZmoeFLuNsfXQ7TgduP9eJ06l/n8mNtJewZ31C2f23VuM2m2V2/1AaZXyrwwJ5VP0Y2Vw90Nau
6KAJcQPfGmqd4PbpB+5dVkXJ5+u/8dJOYTXoh3FPabCiTndKaLh5NFa9OMY+St+2/FyZ8uH6EJcW
neWecibaDbwfToewK89Oyyi0HFqX6DUVO0vNnDggbQ85B9fHujAdY0K7g6GkKXBWfnCHUYvjTNWc
LCm7vaZU2OVkmrHw3rpwkg0BlgfPpzeo2+x4jSikZVKWWo4Z6ZB1C5hhrYcYsCmP/cJQFyekmhNf
V0wN2NlQsVLYoxkzlFxIhxJgQVuqfx6X+PxcOTzEJ3DhbJdmhW8HidZrjlkB2S6F/gsVvn0a9Av7
4NKqTagSUDoYKcEcO90HYPViVNMAKVdBhULvELR3cWM3D6mXtevr2+DCUCj62ewBsHTnjAuto1Mf
yhIqVWX/yyuznhKDwBpiCaMz/eTZ9WZyrCcm/JSKzJeuNo1cRHapOU3e7XLXq1f6RPdLkno7kAqv
/Bz120A6RMrfRN8f/f/1fmXOX2P89+qFb6GX8bhTJ3wtcX52br3URPCsyFxnsIxkY7XF57qwrLsG
hYuFz3YOP4CnNelwUlAVaLHOE65QaAjP04FxPLME4yr1sY/2VKUcKy3krh4t72uf9eNNqZrRJ+TQ
/X0t5UuN5Wk+s5WGqTvxp3iK8LKdzbeN02Z009BwrLZDGrmiCWf7aCCHexSZ7rQ2Of7xDjJAfNg8
bAFJn/UXmxrdONMtLUfTg4x3TfHiy/Jjk1k/r49zaV4glCYuMg93eV4bL0a7l7Isz4+0+0A/Rpb+
w3MrrBSqFfOKdW2JE3QhGpOlQ15marz75nfSoCuJZLm27dglNcVU4E6Xl6H5mkqTvWOhL6WAZ2U3
do9FMskMyWhhQJ2eetk3pNQzw/SI94TS5I+chCKtERUvb4yqqdFK1BfugIszpKXIXaPpRJtZyETZ
i7Q8cQ1gulnxhI07sPo+KI99RXFMT/ql9saFYENKQS2e0gNPvHnG3kqmMUnZJEeVNEeWi+hmbMOD
r5Yf/4OtAosLEJLGdT1PXnzVdyM/UrqjJtdPdtjWyPSpt93Q3ovcexj1WFnIXy7tzYk6x+yoDlBa
Ov109MLzqpTgrTVafh807ofGspGjazCz0fwG5SqzXoBaXfp09JhMmDsEGwBTpyP6jQVg3fYtBztc
GlLyaxWjE2FL4hDHzcI2uRjXCJy4unIQCOGzfSJRM8W6RbOcJnPINe9a43tummsU4hP5Jemea7yZ
5GRYcJu/OEVA5FN5jofAvFZrZlIMbVhunTEbD5RPdqmsrcve3lViSeHnwsakGsiNjuUMufp8NT3h
Si6U0tqJq3DlpyM+KXrjSKoZL1y3F+ZE35QG/lTvpvo4W0l6bJUcuxnXYNziJFHGRkC3p0gPvev3
K5hP2dK3uxBVaLpNqrdkYDKoxNONEpt11rkYszqg5oKHwvT0ox3WyTZXqgr+DF7x2igCSHW5d5+P
Q7qC24q/X1dmd32Ub8soXY1aK9BNjuLdyN3+VahImSZQppZYfhdOEbkIfXTI5MCC5vAReYzxkAcW
5TSWvrV9ZZfH+QHzbATjenWnhKW2cGwvbWygFFT3NK5sEqDZ5zD7vte0qR6E/3z+yWtrVbopfLV4
Ig670g2EJmjqGLtUu7r0eIQoNANf8rJ0F3LXS/sP9i1lIUGOcoYfSOKg0iuk9RzZMr/pkfwti4Jv
ah78uh4XL+0+UiBUKmg7gm+b5a+R3nWRXFXZMalrDLOLnZSoa+w7MB2QYU78B4NNmfKUW9J0nOb8
rotU8N1QpzQUJ2kKF3GHpttVmEtgXYMZWx9Tx7w+3oX8H/8C6FQTeYA6+2yj44qRWFppqE5TpZTW
w8rdGaJu/rwadDLKrDcWdVQMmkrSnBLL87x8SvSX69O4lCi/n8YsCzBbF4ijGTVQtKpH0+xCxIPD
DdYCKzkHGZfb3yjao75pL3yuS09wKk/g02CcU5acX84Yu7gNZ3J0mroAMBI3ItlEPaE2E135w0Aj
Y5f6ro0IqI2CtdqiFpphiR5DwEGB2Bo2YWtgbJmk5aG0eZcbrl/++aXH7wIuSHB4E5c53VJaZHql
F6algyPWxyoP0RbpHwGVfzTVdqEed+kzILJCb4jn/oT7Oh2q9wYutFQkTmW5vwKl3OpaQ1kiwr4L
b4qm+d3XGC0NhbJQor4UA3XKmrSV2cliHq7Rv5XaNjaE05f91i16EDaVdjMmqJWOo/3URl22cG4u
jki2SYODly357ulMXU8dol4eQZX5VoLgr9Jn3zURq3AATKwdrKrctHofLlzul9YX4rM5IUKY6RzL
lpkAMfLCjo5agCptpSGtYIJaKmlCjtnwBY/1g6tZ93g2LQx8KdROfXsaGRQJzsJEHlWIkQyEWstV
869y3Yevud/TLJWsYuFIXQq3XPT0GHkgUZWYRcAkj/vekxvQPCG2sNSO7otwtFbmKMv7Ks3lhZld
CoBU3GncGxM8bv7w4yWvKbXVKY6bcV/rwPbQzvW6/fX4dHFSIFbgSqF8Qu39dLt0bjuq1PYxHANi
b2XepzDx8psIKjcWinKwsIQX50RBcIKsTByV2ebs5GAYR2tA6axzv9WB/jEqum/XJ4SQFD959mLm
QpwIo/BrFAh+p1OKilZ2Y8uPnVyT0Dtucxy2Cs9a6WojdlKvfTUTy16XOf3oRMfGmYKXu07G4Xum
GD2mZVZyp7SyE2Z+izqr8O4o4OKGnP1/0s5rx3LlWNMvNATozS25bNm1qruqzQ3Rlt6bJPn052Md
YKaLRRQhDaCtlrQl5UpmZmRkxG9ix6viXMUYktdblRTfqABg+91p2EENqKiPFi3CXi8SLx2lZyjg
v4JBhY+L3CTa6FbpRgGqA3qFJ5zcq89kh4gXll1Ii7+ZdpHtpDfNCJUVXiIr0GbPsUSt1ortcq9n
VXCnxiiSOGGOSLZZhW5SYpIXMFGvNCTds4SPy0KNgRFYhRwZ4tBE1wOTyMlBnn6U8O2VhzSnxaBV
HraAX4UpcrRw+9+t1N3Ch/SBo+MYOMmlDVodL8HezH7YKZUx8Ii5K3r+FZ5HN3EalbuskpAynhLc
7nLnKTbFJRryr6KKn8qoNZH3iCwPndMbw+n/jKSaZ6u0JNqA42+zL76nIzcSEOLfaa58CwsFoicK
QUPvOF6k17jnAR7HpI8la7E88FP5yxiChqR3dE/N+dY2kRUoG0FPdVQxGyiqR7u0JXeYBtOVbFG7
lVlXx96QP5XITrnjrJZb84p0cQMdj5KDB0PiBxIlv/xz1kyYFwqr8GJF7/eOn6s3gFcQRcH13i1N
loB98YDy+Y9YhICD4mecOox7WA+jO8aG6Y1+/BkayXORI5ecCsrIUV7fq3C+DgmU3LNWD/mu7vyJ
atXQnLH1/k5R7jnozOkzFqVAPEY8IrCblpr2IR6m6MkYW/kcDOO9U0qfJVW9FUV2T0sJ/7NGm81T
R/O5zKJvSpY1V38IsqMiJ9k+q4P0SQmd5JQJ+9KjPL8fbAXklBHdpGH2a2isG19I17nptccgLGTe
TMKiEXb28f7cOU5reaKolePHZ3LlRFICB55hqwrsweUtGGY4jwFz0C/BQOPftcqkOPtl2e7DGLcH
JHibXW8oW23LlathZvOBH3MoxNDsfxsHfCMMlMKJ64th98BsqkDJMGWILeNoxFayAZF45Xcsog6N
FfguBCQH0dtFIFXsFk7SRL1aQ9D4IYyr8jKFavuSFE34a2x15cEsuuFcmLGxn0k/tdtUtXaXD7q4
76yh3cmtFd5UPlpNtVrAA5KmZFe2tnQjzLI8pUUNeKutMWgQRnwfQe3Af0LNjviz0WAxW9wUW9u8
K8ux3zUZwt9pbiiHj9dxLXz/G1kX2XIWw8ILO7W/tj2GGfrwE1vbLZThe4AnTeBZgWZuMlCcWHYL
VbrpjlUGxmVmRLWBdYPq91MDUs4soi80xqGDlmgEW/Kepke8yxP1sSUGKWO4l0BJb6RTa5uIMijd
G7LpWWXk7SZqjD6ljpYZl8jEbYhOsXp0DHzmlCT1//PLEQYL1UJILLMg4HK/arxGqrhKr3FLG7hJ
NFS9cYD9eAlX5zNXXOfS7kzLfjsfko2h7HNHu0xqc0DigysHnfNc/fzxMO9h1zOg/Z9x5q30z3PR
8n07wSScvCzJvpvIeyXSdE38+C+SP3+0UsXOEKGtDssazuJBUqz/fKvCv5GBZMyyBSgovh1/GgtK
85KaYCgS/g1m341o/C+Og00LkW0Bm47W6uJb6sIwwl4KcspMI34Kh6aTdv/FZ2QEsFcUzGyMjt5O
w+yUURrrQLlaBUJhMQbvM4HM8ej7K+2L3FTgngcXnSawVBs7ZaXS9NofhfqKqBGQibdD97SsVd/G
EVUJ8yvVBWzgBMBYrT0VdfZH1cRLAzty47itRJgZqope7AzP0JYJopSgG5skwXQFxo4JiaP8VqJo
//FHXR2DziKtAMQb4UO+nZhiytWECF54rXFIPcTUjBBkC4bP/3+jqG9HqeRBoH+L77LmlzswGiP5
z8cjrBzlWcxmlmOlh/I+dadQrgorCK5kXJZXRqnYU5AHcCBNxsZpWh1q1kSdm26UpxefDItFi6pB
Il3MOI+uFF7tGwvq71nkurwx1MrqcGzZc+r8VOfl/Pa7jTngYWdo8svQt+BWJ56U2rCRj6xs7Tdj
mG/HEFWZxJMT+ReEal+aLv+kctcWYvxSqUbv5dLgFc4Wf31tXlQlIaFQf7De189ke5LRNTAvVYm7
iFNO1k6xamnj662VQFEf0l6ZGcjCL5//wE3rsupYpNJO7vwhPMb6cNDq7hJJ1tm3g4eqlh5twPUu
DIG/H29IupJ8uGUSRKPS4m1H1oUi1tsPG1RqZToAKi64DrV4RgfaS5yXqkdyFu8QA7tvZa+275K2
ekCyqNsVugKP256+oiL7R4XWfrHIzw65wXPNbPuOyGbY7qROd3nxF2iS7nybyl64dvBYiJcJWRO8
aPLbXCIzDtKTyM1TginbENpwp3SQNSkiPNiuVKjzRc2unB3vdK3UDqYox2NiVKor9WOE84djoHYn
hZ6hPoxKlz2rHQCrIUx+qJF4CEbTuQVZVWK05Jlqou8UpUTVycqCI5zq5r7rVdy8eRu2hax+9hUh
37WZnB6xh8LlYKRhpcvHqnd+q4/ZuCvKDKiVPPFC+Zr7GrazLVw3kNKNR7+8O+AMj8FotUuOo+1a
09XC1VbyeJIYOWZocC+SA/WV+mCPGLL7iVzt7bIz97FjCs8G7E00c8foVtiZv6Ni0fAV70NUoeQh
2U3ND126j2cFUAc3MyTLJLppnflFGiSNd5OGgi7w0JvIGQZ8vizDG6fGOapM8KgimLMvc9V3wWIU
XyIVM278YBIPUGLqjSpGNoZcZB498XhXjE14kEwbXZQWB6E6xsWnTevRA1eAAVWOOG+CuIHMC2g3
lb6K/qYcfYZgr9xImt4fq9EfvKzCVq2SR3EubNyx1TYf98gMw56uY3PPDLLPgNXbXSXn5r2cxnB9
4ZHtkfZJD3YVY1tlielAzUZgBt87NAMGnOSjgg9dtO2j0gUpbuENNja02+4mVciHRuSI+/O6+tSO
VK8sPVBcu00lt9TQSg54lbGpEsPTpjC6EVmsX+wmNg4giDCTt/3CzdFoe0hN7M1syap2QYMloFc0
OqLvU+b/mEWKd3jgNW5rj/VNmGjlXh2HwFOqDOR8CJ6syjFnolkNwyB0cMcowOu1pRUfiJrhOegy
2+szCTUU3gk4SsmYsWUginBjrsAFtmLcDbrk78Vojt+Qj8k8h37YTs3t2sM1qdsZcFAggQydF6Ph
uw+GJD8VlU2NV8NWWZVazQsTLpKMzMPDyyqCnIIPn1xYvhsPcrvrjCw8oENVnTta34i6and2CR5V
rovwE0Rh/MsiVceVTgqOwjfwToyUn76T6c+KkZt3FqVCFy4W9IUo53gqE+1jS/PdqOs1T6Iwc4yg
xezMRG6eIhFhIqnmwssBdZ9t/Oi8lBewW6qBubPhsXhdP4xekUr41Q56/rujhI2VIIaOihRF2N23
6TGw8fpAv6/fl9pE8ccuyme5QB4xhru9V7p2cHEN0I9TaUOq7prkvgOIdkK4NnyICbPY8FUoF0Vs
hj7QIxelQyyY6j7Yh+gO7Kqhn9gWAMjFaOHVZ7XtqbXkzK06UewR1R6OWRTqp0BBSsKu7ORoo36E
i5jfYBCn6mcehMGTOenNKc+jP2GDGrI5OhrWXFFKpsdiFDXiTQ6GZPLUdp454cc0ydgg6q0GJxbc
5R55Auwgqp6NoaXqXrMLeV8U8rjDqi/d1bltnbS2hUVq10gjZnANjCbJ3TAJtcf/Q3kCUVwsjC7o
r5vt31zeyIfW7lyAtUBuDfwA3vUjjCbOpgjl7Etb4PVkj67s343yH9CpO8cWrhQnG2nee9U4FGr+
HXFxyxdZqykimUZM+9pPEjsGWMvFz+yLofteYo+fgyC8NRxxrNL4YhkdEZ73+Sww59t7jRD28e34
miQtL0cVDA/oLLI22CNvL0f0/6JSjwzrElUg81xdpm6lUn696JM90Ix0dGlP4QehiEKWw1trsDDH
zLt0FxjZdA7kujuYKbrJTlMhH8a9/CkqBgt1hUlylbHNPAtI/1lLJYwe0U9qrx///pUSv/OKTphT
Tpimi8Rs1tQ1SyknaWpNwx3s8dxGAYreYp+pwa8glf5WAU6AQ7wx7lruSRsZ7j9tBc7g4gmk2v7U
OU5vXNop+xNK+aMk4ZmY2hv7c+3FOqOTZ8EwmVL4EmWimi1MubzOeBYo0wHBsM5xpzIDvqo5oqJW
2BdeZ+Hu1ol+2A+gFu61QbSHsPanLfHs1TlDHUYSbX6+LlvnUlvYuVyG/iVsHMltu1o7+aVN40jO
7Y2M0ZwfIsttiXghZEsbZUGGe7stR8kXhcor9ooZjIKLmgxqF7Xkh0KnMLgb0rbC0jNKpN91ZLRf
nUKqvk+zR90kmXHrRtFYwDuK0ZlKMeSxbMxWnWHCwTRv872OjAI+rHaPxB3KyHncTWDTKQ64ToWs
vTtVKvmKalYnCQmLQbETMIQVLprjGCWRKxcKFN9GnupDGPWS7za+r+PYG2CxmJVfU8SdaVuGOkXu
tMLivirywB1i8IE7YWQlXox0bGKPQBxylerYAlHdvvZhrF39crCQQJlCgd1hZ5yqLsT2MQ+kW1MX
5ZOGRt8lojD0GGUh3D3AFod4LMRO80cHpvhoXiUl6P9yGTPWGEgbj+85Ni0XZe4ZAuWlnAjm9u2i
YP+Z9WMKNNXoHf0cjnJ7MoOo/1YiQXRjVpG20YpdqdACY/l/482J/T/lGtHWehOPsnEhYP4Clnrb
6rlFQ0DRvHFo/tSi3mi8r+1wkGrUNsBpyEAK3g5oShiPBpmlXQpYPOhl6i8oLpTuCJ3447C1PtCs
UUYRiC2+GCg0ezrQjWRfknH6WcbBoxjkl0RJtvqur4Dx5ZJRuvy/Ay2uG5EZauGkqX2JQzVNj8pY
VVcnwdHErlTlZwol8GcpOeJPqcnNLXLJzW0UqtY94mkydsFVeiwJJA+csWE39ABX9CzVb1AWHTcq
1fNSLn8n1IVZsVBR4aEtPkgbSr6uFqV0AaxEfiup0mnKN8PK2obSXoVpAVjThVtcdlJWNDm9EHFF
HfEWvW/MtxMsHSRLOhr6bCY4RRst/tV5sb4Gm4nn9TJ+G1mWTWQ1xG8l+F0hgziTaT7eS2tXoEak
pEI1VyeWN7iU4WHsDKp5odeWuNBMfsu1fJdFrU48y/e+YZ8Gyww9fCT3H4+8+jnhRQHqpNII4vLt
cWk7Uv/BNoprPlXfKBWm7mTHDzapsqvq0q/JHE7/+YCALWenCnhfgIveDpgAUVSwchmvU9p8Frq5
K9XMDZ0WTUtMMjFe3+h2r31aFm4mI1IleceVyCwh8ATqaJ/I6W+/zp7MYLqJYYNlo1y54GXvZzgj
SVO0EYjWvizaOzgeWfz1DqVW6EJJQBY4F7UPfMimWfygFD6KoV2d3iVa/cMXvGc+/rjzai2P4L9j
LqLtbLjTjZA5LmZZvEDtPkeF/Fma/A056tWUZqZ4wsBUmdxy1wC77nvAKcHVwIT51ieZOUvCphJR
Vv59qJbdvup4/I78Xddph/yoSn17m9ry1oRXy1L//pJFcBzgPUemDBZQHcvYNQq8zZXxDou7L8qg
PmVO+av2x+Os6pf7XPwff+61yxTYMGDJmYDxv4CBfy83YSL4FIz4n4yTA7Tc1O4UYTp/StsIv2PB
7mxcpmvLizg2YBQVeu07fK0s0ybSZJ46fUTHtc+ir33gTHuiR3n4eGZrjyr6AnOXjGIcLbPFKe3S
Tm1mMiNae3ejXXyhBPSzKtvvJfTMujZf6rbeQDSthVn4HrOpGAjbdw2kyqj9ghdrdAX9/Qj44bYi
lP8XC8ZpBBNGF0l5l/4OUJ7rstCia9UFz7XZ3gBlOoep8yWwza8ff8G1vUErgL4b7RUSkUWcq6pa
SJhSxVddSM6jbyaJl+V0+spRxffb8P2N18xauCHUIEgISXHGEb1dsSwDnYFWOOXt4MeQOphY1th2
//C1aR9skSFX58ZjDcc/hE3eNRRtXFfG1Mlx4GnpGMMP5XVVuxiG3mRW+uXj77i2E9HiQOlofki8
6xYlPao/bToGV18GwBHak2v0zU1iTZ+ZrTfl48HsrI07am0rsvWhYaJkRnVj8TLsSOzKUdAqKPTm
Rg+ts5g5CB/Pa2MMS367XqJyCmEOiKdM5exzlnL5+fJGvFhbJzYEj1uMlt8Dy8q262QfUc5r73e+
62tOfjsg3JGpbXNOYnRHP57SWniCzY30AXyiOXK8nRKec2NDIAyuMnWzQ41J+Aw2ME4mS7fx9VaH
gmIAxhY0IvfQ26HaqcGCY7CSqyqlgWs3sy51+d1J4pePp7R2quj04r9Bc0p9158SPmAoAFfJU9EW
+8GwropPZUvW4kNdqwAGqmkj2Vzb7qwXrxfmBTl+MTFpbIEoxEN4TfP6WZ0gTAR9/kXI9ZOfjJ4a
2Tdh1m3Zs63OEqQeivW0SOXlfi+QlJ5meufFKlD/j4wSfRWrUR/Qg2yPIpOna61GW1qJa5vTIVo5
iBRbK5KelZq3FNqMC2IU92Guv4S6fK6sfK/0yvPHq/h+KCqzivkKs8BucvlRbXRS49CoKUEG4Y0l
S5c4HT/1mUKTxrc2cqP3O/PtWPMC/5MTDAJMc6aHwTXTYkRRUZB5Uk2zB85ubDH4XtOst+keY4Hi
pIZN+ZNOwNuxckUE1BQMWsFWC/TuSx92sMIhiifBjgvaHUv7kJXiAgO/pPRgvTSq8tR0NjIAcwX5
NLt61Gia6sbdNCS0djovDVT6NHc0/mktAwZAWlZp/hCZgDC7cvQtjW4U46rmDlylEgqM5QY4vEnl
g4lZFf0j/l9N+3MaP9eKti8ofH+8ku+jJjPWSRNISah3LlEmqmTEudFg8GSm+pHc9OxIyrePh1hJ
KRnDQSOQ2pXONTCv8D8rWKpjO0ZE5YudVpxxcGe2tqtirdjHY669dEi3X6R+6n4UTjL8hMBZn7qq
rr58/DPen0nElGFlsnGBuL2T+OMOSvOMWV4UhAeQU0JJSZG6cD/5bbCzxURzS6ZP8fGgaweFRJZn
CW9rFLoXEXyoGlSNKrm/0GT8Jtvjse/9q1LrR7AM/7GvlTknR+g0MkdE/5b1kyLTwegZkO8AuGTO
714+ZHm3t9rDRE+sy7/OUhMfz06f79TleSFf5xFP9RNdlcXKGv2s70cz5EIN1nyIJJpSaaPItCdH
ZQRwGykJhms1cn9SObpFJU+eQ0/M1B4xvaMbMzh917kmBn9eUQYS/+tINvaqkeQPWi4GvGVlmqg2
mvGisbCnR57pT9Oh6tX4RfN99qu6k2xFHaD4OuKTLUvRsVQTcLoGzOYoaNWXXgCyjDVuHbceP4Fs
jP7KcdRfoZll3yupxhud3tDFVwr9x8cfZy1uWZSoicSzeNxyOfQhVR3wQP0VbMwNnMFzHRa/kzr7
+18MYyKMZBCzQNYvQlYy6gnfKwHrPpR/hjL+Gcn9vs7HjY28MptXN2pQuzgJUF9+e4bHVEuUMIBG
niTxjT8Vh9IPTwijbSSKK8NQ8IITAeF4ZhwvEkUpoZ/m1/Z0mcthUOMrvHIG/FZqvEU3ZrRyNOd3
H6LCOHACq1/MCGRzF0UGVSiBtfKTrRbRwcES6QuHTNqFQx5uHJbVqTE3KjXsiHeZD5oQ8GCDLroW
IV2IZtAdtxzDJ9PKNjhta/GW1INSEDkW4y1VDFI1ULj28+SaFyOt4lq97Rua0OZkwDY0vUYER1VL
f9HMxQZRKQ7/8YYEeTTraIALRTJ3EfK4JmOlmiwD95HhWSrDk1oqvypQDx8P8+pKuog9jINmFe9p
XmhLeQGYiU4ADCC/ihRtFFVUlPYGO7834Kp7UqMFD0MUoetmAl9MGlk9TPS2D53UQqLKBoHGyxjv
+lRWPSngjjb9KDkbeognclJPGznMyi3Lb+WNTAMaOf9lxbOOJaPtxJRfCc+JayflY2RHG8/9lfuN
nu28l0l232sg5LbTTZJkWdewlF1d1AfNKc6w2sDmWTQct2yZVqc0A8Xx+jBtWV8s85TIbVr0WXvV
nNid0x+72khN1vYxwhVUv6Gsg21cArV1+AaNMfj0u5z+KUm6Y0TMzh3lqDnfRuoZfG1wSXiGadnG
Hn5f4wSlN8MIyBSghi4r772vJT3BILlGiGr3AA5c4Eix5caNy1bBK3JjL8+xZrmXeRxT+gO3DCVm
8THDvshHJ0rVa5l1ymlQQcvEah0CuOrBgvXWSBnelpzdaPfTMZX1+E4OUm7GKFI3ouLqRzcwxkRB
jBrvO2OAQO/MoI7UknLuqReBxx9B9WBHF8SuEudpAkja2lsd95XYiD6jSqGe7BsRmUXYjzD+DdOI
jm6UytPOTnUQOOEskrklQ/p+ILrTiN1RMCcje3cQo3QUqTJm2dWM5IcOOelhfLS6YCPVfH+10HTg
EQIqkn37ztRW0qTM12dT2xyC+B25cQl9XktoYkowRdoh2diuKxRSlf06o3EReXgvVWtGfVuqagM3
TJelqw4s8xCRKz7AYMoORqymT3ZsIxWQmvlnGTnMTDby21qJfga6KU5N2I77aAqzl2wq1DvHVLdy
75UPgnHOjEilwcQ/L9Y3Bv+i5nnaXWoz/m5WDnpf9e86Kw+O0zxtnKWVJcZYaa6XzGR/ZJbeZiqi
wOBVrWz50gnxkGnNk9GIP4U9HuIGQ7XGVH8K0e7TJr04svQNB4HHxlJOTjk+8tz9KQpQORu/SH13
uik+zBVYSCfIyC9VSJUKGdlKDNkFpP3JCtJvThm9DP50ZzriSRu4hGeKKw+DDjhL3gznZAo2Clev
D423EYbfgMwamwSdTGWZqQ9dTAEilRUwIaN/DfS8+RspIPP0qukOqB1N+74a+30e1snnDj8Gz8GN
+1AFo/0gDCfa4QePTIJaSl8tKLrPTFPcRFbSelk4mLGbpK16O+aO9GWyhv6gikx7rAsjvxkLdfDa
XjEHjAnG4Ysc5cbBp159BhGQXeKxbPHu8quvid6i9i0CAHSDUl1LSzEP1piOx3Jokl2YFs6h7KZG
uH0hdVdbKKhu9BNQu2ZSomMtxuQYGX3+iHzdeBYY7N6Wk1Y8D6kW7SQ1fhmnxLkbQ+zElVja0g9b
Xoa0iEDSmlSYaF0AgVnkki1KoIOZtcO93v30s6cp2koeVwag/EeSOlu0v4d192qoFRlIg/sp6ut9
UGnWvur1rTLt6tFBUBsy8uzsuAQFR5E/1Tznikvom7dwkxGDUEQB7C/JvI/PxPpIsz8dl/TMCn57
SCl3oGsS9NrFkcSPKe5/d51/NJItZsTKbcZ9Qr7tzNAcKpuLhdFKyw5Q/U2BkuQPAz2lwihuCA65
28jKT0nxXxQnPWdOdBdPW7bj7zDWc6Y/e/7h8QN4k0fN20nmU+H0gR36YMe0MyABOKqSO+KL1wJN
LabkSHmH9HRn2j9m+zclO8XtY4LK+MffWl2WQOffwYUHKEulxfhOyLxved0Ck3EeU80EhfyQdFcL
lZw81ucx6xJ27XhSE3tvDeKua8JTjRw+1SrkKdG15L/N7+z8X5QV8vEUJQfn9T+f+vyZv1EW3SlS
NoL4O9nG15+MMMxcISYFWyZEEQTcoJNk53EsfhEQ+ZljP3k6KFqGbGLxYGeWl6aKx8/s6urAHyK1
j/MfHVKyv/oKcW3J0/QNSIa2zNRefxiLyl6CPs/ve7um/WDjvlHU/mMT4+k8OwbGwaz1yYAxKzfY
Dh9J8cYCl4pWBqfkfMcK19WCl4mOwWzVntaUAvJDLPxDVH2mEJg7jReCoA/Ac/JvE/YAGrx1Dlfw
dylJ+74INpK8eeP9exm8TmI2biRsIbC1vJD0cmjbNlf8R8UMbqPJUbya5/0ZJlawk7JIcxV/4/5Z
JtTLEef49k8JkDRfqypT+I+mb4EdCqaDGta4jkuunzePaYo13DT8SIL8/PHeXx3XxGqd7iT5wPII
pgEtw7Dp/cehDW9NabpLKkO4XQs5M68+G/14Am76mJvxVjFumfHME6aPT36HMgCHf3H2lT4Ng6LM
YXAYXQWloYOOEJjkgaWdHnUjHPcfT3T1xODqzimn4AToc7Ex09G2QPgJ6TGjo4J+JRUgZv7HN8qX
UnfAeadT+8tSZP+m9fPuBP+y8Ewy37LNTUoDgXZo9ML8pLep+NlYHTWkoOsPUaiYD2kGbMYAlL5R
7FlZHJJwi/ohlVFekfMl8c+mGLRCCQu5kx65U6+5L91Xiu1G6LsgWlN8VzrzGWzgLja3pGTWxn2F
rlh0heZH+dtxy8oIygzNw8eotpyLbmfG3vD1+KhajXZXcmXtKvjBNBgikcJph8n78VqtXQzkYYgr
8MRieyzRHrmeKtS8Q+kRO6Hvajf97Ifqbhj983wYeuIYHavfaaHuekJbOFn7DiWarOnxaQs3Atq7
xGLW1aRcMLu6swrLvt9g2k0jC6wFdBF/4415J4XaxutkbWviPAOLj6wcma9l/T/G5U5QFfEfk9AU
+yJSlV072mKHq1J1bKiG7JCEpKIoFLaklCgHVBQjbBcU55eN/sqpcwLDLenLupFFVbtW+9QTnRqf
1MEncYYfs8fMbsuFfuUEv16a/HRIlRTU3+6SpsWmdNJsnxMsuaJWXLygEaC5hnq6UR1aCccYa8k4
nL0e3iUDtosKIC/NxBoY2hGS+AFc+F/cpk+OLaHev6kqt3KHMR5RAkV9MrBlfXBIaz8bRtZDLuvd
kFk7M/B/8Cj/krfFYfJR/HLi/ZT3n4zCvqmiLcvJZe5HaCSPJVZBvZ/lwxeRSk5q3Htth7SIckqi
i++DBB65SeONfbf2WZng/A9ycyBrbxcwzjpVCZIuuPRGe1Zb+wuqxfe11H6WOvNPK+T9x6d6dThg
sgD/ZuGZZfKs2W0txwG9hCJ3PmHgAgnYvNiZfe4l54+mlhswvHfiKfNn5IKhs6DAnSCPfju9rppU
pVZHehfmbYtAp3Eo8jbIzpGgXWKJWj6FijJTKVIIfcOQnhr0zWbBn+A27HPzRnFEd59lvX5QVDP9
EVSB8GIgp4+VXuanMjfzl6QF+9mIST1D0plZbEJHWESke/p5YufbExBtKVL2cmobnhEMJhWbwcYL
Ly+xrdHq27ExpSOZZXxsp0q9wfBYPY5Zkt0WnYWdjQjISWNeoY4+db/QJaK4Nui6v5fR+nBlJbUf
pwgD25xg/T1QwuSuNDrLkyGn3AQlUu1Y3KqovfJA7HAPcwO9HY91Y/quSVazn4SvoRLToUHQTupR
lHr1GcLP+KWw4vG2k3jCZooE/6ahWaXlFUjexCg8w0nKczbosOAKAk80lNIuT9VuX+o9iIE0yw98
uhgPPK35/fEeekV0LDIzUKu8GihS6fK7UGlpaafY42g/dj2CLVWL8rrTun2HrzDyMfAp9lE2fRKt
ccbb8XEuxJG+fxo2BetWngxvfsccHP+5mquw8qGJsZnBz/t3bZ1GHqos2pH2XDdL2RQeqqkKSviW
9OvjT7ASdhl5rptxW/DX4tR2qZLUTijsx9Lwq2PRO/Je9FHrVaHEylPg3sCHrBxbcAyEXvr9M6Bh
8RJNVHsy01JtLmXWuxqSry2M1lw95Xq368mbPp7dynXLukKcpF+KHuCyUFBJoS5wb5Rw3raU+wh+
2TnthvT88SgrEZaYN4s6gD+hA7mIsFDpM6ssB/+xx4hpXyeRcqdFerELTfk/rdwShVBxBGZNb5tu
2vKBXUMaDvOgwbLWDG7quh1xQDKPXW9tdDdWcrY348w1tn82pNMFIVuPeFEQI3g+ATnkTYUNAjys
+R2tOf7x44+4egSA476+ndHAWmwMunSdndRADUO9ukxdngHzak4Qwb9mtf7kJNVdHxQbY64uHCwS
QgBdAC7pt7OU08wUqlX3mJlW1b7l7XITK5m4keO02Ui+/1fnZhlrgL6CfEVAWuEp+HYwoOJZpLay
/ViTf58tJUNVdtALsIe5fIerVPscxsm4sxOnfzDNKoaiq9hwoztrL0Jf8Ywxn7y4bjvslBSMGbvA
vEVCTrlXbZycWicmjtdle9T8ofeQD+z/YhCAGsaspjXhl/rcK0mXuXBV42c1SDPXpOuydyr4uJJR
O0fIkMe+DtFSyzxuhdqF8xrhvKMf1HRMdlYqB6c21UoP/VUUXcOpdUdZFZ5eG/h6xRN9G5yBMGpo
RgoDk33nj1JyVG0RnfOkz+7KIMq9Su+mc9H4MLYSg75sS4rMqBhuwRVIr6qog7uokegwik7ihgE4
djAzoe2rzBH7ECv1PQBl+QXqtH+CER96HW2xm34cor0k/PwWVZDuNmuT7FKGZn3jd5i+1E0Q38KK
jS5lVKS7XMontxCNhMypaO51X6/3uhmS/03R58qJWleWJe2QZlZyoiOm7MNuyg86mjrupAGD1bpo
2hVWUN0FkI9BHMk0eVO4hnEqp7vCn3xEysZyr2GufVACNT9Etkh38Me0HaKS3b1iB9KpU7TQG2Sl
P04s5UH3x+ZYdfQOhSTZ56SF6CpXib2LuhbqdGE4bheX0l0AEuUwZmZ1SIRtuVmB0liUxb4XwJk5
a/40HTO0iI6mNst3aXLce2OZal6kAcmIg2TYSKbfRVgSVbrPAOnZjmDvFkdIKSoQ3YDrQAhnwWfZ
L8SX3iGV9z6ODstr41XH45+O3fwz/olHtam3ka+XyVUpxq/Yx2QuhK/Are30sUoC0CvpfxgaXgcE
GTXDSWhLLp8joZ+a1QTPDf1TZdojBWrfwmlPHhC438pkl1fwcqjF5Q9k2Mgzo46uoWHUO6vMHqj7
tVltHZotIOHqZwSETGUG+xHqUW8/o1x2lPzlLH2ylOr37LOoZNVLIAUnVNb+QDLZun83xjMWIGEt
xr+n6CL1Cv0LO8XhZtQBQwhyrDIZdnJcb2Tp658SlTFwEDR/lkl6bFSxXPtdeQ1E6jkWLYoIIpfv
oQ+5sT+W+/510ejwEJ9kEDpLxpOIrLFJRq25IgUg7/wIMQE26Qa0ZHU6s74R3TX5vZBNFcRozXZF
AqWgxumoCx9bafDdwWqOqa9tZDFrM+JdQ2qB/zWOrYuTTOKhZ50t0YRPqu78P5ydV3PbSrCtfxGq
kMMrAqMSJSvYLyjL8kbOGb/+fKN96l6bUom1z4MlSyI5wKCnp6d79VrjqNT7xdE7/+uF/EnrDYXJ
P4Y5s/a0c6p5NCv5riP72RSHBvmntac/P++uup5koQ0pxDB5jfPDdC51i50HGeKp0QcHLZUIoD70
PFrQTspJm+WnjJLlfursNVBnOz8UslS9WnpSe6luWq8p7fEXZvezR0nNXUdHFbwINYq/V57R6NMY
O2l2iqf5Wo6iJ6Mcj0utHONVulS9+nQsmxqoyo1+pLppOk1bEjsqTnFXHotagwqrQXrROPYXqV8/
m1Da4N7VAgnoz9OgGV3NQxxN1d0y+Bw729oHtkF82Ot+dIk8/NOxgMKxn1Bd+pBg6KwSSF5YqCe0
oHZ5o0EcPjwVZuT1VnGo1/hajS71yH42kxS2/9+QZ8a6dMPQaMqcn2oVrKUl144nwSCYpu0j3JcX
nNd5NCqMk0IH4EI0okihnC3AZIaYwkwaIm1UuEelP0Agft/p3X+3RLCxOBVWgMV54uy0Ekmx2jlD
bQBXGw59X9zYA8RDSr6pIDr5erF/4lKICyAH5HgN3uTcOgpNqsdKixtBGdt4ZCISIplLciKf7DHo
KIq2S4rBHOXPps2JrLJnm2ko51vtQcoiZxspje45tigE9Zmzs5QwvBTOf3ZrpP9FvyuMWdp5Yapt
LIfSjd2dbK0znujWX47Smtu+0YVQmmUqGzkc45THNQNsSCQHGuVe6J6a1pMHU701VjkMirqe/nPX
JnuRAYsI3T+i8+fsGCVbk5Y7cVydBqsJVG25DzXlfjCNws3klPTCf6f6A9GJ+CHdVOSz4cX726+1
atHJVu1UJ2eafuvxFHRt9/K1FX32gP8YwjkLInptVjNnHqpTmvelB6l46Y1NH0EmU9b+ojTlPVXC
S9rQnw7KZkEWHdv60Lbl5GS85zjvT6Y8QAUTHnWpQTBzRz0N9uLwwtLXPln7gs2Apc/mAAflmRET
2crOopf9Se+z5yi8kZ3sphxXZOGaN6csrhBHRNVp088QRlVLKr7sh067Rf7N8SFH9ub2NZTy3VqX
Bge30muz4ic0ELf9XD2kY7nvY2ilwyvNGA/iVAgH7I1RMIcA9OXOvlki7bZULWQfzcqz0Cu+4Ane
Cxt/nn5xbuKgjeNBJ8H50JJGtqc1Mj2vTtR75KOWktzXQ7P3aXlatnARzLuwnZ4Ri1eCTjJWaKjm
KhjyRXaHjuSkMiyWl9UL0i/6skA8Av4lt+L/ml7h+gBYEheTqIcC4FxboZfodDHTQjsVcSv5Zjwk
PjRarZ9GQPO+tuoPuUcxlkqPFEVASpf2eT4gUkVPJTRPJz1FZskAL0HlsgQaZsMrhT8GSbxUbgoL
riZlECbnh9XqrxMtDb6+ELFCz56MaCcl9QLW5SO7qp3IcQyHa3myNMVryniv2uAllLqYPNVOMgKy
2HPMaLcMzoXw9pM1Rl0CwAEQRJKB590adjxH8Kmn7ckeH822vQ7j38ayejO6nUvz++u7/HwsMKa0
u9G9f154G2iyHLu+KE+h1Bs+q7uFrMQatmGBAgAZDNnXx+Qi0PSThg2b3LIwJ4siyzmuopLWyLBI
ypymZFQ2jY5khLwCbZWHKyF/OmpzeWObUefmw6M0X/CbnzxYEFKMqlL/oSXobCuw2oV0ClSzp34y
DysIiaosv0P7dGis2E90+XsyKFDPaNEFg/pkqgk9BZEGMHFQ8We+DMxG0xZsgac0jvrnvljmTduE
EioSZZSiA0/Oa470S9Kjn4Rq1IIoPxFiU6E5P5CNVQEx0LyGd7SKtjstlmb3XfU7bGeOZnRKbb42
qE/H4/QnelNBLp8nzuOFMHVYYIFNzV0PlM+QrjvnVu7bC7MpZutseZKd5LxiI9qEnzibzVZXO6jP
RZ+twiM0u9V46dtF/j4X9SWcymdnM0RsWB7ksUGkne9CFYwZVlUV2T1Hp8bwHDUuAyQxnGtESSWI
G60kqPq6z9xxXNdvcVYVvly23c0sr85FGOd52RT/SODIg7SA+H3MLKnaaKVOKkMi3MhT4KwZoIgF
QGLb2Fqg6OTwIjnTXK0hB2eGXXSt9HnpLU10CXr/ybkDPBunAOQtBEupsPc/ck+6jVxTk6sxm0Jl
3K5O6TprdQNOH97FKK9v5E7PNuvYlBdCuc+ePIRoFC6IM5UP6sBNt/bh2EOUi7Lird0UexqSgHE6
T18b8mfLFXIvSPtFK5BxHsEh/q1ZuKDyrtYid+zSU1vdaua1NdlwZF4KdAxRODg3Z7TV0Lah+5F2
oDOnVAzQpEPxl5+sFkIsxExLT20zsqozHKy/CMhSL8viKJg0I9lPOOYnWPDJpcKp7dqDtHoAOcwX
s6s01IBHO3eLqQvBKFhJQ/41k/ey1vR+Na69n1dAzd0GIk4YAJt8Y85W/zseJ+041y05buLWo0Va
vkNxJgP31k2kfqvcKbZjJDetOzQFO9FkgI1YQsMd5Hx4MEPIGfU8g1p6muEaXZwaEAWMRoesNEcX
8pJxS4JhJkJFuCHqp8Kl8NtuwcCYe6OHbVIrOmtLEqY/9Ilpb79+lp85pT9NVZjyH6ZqW9IYr5oR
nVSgWHvhNjaZoSL4bne/ulK+VD/5dGUAuOSB0v9IM/TfwyEoZpTtFEt3S1g/r1W4743+pqo3BLmL
S7rjJxiM4Os7/GxRsBygnYdMAR3Js9NrkzWxoiHeeJK1tkYgZEpgdZVmKFiNSymbz4ciNKLkxuI4
DxnCeW5yR67Xu6LUX9OwMDwLOfS0dt7+D7dEnkY0SZBCP/cvsaqSXSjJbae12gRdmEAtq0qWC0vN
dCkM/8ypAkoVesgkGT6EXBBhQts2NcoJHNqd1cleHEOTXqzmXV4sG3Dq+yhXbp2i26tGuI0KyNW/
vtnP+sigm4FyR3Al6lTe/rYZe5qSxKlb566fNeomRr/cVnoho/VRL7+MERb1UTKWm1gFJ7emhfOP
OhlIC3CeCVq5QXxnKfVTIknJE62noB06udjLEZxzXqPl/QUX/Mkpn0w5KHPKdiDnzrN24ZygUN9q
1t0qzcUuCuvuaPbZpdrgRw9MIVfQCGgOhCT0Lf89JaWWa0oTju0JyD6keWm1marwSEHPXefi6mKj
18e48O/hxE3/4SSsoZA6c5TbU+500jGd+n2y6Nswha3GnJefsW1dKVX13QQXcaFY9Bk+nDs1yUqy
fFFIPcsWwDlsx2saqafKKDwTedIpe9OAFcs9zTpvKQyfZlS7Y/qfHyPAUCwOshdVHOfFSv/jjmcF
Mmcld+gFHWAIDZOJfov6ojjqR+fLKJAY0HejOVB9n7kmI+o7s4Zj7ZTLZVB31rUySVs5Mw9SbO6+
XkWfDkXzmkl2gubz80CN4NZuhnCEzHywZXR2DE+O4orGufSlVpILg330g4SE9JwL/XR4QM/9YISu
OVDBMWVTUW9D2QL+RNJAgbTu65v6uNgYBz4U3Du5pA+ScInaqmmapOudntaxC07kSGHxwgb5me0T
7Mg4PwKqD8rV8IsVZa212H5W/pz64ndZyN2dLs9oyxSDVymgsnQt3o7S6eub+yS2FoUVGu6oP4h/
wgn8YYMZISai7ZV1ZyvSt7KbvDkLvTUOU1eempemG6ugQbt6TsyN3vQvqhZeWASfeBkNnByJBjKW
JDfO1t5qqSHeVqVLbm68of9lKnBNzxtkj/LiUvD+yTT/OdZ5yo6SSmZlYWECzjOOXbgiD96O0FZr
3lTOh1kBV2I392BMN1/P8ifrgnHJAsPjiMme1zedsYCESZmmE81WNgz44806T3v0Tn8s1qW05Cfm
yo5NKzS2BPTnvF02K7MoSSrYgoa5geogacvbtHcG/+s7+sxlwokMop1jEGo7H1IIwNaURUe2inNm
0a4u3/J5U7X3KMh6haDIlDIAVJdkmz55gmQNREqSLlHKO2cuUyp0SVZbSGEH89lYaV2hqKN2v8lD
Fnqx54ckv5QOUj+bUcEGg5ehkZ5E4d9LJI9spSuFurSNaP0+TFKS1uuaeyjS6Teh1nU+BBeTL+tF
8SjLi7wf84b2VaoDHrz28VWGbDkXmY2osFXxzhgqcz+yXQcw9kaBqs6mLy2pFswo+maaAqp5Wgo3
H+3/Luv1dxvUGXrKUGpjknT6QzkkHvAwhypNH6NcDsyuDhozerpgI+cemoQlJWgyH6xvgtVzmJth
Fg1oTVW/KaPyuhf5Oh3VPSc6LNmDESGPFUUBfs7P++jQkQdzhxktSlOJfV3Jd3KfXTBa/fxJik4X
IFwQ3dDTTDH5zNlNZlJK0EK3AF6nqzKrD9U6/tMZXVBW6Y4u60Av9W/61MNYD4QXCh5V8RJoSZA0
oEKaIYaghWHlC7QAAsUvOkrnP9Pafhqk7IEc8RvEItcKELSikcH9Fhr94uzpvVorviXBuzzbWuOH
IzyzrZxsaiP7mRkWlHIGAnOzR7wduR2s+FUdem2CCsECzRytB/Fjmlqj19XKzzS3/qPsmkPEi1tS
3s9n8GAYZ+YNWrmmgXmpT7BY306ZflfN9s8uBof0tTmcLd3zcc6tYbE5PqULJRlQxMzJLd1A4ltm
tYHj/JbjV9IJX4947qTehySuAmMOLSrSUmcRLCxjZTlENlWgQWC/n0rjBU6msvxtjg/8qC83WXqJ
UOS8C5tBRemN1Kagzrc+lBRGx4AnMJKj22Qch7smGtk99Vn1IyZg1/dWve9RnAmWcjK2aG6UPjgu
aDlsJBaTuUsCCmJZIIep7tW5jPrAovUX1sHZuuQKxfYgqJjosIVw4CwiLAtrWJE7Wm8AbPQ1NG9b
7dJOe15Y+XcMKv0qtUhyhOeQFxswW0XQm5+qEvasfFz36CuNrpMOd0VV75K12xVOhsqHvWlmM6ht
+7joCTT+5pNsTq+xNfpWM/hpPl/wSp/e/P+/sHeb+SPgqQsHCHmbLTdDtlYno8lbHwQy3ciAdC6E
Nmfu5nwO3mOvP4YKjbU3WsD4J+jZEZ/QT9GsXojfPh0CxW1sjbaQD/Lyo2SpqUSF7QQ7t1hNddMF
Xy+ij8sWYyHR9879/XENqZmRp0YdF6eueF77m0IeXRYq2Nu4QzN4lH1Dffh6xPOY9N95AwcDhRVl
ig9Vx2zuhwIOl+JUzfF9ruShqyTNPl1S+EvVBB61cHTDULumiX4Xmc7Gobb99SWcBWziCuAYVThb
iBYODPjvLR9bMKaU1pEbLc/rxwV+mW1HKnWnTUUTLHJ2kRbok1n+c8B3iq0/TGVSk3yMEAY9RcjW
EfzWiqsVJf0wZfiPXhvXWRQHZJ1/Oma6//pWP862OHuKmQbHqJPIP9sUl8m21yLSEdBNDW9QavKI
W7FZ881apB0QJHoW28wFLgApzqUOyY+O4mz4s6nukryVlZVbtLRpcCU5yjaWISXon5T1r6xOZxDH
RW7vrNVyS5ATje14pdLMXjobko/AQH63KPQDtFpKj8ACLgXRjvrl60n6sMy4SHB7FCIpIeHQzuao
csoKNH2jXqsjTf1auT52yPxecMv0wGFWf2ShRTqHxDqduKJkRLvqmWOWyevksZSO14VmfZ9ylTor
cj5u23Y/o1DdZPHscyneBGdeN1h7yUbbT5mfa6vZW2F2lzbjVVjpMafueqONwFpiSEhcLtyfkHIB
llrv9La+blf5Hxr8H8ZBYQMwoH8I551dUrqYyF9Xg/Iy06bpZuq4gcL8reuzn6Vp3bdjeh+n5t4C
RaUO+QbI3LGqdW+dtWHT21Ct5etRsuQ3JY8IgfJrsKo+IefgJvrwvCbaj2lBtL2xk9FF3nZ2Af8+
O4NzgNcelBYNF4Xe3TtK2IApJm/OAeBXPle7IbFPwiCLFbGiubyvdAoq9mjvUqO6WeN4Uw7dA5pV
12uPTNpK6dSzou6HOsF2pHf6PXfI62s0n4r+sCx0tUuK/CK36bM2dYlXTuZ9POHMAB5sEPz5tuhg
nM3J9KIueSiKgR6U+HltSzpwJO2pyyTd5ZQg+0uY9Btoo6GpSdK3tZrvjF6+MyPNaztAGXoeWEjn
RHb9q2uylzGznqUyh2lw7bdJWQVLrh9XOd11tETVPSUBrZf2E6lJPx0GE5Vfx/SgiwlsPftOQEv+
qRjhZyFEpnCPAFSFdpUlJUezlY+rYsrIJusK5WLdR7xqW8Xz4DqjCt0A2HgLGXtXfJhWGgKmsvZe
lhRXlZEgdyZN933nybke+7PNx4c2ukp9qgfz0PYubB6ohkTyLZRWnjS+qLejItGVUCSRRyejs000
BSlqtUe8K+mH29JIm3voRFAKbYyKuphRxkGSChQ4Pb0b3VrsrVTJ7W6F/sGXTLT94Kky1d92ks+3
loTvJ2xGnyRnBg/TXB7CpnE4GCEP4rSxvF05Xl1nVebnWfpPnozXmd6iT2Knw32Vw9H09co/DxdM
0caHiiL4dVE7PgcDSKpD2pdZuV6jOLt1jKz+AWXdeh2ht3bBE/+dCSH6A87NOAABDIFqPUclO1UU
Lwim9deTUqY0XtvmdgFc+zivtvMypdm6ycAX/f76/s42HsI/UFKgiRjacT62R9KVrQKTT63bqW12
+jLdWWNmuFMPkKlBigldhmcopL8nJsQVX498NrP/joz+r0LRhMPHeXuS2nUWvGKafTt3wyEO4+dZ
mx6qKe+8/8M4gmLEAHUAbF5cxx9ba1YncWcsmX0bOy6q7ykyKZdok9+TKn847n/vhWI46RaaWT+A
Zlo8z0RztXVLjDD09LCbUVofDcgr3JQSAVzaU+IlSkg3YqvTFUNzyk1flfIp1zN55xCQP5nh4Lyi
orO8NLozit6adaBw187PqDTG9N9Y1QHUunVTwrQTAJBEeb4xY6hESsm6GbVR3ld1Xe/LqNJ9yCwv
nebPQqIPt3i2T5thFXE19nTXwMgRRIBOvXFoESyU6skHD36BKuI8LHkfT/CAgUumCEHg+fdja41e
7yOwSrdhz7FAb5/abN0OXbRh1NuiVjd49a2d9A+GHO0zCNL+u9WIzhEKeoIL2xHr5g+rsaYoot0+
tP6D1fy93unfYOlBR6PwFRgMoIK/hxgjZOb0tDFvE1W+m1Urc9Vx+mbbxbMUefqoyP+HBQcuBNwN
pQAQVWdBjE4Wxp5J4t5VY6yQoxulXYiIl0ufT3phzYnuaq7+fEkQVULdwmkW/ODZaKSvQFGh+H03
TpRyaNZB2k+aB+WXNEzkfmZLTm6Gps7JjJgofXZ1/+bUYX1A3lW6lquh9lZwtVe5Rf2a3q/+W7aY
6rFJOlS2V0m90Zvk1xilz1WojNcOa9xt9cW51uRyLD3JUd2xN3tXyeZmm6WQScx9MfugRGpX6QaF
0Khv55ews6TjoCttAE0VR3QQsYZbRfpvu9F5S+EUHgmzJGikSnmR6z4lfUNa9DGNk+zKQP90V+lL
ux1ladrlsbME8azKh5EXupq1mAGI8Yb255QuMMKeTb1I+Y2lJf2jnC35FfrM4zZUFaSqyPvvB3jr
t0CSC79skjAoLan2ajOONnHZLKVLHTGiiw4aGFqq1JuoTrX7uXtPqyE9taFqn1DeMX4ufUs4SEfc
FWjGYpsbbXoLmXTiVVUe+itMNUEGFVaQNEXqxhFKP1FCN5ncgDPLxrT3olSWD2QdpltpXX3IbwJa
SLSrhQOor8WQENYL+naak7T73smO5TQYgT2F6X2xOIVPg1eLmuNIyjNSk1MUafrB6hrlllqlcWgn
g/7aZaiDcQ3rrUmHvNvPSe4brW26MZX760Seiqs0bBQ3KrXWD6Ms2axRt9xzWEv3lqwvXHAz77pC
JUoKIzuIpsXxHa3hgNBM6y4018IzbERDy7msvpnpuGwHozQCbYmyHGob6JP9VQ+Ln10qeRkuFDJv
r+19Y7mqh53UZqOyV+pcf0jTft5I+fCiqLH6HQnS2SvHxXGduNG8bu3sDYfEkaPIOsb7oiZh7VbJ
8jJIZogUYCI327C0Qj+Ujfy1qYwlhj48pIGbjgFC3HW5HfJ62YRqO6GerE+bWFnoPF/1CYl32p5+
wIqiPxoloU+Q0CM3PshdChFGpug8SBZXoBmzTFl+CLX7vAaC2RtTfTSBhXrU22QvdKKOx6A3mzKN
me20MHf1iF12ua6nLrInynNbrIAkZOjKo0ayyMGWafpCakaHfTvSY1cvE3mfTmuynVNV8sLO6bbh
WC+Vr3dL9a0sSNa7StMVfgE62O2ccHa1TskPVcvKheO78y1oKo9t2mxLM8N4Yj+ckiukUNx0nN0a
8Zq5qeiyp27QG15BswbavxudAwuMSqW9jZfaLfoT7FRUGCDqOpQSbaeJjSIyBAPKnj3XREwC5rws
e6UdmJ/n5U2f4VAXXEr6smlKuiWbyR/DNJCWn4LnCmVS4SOancXzHOGAzeXRs/tNmjWuposYeUeZ
plfeivglkn7lA+Qw5YYCQ0k12EruKvOxyF6VFEVc+izlVedwUG0G5bEwH4253injd72xPKWWgxpq
LdNZ8LivCIMe8i69dgq4ouxfc9R5EQzgjMs1QailZpXnJI+qfoLratVUH44ad41fw4Fc8mLSwPnU
Oz+nLHUdfHYBFgGyGr/XINMuFKrWqTsoP7URkVLQf7qzCRFSrgzUc6GSCo8ALCq3BZ+XL72HxKwX
1llQphKtnmgMRRGyEggxXDmJteH2k3QhXsphUpiPRIjuYvOc58INq8UHsOtWrRKsTc6/jWGnQRZC
VBNq0lWZhEfVPExq5ym83YwQDc2GDd2RpZvRRRiq6RYj2BkTsAkUth8UhWNTlCbXdVRWrmwsQxD2
tuqGeErXoX7thsOE9UW3xcpyVDl/gZvivFO2V2NW3zSact2BWcpD5022UH4UXBfN3NUuzRA3SKdB
Np+TclSHa3alXcUNK1L7OFVFEE/Kcz7nV4naQes6OfeZUgUZ4jW1Q3Z6wls3trEZFeOBBEFJ8iG+
kUbtyuDJOmHiydpwJQD4Zp0hwNcdncX6JYXFRoEeATAomKMyEFOoWdI3ayp8VYt+abW+ldMFQIvE
MbKRPaoft2QJr+y1vJEbPKGS3JVcAuv2R5iZD5mpeJORBovSAdVVN0uzcbhaQ3vNIEYNx+wRvLJr
2G0wgF6wnD1aARiUHFdXPYhpg+YHysb8hmeKiDJ9xkxRI0PXBh+8+Qw6tGjueZtcR0HKSb6e4g3W
R1P9oLzBRKYVsWs0FS7U9IS4QbmBLXUx5qBBChY07w4VPxd3A4kqi0BO9xDZGfN0Axmi2655EGf9
pqqgIIkWXzH2bULan0r3lBfbnkzASr6rNN8gbOswLi2OtuVi8SyL7Zr2MHAvXjQ+Kso1S7GF6KLo
ERaetIMBLGTtik0BZR5XJYyV9lRho2n2CiOlK0wf6RxSlPZ2qAFoDrLxIhyPNpm3zMYMEZsYm6r+
oyJtda3xZkj5LPBGDkz9FsxycT0FCW0qUuQLvj57KX5IxuRZXefhZkpt9vmcDKggnkJTvzvj4rOM
07LfgQMFjXmSp9+Z3Hpx1wbcnziaL+m1vZ7wa0wSk9Hbww7KwdzVm9Wzeapthq/OldIrQrthyVmU
4SEEXCtfNM7kUxl0iEsIn1EgndmlR5kmdKERYbR0cbfad6OREaNpXfGyEQ3dZo3JY0SuFGMyxpXW
v9V2uMMUZKPfmmU6QmUcPuFYbRxKL9hwldHNmkqQ05Wp892qJ2FNHdhsuNJ2Xc7WEqubNpk4k2eb
StL9suj3HeEGP0IZ9CYNyqHjSen1b54Zm+ZGtQkypF71Uw38HZ+y5nUg4ZeXtKJX3CZ/oIT1RvhJ
WVqcK4au+Vz01U/4XclQoWnsT7LcBekYbk06BjlN0mKjBpFjbIXpCWuQlldx0wkb2zIY9+tqXVlh
tWW5oGeau9xiOMu7tY92Tmx7PB2Jb+wYQ98F2PsADXDRLfCivyLqfjAQI4DjCQ6yF851XhmDhq+m
9xVTqqVvhCsYzoGiYSLYE8tWelf+mCJYxrPXEJAqe5kbSvvCiBKxbARTofhmWg8hCAeuJh0H4fh7
KXpsK3OrjasLz6JuhG7LJYSQEEjhJqxjYVNU9L1ZQXmZtnrYDGuZwNN87OznukvdPISZanmr+v2s
ay67DOdb7GmLPAvZsCtLKr21DXc8nslaEGKAvSc88pO4W5w3/I78kJKGsexvLSsyTo0TH9EmT85y
0uWjmf3IpiPyz4hgHqWUoMeWDlOd+oKMpnYAuw3V+95DZVXYGHsPL54jDoj2LyzN0SpfVpUdwu1i
vqvpW86aacz5tOTDrdhtVuxczArXwRxxTUwp/1+4Y97wPiVl+RKvvvB9qD2I3ZQVSCVuoxn7fKYL
qReslLMlseZv1+hlSraTEyEKfrKaNxoOXX195uRfk3/ks6XyZVR+cpEOKu/kvn1bPSTV/L4vMnqJ
l82VJzlOdq2j+rxulcLdsspu3Xbv/rPKQAJlv0V8gkC9xdKx585toucof7a1W3FhyBG6Kfcp7LGI
yGczsxIIrBGWIa62KhYfRu1MecIR7RGF35hUwjVj2ksqNIgkwVnULARHSjdjIrTdd0X5JFwiv8x1
223H33VM1x78cciTBaMW7oQ9lk98FVwZTvYblUJMUNlLBghq/i78REXrUjag+nUVGYu3EGL0s/my
rkfqeNdqap6IAWKLUH4npZFrZcY91xJlMlm28Ib7zZJ1I8nGtyGqdktcA2noicV2llFSw+TzlxD5
plK7rojReGeVgqnLoGTKvIbAg7lfyYmwH2n2LpQfAPR5c/JNxH9a3n43qvhAB1ksbUpt49AHphGv
W0oU5GvMy68gKRuX7laaFmTud+JWNDiThbvAB2AbdHNs4JW+6qt6Ww3aTyg6oc98FOsuu2Fx8R/h
IrrGvhexksJTjQ2U5LX5iEmIdVw1vlPIuLpMmOHIMxPbYaKqXpjTlL1oJ4duSqeCOpa/r1l2xxYa
6/2/jsB0/Dh7C7PfpiTcPPePR0XqpzdfRfI1lKwACqqN2OhwM8wxRixiXT5qln/rjXZrl8c1NL5V
K8iIZSfiBG70PbI1NtwnGkHiWoYi+4YNKYQShAGjqvm6s4gQ0qoar++HTWWke1rvBJ5CLIsm9Up9
q6xPYk7FauWjwA65WZvdiOWIE4uJMEUImM/Bam1EIE576btDFJFlKZtXiRa7acipDDoGBgegxdf3
Ja+91khu8pkh7kk2eQyqb/EuskUb+ucfpejhPaYiuqYFkHfNw9OcK8KScdqrqSPKAFmLMHpWEn1W
Gg+En+SKwyLfzTC/FnPJ0xA/1VouTMuQ1n9E2Pe/88S3nuOL0FMSdyiOFzYbMtMXERvwV1t6D2tb
aLJcqTNea73apvpAX1/i9o21Adv8IN7Jg9N0uKaX9JtpIeEOQeqIWDvPiACRfRwaFS6UhSGeQtwP
o6uM/d1kZ6Tn5qMyds+O9UjPmMJaZnQR6zQVCjXrcMMfRki7eOQ/zDnccFLfzs5A4v8N4+WreIow
XOGCu+pHbjVb5OMPwmk7BOsj0Siu2e1s0U6yUSneC5+M7fFNmDCrU6xpZjVS5aCXK/HfELYZEaqu
uf6b67Yd+wB1w5OWXOXRcJOa2X3OgY21ZbOT4KyZ/aV9xX5ZK7yeeQOmFuAUMvbPpt6wdvayIWK8
kQC/6ZOdEMjCAnGYWgHVbZq8WkaLHRXwCNxP+XrgMyrJ+cU3K1FfVbDDcW9smQtKA9/wPs/8JZGL
AFmUB/47Qn/eR6OnlPHuf3cUCPt/CiUtcT9L8Vj3VBjg0BX+h19xpcyA2D/wkH2k+Bg624awQGVc
j07ni3Vf3fEiqhBN+4OXsReYpIIy502phfsl8jKOYk/TrScml9tjh5YKDQ2dTZpIV6lyX4bKzpF/
LfnqrlQZOw5dvEaVj/QA+Vg0S53lGVavpvzCBotDYdkLSyIEPIrGSTEB/bAVGwNaXjrtlbwgxf/w
h1CufbGUGxFf8+uFxvRReeQHfKUIm/jdiFfnTsJFfwED7VaxTkywj5zp2uyMgDSq78S/+axsOIgt
M+SYY7xzJhdTYGUiQh1xer2KiJkhlhcfSdjw78labOXh8sra5AOEWUFNi4siak3GweNbiNuzsh/c
Hhi/FdfQ5bE7TeLl1fQdikwRQ/EOu/1hrwNdLL/FhkeC//3cyFDCyXAvIl63zFUcRxmGdzMkrhXK
QPFMNB5EPD4W3YMIgLg7UWqEKndcoGci+iLG4R77NfNyUglL+KArtni6Yiwxa8R6uAH5xiREJ+01
cSQXQZxj9p7wHsJOeUYk638OtCxz4E4UuAYb3DSLxTjyfuE3BjFNeFFB9clvAX651Oc4XpleQiTe
azN40XgjzEXs3+ihx5yPLUFSKzZgAV39l8i76QmIqnZLDIJFCAe6sNOVHJzTSQnGKXVFzCusj0kV
98DVs4oX9RvTI85nFVp34tqYJBH6GfVBbHiNHYnnJ8wTr0TUVjI1Zvp+YIJgUfinnnyO2KBYNFMj
kYG6wtMyn2qOa6yu5biAFfuk/GsS4uEPxBCMHjkwBLCN90YCY+O3vn+ccFCoDG+5Lia6BrfWcCwX
hswGw3WhPO2a1bpPlIZDi+4VwAS4AKxBPHHewmXIlXzg/UOXeiwkBJeu+jjl7KB4w0LCdw3Y7v99
cCnhBR/aZdEdM8+TSXViq/fdRoSzvJvc6pZlodGnyoKZ9e1AwVvcLp2O2doKS+cR8wpxSM4NDRHs
19mojvl4b43jPpnVX9l4k6b1+w4+GJyGG0W54vmUa/8IKPh+SO9t9km4Bfyp4Sh3WkJq8NNwsEea
PaDcIvUUGekPYhsWgAh6Rs6yYla473TJQGo3xERq6c4DTACSdc05ZyPuWm44zs8bYzIC838oO6/d
uIFsXT8RAeZw22R3q5OyZNk3hCXZxVjM8enPV94HmLFsWJgBBh6MpG6GqlUr/CF1r7k91oq1fqEG
QM7O/ULORsLu+I8TqpY8MJUk8oWzQ3MueVhHcv1fyGgeiE7452nwkKq4DFGXuKSuRqqN+hkBij8y
tHLLek4yU+UPCAGCnjCuVEbKk9BckhjKH/6cD9YGaumi3nAx7El7fJtn91qtN7Im4mHsxHAFvD1n
GpwXlcKrgKSpTTvv1A5X+yWGdaZqXSf/hpmGekz05TdG4WC75v+0qaZiA6FRig+VJPCIi/FaRXeX
31KfkbBs2ATuLN/H0d3llXUAdXyfpRZdpTuWGp+Yi2oN3Tp7VguWwGuOQeRxxptmS2Y+/+rOsf3V
1fAd5bBGfR/ctPaDHr/OSbZVO3VsLVTVm4ugtledDR7R/19iNAtBUNHBJLCr1obvPakatfXJCnpw
Fa+j1W14PjX9NDp89xrNMx6AKpxkCobC1om3vxaedWNTjxLs8NVVEZs3OSb5QXUk1R97Q7JRewOz
A/X1sxa/qiStQgaX6KJeIacJr7ile5P1D+qfCSzGpsvdJ6u9aciquvlQu0LlUaOJFMRVMJK2SaDl
xL24wlLE/75Mzd5h1sgHqRXBa1a3O1vlPVUIjaAHFhuvYTbnJ3US1ouM0lxsuZICZ6OKFoSOC+UA
G8AjZ+jR+9sMBIWC9t1G3Ql1VtV+T0w/HEYLodjxV7WDi6NKDou13XPKdnbxDu4/rFQc9ESYxbAU
KXMMj2yPHuSSlip6u7SonLjYQmh9TAUGy0Ofvjqa88abdzlcVdXGqvOkQ1guNyruknXXM42Xdtw4
0r2KA5Pe63tXaac4dh+XnGLdfdJi48xb8OJ110D/k7NBvG3P1WyGI1lZ1y6P0n1CE3hjltWzwSpi
B4zVhcpOr7otE9itX2k/NDs+AEejv9MfPZl8V1m5LJXyK7TPQb/A0oyM5FW9Wrift5S5VzLI75Q8
K4ZJPWGL01DFq1i+1ISQSvxUD0Bjx6heHLGZmyMmBdmvrls6pgeigHqSmSZ2k0UM1yokATj4ghsV
g6lI1L6QOoe87h9cHZwk+/r/Soo08FVxtDikPaDJN+WchYYTb5k8qPzI1+yw4+xDT3KbrMldF7/2
6RcGXxvVr8umFvzH7N3r8683gwTrWeWHy9xsZrpt1CZhkM23pakNG2UUPQwq4NCW0+ztiGSvSN5E
Jum3pneLUW9E8wKIOorz9WCjHm+Tko2EEI2OgM9HByX901Vc6HqpYD6QkHigxfFCN0x5GUly+mXa
9YSJlcS8UOMrx9mqE5wA0K8x6o92FMPDU4Uer3KtJ+AuPSBqNLz6PKwokL06z8KYtp1eeDf0AwR1
vlwOecFWV3tN9ua+pOe64TD02m+JEewn+qnE5gTVQ56poBlWERC9OUHIsACPY1F29yj504VAp+9X
U0GFMk6winOfTCnsTD2szX47muPeGM3XX9fnrNthEZHwPJVir2QC3pIf1c4J6PKMQaoSRl/vLqoW
LPKokd21Co0qVqhg2sWZGl2MSLWEYIWotTu4QtNm8gyktMSvuwUjeHE6n8dAKVxqWjQ7YtvX5Ybd
zr5UAaGp2BHpm1quKnBP0+2icwaKnzROCcqZZR6rEeeofN5rDZ6V/KtuhbVjsFMIgGpH0zV2zPyq
YHLHMzXpUfbGk23V6nvwmPqhAhqFvt/f8rZIOJCsOq42rJDkIVGNll9tCt3vD7qEbdn7oA2TKeyd
5NR1lJgAUkBs9Rw0kKbb+142hzrrLt5ohQ5ylYRd9SnotmyY6J1YOjyX2Osie3icqu7OY13x5iRz
PN9ctmvCcZC3xpNbFae4cSI6ertEs43NMg23hmarWOgKB0dtXm+J91X+Yy4ytdeETEmh39hQJQZ3
a3DLMVSyYvrYvvHIuhM2a1BVDDXqk0phXdVpAJd2zEmHCM9DDwqvaNpDnHgbs3bQ7jdpdrZwt41p
oyKaFINqGekDnRIWkPVT/VbhOsc8PY7sMNUBN9L4a+y45552+uRWjnrKBBNGW/R2+6u4DHZz7v+0
OJwszhcqIYsJ/+LJW2mZnKHrbgKpkfdjsqmRmN90zcrNAL1mpalD0RPfS4AAnikxJq5+tWnVmeAb
3kvOKVoZzq0aFxUkbCOJsOPPeyW/0qXPTKrUhrbzRJVhirggPQ6TDFj/slenKfD+TTL1Z5UeycG4
GPgX6A1QrvyHCjp+aZ9m6hr11mPTjaYc7gXUi1I0x2T0fnJ1O9N6NQu0hWKBS+9ZWv5OBMmxB7ht
EFPMggjBDjDr5OwQX9SJBauKyesLYVXqz26x7pukvyYYXpgjFERNYzZvzHm8nVEr9qZvFVG6Gi7L
oO0DLq+j3WanZxVaZx0UW2cd1bHPHqCRAbCCusMJYxTROKfUTI47xPjqyLuP7fKhTqz7KvFvLF9u
zMw/r6MHU6gOnUoLVZIz2DaKAEFoeClhIGXIDVzRM+DGLPgKTDjJjDd60N62Y38nhhzlX/ZpKaPe
93+O8hu7wQ+CjcZ6SxtyTZ1Rk8cZKQoObmYjKjNBD4sEnvqYqC1c5gAjLz9/rfXlsaYxL5kc1Nq0
57DLlu5blbyoHe0ScfxV36sWmN33jzFOgwxRhm3blnAS5BalK6vn3BdtpMVDpE8TakjdXuU+EgEB
HHGegGk/efqU4JZdHjKyQVkhn26VTMQL8Kwr7pDejpHmbZMsr7JxwQk8q79X78HmwUpahJYsxWZZ
kjA1xV6lXEXWXGeefWXqw95dySRya7juPDKsvOjaTWEwqqQDHCf11WQx+PNJatTJhGeZ5dT4vWFb
hmmiSNK7oUHeU2UbMXYGvr0yIy2e+sVwsfQeble3+VJzcCcNyZZvJF8yjJuUXO7rYHhRLvQDwCyc
EqzriTTLdUZaVWJrm+nPKXP3CYEMIgd8oXe/gcBRl6dUOtcNr77oGAegFqGOpQnR2yQNkMnNb+Du
nweWrsFkQxogQINOQA4Zo4adFvn0IS1qX7SwLmsmmU7Pic2hwCigdtZjyuMNzOUQr8VBfW+SJ1vh
osTbmoeibndGr10n83olB4fWMXq4qFN9VQZT/rI++Bi+kvLrV93YP9Vu+54vAfm05ChkKJDZlHHJ
cNDyhaUXoLVSfW+s1ou6pJUhY+3HtesBh+RPXsbYdSmPJVRN3tl2DVq+nPhTlOs9KjwHleTEq8sR
hIpUawlgnXXzLjLH3NiBT8txMjbzhD1AgAKYC4tOBS+kbSKHkx35Ay4yCX1be88z+7s6BAvH0EKx
BufMX76Y7XDrWBWcKxEGjBdVrtM7JqPNIuJ9/Fq6vt7vO48/QpQBfA7ZEfp419LMnsq4u9U7f8vb
dUIEQPlwRnezH4hTOfffgDWF2GJcr3WTE5cKuXEMEui6ZLkzQVXj6GYFpexU95lXPZXDeBN0SZh7
3+WUtRvVdRQam5NTYgLrt5nz9X0ugKeT3HqEPYPTcjX1SHQOR7a+M1eiOOB29TLV3nCZbVWkQrVb
LqSO4h2Y9aPlxkcUmveigSVbT01EHN47vgIK9a8wNMZh3XgzpQ5RGCM1sEwi9POMMOPLg9EmYDOM
7LVPpr1a08h+f3HMdGtTSHVlvE99/Wvipg/JnF6XjDj0wvlqJvlL7ffnUoUActLccMEUuPqjWnha
b+/ULxKVUOyPIzmmF2K0ygwz+eyhi6LOCY8Wd2nQWSfEDaTDuU0lYtTTbkies2Kk2U/CIkcMex31
XCikBvIml2ld4PcnvV2v1f9Gk2a/ojMPImVlas62H5oB/iW1OSdDsKAn6q8Mo5cngr6c/EcV6YGW
b7jbH5k2PwNFYnmPYcAbUSmRNieU0OTl0DBhVq/7qYWAJzCPQNDnkCI7t9KXcIWGIWIFeg2Z7+pb
aY/dMdUKJ7JzaYWrJfAO0rpLR9E6J9V3VcYZdf1TjMFL7slIsAVVoVeAvU8XcZpAOJmrGdmkfppQ
ZBJtP1FABJIrwsNYFTo4k4Zx7By7Uj60+vyYFe0lS6p9Tr4kieUgV0AlVU9u4Zwyrn1GQWWwnR26
RH6ksVK42oP6UF6FTuLsdfNXVysvIJy3KrI6/bTFZeNhXBODM83EXk3uwbEj3l4wHrBOKmnCt/ks
GZvrpjzFfX60BUS9SSurTcOElyqgvwdkxu7F+cwbgAuTNB7ZrffgFcywl1ZD58n9HsjiOS3tM+fm
kbxoWzHRbSz7gGvIvnOGowrVRhXvRMYUQXG/49wIaeJugU3SUR+Qbl+tAPKjXm0Aw55mM26RVCeS
5sYgr8Z6KPaN3bOwzME4C8OQkYa2OxNP8oIBRs2Gbc4ylEN1WOZYCz17bi5skfpoFJr3huqEdTI8
yrI1mMEGuo31DVbeMoe54+YvAw4oUaeZZcSIwsASB3Cth2Yuo7IBgwNvmkPLQN4nz3MK5mS0N7xk
BtBuMZ0aq/cjFmvL0zB7sPNewGxVpdSpfK0zSpLBtZpLCaoQ7qf9FAipM6OLf2R68H2duuGr3raw
KJx5OPnIo9zFQGOubFm2xxkg47k3yRn7nk6U66KEr2XZHBmDzsy2tWQo8jEGd2H1+6a3k/O0ej6w
7nTiB4W5zXBM3o5pKbb6JFrGg5TiIUDs6jpPu7KI5oXdOPTtFFpeSp6PLOGh8fUvtV6ACZzmot6b
Tr0CZR5lWmyMltZBZc3ruUjY0FkuhhtLZN6xmafsmADzPbR510Zyjgv2nO2f7D4mc16W0rkK+tH9
7rKqcJWJc+QGEvtLOzctMzcnjZ98uYz3OgjMOyTpcvIoqd2nVeLxRiw3MktnPhvxnB38Qg5RkS7J
E6ug3i7xkm1So9SuFrIz+vouyolxjaVRS708wVdA2Lxpzv484lAgEw+mrabP94NfOfGu00ARAVPy
63tXnwe6cFby5IB/rSiK0oR5hSiv8bmYqoNrr/QlrD675V3U0Zj33aYzoOvore9xli7yiOxbc50W
FMZGmoIH8aF3Ud0FEaILYotWrUNPEFxEXHpwmLxhQNLHBPoxO1aYT5V5sMcsu0cudoxi6tqXjAUV
goNioKY1+e1SGea5S71gqyXLFK5L6tRAx6fn2vHw9YWOI8GHBTO9EhyAzI3o7Jb9kpsL7bpgus0b
QUA1C5T4SzOLeuDQ0TAUa9SiwXhHP627jT3APSYuCbsa2/SzGHz/aRkT/BDqMq0OwVqXiKSYsfFj
qtPirpBVfWvQGjsViS23Wma8pF3R3Fl17GzrdXrOrR48opdoWwPW81YYK3YrCT2oYQRu2PZjw9Kp
Ge94ebUrZQ+nZxL28jUzMpRCcxIDy0mYqAYV/Z3GbXeZl7aRPtvrhoPfebQWM7kuJDGtYIPcNplp
HEsH/hQkj+LBYPcivi4dUjG7jqTjzYDpYv1oDYLhTEZHOR1SILJL1eKmoC/nNWjqLZPs/hK4QwaZ
3QhewCjPO8yMXmW/zicXr9qwHuo8snmD4TzO+h4hsP7Y6c180pXv46pX475LQGUyhjdTnGurqbyk
S4CvjY+3hFWP4jJ3TYEHKpuK+AMsEumsaMWY79gljNdqQNxAA/zixY8F7eoW316xOsydE5sCzdOX
aBK9u2m92tm3KPftONu1+9nCwSTV43IzGk2icv2A34PGkyEsHkIsogJriu+1bQ2H1NH6LfzbFU1E
3aMe7kblqol5U7U2aBZgjOcPy4/B1KaoEpZ5ie1iuB9ywXqxQGeOc2e8xRznP5heiF0dtPVRzzt/
gyh3Hhlj+qQnwVPesIvdUl7JrHa3XlIMl3qp6x0a7Axg7IZ9Z/tLOMYJpCexNlRl9E4aCT1w7STj
HEeaF0TL0yjuMOPI3cEJR8EzWE0ytF6wwpFIo/poS/9sOEOxbdbaP1lF3DPh7W0OnVEh0u2MJssU
TNGqpcGVgFp15dqs5XGhper0lR3GGRqvPSucUa7lsm+JFE5R9ZEf09UW3cBO7136DyMunWtKWQQE
X99Wa6AgTLGMjKapfrqYFkVl0eHnqQHu1mXpg5BNwAqWJYZZHIGM11DQNbUyj5aq80/0hfPNKp2U
cmxtTr05M8zyQT9jUxlsS5SZotyfCcaZISIIs+IgOo3xvx+ku6IABC8mo4+EVSf3eLmsW3Th5EnS
zQuFY9aHYpnBf5d+xZTZGRwYK3J5jFEwIBVht4o5202Z/1wJF9UXz82eCEbAyvQEmI6TmOHUsGmq
koWpB2N3VXQmhc6ckZ1IphYcy/NG84G3JbTRNmjK9dscbBmtQRRGbwaU+MLYpdAfwckfB6ddorX2
+qvE68crD124m7KXBI56Xa9ql3IfPNb3LDPHO/Y92OqiDR7jotDJ0IX+YKVtu+PcnffLUuOPuHIG
pf66fEkJtV9XcjBgoLaIagVonoIRlEuTtLci1fS7JLMZ7nNsoeFl1SQYbfVjbFqJ//z4sEK92mUG
/Yq4d8Ct5G2w0fsq3RoVqLEqT/F3G9CNcNpZC5eiLMQmm61WWYuBkLfNfNsyxg811zJJroLhICuR
ik2STwB06gSWANZuUZn29MQXwOgQjw1casbuMZvpVeWN5d7VJeocZSu8cKyL4F4Yklqm4N1J8sjj
mLgFcKHhaGnFT5jgNDU1s7r2vKyOqsazD5UYh2iOybiHyWp3g9kN+wlE1BlPFjAjsxzu+8zVt2bJ
idPDOT3rYpofEgfq4Owi9Ss1s6BgJs0QZpA8+VmTHxt9BHs9Of3XZKiySO8wubUSqTNdr92DNqCO
IkvDvu1RAt/1+dAdrXVloLom2lWajAvIItheYWGnyw0Achr5w1KFlTci+zEYDOuaNGVGahV3MoC7
IWqHAm8CzjjX+rpJq8a5oJQ1Xpx1zB/+Tfz5KBrxf7Sc/yKufCA6WaJBWU0GLqZzLoapTntSaXEd
FBe38B8r3/tuJ+VRWAZhtB8/4wD/lTaDBJSSjPVc+yMb2yiyePDh7tx0gZeQpmnZPk+ZJ6K38262
dnoMJq98rvSpRXMTofGCZgVK7rBC6rw3L1rjWk//fiDm33hKEHgwHifntpAC+J2nBPVlwOyj9G6Q
qgk4CrJkB4UC+fG5n8CRdwXdzdgs9uvs0Y9EH+de85fiWmRlsrWCpd11bGUajzS869SKI5VD0vKa
GQ1LxXEcvGyvlaW2NdOaPk6f1nDfg+K57fzgQGvlO9J84EdXhHQ/YUT9jdPm44YN0R91evSIf78z
jzaLr6HcecvGApFiBgW3Y4AE7/xlP2Wd/uXfj/JvZEsMStF7o1g1kST5/fsqo7GWfNGH27xd/G+1
VVUHZbTM/L7Jb8oZ9U8eq7+ZRzl9LVeZfKJz99cX+Z+v/yh90YzFMo7ZENzArBObYlpOUJoACTFM
tdNHK/9MrOkDa/7XTgInD8mJmh2i2wcKmDH73FxeJbdDP+TnyUooXETrffISDfWWPjLNYAii7AOp
zfhDuhE6mUgtMcQ3iQ4qmN6RMjiv83uJ6hV69RNdUORRFfaQ+fy/X+jf7/A/X61+/l8sQWm7+SIK
C00ThoybzvO/GY3xmVvR31YpGvXYOtAxg6T7YZWKoTIRk+VLSNYftQqPrjy/zy3tDbbaJ4olf+Hk
wsSj8+a6GAihLfn7/aydWQUGJ9pNQg7YePU3bM73a7p+Ru78KEBus/ahO9smtuPQH+0PnNy5ctfY
t5TSLoAANCkYYNn01bBARzAQVK75yDGfbea1uW4Bev37pf3leQbco8sW9NBF/Pg8fSfOMEdyxG0n
99VC1rwUd1kzP1ZMD/73bzLQx9aR2iHEfFQOgz5GNZyv4rbADB7o3akFEJJmcCJoNP77q/4WpQNO
DPjNaG3hK/khtqDQP9dTZ4pby62TfuNVK4njSg/drAN3YzLnRzYj1bdaAcGqheS1DWpSET32tK1F
lRbmptGBbPW7l1qfhrDPEW6QQ2ldDaUnT9RNOLSnWbMNqpXeYsusQc5aDkETnnJHlxMswwStTXe6
T57iH4sSgjn/QSKfSI0Bwof1P9IaS1sa1rezpdMK57feJ7uMHxMc3T6R/v/jq1iX//UQPwoEkkTz
Y7PT/gfW799Wn8UeU1Y6Hur3KgH4r5Cx5pP0Gr1P4Pgwyinsc6tst7XxxjKbT9bEX+I9EeM/X/Uh
OpUidodeC7QbEC6bwpujOEY4PVBIPdAR/15/xt8eHbLoSJmidY8s4If7quw08VoHC1DIPCkqOWtG
b7zfrUEd6ekEgkdB1pgRGgDYSiBLC5hCJwZ9l3xmymebfx4I3Pd/LuXDfdv0yRq/W/0bP3aKO3dJ
C0UH1cJyzAARQVqHyrOKvd/SbhSYrQNTAHMbaIz920CXl4yu4sbUDW3bjm58sUEOA5wRcH+DyoDE
a5LHS5sJf2xOoNCZyoyOCEIP5YtjXtcUmDAnT8p0+grxC2en2a1519qz/xo3EuaLGYgdMJUlCrKJ
3DwN5l3QtGilZLTQm6Xytu1aVTtkPPAbyyvIKgW8wX+/r7+cXOihcS5zYqJq8TECL2XWcfWWd9PW
bbORAIrcxvvkNPlLuhMgEw+Fn0mN7+lqyfzXUu8yp18qFFxvGontMq2EutmvtQR7cqUzRFjG8rQK
P/r3jf0tf//tWz/k71lHE4u+lXODTUBz6EeGNXA8JYh7sEqNHrdR7elZlEDKP8i4oRYxSmab/76K
v209hMAd2zboqsPu//3W62ExsU5OstuxkqdWG5+Yo2+d0nzpxyyhCa+//vv7/pYEodVtkqDj1RUQ
MH//wlIbqrjzjexWswUA99J2Engetb/vjXa+dK2ZM0BnFNPnOB62E6hkhOEjd8Sl4JMr+dvZHqCv
yMmqIsFHraQk18u66BznJga9D6C5ru+zicbDEDXMoZhmMrbUER0oPvnivwUgFAGQnOS7dVpbvz8B
DBBmk9NW3AoZIKYT9PEWJ9Ye7UTjUxeIP1c2ig0+xEbeLQZCH0VWGcJOuRxmakRwLRq+q0JvGS84
l9myrqly0XVML97aNp/c45+Hh/peT8ktYNxifhRVsONMlPowZ7d+tdxMkzxgE7zr3ObU2sH9v9/j
nwECATQD+wWUsU3EVj8sKNuoEMbM6WrDwuo3zuRXG3eUnySCv8Qlf8/dTSXy4dIHCAydtsPvL02X
gdG2hhvfWFXubxuQCmGa9MXR9wZ4SyLuw3EiULqICDI39FfzqmqodWdkv4DVKAB16bvXspzsvZga
PzSrr9306AL5omlmn3rM2nfewKjeXax12+Q5UrW4CjMrrGR6Gf0O2Qg/Y7Zh2hJgBCyZdhnscOn0
eo8om32l6RnoIAQ8ywlvHn/qsjNKpZfW8eO3xJdvVQwQK4VPe6ZyD2gyNvluKMfQ1p41X0DqHMDv
6JrD2aeDZUutMdtyPAVhbYFULr0VPK5ugz73gvZrIhpZQJaKXWCbdRXlNXzd//W14qeEFjibk7z6
D+l45vC0LRN3vbGd2Wa4RxtHBvPbv79Ehdjf3qpS0iewWwGCoiRuHwJ/0WAn2DHwuUmlUR8Ru6q+
tAs4D/Rc8ksfjO1+Slp3U9V58Emu+Gf0V1+Nm5ftGWzPPwwtq1jPe99q65syLSiYJqyN/WgA4KYg
0c5x0tcoYYo0V9Unh90f+8XDbIf0G9SCZxv2R6Goqg2GrOpkfdNaqGgPtaiiVGcq9u8n+2ecVzLZ
6timKEIH+WPLYioSVkubFTe4Sh7KJd6tureBskbEw0vErrQbvMIe6wnNEqe/8hg5fnIBf4Qg1FSV
Ta+DbxreXB/DrIVRSt9rjbzp6gyJmipwoeLPhGPgpKu9TapevDC8CqDQr84RgwTP3495ULBxnRJg
qI7MB4NSkOt1ezCGxTnEs5F8cvz++TLw/kRRB+1GB9/tj3GSaypdsxft3Rjn+yG177q6ef73g0DI
xv3jqKNpxBkQ4ByLralufIiRk7sWIKis6q5IRKSDgxtHP6yYYQaeOMsgOeSwyUusJT2vPzEijUyE
QJ16em9X+8aplte0Lc/SYL4avFf8M6B34mYtIi3iOim7n/Tp93UagzjMnsmvD50pb8wK3FsdSxrN
7dko09uOcfomCGZgCPUPDOnv8z7YdEmxy9vpEEvgX0V1TssB+RO5/XVB2MIo/3Q8UlHlG8IFcvMG
9ap7AUBMdG7IzH7L07taMrPckDD0YcmfSDBcoq3fq6a+tZz5wUvkc76a0HlA80L1yy/6WHh7t20r
EH/NwyLK/WwvD50e7MbEfyG5fbLXKaqBI2ZJF5WdfUDtbOubjDtpN+R1fNXVeqg11T0L/LUAoe8k
SRFqYIGrcfo2mu2XwsAIjtyxLuqbBIhhVxrbqdCAeerXKWy9VTZ1lBTVjZeXX+00vc18CASl7aFB
WDOClVNokCJg7HQK9PmhjstHMGqn1gR9xa9zDHn3DFKP42rvbRBF7tR+sZTKlp1yiIyFE2ooieEu
tXPq4LrQQAUBKNg6LgZbdrl+BfJ47qfqwbM09RPnzE9mVWRfL+30IJLsjMEuoqUW+P3paTLqc+p1
gJBt8PJpfyXW8VsG+mKzIh657zIjNOEg+dZyPa/jtq+6Z3wJrU3KGxZYJYLS3k1pu12HmuUQfMnh
HEYIld51aAcmQXJnxs6LnhhH0622LRzZzq8uGriASRd7p5q/rH11QnkUwkRtRw6oSb1H4aQDb5Av
712t7UxQgck4HNpsuCDSdbLL7naWYlfCA2plu82Ai+VIKzrxcgfsZatemuYWZxF7pzEZTixsuzcR
QpwTXsvyULpFHA6Td/KxQp2RIKgqZJfqhGayD9fM64GoGRePMaLn1VvcAtqNLyGzlYm1m/z0ZlqG
t8Wu3ztHfHOB1zSx+TI35U8Dwm4yee8rvatFDfbmQB6yHvRI26eH0bQvNaBhB9RAl8WPgTPTgnW3
hjU/DW2vmvphsU5qpsxSaM5FJfbtVB8qxAu8zn9peJxVD8ZtnFoy+Xg7p0B4wZQQ5/Ojv5JvLhrC
iMg9ahNPuHVvg8IVEXYLsCmmrxCfPEyZ7HrnZj6pCYrUpFxQwZFgbNzH0l6vxzS7WxzqwtraZ24x
RpOXgVNsGmQENE0YD1UGNNYAemBVwTckMUTlbvoRAFoRLNmDB4z8klPqmEtyqy36eKWnAYTIqTxW
w4xKBmASs7qom2xLDuIaHg8/m7KLYoRZYJuT9XXSZsyZlD7mwiBLmMwbm+sGaq+nDDK9GIKGs3Wa
IALfGmWwKaai3yphQHTQN1Y8HZRp9kyh5wwviQC27Fony7nrvImLRHeijcz6x8Kkv4fY0ULWRXri
wti5y2E3QFBEQ8Es/Wv+p4qlFtvcHFfAPvSn52Y7myhix91JXaxQ8tCAABz3mcIZUaDx0LNa1Yro
XXFygq+dYUeul71xh1Vs/1o/0N4t09xzKTpRT8MxS19MRso7ui8AYuu3RVvOvY/LpZNvvT571GXK
oAqgqY5AW2Wkl8bNtyVKqLklohLFiqKzd0n8Ah7qpU3kFXXt0mRXebXcAVfcDGLedfA1+aKsIu8B
LWC279IxLuvyvhbp0QcuMlnNVTEpptQvArR6qqZzpxUHCawYNRUUruBZ0aW0VjSKRigaWXs7Ag+t
tJ94S+FP44fcYw7xN+2arWsMocV+oWmsmEdu58GClhtXuaYtjnrJapeO2rjXJZIoUIs9Szz1sr+U
bnwC3xn2Q7I1DIylEpD9DhDKZIcAZdhCWkGxDike40XVcTxF9Q9F52kpiHkm0opi4b9EIBfCpOaN
95XM9imHkIPEg5Kl4HL1rkF57QvVE/p9EzJlbwb/T4x4gotujjRFSKX6kMHZdGER8Tf9F7Q/tlTY
TAf51IwBqBcjoOiFCLiTjYfCu8cTAkGnO/VWR0RKuW9NQytjcbc8GbTQw37uIsyY7hwtvlYxvBmJ
XgHaZvC1yFkEggPCWe7GxcsQSjH2dW8ACASroblqAWNiEFrdD+XpbenWpgC06XKQdcV9z4c5ZHpx
8Vaw+TSOfVfJrbJmmIHdC/lAbwSz1AIsDwhZDy6llO2Fsz3ymvYZtdlIrK9aWhMdcvtt6uQMzWuO
um66zZLmYGc5FIQHtgGMy52Zk7yur1kCwW+xTvXsnSomAXAH19KD9FKEAtaB2ddvbMqodBB0U8d5
3yImPZlnt2m+IJQVqd3pDe1Gz/1jy97Mi/Lgd/whYLnV46hzzoU23hWadjQQFKH0i6rZAXRbIccD
ejCbdr/2pgoc2jMX9CvCc8vqWBrIgIalj1RY0dWBYF61RAWEscwc0zmepE0DkJupOrCkw/jYMAC3
atA/w7BZsjvBZuW9q53cWTYEcA+4S3JSqzVjjXMOnGoISQ2JQgGOHRDDo9b0p3Iw9gZ0cIOK0VL3
oUQEnEMGRzMfi1/BEqJFNAXEUK7KWzN1ZbqHOxGToiB5mxYY4RLeunmldrcBhAd6FC05MKTwUR3k
zZiTAUrb83hUzOvFsKczuDN4saC43riS3bjcBJOCBHz32QLqWjRm1gbXox6JlVtvfYfrBtGzDN5L
QyE6i0Phvnuuf1Af787NVYC32chvk9uHhiEQI8qOJlcTCwi47DivqN8MngZVV6RWpBtPWyNtv/Pd
hnh22VTqt+Tinq3pR5cle1cb/h9NZ7Ect7pF4SdSlVitqduNZojjnIkqKGZq6envtzq5kziGln7Y
DGsDutz4d1axeWHxA90oTMamWub74lqHeHxxRcEr8CZ+Rn1d3tyYuMBxQ/HMFDyRwsdcW2lZr9Cl
DyYEQsngoSvnW7b/ps3ppUAyPsEqM31RKckOGG8dlpOddXtq12kvZYDvUjonJ83/mrjaatcH4LB8
aSmxtJOWKp0Xq6WJsoufLmv8w2Y3rKewXkWgjv/Qz80uG76mmBx6exMUz6UbMryEYrCpOWcmzUFD
f6fDgdG3rW0cS65Sx+Fb2QMjS7fEYG8MyuvAv7vStpi2rwXHYwtN7Z3jMdr4tNKdvNjTcNOG6VNS
E7T2wnfwmPGvKLI3jQZwHOsmzerf5voVwcKRl/TspNtyKW/czXexR4oG0LlBUBZFyMROwKDxCDCv
t4GHeQOw20DzlmmMVLO8Fn1xzO2jU85ftB+PTiuKOP/oL5vN8ofK87uxdmhiopdibJm73R5bNZLk
xeGylHcZet2j4Tcew4eWJsHUekpGBkiWCc1R0bPHxMlbwHaebUorq3Wybos+eljCkZRA7T3GQ/in
mQiQt1P82dTzV+lxY5i/jqsPZdTum/gojQBuckCJcLj2hkPFWN2blHpus2x+XKAJSh8fy9i6M4Pg
YNGKYfjBbuzro9ON2S0KrkQ5L7tsEz8Cl/Q0GuF2TmmHmOjq7SvntY3G72lIx0jb54B8grUWhvPT
EGYfTI54rkNnN5XtWW/flJRx0qxEreGj16+7Gj/FCRMMEielCYBiXgx7+gYiV/U48a/INx4pjXtt
k+R6neaKWWF1qOP5qCOT7vHH8Udy8b7F9QK4ER8cw/i9Cpenwbw8eAEu02qmyKDxOHrtrFqVF7NT
U5fRv7d18QIJvlZdcBrM9Us/t9Nu8i/PzIQ6StBtkAqe7+wjJ78ds+Iubi4P3RR9nQOmGYbrL9rJ
DrU1B6DM4BitJUjs5vItoTIVNXHsw3i8mZoFfILqyYyHkzsmh6oX3gJFiVGwH6ribTM3PygNOVNa
tS+b5DGK2oPVOy+AgN76TvLZI6+o3djPbbjqCsF9Ck65Hf5kqN9TjLO5pAk1d/6JZPqhdyMwn+gW
CK38rs3hfpN+eZEUZlBx07bEH+aJIqHL74KhBbVjHcj31iy921pJ8TZlzEqoQ8yBYfqwmg1QfLb9
WM75ncQlzaLf6sx98+P2tavyx+vpLCCZUxfi5ATOvOnOXh1ja0bOI4W1ADLVn3lN07zpHIYA0Jue
Ouax9O9Dh2wxG10df1+v66PZeWeaXW9Cs6WJIdlWm/APk3fvPNQ1SEq3bjK8Zi5avrMA33S6mOq+
+JtIiZHuOwZ//7rE9dkvs7tL9UJpA+nM5dZNm/2KtO3BG2oBGgjRlZt6sxMPuPl/hDW2MnEnLqTx
l7d4fUG0EvW2E+uWmYHl+LOloxruHi8I+3Trk5n1F58OKm8ngeNgzzpAlK4uny+APksUrGJGdVEA
+jNZ9zVONJD3nUHn2uBimu7nnL4oZE21UBfFciQosaVorNv61R0PlRyW6h0eJEqkS6jQAMOh2OXL
5nvmWPuAmzUn/yEqQcAd58dwDA7ZDCYJFpSZBLt0E99QoXfbg6kl00t/s+ABpnSjDmhmrAgpR/r9
QwgqMrFyyUWCdUfRJlQ9rhaIgskhNEBnIdyJjLnRFeqUvOBDQtkYskd9zQGRoU5DC9TDKZDRsUTp
s4/7FCU/rQs+vkK9tI6YaqO2fxDqfcdwX9bsU7JWVqW0dPFqxh+iB6PO3tg+7oEMmja+PAB/oR1x
Cy6xBplEq23smJ98EMvxYzBpbwIwRzvKY9DwHOgF58hqbiWPu9gmOtw9eO60HWNgXC8nD6fBGj5K
H9SUKb2x0TqcNkC7FFnTHQbblukXFkVI9076tLwQ8MwhCoBeMB9W+xsvvZpcHHZMi9v4PU8+LcgP
w9Zwpp3Z/Wrm96zst4CO471vTgboTg03jhJ0w2/SvGSvrn4Se9UhR+58VXdOnJ4NepndP6LRJvqv
79WUSZyj6NBRRyf/z+yqm3n5fjXtB51OFeTbyYTVrDugMw8sLlyZP1K80gUAUoq59RD98gnL2N/a
yA8ZHyZWHs6WLDxqigX/d3PBJ2QHrGi1IrrQPoZovW8vFST8KjZRw808k5Hl/NbcoiV5pM8opF8T
8MUAdxwI82LkDZxp/7trXsWZWWweIPtu8c8F8fbWvbzAIiNoaDHzmA3K8GJ3UL/uki1Hd1Ptwsjc
F8lnOjD3GCVsG4eM3hojKWhB4B44NpnNYjV3/JSILDbufsgM0GaMfWe2DzM9RZboFqg8/pKLFJ/6
vqcun+viJ86FoDbJbIBZ2AyvY4vQTrfm240Hfy/zGWPAxaCSTCJ5YjSP7Il/e3xBByow7M1p42dP
NfZYkdMYP36BiDg7HwNVPB9ZmgI2r0DHMaPZe4Hom5qxwsw/kdyRb5eTHyHb0AKbtNDPLbsDSD8Y
SsQhn6un+NmJwVvjWQ5kOnU/2ik5iGlsdigPsud7Tu/qKmbBUWckYa/vw0t7q61n61vs0iTrOMcp
5Y14BRjYeoh4UsIWktHrmkq4sQxBzh7aNgKLAJdmE2/T4ausFGxNkK2RViAfJuZx9rw7ZKQe4c3m
1iG4wIBG6oU/bDvZd2vyUGAXyxfGzyuD5ovv0brGvXMQ4irRd8f+cOH3YPOcovFydubsOao+8H8e
sMa3LZEAT0prSmmm9vYsk2EoR73qSkvA/giYs0weHPxUBhFsJWyM4aUbGIjRZPurHe+/ejQb025x
0yDMS+PHuCHY+uiA/tKjkWSUrpKanH5N2+SGdKdWPfvJWb/rcYvAzPwuYcPSozzc5qF1yIAWJCys
63dwq5aweJnCDUgttGlimMHDnfmIaY2vBkvycvpb9tCPeIIvGXckuUJf652N/SEJqb/SLeurWLQF
25povD0T7iL3zu6lx5gsBiJHezYBsnPCWmvy/WYP8WGMQuzsbgz81y6OtsghSbUa/6yiiXv2v0LU
cnMoaN4iLafaeuSpDrPKatQXP/FsRBEkM9GXPCdIC8k8/wO6a4z8EI1fkNI6OHbA2/C6b8RiLgE/
PxAM2Pd4foUHGE6YBIWYxkeHITtdLCq8YdiASNn2EiM30SqSgwbAFox0MfrH0aU4gzACqxYP+mZ/
ogpF4RF7BKGQ5yeOd2zoRCBAt/Ubg45pQpj2kdcgfroa4c6aEP397xzXg1PUxTczkNDmXuQulSUB
MjYO9bnfG267ZbrKSlwenci6nfFTH+NIjbB7SonoJHhEUipQod3GdDmiyHhSOiQcYPApOYMbzQds
ogW5FWzHsLi7vitPb83gk7U45XLwOfAE87T17pxgAsQp2Nkos/Lyykd5Ma/Qm2A8F8CmuM0PC4aj
1iu6RU4T0wAXpdgrUNOmeC54K/yIDpUHB68Y8dWY9k5Of2HQJIoQGL6amf3WIN+l7C+V91KgxPPc
P4ZFcBdtpmPa/xn9Aa8jepuM5DFDmXczKLwXymAoObo0XxJAIiwcp84aTroTsIS2bbASt3e21dAf
U8Z+cIiScARkFrsDSv9TImd250PqhlsHi2WDKVS8UhaziwRmZTJYwwLVtrrsUrzDxaeNCv0AHrOD
gBEjy25shCeeDPebkhjmOD7WxtTc1CWg0P5yNqnxdcm/ZGymdpvnIRlpbk/Km8b0rpylg+NaxjD7
Jn7T72koBHcWFe+znQE4gfVJcTnDhzYd4CDNHTfB9bRmumMvLKl3OaqV2AgXw1CijkiU1/+Gw3T4
vubu9Ii75ampinvbvwpCDn2N6Wbpk3uZfGUE7L/q8KvlNjCSQ07YI8nrk50MzwW+RVWV2zSyKYgf
rpqQ6+ekWmu9WWTX2sd582kT0A7TZ4AwtjQZ3fUzpF+yneJnjQZzHPNcXV45ddnIRJy3KEXZfJIU
Um0g5d6JNGnFPapRqQH1RZsKsJIk2QxvBWhYPb+Eh8T81nA3I8fs6FPqgyEnJ3EfAbpzjtVKI+0t
JXCKzomqdPnl8sYE+psp8kEr9W8LbIwL6B0OU4Q87C+7C88xRWx6MYYh7CkiHcA+BmHHZDax31e3
EZj0PeeLydg0wZ5mKhThn42YJl/OOvnUzV+QLcTyfPtccXYhQNHSo53//a8kx4grXrUFaVWZ7dJZ
PRZfgefKjcrCqUa6jNLqgIhpwS+1WCPCwxieYXzJ/DIriE1NxOgAbtp8ekSVcheo4ei+Y9onrypH
3mgUlA1sbrWHGqdCrHlhogJPWub5gbjCxR1fTHOUvYZ6j6EfifWOxv00AAGEm6JFYwu9BYrMQCj+
2rw7fX3vmExzKJuTOXz02K01ci6PfZKLKAVsoTALZak2hA/CuTpGHAHF2/h04Lzp6I0fkVF9oY7h
+eIle4l1Q2D/xkfYUmfSvBrEsiEVJ+8BEpoPeg7WKD+xN991TxExp7D4KQ8Jod8QQpLZtzTpvvJB
1cKksMhpoHMPMscoS9xt8B0k4tmLIvcEpR3Lf0UamRtrp00OtOgwYaPKh11N4FNBSwqLeGVM106Z
9A+KOOvoWSX3lyWfFUaSjNMKzwfLmv1i6txm7kWCFr1dQXdwp52sD7L4TKhJpIjTBfVg+PMvXv4B
Nbj6xo7iU2Zg/OADc/ejnP+Yg3UcNnAxJA5dyx6Ri1VE0dvVDI+BuabhDR8wL8uDC2SyfCQZOU3/
Jove1JgNdNdVxKDEwSfajTjvLE4ERy2vYn9HWQvisyUeGJxgLPve/i7TgfNWAFpGwWZIXgNYMrfC
Pfg7W9f/8PyHlbSdKEY2O3ZdAl49w7i2NVtsqX5YRuBazUfCnmKu1X3B3irVnWr94BI5BNmCsKOs
K9m0WLA251pvnvk13kdfpzL+OB3XfgCNkC5XYB6o7ML37UZ86B/a/pqQVinKmwxU04ldaVGyuEx6
kRQXNXKMZoDSuR91EncZBifHxAvF/h0mcu9EGCObqy2jmGtmfcB0iLQUO27K6wOqT44XG7l6+5gn
Q0qTG3S2FsHOHTTeAzeVDE4TnMViihEvo3fIsX9Ql8Lnat1jFrGMCO8Kd17vg/tELn38pxs3d1bm
3suJkO7Cn6Ga7wA9gbBz21/NpVh5DWxRecrQrxxJv0lf4mS4IcJxM6YfLpghFWhSWmS4rLIFZIXy
TJh7osNRIgOSwwDJGBOg60dD0OC7NWf3gQlLx5ETl9Ib3VnugRXRQNz4SKb/Jmdzk0JCiv/64208
vfu0+CLiQqAtuGRurB/9e/oPb2smS0CuV2PA3Ow4d2N5yVAn+UR1QJ289473PJP53vTmVsuy8GBa
WddYiDFC2wNTtDL+yBvULp2hOPR58ChzQuZrQbXDyhiT6RLsHELWImW5g96wx2YjV8CqDKbD0Pe4
N9rmHJCMkEUOHTGf5taEkKwAWPHiNU/yh7r5Vjo1uJHgoEXhoWGmsr9iMjcAD6Fz+CsVAuis6kmY
SnhZ9GN2RveYFJZiIByxlGwVe7vRsU4YkEXztaAVcwmZhcOcFcI/EkcwHaPEd65T3NGDeM4BfcGr
3129AuwKjU8U48B0+nGwtifdNj2kOyIRDU6CAbq1UoniD4LQIFzvOrpdiDRv7s2yemKy3lFmwoVi
gosPSi/n1Rg/JVWMivAIUMiF2YPa8GUhx6koGJJGvjxfqFRWLRnqGYpAhcN9Vucd5XzmM44nCdB4
Js0T2NsLN0fF595fq4+JDVdGfBgJW2HOYrmy3MT9I+rWyvHmTHxSx9ewlt+mD0B0T7wQVWbl2E/c
9z/SdQg3QlrlQGAGtxTQaX4vMwgdHA3PrIv/ADZ2qyA3T4U4q+WtAAON/8EmqfUxZE+UF/Np6S9+
iopjQfxnBBpp6UFEA27Mx6Jqaxq1SS1iskBBHrG6BqNCfBTNzl6G3TWKZIGAhGU/7GXsEkexUzzU
oD7KCjfHfJd7GMTZkyiUR/F3S8bYiatb3ZI3kJ6QGocx9K0eK4UEZ/OTQLY+XpQcdj4iS52Fo5gU
1+JRdf/GG0FzBABmhrAJ7Cs7NN4MVnYYi1dmaONMUN00PDD49xC46Eo8GaorsGv/bb7JqzsPQIgA
ljQ03YQIKEZKSaZr7lQuWxCDGWb0h29QmPHOrbMARB16jX8VNOGZsBM3K5WJCKcjCFwOKty4BBEN
52Nh8sm0zUdkNQeP26VLRNIb06tb+XuTM5DRoyNHmV1jMuxnhO9hSAwXPZ7flQHZ8PAk8wxsb/xj
WTtI4g7jEKUg8zsJu+1aP7F0/G6fVMz43UPyYV1gC3NAcjKUkWYNG4ZypmBjYEdA2TE1KS2CPmjf
c84oDACIbb4qJDN+H93wyaGhe6o+yaKPV4qB+iU1+V4piqsPhXuF6YVlf5bh4MJmEKQ7fSupC1Ac
Y40fWQSH0lT9Ia6/Duix/LX0ycnVP2k0vpmRUjqggM1DlwSD9IXxVLoumdEyPJ34Po7d7caaABC+
pgQhC1GlHVyOSNnre+33PE4Fz3jkAakTHkfMWcn8y2jv5AgU9Ybu3nVbduNOBlzM7zjrwY7uCY8o
ryltxiBMLsU4sg/5kUgyifpwKR5Yu2wK4ixmsasKggaguyDD2xA0jPCthSQRZtJROOGUd0o4STXz
CVYUCTcorc7clGEcRI+iX2652jxjWMTrfxsEu8wTBTST8UVesj0/iGEkGRTuQJ60oQlgnHvjmcpY
QXTS45S28o25Xg4c2uwHyD7j6j5gSfAnUijiuXpqt9X8x/eIjM+gbIC3I+WAroiJu/jkxBTSAG2R
z78gXTsCdIwTkhUNJ/KFM4EF4C4oz+KBOiC+071Aw/yWn/8jOFG7Eqd8C1UGMJxr9TL/+Hv36tzL
KZWFVATg00A43CNrdf3mFoimvw/ScniwEnm816O9mv3JkMO41uJEAm4EShDIps56uCQkW9BqfvAx
U0U25q8tzkJGwQCUe8EdE9OYZPMbQhRQMbzCe8ZEI3s/fMe//8virCLE9DPDlz6hYNA8mm51CMlb
ZhW4faRR/9nwTufc+Dn2yvBBDxrDXWfMeDKfEC3LlBLJHykZhJ8Wa93OVJI0UArnKobksGQJ6Og4
FAW6EOayy6RlMJmJhMCWcqpWtBLPw7REwglCzUL/2bTn80MZV4QbReWoCd3iVdgQd5vsdyiRZ0qm
ssuE+rZpOWeX9JQH5JoNA6Ck3ygwnuI1+PSQUUsL3j8ZRgrncfK/OqTm8IsJkUCKv/MJ6wEQMQ6I
JbJQ2Vy0bB26GnEJ/6wlg/MqQOtgBS5MrmFE6CCLl7P89yG7w845EImCH1qyZ+JAdj/5xIXQJvBa
agNQRPoF/c1gS4hHB+hLik/25la6U3x51Suy+/VUKthvjNAhZej33zh1ORcFFl1ifbQ4rCsCQwEB
mE6xTZ+zZ0e0Zt3qkpMNcFc4mPLNJYLCgTtFt1GOhYZlyAtSTbciNYghUF+YgUFh0WZJiAyMe14X
k6cqVgJOeHBrXd6vQGsn2MfmXvcURO9m86A+R9Qb6vFG7iG6BiHuIj3YKoYn/yKHTOuHCeYEb1fo
WPY8zqpNbYakW0UJCN4P7+Mo4pC7TDY7OxyeXds4Ua/ETxEQehbUpzIZo3yTuuZp0IAcRhkXLCgr
5+08rJjS47G0U6DUX0QBm/KeL1wAQJcKR0o+RiNOBodMIE7Zbsxt7GXYl+OnbEHHzh/yKW4ktBkg
xGHrUWD3SvnrIyEZLFhP0SSFOrFDmBaDo1b+U+sy7K5xcUNkeCmexSRXI7RKjzKBKOa6kbmJYXcj
IoPmOgrZiCIEyLS/1MsWocarOOIQ4KfIeVoX8LmJOsoJZfO+D+9xqFJZw4UhrcT6beZpDF9FdhiB
TXsqkkMPgJ0cH8lK/V6h527w79gw1ykJRLNlY4HoazJ2BcAeGanIJ+SIYi6S5xHIzQDHPLltdFLq
GTuBnUkWYFAqGBmgXpTTiWqMGPMR+TuSEODAEf4VsQItEy1D0E1RLsik/meFs81gIeIAx7d/k0Xw
Ea4Sy0I0VNQN8hazcqlOuIovvuhZwDXvVT908Yd7HiHS5Mtc3UPcXPdsfZEXMn5ng5iiCjWKWP+p
+L8bl/co+8TF1AEk8KjIM/tC7vAhnTA0xGDLg/7uLzl4DiqlsPdX/59uJ2kaqEQLxpzXdHBOWBqC
agm4qqF+IzV/yqdTcEE+mtzBCzFd9qQQGLrnAmg+F46TRnIYECgVmnGBegJzgCCk0V8UpKRUpUpX
0B6RIOyGBXHMqo3JHhJa0nkgu5IZUCUus76vVih8I6+AIANXySr/nZ1yKYodNb55V2Wf8ljClRJm
OF5iVtajTA4+zRL4GP/yOsVs2CIXvpWswgjkCymw0a9upUES3iTrV5WPH0uRXBmHNaGDgMO/RiZh
WYQ3z5J8X4L3DDQufgD1Iyf4oO4FZdt4W8sIX+KMCkv/Y0MGuVYyfAF+9MGkKiRESonnK9D1MqsQ
ryoyRhRkgRGAjrsyBAfD+2K72uIrb1IyEnFzGENLkllmI7TAnxAmzi2Zgv98BGluJklIrOkyxXe6
KChC0uvv6sWTej8rVvzA6TFX5RdC1RNNNwZ2jjs1R+pkrpG6vx+XHgPkfKh/IdB0nP4De+U/4h7Q
0s5IoMiPtn73nfxz551ENrowOABGIO5+dAF2JSdxLfIhdsXHxfhAzTCyjd9Mrx44jTydtfMwTLBM
hUow1bza9O5l+yC07kbbQfIenL59UsWVma7P13RGMDxVA5NWqNGLnemrVNjAeDoo76+A1DKlWcRQ
OHLkHVVktOT1Ec0vcaNgFIfgElRWFgyCVARpQSFjH1+lKs3dGXH+iPgenxlGgKfw2UlD8LBs8PbU
xCAVf8t7zoMGJMqvMlzhaXnr48X5wMQOi+zMWzgYBBT/mvjSxGPjAUDD4auPJEEMiG1EJIRDgRTE
nsOqzh/H5YnjZv1iaJhHNr8WjCVM2BiJJcMWRuGPuGd+gzhWRqsF+hRbjpdNtvkEmJUuXgmAkP3x
39i8nGS+O5sLZuz0KD+J3SukJluX9UjMS+wh1rARZa1BDfzPAU7dwXzkCMIsuR8jAaYdVSvB2xnv
emDc80NtxwBcGCdJPQUYeOM1t+bd/dVZHvURqFCAqKhTJbqHolNgv2M6BFHXdQLdEcWkOGRSYsWh
FELKStfDGtXPRdwf1jW88QDik20h9lf8WOaUjY2EWbMTP3EVxGh1y4rIei/UnOB1ceBI6Ww8iQpq
RiBAkS4DEtWdrCXwSxJrOESAvdwkyUSy+0mxAQ9beO0IGZEdgr6qCdDG7Ij4yy3GDhFc+b8D6Yzz
2ftXiSEODJ84TKl/+fdieU5LluM/9mWawGtLngF6E8/ytxuEVYRJgjfeOptbJfWksCk71sWOVXEX
brKHoCiPcR3frAQshmAA5mwhfg9wLcSXJmd2CsbRXVwZd8X4cwWMitfyDlGZPBgCDPCaHF+5bf/M
2g1FH2NKLg9juKinp7XJ78fK+8046c/WpmLlUpx73znIQ+AERZJhsPxH/9Uh76y9wkUeFQc+9ZJK
priE+5Pgl5wDCSrIA1Q85EL/qHoifXqzGL+jzLwTz+O6blbg3bHzyA3UZnI1OnrQZwg+REeFR68W
9F6OjrbJhrhMSROZ1QzScUCP1N64Hpu8gFK0A51hTFEAMvIJXgnI6zbeb0kcj8igdJpF+Fko9pHN
gNXNO76nrocEiQIbufGD78hl9Eh3wx9k2XGlNG091jbNNN2PzGRmh0llNIVtLF5GAWwYUHKBZ89d
8gEJZx0oMg4Nt6C3FGJXCO76MDLIsLU0d0z3DEvZcU6wiz5yDWZaJ1k6/DEPRpXhwUiot874S0yg
D6K6Ekx1mTtSOvxpnf2qqIuDkVkuAvQtxJhVzRXLIRHB568OEl//ynXRI2qZP6bNlVozOZ/fGXl9
4sQdfB3HZhSsy/lhWuvlCDLiXhnWhPQNddtRQ6z5esASLn89XfahJbXzuzLg2NnQpKQT2+6c7YjN
HKc/+ZnCmXY7n1XJoRgmEkKqmQokDGTkA3TCwmgzvlVdhBwEJfrlikPBCppy3xbW/FXOmO7t2Idb
xhztyLxcfPdjWChGc346VGmIII3c3qOu5ugN9U3uCzF+rWbTWaAM5AlJ1vTt7UzWTeE9kYiiC21Q
HHsiWeISnzSqRQl7E+Lv/RyXTkE9TOoLU4/HnybsxtON8OpRxRaOLmiM3J9EPefjetm9CoVY+FWe
c9X8lCfQP0BXzjXuh+CXTrnQyTvTBcEJKg15MRgNQJUuT1ekTlQhX4JQPk/PzWteoMpf6xq0QeMn
G1Dqg2fzh+kA7HHzm7fIkNGryU/LK1ROkjO3h+AeHrnYX+0NMZb5UxabAu2KoCzDs67TbJnJLMGx
seaD4WE7TTSc0enWnGWj8xQzOJndwlodZrZikfPuhlIlZ5hU0pRA4oq7Sj6Cr7LTPevwRJF/7Ueu
pi3P/xJYon95HHxS4Ska0OWPXg+RXillcpVDjbr5Vvy+hiDQX71Rdsuih2ucTMG0DqDcCxO7US08
Kr/8UJEFlB9vpjeXpJpibzpKaJl51hhYqGk+LW7u/HEfhY+yCgZqfZS2xMSU1qwMQt1wH5xMy3U4
VAf4APqeBgpjiGmYq38raYvQ5RM8Tm7raEf/qUardwgHY4dXqpLoAvCkMQxW64ifbDAVXLo3ml5J
LPFr7G19JA+GQ4YC0Eloy3A9yXKOnD+pCYBdamAGVvlRDYEWaEYKSWE/fYBzkTOqHUk1tuajhCyH
qdrC7nuQV1L5LOLa3oB05ulhYWwnx73nupV5yy7/lelhk/y6GOFBEfMRxMUifuP1PKek2082ntQk
JiUPCwis8sW3vJvmAkSk/6MuqmcPSxEIehCj71FoiBcb+tUjoMl/S9Jj/j5COVuAC4BfKhgXi1Hr
f9Scuq3Qm2byRjQInVybjXMewClQhFICjmo8cmQ8k1At4qUnFhDSBIOgRYzoHeLzq6BhLDXFLDJ5
RVY4gzR0kKbJtjIVaISwnoCnfVkuw5tDmwA4KHC+nDbbXz+DcrjvuvAxcplZlMfkDqlX3IzFM5n/
5zUAH71YDGJ6NMFNg/9f3sO5TpO92Wn0NSC8Jc/k4s4PUpy1E57cZf2k2GkvkZcxue8y04dZ063n
hTPjzNJTXWQ8t9sX0fzm5stT2y7zTUOMS9UB7cV8wV+3MSS9twGXdlMCs8SRucznA/CYEbquf1vz
/DIcD02/+VEE+dc2Lz4b6t2MCRQ/6/ItsqJ322AoX1mgDh2zf3Kq9WhO5uMEKv7NhXEqTD7K/6Mq
gAaDDvDHDjzO3VwjHfNNsqPa6ITNqkCVcmZcQT+ULzCT1f26mNO9uwwFXVbeXd+mB5yCy4JYG5Zx
z4hEUBNbZ9dQoTZNH1EqyZX9gJj5dJTZT1KHV4Sqy+vgW1SibhAkOG0EkOBaWsgOl5LxJiAFyMkx
8srEeUiOhZw3BkVy6xuTPlQzDk6z6T5PAPJdlTUusKKJiv9kEQ4boZ/1K8LDRLivJTVejC6q7T+t
0ZzlHm5muuZK4sipsXklDTZ788umWb6FLqaHSdnahXmfVfeZ0rXR2dMbeVPd20BCGwdnpu/ML9Pv
BPY3s/ctr23CmLRMEL2ZRkoXFjohkT6cW+fVwUF6CSmj1G7LMFJt1kChwrJrGwITnrzHCT2U8Pa0
dGftU1nBdLa+iUP62cB2/CMHviTGFOffe3rayl6V2Oh3JC/XdcZS8PruzARL8vR3iuFSkP/upCFm
F92heIUxbcC186Vcpzv4T2ViFEhBC+tLS3uzLHbZEopNSXK1F+9Yq70TXjPnSWGOJF/3ym9OXfpa
khetMUvmjVncYfesVnBv29kfv+pPgdV8V2HyCoQQUcJ8l9FN22J5bUrqoAL/Z6zKQvAnVF8bjYXx
jmTKueQpSb4YqU9dG7M6kXJKAw1ZcKYEXq65BKVfOCApGs2+pGpQdRpjQ0UWiyub5YGlAqx9AsT+
xiYSx7cqalPMTEF6VV2wcYbHgURAnLbZJUaW0IhIC785MdSYoYrEk6QtsXt0Zzl5E7WsqVBG7iiq
mZUq5y4GVHuIqHkmIzJfljsGBz0OTADoCo9luW95e3k2ia0qhCezTj7sSl5U4s6gJQTBhIYEsfo4
UBPQMohVcRmErRghoKKFrJw5M0AAuxOaU0ZWwo50/EA4NFynMxsE71E+J9hAd0NBVQc62ccinvv2
qxnNt4owBWv5y7ZAyl6L6sfGjyaV31DXcY7Ryv9SKbUb7pQORAthDFswk+6L9EkQdB/FTEv4SIZg
D5bJTTa9NhT3oGr3HdOv4TJSERNFaIk1vPrrfKt8bTT4t5EPNG4cYbwvlZ/CD9fp4ugNEkG3LYVE
Clula6Qwpptuo6m5VWWViHBRbyw9+hwRKxqm5qdCWDo4fdWlAtD4JD08uylkSkRuqL9Tk3nsu+QO
Rw+KPXYgW2Md4dmpTmEzgNIQVOkgNhv7+IsfbM4jvY4cBnPpd25fv3OQJuOPN8P4x2DAVcrFXdpp
T8mXYvBjBJeP4SunvoJHTHFmVeBDRMcVcXrLV4B+T+SPdQa8w6NSQ8Gsvjwriq13MBX+q1VX95su
+u225W1QMiCB0uqTDBYRZdR5tBtExxkSS/yjig14kup3+aLv9BZzPfFF3+mk83J8XZ2LcsLQpo5D
ShgLhE/o9vlidpZ5W1ne4fqa0t4t83vsQUksFE+zCDuaTprx7GbudrSaExs0KTvwqJ7hkeoHBf7j
1EcMsaFXldK2uz5z97V3BipAcetmqJ7TaDwxt+JV4cxos9zpE4ZJr/rsT7Rm/kL6u4N/EKlG60Mc
9Nd+S32KWNBBvQhZSfVcumiL8ofyxqSCqv5Q8ZGOZgJe5ezEvS4pifyjQyQEEQsk1e1f00mbY+bI
lRvMgV7VkkAOR+GaKl1PHvKZdlC8Cwpr6FX2Y2SnTpojGlOskmT8CSX8O3GfOaVEHXSmDgquecSO
kOmh6gzdqc9Ai46B1xll18wPSr0ErNp1eEOy7yXouQJqSm/VK69ClazpX/uWMR+BNz/PlOrIeaRO
h4UrFj+TqSnr9UH0LdZj1dYUvHh980Dr2YOyl6Kg4tLs3LzfGwyCR8HYOFP+uGs8/6uxIcjfTKeY
QYb7usvvogmcaRIsKWfZ96cBme5RHSN9RBIJ6eYFIJ5jBCn5JH22+WQ5Ujwm2XaZjujbEvxYo5q+
ev7lQBHjzrnwtj7cxd74JGclagjfE27eXAyq2oC595O9LoHlQ0GDx0RleoF5OsWfokncSa5ZniTL
QpSq6kWBPr6bxlw0zceQzpyKyhExfEkLMjqG2IQqs7GDpra8lmW5zGrqiVOBDfYmK33GBb0KCfOx
6v9guiNXN23wn0ywv9eIN+MYhuKJlHOtCDnicJS9sXolaO0yZYj5rJgNyzXr7InF8E2UA6DNcNdr
7NoyXRNH/hRy/8G6d3Nqjica68eZ9EG8y3s/ujGzByVYILHc73d9Q1IFPuNA9FPdIYY+p9H79bXv
dW7bQC4xS9HWc//qa6TZugtJhqfMd+TQTD/6idpiRWm3vKpj0urDU9qUF4Zb9FT1VfQLUlhMSNSz
ZK/PnFI9Mz4F0u7QFILsqrLNCV/hn0zxvPjbxfzKvjgNF7AdPAduQe0QhNHb5ufER6PG4WCtl76N
KAJnYF74s2LURDcSP0Q88WHuUJypNDZ3hhv213IhGBzhwBH2y/zyuwvLKJOq85Vor9QpTLQuZ9pu
mYFfax8plG3ilFGdnxTiQ3hzUxO+W/tza2niHJG5hvYUshR9/nbBYBITrA2ekk0NYFYEL9Qq50Hy
MeZBfw6r8Q614RPhYFdq2ZQ7qcJZlYOnJeUYYcqph7TNNk1MdXnI3JXZeW3i5hkFbFrTp1NYNCs0
uIZT9c4wB0qLZsYnxhRQpemvBnAKarxmPEIj3dFCyWI9BojRwmCcgrpBJ85xg69jFFiDaL3a9aDf
hQmUNHsSLwEao3Hcvbx3F4FgtIZxLAaDadXgeohPwWS/i0umRvZ/qMF6SYrgxL1/+Eg3sQRo7XcD
l6xQrTWH98oYuCVBl26qT7Hbn8cgJA9XO+eYcRib1PoZl+xtjQBXcZ77AQCldPAI1MUhqZhsY52r
2XvYEF5fkqV+Z8wN9W/p/EPM3HkXSsfibHrQkgW14+Fi0lRHRzWEWS0OsJIxXmUZMYWnsNv0dnDX
B0ByaEPahBf64Z0vbQ1YduzMhFoodh/M8YWZITt3YXruHCe/M0AHvxOO9I5uRCkw811uSSNRGxH5
545Mkddb//loCTnOtp0aB3C2h611IXSztpcHYH+fFNSaC+YSZikaNPbDeRt2GkmwUiiKbXJZozdm
Df8Zx2CfAiqFIAYydDlcLsavMayDmwBRrU8EqEkmU+xJWpATK02Aiyrvw7P718VkqMFAE9PWChl+
weTNudxQ4GwW746xOeGKUehDiCpLcgb51WRMzZhOqjn8k9nN/TVODldtLvk+r2yq0ieq3tvjTPsq
AIBMNjA2IZ5T8j+SzmsrciQIol+kcySV7Gs7tYcGGveiwzCDvFfJff3eYl+W3QUamaqszMjIiKO+
YFyUYMfXlNhEz/EtwoFjXcfDsx8Tekrb3FHMB+i0w/U2owy4fL6gUAiNw8juJUF7toudBeMuHSz2
IonyhdnSQ9+mYp0kLoP09FyB7YnJTMgrYKJrQF1cQCqiHzqmqyYbfPBxiO90gVGnIHGFuN2g0kM+
oDPEBLL9i6apxH7msAaEVsmcM0hAa989Nz0N6cxSwwIJH1M75hvxS/Gn1G+0+Bkkw7xzB/Oqunu0
DGUY7RYoKCpK6IzdK/q44p25JOYK1Ef1F8XNnQLGJAYcjn/wPG+jNESk1by1KXJA0GI08nX+ZNoZ
uH07xPOBYTdiT8bUL5NBKpoioXdS5Y4ppkeaCm1YnRfF2Gh+wXTFPl6cnWSKAyTMwBmhWwx8OYff
xK+07UDR6/TJPaeF3CxAcor3343+b9aq8HHVT8dKgnfBcCCvAPI12XF5ltSp5EBUMTyIX6jP0dSj
V8C9+kJiYtUfLXzNbJqBh6DaU0wCea6tOtoDOk2w81XTinsIQ1IJ3fPhu/Ns8ZXgnsMF46/BxBu3
tm9deqr4lmLL+uWr1RlbKHI1VMKORIBLIOaWNnQXlAINCkw+3fInrH+AnVUTLPmTUNYoZJTsMIVH
m9TRJybGqpnBCqk5x3hmhHxVVytQSlVBCwOW4v9kDEGkHTjrLgLpBbvlr/2i2TBxZLqtGnFJldxJ
Cgvof+6RYgrTZAwVzSe+kZ2ElDo5r9qgWlI8XrWGKB+oeX8UhUedqWrVMpqafIMNxZiAkGL6YBAO
96pgFNcZ/sYQOgxL574urjv8I306qaJRHfao960dDgAnnAJ1KHFgKNC6JGdbsgLhFu5dVReqSGW3
UN9qUfGYadUxnlt8iIgimfwOcdNzmF7hWlSo5AchLfEfPOHaQBIi1qjrGcYgztP1barxeYD/2/2o
7FKVwKrEVbtM4XtcQZ6OvxgAdZvq587LclkcCA/zvK1j64H/lfnlPs4laktOA6pL5iJn7eRHkZrG
fcM44pjZ5sZvxadSxN55Up7mwnxtLYn7Dn51DnIDevSS6tEfwvKrwiH6Tm5wjMVZxsQyK9FEtLOZ
4t8I4tugN2+JOX/a7JkO5iIy/Ox+/YfzDNK887t2OgXejob53BOocYq5h31/lFFyqQpmuNV1a11+
T7LxZrgM6hpleY1kK5/6zj3BAHtl76BH1BUfbo4bpCtQtkz+qjxvSPpHNyyYNArNYMyTnRYC6KMF
HtndTzxViLcNI1dMwOjcRMe4oznYAlsfJBQfFQGsKxiTdkxWU40MhFnZHOmgIibz4mSul8kL35Ew
L1ZJM+1VQqKZyLTUhrmbBDaCsVv2PVwV/YF47t0ztSGptuaqYw14ThYMACZPWAW9phraZoin6ivs
itxtr1oI3vJEuYmeDzReLzP+uR2iX1Vkw2rlemcttVb4I5zd0i02ZcYy6L0M3EDj+BFokXhwkhbz
quLunA6b2rOPuA2sRds8o1zx9gsJYuglFoehjAJi+jy/uE7SrVxNwz5xMQn4SuctJYSJ89hUQWyn
O4RLrFVszxOiMNZ0DMdCP44EXgBV6K10wC0zPQyMrK0FHktVHXGlFWxvPWR342vZlxGTF1619cAm
KkFnu5cRokp+4HTa0czMs+dXl6rL303K48Z1GHy28Yw37AMw1xqV8Mc28wCRiwnGa3eJpXVQX8uq
B56k0vXCs1dNJ9GX/tocSwaVQIGHCbKrGR4nH+5+Ig4Z27gt0bZwqHTJWAdUVmqyXCen18ipsYB6
yNw5IWq5d+eGHrkc7nM/A9d4exvAibnti+dFb86gI5zTNsVWpE0QuvFfeqzX1ggPXdmfZ3fZG8Kk
6eVvl749xr3kOUUY4CxXDdiZBOUBE/l9F5sDfBENNlpL0HVRKBbzqXDQKbKN58gzTy7ib7HXNNsu
RrTGGvDR8rDsUVFZvcjYh1euYzRF3JlBEbQ/FZ0rq4XWKa3pEHfLbgKj19hWBs0KLHgvIXpzPSVE
wXg0/TLGVIChK4knG+LfLmP2nRXdliG81/kZHmdXgBu4lIuifQJRvjSWpA8wHJK8oheF/AtGQPJo
m/YT5bYRYXtoYZsjmgu+ht+GzlodxuaEmSFzgrH87OIGNyIGekmrrBqORhvXCESGByN9GFRB0oT7
NprWS9S/wzisVgNvw5jhaw45vsndfPRxzNHG/Go76Q8HO11VRmJVY8bI9aBgzE2v5nNoLHjJ9+W/
doyWIORJuUWqoIHwLi2z2ZgWU60ixp++wXepHOS/rBge1dKsp+zm1070qVjQqlE10WNdZ0nzbNQJ
QQfWZW9+o591TMM0QMaPUU6HRJXySy2ifEqMfeEwv9VFusUBb/yThX5vOPyFzF8WGpx95b10BM4k
RFGjZ0JVGS3VNbiMWWQnHPdeIjxuFJCoajBDwMaBbqpSM5S88YKmxTsn27nA71729MxxatcMiQcr
Hnoq48k10W3qyHhXwD9WBbgGxs6wNkX+d9RFvlN/uxiMaF0KR90ZNrkmtxYmkOtHaAWVm5vrTkbD
W90yNSv6AnmJotsPrn02nAp+omu1O6dCRDsDJ25AsXySLyBl9NkWIYM4q7utdOyTCq/Z4jyqXtPv
y6U/g9LXOh9bmCcUVXaYHyesX7ZtEsY7H8whtNqjRLluKyj1V5OJks/c7xfLtU/TgOyIO4ffqpbw
ptzYhp0pd5U53CNci5H5hvbWagCGIy+kGi3OHSCDeMa1dowOA5WptSD5Mo3fifQeqwrObZuV4LYY
6azVkVLp3kW99la3GboP35Js+YP4K0t4mPeJl8EBks64TgaDabDG7CGYhMvfsMUpXPUopVnc1a4f
3fKR2gnlh8F78F3D3/pC/qRz1SAcYo4uTX1MDhNkE/+pXM4xvelQ4LSFCGV6spNm5/XDYRgUdNnz
AnGhhvk5dWw1nFuAwwE+TJdGX3Kv9YpsBRxwa+Y9kFTX+pO+9rVwtveeOxgoSrZWoxqRmPDg/dhE
D+6ChkrOgaS3zoEuOhgHT3fXat3OdzyIqJ6B9d/cm5ssLe596xUbCiy1FHaJxocsnkz+2KbQPsAh
9XaL/WuKLILH8A7hqzE8qBXgcG2DEC/m1LzQgUkJ/ibLLigJTjq3PNISdufYW1kzBy/CUkBXTfIy
xb5iFUyrOBHXvB1uxoCBXFs/MvNz18JlM0XoVDfDayMFtFWxje1SW2kIca2jIf0XpUDkqh1eMIj3
XnU/cMeRXd71MJDoZ890aQkCK4Nx5aTLvhwXASGy12z0oKAyDaBlieomsTpLNXvSuSnSAlDPTDZ9
2okfo+aUJiWrCuQjZPwMJUbdTJ7c8xRQQJbxKprAQkZVJVlyJ23aUGWFMJF5SIrmokV4ncTiSHfr
wQnRzUKWidHEuIJ9ZCD47b+NY3XFbBBCOsQYW+wXrzqmLVx5zVmHbO0qBHYgs69YoPRlb7avse+R
LuQyBOlw3epH/EbWMcompWzih16zxL3sBJzsZNo1uWAQF0lPv6105vB3XSt3fFlG+jLqWWc0Htuy
Whdek+yGysPmMzeiLfqtLy0O0M+dD5++A+3oPLqkWj2j+zBaWyMV8dbRLmGbU7+QJbXWoUP1MxfP
mciIojQNG0r/HImwaXzmJ1AFZ/5ewPIqHyfj3VnkN9dRYRnLJlpbiXxweJRM8RQPhgEQpWfInAgc
Y8JtXaOb70APbyjaI/HtiscqNtZzXT8WnR+U8KF5n6WZUW8SGgczP9salQ+1idk95vUcFD41aPk+
8Jfs5a3Djwv+Aso3krfsXhZURZ0WJwA0KAvL2Jcj/qBYFbICgkqawdKhZKUhOJgi07gU67p9Wop0
76r6Y740Ppm0i8bYbqy/1c3zZbKvfqo/9NgBhxhAZyOaK0BTPTVnYb/6+rhP7fzkaSWzBwVeqbau
DN+tf3NDDol7ckRMxFf1JDBglJW7bo37RKTq7PY8+zPBLd5FzrDVmGeNNAOdG4R2zeWUiGWH8Q2m
NPPKrntcLZUMLOqCYp8lh2loj1k3g5PU352fWFtdq7a0Mx/9zgkIzr+PhitsoTspndDGIFLncHi1
e82hbiePYTE+p86+ry52a217UkEjw8wuUtNS80oCoMcj6RG4DacgjCxn49cGKwAnZg/f67B27/qg
0d5I/0o4e4Ne3mqj2Ukk+la5eJrDCX9B6f7NK/qfLvmcjqQbKb6LlrmNT2rI/erMYHHarpowWs8N
anTm1iKim7Sj1TrplzngpdRKYj6mtYCjeSnZgL18wxF9V5sp0rJ4XErqd2cNCkjOvzDYkiH2Ch0Z
tXK0Zlvj2xxUYfNZeCQtfgGEE1tBPbR3ku5Pqh6m8pZthqGtH76UqYuuYfkVDRGQqxKLbNesSc0f
dkuYs+dpqqTILIN4axV6EWjrTS6x9tkDxMSeY2iYHaKxwWNtsjjoe3AcRzzk9VSykLp6H6Z08Hvj
Rkfic5rHfIv7xXuv0jS3tE+xxmDdEjIJHd2mLGbI2wUb58wyq4MVW7cizT4q191mCPrZYjxi9LHt
SutxGcuglnjZ4zuZ2f5xDLMXE8P4uU3W2VwDLTfb1iXBqPTnuNeDqO4OuaFokUNgS3nJ9OgJP+OO
wX6TdvCQRLvMEyxyJUrRUInCUJw4YjpQtg61JU036AnNGzNNMzhz8DXc9rDo3qnwDKTOGHKjrcey
ZUCcOn49xeUhb+azCK2C6ndhVHh882Jvhy3iwc5gJylVHWTatX0L/utRxmLVC4zTdKeIKZXe9+yg
Npy3ekboBsH9rT/ol5623TYam++icaqdUeK3ILLrGJnU2VnQJRGsUlnRKAWONAvod+mw+CsXHFzy
lhj52ginfZ8AzFDd/pqbFi0DfYNC51vUFLcuMsa1PTAFa3F9fbNPHfsbYecvi7uiNb9Njeboy2Sr
sy60zvhCIfsTMf3tGEc7nb2zmj3tUmARPvESfLrtVqYFVlZcu9RFkREcyi/Y9llERyhZL0a1k715
87wewdGS2WJefTJl90Iz/rW2c0yULHrjGI9Ax2yqMGjD9Kp1hDc7n9+jxkwxIEXEtcBAvsqZHC3i
n9b9ig2dER13xhICRqxVjmfTi85LyKE49TEjE12L0TAinc0jBJIKbAswyoXHGJbkYqY/EdDyIbpL
Tblp2Z4WmBMKCwZezR7VFoSRdGNO3ovVwTjp9e7UQkRwLQWW8AYts4DQOjhMcTZ6/mZk2UgtjD7w
hycXG7uoLj32tt5AXfBvfVNeRdx6QS7MqymWryWa0VGONyySJLNo7+85hxa/B1hlQLp7KDTtHdVz
eJOvy6Axqv1NH27HT6ubiLM/Jg0Nz3gyiDLq/yyTg6ZR/yfjxU056Uf2h21qaEqPj2XdGmS9kJlh
UNXfqfvUu+D1nBSpeOLH1C9HFDQavDiCTq7G29ztogPZ7WhzQHWlJYE6zZx9qQXNcepPmTqkNbSG
RGcEPXoZjGUfBgQD+TzOnVHmu97K9gWnCb9WTI2iSiIpetHpa4U1k4AVhyiX4Eg6bYj3iKehMcFx
D4X+GrXQiEne0mlH+OG8luhl+h54lnvXMKORFUi/s1chtwbiZh6Ep0iOl0BApG2BnA69YPvKhf5/
NQOnrUMNySNmpn1t/AJMRx4F3x7JVUaYymFKo8876BOXx18pJhY/7PPw3NDYc+gW+u1maMLHZCo5
oWgdLWI78+D4iLxz10uTAnZF6d0Nrb8lNYGv6YcJv9ceV1sp9eMctjdLeWgnxnNrlw+tKQ4Ax69O
ofP54fxp0CKcHLYLLZOz+itOpN+WerlUWXfzreLuSugBHFMGBTW2l+ZDO/AcOxIQrUm/adgmaw/r
9bWjy/IQLzyjaFgYssj71zkBQfabeB+XEMIMDXoFqpk9BoUr15heSixjmSGb6k0jUiYdNZIlr5w2
M87ajE0yIsSzVzuaGziHYffZLAV3GybB0iJJgO01GtujGjXIfjSj8E51LXB1T8KfAmE1psbYGVml
v9gC8WQjTx4YIyBktc3TtGCArE3rNNaOfph8GJM666PkxR3zRzzjv+hO7yhFeX+4gURKQkiroBXY
t7SiVverDvl4QTeok/FVhTg76r6SrjwPcEcdajSxyH85/rpzmNJghrUM2L/0E12tBZJhvZNxeBK1
uVHnvvr9JLFQSUNXe1zCreNCIBxpWSSQC+I+vKOMcmvneuvb1tHU2z2oAubRLiL0DEk6RVC0sGl8
H2LrNG+SxoDlqf2o6BsCO/SWc3Xp4iCbGTTLdOQZbtCX/FzGQjAfDfWloQsxg6db0TnUnG2ZKi1d
9wVzuA2SnYeoACzD+gvBS/nh1fJW1fFpoCNLsQJqWZhPTRs+qiWDVulRJErqrD8AY2zUNkxCL6hd
m5SQhYwXdxRpa4u8LS9gOZnp6//Psiz3ZtLBd5tJYWFaR/o5WtoAU7O/Kly5kKwWPV7PFBE6uQSw
3YsnRwMV0izdpSOjGKK7GbntrWJNvodL8uXE8gOHw1vTOzTsx3MvwxXrAzWGhsLC3KX5iEhbBL82
MnYdF0sZhbGOaG64jd9qidSImOZ9uSQ0g0VBNK4pTMieFsxnDdGjFOzAubRDEThp/ZFhEm/aWHRX
6XR0G+PuVfpW6ARkH6LabJ60mqRE125jgTEHjx1L5e7mspudDpXUsPqB87QJ6+LiJskRv3fwbnkO
2QAViYl60S2MRbFo67rjA4QEXeVFwXXqaB9B8UpCZJGGbVhWz2RbsBwoNWbrZBN/zAxWsdDOQ9Y9
LaO2TYbwkNVMqg7m30gPn3QmRphkLa404C9Ql6A4ze9z1gVa6xy1SDwmIA5xXCvMT0ECDEzbxdng
kK5rNqgZorYEbc6cIySUvEvOYdBa2i3stX+a2dykyF9iQ3yqT5GcYASFq0DGYEb1dQWHXykOKH2n
Lka2b9iDBu/T2adC8O4w7qET0O9eqdUxl7RLF/c9zhHUcJpbPRNs1DGn1f0xn+UB1iokdeb4yqnC
Sg3RMIMuSdK/DLJ99VMGXgVAmq5d1AuqZ88GBOuDNq6+cNSrV0s63KZwvOBu/hnGPRXXchxCezVi
N534OH548VoDiSJD22sTM6nTwjim9xaSqHalxwpu9hKHjDTDMNBLxnib5fOTTsGbu/JYYKNtt627
NtLmlukg4QTbOUQL1aRD2bdoBcBHd9x9VGj/7GgkoXG/Exq1a8PUWW3Vcvx9WBb1g1rUrm2B0pp3
E8MOY7TvPW7aaO/W56ZRKkJ0QZl68D4HTCZ8UqRqngLZ6srxYgnUsy507S7yfMTMvflw4Gbi9Rlk
U0J6C6uLA9nWLuQHKZ0JCeUP15iIyDJTfrUWlYLHcBZrSzfeR6oySg0bRj5V3EadWDZX0C7ThlMu
11+n+cE3npa5OkZkciRt0ZYP5gPR51XVj57DWkkOKlnhz2a0c2JGBFYuw9U2Qz78LLzyC1YLMErC
7RJRSj80FN6UrAsLkIzAZ+VXw5PjFbskTI/+EiENaNJUQv9M/1G7CEtjLpV2AAwWDxbNC4d8R72L
5UdOlmBpyR8dQso0seFa5A44gPB/GfpnDlq1h3q8KMZeXLnRIg9XHPODIEKQDjnJtKEIxX3aWKv9
oH5df+WfCfVP9ocUit/hvjAhWvfoNJbUwD31YJM5O855Pr8n8HCT/FhdlQ984T/AgdaczJpiXaFc
RdKwdOVlQg5cyleuvSGP6Sg/VKLrUg2BU4gnyvt9lf0M1kNnf0zLI5/jFTjQTcWGC5C9gaVJcaBP
9pfHbYPxqaeofhV5O1BVm3Dewrcg+fEtY9NjizAbmD4aR4v6Q11KMjibtEagmwovE6eMVHwmp+Uj
uMC46bcCyQhv/hNDUOiNeypRcPTgow3GdjDlAXRuTXJXIOvd9nBapl1ofOXGg8xBD5a/lPFqUdTf
ZYZRh2ieG2zzeH9TAU+J62dAP3nj3llV6tbr7KeBmsx3mLjcJLW56ngoCp2Q2HRG8TM/wMMc6KLy
xSGF5I0MFFGSaF9r4oMyYx174Tru0SUsmIR4QSuAMIa8hPZZCAi6kg1BR74Nwok/ywsvgCoG+cpL
Y1FjCw5h8p81vGXlK92qteRFOgBBWeNuy/5G7ssP8hImjjRHGbi8IDO38XrkpJz9HD4T6VUKSWT9
ff3lums/yEjpEGEQ0MFoYagi+u4Aj0k79fAMufeAv+6n5psqEeXD82ZSqW/kWs/wFtZqDf7esn5Z
GITVIKCRdBoQQxqpaLl94GYIIBl3mgjHyK2QKL6ks3OKm/FJmyDWcx21Zb8AjNACHD+04TsjzVeP
cEQtqH36f3HyDmzJBnWMY6f9FF5ALtybTK96J96QFcdo4fhYISV7fnKyvvlnJhh1VnuWs0pVDx1U
zdoJNy2y16naZMkvJOZ702ub08qm0k44bX0q8rq0910Vnn3FR2GldtPaY44EN0tcZt5ZLpkFVtkt
b6xKrk8lShZDcfYIy5ZaoDHlScUiHz0X1OBhP1obczE3slGCohXKqIr6x5tkJ9XOX94b7hh4lr0O
rjiF0ofywZBJpgOWdetlbA9Nr6t4p7J+FVBBZtSvcxeS08X3D3N14V11g3vNJ0rwzt8URX3jRcd6
eeKLpefIQl54gb9rFpskzW++m8y/eSGNJz38GihztWk+e9q4dcJsr27QxLVck8VNXabaupRaXARt
RVhPJJJiKYBJqAgsvzuVkX5H/NjqvpYQSdFHFvGESpiPLLEFc903gT+oW1TEYAl5ZaCQI+ia7A/1
b+0MpVe+8r2JnIuFxKqoiGwtk5cqQPJ/VHbHp/4+M76jIukvoAkFctoxCLz5DVzxD7wousy/9aYG
rNdT0XLVai/y6apWYsjRZjpH/bha7j6jil3xtiBezq506urAx6otxX/x6Fzc+gAbFO5S2tGl6bOL
LDPGG1oSe3dxJW1CSwod8HGk30qvx3WYp21qAMvstCDeroU+w1ImKXFUfuRjPD9kVfGSZ0hluO7V
J7mGSfxTR9ljguxTgIz8WQX1uihZPUVLeLDHi+akLe0jlKeyxu+DSZuaQ+zwcDvLZIQJ8QUyzMdR
+LchQoQQEGFVtuhrm1AKvBjtBkPj56I8OS8t0zW5w4ebevLtzCOux27FCOagAEQE9X2BaVqRfrR9
/0ArZYMQjJq8Y14fldd00m8kIvtsKANUuQPNmndpP28jk3mSPlouMyPZBfyspsKZuIR43IR06sdT
K8gQpwhYMz5ibsYZ9shKoTt1rCftNcxNqtCzJN7NsNCqeIKvBEUmPOPaGjSd9tULoH3L8AM7TzaS
ZcFbNysalQ7nihEeNYYKRxaj0HFCW/ydKn1bYAAr9gD9zhMDooJuP5IlzXXpPaCR9lxnzPAA8GXg
Epx8NhD2qP/Tob1WbN7oeZL09wjuPUEehsWmljWdehuR3e/SgOFv0Q60fozK32hhdDG6ITDcVyNW
fylevjz6udbgHfivXKTbErpQnzpBz5bFug/uCGNqVru1WI+ln541hm/aWlwNB9p+Q6UMDjRHuAiw
MCG/bQv+Yo/XDquzA9rgHCxBVmH2b3Jfpz4jmQzPXH4+XOPZCdQ+sZY3SepJTUTogQvz+xjsJLtg
PaySBrIZtsZChp/jQIp+BYNk8gh0Tw/+7M4J+fTICjNvfQXrCAggJi/AExSCIJP5jSrjIAWEBztN
1pX/NpFUcbP8blc9qsvtkKwWrnmWS75bPIUgYy/iMxFSPQoKhDL7iTlCic1HVoPNzEeS15QNbjBr
8g+AG9oEJhwYn4ozgSYG98Ev9virr63CA6DFrLnhOKcVTSOh1I42r6YqpgDH3XXBGZKTknNMosHA
wAFNeNKGkbDpz3+6BGXv+FvnUVc5fUr/LcJES1mBE1Vcmg7T79HD8lNvir9i8W79Hlny+cLtqYfJ
s/XGc1JxuOeRHAPZ+x0U4shCZSRE1FUa8yOuY/U6FlYWlGC0+8SM5W6osyCdrlapb7K6fIJAtW3n
y0SmmXf1xs0+STWM2VsPGWxbQNB5D0zUCAH7c/jjN/NP7PhbFiD3rLKlqIUsKuMLmeyNLQp/ANBM
o4WnjeMBJzOy8BiqZTW7kHZZL27U/eV+1Jo1rBc8L1aO1aC3ZYxiFdcjmsX5RX2eOmq6VtAt9Pek
uurEr8HKnXTaapM4isXeWOiF6VYdqE3FuuNTXZfDI4rQ8DCf/M59hnx5VLzNtkBmytu6ZXbG0Ray
QL8lD+kYx2cvj8yZNSw53L5pj2YZPRT3XNnWO2f/Ai9PVwqH2UdEUWDJ7NixBcxwODJgQqLnrXPO
Izgt7ouKHT3lUiH0zVzdeU18gFygN3hLgNnXOrHpZdCUjdv2nJNtw2A9LjNzeRP8f27XFKC7vBb1
ZhN9UxCgBRNb6jPbEdU8gbwwDj5q3SV9xqP+jixXRa0Wuk7B3EvSe+fCt166aPG2xVi/s6B4mzw6
nS1GLeByUKYieeG0V07Tmn9aWKoq1+yr6OS6MCQoPjmCmC6DYFcJDap++DWRLtC22cv6PtRIrPFc
jHfO8oE8XuUNNtcJHGjO9GDIOATCPTAuD4Por+aMG44uVPBBz91GK7vk7wrE8cafuFUJkIuPgf4j
wzbo53ofJ0fayuelT845O6hngM/gkVDcIhRvvVZ9gw7ooHJDdai4hChIorsWjzcIpx8m85pp85RT
chjWsTNURtA6KkmKKQLqYXhL8vFgFt+WeOdbE5PLKo6qaKIiupv2B/UWeS/qXWAeyL8ivEJSTZrA
bbPECNNeFh5pfc0JW7VwDwPjgblebHW41XU7PvDTPGpvkAiD4sdSuS9VD2hi4y1j4JXU4Zkl5g0T
hL9aFnzr94PtX0hDBQOdw4EkBDm/6UzkPKoCysw9RBadg1W9qSuLpxObskeY7VeJU7sOM6dZ52P0
CVzgqbnr6pJW8ppgLxzOw2fuUA81zcgAmh2+m4X7R5Kl51gXZfoxJvQ47fiHFmVi9idZp/W68NGd
AR+B+gZtrexVVhXTLqi68Gz1fcCqGz0KUJqqlsUkKE8tZhv6dC4nxiR9QxzNliwlXq7+OAPnwoLW
9QA0/8ak54ZfjxsnUPfSwz6wvJeMcRKLBrpOYHD7N7zPLNhSLbT0pjrMDTwj4QECZYX3Ng/NSye9
W9qkG8Ef98Jl5y1uQNyEBxXmGxovFycRjJF9C5N55A5NIP1ZIx0HVA/GhgG7Gi4jDUGLBp/KYiIc
kqJUnvHhWqmwwmzAugea1Rm2DqeMI8V5jIYMaPnZgBuadN/eAnOTPhmVkCQ1o2dxsN1spx4EaV5q
xtdsuNaON60pV6FUGY9UyDotVSeyoi2Dfhs3agOv/VTbm100tcZaxSWTxccJG2UICNjXPsamIHN/
qnr4bCmgszKFDbVMp5Kt6VP50JBkUeZz+2SBIUX9cwN9fpj+QfmAHT9grEFrrv1UZQg/J0isCWlE
VhITqq5kwV2w7gIV9XTPPKaK4RiHzyQVFhmqKlhg3lB3ONNHJo9O6UCqDWFMZngx4noJ0+TZCiFM
ULqog2oBwG35pQy4IC9fE6qckYhVt3AnNF3nxTg3i4kYFcGt0f3pWmfXNu1fdiSThKrci3EL12P/
IhM4+K1+5kjJpy4Y6TzyXcOMNnGJ60X8jLvoWkERYzjsyypdyJbLrXq9M8YGqvov4uFCYeOyD8v5
MHQoBo9TEQhFsOOlqfTAr16phNDMN/fjkgQGDZjE/T8PrJkwhXIEn7KU7rdGQ1VVA4Nt3jlO9wsp
Igej2qWk5sacvjjav9H46+fWWyKeXFrMRCjVX5p5DyrTVps60nvmuIjimLwxLkXKYTI2lucFeDUm
Gs2TrgU27VLiQSu0o9OTjz/heP+g5T5TGi1MnQo2dnYoq5+l1tauGQWguPT2WX9U8dytZnUnN8ON
FYsQSg1eQA2nhy8+fR+EAEdCfYhwp1F8qyPGjsetEO/kiiRtGpLJQ4l2LDetql9t6D+4C5VUxcU7
bdJt5Uabzvmjgj/zkhI9YadWUCF6Xdw0pwdvy5mMPQkOM1W02dunjsisWeiFFXLL5ik0SkIWIt5W
K52zTW2IyHs3/GxdaCnzrfaLQy4XMghhU+azz7ibACbelrfKLjF1OIUw7BnZfej06WFezkwxPPvg
MyoMsZ2Mzr6qQxdExteiXdSZoP9LIBGwc6K3ULMwMU6CCFBnAknNaPKrDcgKIFFTS1jhOti0aPq8
U2c0HrOXjlmiETNA/BPIFUlzCfTa5ARqFTeFG22t+l+iaR8DUjh5bv4dDHEXS3nszeW5EcW9oYjn
UfDJC9y3oq8hE4EQQ3qnEyhRA9Gi50VpZoQgs0mmBtyYTjJxxqQ/XAxPfeQsK3PEjQKsrxDLR7J8
QqvdSj5fGsNVJi9CbfVh+YJTWq9Ggq0AvfIKdGsiolvS6ihO0lkU8yFlUEQl26FtrhA2fRnT8U2f
7H8hvEsC2DNX6RZffSWfoyhBfqBq31TCu9jJg0pI5ky+qNU/5kYA8fMZMkK31fxpy6JQKexQIw8k
cR1AKF8lV3plvqgwLKMHTnnELtd5w4wDxyeoga1Z13EEYeI87DjVSxwAfB6qSqtM23x0q+oGJCkx
H6U3BsrcjpLWYt0TpOt/Q4JP4vJYJeUhxM/T4+hx5fsiq09YQij1Y7/jMmbVDUhhV9DBPV8cPb8E
X4L/E9GjW8p15VlMjDAOMpoT8aRwTvqcXMkLimDpdeh506Ep5FGvlEqW/ce3GKWNh4MLmkA6At2L
8rpC4GGzwOfu2Z5NWZ3jCO5RE7Gtk+Wm++MbmQKuZXgdi9mVW68sqAMKYhwmsyuVUKno3MfptHHR
7D5WHF/06Osco1YablvDYJO1Ce03hjfIbyDmAzTOdHx4GHZCHW0UxtXUl3dNT/jDM/zzETB6bMfP
NkONZbRptKZ9s1blqZXBe+o7FkPiM3JFCY1IebijH4LKND4MfjsEYQJ2E446OtyFGrNnxtX7j6Tz
Wm5U2cLwE1FFaNKtlZMlOXtuKHs8BpocG3j68/U+N9s1s0eyBE33Wv/6Q9ZQw3nzxqxyus02hgXX
F79qJoScmsWekGSoaWstg7VO6uIlovq35PStvPpVN1I12UJjCH3fiQZEpSD0lIpqxzgDZymMGVxo
cI0UJ7teXivfhgMOZzvHKiSuw0eiGas1fLLkYqTL9KCrfD1/aEd3r8tH1QuoruPdd+FRTILDT3R/
rHL6Jhzxb2VXt7iN1mnFRcwyzDTGGG67c8yiERjUxdoxH+gMBXJz3RN2IPxMlfBucCq4WPOcHlUj
tUlzjqkFm2nfhoTcuTxGU2N8NoZ6btsWKCAsqUPd7pEwaYxsjSXaiTbg+Yakgqc6YqfgPzEPEmrm
t5gSZZsKOrRyyuphTmGEJXl788Np2/v105ARE9JOy3ByjHTddBOWDeXzIkwJUy8Jb1GjPTkWhL+l
1YnVXGCZYPTNa8e4FpDO3qROcjFjeWKJXZwW360lOc/p+Nua858wnU96ucLH2Q4qgvSVcICoNECC
NIVXa4p+kwgJIfxS/yEXztqbRig6RNozC8Nfg6RwEy51L0lYGSQO2xDntm5aLQ84sDIE8mxIFHP5
2Y4eE7w52ODHAC9pMf80HhW+MpYvx8whUggoRblyg7UXMMJuyuTqB9FXnZOTbhpPLgeJTU1ThYQj
1H54mQuOW5/0+XAmr9iHl4hWcKc4GMaIt+sDgeiVWXRpOidCdNYBj6JpqvOQoh6KwYItsYQby2Ce
HgdVva9ciBYJlQ+T+A+9/fhL+1wBksTGyH21Mb2EqPmQu9C6KotL6l1jrKqhuuPJpnjSPNWTKAjV
KvZuGl0I2vZgd9nZksbZ4zTUz1RW+ZCW6GHjQL665nx1C5xZnHhKT1nldSdo2v4NI2vc0uhsF2nH
99BzkbDDII/VjCy66eATSM3dzHUhBqcQwI5BKSTZEXcBd5gtsEhIaW08ruoRNGlkQjYsxHIuQfRE
Z3BG3LJeloHQdesp1uzFPtiCy3yYPhl0dfoSz+m7I/Lfip32Ia+7+mcxyhBvdv82RcLa1D5fWV+V
MmWro4ByjnBHzyi5oQDl61Aw9aKwgHP0IvSJmsuPUPHMkFGNF1r/YoxdBmG6Y/DLHmz0HjYm3Q/D
uKMll+/MUG8TbgH7OTaxysqwDKgq2ChwwvK4Ofo6MMNj2NXT/3Vy0MyVfG0qinTt9m9yQzifF1Gf
cpaxQShgVffv4eS95R4Nt5cyZk/yfMM0696VcDiDDIP53n+TDv7j+oIWWcNTbRzLKCJUIbfO5jC8
k9/lPZpzCWfeQu5v1B+TMf5xpfseBc1TpMi+CauvkLJGUES1Y8mDZ+I/p1rrsenG30TYAVqfsfxv
15XZ+MGBM1OzsfV6bkRuRTvVWxe0cuWH818j6/KdBn8CSMcWgZNOUCMIaLedRxJM4XT7JKzPXrAQ
v97sHFqUqlRXBCg7jISuc2ieB5CFyaJI1LOf3D0QAvU5ARWEMj6iLjjDUlm3DB/NHE5G7dgcOT2w
cmGePBtjp2C4VKF99Huy5fr60/WJCgpsddS7RRm4hIlB+W4A6f0Arv/QvBrYIzwMvEW49N+dXPxV
QcgFngbFA1MV4uYUBY0a8IhF26dRdcgrBWTHJU43XRC8eAQ+b0psHOD1TfixVWiYBPtgSsZ1Y410
5LgTdUWoZxKwIPFdN6EKuz1YT0o60JK2OC7OGenSerQSjrj+mgjBgpbjKE7le56RPbBQJpl0kQ9L
w6nZdkhZWmdjD8bKgpPHkOjZC9B5IU0F87hPWG3lcbSP4/JWZo7/GIE0f3uTPClh3UcVtEi8y/EA
QzVZ2bCMCL7+kJTCWSNf5nGWe3SF9onM6u6Y+wiWusm/6lphNpEh5SN8+tmZ4Y2P9UsnmUoEJQS6
2qlOs2OejD4+DtDzT4OcLpyb255hUjwtzCGiE0pn5o35Ju+KjVhKdqJxO+dWj+YAhJJeNBfRGc4n
RXa+sk0eSKjOQMyKaZqyz9bUMhqwrU+FWhhvfwgIFJ7x2XHn5xK94oOX4OnYhEm66ztXN9ttpK7N
KOCl2CgLSoUgtUn0CGrKgvuggbBlmh7tgvJ1SsbuvXO6dpcMwa9b5Z9l4QAVBHgnYH+YvAZWB3PG
MqHCDDyYaxeNDeRmxMW/cx0TFj6M0252vOrijaJ7hf4MjM/BO/dTyzuE8RaaiSQQ01z+GXBYdokf
F4/pHKXX1gpaqkwxWf3Gz+flMUqRNKBbY3sOEEuV9oLjWW3Ma6tR836MAgzhe4IZQlu+TH4qV3Mv
4MonMdZskRNvBpUM+zoP/FPBHT36AGIwmbL6HlbopUQNbVwU6U/qSPsvu2219ST6/Knt8H1vHOPm
xKW9NfoyWMdEmcNXzfNjXD6mjWgfUuji62RkTm0h5nHtAZAvRpldInRaVVMMNz/E5FBAasgT5qpV
5pCx1rgPY2M/D6Gq2LvmV8IcXxVKPIgP1p8i4yn0g+agOnlgvOE9eFX5MVT9O+Xu3sf4g+F7t4Uc
9VG6Eu8FOEAkjAvvZISsngKh7RESy5MUIZWtXNchMT4tpXTU1qdk9O4+6PeU1BuIfS99CnXDQvKJ
zdW+zRvIFWD8HmiYmT3Xg7/+ry1MkH/rjUdjl8YoiePhQc7n7l6UC06ctaHhov5lcp0/rOKTi5AG
063Atl9aux2+lZoO1UTwR5s462aQVcksdtoF8JfMzsDasYba3vnZS+gwoLc0NpDJx8obFabB5KJU
/iPufPgi+rLs934htt2Un6zCGMOV0aJ5GbElHTh08E/vjp4/JMgaQ9pvpMtWU63DyD/7/LKZDWLw
zQG6KobZFAFp3EFHRBWzhQVs3NxwYSP2BIw66Lg7PxyycqMKSG6WpGHypQV7NsmirarjhGmrwgWo
6OJ/LDwEDmOwHAu78i9WgWbajEAFp0RI1M510ft/i8RnWFDL3MQDq64zJDd+6l5UMCWwrQj98kyZ
QN1qZ57VTFM8HOUap6wbUy7+FEasxt7cTylurMvIPj0EWyE7uPDo3wI6ayvAeKaVm9FPYcbn34Jd
KkgoASVWYZmLULydkBriHt4xdqFggMzPe+g/jDWi5Um56zJkqjxgciXHhKOlXc+Mxv4CHSim8kah
AD6mXV/pKHPjnE35Hwm33METI6nSu286dxczgki1p7QxuqtjNOk+QRZdLcZmcokHDlFXOpIuyy6K
x3K2zAed+xBn8XEMzZOq+08fYXMP6kxRA+xcVBGm+o23Fg5cbdOv7kHmUyL09O1+kb5lqOBCDt0m
CC9NJP8ton2OTAG9jVrCdL0HlTfovxuZ7Jc++R5j60WxDeG75hIC5nWHAnRVYL9n+JjvI2FzRhf6
YdHtBrO/4V5wVX34ltbRU1wRJKOW3Yit0Ty273O/+FT5TQjUXDyiP/qQEwqSeuxXaT5D80VoFMmf
XjkrvsQ6xzfFaMo3E3MZiLBQaUOnwFQQio9Koy+l4ptlQNis0N5I1f5tevc6uNNjIAoMeoqL64h3
ABc2nMIaj9LOX50A18th+qrwNqul9gLOnj2QOhMkMjF2UV9g/cIv5WpQg+/yyNron8VIzFU5m6+e
DUUqIJFsdsILlFJyHx1FUWlnEfNAOtveHNFd48e4iAezQVzWx+WDSKrnIhY7/GE2yVDvQmX97RxZ
7jzSuU9IbPfGwt5UpehvvWBvZBF67ewglHSw5JxhruQhMEnBZJnBJuGmzJS4r1OKOoYUzgybajzf
HiqaR5ynJMOKKVhWCy2h7Q7rhNW2pMtqbOt9a3drKOXwzDDH7Ewq+/Eh6rDA4IiyOvmVSwJywj56
CNDUxh5N7eDeW9rlVMUbSOw7mxyKVNgH4WdPVjNvEvPXwpugzGH9zBOiLFoR7jZ2zOT1zB1AOhJ7
37y1i8eV5cNY6swg86ko848ip42a0QXhT9jHaInwwZplsylSgsBCZhRtfjHs6Tt34SvnzojiJV+o
TKZlk1cQEZVhbqZmQSvtbkHRX2yyoitIdIz2gWHax6DhcIH4rHMhUU2N20gKBmhi+DMa1qOa0qc2
ng+AQad87PZeMVMaRCMK7YgZrn7TIgQe1E+jrE7SzCxkZ+nHXDKKmuLowWboFMQSZUIOWNFYz64p
8dRu6EgN88Lo96VO6486SCB/BMeY9e12WC4n7o7uYavvgCitW2u6UPjFRZj2k8PJli3ZZ5Is+2UK
ri0uwEYw7YfQ2+S5PBD9SEIm5gA2GF1l/V3IcYThOTP8yhwO77RFcI59Qp4CSs3TLejIUfLHbgXX
dZuPLJGxX7ZqTB5FlPwoJ6IUZLCzNp3pM2/l2k8VZijmKYm9dRqrPTMSvF0q9QZsf5rMpdgsC6bG
LYaGK7YfwMCi2YyAjnePOJBD4hpnx0LgPbiP0ZLflmo4E3SGp1JHYZWO+U7YNs4oAlijIS29dpnl
lese8rlZq71gC57TCp8RKyVfpIOf2w2IoFFxXt0OPx8rZF/wSufVSDg6TNHnm8FEdN4P+ZeYp7vl
uO9x4K5NM35tfP/v7Jq7EDu9I9jHU1w7T0aZBds4PcyuduU5OHSK2AcaUMBLiqHovQyY2mDSq1MF
TJoa682VztqGLAwtcidSMlzTeeO2zjpzln/dnCwrV1xJlLdWVVOvbCkOUzUcsiQ8FAM2Zrb7FYdP
bpdg5WLm97YXjMNgJ5ef+Cj8VL1x4lMsI9HmjYf3D8uXPxdQxycLfxnGSMs0rA1LYTJMnGdt7u0J
rjLNXCbBb5KMNJH/PqF+yIIYwXGgXurqFlCaN027cguxMfCudtySWOOfWNJO43jxn3PbXHCy2bfe
KNC2jgUmAcOGqolCNcCxJeigm8T17+ITRG7o57PZ2oZxaqb+IDL7OcOJbw7e5p7AdfneS6Bxu/yp
F+tUwc3BOKXJyduxd6YB42+cyzXfK60U0wUPhmx7CnBDj/F9BRS1JDrVYWw3fJfBlaQ/yE4noe5i
kn4xYNsWs4ARj6Mq0YChpVZ2/29gFdd1uWkKmnuXeXQ2O7jAmQkCNeS2+mKmDmQm2WDV077zw5T0
RlG/yzOJ7r14tBSYn4p6lnzcrGIJopumM0p8rV3l0cOXrtXvxhR3aT1oexVKEPzC3YR4eIcYk5/S
+G4jBnEqwrXfdA54DlVsp2l3SL14F8i6XztJ01xEj7ovXf6lS3+KMfjUd7lfnOeq95+SohGnRM4X
yVjNryK5KlhGQVq9ui24Xl82tywPQGwmySApk0DXbi0IVRyf08r5FvAQy84j0L0gG7FWk38XBC0z
NIbEYDcCY7dljQPTesR30G66HZPZtRLxT2fABHVgvlAnjjU4cUPIXbQgaPfXQgbn2JIck9ZMpPNY
hOsUVwCXYb4YQ0Ck3oSinx+D0noy6oSJJiPCpu/u9eSuW5W85mn7Fkvx0xgjVahlE08CV9qcolvn
mtcxCnPutziPo0Z0h68lgGgAEoFADumCzxFMgzAVLoOPcaLfDS4S5D6J/EMfwZfqXGPfx+iUjQrw
Qjznvo9O3qEsEOE4PUwKkaIrKp4mHL1SB3jCMxD6hQKxnvMaNPVjU5RrjuuCa11tvIIXFZANaQyp
yTwDyVSDHs71KYCkkSKx751Nm0DfHckQW2BO1gPtRM7AKzXE2c7Ku00Kb9Oa0NPJyDYE7idBvpk7
LP6KMtu6WIj25Fmj/betd2Dl5CXO2uotCpvfwehfKiuHPOnxMSRbRue5lyTugi2uhZe2Gy2mS4oj
uS+PCvdgGCwfaHVOQbx8QnbDHzhVPzQch2qZ73kXq5U5yHchl3+Vz3UOk+DWDpV2pbfkS1akJlxb
q+k+DRFEb9iCvLgTObt1/uwY+S2wU4hh7S7DkOYs6b3s2t1UJgPgJNhB6bl6w0IPsnQYxTPMCzEK
YdDjL8O99bsBkm8H/DR5PA51t0AkDHYDtCrG4EiY3KX/TaGwNNin4EaUiwTReEfmRBVuOtn8Ru3g
7FxqiDzC+NNojbXTuKuMqoSbvctNH3GHCtCkLOJUZPJouvG9p0lfhPc36Iu1E0HoNLHbVdE69uHO
BdPETKHNtzA+kEEzWpcN13mWzgbB6qtF54aj80w4i70WVnsaw+KeOcXWhYGuqz4XzaYMsl2YmRfN
q3HCafXf4enASRqTd8vA1MdBHbssOFUpeS2X5t22obTNTk99FmEhT5jVnLM8mL4xT4YW+14O3dFN
opvAoacLK0yls/63CYZ9MHW3yoUXHYBZrDhfG1Zlvk8C+1OHfdD8ceApap5GHiBsNP4zcC+78kq7
JSXNndDzxqafnLK1pnowlrZ/IL2w87numX9dGN+B9bbg28VOZ3vVJrG1lxf+JFnMLssYbHQ3nNNX
XqHfP1B0NBkhUz/FjLSvOBQFBDSsMBLPofvC+H8+qDlYmxwOpnee+BuohTP7S7L4m9QyMGPBPO2x
MR/11etdn4v0XbsEhhNw6vz3rk1215shLADVXfT/4kvE7o3/FsNBPzaBpZ2Xf/WHyE6i0UyVrmJM
MeocPj4Tb6Wse4G4rYTw8WN7wSmqvq0C70wMqp13/jqz8Xh0cTN1z56K1xPKNcUdJPxkcJHV1teU
q5sFNTmfZBQxp+Zt+QCMm+h78RxrDpX36kQ/hGrR3T3D9eKvuLAGB1UmCG6bDx6DGg6cLPnFSp9b
oYeY4As68WHauMMHHzyKs01vfHjRY+pVx34iuKTcVhMOPNm2t2E49gC52IcThQyGITX/TT93/KP/
/7Y5h8nK1a75S31benHB5K1ZLv/9lsuoCBdV9Zse5PL5ocpAW95VVB0aCOAjcTww4dWXTN86Pilv
q88EfmBk9ZDzv8tufHUzwMbq/5Q9vtiUY13vN/8Ij7vpAzsc5+8+iIj8nYjafeXF+oX80PGHev3o
JZmlqyK6VuHCgOvHABHqoX+MuJNP8Pq5C4BHp6YMkXKbR70cqTgaCmv9XHtuzLRym6SIa2H0zPpG
8O4C3RaLg6+qOoov+8gba1tnCZKna6S0ob+jAJIx0CKW1rwk4Y+N//9MSf0+5Ye+AvpFxggbZvo3
cmi7C/UlFuIJGUeS92HR1WFz1A8Gv2uhO+P3611I/3DTOyzkGq++gs6DFW+Ju2KgyRpp4oA1jJA9
2wr+tazYA6hp9LUxZiAD2Cb89cBcJVk0cfNnzGfIWsPKim76GvKRY8nDFQX6gvA32m1Wf0duNH+C
IKHXgo5mN8TND/4UA+bOPfYyTqRNu0KqwWxbDgetXcg55yjIuGTca5TJnFLFf++nOA3auV1R8T46
bD68pODRyAj/iKituHNcJzF85PJtNBwI/QCnFuEioQvElq79EMxcj5/Y4vVSyPj4spXAIO6xdtUL
Ly4G98QPFMf3KjHRmxIWwkcf9HaCBlM/EHyWjqDDPvqqCvupMz7+f4MTYujqhJKbl8d8Jc2f0suD
lw/iw7TnUzuPjIreJisjJp39vK575E7cDBZUO6MQawkwqVtoSlA94uTFLwOsvFuF/SKP4aw3CmZS
Dh5q1kUN0Pn5+g6ntRd+NeltjO5ZwPRmtv+agnLHMqtbz+4Qq6cJMlKdO+8S6apZQWD3jPkw1wOZ
ItzeEVZWifslnoEFxp0rxzqnIS6S9shAd1SffWTBVGKzsH/0XW7GHxQY3wHGhIWdUOQq/2rZQ/CQ
9VC/c6+C+4Jyn+l2Y8IeAhlNVPsp0ihchx3d6NBOikbPCx/wWERLyVQWb5u/bjS8yLB+NApEtwWF
id/KX6vrGMpbwZ8wXzD3qsELw9b4mkSOTT8ndztVkAWSf01VPYOdgawW87WpmdWWzavqGLRPiV3t
mip/ryfnT09p2SXD1ffkaSRji7EEhj51e3Bne1XUBQmK8WEO2oO+drM1I/UJrY+mAd327PFkU8x4
BvTQomxvmYdxRoo9kR6zZ0F3wa1hHSi1qwr/VT/QgxNdbJFhB1zjOBtP+0mah1SJv0Pk/ulBUjUT
YC3H5qw9x3t2ozQx1aqr1VtcxE/mJP80bX4I0NJRsqYkpuW53q3dlVk64CYTfPbMUacktB5T0z5S
xj+HtveSLcZVLyQLiGMIWpJMjOgIzn3QvVEZjVddPtfRuAZAXuu9MpbmsW8C3JG6E2OO58GQT6LG
boJ/h43SEx5qlzhq9p2qD34iX2KtrCpsPAxtN7lrr5jFVK9ebb50iolZXqoL5hBHXW4HEftoWbzV
Xnqli+8Zcnf7IozfS5QDEG+8bpUOyROQqA0zjdYvcNrvXiQ/IgGFAysAHubR7IkAqYJLFs6vTYy3
fzG+RCBeVo7THcPWLzVZVMp8mL4az0YnNopBThk3pAk5V1cY75a9fMs0h6yB1MDlCMU9LdTudlc0
P/gItdw1+2mus1vC9tsH6SVnxoZ5EmL/xvyy3OU3dJtH5QUwGlV3nzlYs07sbZ6+ec4+sKFbuRi8
hW18dv16E/jtcfGXVYDZXlXS7M7OpezEm963owkqVQ2+045ILbIUcJm51HGQ6jmpxaFtxzvqKcja
qfh2LHX04vkMyeafNeRvZmQhBiAAemhIvBPnuKHRmhLg0WQxrzaoklmW58Grjx7xHijHxb6O2VPM
CPNICsi0P0Dx+igT8x6VJh5kLeYZ05EGhurR2eV19h4t9d+hHq5RZyDKVuzPdgPDCL/hEVYyV6kX
eEa6gIqB0pSIJ0VABRkCpyYnWVPWG31NzIbQ9iW/uMp5VzaBco2xr6boGI7UeFQJY7y8L0a4c8Lo
novmasj+1M0klGGYVfQUm3mLq4q1C6LxNHHyt7NB2h8XcXFCdCZhTJ+URAwwkt3CrxL18BGmDZri
dCGYPQaLHDb6PpCUBayxYsddT/5ETHaHJSw/zcaB4qBz5Za953U4w2QxmBdPlL5Elmt8MTEaCDeE
Muz26Z96UYepHt57M8Qk1S+/GK+dZ3M+6GK2LqyjBz8r5dEkjmOHQd5GUHeT0kEX7C8bVbqHPgRQ
72BPxGP9jsH/iyWSbepW3+FsbHXV0Sb5tvJAKUcui7DeZ3aLOGTuobdoM60QsmUXLYVUw3zysPzE
L9BYM7g+Bln3UojpOXDdp1bYb/UUHlGK4aRGGGbdEDFnVJdOCIK1uDSpN4IKDNl+MlBimr44TrG/
qiuHJKvFgZHLsg6b/sDmjGmTUb66uKtMMjl4ZnbzVfoK+WrP5v/LdBY9EW52/gJYUKbbZCxPIA27
MOmMByeZ+b8ABJ477cwsuUJAxrhAVxOIgtaG7eCTVXiH2OE2se9h+oKDCgzV3zjDeyBryaoHnnfU
sNULyrfSow7+LrrgMfcEHhLMgLiCEb8PpRBPnot1SYTCNYzYOSRkVVGf1dBew0H8QtreiTG/iGA6
OXG/DUNuf51saqBkffeqFqRuCuO7VzH+cF1ttUO2Dhe6T0L63HjaZdqYPTfMb8F0ExM/4+RNDln3
tf1ohumuESnbeQIH3IZ22bbqSF/4oQsiXexmHOIrd+g+u2W5YnaJLqBu70EdbvO2vHY4vTv+sAsG
c99OE6nWeTrpRfMofYE2kofRLfuNl0HQifAWVGw+GOkeGjBq6RZH2XTPVbBsEZD5D4Gbv2G+sEeb
8R2YESq21sJfbTCRx/NJpJ8AwJfFR2n431MC0l87FttK8wdrrINtBUdLyY20YflTyFPpbTzHx4kq
xdJOUxBnuo55kl8VZDQ+x9U3cRKzQJQ5OKPW1NO8bR+SFUJFmlZMDpMMBxF9eljVxDi95lyfcCmy
rEOIvxkydai1Eo92XgvBHY6p2X/3Mv1j8Fh0U7SLxmJrBf0PtL2DUwPMU5KjLEdYkLyKYEQDQ7hb
En2oCBdIH9F6DuHD94d/JXVVI0YcEVX/jT6czpXsIn0Q+MJmKCt3+l+2Vf4WcRSUNUsfOsUtGoga
dmClNS3YCY0dwikRfQHgwJQyXzI85vWK0ZvLwrmq0/USgSsIaCbQ2A4iz61r+w0xl0+1ze7RZtlx
iLEekTDEi/g6quQM4+hxVrRmWf0QcmoEAXxhgddWBuRmpaTuxNGfsp2INJeHPsv2eo82xHAqjWEb
AzUk9Az1QMFe9PItcOW9toubb3RfTeBov1KMkJx1ZakvP+5/rdHBjd79HhNC99B/JkG/lgU1ddgV
ONcs/l5m+Y6kLALkx39lFp3GgC1Imz2xFUCyIl4s2hi++Z2HyzYd0IKmhJJWyB1l2W0WdsCuMY4G
uHhS+J9jmHxAVyQ1tySAe35quYmxELfZtzyq3/QZp7ZDHdUfTDlfuaubSc2bqauPCxs+OsJlPRPB
BRx5T2bUvNNILVyH7/4SpAxFqQhSilw1YW2aGhcqgC0DkBB98LgJWEOGhb9B6R86nDZrWidvlgef
3WxaWG3pYv2tPSQB9AFIXNvvxcdy0Wt3TZwcCMPcKtkffU1La9zqSeiNwgBk46HAwPNZr0iWy7at
QRxN/9ob9cHL5nOl1XIZ7lsYLbe8Uci5PyhxiKqejBcTBIWYmIcyVIDXxV4fEv/dIVl/LhNcLy9d
drFs6PdHULvaomAvuMuSiqbO00OQel/GgKFe3v8jmAAIbcFwy3qrh8F4iIYCTh3YYLdsAPv/loZV
YZo3EnmNtaPTRfSbrv9UJrrTRUssZ0w4rKR7w+X4ZAYFXESLkJbSeraa6bTIgAy0hdAlrOqDSb15
Arw7sAgZb/0YsLyD+8SUK/Gbv7nh3mxSMbg474HEXKpWGV4luGHkgdjOtrkdNFpVeBWPK1MOfWUN
h1YwK40PCDxHLyqfXR0YZKCFjFR2Il52H7KLGCa9gzcXZCOaJQAFuoHJfUen8mSq/Ne2xx/DMWgi
+m8htTlHoZco0QO8vBmtk3DEn2zKNh3eZa2LdbLUkUU8kTX9AdFRTYyPu/8PHOitquXJ9I1dWvWr
oaOkVl3xpJ+SRQVPS5f/puH0Fqnuhf4XyuB8Lxv7aM54L4LceUBjTuRe9YfUT5WFftUBWO7KegsU
DuxFwUxHALF/bbFRBDGfz5R/zSb8GgkQpXgg4FusY+FuFK3qTEWiK2aODxZvi85LIRXmUQ/Jpp3J
bGAliqCsH/KifKwiMhsX62luG+JiPABytPhZuZ/NDDQvupbgXvoJmO386BkD/r4ep0vy1Phi40Mu
dkv40IYDs65Ffi1PXZe9j+bEjKp7+W/nJmdSbwpTPnDkF9dQZJ+qmWHc42YYAd+bmkPv9y36UDrT
HHG5FT8CK9Bs5jubh9JJ0ifJiHjAdNynuqnoNYKmfK6hKOJhuXOt6WB49WWyxmvG+sTcwd8VjVrr
1izLy58i9lbsEgD23Ul//0xhpUO3Y9P1N4576UOHxzje+11P6smSkD9JjmsRnKdl/CyE8zkKvEGQ
bkfpeBn95qeWKLZzs/swWzyRnHAo98I23gRVbNQ1V4YtPxAeX+lfd13MSA7P9UdGMcs6CZMNi+gF
l78fjJle9J1J8CouffnaDKAz7BNszqgn553w67eWI8EcmveOmDJ028h6KXPA5e6zoX4wkr5QVG/D
zDo1LI8qdS5jZ5Jn4r1XDl/HoJiucjTsmLUH6lh23SmakovHCs5suTcHsZsT9ahw640zdHgtLFMu
D+ZpDJ4hWCe28YOHfUXJ3l8RZe/CttmJSm1dtZwSpzzAUL4Xg/XRTpx4DcWm37u4EhXTKWcACJUb
qhFrFb+HTR8j+ouMs+WXu8zKNmE4n2kiD2XZHvUvxvVlM3I1tPt0TdKoBK/q9bq1xFlA70cbSEkX
mwe9/irs3nSrrLtK/Y30iTlFwWNqpe5DnNdEvbkvfWdv8yXYcjRfBvb4ybEuzoSTnodYOzcSLfl1
/2ZktEmse/QakFgCw3j3r06ctwRnRl/L7P8uKjmUjJLT2PsdtTakDklrIn2FsudFd0NL5tzqBPeo
0cawKo0uQKIDiJQ+z2cxr3V46tjjbp6r9HdUabXRO2ptTJvQbn+Qa75odF2fwwkPLZ4uD43xPEMj
LDR0xzk5eixUr9Y9F6eAjZ1A3U+7LtJecTFK75QRP9OFHiX/fNAxJiNVuA2pv3M4j8g86RcSHmwA
5G8XpCop1b1KjXfpT1e9nSxdgqe5vxd9hKK8O/cL2j/Whe7p9WMTKK2ibLcWp0Pvwuwq/jmYiYOf
L3xIEuz2blb91FRpgQ1JuIHmD1iugdyZDUvfUM+pjlmekbsxfGZYqda9dZlFf4dYT4oh6lZwaC7g
zijMP7m5XBFE0iq1iFfRy88gsGXyX99VNyhwbIN2ONswH121XUixLrfMgJDdW5g8+hjqvvzX5fgo
+fgkZi3hiJEJTf5MsWQPdvw2QJ3R26omWwE+o0y7pVoSovecEYDNODcjDuVaFGEf9K+rgf7s/k1/
ysWniWK56FMgS9LHYpI7Tyn8ee/EhQVZT2xOsxb4d1XZspo4uxru9aDMVw0D68d6qmBp/o+m81hu
HFnW8BMhAt5sRe9EUV69QUgtNbwv2Kc/X2ru3YymZUiwTFZW5m/ozZH0HNH2IqZQp0FkCgNGpKip
u+YTHYV4pSf6hRrkNNZ3VsY+ImZbFFiq/qfwv12YMehfgzNO7+rJWEXhj1bfsukZHN8aTUdgwQuN
3R5KHgRiJ7xnVOREkAFzKMwOlol1zl/5JDZCC0SDFfCxi5QDTBJjqpLiHvEbBvMYUS1qRaAFxwzw
J4M2tyYfBYMsFkYUa9uinZ4tciL5vbb56FVzcrkQzzUuAdF8pNd5JyeIGYX4YVNyAZXPFPCbnYnV
DQc5qdCqg0WicKnNc9RSsoOUVccCiLddrjHXXHVL+5uYOVGAmxkyPJhp5faH7Brdn9cVNfs2LE89
ouCySrAdD6PuVKbtwQ4QRiE1oe4pe0vL+VvaUMsTUqev2fI5DNa1SK2V16sDokIggZE1DOBED8lJ
jdEKpTwq4D+yUurio667tSygNp03FZUxQRCABruToWP3iQx2Zhh8VnTyeDYRXVbdvJdRNViSKE67
EUw4bGTodbCoZMxkWxOx7tA3+ZGjV5Ic6a4ECMrYMxJSFYoT9KxIcFWHmUn4Le9Wl/VfPpPkbFRb
zWjYNwyyvHlUf0nYQHZrY7K/g3I81LZJcA5ROEDcv/Yu/GExtxsDx92K3GpKL6H5XbYGHnTxmm7I
GBn7odfQvR3JESd1L5lqHhQHxUXVDIGPUwYJ1LNi5Sa5+k1kQ/UsW6HnsOzzCaAE/tNleOgXMkCW
I5+AdU8siNEEaXcmNXRg45ZBL79v4fy12Plxe3VU+Rypp76toHSNeGM9yaxVDAcAyq10cCiCIikL
DQCooCwL4lHPDi/SYZtrHf/2NWkqrWSapGgoa4QzdeEy5OHynCjKn4jmsrklGlp08LgPygqwhs/Y
Vhe/Na4dgGsH05iw2LBgYhvNYqAIjaTnHm3HDsBfUTzGYMPVRxtO5CPWJtMRWVXaGiDxvYQcX3kr
ZkbWU2ZYB9k9EkJohtXMZA25B5PdlQSm3huAYnzKHLZcgEdgtBCZL0QUKBbPXfEj8z2SkHklJ1X4
STOT//o+/X7UJfx31lFErVH2qCi/83EirKUaxmauPsUGp3FpXqSXoAWIuSAvkUBvIseRxasTQuSg
0aka0BUKyU+ZBdmgtF7mRNEdp0POBqVb4XEDsZMOKvQ3ZLa71JmAVnKvJPzkkXZnBM+pFgGzdYEf
0Dul+yJjkCVH30b+VKwkuMXKRUk2PQdSg6VUbn2i+naSN+SOsLZYFvjcyJKvuCdL0FpGSyKhHCKy
K9wIRTtd947EbapRz3h8wTOivsPHdigwyDZT9XXk7Kn1ZT/OwYEIAf+BE7hjt/Eh4yjaSZSwQGLo
+XjfVPaZLtRv+K7ovHHxk9WYpzNpT3dh5SYVK0BPQCQAuQupMBOqssV/kKsC60+mO+0UdC8o2By+
cuzLEBjGO6EjKoH58yEKVE/HGLQkCrHWZ8LgNwWeDBK/2ErsuoobjhxScT+z+yk2eggjDjSKJfJT
st+K2VzX+PB/t+zXCbqdxA5pKzJz6lmijeyxeIAszjrluxIPFrn24gConiTamLxWDPeB12jIZVk+
QPeOAUdXMX0NouuOB7kDC4LYMLBmZaHkHMA56JiohJamVTQkM8wb3+E8XTOSa3u42QW/zRwqyz74
9PgEofJ/q0biH/vApZYu82c4SESG9xJMQhDSbRxfnQGeJpgmn1KDlBRcv72DLHzWCcdAHI5uZ31k
9HSc5bPtZVsYefdKzCpm78zzhxYQ2wVGW3kNC//eH6vv3xPFqGHXvWuuuwoc1DcdaHVQ5P3YvPyG
BOcMenRv/xdcLRWLmMO0znC4Q6x4RZWH0hLbzZ/us+wqyRxnrxG9BoDBULA6yVaP5/FNhenJUK8E
fx4MKZWNi2Z3Hvc73C9/31h2txzj/FhGSPbjUGV7VtVi1TsPDC9SCb9xgLwTEVoDdXhExDWAjPyO
LEa+ZBDmJDUI9Bi8PYgrytFemj7QFiaQ8dJxAEkRM4a5y68tRvYuY4n54FG2WUpRrb7JFhUIgBmf
CTb8CRsIPgqSwLgyEpHg8mGqbFEN+hlwJnABVku+Od/4WwkrEpLZJSzVPClvdglsgpVcEjjRAdho
BcKKUb0PAkpIvL/DHIaDe5DbmjyAs1QrtgNVDajmTB0Vp2GodnxLBoVPaBrvIZ+1JiaKvbMENM/+
FwCIIUXvFvdBzoCJ4EFclhXmBO82HDxe63dVq1exAZ47dZKoHk3tfc/hXXFcO4QUIh73x2AjQbhl
E2jBjzY86nn3bOP2Arnz3meJyDuEurbidJQ4JOepvJN8RI09r1N3yxNv12jzNgzeZgexn9YAnvWc
glVyuJqyzMUxJ/ExDyMCO/P4a8GWYC41QyaI5uh+npFXdJALnVDkFakxdiNBcxnIr/D09oLtrA9y
hSg0urKzFt2nsoXZ+ASI2WmPYlsk747IH2vON+O/KNfRqcoQvOe1Uv0vr5PZDJREGElC5C9sZZw7
O74CysTAJSjRp8FiltoUV2/hrW7As24mlrQP9aedRrCUBCoWnQGvo1bd2prtl44kQHHaMmGyDh1g
An1X3EsY1Up0MatvOew9h2tQvOwq7vKy7pPIuxYhCsGsf/Bh5J39BBqx7MiLI9rv+sHKsrOXIvHJ
fpBQmvTOkVNDdq2dRwA1yGT8QAng405iZOBgY40ZGi8qoQ7slZxu8BF/k5mxta9ywOhFtVWE85h8
WCJKasSkL0I6u8hSkThYk07I2Srhgpgkbygxh/n5TV7tjGY1QFnJYomKNC330o2KqRrmPbWaMt02
SHdYbruWjVRjjzJR45TVINE4HUCzt2tlw7rOnIOsNI1mnJ+Yp6WHrhsVv4kRisuriN0bcGBk+nMD
0cQn7wDTQ74p2avE1gIoU8VPZFrY8xLA5G1R6IDFjroBTy4hlxUhhZUJhD0DpLfLc+5U20C3t02D
VjCLTmqrhP6hZt8E+tFLa8zVAhBEDVkKklmlvap7OmdVey0SDWR0he4AyU06/elCoEkhkp5skyxc
3rjhcfYtAXj94kdObDl/lrrY1mTjhoeLCqem5BaEjN+1GP5M1BcEM1VST8Xy1cnePe9RnhaIy7ny
/IeU7IxO31HSFJ/iXIwphmd568a7yWK1STCbBZPHQoNyoW6NhroPqyM2ihdeT4ChknprWLxIYhMR
4mRBgUDbyjCxsTtuJxIVJGW0ONxlDbKmJS31aICoubrJEmgIYZ5V7CTPkVOPDuUaiysJDVwWb//N
2fC01DA7SNM4vhsfTDJkZk+9SCxmB8uH1KPX34cZJ3q08FGJLlH8pXrr8PsuZn+R1KWPnAMpTl5l
HwX5oDvQdmel/n9skpzTie2doby9BKOJG7tiwfW4g8l0hxre81O4hvWLx4YlYvvo5jkvqLpzYxvU
SdcYQRmqBjHP2Pkdtsqbt5NeA3EOyQA5HOUcCMplLe/Qko3ypq3QX4uf30BI4ZmzQBK6pbFfwqhC
fhLvPvRi8EiYwhfJUYIgOWZLsI9MYnbrkIVEr62lHSSgmyrFYXs+cRUFzvAImeUgmbMs7GiimsJ5
i4ouu0g3N2E63rJOidTmjeaLoB4fvOzdtLqNxNVC90+SXebNW+hp/3xfR0ZYG/YdbzWLRqsfnST9
klLQ1Cp2C7pcgJohQtIWFDWtp6QljrQ6HkB5giyOX2nPi+bQVSz6ax9Er+hlXSGYFKsFEMoKqUPI
IBH00daJaqAS6hx26i8aZsSQmfO9D0fnrseCCJZFxovD8tfLc5PkC4J+MxLfYaa9BQbzNNYzcq+B
cu/7dgGcX9bk1R6I6NxFuzsq0YlbLKPgYu1/UX7Suan6xLAZylgZFRmJZP02Gu2tiKNz7lgU9UOE
d8VSqMCvAYGyuMBSNP2s8e9Dk3Jp75O26M6xA9kq9etT4k8ezrVIfM07B5Yf7cUy4T11jdnDAzEI
zH1dLc4hlw1TTmhtdl7A9cHrltssCLOlc9qVnpqo749EaROVfu5XYgUsfjX1n6LQcqD51db2/3Ga
72mJF9apIP6MJqTzITqq8C80NLUizdBB7jUflVaeJgJOBYZLQylhVafLY62h0T1WQOKbfy221UC/
SOFrKoFILyi0al0uQLNbfVk2lB9Pm4GJ2rHr7pwu3wHXxsap0XitNJsf85a5BfH+EIRAinsHZGDe
3JoIWI5krL2H8SeKgK9YgwO6NN3X1gBH34ycE5Vr/nNGyC11i0tfUwTuzjWmcRss2mdao/+sjZ1C
qhZ1VhuyCXDn8+Kz5eL5a1SUlaZkwojDTUHNJdXO9YFB0JmKUH9AacSnEd7kANkWfZn2mo6Az6gR
0jv1XNTtSx+ULws+HWvkHM9jyCQ7rc5FXAWPkZCeMirqKM457xCFno3M/Syq6qMcw2LttKWHniu1
0mreVSp+Q+wId9tsMqiWpdbOh9gGUewl6YtDZqV/Zsv/TERSNg+ojrhJOhwTBOi4SyIijtPhc9Sj
2RUZ2kNvoq+aJYXazhxicF2pHppwAWwkadZGXX80S/aKps4fWhb3eAdSUdHrT80vXvUpMmESTbes
yR+qjOZF0X0GM0KHhk5R0wmSlzFH/SPWE27RphnfYq2gDV0yk9lgqzsFlj4CBou+5nTJCv2WD5wa
iVFzNI4Iu6NTY09Bzjqb0Btr0ebq9MdhIU2oq/wprIMzFlsI1ujFo67wyIvbuj6apnFr7TQiRwTL
M/RVe1QOrolF013zwXiqEujDmZlxIUK+e+mt1eLbGamefwkN86HQivi0WKDhUoW0LLq3i0Ik3aVQ
38YKt0TQ/G9zUxqv4USFdsyo7VE4+ip992RGHW5hE/oGWm3/Q9iD25Y59DB0FL3M0DGOSUk/LGsc
kCg+El6pv8bGjb7lYlkEU5QPYubPi/XwrlxAQQ2o1lMUf2w1KtmeNj1Plj+S5S23ql/e5kKjdAyz
8M4puQN0CrPNJqq3QzB/F4F3SuYSsksAdjwGguH7yznoHQNqlk5ZcEAbLoi/okzdzNG9Nf0CzlTc
0yqrGVC8Ac6/GFhOT3EKJrDMIwoHhX4sa5deWd8HxXW08XzzKuhBhc05jSMQZbQRcee6CTA+ghP9
NMWVTiT3vWM/F1cN6A46tDPXEuBaD1iet6sJJQiQIoazhs6CM3edOLt4gWpQFmG+zYGCARVn3WaB
DgPO8b7rFt8GzcQjJZhncKVgNtd9EyZbvfYmUc9wT1aPMBHDiqwbsmlkcj9ZQ8+2RUFQRc69oenv
OC1miGhpIO3Hb7OMXmDCH2MrRvmXxnsT69zRddzgOys4IFwToIpeHpuqw+bEsy5dNJWU0rnUI+OA
ME9v/mldFEZSaOR3MGtwu8mBNmgxZdklX6il4yKnI8m3bpsOufzAyID3L+lxrh1byggL1ByjpxeO
ihM8kODOMuZ+X6TagzehJgc8MTcqFvOk4wuqc45ymmjVHfot0N5j5yRA1cLGV3KqQg57ePiuR6Ze
6CO1SWvxOEqHwrLgNAfqvfUwSDKTAW91RXktSBFTiXt7vhV02bcEE/WlQXBed33G1bCqNGMbecP4
2i5BT8alo22XjM9mYyU7zybgcaVAAHxEfGA3d25ZEjB6MkpMuPTzDIODTi9EncGfhNVXxQdNmzKa
SZ41r+bEyq5FV2FsYYduiMwLLG8w+RZHK6Z20/OCnxBisQNqbQaCPvbS9NA9ACRAE/AZcC0FwNC1
+DInVnJ0ynTau44TAH9NAMqg74frwCrwI1rT9twVVOyaND0HiIGjdgCrZF3bxp+sNZF7Bn+6a1H5
pajXLxT9NP1o98lEe86Mn5VeqUOi69bOiKsFPZ3UWeclzq4JpdHDUkuqnmrB2ezNMVw5XcleCAoy
KSpa7dkb07oGCTHGpzjMsF1vimpPI5LmWm6WqMa6Vfgce0bKuZabUCZweji2mdUAB2n0r8Kr3cfa
6aL3wXaXr8DS3fWSI5RVmg63wmxI9uY8gC2qS1f/Stws+qwRu9m7kCrxLtBK8wsJb8SL0hkJajeH
eDRhg4O+k6XjgQRq2OpMhWCjjbtTuIC22jbwtsmVoiB7KJwZwY1xENqfk9cjboSzBQS0LKooxE/V
p8MeFea/ykTOrEiL5sF2RmZtCvHhaVjSFzhUzeOgbGgkdpBOtwE8KAilxH2deq17n6kWXyszoeLf
a9anGjhaGwvKuz+BGTEixMxHF5QWmdCwDcyuuPlzv/ytVIS4VtiFLlmpEx0wBSSz7OeeI8CmJciA
AdNDVSTeWwaKRe5UfjeTQYtjttBRykEE27OFsns7pI9Gh1qAhrbOKolBpA/jco+XTfcPL60MGW9H
i/qVGjXYa8qFye3E/mhupsT08DTNZjI+x2Cx46SFmO5Y6fuyMPoNvWKwLu7Avd8FWY0yejOD7m56
4lbWaBiwhSEUdjX02XWezB8TK8wVdoPJ41C7EE+m0vrBlnSi79ZTkp6KfG36prcxx+SPjTqOKJAh
EpOJygp4CbJqHfMFP1ce9aShJz+oQTbSwA0H3Kdx1snjXe9hZsmg1Xdelprrya40NEqD+X7sPsbW
fTPUPyYFFuJjPwKd6UZRqHTg3nEsn5ruZ86RXRzjR69vo6vJvQunXC6UWJFTg50mbNEFUwTbECdE
XL+gCVzS1Lkh07We2kLdmRqNbHK82sjeDLdHTnUKqK69874Qz986gwpaYD+UHOwbw9YPip4J6tsp
gloswe/CeWpg7u/n2F1zU58GgjzPyXK58znyU3M+aLm2tYGOGYiy8KpUCdCFfYnaEhXA+WjTm26d
+qArjNsG71zPPxYwio5qRYAE48Bmp0T57rXLa9TPG9/GQQJ53KJ8Hcgb6V4MIsSC+U3D6DkOZsAd
7ihID0SoKlDevRsSmG0V1j1LJtjyO/wkfhXAEHGtuBymrybi3n4IPMhG6NhbaTZl2IqmkQe98COB
r4n86pRgecOlu0fpN7Ms5DGpHbvNZkZFkhw+2hapiMZX3kuaXY1ofmWSPFSMAFH6W90cNqatHycP
n2SWGn5gO3kyw0qeYswY7OhF5GV4Bl/DsczOvFuF0qCjYbZSIWJgqX9mSXuq9j6FOsSl9LU05g32
6ufFTbhshyteAgQC/YdhM0Tuu+u2j5gfoVRqnYHGrUQF08gV4PUElazxm6ebKBfypTVxcHKIXPir
oMV1t8TxpnPTjYyg/PsXfg3LAV3Vln9aFIv0+EteM0SjooSh5SAu3dLF1oa3rl+2fUiBE6GWHigZ
l12OW2tTRNZ7iTpmysgN6mWyoF9a6EsE81aD2mInKGaQoo88UozGkFFASVp05ICCm5Y1a9yL13ZE
r6OAiKe/5nl0CmK0kh0bI2WQmvMR+Vg6sshEclGxnm0OyHycMbwhH62b/Twmz2blHArHfy704dkD
K1rmwfscUQ5FHBzSg98iOdw1SFtHT6mJXIgd1NQlbbZvOzbHKEbZq5n+mtXyQhKQb5M2DVZo2ew8
I9wG6Frk6RGlGwwKkHTrB4B2UDP6q4ZayDD4Z/gsF4RRqP5SKUVPz+5fS4zmK8WORiaRs/8VFvAe
wc4vO+7v1TJj/TA0eI6gRtGH4bpgeuS3k+w6EhOJ0icsfzc2tj0Z2PApjjbd2Hzrfopu1gQWekFM
wATNohi5F7KYVUwmPLj+X+U+Y2L84PX5LXX6ZxNjH4ba7O2N4WTPTVV8c+FddcZyI9VGhdpAQQ3l
YpkSs9oFiTRAmq8qqUFzzIAeUTSE0lekx9KuH7EU3TkuVCLdB9dU7iafdpF7mFrrr0xRymYyKUuG
oNJH3dv3FtjQhTuQulFR4Pzv3gE7rsg5LjbeMGb23tYIS2Y1nh8mTSQyxLHCmhSfXcZFNGlFY5KV
OnrqgZVRYyrD6lyolA1SMk2sFz5fhR6dgfJ41HwVDjoK5GHcVu6cGpEUTdH2QxKTZ24Ha++wcgKG
Q/4t3rE1tkkjQghY8sJWQZOGbRr0KHM2GdOhQAKAclZfulV/wLpT1nyPkP+7ls0oAMElDA+R0b1z
RLDTMgwYJjrNaosQ74nxkgjgVsiKQzn43U9Vec7iRwroW2VYm0hlOx7eBc7MF9YmFcIjt9Hu3h6M
i3wQvj2rdsMXr/WwG1xYqeg91mCLFe7k2pOTtJTVuwj1jREUV2u9ILeMam17RRAJMRfUt5Cw3Hg9
UjCBnb9Z4Yd8aMviGuD1iVjxYEAxjVhR8iYaSeGNr6PS5D270EGllcqvl1Ls5hs2kI+3MtTfS6tB
FsCk+WQUCKOeAHDXVxcKwE8RtX9T/Ea8/J+9TDtWZpt2OUy2lwy5V/5k9orXXH8W6irAj8cgXY5j
pu1Tr/7kpzCiDvxUaFs5ErGWAjRkDjf22oVCMnLnZKZ6ceZXhMRr4xFYtujAOQ+55aw7jkbZJkk3
HV1IZzpLH21v/qZ08NTLglXmzH/imNek7LoYyXwepm7TzchjYH8EJJsvAzftVTXQpU3L6Yxcq59N
Kw/hJ/EhltdS6YfDNZUFtGxUoQ4mZy8EcHqx4cWtv2JYwrZ3Ya20egGWsXvwELpdh9X4ACvoPhl6
HJaa7RgFL45dozWMc6RqzQmAWCu2DHoooZt76dGcxpd4zo4tbQhq32/gY4KQX8w0TL2FaCy7egbn
0KYfQ/EjZm/I0658vtvOaDx1L2NG3CzGF719TxhvBkTM0iZDR1QGtSTkLUW1lrXrNs9JA20STAL5
eurom9bCLIJfZtZbVohecB3sf3x4I4ozgo2YzfD4Qn2PXLfdYi07cBTn/wiIMimDXstcp6a58vN/
HCzymDmlP6jTGyybOAeMTRYR69OjxJawB3pPqWzh2DCDGn7tj5V/BWjFhRwOTtqt5Hm6mXIn2q88
Ux+l2wH4SKk+etcTPqzZeeuYD2k3BXYb58pAoohCrFbc3O4HqTcOSCRjbOwGbf/em8Y/AUp1xBd6
pw8M4MQDjX52yNDaDa1uLTPeGwqzWegDfGIGDGmdu8B7jweGEK8eYBnNSFOwA0xM+GSVOi1CMc6P
G72MjYuJB2gpGhvGP/6rg1YS45Mo05DiPMpvBuaCmhlCuaQLU2FsEPSGqWoubx5y3jRTZLp+Z5jp
kj3LUE3GTY55M//iAbzgx07xI2r+jpl4q2cbfoPklxeRrSbTi0MTV/xfSxGHWel09uqN82XgAC/c
Fz/S977xaJq0mcutzydukRdyLHVZXIwXGC/SPQgMaH2/yycO6weI/cecoouH4lqG5K8pSy3pNMSt
wCDMyx6Y+Z2pQ2qzDdrSGIlBuMYCdCvBvk+HlaxDeTTGaYjxRsiiLY+Q4HTFKPEBCrRSckRP5RPL
0A6sahfJ0iWm443oZ+KQJITG3kh+ftcUw8EZT8eZqjBLl8e0loUuE6D9HnfBSK3J8Azs1tlajAxD
sISgPoMdX0r3RTnamlXPGweS6UN5kj9xAwrcAyieoOk2BqsoJpMFGsEjMin/TVROpZ/Ta0JJFibY
pk9pG8cChkVa0QvvC+sNUHuMk2kFg9VS/pFN7+B+HOrRYWkAkvrALjn19eeCCNvnz5XhsCdRvjDF
1x0Gum3Gu9jwz3Y2bEC8vRKc5CNbGpFT3Qqy8y5Lnh3At/BWTwDzUY1OHnTU/UfLAn1K15bcQcJT
aBYY2FGdbdxLsiDgQURhADnWDPqMgV39BoN61CHHMesEPQkDo1ooTHcIPEnZFaOTJXuIGkwp5wrm
PCdqD/s/XS4p4VZPQ207kwpAP+xpYsJgwnARD5d43VjtqdPaizWg54ZNm0hpdCxvldDCSsMHEX5n
VFlqeuZA333i5nSVmeA+5LAVgKihqMy9wleywtnQsQcoNPPOIZV9ici+sm5DPXJUbeumgDcZgkjQ
+aPtCOB4mdOH2JU18UXP6oTQxoqq3Y6tHxDZBwY2MMJqFRSI4lg2QsjjH8LJ4C77IHQtiZRdGL21
88x4OVjs1vO17pNgrZfaajC8YxnD1kO27jUcsLGsx7h6VXWT3PfzVH0uaJphQO519NTQoqCYHr6N
FI8gY++iJT4FVvIY2sO3BIQBcgh3thdK8cDH5i2cq48g8ig3tiaF+0LheTUqHITjo5vFhBGbVko8
nAdxAl4mpOw6u76YWfdjB1a78fUKj0yaV9TdTMo7jr/xKwUmwUOorhiYdE2bka9pwE/apBEqyk4G
cPHcTREC7Tw6Ch6uGAA370x/ONC3fkWY85NyD5ckIGxUJ1NKE2LZWrx5IJq1OUG2GB2OlY0r+jc5
HM1xj8uST8EzR3xIK8+UYt8k4QNV8WZp1qGkeSx/P6WQ8Ctofci/U8TatxTgD5NFJm9E/ZdpBEfD
tS56bD5UgbpQmN+ZSL8a5EZZG1/xmgtXeRrgtazD5dct427qCh8REeuAlTvWwgRYIJw+DTDnaobf
fQABzfUe51mqcjS0wL0hJbwupTQAjc3y0V8y0LEqXNxrkRrBUMQvn40qWedVfOMVdN46CXomKV3L
OBmY9Q5IaqnxNPr6a4/7A/MCWCrf+mSB0BmQDEHV3Jxg80XroZ1hsiZCxOD2nVDaemwKhL9yTXtB
sedvUxjgDrryRC0HemmR0NOf9tSwdnmPv0ReN8+9G7+5TYq+QXCibf8nLxskifpDXA89pgHFS5Dz
P9QZPkqPApIxtJfQQ5Cr6x5wB3tprOUhhYxSD8a17NF8QMTe4wqPPM6qJeiymK8Uex5cyllBZccL
Cyor1o1pXb0pX7e9jSGOYyHwubjc0zB/P8yg+O8kwGNQhNeTjaUS0h9eRgFPgSOqQPUmlbOuwRfl
Aw5Nk0ubl1WPCEP/PXmqJuIXH0Mf3HQVA4xBulGQtgge96PziJZmDKkxzWyE9KI6/AfJKjwjxP9i
IY0yKpc+S4DLX3iD+HfMdHUZVb1xoM/51owkQn8IYLv7nhOedNN5li5OHRLeq2hfhymg8dp+rBit
tB8qaDfdNWhZUKDfKXnGGCVWFqVW77P0wnffLT5nvXig1LcVIdWkhoYG6Ixgp4dvUz8/qk5gMFl/
H1akQlUT4Djtmgr4OpY4Joz/xnBvg04tJloU0BS7487fXbUJXm1maBHnY0wmh7yVKg9GWd9cbopG
16CeU7JFy/zUx+N0CrXkMW+8f2427IpAZAzCiUorOv96Er4sTn9Icm+XYl9FSyw4mrn+ElkTDuPe
nzko3hC2P3uqQEgEiL8W78cOhuxg69x744Jn03ycecAStZqBTjRsrr440ujauK1/H2D+xPGUj3fG
Yl982NkLrf6+QsSMTgK3ltcQkBoNpK3TJnv5uTH4p6jCuEbzDAD0YJryoUyRuZ4Pht6futj8gsT/
41tOe+OOeChMEKZB27/ZhX1xDYa40mEITUA7GtSTdbSMmeTeM3bQmq6J6xwTtnBSozw3o/NQZNY1
UR0XBhxy7icqHvdO69VkIf4AvxjYk6UbLzauAneTNWoA10gz9c7922UYmni++Tfwi4c+8nDBGQxq
9m3/GoPGQsGy23mOfe9ZCGI7XaLfQKiMJzACHtUl44ZUzWc31w8hLoCazxJ1sGzJPXpMVXChyHWx
vPnVr6JZUTGn9BVb/r/CtrNpQ5FS+zNZkYfJeJj5bzFKSZq5rELXPTUoWyXUTVKSJqxeqBaxxbKB
tUU9zk08oic4nCnejaxlbAeuni1ONWxkp3qdVbCxh2U99o0J+BPjIFEbLO01TPddwGgWOrLJZYwB
jwEGr+4Pqb8AVyXZViZ6kI1j8nQqeKL8+mLYFpYlffBuuaLyyCSLIEPUVA+LaV4ooW8reE22jXlc
bqIS6JN2nFDZwlqhEzTyNOCyrZoO8lAXvZQ0gND96O+nJlSY0wZZjlhY/J1ZJVeLGfgB/SbdT7bT
rEyk2kOkJlGRTwBytlgSRnEAFHYmqcXkxLDAEHGjK3Xqk3bjg+rnjmUxHrSGhjtYgo4P7LmDwMK5
9qUsnRrLJO4QemmAoAYutgo0C/Pfmu4IxgnoVaDCCDQhGtWhnD2Yh2E97/xqCN1Vs0T6avCLLNvl
LV3956hrZuC09Uer9YhtOyD/em2eSArSYcG2vNBqGkWeB3ujc333Fua5foFgtUwXzOpRWNYWUK7N
wKXAARESQ0bVSRW1xGmaTVCnusFdH82LAmJ1va3tfiq2YZYqALVttx/70tp56OK8gSCvPw1p2awT
eyFrUrOxoYCxCTgFgRoYiDsg5//iGj4UnM6yQVTjnsBug50IhqGv578U77xzbIbjtgP+ekCNbbmL
VOxezLj76XLnq7dpqHUzzJhBQ5cGDTppRZFkjhUAT9eYXq2idS91ABCI/sGwHlHuQ43Ur1i0cYZ5
4gbGU7vWEc08hH40ghlYEvMr6AOjQzjUDbagZ/yr51sAWHUDPyZ/CCHyecmwLlqcfdjRGL4NLTka
uGjU3oiOsZ9BUsygloWBHyLn5sbnlIvbxh6rYu0iJbrWQYfe5iFFICCLaJzg7vw6zz07rErNh5JW
KQd+/INoP+6o49ygLhsVoG/ictMiho0eAvkYJVh0cUdA1xNdei0KnfXSBHggx2ujgBOmHDOmZoMh
kufjNjMniVo7mgXKdIzsa+OhIJ6EFBAMP6Lilyb+xzy5YAYsLT2DmAEXHvQhh9ogPr5gs8MEC1zu
JiT1fqKx9prIXCMP29wNdfyD6TVdF9uHajkiu9OOpfFtDkX9VAm4ZqJGe9IiDcYJuCUL+iLOxLmr
iJUe1oBuwtZQgRusaie2fuwlDwD3cAaitU5XXg/aQ9T4wO8Qt1iVJWr6nFk9niW5Yb/y+AvnCxG/
WtLioQ4xRsLvw3/GXc1fj41lIoo1wjDTVHJf2V5KGaeMGzAuJqrPnhn8abJmeGJFQ3Nd0m7f+7nH
Yqo8bOK8paO0aRXfVoC+VIuv8h2VT0CedJm8eLsAdJBm09AArrcV8o/x0L6b4LUecrs1ewTc1fJk
zca0KYf7Rb/Rv6OM49kZEgkKZ6N59P9oyKiZCFT2q9HCAz7n8+0svYBOXFTmQ1q79EEqRHioA7hv
fhixd5ypC+kxtA1tgyHhRDIABtxl0TdwHu5+DRAQbOmgLgGtbdYeo3o323n65Czz9MdEm/1vkMfs
1xirPlR2FDw+DdtQM5sgFk1GcuiGKj+kSTLtG8cuN0YyggnXwu4zayhQthaQo2zkWp+0SXKNOjqC
LUcc+jGOOi9znIERrdLZfjLcSKGtOqFWPUrRRW/S5EnXDHWqWNioQCzLpU5yl2QZHafG7/6aSO16
U1Hj1vY/ls5jyVJkCaJfhBkkkMC2rtal1QYr0Y2Wif76d7LnrcamS11UEhnhfnyIqxFLm9S+Ifqo
1ITisXWZqU+uFwzXIInjYZensi5XUa2gSE+tyTCEY/5rVFYSrkPPJ1dpAma5VfEYPBpW6/+pVFq8
mHO3D8VC+3yJ6dCLbhMWOdT52EirtdkMJuiLJu2B35g0HtjWX9SEZIuaSaMMSULBTdu3wUuP90Og
alSCdvTY90Rm8JL+MYZx/uy7PgSKbQmgeRlxiExYNlUx1IgJsXC6keXuWLamG3lf9tVSHuMQMp/Y
VfS0cpwFOoNsP9s4HPezvVh41mpGkokbnXLLMukjWRNpQhi8VrmahnMcl2gP5kC/FobZCTdlg0wZ
VL63ZwAOF7z2ubZFxvR+TrGpy8gz2QumyChGj717LNHCt6Bv3CWYTjETp9s09vh+2rJbd8AOdq7H
cM7pmxqHAAbYvp/cWwn5YTuUE94j1yIR1iVYq8r69oe0EMbNVY4SuSBTKCE9i6aL5ugPQbkbO0HP
hp3ZehylQ3Usf9HKdhjVWwebR+NgYCn+lYD+Q25kzHoyWg6W6YxMSiLZ4D+t69O/v0HwPArtGr6w
NILyVKVFwjYht+l8K5gXaOy2RszfIAIjebCdOf1NuS4Qucuhfm/cYtibbTIcvUCvn6T8Xs0x+eoc
r2JOKPHSL3F1M1hJ6J2JhP2mF88HZgTJte4W75JYan5MW0H/Z2Fru1noXkAVqJX1inSOAWNRwtHp
3fEFeHV6gvI6HwFBxmCrJ4PhKQJ2aQ/LTQRuTN+loL4KbIanFimoTO4c6+ItYHyMzpa7LJ39+6Ay
0ouolLUTjPnXgudrRegSZt4FlWSUUOxIM0JT6hNgHvQIQyNHKDKEUepRIIXMT4vcOGS5jc+7wXc6
GEiLpgWO3T9yEMHcFf0qLds1Ufdwf0ORcXgjZ03dkRCTM5/9xw/SpZJns/8fnFxurcQptrKoQVIn
sVdAlGVIHwD4YKDBPM2SLmqSDEZhbEUJiW/k8AVm5O9bYhKZ783LSfWE31QKARbNgn7djTQLEO5B
IFKQ6VO2ePvYdSEeO7xZF8chKIOEBgRCLsSMyY5hv1vtXpkWOT6h/CJunW5fDRHBT+Hl+gImHRUQ
UOl8KMhrQ9XQBNmwbWy64i0X/zQ23nRRWWTREfTnRwrfYuv5Q7Qlmh19u/5CqCVTizSrd9SO7t4d
WpxEPEir0V3EO4+sXJsiSA5GM5nXakzUNiYnej0KxycbE8mZXVVMKjzy6ZBiDEh55jRvv+NMZc+Z
GKKPUJH/5kbYnf00tlkyrOAUt0nzKl3kjUYqYMfRsgMcI4x9hvN3FTD6xSA8uyB9dEuL23N6Mgdv
OHVe62MzYrHaW9YMz4sOIOP/Pks2vecYcKv9qnxCYIVKqKyoWOt82CW9/NCgYaQnu4ghaULWsV37
V+l17zNl7N0CA6ZyWrz0DvilqXoISm8vtZbPNr6GVtIzS3jRVJOTXIO0jzdx6nyYYfZZNWBmrL58
9y3wfAjWno0F+lLW0exPcygq5pl+/mPuZm9d431CSD8qp7x0VnIjX/21ZJ/c8t9R8v52s25tifGJ
q8oPVeTLkFHUJ8XJsxEJhkN2Xwq551CP7N8ZysaMrRK1WwaTsIOg3k1OdF+kvLl9p8G63r+oIGXH
NoMbiuPwJZsJw2hhz6fR9OpU8bfM/Wdr6b41oNpa4l032IgxPVxl/QEJzU2O5WPJGBhAE5zI7GUx
o7NulIQRpHXUZqgZHsIleM/VeIH3fV6akJt5upN9c9Vm8coptci93yJGImV3iN6yqD3qDIIW9gVm
XcIVoLDJtn0q0+YahdXZV/55DkOMsAp3PwkxQQW7Ct3xnfAoLlwyiLv4MAtE7fwaNFnrzmLQQYpn
OMT7JMJVhw5jlZp0hY35qXHrP5lbPVNMYFAKprNR2g+irZnrhxd9lqaouLdYL/Aq95AnupMkz2JW
zYUx5D7s21/lQ+0bsvqYhAIaNu4bCJ0Fucg9De8pddF+1v2Fx/KGcOlrYiGKa5N3SvzIohUx7o2/
06E69bXPM+XwAgmWvcbq56l4zJVxsDrn4IoFRR55BE76BOVnN41EsvZyROTTP5lgCDoHG7pGZpIr
C5QSOvcM5kGhRjT64FbU3pGIlYdwphkDtwmfOw92TGPLEpivyTkHFTQ9mGn04wptk2zeuzo6BGm3
tzrg35WPPa8E9tfy/CY1u1NXxvcdWYxuF96UK1dGk6KG8bdtEx+nyjLhCMOwSNyXuLIBdg9vsHVI
yx4uwAuhG8tbZYsnVNPQFemRs+JkNO7zB5+0F51/4pZUn6hD9RDYxoQBytRcecRdMXu+t+P0tSvH
z1RHj1XRw1TEn2PX3WzpfWAVOrYtBsPKeumyfmsI9wgkk2Kxfk6b4lITZc5bjzjKfqMPhkVl1xOs
gADwG438JmrTnR/hxzaNS4cqf4zGh6WyN3bV7nzUiJPd78POuraty95hoLtYgPJbzUJ+TE3+yK33
llEowe/j0SStQ8jdwnYpat3LmOQ7f54P8RDczJDRcTTeh3K+HysgU3y/Iwpyb1BfQI43UIo4E0dJ
DB5sY17iyvnji/R5DkhMHmP7PkcWzZsUmUDJh0jJxXNmSE06n81snH1TGgzmUZrrk8Dykq+bKn6y
0JgCvbQ3OnvXMoHtxcWvib/Jw0Ukq89miKn3+4+2sv4i0/jrNB1neb6RZIRYraKnVIBuhpFpP/k1
28pSxyOmJiMpY98LYunIqC1bbtumeWNwd+uSmnePsxHl+I23ZsurRN1xOsenlGf80BTl98IJrTJz
l7Tev081WAWR8+SjSW55/FyIvzIP3z/9YK8yPnsDyx05pQOxPUzrt7Gc953HRtgqyfCxxEvrWVgz
gH+Xy3eC1vAO9+1m9k3cwF7HS8K6MllF/5f94Q4ckUtrEIZN9omXP5k66FI1OylHghO5GHwup5wA
7stdIVrCQbCBVD3JFbbj+XAToBB3Jj4XFFz1YWihb0mEMkRo+ExjuDnWi5pfwzSxHqx29PEz0n/Q
QO28vvm2t5vraXgJ8+otEdarKE1cVdgRWuSKVs2jBAxCzslDpgUMfoNK3c/9c1cyoAsVjdmx6N99
dHvKE6W9t6ui+nXk7D0sPgoENoSCqGOreYiVqZ6FQcNp44ShnBBdJOOfgnivLX+yQD+DdiO2A6zX
kr1O2Ubjc8X0BaJyCvmzbYQ8F51XbcbKhjfRmMuGYMqamKLZ2nv+LA4eGU+0QZgoBi06z8Txm32T
2M2ucmqxk20EtUe53oFeSrQnhTrazygQdlHoSXSDLvNeM0sPxG4V21RK/bYfM7SGFUMgdNivka/G
XZdQ7k99U0CEmUhZV0JuPEbAT3EbqFUQZJmeShVbkXThbs4cJDdp0+rM8B9fMiZwMhc/FLCWne4I
PjmBMWzSvktZi5Nf6lDsdPGQPlsuKQl3De4AIGA2muuWCu3TbGlmGW7Trz3PpvqWTIwTj7A59rYD
YSGOX9hrBgYRmvUyEm9K5pCheE/shKdP3MzVagZcc5k1GHAjjHkVa7WbyslFjOrRO2JEJ1sxEmxk
psJoT10BV2CVtSFI/DCIc3efGL6zn3M8zZ3w1XHKcDOM4SK2vS80x9nojrOT5c/wklpU+C0KJ29s
rVcbShVR5hjtmNV5tFvr7CXl8EzsR3E43Zn9G0HIgvepchqdm93bGb7JfV07q3Lep8w9eV6a+ZKE
PW3AAP45ber6ByXGQkIW01IcA+XiY3ow9kEX/hO9gbFS6Uc/It5ImTM1h1BmR2SHCP+J5ZMgV9vH
Nn5LjeWKjYpb5HP2p51LsCuF5qqeLwj973SrsPBoJTOmj55kOa0NTD9tT0Y3SpEYcJshVnxg/s+z
0dNOm666nzo893Lvw9Ep3FeL/O6JrnhXvDkJgZknEhHTkA2dQ1ohgcjpCD6N0OfiR81Pi/MzcuyS
/DgiIVZwHTYmPs0Rw6RBKit/JpX7gsCIho/AZyQsqYde2hFsyFnq5XcQPzQWMUIXtuu4zXnvE/BN
XrDR/MoEkcy/f3CXt5bT03B6xQK0N37jLOfmK01r4p6OQfNuNzGNpR993POC/IveP6drtiDJ/ctf
b/jxsnjS/WEnuWeyrX8fB9YKazd1zp0+iDLJrw2db18E2zbKQEq4W04ivxYBhD5CJquyu7dUcMAH
fSDGHXnOa2H+5aQFdQ1+/hHV3V2FYbJSZ34SQN0qGeWWY/QJMuSA9b1gwvxH9SCNCwdRGKgPh2ht
9fqQOOVcm5aNT1MN+qZIkgPfJ+0bZ4VzyRcDrU3ERQBTfkaOwWFjGY1otJpEKc1P+kpze3HqXHBg
hkVztt9NDU0Q6517TgtbuDO1ViHOvtljrPm2gkKf/5ikG+lpiFO3K24hbghQelwb2P0rLpua/swx
hga07/pXcGqT7DulBOlzamWqGho2rCkkbqXIEW/GwmfseXT4PrnXH4ayzVo+FiJKTZ/cF4BH1gtK
CocYStKfTaJRiTAUI3olM9hzifUlY4He6StYYBmTiFkD1ogFDio/kEY8ciFk+QUgOPuemFqDPXNb
B5hr+CVkTv13RmU8v+vL7Mxwhj2QCuZfznMZzygDXcqRa+izPBvLxJ0JPRHHUcIjzi3C5+YoWax0
83n9380rvJ+QxYsvcTW5w7iF9Nnl2ug/ysFyd/GdPFvcGpkluQxYSeUESgUgCD+Fi2PoXxeBDGJL
lYmQEJFZ/2pMxZmn7f+/DivDXSsCusgPmC+O+r7nUbHav2mYPdjgcFV167KCfgq1HL2lOd3odaXv
naM+HS0oVrfmHdPsan+46FXJp/ghcpF/SafsBTr1bnDY3s3ffPJooNXDj6nW38vhjQEg27NHN7R3
/911+tTq54OD5vBL8ck3maG/0QceWRaCQ2xDhBOSwmoNzUbf/4t5ygxPM5G3Til+o3Y/l23zYNAL
3Tusi/NAVKthhOvZCtFiszkkl6//7pcFt4zb/WWieShVsMuN6qBXDrPG+aSzGRHsWAwEoYa0Rz0f
0t9opt0XO+UtptgNX9x4SYB+Y4Eg25/zBG9009z3ecyzzJS1r5ihl+e669/CiMqaBS3oDNKDkJL4
REOmkdo1tfHpJd3DXAevgadObdhtnC54WZzmVIbG1SCUN13GvxP3wFIWeNeq4NFX3OCm3e1bTvfS
92tFkgpSZfpVariqbiIIuv/qEfcw7ifxt62/wlK8uwYT2aF6xd7zo4KA8Fe7W+vb3FpGGp4z0TvZ
nmjGTavY63PEltthQSvOkRT3g11fDYwQhKRdbDZrY73ct05wnzViowYHkrd5m1T9ELI/vSNZ8kQY
6AaFMl4whsn/7gAyBxx7POrzJ4gurgggatr+pXIYVoIR2EHh8HTjFVNMWK2TRMq7aFgKRv1M8cjP
YQQOasMg464hUY9exZef2Lco9r4TX31iXtvUrB/45S5RhP7YAa1ypwr8fvToHmMnpiNbH20mb1ae
oocpziLPCRtRWxPHB08nc4cltB0001ypEWixq+SO7Nadm8Y7M7Y1ygWpnPKevS4iF4qbxarqM/Ot
25D6R9W6GxKVmaThjLIrdeqbijZIwJyZq1+MwRarJOZnELu1v7ML7K2AszKyC2hkvwbKPhQ+458u
iEh1hh0TiucwQEjVZGxGUGnx8ojv68xm4li3z2ELBNLJIY56Mq+IjXU5kfNToIw/KWalNeHdrNeN
blrGZE5TQybpdKqndjen6JVLx/8Kc/Jgx7H4MfAN6W+byfCgBtskRkOTudgq9n8d6JFoFFfIOvvO
R/A35+ZDSq1Ba8FYt7NxBlJPkJT9VkIwaQznOVXopkcGaowhTXxuaJMO1oDSx53fPWKb/x25HNZp
bd4j1N51+vlsonNEjikW3GGt/3xoASYHf9Xk6YuXIAmd1bMVp5B+uTsSybA3TW8h4uC+MX6JySLZ
AW1rb7/bQ7itenUAe4bhjQBUs5XYhHB9NLzgAPIqiI62WzzPvvEWFsUm9vXHCI4zti2gRfHODZvd
pCgIQh43fUCZMG5Ol14tL9ohfLt6TDndAManV94vabXHKHWxfe+6uNPBhfDo9/6Z/dN97VcaSPOp
YuNowvP1yBqN2XrXkbsxGecscb3v63KfS/vLyY0XVAa/jemuGczpveyRKd1eZv3Fka8LvLsIi0Ap
mbZB23AHuZ3yZFtPeYEdrV8JG3R3tRxqr/1LubupKRbbDnGqApxd66gK7vWwo07zy4uezKz+XfB4
BPOQNPuKQTh4MPd7DMqjGMhdqmk9u13yMQrkxjAL6Tiaa4M6O/d5hw8KfzRt/G9psFygILRS+H4B
9kUozY45MDkbxc41zSuoGJp1oXmaCskECcJ3PNQnEbCd9HRmGvJA/dl96sJwNFZ96bMPIdwNqOEZ
3Cd9kgFhlHWrUAzcmWpZO8784AaoyaJmRBjipXAVmvq5MOi8FQ6py8RI0jScjf6+dOJ93QZXkdUs
LrTOGnTtkE4G7IwYCuKAXqM7BTdaWPuJxmRAAgnxQPV7JQGI4sLbZU6HXAEiakwzdyiijWfY95WB
eIc7x00Q3ym1o3cKvm+6unP6UZf5c2LRrlTZzc0r4iXsnFxX3/7nO29XvVnt82RhCs956glPmtEb
1zn62Utedmj8m88pZR6yuOgI3eADWxhdSMxkQ/EY9Q9tYNGRgkmezkD9C+fgO+qQ45wsh2bV1o8q
harJn7f798IQ61zVB99/Jl8YJ9edYvWs5vu5xQSK5k6azbWOUzSx9U7fJa3pMuZITyDkZioJFXzq
ixFCF2tMdda3i0HoTcfjY4Bp9XECpZV8WwquhI09XsYb08dH5vVn4rqx9ZEowOM2dMwexgBR8l+V
Gre8Gp/UTHyYfPHCeqtPY0W4Rb+wa3A6vNAZlk7XJbYz2uR4z6slZ9JOxBF680Gat5Q3dW1FR0de
iqq/1gQ7NLSE7I5eieb8BAwE8pY0BD6imbZvqPM2fWVCMQCbY6F4D+N8XUq6P0N3oRt+9urxFNZX
3KOnkOGn3Y5nnSNHPTsjjqFt7rOfcg21MWPma92FB+7qg9bMvWRjTCAPWKySBWYXmVN3pmCIxcsi
CrqrzxJXN/A0InTXNZ0r5Att/ljEPsCY4rMuEfdqqma4PGkIZsIaK1R1tqziyDD8QwzLvb+MjxE6
mqnWtB7ru6BICmf3yFTrxHttlaU9epkeXkZA9k6GXu6iU7dnM78Q3nuOlLjGAt8sI5SkNnhJ8RbS
AwzixRyy2OrmKe2md7Ccb0NnvtMEQsWANsR4nSMy12e0NRDnXBZUA5zXiK7KDrr7oSuuoX4cmAFt
qjx7KKdHN2MUqJo7uyZfKXXhPvh3xIzQxcbkUsQbvOwoRv6kPXtaLFNL7z/ME1aaRt/OQ+G/qIHG
E0bLGNUrCljaQQEWq4b5akqKmhuGmwh5qzNXCXJ4aBrIFvWJb6lPaFBD/BH0WrjbsjBl4v7VxQCp
7RjYq3MNhnIjyeAeRjAyhvlENu9O1Tp2e6HyxlMajsc2dl4r+KLz4EAHfvSEADlXbfv80YYDGEBM
EXTqC1i45Do+Q9u9T3CWBcLYVkG5RflBJ5wM1MSDgKF3JbjluTwh3gk4nk+DLei6JWyjv7jrDmXX
xnf6sYlBHEzpfM1qGFm8NMPydRJvMMjYdhyWjoSyedmRU/Xcd8bWnNAPFha5jCgKOW5daRjUXT1v
z5YggOnfWNb7QoB0F072TjHEdVgFioBBXXHhnbru2m+f9A1IcYC08NXzEePluy5wzPAYlZQGuQj2
+khMN7wb59coc3cNsh9kgdQp8P9ktRc2rZbQ3vMe+UfuI4X90Z2WYzoU6Lyt4wCImpp8vGgxlj7P
I7WM1WWbgdsuQFB0x/Sa+KoCTQ4epsTb5hw+Fjd6nfzGStCkZF7RIKzAQTpRnXI/lhwzdy/o5MO/
kzvEuxrUSYXE3mW7gUnRXEfLd9EEn2AmfFRhDOJxqFbOc+JZ27So3muUAD1SH8Fqhz6EQDSSNWr4
rQtyWf9rzhrqxFihG+veuKMV72F60kf9PhbkZ4jYWuvFJmfNzbQ1d6aoF9BkfNqrVoUHS5oZRSaE
Y5RZFotlPEUPNsoOSojxhcmhdvje6atjk8EqxkuUOncSqHiFRitp/HsZYuQgjzuXkw7NI9AgwxSL
zB/xc8HUH9cLVBQTBXm+mD9eKbfYFnygToz/SkMSUzFq82OuozHKHTsb8nRtptJGSCVLgNCLYMhA
a3YfG8YrNPBfNZV/U6dMyP+Qagf8fDMvOY8WzfY04NENINv5hxF8Vm7nf/oOtKWfF7C7x3vbkX9I
6mNLafpoKJqNUYJeZZ+W+MM3V+kxiiEFDQWb28jB2TbldMgsS9GFsqsDssILfuSNj9UPzoqBHA4o
UywQYI2ToqmIkyOIfqMSyUTCWQLrcMiN4tuRsCp8N9x7iqk3+/V5B1IIwXp4Cwg3Woug+m4WPOoO
YRVQL0zayd1jHoy3EFL8ptEjp8Z9JMN87+XjKUvJL3eNJCSMHBVRHrHBUd4eV/ObG6XnDH8QKEIa
le5c7+i+f8D+ex3N1mHZMhteJvNvNowPxugh91HP5L6DyAFFzeDL2+N2XFfKfGlCRIztkJ9GIyP8
IrlIx3zWyymThY+yjzZW42zRWnIyhpOdRW+Yuo41GcReVFy6ESBMx6TZSkimrtoPu1UfTOp3SZrt
ldXLVc5osZYdQRUUyNQa4Ulz0jy2QU5LSVuVD3UTrkQjIFYyAa8Um6ihs684IqEMLRbkouC0JCz+
+LGQL0P0C/d11hzodDPTsKgrkq20MmLS/f3gR1dRyo9Bu3wqpLB3DVzotelaA5YM2CK5IBBAq/QC
ezP4GQw7Npgi7H2kXO0C58EFsBqVV4n1YggHeF7+KFctO6O4AU7Vcz0cFyIi9aRRiI8kMZGUy4Bx
uZJPC5TrzOpYNiwy7AO3PzexD1MnAJJor/LZexa4q63R/1sSDdsFPamP7k/dLwdjFlcXFVJqRe+u
yB+zPCjBkNg/eQw5pzWbix3GG5c9nTP6a2Dur3GjKFGm0oHOlv/CMlBnK1u+/ZBtdtYGaAHThsRe
rzxRA69EULy6vkGEK6S7PCNQEukwm2waX4n51zRxRaIP4SCiPyY5SGPQNyuwEo818yuVwEwHExBI
bkFSZ97IkP1YXHvaxyXpd8noftvmtI0j+pr0yYd1UwOgbyiMmQuotdVm/t2onEcfwch6mTzmetGJ
exQEm3hgmgNkOalPZtewitAbP5cmUKCh7n4S0fi7mA3u4tGG75jEeXC/aJk3k7EFDbMJpmY4LdJY
6xYC8/7VqJkvonOvQamOY7Fc+nZ+cljZ3aC5+TW6h4ENEhLFVdyiwQ0gWoxm9TRGvn4tKhcTV0Y4
u5t89kH/CX927wA0MXi5wgqCTztk194RJxc2Fx1GkvkS9elmWBx78h8IgeoJY/VV9ys64t3YYuW8
6wPL23VBuo8weCZJAbgJXHQX2f7atsARLPCUfOOlw6OAEiKudp0Wk0/EPtypsgWe4KtzSfXcY0YO
Knk16auisj1mYXJKWe8qnzDVIBzfQrJb8747tW3xt3Ix4aa02SmRrdtYMbykmq7T+qVoeapG3O41
M7W5qvYhneYNSZIpSZ0TEBYerjmZiXVK2vsydzGLYw6W8VdW5w8JF5WGN1swCweSO3bMtczpzfFA
+UY8pLxgKbkIU5dOBPWHGLaljc8jM4hzJRjp2fGvQQGb5tlFTLj12YyaOe835ERHRpkkFtc9paqj
ABdbijwF2dloTqYnOeUPIWZFJ1PIHgQcZ2dBi05Uoz67Q5n/dk70J7bla0LJRMXQ8JYyClb92og9
djAM5cruZg3dM/ZkoHI9hrj5WWT5LankJZI4JSl8m9Ilxsl51gzUKfVe9RG4tLItMGJ2gzMd4p7G
wKLlokXu7EjsOEnIX2z013gMqPfCU+K2X7qEiWR+rIFnFqgH7EKig8v2urjkT+N03uHt2BR9uIlr
sdKbY/1chLq7gy4wruSeuI+NA1DZSvrVhDmQz5OfyDM7DbF/cRBZa90v5j0DtPkwFIBIkF+oiXhk
k1TWjAmU38XWKhOsoTOPuSzhxrIQxD37JfYMC44G3FKPRixguzMvVvG7LpFtw8E2LXnVzSjRc6QL
mJ6gH+vPIUYAcJ2LVo90zlqCyWL4pmt8lV5t47WKiNvDP7gvQFppR4VfFpcGetJprOSj2eQlm+MG
eOV0o3rxx5HeESp2Yf+m1BZYjJ6BQ52pG92o2oSjvYXuvhKgp93C2Ze0cwSb2CVrxt+AXfgILWse
eb/4TbLvY4r/utuY7W/cN9C/eubKwT5MgoPljFvgFLmPfG60MRpLthu1Mtl/OqvGqo+zD5K8e9MV
LsU7bC5dVcXw87IHa4w+ZGhvbf69hH9ph91qYYM2muxZGZNIA95UmUasZPg+9H4wyv2Nkw6HUpib
cmw+AoHRjJ1KF8y3qoftwW9v3ZKyHY30MqDOsVdWUP86CVQ7vY9qfeoy3YdIKFZzXAbc7tHv5CcP
XfCpa0xBedZgMKDvDo7iDaMR38GRsLea2KEyiX308M9ELbreqjkHk/mXrxEVILjZhqYGmmwDQTFZ
OXIJsSkEx8IDDHKK2kt0yaau3HXBH9K/kUXmOLOiD7QEUpNJn8WupWDVGeriqsyA+2q4IcIpVolC
XaLJGaEIGWZPpYfbw3kNSDq7MzRD1V+AhVaUd76B87cmXgu5Xm0723Kx9p2hznM0rrMIkzy7M/Yq
yX6ZaqbG2mjsx4epSy70OZ/xEME7VP925XrLhgn8OrNdimre5XXKTy/21TWHM7Eia1gQV9r9nzLF
F8BesbXeFrgXngdq1cq2+r4upkfBrd1WPvob86Dmif6O+2Bl4X0PZYS+lmnVaxlbu1RM2R08pKvC
PuENw9UdQCPEqGBj+kQjym59RzGTvzMBXQKxoDA2WcgpTnripiwwBEXAHIA5QkEB05ffbmqfa999
dadkh9HskAvvgb4oRXEiH9Muu4DeewEOtHGb4rUDTFjE6qAAiOl1ZAjzPRy836JSD2ZWPvEs8VIP
iQEbjW1qNj/wvb6l4LngsOC7rHjRrvnaCrHFpkRgDuAWoeOfMbE3SrnHFK0D+16vw0TTcUAEqiiK
i578HuKmjzwSNPc7BEKRQ0Mab7heVQYEutve/ZeA2j8uPk9Wy52VmvYN6yjNOB5A3ZFZRL3rWBki
aZyr2LnRV6ESUHunGD+6bvgYk/7MS/Vdd2gMzqBy1CanuHVkcLS98YT+4G+cc+dbRnYqXZggIGm3
i0olQZ/Zql2wzXPsvY8/tfDcP8lUo3Nsi59YMAN3Y7LUw6UHTOqIZMN8GHdc8xD6Bht6MKJNkvz2
PR20wGSJIvAFjRPZAqyKFRVLzpVcWHzNnMxIKHzEvG5Uya0DNOvboy7CXIz/s9pYvbNureoPFjWe
SeC7g0rOvl2ckSellIOM4NjtsC8LJ7AfnvqTOpQzjtZXgpzDxhT1w7p3Jc0nELXlW2TWeHMZfdA2
HrhKniLDxvODVam0qWYg8TWhpoi9YWux4/V50blpsguL4NByVBargizbk2cB+nF8wMwhgCzunlFB
TSzt9pIn6U8sMeZ7g/jFRLKLWBpFT/9xjL7RDezHzL5QlK+4BAxZiJJg6Taa+l2pHrEjNg4q73wa
aHCHW+l0WxryB33aAlTGd2VobU3L+TOUAQWB6xC9hDfSGe4Zrt10m0u/9jI2nyUrb6LCTZijDpAM
phIcPSafXp8Hc8RM17nk3DgIWWupGSv5NmjmxyCuTnntYuqmVxp1OzcL7i3tIfUT6LF2f45tBWh4
lpSN5WU0e3h6xi62B1Q1zqqwqnCNEJXNZ7qs6pJp0jgQzgDlF0BjaLpvhtN+6S59lnjsda2VKKaL
HxOUO9rpT9skWPIgELFQVmH7LYvimeB5727pQM+LcTNb/ntGQ9AOkbx56HQZMcDX4rMPxrDqmvRH
v2WN3v3gvl8js7hbSnyRPKd6fGAPzq7vPQQpA6ChDhlcQPivrV8w03IyB+M9JRrMi7Mz9SNQT3C/
VixpPkMNHBvAXQQc7nQOR1kjoqR6NGnb5WxrJis8OhOKAF6vlt4H0F3Ha+PhH4Dv9g1Bm+4yTUvV
ib03S1oEA7C6TowYzim4k9IFhM2ooPGzjd03fz0EMrwlH3H1bPTHc8IZuZSBtgsw9KqpykM/J79G
hW6L16Rqsq/BphtmTZwV0ZrvhpLXyF9OeVvT+0NGmvnXhqefLgQDX1s4uxoLhO5wuHQ3cgIM7tRo
fZjs+FMaQQh5TmS8MfItH6YY0QrOi3U8gdOtY4BiCji1IDt3W/m4say0ITBo2qp0fMI09qGbiXYt
DP0O6BzzaBrmfVR626ptKDPQ7SjdrRuz9ZgHu8AeHy289Wk3f/ld+hNUw5eet0HUeJDzePS94Qms
2iHFy10F+Q7n1wTgo96jvdbSdEAYAUYLf1MtUNFiXqdBf7LT7KTGfIvTJ4F5iO/WP7Rm+4Z4bE/A
HUZNQfKP3RoPZdndp637qBefgNcKT8RpsINN3vmQyk1ijnL2iZkz/WVH+uwVAmocg0RWTP1MShYX
LzJvzlhj+y9Ba+RCJmtjmY9N97XYgPWmx5FQXE4u9bUUL6PP6pR+pRFgh3hkHmk0AaZL5BqsgJbU
tcYIrtiEhgqpeK4fLE9HmYwxcgt7QrOINwYf2KkxxIM+A6LrDqOanvRd0GjxXY21hXLffcmCR8+L
DinLSVr9VYN8JuFyAxqOIXgQbhbKBRmmh//RdBbLsTPNFn0iRYhh6mZwk92micJwLMYSlPT0d5W/
/04OtNuCwqzMDaItLnaQvzZ66S07P7hN87Dvuvo84QDJkWokmzo9yqTdycE0OIUESyskdsUHaXrA
A/rUiurNML59MT/GY/4+k9MokZXKqIibPpLnxls9Q4Nwo31ZcTIKvXdYxUhJl4RgrmWD/jBwZe3R
xlQVaGKVELqwm8stBBJqw+Uj4v/3IRu2Uw9uj3JA2EzXsfaPYT1cQQnMGBeIedz1Q+AskRd7aHvC
J68Aa2RUp3TKHuMIEdj2y2SzaNpbGLnA6Qb9scJiI/STVd4YB7cPn6bW2Ug35MAkVkPobEZ9vHCS
2NGYkET6i2XK16bNNkONG7iZb2vI944zvvvOvIKVejF1+WtN+tWGRF3PxC+2Ff1iBVcCh8CJ0Q5O
cqTa1ob4bAbLKPUOPM2IaTZoh4nBDjTCT8idA5oRnb0ZoP9ErIRBKT91oynBs1fvDWXFTh9fha79
yySL25DHxw74Tg154WEinwWc/lSarDZkxe56WhzTTpwdZBEghqATh2SFbxl7nUYrawBjQ3LKveYx
nKt1m/u3KbaeAdsBo5h+piq/RhEKiWGza9OAqM7+B8cenQWbo5NdGitsHQlvHesx6Ko9uNJr5Ez3
1IJ7RrwY9KhaWfXLZKMtx2EfLJItUom9QBKvFOCqBXuEdRPJXzrBApCTadq+NIejUwRkA0R0m/pM
eXWI4iwy19znPT4JAoRaS2DpVO2zAEtdhLiOe96f9cdjE2I+CAqkt7MXP9VQKJunpafFxaLy5cGb
8IGbC/C76gKsrIfKLZTSQHMkpTvxW822ngAG+w7AuX2ij9umTXBuyMNVqvWofgIbEPLshx1KMR3w
OGQ4GxNdRmjLI1R7mSyr1lIc9eDumPIzi/rneepPXpu89L24FJZ/QSw6eKjt6ViO7UkqNkeM7nic
b8a4QSORfHGZodY4xh9wbU3yKyGrS/LqJ/JWd/6/uu6XsVDp4wxWtRnZZEXp1WWVAb+XuA3UXUlJ
L2WHyVP/o5TTOs5ByCJiLYrkYOczWUj4bPV8TkOsu5Tlu+992OhIWXa9JlrbVDMS46auKauEcotN
x0ZSsl3oxXxicGE3AngLcJBkuKUcl0qVMHZt8IXRVpPlwdDmvZGTQdB6sR6i1FrlU1BhTttvOHys
PemsGDzjQ6VbRzGa0ZHV7c0zSqjtkrOaNp4jRI21qD1Afl4ajb5vwZalmjqQhxnhSBGdjJkZpRoO
SvxCzS7YAkpQ7EX41rGI4XNy8dEGXT2Ip9YNnv1SXCxh76PEu3MWiy52kc4IE9ZrJ3SfDBiFsNQP
Qx99T233PY+OC9DCfyoNKHam9WVLfCtc7Yfa6CFFYJbmSR7nODwUo4M8KSIsakntQDicmhC12MSA
G+7gygbRvHnv5nlvTVm/nDuB2ZkvTijDrE3d2CHfUG/m0t0abEz9DGp8QDwpR3CnZpnvraMPbmau
kmTdtNNrLtP7aGd4bk7z3g61RYh0+HNB1m8xd2T7Efw00GK2N5ElAgofiB2hKvwjiZDZ64irAAHG
1vwxld6/NEdJObb1nxbJC6f2zoFmnztWtiBDdTFM30F236oCTEoN4AwpAqgIA7691MLAtoQvYhaP
gZns09zCanOsL0WDiXKjdS9p0u9bsElqovaOc0gy57er0aCPnBgpy7SHTODsxQTQH8I77GAUyAsG
mT2oUzt2XEFCwKVAV1GvwIw2OlN+q21dYD1l6xwmN9iYAmBKq/cLo7K2JSI+xsiqg4DBNu1mwm2o
2Qs4b/ue9FMZ5S9eiZ+hbVAeAnTWud2xGzzl3dU/12n1klsVar3TU2oN1zTIjyi4dKAsswASnqHv
JsSeoe7CptbA+uX5W+65616I5zAFwOL2T1E3FVsF+JBmfhQMy4fedf+N0fwddsWl8o2tY3TPIwuB
G6JzKfQVxNEXvx8PbqA9i8LDH208CsfBbMb69NMMrASk4xYBgcjbCLfDRsG967A8lfLYEbNoPIqo
zHQg4KP6Rerei2Z4iCUXP1Fcbgd4nPYgVywuC8HUmVB4JBPs/kqGTdPFeyPDixDRl2VRDxMYWxcV
RhsNcmBdzqJqEvBIYJ6KmNKuiZQSqJhIIdBLziUjy7WM9d/ejZal5uAEbaLnUWlIryQaqglN/WX1
vYMqq3GhvovOSW4v7NGwiSTs59LjuBHUWLdB5yvsxEBV17qXbrDKMjIvUGTAAJmo8ZTXpLIpALFC
xfjGuRNS97EhLpPu24vAtDbwCnfTpMi5oc5BErEcPECPZey9UnvAXyWFcWR1L03nbpuIxGwYV6BR
/YtoRxNcqbOeRIt28FhTonCfhikgpy4GBCJ7FLnLI/zReWWRiml7CRzHWEtDBzspX6chf57NIHgY
QIMLE/sRNRiMRttpZnolaPzXBfle1umHZyDArAdQ2YxzXiTHoSQz5k9nEVK5mptroXkrvx2P0nTe
kXfetXVztVxOL72DsEH2OYZaT9bfegLNwGBwhy+zcn8jPzgBLsVzPksPvpEvLdjSG3LL1zooTz2G
o2wh5aVVMPrcJGkDp4J5goZDnjwmEpIo0RNx+bT2RjDMtYjAK9cDcmS+v46hDpNQ+C7gRPiWdRPj
4C1RF18zOG5tIzdeBuYBm7ooMz5Q1Tgg7iuQRC13XlBcM398NcD9uUO6szLgcBCzEKiZ9kbQrGun
QVm9iW9JLXmtBMScSaGmNgnj6/1owj9SSI6qe9YywLETZ5TBpYqZBpyxPSFOSCIc4yC/OkW1T/t8
lyTlXr2PavoKPA+wzh9YYicji57CtrtjyU7CDV9Eng403DYe/R+wNQZwgOoRfsCvR6iVaOUZA+Av
dQGyNnujLvayFz9wALEzINmFqBbRtJWX1ywwN1NRnhVclRL7HRzsc4OnBUVhvGZ57aZrONZjmkdt
vqh9FF1K1f4myRyBcsKkdzQ391Ht2dQe/jWSqlnv5gFqQ2xFctraQDGbLD8OWEwgOnHJ0mIP8eyQ
GO7zzDHJLNydH9QXJ8/eIknqzbB8YwmSACkD2dso3rYKMrXXZopjpOCZA+EcbjDs2BZQYcD/SpJw
iQejAE2+khxaIT5m9IFIrn4xH1Y9tGd8cAl7ZLaJ0/lYO9ZB/Ztt89/k9tiu1qssFwvIYT8g1s4B
oNAhaE9Zav1GOSYulu4l96YcxIZl7YZ63bTsIuO1RnHw3fBrB9M3Z1hG2fA2B4lidJzxNoEN64UC
B2pAjYi2+aG2L4AtZHRvNorHkXAKWrz9k2Pjo5IfSVJvvQwLZji3llZsZE20HLabLOYBJv0xGzgv
C7S09OxgJih0m8OjXRYX08qhzlcbLrwOuhlKeLzxh+ai6cZWV2Jr8BuXnQeTFeF+RFAl6PQkOwwl
ZXgnMt8Ian4xfEAdAqXXxj0j74BLgYRiADaVbMX0ZQmCeFajT7MkT4YviwUUIDtrhv8O4vHXrtl0
Iyo4hSYXJiMVmOtRjv6miOOPWdO2BmnFMI32fpY/yrQ6RNAwqRmt1V1TYOuG46x6AcjdL3dpNJ18
6T2mo/zq0DVAGzZdqQsUXnapjZFqR/5tMvytJkFJtMBkuDSvVGUVMZTqrV7ACyrvsmeuhWULmgFo
0sOAe8wDVPQHpw3Wsk+uk/APOftBYvdK2Zdkmt//ZqMj3kujv2i9uevIpEKFRirOBBCJRgdFj9z/
NrISjua01/KGoRcj+Wa76S0b52CtOq+AjtLjgzZkGVt+bD5ZJBaKGO3qRu4RQUk2o1v+q1NEVRCH
7Y382k2zvnVl+iWZZiSOF8z/9ZzZ6z7pk0fNFQ4GZfUnISymZB2CBq1H8cmsEBBMP2SEFI+Xdjuw
Izsd8jK7TZXeJlAc9GCxhMW/TD0HISq2AkB5tyBxPueI877hGT9VO28jMHrUWEgOzrVdwIFFhKuk
sODDAERcAqkJQIpjiaJYRw7goQSkp0fB1sxRROgjbR9RZgdQPx4rq3rmBGhs8irFf1m9v7pODS99
QdHwQiKQe0TiOYi9o6QgjpVz0K7GBtUdUeNp3s4nFzIypuf/UPMKN1pMTYgccbq2UVNd5AXuMqZe
fefSQse5bR/bBC++zFl0M2ncDKEV8nrA19rEC4H7DA32EWiRhRpk4VlVi4sAfhexPKhfVDsgTwLS
rItJ7KsSu7Gc2IkNtY3XAOzQqsrIQyftQD1bH9IWb8MIEf62IJxpuhT/7Mn8Cj38HlAE6p/60MaR
vXI52xMgitcka5T8e0qNsgX9vfR1U2JGxNYKrE7UxRVcb74yAusNKi8HSW+23oWjkzMxdaTo9Km9
CLJYG9/KRvjgabDC0ontLEwlihhN8oRbSXso55JdzAmCtR2hPeZ1PVD0IcKNjJPKZtChM/a6Hh04
7o/HctZC4FMVuR8H+mc1knVGVyXdDmNpHWIkBAmOKnMdxjZlq5L4jIx0Ztu3YvSKAlPbsXnuTK9b
hAba05kRfVSdZq7aisxL0GQnHzLCzS1iEtml42Yw+YFZjY68eFLrN/rYIhdvePma0xyiEVME8GJE
kHGmtoSt0yRwSdedlZsNiEHQuMAf/HTJgMDim6LnuY1MJh0BHdBfYHI4VSAWUPrZo9u44aJUptKk
/qxlEqHLPM9Zv02wRlrmcYCsuw7VIIgtKqukC66iLPFJNAwOAemY3tw89tAelNUe2bYEVYJi3M52
B6HVCO2ntqNqnRVJc8Npz0JpBZSEPsOY7UIK+tY8DpcuK/0FaYV6MemIPLDtUOw2zXqdyi68eFbf
rlNjKp46Ywhujlb8Iv3yLzRphqIMaN9I1LhRAzSI0CZa95VZwEfsEI8wk5DqIAZWqOJCIeiKkVLC
0A1bs0jsg1n30XYOMvcgBjM9joUewHJy00XUl8aywFRy3ckxOSY+pMJqKuOXDjrvti096AJuD9K6
hm9mTwS5ckj7b3K+0zG1HXNHCEsUaY3Iyhk21SFbpitkE9Cw9ZNx64FufMinqX0sxPDmhOQ9wACW
O8pSnNPrEqZhiY+Izt6ytPQGgDAk2R1mOemmGaMOsV8B/7bGn6SzGh2tjiiHMSf0g9OH5lPgzNkL
pzaoG1T5EKjQByoiJbB+Q0BfqSpA1AEUYnQhW2SF+9gBWD8jM9BRaZaaph2qSBAHljI9d3BMH6IK
z3EdseqXNGyse17pTQpKMkhR6GM5Zd0o96hjcSTpIcdemxE3noUFwPFN6LFYcAp6EM4M5h4wNeeK
BrMzWQqxHeS0h0l4jqsKjD+OT5mNIGPXrG0AkXmRglcw2UkzG6Vk8jGvpiEvedHAzU5JHRvzZsIU
VqspzQy6c4pQL0Md0/t2C2+jRYC9cGbNCHgGu8UcsSSQxgbZxp54TNIt28S1a4K3ucvfmwFVh7ki
j9B5oG9AWiAa2JbfQVf/Ju4M1BED5MyXUCDAb5G+osbBtqv5OFI1+ruVh7yKg7nvTAJA1MMjlkYb
m5wxp7Vb2k/vHiRUl9U0iNqbb1Qr08n3QwPt36Ehey9cd2Cg/BgyKFaTft3/dkl8TdvsqI/ZHYGu
ty703hD4g7nihRvkeqEt2VdDYEk82gUOidMKia6jWU9XtKPutkM2K8/WbdDspe4+T7LbukX0GoP4
98xmWRn9SyOR/R7JBHqlfospdtHMsbaqDFX0QZZzcMxrKTxO7pItsSST+AD5FJ+8Bg5ekjbvyUSs
o4NsDHptVTgNAAsUTv6hrQeYP4fZa/gGpkoZzLGojwFqoONsClBHDoWLsNFuXeM+BXX14ufBoSnh
S+r68DE1cGnG6GMwKE3a1NslrG7MOrESLZ3DHIWUFXMghi26QQ9ydIjBu2ZhVi2i3ApvH7wmzXDz
I+0uUuM+VQOOiOmj1bUXt0NQra9JdaKPBfkQj9HJgCYBPRR/iYBCDniQdkTtDwsYbDr1lT9/Wtm8
c9uZnc18ymNzjZAJ+B22myImy5UVj7hrYfkJzNAJrDsv+k3Adp9VMS7W4Mb59cWlxagjGc8lhaMV
qkw52rrhftagIbQqgQMvGTemHLtgHogja2KuSHaTMHTvOZle18MjQxcchK0vTj/mtuqM57B3BOtO
+lxmKHxLyMhLW8rlVJbpknwL0hq1da6p3CbVRJ6P5BJVOXi6g3krocCg3BW22J+gmivJ0mgoHmE1
9ttOxdoPOV4bhQl4jpvnVaI/iAZJYHUENzOfXAL5LUFY0Uh5VCoKStFj07tgkgsgq3UMizK+Vxnr
jnJjZL9aNB7252YJy6W6x0l1QdYzezA949212YtQtoA530bWUqmd1zXlvkwy2sqmvnR+cR9ihJVz
FxpOVqFdGXoOdAn309BLDBgaCAM6tDAlt+IBNwAyukoMsM9kOEhunKSncbiEBBqau9ELFgzAN5UY
jyf75Iw20ZCMDyZwiy4Bh5vLeYDshaaPZsX1JnM0QO4RK1ipY0yGuL70eRXLhhlbmJ+z+OzTaTzo
oy1eM06UljNulNqZSr0SVZ1GXYJDLeZbHmXJYoKnt4pZChMXonGH4mliujBPNdTMOjNfctYzSIsl
7qqQokcd1+Twlo3vri9glGXg+0a3+5gFSrKZDbN4UNZgGbmyVvRPDSs5iEuOfDZXC29+HxErhC0E
PdYoEwAV8PQPQwtsMGQU5mDQncx4oqjkO8WqAGcypxINRbAHILER9WOCRjtv8OGVqeFuj+E7uQki
++4C8nBfkLjYRRnax6qFbWNaWFQuSr09oL10bsoOk+NsLbppJQ3r6OX9O2g0Fo8RxkvYusgg/cRI
uYgEsyhr/MrinmpjcaBrXoUWIZ9OWGQCN+98ZBNFoeoE/XuYTL8Yx8Xspv6Z1fLiTPoWs+PfJkPg
poODi+fMTwm8uOw1JJp7OVO3AieWcnxptOA10qKvKa6XsW4+Ze2EL4p2pm7x5I3dPjWnnux/Mi5r
GwERco5Lu7AWASnYqsmf7Xi8ka8E+1e9hIqsUeWnSUQHx3e/kPVbmoDNgP81b26uH1L0X/xiIoOE
1tPsP6Ex8CioGXhZsEEk+NYLDMHJSSzV3jDAXzPzlrSGV7TbpiNQDFvjvXfgexO/74jLAOfANlt5
CngUz/opqtsCZ2S+3abbOq7FUvURofkLCOubZk1Lw5hfNIr9skeHTFrOOVE4ascQxygsn6O5uQVe
/NYP1rMj+0PpFceCNJs/Zyzt0GpYL0rMTqGHbomNL7HjH8xOW8zZDOWB7bCBi8SsXoVdyMuqzbsL
Lmr+segByGCTnOI3Sjq3NnKUenFwBZX0alt4LpPYRaNMX3cDaKluuEDe+tf028zVvhq2ncgpKawy
NUo0cT6R9udn+C75qCp3oJ14xv/+6gJEmaoXOJK3ap5uU03VdA7bflG6KZAADn8HB6SBmm9coSqw
oOa0XII8tvzvBtG8XMe4lgLUBMSoZSr1BqVEdm/UYOIn9WGS1odBu8oca3XeDAde2X5hguHBbMeM
M3FOHfKG2T/lWMItfNRa+QuJDPU/a+yOaqRJYNodaDeeGhLpOoMeNbRfUdEvlYyNXUYHuwweigl0
9c0IPhMtWwXTlTcvQ3Y8//N/F6cdHLI6HExIL4Jc/vpfY1CdBztAyJjduAaOBFr5AjNPaWejEL1W
czPuXk1VO8xIEVxbohuumpH/5y+J6mFa/vAjGwExUaer3BifeL8ZmQFoFi25Or7ms67zFwllBsia
GL+ewHj3W75Ft1hgJ5jNKR3GZ+rKJYnmokTc8IvHJhYllctzh3nwyGNW9fROqh6Fx9McXKwMTyJz
2/kVqMWtalyJEHmoH/mfLoJ/XgiEq9YQhrh4NmovvAj9oFlndirKi9dx+mmq6v/HBR+4iADxrKUV
LcP2I/I7DthIaviQ3d64kUsc9r+n5JJ0igjOWJxmxotXYw/rE6IjMfFfh0IbKNwfvq3+/1/X0/Cx
N23UX4xzbiehJDFiiql5mMob7TmPyJemz6pfuH8LidB46Z30TbULX5SsxhZlC96UmsfKGe70kkde
kJayeDm15SsCU6laRVbQUNlKhumsfp0Ojho15v5rKTUX6IH//sM41eoT/+7d5qB63YAQ0vpPnWNu
+FQjQW/1n24/KNj0NuvOznxXt3XcdM+dxvA6IiXCN7k8r8pjqOGmJqH6rLtzb+5Fw/Inb9+7r3xl
AupAz2ugPPnWSC6p9+QT36D6lVGHbCsy69nalfKJF4qjYGOko3r1BB36CvV7Pi1nd6dejguo3T8h
p8tvUyhWL4aG10bdlmVD3aQVJkfddZab66G71ii+BtgjQAVS81Y1Gz8crGTpYghLpzLwvdRGspmO
L6E/AgDLvxtWZUZQ0Yyv9D73YKx1wNxt7ZGnqfsfgRqIj2zJo5UczUDJVuJGPOL3Q0/TowmXwTJt
IVg5HOfoZadSUifmAebqjNjxMptDRO6dzd+DRMMlgipSJR8iTfYGK2gyPkUNwuGEh1A/w+9pXFve
i4cFHY3LIKBxyW1zbyT14Ujh1+O9mOQrM6EGRTK3q0FJHXr3hHVG9SDNyVvwm4xn3p8k6F7tX+Di
GCxqB+XXAj/bWgwIzyFYYNlRt1frC7/IC/AnrTUyTayRLb9bl062y4OfQT5q/Z1rqm7gKkbxX9/0
lNQQ4qD124/K/eymYDuA0/VeYkoratio/ow5L6fGLQKcDYEJA+8ERUY+V6+ktcNOFUj/9wRauLDK
DDQ2noDYQDnTogrRGimfQIfLCJ1E48UFkaKuyM8BOS2DKTmor6sVCTUlSejMdscYRbNWjV5wL1kJ
Fv7GU3ejtet1Zv5MthfyXD9aZw88kNXM2HchuLUubQrsFZGjD3MuO3GuGtPqb8HuX0hhPLBZc5ZF
4oMhaIErdv1nPLMfsBhPeFZI54DqQUEocRkKGcwAuqTPsayvGDntITEp/xvFEvO8pUi3cA9RnU3J
l391+imtbEygycYz/ekg9ZdZbrOw2LiyfWDM8KhqbvTFX28FVIaEFH+T/r9Jo3Ydep7VjW9F04g7
nb9Wy55aOAoc1X3CEeZqllBYRR6F7lRzGfWmpkZNmjxP3mPuhcZi3KiQW26y8ahaks5Rw963zswQ
FQiFHNz5JwOUazhiz8iN82Bh6wc9pR48PU0cw3kI5oIaUiwaGAOoWcM04f/sajmB2YAjZm2BIrPO
vGzAn5ze4G6qV9dmitDNKbFRyWRU2+IiFUCrOfE8fDBO1muOjKTOWQgl7Y2vvBZFtnDKT8f5l9UQ
LhAEYO3ju2r/liA52J6xOF1Orq1e27SvnncX41eLQic31Bsg+/o3T8dA8WZ4huWavUlQuuKzku70
OLiyxA05lROAo0y9AbChuo/z31qUoHQIClp0p8S4+V7/zc+wcn4ILYDnicCYea2PM8ET+s3ASCJj
y5F020GosfjI1jskfJ/Ua/IcMzksWhgGDL9VsBFp1VfVAH7JAEuQGMOwGmT8ozR2oB7JqLfwTQhi
i3aVm9E+0DZFZ2yD/vm/ayRGg9K6fkH37xgoxVPiLTXGA0aM2iHM7kVNRqOKs5V6RVvDkqx/Upeu
+/QzaNznhluyoMXjqrWpzY2leWKsqcfR0AtiOeBl2T2MEJwjjk4i51yPvWgzkI8hs2OhaTg23Uui
SNspQoOaiUmEu6Ol0rJT7Ub3SJ+FJP7nmBWlIhtDF/+OAMKyHPGFZokbw+yUoo84D+JUDx75YDx8
43Y6/HUnMwZvTFYfXoAB1o+EIrCAqLZM44outK0vBiYBDVivtWXmaNi89jkqrsF5Sh/BDa5UGOkI
GIpFue2DDpuhtY8jUS5wGiDSyvoruvEHrqPWBK4tqdz1gkCIwcd/uQeTy/AEYrfUx+jWvIFAIf7x
s4khAvWaR7OJcngooW/rYB9q78J/JbJg9QkqE9bNHReUv3W5IwHBEqcCODWAs/AD860HtiZeVjmi
FNmXWtGMH54yaKiR7aKcKQpHjnjdnVFTZptgugH3VmO0c9VGDRPpIaq/Aoe1wfxU50SRx9TEn1ix
+TE0A0gmoBvdL5WH+F+z4hWyHVql7YvCDyFOcFZLngNRhWzRx1ypbYHfaPNukxOHoPeG5g2Jvj/C
yQx1MN3zXqaZjHuP9EWCc9OIfo5nXRNJAdBhzRhJoeAeNDDf6APuoG6NylZwdlz8B5kFDIuBCUM7
qenTTgksu/6qNqnSAh0PcMyheWj/Go0+Bp7a1tSSR1Orbh14gFpHnXcTaXg+YAOD7FUwoBHWpojo
yEc1XKYSyig4k4cK0JoU84XWHQsAk/0WrqoK+3QUOm3aNtaLVWK268xFM79uu49BX/OQMz8OvDsE
8BV0FvCdFkrplLwBqqjlApeF59nud5VRnece3Ks6gIzRHnswdZj6L5oDMIldgljEEdpg3ovDiYAb
80ZEmHSnBacq6l6lBFgBQoKmsogkfJe6RZ5s1LAGg4xNylG1QQu6gyCTNjB8/2HqSHXwHh2hk2pm
a4JI3RGScY5iQHF9JQ6gdsQEAkn7twAiyWqgdu/3zSOjWMUfyXVkj2oQdyOm4ITRUOqRvoG7QEYy
uXtC0VYtWYwmmo2HsCXOAwOQ1zoThw5zdkaLemkVACDqi9oeCShQtfyORJlCfUwAG0rxwJjku55W
HjCshrF8YKgx5NURxwImzBBpY3PlQTECwZcgtcCerKNFxq/ze3QHI4jZJah1+kg8/GXWWOtUTxjm
e5TYKya1ShAo2gwaMpSukBO3drQyoUrs3dTcUDGZc43QjjCkgHiNq9rfqqzuoF3bTt51iKEepyJe
lw/VJEyIfdTTESb99RkDlXbm51b0ogRJWSZxAcApw1sZEDGE3NUUpPRaCXKwhWUfAququX8xzXer
UycyFT+qVmegqDiaE4zz39mFy6pQgej2r5c6UILztgRLw5OwOjOh9twW1/GtI7u1kUDBIeRr5F/n
mBxUAFIRGuTuLjQqqK3NAY3sr27qlpMlDnJEbExtoomJ9IsV+99irqF/+4qNRxavSSccMtGHIjOQ
Ns2+GzKEnvKO8n0boCOSjtsuqA56Y7+Mafpcd9avP4+vUQcrVfVKjUeFSqJz4jtmCBf97Zyxj5A0
kzEg3wu+GG96r/+NhHWkyizoPHYy39ApsUJCR9eUCMw82FO56sKY8Gp8JhsN6c+DBp5Z9YEzY/5g
sgJ17bSpobmC42+U6QlutDGEpUz5wy41PXs2BnOb1/YTWeVzOVD5D4d3yji7tte6xd8JCuJpFbf3
sa44Nso1xlgXBJdJm6Oli172KyKuhC3tzsrbQ6HxFCCAdmp6qNGhe/q2T8ODa0vyyqSJ1ZZZjc8T
AX1vP6nAkPM2ICzv0ltUi7SsgJ5gYWXeFXeViikGYFycb1ogxRRjt66uUcPAPcBIOXAA1rwN+qwo
vSs02c+lUw+LYGze0Jm91vj9BerE3HLkLiKax/AuqgMAd5PdFObSreK9YJSMgThqlNyg0sPKwdTV
ncIHz0qPbNsPep5+dDbqsOW4EyXC62BDWApNrCzSgjWIIT2I0aNCnSxUQIPe3E16Llos7sVQRRo4
ZUUYvbfKWhY5Y0VnSTgIDADQkZWcpvwHVyPcauo3NEhhfXr1y6i5320Fc4OSynUW/nMg3Y0aa+rx
jRL+/t+WPEXfCfHnpINsZ//5RUQC9p27DNmZyxYpHDA6AZB9p49ewV/fVfxaNeACIfGlTSvQ7HUP
PbYN4H+Ptgar0fFThHNQnpHlPZmN5yqYLp0qXQQB/AkFNBugBUVDf8F8i5qDsMHUhwh41D4EW0H5
Lp4Gtn0JSTBf6ejY4B2EpdVgHWdy0g9NjquEPsSP2NrJCzWNftO4zpM6ks7KUtnKKBoXc6M8ZddI
MyChknGsLs6OFV16RaJj3XRYR7vc39SoWnCaip4xKeGMYjFJ3WbeODKuFzXJjDF2Xr0g+fbI664I
Zxa+325KkmRG1n2FWlSQnDQfethECc7jlmWwls7RUk7MOJKuoMJYYwSxg5aGdygtH4VABSmbjPXf
uQ1dx3KQa88c1mr3GrvxUBBYBzbSvXo9XCoc87bhrCPTWMZb35u3s1V82GFM75sjILWxg+pFEWZT
Fr2/bCxqnJ4goZC3IdrF1vsA/Bhg1FbOCBSknb2fWmxeIvkZGQHs4kBDIjtp8I216iui/D/O0L1X
zOFhyA4AbbfEUmSAWJGa/oxCCxgW7KjdKD+Z6SciO/uOfUS4zkXtir4uyCFEz6pQbmhkXethX6Lh
9yD14BiEhJfwMkWEIgOo50Q5d6LP9RB5EZtwsRKkomrWvrATB7UWeKzTLUIlKnvQgHxMTe3u99mv
AZHKRYwDa7lzjArbWFDT8etd7HkrnBrWsa//JqQrCyNA5yjfhxGaFbr3kVnTLdfER5hOpPX1L0Ap
ZOUw+KklFqHhoQMxBDzgV42QLBPPlt6d89K+WiUEyloeqeOfdYG0v0nmBWBlphUHF3KgbybbOIs4
jPgb3TNfTHaVXIm8OqjqQolGUOHCXjTrzWakamZh6R0DfV1Q7D3ZbflPOjAGDJhVDbJSONettL+z
aL+Xwt/VxM9quOpwVTDMPIyBt/UYn7Iq//ZLYLDncU6vvaDm5iKET/BRtnC4G0aWB+5rJr7oyhQx
5G6rLpjW0bcYsOSKo8dUAWmDWoHP0F7RVBuiFV+PU7iYRp3qm/Gq90Q0ObQYi+EvmGF+MRyLZF5z
FNypsW2m5jHJnVvqe88ln1PSelQZqIaVzK1jlo34u0yaN+nXm9hJ1hSoNipY5EilLSabLB/Jl8CY
kWxu2ee1m4RM4TmUe2tUooMCJXYJlEBs1CD2ciwWXesSjdURqMkhB3z/QGYc3JHlXQExguTm+Jn4
kEyjRj+rbhFpsNQcfe1E1mYAFTCinTfr1auJCJdtIbvbkX5vwzUuAJCNQJnmzcoK5V+1Mi7mTdyK
neozNbglO3vujvdhjBYec7GyQYIP5cFjxUtB8qoo3Kd38BBc9Ux+0WuK+PVQtONO4pgVl+b+r2Hs
bKMCjP8j7cyWG0eSLv0qbX3dsAECQAAYm38uREoUtZKScqm8gWVmZWHfdzz9fKG/Z0oEaaRlT11U
WqXK5IjNw8P9+DlG5f6E12StxeE35VsE2OksMa5p81obct4mof3goQcZsyvcxLwjO/9HiOsGhiJJ
5Ng3bZvuoiSE9LF7FI59n0t6wOzwcaBxbNIyOJEhA2YXEI27cnhD3om8c34jgHd19If6MPZwBLaO
SfHdLtcOV6D6mYp8u9l8MnmQ6W6DP1aNYPUdGmqc0cT/pQaqD8E9LA+Pg9O+yiB6KBr0LXnjcoc6
6zKa3lQm00N0tA+KjQyth6lBhFcNxS5J59gxyY78Tpbzj9z3nqIg3KZTsEPB8qr3xLYMuf3m9rOZ
eGji+rfqxNcTbw4d6mHAIRRMqQHLuz4kXBkTCEBUehmGgeCKAOIeoaQ7k6aNRLegOOI/4iC78cyR
i1Os1TfoUUWdFCEoI4FZqt/UkEGACPmjhjA+zquNASR47MzviCN8yho0B+fgV9prz8EE5K2xwi8o
DtzCIPHawsoppJvxZOqf0z74mgB26evkDf75O/zFbexatNkgNIbWwDjnb/RhPxqOvS0oDCnvWfrp
j8yMvtqZ/VCW011Mc8rABalyVVLReEW8Squ5pkIIT0XJDilUFbK7p9gOBtVbA8jddTPCX7XYpGZe
ol7lXFsldCJqj6rrSQTdzhhBZeDMvZgKLy4rAqoZZuWjVLTYJSJJDT902OSFGf0cELSAeHMNLT7s
09U9nFo0elCpR2PLqWgVh28RQhmgSvUvVQsJCd3HaNzMmYJfjA9DN6gHfQgM3k1h02yGu5QLufG1
Z+VG4R4gB1rbn9va36lV6Mi21b23CZBFeV9Ik5No0bEGmOfFsamCFI646wfvLoPcoW7hioPlL8JL
50jeK89fOj54GhJRqRk+NKn+M2axitDZCIPaMWwPmWt+KsLwa0ziMLCcnqApvKPZ79a0h58yd150
o0d+e7xP3frexNVa3D8R4woy876BCEhYwHTw7aMtXmhIt6/D1N8mCAxQKvOfVC40bAV9+/ldiPsK
rOZZ3Q52jqq8ZfDz7xBsfpJOuPlXMw2Z03Fjvkalh3eet7Raw64xrf4VxqlIaJiZX6uppK76Z0j9
/5//+B//+3/9HP9n8KvYFRySIv9H3tH2EOVt81//lP/8B1Gh+tvtn//1T8e1HFvwzjA9QzdN3XQ8
fv7z+0uUB/zPxr8g2Yijkc6VHQuJVk5aavZTLbuJjxC4HNsoVucNOocGPdMwLcvyHNeWjmWYrn1o
MDPqiFReOLyAhvxhmOTOB+/Z18yvAb3tKbmM8+bUr/swPmVO6raFHcu2PWGZh+asmUqjHQ7+C0f+
R0i/lidIa+r+703juxnDc+FHMm1Hl54a9YdptErUGZDX8F4EhEWOGdJae9O1wFKVHzo/IkMcDcly
PRfcgafT+SDthS1oNKyQonb52gK6QsGIZ7Ym/lSBRma8qrd7REeUqpgGRnUdMeTz9t0j87aFWU/3
hOEKPuFwqPSeSNOEU/3V1HvYh+tB8e0i/euVAVU1R0NSc9Y11BeJSs9bPjFym39M22SCPUdaxqFp
T07dSNk1fzXlVuozeaBtX0r4PT9X05YsQZ/9cr0tL1vo84P1eePW0bCl4UD55lkG4YPnLTZSX3rI
bjha8Erxf+cEQBNrd3fexPFeVSYcU0pDGJZzNLPtqBWz7QevMbHq3HyGGgzn/e28EUM/NRDJ4pnS
1pnM5fbJtcgqrNh/SUGGAo9yQusxt+hOGKzBhkAE+dO1S9XO8x5m2b6he/Fy/guON5Bk57iWLixw
HMJabCBoVQdgjTZ4gOxXkn9mLe2+WddIwSXPk3Qfzls79jfSY71cz5aep9OZerhnprIpA3CX6Wte
EijTAJNK4D46+xO6CFdsz1szjw+nY7sW/pQRKHuLwdklsU1V+tmL0Lz+iwgAL5fxZP40dTvcAKhX
/DGCZ03PfTqXUf06jmSurDgI7+YOXeJ4judt7pk6Wgu0BzUoL123MborgefVL33q5Lwm4xGl7hKO
RkQDt7ZGYE0zhEmjnbBevMySN7Xm0roy2uaqa9zkHmpRqsBaDghmQO73+fyYj7at0CWNLy5nktsE
tfLDGR6kMxgzYLe9m0j6wgr7oRMWCeDS/vM/MMSkOo5rSKLQxdXhhPk8OU3dvaR+gsJ6TXawLigd
AI33ftvVCN3h8eByCi3HAj15OKgyyJwhhWEREKfxUMGkrUPjNVveLyjQt61C7AT5zVBb10o4ryeL
fFW50dP58aq9cnh3ObhSYLGg9tR1uRxvQBrYFUbxAmnC19CbrvLI+DRAA8wJ7e0IOIz/MiKQeN7q
IiLwTID8wuR+1gVdAvSdHY7cAQKa+hUSBTa6ao3mfiltGvhNlwA0yOSP88aOfAHGXBtfbtiYtKzF
EO2h0WtYTcyXKi0/mQprWtPY36Vfq9z6BLbvSznMF0yeGJ+tG7pnERRIyQQfji/WwhxmQIeVtXlY
ZVEmURDjDVynSHrQZ+xfmM8jByR023aIeSzds7m4F0OceN+U9NkY+2EgT5C7QGLi26GO7hR2xH07
P5/qlx1sGaG7LutnI3CAZ10ekQLqhynSze5F9oAr7Wrythk3MQlakg3nTR2PS7AlddPWXZvGSrnw
dIUZa/7kmwVqtjV8LDN0bQnKYHQZ9BYI/rb5plsRecXzVo9XT1llr5COBvy7jOcMs9CjUopmTwd3
Tdz/hWtfp5dClan/A0tSl7brcCXr7iLYcCX1NaMeAYTDsDF32VsJ06Fbu2s97S5c/EcHXTCoD6ZU
7PEheoytCOoSeE52LV3jUDSoyE2VQSTBo4KZ1cMPm/628+MTR4HAu1UmkzwUfWpisTF9l9xyU7nt
HuXer05b/bKBmIV/2Z/sKL9WyWtvMuLrEc5j9UkK8zeB942QA0l5V6s6suEgM2t3I4p5fhr+aTTI
ip//SEPN8uGGVlPz90eq/fBhaujahVtidLI9LA3Og5kqCIiVp9uiTHUScUhCNFYK84nnoEdHYu9q
jCEirAEIrc9/yfHJOvyQxYWgOY2pBYTd+8HhFCfdxge2r0Gyed6McewRseO6hiVtCQbLWNiJ9Xwc
Q8FDl54pKg+WU65pN57g6I+5cEZCew1+PoAYqLX/VUwaarQJKfB+xWYBN0Vu8k0aZr6Rliaf06Cn
Kmt49T7PrPmxrXJU8M5/8PG88IrjMcIRERYB0+KY5KQNa0FTEag9yKHcwf6De/qbIRD3Om/o1CHh
1WMKpgU0n73wN8HQAB+Y7GZfUDuHy5pMqII32lRLVO2R6h6lwvMmT6yFA1qcZ45HPxFe53DzCde0
EmRDy71rAXeDYQK1JwUAC6I7mC2BEJw3dzyVgiexTrDhCteRywM5B3oozWFo95SyKHjC0p7VL+dN
GOp2W5wn7lleqiyW5zrmYrkcDbZvJAb0XUJdXwPl6XefSPxQd4DgGJ2EUdJAbooV+rzS26YohIgk
uXColTs7/AaTKSW00tUfuNfDaR0nITJduNmupv3KS6b9XJPYPj/Q46XDhmfpuild5tNR8/DBb6Sg
f4a+C5N9Nw/+W5/O3qpF85fqq6hQPdVpXaacIF4gL5oveHP1+UfD+2B64bKCyOV10Dn1Hk4ud63B
43AlPUoKY572D6IDw8AyB9fnx3s8pxZ85uQeSOLotqsvxkuOO6vHOJf7uIKYOfO/g8E7b+H4/Jlk
HAA9EBablnx3XB9mtIoF2sR0oOz7CdFCXb5jiwEZUIQPDZT8hh8hCM3zNo9HdWBTiMNV7AJfaHWp
BXt3gIwzt4NvJbWU8zaOT92hjcXMScicR408256OxTvXTp9QInzT3e7C9J0eikXJWXLfekfhhAYX
idHkCdB38PjlcB1QCf5PRvK3icVszdSMZ9nN9V628ltb0QhCEtetLqzJqZOl3mC89VyDZN7CDxfC
gMukdOu9rfY0sixF3/mrUqf6LWBdW8OfPq3K3vv+nwzu/5m1VTTzYfvp48S+7I163+kTUosyrVZE
SdNqQmn8wjyeOsAeSRgbJSXyeZ7aMR9M9Vbba10ZJ3szKu58WRpoB/ivohuuRy14qzWvuWDwxN4Q
Bh3v5JdMQmp7sQWbIffhlPOLvaW15QYmVXEbNNX0+fwMnoilTGGQnSMhws11lHjRdUCgvTl4O7fv
7ztQJ2TwoQ02kTGjcQAh9NcwM0q6Q93rUPe+o621Ov8FyvMtPKPgLesRTesOn7CY2KJq+i6fPWfX
N/lLkgefE4HUhxZMJA6t+tIVcOJgC1P38Fe8T3RzmbGrSnPyo1ggTu5H1E1B0FzFUwR1K5iD8+M6
YckkxJE2uXSa65bZX8cJ7bGwNRAnBiSWkCtsDB8W7TDP/zxv6MRGMXlM6gavO0EKVO3cDzsz0VBQ
g6KqhQfCbm473SvgwG7S+/NWTgyHS9NWaV6dVOQy9xE7uubQgevsatGk+8Eorad6iIJtOziAKH/X
lmVIWrc9x+JSOdqTkV3IDmUauU/szLgvrCCF+LeW153ut9vzpowTsydV4EP2kVjuKIU70oTb9D0g
GvjhUToesvZH6rmKmd6trmO9gdXIq8Nw7RYFINWq6x8MWsH2glLytnY8uNnCSFuZ0DqvL3zZ8SuH
MMXjWrW5V6nDLNZ11GPANn4BvKcyxbckqqy7WRcgrR0U87ouXNeUtpG6KlEFQrVeJpSyPB9t5PPf
ceKKJ6+vCwqOUhKHLvxQ1UYdPWhi2Cf0Ugbznr6KyH+QgAuDhm4AZ9uzvc+bPLXXPppUa/ZhRwPL
qGEC7v2d5oGBkpQe13WTfIG66JI7OE58CzyfYSJpQvRi2ob6lA+mZg1yut405c4rimdHm5/rme5U
RZ+k01yFx9uksNhlpd+tusr6dH6cJ+4U8jIW1tl75BQWxpGD6EU4BzNcb6pEbVXjdZyBvus0ONBo
1Oqqvr6wq6zjB77Jg4mnpO6QCjrKYRpS1HVjhPbOq22HirI+ghYZpwdbQgw6GtBRumYDPyUNeys7
G4A+pcOYXvvjBCdJ4BWIj03og9bCKLdFb4JKjnqA4LoJSzukedvYa7zrgLbiLYsHN22LunLS9XTU
2eb807Oi4V5UVbOxjdqCJiOk1q5PYHrCkSx2Zbb+2gTF+ZCQfwFtRhX02kod43qAjgpN1Tz/lOPY
VymEr6ugiPvf9nJUclxynGR53eP8VVtXUwznXLEXU6h/SmKne6ECUt5rbphdeNgd33uW4fHaIY1h
GTYn/XDn9d5c10hGp/u4jD7lBVQBMcg9u/VQumy+nt9ox04OWzb5TSq6ksfk4gyX0knzrJzTvY7c
emuEj9kc3J43cXxmlQmuHwMXQUS2eEM29jhk2VinL1oQhTvhB84tcIDxLkic4oLPPj42mCLVhw9Q
heqlqTpPtWSo3Gzvi+a6abxtbP0Vxe4vEqfapfLbcWCLLfLepBY9SS1jcUTzrjSTpimSPcQj22Ee
vgnwD3FbPVuj+SrI/CQNkjTnp/KkTVVF5TlMFeX9uf7BJ7VcqJPOKF9S6JyLnYDI3RqVgDQi0T14
6PPWjv07I/TYiex6XiBL/05Jw9f1lqdOMdAoSWu7ADc/g5iNJjltvUpkIHS76UvkW/ZXNy6bCwWN
43OAQ+IxTkSmPkIuZli4qLtBv2XvdAMgA1Rzf8jGu9VK/WuqyAnPD/Z4lxLyeQZPLVVfcJeZ4mqQ
NI5bvrkHs/46FqjPtZA1gJ2LX84bOl5DLl2h/jGlEIa9GNXgmD7i85619zPaw6pi54U/gVR0wJ2U
QnEb0PieF/qFu/pEJgezzCUeXtoG6alDp8L5JO8N4m9XkpGdi/4hAnpgwg7vJt9a2NagCNbstxEl
AC2JHjtPibGfH/ixqzEJ2/DBJkgEOBoWX1B66GpVAlbn2iEn6iXDX1NyqXpyXPMXFr+fV7OkpIoX
XfjOAQCOE1WVvWvnfNsG1R9VXnwP5mrf54glV3SAWdrtlIhNX6mm4IZiMqjg8wNdrDD1XOHolk6i
U8Csq+uLb5iC1uyj1Ift325uEurISRRA8Ydq14z4QNw9x6K+UKZfHJV/mzRJ1QkSq0cwmcqqMihW
Qv15EpLeivIPSTrQmCIkR6I/z4/ukin18w8+yPJgGY3rXH8u5qR5iOagvE+jHNmsGTWgcI6sC/mx
xbZRkCPlhQCQ8AYkabW4oZrAjvpZVhE8yxl6JQhchuvzI1oc/XdQk66TRgeqQeFmWZoCzwsizmgj
hGzRzx1SKPgErHuGbYUXdsbifvpvS4A2uDFsYeJWD+euSmLUFQ0HysF6dK9hiytITWjZbWgF21La
EJebw6Uc7tF6cROqmjQXL9lpPM6hzd4pQpnAObMDn6tY5Lr+iugRfHlG8y7squfn8sRqUa2nXMpL
ELDP8jHY063iF2VEmERrmILA+rV9wcTR8WJAhOMqb4kvOwI0FVHbDF1hpXQA0DIeXQXRL8Ogk5c+
IeHeahr0d+fHdGrVPhpUH/Rhx6e529e2Zqc7oFMRlQQFM4X6CxHqVQ/e+7yxU8v10djCeRT4p9FA
zHFHsWzXDOXWt6LtgM7hFbQ+v1mNed+PH4zJRZasga6sdlq/3NV1n14V9VRd61o3PUIWdymYWHrm
f9vC7/NkFbauL/ahOxosZduku0TG8GsZET11w4Nppl8UOFRCqqrArwrEbyghZ8Sbh0S7MLmnP4J4
gryZRf5sGdJoNKL4OCudN/HUvjR+OW7TBI5/T74NqJvnGvqFRf3Ude1fcQTGM5lF9ex5/qXH1okt
ZeJygFTBvUSNajEZNJpZRu4F2S5ohgcrRdqutyhKFcFP3et/QKZ2AXRjnNhWJLcIPAxKRh6EjId7
2I3TOcmrGLREW1X3/lS7K4mU0g19ngV8AyL8rvsa3VFz2H4PczDUkTsDeK77aVvQugHgtWy/ux6o
YWqE7R+G3g2/7+fJdpvsAlOXgqk5/ELIzrvSEkG8c2VNjV68OfX86/zZen+zf8goqj1o4pdImwqb
cGi5BwPghvCbBcWeZj8JrUBPfVijJ6e1jHtIFxT7h1VGK3C5N/T56jSLcOSH+odiFbjwKYvX9vun
UEkwwc6YEv+8GC6JLGC0g5/uAivxrsFnfrVkIu9kDHCnnrucPuJxvIkDj3tW34TGRfjge2l4ORmm
IMGrDh5h72JLwGSHXoqWZTtzch+9ptoFQKFTDbHk2n0DCfNNmt3dZAc3FswPdkX/ax3AEgqPju0/
OjBmdRmdBtG4vTAzau8vvwvwrQrfdMLVZfhkZeRU0tiHEJiWbZRNrt0UOjiY00dw6qKGHXfu5z+6
MdqDNoGsdLwYEJy4xKhPW5imqO7xzjjcin1e1n3VOs4uppFcox/nymtluTo/zlMnkrn3PIccrRTL
uKYkpDFdkaU7P0bMVaNtDcHxpHwu2rG/jg3b2Z+3t0xove84cHCELoSmnK/FeucQj1okmtOdJarb
DNauBFBYBvJ1pGHACqBG9gdv60JNeHlRT4RYJuUKx5A4f2okyh9+uEIjIkTHCiLaKpEActv5ayOb
bxMMBufHeCI04DiRIdZhf0K2bGGmd8ZhirNQJzSYvs6Qz7qNAytSiywdDMaDvEM868IynvLkBI64
E5wrHbCLc1wiY5FXYR/sMzlcG6o3Rg+fFOZAjKAsBDTb54eo9t7ydAAW5U0O3M4+Qoy6WhdLNyQY
Kdr61SVxEyX0lgeyeUui4bMWCNAH5atqRDpvd1kOet8+Hsk6kwNBgfxooHmglU4NeXUvss8ArrYN
OtFeFl8j5PXsqxZX2utNd7w3hNxMl69utT0XAwcD7FBCJPNPvWGxtnHceEDivHA31zT6TkTXaDdk
9eM0W+K1KM1qw6VKU7MlqydzhtG50zNJF6ir/0isJt8obMGlI3ViW1suFQKXDwMvvHxtIqgIZRoE
ADtIF1ZJbv8IoD3yIGKAT+4ZAaJN69HDp/WfRpf4KoXDPdbbuwQVF6qCbzNquecX6cT+t1yFXSbP
BoZ5Gesbc+JmXHvzTociKrSuUvszDP9ljMBE60ChdGFPnPCTFiBFgC2CCgC7//BUN1WWoORSJTvF
mmqI7lPjomt3fkinbHBfUyejEYpU+GLZyzQpZt8p7F0mqtfQ9777WRNdOMOnlhFMG8gxIIIKDnk4
DonGsptHWkihsdwgTPI49vMKYbG380M54SoYBTetBHCh6n+HZuwkzQsjn+ZdP6AJWzr5X0FAD7nj
oAIPm8anekzizXmTpzYErzBy+gRVjFBdQh/8bu0hT1EPYt51FfIkjvZowi+i0eZo0idfz8WPaLyw
BU/4J0qaf1tcPJaC3kaQEUHhXU1rVjL2iAHJOySLH/IkyWC8Cu+bKb7Wh+FCdunEdWoRzfCwoG5i
geFfjBRhtcKHkntX2xLRSbGe4+R5dLttWocXTJ1yheQhhEeQoOpvyzSs27o+8vVVtPMH+rEniC3y
rt0UXKWq6VKFTDkyDqrp06Ifn5bG/2COP9pXZ+bDqupdGyXa2ES7YpwfIe1GUbmgw8Valy2eEWRt
GnUo4dG/fH43nVpbKl4mNXl8C7HEod3JSWp3EF20m9zonhrjNXfxCpjSXVO0sCzmJGkr+151W563
e2oX08Zj24arSnFLN9t0WeCnkJ3uVA+0UyGo2IFWiWBsJlCXrfMsZ+dCH8jJof5t0ly8jGMrrPsO
ku5dHtLU77gpjLHFpuydz6qZEL2u+zy37iNH+/r/NdQl4E7IIk0Mn6GGMbda1OwhsLo3aNZSrb9e
kN5G8NudN3lqqKCySUuR9iZGW6yqLDVY+w0uVmigUPHLth261moXObl7I4n7c+6tJs6+nzd76sBS
vqZ3iewldZSFWTOlCxwFwnBnlLyzwor4Nx4qfTPkMhNXGpXHS9m3U24e0AXS6LZC1i+DUANp6TTr
cPOVlE/zJL7Rp3fHFXYJWHUq0gaP66ktSwr4KM0HFLcuIWBmv47dd0UhEI4u3Yq18WrS4UmK4zNa
m8+dY+xQ5bqwmqcH+bfthW/w6q5A9jLAN/XB1jazv2AM+6Fags+v3kkz3PnCJtt3nM2pSsuT48Bc
QoXyaM3Fi+qJjoNLJaBTJ59UPugqi65MCvKHHicNIbQxrCjapU19V5vzLvIs9FDK/Ms02Vya47qY
mwu5kpMb0+F9RCxAFXbpbQbSIsFYsXpQ09wg8IEepNgkTr8m2Ll0kwi+fxnUEnb8X1vL497U+hQk
Jqul1zApozZAtfLG5BWhmqYVDUMHRbWbNN8VAbkPg3RdVxc8zsnb7OM3qG/8cJsM+WhFrckco7nw
KArjPsva9ew4cJVJwHIeHE6Kvahspmu3QSyoE5fSkKfScviAv6dhsWlHM5ylUyfooMwuHJeKbBh0
Nv8O6NeSZrFVf1fLB4RQVv9ZLoYnBd6Pig3XyzLjYAAzk8wCm3kGgjunYXyNkglcrHSqwgPalGuM
5uvJ6qptX02AnCIKrr9/oHghk9NW3Y5yGUvnXmb4DZTryE2hEeOB06c7Zp0MJLjPGzq1vR0LCy6m
aD5cBO0iC8YWXRWOlJbfNa2xyUCXtg5I09i8YOrk1vpoa7G1UojxQxQLCVRohAFV8ph7/r0K0PKi
eaqD5q+h62/0Mb3t8vGeG+5CAfmEk7IJRsmxSod4e+nwZUQa0QlmLlNIR6kfr/Wk2JpZfCEsOjVM
KhGG6hFz3vu5D0+QdCu0R1M33wf9J2hWIShTVGQgHmjr5kmNVtdEHyfyq+OFCVbnYuE+JFldVRun
4kjN5dDwTClZy0qz4E2ODMZslZDua75/YXwn3i3q7UBMb0oqx8uXf21mwwDeLtkh3IICS57dZ8Q+
XAwbzyphQGwuXGEndihPaUh9KZFT4FkuW6qJEu3AET6wUH4Bk7Nt2TFalD16Wl9dmMETY+OuJMUH
ws/k5byIQkRtQfCGyu0ugb1GsQNVqNXAIiev26R8I29w4XJZ1uFVGuUdb6NaUnSgRIslQ4Wtc2hj
1PZg58JviTehYjx6BYoauaO9ulo8+NDBarxdLH16agITWZveq/Ivczfan/qotWCAirruwk10Yid5
eB7e8YADODGLeaBICIJ5buHkxD3+0KKhvslDy96e9z0nDuSBFfXzD1fNmPQ5WjWt9uxLWKeczpBP
pt+6mzg1ggt4rRNR7YEptck+mEJMJoctUg92VhbdIiO3gcr/s585/arL3e8RyjxXyTzeQMn/cn6M
p6K/A8sqpvlguTCyOqtcEe5UHxyUeui26ivIrteuBrtm8WnI4j3ZrJuqzL6cN31qEQGskhd0QCDo
yzyGQc9A75a6+2yhH3db6IkD67MXX1jEU+6O+jXNOKAiSZksHwxRQ/t/4Kbus5PEu8Gv0e12xU2m
NTfCd5/6vKIfYrwbR2SajWo95tbv+yMiQpLm1BJNhZI8nGBfB2w7+vm4myAD6Jz0IU21V8eRz6GS
eK7KS172lI8AbWuTcHWEeYSDQvdMR5DFdp/bvkT13arfLPKsKw1moRmyo7C2LuzdSwbVOn/YQWNV
5KEPWzkgFji5dXsHEPgpL/r7pG1u7HYWF5zgiS2rMhmgGumUIz21bNIAXhg0OsREO98sV3AObaDl
hNE3d8W30ZW3BIfPitTejuoLUc/xSA8ML9s0vEiHvECdUmhDFTEW1beNLO9iCy73SxHW8emQOgAS
tg7BHhmMxbYJbTPXhjQLdnopTDhD3fYBYch89btnkM5cmjOA4fC4PSId8VFptPLE1Z6tCH5DpP+i
ta40ms9bOXEGMcMNyXOWFi7ATodbBDGTbJTW4D6nkKeIWLuJ8uhm8JHUbqu3zq/u86ZfMx8vthhu
pD2/nbd/7Mg/msfXHJoPgPY2flSHOxD5T0SA0PRDNCdr+xKW6tiNq15q3n8gqVyO3+K6HIahSUc7
cp+RirsqStI97JD/poKtsy9upDhvzw/tOPogpLLeKRRsIDPLaMeHLXQ2inKkwBLcFSbEnLA/irq4
GaSxOW/q1LkDo0aHKvuR58+y0NgFsk6tSgw7CB7z5GryoKdxEx09ryBpf42DZW4SrTNue1Dvr8KS
VKojQoULX3FiMRVSTkEzHM7HMgaqUlkCc2yana9kieEB1m/YXavB/Sqg3S/cXZ/oqy6ZHgLreTRB
h3jPHbzLvE7Pf8jxY1/F0MSYLsgIl8B9sana0JjbKG52TuGKJ5FZ1lM8lVCDIEx4JSboHtIZKaQy
LcpLC3ECHyHhllBIDAUBA2t2aLtLshRN88F+9kC67ymG+hCaooJpNdXVYFnaVWrYxRuikM6VlvXp
50jraUItqlbsppjWtqu2D8zV0Kf21g309iaGVHedBLOx0vWOkM3XvT/11k5XcM/B919NxTpAj/M+
5DV27+p6uCY9/lJ0LoJFCAxvC/iXV3WYseLkjTb4ReTWEn5R1JXNVznlaNn5Qb0zxsn93hV2undR
E0SQAzmp1nSVVE6L+4kSZ2P0VfnoFHV6U0y1WFth1a7zKHHXDr4Kom5hvJRp1t8Mc9khMiX1EvnW
1rqdbCRC7CYyHwsPlP6gZ+ZTHEAMWMqmf+jTyv/WDmG7FjJF/8D2vjVtNa+bPvkzSauGXaJBIZ5n
kY4clSsfAqOJX6PZGfZMZf6Qx0jv8ZawUMaKp22XDMMWjxrDHl19NjofUcmgjR+YJFjQtaRF7UOa
+9Gxy088e/y7QtBXoHdwKQezGFBMhAPQ66zihxY75dWsoQZQDl1EK0xab4iMhquYbN2+FgFDiWAu
TWzXvA7QlIYEEtraCTVSem4N1lv6YfJqIMl+A2tASlay027HrAtXkZcHq7wc/Y1rd9NrAK9PB7MB
pL0zv+xT3/r6hVDnhDNSTghiGfoLXWv5WhBp6vjz2Dl7P0RyNKWaszJtzf2pha79lNCTdSm2E+zz
wxcl50AR2TgGDwEgQ4fnAK4g4Wi+Ge5kBiAs65/QmV5bDVTb7Q13dN59td3vmRGt05pei4vgjxPx
gOJeACcsIEA5etBmnT2Pc+S7z6WOpJEManMVGSmy3NWkr8lc+BvfSpvb837nRGBAORlAmLAMds17
I9iHcAtzuVbGcbxrpeaiLJDHK78qXs8bOeFkMULl3OVNa1C8P5xYMmjQSdLUswO/fic61JWSZp2n
5uffNmPB1gXSmmZUHv2L9TNFm459WGrPTesED6WIpm3rSeu6so1LLcon1grcEuxmFOXh3Fg2SMGo
wttN1vEu6BROHoHL5jEpbIozt0F0aY1OTB8vZ7UrFHKFAt/h9A3GGKRNCvFgatucWDMMrzQvfMzF
dP37Ewh69b3lgPTvst48OKFjJlMtUbeqr8exf9Yy6V01rf3zvJ0TiQDibK5clgts8xEeMg8nxyeo
iXfCQcPC15i08bYeEVpHoM5Iv9TgcHz83/3Yv3lxA4+2f+HWe98Mi8POJ9CYDQqMhVxm141W1IRW
fMLUGKhli368RuFnhhwDncma7NkqFiGiiyMqiEMMjZTvWDn9jnXzebD8ak0z6XxdxXm/M327vKuR
3bxyo8B6TEjUIi/Ky9uvpmDd5qW7skJbXvFiLDajMIanHL2fJ/LJRI0t6AwtoiUsN5zqQr7lxL55
b6CjSqGrYS72TUc3UJXLKdzFXYFIbjhtIBx+0LNguhBFnTgNHw05i4hYS8PSDLg0dn0sntI0fQxn
7QFV88fQDecrQ8aXGhRPeS3VGvjvkTmLyDhqK0PvFWihbqv7sOj3VmFeRCmq6VnsEBvsABEq9BuU
edT0fnCN0k5yBCb0cMfm3NXdbQNfq/qDeu/0XU/1B1MCKbh1xuh66FDmJQWgfUspfvOH0X4ux2/I
Wp0/OCc/CZwVnXE84zhAh59kRUHSm74b7BqeH4U55WvLi5FMnlIEs6AotttNH1NuK/P0wnk5cRlD
hWLwUiZVSDZAbYEPkyEGaOejmYrlqLs05THfKxTWySpzK4+9Vl8Ih08sMOYgObNoS1Ko3UNzQIf8
JNQ1KgJx5m/1Ms0fojq7hOE5cUCwQsMcTGDkjpYRhp826LQkItqJYnqZ+3CbJdNrZFwKLC6ZUXHH
h7nTwFt32VjGOzl4nUTaKSxfPaOPd02Vl9/O75ATE0cRBwQU/AW8JZZ3oEYlMazsKtxN/dxe6V7y
aIHeX583cmobcsMSMYCJI/mzOBleLd3UGancOVkR75PSCFY0xUQk4T3IOoC0rx0xjQQS40AnYlBe
MC9PDfJjZLiYUB5KcrBwzzu7cgrUwuJolY1JiCKG29/SUIvKygR7U1eJ4JE337it5rC/trKKtuym
n9F3QebPLTLnqhFuCl01rxEYi4RzI0SdiVWSDt0a1Qq5occ7f0pk2qEtPUSPmgbzPrzSOsILRlne
9KUHo7ZRgXis0IiNg6RYmZFWXstOH59kP9YbGRjTq8gjHawMqp9e7073NSFXBLk/DfV5U5Ag4cyZ
Xxu7qH76bTvA2ZTO9crWu2Alxgbxu3qGaBTKfbebrySkto+CMP4W6oN2o3WJeOxkZ36qxfTUGt0+
AVm9eQcKDnb5MA9Qv9dohVyFVptdO/3Q8E0XoZmnkjKEKNwzJk95VU483ORxUhRB5nV4SxSKg6G6
7hr/F03T98LgNY9jQlG6RUGqWjmh/mdt5b9d7yIriqdwgbIRAS6TJRmyhLrThJJXuvgejr281v8P
Z+e1Gzeyru0rIsAcTsmOakndyrZOCHtskyymYg5Xvx/6x78xajXUmH2yFtbCjKqrWOELb4hZv940
ss3Xu//SawccByYf3YylDPVxpqUzGB5mehTyzeqP40hu/3EHTj3Bx+jqjX/h3qXYCy/LtfgPKrEf
B5OFViUIM1tHgXm8T8kObmZffPOy8mfnAY35emqXDhb1c9gZiww0MtcfR4tCoUmnz1FDc7t6LYSm
r5xada8s4KXw70PScT5MDWayGj0sdbPhaVZxneur9RxX37XFWb23nHvE+ndJZW+Q3/VdXWyBpB/d
Sb9Sa750j7keNFRmDFrlXCfNs6ZswM8+OVVduLRiT1m7yof+ZqiilZY5f/B/p85vpldW+cKwhL0m
7QMieghxZ0clyR0ZirnLTvCLb+mTAWHOY+krZrLpcuUhjvU70xD3c1quv/68nx8i0kt4mQsFD7DT
Oe/ChNQsyhr2WDJMq177gcr+hojm60E+z45BoBODf/t/WiUf9xCqubXa59V4MlCPOcDFHG8mTF9/
ZmmbrLxYRRAxyuzw4DgiWg9xL65cBBfG1xdRYTJorqNPDFSdKhB0mmE4NT1Ov0t9JK7GXYn+kSb6
LdmNt5twTZy5Sq4ELReWl3QQNPzCn9A/weHryOy7rq/Hk5k2fgrFUE47YVw7o59vBADoUGxRZCAr
5L8+ri/d6iLz+mQ4GZHx29aiTeNmbdBFteUnpXVNgO7iaCzFIllMx+s8JZyoncLlj4ZT4pQPHWcD
2Xuof7V1E7fXYpcL60fRBTyc95eodT5WXjr5MKV2f2piFT0MkCnE27aBs+1YXgkhPt/hDk2xpVCw
YOI+EWtlT9PViOboNMfuNwmq0QPvF9JuH8tx3cbhlT15AeSDEjMCYNR3llrr+Zsxt7NlYhoSLqX8
+cmqnZXRf69sUxxLWQ3b2hbZqsk01AyBLd+jRZv5UlEp/DV2eGXqF7hPy2+B5U/zBMXW815QhqJ5
nMV/XfzitT6Xml9a4U2ImxBW8btac+48Dx+iJOiCzPJ1DXJM68XHynOw1MDoFmuG/8OediEGcwPT
hedyOt/TY0xncUjCI2U2mK31sJIDvcUr9+7n121hUTMAFTbgief3rp2KvhCW7hzz2XnRgEerwrwC
JbhwXABFE3tTTadlc762AiPbqO1px2bWjGWP8Qedg7U7io01XdOGvxBxMZ1/jbVM919pRa7IyMQQ
pD1Vnvipqek+dZLcx3LyNsaGzqfcfFcp7s2Q1r+02oa9hsXX11f9xQVdbiEkDZZe3HIV/+sXOKJD
6LTQmxNaVLsR1+fsKgXiwm3OviCwVBGmWNoTH4cw6jmXrUnjMowwffW9UZprmTeQtkAZ+K0ukn0D
kHSjR87sk/J0V4rQF5ojfEVyUKoNJFTUxj7+AC8SXmRj8H0qpYyC3Ma8WE8elbxeVXG9o2V+59EZ
niIXQyP7pqKc04aLSYqp3Pda96gI7LmbLr1yiC/cX8D9aViTgIHvOq+o2orReW4W2kc0rMttDS47
CBULexsnrtauh3dlWMzplXrShR1HO5ISLl+DF949p5AaUWOFuCctBdZqvOm8afa7WesD6SrmN5oz
ys5xi37T5ll7685mspI1P0f2OIR+vfE+vxSgtVFl4SQTZ1BF/PhRCBc1PZSGcqRpZuwmLYm2sST3
68nc/vtQdLKpQ3Bt0xA9z2s0kqZ8bAFkJZ1679XKDYLJu9FIruyzCzOCH8inhMO3PIJn+9zRyCmz
nGHwG84j8UJrd6qrt6+X7ULPlQ/4r1H0j+umTKEGsNcLj2PT3cd6/l1JlDdKESt9StdzZ+wlLszW
4L7Z9vD89dif7wqGBm4GQQthm0/CToMdTnbTNOGxsuAhVpbLdTVcqwt+vn6XQVB2hdZLs+78HTE4
Bx2SdCHIAFvzVQ3BgsUCLdWy1x7Noitb49JodMsph0HRWmxCPq6mWWUTTjYDo1XxrV41t66Nd2ct
N7V+jW13aXt4YAKp+XEL0qj9OJTTuUBJsb3EpBhz0Snr1p2u/lSls7/ylfRL3wmGC/BYelAgK8+e
4gmJcA0BLiIV+CzAsbEvpjWf+zP2fr5Wpih8jmRIk3qIoulXEsvsplFbvKGV9ncumh9StCgadMU3
IcNnG8yk11j9th+GtzSy7moaP8nQhLSUMQB06oes8zaNaf61S7R1L4hn5x5FkheNDUlsEtSNTDDx
am08GKFXpir1g0Y8Nr19FF28yzLjKRZ94xexte8NsWnGGKcu9Z9ea2ga8z/GcDj2bfJqRPZbFGLE
6tpq4Axd7quT9duxceUrq2OvWd9qBbNgT3+b+xJMrrLL3OYRaOh2ZLWVgcZq5+K6SERGl0LequWM
T6ybu0Ez4fqoD3uryV7gWWJE7fEmpY+9NqNgq9wSUu4ULboXc/+4eFd6UfKzzmF4YNx4dMPidQZr
P6FUaYyCLkhamKtMYt4WeiuYni/L8O4UbaRpPDVtuJ4tZfLjKLvF6/oW5YS73s0NOqNS0lrPej+N
9CEACXQYHGubWelaeM57OXWnGBO9KbFXZgXFZa7fi9nZ57W2gyt8NOoYfwdwSFF2YDlx1Ba1hhfi
uB6SeK3Ome2rivXHtfKbtqx/dIq1ziAfuOCKy956crQ5WRlxd4dZ8Y3bmtt6Is2rBMo4IcR5XZf7
Vp8NXy+sAL3Mx2VuetTuPdGuPa/ctKD71bJdF0MfQzbCPK02sfUuRvwIC9r8GMyLnaqYkd936d5W
orcuGR7ytvsJKFTzJ73X/KaSk/ClOSlrGMTFatYWt7MauRejr8R6qAt3O7rC3BQ1j3eYaTgvq/aS
e3OZkybggNYo31CIatbI0eCxGSrh93xYqm4AVXyrnPSTGfbq72yaldJ3csMItLxKViJUUGIc57nB
lV1J9sXUTD4QCbP3USDtRn9uEvUW3baYZtAgfaqUhV8hkhTE+JJiB1G/z4nn3idTGOe+YeHzmVoL
gAGAFUajuX4bJX00raYqa+5K4s5HtZnztZIpow+1Xn02LGFsgAd/K+gK6uZ8QJ7z1U6d/eKm2U/q
FvOJbRTPr5Ytd2GRHVutuBv0eNfl8VaX2EnW2mFMnI3g1Unq4RgmUEHFeCNTmLOhF33TRyXIZm21
bIa4sU91pd86RvO7isa7uHWPidG+jLlzTHhaomm4i3BASKfqpmzEP8u3bTttFREj9nrzWhT9j7hM
T1Wmbyv0Jf3GmX+l3NSTq2ITnHtlgDA3d0hkln5VJdJvSkUQ1PRbzU2PYrIP7oA7fWvqDwlaMZ1J
49oZibPNmmTbtvGw9eIf0RgD2/B+08/UfENFY8jqqXtgPz+62DVJ7cbVFLQGtPdCnV+nsONQ4Q1t
Jd02SfQDbm5YH2orvTBPQ6yuWkd9jg0MuwDqWZNxnMz0pS21e69L2dY43KmNU2BzPn3Xqjnz60je
dXr8amfu/RAhLGao+S0+VnfI+vxxvZlWTbqj+dn7Y6vfmI74FsbzrRm2/yDcn6IIE6/RFTyFi1GY
Lcr1qNs3mdKedPwjQ7vYak6yiJjEtwhGIM/KD4wqXBI77R02+G7I1J0X1e+DsDZzWa6NHAdoxRHA
YybVfqZKC7pJwzap/4nvo7ppcjuAU33oKvvdwr3PifMKluzwEk9ilU7uftkQRldvBln/k7JJsMV+
jjXtQU27t7jQ9qKF2pDafxpnuM9C7zXSo/uOtchxuY+K/FHmYxLoRVgGrTrkfkc718zcuxFATRjb
Q2CH894J+0Oe6H//nU4O+9iwnzGx2Bmq9kjfhBJ/4xxDw9nrfMWg7gHpNNEQ9DH+5WYXOms23tow
s83cK4fMnI+mEm8jCZwo7wCcYwthh7uizyIuqujNJehZlq0eHBztp3kPVS3zDQ4IQpDfegUbYVtw
zPsCgrLXxA9dY1Z+0lrY/pJeB5hSDn6hUgsxMCq0DODGX7/EF158LIVU0g7qBtBOz0Lcti0T1xS1
ewQ1fjDS4t1RujWI0Ssl0IvD0IO3MQ6BTXaOwtNiSiFF4zpHSg+VAe7LB+X19UwuhEkGxfL/P4R3
1h12VEHngfrSEWmHoFTkbWyre7Nwd6q4Buf7yxn72LNltUi8Wbm/AIOz6KVM61D0ZcdGYcv/qrKc
xroiLOw/TTvox4L2rdkkeLdg9KOrRQ9bOB33Vmql39MSAqbWFmgwdTUPcl3i8UALYf6lG2H5lIVN
+iunCnaYUCDeqTYFoxje9V2L1+W2m+LygPSXtxqrPtkhy5qeohDF2FpLwXDhxreVhayuJA0XNH0+
5EHnjffSzJmdKqITPsTtcYqS9gZ/pXyj1qZ8p6dQ0wlGvMWLvW47lHazdXSlDPRJGX+6NnpGtlt2
mzrVmkPs4Nr89Xe/sLX+naSdN+mdxKnSscoiCpWYvHYP+vym51eKzRfHoIULpojU/JNajSZUSb/R
UY6Ok9GEtLP3plL2nnmNlvM536bUQtd7oY5ByTzPAl3Mu9EamecjoD2suM0iXCWoxvqz19LiNCh7
mG57zT5A+1z8oI+mIwhFwx8S13k7xnJA/sRKDjeviSfM37PAcMRbXoe/xrYVWzoaMqgFYsRp35tB
KmbpFzyLflTGYiVtz/JjMVgro7FbHyZTESS97hxoHVebslavfO4LiQNkIgJLMnLAXuc/1lCQ5Q8T
CyZCiRMxt7yXXqmiXvoIaFixJpSCgP2fXYlRgkUpKsh/76rWJyehQsije5W5d2kmC08JfgXNoU/V
BdtLRhXJ5ejkGMN83zujdShlk5dB4WHXBZJtXYSh48vETPEuBOUx4MvoYZKYY6Z7480GL6iLJvPX
x+nC7M1FqBGkjbooJ51dbbmWaQk1gugkXfuUuOrWMJo5KM3klHbzekz01/8+nraIjqCxjubNOeps
imJXrWQMzL2Kv0lVPWiivRXSXMUgs/ViuPJKXFh0GC3/O9w5G8KQ3lCnGLCfssRClqm3omBOuquo
8yUnP3sgFvcXUAsQBxGGPFvFeszBJbXMSkyohM46x4ZMNImSnYP8gK8SLdWLM0GYTVRPdVqT+vDj
64W9NNNFBtfR4GZ+VusQozsbVUmxe4ktl6bx9WrSpUodt9XCHmfPIB1zVprIKzygdCtyjqoaaWu7
codVkmJIM3dJtwpLZ9p2RjvciQ59jixLX4zJJs0YwWt8PdcLm9ZZ2oGLWuUFXfXBGdV2Dm3lSL1y
gx/Kjd2TBqa1urIL5UGbUFH+esBz5wKq0SCUWFkuIho81nmPs8JzJJ/rSTuOOYVJwNYmuShJTPqu
GvEbNdVfSWrtnNnZWEINVJligtveql2IMPC1fuuFL42ojoWWGlrmi/jYx6qNlnZFHxdZfEIXskNf
EM/PLnO2X8/48xOIpCGAsKUfyP17HsElQ5SZcq6BIwzmkyijbR9rD1T6rly+F4ZB1JTGBl0jfq53
NpcIGQVSYBv9k1RT77U0HvdRY5g34Wy7v7+ekbmUIT8eUoppVJ/+7l79k7vv0KVhiGKjdRxbI19l
udFAOGtD7Oy6+c5QUD5IgKSTROuteq+m0vvRq814wFe82Dt2TdTe0NXC4CAla/G096Udlvi6OoQ7
TaXomHLDUx1sfwuzEHczblDrCnwWxogV0J1wmu8bD1vysXCzLZL3cuWmSb5LIBQEMdSn2y5TKfG4
rbhLaqHQqGrmjZ040zqK7PlPWmYCeHgi7g1dJs+a9JJN3Ytq//UqfY4OaJmByCP/WbojaD983F1S
lDH6UxaSSmG8H8jO0nGTi6eeikeTkopRqdO/L21orf5pGRtwxau0enYmJ0jtHeBTnwQDRYErHbDP
MSlcusW4iWI5fbBPoLoxTMOhH1oaJl753emQo268WNtHRlYdRq8H1xShFkdILG5LDFp+z2OZU/0J
Hee20oxuk3SpuUf2qt40otOvACjPd7EFsgVgAjpg6IETRpyt2RDmepGaw3hPz4hRaJzHyOZvZdhq
Vz7P55tvofMALVwk+RbJzY9fp+g0XOWUXDvGYeVtumwo7qapO8yRu4ncZNtVQ/lfoX+LEhv3wCIP
TGf3/LbJFZ6DqsIiPpNGtxsxStqMY3n6etctC/ThaC6DLOAV0EHY0p0XooVTJmJQJfz0KBa+4mwt
+85DU6tJ5DsYKKzU/nuMz5AcUGJK2iMLRerjSs4OiMyFSwjfztN9a/JG8nRjxzb79vXcPn0yumlg
a6HAAfc14Cl8HKit86yIuh75GJGupOKuylYDO21u41Z8H+bIvhLyuJ/Xkliba4hAHZ+icxJBNMRw
48BinWRvvgjnMV1QibFyLFyOKPqn8bWawqf3aLku8Npeavsw3c8HrJuJCllkQfaANbxqZCW3YxmW
V16Ki6PYCNZoKEKAQD3b+d6AxhqmQeJkWJijqmG8ctJMrL/+Vp+KCstU/jXI8iP+1Xpu9c7Ki0EJ
T/VQBe4ESCSkuIA+jnMt67g4koOwPJ8JZvk53qa1EbQs4HacclV5tpQ7mTnPrXUw5ZVk/vPJAjFE
Z4xED8LTJ4Q1qMq2Dh1jOlV1F8x5+IRZXFCiJq5RqW49l+WMn2C5XgnzL30tgD3gpRYaJtnF2UKG
fSdEizBfKaNVHb8517Surg1w9qW6LtHDTGGAKBvw2IPxcJBWVV+pY30+u6zeIvDM0oE7O4ciFFo5
pGPO1tb1aYMA1QoTYRT3uj3VyqsQt0tbwuJGWoBeKuIjZ69IW6t1aDnjfJpqyrNpvlVbNjmUkaTW
Vl/v80urB0qJpt9iegLm/+Pn6UzblLJjKCd3/TbsfsbTcE2z6/M9pOHgztMIdQqoxXnm3kN2FFka
jjzUxo4i+maOOkSfMDKuYfdNx6a8FiNcmhVIYVwHSAuWNv7HWcH9yfWyVcaTa1R/sqJN16ZX5qs6
8/RDl2bKgfSpPYohyoPBU+hBaBM+7nAudiUK1ttWJu5hjtP5SnRwvhAsAQAhuBVcjuihnC/2bDmo
eul6dS/dIQuQP3/kRx5oy+67LBsRmkV0P2k2/+0L/x0UqTSwy3A64GF+XAvbVhI+T1HdTyMEx9GZ
/K40rqkcXJwZkH2iMqSlCUc+DqIWymxkijHc12qzzRp6LGNd7McEelcbyUdMzLDPNqZrxjKX7jRK
NUC7iBmAup493bE59kZTJ9Opy7V31aPFaRkrzaRAlMczwMyozXyNOum2VsXPr5f1fMYEnrzjkBTI
iYDvnM84V8xhIipji6mQ8tq039RmuCY+P6kq7Tw1Fi9TXFzJXM7Dy7+DAgeAmER8+ckBwuzKrCi8
YTpp/fAWx+KumwvhC6leA8x9RnIs0/vXSMv0//X+2bNbCyio08lyZ2flmUP4MELc3LXUBA/YE6nb
eQxxERtpW8dmoEt0d79e4Itz5QBTeMV/m7v34y9oenWimzlNp3Gu9lZu3k32hGdwc02+/8KHJAgi
UKJmg0bHeRnZcyrZR3Ezn1CHL/zesF6kxMVHDb9PjWv6s1NBr4ay/59np/HmLxfCArw/L/jmc64N
poKacAKt4hYwYfUQOV58M7XONcWTC4cEgO2SDrBfgRmdnU3anr3Wh3I6edNoU0d2Tp1lPhlW8o+Z
GoHllg+KLR7ivll/PcULl/CHcZdX7l9bqFZjQBZ1N53mov9VN9oO2yBxJcS98FJCrcSfm6hzid7P
Nkln211JkywnunDmtWpzjduLzpyiZbEvo26+cpmeb0pKLQi0UggBE8cBOT/1svYKpSfauFM6vwcL
wR3zX1GkyxA0AChzA6P/7JWqZoWpR3OcPAnoxlujbrtjD5z/yuk63/WMQikLpwEkKUh+jLNNkTTF
nGR6ONxpzfSeIwaATqESVIaTBfZY/27iFDBu5v7HFPJ81LN3OXUF7qy229/JYfjVTfqzNanXTtby
N/6dQf4dY5H/Qsyclsr5m1DaheO0rjLcKaq5zrr4YDrY41HXUZ37XC1+fL3Jzw/XMhqc80XikDNG
TenjJneUHmfnLu7vXMASDeqZeAn6xrxsCxq4VyXVLuw/FOk8oohFToPj/HE4KdU60YxqESHvy9Uw
jdpGhkhiUNue91/P7Pz4MrMlDyeRAwmA0N/ZUJWFc6GpyP6Oo+s+CQX0TpMK/co9eH6A/45CVZR7
l0iN+OHjhEpd0cqo1fq7RjX6Yx0jhVChv/Mr00ATedITv7+e1aeHjb4LdwX5CG0vAt9zZGuh1Zlq
prl918v42Ech/YAZLrYEOaSXjrfyxuq5mLA4R/Zv9BOjGq9kEp/Wlc/GnYVfg0nVFouajzPuRiES
Ll39bqw97kalAHqVKeKfK/M8r3EyT+J5dOPRPyXtOudQJl45ibJNrLtewUw3j6I/wwx71+pvkCHd
DIgh+7Y29qsoH/aph01PqwBekwvy5etf8mm+lHXJZCiVLwI4lOw+zrf02rIbszA+elPyCpzqoUaA
5ush8KDjj3w49AAKOYigJWFaoW5xtlnrdopUcFLtvRZqT+Cs9omglkM3YkCEBYYiPJ57T5e+UG1f
sSq/UBbwjwhBFTcHq4kXA1oF+Fi3mWztqHX9QxRpxD5/DNHspKb/qJtc+JnUb8uiwRxXj7daYQRx
SxSWrmIr3Tal831utMdR1Hdmjp+r3d8nc/g4Ta9NLIOsnI760L3Ecf2PSSXX7vkoLsJHqb5R5tTv
DPk4WflT4Za3jRquDWnt1PC2sQcqRAn6qMUcIM1kRS81IkV2peH5LrCwSR+0Ojr04c82FOs+bHca
MioJc0/tJiiQR7ZT60Ho1ipHLj7RxqBXfnljstXKeApc8Ex5GqPPEv4D1H5lymhtAXh23Hwl4hZc
1dLXz1V/FpqPiv/yL9vzQx9GgdPG+zo0V7k67FxM50XzCmeUOE27Jdh5G3TzmyqSW8UdKANrfhZa
D/3YHUJopXnxGmrKTqnrA85f6zm8zazpH8ux8zUiaH5oGVvbRhCm++7UOI3GTTBMr0RLK7AIsV/1
OSX05K1wo62dTBsW1R+RdqpY5MXsSlHT32ooH725vSEr2PRlshamtasUuRLTm4UCjtSzXVjqQRyZ
pLztTu3RoGGGmilR4/We4ESuwCwOhgFYB/UaZ343TTCgrdDe2va3VAoweCriQcXGMn7J3hioDt0q
YwVvaXorwvehahCcyhVQo81z7VQHFHhXrhgojDdBwjZU+ZqKlq6jpvWbrF550AB8PBwPiZnvQdI5
AX+li213JYBwLSL4oV5vkI7ZqTVK8BWyQlTJH/JO3kR5eBdlWjBb47rIjyx80IXNSi/fvcrZzK36
opdZQ8ve+ZNOs+tnxfdKNpu5srBjKnmrLP0eDvBJm8VMBmr+ikd7oxbiye1GCKHS8qdSu0HDYDNN
pq+7fWA39VZRI99qxmPr9s+zK/bYje2H0ML0yXqJM/ueEv7Jc+dHpTUC2fdr15kQYepeLOyHhyr8
ljr1NxO9CxXf5bjP2a3g88YCKw3geK0MLGUONK+9cZPqSQudYNTjNZ8kXoYd6lVvyXs1yTei1X27
lIeym1ZKXdyXovljyr//hnCbTST0XVSVGysDs5Hqq85lJdQReGStO+9dHSW+V3i7vqVn6YSVryiG
TxfvPnVsrBCzYuXM6XfEgwKyuV06wHV2t5mW7sxptHynmjbwSn7h+3OsdfPoTLwglnprj622ykJT
Wc9qvnGBF+fzvC5oGLrRrjeq4+wWz6Hm3AolvpfatCvgajsqAAx9YldEWlA3bqBxHU0Zf6NRg6Gx
IV3ngM+aZ+nOdJXjdZNA7eJfRAPeDxtj39VYa9GZ6dwqsKFa0XDwl9ViUVeR/Gkrzt6Vzm2XRnio
gNtgW6VVzyGMbxKnWaNTtitMpLdi9SGrx3u9i63AiPVvy6lXDYgX4NmiDihs927pU0BVfhDJ1ioN
e2v2MB3bZnwCG7UrFHuTu/Zr2/f3RlW9dADB6YzlG7NHOCurpbpSa/27DaRYyGldxmEgEyuIveVu
oyTedbjhjpUs955sSuSjBH2ytGtXkW1v07irfBgAP8sC9yql28EmuelEDzAR81E9XTkwsmdqDrri
3EZZ7fh2ZoSrcRT3tlejdjQGNsbqqzRT3XVL2gzmRTuFOLRaxQxMT7d+AO57UDOsKvO2nH2zIRAw
PfnLxsNrRYNS3qhT9Q0wE4ZO3FN5I3ZWKdZZVB14j30lqzeoJux50AHD5KCSZb1v2kYCkSwIDXN5
m9f9HgRH6g9GgjOsV/3IipjznSq/o9T7kaBBjnXgz2Qu0QRRXyppH1t92oVeCfhmgWYLxdwO0WC2
1PLn6RlqL6mIhcI/n1xdTYOVHjx1VgJPAfk5OsMw+02Rl4ceHjho3JgTN9p54wMHtv3W5vC2iDo8
q0h4rdSyENyWbH0unVZuKifugAh3d43pPoH6mVex4s7fBC7icTB5hpv6bjODY+uxvPxTllV2SPQ2
ecZCuNl0YG18tYHVNGSOnHl7LXqsbIx6PXu9eOFd69YtGgJbgTnoIVUb+5YhIIsYVn1rIQLx7BRq
WAfNqI4R0Dm1ejWzSuCPpsx009P4Zuiy9sVOm+FXiWq+hl5Ymt4QpYaQuknZw7kAuNprQG+nso6w
7Jm7H4h1gJc3jXFj9N10iMO222rW4O2rcVR8u43TZwDz7a6fgPj6xYSobB1zdTfwjepE+aOOwGzr
TFMwe4lUO4JIaU+PY6y6hykxvKBvVGcnAFSv594yZ0TlKnmIRy7NQZbVmxC6fCzXKP6oW9GjAudC
QfuHXDNZj4629diMQ2JtxJgehGbeu1Ne+0k1PRHl0d0vYeBl3rCZGnk/6t5pQE+LI3YjK/1Ali98
qmSrSTe3rdXcp17zW3HwdHNVkOuapv+RbvdKcQ67Il1316oW39S2+XNOkPJotPKtHt0/hRhWy5ub
FmKrimxva/VDNzYSRgW0mgogr2uvwsL8AUV6m3jekxJFmzEUta/o+sim7w2/ksUaUMFer9t13OKo
LUt3jXfoz9agoB2L7rsJHJx/1h79aZiPsJpdv+q8xySJcaBL63e8DNeqWh5LtCT90hiiFZVH3YcS
VvgI+R3bONnO86z4aideUw/wMm/l1A+UHTF+jlVtn8fjYdD5ZPjWOzEi1EUvT8x2N4ACV/TmFM3h
i+bM9qFRPAPvbVCVUangeBo+1x3kzYQm1lqjKbPSpEucVgWmXaynQm6UTgouZVW59RQZtKN2WyX6
QzxhMsnlwpuwHiMziCUB6PLOI1oaFHO9bqt6nZOw5XLEcqREPDA3t6LVdkJWa6g+22YoN7MxZSsZ
GezYYSUy5pIWpyI0/LastugsvRhzjnHgCBSA4wrscxq8Ny861hH19GTgxzYYDVLT95e/OOf1t1q1
b9M+3MIaXpdTTqRjbR0v3Cz/PwnmErrkU7/vozZIo++y6gK0ENcablAmPkap6S4R2pyUQCzh1tCf
xdm2f0/sebN83tIN/ahqdr1bQlD8HenqYbKSPbiEJRhreI2Urtg27bjtVWR92+iur9E55+Uq54Q/
NRSnWp3XUhjBqLhbWC8lHrD12+xYfqr/zmW8a3KMtG0d0Xdv+JZ19R+s9BDxEr+dQnvJjf7E71vi
+kFXVpZ0/Kh9U/gncg9IeATemGeu1EzAc8PKMx76Ktwt0UjR/Va9KEi9IihsLfAkb2rsYexM5q6q
1U8ShBvpeA99H24M5ZWQYFVU5ZrW56s+8d5p5R+zXFoa0WkJihJlPsAEMtx2rw/vcAbSYFQxUKwR
fuF+RAEYPJ2zwQ4S86vRl0BOsItqV46WAPNNoQ3l4aEycTSK7D9FYa2dGbUy/oJ0UFeEBuLHzasY
zY3WR5vOTm7AA94tHyFt2uc6Gw6u2/yspvp7ExW7ptDvhvI5a73ILxpvW7f9IbPcg1cbZEK3S5gv
FfEzVe3ENwBs+FUkU78mTeCFNrcVjzKtGngl3bpxjLU3WLtRdk9Wb61Y69DL95Y2bEdrftKt+qh4
xY2Bj8Sy6KMHHFTr/Sgs1k3zIGNCi8HG4RSCi1rSgKlX+eQBoJndpxE+1DzxgnXRb8xyp0DMuuF7
qOQA0DnaNI91ru/EMYNxiAkmYn9o233WodZpyRLLEASjBzffOsO8ShTLz3CeiWY47YMWWKESLCER
XD788n5oob11FLamuHNluIpd+Cyh86jWFZ7G0Tqm91Xa/R9USjelEq5hv4KwHIn72uIhi767pdgq
7BlqgwdVG++X1C8iisL0BhqDLH3BLrINfUfUjtDpfclTtGSZbdQe1am+KdRpk6Wxn1XtzZKFInC6
HSs036Lx6JXperlaF8Uek3u4JPko9HSDl+59W2S7rNefS218iNEm9Yd5PE628uvr9Fk/K8Ig2QFU
ha4UhRHo65/6Uo5i6fYsC+NpQk6dcLhM/oew8+qNW0nT8C8iwBxuGToqZ/mGsGSLLBZTMZO/fh/O
3uyeAWaAGejYlq1uNln11Ru/AgNTMacOTekhH6j6WHSmTKIiUa6r+UFuTnVKHXu511rL5Tqb6KOY
avqbzpnlsdrSCsMXbe3nTlnihlAHeTu5orsvMkXxkRjyEyJfk1PfKKyosxvjUVa9dvzPb+zf3xfO
WmPnaMDmaD34B/SQ23blVFmrv3j9rM6rof32HY6JgMZTHk2W2fT/BevYYYZ/wBCWucsGPMMEz/on
DDGL2bT62srZt2p2fn/4ci1VPA14sLwwb7oOVXdZHmzFUjp6ph7/5/f7b9DnDniiZQGK1GG6/vl+
TSUWaha06dZb89/eWrxk+vAXP90UBnN5N5Rr/1/Qu3+8X55Feh0IqET0D5DHbPH/sR2IG4t6hVm+
iLU5SlamaVgfJv0y9uOjrS/HyvyZ/I///Cb//WdStMz+v/8Pbcs/8SQtq41VKwf/WffSSO++/QY/
Ez1TRNKwtB5aBZoya/9FfP5P1Rnv9P//1B1u+z9khmzdWh+Ycp+VZIZF/Te291Vzaus3izBVL71T
HHLzn8muOFY7BwdrpzBf1Lz8l4/4n/jlv70Q6/+/kMrr5lymnf8sZxCljHHmYnV1ZNpPztRfaFTS
Asrhx8//fNH/gTvvKwTomutjUkdK9G+BmpvIVOGkLkljzsKBDsd6epl8mf2VtjG//Oef9e9PrYnI
1iQiiiUTdmK/Af7PpbZNDqF6H+jPZmbhM0OUES5BgdHG9WXktzhB//PPs/7XZP9/nlveHncyIKWJ
bklHDfEPFF93psGeYQefu06dNw/bHWZgvP6cgyXO407GioEaSWf77o7lu6UXp1SqS9CjqNKc4rDX
xO6/sXco+Rmkihwvc4PKqk7/OA1ezyA4yyE76hlH9Habz1rrHQfDuNFa9xpUzcWgXEFraN3y5kuZ
mzLElUVCav6ZWcH9/gfGQiJzAK+9OkmKjZcz0l3giB/AzX+d83M3P7S9EeWpVn+svrhBinjGY5Bk
GycGb8cG9zC4Naq1L3dsX8Qiioj492TWCbd3u+3Wbv1YNdZLNdBVPqzFoyXbuDI+9ep7leyu83Sj
F+1ZCF0PyfGJc9p/tfzH39qbRrMOgqvluSp2+Nv50oXbEjy5o3sMWnlKW3FIJRfRrxLU/XHvdZFp
/erL7Ta3hqTY9EtZ/c6AK/DfJe3yaUCluJJBDM9c0E4X0eQRqMJZN36cbACJCk7GsJ1rKS6zbj83
LAFCGCcr697Mykz69neVai9IJE/DtEar7yHZ6V9Kq74OePWx5Fb3DRFyA6/D214zqWGszm6N1gEa
qA59boVW9raVTE80L2N8uQizwaM5TuCQ+l07PG+yj8Cc4yFzsqPGDMyD1+XdbWc28dab6kav+bx4
9QZ5fn2nhQsDC68+0OfsQBZQenW6i7VpnHLcfAnBDvCwvmS1HzpGFlZglpg4t8gq7SDaLzYqoylg
lgxWDm/7b9SrfV3yNmHl6b32YBLcFheBFpmMFqmY7gsxxaneRb6yI7aEIWKWvczTCnff3WJzuQac
j3qKjeTi/kJhf7GMb6ovo4o++snwEqQ5B0TQB73hrNIXoW32yay0u3YtMVkWeH6D7upK8+L2w+uw
dK97ilxoVoA8Re2S6+6bFONy7FA8ErOjx3UQRGkzHgHEsGNzhxsmtb1BPz2Y69N+lbwqoz4meF/G
lInju2ymQ91m37Yo8fr208dgtEnt28T5kqDop+e140DY6uJHA7CI50kTp1W13gOS4P6xyuwRMMzz
u1uM1O/z1mNJ2i8tsGAyy+DUbPXFnOWrb832w1R26qYvguDAEbDl5aqvwakJa0KYdxnHJr04vTO9
54O93HSCXs5pTvW3KQuqNJSpvspnS0dx1mx++qRpth/PLhZQe2qdBPyqOGLbtZLRTbvDGBTA7cC/
oS107UOWFG1mpTkljbCsJJ+7FRlgR1ibXWr6U7mMS4zCvzlqLqJmxvTBu9VXNIRHWFQqsAtunjx2
Fm96cXu/iKsC92Js64X3UU8e4HJXL/iY7Lp6decNuEfoXIPW2oKz7iwqFqixbnyv4UNvypSEzRFJ
yHNKTtNr55qA2KLt5XWVJCu6rX1SnNHDaU2fSWoJt3ZK+p1b6ihEHqsOKsEhQ39I7SFSo0GlYFA8
m0F2yfLsTilVJq1XfHtm25wKV//jrNW7rVXHupUXsyXqWJqJNnKsz8wBqNuxm3/hmEvnPY2G/GyI
rdqsyonEYL779KHe8NBzA1LMamGsiL3GpHYEg016QzHuwU31k5Pe1ZkFJqyHM3KrfnxxGfi6aT04
2I9JMg33v2AQaRAYT8Xi/vaMEp34DcrjmC+lY4uQgUIfetJHDw5/WI7Vg5p6LB+XbH6qtYCYgOmj
3Yp7cG9g979ytI78oW7X94McwB5oA8i00OaiU2pXgyApg48+e+smh4ztOQYnj7GEH9TyaXUXQ/Pu
taJL+HFZa1/0xYj5z3wdv8dm+Ws2liC1wXXoDtSwt0+k3dHqAreRc6bJaM1Z1SHP/Vea0Rpn+TNx
2Rx34O5+KUvFw4EwvHugDe57KlqTkd0DCzfiob3f3yKUJRGaT5XGAc5rv5HyRgxyzTI8aOpbKu+B
98XVGPXLPFQcmV/19CmoanJxcLYY3dHMFlIK3I7cUXWgtyhx6h7B7O2m7KeuFhdnxtKW03QW2Wtu
RWmlOB/VF14VE4xY29fM708eNFHdm8Rs2AQecUWq1pwubeaxzF8M43vte4LdBxX7m86c5YXjVMaG
lR+scjs53HP8Fd8qppBvdySUDV93FHz/l5jUustW1RQJG59eVZ75JTGQ4onvST1dRlm1HhqwCJdK
sNB3ACNLj9+kFsXnXNaxfJbeib9Uy/Kmttyw8gaSXz5Nu3vm5C81jO1cnalzjnwxh/kwUwttrE/7
95bcBfwct2rf+MNMtWd+NfbVL9PiOEgYg7NcucBjnb8U5DjsPxlSMaqLX41SDUEDl3az91eaC/2e
L9mcmTGvRV+KTzV/ScZvvlh9eixrkKaVkX8kRDYzYQUW4w2LcuI3WaL13UXL/A9/b7xogxBv+EFZ
WuI5av8Zed/c8EWbuq8aysSmnOmh7YxckdbWpg9TR9Ng6tVnx2+P1SCuwtn82FzMa5tOb1ll/HZG
2w9Np7qh3vezF8BXqZxeDIYog+j/cMEPh1pti8Y5+12qYIi1erNic0Q2gU3ioheOCGlJ6JmR0PAJ
4goAhgpMMRh0hB65cvuc2InDLGAFNRxwFZ+0uyBIb13lrDvOsPXHpVL3SmScW6d+jNQucAiXgopj
5qDFJIbIM0PFPh55WX4ZbWmGQblyHZTDwKaV8jiZHamA/SC1K6xDfbG1dVpDTLi1ikrfXjAJLEMT
K/xKIvZTmAGx2sg3Mc7iAU/vikDvnhah2S/uhqwAC5cVCn4vKsb+UeD1CQu7vLOd/qsS4ncNgRWZ
JlkmyyB/V+b6icbDC5G+sW5VqU7qr/la1voYz8t8D9Ff/xKBfPcxWSNUhRVo9gJcK5u9qJVmc8xr
JOruROrpZoFCjZo7nlc8DkfaoIB5J1Z1OkLSgxRrFedVyf1Xrk6a4LiimMNx5KHqZBFlct5eVLd8
+sJ+8UmgAMg2EM4yM2XPcmGRp+zkF2T8H82uv2ZDfDFupL/8oCWvY7Gsak2MzfcJ/es0sw6R6rYw
eE4dW6bo4Qm1d+nRk1K7mxaXuIWhyabuo+mDz54ugo8xTavQ1TMmShcO7Liuw+0ef6SDGp4bB0qE
wJDeekgXc7hiXC0udpe/wfWDzGjtayUqM9bYU27mPghg4nZUWwe8sIvN++zmzLtOdQbg0Mrcui/8
dr5yoi8Jg9ELZKO6dV4tbXwz9PYGaHv+COw8+K2cseCcWTju2QeIPyF4pbvDNG9zEwy4N1OWCcsh
QnlB6ESUjFNw4C6yrN9gwEhuNnL2ZXvEFxrk3cC27AEThLYz5hkQPYebxXOA4TJKOQ65qmVcDZM4
1FNFKBJNRejNhkwEpCaaHunsy5CxwJrp8otEjKU7Z+zSR8rj9IPdL8RiEIK6xMRIdDfFpr14TrlB
s8kpfwuKgrQjVMEsPFv9lnld+9763XQ7qc2JO6Wrv2NVbEtSlRYhMn461pLNVCN1Li+Z+KRfivpW
WMX4ThRW70Zm0IlvejjLEyEx1O5s+e95zn8M5f9pTAg/cH71nm6VPxBtzR2AhLT5Qw4OA6PlqpSt
x0lvxarhMMu39hc2uuVYksbxxeupknpyvNCU7JumWeqRWiw21GpAlFBLXRzLjWw6POw+Z6dBfxR5
X8NUFsMYer1XhXS7sA8VTrQZgr2JiJ/vKRPwJZwsbROKrR0SJ81gE5Q3wHEEaxhMrFJpMFhhOqgn
0pjF1d9xfmM9+L6mx6ayMctXhA4QgKDjhdOOy9odKhMVBMQJtPax0SdC84hlUbr2txrsCMnHcR6a
hOCdSJlVuDor4wBlv3mXJ1YzndBgRRiuD+ky3tFRd23z4jo1XVR12yGXivldyWiqSFUbrPxvoEBw
x40dwD6OvmTXJ9bXmZgu3OFEmjMEIemFekWQZgu6zDm0us4WaVipEfBNxi+3Kb5SC8Z/dMnCXDkT
ZjNyieluVsFpaMpL4TRHTOavdTuC4nh3piAsiJn0WGvN3ebnX4oa53BQxfMSzFPYDcFXT8tEUVe/
xsY88u8LuCh7i2w1tSw2WmsuiGvtm9w3PjCYQe0xuMLEQaomhWOctW17aRvnvQjSc8avqWbAPNgC
021vtVcmFnIRwiZinEWP89ycyHc515BItAQcMuW8yhGmsGtavQ9XEsKDlDW07qbILGfAVQ9gd+q/
2s7yQ2PA76LWz8KGidjfJ9P8UfTyW0zjzdhm5zErSEJYVnEkg2i64eOA2XH8ORrm4M618jTUluG8
v7ggb36P+ULdpWra9OSN7frR+NMPRjk4Rmk3vyv2zNCjivrqttaBIMM9QkrrmEi5CTAOmwSx60Rr
dR6DDcl/E75OEovmUOrlfZXJy+pakWZWEwQA5h0vMnNoLBJ6I2tGxaut4t1xp6cN7jzMrIGqig66
8os3PSdV6h+brXqZDOPsl8uN3/lJUFTnqlanHG9VpPfaa1ZxWpzURCBNSmotOT3OFlrSiabi7zoE
7xis+inUh3ZyEm2q1nDQtyNUMzpRPBRQ2sDl3XSnZh6fQrWH0l+M72Kt85DoomiQ/Z+d0rTY/Ty5
nnQl405bLtSA32njdHQJbyJp81Xf5mODcsPaukesny+CZs0hVy9T3yd5yl7bez/p1N46CC8Iuk3a
oCUco/uXiubeQnRvO4qBLjvJIruHtb6RecOgOOKmgh5p27tar16F1f3ZnAEcvt3QQ603WPzO+Vad
7ca7dA3KiHzkUK7DWcEAJGrwocGmUz8F99Jr4jQnwtcUv5AELoRlGfTmBoYeAQSbB53GQ2oy2mPr
W78tAgBi0Wz6/YbP6lCqLj8TJAp/v0GPkFp2kFtmog9dSorK0EakdZtH2wyHbwzifcyqn3GY52O6
rd5pNWszMcZMHgLVsgrV2ZBYua+di0oeZEGazrrMJ+jse7uy19s+DQqWBv1gKYey21msiNU4u+ed
m1S8IrnL2BxBlikx1oe+Gz8glV7qyh+jelj6S9ZiR25rciioM+v9+Smt/CBy56G8zFof20v7Lkrb
eBLNaL7mig7zYkuNZMbbTgobbNswdTfo7kAduro9uXrZHiwCTCu/54jJsGuXLWutjKXtJBOTO1jm
wZv9l8Fk29nQaFXFAWKPdoUOxn5UHMLUoCB85d1coWUoLFKTkI4YSZvtLhPjlLvmI+BvFvaLJMoM
Bjkz1FkvvRhl4rXwINHUWMRuUN1ZuXtk92phbdYhnmqvOWCNWSNXb4bDsg0q6RzioY3pUtT7cRl+
f+dcCGmQ8bSqb9Hpn4HXPObDvnv69o3wlmdMGedOpD2ek/7Gq4QdsoBEfm4lNWmtpXAvduveiXz9
45bNBzFLsbTmKxl/d8SufDREUEcDRZJqf2bmzkLBMjrP9uAclr5809L26g8mCQOj/212gnlBcPXo
0boLJiuhFu2eorf3oche57z9GakzeU1rsrrqmQVwHVmkWQWJ2lNaInkGWh+ehhzN0HD1xBuWw9yy
I1npyfLkrxU2Txp2Uhek66XDfFGyY1gprGNg5JwYXf+WHNsLQ+dN4ApF2NJjNafs0MyVUkLCjnei
S7+6Pieq0vhYOzivpYRqyZxjwOv3vOwaACaNQxY2+PQYAW5VvuPn/UzhRcpkIx61rTkIq33Zr7mP
j77w3EOKRMnxgNsn562ZAtSGGtKd+myNdVLxMK+5xu6JSEMUz1uljpBVX1tdwYgLQuX8in9ki2d9
Dama/Tvz0/e/kOlbjx7oWQnrbSO7a/Mm0Ek87qMZjWsX1/zDuFmPpoNUc+XKM8pdOS0v2fzLnBdO
r8ON1N8W1z3ha5StAWndRDmHfN2S5AEK8FaBvCkXN6q5zVA207OVhdoaUAdo3hrTcM2NdgztHLHM
ankXChdeRqt+WlbtDEx9h2v8JDw99O2OGkPjRZQEB2QMH/stqPYJiP0VVeXd4tpnzXLOJAeGZjpG
w9Yf9s+2ataTz6rlr9C7zlagz6vqd6MbE5M1NEVzV5XbUeTNfdZYD0qfTqOmRw2hGUapPw6Ll6wW
cN/+SeyfCq/vFKz+tSBgchTLc9339yss3nHifk/b/GOxv/qB9NWFJpJk3ui9WmdxcldEF3uOzahd
tqajZlGDNjVVtGbG46bN0VpUSTErnvO9fAKsG5fo6B0rX/7GLQfLytml3hirl02PYAK8RMuRTI2q
PHSLfBB8ZmNtPhem+iZoF5mP1v3W6SYMDU0mbt3eWcS0RePiP6A6QebV3Krsf++ttamb0DfmRMMS
nbZpknrbGWmPjN1+fnFq1Crk3J0yC/bSZtZrZAFNXUI6k4lZxEbDodRYy2Sjz4WcuHgEw2wY9xGR
wEcZYbuOJ2vie0bz4k3G7Sj0R00Dwp2c1EcU0F67yvsWQ60dSdMK/eCxW1CkB8t6dJ3ihk74kznJ
ZB3koZc1hRl6xPD+QloQJZhw0tL/Go3q1M6BSd4l99JaI11DeZFywk2jyqrj3JgOBY9VLdRRmfKx
4Z4wAsDo5WfIkDkHii4XEzjO+La0Cc2EUbtdiJTvESPF25ClxNaro8uqPSMS1zz7JuVaeX7JmjIs
Sc+PcZSZZNr6OhjOnbMZnx30WK8RZEYpjthfy6bD8W4isgABU3/5bLVHh9tT1GMV+YOXR3AJ8yiu
ZcUOOolsO8KVVmeJ+j4GWXUuypi0yHO1PulMJLRoOany0D/Qv2wRj2Bnq3jjJhKG9kjAZiSHABgq
JWa0c/WXoOUNzX77YnPj0z4f92yPM0jLLi9Ia+cuRaSsiNFWGkCl6R3bbj51zM9VvYpwndxYG8TB
3tIfR7Mi5a7xPPxS+3yd+gh73KSo+DhEd8eJjKjQ6sYo5FX4/oXi5zujHC6jVt0bZXCTT8sRyOxL
BAZ4OifLUv8tIWKIPqUvYllu+lIcHOVHLU/g3FL8mdvHfuReossCdRjJkx4488GVf/IAwbHeYOcS
8uJUDH+6LmtujDYH9S7jparPEuHqDkOZyvus6OWIKqf82vLx5DrTKesqBhAtSZfqfgOuC1XZMLNA
Lsm/WjY9p6P8RbwI63xDOiPLS+afq1JeaOV8Dtz5StDznDjUEsZsm1GzZIfU5onbX3FhV7FTBLEt
nIdGlFd4yYNGI0GFfKe2xjsf1d3AOd1FmdYheZqd/ASAFPV1moW5DyARiNk/kDOXJd7SdoCjbR3p
U82AWTAdE1qWCDPYV9yTNTAIZdk9QP9x7kZz51mWaNWJKq/0N4P9prFtSC8IjhHdV687B5Cft/1G
tFko1yKFKJtvZVqc2zm9HbsqMQrxg/LppUxpTl3seARZDwl9Ic/AfXKUOgaucaBV4VQRudlm00H0
OXJtL7SlcRzN7WzYWxyU3qWwWI77yroVEq5pW3fF5PYs67cGOiYfACN1tH26077ZDF1IWTQErtWl
QWk7qeopC/RoyZ3PNkVyJVWVTKVg3nDRHsL69vKW1lmfi639sdwi9ifz5M/WrbU9rv3wXEj3EgwB
ufHDzyi3D1p0ryzfJip+/VAP25Uh82YBJthvs1pqv5vZ+N7fiHBs5Bnzd8UYtvUd3dNoCvN34S+Q
yqwDHlRd0Z+Xoj4tmrpwxonp9Hlk9gD7aNokV8AEhZEfQGpPlYaQSErUOCNSmulzc7oje2RD40YT
5yxmjtKI0xzeULUj8cYmkLF8u23zy+i5lkpir+/qn7ZbfjoFLqR9egKmv1TW3TK1h9wN2GazB4wu
EUq+Q26x0WTyhbClBi8D8cG99rzM9YnN5oSbFL2Pl+3hUHNiu8OvhV16HegWo0IHZ0iQ/p3Q03oY
sLFnc6T1yjn0eS3LbL0aEzCV2mn/dLgOLFX7GpLC6pIkCkJHfqwqsiPGAbRJcrutguqtbzHSa7gr
0pkPkIv3PKriVEFrzb1qQKpngFbxACeLgi6w31KtY0s2L6Mz8KQ5LzObqqGL7843Cnp4g5lLmL5v
OrSg22Y+K43xL91RN/lkJnN4GYo62ld7d5G/s844z5vaQj8DTBpseZoAEGIaIp9VZglGQYNc9jlh
96gh0RSInDIja2wv1NUjyd/0t8G1I7JRHrO9oRpHSBkFYxcSt3CtVvtRNbt5gpNNFNT2jZ7Lx56I
1H2d2ldTb87BWKX/WOfs5/ZQPLRlLsOlW7posVIcHVteJE3RyJPoy4w0TZg0s7fPy1RbYdkBT2sT
8G7BJ+yUaNY9MXLWHAbtwIVnuLFL6PFpLkJY0Slq3OFC6dFrrjciWveJQjIlmSQIxQNZTDF9jip2
+v5jX/WyHJlvP2XJNDEGt7nDqYb7ZcYVZWO5DDUwDEYNjAhVipYafTLwsTMwG7r+eszqzonskfep
eWPD7FTeeJ28Vo11mIPpk2rqLOkaPBqjsk67NKRVQLJae63s/K8ziQpVsG8kZlcyweGxZKv61dc1
4yzxRb3JWr9ai3VuBNu901qPmte86kOgJ8rrznmd3mvZApdliqvnskgaSgDbpIfG9/n/4L6ZVt1e
lDPHy8yIQ7xtyekVVC5y2vo6LbkPomR1bN3IATRNK+Ohqj/nAACiVY9BheR+JqEm1P3ZZfouExFs
T9JpoL2qn6pxnqXfXTk2QwPK/luYMLEc4c92Lu9Rht9SjstyX79J4sG0LL0Dir26M5oGeyPQT3Gs
3PAjWFXzsG8IdUvjokGZNsSxvVWcmSpjfFnbTL0oz0JiiqR0bS8mW05fORd3hSqYyzjQ7DN1qu8L
Pr6DYOJDaTXneFTcPn2xm/rTatcn9uY5osVBRcjeGQbKLbglyrSGWZwXPiHxEnSLg2NGPKSNOhO7
cJH1iGhnLY++hMWbzPwul82ZvrJ44VEsbJ8sp+mJHtQTOWFHADqMFdCztf05FHOCwuRUcKQezD01
EY0vOuf0ivvkdjLHb2o+E/wGH0ZRfSDGu01boDmkcFNsEC2dTLkwQy8rXmyEbMdF6g4nQbfJwyYo
0attPfFi4Mhflj44T+OE3N3etfX6MnyWbo02fJtjCIHfyhXc5+NJZXnziqRvvBBicakrBcfRjc0B
IfSbZhKTbOwgPOzyo06nCHcLSgSWpS6BNrnDt3Xq0RMkZYolYCyRNJVpypNnyOKkWZMXbyXRQZPy
alACVJ0j1FTjNv57K4QKCXMX9z65gVQM+QVvyUIMBjienveDKGFOfnnXTkZ9ye0R6akJNg+cakEu
3Nh1y+aRLiyrZv+wpLjBLAPeKEXi2SfT1ldzmCIFblBgbeLYlcMSb5BCH0Hm4JI2ZfXIics9YKmy
j8vow3C5y+b/HcQ2uaHrNcVrLXLmZoNQZY4gvhUTKFocNNtoP7nyzVUa7noB2YQP6zB/FOHCcftq
ohlKrECWTwoEER9Ipp43D1Yix0J7Gvy++xx10cdaCqyTdl366lpad6TQnVNFWi2nRSeEvsln/VjK
cnkM9Nr6BbADVBlMPPFBVsci37Pox/RrypCrdBryp2IdztOi2UyiXYODzwc+CZbZCGmbFC8FN0MN
pQU2zUrlaSLczBKCWNkcDE2x3TMjzdeezp6rP1kPfksdvG5621Nj9u1NbRR/yE9C4ZKL8tELNj3p
bUB0Wuyx/c3TWzdrANClG4PA/BSNRpNcvhVgOKt33lyki1mvFy8EiGs8QMF+jK1EyXI3WkNUN2I+
ZIZdIv421z9NMbgnqy1bOyTNUPiJ4Bl89MHaL4VuZcszTu1huAOgtdJDjUkjmjWDsboAjxrZYGMX
ASz7cfMDH1HdNpmxPftQt/i0lpFD2NI/9Vvu/ZRlN+Dx8/qveSOUArPV1h5sbwvuRcWOjK6hn0dc
ODpqSDMiKmEoE6wl1XVdEB5Pfi6urk43VJMuy5+9j8g4lFuu5bEMMuusXNLlDnawvo+WVcBZ+9tw
3UyzAs7JOERZnawOOTdpxjDm4gOZvI/Vqt0w1czxdrFmULrdaeCnQsFLeFlN9YKenh17Vm0Iy6I9
DsNGVyfjIYDH4E5npy6woHBfry+phwgMomJ4JXvTTmx4nicng7ssAiOdo7oWbuLL/rlkcXWjotuW
i0BF9VhpzRg5Q+sgWnY8QfQ9dQp1NZhfm9/WmByyMe55Z89WmtmUKU9l2pVXNTvrdRqnT6dBu0Rq
UDZGmpN2TKRro+SzAMNteWhR8Hi7oQpQUguRWw1rIhfN/Go2o/+ShUPOjMxgNpSn16/Smf4aXm4f
oIsc5hHpxuMQoA7PxYAytrOG6WNbuu/NbiFMyJ0/4M1xsUcB0+vaDJlabWFbZEFUNYwkk8FEUWkA
GPPsVSdpls29Zu+JBlO2vBomxEe45HK5KjwDW1jqlXsa0tRpIi6l99DoMMDTyDLaDoOIATdp+xjA
qA9G6kyPVBXYWizSzSKGzrMWIR640bRTv9pGlNld+0Sgvr1eZ0CJIG6rSkDukOP9o8319MBZDQCD
IcNgHszomfNru416MVkfGeIXyajM6zB2J8BUw0nLptXssJWyODtAFElhNcu3rvSAlq30zZnQfCbD
Iroe8kjjeOFnPrILGi77V2ek2xIx13Sohh4Pkdlt51Fp1aFRmOFyInaTzg4GPpeBVPRWVl81ng33
aOrCSjyjWwAfe5k0XtqeIb8ZzWxdjwOVeo99j4507WfrKzVx3jDwF2TUSYMcsYgNorePq1v5aUTv
HHx1UxOgCYaNOLR50fy+f8ssc3yvhq28umOlHm21VyfYbvWmwfwiSMjT/Fk30/5F2e6UrAYQ4pwS
r9UUbJdPnKYdVpWazvTMl588nRznK9JdA0ftIRUcOOYh0EJoxt81RkAWQQNFrLSf+oxKk8Xv8IT2
QRsZrfXVYwt+7OtF6YAhY8+QoTHMUjNbfRNj08Kd+Gz8ZHSWxwZwN1LFeiNcfMFlO7gwRthzy4Le
BRpMCyCB+Q9yg08ZBD//w9l5LMeNbFv0ixABk3DT8o4skkUnTRCS2IL3Cfv1b6XupFlUkNFvdON2
dBMFIJHmnL3XBhlAAzTF/uSERXmTprM49VbzS/ck8S1OMi4ykdxT5f8nJ10baE4XLZuR4x1pwDOG
0jnYMbkHZ/QOSu4RWyut0tOjrs3+EesGkplorNY6wgb6nVQ4XROjcuwBzoqbCBFW0PrfBf3Bh0gC
4S7Qtq5YCoLNkBRyU3gGBGut0I905SmrM1GhZGSHXYq5Ry3k0dGVE5K6gbbnoNGvhPCekJJi22gJ
NGxKpVZ4+0SdQC3hKVGn4axMgchRhLg3x1m05OZwp0lV/+6y4GlkFHlVtDGkeRljpG6OttZMNFoo
vewkvXEowTTCoDnaHkMxPNutN4FdzclaQa7imM2OEeoekwI3rqGTrhOnKypGL1TCVrWPat+Z459j
l5yNAMEsycvEUF/QVal+hnfr6mPNrkanM+skpzSnNmU25gk8wYOLScWW3TOd/8fEtEqqrhzAC+eo
y+TV4QBNC0ZfQdW+G6pkrf4BFsfbUjd/RYN1igpvbRON4Q4I+XLlR6KoF2XzUSbZrdVYz4PHJ1TL
106OO75KeuRi3/e0PEVRssUFi9o4nQqAlAerIMjFZf+CKL/68xO6DjHAHA8HqZHtRKO7HjKYQ9VD
0saIUicHk3vU03REFWpk/5Of160FgVg75c4T+4qfsmQF9l37t9a1bHnjPFmnfOqDgXJC2BcyMnze
d2Kyk4iLNeoh2nN0y5QWh4yBB2eyf6H4XIy47azJBzsQ72w2EzlSJ6q1dwya70lAEdIk7hTNzTLR
KMrJ6dUq9OcZMojU5nucpU9ZPdzHdUFT2lgbcf+jE81bRwZY2I7zNvPJKpxBrjX1gQ1OsTA7/Y1J
ZheP+UNOuludzGgMiYEccD4rVXtkxxsNQ85AKy4ex6O6jN7h7FbTX0W3aISPs1Y/KJ2pCnfhK7uc
f+aovGdVFbtudL+rf8ub9VVnxdmK3A2kXVZ0j3mctiz1irTo15Ajlj24aPgCa7+l9Jr7t6ldbJKZ
wlQdbETWP2piRH9ttMu8ognS1QeWD43FLXqStTyNfnMLnYqTZhu8gJM6FPi7PI2TgsfsQXm/DIn0
aJuXvJA3wnW3Rc766vnfx46Tn+f+bKk7LkTDVsQb6ExU5cH0pkNVjM+qmhcPHMkqzlf11Ba7otE3
TAjLti3XWskJj46DsINgwUi9h3lyNBr54tvYwyI2jKlA5GxFLoHD835O5blpJrlgWTO3LlGys6p9
wKk6Q19fm2P9rfHzFwSEoow4ClfVc2ITKTSL9JWQoV3qlLd2F/J5G+fQKg61+k3tvIVfcJSIfGvf
2fgpTX4l5W6z9Z8yfels+g4yR56TalQGL7puXFAAvPpGpy3H0KLEFjHTV4GTbagb+DdSoNfos+5h
SINs3RfeS4iVbUWJ6dmd8MH7QsMPLrQzLqR6MWvzz8iKf7rm2OwG3FZSqtiNZmVhCJlt7zwQ5oUM
IOn3SHm/R92AqT0yT4npoPV0snjR8aXbjfs7rNhQyzx4hVQXIswuN2npruoAbrup4+aMrOAtQw61
M6JhR7N3B2T9OURXtxj7ifYmE/mN6KN8O4oq26VCFvjPiFCUzm1p+yeEf/4QN8u6MTulSATFeizI
dyqqaqvTy3CCF1DUq5mSe8gEZdjehn9zbaMrJDB1VRTNqjNxnAnM3OrjcNtxZQKnWNgNsyXAuDUa
R4Hlb2DSDRPrZ9mphdykDRDvWc/XiMS3YwJbIL3gRONzmTeTjmw2sg5qeGs0c+PcPo1FzeGY4ugg
11PaknFF59q1yTL6NjHrJqWBiVCjgWsdZ6ZnHIEKBTBR30zyARPozEkRwzvqTA99qmOky8kMLpRj
fZhcEFFKNChI31EqPlNZnHhjmmcv1ZMw6/CmbY1FoVuPPk0P9KnpXtrR0dD8U9HjZEROOYDtTsOX
Bs+j7cPhpOJMvNUW/MbDaFFbRCzCgY1C/fhiJ8FGsyROxXNpWmd3sH923IyQJW0VEwhO8DJ4iNX1
mI19Y+4ldfeQIj2er4VNn1YO7b7w5UaZHt2MIixzDbeWtzUr1HPIBiP0ij0eICUmtqJ6pffV1pbP
o/faEIQWGIABc2+Df24RTPYqS8ufQRYMHLLqzUR5y0KHrP4gd5Wi3fe6hg4dAinAgXfA4w5GHIlV
6UWHyMv3inbrg+/pXO2CUXFFneuo80dSb96PUXGxzeSU62fWkiUK3BgVaSu+8dtkeaN+vOg1WC/N
2nCChXp2Uzzv++ps4lYuyZape2OVOOjAlSCr0b5pY0TrOtnUwv9uteaTzKsfU2vfotzkYMubY2Dw
WLmSGmFKLs1SYs01WVii0jYewvQdjPIUvhCfvaUHOD2ih5k+t7JnUv4nZbAcvull8NvVSYiim5lR
PVyqR5LlXUZfs21WHuFk+TReam3+1uXWvTXl24GjPEoGysBNd06Qs5S6M6/I12yXba/dTANiA+dJ
65xVmUzb1PNOjVatxcw3O3f6LmKFIu1t66IUwFke7MHmP+ise8HkTig6BirH6Ir5TAYt32m0iL3W
Xtc+4lZLX6DBCAEiJCs/bb9NjM4aM08Xp2vZ+zdBy86DJw5hikysqdiomkBv58tpZLUvmvKH7tcp
MXDjPufjGUdvo1NBYkm+56z70MHepi0eU1OrrKOpSlf8kj7ud2Pv3ye6h8NrXqERxz0LHIT/EmBv
yns26EPVxXPO8cSw5sMwFIeChgxY97XmpJugzjeGuCeiAHhGVZ8yUHrqYa9drKdjrwMWCrx479Us
zeorDrGvDFG0STptw+FuywDKaiSc5ugelR+qbaJTxamYzeCRk8ltz+6la008AN5GWtYua7Kbgb+T
1mBIuLb6XeqfjSHpYdicKWbTYLZQbHZnq0j2Ac/XitJlOc1UI5MV/9gO/DVteerJ+ko9dpOH6cch
bRfM0GP1EOrunVPUEP/wbxDfCMJKpOeM+Q4BxE1iJvuOARVzA5qePYQejamUmTzhL/FYc0TeBLRt
5AD+wZpfHS2/cdnQDbyqOXqrknmtnoN60r6WHQzxQFWaxPVZJdexO5E0cFH3Mt1NVOvjB8eqtxpF
WIdfCir0MHXRGs0cRtr0nw6CUoEIIU3tZ5cHzOmNBjRb+Ag+hB/vlQVB7bzUtdXfdelW6TXOeBxG
NBKbpUBpxXbtlONKyHN0cCZ1AAoebHfT/M0ayx9gOhF3zzu28hBsUHBFv4GCKF9/kBWHVA44oVnj
vfIW6Lc2RD/SIdpjU0EY8Vq73lr9y8qdLPm3wpgkQ95nPYTnjCnJKULFa4rdcD3wejnQrwO+LIND
mYzkWk/jO9+YaX8h4sPYhRkIDYZg7o0XNlruMKuok1N/u60zRP0mc3vukhhQNTnic16JGCJwHtGR
o+LBTWUO44lpW8QHLWDHH7TRfo6rxyrGGF+V2rGZzRdQMWuXiV2X0w5RIqVC/ZQVcc/jg43DzfCZ
ZydEGkBYoYsu5hppztwNWD9gYnRz9JRa2V0fo9PVqNUMtnGncQskw/8GSLJNkvCQyXDitJRO+wSX
fUnhYp1QLVlOuXUqR/tCI2gX4kM0p6S47ezyqQbPsmjG4Ruxj0HFPOjd1wjQckf74VTNfd0HiCrp
IoY8Ype7AwADG6AXexKuadpXYmtlsbeQXXhvzbjLmnht4Q1Lmn7LjhFWCw21vshfA7cWi0gbHtK+
uLeH8JbA85nKWApJqWhffLdbdBXbLt8c1gG2naVuxzTU2Mvt+rJ9nv35NccK0hH3xK7AvOmH8hss
12XFwbAy55c4LIBAejRvnLacvtlJe6lclIq4Q6k6yubYu9XZDbStHM0nDs9rK5iO7F3otTRvRP0B
YIixs9EoOef2cDTZpaCOevPDdOeI+lXE4pZ9/l0jOVTXEZaONHwK53SVaNbZL+QeUviWDedawFEa
lHSkSGkwjZinvaC+VXuXMESv2tAFRoHNMcpt2w2Vuubc4Neg9/7WT9kzEZQ30ozPMAQ3hhM+Zlq3
H2KkN3kA8IpI3RuFQVIcEFGxQgzM2l7XbarOqDeu31AuFHwCKrb7pPMx0dLZqyKixp/Lp45kn27a
SzkUeOmyaiWdYavoZEPKbJ0ArII9Y9PZps6zSLW2XiQZIYvDgAQHItCrXbCUC8qQEvfjgAypd1Be
F+EjgLKLWQyIdVPYcB1JcVvOQ/USUix4IOGd4orKT1Hrlwzvnzd0fOlOSbkl65SuJFiWfrqPbPcF
d+UxlDmgmum+Gjls2ups3dH9p9hreEht0NoQVHl25/Ek42rpasRhpj5qAlM6zHNBUy/KWBK2CseA
WFKf7NR4HTfFTaXru9Z2OZMZN5x/NpmuSbRR3Z0lQLPRsT51uXlXaf1dBYJCn32qmdYuT+yVCdx2
4fb1CtbBRkT6XhsVoIqCVuat6aZvNXiWbCMIEIPSogrRSX4vkVMbDsEWLsuOz+yphlrsZrsCBAyz
aQdTiB+dVuvKiH67s76onSe/LV/S1mD31R9ymT6LtHkqIerQTtqMaXoTxeOxgo9E6CcEloD9Imgo
4l0WklBcDjjPNHFPU4d/omEbaAhzP/CGCp9+nKp/uhzNS6houd9uO6dCw5wzTzEMUNovdL+4DInz
Rp7tStOHeEmhfh+hGXeqdFsk9s53tHITmbCgBHYVk3xJ2ZqnOEEW/rmp+YNLnv2+SaXOcnVqX8R+
vzdRG+Hg1H3kT5ckwka4kfWvMEKhOrcXdVdRgAqwqf4f13R0F5TE/+AHV8btmi5LhM9luIwI16ac
QR9igU++dbFzzCPmBsw/c/eFe9u4Al3i3VZRIWjJVeAKKqkr7/Y49Ep7PXeXPDn4xkNtv3K/lLSR
bonfYxNt+L9EqFSrLqCW/Pz5Y/7oVVcXpysnoD3YMBfeP2YPblQW5lZ3Ge3wInCaJOl5KOzHLpnW
n19J8JfeW9ShpOqk9ZH3pBjEV1fKROtFti+7C1sQeccJgRhe2X6BOfg4asBowv2GYuPo9gcqcJsO
dmhTvrxgyzMKdtUYBpWdr+XbJfyvcmtUwl9leH1kC9gWUXiOYwLr8Az76gUGUUo3f+ibS0Fa/Moq
UcdzYkXJ2FrzV4NFPaWrp2hDRmSsWK7nAWB9/76kFnW56wZ/btAmnJnCw9MU7Ei5Np09dyo1QI26
YNbZV71YNNX0xS/4y82++wFqQP0LbpCgCu/bKOYzxE2E8ay6pE56GST/5/Px8pdX+e5CV2gOCz3E
iCGrUZ8FssXtnICdJJE4R9VSdTd6ItYl+9DPL/qRTuHZDBvd0C3TJHvBuhqleWMW2Sy15pJyLF10
NmJOzBNalAMS0k8kNhfYsiX/OMU4/Pm1/3rDgvgBstkUB+Xqhl0djprtccORv0WlRvliuJNVSvz6
CX3I7cj/tRHc/z8uSqqKAfxEMKCu7tfvYrwi5f8umvTRPuiy7wVaRbNH+mKhMYu/G0X7RZLLx0mH
CdYw4PtC7+bbubrTghKuW2X1/GiadvRzsgwcmfow7PuycLSFXbvlF4/2Lxe0wOP7FsRwQ0VEvh+0
jj9nSWT29mNNeyGU4zPAK8AdHMGD58+f58dZDubHv6509XmUTji2tTPYj1Ff1rukzm+1xMi/iOH4
y5LBqmiRXEhhUwjnT/LZvz5Cqoqzjq5jesTIxh7yQS/sY67Hm9r2EqRO+jLm3tJpWTlEsBI49oJr
f/n5jX6cB1wA76bJaknqCpLB9480tLx8sMeI8rG+4eWVizQ91zMbxc8v8/HNeT70Ro93pns28+v7
y3gjpkenrqtHA1wcvlQf0epDYE0DGbPdF7d0hZRnISaGg09ABTHDP7qGHwWTweJPheMRg6yH+z3o
6h3eRs70360ko3aSrj+/uY9fvLog4Xom9g4VVvH+5mqa8zBrouYR/YnnVQgTvyNjXgxIAb3wVmA6
L8vd55f8OD65pM8qzB5HkIl39SXkouwCWBLNoxm9hUn5glT8q7Scj5fw2bkBf6LC54LkurpEPeYO
8hUQLZWbvQUKMGlOD//1LoifYY5GJOS5rLtXX5mw5qJtRFU/GiPKZsog4VaiSf38Ih9H+PuLqOHy
r49MTr3QayevH6uxOM1OIja9yDCLme7l8wv97YEhxqCjoas8DfNqGJARxrE15UJDEmWsbzGZSePw
9vlFPtyNbzogkOBZwSYCsHH1IREzUVkwIrMnPW/fsOPhYPBGHatw+vhfL4TzzjaYmHyAQ8b1CKtl
ixjSK5onv2632qwfmmR+oaD8+VU+zAs+i5YPCckzyGMS1zkWjjFnRt8NBnJX7aKJA52fTek4i9n+
As3+8bm9v9DVKKigMIxmPxmPU/9HbZP+KClLSFKlv5jp1B96t7Pzbe7FxBZqGRx3rqPKC+EGVicq
aK3eyxRYFxUEOaQbE808OldaHv/5Ab67nPl+dCeWE859BY+zxEMZ4WlfD3Firc05o8Gje1/lnHyY
6tTdoVf1WPEZ6dfJesHoEIcYRNVT1SbQBtrbEGNML601cI5qfuoDFhAggp/f48d1kqtyxrcYI45D
GeVq0BctpFNXNsWTUBAf9yUOfof1yAPNngC7LDRZ/NSqEebU7959CWlDfn599y+Dx+O7Ez4rJKcf
13r/kEsI7JPRuMVTnbU4eYE0YOemRC5pOllrQxm+DC1aBln8UOkBp/s3qcXlUrg9BBfh0d7CFFKF
1cB+HiQwANON6YOaiFqaeaB3DWd803BBAYTPF+3gzPs4HwCDSIERN6QiW+AEcaqMJnnvvqX6mzY8
N/g/lL9y1KfTYA5bE2AKYh8qphH02955NejCu4jFlkYY0sEp8bwXR2ypqtLAmVia4e/WnC58fL9w
IqXC2Sn3kEIkKfG26vwlGXVgSn9a1h4Cz/qmwnsWGSa7MG7XAV1qGkRwIWRgfEvrDq9Ka2VbxJnf
8WJRCa5+1VVwP0HXKNLgP37OKvmTBcNzmaNU9VS9sX9N6qMA+ZTPqXtxWiIX6wYLJgIeqLlKIP35
2/8wrTOhMxGStcN23mJP+P5SjRkkWmhSro3SUJ58twBsnJn2F3vBv13FYTUnIgOG/Yd9WFyikrOl
lzxVfVLcBJOGTz8tfn9+K2oFej83OYYQbMHMP4BN72qFIjoSHVYp66fYtV4aKvxWA6O8pSYnDnZT
fvv8aubHqZBAJJN9mOnpJnTGqyc3GHXj6xBUntRgKmxvl4BFTH5WI+U4pXry3VWVopIqmSGx6NHC
i6jL6+ceroyNIg0QDK0EP3BvQwS3bCHpmDwjuFygr6aUz1JhDyBANp//7I8fO7/aomEjXD54Zrn3
77u2Rh/PcVs+TW4q9s1kq85qkm6zCS7X55f6uPq5XIjJzUQDwPnpel4zZ5zEjeNf9CrEbSi/64OL
vJyGRYa+4r9fi8Rwh+2cSQiXd3UtpFpaEfuTf+kCe1Hl0blN5pOFG2u06y/WpI/vHQwnm2GomI6h
ytPvn6ApjAZDt/AvA7wObHdA0sBHNQpnBcBPA8T3n2+NSgobFQJmOBVef6HQ+ENaZzK4xF1/KyN7
gQJuPdvdyhHpz88v9XFwcB21HyJLRoEhr26tTOfI5vhtX+wGkXGdyzPskrMFU/yLbcTfLuQaFE49
xYv1naslx4fg5U61aV3QZs6wB9Ozb+oX7B1f1WcM9ZPfTwoedQNXCMFpglF4dUuGmTZaWtnWhfd5
yFHL866qRlthjj+GAHh8rQVaIt/QCGKi+qpS85f7/F/VkoMMBbEPn0DYW0VRWN7FwQVNJASdGq3B
NYc68Kui2/Xsp9YMhgm9WjVQPtwo+NmCWlHg8AVMW3AiakxK2gZsklIhvtizXN/Xn4txtqG6x2aJ
leP9N5C1kwPJlYvNc/qrN/eZ3p76Idz+t+H4Zxm0fRXg5DoWnvf3V2kb182rIgKVpwX0v7VzUHrL
xrC+Go1XqxM1fBKqyOHyOUqZunvNuhWTSRxGPjt3k1uBT+waShXRP5/fy3XN7sNFrrayeeGPTgCO
4B4sNjqQ4L5L4YNiChG4EbGavSE8Xmdtdhya4It681/uT3B/njq18b6u5/yKxjTOEGO+i0gtyvrb
ku3653d3NR7Uzf37Cn9u/l8blgFvcsI5aL5z6HIHoLeM3tp0X6UD//U+yNmGoW8zzV6vuCLpkxr1
XXKHrJ+mlEnHDmLn53fyl2twwiX9jUOhS+XqaswR2mRqrRzGO5Blxk2JQffOyLHBf36Vq6VRPS96
xoRBq2MGXqarVTiRVRDFMBnvIC7pmzyJV+ng1asqqW5xJN1/frHrA4a6GvU+VYpjwiXr8GpjVPna
lFr4Es5FiofOfhR+/oqGYONa3VkIpY6v3D3OvBsHLUkS2hBSrdXnv+EvAwRQDV+yb6onez1hiHAo
mwjDxhknKY2xOXjVh+7UdF/1qf5yHYqOrFGsz4oMfnWrukwnC3a4ex6yCmlWZ05bOCPQiIQ3/LfZ
ST1VlwI8ZzcC6037+thkoZxB9lTZZzF33puppcODBFuqaBrjF8PlL3dF2q9JjZFyNEWrD4tYF2Y0
VIc7iC/TMibkJAj17x6Hmy9e019mKUWmV1Muj49Qu6sruY4b14HHwHQcGuuZTX4SLeo6OsB56Wex
FfZ4MQeNnJbuq77mxy+PS7NQc3Kzde706tVNVVPSTPH9uynzd00Sr43y6fNBqL6qf+0FeGNcgXoC
AXYU/z60wDzO7xOFJ/+usmC22T1a/xqacYo8aONbdwUHX4QZn1/z45fONXmSvssjdRkm79ewPCYc
0JFFcDeB5OiL773xQ4MWpFSg//lCjmDTxsaepde11OP91xQcd47mAMSt7hwdiDWhvjbSkQH79DSQ
mJB09hcP83pM2hQBBe0nVmaKwx8yWkcZBV7iozjO3AlJu9YebZyOEBLtL2bk6y2cem2OjTucxu6f
aUxtyP91ZzMcJb2xx/C+bBDrYF/uwxahjYEXZTLAek33AB73aeYQUBZsxdflffWOrsYNP0DQAvfZ
JzA43/+AUkNfQtcmuzPgf9/j+ZiOIEeSTZS5eCfGrKZw0fpfvE+D5tbHT0L12z3bNP9MZ9fLRFvF
nefHjXtu2ybEMJfrS1kX03bWoZxXqQhWDUkPKxJ6rJshR5oZiQQ41mS2zxHDYdVqVoYIctIWld4r
r2bzXBUwIfRSu62j+Fx3yGZD98V15mUEZ6l0IJoWeF1BBXn/DG6zMmXVrRIhfze2zSl6bov1YKVy
Y0HUw+fVtxwhK6L8epzaERrfGUHEog0xMNVzvOloXi7zngCWcu5rpH0TZ2P0ngmH6ocprNDIeZxn
kjoBb1ykyzhBzS6ptI1N+EP9uG6wH0IjWBUkEYB7lwgAcHMHBnWqqJt3VhkfRGh+KxPnRvZTt++l
igIK6H42LTI/2yz9BdxHuOoI3RdtItOTU/t7vH8/s6bd4eLWF02EZoZAB0DCPAMQmuEFuvIDoEJs
f6YPitXZOn33MjrRj7ZGbxj1mypvHuLO7ZfYuO/nokONkLVryQF0Hcr0HE/dIQS8tiCQ/clOne9B
Hb22rQoswFChC4J7Uho2ORrx/haX27lCWo11rl71hv80DSBSDXrV625AKlzq4meX+2cqEEtLCy5i
Zn/VxTSA4uS106HforR+qTKglqIc442pO0fO5dAMMBebgtgWa8TYodfJjxiQ2VtkkLFUyXMgk2+t
ZX2P9Hmvh9HW7QtopZTzRiKWCr0gxDJQFNVZlvqtK9r0IXemDumFcZiaZl/o+H5kNaE7z8YnNp9g
liR+zxw3jlPtx256dcOpXPCnl0mM3scwfqRJ/zZY080QWFuIxehao0tVlEfA+KSjZtsCciYCKxir
Th1hdQT4SPizf5F9uiuinPC5YA0od+ERPKf07TQ/9kiFTzHsxwR9UTZEiFfzc1Olj01fb0j22ffm
C9JnmOdUcUv4nX2y6lykukgQcjN6wW92O8wpQVrVUa9i8tHyYxhEAPr8ZaVlezoFCArRVg9sjcqf
zEMrQz4bkJfVxbQYMDcGBB1ImFUM+5ryTdxBTnXXehYeIzHd1eAA087ZhwnSpkG7deH9T4huRWGx
36p+gUb8FqYSs3y0iyJCrOqioU7UuHijzN9zbK/90dpKCCAogddNVZ4CVKSD6zwYTSEggpEiNzvN
EZHV2s2d76XQngiZW9I4iRd4ERosdcNu8LsH22R+joiPW/Ra+1AP8WuMbHzh8GaWQZj4a8/r+PXO
3o8wyNoTWkN/BN2LO1HLXlVQAMbP5zErLw3DphstvBHWIhTnyAZDQc+6N4EB6OGwGLDJwD9dziMV
WzxwyOjgr7srGUHgM/LpLYteQQMtEbI/eG333FiMGrsZf8YJJLQpSBUOTe7Bu2sw5Op/WkDNpWPv
E7dFxDEfJD6fOh3xJUXombu1H5gLUdv3oVbfS4LTogyFPqjfiRlMz51VAnoNIkl70NlwynrGWVNg
FmjizVwWyzSXO9O/94RxLJPkZKCBxFMulhjjtz5UHdeq942enqdGT5B60rROTFT4aXa2KPl5dQvi
JXpJGIOBa75MhsJrpYg1O+T7UCxtdBkLtFMgFTJ7b4/EOpK3tuiTmzH4NVAeTIbjkDtL5Hlr2Xr7
RshjTzaYukFfvkFvWAWQEGA1YqGSSw1QYK03io2zNpn/ihAXSOu9OsPI8zYuMSHViAsTPMOTfUo6
b6fMN6VhP5gmA60EyjYAb2f+8X41SXdws3hNBiR2yRGFsYlmffIhRRnA5lrIO1EAuArMePc6twMf
crFwtGf1Z2wIc77PDFg7u9RjLPCU3CF+zAy5HP0RQMFLwAGN2xTxvZoVLCtfOWG9KAGE8e5J815L
Ej4qHNp2R2JWlxGMqK+t7nniP8+MbIN6+NDDDSwT+4QX/CcF+m2PD26pDd6iKnVwTGzm2EuSsomu
wDCKG9+HYMEvc6joOM2umPjaHbkSXLvgecoa5qqRfxsbzIVGc5RR/xMn3sLMxCXI7bcCmG+pIX+U
Tn4T1PEpKpN7zy2OBB1vgXOsQOfCbCZMo4aJSuZipWO21fWbwUMIHwIOsPujbtX3EBuWlJRuczCf
flo9F+EFTzU7ziw4alKrFwivNwoEb1aM91+1qHcBC+OcjETF41ggZgCdY48PN7DxLNtJCUQFqoCt
kFuZfJ3iKl+ZRngKWnc5leAbbRjYneOSzGEcu6HHugCNX9jlLTr41xTMbjODE3fbvZ57L6XlsYko
NpmPP01otzOheZ2Uu9zr8cjiCIz7rWjts5kxgMchP5Pv+2C69hZOw86KsYiYWrbIW8VrJDwhy4nU
iPNmM0a3uvFj4jtRw7JpSXyFAaWzZpvcvA3mpnwBR3NwAgsmFxGd0txauHnieTomyhfvG6994m/C
MVEbkemuMcadNiWsY+k9i9pTNoD17OjP5PHPHE5uimg5MsZVPYFEybJto8O/bptFNX6fcZ5YNEDj
oCHHQYMOBzYe5khR5Eso5ks1aGPGs5pMBmb8vibfMOW/FS11s3BuD7hk7jqvuM0F7n0dNaoZoTN2
8V1q2gNpmoAk7t0ZJ6+P8QTF+pGRrn79KNKTX3RHq2JBT7ytY8Ul/w0oY2ccf2FFOvtSu/HMbGNq
8hhgyIii6KjV5W7gnanfnOj9WpBl7ef9N4XvkMKnLUUmomfsJoZQyPtpTXtPaOg5GfWfDZnU654x
mDfwkWrBNqZJl24BUD2Po33NwzflD2I+jx57MlipxjKPoUU75Xh0uxhno9cf5qq+Sepio9n4P9Tn
bfBLcjb3btTetFmNqIDIFi8wwP5OxJ7Ey1lZp0uSp7cooDvQYvNhQrSUGMSbl6P5vSKhZy97bysA
gC/sITlLi/VIKzbSqtpdlIGojYfxlPVWRbU+9RcJp6SB669NzOXSMlcO91F29+p/PL+/d7Vs2cjw
Nsi1pc6KB/h5CoEm2RZbDWYmuBDrOEohirQAhProW21XG58DkVqfNET/aS22kdO9jnb+MMXeM6zS
zSyCm9ky8eT7CywDm8Jvz3XQ34FT4J5tJk/ABvx3gNJBF2Zk8vQntbkadETWhcOmp9JJRUyd6myB
1jFYFYjJfeKAdEbIDNio4UckPl+0Pbjg1bTpre2gGYdIZdmvp2b6MtQxmMhxUhYnYg8dM3mMo/AA
cFYsBw+bTG9SxYCcm57Zh+5Gp4uMheuMPS7zZn7UA+NkyuiXP+C/yyBwhp1FsGO10zVW3yD+4QXe
26jrL1pODLBgNiYtB/eDkpxGY7wdkFZTrIoJjOjEPRT527iNb6kRHOGzHQCenDTHWRqM5y6q1zT+
b4tSYNGJmMlG1kuoF/nKJf+W6l9TJ09u5GZg0GE9wZ4ucaiP8bxxS5pfg8UVTTZV/dTrm8bF+DXJ
rRkb0oOSncDox7Cp5qphUYzD2k+DR1Y/JN9NTkLQ/COmSVaHzr4puxOEkYugRS07pMhju/YSFy9V
ZjubDHNV3s+LtCxWfmOrkZET9RxjfZP9b02vlxETBy4wEt/FUfogOkTPgJpWVodjtlxENRAyIwN4
fB+YTEwGB5M6SZe5tE6N8eKAcw0kllp480wCNkL4khRBzYtu/Ebb55N1cOcaGzxhrobDbFTvU/0X
8ubvkRViOjNfYjE/RkGPxl+k2JrYjsx8A0Hgg7ch+4w8riWkTRIa/DcBrszT4asB7msjsehNtbHr
fnghFTQXH7PMN02QEjfa37cdBwwoxvEYAb5zDiy/6vHlqQ29DLhc1q1yGe7VW1QDzSTYczEQW0Gk
9yasJZklE4ng5kqtMwm4cyOBH97Xt3MSkmlVbolK2IwGjpd53BYO+QVwvfTIWnopOHZ/Bo8Jfwxy
pVnEfLCZeXHZO1P5XqFo3zQ0IiALtSuvLbcji4R6ouqvq6vZBgKEEH+SXUMymaDUdvfqWVrGy5Q2
y8p/swxOODMgNenv1RLT6kCugmAF5WKj8c465r/af0vrfjWBi9B89ppOdSRIkXzPSKZLo59ugJet
LYenFcz6Jq6BivdJdxn+j6TzWo4cV4LoFzGC3ry29+pueb0wZGlBEvTk1+/B7NPeuaNpkWigUJWV
lYkwcRt8ZAzKMJNwqBvnFtd5vSXcPLH0vHth712mFnXb2llZeYkg+OF5iP2KG6360EK2VsZfo1Ry
XtPOt7xnN0FkT7kDLNIM2rEQ8w5FkAsXoNmQGbOeTSvWmT9dMnzfmNAOD3KmEO78/pjqNtdgd8di
GP7BvJJmvbJTk5Fsvi3hImRivwpIE2aO+5PvXkXRbATj1xKdMvVfD/eJkMDVZtYGyvzOY+CHjtOG
+ZHXJJ5/TAtNM1ZT7eqJU5pM/sOc2Hd1c6JPc5nRUhkcPDmdvbpHEIOnQAYm9urtZFVfjIFtumZi
xci+/ILxsgD5Pe9e186qwovPZ8dN3L5++lRr7GWc4HWEoL0q2w/GeI1L8Ur3nKlJJkF4/ypE6VFL
Xqw8v+NRxGZtHkbWJ0bT0I+Khy52F0WbbY3S+eM8Rm72nMYTUhzkOOARPcbTforaYfsSGuaanH/j
c+TD4tWwy5uFTmyMfLXOplb3SZ/fdX/aA7OeaJKvmtDd8yP4qVmvqVbcixH/OfTkVHhAhPATDbrP
QM3PRP5mJo0p6GtEJndQNW24opgsG07V6K0S37zV7ZldavgJE4Am3j3yMMfmJurtr0yYSyMEtPLb
Ze6068Cd30PUdRdaqHdLL81W+TwdItryC52vJO/cjVaEB6Mb916RgGBHeyvJ7roEATBew7A/zRO+
1rK5FjNauCiF6JtetPGhFZIEnuoTy6iLFD3nM/u3jmqRUAFiuMAx91HDwVH+sEESXwev2wNZ/+Vh
6i31xNzFQYtDiYaWpI3qTBVa7Spr1aQkc2HjON1VQIOc+jo6YYKWCGl6OsldjVmNQd9gmYbVhttp
Z/s4LAvjGfF0vOqRflc1wMiSs0xBIS6Ri1seIoKx3+ynPFuVVb1TXhp1FTZr9SGIEQSrQiel8LJN
7ciX3p4+MF/bZ173FTfBLkA3GLyOStwIn/0CDW6rI3WXeXzw6+QjHsePWrrQAeLs2s3RDfuZQ9Lg
4laUxCr7J0h0BNtJroIPlJu/dEccBi99jrA0x16bGbWeOVKyKJnvmWvH4TxeuOSp8zDujCZeO7wP
21HLmTJPCzyNsFvKO4BkNFgabc/I4Eo36r09YJmdNOeUUy+zr8ooqDKDpTkyCjfLa+mnhz6Ud28q
v4K8XdbWGdWSVTU15wllVpRmD303fQVZueJm5LJuMHrnSKvvUEDNstwXI9XWPQFscD7VgTYaJqJM
K9sFKG3P/j/+1YIFwV2Or4TzvNPxqplx/vLnbD/+A/kQlCKXT9BqakkHkU1oTm3so98Z3eAW76vM
/2GU9tkhVY9re63SUwOARCPvHTRAldLZZna99wdOFmOSy3jS1qpc0hjBQnwNAyXjoK4qFkAiG5jM
KUrCvAh/ZZQUOhEnsO/fCY5S4HuQ5BvERS+Dm6H2xAxhHL+FE8Mx9visXlRPugcVjzIxXAblblMN
PMKrT4Uc0RthwBDhX3eVWOMNRulSz1ocorJJqUT672jrTyu/S64Z0U1jQg0DpbXeBcgNU0LmKS8i
r0Zo1ghx+jfA5F2DWYqFnlXrMfBkrHo33gtrXOMMhFUSeiI6ii1gYZgSvmUmTZPkLYrE1pridRa5
h8TbxpPEIChEMmNEi2jctXZ7dR1sSfzE/3OmZEC0JDwkPfWXHT3NTfZCM+Qx0XQsjvPXyRIfQRd9
2pGDy8Ak/xAc3BcI3jOFK/6MVrzjNkB+yZExpLmxmMYDZCWO5q1xiiv3se/6B68rjoZs7q2WnxHp
2Ap73rlayOxNYyO6nX50nUly3t3V7akuKPbJm1sEFww5vpT8jAiYRUcXOF8C5V45Ixd7Hj6nwttn
4/jS5Na2m8f3FOdzzIEuNZ80RP5RyhFFnBTSCnv1xPjxHeBqh/3MLhm7szZMHzhnrFSgl2pqpfVe
5nT6MWIGAvIMaNFMqrOlZ/tyGq/kBAJyHyVlP4MCVg+zKPcYUiCRkrEWVgo04aCuKuW+McbDaOc4
0HFpudoFBsY2k4yQV+iLZOlYLByv4VTzqXbPRYWVX8Y/JMX1OwTC5zbdix4j+Lrf1ZrFPgw6TOdr
2CJlfkL8e6uxfyR/YyA4tJmZPR77pLkK0gfGY8hxDLLIpi6X5TDLLT/EyKrXHNzce2mdaV2ibG1q
1TXpC/RephVn7yedrXcTYTd/yI7YF17z0TjPrn77P0XSPquKVLuPyfJEs5+7Icet1eeOQvqTImvr
iGmv1VQPg0SMXBbPeWg+OEF/GYz2MYi698IJd5iZ36UIz3mbf3fsWGXqQo23jeM8WCB499La2glF
HLQe4niFKhDSsCUekm0fnYVsLr4df4DTr0pX34lkOLv69GDVzIeaYE+IZyLyFpk/XdAzi5SZn93U
vrKR3yBWoj6HACKp1vCb95yZzpmxcg2bLwRhQuAc766SRyG7HWSyx3kAMZvt+Cbm/JIYklKmsXd+
GG5VjE6N+m/0+yfkS5aSHFZqZDsF6hZuFLyi67AZQ5oeVnuXmCvNeXtVaZ9biZ1VSzKF0gKRN98D
p7hoFaJ5Raef52k8NLN9iCyyxHLS4kXl19zFaf8ZWz1ZSIIOHwIYgrvCSOgYFNs6C/8EguheEz06
qf3mjOXJ4KaAZ7nUWeBF5iU97PV4PRgpsSL/M7IcjX8ukXhwrVWLOJye4bk5Wg/M2k98k8AfTLzn
cb0svf6ma2CzCA49oVM/4uVgMrYtDrbEHzCpH/HzwUww0p/0KHyacvmMvBFdm9aGYJS5R89JvhPP
3wRR+mNm0dXlkupcJC7VjyNbt+vkcK6hy5lyxMNOix/R/N6GKNevbEWPjWKsbHpGuad5g+LAuEDf
8rGMu2MlcQSzKdwGaz2WOWp42bZpeFFE49VJa0p7Tdm8S5xIqeo1zIBnd/XFNAoFGOvHPLYtRvEl
mi4ed3VnImnTbKeatNhpngc3PNpCxBtmocCXWofOTMKeTL0dTrfbWZCaVRITWKm5KLAzhuLI/NUn
3154BVP/2mjuOWWAjEX2ofIfzWifSqs8pCWps5dTf5iD/+vi70DdOm/yWmdtsUFEpifnLeU0rYMi
RlHIZpTG68Wr5NYyhbbtcgf6DLPPVOPblIo2NJQ+/7BClQcN9unuFPnz0JUPoxFsfbdbR32/83Su
vNa/Qsx5szPvPbaMSxnUmypDW0iM53GinEG88rky7FXids9BVV1Lu6USoEFU60NFmeIVq6EzNirP
KDHe0HWw2tkBgEnGfcd+WGDAh55r4hMa/DOtysc+tc9tV5ypO0hZGlvSzkvOEs2ObrL2TWOJZc9C
mxrz3sxT03cj4JsVDfGKWwuMUidVDg6hwPmkXHsOUnYaARKd0tXsyfeiNbaosDmrpmfAuov2mRtv
U43aYW4muSr8HEi7DJdhNux6pkYWcRUEuPI4X6pjjKNp49NSBDxNyODVlySDCkJ1cAeBP6F9uGxq
btcw3yFPjHxy4nH2sv69t/sB1ZTiN7Vx1sL6eUauJwb19HUwlKS9mQ1QlahXiLkSOYLTaLZyaanl
q5iz1U0sR/y3MUJjrUqVIdapCMqHvmk+EPPZ1iJ/LNL2hVDoLEtdRGDLPgJsfFtx5d9qVSeM+UPc
m4dan3aGqH7UjqQZtxNB9E6BDXzgfkJCPvda9DT5+tHIo/eo11+0ulk3Mr3QM36uMK9fcKJPrauf
5iq9GfN80SPqgtSeD7YvLq6GMSuRhEqwqZ8a4lkiNCTzi6vXkCqVXbSeqQOGtDw13TisDNfERDFM
lpVZ7tvJ+ptMbafhkxsBW4RG8eub9dpC+tZOG3A4sF+HDsQYb/xM/mmodizrArCf0Z5dr9UriTNj
kolVKfqjDHlGzdzppryXevBZFmm8823nuQkZb+01ez0W5iNX/DFSd6qs5i/Ge3aMTvONpd0XCShw
c0erEVl4xB/IeCSCb5ZHP3oM6UtEKNl5v6OZXVoj2KNUuB+KgdtBFD9ZIxBEG1081/nxduxuYTI9
eE75qxLH1qNOywfjiG4GOKVPh7m3JK5wfv4dZPMq9ft97xk3rC9WbPN4IdPm0CQdPGzXe6gaxKpQ
b4y5SXD6uxoz3gT0/pxpuGqaWLsYRYg2P0882ExGTXN+o/alAdAhCmtndNxwEd7X6NNwBESUr2BL
3FVx1HndNh+rH/bgtUqNsxzzv6rXj6mU+prcBnnSmVDnoujey+I1neKjWgoTe14h8c6kztlQq631
mWR+9pdTFdODwszPxFtJawSuAfNXViPAFbn1Y+vR66vSwzgWG2QKVwirXzP+HOn+sTAYzQnsje71
Zx2ZLDNEcjsVRxNNd1De57mP0TEylqpWritUtmX50jXtt+jjJ5imu1HWz00aHREvvMZeYC77LP0c
oqpbjpZ+1LXgr0qM01BhQk4cwKorCh8czdAWmlk+QvPfi7r6EzIl9UQ4UefbRPZ1KbjmJ5ObUQM+
NyfmNgoHbaFidB/jxPmrA/c7bsVnhX7JwkDhStpRt/YbDL38tjiK2X7CGxBx0jba+B7N+y7FlrAN
ebPmJwuqtzZtziJJb3NG51y23tYbh0c90bddajwjav2l1K3R7oFGVZrmGz5S+T+IOdOzuzqnMw0G
PNlQtA9wMgE27w2MqSxN/oyh6l91ybd6EET3j0xNKFA/XaK8iHEqyReV508SIcnpGI8urJu4HBBK
NpniHVpg2Mm52u5LLOFY8NM/ynTUEtVjS4erKpvHMJNvESVpK4dbZ4Og92AkjOkfSnwMMHk5CM2+
cUY+sKqoTurStZMRHoRXbchYVkZlYJ6BHOXSt8ofBv2/5tG+wEHE2GpcRvhGLlHUwAqEqybtvgOd
sj9H0iqumWpChxBrnRYXaUKyyppjpmUXvhuLlUyZI6+7kBwL2WycW9eYjv7mjfbdRCg9MdQL22hO
dn5dH0Rq7hEkuhdNeeu5ajRuE/zAn5JWYLiL6rQZ53sz6J8S69sYNBqpafTKkJGDUn/6MtD8H6r4
5lbGU4MBwyeqkWfDr+l2Nz/q2TNJXkgT8Fqn7cnBksVOy0ObOg8xAkgKBieZAcF3erJHzAkZgcb3
up/WdqSS/V5cXVd+WEF966S5YzQYH080DHWnXhax2yP9Xu9Tf7hmhsAsSDxh/HJUin32lJ16zTyo
sFvjjqe3w1/iYCoyVnn+0hZ8bhC+kpLz9GgbKBPgyvrBAoSuITKKY8YsvkVOgZ1uTWeH/mbSXLCl
I4bH1l40/bpADyqMfNT+cV4a0ScLch0BcYpHoz+WaMClyNSInlmqdtIubtN/mBINwMb5QI/57vkz
GIEBmI47nsWlq5EO6YTmhQqV0KpXUTEpB2EaX66HgM9cnXTgh1JP1oWGWjAoKPI1jf8jneA6E3E8
LXscQB+SbF4m1PpNgT2VUQDCWkRtetB9+RlVM2Cklz7muX7NlLLVHJDmh9ZGRZPa4sjZwU8euQId
ZRK1RNrvfh/wbwhv5CPr2QzpcNYQ1fn6Y6VyA2uH6kKbujcfnNoCVVkWqB8sIz/+LnoWr4ncrTaY
p27mGLK3iri+asJ/yOLqaJJXig7dYD9C3cxzrAepybUHIaZtYSsYqPFgpvBJcbBLakDcRH/HvlFl
s2Q1UH0AUjLP3w6ETRhvXL4/ZvdGiFvneCrUHT40ZLmspapJuvyu1lntSQXB6rSxAIrALQERxDZx
gbuhSI3ySQFnKowDw/v0HnIP68SgcUiU2Andsxe8I4MNfjVt46bZKvtq0/+kBYeFxI1c7YFfVA44
p9P1nAdrVXaYpzbpRY+Dd4kquE9WNtXK7+uhTeoj0jfHOUJcq321iB9xDRWjbs8KYVHgW27uNKib
Vl/u8Eta035JwmSHDCBISihRrWtRcNFWrqHv85yIBlMhqIITItwTumHqrSK7e0E6AAAR/bpwOITV
RUjtOE7WWW21Ksdbb+76ZY/RnOOe2eqhePSx1RtMgGpNbvDNWCGuC6SyGulM8Rt97tuwpVJ2UTpP
zywH7ofmShj3rvb2NnhKGr8hvbV0cgyh3bNKHrLYf7DpzQnb3CHkezHn/mQkYAzZPSiyJ/qR96js
y8Xo2eu5OMERD1Wjod0EaON3A4pAdCxdq1vC+phbj24sHfYKI0PivXqWQa9XOV1Tah3Uu1oUQXGV
KzDBS6V2c1PU0pje6EdqhTTc1REeJil9tWULEUiYoPxXK7E/Cly1dBLsAjtoto/Cq7i6PQ/e2KcU
hwytMsqojkuCiB0M6woX6QKEIwHwqqo9f2OP08MQy3uRPCuagNYhye5hLmGs7HYTudTk/GkQ24aN
0gxPhLC7WigPjvACW+t1lTi4uxW7iS3BypmO2PEvdDacei6etHB+FVuFX6U2lkeBPgnvcciR8ahh
O4EYdM2w9fUc0yfE/gorW6EttVaJpdr67YClQWWt5eyh+/5dmJyR7Mw58rxxZQNItDRkmmLA7Pgr
Mr0ljhlqFcrmL5g3PeJT6nQEmjpWLxhPrxQO34L1W26345l4ZHYsKTtL5bbttajGH0/P1/wV/fZn
/hPbD6ZmZLAOBOUL0t0d14DlH3g11WfOqle1K1M2LqeA396BFeKfRXPqQR1//p/AHv7/l9oH7YOM
7aRfmDpVOXWQPiJbu5Tcs65yAwvCTasQKYoMtQD4wamXQc96mat1cRDxHCALggtFeIFo2pO638sC
qm8RHjPoIkUqVgHwM79W3Yttfu9hpvAsZfAdpTayae6asMEyKhiZnUXTkvPPHE9SpEg6PaqOjSI1
eM1vJZxFA6rCGVbxXf3RbaajEHtN4tdo/bEJpzpeaf6T1aSbAb5Z70f4y3kgZ6/x/KVS27xxb2Df
PI/PC0bjG7+dVVUrqcq9JIBPyuZkNe3ku9A+tRi70dRcxfxFQDrRIlkX0IVSLSIcBxch1E+z8taz
0W3Y4Xx5mSZXgTAubhUueJWi2stpuEXJtwz0te9Wf31zTFBRJgagNHP2YFvy+pwRCVdS/b//lni8
1xxK+l97jjAXyxUtql1BvGCBpFeDmtAn1aKXssd4jqhoeywOi1y88gP8j1LF02LDjtwplDudAdrl
ppEQQtmRvO2kfdD25Q98vgqc1mQv1T3BmzPQumZUY80e5EE9NmtBf83xnhmHWaEzfORENVNEoxHr
DP77/6blZKvnM0Z8ULnWiWAuZnVZiWMwRpDdc6Ha7vaD3b1pgdIh7xA7ZUupoEyNbffvKnN03PHc
8R37xSOPxjfd+79cDar1rCPtbhqbqUG+HQlR2/+kD7KqtYHLxt7FI6aBrAtEkm1OsTdPLzmuJwSN
iU4BH6EeWHjla1BFuA0QrkFxnQZ5zMSyXxS2n+FYorn0cVgPsfOCfZKg193CanAPrKbl3AqAYDPp
YF1OS8970SCDMOH57wg3xCDVQnOIplPnbTJvIwt8fi11nFmu3p0WfMVqe2Qbrb2CeGJnDMsyeOdM
GMkt657VHlT/SAUqTqW6e3X8dASy+dOQ8t8E4OFNMbtUIBoa6J+ETZn+qH+gwoHa4toHo95H1k7F
dPWeRAFkB9mI9EAXGv5uRfBtpWfOStQ/c80RMP7//nhWl0ycSbNVwFGd5mFh8kYoz/4DQSqS9clY
OZ29LEO+UNY7r15Lv9uqn/I5Q/Sf+SogrfJJSGQ+9SGnt2NbmrTwYUXxeLIM11YPEIgBEmZjqrHN
Wqd8Vu8eMipoDYYnO+L/0BUifqqqOA3HP5yeFzqji6yAD5IeyScnjw7uCDkD6xzrrAUwv/kS8LCA
TAoXAn2YdqWW0yw6fBXm5Npi2RKgrK5CCgtE1ONUcAZQ1XsKxNExyrUAnpsIqNJAajXS93GyRZtm
YWsvpnZO1X7iQs7pZGVsAU4t2yMlTuFbjas76quudeY4jZH8UDX/QKePtW2nB7X//j9pzi2DXJR2
nwapuK1t0/iL8NmN2gaZkbWskBIt6BrDC49h3ZliV8IB0F54HxSwl9moH9K+gI59SbJmrXqjanVT
JMLVT3SHDGsuViPkzscrA+VA69yMFPDVu4r6ascytUwUvQ+huDQTyjkkpU3r70X0GUSbiCjXUJqp
k8STT6gsKqWLPPJXsp+3OEutHe2lJEdQlrNi3Do12sX0tarf/1fj/7dsq/YSkPoRA9SvywbMDM6c
fagOJy3OV42DjpaiS5HmqcILnTKVHfER1IpO81urlLe/E7u88AJ0GYew19ofVvvfAQ0vaYowBUbU
fIZZ+UgsppvMvUOeaOS749y68ITPND7r/ApByUjalLCd57RfxSVqD8GtIPxEUbBSZzZzf1LTPeGY
rPIDzmegALvppRrv5HqqrpgZ8Itb+xipjVr6B1OCX2v+YzujygcnBcaGOmpqc7E/M65G1f5XB5jN
qevpUVlvae6zhi8zK+vOaGjj2AqdI2zxak2ThUerM+i981zc1FN3JkqKrF7J2Ve/tBjvZos+ro0p
SUbYQKT7HR2iwY+PVmRuCdQ5ocCOrF+2n9FldIb1f+mKMaOo24ZvhvmWduXageCmPtOycPZq5Bu+
YVeL768SB4bMjwJKilEGxxyQo9CikybdLxpZsC/HkUDZY2ygFdqL2zaPmfbkDfWCOZ+HenCf2ahi
5GpOXnQatmYQbyaQRPakuicZMOFrmhfqemjB0G0FAFA5ssNUpiH1i0qKVGQhDVGxjZdwY2ePXleh
TipOBkwsdLs27hZ5abzSnroP5nmcQzyF2kuDj4JVPPC9h4BGjTC+2RrY2C30HEfyVm93KTc6Jqv0
nSm2RXchvPx7FhxboBX20bsSBtRGxLhca6OQs8or1h1q5dxpk/lq9dFqBC1uEGpVJ4gzLKfXpLCg
L9q7xhMHFfoaORK+VeThbHCmkUBmb0jy4ziyt2KY4I9C1/NevHb20P9CM4/jGzoBCifJg0mPldoE
amZljsu8rDYyBRJB29MiDY7N4aZyYA+4OrKcnd6q3dk69kVmMF9lulWXic9mIq00OnlSn9VOH073
pkKAjtV02n+U06O6UBwu01qLXnlYs6WiJ43mX6nMQ10defeJUQVa4zsC55c5nDHQvEBteynAUChr
1vj37DtFaTDi26Rbn6wR+48n4s6SijRIdtjWtKlSCH/qCo/sZhtWT5CGVNbNb+Uq5RtOg3ujY7eI
YQF5xD8IvNupkNkP420uDwgTVV38wD2flK8Oosbqw/lE1Iy3iTSPfJbuldvQic48QtNj+mEw70P6
M5JXO5F+tIno1RifBtHTJrI9sGP160F6z4KiQxX2U+mfMvx2eR6V5RNhjHHaqxDNx/OnfyGEzfEv
IPK1BvNSMsKSWO4/xkzb/bgjUk3zV+fXFMKGThBrFmFENJ9OcR5yaWngFqbKcK2k/VYrkqq0fCI/
Cel+jrSM+D207EBKI/p67UrtMQYEHmmkqwXTctrsJHT+NaeqSl35yaZV3x39mekzdNmlLXno/8ug
wu3YlLs4Kt5kLVesu2LDEFOJ1KIsN+pF2P7Q70muI/tBVV+ZhzSy/h0CMqQq0qbc/JpJhkinAqus
rL2F8TfXpapT2Ns61ShhjmKAtKjMvtjoEetBVo2D57Iq1LvytRfjB6296yCqHe+bQmxe+FP5QjJU
ZF98YyHG2VEt3hLeoCFvRBHfxgzAFssKiiJjfLhmO7uSqQxeNuWH1HOxxyAR/jTV9Cz88uwUxdqA
Yjx2bPDgol4VOR6sUj5q7D2hEBZjvR4DghMBZgam7/QMLWcut/pTcnGCJewqyhUiEWDJt4rILO6/
ZC5nw4Fn/3tQezHZ5ibghufbVL+zcbXdqJPZU7+qZEmkGJRAtlX5dQJaqMIaPY+YNrFOjQRbNmHO
SSUe/9ZfvxSIMmCsYHe3zgX9MdEENftfGOIRyK5cowePgucocRAPu6tvpl+6cgbKxWEGYHGQE6Eb
4N5jqrxKGhhWZ4fArJaMZSwZSIdipU/2IjIj+JyKLwChQCbAbDhHwYxpnUvaYkjgmXaEGyPyDKbe
PZqad+lH5qStQqMWdK6pzYDEXEE/ryA2xdCrpqpYIKOIuRjzVw6BPYaE6Aj9qyjkc13QhNdLn96M
AyJEIsP4WUNcqCDmJHa8hly8g1V4m3wUjafyZLWcu9hLxS4pJswWUbDeT7LGSCb+tbtSW0Mes4+N
TqO7DQj1mR58xYO4zskIa7BlfseL/VtS0ZPL4XtD8USgvg9BTlEw+tBCtqQE8163sE8eGUr5LfxS
cdkCb40ZdX81AQiXsH+m3Zw0v24KPbfkxR4xE9Qx8ute8grrqhQjvRUSJVgL+AiS+3Sdllk/AxxB
XFjUNu5+meg9JkmcXTeHtznxf2p7eMCzl9zbFO9Og1/eDGu718OHsEiStTdbfwUDxxtRRO9xVE60
/Zn5ckayYd2dUghn2s0MGRcB5j5AujMAgc1jNxWHIAkZpOrCD2cSEIbtbsQyHmaqW+vO2p7mjzI0
KK0RCutkBKlfZyxGm4qKT3J59wHrscGcHhNvfNHlSEGTYgDiYOUDvM5IXVm/IzjKBJ/lYBIEyIdf
6rWfZHcUIcZB0FWpHxKt9a5ZXBx8BErxo+H5ofYxOmHgEErfn+kofcRwvma2H9Aem3Ozqpa6Fr4K
XAQXURX9uTnByxomZOtph0mbjl6WOPRVg2Hb1dklSbQED6bs4g+YBfPeThVcTbuHayFL/2FqolsB
MnLR7OIJCHnfTTWWxF2xcbrhYAvrYtMWWSHLtDfkeNEZVLsAp5rrlldZDu60wTaYdDBR1kVlfZWt
q7L5IXpkLHA+zJMxnWoHSM/AIGXFvH7FLEXIFz0zL9DgFTeNePLihQ0nfYrcdRB7wwn/nOJoMha5
ovERAbJIedTxiGNgBNuQyTOMjYj6YJl08lNLqm/6EBxe03tO7B4IJSNwW0H5g3oeCZAxmRHeG334
OzEAstITL2sXhuWYnwgal288arXprZ60dKhFs+3rIjpOgiYS8492vCkg6m/N2Ke767nWJShTfZ/w
fexD17M2HFRbodzpbsyH5FFriSLQMWm7GTgSKbF6FyMP4Z5Hbbb2bdDsZGsfQi/Y6aC6pcgvU0Fi
BRXooOOqltOq2Vhd1y7Bl74qlCslxEEXPWA95bJxxrRh0wEC0z7JbqYDr9a3awdY1t+M1tStIKQw
OeX1nGOHsJEWwSmz6EWntB3aTCd1g6KxHsMhfTKh1G6kIZ7yrIeGXBQ7X2dgLI8+StngnJFljyLj
fg474n1mTta24dTVjnjvqwbtRsK97TfF0g4p/CtmbYU/XbveA+mBgB1LKL2zQ4rsdNfJSK+uZjuL
FEwzK0OAZkr/MO5Peez+JUxUIi29tMnKp9F7nPFF8lt5dnsm/yJIItAyHYDAsrsAoaQ06GVhMWNY
MzcI7ws+H+DRiv78XSbuSxq1VyfpV05DuDKHE1AqqQZYJXPfvvJbq5xNWvoc00w/u5MBx3oaz2JE
dasIuVdpnu7Vk9Q0RLw+vNjQ69ksy3pIXkob/f4qHW9q0jYy6ZsNzo7FekOiAx4Q0VMfS23pBfKz
YxTANKENlOLBTHAl71MdRnIUXVu3uWZZvp0DO1tHJaCelfiMr4VVtrYV674I9vUcM6BuHoFcH5iE
wI4tv6au/ef0gRoT0+lsF/nV1IdwhWi0C9ksRR7P08ipB0T8SxOyfndhCG/T0ceqKBEBUyLmap13
6PEXcyiZaBbxa5L6KFzHTPiCw+zIf8+Z78mVhfVZOOY4qk3Yw9nMqNT3yRe30kgOTeo96k6g8QMB
PXyz/NJ09PIaU2wQz8ClrbAodGnpGEa44bLaOF4FqxKQFkpBD93KHNybSIx3BFq8lZd73Okopm9a
C8YH01e4PgcZTg+W+ENv52bqcpvUvc6Ynwsor7lLzKrfk8J473X3K/fhU6KK89vQYKiGZtOI+V1W
2kObGa9WDarpFy1moBJ6bEdJVXqXfGiBoGBpBkBjOIgw9It7l0Vn3NI4oZPx1WctV1IIl0C4p9Rt
1+h3vJrpuHat/HXWCpp4WvQY9tPRk32kCnqaAu5IPSJpUlutdZnC8URr9YWL40t6ebTSp4zpJqf/
hqa9CQe8JQftecBrBQn+YtnHlmSuVsakrFBuk9lF8XU4GRYz2G7Y3o3Y+NRnebbs7BzWuB33FW6x
MxhD3/h3D+O1XhvxicZtlJVvMCKacdzKoUEbToI9lPeejtZMU44xIDfTcYcf7Q+rbHZO0i5hNBoL
W2RPWUUfHRVJrCNGxR9Mg3jdUSZ0SfHphgbu0sx/WKK59g5phJ0jTFxXuEdN4eM4JYAHZYPjk4Zt
jI2tiQ6JYmrgimqBAUYd3U0/vHrm9MJl/SQz71i0FLe2Mz84Ou4Ysk6f6WBFS9ZZzRyxAIIjT5pT
jAKQJcAMBPUQw5rXjQEGzQxnrqd3P24PjkoQsyhggrctASoa99EsgoPvzZ9w27NlNTY4kFSUIT1W
Jn6c33QCTB3nG/iw5xGZN+n736Oymk76cRcZ2h5eTHPCzHXfVmO2NrTouWuHl6k0xDpFHQcK2MDG
1O2F7NMDPVg0MrQdRIOERqm18iZ45d5YQQ/BDqfI1hRIy5wZowUTo6fR8W5SFPAW5mHAxwgMPCaM
6xNlidnhcW3ua8jjWl+9d0O1HloKlY6B7rqfaXDhUTi73o8cyEANnRmj/3g6iyVH0qZZX1GaJcNW
zCqpuDdpBd3JzHn15wnN95/NVE+BlHohwMPDQ2uje1aVp0g1AC5z5VwY9KFX6pOrUVVh7uWwcKZ4
Xlp6tbJi5y0Duezbal8N/hXJgYjuRSK5nndScu2eUCoymVhC107JDNieeTv0xwQuVq427jpvtKax
lb12/PVkQesLe+eVfuytl4/TqlPpTKAHiw7g7A5D5VTa9Rt2Y0fbCPqe+pMJfOxoAEdafMhGnakz
SU3qVhx89BjQh6A0oZargt6iMGkuueV958747VWIl2ZcUghmlzlxX+swBigBC0jtbVk6EP9yulDc
V6XQl3Nb3ZWYpjelRjOQdo5cg2ClGDvm9d7Tni5xKyZmLcNFY2pHxSqQVEYq1fPu4QS8I/Y8pwen
kYBU7qjDyZ5SQj97Ut/dZPpNJvcelsOhDrQnSy+3FQlqUFtvWh7uE7e/F+lw8ufxhTkQ+yTxTqbX
c7yHoVj5c32OGH7YUi1fmblDfZEZJ64d7zmYP5mVrPN4uNSOflDS/rmCX4TWzaoadMIvQuBNPDkM
b/FzKjJMsFbdA9Okv8Erlp3D2e3VgNI2loXIHWUwOnAVIQ1BkoHml8Cvh5G6glW2p/j5IxuiQ190
dQba0+NMO/GYQhof/rhGc7WMfsONP3k6U0xDCCCzolJJaNeWVkHTCI5UY4nhqclEhgOpyL0adE0S
SlOw0I5GmFygbm8Rwr30oNuqVv443XhGDP8w5kzziRLls9UcpoCk6AbAXJh7/9AMjA8cHCAiby8/
7DuHAUVOuC0BLeg428xWsHEg09cBuqoBzQ1FydYZBzl0Wuw8VeG0mebwnLn6H412iqmZXmSxMqrB
COBnyyq04Uzl494YspNpjus0AdYAs9Rbfw8fPaTPyvuoJzj74CiMN1rRfoZCOlJGDkjxrB10wgyn
sg6AAq9A+VgkDcZmuFNLRv8m1sto6fcYwixdOjTYUfntBdEHEmTi+auRZhsRQGoZnykN5jnWtIfo
ABZbJ90mbBh+STkmk852wAaLEASBxbXevjnMnYp0vG/FbKRZo92QRLIdW3iAcO2gdO9SoGbykZ14
FldtVr4Pj0gdQGewHbxHmiR/nErf60TqDq5fR6WOyYfPNDj05Nrjb+R4h96xm83Yz7uOVsyxZkiC
nRzQ5bszOGHh9YV044MlaNkFgQm67EBP62FP+MwwVJsJb5y7qqFnOde2ZLgreV+NQayGFR5HsjM6
IvuD29KQYUdLozO2lV0FDNimD8uLdnoXPrcV4ru+Tl2VcX9lLE30aVevTa76Io97SDreBvk94CeV
AgIqCr2vrBohvoYZ+abb2nRe56sxZ6YeO8J4t51DfwmjLl7yrmDUXPsqFqTignUGxVxWuZqCk9PM
NAsnq9GNtxbA3ZxGzxMIpUECZdvGH2tm1dQhR0CwXfhqv61JEjW3XIreXlNCuAGSZeDp2iQ7Txkk
L8dEbsvQE23p3darfe6uSpGEGq7OqDPEkPC0wXBqSpduqZzw2gEi0XnDBr5sQqi6qHzrVtrTfmrb
N8QuLJP2XrFzrTFfbEyoPIRTSy003SOEc5qL8C1qUceJ01eX8NeFFIiA1XJ0IiCc+rOqcDnu5MPt
sAxaTBCQAKwGnDLoraRteEQ3gV1jUDuDu2IUEt2ypmA1MIDMZP8tNEBoMO1/x5oZjCzXxYzQqMUR
vlIOWsuyeN28TsP5Sl5xCM3cPnSWCSsGT8FVfjPIw/syfS0FoJ/gs5KdhJ36XsIpigDZVYfib6dk
VzLY93RmfTDLQ8EHsay/SqYt1K4+ppavYsPibYTHpPpwqwMlgIDIMkCIjqsaMAbWuELrdGi+0uzc
I9vCIKfM3nSoRMz0ILA76pr+n6WYhBmT5dB3Hvf1uSqUHY3sqFawTTRZMJMMRQp0HCx6gGy2yNJO
ASew0Y1jZdkk8DywIXNcrQbZgGk4tayk2hBVza+BF956eiSHtDhZ1J+Y2daQDfrorbjxn1ytlwFN
q+0vt5uWBd2t1/TChYhgwRdE2gYxqwMlaib8kOpAPgANb0eCbdvaNKG2d43uz+hGx5ieW9GNcOeb
DQOlNf/69nRwhvTbaCljTpN9GM32nQlmB7h9TCcr7Vcxk8XY0nyiwU0ZT3oyrMia0eeAyVlZx5gQ
SI2qlbiRsfwsOu1j9P2FPSDY7UDVrDtnbXBYw/BZHfWDRXbkYk0gnTy1ZDGdAIGMJQ7qQ2v52w7S
tFlHz4OdPSUwv+0Mog3EBwwsn7tIEY+wjaeRIY9F0Z3Ro90O9ruHdSw7SlgEsLJ1mT+eWw8FiZGa
y3SoY3/RKAQSfXkQGLEh05KvZD3Pjh7tolR/aiObesPFaH+LQl9FpbcpvWgdQs+emfyURzy4Uew1
/VPCCDraJW6li7t8HSP1hJTTkoCassJXRHOJYZ/76drCJWXPGpbFGfq1bE0RDxSAu1XX1R9iQGnL
XwXNHzGf8uMELbEGrawBByWOPOlukRp8GFP9L2jfKQ0QOS8TkDVN+k4J8EC0KSfpOmpRg3nstJKQ
aHxu0+iLSdkwvtxnI4yfoyzbyUonLmRf4NaKTmW6QiDy9Gs+RExoRWPaeYQgGhTA6diNuoeNy4WH
gcpg4RiuDENsqYYwkvmGbaGknUAfae330D9iVy7i20aV+Xe40cqqXsva+DRcmitQy1GraY0IxSpr
YJAFwYpBz7uZKeKmAnHn3I7p0eyMnT+WO5MKcwAFzO+yW183TzMXOJ76DRJdxwlnXpNdBVHx7DEI
GNoQOmjZZozNgz2/DtoX6N6SL57ZwljP1mk57Sh1NGyLHsBGKPa57r95bk+/kzcuPQZQazrDKunI
P9oBvQ3pvKN+e5jUnhQHhNkhNhyn8IDC7cktsnwhKalWewfT63oKkojmI2HWaBA2BJhPMIfBe1JB
jy/q7dxmFKwQUPGTtVz7PDLOBq2Hsvulg1zRdE1nRlG7RNy0CSuQD5Pc3xBp7ZmrgJOrVzaeSDbb
1CaAjl/GqS90YQdZxxT4I+UnBll0iJhEAPY1znLDfuIpvmjRiAHv14Z5a00HhijzKmHzBcQL1cz8
4/DGuuBDcLT+dkS4QqpAXnLpKTDA5dmJO2x4xkka6ykIcPYiF8GgvnnRMH8Rh5azaPLmfhPe/I5P
DP0BLd6lwYUa4nPkjVt51NAf1vQHyjlBVoYkksYuBlesU3T+Odte65FMVYBmmE+2yeBPjOhWzTVS
2spWzKzHi6fEfHMYnlOU92RtOgA9Ph5z+n5l38Tp5s501zQXzpy1kY/sZXxs1NfYeImSPMCpkGgM
yQpo+sGCp+cnsn18SdxkN/g3TcgafGgVxYPO/Nt30quXvvTsoT0za7RTUFajpqDTGGwyM9EalllM
67G+k40Z0pqPcm64WcRDaLww19Lb97G/EvhR3HiHMa+8P0iI/i3raYlzOVSMa3crRpKhjO45jzIN
TVAYu3KOmNc7Ll0ysLi9SpDnQ8wkRC+pcKTDTwrtLvjX9iSL2XuLdSsJ/eWKQ2UZtS/JxxrmE87c
vAyTURsBYPywsEvzCrcrNKlFhAHs3nKFDD8BFL/O+ocAgWOXrj0vvCBQDGcHop5wijgeHECJ38LB
JAP4NkfIEryg4lWbjhUqZmMpJ8W0TiG1PAlxGuh9Oai2byWolETLR/RVQewpgCBo/ZnfbferANkE
qqTV3Vzh2Pjo7iydztJ88OkXZOzsuQJeBKynTU99jvAg991NzJ1plavU++2AG3Xr1rmMXCgesZSJ
8+zdHzxczqtbhr82AUMfYknFdNOSeJWhO6YTjQ1ErlP9DQa1MeJghYbsZjCo75TJUUnp7m8CpuoK
oMjsqLY9y3IbQOu8XdORGPXetp8OnGPDdLdGSs3darcKFwWJyK0E+BLCal6/bzCmsdNj/SO5X4uW
epsXksNxQuE74HLmsv8ro6XlgDL8WDy5nPBunKAn+LCqGE8ZC8j4m/bKdZZ7qdhAfSgjgggNRJVq
q0DWb7f8ZYiPZzG9JNrW/hRTtEVCppyeFSX+koCzdunYLfJDZII5KJRjAoNZwh5SC9GqRvNJhUmr
4j44lgHNGghTLDHVORJ/Qd4jxqAfxTJl3Y3dzkm8STTX5RyuxW9I9DzPFqS89q0dGEBOKi27mjs7
ap5tylhm57UcUYXKVPp9GJIZgdjXtHIr26oObi49mkwq3muTL/pf2Kks6z9Mu91a7pfkKpl4z1TF
ZStMi6VsTNVGcobSzupliwNkwA5kA/tckPQ5NNSGqNIMZSZNAw/rYVDtH3SaspxyR5vnc0pGIk/d
EhO4DqF4Ne8qQglL6VgZb0dmyRTT7J05trpdnxqmK7uVsQ7z8ih/JjtmI4Whht/w4q8uUUWakCCz
LrY5b6mdBsgLiZFNCZlqqILyFwLx5IG30XJnI6bUOrlDs9TDYW0RUYu/IO29UG3tMKo5LQ8TLcIP
i+2OV7yd3Eofpp9HWBxX9t+akq04AiuZTp2/kYOFGcjtX3otlzEKzK6kj9Z0i1w0DIgcDC+7yp53
ZrEsCd1zhAU18xYhHSbpZCEdoTT7PYVe3S0V6ppyIhHcWTRD8oNeEdPXA4io2b4pxm2oIzWB+aR1
K+KqZPSsiolUEcyWMybvU497nFNiO+suO2DjGxZiLrVVQDdEYb8ahLMRY3SRWYJozDAWktL5NhLL
i6lGxbDQ4r0NqUesCCcvYFOpamvBGy5sYbEPvf0dAsDwaI/3I0YpibvEcs5E7jTbLjvti7ApQOCG
UsKC46RbtH4hPJSTop1kUdLw8e6sA42Pawkxcx8GdWc+eShuibuQt+fCF92PBNgZ7dGUBR7HB+Xu
lXzgkQKcXXUrD5DL7C4SMgTFG62qBLaXkgRefJ8S0L4gq49Fl10lrJfEtE2KLcYFn8Q3OFA6mBQR
JUTBHp/yf+5PLLFCI3WKFAAfHFXvZUSnjK0PGzSFxQrqw9+aE5xodz/1rhLS8XqSw/bElQVMJTwV
D1VAS57g0IorED8rjy23Bb+KD5cjxUjLLa4mpyUjSdRtyZXStfces4jtFscqx5OLYcw0HWF1UKqB
kjQsVSgucjFdNAvFak58f8yg/3E7/AZlkxIlFYhvoL8eQVaWfIuLwd5Ikt/AGZCbFRbUrLQ7Ivav
M5V78WmcaXG2EhRJJAwSszbDT3knORvs7kw04RBq8niImCyxPA55kcTIxDAcO4lROFF8PM0OV3A6
+KwCB+ikJ/ImAXs8kFE5XBfWzDWnja2aZxrb33t0d8O+2zeVsh+Rm9CcD7JHZ8ERIi+JoP/P2npM
5gtDIl/8gZZp6DWQ+RhF3lNSDmF0fQdVCrVkXhcU7hudaDyhSZXzhHMZxHt66rJmuRodVmvQ/oI5
ekuvUl8dqzt6rFtoq+sI520hH0jXGD3zNDLMOfvuodLJ1GojfOQR5NRU4Ye1w/p7hN3oDBhQp9X1
2EP1Nb4Nhzch39EofU5E7a7dbyAqYS/7q9B2NY+Zxr26lsuScuRjPX03AngeLO8onKzkhkzqU6cW
UE8z5ShRoRG8zX10DpoAlz/urNo5xAbN32ys3EAJZxwfhwAlwKtQnCLmIJ+G2mbvdVy5mV+JqCnT
Et60z0VpH+WCcEXzqntkD5LcaAr0qapaY4yMLtm2WCqHEIljYUThTp7UIqIdqIX6vrnsgcABjGif
pFpq/UJPlARITEKU/eY6LH3d2Y7seiGU0GzaYBNQkJRb3UTx1jGKlTtbzxwiubMcKdpQtihNnCXR
MNutat3qGiINVS81pBcnCmZaxZBds9Tq2BflktbpzQgnp+ZeIwdKxYJYOM/1awg/dHDqXVEZJ/SD
YCs0cA/yiStY78TRZlaEVl+8nRQkmEGHowZoqzHGpepIFYcOMvyLa9n3BkcQ+M4VTEeoaeWy69tT
kaRPVRNdJaazPffYqQYiSPalRL528MrPUa/v9aQArUZXsp7PkPvgNtrRrpRXG4qbJMCyCo7Rfvl+
sW1iIr9qSi4K5Cqj/PFa570t6ZO3h+oLrNlZ9lpCfd6urXVYasEqR0mmrnHppt1AcuyuVpIeITwu
tGEAkzRO+dCcOLyHHBlUzVRvMeg48wJOThIdcIYzc78WHTC1nAEpRXog3nJgdWR5JE8zAd/SOHpP
uorkTzkhlYVqnLKj0/mgFsEjfZfAdyJRlUifOxOR5QahCoSEcDcNcCvHmS5h5D7lpvXRTd5LUdPN
TnULobi3BGKz5O3NNO+7wvtpUnyaOaFr6sf6wu4ZuK67tIb7uUqnDdhj7uY3X51/DGJHPY9WKmmi
uEQaIvZabx0kHojB1Bh8fFE4MBYhKU1sV7RieKWRXBD4aq5gXND5homjrrMm1zko6MrIA7fh9E9L
9Rc+wWc6qVBC6/S51bwDSgbmI9iUJUBUgSN707xoy0wCAJPKIr6ZNs7E1eDS5BQxJYDpKFi7GTIy
I1PYVbwL3WLIKfG+OBe4Y/Dd2AWJIuA+I0W1GjD5kJqZmJNvcSsZdLAOvGI0XBjh6DrSbCCM2/BD
l9AggXzfS7HgRZluzv/8VKN5zwX1BK40fD3JDpHQkc4AN3oiAijIk3lP8UcSQ/EcAvuJV0YAYQvt
jQekrCfZkRYmZBe7QZLXkgE73Y1XgdUDaEFyC9dQXoSHcBSKeCpFyO420EUDgEkwV4LcJfcGiIK3
yONfBYVEJc8BhJsVLyqGX4IrXrGwaSThpiekIBhoQuBHw4k8HDZNcYJVV4gzomeXsmQOri4uk8/g
VfkJQEtAikc4jXGkY+Ksz+iSw2X0WU/h5/WUrUN6CKmpMKZMVpqPKMUGSNF/oEItycgHbLaPSEcZ
+IinNcu28n9kII0yQArZorSf8HtF9Fq0zINC83o4yW4JBIuL9+YPiWHwL35Tv7PuvL58INlqMpIy
/oXhLasMITCVk4GbLMZhKQQHFjzyj+2c4N7HF3EbshXyy/y1bB5HRA2obyLAIFpUJKilBs/hN/Uu
GulJWU0rcviVLDy/EJE1DxSfO2kXISTVtBdWCLstmERb3Dg5Ne8ucQ2vj6+W/8Kq78EGJeXPui9e
hW9qkK+d7iCwFCeBXZJkRTJQRrsJdR6+QrrEb9KfD7Mb8iLLCmUHXUUJskP8GfIoCwucSSMMlwBE
h8XDj6ro9VEKyfikHIdaQPVkkzBmDZj1SUvqAyRFm0iD7/aI58I0nihhAEqZRvBHt88R6RYJ9F7z
uyONRZ/ETSlx0zAxn4viN0q8a1M9EjUIWUMcpoANhdwTsjgTFWxURVYmpJA2ty6ymJ0704viy/o2
SG9olr4erOxFcVQKiNREko1NphvX1VYMDmtGGw/URMQrilcpJUc++akJPFdy3KP1qLtXmJU3sS4S
N8acdhmGzEiY5xgdEpZTAmjxknQccPatYJ/7xb4eUWJH6EsTyIRPbub5QlEoROa3R5CJ7uNwtBmw
2CT+UtKINB3PgWqCRpXeO8tKm9oh7V7pN1xJVbuzvY+09/aZq9FbJXA2R4k6n5ahMQJ5FWfdGE88
XOKm0pHIOSEP4r+Z3Z/pnKhDR9qC+FOek4cWgIZuIX5T+CR6bh5MHA0SI7DhbbobG3oHXZnAZZPi
j4P77FcgHxTgozR9b2LyWwuPzuGWQpA9ulfJf1gFCQrKMD89UDhoOvlc3gjI145JHQoWs0GZKcik
EcMGCLOG6hSZqLFRSAK/GaJt5MA5sOxlGrpLeQLOA/OQaHgnIqSZJob0o3VSnn+FkqvXwd2mK1Tt
0AV2r7Z5YYwfL5SbJmBZuhn8n46iHYqbaxsDF9j6paD4G/bKaYRpi2wdRWFvZUe+XIvepnrktJ/F
AESMMcui8oDUz4e8r009XRieyllNghWsafqg6d+kdMiGCmTmNYBKVBu4E9xSSR5sU38eHQRumrpE
5WNiQkIyo7f+U1XDHqRtUZpEavO7jpZEapsr9lzRMCdcroqModawrs69RY2V9upnzG49IRNRe+e5
RlAXYkWvetuo/ObJO22vF6+CPTrd/LDlBO3svaEju6JEWDV0ionk2WFtfm8paCEKJKkisjVLgViI
ZLAVTOVbhgRD0mEjeX9Dui14KeeG9u2dQOxiyxvIHfKKbKf0unC5Fb9Ck7YFgCfuPzbxPSGrQSdB
3ALciW2v7eUPGqmsgNnzh2IseqbykTSS7YBImXKT5FQPuuR1KX1greI8QhDXNy+RL+byHDmvQTMd
JFkaCVdtT/nX+8FRAnfP6HcVhtbRf2h8iiPvoGbGN+pBK+IOQHmFnrJo1dHfwcsLabAGRjRHGp7R
3ZMysQQuE8hjFPp74YkkXnQoY/vAWPdtD0aIUjxyX/bGdKAFJdVCEh4p2EghRgyTQJzVSDMYmkpj
7IG834wOhFb/ojNnBRAp19jzjEc6FyDRL8d7EN1k/RIjfD1rL7N5Y2Q9TqJc2bH1L4NqPLY1FUbk
pGkcDsAZPevZjCOEaxjUkUTE8K8BVwPmMQJQkBMpG2gvEJyhjl8hxq7kKmH/kSgjs5F0FNxELJWh
kALLecJydr60njiduRI/P2ivTPvGJg+PNFUqUPx+h1EQMMSN6HU9x1mzinxacFkyfvifucHUyaeZ
QHsF+eDACkiLl5LsX+A4ufP/hTs8ESeu5aTzL2wMvyuHNx9OkvX1dUUkCu+DuIRDIf5FkkxZYyKP
EFA6Kb5JHnGMZY1kAdxKbiuxBk1fD8RHQAYMAY/Fw5GdDNoemZWtQBa8n2WdsKtN8E8qmIUT7DUS
eX6rGfdVj3p4fFdpFahVX8xmWLzJPYpupNQdzTlUXig6ypNz0WNOCRAXSQQNpcyv1L74mbBueGcf
QkANHTTImNhBMzCKUMm3ANogFTidsEeO0fHEYkoObwEbGyPgd1kfXfUD1BE7IVX4mt6M0UWbH8c+
ZKuyIPTQyFxRpvCfiwDFPpZbQvZgxq/IqkouLvlx3Lt0jcdH/lKuRRqUshomarn8UO6bwOj8/v++
4KI0+uYmLd3qPlMFOFSsPYsKlsiKCZYhl6VPD/Q8GhbgbLEm8xTzwIuQszSasZ6n3//Ogqq9D0Bv
uCOpdspNk64U6/awJhwjsZgqV4lX5c7LdbY546bfLjGyPHE763KP1iy/Mcg3quG79Ar0W96MkqSb
H/NNOefC/LIB/np6TQFneBZ+QFw0uPauKpqLXDq+w/e96ImtbIonj5xNJy1HbHtZJI9tdZJkBV7O
w9P+6RXfGqm3hMZSRibrJaQkQAtBJFkTVhFBAdIaMAgFIYjnijJBM3O+gSiIqh/FRqo00y0z/s2U
RYAAkAnX3kdftohnyMZYfKEAvxLpI/WpcwSTSNvCMNwIt0oYE7wygQtULzDQAHYox4Q/JzAbESMW
ADKywrUcMQkvqy5ZDfoLDyqAUU3RVm7RrMlqdKMDfIavCd64aBIXclUlWOTV+UIYSyhcD98+EkqY
d007u4S7M8iKFdH2FN0MqDsBeyRPFg3+RoJGar6D5D9sZGDpaEjZd8ZxU/OK1mJMwSXkg9IwGrxh
o1LluydNC7VoywOJ65QrDxmHY166ztllBoZgrqPLlA7+XALkoPyWb2VUBiXNi6nMacDrbdgcOvtR
o+KlhJPDqsTQkyVgV08hPBvZZkgPfDBaMFaMuFsMLIY8Dyj4hCmBvwnhBJBGzl/wxqY2iBVC/8O8
ZaDrctS4mRwaTvDIwAQIVEuxwpn2l0n3GwniMH1zc7PpIxB0DA73hgemm2ZZdsGyA/znhVlXThWP
KVXfTk/pWv9NCKRnZm/Yv2lirbTxOmEGuFPgXLyZGHO5kWLJQdz6mu7puBbvwVUcKDTK2tF7ncQ0
eVAzSTll3jvlcplT3FERdYhlpArKFUWSGM4Q/zq1GEQrqfdRgPwBrVCPMLp6YGKmxVhtEp+EgFig
dQntMsrtATQbGFnyUeMx+ce/BD7ET2QpqondG8Ct2P3WooKfJcyrwhuTnGN2dc2EqU12kL9puuB0
3SNv48ybyG/oyL4QvFngUIAMcnTlNAkEwxbMHUBPba8ZdLJL6ceyQIczyrshra3YfCGRJK2+mkfq
oFR+a/tL/F91YesxI3725TmGoJcYG/SKgaPs3aM+Kag5kJAcfQk8OpynAPFixtUWSSG8CMuiEwzx
xw93BVXkcS64HxVgdu5E96BHHoP8hTPDF0lLqY2uR/YEw292+acECeBH8vHIz6SIDtEgs2dU1giR
ZqRIQSW4ZxKHEO0vbEhnfqFu5VOyblP4ppQDGouIi1AJE7dnpSH1j3Q/hm9yqThIwqtMuRE5WBNX
KAQnl1tANU/YbklLlRCQr2DqRlySxTcriXRUgA1WSQqeFdmGuHQcKSNPmAX2wIvUOLuQG5cRV2J2
aA+pnx7VLFrOBHuWRKwYuqNAS1wqqcNzOxRonzTQojW2CGgeQ84tmSnqzDTjgh/zBRsgC8UyUOWS
yEoyZW4hwPzMZHFyhxqfIW8kObpqTwIKy/+yl5x9XK18Hsy23E9CR3El/z++/a/mLXdnGIlqM0Fe
CGhrQldJq530xwHZl7tvzpDVI2ptmKecEmaMiJRT/AU9533kblLhdv0D9lrKz5KOyV+NKjgvLAPB
wPg9rCDVbQICl8cmFgDWnIj/iMpSRih03bP4GXkHzpFU9eX+IuoCyFhh0EVTuF0heLoLq4skSuI9
/xcdPUJPIruKEjVRAqfmwUfhTHC9bKkQYLqx+o/CdlLdeWKJlTCtYphSDEveBI8iP4uN/RrJnAWA
j1JzyytIuYHNSqNqixGxQYHlFAq9ytbtndN91ExkoHgnJ5+9MSZdfKWkJnh3iYoIWeStFcfa4TCY
mAHFWYhPc1lCFcsAJOGmBOgY9La3V0xlb4/xJkKGz/dziDANonq1tXGis1A4eAe8Lt0B9Nl1X1xT
IdfxhdnkG4Yz+SodSN12HvIniCBXPSmedEcjf1PODtTRxPEou2jpPaiRveS8z2m5yDV4U5CqS3V+
DYv+J0RqMu51al5W82lOJPLeHDClQnlKzfpajzFcfH/ro3/9CJEaSHAxIFbZlfeswzf4GAjI7Gco
2c9SlJflDzPjGLk+TanRJmmCH6BxdFAh6jd1tQFBylbtEF3t0DnkdXWd+nrHAIRzVdrnuqk3QpFK
G5/MegzeKGG+BWFzlwJ5m4/HoaMzlvcfHONNahFtiiqV37w4qfclGQhzuI5MvTq63nQKRBEA5ZS6
xgr4lnCUO4OWza7dF212iWv9xGF/RgiYOVR9wN02sGOe8hUj/rWIO/XW+6HU+rZO3e7GFj5bhERi
giuz1JDYOQR+cLuAGpieHCQvbHvvC+9P9p6tBXQxqfXnYGdSK3DTmWpfqq0hLzEBBzUq5rAkdXcU
DoRfVa8JYUNoRpCmSYIjpdp6WkDWyCXxbJeunKq4MQFgZ+jeEb8oLFrDVohNQJbcGhJVYJXW0uOU
6uZ8zGH9eN07k5CekWlfKwP9bKyzuOEwos2wN0/00zw9yLIVFYzZ1P+J7QsNF+YOmghw2JrW2qtJ
sbcQT69Tj/mC5X4Y4uPodCcb4seiQiYXCOSQzs1rp1mLqvkVBmVP8vgoq0B+aGABdKIjJaiZFptP
BkW73n6XGJfedWE2b0le6XP+g3Ts92Qy6yQwmKCY3yhwv6HAeS0DdEtT/FfT6NdosOFxpgeFSmIW
jkxjcLVDCAdYIpsWgxnCbbHBHeJ5llIcjTDoF+DHBe6V2qomgouO/UtjYrwN54JO1GL/YP0OxDym
hcgU428wPzaroNHIObs1GQiAXTy3X42ikgSpzUveZuEKhPJNCqJmghY8cWRJS2ZTjQ8bbcF79Kz5
2yJukswymcfNw20TxTmxswbJkBxDapkEJ/eWBFQI9r35twLCTueyZQ7RKHPf3j3fXNN9uh/nFFJA
/9ZHqGGDxaqjshSsEWeoee46G+8JfIZJf3GapxojyikR2ygclMgutvgRscEYOQmKurQ9SQ3Upa9B
IBUh3ocmTrMkVqTESRImuKyg9TxaREnLoNCAZ9VJ0pnds5CvKUCz1L2w4i1RM7ZW2FSCH5KSGXF/
l9gMI5Ym3+IYJW2z7Dc/KrcNTCKxlVoRPBVR8kH44GYMXFc3bTMsTQowMQ8T5F+tHEJjeCaiwoHz
Wjy/8GKoPhP/SWWYx+OvcS1OUp0EXsGwS3AwUVfgLk5d9I/XkagzrJu9mGo4U2ETvmDC66DYYVlx
JBBGEFoQJy3IcQE0pertt4R+HsN6aIFEfIcuIseUkhE5PvaIatylRjTFARObvJt8VqoW+BQAFUkg
cLHkGCQPfJdnZcen/KtWTzL0CRyB1RI1DbunqqlMm5q6mysi+6yp+Dshw6Ay2O0lV+HTR1y4kahA
/KEv8TULSnT02KTynkaEmdkbfNA6pwVSR2vB9w9q510ESbI8dAeYUkq1gneohhf6/BUkbwRi5+ax
fWKlhHX0mMBTfGrJsDcp1GcJNOvu1osKp3aOoavm1JvZhQTfL6AYvpJX1QmM8HSEaMgzSkRCWJju
e2/8octwofLTNirunEcg1ElOb5cz2TA9WS5iLhS/LOqnBr1ZOaCa1KuVLTvqIOsqebU8IIj9gEKT
dPfwOJJfUl5HuaDGOgoTK0W0ibaipzHLDp36rVXuIkAeWSD6CqiB9sm3lpI3J0NQJAkD/TCEVUIb
s3+RANEUpa+UogvwvfOa5B8CJElhWmorGlADtgR2SeC+kDSl7CafmpOY2b9yoCD2cf7K8g77SLXh
txPnkYrIiZHVAUd8RC8NKkfoams+iMqXhLSgMjUkPKIjswyP9fhHaiokAzuhp4o35a+lfsVT8ZLi
VVzO90QHK9FG7SZ7lp93FfBJIFS5ijPMEAsMmq0lKJMqGY8JdtA5xEsYeLnrOp+H00euUkav/10p
l0hHXDcs5zpC3Q1YugPOHwhtyYype8HphRcNzt0ZT5HTId/6j5dgrlKcq4zG+Ya0sLaTci0FHFFJ
4octbXAzerUq1DYoL/lVByjzUKokEZFcApypIYor6R+W9B5cW6waiRtPleoPcyIZLJpU4i04OkIk
SH1/LVE9SYRaFOvAeQXVd/F6pOPskY85o1UM7FOqKOwTd7FpyzOYjNTxBQtHnf2o6/QLRTCzqHXz
rVb7JfGWVBfCrDwLKbocfeBWY0KxEMif30ZFYxlb80YgBkYlLBxkwYBqxQa1JLAxZ1DqCiZFAXaL
PZP9F2qOPL4Yeg41T0R7IBf8YKgvFagFFwCqh0RRcqE567KRD+IV6kPV45ZK0ZAXzMEvnRpyZnmX
W4rNqszhTtjPA7MasF/J6wTvQPFE8DUh2Time2Aud4i6jPCj5RCpPt0d6tKe5gc1OroVCJfl4yns
keuEgdDg1GtIh0TM+qjtBoyd6ibUK6A3TGiXxdn/Pp1kJIMF0d9+57EHiMGl9XdutA07yMeMuch8
4THZmYYzVacDaCnXtl2pNuoaynCWspIGLaPL+qVEalaY/VHTctUY2l5wnpa+bqbouA/6kg99hGaN
4MVCU7JmOgWqvZDCxnvmIY2SOfBu6DQanGTfUbOd6/pZXlpWdvC6S1sBC3Zhe6w09bN23Gug07vR
IgnVoa0kpQ4P+HVIqTl1jvpbW/BEG3AUqZE1iGyN06+aVAwArfNok83Wz2Qm02ooinMET6+th3vg
qmQKJpqSTkW5Vw/Qfq8b5sFEOa+XBMxQbagh60jE1sy1yq9eOX3kGcVx0xGPQrht5i6iTv1eQJyi
6FEearg7xq1rAnTGUFRjYirE8bPudG8C+Za+B8wRVP42gC2t6QCs/mB8zokJ/Ag3FD3R6RPplFvn
zL+mUrwUs402qKrsxAL3jFEQxAc+z8bw6STMtTgAngyRhkOe3rOLk14iBF/5195OfzVTPyUIg6TT
vBqM5gf1D9RT5gQCFoaJu29u+4iB3h3SKQym/izNhMAztujB0LNFxoRzWGOSQQpeojoo27c3o5+2
iAoxX1Qy3RK+ROjc9erbsvYZ1gg1zaL4wWr3VKj5Ipj2g0EkGKDaXd38iIETbwhusQko5tTEFcI7
oqVKLCE2S4odQuQToygGxIedi3lWpdYowG8zlPtcSSkeU12ebgiDMDTAwQ1/+3AKSMcnDo68AFZL
HkNyaIETqXRzvOVaS4wkSG1J8/CseP/HQRZsinHSaG1K+VGAZwZpksRgheBjynqILeZBeMiBDK+I
9MMjQkr+SFQndGBuNuvFB3/YXmcju8ZjYB+FZDOhmifweZnbDwguKVCJ+n8snddy48iyRb8IEXAF
8yqSIimS8v4FIXX3wPuC/fq7kvc8nDMxPS2RAApVmTu3cTqy4uujvEG8lXPSfsnO1RxD2dJi6K4Z
zOTxOUMWwtE3gUa4Ns5Q6wFem9QS5EZQ+XzNBm8gGApsua58h0/ywndp4b+zrfFlFn5OZhzSWhtQ
xlJiPkIZw1BeyC1ZjeGOqgIlJpMs3PL+ynk+fDLsj/BNk8foNXdy7vZzfic4nfyysEfuMm85YLBQ
A5DjSmVSwR1ie1tgabopPB1y3+AX8odO70I+/OQqBaYQtntiJ4gm4S2N6QkS98WJ4M44gqpE7Uzw
cmO9uTbiU3YmlIpAZt0j2Q73NPAUFSIL4IvOnNvFoPeyDfOxpAztdEAVCbzrNaiVW4aSNj4so08A
KQeCjZRt8asDxSmrZ4KHJZ+qwKoWq0F509/i+nbXUWlHff6u2bhnDM4IyNzZ3d9CwXXVsf4vHvhY
WQqcFFIWS+3jgUrgRIQ30ZjZYtdArIy7kd/EBpslMTHdSIGx72EGdhL9OV+BpwNylTZZs+P2ZyE+
NiWsOrqlGC63SxgdZUAkuqgM7pECegjoX4wYX/HIT3ER9gpyKsJDSZcOjwefhNw4ahjaiKjYo5nX
yFSnCvRBKBx0KtsecJXWJiWfsrGdv5r2Q2SZciGiFB1jffAD7yi8gqxl/mAYL9IjuPSoMvWcm2Yr
5QslnYxdBASky+f77IWYITsTJkcb+TAzjb7UUP2t1wKeeYWEefhW2kdrkuwcE9F5TTIQuB6FRUvP
EBXBUfgJrffDScYpJN9EBko+pTfpgxvAGm6RoXEGQrRCmiZk3n6aPtwFi5K+OCTSmbLdEZa2TzW3
kAsNHcCcwMgxBQZHgFRcLmiPO/d+nd8nXGSkunNp42cocbzzJmGDxCbfgAHvZISErfmNdBKFt+xk
Si4tiiBw7CPMxWqIRLxkSKUwnjobXSvvGoUiFyZj3/SQw7/lBklFIT0PXmzGXkA+JpkscRlDqUL9
YZgjn8Oiljk+sV+biKYmpDTzoH4MMGZAuBUlKf/g32SPYT+sgfCzcTh6CeoExjW0LIILiu2HEKG6
nLORkifxq5e8bKCXt9nB56SawvUUjlDv4O6Vlfdo+v0n/5TfGioNywmYyA+2Kv+2IxfpwC/98U3m
/+1ZH2HITpEl2V2EgT2xxrRlGYoaMLVHmepjdDnTC2q6jIXI3K5kfpyeeFiyV0CQpF19tPB5yuFC
sslcSzBhrvJ2L9kTX3KTI+E2kgAGPRIfqLHQMdhOryD68sDNresPd54/ZdKYgxWzbIfiOtoZEdT6
uI+DBF+yyNj1Co0hQBxXNYHgTESRKmDSYGWfYJAgiiZ5s2VfwOYGeWQmOGyGJwwNSFy92PNfmWMC
5/guU9kZYjF1n02gD299oaTFAtVT2Pbl5JIgN6PmOS1+fZmYv3sjfnO0Z/97+SDii3ttauGGrqa7
Ca2ahS+T/isD9kI/8N9syreqJxGyTaFQ+b0cgzxQllDTPaoAb0K5D8JJSxmSjuOI2SOkfnxXmzsP
CMRI2pTbDyL2P86eKENUEGBF6R0qFnNGL8ruXCaNDMwa3kiBUfkUNO24UL2J31yFqz77fYoYvyVU
SHhHAq7G6y8nPQiQHKn+EO81+Y2QEGzapjzkyoESYAjIvegdMXy9Jb79RyjNMqPKeXPwkk3Tf5nG
PSu+klxkNJXVxV6ahapMHoQ4Ra3J5IE5AsByB+TJ3toStkci+be/3k5J8U7BX0lsAWx11CLPFtMM
ERPJJlW48cUojinzCqEkkhWya6GXDIr+bN4KisNC4Go7krQS3HykzRTwTE5DuQaOL4oL7mlVIzTh
RWV3YwakiOKLoxN/PohG2nuXNXTd9coKeA+z73eLGy0ncIRKJ/PfOo3XEKbpMGBkPjzyOvgMcYmL
5vmat/yMNGsNjSAYkMNvMRpnz2NWeX72Oo7hGbIUygE8R+UklYOOMj4bjnNlvZN1tjEBFhOBI9Bj
+s9yHozMiuXksUx4jxKxWD9AKGLQ/SPHE9iLUxzFOEd4ywrSejn8gUszcQL2FpbdA0W8Uncoz88Q
ox7nngiOHAEHAaiZ650i+zdfvsXiUIjeckjYmKb1fmXuJstht3vqYvXWezWNBiA/a8zu4PzKDibw
yqKBX7SYYiNxUHCMlmYRMBRfQ5+NUH6El5kny6qE1HwvhcZcOQ/MxvSM9aD3VoGuVEtCSwBCwKbP
LdHzspOXRNhxYh3RqgSoTTxXeOEp7aKqv+Px3+LP8ZxR5vEJsgEInZPnI/fVwEozILbCR3fs1+2J
xy08Q/miEwrDctUPAYpWl1OKnexo98Z7N46/aRqc5Ld4NB4ttGJZRt7iHErKD1kWcpF6so+GJqUK
v1I5wap+xn4Nh1P2bLmFVeU99Xq9X2lixEklNu0zrJt7+T167rfy57IxyP4vQJccfIBiyTQ+RLN6
5sgGTzCu5o0BpWTP2ArKkyg9pPplTjFfk+TlPqyVvm+AIVscA9LpjJs2WA7FiI1LKCeN+DsPqAHl
1I/JahcjR3yXa04rVnzaUYFYdBMjRDIri36G1DytBH5RrhSlcQeMjDbKunIF55ABGlxHn6UfW+Vb
uyKEbUQxmVM8y/4uzzXGFcXljTIwc0vz5CQtZpZN/3l9vR0Z+Yth9cqq9T5kSdBj0ByJklWAMMqu
O5+7bhvxQ8pwROEJlAxEsyPXiEmQlxqjw4F5aNSrIlMkAT4dFV42fexfZ4KitmJlbuRIFhKAbYwP
NvKIwZ2l2pXikcaIwU+AEKKHw+dg0j6QgNVj0uDeNNaf0m4BlQA2EWkfVzpGpnnDxoO1AN6hSTum
BvmlttXSChvqJFRR5mkDJITAWO5brlZE+cHIGFHt27AghRTWOfMDl9dtRNvRWsFR+EpgMDKjhSQP
IgQBqy6IPGHZzaZ5xifxazTWB4u9Q2gL45jFx9CJ/1EcCOgnkFBruIe8SQgz1HF/YLT7R+RdQnvk
uRpQtdEJw/3x39yaviktcmOjShcNANwS5o9bmbuBFsmoTIVfscEuwQ4hFCuBH+GOfjhV8pWU1eOw
SCIj+hjewqp0trhIgzdwRHLRJCDclKP7JJAB1Y47Rb8L5y9pS9Np4HUcBgbUwZ+kYb9CSc3pLu+1
lApqaS/BuF7ZDLI4ZXJY0muxc+EVeSsnl6x1CAU56unCjl5QxRwFWTQsG+dFMrpwk7LrEjQL6eJg
YIRdXwclOZCFKD5H9kk5+aQ2nomfcXCJtWlUEiwLZje6T7seJRTo8XSWbSpIu9u6WI7a15DT6ktP
7nVQm3/LyUL5y4xCOLvyOxucH/IMKjXMEeoHmSu7jE/krwhs79HvXr+9OpsJGV+QYeilXTZxGoSr
RgkchKs9mv4kHCA83d49H+iPX13UuLFBjJOuF3IcjiZUXJSOLF6549etiCa7McOPmSOw4QQP7PEc
00XKuFc6Wc9k7+UkwMhSAK8WsQ1HFLqdZDh2gXXyOUVkmTpKPcrWR4bKfaFqESAb2N3Z+DvLR4mh
J6dXgEO4l8KwLZi5yQy6gWXA0SmbtKB1PhAf4Ar5uwiHaCbyiMg6GP6ZZubFb6D5ZMH5mbkbiwpB
vc38CFlYP9xJypAbhVsAdTmghzy8CAYtV5/wrs9VC8nvbYhwjqyTw1Qsr3bRA6gUZ2tyLlexA2L4
LjKfcOECuGmsXdkk98q2Hvuwe/Hq4EnX1n02LGw4RubgFxC/24GNxI3tysZ3I1/7Y+GXFP5snXPW
7EGXMiz3jGlvdOlbRfTULekeeNtH6smJyktT279Zgc6F3hoIuospiNwiPOWqKr8zitzSdnZDVEIZ
Xea9mbSfi4dZ/U0aVFDEk+Cdd9q44dv9mbz5N16o9LBdgPRpYt86VI1zXPJm2GGztS1t0jVjLsxI
8ldXu19+br8qdLuENQ6satc/eEmY4b+9htsZN5G9E7kBGLRBJK6JB7pVXgOSqpxygABCbOC7lprY
NzqbUSsPseowS2oZ+Obcdnz1+mXjGIaJtIPF09SUwKSiAhiXFPdwZi8MajPYbt7ZDUYakXiisJrx
bMNC+KG1ObuH2QYDBjxI8/pZ486L95x5yKzhZDR28lu5hIx7emCCA0BKg9G/rBWkoKaLSFDtm48u
LLALKrLoCA7ITXeG6WLo6qugnLWqtNpa63jfOOWlm/TnUBfHbF7+0Mn/XaKM7Ef4A/sV3C9EfxyU
HlhW0T7NuG/dKMNrWY05DA28xbJJWfdBbs8/JlZmRDmoJ4si0TPLV8Zy4kFAbcqSuqv9pdw5fgmZ
w+x2UzX/ehRsuTNaGy8pcONtop95pfrVJq2AO9VYd6mIHF3c2NgDvgaH5GTRkBqUXagpk4LyQ73V
SvOSTsYR82HJQGfm0frDGwOQhFrN+mdGMLxiTCSQ7L0Rf/ygSzM7K698InW5eFAuYqQ+4fH0TmLj
hKvoi/3hYkqxqnCIU4npiFvY+zrpcxvC3u7jbdkp3EBx62e/6znKmj+9OSOFgHmeFg4tWdkdDA0L
m1csCDwoMXn54fBUmaoV/9q2+V6r9Wxb0S98d5SQPR5aw/SEce0Xhr+7UdewCtbnrIwBGjEE7Mty
byzOhyINt3K9b2KCXp2G9d5MTnRWbXOvQUdaLz/XSGfU6HYw9VSxKwMHV3I/3ZTW8BUXNIiW4Pbi
MevW7e/YzkwGwvnFqnJYweR6TcH8gb2zS3qC+65qMlSxjiGIKEF9Zp6wmcbAp18hFgxw84viKclr
7xg5o/uWj+FxraNzzoBj4GCvJ0IdnCK1j6EgSrE/Oru61yWsbg3PoduafVgf2w7PmcGejh3xlZgz
YdUY9t8BnDEjoxIq65gOWfBabyiPs4WOLnbJG52kqVu1s21N9NaGl5I+YmTvcjqlqcz8859JhZfc
9J670H9ULCYYsK8WiTodhG0jguxkjfkh0/NvbglTk+kjCbGbjJjtKvJJwugePR56PMPY8R0gTkrK
BG46dlbQbFzzJaZtwMMueqA2eJ7hDRgRikX5a0sPauUi38xCWgNFBrpVGcHNjNnVbg7I95tmSBpW
yalQ5DGELIs6yolGWBBUllAteGuAgRjgQntevRbuMxkaCANGYhsx0z1XJNmfVl2Dh8uPwhxgtua6
9qaC396TfSioi6/htZCXVA7Jh0WsXdcyywUZ2pPxtVF8u7IO4Is43pc7FuGXP7n43q0JVi+Lekvr
eJ85Dj4Da7JsFyfOvwkhPHHyg3dl5kqA3AIs71WsZy8nULKJUOMxGKixdVzYv7FGsx47Be8xaR+j
hV0zt++CbL1XJV1E55Bgm3pBdq/X5WI2Cl/vDF5UYM32pg7tBTJf+eD168OSmu3GdnufljJ5s2BJ
OsmwQLMxgI1hz4ZpAid/5G0sE75SZdGnNFU1wdLCIqqfVgMKgBvfZ5N+nnwbzUFxbr1iN6xADliy
nghsvxhDTA+EffPWjKCj4p9DI75tG2Juo8kb7hh5ID8oCSTzLa/e+nXG92gA1NuFRHdl4Lro+dgV
x7CzzBA6KI9XA8jYRkRsScIw2yqOZkm11fn/WZzyQMGEFjHlcPsEBUF9DzIytjnKjgTGdIF21Cd5
3ThaZniQZwpj0B2YHYBAUStTLgyglA3TkoDdAzAkJoZmZU5ceP1TGOanjEGYIHG0YTeC95gjRHKA
M85Z1JjDvpnWS5VBYZlNfLVIW5pmEt4TqooW6FDWU9rYt3GkP/LS/Z6pLgVm1TIAyxp3S2N2MEyq
4qR5bIoBq5kOjeAC4s7SimA/rHyeFV1dSGyWnsAvFv6tloMbVfVgWvGh7sYHa84liOFqPmnaCdrA
7NokgpUd8jjFR+ZPK6HTxruMPGLMAA2serhV0t4NpfoSwpimX54pjOmp5c76ESOVzj4MlYGBb3Hr
8LbKfFL2NhvxCoiGa6dwPlkxsXLfZkDAnga2tAjw5fkV2DIVRk5exER1GDBwGTD2Tx5yBjAjuY6N
Djdx7r0qyT+vy4HwgvZReAE5hb5MVmlg3mtrhgxev7cKEAk4RVr4OUY5ClDrU6LJjc75oJbwndYv
j0Okr3RtG30I5Rvh7ST3DpfUWV4oNAXmnFuckRU/GjvtnYUlaAlkK3faA5wEU8wpTuwoOcpa7IVK
xUnjM47gKoyy265MYoY13MlyS8HqgxV95pzu4nQ+eFWzL5L5sWDXUfGA7WpzxAhdXEoCZkmq8LeV
1X7kSwulVcOGX3W8612I4wGnOBI2sz1fdQG63qU0q3PDCV0lextU7ka2zyuMQ+0cl8mR+cigsQAw
mvNQZBjr0lsm/i05xX9VVnN4QSLrMTnraYsnyGA9EkYKpqsXBN+pQKZl8TkdJUFCQ0uNLYhuPa4n
UZOJK7SsBz0fw9E5yZSg+rEmPHCF+9EAPAtXtXQ9hvIsnSkFBWETnmqWcQ4Mbe/sOd9gR01ib/gi
2i0X37ACX71U6fuyzo45kE4XJKNMsAVzsH1/C48JiPiSUPAOZfbUEyZc5Awu2cqb2XyKSigX+fpj
OaIOm3YyZZXrVoOzSy0sx7FyzjBStYsCN+74LD+fNpS1bnXPMygp7/tRXxJeAcace+V9ZohIIoiX
RjfcFsw3Brpgj+ld3cafWOPfFv58qtLhr0zsuUPhEioyedhwzAQ2C2wryNSHdCD3DU52jquLt9b/
mOwxvaTbKDzgClrdwcVBMYS8wVBiosgRSWHNY/TJPRVYW+I7BbiWNYYXWLzFFwaigJ2dQSFypz92
UlgjYja+XRAbxaVA2yr84FG3YKJWYy4MYijXOr/+mxX6V9BvWLcvYUFaNvsbEMrRqfNP6rJ7x05u
KfaOtW0gWYLWbxg5ppXcxgSiS2BKz893IVZQ6oMnSvNP5hzaTR5qGuwxd3Fd9a+zz9Unz5zoCNw5
vPq0mOG/fk5IG8o7PG+Tx36qv8UFKUrWz/9nOCCkXNPblsWT1NZ3Z0JRaqtH+SfrqwKUp12+sVt1
lukMvhZPMW1BOttCFZfLgAnGrIPu8S5dqr3sMVUdst5cmQDWrbjA8DIJPC6sGFxknxmTH0Y8SoQe
IZwc7ZhsYPwlKS6iNpOFjZ3g0UjSByHKTFy55bKhueA6o2NtlQJc8Jd9RKCQVxJ0bHzUbXeI2bIa
EI/EnxkLkIcXA0LzJC0Wsek5b0zwYHX0m0Xlh3LFkFM7NtjRNFw1LIn7N7fStyQY7yCh36n0yerS
v+G0GDd+gAmn739Bi/fYowQrkE0r99V7CoJUcfYKC1bmBb6A/6BJUKfaxtw4nA5X6sj457qduHAN
3HmvcYxm9vTbBhXq3fTRNob3EE8f7LlvWg4c1tSgNUjfk4yu2ITSKSOdyDt5WfpGfyxbILeft192
iRr9rWhFRIZXjMF2DWHhRi073W8OFtkKv0s/CMWbeVMI/cIq15MHF8s03+RVUXRV9tDdhYa5NR3z
QbfFfZSWx8WPrnzHqKcaJU2XmblB7BQ5RnWwyBX6Btug/ZUU7n9Lbzw4PRFlxR9xmZBvPybipVnu
wfFlBI0Lw4V8KgLi8q0z2Gzft+PYk5SLqIkQ19Vh+lEZN5LXl7SvWAj+BNOYb2XQ5nXlRbaUNI5f
5lzfd4DXsjVGbG7d6vzqCBduMz2ref5irHBlkfHtECZh6g4wXr3I9mCq+dYp4ktKgRAsCPus5kr6
QbgKLC6UQY5eYfRxv+n0NtrymYLXxoeniY1oqBEwTAGKFLyu5ZZXKXnimd4HpvFUe+C5IBBN6EEs
7Ut8GAhljfBhFm7g4vybIH2K4CQxo1vDJMAT1z0vabd+WS7Q2YuNm2K3RB+11td5LA+Mr7GW6Q4e
93sudcFMBvxo7LJkPoqTXRiorRDuZMvHKgFhV867isCSwY3Zk4iCU2w2WA9IiReeBJKryYrPZOnI
3eYNS43xx0u+ZDMwjWxv9Zj/+qFPYR20Lyod9tBwEDr5F0c7z6MbFzf1iDWwGp7Hfvwra3yonZsl
iW4V08TQww24Kx7aOsE92frygHRpXaBTzw+zau7WHDG+yujGovRj0PVzYwQHGagKpFTPIGFOBVel
VYjluqOZhuzN3MkZfMSeT05n7Z053q7TnRwxHZuVgGuUjkCl0BsxdQjWL94aG/qrrHm5xf5QbKIs
Y3P/8LHn4gZfDQAj8zHxvwJf36segTnhJR7OSU4TP7GUyY6+9IhH5TSS7XHuiLiskrvBVwxf/epf
Xo5YHrNmGdrKR8/R9cVOqvEgh/eSJw/sHAJ0OEa1jwkRGxFh9JJCCGtTT6+Qmj6zsHy0p0sfY1hj
/EIhOeSty2H4XuXuf6tJBc9dNDWSlAKFq1ytSgrsGRxcBHFipuo+Sw07G8EP0a4vvet99ryLEAGY
9vP4JbtI1p3MPz0vYzQvPXeO2sRE6crVxso5TQ6JI3qaqdPFea5EBbE2b4ll7/0gOXdpv0uz+jnW
3S4m8hhi8zkvgqtVhlMmNEK1dWQq7ATBbjDR7zh7m2iFPk6h5uYnM3xyPOs0mfB9Mnvjltmvu4jH
aEQQUPFpzkpi9MA9JSiegCRjAu00a+4DfrfQ9oTcSxqoyUvkBfkLe0UKo11Mks3GglZNS+AWJ2se
NnmM+GeidVLmX5cNKAY16j2iBdKIgNTZCp5wV//i4a8ldAVvemTGPCukUV7ePi09VnHsfoZFdWEG
96yAOKpv5bHJaVcSizghdEetl/0lowIL2Jrvs+57kwRqYKG0zwjDMciH7l5lKM6T8qb4nCyZ+Vw6
PmGpNlREB9O0yT8FGf4KudfoJz+DcqVnG3+rYmBxZevFiYfXYoEA35TlrzbQhTT4dbjZ89jlX201
nVYfrDA3o8zHnLL4zx3HD2uxnjPtnKEzfeCM9VYNjO4Sw8PDfGR1qgi7WKlPYyBXxjeo4hjKd69s
8+D7rN3ew2Muoy2uvOBlGLEsWckUxOs7uvXyod+TkHm203Y9aS/6gT793Of2hRZWfjpCxtoVj+bE
ui8wgQ+7+HFs2k9LhyRrxdk/+dRFiyFNGBFyv755Q/A86wBxUvERLn57mzfhT7/iHxCEH00yPFRJ
CKlltmEUODmZkl396wBrZRRAM55I8gtLXb+rrqUFztSH11f/yqTj9DZ7XHCb9mlcpj9emTHjsmpA
DAOJfQ4nYWrTz9JvcEFbBdWC7yeVytyp5ykf3x0TkVVNmgDa7uWr9/UBRRyJBZUXQjLxWKdh7MJz
Kl5i1z925rCPDKrhKP8u8A2WPWQlS7hKu73ZTZepoQaYR+TM+b+xsrE3CJ9xaz8m7czspphPjQ5e
pjr9yQzihqY+2qd98OR342GMadKLPj50mlGplProcrjqAnMxI/j2LePRcjwO5PSlmtMMPN7mMK3q
xxoz/4iNcwrVj0/ezVZ+Nm28j6HPfkn1ecLu/MksJg4z/oMRwDgSpk+d7gkwgVBJVMG4QAFZF+yM
uoZoE1hhae2dDHjCV4eHRftHs2s+8BXEPK2Zzkn/X5p9O22GZf0XR5XfiabefrSgKheDOuQukyGI
0ZTHcstN9iMxLqkFoRElQg/ISggkkzf5W90AmSWmlOCvxP58O3HAOq17lBhKHwMLqc6HTLp/c5tU
P1d5HCyOxgaKNxdGiKtzSexsK5NPOc542a2ePqYbyeOEN8BsjW67N/WmV/o4YzUgF2/4zqYS+j8i
aKmyUn4DtFuplm0uww6hkcjRytmUYEqSsCdQULkZoRIJ6jN+ku7lehKVK4cyYeEciRP6ywBxqOn8
Y3jjkJwlNS3D0RrEsofNkK7xnQxZVsPfOhxlZszYFZZvxjdy+fc0fFT0ZNfW7rTQIfQ9hmHoBUZK
beGRKhCZsGOYwmso+5OIdm0YZNIRJ024Q8HKaCY/T1h82ZRZBSrMidaSqhHmKDO29USE23Mxxi/S
W4Uq2cqBl7XUyN18zlvkTQPlqaadXnyUHey5dRV8jSEPMpvGR/zZnxX4jdeS9mL5cBjb8aXOsQGS
2yX3JsQnBBK8vApUY9HgP6Zui/k61LcW0Kp0pjeZd9GSLkFxHzMCIwH935XOFyxnNSZ/pBijuJVO
o6eonczqVhxNYLn+cIw9uNr6LpE3YaCCsXlFE58bHSgzjpqZtVMJiShYHaDQEQb7HKENAbfJUvd5
oKRJOVOEZrukxlbZuP6DMMLJ8Yp/hHNsNN1rxt7IdPWgkMdIwBdeX1I9XL8gdWHkj//h3nGRb2Sz
mQXhTKmMKSk/lg/rPqCBlP+2dBE8OXTZ/Ls7/5Xz18+yZyhWO+nK5eEZbAqr/uJpt8iW5M3R47jv
lb9zvUs/ApZx9SO+jzHiiBgBGLWFmw9nCFRjyMwLo5f0N4KzJT8mNBbHaDeTi8oiu0S2YtpEvof3
U/eoCJm3FxAPaV7OPciaHw3EEu6Vb7516/zc8UFIFPZ8gOGg0evxYvY1MWOEylC8rwiG+Ne+tQ61
QyUYMQ9a/Ed8BHL9OEYzeoERnQXEHQeHFd+DgqsAG5j5huYzafQbJl7CW5F7seb5g2EBdK7xszcz
t0h/SWLZFjbUmQFuT2rZTNGhm3bTTQOQg1fNwA7lbOgtLGv5N/szcq/U9O/XQtYJi0SHxW4yc/M4
1T5meWb+IO3Cypf3nP6243J1H16iOCNq0jnPlbhTUGwZr4gIEZ9SmRRXiy6XoCbG53oxX/uoQK+i
T5xlRDVoe58IbEIrnND5UY/o1t1NPjuUdipavg7xXVdGt6u2z5Tb1CW1c5f1uNDIXTG95j7j56Yi
vR15ucgAg8L0Z+AiyReAib0Tvo47ZptFNyevaJ7WOPyu9MMoGopEvSu4PzdhStZ7xi4j3ImsI0CH
97JP/f+IQDqX4YJHhf0yWvq7sdV7Wa8SUNw5+s515nPsGWiS1YUd2UyDJ0O7Z9mFXQP6cji+JWH7
AP/rkBK5JVxUNxvvjIWk6UadtN/tO5eUtLEyLfRB+Sv92C5JkkNQr6eEQ7a0woeWfZ0gJ/vaUn/D
qGl4a0jng/Vjo92bA2zSWTFshVJsify3oeYdgTHZn5nhl0BDbf2ReiPYYHO24/YjAOtZ5/SjCjmF
m1W/BJkDhk6LM1GSS7cfNMs70mtGLozRjffB8hhRkYbQz/96b8ZI6olITuwVkLmt5fswz3vHqdGn
XwB+APonNR1yI69vPRzTpglfRxVtW02WT0/ag+3tsjwmOMXeObY+rJUL+YRLKQvFfN8lladObps+
/dep8Z9gNo7qcU6yXungZ0gRPOoxwFVQ6b3dCQJbAckA5nP4EqBo8s4a/jFSdvVqBMjQS8IrQVVh
sNjmawOzDAsrjIcIcEnNY2O6R29QX10RUDgCGFTjr8rHkYQXrAHb4CzbvxrHF6PHPadzyyeI/NtM
8CNNGE1sPfQqfnLZHTo3u2vXeJPb6hRY0zG29amENDczL5jr4SOO5oPsYj6JCBZeM2tJvoVbvhKE
dsGPn6UObaWJg+/I0D81pQ509PKuBuC6IZLrpTIAoefRPWp2rXGwXipUgUli3st2JAYUgXB9rfHc
io1PMz62mXO3tOm8t7M42bZx0e2HKOpvM9QAGGWeiqzN4KIVuyK76hXu2cRok0P97sbICjQm+agO
GBMiCsr+g7ACc3SwwJKts1l4JIKhVfQhuS7hc+yZH8lCCFTaEwoy5Ct2D0xKqTQ0pbHsMGUeHug7
L24d6puE2qEqav6mmR0SEJcWwE8ea9aZCh1wfFuCcfuLB221hRA0pibUnv5SV/HjpAFSibQ4dT5e
nz0FjtXUd+jEt0lrnGwLqjQ/CKU3+UNYx7koGNbMxUE7y6Xsx5NO7EeGxL/2lOzjnDlhPGN8wJ2V
zSfieC3xkrVDe0feKJrnOT0Qs7nNnApkoIJ6PmLLmmn74OXWfgaKsZ3ogjZZ5KLBubOTvWxEFgT3
djVOcY0xVr8cdBzgCWidC4IXh7q9jPaIb3JKUGbfH21KGVQw+GZFBv7ZQU7DXryWmIDelNhyOgR2
Oxb6nXH18QBJimKzjmXPeIIZU1zBLYsLeiV0T+EB0fg7EgQA9nH8j9wPEqQq49lr03OLC4euOki7
bYMmdgoKBjfjCzaW9Lgp0bSm25xaB5V7PJR/snr5xJ+YQm/Nx0Nd476HShj77DLqttphufiWAyIT
tqRthN9dWL6lacT/ihval4UBcogVdrbQVWDkNSP9MrBwu+ni+ZmIV28XB+ORmXSCCZXzMHUFSr3h
dV2beFdVMJyyWZFN2Xf/sRMGm0H19I2tTfoWGknG5uIYW5W4IhcD1rh0qns7nf6S+k4acIKf07Bg
VLmOIKBJet8Y40GAq3g9Sc+ORTUQRk3/wdgenGYbMk7mvwuSR1jc9+j2T4Of/KQ8rdmY7uWfY6R+
jB4tb/KZNEUpR1RSnZZ++BzVehaX8aFNULAgkuJ2lnQhmmVNaX0Xjw1s4v6xGSDuA3bzQaJ5Kab+
vtXTrojZ2fVs3HqEUsVkKSIXczhkYemAJIwemLhf3pIwuaF2EMSaUglJoiSKU3EbnJgrOcyYHeTr
XrZ94BTIOpTLoPwe5YDoLIRAPbXxnaAbIGwO3D8ZTo2lt5EMY4Ad0BNQHtYQpQlYPRk7MvsjcFCA
GDkSoLZvK9jYMxaexu8siBfTZdLu8MU/SmPOeK+s+kOKBR1hPjiy6E0bEK0A7sy1DAPCvGeh9vIv
q1Ee6zI/XE8pEHDFXemY8TYilgA6CCA5kWmDXSN9Z3bhJOf/OZM2PXXdwh8OML3kFyN25D7wDdEX
einka/N1ZBA5ctQIqEshSl/ecUdbVvfixntOUEcd/eSrIVrSylqgzx9+QzERMkM2GBgNmicM+yTP
zldPNaQL+UtYjNGHGuQBzSN9OYZ4/ImJMuPbROrEnzMrs+iw5DWHqiT+Q66hr6UTD41hSMNGIfiA
bHUG9sg3/AzK270sOjig7LTsEvt+hOw352IfVXrPA4V13Fc/LY85pYg2u2wn7ZdMA1pU9HYvBllc
+ZVtVsVniTDhF0obp83p0+0gpPHG+0zgOw3tO+eGPtR5e0xc5pG3EKDkySCzRrdhmRQka7OdU9rG
HyRryGXwgsarS7hg6BN7Yg7RaEi7JQuQSxiog8GhpEXjBpXFf0aUbPGeJKocm/yogvP8BrpTdN+y
5cca+/Tkjm9M3oIyTxrONXW5tK4yCSopXMyEEwIZ6fhHpc2tHl+5y9KOyZoDAoCoLaJi1m0LHUkU
pQITUrbxCljGNxaiNz6xoDAPpH6T38/HyLw2fZK+BB9XmSbZXzJeyOjaEpBvo/42mYZS76OqkMqb
QpxvxXUn6wCtrKAq+OSeChxY4hVQ88kc2kYAir34FEPuxazsk0wlQg5gZ7D+LH20435MOYwft9z2
4hKEPTXLSL5Fnl5yDHMswv7kTWdpBOnh2rNjXEL8Q5P2m8LFEQxB2fRrm28oHcrBwfPX3ZFaha6J
u0fXIak2LaaGsFN3YJxycXCWKNVN24WMwkyb0Zs0+EDvYrLKNfCsM5ZcTyQot0SIltwM2SXkdaFm
qyHUQw2NcewrCI+rVjFYQpx+U7bvY4PvkY8i5bFgyYGClTSHsKzkx+U6Sm/Yxe36PCXOXUOLMgwB
2wqvtbxMqn6T9TLhyCWD3ppWTGpUacHoZvnka13JuzdZyPeRbzKLnHiNBTksEEF68XQsryudTeje
C6cNV+OZ124NRIE3jBdmdF9UXN7IH2srxoY3eE4xXOdvUmMQV0LwT4qs9Nap31g60I6QrN7jxrCT
15JHWsJx7hiMlNUnUvu7/+PsvHokR841/VcEXS+xDJLBCC727EVVZvnKsm1viDYz9N7z1+/DngOc
TmYiEy1Ag9GoJUVGMMxnXjPgagG0atEKfiV4VA0sDKSmovJWtIRD2Sc2MjkODR/+P9kubPQmHu8o
L7Bp+1LfU4NCh5jwKQvQNNAd6g/wL/y8HgGoF4giFLet4eNvZGGMRW7nPAHbuQB8xwv9KbB+MeKX
1GbZraKWyEwWDdfH1RJGMYQvog1y1xG1+eRnwWW2bL/Rjf6ylo1G+mNH1gakFQA+lBj4YAuA1Vys
Jqm/8V0yQ2+Wc2d3HtEfYrRwSkXuPbZZsF1+seD6XvZs2uU3FbUVk0aTTUAEGdVQIQSG8JZzomjc
WSZ9DQBaS46wVIvo9z4uZ7GNf8Fec/zdAbpQh+SytkBjVZ53zY2+DM6pZQ2nDikvHd254WKt8C4o
ebrA8dpaIjOFtFY63g6Ump2lJ8MkYRMu+5dlN8BqBJgEOgJ3eDbW8j56L7FBIWxBXVTOe9yjcB6Z
QNujl0k2T6EnPopI3vUafIxyCKc0jqhmbT4VroJFmd+lQwD5LGy+y6FNL5XhRJspweJjap9x/pu/
IRf+KXTVdaAVF7kkB8aopM7gERdozHlQGav5UzyVFHqpEpGdNjSt6yClgj+47vsUBkhVl7PTPw1J
jQS2DPv6mgjHf+gdvLXC3te3seXNC0gfx7d//+t//7//+2P8P8FfSx1yAuX7r7zLkALJ2+a//i3/
/S+Aoct/evvzv/6ttKNdII8m4GX0KyzXU/z5j2+vUR7wXxb/y5w9FWDPDo69yF+LwL/tezwX06y/
+eNxXNNxlQTh5VioLO2PU8ZZnbhJPj/Z8QT5dBwot6QOKXX8dHogfTghTZBpup6phHTlakLUzwLd
Kc956tPAQI3EFE9GCf7B6ejPx8SHl22n6TZRzZdn1tI9HNqzXctxtbBcZQl7f45magRh7gfWUyJj
diQG80Tnib0QRwmj0wc30fPH07M9/HzKtIVyXa1ZWSlWsw1oGoZd16MoFlAwNewKzaFkdF/mkoN7
eqjlC+3vFGVJyxSWNrWlHFPszw4AnkHFzBie6DJZ943OA/vS6XG8daY83fbIL6PgHpVPTkP4MgQW
cf3pH+CYh7+ACrvt2Jbj2CbZ7/4v0IVbNpMILUx8EiDnXlBfI4GIAEA/5Ygr9XKoCfmQIZidcLql
r9rexyrDlWNuBcrPpoNy5xxWUCMQtJx/1OCQ7uohdUA/CQPCWyv1drCiD05VZC+B5tqDESOhUDfI
9bdu9zoNYUVKSqjazpm4T1BMx9RBNvVCbdK0vX0YH5eFtGhM9LV4GjFvfpd+1t4FXjZfzcJgWzQE
DtSSzRglaQds9+lF+rXJVp/JAXDL7lccNbH+TADWzKiZVP+UmWlwbYk+u6+brLuqB4cORlvb4Yus
TAQo2oCU/evoVuVnKwr867JvMkBAqePenf5Jyx78/Rdxu2hpUTIUUrkaka39zzY0bluGcd3sJkor
H3RTp+8qMrKdDzwSxGyKlF2HTMjpQQ/WQZoeil22o5R0lHlw4ei2taPaDdvHUdOz0IvEquOATBye
NZiLqVP4MfkVheYGapdxrwNEljzz3jDk5vQvWR9RKUz+hwBeNN72ynSXP//thrX8WihpdvI506G5
YEP1uxUJ4MCVO+/+bChHK8dxHY3ZrHJsd33JOiYaBmmMIV2gouZm6ivAIRykm6zCpPz0UId3nQKd
zQflMhcu1Mn9WQlIL607NN0TTDQeRXyMLlB8Uu9Zs9h1Op3Ynh5PHrl+XFu4WnlCWY7prAZMrLap
daDwx5smyIplHqbfS2WVb2FVwTPwCQor3eD/kd1mC+E9q2HJ2LYd/I1GbbhVCn6erNN6l9FWe5Qh
xam5Dd3bMKCm4c9h97NK8ng7FGLeMOekIxGqx2vQVM71bNEv9WVq38CZss1NpaLwKZDIDAY9ND9f
F5L4YuyAenbZm+/ayQ7+vbUJgqEDVuMU31QlhkcvS334HzUGT7lfFeyAAcJN3Q76C2A3MDnjCEho
6uEEWLr9imrzdzNw6ocJ6bj2oZ0ma/FFSb4MMn0MJ1xOA6K6a54dicMxKsw/G+FM3/NBt2e2sOUc
HGFHsVGEAIxsKl7V/a9ddglS7l6P9FU2ec+5TJrnSebyHggYJlnOhM8e3niDfMZx94fMO9pWTdre
JWW7aMi5gXyv3KB4a9Uo74JRpQ90g5DyMQN6DYYzTo8G+S7MdNA4U9DM8CbMcAtXyT0zkdVVxGY3
bZcgx/Ecjz2rVi9Imxh2NqlQvVVT9lDkxZ3u/femoYjpKnoIU3/myVrW5ferjwNJROBI/uZK/r56
nr1kdkseLPUEDmgzpI3AVHcGlWfml6ePx5HT4dE34kzaniQUWA1UiNrSsSlR0grxd1d2qpOLJAOc
biUW0gRyru79NBYvtu5RSGWznbl5xGHYxe7QnumZJjIQXPb7OwRLQVnFHW9eXABv03HZ3HYWr1DZ
9TXkUJXizWa76nWm9nZT9g6OOfgboKwHkWS08noLPg1l+n4qY5BELZp7c5zTklH6PvRC8f30ch3u
Z2lDlWS9bF4HbpTVryUTbyxnbF6S0anv7IpeNQjs9NvpUQ7XxCNUsQixqQs72lytSdhXdWJAkn/S
hSdApUQlRSwjcwawqdr+TIKTJBehqWd0QuiNnB58tdU1XmS2zd3sKUmyJuQqGE2k9JqU1wBooUU3
pUxopQVp9VeSzNWmqOfsTlZGceapF8sB+n3Dw1sn8NVKC+3wAHurUXEC7Hrfn+2dmybljTf23rNT
e+a74BfeIrUIGzDjOztO6kPlR2vPDf3pGoay+PuPps9JF4LX3+YVlIK5rn6IL5PAayjdv1WqAZIz
PZKaekGCdt4tLYEzj5Ow9qe9jEbwbdrcKS7H3FrdK0NXZoVfZdYbX3QTtaDdrVuy0T58X8oL/Utv
3SbGd9l/Q/v39DxXO/m/R7Y1YFzHtHj593dy7rukdsVogSubiEKJMOH5mGdC/9U15tnCUpBbwLp4
2oakulpM/Hl0RzCRIguW2rSSghgvtza5UZllXJ6ezzquWDaQzQ5yiZr4y169NLGMbdqaM1aM+fBp
qHDYmW11Zat5FwOBO/PdVvPSvwazJYmpJ1lAc3UNYB88x2pIzJ2TobPlOsmHGktNP4CqfnpW68P4
z0CeyZkgh9JqtYC0EesJ01Xzl1JP1H1J/eBHH2HNFOn3SAVnYt9ft/36FLL5ueNIuBlwtR1NOIMF
YnTmzg7kguEvQ1Bo5o+uHT9wBl8j3Vx1KbTOQr47LAIQKDCo/eDHsJX1TmQlTsrOZW4qSjcKqzxP
ZxezOz7kjnFhLeZmUiHcJwTIpDB40mL6qtL4TszFT9N2aAa4E/gAXw3bOZm+l7MEiSzyzzVKI4iE
9IuqEQFQdH16jdeHcPmay7bhIJIfcvutvuZAd8yAaxQ+tQ4k3KHADa6va++6075GWsWOl9VHStmU
sX5w+WcYDWmNiJ3n7eyh6M7EGqvNtRwarS3SEFeaJD0HL2KKR6CJcsDb1E8ALF0joMrXb/zEsM6c
mdXuWkYi4CfDsIVJaeXXpfxbhsE7NnfR5Jev4CLv5gw4p0k5z5QSuhW8nbg8k2Ougg3Gs3nVSGU4
qEqxUvt3zgA+TiTKzV/N5kIvjHZk2UlrLywM6+hwhGemd7iQ3OOepq5iuq48CC2of9Z+bIvstctB
qfSuBsuevoh0OHOVCrWaGDsIxJzkqWYPCeQ2VxNzqyKis86bWQZBvvV7+VpP0vwIgUFcGLHT//CT
jgbeUl0A99puRO0X32Tqis/ogE0wehznZvYjfzeaeBdAeimuhgYlAdd1EapO6nI7zZX1lAVuvwFt
H4yX1TRgzgi/d+GYOJ983zSg+HcRGIAp/pBOYf8l6PKUuvvowRjDSwshnjEZF+aF0cOcr8Y3Hwnw
y1Jq/GnBhj4HeBk/9gkkDG8o5WPe28MmFOAmcIcJ7hvY+FeiLpB6HgH/XczacK/CIXIhe3Wz3lqF
D+y+TSI0/ot5IB8aZsR5yVmoH5vOTzuO4Eo5Rv5QNBR8iQnB7NlzcVdKkVNuqdpbSg42wuvmvLGc
aIbARBV48Ib4GVo+jjpJhT9XOtZXRJGor8V++QJQKkYZqRk+tmhLXyIS7711ozMv7SfUowOfBntl
opcBtvAvA+Zu2CKmYI5PwsJT2jctLKkXjdB4fp497A/awqGPRoR3684Ty2J74A89bCeroEvuK4pC
L0U/VG9pNuhP9G/mz3apF6uoCKe7yEZyQvAJUrdTf1PIil/btDO2ss0i2s2EEzUCg3cJcMIQPsuY
Pw99jeReQznTlWV9LVI6IaBl8RtP2/hqalJgfXWLyI5saCoVAOhwCIVRQHHmpgQlCmSyHZ+Cuc0u
C8dWOMf21LYnpOu82i5uHDjeMGqceXpB1sN8DYUYP+uqje6ntAgedan0bZvBhICfTqOQstbWB217
kdMCv5PaCe9LHQ+bDgbz9VQlBi6bRXsJzai9mKtq0cdHb6WoeSRwhUQKd+qtO9ep409umECoR3bw
KR+yfhPDp77HWtvceqrGPw3e1GaAknbp1W62cWKKTCXF6+vKATnRFMZwm3QaCeqOXwWVHNR74Rio
IKf1tvVnHBC9bAIV0SJobCzgUHcWgILl8+lnQa1ux38OtWdayrMsh6Bw9RjOTTl16UATcxDT/DkN
agNFOGq/JPbzoxemFpjLMgUF2gbXekz1T17x7n6oRXuPZTndkHozZTVMF+GYGHpct2l1aSKmBAWp
3Cb1AGA2u8lsG+2W1i6vhmq0f7i6BEVQZRWKJSW2vUFbPpRVorZiJrGdEhQWXJoel703Z4/eYLwB
+7UfykS310kIo7UP8oAucDDeJaPnU0cAQdPVjn+FeIR9GZcZtDYfWtRE1HmD/Oz0oaljdeVNaA5O
5eDeNjUy+U2NVk/ZtgMyESjE+8HobmYFFpfMsEIf3chvYqQYvvStQ6NCBeaFwZ2wEcZE3bpNBBjH
BbQBPB5jPm+cPk/kAttGF+VHM+LWNwzLADFMu9HxBPrWoVHeph3y1pFdlh8aZ/bPvASHwSHlX0kd
TS8VPSKb/YdHFmYweRYUtdh3n5F1AIfsee/VQtIy5LnXYNkX+0HU8hJ4SwtheXfW2VtK/3LoJwNy
SeVdxZAIm8rqL2LX/66z8mHs0DIMh/hDXlLxBaR2aXdheSZsXL18v7autE0oQPTRXG8dx4VxbBlN
J0IaiuLGSKe3TtVQNoV3Zl2PvXsEixblMGZqrZOlWadGWHRl+FQHGUhXZSePxGc+kvmDf+MjKgVX
x6ySC0PU7Xsz4UJx+oyKIxN1TUFuYWpbmTBg9z9sTButFsDWX+g9LHLpc7tzUmvxnwZDjJ1fD6B7
2FjFbmkRRvDxrtKvAmO50z/j6K+gSMPDA8nWXi9DH41e4LFEO394wkh5qp/C+swQ9pEtvBSkbcIL
D/kEc7WFS3CCA1D94iUHTmJzlYSQoQe62236bS7LjVRPIx0NtybhKcrtEAEtG757tfFQltcz/eOm
fPHnGJlUXEWBYRAUIG2mv8BPblAdR3uPnw1iwk4x3/RQF4Da6BObSQu+WHyb2s59VLlnZnV4xVKa
lY62qDpQH/x1Bf8WgCK6kLrgE9OXEt2Kwnd+6SG/56HVb8dyeh2n6Pb0lxLrVhA9BZJRpYRFw43o
d7Vh/LB1nbIP6l3XoSXShSO2vXX/NtsxTjgN4iiqsz/QMLKvAsr9mAIG16d/weFecW1Nzi09y1YW
bc39HSup9GeErHgdFSBlAxua6jB962fpnFnbI2nN/khLBeC3xRXaLEB7hePOCGNEsdp23IYxlGeB
3BOAkMy6oa+CQ+l8nYJxfalcJwRzGEx4bVfZH1b9l2XncFBkFOZS1lztXlxDpqnXZbXrFS5yMA27
D2OMf0oHt+z0+v4qwe1fvwxF38SijUEjd11zSETSCIBo426AcUbAeemJtzBAHL40Nkz4wq5RqvF2
KSoFjkC0AC+0InuCK+2o6sGf8ZGq+zPX1LFvTn3TsR3KW667/kmO5VZzXutqN/fdDMyGq6jvURTC
S+X05A8vCVbYtHnlCFqkub4kdOcSw0c5buORuIlzVKhNaKxhsnElmIb/YCwahoquOU3d9ViuUU/Y
rk3NThSVeg0D17nUVTHdl0YS70xA9mdqSWLZr6sP6ywpKw8aJ5gi5f5+zmRcGpNnN7tETelz1ePT
O4cFcCavIB/KK2BTbgxlLsSaDFUjmHwpRIcU6alL3xsR7bAi76YOdb49vRBHfhfRhc2BpmRmsyD7
v4ueUdmWqml2QQlQdg51fUsGeK42s64Jc4JcepKOkMLjIDnLU/zbaQ6yEfiQYcw7buuSPrRaFOOi
+3geH90MLrZOqd/PFonS6dkduaJ/H1cuF+pv46JjR717zKbdjM6hC3oyvSGqxE2xuRLuuVfuSBl4
b5br27H0YnC1bj7tUjcSL9KJFIHwoyJTw11VFvND5EXiY1kV8klmXn0zWcqFqtHThT897WPLTf3X
QtXG1AAzVheWDxZdpDKdd4MVpNel1s5H1Yr8KQ8WPJsp/UezWsC+ypRnOiKHMZXLewgQRSx9Uu1Y
+ws+RpHQjWqGnaWST0jzLkLhKSI+0BkWR546nrdjdabwd+SCcilmoi9moZJnrZe9o4AisiiZdxOs
2wsxaYioxc4badKdXtZjA9Fnclham6OyHsilfdGqeZ52Oek/tOopAgg+nAsrjpxIZfK82hTQCDDW
LV9X1XErrHzcBXHwAHj7y2wbN388EV5vRWNemMtQq0Nf05zTcWZ1u7j30KtVkVze1QaUr/pxeqRj
k7EoM6vl2nPYdvv7ga2Nxm3XtDuQ1otN6eKGhXHdl9OjHHk5KJ9zgzmKgPog2c1KZJMNSL27fi4z
JKR+pLTlLgejembPnR7q2ISoa0q6doR8PNL7E6rlpKwGgd5dZHQVVG5nS0KWnNloR84vMBYPpTF6
aHRvV6sWx2VlmGix7OJc33oOXc0sgKzQ0aaHbxJtWxvBGj3mZ+Kco3OTpJokmQAq1tuiLRGC03XV
7NoUuCb4yekSXllzZgWPfSw60fRsOUgkmqvJ2WHuGrloh51PJ/yubcN+a9kTNrO1+bODznjmgTvo
0fL2LO0A4gpLgBJZ123tuVdOpWpcDjpr+NlhyfejqafiSliJxPWNmprR+M432YTdZV4gnrRJTGne
GrLqrowxz79gKpN9xh4uvwQx7N/qVIMYMkjKMalDXuDcM7Jan+V7074j/OG5pI2+/r1GnXYVKF31
Bna6zcof6fDRhvxUjtmZs7lOJ5aRXIttRu7HbaDXMYkMjD6p+9Z9qwckcXz0+R/tLr8qUIn0Lapk
2Po4TyJ6+fMTxCZzuRXs5QpanSDLg4k9jHW3S+0YWxes7qAJR5vTgxy5qhUwHaIa0hHTXh/TMnag
UVdBu2uD+gU/wafGeHWy/vU/GEXzuSizEUmuASJ2YSGX0ab9roIbQKaa5h+T4MzddnQm7F0wXfTu
AXDsXzhWN4RIRAbNDv7FhNbVNG2deKBOPyr3zOO92nkUXlzuT5OpuA7QsXXvhma5U5YT579pBaIN
g/yaBshmWhANdKTP9W+O3TYUeyVXgSaz0qt7oLesWeaw23eeF7W4mqDg/5foi+Ly9Dc6Mil6Q1yj
oMQsqdd3Kf3AFl5pNewMHlaIyXeIQQcosC5Ga6dHOjIhRvI0SSKF1wM0iu+GIfoZdo8D7UeYtijR
/vlW+BVaLX1iXtR1vaiLosZwAFftQrv+tCRiyiwRDlZnooOjK8bhIdeFIwGKZ3/H8cHqKAT2vqOk
QJtjQDbT75u/5oUVIlC3Pr1qx0b7PWJcbYMqGGjcjnrYtbLw70L0WAzAVVFr3iG/4Z4pi4tjozEj
+qUCmMhBKq9sBSNs6JudDnJ756gy2fpeV7zMbTyA1BjSbej9VYmKVKhF9iiEHvuYlHP9PUU978po
xsUU0rS3mFUYF2HUxZ//fDWUTQgtPYp+AEr2135EIxb6PnlpX0mweEJd6wrDrRrn6/Bc63j5jvsp
qZIEMkv9ESSFVNb+WHGufN1is7pbzPrMsb/2AzDqyr8m1P7U6/5MdHF4kTEc+1fQHybC+PVO/5aL
2aAm8sqnwkc/GGlJFZR3QAfENrSCc/Ht+mXjJtsbaw2+HaemaZ3aGDGzjD5g80EvT9ovI+KMog+u
YhfRWrPEk0KJ+2gyzrwKv9Kr1cK6ZPq83oAGgQ4uSdJvM52iYIzaKYMa3QsEBYbiTbgRuqHgITZ+
BX6AEg92iTWElDkX8ENbpOx0gmSG+2C5+a5e8pjaivG+Dq/hkqFgEVY/e+ieW4O1CiLZYJlIR8Ns
mqe0LYstLCS8dxRC0kahnhBA+tKJEcJsl73mjby24Y03OZb2faa/ZFLdKwR5oxmwLEiWVvkPEzXT
BabvphnV9uqjiZL9FSiHl7R1N3KKkdI3jM995dxbefGupta8BOWYYn+DFGtAyIQuxmfbNe4XgUK3
tT6YXbujbXyTtjakWDVeR332aAzFIw4KH1wzuJlSlwy5shGnb95dNp8TOtdtbt5rjeSbdNM7IiMw
GvSkL3/JMAbpSwrEPtMo52Fx5UTNXzC/HxelODE696eP4eFe9QBtU2El3QNbsP6CiUwhnVuye0TY
l5o463q2Jn4Y4xP6AMZjr9qWe/BaZHK0c7vSDOHJchuF3ZfZMz63qi03bWK++Vb1MZsM98xreKRG
wfMOkgF8BtcLOM39vZm2DiIHpEqPvL3PjihwCB6CcFuo9BW4EBK4UJRMrP3qpQPRz3Z73Zp5cO5X
HE6e52vBVC3FN7BzqxMiuzbKUTtPX1TTP09Be1P60+1cQfYN3FsUHLbR0NOchaFcT8HfSUmZv5Pv
/jg+lHX4gioEyJyurBABifDcCn+c/vqHD/ny64DV8BxIbsdld/x2fpMqz4icvQmhUvTno+yZ3tzb
6SEO36H9IZY//20IeE9hA9x32nV6ca5T/VfCbdyZTo9ybCKQVyDKkPtYFGX2R2lsirQUFMedN+WX
RpddSPvq9AiHB4W+h23SjAA7ciSFGMN6bjur3zlWjzjy96UkMtGIOD3Kkfvck5iWgzR0+SRiXdDC
sK4uIeCIZ2n/1NJA3wrJ312HFS4cSnqQ34fW2Pa2ODPusg33L/L9YVdfSSQ9mj5oAD0bRTIojJ5x
z0T/SV7l5pg8zn7f3XdlZ3/WdJCf0R0/e0m4hx0fqgB8P/DNPNTaXr7wb/vEnxGzV0EyPlooRrxO
vs1tN7XRFShX4xmzSGj6y5GZLJ9Cm2dB/kcGINgNWtt3Ii6jDZEU8qWegU9Makn/digR2rvoa/QD
GteeEP/oSxuKT/e91rpFf9coY3RMRHKPF5TxbuTluLHbfvyhEZ39bOdt/h0mKrKuOQMBhFPGO2YJ
8xNciG5XidDDXq1GmLkE9BC11FoFRWvucnqZ/tz13w2npHPiDOndRC6zUWNCswoOJsItOXxca2jE
q9V7/dNoh9UH2c7NHb/TeYJPBnoIsdArVDZhfbYtMZKHfHYvuNJQ3HbA3S3qWs5QVe9ntp868hl4
xrXnAGe34WOsboSRq7ygMCIfvcZDCngU8IayvzLQLYHH7629F9HVcMYL69qOGhT8i59uPfQUa2qM
b5qtuUhSRGCVYnD6l27ff8bmNECFtUZTUvV3pppqcBclyl+9AdorxvVrhCJKVfMxLSFlOuOrOWUt
mJnGu0id5mtmIX6qehrHvMjXfYg2TQdtApJohVtNEKFqIcv7ckQZKUXY4yJMq40Ykr/zlAayVU1f
vX4WV3hlYdrkJwMaGG527diIwVs1L17ZKjzMRhOtKBdeqK4ufTfj9/YvwwChKgxt/0JWDZpNQYu+
WCwoNXf4X6CdJFBkU/K77afi1kFkf9N4TnilNHxtGzNe1Sc/jdT87vUOmo7z3eSPGz+SW6nqD4HX
h7dt0/foIqPur4YO/xw2CF7BKPA3X9G+o+aSJu+NuTjDmfG8RCDxZdzGyNrPHi7xxS3upjtdWre+
1V1qiS81mhcvtTUYF1E8X5tzM1/Xhocyd3pvusa3WDsvQ5v/UBU6vpXzmKNWmk74iQ22fgSlvtCQ
YSl7+ilNy2ddqR1eKZ8hlSIkkSVvyh+fK+StxkndUFq6L0Jn00fVu5/3O6nT10LOmBHnD6ZMrzuG
DHSAGLYrrrWJ2gwOPHAc33vbvrWHCN729MODywtA9tZRGKwn3ofYmPutK7wIhT50LHtwMuiO3uDW
vtPueD0sNOXefS9Tt71A4QU5zzi+1QgbtQacGUUTnA3WbfxYd9cVxR6cb/A0KCJEpuRgYIhKJxPp
kmSTOQUKpHitRH59ffoAHblHeRtAAACPBwWwLiyw1c0oUB6ihfJK06W9aM0HVWDKGKP1hMWVO3tf
UAk9F2UcObVUaIE2UuMiIF9XGvHwCfJqTIbHtLPKKxFIlIa7AOulyvfv8RZAixbLUnI51BJHqw6B
l6Gtcnrqh5EOOY9aAB70Tr0DHlwYJ/lEMioe69RD0nyqw8dQ2tHHoq37h36u5QMeoMVdF8z5x9Mj
L4/T6vGiVUHJA44zvaB1z61267SIonZ85LFcah7hBgTL2RfqMInkgfqfUdYdNkVMPkLxGR47Vbzw
b17yrnlz/O4htfU1CgVn8uNfYNTfZvWLWmKi68B+IqQ5IMTpCpxORM2NMyuuiyYmaao3iWe+TVbc
cMEkVyCNtzUKxQgE7TzX3rqJf2cb51LM1ZZefgd72Qb3ATFPHYBmG8fyHLcQ3B0SVybPSj+i41Kg
HZVeBoLCPQOOeQgkBOOr0991HQz9MzQUdhRv+bgAl/Zjgg5QytwmlvkMZnfeah0Fm0iX6FqFSbWh
7k6tuBf1TehU0wfkvPzLRnbB9vSPWMV9v34DTBP2tEUl94Dx0kE3R3N6JqfOXxKn2toh5P7JPBN/
HRuFvetQqAF3Qb14f6Z0BWrU2HAslF79FBT+YzIjGzel8ZlDujoqy2wAQYPSh5IK8GLdcktDE9+B
2qhekG/EaN5rw89VichJ1TX2Ve2q5gyU/Mi89sZbfs/vUZ0TOE0aeuplMoDBxhWijzwnc+fYZxZw
lQD8mhjYJK3pJiyMvFUpb8ACAVzqZL64XbuZZweF2vHrH+8EyP+AY0yH7usBPKSUoc4yFMOerdLe
TXI328W9Lc7AJ46cNjbaUlq1oDHyhKwWzCLoDTEZe5mS5sL0HzJV4++J/0+Q/JLcoNiBx1p1ZvWO
jbr0D+jEkiiTDK5GLYNE6tzn2gZjkyWGczHXzo+yN34mVf/QdOajnIl8k3OV8dWdunw1CvGgMJdW
MyHn6oA3UpSgLgE7qUL+PUblNTuWiLvs/m4q8wfecfPN6W+4rgr8MyJXCUAnkvGDnlPnzx4gRyN7
Jki9tbEcHJNgg/DPnc7U9dSUd2E5RBsPs+Vxjq8Wg4HTP+DIAXQVlZblVqfsbK0OxKyjMJ0Q7ntO
/Jb+GzJuN1hdtteqaSM6K8nQvp0ecI0v+2fGv424+ratNCsTkw75PNpo/gbRVYObRYvOS7m4Ohvz
RR7fV+GngiosDIUZJbjTP+DIFbA349U3bouBWM3jZI4BCi+u2BhR8pFH5cxjceQCYBiuzuU9cg4I
67UUBCWiN1+SdPYf2xBrRts3/NvTk1kFOf+9mP8zyurz+fUQlvHAZISab6SLJ+bNou9m4ZiOqvJU
n6sfHd0uQBAB5Tm8D+t3wcuarjCHdHxuB0wMiQIeTLMfLtjFH6x+OHM4jg1G+GZKwGmIxXirL2VB
fc8c2vHPmT3vjFF8Sy0MxtzEvoTm9OH0Qh45+QusgFq8CfyaS3v/xqmcvB/wupTPYYmgh4oSCteq
+NHDWLiIScox6zt3fy8/fxVQEZ6CA9EgkMHmLhv1t7dImhFYpDYK2YjNTYElUDunH+MGyQ5lkzxG
ZfA0p8N7aTh//HAwSw+cEBXyhTC2mqvq/dIQc12/uBJ9Yh1tIvPvoj/HrDyc3gI85n3/p829xrfV
CTEayzq8Nr1eaAUPMLzuG8N/a9FajHIHyLC4d8JzQNnDD7k/7HJiflvVMK+6MEOi5kXmzWKK+mFI
jS0lPivCZKeyrk5vm+OThCIgaeawe1ZLmTVo5skhG155xu76dEKkENHQaYruzCK/UtZwaXbVaxF3
Z47G8VkCDgeOC9vYWZ37sYRwIfDpfUmq8PMwuH9Bun5ApubWDuWTFZ0DLByexCWFBBRHzdGjdryK
ApoGMYaxF/1r0NdfY7y+sCwpEYeo7/ICO4jTa3p4c1KdR/kBlDPJxgEGJx87nH1ar38VUeddOPQi
L1z7HF39SCy/P8ryK37bJ33SJxQ+/f610SnUeMAXnv1jtrsbu8q7C8+tH1DMuq0i+UFO85k38PDW
ZmwI+jBHNRDQdZkbEQsKP12LjeiUIqcXX1VNdmWNn+ui/MQ9czV66LSdXtRjG3UBMSDODPiEC2d/
up7vZAlQh/SlgKbZG/2nyXF+4iv/iNPBK6H+VRSF90nlfTk97LrtywPFVPkXV/hSrV4j9xpjNEdU
iLIXo3o3J1IiH+86umH1D6tzw62cP0mJqiLv5IzKHF2by6Z4jFxkcpNvfVd9xRLnXAZ1ZDMvwRbg
TPA+guh2fylk5cdT0fvtK3aL+Rcjt8Qrklk7N5+rC7sI4zOBwJGj6kqPQBGoD9XkX1onv2008Db1
mIrAfDEGH+e6vwYyw03Q4XcVjyM8pz/U/1lWfG+81fRMSmqUxAbzhWIiTiJ48pxlyB5bQUAK3D5Q
3KisrK4D4US4fMRj96rTmsBN9Ba+8g2ul6BcLxzjTAqy/OD9d5IyPK+UqxCXWCKB/e/l96k207js
XpMx1lAfqLWaWYT1TY2d4untenQosRT9if7ZtqvrnFi8r7wo617LPsxgvspUoiDoU8JHya0/A/o5
cgtQmILZYC0oTQoK+/PKk6TsHDRaX+vcry8tw0NXtRTFlcS4GrUxM0Q5zkheprKXf//5NAmrloSO
j8eNsD+yUSrDsAfRvsZNtxOxe1O63nMj1B8n23wzVpFWowJ4sEbNoPInGwGH47UNogzZdsfFCQiF
w28qse3r01M6tiXJ2hgGEYIFdbQ/pdkuM99px/YVwRvzYrZTGsd59uy18Krm8sfpwY4d6V8nGkS9
Asi3Wj9rjBmuFvVrrd3vZgEvElExRMa/DCPuvXE6/wf7cglMGW6pxiAfsT+7yBdDWuayeZUdtkKD
a+ZQpM2PvI/6j0/AknZTWlu0BAQVoP2RStjSEr/c8BWjKRvqmxH8f8rObDluJEvTr9JW96jBvphN
9QWAWLkFgxQp6QZGShT2HY7t6eeDsrpLjKAxJtPKMiuTkjwQcD9+1u+nKTPJEQOP5wtLne//90st
r/QPw5iCiTMaUqj3ow2vOw62enuThy9Uv64JY2I9u7De+VsjCa7SpLzYYQrwJ4bRmuXaqpRBPZg5
WqsQcCHfSqiH6OLrEIsLPTcfLUbJCgQl+RmZHMb7h0swZh2E3fJYRsELOqXboupf+9FBqQVsmRvK
jff5njw3XXST0vkCMoUhAIqW7xesW4FisoPpMjr48XXyYkvJFjmaC/0Z5y+Na4w7hs5OejzJCb1f
RinMUO9oYTw0laU9akZqfiOv0ayNLkuvdLkft2BwSHibU3P4/AE/WJn8KhnoZUx2yX2+Xzkxu5Ce
GANFEhNq/0I0oTZ324vuW8XUTGBYm1It/nakRBmaUW7iJKpn8A3fr2mmkwkaUm2PlJiF3zA24qLt
Pa5GHZXvzx9vOVjvb7llJoAxTRIDhJ+nkUQtZPpCSOofOjl/m8ryOFXpw+dLnI5C8dqY7F2y9yR2
SXOdGsmiLeg4YX76kKjptVy9dQ4T5ZO2WpQFUnUbyLFHv9oqVHuG/stNp05ffg/AKt3fa4/464PQ
ocXpXhLAp+0RYzSVU1eK9L7QU+2xTwf0EWwM2ufPu+yI06+UQQ7MJZUChabuk7enDoM8lmV6X7cI
YOnF9LVqSmb1EIUCjRHGKaWoeaM3eXvB0pyfRSbGSeppTBaDKDttmhCjijCdPjRHmAfBqiuC2VeE
c8gD4Vw4jmfXHj41jjX91vwfsncnGzRjFLHqklk6OPO6VloeqvSsItnNg735/Ms8eyYWIGWFG8bR
w9Sc2Jc56fqhqp3gYFrwqAUt5BtNg2msxIP695fSSYtQ26DKoWinX1/b5krOhJ5+UCGX3mtCQ00Y
7+KrHsrq6vOn+uD747yZeHvEKDggJ0bFruyKkpeZ3kux+ZwFyGkwfE+b6ob8yfPnS50nPombafwi
+MI/Idd08q5q05ojLTGVh1SJV3KibMIh25TOvKtovxit4QZi7ArrelMmxrNAPjos+wse2dmJ4CPQ
AwrUgKFzOqaXl/zHlUvxQ0od8i4PDIgNoeU5ubNvdWOzrDjADEvXlSJf+IrPC4eL2cZ9IUWiMmx/
mjywgzgbSqMeHqYh1v2ulWHY66nsmXber7IMGEhICd4rq6zYlNIUHpYOuOeuKbKtYwWDH1rT3/c9
SJzASMT75W80JJ+YBisI1HIIm/YhGdpunVWjWJtZm96Ejh18i/sivGXmGQHcGpGrC8bhzNAviSKH
sInoSaNEfrLllJS2nIxmHNo9+wdTI4XiyNsLW205jO8s3/s1tJOQKZELxxCwIB9y0EHIHqzoHt9l
erSiI3KrWg1q5Yy4VvxToFihtejU66umKV4//xznp4vAhlotFxsp8LNIO0YP3EaUqH2oQnonnPIV
2k+EulNyX1fphSvl3D6xFrV2m7aNZaTmZGunuhxMZK4q8FezJ5vRnQUYNpirCwZ3OaSn3yxvjvov
S5xXiLAhA5PKvL16meNksFZfd0ahbq2MSCOOJ9XNmyy6YBA/OkL4rOyVherIRMWJ6Yhbs87tUq0e
zJTZ3b64koR8N5hjvCoypOzxee/kpHiuIOvnDRIhQbDJkxkpWUNcuFM/2r2L9wwlhIzn2cGZo2BQ
xtquHhK6otyByT+7ri+8yo+/4/+sob63Ur2ArpJGTsW2aY8hLH3UwjxQJIceDfpAvYT6/XCX/vFI
Jzdb1EM5HAOtegisDA2O+LFVkbjkcDA6eyHk//DbY9fgUoK3pZP1/ZMBBO+MXJU5l2bf3QDWAgJd
9cXx82P38Xb5zzK/m+r+MPPCCSmsQu0+RlPqNSi66cVjGz0X6pseN2hf934MgKcvPCuNXebufbMp
/c8/w4fH8Y+PcGJgbThV9BfV1YOtovYGKFavkbZKpgtb5Xfy5+Q8EqlSszGoYtInePKN5rCK89GK
6oe8o0A9x3N07QSZdiUMUlGhZrfAkMZkEdACgSTR/dVWVrULR2QSprztrkYr1j0JJiJjXQUlbUo9
gKUNFCGTKVi3eqP5NjpgFz72uSeOCcHfp6V+MSZntPA+jjFkVJsf+rzyYGLpwU8zuKX66jL1F+U7
JVshn96szPy255xN9SXI3Qebng9gLAVvwJekTN7vRFz7Mke5CzsWZs+lrF7NtrK2mw6RtEx9/Hwv
fLDrnaWHmKl46lz4He/XykZGd3FiO0jVoelpUrkpQvVSiuT8gSgRYuDZA0vN9TRF0hQisUq77B7i
2bLdWIX9aJaQv2zpKivl9edPdBaLLgGwyl80wFK0P3Vp5FqoYTsmHbtOa1eBVDd+kgLVEWY6rgjC
wFlFZnSjq9H8t88VrVfAbsECUSIB8/7+u0xxawhz8/YhpjDe618MWXONbLrwfB9YkKXDa0HdEDMi
bnFymyoBWesehY8HOUZf1kZeKb9FvIeeKl8JnzTOjCJAnoidVL7aylMfXaoe/n6Q9webT8DhgMhC
dHM2PdgUEB+VkfdZCvUoxvB+jmswt8Vqyo2NiURR6NSruJBWaV2+BPN8JUVAQLvUS1J9m7XZtiwg
pCnNhfv/3K6pwEuYUFhSAgtX4/33nyt2Z5I74twk2Xej7PaGkP1wQo3t8x12Xp/iuDBzytfPoMZ5
vBUgPlHHtPY96EnY+dMY3crBYXHb6+Exsafn1nL2jWqsKW1+vvL5aSXOo2BDRAV91ziNzctWspO6
apqHohDI+vay8cjgcP38+SrnJ4iglfEbnEKN8uWp3baaSO/p32ke1KYEg56b03yXoQq7Mad4kWKc
yl0PcGAdAtzxPl/6A+PL2pg+PBgykBSm3r/DFD0ss9QIz2udVvZY/lKO2tYOQp9s+ZvQ1JdOSb47
lXrIAkwzsLDbeW5QiQ428O8ePv8w52Zr+QwonDgAQ4iQTg5aPiipEMOQPajKZm6jfZAU22LiThDx
Ba/AWdym9ydqWcqylu3E137qfHSlUzVDpc/HtIqVa+rHOmN4CEJyK4MXJFd5Z7ShvKmVTP8VRo0U
72JUmdE+j8zymwTtZB12k347Cyv+McyLLq4+ouezTjNrWEvF0t1typOzcdCAgopl6c16Dixr4wil
38Qo2vtFFiAhaE858uQQjRSNzMuwyG3rIh5ucYAnb8pRiGWerU2vym4hGHbIN8ruqDXmpqqafj1i
rO7AQtebvlTzjWIyA9eGgRW6DTqcLyWKKD9rh5EAEdTTV55Dm/2wdNaZ+sVCNKCxIHhm8+zNSdYn
bhmhnWAWYe7FUWs+MCUpnoaoRUI+ijreSR37Rj4pu0EW7WpSKbiPjdX+tNIk2ktKXD1nqQAOFzno
P4dK89BhuZH+pYVECgVzyEVeurFlxyi72Am6GKp5LRWDlbgmwt1+32rRl4pM2EPuyOhNhnTLrifL
6XZmkSlexQB6TJlQcx6bIDTuZz2JdrMUzW5jJP0aD4PJkyhPv3++Jc9MHJ09ZCm42khfU2442ZIV
jIpIiYLsiMiaKURBkzrC7Plw6RyeJSNYhxF+bk+a6M+R6VVem2Y0zeaxtp4RJQ4ZayhQjMmnFbh4
N5HtvSW36JG1/SXQw/nlAnsQuRbKRQtPBDtyYgGsLO1ylOjuY7szPK01zXUpd/W2MTnybj6M1q1i
jcq+hAe71odB2amJCH3J7pmQTEp0P+d2QlQOSXKddnIPOtxrT2/phUvggzfh0P1kct/TR85k7fuP
aVUDwp6D0I6NHl03aXGoFOMtjy8lwU4tPils4zeuwYZBsLAb3i8zpJDlskRkh3BQEWcPtXRNG3j9
Nz2XZZWF5bYUspjxO7V0vcQxaAs1OwjzuRXbRUBuev18556l2H6vgaNJbkdZ2m5P32tWGrlVheV9
jfJxR3Zja4ivi269U9zMhurJXbg1qOaqyQBL7RJG7fxOI5cNqo27cynonpYF9Sya5BaBnyPmywO5
aPVfg+ZVSXV3qpovUnHhCl2uqff2/P1yy2v9I8oDwhe1eiUFxylz7vVRqdxGvmUqB6PQ2VeisS/c
m2fnlcqqSoUCtTGKuSTV369nNVQo2kLPjrM++l2Tv5TOHbJ+3RDcdgkKLPkiQfD5C/1wSRgiXFoY
pLNRXTNTqrFaHtHUCp9GIzvXPcuOdpEYEPF76aPkOpIuSlotD3LyxS5uCScOFAfFiZMHRbUl0SQ1
gluiWWKNNOLkk2IXBGnpDeBSjxyvL5L4mdiAxG0SJ2ukXfS/eVzgXP2+pA0TAjldkCeHciJDaskd
H8Lp0TdP0D911PTeWkjCn3/HH3iaC+yIDnwmVvC5T/th8J0Hh+spOEqg8Vr9kZTnynbma2bp11qE
kJVSz54NCBzp08+XNj+yPITANB7ZKJKcfdMNOGedKfvsUGeh8Oc8T71UU7M7ra1kLxqtHt03ht7C
FEFbx8nMu6rvaWkpjF/4OWjvDozcVY0Gk7xWxk2facs0m1le513tHItopKyF0Llv52r2jDC0wOuJ
jbUy9frVXEwqk0mitWkxo/HSGQQy0G1jQkqfTSDgUu4GvVJ9s6Lc3BX5FN0N1th5TgdxJtfBNmd6
f4gK9GTafpx2kdw7KzkW/SqVOscfYQy6uj5VW02lPT7qsUBjSS7aVUUwAS9DvTgfnGAFoa/bIBto
urnNBLrmhF/mKUZKOjB1X5f6akPEZ/pWojMJCFN8O1RN6M+DJlE7KPu/aVMwoJxtLBh/cc+f7gUh
gqop8oyyjtFa23qCyZyWkwodPK/9MBCg0IvIvHDKP9gFi/NroptCdRIyzXvDUkaFo1JnZKymq150
q7IA/44XHuzM6efJaLUh27/g3dhrJ3cpPA4TodGius8mSQXi0IAfT2PFK3qsGQTqnEH3WZ/dIEZi
0JYleWsYTKwlwpbQGazENm5HzaMWbF046B89/Z8fbIkQ/jDjpLSKpRSRHuZFdj3NZwYCVdJYnx+1
U1diuSoMGMBU8ciOn+m25L1UtdlUSPcm7hRC3aNyrdpxfDOF6aWZnt83+Z/2k9kJTN/SXucopH1O
SQdyI+DRDXl80Ptq9KZYRmq77moy/1m7IB0ccSVrXYWw4/Sr0uYfkY4+VSCK4k6VA22dR6l+3RlK
fBu3db2OypCE3aT2SK7G0hfJsoatjE+8TftZWgeM7nDPi+9aYel+Yw2N16IA8Cj1fX5nW0P3CEo7
9OwKBFGh6ODE9QyVb+TR1uQ/Mo/Uun1hOy8v7OTxUfpCIYerg+Lh6Rmq6dQRkRzWh0JDJrhuj1KS
I3KiPfV5cCGffLbU7zb8RX4EK3quckoMURsGWIk7nanvW6my5+8mQlaPbZYXNziO7YXsx+lepWGV
3jiwhTLZD7BbJyd1ygplyOXcupUmoX2vM+Sac5TVnj7fq6eOzbLK0jRGzwW5ljMvzmhtOwod1LIS
c/CyqF6nIvLpOfQtucLREZdYpadn46/10DLjjCz9xicFACeo5EaJeyYoiTrtIV+PRn+jxOWFl6Wd
vq3f65BaQVSQCOtslh0QrRXLKXIdhLsVI1S1VSzgV8e5bqKsJTqeisLNoeH5jaR3qGRG5rEY1daj
C6X32cKxa5cRl44l0nUdM/HfSnKwTUXp7JiDNO9VqYmuh4IrzzXtwtkPVZTfoZSmPlhNX9wEYdpe
Vaikq106H2SkQbbInITPWhhj2BszqJ6I2vXnzpjB8DN4xG0sauPGjPTxQtrjlA24IOiWRj2+C9pR
KIguvvQfVm+0xkbNtLS6l+EMXwWpXq7TKUU2WevQcVDRmx9D1bqp01ynWGIEvlBbZUuevrsJdHne
V0VHF21vK0AKJvWGDGzv1r2c7sFvc79+viE/2PYMmrLfGVVkmOd0gwxIhSgD7Kr71rLTu2kOU29W
env7+SpnSVf2B13v3EP0xLCevpyLP74TM0EeKBus5r5pjE2hoWxEB/mxG5qHMQk9a2RUvUp9JLTR
FZ5XhsEMdy3Fx3m2Lhzzj94OSUAsyqK+yGE/OeeKNuQmYrPm7dQgKud1kx0gJ2I6NB8W6Ay15G8U
poz0sdiS1x8mRlfUkKNTx9dI9fDu0Ev3ya5VT4wH2KQrAM8LcDbfZycrvzl1AJLg8y/v/BWRj1/S
ssuwFYm9kzNsjkaeVKlTQX6KvoaWOCiRtvp8idNghC2LQ0QRwyBxsURC719PoiRCcdKpug+1RH8N
BqNeOXGa+xVy3+u6sOYfYc0om2II0+/UbrgQfp0Ft7/Xt1RsBxxnrOLJI4JpELU5dNX9gCGAx48m
fJfum6RZ5dnojo69QXrcZlbSwmUGt7b++4+/pE0oP3C9cxTeP77p5HRKFThQnd1FHipbsWuKEayD
eguu5XvUMHM9ovBTxLL/+cofPjkpAx6cSeGFjfx+aSlE3ySRh+q+lZv2ptXTZFWiCnc14TttJRtV
Qxz80qXdQuwwCdhTyZpWoik0vwYk8dcX8X/eaZi3vzXNf5TV1MRh1J3863/fxD8aJM1+df93+W3/
+8ve/6b/fixz/nf6S979Dv7gfy/sv3Qv7/5lVXQgYu7FWzMd31oC9/+RWV9+5f/vD//r7fef8jhV
b//6x48SQsvyp9EGVvzj3z9adNl/a4f/r4z78uf/+4e3Lzm/7yF+a5qX/7p+K4uXs9/29tJ2//qH
pMj/ZGv+5RYw1kYv9j/+a3j760faPxfgKaxTZryp/y1T3gUMqehf/3D+yQg7naR0dC7ZwCXD1ZZi
+Yn5T1QWGKyCV0fwS43A+Mf/PP/hL2/rr3fysew81nM5Hv9xy+iboOUR/XniW/q8FkmM95vIsgRQ
nCbbFPocf2vsRP3J7tH3iV6m0P3HnsAty62tPDrZWm4thm4trfoa1oZ+HTAOjOhDRLCpQ1pqW3lH
/rp0g7SExJMkiWclbbPF+3Q8dJN2jaJuOomZHqLA66gP0I7RoRPAlHerGtKhUJlcCJ0opdgaFj7V
lc5Ttb5amZ2c+ZBN6cOM+9ewzImC0e9YZXX+rJSOsdVLNB0t+VXSAsCxedF4MvLfFOPqzWgj+5aP
ESL3gfFFDG3iQgS/D5P4XhYqaf5etwmxOSySIV8ptQB8n6hbGflBxJ5kybVq5Slug4dU6DtQ0cZq
lEv1uZflYIPfRJZeqDOlGsmRkf+tVempMVJ7M1s5fEZNJIKRRaWwai9uJhudrwzJI8Rz7jpDUrZW
FCaJaxuV8xJqcYLISKTqt0aKTTvIdqX/mssUwrKST/taJsVS5k50a0Rq9TwZXbeqQyf2p27qvuGY
IiU+A5GkjygQ8QpjGcD1izpnTWV0uFOSSf1B3Y7rwDXSPnqpWyfSNmE0D5siGbWameNMVjzS+OXj
xL1xNPVufq0Rlgrd0O6myce/kPalMWZHrsH6Ks8cxY0lmvrcJpDKR70eM9N1Qr26zcVUmQit9qB9
bCkF6ScGZ1HWyvZR4kS1L6skA9wBnsKqDAfF70TCDoyjEUfPgJLi2tY8TF6GEjGSdnnQr+C4Vz+T
UOvrNSrzIV96zjQIOAFyYFOQuDnTNrsszPIdQhDNqk5FdzBCh8lD9ECfrVzXHgYuwp0KW/wbzaka
n1rqlGMCGugJiY75RsKS3hgC1Zc4KOqdgzrTG2enW+l1HyB9weut9dDZ6rWMvB5qf9JRauXopsxC
a12XfXzX5DZtY12wTyGHPhdRZV21hRT5nZX3j1igonVrO6GYo7Qh2UkoKwhVq65TT/bKloz5S44W
1qap7WGfSCRkZGUSa6FPBllZS9Kf62C2PV3LfsTWmK/1RGMWh/GwuPeKeNBe00zu3yhnTV7eStVP
pe4XGleTIgSF+tgaSV8jdE2qUrGHqk+oe5WQ8aKtItDcOgiHVW9ZFJKYsL8SdW17pVnmh0wmxO9T
81rLchXtuSau75rZBs00TtJGDoz6vs1C4weZF+HjaUobpW5hMYXSTCVAq+I9lCLDj3tlfggihe06
MXeVxmm8bhqwixUf/ScsqPA60+XmKgiq4ZoIUltZbajegfOqnvUpVDwrtqix6+p4g6K1nnCpzaVn
JqN9aBN7AEhpTdavShT1W67ok0ehhtZFWwz+rMyFnxhV+Do7QbiyqB77feOU+9HsnZ8U2ofaF02q
rMuumDZKozZXie6E92lpoPY1TLVF6Vy1VkliGZsobKY92LJ+o3HJH/skfuyL5FtqpV7WqtkxtVO0
+yzkSEpU/7ah2cqrFlZcs0VDSruq56Z/TCarPEZVMESuIpISskCbJkrgZmWhb4LJrOPRTXX6XabY
/qnX0Wxt8l6YlLnKUruZowGyRJE48gY4QMYb6Ue2gQ071a9z2dqE5EOfofzIwjNnK95P2ugc4sIe
X0sNelZUj8gZYdt7dyiaWXd1Ej2bSjHzhxraLEnyuf8Vyam8FylqJ3xAfXS1rtD2oejB9UxOfZ1n
nfxc5J1+bxdDI7lJoZpbTeS5H0uj7s+yWu9Lu5p2qpCGg1Tnjl8WfR+5nYlMW24q5aE1DSlDQjEG
BWi0EJ+Muba+yjDd9i317leGTZMrzcmLVaFpMVOYo77RikqF41ZatGppAXyqHh1nvHTGKiTd3DWz
ptzVOf/ZLbkGXjOnFYcBB5xTnCjqKsni7k6z88TvwJyt4kq11gNI7gMp0yl2rdJJC9rOonzPPplm
L+yd6nHOS+UWzy+q3KCwGZ1WbSbhcPPMZF+buX7sK8YTvDbLVIsbKgp3dLWHt43dgMKKtMy474hq
VPTGC6qdwo6akIZSClir3p5H2Yv7RD6MUKJfw9SRbjhk8VWRVNlLXVZh5g1cyr5c9ank9nhCV3Hc
wBVDBP5KhQxzHScymBZHJDAyg6bdVVnySzDp5Qf6eC/lyr7P06006DifxTbvpp2JWGOPkBUTnleD
Muyr+KGU633ed/vO7v0yzH6JGZraeCOIVFC+uiLmvQmqFhD9s4OyRJnGm16tj5DzKleiM6zS4jdG
RP2p7Tyyt08NrWVBhz5W/W3IDX+YOl/K0GsrZL/SROlGE7StRtFeaAnqkEB/DovUC4bRK9vIm4oE
2ebQuUILfsvAYcpVpfHyDT/h7rSrnmipue7Qw7Skyhva2qdLx7eibl8QlBeV5Nam6holH0v5HkjC
rzJOr5Gi+wjRylD3eS67KS/byJ6hLLs5LI8Jp2ReikRCcvG2vAx4UJLJntK2m3iuvAqlwKxp1yoP
qxS9iz+/S+cv5CtWNS21Tdh7PWI5Q/g2OOw8u0XmoVhVkn3tqJ2X69UavwgmnrVl1tgr0KRs4i9J
U5rupGk/MRW7LEjX9Nmj9omEXZb7ecgMgW4zpUqnKl0fmSK74UTGUPxK5YCJlEd77rZ2gdSvUv3o
O+Ohj2oEM0NQdLHsJvqLsEavJSiFU+rpTnzXJnhxyaumTldxg58wHeIBX0ORdy18a936jgrSCqDu
TViba9OcV2VUJ9xVGejVOUKOYLLWlsNNNo/WLqdHbS7FHTgvhUicu9qO3MSwrm0hfkkT+LLc3NNd
6Fm8f5Ai2APjtam7W57npsgQpDfZ/UVLazuJZBXXCZjSL6FZtavSViP7qZBjhihKZ9sHcf06okrp
x8xzrJy6Sm6cKld/FKnTXuf4UStFNPnBsDtG4pEOMq/R+o43IAQTeVtZqhdY81pr59Ad2m2eTR7W
bofVLNxkqMh0BocmerQ0ccWRXJUI+gkz8BiS3opac2ni8IClOTi1JcUWVXkgh+xVgbRtBK9alrJt
Pk2erB3DtlkVUnE/sjOnRnVNM3xprJdKb/14AFwjU989qhm95NLDYiOUKlkV7eRHrbEl7esW7Vej
NG+jql2Zveam0eCmef1F5N1VkLChY/OpF+0TcOx1S8czqqZl5UZSCEu51uE1FisVv0jq3qB1+EM0
+CmHSQ5ibzAyX2WYYbItt6t+FWO2U1PJH6z7AZ5GbTd+Yz/Xie7WRg4EU3fRlaXrpNpbs7U2pUdm
DNY5Sr9kPV1s+UoJgDaG0irJrXXX032sV95MvacJ6SOVqvKnZB/03FyJQb6pde2oRzktMPvBiLyw
qYFL/4xBStJmUzrXSnkbiBQfvaOLjgsAXa2YF9UHx7pdjuXRhk4tK41f8g11Qb0uBmWvDrA8Rdxc
Nbw01Tbv4EnqO6N1HqpS3VfKfV9mz8pQ+bmTuHKXXgtD8c20d7nSVrkabM1W/9LbEwcxgD1XPdWG
5CFro1I5DbVdNaGdnNCyLuwRZ218TefRE87kxwjRtnZ/05j5fagS8FAT1MPnKDU2NsRKgqw7dQj3
RqRtQ0k/dOFTT/OQ0Bhqucm0hylJ/UjuVgOE4VTjCY1vktZumHR+DGLnygpyXyFM6c3k61AMGxmi
bCSPPE+z0vIaZ0Nap7rqMVvoG8RWoy4BRn6MHN1Lw9wvGN2y1XRbN9mzXLZXiaO5Ixc8FuHQ5zSq
6I4rxdlDbPI0TWICciE2k8YnMAAgJ6un1MmQdFTWfdL6Ut3hYUNWVZ0nKmmrIiqvqS3/HERuuWXm
XM1C0H2jGrnfmpK+QhqTSRGp0VedrKBIp5fGzzjIrxj08ti0w5pSqYairmF/aetxOyNg72qtIWOi
y6Vw/b0z7eZKn2V8+sZSfAZsu+3IMIRPmnZcK5XyNQqFemtMxrG2U+TluA4ZXi5t9NIDZz0rnbnM
d3EqBucwq60xobjsPNAgogOPIJgsreBgoeflBaVWuvOYWHcDl/JNzMShlzn1/UzW0uUVSbvWqY0N
CvfVNnYa+6of6m4v20G2VqP+cST3xyHBcY6JZ6AIqdp6VOqNSHTMToNGZgbYZKYo8aAimOKqSit8
tWPfE3DmhNHx98pRbu2s3HbWdKPZfbeeR7Va1UOibhKRr0u7ZiBWrDQnaPxW6R8BpD7KaQ3Bb/ph
o+ewnkmGulomA2LNPCVrPQGYYdS39qJcQyCgt7R9pRJFusjHO/AEEAe1ph2K9FdLKhivyzN6SpVz
1By0Uj6gdSE9qPIUbW1LOpKR7Lxel/Zp0WwHxKa/OnoG0pVOuOgYN4a5U+fA2YugLx+MKZP8vu+G
lcF+9BQDM1QwpM9xGkuvHxnGNqOAG07hY2dz5zWF8RZKSI+B6zJcVS5+gWp5tlLzpXfqF7CFv7I5
NfaY6DfDEHxtglEOv685bgNdt25GPGp0RMFyuCRcI6RvTaM/YnQHz861uwl2bZXPt5RCpLUxl88D
Zwk5agQ74fC6ABJ8Mu705NnFTTeXfpVG39phwDnT6dPIC63h2ONnUI7qUDgXc/olbKxbEgkGwsnG
Y6c210GhPRFgEtYWxYqjtJbIjVizCdF+wnErN06lb2mUgkBrAH+9m4tyNRbNjT4Rx07lFeK/NwFH
p6v0HczZMVBWlFPXWfit7MXKsYtdEkUrqn/9YyUZ2Vathh/pNO4llJpdihV+4sDBpwPCjSmuU4Ql
MtLsO4O8BnGkZIAJIUhookTyVOW1rJIrJRieSJ9D/R3A5UauMZhrWfox9uQEm8AdOh7M+RqUNhJC
NReAMWh+Osxe0KQpOssY5rD1EtvMiBTGjCu6MY9aIQ2eMY6PBbNFbtRH15kjRr/NQcjKsbUzkNGr
1HQjZ/mjOls7SUuhYs0070uGa/a/mJi8ymIn3aqj8yWHAu333Rhgp14Icz21PM5GdE8qZd3F4nGW
5mtlMmGG1uLJasqtPaZfkTzZgRDpeDHdvFYnsYmD2kslPuaYRiHhYYQkQU4SWO6M60Kox0g3b7T6
GcaM2zZfp2Q2vLKvHlqprP0B/QKgQu6kJ9s6qWRUl+XBZRqPG1qzOO7W22xAhK7zqtgIoW/KSsfS
TSNfH1iFaFFlr+vyZ2xnhyyRvyAv/wKor3CRUH7RiuS5yqKeC7RXXVtIhzJqnsNKbBqUxi21vNZV
dArm6B7Z+XUYftPxNsU4+2VWeSWCG1Y14Q4o17IlnvIgD2/otVxZOIvQdX0jTEzHZbRD28892tN0
lZj3XRzOD5GeEVoGDcYgtAjSKqvwJ6fx1TDod21WOF8TpAexkYWwqx1UnrgUKyVq2sVV0HWaAONk
lNeMf6j5Pq9MaePUvfNDQzlyHVq5woGMO92+v5DUXpLW7/ORDgNkMC8phNH+eDqwD8K0L3SaQg23
92e/9fpymw1vjhfu+lV1VN0o9Iq5ctULVcj3TWpLGvT9sksh5Y8iE+m+vNK6ZKtHyWui0ICrZo6E
Jk+Fdlsuki+iamn3bIYx2Xz+wO+rn+cLnyTxiS+7QGLfpXEmb9JWdOvW6c1NMkKui+kWuER4el8R
+vd6wDkWWgGSbqddJfYc9iH0+K2hStddDlhxCv5Wo+xfKwAjYAqEVhmkWU6eiFRUTFE535ayeTTr
4f9RdybLcSNZlP2Vtt6jDPOw6A2AiEAE51nkBiZKFOZ5xtf3gTKrigSjGaZs60XvKkuZ8nCHj++9
e+6hNrq3xIpOfLBj8+R9K8u4vvtgqtF3XRXknpqdaXro5NaZSKzwz7+NRgiIMgKR4pi1+Y1PvHwu
rMwT9bzGlme6F7hBGsJcenM5nUouHpsIlPIRpjZU+F5rCUtMjJKXUuINDvdsN3VH2IsUds+3jRve
+jZOe3WZ2cV0joBxPgGRONX2Ku0cWyr2F2riRXXHAzi0yyG2y5YIknAiZ3X0q73r5Kp8L9KSiiQC
s0/lDSbhH70D9ScAKjf/0UbybjzXfKQat4Cs5lZc/mgVR85c1VG85CI9SwdXq7c8r73JAzM2/KM5
85/PuF5fVSqH4qwk3kwoHoihFXEh68oNPsknJsyJoZTljwtAG6Okj9uE6nntZSTB5QBBKXDdNk8x
ez/Wnfy9nhGowVFgj0Qc97GhsExUNShSz5fvkYXbeGs/WQV3QnO6Eub4xP5/bHvS3jW22ofrfvER
qlJPK7NHXQuyDWLFyPl6WR8duXdtLH/+busIAzzh5TD1EjN1ie9uzD6aiHlB1f+/a2e1RWmcKaBL
Uk9qJF7rhV1UF0a//7qNVQHf31+HjQjrMLRJ1rr2aDZQcmRzSvzVbs9nt7wbJcfa9I7Ja9Ku7fyA
jOSU/cnRj/SuzdXUI1tGDH5KvVEbXiU5ugMzf2J3P9XCas7Vc9gZhoQ5cqvw1t4rxa+vh+3ohveu
B6tphl9qOEqMmkCVTYS3QsBqBUyE09E/2VnfNbSaaxF1hXncc5FvMM4Wo/a6L3EUjXnW2qP0jxYP
VcOwXfAXwNb748QmyaEWWBER8k15J4MBmlPx7s8HDjIESingMVCjVh9mkKXC78vCS8TyUIY+DFrr
lxAF+6g2H79u6dgqhUmFypIcufbJGQ9YB7Um3P7kpLzUiBs6U5XpDqyqE1/oaDso3yRMGZio5upI
KrjlVu1UEMsTtPO6TZvd1PKy7RorPoEZOTapQSz+uyVrhZ8wE01NyOJ4XVydF1KNI3T79A/GDEiM
SvGAjEZmNQGmIgo0uSq9abRGImqa4OoYSFQl9dVfN3S0Kwt4kGAospW1Nmai3DnghPN0An88PI37
KahO8A2PNUFJLjiSxavCXF++ujKTKqEtKR8wzwkDJrYPVuJEN459+/dtrDYyIp0pc6L0xjba6Qmw
zUk7GEbofj1Yp1pZrZmkIgbSGSXOQKFBdQKvqTToyfrn375u59im9r43y4i+O9eEOIjKoSu9MGie
2qK+VYT+rMi6O5U48j9oCc4ZkiJctj6pyiHFQ2gpKi/L51cjH5+odus3sZL+8pdb69dtHR29/7a1
NvRgH8oHoa68aCp/oTKmvAQcfCUm9YmvdGy+LQaXCvU1UMDWSvm5nQg6hblXV/1tNE9v5lD6J7py
ool1V5qG98NkZF6iRCS82jDf50E4nFg3x8brXT+0VT2eX0i5qGa5N5PzAqr3ogT9Xujyn19/lVNd
Wa2cRPerYqTOkb2lJu5CKshQ+t3XbZzqyWrdRJLS16aWeRQjPFMkdZ4L7Q+KCbZft3K0J9iN6nx6
iTKs1Z7Z5GU1ykHB9Va/MPxir0unwC1H+7Fow0RsGxY1x8d1qeVFRU1K4U1T7hU61S2dTIbHKtMT
63+l3/zrLkhpmAEOh8IyoH8fG8JobaTIH6U0PqOFvim9fL4Rs4uSWos8uhnw0rLK0pHLRV4c2hWG
Tkhx7blqbkyigphifj2yK8rx59+zelaqZYg3Xp97zaZ3CakE4ouZ7wTTk82z3MWCy5m2E5mkqLST
7am4yu/S1nUg6f1grM51gm3+mDFDMdjKbkYVazAxqiKsgJS3qYWYazUyAIdyRJfpilEiBrah+mDt
+zbvJfKFZJrsLlHmmkKJsUCW3czZayW1sPY5miYdDVWYFE47yO1tp8QEviEoY4srktY3giC+73st
f6h5opqbOkuNTdSVCWFCVU0uyVL1+i/yT4a4w7xUV2ywI81Broh/f/0NliH+MAoLrHTRyXGSLiK2
1ZRQkrHXKRjAfIfc4UiokH/ELY3iWFVg2BHvE9Z1v25zVZjKd6dRoNrI9zEpoWx7NfSzrydZbCIV
SrhdT4tiOrUBVbpjoG4bDfdmDDzRrZ0p5rSL0b6ns3hq6i273Lrfmr5gPylKVj4ZzcDmEGK0dV5s
7mfr3hwM259QlpuJM9aHXu9sQ6hJZqibajpVFv9puS+9NxSqgaEcSjA5P65CHLw0cfIlT+8m4wxH
tYH6hsR6CnQpe/h6oD8d+L9bYp2LyEFEVEwfW1Jmkm/aIleA8hkMVwkK7LYl93LqEfP7Vv9pNBG4
LGjwhfGyashUG20oVMLJmwTA9D46WE50buzigIVrbr7u1OddbOnVQgFCZMqcXReU96I6W3Ooev3W
+IYRdH3fUqr2U92MnuH0G2D+Y74JnMQN3FNK5ZXm8++J+67p1ak2l/B4UkPxImmKHckoN2RcD00Q
3EtF4c7TXsklyY1LCiC00Pu628tCXA0xzxyTh/xiY/XJGCWlWKCfidiPFKEsFmHPVchmhJsBpoGJ
/xAQGjw10J9OPgBoBlw4DegWwYP1y6eaGh+HRhgfVGWFGumhgjD3fddQHSHeKS0SGWcqH/MKEXP/
U5j3EVjQrzt9ZALrC+yUSzYc+E+7kx9YlOyZijdTDdqIjhld5yjUT5mYHG2FGyk8EbQqn0QQ9VhO
FJJqnmbF0x46hHE5CU38FBeoGZxeHNsTNzD506ZLMgE+roTIz0BhuN4BlGSYiiorWC7+TsZVs74E
hpBe51uTLKAdjG51iwfgXXinkG66qOVLip/TrbVJ7dkZ9pzgZ6Jp483pfD3aK/3KX+fx+9+1DNS7
B0KuiHPeVqSfXRG6w756LL8p3wJPsnmSXJCLehgKu1XvVQ/rmlNtL1vEh/m9GpPVQaTB52ipEPkd
3jaNs2U5RyxnYbKz3tEeIveUgHTZZj81CIsfpCjqDGUNB+zLtjVUq/DiWnj2DXNyy5A0Xy0Pf2Y5
/Peovmtodcvxm4lC+J5nl5x0KJi722Gcr/B0OPX5jneIWBJsEFAOa7nHSJEqBcalV8TZvTqJj405
UzFXnNiHjrTCGmFRArRFprqOIeXoaZpZrzy/fdWHfWO89sPz19Pw07aD3JiUCpoVLiYyiZWPs1Dy
eYIFtKBlwXTQY5BzMoVAp2KUx/ohsdhhnmHx+ckz27ey0kjKxqvT9BBIzaup+Lsq1Tdf9+VUK6sV
FQeq7ps63oY1hO/Zv8Hr/AnUxp8/t7EL1RCeEw8jNbr8ivfrtu4pGq4bz8dleBdim4OkyOeE8qeg
K+0BocSJG9ynHZNPRJDPVLhUAMX+dIFr0R6XaUs+qHbivAK9R+1KqV6X+vDwDwYQpycGhv592psz
EZSLFXbeqOfhtlEy3ZOH0HzTI0H400/FaQcwBl8pGBZ0b7UBmXGWqnqpexTjF9upF56Frm5czepP
xBOPXZY+NLTaDwST8j611T1xZ+6MLVS/wh1vdBtN/WbwqFEVT8TKP6cAiMGAQ1vioYQXkSF/nB6B
IvtCOuhsrZTw3iZn3S7eJk7jmjgT2rEdudWfzkdUn/iMsk0QZF5APB8blPCps8Lc9xS1fy47JPO1
OthaS4WsLoY3X0+QT1Nx1dbqShZSzj9Lne+l8Us93xntr1qmCqb9M4OH3zc/XgqkyLAA4+utZzz/
zyhMquU12RturvbkpxS+hPbXfTl2taWVxYxjQUiBxPk4cFHbdlXc+x6Wy6Iznrc/cfh0MYq3g8jG
DFc5IAPwsHQvnPHEpntsknxoerVTYZFQSVLte2a1VQ/zXjpLduTLFeo3HeMgM0kofP15ortHvh00
KTBWIqkCBJqridnhSBB3Ct+uoB7Rri4J5VxEB/W6P+At4RqH4lp9St9OAXmOPD8R3GEYQJH0Eppe
P4vmQa8JwxDJuRE6p4+4WmUXvlc/+rbaeqJ3Sv0vLc/ZDzcNBJjv21sOvHfbcxT6qPBpL3mM78Of
VKkrXrwVn4XEDpF9WTvjkG+sPZU3oSNf5pX9xzedpX300UR8gC+q4uq5nVZ4KbZyuY8Qv5WVbqfz
PVyEE0fC0ol1JxXiSojTeZ18ii1pQq5pddruG6qEQ/hjQ3ACxXFk3wSzg8MKb2fCV5/vN7z79Lmv
98advqOw2wMwcta4BF429U5wT/lBnWxutSCatOdBQnPLrqk6S3rJTl78PeK07birh03zpxerha4i
8obWdUyvePB8nCVy0E31OBZ7bIp9atNitEG2Io7P8xwbf3zZXtpiJ1MARuCitL4wVAZWV01Y7scf
wa2xnR6Cg7/FrWbc9DvKzJiFXy/0Y3PjfXOroYTS1ksJOBLDytNzCi5RUgit//h1I583k499Wm0m
OZQgXCFppGtKuHvVq6w1VyPVYvYwWE9ft7V8i/VkB8CnaNwbCXmsI7ZZ4Rdxkzf7Uc2dYbr2he/B
5J84DI71h/NzsT6A88Tu+HE+cE3pKx4p+07M7FnP7Q78oREeKmA7/6Qz/21odYJWmhVy4jV7Xb4f
69Gm9A9Q04kn75GTjTgpPgaWyvUUoOZqdosUxk5t1e77rb6bNrpThzbJWifbQYt2J5cq+EP6Qm3w
qZl+dBTftbv8+fu9t+L6vYyif1FdCk/JTYPo/aH2fmTns7CZ9umN4DbcHTZfD+nvj7OeICZBN7hB
C5NFWndX6HUyq+Ne3AWXeHiZv+bz+pmaLTtx1Dv/vnfEbXlLwbX/LT4TPfMyev36B3yeoFhVgMWi
iu834ma15UdjDmk5HvajJXYvVSeJXheo1pWf+38ePKEldmSOU+U3D+3jAPsEtq1kHvY+NcQZLBL0
EcMVWtZnqahPTaIjveJZiAMrAaGF7LhaElBadc1KR47K2NHseas6WukGm4y77OCKqkPZu6vtvx7J
zxMIdR0SPIoM8Ej45DQ94ZCEteW417JOtVPf/2FOw6s2NNejgCrg67aO9o/SDHWxTlo8Pz6OZe6P
zViV476dFEiB8Vavw22oZNuvWzneo/+2slrvvSoNWh6N+1CQDJfVDvtlKjd9ZmZ2V5yilR7tEqPH
NkaU/dPdI5fHtMabc9/rxGUF/6rX9HNRmx+/7tLRVpbCCVxdlzqN5c/frfK5HIc87af9jJJHjt/C
vLaFOD21lywnyMdFTfwVjCO5RJGurFtJIyVUBF1hUUffpcJuLosDke7b9KnZ5jwHDup5/ZJfmJfC
iQ/2+fgk+KlhiWZhcKVybH/sXTkqLY4UJqy8+taaKekXanP886lHG9gqU1JNKGH9RizamkfUjJe6
oI6ADZS87ewaccezn+jTX+v4/wEJ5Kp8y+/a+u2tvfhe/n8ABFkMhf/PPBAnjNK39yCQ5V//mwOi
6/+CT0/d87+ZHkQF/s0BEa1/LagyUHw6dw0y0f/hgLBC/8WfAOVldS2IF6bs3yAQQdP/xb/720AA
M1lCnPqfkECWoMR/5z5XUq45C+hywZcZxqfLtxEHslYNBmL/KdSfQoCHpp0nYj7bqYUnghuF2mMR
wtHAt6uukj+anUx8GqYzUBap6sMDaLVlqWMMtWmsOWUs4tKJH8qIogL1TgobY/fuk1z/1aX/kXfZ
dQGHv/lf/3OV41nawg1BIxK0VMgtNuofV1ujdYqGs2+3z4Yi1C790A+vZ5jzldv4up454qTH94Uq
yt0h9gtt8mDWwcYtxSypTyx8Puz7QafOG4wUVbXL7kmu0lz+/N22lpp9NiM5Qjcoh7+KGcxBZKnF
eUrBg53MfX/iBfJxf/vdczYXjHL+4iqu8z1WF5ZcF/J+T3iPIlFfrO1osMI3Rllxo9IQHUHJzFPP
uuVQez+zGG/uKLxPl5cIYb7Vt03aVI+qLJn3Ayft7EbUC/2CUJYDUKXQbkQcV0b7Wpnia3AsOQ9n
aSheOq0u2m2ITOeU4/MKrvp7FHi+wtVcnkacKKtDuNHbdu7FbtzDGtNM9CVRdFm3Ql5Acq2F1HCV
GqzSRgj67KxOu868bA2phFpOgfx0oxLDuTQxAa3vptzMQifKBvVbGehD/qzpo+CIPaVeblCavf9a
qZWfXEfyNGteIJfRdUpwEN8equYsGw1gn7oNUA7U44nWcbWp4rDfyHA6rjOqq1DMVXNkuemgVQQq
p4gKUqhwkF59TRVQxg05Lil9KDURbJvE+hl2U5HulLQIv3WFrOLkmVnZL61UhIc80fNtls5el1ZX
qjHdFoXAI76WKCAXUt0KKXvoAW7E4aJhLAKT2qSInOSLn8fRHdSYeEY8KMXF1uwisb+qAqnotiDc
NXnfUWWaoFms/PuFaA7DWqbewbVyzHbuvl68qxnM9gkg21oY0uwYi0f4xwUzISYrs06c94KcCbap
EmtJ5bm3E0sNd7oQdntwJ8GJss1VPEmn1d8+vZzNmJosliwfWy3VfBDhLep73UzmapObHWk9LTYt
Ox+VorkKNKM/nyCkXTZSDVu7qpp7C4n6o4zO/2IQKyhxfzQOyx628CapHVnsACmQ/PiL2qqKZqvm
2oWTh/LYBrrpVKCKXaDLit2AxDvMJXvI142ujwgaBfNGsnaRDYELWz7Ou91qmENJTZJW3BddJGRb
rlImwBJUp76TKnCRArFSFgLgrMFS6mX1x9fNf7wD/l63MCKBvi/gZ9Q4q+ZnUEX95E/ivhf8HmRF
F941khTdjVN7Mlm57EmrPQvUIENMIQcWFOvXrKCriQpdct7LpZnItgwJ+lKlpuRhSjke9rISF4eK
k6Q6b0pd8+QoyH0nnHBntMuiRGzPr8Ot+usBODb+pOsprvl9Uv4OaL0bf4R3kjmk9bzn/d3eKFNp
eWMK2xl/tU55s9ogRBo8loMJ/Uj2uaj85yZz5NhUjwwJz02W31KOjUXfavgrjmh8hLV5H5uzYrmU
SHM3SIYi6u1GmrPSVoUhDx2lHPxfWatRr62aONy7BcYlD5W04DbksGsEt9W6LnbUkT3M7g2rMIhZ
+uazAgXlDXxLXrlxI0FhEiCgIOWW+8U2SMiy1EYpNKabNlIoZGvVhCu6GQV9i4+FPx+oIRJEHjhz
MIAD1fnfklF1wKpbwfc3XS2TKct1QdHtuZdTWAAU5tiDICatjZGifjm0Q4sDI/VzD32kY3ASdmZh
nVhC661kWbhE4xaLcWouZEoDPq4hJTGNsUJBv7eAXJhnSphYliMY3DLInqjtph0h+9gKlNfIpkhB
TTZB36RNaHfj2N8LuTTvfbGXX7/+uMsDYzXdqbTH8EpBdEnl1upIHLoYpFMgivuhmcH0iBJFeU3v
RaX5QoTyFlbXPqqk70sR0ImWj93GqEAhPw+ol/vB2u19DMspS0JkMZkhUaGRqdXPfuhbPhCeDIVT
jX3ebyp50rTLtIwlDZUTrxwocSp5ha9H4be/+7thIHKuGuSkiTvAwl7Upx8/TplmhcUFgCwFBfrS
lO47tM6qD48pFeuatTWccXA3iEQsTOi18r6J/culELkQux0vSjTjIngThY+JTUQuY0WVxwDjgwp7
NSAcgVigJT61LVirfeGvn83JujhALyVvqzmFejht8WjNPCmR93HSIRRW71JRHJzYMMgrtWRBhih9
Eeoy3BjwAiKr57xQm0NawEpVKq7zSB0P6PJAZbTePEgImyG/uGaeUIciFOehNHuSFnhWml/osX6G
wvN1spSHwFfQSWuqZ2nZeVcK5zR4Nujwy7BrPwDoudJzYTtkiuBMoV9gmaVX9ii3pCQneMUABbaG
np7nZeYFmXytAddx0iotnJLN1ylq4SxJpcwZZeVX6EvqZamxoxgzSv4yVB6ryAzscgK3oMY36mDe
iCWybWtMrHM5Gq9KRXzialvt1KGRdnKsz3D+jF+ZlVyXnUnJUwDkRpnk86CkENtvb8tsoohjiLzW
Ai0E2yq1kxhrk8Q0C4onh1fE4+dhPT1XcAPTuXiGx+/CQNzKzXjWK/lFoAJl9rOLQgmvBB8XBDEK
N2BqrupKu4lE6ZuBkxO2eScm7u9rz4eJC30agDJlDpxVzN5lhrw7GWRFD8MBShWWubHyJveB8TjD
lpncbhKBg41d1L5Znb5sp0FgvKh9hZKCS6TZbasUN4GkhPrl9D2vRAg4bXMZteyxWIFo7UtYVKJ8
GRZh03hRm4uwxqQMmX0Ya03thMpk/kiUng9RDIX4ipHvdEUIop02cQD+w7b0FOxqlWUsDEsLzq0m
s57U0pfh1sh5eOKqduR+qBoWdZ2LFToJ6lUkJYPPBm5MmfejrnVuPA7TIRBS0IKaAXGnIuMyBLh5
f71vfHrFLbWXgF91kcglmc5Vo0Pa5VZE5mwfCQD3KMHOmdgJSccOGdEkheKJMOnqIrRcgtkuKaxd
bLSXTfPj11a1WKMK2aSTgiHZfSD1F4U61W4uZvKJB+rqYPjdFCELnm0Uri+C/I9NBVB2wNYY4j6D
0K1tQ3Rr3TaQi0R2gQL7d1wT/JfI0OvWyU0tDnc4bwvKifFdZeqW+zfBuOWtjLkKb8n19B6AigiT
oIr7sROTAZ6G1HsKJgzwaCoJNhnXElF0kjkywGLoVlxvc9lo841OugiofTCZtzEIlsJVZnM8Ue3x
MXb3+7fJvCHhlpsqFYbrXHPQqOSIKl3ao0XHNoHa0sWta+rNb19PMp6ex5pCjU5yhcTe8uk/fow4
Q22LNaG8B/aJQ6owwFuzO9geIAbLh94okp3a5oPr+5lyE/Wz7pSSEG1aGXDBUM7yIc1aVId5UG9L
3xocMeEtOuXAiplv/WacZfVqtpJ0J5nx7WRiTNphLhhy+63MralUFvhD1fgWh1h/2IpZGN+ETpC9
IsjafZkM2VkvauYTYZJo12ZivdUss3JHKkwdSRhkeFH6axtkcDDCGp6n0qh2grwDSBWs/H0/DfO1
aVEmH4v1fM011toX0ihvJ6nvbwJ1mDwF1fHZJA/dYYzT6qZXFLAlA36mdVyZi4lYfmVKae5S5Ylb
aatMlVPLQX1e+Uji3EQCTN03kwBEtRBe67EIt+BBMxzJdN0FFiQ/wPIYAExQ/eZWhWo5WieptlxP
4rMctMEPSU5820hEnZ2RVC5T0FBuQmUeAW7KprifADsWtp73+Y70K8Q09ldHkYfhviosVB+ZFJQX
nSKAAhl7EXFB3M/owXzZeMnLVL2fF5cU35/9LQ9gf7ZLvzM3KChUpCIFTDbVgMmhjMKh4qXx2huV
dRYIUrHtrHC8VbMovehCyfOLkMMuAvSXpRlFaVls3SpKCzEjC5DqUZpPsYdfFNu+SZZDsMJCCKpI
Dd4KAleZq9ldKyjTQbCsb3ky9W/GKEtXgmKBFGuSsq22BhVbit2m0s/MD43XATLcvhm1t3pAnKUK
6mOeB+2vIay0SxaO+BhCs91I3LcvglJLyN32QfeDKXHoETICfpOqx0a0BviVQhPtNG0eHvNIKx98
haoiKuyxQazUa2D3UQ9mEGc5O0ojuHXCOOuX2MsYpPwy/dfk+zj6AiLn9WXOmDDnM3BhVfqpga+z
4exqm9rs++d6yK1NDbF8g4JBo1gC/YcRY7EmlZbhAk2J7uY0wpwqkq8EvUq+ZRVuuk7uN8b3QWrv
0d9CEOTugVV4aPyA2VSipekJQ7gDIaXBHpv4Lejl0snglTuq33QObrLT2RCMsttOo2aLRp07ozBa
z3o9yWCSkdi5ObG30Z7aSLzP+7bIbCx/yn7TGn3Zuwk35+2cVLKjDtjbDYmv2TnShT3cxyfmd7hF
dbBNpySGalOLO94M+UE2AvkhVoP2wLqK93qZP2NA7D/IuXKuCaBfYRinbmAZl3AfHkAsXgR1ahyk
PgvOp5LfOTRF9YT7UGjnMm6ifmkByIRlY4smqF9RKlVH7wrgR1naPaCSqQNHi2aJQFqJ7WFEvdEj
Vn3+eRHXYNbKUK40d9KaczUzhSepYqyIOtfoFWb5tRGl2Zar2PcE0eLCiiSTXE/aBJadkbbayoVU
umkVffetMv5man7v27mg1zps3IVT5QfKbHcaTFSnULp0E5t9coEkS3f6hpg21nRG5mS5NlzrsqAn
DGGc4mfo9wkYqdhMEaq0+jUzcHAhn0ZOng4NdEKlejZrg2d9Ky8apjgnHh7EN0pBgd+oAp7N+l50
DZiTZx3sJ3Q8hXXAOBtSkhRNP8Jh+DH6YegpZV3Y2VTUL7WGU0HeGyhAC2P43ovSyPM0XrB4mgL4
pzZtqkn5i0fYAXaPnrtxiO5Z0Nkm/SoNEBGZMNzdpgaszIVvpMQp14etNNcjlOwuLRCYhXGwHdRC
upZKKk1AW5fV5aJMvhQ6qIc2KNnGI5oC1cTsNa7V5eMg+i8MF2qxUe++C0M3n01imthxVzUbKyiM
Tcfzc68nkDaJrI5bPFjM78RAhwOPo+dMKoKnibiR23MzRjEQ+NUhmczZZW9LnEFSBu4I0Sjt8NCC
TCkk4/kUG+l1K4jwltRMdvRcmqA397HTZVp0zsSHr8mRRcp5BO+YCfmlIucXah4cglDIAYfj6WbG
I5f3tB8cwkDkjQMGZeia8xEDNDyuYXoB598GMei2ml44TQ2uL4K3u43Z7jfipCFLkgOIJGhYHaC9
NbZalboj2FtekczRqdcHh+cGGs4FkI6hrnWV5IZaXu9qK4MGrrdYNEbzcMmMrPYAS8HrdSM/LYwa
c6PGknGRVQOvCG0OYcXNOdxUnjkcTdedkkUOoOF+J+fp6JZGEf1K5cw4J/ZQ4ViiiXh4qtdSZNwY
fQ3EcKbpLDS6TTvJPoaMyvwiZrh21hzJl0lQWS/KCIh2NKHyZoL82JL4Abjb+PuYHZqIwths244v
ATTct6200x2hp6VU+z6X8osIQ1mHVLFRjPqn3pZgBKV+we0OB7DQcOhaEv+vtaECSFTL50rvk41G
Nsf1Jet5yvrA6QXrh+ZryUVTasqNLoNVTwJR27ZkueXARBIxWcVZYQi/Ms7wy3Fof2ks8jPF4Boj
W2Gxq+BWO0IavnBK+y9yZyqNM8J/YxCL9DUeZph3galtQjIOLhec1qaEGHxrazYbAdtK1qdebqw+
uaForrXTYMycStG+Yc9wzduucapIu48rzd9MqXwAEZZvoOX2PS46mXSZJult5rM7+5kabCsrNs5a
1cB4PBKDM3Qk95QpQ5gfRkheoszYKj7We6WVfcMOzdhXYyveyKPCKw8CteMDtnOTCZrjPA2TC4b/
VpP7WxSnT3GJ/A58tsBhDFhRnU1rCeaeTUMxJw43VyYa4d8rIZaDXR127QGnlZG317xAMXG7SzXh
G9ySaZNb6Q3XZ32Do1TthhKUUyMtpA0BFyq+BpaCWJ5LhvCtiMrSjrJsOWrqm7mam7NJSa1Nq+n8
FBjwrxKAdaeRiJ3VsfZ9qi0e9x2WGmVXQE0rOVxyMQ43YWZ1ezZZcZuU4o+A3R1bW/2ssiQPkuIv
JeJ8rDlhz/JO+4YdFTNNit+ENn+zdJ6EEs7GThHJ/U0NAlIecoxCTdF3jEK5l7pJ+iFWQO9L7JY3
6mIB0GHSB7S19CiqkzbsX5Dw/FmH2REL1FMD2FHw/r5QO+Ox7DM4lIQUQLBSKqAZmekGMQVPht4p
+9hKnhqxDC4as3jRyY3s0OHipCWPr6qOeUdTWPhwZYA7I39WLrseUjnijn7bcaAsIxG6PDufOzVv
drw7EPTm41tJ9ZnNJhreSWIA8k/tUG9VGJ/IwaFGuM6BPV/oRoXYslgAq+18l/kz/8lQ4Z7aYNiY
Nroz1VSLRnV+ac3S/WBJ4FYrCgFSIV5MPJodGGvA2tZCwrVIMsVmtEePt8yHakIMz8t+zLttOuCG
J0Oh2yD7t+xw8KMzQaRpqZnqs0hTC0dqrWIX1B0Qy054hd5c2YreB9d+ggxHp3aFNmXxNuHFy98r
+C6WxHeloBi2nJCsyyv+jrno74rEkh1FNA7NmFCwk5QxwzcoZ9zthU04cD4VQvkc5+whncSlfx7Z
P3EWU78H5A0OcYQPIDxWy47Kib8oKBRmAwuKYjn5xRxra88K8Z22ih8yv+rxhkqSH5VpBPewYW5E
q3wCR684dWeelW2HfXKRUdbQyfXGqPJro9Ulp7Fkwr8zKv5IbW/bxjehPRlgXaU2cFGHnA0j2Zmx
K119IGjrBkKjb+a20gg3W1y69UK1e3RLm74YOzcwBfNONVLB4dpseMOCyGqyRHW7nrd3nEXNJYlx
OtpAQ+k0600P5LeWgJWtT4CIa73ESLvz60u9TasXVB6T6Ep+pzyV43SoUSpvzHr+lZVZZhtZCbPT
j6t6E1cV1U9CzhFj5Rg65GMv3dWCnHvJCDg3zDRKyXO5G0OOLZipy7XOHoVYgp46WS5JUELldWmp
0HMVuNdiA+9S0xPooTyXfykJZSAJTGFuGEF3HmTGt7FsLupIKy7SOZPtSky5n+X8zWY3d3Q4jxwz
7dTLRE3z7SRAbo3UcaPxSPM0iScnIbLinKdYAmE0NB0Ts4R9FaVbY+5vQgGKZ5Tg8Gw2rb8tGu1H
bpW3SKIbe8q1J7OssktDFX7OeXwdT5HBzQ842NQML1ncNfeTr17U3YTBtqoB0BD0BoZjIsg45vKL
wI2TIiAx6yqif0DBSUlePPROmLY3ptzpm4LQmUv9Gad+HsnQ8uPSQVwwHwy1vYMt8oC+6lIeeZNl
GFnfNU3Fe6ZNxdHRLV86N6M6vUGaKjD/pae6rHdT2g3fK2PQLlIxCM9YPajaYl/AlhJtudMQrLQl
i59WBHMCgJOEK14dhot9cuF0lV7t9FQ2N7rB11N7ZUFJp9KuljXhKrO0kQwE9y8+9v+m7DyW40ay
NfxEGQFvtgWUpSl6t0GIFAWXcAkk3NPfr2Z1W6NoxezGNllFIPOc3zb7IBhekyQ3NnVIMDO9FRPP
GZ0B/FGQachKXFtNSCZ8SiQza17klMxT6SryQxMYetvNpnMFLX2DGas6W+zXCrPaU02z6Xl0OngQ
B0rFpjPhsuYwFDHyzX7zUtG2FA+BTeu74KCyTX2bN87Wbj3vWU7pGPVeMsWyTPNIFpfhM0xqfUpk
LuPcyALGLr8HhevCKMgqfQsvHOxWkTw5SUtJVJhm204Rdxs2RXgUjcuRnoV6Z9osMG2ANd1L3I+2
yMKIKI6KcPM52I4tbv51WKv9cOkYQQSJ57kkqTubO6xD5a9Ki22jPDTd3H2xJBGJHVxpVhKb/Fsm
P0Yyn00DQDVOrFBtRlLUtvM8zVtMx2oTLDSjGgJhuCXxIKVe8QHPl+xYSq5JoW1if2F0Ktc52xmN
91F0RROlBtdv4I0cGj3liTKoSazvgibmPP4lGm1s8IuSd07vTKWr7OBwjOGzO/swZNe1B+WRlu4V
vZu/ypWAXmQr3a1RUNa+1LjmfW89cX/7G1NQ/DcnhIy7dqcjUnDpckHRiDOZXWXR4YOVFl+aysjY
6MklpfDiUzQYUFMjM2NiVrfpRHwGP9WgykTV2CG6bktt7G0KHAIgLEFtQznEVChz3nsIxcah4N30
LLlbp/mUu+x2gQeGYjele0wl+omyH5Z40Ku1GdAEnCnvu25sd9g7XX3rd53cKWtpN4Eyr/TAYWj3
/WvmFNd1lr9wGgfXHa0mpBoywLuDvm9X9YpQJtyYVlZyn/ExdWNLfMgGU2p9XtuWI1ZZIQa48AHt
mkMh3vxezaWOlslmvhH5ElkiKU/MneJoVwk7d60FUTW2GyVZWMaN5+bbpkxfJ4/rMpvV56gWP7Zg
cTbM1uGOX/a+1+QGZ46471KV7alJ7TZTYdPBlzfJAwSmwZ1P/zkTNWto7TrPYpkvrcfqfuY6fqVG
Jjx2ZFbfDyOPoUYIAk5VwU0CDdLeK5iS9KkPfWvXDK1HoWBGgLq1EiJNpwzzSiX6m7mngqkUaNB7
aa/XvtMNBOGHH9mSzlGyNvAyeug3th7dSLjADFPuXp57r96Pk3iowxRyvKS4nUP8mTHjToj6ay4C
ClY48XnInnTYlduyCz6DNGFh97L32qg/6aOSka5pC5Fzs1yO2OZk0l1HoO4gNqBaN4TFjhsPI+JJ
tdTQB72uorTFPq65mQZj7rdrOmeHiaamR9umqyHNqiW2THo3Wp2FuyRgSl1ampODiVvVhD4YVE8h
Q9LezDTs7aW1NGD1A7zRtL7KYRY3zuj3B2LJGOsyTrfFty3uTapmGAhb+mHWca9laN/JzHp0HHm7
LI4X28v8o87q9zDAYQ5J9mHmJr0j0v6ka8ci/wKIyR1FFbGZA4aVLeiBO4dghCP+6Mzqb9JcsCWU
1jaV4Q9DoOmWS3VIgP7sKs0P47rQ6OHOP0eveRsUtTZNP9yP7QV8nAbKm0XhPdDfJHa5sqq9RyIl
e57TbN3RTSJ62+5qnycNEe188pzR3SYLYnZNR888FHeSlOTNCFu5XXl+H71FvpVQOFBo7U9r8g0P
6KK5X7psPOu8fkM/XUZGMJ4t4MtNSnXzRsvxFJQMiXVG4QCCCexIhXmPYzDlQqSRyOiaWz2YX/1y
+aUcjOoj8DXvHwZ5+DudW+km548T9bQQhMK7Skk14Qr5CcJ1KwRDRYe27cCmU29S04ciHV199Gef
NmZkdSfRMsKOynwtA/M96JSzaXXPqetV2ERkWwX7uVbTc+qTls1VQ/6KrIk074m7DwiBJDrFKrad
Jttd0ftzEkHG3xDJT28UxU7TVn301qSlXWvNr21H307+vG6Nofb+w+BahaCApGbBRhkTl6noorZC
eO0IM57D+rPwlyyePGa5xGQ0NMYlZxosHlTWe5uy61Vsluu1cAbnS4YNcMxgZnunmdWOapUkqsLJ
ZDFQ9h0nMP2T5vwY1ETeLpmUdJUFn6XPGb00l1LqivW6PRcruZaWH5KH0rW3bCnXQ5N/hwtRGoiP
J+bznv6Rou33wlnL/aSbhf+vQaTz8mvOmCpgsJkMLn1ldqnnQzeQvzS5zhILpGnxWHXjHqHdUy2B
0/BTPaiJiFO3EOshnDs/DvuiY7NsGGOBruN5ydJtootz59YfaJkaFrdMbWabKchLWFFDtwT+Wcmy
poL5Lk3C+8kb1xstcuc6o/36yCflK7ig/CowE96j5Cy61tz2k/1GUPqyGWvLjWt6cWeZqT1jbxCF
buLETWORXOIb67YqhiZeguxtrbkc866YHxY/7VjfbH2XOSWIHDqdI/HTyzVi1OXWIg+fg5TyCZfC
JUZKnx50kbxw/Pzw09KK6Kl7dnM33/dr94wWBWUD38wmII8TjUHIWdyNBT1nS5/HQs1UTnkT+QfT
cBQ1rTMJhQugEesbhdvr7epBSKPqoWRMez+YSx7NpkuYso106020fPrBKOKK7WxTGwADFb2oZ5Ih
mp0sSaquEnorcsufuVbHvV16YWRMiAY8WlMv8r+7uQnIGKf3yu+WLiatAqTWvu0yIXcFc8ZOTMUl
j7qQ697Ji+y11COIGp0nwY1fznM0KX6KsfQWf4JlmR97gNarQaTEP9WK5rJyyJ6aFOSKDVY+VnkC
SZN7xnYILilkhiIqDGd25HlefcwURHBR54SWmkZyVjLhykFcx8fo2o7QiEuQf4gZMDJbT4GK2sWZ
e9BlvBr9/TwZ4yFVsFDbBmXgd1E69Y3lrc4LIJfB/2bqbppw/mX6ubrN3Oa1Mxeq7EYLtHtt6fpi
IuHCApPStI3TjZA/JGH3DSlI4Z8/oZ7IAxE7trBjpy2w6Y4hmXebaWj6+VT0kOtztgybAALsKzVa
523iLdulXpK+rQA1QMUpglCkD8XwmSvnxvF72hfMIbuyqqy/amvyQELdjDxMfvLaiEz5kV3PK/FR
mbhS02o9JGNK7Z0J53eoZorfhJ7lx4Bc9ZSCIWyaYRmfpqLpbzNSFraSDrXYBNc6JCoJYtb5Jk6n
rj87eTu+s0PJuOlmfaLNKTmEBbFMSGz0rip1eeKUWbdphUoprcQvE/XnRshExAYFyPvEsVkUK3ds
dynFVWx7gjpEfyQyfw4BCjMqZ0vX0E9TmQ3gF1l6RbtMddSTLa9nrqoqFNbW7YR9xThLrA99EFGC
0PlOJmO+B4SyN1IuSLTSDGWE2XjPoNviGAZgRa1XcRMHjdxNoZuf6tG1N1ZiUlUB1wEC5SCeAFF/
92cQ4kT3JJqgiZmUQr+aQ0ZK0X0jBbO3gTNi8jQEoAPJOhH9PQTtIKGxKRKIGU5/Oq3BASI9TVcd
g7ynUjsWVmscVuFb+9LrTUQibb6p/Vyewtl1Ubsoj3xnHlgnR79hJmLYgRhYB8k3G68IfI+dt65H
A7SeLr0abHw159hLfY6s2SQyN2ztaKmG/NZEpxtR7zpRX2h6xxyW5aXSVEKD/IGLiBaPeBY0JTWE
wNrGYnascmG+X42uOKT2ZPCIXyQkrrReUktU8Qi+xv4zXL74sL5zeovaDCGLTTNOHMoVzVvhFHwx
DVGV48JzBRdsOauc/s6yRuOQjg6bQGnMV+G40uyAcOdpnQJNcUPd7QrrMt0l1AjWILxbUebpYV6V
dz3QmxRlws7+Ig74gw6BoEeTrEemhovx+J98dEazUTkraRxlZyPmKbvCgygC8ndiZj7n/i8E+CUd
9Z8iF6J0qChFiu8g8vpdk2m0ZQtSMJrHnlLKEy8LapOsBsdIkm4joHfvuJJJWfO40A3WpkGRGfrv
v8Mf5CW+6zjogcnNB9z6LcB1bhpeBJOeoNlOjd0EtH+gTebSOBIinHEqduRlGON//6F/0GAgHiEp
BXdEiNPjN9rfG4MBt0LhHGffHm9qZakj/Z262KzrAFvRqqD6dJI0zzknsoKyvqVq/6Yw+l2md5Fg
kM/Et4+2hhSw37WnzZCEbm+ZYDmq4Ec3y0odZmP7C3tQIexdSH/fM4SB9wifXItIM7R6W4XOIPnL
12H+5ifwEYJcHjvcj5aNU/D38AkFOZqVhNSfrEV4t/ac58dpUk9GuNCWVTW/9FCaRyusxl0R+qek
zYdtn9Nu8u9/lf8S3SFHMQEjUSKjxsVV9c+HPxcl5nE95ieYm0Tt08Woh6vMypobiHJqrGxSH39A
dqQ/rXXx/+Yd/tOX4DLpXYJ6yFdw//P3+n+KryZDpj4UvjgiMpxYc5TRLdtRBuJDMVZdd6Ag1Z6W
FiCSphbkL/glIpqt063zLbSsl2///ev4Lw3U5eu4dHYQQmddLLH//Dq01WiboN7sZBt28bLaWfYG
DZj5UUfBJzgleta/tEz89yP5H0GQzQNAUpEBlf7PH5ko1dhprfJTKzuOfC4DFgY6geyc2GOf4XBr
2/u1KU5ey2SvCcf7yyPwp8/MJ6UkC+WlCwTwz1+gp5p7dYpAHBdoqJhoLUQn1kwNjUNkyrmwk+Yv
WY7/JQDiE5NM62MS4wXAk/vPHyjpqrK0pdOT17fDijRCs44jBsrdv/w1//jdUnhDhiinHKVIv/0k
304B0C+6jgUCMdsqGZBHZ5SARCklzcdsGEJ69VZd/BqJvyqj1JbcuO1sUIf8vz9YfOrg8i1z8v+u
r6pMKCZTtXxmkOWdSLvpkCz2u0kPVgwmwVn07z/vD++1Z5Bogwz6krb0+x9VpU5fWHQwnYyZStyY
UZfsypbCZsYjqOrzhJ1rR1lZ+lwkKykR//7T//BIXeT1hgdRTh6tYf/zL6xsVLvBaKanLKh/DQOR
f4AI+X7paxe8Jvmb4vlPxwiXN4/ShclGh/2blBCmr0ryBgNaCIdwLj3Pp+0RJ/+t5VKQDAhiRd0K
9FXPmn9lzQYIF9Wo1dRXh3//5H965ABvyN/lfebRsn57nStI3C6Z3fQ0NWpBlVwqwKi+Yknj1HkD
OzTvKY2cKfibKfRN4YqQnLqu+Ju1/8+/COcYIWW2gfDxt6MsGMiVSIImPfmGhvfvJX3lRmLcUVKc
77XQzUmExRBJXRZbtRKdKE2FSu7fv47L2fGPYcf3PcwnHlY9XnWEpf98EIaiGdxlHtKTNRPcGhZJ
9kJuFUrotf6bvelPTzwWf4OqVAw7KAv/+aO6JK+IWS/DY1Z7xR1oLpoA5NebsqUNupTeTvXGdGXl
/2PwPtJJPmOA7ZOxJuAP/7sRr1jQEFqzGR7HjOJitsPBdU7cMfRvAY5W5V8GB6IZfgtm/M+PRJ5F
sijSWaYI9zc9q6TZKTO9nBrwwZvoqzZ9uZ9ze0w3YVksJzPTWkfGkMx7YACD+rPFeJuRVLDPEMvh
JWBhIjfcqBv9GsGzaR56jeTcCEpabaWTPzcws5HvVubeW9L0NuXmuB7zQD0Oa9eeQtjF+76WzAdr
CB6RJD3UVwbD8wtdG2NsK3Xz00yQ+LRiJZQmFVDro7C3SUd/4Vpa7c71VPE+8qKcM61YVag+bFm6
KgeZkJ3kzt4LivHDkXSyAygTORAvbT49Up6Z3LYkaLOqD2Xyg825vO07tJzoEKcLTJMAraO7N8OF
NvM+u1paJ7uhGH2MKWUZbopcmwcEoekJ4MHpNj30w32be3lcQ17vqQFZt6LX4R4fj3xae+e7yBLi
fxPkkQgxaIIX1rxcOWZGileYAPfnDW3JAwoYKQDw+Lf1zp9gsXOq7nfhYJW3hafrLU6NR0Hr4EHb
vhMJxDDftl0YcM7r8FWGtCHVK3BK6IDED7M7bihBLbeim2nPLlznZal9957b2f5B9NZyE6yld9/7
bruVNL7vIaJRWmR989MKnVYciC12D9IS46NORHGVe8381Rv4U+wxZ5/oSFX/5XS9OBsI0p6aMECM
MGCazdpueGQTAY6RBC2scvgeG9eP0apAGI4jcPnohfsEiC2qO5om6slyr5zF9q8BUrEyzZWqiJZt
w202lHNk+1O5o+NHo+C0UzCWBpfo2pK7mw8yHlHtPpKi3J6lqOxbxy4ErEqyRj0Sq43MyIDfJ7le
T32lnSckZvpVzO101bRld7dKme1AzqFzR6tDh0gjQR3qpx6o9+j4k1o2gzljYKmmDPRoSnZOXhX3
aUefr57LMZ7nNYix/fHQ9FrdjpYx7+w6Ke7oczPFY9m25F6p2evO5aJM2DgltyX/nNhPLmxS2DVb
nYfeQxaaimbeslqQPjgS7VfQbTKv4tbDpvJsGi24as8J5DMBsAePGWIsknjvFuTRV66Z5y8LjPRP
XENgAzNgbZMV3r4y6YgrckRo7eLOcTmoS0mxmfr7jLr65xpsA7gZ0YqbZOVtytd7586++T6OKTCX
pYoTMN5YcevXxLF2CSBo4hTUV7LLWEkB2U+cc1Rrf/3RV70Zhz7CJ3OqjONam+QlAq3AIPeshP48
Tc1N5+QgqoX76qy9AfZHU6mPLqTvq7uyJ4tdoOIFE7GCQ0JO9YFXANVd2NNKkYhuU1g5jCA6SOq4
3cekzz7QZoDlVUFGU+ka7Ny22RG99thaVL12HRrEqu8T8j7EeL0mOj1AKJfxusADBmsdnDCn8a1L
E5COky/8GEiAvM3tYjBiesD1QxhMzjtStsw+OkUfAMXW4jlnqMbn0cz5tta1/TTLwJwibWTWbZVf
BH3zQtxJZOIs2hLp7h41OcZ+ROR1Q/tos2as6H2uEeQGM0FUi1JDuguGDG5sLL1Ubvi6lBU1Iv85
1SgQCmf5AWmij4ZyaUkt+NJEilwRWUt7g9SKPlPKXGfzziiW7hG9ZT3dNDUzAeAWy/jPFdK5PlB9
Otk3hU2Fp7EZxWxYxVGnLIrABqnbettJ4hYmGM84u0YGxWwM2fLDaf0wWkK4J845SOPBo2E9Th2E
WDAi0AI4F7f1MOZA8APujlRy0WzraXKnLaWWpC/OCg2WlfpfYdbqJ9jjmalKy6fJad3vQY39fVMg
LkHk1/D7Sq+IAiXX3bqYNsqrxb7LlHSfGt9rd9JP5sfcMrvdQFbyVgI4ncYQgoaU7u6HMheiUHKn
FnHjmMWXnEaYu4EXehkmeWyVrwHHvDGhk/qSk76h5Jte0joBLFhkJpBJFVRCA1peaJwpxyAl4eRg
69JNQVXC2aN4dCUuSjfvRTl4R7rN+9OoPHVyV35Z0YzlAaEWOfqdNTxlrcOMgklE7hxrFl+TWXen
JU+rt6Ro6fcu8DXSzYlO6FxaS/+caHEbaKsiiuQCq/CSFo2xMZSgc3uQ4aeYRFlGeZDZUc7gvb8E
157dsgo/qrS1T0jxAPxK3r4CsheepxPtyZlQI7AOdw+SWuObAF/lDboE69Cmtv1aiHx6MWfaZjj3
CETBJtCjikuNtTnq1llfisJaj23jouLqTarsU6u+W7m/nlTAnTMXOThw4/unbA7m59QRyQGtP9XG
2r0s/eNcHugRnoNds2rWB7dX/Mdypg1+DLP8Pii02LtKLg+mwFvAb6BJMzezQ4EAnSshbZ4unQlx
XzfTznUV8yds2Gse9mILoFCcLC/JT1nCWTH3ol22sJjZ3prQCm1oAVM7q+wR39GQQk1wqotg14Zl
GKt+yM+2uYj7rHcmLIH4s36EHMTGRvK3zC8PBzXLPiBT6U5wPWad9pj7kmrvZzAa4VrKFpWNUteU
KdBKP1EyZbeS12A0bswpTa+FrK2zSjLwhgaKPlk6mscx5vI0TN4RJ4Ib8WVAriXNky0ncaYs2XvO
q8U+jEVnvBL1oHbKWfqbXMrmoR+s6RC0TfMwGK71CvScRyGd3TfjyGsKGNxubIOdzKyG4lop4e7w
q08PsM7pQyrlVzqV65nmBf8hSDiz+mVy0EOP5SP6dfW2rOZyM892Fquycx8Lq4FaaRC09USefDae
v3I05u1xMjWBkeZiH8UyzEuclH4dHOzOznd0eVi7kGLViKIoD45cNZTFF8GNqxM8k3Z2eZem8Eov
y7TRUxpENHLnN61s6qdSy19hHdLGkVNyL9AO0iVe1vFKPNUTeyex69IftohniYBoM9QjUyr2iN+q
uwoO8eK2RznTLerOr/MqoqsW2aJRV9+hJakbrnR7dFzPQXQ7uHurHeSPhNFmY1ZSbjW/98aqU/Sc
KwTMor3ytkPwjFLJVfMp6Kd0D4LCgDehtzln87zsO4sLp2O2246EEVyhtvwuS386QEBTLtu67t6B
ObnyDGV+NP4CGjgYeB7K3O+KuOyGiaiNsNuZwWqf4DKNg2MrcW6dIEjSTT0hUt43Tek7McOi9+EP
T8L+DiDm21E626bDizlOabH3+hWsvJZ2TzoKtx7ZD4OcqhhhIiqInCaazWQ34mH0zOyOXvRw56bo
NieRrtuhrQhjdzr3GsG7H6EV9b9G5Oc3hhqGqLqIsdMxSS5iXbRC7lwbR6PSiHcbVV5PwvOjlQHn
thlgfmeYu6uxHhB6L46vvh3uRoaJpa7vUCesX6vtrU88wN5zMMvmyoWyPq3I9W5LqQNr01td/g5R
XlxLmlh+4H9pjrlbd5+ly8kIa+8tGsmKFXAkNyFKXycz85ewMQos4Thm+SXLxFkOFnfkNdsAF6yT
+Ijosa6X0dhVFiQG2p2b3hsv9IMZ5ChSUaNauG/e4WXWN8uSblS7hfEiMGTF3Iz2V+fN/CyR287O
MPKx2ExL4R7CRgTnRUwDHL41VDduMvhb/htuMHT4H2nleFjZk/QovbrcesjDkRoX1tlfhH3gGXfQ
yLrOu8gHfqm09N4XRe0Avc5dfgd8Ix+9JNFnlI/uthGWfVB4CW66HsaUULvhKhAzx5kGCH6Gu29v
i1Wtn7buXATGfYdYXAqaLzLMIptOz/2XjZP8vtYtabb5zGcw1IzHqQ79FoHJ1Ku71W7qqyJwjRsS
X2D7kBtPH0vfY3EhyGF8IoAGZVqwGFE+tsZd6rcZm4kQcdnWcJ6ire/aoW+ecmWLfbKU1rtMGPTG
fkCcjd522aKL9W504lvXK0t85HWW8wNbav/l2ePwKruGvU+SlUC0ettv5VyqDztE2bap3dZCcKk5
4IVAmAvIvgCtGRO15vZFMFfA5N/OPMSHqu3W2KR/jS7Y1v+Whpwe8CeEDx4s6U75Mn8l5HqMAfSx
CK6mNdqbouj0To2Ve2NiO7k3k25ARGSFnDHIlMyXoZjNrQ3G+HSBcjl4vJCwyIoT2osqRw1x2WfN
j7rMkENnZR73btFfeQ0FoEKn7nUaWPW94ej8sIhx/Mx0avhby2/t2HQSXvM0DAWHjyGPmJgGFQVc
LC+W1YWHWvk8EKKv947uk1NHoM45CxK46EJrGXdZOqs4N4vqIzctWTG4jJ2KUo2nd5MZqbs11dis
hwl7JsqvbsJSoodi2RiTWVZRRio7EI20il9r4CzWRlTL+uU3Q3mE9MZ9hBioZzmVAw++2WXBKXDn
9Jj5yAPTZfL9DS6H/DpD7wzLmIxnvN3tcQiH5TU10vIVh9h0FIaHqc+y2mS/XPRAl3QCypUR3JRN
RZRVUMPz6tk7O+SWRmaaWz9LVOexN1vqS9VNdbWAgzxhGCFzwMsGkoLXYTe0kvvDrYq9BHo/A8Rh
JreXn7pt8HKUNVIdnNjGp2kt813ah+au9e1pC3KcHEw5YYFbh2quNsuMIpS/efjV5rnnXLCEJsK8
w3i1qi1+gXqniADaGBKDfQ+d2FpY6qxq/iKadIiSrrY5cA2r+86nOr1y+9rsN72ojDc7ses9h6xz
xWcgks/2xWFde1xFWbN8rhdLvAJmxgOnqxP+Qp5h4TpblajPMBkomSBH6Qs0RO27OhWxyYwV4wBA
P2s1RZxcgI0+xXvXr8H9zGK+n9agvmpgWndNWNvP5ig+zVCl91bZtU91ZZQvQlnBExYk82s1AWrK
kTUp5cOi9M00DFmevRZp5n+zTRp7xPD9VYo9Bnm1saxbn6U2Nv1szSNN9TYvfecjD/OdzRTwcYlL
mI7F4BcfiFvMw8jk+WJOofrwe18/pMJrb2gYqDi8XXT9dSOHZ0f4NX6c1Sy/A1sY12IUlyQA4Xw0
Giad0CQ/xtZ1cZIIR984iTWgi3dnKjn8SZ7dcZaR0zARmBNvgZxK3USVT54pDIFP5tKKSNG1py+O
3wVHU2ddrZQaPdVOKXbCFpQzzghD7rukvqgZPXXb1Bq/BKtK3C+j3mpvWa6b2Z4Q6+lOcXhb+ZuR
oSkFFU6uq4S9P6nMlwL7z6axhLO3Z6ysahzfJHH7W+UBOsxZ897W7qMx4ua1evx9TLLERU0ouvMp
Cke0XJ4uzbh00UbPpQx3SgPfLkVxx3rH1VKaH9JCJksdGfedNpCsNbf9Wt+nMv2qtAtMQ/DvolA8
K/PBCqbzZNhrxGhDfjkCis2c4s11NEqjDLVbTIfjtBU82AgKsdON+DUcRhJrulgGpLyxl5DA3Wkk
kd9zadEITR0pF0gA7VGAqQd9S63Xc+6ieQ+L4CO4VLe1oQp3M7zTPlzljmi8R9lURWz5WcYi6HMm
reqKbp9HHK3PyM1eSEAwY2yrSTRepFccmIekCN51rX5lbeJHZVXW3Bf9EnG7PKUh3/VUfztGYsee
0FetSg/tPH+0HrrsEjXYxk+Lcuun7vOgHL1xJA6A3MAbQDRTv3MD7yvJsSpKMX61qrxt7fIiWCsx
QUhrXxUmiuC1t4hLLt9CD/X23NZyaxdpgQ7S4h3UmY4Xu30nReyZQTcOm45/QDCFEa2Tx3lxL2KQ
a6IOfhFgRt5RlV/O4fJFNUsVMVMue42cIeowwe6nrPhZ5sSmoZrxNoT4DPjQivOA2mIzS4P2NO36
UUpOx6akvHrjk+MRubI+dpXhxGIeP8c+vekItoi0KoND3nNW+SNRJZmDGcXM++Y6nMM3xMxoHTrD
O6qm4NjykeJ81lO5HIjvMd8gp9rvMQnqT/pACDf0eM03fj04Nqpwb3xukGICQopy53UkN24atpL7
PMnNc1bWzTaZZLMvmra/CqxpPtqWRL9IkoZ9tearfcZfMOACkcGwHwPPOwU6MOIiyJLvGc9LNCar
ce1mBfttSxH0HWTixYAQYs7wiu5naxlMZshNX8Olm67qFZkdrpO8p0zVHw7oq7h39HCRikr9OIq8
HKN1lsPZ0g5h/ZDeBA8X4zBsRFiL0wo3+OFJe7yaCUt448E3q1j4aGdMszCPE3pDkhI6cagXjIhT
O6BtJO4mMsKhQgPceU+jnpfbvBpD8O1gwf/ExVcYuMIHUNqtdqf5XqckmjSdHT7QqBNsEHRRMlFl
jLq6Nd7dIeOCHUfzpQqSVaLRtpyfaYEQqhdCxUjrsyNl21ZkrsEJUmVCmolf083Newahz3wob0o8
gk3il0fH7Fkrkiu71u/5pZOqHwX+l9p+77Kq4BoPvc0QmA/24AG2ZC5RLpPzyxfB9+gU3rXjAjkh
8dXRsOj3witoVgi8t9ydgCFquGB01TqqmmlvL6a5sRXgWTs4zzhLXcyr9esyI7JbvUAe7aR8n8dl
3k25ad6sdP9tLH+yN0lWmDuH72jRAtQ5WE+G02X7ixowsivk0lVdnVE6s24M7bs/+D+zQFW7dnKe
jS67VxXjqCC2LsjpY0yTw+ivh6J3j+7Qwf8VB8s3+cDl9BCYvCVVYMXCtMWmKerHsV/ffXN4JAvr
bAxYdJTIbwYnvJnG9B5H6rKxG++O6gyDdIV6jMNuIvukIwkcK3rONWzgqCap8Gcpuzezb0GLReex
oqqnyhreB5aVoM+y3RIUfRwicIizUvlbIZkRgwaKQwyd2ulQWw+rJU2GtO4bl3wS4bScoqwwHtbW
/j+OzmQ5UmSJol+EGcEQwDaBnDW3VJI2mKRSMQXzEMDXv5Nv12Vd3VXKhAj36/cexyjrNm9WT1Xb
iHWfecraZ7zLDUl7m+rELM3kjv7Tuzcaw7n6tBYfNyPc49R3hN36gFgk6ZmnlKhMHCQ0N+goQC2S
8T+nyoB82F11ZwysiFuq+jmxQNO4zTzuRjPYc9t8jiMePkXr1nlttZub9IEK+tFaBcyHbTkoD/Gx
TOgG84L5w+Ai8g3kyfgoBvqJbayXv7mHSzBj0eErrZsfrltunpi9uHHdjst/jVyby9hMxkUFo/uC
bCXu1KoJ42XEa4nPl177Qh2FTJIUyR4FK90PjqhiP+iGYzetSCRLnuxMd/jRSfCbypw1qj6yhsfU
9rBZ69lJOOhLW7lcvpREOCrWP1Ayg1O1YKuwGjlElYeLWzLqgVwKcarKt5SncqXfpyHceXN1r905
i4bOuLg5UdNs2PalLe8U/v3IaOoycqHVHJKsas9uZ70PrOk6rqY97ZuMvgH/LwdvjuI/Qv/ZC6mZ
D2n/bnMHonRNE4BiMxhVFRUp2ap9Gbbttx6bT+UuhxEb5bNFOCCeKru9lLVIo9LB2mn7RrafExKk
yaoeLKQ1Zmj6GTzbGDKUTS+dzC8zxsywIErGI5d+oSCmr0FPmLv2Bwzk48KUCEe0uWNavx1To/6o
dW9fZrXiapXqF5BkeoBkZhz1moqIPP9NyZjX0J1GdennDA1U9tO+5OsNXUe/lOnNkKuhF5I2IfAn
Pf3aMdd5XT08lK7RpodxnCs0XhzSN8NPqFDEYhJdM7GprHhChvLCwIH8oNiNzHa9z65N00uu5X/r
2OOHz/KKdgLyaUKh9zyv1nQNmsH+YBWFG24q+0qstqcwc+XJgSIRLQ0iuzC2PBJzF6cYgkLfV93F
m7EZjWnA8E//J1yDyd9cP2SKH0lmhcVlKn6xZ3aH1lr9g89Pfdp6lcaIg5yHo/w7D5a8eprNA6U/
ECDcbPUfrjuGsNkNaeotwX9b6v1bhu7XGlB3gcNpIgHL8MD09LN0KwPeRHFv0Jcce1Ine2eCXTFw
8NJV4cYRdWZGRm7cYXv2j1jRkWhX8VJAfQ231uqvUyCvFq6lyBzbJcpTKnCrI3+jBsaucsirUzvd
jsecRZ1DY+3EhreTTiSIpJx0nIwTot48W3ErVvzvI4d91bhiL8iH76RNfGLU0/1Udu8FPv17kal8
r5X1qnp+J9fXFNNs5dEoGWL5fePGo2sFsVdun8xN6eKmfjnwMdh8ZLiKO88bDiWAgb3dZFM8j/LC
u7CGIqnF6wYWb7+05G2JYULEGsuMqkh8OsWShWaeO/E0df55bfhBEcj546tbV9Xn346VkdT17R+b
AKKcyFaJkazy5AM9Fpwg+3LkjvWyrjisi71+znLFegylPATz00IJ3x4oJIoDiql7zUziol0H2pAW
Iy5rNFmusGaHuRw8bGki87g41HPiFJFdO1bEKLc65n7zN5g8jZSWFEwDbtWy3FDV02KOAcK1zNXW
HBXDXo6uTbXr9MOly5R5NLxxumv8AJO/NMm6AGdJ/XUgwNsMh9xon42CR2TH1KI/VgJYe+01zKKK
OjuO5ElORDCsjMNIpv5OIWNyR0icRinrNkix5IfWtjL+JFmH5UrHnQX6P3z4HeuD1S/ZRBW6eLtC
p0qxqidVGxesnP0Hhq4+5zYpgnZsiyhLU7GTm8XpJ9AMRpdL0PPFck4Xd73Xs/MxWdayT2+v0qT7
Msq2knhQstjUH/Mq91VXjMci8fOrGCyEQLNJD3NJTzMFfnkmVrw96dWfLtugrDv4AeZrVQHksFVb
73Mb7ci5cXfBMbTdbjKyYi+moT/law18prHHx9pW1Pem7KMxAWJgdKl/mXTzI7qNlM/QNN0rImWb
Y41uYatgzocrwlB8t/k5sT+G19HcuhMKGbItwEHi1KPcYscgwj91Jus0fZ9lLLi7D63Qwx728vSP
8119rEtpwmpV/YPvFc0JF8qC7teOh4oe+UTXXp/A49mv+eo4H4rNaUCBZXJoSV7jS15YTWoYhsN8
ZOZYqXuuJs+SsewMlmCkfUnIcCHxLpMy7irsPMnkoBcXm3xgOszz1M7JaeZAiYqSx5k1vrC8fB4S
0wmWE7xbJqArMaDihh3ajVXDbT8VCVqDDr5Wd2U0njXVKRGQfWrI4ZEyXVYtmWVDj4zq5jP+espo
EaPeJXSR2jzIRS3ro1OSo0/F/IhoeFtrSlItN/z+uFKGHByVOGe0xj6q+pTq0hRdmMi5i9LUvJ/7
HjF5nTh9rHadkd8EdTLv35luuXnaang0tBSoGr1Igx1Znts5z/DhpBA7j/Ra2XEqeEG4g4MoI7Zz
zGbK/lTkGUe3TO96I1t3nb+Ulwy0RKSnvr8f24FT3rNuXVVhfiPdZOFm+4LzyqkiEjywp7jQD8G8
Vs8bU+NIE2GKvRF6+Viuy3na3PVCaqQ76qzvrthFi8uacNbvUuV5oWi5wbjFlzDVWFiyCrbmnM14
4acJGMuELmBuqWKCVDo7MwMJwRXRIx6wkWG3wMl87IqB5aW5mtFMONkeXSwhL6TdgYw5RXApSCdG
gR5NUBxU/AxToQ2QAp2yqya9zj/p4YjqWpBd3/pXrqT2LdFFfXI7d7qyd3t7XJXb/+mzrNtbnLf3
9TbT7E5d97OUk3NY8Le+FwMWjMQW9aWtgvlsTUS4rF6VP6Z8MkZJ628GdfeYAmyh+FirNVbB1F3G
dpV/XDdJn5JF8TyUPiu6eqwsn17jU6+UKyOPab5pBeQtYBLp/sHapPkH614Ve9ZWPlgF2A/mA+KJ
DqikCfG7/BsqWR21xegcuzUr7gieu/vSXebHbi2nezp29p/SF2bR4nRINBIDwEOHIPVZwHo4w+Ci
TfQnGVVMTGI3oczcmYC5/pSkTU68kAzDFFziq3tDd05EoM9lJbaH3nGHf3ZmyufKIEtCV58DLzes
5M1NypVGdfLcbEdmg7Z+8snpo+rMXyZYp5lCULQfYz50Z9da7E8lscXk2MpPc2Nuj7Uh1H9y2syo
G/Ls2DkL0DBhTA+2SfrX2TCR7WqSY9WOj7E69bNhgJCw6q9KzXziq9vCRG379qixq97D7ZnvxVzq
h6Av0g9tDsWbO1XNeYEkfAXXVP4O0rjl1JgsVruAgk/sOsPAF7EmvnXtO2N8MNE6T2MijAe/ztzd
zOv93Q/2+mD79cq2xdkunhOSuXGzZMuTDQzsmNWgRjRvDnBZIe+qSVvPUy3dF3wPECTyYWS2O233
He/k2WDeHyHwj+QLOax06wDVThQTqC2Y24+6BcgAQYfmeTcDbrv2SVGfDYq7t3qTyRkCofliDsb8
p8FIxYVtW0h+/XhAZxYv3SwYGS1519MBN/JDmW229/Wsn/t503ynmCL22+zkR8BfJDkrlX8FjDWu
XeuOF0GPbCya4pksyYF5bXsKWlIAsN7cZ8uGCGZzI75S16hfvsz2WM0MbCxuC7YsbwpZf7TS7spe
ZudxDbzxzDFWvWCEIdSL+cSpOZ4ygu4jHBO++PyYtrcRfzPO2UuN5hWTlCYDP7ZTtx54jBPWNjgz
a6QD70nMffADoLu+Do0CWOG1FodAhnBu5fhahVL9x7CazSXIq/y1W738htcgu9Q45RNXFAW5V8uG
GGVLE+Z67vjcECm5TEoaX8q21u+8a/B8e5j8a7/lti8dY796TnGc26C4zJbN5VNseDMb1/s1y0rf
tblrHoxyEM89V28dJVPOXNQal4/J7PxTmUnv6lh99givpr9g3rAhaOWFQ3+g/e9UVtaZQ5CgtHeb
k/ZQGp4Xv8YwlSQ2FWEefLYcoaAJRXpnLxJ2TS+2r7J07DhNW753kRQvU9Hpt7UrhzeQhe0DK3CL
AHXOr/8QjjK/y8kYaWq6rIlbc9nO6TCM78Lv0kPjYW1Y1+mbUKh+X6WAkKaLkbXSbWm/2ePIdT3h
VErQbKCAqCG59MIdUOQqmR/MCab6DsIGp0WPyZagYO5Ebrbg7y2lMA/mMKd3bd81PxtmJBdxLg+A
yKT2eqgcXWh6ZfINw6QDMuAuESWHbyoy0hQ5MJfWciwa348sWy6hIGYWYcZT9+5mNX/cGv6pDGbA
iqlbxBlF2/ukFvrmJF+/alwnH+uMBU8vSj5v29LEo66tv82GsRIJRigqU6u+BnZlPFlYXt4lDtzz
MuKICWsDuq3jJcZjMltZvM0pvDNhwwX1bDC4sjePwQyBACrmeBRkXu8KeBMhC3SDU8/0EaCI3T21
JNi/jA4+eDLa5nmjdotqi863gvoTdZu9Riat8nHyzPzqo/Nx4SMITNXYg8hdxGlLWBkKSmG65FaW
flVdN0etHjTVVlvtIW74F5LQzb6p/fTqc01EPYFVvhphq5iOlB5etu58VmBJ9kM/sF1oZnnobh78
4Fikgxt7Zil/HOK7j51vtY/Sc/o7z0nUo1126cVjMkRBqBSf+9Qm71uj7IPJN7iv/LVmBduSzuQR
OgGBmnr75HfO+mxukqlCMgICDSXKy6M7lOV5URUTGA6G5xFbINMge9QHCLMZyALwajHo54wRQnDL
l7rGXTaU890oqjFy1SzIl3lqYCij+88g0ytN1QDTZuc1HnaVmrzrzvLFelXE4e88Bjtxi/BxSHTa
P0JE9NmHaKC+j0736Hn6fRG5fhR1EBxkVaPCzYb/ZlaO9QfTnbymtawuNhsq4HAm9fqd5LK78PMG
kUaEm3YC8DwvTO2/NDMOMVnIYAxn6pBD1tf6kgioLaQux/tpMZvXdi3tF5wS2zmfSywEQVJZ8D9W
8C630SfZUv++bHGTYM5Kr46HuuDonqjqoE2L2xFOzc417SCugBqfjMHARqf8JTZcjbHG6GuT7iBv
YPiB6v92smK8WwO/BbBq1OcGlnnDfKJ2iHFStxZlEwAXEWPzPPH171r0H1QGwUiQLm2JiBejssxK
PN1e1tdlK+u7ysUqg11thAalcgLwg7Fdks5K7zY8ny9y60mbu1uS/qAWEac07db5d4tVhOQM5yLW
DYU43BqvPxqiNK4NDHZk/3JrcFuWVfsF8PUmtQKZWSYM+LKoy9/A94dLbpjtrtMzErmbBhHXR8eU
D4k2dHLhg81ZC+PYY9Q49mMmHwdL35ALXA6PGL+JNGd95e/8cmn3hjlUPwHEgy+ZmkwVrKFx/3Xk
V7GpOFjww3pMKTFKPZf/SC03z5tX25fBWZdrWxnTARVwevIK16dSQ44Z7z2XlQJeMoqoZZUvCQ5d
9IxaKkqGamz2HrPZkiTtpF4dYgcjN2y53hj363nxeuvdck33KzENdc6gmrVh123sL6hrXf1NJvpx
hGE9/Sn7RCGXTZhD6daz+TyC8iGqWqqqDqt5ycTdYJtwByhB03Vf9mk6nYahBYhtlUV+SZhZJ1cL
t8NfT7ctZ4G2Bnh2N69bOFQqmaLJ9Ov8YqV1MJxFzqty0a1bO9+Jta5YvJySByoqpTt4e3bs1Gwy
Wu3lWS4iq0G9o2c814EF6oGZO5ZrzMv9tm+LYf1Py3lxwOMAwds1xLjh12xMrWNnJUQVQmToQb6o
zZ+i3KFLwt/rdekpNX0m63XhjWDit66UzCrphHdNj5jMTZAa9qvjjgQSh7I2DqkbzPbd6nUeVJ9U
aTvia1/1lXe1y2n90uS/hZfBOY4WXEagOnmfRcBVGkLv9rimd7gIMDAweCD6QufV1/GMpwltrpJJ
fyk6b/vUnHvDVdtorTeLB36gbNJaX5u2NVm0vBrtwg4FQS/lTQFAwHRrqsdWSDZZrSOt44HussPx
nG/FEBZNg+OLQe6odpSumXhtZ7Nx9lU2leroq7JuL8yyXcjuqi6rCxkexpAS0Xrj5SM4EqOjTEOI
tqT1xSkt2C193xb+RQe4WfdDy/bnawUdSh2LeW6Th0H7gAXgJZvA5QKvEzudqbI4Y0oVdI21USRx
Tq1nxyzTSBiV8kxnu9yesPaA5ZvsnQbkm8Z1qeru1UReeE6wUnoHW+iecQclxL0Z8MH+M9fMEyFG
SdSx3drhsoxLLfogbFmBRKkFUquOhVESfgAZSrhfbRsDKWbFvXkGI0Qi3E4t9Yt7VG27Fbqp2DOG
rLGi1QO6CDHy3MZv4RVrKDMbgGMu8anlRoKjnsqpCGLVucQJTEw8hLdqZt0x7GIUZGtxbTYnFYpr
bpQu1thtVVLTTBSD2BdZWX30aY8hIcEmWoLDyQtgM8B8y4L4QmcZWu8wLtj8LQTcUUpbRWPnUQuy
DJlDznu3Af29DyBdmblbeM9vN1MrmB0PKMuJ19TXOtXW29RWThBvhdF4IVSKKjvkSDcDs9naM489
8vN8u0MpjnPUIw7cZlj/acvob8BspU3M3+NnaXG47BKrUc5OCNl0T+aEkR+lDxjovYV/wFlOy23k
qkPLWzvaGrxHq3tDqbijvZk3yqJTy9D1Wh6hXZUtdRPSms5pNMGXtQ7eQmIHprf029B2LPtP0ltT
tldtEIzcGSPEDyVHKWBstTjK3aRAyA8M0W/HkWnqJVBdle0nudj1i97M1TxKVZbg8YxkkpcMo+wU
yTZpkeVpmWHt7250cQP2jw42E8f6AGBjL40UYLWGqpjsa7gfxT4btLG+A4dJ5Mlfah+LnuU3cKfK
MmegBWpi9t6aDVA973RS023glEkiWQ9eF25u6yV/N2JW+KohUpvv5jApMw4o+OwzFr2l3jFLoCsI
MGug2Habpy/VlvtBH07F2Oc3jCIXck5GJkl93n3BDh5mobTuBB+cADNcJxjHGQJ8jslS091C3h5Q
QLMFJw0QxADf6untdVFGVlKiwOyNNf9J9jxuohcn306QPXDk5HJfbInxbmzN8o/PzOrevcIysf3a
qWLpTIUrUjINnzf7CS9dm/2p4O8Md5ssMhlb8GwL/qjMxpZiGEV1UcM2e3ST5uDwBTao1L+lXMc1
ZPlN1tyvjT1vH6NLCHU32AM/IWnWZkBaYxMRp7qRMdQucFwdMjkL/WNvegjo92lps5sES+Li3G1a
z1fDLPMZj0jCjNFMwARaptGXZ3Y+UQCEokbX/F75+v4LFsofCEi6gcSIA94Hw5DY/t8EfXHnU+yZ
n8HceK9mMeLvxM+Wm3HqJGt9GIep/sLz7hbnRGYlerchZHUsGaM5Z6FbgxlQSS8bd3y8xs5TLDT4
HA1W/MQgeRs4P17LtKO85XFCg4Vp866tZAcpdTC6zPxdm8xSkV5c7YYZ7sfuuqClCCalNsKo1yMm
Y9xxK+AyVmVDecwVqqqp00CfJfp9fdCpah5yD7zHQXUFMIhhwKNJVKmm4G4anDf7ztaLxOxxS8kE
QT37pyBP3L/tJmcsUzqfHGjcgfg3bczhWDXsIR5T3SzdRwvL0j1MTdsg5jna+cb/xhYCPEdFw6Ko
vm2hlQ0uiUFt1Vb9WinhzHBFu828Z2LS6yMevCC7BsD+u6tdJqQhlPDK6aXqA2m8oKRywPbQEECY
UHljq2VZ9RN6D2bb0WeUtMMxO/WhPS50wfRJpJDsYXDuuz5gH7hfOwqsuq4FapU2+EVkk3F3Qgud
eTwEkn1DZ2JVIC/dyYEvW8hbx5JuaZOzfg6WEoxELFMhVDBR7jvS/+7Zti2tnlThgTKlP25+NBtP
9c6C+WrGBQoWZt6OkX04K/pBntJFenfwfGYQIvaW4ITues/HKluK8uITSvP30jMmxi8lA0fwZ6WV
E8UsWZyELZMyhmEUKY5YC9VsUTUhNzQahZWkchWYWO8wQ0ac8+ylYyGOKAD/O3MRtWCaMbNg5aU6
MlMemo7hex77azvmF6ewSpw3dbCWj5lwk/UJgiiPZr2ZMwPfvP/umxqUJyZzWqUe06kdzlXepZEe
FTiX2+K9gdnKXC9xQmh5iHCpDOC5wda2ceMW6/JpsKUtvYFAmGre6KHd3pzylsK/sYFNqmY2sKIB
yf+XrdJ5g/9Y6agZfFkRBO2lDwfeXuY4MHwcY03lkjNBOuU4ZQpusoAXT/cckmTEvBgYIET+KiRM
41cOaZF/MwXuC34rEo1+qo2KNn5FG2VTNwaXfLubOw8fPC/OYD8pN0cyD9oNVbTHxwuLb9yyX9+y
SBrk85CUh1qt6GwMdx1mMXOj++8RVh50tjJJGW8QXg3CWxChPRVT0kDZnJP6P9vX4mNIq8Q7qtRu
wSr+32KrAyP4I6cJpj6gz1vYC0v6d2GvacZZWo/LHaEitujVOCZVJHsqocNcmWnFF1AnDAdqqjeM
CpVOLsswsWRoa00jeaV/8tpTXibmO/710fpcWbUaxPT+pQereKiMs5HUDDPwipovStUMZ1Jj+M+Q
GFW9xNMvA7sxvnXlen+5kocX35F4R9oqn9adJKNwWthccN36AaNrzVYIXj68zi1ebCnep3JQb1OW
L0skrBsKqoHmTWoZeum/ZMMrvpNBR/Vn1Zs+9srGLNY186OlivqtoCvbNx5nQJyx8MvZlxPRot04
uIvDzasIW6wr9+uq+wQruEjdqClHViwRrsEdXS9Ln4cec0zcwlih8euyZcPbMaF02KI92YD/A58a
9mQH5HxjnqfboMFJukNOG4VXJufSY7f6XemNNPLzhszFX7eGCBwE6/bZVAH/O+l26WMzFywZStNU
2gxxpvFbFYn6g2ru1w/YrbGbbAGrfnamcMazizN8O4BQNv/aTpC+jSxE+9v02LnOePTtBzEmcu9n
Fvg1b21XnlDHeCs6OR66sTPPskuaMkzoPIeIPtdI9+RSk/5U9VtwMCYHc8miJuNxc1X7jDHwtmAz
NS0c10LGdYPZA4ArtjmTH3C/OFO/V0KLE6p9eYYf2/8tk6CJHUcb+8F32i/+KVwU45xhX3SAZ5ml
Eql9sCgDkLIu23LnQmN38KDcJsb9+sS20x0tWLQaXzi3wdqyEiN74+Q+pvJa4erKHlyCeRUNhtLW
NZuXs7nezWlzn6zJcSgFk4riZUvzfc7bZfXDu4sTzw3e5NQeemECOh0ZB26XAXIzsInIJbvb6L+u
U57Qv/ZD1+7zhV6a6VY/7gHMfZRjeW3ZENGqhyXH2jGwLEU0YdDYBwYI7xDIHANrbI5vU3awx/qf
JqmrHTPf39ZhtJBmH/6kXkoZvLFmdD/6y6nT771NcccSDX8yHph+vhRwstN+e9tU+cQTH+clWFC1
5ATtVLwk3p8Zy1Tf4uLewBqSFWiBZw1otXN3lMv4MmVGDL8mrIxfP6gZ9SR4f4vQQiU11gCPCLPs
HLzUODxIeq6yJV2dJWerc57HYHkjxPxtUyzj6F4wAYp4lZ817t25yR7H5aukailyAWXyb2K/BiOo
LmFX19lM+JPGcPPKsC0mdB9w4NPrgPbrGXdNU+9yQV+uGwPq9cB9uc3EhuVpDarnGlvFTo/s0dlG
vnILS3ZTRT0OG4TCHQOX3ZR6IY77Kz1zQQW90byRd1n2AVeW89g7rOos2CWrIkxeYMBzWg5v59lf
jcLgCDxZ57w025M9vwuBUbMEMqJVGDAS8VzENnXkjD9ILMvEUTF6x77XfMNq45fwUyX7JVja2th7
J3lr0LW6aKP/Zju7RbQFdbOawjx9kX6N/4m3YuGdwJPmha7We7UeEwd7RGXAzC++h8EnZmPbp+D2
OdzslzPj534iPF6XG/Y5wgTYqLT3YmbvLoQs9nTC/cs/l94957V3wQ7yWDv6uQ0eFvezsc7N8lcT
BrdNhi0b5jJWCJgn4tdzRxFwzoeZ9DH5EaJefN3rBBDgxqIdd0t5L9riEe4xwpN3pEWepqvTXwir
Julnzf+Hp/2VAxXN1o8amztstjn8RnLHfEvpZRxP4jvjEhsCNoWI9t9cXDYEBZu0cM0Evt53wSEF
nvbfWnoRxjPbepI4/oz+1yi/jOTDloc+ecjMfcu/d6lZsRSsD8y0VfCiUjy9+LnVjp0bJhtlUBHM
uE0iTCnNcmnVganPZp86pmfV92aFhXE1ukdHHuFrdklssUZKXcRw223NkoETYTYuCWE/NMEdBjKZ
/G54y7xwytFjPxpxSIbdWLw165vbPq7LG5sgppIW/553IBA7Tl5ZxMLdL+6RqD/mmj+qfWjUG3Oa
frjWQ0jiLM4/ydwPHY6mkO8gdy4d573r/PO9xzxlLA80O2fim7dE3u9c1vllNB7GSLi5jOeVCA0M
PZehOjomocCbQ6fZc/LZ7hECGcI6qwqG/H6yBLd0ju/ghyyO2Z63B6c+rE853p7sybHw+DhO3AWw
bzt2ebAdqQfDR1kIErAOfSP/dO+GavzLqHRnCCwPuTfiRnjOUuYtiWPirC7vVJudgYRllOzuY00t
mjZs6eA3Bx1IuiR5Buh32swkJoV/v7hvwvhsNtJ26Y0hqI6N/YMEiBS00Ku37zkqObdL5OTkXleI
j5owMEfQd7uIP1lBSaTSa2/8bT2w8fn9ULqkKtLIMuRhRmxjMxp/F0jJar8Aqc4ck7W4SY4Bc45N
hGbF+yxa99B19V6Y6d82n4m6mhFdJzP34mR4jD4zSbw+OWXsPZWjuHj+DynQKMnwryZezHhxT2X7
rOf26opiPzQWK276QzOJx1Hg58nkycytN6LYt1o8RO2LJi5VtB8GfXzyI5tRV/ZrrFAeN8yG4PTS
9EDSJx7ZVVlb60nwKsoZFQvHdDZfR5b/IIYREP2To8wtJiVpEUQOxSLX6l6MUwgoKXScac9WlWib
fog8n6T52+nfrH/MqzRslTlvR2BCkBuSVXC5cisAOrY3xTPbk/UAtYO72tv32ZKVT8uQJXhMmtkS
uMUWCAKuCXj60V7ZvPUfLXkHtNFYW+AogJGNmEFBqfecx2kPi7J1u88gN4Z/pj0yCmmLdHPv2mSr
+/va29rlYsyKQIALWS7H+1Q4pvohMto2J5E2XRYT7RtsFp95af0Pmgl7tznyEof9a7QYwAf4OisD
y2s6E2trfQxGwYyl0+tYn2nZHaZPm8BLJX8sy/xvI7ulxczV7kY8XS+54++LabtTIw93VsyhxwAZ
wxIKTdd8sc3gP7Lcx1pjjIH7/loH+nQLBtVdq6JCCUgMxhbf6jDq5Io9C4UZVlsn8KvhmtEVqyuN
zk+QkukQ5rEKxUI2ySdDVQY2AEfzqlKz+zGCnmMkcf72YI12w5JfG8t/ZoZ6KerhIZfp2+IHzy0V
ctjCayF0RRrMH8CBTj4dkMbblM4m+QPjv9SACL2MTwYWeNcQBu2kedQADwdTvo9sD4OH7KvQs29O
nKXcsYDNDpvNuS62oEe2MdGZ9vDp5+Wnixdrl9ek5Rq261XYGamTxdX1x+/ekjjpIDRM63T2KkpZ
a5YYyODfhYFlDye2CgBoIL9H5PR1yrNXZTnvLtNiciI49HyW65BZKHcKA9COp+uM4vc7DQ1Np3+H
RX5k0iCyMLGrt9xjS5QjXIudbT3cP4vvv+ieWcuNE0281DYLIOoboWJ2dv0Kx7pEIjhjeqARbrP7
ymDu4fQPeWZ/tWCcR+HdU9ofm846Toy5dnnbPyZi/DQLUJuEKhpxzaR9pHJl8+a0ZyqKqXn6SYG3
2YYXe5P/B2gEDqyaBMAzusCna5V0W4S02S5Se5p2IXiYmvydtzjUpFKsAuAE7KzU2yLHh5mKU2er
lwe0QpBd0KYBW3MRfgZqvq2EQnJxn/EQhexvCG+DvxHMBe2WiTzJzmK+hOViScJIS96EK18Cpl7a
ehn5rEpy9GPhmg9O/4P+fcUNH2qdHUB/xF693ssm+bJYZ7f2mcOmpiFsLPdX8Fwy8G1ZYX9ioIN7
jJ2q2clcT5Jdg+OM8wXPuf2JQRMlq9gi6VGHEKzpkypG42Sj2r+KnfUtXjhMK8+ccbexekhGEr6o
e8Asfaf/x9FZLMeObUH0ixQhhmmJiskFticKw7WYWV/fq3rUHdHv2S7QORsyVwbvuM88M31lX0xe
Mt4GjH+1MZBQFYNrY+huOoUAl/+cpo1HwrJdkuarIvjSBVjB5iYEIwcjVwk8Vvtu3XlAu21iYJjb
gTy+msN3i60WM4iwgK8t3kPJM+TUZh0BQcULUYYg4yj6w6y/V9RwAHdsudyF1nsRGV4UrnOyVCdK
yEFKbTPn6Gj9qADPoHxowRq8N3zVMxNl+2XcUvT3YBhALG7VGJVtdtAFcVtilRAa9QyHBXHUhng7
Xx2n9wW/WCAsp0LSHSpPzaLEype3kulyMj41ozn2jAQQLdq401wdj2s4gBHmq1AbCMUwOb5eZ/ch
UngERXSd9fnW8U2g38LZzw/JtVs7QT4hWZKn2jeE0mlqaVsaASI6amPyX/Lklsm/Oa5Lic1g6iAM
2geIpJpPstbK+U6uV6g7wP0V00SLhiCA/aNQWu6MnUtPzNduxhnrnPMhcyvsYlF/a6o94KWDZRbO
NF5kqBI9fe1YHWV5E5XxF26kZyKjBsyUi1GW2zSpiGfZDJBg5prHNTqkJDp3CQ1G9s5e3WgfMXk+
5o/Rr60WhWNJgAtUmSA6vaCw2OK9QlBJN0ePS2HXLidy3vkGBaC1eTcq5IUIJop8Fw3mtpeeChU0
6isXyISbimwA0xfveMU2jAgktxHtDh53tUfxz461wCkUObl11pVNK53j7iNcjmFCCuUMPSLUgg2j
7mtTZQwUuQNRjhPbHERARdgK6TRyx1BxkdTj+u+c1qo2QfBdx3eDwWSWbzu4yab6NbI8ag2WCuRh
yelWM8lO0134Sn120ZffsfxolgtBzLij7KbnzkD0+0zSvYzOYnoDIAZWyBkSj32hWPsw9iNjFzLR
7CiHHwWD5IhD067LK5KVSeqZcTlN54IUMUs3LwiywZgKDWnf5jttcMOU3osR5X6ComIQmSE41fto
HPhPpkIaCldxd1rarZVuWKdF4i5BQRfuDTwecXLKk3PR8G5Ev+r07OK/5NGO9ohPSXaSl2DuXWl/
WcZ32o4m3jN1BS0k3GV0iJc2vQiqO4yPPMSE76cLAaPfQ4dH1EUltXp500M7j0+VLm+ALphKs52m
1aQ+cz6b+adQDkw5sprhoh+E6yR3J/NjXLZliLUVBtWB51cUfIFkEuImRVQZ91p+kMkDXpowd2F2
odlbPJvaWU79mdHhYgM5ANkc689S3qHLNLl0VE796iMzEcqbQLloCIJtHn+98kLFxhfEtdF9mukx
zx8IuVYdodmJjbbQRRcyNXh8xNmdo3tQfSbjP8YPYkmyRXqYOECGDEJLidVl0AW/otysqjMJMZK0
jTCPtMriMUG3o/QvQCUX+1P1r5r9KdnI6kOjBI4HCYrQzO/7K5gxa+m5yDY1Wal6+hUi42iLccWC
Z0dIFdlxBylws2aH94Ba8kVLID2kQfM5fkkzAnRy66z9hBbSoOwQTvEL/OzjLtWtr5ZFVkwweL/W
5k+N7qocDgKas7k7xZVGYiTsHuual7BpsI3G4k6Mrzh9sy5COHwyjEvW/7ZV54lG6hvUrHN0RLaF
MNtj6Owge2BQsM+UZ2sZ/LBzNw6ooXrbSrgOZqa94yGatnV9EG/q+PdSMmN5+rACl5qlno4ApLps
sTucmw1bBbkRvQzrx5R39wp8hJq8G6GXNRo6q9BtM3jIGhYN+mbeiRXpcE4PO8cYFrco/qSBd7hg
JTKsM6U6KPlNN2ZfAEYy1sSFlf8QBPvynLgmUhAzj1zWA44B+JexOV3pXlY3hgX/ncTJDPiZhMIT
nh9ek69IXFiQpFxT2FqSYxZDWW+j+FRKbBi13De10OYaY8hUunO47OOi8UYyITndhL+ED1ok0mEp
PkLVvCnxJzaxFTqrndX1XhexbJ9H24SnP6MjDSjrUbvzTjvKrK5NqdjEEt/sUnXSbC8xMMOs3iVP
wXoPciLvJmXdvmolVFZANP+lxIf0Y+dF0/xGJB02eQhVLU9wo5NrQyMaBeQF1Fe9NjmR6V1CeYc0
jNMF8YP4hgALzAje1YgcCMEiSuCrUW8hTTcbQP4wVLlY7GiUsL4DN+QG0ccACE65wdSzJcXAJsba
w6boa0PuBdKVeFnuhY49KWhdDETIcti/cqXX8pbcHN/Idd5++P6hdSgUX42OlrTp4A6xXuJnnYA+
TUzHLM1hA2gXRbYy1XZFtM9KzDM6861BeuOS+IO1Do3aycPlIpgXSVy+VGQJ7XIwrFMQXUMFms40
c9xs4naL653S+3OM3/PxTn4vUMaFQlyWj9b4TyliTDrTSutNUh5ZjAU3aX6XGCMsoOTJ+LiXOPwX
EmeR+6OR/9dof6FG8FNzrhbVTwXLU9VoraBKJ0bsZIY0ChJ3Jf7qiZ6u5vDs6RtUeGphMrojmX7M
EB2lw12gPuVhXLUD4xAcqQMi9hYFcr0by680f85McnPxJMjrkFokLU8ho5yXhxygxqrpBXRR8yYx
g3PFw/myeAZ4HMSKQgT9fFf0jpnTTvV4AdA/BZPpN/qjnRiXKJylZu3GmCRbisXuh+XyRpnMW2ho
K80i2AqKKLJzcyZnKwDbw9pLnO8ECjglNedMFVOkqU8eglMzJwZAQyJ27Cg9OXp549JR2JVIdjX+
YL5FjTVfDKanZPtdmwxNHSeFId4M4dvMOyQnFB8mDktyz4D8A4i9sO6xhfxczrcJhhVZGo4ypD42
nk3ITLlmfCC0uh/P505gYvSRqPy6lnc3ekrN/hWfu+ikTqTwjAWZ3yTvctiCLLHW0vSwpqtJ6dJ2
o7OkW1oqBxYFlCtpXbKGrQOabpwLzQakyLowiIdvni2Gw3iDABnTBycU/YL4ai0ZB/aEHE7sw2gj
QXGsCoRZQ7zWAJ0YAEKYiZXKdyV/5OrGggo2hp/muG/iDQcG2158/RP/81f7j4KUbRiu/Uwnc22i
zDcowctWOIsSKeH8mrTqt3mSvkMq01dF1+46oz3IhXEJm/BYyfo9ijWZYUSb2GKEyQa5zmUqCMAS
Yk+JmIob+GyBTBirNlXO2DeRAhKy1XGyYRKfVafKaM8MRU5WzNiPU0+vZSz/oi5cz334hhXwAzVs
zSjEeA9fHhNUD0ABloC8bh1A3Kj6gpZvp5KBqJSrvsb0LNYbN1q0a1jkno4/Xmp0zn7s0IwlLlZL
qy/2KtYN9Rnr2C2lsmbJWc9b6eUsW2rsUQqiKgFrHcZHHse+E+Hp4tLG+g3pJWXGsjJiKLKiyH5B
kHUyABbzVEVWu8aJxdcftbdrNM1nmb6G8i2ZLdXolYn4JzFF66XpRgLu+tVnB7O4Tabw3FbJRcRV
VcIrXoHZIrrFZEdk0ry1MrIPC13KwOQH8arKKl+/JEl8UROgIFAgiSboEQKMkj806bkBiuARO7Yh
Emp0VMU65xmDZdmsLkGSo4HMFbZCeo4DBHdmKmcPuUSLk5Mys5IVq9i00fCImJu5ajHB0FvQUmlz
yfig5PFqMs7vfqlztxLadRjKt7ZF/FEr5r2IMWNN1jWWxq++KL6yGhFfGCSnMs0ecUB10IntWas5
xwOl3PZB9l3gwypnyt5Swp7JEyzDPu1Uejer+jAT5U/rYLcl/Td4Ibz5sfxXZ8tJa0qyeGA5lFn9
I9G0NgJTCzhf3OLyt8b0qCSdaJnZtuSy/B0y9bLnaLyjsvTExcTbMTwJpzsivfmXqIa6HSYOJx2+
UhCpk93J7I5jg5yxekz+VQBRRey0qKuvVSz+BmV8hoW8qWZ1CxvniPLPAdb4CwTo9IrhQA1yoVBv
mC1XINxHRnqorxCuiSoav8H0EFnsapK/gfOwgkK3qduIfwDAAdu0etEfpuVZ1da3+loLZzNzEiYk
eb2Omin1AMi9TRLTAZGk9v6Vptn2/bZiyjsuzKlTAyMj8Wb0wHjQVkrRHQUtHv1oXHZLXh2NRGHP
+VIOdHG6QQYAFsRs78bCyRQpyM0nbTtDH3MlC74jXI1nsmheNJpuVRnE25gbWbAeSPs2usAXxWJR
kfAVDWUJgyX5pGZcvSdN8mxDhveC1H7E0bSGOXdcRk6tSnqtTLR3vTCRgKXYJ2ih9b1GmGhlyC6M
3z8JpeFAJjmiKWCvaavYkhb6CMTj1WBRC6VJ8QeWcEN8r48k/K9I1HOl9jdUG/Tw4XSRShxjEJaY
AOg4EFsss1ZB9FHP/lI+zYjM3InLnIf7FpLjCHp1WKn0zrYQy/e0A/AHqjO0UWIxEW2nr7hVH4RJ
3wQ1uDdV227rpN8RQPkRdM12CDvfzGVPfxmTo+U18A98slw/B9WsiNUAHNBAn7Eq7Lea5g1Ds8Om
z2gx+YG6uI9GdE2s0BLAc5ZcfeE2Zd+kin81UzU7CRnxyRm6PU2PLCZlhGOb0JZW4MOerLRpY1vy
h+LqwVr6X5IIX0bRX9sZe2/XmPVTaNWUwpUnQwlbkj2l96KRtkgCtIOZvtJXUWDYrV7e+TvtQlKY
+cfMFfqAuGqluIEqu896vYsW4d7Wy53N+RmdfekE8+JPJBoirQVTEpbTMytaHomFmobzGbPxv46G
ZWWyb1HCaVNJ0OsKuML0EEwgABp0qzaOL3HSIQ7rgg0qi3fURQRldvKVTSkIl/aM238/jvJ9lnVP
z6DgwqutjHCnJ8N32lJdA3Vl993fm0l3eooVCMaIjSdxJ6ly/Mri20TwayEBNY5m8OcL5LaIxXoq
O7DAFFvIwwlOtHbyIGx0XfitF5C2Gh1w3g38FWQ0j1G5goW9y5WRFCKTiRPjZsPVB/VqJQNh7hkl
5ji1N/UFqw2wpHArVBfJmNYKFw3RzfQ7OLvnQV5swRoO7aC99TLSi2YAIYvSJbYLVdi1ITLcXB1W
ih7tcGlhQBG+l5CvfC1b59EyZW8O6spJEhIol+Yd4sc7+TDvvcTFMrLzFFoDmX8+bvuIsUyqrbUw
dRB5ECyKUXLFH+LM0BdtVejOcl49++x1MnXqtivnE9J5PACWr6o8yEHKKzEQZ2RBeAuYxrP5sn6a
AeWHnH4RauIvU/VFht5NMI1tQZqVPgXUilJnMu3iI8wH5V8+Dx/cU8y1mVSyqOk8xaCVDw13qJpv
iVlGFxYYLfLNzP601MQNStI3pUvmVRGXO7OuZm8RfqBAMXLAYy6xg2Eaxzx4hfV20xYJLsx9AKIi
mS4yTXqrGvsed3HC1SsQJAEdatMI+dokZk2qX2laUENi1cazBK1ZdKKiIh5wdrVY+ZnqNvGCaHZe
w0NDZKCb0L/2zONj+KxK/4MW2xOqKIDtkgERKaxjXBcXfbYomY1/QnknGnkVUkTHS+BWhuFhLrBj
iFBT9hMg+11oLgWY/EAJPDET0FT/oQZ24rjxp5R9ScHzExa4b7SJff4BMdUR/8LTYqNihqCbavMQ
awrDNVGv2SMnd4KdmfYhefI7FTqX0odXfXmZiHqfm3Ikh1yh9swJwYPVw4wlZKGygteG8OoqRdpm
appdU3hm3XFdLh4MUAe6IaMWNmjyDbo0l+aHYPxCSnM6Szkni/KmCAx5ddkLF903+tqGDPdtmJJj
1Nm2UnM2gmQi9pio8N1aDLoW/mCdEzkLgRgZ2l3J/5bSWHXKB8P1izk+5AJr90Jz0nMMMp1FE+91
essxR7qpEChuZGbPZPRAegExnBmzc0EnTE7biVQ15vnsroGI2QQyV/M54VyAp9lJJgIKzrGhpU6J
HGNm7yj/SctfBZSIQTpamln/msSjnpCa27+TDUTe3n1JwGJ+kogjFCw882o/1hM+YxnCWekHqHlC
HvuEZPaCYOlmfOt7aSc2tMOywTCaDFCRAWRcIxNuD/BXGYpoXmA0h4HuWwzKo6TG6CoKSsi6ILUh
emY5vJFaMdBZZsvXnM1INOPToiL+Da0HGInvmMG12Dc7wLhvWQzXIGwvA+GZHYFxJntXsTh2Zsiu
O7bnhOVpZ6h7AVNvAZwtqcg8UEkv+9ZN3ZG5E7Iev6rllCETSzUHaD595tNnJCZuwmZy0n8Dw+t7
Trso9Ssk732LlzuGxxARCgxEpy3NdRswTlU1ICbhJjYRbVcno4MRTrqkbKk+qmq/7zk1+dDKMfdy
krsGxIDcmZuKF9qF6cUIo2MwIReTEicehl8SktBKKOypDe0cZgTEtaoPEWKL5xPO7gVmK5owONjW
Apel8Mu43+CBcQuRUcM8mvdyEg9ToaJNNE88p5vQJCO6TIMLIv7X1Mous3MMJcvKknNnjV8hQ4cg
uZqoENi0oPX6xyeo0xf12QFH2XGMjbs636rkLc2/A/WzwF7QMUYaGfZEBXKgMd2XA4PBXDqkKc+L
1H9Re3q0uDtxOkTpY4aon7MRX41ZtQ6KZqvo4BDrU2M+5uwqwzKt8rM4KM4c6jS+qS+xZ0nRI0Sm
vtZK7aKxmKCtzIaD1fxwnThEKSPDU/Zx8hNOz6bvbn0lXixSmQPCSKvu3gzxLpXOmYVMTTSKL0b9
JxivcxStzUVjNS+iqhXmLWX6FRASKxIsGUaWOnpQeTheKHi+8Clr47fIBpJbwyUO6pNwAgbG0RpJ
s09fBVMjuiZGuU4VZpWLTv+bIgXvIOCaAls09MxY3iGHMS9JkazHkvaK2wCCZ3C4uMWMghCxsDWw
QM3/FUu/HsaCaQsjR326LJ0MT+AnGTnSVcKpNTebGh+B8r/ByC4zQgASaB3cQCGz3ygka2Ia111E
sYGoYmAFI4lPgxEFctWVUP0lZrzBpDO8UsMRknBPukxVkCIxUQL3j2QeMkxvszTFhQU7GV24vodc
h3iWuORNkrVOEW276MvqdoBjuJVYTTHzzsatmRSuzIqsyR8GDCvZklxDRT4hJT4U+1r6Yu8ZUVLi
eR/QCqn0FgFf/ji0udpsyA7u2KMBKFS7hoaST8g8KvZWOsoMQEzSByt8ftAzEWTaYWOXlPcERn1r
EXINmP5pGrz2gWaUJcQahswtS5pt3wVOYGJCikXZBj/ilfqk2nE6HsIZyZgqrwVaG3JYK031lPZt
Tt8S3GFCdolY9QdfenNKzIveVl4y/LMKbS+KzH7Vu9q8mxJCUH8EGEOPCz/JBabGABHDjwnhZ9Z5
I/RPnlQlDh5yMDtY1jaL9YM5kDfTqD8sIXWspiTuiezKlPK8zBlp4Y24FQNUhLIUh+2UA7Mr6v64
mPjotK7eBOXrGJidOJX8RK5/ZY2NpfE2Zn/NeOhkfHmY10EqVt/BnK+ijlVGtOsUt+dlk6Txw4y4
ALz4KaNKSbkBrXagRSGNxyR52pjQISMlEnZQ23BFbMTMoTwZwx0eWYSrwIe10Q8LX+/cNEKrW0jb
Ji45mSlRTtP7gJxtWS/Tehz/QSpaFaqbhbuputFQMexuje8hdSQ2LJJnGke2kSaj18TW2n2nfg6F
HyFzm73mQne0guS4GtWvtv4WFBte1DBwDHEMV3YeeljeM+DTgt+mN206wkpkH9jfLEaWmvpmKhuU
rnOIE8JOgm3SHBqF4felH71x2OjatzxtTbZbg1dJX52JChWrhclwOHtI2XIsSY+tMFhSNxS72MT7
GcKj+KgQY7EnwwfRyNiAva5JeKT/9Nmxig/gxkS4w0ad1LOQ7A0BEJ4TdEwGJdkraFiG7VxtCGTg
hvJExQdpPZoe/YnUAGw4IzsC1ZMxI2djLpx7TEz/EAaVCCwtPMxL9lmyXcNz5MvjVyUdCQw4TpUj
DITcf1lJc0nyu4rmxUChsiW3sc1gV914qtjnMjtseKLuLMiaatqE8oGJbrAQmv1E6pknJ+ibABPi
/iS+8ggku5q/AvwK1YnvoS3QgAofkbzXp298abBiWKpMLqYEV9b/OhK84e6g31s1ml9BtGdc1BG0
jaZ2U1To1Hhh/Q3p3EqV653eCZtkSd05G09ZKl0i4U0Elhvrd6t9yhyPIKrhHskuQ3YgAJVQrnoY
XUP+ZymfjerJ07OS3kO+8qaFFgCHPBS2ndacc81VIZJKfomSYrnWMByV9Th5krxlcjPoqa/F3CMD
gzzlym19xUluLTyC+zz7lMjZ4LjsroyD5GlH5URr3UrHml0Ag+98LfZ+tct1rPEbXSZ6o3cnlKjM
5eHCV1hAtmWDIASzk51UG403uzvoLKT4cAz0lri3/RlaPKgGFgyNIzKByJKLOXnwMCPLbSbWxQTq
Ho1oDy+yslCWeiFoodSeWzzca6PYz81BLsGKvCzFDvApI3qwRtRAvFCN9T3rIGdKvLk/VPMqxXiY
3Dr1oMUfo/xm8nyXGxUuzMxK8UcH3siJNgPqHPkc7KS7oSCQCrdVV5l60KVH1P0ZXwq6fXyspg7q
+hcncoT4ML3lpZcoB+a/q5rdluIyAGZpKL9ig1Fyrw2OlqvC3hvbisZ6y5PJnUiP1vzDoUm5MPaE
o3LT/JPMW8Res7niT4/Tm/w5ik6Wf7fyNSl9zdy/SBQcTwODEOY0a1PeDQmH9hbBNIpu5/91KVAE
Nkpo5x1t2hvBWev3rJe5Vznv4bhtxRAn6q5W3OKPYhvfp9LuKoPSFZi4nwGDw+Pd+FW8oUGSml2Y
oy+d9hLDiixgmLVtgDsguJtdIflpK5ISfMt0w9jP66vRHWXAycgtYduGdv8iZ2P5IJ3cMi9VvlHH
5zy6kviR64gXXSwT0YuPxDAHxRKlANcuZs9gq+TXetlLpt295G4HTvZ02RXGe2leyDyUhG09uIu6
zjR+I2LY/dReeKRzBLHSqS/YMLmV7mmMlyp7Lg6wN3rJoxqC+KrFG0IrkSou0iGKqatXJWs0GT3+
kUZUmc8KIbAxO61VA/EPVe1AYWprLC86FnArzXwK9UaE7jetg56Qej9QiAoi22KFJxO9vmlHvY0I
jy06F22joloFl7EJiJiCaUJ2ceciuldyhqA+gAqiNgBcUs8R6bgeX08RvShWN2REnB0Fs5M/dGov
e4nd1IvHWGlB1AcvptkH+uRSeyFKeQ/Vw9wR1/InwpSksOnwD6qM4ujHV2H3XihH2bqaBrfdJpgO
IhiysffYvtuwKBPeC/C1OBYkX5BT7CRpfuzUewc/dgHLJ0bKHvDtuluWHcQvW0s2WbduYTQGqO07
FpGpqDmZpBwTuf/S234dlKQcxOJVEWcCdHKXEeGh7AgKwuK8HyvzSmX0OnKqXzUH0qtL1daIpMYH
hsHe3+TtEcPl3nZ09ZY0/vWl4I2qiFtGaSt7fGGIgyZ62S9GijPcZWY0+NkUeLkyI1EtNzPKFOu1
o5yS1WRqvybFWEKVOScF3dxhsGLPgDDUnNrahOJdkdd00TvsEFhQFMBFyfQb9ec6J14iX43xPhKe
rwHHZDrqC1NA4IeXZFtIvYLwZs3MOKHqpsXKFO6WspPid5VPFtEyull0E/UGEb+o2DiNuXT3ZnUQ
1V8lOhjNryrci5qmvHBIkiX0PZz+TcU3gggQ9YuwQumJXqTk/aXfocTdTqPd2IvLSPT9hc0YHSRf
wJ/Vgk7CC5B9hev41rAvTWykzuI3YxS+ToDltfgNBW9QXCLQB9ppecQdq2JPzm2YrmOFhs2jvgnA
APGGFW6HuuwH45XW2/oBJS1U03JVufpHMdsM9HVMQH/iLv42kD2jEbybDIokGz1ZY+waRpGP4cL3
jh+HuKr5DAzq7gvFJ5MDMph5pLJ6/yoHDLAYTnUXPL3chN2OloK9RIzLfheCjQ3XAjqk3RSuKYYk
hnu+QvuTbCIUJQsfu9f/41BAgkHAVe9QcGggLuuNQH7HS/8NkEE8JG/I7kC6UGLO1/wPJZvBfLUE
M8S3nVHWCg8TT2tyE36Dg1g4YODGbUUvKLxRyMgoPvbJnv5o4bJvEbWswE9B2EtW4XH6JFDCh/Jh
8pLAkm5CiTkKuXHnajr2Dbcwbvq1+T19ZA+ktbqN+vqrRWxWrBJ/3AI7hE5YfOaop2H8MZmoV/ph
3mT3ntdsfI3RgfQwWhbWz/OyzmKOw3WBMIfNCsEDRzxl0SY7Q4eCX90hmn9P/snNHutDXGyUElss
i3BvxvJuEX3nZPKaYPpwq61J3EoesUDD5LPFZf6klefJt84wqmXK5W/MJAOW77tkeh0aWqaoCj0W
45nr1HvsxUtuAdS5NbAYkHebeLLlU3rTHd4v62mt5T88w/UfLoVlgfW47U7IoxELjbhZzxQICG+l
t+IzoExJXCqHTfEd0lX/Rm/IHFTwGofwF2FMxHyIP2RyTIR1rBfPiDZm8QzeDQ9vtQpOFpz2n+lo
cNpmYElWXGxA0ulOFeXZbDvdXijGjR0aDhnpCigcaTXfcCIM2jnZITuUUNwxWog2crpCbYglHYHR
CPIUaMCeL2+rQTe7GZVrxo8mxhG3i7LL0h/JfV4ezTf/CJE5NQ9tsimpq4c8+u0ZTETuyUi7dX9s
dwOrdjtVTyWrKJv0opBBMGVxuXrhYq8q0je/8/KjtWZxjTiYB0QQVvjb0AftdLfzI5hzYF3cFmLB
uDLe22/jH1tFFt9v+KJqJPPcW6C2EdqQTCOhX18n9X24QA+USo/BGCz7KHUtzuMru/Z4Plk/mfWV
XtPhlAIZyVdEE2B+gaVqMzn644anrCpcNr+FsaVyqD8ZQFvfmWTnDM7DLTZVRpKr5R3PkxD+1bFX
zVvBqx/Tq11E+r9Sd9Pkh8O519Cj29E6z7y4PbT8tHCjH9kfzlaMBGJXpn7oG/5wjAUEanaK3PTG
HW3e4luxy3/l9+abKEH8AfIPOeP8AeV9lLyIh33DCLnFbAEPjyUCUXuLTqts55nsGNKLbOCPyU7L
32sQ0+rMuaV5ogBNGOAKflu7wdkWm3+iDCdJO5oKGzOd/SCPRdu66HjNOeRhfDCN4tA9FpGnMGaC
nWz1vxXX4YignniGxvgcNIVh2jeWIao7H4curLVHFbAJZIDLTHulp/skJa8rYYbWbYwCb/vZiG+s
CKviUJAUN/F1/1Hao1LxGSnlMUtSp8l9LdgL5hv/YrT/xMZcQSYFI/ilFnsoMY7eWdSXtG083hIN
isMYoJC3UuPRgZEd8NEAdsReX7pmpT0taK1dZX6r018W/RboUQTlTVMhBuRfGhlUia9KR6G7LYoH
hVVgYfmixTP/UbcgKg/wAKhsfvo1ohQcDZydyOpoHoaUoXD+qr/qh9oDHCn+oXsEaHUrkCp35h+s
H5ImUz/tFMcKwDzgfhlpJYcfeN6gBQM/amhnqbyTnYk5b0H9NNM9DdYja4HLmt2j0p34lPH6aXSI
uL6ZssI+/VV0AhPu7hH6rBGXQ8aUG8xPq6zFaT012L3QWQgSvaL/QlYSURIqoPbnI8unhluV/6yi
K8wmzjE6OuM8FFt1Af8KObgX1wWNKmg4JOgZmZDNLRmW4/SCYbfVeyRle3IFB1oZWSvfGtJo85KM
PxWxL3g/ieWwojLKt3I30z8zMMQhgvcBpOzS8lPjxDOlizrtO1F4tDJ16xgfYlm2A3UHtIE1QLuG
ykL7nu8CmS/2sEgbXPDONCy4aDvMOeBfxgQis8mDRY5YgLyNa67fd4w0ydujaMwOqa5ul0641m2D
1o7DBu+IUwcJMnex6vn/6h8qfkqronpj567DJ1xFCjtGihRkXT6WehGkz/IJWOUFndY2wyDDzl60
o1KWboRyy+jqt4SerhREewbOoA7m2uxISYCKCbyKaRX6J5giIuafiKUdGvOGE1fWT/38rXKXCAl6
OphzhohCDxeriBHMILunZ9DLjJRih52G0lOBG2P+roWKV0TFWpJ++4ZfK6g66ufxtzUpXxKBwqmz
nmHyoYeU0FW8rkb9IFioN/hCVcmytUY1cyNLuJVxeyPA5wFN2g6x4mJc4SFjWVoKXKUByIiowxrW
SVj9M9zGiMuLWsQ6C4jH/EVWz/zypU6MpUNTxpg6eNDE1m/yZhtatavJMEZSZddBWBcFZHY8l02n
IfuZGbUVv2TN4PlhqmsG3tjHtpmwcqdxB9h6BsCgwgmqb9AWNg2BHJylORYGC2rKsGxNwdyaS7IV
lemuynD4AvXQBe3GUrK1blRra5LBSUrHqWidBXA0Ebs4y5DH4HsALPuOpNCB+UjxwE1f1Y8lmL0p
ldgr0YcjMmXNIoFfmum7DOVNJ9kLSEpqdvRt1r7t8p9wOGTpM7Oa1dhfwxwJTpXuYecB5WaKDY6c
ba48HkuVeipW2ZqhKIxjVeCkDCdfUyQk7IoC3ECl44mi5KRVkbRJ4dWvZnl45EHnZEyVLXG6DD1e
xGaiBIPUP7Uo6LBs9JAg+KnW6RXfIiO7N81HLv/jFPDa0HDSiK1qzjL4iV3GNrtiq/T5mtX7Cjjl
M0aroxDVkpb0L/MxnC+1fElCAVQissFF73mWJRaSWMNJ9juio6C+q0o420eLyWJSA//GZND3Gq0y
aTo8LRX5EsTcZ7YJJGmV1yjdcciThElQ1UpquduG5hlM+VaU5l318gpoIfPl0ZLxZOkmXqri3hfW
D5krmzhL/Sz71Hm9rSb5Co9qVjBn0T0Bt9OYSTDNiXrpRLQ9Bdqe/jU566R9FZNKp0060a5t9RNL
goXPdvGVMNZswB2fOfMYH+us7P3H0Xl0t6qkUfQXsRaZYqqcJVtO8oTldMlQZIpf/zZv0KPuvrYl
qPrCOfvU6bD3cvsZIEhDs3Cw5RE+gUMzKMBIDNjyNCZabdhjsNGOft7hDJyQi/e/TeI+NRaxtW23
bigaNVi1Qd2gvxDrCPr9QpicTB1B1VB/q0NAYyVi72zE2j5r7LPdxucgzM8Dn7f3FoTtmb0cc26k
UfyVbE+ubWK/eGb3Bl7xdUxI3/a+spjJkMy4xMRi9mlMRBgUfGTsKl3MlAQg/bR1/uxP/rudB39l
NGxkhUIE0fsBNesNaDrMI/liwM2rocV4EA4N1MiVib58apa6Ya2rzr0oJr9ozKkiUMFhGKNbR3Rp
/OrMyscA7YzzA62lHmi12bU4DCC13ENZ6x+l80LLtw4kb2ir4IwaPdbN3gGUbrNFdAsG+vXKRDVM
Wtd1UPnW9EC9DzYEg+gUmtR7RPqsGjff9m50HwDEIJB4c/NkT1rwb0rvlihCIPnatJ6pdcN8DZjz
R+GLXS+m5xqNfOahEsb6Sm7Y1WTvWTNfbkgSUVF5LwxMvgCKNEWISHTX5PjDY3LIDDqtAgBb86Q1
Q0ulnF41DZIqKxcBDK3EFqyiRY3ZwGADKjg01PhC1Nq6QxYalFtlxoyqzQ1RsFTjFqWWz1mj4QfA
LuYPF0Al20po2xTLz9gGi66kqE/JVLHxtlHLRW8xZkSnPHbxw+1Yk+YPH+OjK8/5+KWLyzh8a/mJ
/GHeKGOXYbeBELwt6J1R6e2kYKzBNgWR49JmuSX6chP17iGx3+FeqYh8LrPEkcJHjdKJFjBEHA+g
ahGFGu05JwXpvgjiKJO4EWOBgx1LQsCVI5x3l3EC99shK+sdt9+qkjcnlyu8g6tiUMjnAszvKLZT
/egy20kBNqRm+p10iNBlZz8BQJ1fiPUATdF1/K2KrFXotETbC8htMn4mOBLUK2b7RUmNNYL+iSY4
AyOuOkn9beQYbeP6ZOExg6F1cbxmFVXyovOZJD46e05EFh4Ln4EipkNkIekzuRErB17z6BdPJZIL
x5/lJgmE/3ET6/FxLheD3xRWD/uMoSu6BdGhENbSCXrAHz7fXeJbB0q2Y2WSVmRO6z6aZ+0ma3qu
3pTlEleqq86okdcDC7FUKeLP0FQSPOSSdBTph6xjqoqs7dAwE3GbYY8OAXq+foiwIQ6luaEox8Sj
qPb65m/eHrJQWVX+OfY4wVjsFC7b6DK7Z0o7WkZ5biv/Pa2St2lQ+7FvV7WRXCUj8j4Zzi6TP0eH
dtMBIcWunU7Zq2eI7z6mNBftq4BdY9JGDCg1Mys6Ck8+hTJ/JlRr7zExdZPhkAXpvhi5tKJ2mZqt
s8qRJjSmu00CzkFRUX03Yo/w5NC0cpWyLuO3gEDukXSyIiD3DT7vMYkzhOD9Lia9Ued8UUW3j1ja
Yqk4gRYApOXdXHN4OJBe8IgOZ5YUs2AsSIOHq0n0w2l2dHuTJU+YH8hApdJKu7c8QY2Nw7GCX1+j
PYTyh2T+Ec5Dddn8Sao8n4Ha/0sPhQMh2vVRsAxbYw/LAD4mI7wUhC6aCzcxD9PMr5jKe+b9NA3f
aQq0gNYpbL90FP1p9zuFvL0TDwgyCnx3yn/UdIxziLOq2LmXKENhPEcvzWz2m+DWQNhBzrMhiBpv
LVSHlukfq3hzZNzP7JhYEv5Z5kCu3HZETgXD+NV0coFKcBu1ZGHxCdpttNfI/l6KviFgO6e1QTnl
VxSQ9kXM4oQburulquQjCBi8CQiZeAxja5837sqWf6nxnTPTMbCaAHPgIE1Jt3FNkKoYERi59JFz
EC6/YdRT0TBQFCvXqW2CGJJbBiX/K691Hv4x9m+yd38mI5KvGWqtN5VK46lGuXOLy1wtLdWPm0qp
5pKTzbiiCrHRbA1IRavBvjSOx06y98J3EXho273O/7SgxDGrmOB5G+jDBtckdoAnDAjMrEbRsI4i
O4kQ9qbGYB+cWnpkh6NZfM5LPoga4v9+lPF7L2jgobjQ0GZxuDUb8+rgfl7n7uTuMsiul0Sz+08E
X6zz25oZejKZZ7NlMmQFZXHoI64Fr/FDWlibxj0ce+a/zXEskT0601MRhW+RS8aZqt13iNHGms+G
i8Ui9wK9rg8y3+xeB0DGiMNBXq2nkvA4JzXdtUFM0d2bOB38pslOmXKszeDKOX3dEyCJIoiMiL3U
ufL0t0kmn6bLeTa2jfPSq3FaEWzmHqyRSLS8sXd2FlLT0UhumAYHrFE8xf6h56r2rZhZnFVbIean
wD1FxHVdYgCJRMggkLRDUmaSUQUn3Rt/Eq+yiMqYEaoiCd+73mUVrk0FnRqjoR5+F3da0zo7n3zF
RdN2LrahSq4DIx+WFiRE7PMQwYpodLfElOYcqJbhvnhpgNPQcTvmcoWO90iO/xyXRaEGbnRbg7a6
4kTX8OYZHixXwoqwpHd3CEDIpnKtZm6BBNXf1qHRH7Q05ITV7HSLZFC+AqbObvWU4m9HbM08MrPt
4OYT/byUUxNs7dgfgZSMAc65rMlXmVfzppQBBLXaf00DHPQVW/F1WsV8BklfUbGMGK8aSxCU4IAK
ypq2fjLMYaoQp2G3tgJRXvwxjvuN3XIXI8HFLqIoh7AS95w0gbE2ppFpEN/+gb/L3gQUfdwz4Rc/
AG8v6OKlw9W0TuP4u2lTRkACeBpJDsewQxAQIwp+pE3PD5T8H+ma5aMKrBS6fVuRzddaPHBRtst1
F4Z3Z/Vk3+BEmaQa7hwAzEfCvLryKA8kQfXQcmBvLhq9/cBEXi0EgV5rXcj2pHD2stBymQvqJmV3
JJGt1VZ9bbn71kEzK+jq5MfOIu87SQxIGror74pjHi0r7b1UcXmwAMXDoDS1fTHA28p6knZ70KVI
yHp9C7+d2SwQS/Xw27R5KbTYOZI2BdiLW5I/UFmcfiPGWcI3rK0mnfHYpYg6nTHLf0TeZFfyuIMj
on1M9najkg1SDQTqZPw8gtBh9FjBPP3wNR4SZxANI8S4RDAnTGxCEyaXGK/De95WxqaL2VCrrsea
XKZc0cqmuzZS/lS9Hj7HAKPoBLP31Y2icCnISz4S+r3VlHPGWXvqrNHaismbW6kw/4lNDRt43HwO
CT2UG/dqEVs+LJCQ/20WKZ+nAd0ArdgiCOt00dZ9cVFAHxdD0j1GKz65EGI5UTo0MwRAngBk4X2P
WWHlmAIwRIMK64Zb13i8OxyK+LS04l+n2NGQUoDnTnTOuSebe88XcIDOeUyZQ5kVGZeudwcYDx04
fHVx6Q0JGOteQp+YFeUEkt6RqnyGmf4zSvduSe9tCLJzPXVQvPUs3NqMBn5zGedPJZRVrPX8+iof
ELY0gb8kzM9dWr71kpKnvvIA+i5AMUZLia5kFRTmI4j9AeYCHUAeGu1SdvnDCr2PAMZN5pURhkxn
RL42x2aAllgEdcGM2hr4envRaIvI7bZ+1CEjrRL3auaROBcCz7pXDM+erjQ4csi/egMnuuionoYU
XUxK6hM/bFxUBtvWzoof8Iv/ETaQM2+t2ZlH5UR7bocb3wBVYjvw4ajhpyURBLMFiZ2ma3lrwmXr
TYOrZV2pxDtXPnsp3hR9SbZUtHPaFhqU17+3Rt9s+4jSoif38VjF5RdEiYYowgJ+P/Bn7O/ZV2KS
2FW3DUqsgqem0flqM50v2ScWqgYe59anvgp1HGpFhabCu8JBm46jrXFnAf3bWr1ygOw42HyH8m8a
pnbBkX3Hze9sp6HLTuPAYH+C5LFjXkTUNc2aERjVylCT+dV7hc8dOsLWicKAuf4E5CeACxGTbbMk
/91YTT061FQ4BfOoyGV4lVXad6Ksb6sQatOn3TmYnHueTWtZui85ov9bhc1oZ+g9JnrHH9aT0yLE
ncSOlaI4oGzjGg6jnVaiDrTB0jLjdnywLZb5ktVBSRSAKE+qNb5MI1pjzCiZ7fqwL8P+qyMZe1Ga
gDzCtniWzNwsuocFRVxP5WQCT3JayGk6YhudrO99W7Aetua8nzAMeUAhDix7LaNPyIYdE9CfwKej
sYbypJnar27XL5PHDKiyCOdguFJs9Dx8ihwOg2AcEYeH4hE0mBOnMerYLCI7ArEdkpomoI+RuYje
yLnh1AAubcwIDhatuJbGhWtDAgRB+qkPpBBr8C+Ew1QKmWYBaqaO6RwMVLYgkm++pK618+5G6IZY
uAYJgK1ovxq0+qu2HV89Xw93wJjyJZy1BN80Ylq2xIiSFPbvMsHVTjrRD2J2H7hSQDKHrMYVIP8j
/mEGXzApUHEmZX3JnNkBGA3w8Zw+XqAQv6alIt7DaG++Q/uPbIqx0uC+625PTSRHjh7vn8Sssczy
3NlyDdWgqtuX1AKUlStPX6LwxInfh7w+ArUWSnY0/gmUJjmfDWpI8bVIO/ntiPtGhkGcjlZN5Q6P
0dyXpt/6ZOZf+tR8xi3nrlPiFQDQHu8KMRzJ8+OkkwUSaMF30fc5rZu0Twkb5ePgAdNBZvsas80P
XUOjI6m0qwZahWfImznAY5IctUmsJ13ckrH/q+Pxzao9RhwF68W4vFBOWeyzp2fH1T4HXsplaoz/
zMg5Ef53KoBux4XxR1CJ/hI1GtIhidzI7lh2ciZ8l31hbDMCHWBaEBLpMpxZKn70PylNjQ4aP0Gu
OU9WEh1cnfF9oM1+gfZp6ktevzwkA1OSsmUnCbDvlnwUNV69GtnT0LXsz93pYdW0xzriZ3ag/lOH
qRr2ulOzcB5p/pVCi2Z6jKjt8dNxWSZF5Ar3JF4xkqQCGcRpgk+PFhOhg2711yIhICJFb0LQyruH
5XTX9/pvVkUf/HwdXTh8zq5y95pjvrlBI1m0+ObadrV3VA7Z2R5RzFvKm4FFk8UVCnkhz/MYM1T+
Gg4h/c74HGH3j4Pw7usdfxonfWyPPkGODn27U/nlG9mP6c6203SdB5M6CHgUT3ZTOTc/6dTVSWno
Kn08gJCHG+r9M6yWyIAKIg28BRY/EJnaP9ctyFkxynplCcVSpe1ygK5xS2MbBGdNSHGg5fU2jY7M
drCHdmnOfkJkmNjSp2goLq7WUxnMNj2nlxgEzUNHsKDlyvci8lGhOcUjsrJwY2Rtve481kkAjrIn
f4jlkWgwtaSWWpJASMPB2e14bOl5kp2Nq/j+uiJmh91QfMoo/dRdn6y6zJSruGTxWpAyKPQGVpSu
e6Q+CdBiaTQXr+GHQx1fafqvatipQi9hnZSPEF7mVCPu6MLbZlG4ycuL6YGSRVTW8vB54zt8upNr
8vQhAW79kutMHGNV7fHYqHUbqWuTlgfiKBa2lbC75miKc/fUtvWLi4miEW++1X2pSbuGyEf60UJe
ON6cSW0zhyxfVeKomJLPPp5YXpfbxisuMxd4cIiTqFNKLFvJbWNAiDITmCHj/0Sd61BOrz23P78I
xQ7KaVhKlP25qjZ9En1aUXqAOfgSNleJKbnRN+Q1rcKqwUtlLLv2MCIomBwifiM2giAYGnOtRmbu
RvsnkMlZ+tMIjKMMfokxg2743CuEb8zyoHrA714b+W8Cxs/3AH3Vj0Le07Y4FqQ72t4DrtMyMNyb
3lNkjH9s8y5D9G+0WHEruaK+3HZ5s9S88oiy+uyb55btcSE2GpMzI8y3VLgs571T2eGUeYPRg+AQ
z9HKab9zayvllqrwEuVvbP4TO/w0nZ/O/moJ9cusT6CkS0j5jOUJWtPS9wQwmtbRnw/jiui2b4MZ
SsCyRxXeraYbsDL6lnXTW8uR2OvU2snmrXZIBQz0TcqK1kX+MyIc17ubnx1NmrsMQSRxQfTm2esI
WMWu7EsBUanMrRO17zLH2tRi2oYgt6xcWBe8Cpx9e2y9ixEdZDRQnQKx1CvaTh1mkdFtHWOX0oVq
dO8B8rXxSMwB/xBxyGIfmXvM0zNH/ho6d2W8pLynuqwxmWvzn4bSRB4k4I8pvWgVYhPwRPFb2Xl0
ZQlT4++mCxCNdidec2aGgLKtaR249jaojKU1T+odG6vmzLhF7keBV3l4RCDZTAjeuZtDGHEg8pcV
ilQy4tgjIIjS/rxpXRt4TLaiv6f+YbIsiA+/qc+sUkY8IgDTxjtJaPzNdHsUQykTXjj1WIkeM8O/
wCpnNgYICzy46cFmeZ0HX8P0hp3qCM+JYTlyP1s+SlI8a3YXfRbubdKtyAjhLxxzvp6rlQUbbag2
0m9g1H2PhEOGZK8lDPc899AW16C5egMDodRbCJaJCZ+5mW1j/eYFx6wbWES8DOoM9BgB0D3gfDf9
kL982EsOIC//nFL+Fkcc3RIAJpnh2jvA51VaXzQJUAmFi178EHK+JAl3kcAOs8v2OOncP86XJqmm
3GzjkxMxCu082TcfusJUPqCpdOLeUp+mCkO/+ga6vslKtHT2Pz2gX2d02UMM72chHgQfCtDjlLKw
zBlOgUt0HS4q9v2B+yAVG0VMurV4AL3uxVfGSiYRnVv4/1QTvC/szR+KiEups7Uywe3ls59k0XvR
JmmTj7aWqBb7z9RrlplnrEd9U8cnB50aJB3DarYi5tEmi8IEa+F06KdosuN4OEzqd+zeLO8gLQaw
oXse5hkIOYiGC8+sZh/N+Zs24aa3ux0bCM4exOTuD9jtW5tjF+N70tzffHwhtIAl8t02qZWnp7xH
M2A/IB8uMEKshr57JofK0QE38tIQbfVhci5VCX9GmW+nat8NF4GJ0PD+asvb1XqKmrRDkoXfpkZ4
UWoXJgYrndnqhGwXdQWh0myhBtR29qESNtF8EIINuqOAQ7E8Gbq9DqNmkRjjlpyKPXh4yCJqRb7g
omdEGCOOMDLtaLfvEX6GYfw3YnYUTfSGw3nTWBpmcM4N+zXN9559H6D7eyEp2XXDFNRhFxSuyh7g
BPoJgk9QM1ASUpUNLEyQilNjlTVD0cR76ltIHuU5bu4eeDMpbq0ctpBJF6FgcKmBnyuZqiHgddVv
NyiIJgimjPhVjwnDniI0UwHui3qRB49uMJbRyHyQ1tLUq01qM7nwwgPeYlIAAZVIbQ9i+TnzOiwg
/h4bL6MIEjgsd1k4H7GZn3VtJk1S6TTonpofh5+fsWnS9I/Ar3dtBYeKwy8J/9jc7yyoBKnZ7Fvv
tQZAltbZaRpeSDEjGvwPYYdhcEEVu4ophl2jDr/Z/q7x7iZNZo4XdGBAx8wzdPagKILklPbHAGKm
dSRfprP35NynSILsa5v/DslDN28hgiKfotU5Vz2+GeZqyHFzTF/ggeKnMfiT8d0Jf8eGsMB6VdBs
2Z84Pf0QNR3jc2b9nvpWJvIg6yvDKFuREHJLkocyUWG/Ws4pYhhtKZ7EgxC4QDjsvPGfRxThxLJh
3ZWXrjr5kLLgpNkv6H2s9CDFzmAbKe7T+D4ML3GArIevmsBlH9weZKLnNvzo2g+Mz4uwundD/2KJ
Sxn8odghJWGhFBQSGi3aEZxpNkxfNqX+pSBaUX33Lv/UOx2BlWvQSbYsAFT1IoPfGZ0lkbwlkNfT
faVWKZrioafKoiCuNMGesbh0OOk6tZWGwzlC0RehFFCfcngzDbJY8+e4WY3kDFfJDlwx/zUJIe6u
KL4bxTzy2oBg7eloKGDRXAwHS5C/wjeHTUPrjYMItZXjjzvF3pkDrJsrUaJJecJpwvdhvlYGulVE
p0c/Qf/8lAV/BqRoyMaDvrfbXS1ehxoz0qqaRy14wW6adzPFBk3WKHc8Y3oLUgJzkTroJK742aut
/XjZl47IJli3mDWZeWPLalOuInrFiilROlx0/SVDQJSKFyJlVwaOELNEW8mcR6/uvvFWl+lOQqHW
8w8bnG96NShA1I6CsOC2isNTPKKozo4O6+mp3cbpj2nsuvEv8kD35PxLAHWNyHr0SNbyhOSrimOk
kvGq9OmoHVnthwrNN6CRo1OwtU37cudHqCPLuC5XckiBTyN2TUN/T5Gb4k+BdeZ19zFk2BPoEPf/
h27EDoHHpNmEaFbjVl/ZhA7HDCizJL41WrZm8gYhhNILdQKaQqMfarbQNlAC1BvgIekFVyMTZ75g
lP32wUaulASfkedvpYcUu6ZediADiYSwuASRDfa/FtksrcpBk/gQGgeyIHYYXVwH+mzh3OngmQn8
hO70lIhh02fGOgz0o+YgU4ncXRxnB51exvfs26Sicz/2CJaRHdC6rEzx40wPsjQYqYQHsHEvOZop
w1Bbt9G3JAnuelaeSwP9btljJuvjDbnDjE7VGoopCUu07cHe1POjDidMxEfThC1QTCtQgUsOJWDR
zTIv17ruLMTkkuoTbYapfPKjL5IL+KF/1aBfRP3roRUOmFdYTSIgBgrcueoIZe0DrM2SiFvGzsWz
jikhNpqPlOpMdO/O5CNEnK6j5b7KxDhhoV2YXfml62xVHZ+AMWT82qAR6ZzysdlD/RGRxK6b3crT
2Z0Nj5FXuzarDW3Wiw/vhCnTqho9aL0E1g9lsM1sk+jAaZmDrIutbQAxK8vfqJ1IVekZote7fCTu
GEeFrF5zU26CAm8S0jATBgBuBHYTlJxWcx2C6tKU7sVhlaZzObmom5mBPbfxPdH4j0GLWb/yHa7n
10K0/4h4B9KgnkEaHEwp1xMXVFB6W8esdjIcRhY+1ruVuEeyn1aV/hHyuSlRrfSkPtjqH5FuxHws
Zd4+dbwloWP+6eg9gUWDAkyNFYydFaCThY4IDknPujPgIhmXDjNHWUIgsYOt67jAZHDvoF7WK66a
kiVQG58kGs7cp+mmJ0V8hXSGQVWacJbJ4R6xD7cTY2naFhvqjKildk3QDbHTQU8QYLWqVbitO/N9
RNyoM5lDoICSGSmsoIbotIeB/xfl5cENE6o5jDhh+JrN4wVfW82UWO6oHR/gMu7diwBzZUe4dHoS
GGz6WvIuyEEiwe5IdtaiJkTErd1LDfJyvBgOL2gO7sTdRME/J8UyML16Wr1BorGJGDvkoCS9YLrH
cDjKttvpiLWE9WxzoPQUXzV03DyoV278rPpuZzYEA7f5B65XRsTUSoCDVMN6gFMPfDuLeHJBf4T/
5Qf1JUVODQB6oK1vkXBTnAu4iZwZ67mar4eGiu2NqGWMdWxDOGqolEYGfDX/vzAAYM0DXQh9bSXU
PtaHjGMQT4h2Ywc7SL3P8nYLrG8ZS/1dl2Kd4N6rgFeQO7QshnBjIWEn4Mbc+WXW8vwjiBCwNQMk
vpV3sSqQfwrtRVQH59i1T1GbUfsCoULYQu4C2QePFsEogA8LlLsORWIlrfJY+tkzQVa3XoldmYL4
MAIGFvIpaxgGR7XKMX6b+sI0CSMQ0Pcms0QY9C+N+dbb0WzZD5e/WURI4FNVQvLjEPdlRqIWpVTa
wKL1ngMKc7+0WcsW2xA3cCiI7qSVQ9bojqfI/jd2xwFd/siuMrs6+JnRKTFLhbAe7azotdFgYw+4
oeJza7+k8m43GE/m9dWuZp0q0OzV8Yc/RLde/5DFX2TNC7nunLsIqMvmnJfuVYkYwP064IZN6vDk
KkyiDXEL2dXktxGZvgWJumZiiDkvvajQXgtxUN0/08O/oT4LG1mYYT0XPdN3V2xTsm/wbKQzJS1U
B8tW5zzWYKEl/JlzZkH4W2vNs0GEIdQfu/H2PQu7hRchcajQllyL+thHTzIQq9q3Oa0oXkuhJUx0
Eeqmv0ysHqAW1hEmSYdRPmKGT1NL34YyfEp9ZwtObo/0hSvZe5hdvSyZcLmZRZgoWrqW+JIPIoJg
UxmYScdjksp159YHV5JVnh7d5hDoZONM7XMVw5RkNqN3+9DlFtWZb7oj0mT4rGVdPbmDom8Bp4yr
Oh813ml81y36V+MpwBJXyOQUlHA84uARWMHV0DFoimA11tZe6MUmb6dnCBBoK5MN4uztiBfUpW/y
mwCoyKHtOmoV1OEZOtDwLnRSzpsP1meoCfgKeZNjBCdT9NoxdM5s3HVEyZGmsc7klwcWYKD0D71r
R1mZBRrQrWvZvPfBugfB77wP0I4D1iwjt36FLDPIHmV3dbP3hg/O9ujNxUYkn4P/kQM0NOANaksf
ho5sLrZx7SHjSg+ps/OSmq/E2ME1/JCpxobyXVEYNR2flIO7H7k+lVeplon68mNs6N+1OviduWSb
hvR6rcrPsbnGcEi8knTiW9iECE/Bb+3N7BwGT5VxI+0NpyBMZsw46BViZLmT9p6Ia+A9N1gTGoN5
XWevZIA4y7savJl1H60wjJO2siKvhqgu+so+XUZo44CCA4Z0wMmwWGbS3ZEVFvAbD9M77qPliBUR
2aVsdyOyK9/+F/avtHc9o2NgJACkUO+Jf2CWe8HSg7rHeri5u9b0vxDxEu8dxfxTS4xMeEBVvdBo
sS2AglRcDA27+lwEmCH5YFxxCGIJoJPSLgkD8LZwrHGvvXUz5htFdXpstJ+AvK4QmcOCRFW+7p9C
PjnarUnPbKAX9bif9BJtLOgOOISM8hepA1XOgQxMx8ewzRqficmjQh1WBhRBoKyWOEDfjd1nRx0A
lNizCTRZqrHfdKTL97dQCaL8OJiAHaI5XrbEu4ZzvQaYt/DcVdsgo2OZ73tvReSuZu6WO/GjwdT2
0aakSAz9b5jBllghIM3rqz2sLatbdyMMrWU1aU2+wPDrEA4tk695z/fPAx1E6+/1M7jJLC7RZOLi
bMkQe6t8duurZJoRUCaF27kl2BkQL0j1XdQW8XPjAPVi+Rn9M0JPeBiHhvi38GIFhw91JOLLMQm3
XewhbLD+HNyj+Th7avt7Fz5lOECk+20nLGoJCXAZkJW9vg+zH11AIxxrEoqTVaQFJBTl+yZs9qS1
oVbr9hP3emErNOgErFBc4ItFc8Jcp+bdxYjFN5HL7qgDSyqsgz2PFQv7lpLclTpYg4vXePRx1pSE
c4ybnO+Mhf+8vltrWDEw7C3rciRcb2IhwboUPXcAhNHF/tug4oipi3oeea3/bMpHkyVffVpvU/vc
O+/CJuAnxudm3RyzXWlql0FMlGTstsVfp+OQKf7pMCZ9YpCAMt0ocZYsIp89gLuWwuZmz5mBBiDA
bBWONgu+nveSo9Kn8MIfFc1x78wnhvEXB4CK2Jv43tkrXolaB7WA0wTMr8Zzr2wcEO+ZACXEbiuw
zjrS3G76tZmtV2Iu1Pnjy+fMqgF9gFEKSdIoUAjCQRyydcvSYMIAlL9z8ZVNc2ybAXJfdAznpNF5
1mb9dgytCA/j6uUMpsrPpfNGKPpRgcBT9hIkKsKrJ2A9C8d+b3LnqZaC3c6TZb+MNQttlhRD+tK6
3wOCvrqMzpKaNObsCGxshKCd1PDrun+GfEvaPyrFDFHSQMyB1InK829pxN0m5z7p0Vn/Bk87WWwx
x/LuEpLgYv6yCGYMYqrw+stFGCbxFLABkfm9h2sYaP4KxHBQeBvlIvRHveFHZyf5SUNwBrNPT528
+inXfiTbg9DZ5lTiLTXGsA5dgAKoszwLZHy61sunnvNVUiC2VKPdozKLA7Kdl6m/Su1GCMU7l/0C
gQdVKEYi+Bstv0P2FuU6mpo53yXH66d/JCrgxmFKq9+b+BO92mKyPbQ03yOh7jXDOQGAJpJrv2Ff
EZPwETD72nXDGfBf5rM3eNf9i43Rw8TerVHHAkEupmkdJ7TJAk4MudEOsxgTw5uvqptKBnTHA3q/
gTG9tUhoO+TISJFCYNZaJuEbNtM1xlzBJETl1w4hvF/ccoGOz4YPgMmsqkPc6RnW2WUqIu5E1uaZ
8VljuyWm4akIXiRhjIJVpsG/gZyvHrOtIFcFIRtj7X3n8OXmm7bFMDQyDSHqSg3/QKMxCP6KrO7f
0NYbjZxwJ2TpoJiNoCuv0bmju14a8m8IGdP7n55807hRuMoPo32yEJHaGH5zez+YDz97ZBGkLeE1
y7BrTwje2YOc2umjN/9qQaM0fw4EOFAKLnOFvb98rrmxawxACZlOmS3XjRXwPyvnr36deea1nLKT
0wYbOfTrJrQW0npzzPqdkM6FnLwtKWAU16hICS8zVPLOWowVw7hGXr9xyvE6kU7jUBV5yZsxTiev
f4z69BPUmLEaHTrAX+o96u4TkODRDL+1kDc2OrIT1OSz0LAyOq/EDQOtGdc15q8ShWY5EW5duufR
estqsubK55AxhOYH+ySv1ja4rYYFiB7bmwZiZkLdKfvdqIaHzivh6AJY/G/oW2sSnhEcfOcMsfys
od6MVjI8WNa/+Uk32kcXtytblevRgVoVhktT61bVMEcHO3x5rJ56eyspINhFk6HBKwKV+NzJXYVR
AA3DEQUAolFUHwBrkwlPUfw9sYXIMXUmIrx4aCWrBHyb82IzYArnzStJ6CjePWx2NY1d0xSfcaVB
wGBfBdUXPSK1R+NiALC21TxEcEuo2tGAfwBvQpH8+g2whNG4mon2AX9rp8Xs/Fw/uikrmSVoxLb1
v+B812mwhSRMPwdDE8JKVRu7WeUJWNKnzEgmRvK8iL09XlwfMi8tVW6rLd4C4P3NEtkxu9DivTCn
jbA/c3XX8ZUTWbs1xCez433PZqVsLzrmzYweP+czQT2tsVHWduy/9xbsUzMK36cifdMIjQ9zg3w4
Kk6tWKtZJ5S9tP6zEaMAYF0dtY+6/C2xSoxy2A/N0SPoju4PERSJABI+U42POCothrbukYi9XWGY
IKPd/QRzI8/bfYa3Ipfip2z+4+g8lhvXtiT6RYiAN1MSAL2nSIkThMSS4L3H19+FO+iI7hevqyQW
iLNP7syVEeGT5q6UyuDGPTfsMpg4BXLrItXJGtchcWcUA6Wp/59AGOrjjp625GgF3j5SUtdIYA5w
KwTfz4K4x63IKoalMX2mfJLDQWl5w0qlTKZ0Kn/FXD5bJamUDiAdV99yr8+QvCzlsA3AHwzGKqXI
CmMb6ZLyOar5rusmmTd2E61bMVYoy8kITxvkcKsObDCb+RNmQyc0Cko6gqMvWijN4b8mHQ9mPq/R
aKCTxPwe9uk2LAA0pVjocvGoGIOBCVn8i6ciWJcsiuQq2gVhjnnb96COefeOKChvDoOcUfAn4qa2
ra5yfXXa0nZDcYV1oN0XSxkeuHrwecMr4y5sGljNlbfDmvEeTaJ+shXhUq//xQL28Bxypy7nP5g2
X7XOGWqOcOeTssXWx+WtY7EcWEiDsGcwhUztg9aMc1LRGJh5Cre/wk6DfKdDyrEH6jkJunHcZLQx
5dmZRQDHdCng+hxIWPWcv1y71bUgsP3wUvqWouHspz2qYoaVpC+59WspAjVJlkiC71sJp6hmulSY
AV3OYcHOpPBeSOxXa7k5NQOEbYjvNa4ilYaI2NBxJKUHVVWeI4hJqgIH2rpGt2mNTa+0m14YtqMo
/onV8J5C+USL5SnVzZ0KGzFBnJA8ymcr77NqqRpszZ2icMaoYoPRXzrF1fAVVspNxbgGqpkMXCVi
gY3x0GBf98rwoIrFXdXorVf5flk0wvH8ZzP0AMlkpGtP178Tf7S9TnPMvgAUSLWqwhFXD7xo0Pjx
uwRcfPok/s0UJvgynFhfZ7nG7NXs+xF1tLDitdTRUhON2sMS/BJ5WHYL4s64+gC6CHZCefKiVOUd
gZ/PMIoIvQJ75XtIF14+GNRPeHsL6KHG3VjJRnz6mVGsRGgGllWvW9P8pi2LpkGVKHu5BbhsYUan
37ZKHxJaZyKFCoRA81xLHBsqiyYhs1jnJynGRoX3lSZyh4DJIZkGxU717MkrWGSKrfcc9MTJw1vJ
lxrPaYWBq/vEyvAhUbAtxdYJJptbKKZbirA9wpnASGeAmG4Nsf9SMvStmZYA3tGs/a3MVp97OK49
y8n8BiBHbBf/3+EA9kY65I9QBc2RhLaai58Te1I8LZzS2oAFo6oL1W4K69ub03w5yjSUztqR02yL
VYpGH2IzI4a9dFR3YYCLin0wLR+FA0obnhLGjbD2/zKFyVsuUahU6xCIxb98HIjrWMw85CrJkXXZ
OexZIJrzLafMrF9VTt4BZgWM+590LG8oWz7UGnbfGgUR/tO7G9PBmYz2JMNsVdpj2VgrIzKJ4ahA
RjPuIlTy1gYICr1jOQzYXpXN1M1ynQI1j/sX8H21xAScxhYhaRgPA4qOzLNB8te0EED4imHNlp1U
oapEId+IBxm2lvdZTCbAKnS/MpBAAIyuZwFCEPWP2rAeqTjtZP49h4AbjlGn5cZC92CmBeTopxPH
evLSqM+WsGdaurZvBZHiCooxwiZ1VDX5NaTyj0wOQIMJdlGoc4EzimpFLimgoKi8lE31LVjhSq7S
f1iFn4PINZzz5DuqWleZOqKYykuQxdMQzIdKms4Xrf6AHHcqJk5/MROeZkt7XOsLx97igMq17M+q
ios14swd0edsochEeGT9bT6L+B+36UXX171HP+GJplcH295NhggJynP8haYyC7VAp9tKoZWGT2ei
Q4e7HYv+iuPDDdWksUfRkpdNBEq76zhLFdUEYOUZD3yklD+bWv6llWSOakn3XTXu30ZGyH8YNagF
GatmPzQ3msqVOxoAlmRyIJIV1Pijw4cZhT+h2D/o21JhAsW7qjEcGTlVyhWsKVaOeR60a4VXaeI9
hESsmcOlmGD9mXhBQJjLdJYIfBs8r6VThRBSP/YqvQoy5ANSR34ERqVu7/QSlRieebS8lLFCmVuO
Rpl0dsj9WGtiHfpzFKzp9lQWY9uiBOb7pvMGJwixRmRYqcAjGraCCtgL+Y9QDqAumfoGcaFKE0sn
fBwkTMj0LX2dl/lUImqjScSak4nhP5xYGNcR6GBtoUwsDGoKcJRtM/TIQSD8GbPH9ywNGxCnaypt
i6aEq9zpZCwcTfEwSaUJNkomOUb0LVdlSgZErw5NbPTx1LmSFKFHSo1s/daTwm2VaEl0zkkGOpIh
RONWQzCDLFokMGIHc+gfutXyBvBDK9XecRwn2Yq0hS6w8yhUb8cPPJ5my/MxjcofUWdjZ2YYuweT
aL5oCIYrDqQmxry6tmrXSE5Pp9C26IS7pFMGCMKgUV5FlMn3IaeFvsiU8DdNNPmbaSA9B0PXrUS1
gbXfYj9NAsgidc3tUsH0EkR8SK3SciPXkSgyoVFdOaIPi6/jXzghshXy/PXtNZM3rQLGXeIr3kVR
vyd6t0vNMjrpWQ2bRuIlEdYFCgQrImLdwB49K0ZiTnyLH4ntXdOJGttgSXdkApRHMQvfmgcDooiV
GZNLxbdgCB5oPmozrYTzO9bhluFvyol1t+l3FgvKMktSkrVW36yGTFZ3rTe0S9NgnpTDgN1a3XXZ
S52w5WaKYEAHwpA09vRJ5hEmfUXiX8GkAH05DHpzhTORf5eq4u89Q5+xjBLIYaJMm1bVcHNrEV1w
oVeC+RO7h6RQP9Ap11ZuV2LLCyLwCc+TlhEMD71QU+/TkJ0ELURFD6UdYdQP0FDLRm1INnBT7eGo
yH15m0xpT/utSkUmPUThAPGk4kaaxyYfepu4Qdo9k7jkJi8IQGm9XUFpSQ2IrqY+WOU9aI+V9VlH
kBYElrhzfoZTagLFFh1DyVs14ww8KFABp8ACWQOFKZWHTUaA3q+ir2YGLAy93UjmrSQYItXjV8ZH
bPczpwk7PkFBMvJKwCuEo3IRFdJSSlBH9Ck5SWH39AQ44W0UbjuZfk2fBgpgjgb3MUCRKeDbtiP+
VCksBZSCNzqbu4spD64s5SdvUMAoYb5l16Rv6lx8kk1hdAm40inNtO+0EjuzhmyQieM25kcZDG0v
e9m21v0fdqkj27L07DcKm/ecAGXFzNNnKcGbUl1PlEQlqXDTsDdnukArRA9zJM9Afk2FExTq3RK6
zRiNH8jsK89g+acaNsXEMDQ6lB9D+1GMdE2o5VzpybuOFZoTaKyPQ31PuQRWBUY1Vd90NY1nVUHH
R7INlfquNNEmTsqdkhOAjFiuCSJO3yBuLin1sj26ihaiqJtwwDAuTJ1xaCIM2E3yqzcp18NpPQzN
ilc5nvj4opaC05T9ui2TW9aTs4KcUAADsyY2ntggE8SyFAlraVnGvVHUZmGR2mBjE7CyiVjMgACV
NVissdZ17qSx3NPECNxRqFUbf4gOPngmhigIWTQUoAjzeyOfGHZGfD7Oxj22YdICKkRYcpmdGJ+s
mr01aUjYNiJujNAriMxGPfFcaAStrm9i/gsUhVpOQZxQxfZI7yMCQRy9orb8iZrx1vXWBE49Y8IN
kb8HOIGOQlY59pSZxqiW21QXEQgt7smWADiYGhyKhhBs1FjPtrzAXsYAH7RESFkGNZNwLDMaTrL3
alI92paFAI+8sFhw+sivqqGC4fZozCkntJ+ufVYNPxEOKk6ksU9slN1325qCXemqsQF5TsSDlAEX
V2RKMQbTzKvqm0w+TSjwLDQcsqbVAqUxSTwpnTjM+Or7EPYHQ6mGpZaHuKqKQAOLUbD3mKVxFDnU
nlelUxWj6Vz1OI0TrXGbQb+OEpU9Vum5ZlfJSK46TWvGeaK9LC410NxceuSEEK1MCwhOutCXN+Fo
nrRuWNOjtG0ncVulKYG8bC7IHndmmPwOajstjQYLOP8xHR3Ug7ERW7MwupSY6ViD9Z9EP9ZKJR40
hekwL9pNpBWORAUQOIUEsASU+UozeB/5tCJjGGuN8UfQx0s9DnuMOwGeCRS+GpmF7SCW5i7ovyQ5
xpAdHSt+y3Ppa9FRg+tSBPTgKP1Goh2UrbYyN+fJJjuCQlh2mvqhlHw+Rl0UtphKMPG5ANV9+C5j
pFfA846fBlckLg3NmvlwCqNzXHHONj1bgj7RamdiIEd+RZ2LAoxCnoahL6p4F/UV9pleu0dj+miV
BjYXL+RKsraUMfzGHb2UNTlPr+ZvjKLfTEq+SEEcq1raTSXjVlimGOZGkn6t3JCjjEYnr1oqOJL5
Dr6hCeNq8G6Z3SswJuC9rKBA6POi9h9/22cZ6De9RoAjBa6J1q/CWozOrWUb4K7UrKM80OAjNfwD
NYR4F7khrcYuP4VDvYlFYQdYRtxaw/irKtq6ZU1MmyLNCrXo9HW0qgwyYKOQrOpZiRUS2OeIwwT7
f80pvDWxfI+hHDZasME6ahO9x2MW/SHU4fQ17kFM85ZACQzGhUPtDy9paD2m4OAiaxjWdGiebUms
XALd62cKW/pm3ck5QZ58b0Fj4SLBx8P32G+AUunGRu6EFXiUb+p/vmLcvoTF4ZR50B6UoSN1Bb9w
wrJkyNqPKNfPfGYHluzmqFj8AiS+mpLCHQyLvXwBrGfyvyuVSg8WCwDFXw2uiskQN1YLm01tuhVR
iAq5N+BHBU/cZArcZ3QuRrAWbbliDFojxULvsvCYZl53jJjJvUbcZhVGirIkGIejxTun01gi30X6
mhgMAjqJKiApHtzi2WKFywmBmO/oUi/FD4OOkpSFhA5hocviVZcKSMeaetINTXN8y/8VmSDR7VdN
MzdCBftUrdYDIR4R+6pv6bdZ8tAm8Xf0JQKM8V9T/uphsOvC9loMyVkcwBpJJr5ePiVXxF8rTsmX
FlqrDM8r0yJ2XYi5AaDdEBrVb0BlaId4JJf4Y/pyk7OSsHQwqROzU2K6GV7egnSMOvKeF7N7J+IX
zdR1QcPlVMcPPfLuk655wBasI18hENW0C2J9VQPxlKBZs9NUTmUqcqvlmp4g0YVV/U1B7QylcHpu
An2SfuUG9mwFMALP2zlptW05qF9+TQXHhACZjCEtomz0s+JbGGsD0VyAyWJt80gBnOsF+yBnxaHG
bhwxHrM5RQDHdycsavU3A5Cp4Sks7kKLexcsQEdQU1JfXdLfymC8ZcJw5ZbLQ5Frd6003UqVH0ZE
9ZhAlqLnbK5a3Z4GxRG6Egi+13zIrXavTWXrqeOc1aQsRnHQ2d8mbz9FhKuu0qVLJM2wsFv54rCR
knElUsJgUnOGOQvvdL1JTJVSXyjROcdTEVsHIam3Ra3ZxKS2AbSWMm23gJb2A3e4AV9gM3fOxyN/
qkVlJR3m+FXGEJ8aewAg8LSrsJg3Jd6uvrWeNC6hRqEfrJaX3iDUdsImRpQg32Q49HQBfGwubXyP
NXdp2prpXXW6XpwxxIueaIWtY6boJW0vRUzCI2dNmE5rle9DQ3HckBgPOQBgNeEup/EIyJZNfMgm
a8N9TVvqfvlFnHDJobvqtPo6V8Ea/m8UP4mykzSql632LaGk86E4Hg50yec1LKPrYiyvjMLuCxFU
i989tbq5dGzfRIIKGZSZPB/AMnGLQIfetojiJqDsPux5xhLielQBUCHSbPoICb0X32T7XB9iZ2r5
vKaydVfkjiyh2wznEGeWh84zwQSaQIBXwgyi1ldWhQW/8gGw42KoaBtArx7MsHQyQ/xFWuLaSt6K
gK+wDWXYdEMc/pLke5Z6ptKsJwtOGydfdSr4Th6HDy8i0DoECLbIxWhMPRtqQ7GuYl4D+yVMOpTQ
kQN6kKys/+6zLDintKkKUcn5MFLtQO4Rbykh1KGaqDewvkujWtfi4GTT+JWarLlq/ggWUvycfSIT
QvbKQxCJGyGRr10B5aAfczyxTDuKwbmdC9gxglIor+SzoT0geFNN6QfBa+xiqOgpUjJ8GluZS6oL
Af+mkJNY8iLEliCjM6VQhYukeec8mVaEu04qeZ8F2AqDuBce0xhOrTBkw74Lwc3keO2SsMrWQJ82
lgV/i95ypcaAKohFw50HFCNu/8LMV2mrbySiDcsK+vSQkUiUuvhU8dy5ksCCqCPdbEtJG265i/+l
Ad4Jr838Vd3HwhqdEdeekbyjrrsg9TEzxijRpSJ2NB6FOgbtrln7CdityeuYGNOYisFO2xS4fOyc
kPlC59layAq7ayIvJbJxYTJuIOGXMd1PPTEERuOaYXoeKbC3BVT9xM2aKVch0aMUm1Q8CFxe00dT
HnxlNRkeAWtWj+kHbfWLkltIzoDft2zYZ8rtcUTAZKacQUUthvQx+itZw4OI8eA4etW7CnZgvAjq
vlsKrOoSJBdntnaFAwZQ4GzVFwXTFC11tknEq5F+YqKu/XCV60sA1g/Bp9A3Rr0FgNONT8rIiuJE
dxd30JGkX/IaehfY46SyyzoEGmdgQcviqRAxTH/GspME70444IwoAfdSLmEWR7/6EJL5f1sL/Qcl
YpoEHr3iaSI48gSUlRSMvMbeIO+Q+AG/S1DYiYgTE5ZaecpvLLJwR4gJ5mhboCUFciPUQp+BH8OT
owTnSEEAQU0g0K5IuGoW42XckU6JeZ9/0AKpjpsUICtUEm1NQ4efrEo2hZXb6Q6ffLvRcuy4Tlnt
+2Ad/eP/saGFaVxNZBb1ZVF8sPMf52A8mdm1VlAV7jbGLhK3PmlcY93vQ5IdFneBZfoHsBOkoMbl
SLDrwIb8y6Db0X4KokbL94a+SYilRiuKStg1BNnX3CsgEHeIDn1FAfqd8TKips/6p0d3rcWCfNQb
WO3hEd6SyuadtRPdQMlNPSmUUDCZYojRbCY5FtnwOmS628+AyYDct+HZBxIx/dS0ErKKkN0EA41s
U1xEiohf36iY5/awdQ04CfJw1Sm/i9HIuALV1mkMfyR1hZrdZgulc4J0oB3YKfVDVL2ah3qTglMg
Xihg789srIYPPVnyNeeAqdYCfvmQY2sf4DJjY5Q6EyG3Ab6DC5M21T4HWgCw66AWVClQ1SdcrSTe
l9OhOSuEHeC+lM+Yd0b3G+s3ctLLpiB1rlT4fdja8Jfe2/KVZldJP4kGO+3wPbQ454qDF/HqtY0Q
Bwvjo5MN9iQg2C210aHPSWJ3SFYuvIKneur5QX33UBQxUMu4EpYlmWgQcCNXwmdGWjsAHL6Mn6yb
Jt9Or724Eov3+CBNxZGQpjj+WEgRQUfKspt786wsOmNBRi/Uf+1B5xjLlzilNJ7rTdatWaeAShE7
m389OLkky9kiKHjzXL6N4l8NnpQ41WDXBmlLmkJcOGOkOycwjZhPKVUGbyMuu4rTx+FeX2eugHXV
Ht7WZ04ggsuzesAYBBAZ3db6Z5z4jnS/8/fwoUASwYO2wkwrWYv26uFmebFiKqGqEk5sbPz7RPst
c6Wc4S4DrRE99tL8c7p6tElpnl3peLZxBAAuu8U/ZbzRf7MnOS8zPUXH+WTnPYg7hT+SIjq63v/q
D7jrKu55y87+ArqVOQqoWL3zj4UFq27s4oEluK23JMTYot2oc0fL6g0OZh7nbY/D6yFgU5lspP4o
cBpceNhNDKyWoH1dgRrIHwuvD0YWviInMl4C1H7cur0TAWLuCUfixdsF39SN6DroL5tOA+ZsdXST
m4Bq8QQ3A0qJWuZasFExqWwsfRd1F+0V+hyeGrStpcnqHwTbJfDscF8R2BR3PPBC/R0GW67JVQBm
fxnsWR7mjoqvHxx2vi1piy5f42Xo1lpILYgz09rbJevwVKetnmgbRu11QAO9inWd6/kOVwyDSwSm
kqkJFg8WC1hb0wIv5Mv68gN3bkIADBLTVWzDhKqv4O2xVIwQrxy82TNIO3U6y04dnrjpruZ8t3nK
0DtJ0biNbJOj10V3DJY6nUYZCYon+ojyFD6anF9hCxNMM3BGUhDMDLEHBw8u5JhYCL4rsT7V/V6O
L9q4Kt79DNPe5zCbcCznW5myAh0bKW6aRbLv5r9ZLvbUkRawr8AcLUzg1PPjIfR3ukjYDvCl93fD
j0r/vLfEEa1FxIPwJS2EPW4lXJRdZGfvTN6pL/hkcbxOdFfi6QmWRMuxMYY/5WRPn/zpYP6GOZ7p
NG/0GmB71Qc+tFrb5KY7Ydr/oeswGZYTJJCtVq4t9YjfCPWAvzHmYRnn4ZuRHhFxr9drdQ+guWB0
f2afRKuIReLjVTmROGrKPcPGHGGpN0F3UhueDoX2F3U1dBQClz8hhE4d5xxQTdMxL8adL4qmHEGb
0iuP7bp/GcK/HE9sw+uFk3sPCC9VCZHNYGRcBqz8Is1BWjPO7R/7IVDq2EjU5K+XNxLx+Mr7g6iy
0tqLgIl2Hr+OBRe2ihwBibJnWq6NL5rAHKoJ07myddHReicelPIu8RUWuXudleJsPhXsuuzjJEcM
OPOwdV0y3NWUyfBYpTPMGFly1fYr70SX3dxVk68bcDW4vT0MkTz6F9Fb69AOQy5BX7X5Ner7dNgK
6bbUnCLZj1wWNexHPNPfEslQY8vnE71Yk5FsIpoECo0iaLZPJZr+P4lEDFegkKrJ3BUofCvUs48X
lSe9EK8aTW/DNVM2g+QE7SIdt0g5xzBch2j7ivot8brUurMe7cbwKHByNeNPrVBE394bU0FOmisN
HBpzDM9RYlqsdtmh387tETdFeZewW4Slxt6HFGi6kD4RG9OH+MEEofP1hKN88P9iYliw0ZstD0Px
B+6l8A/qPySxDEGQnP5MM1iIhAmYtlCpPlT8UP/oNip7Vw22iKy0S5C1nddB3NdH9iOLAnk/tatr
/7T+BKjp9cm3XOPmHWtacYt9+MxrF7JVziL2bJlHX1moLY7TBQ8BAY4GOEu9K5pVVl6mDUz1WN3I
0ylObSX5IHkoNtcOdswj9ja1yRO5guamFARZXWHXUUSFgQn0Zer4P2hb44bYX8YQ+9GOrvSQ9J3O
FiHazdcseR3mjxaWMoiQf+EEAmOZEZgYXUpiJh4vbVW2h7jdsnEwtUMm7fNqV38RClOxjMEpYM/g
A1pfggZo5Efev0TzhsE/aLYjQ2/zkj8nj+MpvsnWttC4Ee2ilkf01sGSCR5V96g/+Vm04m1ADRH/
0nOnzq9uoGhsuvvK0TjKXczL8YL0JgosS73pw9cOxEIR/BtWH/I9J1p4wo3KgGR8k3hRvg3vatCF
c9JosBOeRbsF5idXG3k/JXbUwLs4gIAV/iUJP/Rvbbg8HjN4TyAixyTpy1txOkCiWCjyUZ17gqfr
AOC8eKrhJcUUZMKD33bxQeEF2/ArpN+5eQrNj+o4wqPhVaMwZfGz8VO3BFXYQY6AcigR7H+833LS
l5gBVW2fJbuy2RRCtZAe5nyrQF/eZ8abFSAnCx2SQ7Q35b2hbkkchnmOLRyu77bqDhIvBy76McDP
6tSyrM9cFGM0+NF0MabLrQv8OOSR0b/y8nPQtwOVIZFD9ylWRTAQinwnj5RwGnX4+CTIhats+MiC
JXMTfImis2c/gnw3WdWGDx+AgGFb2LSADIxuAJVB/Udym1oAlp2cTmQkqnjdfXfWkYmZiBSe9p6g
7YQPEd6MjX80xeVrEQk46SEhY1tSz7m2k0FbYhRHq/Drd9Gk61De5tjix6n7DIj2ydFm8HfWRPwK
7b35zFFGxlOEJ639ZuOM/lqxTnFJGM9sNmkbyWuMnmRZQkU+S1WzKGiNepAXZl7G98kqBGz4yzB+
AHZ3XLOarYa2Ipa8B+KDNt9BKJu4ZbjqlH+GfCwKTP92wn/IqCLvGcFr1jn5dx2cVVj9lFUY4zbB
noKRAEH7YT0MY1lhGc05pNfhjQerI3kLI4fTRabimNk97F6N/8NaE9iRfrQYBifrZkj3oTiShtJ+
DTKIBKI2vK26CRicuFf/WMzm3AEhhhMaYrXOV0nn7tikq+RaRi68Y1IH7Hk5aKRwlfENxzY73Mps
BSaLeUyaHdfuwLtMQGoWoNj8gWrtJ/6GM7W2BofcOzcu5JFlkgrNXqJygv4ceT/SuTGneFZT8SBO
TXEHhiyGQ+0gjcxl8jezrWysmFZgMPmfmfA3iS5Ifnp7KVrJ70wLcnSSoqPq8RtQsoKAOJwG/w1o
hPKAWnq01tXy9jrDPpZ17thGRO3tXSbu6wHZ9PIPMXhQeM9b8cMoY6eWpGVd3JkDFWNXjkdY2jEG
Zmn8mUWyKITnDURrLhOlHzxHnbyy21QqblE7ahsUyAfeZ040Z3RC0VYkNw1t5kLhgwauBbPr7Bbw
e4Y0lnWr8auL7ryg1ACo44gpjqekXeTeIfVe9KpitrEMO6mPnQLKiO3ZZ8+Jy7MH20ljNAOlUh4E
dTu+5Qo+2C4WtgMzB4Wrvg0AwrxxiZia48A5ie1Bu6nKMuQDFn+ItVInPFaXIV7nxIl8CTKOXaS2
CHz8ToOXOTxFJGVR2teyzWjuh1cUl87/FKUj3R2dcqJEoZa45mYvdCrka/A6GPIR9fWWYK+YrPGB
Llq0WKd+IiHJtUUoCfhsZsdtCOKUQbw9ibR9Y9hHEq3tInsOaJt5hZyqBAymI1P4YQjXqkRlDZ7S
qfmraQ1Mu0MxYxFvrLdveDqORXUehLVR3KW0pV6JyqR+1fdsk9rCjbOvKlhXTC30xq6krln0YG1n
H3NPgbowgbAoMHXw0s8UY1nyVSmNcpmVzT6hwtCs7xoALqv6lq2J8wIqe7qrMXzgns4uqvfKvPCk
SNnalxS7QJ80obMvdLO8jBE93eMtVr8NzbTnJbRYCLhOkoPekCef48pYgsyKYOA/zSN8Ps7D5FVv
dr0EvlI6qwQkQyKnYEoboHxkViYy/35GIk16GFX75wNvS8aTKn2Xw5HCYKPhXjBthC7dJIw9Futc
65i3a98gpklHTi/bhUjcORT/hGDiW+a9k7RdUcruWDTMyUV8LcZTocDf9QyanHKMipKNDLbQlade
qie17e8juMhFHVU/etKyNh4vxFx55rlqF22L4bdiASWW6b8uKDZxFiRcvrVnFMbUmAUJtwdKfSVd
f4m+9gDnxHU0fgyY6XHcqKu6kDcTXJnOxA4deLzNwRg11T4x5wx98GCLSQVTT5B2lNUvRRDPQu65
7dDEO7UdxKXS5qggSG1lUbzFdjq1LbAby6Qgqu8V2WVpJz9aaIxJ1ODxp4qIZUAW0IjcMUJeRrNe
zz3BHnMkeZZ4EWN9SuRgB4TuLPSdK2Bm16oUnki96vFU+Mj1YrNreYq1HzwxVHFDGGBT9e6DQyoW
fO1ih0hTySkJY6pM3bGCD7zNoMgSESEEnFTZYkBsT9J4Hc7G8r3ebDm7AIk4Hq7lUbwEhu39+JK4
b2eTLiwElrfIp/WmUClHPFG8IknImDAgpmVPu9PYfEeD5kzwGGQYRnaVfbdsVsgOaudMPAr9zeg+
dOGrF06JsMpi+mgu7O5L/RSYu6RzWnxQMxtnzWWjyD+m8ZyP1ylyw6iwp/pee5sYO/oAhjz9pvAJ
09JWJjBG4ydsufwacw/M9W6TSxb8etarmBjoUWKRIsTnkOtYLLrQTjClfdbI2gPdrbuUNat2UrRd
pm74HrdMxfMvthrYMikhqP3baN2q9ppE3TpTbxUy2rBSSlcfd7X5XTfPSXBAzoQC/7g7YN6h6ESm
CJbhlzA9A8E6aBFwf/u9hh8cK5f4tnD5mhsRFhnHZt0DI3Onbmnxf1vK3qNx1Yg2emmneD2hQ7vl
N019N1aYwYKa5lf5B/rlWnyyAwIerR/KYiX0K/WC0RIBZgMH6E8/iNvhpG/7qyYuuLe/omhJ87pL
sHrY5g/Yi8mmccPneNFuxUbaoyOegWrZ7RdzE99j/Yt+nk/vnu/IJpjL8gdnoD2Cp6C90o53YGR/
4gPrnRusnieF7ytxB0Tcyf/wFNnMLFgrTv3DUJYyA/ASL1H9F9ROwHBH21JKY6qd/6GdoOtOhBaX
2CVeUD+pubSu4UFSDymIgmjX/ejIfq75jr6VA8G+ZW9n19SmQ8Ex5mkRkuClcZRDa4fn4pq8+h33
RJfIgBPdvHu8VnaYpbbtg+SLcDJRPLflAS34Q/1X2spIVoRDcbrGex4JG8OtbS6QhfbjQdqDylvS
VhQu6JBHKF6plEsNu+wnBMBzR18272xwQMsjSPg/6U9lc8rehLPxr/qk9LPZiL9wjnk9akvC9xsS
PzdtjYb0jC7E4ohQHxsbsKBbFFtmL6J6xprar9G78WMyKHnfjL27FGkDR+RZPYGRrF3twvhHh0oG
8h9O3du/Gy+2oEuC+R/BzbTr7ESh0TbdAIP78+/h6I6fslut+JK5+UHcFA6U8LS4I24i0Xqn8tzv
e9dcmIwUumtt+3/DAY0bcinvhVVzyL9C/PC4DHd94FA7lnHSLnQ339LnbfMNbZfFsTwTtDjrkDPK
JcbKjbGjzkRzqr1wYybjnzVfxkvpOKMl3nza2iy/ejfzk2N+3xzMd3GcAEPRQrKg5862PqKjxAYS
/WDhsY9xtANVkifhhaqgUQlHC8sFkRLdZc4c7ysY2w6iM+AOvCcTH9WKNKTT7BUbd2ZgE1tcWm77
ka4nCp9X2bO0kRtJzeZ7ikp1bgnH8TExVyOKMoLb9TG80sHjMFw+yreO+OGioD1paXxPn/laXPVO
8KX/jd/1sjywimDrVeyEh3DwHf01nFhP2uMrdMJ18Ibpu5psTGcuo7m0LTf6Ljnku5Kw0IIPZAtr
a2sc83X66DaJzeG7YpjiN13S1rPiuoU0F/3wHT1ShmNHlymyMWvLa58jeu/fJafC27mkT3uDCZnt
OtuV34EP3En+tVcaMB0ZgbT8nj6HPfAslpYv036bJ2WF4XM9u9CcybEuykN250oY3EP/cXQeu41j
WxT9IgLMYSqRIqks2XKaEJZdZs6ZX9+LPXnAA1zVLom894S9135Bk8+QY1PTpm6xNaq+do9884bK
b/lg8Q3v7UP5UF7CM49pfccQD05X8WLyLz1olspOsaUD7wai1X1yTv3GmTaajUgA8dGu2EUvEL48
QiydyI7+qLjYLbLJ2wtu+Jq/Zm/8h+7i3uRg0nbZTrvObuvVHm/zqfowjoXPuOPUfVq/HOZMEWdj
S7j1rvplAG83L5NfveRb8zV0AGpAkUYATcf2MH3i6f/WxIJt7FgOiWrxhtJtx7AIo5DLKwzx9dxc
6nvsBDaVIlU2UkaEEL09/oxXyxk8wwFL81t6GKQ+qlceLGbI/Wa6SozpjpmfnrEJ7bQnqKQD40Qv
8BFKIcveMPnUnd4J1/2s19bb1BtXm7S/YK/hOZbwbp8m2REcPicWocj9PrKvZnMtXjSSOO3QpdYg
II4RYXXF/jIeI0+n/fnFlJKQXmrzPHPTU6myI/oy+HFwJpGjFofKL+vdOrXaD+/tcDKGN5LFmPAy
bA9emXXE++kQ/ytdPNlf4Qn3LlDkO8WzaYsXxvK0WvzgZ/bsDqpvGJvmEHh8W4x1T8KN8TCNM/kX
KNHZLWxHL/P41bV/8riTZRbbGI9Rft1EmpcnBl4jdiY+jzNrjzPwTD70l2UXe7UrOBVjSIr9g+4H
PqEXoUtuGNcKuJbWgz607HGyt2+p7HI5GB9cp3RsExgQ9F6aze6uf/S8aIKDCEpWHXUv7vHUk4yB
bItjiBw7DMUhM1h/OGh3nrXiEPoS+q4dug0RWBL9HYOkPz5OaBNh5EBr2hfO8E9gWjx4I2NiaZu5
TI1XvZI927k91QzLNpEDT+vJQ77lYtsMT2ubMcj+Ll9N6M/76a29GnvyE2ML6cs2vSutU/kNTTAi
om0OC1U/6YZDevkFJzySXY48+RXFvAcdGrB3fVpHgNwerIfVbdfaUEIiHl6Gt478ohAQsmEBt1s8
NMvpg7Eyg1FqZTf85lBk4P1Rnqvr9NJ+6YRf8C2ZjszPCBuVoc5J9oOjgJ0IAfuzeJcOycvI2Hg7
8j7IvPo+hopPWux+2GLat/76X5pG3O4yY9vOQ53E+N3mYmhJ83BpfGMkNVjwfbRDbq14hrSbEidz
tTUs4cwhxyOzb27DmSuD+aEv290X7RJv6vRSXS32Ft+axBJsI1NR9N9jtpkdVKjZNX9T92G4Q9mQ
INHEJPwWrf/RO5FSuboHN0r7ymxtU1xKYg9O46Pcopx7BMpGOxeX6KJf20d+YufGWjF/sO9C/jLV
LucpYz7xGh+NzKbvu3f3yQm3TK4iV3WZ23wiX/HrI6pgnECuuEP/o9mzl18Llsxby+cR30FDRk+6
g1Y9TNvKndxUtMX3/oDPcl6Lpg2JJlQEj2zf++XrcKPVfe25DgkX5eJ7k5x3bpr7squOyiVib7ST
ODYXb6R23KY8FgvLFZlA+U31a70DZAmi/Yws65bfDVBOZKundnvjkofyc2EMuOkoOmbiobcxQ5Zw
S9/rMjNdjpzOzIZ+KNa2ggcuNXBZPXOvlCcCqderW2HS8KC+cRjqcOQJLu/DXnPNH9hdxzXEBa/e
63Q2f/GfoduaoTUejXv05HDQHJVcoU16AEttd4dsBy4FHQ1V7hfcwp2yp/2STWoOCH0s36+Vm9sq
UmSPB2F5MBqAzANTkM0ZISOvsU9gkkcvHdvYMjmPDxbVyrZUHCYCOTN04CEbiySwTX0QXUwFO27C
yBWu3QPPOzo1BBQYG0ALSmzUN0DqpfdwLTk4ynwczJ5EivEpQHe+STn5iHTLH1B3NqPN39+7cGpu
wP+/5/XqbC74OA/QhdBEUmNANNvwEELo4jPaTR4HSE5OzJp1S9/AdpVhVPBDyg3KSUny29/4o1hc
9QnoR+BQWLJnwMhwxXKyDUX4m9/Emb+W9Xt6YP9rEABrOMwxDSp2ZvTNweqdCAGKyNbAHiZ3Mo4M
roH0Dtyq71nkQ+Vni8jCKe4R29kJB9JjZHXiNWemxV3hEhc8fyzQcVnD5/bwJ/2VvM+viBJhp0Ai
wOhQcfLSkG1XXwAh2oQoRdeFqTavhsT2aE3m7dMtaUR3Enn1D8rOOjkSkkzmRk9Q6g35P9fR8B1Q
f+Nu/wCqHFf7iUU8HntDecGlrxK1CvfTMD/E1o8RSEf080pGZZ3veaAbBmtzUO57fEWKBHkx55qU
yegyJ79pmFOxv9IqY8P0vLhH1onZSDkyq8bCwQIFyJA2SVvSWLXwPBb3YHT5v1n8HIofdPIzEZvF
nxRRTZY2VqFKPhkqHroNf3RGGFsrb/Aosagek+wat+d2OsfzrVw+mO1ss8KLhb9UQ2TmgHcVBljI
gmvWXFDs2ZCEs8ip360Wtzm7CI2ga0LWNHOnsdGW5upn6frHAIkgb18CBsNqiNAggxMi5W4KZasm
e7MX/laFS23NL+GkwyiTNjmMsoEVIjo1xqnqR5ThgliuMjVR640N7RZene48sBAkHMgtxeZTJCxv
Y6VThKcm0xleYRBRRnSOmpX8zKKxL8Xqy1Lqr2VhYNdYOXollIe5RGo25qNDJLZ7RexceR2bopAJ
ZbICZpPkVZM08pn5aWvhqGqHRUMngcjEEqqz0gJRnFN0mmKv/IoG3C9jUoQd+NM7yKRtO8kuHCle
0rgXzgRmKn+Zwk8nWXUu4I7m9fQriEAShRg3QRR8mFX7XojELwvdYwgIZm01zKSRXEI6kSBR5MMx
IS20Ii0pVlC4alqDXjHWv42clW9pjm6JwmszqQvQp7njojNROShj7vRQW4IoMr71hq2YOKe9TZZZ
YdeD/hIQqgHKZOBOwD2mdZRkPS6QGUum2mpPYWzXCaiE6JNooXi8Znz2mPiJMB33oijcEp1bCnec
188Yt5plRnEScB2bQbJf0LlOpUlApXlL1eyZy0xDglT5GsiHFJLuplXzYQFVpCchwz8tQAiqzxNS
Sc6AEs/bOYv06mDqEWi8oSX8OmZtZVn7lAi1oDGfCV5fiQCVSRr+qcr4nkoDNGeRYW4ivADk31st
k5kcAMyK+5mQGK3v34DcOmT5FKL3yJYabiNz7Oir1TAML0CEO1HyJ+2v4mNq478hhCPPhS70K3KC
mb/2UnYZqbkhZ1R3iVRuzBIIZ8aFy0OVsBlLO43Zy3XW6N91aZPJij/GX0pINlJdeYM1QNr87Mkb
i7WnSEhMN1neOGkIW8EzQPyKF5oMdp2heFWEr9zkKuyEvQivJ20tZJEBpvcan8BvYjImwBIxs+lI
WzZb9cqRxU6m8VXihJ9lE5iWyXsJ+0QzeD1KFx02UewxhEMasb50sDFCedFpG9nld9l9Zj2JMBKl
PxNgpjjIwCww2CoaS6NZ7CEhcs8It1nq6eG/KuMITwRO4folnSdKnnNem968HEppJ7H9rkSUSMwM
Kj/BkyGyOw6D94YjRWaLkrA9EXJmWNo3UKJHHawAOgvAXVD/KWbCh7DgPZDL2q3q/mKkUGTqWCm3
SJg/6ixhK2JeONtO7TR7zSycRoLosb4lx1yoL4ou2J3cHZK23Upa9CJPiEa5LEPSzfI8+pg1+Q1V
JNKJ6b2S+i/swxzd1BaZ+d7VOLiL/0Ol2DZwBzDuvmUqucUjCAawtIcCi1RbiGRO45+eDukMEdH0
A2qSAPxg0GsURYeiOUMTVovXBWK4NWQ7FfonaiI9/J3piYT1lEBzmkXWt2HW3wYvYG/8hNiENOgP
hPadYxXSFpUNskXitk5SwPs/pAT0UUBG9TmrrzW/QKa9NARhovinKQZgq2pXnFN5h3CFlXYqfE74
isChYp/x9ZTvkL30oi7XYeXpQrhdKI6J8mYEi0WSFJdNFRlbQyDveaiJyGMqVtIhJ5JXGyhSdC/U
se9BXtSKU4Mfj56j6N/Axe3KSoHS4wc0N4HyG+TWQUd0IOoniUYkY9229CQY/2QlnmJOgfJtpSE1
tG3pNGxD9Ifp1HMCU503ZxGRXkyAtiR9JlytXcPdmzNqs9a5bfiolPVavIMFEhLFrvMvhdUAlVj+
GFpoFbS4jAb1gY3rRRzQUtTkqFM/D59ahOW7e4hsDQzyqnuRJzbySbdhlwi68zLTZRTHka5NYRTN
6ytHrERzhVCZT4l7TkCRLCn7nNVVpr8lKRINzpZ0/Cfr4JO1y7qYrVCbrhnk2IXpdcOayUTGcKV7
TbGICBS3gtF/yWBDhTHfKhKFRAaDmn3H9FJE+2wqXyXiFgNL9pIRYUHJ16KwLsH/vy/hU7XJt8T0
kFGYHP2IgHON5DZSMkzagN7+JDCDgrzALNxX6OqMsrm0EBinsMAABwaSReNUXuchwSv0lBdXQhYn
hJ+xArSwO5sd3Ir+BKfVEWvYYuZHNoU2xgRwGRrv3czAKq0XbM/kl4nY4tRaAD/AULVadybB4HQN
aaLD4tcGNw7LxP4lT5rrOKNDxRBShdGXqVI+Cfq7rPZ41irEFVp8Sqkfh17GC4df6ky0HaeRADdw
lfWH+MtSuxsllvzFCIVHDo9lRcODVRltbpwcysncV+n4JsnWJ+gAN87NZWPl2KbLnJFKhHysiN9S
tYB2hh0TbDdLSUweXpIGsJc/6pH4Bs0gEDnysmo+guR4UYv5p4+rp6opvlRwNsPm3sB0PBjVINqj
1b02Bs41rGxqWL9HafMcA9pJWYt3IvVlCcCko1tYxq8U1cPKZC1ImCAngaQGsWgdjXzEivER2A5E
HM0VqAD5tK8WyiBMu/cOMlYVMXFN2hgp7pGQMCQwqyVIB24oKbA1f+iAGoWerokB0kMrwjR7HpaC
t/epRX+Nop4S1rsVjnlr0nC9UobB2O+qT4C0SNNqG3ABfbE9colwZhU8REFCsoBnkGKUmT8LSCpR
eZ0yxKIdpxUdR43uA+9jd1f5AMPd3O2Ra+DuIBaYpIuu31XmbelfdOUeB/8iYri40IBnsmzVMOf7
zGvB/U4hRn+EWSABJTY6rPv2Ku/lmq8NYG2fWi4R8gHyI8ZeyaXGDax9iBbaIxdA36algpsoaVGL
LhcYHHymYLSCoaDqYmmQvC7mOVEvIRNnKiZ5ght9mdkjLdY7TKJAAUtEOPIaKz9Or2UImCC3qD+2
/Qz680rKGlWKPVTIkvdtcCwsl6QFPBQlu0a0ttNrwaFbsI5U9/mHnu/B3I/VMbXg0G4jrv/l2ei/
S7UvALHS1e9qxocoJGSGx99oC7poT8diyG8TjEFtK9Q7Vbuk7ATYJ+iuCkzGBGfFm6XrrsC/Mwxt
U/mNoeujMZVcloZqT+5B6qT9MVCOBH07hnzQygdRBJuuJFjAOqjCe6Pe0xmTvyd1hBcdAMmO7Z/M
ELfICXVE+RLpKF/hJhU8PixcYFFZ3MbdAjstXYG01lqtBnw32laaDoPwhelyZS/Pu5EPkQNzRour
jR7io4W6sqboYUUXsTrgEK9+aoSadJQLXULp0ci0MNWyILeL8iKxOkiPceTJNE85+aaEL+Ltxljz
3QIubJi7Wj2GW9UmuNjGMLYZm3ObqVtaJnbKwvRvjCj9g3Mc4kleKxLEN0Tb6jwLcDmmXbg4ufyK
GDM8tPwaFOr0duBQNujzFB+lIc90P/PmMfJrHWE6j9rBGA+ituJJQSJT1eRvii/+JV+gTYIbKmA1
QnMDJ8xX99Fp+YhRB52x81gp7qkzno75DLdHZkKNqgIZZO2liwdwR/dwUdX00Izgc/hKzH75ePi1
VXe5IjVOXUSO/R4xNqWlYZt/+b54x9RBtCgqPggAiTNU9/Gp2amORM4xWq+T3vh90ABBl+V0kKki
vvBOm7FLtBUWBjPEmrBpfwtELzadrO7yIwzSTD5GJq/gMxe/hV6GbxqPEKlPm8Zyg2qbCw5uBiLr
ThnJAXjE2+38GV77s/TTXMxfsOwskh/xiW9HuJWIDYsL4W03/a/qIU0z/43+IWAiaOqIJhNxxHIB
69H5+U3hmnWxHVmO5E4f8G81W7pKMCuZURyRfDMSnhck81/svJfGH6h2iuxLEC65aau5U/WOprmE
pS6I+Mmk/xsJIRA/i3Qvy8espAzcGOJ+pVZRLm+mk4yPbWuxryEWOIc157I6D+0FCQHzFIbGX6Rq
V5+IBjvBIU0ZhZC1WeUDkw0QXRK+c8IJwYvXG6KeQnCROw7ZMPeIEYQ3vuc0XQGk+9XZfm7gOqIu
dcqPSHDi9FiEp07bNek+KVxBuDbihXhzhhEpJ1PgItWC+tWx+4We8TZ9rhUKK7vMB9En05OIFI4E
XZ8xV6PtLEk4MF3zS9HuCofiWZxRpxCAClLQsTwSpykoE0IlXP0vCl3eE2xYNm1NfY+u2gsRyeGW
wAdX+liF3z/sf8x/w1M6Cn5lM0PKcFozRGegFH6kl/gvuNFztX9U+yZafJXcii0pmKXLwBsyB1/1
mGzafwg36dSI98MoqPvKvnsqhGlD8Ut2gbTNFQS6HCPoSwQQXD/9GydmutdYMTxryhcy1u8LNXRq
Azrym8/6H7ejxvj+GX0TpekiqrpFjxxC/1/kRbd61/724gZJLyz1q3gPLoBoIeKeUU8wpKs/Z0/x
TeR7DvGN4i3xCoJ3t/w2hpP7MWUxdrHQoTXSbqNfPIZv80DWGBNxC6XHBiEg5wqhMyRXT0/90vrh
CYcBpatJGh5//VniczuxqLPuytV8RCu1kH2AdEsxlG5DT/H4Ayhg6nVoSgYjUaEUszRirnxRPiC8
vTFZ4b++HCVvuSOwM9/L1+aU/xu5ulwNIwTTe9iiP/0fWYSHzqHF83AYEx/8DFm4FZDYx03n8FF8
TY/QFU7SaXzqlp188Y1KL9YrPG+99OECHHlVg2u7o66ID8Tz3ahCou/uTj9l6dv+fWL+ypGwPDK2
njPmHkf1AoSkyiF9GNytNO48ADyL6kndT7RqmChwLjuU3BkHqM07OvygRGPOQJ4G/MGA5aankmiw
N69jfNSWLTGIu2xvXAOvZ31V75vX6pKf+Lcf2Bi0HBzoXC88nQnkjHKDCYdTFD0qqu4Lsed+/Ize
MMGu0tPgk2WOjPJ7Px/jCysEYRsd2sVuf0CJQe4/dd/6U0AIynXxSaLT4lVPRsrIuJRmJ7nF9/iB
uzhCYlw75a35XSHNewu3GbaT67SaAjcIsONTRsYZlOzgFP1WO+PcXcyrkAK82rINa+cdiaw88szN
AQMuhi3ErwpVGrOq3/GZcnBx1DJvJ7riEaHV3/Rk2xKJHaBkc7HTSLBvNjFgWnPP7JRpq86YsXIp
VJXZDss7eqyqeM3XB4cRx6aa711Km+hBqLBJwCVBqZ6PUGni0dwoTP3Bk2HB76VbNmwbvDURUViD
gqzatSwPgW9q3fXBrZqfMd6xoQjrnYgC4UHs9SZSOYr3qfnIq3+Q64JqwjcBVGuHYmcxXYAx9hD/
QKtN6p028nVnNvHnq3uNSQyL3NTWcCf1Zz36N6xqFcilX+Hiq9FlJQIPAmK6VTft6u1JI+C7QFFK
acX43HoVhxdFekBgV/NTkLl99iEVnBEchtGphbMNQW7wc/0S4xLouTWn5l73CeWILTG0ZkK2UXvN
mXqRURNuNXZB7G9mFWnxH/Re16hrGzf2VLKFGigdGeVW6RW3bMhiT5aIKuox0qEQYQ2Y3QOhoho6
qcY79AcknCfBujd9cu6J9JO6h6S8gpxLmY0WBeMPZhMdrg6FrkwIInQazhD+AGYppoMhtnaujHZJ
WsXYoC6e6bKVGj+CVG37f7RlRubOdHONq9VYuf24c4kfmt6JFODODanWUHNjzHGYasdPs0QM9mFK
ntDCQHfk2WkYZK45BrwD+reovRYYmQO3pxJvr2riIZnKRG70/KW/Dc9U9yjEJ9GJWWGxdesmKHyk
G7GICE9BfbC4jM3mWEo3aUFqysJvBa7hwdMVTs8SGDty7ZiVF0hyclqjmaOvCH4Xkh8iNbdH/qHY
xTkrWUyRAk7M8z5vPxVI6VpmV/HigIZ3O5M+3Cg80SLPiSzODP1CVz3DZl8xt+3PgnpVIEIg820K
O/hZfRc/c75jtveDHxWYObe15tMVBpLbfk1H/EAQvzHKIc0oczQlbnezXhHYB8zO1omJqyCqjm3B
b3YiiSxvrK554eo/4YN4heJW4M2CYGC+UKVmX5Zu89LPLKtoGK+IHjHb8IsnfsRjxzT3H68425yX
iczRB71KyVF/g73IKjRZjVqb8NQes1u/Tx4hjjzKuAO1FDKw2u/c3mPEGCsEaoMZ99sZFzBEBxQV
xtv0jv0k94W7wkAcr88jlG3rK8SSeFv35V7lUoVPZ9HTbPWG93AQNlxpYCzwVbr6vjyoexYt2Bac
XnNFgm3O/S74GFx0mhOwqZfwwKoLkWJBBYmzYdX5sjdY7HBfHFhBgYLch2/lO3ql9Fnh9tHDzfQP
FQFGf8kG0EOXEWwYGKXxVrzlR0Rm7Q97u/xTZTNy7d4GNzutuWVI1hjRmBvS0gIHlRgC3Z5twsE8
dz8DfM+z6aiuLHqoultcv5vs0bY7rg3inlqu/e/axWiPQejCrJl1aYMbfd5WV3Q1fsXl8sYZt/Cs
30jUBOOUoEN3dQcKKAIvrqR96xVHOAntk+fBcNUX/Sc/rQZJSHA9wg35SfuXqDvrVBTO+MEooNvo
N+WTdIY7z/2OEz0eMF3heVjXOej39iVzFUc+DW6M4m4ToruFn26PH3DukQS7wcEs7ewoHJPX+RT2
Nk9W6XTTNnhQ8t8q0BWX7hzswiusSBpJvz2bMDe29Yt6Srn/n9U5RvO8jW+sB9OjtidDDoMlvsXL
AMThk7QPKEQ7VlWCV7OZ38h/bMPJHvQDG/HNLblK3WF4EQmw3/ZHzIjCIz39/yF8ynTWlB7L++RH
lx6PodPtox9GUazP1VvmzYzAt+1+GQGeblusG4xK0ivVZ/fQiBcCJ03J80iUA8gOiNdKhUnB7U1W
y7vogY8z+TfcsnPmoc9lTABZrOY1HOabUmrXTiX4j1FPRGmoQQUsa/NsLoubYg5P8DLE4acOz2as
1aOIIiEwJVdJp0etnuLg1lbCLl5/uGbbqNEfxsFOpucwyvQowKsyQ4TkCshClHtm/yYDhJxLX8bK
PUDj6Cgdp4EF6hBS6EPFHZXmbMrGmxlmu6BCSpHSzkJHK3dZxMW6aa41LRSwrHX5qZtOxegRHUe0
H/FTQtvFU2hIGRuBTz0hyIOHLtk1ImLbY8yDMTojZDo0RflHVHqhdu4zA08CByRtVUvoiN3fDdOV
1VuCOCvKdwOt34IPwLrQRKa5E9MdaVxv9lyEu7R6KxtGv9W+afeiQHN0gAaltH7UO2L7wH5fyVuN
+RxcFIHHqbLNWsAfD4DZS+M9loFRY5J9F1VwDWRSXIbsYlZElgznqN5PIoOK/axj0gOBvZUfCKyp
ulfpqrQF2NEArKd3VA/55JcrPO0Wo+tCxAjMPJholwxfMFxwjE4V7NfglzZEUewirQY4QKTrzAqA
XpcZbVuwK0Cci4t6C7IiC9xi2WGo3xEwCrXzA2KEle0oImmkMPIxeJApkCzCM49InNV0dbUsaw42
23jTOrcLVOWNFn6H0g1TT82yNc8JzTioFPCWOzFxQGjDlGRsnllyFBQ8gdirlPqGab8C5zCOjxQF
HWEUqb6LRc8i3tVMyDrwDBC4u95iHCQpqEuVVP7trZmkiM6OTUC/RaS66ZpxwDYBErqAOCandi/r
E/kZ2x6JdWCx1plyhf1KTIDruvJVo59G0jU7kGTWM/BtY3AGUq3zD1Xr7zjrZHJN2+6nH5fq2Qig
9EMhtH4zYgeeVlA2/jjyViSjlV5LuSUsI1UfYTPH/tATS20YIfgCvQ1Qy7LsnZPqXzLPKqb2QQMG
pYYgp2cqc0MLSQGrVQ2jV5WXH0TkBK44kQDWlHONrQlG6BoRbu0iohhe2okFZFw10u+U9w15vj3B
dRIFYi+qw04OayQwMRauLBWJmDN687XrZgz3JSgRqY6765SXnHe50IfMMzsiISRZVo9GPobjJjZQ
V4MVt/yhLoHgL2UEYd5CaKMYtF/BxLOgdQo5tbE4L2zjOf57eRHe8lxap1slJDeGgAbW66yPPtJk
yMlXHNu3LmlEesbZMHcKAW2OMWbmJam1HHJSZmAbV0HEt4b5FbcZt4yhVqIf5yQZRnrMIK8qJKJg
Ta2lFs2KNDEPXV8yI9NK+dLoHYIlAMeMaZlWcY+aDJnkKb4lgZVdM4WQEF1ShHIbwrtj69WqHlHl
bAD6EEvzRJLPGMOjnxKpeBHzgcnByEAu7PHQdis6Uk672a+sCIqTNj8AJU8xl9oAoCLPy9d+ig0a
Moleak4ZbRB3UB+iThH5pfqi/JCzFPytlrb45BV1QC1YzPdSqlD4iyCDGVQXxY8Q8kgiLpgi/gJx
pS5NmtDWbqlaxjOe5uwajh2um7mCBC0nKTVJJVpU17ORvHR6RptVKcR7APEQ669GE1ZTpGp4LVR5
qxSpEqTKomjIFPoT/gfnSdrlnLt1PeJwDHofFIqJU5011Fsb1gKDxwxYnmz2mH0XfI55puunuWjj
xxIS/5hN6W8gjj9zzfI0VDvlhTQopvNNmdhK2d+VaJAPS2D2An7Kqs5tUnJGtOUJp0WR6ivFj1TU
z0JlvbZIpPU2SQeYYRL4t1IeJqXozbJUt/uYQIIjZElOqyQBm0r7k84MEOQyc0zT5CpVFYZ/Ucue
Cq6hfBW0KrgVZcW8r17q+R7xJDut2JES2uFEDhbASOxrAQ6OrBZBUb/z3bGREUFa+5kA5ITpsbIj
szSwW7NIrlFlBSSCZuCfijkkXm941iobFfiBrF1Lq9tV6YLqC5TNROTZqxhDj00DCPE8/g2QlTWp
UGvF8zC38aUJgTkY5WgxcU+J9JD1gnTomalD2CrLqS7nbI3RJjaHRMejABcZU5jFWBC8b3oYRL55
a9aV59hKxVMKQvLiJZ2pG4YUknnratVTW1nmETbE9agPyJZ7gWA4kYPiSiB7eDbEbDyNiSHtcxj4
mEsx4alxO7pCULfoMXndFM0c95VOLlyrm8NBaYT+TMRe92q2SoluJZaNg2WNPbr7GU8hHCyUL9Sq
gUzIGpM7DVANCCmS34DWKUElMwxUg49ZApokThIDCIOeWjJSk8Qxff0ZMpKeqBTgKfBi3yQy/rby
CA6CjCRGaqNFsmI8K8goCeJo/Ja1PADdJLtbXTy9QI9rLS7HngeoQUBSlSUFQ5+sVp0qkv2B3HBU
e2RXG3Jb3ruqDM/ignYmYDNsT2zQ7twAkjv0YN9h95Iu0g+SP8gxuitwtOo+0+NxF6aDeiqqSf2e
VBn5pmXgqx6X0CnyeXwmzcxTXUaBwdy6GZDhKSZ1Z2ks90FZmpPezxBl5wKNVKqltFW95Jlda5rI
NNCBaHWbn+usBFw+h/Abqmw1mo05llVJaLJTPk5MmHBTgpMBGpl4eY1UbxnhO8aqSmRCJUIPi9Xw
My9nxqiT/BFNWeCkBHk5szijYgkG7LtZFNeYhBHOD4oKKWOAF9E1LRy+UA73HJ0MEosZ2tKm7sIU
V/SSwIESBopEC4hFIK9RgmmloDGMrGsZCRVtS5yP91oLUa6NKidnlxH1OKbEmHFJUAg2jGyHOTCR
2EVlDOubxAZQixXjujoTLko16OzsyUFX0g4ZAgqSeQqzf00Xl+kOyNboRXoO86Mkx02ryugmiDqa
Xp3kOEMNJlqdDvYLV0gI+moq1XeYRiuWRjeZBnVJNTnyEKWnSY8sVDUZq97JqvQDVW6F2bnMLtQw
bC9b0oQHWWMfoqew0MJBYxGZjjILHeql/jpLYmZAkG9b14rabtdmIq7BHDJAPhDzuIXtDnHAmNlV
bgA40eUJKdibIUpolaH+oo5OBaQ1caMjEQzk2h0VrLd9A+gLaUMJmIBpTILO6hg0IdK1MQzdMR0q
t24g8xIiIHBKzcj95IkVqpXyVoYZFqOxWvCeI2GJGbXlZnQyITo7+ahgDRjC9lgMPZbxsq2OELB5
NRfSeMk1H8XvrAzu8LfShxIY6g/h7d0H0PfIFwU4/ZFG/R1SEriBhPaoFnv+rGKyNLS0CAd/RiAC
Hj740hupBQi3SUmrijZNKdcQW/vo0SSFhvElGuuD1FjRmxyEfyM6qLU0w5+YZfx0bbE+C+Pxs1O1
WXANZaRT11mgzKT6ZDj2dcZkYfhM+rjYhUkSuxJpM7vEMJkQJw1kLlkcrAfRTNa+UZovU+usI+mi
oacO0XBU9RgfVm+xLGEioofBI64Xk7GLaZFA2ikmZrYpR1swjJJsS1OzKh0ti0+67ObhqFTJ8Cu3
vKvbWsqIsZnQg/xDZJU4VmV8JZFW2/04gk4TB41umuPlrMSLVXoBLCScgCl5lN3A1kcEl5REOLo6
GgzVRu3FRUftwYJQxqPY91V+DBal3alVKV7LEvYcy704c2WLGMolhMCbmRkLz3wieWIbNJLsJhFL
T7mNTJ8Rm6ES8iYh3gy1bPDbScNEUyEpL5O8v0xokDZ6RVIkj/d4AzYs32q5610jLJK9MYyMMpKR
VqSJlkdVVTkvRp6MmLfGGVk4ws6+7MiBtdKYfIwkcERVsxwd2jjQP1k4BhYwkiIJIq/VDPOaFCzE
oF+Vuwmo9I7vft0gpN2XpE89cIxQ85aYQYlsaiNbnEI4LCrMCn0u+eBnXf8hjKp8U7MSPlYxqX9q
UitnIrpyF9VO9tVOTIQyNRxOXNCyK7UArcwsHexqbPK9NbaZu7Rj96pnM6LjaOq2GhhUdE6TdRIN
Kd3napsepIqlqtGPjG1IJW8pvqdlF4UylGLsme/6iE8vIJ5uy+MxvCzS+F1rI7oULqNntc7M9P84
Oo/tWHUtin4RYxAESF1Xjs6xw7B9fMkgRObr36zXuZ17kqtA2mGtuTzfOfrm1uYIfi4wceGP5TMP
bFyJVHQJ3JhIbdVuYkPiUuMCmjEWeAwvF8169N2A7Jnm1gq4xE+ja1xlteWAERuje44PRCgZGmWd
s89zM1IYpyy3Xu3JU2jX2uJ9yIkZzB1pnSY3rx4XiIArUiyeY0Qxp85Oko3n5fE+n0PrZBPhum1n
l5a6KQLx3qsk+SDadXopEKntLCnDnySdyQmPVbTnlYRL62m+qmFChdtN5bxXeo7+YDo694G5LblV
1QMSavKjRBa7ncMhZMKu6fYZC7xUxic70PVGVg5uL3iSm2niWmGTP1cZF3qiB/Gj4iy4rxaf1zxh
N06eJ50vlkbrXtWmJbaphAG4lBLJKmow21poHgNor+BQWvY8dpwULBqNsZ4qHzA/Uow83LSKSSA6
mvE09e4M+ta/oSe9CS0FfmXlN90padClZn4aHQOrfZuTWV/GOJ1o+8MlhLWdDIeqAKGWJOArbUeM
W1juLimWBWXUPFa/FG1HtJVE3FV7E/cPJIiNu8GkoNL7ZpKPJJrNcCiqf0NlrM0YLvJfXhXxzgYt
ejLJ6ByZmTwHkVU8Wb0/7Yeipg12uNEf006VP2OWd0xKFZoqTcPaMMXt/kzSJQh2Q8kkvq3TDxNm
sBdohL85W4CP2FF1jejC3nl0lnXIV4rJQYwoy8TNNiPK4UgIpT5nJAasO5qUD6+ow9NUp6zyKexn
RL0ajJGa8anq4bYWkc5ttNdTPbH3CIKHxm+yl4SWq+dZ3PpdmuB8dqKXKMMXYYlIkL3r6vvFsdzD
1JfxVWjFuiqzDRAjG6LHFC+naHGYZxHaCaYjK9+lsBef/ac9PSVdPX0EkjYl8JZ6NzY433pxA6rM
nsOcTcTvSxCQgDMQtQ4Km1WctliPpQ4yyMhl0ta0Ygt4DWOSDJy9ETWhYY6d/MVRSlJY2oIB8kz3
H1+7R7MFtaoxHuu/sC+YvTQ5jnfFELohzmKVSJ/01EDECNGq5kO0Vr7P7EUQwh1zXWp/+bWcan5p
G1aklaeBmPv18lgFcPvxWXeDj0DVBiQzLQPr0KAG2uVE7fxclG541L1yH7g4r672p/9kXkYXCTOX
2fhso+GlbPHmntX/lCMM31IbFFuGW0SKpg5GebTjxRPPWItAfvmbCsRegHwxqi5kgbhLgkkC+ey5
TtX8FMiSFaRdJaTeAOsY+ii8REMqPspprE7Z6CSX0B6cfVZrZJpZeQsnoDLw13ImuXUko34T9qE5
2V7PIdCh+vRqfkLjz+ZTTk0GrPUmIfajCIeyB8iXE5mxwQwDhIm/JUP3dxj7+AXKdfCuOl/d910M
xOcm2a7aoXmjyPJ3bTPg4FOhrwghEvWrJ0V6tT1EWn0SQyqtErMdTZ9sm9xe9srzMdPA5tX12ho0
CCaZFfWHHFuN/KjyvjnPGbg02j00Od6QpsBcAVyCsXLncOGi/8X8LfDsJov4V9EIruaCpMBsGoOD
mSNcepX5zeNarvupAUcYd+OPJQgnzTNqfI5faGktAKFIS55qtbD5DBAntR2LZ1fP1NdhcQJXrf4C
O/FfLeX2p0gag8EFKgZ5X6Rc8i3DwgmYrNmO5Z0LFZcYXosJQseNEgrUu2Pp5RHBpjv1m+W+d2IE
ER7IdcDYKhXJGe39oJLn0h/+vNT8sxeHR4OcNm3yEZoeupmlRhWqWJoGebwrO3tVh/12MtyPYUGU
JJjrO3uI8Yx5Wyr1VQHzavLy93IJWdjbpMVBoSRMFYkHZ9NW2ssLaQ8UEmY6B2YGkaP7x8rqv2uF
0qUOtmGMs3BJvMe66KHOjdQWlFHNZhgzArDGNt8ELGkc5mqija4BkfJtnr/4hAKsvA7d0FxF911a
/UYuolYexN5fnl3CbgKHw8ySEGnsYwGrmK9wOlvJfAatAKVO7AkX20QYOHyD4NO3qATlQQakrWd4
MV1364TNAd/CSxSnh04xHNPOex/gO13UwbpOSBVjK92PqF4odoh7QCzhyl1qOZd86bl6xvMQIvVs
WTnMBfHsOXKp2e9oglhxJRARo+Eh0uVTU2JZnFm9sWITLJM176jXe49dJ/aV3ZysArdgaBitK8ie
yCbCHa80liGQJ+QMXYOJ491L3JOtl9dc+GgKs1UU+D+oE3c0NSu1dM/1rUWTbK1C7CTJvO0R/QoM
bExstswR+u8wkStYwAdGX1SwN11INN53uAa8orsvk/5IE/jseOYv8OOHHGGBXWAhn4ond4lj3KUR
9lCBFVd9jUmLuyDDY9QBRXXs++W2QFN/XnJD4zWHvhjAGj1knbcjqxHPMuPVrQuyKk76nYWKScMv
RtbrMvseYJB6Q3AMJhKRxCv5PIn9AEayxbJhBd3FRpGnguUQeuw0yeoYXhhXwNQQvAFqPaGZWD4c
/721f4KKKCIkikcoNVZ57uQG0gXMzH1P+vqw7AP6iiHcYB5hyUX2JXYRh0lDOf1N5p+BqRY+FtUr
wEhLnSTBDQQbJzG0USG/DGoigY6pa7zPhGWxXSlIKMtd0QGNJFDTzpedIke2tL9SSVjmp5sxgQ4e
lxKy2Nq29128Ib/oLii+KaBRid1r58VlPZAxgS42WKpc+6kmyIPalfQ7/VuDNU1/G/0dLFwQ032m
MVhYvLbaQbQBH/gnd9lcDZqtcbZf7PLThSxKEb/pTYTsW+wyZHcx3l7G3tQkhLKt/JHJgGJhNZX/
WWm3YVNqx/AsUY8zpjkqvz87ERJB1sb1Z0JqegqzjK3q+FQDRqH6cd456O9Swnn1pCmeWQMAqpt8
soWaH9cZLwbP/BSjKhwZRC7hLkDVzcArc5GajTdHW9Pv05Ia+LbhQOMq4msygX37Af69w4azdkAw
DhGqjNt9Vtyo1N8S3UZksZIW4j5LfsMRbxHKB3l/Q1vcogC68caNh4VPtRVX397iHiswIDHbW1lH
O7fMvZ3dN2zA1ZaSBEV0vOdUKjmIGGC2pvpbGnGdU3A/+IkuMV+nH/SHFPJwIMfvFNZClLnryGK5
icwu7FPWqymxorzDYYTlgCyvhCFGzjXEuJr2ueeai0DECdIdVMTYAIEMpthpxsXj+sdSVYfQHa+K
En5cvHVpowAPe2r8cv7wsGNNUjKpdi/EGn4ujntRqTwpG0dsuwyHXo3bLmFoMPO73firVA7/htz/
pDN+WG6IP25SBEpMu3sE+ysKdG8jdSBOMdnwcJPkGxnv6Nb8DuQO5TNmcPGZtKCJ8kLQkCwclE5j
YQdlowEmdtGYLYtoOZFbfJsV020nq6jDKSsrsNZpcHFDyVUZuC/CualDgwFBFffj4HvhnTVHBqGZ
fwq6luW1b65jQYxgPMi7YaDmKkW572TIlrkxiCkJM7hFD3HsTUDU0gIEiGwW6L3B92xne0nDUnkY
oBP/0ZrinZ5HtlDMjdLJu3mFXhushHLkeE1Cn8FsomB20j1Fg0wOcdVASO8eoxrmm+k+hhEU7pTP
b1XoXTzdHSNSBWk+4e97Uddye/gbTqbf2snuVSwfujl56lV7GnyCppiJ7FtAwWnHDs72vAc3sw6Z
yjcJzToVw963miuzhrMXIqlKSWomfTOsG6SdGgOmjuKfCKbqCOnH9rLPQpQv8eC9ZQRr3E1Vtwts
vfc67ErRtA9Eeia1bc1sbR2QPGKL6nOkvOA5rR8EkMIZw4HO8RMFVbEn1fgQDoBuqaNWt7urCYd1
7s2XYUBdjkGo49nhPlEITnMJEpBLSQ3R1uPeLdh4Zjc1ixuiSSKPkrEJ+cnFyxTjbq71c0I2IjVA
cGAHsJc8VnfWsPzIpebT8l5ql7l4ROi3HXsVk1ifGWK0dicyUmh7eaO9Uv9Dq4PA2ou37F62JGm+
LL0+0pg/LlpC4EOULBhpB7gyM1DCges/T3Zwzn2cIQ6RkVpdSSDeeUN2GDIoWKY+tz5CAp3syhKg
HBUG/dUhKKtDmxOxU8GbaZdbwu+NGNBGLLrMa6IYx86oaZqF4bF2v4Y0vFD5bRmcfTOTXhWe+0sF
tQ/a+TUq4r1SrDiZAG3aovjxOL58r1mryDmaBF1CxCKmBd9OXV8D2PXMDbjbd39S5c8+GL4pspF9
L4/a5RdKrnmiNElarzcjsU7HXIDeVEwRudX0vSvRiCaMVmRV/6Yz2YDWYJ4dNGw0Qsl6mL0blbPe
90XyYfk4XTJbHV0fkR/h3RMRWXetpNQu7A0V4YZa5WRZ46GISQyueFJyct7o+L9diwAlcu4OxAhS
8ziktefNI+E5FEQ2egEY2qzVDk4Y/xQjxip8aNxlZb2u4/JfkS1XOtTXMuyfdBvhv7aglI04IcIU
vXPCgKLQJKIRGrdPcudOtw9qxvAaj7CDPPG4UNBrv4bWwEHmuR++M/+3VNVDkaPwJRVjX2fVBHbS
/LjDbas0e0cSdI+yNa9+FomLNpA/BNu/VeIzETE9Q9Q4SvRu5CThA5k3uc135DFMwtjHIKHtM/pI
c3LVdOlSsa49ZCXh7O6bOaUqkfKPBK+C0CsOfxZkSDtwZLQpSX7Gufc7e9iMi3/Nk4zOlv35dGt9
fftTKThRKobBHPtcb+RQjnexF8J2rE9OWLD/0+PjVDIwt1Pr2Dc1eg8HqFGMsFRC1W4z9r4G00Am
oNtHpbVTCwdyU7sbF/oPOUWXlAEFp08bP9HLOD/j0nNltvy4Vc4iNYSbAs8oj9OByZe+L4bgJQvt
HZZUlg7D+M2E735yFB6x2ErWtD7c3anuVpWdvWPrXTkp5Criz+dYbfxQ/wS8fkHsbslg/ciQdgl7
fJJ4f1aJNxVbzQgI7OnYXQKF/z7DMO13/GlZyOAFkwY7esmrukwnaSMfFc3t65z9y2jdrM0j1q0E
lMOYTe8ms611GaQPUwGoKk8utB+/okw/HDHnq6FGD9xQ6eeCQBr+z+Blv6Vb/Te1RjECHn472T54
Pj4EQuH4vIQk40FT0N7g3O54P0QEuM64wMmjBLuEipbiGubBYp6ZHFzmdrTuypAR0A0BWs0j7phl
efQ9G6F/993roNsz03L4DcN9UaD5yGeP7fq8j0ZAa4JJVxSjT9T9dZq4xYWTflbQFi0LzYZoLjyw
93HuvNV5Aznbta5OvDh0OsuFnMXqx+oQq5HYcGBftAbftq2RZRojEZwEy2lwMWW2vloA4A27fLKP
neucHCyJNqBgmu4XzwJaFXGEuwY9eFrLAQdw+VNa8Q8fGGpUlJxGLWfLKvYRPtI2wDFJKTP7+c62
MKeWZv5jIrXx/GUrUulwS99GsVPGtMcS2IRE/kjpe2ywvBRL8I+U0vu2FochAf8UJFRCRXgzc884
BmoJNIHeGawIIJI86d21NbFeNE72rR1aYsux5b1aGE2wD8VtkH9Hgwbk1opn4tNPIXy6laHCyadx
FxJ7wAwZtup8w5a77ZsfIutcxPBaETFj2hvfv/HxYngYGRinrsIAv/sgw+2S2sOFtz5cxxI1WtYm
m8zg0DAQVkEqFs6YbvwAwXG7tOZUV+1BsC1s+ggATm6dShdspq/KvyIKHiymt7tORJ8Z4h6SnR+i
pXu1bkdRPXfvZCAfJCIOnrh7FgwcBSp9w7AJrMNW6SOREr8Y2+AtYWtvB8TxZUfWaA5ThLzEeiFS
p1SPU6KOkRk/RFf9mJuXvaN3rXR7Yvn/sEBUhd42ne3CO6aUqr5m2+1qrD/2NcqLH7Yxp7ZjvmOY
W8AdTFLQfm1k1ikC5rzGv2nmew6zmw/fgWQsiseYA/wuwHDmxPHZVjcrYYPIR7uvRslnNZFgRlCA
izJv6RBVaktjbegQldZ71XYn09jv2ej/Fm16sCKYkXP2XpQQf6TFAV26vza2KY3NspP+1SJZlZXw
vhvHY1RM+7APvnCOb0xtfemgre+DLsxR6HTxR+uAaXagud5l4W2lDGtqIuYi7zdl58BTJFozc1FT
Q/dQASP1phJbpk/oG7seFyNWtmRQP8Fg/llKzETg8W8PGoDstKSsqZDFQQoQK8v3gD0yfu8lGmK5
iE3LLjssmhet/FdKHygy3dgizZrgARVo6kgquPPIJxSqOsmyP7Etcu4S4kohBDzVJrjKYLkvDOLF
sYx/S1SFZrIhxIHhxHWlKQuQPtD24Ahi43pSmGadMn71UQfaEsdh5n5IQQ1fJDdTjcPkSqHPHpl/
Zb61bjJiicgTSAOPTZJ5ynr49kT6lR0neIZFEn+y8x3jziyyGM2rXHk92TNGXmu//CYu6at2wh2j
xl8xhiAb5VeVOdd56TcLRUyq0WPJ5Cp9wKVGP3pW8+rFb7l0gZhiW5LOT9pDdp+53fr6uSMPLrTn
kKitaW+33dFW40mj46sBFkZEV1vCO9Rl8xgUN98YdkyB7XqZmCIMzVNqzY8KgY8hzgA1yYYEllUG
WmZGlzSodu3SyxkenMRLt7SlO6ZtvKjJ1bX1Z1f4Z6JHdwuezVgLwuWsk2nnd8arH+GEUyynp6UR
RI1hES82JhevFhhWCugzaXi1CUWMiKZp6fx1bFbLhCXRah4zM3mIRK1DbvLvOY1+W48VcJqCnAjU
XdZ3bwvY7LKq98NAEewMtMSVxhjUjCfLcy70fThCBvWIg3lcjZhyS6NZ9/qCsED7Ob/lX9TxuZ/c
SzHaR5GiybXhkiXxYaRKZ63xEg34yyuEIasUA8PQtg8OZ0bpJq8zzqfJpixRt017YHNeBlhPbCck
DsTgwnEAAbU3E51mm3VgTbRBIcTPx9M9OXOzJbg53SlY+lWRw7jG6OPp/C1jhmP7VIQTDwoyI3yO
Y0GkaRcmfAxZ8sRaJjsUndfuvE5ebB8GVhMUzUfGv97DBjWSVHYKeih+s42hQi/xYcn4ZyYNansf
U4weOJHyqRIoumn8leP/cUOkx0KA7a9SUt697tBrRMGEcxYMKazbZ2490++RLBHbw7ELxZ1x9Xnx
GiyZKI9g9/ox2ROq3hhh09MkzH3+LykSonoOO/zYhaNPoUMd2WX5t0U8jpgGXGAhbJ/QA4fb0jf4
JGXn3FOmr56Hln5NPKHMYwTWI6/qZwpupoMHkWafHtqINM0BbGC9iCDLYISlIdeUU0s7X2bL7Aj0
QQXBlaK416ax++r78ZXsk31CP5cP4yFgIDHOXvSchsW+WOa/qRlxH0rmLFmnGPvUSEC7Dln7TVdv
z6+TdA0j5eDdkQnYjCE+o8q5+tXkXZuQbX2GZZnluANCaQZ4ssQWQuDsNTPIMcvGPRYNBibp4OOc
w6++9q9eOOzTuT4XmFKkzM9cuvDtM1AsKQyXOFn+JZkqVwR8+ddxAqHHO3AkWz7dFBXuvUpZ+3iC
Otj5xdm1geq4VXFdkFKBddjFNntehop3tWDoxcSvDYov0ZHA3ErnOBX+E/f8fZAyxKxQCWwto6xj
JgsihhWMxc4p31j26UMiggdSkVx28Djehe4uGZE9hFHu+nz5TND/cBBjbnCN266Vh1msmNS09S1r
pewAbFNnAN4HT9rM61vAvfAUPJvW2XgN/nbN/DSZ/GvZiXfl9K8K027M6mCbIqtsUTaSqX2i2KMo
HCi1jBH7JEQ2HfYJvG0HBTukVczlM94C2mhjSLjtS/rCmowwbZ+kqpovpC9rx8dxRbbzyu108cC6
JNjB8ThEmIdDHECzah65Mb6o1z4nJ6YGUM8Vv1paYXlolBzwkrCOdojG5GxnJerzH49FN46jlKwn
L34s6hipo6XlNtGFxouMhm2QTIyDya5X7Auo0+anNu/GU5MGzda45j338HXlVoITB8k7ydN/DT0G
uCAyheq8IFK3It9ppHGOGk3salozTQLAsZ0QJgNKxmxUbNHVbuwWNUAPxDkMn5uGmjMfan+ftOrN
BDjUEoVmBGbCwZvtTTNkf3nLjqWNR8DB5aMo2CJQ+mCTwM+q3ecMeRg9QrPWDQwZ4Q0chhrHcDDz
ApdtxieNbPQxHiP+aEInl9A8ypwYnCw/LN7wKm3MYE3hfpsOLUVebREc4rEV1muYh+81WLe+JC9D
1t2r6+sDnJF5Lcx4dHV7S1UvC+AnXbUOPH0JVf9Q92xrpgCHep5Tihvjv0z5+CL9mNSmIkjgijpn
GTDLCl0bLmQY6HW5yK9y4dybaw7voZXPqR08V1a2s9g2pDGzDtpTerdx3lehRKM9otad+uiDA22T
MGfHi0EmseEnRbTSPRa2c5+MwzVg9kWUlHfue7sjZKmcTrRACmBNG5KoW31X0j0Yl7G94FLgp/Gu
lcKEXhEcoYy34W81BxbR7gXF07evpo/YdSFfR8uO0PdwE7IjXjsJlfIynAM8P+Ri2wyR9IgOlGPo
sFiDRdmpIcvz7juLUdslWP5b0o96Vg8FmJg0mFioLEzwJdGwaF0Yivi+vR8zjo9k6o8+YwPTsOSs
MFvXpfzQC6boLM4+HUpQO0klV/zwQpe49wuQ2nMLak75yya/eb6SZIzvS7/Nd6FlA3BboDmWifTA
YYjTAtNZQkSnRLDvKbt2C8ctuHKyCpnCsGFDYU1Bku2gRXDWkfxR58FGVQEgibosV7VAWpuVOFeY
UlKqx0hmE+e9sMSL0/av5v+Ddid+m+b0JCPx2jqZ2tmpOWQ57MnovNSwPBkdxCqb17TW7X8S3Lqo
9PNQYEhUwmOK1l4bT8IeQlV+VygOVhVaf2E4YBcm0ScymnE2O/02Q5gWoxi5xGlAzRAx5ZkqJwLJ
LTrWZW6AXJnfoHrWn55w/zq+iDs3ir50DcZPYSNMg2vf5+C6MR0aP3u3aqdDKgGGrbzREwn22+XB
8k2k7Us2hTwcXFiJ4luf6s+wwsziJ3iTze0+HUXIkUq0QJIw0xIsCPwlPia3FPGoRGiHjW4env0m
3iem2rcq+dIdSxnWvA9jMiHRd0YWhpaAmO2etYzfS3Zxu9JC3d7kNSPHsHkdZCXJX0idTTeP++Z2
0oXISqsRoiHiupX2Fcped2uHFsQqhOixaHduEt6ME71LOlzCVKAyy37mi83yHKzMDNuubZ+Hbryk
GFP8unz2KovvuXzt2vm+CkMi/yqMi2nGjh6G+V1BJjesQufYiZmoeJhQEfyVyf/ICv++utF/JDYM
A/OvboYHzvSTFtA/PCKhYjmi7MWLF87ePq9l/Dg7AiiweMnJVuS7ho7oL0dJjk9ObxVLrI5OUp2G
vgy3jSm2i8OfZD/MJEFa5Y9lzeC/2UG7aLTXdQFpRriKWAw5PeWIGPu53sxeS2RYBCQ1H5AHmj5K
V6SO/2ayeUNG9sOnjiYr3+cZsAIQ17mKX7M+7FjGIKzTTDCi8r0lRKQbCffT4evMyghPjxD7W6/Q
59MuM9nBmtqCw8i79rn96Nb8iFXvUmRw/DGARSLMbDFHIQtiIZh1vnZBwjxVzM/WQxc8Oe3/Id7k
Fs6wGWoN5ZTigfJg75NDXMUUT4yRHqQz0yXSyEmnOCZAvwN/wQfn7iLEM0nsvzP0+EA/l4Pkstak
HpNro7xqhcAbAdmIRR5vmQ9CCCHWNhB0ZVJk62jiFy9t8rOUBlAoW6oYxEU7jpvWs1ehYhtj4DU4
odkqPf5Vxb8W8IJww60ezKGxQJl28UPHcF5Is5Y9b/ACoUKoB6prLKi2oFDjce1QC5FWYZ961kfp
3B0iD1femA4fYV5c+xmVYkXdwXwj3jXx8l8TD1uBHH1wYyIeiRHNmvh7cBIc301VbDKLDIdmYGSi
e8aQTaE5z1hUhoiOuWZhKP6rDO9sU+HYFi2USeNA0B/w9tZ9u6lkSHwYHtAeakY0qEvdmC/LuY2h
EufohlSYubkIlwGcZ8MvloIZl9M40Gj89jil0XVxrVeheZ1nua4mJrclKIJwIrV5YrkefjXDKY1J
gu2LUuNzFMA7jh6cqLF67NJ5jRrKjDik+ws9OBYwqluwrMPw7cyT/qeTWv6i1hEkg47WdkTbx5TF
9H9FmmRPyF1pbOMoj8l982uYs/hLALQVcngukNls8jGy3tqqnn8KmWHutUurPZeRZX9laAZO/rRM
h4lT7eoOafc6uRNw46VtVpYu4YkMnov507HxXIl6ILm5c+qNk0bQoX2s4MqOogOUJO6MBFNu7bMf
kgXgjCEd+ocFC84mM2jMe1X9Z/si37DMnLH2dslvVfv4y2oUhm1fQmfuHOJZkv69LYHfWtMmlThJ
soQAy4pU7JWwFEi4wWCgmuv6YWipFeLeoJuC9uZa8E1GRs0M/+NJvadT9tEhnztn0mDGtmaaU3wy
bDXhZ7DrS/d8IAGLZz7tFpU491iCHLlv4/nULwtZdGj2HtIan1Jxi3KuUqghdUnd5PqQ8GICsDlj
NEzDTHfoPxpGapLfeFcqggAD43s8hGNDsCJxPH3vM8lkqU/j5tykA0mRbvh8/nxfLg/26HjJOfBu
f3ZvKTpqqH9hrmDr11YM9dO20nxedeMyX2PBVYqYGqYPhZCEq8cIIchupEvbol9EAEf+bdfbSBbs
T4tTuoyoE2eLcW1zW6F0IZWJYQqiewbijty25F7v8oqRv8gW+1NP1BHMPOrrXDpPaet1m7wL79NR
f7nI4ovBO6guvA6gOoc+QbRdh784d3D3CKZeekkOCChfopJYhRiDxOSND3U51Fu6E1gfhiS7FCt2
L0sc7uLTRzIw29ph/Vw+0EX8zpJdCihBQqQ0qdZ+Hl9TfzpEKdzN3n0uluh5EdmXynqK4G6fxMVz
KhHvEXCeb51u2Jsh4YKuNtwy6c5GYZrY7pb+6Kzxxxmp3yoJRySUFzcndmVg2ziP9f2CwBNd7Ufp
uQ+2U/0FCKAwGjWPomvosxrOe/ncLIzeM8d9i3KBtMq9mgrUUO5SJIwp+4G2f2QXt7zXqj14qUSj
40avLVo3AqrgUAPuSFULKH725k1FgbaOhHq0LCvahTp8Hh12qvR1b3k8bYbWfR8HgmDS9rmijLrr
PTzPdsGJn8Xkx6VIZs8+MyQuJvb4S4ovJ9XSRZcw6Ls8QkUyVk/cI3cR6xqHdGfj14hPXFa77u0N
q6OMISxGnWqgBB39TUjWl9ElX7Q4W3mvqHGtFQrYf7G0fzhK5G2b624TIk6THnKtOzxangGhY6ds
xhy7f879HiJUkr1aYEcmhO42+z/61AwTaojeDhPBulh4Mp3UQX9L5lLZ99NbnodM3lsBWt5xj2Fc
hzs+k32uhv9ILW7OTdg9jcQ5MnZs12i8ICmYLUzOvRbEE2A+W2ewJUVlMRvKQIBZPFIq7ZiqDIfU
letCi097TK7oUSk3quDQ5cVwRXm6wjmoWBoTnXnr4CobrV2s+AuLQaxbj3FonIVXvHaIy60q2dl1
9jfHnARJN4Lr6vG8dl68kgvcjAIHQjhTEtXowcbA/hK9+a8X1NqceOY0ONF/sy8eZMwEBB8kRszl
Zrz3Sm/t2xouL2iLZRAfacCf6lUXXw744+P6Lu2mtaUcsB+u86EclCSBi5aZbJYy5K8jtrVzOPyL
+LX3O5qU8ZAUGKRUcoluilLAq5uoAOfd5MFjl6Vbb6o3TOM/Rz1BEGrwQ49BQ1vR6vFI8b8ZEJIv
BRYHW+Cyq5mRWbYV7Ju4spnFdPazE1momOqqv3db3vrCvtkhnPaacXA17AbGclklPKZkptxRRW1s
465csmX8unv2fcAXkvgjwVPQM0dhCbNy7PxskFhpJ/7xs/lcRZrNmbPNUg8G6KeEttF5+ybq/2rZ
ZCuPzUHN0Jab+6HAdsr7BSpQ/eQIWzr7wV1gpJOltVTZRaA6leKrpqTKYoBTSgJa8W/hlqBXwIGz
oiQG92PGCIgI/FAJXPIQ/mbZ3KMJ21AWbboORkIU3GWBs+3C/zqLuEP312jxItAQZcE3O5jboRsH
kADEsdLBFhbitR4xH8MYsUK0xu4ExxRRDFvAPiK/g1g0jBHcBrC4J1jywKfmCtS1P527EgiWAOfA
U6RrjoOeECqvO8cmYaPfrNOEKS22zgS2AEMxRZynp5xzg4gpGr9DMvqoOO5cCuEkADLLL6uH6Duc
K25RnOo+VucORZ9CIOs2Zm3EsJm1Q66A+Bktyn3FHWp7m6E2Dy1oAp7WbYmXI2+6uyErV75rAAA/
8TOzC17XGM0RfbX9Pxe4FqbHm4x820DLwuJzF0p7m1RrVO7QocBT0iWgekd/ZB+DnFikITi0wS6V
L+zC2IfN27DyGeBMmwLud/ca+mww9Gvjo/V3EZMsa8xsFMsXu9KvybxKDY+pS1QRCBlW64qRgHss
E+wH8T1i3pvHlcsApgmsZsq1CmwISma9vDTjl/4fR+e1HCuyBdEvIqLw8Krupr1Ryx69ELJ4KDzU
189i3m7E6EpHLSizM3Ml5V0WqfVZ4VLnx+HODcxco99Uewvt6i2CWhQt3BlWrah1VmAPg5BzAHLn
luptfPbEM8FWdLkeeP4/YnK7pZHbqbRPR54gDmtsHkNIbS4gPQtHWAYdRJHuzC0Dqi8UQ4SHCkMo
/U+Q2uyVWXRXV6NBqX6xaBxEU6roko0Un6jKLmUnoG86n+zO28K92PN+9o46VDkTZ6vTQ9uCEYf0
RKjZpzM4HS91ke3TRqFpMISJ9535oSugKarYp6o/trNgdIKv6j1EeLHpXnIPWs/ofe3j28jm55y3
E0aIQ4TBkIcOCqj33KiLB93Dpa47h9uKHcWpL3UjVjVaqDX+89NXWfZsP6tUvugEPVw0ZVor3a0C
sZGJrxlGFI/fAicCMhDRCuTXJBjurDJiWJRLasiGZtsuUVZ6vfRX3SohQB8jsJhW9VhBZcLt0JU/
OY19/MHy5RkOQZbBm/4b9HvMidMEfQaLdYUO2fTPYcw1BzBWoy3mXmDnrH59DVPyFyPXA36tB1WM
iNgLoqLcelDNG9BbBvwi4nok96NVOemc8fqr44pHX9rnaeiPw9Qf4+RXcXloU7WeEohYbEYk3WjC
jW4Jxj2NfANp4u2Q3yeHpsIUMd++RBFPERc7PAw841jsqCzNvJ6RK2lmAHC2eEzgCfMq59ZvCl5h
tk4WRGZhNBuJj8Ln2mfM7laOEcSz+e73/r7V2NzbeyQT2rRgrCZInuCEC+qftVz7KCd/J4snzuvn
pgOkw6y6g08RD+ior3n6IyMdJ79tURuccjgz/dfZA+KFJWjbOexUIJ+xnnZ7JKqDisb3URa/RWtt
SEIDkY3ObggMc3qeE6rKCD1peNiwkpzV+D8dMQklk3hIMIwioxkwmPPLYeRhkr9Voj+YLXMofVzN
cfzVtGagxdlvNFYnywQYzUfCNegBv91ZOKDasbuoabxNKdMPu17hp2cA8juY46lO3pr2V1PWMcMp
MeHbxTZCranYTfjqijg6zqa3cRp0x+Sn1vCjjWRnzeISeRTBJBxU/PbL6+LjCDR3YBRj9umPSufA
ohzZKz70roM4lq2dbu/nw06DHGGLxcwMGcrQX31Yf93wwRHmqGJ/Z3LEiFNJO1m4MQgg82vxrxCL
Y9Ph0BubxGAfpZZujPQ+gxRzmX43I3Gc/lcibBulE0j7Z7K/crZ/ixXCVjdGnXeoxzK657HYTtWZ
EwkbBzq199Jj2M6H97K4EBabTOpE12UX1Mydefgvhnl2cvwWEGsH7VEDWGN16kFlC8R1OjIUh2dR
PSjvTzUvorpm+WcTk3Wkjc5M1vEE/vaxQG+gJKjh2JpD7HcYSlXMJ/345EGtTqAMwt+Qzwqmk+ej
4mJDNp0N0bJVVp91CN5FQlm5xGIc0pirb3uB/OT54L0g7EbYjUFEwN3FxOetJvIcD1bDgC/sU3jd
8CW5WOF939Vejnxfo1WYe5vDp+J0vSKLAG8e3EXMSdsfoQSi/nDy9qIfD0B33z0KLv9cFB7wr7gc
0e3PNPosks8yZ6SbyAebOXWZAmfZVv4phE3c2kuzK1SPeeCMNeEVau1rTR4XX4lE2PH5U2fEzsDl
RUBc6ITtmo8uBHYisq2V+Y96g1wYp813TLPJ7GRXPXp2i2hV2/Oa8BepOAQJjuEVvIgH2SW71MNJ
hpLekKlWkAEqSDax8u+mGbjpFzod9M7iJqUIQCFsPOYYlj8cFsa00P/p019MGYxJ/hprrjftI1Au
tXkgBLtW+DrJjrAU8coPEJxpQmOGFrQFFuVBX4WiD0Y8EBboBI00gGTIp4dvUQTf2vKpayRNxd2N
WIqOKsppNX3rHdSPogGENjQ7WiuZrpkhRWNOgq4k+WqJ3aVzDAT9Qj25/swFMv1nDXTs4h0xJi6Y
hlesYtpF+Wtt4unXEuFPg/eo5hOwxTcdiHClngvzJe9xfwNO0OJL5pgPRTjsp+Iq66NKXn0Wshgs
TelBlMtgpHLyIv7eDtMDc8Jy5lbyPBiwqg1AbfyVuZWsJgZJbsqIDmap3zhnUDxFB+QOJgD51I7u
+WaJNerdx9BAHfBNqlEEuTvacbPwPHbttS3+NZhnlGxPOm3SU/Qkq/Sl0MYAmzjYva3HTkdcN0jr
jJwSNQ2WhlmU2VqyIy6EnmsGmR3/aEzkBwsniPC3mo3K6BUb1pIUcKLxKY2kgmk1xE8tXAUzKp5K
pzh3JPlchl+OSJ+8/tYa9B6X4CjJH+EHPIf4f4iNnaR47z3IyZHxKPvmnIrnyfwxOYS39VsjSNN6
tzZ9J8jGeHSTy6PVJbeecmM71ba6ZW/tjlAkV4iEQsJsaTOytdMQUQjI32KmLVhLrXe94q1J2++w
TQIme3QB5P7LiDuYC/4WlAmAfc6REbMSCi1MUtrlRaonhclomKqrRgFbW+ubwhvKh5Ax2TDEaz25
Rf1bGf5hxuuMYyloVkup0SRiNrhtwLF/PYB9UOJqWk9wYHjtx31SdRuBS35wtB1w+sAq9K3lzusB
kQOvQ0UryanDod544ducaoFQYm8zxazq37n+xIGzyQibtcZ8aDKBavHeRU9ucVqOuxGmOjVSwUuJ
If5NjRccXqZl4ZfvkmMRcT1rYL02vHSKi4rlc+7D8geZ5MGCyiCjbwzwa5QlcpYpZlYm7+N9GrCK
MYYrzFNHE5Vl/8zqG4r+3hpodsLa0cWvLa0kOeZJFynDIUiQKHTBtmWPB57Qiob7A/5/t+GfTCdQ
f3YhEJVLgY6XbDO3v6YOnNgpr/Zm9KSgoTX87eaaE5x4kSCqCvHZUepH0sV9VMwBTYaWge4hfv8W
GfjR7lW4gJvmD0Nch+ns9dGeoSNfAXi3vCaFex7bR5D1HNAeGvjZfX5XNe+mCf0SircLrQEHcjIx
URxJHu11pBKWApfgl/tJk6Yysn2sEcjJCHy4E6Fh66HU62e9SsiYdQGhrlWD/cIRFzqSSdQ23i0S
54yYJ81I7Tuvemjzl9lo7qvD+yYmpB9qw7STl35Uzb+WG5YhYV2x9dV90LdfAogaR6GRUXjMHsVh
K7xwFJDDGzebjlEETkiYAjNW4COeN4HMif8VQjb/m5GNj3JBkqsGOe/hqfBDsmmkBmtXgtfuAg3L
KYPAQ+dQTUTAcmrvjPFWMdBLlynwoNFmVDi7kqADWXJihFxuwuwmIFjo4tZGi1s7xokUB5nDbQNU
vN1+cWdt4lstb2QoNzWN3gKalQgqXifJN3bK58i+YkiD09tClWIzj8blKTjaHl4FuEp8vaWdqJCw
jaMl4RPPVjDw/OKoTXnf0os5wYQxsqDUNoqxOySxscQZegzbpy47DNWG7IVdnhxczZiUQCrfuY2s
u3k7iWJrto8oBVbxqfPZxLjaR36shcHL0ungxsU6I75QRrxqOeJq42teXbKG81E3rLHN79NiqXlF
QzA+Q8UVxFIopG9TVwZ+fVDQhRXDlbik388lXzPS1OvzC/Lh5SU+cjZ5O8fXL2kDO1L6goS383kk
ytxnPaxWPSbYGCcjjQK6O/zm8VGIKhgQl2fc9XkGVYD0Acg23aMEJJsQ/1OTNoHoVNt3We07Onaa
BH5vaT12RUGUjLYmjtg5EPvQ2gscLpNdwDWab7rWk6/tsIFO52heZ0vcQJDB+ewmf08EOTDYsGmt
TDR/bYf8QcMI4LACj9U/AxXaaAl+Z8tjY3fHC+fpB9Nmg6e3SuzayEaufp7rd5xW6JIPNeRUYU/r
2CSRDfwgB0cuTII9pJEEdT4EFNinm9U4qQ+X6tq5oK0JFSRM/Wtin7Pw5X8AUAcLXdUUGFsbQ76Z
Cj8CZ9/QPRZM5o2Iz3bqLyl39NKChnMt5RVQi0HRDa2WuAkPDjUEPvnUlFQPAuoW6+CaoSOP4MkG
uQ9awB6cM4cCyLn5mQE/DUvZ1bDvVgScTAHLm6wQMKoflGVP/YWBwWsKmqj+ipTGB3TA/yCA6jRT
QXEVzjAiCFDY05GXzD47jh2viVT4jOKjk+PnDN3zur1MZbK0oozNpck1OrCy/BcC0L8kTIdNsdRG
xwXOOw035Aq4ALaIkfEaxhUytSbLbGwt2Hnx3NX2bRrBIMmQRhQfXmCLsOO2Md45bCQd2Va9E1uM
sovW7x3FFP4jxU1nJIpKl5vb3kwOthXtU9wNfk+XKEwa4Is+dXciLq6Y9njhkkPv9lvLHzlOWguX
VnXXSc28SQ3JU7+Zofw72C+HRB1TOyfKUdS0Ahqy3PSF9sFgZ1fZTHjnxQowO/SHRS4HTarGhYPq
3wmTiJksCHWBcmGaZoT7YrlTasbR0O1DbMyf2szky6VEuzetT5dsK/Y4jlwM0Qo2bAIhE3GTXAJZ
NQ5GxYpVZOvY+hwgNOtDuDaxMlfcbckFUS4qzRtC5dWo/PdpitBssN3kpoixosfQdTXsv2oRssf5
22NOSVDBnoPRH78ZqL76nvcVxnOHrwiDprdkvBQ+ugxr5yrymShjNriQSrhy1dO/eBhoO89pC4ua
9qPuHegYxMz8mi7NEaOJ12d0nHX+cioia9DgxEBDzhUE8sxq18LSXmtY8IgzSe2eq1h8I49uW26x
Lg6o0jLAschgTJLn2tHYJAhxUHNi6UxpSL9Mob2PcY2bLnQI3LKpdxUaRMPSe5ko+cKTTiYD3yHw
n1hQNq1x2FLRxS6sYz/cEhILluSFXeJB+iBY7LDPd1P9NIW48olKuWgo2k9Mj7bm5DuG7J9dIyB3
ginDKerdweQZjPe6reeZMAvTtevwZHojrXBu9x6GbjDAi8MUbSA+Ys2FwejSBmGmKYbo+TbY7t2A
sx8X9lnLuRcz747zF6IW+zGDFKENnBSxzJrThSvVOmnao2E/C9gauDxpUKBiAcdLwgWehB4nERMh
iguX/5HV1T634m01y1ebaF7Oljgtonpr7QHzEFVjqA4EM+X617buZpQkjfKQzrAYN6yxLpY0rD8x
3XmiSYmTYL82omSXUerC1ZATy3jqeWmrmpmNs9H4a3iGu5nb16G7d9ELNAGfVDLXwrC82tNxTm5G
e26ASefgpSomlVQVzQ4UfkRbJNYANsO2xmae4c/RGTROBcESHw49fuYUtq0DSdpmuDVYnxIaRv2q
44oLnXaD02dTj/lZcVjMta+F++jhMGnGY8oEHIH9wSjA4ONgbMtxO1P1wv3/KJvPUes2TvjptCwL
BHXhuKmEw2EaAkfe6YxhaI7gMoSLoofEF+NmKOz5QzE8tujQ7JegB8mrsuJdbYKkyai3ATLaLXOj
xdJPGKvtCBHF3H4Y5JZaoIf+HdwSz66K33LRXQtSQ8sbXSryigsCyCv3PIn7RvTPJaFpGzW4cMcd
dvWjN/9IGOBD/Ydd/sGBWKsknJeaulK04JZEdNZDOcLyqkuWITFtaIxZJSUvjbHTcdvXhvso/SWw
ouTNqrdz9zUnb/VIwrvzLlpCsPHq8aglrYNt2zpN/UeWXGP41xgyH1K73fhRxw+bAt0ZdkUqgCF3
a5t4n4kAAkiGwEG/6m3/NWqXRjyrNPmUOVA63vjTmPQ+T1UL9DeKjpYlt1Fn/o5pjkNSnFI3eW0l
jaI58cQsZG2rjV6t+6nYTobFjLnW4VxwcKxmjkuspczRxgPojadOOmeJuyFmqJWCX/f7fGdN6Z8L
G5OF3L3n4XTzoM1FYWesYqISGjYjPM7iHNc66UxTYw0QG0GqPGYuK/IK3WjYKBu2WjxTjr3kKcyT
aUti0tqnD4GFmRBHnySpBbiL/AgukpNTkmxRmDhtZ+Uh0xB8DaywD5A2IC3n/ZmIrr1yMjEQloKE
ZQkJO5i2Cn+yDsOytXoGfvxMaj+RPu6srqPpPtsAQPJw7iLDJHX8RpjxS4bWggP5cIzFxqfctxwi
52rQvZASLCghNioloLaQ9c8gnkszWIOptPMYWs+kKHZ22XzUNsRMc+Zr8ujZmTASFeGfjMZD09u4
r1lzR1p9kmjetSDf+9J8tYvoWsdkOEPnqzM7UmnVS1YNn2Dzpn3fhbTcivpayU+NoW5lj/zJMTeS
GXV4+xmcVbDiR+NaZrSW6QCSo/mi5uKpwuhj5/S3SyNwZbxqp+ke8ccnxLgOUw6RwgPQKxf+vY6n
TTfTLUpQEHcykBZ7Zq4/Gl7bE+Vhgp/HOA/yuvwwcugDrXVsJioE0ni8SwZSmICiq+2Yz4mWHHVY
Q2ZUnodaLmM/RDZYFIKxehWS1kmNW9c7JD+0DaLdQYuqv44+Bd+LtoIXPcVFydiecV4coozzKGur
Hvc5Eh1ASbegtrsmSOnUxMa94lc5/acE+5lkIxVsoZJA3WEy10hKfZf8Eyak6YYV2k9vde8jauZq
2th6DpXAHh/rAbO/6CgwKlKz3mtGHxTZjDTZV2+xye6WNkFFonVViSU8ZUPDlcuBPu/6f1jTMP5h
YN3CLDvVo09eNvsKNZD3MR4vlVHEajbKPecJ1y9LtttIo7JAC63bHALODZfyI7oLAzXDdXFNahKr
+toO+sS1zZj5rng+25iDeO3oa4K2ZNEhL82axi3QYkrMc5d2p7IpPmYr3pOdR4cZ333ExDBq3/KM
FnUNUyC5poNdpAP6gM/apG0bl8bPMCIp33vmn2Ob18RsbngSrDe+wd3NWQPGQt71CahXTGSTeSt4
YbPQc3oQCDoPdbYpjaHcDXrzRQfkOZfFjxHLoxEZZ1OfrXXu69nWw7mZdsUb+ZhD57rL1G7Z9oc/
7G9B5Bj/nEnDeuCcqg6lZpJhQGY/IDq3VmiujmcfJ6kfpwZOsVZdCmX/icF9bIfw0Br1P8/g9KvF
rQEAnmvWOGpvrB1brxkBTMWHEC65JYrXxmt5ACALKje5iCT5NIuZIamz1qm90FJnP+TtNhdM+twQ
26Sdvs8Dn2BeWjjbPRMEZVT/oFGTGl5UF/3W6H1zcevk7PfO1hXGB2CRghhS+oEH6TBFcq1Z+gJ9
fhhCAjbRizdQqeljEq2rdIvvZ90O2S4B7OxXmP6pR63q+R+uqnURhq+GudQleAdqNklSW0wL0hA5
oWAuEzbaOo6NEwV8T+AjjZXT+OtC0lDTsxIC+L3hGzzTNInewjlvkIAW0krtcp/7W6VDneewYKbZ
sfXzEVx8cZ/a7jJDQtecJchWQuX12zaoJjxz5KIKlmDx53bkKiRSIZkGgm6aoNJAh70NVBF3rcOK
LB3w+hF45ny+zxPYmD45Spk+JVV6nuP24A7uMtWFueKg7rizf4lj6wWEAv3nvf5UxMOlF9DULWtT
WfGudx1OH3Kl+8m5ERQVjZFAC4GJxZE0+bDdBmsRW1+SMno0JX7BetbxKmREXZR+6UZ5zsMkXxMn
BLXkmxz5DS9ZYw2lAMS05oNytR+t9xrQDN1t9F3+GQb8NcJT6ZDwOVT1yUq46xqKJpCBkD7u46fG
Hl/Nkf6JCrrxChvgJ7m5M9zAs5N2S0to/2XpSK15q14zp34vka+rmB4MACOPiZVgkdHXnUSxzw3n
2PuVvtFZVSG+YYyfvBSLZJp9C5tuENscN5Ekp5WJ4qx1Pf5IVC1cBYQlrNI2NsDhuA7U7yMeMiba
CHXa/B1J95DQv7BLnLlB3zWzYMyXXlRuE2npvOBarTcN8wAcPBnDbvEJbJYaAzvqXnD3Dys84/we
pHbWeoVONfc0YVUNqTJNe4+LhhVoVifZYjblFXsoYdGtyN+xqphxs+VdeEkk5yadkQOyRnadrOlW
T5y9KhuvuWMOe9HEpMa0HQvf3vOaRxVSOech6wJ2Wopz+Lj2TkZEKMPkuLFz4toNIcSghwjCDtAd
m5lmcHNa6/jIV85sHxotizatSsWa0NNSOBPdp9BNqGbqmYEiPZnYMjY4LSH48K7ZToOd16e2peue
48TlTO7CJeBylkYjoAPbvht0JNsa17EW+fmhK6JtNyKHk2rhIOlw/Ir4GXHELFQPmQbTlms+iBFx
PKnGF3vEA81PfLcblDrMEttQ0GgV9/OMfNSKcxoVNFqlwnpSZky50TK3YmAU3vBkc4JJfhvuiJln
gkSWZ/YB2ssTkISmamESAAss+WlGWuZB5WvlgiV8T1Xb8QuWb16MJJZYFEP7hiq2TjgRoY18uFij
YzwMYni1KsXOP1DHEA3os5ztxxwsnTiFfbHz9N5FV+cKG9owGxHuUuLHlXdNpnLJ0Y/yHg3a1kpG
oE9q/NET41PFIEsKlbKe8MHo4/Q0sXC1tRvB4mBbNWR6llhCXkHtsJyPLg+ipfhvlCFE2N6xfacv
tjBfJsgYSHT4Bm29+JtSYC06RDheKrS6SEMe8Me6X7FTcAGvOSY0A03UFdKHYDt6sIeC2nT9X+NT
aOMW8CCnxnvzve6lrNw0IIty6qoCqMFcvJFCOCpr3Op2+ezqzTbPw+fMmZ+tUl2ioboP5JUsuLOQ
bf+BmbvWth1oEX3X+ojA7mrepnZAlYY1WU3Xe4zacNeVVVCK+Gm2Fk5Khjcy9S4NKefC50wFXzwY
p4bliD2v5p5H1OAPeqq2wtR/lbR7hwNb86iyXe/oOG1G5vqZt4dseyx1QBmIz2wueRrE9aKTLNHl
KdJccv4+oz5KbWc+fD+jmWxYEia9ecFCevO18buJi5KJg30VlYuhlNsjFJDsm1JRLquMHepeP7oA
vzySGQCMFUOzMJh6+MUWlxOTdYck+1/CTkOmpPgi13RLw/CfOVJc6LUpi7D723rNFbzoC/hzjmXW
yQnJxCYlo81IXrMM1sjg3aaZpi6Q9TQRGnjuefZIymA/0AFRTknDIN6wWP8KExuCHAk+RKiWocB/
6mm88m0rmVBmW/L9nF/SAX9UEaN25NwAzdnfoezu7Tk+N/lw1z2bhBcnc2SIVRHT54Mj77G2sqNV
5cXOyqn+dIb5jFe3pNNUPMFC2DrGsAfmfyvV/F2X8ztHZj4ZLESo8GNIi0UBrLOcV6Yea0fJcsP5
1NbGmyAz/A6vN3rqgQPvmqUdwK+RTpJEVRynKVcOJh3mNdTm4mTq2dNcmOmlTLJmVfUIRZ0HDSsG
yQwm8jr3vbVxGKOw7HDnmwSTHc1nx1EawUqKu7dhK14SUXzaJLHIErdc96X4xeaOQmB3+6odGdtN
zc627eppoJaZzB9JaJnSwdgPecfsT9D22cpm70vvfYwFiLIc7y0s1p1TcxVikrlqa7TNXvef0pZE
UoLR5CHLp1OtxiXpn+M59f/5scs+4wSThX8mb4EDqWVtpnccWch7M0z3ppZFS9N/mEPdpDdDRIl9
WuGbkZ+QDHdS88dUG+9hKY6hZV8Y039Ek3jhUMfKRvCrN1D0FPy4kBz5g5yZRM7K/lIdBRxQWM8w
QH5I6r42JUeQgiKpsdHfgJego0SUfnhh+1fmTMYewEHGUJsy6zAPw1fsevaGTarfYXJej5RS8pZO
tF7180aDyDVEvctiiyzGvtA+RDphgdbomKGPJk4RKh/StdZJ2GVWfSrr8pj4QCBspqWcbuFslLP1
UXA727RQapjxp1xguFbVtSKJ4eCkHbz5Iyyo/eS/k9Wjucazt42Puw0C4z92m/eU3xwEzAuEhIsF
RU8zjHE3lWy1gPGDMWUcGfMK9TO7++SBHShfdJVR0QZXr5DuxbG5HOP+4gL5HIY9SyxNLEnzDAaD
YJrB1CfSbj33vNTozyL3PnQYAUhCQPqhK62tUL+bpXiUpkU7xSw3ISdvBMvm5mT00YziV80RUwaB
QxfqjY7spyLq9zJn77YWKsn8kjN+5+TL8CVV89V1raexX0oLtPCXyRizf/KNTud8eN244TPYZh6Q
Hcu7sQQ8JKVBbLDWowDmSnfCSf041Yh5E16JDTNpSq+aRDv2HaMN3yO6WjNACjoDaxYyodwWSj1n
vH25j++hTwkKRs58ZX5lAzmDjJU1mJDMApuTY4ruQWhy3kLmJn/gh2+pBjOl9PFxdDwPoeOQ+jDy
rUNH7cKZYQvbN1mzHTR48UpXn97oHi3vbsccncvE+RjAe689XpedBe2Qg9Sy8EmwhAKdD7I7LV3A
FaL0EBJM5IjFyI2AM7qbYGeJc6UdQP0BTYHdnBOGm1xgY3FMypiUvTh2Vu0+d3Ez4fxiuR3w0XAG
lYJJZoE53zD91SSwqGjjUhzWIKwQ/+bJWpRQ/7u0zXCl4T00pHUiSvje6KLAiN38om8TaCPTX2WY
2ZLoWPAwrGKTiW7bE903QJmYvN8ER9OVFnEhDXPnX0Yd9Qps6T6GF0rFGR+ajSGK15yijiSyAwM7
Ex+jXHGIwWKAO2SNJRgCa5OZhw6Xby7aHyeNf4SVL3z6pyai75uvDaymD1LmK01CoVq7VDYM42bW
WXwz80lX2GlHGf4YOQdZLV8oaV649SYcAWBnSdRpOA68ZBGILdIi8bj0CbUWfmIcZRb7cecoTG4a
0KWJjkL06wWmtPBrZECfM57BcqFUGdNd+VQiTfZzOgM1MULewhSKHXwymKnlLrHMW9wkGzka97KX
33iVDxBi8YrJ8qNtxbw8fn9pg2IS0/xCJZ/K/F05UCwae3q5k232OlXq4NfdW2ROv33Pm53Z/hMg
/2sxttQcJTFWlkat7OF/OCJHvLaunumE4P7YBTYK65SgtpJQgATjVQFq5V9LJzP/Ru7JFBMlHGUF
rXtQ63dEjFGj2Yc34Si/S3b7VYKSfy+K6ZTkbgnHi2YecArfoLifyTf+gb/56sc2pOHO3NfCgSXt
09SSyrM/Vrs4LQMu41xDO/tSChfKhN/Jc22HzWMcizMYrGsRN9A8o2bPLrU2k4bhGd+b+NBT1+He
nZNkAeR/J4YWbirP3LvYn9EzBE+81/74XDvnCcOi06PylxMXdlrBmo42TXxySy7pzY3O/WgcGeNw
QBf8DiH94TD95S4fnQU34h8ZdRp7L6Sneu4bChqzwj5hkGX1d/17CgKB5DNr0EQ6qQWsdNGcst6a
NnZOU9dfPbd+nLOZMThF4TDqeDQUehxlS9a3Zvl3cOlBN1gH0B3MxXGV7ZbskmK0HRQh8qCPldGq
IAwmGRMRAz4agCyj6Ci00t/mxvzwBixReW1fPU37J7VaZ6gpuyBDxHhI0uoThnyCmpFh5iSMGo13
bcpe3Xh+qKW3NzlUK9K8pPzCpzSqnxNbbW3RfyaW8TlTBoF6bDPPt77TKb5j/rnTV/Emy+EI5oIm
6FisvAx4ZErX7qw2HeGyjG8bC5w9yt76RbKuJcf8fCAS1AzJvbcNYool8BB704r6WE7z1g1RHYxh
ZkpOPNF37WszVp/dEINai7gbqRENDzRVn6pXbzIOoT5hYEmMdwWdrTDDTVz42yxRr2mY3d2Ybqvy
y9MwHNvuUWXpdWaMObp08PTwWifnKQL3CAmL9j2XzZH+xVxh//W3LW9oKLsP0fMiGtTQaRwmEQcx
ytAlJdkiEZrT2UVaxJIUdQj232L8JJ7FkbPbay2ZUXC5BFAObB50YFY02/fnqpiv6WwwRZVvKmEs
XrD9ILDXVbGTZks5ef/heenJV9ldUlMVuvbBTsSmozc9z8pjTw0BB419TklHUxtvGSpsSzGRYBpM
FW37m6jfDIY2Stqjz1hXpnSXUfU7L4J0ltOPhna2lZ4eVCXXNsNz7r2OR8Cg/nLW4muoore46ncF
S3Rd0A/cEm6V5iEdOOQL+ACeKYK6+tOrzwpkaRVl5zHD/9XWKW8gT+qmqtyz7xpB2uvf8zwFLmc3
z+V+W+sN3Z8hnTfcYNv8r/esXRVnjLOWEf8rN42HTlr3HFNWhT6RqEefwUlY0+PLA0qs4Va3feB4
w67qpk1bOeR1Z8yk1qoejZe5mtayGPK11pPbWOrGze6FMra3JJmveuK/VFFyDrF4s/xefKq4kXwh
1WjwQ9KDl8gNFTZPYewDPVjIG6zJ1KbldBjIjtJRu9evfTNPu7TgPmZObIkZnFrDDvQB+YseiYtm
oNYIarWnWH0VFMkZGFHAMGHObOJmFSb1F2vsRfmMJ9qJz8F15780n37t2M3Be2lgkFIasOsEo30B
BymCd33u0BD2JkFEshK5f3R9EAH1VD0yRvaDbBjOmu19KFk0K7I/d68gfWzgOwzz6nGu8NtHVIhy
mLTYN5FUNBOqRgMh3I1AZ6pWvfM4fPbQBmhrCLhZ4Q+fCT0CjqR/J7Xgwoo0QHQIpiLdOCmeMejm
Zyq4krXWgFeQDNLcuL9yZXjohTz4mPpsxKPeKY4poXQvLPbwk49mRecbqCmjB31hQrGlFoNATknD
SmrLNSR6bMGEOxLY5A91HL0DV2ZbFY7BsFzjKy0UeSuDVYQvmym1gDLBsCGkd2KG2u5TstHpNakW
kHsZgeznZRVWTC8fDAf+pDVzeJlND0fV9GJw1ml0rJSqOHABuC7zstQlZjb5LhmhNuBMcWg1iESI
X52J/yutwWdTJyXW6cQYL2v5f3AQ69ZWLkFlwuDHwBQKSof1xjhnE9enhnlLbVIdlWPK1NjJCXHY
x2aJKpciJEjE3RMv4JCcpKEfIzXyCVPXPJV7h1vHpKmT0SwN6daLPjsvoWMc8xa7gPLRUVXVrLEN
oGOZw3bIKJPFUYCQade0wTnVsDO75o9YLvjCEk9CLdgNjQCe22moh0thQ4DoqYVQzRKnQN9KHOPa
dO5TrBCDwlrtETJ2E9hv5oUBIxPqJMz/ODqP5daRLIh+ESJgCoXClt5JFEXZt0FIagneFvzXz8Es
ejH9JvTUJFAmb+bJc5/MxVZJnxmTnf/Cu1h3kuFiMr2Z+DlaIwo3AodM3AC/x2/EZHXtBWD743kH
3u9hDvSTR9OvJ+YvhlIHS5VvcL47UsXN0R6Sl1a1v+Cs8HybASXlOFl5nNjBsS3KM81S29bsvrOR
I3jVOfd0BjA8On9DFH36OM1l7u4531E9nzb5xpx8dg660IP+pB3gkqV8aUwmQl3/YUloF0Lbr+E8
XhwnhozkHZcmsdbrmpWmgQKnoPWgi0bxayx+MocmwLg2rqbqsNqH5WeQOj+hjpaZ7dJjWHnPKD7B
Wlt6TwiPC0cKx9WZnxyzeAbd9l2W/GfVSCpb2WOf4Qpx973y1uo03w2FfO6BITAjKMJrSMeP47Ac
ezEENhIUQsRk6yh+Yl5afE9N9mv4/P6JTwweTC+RwWWMWCZ6U8hon+ppywQGlFZ6dxFPjAzr64j7
cMgJIfzp5TYk/ObDZdwqo+ls5vW91ZwGuQPfBASyFnS0bRvQwlMyXOl0qJN+R57hpGX9iM/5Xgjs
KBFXU3wsjArmLcVZ6CbVvoIhwdkYm2WeFwx8sk0KCHDkFL7uGpi4kbP2GEMlfX3SEasc6bTDGJUn
r5yfK2F9JFb/IPg/jT5j3Fp81nyXpfQZrAa3JM2vEZGaeRj+zSP1S51bcPEUk8Ak4N+4q34OmdiZ
Lf7CqcF00DGdT2xxN5dIoKvfu0ZuM01unKpEnBcEvpyUg699jm0HWyNqcBSKRwa7b3ZYPjnK/aAa
DiIa3eojKiCW6TQY91Cif7LBP4EGeLLCiMBdfTHs7HVOOOYFxnOJa9abGCyM+QnR+SDd4akv+ufA
bQ7QRU8OrTNVyMqB52Zsqcowwvw4DcMxQbDyO5t9gv7Bwb67osDs0SEmtKeuElSjRCcjwjdhNs8a
ekeRG180Q31WiA4mXQISWCRj62DZ/5k2uuknh5Z71WdP1hDe0wHeSCfyp7YoNlFarmtch0lp/rY+
9FlXO5C3FsupZcJrZGuwUM1wKksa8CaqgtG08JC0kHC99JNgDwHNvuVtwkgAI61Mhn3Dg5PP8hJa
3kMUTE+OJFvlen9h5v90jDoYt7s32TMvoppBYDxJBactMoG+SW8cAMYSYjToo0dzCC8MAZfm6/+M
arxZmF4pGznPHb/BPISbEqdcHY5LdeM2SgkmUJ+IgzuCCVsFl4y/U4QBs73xBtJ6XxONLxTCSB/s
53S8i4ABQq+r49B6D10hHkA3fiXM33zu2aUTnw1HX9LKN5aSGywlw0WG0cHrQaCqah+kxotj8siE
9N/GpL8AlqwGtMZVyiYVco3BtE+3UJJQmV5u3dYAhDZPPYz44AXfs7u3QkhI6YIEs+pZ0tYYHUds
A0EdA4hlc8ZepU7EEGMUi/xt9pio+z4dKlj5DZYgLAdbL0gRb6BR1aKzGGhQcdAb8zvj0/NUIkUl
A1Ow8VINzm7KpvfRFO9qTJ5QdTZRPFymZtiaBZgumhTpa8MpDDLMm2Ju7lz4MNbCbVW08oFGS+kS
YH4j3tx20RVi/EU+IM9tmbkgNnukoE2Zi/gKEaxasI1Q5BM3/gRdUG4mNTVXPBYhTU8YFxwbP6TE
+3724BasTWzbTzOsjwsSxRL2GpNPvLXqxy4xks+s27+049mMkm1yLpns1SYckulTSfJfdqdYPCpv
ieLmjoauMbfOdhYs8G5FhN8DvXIpUuWegI/J62B65nsooiBbksbqPEOD3VAt5m0rgCO4qXgLQtci
mtBPd1kwvaeiXLrI2kRpsPdO8AI52c/cnnwybNzPtYP00xhraHvrOh3fyF3sanyjEeF6s22vKr5Z
9HV30rya2EdnpzqaPrHH4SMrGT10C/QXw49YGpIgg/PvxgDOz1Cv/Jh5DL5vMBTsQMFqAGK5OLG5
umEZ8/UnFxos2eJArJh5v72ba17YFgUCA0aeS3DE+crvzVWXI/P5zoYmw2tBn7g0KRms8jcjTM5E
6k4iy499AEKZd7gzBs5d7jmR4798AB6lxVPPGxZ6r5UKT3HN2G5gvYQwS03gbmr/dDpvC9AQzM+Y
RdCGiCrVBlRX99+s4QeXY6xmn8z0PxffQua/wa/cmVBePNd5xZK10X77O1vTpRL5LazI483xlj6t
Oy10m0UsI/F/cLsO5T98qIe/yowP2moBiYxrq3nAvrJ2ZwolSqrRS5/TJIPyFeaw80ShMibNlQoG
+nwgSVdyrZI79BKUPhpGq3LrxATrXP+CF3PNwAmr2Zg+2Eb+6tbaPQU9G4phesmZGPcuSaaPFKDt
a59RzlpV5mJwITpIbAEFmcBwO00Pdjk/CKc+JzFYgQFTK8+jk9wriT3Yyd4FdoBzotOEBtEof8AX
1e2DyDR5ekKueowrMJON+qZw2iG0Z99DnP36gIhA8IwMoG0O/ASwV8NIyxoMC+Oe1F3/Pfd5xHi+
Pw9FfJylmM5NandbPJtXrvG8rctHIiMnAazbvDRRPXypUn/Zuv+xR+/eNKBno45ZxxQSYcMiKwfx
i8xJoKsHmWCZNMpJbrlWSdjZ89rspQ6zem/30KgiCiiWTJwK+jsjlKPnQgJvVIvzUinZP/qGH73g
BjH+qWGQJ7PL32rHTT+UgaOErbc8RxmVSnNhA1K1JQBEFn3HTOpNHlXy1LblD3VWz7ZR4TVRbnZM
4lG+MtP+hcn9X2ZmPgDPBMqlH9CETMuZLgn/k5QqTijBw7nhGH6s8qKAnE4+iOGP/GcMfYqkGsIB
nxe6MNtkghmevH81jaCnK3dE1gyA2ONj+C5jmt/hCpzZN6s1BL0/iOLynXsEPz0r1aVT808Wj39x
SV5ZVa+FQzEVywP2tJHzLK/i3sC6d8jHzvic68g9yLjWVGml7YOq9XBrIp9S5M6O12WDZp/YbI1l
OeEtC/0f6HmExGKPuwiHigk5m4qBTIIhLAXJIGm6zVOhdHt1gDKv85LrXVSC/an6MX6g1yXehxJ2
kEhPdTmjOdQLYEwW1vSVq+LXrCz3mnZNc0n84TY4wsF+kOZ/yhlYrUarYWDo4Nyve2ZyTkhYQlrY
OeeEJ991saDMdbjELPDhlLWFO2OgTxLCMfJUWZ4lXxvbIdOycmbF8EqQNoCY9I7+r45Rmc+s1Erq
HXZum1S4pV+Zs8gt9YuA/+sGsdj384jYZiiucy0UsWz/aAVWtS0gaD4nrd0dPZ/yNkTee5wIuiZC
UAr8GW9kHb3qefjsfMI4bWBbT65JRFCAAuE42nfbxNcd+TPRnZskB+xh6Xx6CIES76IpOhOmxpEC
WwKsezc/qEq0G2yyX57hZo+TZwLFjczkVfluzOPVJtTQ2e/1wg/v5mb6aOasga/HcgmmAG9SMFMH
SQyJA2QwP1gaF1lmcnWfHAyqo88DVEVAu93g7OjchpyfkeftnBcYvow5awHVLadkW4az/mqLhCPH
hLIweYHzombSYBA3ZwRG/zlql2GPD5/TpCPqaM1MdsTIpc4yJm+N72hZMolL1Mg/jY01hSJ7AARg
UvcRga1NU1BRKwdtEdgAnt9Yw93ET0LXpera/wIPNwzkoGKJQDeE+u36JeRoeCiMqNpS6/gNWN2n
7KSG9pNy/u282ttGdh6vyDpPiHVcGmVY4+nAN7lvKyd/qCYV7ZSlXfxw5b8Q7izsekXF0tyzJEc5
R3S/6a+yRiScXR1vzTQL7z6kxa010ogZG7hlFW0FK77aTSpdf9WY7adsi6tfIOAVNrl4ICXdwbMH
ByqmkGcrs/J9auGKCzybDH6tsObECTzzmilEPAJU7VP3XytC55Douf7I56LDq9x8elLsYHOc+zxj
/pXyZlr+pR/qT8NB7s9CZoKlQfo4hQV1VBY9kNrEidJDG6SpQ16NImGk5Zd/3gw1fABatmL8bD3K
qntpsRcdsio54t/iekQYHagYfBEVds/DjKMYIeoXz+FHVTcfjqFeuKreGRjYqxJtB3M8OKh+oj/c
TCXAThJPg7OAgLuw+YG4mSPzxRD4uoVp0EzzJrM5k+pipDW0Bz0I1a/eCUAmSBOGsxP8PLBF3Hg7
ehlNRWa3iQif9Jk69SKjMHE5PuMoX5V5E18ETuwVV0H32w4cSDqThhkw0/EDJcveYqNikGq1jB/G
dz6lh8rBStrb+Oz9XBAaKnOcoEL7/0mD6t3AWjZFhSY/T2598tsZt0qaxCdpTf9YNoKVWfPbQa0z
PjR7MoH2Yu2MEeGuqlxTfnRnEvJWgwBZK55t4APTJxdAhr/F9NkapdyGE7JKjAx1CiPuH7bDrTdf
mgozVGofvWUtRmgbU0xjrQnFdjsX6oamae5CajZ4IgWzy8Y5lp6Tb42RjQeVSuIGszhll/QYRVgJ
KDAii6LUWx8P88ER4sgZjKeknR6xWlRklaFVVnpmgleCMdfdE+6nS8zxfI/jvTu0Cf5PJcOGp0IY
uyDnNEfzBWfRZMiBaHNS8s3Y2rFmuBeK1oddq30FZGAOxbEog/KShr29L8fOowYjw1pQVRNob0w5
xywmvJuYNk4/gz/wRo8R2xDJt45gPxlR1z+gtI10lknGYz4MKOxXXrnzXEJoTZkTKsFZset9Nzh5
czlvQzNhRGyZZ0/5VHj6Y0hWJ8I6gJvdWnTjb3dY/ORh+mNlTMxYo/qt1eTOzlV62sNx5iunIxwm
v4PNlXQGz0bc6WfDJXhoI+xk3vgkyatA8CkYwHU5mLDUFOIxU477W7l5fcT72q5JrBDUSud8w7WV
PMQ4CDxLfnacqyl+toL5v6pLiBXiFn0Z+jm6SbNmY2qWq1bUBSarBS5hCJDxvuamxamfVEVtmJzT
fTq2vFhirPGG/kOMtPqWdUFHR9i5f45ofyw7ifaJDuDVUOayokkZrifsNS43lmL4mmRnx4e2khX8
zyTGyUTbVbOdVIpiZ6dDdEo17ayyzsWugva1Smh52RKpiF9lpUEzJi6hOst/iyKH8iqgDzbXuMUY
NGXB3khB5MMbpxaDlYRms52Zw8KN2S24PCbvuithmZc9kb4Cbyeh0c++NukANzz3tbcVU2jfRBHm
0rdSXhVzQgNz1QENnIP6i5o3boZ1S+RBhvj+IZRvZe2UG4Cc1Kv1ZXeyBv9TVkH/5VRg25Ut/3MZ
JVP+4d7NUH1M4JtWnOBesSe7QMwgbjpjypaCgfyBElgkNLqEVmNHtpqptnMg3WZc27D+tRbqc+6q
5MjfdevC+EYrJJMbwdTPJkZ/5xqqdzKLDjTSfSuFnNb3wDESxwJEmEW8KOSGw97K/uI8HI+iCO4u
ki2wIoYGAvA8nVjTcKflE/gt8KZjHozkuRUghQp+OA5f+7HX7UdhWlDEeoA+BegKHpJvGQ9MmbjA
4uQTMObp0Nhg435T8whVNa4HvBUO5tSRST5Vbw3UCHtZz5LwdfLVCUltwBKWVIcmp3Gt9FkYvFI+
jmzweUFGZRqJMZRNHbEaY6HAZsOoO+t2UxreUt/7CSgmxYcwQy9OA1bS2iKfJdWuFEV9QEkvt1zU
QZcKatXaPnh2lRUghNCEODZewY42ULVjT8NHa+knalVdFD2hjuNMg1Gak8iqSQVuGo8gXuZU2I1H
zoKlCoxt4Y7AHh3deJ8qnpFq8zS8gAjmnQU891a6TUv3kXqdh1qsprEBK1sUvJph0XykA+Ryxt7j
qeKb+7RxKM0MWdn4gpAJfVtywjS7sryXLqwTiihxNI3hGTCfYE0qGMw3AbZKJzhDWT25TN3fZ6zZ
QBw01x/3P+JuVJS35iMLBuUegqxahiVSs69ymkLppEN48l/MgCtjBvD+CF8WskFEEyaQ2eIUifjb
pBv8Ns5kju2mu2PYhnbUmahhTv6S9hVnD3uA5TMEJkOOKP7nOEOwQ5Bg4LTEdNMq88ljAlRJZZS9
eQhx1HMNm8kaHrgAflsBA/SYXQ+ozqIR9CMpnGoMTnmRlaSj5DXJ0h/hcLTxxhpRL4kYHOmwsXF1
R6gCZVVxuzbZugwoZWs7cb0fGCH/GmXhqJyekf2ag3CycUNpA1xZlrnHetDfdRZ95t0U3qKipfXG
6h7ypP1JXPuliKM/symo/YH2FhDfWfttR9In/s9q5b3NzJuZlxQY9fkjB+/Fcc4XxmDqmmNuOaL1
8oiZcsegnIFQXvsUH1fuSYbyh40n3BMXxyLHYWwT+HAjdDa+dSjpfjQ/2Z71AHif4PQAD6N036re
+yg8sDdTBkh58B6kN+Cmxva8aifc2Y3n0ShgBLDcgqz4SiMCvBGDirip5a/di+HIP4JmqpFSbDYS
UAZLlZOb2DcjzPp9MRUNDDKToL2bUyRkxsvtlqkLiktTHQKrBf2djWVxgsQgjwbU/cM0V5TtGnNK
cjXAzk1UMt1P+MwTZKp1axSgOmybkLM1os1YhBtE5Y8nqxw/y1L+Q7P4i23qGxc8i21HxrXnZOu2
C8w1wezAtmZv/2+Vpo10b7g4O9yMCUuYyIJkMvkjs+8+0pzoJhGvYfJvalKPtSSS2wiMbPg7/vNL
ffo/EDe2ymdJTRujSSACfay/MKJE67Fp6V9s+luZev95BfUfthOSEJvq+skwG+ahNspKVrl3Y6n2
jBsXizjFdEcc2tYz3zIXGduNDrQWHSJY/eue1g2M9wm+cNvs1lNpz7tiHMd7iCuHMbuI15jNUTaU
caMYwdx1oy4ph+I9KLP6CxtS+RrPBV5u/C4oNjSF2mEPh1T59THGxluvIBvHb2baKfjGhjgRVLa+
/BRujqtKtnblTa/9gKlpZdGTuAmlHp8DciErI2cywV2V+aYJTksIyfI0LhxdWwJGldLoDmNGDRly
rXPHwGFvXTJYm4UBuDEAMpPJwFoC441pYMDiEhs5FsNoqt0n1O0b6a0RxznZbT/CnV0wH1s1pWn/
zvi9HpNBk/yBk8tUrnagAYpepHwOVWAAFad7yHcMA/4Iwt7PFOq927nul2FVI2+zfmpacjComZqZ
j1y61FjltMIb4idlzKrSFTP7lKsRjnnQ+HPwQoU33VMuo0QycchGWPipsCv6e90AS+Pmj0GzCfk+
RGr3t5CGISaO2UPUUNlnTqF5xxtKUUZowK6ZSsKkY2I8y44q58TKK8qbmFhmc9SylfT1jvkx84zO
I8BGncCaUf+Lpn9h69gSQpHDfUe0MP+NGNQfTOFmj4ZhbMu+Z2GpsbP4zCM01jPsg/518tND4eiz
ML23tmiBBWr8uLaY1T4xIRDAbOSTi8EmaBceDvdvbstNmW6GhcOeL/fuXGKPaNwR2o9bHzW1Bbym
VKom4tI5XbBHabf22N0eueLnzzG3982QA6HMg+l19FSNCZCOFt7ejROk8jBIOz/ZalluiGATVSqR
cl0QsCvly/88SclLXy4iuYXZp/ax2KdqOHukIagXwERWe0nI+Bpsp2uLX0pB5QU2No0oFBLBZrYe
XG0G+6oW4gV9lPdTiN3s4BwsyaieyCbNtzjuPg07fi8MshaKdAk6PYsC6o/xRKHuuMsFskKG9LXK
geozdLVhOdsdTbEh4RDbZbcb6mjehLq2aUsiNUQ4JgHfHv4ZkkYLxzO8C68/fQURXEcv8T8UEjND
FvpXkEfUg4YSTCyRv6F05vckYH7Et4iLbQq7S8YMBFGk+G+s1HMgnHtXJSYyU56RXE+MsxuGyBx2
a+Dc9mM8P151nuz2a7BciY8IODofbAdROPrOaoL3Tdj+RHVabXQw0oPKTO2pk3V5cZS/ECZEcY4c
qQ9maoIxdTGkpIbVMhBxgGcZjL/7Oe32XV0LF7XTNc9Da+Y7ZecUBrvFtKuMqX7R5DG3GpViXRRc
I6sO/G6CpS92JoBIfkuWvsKiYXQ5tUzjkJ9F1h4pIGkS/Eexc7FtD3RDJIR9q/rOAiVTIhXKlAMw
Cc3uM7Ca9uYWslwqOPxt7UDDKMKyZ24eZgezlN6HMFzSNHZjXsvM0Cd8t8VhTHV7LEATEe8b1Drn
SIubAd9aF7v+tYlyBeWx9O5JYnQvninyY0AT6p7pSLh1aqnoEM2iVw6Q3Z7dmKMKrnkTp0LbtR+T
A5suxTUJSySg3HfUeBSELvdBaTHVJbJz6Op42XhqjBBI2duW+rJAZtQGz81voSNj10jgJVOIRGnY
fNzjclIl162ekmZcpCyeNC7B+WWqxIj9hmSmTePxpmjCj7YGSZS6JL74FcQRdQRsREEwKstn4olx
+VL4odrG0/zWy/IpyYwK8o4bACLQ9A4yHyPpYSMF9MW0ZY7oboqBiquqRQrMCbBOHp7SKas3ymgD
3J1Q5QFjPk/K/eoHzFyU5ZFhIGQIMai/9aM6Tn73Y8ZKr1tHXZuKi8igqg3U4PStaQ3/FnhEgMJ2
wACqtGZBA7/aIlrvDdNaOKMYSHjymZWauv7Oemw9YNyRkqwk3YXsHVCYCOIRdOp22RAb21bpaJdz
b154QzEIlqC+6Nku77J3p8eW9gEXXw0XfmKqBqyW0REOdZV29Ziq0L9nVGNwOgyV849OFM4Ukt4X
QhB4tf9I1jY/7JHACRUen13Y011DBttyX9QQ4/cKyI0Z2x7oTcvIa5oRdww/e8EOGjEp1eSF6KQl
xAmHtOpeZ3rF9g5RpEMQjC8inB3A0XNxt22dwoqhJGhfNsb/EyXOgZ1k2MqqCs9c11yQJUbwYNpY
ymI/dTdp119rEn/ritHACS9KegjGfmYD6SlAjMnJBsjNK6s1yzctGlJzhtfx7eMWkAbfGM0x6DoY
Oq+ZDIJtboIR9grw80aCDOu2nBDC0iAD4/L2+rZkTmcw3o9tIKxW0FjbyhLmzRiYYtMlER9UMgCQ
Y7dwfqmY6d7a1vkrlOJp7eLuPBrJoncgUitf9xudeva65hPdOUZARXCeU1MHGQJBKGrzvR161ZUo
EpngFiMsh+uEwFQdEXV1omNFn8HGLNgA+anvcRRlzDJkdxbgWwloVQ/YN4KVoSLzZMsUZpdrebvA
YtfVZks/boIe5fveyyj6i1BO95sbXnTNJ6letc6hZRragquS0U+LMzDCtgUzh4w1JcTxGEbbEAlP
8cESb6h61kJCVnKPVBvBlpSPVN/JXdbQpWFww32IKm1BcWmds2gIgMWpD7QjyG69cEinU9eDAy5c
91X8gkX3ToqOqSdoAio3spivyjBpMmzUfAkrW6+E2/zGY/Vn+1V4oZP+YaI+4I5rclpz0M22Hkhx
gBzdIUz1YxASPBbMZremFlidpjRmgDWrrS38iW5Rk6CvhZEqQ5/bMP6vD9kIA99iDriZATHfaPoz
FtHaymE8me0pchOuBp19GtvglbEEhJE08TD70HjI53LDz/5tC9SGpDXTYxymz1Vqy3cuE7j7F3pN
I8Lq2Oa9tdIMYDku+jtDA7UOqKdiPfCC7dyob5j81HI7YjsySnlHEYr2wtN6T+SKFJ2H1K4I9Zbe
kmhrCv3pC8eg3Nxwzmnk/cHlSnaszBdKin/S3LMO/twBmgTf81e5wS+PKXdS8UDDQbS3BvrhZZN9
1QHiOZcbk/jW3O2zKBkOfC7V3kF+pGjOLQ48rAP6DzNccFZq7fk+M1LNUooraNo4FDFscgljQk/A
twWUbtepd/CLqr0xBO1mrKbgzYk7qrN6nOCDqQxy3dp8ThpBhoF9DAOyzoun2u+fsiLgJWB5JmBR
HGoXBIthZV9tm/yDgJmRwmNxYTijN2XhUutER89rX7m4Bfq6PMVTI8512Li0xsHDyiT4fPAfv17k
uvsqRkWl16c5jVPdbXIE8uVu1G5qjTump3744pIP3Jchr2WygGq7MVL3xJlLTufOV4Uj4GinxAGa
DALuYOacBxk1WDLPzoaKTQBbIOLDiThYod7peSVtM2YkdqbCOrv0c22mQHnncoiY4oU1PeE+9tmk
GnrILvlWtrxspkSt5lgKnbuSF4kcT+jbOxRh++zIoMepmX3KiYTD0FfVhsDWc+gHYqMKrq1Tlr1l
SgOA9qrvUZRfDYg2rl/xk+s2gBYyFFZ3odkkPxAnurWKQNz2I/1abip+Bz/+sw3ogEz2rnEdwOcC
5P5s1Oihc0M0DmRXuE+BSoODh87Xzw3NOLSfUJgwfnAOfAFw9SmGTu1j/K4M+6CSJCguTAQYU8QI
dWgNotkJyIpHB1/ziopedH4fsb/z/HMqFx880+tDGWDrM+cKA2DWBo9lk5DJimC+mHUd7rSOwUlD
aTAKrjG5c7MjG8nVjrHMauc9xfNvC5y9AIewVeSk40d64Mj2fqH644ZEDxlyBfS78UAx6mYPiuKx
GodvclQARkBMU+DIlKoo25+6c/lImeNgfu6PeZptXdt/9YpanAJX8Hf1yJatwGkvqRQUwWIIe0BW
F4dGLEZ87XubYObbLMbsLUJ3/FRTWDGbxdDvEa9bz53/FLa2z2Uqs3/S2Xn2qYZ64XSh3ikD8nai
R5Sf6Cba4lzRrJlUdw9e8JCoXG/AsVAbEYo35kLkD+3K33AtwJehM/9lls57SMhjJUKay60BM01a
p/k5brml1n7NE8cM5mI62C8TkxXTdrriItLhSlEFBwZ0JckKjb9S4VaEdTJX7W/ht/VRMTDZ+WkD
JE+a3K618Q87xYIJhgWBFonTJoWzFvA8E44kphyYFPt2WIV6d77EKsT2k8Dtku5rR7O3Yevh0TGR
KgIzprLX7l6hLb2rxAH94fMzuWHPu9kPxotsF4ouxINdWkztil6P794uniI3BUxUciSohRwOuaGI
09W4vO0ZNC9lE3XsnTwXuRTLfrKby+CbLmkmlBwMuGtggCtHRtwGR+V1XXPe5+LLx1AO+QunViSM
mKxdOjYnWl3ik+7id4i4/5UGjBzLFM/UApnPnDsI6lOpQHcA1BoLa7LT6unZF/K/nBMVPSbsbVNg
L/3Mdf9Zjci6YRejwiY0T1HjZfO4SwLUjYSNmJIfIfyBGSYxULfS3NiyIjO9d1vzriSJl9Ewqpp9
uhk2heIUgV8ke6oFvMlw7h0QkQ2QIvMpbdCxQWdsh6F/b8ro4ITuMxcZur6nzDmPKUG4vi3SjUcE
5Sqz+tedMLx4dinXhuEz6Hd+dMmRXphUdWgGGW6qXs02tOGDu8RzMu7zme95xAarcJ0WwGjm4hKQ
v8DRlz9NS+9QYVQDrq2qZzCHwlV76pyVzbGRWbxDjtgVvTa2jAbzHdTlcRW1QOPspaZUZdHJjgvw
h3ENkStFVMB88T51xTeAlW3uecGT61X/mnHG4BSizZyUl1ARGSNCTz5mi3pMiqOoAAHMdTcfKj8E
IOaPRfPEJZ9ZZpvkVFGYw/fgR/rBolAcM7JovhqBks6KXvybG7TeLMTPxU0Ia4+f/PVYimDbgJTK
srLdKOp6eM0KfUjI1+zoAuVckJf+mQt6fxBN0xwtSF201WEZLgrrw+SEQ4Fi8dfFZQSnBp9jbkbW
2yim4CNmLLWecoIgrdNkh8HWziNXdAoTcyooqgg3Xx7GBlw+z2Bmqs1bktgYR80u/HQY61lh/eJ4
C5u8oUUwasDGjsbUAHbjkjUi5R7Aj1Ch3ehki3TvburIfoyc7sNJinuGzrW2sXSfhzokA5eM6jCS
BtqmMRy8WCTeueV324y2b9ET7EIaZtUBbPFroE1sGDkWB9/Oy3OlmEIXEXtd2gWfXUcjjRObOL9T
ytPzjCoavgdLNXQfmgwfc/LoK5p+xLWn5ASiTWMd7KT9KufUPcU4wQh6uI9C6wJ5xixfmaOdLeaZ
HOfa5O7EanxMLQ7QUetHhzwSJXYf8seWzSyyFb6zi0dN0Ctxrk4RD+dw0mo/wjml/8X74gWG9Rig
XrbkgvrAudpedECB/3JG9YxJ+9mzw/8ag+BePdsFcizgH3Om+W25+GctMQg7D77HjtqZKK2t6wAt
7Wh64zMX6B/uq+PGmRI8+66zpaDFOFqYp7bR3B5MP3qMI5YdtOnkYsj0d+aR2Zl2CXS8yLsTxhw8
eakmx47khBcab+oAszyCV/reSdu5RkZMfxj3uDZM2k0oMv+aMP5mfbDSZ7245JAbschY5NJDDu21
3bf0M4Wgn3ooHg80I7KpRmBz64ZpPJkOKhOSV8s1byIUTykW/y3sEXdVDsFxtEHmKihbQFaYh4bS
MQ5MBGl6Vvpi1+JlTob3QLFQ6WGOjzjssB1C7mbHHfeVL3hmAocTVM2pI2+r7egXd0rs6RPBQLzM
XVG2bPanYTkmV5n3rcrAY0wenajuW4rGiNp2IZ59k/FtVbeU+mIZ8QPrRbTBWabjqawY/7cZXQYI
Y9lKBxg5hpD8v0WXlO8p2gZj5Z0Mpdq1PdRXzFgW2sS0Z5x5GRCwqGMk9q2H9u74qdgOwBLWhRt/
9GZzl2k5Xbzahx7j6f/s0iAnsRhW0TmTfTEjybVV+1f2TJgm0wZNwOgYcRYUdYl/e91OPkU+QTRe
Bzns9RhPlzKcbsnkfGIQRP0M8Bh4ElhgWnT/4+i8lmNFtiD6RURQeF7bO3XLuxdC7lB4KCjc189i
Xifm3pHUTVE7d+ZKHt0U4HgMcRzZtmNl7z66XvWS+uajrDBUc9jBgNT+E98Y7BV+Xd+YhRkxuKih
7+IGARNrEtoc+GeADTaiDbjGKf8TaurFQFxfZ/W0HfuGAbWuh3VkVPZB29PRJDe7StwOTRGr8Dmr
CQWPI1ZMHEjLwpCFfmwyOCr7vWHJya9ZvQmoJgt+JFlPjeEfMsXxXEIZWDHH0+CDSr1i57YogM5x
zJyXrFNQ6wquXMqCF5QAU9qEOWqrt5gZ8vqjgmSAWGsxNyTtA3hvZALCZCFfSNYWMwFpcvL7fDEE
+an947gCy0yvgEmY7rtW5Y8gr73OHY6ZwI73tW4e2Wm8e/aMd3rOzXXqlmdA9+SChmnT5VgN59K3
ILxjLIqIg9vemNGugzbkhcbd6LTfVR5e2Y3gqBXqouYBd2E23qqgK65eRZsobSBs0lhb0xz5OUTF
RxWJWy1Ay9hzwCGcFScjAiJK4sPasuJHuOrIdxKAgXo+a75HQfA3WuoaZwn/JAb31Evwpb097ovY
KUmRNAeXqwntHNRzuOrH9rPnlHUPZfDir+9stE3xzWaV1OPs8hrU4MYixaxhm/FrbTq48QwKmQpL
sXKYh1cwZXd0Y3+0AfmoZmR7uFij+in2DsqrX2boRIiA3AQKScGyQ9OIR5WiJ7tmq6fgQMUGvF2L
I7FNwi2Jy3slMa9Diz/VUjzPjdHcIU1DEaT+TPCN5ME8B775WWoyjkU83BLiDK43gRLG3EZUEs4q
9BxsQD4bDnwWo9I542ECNzTyqr0U1PpgeBD0HnBPq83hVhvyIxnUq/JiiJAJnoB01P/qXL95vngK
4vkZCNorSecLeYNiA1TuyZgxxfYBWuJcTe6hEAGbiyixj4arryrx9sqSX6EueQ79pjvasqOzSljP
8eK/wtiJNqSSf4iUlHcY0LV9buV/JucjD1vBXsELYi4aTkwQw9R3sm1/apW8cc5+DRYX9bkqkKZh
r2e0yDiovodEAl3nqCd8wgOkU/7LAjcg+S7KlHvzjWkp2qRNrukg6ekfz/3qmiaxgeeFGk3JHvkY
Iz+fGvJNG+JfFFdnbDR81U2YsMUVuexOOfrLnJInHLC0UGh/m3nevC1ULLYhaaA1RtxtEPjHIHWS
+8oxvZMN92lPHgdef8jWscQNTE9mFu7ZFbQYzjVDjDW9ATD+JzSMIlEdpzY29jPs9wNxI28tZomK
hBTp9MsZDzv0FKU+UeHK0yxR3V+zb5FCXO9FxcRNZ7NLN14QftYoV7e+NF5K/DebbBC/mvQ4Vp/8
SeMavoU2/genAPg4T857JxFq8MdOb51MX8GEoQBmhQdkH/6fTRqhjtJzhPNxw2+LfVASO2EfzLmV
BajrcgzbVV651V+Mx4haGxZ9s7xLxeScRVDeNej3fGe7U+0N9jFglcy0Rpvb0OHV8PWoX52kOEwF
LKYksk+Db9PZtdQVLh+hNQp/3XcmBBDZbtllUrMIFteb/Cena77pFqS/TKr6fq4btJWORk2ML6ya
TftiWuMu6amDGl260wai0CujlbA5Bte71IFuP7hIHcIurX/aXCsK7OX40Asfh59T2W/WrGnOsv35
lOB832MrDj84M/EFtmoon2Zh5HtYBOy3VIMHKKGeoOwI9nmpkwMkgpgZ42fZQUWB7F+r5hkdjUo7
LImoc4WDv97jM6uVPe1yO6BHXnTBWwYI4a6FFEQFMGYEwzIfGJnbn7HWyHhZalWf3iisbTaKn6Ew
1abJLDK/NXWq+eg5L56MsmM4OPWfyrC3UiLxTC2leVJIJCuG5/kP/QDDxcjipmYRACnCxcavcul9
uIXlX7juA77l7zRuogkop9vUPxQeL7ZLSJUMiFA8K9oGB4e4r5ym5zivsrPPFuFiuHbwgL8b6KtR
EYKrTJFg/ImzLzGylZCVDWu/AXlRWDq8OZIv+8pyR4QxVukohL40ceXpVv95uUX+IupVNZyYBLmt
2v1vqm3/qUwZx/ph9LD9UFFc6WTG8UVmKoULh87ETkgT2UJtpnSWL6YAhYZRzEu5BY8Q29Qi5MZ2
ZmHMxRwikpoqilrxrPuLJdwpLFqa8+mBssP4kxeIj9uWBVhJrWRm03Hjs9/dmdT9yYp1mGPGCghV
SfTRMTasUiF9Jwq5zXiwWfXfW0tpbu9PdHLW9SEo/CU3Z0iIFYV279Rk4m+Ml1J4U/yzW8wXpeMG
WIGmXeCqG5YUaxXOBnP7QDZgVdRMA4yKM4lOLfROUc24YZwJljrKArgqAYldJcFWhW3C4B7ipuHu
PaXy1pYGw6lM5q0T5+OK93fFnxexL4RCRnCJpDqZGt7qzwakyNguSEijNp2zmJ0C54sBQqzMVpM9
sX4vwpfYD/XXNJXcVhJue7NcdsJNcprq+bUj1k/s+FgGIXp9HKILzuqjpK8Vt3VzVwXFm4q94BiF
MvzQsWDOcQgK3FNri8cOzZcjWMjk126JNdpZF7HzVtkRiiBTA5QfChrdyiAxYv+Cq8TQ6VqYVod8
NbS0+7Uy+mld3T2OeIUpPaLrdy3asTiYcMX0Vw4SEyrsVMGM9ptiqPZlaAMU1PjFnjo1SS4nzX0G
Bo6bbVdsas0JDN2DqOZMJ8BQjOm276iRLNssxD+Y34WdZ21Al+yVjGGwSnLBbPopy4mtaxV4oHsV
vHingyFqV+6dmTjwFAsDuT+55Q7zx1BDelSW/WJJEzu2zKTBa5dCFMx34Ngs1ndcfVvW0coiDYhd
a9S8TPL2rUg6ptwWaRL8QK2YMbQk7Qlcr+VTgvjvtixKOg8yr+M1ithnm31D4bgAI0UG9kzxyEZn
eh5VpLEzet+9Gb4RsMEEGTI2sYDUC/lhIEDJRtxhmwKw1/Q2UBcUcrPz7tTDsSxxrzVB89RY6JSa
T4IHsmgPoofBSMx7ICdNVLex8ZzMDnY3Z2B5GPO3BnQTktbLGZ5hGoT+EkaCZu52FMizTWmJqaEP
yEPM98QwJdnPcGo3MeIDQhEwgQCf4VbXDcBAokvw6KN6p3X+rJLuBoBmonyXmGvE7EyZBC9RAlEP
fcQtI1hEm6nOcZEOA1cIB/9Qa7BN4OSqYX+RWE2P8SxuudETbcD31eZE4bK2+q6Eog/I9x9Lzlnw
wOcy9yh7Tge+ZU7VLj1Iy1Iq/dZMx+ugrv/Y6omNtHipKtoTpDX1t2HIv7I8/4eRaauFx+0J6zdm
0kTPVreGclzi0TJt2nLruSFkhrY5f1mJSkPAsNYMOaF2mQfGjKgUM0MTPGWMxs42TAtciWGLdXeL
4216gryCiNvYhXOHYkJDEids/ealmiapwOlCnFH4xNv72SwUGJncHN6x3bWEfYFNpriV0gGzYMkX
PA1tCgcKmt3gLDj5xG4N39m6bzi4GiGfTKn9e+Emv6Ntv9Rjd88Q4/LidVzsOryirRr3eh3mMGOD
3y5h3dH7Tv4VBy3Oni5/tctgWNeGKM7m5Cw3NEyw8TIoOi3LihzZZT3Dx766jTu+hlyEjgABcHJ1
TNeolwhJZWR8l2ZPSsAmS7cfLbJhhJcr4GysMo+ENGJaj+iIRoEaDWrhB6pK2Aj57G3pwVI3T7Fz
JFebbjRUwxURASoaE5yneCuTd0DD+Zdt0eONt9IkoovLI8B9sCpSDH5JiHvD9ck3p3adP1p5CVmh
apxP9mEZ9XCaXzyitc+OHIBmbsXBj2LDEGbUOfzT2IpWLmv9Hfe1FHh1Ud3Z/AV+uQ2KP1+1/p66
6XlHvVL8l9ne9DNEYXwvRtwauUs3MXtxdx80AfkdpBEqwVlY8bQNXri1szi/S3ADfnSEWB4QdZon
dxDd2pEFW16/8kuqTLDLDTvBfP0SWDOlh4iOahfQJg94WHrqoSzq9nmSYXkLWATihxiIQ7ldlT1G
HDFvfILqZtrJ8g5qERSazHB3tbRwNFVmQdtD5PPCqVNuFk03g4rXubBus9fhTavpC7ZWhQVYYe7m
pt+IhexZWKF1AndBUfE4A+AvXIO9kYLSLbP2NBMyWGltcBTlgcSuBrvR7TE81XpwGOVVfA74I8Kd
Y3qNhjDeufBjV12ZfFR9DZtlgbHHxcJXXwYpT4/5WmYwi0pt+me/ge2WDAjKaVLpvS2CO0H4BjkR
OX8WKRNGab8MNc2pKcs4O+81nmMEIK16MlI2fvEEfbT2JJ0EEiEx7Rny83QMV8HIIecbXAMADS5o
c9wWg6yPjQcAw16IfYVwBspjsHmr/0dJLw/+mXj8N24VPwDSp4kvzt6gU1Adl1IXlSQVl2RjoTey
LE1Ilcw8BKy6ZbGG3A4ldqpa+g2SGm24e9DlFGJmGNjJ+Ww0KXrHOR7VtLP7M1XfYeKEz5TBlZ/l
srgql2oOf8y+p3J6Dlr2h7p8TYshJ83S8edxjSVmqX5KExkATSYmB8v9upAGKGGDh8P383uO8Xfl
tad0JuYbTBK5uO0xsVvFkxeUr3NRkzJP4m4rG60vPvB/pgIeSuF2e9FJYx1mWD8Zv+SLZenXIaav
FLVhPQrxxm1d83IUWXzKK8IOLCiz4iiMiI25ZrDeM6Dn1zBYSFwtekXaVcFOZxZg4LxXFxAN41ob
nNs8mPVngeWe9lkOh8Eqfp0qhic7DQ8RUTr8rPoripCWitkJ74FTJg8UEzebfkyf0xKOGOslqIVL
VHdgxjlIZ4j2ZsOvHiSLL78akcM9v9/HMB/WUvKzCoM9EGMIu/FKsEydrHuMMk9z2FFSo2a1p4A5
XPV291eVxm/pwrDxfPicccJ3jTsQ16w8OkfBRI2WPhU+93i/gAKTDtYXrgmE3rz4bBLigsqcrHUd
zW/D6GKVa55Z7EAgceJ/PdI3EPSC0vWht65u2iGZgfXdBo1xrLRn7CzDeA4i/LNDwO5ytBe8smUl
2zmsr7HvLpDnjA4Lix6GnkOww5/qWtCJR9n/enRZAlkk0+mFZDWTlsnRHKyXiN0V273hNRqLZ2qh
XD43FsNuVv8r5vauidC9giB/wAqiGDop8aSEd9+3EyVuI3OWg52O4rGB/iCcqdoXX8IJm8OEb5zk
tvwpRQXAXQgPfFv5Ci5Q7UXQDsSs8IgPIRWATUywv44QrXhbMFX7VM37yFJ4mkmbVkp8dn7C1DRS
xpX9yyIb1z5utxM2SJjFEXgO4RpX16luXUrKvww88Hg2IvoCaHZI8WcB1X/GFMEbZcmOoccKYWxO
R6/K4qPy43+57oGpVRpuKPjPh8rowXpHTsrQPwyHroFqVczIWDLJ03OfT+kh0ejCgEiBaUS1hvYB
Z3LdmT4fgSjDA8H9UxhH4wogscVBrAKcX8W723RUJDSNtWfdJ9DriboW6n6O3fLqd/7PrHgGit5e
eAUhMnDzL8iYp/DqvidRcy9by7xMsvC4QzXcfZwan/TK8Hq8hkqrT25HhMc9y/0lreB/xkAlCaCz
XK+GZtjiE5lOVM1jB2U+pp82C++ZMlHXmVbJJgqbJZbwTxnq665sKnODoxdAc0rWIVkstLIN3+op
XqyVKLqEt+OrlzAAKQINRIy8N/x+2bVL6v4+HXR+GZzkKfD5MHJsNcfAbD76odSsXH1Uu0jm6yEJ
81vp2Q22bbrpiVubX42kocbyLO8h8ccPo+zxfzTsopruoDll2M7yE8OAo7WDRzm2fbnpKhNhzQ0H
ZvQeqZYb8bzPYl4yeTc0DOTSuw8HSaaIutmDaRjWq0dr+MHDJ7Aqkvp3GBbGbOn6xz4sfiqqINbQ
gB9qIv6ZCr9dtlNbrluc04WNepxN2GXyYO056g+bJa5PR8Ht7vPmUmTYpMMROBnCmqqWMqVlrhmn
3lrjM5EorTOemQaEHfAmYwkrzxu35mAVU/Fq2cMBRT8GfNIXD9KwvA9m6mrTN2o6WGRTH5yx/dfV
WHTDpmn2yo5ZJMo6ABlIC4HmwmpmRKmMzJFrbqjfjCftyh2936mheTzhm7dNbONd+Uly9Gzvy2GP
CRQgmI8+393tiHliM3rhF11VP12c0Lfio1b6uKFQ2epXT6X2pXCDYevq5X7dkgVVsT2c7C5IPknf
ba24w34fzmozqHrYS8/8LnKgGECZm2PYlv6NjcMZeiltT74R7XWEdNV6UuA1n/xznhnGyrEZ8u0h
/g60i5nXHd6xiD+4TeAfGh6uPZ+YD/CrFKcolliBMI/jIv3u++AbBZpdyUR/T9h21dUXLjsiI3gP
EbpurN67Y2I0EMC0jP6kI4er57d4V4ah23C79ta0dfdcf3oJV2Cg+6Zgh5EQbtgNU3CxO8Ej7tG5
kOAgY041So9sHg0j/SbhRwSfjmRSlxZZZcsR4DDnE0DQg02xK8H8s22ND6XhvoVh5WVHI/TE0qY9
2PqeL8EtnMJ9iieJQjhYSZN8coqFeWzs8zK9OIZ8Niv7JjKv2sTUyA0JNHRhceboyrhJ3turYgRC
DNN+HOZHJEXkfGybMnm1qFPxyooXm0PuIcC96oLJX4IGsMhbiYYwJXAEPAANUcg2pC36x4VgUcNT
BzEWo0GL8DGb5WcwWyd7QR3PyAgND37e0YRbit8g41GEYbCucqjY0HW92dzGaX/v1smnyEhaSfXM
lY6tWDm+UEt1GAsWcZjCOIar7UyzrA0sFvevc3Jdc5tV8j3U3df/7BlccuTPep2y1YyBmPJiY+6U
X3ryWgwdPjFM+HRuaF57dlVQNQJKM23zGuTVZcayvsFvjfaIE2+9WGJ/yjFi4JD92fVYc8a8YFcY
RbAacmfZt31NQLnEMPiJDEm5djtBrnXTe3rHbx390T0gfAQBc1XX3bj3+wEjhM2u951d8D/lZYci
4T43z/qDAPa+6uxTHWYfpeqfrbI4ZCwtfPhzQILiV4uYbCYYaovCPxZmdBz64NWqC1DJJjCgfsjh
YWTpuPXw7B54/XKJ4AKwEuZk3IsqesDYfptd/TNRQHcg2pbSWTZyhuvn1vRtPlfyjCDs711ViJVr
s06CmPwPsjM0QaJge6d1zJUL2HzN5mmPz0VsJjdptiSV092Q1I8k4viXkm8/K15o6Ip2OKj4BWdu
tPV9XBHOoEkK+n5GEqxKidBNlJFvKMuhMaCbvJ8YdM4bJ/QZ49YNe6YEDOt9okSalwAScmGPvx5K
vZPXNdk0Spp8FDoTZTDo/cOcWx9JP7+7PSSUHmeI4Rt/XhEgXnr1P7OOoy1CKhxYzd/EEBN84kQ9
aBX/U2n8rAufNXn4ZtIlvF7Ycna0vEF40lYO3dHpgCsjxGq2sU32mAh5ZPpnknxG+UMoothMPWNx
JoanImW5zF/wCTyawRNi7k0KrtXEDMKN4DWOFak89RUnBLsJRPOzR1hHB27Ba1O2Z9PRP3XneyuS
j/8MTUTAbdLnMeHN7OjF3plAAZv0myumbOe6I5xPxs4NVHE8KISuJMoQUYT0DsN7CfWGKy2dyA/V
NBJHKLCcCMdibTUsP07mPBGnBZDd7nS+XJzdqt0nCYJqVDvudmLN9Ei2Fs5FmL+bhBfjoEKpEfPa
cNVbJZyrcNyd66masFh/IwZ7l7TMXDCe6eZz2WA2nDqpcMhrRiXlGhPxjqrzj75utmHXM/eY8M+6
KxaNJ5tcKVmPd2m529wITsK1uLA2A5oyh5z0F7tcPbI1tMwb+87rNBuPWpdbi+sY+XR+vvHFiOCM
9BEvM07jTzIG/aMzsWTEKMzeRof88trY+gYLQNFZoA5FTsK2VCdb1NdpQCh1xnNjAz8ZyheSfE+e
LjaZ4dRAXBUeVsgc1hwd6AzUm9jN2nMr0seosrD4NSPvee7CQs+XoC7t9ZCpS5RP+BgrYm2DvGru
A4YPccZfKFBpPH81CoZYYES7oQVwUGT1fWImjyq0HtgFIlRjcSrQ+51BPtK0sPXxbq4s3T9FafBT
aJsPKPuldvE3abuPArhCK+17ska3NuTlEYKod0PKcw1yZIryNsXvak+oslyZcSSU60Bk9FOEZxO2
Bd/Rqysxaud5eiVpvBgHWblMuXkXMNnuKcPeDPDPtz4Zt3YObh61lrR8bWVkPM2pCHh1t3zlq59a
B3TOhpijZpM9tTWdbemci5IUfcIgEiXDPi/Sf94MkFCHT1zU3jzPfzG96Y+kyo4Wb2uNA2RezyOI
QjOq3u2qw82m1E/ouO3X7Cdc40At8svE+7wR9sGGXb5pbLYeXR3LK2KqfbSH/hUs3K7P8XS0gkfV
MuObzVzOe62BW54Wzz0iu9sQZugHuaSxvAs9kPFGs/0F0hKeY7t99I2clbmdHBV68Lr2Q6ropX/l
dwMMWakfK6YBIB3//ImtHshftW1a/88kd0JS6TF1+R8745s7gl/HjXTAibKvenNPcey3abiEJvIf
no3LOM4QsPjsCoTItV2FD9qU2SHr5FY19t4gYEWU6WX2otemUd9JHAaUBmYv3uBcPVFDk0j1nWmW
9Ad20xm/6b8EoxweBwuOW1NvLdG/THP2DfXwFpFYWHptEPZs/wwo5D5vpoEbbPqaMMjglkmuOdGD
KUYbKS39xgNId0MwXJVZMcNN8l52Lk0pnL70qHymSCcY/OUxq8ZrQ39vUGp0M7N/ND12OFGmPwU4
7TUjwedou//8EHpvCEf5HBGdc028gPlcn7RZUNfFd2rVOOnb3FGLzTVxK80gWMEbG5CfKkxfVAvE
XBZbwO3tyfCwznUlMejEixEpJAuR8ep0BquxJPzgwy9WJv7nBAO8H9T3PVcHjBwjlcDYJ3xYCoFl
wFzz6ncwBfTpEW0qa4NXg7Tu0j576RA5KX4AGga44wHc/9pOEqChFmTc8hSr8SuyaVN0PfN+0sNZ
Wvb9qFl6yO4A+Px3kUJpButwm7jVdTDSbdH2Ry4yGyHy75jbLx96aZAKxx0SWlRogMfgQkuzFPpC
fOzNkQoT1T7Fo4B+P+Cc0M0lncKfrEq4JdkEb8P3xGZBbU9PfkABnjWEhzhI93xDxtsYmunBU7ax
jtskWgPZ/J7HxdvnJM2u4MPYgeBxVyFS+lrkRYHXF3LZ5He7JtM4o7gADzM2vLS8M6vgLRLNroUj
wRjC5ZdJdANye2Nr/qhNNG8c3MpbTBu7uCtfm7x6KeicXmdh+RKYyLNuJU8ihHDUpG9YnrBRxS7c
BASvrJl3U1RBzKH6xJnKHQHlelvDsgOjc8Us+tW61XqcqBcNJuNi1zx8ad9fgdOh+fg+f7sEi7Mg
chDmmt4HiPzAMG4RAnPXY0bOm/oMLDhfR4Frn5siPjujiwqZz3sSwl9Vhx0C7xUVEEH+G4fZth/t
N6sQGzaq0XrARLaaaIUi4avTna/EC7l9HE4ln2cXXDLhHGoAQzjn05PTlPIuDmlHcycwIEahAWnw
Pzd84CcoqxCx5p1fhRsfWK+f8AvogqVIXui3Ic630ZTzHvMooK8CzqrcbR84iem2WAq4W6IUm6G3
zzZEnZVnC9BBTcA4uSCmCXbk1W86QiQP2o8skUfCcWfb7YGZBxQrdRh78UJRYBWaXgY6FTdbQiX2
5LJ6XNnBxMGZfQ1yfpGTJlrCRWiVLp0HkbDOkSFIkQbPdNce59aXxwk4dDdG7zPmGODTOtrhocDi
2lELgdS8yZLiFLTiX9byOi+jY1cab3nV2DQVYqPNFnyMTgN+TJDVY+/dvJBJGyZy6DWPQGyOoeG9
4889s5d98HFDrMt+fhGtP8GgSp8FhI+SWy3xzRMqHy4B4bPtKqvNiN/FLqUP4LV/BrtEmnky7oQI
j07nNhvR9Ujh8piy1y8maiVkyCCW5C7O8iY443q6OrX4Cy3r5lTVdzeT2o4IFhZF66wHwzvwMrs4
NXNNMTzPUSQO8/+XewBOc62/8CnQdhlMWFj5V6HlkpWn87W5NvbS/4KdFTHJ3NAx8dDkJSn64i9i
SBpSxJmW7GcZp0994H0AtMEB28ePQyrPg+RuFmr1ErTdDuXzMcHPt1Ud+zF8r798Y9j3Aon1bPsk
yvzFFCmLBp+7pJUqIIh0wE46MffBXMOUxh9j2BiF2H6XKyrVDnOfX/yaPucQ1dFn/uzRgpkcoscZ
WDstLrwROr4w/B0Pcxr84Tl9re3sEhnuqWVtwQUPL5BVMxRCC8QU0SWvdY8Dehqo7gXjgVqtCMxg
+mYTFSIOCnGgyvzHzmO2qRnLwoFrKfZRhzDmhp0iBJXyEgrxUATTd+zWV5oV/mq2d8ysySbB6m2B
YBeRe4e7Cct3WfzClahXExkzr7Se0qChhVmHlJwsxmggXN0At5WL3nnsq4tI3YugCGIuGRHdFEtr
0hzrlC7gSfVPXLUfhkAcmtp/iJ0CPhy3iAyIw5BiUM34f63ikcrSgFoMlchvFfrHzJKPbtaffIhk
e5rdmBDn9CsWFT9CYp/xMx5NhxSqit1mPUJTXo/ArrJwqn9UyEAnBRI3gsUZg09/JwXtL7nXf4uG
LWy8QAqborb3ocowzip9Zk/yN/blG+QrchZVH3BbkSe79XywRs4VcHmwdpLpn5+30bnwnb2Ttc8E
/cHKZxQsIKYbJ9axco1iSTGewXWpm8aTm9CAKcOzg5bdlRaKL+0FCZzAlTGPz53obgjhnDZtenCM
Ckin0f0z8TF1UbaD6XFAmngFIK5WqYFDjxnmI6nMq7XA/MWybkmlv51t+7PFgqolsV2sg7Hb3htG
98Jy7lZ7xkX7S9cAxYtKt9+QWv+azsHC5PQUVpPHB9py4HswrU0jfDKDaNxR4czLNXGuEftYkat/
wsSRG9I7vhrq5haak7my6FRLQsbdMs3vdLqg1gHoF8lpaMvv3g2CtWXW4ZFYicIWJXnluWs+7Vds
KbtBO386KPKdp6toB7v1IS88hT2XDF1M2JDZH108gde+Jj5Kx3HUQe5rOHz9+rGX6gX3IDSHIa7o
KKlcDKpoMOwYNoPj8tXlBKDSYN4j9pZ452AX2/jed2Mu9lERQqylmtsuypNPuD4UBokCCo5YWWw4
Qdej1/3qzMu2HQukHYtjGEvw3PaNGeHa8UHuQ3LnTQ0cqP5fFFveSc5N1/KpisprSyVzZ9t7ezZ3
FCaoTRaO4BXMH8vmJJeD+ZsJtih+HwJz1GrPeHprF+C44R/pvpxZn5AfHtJ477dYSKRItqPVwSYg
ebk18UuuQX0O6z4hUVPMUbwbXIImFs9ZHVPIOKn0gNb/krQZPZNjuutNa4cI816F7tmM8007Da9z
RptoJR6suHgJremPF+tLOE3fWWZhDe0ddz/b0JgFTFAdOZde5tvA/f/8LcstKR2NPxYLTtRzcU3r
Zx4v7iFdR+YpICCkz35cQ1JuSN9kcC4s6yMtod1h7rmSS9/lRcT9jhYumZWXzPU/SjN7CixTnvD7
c+sr5X2e2Td2Eg+dAx2Sl9W24+W6mgNjl4/OPuqqT6PjRmrJf9Jz7zLp8Gbs93NZXMbMBFFDcAUI
gP/V5/TxkeUTFbc+O3/AvryhAepIWcej2Ye4qKy/1uatP+bYVhbvgPDykyX892gaDoOobm7e17xY
2Z6adPkWRdEdoLJsqgYjtUtGNlPdcxipG27QPVwymz1WxpYwA4ojkb3WAT7Ye9HofYbTpUrNe7OD
OGR1Zy2rL6Nt7t3RxctJdo5qTjoCMREPxQXR+R+dWZs+Si9DBzvG9+In1Yp65c/mR9TQBL4UgqKu
vueYZufRe+9TUd96nm0yy0hJDKdcyYlpkzWjUSEXiJ8WewO0DN/9tDAr8xtsqQM89pb8bSlxXCdO
na39rLnNKN1403hFcVad/cLea6m+J+1hfvQEpKmidlEZmOdisBu8jcZ1b1nPElHOquWWA0TuOw/2
NXUHLks6lhf+PUbvaDOYpHQJLoCUb3J7nWuKIHQatfhnphwxmZhQEM6n3PRcDGRqx4wEZBcNMgrk
t9fUe1b0M4Sxpr+bpv6KTd2gP5URwwoDZ0kevpqpY+7CHq5qra0Hk5Xg0Y0C+JbQO54bLzmbrf1t
jPbZKCaafEsQFeXEYSxrkGR+odjZ4COd1IVrFYKt3HhE/Lxp3rkGPjrb2rPg+56U/KNSJcXlxcmR
gjwJiMyvemRl0KSvaVWPx1AFN5gndKTz38ms6SCbCXF6iB91ZkI2IALLVZduXq9dyp1hr6cRtIao
Ms6lER2TcSZq4NFrhKILA1Xem2p8DJzwGAZUkXVVfo646a/VTDwNKN6bnJBPVG89ZhDo82r6DKL5
lmjrE7/zoSDHtKKzMF1Pon0aMuPNcBCpHc0nSo0veBuPVGMUR98mKyu85XBT425pZQXghR9PHxQY
yi1BXd78BONZPmArbSoKNXNBU8gQffup5dHJuQS2PKJgcwSET/nWBz5lulFi6w7n/g6qSLWuFoI4
WayR2axlMaK6dtNXztMENWOjDBqIMFUHGD5x2ddPzMOALPjTtaO3INW9eD/W3gu42k9cEcye3jvJ
6W9HlH/BHBNg5V9vuLnb6oPFLAImFahRHT72efw5F5hVNFV33vJV/o+zM9uRG9my7K9c5HMRTTOj
0chC337weYh5Dr0QUijEeZ759b28CmhkKgUlqh81MpxOmh07Z++1y6B7IoDi2afTSpYS+VGtgW6P
hWOTLsChmqkijcEJdoPV0Ur0f9QeA7o5Qmvhc370WlqfLaPH0EuvQDR2uKMZoyi+Iml3E9aL7hRM
5MC3tBmGwmMYXI0n0zIrVCpjj28+kd2gzRnYu5aew1BlJizUdTeClofNPpK15Fn1fTGx102RSDYE
UmxquybzNUhwRukKsRTazi0UrG3WlC+u6umimno7uvN3ux1ep3waVwWcTUpQUoZNA5e7tlkMEKuI
NTING6GYoGWgyr1Kpx9CKQAZxJ3E4Mrl7H4LZ4zzycQZuh8CdENeTKIGAWbrqUJHstjZFyuyj20A
7Bl+zlx0L2MfgWkcij2N6dtS2zeO01GQ2vOtdgwt/5Ler0swBC3+62CUNA9xhtB/5mjU3zm1oi2R
9Dw6RBAm3fg6xwo/+8AIT3XWF7dhkAiRcUOXZ19LKAR+fipAuOK79ckjLJxTPdgn4sO3eb1cczx4
HoqI2T47JkLtZS8xAaBhvS9qDXW+BZUZ4vhaMudHNckTBoCZvsRyzdQOaJDRq6QwrwiuUctE/lsY
FtcLrV2iKRAB2eaq9ppwDy3/i6KKmUWerN3OfhYlykuBzdBDOknWTXiCzXKYluA1LVs6XgRnGEH3
1Dv1UDlX/RiEG+W3G9B0+LRSAvWCmtyRbkcR9h0D2MyKyhHdysPtWJp9Y3Cdeh0Bt03mPkbITxk2
8vPQk10t8HigHdCFp4/a8BUyl27o9raD/eI79YdO5uEhiEn+rXr/GsEhMEi41679jqF9N/fTwXM5
a3ZWcPJrBceYiQx80wRFA/2vZjmXZGogZSLESy/AfuO+2gTo9VZeln4WlfdgZQNBdf14Hbbqh+n8
HblXBzIabhzmMV2OGblnFjoOJcHfPVkdhVheSNlV3GjxXaTto9MP05UjseJ2tlWtGndWT21cvnQN
d0gPHucMYAsUT/WaE/6929DUTyHnatN/J477fYGzg5NfMv9E1mXzXMuOlSgaU1hYrb6Dgn30SXry
Df520XufYc5kP1iICQWUb+ngdbKGu5hgIvqniDSm+khg9SPNvWhTZ+JKeekrglxk2nP5xavFI/+Z
gnHYfk2IyQglqRNEQpxHdozYne8czWi3NksMpT5/lf7wqUBw4pScAJWqCwim0B+gkXE25eeuFtap
08g+kMzV20mk3+yIU9EsYTAkTK+RC6bHcKZhXo1orcOxZdDkZa9NnrwZGY8PDr7KXevHwaGtETqZ
gldPFnSZwxlSoxzJbr3Iw65yehGHaGTPtariFUL+HXiY2zFO6TLF9by3ZehzVuy8Q7M43RerR1J4
6aYL09Ycb+3sHLbckFbAPQWd/EGljis/BrAQ+yokgqFvtxClLTgildg3LVCfORHHfoTuUWJevaHV
We5axU9rJT2fa0K+6BIEdBUyINihbwFJPhf118gJItQ99jMdbnUNXqLeO6SZTgDYlqeuEhZzUYXx
vMyFPGSzVozCSco8kn+Sv4ikox+5mG8tzjQQLvoEwyzgeD+O2wgp9hs0ankGnTcfjN81b5Ue2/uG
7/6B4NKePE1RPzrDUuwHTVBtMrb4yfzkJqF9BSuNxAHUDY8Oo+fbfCgqQo48Rqq4qzlNA8nl+RQW
Pr4CqVc+3PYlFWU2k/7m+21+GDhKc8fMC6ah/sHr+x9weT9GkDL7wXGjY5BwkmToYp3kYpXXBIsF
20J1+0DPn0SroxdI+ldVK2JVORuRBh694mzATVphiV6gkpMOSi+61tlzD68TcXaBk7J5quiu4J8B
5jiAx9s2BltKCflFxKxbcbdJM/WWtXO573odrgnM2MN9ZRY4OeKiUazNpnNbVazdOPxO2mR7QnBB
jJZj07STfoDSpXeah6GmuvEirHhRVqgrB1v3NpDQzYQOumOqC/uBMPNq45kW+jMjmZcy8hfaqWQE
j6TBUNqzUzdVsjxYSQo8LCtfbMA+Kzd3fZpuLgc4Epsa2n3RS7BMt0OingIywEi5o+GKkJ8oRNXQ
LuksZLxKaPhQCTWQ7yKA07QAnab8gKLNaKYdpnNDbbZBB/3IPg5jo0NW0cX0jJd0LK76yk2eNUZl
xCIDFY+ybtOcoibqbQG+In+D4cd2b9dna4ZsBuYxwlZK7AMiOx6FnH44p9KPRo8IKoBj0rXsg+up
YBtOi7HbzzMlXJaGTEi7DE6vL45yTgAjtP1pELRG6jENMFsNezEwUFoaC1WKu3zBUwcEZ4hvoAaQ
KyT0t0CBCpl8tZwUo33sO3Ya7ysIC9du1uM29p5TO9Ybg3J5Pwb04ANrYixXjOMuX4ZxZcKIQ+ni
SCp8l9Qqr3p2S3W2MbNvq6J9zNr8C8bV5RoM3kuFg2kjFwPE3oFllgk7fVbxVO8mr4vvgPLZ27GB
bVHhKDtkNDP3JvbBEge4HhztfNPgqLdGgvNQgxN8hzfo760Q/n7LjLYG43BjHAhBLS012gE0NSaI
kOzo3Oo+Iz484pcoDE54jN/svH0q5+XJqPI5rfWwt5q8pnub9OR8cup3CtenC0EkR5hOD21j15vI
VTfSDOJG9DY5SLHAA28Rg9aW2dFqTHqwW2pAn6QFHOAUiL2Z2bnyEQoiYukE+WODsoYwmbVkmkMn
RDEvaigr0gDSUxTN4Lb7hxzZiEeeQR6i2XaT2EJkz7aHDionu9aF/xBVT2GooXELamEM8v19q/QD
m3a6JSWoQJ9d3/LzXsyZVBTL+FBV2SED37hWSXK0g2KmEGKwF4DyPnvg09adBkHjV/ROXNdGEiXQ
sx2UM6ittruAXw73OaCsba4uqO0+I9bG7V/pns7XY1Iuh7jMhnUVB09T6xEYa5MAMl+k9EvSXRYb
RoRFjdu/SYg1Zuf0NmxyHe69jvezJ4Z2i7jnAuBJrNeJHY0qXpRXs2qYdyLYp3AiRmupHuClNmd7
wHuCrfyRYF7OxI1wVrQ+iOvLFeRBg4WYgothW88S5HLeRvQ2kWiIwpSBbnMagIyt/aj7hNJbHso6
LNZ1kHyIdqgPlm9J2GxedyOVY687WRD+reNHFQJpCwPyU12vHL5kxnrH1KjPcJ7Sg8WsioQyiQDI
i3PApyONZcSS/Lq3EuSYnoVLj8WlKUPzLGbqmBye95S6y5p28yU6tqyvlmgglTKBnqBrRp2szuTO
UTJP7WOMEvjNuI0gxt7GXF8U85WCurRhecy2pQ85eUwW+Yw5xflGe9+8ARb+UXEeOVCVxUf8C/ZR
DDA5UBrXt11MYBN0c6hGuUQQissbiwjSz+E9GTkP7QFjmKuBKvQDSNBQozqVmACKuiESwEsVB06X
h88NdfCFmaB4cgO8dVSvJhpwEXCoRpsjXlUBsBoNeXDd+wNTgNRS6MFDl+CwwVjHdInba+aTPnMP
34Pp0/sukdAObbjEFeqRY8n4XQCdvPfCjC9dAmPgcJsAnutb981rOqaAo+q+Vl4yM9Fu0pdpoLUf
2V13b5Wpe6qXxkEZZXD+JlOgOfDbTBi7QnEIT2TWnIw1f5exI47ETHWgz2bS91qQVPjEy/GjbKAm
VYzicaJ0xMCREG/u/HZCtaT85m3IPf53JSBAEKeNCdaqqP1Um4/UrMDkHOfSRItIzWsvBQTBEJQ9
IJbXEvjhVV5zlNYgSm682P2Bf87bRZVDfIDtcm7wJCfEhsEnOgcSu6gmwgREl0vtuRkXS2/rKP7s
p+pTY789RsrDTNkNw71orWsabP19bNMdcgtmV7Bl8p1KKWexmH1UM0SHqPAZv/iMgwLCgtZ+PUzv
SxmqVx44CJo6XPY2Dq4DPaTwwEs0hLvOHgmUBpayimFQ7xhSN1sxZnoH2yQ4VHno7hwQJ2gmFT3Y
NGhpv076bUZh/o5jJL/GksOp1/JLKCh4F47Z6MXHroHd6TZxfGgmYiFY5sMLIBys8JuXNtZ5IHv1
fuwqhgmw6qCZsKQA9+JqRIBFU3VHM8+F+yrn/cgo/15btXsT8ATdaLqT6x7MDl/0eB6qfjhX2kTf
GJYjQasRDWZ9O98uPRem5ZTZp84MJMAttgJ8hcTskuxLD7YsF1atsuf47GVLcdeWLofvWVN9evhM
Oldzyi7JUgKQ6B6nqIXrN4fhB5bL+Diq8Hki0PnokuH70Eaaf7BwbEKqyy20Z0IFpZmurDGk0hsm
ehtZmUd7HgH6XToUlDot3VKZzOKizR/PuVM3txc7L0g3DHuGY4JBQ33LkJeAJ2maaJuahSittkmR
Evg4MQIn1OeKp5C11tLTqYe2sw2gJp8SLx6u+07eu3g518soK46/WCEE8GGqEGzMky2drZYIiyLH
ZtxHfxe7c4eho1YGinxPDu9aqHw4w3aKVwH1P2pK3TG7KnJUuSNGmqCaJc+U5bln1x7kGagn20lo
U+vneQZVIbJDTj2dPdVknCzCvoEkD+PfQip/FuTer3sFPd2mY0kpmzivTDyDO9mJmI5Ph+cnoFlC
RK6TrlsqKaYnKKSRLfT2ocG8PGyGDB/riiwS19tzKnWIyUJtwCvakq2L9gx6YsvbliCsWOE/968M
Gzphi4Ay2nM5Z6jTJ4ynNe5GDUkWQlKRHtwa3wCbYml1e8qIafcfZCB25QitHnFuDmRoKZ9rxOQT
zLoSyPFmSNrPxipeWz1exxVrxJKSY1KQDE2sZSpOxIyzZkRmqGnfL3K4/+Nf/+v//O+P6T/Dz/Ku
zGY6Dv8q+vyujIuu/fcf+o9/Vf/9u8fv//7DNY7xmQl7RkvbtT1pPP784+tDzBL87z/Ef/CA6BHd
ccJjLtPr+RIZc6Yvogt6gQkJ1f+zq2na40bYnvZdx5PCd/96NWhbDNQGPMCmoDOBenAmEZxBNknX
8vj7S11+8D9/sP++lCN97UppA0f966ViJnHoU1R+ZJ9BADeEoOMIXexPRTDx5mHOWq5a1Ns3PSrt
f/iYzt+v7du07Yj7MNK2PfPXa5eK9KQu67OTo1Agr8Yolt875taPv/+Il7v1t4+IrpcJupCXb/Kv
l0HrJhNZBO3RdeoQCcFQgG5Z2ZHyoRIOuptOSBNM9Q839ucnhhvr88R4wjXGllr/9OGUCRvHrkg3
KQt/ekosNCQjq+cR3fn8D/fxV5dS6E4MFbyraEf/9QOOU6gSfKnJUXQYdfSksmOVoVEWKQT6399L
7xfX4jMpn1AahvBCi79ei8gNJoWc9kE76fR7ieFwQWbeeg9lXZODzse+D/NMAIGWHn4dE1y20bb+
EZS0GPrYvUS7OqJBDhhXVCIqCQek2FCPV1NWhPdxSeQlTmp15VFePdAsVGc91c0LfgwcNLkbPNT2
1D0IYmSfc4mVSHaJc0wjdzqGJQzTFcwW5wCStUMgYeWgqS/ViulEtnO6Rd9MUaA+6ICbQzjWyHSW
JGdfBcW7MMAC+VR05fyVnYZzBYgVZlM2+PcfMkuZ9SGh8K4Wkee3c3dRnZoYiRlgNr8/UBbQE6tM
TpURmKLwNlkOnoBJYoO4VZC0gqPat/VznCftAz/Z9AVnDSjcAaXKphA8Q4dadeHVFBYocEaSeaTT
uzdwlKen9JLwwnAr3o9VX56FiMCbjEm+L7Qyp2LwQ1LuRV88VJ7qEH5UBd1b3aqDCzHr1ZYt5Q19
oeAqb5vmLqbDW+9+/1gI+Yt3zCOtRfOS2QiLf1ofCwgueGNL69gHffVUWU4SbCvVMiGxPWeb0596
LAYlN15QZrcEGFi3uINgOdv1iEEjhQT4+x/oV4+pL42SGq0Hj9rlz/+0XscNKVF0VZZjeMnnBs0o
13GCEYguutj8/lLyF9dCZuQQ7OVrhSL4p9U6SxPaskqmpzAjdxYtMTMDa3kA0vIttNFGKLZD6qTr
Km6vZsxP2w7CnLbIiAa3kAXLsTWmQxRAp4t028Mi4B9z7LgbkwEpl5+mcK28nPLYoTyoAsJCNKKx
33+IX34GEuDxmEvumbx8v3+6X4zEysXB1XQKXDncDm4iv6Z5lO9CUyz/sBwL++/PCivj/7uWuvz5
n64lwJ1GKXzs4zTnYs2wA+xrPdKRCKBeDSqckGuYfJ0TOI0ENKrXUR16599/3suS+NOe4DvkJ3s4
TYQrhPrrz9AEMlLKE9ahCSLzyFgEmVfuX41uy5C1YjohPFaAmbYvrO6ivfr91X+x6fqOZyMe4CDo
avunvQEEZmzTLc9po7jdCk1eu58JA4KGzhCvHpxpay9ksowDEWG/v/KvvmetLhu98qll/Muf/+ne
E7w4Btjm4xPrcbRBW2K/a5F1a1El/T+UTOLyKX6+x3++1k/vReoh3K48gkGk69LAWWrhtltHONV0
1TZ9767NrEMJm8zyQxy6aVscvcAtOtSYsn4RvsR7MuO1sVflFIz9vqucElwadp1qDRWekFzbT6zm
7f/jDoE3sYVkPdY/v80wFT2dORyupLPII8q06i6yfORVfpa8/v5SlxvwtxtkXIiHXMgmjvivXwZG
+Rm8mkhOniXnJ1UzfswkSUqhIIkYWEK5/v31fvnl88F45iWJCP5PdYIBsWC34Kl48WRjkEEBO73m
eJB8IPkc3n9/sb9/+9R2jus7wmZNlOqnQqEnELGBYjwDSAiyrV0Njz3S6Y1tZ8gIE8ecZun8w2v1
9/vp20rj0/RcTwvl/rQJpdmU1VYZecfUSru7MRCwLSNPV18pmUhyqJjG/P4z/r2A9YXnU77aVLCe
/vkL1LpFioDL9ugw+wd05jNDWYGwnpP/8WvrEyzPVUBJu2w0P32yIPI4KDu4y4eMmymCOX6SCAKB
+BAN//vPJC9fzF+fSu4iV8GCID2hf74WXuHc4InOLgFXPeCLoQme3YCD1SavPYsYk6nFcMmEZ7dk
VvbVJJfwM2/0m89pIrgJ0yDhLRurT4guzFXw5GQZQs08ndvH3kvnp6TPFQbSMLLa3bhUuNCHFnTG
P2xoPNC/+Bz01XizlCMR7/30AA5offvRtuKTYBPYjHjBYbZOEiWUQkwT9GSXaqCDApUmYFvqszlq
Lgq1yF6TiaeusEJ8wXMEcbwnnSNRNAcQvMlVF6XOCQhPubb596u2HcZTFI3Z2dUN4ewTTCC7Htyb
OCFFDffzJRACsy2O/2nrx0X6ScwIretlCE5eHQaHnkJwg3rCo69UB9cZzT5y/0IC2GvRoiRjmgCK
ZLwrEHpdhNjdqc4YdoD3jZ7g16fnLBg4rE+0INGbe5+qn9gy8zjY8n7Ou1o56RbecXYggso/LCZ8
a5kzMFaxqy17xLRfAt9fUY1796kUBJN6+MfpSBmmMX57FvSlThVr8TnqnbKAIdrklNJkwqdgw2Fb
+V8pkdu7uNSEKwRedm6p/mgZA0ik/Kk5HVzChrPe3PhB3K+tiPADTcvgU0ba3sUOUi96HByks7Tb
JVj0djMMyAciajkkpDEjSe00mIB6HBxaOMe2a6YnQlztnQtS6CAj+jVTpdWO1gWjWxpr2ivnFVNH
viEDupgMeZAcuMmY27luXzNho2Vnr4BYxGtadKAK6WBxLIzr60nQ0C8jbl4TpYRV95O6mVHvY0gp
YyhZU4TnEHci9bfTQL0IbDqYNl0NC/vkWoXObNHtEuYRQQm85tC2j5M/vFgTH1CTfHBLcy4C2dzN
WzyYpO9V3ky5P3KIsikzyv8CM/sm3AVpam7TpBNHe9AB89tRYxYNEJakHDQw7zfXhP2x2qAR3MjZ
H259IKWwTdwntAr5psyt9NCSlHIA8tc/MtGPfnRjQ8RY7VBfJqWCsd4L+TjM8d2Io+IBp3pytjPy
R+JqPk96Trd13H3zWj849Sm6+ijFzzYkvthXGlznyhXIPu0IQ009S6BzEfibNm7t4xyOBSp5u1qH
BXpvVIQITSZAhjb11cHtasOZDorZila+c6RNW+/CXsVbxttqj807X8VuOm+N64I9GEcsP6k9vQk4
URs9eyiotF2/z5y7rnBpwMBKfcALeeVHECRs+RIV7nxM8L9u0jlHDpRwrEppnVBBd/rZ0HBdd6FN
O2yKFHhIwjRMU82HRfvWVXzJSp5E1d74zWQfR92bfRmX5trmocYr5C23fUaMDc+4Db5zcu+DbKpv
RNghvIyFgx6vizcVWI0j+0197isxrp1Gztua8csFj2p2JGW/pyXD4Im6FCuwV34Wlg9/1JY3hWcg
M1vjB2LY8bSouj1nNX/VU6gDrcYrtjPSHgaupkX15M8stG6bbRNB/F0xWfErVFf32vP7amcGki1D
KvF77Mj1TWq1RJ3lrILTvLzG3mh9NaqQh0mVrEtRnj9GcWx4rnEmL1pVBBwEziGRyE7IgPOuB9nP
t4iExJs7y+qNEUeFt5XZYt209Fgj672onO9t0r3X+MturAzMPYFaFfcwR3AwX5Ss5JJsoOpHV21B
pK9nF+afzjG/KAGE1hzDlNa0fMxPJVVLKHOqLb0cOx8EdE5s6EpHCpFR4L9Znmz+oQBAmvCL7VIY
X1NwEP1lqHf/WsQ1nWO1ZWRcrojbdMDBse0usGLAKVD4KEnOix8yQ5/qbANc18HwEh5AxBSnC5St
c/BdeHmoXopqMM8+x8h1kkmcGjTqP4ZFzijtq0M7ezslBYElE71WaJ1i5VneWmt6clgDoYlb+qbE
CslRUd7pkq563eH9Gjrn6F1eDDA6mI6XfL/ErCHoadbsPzfzf7kqiuEbE/fzROeE9SNlk7EB71eI
8NA3LU8NyfbKuuQ6jbezmzWbKO9uy0v/3CpBvrB+WWo6SNCPNH0RWeQtuZdVUNzlVnUMvGnD7376
Jr71KvoQJgbxLzu8s4Ag6fRztWAud6AtPtIqTzFwwTEgksbNBemhMfr8sKQhMjvujzxriXCoiIuv
Vnjnqe2UReSZdMPLINS22fVKbjeQjLeuJ0vQ7qnGJpmG3+dRpwlhL2jlRdOjHEWrah1BfPNd6cIw
ZBvLg4hMzqdUF2N1W83xA2yABkVNG7n1li4SNv94yk41nMJzkFTtNqP9tElaJKxtvDAZ9tNhb3hC
Ngss2H2iimw9WHbxNoWufImDieBSq6SXnlUprcDgi7KqGLCxyxHI7R+csXs1qHmYfsaf46Je6ypC
+MlQ7LFuVfTikWOAQLgoQfoqBmVliExszLpqhyMUmBgjGMtz9tGET7OOi/JUhz2GG2JANxmW200R
pvI7bPlh09i2PsZFkR3zJSv2aPGL2wQVND9YX8LqyMHtN7R59pWYi6uOyfZVWdTvOfKAJ8rp8gS9
JtuDNRthZAXxGf+rOEXjeJaV9TkT1r4f7LlGFpuaXZLWiHqmAkTWWJHmxQ5ZbAFwmQGo0zKEPNDl
dD2W9aeMkUEmYMoYKGRWeiJGTO4jp0BsLiA7QMCDiYeccg5sNAjQWbxbyHnyyYLovM/mYdq1Vhq/
22PJ9UbnY6QQQ6wFNiGgD/A2RKRw0TGKdiYGlK7oslwPc+TdVaFHOv0YDSvV5Pi0q9lfE/ks1oM2
fEDU3tf0JL5I+GE7T5F0zgPbiNtYFARPONH85KZO99K6cfDcK/MaNsTmzT17tJ7a9gHoV33Vodc4
qgxnsVvp9AHPUr0J7egipMH85RSxu84kP14V22iZnTT5OmrT3to+kYY6qzCaVb55Dx0XtX0oo3Dn
RhYEQhMUI0Vjj8LswEOfYuddPOYxdtnbZ47W9hnnDVA1d7ZGEgBmXuMSXA3grlI96yUBymYKQieB
fBArc0kyaOXFtz3INwsr1yGro+qzEkk+reeedExXRjWVcpRuKoC1YGF45fCLNPHyHAJmRPnCA/hQ
QeolfMYs16Jxl1tjsYPOVTg+BgtCgR7d1H3nh/E+am21jocO3uHSJduKocshx7D6bWIk9dXGjA1J
M3LGe/yL026gG/DNW/z8eQCduwVTmewI7gjvwlSFD6GEZC+DyyyoDNuPwLX0WQ+9d9X2YrqS4YhT
AhXmG1w/a60LOa57Gh4w/XxDFsKY3WIqcTZVGrusn+rr0kPcIJvQevaTKL5Jx1DewDEczxw9XaRY
ISf2IW6+J8yLunWu6uF+UAjnXeDA18SRtgTJuebdTpLp1KY8VE0vxh0FD5LOPssf+ha+JrIiqtIG
OvHFaQiCr5AFr+BADNtSwFmbwwk7A2VYRvZTt3w2SUwJRk/rIKcSLnVHC3vwvOiHW8obm5Erxkc9
OW9wXOGjDSURhU7TUsSnWfQDi+ePKJvSW8Ezs42ngkh6VwPPqt2eI4YXPkyLkx/G0LeqrRX39nCA
0kdEGkrKB9clHdZyx8+UthwiLjF36zFo630Rhuaq8YjG5liPMTQwzcRMesYJm1X3c6P1Uxcjl8aY
lgZotVrMM3Zh7yzi0Xg9KHxwVM+gUcaQNZbuOWCk7SzV/HEJh2cL1WOxjdyhpIeakwnoYDBeI72u
TllkmZNdXpzUSYskYOpc/95Tsjsk5SXmxikEaZGpxNmiojqzoIDa7oHmwbwD8h0/56A2xCaLhXE2
XZd3O+LGuw3eaOAm+SyuY8gdqGkHCuyc1m+2yssEpjzK4/moTRFuCEsIIWSSJQq5Ewmq41sbQ+HN
y6XZ2Io6N9914rWHcLkMO9AWsKkhK5VXiw6Wd6Z78gthCuO1wcIGdcWJUdi50iGy0gn7QwundWtZ
mHKtCNlDnJpoy8w2uNIyVTf0i7McTkaYdywI6GrTqvVRSEHAxDbTx+lWE8zw0Mz1dIXzzV9bPjsj
ZzBm+Sticlhc01m+ub2FNMrKULWramm99VhX5iQhMR7cBFRWGpNhj7oqaENemiH8iMIofarp0q4d
nLbOxXcJM7cneIFJcs54O3yonYpO35BgUZxwveOTJLjsM1wcrN59Dj9kSh+mEppaFI7R7kIQYcCe
7+FxzR+t334RffrUyOAKXuHBuP5A2OlwXSTJ2WmHp6zSx6gf2rMlSnMXuCMZBR3vVXbo57Q7yDC5
d8l0J7gT2ujQNG+gzYEFty1cN2blq64Gea157ENZkvtMMrdIABGo+hhewpEoALgdcQtf4eJUqCq9
kSlsNOwE7BwXW+nC0tbbzoKJKn1Uw3xT9xYGPhUxNgpfUSFxk8V8FkAE3H7e2vP4tZlCnMAo1BJU
AUM8vkQDX2jiVS86Ns9jY70kFzmiPckbBF1guyYwrHUOQdl1YDmBA95Sby041QjrDDrnFl0DLMzm
q5epR6NCte1bcaxUsSOuY2NF0RXWhuEMQpxDjkJ+bEeoxT24O3VpL3oF8SH4sOai2jCqym6yRpuX
XLjBLX1/RDA1bfFV73KWNVG9H5pp411sZAORdhbw+KsI5TaqN0OwoUyRxQ/6PbGHPcerfU7U8exD
SZ+S+zErdliernovgOOXJAeva79CLPxiMus82krdySCrdrLUV5xzzpHx5n0lwxOCVOjrvfvSECma
qPBrhrmGXoKob0Ap0pVPdM3cHZ/ppOtHYvxg0GVldaBj/IT1eo+W4lr0FipR9tqhPhqR8x2P+8Ft
NjF2n5WHpZWlN2PaYDh4m9Ild9PcRY1dkLc27RUx2YwmQ823kR9lgTTUGx/igQUrifwVJ/WLGO62
id29bfKvKB73daLuhzp/BACHTih/ZBX7niF0m1npKPo5IC35p0E9xSzgU03w70UV31XptKokWVn9
kl10f2ys0xpIKnoR1o9I9TjDMrZy0ay8JNgzWbrlw6OB7a4RyX0vRvdmRijmZeh0g+q7yvrHCJQM
EJ/NUAV7L6rvCpw4K2RuGPKGYzXGtwPpU73P2a1CUO5OeEV5Ou7Zfb/a0/gAExTiJ82ynVALaRJ0
SztDKGXvIEvK0nnXUv2OoWN21ArZAbbsN0xRG7XIW7a7N53xzxconNB5J70fLY0dZKAdNUXHcnRP
A48le4dzi/Tq1BUZFOpph2wWDRDJqJN/FZl462IqiEsI+iQ1kheztDMeHJSX2NhWQeQ++x1Fg+/2
j2iLs42LL23jax4CPePDSGyXg2ZR+Si1HHPoohC2t/tpACC6KFbKPOE4Ml5T/28bfNU0J8r3kpM5
Gs8bghLg3HjifjTj3g+wNhkWbMcE3qYexm9t160jOe4iIOlD4924GUGGst8hkMPiGNx3dEbiJL3q
xwIeTwwKLM6a6mKdvraAm6UpFPuu3s9t9DGlybeoC25hfdzlU45TR7brEKcQbnMbcG2fDTs/AXrK
8sz9gQKUkRFHDkP1TrBkB4WABD5EwvWmu4SdJrisohmOKC06xK0sdXLg0fIbAz1XnEKRfHGS9rko
k2/JYL4kPkcgAtjBemiqFP8aQshG9hZ+9+jYZDmnoIWou8rbdzgWc4iCxjcQ6urps1jsdu/j3kW9
lOlVPIPdiJxtgQ6vzdwnVZKKXDhUdzlGLWvkbaYpJzcRqUgDOGzYU5hvmzgk7KwpjkuAcBUshb+u
WwROYNReinomKlznr0l1gVAn1HlWXXMmbYZvKr9wRBlOrprcgGLlo3hdf0SFSM/r0jC1w0M4Yl/q
KrzGNOgAltKGWrXSYgGv8YdY802AHReBIe1HA84ujNq7DjNIE+U3E/JEP+VkslTfhdc/jsrmb3ZA
cUt0saqZb+ehjXepqq5hDL+3isWYuvizBr3NToNQQYHLxTgKXCWnkh7t/Blc89kRgMJs39tnWdFu
o/9L2HksR460yfaJwgwyAGwTSC2Z1NzASFYVAlrLp5+Tsxr779idZVt3VyWZQMQn3I+bytjMqn6J
J/teSZXg7wIVVYbl8rCF/dS69Qh8wcBByFjbzl3QihHpnt28FAxvuHTTUxGbnY8nVUDZ7naRLXaZ
VZ4t8uc6E/EZGOdzx+dhHuWt496C5lXU+zmpb4YdJut4mPdC8Dhlybzz6mrPTwVRArJMOxFFEHNN
TLXCDbEUfyjDfcLQ/jiFvqetEOfKRUFI7Fa1Itn2jELrZ36YGzWXL1eiQE5Tesahbvl63DKYl8rj
bp5OoeR7YDFAlFcCaFGQ77zqa0SwD0MBlp6GwA2TIfiJdgyQXecBOeqUTUZncW40XGkaOctWI29g
DWB11Lt0IViqLd45pVcYqjfZw8saDtNHkmlmELnueGBY9c/RRQNuW4CzMOKDqc0vzMj9qJbvsNG7
89h2um879FFahoW7K6qD8ahsM0/Oz9BYThFQDV+W9Q7qHplF+MS2GiJsvxXMSfQWgxfjoB65X/9W
k34y4LOzHnbjeDjVffnSaglFdFVDdUHkAi4LFGJdIft1XS6ygnEyeOoxiBdxHhlQUXDuTSs+lpE4
axSyuCkGUi4BFSKEB0ZScRTmNTxfZ0Cx3pe7hZnTTtN5p0aNVXVjja+919L+NRaUUBzkvHEi/qRA
ec9aToTUsW6TBziY6a7cCvk4niBn5g8fDpB/X58fsNb6EjePODzP9lMNWfiYIu97hJ+m0RZX/s5x
9DcXJkOeaxBpMTpT0xvCjn1Nr1lqWPxj62SbDLgUT3K0I6N5b+j4G1X/4pYJ5OR5g/0TlXNMLKhH
pGbEu4z0Wc/hc7STrzujs/bY6OwIrjqkuXVUqti4Kb9HakdSw1tYDKJ/wpf9l1jSt6F8lAU6ahPg
6NT3AVldd4U3gHvjfZ5onpirrkZ2uT41uh2M03QexPw6UDAWrbh7VtnvW4M5/jIPQIrA6cCmQ/Lo
My+dAkN+1wu6OCKZvGR6msP5bTBR8dopAM954qXsJ56tce3m8b1Lx/iEWjoJ2Hsg8I8jVAwOF2/s
5YBoER6ui7i7EFtUIWzgZpdWqq2NsraDjC8zHMU/sHx7FE2YjCydtjFBbLyA5R7NP7rMx2Mx8MM4
ZNCj5r0lQ3FEJ35lbXSe2+pfkowM6rTLXBIRjkT228SoExha9BdmzLGtAFPmwr0B+96wUFqZc/U5
d+G2Trt7mXf2atbcn4FLeMjkb27AcFjiL4fsSAIYqw+UgagElu4ryi3iECQXMkVOF+ANeq4G4XdL
c48olYAbWrvcTr+Iguz3tooZawB7ITQM0rObwA0rxujskAgRLJnaF/ChMDd39g6k1jXRu4Mp+0sq
3WcoCz00kthdOTVfJ0E/9B/Le21PUDosybK1JBXSmni0lrs1G69LTzjMWJP9aCVrncTeVd46rwS1
PHyzw8sgUxzBxvCsWbH9plv5s+BwZuK0uH5lFCwtzNMQymBp2/aAwtzwy3Ha6i1rEk+FfsOOEmt1
tzVbjxiNSX2VtnV2KdFRmwa9Cf/ZcuwHy9ILDHJF1kVhBoUp120fgc6JNznJKECGgDO+AKSlvCzA
oQEPsMf31LH/JGb2J5TdVcut6liZWMH7Ytl0ldoMfe3HGkWM207MGICDcxGSy9MatGXadKF7vw6W
/DJTfAN6titxfBI2rh1rzbJWC05l1ka32mQ7hI4bh3CO9QRfDHuVHAjaFBPK2sn3vjG/XQw0zgik
thwhb/RB22LpH+fkwske+tncGbCFC+ZWhUmHEzUYO9lFaXiQY7VbwlxsxwJBPkYhtkbolKIQsgS5
U97o7IXGGtK08QZUM32VvY3Ak8hIA+TUA3B8PB7wTF4Ae2/xdBybhFxCz4keJm5nlcruXFrGtjFo
QbIePBUA3dKNnnH7Mm51XrBabZ1oOSxAqhePtXWieXvhtrgIAbR1DuWEseMAObl2s2sqYmCrqGHn
NuHim7zPpHa3y8IZoOcoY6J1hm1+gMgRigjDqrD2mXyM57DwEj1+4Br3a9KGyEiiXCfRtTVPBqmZ
UwkJvMwDrwfsiwqagWpydCgxujy7hZg/GzNEJymR8bmMmKGQwpIpoWqVuFiTzDnrsjqhTuWRnrcZ
PYFqLeYfk584+iVGwcgM+ZT17mZoHtsmIuWdrtzlswO+PSLq2wt5idv83M3M13NiKPRePvo3X5kA
rZv+xPu7Vcw3vbDciCpai2xmJ07iUahtcroM3AYHJYwfawm3iwSUVsC743ycy+4D/XdJlUjN1Tov
DZO3Iik3qGo5eO1z3kwHOS14iYw1eolLZ6Rrg1ZlLIstySS7odNIXRV7u4Mf0cF00LWzAc8tKsvA
tMSmS41jMRMobMP+giF2GgZ0em1R7coZ9DGxO3i5gsfNrI39jqfPX6LsuSTVCOXKJqP6TkQR74jl
ba5pkc5+MzV3UpS4SdAxOHB2nYiVcD+JzUJG0r6PeMhT4ymt23MezU+dFt7cTPseAfhs8j7CslD3
v4M97cgb8xWgbaHNRMy0J02V9ymxt7j+L5QKoMU1WLfoWdaqMh9s4OYoAJywR8Dox3d4GRZ4l6kh
b2FGQ1pry7WBEP5c4qEfHVJyoK5vhJutYzfdVt2wDev41eJ5cEN1Y3l4aq2YhcmDUNMc7WzcCOGs
jaF8pPJq70MdrhhoQUyw4WtSXFYlTvEl9KvW3jHsXUdLeSnB+CCS5E+w4ZLRHA/1p4aHbFXpGtYj
J4Ansoba47vGBH4rZlTIgCY0Zpz+rXiZknlNLSp8srm0tSTas7Eb86xnY4jq/gGtUtbiu4XV09Bi
V84GrPVaBBmAmRLWcjzTKIopB9C/MsbI3wuN2zZr1KlKh12rcZ6xKznnffrdtNNvA0h23YZMx8MK
fys5Vze79+5yQFIbM5WPJRkWlX4vbW8DipsgXtJCSXe8VG71wkSX9LwhfmNcWZ446hi9ESfrL9Sy
I/ULdBaHrlOIJ2wN33aUHVEewMmuXYTB6gvQIOOHqDim84xdSV3JX9r2pvEIZ9sqBmPstcaAeed2
KviJxilck5J50FPxkfFgMPNa9kojJ4ZMedAWNzOiUMPcT0zCUh5YS4OjlfbZBUa1gOfWWv0rgQDB
+i4De59ICn5zZpCbGuKr1hGTTil1f9OEEpLUtBceUxhHu7JunyjNio1l9xtuqJMLoR7HxjHsSUFO
KfjlMDNozMxL0qBaqHBSYj4nt000VwQXnyhxf5sht1+toq4o9lzUF91U8KvMKZxkcS+xO4XajOsz
mfeunVNfuBuIxusxLzfRNNpkIA0fSkvcXYL0JqhMDNClpJZFRFo9DR7gAvUoCFHZsO2hbGNEH/Cs
rbMoedGG6rNduoqxrZYGuWa+hxBsMpsclAWwPuufHfAcxg8zTi2xEBLEpnez6NUu1cwnPI4LVbp4
my2cZXWHJmFqd5Bw4RHUxRoWEU6rkXiomsKYkYoNKbHdYisrMAVR9cYte9e465f9yO85cKcxQLoO
QTSd3gFesmbCQ44LHDui3eoEBDPncnKiFJiObkzZ0Iw405kB7SsXfhfUbUXYYV38hbM+BwtvkGQh
hpjI3Bmx9yortpV1FX5GJmIjiyGXb3j5ffCQgbQ20deqQcattkU8f1RDtjfj6OROzsmiglmN5U88
s50X4mdctKvWRvsZ4qRX0XElhsdkEAS1XWfLsTXGH/iZ3r5X6WY2PFZQ1gbv1SOiyviuQ888h0Wv
f8/V+Jvqj5SZCV9lgzvIKK/OlLyRA3XqwbjE2JuMhSVDZOR0dUu9chKHiSQ5ZZDxN5jXwF13/+I0
PdusmA7K5W3Vkr9eY27tbAGWVb/rxpQHUZLBl5ux+odZkOLaQU+wQd+6Nh8UTif6IsqW4iZNWSER
RYaY6GEGHP5VafYV2/WXTMRW6OOdVMNnHQ9ayjyuNbLXjtQXTI9rL1Sk0jXpLSqi5xSQ2KrEiimL
+KAA/TEGx6yuRy9zgmJjyF/Lmr+IUXzkww48ztKAQ8m0vdTIc27at6TjygbWZSWsZvJ2eC700V1b
qZiDVu9+WmxDGzcRLYjr2iAarPjGiP7JuK85NiOHxOjAgAFt6zsSgIYX/7VckBdDTEoKHF/ORIIe
HAfdfhEXDKL17GgtJBJk1Gk48ZMETrB7d1WGlzT6zfRoPfbatK9E/DwQdsAVT0JpcxOVe1ZGyE9Y
Xh9Bu/q8XCdi0ic4T3Tm5sowarjKrnEYvAL4U/enoueC2Kv5vZb+2MvwaYHlWVUll1aOVZXjNNx0
EVGI0QDLzfQ2gFhw0XLVDyPTpRzDEbat5dvpGEHID4U+OiBybDu5y4tw5h+vY2c2ddFes/JfaeGu
qcgZ8V2LUbgyoi+stZCwCsDFk8KGHJcRe1ZBZIyn9R/C7rfEfO6q2r507RB9YYZgTg5IQlgvngj7
QKkET/HcnsIOgV4HyNGGjZSR2ge8Htu4bCNi3rWPqh2DKeeEs3NkAMgBD6pg6iAijD6wNX5IOSDP
PRTn1BnfGmivrDWqfTH3z4mqr6YFez23ptNU4BPIHH1YE85yrDMVDASK5CmuzVQ7cl0Fi9mfJvVe
mglDOGshgLsSp9adPrUYS3huPC8IOrbhrL/Zs3db5HJp5+LAFItrUitwtmSBF0WbSfbbxSu3shW1
b0fzZqhtyU6kutvheIXeOgcE1QKnQQEQmd1t5tX2SXoJijnbMoE6OU1CLUGee9gTdqTIXcAQI/GH
Wumucq0PgoHNbcoEjYHQEy/+ug7VWQ0puceq9yOrcj74T6lyvGtqNZvU0KY1Dh2F3YVw+lCXz/BJ
ekKGwmpdMj7pdZ3CwSNU2IFepuCIqElcysGKdiBX37j98DfHKZK85Tp07S9K7VuviQ8L5Qgxj+nn
oojpSfpbn4bXefRC3x65+Djl/9ZF/lnl9ga91W1BprKbodmkbPpH+uKhgCFdTA82qb3pJcGZ8jEu
WHDiO8t3E+t3CBXnqKz8vCBNJJ8MKu/57oKrsSbm4yWs+/yBcNP58ByV6qOz1I8zsZVEG+i8LQzF
6t6qCeLxgik2UH13X3YdHRrO2qno/xD+cChq7e8UPt7U2b47Gh235V2jBj62SR+EmwGFulHxvzah
z9W3Y95kov9xtygP/9Gy3JouPCV1hE9b+5YGBTmTSPLPq72Kq2OcxbfZNamNTMhL0UhgeI+EeWAb
rKvijxQaPRYbg66NLT8koU2LzU/d6jlUGyZMIaBbb7wXJNEjb83g3mRoBMdLSi64YYY/Azwn2bVv
9JTHwk6DNu4Zrdn7KJF7mfdkM0gfIfrBQ4YDdCrdNnOFHkg+w2TY2mZ+0MLoMkLSGtyMpAK6mjCc
X6WbBGaKPyVS5tsEdNRxehYUD3AvlIsZdpZSACpt74Ujcs12dt+m6tyX2nf7WEV2qUNaqBr2Sm+f
H1wC0+32kUp2wDQCWQ6naEmxqZdfZDId8IWwHJCbpLIefOLA6/pjPejbcaApw8C3dxKq3bC1mEfG
a2W1rDHKufY7r/6wywLol8H+uvlWxMouehkYYnpCpbdzJ9YFbX6CaLOppb5DZoqaQbEBDcFH6K/A
4o+LhYCxjSsmpNA//Cmfr01fbHJiHLyCIRzPbpF15wGxJ0KHw9Sbd8eDi1/bz1h6WSGD+c80Z9v2
ybHBixzCtldqONGfkBya7kfV8VSwKWF/OymN7HI2VVOf09ek24RRwGQLf1HhpdLUOsqX5yg0Aq1n
YpuXhI44sTiyeg3qiZDHXH810RMXUQX3Ot5oeJ273qJC5XRoWi+APkfjPIPRycIgF4wkaqQuQlgb
R7WvPTmRGI79oul66HzFMZ+jm1ioXnSboCquYUYCMDWAjBkqPdHnogWFlCeTI5Bj361DJlkDT3Px
Jw876tTpmC9oD215gA3AwGuGCpkyYH6MAzsaXMbrB1y1r+gxTnR0eyLkDrqklFFD52Psv5oDZnwn
ORXjsre8FMRVNPwtLOa8ZXHiS9x7uTjZvb2FqOasgdqQ75cQKsrgr06WPdE+t6lAXVDIfN/nFfkp
VvhMNEHiD5oNOJUA2tENX6IkhYGbWk+6VuyV6CgAl+oipmlrpOIfKs4vpri02hn6shRhXNZ53UkZ
MeJ1nXU0MmSLCSKXxUYXrdgw3GFDMi/Tobac+2LD8jWN4pTTPMhp9Nli7trE5CkTNjQ8i7dUqGY/
wYcC5nzP8vlC3gvqO4dlhH4RQ/zkpBNeaYb2laXTu6g3rKv7hM8ZKpB9CXhYyygvXdng9+v57tLh
t8T7vnTp57T0u0yLL2wmfKwDzwtEDIrq7WwMTFHVdRpEoMUqaFxxwkxO4ol1yXMDXEj4YaA+yITu
Z4v9VtfzqTXyTTOam6ih2laif0SpE69mOM85qviojZ4GofMRqlMMSzUflt8WUFlfpSeJOpUQ9PFo
Vxp9YOtc8wy2SzJu2H1x0SW7JqMudOk3bAAMdsGemmfthQwCqLroC0t7IsdjdPyMgpTuyjmw+Dga
EuMlWx6dnfzAvDCeX3NJJyQye58mbIMHx/wtTXhBA3/HkYkBdPj+zVQxMFNv3ZnV4lfIGQIRV6+L
JS/mCFADwMBa6XPQa5XmY80mmNc4ZW6MsXYwzTPAl61cwhcApihYRXPyWroaA2thk2ZXmxA/bKI6
TtxY8ysZ3uhMd7FoDmZcbHvL+22JrPMacZUyCSzBxkmF9NSkFs/VqVAE4JCu9hY285spHUhSw3Ak
7PwlctQljNvjlKcfPXNPh4Em27snFx6wnzcA9ODzPbtkkCDwWmd5w4YVyVESWX8nRx40A9Zv5D0e
0J3DFckEVOJKqOhVRnNVZ/JeExdbUwohrFi5vXgtp2TfxuONLwjE5mj8Wq3aOqRjkHYgaIMe3VRp
5RujgutKHF4Uo1UTdVL7Gr3gNhKh5seL9ZdYJdN/JPkqST7mpIzHU812t1tznW3bzPD7uUOXrBXH
uR3rZ+gYGyOhUZ/kQPTt9GOhTAkGh4Ch1jEgNva3arYD3RGA1saF1IaMWsS2eJ4QghkbZuLj28zB
FlgLSIURR4Ybt+Dx47RaqWZsiYxDCrqA6RRDfasLBnSeeSDW4Ee6rrYu4CZtpE5Kyoi2zdIX/Wro
1kGlKD9sIeNDouD0wgtEDsvIfHRJ4UxyNFoNa0xe+wItvrprZQ2AwzylC8PCif1QSvJEp756y/zJ
0ZtdqDb83krzTcyK9cSqp18PrfZbkwKeuN0NB9Db0iF6KKXO6YZDmsyBKSlrig19Wk9gmkjiQ4bX
gkqP9QvbfmBhcXHPF3o1rdF3mCyRMs2WFohCbUzcPIaEXK5nyc3MWBn1bbwzxsEIqnIh7IJc+ql7
szx4FYnMdo3X8PlsGxxwdI5EdXLGtEaUwOWPYnemBmR5EeeSee9MAGtvmzDVx3paqzl5Jx/hjeTO
f0ZjfGNe4eSsnhqLc9CA6hn1+Z3Mqqesm3aVab83TISRIUTraUFKVYh1XaQbq8meWo9J49J7gTem
X/po782+fS3nsOHh7d2HzvqCUdJH47oJvfk59/67mev8KFawCdPpwy1oRiZ2xDrRxQ8ey17oOnOI
/j4/oruB0QJrohUK5WaByFEU8StGJtQIn9VDpJvM0WvW9DzqrV3h5zVoCws32tToj30oCVzlQ/3K
iYC1ydVo5tPHFtGqHpHJnlZ9E3tvnEZtGXyCPXqeum4I4NN8yLR8S9yUxNRh0VelU8abZqiSDT7U
d5NA6i6qsrU3w6lZSiZ+CwlQ7QO33v53WAuDUxnSBIT9LnfCJ3oWsoWZWyKFPBg95/SAt4MwGfUV
zuF6NIpd0qid3mZ/TDZEsJxT57xkCKABNgUl5fNW6Sq/ZgOpyCj/D61p/0xkqt6ReexIX5eMic3n
hjfaHbEMFXZy8ESbHsVCYdiQm3aIBvXCY07mWEuqJCQUoG3OuePYX7H9v/bT+Lq4sIFMjFE0OGzU
TOd5wjEQ517PymRmf17mty5fbpGuzuQqwfAzazw4yyVHvgPbaYj8SJqM97uXzJr5T92XpddtYGTt
wM6ADZOEI7L2oJisyiJ/J0eesYfefpk2TKuyBdBFeidGIntUI9PP+FAx5moRejALlmQms+fNcpc9
FL//KLOjY+alB7tDLFgljyjRdEQrOHsvc4chgkQyv5cx2H+tWxsuwpDKIudUVc/SaJ5BK01r/Lek
8bI6Nbo2DewxdjGqoPXuY/VEmsa2HtVHSlK1L6lwkqz45GS5D8Vsn1EBgilL1Jp28BlDEjNki2AZ
12VbTDPhl/heNzOL1CCySacDHRlvPLOYKdLS5ZetLYlkaLIuJHjfTYSn/QM317Ij0kb2F6mcX2c9
e3fs/FAirVfVRO6L52tzs40gsvkZ28S8J+UikUE65cPGQeaeh+U2BsnSK+91Gov24OjjW6Gyrywf
/4FsLQgs9A7LiPwnoQDAi/RG63UUbr73WuaIKDyJ8vL2XmGg/G2fkmpYl6rfqcQ+FBZMqgRQ49wa
aCTk2qxETvEDpCsvnTRwHqG8ukquiiSVSnePtpZvy0n/ISypq1ZMplo/q8i9Z2oeAORBhKC0ams8
knAWEGjkz+hvKtQPejQeEz0NWNohwhV4vmDZL/e2W56mCbCsbrpHcJ1AQLUcTkIxslCerXpDlNvF
osS0F2iDbUfUd6pxOw2KmjGW2qm2etQc1jZPUEUnsP3dPHlOGv3dqIp1MUJncOXZ6TEvCMtAmrY8
C6z9K94c1l3UHgemLNKnkGVST7HsIfHnwTxrNT9P01o9aEks4b0gNa5hKSBJHqCI8dq1MYVzULqs
1TsXsrCZ0tIsTFk0r+NPJ1DczJGFdlcn44BNnZoAvrTk4hs75v3glALT7b8b09wU5F7i2PHNdibf
3P6XpPmRmGyQcS3tHWymfR2NlV+m7X02Sc/uTH1Xp+Zf6YTxQWjaDLLIK/3RDB8w/JQkiSQUABhJ
a+x6fbjEDsjJsnRXoN3AuCVMDBxGYAaVZtqOn6qufpntj3zfJEAApH2WTcGhJtksQof6O8wAq3Ca
Qbp0HcY2nUmAt6t9qG5+KehUYO39yWxvC5sCkZw6iVj+mZL0F5wkvHwS3MyGvHL2tw9iEhFcw/eQ
dMfWI8RAiwjOCvXlKWVprgl9I3v71JAy/5Jq6Qla+9UtmOglDOmOfDsGKMFkt8SI6ck00NeQcvAm
yug02+Ktg12CB/TscDUz5D3xdMWBqZWkgFXTZQLVPVnjMzF+x2TgjTGIoVuhZqfpKT/5fa2xieaB
nrrNATlnMLsp+DibSGFpvlEWkRYD1zwWe3pztYGsxyg/9/aMFlTgoLdiIhZqL7rNItWkf2OyGbZ8
br4H+loCYmrE+l37bFrEOoZWvCsWcRBgbJMJFXxiTHfX6L6LWZ57VtiIk3Zwa24LrHWyN+i7lJMC
OJTljUaIJijkq9U9braKy1QbOkqXlrLV+MgjoP7OQEq2Xupk43aUW2lY78j3u4aspvZdX2ecNpgt
QxWfNNI3Uq6z2CAkQ5TgTMzqS+rZ35EU80M6J67vGaAtM0TuDLZGCHfFjnXJV59r+9TLoDOhlCAO
eEbfFzOaiz67gd9R6e5YKoHAisR6cjyfTClUV8WHIazPXiGOVA4kySXSP23Z8VHIrkVLRlGkhwSv
5wF8w/Wsq93cWrseY/5g1z34UAaQ8CS2bpO/dlb3lxb5vdOnY9bZL2M2rAugaFAMtCMCxL2UyFnY
uiQtnGIzql+ImiSjb+GJqQQFsDIBddaOvDnWaPmCktHtZMMqHRcFxezJjFFodr13qWI289Hw6w41
/xe7K4xsqymJLWjjir07DUHQdw2hvjq7yhLao9GzlMr72Pey6C0y83+JXt6xBharIa3uzGW3Zljt
vTq+TDHmUNIaN0OHGEcuwLWymbyXyqRZnMcv/CUElfF0sXKL0PjRPxTYudIZDKvVONsEYU4RzUcV
ovCbMOFY3Zl/d8pd3W+nhHUFuGhSUE0RPg1YsVyAzDV0VoLzqr1TlZhAvZCs13Dwa53ASynkBqGt
Af+AIPsM24mraPRbcA8kSX/GXvejJ060Kk1v2y1w8Zr4ImLOpl5avxJjDILR6ttx7EAkZnfApg5t
TQxHvFsjqAj7o9VhD8oGJnXOzgakmz970adXMdYtdUk2OnJ/p+f2zRicI9eetfidSwm3cgGX3PUT
Q95hSyJtLhFSJJ75CSv1R5LXwMFlWlvDafWTDs8cnyctGVMjuR7N5gmDdxpMlL2b5kHpC3knBy98
yezx5DokDOb4SeyEaEWVHMM25KvDtjsRRama+lZm6osAsoSEJVrGMa/PHaqalVb1HyCJvXXCksjg
z121efle5y5bQkkyR96fPZfpOEFt+zgtvjuzDjz2LGU4/7PD/sWa5HOdQTCs5EJpkT2JSL/Jvj9l
odwlugbz2K150hKiQTDZpbgG0FDWFqZT8lWHath2ZhaUFhBULwzfKlIB+5QBvGPUh9RMT2ln7iZ7
DKwGrWnrBAOFUhtHqIyLf8LiGNBVtGsteVODPfBbn7mLzaBxqgMLhA+ECw00uZ7vFwmJ0BUKlPEg
i1HbxWb12bXWFloCv+cMYl1nXg1H3+r1kK8nTtDSrg+Y3je6ZHBpLrcWF0JlmrCUcMGZy4W2Z1MJ
+59qBhLfonTDfIW4YI0/yWFvPz8lCPyssPmuAbBqo3GtoiXoF+kEPBtXm2joacrOi6R9zipE4nl0
TUJ5WrpaO9Ggmlvlav7sVKjIpi8vt48NwVC9zhuQSucY0nTljnrnU7xhKj0B7iWVaALoyuyTnhrx
TEmcml6EVxvDJlaqThwx5g8nVYZHoDEcARkqvwxoP7aPaG0wYj8irqhZrqNfmifzrRGqR5+OaYiV
0xUMp/KdsryHbp3D1jF7xIAu9Q6t92UcKaFyY4r5dox/S9gfFr6VwBnsddrmD+FARC3eIZetKbSj
0aFui/blhC0YBetGTvo/MDVB2umnaErOBNu9gejgAOmwvUxxmmw42Ylod1RDQJn27dZyb7BEiiPk
lNZ8MRfJwFcEoIdfu2p5MiMdLU0GohfzB+/Aes6gU/KezUwKaLZmXAgHs54/ke0Hk4gOdmjcReww
ZOmas4078G5QMiEdKrQdYtly5bTLmac/xo2ikk1FqB9jFdzgMciDlQWCy/amA7zGa4c4tku1k4y1
f8Ip/zpV9VeaBEOFBA5Akd/becfajy66scETUFMYrLqrH+RhTzbTdDaMp2yacDj/CMLo2lKslRDs
IXg1crWLcCfRIx8tQlCCUom9u1hwbLoA3z6JPNVFKjbOiffdp+5uGslpjHpqPMQSLzRiV1Zxq5H1
GySv+ETpcCOO68djxbMqFPkDvShoejRWER0gbb8aNLaDqK97AjobVjcyehFm+t15wl0vTfmepcyx
zPwTedBlKRviO7R1KThmah6Kvvd+mirlgQU3i84PbLGoMVk0h0q0e6oHxmD5jlnbeQhZTZL1Hq0X
172A44I8nEK+TjS/GOKfcED8WLVoZtMD4gLIDMszbLk1EIGTINxKWcZrWBUnlCekyPPhBZQdVoiM
RmuL7SFxAeyuIcpxGVgRJEJVnpJKRQwwq+2kWYdiLKHh5uu8aq59PeI5Tp8k0aGDM7Eaax5r1Bjz
0rIpJuuVide8AptxtzMeTqgcl8EqiWBs/Ympe5jBvHInBmTpJ6jpszEIl16j/bJYC8HtYseLAitt
N3bRPbuT+IBShTItYg2dOaysom786rPudyznuxWLs3KnrZszTCSHtUxN1OPYWldpJ/5qLcIlHvg3
mCigjNDW1zG/HxS+Fiojk0+MPdhbdfPM3nV+pNhHH9LSTlXJbDI2tEukx0evJ6Ctdzib+wblmjNW
aCI1cgCM1vwsEk6HHKYp3MqS2WIBtjfSWBm2yfi09MlwyCbwU25ifHiF/lp3WBp6otM06zybyKrT
nJtyiq2vqMAqPtUISsNHMIqzrFki3hva4gu9nFy7o/xWWEX+DzyX/v+iiuATPTiDFmwd0Jv/yedy
SLKXpMcc2s423wA1ueZKYjsO0SpioTnjPqII7LC7HLihmfRVZawRSZsSBcG5hoDLyrTkj6ls8ZqQ
hsT0ZtDBTP0frJzHx/gPVg4f02I7Z7gQgPT/+JiQwzlZLE6ksFbTQ7FkFm+NodEPaVNhhii8W4jA
yYgs9KfTtRvYX+s8KK1/tiZBcklbxaPDKidi8pk8mvzBHOs9Sq6cAURjp29d5mkvBBVEHvvjlvkZ
f8pvJZrQ3PY6VKz/gzP0v+AT/idnyP4PmIGHW7fuEAjvCZlIM3DtJeE69qzwXXR53ZbEgrugy///
v0X9f/tbwTVpOosi4HPygVn6H1CyxhbDyOmQHZokWT76Ubk7z8v/i7Pz2JFbybboFxEIBk0Ep+kz
y3tJE0Lu0nvPr3+LGqlShSz0Qw8ajdvdrKSJOHHO3muHHGujllM+yOFkXJNGwGowhfHSqoJSgkyI
VHkA6+EdEesZ6dmJM6vvrsMJkGCp2qLzWnJavvy3fkC1kqR/esCl8L1I7+xPZakecVP3+RHoC74e
FzeLF1vM3WJ3KyP13cC9/Hz5kv/C4mi7CgXPXbiOEuc8ptSvm8kF0Hfyuyzel6XH8CdMOAb2KFiT
pJWc/lLrpU0N43D5yh98hFKJhSgKohVG2RlByXdcp3dxgZ90kA1fZ5D6dH7Z92w5y4fLlzI/QGlJ
mLeWaQLvcIHfvn8HCkjxOF8JnS3qBD2rnSnNuUMYrwUzq6MZjJxAcpooIHgskm6NACM+QpLyCYuc
d8s5qxu2kib2PUWG+xne8oMbYUlYgQsQi6mSd/aZm2FSKN1V3pE0aL3FoIa0e67zH545qdPlGyH/
pSPyctn2ks5hu96/3NhgsBmK6/Eoq8z+zzIM81TnbfRY0lEM1rnQ0Te7zKLbNPGHk1km5nNTE+Gx
SZ0+VqsA0vETQSgou2J3DI5xDyQB3XllX6nGH8LtnFTqBVlHj0Ihjbr+9vKf/wHcETSsy6qNL0w6
pjh7jnWUTxBoYviwIZK8g6eTBRlfThFqNUdgaWOL4rSsR6u6KxFqo3SrMMMw30xIWbz8x3ywrliu
A/NXOZ7t8m/v3ym0uGaVIRk89n6HJBviocgZIfVJtbUmJvvrtq3G/H//aCyXhpR2HEB71LrvL4pi
NELaQgXrSd/YBWYe3hqipPot08x4vPwDzz4avkuoM3wtQIahDUv7bDWSdQxK3W16eLde88PxwpzY
BVHuLl/lbAFariJNLRDSsA7xjS5fx1/Ls06K2YMP3kKtoW7iKNgUR8mxcec2RXca5ZxtsFHZpybG
KH750mfL7XJpVgNQw56pmV7aZx8etZUi00sic6ER9No0He+5LuP9RPrjN2VHxfegNIaXyxc934/+
XFVJ9iG+Q753fXbV0scqo7twOChnaF+DQub9F5F5dHCWSd11opX3hta+f2GBlG9WnGcEO7I8fGkj
+jkrjtwWEj1SA1rIQEhofXzlVRdV+v7yH3pGuPvzd2o+NctyAIlqefZ+ByUCzHSoycycjPFZawaS
+Yi1ZoXNRmzjIKvuAnria0YVGt9j6t39z9e3LQfeEm0thxt2tj8Q7UMM0Vj0h9EqEVPQdMoKODPT
fD1h8UT16GoX/Z01jd2xKrLeplVVYpG8/FecLc7LXWBvtOUCtpQsOGdPKxtIYy5dRdSEFWLQ0KFS
OMIYz7ZA8PvM/eRyH9x06KDAr8mQhm/5z8vhEmsQTX2HfEhUjzYReHc9SbsbUSp5m0ibgIncBQWt
Z0ws9PO3l3/tPx8jQE1+J8Y+aZH1c375WjqRmYHTgZOWltiNZmvtEKdHWLgb3hMFNf6Efrcc8bLg
k4XtD8P5r2IXSKanHIZ2LAZQgtkG368DPk79pus972DYvqgPRONNBeSEJo7uOboW5bdATQYT3LA2
61+pJZt7QzvqanAItSTZVOHBhh0JrEE6A5L6pp6L/YiE2bnynKoRD/wX5N6AQ0ITHM2lhVRbxk77
I50IM9iI3LfoPVouTXc/pUJ1u0yCUbTcFrtOCvJa9vH0VniEnYqp+zUaTpkguE5GcOBhhU/S1Arc
UeOKkvORK39ZtoPpgeNSNKMHF/lvyGE480wNlAc2me63MNsUswwV9eQDNmEzHbHzAiZ0aBfZ7qlo
6LZldJ5zbwn6vFEuuDGgUzttZ88ghLDGzCcn/oZbemCgMjK3LmPzUMy6n7bm7NScL6u+K7eDAky/
mbMYOSBWrlqRdKbVj6Hn7KvyKv6O9E9+oXflPhMEGv5q8xlsOqOyzt40roufxbHDN3KMmxBLTr9Q
RJRZGXx6DnQpFaNEQlEVdhh6ZvTlTc0gd6UDVRUHprnohwdd3SlyiLOjbXfV04xsDbuMtqgShLST
Oy1h872MUB9vAjioEAsSC9Lh5Vf7n93M87Sg0pSYfBxop8ur/9c+M/eiTsepSk5T2ZsPrjPoGwCP
9f7yVf7ZUparwKN1TRDUpqXOFi0aZXY6TIMBM6SlS+7XQh4MvxiIEWE05niFfiKE0PpkD/1nkVqu
6nmObbKbWdJa/vlfv62wNV+PF4tDbzXGbUdfpFrjgRbfjSQVn1zrHMa+fKgaxK8H/o4V0TkPPJjE
NBG34YcntxVPoaQdlKVxRkDgRN5fYyDIMTL7KXY7/3cYt+XRGYfgECmTIYDqGeNdvuEf/XSb9Uoo
S3O4+4NP/+unp0FZlCrkTJfLOkKjWpt3o59Yx6CiR3v5UvYHD9djbWaVZWW0AYO9v82ZQV7FIEny
G43RhLXZW1CEQK+126I1C3+j9GyiLWICQv9PI5zIimp6zkwysFf+jKPgaERB8VBxGP9ZJOhZV+6U
dz/9eGjJnwnzem3ZY/dgsMZQ3TX3pmPPewYARPlOAxMO1clrnPdvWhn9fwQjjRAIlN8jbYmzxeoW
R2rx8ObZLR9oKbC50NM+FrQ0+EDz2U+PwmJLwcgzMm/Ggcgdm6YBJ1brVwoQfNOgQnUty8/J+1Yj
gfJjwzTQjhN/3JQNdL2XlKVpPF6+sR/cV83jcy28A2jenPOln2Z3keSOOrhVY+KqB+s27+inpr8p
oKP/OkcG6R6dzRx8st2dnwv/vMtakEnJtW24zme7OyGeHCcahCa5awxXwYhPZNMjnTpCBAc1RGS9
htczx9a3NleYi1MrLDBh2MaNZ1SoRtyJ7K9VMi5kjCns3fCT89pHd0aD/XIpjwUZ5fL9G9dGekLZ
VWQglcL0SShGRcw+k203a4xH0fiNVMHPjqP/Fqh84FpJ13KWokecryb0CTKFkGMAYJPru66Mo61D
1O0hjcryeqig8xQjUY6D59xamp0nzEZjZTLuXnmDQLON3uRGl6BPPCOM1rSifl1+XVx+9F+VgqJw
9lgk9VIwcCo5Lwz9eY7symmco0eO1os9iuGlsetq3kxtg47IA5EtPlllzp7Dn0sqzujLgcGiF7f8
879WmXB2olarBAynnqwT3VLIjTple++SFGuq6a6b+LNa7N9rOkJQB4FuZydx3LN3sx4S1dKKYsJu
1MGpBXEhNq4pQ/p+XpxPKB4Q+68aE/zkJ2/dWRHKr31/5eUB/PVrAzSWnYC8cuzjxtpJOrBXGVPc
/djnzSPIQTibVaj2yezlW6Y44eby8/3oh1MG4i9xWNkJdXl/+aQfjKotK+sIXCo9OJaCkQLFatXQ
sPtWO0zFIxC0nyzuZ/vIn98spfJcy9ZK0xt5f1E9J1kMYM46zmA4bozA9/DJpum910rry+Xf9+/7
6whJM5LOs8uGbZ/d3jolWq+vG+tIKYZXgH19TYgPdpVFgxHFJK9cvt5Z5fPnp3GO53dxjqfps/zz
vx7nXKKwTbNOUF4ybMIQDz5jE7PD5J9c6KP3hhsoKX40hdb5eTp3C7eJqkAcwxyhcoBo4KFE97EC
2uA9WAaaIZJjHdZPqz44OPA/eW0/+J2maaOjtUlL4fU5+2AMYiWjlpLs6EylhDkeeiMpwmAPPisl
P3hBqXvYLxweI7lIZ6tyHneKNaixj4EF33E3cieLg6QO2TVFhpYIggjjkiitmEr/z49SmthRbQ+s
z7IwnD3K2e5Q0KJXrVLccOvRT7Ofsrezr//7ZaimGJLACGC5Oyt0ZFC1Dg4k65jQAVtwILICZzaS
OfLJ7/n3U+CQLgRtWQf4sOmeFa5MPlpXFdI92rVDzB0sX4yCcC0cb53kpkdHHhtN+sn68tFFPZ6f
47LL8ZaenQToSOtyBkR4HEkfvUqBYj6nobZJkVZMnyjUwY1fvp9/KsO/tyzaGPbSseRkzaHAVWd9
S68iLoNXNzx1BK9tGxwNUe80x8nCXtnUuArirDPWmKc1HBkyeIoOCz7U2JfLf8f5L1+6KRztuNn0
dehqnP3yeBBihqCpQc/l9k08IsaeyRJe59BzN2npNp8sCOeLKtdjhaNcpotEZIZ3ttIN6CKpl6VB
nmTc/azHqqUeKGzjhegrxB6Xf9wHzWE6Yhzt3OWcp8T5Jt37bWRYRuUdHPQk94XNcaTCYTHOUEAq
DPnpcgzGfIH6JrmP68L55A84X3+WX0uzymRmR2fd9ZZl4691VjHI0gxvwlNS4lPb2LQUjJs6krb5
yUL3wfySK/G18TCJQBHO2UpXZo3UWS7S40wKRbMm/44gCvrf7gFAbffdIkawPmFBkt1jhU3qxavm
mZTvsR+8HQBt+9kpqxntbFwPej25DWbAbI5Zvy4/kY8eP6+bLWkh8zzc88cfFPg6mfEco9qK74jH
JMpQeDWi7LYrnMfLF7OWRensG2NdsCVlIXFZtB7Obr/HdGscpH/QMiboM87ok+89gJfBtnLDtt6n
QOXtlY95RG/8TPZ7B2jDflmmsZoODWe2dAgfQaoCPQxSLAl+q4dhr9GwT5tWZMWzqizzrYF1fMvM
ECyYY5jOAMgal6SBQixHQNXUP/yOaDzgCmQ9QDvwIQ1aUCvXAWMlH5erhzLfqkgs/uT1++hu8+ov
K4kpaMssr+dfrx+UvNrsLEYD5OKdMo4+91aHtl8MaP8v32q5vF/nt5r3m5k0oR6a2d37S8naS4i9
bUF8O10XbltSQxOsfVaXrxumNzGmPqhNyJs7tIVMtwR901nIPeRybEdmWHr3iR31MJJnCdCtqmPI
CSoV40nlyrev+9gZTpbwp58yHp1Xp7AQ06ghLatdjtWnvW4jPHjby7/K/PNnn/+s5T3lo2JazOf8
/mcFfLuMXXAh8Nc3P6wSzUnvDtlPCCQmA8o+eDbnEphaXHts9xIHv2zHbenV5a4sp4o5CexNjAmt
TVoqzFy079BIN1YWZ8RI5EL+GnShdt6Exs2U0UzUbZYjICnKEhielBHi6sHPyIWfg13k9Q1MqLEL
f3V04H/26DuKrYH8VzAVGfEaNIXVn1RhmWAZ0n4/Raj7sBpqjKYV/iAUmKF71ctmusWWiYJNUp0s
9o326BH4cRpGSJsouQfkH1kTHXUYeDeBzMevrQidh2BoklfaeimmzSGzsDYVDWQ/MDPOyk+ckaiL
qvuBvjzbh/NcamSNYfKllrkNXWKiYYpKhSE/Fs/mdRDeYIKyTpOTavGhnmbPwc7WMCyMctu6h7GU
fKsHGwCvMJHHsWaIQ9qb+OUTo5JPI1Hu+SZNHHgi0ITCk6CHfbC8EFRcNPrf6Mlk12TEBnd5EOFg
cc3mjqiQ+NRXcCRd3fUvox0OBCI0+DZBcGBR7Us3/p6bNbNukvz8BA9LHWxtzMy7Km5gEWZeWM9X
MkNxs4rY3YLbuAAKPDY8PYnM+nFGDZt9UhB9uIkxDWMIQPFFQM5Z6dVBPABy7A9HD59SvxMVBudQ
kWq2srKCtDNSI+t6F3s4qxbC3iwAdfrWo+PVWn27/EF8tKCwm3GXKRlMYqjefw7zGJtpIT3jQN2Q
r/nFxqFMWhckmDR+XL7UeVOR/3+HTChhcjJSQGPPK86uozGmJyJhVTtatzgQivjLFOBqgZHeA9Xo
Qaa7o72DzxE/AfWvCSUBrN3jvfykVjsv7pe/5O8HcLa3SrrcRLd2+tCEtNAcGK9PZYDRRnFiWRWt
Cy+77Mqby7//w4taWjoWjUz+gLNbLWqlyI2COTHPOO3tURV3qO8BqaDRW6Oi6FdJP7afTNM/qAZZ
6iiETdZybZ8f11o/JvxZBdAIgKfsg9YmP9tKd3k2DGsiX7z/x/7EEVTQvOFlcu2zNxunPkKrIg9O
VQ5vp+kzkqCHyS0JtsziTx7iH2nU+VLOBI34RdtypXU+vJyqKkg8mfhHYjnKdh+3sVq8CHgpV8rU
MTBNYve6awaQOXWASSD2CpKYxGBaaayZeMGtNw+WAlS7NIJOdPlxf/RleXTzkHRRvNFte/9lGRnq
jFg5KfOtrsbY2Qh4um7TTntFxtBnAb7/PudFNMGhEb0b7Y3zw4cvShQFBQpktOhDsasTt/DuQxD4
ztGpW7rOAFWjT3oc/77QXFNzpOHF4vU6zyeOOwqh3Bwx9LWkfEzkLgPqLtLNhBHoGhFYRjNpSD7R
9S237f1DJ8LOQi2n6ApKZrbvb+vEx5WbWWwcGXFmNsYDuvR9NoHX1UnwtGTWE1xTwEXbV6M1DZ+8
cx9cHQ0BcxFNF07I8zZLk8ZFhqOXVGuL/xZ2Cj38N5pNFK+8MKru+tl33gAJkfFgozZz//eNg5MA
J0uLv2Fpv5y1BnwGHn1tGOEJmwCcRYkNFdYqXj89g/n0kYoWnIbXKMAjJupZh8B07PaX3+sP3rS/
b8H5+ZKSuMuMeq6PFS/ACyiOYVviBFv1RrvoEOF5X76e/e8DZ69wEVGgYGO/XP6ev0peshISijb6
FKkT1ac0A05BmUJU8Cc396PfZSE5Evw6zejr7MVK6bqCaBKawU83rhmMZgcnp/EfDYSCyKgUn9zH
f9cHGi/C4qCO2El74uwo0yFGNHXo2cecI4vGDuWNv4pGQpuYdGN8tuN9dBddwZmJ0aEp2Yff30XG
eFPceVNwSuvEei7LDkd7Cwja/uRpfXQXkZ4RMonYkOXh7A2t6KyGBnKVI4HTmO2kKL2JU5Ff/xJY
f0D7cWz7H8eDS91CbDnLHoqxZbZ0difraY6F9jWFpQvFBzcCouqBe7vKO8DOn+xwH1Qxy9U0p69l
ZMOk4P2dhOFPNJGoC94Tq3gFw/RjkpNAYQ03C14eIX1mUTApzZyVWSr7sY1xa8HsgjqPP7r55M/x
lh93th4uTS4XOYVgb/0z/frr88g9xmedF5rHekTmiCWwwdu7ipu8mkGTKULJ4UIMbyQ08RrnZWx8
NYZU7cIQXT9/oB4oPYgrCaIZ7FBAGhTHnnyWnOCmIkO5xDxqheDNITiKhIB7eAH9l6agabpOqVsP
FrDtq0GL6s0Uo+3fBJk/NKfIbJwty3R3r7vJn7ec1mGGBjGu6XWnLfDGDWUCsThm96gNifcdwGwG
R7BN9XOk1JyvzYocNvwRgzxFTtF8mctCPqfeIvgg2Wc8TYSXLtRK30+vrN6sFhpW17esgtrDtNXL
BNHgaFkGFhecmTgQhzjdVdAZvqTRMJeU/gopmg2NnD4khfirVtDZDigoxvFI8hT8cVIswLFZgYEV
oc6Dx8YZwCPJJluS82w7/80kM7bXAn/Jrxo0DGISIth4+HZPEsZkN9xyRSbkVtXA6WmfAaIwp6km
tQiW6i2uiOiXHDI32rBM97+cwisPrZNMN0auYbI0LBD1wcI08NQqA4f2WJMtudIML8s9/Wnv2p1D
WF/jWI+7y4vuB7UVq5PjSCYJivnbnyPMX68VXp/ejLFrHOusToG8UC+lWZtvTdcgg8XJIkIrXAP8
voqOym4TOE8o+9PWhAdUR+EjzaDxk1L2fO+13UUxzS6AYs+R7nlDzJ5dPw6ALRw9Qrx2oCPq67Gk
qjQzu1/VZEPdRFPRrPhbEfNfvh3/Xpo9l0MSlRyqLfqq7795I6h6MCmjOpbZ3D2WU07jyJU+xrJA
zADWMnzGnH3D3L71+xC93OXLL4vm39+4vaiZkT+g26LAk85Zz8Ie8omYMJeJwFzQUPB8vobU+eFM
xh2KVMYSqha7WPflqfDBOVy++Pk+dX7xs/WuaiaZYbRnEjuEk7kajZ5LxAidsk03MiP85Leeb1TL
5dCbmBwhBN308+1eB1GGUsh3mNGp1Mc4Yhgk8WTZnGwv/64PniktNAsBHDoPifrw/TP17TDIY/QR
R9JJ5EO0yMjg+A9RvZrruIt3CuP6E3SuBKZzUKjgf6xjl99pEoXCmWwZjJyv2zrgQ7Kr2Dm2MmYX
FnOWinWGfNxaxxznHhsxZtZp7gJj3DbhKO8v//qPnqrJKU1odLmc/s8Oap6i0ZNOQNywt/bfA4wx
ExTBotbrwCvn7pOqYLmX5y+wQ7uWD9giVvd8NQljcwocPTqsJgu603HDa9bZCvu3sCE5jG8Ep30m
6vzomi6zfBNJxZ8F4/3zTesi8N2SF8lpemtV5g4gUhlawd2QEdNRjJX5PLHJfLl8Xz/6VBW1Gi1T
Xi2+1fdXrafOA9NOOiLkzlfotmLNu0thkKfBxiQd6xkMS7QZoGCvI87In9xn1qRlKTq71eCEKAaY
OzOiUNb7PyCu8VyMpmUdZW01u7ExAVz1dgT/PYt/eh0rHGVBB9I2bdEtGWaQPeR5NtOUdYCfKF3N
GJ96lO0RaqY9yXnzM5m66GHDXCVXKL567NMRwwSrxc8bqZCgQAUmryNIpYERmb4mdeTc4Mxf2HKI
pDJMWHv4ehG+CzFepzX5OCuq0enVABMDlMj1bWbVxYAEl52b/dJ5IaWKZ2bDTrDXsUXIBRWE0X6L
3R7oakTPdgec1tj4Rv8DrP10T9WB84nNfUS/7OZSg/o1es71gjnuqu21rrclFJ8R2IuXgVhHi0Na
XBVk5aEbxshZ02RqMCvage2uGkg63spjhA93NwrGK3xBS1Im+qFD3aEGWtWLmSabJaqZMp3w9ueF
4b6RrEiMRWFOznU4OtojkQWGDtF0kL9XgeqGpzkbyWNo6rqHUSjD8cZrE+K7Sb5MoadrTSRMOAS3
Xu8bLeShsIn3FbX8RAhvPN+aVka6WD4k1xj+RmAVwUgqZ9r52MKJnIi+42PGBZZP2Wly+4T4gTHk
NobKqV96VHmgZ9HeQh1hUSX9k3LxGWSMXk2pJgJZwwNZ53Pc/ozh3wHZj9oMClPa3pI35z5nfZYi
8Ewm4rjxJP4y0VHdJb1TfFd2Yz+QhBRH16RWyiOdfBbRrjfgj+TCXrvmkiwY1sW0nlMAIwkv0QJ1
MHZ2OYhXU6IjiNCIAv+GPrmVquU+SNzeWwoitaU75/lbW5cEevOKgMbFg4H7twPhuZJgDhq8WmSf
U7mNGVopFcKrgVNSOgR2DGNXrWZc2G8NKg38tcSUFYQpk7MdpgPuYph6A/QgekVQjvfEvumf4ZzY
95A9dbYHQ6iemjZ3iRHtjC+OIFmnj6sEq3wX46xt8ekRKmRHPhk87GbhYfBKGk+jcKKfrDuZ3DvN
FHq3E45rMNzLuRlYruvnq4ARyjESXv6b98p66E2R3MHIonNtpbH6UhQFtOE2Hu0vVp7VBB01cUAG
EVFVfD2gx4+UQq1YO80wGDO1OR2APYV9/uoG8N9WmPuhMza1hsRHeuyC3qoVkKcqvY8Qxz7Yk+99
S6ze/smpbIKHWqnuF6psjNahzPp01zlkknt2Q/YBn8aqGxDn8JLVvyWQBujZSU740NDY2SnhvX9j
8NAfhAAUaPhe8hBrknVXYwmZfhRG8ZWsFnTGwjUeotiFEdtMhXmtPZRHrUmkLnmRsA9Lw99FjVcS
TEEdxolYDPiyl/qqMFEmkRMcFnfCEPPDMOPu38ztFE2HdiznKytvwN1krZ88NI0ZgS01wAJ2wmm2
i+UDky397WZNFRdTNZpB8oY2JgT/gwK8OY3aTb6kMQEAK20j0dYK7bLVed7JRye/tkLMoLJqgc+U
I2vjKYgYtegiyAgGSNQ6mYxwr6Oo3lphZhwcvFWsLc5QrnJzDvYWOI4D1NHsp9mIwTz5MvZ+B1iP
V5VIyBgZfek9QmRVu6x3Mjh+ZC87KzatfoniHo9ZpQ3QR+3vrE0lSFNBDlc7gYgQEfnyVGeAcRS2
faMSxa70xLdRkmmxDsfMeJ3lYC1wTdCDwumuxKhgeZlRARuQLrDlm/GDHrrqoMuk2pRo2gd4NK7N
CueFxsDEqzI2Dlo9fNYFdG2locOnYdC+OV6g9r3VoZ+Ey36oyMhktDpH1zkv54Zhl3OI864+wnpg
HtsQt9KsSnJAnuzGCI44BOj+T/1hZjRDHEfvHwT7s7/28i64AlilF3O9ne2lG8Ngq2yrYZycRlCp
OrLiyPR6KMY+vopUA8a8ScghqW2yhrpg3iodoq0wWOEiCSihs9Dww5sVa8sJsIgDTxqNa9boYSTQ
whwZ+7j5OlJ9CUncH540RIwnDOXWQ0k0FdhG3z+KxkoONTGX12k+kn0I9WoHfkMwXHaHG02yXrGq
RqDxCTlhezOrne/JVLMiVXE5LMaAEnJc0N8YIQlOQpZiixqftM1ZRN/MtFPPDIyXaC1yLA4ECsvb
zF3wFunAr7E6hyVv4l9rLO/GY2ZDnskIELjOGWPdpmLmMZm9udZpVBzYk9XOEM7wHHTCPMVF7H7r
58KTdwxke3UikjH/NY2N2Lc98w+KPRE8ChqN+zqsxiOpd+5B1NUtzuJwbQhJtg8+cElAlMy2xHEY
Sy6tfprGsU3XfLXpthzVxGYZh5Q6fhN6v0Uo59MgnHitVJHvpJyrb3PqdXLdDiaUBr9uNhWr54ui
s0ZcgVu5xK3VFR8a/wMabmSwed+TqJV89qYejjFj2DXEE/MLMMp43fFs7HUyLEdQ2s+HQM/h7dwS
r7rCwFqQhxsCbUY1mqzGaUrY/4I83CaKU3Zez+6hRdz4hkeg26gwKp5a+uavk2Rnocz34X11dZBv
28iu93UH9gAr8/BzlpStYeSq32WqxEYXXvQUisSRayds5l1SFTe4IKgrfCfHJ6WGRhIjmHn3lNkm
5B+rJa6uadW+nGDADkCGAUuKhJAZ5FIxu9QcP3fkERorCNrugwgbhlGzIPhjlWuAtHiXsGKgF4k3
QNHG/0h5To8Jx4SVtuL/Ek4wKzMK5hczJ4puNUjy7TAXBkzkO7VmtySuvDP9115Ubr/p5yrfY3Gu
Vr05GvtooNgZ6tHE5U+H4sfEa3mQ42xv57EOocOCCFuBvCVovND9Q+QW4YvZkeFREe9Gw994QUJc
wiBnwE+cBlPwcUia715Sfk3w4K+rYba2sHyTXyppFVVaOsenGl/1CUk49K0hDNdy1kV7nK2k3Q3I
Pr0rs5mnF3I1qP9IJPRZXl3CFAp8hGsE8sZtMFkLI17FehtX6AqaAJtUMzfch6BST4MHdYCpjlm9
sUSZ4caNOnAaFXCSNW2GgmgKDxbeOMUEcRkhMqVEsASucmE4j3OSy8PkomZaiZwAP2hM5GdnSRNu
aM86wOXcDCE9QadpdcRlbJzmtqw3SerYzP4NcRgbcFzhQgywCD1ZtQ68/H7CMgrqxtx2YoJYR1d7
Os5wq+40+vKTTVotsqUUpQ7HhQ1F5sx52yVNHrIGgUKeZ0yrjjk5FnGSIwk7ah7wmTymLeYmXfpP
9dTcZ72MXtGfoI/Gm5rSt4vyeD/UfbWj8TZjEuqKaWc6dX4fe+NzSRrHT1IcrPDg46gBHJ3alLJD
COKLZhnRzsNg35bwMLZwJMp2k8cpAI5UBz0ZwQ7M38EeaTLGSVzC1q1dY03i9MK3HWN20+ilGa3k
aBPuKPrhprFAtNAhya4YjIAva93kjjWf7a8gHcMSsM1Lw3gm6+DRq4MbrzaBjfkS8sQQQzMyEvb/
6DtIs4MNMZZx2vToWib7creIeoppQ4/5OveJjQBwxkHGNNvbapp4gUfR3k+29TRKuaG+Im+yDQ4a
WGeqzXveu3gf9ARjL2r7oVCcgq0vXemQ6qyyB777hzGxx7UXWb9Ne/iqTOM7maVYxcaxue56m8cC
ABvMkf1qJsIDxZTWj1Q2ZLnYro/JoyEew5dhts4dF7KqgY04iXW8Nz04PVWX/+dDAwAuBcWmxop5
ZdfmV8uMf7e+yPel338xLPc/DrLQPLwlzKY4pixWxyqaAR4X4c0QD9gn7WUo0r46g9XvETZ8TxOd
7obBurd7jxxU1+pSCGnBDBrCyCpitEZzzfrCIqNz2EnWPvV6hGXEqJuAeDdTNv604/aZwoiALOu+
asluGwPM370ODn0TX7mz+kpBRg4GJbmiO70nIURt3BxejVlazs3IFwvlN4rvJkTS6wDz26JmKddJ
Od26fgputnV2Rhfe6mp8ioeZMkamT7ZIfzozeD+Gd9FGG3EFzJxTn0h0yOYHqXEYa7ISQDsCX7VY
E4BNueZb2eFUaMr9sEiOZo9HVikqdGcc5wPAerawxP3Cmfb7HMbffFRhkGyr/cys8X4wUrFCvTUc
kiEB0mJPNzEuxXVd5uAe02LLU4LEOVuAJLsFzYVeY+W5xSvipdt8hBoWOlQWnR0+aTMy1r5JIJA7
mKQ2IH3diMoUOzRQMJp04V4rO2WTsQWcWNM7adHXV2YuTYp1bOZZVVwFsf0fbq9Tj2b2qo1Kqs4w
h0XXBvYpKbziByM+/8lpYmNduKT+0BvztmOQfcuN/DdGJMrlfgnXwkq06uNyqzI66xxkkBLHMJdn
8uXumyZ/NcGQWvg+Ybz+Z3rDjlwMMME+ATAkvFRuCy+MDf3USX3XVnPHLpUBkGJBG9q4X2UWdTvJ
ycY6a1vyqaXxjIKD7TWX9lWTmaemGW5JUf/amkG7ahHTbH2cSWtfTcmbMfgJAc0Jo1qlX2zL51Dp
h8/BEPxM7Ox7o0A+TzWX4mj6kDnz4yCh2cne3daZKVdzXl0HHZlcbQnAw7fI2dUZaT9eIAbQlYI/
cYm0ApSLXbKyH6oqIdRu1I9+1YbUPM1bhCF03xIbcFfNYNDJfU1v26C4mc35WwaufKUH67eaIuJg
0omQVa1v7DxUh9EoX6DxcnwjFXBfFI29g2kcQZdNgE0KcEyTr9+qwEK5ZQ0TO6zzZdBq2AwADFaG
bc+E1gCiMcPQXANOA4NHwF8RzXdDApdoUlcUoRur8R5anPK0FZJfJe8r3IV4b/cdtI4R30tWk7Ym
zYYoJhPwWGay1QcA3hj+l/1BcfTY+V3e3lluuZAGSRaIjSI4QnLsfuU11dTo1cTPAg1Pt64RHccm
jvE2ZcG3OqNgbamiUNnv56wttl4e3cdFiVCyjn/Z82y+WYWu14z3rVVjlNOBJtQeFeZbkUU/OGq1
C2ljWxvymMCxhqED+W0GX1y35gNRqzy8IHwoM8rZMHZBe9lNugch/j2O2gf4W9bKC5LHSOTZLyOp
fpUDt7QOA71R+L43tccO76p4WPp5RGmSbC7mF6OaCY0xIJukvJgGBGyjsPkPwdfe8K9x4EJVLEDE
hVD5D41FTo9JxbzOvAUbHnFucNOevGMHgy9xy8TXGf9H2Xksx24sW/SLEAGgYKcNtDf05CEnCFp4
VzAF4Ovfao2ujhQ68UKjq9Blk93oqsydO/c6NKDLtbZ8dnrnxtb6W+mTUABrjSTf6Kci2hyRTKXG
Dtzts6e5R6ME5Gmr4ijhVGjJdMEYwAvO0Qfb6ge35OkV85AxLucLqcXp40yM9tgRE5kQP79y9akn
GhKsXzVQOQ4KM0tzjiYqemUkzwPPO2vaHKKiIw270w6mB9mEYd5D7Wm3VW3vFjvLNk5d4n0oH/OM
nB0ssBvIfNFqzs19Q7SAp43hpI8+ZbD9Vkf5LbOObdk0W9eZnuHMHSY1njm7WBo2Qgr0A7aPg8yg
2LgAJvNiDFK2T2cvCi1vuR89d2fbLaFaVytiysgFmO5f8W7HUpXPuVDnQs99JJ+UhWTrNk20T9Nt
jYtFziO2f0Kr24xc23iLj/QAfuAHSasOugLwSOJ2JzNZfvRUdaEmKJnnqCGXIv8puzHgj3s0Csar
uEOSLca2LARiEZMQfK3+GUcCpKaBbXhfLSs/MlR7GUzgc0wq1yJN31CM4dp4dyn8iSa2SV7MaVGV
Zb3ViasHeh6fq5QAsjbm3iybe8nTBGOW5K4U7c6Fd0Do8rFIkV1wpl2VnHoDZvKj91IqSHsWoe8N
p54EPnILKA/I8V5lGUxPIshCEl4hK3MKOWlxSq7bnebkX2pXkkPEO552e9PuaTXKX2Xv3XVFRD5a
+7zA/w0tWd/OiJe5Fh3zNrklefpMOvjBVd5zk+ePbVdc2P+8Te3xaZjBN0g92zoD4g5G2pcaE9Zg
sN3eNs+0UeSk1VZ99NPla5ntQzaZiq8Y6W4iucsHf7OMSUUiVkTeWvuMme0qDuyVQX5kNVgfBgCi
WUUwAvrirjXBDSAf6KThrkwPmIbe3NdXEDULGHsEuXfJ1sEqSfRv7uBHx8jPyQB3DYRFCJCIa8k0
n4dS7jjpPjpM2iTQekOgTeaGA1Wt2jZ6s5RTrQqPdRjUESbpmv1lttUje1RrghOfEvoAGPdMSD0y
9CuwBFsn6fyA4HWFakUcaqcTnwczcxAkIMaGxlx2usFh/xbpZX3kOq5eiVQ/RVB22b3cUehTxijO
bJe0os5zn4ZUu7D57h1bcsWeo5raP/IoBuwxXo/d6HINUTGAKw0I14yOBk0WV0DcHxuzfiK32N2p
avS5I4sTFq1pNblCrZlAH+K5/5Vr5sM1Br0uF1wLWsL3iPW3jdtPr+UYp9vZzU/2WD6msyI3Zelu
62xOtlPsbbTEuelTswmdyd+Q+82UQe+njbRQGnytgeqpvzgUQw6/1dZp/P3i9HdkGdAdpcYMqFL8
6rVqCPFymKvISym03LQIlNnyXjWyX5ksfQZaIQHOWc7a9suCRIRp3JAY+GzVHjdlzcM0+s0pcnWI
S4NOC6FDg3Y5whDR4pPOzDyizQ7stIX26zbf6DJmkFbEWorpKKFU146572xQ2LDDptusqudf0rW1
LSJtGyxSg86uxfKS6NFGufqy4vkTMF7n6nZctLsY+vlbIj3YealdQDR3J5wnQmmCqNE4uWmi2grZ
UsnRSPLmQVMivR0nH1HPKSHMLaM+gRqbG4z7OhSpikVrAM/SWceGuTxmFlajkg2atTNbMHI63XwS
A6hAgptrH/HXLALRGHPgzsNHk+TVGQAUcpU/kyHCrpHVRfcxx5c+JektuxywAjsPccJ01HLu4gHD
uQCU53rzhqbtThXVmasOKPGSbug0YOEqZ+1YYFB1HmLAW8N6wW8R2npDB0ky8ypFlg0JNR23Gflu
yIlfqIAwhzSbNNA8uo4y4ZBZ1tQ8XjW5wFJLvBKmkmGTVhc/hp+Mo8Jd2VZ0sKL+SJs9UZzod0Xb
5eumJ75zMl7HLrrLG6JlTZXvjCx5mUwkA8+IGGBkqOxzo11ypMXQls5bZjd3zpTfZCboa7bsOKav
1VCjn5FfGDBY9CYSUX9+N6rsRRMEBxSZecuG5k2PzBHarXFgL+/E+JKsNk+9koOxdqtBO88s3mzL
mXzUwkp+ZdJbwkzM67yeTzpK5oo9DljnKVHSmnOprX4j2ujCoPMQEbnZLuokU4LjO3/aYZvtthCV
8mM/M0hZiToC2lhHdmANcO3ILkSkiU3Yy8UIa4hkbfQU48Mt5IOsoGZmEnFb5lXI6Dgkf+4sS+2R
QvlnNvunSo1YPfCjaj3A97IQN3a8bOwZmEhOsKpUF9ck1GOZAEUhwgptvtCjvtXIlegwUXtHinge
GGbNDS3uS0TtcCFImeyMgaT49GShqIS6hDfS6ldimeCPbbiaTZi/Im8fJOnQc8yBzMxsX2gOqkTt
XnC+fM+lewFOjzg/Hgf8NcjXcwt2qrQY+TjaMVYVvRnFDlm6kh0bAKnNprf0+rSQh3jbkvXGF9x5
G8ZS/zUYxPMXsRD3aQ9Lg2DNGRx02l2kxWCEpZnphXprWaf6wE+ym/48y6oM3F63V8NsFesac85G
R3gNk4YPLsuFWJUqeXAz2sqy7smQnOJPBCXO9jGZtrqj7ttcUktnBlGsfvySpAun36JduPWTQBUy
JT+Upw5k551AR0KuWYh7MrkrVtKwnJtpUN1TPFyLZKn14YgQyueMsI2fmcyzgVIhIU4hcJE0wiiJ
SGWeeLiGBgjlMo23ilhPyova2uijrb0uciGcwah5TixSXp3FgX5gFPrBtkZj49lL9qtntf5cEEx6
GFIe0cpCQGldqPNzPhkrf7DJzmeCca7phh/MloT0grJ8bZg0sAtJ+v66G1r7fYF8upZENoeon89F
1P9k3MWtKxMuiEIPU409gsxd+GwLLirNLeKtN2bxulYE79ajkxI+mr8ximAUXmr0tH4D9kz3sIHj
yqKdat0ysGcGdYQgc3g31UMa58U66nKXa1F7JvlWXso6SR8H8nsfnEGmj5Y35gH+Cn3TknS8RaBI
oEB0VDYDomNg2uW8Jc6I5ppp+NrKvWv3S4o5sa9o8rLQbrPC9n7FY97txtjO7pWPtjyktdi2kRzD
uHJfCQplqStDGSORzQnjvnNXXecOF3ty7SApYEXjiuECGxnZTq7+GY2sfOSyEYfW0XuUaqbWRCA+
myaJtos+1Bsi6FFNk0VEG8bOxw4xPV8teNzCMY9B9VRdNp5JKXLXBq5DALhCbCc2SVbg08qATHtW
Ymbtu6WM2tsF6T7KsdH+Uye7TUhHODQOWfK65d6UTLnBDdJ1TET8kyoszmjiw1YDkOUIbdmocdyN
yDXM2LRHya5dKM3Z71fYJJ47jcW9UGPr8ZQ5fY3JtqKMUcfa6A5JkXlhazmbXrNxgpXlGsfZurcG
7h1FvnchYTeUzrbsqotR8aMdproACNbmUK0LTueNSpeW5SCJmpH6S+jp9UE1JOkX+nhlW1cBqYEn
veY9dRbscD0hIqVgu7zvBJlR4xiHpr/wSCpB+dMzS3EmIsXVMq68xv9YljFspf25OMlzbtbT2nXG
s+5kJxn15aqul5Nfq6+0ExLf33ScDTgBcaInoS9YkurKeM8tAyqXwfIqsRDG2uSqtBSnWkSQY+u9
1tYEPGcIndrEUGR2+n0CaCFq+mLNiXFXtuIobQyZs43Q3o8bWgKem/n68DTU6p2R7XML8oCIkom6
H4plZeoph/p0h6bZfprLeJvqsb1O+4iBoOy/W4OpNG+76flfetvAHu12OsCppKf+9xcLRG1DA1ne
JzqaVdMmAMB6c00I8lvaF/eUFw+2c01FhrAJzlo7ioXfTYdd5jalCgYlT3R27i9LsVJI2Qzt2KC2
TYnwDtgfmUDsWNo+d7JDpropjOvmznDL26KvAOE0j1WD6Bf5u05m58JiYpvo7WXAGLaymgrgm/MS
Rfba0q/B2XBianqMYHFBd+RV+Ss1xBdYqr1Ge2+XHLFkFdhYKLyz6FCnO1f75VrZM5LGPspTnclN
fcvMkb3brH0zJvyMTr52XXVYdPmBhd/aAD9inUYDoUGI4arowMvSTGE9IN5807SFu4pc0t9hk68z
HnwW01S+tizyg4YrA1d28lh49cuSWOPatWhIrvOJqmxuS6VtCYgjm7gDyF10m6xnC5Y11BV35F0f
G88sfTzYRXaPt+q2zcofbUKSieTA6DlF3c/7U+ZRpflpzQcK24Tc5Ib1Rou7IKmq9zFu95VZeewG
0TRGrlxXnlGsgcO9CSnecfnwTOawKvqxAt2ZscmdK3PftuVprAqGshCH6jKmKe3AUpagzEzp1UGp
/AmspyW4cPJuFWMCXRordBfFNSVUv+tG+lHHnp57zpxYgUEwaHeJwWtP3bQcjKR7bIzskVjZwMnU
PuYraLT+BtSjxX/EVIn/eiOkdaalrbHWVOtxkgsiep1D4yauuazfpWOcclGcZrmYh7iv0zAy/H0z
AjA3kru0inZUuxt4w/T3DIkag7NkpskNTKcJZlXcdBn/g6rxezQ1ZCj4VMVEYK5n0rnVhOejKmFY
Wy/z9f2xxU2apjcl+j+nl7OJYnsH5fi9LIojvQDawai2g2zO16AXmEvRHfrRe9uON1XpbduZIoVk
QiSuj24y3t25vGmvHSCj0m1HxlbEVJfJmP+0qJGNd/PgVe6Bo/W9mUUSdNQ8Q1/dRGwLXj1HhPB7
8Us8aAgiw9VaJI6902NoAs0iIu2ziLoXXxgUVogacUp5T8DpOeHvVhOn0yKhmy39pAd93f+S2PZq
b/jJY8bjxSDrywyLaq1s1kN0dwoU+cOhX7Z3iY1TJZHaejHybc4uVkcm2a2Ju+U0182N38fljTvK
lzZ3+dI5WAJ8NQB25STUvFux0I/NDu6MODrqmBjMWH3r6Vivllyd/RzsbUPkuFPuZFdDDUidu8Ts
92wf8fT5ybPZys2iKTYi2Xxdq9K/4j68BXDm+M54C20hQtIejV9+Uo+0FjOUzp4Rk9lF8yPfEXuT
e9q9jAdK77nE4g7QYRLDZ1PHG3V9qBtMSPZcPfmd/1alZgu+R5A90rFohajrbOAYzCuna550Z/jR
u+a5g/IbXbPhReWep1I9J7H74tYZjg2IhSEJgNfZREJ3zBvPm0d7LI5ty5VITOvNvMTI+m31yvYZ
ZmMrv8eTcWtG+pfvzhdyls4gIOKATYhnzcKMDSy8DyoNY4utAFh00ZNu93y6vfegj5ScZoURaI59
/5ePmnohLn1iRu9fA88e7cYBpd6aCHSSNcUcN1fKMK/v5+/OlieMkt+tY0KC6srn1FNbtndcaNf2
uB3q6qi3MZ8lDh1jmwNOd+z6zcmoizoPwwKMGblijxq6N1MjoLxDWNAEWL0i0YDfX0w1yRzzy9Aa
7xZdNLnO+C9ynVY4Nd7y0ggblkgD9JpXMfKFqIkUXTWS4zjXimqt6VkStrVxpZUhunLpwDBzDobV
7Y0F3aYj+rGr2y8Rx7duxZxRasNuyls/mCwf7tNkfmcgsVbFeK0HFjA+FlcgzmgXic466G2ySXuN
w86cCKR3H9IZ4GbfvlqAEzw28bZJTSTCPGEdiiKmirg0QQrMVCDj5KbMwSkq5lq9a359oet7M+rh
09TiX2R1sl/ue2mgGaxctywZUbNcAVbusLXS6q1IMP5AfqNsVvRsFn60rC93pZccyftDxR7MdmtH
9sEhCnwF/RBKezm9pEVin+tu2XLhywCfOPBcOZwRZ56Lwf5x/PHg5HNQxuVPb+ANnHNAlZSOYZt5
e5/F9oD9nF3V269DWgCExFxRiOndZlKxzhJJPmRz5kuEPJYm9z1R5SQnDnv6pHOcOF/enD5Pft2v
IiWucMz3HopWWAB7xkkJdIdBCG1pH9bOtPPB9FodqAYj6jbEuu8XIkUKF2QlON2BoprbHAHm5BTI
32OcvdFdHLEQ7TW3OlfZvIR1x+TEQVbRh/lxwgGR+gUQZk2uU8fHlpEsIJQGAYadUGDUvjwLm1bd
Lzp3Lr1IukVm39DXf3Ld7Hy2soOyRXSJpfsSW8yhhTOdZWM9ApmfV5ntwMGqyvuGExhMKN6nmWEm
W7ToC6VFW6QxMUYO0c9m4oLkzfS7uRu7HaXUzmLRV5nxfdGJ+aBzduyndt5y3/8Az9liJBXrpSUQ
gBvnZmbOsmoBbUSO+UJs0yv3LyjYadyKWbxNEUDLtLiv4MAyoIJUCspu5Y/ewyKK9ED0HN8mblJd
19UVgJAGBpVeluf3Belz3JFrryme9ZTchrl334FVbsFhKOBpiR+y43bM+DGrnstOsUoTck1/mLUO
OGjERjQzTLEY7AZLs7wxji9BaibMpycGvulSXlhrQQMYy586HaPQ4CPHduYjunjX0FdxT49+j4aC
4AbuFms8/SdXDwIrGIdhemmlU4FGAqXUXX/pmb4eH6u1uU7OQ6Dgq1KfbpWT3rF4hUOK/XVBvlRc
6vg2JGMwTb5UjeTQjKJLj19hpSPCrEZ7/GkaMFjIUt7Afr6ZnK1sMACvVYSoTuhfxszE0Y5eS3aV
dzpsWQ7g/JLjVSQu0P6pF3EfVaVzIG8fqg/zTI5XJncmtjG+nvxNCT5i4NGnWBB3L+PjvCRvpjfY
nEcu6lYLUYiZ91MUuR25QOZ4aiecNBEnnTBiDYvdVIX4hdBwIzQky5/wonoQ2RlGw1HeNY0/cYo4
JvIL7HVLrdViz1t2lOYD4aVRQJTM0W/1+xRGMmMQQnCGdBfP3gtfuYM9FdeK0rk1m+6TRaFLaxk7
ri5/5052ODVYQ9TUXbICIEQac5jotUu6BdsdDPo2lWXdZGIYOCHFTst5fmR+daQg5A/OHID0DqU7
jEiA9qsZsYYGvxN7YX1l5Uwxis1sbTmTSH6bKjSArkYr0HjmxZBs2UpAA4SYZU7yYCz62hiGR8ZN
W2rWMJ6vufXNcJPmboscXvjnBCLYndkud60da4HeRlv8/LcN8W0ZyJNVXTqfDVbWXY6ffJWo5Mlf
QEcWCEBpix82cR6rUaz7XCR7wQIfYKVu31d+Tds1f5JpSbflhuR/vrlInqssHu4TixGGiUdDdcOB
Ko6F+cxaty6zKh/es2Xwk61T3Q4PwzWNNdV25PbcVIZxIxdFUTR+kfntrPP82hGKt1HEFMDRtO+p
Crm0qXOGTaE03D+E7CQDB1NfTbcMF+4gEeFGdcmAzh0+T36xhuo3oFe4mKXjr6pmPtS18SMN8yKx
x4eeSraGmb/5vbpUI+MBnpF2VfN4g8pkn6X2d4TzYytnRCMmtt0EmRM4FRgYcnS050jmeahkMxxh
t1FAOGaB59q80UjMXo1i2MZECVyTgTdOaRIEshTb0UveIz07G6x+sQGZ4070v6SHnlgrnBaMa7cJ
nVPQILU95e44B31rbntkiKE0mMsu8QfxoqfKalXg+D2Wtcjd0kZvdBidqx6PMr78E15rUIlJyb+p
JiyV8uTHsXqPRyV3E8naTAAtYz/brhNY0FIH5f5UsrnJ9fbsV/lusPVDyV4ZY3Xr1YSesZlU3Ww6
0mWw91SolV3b3IiyYqsXqh5zxXVUeneNbcQHVtgecm66MxvIPxjfHkyonATinFTGJnBVNMa9NpW3
nuqfMX3yBLJ9jvFq4ribQc0KeTsK2OBoAAflRNu5MY5RzrvodHN2bETyhA8Qono8FuuRcA4m+Vqo
NV56mmq+LAxlK9zB8XdpFeXKLHQL53HHY9dLJAule+t2oaKJC/ntjhn7PP1C1wW18KOP7GET2YQW
FxLCIgISBjmsJuVcEUIiAuwftzZ5qGhIyxqs/bZjp89v25qywnY4N7lYK0HJ08T1FpEY8qhqX9mT
YyzQo15qOi7CGbc2U/N8a0C7XeGWPvXgDAJALlcBx1fpOvWSYOj9R9zxPthVowtjvchXowNOnMgL
Y5dfkbTkw28k3hnS4L3H2krfzb4mtoT/Sz2OTwTKkNFSuva1BgKIh2k+NIua2apn3ShhXHS2ZnEc
6ICi0kcelU00T+6h62Wzoxta8y6oIGZvDS8CaZOuXt5UGvf2YKp7s8V6o6Zp3rLQt3UTKlXbrIar
r+Qp7/T7iuBt3lWgp9bIhJMhUtC5CdYLTZxIpZmCVKMcJEfnG3wXWFrt2ycUB6sO2wge089NSYnZ
COOnwQGTJ+pV6f2HksUTq1/sTeLhWmId05nxMRBls4pN/xN3XsziQrVLxn7ja7yxRjO/jSXh5VFX
+ZvU05JV5kPkzfAlHtqIj3Wk7V1FRvO6WMAszLT+Sm3vUbjTL6YwPHxME8eB0jmZOMptfX4TpOeO
IkXtS5p3s/YZIDVD/AXtqF/ZEyiNUTQ7e27f2zHbY+V/tdL2KxX2YfDrc2c6OytPj15s3tNYmNsF
Ce16T+5YgKH/n5snzBs0PZF4slKY6F2p9FPUJ9vY9w4AUFd0afU+Fdo94bxh3xMIMvuIkt5Yf0Zz
/gGoAUXcwlo0qo2j6fceWWAske1HxvCrkqxyQpbcneFnuPq0sBuYKmGp/Mo6vw+yKiO4kMLWGbIm
TKfsI81Lk0RTrzwV7KmsOitnQipYXbaKliMFBhcxWuXICA2vhiaNAmdtOm3HtrmkEe0k+20bfwTy
RE40+GcMAItOf6nhUJgxlQUjeEa/Kb4UwtsS1Q+i54dpXndj0Bj4U/yatvWh96lqmP/uF6yiNySt
vqD+wLumfmumbAimHnvG6HtlEI3dUR/GLekLSCtywrU2OfsKRiAPqgoiX4ZZZb73kXOQmnfj052T
vOzuZg7x1YJpdWuyy6AbURN0lgGTsG2PEjaxY2KGNtDmw6zJDiS59xRNGI5s0z4DgKIhJ4xosxTz
e8OA0UrKs7C1M7U37FMLORhxY1vNTAQGK+byICBbrhFaIcSxybAiSik90BmqTzOd1DYy8/ix9+Mx
gMyU4SE37yVsZZVOksIymnzw0z73heY1xr4d0YyXXuZnUHnqVkrDz4Mk5e9idXc+TMRIB21RupvG
8clv0seIoSvbMjwXevOVSYstb6OE6Uco9ScpVO65aMvyHhkel1IZPxTIEDu6GtIJPVNuyeuJQ4eh
2j6y/WwrZTLd+xBVTnjSej8kKSrlaiIuZTUbQyXXUy30dWy1NPf6wGG+YEnP9JrtKOZwsDElKlfM
qHNvu1I9oYsm4Rib4oV88OxQ2DWmTIlVLzHN9jVZknKvhn7cdymtRGt2PfGIlb2eCrL9jVFlCy8y
1tg2idvGkw1A3KENsQOvKvJPacGYi4uYIWeT1e9LToD+PAq2vWTfbRO7az/rCL/2ajEG04LmGjHv
dZPbvGAdMDV7K2A1JTsWLb5tGiyHXTIA3E3AlxfXY3LVzgzab0ZR7rqleNn00WSd29n+8CvYNF6C
nFJUOYZzUjUvePfRyTrnzbOqfrP4EUzQ2egwlF5JkaAo+sAqY0TXerSn3WyID9uvrIPWqvKoq7bn
ueoAiyrrGgfOmGqCA9hXW9nNI7gZfo1IOPUJKcBdN8jce0RJSalOhBLHGtGv/NSHgoHM2uI+DAUL
ZTuko3KblWmuI8AKBjdLx15H1/a3HpYFamm/3ZRpY93nbLVs8tyOA1rDDkl9vE5rhvTLWVrMDoqQ
D26PhKPJZsgWxhb+POQn614tXXdsp0XeQUz0kOfYM4Q5Gl+0hUFOHiWw04vkukJSFJhKYLMeiTPv
L3MWLRd3nCAu68XJFbV3dVlQ8yXFwtTRRtY0LXkLAULdWLk20e9EJZhCZvw0/jENlpbiov5rYHUA
uxJTS/v60K+1xfAOOppoyH5XzWk4Th9a0SBC5Kibls8iWmUN80YoYhM35Dd6r6Od4QQfKkzTmscY
WC8y+a3ljnwSDCE3yZA/uA0zCJlay2lp2uhhvkayg0fi2/vfa6T/sp7rsirr8A85lwSD/32LU5ci
BQya+HvBMuU3U3vKxjaqTqWyXv/7lf6RZ8EiskB98WyXxBx2/q8L2f+z6Q+CkzF/XXn7jL163lNA
mb+6uMW0BJOwtt+WNGnvBldTX9gkPAavHZORasy8hz6PG9rl2c//FHTze4rI9XcyYfXwlILQEPpv
f36l0eHZ3eDtXVNHfyVZ7q7pjSrFz9pxYbNdAhXnv9+Hvzae/74467FN6+oOOQxkxf8VtPE/78O8
wOvRktrfdxxQeTBMc3FRU8NtYoQs7gyf6WBwG0cEBDz5AxjWssv7j3ZMIKGT7s+WETaB+nNUiY25
O/HnbzS94VDGdNv3mh3795jWWkyBjoO8t/jdcv/ff8E/nxnQYpxDBO2a1Ha/x6C4HBuzzXvFVqEY
PzI9MRKks0X9isoEFu5/v9g/t+d5Mev6jAI1Q0v97akpjFQpn5jtPaPmsT7UZUdafOQAxUA9WD6N
3IEY2zKkH1fV0gx/iFL7tz/Vwv9Bcjp/Kyydvz+zkZfhDCQ8h8SXOD9ntsurpIA2V5Et5j/ETvzL
a5kWuBoSN8jXIr3t76/V4JiEYTwae0I9alpXFd+js/iEMqbRH8L4rm/a3x9BXydK1wSU4JMxJa6/
yv88giorNZMkJGtv4D94XZa5Y+AX9+2fPrzf0/9dyyH22RS2Tv4zoUr2b3kWfmXUpJFXzt7N6Si3
PdKIvaJoj8ZQZoyGA6ONrWcM0Y0MctGaAbOd4lYJ5WqPeF8dj81ZIRgbRLg5VuVkukyZCcZCGcmX
7vP/+6jxy/KEeYYNokr/PXCn5asSOdegBseJOiaumAqqTBv2qVTaZmRih+mD0buZi+UP6/QEI/3+
ibhIGxxGYBJY2CZ09u+fCJJkrlB5tL2W69El6WfvANuYi151IH5SH7NR0I4y/5JFazNnY8vOXEFB
w6aM9Z+A8GoWJkGyRvXFhpxD9o7BnocVD6jLAkM/1xd0XhxH3MDvjhq9m8yzJZtOo9bhSoncOA/5
BH1IAGWisPvpLFjh7OiNSymvGmKnJQtcutqKuHQLiu/AyunbxrTPHzPXHMSu0BnprPp6jlp0xcYH
ZE7l3BNPG5FhZCajeVhirc/u9Fog9WZCunQ7ujHe6rYpQ4GjVqw93Wcfjxm1+d3XDbYiK/bbV9MY
5mqXYZFMAtG1bHCbdhYxWDRZxouzfNnoQ2dqa5ZjxMwmdN3MYddQT51zjOTxTVsw4FiwhXyLpjTO
ld25V89m637WMmG3o5r67jywkJmEUNoVmm0OkZchabnU7BrVw6Oce2pNa/babtUKV2yvi07HvExK
N1zsce721pClh5EeuV4LNZk3OihV3G0ZmbOBksz0A04qPlHTtecfTUTsDVgNJoqVHgnzi9+lPMJ/
amiMWQg/DcuY//SzaS1rAEjt7Yxz7XsifQ8fBYpgFiyAC8c1Wl1XrLs2Z8g7FGb5UiejPFeaBQXb
Idj5aq2d9HJtsWp/zqscL0YtvLrYsE7HEiBbJjBzC70qHjSDbNIVvHp0FeERV4lLryLIO++yNgml
UCPuB6OvqtAbR/+gU6A4gdfH3acj4D0iSQj1h4iLf1zOLsZwDl7b1gn6+kfOeSVItLCtIcL/asA7
KgsvO3W9aqiNZVM89X1X/SGsxPhHlgcvSX0iCBGC5ae7vx2MVj4n1jTLCGs9azIhWy06TuuBwVZU
RaQ3+KM9H4Ed4PtOp7T8dvGjPxEK7bwoNggitrqn6ChToJWgqKWDi1REbEwLTB6/Js+MTv99Yv3j
HOfXJWeNYESXmwMR5++nhuN1c+lxRu25Dx1rTwS7Fm+mtEfL+O8X+peQcJ2LiRfy/7oY9N9eqbJk
m5u5m3MNs9CCd8e8YRsHed5m/Bcvgi0HU+lEcS3s7kw+e/Bc1KjZhh3IcfgqsQM9OaNPTm9l/Am8
83uJYINnIFrHAJ/A+U1o09/fhcp3UrfPGmM3dKPvgkqY2JDtktLyg9koY8oDWHPlimyz+nERWuT9
f98cAsJdnRArXt900IZ/r1GGxWlpK6J9VWgKMDp/JztwHNzDaxJhu38jYYhWzVxSI18pqMT0Ba43
eiuHIFYiRxZRvdqYzpkFW65OTsY4xOWqKlko/sOv+i9fKc8QlksZTmSM/XsotcWa3xhBZDtoXIA0
RjGrhZ2x3DUFPgTWT6M/tBf/SKlxr4A0UmIoNNjKE7+9M34FkdJYovhAvyXCnhnUyV0MeYM8/Us6
9bBy7YnZcsyxp+w5/dO1+i9f52uJQ2VvmqwGur+Vb5UayK6ZBKkGsRwPbZJBgyMmL6gqHzMKANpd
70Rim1RMJrN66MnXSvQNk8wqmNl/vtBC5qFRMFtiqu/4xapM0+zuD1+ta133t2IMRIlFjA4Pj8vu
z1811P8UYwwVhF2l1xxqz89el9hxHu2Ee3VlGZH7nXSxvc1cnclfVGhEYTSRZr0wTomPRFybB9Wz
/xPnMvtDNfrPJ8UVcFQJbaIOJF7xt2qU1WR84Wyv7WuotTsl9WiHn6lehoId56X8w8H7zw+KV6PO
v54x1D+/p0a60UDzNxE/MS6QO6IBYF/fOd1ad4DYF6n9f5yd15LbyLJFvwgR8OaVnuxudcu0TL8g
ZEawBV8w9fV3QedFBBlk6J45My8TmiKAMlmZO9eut61j/7794pdjsm3ASOYaE/hcLbA1ON82gP+V
UWyw15eECAc3i8RLlKU5ol5qfEGjioND+/kdH9Ire5VvE9szMv3fLIzzQefOuBSqUXWYJvIelMOl
ROvoUcXdUXbG9i1t+vopJSrJIamMCI1vP/QFtml+alhVAO4I+9F4Lp4anMcUJC1lesrtFvzxsYLM
hVpNTXN/WCaINvORJL6Qvk4rK+qBYtLvnVvXXr3tEE/SNOXo+nLDtAFpRrmNuHBqE4Oivudtm/FH
J0ZXEWi248klq/ivfLn5yWF3GmwEXOTwkTh/9ZYaKw0xWXaCsEOsVUDY3ZQ6bJCBmsc9o/hlPP/n
Nc/WKIQvrJ/lmdRAafQjw0tOdToF0Aos7N3DIfB3rtkhIb39UZdhwDyYyyFoAo6fDcUWt6ymCczK
JOtF0UXLxMacpvx9RL3burefXh0IXwx95oqTAljMXppI7NKpTf3QBBMik7Idp+wbJHmakXr4/xpK
6NSTm8QIEKFF8PJhf+tjku7RPnX6Vmezao7su9WnQTrBd8OsRvPOBL82tVxM762ZAQemdLHlD2Y6
SIAu/EQjCdcaJY+nxKSZto0bOuMqqY5l7t9zQr86KJGHZ7qc/1hmnE8tOYDEtsnQnHppWv3D4I5c
UQnjrc9dYef0ksk4+uwF/vj1//Hhuajz+bHWNt3FuGXRKs/osuwkuxrrR6wdNg2V1jtRprU8C/7M
L+yTfJ3T3MZH7vzxlDdMI9tzcuLhLRolKs/8VMMroTuhwN2aTCecznUuTPeVZFtGPxMSvY8m8hHA
rhZud+RWaz1akemaaFzw3KE9SG+IUAFVo+SmMpVJuXcjZX7Os9h4KCat+t6kJhXIHAUhinzqaclW
1rV8H3Aj9tcxovGGOh8eZ/nkNM2+ivXk2Sy84DP6cNQeCoTkZ69C+781I28IqYqOEb2x0iiNw+2P
cO3teHQZkkbk9mwtrfVcWgdpWh3jU1BOyd6cK900Nk1bahTdY0j31/72eNe2lgBhoG8GOrcja7GD
W6Fu0EPmxSer9uOfRPv4B1Yj5W94MGPw6Z8HA3VMImH2ByKMW2yanl7ZXSE6QZOUH8LtNSC9r113
QiKl1ZV2jzL8Z6X8HQxhRD87hTHHLBIwjr94OIR76LZIQJ+8sSpODtIMpNy91Pc5rJNfsK9QCdCI
Q5MmDiXOG11kTrMuczmjWEfZufLOx523i/Pf4+lz/s8LSGOx7c074l/BGUwNO0qjIT7RtjKixAYI
7COgHlbC8CpaejRNrNCeUv9k7d1+9ZdD8ypMMuXErtjILHNnIlW1os0jPtHUF6yROlmHQFUPavqA
6IDSlJmizKnTj7dHvZzNHtI02pMIwmYbtcUNuB8pgOSlCI7FUOCCLRt32owJzW+Adh1kV3p7J/69
nM4MaBgekloCAvj+5294dOvANgYjwb9MVN/SMZf/eWXeRnTbJfadMPPy/GIs5rI/39UQ0CxmM6kt
369pMD4lHE4WdSMsJFZ9Hbf/GDw7hkdkQ/Ji/nQ2Lm3nz2QjPtbcQKan0Kq8Zzin46s285rtrHr1
zfhfCbMMp+M7a4IqxibB8hfHQN/gRGmqIjuNZe2+JW5jzq/QWqHIjtYsKIgMHRjHyBHRP89RRnaZ
KXNYha538fEEDOyoQ+mNql8P7V3e9Zl8RHfU0Y+vWzq0CVlV+arE17t+NZGHOnd+wNUvSq6G0IfH
N/TFm3YSXceXvNeOM2MesyruUSSSS7gpt5fF5QnPRYFPyhZAnSywFiEWlK4S3nKhHRu9jNnavXDl
JZOxBWnYHOJqoD08pTBxe9BrD/fX5uPOO8Rfm4+vBegwhSOOpJVarFtMzYHJ4evhv5bB5glEnwwr
cJ49F7ucm1PfjCsrAibr6HtpqUas0AWOs6iNzCT5YVB2t5/togw2j2nP64RPN0uElm9UZd1U1fV0
RMpvxpuMnza91LXNZcN1OpN+Tj1UzlpRACDwgKETbEthFyi2gLmuYJVaH6ZQ0kwepSPaJX2atVWk
Z+t2Z/Fp0ke9MuW+dIMJUbgvjW+doJH72e+ayDzefpZr34nA2wgcSMuB7S8mYZxQhOc3x6cyKiHj
Z7aj9buG9LV156Vd2yupU87OHNiTczc/nxChoWkkCZR20ILGOHG/0/ajg5QX/dc9/8HL04cp4XL8
UKAk67c8+MeqdpHkOfJYa1lfnOI4cYIDvn7eW9rHCtatr4/v09K0vsd4198Jca4NjmUFSTAX1xdq
IufPSTuY40dtlyPB7iKgnX39UNaI4AbDiNfgrKZt00HLieq0vLPkzPkV/n3gUxEmEAeozEnEqasv
johOSyyS7IF/VGXitCvaTUP0aLKhFFGW1fAhcwU5AtGBT0S9FUc/qUIWvxFg1PG7FJ3xTG3qaRZL
ZNO9BoJ7zwotjgkoNbBr+h0wVvhYxpX/UPqjf8jzNr1T21se4DyAz33ABygFB5vVdf7u0HHYYW+0
VPT7wXh2dQEtQspxL+swXZui6O7sjBfjkfykhMg+RaaI/82L469NqlCYu5pOFp0K2Tr7NisbJIjD
GH8ULRWXY2II7Ntur7eLJMb/PhJmLQQqBhvJYswa3gUl49E/CrNOP5C+wW61S1twHZytcakUTE7Y
ORsbq78HYii0E6an7jz4cjHOL5piDW6UuC+5F3oGJa1KJz70j/H/FLpqlPsYgxx7LUPn5+0nvjYW
Ny/iIyiRHPGLE94mDsa9IQ2OdTmqhzqr7WTr8l6OdtKpe4f6n/BksQaIkOaEOkuBHNUiCKcak1sS
xtyxsM0MkLZvvPYuPZVuE7kHCxM3bmx5uXPHenhRs5TJp2uJ6lASHZAXFg/8LTe3X8Dy/J1fNu/Z
hCBLX5y7zBjVscudRybB0a+l+xW5tf8swgJohB3hIyjietuNZrW9PeifB128CIJPxDE4MhASL0vy
fuxCppoi/9iZWWGvRkOSwKEp6IuVKvW+TYT8j/bxDhRvXicPuoINtSWrbD2m9tg8QwXFm3rg4vwY
1YH+PkG/kqyy0nI/BF1qvDlxFH2PM4rowCoM/VMMUFvs4DF48b5IcJx8T3oltI5N5eB9OA6Qjb4E
+QQEQkRJ3qwjZiC+fU2F4GyKpvhNb/v+Ca9OuHeGXmN7bMTmgAui1bxVOb2tNLsh9wE+aU7uU5U2
ibfhRuWFOzvx6qcOHvTzZLrWc5qztkg0T/G0qnxZ9SsZB6l+aqsCLFIlHP1FZlH3YWqwHVu7qKqo
VqBCtd+3NnWQ09DPsRAtffTXp8puaHUd6+QdZqnNL4KLwt24XWP2d9bjtV2BwjmiGlLIfuAbi10h
6gxJs7EWHA32ukMwJijTMdei11uhQG6N8KUJjPypmRJj14eBtg25X90RjFw7P+bUKhd0whqsJRax
gGXENVxqER6H2JUPJrjx/8ymiuFL00G27rzQ30rNYTFJEiX8ttrSxdpSsp3ROa56qay6RJ8eA/04
dI4w+3WEL8tXR5vIvERT74YrXYt72sQmr9sPvFfjzntcHr6YdOvkhgOPOxK7qLNY/YDyss5GSA/z
Jey/a33p/gTACxsKZoYO75Ljnwa+IXgzURfeq6Vd2ej4fKQy9cClqPfnG/91msCyZc6T4Tn6WeLB
dHWKuR9ytso5RUWLl9TtFX75rFzsMSxE+kWUgihmcXg1jbCE2QVHgsJxwrvAi75mgY8IJ62LoV4X
4WRDKmpKlxqeBdrp/zE8JUs405QwSeicD+8TAbcFmpij2SS0dhiEGglVPxIs1FLz3EpeSJzmW9Ku
9p2RL/dTnyujwX2Goq7pLIVvMIJiTN784NgZuaJ3I4ppMbP9sn0c2ti1di3OZ/Q4RBbizNvPfHVk
xzQNrsdUvJbpq2BUNa+zD48NLYkPzOtyX6sK/ENjya0b9vb7zgK3cHvQiyCFOW0RSzpEla5DKvP8
RRvUlmQh2vBIFZd+4Lj3/PcqR4VYxL7YDHZxp8wzbzXnBwcxGOVOwhNKPVyQz8drySloA5HmfPH2
31I4SuJgNjRQ7m4/1+Vyma9rLm2e7Hp4zS/mb2DWFvJ76OxNUY9v0A5dcgyC7s0Ojs7r7bEuPhx7
AQpOg2sic8ZY3vVHo2qbsUq4jMV1tqXF69XswBtMjixoO07cZ7frnTuR3sXzkbkg92azrVsW2+pi
S+cy3hvoUNKTXTXRc65D4kJonDWk4ixZu/86SxiNWw9KQ5RqZNQXs6RGqmaguE5PXH3VE6ckiqVU
0uRmtSn4t8G/E9VdBlrzgNw0MNMkcYwE9XyaQLtyu4BGiVMLHvE7+Fm0CailSN2gp7TekibC5TJu
SaqsynHsf0PDmH4kdpp+NJWe0y1RR+WzbLgQ3XnvF/vi/MMsRLrsiqRknfm7/LUNu57ClLkMk1MT
F+N+9IEgND7N0ZFXp3CqIZzGCQdoJIbm9+1ZdqkYCGYfWZ383HwGmIvzMw56moUdQeqs9arPTZT/
HBXd0b4xws4uc/EZGna61u3BA+Wh6jvb4rXnhiOK8TsJV/sizdP2jdXSJpecpin9ZdRev566ilah
2onVYwk1HsAsFvBiAN9x+7mvrC7OIRtbSJ0KHjKr8zcuaGtShJqsrsF3V4bmjNxekuJQu7W79+Zm
BJ/2x+3tQa8sL8aj4A5Li7vMsm7VWoWs6clJTp0CuX1AV2y+Nm1HVyqCe9oHbo92sSly1pKhNPVZ
bU6WfzGpAOhUk995ePZq7GV4l1S2uUZqiQzk9kBX3iUJEhzMyJVQQrAXu68GYLFt6iA5DUOlrTJT
bzdSo4+Ga4U4KZFN29pT326P+Se6PNvyuQWzkC3LxOdqHvv8AyIrcnLIIhlFWCf4KElagBzX5io6
hurlYx1KomkUzj00z56GhZVIQx0r5gTvPZBTNuJBko9QLmLlf4kBuOt3slTLM5B4lMq/M2+k5BqI
7c5/YE3XV2JiAX1IOkhaK60BUkyVdPJZ2yACJZ2LSt4LJq/NMHL7JJE4epG9L7ZUl0PWqYSPda8w
vfeyC8ZdFtDQkXmefmftLp+PWNWbs29zOIWqeZlQ7Kj+ce+c0hPwf6ZXAqOyxyijwmpEKxrzaXBs
LM5uf/UrUxqlNh1o7N+kv51FAKfT0ElTn56d8rAuX4OmBljjKGxG7iyda6+R6puOhMkJfErb599O
15SqxmTKTlgKQFjLGvudisMS2pxr3/GLu7Z4yBxRx+T2j/ZnsUqn0dREPpUpR1+TbP3Sm/ARBysw
K4LJapXeaoqjex61F6sHKRozklJjQF2GS5l5/oCDjIXjS5ljLOh90cOhPKR5Dm8f29G1iRpkbWm6
ccwL+82vzY9hncsH7poA4bEWwlOp1LMHdld/f/vzLt/F/KsCstQB5pQeIvZ5yv11DMqi6ocOr7qD
7Wv/VS0EgjDNsT2uYw9ZcGxtDa/0Pt4e86JPhkFNsp6zaR7Titl1PmgxkdjpU804kG7Qu61bGr23
HqIJ714XTy5678wONRZKKQS7AF2xbRlT4NN0w091ASMpRMttxLS7bm7/suUk/PPD+Ae5IbR8BIHn
PwxTIDenkzw5jVzkO+gb3FxziMHv7CT37yysi8v8PBj53/mSgkwLm7TzwZxxznCqOprxRF1Lh+Xs
6DoY2a51fb77KPP+TXRPIMC2snt1ldH/P3zVURiQgSYg4KLiLTb0GDaGpnvKP7ijcp6KYEq3ut/6
QKzg2N1+s8uta35Y/ibbxulIQ81ieXdVCfUvGJyDYUYhqLnex1Q26UUmPvl2Z8f7usKa686esty7
GBAnd2L6uXZmcFCev+G0T5ouGEz/0GpW8oPCK24AIzTI2492bWWjdwuoX6OxwwFqcUXpSb9mRVF1
x7LpQpoBTRx2VgAHqjddQmBcwZRtySKyW1OmySJAdMqp/K2DSVeNnYsjP+swA8TaDCqQRZC07kkc
rr18EsmkG7jTWPTAnb8HO8ZgbvRFcNATGpXpQlCPfQ+Zd8S560PZiXvFjWvLCFUY7V82KqqLVKaS
xaRccEhHejsDe6uJKiPZRgbI3wEfJvi7/QGufWYs57hAsb/a6IfPH0+fQIYO+RAeHGW34KAmsCsr
Wg6i/M58uvJcFmEzK0UP0IctK0aenuJnWrBiQ0OH2u3o/kMKrOwZrxb/Th3s2qSyiFdR6utk3i80
MLgkJqHHcYyY6zdalHYfZMPIiQUduaicz1EOV8z1pLYe7ET/TD/ztJaAnXdFT0uRHPzoyUDRe/tF
/7mt/R0BsqDgUpFMmVvFLoW8cGAUpH1POxQo34j49Eq9Ro5TP06FxUnapHqB4MlWWA80QfrodRne
fXnFMdeT9Us2bsWU2WNfY7wDUd/l7AP0ZB1UXsDRDPiMr/SuJ8G6i6viQ4lCKNgZmNYc0fuXW0gH
8rHOguZJo2SCb0HtSLUVCbnH1eD6aXZgK+sfWjAYj4YF3OAFckHwoHdpyikykSC7s/DteWEvXsfc
4IjYklDCInlwPvHC1m9L34ij01jbuH701h8u9hB9NEckA9u6yjG1KNog208itDALy2m+7qAVa0BR
8ug3/ET1TerhmJ/miPWt6oFHHWijKtPD1DrqPVYICOSnwQ/7bS0w0/bzKvk80bsCmrAyQ2wXg5De
9bzGW21TIab60RE0PVcmtiV4izpFv0mRoaU7vfKm33pQQxYNJX64q64xwMd0SVPTXdxkwfs49zT/
ozcW6fdSpupTr6HsWLvlfV/iKzGHS9hBgZdaByWPxWuTgfLaIEaznuCmBlAGvnOPbebOzMfw66hQ
eHFPLD7cnrtXBiXdwW7EVd/06T88/1ZphIOCQe7+WMRm9kzA4TcbX0kFxGRswQDxaZAEJGOe3xMk
X9l9ab8NiJ8Rkpjc+c9H5l6mBX4eeEewRZPckaczf8BdUpQjYKSuGozPrTsb1Z/jdDEzKaZx4tms
V4ROiwjLUKXbGdQrjloZdA4uSUzNla4Sq99NVj/jObQxPKo8g0oNEDYCQWe0cb6OhdXQ1R/Xrb8t
pDFpH0pbpx0+RSFJMsZtoxMYUdiLNNHk4EpyzM+wMu2oH0WOGg4ek9Tbd4atmSDzsupnFwvxwqVM
++V5Gs4+9YSfGGg0kdyTklx5zRw4dBiac0TlLROFQ8uSNyozPRUU13d56Lsz3i/EH7A3D5TU5P72
hGIjXi5/cloU0EndGSRsuLOcf1ioUhiUtpk61pmVgDjKpb+ReHjthxTbn85W7Te63WIanQOn/lm1
Xt2sDbrVTmWdBN/dXotgJ3AtToGnWf24pY0EO15rgPC/1rUge6LhaBTAZpxygoGhOV+1tmh/mXnR
rltpu4K7C0+9anxXvFIScyGgBubOp2e/WxVTG32E5zXg4GMj3ay9bIK4PGhRtnVZCxW/17d+lC1A
VavQ69+5r2ubcqrtHdkULB9F3+KinQf1KY8i+acfuNoJVfxKzAR2eduOP8sA+zaw2q5cZxFsrc7o
pi/jVMiTrdftZ8jy8iF3DORRCmjNpuSCt5UWBkxJ2rjfkqAyP7sVPl26mCa6HnV9jWcubHEYrTQF
NnryaOYwXUewWq9RGSVkDuLka9ehjlG4cH1qsGt5BBQTvhi4MLlbz8E0dE0XPSVxI9S+xPSTHhws
EJqDZwxlgeVRj+AHO4VHO648/F3r4dECXv2iGcDqMW3w253nuv2+s5QPRyltdzTT+Y+ytLP/Sijh
3Si9Z3+M9QdX1HRHNmW2pmMSnKMNm1sCU3lLvCR8yLsKSg8GQWB8Ef+TVIv4zziZbHO82YAGli1G
0b3TdO9lG6b7PqUNB3CRemvTtnhsat98LDpl+6vCH9S7RPONd17F0prnE5asiX/UK5hPewlcXmzc
oZNPURRH+7CorJ/SiWEJOVQKtxikZh9LZ4j0O1vMxX7K5EeKx8lH7GuiUjif/H041JWdpelJ9GgQ
9iy/4r0a8X0qM5F6K98p+2ZL66s7bu6su4tlR5oFmAHntWURjyy1SN7k2nkcROmJPdf6SUnE+wJg
1fotQNCfyEphda9HXlgdaK3UoLNz3cNeC27Uz9s/5GLDmdM9pPEIrLlf0AZx/gaqig4z3HqqYwLj
adtWrruBADw+mk1ZfzDDaLqz4VwUXv/kl+hWmoshpPCX9wxk0PqEFN465gMG098FRUNtizNb0bzr
ZQyxOKAg9V9rdgMU2SCEVyNSFyfddEwPBa1Juyql5R53CdGN22H0oLoMmLjQaiwEnOEuwsuialOB
l0iKll24dqHdKR5fqp/RinIuzelvT6dLb3EVKQaavfo41I4qaNwD9szPVee379C6kQ02E9T9uUMb
nRF/MnRSdR4LESpXPdwJ3eab39n5yLejsRRBKZIT3ujiZ0TUthoBTu2olJXAeer8TQl7+HnUAKaU
eozteGvO7hV2eSeGnmfFYuQZD8LEoSeLdp1FPg2EDLrvss5Pk5ZZ7+hh8Ta17cqXYUB0cnuC/qlj
n49FOpJQhxdO8ywMicUMleUQY+CTQ4YL2nprDRE0GnhiOphdK9EVLs+BVu6itne+wux3HkEkuRYm
Y5DisNNLodPGIf2La60PjR9jNFbY2UASXQ9KFCdV99FbRWtRuYkRdORcbmMkayGFBPA1vfrBFYWb
AFMJfHTnRHq1qeGPTaumifDoAxBurgw7Dn5SPrKGZ0w/ofGbGOq4a9RIUK9dwx04JVLf3wDhC5IH
ghi45FyBcjCbGsjzAqoxFqnqSxTbA6i4NMZkmb4zNztkwm5+9ENffsC5svxWy6b+HOrR+F8PCwLF
2lDhd4Hg5N4d8doMh0xMpsPlC8+10fOXHjZKYAVlAFVI4+o51atxr2x8dN0sS3aa5QP5bYW15feG
sKgbTHlG3YMV49zLS1zONMJr0pu0TWO3gYzv/IdgdiNs3RymY44Nm9jpdmIAWIV9Xq1izeeqcnu2
0Y5zMbUpP1Pmn0X1JHKXG7NpDmYzz6ij3c1k3TRLJGGJ2YCBr3FaLz0dnKPEis8ReLP3OMKe+GHe
z6qSYNIAG2G/LabE/JJB6QGT3JsVMMDAh14rftJ3DKo7HSC3mjRlJBYUN4B036PSmODbAddLC3It
UOjlNyvkBAryYnpFJ1M8CaH9MZbArM6os3RlZWW3530NDyOp2iOiLg0ZhPdTNMXsjOO6u9Hw6l0j
ZLYZm6E95l4gucfBiIhEaYDqmH7LCKsvy9AwBIXYG2A+OE3d+7Kwf5Vmbz0OHr5OCuvsHcalycqY
bRn9GWnXtmDwVrXhF1ucxs1dbllpA8gO14Ss0H1aqrJ2a+Jcs0PMSDwkfKZ5P/P0Y3040vLtbtpU
yU2aIUrr8xRnVrD2n3nLxdrSs5+Fa00AY3HhFDJuHixhYWyha789DY5dRtHl2fVC7b3bm8aj1cGk
lw16JeQC6n2QAiQuJvhYZWPG+1K5yRZfIhjnA8kpIdL6Ia+icUeTbrhJKJhyAzcxoB7N3xFusTsf
rCZwRzHi6Oj6Hwyryh/AidTbqozxtqUzgbZXGRHsKvdZAuPEl7nELsAYg+R9CIhxjaQrC1apmYFr
F2P2SKqw5nM5M2iORMHjGDvYFGa9t9EA5D0WHibajcQaJm3oMZX8cTCOcXaKA33a2qVkS8pDMPO1
wu9Q4bpWuQaQzkYX+9wdhr0+VePrMHbJB7fsphOvPvsw1VXyzgyMbt9PoUtHcm7va01kn0Mnl2vw
eQE25xpmVWTOV9hwTVtMTnR2OfB9dYIDD14OnMrsOasYohw2iDguNvE0bCiP9XvM3DR8k5T+onVc
U3rwFmuvqYwXvPKgI8eeTSt0162TUMBTzg13q1hr74Lc7DBc9/x8IyCX1msureTR0lzyCTVQJEel
m+NGNE2OKrYfH3Pb/6Z8C2we0LQXhYifzzLg7zcGCkO82q12hcKiN9GrqOCxhhgAIEZ3dUOCbS24
7xyy3qzx7PD0xwF7je9aA0Gc9nCckVnQsYPjbsiFe0PYPp3SuutehYcS11ARJD8NJ1eraMYPvWYY
+xio3LFWU/BOWJ01I8sA+HeuDTkuSrAawEnbyQaxSUDwrglLpgcowDrnfgHsnzW1nnQtOsAwNQ5a
BTqvFb38GkWQLymVNQCj6/wNJ6MO5FZQfcGZJDvSBUvqRQOcj/AIEqNXNv1z1/CHbTTfG6sL852T
gYDGAMnz1t4MWQvc2tp4DAjHMwe03kW0iO/1RuGa4np2iD1VNbjxukHvCzaa1vtjidBsrXlefjCa
Sh0L/HA2nY+5YSij8JUb8bjxJnsg0eUP+pcwwpxhmqR3LDLd/gTtLTpY2WS9Bun4LdETrm1qaNKv
Xi17sap0mX+NaUf6wB1aPLRdVSGR7GDTY1mnsL1m/rBlwgCOggFPCyAoDd4hHM4ti8jJ1XcHC/vv
MF/G3yn9OuvMzIe9ApO5BV1hcMHTuWWZ1fA4S2Q/01nY7hwz1rfA7MVmZI/fDFr/qUbrv1aVATS0
FCYkd4NrPCLpYTdh1n4Swvw6GMRPqgBXnNZGc2oKMnKWNfT7MAVdFWVcypTG/XXlpaX+C38FbYsh
k4d/sm596ZvxVxP26XYSBdifPtDeBsrse1NY9T4Y4uxzVGrq6JqZ8+L4qf/SaqZOQIBpVJ83Di5u
M7kuQnVoxSO7STDizq2ZQPfr3rFWCj+9nd/o8mBVk35s06Z8tNVIf4XWdxuj6fJxU3blAHSxY9DE
wQx5nHkwhXyL7Ea9xrlUJ6sN33AqsXaDYRdo9nUkXVDkdrbKsWLmpoXvBSCVydJ4NKwK1+Hganu9
1v0X4pz+ndaGHhRcGR6avFPPOLfkLxr5/20CDg7CfJ4WMRny/GsWZ/fgIdciEugLFF/mhhQUm4uI
RHpe6HReHB7xW5q9b1xsN42sWasMJmdg9eWRrCzGZCFHLXtGvMas2F01gpP8dohwLUCYq8jkwfiL
W8B5RIJIPx2xolVHNiFnpv9WzUNqlD2mxkY3jFthxMZn/IHsO+MuS22kaLgFwp5AXg4/hSz2+cAp
Vm/6kDnYV+eu8TC0buSz86F+2qBv1SaynGLAhsnm8gGyEV7TRNYgedFCTd65eFwJyrgp0kDtAvyh
z2pZkqoQRNWJ7x59N3E2uCqXn802Ko5OgRD/zlXjoi4y48jmZhqE5TTuLnvZS6UrP8mH5NSC1W/x
EkG+tpP0Dd9ToyxuUxS+aA42fa411lxsWzYrDMMYSX1qCmAHlbbDQ9g6VYI9JJisdht0TX/wyybE
z8G782EXV/D/DUyfELc56qfkds+/a2lBkso4+09ITNx1UDtiR0oyOqToPh8cq8Oy9J9m8DygY7k+
gnWgbzp9NOcD1l4RgCFK8O4t8nF2UpxdteIk/YzLB8r33ivAdREbN99uj7v4lH/G5eCdiRYIrsEt
nI/r0OjZxkarH7Acz0D6E2z2p9jHsOvOBf3Kp3QQJ7vm3OdF8XRewn/pAcwwmxQlgPgUhhYmDV5j
HpC6t7sodyEezfAQ1Uf5sUKvdWdlXCxS3i2MGHQZJHZmCNOijOqAOa9Sx5kwDvAoa8kd/K/yl+gR
hsFDt4HZI59tSzxlptyEgO+49+qWV94yqVyPVTljWtgqzx++E20HLtZVB9lAbibOm3MoFjjEu1vy
lYnLDHJRYc6lCFo/zkdqeQFt1IzTIYsrSv1db3JLbCr7mVgO24eE6HcbgsDBK1i3X12koe+yetwH
RHor5iVu8yJL3kcDRGNo2PTj06NqO4fbk+7KXGAekOfj5OBOtywbV205YBZYTwfsxXBp6Mb2lFol
lEKtrNQnM66AT3eUUQwKXXeGXmyT83xHGMkqMxADIU5YLGyZWpGVu8wFhKkjjQZK/WkrAXfVW86d
Ke9e++w095OOmjcvmnzPPwZZ2wQ6p0I2FtTWL1xbcGnn6pc22NnXCX0iCDKxhm/9D+WYf+w7ucXg
9jjpI/Fe/yh1wPk1FiROSDgGFsuNqm1va09K4u6JG1lbWo8CfHaIsS/c0o+hOT0no/ORjZGUr3gK
hLce1TdVj4DQc9zJs+3EH4Vg+Vw03smmFdHOP0GX2FmjfBQipL2l/WETSxIiuke0DVj8leE7I5M7
E3w56O7ZJMSOkSLUWAh11bPCQNdEK+ZP0KRbuR/7iiYRuTWLcc5SD+IQ2t43TQLPuz2FlrHHnw+J
vsWkFdqEWLKkAeHt6Qspg+lgDea06qQVHOqJwDWzlXcocd9bebENSSOpo02BfmHXTlq+KwGQ/qNO
b/4lwXw86d5c/2N7O//KLdGbExZTeGD1p94j1nFZsONmY81NETUehref/HIG0xmPsmrG+gWcTIuT
wouLpB+RchxIuExPWeSSSytwtphU/v32SMtiH082jzTXvNB/oQ1czF9uEbgF9Ik6JqClxqcAYzKx
loZQ3xzNSeIVEXBWH2GSZvGponUXJ0J/dsUkJLJ+sih8Z53l2Eqs6G8U+YmKLUy7djC1YOOURok7
fG9J86BhOe/iYRdpGYmUTAZbCAACNyR6drDcdlDLc8/TMaRxuvfp1Cp7Y2mOTw6Hi9U9xvDl3oRg
jT45Stozf2j5NbkStDG3luGAh3qCN2tjYI8lDUO9daJOkx2ughZGF4pYnBJKVN1Jdl2Z12TjETNT
M0ZISKXhfDZlQ+jjB20POBJQh+v9rmwBzKd4GsSa+BriVnWc5Bg8tbXmritH5mR6mvZNmPE9ouPl
7jX/kpn2BITJJul4/ks0AwNMRxnDYZgqG2WVq8vTUFVWurk9zf5whf7KJjPNGAj9IpIUFMBEfOcD
5balOtPshwOzaT9MEHy7JMPFbSxfBoFTqqaZW6GcDdqfZ9tLn+pKjit/qA+5b5wKVCN40E9fp0J8
L/M8eJQy+3H7F155Ew4sEcIXknesusU6sNAPqjHNhgOQ23QXqb6nrK9r2q/bw1ye3RRg2D+owBDv
XhyLemTrMiDxdxDDEB/8Tn0ExoTAOUjS7Vhb1unfh+Nc+gNwY6Yvy0ya1oqgSRJ5dJB5PybQKD6C
S6r7w2RqGglK9vLg3uy+3LyoGPz1Jud//1cU2EssBQdnyk++k4QHusXlTpaxwBA1fskT/HUjIoNN
BrZ1Yyr8tdRgp9/xaOp2aUByNu+bYm+3rcLN766S8Mpvm7nOhIn079JIsFh5ud13Mbqz6dBkrDnB
wf1E9sDfIYhP//nVs3HT8o3smgDbXjZ++2GVOJ02iBNWXxnrueGAbWVy9IspfnLLIPt0+1NfiL7m
LiCGAuJGhyUFPvP8vXd5ga26DfgoLIfulX9YHw1vgNLcEn//ihOt03aBMfbPfRk334Vq/GPuM8Ex
oIx/xVNo/HbzzCb/Heh3e8EX097jt9k6Kjt7/j8lpcVvK3KaM2qnon2joo927css+zW3MGLzQPJh
dkKzkP/ToIu0oJV5ROODEDgL9OgXfuapO2EjJDAEWjeR431CMhJG22JKSPTDq8AMru171L5elxB5
S6fVHgK0+sbazxC5gUVg64gJmOt9alLqp8rkKDz9OtuhHT7qJ/F/nJ3HctxIs0afCBHwZttAWxqR
okSZDULUSPAeKJinvwe8Gza6oxH6FzOL0YTQKJTJyvzyfG6LbzccjHCiiadEtFRuK9I6n4ZMAKaz
8aH+Og0TJGTTnPKfOja/2AJqAGM89L0k9Z3JxwgFCGSNPTIvwX/R68bfdWGY/Qr8CMpBAVj02Dg5
DiVhlBQW3ju22GdQJFov6nO14NA1osi1p6o3eSu5frLGPvts5jSObyetqdZUtYu1MH8Tg4uSCgAU
GdXFDd+g4zfowc+dKo18bB9qxaGPLGq3ltprKwHNle9P0Z3NnwAZpfiyZJrlYSBNzhSdnIqO7dZX
oTDrhAJtOjovuaGtrYVlmZ93syDyot+FekOBfXGusaYNYhASx7rdtiYufab2q5TZDV3s83BilHVQ
h9iz2053sNKkFLhyZKkJQr0Oq5Ufoy/CjXmgZwDafP5xYyOHdr4w/bGRydFSLMICR52N5KgLU8s7
JrQi1p5lddUjMCQt33d9puHKnI4VdY8Sg+MdIAu0PXkZZA0gpk613gDfC+VVaoX006j7koqKiEas
s+R2kN+UyMIkzymLeMADyccYBPUsnj4Vzt9K4uAMNXecPEoklJOtATHaAos9xSBm1U5Bvgcg6KAF
jhw9Y0CTU0+vu1H2CPIkyQuULPRd3U8U4ydchy7Z4dIQ/q67SB68JDdwQFGisqmoVY7GpwhtWbTT
pcgoPVktxm7vDDReeoNiNMVfOj5HZVyZY8uwah5naLoccrCOIEEsVSWl1uWmVFTSccwrVKVBIHv0
CHcHcxJf/MxXDpMeqztDybFdH4ruoU7QUk6+WFtYl997prXSscinplXEnhfDhwNQxqs4Q0EErF5g
NCOHFb1DpZY/1T116ZEO8W1HhcpVe2ltn13mSEnyEFJw+QWLhiZjuc2mUtuYuTlJR3V2W6pknL0z
CM/bIu5xJoL7AZy2No+3Dx6d1/kQ2jHsc9srTDr06whqllBwwxydmmRCcML0XVJdCQCE7UqOOv0v
48oJB2lq9n8gEXo+rg2E/kSQoTt1GrFLGZsvvpX2v0wcajE5o96bRnSFmAWB7O03vDassJigZlKi
5pBdRDR+jM5+GuzgFNgt1V7wsx69UtJ+SvBEFdArD7ndaSvDerk9M5xzKonwjU705SwycC1uYCoG
JyRmBnCNsZhYYLP1glVIWeHdfkV0NFc+Ix1i7JZAjbiVLEZXjLGNf8DkHysa9fydwd3IujOMzoie
Kja11xLHr9kQrqOSiUGebuIJ2dLbrATs7q7ZjVpM7Bb4YGboGcm9ZExrvtKg9K+j4dT/CRq8Kb1D
YvvS9RWqt4GD8q88lMZRMys9pJiAl4FrlbJ9sp00+jJghJB7oJ772OsLCZp6T78zGhQ95dzvR3zb
vEmf/IdISKLxIi2b/lRFqNwbaomyrhLITj19ipIWL9fawoZMhHJ8pzRq/NDE6vALuQEmNqMyaMG2
K0qM6xQzxxyyi0ObU79Ran2jjrn51Ham8qmyHF7QKLkXlFIeYnxci4jSejFigpDRN/2j7aa2gvGO
Zs8Fpi1YgfTl/mCLqHz85GQTa1+KF97UV8qLGcjyzKpIzBJy0mRmbwgl/dSj50b9wpqqCo/t2fxE
Hm3CeIDLiQIUWe5+REE58FiDWtQ+NmM9PkpaZjTbMO5KvKx80lGbJoQ+SsRk+7i0C/17ksb9q08E
aN/7GJdlOzQSWG2KPM9f07q39WMcYrPOKeLbv6CzS882B1a7URpjiLxcKONzykvLuHTiAbRF7qsk
h2wW/W4UFQcmxAQYgH+NJFgsmzrBk2onk238YWL2fHueXgYSc+8oXZqUZRixpYytHONiSmtAc4iI
1H3o9BasXLM4GV3TbkXdhN9vP2+5Kij30JzJCQer0HTQQ53vOcZYEENnjXPoBvyF4CGap3TQqp3V
F8PKxenqozToeQQL9mUDqizGnt8iAWHIoDxuZCHHX5yQT+TOdzWx+x9ejK7m+bbr0O+6iMhDgD3Y
jdPbrHBO/mxDeMMDsuBmg3PItPLR5gDn4wnxPojInTmUZyeGZbs8aeKi544aH4VZmF7QAppo0wSL
FBmyNrX7hLZGpCJpr9jwgDL1n2VzlC9nXTfyRxDQIHrOP6JtVKOsdinQG1XUlSejLwu3vS1kdePI
ubPmIvCe8128L+tdB3BDEY3XXWQL6VyB/kZm5RiDOXso4EHIG3h+evEY6Ur2kpmjjpGuCNh3pDzy
lY1d6uk3I3Wyz1qAiM1FeUZMR+928wkxbh9CVjUTLxlE/TfC7rw9hF2FOBXby01QkuNP0iwhA3on
VKNycTXNdoDhHptcKjBW1XvjWxLkOBmO8OHUezvtSutPb08hfkKlhDCp1Ibk11gE9uB1eLXIdNM4
tLSmTh9wczX6WN6o8aC+dmaqfqlp0ssxVm0t2+tFV0WuClOtf6A/Jf8zpFZnbtLaCn8kX+OJrHMX
qDuaj2ov0odpT28iKcFSL/OXcB4PQ0vSw4QVV7JBNYO6PJGU8Q0Rj25si7adVT96XUubimgYqxxd
wa+TQyp59FEHlvsM/VO4y/0gaLdRX9q6J6FutTZTmcm5FxEMYt9N1szZzlLxV41i4+jROJH+yot5
bAtHPBbm1DwxQzoS6WOAr6+QsWictEFZI6wvwwiWwcdpYc4bwIe4MEiHWNFr3z+yr0m7cgylfRAX
0jOv/9piUggnbFqDClzZVJDKztEgfe0aLR3nz0SBBgFNBdA7Ia35lDZSTxRsD4dsCKMVquvV16Mn
lRhwrv8tt0phRRX3Pyymsxxthmuokx24SSRqmhNJlNisdBM3niGQVtEJy4j7fWQJ/k3Wm06ScbHA
U6TiWYvx6ilLIervc9M3PxXdFP9psYrWNxZCi+dWzjQFt4oB1eTtrfTq06GpIyyZYUXL5U4NB8L1
QHEgpR2bNhj8h/bpgK8pvWzQmfIYxdsYG3/IruorYdvyOJxfHMtAyudceUjfLo6noilqLUXJdsj8
obgrp1yUnyQCuOowRIi4t4Oad2tuXNeeiUSVFN9Muafmej6lwkYSaZvqybGKNWEQlNn9c4NX5eii
70xRYeaJ6Fbm1rUh5nEU4k0iV1B358+MRn8wklpJTrGAyeGmSjXcc88pol2tNNVfrJPjJz1Rezzh
c6v7dvv7XpnY9L7ikgL4kqLrsrYsAkkp4xhxHMZG3Q57iICj0g53Utk4HpCYnJTV2K688fJWxZcl
UUbeEKksufnlnUPUTtmB766Pgha8jtUEt9iLjbwpVy43Vz8nuX9QmDR8qfoiELB6NadNf2qPWWbV
3/NCaeWNU+mIe1TE2hSwu+fbw3ntgWQniXBUZM7ashRgNxm1agzqTuHcBLXBO8uJNvbUp38EmerP
diyalX7YK/HHPF1psuZ2TE/bYuMdg1nijn/IySEOmC23G+OOcoT+BS9kI8R4qJm0Z/wgqhxOpuL/
aBhndWWYr2zE7E9UpblTULxf0gHIy3SSVLTJkd/gI91UfZ+Q3Q8bN+nMsFiJuC6eRow8Z0JIOXFf
RTNyvl6qwJ/aMRP+wSqD6Z6mpelZtHq1m8xpjQNwMVGJxee0C1gRhV182ZSRUsLSmnxC0k8QE21l
YdtoINukWsOaXsyb+UHU2NkFCFmt5TKMdK0h5dJLR/ih/X9TX5rwLdsgPJZOJr2Wvmo2K7vru7Tr
LJDjkSBT0JRwBUfQshjGus1DROA1SAebJhe9DK1d02j/TbTdennoZ/c+Xg+PUWT+9DPndZxt56lX
NW7kkOQJxnpurg0Vt5eSeuWnXQ4GYjSUYPgqQI/h0Dv/wH1VNKia64HpZFjb1tGkQ92r2W4KY9Dw
EBBX7kEXLC7oW7MvD3oKTjoKhvMO/SF4GeAAqOMgR8fOcnLIKlivc0N1Iip5xFk2hvBOK75LulTv
o0HGgKDLdat1x7wN1INqD3bpFZRESOYT/awcwJdTkN+G/QINwfAoyESd/zZT8RUfA1LaYgK9+CmU
UKBXJnWxhrO58L+bB4GmiJn6yLZ8UZdXWnxE6tGMTlNex8fCaszt2OMs0epWsR3D2fqZ2/6WBvdv
XW/0bqlo3T4OTdWzzJFOb9TErik1zAiDaRH4Yeva2biWJ3uHgJ1PW7w2ZkYbBdfZl2FxWiIVVcsE
FfmJSCB8hD3HF1BJVTmFo22LQU3vOr/S6XB0/C0ae5zRDTvd9fi0/KiR9GDuVSRfs1rNj0pemIe+
LKaNFA3djn5TiCtMtGjDvXj8TbeKvDVpnKl2nZ0GKwfFtc/KzyekchB8svLPPyuX4aaqpN462l2V
vjRDNTWeppSTtr99IF0EF9p8JnA+sC+T+VoeSM0gyADZALCotMDv7rty3OICib0wQpJi30+19oTR
VpC4BTQCbXv76VdW8uyvrHMxpq+d+tj5W8Y+6K06sOCJdqaanwrLkV4GAtrB5XuUgIX0cgWBfXk4
kEIBAUwikyZIosfzJ2ZmmI2UvqCFDH51jG3V3A9xOXhmlv5zfMrQzjkGhS4sRneJbZvkJFO7DhWp
0qsTVn5ynH81Or/9rwsHcQ+8vl/jeVz5mMRMcOJmxBWUgMXLIcBTBh3XR9T1GffPvuqT8jDXfWOP
n2jrLsRe6zvWZmrqKVkcqa+3P+eVSaujs3QooxNqQCk4H9zChgCU1al21OejyjDT9DkiZ7ZSXL7y
CWnRJ2hDBjgboMx//mE3xiML/xsjLY5ZNZiHKK/akxOoxsZg7X+9/UKX3A7S0CiRZiNk7pFEwOfP
UuwoCY2h0Y+jUCQf8ZXVTvtSt/tuG3H90LfyNE3Vpilt0bxGdv176MbEcdFspOmmD3UAGoSWBjlW
a5LR2UQ5vaN+3KbPY4ZQYp9rdRIeDVhhLykom8+ZHGTZG/NXGj8peloLmvYEoiRzLGPJdZKkV93M
pAJFMTG1ftSRqd8rDVnLfVbQ6yTgyKdeDv0KK1pVir4HJc1s3u1BubJoKTDNEmy6ePX/72b7MP5E
V6pMKQsBHdnZQ5AKus0dBMO4WZUkdctmZSu8KO5z8lBMomkZATHlreWW3ssh8Ji6UY/DwMX6Uxra
zngvhjlNpJXm+EPkU00I0EzJLgaRWHtSngY6iZBYqR9rJEQwoiYhpr2kZk66kzFAfrk9JBe3pPNf
uKy+IRqYJBmEIa1A0viGvVu+DeTqVcqolowanS4B+Ib/YRmwzLn2m8jY6LM5n5pVzkrvSjaxNgni
/VTl9Xe5lKRTqfnF7p9fj90ZTC4SJkDIzmKblmOwj2lu+0ezUYedUvkvWlInr0PtZF5btwnohXHN
O+DKKkedhh8PCW8qx0v4BxyAIA9DHH5DWVSnXgFcFg6l8ymNgzWjmCvb5sdHXXT71vQwtS21GN9v
SQD2JcVlTv9o+BblQzJioREM1NEznDx2GFMZa10AF1c0SmvzWeTMGkSb4un5l0wzRRYxus4jmDv5
ILjSnJJGTg5h7Lyq+nu3d0N/JTvAxujatadfG2huTNaMD5zRBIt5VKfMWVmho9tAo/zJxBPa65Uh
hIpQra3kawM9R5GzIA4LjSVquVDpXSIG8Y+xwbBiwmu7ddP1OykVnav10BgnP63pyJPwm7w9ha++
5XwrnC+iRBqLsHBIoJaHWBGcSqMwXAMXXcipcvEyNhhsrjzryjHIbYHMI3gDjXzN/Fs+bJBcoyfW
e9Idx8SEMpIgnkl2Ke4M1gqP8dIoZ545H540D/iHJ5GO8Zs2KvVjSRSOvkOqunvZz7PJhYuBBzjZ
myh4hFxc/jEiu8k9MMlddjCUvsWKyVGR5kBRK3ZIXh3/0BEtF3dyHEifcdAY/yi+PUn39IsrlNLr
0BifJFmWnurEWrPzvmy450VY59QouNLNFa7zF0mQfochoqJj0Trl8IggJ3/2qxoYhwRsgES25Jjj
Uy2nYXZPAKS9YjPfh/eygSLES7oeOzJs0OmJJauEjKkLWjvbDzrwhjvK/9N9qJlFtAX10jy0hSKN
XlvStOVmpVyO37umFHccXCkSKzMv/wSalVGBkLNkG5nBbPHiRz/zgrPU9adAy1wrgQ6CS72qhfcF
RInYy4OaKSthyPQsysJsHqTSKtVjWbblXytOjO+cRZnsCt+fvojGhltEdEjTnW6EWB5kDvfs7dTo
IyeFFcjj19IUyk9pzGOs7blD2RuFPkIIKFEnrxXDLqGSjP3ce0TjPXZkBFXnY9+3FNvJwlB7k9pw
V3FHQKIjcnOPuYDsspQo/fb1E5Uk89QplKnDoQmflaBBtBiV1sppf20zJOkAgYnYm8vPHH18mNIS
KjWEaM5wbKVp2MgnytbpvkE069ZYOtKjGfdeFdEKLrdVtZJ3vBLZzGw2hA4KOzEyi/Nnm0oOCgW3
kaMZ6c19iKP9IRpa+ruh8DkNOLXbe9KVx0FioJprz1wtdLfnj7P0Uqq5kFITUVPxF1lj+wP5nP9C
kSp4sMY0XGM6Lx/IJyaIZZvnjMFYb3mmdlTdLLr5olOgY/HrpUps53u0AxWKvrHqXmvY/yuR0XLf
fX8kCSS6g2bzxuXpUmWdkzRlFJ8GoSGQSWxHgOaJZefNmLJhrVXhygsiN0NtJs+277gOnY+oLmVB
SrYOwg2H3UYXg+UKGvm2QYuBOs7R9koovIz75rcD6Iewj2QjAfEiMBqIUUy1hEhOnZJcqlaYR7OC
DJaNTnUf9/L034hX6Zfb02a5QuaHzioAzAo5YQDanL9kwmintplGpw7xPlKgzHdrLZTpaWnhDpRq
czRhRf7x6bun6mkkK4fOtXcGSo9LA/9CR7yIVrICa3gpKqKTBrv5qEiO7gaC+Ai1xBcr0BD1JatW
mxfJyPmdyXkwxDP4DmOD83eeKhpVURTHJxHGdrUHMVPYEZhsirQzlMv4Bgs1+AVtKZo1GDFeglqr
BJ+CfkzvgAypvynhNhaetEZkbRoyi8Emr2L71+0vszz4+ZWztBp1xqx9Y6M4/5VhPGaRkZFTUkKu
Mxs9KpQUZf8wyCsRxsWVaB4PKLeKxalJi/Ky7BYPg9TrSpqc6Ehst0Ufp7uuhJXSZUhl+XHW1tRi
caDvRPdGCf3PNBvxgCeT6fmvQ3y86eXPdL/a3R6Ba5PjfTHMoG0DE67zEVCnoLGmAJuEqC0S2vbN
6L52BoOKf1NOymMYmvkAjDgilXb7wVdnyMzlp2rEuUHq5fzJCEgEEjlo4nmuJfvaKrstbrinnkyo
K5LKpPvPwNpbaoJDgSrYLSWQm0LPXjUDuzbcq6qNqbcJjORV5vyVXWlGJs1CYzpg+WTnP40ktWYG
TcyKcZopdo0wlfOd0E3xByNX8BKWX1WrZnXvlJqPidB5MnJXIyNMQoikzOJTVLFoB8h+OA/GvXig
yzasvDBNA9fy0XbhvSROUdLHr1lpZvdKYpUtXUdxM0sahvTXELT6Xii9eLYNtN2uqidAVgZblLsB
l6+jHTfSZzVDkDjYSfGtNEY6OSpJyQ4x4vC/mtXKX+TI6jfQKgxqArH9nPFX/uk1mk/z1phcUxua
X02G4VJVW9WbivgxYF5a1gvVDornyqhvQlNLn4yiQrxuDTreG0HhaewvYEDbJhpo0MrlOwBM014N
g1/lVCt3ugQ/f0S4sZvqqvpk93p7J8y2eNRGszkYNjZsLgDUJNqMSh684J5gIg3IymOiVsVRtFbx
mkx17dXD0Hw38zH+WVtO+Rt3DQs2gS09oDoLDjKNGtkGFp7wuimxdkaWxwf0eNZ9Pzjqhh4Q3WtA
47iOP/UnuVIVz7YnY9/rmQkfpCzvpzgzYpeyfLiNVLTQG8g/ySEok/SPL7X1i5xOigqDFErqkaSI
gOWBJBIvUc71ijx0XHxlF5YOBHbKvVSb6p+xb/TGk7XcMql9w8bT6p4Auqj05GR3mfGz1KsOvvI0
TvspShMXPqW2q7pG20s0wj3r9IE8j3Y5uL4P6WBiNugbxEsYV0flBJ6u8r84ctp5XJDlh1mIBmnE
hm21iauqfnUK2ow3IQijX71UiO+krCzPyHTKQk05/CebqQ3Guaulo5+qqpcQ5dwpk4j3xJ6aF3Sx
ug1YPn8TKy2APWQlsvwsfjEK1S9cwZ1wI2JJCt0ysKYHHc3BSzEY/WOv18ajBrzuR65Xyp2SSBV9
iX0P2iK208/onYKnRk3M+7xkjbpS3lmpWwW5rQF5a/KjTxfnQS78BPFikZxwc2ukfW8A0XChiXfs
4vnU3pGHYS5bAnRnXGe6Ts22kWsXJwf5LRh7nNNaePSeKaCsY54ktmwFoE2AClIAQ3dCiQafZKWd
+u91I3V0I0GPTHQ53ilmqG7bvumOmW3QjVGR0TLd1E/bZtsFcbkzujHbWUpqfun00f8kNfV0TNLK
Pnaimn7XuWp6QhoIiNU2gMlqTvInH0PhbYbcUnUL2xzlTVJrKByrNgBUNJmDUru5oyfwpfoOri5H
icdOZNwVudM/ZOXovxV0IbrghPJtHjnjQ8gA7UdLyze0b0TObppUCSxKEKjBJirVnL6Jzml3Udsn
942eccZK5Nm/Nc1YbRLYQXOrC1x8Cg3WI85gFWRPeln13SClXb/l1ur8zpo8fEiqNt8ZbBZMly45
ZqWhH/Qi6B8jPGe+hTIvpHeG/GMCdNIR+gj70Qnb9neQx01CZw0OFpZGXwCt+NZsAACihO5Zxw0m
/Cxw6A4epBCmIVNm+KsqFamV26fQleNvhkZQ4QfajrvIIv50wgT9D+zmEziAOPHaUTH3yJu/RU6n
7XRRK9/iRl1TaF8JsamgzBnIGVNC3HF+vBDlDm2dh1gTQbMg616ph7SQokOjav5KvHvtJCNVRtBB
hY0q9CLAUUsqUvjO8X7wtQK3z0z9KZU1wjI/Vr6UwLT/hwei7OEsoxYNVmEe8A+3QUdwLzVoKjg5
xoj1jV/S/Z0BOjUGp9ujJFyrcl68IDKQWS/JXZhaO0fn+fPGJmbDG1WoUJFwvsep/dkcFfG94sx0
p5ys+u35cvHpeBw9XugziehpXVic0TopajsVmnPs5z6eGewyvnVx47z0Wdb+uf2si+CUzBf3TJiN
VLHpelp8O0p7RZaP2GF3oDjujVqrn/SgFCv1tStPscjTywgGiDuIeM4HsM4sKRjTwTma5agVnt6q
pb8f/ND5e/ttLhte5jCbyW7wwbCKW856Xw6tpq/xshUxiYhONX5XXVC+VkHn3DeD8mSpQ3FSRTd9
CqL4TVHDaW55WvNDvVjw/Iq539OgnRJrKks9f91Mo0W6n3rnSMqi/VzWdOklRfmm2H0PlTgSJymD
3nT71a88E3ALM4fQjqz8UgtihhTQucA4R2qL9P2BLd+AJ+j3FV0HW5VA3/N1nGZvP/TyxmGDxGHV
09OJDAAXkvM3TY06dgIZm9koGYvwYbIKkzOmTtPM4+GNdUhbqXqR+rTR4LJxSLnBoFf6MYMfBpot
CvIXNLbN1qql/E72Gwo0K79wXiwfA17A6BYVAyQrmO8iVFgspihyQqDMdnbqLUXgJ4Qaw6f/1FWb
Op3bT3uiESPaRK3SbAaU2s+t8NdSv5cLGn4lAnb2SFrbWdrno9Q1dZIU2WAekZjGW6YoB3am2g/B
SGfD7fe9SAOQwqCNnoLDe2JlednsrRgSeySZRydu9Y0OPG2DNUUwEGNpxm5sIN4pQtFQfNfKo+P7
zkqibrnSMWkgTcacQNeOWk9ZbJWCWp2tB5p/wCuKyyQVC9nytLpaQ75cew6YAoMZzzmgL7se/ChM
ymka/ENMVTvZJJyv7uRXNKTeHs8lRge6FT6d1NJorWAhU0I//3aBcFqlawpswOxZdo3CBZPWQIKv
n0lhiSuWOSY5BYuUNu5WQFpFtq1DntPbUlnxiFweQ/NPmUU9s8keVnfLu5tjo0wvDCSfPpnPLzWd
RV7pDOYuGQLM0eykX1ndy2n7/88zqW/DJySMWOzaDp8NKrdsHSS1tR6L3Lf3epr4rpLq03+3h/k9
ybhcprOalMyVSSJr6cAmNIov5OXTE8IUwuivla21d/XQhVsd52gvCvPf9HpiHgkPlBNRDrwoiwZU
Q3LyTZ9einoTpa5j5PzWycM2GTAhiM+N5MRrgdU7LGf5U1H2cW5yPrPxLXaUEeudtBt1vObRcz06
Vrknwkm2qp5mPzFE7ffK0GN6LPzB1bBkPbRizLeqHBtcDPgDmrzjLWgk65HXALBXx6tZj/l8ufiF
KsI0GbYEzfbzRPoQH/VsvEZQmYCKff8zGsGUy3TK/TPs07cxkKQD2r3os5KJv76aSN8r3abLukhN
GjMYuNtf9hLrz6wlnoH3PzecUOQ7/zFGigy9Lv30hGwwTL3KgpUMqBix/0buY+1FbwqlckfdH7+a
VTKQG2i4Yrl64Dj+57Rr+i/SOFn3Q9SKCNCjSZN+lUjBXzCzpthIaUPfPH3iNj7YJZ1jka9pA77u
fvYVA+wesGMSpP/RWpG+cqWMH5MmrX83sWkkm3hgf9z40TRi/GGFwdvtN7+6fFCJkARG2EsN6/zF
JcXJwlJ2uLbCCj60ilXSfDyM2ylRpN3tR63sDMt8etaNUACUKDulatCBHzQnt3IqQke2qyP5NmVl
Z1ieMu87A10FHPgobWh2PX8127frQagSSyCeonvHAhURW+TWiSG7TZqoIzkly7hDUqc9dyg4VubU
YmRhb2NzRjpvVn4Q7uiLPRmaBQFG59THZOxAdzZCD2sv7PNhcp1Gpbvi9uheexwzGFUL610jmXj+
tqkeiCoycVAL8ij9hp8BRZJCGK8dF9eVN1sGVO+vRk6bY4dkPp2ui5HNKLmDY81Cqj+ycYiz8C1F
SelJglZ1UvmTC91aA5yKV7uuS+kvvWm/1X1n7yFBk+aK8sYrqcGtjMC803/YUN5/FSVSJHIoeGDz
L071KqwmZQzV4OSoRUI/PhYs5bEOHUTjRtPEbjoMUTRTYIN7yxq1dP9vH8Bg6yBtbJPo5/bMTez8
Awz6IBWd1GYnKRfGsQpAXipKANecFot/088QzkLTnBkJmBHwsGWV3g4FS9kp7MNUp4qnhla9G9OI
EpUPEeH2Wy0W7fujgGdRXSVmZxEs3sqfqs7uDUM6hCT6gEpmxs6U4gCodxw95VO25rCyfN68alAD
01KDQA6HwsU0rsImBximkHBWDHKzJJqNnGJqZfrG0XDGcWVPurZqKMlg3UrwQC1iMWcKYQ4QV4Rz
KGCTkQmi7mT6LXDUsDK2t0fy6qN4KzTI0DsuApUEX1Sj0iOaJq0hMzZQUIyvai7ReWM1olmjKrxD
1pargdIsdwp0SNzUF28W93gn5hEtRoPm6/lWxGVX7hq9Nb5R37FbXLgUEex0TQp+07VtOQc8opXp
K66fidj2WlA9NbXlmVbe2UcCciEwS4gGKGANqJN9T4hnn0I+IHAKoNK9O3SJmLbaWJkD1rBG/5e2
0F7Zpnqsv+XqYNq7oRbUM/9tUN8XHfPknY85A+jPF51Dolw168E6mKTAnwpa0w9DmYiTXuXSyqKb
Z97HAX1/FNPEAjWlYYk7f98P8Qpdjmg2JSEdZDqWtoCp47uC+vNnbQLc7jd+8qqn3Ctvv99yOcwP
BW41RyaKrHBdOn+oQZMG/ZnANxHhxQebUHffRpoVkzGV1a2RxmuSimsPZP2RoKCzF+HvIpxGFh/b
cTaBTZcouG86ksqPTkUsIIk+2+LBq64M68VhMr+iTac2Nr7z6ljmIXKDe7de6s5BxZUcG1Z7TE06
aRvnFa6QJu9iUinf8S+vIfXEs23CAA/mk4OiDp/Ooo6tXRd3aorDgFYBN7AQXq/8xGtf3mH4Z/cO
/lmmRlMCZNEkRKR5kGkeDpPJtseX7kfXGiCMAHXuk6QMvt7+8vOXXU63jw9dfAhR5lgM2KQEoGlR
5OsB+9NrpR5bLc62hS398vs624vRml2THHnlFjdP5sXTUVvMPm3YltjU4M7nXaLataYlMQBLxXfc
vsxHCtdFtvXLYW0JX5lxbMBEEpwxBhNvua5i3elKM7AOWoe8DQ/c3nVE3J2s1gLtBOL+H7d85tvZ
8xavpscZy6jzzUPHzqQ6aX8/GUhDsXdcSzNce7OZQc36Jbgnd3k+iFamJyZefeYBnI99ciY4Gihx
9G8yStuDKMPq3zcLhcv/jGsy0CIuI5A6gmsNrVg+pMk4bpME6dNGDR1wn0NEWVJOwmBcibmW/UVz
fKCQb+DQ5uMZF020Nb4QuRQEJleHlu4h/leNFDeumfFOBAqSCiOPNjhRWU9tHqjiThkd38CEz/Kt
jTpo2O+hSJDeRt+IX28voCurFn9GOiRJrUF/WYJ9aXEaSvgc5iHTjODrAJy/hoFZTQ95mTkPc3Jq
p0ahtBb2X/vo6KLQuNBpBE9ocSLVU8A3UDseC9f4cSKhvVEjfAgi/IvJBPSmd/s1r61UDiP0t5iv
sIUurhnAsHPZbGNurllWPCowWkjriMIaSTfZ9tvth81/2WJbmNsx0bbN4dkFIQHrpniE4mMfAiet
iV7s8L4BRLki07kyhDzFxlEGORun7SLmhAcAiSQ0klOQiFHZTJXZ5hswLt03joX+tz418Z/b73Xl
iei8ANTPUS74p0XUSd2Zymdf64dB9qtur/jcmjYAp0NAokUYliAHy8lZ+XJXBhNjrFnSBhCGEsr8
oz4EFPUEs6xtpOyUh5S3vbazwSmo1uSsSm7mAVt8Nua/RgOgjD4E7tP5k7LeTOJOz4NjEYju0KEI
2/SxlOzz3JB3tYXTQpUqumdB/wKyp6juUOTJyoly5W2Jmogo2A855ZctRVkySjpaguRoUHr9g19j
uGshta5M0GsfkpsBn5GWfhbF4jBpel3KCTPCo5LEI6zhqX4oSUbuurbvYJQEa1WwZeZ13v/ASyFT
YdtFNrRklFC7lDuqjYgZdPlJjoXpFUK1v5ZR1D848eNo3CHB3DR++0nv1vonryz99+LbzD7l3rnU
DTkwNpRWHYDc5GFKSNLqHsSU8nkiKtjcXiDL3sT5PWkyJ7+sMovm++D5FOq6loo1GOCjnA3yq1Kh
cMFprzu04TD8CHF3R/DaNF2xjQyzfBtUuTg10xDeR3HRdF7tpP5TgmTTwCDHDP8byee2wGN9+rWt
gThq4w9ZXHpaKQnEBeXUfg79yO43CgXUEt7oRPr89htdmSkkR6nAmXNuhtVx/kJlIcLEqAnnwfqJ
56wCwESlP4mdAx5A4Q+gTra8+/dHzp0oYDNYjJQYzh/Z15KTO4ERnnoRwrtWElUHM560BxOb8C1Q
pDXR7DIjwkejP3KuNpKTUNnfzh9YgZPLzSzs4IWP/hMlx/DHgFWnK0JFOY3KYPzo7X5wS+yEV/a2
K9Erp4Ps0AU6d2guN1Ru2maLxW58DNXeav6Ps/PqrRvpouwvIsAcXknerGxJtvRCuB1YzKGYf/0s
6pvBWNeCLrrfGmjAFHnJqlPn7L32UbMn0DlVmUc/MUvWZAqR2lltTFDkCGTaoVKOCnyX9MJv/AHC
EVEd/SDOwazr6OveP4Ci76HCkJl4lFhCCNVKXaMNYL+7NfarYX7sB+l8TTK4g3Cwx0pH+9Fj5Uib
OM0Cw4x/ueXi3lgNvVxfmmqd+LiIxp9TbUAfMu0iG3zyvoqTBdbsJsbWX4QxSTWPbtJAvDFXshgC
FjHcOCIdO3CLylBfm2liTX7SGkS6Otm0ylj6BM68dJNr1jXiQwc31jjnlcB0mUwqz8mUDt5GqAVL
CTzSeCA4rZTDzoKlWvoLztBq0wulbP05Ja6XnnFWNVs2scYgzkHxvs9Dn94Z1IMXBmlnH9EqvCdp
zmGBA96CpfGswo0LshKdlIDgZJzUI8aFhWhQwsyqqnS2uQJQ7fMv6Oy1Wq/nqRQ66KTBrJM98v73
nOjrGcImSTIHW+RHlSWIR6DL0E+RxxQ3SoM5c4YTc5ppk9WueP788uer/dv12b3QydD6BBN8Vidw
gonHsfbio1pPTb1GNtiFPxUdw+whUZcHZRSWHkbpmiSluNUswppE5PYgliKyLij+zz7ut78FvomF
lPqNz3W21fUxfo8Mqxf5DGa7l3VU3PZaZgd2Y8lgKFWxkYA+v7XQaTefP4azfeftyhSAIFWorOl4
nv0KA3kZtDsqcRSDHI4sHjLDpWgNuzqdLhFkzsqGt2shEOIsyucLye1s32lzzM61w7XoiGZ3dqdV
3+t4jC9wNz54j1Fm//9nefYemzMsQhObzbHqzXzDx0ZiMAzSUwSjMpCu8/TvHyDfzTqqZZJIu/79
a9zjUq9S9KNH1knjUErszfD+rF2i6sOFhfivQeD6ydCiX3u4K8H93CGo9VbmpTqvSaYU2n7I7Ohm
UucqbLuB2LLBsP2GD+6qF3G66T0dSWfbVLtMJrOPrJXcD7f83U34UKMeS2/XpRc+6b9+YJcOF6pu
BlAUZmAg3j8LlsFMJGMeHyPUkTcVbQ/pU1TY//akik+fV4TggLcJOQyb9Q/5o9yuG4HeH2/5sU6Z
rPG9auJKb0qPSHhL6xNE9fl87VJ0lDt3qJZn0ZbGlWaU+Ve1LRbQ0GDwx22pd7Rd/uXr4CJBgHuM
5pway3TPHsGATNFdckbmrjupX/AAEhHZ9MmTjBWx/fxS+l8r6Nu1kCJgKPgA+yKcaTLzyMuOdmlp
v+itRUctTbtgGVu6L5gAWkSvTK2ET2IbarUGMNwpYkj4j+7K+Z/CIBjNHvpMBBbw7bua/nEcePSZ
4bbVuhB0jIfpZz4sw5eRbPQq8Ca1/+UaWRFtNW92vhbIN71AlaNK0q/REtWgaL191GQNxgfCt7gU
2/DBHWM3QVHuro13fKLvf3dXDmKs5z47GnNB/Z/medXRZUyBgBZRhu4XxEc7hcrUymcPWfGPBbD0
w+eP/a8VE82AgXvH9ujNMEQ5W1+qYpaI86OUOBAbKl9FW+CeFGCOlzYk1Uu71FrV/HHcW990RER4
aWDYW6sW4/0dk2gzLEw70iOgQXejIscTRDc+i0q97XLQegUzU19nwds1USS3qa5/HSWExyGpLukQ
zm/8TJ1xTtPHOViMU5qSrlTmhhswfiBz0a1E9c0Yy/mfz5/y+Sr+v4utUlL8PXR+zp7yLFux9K1w
92qEjAiqfL/PU7JIMoIRw6qz3c1/uB6NLw1LFpSM830QehlSqdF09/maTUXIJ1Wd6g5HT3oSBYVx
iUV1/iZzfwiT8KioNEupg9aH/ccK1oFtyyj1SGtx6szdE15NfiqierMPBmJ8CorTMh+CGPR86Y+N
ywIvCmO4RKv+6DflhkHJ0R72WFPf/xmi1ApMWzBPCJVT79pcVttU0ePVoGJ9+fwJf3wpxpwItqjk
z/2dlTu0kTn3+RGItMyJXvXKH1SxaQBC4RLH9aO3Bwf8/7vWuZXdBtCbtLG+7NsZNw4L4jJcG9Kt
772OHDY/Y5Lt+v/l9lYhLQ1Ki/bd+yfZVqT2xEUX7bGUxoHsm3SfuqjBFToOF3pqZ93QN4WYi4P8
/17qvBdNcYU4lzXv2PA9njhl4GUcbTxm6JG8mkPEoC+/Wib7+YUC5MOfkBkCsxOiaqia39+jotLj
yuKBsafq2j8yC5wanQMLgqyZSO1Sq+vDHxG1E9EdDHXZSd5fbSEpC61wqu7Tlll1OAOo/p6aZosN
uzG1H8OUKnef/4YffJSwf9Fcv7VF0b69v2IUW3mmqoWO2bks/dg2gPj7SrzY1XYuohorQkKkMbae
KmG11/U17QvH6rL5/M/44MZXyuF6MOGsy7f5/s/IK5R/EY7JI8c9exMvBnGFxNr6GBT6K4wh+n+5
3prCRO+JFencxbdU5PTaa3IU5ofZDjuEPcKXpHF874Au/uPGs2peKJM+eIWp0TlvcABDO3x+i96i
xLoyN/mxKhxnW8bS2XggZL8SpsvxC7icr1VacuGiHz3XFYqquii1Eceevb7sM1qCnt5ZGcTjXmm8
BExpp2+1Ute3o+umF/Ywcz3Q/Ll5r4s8qpm3PZz/PGejpIpN1WTL8piijcr80ajJmLWiRD9NFmHO
wUy1f2tonIr8FMPGy2zF/Ve28fSpc6yh8tN4Sr7Cw41ptSXKZPhDhSktKBWFBtfUDwsk3rFzH+Yo
mx4YoOh3aa4QL6kV7oTbrcGU4iuWJf1xzY0VyavsFnmvVXOn+k0z5i8Inkira4bWuzE1uNpTjRkt
jLO4OKWTBVAAmNGaO1E59inpalx51sQZKDDtursasPfu//2bD9eUEnodz1LivX/zG8NrZ5oh+dFo
ZmDzUWOILftG7ydIlH6MRXlpzLauyn/9Qnxj4L+QzsMEeX/BgSFENadMXNKun14ctVhRlDPDL5Yc
52VKteZ2yR0nzBpv+neTaFZxjsCM0NbeNkzMcwQY6SFtTZJ9ylfXN0ooFa9/0LSxjo+NCmMe4w4r
alG6hE9//pD/6nz878rOOqWn1wyQ8/1No5wvbLixOHWKwr53Bsr5RmH2PJAYFdTEU2yUfHToV031
/N12cNYJjEsX/oq/9xIKaCwTqNTBk1Hnvf8jur4d02EQ3gH4c7+BnOH5HQPpXRyZ4j88aWhBaC4Y
+LPInW0k4+jUXgsM5VjVjoBMjSTiGbjbUO2iMR0lSNdBMu6s1PLChf9+u8D/0Y7msLKOSf4S7uot
o2S7y48ebrV7rfaSoCVZI5xLpXuSUlk2ZGujn8NFfeHp/r3UceV1koFbgvHnOQJNHaGsEx3YHfJZ
vCR6xxpbjajjtdp8oDuzXLjRj35MSln8WAiAOa+s//+PalbOmaGVwsgOip0vx27CeNOi47iPWiu6
0N758FIuqzgBYkwWz+ERQGXUjhlOdqjSjJAnc5xKhaiTMVf3SaQO6oWS56MH+faR4PpHneee3Zk+
AgQHh58ci4nXNLJ6nVacxV48L8nWycxvn3+bH90dN8ZtIZ4g7fLsckSMEvfQpRlhEJikt5mXTUUY
qY7Mdo0J9Pjzq51P/FmDcE6gfQc3YqzSufUF/uN3a/HRETlfZ8e5QnVPoEh9hbDSDLS4fDUGZ/DH
2XB2qWo9ax1AT7KFSe6icRtOZiyD1B3d58//ojeF0PsFedVC4uRA/AAO+bwwgKIvGO2a4oATtCqQ
4buKceVUrfNjdlt3q0WybHyUQ+MJZ0v8IBwxH2RMOAbEHieUurnc1mTydn6c6dorLuLU2C8Vk4LR
dJRwiAv7qcnNCb4/jZF75in67dgk6Y94MBdrLweFBCrkrEp+yBRj6Z9ruDShNBLrujTI7mG/r2+g
C7A5W3Ynrppi+e42epwBgWh4DyOJqMvW24MSt9EmisVCnKKs9yPm8CVgqVA3iCraA4oGPQryNEn3
Wp3Em8XqC9efcMqflsZqfueZNTYhLUsj8ye4bsaqHZ/9IlPyKwPs3ZU65M3BqvFme4nnbUEUFSQ7
FWmpkfbZOC/pMhQ3Tt65LzPCxJ1n9+1JIWrgq+H0BYc8KYzrsdEZjsEIbHx0AG280Y2ejsbnv+hH
ayDjTMYKIGaYLJyt83YVow8ZQWbUDaKNOcI/2XTJTz2H/EI407CfErhCkzu1L59f+MNtzrEYafAZ
wb38a8yJ29hAtqzsU1PKGy12yp3nCTUk17O4GyOtPySdzoocm2KTe04a0Nu41Fb48O7/+BvO6gsh
oroidNM5eNpvPS+cG/z0OhTeNQQbl9Z2KeZ0x1Z/odL9y5a4bvGrXgYQCFY5wnvff9hOP1eEPAP9
XAOorgbvmoR3EbbIyUM03fmmB/qtKqHjNd/aTZcMl5w86696/hnjx0LpSFqUxYT0/fWHrkqHYmEi
23hOs/FKMKp+7WZWYM4Yyg2ty3dlL+rD5z/5R4v1ir+BCIOzB3HD+6vGvPNK11i0he22GVEREhUl
OdH5XqVbBOfk6oUF9KPbXFUtzEchGmHYfX/BjmxgaXogNbK8kocBC/pmngb7RbE5pQrbzXZ0250L
P+5HewQz/Df9Iurj81MqgQaG2rYTqMmBUq3pbe9kJaRRtUsX/Yd9HVwSzfZVSPyXnnMqCl7QPI32
WZE0X4kyz92wUCbvwZxEKv7dVsstMXqEtIjwHggVxfj7h2mQmU7U9hIfAIb0D5EKn0BVCudX7ujx
Yw+Arb6wNJ2vEG9XZO8DL04n3aZf9P6KiZBV3lbgFjRiDA69nuoI68zYl8UK5e0G4S+mIYNa1GOY
6ESYx6PR//j8nT37Nd/+BnDea9YAjRsG3O//hjSPi2agncTeo6unZAWbpfkodtVQX8IC/HUpnfMc
B411SYBjdC6wNoexoXPR5weDxM9bC/EkRLWcEUnt1Zt/eVeAwOmmunwWa+bieTt1HiaFc4dqbm2j
Zp6dx1OoCVNuM2n+y6aUi84U0DBvDGUaD/HcgJr3vFKIXs0tUiHFd6pOPKX2kP02DBJQPr+rs/Vl
vRQFLq1S7Azk7J2vLxJSyTR2hbmN26G/grJvbQuzN4NqbuTJ9FrnQmjCXz8Y3wKOkJUipq/zxbMv
YooQHWAkj7ein5RtbjnwpOZWbntceNvPb+18tkg9jaOaQ9KaIoBr/rypaDudMEs8tDu0GxzFEu3B
NOrvY9k/ATkBMUIvY2cu9mkyK4wAzt5K+i1xdFuOdj/ipSVH1B2h0XfFdOErPX8Ia9nN6IPJOPJb
qErr//+jRq0GFJqOmJYTyeUaNZACXyZ7zSlm1Se0QOg4LjyJ9an+sXchvkKwyDkGNSwiAPv8ZOq0
A2yVxO12pdcZG8NYjlOm9qFuFMTOVfOj1yo3ha3ciHi86jXikuHfHoeKNs/nf8jbnf35h7AgYKtn
f+G7hd/5xpr6485HK89p2FScpYSbbxTPuanTvCL0jjB4edcrRNDp5d40sm9YyMN2UCGY5td94Rwy
uws4XGuBqLQfhUKm01TsazHtlYrx9JQ/KWZ77Ew1jG15b0/jJbHOur3/8Ze/Ta14iRhKMghFJ3i2
qHlVQyZOwrlCF13bh27kLMbG5v3qQe916V3cuP0Xd47arxhaxvspnsYLioqzt+btL1g1BhwiSDtm
HXr/1kSsg0wYahKwsRFfmYkqD53QbGgk8LM//53Wf+r8ZvlG2UFW9+tfbUW97jkueZLog1JLXmON
LOdgKr3qUqbZebGxthERtQJbwIxIYXf2UItOdSsFscaxVYUXlm6dhLHwFL9bzDlIp/ZXqbWX+ggf
PUYGrQjceAVdloj3jxG2+GzKbCIohlMTE8fR/ZbPOp4VBFMATj9/kB9eDKk14zAWIHaO9xervVHU
sivzo51odbmpOzqWcJkh9owcBi+Ubue/GlM3Rn1MvCzeklUt8v5iaEPKUrGq6ZDBTMz8JtW6mBOA
qV+KHPvoW1iPIKhKaY1CdHl/IXtol14b9XVoYsyMqaP0ixmr5obIgcYXfetuOlvLQkNMLXws+1IJ
d34CWd8aFBIuN7rWOOdTlFKXwpv1OD9OXtyfupJsiSSOKlhbTnVj9gnA9EFNSEqhlvz85/zgfX3z
y67OF+bX591vGSlJpKhxdaw9HDf+wErAHKOhq4mUt8nDcdKG/GQvdv3t318YwTmnTQ0vGSXB+yeO
KCOxc8PKj3i38zDrFDPMG/Bic+bOfi5lG7ideWmb+uvIxYNegRtrHfKWb79uK3+s1pkyDHJRFlrJ
rp0cOA7HIQcV8J+1uHebJHrsku5eN0tzR/Rz8pAMkXtVDubd5/d+VqKs6x7/Kps5MhwMJOclA2Pl
RY2ttjii1UyTsMlV9Wlh4bsXOlzZwHHS7pJL4oPfmVEk3Sp06bze56okt+1HQDOYZROdVAn8X64P
oJmerpZMBAsuES7tublw1PvookxSAUeuMSv81/un7VVylnE0FEcvJUB20SrXRxnQHXsh69BTdOvg
2lLZf/5wz9eM9eGuvSmqg9Xddo45yPHTEW+vFcdWMeYBEt7Mgjsqdf/4+XX+pkiuF6LcfBN64Tk6
e5dGTU2AYuoFWwquXMouMp1NfQMoMasDc0Eh4DtkJcqHuYBsRh85n67GKK8asmycGSGrcLPA87ry
QgH8v5zls82OLvobWAmMF5yS98+9HBLDasYCDV/uqp2fa9MUxrnCr53jxdkUVo1FyV7aGOJiXMOU
Noc6DnILMmhOGyh0pVtF22qKzN9uwVAlQIPLT0fX/yVXrehk1TBPpKpVjj8Ys/Ya21Z/18NL3c18
8eNmaON6b7p1f4osO2sDwMjmb28wIw5nS0a4vJsz0AmQwPTPxpgYd2OvRXvXqpUjUV/KPcd188Gl
12f5WeXA4JOOKY9WRC+mlyKR/qLlFnbZpjwRZ6gF0wRsDwih4/0zwWV5clEAy2CuuboPNTv/1ZWJ
s5lLy3lsGpp/szCMaNN1kbXtVCtRd5XWToEcGuOfyXAl42SXX9bnTD0flTlJx42Q9Gp8M11YK6KR
kYs/lY7IglwpgEX04+zRq6HV+uIWUTpjtGrdn3AYZer35tzmvgQiGeK0VA9LCXBWOLZ4WvooOg0U
PKE9izGsAHtvsZ8zQyZbIL3XvNb90o+x/JlIqODbqSm6R6BF833XzlYTThaD57DWiTvAeaTJA6pC
m+5jhR86ZPFJf819214JHoMTYnyJ78qsLV7c3vC2ut4rMAOQcW2Qw2OxpMB7HIe87H14gEkTes6S
2DvXUdzUn+yB5ObJzovnKO+HwwypTn12az36UgH4PXSV3jwiOWA9bZv+zvDq6Fsx1sBDGEkfUjMf
7lF7uocZ1mwwdrpztFhW76q6MXbAs6ejktDmi5OiKDG9uqb0B0+rv+tlNxX3CcIJ1oq+zLrtKJL2
sZ+6ipznKBozX9WrciEopZUyFG3E7xERlbMrnCq6cvtKqUM6rtOmQYR1X8pCu4cG0XHSLYfFRYZR
pLnv5G7xVY6GrDckCiX5hjOLvCqjxUh3uOU67wA0RTHCIV1G2sk1hNBYsbxbAeZnb0/orx07jlzf
EONAIrg67Zoky18b+qgPytKPV5xU82OpxfWOb0/+tIxpeRBEzl0ZQosrH2TFlAREnqraRjGtLt1Z
ySjuPcRaHFkb1el812VK5OvLYB/iXpskU0in2MxJop2MRljOXTX3tdwA2tQ3M2r19IpRU3eN7MSW
R8MYFb+vyEYS5iKAcjjDfuDN/1pZAxut3UUQbd1adDdm6Wj3HpBR5sdtrF5bbVu9xqLW8wfk/ihW
8jY1GfJi8XsaZesdhCXAvdd9M9y0U01ilglvnbQuaMKZn6+0J0HSZBE2rCbWY627Pd0+dbAgfRJv
IL5EJJIckqJRCTPPxPi7xfkaalM1moGohYPBGCj2l6VojEdm8BQKK5g71lLD7+tsSgMik9KTU1u9
4TfVKLetrDUG6iBGNp0DsBWJglcHQEe9Izx9CwGqO2+EKRZewq4LCODLn2DSd4tPO4bTgB6NjwrH
hAcW9mYJnTzX9orRDzQl0VD6+J/NIDeKAvdNpRP05dp4hYVT3vcMREq/0fA35GKUAS/S8B0uUnLL
hfrSnycBQTVq0uoqikT7GkdkCAcsfMtT0VCGVE4xlgGoJtnukUzGp9bRZrznKoEQfQzS876fLTFg
byjNK6ectIOnDtm13tjx0aUrdvLMvn7Cu7cSHe3uYFmZfpCGl3+LprreJMLMvjip5d7akeNeg6jD
IKuNarJT+nLZi8hJsS4o2rY0Kk6uNZjy732BHHlUzG9175Tb2MiWwl+YBRtIPgznymu7ZI/E1r4e
ygYKJz2rjQ2FPqy7qRz9JDHMRwqgjEDmVE9Tv4tzMfmpklYnO+tg40ahYSVk2MvCVysHEBnjL13s
mJXkR80pMiOoy37Ywxh13bACI6kFUV8Q3mQMGjYAKGbwp9Jm0v1yAVLvJz0Vami23SqBSOTWoZq5
nQgr2aNeS26K0nGOnSijb6KXbAq9GbOD9Zw46SWqoxN0Vt44QF4TN3SxVkAByrOGCLqFaKaW1utj
MznmackVK9TcIbruVa3caYbC4xuIZpI4P+5btyue4oq4DKeLHLDGuf3UQV+/VZfKvodk5BGrmzj6
P7mh9nvVqZWgYpT1DLAoxYCfwrkLi0aBdAXg1n1cmnbaFXRd9pPmxpSiXlwGVokkIOAgKC6cA0xi
t6gKzqoGsnHXgobG41qXv68aBs/OW9GO+bE2l1DMvNfG/DJKRFzt5C+Kkx9Gq74euuFJA12FMupZ
0dhF9OqoZOJe8XDb6tO1u8SBplfX5aD+Ypu+xdj41MeA9gpvFzn9z5GaLYA8P/ll5P0iHvt1duwr
swRQFDdfi7m+nQF+7ZYcTq5Z53sIly9gmALgWq9RExsbEp6MIPJMoMztcJor7PjjwGZdyts1HyFJ
ytssVh6lEV1NqbpJDe9LK9WTPtM4LiESGzakVymHr2Xu3cvYohwCFMxL5ytRF/ZpdU3NfhNVxtYj
+ky2VrisCOKUtwwpeehM1S5W1Kuich7TevjJqO7YNoLy2brqc6xlirVpl/q3VzdHo0+CokruCg/B
FGfkl6hy6qCysnsLub1DStVMOKDazF+8dCLHx/nWeMsvmWc/GoUo9DFrb2s8qwFcKvg2WJsSN77l
i0K5WD9oYt7MqXaaM2LGlTYKKvL32Ljn4zKNJ01ypFDMba/IjegKUDVz2geJ0p0MRdsXUlzZw7xJ
R0RzvXldNP0hmpwx7Az3CiFrqODWClJZ46mSxcNQZKduHjaL2jMfzZgxr8Pa1F52kMG25dQceo+Z
5uwMD1LLw7bSNyry9qAzlRctr8gEYdnfFEZz7K3m29A9j7XBNC/6UmMhCKJUnTc49/2uZe9WVk9w
9rp0q/LK5NtX78AF674e8SnGZYm/XQal2vyYsSGlfazsuqz82lmlesU5M/frWDMoYryWEWv+LEeC
l0GAa/ytEXVBQAvgmoiJyu9G41aJ5l0do2512+Im65LvzK28jdvm2Waajf0MdDuiPJ46uyVzXLbU
8+a9g3cgYKM7dk16kCRZh3NWPGUq/1SWHQfKND+3+xBw9QGYJDHpsXxKQG8Z0RLQif9HdwhmHpz+
Xmj5lRiV18Qcfg+O/TMm51yq1U+EJ0E55dcN3H1flOZzX0UbOjmvajkfenc+NlNyZXDjk1MjPzP1
G3BvcWBWyfUiqhPNbgGKe0a1RyDWCOBY4J1DQnbdNFHY9/He1KYDdKzHvNE2chqP2aL7ZlHeVaP4
WcrsGUHQsRuMF7Jg7uackKu+/eEp4KfbYWuo9Z7hXeoj8QiVVL0fhX6w9Zx0GmUbe9bBGSDXecoE
TNzoQlebAjd1dg5uZ6Vvt6lLG8dyF/6oihNgdtWykTfF+CUS885148Pkyp3Omcrq6gCabyihkqfp
uv5OxG26x0GXN66yPM79eIioObrWdXxChvY2Tiy311If2ihpquYPxU5vS7X75rndMW70p0bh47SG
JbDqOPapz3YrBKiOqytTpRAquxeknsdGn36NlrHNhvgUEcWkF8tL1Ke7Npt/DjUHAbDFnlb8YjJ+
p5jeDxb1oG2d7+aMl5z8GbyAlvFrdptvvZPilXMOSjbcNUm109P6hlYLsUPL/ChzHTah0G91R2xn
PjSi/5qHOaNh7RmrhAAYtmaXN4ZZhTg3byyFkmpqrh1UxGmTPtSyPerl8OoCC0kz+9TwfSl4+H1S
vn2nbB+jqt4yrr+xqv6mSJLHJNKOaOe/gkjfGpby0DnFFr7Qdkq7MDdSvxnyjVw4t1peOAGkjbpx
o6vVb0dO+4jQXNGxxrp58dXQlR0V780YiT3xmKE2a3eZl4dxKu+zLm19Oxp0xrhGuAgY9g6pRM1M
MtGU3tZ1uyF/fWOo475AVBUMWnfS+/wpsnkqbn2QC5pHKLlXQvLozcTSDtBeMp+19Dqfq9sk53AQ
Jz1mIjkTBKouqa/2jBydMgvRqpy0rnpIChROFUmskRezeU+mT035YDcqwhL1UCdiXyX5N1VE1+2s
/EMlQyk3ZI9i0ANd9DvdkJvZAOjOPsyPvFOK6SbV9I02tTurMQJz0q/S9cvE9h54QBSXsbyd5jlw
9RWYj8LKn7vhwET9vovMjQKXQyhaSJk9BFFHOIA13jWKtXVFcbS74mrpiR5pk4CuILq+haCJVhZf
6qz0gsoz907XBFUsD6RhQMkdy3tRjv9oM+5lW0OEi7DKJ+Hm2QMY1Fe8smoDc2oKVU1exYlxT87V
jl7uF+FVoy8UU/UBDlW+kATT6a3BO9jYUDk6aCzTA8XiXp/iOzUROzbFLYaKsKnK2zlKvuDb3XZe
dx8N9bOnSiLKyu8zB6w0WvaFW1xJL3rKlFLx667aknL9avXeuGlcZadIAWyw22sCjL4+98dJdX94
9kSyEIBJy0hfWt4f352qIWgXRMWizO/jzPhl1aRHMzhsaaYAoETo+OT1KeMdW3xLi3SfVOpWzcub
dUlrWwRIBBSh1whrNc/8ft0uhOIEah09pFrGXqQ9LrZxxNBqBI3CuC5iV2Rktaki48AI7SA151uq
ii9lYwYd27jfqaBEybOec73bGnpDQcloy8kA4zdN/TqyoNvLtMmd9n6w4lNXcJPqdDJkEkropJk+
XMOz3FtI7vgOQj1vbiMbV0Xd21o4dvahYgFevP6IJo4WRX9j6LTlBnN4clJj1y5FEoxj94MD/KEe
iJBQsu5axMZLlGV3jRi+cdJKOPoPX5cGbdMUY/jC9FpVtR3Q2iMSEPuTneWBpg07tbP2pe0kfo/Y
KixnOmNxhVkpLbtyx4503VbZNUCDzTJOeZBq6UYpEircKkB0QP9XPhdVFkZS/Y1DdTN13qltOKKN
LSuBod7ibnhxtflWFuYz3DrWeN18tkb3NmuAy/fOpmqLgz2TWJh0hyjF2NhYCm2fOFxYkbO8vuoT
44ssFZrfCdt16dqhIEvBqeq9suiI+NSdPrZfeX5cPNpMUXyq8jq0oTdH2MbbtUNPj0hy3KK9v43V
4YtRyW3iTs96L5xNnslrjRW5ktNmsmiqL+ApDPWubrLT5C6vouZt6Bf31xDVT4vdveLUOinW/HuV
QKkSrVrRE/M8qYNvZEpILNxd1mV8HmToEJVD8kCR+0naH/JuCMYse7RFp+9bhIED5ZxCIOMm0kY6
21m6cb38Sz4N3wx7fshcAcIxn15bVz1UinvNRgMNXOwyDmi+ZUCrm40e/e1Y+x5l2ESbw695YXyE
uXdRxyrK6frUje5mbo3NbNUwnHSB99/yaOYY1X2aetNViUjbH10j3nrd/Dp22Y10nJcs07ZSU26U
Nv5Wx03uo810whT5VTxVm7YQz7LtqPaU6ZBE1rNpiB99J1hc4l1j8C41fRlWebyX1L+dyvXywdzg
pNypprwTar8t2/44aAZI67i6LSmTQxvfYoGqaMuXMgRFl36Pam8n4+EaFvxr1Ce/vMx7mSvqB3tB
bmzX6n3pli5sTbmNOjvUGjYiZxIIG4mSwEW54XTuZ8P0g6ipQO+9r866BnMCI+wUNb7hFZqvKeK5
9rratx39N2ixPfijvcpRhJgAmJlVqsR+i0zRbwv3flHyOHTT6q6NjXvbSu8drfUtqyWeV6/2ZJ/J
TUGWh5922WObJNcVhqygdHGluTRXKV5eE9l8rQl/BwV/16kFk3p93BsGeeZVO94PHCFCHImbfuwJ
t6icm24ef9QkELJzkKcnVIsOSXs7AdIsJ2IOi+baG8fnqSq2tpqHdunuhja7UuqKc2pthHzwSyA0
Kxyq6oua1U8SJ3QAmzQkxKX2ddt9dPUCPi66ea3b/x+OzmMpcmQLw0+kCHmzlSnvgMI0GwXQjbxL
SSnz9PPVLG7ExMylGygp85zfmnNx6/N0z5p3HKu1O8yD8U7WWBwtjkZottcciiVDFkxgBHFNd3LR
zpRnHfKqY/lt6rBT6L92C3df9rTBdap26esJnCo3D05ubprevBLfc6/X/ClVE8YzezyuqvmFAPFO
cc+d9k6fUkQnhGwr8e0h7zRV9z60Mgmsbix9ueoXwrxyWPTHv0JHihGDkdO2vtkJkHE+wh7qprN8
l0dTa9VzXwhUZOoUmoPzuTzyZ8zUCWMn21uZPMW9GQLffZU6F7pr9J+mAWJpjfPO5J3pl+S5FM6h
WTJumbZ97qhOwZ21aWlx9atF88JptW6Ut4VWzhtYZ8ZmnB3lYtq5t3Gr+sOpNHGwU64rrs+IPfrc
NIzpTU6VkqBPS9S/Ct9fYeaIKC2VMiA7k76slUjpm93ortu8vhdZ+5Y9cqtpY/KXpougc1LYKcZB
VJtnPRdDZC6pFRDmXnwJs91n+OOaeSo2jdv8Dql6VRJDbGzsI74+OidLdqE9FWw3SXsrZFex3OaY
CKTja2V7VdPSn4WVhNzLCZeBxj2EqpjSoWubc+YpMRvq+NFY1cbQms+ytdlhKfghKnrY2EVchp4+
PStWgaS16X6kO21JqtorynBQsF4HyTBQ7mOP9N4rIoRc4gPUswosKOMPS65TMt8ob/2HRy5MzXJn
OuPWEONmkO7dWel9NbzGFxqZiJ0Sv3Rrcs4b9WQbzIq2o54kqtoGSV1IDOb7rLUdn0RHXMjYlQFd
Uw0cga2SzaBHbeXEWHA5tYd8OOfLcsVMuVWo8NmkBh4aHo4lZ1nNmj+NAkKtateqB4GiECIoB/Wd
5eo6Jpn909FgMlrMakbFYjw3bu9rllJhCyItaxWYe9cLq3pomPkjh8eIiGc6jF4a0ZLz5xGFFOf1
Zw7BWghXklSeKjAjaaBRoIS6YxuDUobeqgKcg1vVYrg0s3tMbZNJx/YZwC0izL1wofzX69P32lAk
oGH+MzrcrfXKIkJh2b5s+FrZscUOH42i/ZhyAGOby3BO16cxSc/J3F1RSl7S3g1WQIoSz4XqLpds
STXf6paPWGtPei225mAwu1gbpV9Dg+ysHaQVT9TijidvLf6UrvXXioUk5neJfawh9Dtndqi76h/g
TAZgGYydE5a87KVHtxGr8gmA/ZsobgcuCVsX0J4t1cNa6E95tsjNgh6zsJLTykNFgZNzBxlg9NGW
u8bTnheMq43rFgQ+GaB8Vu03+Dc1Rbm7Tn2UrsfIn5qfYtSOKAreKhkvTPHdSuOhfaTg/Dh0cRIN
D8ueO27zOTlVenwDrD7p1fjbD9ivcsd8zaz6MlTuQeEsHGbzb5PR5zLjH6wJLfONerloqLsIJSBx
3il3ds9IWldZem6GKvGNZOUCXubzpKQfumL9s0z5bfVsZkajnsEOd6PwHiXY6efauxxXxaZPlafO
rZ9yvZX+bLibzGrDWOgiXJXlmdYjQB0v7Mxm3BtDc89z/YXbqAptxMIl/hS/Mucz8XEnc5w3jeiC
FZrJ9oCc87T50ZxGDxLTeRtz7UA09YkrgeN56OD64zE0G1f9rEGDA5KiU+Znxots0qF+YNQ6i60h
KRm5xLyx+jow1mILRoIynecnNn6WlDgWM88jPU//EcTL11aVSQai9UcRxsYG5SdBxFfteQn6YeRB
VPVfOxGB0HWuLiUJmni+ZnQ9+VYJIijn914dmGXjTtnLh2edjATFdc/YtMN4hKSZtfrJKVfiv2rd
Deci/ktz3HvS8cKPattF+UqZou609sFOjH+SIYRwC/3QA6mC2KefOO/6IBEt09TKAeiOLCUt0S31
MlB3NRZVWD8AYvL3d1KfzjNHj6e3y3kWZGaZhAkitaETmgCpoFyZE2qFSam2PeLoSxq1TIBPT8t8
u8z5XXTIKocyOS7ZtDHaAvKkHX5Y/M6rq73kWYyso3Qv5jAz8c7NfUyXOdKs+olTx/Qzo/mKdW8H
AwFxmyN5yURLjpM2ngxT0tsJzmhZYc/UPSVyr3M7c6w6fvN4T3AWcK53r2IZWKHrJsgbZm5i3J7N
pjkqhg1YM9rPTtXzSIM69LbxxMPxV1+yY2sPIdlpUE6VHo1xdTJNeSrjZk95ZljLZUudzm2dtCtt
IW/EA7F46k/aUO/dJnudq/LdecQ+rF32gdnroq8gEg151jRpRrUzXSgouC8Jh1PXs/DzzDECR66a
hTFsK21/jt+u+jZzhvsE9lY34s3h7xVpCw0onLOaj88J6f5UfRBIlK//8rgg7CCPMlJsEX8C2itB
W7kXojZC0PbIKNTUt+r4qVC7Y6919I95vY/X80Xr/uROOZPi/VGV3GkgF/w9lH0TnI81ha14It0i
6Dr9paqV69zCDBspR04nfiq5EmfvLcjza22N8qVgKl2N0i/XXoM7gu+Eed3wNYlvj2uz8XLnX7zS
9+rGbYm5HRbQBKo11I9+yMNZTuDZznRPY/2utAq1c3p5cmX/nCvZeaH4sCymoxUzojbanPgp3Uyt
OhzIXLq6bveHvvgA78lzOpb3dHVCmuuePe4HrfEOXmGdal07jqmMbL3Ya2OpbWyNNcBLD7JSXxcT
RDJvK8B8zfzqcpxTZj7t2xLqK5f/c8rNF1g+LJFFbpeZfZSTsmvpAQnszDZ8PrT/hwFqB40lSszl
HZZl28qMij90uM4UM++V9lafnWPp8W8Lw7kZQ08mtkv12jRVb62d73WAaVtxdk42PSVr/jy03t7w
iqMuvMMsoK8t65pRw04K3y/t8G+V0x6bxry01XKtxhlk3godXtUJzY61rqgGkimEKtzZGV6asnlX
kyRsDXkClwkyUe9mffzt7In9a53fc3XyCF+x7kmsstc2pp90Vu4Tv3lUxxmGp39NuG4Uc0lCC78M
xcSJDqfrsHAyKRNlB/FFotF7rAoELusKLlPtEiGRCrTjNm1n+AzpPU2ERTW6QXpfkzBfMJD7zHN5
YNbqFOiqAk2usPJmFQN8uqsVcRSmedFGGITM5Jcx959q0jO+DH8qQG0cqh4VwsYloZTb8fihBcHh
eRyVi+BZ082/hUs+s1XW5obaqaMm1m3iMlzGek3hZM1R56DY8Az41FQ+pelwpj3BN5vumhrgx7K1
/LZQflSPsLMsTQ5Kr7y2SvsXHOxixn0wkc7st2A8Uujc2rp+LXht83bdN/0KFoIHbNE03006n2In
BtJuqy7DK7QrNexJavpVCzpQNddlYWwWxt9BBUSs+3afErTIsLzN6ZRAw+LeNSXeDXyOjmq+xjNc
79xYz1Vub2XNWJ9ZkZN7r7Lxfkcj/y7hp7q42mkrqYaeSnwiPOGezPUfU68vapyoAbU193LWRh+j
13cxMjdq66e0aCABQZsbc5Om6rnJZFQ5+kXpsvcmS59WL91IiaAZw1Ltq3X56fb5r1jXN5IIJr8E
s25iJCk4aty62j0kbfjod483IxPM7eo/xB54WjvVz5aFJkmphyQMvFZZva3GFLVhj2YzpcQBW/eB
m6wNco/6UgRje68h3Jb574Y0Rw1IPfTVQU0wjTdLJPuWXFMbrqVvXzV9Obp2cqRUZEOtGSUvdqaE
4H+fRi/p9iWdCurlKod2Ez86weTQ75XZ9Hy1lH+H2T7Nja4GHi0a2WpSKZpdSUGRm7yFMbM0MCQv
BCC/UpIIJeMiRBeRnI3NOmsHoSduQKnYCYlZ9HCxTbURrcCQFrFLPEHLUWvTw5orlHKU28l8Q1j5
1KnsP4vY2bXqa9LZLUn1LRS5q3Q9yk2KuS3vR+QG41XnoMVxQMk874qE75KZ4w807tukfLWuBqzE
ocov7QhFjBMfUtJ3Fnz4FtkFdW+cCtQH3AEOMhkX94bHyMqLpc/mLyrApySrd20PcChZfoaqvIu4
uaiTssk9D/pa1KHr5WfY9TMSQS4xBTLKOVVp+oZMZyOHJVRi610V07ljCiJMJewLwgsbsLGJ9knR
+w5NW6IZtsKjyxe9k0lyBToPYqfqfDrmtfjizf/RpPzul4xnsAjGJNn2bVkH/HJVX3fzPzavQKHZ
+8pQ7lx6/rhWW02UUe2tt9hZNlxRG0Qsu6nWbhKapbPop9dRPYxcki6d20oZGkm+sed0Y/ROoOh5
gHE0oLLjx2pEmGcT4oPsOy3dw7jOX0P1ty3o2/UU803N68AEPmIdyd5k2cCXlBePEScGfGnXIqSY
9miBeiXxelqM+GxMU6gLQf7UGDUQvNKoN2mmb3riWlckAK3ZvK2NjDJlCj1TRl7WtIFo4gE7u/Fs
C2fXV2jNJn3hmol9q2FoMmo6UIjBgo6bTrHnBeQiG1GXQuE6Y360JxwfFPt6A+PtCm6w5toZa3lE
WmTgEN5gKe1+WOq9jnTLztSXOJl/B6XiOCyCPqd/dPmo2+SM3F/zy9aMpkW7TKv+3GTr2bGgGzRV
36p6sqWQcTM56XFSnYsBLx3BWtJ2rGzLwXsnrCdAbhRwTjz1xTep3RdwgLifImQcL4WjneL0Xz3p
R51Wdl9nPdUH5WlUlsvCYggn9mmpr8AR820yOGlEbx2pM97F64EQ7ypYvWY/D+2th2xlrYObmT4Y
JDOuQJbTsRv+QD10GwQsPUpD56LT+jdCTCRu8TuP7meZ1fGhbvKNMngPyI94UiOwFvPsVfatMPvn
zlDOuk0HtBjqWxkPlyRv/nUFQMgityV5FbmDJcFr5U+6qn7qjVenczfYXw5oHBEa/WkW/A7U2xrS
+lAsh1D0hxF2mTPfs8a705s/APVAafNeLu4hW7LnxGa8URQWrJGziU664a1R8HY1LriG2jpBpzIG
C2V40d3mdVLjj8xOzmTQbFKzvc2u97JOCpmQyU66lMtqxqafIMlpPqam5tynyStxnzcDSFw32pOl
T/eRQbxrx0BrxdXAN52jyfQF49ZoL1d0k4e1zv2EivQH3qN24iVWmwgIJQt1608X1zfTEvtFN4Jl
cMOi6V+LdXhV9eJ5bd0Ac/YB4BcqpH1ZCJy18+QV3mTB6Tj+Gew2qjFbLa2eQXnE9Aynuz5pX2DJ
ON7U4olDMFImqOfZ0HnzFa31lbUPSU0Khth71+qy2ZopZ9iyJvppqEWIwPKQis4nfsf6RiVoq4BM
mRJVbg8Kly7uuYldhs2JySPOrenoGN1Dl8ZuVKQVHywgMhwf0NpyXMATl5JBA3DT7fvv3nX+Lop3
ZFCNUo0+lYbQJi6j9OS0JHBK5atYrf3UuPaOifxrHK0LaV07BzeJ6McqTMdl2RJlwSMBWqy31lkm
rLiVVz+vhrerpuJ5KOOgddCYqX1xyLtqJ8wsAD7dOvFAV+bSEnij1yFulWdiHG9qrW0XpTk50+h3
C7iYbWdEHNcvJVVqdms9k4R3kvF4AeLeCrcznpA/IbGxGngDj/OgrXM0Gp7b+QO9x7Ddx17om5ri
vnFV/M42GJ+po6xkOMn62Vko4eEuE+2wa+zihd7rQO/m0MqGW1LL0s/h3+rKFpFqTNFUcdpTp02k
C/FIW6L50MESUu0dK8tqn3R3Ne+yKL19iUptq7qQHfxG1zwkVqimP1Dh9oOq4XtDx8UKjRTlfzOH
a5YEOdEQmeIdytIvc0Vk7seOwyvXLcO3p4l/ChLXpGo3dk6Ye1FyM5jxRlLSAkZzdtN5P+jwFJO5
TXhRqx/FVPaFlm+EQGVh6O/C7JZQNbsPLenhNRiFesgDPUuufVlTH576So8Srn8bAN1qL35f5BBy
ikQO9+8wSH9t25uCTCn19JtuVX48dNAOwDX2CGfb+mtvb41M25PZEjwG5b4dn8aBU0sbUyZV42Z3
NKImn3hDAkFeXiyS7ULTC1Kii6cQTD2iakjBM7Wy2ssxvefWlsUHbqviiVIKPPJTHSVtE6rkJfVw
j6P5nXUm8GJ+6oziymIT0WFyyiprr2MPDhzlVnRcL53Rl2G5qPS/yuLZcSiOFFZzmCUbY1drl+Ih
WCtctjAHBjowEZj7hW7dhnm99pa3V6Xiq9O64QcY/carN61jd36ro4d1j0iy/rI03BbkBqNSboje
pj6RD9J6AM+tm+9jQnS8ColNVZyhwCkBN2o2YLZRvc2JTVbuiq5FLrsBoQRH5Mncw436qbiSJ4DB
fS0G3xvtj8qAR0y09KoXZiin9pJ4yyYp+tvq0kFZpU0w0T9El0+wNLC1+syuyv5qsPvOSGNkwaC2
GFHrKh6q6XEPLDL/49hncR3qyvwViXT6IOs9xmBXK5K/VayYv2CZ1b/OHYovEoLms+VQ7IpYeik+
prQWi58ssfOvJzZyZ9oxla4lTKX4lKPLP2Mc7tSgrrX2UjEonp28cWS4Uk9fHsWKZMt3FGU9aLLV
D1pJtftGEtnXbLPJnSEJTUCyFa/QG1kFlPd6/1zvy1hucWVvs0zfmXH8r/XeSpGFLZg6fdR7Z4JG
s5KBrZn2xWEZLvbKCCJGcw6qlF/CLH9B6f/azXjP5gehKYYjU9K5GLo3FV0vYlPgm3TA3rVcyfUn
N4Iwf5EhPLc1gEAH22VH53Tu8WJXZP136aWfx21nSxz9WeQYSrCs3rMGrKuZAy8O1TvYtUZ/SUCK
lhUasBGB16nfDsCPn+vOtqi4wfLhqqUCTaU3HUdzfONsB9Tpdsiwa1RyehOISZwTVfmG8uiD+FEM
ZyPo8IrtyGG8KDDQKuu0QH+lAB+0qxlB/nrA+dWXtqh/Oo92M5gA6U4VNufiR8zylqvlT5poVZSO
NPjl0KBW8utB7g7N6E91Eqw4wLhdImSzfJrmJq7WsGsVCkpiwrg5yN0ViLufTkL2125lBaJl0sdn
GIAqbxBDhh3ENKpPmHaD9WnZKqhKWKbvSbJehGa8W2O2ayrviF0p0ur2S8vE51KLqBTlhTfor0BA
C3NsuBECbd91im28xE/lrLwmgzgsKSdPtgwimtb8MmWtP0LxdML9mhV9Y2fZ3i5Y1xztTprJm2Em
TCXJMz/VTsnGIKUok+69oDfrzbQWgZUPP2W9RspinybAba5pLrbyhiKSFBBJPnfbYSjQ/AqXuFvH
/ujlHfVRNF169cWz2i32ge2QKy9zy/3S58lxahitCRriNNzKBRmCOgbJwl9RAeCP3RW5b8gNl1+S
iRe4ZKdOGxnqpNnrk6S+F5jNYp6wLfu81Oo/I3EZtiG6a/FNSOulUjiEeQEWrQs72HU4z3Byq9eF
pbWQ/d7uW9N3CFrDEbIvDaSAZCb4JgSy0Wiv3YApIHOJ3dZNcczXXg3TQrL4x+YFmeimHDl+FBa0
MvEOOTofutD8rhwDW0X7U8Wf/FRv9Vyh94CVfBR3us69HAjqjo3bQmRZ4aDX7RABlsDUXZxmoDdI
MPA8nEZkCt7qPblG/KfAhJclIortLJB2/A/TegNYg7WyE3u1KM8rdQZei6ZpeVpMF9WgEhCvs08m
7+hWY4TYF+IE1MHlcK4W/VisRljxSgSoQdzT2gDoN87T1IqjLapTZpBjM6FKLMW3mZevbpsvsBp9
HfWJh9LkQV1l9cZcq9AkDyiDJfKxPG2XGXlKmjz1s/ulVvUWEVOgGdMT98dm6rtQIu1Q2FU47VFV
zVPlL/IagwBI99wr9U1KF7Ofw8vr7trBjfRSs4FQtHe35GSPcyVa1jWy2W7xsb0y1lMgV50dccNs
dW+bPOG5qN+Z4h9yKYRPDVfbwCRLSN20aVsLhdMofRugT8fhAJV29WR7T1Rie+y0D7QZipAS6G7i
3htJqRtS7iDpVpvWzNlfvWusfDS2s23iDOlNt2PNzEIMdxsibu4Tmph1gNhKPHUq2aNzKLOOEP69
oyDDF0u5VafiOvBBZ4m6q+wuiHvQIKXl3rW5vUGB+J90Ay3VDtbsfmae9mSMSoiS8TCOiAXjMcp7
kldXPXvHeLJpc7lDcBTOY3IzGyOadOu761Bee6gHB4Xxduh2LVxChmRwNv64OkL3KuFPmPU8hEG4
SHrn/UfOmDBmQMP4ym2y7UrBKaES+ZPtW2vZiMnddqAy3MLhjPMkUedXR5vgotv+G1pra8qes7V7
XycyaxJ4Lot5Qcol8JKcLqJ+X8/xYRF52Enlg6K+FyCorYP5J/bKrccMSQcQUat8HY0YKRMj2nyk
YWOzSx9Su4ox2JPdCZYGoez4UwmkdmO+3BY3o5StCBOzuZfsfr4U5jGfBDoYWlG6JlCFuGL7f15n
EnrJbJSzq3HYtiYEswrSeBej8WlpMzmS8CBkE0VqXyEVzu6a1V06DAzIN2mQogpv5YNOLl6r3PLF
+p0RjQWtUs9IoZZLt7Cni563ZrLrvUqSddOaW5k5x7rX/lKDNwTFQyD7UJLGMtmWFLoCbDAPoeMq
4XDgXHW/HPJIpValzZV34r+joqsPIu/3Gf8NxvZcquIypupm0CwffOFvnhlbrtFgwEmjLvluylDR
OV4r/GmBo63d8uiN7k2PH+JbZh85HCZz6H3DkC+LTP44uYSItPfgcweNYaR1x8+aHE/4EgUMS/fe
O8u81WlDTXAMHD0eMzxoZTt+6abNX4QBy1J4mZMBBeDEGz2PZlg1PBdAot8Fup9gSkp4gLzI/KZh
IHA7fk+PPWSc3Hum1ftEj3c2cC7f9R2G51va4OpOL7mlNIZoBPkCE7lSGPcKeDSwFPGRuemxNuZb
PgI1lXQe9/ppbOUJlwWbh5WCBLb2eW7dONBL/H61ptzFUPwZLQ8OJjn2OsgAcPZz9vB/aOLJ7aks
s8aneBwfeVi8IDEKizSJoy6joLomyHKewYFMpJEbR4zqLn1I+oZUOZo9wsgVaVPfIzHs9C7d9HPy
YkwE7ZeSGt62oZVMGuayjVtrS3DqAeUMcnxCtCCvl7Sc/H4Z6b3uzGNqIvfu5h4ymlOeGfHgCU8G
Vt+wSiLxIHTz75qrv870bHuoNNDu8XM4d6vUX5h/TolZ/BbeeiGvmxTYKvJ6ybZt/uYNrzinxDVG
MZCRTBcMaN6EtrRRh2TOlPVR18WwkUR99Z7498hd9uty4LJIrMR3jTpATBgmfGv8f+ilfqQkuUN9
knP9uhS2B6DnRAPgKndXb0fKPDym+qdan64WuqK2sRM4tOlgJna5bXXn6KULAKR7hiMOlEphBOWz
rShR496V9KEMxWEakBSvw7Dp8vgouGPghC76o7cPyySb1IyPrN7oRXzRYvWzSMw6REy1nfvxbZYu
WKf3ScpCNPXGQZYZI+WKHqQje5wO7b+gIFCFVAHI2r402joHImt2dquhsKc+7bG0cV7XHpY3B8Ph
g/rK1kfqq7dNnfZjMao3h4wjJnn9OWfGLdvi1ZzyUOIJ4Te5ryvDX931pR4tM2ztSt0UOcSJ14SO
DrfTmAqKpyVQCJrC6CK2JFo+PnUDVTLOIwmbPXkvuU54S5cCM6bVt8EdjswqytiSCpcsZUf7Savp
jHl/k9v5s+RPUSGpx3XYKLq4T1r+b0gFHVjdOS6WqxP3Vzslj8O2nhgGYfh1blrNZixOorEY/1JS
81sP2bafiku95M9T9whOdtp3B7Ks1ADUcPKHOr9rjq5zCj0zopAepuWOWWVT99Nm0RIcPA2vK1VV
38JuzmpWPcFUhsNSPBlJyafVHAhq3cKEgsCpxzV33gvXikHfEdOayfGxAcWLcRUo+Duh/tG9jCdp
+uNI89XmdnDX6dy01pcmlHsMZKcO7m+M+Ou2mnCsZfKDaX+/gjCWUlzmlJ9MXTtfdSldmInDD5PF
MsE7Wi6z+sWT4kQa77SvqH6KEG3pftaMr9PUNREpNBsMu/gtG5TpJoK+vvqX8O1EwzQcmjrdKnF7
tHv7UrjKSUGWk3d0fXNn7PWk+dMtHqz1WuwsU3+SiTMhTYC8XCl0QeUmvwa+TfXhnbOr5qh1KcUG
rftblXIHM/LVq/MtdasvhWRw9syCJtJibvZGzrj3CO2EYk6jaqUSSA7mR8Jj4A+KY4cjq2taphtT
TX5xd53movzX5GNMNYzxWmt4ZBQYrlzVblOCya3Gnmt0seHTW/ChtygjrfWbhfW1NpuXVG30UOmn
W2wof5fFfCvHmUmosLYDzOSy9L/01KtID8z31siiEizIFg22QYF1ue7ucY0Ofhleqp4VHwfPM3ru
IVrTosBRZc4RkUgORRf2j6zktfaMDwLw1J1awB6lYv0wq/HSxdN2ypv3plJwkBffeFD48JQh3zRq
9c+tvXuBG43DOgvJNjjHhtiuanWILUEwo/Y6yvJn7B30AvG+kqPcrLkVSeQ6L1rLndSjzYHL6TbC
9eS+mmc3amfy/sArLL2uo2xmwI5Fs/gYrQ+T6yqhyGvgE6dDaJK5uB8a86Cbw3OWGqE2zQ4uIS0S
ccnxJX7Xadp20tHRceOKRgK/SAUEbj20KbIZh4OBBZwwLztO+Q6oSrCFtTNLx1c7I7QW8bI6yXvv
5uR7FRzEYpRbvZEbpfU4XjEj6qLmj5x2Gfc82OMbKdndthaseqjqdnzNvHPjbNnamJXYPYpfKoVr
H4UGohPEmu08kCbWDh99nxxVrK0Q3+KQj/TNJhbWvvU8IDKPdfi8JgXcWtD4llBBpqb+zRFlLWpz
qWA7JiHfzZY5c8TYTrVafZji4qzNcsvtX4QVkhuyCqKk7v7lD9WPM20ckUVVa7SsOFzXHGuOC7Ng
E2COFKYvjsg3P6zGvRRp/le1FhppF+dQ0RwW6onXHRG9RpnKypZiEsjohAJt07jPbf2oVdP7Ug03
fTC2OSFt9EuHdVFe7GrhnZhB/soXp5qDMgEbp6CdpsQBVQLTaw7h4SY9dJzGhNoaj04F5VGxQFx9
Pr2bOhnElXGihDkyIaCA4DY66kvYXndfpOmzk+jtJlfX/gWthY5LlBplwcnT8Mzzvo/haBontSl2
rMn9prYbJkF7QNuGWI3o+OFc5EB+g5PP4eMfap2Fj7B+WgUNuPP8WKK78TOn+4tz/WCbTiSVdNfp
ucUQbOyEhqIgS+UBtZu3yWbpq3J6Ve3uyeEpJv0e5lPNkp/ccMNFTXfm42AD9Pj0QP70Qb8nKcm0
GHrrHWbDybfysUawW3y5S3pzCdMHzELmOpJeGnvTc9MqV3MB7lFWm2PPOzpq2yAanCJKHlMaYNdL
6ZhnECtKwrA0m+o1SbSjq4JYeJj8s3btgkQn5bRNTfa1nhGnsy/ePPkzW9ZcpNcGB4Eo4IiRxJtj
TQEFLEdWv9al4hMit8tUsdXK+YiR470fIMQsyzk6+vwAtXedgtvFEpd+jDeqKfhI5JYKvlttu5hV
kAoFaUI2RbHirzH0a4ZwgIe7eLNXiKB1st5Noq9DvAO3ZmEG1DVsDZVVfOcerV+GPdqBkTLB0nG3
6bQ5NAa2Q5m99lqDwddWX6TdPj45VFUEVi9SbPMOpFp2AyS5SfiDk3w5drOnAGEnV3jfIh2ZjnB4
kedFextttvPNWMZnsuuSsCySNxbGa+20p2yFx9NS5SSt8hfSoQzmFUdni11Bcsn+x9l59EaOpGn4
v+x5CTCCZJA87CV9pmypjNS6EGW66L3nr9+HmsNWMgUlaqdnGjNoTEWSjPjiM6+B7273TrBxSnNm
iGYHJC7XqdM94X/anIyYeSGRacf9uS9E+LloahCmpqkfQWdwdvU82EEK0GjlMGP3AnmIPR6ClI2t
F6hirTLrlnd5tCqxt+Lmi9MMzRYr2JWDuFghR8oieQuG5Zep1y/GSP9bFrB04lp/MRKP30mwxRln
66XhlxGsxXoEfRObYm9bVLKusHcp89Gpoz43zFcFnDPU60+qwyyvSxEEY+rT+XNDr28wbm6qn3kB
ZNrzpt0gQMz6ul+scAhuVoC7euwInG3VtXdZiVlKglrEpoFbSuQdQE+hUrmBT589Rnnxr1lwZ4VM
/9ZZ4Ku1j6Xxvm/INJXZ/YM/rL5qGMW0wgYs7GqEhuoh5ZTkPpc5Hc+XzrQ/Z0jpUhe9TA0ZAdr5
sWwf/Zk5i+3QPSzSdqNjai7ieA/Q/q6gcINKyqwvqr9lmQNFCHczb/hmtPYupvduI1FKSZz8Ywfa
g4ZpUgceTsnh1hrCn20W3jbjePDgtQK6vxuDFNi/Y518fX4fdrqHNzXtpJ++JlG911PtNmeisQ9I
BcDndV91QN/rEtOpldVFP6xIHMoMimwwvkRDt2ndrtvWkV7iGBl9G5vhLtNBMZrxgHJOOqPx7O84
bP3y/Bw0WTv+aw3GM6nfqy9HxFX68A6bxUMYic/dLLw35P0vZl0tPL/htz4YcMjMr6VNNt3DV6JN
WNyVEGtg0N2MXQC7QYNqa1dwvvSKQiWdN6zX39ey23qdeG66+K7Ri71fd0gpY80SjXoEKFXzwI9Q
tniFKddIJALVKXelNQKI6r7roP5SZkMWl/e2zLzHSLJDQlFBHrU1Rjw9UB4MPL4mhfEF9f+XSOp7
esj7gV8nkhlGFxTemtwD6sckvgUGzhsSEiXzpL3ZJ7dMjxhdBhp1x4ydCrPyAVQJTYxhP5niobOi
2zrVq00NopO+/43w5JPuUqm2tSALydXJzeIvvdmSYo3F01QH+9Cz76e03+Ne+X2qCgUyiIGRNU7r
JnY+QTXCE2+gUWX7N0EZ7ZUwXgeZ2VvXAogETBrsKQ0KlMc/OcW/QQ60BoWMf4wAdnMFIpiS14rc
dWVNNDrif10zSzd6rj95kKrXcWtyQeUARGoGvu4MW+m4zSuPTFPVdM7Nljbu7PMIR1G0YKmc2D3Q
+jmNvftlzLJnqRhPevHGRq5g1LlmoiJjyqEz0KmKl4rsOBDyZNXaatDNRzWhKeDS4E44eZ34MZrp
zeQiSWIar0atDrkpfo12+m0I9d+lh/RB1t3XUXSrpdNL5rSP7K/PGleHVUa3utvTEdK2E1yG2G0f
65rLdtKC+6EVP8ve4pvWByEZZmfeP4HF4F3o02MF2GaFL9BvPyQWUK1TYdwAcQMYrTOgbg9MAE5h
TTx00bN2K3B0U8FUJt7WyBp1kL6RZXU3WiV+Gp1/5zGhHfofLeFe5gnyxvlX20kftdDgzNU54zL3
c9toSNYVDwrPDKpDmlJ0Ja2pffGSjMQgxTUegoFrP/rqXzdPHzq3OIiWLtTE2zdI/wK8Q1dO3z3n
UjxW1CmpBwl6yF5Dv7mTULBhataALRle1bRjUJa01n4KpbZqXiM72+IQ9sUL8VIsqjt6Nv4cA+8K
b/xslMaX0s3LlR+Vj9o4fiZHHzDsKPnYIZIRARxTUxWPmEc8Zkn/w2HYqJvRg+eJHVIQDKRtqErJ
1CTrHvx03DInrupbo7Ef2Cu3fiH2vlThjeN1aA2Efbsrh/Rrym1gx8XekPUW8MB6suNtE5S/vKni
i3v9Z2U25C5+9SsFFms43V0nO3h+TCIdUZyGHiB60d0rMGPbnrhEIkzjAKCXKIbbJKg3ymOnpA6N
jECBQXJfNdqzWiWfDLNEJnOAe28yKg5wofPVNyEqelaJe9fpvlz5mBIEDaQdBBy+N218SKyCnq8E
TJ0w5pLxg9NyA/hjv/bxS+nT8Ba+xRoxDkATUEdC4BgY53zvtPyUd5jA1mT2Jd6hrmh+tAU9IgiV
SDT4zT71gwfbqR9ygoEa898+hCp2WAPlVPS3qu2+GPx8FO5pA8IDbYwbB9n/KqJL5asYMmh5gNMO
nRFRu6D8XFEE8Cfc4gEMJ1G+Wo21Cwz/Dl70Fp9WEJ/wF5xolqVI4GA1FYlslP2o5/YG1xLgqeAw
xMhe+O6L24fPQ6o9JN60hfd3HI2QATozH2+8B0z1wtzzRrf7U4O0dDujgnziedlufUZ+SQK4VR8Y
IEfGMQnMn6XIdnpr7mk6PloM/fRKuGurn19AHG9qDEBi0W+iLjjEkQdbz3qoBJf7WKPQ7do+qFdz
pwXWU5y0zzD2nmGJHwNTFBuY/ffQjw4itTelQuSNKXksYak7Zvettrx1V7J/04S+qLtiD7/opfZv
ixZGUAdb9uW0CuwOqpVNZYUyXOnBLE71J1nA8ygG2vUj22ZE/YweNAncxm7ouuq52LtpcWThf9wh
gXtRjncz2K/Uu0Pk/ors8beth8zV/LvaFOhnwaG1p5tB6i9Dap7C1AGQZBw8tHSaHLhuMNxEEdVc
EeO21lvfleC7TfxyOwsQWtAdcBc9OVbRypMLUUymQK5iMBNgi0Fj1w7YM6fn52vNbWcgqEUaNznp
vc6v9pkDm134kFuKGKURx9312HfbNwhgrY/4NLdrW+afxkxS5lKwVnWH3n+/MaoAmdf2OfZsMjPn
qYuNvcYwSCCHNXUNCPKciJP+Ghk+Il29Twb7MfSz4zj11Mda+guJAeuZEx188yZ453L46pC0rvw6
EetGDY9lyVa1mdE4qD4LqkM/Yr4aFhw9Ump2btaBTNBfKApRP9DvZxYCMiVHv9LBKMqN5cIBVwEs
db0ngsYbVbr/tEnyJRp9xlTca3oZ8+a9ekV2eJ+HL+ZQHCIhNlbrwd2ZHjNt2g9Yy4zdeHRnojEc
e+AMDZTtrH0OhUlhba6r7G/NNZDvQ6ZQx3CGOS+CurP+6M/vTyH2Uv/zX+K/Q+rEROkmbhfgudaF
QXOdPr34nFUEg48V/JbyhDg/oXprW8oGyEGVu5AnRMu8ErK3tUPag4+iwkuAzmTxjRCa/9QlmJql
/P2KOt/8h/6psvO2qCOlgeeaYSIcff58vF4NiTGao0oCOdSFihBrGyknkro65rYTHNy+6z91EcpZ
Hz/uUuP0Pysj9InKJxruS8lkP/QnafaOfTAmGWhkDyaDosqLqy9WHkNM6PXM+g3fAlqMcjDqpCLD
2mr/8Y8Qs4rQxfPP1rOGgYYzrgfnz+9LX0YJI4eTskxFaBGSsrV0G/KjjhGKmXZboQIQrXo47Fva
NavaMPVdJ7zminTzu5///36JWGi+Ot4wtrLPBT7WEDymMA82jR437c7PabzjCjLTfOO/lM99+wiI
2QvcrKQylp4PXpl0mJJHkOCdISRzzpsQspayQHiQTbvFlWd8b7fNSr2WQH0dcaeFNHBC7783TQFb
A9LUEcRe+iXMEgdIArikoQgRYumsYZ3x/70mFPzu0mjKWi5bDSmw5dLMimKco729KButn5mcUDnz
EW77ARFjFxLPAPJxQo+BcpSZyt+7hgld52gjBGrqynTmz/9nIPEsoxK55x/Zb+2djCPmMqlLsK7D
ICu2ZtwotbVHlPh0RC/Nvz7mQhe8cJ2N7vCvhTioriYYobi4YKPt5+pA5Uf7crDz7BGfrfaxkZP3
Eg+dRbOCkvqKvuzlzmZxy+DhZ5F4c/nVIxprToUK3YGuM3AoidyieTdk5sBkPPfphRFxnGeE4DR5
7XjP4ev8eLO04qldw0AH3l28dbhHk5+K0DyUdYthexaZaM3bHChaK14UfEodHenDNBQPGEdBgs5d
VdPfzKZvYZO2/7p0xlFpjO1HoHzo1mfART4OQEvtXUsIffaIchjxkCAt302QuG0xcdIOThDOzJVi
GI5tHrv73oGN36rYvuKFtTSwwL9J6LwOZ77NcFyQizhTOV6QAuB3DhhTiNsgmO/wLqZWnej1TDX0
i3wEjtAbHtjCuZiJp6L69fFTXx7G+TfYkkLTpjm69OLOPD1KhwR99dIup2YLnFD73qBd+12pWq7t
DH6ti71usPOtTpRXzoK8jPlCh1JsEtENQt9S3hpBTNgpsUyOQWsX9yH7oETVgtnIakiSADUVSinz
AFy4NW55DX6/1nJ6hCuEDax4L83a+TEwHqIuGP9hmKYeyroKp30/GSjtakXQIodTVHayDac89sCh
xo6AyKHLK9H08lyZCgl5RMnBYXCmF3eXqqRMZo7NKXUa5ykU/qz3kdUa7LmsiR4d26OXScfUu3Jp
XH497klbWhxlSzdQ6T4PZeSkVTklGCA2U19vEWqbPo3SmG5UltQ3jmGCJIvp32gDxlMf75vLnIGV
HYU0OWUx0LHFcTYGG6m5dPCP0FIRK57QzkFZs9qGaL/faVqPKGVocpPYlI7ICKkrZ+cymsDlMnQX
sW7se7DIO39wvAsiGRexfxobO36cAHndtTZj3NwdrgkgvveOQWjaAh8mneiw0EwOAYSZXa4BPHda
tIORFGbkmiOM1IR00oaANpZDCPdcXVyJmZe7iodEcNHEQxf3DHdxVaSuGYRT5qVHq3Bp8uid2rke
nYMpHNDAweUVe6prbrLvrIk9sBJk2y6pwZurxR+XYxEZYedM3njMM10demBtOxPJ3pu81d2HpuBY
pUIazx9vpne+pkQtyLIlz4qR9eJrZnTZfGfw7EOQooc7S87RmQffwaQSIUxYAR8vN5+K86vI/nM5
sTg1naZEFRjKg+tTUT0igF3D+UivGfaI+fss17GltBVGjvONv9DNNLKKpn1ijEcnr5PoG93HmXZW
T8CJtkE6CbojFXQr9gCGoU3J2BE5WBpuCYPs+zpGdAmQLBzZzceP/97bxlMDa3lcDdiVi8en1e9T
Dbow/Wahp02SGjLZddUEMn1UGlPsj5d755qzkX7SMYjCyUARHhdnNc1igzQyO3U2N0yOqR/iUi60
y6wxHodOvaLR+uLWOQ2GIqh2sdSzK088P9HyQyBgrPPVUSTmlj//BYOBKqUclXHUICq3m7qm9FuP
qAbmV07s25+0WMkgLlm2ICjqkKvPV7LTKRcOYjBHpK9VvEkU5oMr0Sczm76SJmjtWKFfqqNB0K/s
AFnGlaPoZgEYt+Q+C+AIVaT+jMkzl/5EOCEUrpU6cqUe0GgTNYckfowZJgmUYaDVbUFKILgiYE48
tC5o/FVrhcjGKAXxdPvxh3wnEOII4UgsHikc5LIs6unae7Q+dbi/KD/oskVDrdfk2oNIACEmAZuX
myg+uPKacv87Qcng89lkfpSGFzsWQWojzOPRPoZCmHN9LAi3kTrGqhqewdzbn+pAaMe/flxLKLYM
/q84Ci1NsEo7dayWfPCIDjWkQbyWURrDYnSTZ5XcFzqTNrAm403fDfJKXnSZipIb/t/Sy8AfI4ah
F2MUnwpNdMwAO0GvcMAQeoUMcgslfKRYvHJM31/TojAwLIlT1iIZlXEZwk1JUAHQAJ2h1Poz7hvt
RZv0epMJeEIfv9138gfk5sn85qDAC55j5x/3TOkNlkuPlyZmjKrLKVRi2lhGOBgbVBkssfP0sqnW
Rg0GdE9kQgSmrlr798c/4p195TD5JsBaWPIocxEXRrbUhKdbjKQLovFd0MLzSLxgO2TBgCwrrSwz
pGP98aLvhF9eMI7GNJZ0nUBx/uRa1imcBBAkhuZQ3gurr546WoNbOF3dlaXeiXt4a5iuxK+E07OM
vAPoBl1P6/GYmEkCmLppapTCJMLnV+LeO89EOT0XlQbHkwh4/kwDDSMjMlG5RUs+ZcPW1W9aF+Oz
ZmT9y1+/vrlwt0jxLNdA0Pp8qXJArykEb3N0zNSFTOJCwEiKdPpkyNT+/v9Yi1TINgUBgPXO16ri
MMqivAxP6Jp590WDjn7Uddo2d8BzfrzUO+fBphAk4XJpiThqkStYfVf3HtCHExCgrVV7JzvU3Rsd
LNHNVO0Kcgi9gqkuimv+L+9EdZqciHu7dFVdc7kwSa1SOeYIJzJf767une7IJKvaVROKnFjFtatJ
jt88y7xW/F0ePlZTzmzxQ+0i7fmf/xEBdG109QbVt9PQWiN4M3/M9jSM8KQYpkr71YFNM1dKZtOV
yPPuug6PKhStCIykztcFfhiMHcyTo1lm5nqaTLkxNdfdWCmGG+lUd09W7ARXGi/vJAY8rSPRl5rr
JZRVz1dVQMmxqyq9Ixzt8lVDMxPUNq1r1N0kuDFhISS26hOPbA8dIUxP0SnMunVWD0DDq7HN/k3q
NH9VKDMy12/C57AvzWcGe/ltr/QUIHkwc4A9SKdklCIKYXaApbJ+aH0WBhtV5MHWT1rtSh023wrn
+Y4Lo1YKSl7+Ay71/LEyBZ3U1ivom8I3GIxN8qkqxuzBM2DZ6vJanLkMaC7WsEKRC6jZWHD+OX/s
mbxFftLHEAlZ8QaOvt5U2t3Y9NW1mu/ddQQOkFinCowpF2lc2uIDUIw6j+VKXAzaKj4MqJld2RSX
Z56nUbPLr5xbTsuWWCrdtA0nuz32QlcoXhhgrc3pRXc0kCMJDeCSGS3QmDjHVia3rbG5cudfhG0u
IG5fWoK6FPMVcf46w8LTLaRmzWNVIJa3qr2WnGZS6rnvlXz6OMBd7JS3tZQ51xzW7M14vlbZ5ODR
O2UeNb5Xu+1cS0tuBgsJREaoqh4fSpAtx4/XvHjBTIoQO7FI+k3SuOX9PvUh6CdcZw5wiNV3L7YM
qBvdSFnVBDaA+bE6ImIGZbKUJbNwkkj/b98wvwBoiUWYoQC5CDZoCEWOXcIhzGtRfcmdcFgX/Rje
U9WOh48f9iKusZRNWx0Ay3wJL+MpdsJ4jhSpdoz0qji4aEXgm0avbNKYl1hWOx2pOeK/NGpkWGEK
zj3tArJzKpXzr1rA93QbLfdPaS9yhHm0n6Fs4q8+AiZXwraYL/azUMNSc7xmCqjPpveLpTxVUT0r
7GXyBLCnSLwIpqGs10lZSAxM4G02zuTiJVLARPP6DoWBQOxcswXqlaRi3QK1vvKbLs4PP8kiplOT
4EKIwuT50/cBsgyG6QawdIz4yYS6CCTcGF+Un/+1ETtvV9KZQSXRsS0SyPOlgrhGWjwcYnpBaA+u
J7bxqo+yceOEY7mfwh45qKkYdnUDvuHjjfXWEFi8eZpQlqLwov/F8udrG8bgsut8F56ViqjPmcjM
Ne4mM0kKzAxDBgZzHbsNU+laiHo7VdhQge5DGB2l7U+5Hns72aLm9vEPe+f108Pkl82HS+BVev67
8gbNbBtC7mmA2gRiKpq0n0giWVialf9+vNTb+12+A0UsmUsViyx3ESo1z6m0JA+QMXVgHRNqUOBJ
W28UiNtk+r2OPmZPl3lwvskwcF/hMA84SSFkgwjS4ObVKg6zCsqf1lenHHkHZ4UvDZ6ViMNO8W5i
GBR+E3FgfNVDbfxRZimNt7ALJQLhdiaBf4dAe2G9tz88lcVibQWOyjcfP+Q7EcThsiNemTrNEmfx
nV3plpkWI7FRtMOL3aNXGVVjuAf65e3LoIlv6jpT+4/XVHP79PzFUm/i4UODlduQc33+EUNDZJaj
KaxeNQPZ9xb0Xga2TjbJVnlIFq7kGDgI7o2ax56qKkxOHGsc78y0mPlqGfzuoZ26T4YHxAdYgDV8
i4RlewAa+wmibOVYNxHqoM3axpC0rgLb3ATorKHzOODxtQvhz4DZbJvgOIzIhgUJ9IcVhsY16DII
YXjCh0aOuYKRdyYFqev/0PAQRiTMgE3fadi237pGEB5x9Al9ylk4Oq9ZluBu0OdpcGCYr98rs6JB
TorkqJ2HJP/jaJhauks7qYpZ/gAtC0uikdX5PeSYNtKHlQfONFmzUYyHJjY8b+3FfrD3fEvQUAf7
lR7kmIpnbTSYnbnG1GyAfeVoeWNIdiXMzefoz080Iy/mBh5NaGbzIBTOP5HnF5gER4DYfDtBjVHP
JNieBgFpTQCPQBCCVvTHu2K5E/+zImgE9iG9uGXn1FcVLpiZnpy0GR0mc3Pc9llZfrYiB1SV06m7
JNf+NhuaF6X+wuiF2TQ4CHn+mMoZdJlEOBLpDkZCMUU1urlwvuuK/f/x8733Rl3ALFis6zjHLwvL
rC0qtPri9GRyTx/0MulPSNXWADoTLHNabbgSwpf57Nuj0eAA4MGoEauO80fDr0sAXMNTlQQk+Y7k
lfhk+Xm2/fip5ht4uU9Izy0qOvq8fLzzVWyjT4KywEN1rIb8E5YV3tpRkaTdWYrvQ+o7m3RU2b61
wKt9vPJFcvD2gK4++xxTqoulH3CWVf7kD1F6avwgu22nkWFpiFyF6Q9Q6HU0TOKq0+/0AtR8r6fj
PpsANYNJHdAGbf2Y6tf11h//qGX2+Z/fRG6PCi9NX30R2VK/cYlBYXqKHU+gagGZYxDM24WVb+EP
EwP6HTYBmGr+/njh996GTaebugxehK0va/oyTOloOiEHNoJumqsmOchhSPHwHF/LEfPcyUG+NNX6
AV/EFnZalCnQAIamPXZSj3dClsmVL/TOy6DPxl53KXT493wi/qjcGstrNOQRklOlt/WnoBHDo+tr
3VcvwjavKV41V+/W0E9rJMe4VD9+IfObXmxMxnegDt4GMYa+WNxMwIeHkR2fklE4t1nTTTsQ7NZe
wka78pzyndBlM1vhlLFl5rTk/EGrDm/RJuzZUaVnw5FQg3YjQuxHMG8z7Z2ZWNMutrDjSHsVgKnW
y1R+tQofdKJEvf5YjxN+zlBh99wc5Rq02FAhQ1MPDFPjXB5cN+rwtEmjfEczp1mbgVP8EOmAr1Vo
JTE6mKW9y6e6/iqGVt2mKJJXV57xnYmOa0pXZxrAZIc4OL+DPz5mJVJn0BpaN3BO2vYrRrPlnTbJ
GkG23glzwMcpCLK8pIe+lj2SO0UmmHRoAk73398UrE9aNg+CoR4sPq0zGVlM7wFvOq1pbnr+1zPd
wAbmyaB/1YccFUNARlfC90VGzNFmVslg721KSrl1/gJUa1tmjyrgqRvAOCsNfo7wVbftmgljOYmO
E7lE1Kxivyh2moWG7aiH3S+Id1BKLTjVOlzJFcTVa5ODd0Iwb8Kgr0YqRXG/uMPS2o27pjHCU2w1
/UOCh8g6agNA9SWaD6ZvQi1McU5II9288iEuNsX8ThzBoNNmHu/QUj9/J4NRiray3PjU2mOMMGfc
76TW/7Yl89vOCpGdaAk1fd0EN2kFay+80oq6POSgNulCoRPFmJ6tcL5+0htakBmYq6kaTu5r4zlF
/bMXsYe0WDB+/tuIwjsGiuvyFygetVhMjPh8ILrtzNIyoKm6BLqJ5iNQh1fft4+XugwoLIUjONQ8
k6t7mX1FSTnlo+U7xzJBLVx5pvUI68TYZYVXfc+Lstk1tjZuP170nR1uQDzl6tCp6knPF+dKM+DS
DaPt4igQ4d4Z6nJtRkNOWoSyRc0g4WdV1OVXPAPkiXw7WXcFVkM+elv3U2n6SBx1FOnVcA23ePk2
UENjwAD2AwgwULLzrxzG04CJnm7zUcWEnliZ73VpYccRy7j7XNgI94NlBwT98fu43FwsS909l4BM
jNRic2tI0IwmafcRv2F7M/aBeurKut61Dd7EHy91eVOyFJRD+hwAB+TyCIdZ1AnMJJyja6Gm18xy
zLAyzN3kVfU9aJDoVDlpDGPEKTcTOLgrse2dJyWJmjvz5C1YsS5ecGOpXDqlj4FsY5f3QVXgp1n3
RXaPRR76IR8/62VealL9AV+ClEq8shZNwUnLZVKhan7UKrc6QpASjw59+/LKMpdREQAPVQQlLSmi
MOX5phmKvGF4Q+toGtWsnV06yWsVtM5vQ9XK24V0LL8zAZTfrahHsO3jZ5xPynnyMaOHbIOVYeC7
y0mnqGq7N1SPX3SNTV/eIUok4vAA6s1DN8i+gkR7JwwTei2ajaDBCIXGfID+uJvd0i0LuxA8awon
WY+dAnYyBrJulQcns4uZccRo4A1GCklqSJ+RYbt2Jy+fGESfM6NbxbyHmQ4Y5z8hNz2t6wTiqmbn
IdSTZc2dZoX+Vzla3clNUZ//+A0vt+zbetw9JCOEBrr25+t5NXqB0ZQgbdAV0y3/LQNU0Y+HMkiN
K0std9K8lBKStqfFTJC2+flSnQgGM3RRyQ7HWdW877oB56oqfQAA50MPrXADmPG1WDBV24+fcnlW
5qUdShwugRkgvgxBDMdx3LGoics8aL7B/GZslDMwz6+s8w4Qn2ek2zgnEjbBdpHcdLXm2DaGPKcJ
xcV1lpvhzhqk/RXNs3Bmvza72iz0tcNkeV3Hon7tsfZ4MBzfufn4id9muX8enfmRbUID/SFog1i+
nr/tdpyGoByRoUG6BIiQ5sdApuLUwRHBAl6IDePMcB5Ui+x43RUUFrmf5fZjMHGXzuIBIzponqG3
G+W0lrEOLa9F0wZF/Z9owNSfPIYf+FrnwB5WnenNAqrCwGvcFRlOz5ppjmJVYi18NFs9wnTGHz4F
qMEiS1JjiLYOGt/7IbLRp2FlT9mL18sJOxetGZAOqysT6nuHP2HY0lxapUaGZKwRqi8xtN9Z0CuC
RJQi8Duu0bh19b0/jQBpBseDFYy9nVuv7Qk9+ZOemJ2Pegyz4HVg1CnaqEAicWodmuzHGCZfUPiw
f3ja4OMpp5Jk2MLw8m+p+rLPtM0kzPQ+09RaSzSEj0pgJPmGwUtiYI1c6s0aLLj1hSgV7GVstCns
3G689WBBzFL2TnqSTGl/JJMNtba2Oy39PIyzwQcdenWHrIbjbfMgRGEXGnd3a7OBZ0vTHPhSASNe
7ezQasYHNKGfMAc6mqhRNlduzGVO8HYyjPnGJP8EtrgIeV2PFqYdNwD6Y/2+C1AoMVLPvo0ZR+zi
uAUnhG3UlSvlIs6+RQKKjhmzyCz5AsaRmA4+8cI5WFoa/RhlH9zCCZx9MVW8tjsXAEllW7jz1M4h
cO0G+7sgvhKN3gsJaN0SEGjZknIvAq0qp6GrcrRxGRw0n1tfaKhvdlCT/j8PC2AFdpIOZ0IuB2kt
sH6rGFtorHly7/tBw6kzzezFyJV6bceyZmtkZfepRGVUHQyv2OqpfSUxee+Nw1ECrAMUg4R4mZnI
fMi9GIGyU6VS+4flpRhselD6NMu7oTHe/C4xzsKPVKIR4VhZc1uZYCw3H8ekd+42gProYkJfocdi
LhJ/sxGybaWXnrIqlv8adTR9w9CZqk7Hqq9GcLa58o3f2dwuSAU6ObQLZ/LbeQyck//YZNh9GAec
ZlfKd9W3UAYIhenwheCPJpov193o+vGVF/7uoxq8cYApZGfL0jqUOrg79DRP02REWBuZ04A7jjIQ
lzCh5pPEXEt9LxpXHCre7kxQAZUFJmXxduWgxsDzR7jyPcY9ld14+6lVYh1EIULnnQS0EVcDTuNI
ruFjNe7gC+Od2Iy/61HkGw+n878dcL79IvB/NFoAcNiLK8hvLH3qPDM6OgjhqHUed3b51CFc/px3
rVRXsrfLTAZU0zxkg0dguIwpzj92jxsRBE8DwQsEp/dtrSMLPAuH1yD2rmzkd44Ta/FlGf3Pk8Vl
j92t7LSaTM898Iv0YtPruCxCEU165JC5plZjElovDdfbE2hp7G1paEzIcKZ4Gl7LOOaXeH7Pu+TI
5MZUWHODcPHYhYuICPoFYJBq2sQvDq1CfWflE7p+ZhBEAmFYibypNrTyiU5Ym+7A3k/5akQVePrr
XU/mw8xBAMzAfHxJQ1QGgzsvKKIjKl8FIGH1FTEld2M75rjuuqtIk8tDxp9IOonWLORVhg+LL+5M
VR5GtY36ZhnvncGYFe+65zLCLKVIJnH42/AFdgawFTBeWleQCs6Xqwq8EfQ0BxEx2uFPh/c8nWrl
E1gSUL0ox2qZfw19/c6m/nNNZ77F/qhI2slvuzoNvEPbptqrNpnBv4yqEX2eEq271rh4Ky7O99L8
hBBDaH6Rqr81Nv5YTWmhctIBRx/6vRLu5IhoWZE1k7lqXdhBK8yuhkdRe8GEv0GkyntMGn3rG32z
wQPpg6/cHfIV5mPaS+GtYbdkEBVND6H7oiyaO485qEBkaFISrXWzbbD4K9ERbjzRFkebFjr20Lkd
X2EkX9YdymaQQPxhQgpbcxEY88wce1hZzqHTs2w8QNlDsNVV8HZXNB7jY5Xw81dx26t+neOTfY0z
OZ/AxVsF/0dNObf4uHwX6/eu0Tpwc5MjaXZ9CmQpN92IoqqdZCECsHhc1G6bP368Wd8St8Wqfzy1
u8QMITNQSeG27mGw9AxVuyTCFjcY8Ru0i5iGt2tNSMQNoWN8qwetfAQjwY0oJd6F+w6f2N94hMSP
haIjtQlN4WeHrE+h70scesXBN/viSlC9hAmATTMgYjGE4ksRws/3etaGcT6B7zx0vW82yA6jP6Sq
WKB3zwAGoS7gq096lVTOTZgjJo3609jCg2R2a2/xq3b79dCNO5BYOgI8dOZejTbL+3WQ4hnF7dvp
GMBlLTpXSJ7o6kZ2ka8h6moAqYKqbalTPmGUvR7TqP0CS2764gS1K68k3O/tRotyGzonyI8LLic6
q6DIXVA/QR6kDX5oBu5CaWlVPg+YQcXz/f5raFbyJ/qv1rXu+7JBBjSe9jqzTPCylKnLjMj2rCJx
Rj88GXaBAHJueNOj6ZQNkjKBpYobraqAmVl9hO90FlkYUbrTGA9XPvV7Ue3PX7G4szIk7V3pA2Dn
+OMNatTjPS05RJoTFVy5ki5eNxoEgFwg7gJSJ9VeHD4x1qQeBT3P0hb4lfqgmhROo/GIHm/Uji0T
xMbYeJTjV87fxb0MJYsv7MAPJfaoZToSm2TzoKYoAcNM3yc9Qo8Duv/rgex4E1huMvtfiReDfg9O
GahJm14f/O1e4zcwbZp74DTwLmBtbYMwpNXizVoNAo3DAUKCt3IKEHf7Gttk2ML0qVcUvPE/vUQf
4Erpc3E/GxYRjzc/T3FRhVh85qkpwTPGfXBqJG5RyDR5NpYPyA7GXhkcxsbT/jrtZkXIwCZDYwD1
CEaehxBPNzPwR7V/gig33fpGqO1cu8V+BsMGlNk7BoFXPvMbzfYszrIkTAwwtZRVNrO08yVNa4zo
tFPemao3MFCO5WZoQnNrpMjaQc2tPpeqJcQLXAAsEYZfTW+ykexzimCfT1NzPyRWv8GwCeVmZOO2
PbPBja538cOA4dBdg/XyjeMYE84iU/bqhpwa/OsBkMXI6jOnniU243LtFBizDra7Kw0V3VQxIqxh
bdq3QZ6hLd7pkOIYl+76xgI3BdMKY8gq31Ed2aDLEMjemHZen1yJZKsnnYBiKf1fys5jx3Fk26Jf
RIDeTEXKps8sPyHKMhg0Qe++/i7W4L1KKZFC96DRNeiiaMKds/fahPlB+WPxTpIMqGodBKxgIwCi
enBOsOjtH7JqyMKhrbLn4MiREu3dtgrAMJUcrsOuaezdZK4oshFJ1oswpbwXeh7s5WJUuyU1NTBS
S9E+6oM7APvxAEHNszgu+exV+0Y5RqTVmb9BGEHEgjkntwCvu1vRgtGpG7iZsLHUrhBVdjtkehnW
42zwPxvDKRflH6Ulv8mxaQ9eNf7Glq5uJqpDp7Qp9Fvy9OCF6z2J1ToopqGizQfjRmwQzreRRrOM
7NhchHNta9t6olqYxPC/tKkqj6IrFjJFshH06dAdPHtC5gTuaSuTnhi1nEQYObvjPcd9ezPO5Bw7
OrUNcnnq01wZE75iagJPclrSe6p/beRzlNjmGTNGZBddCkML7O5GHybI/c7c6zxNHwIzmc9uOHk9
Rrg8T+u7jG0N9HPPOOhqSkmVGFxryz6ju/c04jCTpSAT3WjmcT9wXKS4kjgOJCvX3ntFIKLGXMCb
65POQx8CamSL7n/x4AqGS9X1pHEXyTY2dAjCyBuWqTXZDhp5SOo2lbfR869MVW/MFdTdoZesrRuU
x2eLP9ClNG4rzz9Ow4KfCGqjsdb5SoyVvtSWL6KA0HplGVo3z6+HLr3vlSHAfgMT01953b/bXVtD
LNbzWTtmhz9tduWvohT51/eniDdWICTFq3qC6jN25LM5yWvzysNe6B4TPtw7SNTaDUdECRaefT00
agNo0pwYbFFUT2H1ygR1+VyZ+rHsGpSC6SmcH8l0rylrsrZ7jmRm8cCcOxCN1FPi3xG83j+Uqa3a
K83kty7JokuBx0WTF5yrEv3EkhVQsvxEfdy5h5WhbifarFNkV73z1U0TYp7ff8R/oUJnb5ITGWd/
a62Rcvx8PQlXlPxV26GempKhIJxxqT3Bp0pETpTKrGHEMNJusrbLmiMkKONb65m9EXXtMN9Yox0g
JOyG6kGkBWNukAyArRcwiYatGHW6Elr/u0/itggb1tspTNI5+9GTGX6fGTmjHFqmd7Tg3oAL0LlI
xI9Vt6JwbVKGYze+8t1e1vYtl5Ud9gR9qlUvdjZYkHkqTr5I4LzYgp1YU5tvDlkn3A9+hqVjN9p1
thzbugbBVpSJ+U2l5KzjULb9jtCvFLdQJtr+mT7/LAnOrWIfaERvA2wbKkALrYgr6Gz+2Px0pTN8
0IhD6iOmrW4k5C1x/ngTcdaN5sWR2+QaCSDkerqo82sA02MGP7LgXX/OyqK5Fb6d36aucv+4cZb9
6BqpAX71i0U/ETtv/Eodnwym0jMb4pn64GV1DSYbWBrMc+loVzW0NFca8HI9X24J/IXl0eVUKzcL
tevv+pwFaZhDnCNamzzdZyKykYcks26tubE1pQ9degWo3bkeIZs7E7HKqonnryLNqJMRMjZNBzfT
DFYybc1WSsa5wLjl4h7azHVpDrtEs/JTbBgSSlqSN2SoF90UTh2gtLtaj91fchyJMQI0PH5yllr/
UwW0Dg+JrlzniIbD+UbOAAkolRTwHqqydH9ZNfEnZMzOMWqbwZKEplM5eX5/WFya6PFPGMG6zSeT
mJPnOgH+M8FRLchjQxTkugeQhE9GpfnjbZpJjn9eV93Ru7glTgSnLinCq+SG4bUwGcVEFIT1hCZ9
s7AYjFfwF5fkEn4WRbdVgsAkoZ/vyYF3azNZAsT0LaWmaIy49viRgZS9xKPjf+sMNF7gnefa2XYd
/SWyehc0IqCFiqhJg1gchrqx7+laFHcpglMIcpxKQ0PWlEQCfSqCDbuTadloqpmeiQ21T4aCjLh7
//FeTOzrqcJl2oHgocMEMF8/3Xjx0zhFznGcazd4GYgq3dTQ4fBSGN3yzPGPzbZBdGJYWKo8vn/t
NyqQ65GGdQW5LSvYuWLIYDNA2IYeHxUHtDvZNnWIfLO+iYMWvqVBdeouswhwA6yibwUJMyeaZsmV
effyHPfqR5xLEDrV9u7cq/zkxLH/pFDXbykgeNt5mq+6gfy//eFXkzwLCuYnDHxYWGhZnR3lJnMl
44PHPY10Hrc0xed9YBL+NcZee/Toq0WaJ5e9gmz3W/NJ7O6M4aucJxp0qliO9tI0G2skzDArJDur
zAieTdnTKmxdalyY1DPzqOh+3jeqaR/gLpC9prv5nWkk6Qug3vylEJl9CNp43AonW07lGgMmc99A
mTXPN0VA3lsKRwZp7PxNZlDuvCG+XyXTVFD6kw1CNuqb1YGSylVy3llhMw8A94va/rooQ4uMpjGB
fwMZNwBScpCY42NTtMMhcwMtspa6fur7Ka3o3MzrHp0ZejsUHvN20mj1xvOK6qOi2RUmKyU1MQUG
SNhw2m+/AVnl18zq09qqNXvgYUblcMifK+9EZxfAJ+GAQAnsNU/ZGj+ak1Z+xLmR/XDYwRNJ7g3z
KS1duNOQJsod82g2RkQX62THEDuTMnRfvKG1eMjtaNwLLas+jnEVQPknA6UDyQZSfJyPSVzWHzUl
jTuaX1wxSNQxrRpEnoyohc1sTsimHv9JQLiSvkh+fTF78bNV+/WOjiJ0nMLwjWdvsJY/oz/X0QhB
6M6mtb1ppAMdU8PkCKMbH1Ek3eIF9W790usmicKWMX2fR3JTAYj3n0bZjT8IRE7ZqNjVThFTebJq
Po3YzToqgegt3TRrj3kmx2gsp5xjGclpnDnUSweuN/TwyE2bqoyHvV2k+n7JSqsgActJH73KnLbN
Oq+jEvI2vZUlt2zLp50xlP7e6WxxylJWYOKsM1xYEDBTB0AwZbyjTyXmGLtFcRIT4nl2wrfamENQ
doCb2rEThEOhE8BkzOWPqmmbL0XHM6/VkoeenfGWi5qoc6erQqvyvU2VFgUwVoj4hN5kzwG77BXQ
JaqD25W/e8sEUlzEK1eX35nOcboNyrF6ZD9UH/Fr+z/pEZIeuxCY14dO1Y8cq+3hozbKOUKPEjzl
XkAut6E8l8wXv95mIh6J5bHrk9tW02bU6uHeZxu0Nbrm+4yS6KCadVVupDz2DTHiOPtKAlGW5Gjn
kx4ZfTZuqECWDwzDYe/DSto0uk6IAGsUM79fPuRQJh+amEYebX44pYwI9TBMjkXw+4zEwrXJDMhj
8i3SeNjqQesgJzXXeN0V/5pqevd7GGoZZsm4fNLgXYcw8VuST53poBAInpQhvrd+SwlO6/euQEXh
TGRGm6Op7TyDmpmV2Po9IuGfQvqfRKbK/ZzgY8mrtt/RS16bLJPHqXwNIMCumJ7sldeqSoj2Wakn
PwkHhDNMQSTq47Lbuvr4rXLK9jnJweVuMrvRwsypCSnokHzaJNFuNGcxt6rWkk02YmklvtYijZSZ
Dr5XtCxkWFKG2JI1QupeUn0Hbz+kpKqS99PaY0cyoehvJf4ZZqAyP6jO7CSN1/SjbBV6p74ew06z
SEiQc3wfSDn+cCHyTgRE+dpWG7o2Gox53LG3Kvc+0qSobAQk2Uy6hFg16eOk0YDbsFvljJq0VqTP
rb+zu/Y3dQX5aFNS3VAN7aOysj4DbzN+LGUWP4giBe6i6caN668pTYP0ME+1E9Fu+ZfR9mFk91ZM
uWy2NvB9oEhqhnPnVoROmInVhViAi/0YpPUxtgZ7UxI0EuJ0rLaIPqfnGGnTw2Kk2T6pwQaZbGvL
TZkRA9gOWQtSZzKee2MYT+UYN+BfAeAGSqEOjTGX4S0nFcsB5ljGJjMGQQsRAatpaLT1k1fMMbkp
NI81XTzDhWX3Srpw90zEuUNel69++XKwntE680vJxTyCMZNhrWn2tsasdcqtdRgase99S8aRTErR
B7dJhxOpz2zCr3CaHUqDYouaS0KX6t7YOuX4UZVtbGyUnoqd15Fx74rFPOil7E9FCv4HLY/coY1P
I4vU6sPQ9l3ULrF9M/V8JPYi2hPqNho7QWxvUdcvO21sx41udemhyE3rUPVg5rVs1k/k2qm72VI5
id8GAbhEzh6bboijhTycg1UYI3+cfjCc13fEZ7VMTbuvcB5t4L7AQbSI5HDyWUXVmrjq57n+Yo8a
kRuqWqLUm9vnkrbIpqktcxf7hTy41eSFcnGaFyTwVWTCcAnTNJFE3MhRRb5WzVZYMVUfrA5H2hJY
w67WRmpaKvVQCikLsU6qtIgYs/HerydjM2mBu/WreQ3TcvStxwE9KgZREotilIwonlsrJL4AA/g6
hK0/zlKR0iXAvVskHqoQV2G38+au+ThI6dIuIsMB83UJ/T8gOGdugmhQtv51NmbjSzMEBaki44vR
DeUt5PtPfOLp45Jk3QffatOjXhFQ7GKbeWyMUtGyWHLSwBB81zTXQpFO/hM9Of02BVD9bBdG+6Ur
DaB+ZTqfDPolMQibMTgMDsr4LdBpGZWjTkCHKKco0eKMpZWZqletd1KuVX7JJ2l+QZ+c4WyzYhJq
PUDmjykpvZ/d1E6gEjdzNI6s6FlVJFEzNfmWtIJmX0j0s5uin2KQ5+TG2YC4IhSi09E3hg/CFvVd
qmZ721V8PT6L7M20lANhZCTqDC5b0Szh1qZysg4jm9hDgaWYN7RCMms65jd+t5i/7MkoT70+lLt4
rqc9lir7Mynk9g5ZhdjJnlaATSbjkfBhUgWDkXSpKhunjT6trvO+luwYahH4EbDFDNyTR1old/QU
tHr2kc2h8ajJJrlZktjZuH1S7vIgCTaaP5chq3y/DXLN2ObuUpHpqPlHWHjdUbT6+BgIl13KSP7r
tPjkJS+1uek8iI70GbxngdVyRxCgdmizeD74ZlscChMEuz66zqpnrOj2M8+0bmE9jFMC0a+otMfR
IgJ+aAdFLa1EU2f11kYH+HIsUtcmMt4n/yxxCOJALYcLfSAmiGhFSsI4UDItN2+zzpw+V2sUXdMX
BbIsYd43E9ufanCDSCESeHFnh58WxOqxBs289f2+3qdTBxyoY2tnmcvnzhw5FSFUQgU4KXcr50IP
E1l0D/ZoJ1sUjRqtMGeGGG8EkTul5mmpKzfygblDN8jyPXNA96WpbDI06srZgLjvdgEqu6e4Lkhx
qFX1MpADhGJr0qlF2ywrYLzCeqB4aZb6HHk5nS47U8NHDinGTVGLFAR/klAvTqrxQYJ+3I3TUm09
v0R/61TGvClWNPrQZNaXYWjFXspcIU7Eyn5TjPGwG8tFcLglO3ShTU4YZkpUbUxvz8ntZTso6uvK
sNpnk+3GXZab/uNYjeKGiUCFFmNgq0YYY21NQl8eDMl3covZYJlwa+7sGkK4Z7cfle1wkJqDIqYw
vSw7MZJ7WFW5cygaIz0JRxuOXpUO02Y2/Z4ALxrbYWotTDhLb34YfC954Jse9qRnVreTPfBxeLN/
QlppbEtdGGSQVkRBEHkpt74SyWfyP6lM09Paiw4apOxK69bQO8Ijp1Lf5qZQO87u1UbnHMoWqM+A
QUhuP8AiuOexzHcp1LQHpycB1EtwIyxLq3M8LoOvTKjxEgWTTk4AaRrHUZnNtqkAbc4+ToScVXVr
mPlIBB+bDkFBeo9Qzz0Y2uI/awUVL3ZgkJxp73zMzPXskOR8g2D5b2vbJORsnJi37Hnxj/BiyGJy
XGq6yAaY5XiMDyl1XYZ0238wzDQQoR0QKVZ7TYsFuFuQigCuovOrHXyryb8rbRzJKuqcvdGtYcQa
6cIr3DXqnMClq6PmqDcK92VyBnEaY/g7HqF7u6yqpkMXl5+QAgHMs2kb+3kh2fvPYEkSPd5ni6T6
VXoE0AxFS2hm1598x5FbdxA6oR/Wbc0S9QAL1T/Ehdd/dy0VRyMQjF0sYkIglrhkWiMeI1yarj3M
9Zr2lLW/CdR2936PAkslwtkWyhXbkSkj8jRGmTUO3fdxUumpWGeyoFPLBxZo80OtieHzWLDC50M/
PtpNoj1guW4IV9c5DSJfeOwW8L6um9t7V1XendbNxcdkILVqdhvWcLOg5FDFkoAQt3rCveWyOhL9
NGf6aqdTD3WpOhWpVopjkVnWo8qksU1JFKJh3pMSBuqKVkcy3FSyqiKj5ayorLL8yfEpCJdZqJfG
IAdPoBslyoQyTZCSPRRgidqPBJQ0m4XkUijo+pcsq+3l4JVBsReC3KUlIIDHyfpr8KfLGsSK+ETU
jRsCbUewdrz/qXGhH7elWoegdJ1krxNHgQZq1O5xpUP0+89Vl/ViwF50QPprA/31xXrlT3lVsp3H
9SAW8i3Z1BVBb98Rk6MfqcKkD+zaFqLTZqI7JHCdqB+D7vv7P+OiwE4hhAoaHh7UED7FtNe/whKJ
5ywBhl2vYd3pvCa/NxdHvxuogB1qxAVXbvutR/zv9c7u2hjsoScTRRw5H+nfh6RL/iT29L3JYuta
ZZtffl7i8QxYJX8rW6iQXt/ZItgN1kRMnAgxpP0DdeB29aw9DiDemdz1/gCqhfBDof3874+U/pOO
eSigY22dfUVt4VSTAeH7lLJd/F5lwhFbfaD2t5HuVDx3U2NdkSteqoJQkFGv+Ms9Xutar29V5F3d
sQD4h9RZd1HKE1Dk7QlOUep2zsdm7NZDbEJW9fY/3yq4GRRza/MLUfL6tv8ZMAHaz0BOGtr4yvOe
knpQdypLvc9N37AICfuaMHV9dGfvFJAISIC//1AxfX09Dr6dUbHJPLVBJw+2cvcx+1VkRdupUWrv
z41zZ8etfawp6V35ct8YKXggcHOv+RdIj8/u1WaJD3KqGEj2DMXhsxtN2t2t+9NZyBPhBHlthnjr
rf51LIG9w8l8gSrrM3PJe2ZIywQalrGbf2Lr2z5YTvwlL1ine4Kurkhc3hiebOLXCQn8JAfsM5lF
ucTZ6Hp1cQKDNpwyxGwfdHZpUTHZ7bUHelnzxo4F785zdFp8jJXXL3MOZhgnadUeXax2IXWcaSf6
nE2j05Z7YC6oiun37Npazh/e/2zfusuVY7qaVHmh53eJ6b2qiIAMDkjpyTlYjOY3mVnLLRma87f3
L/VGcZ275D5xDHGLxrlij7pVQQVoSk6eIg5potf/y6p6NsReJZ5ire23MEOw6JaD90TucLYfKSpc
qa2vvZnzYYN6hg4qPRzu+mwq9JB3Lo2ELagRRThsxpQi4M6f1dxc+Xz+zjSvroQX3UHvqQORMWnb
nr1TAVGDc07qHuuZY0tzGzkty0pW1XrUUoe4QTdC5FBGRN84XGmh/BWln18b7S6eALq2AD2s19+T
rD1iqMyGELipaj53SdrNhwTm23Mz1M4PkkMMj1wwY2i2HWSALiSHsZG7hr9r3sWKqDbSGVUZBSNp
bYP2FAuafsOaANZIji+FRndAsKHaErxtI7bTWVzoKno1GT5T3N2wqNmbJU682xw8J0fermOXj6Ey
iCPgjuzm+ZtGZIPKTXXCDZoxvTOI1MOfE3cuCeBZW+dUEyQxnr4HTgbX+mhUHAxclVO2qto/9uiT
Rwi6KO1JInLmIoyBtRH21yqzyKmvmaiVJ4UIoDOCxQDTowUvqRGrY+tW7jfDdYp7nzorLWrsBnWI
ja1pw2mWpBdiwPSqKCMd7mOnJxatRFOv0wPlkaDbaDMUqbAck5IYW79Ozahqmpzyhi/JRpwDwUMY
B+JS3x88FzMgX5PLC/VXBDogpLPZqOl1X+Yi14+5mWXlxhpgjWWzjwiorNXTKNtur5BaPP/Xq8JO
wS65glTROOpnnU6pJq3AeDYeS9OTVL7Fmp+GtOJxsp3G3YLcWYatNyl1DVRyscL8vV2+SOBq3Kx3
tozPMk6dAo3/Ubm9bPDNoe+NWj3n9CmDiTqlIqjimq7vzYtipaZ/ip8IhtrrUaNyy24pMPdHUCj+
drL66rtdWfLTWhk5DGyHX95/uhezPjfJNmuV8K0upnPWYV/V1A9FlZzawsgrsrGScjgVnqa+o53N
4zCIU11ErA3+B1fS0r2yir8xQ0Hwh19HcQ8pJ2/69f163TRbwBzp/AXqyag4H0Y9x86ZptNoWjtN
i8sxBAmsAQPTsheNeuGymTytedJVcU1YfTExY+z898ecfeA5MgYYWlKc6riqbx3cagebJJYdmafy
2zRBdZrR2FKGptpV2g3SrjprQtMhmC9ZmvQoCJrdlUQkX3lKFwukxTaL1Z+dFjBadrKvH1Jp04Yr
O7jLVF4oUzvU5uMIWbSaaGPZmrrSgb4c5+xuXL4HkwvqSDxfX242XNTaSSFOHo9/b3jVz6mP840G
gZ307RlKEA6FK8vFG7cIswvcNMJax3bPz3q20qlexHjRq1WPIq2mvq8bYnMNx0w+vP/JXw4xb2Xt
QFYDfmPD0np9e0bhUGNq0/no2LH4NVvGEObVrE5JJ/17eHrX3t7lEKPhDe8QCQ72b851Z9db4nXt
sbWjDc4uChCOHqHB5Edc9Sa53SQfy7FWlFzm/y7XAj6CLZsNMlSW4DxHxlpg5aZeXR59OmoiRGGZ
ZLtcn7Vla3G4/5NkWF23//XprjMJHyw4QAxb53dL98kWmtKaI8Ml2zG3WtvEq7pDE1sUsPS0vDI2
Lt/mureA04ofjynkXDoQ970ivRnpgFlV1klYJsEucvYRRY6TfMnyyrma3GDywl7vbP56+IM1dmsF
QK4/6Z9jlktRuUD6pR3H1JFInZDsZq1+X2fKjyzh1s+4EbPvRJzSoEPPe691jvgwUF3Za17jX5u0
1n3U2a/hDXMk4bewgz5fHy2/h3o/mRmwiJ5UhVmTs9pz4qXrqTd2mhLnagQPdlqhVI1NR/vg9TW1
xHimgjiKDEPFkjWSeqRtdlfkQJeDevVTGZxGKexjE1wf5D8PSiM104FZpx2Mjl4E6uPY+ZqWJt0t
NvnVNdTOxdUMm0+AlZp1E/xqcLbhRPDHyYEy2XHSa5RumcvhlMYCMbwRv+EaFu9iVHM14qlwnjIz
rzaA1/c267EKzNnyDoszZ7+daW6elqxCZ2wWtWopB5rtl7EngX7DZFNdAy5c6r/w2KJthXeABJTu
1tkkltRYEks4zwdj7Mcs1AxLvSAIM+5lm9ffMn2SvyxFrBOe/K5JttmckmKPuk24Gwgxvti1XUXH
5f2xf7mar78KuRTEXRZ0zjavH0rQlKIRiJsOQ0cbFeC9l38d6SGTWzb76cfe6jUXwaYxDmEVjNOP
3CwaKJPUXX82JMFecYcZF+s5Pwefwkp7Q4CMSPb1z+FH4kbx/fwEgds7tr1v3jmqnYiuoEhdSelv
Ulo7aw9FwsHFtMZZKdhMraBQ7vhkNZXOC0jy8MpTeutnYS/FHL4ej6jXvP5ZjhiqoihreUylNvZR
PDdYk9pgXLTnsc6L+L5bKp+m3ezN5bM3xZX/2DpGPj7PCNlxgPZ69uJMwKrCvOUwuePEVA1P7//I
N0o7FFawfLIPWL/zs++LcR2MnjnJo6YQbmOwovLrGhy57PJQUO24K9CB0T7Rkm+5Kq6sIRcbkPUz
+v+Ln2dLKSFoG7tU0asgjT/mRVlsmZHTl7GV3k43aWgWSs3XXsuq1n41kXJVpim2VzbFG4ogr1+L
O0tbZJrtH0zlB8+N2VRGyCGWKBcIxs035s7giUDI/rfMG/k0WaRYt3Bs33/ub0xiPlVSuD8mMmD+
4/WPaETnTT5YkYO3aMVBz5UJnXGqd0UaXItcfOszNOGHUFsHJXKxcnoyLQyBIeSU5IBEVqhFO6P4
0Hrnyj29OVmBofAsBiLBbOdi1caKc603kAfVsia+dEloq8uAsByjtaESp+qI3jON8lH3w7RpKxwa
rnhoy8I4dsPQX/m63pylVtU8p7r1xHEO8cJmhDap6am/DIn9NMty2CbKRPeieQW6F+Tspuq/5kIo
NoaLv43T2ovSwvrz/qv+Gxp2/sFRrsWyBzmLh3O2PA4U2xpVWcWJDiT0SWUXCAzzqvMLaHhxh8tp
rmcZkZk0fCuLXqREYBnxXaHZbYE3sp6dsCZA6k+l6vJuHnq3iTRE/3WkhFFRhcipESa9pO2Oe0FF
mTTd+ypp7e+MKPLqTcwif1Yz/DMHa//K3PvWx0XhZwWA89LhS73+juM4xTNs08goaaR+7/RgKqKg
zZz/DGdm0NqcXimQsLumKnF2HSPNF6Qi8QHGtBN2tqPuiC9HXTUj93DsTtuIvruW8vfG2v/qomcH
JEBkIByTigNfUhaf8rSxce+kfmhiqQVfqPVhieRyWzWjdeVotg7/80/mH4bU+WNlwhBaCvHnGFg5
vJoS7Xmw6YlqK/e1oU94AtxVvff+h3oxJ6HINWjcQHYinNY6Hy+OQKpTd3VwHCbN2Q2doRM1GYNd
AyRyDVd4cYNciyYRG1q2N6se+PX7DLSUElKjsbfWdIWrri62ZrIGgPfpcOdOoEHfv7eLV8n1LIiF
VLQgDrB/fH291KMBJjMIPG5v7FVpWduKdM8wzSkTVsZQb62kZp9CCN37133rmdIhMrDucE662KwS
BSnzisP+gYp4iU0+RpBvLO5HAB/Wf96FBxY9Czzq5PtSXj+7xaH0arK5muTkzqO98Q35CSJM/xlx
5PTh/Zt66+UBRIG0hi0VSsTZYFxnp0WwCBxmtul3SJLySAPJem9UIFuRwF1zAF/sE3h5a6WC9we5
4SIJcsacIbNy4uw3MX2rOUnCQKuteyLD453UjYFSsHXtmHGxM+Kia9wbtjImOGSPr78Y4S+tjcIv
O7bYgTYWXsJ9LloA5mWxPBpwaba6pWEvaoyvXpBYz+8/4vVlvZoAMDsz3VGuY2PGUnpmOaNBofmY
U1gz5mz8uhQxIm108AgL3r/OG3dJsdVmX2DQgWJxen2XnZkZo+nk6Sl3slupxALs0nZ3gNXM21Y5
w01hTt6HKkYA1HheeuXqb4xKKoJQT1ZWhYWj5OzqMptoHaTi6NTUSn+XWWOMz0jABxyNsVxqBI95
nuw9Ke0/6VjV7pXR+db11wmPBYXviiH6+vpF2ZS+SOriSMkz3ZMSNM5UfidZ38VekIkjqqKy39WN
0aa3lFiuhU+9MTlA/me/xLpPIcU+23wX+d/8BhpE1PAJWRZdm3w3HVnvLUtkP99/0W/dKgdI7hIr
ETPu2ZGtcIdUqSmTx0Z35mrnUVwM9m7um59oA1btAZ0XmkvWuOVjnUOc371/+Te+s9UxhMQDLjSp
d2e3Ohh0xE1SmY48cYI9mSjzUJIpuNW0IH2ki1tvBYyYo6CbFi5TcI1genlGxMMOVIgvnDP8ehp7
/arjBAl349XIiwjV4rSctpuJ2sRN4BdOaJSmE1qy/NA2RX9Isyzb2JzIN/6sEUXUrX+0SKwjqfXa
uvTGVLrazomQ4giG+/Fslhn1LOmMxtGOlUsLbW5q/VNt1+O2jvtsuwjb/O+LxF90I71mvns6Aq8f
g5XPWo07PDnW5YhIySgonfhle8/X7l251BuzNuUqwF1sJjjm+WdfHEboxbagKRI0j0I0b5x0F1vW
uAox0VHHTRpV1+vLF585Y5li5P8Bq84WQexMWmWbQOckcTjJpndj6yawWvSsC6ykEr3ZTV8IP2Is
yOj9T/zKpf2zL8yTdZ8q2xXHOlkU8hdzDE3icPZGaRBiFVAsyi2B9HEkOfT9K1MD5LW9Wi7W2+YD
D6hTOYS0nN12r8/lrCaTUn6dNzcTspU9sb72JpD1uJpyerI0htHdQIgWIRMBbBaXnFmlSTSsQTFH
IOLVFgmU91N4NWpOG6EDODF+86j0G8dSxib1sukkEqTuTUuBO6UOuekwYm2XriImXeuqky4da1Mt
Qb3HZfkrd72JSLbO3XhEiEQtp/pt6XaSgPJZnFyzwn9lzQpfQF+J+xqB8zYmw+Opgy65M7CqAwYo
+OVFOZTOJtfwsMjcie1NgUg6mi3NjuJM+woLhZRYGF1hFqvkpdAHd2+mzGADdZcwg5hJeVoUoRzb
kZ+p3E92gjIY62h2Y1WF+ShTgKIzCkXpIFdNRZ4/2V0AxLIzq3vJOzzIRHgntGH6viaFfVM27QIN
QImoNsbiZgF288msys/K9JpdIGY/IkHTCCH+LgfZ4NiabdInwtxN0q8p2sdbY/BIwEHcexjMvnwG
/DtIXGB6vENpLkJt0PLHWlLvm4oGHGZCTnxoelq1I7SgunVGC/+Dh5kHU5D/XR8WBx+Pq90QqVFs
iBzqOTUKc7uouthUPl1ze+ji0OzFfBgodDw2wMy+WInmDbhGV7+VrafWFg91GbaVUCesTjG2nMA5
xfn8+/1v9WLN40ulRgDRlGr2CnR9PQEtWE2k1a2zwthUd/WwEEFtdv1wG0x1e806/9awIIyIJhDd
LZDZZ1NQzmnGmjtLO84grxDpeznuHStDMfuowQW655DcirC14ZyFfN0ivy2dBNHW+7d8MRFyyz68
RPCN0AP41+tbdiAVLp3eaYjoi67aD76iv21kNtnpmVurH9pgmjM5k4gxr6y6b8hg1lY61Zi1ekwh
cn0b/1TmBTvGwtBEeooTMw8FbLDDnNvjxumHHiF9LSIyDJvdLAZUouxBItDu4som7/Il8BswjXJa
gEmGZfj1bwiAXECUpXEhqwFuwCw8d9rGCSNkUzjK6Xa1ITK5z23p/fCxS3QfJqE1zpVCxRuPgrdA
zwr4G1PkBde3nzXobystNLCtTm1LRXixS7X1T9Z0SR+SpFAd06K1RDi4fCGbIHEVjrtldq/sxC5H
AB1wZuuVZ0wn9Bzra2JrSZxE+gcd97bY1F6i/XHspvEYpgN+mvc/vreuxngjhIKsw4DgyNdPXyeC
DNtBnhznNljAFHndw9A7XhSP0zWZ4OV3DsByBVQYJBCwpT/72MoFS03T94KQsNJBhm2lx2np/RcY
v1+ZgItH3776Wt/6uFZqBB1IG5LgeevJMGtcAwbnJC3o26fJKYNNUtZTKEXwzGHS3lZjnYRz6Xkv
ZuZfaw5d7irxbtPnAGtOmjy5vOvP+2d85XLyxxla/eF/nJ3XbtxK122fiABjFXlLdm4lS5Yt+4Zw
kJlz5tOfQf/nwqIaauxv+2oDhtkkixXWmnNMDgdNfhStSF5rn9ACN6QlGuxjdeoRjvuU0h+Ya2xE
39BcJtPGgNSFInweB/qzhl+ZL3Wrx9fYgxcGPb+Pl0Hxl64pl3z7+5SJPBQTo8lRS5LxCH1NIzZP
xWsKmgIjnw7SlIXPs+eseo7DqCKEOpj+h/G+lBeRwi1qgzW5G1vfHFu8JdKXav2cc7jbxGmv7Wy7
v8Z3fL8FW6YaqlgLQHXJ9H17u9KMsSWhlDhMU5I9teNgYu5i1vUIu22eZ2m0p9iSIbOPuLbUXPrO
/r30avCT7JQTJtS0R4j+7bbTBvOAYW6kriTsKxvri5ciTxd0wHJ0XNMQjbDoapU6HaGsdl+eIz+Z
ME4WaiW3OPv84doisqxPbzeXNB8RYPzl8Jq2vhrkcwnNO7XgYwli917ykMSeGhewdIMxrR+aVlHv
gVya4skpAYPvfScsFTz2Y/Cjjquqhf3Qg4hM87rKvKkdgRH99ymOUyU67AWkgrrp7VvvmxoOWU30
p65XEK9qfqo4RnOdjl5Vl1X/5ePLMWbfPRBAYVSiiVuhVKqtga3UEqneO0RR9F0hNgbJuNh4//A/
R5ya+3pA1tXRS9sUkfrkB2gU21Zz52Zmv6xpP/mnbwAU7jkSbCet5Xyg7PVs/iY0/My141fYbFqK
L9O5iwOB5d9GtCWPhYYzDzIA0Ct/G2v1oVREvMlqXFlRUwN8HLZ+rT7ZKTQNbPIZosjpKSuHA46u
HDBLdNa7/kg773MzakcBVsBJu+00RA9hgjCUJNpd3TjPjV+eh8o6jHG8r4MJ7WY97rEUVq4RjOfB
KY8w5n8Fsem48xQc9C67mYvszwzALBzDx2wsnquym+74Nz5xMuR4mZX8hPnLPItPtp2jpSLkPtC0
0K1749TlzgPFzPJAowh9Ya9h4Z5UF6lYQpU/uclk9apH9jOnKZwqWQQpJHJIGtBLTitQZjK+NFrx
2lZqOH8QbHjp6H+xG1IPq/Y4a+ZjZVWHRhGdO8rA2ZujOCiOguu8HJ8MXASHQY5T5KIzzb00I2k8
bSr/c61kd3Vgn52E44ajxs9xQoIT6DYOAP5OHa2tEuUn1J5HPN5nJ1OPodnlhHexcVDT5pEkyR1k
g3PZavdjuKRgCvXziDJEG/XGbevpRVHnHTipjd1ne7rAd51Ud3U3PThFebRgirmNluzaXBBl2+1n
GaWcTrSjKSbH7eemIuCp+lqLZhdFpu/qodzWHOWTMihPgWJ7ZAdwJgqMc5/ooydSRb0JQuOnGvSc
akpxN8TZzmKrj9rR8hTWqCMMHreagDk04XNblMnBMYpjMgY3uhMfcj07p+Z0OxaG7tpD/MNn4XNR
VP2aE81vXGbbYxR2uQsA/S6AllM4IkcHgmCTPAGrF5tBye9Kgb2wFj+qNr2NsP/r/QiVoQZ51gvp
yjls97UVHNIBykcrcJZm9bkv4LhN+pc+QSbb18Ibev/UcIImBnRnZckPjMb1F31EdUKe6M1Q2h6b
hJ2Jw+4YO8FXpBlnPzIfYz8ueWYdWzzzpbeU34C291rwpfLnxzzHXRD6n8wKU1aWaviVp7Q5dqlJ
NS7c+YO5Ddo+Plalc6eYau5KvYg2uRzvSYT1oJH+VmfBS7VnrzPkxiTTcAw6rO1hiL15OXoH+k2d
dv3Gnhzc4c1uCULG17apRV2A6dNUN5ynjdG2wSafoNmFEwl0c4l1ptdBMsjtHKDf7tMjnp05LD41
wjjyFzeG0z8E0bxX0/JPMktMwriwk6F6Jdv5oPbd57k2b9E3bsVc/qDG9mRH89dYN54xtX03LYTx
cfyYzOKJ6txPHae3CMXZaNSXOCE4Lw/pE7fgElqcFvDmVKX6JIJ4dNvR2BVVvzUTdWu1ZH/2ulfi
pJ+19GcGZHlDiserOle7lGzSrepnNNCsc14UD4gfQSZWP4rGuBlrHadzBz2CJCFc6BwH+vgFu6S2
h/qjnf1xvq8c9XulN2xX8/phSpT7PoJN3ATNZhH/uFOTfNeM7pmM95ehT75VfZ1vAP14A9iJJpGf
BsgMbFo3vV/A+ps+Y8UPN2ZWY5a1n51BvxWxkcGpDR/MWpzFhBmwsuPPIpoV1y9UKDxwtsWCsMOj
BbWKmil0q9pVMa6mSiY31PVw9TlHP0x8Dzf61xlifB022rbSzAcllfjd832sEI7GBDOk5i+tKW4s
gk6xxGavwCEQtNWnchh5B8QJq9E9upEfcx88qVp1zrQOeKNZnaG5PkSKfQqprdg6xeK8rw6t1H+p
LcAtSxDZSqe3bIkWS+Xkmp16TrSCBM/8kbbXg+FH+2lQOHv2uybhI57z8YR90039/Lkf5oOwy3rT
Sw5/rRjuVWXeE1n+VZ3QmStmGODv98+BFu1EOPwIiuweCf2tL5oHGLCfaHJ5JOEdOl27SVTjFoHF
r9aRe3bkBz91vLaW28Ian7rI2YyR8AIV/oc+SE8zqu+E8NyABQZ1zqvqMDDKAU9ik6h0q+djMalf
Mpyh9yO5xmOMgH/0n0KF55H2n8fJ+ZU3zTbRq294Lr856XTPqe6TSnJT5rD7KOZboq+f607fm2E0
uYBICm80Bn2bQM6EppdvlN731DT/mosCBxf5JQ6YDVdJLYb/uI8mQAmp8loEXYD7OvhUVPOOI5Cn
RYB3alVHXtQRhGPZwzGM6w1Hka3R1kAo4/h3G4ALDWDr2Gbuln3bgzCI78jGPYRCnDXfOnR1d6qH
Hlhv4RVRcLT9fCesfGv00bmD9qPozK2BEeJ97r9Qb3NVizC/OiAMIOkiDyyN5vaRnm3bXjwVhf7E
vL0nuOyAVuzk+4NyhGW2CWLnPKrQ3mwLP3XSneLeb/YIXM6G4m9ZAn8B8/ziq+k3uzVKNgLwjJRS
+RFW2ZeiBNoytY+NUzynpfiShcZtaw27KWUqnyzjTPygBd6AubgBXFMO+DuGStl1tXJC9PTIoekO
FsULnrH7yRxHpFbGt6ExCndYEhHbDFKK7NOt31QbB3nTru3ivW8PQCVYBAL/xe7kOevk/UJ+CwKO
c0F3b+XjdmRf7/qO4ZJYa+1TS37RUbtCjCk3fkWFsjL2SAY2iuili2pXddkZYrvNrRvRZ6ea0qXf
o9uU2bzX1KWi2Z4w8W4TWz9qcQndoXILhnBsZr8WDm0TElntEyDv0h66ny1mZJKYi6K6l0H93ZHK
sR0AaxjYiPEXqZmOibcZNpETm1Sdwh/U1s5w5iw3mhOFj8XcIKk6Bopy4yjjuShRolXpvMlhCx04
25gEKlm3darlRx28L/X1J3VKz7Lt3NBk1KISh8Xjv0wweXUzeM3UevAmWXvRqN51zFum4t/lKeFM
gbHROR9Ab0dZP2im11f6564pfhMW4wHFe0qwWPtT4dFquOX4cq40+7NW4wKHzdUFlaeTNOyJ0qhd
2w9Ophn99hX92GWIqQ3t2PkQsDp73rVZeRPZ0VPH5i2WhHmzP6iLHm/7wo1Q42ryHAd+ndlfOQxp
yxH27elkofYyzxJDQ5dWW5WXfKXiwfqUuMCHp+0mwtZPIUCwAb9pMU0N22T0QQQVgiOnbyVq+d3M
zUQHa9vEEQVc8kSvBDddOHXzk2DK0WrDP2+szQ4BwDadKKH0qFbtL+pI/hb8MMDb2F6IsxlxKe0s
N4oT5mfR1fphJors65VDyoWnwml7UeQKuovWquwTD+pEcSkEGqq3/W4kb3ND/SN6GXy/dBvZ9NuP
r3fpnqn50NlbkswJyFodwvRGIUKYdtZxCMtoPNjCzguoXF3Kxjv3HbkZs9R+aTOLYn1HN1p7FKUM
5bODwjW49mOWd74aE/Q40XlQ8VgEyasx0ZHWvUjW/YNOglS06RNFf81GBX4KTRROQ2FZjPj8dbO7
o/IZxl6PIuReNSiR3XSIuMQhHoUdusCC7eFKIfL96Z1WGL03huwinZdLFe2fkhFpnNlQY/0+ptlU
Fx4VO7oUTOKsTyZNnD8fv5drV1s9iaqWuAOI7jrCXqaxapjTJ1thklHzyLgy7N+X/5DJO4v7EFQl
dc1VZb+iiG/j8VSO9qwY21GRyl1pheVxLvtuV6Tj1zHLxMvHt3fhmjYJVCTg0mJEIrIqTfhVoI1F
q4DiF7G9tWqfnUjcGFsNCJHXwq2CL5UJ73+5KGIeWhgActeyVSXVyJ7vB/9YNews+HnDtoyj0dVE
A/vMCtOdH9Ttlaf7vtCJrn5JcJRYPJDcrD5oLa/BStlBfCL8ByYdiVgcpdEqBn0pfym98N08pcfk
Axw45EtG3Mf3fPHyCItQKyAt4i2/HbVhnk1RXpb+0SoN/bZmH/06cPbbAlCy7n0zU14aogbQUZBA
wlFM+le89u9rUHzFJBwiF2NyQW349vp2VuSo87n90jdbe0fD0w9ugtokEOLjG31fQhQom5CDmCqi
e9pUby+0RKeN2dCklHK0GrU46DEplcQzWvFdINreWoFR7Yxiyo4fX/jSHbK0L5s2skC1vyrSf+YF
UmmGMUkn/4B1OmCr10Tl/Ax6eLzmJLn0KhEWWXi+JDXz9erUVGZLSwgI/TRIjgpIM+b5tsl6Mzhk
MvDPVtfG4TaiIUxW3xztbG0ar7zNS9Em9CIMfOgSCTa+nrdPOQpUdg5KG8MnLCDoZY2gVdnYYU5u
XDSOxYktVohEv6jqfahGSHWh7RUhdvVi4pRbkw8ALbHr3GrG3XWySQT7TUmiadC9gQP3hnAerG8f
v6B3cw0Ygn+Yt9bqN4P+4ZAKpu9USsQgijqNJXv7Sn4em0q/61qje9RnypNXvryLl13c40iFeGbr
Bg6HpwkZRTkeyTa9q3N4cElmVtuJGZXsRy09tAFbxI9v9d1Y5FaRnyJM4boavpe3ryc1JDhBB+tc
WMTVM0JJHKI5bcvhykJtvRuLqwstN//PoNcCwFigd/1jDN+ru21MDVJYnMEzPpdDkv5ME4X+N0UI
hUBK2ZEsoGhVJ/ZTRDAlIDqYU430c2YFe74VVEp+5uHAFtSCFVG5pNDM88afdfbbg2iHaKukHZX/
IezBzaWtmJRNYMnkRDRkNoAQih1wZh0yNyy/yCP8asrYtmWgJYkQL82B8pXEyd+R4nQTDCWVQNlH
1gNn8L+Z5+r81A6iMjwV60DgmYkz11uxYFbdgWb/TZApwZ9US7qXtAzz+25qI4lV39FJI4j14bOv
To7uiWTi2Kc4Wl/shPCxQiDbKh/9OK/vA60QOQWHkWIwCp4y2VaxKL7a6tj+gT8Yts8fD4R324fl
/bC1XvIVMbCsoSpoI2O/hZtw7DM4J1VHTSee62BDbNe16KpLQ0FCpUDeSZOcmKW3Q8Gf8hLAkwLk
qtblnyoAkQT5nKiCKNa+jbyh3dSYPxNokm7kEPHw8Y1eGvFsH9gyLlJTfBlvr25FxZjJJABo7cha
26o0c/KDnsa5tv/4Qu83ysaigls4DUx9OM5XOzJlzGYl9y3/GI0U5hK/Lze5Heh3aHsD13LaVxuI
1LGW+bQBEeDcF21wNfLk3ZmJ3wDGBbc9TnCe+GqrpuZtRz5QMx3jiqqxP5UurWPMoi3Zez2Re7ey
CR6dVtScV6ndmOTw2U165ZFfGFsoEQExLRspXvzq27dhJjd6N1vHWAe0ls6WRS211Q9j0jhfrjz0
5aG+ORBwwzSH0ICQ2oRtcHXDbYAAxqjbmQhsZTJO5tjlp2AOu2+DGvffhrH2H6UEuiicVNzP+lA9
msYsvvbqHD0A+hx+2TSxfl75UZfegoM5DOwiZ1dUGm/HXCAkXDttBvOvEvMSRZ3RuyOomd8Vhw8v
7OsKpgWUm9zWf5oSCdBQCxWOpxIdrvySC6N/kUeiSmAnzXl1eVX/TMOGHpMAk1TWMVJi/clQED/l
WfINXJn8bmU6nDYaQAd8noEX20gio7p7HRyD1BSzNb6EmlXvmcX6/xo+yUtzliwRiBBsitYCwpZk
Ka3UzO6oOz663M4yb4MUpF2fUGv9+AlcGovEPGFEEGgwOZ69fQCKhJJfVXR/zLLsN2kY00cqqIz0
OjP0x5f6v53cejAy3h1DCFg/UFPeXkwPK1maaWQcHaAtIKPnKNQXGib5Dsvff4W2FKRuUI5Y1I1p
opMQGu3kEPWj9VhO+mqsDuE0WH8MI4e3FKcx3TAQQv3sIbAsj6gSlCMtn+g2knAtPad1KNbr5iTv
29ZibennEWikImRre6kOxcTzh8B+RXHmv6p11f+KqBQVmwl13VdFy1Pgyq1i3ULYkvg3u4bumQKo
aFdHWX7KOlPRFyVpPW5Ltj8G8PFB3DeAl5+dMlQfUlUtrZ2asP7uwsTIWJd7nE2e76sQX4B3azSo
rB1l61OGciNpi3toMcUuqLoHO82nLWxrNX8Z0wxIHm2CFn+5I/3fNmH1t3nZjp/mRkyv5Zg1P7Kk
6xYOq5P+1hvNodSqVGa381WZPQuHyYZE4tD8zaomTc+XASW/gYJ3tCUiWv1SZ3Ztsqlqg6+ymYTp
aaNjBHtm5goMikpWnVeGfth5jZJgNA6dgfdUzL3snnLUeeoddeAJF76A8UgGeiW/5eM4Ki8FxSAK
86KY0eNVot5Dl6i2TaLQzCTPSDEG+O/AEoj4wRLYfjZKTYFpb0WascmqOnuqIzVS3W7JM7mp0qnN
aPcbInazNGEXaNa6XcDy043EbbMm3ZZ20e9TrZnCsyKQt2+0fsQzkQqi1DZZO1G6DO10Kbtib+p2
kTZy4IAe7Ku7bpDtDfXGaj43RhX+EGanAayPjK+DMQdXVdl/xR+rb4EDgGEiD0MXyJnr7bcgk5h8
M79C/2w4uXFoTaO4mdNmpq4ZBpoFWlFBsmcqhniSA7Fgrt/BG/WUcVZq4mjV+I4FPTzXCn0Xdwpj
ApVqZ4FEN0S5DAdyMLK7qI7SGz0b+titIa1jOzQEL25wkkbQKi+KmMQQzh47c67hX+g0TR5wWgHd
MdLIpnCWi35mLzKWf/p8cH4owSwJFpjV/jPNaotozbnKntTCwepYTJ3tE2LYO2Lj13P7x7etmuSn
JGpphIRzvrC97US4nTkRLz9URjXtOgMtWh6bVbmZUVEBLkUBN7IfVf0f+SCXFpmwoNUD7KYTYnPX
3pwG5bkAevmKPRxFTZILkmrCmuIW4WTTdEzMCdHsnNNy35V2plGeiLqOeYaurU1ASBowMWAa5DlY
DaXxEa6j4VaLeHxbFnHxpAaqdo8pihCnZDZLliKWJq8wg8g+KEmiNPuoBHUKrNKOHuhiZN+kHIc/
HXE7qafTs38Sadm9SiMIIu58gLsbyuAhANb5WqMJ7OmWE93lsSznePk6AghqTNjUiWc5J249O9n3
BAVGwUzYoFHKqZzp8Jc0pA0+PBs2oWoov9POKZ5iMfQvhtkP38eIwpOrKhp4JoPqe+DNRaFJb9Sa
x7iPP+eypavZysz4SiwJvaNxaApXTcyhdenG4gowzEqDy+5wQ/2MbhT5ClVjV8EhcsqmdK+AbfKA
xOTMHwwV1w4Ukid049QqPVMrOQTUFztb5HeWUMtw0wcpZ9uk12RLtwmGFIjr2oHtphghuoye1ojr
jGGlbhOYIZxomcGWUroNHqUZ58e5NvJXti1p6/n0Jp+tJk6/D1mevHBelKdQzaDrk9Fe4nwf9CXu
UaTEarB0LoKJTre9OECcRSRCrzxnvEPsk+0AXsYg/AcRRgwok91XFDobNqN1Soc9rrcsftSpI9TK
16pn7zVzrHvswQhz5IOnwrJsRv7ZbDRpTjEr6uUxZ/IO6DAH0yY1RbqdeQFeE9S0Yybb3ptx0t5A
NmnJul6c4YWmeeXo/wSwX+9blM+fPl6YL2yCICoiJTTZCPBndQTonLxACROTM8kMM0J67uxvE0dC
/8rhetnWraY8+KOcri1EqOy9V9exRil6tqjd0U/t8TafY5MUKwMVfKmFh7TtI1qPVlNeueqF4xUy
QI5yf0mOGNtWTx3406zGk32cMgT5ttWSmm7rwy6YoJPRfn6wm7xw+1SO+3QMg/9hh4n+j7oarntg
CNpqA15NTI5DF1hHGPtNgwowFaNHZQdyL8zyembr4Ovqa9aM9oFzS/zLATE5MAKtcvqk2MaofSHS
VKAOMRuWPOR2IO0/fv+rPSClVZX2BR0kS6PQgyXu7RMKx54aH6vqqc6EcbZD1PCKLdqfdca8958v
hVwVRZ2p055R1z2rwlIMvXEi5ej07ECcPu08mVrNs5748e7jS61G23JXgoHmIABGF2msj3pOWg/+
KBjVdZd/yseJJTSpDdsFzxLcocKJUXipfnDlqqvR9veqi/MHGhH6+3cHCmc0jMype/sYd5wlqsG3
tqQhWg/SV1FcabThK2OYd5JplKAU5ZpbfO2H+b/rgzpgM7+QpszVtoIwgqSvFmOfQPFi78kJ648a
AAti60vjU4/1IPZKWQf9NjSrTieMJ+nubTMzv06FmkRkoklib0SghgeffU9MWTHqa7ehBkhbvkSm
fYTgLMqNEuZA+D5+ZRcGIlw4vlUotsTdrvdEJaaAEUNVfjJKx043NcEl+xJJTLrrRCCv2ZYuDBCm
BOIFyRZcRshySv1nOi5E6weZP0GYgTpEoliqJOQuUedsN8LMAyIgwE//aQAlP318m+tKyPKS8ETQ
h6PpJnR9XWXEZNhnNIXDU90LlHws+B7q0GRf4VQ64NYbSBOuW7a92uQ1vRJu9dFRr0z66/bxux+x
mpjAWIxahDft6JBn7pVNY/yIJVEbERrKnZn5xcYKu8mrRud1Kodqs2x6aBf2zpUvZjn0/bMq/N/v
oLzM46DkJvXVqqjUPfLpllUxgIq/gw3YfpYWIUZ4BeAYL8mjHz/9C4OMMaTSqAODwqlsdd8o5nKz
yIBSGBUnOAJA4BR7EV4BFEA5wQfbjy+3WlyX2+NYrVu0HWh9cuW3o6wcIVCxg3MOTUjH2zWI7UR7
3vt2cuXj+cs6XT1Im/GsLd1AOpHrRvRky0gDdOUcgjLNHpPIxNBRUcIIfT//3KFMNZOJTR1btDtZ
9QboT13u9JZ1rxyCz9MENwjCGPnovaiOHz+E5ZmufxolqCV0DhcK7fm3D8EJFEwoQD1xCCocV0j3
zV+TUOhIAIvwMdUEx3h4Ez9ACVTXZBIX3rdDn2Uh35Cwqa8Zzs5EUdlCLHNCDmzdYv4Sk8uqPAfb
Vuusn5loicNlzWvLQ4JyWHXnSAu+On2c3YemTS88Lg2yTvrQYHur+CbbcjLYrjGTLv3KhXRlY1Wm
Nuis5m2nGJQwHVp8jAFD068ccYeKM9lQsLs2UC5eivGo4Q9jhVpXlzTEChBdS3EEXmWfyHrr91Yc
Kd4wExP88Xu/NNPh5F9oPyq1TGNt9I60mixDMQORk4N2bGjzIn52pi2wI30z4366pU7YbRoON26Y
y2wLGPdaB/fS/doLa35Bhi8oireDDwAowrdO9w+C0IivBRka4ddUJPZTXUhfe/z4jt9fDHk8Xzv7
ackzXvtOIlF2XUr8A7bmIHumMZdvWphXHNFJOrryxf/dmL39rDS2UABL6FAAa1urPRrwDSTvGP2x
Y/fW3w8sFZoLymp0WM2ABpOmPAX1Jo6jHCNcXYcIgToi7Tb0dRS5If0nD+5xJ9jlpiwD5qUitPLo
U9+SGL6tUtX5OoRV3W4sjD02iDUlJI4nC4OSo7E1kel2Vhv8JQcrstXmQFy6TU5YNwwjEWuS+IWu
M/1rPu7Vqi2x9fBg6YQL5m6LjsXbt5k4Q4/WmlzQQqrKprOXNJy25CsNqnvicN0gJuf643e6WqHe
XXJ55/9sFDj7ygRnbkrO1NwSFCYK66vfYdi71YnuGQ6NaGEyfnzNS7dJK57pkp0rcBp9dU02jpSl
Q+TpltEZJLsFzatqk8K6j9QEvbk6KL18mSvEjz8/vvIFmBWrB4BUHbUDLPH1qKoxsORD3/tH9I4+
KbNdrKJYDMK2hqRoQY69H0df/5J0bfAlaibd2dldBvvfNhJaCLHfozaqJ5DC249/2IXXAI8SAtCC
cUBDtFpESM7sG4qVkHxpmKFvTYtt4ICBKsys+2Hr7ZUN0mrh/vvWWarYirKXxq+7mpELiWldOAXu
zTz1gSco1r4i+/fai15NGP//Mg5rNkv2YtJ8+6KJDI9au5D1sdSLdHAzESOabUiT3KcohK+lTV8Y
Vm/e7eoZRq2kGlIHUE+c1D+yWjbbMUpJlrNm/96vUSEE+Ks2H7+4C7cITo/aIjsg9njOaguE6DDS
yrrzD4lO6OcmgjNX7IvRCX5JGhrVlav97SL8MysuTxT6LZt22qmSBtN6vs9L/kovxqNq+Ep2StnF
21tVbQb7gLOlpLXgdMWwbQK21+fRcEreaVulvXAnLNPiS4W/vdjqHbqfTzbRUlhmUyTABDAWMtgY
vtSm/ccP6NJboUJAHRj2DQa+1UmEXLtx0o02OFpSlpnXzZlpuUGl0kzA4h6Swxxm2iYpI6O88rAu
fVNLsDsDfcERrqN4B83I1KwOkpMIBvXWnJpmP6czDe+Akroqesv7+E7Xm9Tl5aD+E5zugMIh8VvN
pcQa+qZiE1PZ9VhYDCPAGkCyFvRbeq/GFGxJ8CPTqCbpmvD32kshiGz44N1CU4sHLSJxrkWO6VIW
llfewoUPnkmFHbTKxAeVZvVtsOYYRL5q8SmsffJTc0MfPplqm11Fmy6SsfUApQ4IkZBvArXJ8kP+
WU8qNqplNYLTtkx0l240ThaGhbAdvlpJmOvnLokDjcjTBP+mRcARKaexYT33rOnXsmMu3vNffZnQ
sKpaq59CquSkOnk8Hg2byG/XkUU3ufhgZm338Yu/NAdY/1xoNc2ZbdCEtZIWp64Z2WPj3G2eiamY
JewKleDFj6/2t6q2esQUtCQ1JoIwFhPw20ecjFQQCA9bkNTKfKLuPJAelgSuMhJCpxaLRpK0pU1Q
aS/NYEBmDCgPdWP/mQlA7nJlohqcLUlefuSf0fwpnt8sOYd1fq0qvMxG734pskJGArQrKnxvf+lS
KJOL8OOoFWXgamGReooPr0IgRDoAxZy2tcS/boMwYhFW1Gsf5LKReHt9rJycGdE8MWFSmX97fdCZ
kZH1rXJsMjX8nAdK6SqzWn1Jq2n8NROKS8skxnXn41QZ6KTgFYzGnTXImG5mOj1//OLez4RUfyQq
RzSNpKuvD+eZkoRJZuiQK3McHbleKttJzWJ3rJKXkeok3a32f1CtczxQqQPxIOA5vlvpAwuZVcAJ
MSt1QKRZNWyMshN/8Nw2CykzcMepJP6nJS+0NMmuIxE7uvJ9rE9KTIzsMSiDwAZBGwOB7e176Gug
WJYeJyeaXCFscQAJEXzfQ2vN5d7qZejpNS0JFdjNJ6w63anqfHFlo/v+IyX5Au08NnIw7uo6nMtM
m74ahjA89Umf3eoi9fcj2fAnqVfX8E/r8tPf+/33WqvZtrGUxE/9GXSxU1SPgxFEd6ked7/oYwf7
TERRgm/VIOq0KdCIu0ZOY2XT1FN4l6HNuwYku7DpZaRDp1jA+ZL20eozMKvGnCezTnF++olbpE72
QGJYuakmnw6iPo3KvYMo9L7NUtlCeFaIYq87mlKkZD4Eto64/+MvYXnfq+/y33exJrhUqazD0mid
Y4f4uLmZZlRNm8yOW8IsM3JovSi3/U9VCbgM529vPv73y6OQJamN9jSdgdWeTe8U/E2VlMdZZrdM
kA6vRxXxvmUe8Xivyt3k07O+ctPvtyPLW2BJZC7kYLveKTpxaeZNAeueeiDzdpmRcOQWnTAfjMQX
xTnOR8JYPr7T99cETyPBZxsa0n2xBgH2RWohRzGnY9t29qe0D+ROaxhgoUMYXUV0z+3H13u/5HKP
lB7ZAlHpebfkqs60BLyilmjsXvweITKg6w3ra6elS98y+22mlCVrDzjJ2/lEyci7zNR8PM6qLOSN
leLGYsZWemNrJ5iKrqwj7yduCFwgyJdDIxryNRnAqBqrixp7PkY9U+1dA45delkz17dJGEPwrmJf
PMrWSq5Uc9+/PZ7mP7e5mjb1CCuZmUfgTW1grW4yJdF5MMRwl5edcqhC89pEfen1sSZzxAAEDzhy
tWMyRt+ufKanUy3M4VcH2kt6XV079fbjYfL+gXJ0Wa7CEP/7YN++v8bxnbl16vSExCfyZG0Wp4gN
MZSu8WfT5Y0XWX56xWpxacwwMS994EUnb69OTrY9Gy3o8+LIjlSj6qORKgXq8y4kTW3332+P2gJZ
vnRG+QiWn/LPHjjK2mh2uio6kdCBT65QCYFymybD6AdKW/85ODOajakJsY99fOV3N2lw3uE/8CHs
L1Cjvr2yQpxtHGqJfXQaB6lyBf0oMSL/s7CT+L8+Ty61cEr+cpsB4q++wZjzp86JAk0KtisgsT2n
baPV9409XkuffDdcuNSy30XQgGKVpsPbuxr43LKuztNTQqQdCfBkAVcbci+cyi0V2EdsbpPgfp5b
vd18/Dzf71zQSNM1XlrHuEbYx769dJiW9O/LdjpCwQFF0U8GB2YYDqSwOLtq9uWtMkDRCK0EhqwR
js8Zi/nzxz/iwu1T21+OsJwHpbperqzOLGLuPDuJDGP3pnICU/X0Uo5/VKuMWSwhEbGsEwt+VVK8
PNk3CzVV7X8vvfy0f0aySVSsRSOtgFgdfiHhrH80OV/scZCbd0aPnmKYWhsQoGXcspUrXan21/IF
3+9eFpk6dSoqLHTR3vkuy2lSefg5axjNrY26bGMhEhs78v3kbk7rnxoD4TsJfHIzFUOwd5rcXuIX
rHNqGcOVov+FD2zZSAO4/hv+8Hfn988DMQgWMIKFPTc2Q3iHmiH+IeCP7WyHmv9/fu3L7XJkoNOP
SWQ1YXFg65sA0TNWu8a5YWP4ODb6uCnm8U8B0nYrxkH//vEl3y04zFigptEWLIsqiom3r1tvSBcm
xNpBw4oVzhu71HrAIcFbrsR3ZaR4dGW+kn9FyKsRtmS+cDhYJBMs6W8vmVhBheG2s4/G/+PsPJrr
1Lot+ouoAjaxSzhJ0lEOdoeyLZuc4+bXv4E770pyWeWvd4Pv5QCbHdaac8xGPZE//1rnaI8XVFVl
/8AmFODB8hgt8il29WMF389zk+JYNW3l15PzvY1xnK8iWnZa4pp+k/a/tXLanVklUB1mtfGK0hm3
2Tf1rAku+JjN51GNvjbVUntjte1VEkUJjATJxmoorjfHusmZuVGJxxZqYCAZSFHRXI9izQNVYN6e
x4ti0e/cvt6Lsj/JCfcSRM0vA8I3SckR2Ut5544c7ZpeOZCdkAdJnHUXFbV9+LhIw9rKuSWrucKX
T+INDJ3ewt+/gkJeSKX7uhoO5/fFOs06+oSiHNDzOVaoyCbezz0h5rPhOyo+4xqt4+JI/ohyWVvK
WYz3w+Ds9ckm7Z70d58j97mvqrCKYZSooJdhWQ1pHKagU7y5qn66bfOz6YdrLN8XlsKuUDXRidEi
ieJ4HzvKqwHiyI/x1LQucVNWHXF8zU9umSePZdNcC2LCXW18nOpq8DHj+qXbPBGdnXtW4Z6A7By1
xLldXTIq4qWktg9IhLbdz8lpj4S47BwrOa692fFz1XvTkXds7e4HWIKdavjuovuOYgZA5amYFTfE
XodOohy1NhHeYhSPPZSTLVGdR3duVXlV9DmS6CJUnSSsFHFPWSb1TMLFRWZciWqQXgamwTMS/SHu
1Ytxrk5rUb4odkxkZPWzLKqLihizFWYziKQZG5I4iaK4qTI1Rzy/7JFzk9Go5j/6odsVY3ZTJgpU
p/VKiOgbpLJnMqt8EXUvykBSpeiujMW+b6xq9NUk+Y4kfKfN8YFmB/WowXqd1fECAeQ3pHFFWJXx
gey2m1KQ5ecOA4wV5TkqEoSAFjmbRvw003jwnQ5gixXddIr4Zk9OYMfqVYu61ZsWctwzEuX8NNdW
j7NPCJHtmNn1ebbILHYyzRun5WpbRADZgr0oCFiwSZs08j1u6qeEmLFOFk+UBU4WAT9DHIXAHP3R
iM/9bB5KsCgqgoK8MB8cxbnqyNgwDHlXNz3IDFl4tpx27jL6GLhBV+lXisKmbiqWkHDonRysnVUO
x5KEDEzyL61VhZnikknbBuUcQc1ad+uaHLKyvxWFfe5G94pRcqjidD9Y+okaQgBo9Ir/x31KrcFj
/3OI6ums1OJHUqyPmjJuPJZQRdw3Jst1KygppG04ispXl/FlGdswrZJjoqd+2aAdGMuLaFS+kz1U
ecjBzlkzXmkMI89ETpkNaWAqI82R5WyW2qkZReiir/I0ZfpqusmOOM1gEP2NLKRvu3M4z81htoQP
5eWlM7oHGY+XWoIIF14MZ/zFQmfr8qHYyolo8tueEFOFxwKjbZ87XWjL/rGoFdqa1dPkFHdaioWE
/tM4CctLCvN2howrIY+I2rywMzNklGDXoJjb6ssGfLhI1+JgpOYj8aT7vt1eh+WESjTsl0E/t03y
uEbZzdDM+ywCu7FYPhXRu5U+PIXrH4aypL6rR180mflq2x7qan0GEgOBImthgNRGBNxoMlCPRpKu
JFq6JT3HbOK9ttYDw7bmUM+2rChhwnKZha/ZSVAUmhLqItH9rBuv53n9Ulrl92W0rpZm/DbU0ykx
MoTLPQAfFsEd6/rBSU0/pauhmWVY5vmhc9TQ4RYTe9oVornrrHHGquugKp0TJPrZ9dDpj9oyBUoX
70xHwedXHBrV+RXHmV+X/X6q2KKBXXO8sWFbrHbmpZ7FP6amwpc3TY9GiuHQiSRfh4X9ekXw64xH
24rPZTfBpCLF1WzOqavf8u4vaQrPPmKY1ZsaxOeFpZOwuX5tJuO2NIjbNEpxM6e67WFv+5qCakmL
FkH02odmo51qDcMh0PSDjB2Vs7HqT2kfOhvMcTCuZtjKsQZEvZsvC7pHmilPTZxcqZt3ZGqKi0Lr
EBbb9VE4FMzqLJ09V0kOhtbveltmQOaS42QWR95iQJrfsV3l0eJZBWjNb1T0xR6Wjjpwi+WkZ/op
GeoLkfQPmNBfnBhG2ZAMvhlblxN4rFbEOwA6CCjKcLRn/LxxkDTz0RjI54vqW7Hh6sCsQMA4EcAR
VlVHR7f7yuu9zxOFlE0OIrXBEM4i5hjlhBy8CCLXuUAe+1UvdYBFhf09SiZMaoX6y1GKy0krf5pr
oXnoDHfSYg6FoDCb08tChojXdwouTOpohSgvZc50LjXsmut0nLr5HDXmdd7Ki9RZbY9iX+Hn4/qq
OUt3Gk30Vgi3IS5R4aHMFDX55PWDeapkhmk0rk/lGsFNsr6DYPtGwzQwp/iAzqqDpZkcKOni5Ulb
z1iFDO1xxsgxrequV+VDVjt7oEWX8CmeqDb5zAsPjWw33wHl7jFNLoy8YRWfuisgvU+RIzCITOOh
t6tfakFLAlwuODotGoK5sG8iOV23Ka6hqW0Y5v1lrP4STfE6V+p30WASwVrht1YPQMekPWwchgVT
j22G2rz2GybnPJBKDPsGPky2Ll/HUfD0a3ljqk0GHVAGbl6Gqba5wQyDAOs4+ZII8ZjLBGMqq1Az
qexilAP8oHCxgKjNzO7qWt6tSn+r2/OJA8N9WySzN1l0HavlBiqu6eHgCKSjnHWnYZU0fg6YYaqy
upF4jrjLcGitX+vUX8gts63Pb+bJOqqSo9NQhXn82E/mtVOkR6NwABnjucjWCuI11Ds40js96vYY
lu9EKneAw87OvAYL34wyiAeFxDdfGMlVWQ50ePtr4HXXrSKfswXwXZTv8yJ/6gAXLkV2ExnOLrMl
o3AEXWSEVJi+uPlwoGO8723trJTj2ZbWldmN57zTdyPJsF6SFL8QLb7m8/TQlfISE8Z1M64+0caG
L7T4XOOktvvaJg3cAEETPdiUWMthCrO8vpyLJijL6HoSeBJmJeNZrnx8C2KT5ah18gwOjW3QcKgy
1nP3S6o3X4uuvKpN6w74zXXUli8qdHevlPGt0+eHXEke9WXYq+MmpSYfcMrmZ/TZkrxV53GsoW25
7nM3yIs6wdUQpQhn8EKOnjVW9+sorhNtfElbfedGkR50I/MrPoj9OgLB04aNDoeHica2X8dV6PaT
35a1b7FClzl7RA6cSq7uJxKtvYWy9TTO7JEJl23KPMgaZUe6o19a6queyV+OvjIKkuLOdQcgbANw
bH2YL3WN8NskdX5y+GbjUO9AR56NcT058DfsSr1IzIZJWOl+uFlKgpurXit6fIonUOoyea4HXgqV
Aixh7a9pyB9mgJgYavyqXnxZRKpXGhV9f326N5bmXDfOEWvoU6UppyHr9yXvd9vLxlrCsLWhuef/
nqPKmU3Hc4gxdfurd03vvuW442QApBSVKAzAbUsbeXY6rb90RC1jWBEF9Uk95g+lChIJMSBSkTEF
feh314ywuwwkmGsUReNo9rKq7Y6FWhMgBpGN0Gso+LIZI8oFqzitRsRIHZLkn92d/Aj67cRIclpn
nL09zmkisd2ss/SjMziknG9scLnHyyiW01RZavlJZXb73709PZqcxXFeI0enQPub6fqf47hSqqJT
K2nBUZ3s+2Vm0ZkgdYZWNli3JALOaCCsdG9USbZfaAN/ckQ3/nRgJjIE1BjtFZ76uwbnUC1tDOXC
oNud2VPlLauLE5OFqLzpwQckPrIyDm8Ce4+OAVU4bUAqomzDWqms1yYWMA9rUjpeNHWy+lDQE62C
Qk9xAY7D1JlkvpLW7nNkB+Veyplo7TmzndVD7gbswFjHWfE0sx2XB0O02AgxncU7qlFt6teVY65e
H2msJQtYg2pv56MBJXqArE8sHjh2b4kUl1mrLyYHE15ZVeZrP2MLtDgm6V5doTn0ylqZ2uM6pYO2
65p1IwpmqvuipGv9oEU0bU5IUy0Tu9VUfJZ+9aFRRLbXliyAVgxrEVWJt8NJtqPhTDS1QP3bjW8v
TC1NU8VXqWm1wBIV6StsCWkr9vLw91LIVil9N7KofbHQU3Wk7Pa+8KckehNXuS6OLXFGs6eN+fJg
VtW0//tl/jCAqe2gxEL5hfrrva5Zgwm7isXgMrYqm33Zq2YA5Gu6m4yuivc9LlDxYiilyEI1icsl
2NSDP//5N+DXR3KIOgcd83vcks6WZk4Twz6m3dLf9FIU9+mQY2+LCnN1PMuOnWO5aAjzOqi39NL7
/Pnvv+BjVQ3hFkRmSl08a7rVb19zt9YoDvsowSpMP8CIcIxliqWEvSu6Tx74H8qJm5AcRRoANQet
57uCU5mRht46U7wxw0sCbKwv6prLUOZRfyp7DTxkuUTB0mNI7Nd6CFOIzli1tSpg/vhHyxBekE26
y+g2kA1RentX2RYd7tC0AAMTV6lFfM0EiSN1ntci6j4pXH6cqbgSerGtfk6T6r1KXYy5u/Tj0B7V
RkAfXRahXRUzm2tRdMK3LJouf3+nf1iPkMRssitML0yP779dbYnbVWf+OxlRlgVJP22mj4ROyCoq
mFJEcflAVJTrFQnx9TpQNhgL4KZ//xV/GFk83S2HiRo0kd/vKprpWnXwoC26/pUOh5uKV+WXtEAH
T7bZZy2Rj3PGprFyt2ASGvaswW+HMfsJdU4YWkcb4AKYTp3jzW5wqvgzgcEf7goTFoFI+m8SoPPu
rnrNGdnqGemJUHj1ZsYMf5BiGa8cGTmfLHF/GDcI8/gkiRshy+x9BpExRula9o5+MBXcixait2dj
aq19Zabj7bga9ifbmD9cbysF8/CYDGn1bM/4Pyu6uyiEFNn1coiNeX0Y7TF56fRqC58322+YesZP
NiwfJ2A4FNvAQD1P2+w9s0pT18WeUzCt7bIugQsf1tdtSJldbdkB+0xjV+lqGSrQ8oM4Gj57k78l
UG/XGSRKNOwEc8BvIsbb+7Xn3s4geLBDBY6ziUBajRJ3TQZiGI2p6ZxSS6cywy8xzR3q5XLYu/j+
j9U85CiXV6zsNIbt5rJToiL7pAH9h3FG+9mytiV4Y16+myuzaNWiAqTAKVajiWRau8liH5at6rtV
n38yQ318Ey6Cf7gB2zBjN7X9+/+8+VZLVVnmunJoirZZvFE1l0BWFLirdWkf1DEjFEGDKonNpPxK
fUL9Ry8FkzEkrm2rgTyDHs97tTJsNgTvReccMmPSrgvTtE4keshbDiT2Jw/2D6sQegw0vOiGScWD
TvT2ZgVLlJPUagl2zNA9OxoT2uAZBaE0fjKsvPOsDZElaFZ4lcNZsVXd6WpCUvziuLXx2Z1/3Gbh
2GP/ypdHB4jm/9tfE60EUkWGSE7tYCwXCXnKgCfYvjsmskJ9Sq5lvqp+Xun/vr/jMQiNJQlZDQPt
3QDjPNh3OLcSZO/pvE9GW4aE9dX3fSuUg4N8BYZJ8r2ZCKD4+7rwUUSJihofCwpKtEV06d/NM8in
QY51a3zMSDzTQ43cssqX/BcLLgspLgqsbexCBjlUB2WY19lvYz3Od/Mo569JBEJi58oSvD7RJIgt
h4l/63WNsRobvJj/NK7xb0ACmIrkky7dNjbeThkIwH/b7mi7cwvvfvro5FED1iOmMxGvZwUS+1Wl
wtKhIJTvjKGTAdtj5ZMH9nEqQAOzIRQNrr2l0b4dIpkriXwpjPio4KI51FKB5VbZSpiM6/q/XAqx
OF8g4CL1N2rgPxNBPBltBqKnOG1Gtr3RaemtrmrPxdzq/0ptZRAw/NADmiaa6Ped9TVlTcu6Njo0
SPyJ6ixWo4e5M4mftpJGn83123t59954X9thUd3M8u8Pq4nBvrOfcudgW7Vt+k7q5s1OH82q/OQB
/pZ5vLsSilscmdsGF+nXu41IOZeARSIjOs713GJJ5EgH2ELR3DLoegWCT9S1hm9nrmBJd+r6ZXEy
B99YmzphrWb4urolZ+utDy1YoIYFGJjQsGwRn8T9FJQFkzQ7NnPv3FgADtCQ9mV0O+iVc01UYnGy
nShaA46GhhH8/bv98AwRJ3Ego6Ti8tI+EEORMlZSmmZ2Mse5iUPYHo0RyjGZ/pnnwIUsHiFGe4b9
B+duHFkZ4jkiPF2idMF+W19ivXJ96CRUU2dJ2arqPxPpf9j7bNfkWEKoGvutD6eBsYq1yrVaKuzU
csyXeIHNnnAmofWIrK3ZjyKnRfjvD/S/13x3wl7g2pcDPetTsqFKA0NjT0frsJjaTzZ2H5Z3bo7d
KrUaNuNIcN9N9eM4uhJVUn5yKkVPPUSoqHdsCSBFxluIH979hTlhl2XCwdtLu+nvN/rH6/PlMVUw
d34I9ZJrVbp6R45DYQh5DV5z8HEDScoWW/l4aEx/irZMKaMA6qRpy83fL/9h/txu//8vb76bPzlP
Lv2iAtN1XRmXAfaz7C4ae4c6f7QgRP/71T4sEb8ftoHaHLUK+/d3bxU2nbNmdcmXSEJNmxqzHy36
dNRLRBFyqWjOTfZnjN0/3iESLdjk6BHZz75dIZYIF9RQm+mJmK7NSAzXuKUaOxfPdoEL6JM7/Hi8
3G7xt7OH/Qrf6Ls5Tmgpay4Q1SNBJqIL5tXqv8sMcvGJVidpKsZAz/dop3lfXVrEFUVBXfVmH85O
mX5GW/i4nSOPERYhVUhe8lYQfHvvIpGFqDQEjbVWZWEzT1oItzQ55K6m7Je0Lvf2upkcmhLNhx45
KdHq9XyqYJrt8I6U939//R9fxbat5PgN/EGHR/7u59QZimpVGVmsjRYIo3SaSzUlfirDVPbJWvOn
S239HWoKlJ7JYnx750WKq2GY1oh0CuhlXgRxVPHR3gw3dZqPr3+/r4/fMMuZCU5hM9pTsXp3sV60
Vp4DXjr1ZB/eq04a3SzF2FxLlY0kbRobMj5f+TFaOyv27ZYO7/9wu1S4NQxebIaE9e4XjPHiSg1/
9YHjiH3EMM/rXIQCmryePlnqPn7DmJbQqzqYVxCRvreXj3pcEqNLCGKmm23jjVbSJRera3bHWizu
4OVJND21pTaon1x4u4c3uwc2ldDsbIK9GUYf7LlweSa9WEzy9rLBfB2SrHlYpp6BHJe2iYBKmkvv
Q49bDPo8nZF8cg78eCTe3FrbLLJ5tigKvpsqEYOhtlmxVKYM3MmvBSEkPsC06Dq2qaX4EjXAs5m2
ghZOMqUPaovYNRhqA9JmNGmxGpJLWMK9MNvY3P19BP7px/Fg8P1vvRaibrcNyn82p2NRo1upqe4o
mp44uyRbXO0xMR7WmM63O4sl8amUCtJ5V2o0gU3y7Ey7PYGyrLmzZM8+xs8DoI75kwlxu/Cbt8bJ
DVI/DIht3+y+/2FumtQY5m3zWC2idUIsTcZ3bdSafydXczbGCIEzH5k/0Iq3D8CukBUgREdiDDv6
NtKUZvCEXuS31ILwLmI1mW60auj/2UvMmRzMBUcPSqWkvW+bp/88+CYxJjGAFz9ikXxMpA6fjakm
2Y0UrX/9/SX/4VFqUJyopGPt3US3by8lZUMbHRfHMdNL56bItPxeWaV++PtVPsycVCSRWDr4Cnhb
YNvfXsW2e0WOE2V3UxjFEBZNpxAcVxUZaXjjFiX198t92FxyOXSd+FLxMWxlw7eXWycC/aZFs4+T
dMBQZITfEFfmdoAJR+Ky7uOuZlv292v+4RYNkBE4TtmGMIu9u0XT6hIA9LTn4pXEuFrVxuMMkgF6
n0jCv1/q4xIMVYmO62ZvBTpE9fPt/bHkga5SOouQRtyRHptZQSphmdgEe7dOQRBQPJSHNBIaUi3p
pifNGqXuq8i3ZyhtA9KmZY5y4394BLhvKMeqTBofluKZQtWkW6l1HIyMSNZpbS4gLSQh5Pv2k7Xp
45aIRwAWg16CqoMkeY9jqzIe9poL64jsURy0oiIebZVniwXqSoc/7SNHWBF8SM0Tc6eh6pSfcXA/
rB38BFqyYmMOo+oV72YHPaMJQXiFdeyK8rXPVJueZvIdHGeWebg+1V3rJF0QRZn1yVH+D8ObJRns
tYXRlJrBu0VD5e3KzMzc49xmwm/WrvlZa7PlYnczB6ItHLn7+4D7w50S2yEEdicDU917JbhDRhmI
U+ZBaYzWGsgpjn66EiGgh+hh+mqrdW14UUpV1jNtpS0/uV/7w15IAGDhOEPxGNKT/h5ubBD0rqBN
to7VUBXEr7mzdY9uMZP+itpzIv13YJk2EgWLdVS61kFXu8iLlVbNvRQkrxYqWo8hpUmGexgy2i6p
0A8tjbp+sQulyaGxdvq+a139vlzT9q5YbOqTvVBMcO0FTNmlgYDfO02Lq14roXptuabGqMaMLntB
psal4zvFyqfX3iV6EAYPhTRvBbByVFaFbLVIsnOKbaPeFe5kDih64mYNkHWV7rUWc9DuqdvIwKrj
LN85xVI+zEkJp9duihOH97EOzUkU1+owVFWggZWwYbtCbYFqlKu5n+dOb17a6yJe52gTyK51ik8s
jWIBCoKl9FRmRe6PbKlIBkqFp6FJ8jFnzjeSMI0wq612J7PGusljIiGVQZX7ltDMk2yr6pl9p75P
a8V4KZ3F3CEqLXx1GohR6ZHdeBW+kcGvgDQTqqiY/9y1ME0+M3wp1E5BXOtvJ7ul2/qoLh5ZKDf1
a5QKK+yiLYNJB704NZQ1jRJUzNTBvS7j7jPoxR8+Nnam+GmZ0jAW/t4k/WctdtrSIfKXSc3tmyVc
HWTfCiLg24Eq2iMxCfMntYM/zWwgxqABYWbEAfI+Xqm0omFccAkdWTnSQxERD+skhXZv6lBDncFI
bqiKKjt69ZqPNM0IUM9+Bjtja7Mt/G/3WNgNDUcQaKnTLngPk3SrUZ1dIJcHkogAXlfL4PHaD5Cg
g9GpL3SzPzeqQskeMY5nLeZFjEaitMdgLvuQbcCx7+VOVVClul+KjM4zTFBPARghonk6L80QxIKI
VUQAjzF9AC1/QRwCLROBJzl4k0WwCySDF9uYd/U6emM0/mpwGPudUqvHrFTv8tw8p/UUDv2rs/RH
0Wu3PY6FpikviaFhK92Fyez8MDv1q4koxm8rVe7mauSz7NZ7Qy2bwOEEFoKgvmhkOXrod76Pap2G
i9o9GHERxr15C+BqX5bFLyUBfS0ryudxgdy4S+RlkrunQla3iMCgYmvDlRyNgHDoEzFRl2aKEaGw
TlGjXrp1/7IO9m3BFt3Q0dK3TukrKt+nSag52i0KlHFUZSTINtVFbHJ4Jp7wDkSOCFcdsenCwk6n
YF3rWynyr5vccahrxK+ISc3yOGQyqMwXiNiHJO1akjcanxznZ0hQRIqot2k03lRo2/OWJHeSNhDc
a092349hGs1ny+n9qcse47L5Ioj7yHXoiW55KBbKqZwNBi/NjJAmDgKvNMhkIg5mYjwzT+e+WQuF
reka0thHit8lJ7cnN1iQ4ZcjNMPP3MDLm+5UYWz1Eftugtngd6zeu6pynXOi2kEh0ltNVeTeqZLV
Lww3sNDunloDVcYk113hIOuG2BLxY+anfkleRsXESYCxfNRkc9Qnq4b418KKro35Ju+Gr1RuCWxc
bpBk30vUslW9RkeZKZhHQFN6mZaCNu5C+i162LXJoYbMlK1oMPKCHWKFcthq4pNeJQT/VUQUY9xe
Sc8stqOvJOqMcCqtITKahIOQfvGTnesvqmJdpkWNcaBr/NxUEYBi0tLnL5FTPw4ZrG/Qjyu4YPp6
gWVNJ6dzTxa/3S/aogVhavlT4jY8syiscmmFab3uLNk9FiK+I403DdKop2GTlqWHFiz3omqViGgk
6ZXDcsZXTYQ6dWtPWwoNUnr3bM79bl7qvZUa091stPGuJgd2a+X8mEmO5SqYaiOmPAbYb9cNedmt
qvtCyDOS2httjk4UF4qH0lm/xTY05SEjAN0E0x+osR66Yln8UaLWjoZ4RlCMYHetFL+PlNDuhPQW
0CeYLuj3ugmk8Ka7TdbEDUtbIyF8GBRY4aAyCLR9GUsKk+pIwowwJ+y+a1QG1FXUC2LRrbO2ojDn
mKwHzqgGsczLHQ6a9WA2A8pvg/jomDhgxJXbocIE8pfqSnNwVQI4ZdcNfmfL72o9EaU2MviB+99o
ZfpSG9p14gwnUys3l07i5Tr/AB52VqxPqeCUPSCXBrz/ZGakxmB96GHfT4tfKfatZkgMgTTJwwWc
+U/ViR9Ns00DDErNhqK8N+CykSIAPhZbVbv8KtLk1gG3qkeUEsgQ/dHo+tFoORrPHDxDpxFEkhfD
MakaHVsPYcWJKBzPtdIHoyD/t0W2tM8b9QaBeXOwZ3XytaZfzz0IdJ9m8m6stduyzo5sG39Bizxb
LttQUOOv3SqCukxuER5dxjmpxDGB63NqGj56TRK/1+lCTqi3W7DNgojfPB8U8rBTPyqzy1rWVxAd
Yc221ujVkzinVqF6mNANbxocHGQqT67qG3Jt+x+wPmJa+dlzb9ov2yIZ9eLBJfX2iDDEn0g/iJ36
FCc6Lhgu7umsBIkG3r/pessXMfnT9LoJas9IhahYO4gCHkMzr50ry2wOU0RTggjVrMduHJXTVmXY
DYl9UZTJj2KQxCSaR9FOeTB2xutgT/tZnfezBHYC+A3rgjMmGxs7RapYf++jjEUj2hdWgYU/I1Sy
QwY8xNltixMEavZVJZegiQiF6Nobp2q/Z7pz6Dny439KvB5Th2HJ3WSvSlBH0/doyh7cbLrvorU9
UexO/Hwi6kgo/cPidDHGl7SBzc5EZNgVjzq5aHLltojAB1nrV21WsTdBCfKGNbpYl/ib3TanKov7
U2UbzxWV8wCQVe2juqx2RZTVnlZBsqmwVB2MxrzB7h1kbX6Zxu4z5iUfr3dAVfm4MDhAMqbfqHQR
Dqy1N0kqQ9HV946QB5aDAxLWG9RZz6ai3BiDxHEfv7i9/mWytYd6c/ZROLgk5+EqXqu7odawvprF
rjAx6Df6jdpPz+PYhwPadA72AxHcVnLpNovwOKYaQT3pO12f9zjIHW/AEBjqUk13i13dpWW/6wr7
NTEiPAgEp+tG3nv4Pe+W3l124zTvnby9sJyBFnVHJvxsOL7Wad9XqT6Nhn7WVWzRqqyWIHOsFxpJ
D0oNJ3HS+MxXbBzY8IbeM2C9eM2iRoHbafg9qQWSfYD4rhjS5MWsZtKCSaHwxeZtxGhbe3WZZ76b
NLaXYWPyV0vEGKYWsn5LYjYT9vz6hHWEROeilrRtc/DTebtMu7Iqky96yWnIzJzoRIY7aZx4fZY5
1XAbrhTtLO0Bt1Czdyaklt1MJrdTCWdnZEyK1URkw6I7r0UFo09RCJDCebxTUYgHq5UeiDcxMWzh
fyrafkBK0UhchgPp1S4pu77bOKRQD85Wk3LwnzVPmmNB4hLGg173T3oXCw+o5eC1LoNFdOVzSgS8
3je3v5HJDMfrrM+JhQYASBBLTy8wXWneVrYDuCducKBjfEwceO+WMWjE+/K3uFIvBlW5FI36PAE8
8hJCtOt5NANRcFasZv6clR9z2zi3rXmj6dlLu0WdrcoFmMvrPh7OsdqcQSJdW02z8UFwsGr6wxj3
MkisKewN47sl7R1T+d4qY8UrUp0ZaDLGC/gJ1xCed3oyQzEyi2RfILAnyGQfjV0bdEX/ZJXRK7sb
LYxV81sr6jsz6y5tJ3seleI8zc01ZuovVqQjCNV+dk10ytPi50aBIB+CcPHYOlhluW9i7EGFc5XD
tfcVF3lo3nVfmI9+ipYECeHKp8JgRDnaOPlDNZzylnPqqmlPKz+qShYMakPJzjPiDwlzK5w289fY
aL/LJOWVrs4OvMY+zpefo2Jkvq5ly06sEQYeu+R4255yx7mDHn0RadPPyq0IBcZPddatmRgaY/yS
OCODgGTWEDfgVTy2CWxcpNZRudmLjF2bNCaTj8XZcrJYjEhpayyUdGyWp5mVrFgqAiJwdayaKEOp
I5sU6Toc1cr8RgHptW3nu6EaF090sRVUqfY4cZYMtgHrOeRdeb2MiWZeGAeawlRe9VPQTwjo2hon
MVvKL9GIvkYTzeWc4Hk0jTvqFOdW6bZJw/5KvM3oU4NQD3ExHxsItmFTZhzo0MaQXkfHlkDqVELX
MswjNbE7u51FYHVRjK8sO6BsO2buzNBtJb1OhZOoLaM5ZCqq9nFRW76pRD+AdPOQIun45H0/YRm+
scrkyES+a7X+3C/aL+LSbc+d6ThYTAFXia29otJ1D006tl6pS7FrpHACc+WEXdjYD/IaHVM882zN
keCVPpqDuY93vAmyutviybSryRNyIpodZ7tH+w4rEZwTLxfKmQ7t19p0nofYvFdibKyROe7tVkcK
xsQ5RJ12bIV8jpapOxNCUgdOt7IvcOurNuEPAWHZdkUPVUb2AtAC5lBlILC8nryhq59rglz9aLLG
Hd7I0mchm64tbVIQwBbaxv/5CSSk3wniO/ZKSmC3VWUBG1JoqDagMBqNz8Imo9ys3D1Pr/eGzdBT
1kDMiv9j7jy248aybfsrNbKPuvDmjVvViED4CHondTAoiYR3Bwf2698EK1+lGFSJ9/ZeI3NQdGAg
Do7Ze625ovapqzA6lVmSL2K7vy8yl/QTZwqXI5ufJlVf7UK5FoQmLMOujDbkP23TwRa4uNDhUsDa
9kN2b2fdS92aOMEbV13nAeYdk+y2OkcFZpfFTsisJKkJ7AI5LaQZMqINM74OW0zsmUVVnFB4FRVH
AZKYMCjebo4CZdxHT9D26G0rZuNeGPaYr5oxcVYDO9SjNfRutuDwETwS3KhdURQ3Mb1H4X4c3HDr
qqQpQkSqvxpVr+pHhdXHIycdYCs2Ut1v4ayietJfptT5gXAsXcc5dgMZpMaFZwrlMVQqiMh9q15r
cd8/FaboN1mS6htUVtMqcedxLHVnY9jNsGqTsTsEXh6mCz3XtNPQDzEHKs3tCkpIUXcpPKtdETBP
Rr3bDq4fkXv3JZJ6XS+TuiWsfVAMa5HEmTwR7ORu1arrrrFXGOXlYA9syDNdp0fR6c2lapXhptXC
F4vfga9ZTvd54cSXttJFt5aF+CXkFP7VSBTOgmhaukXGwXuJNTNdmlWabIzC7re6K+W6VIL4Km6j
8mGIrWIzynTcgLLSueGhfSNi0EtGMbqQBZJ8b7qBujRyzd6LAhqNKUJvTfAUyTWmvLMQRLCPD6pV
p0MzpQ8evRq6zC7svO3utCKU6QJ+V7qthrq5HL2xXwlc6wc1HuD1GIYynDREp0QsslHspPdE0Fay
aqp02Fdqqa/Y1XoXQWx51MzK4M5qAoyGEVIaIo+UYqUDw93qxK+vdBXlMvBOdTvmirZsAMtTbcQp
YjihtRoj21oJ2WqbNBrbVdswZyqOFq/U0Xs2OcHunNFr6WgIcqqBrqGUq+oFYu9yy0HYJnq0S/ZN
5Fqc8ybjZmpocmZNib2+lPXaivOO596w/cZUrEXWeu5Grcx4wxRuPIxe3axbdtJXUN3GXRHiF44H
4iAydEO+yWS312q98kWZOT7ntfIxmnSTvY49XqM/Ka+jNOaPmWwqEPgJjZ1ClfXKcaJmadedPLSx
a6xlqcbHdgjNnddXzfxS7atJE269lCqMsqGgxDDJ2VLDdpnzTtLWX0jcMde0r5NT7HbZJqjnCKJJ
YyJnoghWpTtEq9To0mVjVK6Phqhge5UU7X4o2LwU1GS+eEGSAkvNzZ2SGMqaNlHz0KOm/xrLesID
a1vDKse7vk57GK9trXuLKEj28N18a1C0BfAhNkw1eiyD7X1u+pMyHSdlvE1kvus9l3k87S/ZHnxz
9fq+TO1HQvLYz2cXXPnR7qfX2sKejh0fAIH7oEz1a6a4h7xKsE4qnERIFX5E4H4/FBbuoLy/oVv+
ULieXBpNeG/29hrg+zUHC8HK2G9my70uSJNreKB81S1ebaLDndhYg95+wa99V5LSNiXJXhPVVWjH
J6Npv4uxXPVZfTU2nu/gfloDh1MXEryHXw2VgdG/vNcnxBVwcVxFv0qbHPsqW78w91YBRVufSO21
w1Z0iWz2KxnPvtp3mZ9X2pGzzGUXFl8yLbqo03pn98plzKOlyny2iA/VIuwipiBGK9CThV4Ph2Ey
t04yoojDolBPju7HtnuvTHq9EKW2CwJ7P9r5nS3hNsec8Lth2LVlcMC/I9nKxNvYqF8claMI6pEF
lfAN5gj6b5P1LNziYpw8HzWiuwitoqYnNeDwMhqAJm7kjWTaa3rwNez7rqKeI4ZlQvHZ11vvwUvV
E427JycACWT1w2OWOwNBev2NOaTkYjY0uIx8W8fNSxm2G7oZR9Fb2ordIuWavt9ro3PX5dGDQ0k8
INAODOewIm78pOr9kSS9Vdw0zxqubCLX2fqDS4kWoWO/uFN/MMrejzUOEyS059QcoGsGqQYNolyj
Ib0Xrvzh5caubYcTDc01eWNXEYfBhdNF1tLUeI2Fm7ncGWc+wcTf7RI3ulpie67N4g472LgIkhZ4
9By+hUB5Whamk25L4X6FMgfwbUjWaYMRuK053CrrzqIqVZVX0JfjhTOShdSXygmtUrtIyJGPamcv
DHOvdNaWNfgx16l+OBpMjDCEdwgKoOVsYYbYkHT0vawlFCODPKe14nQroJHbHHIsYVI+nMSTIeu9
HlZArRUVG512qHgy2Kz3WGs4FWAEfKLJsirUfu0a8aPo1btQRF+gPLBfmPJNjxQpQkW7UAxYoKha
EA+XoDaiAiaHRyk9133HkBzpONDKuDgqg00/KSs5daYrr7WuJ3YFbQneggWkyesZEBLjKY7zJeof
Jh29e6L2dSnIc8/l5OOVxRNoO98Rdd8GXnPnKDbodXdl99qj7rQ/1EHdt0q9JIHxYtIsDm/hjTtk
6w7YziJCGc3f299aSf+SZCMBlZFyAD9S+ISgFevGNqksw0SgL/M1DMcr4vQOamIeAVyuuja7MtTg
1FTqvcJUkmTa9RBg1e3dkxWVz7WabFysXytpjRpTFqR7G4qCr8xrUujmj3O1ZPTEFtSrietaoWdT
fRepuyZp4XIMnG9aIFbkAeJv16aTyw5/g3XN86sMBPHUeZdVXnzFvsUYJ6gXh764Qls8AeHsago4
6VHOLDFE8NcK6ZXU3E6SQBgm97oDcZFdV15frDqBB9NW+x8wnsMlzpArPU4Fhrw82jY9BzNKuPvE
YZNejt/oQTzh7Gp9s+3zBcFFzZKMPKLFmSku6iLMtsgeL8vee3Q95Zlt62rIlUeSkh+zgEQgLxx8
O2bDLiknFrV70okrXNSa9TKbCSisQ/q1M/G1isSuNzBlTKLwDhFjcUmtz6QqPHrLVHGYDo3WZkuq
YbLvGtWvXBAKbWqsyzCvqT7VN6rJCwU33xvVIYgIEVPU15SC8cKSzlEX1WvRk9rZNfckvq8rjzwN
rz9EasS5Xj4rknkyKq+yuBEL+jDKXLlbUfe/jJVoXFVTfKTlhgcdczbpy+suDtFfaq86hsaFO0LB
zOJLvSC+Igi+w2TADTtOV+TknTrM2vD41y761HXIsSqnt8vm9NkLJx/3yUKmHvaXCoAHle4RQoky
PKYyP6CvZEqGcV7CmagJ9EzM6pJeGdutGh43xCGH1qRn+nqlbwms34rYWxm2zTcbBz3gGNLj+rMm
7Yb+5aIJqduYyq6rrF0+YSPTy7VlSIAd1g8rwtBfFyMF/HyDgdEfqHK34kKG7VWSa0c97F6iYnyJ
1NLPNTf3ey1cA8zYFkZYpwsyW1um6q+KFa+QfXyPrL7fTLq1b/Uo8cPJulHpWzQwYRY0LMAw2KRG
5xZVYvuutAyOhsF0hPNxAtawcfibhdMwqVvxE6JLDuMqHRH0Ua+0aDeNkR5yzn4JhxHYTIfYrGYc
QK/7+ZRREIcp5Zn5SSm9iNJQeUyzfKFB0Jgd4806gNK1zaIJKTiS1V03uEc7mwCVuNUqndJLKCLb
KWCWSEz9kWStxaSyO6mgKGdtfQtN+aSNwQMl9zWn1W9hIvbEdXjMu9mL2cQXKYcp1mmfKszKU7Rj
3KpMixPVmCSEoWRRgA4eAg3EQmjSnkKEng/fOqgyZHYp7DUkN8nYJKZxacbBpeqIo2eBCRps7aZl
WBapJIPlEUTU0Yxn5au6daxbVSj3KomdUzjuRz1dmZyXppKmVUT8elc6j0VdU+HJkkugU4yZOVnU
AJ3RbRP2fl7driaCOYYQnGvfPrU2dUm1vwEAv8pxVA84pjXHIW9QNZ/Mmp8G7uSL8D5g0lLt+q4Z
1ZvYqZNFHYUbdT4Ddsoau+QWoM4OZvkNq+1NkI1fLC/YUUVcdwMH/ji5l2a1GSJ7i1d7AbBiowmd
lE9OhF32icLgTRF03u2Ena/hjyT1BYL0+yaz0zgE06tasEtbo97kk1Ot5TQ6C92kEoKVU9zbQ2Ov
kRBGeE8SjlzqXEILusi3Ve9HYtEHy10FjFcK0yPQxWe40l/9hfTAaXVzIEWzeJ6GYMZJo8kgSneo
IONbRUDXF2My+fVIna4MK8NPrYEyvibZLUyR6udmdjuwOfFbChfLNET1TUZ8spaDoIaVkEX9e5HI
R5EGCmULtTnGSVQ59pkqJVX1AgJxGezyuMrXU51mK32Yel/Dy71soPr4TgtcEoN9uVa66TNF0Ech
mwc2k365BvcZ+vaZGqdxWzyP7uTt4hRaBa1aV7nNhiSpPhFffdR5vb/O2Ujp8HGVubCCrRc39dYL
YwkhqWAP4Tmcez9RVP3injrMx+gAgKjPUsD3wzKM64JFlHva0xc6uVlCIbBR0xOGeba+U06kctpW
j/okMdapUtv9/i3V55v27rGAU4hfTcWhAWkVq8b760upVHZseMqutQMWANXNx8cmCbG6yAlnyIJ1
BTpN30x5jvYiHTiSe5X1NddC7RYKA+xzvRoFjBJbdleUxZt7uvcxE3ZNVPcCNQyzH14J6azSfJBP
vDQ5LwNuRPtP7YxlW0KO++Se/mqgIJ8Cz27NdnR3foN/EnQ0SjVZwi2VrTE64IUUtNzkhrUtKJZP
7t4vhgoScDwJ+CzR9zpnMr2m7duJHNh4p4zFFO1KUUH2a8D/V8zLQn0Yed8eCfwOw71U43ZXZayC
6zAFr7WUmPKvoTfViQ+GQrgXZliF3j5hkc23gS6hniikS2xSaZPtk1rS9JZeklk9h61KOE+GWy1F
m2XstUvk8Nvfv7SP8R+kGc10bw3F9oz5P1M7EtRNhzgeaiRokdjakZL5YWE8d2yFltRsX4EKPjKw
xB4v57hShhnGNXQtm4+Q9bpkE7YsUAfvAFbqzSdv8C8UNN7Mv6eIzHzwUUGjmJCogsRN90OZmvtJ
U4NdFXnxsad9u9Q7rSaOGuEYZL7euKQSRbHEgS3y+1v0izcfqwAaZdcE7++cz0fK1OUCI2+2H8LB
Pbislmhd1Gxtq4Ny9ftLOR81SqhqEdcSPOC66AHnaeSnIa1xschq0cWMkG8oqCgaPUmlrsNpGYgU
YJwzxt+lCIp8oeuDc21brdMuqbLO1VtOXa/4voEQxeRL2GsBck34wxDVsGU4kfRwVSL4dp5i/8BO
bH4ZVENqK9Eao7domir4kWVCYVOPt0ejiTBNbHeVCABhgIbIWypTNt7opIVcsGhV30Qkwu86Mcgv
Ncz9YKWphVPz/MUDCNGkQmWg4xb7OgST+90J8ukxSAX55pBQqwGUYcquhNYMW3ymzJsUzacAw9ka
j5xq81dHdJW6HpKRHgp+Vj3yG84bchHSHaa9ahQUfsJQzzhdqRIsqkeMkdvQqnHV7IqC6iMYaXfd
ee50Eeu4Mb9ANoK6aRDyvrIKgENLZ/LEtY3dI/dplTCJNRVkUMFOHeqkxNB/4HiI1iYQpUWvedYR
lE49iwLwXX2W+vOrxxAAwxzIh7eThfdszXX7ksk5UqcddnVQnFN436h6txZxsAiUxTRVDxzbmSlC
yIeq1V+X9r0wcrEpDAqQRiGSZQrD8OH3w3FelN4tGpgxbWg5Oj6Z2fZ9JilvKHs3Rm/3hETK9lKY
Qt00rbDv6jGn228OW7RvwzZ3qs+I4G9u2Q9XNrHo4LuDePKGMPrpOfBSCoNC90CMODElRfJ31rS8
QMYZVX5lUnRA2Fh14O1ipcr9NCrzB0kEx9UkK/vVmjdGa4QxMdujsf9M1/dhPpjvCi4ujVnBhlyj
v39GUyurTLNCCmpZMT0bCNLrwXLElSJb/ZOd2IcVbr4UNx5HHDQDYpDeX0qomRYoVZDuFZEjT1Zy
HHKMcGrDn8xxv3qnUdmraIL5D8jq2YWmKjbjBusdavf4VLkS0Go5JQ+qnlm3GRaQV9lXnVhEgzZ8
srj+6nZyesUWq1Jm4f9nl6bUV6udIG2WTeG9Y2uDh6bdTuhHm87L7wf0r+4nV7BnJzMJsOeOt67R
e6toC1aRvJyekpZtBVvsGiHE76/zYbfH++YxbeH7QFeH3PT9azKjjkBStw9nV1+4LAdl4GwetyiS
6pZ+XmswvYZIfaqII17dDP7vL/9hFaGkhJQeEwhDVIecc3b5DqJZrNV0Uvu8O+jCHVcsNsrJ7J3A
txE3fjJMf3k98jNwS5hzdMDZE2GJuFdr5FOocAgD8aoe04DoQAZ3UWM8paibPtm1/OqCSJ1tGFQE
Fjjn/G2vV0U0OAOyH0cd01WTR3mwdUqkGr4c4Fj7wWR/ChP4xeDxdIxdFr4XxwG/8v6ulvT1hlBP
ONkS4nkdzY4mAHWtUi1//+59pDzw9gG2YPAwhvAOzU/MT5OfMmTu4PCa9qVBfic7zTZ5AThrXoS6
kaEbcJtDowYlJYhKjS46p81u0eSQ1Nra7XURzsX/MqMl5ZljeydUrY/RgpvmIvdy60mT1KU+Ge4f
V68ZRuG5KjwOTHhA9N7/xVQLGyuu9GivWMQWroKo945ZESvTNo2jqFh2nCbplOsjQtRc1vxtRVKP
twVaWHRQDsrCBZQyZecmlt6S6OQZPd4EvU8/eTA+zjUux9nZnkhYKcews4HaRklsB6077mJyQytf
9WT+EI4grjhzJSCUP3kj5+fs/SrGbUFwzWPowlg6XynUomhUSRLnruKUcm0akgCWqr+pdWxZYdob
m5Au2lahd7tsQs2hcxp9lrv2q1cMLYTHm5M8E+zZO+MWVlZETEC7KOuT20lHau5plXLlZtln8IGP
kx42anOuvMDromwwPz8/DVvb0SIbbWU2Oz3HJ97l+Aq1WrCgUspkXhM8YyHnWDSJXTwFUGS+/f5u
/+KV4tf6d2zaG7P/p8s7IujgFOSgOMkOW7dZXG4d2clVQfLE7veX+jD9IOTktQJxdAA6AAp7/0o9
Migru9OaXThMKWwyx7oDcQQdffQcd4U+Tf3EXfrhtZlsYyGZcChgh4jy9eyCJRv3UEK0axlEEEz7
PDVXitkrGeWrqf1sBjrbDXDOYWkkYhWjkKHNDrD3l9NdIxtaK+u2YRwWNZqR3it9LXEQfHBqVV8D
KYp2DZOjSRCcj0C0f39/P9rizl7v2agNrbDNyRAmRWIwUhqiMoVODS5DRcFIHs6Cw4OJK4tEpR+m
OinGIgYE9S0THaWqFoeiuwz0IXc/mZjP3nZuC/lC7JCAlTrcnvPdWFrqNB2nyNxOYUbLTFCZureM
sJ2o2mnzNlx0+Zff34m3rKt3Uwh3gt0Kni1qYnggz3YS5HFPkRjKcdcPQ/eQ2Tkr+AyACf3GMqac
dn+qtX4co/bztSwjV0LKkI6EV3JGYm+TKwczK9oLVCHWl8yqdNgcsXKIGtfLF6qocF7FY0CPiWjz
QKPJnuX5Kily9wdyBylBO8UhcQZ1QiUuHs3xW2GztwEFy6lxZVREjkFnnsYY4SXO2qvfv/o3O9r5
qydgGBrETPPiHPJ+IJZWySYgUNxdPNn6so7DaNmPTYWNRl0ZY1Sis63yjewspPNaUfu0x9z1GJbF
3Sd/yPyAnf8hRDBhiTRsDRPt2cKB38OLjHYqdtCIM2MVIe3DcAAt+hhUYbsNwijONoNqoSYba+pq
q8iOtXKL1QTXSxpOXrHWDSWDaI4H4jO35tm45ICkcz7TqU7YcKk+nBL0gcPq1CnTTm2Gdg+PEN21
rtjrrGFhGXSEfb+/Gx+mB04/nEg4mbCHhtcwLwQ/zbRmkXe6MgbWFhE+ntzSrnYhTo9lM9JsIbky
gW0jjXVDO+qzS5/PDJwEOQqBZTQo8XMy0s+uXZTgTd0ocbakmtG4CwezxLwiOo7FVYjYhSJkU3e+
7ZSEp9Lo6Dqk8562HjoPxU8sLkAdpZ+grc5m57d5gYA1Hk7YA5R3zxY+eJDZmCPO3yqTVJ+tMMU5
QZLWeswT+5OFYJ55fxqH/7oUQ9BAY83x4rzkOUbDILVIGNvJs/P14NGR07XQXrPI3UQoRNZNMgyf
OHQ/XhMp5htxap7+sMm+f7utGhoxLZNxm+h1dXSRE94Viq3fJQVNPqdvxW2A2vJ/WXXjlc5ePfKj
WPfYAp9D1gynyDOrZAfZMC+8jEPmPcaKyB7zMZafcO0+vn/vL3X2/tlFSHxNG6nbPnOntWDSuegi
zd5WXjSEnzw7Z8/q28ui7UDoNi+JEXx2M3PpQKo162lL1hNhjYNtNI8ubqd1a5XTl0FkwWeW319c
kdKpSqCqZ8MAOXfsT5ZVoVMxpy39ljmfpy83gdMq12zhOmJ+ZtXz76eHjxckH2+mhc2ZqQBiz3YP
dC/pqUu93dpqyrzXVb2+nqB53c+NAHMVY5fLP7nk/NS/eyxguNBbAUpssFZSlHk/RCvCgh006M62
6q34rmvL+CKKrOhK5EDnFuEowguT9scmnZzyweomDIxvr/m/vg//J3xBfIM2BNDOP/+bf38vaXSw
0sizf/7zsnopbqV4eZGn5+q/5x/997e+/8F/nuLvomzKV3n+Xe9+iN//5/X9Z/n87h+rQsZyvG5f
xHjz0rSZfLsAf+n8nf/TL/7t5e233I3Vyz/++F62BZC9m5cwLos//vzS7sc//pjp4P/186//82sX
zzk/tmuy578tntMXcf4zL8+N/McfCnXmvzNnUzwHRqfz5PUvf32eMhprKc2HeYH/429FKWT0jz/U
v+M41IGB8KZadElVkwWoAab89jVEoKSKeRCCmBTMOabw//1x796lv961vxVtDrYHeMc//njjLf01
cN4Y1vwRxAw7poUz/dyAb8oqV51RN26s9BhMJ+Hcq9YhLl6n4bZzEFqki1SuNeysTbGvjU08XvfD
trdum+Y+PST91ToJj1OAhFzH8cri71X7pL6tnZ0s9hKvWjNLShC2o+/Wb2V1m7X3eXUyzRc1Ldi6
f/VKnDx6u1iiW5tNmlFL5P2hoQ493PfjIWyuLdd3KxQnK1Uus9RHRsTHChhir13R9lqAxFqB7GVz
5GEkRLyo/onl+l+N7f84Yt+N8v/4Xf8fjusZ8v+fx/WGHJ+X/Dl7/nlYzz/y57B23b/DWmEPRHWP
5ABgIf8e2Z7+d/bpVG8ckH+M1Xnl+nNka87fQYayaaGxQ4VOnfEHfw5szfg7JSW+32Jh1zg8/6/G
Navk+x0rpThOpjMzZZ70wbKe7xRSjoidMRXpBs9iTD4Km8JalVsj6m8U7zUPaM/Q1jO3uYIzIJ9K
oAgQDpLivq9KdxfU1kUStpe2LS7ir4XixTvpTZdBdjEEDiDN/Kik+TdiT26BzaInauMv3WUQuo+F
luioJoimSuVDUhQXSYpvonQk7qWAvKRWG5asAyEJKoG7cgZjT2wbBIbe9afhEKQPGYr8LNdOox6s
oxZhStTHfjmQ0QSofxnVyB9FyaQeYXVdDiaW83KbhfxCLx6ihTCDCPuXtQEjcmePFtLn2wTVxyJF
6b1ALuKAhJx+FNWwVVD92sX3sre/prinfXUjdeJVFSWj/RPcuBXCxBKf7KLPs0c1bA4159woqPpN
pSPiD/Xy2xgjxWlC9HkwKl1zvOE0QrCfCkgO+czC5JFG2Wb5bWiUKy0cG1SVyqEe2hcqdbugkoZP
rOu2ds0fCmBGvL4TGJ3EuhkxjuOt/YIr/jFIMC/D/LtpR3XXNpgTisjCLJUEe2hyiykO3GXUqa8U
Zg9hjE1Doto0LxQpyXrCA7XQWg5zBvruGiNvEvWkXJSwV/WFm9nDoRUPWu9u8SFrx8LmBtQEX/iB
G2Lr7/C6VZNRX9VWJpeJu40a03nF+LUmcntlE2C6aRSU8Zokd6WyUxQqtRotXPVL2VbYZhDB+y3I
ODrEZEhA6IzWks3IEren3CkuIXxq0SGCO9owNZZVMhyUPiLkwWj8fljaKbnfSuF59xFhPjgzC0qY
+ngaiJrwm6Z+knedaw94zLynjCTE2WP2OHThQUFem8zu6i7Hw26tQtGHfh8QUJXIHXQfHYX7UK37
vLqJMaxZCwmOdNMXPzAlei1aWHLAFOxGUxlFR1VHmV2JdZ/gHurrdTOpEyXL5KuWOQ0um/7oEekD
1azxsXgcU3MkfGkwblsr7lZmLpHkauJiADJqRFc0c7Wm9KuxuRS9sW9Ma1WKaTlr1ubT/GLC0NIP
eYSRTlr+tK4frEDFSKmYuElDPV4FA0YOYfpF4DA6VZkSOub9yIXcNCICzZjsZB1okBmqDUHLYlVr
yReVDvqiDtKTKNOr2o4vbi0bi4CFYVG27sbFE7noaOYFUiv2NLawKKi3BJUpujwEQn4Jc4SNphCE
WPXqvs63aYEEDNbIZewquMil3CV2v7SbCvlt0uGMMFLSJ8OIYKzkJpYJhjRd5j7O93gLufZLQBHF
5yR1UqJa2+ijJOGxmh5zSBIRg5dkc/TFutwCIwSkplY3sO+zpS3wRBqiSa6FFgLbzMx4Nj8fRBKN
SzuwwoOtd8gClQSzZxPm65gm0mJQcpzFkHUA3LDT1Qtn2E6svfh9DAzkQ3A8pbJ7xlNy22TDzlGL
deDk37Nq2tgWzAPdifdkA//oSPdiqEPgT6N26RphcfDidqW33vM04rmfLfg7rcO4RqV+WOli6DYh
fSW8PMkykmN9ST1xE+sRcvMhCPxGOC2hgd3GbcdLG25GYHuk2vOw+XYC9tGDFrJWWePrpp/jg24s
i4hEo1V2IkAOLtIOQi7RpssxD4+lZ3QU3UtrY5jUthNiK7MMr1XhpZyc6L7XMXuLMIz8QjLTg2Vt
fYEjhSe0vUksxOFDFrl+ShShaU4FYsBu4U44VMMeETu9/33MSySjaTqFRnSSs3DJijQs3zEQQdvs
r6u4JNasqDv0RaqJTLjCPxYERo49aSGZzlszGL50IicKJQyVq0pNjc1YxcVac8PbNvGmU5ZDYsSZ
dYPTx3qI04lJV6leZD/MFABGhWfai76tX5FspQfhBS57HyovIqGa7BEblW5ND1yIMujNSQlTi/ck
Rn4pbePQE9F0Vwvha+hsqRqaLwWxWYNd2Jdq2tcoTkdlYVEqf2SdRJpoqOmWs1jmjy0NM2pCK6W1
9IU6J3u6+PCmyhZH7vOWp5OQz1ZPj3Y+RsuOwNab0FC7TQl210pg9HSqIP2LzsmiMsAChZr0HgFB
3jXx4L0MveN7evkVTXl1k0ZC94MmNY8KrvtTHJtMBor+EFg4enI9P4opzfaVW9zF1WvkEktaYqyf
hi4j0qqVvproh45HXcmiYjVU3goO/bplyzp1wBkwmEbAPbDEFT3u2xq2SUrCVmauegJpavVU4O01
AlksdR2YW5/XhR/jRGwZNaXgHtWSEidi7ss4927DDikwOo1V2BoP7ehO/mWQFPtIya+VsbtpOnxL
eVLTMDZCwbSG9xX+975KrVsQ0w3OFMtdV0kOxBY++2FUonBrONFATiFvRBBEfgKv8iFl3lzJXH2s
bdTFhAeNXz2iybGzfC0DdPuNCi0KG2jr615o3OvuWGyHGrBN1epfSb3zbroovZWanC6mrH823MZY
pV4QX0yNNxJmmPXLzCDRMK/d8TZzwwetyK86nvOTVRvuNgOh5JsEc5IYuWmQCyLwVYL9oPTxOppC
lCXhsRo7eUqkOI0kGW69EdxUVZSZ3yDp3rBmOX6iOChlhRssu9jtN22J1DMKNpgpCdBBuDAYCYCV
iBGi2MMX+qZs19qJebG6nEz86rrXa1vbap6j1MkPbkw+kkvswLpE9BHVYXqHciRdhE3XXGRSrzCd
iG4nQxTNHKLYR1BEOSit8V2Jq+GKjRgvIiquwPJcDFP8OtnaoyOmdhe7AjWn22ESSQ6IUh2/U/X4
SehBusQsARvSsCrS16LkWsdKtrCInnguRot9ZKf015gLw6PGqsI8b90IJZUnNeutqzZ+kM3YrzFs
RMuiEumRnjDzkwjjAw/oHc8OfRSgodswqb+ya8R9EXoEak7aDy9LdiFALALQlqMDS7pODlbHAsu9
JsKORIF+VIKNM0YXhak+x1VE/mqvLtIhvSMjZ91owL5UL7mib0QaUhCdBEKeVWZOe2LNmMvJpTAt
fN6xffBSbUPBh3Hi+mE0bCxRcRYUl5Wh7zVoGmt4AvSSLE58T+xJmmVVsKca+Lv7wTpVtbIc7fpb
WZsrxw44o9mojVO6BBMRPYsAW0dbuzg59cs4om2cmN8Q108AdXGFYST09Q5vk15x2ivrmikT6DHo
lVvcgndEMWzTyfKTTtvm4ySBhFxwuPDtyuMBdnCbaAlPRVOCFijLL1kBUULXaswuUr2L2/IFzcOA
C7gWm7aT12k9tkd0EO3Gk8EDUpLoaAeQljC7b+LozqUxeXj7n1dq4Yx3ackzGJPU/+mTbx9GlK2C
5fmH//opAcGPooC++emb/vWV8++nMcxVdCNu95P74+2r//pUlUssG39d46fPvn0XmmlM5Ey6JRX3
fT3/L/GiZv/2z7ePJthwP33u7FviKMfM//aNf/3c2/e8/YZJV9mVnf3MX7/2f/TlXitrzF4JNhLL
yvddExf7dCqZb+X84du///rK2+eiBJldGOwE6nGqDkpd7P/6jreP3j7XQlfaUXL3LNa8he4VmBCs
5Pvbb3z7H72qeGI94jJ23s8FDEwgPlscvF9EG82HP/1HLap6lboGtYqOMFHXwtzAXg3TXlhB3Jz+
/BPxV/35UeDZj12N/UgZefjKXsvJ1B7y/dtHhA/wURBasxQtIHHY0PZv//u/zJ3XcuNYFmW/CB3w
5lUkCFpRNlPSCyKzKgseuPDm62dB3dGlxBTFaT1NRIUqRSpw4a47Z5+19dyJNn1XfX9vKqt8fyYd
YCg6NyoVHTdlPgeJKN66Q0XFPFuJfVjn89oBbB6LYycS+6A0i/37v96/Vyed798/fP/dao1+29pM
u/MffzjE++8fjvP390U9Dbs6xrWmNDtmp1YXe6xPy31c9Xt1CiiINhubGNB8A8DEzVQrQbXyWMr4
T8+PtAokvs/n2/z++/u/KinoSEVBoHr/7P2HXjYFrlWhgqvm/Dj0wlbWWuewUR7VDnLL+v0evP+g
jPc/t+T91/fbJBB8pg0GM1WCgfN8495/vH/396/vf69H4j/fimmeGd5/f//m/Q9jhSorX7n1TW1N
3sp3U4r0kPrCk6pwT6GYNBip2I177dFp6qOZZKe+9M+68iNylG0+dccZIDRX6lMx7MH22LKX3Mo+
WxlgduTngUrcTiO1LIl9G/YdQ4DyoLQ1pqvFnWyohzwCsyWvE9nxLKnYo5CiWLL4Ed/LknqoIqpJ
ZNszbd8Nq2bbGNWm0QuP3JdXUZYIaa1MNtSfU6rTuQyDyBLLtaX+FeR/1VO0yTD7GA11bRhcXd/f
isD2uiCdH6Q3hvAhEmWDUJ8ZNnZT56xq4zrlYnU3rcZVNtduNoicPSo/fJJ4bXA35tJLU5WvumPc
d8OLLwebGQ6WpPlRa61NXtQeAQb4GeUK9cGhcMRhi5HjYYjru6ZlIYgjBQrXnZXFXAQ7mPx7H+h7
q60PvWZQgVTvCSFtC53ypHrYmg324LHyx5CNT62vvwKLOk7VD60ddglVXSSvbpnQzm02sSMYDl2t
079h/godFWjvQhg6tmOzVVCYVMXAQhX6TpPsexIZKZiUjqlEWg1K8iD30kaqC9YBlOxM9nOXFfd2
lroiLLeY7woqsrtH1sGnJJvO8wXow7cmcQsz3U6yQ4W5tSuy/lcCmM3UtOcKt9M8ku9UX11VCTuw
hBq2sHkg6nyAtPPnEASkJ4NDmrT8Hydauz3B4liZFF34lgIJcSMX4W5oSk/GtDWNDB6T2xCMKYCx
4m6kThv7NHTa3mjSYyo1u1RSPYHg2C/RmWHn6mvN3mrQybbDAemii6IcY4jIU21q9obb0owPUaxu
wVKsGl0hojLc+6q4TeRpr0DaBSJwcgZa16eD/R03Wa9gFZCbFpqm76geqCJXXQgIJykzNo1sHbRa
e0zMelcUwksIASPoO7DjOY3as9Ql28hWD00g35XJdG7j2B0Ck4tV3SZSNvmPEOOgeIREIBtu3Xq+
M63NgQcj1yuWjY4jbfE63beGdTTs/FRp6TG3VZLP0SmxjUNhPZGKP/uwcswAAEVCuKGOXto0pOgU
KRNDTYMOp9XVQ6Kre1FUxxI0gG295pKGfFiNKdoHIJyAOKx6YgESLunWoTPqraUHD4VqUT31TR9+
wknZRXVzpCDGCwd1EwoGn7qF3LYKNB9RT30n5wFjZvRHEWm3Xc50Z0MN9p+TKtvJvU03YKk5jAdj
ju51zb7XiFDoB7m3HuIWIIbZ7aY4eBvU7tbgCIQP9hz5lQKoB3bUN9rQH32igCxeVkk43Uu1vU/0
+NbKUPrFwX1XUt5JObaodh0wfQjlrqGUt3bVfJOFfZBL62ES+j4OkKQX+r6xKJa1w8eWnP3U56y1
MNGJXFMwWmFcyQjFprS9C8cEcV3/wwr/mhrlEJfFvVLU+xayHUWDEi+fOQX3Ydu9lkl9UK10rZTS
WjSQZ3P5W6Srr6k6bOVIPvXTtKpsgnpK8ZDK/nMZjvdFbHx3svwVSBwbfn/bFON3uUs8wpZwd+QV
5K1dZQ2HJKd+USZCNxByhMZmN2epKm6SgHob/48QOYidNc/sG7aK8D3g5vtcOVK+sgvt4tj046mz
gge/MfC+3ER6dcwD9lh9skHAsENuv3cEo3usPyVSc6dmrEmnI1p9ionzZ8HmICEC4xjTHezdTaHy
JkmwJuLY85Vgm0MqGOlvqRZu08w5RVJz38LJTFrzRtPwTSwTKDzm2eysB5avd2gWv2FU8qTj+2YF
+baYmm0gKVtf8k9dIj1Bz7wpyuxU+o6no/WfWoIeUNMTsAhCkze+T1W7lien0V9BDJIBPTbII6Xh
roRJ2Y4KtL3gIcrtWzNXt1MardsQy2SfgKSxRfDiylQbl9NwG/OeRYp9i0HgKe6TbWobXu/AwzOi
U9/Hh1E3z7D0nrWQgoos1TeWeigMrGzAcoQPWvkt6st1bbLRgzc6F4HoarD1/XQrTwUVsqgeh1ep
6rZ9dl/6FAqrtucDWbRUahnmV1xLvo1ReAabvsK+dtUGLq/kTi1aRhmKNLp4nSrNZpLHk8Jb4Hfj
TqYy0KhhT4ZP0WS5ozHsCKTfpBDciqjbaYVMVT7m5FK9ax4pG9oi3lnJJISKQlpleGHD78iaQ18/
Zm1/oMbmoQz1k2n2HhVZ2wQKpoDq0hj1XknZl3cZwk2wB0m01ykfjxv/BT3sn3qQvJihtffrfCcP
wyGjOLRSBEM3DutR8RwTUUxsfSPb5SlPPUc9lPGTbHgR/vROf2//tKrnPjnPpdESyAfXEMcp0Fyl
eSudjdV7hNNU61aX0xtg5OfceTDSGR6mnIvWfMDL9L6s06cIB8GCwnS/UVGj3WogoDSB5WLIMn6O
uHbhM0LL74XwV0oGMSlUgbdOe2AdB5WKY6wnSa4hwiYsfNKhlxa55VpUQfdSCHIckvLEiOBPOBEX
vMkdUGXV5YwtXbzZU34OymijpBHcA0KIOIabww5yxMb3jKY4RobhNrvcMt0yOFFAfKObLYgRi2mJ
Jabe7U0tOhv6Q6X2q8mu16JI3DTRPX1Q3R4eaQjAcaiHHfsx8uZkFow1FBaYiIz6sI5k/y5NDG9M
9tGAb3QnHjSc24IsvdPtR6eyf8XOWW+Ms1TLe3yYNnZlr0uxojrH9dOXcfBv5FC+cSgYscMe8MJw
IDA9ZiMDMKRGcz/4OVOAusvb8SQqfV/24rX2yx/smlN9P0CGNCL5xvZKHxONch7DMZ9lRvOdZmNi
Sxvm+WEsmeJL6Qe7STey7iGwbrAO27UiJw4+bNJhmyrAZSJsnFm6+fawKpLQK1OgVHq8yfHlGINd
GzLYtagNVbifU73K8592ANsSQk9G9Bz3jbWmJSfZx+crw6PC9jdFOt2pGw3jS2Hcm7V8sMjRFIa/
y3NO1GfjHMACyFA91HdGmByGguTDOPzRxtODKRW7SfkWJ9V+DKnBa8enyJyOpk1gljimGUNAi3F2
l5J9pYPn0YxdGpSuNlmbHlguETDCzLf+pB/15nveiKMF47XlMYm2d9NMgxgyk7cVz5eGXcHUWFmM
KdXszngDIQH1pL+CPkgWpwGyeu5hdSiQxcEQbMliuL7se5GfeKqZrXWJ4Tt5HDLFCyR/Jwf5KS1Z
fEOmJ+D0DNHHM+BX5ZDwqMkrivB5KprzoIuXQQ4fbd8i3hluyO4Bf7BuRPtWgwfu9N5t2PCUzItV
v5H8cW+EQJvtCPNQVsqMHBQe7xDePldIBeVgnNHGNOxvixdFbXe6P8MeLc/U/iKat9bk7DjG4UGL
x4ewEZspGI4ckFRKsMfg3WMoTfKE6bP36oyUYAUpj0xDV29CmFaDVawB2q6bgZyZCZ48VFeEcFze
svVkCGJqkwtRYY3DyqZs71Ji+VlSrnJTWhvacJARxlO0vWkTY22APk2zaJ0IlIKKwVI+czs9IgsH
PYjJaIB0XHeeBP3dbHJvyAEwx8NaWAlvknmErH5QG9JVudf16Spp6k0HSUKeLFav4eMw9JuqZ46q
8SfvY4jqAtaXeSc9pzF7FFvZ25lM2Lr1WoMMlMYav0bDOAd7/bWfAwkZ9g3qqabrPEyP3Jx6u34A
CMOFAwPeoGJBw/+aqMLVcISw7IMBJSGV8B3LBaQbxyMXRqWgy3iMLsHeYMa11hPhmpwg9XV7pS92
AUjcaebq+BstVTa1BqRAnzbzZaeDTuKh2KVys89+RX228esz6KAVmTCvbjwhlZ5uVdtQ6h5DJXwp
CsKsQj7De9w7LG4LwSjOrhHQpFuOmov5oNvUw2ZQsASBl9RCYFHGp8GyNqVKLqiubrp6JhxJR2rY
t37FRQBVlkgytugXxjL1dOc0Vs1OZ72oMD77+nRGk+91SeVpqXX0xxo6ylOQDz8hmn1LWmcvV9V3
qsHaeXska48pC/gWvg1GGntfHs89TiEzp84Y9HOhx+cgMvH9m8spJLC0dKA4PhVdw3WIdQarYJ7+
dE17k8p4B7WE+HmlaJ5vTKx8Y09yNG8mpw8+FMCORVRoekk/D2Pmmgj/Nrblk4RxQwWtyZRYJTWM
7YyAeWyuYy1yxzHEqyA4VvpBqQq3K6OTIcj4Kh3KVYW0ALyTsvNqp/bYAoWRuu3UyhN6sxV1AvCo
8gYHGt0o1lEQAEIMPPyE2LiYD8QCtnAgmNUioCvaDluvJ73UoRlhd5CCZZGNTQ6xMOvffAsJlOq1
ECRasgaqqd32DL+5dGonfR2nb2DUdz0T1tTqmwbWQATXqTKJyqjaFou5W7C1m1gQQa0Gd354Gejn
wulXRtcDMULKwpGtObzTtfuoI0Yr3QUCOjKs6KRtXIGVhiHlnsJK3+9933sP/qRVCZW4JoVYNBoB
KBJSxT7Ks1h23//5/iOcP8zNHDUMUNMb6oEL0rBZxt+/f4UUYU4/+BDnzcwUzN1yuWr1Yi41CSLV
G3sLnTBhk0U05O/P/imKEnXhj7rlRCRbZeVNsn7tD7VMUi55q1SVAt2e6NB/A2glcXn4DAyURkco
aWaas6QZvLrWN53UWt6/I2x6XROWeQ/dOG14iosCaOh/Yz7vn3cGm3fTyqu1XEgQhsRAWsm4xWSC
fl3VQNiAkL4EiCehV4rp1Hex+RzM5Fip7F7CwrFx0Uw7wKldBqOz+ZYVlJGSR1RnvGv9PRYHlm3+
ceopvWmlqDwUfijjjNVVL1Em8WIC/tm//xqSPEpCU/lWtkN2qsMaRGbnVC9h7MDPLNN09/5nTaB7
5uB7gFjEaqAKf1PJZzbWClbpzSucFnstpUqyq3079sDCM1iQhXqxJtMbK3sXshs8Wz4qQYlCW0sY
6BVrtXARM1u7upt2jmBvUWmS9pDUlGL7ZrSGVe7vOhvTDFPxo6OIu91IJOCRupv0Lg3EzwhK+lqf
HDpF1oeelukDU9ytYRTJhmhj4ilEKdJIbm9KrvBeKbPHpDc0tyJEgNp3kwyD9KSNzS8V1fkpVArI
M0bmVYrvv6aW3a3jKv6GaFTewiqaDkPWWWTcEyy32a42ilg3qn9sdVgimr8WJtfNwAe08SZUCI0m
fyTjtw4wWuCQqzoqsyRlD4W0DI6jjJrM66Jdl3tECnL2O3OkdNUVWGSRPD3bNloEt1EMEtybsT8a
Oex29jjo4DAVhOaEqqCgDMbQGTAc1QvwlOsL9XGCcw2bde/IDflLrrszdnIx3SUiJ1Q27sbq1KHI
SKv4MJX+TT7LcuLJ1dtmB5Yakkq7yqk0w/5kNQ9XMPj2aQz6uiBxHK91iK9tmq9B+nqmA+Wmg0yY
tjtFAlwEbdQGLC1X2xow+qTWqMRZrihbZ2C7lucuyGkAQuEmsbR9X4dbichNRD3NJFebjpwKwVpC
geM262rP+mWyGye3clv033z6t9HUdzZQw3wqXCurYI6l6yJxNmaEo0IVrKG8YO0S7YYkXLVAmIvg
TW8oYC4R4AEr2yaKs6pzMsEZ1oaMkKv8DdcCmJIiftO0O4Icxmvmvyak5xU8G6L9yKwq78wStAU6
PYUoYAQrCR66JJ4V9SC0k+/gp+zspdEdyMdGjE7hRs8Ism0KO97IT4AY4/CpMu84F25DnTwPzota
PTEhlixYeoJo1BaO7WOTM7IrL7BBUbAYrh0UsButTTMWN/74JxnWVSqFa1X/wb+UZ9bSacUnt73+
DJdppv1XwXeDfrWPinArpvowyvYxV8e1BiZYaU3w7WsRNwDJLVbqEFeGZjcI/ScI/D1x67/YUGk3
xKuP+Pk8p7e9Zh8NXYJhf+4HEJ1K88IaifgKIcYSfjDqitp/bpSzYI5pHPuG2mi8Dm8aG1lU9gbR
8ybdGn2x0ouXgps5L/MhW3JTtY0lqewC9YwOqa2aStk2cb+dyF6hNKvwOQc7SeFTClEpbu8TZSLD
qp3M7AWbW3q2dKcDIGatUnSHpK7ZGfSwoDDLYReqRdDtI+vJHtUd5jIHexr2tlnej3nkTSiHuxiJ
2YwEpYx+a+u7guw7wHUWcNrJMYsnvdDYcKeuIZdeOsn3gdpv5fpQ6I43JfJu4vVvy2TnZM73uFII
ug6HaGhOYTFuqxVVS2sTWqozABLEJM1kZwzn01wl+jZmyWeuqnAboZEhh55N7K4hZk6PXfsTt55J
9ZrqW8dgGtzPXVsBQDuX9kAn6tAByE+oPQKcSsWtJd36Orz07DY11yjIgBMmq/4R2oLUu7rYGsqu
0Q6SSbnSuk2fI/vVjl+75FdM/4A24OI/6OHfdM5t+gys+YgdB/YlyU3vJFiUiPWodE8ja3SoliuU
rFrX7xG9ugS2Ngi5Nl2jkiXRb8IA+ep0alX7mJo34Oy8TvI3dRR5c6hBwiQ4yyXcSUicJOYt+GHX
eDUwzqjgJscIk6QVTn6nQG1Ofm/vZKs4O1H5Y4+hwLNiVW+oMcmPYlpjTZhlyMdClw9Ea3Jmi45i
hKqCtd5LHtuP06Dl63JgbRf0SGYM3ub4tkXL0KFHIO+/FpGytSKxae2HND61GQN53d3pZOI761mM
KjhO56k1m4DikvFPf6ycB1vr671ldTgIqYb8A1yYWdvZFlLJyCZP7QGCZcYxawktZ+aksxKw0j8c
65jZUfQTrnvPpMEf9Aqrp6HQD1JmhmuGYYKt6cmhzOkPBVzpqocpRqq4Cg5+EZuIFqzwxcam5v0v
zBI5TuXo4rEY6Cs2ZcDYLaTWIWsRY1kQHvdpZ1luQ5aOLbpvsvr2rafSVuVbCOePZh/dpqpmPjjY
PnklhqGk50X5WjSzuYpTPREsT0+BLDPudFr5mkDuXGV5oRynWg2erUn2utES4IvLRzwPQV2n9h95
lAYPQWNI9wRuTTfLd8UIvCrOpfSxivP0MaoPMiySh/dPDNAj7oD4233/Lu1M+4iM/05mRvEVq9yP
VueccjVlWzD/i42ac6ohHOP4AP7dbH+CR4+bTTrFYh71558ykqVDPVqRF9vRky0hAruBmtJj0MKP
938FUnKrGaWzbaW8H5jNu7+qMSA7GZva3lQg6erQArEcKn6JnCDcKEvITQGQivnH+7/GwlfByacg
9arCZO9vIApsKkphoH3uh8g58V4QWdC7cc8il6FsajrQ7z7FkiLNBjIDJAugqDxYbaDvEhL/qy7r
Karxg46JRvJY2lXwTfnBAnDXxUN1jjGujwX+ExoOyEEUUlI8/6rijr7JBujB77+KqPl34dv/pP1+
KjL+W5Yq/L8Jv3/7K+9XMVcN1MtD/X+oDqfO7zN5+C7/M/pNGv7+9//WhjvWv2BtKbPNKK5bwL4Q
ef+76MFENE75LqpxTHip05t5Kv9RhmvGvwxZQatNMZ8GtGH+6j/KcPNfFpI5KE2WSiUoyAP1f6l4
mGuZ/i54kGaDUHgi1Pb+XiHjqBEscdzw2EuEaQhQZhy/h4Qwr1i8/V4r9vfhFwU4sSUlYz8QT63q
PA32dRobComoqn7rqgmgR44F0bwkbjBT+XDj/1PS8bGE4/firb9bnKuQPhQhOtmU2G3iM9BUnRKf
1VQux1Woze1qKTiW3efNXLpvc/Mfmqmpc4/7IDfByALzuhHRZLN8n9DsfX78SzdubvfD8S2nlEXs
YBKF6S1heUey7IdGypXxONpNPngSG6QKjUApHj5v8NIFzXUDHxoUtiw6a26wSx1r2BchfmwrvW7D
yP28gd/LwP5+MJQ/fGzAjqZeblrSIzYWHvGzj4iw6VBhJURiK0x+R9T+tZEOj583t2CF/d0ePedj
e8LK6sTAPMuFvkYSnjokNnpDtepGJ5Ve29Yc4vWo94N601Ivc1QTamhRiQY2isrPT+HSFS9wACkk
lw5em+H2tmogUS7+CkncALVJkbEHV1grF57bsui2oLP2+BdCsB9r6yWoKnJBmpxuv3QJ1mJ4SG3A
GLVWGW6iRdEvltDFkaAFXl2agRGD3pD//ryhS4/LWowUhdQbogzJlkgwq9FCm99UAy4G03vGBgT5
IrlZqKpm290Q4H9GnL3+vOVLN3AxYFTwL4RQ2VkReJ0I3SsVoFZhOIQbvtbAYqhQB9CyIwaJKA+C
dLhJkiQLVoORRf4XG5iv7EPXVeORWptaSF5ejJZ516DHlh7xU5WDK2PqhcHIWowNtS23MmpGOhBo
dg/pCctMPCVA8s5aXnYRQ7gN40m70tylJ7IYKRyYfmmrjr5XSDYog56EYsdGOSs67/MncmGOWGKY
NL3w7V5IRP6almx2jhOJ7E65kuIEBu1zuNJ5LjWz6P9l0ZVk+TLbE2oyPSUo68+laKq7Oi7CK3jb
C03Ma4qPj75PIPL1MnF/VaKaS1dK8lhOTz0Z4Dw7Gb72QMzFKBDagUhsS9hehQcStLFJPjuBwn7q
88dx4XkvUZMIOEesJgn4tVapDjdyPOiv5lT8b1zX/04E5qKDt51VwNUzTa9LeQxDgjEJMyuBsUi5
Ski5dAmLPt5GuKGkY2x7ek1tlZuO9iChQh+jawS8Sw960ccTR2J3MsyPoKw0Z1OGc/Q5skWLE5WU
5qX7+aO41Myip1sIe2oF3Z/nj9l0IjZX3tajg3gJ762vLQmXBfzUkPQG/ol0PnKg7doI2GLeVzXK
8INWTo68b6TQse4pvNbMry3WlrAUa+SWyUgcvK7iMXkhYP5mnQ8pvuKf37YLM/2SjDxEY2k2amV5
ihRosEdVspRr4bQ+5ZM4MyDsJg0bXWnswmhsLPr8GMSBnPW8a0bWCWsD4F/qj7MLUEf00oqU24TY
gny0lUYZXj+/vvnQ/7BLMBYDQArG0wKo6qNAU0Pltgj0qf6jVqdQuNLEbvc+iVVST0JNw+ZIvYlQ
X0Zq8o37z5u/0LuMxdpg9E2WvwmK/szCyCDUU8wwTPwHPj/6paXHXHL+cRA1umaISrV0PA2CYuFO
CoI0oqkYQ8wy1jb4LkAqEcqZoGbdDuzgcgy0bDsm8KJCmPn8LC5d42IEsfPYEEUf6WgXcQJamZPz
S5BOLq8M4RfeUGMxfqQV8JBxiC1P10gcBGMfu5Wd5g+SXUzekPntlX3LpctYDCCtUgFUhR/tBfIU
v8V2Kd35XRpcGZ4uHX2xMigpr4slyUIZkvYybq+KnU2wPqux/mLfWmwa6qhEJDxUtteMPbIX3WpU
9VspKJ/b5lE7i60njIP/EBkBrytP5sKQayxWCVpPEWyiVuYsbcajegIwijFOEpS/Ogha1wiUF1pZ
gjwnfUrK1mRzEAYIJ5AOUfMnAnUdKuKLy7aZzvCxG5kYDUPvGyZYsEHjqZHZrVNhWJsv9Q99MQaY
ihxKAxOEF6uYwqiNQjHyiP/X146+GALYRZHHwI/ZU+sSw81Q+Z4HenXlCV94aynh/+3GKMhI9SEN
Ji+ypOm+76hsW3cBTmpfPP6ib5MibYRWjZMn+ZmDh7dWzvJz/Yu3ZtGjNUGEH/u3CQc8FWPjjNls
lJNrkMBLg++SEWrn6mR3Fs9VgU6m9e1Ww/GN/P0LBSyPgy15UmJuLHIVKnL2zx/2hQlUX3TyWJao
GMDw21MFVdASfnxow3EO1zH9gLBcrpwmvdLUpW636Ny5j8hpUiQ8iiXjF9vbpNvoDUlVr+mta6ze
C6/XDI/42O+0zsKjM/F7T6ODPzjwjl20YsmVHcbce/9h6tcWvbrJGfz6CVmoomOsRgd8k5IE0LqO
Karuv2Bx195gtXblZbvwaLRFL1cwo/LtKW497NUkiiOBJASTuk0ENG6/wB1EDOmVC7t02xZdnhnf
TxJFa7yyiH1lVRlqvbJC8sDrz9+yC49emz//sCs3/KBOpIn4k030Yt+YJsqsrEgPTp7kV2arS5cw
f/6hCQK3Uqe0ZDuqNkDIiwKbWksBie7X1y5h0fUTJerKoFMHihRaSpzG6cmyhIMPvHUNf3XpChYT
uhFLCTFpv3NLSqButLpVKcBAd/35+V9Y9Cw55ZrAwgfIQUcGU3oNBtzeUJudRY3NjTDir42+76TG
Dw8hgSEA8BIb4/dL0FXqxI2OSqjPL+HCDVpy7cC9waWlpN7FsxbK5Xx0KoivHf3CDVpyFBO5E35a
c/RyqoMbQ4zIsszb1k7wUzKpBvnaNSw6dagbdiGrMjEcXf1VaJRu+7o0fe32q4tunAwZxrQBB7dJ
t7qTjlFX0JvhFRTchfFoBlV97GFDQ8QrHRNOXa3ACFSPQ0NitUYu2Qn9e40H4pV7dKmhRVfOQqHm
hSbjnxFTeVDL8HHKO2OIf4aatjWj7Eq0+NJ0++4H8+FtracKHm3Ytxg7KhvNH44kj7dSSpFaIm2D
SnbDTr/PZpU5dhafP/5Ll6b+fg+pAKxgckqkdduR9QPueLHu39RD9ENPlEcLH/jP27nUVRbTeomj
fMwivXVjE7CPiSyGqkj1mmHPheFcXczkFq65QSQ5jYs1pLkJJBOD06m2zoyF6ZWX7cIFKIuJfGh1
DJYsp/XwZS0gDk0Z2IppCKkW+PwOXXgSSw8srD+drBUBrneAOEjyG+ZGZDbPQp8UoK+OccpGO/M+
b+zS1cwn8eFNUyI8sooha73AR5jnYG61rpN4dD8/+oXH8W6m9eHobeULLRgpVm8c7a2W8DQFsYEF
p3TlVl06/vz5h+MP2Eln4yjNpe/SLaPuq+YH94nIrkQ0Lgy87z4XHw7vRFFmKbnVeKQ+EaD1gXwD
9+Ghs4O9k8TalZ536SIW83ee1FKFc23rVZFxKivIpwSjzo05fP/aQ1j0bDLZWAmzRndxQ3Pz2n+M
RuW7amRXnCAuDVbKokfbUR9ILBFGT/eRlmgDqWLYT7MFcZG6MNIjz/IraikqwFVDNAX4U1bXEJKX
ntCiv3eB0Ya4jTReyvLwdhyRL1KgrW6BSFsbYaNe/PweXmhn6ezTlqkqo5NsPfzfzglwthuovp4m
gJ+ZpfPX1xpZLOJ9GyRQF1Wth+mumAVV5ywT2Mqq4i4No6/NxEu+p4OlfSQk0Bm2EiPDNKI9A451
9/kVXHiVl4xttVGbqqkiRpOuv1Xq4KxN3UG0w8PXDr/o7pNeODHWe60H+hpKBo6bfl+8paX9xdOf
B8kP/V3v9aGPNI5vS/1dgndoHxd7WOtXZo5LL9Gioxdo5gM08g1Tn3Tf4blx09oDO80CvaCMKPDz
m3Rh+li6ayiKQFonqZR2cO8bBKFBVzxTpL0OyvK2Vcsra5RLj3rR60H+UOJQcK8SanMmf3JVDddO
uCefX8WFeWnpK6OLftSwCJXcYoKv0KsH3bjyFP75xLUZC/nxIYvRaMxCsHnVlGYn6mILq54VaXtl
OPznE0f48/vhIzAPyOc5cbV4lOFowYn6yh3RnMVMnTpxJaaE56oU9g/VL29RFX5phwqc+/dzbssu
GcZ+ZizUsfIEEU2FigDG7/MT/+cXUnPmB/GhV9kIrWI5dRpP8c9JqHtFkx5sVXiWLN+rtfql1x4V
1u+toDeFN6bLkst4fD8pykqSzR9lPWFHDFNVSOmXXkzNWXRi3noIPzJrAmPqxYpsX7nSO6u/Mjor
l27WYrK2685qgBpJ7rCxvWEXvuj6zex//lYBPDp3bu4W0jq9r5598PlXJrdLPWLRlcMgLHVK2xsP
HtUJB8Q3I6jRakv+z89fgEvHX0zSPXnEccz92lVCsY3Icax9KX6ApHTNsuVCA/aiS1dtK5NepQE7
Ne5skf9EtnGCHPylaeH/sg5C8DfKpe3UbpVpd4Oa/EwR+9aWceXwF0aMJf4agx9L06i985xe02/N
Ao5DqQ/mld73z5MOSO/f+wXMzy5lBS5R9do2N1nb/rSwyHNy6Zk6rmuWj5cewPz5hy5O0Z7eJw4D
CKXyfbSSE7ROa8OupnQtyqK+ttq71Myij4se+BHZscYLdPFD6rvvvVG8yH56Zbl/6fCLrt1pmlyZ
QBrdXI/IisxTspSyHMc6ornyNC41sejeVdjhpegM7CjUECKg9RZH/cnHieTznnbpVVr05DizZN0K
tdobS+1UxVLkRrodeZ8f/NK5L7pxG1ToW2GQeREkRF2udrZpu2k/XdHhXTj3pUSuorRwDLSs9lTV
UFdqpb05A9jjL537UiFHdXhM4KmpPX3sDmEKt7gvzmWXXenCFzrZUhankuZEMUw9dNL7D6FtUlYl
PxWc/qr0y8n9/BouNbLoyYXR506n00jp4CnuO2Jr28GrWWTgh5PN523Mgul/SCRoS/eyVqh1Eip9
5ZlK4WU14l9DUUcqf4w/tV45lp0PLSkIdyRnqE4JQwrUZPGoS5S9Zj5a+M9P48KrZi06ei9pjLh6
y+MK1XPdGA+Sbj3Vjvbta4dfdPSmx+lOmLCffAkXL9U4DULs5Oxa+O7CHL60m+l8O6ECg4r+volc
Sx20VefX94FWtRggRacayuLn13Gpyyy6ewRlqK6GpPacUFCMNN5m9hdXydais/dSpaboVqr/w9mZ
7cipM1r4iZDAZryFGnuekk5yg9JJBwzG2AaD4enPqkhH6s0fuqS622rtQOF5WGt9+7IZApPqKKxu
VShtOlYEB4Sf//6Val7q4oJaAEjcBiioqX8AfmXDS//VkfXL549fKZ6lIM5CCAun3SlrggzdoZmQ
wQ+dKj1T+Gs//lT7H+a8gpQB1jKweXPfex2r6gnq/a3vyDNtdO3HL3p7aZWstYscnIAwxDyQGoEv
WYEr5HNUvdOD/vfKkP6FK3z4/X5ZFLGJud7P1nlkDXnhSj5YZChZYc6MWGtFdPq2D69ADJjCiQBe
0eXDrYqL29bYQ8/OXaytPX7RjXk85Y1CoOhe0+iXO8RY88ekf4RdjJ2Zk9besJiuSTS4wcDQQA0s
xKni3nWhkF4Pzf+ZndfaCxY9uLG509uuxCf4SNoFQu4eRu77Uie/P+8Ca89fdONe+8b4CWoAA+r1
MCEHCsnocU7O9IGVNrQUuSVjwU2lCoCMa/YVavMnZFI+I1HmXqpz9xJrr1jsp3HJrxHcXOu9i7vA
oObYtqsbGzc3o463FxXSUriGY9c+D0eEZnRh/BoW4c2Eq39eq2+XPX7Rk3OY/OoCyen7EGWVJgoJ
YEUQF8g36C4bR5fwxB4RxE7VJmpfJ/aLtfOjJvWjcZIvn3/AylC0VKW5LjaH4uScjcEcYGlZKfQ0
2zbPnz9+QQf7f+kvgDL/HSaqKqnmoZrw85X8MkfNg0YOFTB5b1TB+uoCls0igEURjxEgmTAyQKH2
SE5Q1YXft+jlQxUg9Cimag+mOCJrOv8O9NtzkuC1wlv0cDgV4zawrdoXwVz2ZRrBtC7fY+SwnDnP
WnvBoov7U+smuDVXyL7rern3POT6If/SR8bT5/UT/HuioIvqgX4ENmLF5Z6H1Y/BivvEK65AMLis
e9Bl6ePADEwI2u4DkyNBhV9FLUzZcXJmiFopnqWkbqqNiU8gqX0QFG6xqW0kT5i5aNRnthYrA9RS
UOc1xPXh95X7Kh9/49z1xoZ9lwHdcOdqV+4uqoOlri6KwGd2B1ciLVJ/CdgUpG7Yabigkwu38Etm
e8+hPO2owLHcPIv3YbbTlQfg7M96suKcjmSlJS0ldpbpUI8WRdWWSLnuQ2Rf1eTJImXk81Jaq+vT
3z+uNwArQfqJkQhyjOVh6txuN3KkJlz29EU/GOhAJ8nHU0UHwBsgK/ngR7E8py1Y+/GLfkAxRwRk
QhUnIlfdLjIx9RGm34bn9sBrDXUxEuFut26FHOQ+jkSFntbvtY6/tEL8DAr/wlXxEskV1Q2ByF6j
Gfn9Myu6x7KfX5O4O3MGsVJISxVdkU8j5chw20ci+SEQXJ2WPkB8F1XwUkSnmimKHdNIeB4c/cMB
a/Jo6ma4rPksRXOy78sqogH4fW6Q4TzaRbxPGJ4Zo9fKZbHG0JMDxQiIi/u4Bfa1EMGxFmcleKdj
1H/sFJYaOcUsxKWIUNpX1cScL0U0I2sH5FCwTJ5C11B97ZR56GYmj+LpoYvySB4VgJsy83wTAHus
AK6uM6AYxmkPlxLw4OM4VfqnjcOmQmSa52Gar3tRHZsRSJCrwsLet3fmqgweaFfj3jhBpsTwA8Sc
mj0neRsALxN0UbxhKnQRuGYTJAyGSGoT323k+/lD7yPG680twtr85iIqcQ5Z96q5C3HA4aWaVdF0
3dMemcuj1HbaSO0lwVNiQSiCYBkBQDtP0MkccIg8F4cxGRoBW4MM3eMIHnZyBJ83yZ+MtaWHmFoE
/eGIxNBYXFidi4Gssb7BL8ec6ODmHkntAoepU5t93sxXRuGl3i4YIPTxmkruSQJoTQ4aXWpt9RsO
9jPD8NoLFisS7RYUNCkAHwpSVYgr6R6R6PEjrPTLRR+wVNtVcEAPInLRHsFMh/LY4TvYAdmhpX1z
WWddSu7A/3WNICGiinDNc5wjJPwprv2nzz9g5YCILI4OdFMMwyAH9FYLCgiEu0B2xDgnVFaT40SZ
ujGee9E9LbrJf+dEJVgPU1CCwoJrOw1q9VUL5aVTbs58zEptL8V3LtMIU4hlu9e9CopNMgXtkUAc
/B3nI/WFKwey6BCeYB5A4WizYdEEFnmrTL5LZIj8jhx80ubzajk97B/j3FJ11zdqzJ2yR7X4/A+0
01eI5b3M2QPe83+rAYGielBI38FOuQ1fhGzMt3p22t+NP43fJySW/Pn8G9aa1mKSHwI10wHxNXuu
kjlOacGQvQwdHLlBlDlFdg5zAoDk0F9+fv7CtUJbdHYgprjn2gITftz+MK0Z94yxC+fMpdZORmNe
zQWmNcS4adDdPIRWOqN72WJiKbQbXZjxA4QiwpHN+VUZi/q6rzv360UF8/eG98NitKsEmOxti32N
MBEidqn7A5vc6Uy3Xin2pbIuso2amw6LuRpZaUcjEMuH5PhzEsTT4PCPnuCd+vqH304oNwhtwpYv
buIrnyNnvxl+UDZ9NT3AfJeVz+nLPrzD0541AERhjpsEfS9hKHifG9P0Z2a5tQJarNYDQkVVVjX2
fWE0IIs8EV7mgikRnNF5rMje6N/TjA+/H2boPA+RW7mHYquvH5iYphiJ2qes8bFrnZeia+6cOBrI
LuwxnyCubNITYuSQX3imDayMvH8hoh9+wRgBBiwajV8wtfNN4Xp2M/dJhZz2kuw+r6S1VyyGra7y
RYt4UqQmNsVdNMzXeQgqkDl3vrpSSe5itCosbnlC3Yp9Ujn+geYlO3ApL9yLLDVEYx2yeKhps/fb
ju0nf9YvCKAbDmVkxGVBNlgx/bcV+4mFAVoghjwKRAU5SHzIPfKspvnL5xXw7xIiSzmRlsj9zxOG
EvLLEfj2BOiVZiAPlzydLqWbGiwV11RY2Y+TKuPMaSqcQjelkPxM+/n3z6d/O8+HJhq64GISgA73
OdVVc1PbLsYxm1X9uQv1lRcshZmzazTM/ETsKfUYFrJjNfo4JPSH5MwwtdYD4v9WcNjN6GEEL+gK
9q3r60M5m1dYen5dVANLOSbvm6lPzCz2UosuswUFsyI499vXCuc0vH8o/ULNXtcBO7cfXH8HyPUV
Id2ZNf7KDOGeiuvDoxvHcYsRGUd75MMia7A/xZySx7AskPVGLmr71D191od39CUwcx6MmPskiCli
M4YR8TJanJkg/l2xZKmnS8Z6GkYPs39FS5iIweIK5mPZV/60GbnTRn8uqWCy1NYhMAkh07RAFwsd
R6ZWJPGY1Y6btJvPX7D2Hf9TE6xTQ8KaPeHmibeAZvTuU+Hl288f/3cs+N+1AOjX/60FxKP0savx
AQHvNrGTHDwxPCi/2bplmykEHbeBD2xO/sdtQYJDduDn7137rMX8Lao4BoXQlttuph6i8/tiN0yO
fAY+WZwZnNZesZjcOBOecUnH98zkcud1jO9lQ4N9zwDyu+wrFhOcnJ3GzRswNYaZ/2oVvyYO1L4T
4CKXPX+x+gYsSkxmwg/Hoj8uMzjR5Q8WAXw486QdLhoCyVJeh2ikHLRrzfezjt4CXh9BVn6W1XRm
JXVqSP9oYMtwOx+gyjKApRTG6DavUq1o+RKZ/pyS4d87IrKU1zHSCVHmpypAbjy8BxLplGX/DYQ0
5FPXyFPNReOfaVH/HhXJUmzXksrYWeNTsLq9rRigkKbRsOyBhwFuL6Sin9f6WomdGvSHgTEBJ2AK
Oiz5vbH3pg0z0L6mcUhUd5EilMSLPh8PYy6xfMZ3lOG08Wrq3yP2WWczgggurPVF/55CcAucEeCl
witse1W5nntHgNA859j4e5z1r2a16N2hT4lFuimaFVwODfykwP4hlQTZjzCqeMGwK60EdBP37269
r3Qew1dVxWX76gVwvyHNFKGpke88RYWNcVk0QRnYb6Mycfg32RLwnUc5lkipDyr7C9nk/vWAFOYr
8IEGOPbMiGDkpERqsdsA2/BSerAqPWqws6f70oUg9q6SpTNvaOOU3S0FZi7JKMnb4dfnLWRlaFsK
qNw8iQoiVb3tLK1Be+K2j/904HT3BzbC83WmEv9ulf9RyH9lZB9aYgBPQ6mpANJcxu8ExNjfSBYx
VybPkyeE8X6jY/XdSH0XAim6t+VgDkr09VMNKfvWNIDaAMHaglIDXg+n/iOk6QRQz/qcu22lGOLF
8BvMoSInd/+2yHEfNyR1cgOseHNAGHH1elFJx4sRuHQqOswDAGB9FXztcoBdiXqsnemynrhURWJP
PzVOOIIvNncy5cQ/IpD2W6LO7SFXRselMBKpRE0xd7bGqY3gyKZugfHYJhMkKZu5UQ5Qu7Cux8cu
carLRCNkKZb0VBIgXjeocbjthFu/HvmuUM0uDKEt6OEUOzM1rozF0envH5pmiRNOj4I2sVeyYIhM
dTAOk+lKCoG45O7c7e9KC1vqJT23YKbWpt4jKZ89Q7rv38dlYX/aynPOnEWvfchipISWozBDiHSe
guH+Y2cCC9xMBUMDa+YYSPPh7BXVypkGWSoXixLnSrnm9d5t/uTxN8i4t/1M/8iKbgB1PdZevIVG
6a4HI+3z3vPvqyWyzPhzrPRwZCLq/SycA1g1G2QFpW7vZrMCrcVrtoQr4HEura1FZ41oXsczj5IN
gnui/pjwLkCcfwKpRFgM3D3T8lbaxP/IGvHskCFFZmNbI29sy/xMmVY8cOwAzqwrV1YAS2kj0t4U
YxMuyaIoAMOLeUXGHOSIf14ra08/DRYfus7AcKBLjVfuwwl0IkBdWVbx4s9lD1/0SzeUHucRzzfe
wK5csAn8NjxT8Gu/+1QhH373KVG1g7so38yzD0sXdgye2n/+q9fq9PTKj49G0iHrkIK7qRkwtyXg
iupBV5fN1uGih0Pn6UZoMqCMVKO6gn+y2lnmPBW82l326xdroTyIkGlLnWRjDcKQYyG7lDqAl4I8
8f75G9aGjmV6HxKCdR4gpmcvhH4nTH2Df/IOkQ+P2tJd7oT3dihPiIb+vZHn2unKyLgM9CvCqHAG
YtieT4TvhjYHU0lhdASi3stwURRfNkotZY7AzeGKq9EMSaT0WlP/Nh/ym5EChEgp3OzyBu1uToW5
LMmTLIP8bOUq09E22eC0wxl34uSsQRYmiPOfV9ZKP1kKHktIiRUH1xtX3eFNMQS7KVDfL3v0ondP
pbVFU2DFxXsDp78RGMp58PT5w1dmi6XOcYCDAyi6Nt80MvqajxHQc9/i7keDsxQqyNMwmYw15+Qy
a4W06PEz0rS6oZcMZ6OFu+kBF/mTa5Gc0wWuDChL0WMCObof1UGyif12JmnvlWrntN4fM+Szc2bj
vvYJi25vQpGLSNEEnvg5tTUwuOfuY1c0myRYrKz9cPYQJFeUe29y6HDd1FVDf0ahhQwECgl9VU4B
VMcOotYRRTxbN3kce92qbQTjcP+znEft73usnPWZu5C1T13M7NZRHtJrADRD4m1fgMsgGrarIg7U
3edtb+UFSx2hYKwPY6+MNiaZneAqrsVkd0h5h4v+8xesrMSXOkLd12YecuBUTIvAzjofHlje3NW5
fg9ATjfqnMV0ZdBcSgmxZAyopA3eI6sSayz3tq4KQH+Mc2j86Ixwfu0li2FARuA55z1eAqJXnTqN
d0dmdpxm7zXxujOz5to7Tj3rw5TslwbpMQZmhRNdXIj5oSuGb1EYvOOw5+3zOlmr9NPfP7yirePY
dWnebwdSgtTiOEjcsb67u+zpi2m/iKfa9R2QVFoYiNO21sUdj2j/9fOnrwwwy8g+H0eB1AtVv+3d
TqQszKE66xMvK0HSvbBPLAYBpkevxd15v82RyvBFMo3EsRCUzTNrrtMVyz8OF5ZawjkoR9WbAUHQ
Gg3UdEjPd4NbwmIQrP2DKOLXErSYz0trpaaXwkLY0+lMY1CcWeI1uwAQugznz+fyE1f69lJZSEdC
Zw4M6Va1BRDnwZ1PIQVPOvXHePDTVdPvz79i7T2nv39or4AjIdAumjpw5vgTC4uHJiqvuVT3fjc9
nwxLZyaWtfcsundQm9ChCjUzAvKsccWNK+InPoKLGIl8M7Fz4qW1Wll0cWeWjco5RQ4WvFabBH7D
DIP8uUy4lR5CF717hjUmZ4PutpEkb4z7j4jiAC6tOLNqXPvxi+5dNmXTttIHHyspo9QhPrwFM1h7
n1f1yui3lM0DxghVZYvtWZsbU24nbQC8AieXNbspJFzvfC3JuSj+tfpedHQAYnPfq/ApAEr8Al0A
NMXu20CCAqcP8VHac06MtY9azOKyzKO+D/Eep8FplwrGOyutyeoyPsSQ+l1Uckv5YF1hYIlnorex
tDrtqwETlFZDGvfkoWvyMxekK41rqSBMkEXRN0GgtwNg5LumjAmIbBG/KSZvvKwXLmWEU0PDcNaj
3no4C0hhQfgFjt1NU5T3Yzi8eQqM1c9LbKX6lxrCuWz8ucVx8jZJuEprR141tVvBxVTcRz3/I9Rw
ZgO/Uv9LLaGIpqiP4lxuWT2UqfSDIq1mKVIdDjrV1j3Td1Z65lJNmPug4XpViNf0qgQstfZwT1OZ
M6X1Nx7sH/PWUkdovGnOjS5wcgLVcFTjNnaiu7poxwwBxjfjCFd77djXwLdH2K3vEuYrwA6NTj0V
7PrAuhe2D/Lf2SCneJWBLnxbAgMZ0pghbk8+F8q7lYgwDNVlqQOELEYHXKng4mJKkp3vBGkyOL9a
Ll4+b3krS4Blnl/tES+vqQKIOjRN5qtRpMkY5Ie8a8z1MBfmKzThZF83ebn7/I0rbWMpOfQ4tJhg
lia7Obc8yDrP69vr0OMiPjMwrL3g9Kkf5mjZxQZ7FZns4jLetp1KOdDkl/32U//98GhE7al+Inj0
QECeZP0mibrNZY8+9dgPjwa8huVlpFAsp0iyuID5qFEmOtNSVwbLpd4Q8UCwiUytv7HwAwSivhFa
PrhhdKZHrhX56e8ffrwLXOFMm8bfID9kZwNy7wv2+Hm5rIxYSxWgkJ6quGkj3CmI6htXHPeCszdD
oeypKx+BIs+XvWfRx5hTSz8e83DXSKc7wNY7iXdi4H05FM08lrc9VhZnN/fh35OtfwxhS91WNJFc
DJXi27Kzo7CZxxkHzr4NYE3qUs0DD62gVDC/ZaWGtsZPaT1PWKW70s8JlGS9AlWj5TIsm530iqpG
HqvKO4ByOQsVoLwjpJnYRFd9nU66GPUIVwaj3nVSgld1B+Ll6IVHi9wHBVVXMEr+xYc9p31pPaFt
OhDQk5BX5CKXlFaNq2Q2eL2ycjfN0ouKzaSGEcg6P2mxkM9Z66Q2iqsrWtM+gx5AfgkiALI4n/V3
3c7+H+AK4PCOZuVE10jobvK0wlZyThNhPWDHcdV7JcfQvZ1E0sOKOjGLTVWTNE63F0Husx9j7Enn
SojKL0watZpdQX4Y7kfh871xS31PugnXaDWD9n6OyxrQioYisbaNpmaH01NTZJUdCxDWZz9lPjvy
Mpm/lTACvApPZ7EtdjwElTPWwakJJzTjbLR2k+e0ycLKjdPYuBkP/S0lCTsi+GrYx6IjO8hSN7UM
fks93ZTw2GReZG/pqHZBC8tBPoz7aeB7RRK1cQftZSyOss6tcBc38acyJJlWv0l3XbUgr7YWiE2E
J4MBd41kWFARdokq950C03t6QrINSMcV3CTXoE234DTZEhxbg0DLscXMYBDdXQOWzYGxd7vMdCbt
urcCY3qj8a9Uf6/9+S00vzuv+g2cwxt13mCbup0VubOxTGUtsml0dz1HWSE4zECTJH8Mw2/s2EL7
NJJnPekr5CmlWrMjIygxcEXD6UuXyE05dzfx8HUsyjuU+S1MI8fANm+6BhG96TA164mlAZsf4F4B
SBqy+ayHYMPylj1B54uErzxsDzaBEdk6Q3fn9b2fxTRv70pS5HsIsClPw5rroy8DOm3QNuFhLiqs
+nDIp/spQcF3oPDOKgEJnrvpiFkF34B7ybb1f1GQjTthn6vqREofg6tG85t88rOoondDyXfuFN+S
fPgOwvyXqhzekejAEZktN/Dc1XC0jrC1OuUrmYoXA5x2MKPJKUXTGJdQW8HLt3YOfnrCefUT/62b
k1sesaydxmvj2k3pkC8jDZH93EyZ65buNlJA1iIwB5boTU36O85qtItm+OWMVZeCvLb1mdrk5rmJ
C6zPdoVE7tMQwNs+0YPLuq914j1TRje+1FE6tfKJzgiyTextQF49ALDBctjaKgDKOsJFjZ98AYb6
NnH5UwEkyVTZGzDat4EcQNkAlrupcaB/pGGyczzvjpeNRMJ2d9chfqjs9KYo3WPrVgcEWmyZAV7d
s3uklVwXpUhV5V2ror+HUajYtKzdmrI4AqSYsZp9R3dLZ57fF8X0mrvdBhy9bPa+J1PyUA/gzYdR
Cj1dNmE+xTBYQvIm8N9VktxJPFqOY+qJe79tD/0MTGItt9AwP5jO2ZlQ3hVoUkyKLaA/2xGgCq9L
qo02/L5g+mD4exT+IrT+CpvUXrAY5hysysA5JjnA69p/JazEjrFMaXOUCXsmMTm6ErSbAtsWQBH2
xNfVBl4/kL3dXQ2eUKoY6jTWI7/pxqBMwXB+m7xqFw/tAzXw7MmBviEqG4dY8RuR8m4+sTTscFV4
4mZK2E4DUJA2rhhPI8YLQFwPYpwPRU6eGwuxRjnBxgd3J5bLJCm2vhs9YDZCJswYADFOA7kLjZsf
ohIk0SSEV0N2DWAEfEajMJsBe9ONDQeWFj3y5Yzj+9/BgBfPQMYlMhW9nfOtMUS8mAr3OSmkNNFD
D3HSc2XtCUQ+CvMsPCDhVdmi+mvNs57BZj3lv4NJa7DtVR9m+H9N+zw0E3jinkFuMlMt9NOV46Ff
N24Hd3wZ19Ge+bR89RvgRDISJC2gBSWPVBoGKJyvyQjWaQpTAnLEWeVHQBHnMu/TmPbmxR8G8bVJ
CmTcej6G1M2MOLU2HUrZbMPOBeg96fXcX2sc8j/kiMal2ymHnugqaEP+M8al87c4wilWqzW98/3e
uSVgSWf5yLFEGZQtxK6zRjvbxksgmAlmr943TtD/pA60vBGw0N8R40uKDHJbQNhFaU6ufz8rh1nc
5COLs6kBwLkkeOKGWO6KI+XKBJsmR8LpMaymIbmRTe7V76ETdObJqxr/2RYJBBiEO5ymvXTkz86W
9meeE/E1rnsXw4T0jxb3krcI9JvsVmLWf5+4HLyN6mRyC0/bt7pJnOs+AgRw23cqQBcbnMRseBfD
gQktFr3yvTbY5b0RelfxPsFYbshXRoAyn/OyRbfhmDCf+65rj33ksWc9B+6vokAABYhPpaU3Q5Oo
P0XTUXcLJJT5DieYfWdNpTf5WNSbmQt61E7o39XMkt+UDL5EPdL2UHjudMdQiz9q6HUQG9fruwEc
0V+5O/b+wyxAOu8wMT00fqiekNkhnqdGqYNvEo0+6IexyPo2xBlabrV7yFsbH+ey8NLBb+JXhkeh
l0Ya6wa/m7900DVUVzEJo6OqFNuAi/NDez5467WlLHxqE82+nxBrJHVx7vird4jZdSbpyLHvwHO4
N0gathsOsH2qJuDrU7DqBSamyef3oW27rQOK2WM5BuO3JvbsF79zo5e295ornLAHOybEuJd9yXZI
4CaHJIimOwyYw89wcHQHFMVYbeq+jw9+gd80TdCvnYDIWZLEzmMwwRIwhRUEvRFKEeOH40wZprnh
i7aeqDZtNQUDrlqihN7M5dAEWTT79Z/R9ZqHoOomZKMP5bUYx+hbRIsmc8rSyyCzpNkYeAJvUZjB
sMMqY9BCa4q0rPdgRlpzmSGOPEISx6iU1ncs9j2bzUJj6J0sp/IJKSHWyeCeU2/GDrFLU6wd4286
SfxXznK3vFWAFRcw6ILt9iaQS802gCB6URa7hTcca8tIsLUCC5w8tTPAIgcLb/O0neHSctJ5sPIh
gP63Sz0bIV48CwMkhe0Qk47bzLJ2iyKNZDnmfzga6uikLp+5KpA7GZnBbKdG4sjvyP2xN3orCdJY
Gj5CfZSUGCAeGCLHmqwO62QXIocna0M7NjoD6M7phkxJpzSp7weEYMEr6BOrKvKD0+I5QEpQ1hfK
ybGhU/kzuFbDkAY0DzH2jVHzYi0pBBaAcVGoY5FDoTuHZYAFTO4wbxsFU+9kLpbY/JoKquXGYBR8
ErrI2c1Y1UGW2NnqXTNZOWVADLvOTyx4zHTrNkVC9kkcRKTK4BAR/k0cjYl5NwbUxOexdmA+Gr2u
T64EGT3tQ7qDCOU5G0iTsGvGTR09tj6gvW0q2950N+NApluMMfG0I6zy+HZkjZNcKTMGzgZ0Seo+
jaockWSGwv4ucVQXY41IBheotZ5+ATigGrKipiNOz3lT/SzsSSw4RhAt7/1GiTZlyMyaU1cQ8erW
WFpsbJmDLd1wOwebzseCsXGxkIc8U7DkLkFm3bQRuQzm20qDt/UwVL41W38CFHsbozFalLkt7LZu
4inalCPV9UHkyPjdTK1g77BgmeogG69Sr6ibCdkx4EmajLLSNVmODj9krhoRpFa4HRZYHqSB0NEC
PFnjDnEI8x3svlGXwbrc0muf9DE/CJiuzAZ4ttm/A9sxeuOdwOAjp6pst0KGTpMOEjb03TgOQwC9
SF33PxXpXOmmxUi9BLCcIOS/mFZINgJNpZnEMxzZ7XQLz1gXZ4q0jg8yYOklRwantn6pZ0DRs1P2
qHgznlD6WNRkvoPdqMDJlZ/XL27MZPmUSNg+HtxRzAC75cYGvb/p0Hq9q0Lpiv6uIe4pr6tQ0Wkv
w2ZwDi614/Sl8qlPvkOi7Ce/vbHO77x2cK6gMZp/JdxDmMAI63Dh+jlEU4B0j1fA+A3zAZmi9BvH
ARmusIH6Ch9FZPl8VzCpzIHlUA49ENedk69VMXVecGKFRiRrI6+2YVq5SVenSRN2w5UH5GKLUVyG
2EjiNslP7kTLMJpkjpzcGKt1NCksb1voeucIKQE3VTvN5Lm0ru4y+E/8eSswecboSHjrcM3qLsk3
mCLzMoPzC4HeldNI78o9JeUcZFXJ6WtZJpXMCoEEgyqtJy2jPa+kL48db7p+M5gwxgKRxzQqZ0Bj
wIj9FWCU+hbFFqMDNg9QKRKqQnsNkWmElMKez852Yo3/UiByn+JgfIIyJMcIFGGrW7g2K1DA5ivS
PwPMUzjy4AxKn3rG3euIuJXxZQIrXOfYufeRFak3yxHy2zHM2VynFR6EDjSagQZfQTXU2OEC51zX
T5VrOg9sX3ka1oyjetfsgoTk/U/X6Ull0370VX092q4oeWqBBk4OiETAuZZFdFBxF2DM5E9JYcbw
dvSp7R47jnZ9HPp5TPamQdTwRo0kn24o0KIPSBktupdWyhyHzBMuLSkyMzAB/yqZ34TX89DG7h2O
BHS+E75D1JUqjM9jbKN4P1bpaGmM1s0Kxu89Cg/30UKQp2/bMewZHNBgXmIlm0ypGnXiHT2adP19
0ClH/CTMxvwm5LTDqYMoG17+lqPW7Y3BjTmHcnsq5q+541X9I6+boLyDKayiR0SrhPzWaAIG8rY2
Lg/hM3Bo/j6D4WKx39CDeRsAZ2ZYHsSeX12VVT+dmklDSZFCTD64204iBiMd+kmQZ+Ek8RUlDVVH
XBAO5NaVDGjlTHtOjdkXUvZxo5oIIVWgX4zv2DI2GBEBiexl2sDDTDGuMsJ/1aRpx0dfxqByFjHj
3nOAo2n3D7pMSY6B42N/1muMDG9FDMl4lUZ1W7O3AdpZB5MbVbUds05Fvj56zuDOb8glLvtjLsue
3It57Lw9GLf2IWp7cexwwjzcYPkWlj/o0Ib5q6sD2r+6doJ6FYxwx6DQR1rMOOuQs0SUaFqG3qzd
VAnhNPdx1M/2twM6IYUewRMws27yRLCAZ9FYmPCa5YJMb7WOZHHV0xjmARy+IRU1LVBX9U5wVsTv
QW9y7wW7m9zuBiyDhgfXc2Lnxe1InF+phlf6NmFBPW+ioXTFI4dPHut7yLnA9Ui7EHaA+LaaTeSO
KSI7+bxpR3e2QRZ3yf9x9mVNluJoln+lLd+pFgJJMNZZD8DdfQ9fIvwF81gSEAIJEAjx6+fc6pqZ
rqjKjrE2S7O08OvLXUD6dFb4BdawDMjJlhPpFIgpkqBhPcEOu+Cki4I3zIMRIKv4WDHH++MKcWlc
8LoO2qIniSm/Km4czqDRSroBZ8ihpmmGmofVQCjHLW+hBJImvLCwiZf7sCfI/d5MnaTPq6GIk0rC
trbPQaQTXHaCBNCiNbyWCJ5l0QZAqxXTdjFK62AF6sJGBRqlaiW+gcXTeGubEc/lKv5rq9sBbbvm
GUMDrUwWSzGlZ+SgSQt2ur+uBNUInIrnKELk0W4kJTU5uijm9k224Ma7m34uR59mJMGF92pwo0Wv
oxx9BLCFYE+IcqEiTd6QkeRVVFRWMCBHgi8K7ghCDACnYBm75dCuuBu+MDK6ZU9Fq8Icu+y0ngNd
WbljQPlvUowyzmZR2HfLOVEuaXTe8Q58moMKyRZREobzMZj8xi6g3gR7IVFqZpLNqgyXJ8TWStvl
bkJyyE0cDNdePDCM3L+1DlOQy7tSSTB0kUep+QE7Nzac3oIAuB8oL6PbOqpS9xCiw11CqMGmWkHo
EGFBnbKlN221T2WN1R3+n8q+l52arNyzrm9kn5WIpsEhNNFdz3Smaul7dLFPvE0ybmM3kDyeeDCF
WbcBzsWZvZ1D8VZuXZScsbt35A69OZPdd5rNLT4TCo3VJxERQb/OwYwBMov9SPrv6VInss+lxFm2
zFi3Ih4j7xF1yz5GCDNil5VREAGjwtOI2zqDoW5WJ7GRuvmOLtWrIr62CWN9pibMAWBfI9lv+zrc
WLhHCW0jH12QpArFcnxMSR5Ni7evOP5u8x0cNlFYhOnK0lMIA+76RwMrV3dPZao5klPaKV4/9yYo
zbjHvau2SwRg1mImTNj4By/hiURkncV9eqx74cJbLYOEvK46SMVry9r0FOu5R/Fc58SXGifx5aMd
+0YUctUM5pp13CSmaVECOi3npUX72jivABxwBb9xh3Ti18ThVv2cGEhGVREAAbZo30jV4h6h5Wz1
67YgKjaz8B90eVpGit55oLtEY8pD3PU+kWtTPVUdANWLXQXvTmtH6gH4Le9wkolpV9EX7ipv4ixt
fRmzbJ2UcilGEtOWh5FGJoHnR05zmG+LwUdQwOG4BhfTMznkfjHXzSFsaB29MJ5o1RzgJyrjKltY
o4ZilV3LT2y0dbQb6i11YzEA8O6qLILhHCnoklbQ2Bqtp70ngvf7HmfZbwifDM5YEmT5re/aut5t
gy/XJOvF2KvXlIuwO3k9lDe6ojh14aGnkXrQlDjZAF1+9EqpbER/fQYLcTUDTSTdSHdjhTPSeTAr
ip4BalBQtHa2bnqkEZDE+uJNGjWonsQHWJ6nJB2lyFFDJKY9ujfW+muDP0+QQk/nuXxyNQoSQSY7
OZxhUDL+iPTF6CXqYTC9jZlW1fs8ENO9jlEit/2aknYuqjQW5EQowFWU8dZhc9dM44DQbSJ1fTuK
sKT3sJSF8MUSjUUPzU2bhH8ia+c6rqIdLl9GT2tJCf/MiERxasWJn+9IG6/BZx3aZWjyVQDc/MOF
Rnn08Swqrg/CLaz+vLpl2G7aWre2CFcDJUbW8WZuprxqWhefcVs4vhtgYFX5osWKjVWXYVMM6BmJ
31equzl3ekRbBRZl2OOzGot4/bxsQzK/lki4SX5oW7sWvxbTAvkaRKbXPk81Tl8e6DB6tqGMuCq4
U7mOwS1cMxNAYDNq031ONh3V9yUY+vRF9HotG3Q5MNAPxeos1s8j4ozm7qBVjZopb6rNPcqI0PQR
vrBNH0EkCfElqdOqa3YBH9ry4raA63rX+sp1yy5AHj6/sQ5eimSPxcZvY06Y6saTlPDUZR51iJ98
wlDIkPWOz+IlkMvk9lUJX9yjS+a+/UIRcJXmZVOr9n5AY23yAryywmXE3JZgFi1xtlofubTB+MlM
UdT/wfoJfSdrWCmSQ+LfTTLD2FT23zeI0PhNvwlJ/xjVNsOkTFB98xq366xvPHVd+LIsvCXnzdjV
Ho2GlhLXt4kHc8GJEwnjkSJz9Uq3sp92fUnQ/DkD8qAPMQ6DWmTAVyJxgY3Xm72LkBy5rzVqrYYs
WJK+P4Hd4ZgV2AJKSmSxKtvmJCfL/bdlSRs+ZVpMa/gcTJWej3XsBOQGONtzXMp9XZVHH/dCYm8L
kKv2gliXtAfGzeL2rOtoXYA/4c56SROiOpMHKSdVfwJh0ZXAr31qz2UTiSiLNgZ7Yl0Cdn5kRBtM
90PSlREQBUZFg67huJU93U3QeU7sTs3Epe7WpxUIvv1UIxsw3jPRqPUt6DxMjlkd2kjPe0xXCzZk
vfGwfa/rSUlw4ksVtbfSl1V177twch6gNpIkUIrVYqAVoKN06vkuHbdKgVTByAA1D4BbbQCw10bC
B49Zak7uVZpKJ06g7Izm+RZJMU5FtaQz8RmAvWSWOyfiOXmGc7LrsM2O8dy+mgCsyQOGg3F4lKMs
kx+h5enyibVNxF7qkPXk2fi5DZ8SYmmwIm4S4R9fkadYrischx02OBSY4i6LCsK4TS7OLGuF+7lN
+E0Yb83wSMyMrB6FxcrtlJrUgMMjISXJ297M08U3iZe3ggLqfiyZceubn00tgTVNMeC0uUuAXk0W
TqOOEbE8bwpCz/wqxmA3dR1v5HsSXrVnxxq6XwEwsfQjAGQVgFNK6GyOQ9SweE9RAua+ppOL5d72
aRlfhrJdADCbaGJuOQEWr9Lm6DlhZWaRMh/iLAAAbMxHM1VrPioPKwQuDnBXZ4C88XzrEfDfV/c9
ZGPtDaLo5+R1GENEg8Vr5/VumK11O+Qh9f2ubz25AfZKniTWCpWlI0imogmD9b0LLI6uq8NxEudi
Tn+UwVZ9ioDuoYzAd8Cl0uYpqOJuwZGCUgcerQ+jjIKn7C9VwxawZOngkU81x+3B4TofwLNAjHzG
aBepi6dJO52xCEdYG3lJbcG9A5G5UhPghKcqxor2Ou09jBRrzl2Kc2z6YDrSlAsGKsS7Vvcbq8TY
3SCDhHvUFBjiN5KjzIAHL9RV61ejcJ3xvLbYhu4CRhKVJxgDdAEuxpVZIBqDHorrdYpFHJH+N4mu
t+i6+CQYsWdJAHdzBKXmJMVrRGlIz78vKq3II2b3uN4rkEdvqYKp7r4C1KX3DDSHK4AU9+AVR9/H
GXLpKUVeY0kBN2cayn8DpIA1IaZ2tTrxnrK63V4AiOAwM3kIOmOfuuW5CiNzbenRD2mV4jnFkxTu
Tm6iT44RNLnNHRhs0eZLj6dz2KKpnA6tFAO7aTleTxY5DHlPdR8GPiu7bSJHkLoGNUnN1IusUs59
NkFcqtt2KMO3UQmO85ucgiGTtJzpfagtUTfDWMf9gyaRkAc40EbAvh1w0bsyraMyH6dGm+8t0o9x
MloRInDUQ9PCSTEMgb8FrmXUQdiK8YdgxaiRs0E4sCgRjqCm0Ayp0DkEdB38m2UUYhFuGf8UG0G+
AE7sJCY8w8tMOYzLxRxA0pctbUuwxS5bKnNY5P2nONGDzjcRbW1eTpiPMo+rlJx8WrI3wPQIl6jj
ADM8xu8w2LOWYzgjQ7h87sWE+bA2IDZExidfYyeeOsnoYdardp9aJMJUWaMUoinjAYetfQ3Ti3hk
fVIHB2RD4n5tVonG5K2Jmq/btq5mh2NaSTIGoxQ59sqa7RuWLVnmPMYr3mGyS5cLAsJCuqtaFADe
lnrC1wM/dF+4t1O7KxnuG0U6wLCQOBDQriIIwIvWE3qfCebHdIdtYxUF4m9njNWDjW/xqbV13mFn
/h6rEIm74CnRnS45a2mOTDrf51jeSsiqOsz1OaVilGefsln8sbqBXmZeC+wrfQMIALIPzx+TBath
McSO1kUCfGG5sJWvVTFpDL477Zv4EiNtHqhZq7f5FmnUaAqZI8I1MHjaDkmu+q1zeMI4kp5EqPia
CYzn0zM2HiqLeuQqvjcjOI9cpVC5kqzDDxCA81P0vE1jLPKOdq46Mh2Qr4nS0xfsBVG4jxV44RyB
hHO7i2xlLvMKjUGhbbCqHFhEeg+yrgsyF27yx2yE7rK2NmB6N9Cm31E14rpC8AlRYbnF2Eng3cco
cahTgWxQvUwElF0gBvIUdbAbQbfCBvD74UhQBKYc0iVuZso9gcoIy98u3spFFZG1YVyMw2jfbV22
ch9FWBUPggf0e72iHAb0s5u4PMwWZ8scYQKpuozIYoaj2EGmVFTVHNBd59yGAxqOehc4ZRd9CqvA
fx37GGOA94MEQw2atb7HGq+qsw5rbG0upJ0ogggkU8aTVVlcL6Jf7wPXIKmsC1pwcugyW27TEQGB
XTHWctzea9HCh490gh+8WiEHyAaIcrs8hBjTfswA/5Jrhg0qQVa0O0DrPS9gxxA3Xo3PS5sSfi7b
TQP/2bogH+UkFqDuScQ/QccNTE2jY7hHccyQbGb9EqzYl7IAM+Tks4o3U3mzmmkwr+sArXeSAehP
3S7sGI6W2ZjwrQlwaAa8IjOGzdhuGQDjqesz6FZmaKwdmfWQ7vo15vWXic0emkod6rAZEPmA5Xkr
xgrkWolaGbEEYTFGdbv4Xyjk/qbs/ReaqZ+jqDjmuE73k9rZfXWE4POY7ukr2VGexzt6wMyXxRm0
uoe2WPLyQi/JEQe+XfzN5LjCkRn3C7Hbn2jpyE/6QqaiZZ0mPI2y+kwSvAH1ZQEF9d/L0P5M2/pz
XpVGVHtaNkLsQ9xnOw6uFO02ugE9iV6urA749AaaNjwl4TDvMDXgUNJDhu6QtqIzASb9aFsIYRHM
9uvndFWH/6s3/idtIiJOUf7nIRLFqZhOe2WTuH7Q2CBwoqUY4TOXDhs7ItUQMXCLrcScA/Kt0xwg
mf6flbTTnwOxqnWz4MZHsddYjVXR1Hy9FSV0CtiP4yNIUZ78zyIhfo7FGofJT3EU8f1W1YP4hAQY
2RVhBxj32DZ6dL+wcP2JaPLndEGAkEPaOcr2PKloYRGVtRsa0/wPX8RP2mQzsmVCmArbL6IDohu+
JkPVZcL4X/gB/+wu+EkvaQdESpiqhLUV3UgZxF2nMpV3yEr6VZTAn709P1kVLHTBYOk42yfxsIM8
GLIAKO5/cZv9618e/pwqWK5LgxS4BqoqAKlZMi5lhiV9+cUK8We//acVgrYmAuWM94ZuHc+ETdE/
u+lfCFX/tVcg/DlWjY9h52AIwWVTi5R+n/rmutdzj/SgEOMCVHwz/ARHuAOZufvvF6U/ez0/3f91
UjmB7Ci2R4s2e4uHcbqTIf9Vn24Y/cvlBTng/6geFtJHfPFVvJ9lOYjdRIZU5whBZ+133vXYaMsh
qWzWpmai90HdbPJLOG2kRBKMjKpLHUtTPcd4Wk0R19oF1X9+jP/+bf1f1Q/98J8r3PTX/8C/v2nj
x6aq7U///Ouz7vDff1x/5v9+zz/+xF8PP/TdR/dj+vmb/uFn8Hv//neLD/vxD//Y9bax/nH+Mfqn
H9Os7N9+P57h9Tv/fx/8tx9/+y3P3vz4/bdvAG3t9bdVYMl/+/tDp++//xZe3bX//l9//98fvL6A
33+7/fj+UX1M3z7Gf/qhHx+T/f03Rv4SpxHKL0Lk7aHyUmB1cT+uj8TRX8IkTmmSpDGJ8Sj+UK8x
W//+G3SDf0kxNqCylwOh4vHV5jLp+W+PUfYXTngYkzACJpog5uX/PLt/+Hz+3+f1b/3cPUBXZqff
f8Pf+C/7FIvR3cuJwLPA/3lM/in1VLMggnwsyeUp2kdHnH/3wWE8yF/4m0I4rv/5L4mEErxUUB7Q
df506U4UmVcOAEOullX34HiI2Vjuwq7BvMfBBkiVwTDNZuTjS0CLmBaquA/uHNRlCdLJK2ahlnNx
RXPMFdH72HPxESeB/QFOQsq9aOwaZE2PIy26h6gwue8rccGBwkL1NXa23M9rCoFvgFZwqJMpmjRf
lh7Csj7D5FW6FeQAsJcwi61PVp9BtjcgNEuaCWgV2JIt3nAqTcMYscMY1hxU5wgmI9DSrL1q36p2
bOylopMFgWCYW3FqU2xygKJEO0p8US7X5iJ0jeAhvFbWWUzDYEpCnOgGsQFyyUCbDDjZLjH1KRIq
CIEKLCvj2jTnYVvVevQLZpYWnArgDgcxWYu0RUi0ybyk+26oVv4DiFECW2KEE+MgM5xuBERGEFyr
fWS5ZUdkpPce4i3k95jbdQ7G5Jx2gBPOSC6NyGnDqRr6Kmqi9FsAHE87TN1awkW/9FochXGqfTc6
alEfVSelLTzU2AvSG3y5ZCFwrUcL+OMEgpsfWDL71xQkSAEW0EBgM1PWAs0bfVvYNrYL7NJY97Oy
XqvbqFXuuLUpYpGEHc8Q90NbolJq7vQg0gu0HrPLaT3LN+8sea7GheW8KpNDOgVj7uRCytwBk/3a
dlelma3pTdCTHtYwD4I/W/jYvyNWytF8csB7J6CmX2LtwbTFQ5SU0P7aDXJCQz5HAqAFoNUKBNXQ
9efFrdTugcSggXKinL/DG5XkkFs5dEGW7naJkMXiOgwQocc3lkMdQRA+TTgVw6Vd+YPeIC8ryLgB
Fw8SlnyEITA+EMk1Ow0shj+OIytThjJ8ZZytd/Ni4lfITkGoYVH3VeZwln4DoI4bBqFYISloVCUr
XAxQsGXAecYvaoBxu2j43L9M11UbgguDdEc12uWuGmcKhgZCYMbBawTARR/V2mIeBoG86ILObrvb
kqjOUzLNn+Qw+gffiWHMZj8A+l3CCPxVEqKLTIBj3aRPT9GSdhR3KCYxBuTgYasZRc2x7HKh4RzA
7cZw1qga4LDAB6AogbiusXo5zjipvpcCJ57WQ+22g0Jw3HV9v/oLCX09FKbh/NhVZjvivcZzWD3E
JYxXkIapzdxa2H/ek36LbaaaIL0rk7opc+plqnJEvzZQuWGAyMrFRF/ahrgzh8ArS/B+P/SdKXFS
tj64lFh90mMSsdYVVQPFpw3L9GrupO6d8Xo6JyMNaZHAulEegg4izBod8NC3LDNOjhyY3S3RcX3X
rCv02qIDETAilwwIXmtxCtET237ItOJRoSy6K0Fb4YbNvJSkzCiKXfoH62uXazeLC7wkFhDzWFft
h28ZOHioW6J9BYjqe5wyyOuMFmWTt0PDjpGYhwu4Zg6AENvKACzBQvaD/aKF9AUBxEEOIZB8Tple
PhmurvRrU+U1orNvTFs3r3Rd2QNPrL5+umVz29TjoPdA0vi+twO1j4CA1m+wvjr83bmUDsRm6wHy
INzRaqh/JVz1DynEMQeK7S1f60AffSXk0xasEF2hM+WwglmL8w0n811c1vEJdQ/8DmB78HWDVCcT
ZSJuNDLRf9SuUbuULCncPGF9hzxPf4ZIk+1ZAgSwKadtN4KvO5pk3VSmgnnc6z7t79QCptcCoVRg
qyiylmUYUjhxxLj1eYAGLFB8EPIcqrQPC+g+7B3gRZV18I0doN3bCgin3CFoJmQQ0Clcv6M9MEVy
Pe9gS6nC71Bfg4KgKC9G0Lz7Y0wZgx0AhRglF82lxFr9ohxWpsHgIfzZbbkH+m0yTYc0X43dIPb3
0SUxIeIYIZcLqm09iwpH0BwqnHgvVDfABUL0aXEbtDyy97Dlzt2uqjf6KAaPKxbyiTNf6fh5SQA1
dLps95HfYkApvc5ZkwbHSMvoE6khRmpiE/oMAc6mWCiECjB/lNPJoBj3BKRvOZIxcA/LhHRhGGKC
5jMFHQ0Wv06LuEoAosy4OGdKy72sID6PQ1T2xYAQXgS6gx8YQgufkXCz5lg3qxeUXJJ93OBz7Ccj
8430dgdOYNzjllQyK6cufGNeIwV0g04uX9H0tEd/zHhH62A+x4lanuFG75B3ilNR5nzQ7gxqopGu
JgEPp9AtZbilWTGXPvhDgyLORX1VQQZVmjdshipdUfaF8xpMZgep/RPe+QSmiqvphEPC8dgpho7S
eB26nW28+oydwe6kcSBR06RkQB0h4lig7S6QY56eqjBOinJhQdbCSHa/Mr4gQynp9zXsJp8wC+j9
TEQDV48OYYvyQU4xARxabCU3VqNBA+97L58HAwuKG3p6XFKYYRJectzp9fRe+6T92shEAVwSqIip
pmA3oR4m7zosKHab6K2D5L8w3sCOBaHOvpun/inR8XjsVo2eWCiWLmib6jJQJ9E+iCYC80dr7zvC
9CVywJVdQOQhSdwAR0iiDl1bfrRDLPNGkjtlrC4kS8p9uCDtqoYF5qGWzH/mLomfIdTsds1Cyb5C
nVVhMWYdroIZhCdIwJVwuxdcbyqnypD9OI3rgycb3dm4AZSBIsmnmDP55pwjx1TJ8B2S7ORr1LPu
YYnrq4nNsd2I9+E2vjqYdBSN32JCwwcxrhBtj9K9kiTkheZbVUCvqx4oI+xCsBFlpJRnaP7qe8sD
94h9Anc43CyA1ZthOwWClhdEPpsnDeU3uF/a7Id1Gk8tOOwPTKGg61QMzNLhI4/1muax5cuD7vT2
I7X1tJcBWeBeWzHTqERBmh7bvI6sKhQyWr+buEOdncMafG4od4eB9NFND+FEuKOptzd0MWNRt2v4
gJFjY9kG0xN6l6xZrgFWuNg50TVuDj2eZ0vZ1xZ44CNJh/BGWjCtGTpWzSlG69Y37wL6iZLe51uz
1p8pbIY7bFduF6TRWLRIYXsg24TFpfGIvs7QqjPkzTYD9kbiwreETBv29tUdpOfzhRDbfACfd7ut
Sifg4+WcNS1yaUIoEbMNUYDHGqJq6JJEuJ/1RHMLgQN+Ng0/o3NkuNVhGMPgvAU3bosMy9BZ2L1L
NrEhd8pPTyEo2Rb5wUs9H8thoMNDzKQP4f/hKwLpIAYqDCBfpHHzSlaHOArpmKkuqQng5yEadmCx
y3doweRtjHM//DxR9LXutu19g6v0YsIVtZewbqyvYGHbSwOdcUFTyh4wcvUXde24EICidzYk4871
hu5NyZLH9Ep5YtxGOiDE1OALawdtOS1rf5zqKjqoaUG9Fo7/sHvJIWO4GBGWxtt8qEy4J9b1BzsR
cohgYzpCWEAOALLjF6gMBlweFc7Pg2sfEcO1QNRtWA4dMwdyzNNC6RSMd7SwJw86D6/HxqAQGhxi
6gZNHGU95xADDQeCMBcIM6Q4g4uCEnwiy8X6ufk+4C7kUTDBEWNQPWYDBXorQmaGnNnVL9aDUQvD
nZrW8gkJ/eGxImw6wKEY7Tir+tuaD909FKZiR1Cntas1SJcYYhzkVriEZwOH+yFOq+0mVQAkZwVF
T+bXubtWVCW7vqnDU9d1QEkV67EUVP1ygldWHACErcdltXYpEtcg/QBiBSwLdIDUEDTkccMKd0Ah
rrmFInx+T9MRZscY0bAf4xbSbwF0/fupWecvoAabS4/GJxR2eDAlA9mejAKT06q1y4B7L7ue8eYk
gqX8Q8oy+oR6Q+DpRDJisiUU4wu6iQ262Vh3WnSo7sBim0OgOpeBO5WHblxlUQbII/XbBloMjhS8
+5M5RaGt7qXSHWzCdAtzNU+YIlO6IFV/7gpUrbpsCiw5i6WZT/DLbs+lAEaSM8zFPYYqse7l0JuP
FrEMp7KWA4Lnt6AQQWwPKGQeigXViJjimvatIzI+b4mu3sCPJLsk1Vt36hhlZ7yj2GtkIJV6CjWM
flk5pvWbgy2iz/wQVhoUek+zBc0pb+AN+wIO8egokoS8Qff9BSaE8IKtNDh0QEGh6QKRBDsZwdYw
kAW8A/PfG0xT9wnevAP8aVCaj2wMXqAo3R4H3HUsQ7Qu3gRwp3GYm9LJdzFN8UNi6uV1oBEmgC1F
bhXAhgOTiXgXW2kvfV9Nw4n+7ZTKQmgoYORS72VsOgvHglqXnUhDc29r2+1EmIIHMgxeJAeHw4rK
nh/YFMxbJDZxN28VbxEjGYGDtkg2EVu94shL0/CPsknwwWA7oSCmcBYDGdLs2kWbvXGpehucheKW
QW1lDgZOZFNUWOPTjG0q2SPJbTsPrN6Ota74YWiwAouGii5D8Y3HUGJmxBR735yBuc81LODJdlcO
bVWgferqBAI1WuZx4+JTs4rmm0IXXUF5AxmQT640pG9bjqStWR3r65iEwL3mTWFxO7vBNTjd1pj2
rJYG9WKlPEK1HD2EUE8dexiD9khsqFECPjcXhE+DZ6nG6Y9OxuhMqbkqliDR3ziw1Zu0HkuJNvVN
URwCcEmEkVfPq5Ltheq6zGZWsQtHG0sFIKC1O0jXoE33tPLQTULPmhvaprewsI+PBnLAB9B71D9y
lIMH+4abKQ+Gyd2HcLCdOsOshpqZ6HOPYq6C0RBgw7xCPJNViLq+a7X1qByAbmQvUKEd3JspCe15
MRYHOaOG6bKEEJAGrEY8Anx5uwC+i13N4/40ahXuIH1B4Om0wX7kseKX23KdDePqZinH8vM2e5jz
K+wUBXzu5FOQkuCIxQ3nzkEBnUkSXDlT6Hctii8usTHJPSLI7DGworeZVI1/SCokQefKiumADQA6
hI7rBKpfGNn2XVpbGA0orq5zahr2sOB2f8WI7j6D1hPPIxfdqVlY8m1UFWy6FE6aCRPiAZ44DqsB
jomxb8SnyjF6HFKhHqrQp49LugmogGUyw72AcOVVVOKESznG0TPccga/YVFNMErrFWKYEKcSsPE4
CRfhdaGxQrkHD5cJy2DVkHCwx/H4EW9btcN5zp5BUuHKjnl4J+DqW/MVZtsUy2hUtfu4R1BqQRmE
oWxpKqBUcK6HrSqfOQS9Rwn85alngT+ocPA1UuHT7bYEe/29bOLwxpYJTPLL8jQ2UQeHkh6hnvfH
1aOKbRBBn7cblqVJA+VQmt+SmdykuqsKeKrQg2lRGsW8yuKtQh0F3AoIvplWuR8M1A3VIqsbzMnV
DsOMwhI9cPDBSt3AwK4O07T2OdNpXAg2BR+exc0uHCp0pwAFrU0BrGk+dbQezyy0hhRAOzTAuhiz
e0E13E5AyJzR2bgk627rt+SIXQ8ZaEMzyhOxJknOIkjVsTUrfZQQlENwQPSCbEdsUMER+pYWx27k
6hwihGqdRby0QP2BPM65lZC1qZmFH+kYBNBhpl7cwNGI820L4jujxgooM8ASjoAMlrJgSzWPUJyN
fQuLYsrwBZU+48hYPpZGrC9N4BzQDeT3ZBThLzjjiOZUxSnCH6UQ/rPvoDRDOoKQbaFQWQoT9SLW
m1na8IHCiPs5iCDmBVmsaogUhk4PRwqFwXaPPFn/kuoqcbsY55+vI+IFn31HtraIqbOv2GfjLm8i
rp68ZOsrnb1BQoRmnc4gMMNE3Jg23B5CSEI4thYISnBtGXW2aCK7T6d1eraRK3FN8GGJMZWp5b1m
afzQTYO7RAEfv0W1C5CRSSUIVIQHOVFhEvzfpJ1Zk6NKEqV/EWbsyyugNVO51/qC1SoQIHYE/Pr5
yDt9SwoxYqq7r1m/lFm6IvDw8HA/fg70d+s2PSQ7xeJHuwQYqdkYOWgAD3RItuybKgC4lVg/yOjj
tVR28T1Un4dPg8RZc6WDefoJZFP5eJDDYCCnjaI3uSEkd2ky1F5tIyMGQBUguB615n1MAdyT6ky+
5zUWa6D5mInwVDOlYl0PJiSewKP7zxL+UO+CKuuLbdMiR7E+WSdD5jbobb4HqM5ole+RCqGIUtfV
Umods0gYKqlBflOgD9vPWaxpzkerlvBl25FQ3lGbtE1WMm/zw0ulK2n32jU01j+lwD4tBuyLPiME
5/sD9xGDUK29A9RcPDBjKevrpCvaboMYRh9v4zLVG9dhrdIPFL9lAPsVNYr9l0iDtoRBCchIIypA
nWaZj7Kequ1zoHWN9owciR08pw2XyOsAdkW5D9AnkfxwX3aZewhthvtiaMoKjxGsOn06GIZc+6nd
8UrOVFxzC22gCieHA91DoLvMCibZh6Ro2/DBlnhzPDF4bJsL+LTCclUNp4g/ax8qlVtC1QK7fwPp
zdB/Fxy51Q6OerS3jLgG4WaIY6JEFcQn5VMuMUbqMSQQfJb0sEjf6rZiwMHZ1+n+U9LyAGBOrDTX
FfoHtVt3sNPARAAO/2PEsHPqgaGyRnLOkuntA4jmcDUm0amfJgXYKsp5CqoMFFXqT7yGu2iLHE+p
8Wu7ka1DRuS5B2MVZkb8utc09fCI8GMaPlMvkaytWmpMnOM7Vb9grrh4i+SYAa9ML8xy1SiKUm2P
JtiYXXA81sP34kjF6EvrgCjjRjS6Rk59eUAaZGMdyirwmDIx1CWzplZ4DwjWNpmW56X4qOUaNVI1
L2WndMG6QkgQqKdooGKhkHUAbGNwXn5lciQ9vhRUdfbLDLLNz2edp//b2znv5byTef0BHYzNHFux
6AzRyTFNTdaFRrPJ+FBkhG3gBTtlGWzlD4y66IN3AJjo1n7nW8v9lvDaeoOXvQX5o5VwpblQERy9
ObVG5bLZff1bhKY63DRJGB/4LSdvYGb5RfVM7/AYe8pqbyykk589HRb5Llvf3oLLtuu11bFvesau
RAcuT8nJA4iedbfjfLby3CZfNpOvTYw/4czEibdsPpwwUbKjukei6icbKg4rbZkvQWj546PSQ+jP
bfxwzdx8tUn98Dl91NeSP4fwELAv179G6KrpCOY1VsQ2V4vqI+87dTGsHa/xcz5x4MJNs5B8+58m
70WP99zPpj+t7siqThNSF8FFTaT3dshkm6eHHenxehiOhMy321/yXTX02pn/tSLSPulhyrDS+Cmr
hbIMNddYHx6jD/k6/Xxa9n7mGyh8rYOHek6D7Z1V7ZZh4RSlx9oumgHDxisQ4IX6sVkNa+P78Cna
nZbOqnypP6p+ugy3EOX+Hf3nfz7nn0ULpyZyqMepBbY1gIpHWKCo+Xt5/HR7b2c+4Du64MyFraw/
NFaAlX1culb706l+ALhzbxu57iyPwejPUoRzYu1bmwQCI1R7V2bhPIURBU4IFYEUxp5WpB4Vz2Xt
hP5tu7OOIxyJhtvbUcfII6+CXf+73BjLeBEtrIcgdOsFicWy9uQ7fQbw8U5yeu02Nq1+nTFdyxII
73KpDzT4jQKv9quP4erk1ff5slvH635hLRM/9PcrsuSXYQH124pxH49a8Lb09r650H5kfrFhvmst
zQCmBDGk/zjUn18l4GvoH9PBivlVJ++0aDf5svUHv3o++JLHq2wh3+vr033q5yv95fZnGD/vre0Y
3ePMxxgi2Ot1xZ050nzZDEpACnPbggCCuVqbLcCeeNMNCmDkAOzCfk1xGHIh33Rh8Ho6Pner+bg3
t5m2EBlCLTJSHSABIWlYZg/Gkm7+ftG6lU/53Cs9Y6vx/2T68/iJS06/67UKgUEvei42je942Ojg
vxflpn1MfGDMPsO1VP0erG3mB1CU/q+bLNyozGFFWm+zyRUkIm79VnmhD/ul29IB91WutGDG4ju9
9Q3PEQXfeGMTWBKWuv+Wb+RV7YdPEKP6smcvSr+8DzhazAWsj8vAjzw6gNKz5Bm7A4d85IjxWmCt
vV89wcHkGb/iJWRKXvCgzUS3aV+wFMvSNdtiTl447kGdUbQcfUF/Dt+UFiI9V4486y5apF6wDF7p
ljwcUlcNXQCp/x+AmvGDX+3SmX3hYEPjEOZhiP3xYJsfR+hO4g5e9Zb68bKaSaveBcJvWRNOc950
EDzytPPUlRmSUKqLeBtIbn3XfCnujw+GFy4cWBO/MvQ74w6TceTPOg3hkIMmovZ2Yp0tdXaISsZJ
/dtx5J1i98biRP2IrjWOJ7pkbOU2fBoZDL3De5jsfsYLpiJd063e2pW6joguGQ+bLcRJPlSOi9u/
Y/JWtgB7AXYydFuMLkncFK0yRkwpp2i968tnI/p428T0CwGKENUEiQUWTYhgpgVNUekU5DZQXLoa
BXvyRXMjPzar4AsUYqviXlqNoSwiazxRN34z1/Hyv1rp2a8QghmDvDaVV37FkB3Icj6qaeNr0q+Z
tU6GzDMrQuQaDqFlFz1WTp6ylEoil/HJ3h79aOFwTotduqr8+E1b5S+lBwmPslO+6d/rj+VL9mpt
bv+WyZyEiRKTBxqwAd0QooWZMeYnIwrkVb8HZtUg+C68eLHnl9Cajrz9lyH1oUxfOH64mjE9flLR
u89NC4HiAO2OzcTXGMCprK4Z3fHNt2ijL6H6nDus7/5zy5gQJ+RCBqORY6xd7iMPQlaP3V5AE7I9
vtpP6ibeHF5UX/5kvpzeDgvnae4HaNcoQ1s5W60owxTItaHZFT8AWAaZDrHq0dwAgd9abwz++cen
you2MFiVLs+yJdyAi/iNlGx9XBVreZstskdzJjGcfAnbAHA0cBMmuGIhH+2kUNLA0/0TqQOqTr/+
uUGVrbpkYGGVQO/izd2iU2HThiTN0EzGpRVbMArej25FzT6oneV19q5s8+WMY82ZGM/fWYa3Lzrz
cCrftzr6dlrkPxWSISoeG1L7MYRQAp25C0bvufKus0UJpyhITMVUUHXw9OYF9CbVR4qd+csR4nQG
Z52U+mI5p3s1Ho9bNoXj47SgLhmxCrzmCEOt/mpKj4rywUJSt/5oGl9v7+nclgrHRwUQYSuj90K/
8QOkwgb69pkXwdQtQ8ICCZlhmZZhCFGxau0a/gzWc7Q/lOqDNeykauaWmQq85ybGVZ45BvymRVaG
mOgtGd4F6rWaXyBcY0tzOPh3znXh6+hjBkYB0xirXoKbZ6qawmED16+83a8T//Bav5IIkoBB0ess
0vv9k+YVPNW5Z4rvMAksbn+vqbhugOnWDUOVFdUW4dNW39Ef23djcI0fLMh+H+tsI3nmfbc9Uf2B
Je5r0nm07rIZldsJTzFsx9Ys2zENCGWEz5ioLfwwMG96tnmX9z97+efMyibyS8NBMw6ped1Sr4Dh
KRz68SErOWsUtvpd5hE024YH9LCoV9UaKMtcGjb+ZOFbmjrsZbpqsZcMKl+6jQxdSAuvx/hu11fG
D3M73B9947vMpB5vjpo0LKE346c8k0sv+AGB7zN01jO/4p0k/epXkBjZEJCbhiEKZu5zsFCOM0Zr
fWmv9AWsbF72o2doc6n60XK2TjpxYZls8H/sWUJ+m1kMMJ4YbeadnHoa1ORF9z0EkgKrjcHVhRzz
vdJnM/nIRBDAqGGqqkEf19GErYbjJx8Y64W2QXvuw1/O0Lgx6I3bLjQRBixd1nAhQzYh+haMHHs5
aIo0DGg0yhApvCSQDbUNiM145ixcfTNmJPhUNnBdY7zz3l8vZwHnQJUQWFRFM9YdPivLbgNP8Ip+
rbx8f5jMHA3x6InWhBtBAWzn1A7W9tDb0PJNqjmNPPHzjBYs2zBlxj9kSxHn91QE6GtwOYNHy42J
hg5QpbrU7eXt7zNtxZE5c2SkuiWEEOOowBwRyoN3TL5Rm3PV/V1nzdWKJ78NQepfK+Nunn0b0+iP
Zm8NA2Ux2ZOPC33RUaBu0XV2kTELF7OTJqNbnR/gfzbvj8Fx2WcG9WPXSmbCssaOB1XNmrf5t322
iBfpqvWsFbRT8rCkv9M8xstZ62LYFK2Ph+LMetckLdCBcbnAVlx7Wz4GG20HVL5bpISPuTTvqgYm
2hMO2QmEfAOdxEA3or5vN8Zd/AwMz+uXCozN7nwKNmGQwAidsmHwKOc/wWvK5nDUzTzC+7+xvR48
Mt5+u18Zz6icMlRTefkq/Ku5SYP3sElTixsW7mtVMcRoVdHcT+LS6T30I594Sj1bkfmrtsOZc311
mWOH82YzQU+9lBqusLSsbNOi3bdQlVjwfD7CoxjrX82kMxinOEpdGi4i+9igC22gGXyHtoRrQ1Q1
HIxvsfMzAZtvfq4Pyq8UUt3hQeHf1b/fCNtUVFXjiWMysCW83h0EyPZgczuvOEjZqoBXcAV1QPps
DflcfUsM3u97wWtVU3iwkmMIpix95HoAx+Qdi10n32eG4cadAX/f394SoyFLtuldMoamy6ZwYJhb
SWwjzzsvjWO/h/S8DuAEtfJ7+Hz9vw14JixilsaI/ziKJ5bsBllLOvBDnRf0x3UqHTyEQXwrGRa3
zUyEPEvVZQPHdVRyQk3wo7Br8wJsoey1n8uN6WWe9TKsso3mAZn3wg+3rV3fRhjjXWmqFomgKmqB
yvtSNk8HSPBAHTNKsSkP5sy2TZyLCxNiCa45RPscElC4rnwI8wE4Lxje2aYfrMVxPXiKF3/W1/lq
LjO68kCDx5yj4+rcHdfpINirWod1tfXCxnFrmHYgHvEiaOE7ELa39/B6hYIt4UrPD5F+oNHZEkXT
bxB0RA+OSyGQ6oEPWN/fa/fdR30JuHHGVca76OKuwi4PBxnSiHEOVPQUDbhOl+hD6zX7Z/v4kiSf
YnXGP96V1wQbUE7TloKWlzK1+OCTStO0JQMb7dL4DG0RRT/njr6UV31uF+VD4xd+tunWFqAAadU9
jHciynAUkU936nrufrwqEJmGcvFrRnc+ux8V81Tbat+3FOXQ5HE1ex0/6HTnQl/3pWfdte/pXbsM
fvgMWpzcdeLd/tRXx0WwP36RM/uAwOCGiNmNIfla9Vun/3b7719VWMUFCvHs2EBFKQ8YSDZx5aaL
5sORqtPRh/bjY/XLfKN5fX+gYF6umE/7iVg0CjsMma5u/4yropP4M4S8oFbLjHFnfgbCwAvYpFft
5hi6qVeDSgh+qPflzvhSrP9Ho8IxsuCt53eNa79PH5xqY9wf/M51vGGr9sscXNWyXB13Vj5zfOe+
qVA14VYEUj5u+aAaGNFNiPFtdSYKThzVc8cVC4vJqQdh5WAkzn+3MnLi6pduSGe88zq7unRP8dqt
W6Y47NE9D5v4JV2QPP5AbgAICVRc/lxXRyynCT5ijrns2VmQ9kXTaTJnsV3Wm+OyXp+W0Lyt54ok
c2aE6zCF8igOxwCkr4Ltcdmu4426TLZzNfapD0Tapttc8MRT8dHU1WHD9KPSws6P0EtKviJ1CxMu
/ttOPnEtWVRySRKhibJkEfxSMpVT1JneejZ8p3JjL0FDuiTFMHBJMy53hUQZPxATMgqW1LE0Inyg
ojbDIW34QLWf3zNAdthpbu8l1LAzr/wee9LX8EH2j4uWqD13NU0dqnPbwlc7GvuB6cjRdkpukT0p
zC3c3skr7JK4vPEnnPlf00IMl3eYGGv10XrkbqLMA4Ooq+Ltjt/fzeUU16mZsKNC+N/DAJDDQT+6
PGSBuOQiW5l++JC+8SCcb3TNbaJwGQRmfErqghUmdu0xncPc3ow66VVnVtxEIdDHsA7DLvC+IvX3
OELwI/hdkbdQg6e/Vdx33/QfdcR1M3fFTF7l5x4iRPsIkopOgy2Rqzx4hpHNRxp53dFV9Ecgxn7T
+3DGbCRaiqf7vTe/ubMfU4j7J6U55ScKWe/+wxP49FLspEWDmgcPCHc+I534mhRleKpYDrVmosyl
v8awohF3To0nDctx2KmO515dV/VsvialbBOOzLFsxvzFpQnoWo951sJSU/v2SntTt+RGz9/l38G2
WWU7C9Yj92C60U/1Xr2T/GqukDaxQp4ssBXz4nPQAxIO/cmCQJEtPQFqSB8UH4DJSn/S3eIeKZf3
js4sym/8i0J2emFRiAFJoMHs2WGx+1zeq4tiZfvlQlt1C81L/XlwycQl4YDWgJGKScSxCXK5vxJk
tE4/7E9en/2S5B8pnJO6+bev9DGbpw7pjI8KCD0FG/sEuDyT8qReTgCF5LaEA7KZMzL1pc6MiGVj
GKtrsCm8WJoMuvo90/JmrL/dDtATF7fjOLIz3kDjtSqEljA7OjpTgK1XMQhSOq8nBdk1CIM1GQpT
6AOD/rE7Pd+2Of7NS3/gPaSrWKS5gQ8Km1fBemukbdp6ilyDbadRPrKY98WiGT7uU8W7bW0ihl2Y
e28nn11BaMdDtQL1umd/jV7wwIiiluQmPo3MBSy1y7E/H/V3lLbGC2muOHr9ETlsNv9DlliHzlI4
bnHRRU6UxDxxww8ZkqmKnfi3F3jt75cWxl9wtj4NYRm5a7BQGR3V5JOr84LXGbH4ezOG7Oi4C/pL
dJ0vzVh6lgSM2fDV1BdZ2vTtCum3GRtXiCvToF1xZkS4TKHWPgVHKxzvG0TkRqSzPyx1njbpKnqG
jtc7+WXl7j/Hj3Npw3XORx1HGVs05gjMEbuMLey9cHAHjcco5dJptnEER9JB946SuvzrjdToytCX
1SkcXVVXjUIzkSRSSRZKVLiswqexl+d/3V8Ag0JGyVVD3V9lwP7yczX7E3rtvVJ7+6TfKGQ+Wj7W
3Ob0ma/jB2ZMDrKlcF8q4lkODaMvyhNTPQkcRYPVbmRTXujOy5D9DgzAeSaKGYU55yYTLo9VS6dK
CpOALradWtTLVQeBDtxkKXvNw3FZeIC2PGkHGn8bbhNvrmc4Z1FIhGID0v0+pjqlmq2bRb+007d9
8+m2Y0x5/8WyhMDYt6jfofRb02mOXoYl2OZV/bjB8Tf6q/MMLdqYM+8f7ZfbdidcnwKtDjE1Tx3G
DoU7gBk3pmmctvbaDmblooZdgrZV9VjXRrRKEkWaQ8uo1xcATUOFsjDLhQNNCCVmEAwO92ftQSiy
NJYJKE/1ZwxcqaTCODzdXt1EAL4wJoSUfVDAb15jTHc+Ogh2pFK2uG1hwjcuLAj7J4c5nFgnLITl
RrH6F1P5pajGh9tGJl5SFJzPNk3wQOY3yxDBqdHnZQ98N/k/g7/5J4UaNAVabSFtumhm7yY8A6+g
4gwb+Tg3LtgEDIragb6nVNFoJxedcVLTavjStBasEcyNzVzVE6URODPO7AkHgGl4yxiYKvC6Hy2s
StSgE54ZdPRgriNXjJZzaKOpBaqGQjAGV0LEFG5nCJybVoNZDXKpYtEj7deY1TKVgoWkz2EfJsp1
8Iahz4TYMKqKV16vHaU9kn700qpFsEoXyl1eu6CZKdL6CB78lMEw7301XN72m2vnpM3sGKpFqkVh
WGx41cNBDwcDuFZ3xELykvdfG5hzbxu5PmMm7yWNnuE7tEOsP0OJnzlJDBl2lBUvVs+86lH966TR
tGXdsR1oBmRIMYUvRV9Eg8wGAjBjf4Cz4ihDiM7cY7g7JIGzq8pAudOVYK7Pc717FuTpjm7SfrFo
fwgOGVtt3KgHO/OQg/IZRIfiIfAyJt5v79+MGXEOKoRtRo47K/M0Ff3EnlGr4QMl9Jmv9P5nLhNv
VgO5mMydqQChEAJVf0RZLI5YTZrBe5OUfp7D+oZKT4zuGwJ+kd6tijzzzXJY3V7gRPTCNKU04FOK
AtJIMM0ArV7WKSuE89Es3QAWI5/x+RfmdTT6ZtIWpovor0HIpnFpVYhfeZzyhIN4nS4ghEhZ9pKi
JOIeu78F3Il2RDcJgSBHMnbQGPUOWb2oqh1TFTNP9+tTBtaGNwRVA1MxaM9fpnRoeSFQivKEF7cv
TSW7pVT8fQAmqTJV9GVsMrorPM8+MlFx0g6UHn2F7DtdhKEreQ0jcceF/Km5m0urppZ0bk/4QEhk
mIESxqgmNJ+O5raeB/5PHC3HcCAlhYaFwo6I3jOLMC4lWz1ybZaqm2xkQCLQDX2B27InGdiZb7Cv
LIcFGN1f5a/0S7qE+8XvnmxEQud29/q2eY+SOo9eqsuqeAhg6kXf7gB93clzHtOXZiU9mJth73Z3
tdtxh8MXRn3UcrNPM6dPBKDhn2N4/tewsM2RhKpcoqC9YNonmD2Y45eV132bLvohXqM3/jlu2u/5
MXmOtWgm2Zt4fmObFF3X4blVNbHcVSJMiVAudBHjkPApcfOUxgeEi261gnOjW0dMskq/TyqqJCD/
Mj/fnT7NtScmN94YIRV0SGUaApcnR4dIrMhhp/CK4vQsHaO3feP4Zi6vThEamDObPd5EQpR1aCNZ
lsrzSwfjdWkM/jRdklJmVuUtajKSa92Fr5KnM7jj/K6/zte7JhILy7GAl1Ps0likeDVm+6xPVR2D
qJ0udK/fpV+RyvClXbdABXtRevluDpEwUZLGJuSTQIQok15NQuo9Cu/Hmh0FjrdMH6qH6K7ylHW2
QgTG6xanx+Fb8Tg/KTR1ms/NCo7cotOHbBdm0VaDNkcanpCO/BQGtjHzFScC08X6BI/RgiCxsghD
bWT+iO3kY6i9zvjJzFrE0cbDsWyL1sZEcg+HzH395nxqSDT8ci3tENcGTkaIghNn7ioeX/6ifwK4
gB6ZCA8sYfTfs3qRFHfFKYEqG/+M1tJ3SGq8MfhUT4fnZn17jePnuGVq3OUzU7F8opWWYqoJ7hEx
8UrggMjWADnbDsnTUTos/gt7YGSoemggxcV0TdM7oBhSdYSpomm3TpDmECi20VKplMGtSs1wpdT6
1pycagZxPxVgRmyHowBzopIqnPmgGTugiOZ5Bxh6625YBhCQwovnMSA745lTe0pRZ+yCElGJ7MKe
wl+j5E5y9JQAILFZuEP4qWW4y0HKWjv4qHjPtJ+m/PTcoHDmQMNJ6IpjMK+ipzBUXBQPXTlsv9/+
dpMh5dyOcORORqEGUMBy5GDHe9EZBw39gSGfh8PvpiGmjMWP8Je96H6Q+t+2Pb1Ey+KZO9YfxfGd
zIjMVjlhWq0cdYGCIWCgONU3Q7Sfe1FMRmsgjlQaxzv56kEmlWmiaAdsnbwWbokKViS3Qkd0A7Wo
39/DRFp5jAvNXYHXS2RkakwdKZdNjK5nijNAV7fHrPkqQZMkJwiAdbH/txs5DmaxiTLXEI00oepI
QGvipAxQjj687OlcIEuPpOSH/82IenkC8nyoEJXGCHThXt1Q7EaqOlXnGnXXV8DlWoQ4aSJSBOk/
ZuSaqdQq3ELbORMfJ15k2HBGr2d+iyFjwYaDYHSglhDkKG0d3aM8HS/TgwXotFKaZ93oaHVKYbU2
kt5AMs36iaR1sPn73dTQzTBGsKl+VSjuErJV48gyHd7vFAK/ag0A0EKZyQOn/O/cjPDRjEMbSfVh
3E0IvVCRqoEINaX81weZkrptyDqzADqixMJ+Wig9VA06VF5f16jArcz9yR/CWbTkGGMv77VLM8K9
ZiBEXeQ9ZqSQ1+xS/w15rKcdPPOn8tKutZX92XxsNhosoSdvrqE0uZFnSxz//exO1YIM5jwEyeCg
3jUaDIWfDsbrbZeYWh7vTBwSn6A6JpziJCuq0NAbhtx7OK83iJG4qf6rsXdwyd62NFHypqpzZkpw
C+Lt8aRFmOpX+rP0yAt9Ue3QDe3uHK9cWCu4zb2YAc7H03r2OTaxk5R04FCiFcMokhisJIR0EUKo
Us+2PPu5+lbRZxpkN/oVGx5zhiMbOVNIESQth78PkxeWhVVbBwNpQqUmagWoccELa2nSKraSmfAy
EcEuzAinwdDlooqi0czxh93dWacvf//1LgwI5yBGfGXYjzs4ljRpIGjf09Omviv86j5Ll8PusB0R
GjGUnW+0eOewbdrc+oSjMPRJn8g560PPD12D3nTTRlrBJvjQy8WrrfeLRG8hvd2voKb1FSt8yPaa
F+u7sAdEk8kubXGvdHRPq6lFNc2mj8wnpY3BfDl+kCc8TY93+oluEnJLx2FFofDFiTeB7SwjuM8V
VKYryFmhdJ4JYxMHkH01daad6LRed9UKkJ0SI0KeIcX6VtKV/TZXJGt5Gj6dki911mvfbn/JMbcS
AhoGuYgodsJOIDbUQincd03PhwxpWPpprPb4TLwOggD8btB5VY6ogXSw04WU6PbqtvHpc/jHuJBg
QqypFWqG8VK7j5XPqvlSGI+3TUx6CsMlKuUtWTHFKhACLF2n5lTBKRk/xPHg7p3DzGGbXMV7M5Sc
zgFbcxmXESTO0d7NUm+wv0PkAn3tV9SOZxxj3Iqr7zQOyvDQGFHlo+OcBf+yg0ZBHqcIE6u5T/qP
TUWFITyt7PD+9dTMpcUTuSrzp2fmhC+jB0odUbwZKzbNRzSaP/cf0OgmMNP5z1/yr/LdnmLZ7U81
6Yq4Pn1BXqlXCCxHT+zOQHwaMhC4iyTbPQwn73DSvVoNHyq0SRKo1UOlnXnBqWPMvdxaYDBQN9D6
t0zAPUIwocMb5HGBF45kK4OvuJbsZrGvBEgqP3X13SibNE6mDlA558u9b/yEHTmMV9k87G6iD3b5
W8bn5tlnriS4uw4Nv6X2x4oOL6HHeIeejQ8/NJh9fe5DX8ebS3uCW+WGhdASLxPvOCivUQbJKDCS
fo8CfH5c29Ao3v7EE7MYl/YEv0qV1Ab4gL1/epmKmzxSj9UNgKiIVqLXwfzvcHALxM5nDtD1KcUy
aAXAChDuXhE16Ll9lO2QU5oln6Ja38qV6RVoxd1e4JwV4ftJtaImSCnBexnuVHLELlnr7a/bNiag
kQQBDbwK83ITbwdNUoAVGRyUIKjrrUEe56Gn1Jn3iVS2I9M6HANaETDyEcrt86k/VvcWoLndoWis
D31S5DN1gusYO/4e4EFg71QgSULW2IWKEztBzG1cJvEC6Fe4CbNhbhB40grzgcRxurZX6BnYXmw4
RnmqwO4uo+R7CKtnJKGkze3dnTMz/vvZCWyrbt+pAwTiJKevp0zhUzbDXKi7rhqNYXykDeH5BdGi
cGXI2umwrxGt8TqYZd3TqV06++jepIzFe1Cf+TzXVwfydNS/aUFT4bgGojV7My0UGqjyoDwmcu8d
eKn7yjFCjTFxPu/hm120FULktzdy0qwClp6qAKN/olecYqfKrGY0m9wVjb6NtJ1qIcOGMkKs+02j
zHy4iaPHg4VWvjoWqK+w+7GZarbUWvSJm7b1JdXO7/saTm6E0rUvt5c29flwdIUHxDgqKxb96FMj
1wE7s9dAjhl0mxO0/o3cvGplPnM5TQVMZkL/mBICSmWmWSlbmKoWDjfgm7qoVswjOBYMwa61MImZ
NsINuntgcHSm7Ti5o2e2hcvBZgw+2p+wLYeb+AibSM2kf+rf3sup80bpjScJ/X2gksJTxZa0MNrX
GNmHuyz7pnQz3+r/sYN/DAgH+nTMNEjL33fwxLBUvGAyrK28eFUvpFX1WqIv9QyHB3RJcyNTk0sD
rQZoUoZpQ4TIIasgR8dYTbxBUTwHEvkY2pTbuzdRRxor3iQt46whfU4hkqiDIxk27yEP5RWifLau
DYgCJWu4S+PjHeQ5e7eGnrnWh5d9Dgp1xvzUEvly8E3AvsxDWnCR7tigJdiWo3vmoJD8U+eNnSBj
BZ6y2cT+YC9O6//iKqde9ceokERUtR1TXMNoKO2cyHADGl7lHOp1KhVTdBJumPypVNBfu7wI4sDW
9g4iPgzZwVEtfZZ3FE6L/RZlqZX2Dbc55du5h+3EUBAlwXH+iKY1ZT2xAHM6Gtox7fJxP6FCpBLy
RbtLdz1DGGtG+1ywbOvO8PMP8vq43S/nKkwTYI1L82OqfHb5mZJRgALEvPmsLI/o/vHUfZS8YSUv
4y9k/fWd46czUWbqnjhfsrDPSbYHVeZkiZf+TpSnfbJHt+FRz7OlcqwWf0tcCr0BdDcjZ8lIhsd7
93KBWZLZWRakLDA0d21tvqSK9Pn2mZiImucmxIFqu6sNNMhYT39K3UxrfEPZ+0EwV0C7IjYUliIS
GzZ5Vxyc8piA2ECQ/lsxeLp3WiU+hdan8FH5BHCaBjulDAgNl+r9SFya8qba/Ren8WK9gs/IFZT2
1oH1ypD3t3rrGqcvgTxXk58K45hB9nCE7F0/gJF1Ba6X8OVGpjd5kfjD9+DA26zeoprC8H29K3/V
++3cHTgR4C7MCrHGONQIfTQJV32CBKECJ6vSLG87zNSpu7AhOGVQtATRGBsjid84zrt/thhYozmr
LusVpQTry1wJdNpJ/93N91Gls4Me835ow5bdhA27c0GNreDy2aZB93x7bZN2iKDjgSNnF+PZKKhp
NPs48VrtiMLhCxKYbh9YM7fgpBVgLnRS6HNdTYdGEVptqSlBDeYQsoqoObhZ1a010lv/9nqm3EFj
NSPP4yjPLASrgQEJCwB67KWts4qSfmsU5u/bJibGxByS2D82xt9w9m1MvU/20FzHnvkVlhtm52kV
HnwdNasP2W6/qvNxFuKB7tc4tRW8lNJsgXxqP9nJkV0Q0hSy6ctfcBi6vi7aCKe3jutjPqDeE9/3
pTMT+Sc3c7zoELsGdiYmD3RsIBisbHCwEEel3YPTbW5v5fg7hcoOjU+ySp4/DNyJV/ixOXRSXAYw
5tiQbcX50nCKjZxROtPM4lOTImsaMVQSJPFMnWPigXBhWPiERWEgcX3CMJx/SPRBTW7sIHRx0SdZ
3F7i9B7+WeL4Kc+cRaqrjvo1lpr+gxysw/jnf/H3TVO1gaDzuBcBVJZem5VxdDha6pbiHPjNciaH
nHQ2nIwQKAPREmENVtzkSAdiAcatFmGufP9chzOrmAyxpMn/GhHCuKqYUmsnGCkZDdaWx2UJ1TWC
FWgyLaBriN1k181A6GdtCqcoKak2ShLu7bxan7vXgQHoYK0/2m70BO+u72zmXsCTd+TZKkUaA0ir
Oyj4sVgs9K0GjUtw8J3Uzb8zN+9qoAzV2j3uAJAi8nbbTaZqUpTA/91gsaVWVDn6Ngf88B9q1nGI
PWWkNdscGU+Y44yadHoLwBv4TtRCRdRGbkuJQqEUY6dwI6fy72qEON5e0aRbntkQHt68bGy6dYgZ
ZJ2srA1En+4NyVBQcj1pMwnA9HLI50C385ASkfrHKM61Ihx1E+QDSkIba54DZ7yXxEjIYwaggcng
DQXQyzCBaFFVyyafp/SpyERrZS15BUDB+K336XTOjldM7R6lEabQaGTxOhXehZoN5ByxM0I7kKFc
J0FVSyTOZo711MadWxFOdRZWtdTLWMlSxqMKlHPhtLrtBpMmKGEZY4WTwqNw4ctohudyibTz6ei8
IiP11CbG4n8zMf6EsxDexIjEmpEC40OE7G73YM2NXU3dRgYDhypfYoLVIkSKcoibgbAAFaTpfNbR
OB2OEJ8X3VwYGP1I9LORrtECXkg3RRyrgcKx2Cd1H0MHsl9LFRokTw4cS2P3oq2+ziEapz4ONVTG
aoB3XANuh2avtYNagTzNUK7nzVo1M99mKoM4tyBEAadzKr2v6nE946Gp1z0sKvJ67t0/mfOZKtOU
KnegY4vXbEHVt2qTEjejB2Usj353N+qLVLsXBCgA4WcYdb4kC6i45jZxqtABdzmzvRpT7fyE8Syf
+Z9kaiGwQmy/fzPFM7gfPuQLWAeZt81y//R9rvw90V4EhDquk2KH6fCquzSZFbnc5AZjZONjrnyL
12MjqF6PGgfxk7awv9Nl82+fMnUMBqJrntl0Rqj82TIBXVRJqWBzJE3qYYmHSOJtvw7Jq78e/Pqu
3qSLlrA4pgTHRb5C8aCC2HH4mOXuMXWVPeSHcxsxFSYt7k0V9DZFUDEsc6GcSq3mN2lVfJehZIzS
dzDMDqBNRf9zM8ITvdJCo+wbzIyXs1T6I00nZSwEOUl+ci9ClG9mt8f4Lmw2DxhAqgo3ms5o6eVm
q0pRl4ijcd8wfGZXoavXyzZWKLt8S/+eKJqr05Aps8L7ADXoVatBi+o4r82YOLAcNQCKVfPCdP/D
O8ObV7taDx98tsxXauru/XI3d4KuviKwAoZniEAyMDpC3+Vim31VmlFQQRabxq+nkLJLY3q1efjb
tzRmxjIvYH9aR1dXUYzAXJPbIYWysPNjR9ocCuv/kHamu3EjSde+IgLcl79kbdosy7Jluf8Qbtnm
vu+8+u9JD763SyyiOO4BpmcGbcBRmYyMjIw4cY6nTd3Gp7sIqpihPQorH4UyAA2LT5dqldwym0Nd
CUrIXuKtVMsbJi5DDi9L5re5ICDRgAhlkR4wwD0mEdKC4MxUb6yVHcrJtxBEu7VFCceYj6hvIi75
oGt/G9L3NJL28bhFGHmZsi5+xCJ7KB0fffKJHyHftvf/eWRbHxABu60eg90WNd2Kj3DITdIv6hPK
RZ0+9qOoGTLktfWquXHG5jWA9dcuxy1hrou7nkXB8MIdDKnBJRglH0x9lkdS4yqW743+Ns10z68L
t0Rs+HpAXbNEAUmRUTWh8rLs76WoTyqOT0qJ3O2bZuavuCNkWUH7zBVzc93Wik+qVP4AT9PBtJ2l
T9JiyR0kWVmVgSJrLWUHv5ubjQVd3krsHVOSVPx1IX63xELN6FYyTkM6KajQd9qhR1UkSo4W3Jiu
+TbvlZFMWYa/f8Pwmm9Q8ec/IgG44LmP9Mmi0ILdqILoV0IzlHpIYJT7f7GJ4kRTbRH94MXBdvzB
L3wLMyGTZ8hEuy0F9usmVldCtYDETwCLl90o2t2FmgRB6lVmt1ek+AMg4891rm24w7oZkFZQyFDf
WfIWVE2QN5nMa750tNsCad/UkncjmoHXV7PqdbDJ/n8ziwChOtHQgOPnAZ+Up2lG7kRWN0ysHSLe
sFQ+aF3TT168y4oB6pE5wwQ0JCdlIucwzZu+y+jgOf+jKfX9LWXXRidVKmco8vPQdpkKDLqDNfmG
f1sVTWR7YWZk8kYh7CIPEEeKD2SI4V96aQufyzvHyCKqh148kUOpmWzvlWjczb31dR7k+ybNNtDm
KxsKrleMOlOeBUW2MGjLreJXBfqKZYxmVRuoTyEiIuZUf58raYtqZWV1GgxKYr4S6rkLHZaIl1Vm
6hjrwmH+lJVpfJvXWvQXkIPCqxzZdNsZIpbrXrliFGAe28kgkO6YsvDaszzWyiV9NjvOWK90x6rO
nweHmNjPDDtl+j1C0f2fOw4DlLAXGNAUkqcufDSubDtqQ1aZaAUOUzz1PYgDefqYq8OGqZW1CdFR
aqdsqqjtvF9bYE7T2DgxKl36+KhbzR6Vq5tKb5Akjm/UeYuD8RL6x/aBpTRBEykaBWjxe8720rBK
HY49kFT6MYbOC/EXKBiHffXJESXC/mB5+iNqyq824M59T5/J/Lo92njZyVv8ikWc0QY7bgcJ/FSz
t4/zLt9pvMBgjv0LLwLt8aM8RAO0+mje7otdJu1M3tVvQ34jfUyet16ia6nZuy1ZfAItBD9mR2xJ
DQJRZVgfcRBA+aLrne+j5z8u5b1f+3IWMozjKDTFF1Cizh0pxPbB8/XzshLFzxe05ENCznccJYfd
deTQq4fJ7ZzTdQu/T8C7185iEYvQCla6iCMbE4NXvTgnUWHOTs2X4C8KOqAyjvNLB0lisYNh7Tb7
Gt9ujXitBD3e0YagdoBv7ELOJVTQS5oUDUCEU/9QLCl1DQ3JTLKpG7uvtiqja9ZIgwSVCY+di3Sl
o5bYSBVAPKlsKrfMnZdZUp66Cs6sIoVM4vrmroUEFWgQUiMMG1/oEet+Ghhd6adeqb70crxv+3FX
jV+txDwo8Z82pPiOtJepYxPPjYvZ5kHXEsuPsWVm/fchok/Z6vW/iN8Y4TPxDfhkS/DY2LfNUOfC
SPGRsTk3Y9R3St7IPe/qaOs5sJIpvTMmvuVZgIurxir7iZJvbN/4qPH200P0x1VYsWtM/gkSMDq9
yzu+66PRyEeAd5PyFDh35qBsuMDqIs4MLG48P0iMFuAwN17WHyj3GfveQUvALGAluu5sW5bEn59t
1+BoU6AgEOGZ+YzQt+6G6anYkmZZC0jn+7X4JqUj1ZaW8U3UqfTa8HNT/4uId25gcatVfq/K08Qq
1ER1m2hys2jaXd+o1Rhw9kkWV9YI/LJtBdhS6o5qnO3VrnDldPK41zfSnS1Li/sor+wi1ZDkIHR/
HZuntGQqS32ysmjDzlqc0QzIkmjgQ062TD3qSMriajCAe6HqWrWJO4bFLodMNB1vIgZhru/fmqNR
+/hPe52pm+Un6iHtt2tAiUZGlpoWu1n4Qlf+j2YWn0kzak2uO8ykYh7R/OhLravKGxjVrbUsvhBK
UDbTvxjxUZHIUzRxlY9J/KdzPASZsw1b5glR0vRDrmJE8sd7ufXvMmAJ17+J+J3LW/zcxCLPZbqm
VFQJD4AVLXF9TXqNrPibkwdvftrcB1nuHxwFqiKl+nrd8JqLnxtepA+OmSp5KFzPoVja+09tV5xU
G6hqsjWqtG5J1ClFynvBVlAXaTDMJbvYSP0xiMZ9nWn3CFPM6VZDeMuS+POzSBrkRVUMDWtqJ/2+
tXrkaJ/TVEN4419UT/CMf9a0OErqbNp1KT6bpe81PfKk4mMnF//qINGuAMgunnra++VkKHwqeUEU
Cpyw8GQzi6BzGTQ19KDHbOx/EV0Zt6OBRgMV0NvCE3WttBhm5jOFqZy5ON7eT9+gD5jcRK02bF1C
TsXJOjO28D5Vioau6IWxe/1Je4P9ycvQ30aBU41BmIvO2i/9YJ7Sp+GrhlDL/rrzr92G5+YXO2sa
UsQUMDtrab+m9iEK/010OluesH/miE6QOaOU8/eDymSwqC9/VUUWeF2kbrwCthayyB3UJqbtLpD6
8xDvqiDf2fnN9a1avaKgqoBDEkzyxdRIUNb2EKRYyJEvbOP8J3eI7XZ+elDa/C2om7+u21sN7P/Y
WyJZswx2uk7HHlBTtwIzwrgmvLUbVtb37f9WtcSxOmWIoprYNy1n9EzVPN0vNzbuEhjz28f/sbHw
cWdUppBbn2gEu9l8P9+UzwaSZnuhi1O6yt6/A9kJTGurM7S1toVzMzubQViLXQLyzugad8q3nGLV
hHj3wfZL033Zva1kLbGrUARauf7oR7zZS/1w3Q/WTfBc4e+n0rWE0Umzrxp+IkxIkadUP/pgi6Bw
9baAjZzZPMruF4AedTSa3Gh4E43j1yG6TeLU7esPcfH9+kJEurO84bn5SPLgeb7k+NeGMGyyktZW
ORjTIc4kQBdOOEvfkcCaHhtVr77EZRTWTEr5frhxhawGWmbxuD/gHIXPdZEnSWGfZEbBOMjgBR/6
++rFvI2/2S/Kyf/m0HWOBAua2bvyZ/1uu8j0+4Zarp3+gmjowYR2MWczaCEtlJi1i8lLHzRDcYt4
IcB+zeset7nJ1mKHISiFqRjCjLS8whin5RKuJiCkZh/P7lRVcetJWeMAA8orxdp4uK0189BQEZQS
+A+d4EX07WOiuq11AkOtHHT4C6ufdG4851ihBultnevV1Z1ZW2Q3Vui3llliTeXKbH/V8UOZ/H3d
V9c/2JmNRV4DsEVuCgMb/cE/iqa2v9M+RQQswZZc/b01rLR2Ns43cPFU6DMmEIux52xIyU3HrFkj
DTdW9SE2q52pfQnkrcGvrT1cHAezzYHS6xisyaJs+643GR+oNm7/1cgPApixFtGjpCHw/vovjHgw
jPC3X6Sf9dkr2kOquMkTNU1EnGmOMj3Xp/vqeVulfd0nGXdlnh0ZDKpK723LWV/E1ihwAffdC7Js
MJtMh+Kzti+9bWtr2wm5vOiqA4l0lmWloZoHCZUiDsDQfCj9+JB1w+egCnfX3XItUp+bWXh+kyS1
lalEas2pP6uJf8pj9S+jLj908CRdN7W2IsiJ6CzTURRYkvfbF8zMMecdEStibm1I9d04W+6Uvf5v
VpYLypTeHmqs1K2xC4a/O0ffd90WwfVqp8F20KUUjMKX4yvVHEeTEjJNZlKQho606KvhWKem4MWU
Jv9VNiBPtuW6eApkQbmtG0Nbu4Wp5Nq+bjrzu+FrpYvWbvIazkmV7aoiKIejPpMmunT2+uJUdQqa
NXXhBDeNTcXkMGdSuQe/7Wxpsq18Gdi6KR8r9KsvZ+m1MC2GSGJgZdZeEpmq9vT33Fr76x9mJSAJ
SnAZVJxAkC6xUalTKKE1YsTIy5Mc0iLIpk5yVR7FjCzDXizdyFF0vG50JdUB7se7S6jfKhe04F1r
5JLsgwmxqqcue7PGrTmmS6SfGPs+a98t3nZJncypqgQirNc3Wb/TmOrz3QDF4qMgkKo+D7vhECGU
yMCtyb/fZbmLnsL1Za59wPMfsciHYSYo8HqW6cT6Pla+GHLmQZCwYUURa1nkHO/Wugi+sD2Mmd2w
VrlNcOaieSygIqqs4mtS63tOfecVNoRWZht9tCr9DXXFf+GqoBoZgOftToN9WdZTc2PQ6oaJRlSN
n6Jg/JLUw6Os5IfrG3oJ9ueFcWZnSeQdDInW+zV2rEfzVveyfXwId7ye7wWxXwS18NYE12rT6dzi
wpGUcW4rZfg9KjrZXlu4dQWMr9mPu+KTdcpug6fyzrwfXp0QMgg0bmpv+0esXq/nP2LhSFbXWXYW
8iOEbEsMnamK6lqOwk50NJ+t43BfHf4LbbCVU8pbDugRQBZBGLNIjcaWJ0RTxJwhh35t1riNV8Gf
+mZ2AEitX0KP7F9kfAAaFbBHvBuA+i0uo94ayyBJAGow1XE7GVD72vGtFvsbfiRum8WJMQRfM7Rk
lLQu5stMc7SdrOc28kOylv00hhAKaUor/21aDc2i3B/NLV3Kld1k6ob5HoM8XbvgL5LTOusjjadQ
Ujdo05TpX2VRbpRvRaqzWBc2LDEzB5sBz4L3d7kaakk79BM4F1MJvVmnvWJqSX4ypvY4Zs2NPSSu
MRUf9LjeGpRd2VLK+eJwUm+nbrI4J4C3DSPglewxbYZU34+Zae4mb6Ck/RfNtneWFodBiZMunsSs
gN9FXqAdmgiq9tF2r4casVXLrYTKAz5/GIsYgl9klU4t6Wmes5457F7rcj5KPi+EynyezeIUGdnn
6+ZWrgqmYCAXoBQJi+JykqOsKUfNEjC/pPF3JjTtQ6i707zV41txwndmFs+PIp/rvAm5kXLH+t6n
08dCATV8fSmXZAkmxJBcBEQMIFcXBbSpkKskEYM2UTb/HarZaZzLHzGkCUEoHbWuPIS9fpdJ5o9p
VDYO9to2Ag6m06MDTbpA1TL4p9a+xVcDvIsa03c76WDs/bKxwLVdpA0riIipU18QG/ZBo0OUhRVI
EQxX6L5W9l76Pt4ySOwx/c2WBoetsbOVA8YABsFDhEbRBH5/tjO05cYWeQVv0urBDYaQSZZk+jb2
8atSNJs37Yr/o5uqgSuD5hPu0sV5bkuzB1zMKZNOc+oVd4IpK/ScvxEsMJh1OxlPxEntpXhOH7bu
3NXtpdfwG1x7qZdkMESB6AiDNK0xoDFvumZlPl3/hKt+AshVFkqRcBQsNjOP+wLmP8BWk1Mf6KK4
TfutzqTjn1vhEkOICZwm2IpFOKawIAVDbTBzyduAvuBkT25MDvq/WVmcabOQzD6YsWIVhUuz201J
p+fw7c+tUNDi+kJlh4i4SDLNuGr9sQLWKgehJ0+fAxB3IezY162sOTltMy4wntj8n4XXhYUFvkV4
nQZDZBM0bgr/Y9GVBPg/D7jMywmELojgSzhFnPTB2IwcpybJIiHNOMa7sNH9V82a9Q3Ay6W3KfCo
wDQpGEd0Mo/3R9eSsrF27JGZmJThOR25FD13A2vr0XN5bgT8U/BPAetjXmuxeaMpabmZYqYRU2eT
BjPvVvt+zQS5IA06RYMYbTlRNOVa5vchJro22rX5j9TY+CxrBjT0h0SWRAF5eWTmuacLgtqiJ2en
KVARltmaNbt0MaqyAuaOOpot4PvvPwYP7S5WLLFL2c+esV2t+VnotdtvCXP8nq54n0FgCHC20KWk
MLUcn21ga0vCqAcj+zpN+/pG21VeeNBvomY/fMy/MoS4C0/yadR36qfrp2ilBv7etNiDs26clc5h
2OaYrvbOM8ZnAoMXBYhyFkeYDnbGw+zlyQ1V4v/ywaJi4NraF5Gv5oJUmpQf0L6WyBIw84WmVOCq
48E6qjv5RBHy+pJX/Ubg1rgYKUAuq1ilVOdOLlWka+mw41qj4bD1Nrm8EdlUMX1EfsYnXUbAviqq
CpFykmuYwQLnK+0uZEBtr5LAtHYbmfxKXRq/gYqOaAve8GLEkyRqNNK2IFNDNwq2fsgpHrVP8Yvi
wQD85b9gaxZBaPnJGItmPJH+BfF98ckCeWwSs2J5+lGW9jVDGeHO3Cm3knGAInq33StZO4g6Ghli
iBUg4HKea8rtSYeWgizKmdwIge8xO5XTh8nc2MqV6EtZGs+g62WLmP/+MExhYcdKkAnwv+Oqwc+W
cjRYxw0HVFeXIyDqQmDv8ukq1bGjhi3LaXf9rv8sH2ea+/vkFg72+LE/BcfxNvqYobOnn5R9faT4
OLmya9yqu+R5y1XXToOAO6EIxIgSoOvFko2ozsOQ36LZLZyjsxtX2cZNvXYaRKdXPDOheFqG0VYd
csXkre7JxVsb3BX5l7FGeiy5Nzp9w9RK1YciKNRnQEVJ1S7AqZMcT6o0RmKOVfaUe7CizbE4im4e
gkbfukf4FrZ2cM1pzkwuC01VThc4MTE5O/OuLV6bptmFkJdfj1orpTuxMnaPDh5nYembieYHeg5X
OWMMH+qgClxniIDGj8ExDsq9ppSHdJgQU+6SJzmNvaHYwjSvxhkhEgppJWWJC8iNk5W2Vjsc+2qf
vRgN91RDhTS4yZWjdDRP+TE8Xl+zvuacxBcZtkW85wJ2A5eKNfa9iGzJ9OpL5eewMwo3UCm/+tb8
YDiP+VDcS1MNWSBKR8ZTq37pNXoSvcF4sHaQAwO/ltxy6jyF/0V/FDzcr7oMTrP03NBmle4L+Ycf
Ovu4jg66fF9G2X6QB0+p+xP1pdzV1ftZRnAw7d2wC70eWtyqke9s9VPWhwcn0txM7W6dSNlIBFdz
AlFNIC0QMyXLqkIQyfYk+ez25GlvZu1Wn/JHnaV8NZ+nV+dBsPEzl5w8hl/aPy+bKChjIvCoUnu6
pAFS53kaJ4Vt9xtI9Yzeg3HIg9ZhIw6ujPdhh8yN5FAAnpZICXrHvtYULFGzKLhL9nMxF/sQKdWu
/NRbqte0E2Shzims+12V9Xh8imh3vKvn2HPqrTLOauxg9v038xfX93Kspk/SiQYXI9LyE8LkkZt+
U746H+an/lf9Un4aj9Mp+3rdwVezr3OTIjk6y74YTy1CK+fCie/t0hs7T//V36CKd2D6vfTqu5Hp
e6V2pWP0Ft92p62xPXXtJj+3v4j+vqZl4MSxP3jmUZoY1qbksmtPzSsf/1tyDO6tfX9Xw8upPCD5
86UDg4Y2w+n6Nqzdh+e/QoSB813ws4K3kNgFHTmj6dtQOYcC0mlN2Xo0rsews28sgvmZKVp+ulyg
7eIp052f97fTZHhGzHx6Xdxrwc9AV905QEAktECmfZq7U+OXGyd77b44X+0i4y6BYSa5xE9QqZOH
1k9JZ5Zpc0Zs9b6A/gfoBZXJSxanIev9OOjEwD/lkTqvvMb+2EVHpYS9rhxRNMPDvqTqzzLcwg6t
LZByHk12oZdwgR1K9DyqHQhgPAcGB1RF8/hB8t+uu8yq554bWeyiXJa+GVYYaQ9d7WaVN/yCxNw6
dA+SFxyjG/3Rv6/3896807wY5owPLbwK2/2WrbUuMsa55OmUCfnllFHRqrF5q0fw6SX768tdNQNQ
SdAMII+yFE2Isjgc9CjmULa52ziP0nhKs+/XbVy2dxWFsiEvI6Htqy8LKvYoDXYZkmBA+3+wSu7Z
PHU1GBoq2fQgXXEHZwspvHbwodsmnYBAEricWPbZaeQtnIEa92PP6isvHtV9EU33k/wcbs5Brx6H
c1MLfyG6JLxbMAVt85ug22ih4XWLmwIp6/7b9Z1cSVsoF5KwADWhKrpM1VASNOmMi/HxabgfleF5
kq2b6yZWdo6kCPiCGIYGzLXwuyCrxlSVONlNxUgbkMbQTUz7FZFw2e1Maws8vuJ/jPozwmKQjjF7
uvhQ6SD1rZVTbCsN7bWpzA9jN/w1282WQ6ylBBhiXl2h2wad2OJCSu1ZmrWSaqv2mJiu/jRAwIkI
W+4isvRJq934E7qwm4+gTbOLGyid1TSocsz2r/V9/EOF11HyzJ12zL+jInwy77LHrTnL1S1F/gBe
Seg4L8Q1tMIMwz6gDFEXzW6qgLoaMNvb5sa7Yc1RBP8EyRS5HGWJ90esyxko12xmdCp72knpU+6k
xzl8niN1d90j19ZDiQzcq6goXjCI5JPut1VOMiel0knp88Nk/SDp21jO2jmG9PAfM4sSdjapauGL
nDG+MW+HY3Z8G738Q4wg4da7bi0DF7SfIF0oO5AVLsp/Q10oZSe+kM5rApo25ybMD8CBblu32fUv
Gf9VHBmFVnfh3tlJh+v7uZaOqojR8Q+0pgIs8f7L9erQVEUa/ucpO+9QJxSDv5GXfGYoMdyL8YCt
REz0MhaFnXcmF0FyqFUzAj0gNjcAsNCehkN4qo9bWqRrrsKDBh0MEcJQQXy/MqNpdDv1uWmUSvkM
vPk5jNPGpYb8+foWrvk+dyb1W5iPmF5f7GBBRFTmFjt1q3/qxuwZyPTeL3hKKsMfQ+MEjhgTDipm
AAwXx2xG50OCA4DOypy95FZ2VyjKW2ymG+jJ1Z07M7OIU6Efp0aqYSayX4vwZzt9n7bmulZ9wBJM
sw5R+EKWRYPyJEfrR9zJPLmsqq3cLrUgPk/Kr6FVPFQ5mhFSPn4hBvyL7wUxhcOjUIblY0kVkSuD
JA1I0XqJ7CuHSAqf7TSbeXHohatbwxYB2dpmWkxMo68u8N9LNKiiF23r2KQEU+a7cvCr5rWrTi/X
fXAFkKOgf/FbI5b+KLnVe2evmXYJHM2MPfXoPKq/6s/Wf6SZbwvN8x8NTz2lP7u7LeL41bX9Y3U5
KWIMip1UBlYNIz0MjnpIy+hEh3MjSAl/WwQMDRwC+HkYPsSg9vvFxYPcBKGJUoMeDreFrt0axYaF
lYVotPEoeRmkOReZrx70tpanfeyhF/sl06bnAohhVucbB+syVFBWo/YLupHe20WX1w5qw5dSbmCk
RoFS9KTCs9d0PaSp5ujcWFYZBn/86sUk4uSAA0i2L7pLvVw6Qy8ER2VJBr1b+elpapMPpArSX1Xf
DfPG1bm6xDN7i1pDZei9Ps8scSphsaBx7o59NB9oMjb7KDX+nKSE5RED+GTIJ1ygYgp11jsFSkEv
KZ3xZWgD3VW71D8kzszETxFuPe1XlyfIxpkUhmhmmRFTSHFseIvRYNJC89coG+1DZXjKOO2gDXA6
7/qxXrUGKRWRSjR6lo4v+5HVpSpISYhznJcIoi1w3lYeQKae+tlDUZtb0WrVIu5pCkfF7CIbkdp+
4lkBLDTNS1fPnJMvaQkQTlveDWq/xQR+eeyYTBESKRQCecNfdG8H0wpnI869uy7WXqBef9ld38DL
1+Y7A0vyR0mqmWFCEcUrfVBmHSKLuw7I23crHdtdrE1wQoL3+IUSSFxtfLuVIhBNaQgKIffi7AGT
eR+1/MTpoJ5mKwcvZNhgJ78YdzHt1hR1MDedXfm0xb54uVoQQIAHiZGkMRcP3WoaqhEhtwz19fFG
h9lGCn9IyRfdKm77uLkxsi2M3cqoA0tjzsICD05rcNmCLJTcbhU0hD1l/qj4T4712MSja+fRXpZ/
5s3szf7JGj6lxIJa3WIsvPQejFOpoPtJfLugf0xzw/H1iuVW419q8Wz7OrPAG7xSK/nxeyOLeBYn
PK6iAiPWc33v/0pOw0NxjB76WwmgOBob9QMlxOtOu+Y57xa2uO+mys7jTu1Bvv/Sf+le/Zx9mT+M
XtfTHe+/SLutGSDxjH9/v75f4yLfy5yupVyJvQhYXK95jqR7c1Ye8jxHjWWjALTytnpvTXzW83KM
MaZFMmDNBBLXZLnnaJBSwyDS6c+NDEUdQc4yRniu/ENm/ry+t5ephDDu0IjEXwFALSoa1UA5o7YQ
WtVb6dbJFC9lIvC6ifVDcWZj8XiMIzPudAMb9sOwtw7VMThqx2H3r5EN71e0CDOFHmpjPGMNyc7v
43O8kzxdwKEZMLndrkSuVETfmVsSMiCRV9rphDnjsXsZDzDXHQNoxOOb8CMB7pD+xoAjxKHvoht6
CsP9dJM+bT3tLm8pfgSUr8RXCwjT8smVlcwZqjU/oiki15le+0B2LWcP0/LG/bHqLmeGxA8581XE
oEqttNHlnMbMtdOPkfnntEC6CvGkJWb+gX9fgHJMCietwi0RzPG3GfhPFKleqTT73nRuoCHfUCdY
uSJEi5NqKFBz7qSF/9eNGYT6OJIvRcZTk91SVd4H40RXM9s1VGP7YjpePw4rUZpRHhAwUOZZNOYX
/illUhPpeYnDpLar+rAvj5/S/ua6kRUuNdKk34QGsNiSxi9CZmbWgzmVCNdKp/FgH1VKJRCZWTtG
KA/BXv2mHI3bvHFRgfYYKLsd4XT7bwYjVvwF6J7Fe4+qonKhi1YrQ4KKCi2CQJkOo9TtZuV0faUr
rq8iHclu0q2+LAE4Rp9rQcDV09bp7Sy/ZU2+NzTfG/tNjbnVxQAmJpQBs7wYSoCgIq4d+KNBFdtP
xffkBMjBoxYMgNljnHcXbQ63rHQqeYSdmRQ/6ey8cZ/PpV5i0jmpt/19+jG/949gDh77v41P8k1y
03+vPpa3xeO2uMTKE/q97cW9pBNG/b7Gdnyf39A0Qzbmrvgp7buD+jrcm4f+L6Gl5Ww8CdcueyBV
SJORKTLcsmyIdHmjlLODUrX+BK+VuldOzt6AO18M/Pp30cHfX3egta8KXlZo4wjk/TIthWeWF2rB
eQwkKjNeAlmUcgBwaFYb9+CKpwqUMf0JZlNp+Cz2kwmvbo4iHp3lkAyfKjXUT2Aa1Luiik23G8w/
59ciVYesQIxI6EBHFiEAgLbjRyP8Wsk0W6ehVecDYqvDRlq/EkDF649mJ5BgB2zaew8deqOcUt4U
XlEad73GVwrkUxk3rjYf56Z35y0hS/EXvk/OwLXy3KTaDQKZPs97g2YyBDDF8+IMfGlwzTT57I/z
N+qaWyNzl44BEJiYguYFrBIXFKpOOjZWZyJ8KzeK3AP7kINXybeDT9f9b209VHN4s9OAYUmLF6af
xcMwZ7xplaYEsZ8MFvQHha3/bMeg3WiCry/pH1uL5L1XtSDVY5bUGL5Z7NA+L35QQ3PkjaC8akeM
K/OG5eG8RA5mfjAUUztxq6LQ3O6yJEYKmmu12l/fu8sjxSfSGI5FLH3F+Up96od2nsXk5LzPJ2lE
Pit37iZ/GG7mIAw3zK0u68yc+Dln0ZgaaVTbOcsCdad87HJJ+hT5RrE1XrHqEWdmFh6ej2TstYyZ
vjMlptGG8DaPp+RQ5dVWt2V1ReQilN5kAUxfOJ8yMTBtWbzmirwtrV3fS/LsQjNXbaRZ63Ys2PSZ
raPotlhSkPSlk2V8qGlo5tc2sOvQzWLgY7vrDiH+nmVwoCzyf3ZEtDr7Quko90PQsHVFdqsGkWsk
5TGbWVOTDyAwNHvj8ba6LqKrqpN201pZxNjKiGsjKtm/gS/2wCjMeEi0zT7w6qrg5GNsi9zjAiJF
KT1KB52beOghrkM/QnZL+vp7pdGOphWk7mBW8R+3VjhaUOdDsmSjFb8Ms3U71r0iHm1zPYV7LSNZ
1VMpcAMonjcuxhV/F3NoZFQ28x4XwOaiM4a5EMy0pjmdnLh9SIbqbgiZ473uHCt2SENtBvZx9cuy
ORqhWVy0A1wswWAdFcnq3LCFznz0u1/XLa3kTiLj/ceU8JszP6xjhb6sJEg9ds5jkEKFG52qI0mq
C7oDynlaK9lH1S2Pm3DRlZBok1vYUEUALr6A/XKW61i3WkiKivxoVWPoplr2VRvt/RynpVs43XMV
jo998FRP1bGB/kmy8y+J3v/Ix+KDII/ZVf7GtbPivzYFMVySJP0SRGshC+JkKQQgff6Ylukuit54
crma3ntdsgEmXylQGbYYLWTGBrKMCxgISlhpgZQPo8MPdu2WH7NbNFBQgFUqZF4Qr/kvOEeUyyQI
mywNZguanhdJUJhOkWHWEawWc3y0jWDnyA1Pfrl9bO36ZGc1PArNzpHknVD2i9XHMFIOjT54/Tjs
AwNvt6ybyiwRqZaajfxiBfdu88t0OCp4h0ElsYhRE3y3JlNnzKbrFEIm+BZS2XXU8SEYjbuq1Q6S
TXI/jA91Ve+dNnoKouaWV9Bnx3mTc+dkBz/KJga+0ESkqeHBqqrPvo7YgEMrLRl2XVbseGNLbh+W
G0Fo5RyJ0QoSFvIwkV8u7o0c0KBh9gBu0sjVfhjBnsrxvDOhLJM8Sb+TvjAm8wGA/qOxcWFtWl7c
JFKk1rYTYdn/q3gJIALM6L/ugT3UH+RDu5926W30vFWwXkQo1gkiReAOgD3Aifz7bXQWNjQlkmqt
hjt20uYPCaV8lFzj8aaO8eTrEWpxcQlLcBSTQOMYUAcsx3HgT8wGRPJUL9WdXThU+1GvN0rFi0OB
CR5xjjiIHHmezAu/GydzrutsnLxGLe7AS33tgmyvZ+P3Qs1f/Jn6Sm1sMdkvot9vmzDzg/2nCE+i
sSiuqCnEnkFeTl6iDB/SZpzdUuYVSQsWOSvdLDZ28fJ7CTuiEyXA1Bd6LG2vR5pd6aMX95VrF+xi
CFgdip4/+1jAvzhABoIO4JYYA1hkaf4QZrkCg60XasxooQFwr2j9xtdaLmVpQ31/Y0E6Z/djhQ3o
Ce5UZsDjLvqs9M7WJbx0vN92+ESCW0ajMrQ40VGhSZ0+KbVXZ9ZdgLw5Wu8bX2XpeMIEoRhwo8rf
f9G87iHJ0fV0rr0qSh9qS7kxLOkoFVOzz/L2qNRkGcg3bBhdW9e50cX+zXY4MTWLUcigPkVGfNLS
8dN1N1h2ChCeeL+wxYlSkHnMqhkbdqLcVFP7YmnBk9zLuySHaIG59rQ5aM5dMc1PapQ8X7e+tUDx
52exqfebolAdsavJSbcnr462yGVXLThopwrFJtBzwkXPLERxHQIxm2qGHqI89kIQZ0fFr5uteWwR
BM4eCb+3UdREoU0B8YJuzns7MKFWaTqWtYc6vVuED37V3patftOawND1adfVzU4ZtgYg1w4YcVb0
5ZmsITF5b1WHfDVBcrn2+gg+9fyV63Sf2VsdyLU9PLeyuLZ8Q+mmdsBKK8u3KVRbbg/bwr/w9XMj
iyg76caUKyFG4qY7lWn/ZiXZRhq3coYFYaJjMmZMNrtsA1RRrNaZbFTQbRQfdTu4Gbu2PoZDIR8K
VXtSR6YfNVry1318WW8VrqFTtqDfT9lcpB7vP5IFcZzWGSmsKMwImumtObml76qm6xwabzy9wQH4
likfw9lNvnXP4e0WFHDFSRjuFMI9hHqC5MJJwkxL21ixa0+fbUbq+10Rfgiy+nR9mctbklXSDOfS
o9FC5WQ5SToNaSbVBRM/ZW98iPL2trOCD4OtQVlulQ/Xba0cNiBEQu4Ntg8yjcXdVRZyoalwmnhI
nOhe5ddumwUHpuD3Wm89JGb2QTKlL3Xbb2U4a1spRj2xCg6X8tr7T5m0OQixKgLAqQadCyrrpR/r
yC2y9Nv1Fa7tppgBBrzPHX2Bq6znKZj6yCEw6tltFBQvZTt9ph93rHP99c9NOXw38AWA1y4mZUGV
Udzw1dqjjrcb2dQmkk62/GxJN9cNCT97HyJFRUgRbiLIaJdFcV0fFSstm84LmOFLm/CUq99bU7sJ
pGCvJFujK5c7aDNdDMSGcjXPqCXZR2hQf2+stPPmwuRJGCvVbTUULaqIWrgzJC09Xl/dpWu8s7ec
HYXaaZ70NmEqMbv/f5R9WXPjOJb1X+mod/RHcAHJiel+IKldsixvmc4XRq4kwA0kAW6/fg6VNV22
7M+aiopQiKW0IBLAxV3OPWcUN5O5SvmPj4e4jB9gSV6PcbH8ILtFaJNijMg58rvm1opyFN7cEJwC
fjgDp5PoGoz/re3HkEB+oKyI1fFmxdPJLxsGheMQzFm7XPTrxEsWV25rNoAXCwPoYYTXSFnDVF46
2AnvEzepuAaHLfJPOV2haXFZauioDuVOm0PEE0gGIhyAKREHw5WnJiNPomqvPN9373VmboGxhOt7
ScdEhEWIQYQOBThV/CkN0GgdfXyv766SF0NcHKVNEk8xSEfQw8q6Z7PwvplcrosJPQMfj/PWQmLa
Xowzf/7C7RnsqUfiC48UPXhitAFMhMZWd2xZH2XZM7A8XXaNJvi9p4d0xczFAI0PpM5fDyl6HH8l
JSqk2RcIO6xdv72yxa6MYF2oDDNduZyqBGuxcdOocNxjN3ld+PGTe+skoCXhr9uwLvZYM+S6dlsM
Yg1q4cVplIKY3zXzgza+9OOm4OLK8n9vqkDhYuHUhIzfG8I93XAdj4WvwqGliPemoC4/Kf5J9V6I
Qjc4OSGKqdiV7NllRutsSl6OerEQW4s4bZ7HCk4JOJ156EPGdNmtu9BdoTHnR6WDvy1c/3tMNMmA
KM5AHvMSpeB0Q6tjhjutgFsNRoHmhy6fYJada+f0e8YfSeb/Hcm9WClxmg1ZR0CDkE3WpyFz1nni
b3HW7irdbz5eL+/t6JdDXayXCmSCqETgpnhpBnXzmDEWOMM1CO778/XijszXu4vKbPKgxqGAPUfu
IdmB1AUwAedQ773AWgB5frhm+f8/Q85sOUi1ILC+9BvLyho7gjtL6MoeFwa4J7tPIFn77GnovK3m
Lszr/CDvnnFQDJwpGp33CEJA0+iMUEAK7S/+cYiGh/okomHt7dEb9zW7TcLhkR+v1evfcU2wA/8a
dF5PL8zl6IyOcudJVL7/RE0epq6+iWszhr52ss3NZvn3Fw0s5cyECzzCGy45EXupq1qtQt1Xj4DF
L0qvA8moW/z4eJz39oFPIboGujM0MF46QU42FGlPlALjmUMC5WRR0bdloET/uWu9K+HVe+Z5lowF
EQrIR960jQ1GrW20KsCQ6XuVHoi4kj699v0XJssH5xkdAC8O2/GrW92M17L87+1kUPgD6Dp3ib0B
vGkGHSSsARVO9DvrAbdDdlbk13RN37+Lv0a5WGq9P3lV2WKUVI6LwoHNwDL4eNbfW80vb+Ri45qQ
ALfFhK/tWlUWS61TYcA0EaggyNJKTylV6bPnjNY12vlr93YxQ6kx2L454t78tnnkpncSjeqveDaX
WJ7zKYL4EsAGZ+5Mv/TSPC8Vquwl9s4Y0OWwyb6A3EoG7hiCkQmW0BfB9OPjB3rJB/xmzIsboxTC
FdTEmCqytwbaWEfgIFfVqQr9kIfxfXIbB/0P9VOt4uPMdHUNPHxZDPr9A2CCwY4GsqE3EgwFAyFx
KrH2u2Vxk39Xdpgt4o06I1HL9UyJ43ytuxA5dz+65rO+a0TQWDWz/qDB6vIcqFBX4lBXx9g9ZDb5
qfGtRdXIgFjXfK93jxyUlP4z1MVzNo1OsRLpijD5OkSA44wHsKdFycEOyElNQfKdRH+3PDLHVC+H
vHBbIRBWSyQvIKDhqBDFtcb4UsLt+ngBvT9/f92YfeGQTKyLSQwlsJAduqh9ir2wkCuhF0YdFAcF
KLHvhRMEYKwV8cJhZa7Z3ce/4MokXqb7aTqyjGT4AXWefdNNVoe0ESoomA8CnlE7y4+Hu6SDnRcs
ejXn3gzPQavLZa6N9/nUyxYnaksrJwASHS1DfQmLJH8UXcPDdqqTyBonuZRxytLAFvJaoe8de24i
34d8zYxfRhbg9aEOwWO3KBOAiUV9mtQQlMjKmt8+vs93LB7GAOUsFNkteLQXphZtGbRv0KAEYgpE
JOVjbF/Li753Fyg7IHOHvOXbOs1oE3AQo5MmdNVcdWDsqEofnNydptHfvxcfOlooO+OG3hBuDaPo
QJPUKeRmvGRl5rLc1pm8hu1774kB1gK8IkwZQz709aw0cphICgAXmIhoMFASkPiKtX5nqZsvRzBf
j2CUuafKeQSfi4ckRrXJpOYtCh0qSK1rIuzvTs+L27lI7qbmmDS2hbO2bNzIGG1gMZIAO33x8dxc
9juc9xNyMGCKQL0dBmv+HS88VOiPZKoocLR2S+SP3eUE0eo6AoceCNn/D2mfd8pC3pzz+c9480N+
MV42jS2zO4zX56ABzAGZryCjBML0QXbBYIDSdvoSAwgiczB2qWvqBu8ukhejX2yrmnLACh2Mrtnz
ZD142cPHj/PdWQP7Cp7jnG+6NA2epJOsE1DKDWjzWpr8CdsXVX83b67M2zsDQdUdHrED+BhYQS+W
R1VWZFK0BEF0X4xggbUee1ofCtp8/fiG3nlgwDNAoQmZTuttm1ZRDTnI62EXgDTeFrU8utO1Yu47
eQrwF6CpFnXwuWJ8sQIzaYykmjCErz6V3RNrnohC4bj83iRdhMx/kMXFlaf3zl1hyFksBK4ecKwX
tqL3xowTgSGRPTnYo7tiyTWX450Jsi2gIiBZhhraGxChl6mMF3aCvHAFBcPaD41UQwznWiX3/WHQ
YQo+lBlKeLEOHMvLja4lqPcYuth3qIeveC29I/irePS3lwJcRDrXegD8eAPsK9Fw5QhUVsG39k2a
D4O8crS/eysvvv/CvOZjljM2rwOQFMJrarIU8mqVAQLq/PPHd/KOIUeTCYhScLSizn2ZL2qb3gUp
IKpy0jPjDZqENjLP1bJk2a+89v++g2SjFXfWacB6QxLztcGzRz+ZWDmXALtVUe5LlAld14hiemWn
vvf4XoxzmcRMvFg6JViowwT8jmvd2/csHkBnQbP1x0/vbaCEjhJkGCAmBNDKfG+v78ggVelNcV8D
+BNHY+4iLqqMMSyTFkQMhfm1yku9AOzdvfG0sfcTcbJTue7BhBR5sb4CBXmzlfFDUDCDZ48EAepA
FxY9rpsRSf4WYilurQ+W1N9U2tirj2/5zYKBqYA7P9NLgkn+DXQmmXpXN4gNQ9/UOOwHbz0aDGSP
zYrrq1D+N/bwPBhg4ujRAdfW5YIpHKtREwOlrM79VWMOO9PtwAInxl9D7dz6EhmEgdsIGZPcDD6+
zzdrCAzm0OUFswZ2OXLtFw9TWJ2hmZWXIScyGPoEodiDe5X8bf6WV2UZd275d0EggjYrdM3Mv+KF
CzCxyfH7Fo3jvIDajZ5uABH9Bq3DRZpJCcChGK/kLd6uEQxowziayCChYe/CSFYsto2ijtEc0YES
EkAvwFppdWVbvPPsMAhAAIhPAAe55EsXRoWmkhaDTL2XBbQcDqVyPrdd8+njOXrvZgBGwrEysxi8
EaUoY8A2vMFFpxM1V0qIb5aw7v/+ECjzoOpuoHgGkuPXE1R4jmzTBAB42RYos0v/vpQkv3KcvN1T
swqZC9w2oHvg3rkYpC3yyWpSxOKkmOhCF3prds1j7ud3uaZXoJnvzA2IheG7owoCeMbllvJYWiQK
vK3ggW93NUH7YCbSwFTl3x5nnhi0tWPbgmv7Mjj1CMxfRSC0p3MbDHXGYnKfbQ9trn93fiwgLmf7
gIwint7FkdIXrqcSxwKdBC0DY/AXkEW5chi/XWXIBkFe4NysOOMuXy+BSrf5aJbgd02l8egOID1w
u2shzlsAC8CjcxAP4mdUA97E8hn6BVvigYGmGYznvi82Ttr+tB1YPlo8jZ3YZaDeFBP9ZI9Ts8jL
5NalAqRhydJ3hsCx6v1U1EdR5vxkivIrgFhX1uibpwCNBTQqz/MJfp432BOTjllXjEqEBbKApdqP
yTVpxje2ECOg2juDaJB6xJN4/Zz15DrKALl2WFq8WFkEfU5aRYag24FaHEynw992THFKzs8alZe5
O+NyLxAhGOtlLVCSSNa8jUFk2odXpXMu6fIAhQJcDbth7o123raBFNLV2ZRwEXqPct/sR8i95FG3
kztwBvBNui6O+aP74+N98Wabz/uBgs0LEB5UAi8BSV0m28n0BQ8HPw54ZwdM15GBfXIe5v99H/4r
+Vnd/j6q2n//N66/V3JseJKqi8t/H/h3kO5Vv9R/z3/2n3/2+o/+fZQ/y3vV/PypDl/l5b989Yf4
/j/Hj76qr68uFqXiajzpn81497PVuToPgl86/8v/64f/+Hn+lodR/vzXH98rXar526AOW/7x50eb
H//6A0brxROfv//PD2++Fvi7u5+8rP7xWPIf1Zu/+vm1Vf/6g/7ThQ4asN5wDBGSYNP88Y/+5/wJ
8f6JBkXAxWa2mBnwMSdoyqpR6b/+YMY/4UfC6wUZyHkC8SvaSs8f2f4/UfiHiUMUhRAH6bY//vf2
X03UXxP3j1IXtxWAYC1+zsV2gw9wDpMAlgPoFhb6Il1qdBZnTGLB57r65QChrIJBnWwrW5gU6kvK
3Zv3Mp6Sw/llMIRcy8YpbkpTzUQwYLCSsnKe0Fv3zYonvXrxNP/8uS9/Hqgysd1fuEb4fchcAXGC
zOIsZGnhQbx0jTLQ0eVlXCFYkJ3asK4rw8IybnpAXG5HyewAbNjx6nx5fgG8MMjrknyue4rKOm/I
bQMW87CW3IlkXSI72pTWI6w8uiiUlNFgTjISRjZ9KfzsJHNnVZCu2WPeiodmLGWY5n65UZ17TJzh
e9K3xqZirbMVzDA2QPxBDkMVBrSaSMaXtdOvtMP5txYi1aFXttXSzu1vlZOoowf0UGeSGzMB0Xph
Dn0EmZp0k9hErFowXjyZPrllTQtZVdVStnLHEYzDmg1t0Mhs3Mgi21WQx91AdAsCdzCRx5pbU+B1
9EsmGP8mQO0QlLVr7dwev9tPnCdqJ/y+8PKIULvbcVb6UV5N2RP41dCcnYJRQCqDLq16EAFELfm+
7f3ioUc/TOho1FP/vLeGJYHrIF5BlU5/sQCZv2Xs88h5srV1M66kZv7J75IU7Fj+0q85+UZsM3Dq
Rv9EGvSXYSv96FEZL6ZebVLX4kvp0dvE9WWYZHUZpOCgeiiMJHsYF34XJ2E6ZjbOM5JGHav4ZmJN
sURvwF1Vlz0mIblLfTWuaWqma6bYA9Dv06m2yyQsIUq6NysJ0sm+9FbIiy86P0lXGiWzW1WQ4XYg
rIyMujoWON9CX3LQKRKwD+SmJMH5MmNJcQyIAvVcx8xHaDPFR9aQ31faIOM+NYqtOyZbMcqiAsek
DzH0QZNVHZUgaMXMcpnuMrPcTFkWMW+aHkU7NSsbYgRR1e/8zEODyJS0x/NLOXV9iLzjYWihO4YY
HJxwUlWAK2l3ODANvvwRKYDP+aTMiMiMzwR18D+o+2APfXuq7HG4zQQZA7ByB9U0eAc7ztvj2CJg
qThxNiSRPxX1pi5QedmHAPxy1Ntj/oPKYhMrw/ssVFYsmjiPoLzm3oO38T4TdnaUWz5aOKyMut1j
eqYt6a01IUGJzFcW4E1fungDukjSoTGuo7rAlJkO2anYetCemNaNG5TmsofGWGmL8fuIN0T00zMZ
dWR3UM0pWmXcNTMZHredbtHKsQgSPlSQv3SNdjlk3D3JbsFYVp8Q5rknVoj8gNj+kNRE3ZqQMkPK
qkrBQMfyiCbmnTNM7e48d3kifjD+OBlFvDfmySzxP4SflRtftzeelO4Ook6HVkHGQM8vfjmQQLux
HVm0ILs4HacVL1sIYYDObqF0k38VncRObuoHYxA74SV1lBLDeBzUMAYevImvVVXfJnmRfvvYGFpz
Te6VLcRRgPIHXBUASCEocWGrB4PV1lAnMixyta7MNn0u+3o5yt7YT1NsrbgyjbCiCT8JCnKHPrd2
xuj5ka4nthxpKfaGrusl8HhrFzXjTS88ugO9p7WZO1dPpM+KgDl9+R1rZFWnFVAnRV3v89wYI1HZ
62FwmgPPhm4Rdy1bepPnRFljGXuzxIJ1VLxLfKI3bjIDdWkGgXJJrK1KmXeFZQLH3NtHAVfKdxBV
APEN6rrXxwLQA07PRAmmQWggWGpXi6l7qKHhuoAB7JZ9lTk3oKd/RtYRqrJFmx+RM9ErEIDcDgBB
RudDoAQN3fp86Zn1uOMWGSI/ocCGwX5uwDmv7oYmOZhJC2kxRckTi3MFaWpSHc6XsZRLNBc/sdGx
932Fjopykn4Ux0jng6ReIGPACy+sWJMuaxBH/OcYTYz0a6GMLfpFYjTk2dDIYIV9l2TEvkEy3nq0
YROLRi3hVMjnmI4/NVCMaWi7aPpsoNUhJzYC/JGk+3HMTJQFYvvGI6vzrlcN+WEB6LZ2G9qc6hF4
7aH3qyjr4p+1rEmzoEzyDWFWvDu/lGSYlh3MIlLMGnQzZc+WWVpB3thbmHF6XxSJ/csysmBkLf0h
JTtVrV6IUuTPgz3A4OiR7qd0qILBg+qV7mov7Dpe7goDIvWl5Rd3hc2D2uv9u4luQaIh7iQ6Theq
79xowPl3J4TOlx2pjSChKd91tctCGNo0ajubgBs+0ckePSdF0EO38ykfYWRyqGqfijw1l3bhghFv
yvIld61b0Sbdw+i23YMmCNXHoj0anV4nrcjXOWi0Fq4yulUT202ENhWYeJ4aKx/xRXC+hCDxAgl4
ejSqkaxUw5bU6uu9z8aN65LkNKhfFRHGwgF1FGRMUloEv3+jW0AWXXqdvK28XgQo9BrPY5oWUGM3
xc4oqBcUVf8js/3kQKY83ve2CwpVhhPDTg7nFxRmv8ep0kgyQQXAG4ruhqK0isPKU1taxu7CT0v/
ttNQ0cvGJwPt60+QCzwWUiTPTkZuOqfbEyWPTa2qB+5gCvoMqvOybb8Tx+k/86Q+GUnO7kHT8gW6
5ODaSYs4UufFdb6esUoIKaBYcb4/zxnIgs6LkEr7rpAqC1hTuSd3bKMMANsdn1/O7zwv68JiamjQ
+sRdIsdRb/zMhWaE7heEtdUnZ8jAK9Ik48HpqmSZD4BRyIabi0R5xprkvnwmKHupJG5RH8iaT06y
tgyS/BSTuzVr8PGN0oD6jJsdmwreqR7iYDg/RI11vBkzagZdQuwQiex8gTKefaNT3i/QrQCTPjol
llM1tVBYbPPAVipb86wiK6OSm9oxj0VmZ8vKr4zb3zOTgdQXTc5xthOJ7Qa5bMgWWQY/JLS3QmLW
8jY1ibEGK8zT6NZ3pMLZnXhG/1S2dY69JHy2pfDYdk1cuieeYTuVYzxG50tWe+zUZboOCS/AYU4J
j2glyBYSV3TfCgv8XyViewPKXYsY8LIDVWi6RrMFfY67yfWCEsJGwTXyinMa4+KMmQMONCkguJhh
na8Na5KAXx3UGxIcnXS4I7CeNtHezQRQedS4+TeBPscNo5V/jLmWkQlfb0EtWSxcnOILqOviKK/t
6s5Gq4htFu4Pp1cQoGmKm2oo6kOLb0byq72LLQPMkXEtn9HCAM0+Q5+y3lmfD21ex+VaEVWjb5h9
yR2ebtoMadrAzftlN7UsQGvPbNzEwKHzImi+QA+Ce2j90T2MMTSgPz547TdBCBLAkItDzQrKnIjf
56zIi/xsC6gd2jYYGGDlNIRUue1uml/45NvbMb4FdEDcDXHabahf9YFlgmq99VNzQ5mTntDIuq2F
su8bYwAtNHIzNuu2TmlYj+fP8QzXfaG2RFneimVdth9xGrtOe9tndXLgBeST6CqDDCmI093cDlq3
ITc6yhS61Fswt942hhEfJHSAQDydQQJVFN95zG4dYRRPqFmk4Aa1blThILk80GJnynRatYaXbT5+
TtY7p7IL3wRJMjgpSN9cLB5qpIZpzc8pRVr925iaEnZwyuBPDfxuLsuFLNFPvT/YN8VIJc5eDde2
z4dbyeXCJ9DV9GlR7Sx8zyNnDYOQkuVtQLYUNHXTHruO/ho8waDjgfRXL1p/iYM4WYKQTexyotmN
XVdeqG1s1QSc7OtKBb1VtI+Tn1iPyOB7cBEWOeQzlkmqu/s8g641gMrDxpDXgNFvqAXRrA8MGQDY
aPcBddrloulKR2TURXjgdMxaVmqo9rEacYjmFBOMFxARRJOuyafOkz8ML4bPbHnjLgdL4KkBiXcT
eP4q9kTgeAlb+Bqys40fW1HBHHVILH5Iexlvela0+46AAPbKZF7kjsABD/4FpFXRagkALao8rxf9
NDGmXQO2qZ0cZycl8H62JpFT++k9enDw4p8aEFPYxK2yRYeQa2dmdXUDDyPbTkPbHs8L0Z7vHs49
iRobQKSulkZUK6+8gRHaTZo+esPk3XU1ewK2e4Rou+GF6dBW+9wwVlKK/K4y4qWp+GLMwQgdULsP
ctQVl7ya+I52zngFsH+WXn5pApF5Rz4Qne9guaWwa7M1eLHbwUrv5zEkaUI0iMP56KQXZhYkXbTq
y+15q+ddk93pYuGQKl3IVol9JspxPbNoBDatNg1nfNuUXn8gLouIT29M5tlLXXXQc24Vji6CWDge
fGvppU67bSxw0JjzGj1f1jHgsG6SCKjH7KGtRXecDA+yIv5NOsFRqXwKbpzzAa2ZLoKyd+k+sYNK
1hNyFmaUW15y7wwxwj1DZtvUNtL70dOnCmShkJowxIZIxW4B3EdyFfA4kLUA8w0F+9MNAm9jMczR
5tjYz42WE43gl8hVo1N7MyjhrOysMdfSIc811cON1vI5rR1nX9v9Z1d21SFu8z9f3HI8cGWxK4Wl
N5wYDvKnc+4MqxOqhWiufz1DcdaN8It6tMnSuEMPGPTsktRECsZyD/ZwzFwujjEM1GPS3YGSgTzV
nvwkeVWv6ElPk3+sQWp+TGy/Byl0aa6EgMDTCK/sO1Lp95mqnEdoLdQr28028eClC8hPDQdofgUf
7zFoEeKXvlxrMBLoCEQoB/ZWZPXcS4uZmzbsnCzDpjGmhRgE351f6r79891f/8/pGsD6JNbtOvVH
CKM7QyS0dm7QqdicWprYy6YDeVIhSBGmHMcxM4vqxoTlBGFyeTvQwbm3rB+M1c3d+aLzNBjf4rhd
ny/ZyJotSlCAMPdYxbWVwM/GDOwS3gxrTCs9ejmQqY0JPAXMA93LdLhxAdzfF4pDptWOSRo63nPn
TXx9dsTLVMUrMvEczT0kvRsyuD3bTPTQ5HP1U056kKYMgdGmaBMvcvbYWpn7WbtsCi2Tjyek//1l
r3xjIZuaLwvpN3t7SMI+Ma1tN9LP09TDifYGc90R3ezVcKx1Mu5KuJQr4ttfz9FFEpfkxDfnwMMC
6zhALkQvaO+1d3ZffBtrMe5Yby6KhmdB52Xj7vySIL6rg9gcTvVgGPsCUk7LCj7QorV08UBNNN0O
7oqY3PbXOqsczE0jQwdlzwDOLEWBWo03gpCcRYq1K4KGrd9pDS+1w9REKsiYjMxYFZA1DcoJ9C4O
EjyPRd/wTWJoAGTmhEU3THzTONIPfyejjKpdMaDRTGBclsQ2yAkk7kBk87r9XLPxi4U83hqk8Xgs
IuXjtqCiAQwKL32v4uUwq3FDI6UdgnFGg6JLvw+oRvg75fZ3qwKZXTgJAflCwfSSI6PmTnljgVss
ZVhFxQbR3bApnDEHFtyVw75w6qgrbGOH2No9cKtOl8mUA6ckALrwAXBEYtHyosKr68CwwI9jFmoR
94M+FlVyTbjHnPfL6/0EHMZM3Y2UOpBTl7Y7JmWWtT2IUzOheAreMODJg9+HafLT78vywQcG+VhN
emdUwxCVRoyVECMNUrDq0yjKcpdM1ZfOE8MttI3MO504ES1GN/C5KVdnNzPlvnvQzPz1sTGw3nqZ
OGbRzgHKVaCw2KXr3dk9Z6OZ5XPWJcm2PI2nLcCjnzKStGuDCRZVTRGfzu8SFOeWojDjJc3HRQyd
jycL8cuNO0upeV3/y6P9c6mG+KZAlHkzSgUOWQmHPVe5c58TY2m3LXtgViMiRBhqSYqxDajVLOmk
xY+6hWSotFJ7aabossLKb24pK5qDrMplbwntQ6/Nyq6kdS7Ln7YDIjHPmptgAURCy8GFNeRDmqU2
m8l1i9hbIL9kP2YWyAPG/nvXoBkLpZQGR6T13e2HL72R8mXOaRJJt7M+QZgwJGgiBOYgCTIX3t0o
amsNetZ2ZfJrVIzOXIZ8tdBcdBCCdnQWGrUc99xc9cJJiFkNGbuM5iFN8Wj6vArPKaVkonJ7vgQw
olr1GodUyzndg4Huh9Paaml0ctydX1SKln2jdB/R6YO4T/J6N2U1XSE8ao8AbYdQZCVVWLWNuO07
7iHYNYCcLMlB2Im7mqbs1/nKI9SHuMyo4GaZ7RESSP6Na+X01Cd0A242ghJGgJRTf3REbx9ZVWks
LpaDrLJpDs0wQh6J9l3YzI9RViaJ8rykyNvismf2I8ixjIPhKbUhxFx8vOjfHuXzc/QQKiC2Aqjy
ctGbLQ40k9h5+Nu7yyc7QZQuIzid6UFXZrEmCbrKuybugb8Z5J1wY3iihoTlLduHSscEQo3wtFy/
XreFTTbnDItwdnbewYWevBLxmGvfiT52N+JsFUji2rdlBZGqshqtv+2cAOsCzAMA+R7Ff5d3VMIn
LPq6yMPf52evyA7cdQs9pajfINceZmdpFjjNmzybyCKb+vELpjrMi1PKc75orDRGyWciW2swnGen
qnaeoVTkuDpdnA+B1FnqJL93znfYwAGw4+lTO9nPH08OItzLVQ6EugNxQ4g+ICOA2jg+f7HKJ84y
3RvgdJkav1gVWmwHi4xri9OyCWLDWtVONe0bR9BbSzhs2bv1DJg3ksPEKv8GQRaKhKwTj6BZ54Gd
CXORtvFtZo3JoSmsFtKMii7AcwFXV+ViI6AttG46xHBtRnXU89K6O7+jAnhv4UdKE/RDFqb5mKJ0
CmrShC5dwKOIF49fytmPMg0OkeLZbW28LzkqZec06PnFIMzfQTPGD9K24Ae70/6pJ+P3oszNzw1q
XoYhnks04SDb1XqRJSXZOBUTnwf+tdHcDVUt+iMIHPNgTsQ96UqT0KIKhDB5aQQT6l2h10yIcCVF
iQ+tPHsDKZNOeMWtWxrFBppMeAr0qXFNdNsz51MOPs0ImsXeAQ3kDBJSJipoiJ/NwukiYTph2kOj
PkLr65Z7sbvukmEuB3rKDaw47Re5DQLVoNOkPcTZEud2vJ5U3gceyLqOyMitGmnaG7SjmXtV5ONy
5r8+TVbPI8Y7P+zcgoW2occtwAs0MNzSXUBlFb5l2i0I3dWlNr+NvEGfvkvsqKy0uRihEb0oOS9u
+/kdQTEOtdkkP9R2N0WJ5yXrSoj2WPc2xG/pABebkew21YW7dUvPXSZNKW9Ayot3ZRVYtb/uCnDR
dUbcHi2wVhwzJOtJ1jwp19+MjJM7y4V28e+kHBDES+RJ6IOwUi/0wFS77j0Iosk89pcmASOZr6sd
ibHBkaYAxrIEeGQS3pXg+G2aDLxDiBDht1NEIMiIvt4YumZEWu2ACES2qzR2kAUeibefmq7ZaD71
wdTbcFVl7gGw7W2AuSaR7bXd2m3jNBQlRRzWGdnn1HKecRbiaIubZ+ih258EdwKhk+HRjsfhyFob
igA6oNxEtcCBMkip/Ij5oEmH03XvdFmz6iVjS9JWociY/qYpdo8HSQNgh9KTaSbTPkFCKvI79hxL
dnQ6D3wgMuFXkF7221DGn3vrkS+wPWDwz5X8F7aiJ31KZBtDem+YvoKgg7Q4YOpFB749bLxtOhpO
NPDUAy1CHJ/KErtIpX25tnmOuAy4GxgUl6+zzlBLV6XpYWzrh3PuAU28DlzRHpRIiWNsz+/M0h5X
KVie4825UDmM3XhEi9md3Y78ZDXZEwGmOWralH3ykgKlqOY2bX35NMZwjH8fA3wMjKnOHChXjc4a
JJe/zHYqjuXweQQmYoEkV7tzLdXuQGSNeqLK+uXHBvadHBFklwCoYjPvB3MuvYg+kW7idF2GGlFJ
gyozQUVH2hT1cChoVhqsn6WVLQftWAdzEPYBzFvgbPeQvwa1hb8fufh83jJd6toHBQGlIO0zvXJ4
duPEjdi5/3nJCBc7MsZPH98B+x/Czmu5bS1b10+EKuRwCwLMFKls+2aWk5DDRAae/nyg1tm7l3tX
+YZFyl7dsgRMjPHH/3pCMLIhNkY7wspM+9E61P7Hbz114boKk1TWfx5GdOxN8ZQ8Tpr1Ffn3N2NU
uUUNo3xqy6F6SmvCb6upuzVDWj1Vpl4S6ZO0e8MsQxsL7dltVXuHkGnwxZBkT7DzdmDPgxkKT1X2
c8ygdedpx6zOdqkmfihuoZ17p6uOuTmfUstLnycpvlsD8LLG4yOejPbslPGudXHhjmOrHWPdbp9m
T31pIzI/k3Kve63zdRVQbUTfNtdi6FB8mPXThBFklxAasvlcIVpA8ChTrefOKAUNeLIOPvcM5Mk/
IUKz8/3FyT3Fn9qmC1tNV/b3a3j2pvprMpVfSD0Zd2VRxCekNxpjjwt7m01/vbT+axNCBm6bRLYi
iCXy5c8TKm7W/Hgd5lLv0q/mBDOaD4N7itDAP6hW4Wy8LIp+kjI7DKMeyMxu/MjrtZNSO7rEYeIc
RoTWfWK9lZHRBETuOVfOjz7QFZqwlTGn+tsrmUy09C8AnH73aP57uNaILmYopMKALeBPfIeZgpya
hk5DUvF6Hlpmdr7j4vYbY2D+PsyE1Uxyr3RFvCsm77uSJ+ZDOZR2MIqWqh3hNY+jkz5DG6J6S91H
gsHyGzQYYTOtVZ4SL6EAAZHZU12a0U7QmrMRpVbeRK5NgcYOsuGf1T7OznysM6O82AQCSnR6sS7s
HXeeFgzdkBzA6glxWtEAA3DwNpn6dkXc5xbjySyb3bSoV72R9kXnWX6Z9CHae0Unzkq6tBdHAwyu
2CwtsjZPAufvS9MPgYD1S41oOmOss8MyXZbNWMZop2VxHhPNeChwZTz2kdjicrFeuvXFy6RP5hoq
rObHvH7jrZ3Pm4hAvp1bAf8XKd/ZHbm0YhNnjKvnAaG3oOVq/GQsY77DHj+H/FiXVB2ep/XFymMV
qRXDCFr/ZR+zVlzT9aXUhRvEk3lxC2EBJYDLz4WhbEtFVBtE68MV4ciu+TVEtnJ2KrINkSTBfw1y
Lyolu/CI0MN6LKuXYiSDJe5RC7lwF+k4Zj7m6zMuTO8oGLA+X2rizvbKXJwRalRBJ83mVtdju3PM
pDqlQlWDeZnr6zIbeaCLmsLZYdmb0syvSRq9dV7Zn+ERLRDWFrvxlzmr9CAhwc2PM5J0xyoNZBSX
X9Vpzvf6KqW1vL78KhvzKXGXa5IvSaCYHlF2jfv7PspVc+MPzQD3rzVyv/QzANSyzWyGHtLkvedl
vdVdodtvVPc1G7Wmq23c3rVHXTnbu9wd+T9n2N7f+a9YmtbeNdPHPOvjE/taMA0yC2vOwL1m59Y7
NdJvKiog6ucdGd5PP2abGetIBrjhKVEeNotlPERmap+SZvBjz6gOWlIe1fVw8XQ3KGmfvoMv/yAw
/pgO1zFyzSdUscNDV9NUniTTlzzt8nPX5v0ptbWXKnerQCG9Ft65l/tysknWy4f5W7XKDyJ3IVEs
SxCXNlF3oCLqRza01bUqYlRHtBoHLsKJ/f0C6ctRbPLKBzEut8kKRytkUT0a9CmO3vhYVm2dhZ1Z
/ZhKATxlzOmL0gMJDrbybZBG/NwblbxEWftk8dMI2xbzfJi4yJstdWjgtCN5ZHP9uH8iihieWZ0s
tDC5drJgl0+4qKBT4sg8Aowoz3ns8bynaqmy/2YKs1Ze5N+H10p/AeUQNuKSdPMHb1J6OjyWRlEI
Or8RpL8cg2Gxk3M1dr+jOGE8ziwdvJp3UZTUQSP7Nhht5mulW7yvFOFsocuMm5Jg+CQvtNgtopmD
O3jVW/woKlU7mUl/WEncM+F10QXCYsfICPeyEiu6dGWg6WkdmNqsg1sutW8pc7zx7Do9Dkbz1eip
z9aXBvy48+yHBUV3ELtKdIDheR6izvoSF4zXqtUeHEom3kxt09fJ/M1stGxn2bfPzbZW82lbdDl3
4cDQfX+Xr++UOPrLvP1nLATIENgAab10WCPRxqr27zED5RN8mFoBtyzwesFdkqAK1ToJZ+UXbfOH
JFbtHK86wrJR3g1rdvatQk2i7zYTFas5jz+VBZwyBUQHk3Exe1aueR6q251wKyXG+aSO9L9Etdyf
Vf++HBxalO8aVh5l2BL//Z3XCopKg5IV1n699+terR4GsTNkiTph1UH2bR3WMTGHqXPRVwID0Nb7
B7IkvWTY0zr6VTitcRAllqfAa6PyoObKFkQHTL/4Gydxj936z28YWxdsHz4kJjp8Rt4f33CJrGoq
xrVTK++vyjDKr+gBeh8YWjw4+lutRdOx0VpnjzaXCzGybno9UO6DVXGbA7W8OpF4m9PWPdj6QHbG
qsNQKck+meI4mu32E8HIo+xp/ZRbLstmWX9dZLM1LWW8ZJlSBqbVN6FhZ14I2578hc8ns/W/7tEV
bMLDsLZm2DRt/fuX0nSGoqYYbjbV4JivdDrfxQr64/2dHiHBKZLloZON+p6IEdcKH08KavqH1hEA
ymmWnFoWwAe5vsxGx97eOfrmKVWt4Q0JXvGEPHg/N9lDKpm1SCv1NnMj55tUc1Quen2M1JwgdDbg
UmusE5WFPUavrLxZU1Fu719bOm2AqnDdgKIU10/ibt6MXfbCt9CcW8kUu7sLUGr4qWkUvztbPsR1
7T66Qt240bRQb0Jpnhl377PXREHlueWx7ofhIUry4QGmHpFBwRm+frp/nbDZdJc7DRrUnOJLVcvc
4/3ccYYRKY5stEMC4cpKm8j3oSFtGstw2NcyZihCS1hbptwqaYXeOLKqDUeDdxN6nQafC1cSPRlo
vvzIEjSHsi8H9AqM53ayr1OExgcBQOnbjlJ/zcUw+l6R3hChWM8tfbFBN5XJ7j5F6w9yBfwyRbPC
IdI9FEP3o48f9nh0VSR6n4eEZQMw3SkwMoNRh9qAsdtZb9W9OqQ2NhpwN6fMv/SA0vyTUsjlQhY8
CKNyuFq2DDIUZE9qUsVPeTr/ZV1GPvLHNch9Row7zwpU9+aaGvXvaxBkaBZcVvlmqmo7AFAM4sji
mUdrB7fWUPzg0i39TyhL6ctwnIvjkpXlrVqwQSFbiKlg1ONil1vN/+eL1XGIwTzU1O+FNN7hXFD2
qU+1cPpdSXL9k4ngSSnT7Z3FL+iXeLbacgWIzWbn6Zn/qfqOc5nsmmoQJ7GY4rSY1rg3O+1dpPQQ
kMMhzo1Wqy+EW+wHc+65/HQ9pLt0ZJW2TnSasKgh9L4jsVPhgW6YWrfvk6m4aWkfbw0IwMSvucT0
ZekvRU/8V5pn8qtlAti5ddX6NNt8R5lXIp/jr0kjzR7szvmRT2PygGOhebDa9FfX9te5KsanDBF/
CHpgHW1ZLdeuZ7Az80dXWZ4LM80Oo4zLF5QF7q7MtSRYGFAnYPlnqwezMmKj22tu+eL0ibzGHvyn
0trFozC90s/1KjZ8I1nklod14gvpZNskttIv9RId0qpxv+dY+bdRS/SAF0xaJX4PlQKZ2ZTf3FmS
U/J6X9EZKuHZ6Ai9n39J78SITkxvQ9EffMd60Re9fGo8ftFuPnSwc9PfCpDc9ej+42jHaEKYPyG0
/wecG1WIACoHKero5S+9VX2VgmrddupB3iBJNy4rKT9B3GTIbj/KaTqqRtGdPKnREbFk1gYXTXut
hqg8gkS6W6fN2heriC6j4R0WTavfq8azN12TaY/Kyk/msWsjDIC6Ghznuz0V7klP1XKnmQmqpWzU
gri1nBcRk1xjNtLaSoQe+8rUir3UmpOY4HI/FZP12PhN6c3HnlMwK7TiJYaUeiYHM5zc3nqbNCbr
Rtc+cgmbmueV8rbAph8AZbtgXMW79EReFh1wlLzR8VSnafw0Nl5MD6a2fC/UnmtuzF4pBALJddOV
Devn5lC50rhw8jsH9Co1hZKueEyVTDz2DQQ7ceEPTZtQHogF5LVKuUC8ZpKX+znFS3tE7MSLVtkE
Jw/DS54q8W26qYuwTg1D/yaP64YFho+pMOe/CLL+iw7ljGEVoD0Z/J6A3j/xJa8Zo4gaiWyTKg3V
3nrS7qJWTcNs6szHvm9/dfaQh0aZefcdsnUK5WCYC5fqUlVip4LeAD73xSEy+A7tTP9WLHm2i8yl
OS9K+Z3qUufGNJxtNCHKv5h/wCv+1CChirHNFSEj3GiVSPw59mmsHBQOoHz2om+JQ82ajOf0sV1f
XNObD6OKETPVi/TRaL2UUpwkO6Pgvt7/xv1L9TChCEOL6ec2EXOTgc26JBd2564LP7uCcfBG5+f9
06yJ8ww2s/N6UUOwNcaDNJ/75RB1s3Ezmi/j+uvnHlUeZ69yj9bVaq71UvIsAl27g21/wG5Qk8mm
YdTamqrbvCSwyU7ZHCJd2SVKP5ycfgapzOKCgYOnfZpNy96YMpY7mg3fkDz/Sken+aD8ukuE4uep
12+cybG2bZ7Zb6mZAHsAE/J32r1OoNfOqlw7yPsbtWM6QQ7Ld4hB4wbYb9yKVqJxQJpxKOXSYYfo
JFcenPAdIqF348HENPriaT3xbmw43NELDRw4fAKezpKFZCBnLjGCJHOYstnNTvwhsnBBVgi/JXFo
8uSAs8l4zzL5UurpR9IntwjR2s+yzW4lgoBPuCyaE1wfNC0YamXsKB0PFVKqt3cJsLCp24nL/hRr
TYQS34VLWuIuVDzb25lWK/3UG+YfNcm+FRTKF+YOKygHlS6iJnrRG0quTJaVsMgs84BHIgs5ZrPA
6B0SV23vq+Vm4408jasy9lnYdM1Z0TDi4BUquBRPeabap2VetOdYdX6rg/kIvLzBQpY8kTea7xIS
pDYTurV9PDv1oaut7CAVCweaFFuvT9oQN7/3PjqrHIb+DZTwFuLtLi2uacwRq07rbNhaYFvVVB+H
3K7Ib2wtv6TQ6lWvW8Nvcxcvqh0/olSYDmNb9JAfavZqe2l0Jsm48fv1o8vEp2vWgYiNFGHwJMZj
Z2v/vBhqrx5qglbUdWJoAdXhc0mOuX+c168JPa2Ya+kYlkoW4GdprjgptJ1DBFYgFBwNQz2yXyaP
Kj06vofG6CHyuubBnZP2812pEpuuxdkQ3v/UWf9KY9Oy3a2PVanal0yY5pe0GqZgUI3sIZoNba94
c3IaOqvatmphPiaKbW+EHmfvTQFPzdpqvS2ad3Pp3/JLNqqd2ffiIoZDUmXtm5P2Z8/o6x+2M0RU
hHj9dehT+4xyoAi6Yqp+4OXxNQf8Msq7KvCseDkh0cFhwYb7VtYc31PzS6hFSAxl9BIRkfXUmjyX
xrE5FRHKo7n2kgeMdk8Mtju7yd2tEIbna5WzhOjpz4TdOy+NFOmLXbvxk5ZZzVoJn+5pyq3IZOaj
8IAqtNSjsWlw5L7PESlEy1NP88fz/SVt8jdsXvXl/snDvrbVFNsKEimfe0KtjmpUkAKlajI0u3p8
SGMFWHB9mSVCh6XW+6NXm84+TtplB74nX+h/OSZojCgnjspgJPjj/Pm219nJCVr2HbaDQyWVQ2q4
p5nz5lVtLPUgh0bnRhhBT6opyJRaPZkrZtJRvXeqp3KmHEexeBWph+EHg/YmXsSW0HflIUbGsa1k
AaiYJe7l/gLAPKUy34OZf/cKLZB9Kj/QjNzUUkZfRaFAmuImod10r+DvCYp61B4WFLEP/TItD7Zf
jGq61Tp9CId1bjOlXZ0bvY9XSsBp2UvBbuv5meLL4sUe2d3q3qxPVe4lZy8GP2py2LbGtLsdC/38
apRNywHTI35CkfW69IsVpqY6bI3a+ZCL892ULRdKTxZh2TFmLFMEK8otqcfcoZkSv87sbYam3LRF
YbeIDqis06+48r0Uw1whsmtPHMpxytx8o+ZeSBJV0CceYg19USmLGwBb6iThCppMP5Ki8tUa/twB
/DFY6f2E35zniqcmOwCZvfE4c4K2N45pZI9hOVkOJ12zH3L1uU76n6qX7tPObfeEg8++UdXJtnW7
xFeqogc6+75EWSgbZwkK0yaPrRpDbzkUc/ndWJKR7YzCQccwcdZscChdypymV5yt361Z0xHplfYB
WyTW30WYu9JqjE2iL/OmagI37zmnJeD/NFS/QQpZWuqs3MC/vnupjsKhja9mNX1XcyRmShadBsZF
Px+ZyTDf8kbBTpW/GpGT7wQa55L/rVMyKzfMQlz+svrVTZN6VFkC/DIz2nDuQWM7Y/A9U3qY/WBV
PIPNxLsYi5oHbmYkIa7HzK8UIvpqTaAafMLFyiOypahNQ6MW0jKrberKqB9yznh/8FTVt1XzlQx+
8rVUa9mOaP8DvQ0zDWFJVElsUN2aizmdJnP4XkiYeAo53u1Z6lg/zMc07n5zD/6whn1vXkcDG4cx
bzFCZevOYfqq0mj+KHT6EHOsesg6PbPMgzkys3DK0CrUSknIviuO1Bee+0iml6rEzjnPzluiIAIs
waYbHohBaw2XvqAHE2HmcAZmy2GoBsOqt13Zhlqcn+oGFWFLFIlvjhadapNlrSh+Z4tnJ1ncw7Dw
fJx/2+10ypphKyw32ZEG9KFF4LEwFGeRpSIQjsIDxHTDWuBnWDy8yrFh+ENnvI3UfQSq2T/yg+fR
pnWqnwHaqmI8Yb71PemgHtSnfuNp7OgOv9FAwognU9dvzM5guRoBA7Mh/da1USi9akHtIeqNEuMf
EelpLl9HPZ6Pua13p97S001lLvzbqDYbNVLjetAzqoK9b173Qe4HzaC5+lS6JBrkqf29612JqDDW
Nxz3xgpuJnvb7nwDLiuBYnc7mEij+p0g1gqVBVGGTLgc8C1y/LhaQpRgh++ijZkgVOX3lNYvVVR+
Lyc1qPvsg/jVZb+IG/vFnjusJNtcr44oVA+2Wn0xosHcpLa+tRgMOC9w+lYskvRsYDt6Shfp+Wbd
89e70Z+HAaISWGbhXuytft6hqd+lEgfP3DXRNkIFte2Q8/h9hY+ucRT0760xHKryi+vOmPccTszS
msdn8tb9uOiVfST0gF+pHYilLHGmgFwU7tYYuusgso+RWCRYig7saUoONvFum5bRYeP0mOxmDKpV
ru+ZgLjK+nkMdb3km5OYjmbj4jpxHpjqchybEidn64ybxjBuLvDPSgrxvA3tiSyXznG/xPDSm1R3
jrKIrjqLgd+M9bCdhnFXwG5tC9sTm6UVZGNl8jCxQ21GoR5NWX+jbLEsbCrCdclxrz9nHgB+b/b7
fKm/1Oo66UHgMvOqpwiTFodmw7LXp1At3hR6rXjViyXweFQFiYHONB+Pcs7lcaiBHckowSJVgYMU
2xhDMYrRHaStn2UOs3VfPUQwW/jkY9+ImHcd9SNVtmhw6djkp1ktpr03elpaJkjlvJrf3dTINtIb
t2ZVR3td6k0osi+tCRWfLZzXoj2ZpTbuKqe2wmxcoo3htfZ+MDABNc1DW7f2RjHEvIFQak7jrB9j
FR6icQjBbpAkTCkqjypDUSIjOQRmbHt+W8sP4Uhv17MibcrZ/TXJcbho0j7INN7OqfYciSLzYdc/
soied1a2hPAYtWymQ1+7QT+KfWS6b2NLapwZ41LPYqmEYiHvkbCsZ0csdqAhcQoLXX6vLIJBsoQY
M9pA/HXxDYoW/0edm4KzSJWb3mNo09u3RENVYeEemMY59aM5i3Zk0q2C4+qxl9B4uruLClsyhyW/
l6ku/anRbD8tIsGcO169uP7oqvSatu0IAYg3Oc22uae/lb27+J0oEXtVzBQK7s5sFJwphSG3k9ID
PfbZxhu9I7PbtEur6Ecy5xcEXI+xmG+Za96YIV6cblUmjdarxRnYd0Qq2YTLjyXmrX6MkIp637Ul
Lzae8UWL0lBTov3give65d84Js6rUsGMGzx4INc9bslh8TXL/mmVrr1PnfhXIrvQkll/0PG2dbLN
D64njqVtPccRohLCqNaWWp1jlmMwKY78Sp/synjG5aeeY5GeEwz6GRKwClGV1pjQcclmbrtHdAy7
dPxok/pom/184by3nuwORXmhlv6oIxSypdUfKsPaTE7yrhpyN0cpbvZ6Vwxx6TttemkScRrRr2nd
jlFNt9NVUVmM5BETZ6rFGAQK7VtM2oQvpjBRKUfvhqjh31oQ6zO2nW+u6YyJxDSpJr+ZL60QHf5V
ZxDuFr7tzvxwHKZT8AN5g37SgxnstykaLjZr/qHjz+szOmVsM4ZhUaTGeTwY25hVkD+eZb4Fhpn3
HFg7ucTvcnHNjdI6Hh5za1uJzAN8iI099m/02wVRlCrlbpInjw4tFtSBtPW3ps2/OpPX+uMEfJmq
pHCk7dfCZeCw+q4ONKDM0jU2kTHCZY49x8Vi+FkZ86AumsAQxr6evGkTpbO+DvxfHXPA3tkvoePO
YAOFhqhAE1CY+LfrNtoIiMK6L0Soz+1ARCtCvqqKPoYue1LTzbzoy2aAMw45ow14R2RQal7O2ym3
H5hGDew50ZnVM5AlfE+S2D7GfHC4kcXD5kjrS4ssBcHjixQqsC/E8lOiswDhOrj/XOKec9aYhvaE
m+RjqaJv3LJx2FqN5SdN7WvEfRDtvJohDGeHSN/ZmnuR2EhXdE78rJzJazJOWvLbsE5t4siN7TZH
r2dkpSnH2EHfAOSjlwAHjI+jId/xh0FJ2PzHsT6U6Fc9HOwzMIrLM0etfsbwh77DGuY7w3MCn+Kj
DTsRLP67GfrA1SM3nCGCB5GGkbTNjSmtL97CWOOo0/siFMNXdCc51BkgWFOozxaSzcHVkLEJlww0
CR1HRVwQSz1ich6MkLyMjZmxo0dj3QeFo2iBkyLV5z+hLVUPyfgeqQpPNAqa+6HZLsXibFPsmRGo
HdLUtsV8Vx/KtrD8Sal+CkzmUcs1quWrEDtdOt8utP3SWjZbLXNPnHUfvUKimL0oO7JjMHe5L11d
RleOYMe37W9rwIaBGjOcVfQFktTv505tVLzbg+3fP1br14TkCCsPVaLGj4VlExVqd5gRR/svZKP2
J17mQDPAfSJMXEP3yFz7N6cwR13Drquafo1DsBYGvlO6nDpIKfS1lrsjNAM9ktE8KDrxdSN8w6or
w663SAvHr5LzgLf3SC/+puwn5ehfyDOKflTsXA1EHSMN/FPZn8E8ezlzFIN90u97JM0lOMy75TRo
KdS5OkaTwNNsE3pnwvN8islSsrisQWVDyky7/gulfNcu/ycYzrdEWifSKNYZHBd/ErPwI7YT4zkG
PkSZAI1hPgyERIWlIDvDWcYXdWx/UilyzPLmNkHmXAw1MTZLPv5VTaqrf8roHBNvGFW0NhiT7Zj6
H2TQIEQczZPkiMK7lanN9DDwexj7att1azRJswzHJooeokFtT9CK5inScnvr5bH56OakvqjcKjk2
t6BIVBEmvddeZAkFvmL7emG3BzJ/v1nUpwdoXOLQqqz2+gn8m3iVodSzMlIJi8Ht1YrBeHUowfn8
mCvam0sx+WoVirZYbshGWFbTrajd7WDY7/+4PhEY0FxI0fMaPSMHiQuKuLx9i1zTdzNqniqX4AU1
j7k0tUEJWwdl/vp3mVJHHvWlG7bjUIeNgrjVLLxNBEfyw+sHMmkw8e6W3Cu2laWUYWr1q76umMNa
mnEgZ8CWzxAmbGzuZc5676quL0WfGcjqiR6w5KNVKITiFZj0O8HP9ZMjjHSXVNjw7t0gNCEFVVsb
F2ZiKdZ0hkTPUH9iDD/Nbh7v1Ta5OOMCSki+grUYHUouTXtx7f7JRBvxMM+V9sKDFe3/XJyQpLsB
klMRxESbbi0S63eFgA0TozWHitpVvmDQZOMhvmfRSjRcU2M9J/j7urwxr4Xql33UvGoVIROM6t45
zVJtX6uNYB7v4Kss5eK2cXxtwAi3n27VhR7I7Zgrzi32vMC1E+PUxKaxG3gGlk73O6df/iAIorwR
V5YcUUFyzXGUbzJvJh6o7YA4TGNsL0tE2lMXlefWrcuz0Sz/vIvPnRKfF4OMJX8RpGF6qG/Owq6X
y1QhXU2MBFS8tw7cPsQARFr5tL2/4uyonryMNKIxRRvclVTcOfFU7Gqv+zZjAL+aw6wEfWyZRzyX
1lGWsST3wTiYEVfWMl3QBVn7Ibao1YEwYGVIdP8e86CIutm6XukejNklhKE1850yj53vJpSOp7pL
4Ifq6q/EyEbAwbLYoc3MVsJxTPsnxOvLE7xhAy5OWE6CW+fzplvfKeb8OEu12t+/pCkdKh1nfJu8
9MtSV+a29gYii6jJvHSNrC4eefjsguRP5AlouyXVEp2ogKRWsOBtknjBCj5b3U2uL2PhHj/DvoQg
GDAas/EyuUX3mOfWWyKfrWymuiGVoG5eUutY5Y35YZmdKbALOJes9k4EZWikYvEyK6YRVLbMEMib
KtENvPT0jSHmmG/3T6rFbCFWijsmTGr1hUEyiIf7O54c9qES6rPb2liEhPeSwWYFk9XH+8Wyv+p3
S37zPLdMl/gGnFBVC+WsZtI4jaWdn0jeEBfFaM2N7lTaD5yIcxYM87ipKiO7Fejwn1qjVJi/zOXq
tn1PIxlGR3EBy25PJIJ4td91A+lRBXG7JgaNA6DwTq6uQoKrsTkUMwBPxTYVmLKDn0vTaNgumt7C
6FnTzdIHlSA1nnd4QqOrGL450TIfEwsRJ+sq88T9M4a/yh/n/tfdg194NcILI7MuTWVgLDepVOX5
SgpOzn5hO40dtqZ6wwA7H+8pboOy/aTkLSkcTAt59zRbbBFN/lga5uvnn6GK+xbdtZLFRN99o9M3
zyAHUpJY29EEhlr/u2Yyi8dpvtHhHl0o0CC/xrYAzNaP2UyHBmqrPGiyWQuzQu0uOdia2Tray9BY
+bMsf89WwcG0gujd9KsRyRwzObfbvm2Vn6JkxZoH71rjg3rA4iu3YiLBKl25myaZ5rNRm781twdQ
5ZZXxB5JD6jAODePFeWhV8Xlyp2f/veriqvHl5qjWP5gOSVKsiQbJ221Q3l35WZtHghirXc1oQF7
o5q8DWLdrx6/+S+YFX0HL9M3GNsYSxEh3EVCpmc9PZHnmYSJ1vVboc5p2GQLntu7Pa7tqlAvC2VX
muNG5As0/NJPLnkbwyi2tvD6z/tOrL2wRj2BbK13YDWQLASM5/mfqo+OmfMI9H8uJFVWUrqIwEVV
Mo+hITHHmRHDVQBiy2K64EyZKK22+EFOc/+txPm68UpvTQXjxfmfdx6Rt5wyA3FvUalf0tyLdhB5
pW+xNaLq7Rr0lFOS6ee5fhZCj/aTkt4K7u9ztb5kOu5S3aWlvelAN3mSv9SeQsgcAm3y+QD4iY2y
U1gr0OcPXMabaXDd26zYH16H411E1XiGbuxDBFeqf/94/4NWdC8uovN97oCG+kOsZWeXlKwmnpUL
6kI66AtGHOuelsbyEVOCg2prRhS81HH/2gqXDHjNaK+fzz9MFur+P/9RMqNAcygJeqTxQbtMHDqz
f3+r92+M62G+pMZZza3oLam8X+4QGYfPKIMOD6rvkl8T9bX2Y32jZkZ+FcKqgtLF8BbZ/WvX9Kg3
rHrXKzNLJ2q4kXV38Q0wto0y2kxmZbTggCpQ7qt19YMMCBR+qgqyk6ZNfa0+GvNXPCJa65JB26cN
N8+weGx7RB+ExN1chtJbXhwzNkEo0jrbmjJfLmSW6KHa6VHY9pJIF7VhKV4Hr7hPacZLW2AZJ9vT
H5m/6wLsmRxe91SYvYuiZn4Vugx6RZZHm7scOeL/vp098BapOl8+ZfV3hf1YmNYxgi/npG6p4Eah
wGnWql4MUOZ6YaRYzW6G1Pfvipm75rhVjPlq1t9lWmhvsAHL4f9xdWbLjSPLlv0imGEeXjnPomZl
vsAyU1kBIALzjK/vBbD61u1+ODSCyqOSKCIi3H3vtckJb7fDuRZafXcMeFFYgZKtcmzKKCM3e5Zu
3Z42GckRyLmZiqrb3MZyo11t0/g15vPRQryS+Bt2HTrerXLHtlnpKNBWZYQkXiuq6BW0TbJCIhNc
3OUozkHeOKf4/N0iCM+oqVZ+IfqTmkFQUT+YrIklp0l81w+o1X94q8b7EfqfYyd9VIM+3TSdpXy5
VG5DHSxtpOqTIqhG4nDZuyHNeeQ63iZRTnYShvy72PKRvo4Pg35uesNZj9WH7EzjYniVfLEDoGkz
4LMeLfniclUHw9M44kj03A4nP7mYx6JmQLFcxpU3PAfG1B0K/LWGUulXaej/xAP+gMfHg64ItZ+j
BoexEuM3w7+5lftKE94Lz6XMh9XEQd2IK+dUFbRbOl+7hkRpoEzLx5+N0thwA4Pjbe/vFjpSrmrY
gmkkH5e93VeH2LQpiydRvI559zsYKv/TwCaWco47LQ9yfjbG3WcLIJzY7Ta5B6H4W0bW+CXYQPkU
t+beKYrxy4uBDuixybiafwW16nduXqMkj6+lIYnBYyiy6RDC/6RqoJgP2bjgidjHAA/5bo5Vfxdj
8x5NNCbxoTKhdgVE6bI/5piymWek8gOZyNo2MU82gHYOk9lN+4LssrcQVxmLgXupsATdhBFESLaj
51Kp4liN1RYplnEt3Ma4Knwf1+Uyyfhb9Kr8hVQue8riNoNqWnBatmiKLpfLF7T6uVzYdaPfHcbe
BdIsxvTP1K5rIzV/T8Pwt4IZs5g3USd++JROL8QKljcOaNaK8VsCTXJGqmAeLLdl7VoQLPLqULh2
vmpGVwd4WFv85OO0LWVvMVbHg6fd8szNdpzimHpVgDAzD6jAlJsnbtRH/cSpoN7q9misQ03mN7RL
9j70TE75dd4dRZ+jdxSiv+Zt0exzofdXzlXNPtIGbyeN4c/EXXblWDytZWNWv/IgejK4o967WBn0
y02ab4rKAHbmW1Ro6SYFVYudYYYEpm66aTOdy/lwtnzVaerpACxV27X4rbe4oLr5ZA9a0wmNDy12
vzNGtjcjrMwPBjEbO62G1yof2kOF3WQ1M7DO/lzhoOgC71nL03K1vO4N0iohovFPnP+e+qgDxGb5
V43+S5D4fHLHxt8gIx9XgfLEeXnw5md5gnllvTyNdef///7L9yiD+q/W9/AnZyn7ImovpBZuhtzO
2AUBUJQSAAZ4loc2caR5Vru++5R60r8bwA6XsXAz0XMmNWfrx171HM4PTjoQwEa9n6Z5+ZJECS3e
Ovod5k6xUq21HQFd7PQZ6yXS4t+H5ZKjY79uctKxlRdat8pUz02qa0d8rdU6aQrtDLFJbB2j7Pbs
ztY7DhNBBZtvPS1IrxzL8ltiu/06AYW4zaYyAQ3SOlvET2IrbGv8KT33yL0zvjtpccAs3kIxMCya
yWmBSyV0v/0GWYjXNJ8OuDWRjuVhsH0dSDnqWEdP36VeBmc6p8+MraLLwoPhLtgzA+KzbxjjrUrE
dAM+Pd7stKEnXgb3+X+Zcu+utIZTLkLtozXqDzsOtCcfzMm1EumvEGkOw1P327aTfyopo3fJTHrX
lK5xsrpd4HnDu9fdbTsuPjO4n7eoi994a7c6Osm/RU25MJNdJt98ch2p78ICk4HnlKRlS70GO9oH
b06r+m2qJPP4WYdmGYE6jMagY0ceaNJSEUdlQcEk6OjJIsViPY/NerP4ssEW75vZfqXqGrCjjPzt
IleeAFqdx56WOeMezFnpMKxENgLCTBkOx4OT/ml6CgjQaO+N5vwpouozUpKiCK8ZhWQv6ECl5avA
t/vChoBatOz1PSr/+CcG9wVUtbyMBQZIVQCELnS6d0uKr37otScal/b7g/Vi0Gc6Mjyxj6QevGQg
6p4Cbb9o91EcbwwV1ndc2PYJGBOWegG3AnhU+OJGQf6B2LVjr7WpqeIs+sFtEa60yctZz5tg5eb0
zKt+kKCyigzMlKx/RWN/8PtS/9AbWgUmx4+1KIp/hKPpT3nLO7A8AzQqdhPWqSeKbV4rdKpwiYMY
dh4rK/SRX7UWgLxV3jdtfxRVQWnSAZXNIcm1q2Hl0ZOVDKgvvJkpP9brLmg5YGIcOsmWb+anQmOK
WYqDM0v6kwbuZMWKrIQV7W0TQk3rGMleVsy9nRla0RibtrOTS6OU2jNi+8VnFbKTEXW0GtQuGZrT
DAf5kKlESTlM3ZnlOfowPfqosQVgdvlq0ei/+9zJLoJpgT8f1xn16BcxGAVdZyZHMqA+CqKh2Uu+
NV2F2NguajZtfGGAFL+OeGE2iZunR3TVM48sQ0O/j6yi2/u95E3OmnA7FmOyH32nPWSAyN4HunUG
Jd9vHN0o57MxfdL18Tog9tuhJJuOed67J1FwaMt9c5eNiLHNyS6uhTfY24Gt8DUMIn9VONpXIqPi
5s+fBzV/HrT584D7Ak9eDP8Cck7g21SCMwXZlJ52b/AJjjF5DJNWD5C3+f+4QXr473S3HPEyszh3
C5q5lsjHymTATtCLOFubrYzRz5vJOe46+8UMNfS6uXzzfAM2UBxUe0DenE5Vlpswqpz8UA7Nr6oO
qrcgaNXBZk3bU+UfImYvT21AkC+drOJvxJ8sAeCvyW5lpqHY20Wd7YY8oseuJeo7dTZ+inIzttNf
NaqeTRAEKeEVRXCTQFTXTiDTz383bN2/IqzTntwxo7gvS+r9WLqv2WQRBxsYbynb9bUVWnfNc1tb
+f4F9/jwqWVVenFdgJNlWOkfWME2jdF+LCRtUmn6jZsxubJS43WMmpe2dvw3L+kuceqpj7A2WAFq
4yUq22dnJt6plGDI0Bq3JbbRt85r137Q5eeO+hZtZoUGM280eKiZqc7CRgurOYlzNdyIuHKpYzSd
acK6Fhzyqt/3TAxKWkX0uWAXNE48YvTMit1yaS0Ug663N79ztxiugSkFdH7LRYuX5wAmcp/P6hRs
IQmV16Fs2g1rKyfiWTXO36Tfa1ULgCCjE0b8DqN1H35rJ+UfD94AgWXwB0aLOxMswAojEeZFJo0L
OjhV1nfqdx3Ns0m/FEbTHae4ehvaW1Kg4sK4caOJWx/FoJcnLqLl1am9CVm47zQEEnz2XoGR2I6u
ELKLj4nlV1OsG27RxltZCIaBY+18Ekk0H1r9biP8AU1yMl3KLtU3rSmNjbJlsMuYqTvMpjqQ9ZNp
fSJEx9mbedoucSsGrx2/rdEjxkzM+BtxDdI5eRUoI1+WB+4CHd+mne/CduxeghvqqBD3gbtdtoTO
LbLnutLB3NvaJrbZycfBlyNYMr57X9Z/qhH0WF25zcE0vAF9eXes4ZqRqYJRr7NwqXMyZIbDWWl5
YEIlOUi27na5xM97GmpYY63V46xdbLWDKe6pMnctJJdXw/lX9l/rzGwXl1SuJ9WNEYPKrP46VWj5
xjIKNov9N3ZT59QsCHen7+QVyGK50jihH8vASV5En6nT48dCHWFzi+cwu3ziX6NZq13wsdz4VQFI
ZyGIULFJWpvznZ2OqbzUcEP0Hu3PBG+Io2kPf7CV18dTW5PyqgzoB2HPclvGDGdFnJoPNwpLbbsp
xsK3j88Gfb1obU0V/RSz0rbNbMTGRdhewRgc25m+vzwEiaFtHX749X+vNUDNrqqIdpVOC5XmOkOA
DrDxxokHe2OmY7Vz2Fc3LOgNB5ukPKeDWW3olP8uGiu6LFEHnV0XJ6YOJD/MJtPMaHusylG5z32E
HXO1ZCUW8/g4KTeWFWWXKiDEeqn0B6uCZ2dH/zAHCTlVhLBYJiN8s2vNbNdyJBNicd9Mpo+aMBL5
ZrlsjEkegP5Dco7Came1fYd1tzXeZFVUJ3QIrOtjlz0TUhae8sQc4dGI7jdV9XaSpvuFNafeNfMY
LIscNsO5uO35IP6vh9rs7qnBDHmq9T+qscO/evKnj4eXmh3q1FZyU7Aon2ODEwyY4tWEq4+dHOPN
bhpG9uchjw/QtqLnOm4fADAfcfRrU+MvUsgh8bEjGpGajnTARR1CM3V5gPv9rNczokGN77LmR360
N11px/flkNk6X47y1L1xquaph5HJ7ifO/nzW9wh2hyE2X//7tIBULmGlX4WfX+tp1G9tbrQrOdbB
KW51Rge44LBDCVDIuDzoLgI+e8rKem9AtjjVNVXfUuKWo46KqNfkhWHXa1SNATf2BU9r/QR6iSyO
qbP/YfyA7ipro8vQlvFFVuFvP6uoSNt63FaeYa/kgfQD828Z+K+epk/vjV3sc739u/z5ao5HLz5K
PHfuuM6f6+egYJWNNtaQoBoqNPfsBXXz24DFsqpFoj4h+5p8UDx56kmF2CQeo5d56iCJNbibqXnu
apPiAJXVGgU7bA+/6VCs+fh7U+qq2s/PS++XJAYGMRq/rULVfakzDJCOFNGPCWvSOi0t+xxC8n5t
AupLV9TPOsHOl7QTnwa/xwfHdYa6uJ+WK31aD0OefqhQb+E4Rs/KV38iP0i+QwW4f5TaZ2wl09Zm
JI2O0ilvFSQit47fFqR+X9q/Y28YofagopF54ZynEnqwbzThLQv9bmuPTveSqcKBxjN1H4lOR7PJ
MqYZylJbNGDl2fOAV83nwGU/q5z3sjH6d/JV/2hpMJ8aYorZ7opzkaSO8RvI6MDSXpqv6IXpxJd9
tq/tbF81IE9s1TAH84I5ygJh0bqbenSo84vLl4Xh+Jec1sfKnhrctf+D3F+e5eg/PL8Fd1k6mvpG
MJhqhXbqTTZsKor5EYsRPZf5VbeP/N1Utx/SDMtrZuvYegY2FbeqkVLMl8sXRt0sh1XtluW1Lp3g
lPtqu3z1v38ie4a51aC997A27yMY6KOWIUHM0Njcl9d8a2iv/Bn3QOAIgdEx+ye6KPZeMbWXfpZy
L8/S5gfTn4bQiYBBQe777aVWmM+0sUD8gQQBYRCKP8Ew/l2R93CsI9rwxaB9M19BGxYXHs54KVAS
utFZC8z08t8DFjvSGwvve2k4ilSfse3kSJT9ecwt89x7rrV2RreVn2ZktU89x4ZN45NgsKwmTl6D
P8lRVOtDe+zqmNhSwYckipLvxY6V1Yl1jCXhC0ArAUPj8N0v+1DbOvLSKxMVZ3vFeKO2rtVGr/TI
jhmRFJdqRkxEYzPgRzJ75HasCgESlPqzmYMnO/PU2Km5dljUfwyafc+HbOKX+GRNOQkPbflIvfIa
ByzU/UhvnWDYXyJ3moPMQ/Potd2xd0xvXVE5nGoJGTQKGFHoY6PWVt1UP3yhYDDo7mZyZ+aMNhXP
fgtqZNam40fEtdOTLeANybU3guoXzD7uhdIQ14S99+5ovOeqt8KjRRzQdmHVTVQ/KzLOWwaES++X
Gn7bWsz5UAZ5dI6GCa1NWZ+TAJNZG/Yka9SAvQurfzJGhNmBNzqrZe9cGuBm7+PlsPI/WqcF58L1
z23CgI0OqnNmuvxb1eXIxISrgkAgrAh2+WTEv8K4Gu6jDII1nrCTPrdNqzEstliIGBu2DAUI3ct/
azm/Ytnnf+lu/9NCgnhnbUx2pYONjvZ/e9XsbSkyhuVonR9EssmlyYsagNPPvI+OTcQ8OPpTjE9D
UB29JfGi1nOATnCdLdXf+rmTsbApe+Q+rVV7P4STtZsOb8Gl0ig+jNEe1k4evw9D3+4fw+5WdfE5
t05tWrkfzQgTAcJxQMKTeQav4BzRKzIDpzt2ZmWju56C4K9N0jvm/1qYs0GPKQ1sOTMxl9cS5w/7
5AD5II1uNbqUdT92UGnzaCbilNuKb7sTieO8zd3mI0xkOBjzZTyG8uoknPmsejc2iB7wWBbIOmdV
HB1P+6U3IaPMX/U9Jc5WzRmF2bvxmoP5CJog/gqwZx2TAe0UIwjzFGPN3DhQlKTryfeg79O9XabF
keGk+0ySz7TKQoz2rrAP4BONtep6fxtXvia3lg/co9Ocbd9an9rs4A3mh+VZ51sJklpTXhjifSDd
mJ5rz5X30rEINyV66YeWRdk2U84lpHF0zYwQyDwg8x8Bfth1D6Lu3HRB/K5DGMP0Z5wWmcPD0at7
5nhgW7M4uiXjvYu0O9Me7cOsxh9DKsP3KkwYR4h2Zbp4uAKXm0cV2b+FXhzglfvvQL30HLUsHva4
Ld5rf5wDfmqtP2bu8Ay8xq/0eMW4t4ePJThQzMO/5Vnnlj9bn8HV0q6bPEPcXP08uNpt4a0wWSFS
PZpWHAucSyGHI86BatPOsV0RPvvIM7LnxtCNYzPPnukPEyowZe+ti6cCmcDPviQOqwqNab9AGxKv
gXtrTPBFsgy8waDjq7OTwQDAE+czovDeGtXETcB6KbQyR6InpvISZ/rZJ4M1XDlwdA9VErAuF5W8
kFt3zovGPLhdGp5qCvFyRkstX0uRLF2Ksr4VYWW11EPhxIpASLxE1HLya6JXGr+N9kpDJ8fG+eYb
IcEjS9c/9q1p7T1mZR7EgtxLxVbzu68kMlgR/d/aqF5wspDvYDlHIqLwKdYEzqSm+GsBpdghjyBk
shjHm142yBESWSRoSIV9tEoiwUaTP5CWRqcgkyeDCJ5xVWmGeZR69G916vlTv398VB6hKeTNxPQW
KHdGNdQ7a7LEpkkKb20zG2JManKHtgzOcUPsFj66wBz5Ml9ZpMjcH79XS//i2RX6cz2Q2+JEkLGX
Ookm/LBf6treFYRbmXq0ieapvEVf7xJalbexgf6sw5DzCQP5+IKlGAznPDcJizctH7NPGdQ1IgeC
UpG1W9toEtoxbJM31fOxdup+JxrDOi9DdV/QhhE4+o9FId8yVf0cAew8GSqhBVLo+V1jXEjpWNcH
ZO/p2S1cJNOV9axlZvRVuxqlPdXCpBgqzir1RYYVVkG8LpoGS0VUEjJO+9SmEnxjfvSqjCg/Bpyp
9lYaooqiObpfCNK6Io5usdg3h2Ie6BcTICp+jg2+rvarj/uXx5cnaFZK8zEZFZ62siavPoKmekT9
NZ72gRg83EfIaW2YI25tut/Yd1DqHEUQqn1pzBSg2YRGvkMJ/rKetprXBB/9QBYToVp+YyLHNup7
rl/sWcBj5ctCCvT0we1GlhA86nG3d6J9yTuxmfBxbhKpi4ORyQ8VxdqNdo+z1vIp3Go2ate+Y8zU
J/P8AKF4ZyLD8hE73ehjfOiqTu+Fr939rB9PNHUQi/RF+cMkGGK1PER5620fiTfY/EbaYg/RA5os
UIucfVbRDM4fS8c4LkklfcCEKGQ2CTUxpH9R+blxtbU9O0B+q13z6NAAPC5YJma/lSPyvRa2Nj4m
/bRMHxYoEeNVKXCbL2ONLu0GjLX+uJcIM7ZxU5abCqsB5gIUQVYcbXsRErDFQP3RiimREB2jyrs1
iH++Qm9UMGO6zeMmgiqWJHaEu62wPqOcjmxBhuwOytD4SiLH3q4mUrgU/pRlFKEjV49zAQ6op3mp
pc5nr6XJd6RQonTEwXkFc8IleSREbrpr+MyjKYaCiCe4PtdO4WxEySnCqd3msjxEuv7TZCTCkRyL
OIurbI6xhfQuDhEK5/3VAwvEApgSxrfIJ/XEHYkVqFj6DAqUcobiOGOxY/qmuNtS+ykIdNg2lfu8
3FphbbMzZv1THW48B2aZ14ZzZTZ/IP/6bdJ/iwx+pGNoPZwxf0KkD07p8RkTupasUgsBOruntW7n
loQwU3WoFXrikuV61ZDQcJ6swjrEFTyTfpiIO6AmOzq6Vz9rEeqV5dIosGctgWeRiIxL3MCIIKdj
VVe9+4E24Egzni5wOW4W/39NHbLVGA8+078ycfTy3hQVv5NM2z1vTV0FT56RMkRfVInK7V7aMgj+
1yV/AO3BPOnTXNEk4qzbK2C5eecm56kq/1k+oTnSK6YaPa2xLCG5pxI9+Us+3IL8uayIz131VhMe
k1Hfqlmrs9j36Xm1hzR+YQMgH491mIm1RaPPx9/omyQcBUMU3CF6/qEps+8FuhYviLxzUrS/TTeE
7TCfmnrB/qUUpE3S8vJL0inxwnB1p5XWd+PgkEhs6/8K16S0L23MQDOrTEbNCuwdPzWJB3Fp4dRJ
YtgMdpqSMVgZyarr1FuR0ZAFteocBzfrdmlotJ/dkG4ZOcq3qM7UK7Z9wEqoHyLafA/pVCJbcX7c
GekciNH2uPotnzCwaN6p/z2g5vQbSqVZR6snQ9OYg0sqA3CZKIaEXr167cMm+q2JORijs2ZLjN+d
YsvBdjuZH17F4SwLAtIkPWsA1M1x97+HRc6wXGa9/a7N6GRDlLhqZ4AIeFbx1gIp3cdlx45vt+4u
MtlmvQSD++LWn8x8VdcQfBfbPganYFv5rBgE1AHuVZl5Gyssuz0axIYOwyFp83jXmXAk5yUpiFJn
ncUJ6fFgXlHZVwUQf6AB6D6Lcgb/TpQG81CZteJcyDDf1zD2fsjyrQrzfJfng2LYEr8aXq79tTDQ
11Ta5LfbCCsQWtHLn5tUWmglGhPIBBGBjY5f64SPydHirpllCBFRMX5hsG0UuL8FTPIDCbXZ3lS2
9t51wXPS2AbaiSynwI8CXBa1gH/uZfaeMuKJEDlk350NCZsAsWnrRF2+D9zIfivDH0Xd6X+hC34P
/NFvGtJhTq51uc5gLr0vz4ijrehmILg+OmbZr8Q8Qmld1qDKHp9V6navXsMS4Sh556OqIYhkSCsG
96sqAvOwAIUiM31G5DAeHzqyEpUFd7w4g4Vw4NuZ489JIjHVBy3AD9B6t9bNHLqAaxM6HftBpB/h
N2gbmSc/IlDTxTr0yy/fq/yLh4Wmckfcn24B+JDzyG5pOtne5B16HfirK7ghbciQOwTsxZ3EJPTW
1A0eXm1wy4YCEYVKS5DuJrqk2S6aLQ3e3W55JixP7XqGp2tRTj87tx2upa/ifRhJHPtJxEi0q17D
Ar3ZWAPEoRvincjEM/ejsoDIZgwqwDkaz3maGM/SBFHBYmeFjbmvsVCua3aLYxwQULssQPHg/Wor
F04g8/2XNLCv3pT/0YE1PyUEpSH4ldwuGaJvaXvhoWnt12ZKtLOKuhT/MN9QV0H+RbDMn9xm3E16
xzqSXvQSY8LZM6A/m6gKD2SKlVR48d1UTkccrPpeuIeda/+C5uUcBspYRIBwrjXOxRAzZPpHdv4B
V4f8CsMWyc1Q5aeC2N9V7TiC6Q+NgcaZfrV6GKO5A68mhwHEbBnZK1NiAXmAXHxizLKkusNNu3Z2
Z74rTSab2tK8I8PzlOiM1F4PYAzglrcFo3AEIJvJCpyD21bjKx3onZSoqkygKpfeUc09LrAt6YCl
tyhTrHctJjs4jb6wkpAm2xe3pbZngaeI6l+17G8/q4lSY/7RvJQ+bevRUra0PdC+V6Fq+aaUzo1Z
ky30WPrc1nxfWuKlSshwC1FULC1xEnPXeML3hl62xzZu/A9XEkU+qxBcgcQScZt21Frrj4Z/igmw
bt9d4VcbE571mUNU9GbzRgAUv+vClJ+pij+KNBl+TE2VwABIplfbV/W2G+Nd2LUnr3NsELvWTwdl
Ck3oJrqxYka3NjQaClg332d6DiEUq9hNA336FkkEDkBTvoYW0ZfOZrfRg+nGPvFSDiWtBJyyz6nw
UQd7XrdvLSd+VfjSqRyuJpEx6zEgfERk2o9FVv/oE4xFoWNo65AGt2m688fhRkMx3aEAJ7u29bET
JDVBOtNQroeg8e4uwNy1GmGjlCkWvhT1/9XSKvtZVdP38rfI/+f1nlEdhquYCYAggHkJvUKPeI6T
Hkia0V8sN/xlN/D+VOhbN90kcEk3cLemDiLGzO3o8PHp2HDqRNdKJkpHexe9Ckh/i1lhjEb3KyFq
eZ2kxEfZLg6FAYDt1o7MTy0yGOHElRtd4DX4w/jlEHDYdXl/6Jom2RemSQIIurNbSycoKdJbOcTN
treh5I7zZmGltErRZZOyE5vmcejMX5EidMIsuT1RBmZfsG4noMmfhtPY4FyB5/dOk32IYMIeSvsK
506WvxjIl1dSmcOpywFhWUVWX5IwfU7CurqPdVlevDatNxpC3I1WKn8rg8E5WRTe6yEOYQzTPN9X
nu1ti6BG3+C6n0bpVxeaJfVlMAu1YzpPbnHwd3GuWLN9JQXhteLjE56xRYZYyPbkmqpt7ljjvUys
DzSwxbOuSHE0zeCPYxH2Ggp0h0sf5L+2SGdqu0LXLpNT0J8crL0ySoN+JA0jrYMEhxl2nmMolOqe
KD4DPHIJja5a9613qlY4iL5NtQYNZp3m6XRYWvIiQXSbgAIUlAPxfFpUeWUfx3Do137uDrt86lhG
584mCSvt2vRzXDuxumuRF/0Ad2P3kjAirf73icy2uiHFR6I17VOExwzHWUv1h+iNIOWVQQPpORmb
H4E/t7cCJJsiTPzL41SO2nUGrnv5Ki5tCxyR0+9cxhi7IcrVa80pNbDErZhz3CF9F5dqmjipzpcG
qXWHien2xjsC0SkzWKAzon8ITQSRZGe1e9jV1RtzfIafqZ3/tbSXkc1+/fDjPNYiO2adS6xQv3Qq
TTcFkOE3K8zfPMmoAWnJT8+PONRJujRliWiik8Xr8tYggdsiyDuydtbPHT05MvPUB9M7632yZiNw
1/KB0+JZR9O0exYrNM8w5t9q/jpbT3P9Hcht3KOEoFxiAtjtIMrui2WCkiQ8yAmzqbRitMVJ1iE4
ypxXrXGOqu6GJ1JenVfX9Tzmzzoi6RpkR4N54Z5nNhobusM68/zjmMbjnWO9t2k6J8Cq1EA0Yb/b
e57PpN/FLV717fj8GJ2FuD43Iq+GKzEN3RrVQ7Xn7OHuOHeP28VkAYzk38u2mdr36b7EWhoK5Vwy
MX+I5vihRGRy9i3jFUrRQeBho69B3vzFd+0U0ia2KlEI6ki+sE4XXS/SpnLtxzGH0bnTi9jKWsUY
7c6Jhd2aELUHwrimHXjrF/eTbvb83iHpxaHpocZRDMBq4ZFgYic/LT+6Ot1ofbPpXmH4b2wvty5L
iFxYksBcTf7NqvAcZtmIJR+i2+gxvCeewX/RdMq3wmF1bMUxfVTVAuWRb7kO/8H8ZPdR8qzjv0Fg
r3fbLLURPjF8+ng8S5AvLcu7YVZyVYgc8aSq3BfJgf9BBF5+DkUAzoYe19TF/O1Ko3fOzNaqYyPK
tzzXtz1aVWLH3GnDahd/F1OHh7Xs+pNHohxNz4AFo8u/TMCZ27RhsLt0qTlBbh7vT+vbxHrNO4+R
CGRD7CanwQh3lVHWHxNC0KNfDTXHcMdcxz3IrcQst64jwr9Vab4UuvcmirF8swP1TfCX/IUl6rsf
SizvRv9Dc9MTu5v9mYxkdjNqZCY/RMk68pINvn713FkRTewxwKTTDPo+y10HthCxmzN+OpSDeupQ
AxJDCP3AYM/aQcr/p59TNoKosg9BHUCGSdK7OUwI+amwH10zXWQtH/bYhokQdp+Cahx55Eu1RKr4
7b2wfLWK3El9UE7zzmVZ9dQC6zuYyUzwABamcfB+LYOwOgky9VblLOFbXhPdXy8nbqt2vA+9VPaO
Sd+HwHKGI6+0PgOTBHnd1JKLscSXlTJFBhpDxoiR7W2ceSgEE3M8PNYW4lKS6wJx96m/93jDzyL3
h9W8Wf/p+x9hKzjYjRNw+zUVyoSxvkD7kpodnVpDmq+DR/deqt4jSZUmfAx+CvY3HgN9RqhT2SBc
nN9LQFZPPlqVc1fU0VbPe/Nnl3irtlX5nmoYpf3MZ/dc6CRDaHUHa9kmsJNZubBexjTX11bYyaOo
XnFpW++hgIYjmVFvsCB5+0okVPXxKC+2z+9qZF77bFc9MyS7uE4q0zZh0eNeMnw1nh5PQ4bFW9p1
sDJB41Vx9Y0aDThOme0bUJ44mpnVzmumbo4ttpGb1xb6rWSUv++Jdro83sDeQ9TvJQgvc3TCD2eQ
U9aXyrXsbTE/LLDvHjqKbh0COjHH/0+AL0092z50jlM03lJNIpsPIMn/N0tqmHiQMcokZ7Y8pe1A
pjqHVMT+DO7a+iW1Eiqnwm9XilyL8+MnAyy6CmcJ0uK7qaMJIHCkdxt/aV4rHS4MySyHPlLeSgBz
vti2EgfJLPPxbCmEcLvUnIiL+jnyI+NscriELQ3IeFnbggyJVhSNc9uyOC3Y+1AHfiQEjKbESFFb
lB2tXBcW1BSFAg7wlK6omJzfIUK+gN30vSv6L2Bt0Lsz4W2XNt+y7nShWW/Kwfs9OVhFOqd1Xqxc
qbUvc/Y627rFia6vdZcJUm5hWjCQCdW4MACITsWLlVpg14wZfBCOmlhngfWtQ646pUI2mySt472y
qpr+oawvimh06mxQm7FphGu+uXarsQZztqbKp7lw1nI3/Ts/yUg++DvK5syelC2v/L9f0uCfLf9m
+ce0vxj7kqeTGy5vyJS5dxEpOppMxbfIOGuWh+T/MHZeO5IjWbb9lUG9sy+FUQ2m+8G1Cq0y8oVI
Sa01v36WmedUZlYDXRdosEmGR5aHO2k0O2fvte29VWrTBW8L0iyKUO9cUth+QXzd+V7i3lETq+hp
uNo7eYVMxn4mg6o9txrKm8TdeuWdpxEQm1BmvLMlChWlfnuxYLK+oAaMCE0eohu8UsG5K8qPAevl
s9oksUn8C3ogQp/FcYgqzFt1II44YahFdszcGyQLL6kLoKhzGOs1EmNu1CFAnQ/BBK1x2zhM34gW
L95FEqDPQj4561pwzKRsBIdmv5oTsGFiHK1LZSL2SBox7rMe0IovFf9tPrxmfe4/NmPcbHK99Q7u
0L8lSzWdUsNLKJfo+iMcuFVmUDQ3p63TkF1NBTY7cUGmEMEaePg2+gsKtdu+g+KvqsmuS1xWj2ec
6xHkHkBiK3dziwu4WpPZRzPeHEROPTr4OFsDQbxolq11TXFjPzTVdx+H3MdZG7Fsk8d+tZn2jhHS
7KWghlrN3YAGqt/RXX0PMt7LmI2PegPhNxoxeWDDBI+NfayO85dJHmgDp9ULwtFOrns/X6pX/XRn
tcW0wW5Vv2Em3ijCst+ZzjZrpgwiTdZQvhs3oUEdF6fACN+D5FJI+tTAHagSeTEwQv/bcS+q7VOb
m+ZLn95pvd9vXKuz7ht3hlkQLV/KWWe8qDT93k3L9qTB+9mBDoIXR2P4MOljtupbGarZ9ASuGJSl
++om06NFpoiH27JnkgvqMnnTa7deEUk338R1nrxFMYnxFq0gz+xqtLHlqfbD9K0iThScFngS9aqg
Lj73gVfsqxEOkPAJaTXkA0RtuiB8rrhyzmE6/DhVWd0jwUfBOfMXVpmRCB9wYqQX9frUxfVw9YZ1
EZcj0ZT9EwnoIE460i3MBXF/Ot46jj0g1AHlnXt0JZn3pBshzzEh/Dg2GaCMZgJnh7WX/jhlu5Si
Dy1OdIdj3YzrwcF1BGdneCpbNDym3XKrTM1OST/UppOhZZ6FYzDJ03lX9J+uHccxGojKrTrvK5wj
QSX5W52g8+KjGp9rNLirUTfjgzahL/HlRhstUq7tkHIMzqm0YMpQzcZdnFvu0aQmSaQTWo6xH9yP
6UIOEOCN18acJgq6g7HNcWOf9BrkOtI1qZFzExfdn+Oc4zSlatSN/lodYt0j4CGfTSA9frMrk2w5
TxlFQdTHJU0Mp4W63i98DcmGOfBD6SXjvZ8UdLljKjEAjuxUYyRqzAJTJtmLanrZCjPaJhFhLKIz
x4vai9Shw6PBHPIHquf2o0FKhQizfec/trVusYhhM1jVcnbqk0ezZ11bJWsbS+bp4ph+SPG77pso
HJF+lcb7PNybi+N9TOyFzovz0IHLuXHp7mOgwfizGps02qmTWtRE+1lD1JtW9asuRed1kywr3c+K
nWll02rs2vKUixlLcuaz2hc3cTUYG/T7dHWEJbE10ik2TrSK2pWJCOw91Tz3UJoYzuLKSUnD6cWy
HbDy14Ihs8tz57HMJm0XNbV1aoNgvnHMBrdgYi2vsKs+mULTvrWC78il8AuX+4tJFXQuC6zFOO7f
/BLgxJj7d1PvyPQ62cwOfdgfk3vssOuuDJlzO5GHc6wkCiHpbLqtdFLmpmK1TJv/ViOHhhovCQSm
SxKuNSbtaXZBOFIqmtfO0GWnuHXhdo/ZNqVQ8WSJttiHFTBqVmufjTjFj9BTYOvy2TotlWjvr5Wh
ynRWg0yEzuG0YH8jrrOTh4SZ+Rs3K619F1YU7syhPuNu5tMDXHrAQqofwF/qu7Y0ok0WU6sOHFHc
A/qMt1ULK0ikQ/MpLuyjPeL36+lg7UvyCffzGE5HtFnOvT638XownPor2YZ2U6As8zP/AlkIat4U
l0e8e95eL2b7bHSP0iD/qZn1YLOgGThPOmKq2VyOrYs0S09pz5ESGvcVZgt36p7MMLyzCmt65yk1
Nx66ZrloRljYnPAS4qX3QlKwLZM/XO51rviSD8DRF+cijYCvUM/PUR95hAWa9gslqrDEsYSTrKEm
F5jrbCSJtuiHYhcaTnyTGuZ8NOFyQLuc573RD+VKtaLRR1mXESHNFXtOJNFunMLybiINJo4eVTwz
fTJm38Gw0ey4xnQwhM9qoyOYxXn5pA5cnHB4eAyxC2vZXcyhk7nlYOzC1JxXQhmaKX3TUkBFuv3V
bWuyXutZVJPaYL07TWy9NZVRHjT62jyJObQowq9T29fPSR1cIMm7KGuRzvJshJdeH0NtpiwjPquH
MnRZ/VLrc0Fe+NxfBYb9IC2F2JVXjvTEKivsPNfBuWAI0GXqAtDQ17T2xd00LPVhcLtsSwhpsFbd
ey117bOboEhRH5npEC4h2mjjiwly/xJKl3p9aeY7FWCNk8e6Kaf6rI5YGIH/HGRO/XVe61qNIGaU
35pneOWGSMudMq47A6Jc4lzfc838qLqSkdSOZhrmC5igGCUrS+z7oqcaK5/KGbZCJ8ufGrhY7aIT
Xgbkdxfk/m0/C/8yD0lymD2vPRaGVm9qc6BVTRWprqvwbXCIqIkFEDzSar3HTNe3yvEUW+GuH7rq
ps3ie22Z3EOi6YCQgrbbCJVnHxkODwGn/H49hPEiG+4EDhTEiYIRRN7aW8gyo97eX6c0pTE8qUI3
FD5vTR7FcC10L4vDH7LEVNmp6oxWk9/SCdqDzH6o8MmwLuaPpExILGBxSVB4XTSYU9Rv5a5H/fcS
yA2ddW9vZe3r4Ad0LtwE57AvQhhedfXeGiPrziK968yWtUbWhGfKbPixrEXbQGdYZx6BtJNcZuQZ
EVzlnFtUk6hpe7B878hNrQ9zp/X71i3hrKbFfdyJYlW5szhgHHpxPNmY1roIQj7kVgMhcoMZrYhp
z859VomV1UGUQB0gO9T9EmwgGVUNXa+89d6uYrA5jrJtVE/OKhzDo+oBGB2qQpxbCIiMpTS218jP
UdzIJYBW6tWX2NMeQ6cLPhnBKwuZG2Q9yVfb7D7hD05eMjcO9zSW4s31keYvIKqHlmlWy0L1CzfV
fYRL85V/99QtY7keard5yeYRToPeON8EjkkXP91Cf3NT8CzEw9XNzVltBljm1z2Cfp8oMS77knWC
feOBOr74pU3h3I9lLox0gFTj8NpzgRzUctdOK7FLI+ChfCzf8RwY96LsE7xfnnueHestMUP7IkyQ
A2Ixa/RG4w+cO1h+wpSZgl4/FlQOlPON0r9TG4Q+wR6z4LjKp+DHOfWD2c0wzSLMWPfR+JGRB/26
WxfntJjCW7XYLV0UrIaNyZbQVdU7mszUfogzDMdSHF5n42sbGQIdtU9Z0Xess9rTe/t5hsPSbMlG
8M5pSfwsvlrjzcyibx2Awm+sXtc4SjaFvUy4F7EmJTaKRpT7I7hQaXUOYjtdq/+m1QMkbDMwQPzX
t/1A+6QoYhdtAUzca2mnn8m9iLL8YyldsawFsNcUrXmu8wm2RZQDGlnyM/4iksHVLiMZnS/9BC3V
uhlgxVCLaS9KHlZ7xcy6SExbcrzBLLqpA6AvmiWR1cXc1U7biaWMIAt3hBksN60ZnVu8/GcajBHJ
Nl1X7LABUR/sLY1vKiN9E8vjnLu7EWThrRv13QnKMXX1Gii2PBVJPHbIqLnpFotAvwaQiNZc6niY
L63cDH0mN3a7qsmB2k723PC0o8FQCPuTMLRyVeo8bcMYOqBOGMu5bBceOho3lYqHj3UEvyzr7s1c
DGdacPR6ZUEnTvtgrTdos1LKGU8wc1axHEUwhIUXZBKfQmIwduro53nNmCDqG+4KiQ5uuMqTy63Z
AtNapR56X5oOGnXzLxNJ9GnVuF8GdqKEMzjKbR5lORy9+87M80fNDR+UMKgJhpZQTGYyaBNywjGa
D3rzEFM2/jIBKll7VMlv9WIBasPdbg2iNFdI/Krt5IfIcOS31iWzvyLggsi8MrfvYBjTNJUtUROV
5LodSuJuVX5bkto00dbAY8laKUZWlDU5bZFrzSg2jLcSjdCqcipMvvi/oFjX4IUN5AVhz4LDWajG
1PTrzqPPMtA3is2UW+WNMXrtY2LQ2OT6P1K2lThjg/Y/9dGX0mesC+IKlVnPgAfxRbst3OGGNkLw
OrH2JXwxmJDsxzulEffm5jHMKLIogaEzFscCKHnlTx8g/AUbuKdfQ0+rT6kE7oD0pqQ3F8CrPFLv
fEPLbxxNu1Q0KJ5qN/pUG4Z3PTJ0BBke1nSKZPwwjeLpBmnXqzpSmwGJnL2Qta6O3NwAR1uAWLZj
uFpZNj1UU/3doHSdJMQnUAYhoIlCow4svRhc/ybSEITVzPg/Mh9eVzJ8INdGNoSWIEfQjFUdoEVf
k7hLHmdB3VKkAY1f4heEsZDu7tr9zoR2Zi57ZmUZ17UtzrX7PlqYYTaJpLJ39uhQl5T8tYT+AwMW
nb28QNGl2w/L4ulHIfw3rKUZ9jgY80w9x5vOyz+gW/dO+K/ynUW/dTVNQ7h3ZO6vV+fN/dJNzX0/
6H+Xo+b+G9pQeKYPiMIVQidd769xSfFkmBQyuFjMeiYDKaqOLZyymwbd5n3mvsSyp7LQBTibQ0bA
cvohhmp9JlrbuSnywFrlhn8YZXyHGvQrYNIHzHoWAZCc67UMCHpzWwZDh0WaiqnaK8VEfwUd7NWR
NRFCeHVoISJaQPUh7+0nN8dEhUFRjFqyN7Xh/lpHz4JxUwmxQtVdfR7KnM70PNHvJUSbGj5CpERu
Zhn75nqpewKQ9YueOHCo4tgJ8a1YcmhleUnCsxv5Uw/zgXJtxQxR+tK6kDYWVTfrPu8AV7Uuuv5E
3EOETrcsJMQVX5ROgbOCRl5sKzRgLfSId9OpK8i2wfyMOmLTjbm1baNK33eQYlRE8P/7Mv13+K2E
Ez2HZdH+6384/lJWc0M3s/vL4b+ey5z//Y/8nT9f8/tv/Osm/tKUbfm9+4+v2n8rbz/l39q/vui3
f5n/+o93t/nUffrtYIt4upsfcB7Pj9/aPuvUu+DvkK/8//3hf31T/8rzXH375x9fyh4qJP8a7tvi
jx8/On795x+GYfySpSz//R8/lH/AP/84Fl/L4lsbf/q33/n2qe34dWH8Q8daipUHmaFnmNwQ4zf5
E9/+h6kLk/6yy61gCQtYJHb4LvrnH/Y/SCmGSUzupGuAAbX5pbZEa/TPPzRD/4fPbc56wzARHpnC
+eP//vjfvsSfX+p/FX1+XyLLatXb+Q3p6dEb8x3dcXTb5b60bc/n578mP4M7m0VpY3eGmfSi24Ar
VYta7ZWiBvAkz6m9kDCExYs+qZV+D2nljAyKmA658MdH055z0NuIsGTHmoL8bshGGBLhCIAW/ute
DVOxbHHSP0hPuRU/0dgQtwr+hwNF3PolM7Qs94BhD0tGxOqCZld2EHof4D9hPdP2J74L0Daiitve
6D1iyV24Em7UvDSz9yXkZvbQVCmOzBRDu6UhHt0GxAk9GlX7rM7roWRQDrhNUobCF4oqqzT293M7
TU9AmOqHsY0ea3ew3kCKJIhsjAdkGDy0pS4uFg1xYi2PDK+wPJQYIY8D3gmVISt+Fkt1CJdRO6t+
7jSOdNkTreYOL27xLJYXyuT9a9E8OXEq3hrddC6xFPzS69kVFIMpgSmp/+iBkHJSwz/VdXKLUqS9
U4/EOeP5TXcy3eSmsbaaCI2+emjCfbgoabJLvQwOKjD/mtDSlQ+DnMwz33or9djb4accdo3800Qo
cXmmTrRs1BzUilEVcwdvfrMXWC1QEgW2Yd396Lo9w4g3tVgZDeIKZGknBnhNJkX8pMXdvaWN+k29
6OZazT31Jt6XFgvzyi5rStnOxzH2K5JlWPpTKe8THZtYXI7ojeIE4yoa7jUC3+5+serpYAboPMyi
8u4ErNW1abV2evPLjfrjXvj12v9LRKa69OmkuDpPeuDTQqWV/nLpe7TcaGFz6Xe5B8EHW3UbOFO0
MtgT0cj3zWxjHYTWK/lc6QsPaGvvoKI5NA3T+Ou3PZYG7hOhb7xZdqFxC26qtvuxdz0nf0oEKOd+
f10Yw+YcNDQheQGMWlXGE0wHl7Qd/oYo/Jcobv5UzMKmaegIronHA2Tz+11O101ALveGM0so95i7
884ze2Ju8E1Rh0P2P8R5eigFFcc8oR6SetaznejjhSwZDdWRd9RMP8E6/SdurHaXUz/2T7hvfhDI
4rC8577nZkyG4mYWNrdd2FDCHLSRbrJU+WjWfWBo8badyfoZ3HS8gJmvtuhg9bchcO+92kO0EMwf
ND5l0MLF99nrDjj04+f//N3/Jd5XfiC26QlImcK3TWIb/zLsGbaTBwx807lqkfObfkMGi0RRBe50
nIpJe2t872M7jR9rDCMvnZccsJc9qlTuxG6ME/XL765sAFmFHSO4anZq/vkXp2oOD4LhFHfc7LhO
vbUHiA3W7GKpGdv8oOzZmkjne09SLztsUCS24Nue+3o5U0tEMV1X5gvX5WC9qN1DWDSIrH3WJQOQ
ozs1poY9Ms6WzrkaXAOc6isMggQ/2O5Fyev1pX0ycz15y91p3MZh+/0/f5ze7ymY6uMkH9d0aOo4
uqnbEhz9y60UBA0QA7J1ToO6o0VHhdOaDThJtHIOmhx5jMT6ECNKu19qWMAeAnxn79DsOtDcArC7
wFFEhl89RYah3UXUu0ApV08oMqonJlUM6M6b5vjVpbLSU9k04DdptWgbMsZ85J50yYNiORHiWNyE
Wt+fWtcEgS/Hal4fLJP+lha4/nq0bcrO0Qw2Ps33StNIOZeriThqH6kCBQ8ykhLuMTLT2CcRrMC8
3fWpc91r5J4w2+qALD5kyWQgwJbMocbW+H55nh+KAP1SthRESxj+K+ry7NLLrjm0l/DWneJzjT/v
ZpxgLLgWaXFp4pVvbtE5WwOWHilQHNYUYKlctOFNkHXkAQQesqIG2KbU/IRhFj7JI4XI4ysJaRb7
pMxbfbzJ6gliAlET5+vg+p+/aMOSN8ZP3rb8ph2m6AagbMu0XHTBv3/TE3yNkSlrdOZF5ZGBcHkc
OvQUiPp2o9VjjKSXKdPFG398gcZevIk42JLFOr8hqvpSlfMlt1AyKqNmiy5l61NHR9XC834ejQXb
MxOEWrq86APhkVCh4sLwj9ridBul2Cb2+I7xOX8eZ51MrCFBhRM8Kde92ijsKkg8lK/XSPLORHY+
xtrOHJJ0rYgPU0p6WpjaZzF6pJYPeYPYLoOBZM1N/qXyl5Xmx80F6rK5Ujd672Fp7aBWBvWS7ryo
+hTOMEmbP/NVRWgeZ7CAsHWEcSQ2i+e4Xozxw9W4nBT3ltTvkgT1ubMEOkGvC1gXIHLGEuBMNwbo
WHX398K679GuXtBUfgUKFRFhpPE39vMMsmyLXx3RHA390/URZHpLe7rCRspYwwEDStS2xLjRhyjc
pRqQDqgiWdhrj1GZQ5Kqi9uSjs2zS0jq2Tb1aYM6J3gr8eEH2EA/NrpLmdGEJm3OSwwsryhOgQ8o
Wok/1CYoAJz4tnMualgetUXVmCaLAamtLfTqIYVeSJWL8M7cn8+OVCtHZgzZgHyBfdgjxAo6ma7j
V5/KZdop3XKntXBA6GwBWtZfu4iE+XF0mHfJKYJG2Xarroyi8eytEvQQdciyLhBvi6zeLAmcmb+5
2N3fk1Y9gHOm4Xi2wdzAIbVcsBT4dVhrMGjnhvCdI50r5sUJNuaN3lUIDWvdJaCFi6nx7eiClFbc
xmOj7bSJtgxlAGTCyIFvTeMG6tR4H2bZm41P5c0ykunQOmXCKJy1t66lt1sXSsWWp60PDAlnGhdh
8HmJPGALofhe6o/w32yW/QyaiyTKyAtXbXSdJGRRd6+hBYCLHI3xS17dK9LcaJnTSkb8rSn6BEfT
xqQ0dAevSaq7SvaL1JnQn+JDPpZAnCsXNNtyS8EQFCX6HELUCUhwkTIdyjJBdk2dmT7jmBBWzf2p
JrZERAvKsBgnUWt/KEeGLB5UP/YqD7S30S33RqpbuyXsWjKU4uwOQe6ypvoaJDG9rXQSd8Isjp1A
E9MvL3jLuofOz+sHLyxfZ2cyTk5ZG6sS2gqhEK6fY05Df9E3lLMdPfNuSjgO2xTi2fLa5k11N1Am
uOCbuRR22zyk3gx2FrDdZQ6dS1AO0VPTm+LORbWNwuWsc9+pAq7fpXQmhvlVHaEhOwbu2ILThxwB
jZkuGhT7SSNtKGFsuI0HbAhisS92OqQXx8zg8CgRtzq2u/rZR78G+UsY9S0W1HxXmF59N/vPyADF
QZ9j0t1YZLxHfvu5F0b04OhafB92dIDMRYs2IVLxbTYY0Q5x9oBiRUO0WeThfshE+FjaGMS6yA33
EcJoum49WbCD83XUjO/aFATPrj4+B30RwGIoi4MT6e1bkBa7Zexa4NPMx1gLLmfXmKpHW0zfhBY0
nwQrTm77zLizlvBLvOQ3OmySCyXH8YKYeoI3Hx70ZRwvecJosqJxwVa9pm/JqLHad+TzJ0Bm5YuL
uOYUQ/IDJk1rGHg1g+Hf3J1y6fzLo8j1PN00Xd8hcsFzDZfwpN/vzmLojKrvOlTYpPHtJelhr3sJ
l8TEM/26l+MFC1ptYSVGW0ZYk3bqxuVRHeXodA44AcDBicDbJLXvssdkLALYfq+he0BTq9/6aoRe
jE91YuKZNOf5Me2hzonAaD4Yvv054V/9qqfm2ofEEwF78zdT2NZfUbh8t4zOBgKbfmZYfCC9ZXiA
28EowfV7HkjkPAfuAJ8qt6YHM0xRkyWV88EOI1TvHelXqnMAqXg6Z46RbxqrBYgoWWddOjymMvk8
FWOOHd2gwTQ6OkZReswM2qug84ZgV1XZG7bsckMBMNwpaZua/KhzVWl+9yVVwZ+jW1UNVg8qZGfa
qlIihyKNoq2WWNa+SEGBqT2NVdN17+e5615oWysQj9Oayvm8U3TFIvmSCNPHzoA2R51uzfCyFOT4
nsIWK1wqMuyNmr4P5d6swWFUe+rcnKUGkLjev2Q2Ko8hfWqtPsfeZgBjHWrsgfKwzfUGS5cot4YP
65xS2muBDHNFWnMI9489iNPa+y976fTqdu9qrqweKWoO3dUaShS3cK+Pmcwr/y48RdU2f06d5PXq
6tDcmASi37cQQf9+vbIgJsjNw9Xpx4Jx12h2kwOpYWGxtW3gQax6jH7nsEPqprczAhkp/SybbOPk
U7lpeq09g9Npz53cqxazWfNJQjyRhx6Mb39tY33Sqcwn9PHyz3kaNx+q51yu6sKJFFR9yMHHIJG5
QY3Yb/iEjPexcQ511ozUosPgIUb1v2r9Nn4MehOEiPAfkTyZxyUgyDKy8x976hy2PcIt5TnIjDlA
GsZw+DnxLZlj9qZheHub8+5ttNPgo+bWl2M/BemXCmTOpsfbCuUhn5nemgihFyf/8viXH+sDc51e
pmE2VWUzq6ZJnfhxeMs3VW+7ahmfM4OZNokbzeea2UdECRmGxvzeu/Z+WnzxyUkQnHtEqT+C2x0I
W55sQmuQLlta+6gRYbMp8ghhqzxUm8rw920yn67jVerQK1A9CxIqYuzEdNgHuNN5Mpxm9Pto5T9f
6yMpw8a2bEX1HCCp95mxaXFk3ltoaJJ4/EbJ91tfgEKcJuq+DTaJe/KS7H2IzRxgUasfEKHwZJE3
9GJ00crxh+qh6EjjtFvrK0oeF+my9516GgsNHM+IhFD9x6N3BEw8oCAxGHdHazhqomXPjHlW251H
EazD/OBrH5TGSM8hCkRL7N9PjhgO0HdlSiqRnP7S3gHWYTUpXSE0TrSTPK+O1PmSvKWFCYg7VMxW
w5R7z2in51AOlMyJujvcm6sgQ0vgDqO9Ve9Tj3iWxdwTW81GhRBk9YPSh5sCd7rlIZRRhzKaKxiQ
PDd9mK6GuhpZTPTxcOh7mG7qraEGGLf014EEdm5+O4N2OWbkOBgJE1Qm6/hjUaOl+jMR1cSw9h46
pZFSuTJIq43yS9sTrZK/eQa5cgb48572mBUSiKQbVHgJNvcozP5+T1cYv3I/TyP8QrWJjsQM76bG
f1El0T+P7EK3XnRuqxMsC4qFOD1HNxMw/8T8PJf3FF8iFk3OcKNeiWgxWnWtjsBPcSm1wfzqljMd
ELu8i+ilE0/sH72U+G0C1+TEs85BGBHXIMstCbWC1Y9SZOESKcqws4nw2T6qPSJ8fuyRjvaARVoH
p2TvmQo8oFj5Eks1ifI+6UQRFZrm3iZuVR2YL8xbtyo++nDFb1W/tHaqj61RdLeKWy2P6Ai7aAxj
NEAuAO5GD/1XGkvPgijcr9PoA0azg+0CZgzjkkDZHEiua6RnDzxQq8M4DvnGyB0GBMUborchQCWM
yaqpjeigODDF4nk/qBgiHEwEp7zfwUNnHycvXtuU8JMLa636qLaGOWu0Y/NsYhZa2S2R6LsSSzMM
QTbgmcxXHW5f3ncg3nhQCAygOxcH540nA8vVBqQ3vhqvJRNOYjyzyaMay1pdKCJuFbImhMmZ1lm+
b2ck7SyBu6PVm615BxioIT8ie0sBQL5kgxD7Cm40ZeAq2prKHFFYdrAPFKBfhMnJzbqR6eqQHIZY
lJupxv8MUFe/TbK5eaYrsIdkkjxdlULJoN2mTtLedRPpUIyeZ1EReUGxBJFJPJ6IqGPRrPaCKd2x
cD+HLDV2FuvIfTSO4DTCYBskxfJiWXpxqXR7QB3M+Qb3ph1H+a7LKMUP4VTeOrKgbJV+9+PSuuru
mPCMT+jJjzDj+o9ekRrrCJ3Xfd5r48HBJksE0njP4FASdJAGQHOz/FajWYziD1eVkvD/5zvStD39
L7ekA3JOt5B/0Gyh3kmD5LdF29JCjcDvHuxNZKcA8RlGEkKIdv4Q+me18SYPzs/PY8FiOXa7T1Oa
fVa2NC31sttcFrgjh14cFo537IEpsFXnc2HO4WOhLdrFtpjsiFaQR6IW+17NLKwc0k3X49MUkTc8
9Xr9pOZpteUxMDAillocXPoiBHEjR2hFHLbi4H4MU/chj7W1H+MaDVHLbst8H8+5jHu0hbMLUtR4
fog1vnBewTGUB+UzY15D81geKldK6LQ4CdrgjgQy84gmjiuVCudLqS8ZA7cdfJuZF/Ae8a6aD43h
8vSDV293MpWPcLcH2yEqyPYBEEM43pSSOzNI2IYwhcfNBC5cnavhxq1HyKyHJnA31TQaj2oZ/ueR
ejfyyNFJNeJpBJXs/175441bxMgljHzg8ZFnGMFdOccuPMVo2ZRe2z0SSzquI09AnxuohC1mqCq1
UX+8Cpa63te6o6oFCBSgH8ylOw1B7nztI/HqWMVw6k3XprOeyTIS+PO6zzeZ3Qyf+E0Q34H0BGSE
0GAWfMLXnl1Cbfpe2oH34MwhLOo5XVcSy6o2uQ6+bDGGYr+09UAwZC4ueK2ZGRiRe2PDCT6WDkGi
NQDLB5eckfV1FmH6vQD3MCJ1TZx2pfxPuVlyX6nKBhZqUPBwwJW00w2N8AxmYEvvf7xRtWfXSm49
yytZmrXEN5h5/dxDt1PVBHtuy3Nk4ZBI6+bDtZKl5Q8tqPuL5onbq1eKp/17HU0GFiIAQz3LlWOU
5/GrSxYa9idSr1UJLIxn4Ohq9Fs09G6s9nw5DIbV5+vjhEdQR1WsG/bT4M4vhls8V52mQayBp5k1
BdFPlIeHM+prKnoYFwELqq/I2+MIayfMpSVCAyag/H/hFd9bJ/Op8pXaam5DEt382Q/QNrXateJm
Om/X/7BN5utJj9JhHeYVz6s2dJ6cAu5jNjEPasoeCIsxMmuDIuZGxXetKFDSz7ln/OjSmGU/kcyd
SQ2O9tpLm1rkBXSZ4oHSfKjh3myzbOsOwbxHX5dubHlJzCCiHjQYs0nJ9wOOKd2nwoZfJpYTsVsh
lJUUr31XB68a2bDoUkRKzS7cqzfImnVYN2JaDkq6uFDyO+pAGUy9WaF7Le6NPzc83p6LsESgHJUN
7ix9PutLSkPTJ44DDRCf+mz0D+CZimgzDu9lU+ZwQb36ZMNwhRCBoQ0JOgSSSmPaY0/5G3gkZ4WX
kDyB1nxXbl+ksqwBrdFc2U5Id5bqebQeKHCtRlmvUkUrVchSm8ocj7BCxz5pzyWWpWtMRisfNZ49
YKKTTtuhqc9+HekELnjGbZGjmlx1bomz0A+/qep0VpL8Yri5uUetWbyRnexs7YC485+1RD1bvtLw
qM88OvGRB8RqOAKRIefbS58PSIzCytxQFcz36tCtbPdQlPhGOhvIWNNDFVVTFmxZ6iPyJuYCtZ5f
sAXGFwf/E3Ly0nquXeRYMC28Q4X2qDuWMpeveUNIYb2QMvrkEyu8BWZZ0RflsUZVHygbThY5/jdM
x9TtgO+RdOx4wm4t745q0qN9ZS4UKQm5wSY3VQT4JKghGbp666U05wq8Fim96Rg9N03Sbh3hQMmS
Sm48m9ZKd5v+zHoT5ls+WVuFt61cz4J6vgp1bKl9V52vf9g8W3eqP0vVZx3ZRnE9IuGUkkOyoKqt
9yksr9NVfWcJ+rNqjqU2npxtdbmhn3Dsyk41RFo1NUueAjA+X4nDQptndT5iRfR074JJ6qbJouZS
JvauJ5ESN3QNbFhZfdPUIXKSVsDOEsZWzQEjdzL3deh8y1Iue5tL8hjrXBikoeCmBgH3OnTB99ob
45s5JM1yN9ADUZ9zCTnDNhestHOYniscnVNLH7JY5u5AvVr/kPngeWVbwWm6b3jAuH7Tkku8CRnc
FeKfJ+lTY5t3WRiJOyfxhzPsa5KsUuaGQ6Y3Zxq5R5WFoFX6m17Wzast7tDwEFAtq96BVrwaTf0i
4rFdF3LNTPHvbfDr9IGBmxo5D8y1H3G8Hfo8XjuL7hx0qpP7gerUS0weiFkE+nPSNjZd7gEbUotS
C29KKVsylMS/pOlSHiNT7DvpgnIrPNiLhklm5C22qPDvOz3CE1OFH5UhVm1qYwF3hV62fWeAXmU5
Obmj9AybeGqfZvs6VOlN462rsu+3LtT8Gwus5bhqyMNr5yk6qguVLhuXEizmy5Q/oHTOb6KSqVEr
r8PaifMbKDTI2JqGjKmMYOqQPhwAM4AlfkqyMwWot5FFK3Ixp/prMBTV08+iL9pTZyZkJ/jddPi5
qIbZXU0pMMPG0a/gLrtwq7uEfECFtcO52T6Y/8vXeSw5jixZ9ItgBi221DK13sBKIqC1/Po5EazX
Pd1j8zZpAEmrzCIJRLj7vefG/rK5fe2GkWjD3q83ivFva+ZwLA3d3lDas9OJteqwaITHBBY7HZUT
Moowvuti41kx4cuBizz37fkkoZKMB6v3xi2rS+7F3kqxH/RQctVmh+A2y7vgvgmItA5oMkeZ/a6O
Ijidm6DiBhsidthkFXWNyjChqC0vljb8KtKGlmufvxl2OxILmLoXeGDjusnqYKfebzcZ6pUnTCIt
5ZpaVTR1jb5el/0giNGoSxxr/znSG8s43NY6iAhEHKbuC25Bcc09O7r9iAJUoEnWXHt9PvRCFD98
Y9FXvYulCxDouZwnKCNJHp88LuE7KCPLJoxrEClFDT6eFdoQ4figlON2DwbSJcpoUyyCahLC5QYM
0PigFPjT3AQ7b56/jNEwHkQ3BUe9qKutuvzC3MIrzw7N06xhnzm6fWey97lp5yb4ybhGULmPhE2v
ZI1wIv2mPM0zxd7c9tZjJH4GUVO/uP2nKiLVSdx8OYv+ExyaibmeRu0Y9O6F7svezWrzetvtLcZv
rv8KXGXNBlVqYWrqmNudl/DxcG1gotiq7VXQaTVzF+NHTZfiR73cj3Pn/VQzETHNDlmWqHO3htFW
52B0V36NmyCXF2mOD2nnGda0Uaf9gLfhdqca7ZXmGWhkcy+FbswGwh2PyHb9N6su+7vW2aBAtOCL
ZfVFcxuXtnr9rt6xubdYo4RfXQZM0k95V94eR7Pt8TdPH6ZBu1RpD2lsrUfTLV4BLDr3dVN8n52C
lcMr24c+Gr70NnHffB2zY9jqxrUhC+UUj8dpgsjghZ731JR40qM8m37M2rTSuCG8uEQOQGmOx3ts
8+XawVf/5SKFFtDCRz8vX4jY1R+sMn1TgiACjNlgufZrKD10jcvuRyIzX+Mg7w+dPC20ZODv1uKD
ahcjnPC0Dg7CbG4cc8KXK8HOBb5QdrQ9On55GgdJvw4xB7BH0w5jHOHK1GNjbweWt5/wIb/1aN4n
ggIAcVGN32Y3CyhcMGbNxlGk4QanTTNDwOundDhP7QRMoo7azdR6+KOjjvtMR6AEz3Buk5QY5f17
wLj6zB2G8HEkEc/q6x+ZpA3ODNXA/EKOkoa7syVfop4lR7Z/4C661fLmtaKh9gDKNHitpvd2Kqp3
tzOyu7lMkYsKAdvNcX71ZI3sXQAUO5Xk5vnRZyiK4EEwlIcSWDwryRhr0L9fZaPGvSZkc1wmgEBb
yjPvfvnrqByhn6jH/j6KhGB1Lvo/ryvDtLpagg/Fsgow41N7GtJW3C0GdU+V1/W7YwzvPdqelc6i
cfXrrj9pLhmfzOOKjz8BGFr1aLTFxdaJWNZ9vozTQO04zT94tL8qPVnjzO/RiNj2ZtHK+M+sKVGj
3Shrwzhjj9MWbrtXp+quPkSNsdKrV8Yq/tlH+v48zTTr5RJeh128CUNyN4Kqss/Ml+NVLnufkdMX
xOFW8pKvI8wFJnKAijZwQuvycWK0dztSj6G3zx4X+Zg6SnyQziI0VmTkWu/ORJpZRAjvSZ12Zn1i
8m9t3CkCSypbnUL+cCmDdmEm2nWUTu3ZsMUpnCacF3ruo+gaGi7Hpdw5Mjqmz7g73e7R+C3WoSeG
Z0yVwzNyNUbm7nxRCT86JMA9Ph2XjD2eZFozbvCY4ege2V1FAgeOu6BJCYfv2CS9NSl05l3XDv15
wIC2bcrAXmeVYeyxb7Ybq9FbzOx1tg+L2eaLPBMxVaQaQFxJBvFSAst8s33RA6Nh2Q4I0TTjR8sb
zTNRFWSHOOCQtezDzoL40y3uFfoENQtJACRgoMJxbCkMCs5upr/pNmwUbNenv1VM0K6NzQT4mPTg
Zl3W+iLLddzEcWo9ao75u5H5qzNO1x23c2y6dg1yYYhwEtvut7qc1qMsyBvUnKu+1u29jsRuJ5KW
jMu6Gzfqbq9+9E51PxJvcAznbnerW6tq9P8UcKU+GNiG4y+fxe6UyTXitlAwJNksNkkT8nsoho47
hreAgTZcLOiJPE8ETfbSZ43SY118R+zO73dIsMwJJPDSoj7YfkwOTmosMuKP5KOkbD7E6MMbdHzv
lcyQVVb3JDiTxUGexyzeR7SaduzUnw6F0WFJYn+L3yoCYZkxerEcdzg2WvuAZ8R5TuSPZglJDULR
0Rjf1OicVka9ioMoOvw9Ts/sJl9NllncA3WqoPO0nby9IOpXy9UCGgZ8rp4SpJlhJpXtpY720lh5
kAui6Z6r6oklEO+uUVZ7vOvjzkn9ZDulZXYCDbJxJs37QA9s7cYC3K9OyPYrJJ7HsOPTWQpT+nUs
+65MtJeSLS7JgmzBQxMvfrj42j07c5YnaSGrr2zKKpbMruQrVG+VFnSxtWDdaUl2NWe/va/8BhZx
41ibFCU+uE0NNYyep/dcmfETS9erN1b1J10PY0t0FIDLKo3XSn8Ajn1viKB5qdxO2+gQtjfFmJPI
jsxjJDftXp51jhmd2jYgHXEmF25puggSfvuY+KP5u49BAPWkRq3qlJwfcw5/Bkb12WVm/8lbiOBm
dMuHUecLKG8DmXB9eu1Ws70RsQx7+D4Ujr4D7EUNRrr0J/5KpP9eLcBZJ96rluM6naP42DMb2BkD
1V6OxfKxma2IiHsrOWt+Tw+GmM5dZoly66PW21P4XLBYzdBDXHuTpS18eAuJA98zQrQMluyy7IqP
KIV/IyzoE8PwvQ3pG6TgvC/u0mcXk/0s2UtMPWqbYCpAw2+NRdqdFms9OREu9VdNm0wZdtt8OlAo
bcooOEZOZ/7654EQ3iUc03iDY5Jq0si7a1DQe8FzFp+AFXy5/IqzivwOu7C7q4qCuU097E2L3WAY
u+2pwsa2s+CWfCxudlDInhz3x0po3NSg624TFpz9JPr+Go06lDF5JORj6kg9FiGj2ujEZ276AUqd
RGV/urN38iQX2HGutRbyX6y6B5xvzVOalQ+iNYYr2pN8pZYbgyG9HiTjZbb8BZj4u5uUA1PcyHn2
a6L2nKUcvwYL+o+MsCR5bJX5EOalbO+ZlkO48bNAOwZZkwNOCCGMS9LRmJb+HZ1TWggOZPqeO3lv
ZOemsYb1nFTWu8mIgltCE+2SwXoKrDyGsUHLgU882PaCGLLRRYYempiICstwMZG2C43M8X9VRm2p
lTvXRm5sNdmurvr2h93Zq9kow19Ob392PXB/UXm/CJqY134xzRtX4pOMIk/ua4NuHbof9ep4KL5P
8EHfggXdANdNf7X99snWvBIZQYBCMvcWeNEkUqjLqEMXc2xc5HZk4r04zBXJYFuSlea0+RPFr3vK
/blEzGVGX6bzbnHhwYn8RFyYHrxZkFUiS2YeroIk+6ztCvEwFQhMjjA+uj8VoTrLzOxiIRPWhFsA
VS6HewvPJ51CLfsMtOpurNL+2lZLt8EL+HuIjRHhmE5eU0R/mptNf5jclKasPCKKgqMobva33oUc
nKwwD+LUZDbzu5gkbR9o95M3uNpRNU7Dpa3WLHXFiUjJ4uBkpP9hWg92dlAQzCE7235nVvs8xSyt
tqnGXPvH2xIvDN86UCygrKe7hqS97tlvrFozocTmtvYcxHiY5B2pDFouxLT6pSbFJI2EhwkoxMaU
rgjGwa1PIhXMU+dQ1v4TgfDTVeDrB2OcVesyHrGCTXl/Vkel6XYHSKZbFUCqi0PF1f9CvIM/r+0U
8t9UAJFwcCNJc6WVgROK2miCfz3bx0Fvox0W13hH6AvuPzePHsZO+Oc8xhyeksjyPSYbMtOM73ZT
DCyZ1ngJ2qm8D8Yy//OE7vGFtOuzaHtjk1ozGfawYsCbduFKlbVJwUwvA7piMp26smNDWtAeCCIr
f8Ow/9fBlDWHhEj0iw1ZBwYFyWF2U5vb3IfPhVSdYXLOsnLFHbB3i2htmMWCh69p7xv5wwit6twk
eDltYuxBWuNfkzt2jB4jUk5nuaFfM8sHnwodoXUwjql0iJuLAtE1iaEm7A31SVmJ3Z7VKbWycTJG
PV6rx5K+wYMtSN/FhdedwZgKlL1sCR/1GZ1flAA1oYqBYoCRwx/s4tyyXacAXinISrWguV95MR96
7gxPWM3pSy0OGbPyh8qEa6veP1P07yKdJHKrxdLlzd2fbcrAl+Z0u1StlIhYnwQClbedyhaAOnLC
iVhRnGNHL2Gy6o62RvuxKF6a2B7PsUug2635wXZvqgLvom0nLQye9cKIXlK+xxjkOvp+sxAvcQmv
dZHdE/UsA+z4Pku1i4c/4D4SLWN6wzjW7VIcShdM75TiCgYAX37MRfImolK7I6RvXsMK/UC7EDwT
hUuQudDSHebP9MsxyE4Hzgvx1/b3EVX9CXs0yOy/ZBawiMTGTVOS5NE/rRH6j++WV6HnEeUbdh42
UbVBTGdclWd1e8PSekJjl33xhtgsVQLGSJffq28KTELClc0MCJz8kJRLxosSgggd8zK60BvZKqM/
EKlxuIlyK826w+GXrBWgNTanXTzk/U5dvzhj9RVCLzzOGkEfU9fRS2mmAkFeU311ZrjLTQjZt0/L
c0f+lWCg1wH1Lr+0eT6+L+M1Lmvv7rahqgTeYDWgRcWCGSrAbVA1ANU9cVB6D78wi+3Uh+B6zVm8
yccH4K9mqXnvpJkXeAY6bmimdnsOmlWzZlMY7x1uFryx+S500ulauCngpXakFIztB9ca7d9h765C
YSY/56wjL4o/+aVpQ3Nz+6vpVa8Xxk33ijhozGjbyIAzdsSjkXOcaS+xz7aiNOnGaxkbIJLFEOTG
1atRa/2lYuawJnP5XUui4EmTGduJY38vxvbfB3V5xo69ihfX+1U40EYhgiN2YFuWsP/5qU3Fd5Sj
1ofpwFpdjLl7hhlRb61Ass5CjZCNPEcT1rpXzAPZngBTF/mZ/ecoko/F8tl/vy4fgwOL5WvCzmsX
ekCYqjhskcePgohLxiSWaPVPKAmfQodyn3vGFu9pjHKuPTuhTMsd7eiS5Nqwc9BfHabApOirqTk9
ZFwHdhfOQTCXehhBtK1d4iW+FYlNzUleKrvwr7qZTYrXZNqzVw7vx6b4UERB3Ryn4zL3Be13OLRJ
PRBlXNVrupPTU2sxEg7JQ/4B0nPdtVX4S9OqD3li4Y24dmOQg05nLNo6lQurcaKkLvv84KaUSkJI
oYdhfjM1miCCxOZKpPjGC+ezLkuYyH7QPHWpW+0yqpoqeqmN/rX3u+Xb4lraCmOkuJ9Z0O+8oG/W
jYzJbMP5foBLv/bynFkrdf/NcXJjTVjihxa66d2I4fjm+KvLjCaAjj3AsZpkM+CK/tQmu1sNfhFi
wPPrx5u0cIjyZ13eEJgKBNcqNs7qjCZr98Q28JrV2hnp6piuabC+DhALL9i4kqeyp/SLcmeFtZK5
RCR+hwzHERLH6fomBnKSDdmO2qdlOfWW+U13lpDazI4ZrAa1vvIqQ3wn8fdV77PmxeuT+jgUc7ih
pXNXj/BPFOmyIQL27MsxrTq1hnbttUCwlSZqkPhNdZS0phT5l8F2TusdFkwCvf5+glgmn1lp9jGB
Cb7T2tGV0m9/oyI+9G4id4U+x5lM0iqUEdojZYDX+9pFDc8teRovT3Qqqls2zdBb4xa/dLxLZCB2
5vc4MB2Bisstrg37gwcEb+CqMEquiU9FbT4u5dYtqKdwucUzyfdJmaFhH3yRHJ25P2Lic+ES6RZw
1oF+DFfoWf3IvMa9HfHxwzAocujcYUhy/DJYZBIN7X8OUShOKxc5xzSExSnPTaz8rGhbEYfayyzg
eS2wYH8a5bIy++Hn6Hn2m9dHT7Mnls/cTUnvSLr8Ce/LtEPwjMnMzwfkIvWwVR6RHL3r2asg7A0y
76vHYE6sC3Fv6gtDJ3vdpZl2r745opi1fRUyf9OIh1IyA+j149kk+U4q4uhjetl4noq+XkXMntjH
dJgwk/DYjmT/ogi0vqzyaYx57zpL+0yD/Kg6yuqH64XLejCLYH/rMjt5dN8M2RFQ29aA9PAEqld/
aoNoq35zI8+qQNuoTxOnYb5rct0HNzg8qjrdmkSzr8eROZfLjqMAd3wtYoNJdWaW6BMoa8nirT60
iOk14ADrYGSBsw3oBFuaGH4n8x5LEZd5b+RPsYvy0ZyYZgE9MY7mQDyPD31KtrVt2b9KA/e+g1ql
5Bvqh66VUIVJrIe2bx3+zDAXZC4DzcJjg6eIOyg6wHTQze1M8NeT45JE7vSd8yHi+ms2x+gXLo8V
k4T5a6JHsDWa/p4bmXVrGjuWW24q0+rW2kTLaTAc7QZHCmcmvXAeHws+lMuc0BVQAoC/TimgwkPW
k7PaBJ17EUMxbmqT7MUSfIGPR1MDovuibHHybAy65MXPCqJ+5IoMMO9zoFN5LOMmINwQoHpDhiqN
ftfAhInoIEMl9eRnc34WzfKr72Jk02lCLEDO6H1EClCyAmzjUaJmoaXvspJCAzhLvFOvVT/4MI5j
k1R3TkNTsUDqQCfSnx5aIodsmo0I2zhLnWJ+aFsXpqRw63WaEs0p7+I6OOc7UY8PlbFAWBuLZFf6
rnVgPf0BoYzxnZKfNT0Nri7qvc2U3v5q9buxJHeyECOYOG3G6+2eSlSn8RAYUGNRILdUXPyayEQ0
hoalJLihip8jdPQ561vwRSjHvfoWKHVP0NX9pZ4umYdoSNIklDo6BgoKke/epE1/l6LU6SVOcOj0
/Dx4EOfThp2hGVnFJwM+mpgsV4gkAGO19dWq2N/ysSXkADT4DWYzf8hoKD/EwqByGomHailhV+ri
oLVAw1KG+KhTppHmsQLebKRU8gl7MjrXgezR8Z/JWJMfPFJ3132LFi7w8R4EXrI1fa3aKUBxrOsx
IaXGB+1g73h7b8bF1G77MEZ44kQBPa+K0h4etGSctn8fzS1EwQgC/naGzBGEVXiniE5I4e9QJwEX
y0ocTVmNP4wu4s3q5sZAalwbfzSV+XBHS25AE1YLl6JAL3f12C17sETpNs07Y1Prff4VdQMXMr00
HCLYRPzBe1rysGaHqueHdmmfhxh7is+uc20Pc0drvL5kJPn+DiOP5r2vfRBG+cMp2Qw7+YP6EyuL
CXI2BgtfFaCRhH4dxiKAZWUa3ZHQ9YiYR1aUKEXYqU7VE+olMzEDR3ZQ4jzKo7+flW3N2z9we12/
vBnlRJKbzEMKLQJlpkSIY0lTb+3EfBTJSJjdinq1PzjYbUjvKJkFl1Vw8zfb5AFje4ieIgDMz38a
mxMj58B7cCYiyP/XEspDWvVkNmn3K45q9jHt+GGTCsjAJ0ASliMY0sLa3uVZ+axuyIW/OI866Xit
qHfqqo/HMjoaQZZsVZiCRUIy3Ej0ddmgP98cOhDBZ/KP2t+T7LrY/YOTDctPI7DHFXv/P73Xbi7f
03Fu70vZTxsYnrw7XfJNGbRw1ttz5F1DAy1KajkWkES/31vEBL2PNt/1mH7t1ZGndAIoK3JSBxJA
1m6vYyWXLbvBGrJX0+/fugUhvFh8wNfufB2s9qI+WYa5za5HR7huzIFSUz2oFwUMbmMkv5YtUUA/
mss+j6/JPJyDMM5/Rfl05goHwxF255QP7aZHQ+O6aTxhyxDX6r1u6rdB6/HG0P55q0mHkX/oVGGR
GJocoUj0pIzpfh7pZMWGj0xxzY3LdPCUVE6xMQMWiA6K2UXETr51gtT7MDpETLJPnHGpsVHLz1oi
qmdyfOjhyxl7QcQEPhmGqMU1jaNi03qo2NVv1hNa1D5zMNyX05s1s3tOkye6rL/0EYm8K3vGWGKT
NXuzhAjqon+pR+NoLJXxyOX+MqEfPy1+SQUl6/mqFvHJH9lkqBtLnLmPRGoy6VN3dgP2J1fwaB5d
aeUeba/eJwP/q+ewD8x3LIvu1Uf8tVJK9bxHv9iIeBvYqX6IUDM8l870W+065RYz77zpFQ3NsJ+Z
0Kyc0ER8LVde8D7EfLUIjBm3GBuS0AFI+iCdhJ0d1RqmzoiEOvbmYsIMHTTiv2dC0x06jamfftdh
cvz2MybPaMtWAT76Jgn9O7sGdacFQbtxAraNfgdk0xqZN4vJgeDm76rGbL/H9IluL5hy7BlxzeD5
/76gsWIG2pN9/NeLNGOXZln3//8r/3mB+jtaK4fC5IOdhFV7GekUrzA1a5+TbY5ISoSUe+uky/So
PeXjCW6+bQ7j8phUsDB6HD/q9bD7iYuuYbMzFO7WU2lCX/KM4HHCJ6y+kXG8tH8WvpKBy4jsjdJR
1olT6dL3x1y36BptU8QSl9RrIDHOrnG2Y9JlIpzmFxqz6mPXnGEghDCKbqeLzsTM8Xu8LFN+nwIY
XiuM6WQ2d6LwrNehJKXPsobLbETwp2QPEPDLvC+q/M8p9Ol533TdtzkOPfJk9PgF3na0Nt1p+AQ7
9R73AtOdRQxQSKt0hTtlk9ZspuJ5+rJ6zTrjXq/Ws8MiWZM0dp39GAxliC60cPLgfdCda1U7zU+j
9971LAleg85oAUQyaDG5GO/TmMlp6qC3mTLQu/WEl7fu/eLJCQgNKSbghgKh4lmEAA95M5yHPk0v
TVGiYVKzhYb33lu+DDEcwqC7qC3BrebzXK5nj4gKvYtgodjdm9VP1alOynJDFdzedQtFlhopWbUV
PlK9RGf0WulWRbP6oN5r4i7IVai2Q+FN197iHwIRR7kfx8kGqX2Olj8Tb+qIUj/6c0TFze4fwmJD
9a4tyHgFEt9FFbrLiB/StNuf5oAEN6jL4m0Z8/UyV1+6ijBFcT1ciY9NtHKbyVnzzDCybrULfHD/
Qf1oA3I9ZeiBj2PuPjcWmYnTYROgO6fWFw9sCzWR/12HbECFJZ91KRY0Bx1+t1zrgLBE9V1ZaKNq
nWa/xzh7ob+HGwqk9hT7eUYQzeDj+e+rb3k3bRSeIZRIWs9O9JcIF9XORUcEz7XcRg7KWjQl/E8y
bSjXAeXsLq9TutdStdW5gX5Upw7TwLXWW8s+n6pnlZilSxwJIYzdZvYj6u9mjk+h45EbJr+wrlvF
p6W3/pw6Xo28Sno0Y137piVp+ki6DAzuGdJrVrJ17i2a/mjJXASx5VUtHUuphackKfq1unOXLTPS
FMa1+gUiMH/4jO+uqurCMv9ZErvLnOuxJ//vas9zgVYKMUBFLOsKFSs2r2JxjhVF1jFesPTpE93a
2x8VIjZJJzqj6p/WczGc43+eZiUNRhgj26gS8VcRIXggAlX8OSqDK6vQ8MiEs97kUTjcO0FiHEan
wnlcmDRqZV/MRkGQ1Jp4SM1Ko1ewfJAR2D6p/TaGW5d0swSxMF4Ba/C2/922YEsAy98+IryBBlQF
07cC3zbQS9r/8rKCTSkNQCnTbswNDVe7Dx8pxxA+tyNOAve3r0lxBaN0nPffjaXQGcho+a4ayUdt
261qixuw0Yh+EniEdPFMWvjvhYsgXKVu8digOSUpjiwnn/RfV06RLJLzzD5x7wjhxVueiHSndDds
/c0HBc4248Z88FheECaeQ/xCl6DK0a3NBTtbZeDxpKQ049q9Qfi73iR/Tyedx/tZ2a52fzvOGDn/
9/fL/CeGgvfL9X3bgkMR2KCrsHn80+Th9W2AKrgx97qL0902q/e0Ctvvad/fDuQj+th367FGA/fX
803cvk+NO60ShdZECTFgdMhhzqm7RBVOYHStlllFNv7q8FX9GAy2Zonevs5iemtGdAVPxjy9qO9u
6jbR2naAQv/3/51lm//4OkDZMKBxBaavWxLNFTj/4vX0dWPlSBusk1YCFR3p9G/s+dVrqwTN7IAE
3XB/Z9Lt2Uj+rZ1ld6YVZGcxW8XXbGCUjMWM1ptPuVra5BE5GZvUJ8d78uidk6zcawc2JAZ34GB5
MVLjusz2b8o2VMyhBZgwclF2OxYxqmwgwo/A3rqtccgKUX6wCiW7sSwgLjbpW9GSWa/Gbb6FJoqb
6bIFL41zT5hYnF0MRjJdIZnIZBOJ213BjYLd6MMfEwcJ6QbqIEr3fSXCTyPtAPs77BWqPkFQMVds
d5l+k7GUwhZhtGKv53FszwB9w43U5e4BOEFXNVHMNFNb0ifFI60EeuwgN+yW/BfezHaFpVaKrgP0
cUY/vAyivut0/Bizi7Sh9bOa2eBwry6MFMYvMag67RLJQpIqFBOQyX1roBOSfrPJmpBLWZ6zVjMD
ogYAEJLHeVaRTHNYoGawAJtiYaRpWprEYlE4a2vRmd5zaTfaOjo1ht3sJ2NgwOjn3BuVyHwJPXaW
adDtSp0aRx1FKf2K0jNhH1oBLeVg7I4uBqWHDliS6xBwkID5ieWGr5YKgtl4LVPGMFNERDzKkeBo
O1W3tzrCalj36DpfYEEZSPgo70NX009YAg2moEvzgGA03bRa2zLebn92C3vZyADgM0akurl+suIg
aLTqeYSrtObEr2rvHdFhL5/56yVZ7xAvUPXsbNQHiGAUTedSWfw9fLQ3uBn6GnWB1VP3rWlRe3jC
ea+mLHmOu9FbGbhR7kYCdx4Wmf0Grbqgn8WNxKkb/TAB+rlN/0FniwOAtnR9kyOGqQ52CnCIU0C/
yG1yWW+Km5ZQblAim9t8yYnoL2Z+eKfkbQYUj4sPysfwSNNT0+s8itdQK4ZtG0a/5rh5UPJIWvnV
0YhBpijmeK7pHl/XdlfXenK7e6pbKMU7yS7akh0VUq2MySyNu0LGW4A+G0KSpEbWt5vzL0fJcF/i
sVToVT2mxZtoBcJJ03pfCAsKDM15IoImInCrAXdnZesGrsFROXMJx5vIXQpfauHR9a9LbYPk3vua
igWDG53tpH+6FceD0NZes7grx85/GmzX2o0hoSI3dS21GW20CTck3i+xRXVJKpU55si0y3ONwX83
2553I40GYdkfEsvz104p6ssYzjWYWY6EgbHRA++aeqF1F7lJuPJqt9l1ys5pBT3sTsPkk9JpdvaA
U7VxVeQsYwzk520jhuham25CoEg5XW7lOZQ+brhiMQ5TT0IeV/xPR0LzBikwFj0ZH+p9Er9CyzUO
RGs5vBtIwcbOM3c1ssi1am254/SVOfVyErQmkD6HwYvFqhrjDzu2KKS3yUS5BZI0ONCi7c5CL3Em
RIG1TmYK9EJ2UQdjIQIiaOdNVZS/VA2ioa69yrPKjNC1zoO1j+MUYk7m/RR9+mK3g/bmYkoYtYiu
u0ArpP5co2L2mcyGe9VL5jAt3wcsOHQ1jdy8cd4DubCqH9mE8rQmTAi/Q7Lq7KS46kM10ndDw0Uc
2UAwmkZskvy6DHP7vW7hm1TYxvPJ746YS8q7KvToMTW8x+hSfvgBvsx+QmPx31ctRwHz/t7EyFXL
1qFVeroOXc0Cr/bPRbmj2muXpmLjHDN1hKXN6G9Z1qWwoHA1Ql9nqfUR+ka4NaQ4oiS8ZtX7DTkI
WsL8WY2YzLgQp4oG+N1UMvcYMuOaBkb6rcnLG6HNsABmpzZjKbkO2m7NvrLFdfC3VF4ddX3xBpDs
wPyVjmcQZNPOkQu9JX/ogcVcxJrzreFrKISGpL9iQRHMK7qzGlrNYGKkEnzcFsO0g4MUrMNJwFmg
P/C2sHnVJ4IFwoYIgqSEK8ZteVgZY09bp431foX1lICugviJEniA6Zj1OpepWTfbUz7MyMqa8Ri0
or/3w+FUGjCA9XIwn/4+Ivpj7zceLi+ZR5CGS3jGdeY2lF2cF7TF1f9tyXg//sMEqsesPIjF7lcK
EcRQoHhQXds5RqPt1Dj7EzMAyhl7+3YsUrrMZvyF+S5dtdVdsvDtUlMXolk7JAQApCjC8+c636p/
L/UZc/p6cFS/MSzt5DT4mC2lOxjj3AmLLcSeIIs3rl8uB24NARRQfEAdUNOLWuNmd1n2S1SIbdE3
PgCUJblTT6QGaNuN2maiie1JSsN2VQazdVBeqTjFphdprbEtIickRYAvhAIWMmVYGIFkh8nw9U0y
Jtpe9X5U8KCQp6J17wjQtaBimNZrkxrj2tYJ9aiXunos2/SBeE/3gXpOZyh7nWT3Vu1aBnk01SZx
fY1mb/PF+fMEI4ckTDyIEtKRhH2xK9KvlnCzfWRVcEuHQD28zL4Fz7mi/MLRcbCrsXjM8pnvaqMN
P4JsNeQAfbV+uK9DYF1rQOGr3kueEKVUUEmT9j7Hm7j29V7bKlJqiAzbHfXiqJCp6kfrTH8C7qJ4
KMkGZ4GpvdncdfgKNnrypBfacFH5zovgC4xp6kctiGwjsszcwlp01lkyBdtsgKFjS4DAmA60HSNi
eozGIS4lqE5KuePlMMUtCNb7XsAsn5t6JgC5bPd1h5WFCVALGvmkB860aVLSriSQyNfIDIks137W
ezfa2DBX34Et0l5wSpKTuwV1gVakd8TJDq0OBmos91pfi3WLYRcKvWm/mSF2UW/8DnkivdpJP55u
KzhFJ/k2mIVWuN7No1p3Nd3pj7fthQC7IfdEjPLWXjZnX04gHkUH8iKZKucRYYOFccGCBFN7Jz91
7Rcn1y43ffo4k5Zrif3tX7q5Y5GZcB3L25ba5KmNX2PqJOKZZnGo8ZNjviHZzB9Zv4hkao+3P9Mw
GbKZarltkeuumjFvdq1c6qZhcDa4Qqub2CcaPNbeIOIV+C3qSnN2gdPMWwWkWpLc3XnylBvwAZ1L
cCUrRZxDTIobZdIqTCEnzPW2NG0bOTsy0bL1uYBmojlI5fyFBXaWO28eN4N87Q15TQfAdhnrztYK
SuEB5ne5rupu3qodEDO6bmt2PvX4SSlOwwa+IEuXWEfslTZZpOkkXqb0r5WdcIAYsBmm5azeRNAA
r3HLDEhRERzp8VKSOxOsyTptumWFtP5L/aJa3u2jssOIHVeoitMXpfJVmq0ijV80ugf5pBOOJ+Pd
1RatqOiLKHFj5PsHQqCnq1KiG+I+bC3zEtvm9uYSZNtaPPXihCZA/4Q66e+TosLflPmI7R2NIqKG
W8Zb0N//D2Fnttw2knXdF/oRASTmW86jRFGzbhAqu4x5nvH030LS3W6r4nddNBukZJVEAomT5+y9
tiw0oyjkfjHwoe/lsjMynd5QchSHBN/jVjP7amkhnEyWMjg9Jlp+cftNgFkijBk8NupFmh6cbswh
p1oapWKnnZkOEA9otw9eQCCdPFsh5LnnXis3vRo9tW4WnuXVK6CFbIF1LuWKJ38JO9OjtUFxUiJ0
fUi1tl+hhlMxsRH8mtgZgT1Nq266qkh3YeBxWiVdvxZoLtcNAaGnWrTGCapptC4GDWNErOo8iCd6
Nu5f2Lqfckboj5kZ+YfJ97197qgH30JWJPSWpLnChb6vdcEpwayyZDimv2rDRPpDz5pRa8PnbZBT
JZw4aAx+PbRe1O6wodyl4D33pNM+C6q8vwYf2urMBCEHjAx3xRCQ+it/W883TUfePzs2eWtHTnN9
N9kWumqvfsoxrTJcDyr+wDxVieMy4x/St8MQjt1c4YyXuP/bNQrlLxE4LJ5Idu8bRpEzLTWq/Pnq
SQD1FiDmm4nSHX6osnB0C7gtN9Fcavn4vFl0pOzesVV3FVUg/aMeM60eom9X3mSBQtwyF1PVkDDB
FtQJ4+qpdHJzZ5tc56grX2qYPUZAF7lIul2s2eIgSxP71Ludc6KmGA5urx5G+gwL10k2eWJqZ9Bw
1raa07uDDvSR+sy4AcMIeLNlpvWvCtvJrWMNKEX6oaIfZe56DJqrCrzoCv0K0tESc1qQ50eByn6J
0dCiFQy7oA0Z141eyW/BVXULLZ4QM66M+eJUJ9qwU1Bnh8ZwugVLavQvPS7NhGj+P02uuT40uQgI
WzY0U7OE+wWWEySIQGC6OIeuBg4MHZlBjB+l32ajDHfl+tBmWM6rQq+3DIv0nWrk3WNZFaBg1f0O
/Xvz5GDbOrrhC6dfc1970aNBa8NM1atXaOIp8QaxUZWhPQgjiO4LD9Ckk/efCeqKMu6/R8i9F8NU
6ru21RWa49FTgkXmLE8gwg9UEODtX3nm+CfyNZpNZ0TdRja/c2Sla1Ai6RGrAN45Ntvg+JcWaCI8
yJm+kjnTVT7Waw/RNAQW1Xw0S40u5+Q+yVPrVqRVZHFaqFzL24nG/m3TINBZyiLNblF6gZkRy5tS
cZgJaFGduEQMo4Wg3HFuR+AK+Kn6rCDiWuoGH4rFYPsbyb0hafoHky44tbKlS1XaLOswq/GnTMEZ
VQp9gda1SEgATujHlb2ZmhlLNQNLRZHfxuRZR8SEQ195hfhqYwRV9GmoJE9HNRag+agPS+u9jYW9
mxJHPY1Wot0edKUNVgUxrHuHgIVtMyKmlHtzPX68Oc5mZiQ4rJD4jax5MBrS1hLCo2ia2N1qGCAb
LQIU0Ftuc9FCZ43bFHUO3WyGatQF5ZS8DyPQACYZP+tKkz5Xw8ohGtFyOJzvn4ELMzS46/Imeh28
hq1vorLszu0FMm6f9aGEQona4b7wizvReM57lGX9MjPt+kHRpoqtuacdyik6T1xlWjOnFBEFUp3k
Q+7MqIxcfMhzg9Z6ex473tCKhPSwtb17IIiA5OZq4897LM36SrdxDWHpLpECc4QG//uCJNX7wKgH
qKcHxRn7PbsQ45j4RBbPuvLQGUB6l7gu5TZjUlBZO7r/8yn1sEKWc5EtlHZhR03NYgxNmCdp5dfP
6Yug83NmI8zb345LNkVvtgFQoGpAHQK8dTYI+cqrHucXx07VB0EY12ObB3slHuInrcwPMMKNne52
5p1K+3bldUH/rNZ0b6rM67+5vYun2gofESyi/gFby5kTecfcQLI+zbmjphnQsstq7VGfjwYlK5aV
xbik7K2XYia4UEEdarYJ77AwZxk8nACjVU9z/sLezfSNzHVr53A3T/VeR08hjTWHxxKPk39hrp8g
nb3vSRlhq42ArZLdBqmwdlttw/4owoDc1/eK5xwSfAi3DHaaCQiLZ1kMlKWD0MFUpTmcF+I3mrPo
UXRnvodLv0PbinCcT0LK/CWTN/aqYmGyNYqtNFn/YvhLsbIfzn9wYD/A/u1v/1L+o9s/7z1+nPAm
puZ4TTdY8w6oc6vzMNOAY4e9GbGixIZKHrAJdGiRJ+nE6D3ZDrrfP9puzNawHpOTqTnJm5UsBavt
cRqQa44+LqgubcxzmjXqtTLyJ+Daxrs/gGcvQvRfuV+oWzschqXcecqHSfXyTWsaDOzm3ah8QJfQ
LlXpHqti5HdSVDS6o7Yhb8ZY0oAzN5XA8Slna0Nvgr7WBJmWdJhqqzNBTjmLXuvjc5jSxAXWGJ+Z
TOQAWTblUMTPaIL/lvierLLhfRXtv1xT+u+zF25LIChBMs5tC3ahiIV+b1vQ3AMxCkjqUHaEfM0l
PpQUZWNoaUsNxSXSWgXMTuH/fOrH8SrQkmWvN/Yxdx2aWkoHc+4/T0vuL74laHKlArep3djnL1Ex
KJ+Gc2fiAeFrk9n9aB3gOaSxx9fA8PQT4I4HCR2SD8YgaHsGaOblU6WIlH+JQtC+sFQdJm/cO+SC
YvA2AD7+/T3wfIMCgskq6RuhR7pu8dkiiXz0E8/dN4SRrHvuQB/T8Dj5ubHRyBPaxRZiHlGCHSg6
X3sf6O/Yceq+eCwYh4nxIfPgVnuP5snCGCa0az0gHKPZnh3yeRHMAwEnlMolEJfhXZxO+W4cvDsF
ye5OsXTvKNJAOfZmS0LdOAu+9TZeyDlWbpfJZXSUmxtK9uzDDuLPgDty2yvVJexV+y4hNGgdTvjr
cESE21uRrheIy63Yn9aiIBXI7NGTxP7fmZNor05Rm9RGUEWUpN5IKoxm5iS8daaD0GUem/rqAzoD
xgAhWq2yLLXLrfSNIqTXnV/pqwL+xiGulbNMlWZs2iz6mAkxFpEIgDZZGbZQ6BWaYcLAwoxfNC97
EEmUnwJIigzJ83RVZ3V+b2Jp39dmG+3ywQkfxjT9uBGjBKilBflQb7Lll2tTvXNCbNDyKTP/kulw
y0eYBK9toa2YrzbPSWIZZ1aO5TBF/Rky8FomA0v7Sg/A4HCzrv4UZFFjzUVNVnNDbfZUix9pF6Xb
ssyba62K9mEo72TGVxUpNRP4eNqhWFwAUrIvUpXLjdLaqxjaFtwCrN2f74HW1+GYYwsXqAQedtU2
LE37cr1qXW0XCiOxg+X1+QkhRPg0GCE1fFNfbli9GzcxHzT7iJM/OLvzQ2K2KVRn/ZQlfrke5Wi0
ZVRBB2ZUVzcCVRoUI/qARl3VubnWUpw08vQaYp1vgUC1YSgHhaQpB+6L2GS6ihpMnhvyaTM/DaiW
lqpiVmu1dPRVQH1wlUe+loZXWYlpWnApIA3cJgCONsQXrNUUq8mIB7XrvU0F94+SvahPcFsw5Vo5
/x3iTdlhYrYHjfSdQZ37mNjFvMNKta3dz/t+5Bmrhrzju2BGXkkRnJURkzDWY/8v9bz5lX3p2Lru
6IxghaCBiQj09zXDMt0UdkKQHXByBIvOSF96kRtkfh5gjuO0pAUIrUTEn4Sa8C47Xvnk2HaK3ZeR
rGdm2i73sM+EJKIPhbNqZ51u6jO4qKYCzUvkpveWh6pk3t07Q/yRJWmwk9t8Q1OSvVVYibcQbOL3
Y2gsGq1FNI1MbeeTW7uxhTl8zK97qq8vEOToO6x5aOE6/dljP31u4+CHbOL/95nixaQz4mE5VP3k
HKcOZYK8TcmHrmw2ILu645/P5n+Oel2KIVd3bca8mk0aze/vokhDB007nbZqcJMngH+LsC0QeUVa
eUarJz6GBny+1pbxY44chHsi4z42yRQEg2Ovb0SypqvnU5M+ySyxxQGpF5i5vFl0G8zj+DpmeCLU
BHyYkZPH61anJjCx+yAhwTE3n3AZEpos9p8UgDjf5EHePHV0f6++Y4IDyrXooovA3BlxJXZS7Ktb
7Ruxc9VW7iCD0dD/5dZs/SNXhEG4oROXadv8v/U1V6TFgE9rjclWjrYhK5q3rG/whAyTGmzY14wY
w+fnWZ0i4WrVYU+mTn+y2ualSYP2GIecAPIW7odGc4TUBhh3vqMzQGtvTzVnq6mW9oEIAoed5bqs
YEVzGto5pARJzqfZups4MqpXr8+UrRJ5JYi4PtxpCintO8VBCzGw7aeDEXHVzjILx/S7i3EBpoCj
3DJ9728s7Ff8JdlbmiftKiJe8Q50nbmPKiY/LaCaDpn2g9KlKb7USPlMREmnpvf+jvmHQeHBrRw1
5BnKo2y+OFVhnUoHq7CVzJkCDafFFKTV1s3rf/kEhJiv4t+GOi65QQBAVUew7WDj8fv5GRValjeV
4p9Gg18viXpanjbyuXhUe7yBxB1AvIKUiRJMcQqJhvLX7iyyhX3VHEpD/Vs+kxktPmnYGBRUehN8
CoZq7Z08Rp1CQXKIMA8zRvdWCHpx9Lox1HtECJ6RfxbKGWQrS0o76icFpe0nfF99YXR2+9RhH1yz
+CknYMNLVSv0dVGK8L1xk42M9JlcxV4gDh8Akbb2wdcp3dBNsiZqIxK23KxvbDt9PprvH+swbA6W
sJ1F1JR8s0dE5aJqem0X6GRnOIW6l9hZpfedDXAY6p5ZPjrBPEv1MnjI/HaHVWZ4sMxaLG48blTF
7K6DdMm7mWwKvTWeofp8yrCGaBKEy3jJQjhC2ZRmVBrrgkyBo8dGIwlN94pHpFtrdpgsg7ZPZs4k
Y94W1INiNgO0KOMBHsNGTjd0XWzRShkPUpSRBgYVXYFmrkVzrxdXW4Ug4hJksXZmH9Re00MoZdLr
Oka2s5O+25vRVelR+NtBNOtdQWDEw11XszYmNTt1mS9WZqNOgDD5YkpWIvCerc+yOV457X7AQzeH
0cRbTl2MGWMrthGc6qvFIH3RgFRZ/IxIEFm01QfX2Tr0XfYlG+/LaBsANmftEinu4uIMxx6jGQhh
0rXlN8TOlYBUNqpd7A1LzKmEs4fuNeGTOv6ygboBA66pdptdoan+arJpr3lpt7ENTjDT0vdGlsef
bk0+Y8AW71pZ2W7mfK+R5xm7JDCbxwJ9+6I1Zle+OxQQJPoLLJxiOahK9dAy39ti0pz2mj8pd3pW
lau2Cy8WbswlW5oFded492sVzkYM93WVqWeVWhYvcNje/zpynOrqIjKtM/p0na3W17j32n3XVsYG
dfeit6o10abOVqSx/urrPiCZeLwvK617dmAFmnryZFbGQYrklJplWWPAt9ZgZhVptslULznUXOXP
OKcL8KUZ8m6jE8+Z6c7b7Aj7V0Aya53kZ/nQKaTrVlYlsET+5zV5ZFRteQRSvNcUJT9HDhiuJkss
mJUOe5Q/3x7nFMSvyw/zxBmubZrsM74WGYVj1RPiSvfIACBbxzNNBWWjftBTtVvIUaV8zW6ICrD3
ddLG/0OqbFB072LVSBby4i5Mkz4F6cwHG77skQhM7ZRUunoazGencMTtlaKx31qvbg+y8ithQPhT
k901faKsxwGbn8N4Yl+EKtHKc9CtLIvHou6B+fkMQ1Ij2yFVphf6L2uxO8/PvyzF1AguNiB6qLwZ
X5ZikHVmW+g2LZPBfRizzlqpToHAyABWqNnTKiy15tlLFYPVkrxE+fogCmtVRCN1fJ7ZqCHmXAgT
zoGamNOOILZi4wbp9DFgmGPIWbzZFeuY7UNSl9I6JzSH+2i0w41W0KKpvSDayNf8VCOhl1xoy7br
54xlZ6Qp8+iQLX+dqeJ1WxSv9B2s46RSwJDlygB6aixjF6d5c1Rm13IwCYhOjXLIqjQ7C1LZg8H5
IZE4st1SRZBpmGJE2ywzaeCEVnRnjuESoFVwkS/JB6PJizXA3NnkxLfJB/ktSajto2jKT/IltVAX
Omi5MwLbHm+RPXzEsaMtmqiJ79s8Ue+BUiGa7XkpjMmCw2Ea52n2qtbmuGl8msKVSTN9HszKB2O+
Y0QixbEwqHvQEMmeZx+xbtgqQOm/CWEwTh4rGOCJWHWIOdcJ+ikr5axAHPrzhSKcf7QxODdUzdS1
mXpNjPEXCWkXIumosKGefC8zlhJFxkTyh2nmDuAN7GMZMIB15lavdsmkKgLGsUAQa7xiqkH9q6OM
C/P60aFMxO3OUQ/Qn56zuoqtrnoE3f7z9V/f8esI/ENhwX2SgNgchespj4GNQgqlQm37h+q/R8Zk
/HzNN4vPQo8m9ufM2aem1w+326Ta5O8TIZrbZGJy5thWsY3mI7N8krRnK3kAaui9i4SabnadRUl9
KCY3/UDGyGgpQgI2oyOGwEOvbQNtoAkJU0InXeqG9wCr5tx4op3nrcy+jV/TZiz2ntWxyEiMEwo8
bYXdJ98CW9TPE9zYbe454pyLGBW2qkDW9a4KxVOLU4iOY6wX5bHypk1fZMO6pi343o7xujfznGRz
pv4joJyt0brhTTA5QXjaJtBzls0NZG2Owbqq4sdWhMjLx9Re1PH4qvTFcF+azgQjs3yTMCLsVu3a
73oF6EqurTS57vpTauzSVNskNBmushZIGBF60bzLVBVlWcLn1ALXvorJ8B7ysQPjjxnHcibqpxs3
NxWURnP73BRBuwZHqGzyMNevuVDp63nWhTegWku1hDzKa42PDHGYrHutCLONryLqqntxGuYVUXBz
WhVz30A+MJH/jFlfiLNp2rULUnvLb0w0qY4DiTpuvDMtHPBVy5+MAiDhOmQiSBaYna884h8UJMhj
yCRuoWHv3rm1Eu0MNyfSTUnKtQQhTPz1K2cYzA33jewQIBtbyhvmbBCGgqIiuikSm0HPUO2DwYoO
UOuDhQnL+EFwhaAgL5ylFpc5UMeaj6oJ1SWi7HfY1Cq7yggbIYjOp6nrpgfaCpjNW/ybZFFI8AhV
VXGWWel96UerQDU/k1p7loIUC8PAUkcjvbdspXgP4a1tpOdBQQX6+OUogzaja4NKMqx+kcrAlg/g
UIvsU5mAAkfIqxeOFqKKnJsbMTHpq8mxjaWnmdRFhKmNu8kWL7ruXeMmN5/tIqm2/FRzVwa8mYNP
03l6zwK8+hKeRi5LtBi5o+8mzBmHiNiwbuzrc0if0rWbb3JJLIT9ghS+u95i2TLMVDvLXsjAD3fI
0mNclAA6svzoh9lZ85grtGb6LHyiNd0qAfCCx2L+9SlhCViYf/OSxhoCKyY9AKO0k3yI/ntk9Zs8
tpTT7a+aTIsAtPkB/ca01e3ibyt1K4afqrUcAcQPC1Vp8vPt0C/IQrG4BQSob1aBUP12n9gX8jyq
VRc3mO9mF4Wei7OIg710vMo8ICt6UEp4AtJkEaShuYMaFFFEGZcoLZzrnxfuf0r/Z92cw1JpYQGg
rfVFyt7YRR3T9DW3OZpFPjgQWT5Ne5oiU/jNX9/yCLMsWhlDPJ3r2mjPHlOV5UhEVYRhp1H0s5Sj
BE3+3RiDcXfrjGBno4DOnO6UlTS4FJ/yXx5l0LavNNDAqs1HmYpRSSZN2RXdsFBk5jKdOgufQ/R3
INJhpTK+e9CRojZaAbfM7NN9Bbr/LbWKI5h975oYtnLJ0VZNQRG+1aPvbkPk+2u6P+Fb2MPzTWYS
3Z/fOOf3nSkeAJolLho8i96TxX7sSx+wUUbgcVoMCkVurrJAJ/GG9+9ZY4MZuciTKPjaZ5ILH+ng
pPfIV9wHoq+gmKXBUiRqu27Mvj8Hs9JBHpFZycBIHaLD0L6NqlHRAOGvcnw8+Eq5TSOFRsjEQN32
42mjNskb+sZ8n87CMKVOwV2J/jzfUaQEhga5vubkA4otm8k96OSV3dWPcqVQIy48ow7u8RFb+6hr
B9ooeXn1yVzhfmVM32oUoRnmUSbC4JqcIkdMMwvOusm6LwwXmYyBjGbKPHEkwsVF0xQsG9asJwsb
zlNpl9/aoBJLQviQOZijx2XGlGirFL5yUwkUBjotNWKx7vIQeTTm9D3O8QzFNE4sa97Uhokm1p6F
MCjT7OZgl8imZOyWMrBdiXDOBTOKAuxI/S8WD+f3anf+eIXJvt8wdVtzCC/+0l7UOk3lHoozAPJ2
eUqzcUDGZg+3Iwzc1WE0DWg2/3mpEBmTxohhaOz7FSUwiBr5flFw/EhQeNBN/C67YWZLDC+6R8bM
c3MMzGG3r4zu0zJyfLywa88oL9zRPjfzg3x1Asu+FbiWF/08DMSH41rxbSYoB4YmxqiwQEwMm/Qw
wlhUl/IwLXING6inrXRVnJJp0D/pjcI5nNzvXkweyJgk41Ngh/rGmRMrSjdT7tyE23WrKNZH6Btr
mNrud4bW321R2sS7RNMK8ZJ1HDhRt3WWXNHNWsd4fqjozZHcURj4JwLcUHacjDtSi7SFnMpJq79T
ucPtNbW5BIVaf2YFtJu8d4K30MMp2yDqewwQaqw1TOP3Yd4YW3yj1ZHbMIOdMXe3f76QrX+YeWyC
7B2a+WiHHeI05zPh2+c1zPw5sv7/Ranr04uswq0mWsSbc2vIpK2zMOZSPNWsER/YHEyVaxWKxsim
WuWpMpE9qpjBsM4bvbgU9ZPsM5XobPc3mIVBq5RG+lTfI0vjb0DE7Sn2Eba4t2EAqj4zjV5JyngT
6z+i2VdoQGK5d3O9X5EbX78kYUGSnA8cXxX+cpReQ8v3D9zC/6s5kx3pqLfeMmS3G+Kz21XZYqjr
HQgPbtuPd+RKFGKRq+pZSTNO23yMz6qFT5EyBTSCaPBkQrpfaCp0L6x2brtMsqo7ptO3MOvdH1rc
X0ahp585zoZFCJvxBb9AuMrion8w0PNv9KjuznoFscOOm/BfBi72P69EnU+IbYVukP9rfF1o0dsr
qDCJv8gR2azKuZbOI9J/o9b+jGbolnyQrxNvoAwvjgMUqgGi0g7YageQadDmkCWh68XfS7iMvC6h
bi1LyEOvrk/Am68SUqTZ/vgxv84E4C504/hgB5V2V5KLemfHQr1Ly5wojtivCPrgC/I1+VUzG8Q5
Ga+gZtW9rRZPtT9zugyiJnrQf3e2GGZAUH4we+FdiRH+nmlO8JeOPHABLVN7aCPtqc9G0tgRfkjd
tFTtyIceFppX2OIJGKy7xTPlbKQBzNSOvdHGq74anK2cfBm2qUBqVLyNfBoZ5rhXRwDHQJv30gFb
tBCfSiXK7spaFHdVXKPOaf3xXy4qKab61SyYl0+GM7rq6DZOpHkV/f2iqnLoMoKm/RaCZ3zXlnrw
6FaUWmCoh8Xt+ohUpN+ZbtycQZVbfMMZJVWaEqxZpoUO0QC2r97E5CUaxpn7VX/wDBqRCmLBFbZJ
82hruZA94AesVw383mLRq9QJA/Ch19jFZ6JmbK14A4rXohk+ekRt92avEZNZIFUJQ0TKLvk0izhj
4imfygcQQIsuT7uLnSbNMofQv/4FJmaf65+3udMfnSYO7yRqd9JKzk7kjxvFbJNrzx15DqwQW3+w
k+eqqV+AO6N+EXZ6X4YTIWRTS/HA6f0qZ6qYi+tb0JWMvCp19YIlmhnffwOwInz+y6xJ2m1Wu9bF
QoIkZ0NS2oAn7iPM8nTX56OrbXDCL2ugwte4tD4pKbI72ZgrdP3TxSoGaN18U/9C6WF8ulWPtIAo
COwpUMBc0kL+vMLq8/j+95PBMG08PPTRTKyFX1dY4WuKMNUs2erTXUIQ3cfUAaJzo6q/i2R2bqKi
aXfdKb8oOWwTYzCKs6EkwRFKs75J86F8rF34LJNV62sd+cIKtxdhxamaXVRFx8Hr+meRz1TMOiRt
28uobTYKQag/+Sm0iDeFilmp1qzw1Djs4QwEtys5tW5s9CEV1exBorHGJjqG7vuf3wNGNb+9Ceg8
hK3TQ3RdlA50Er96bPHhDG7qJATT2np4GPJuE5TjnR/2D/4Yhd9MMklnPHenw4W0GtBuwJfcfVqo
JnDr1rvkcLf9oc0WaIQnlDIc5aE63o6C/74mvzrQ5v2f7wO68o0qDJCVSwD6IMxyWc2EAhpR4AXM
LD/3iuowr/LqRYvFFpOy8pJANj7rSlwu5NMud6edpeFUlk9bWlnAkcPvTRXBwEqFeGYUVq+CSFQ3
x0Qnn3ZALTSUT0D/PTxpoDPUMsq2uMSGi3yIa2R1MDQZvugz3pvm4j2gO/e+m4/Kmt1tTJLoRn7B
ZR63yBgZ7YFw+yvYcv5OnzF0jtH7zLNydrjzUxiy79zR84FOTQ3cy6lOnp3UJ3nkzEcVUhxaDGGv
PAb5cBAza15hxjBfbH0Dw8u1Wqzl821WU4hemYp0WkFCiUmjmFHVnNMOcSgWCtEAm6aoiCvzg7Z7
7Py6eaBbsYhUJE1IdnsiMDV6BLUPnHv+eeUMLWdSnC9vEmDNARGalUaCyc2Kj8Gk4/Po7WJlu1zq
XRaIdZ3W3rotOWFlJXUbeLrJz9dCF8oj6GcYDLSybu3zX03zJtC3AJRzwkToo0cVY9JscNR9QFTd
tiX8a+3Pa2MiVBMnj18c+nnlpPFwVdMWUTSL7SDcpRWgn1EA3764qERlIygJrXyXWYqybpXCWaRl
r64HpvYXwnWiY9Q7T4rCYG5NZsYC0E1yrzohUpaqrFdSYcOtyDv+0toQoDYdoZj6Zm4sbi0hEPVw
WPPkpelUEw64yRRtzkimNOzRZ2vFKp+DQQV3mrX86tQWjKfHcH9LticpTZw4hS9WT77pNHwGdjGs
29hpCO+q9avtVT/iOkGx37AfHWrvobT6+i2nwFvhJbbvaLSJvVB6PL5j/VYndbKRkTV6VVP2EHy+
set42LoBouE6JybNbNzsTnHV+NVI16Xd6a+YSgZCbZV0Oeahfk70eFoZelS+w+ImMA7hPOgjYzXN
8k4rCOubxlM+VTXcNTSJFqDFyVhp+uqly2nr9KQkDlbt75TRTjdBTR8MhLW6SgIb/57fvFaog2G7
TdU20cb+zahpSs3T5LZVp1VfhupxhGdQD3q8MsivoWvX49G73ZbHPk1PItCZ7HXpxHuheURBdi7w
wewldgsajlSPP9W2uYdnqla0x7CvmQewKOxkqSXy6XFMHGTmMmnpZkah2+8fkPBmwH/awy+xJLMg
gDkRMi+ZLuUNsbaqq3pYW0EV7JNMaxe/voBxmxBTlOz3tJcXfRnE946KK62egGmGY5Su7LZwDiR6
9K8aiR5xK1z4E9RKnuNGD0acHNRZZDealcUsJaZ9qtYYfrXW+r4uzM78TmdTYxlcWvN026lQLgd0
PI63Nh6oxqbzylPVE2eSDX24giqhf+CkJyyDISH4tVMc1ZtWGDuBoeloyxhRaUFNuqrfqEi3bspo
bkXTkQIK2w4D5PicKxOxHkNrHW1ynHe+rVvHHgrMzlXWclTm2uN2QIXzIDXG3jhsATESK2+CQwYp
FyxB2yDsLlZf7pBJaxvknlbdWmiJ+l6zVNH3HVZmWbekl8fIB7LGtRnvARmVvdQmSIv7oOQEK1im
Er9vnnA83zSwVWywK6rVs1tbP/UfQU+DiqZZvjAC8Cx4Txayj4ulwTnqJg6X1BHevV9XzqLU87Pc
Y+HVo4mtipeaAEERSaAWosf7EQxMWtTwouicVPPEUK9AlIdO/og8HFAHorSlif8I0HuNv0u0wcdt
9mw0b73FJZYrj0qlKy8lU2lV9NWjXzjTI7t5OkKx/+qy0z2XrYsAV23dR6unxaEmDvaXfCCjVHB9
2fY5r/xuWuRZHRwrybtGKvCaaOXPmV2c+1wIo+IsmSPoK/Z+ZIzNWzzwSeg36BYApUY3pbXfozK9
HaCi2jSuB3pfJBcJfA6xBqpRlTA0whNxa8S3XofPvrXn3UFMJaOJV8bM5RY5a7pTMj8COGcMaLAs
D2yPGxBmNuanBCvnOgUjAYtfzOhykiENfXbFMWKTwzbm5Uyi5hZT4gqkKiI59zDbzyMqu6OlGNYN
Jy1FeTlTtaPmTKdWxSjH7lBboAUrbw2NINVWnSfUv/PqISlsrjHab4lPQ9jEIPo4peN1PtnecxIa
aPt74VUpmwkRPb4GVx0j2kWvQhBgLdUkZZUqi6QxipN8Ol/sYOC7Zdfp1T1KqxxAQVO9yyMNLujt
SL7WC1JzIvWDe1r30E0aamjLBvQw/91s93/YoM0XZeJXeysqHdIsoHg6qSjeu4azP9XZjgl213c/
u8mpzc4oQUCjiQS+jmPft312KaBK33yNBR3Ns94jlNBrEzMgJGtMWxltvK7XLn3MTKEfzIyepzKu
ZEe/E564mAxlq9E7GKb/HeuT+eirWr+OcsVe15NtPIKGYcAo3T5lRC0btohabo5MdFUh2cgOxu9Z
Rq5F4zc/SWf3vjetlBIBkpwsmYEgjirt1JNj2do+VGPKW19ATSmqCdXnf3Cxvp1tEHkcpEG8zHd+
CO2RES44M3K/6KxiYB0DcExjZbzLpvo0RSXUs3o7TjoyBt8cl/J3JgcBLabPGWrb+8grphUo7RS0
fVDeD2aBR133GcYPU/oRePaLmLMmh0RJbw81UT+U7i63totKE/w05ON4SlDCrRW85q9KVl9KwlKH
Uk+JaA+NuzYhGUTzKRcMGCR5Zbknt+/XXTgaXPI+jU/sXEAdn8yyK3e3iRT4c5N0n+kvbyQY06SB
cHtA2hKf5GuOPpAO4WYg6Mvpm+fh5ZPrLJJtRiqyb5m3+qVP3fX/92dUISmfozneleiQbvgqvzNO
lZ1fFSMbn7M6+hzjVHzOB74qtCXGS30ve2F1vrKF715KlDprxS+Gfa8ciSsmCWHkIBf1gy09aLFJ
MASoFsZyVe+9F7w/N8Jyg23QyIIfzej8JZSyP4gKvb87l8+qHygbB13pUj5NUsflz+QLCDXLRTwX
3Hpa0ZnwBiJDUvcsK0t1IDeFxQd3oqF/ysIQe0+69x2A7RIZHVu6tmqhAeyMyCQm0/TMO4D+b7XX
lxcthyLVJoT2RIX+KjzuSLMoAzJVeUTBDeMsmDYdkzZAaO14lEe/HrIyEyuvDX78eevFFOcfWy9H
Nw1dnaEATObUL7PpBnu2KVS3O9ws6z3heKh2Im0DhizdoT8k61zG4cJxIsJkrs/htB6oAwh5MYxq
pY9EHRpV82JpenMk6/54MwdSuJ3+j7DzWm5babftE6EKsQHcMomkGBRo2fINSvaykTPQCE+/B5re
S+tf56+zL4xCoBUosNH9fXOOqRV+8dgV7lf1N1XvYlRyis7718AJJ4JZi3wVUpQ5EDHys19iCMbF
vTwrCzMmydbMxBka6NEY4vhattq41WQTn2oqKGeRCLpH+sUcMH2qgBq0DAQ/a1J/lK0n0PM1+rYU
aH7wVmVvf/Z+3Q1Vy/rtlfCF707Ujjfh8wnHR3tok9p5i7N0SSEhs70i0r4vqQIa+nmOrd/6ojav
lqORI6UvTjOIJDpVg0czMkiCwrOHs9LZJDokFRa8/q7paoC/rm+8yEB7SVo3XHckFG+UPbYtqrF8
GIMSv19IVBsdIYYDRNuLXUV5VmxgdMdGihfwX+nBwU+2TSbL2Xlhg1os0/W1M7BAs4xhPAEVf447
VDGiqOfDHNF3xNriH7y6lfBkqmFLMi9S5QLypDd+MOmtNwYeg03dVnu4Gs1RLk8+X0zGg7M0Q3vP
ycEgk7Du5UHFAgJrIG4aPnNDfXVTvND1PF9nJAZnaMjfwf2bMMn1BRAxTN/cdwR99f9RQXP+37vW
cRyKaI5tO7QiEN78ZwmtbrqowwdeP+YRBY/ZHJCt5IaZgwh2i5US/UHaRDFSNsAlEqYPdJzr2TC+
iIBHUfPTs+ru94JxYMG8uSsP6PQ9EbYNNw5tzKrD+vlTopvo7XBDPNQy2epLOX3xjmr+FkYhKaU4
TMEputusMssT6Xc8xcMp2kUBuD29pyDqcwc35XOsi2r1x2I3eEQcltqYHpS6wp6LmuiiaQvpwNtA
cInANDj61zhCL0FH991sS7KPu+TNCuF5t17qXru2fxbIOHZ5NNgvqOQudQU2DVhlfXde1OVujGRP
+69tmYKY9R5QZLBNW2rXMUizM5FOw0a2DHcVKt+9KWABmiMxNqr+a2jBORElzURlPaTUfVA0Hrce
Glquww9nwUrcpYadV1wyIX/f1zGY65RpK/07ICMIinT/J3+LLJKV5XXhBk+1/x0ly9ZdsoQWjFq0
K4LKe/yscTaxeGaAieAmwZkOI3jDUV3pT2ovWfbKoPpWh1p0SPT2oPpFzL1pGrkO0C1YhdyzBqrd
2NiOgFSjLcH0vxmOWXAPjgvZd6GmddmM5U43ku19oQGtdEJVswAe6poo0zh11rR6XAy4OhcYD1cq
mi3V8SGNUzBuVIGzsTVn21sxPIlSIKlavLOVmPg9KSjeI43ngKqMao8Mhl7sNS0gCStKY0gpo1Gt
vSEgIifkDwKSdTzVFj/npAt5Tki2UF36PEGrn2XRdy+Ix51b26xqkvy3C9Tr4e6Nb4qMwos0BAJ0
pjlujtrrwetvsRVMp0KZ1oIKHdXdf4/qQqyUqa0mzGxLFDBNliKjlWjK/ecfOA6xSzSBKdfZwg4S
y5pt1PSa+BPq88spg7bW2vc6AQbbGs60Hod1XfvOxmhqOkeV2W7SKSAGZ5j0Y5Sbf/Zaemk7mPn3
+WCFo/YwIjlbKQzwUNF+9XP7oDQFakgSMnoPmKfjyuufmqHJH70ZI6R6H9ThGA0P8xQCHCUaN3a6
aONYQ/AIS5w2sxxucHNfQxzu+0ijX/QsCv1dAg3Yx6m+pcoWvpJvUr002dci8F7jxUksqyhcmRA0
X1tg+K0RHEc/aJ/kkuIzx5Qg7/3tQJug6GMcU15PKwKZs0zTi7+UstqWQDw6r45ZBLnQp42YHzFK
37zRfEtb0pI1t/vSv2bLEDuGwqPNNIBSWQ6dXH6jLDpePDc2NggP9UMVJuWbxGTejT3CqWWjbtek
jEySvGWP9GQByfmOAAo1GIAXlyA17F9QGkgMd5XqKqDdfc8sF0Z8Ut05tTEDcch7VpIpw9qVXyfd
ZfBsN86cW6fet+k9j/FeDYAVwUtHYAwMZsi+mbQiEOLeZRIP2k3AIdNWSHXMZ6fs0K8mTb13ud13
QJA9YDkI+XXWhdvKcrSXwaWuW7Rjc9MSYMnaQEAei+Jm3WEu3kQCeqZibcjlsKsdA3sxCcMLvi7A
ugn+yUaG70S7oBmMh7io8JVMdOEio5lOisXiVM4l0tpq05gLpnmeUn2dW9SpICSykmWAPKdRTJR0
DZLWh6j5ZGS4dNxFiS0DeYLxCYiWFjHm1u9qRyuD74UurWeDQjvxDEChBE1QEnfG4+AKj7cwSzTE
Ngn0oaWoEhfYPQsdUy8CXSIh0QR+mUv6bW6XrigPJCSysQbjitr5+xKLKidrb1gee4DKBHpHaL0P
RMGFX0sDPBa/yuJwyI4BUTQotS2CFhesUyHrnVP5qGgAsygbfT524nFqkIQ9dZp3nlwAVNEC7uC5
WGE/GZONulfapqQ+l3inxaSbRLW+Cd12OlnQeS7SiIx10tVXGSbRA+J3Sg2DcUFRZtU/EnTiFwX5
qpLBecrKHVoWe6XnIn9Q4DFwIpG16iRjmwl4ENGT81Kr5VA/heYORLdDmqfnr5qgJehoMaKOORZE
UbfBgzP7YP2Aqm+ocIVntbH9x/st6GRMTksZrFVsoBpm4YRiC0b7t/Wa8Utj1nT6Ev+qNnZVeHtv
MpE2/X0ucdvsfK9ga7J446NIpgQd3a2+vFHq3cpVvvrnFQWbALFiPoZlftY0jdVqX/h/9mL9aU5C
wepWG87oeNBWIfDNeMda/PKv4WJGs0M/uevCu44EB3XYO36xyWbH2Bnkj11rSXYc1d1gqe6qPSvi
NmH6BTSkbL9EUtovMw9kvMKb1CijYj07VNO6cZTUa5B7reegOQaalKTc8Vqg0cOuEebSBCJEWJGS
vOi5MoSH73eWj5/nI8qCn+drFFEbPp00EprxVZATvgu0mt7wMie2l0N/StNFy4KTiwLtthueAxR/
D0VnlN+TX+pbmTClH4zUGR8Q8C5nyVRFaCk165TFhEamLACONtb0/2OlY/9rpcPsml65rwuEXHTc
WOz8a844Ol2npREqg3wSD3ecyKTJpUqpz1ttSqjX9zHQikTANsSDFVJdtJjPUEhA0BNm47Nvjb8S
3Y4JGTLCvRC1fotr64b5bwUJlxxtDKjSbcedmoioKQnK74RFXvwdcAjZkYuqRV106YbCsqL9PPdL
4MISGye9CrrUotqpiT9aMYgMj0rSmAykGZLYMm/JKflZytBlAHCyTdoTaeKpER3HXbXFrFFsmqp0
nxoRuMScrirBTaPOiHF2n8jRY+lZ+MfPU0msf51yMa7DgoGM9AVRQWVtxMluzBPC2SMwsgOeH/JC
gjk8f240um936y4adkR8Q3sNx6y8Ngx6Lj5V3TV/3CdVtRO954uzLbLnP5vexK8+j4JAMoHnM2+j
dK2E5fNAoWhl6cNrIlgUz0wIAGRU4dpqYnPTORGFqEaguO3Tb1EW/JqaRvuYxnhFj4Chf5x/4859
CJediTMa6WqXfHInPC1m/uSwUstbo7qowAviV2sco4sISxf9lYlCSnDRkJ5I4rOOhT6sPk85M+sq
S1jPNL6bdR64/aUxjehSCLiZSj4QXOwZzZ7h9yflBie73LtOSG11J8IJZ9Oi3mOaY+gzPkLFj+7n
NN6Lpdqj1seuXzen+2I7xCe+bRLCsg0HogoZRaXIctQApvUVga5c//8/HEh6/rMP7eGy92006uAY
dP5Z/3YwWHQLwoHlxpkc0x2VpAQHQwxfDE3AUS4bdfi5Uec8ulzIoQEvhROP41WCQOloFCG6094S
/zxp92F5RIUTIrladv/xenWsNnXpXHtnmHbq63yen12rgI4HdpB4Y76DujI37f9+x/sXK3qRULrN
V6bJXQtrA/b5suniiICSziqylTqGhlXfT6pD0KPW3iUAhslzcYynuYAn9b97Y4Rp26w7fL1/n1Mv
GeyE7/756n/9538dqtepc59fJsQL+dAivxg0UR+1evqzGR0su4VpI3DGkHwcHSc/zrJxU+Kd2c1r
yhmrTKtJdFK7/3hBB5P9QQ+Sh545IO/V8iJHTxndoGzwDhpfoVQccmGeaJc06yDyfnE7ML+QtrNh
amrl7sFusquzpKZoibxmCRzeLqp+TR5l9cqZHvLKJSbh5ni0F4v4mqNdWLWojdZWGJ/0VP5CyrCP
C98mytk75XW/tUXw2HZevptKjfobjRWkgAPBQy3F1XS6BaAJ1rpLonZHQsfoFvSP7K2ssWPqCPvr
Yianhod3OpVEPM7xOxlMm7QEXcHEIKtm5tELvhY3+brKjdcy6776kYZXlxF1a6I7scLoNGq1u/FK
3Jhlk5xaY4LN9SMKYzLGzXybkSpcdMV3JP7VKsmew5RK6TD7RzPxnltfPuMwYQk+4tNdFEJj+J08
qXi70Jh8XaarQEpjhYnrlhfGcyAebVgBm6kJED0e/K/CwXwWBfW5LeUh8CGIeesmdt7Qfv9yfYKG
3ZPr8rmIO/M2tDQ0++jWeGYH6Qm4tBwSSofGiXTtccmgfkyMNZHCv2zUlJYfORuZkxWdPZuLe5Uk
U2c49flrapfNMe3s1zaa6ASGDGWz80vU0wvxSWD6wic7TbauTkyRixuO6JqHGk3F2rbhkunmyg9w
u/G2aiwgURKsk0iwBmmHw5BZ+JFpjmt1uGpt+WKjR1yVM8A45mZUi+L6VIT62m9IhMOqtU9cnoZB
870rCW7Q8/nB6VnCNUa97uZgD+ItWiE4lxvbQPVda+5J+kD7G/+Jz6XOnekaqI9oDWLm3LSDREbe
GRRtkov54RbASuryqUf9koajtRqz7IcdJGLjQIDMSYmmV0Ncbo/tOOrWaUd/Rx/qnzMeDh7xL0ES
v8Jq2VIAeQYxPVJUvwU+Su3KuNrNh5n6+zQlG7QirbETb8i6PoqiPvT24K4z3y5Ws2m8uaVOfpRs
Sdis3uhn/5DzjErHGtdB6Lzm4hYPLABoSKwbvO+WJNGWzzXs0dZaR1aPiarNx3WSxodYMsF341/5
cHO4rSk+v4vWNLf1FL42zviSFDw3avMdaMCT1nnrYtDfAfTAYepMj9BEeIOBnN5gVtcrvZ0BDBEq
S07wWpYuIlfffi8Lq1jL3NpMAJgySxxzfyo2dRVfcDJjXuzey5hM9V4fTgk/InSEFZC6X4XW/GWP
fo/UYmrn9eRXw75AjOBWIanFRAxWRzTM5dEL5702atPD0Gb1sbG96jhR2oQv8vexL+FllLLfqbFJ
bdTYqMYntfd5QY2X6tAqPSJvCY9elcuQqMZFNCYMiWocVCfVRo2FBkYVGHHLK/+xmyClCXLd2sfC
nyZMo6Us0HuyifxBcCtnZAQ5aLdpd+f8z+WRo/bUa/59+PdL7leXQ7WX379CN41kxQb5Rv34n79I
QfYlT8llXFab+3Ph8yTTIJia6hKFLX4L9b58vlQddraMVznyzS0aJ94Da/nuxJDk92eF2vs8pw5d
fgTWln+/Rl2+/+/Pl/eF88Nm2but2t5sH8XymB4cQXtf7aqHMK1NAptjlhSDaZt7p0E7ox5p0Rwj
pUV9HwQM/8DOiW3BM7g8rSM55R1jIl9OHYdd+jVasJwjFM2V3WL2RSlpPxt6JVkrUrYxA3vaqIJj
WpYYgpTrqxEaumPjgEZ4Plc0Xy996HYrP48Z6aaQ4a/pqn0zM6YzExjhVrXzPrQnuQ4rokOCejBe
/OmFhQFtxuVMEeUWo0mWskDjnKi/617ZXJzYx2kRz2c1HVXT2tiURFrD1t7myxRxcqk5IIw4EHs5
tSvP8cSDFoHURi4zk0EVQn4iqe5o2SXp2gt3IO7Qh9PIqw9iIf/nkh4pC+lX4RCnPi8pIKqRgPE1
7sYvmdMVX8iOjl4T8Nbcyl/K0GCxgEmFNUEW0D6xg8eG1e59o875pH9t4uXtqmHqGxq63LsXXFXy
QtHadN1p0rsWjoNiX1d0rvJFo5U5enD0e4v6dBWjyvJI/Kwj9D1jYmXEgSS/0Ri3lCeI6eDx4B/R
prZb3qX0g6ejixTgh+Ym7cabx4majt9fq3lakVIQr6wi9W953+oXTBGv6kjX8vh1oMCkju4bilG4
lfxn3SVq00sTxNStOCX2VXcm55b5HskyLaqsrtWcWxeS0jUHJMrJ5ZDKhbWnu+lAEOYQ6ANGpR5V
r01UAIZaYrNozz47YbKzZZfLdYybkjqW/aK+mvCad3R7zll9qzkSfzVRRD1lip5hX/LHrZblQLFs
Si3G2udkIcY7+T0cW+dj2Zkz1/kYx/Y7GdviY2aHRfX4DlFzlQCkoZoTi2tNnMKFche4kwVAbNsU
ndWFdrlg9xBQSu3YCZfqXRGIrTLX9Yt1UUHUqH0/ThamgDJ5GmLIRHEV5U/mbLwpJa+cCGmadA0f
Et20fh7lVUnNXG+cEXSxxsc0Yj+pc9Ks3GMsgjd11Ofo9I2wvJW1vBhGrD0z3XBfrLE7Up4uXuK6
3aPEocksI/MoR5Lu7gVfTrmFN+2HiBnESKgu9LbxK7iuGv/WPFyLrIX24kblweUJf0wKMgyzNKFg
RGpdYNoznBQCeDJR+K/5cqvaNcli/G43359J4usiQxC0xV8tYNJGmEKd64wmWcRPIuJd6CHJUIe+
dKLL0ONPJajsHAXwmGsDydg9gL6vjK9227erNvC1h6HLvKeyyImFS2XzMVsx89HSDp9719FPdIcC
oty5UBnxY95TOnPtotjjTYUiDSw2SjCpm1ofPk6Jpa80iuY34ly433OWZ0Pr3IrONW4TKhOutLlf
YNMr+7XjjVeDKemlS0V/qzAVrAfNTQ9izuXNT/qAVs3obaaxjva5WZBP71RUrTMwbmoT+H588Cwe
0Mt5JHLRuizEsyMjcR59l8yBpYJTBnWyYiZEXXtuxFkgwFsTGqBf7oKq0Wsvd6/iDDIW4JfPwnsc
d35apLuRsfmsNjAs3uGa+w8tdNL7KXW+TTB9QN3LscF6fbeirOZume81q2nR5kkhv+uITPbU1DUT
q1dnnOPha5ik9sXuakD+Xv+KrjlaD77Qz3KU80vr+DettcR7RiruBnRDeNSjaPraA4Zh+HTf0Z51
D9yP6NTC7qUk7GbljF31SpykpNZXyAMIdvt4b2aEiDH3d72WHTpyM0Dkp/CMDcco6vPnnqX3/zzn
ZAN4rg652QMaYNr4VRE+5p2cNoqbTfDguRPpfNVjoqq7FMV8GuBQL5s+X9lmpm3+RYr4ZEaUNvUZ
K0cB1JCHs1Fg7jud26m6s2fNO4XuliH48SEWFjNKMNae2Rc3vD5y23SBfU7hYx94+ur72bO0C/gV
ZzOx1igHez5QQZE3r4ED2qaptlOHNEbTg4eGc130BndXCmzgrp/xg2m6v69O4tHUzcRz1Yr6Ukvv
z/sd5XSucj2YzrkVmy9B1DJ35e+QiNogS0dbizlyThNSiscyBsOGwix4tTWA9kgwsBv6RbOdRw/5
pO5BkozHs9IXziM4fhGahGn3sTzodfZqTnG+owUSfyuaoV5ho64vQk7hW8cap4Kc+c2K2/oR9SXF
k76qXzRt/iBe7kUpEf3ApC0+199maQKa61japC2z+KT1jJ30i5+2aIeHZlEqqP66Ooyd8rc6pTYz
Vcn9vR2btPQe+EHJQxNHrcwyEoA5sKZuODm0INUlP2ZojHxvetALgehamD8rj5CWshS0O9JNpef1
62BFHPwiCYfWW5D5p2SJcTQwwaKkqm922glWluXZE2X5YuXCrn94Xl8dwqm/CGFbv33osrQnxp8a
K63VRMeGdWD5o9OGhU9HxkI8/EIIRh27Lvvb5ODKcQrbfZxmbtyQdE2UqrVzdPKUVIukOtT5G2kZ
Ij33Q0T6vJKZZwbk4chmbZQs8bcYAlJExN1WNvI2TG717sWatdUN3GnuUEHgwxLkJ1X9dRyHfesk
rHEj8y8QEemTV9bVU+M9eWDQzvdg3NnUBJZ2R+9/pUEa3MI5BtmX9yB4OPsY9taPvp07kH3Y2/U6
1tYNk6SjksU2c3R05fyQAo0/ouJqr6qKP1pzfE0M9HNjtnUd0uoi05W3yZvNTUswxUNkxfIWpyP1
/LkD8bZcHZrW3ppxyNwJetJag7760TVoixctlKBlTNrlqN8SpBD0VkVLV3JKryFJwTTLvZ1YkjZl
1ndE0ojiYC+HfpJ/IEger2na65dI+O+JGR1tK2rOoQhRIy2ezOUUdrnmHPWo72GaW+LB0vxpbVEh
OH3SeKOW8g6C+w8aCrtxeBIRDuZZCOsJkaj9ZA7Fu9GBX/g8X2M921Cj9jEoLcL8oHCeFaJIC+ND
aJvzu1tLyv16RMRfCBswkfTPpkwPfkzlb0qc7jem5VvF9rBGPlcoK5yNOsx4Sps2sDh1pDZ5P6NA
S6ZpOw0Ndd8lAoF6hvkwdhQv1H09DVR+ciGcE8/r8usi0570JruZYUG4ZY3HIst7Yk3QzBDHmE98
mqNmF7oUNxKXTDmTUrljVgayy6q4geGWa4i13r5dspEbY0z3mrVI68du1xha/pUQTIQnpdBfdBkP
x7LU5RZfe/amNdpBqTOceQ5PxmgNd4FtblonyBDE97UOvERseT7wfRKbRmNGGpkHE5M4M4T8xN68
nPvcC4cW7srfr6PEQfkx2f/rBaUYkKCPBahw2yAYkg6vqef/nStaat8pNuuPsaROVeuWz+qcXCoI
JzNvY1XKfTxOHwSTx2fVAEhA6WxrOUKSX/oBo0X1VxCGeHCSwb6qDePNh46y6x+nDAp3V/jr1vIi
d+R5GyKqeAD8kq+l0eZ7w9LA4tD5f0nEUSRaeIh8zV+3odUcXaQR+0lrzIvAXLUV2Opea0g86zgY
xDvGolvth/pvHx2MD5CFzsKzTPzmqdSMs1q+/H2kPNW0QdxdaFNIME2aASD0ynXguggmEmPa8edc
gs+NmOg/CITLqkitlKrR/PMKdU69omhZn2tZs3ZFkR7UmqHSwxP+9/BJrRlMC3XNWHWIHZcVR4p5
Bu6EO+/V1Qz70q6mJ4GOMGsfoAjqPsXPmehmMQ2nsNENJniG9tZWjXiobLvaqsMcp+dGVG120KvO
OzsViCv6Q3safMU7+uloy5+hP5XBNJ91H6hqKn3/u91461LEHkshHtZ6iqUPEl754uc5ZWaNzhMT
HOO1HxbBbRvEf/ltvLenuNw5AVMBErsqoswm64VPmrZN+xT6zuCahwlZ8T6hYnThXLntUdxutTjx
kdsU2tlN62sT9vNhMqQpH3wY3Zs48tAnL1e77DcN1JJfYUKM6RXAPAJaVllR0oPJ4pp6X++Pl2L2
MW/G0Iq9ro4PDP+7WVbTI92XPxvLCglVLhJrBNHnXGNQVY+hH3n4MobTXYmhDou0O83WtJF1aKyJ
mhDr1o9otNud6Z7vu1p20VekhzVxd0Ieh8nQink4qg2TnfLcztmAX8HR17HE4BvZ2lXxnChtGVtn
TqOtYjxZHYAJ0TCJaebGfpYFsrW5M7+EuWU/TwveyPjAN7vpytR9VDEVSiDTEfiwI5HxRWOOfVXS
Vt1OXvJWTNeZsuHFToO3Qdee1XWlPhh5tb+8OiGvqx565ya0c2tr+putzfOFhWnGxGxG8WBLZ8si
52tf2uXeWnxNs8jxExumNI6Zmm2aXXHNsnarvKgLAOWlHMExu31D42X5kOJiR+GQdS99FvxFWJp7
bkRWEY88gt9WbXe9tt7u+pNYC+HAg5FFMPxlAubLQjHZZq62rwNffzZgcr72CcrBxVAZg88/jkJ7
D2fzi4ZcfVHLYFDkBiSUdKd+FvUTQDNa5VnVAU0zrEe37H6ZfqBtIWA1945vXk1/DqPme6pXxbNe
2NNz2D6q/682dT1gqHPaOt16ub8xK0p5u7Ac8V2R7LdS8mwl1CYQDN9VW34rnbAjz/qs85BCYo2T
LxsN0gXc4Vlz6i1tcYMavEusw3KKuHnj1mLeXlHbxKqJSH1Vlbr20Awt5cG0cvCeIZzZZl77Qtc/
35KOk58cZ/LOPYweeEpN/VEXxZocsOQvjyboqicCZx/msUnGOCtyBJmUvEyivKslx1000xON2bv+
4FOJgC5Ubguvpi5bd1dGmvSv/9ihIJDdzwy5twN9KvfaxI1k1pa2Vw10Vlfa2qhBECeZjE/kOP4W
ywdWbXrdNx+F6PArLJ9Xda6zvOlSNS3heKV2NYip3SoFrRgM8mQoezwGTvt8PyXT4nCXbd/7nRlR
K8v6VsLaN+3HCNTQN5sn06Ic6SJY5Cz4wcUw/9zJaIlgjCPJAiAuCOpFvpzTU+oHp7wVGDUpjWnO
XqSRJJ0uFut7HPHs+DHuTEjdCXVnBFEZ2E7Xjn/Yub/GHhy+W+YUbu93MOrrfeUEmF0WxIBOGMxB
HZL7Bu3HZGWwRMfNOYwjt2vE3er3ec4zoMZa6bPtlY/KFm4YtY+QqoFl6CbE45bJIy1XiniL3KXx
JjQYStWhk0u3g3T6M1YMmpQknoNq3vrCFxeX1FeF/laniHblARqNyTpxkCWmrtAf+y7uXsZq+uFp
znA/Ssuu3OW4wDYqM8YmlOtoVnO1Aj1IBzdt5FH5SAIW1o/RWL1MS7rJnyLnWDO9NxKhPdYeREQl
+/jb2Udt4Kn0PGJ8Yrm/JyAZo0F+aOGXm7rVerxjrDhgbLxnuJ+uRe6Pb7ABfIaF/YSmc6Ue/1Ff
/4KzXzyqI5nlyRUv4k57kV43fwCENzfZFAHYb5LkRZLavlIXyjbtVlYlQe3YRNvZSddsld7vU6es
Dv3ZYoHKqnxnuWC3eqfZDwL/WdESLbBYdyZNLzemT/ZVLJvs0vbDijeFRoKgW2JL+8/e57mhAiHY
TQKpihu9YP2ad3CIQ4IEuvQRdmb50Hah9kRf36UTn8/HSifLA/DNuuwJvzLdJNgmQIUPhEnGz1Fm
79EMASwHq/kkypkk5FImfGzN6Xtemq8lVABk23a2URU4oeZpek7Cp3QK0lnt+mTrgfEtTmOXuXFe
nllaQNqsMHuiWEx3uR8ThyJBqRdOLH8BjeFJjPLHsdrNPAfOI5qQP5vPw9rt5ZEnhzYNKwv1jm1P
9YeRJj/VjifDf+zUfnZLqRYZXR9fA3PVLSpAoOAIJ2ZSVe8VH6v3kbJRAdgNMtUPwnTyw/2z74D3
wGuuIwVvymELo6C6dG54Vl552kiob/LmqtRX+CE19DHDW2aiEFGsrGoI/W2jmf39IVAshxFapp3I
zpD+snfDai4jlZNfUxfup3wOvntCW2g44caxdfcp1IB5pqZTHMywlNde8+JN3GYxC/K02IaaVaym
pYSq9rTQHt9ZkgIHWPYKgUZlqSGtEc7Ge2TE2DWdDvHKItYXfWWuy3moCfuCWE0eUxMOL76cxNYh
uulLHFXVKpWmcdJsPT03ActH3c9feoM4+7X0w2BVkhJ3AI4avUYteCmnmV97vblSrNRhZDnQAGy4
a1syYbTn0FyrV6b9ckOaxjWPK+twt/fcP545fNWoxyunYlGI77UfR8jY/px4MDmZM+mdL095koUY
R5fjvNO6baaxtBrD4s/lKnRvjmXLg7WwVZRCD3W3nKurlsFEj7XAPaTEZdEsFH+FtcNCZp6pVBKt
JQQfLgXWnuvBx8nKokmRtT0Sa3fDwq7FH7bOY55Gpjkjm3QXeW8WmHxCbRbMPrPfoZv/AlluXwnA
iw7aYGChm3kIdi0f1bn2p62j9eNWPQqTRfat4kINx6E80qIO7R17hcYp+bACKqzh2IVXnfiZI+Kq
78yizHWrR9llmLxg99/2ysz859XyI7J7bRWYXTaBdx7iY0RPVgFDS9gCJcYqvG555l7UopAe5hed
aKhrFjd8WmMsJbFB73LuM/PaxV58oBDe7nleG09l2P/wGvMldOMU6iihM2qvQEy3rmhxn2fZnRVf
eHBj3r58mu98YVUAUOdMjRZU/LNemj4AiltgCSDsrFwy+CTIT2dftA9z1MwH2wyzJ+oA/bqtmZV0
s5biiQ4oI2lruVSSbK1D/ZiN/p8C3l497pRQqGEhuPe6ymG+OTXPlV3L813Om5kYi0Yn/s13HB+U
h9EzjWqvV5ZxGBZqgB2LfG03rQ4rlAFzpU7q6B6mYDjmnV6c1Xdvmgm5uxVqzIGocWV9BfS5E/SC
+KnUJsq6B0a//lBrnXbqak/skb4BaUmy+ps4Zwt2wk5eiRBKTynPiDO1jnbvhGW7ypBwH3Sy2B60
uBGvtY66Vg6yQJGZN/seVx6S1yQ4MeuVb0i0V3pP6SzIAYYB2Eo1/jeC6ByDmi1eaUNsZGXdvDgU
f82goVkIFj8cw57WeRZl64JKEQH0PCeL0qpJ6WIPG2DzdZCMl1piLaF3EjD28pz1+b8XiVDfc7SC
52XbOue7Iou7ySMVJ+82WQtUG7YPQZO+8T6IsdkFSE93xkRqoxL0110kMJlYL1ZBp2Os22irmZr7
jeDVo9Cq5i8jsn56cR1+Qbns7rw61Q69iMkDdc1q3QP9++niUqwme2dZxrylXzSsyDXpvqm9wWx2
aTcVFzXVcdIY1jWVIjB7aX7qBKAily+JfiuDLLrIyEuM7I96Or/ovavtYjvr32pdXCvL1w4OCdA7
20G8PnkR3ZrFVSCWw6hODlmD4ELz9G5N9a1579HdL72GZswhucDU3avThvNfTw/9E+jD4LnQy5vM
mvgl1Vcd9SlQ2bqJgkBQVBKYxMZZi559CWLENeAs1E6vvTWGrW1zppQP6hBsZ7KWPYh/JywwIvrR
Ux+4TEyCXPyVocBIEYd92Lg019Si06v06u74P4Sd15LbSLZFvygj4M0rQW/KO+kFIQvvPb7+LiR0
u3p6JmZe2ARJqUssAHnynL3Xzhv4KLHtKC+fn9Xw57JYF9/clJRihV7tZSQg+Tk3/WZPX0nbEsSV
M29k6ONmYYX9D3qDixl0hy4N520LdEFGS4VTPN5F5mX+i01QrZORGcJCnfd3fzJjNISEahgCuwa4
wN2vqndjBv+AxueiXXYndo2D7ZYXYQiatB3iQndw+kswsWZW6HDOciGuoSpw+qG3GIOY2hUCWWJW
T4Vw3FffCAGy1oN9TLWgZJ7G+HM0R3Dt8wi/fFK7B1obIK/N+GmtZFFGn7q4otm+vGYC/6KHDpI0
HJeIKWRcxKLH9IASyBlfwrC80pAYn8sBVVBvK+ji2zT8kuZaue3Y4J3dsLA+bGhtZnrOO7ZASqYN
T6iYPWEJthguG10VKv3jvAx0DY08O3ee7WuzjGz7ONHQynSEgRbxb/ndygf5VZsuH50UZJYixdSg
O+7XStcE5YN2ngCrnf+2ai1ogRgswsaEd3Bk9tW/0FxuD5TtSHuWw2iZDkea81seBaPh1aMx3jWZ
Hmxr1bJ361Vf6VV11rLmK7iUeTtlaKKqRVNbLZpa37NH03gwFzWtfGgt87W0rejy+VIGrCMx0bzr
SvKz5r6+BGTlM8j5BqfUrh0DtksRhFI3MwmZU5croUwdpkT6MtdetjrCQlTeNR3BmCzoYzoPN7lJ
bBw/2JSp6G9SZU259+fdz8/JjxDFNawfkW8ElltgbK3sO8hU09aBabiXtQvO/+QxRwghj4pyzvd/
jKB2DEPBfB+LtmWaXlTePMX176jOHqaSkXdcFmzN7Vp5b3H+e7M6Ws/TmJrbMC+bByePZ1Sk0HNS
gh6OTphlf5axsVVwvy0tlm1pT7fGtPrzaGcIAqyquzIGVFHoaHBLuEm8ZmKCBUWeQKuY2XPtY7Fe
aDqpOebPWjJ5ojEpLgeq9zZvyScMbW0n2aD0mXVvrYOH2X80qiRYoaHA1KyzWxVkZy5/k02o1Xro
q6J97urEc/96Sf5N8hOffz4Ic26vsC9JRsdDzYSf9B29eo2LjOgy+ZoGHeeACx7giamGT9Tcr9VC
FKoY4e+GlogOkbolWzSUW+OwNSE/fsPKkm98d3EF+KQGkbYbHIva1p8xFiL2sRLrR9nXl8YIwo8R
Czomzji9EHNw6C1nOFgadrh5Ih8JkFr2g1hiApBd8REGzEEiuBl7CxRhe2J56jark28x8AV+5+DG
0L8Uw9g8NtZwlj9Z1cTwpJvEPxea2r5HguJ7+YldNCBMKOP+mAo7a7bpZu0oxGcEWv1zoCv1Y98a
j35r6O8I9pKTOoCgDTkZNoaFWmBtc3RkSaesRkf5Kw6Ww6g3DgU9mZ25NILbgrF1ErpneSQfiMqD
OFSKYr9uYRBi9xuSocp325y2BoMciAkzC3RFJwAQzy+ZdqAnoc4c2vmlDOF0MfXpu2xl/sempnzH
DO07tbY9vvRl2Mwlri8PuDUo/FrjIF/6vBewudlanVrivuT2oLR+4lUzBmR/iJ1DFKjKiXQz/67i
1N4GejN8YM49ZeNvQx/Em16N/dkoktmTh5XIyn1nONpeHlKwldAyK/OIlruBPWtji/Kx6S+/txDg
0MZUY3hTeUfnMClfsOOMAM01iE5ard7sGmatiwJIIbO9Xnw0YJi1YzK4redPoX8N7OFNwoUTA9hm
kwTWMZSa9Gg5NvSSlAcnmDb5NEHTTus1u+EzwCHzh7+9bmjipptRiMALiUaBr/SYOcbbp0KDqUL6
/wKO9kAXob9JYYf8RFQ5UAhtJieVS6Il1tQGjrxO5ogrVPVqNco56l39QZBq8dB2kBrguP9O7bHz
CqKFXpGYdoSmhn+eydfauDmhDy0RR1b0hUaUADP/vrNl0FAPGsKcetNRX8j/aTcJhKYfGhwqmT7R
2fq9DQLmCyrB2ROJDU1Jy3UvNrBYo/JC2bdwMqwS7E80mPUFGKr51kzuxti7GogwRCRZijjSitYM
Kd2BxBZo5tbt55DgDcpE7hUTaA0F9mQ0kdYXFfNZviYfGj+r73zsJMKo93pOBzxVLarRhCLvzm9j
QBT6+BAG+eQ5QTie9cn4Mc3EN7YELpyZeuq7QGW/hU0sJpdoE4lQHFg6Te4fcA022cwsVh537ZDt
4efqh5KNw12WND6uXqR5fRGA5VwOP9+ITLpm/CJ+4EOZIACRX//JYSw7lMgaFVkKx0iW+8XiFqnH
rryUqu4Fi/Fl0IPuOuDskkduyzKYxh0swWXFCyr/ZEQu41R5HgKpoh2MsUS0eeiNEi3+ucWUz5wu
p++lYT6VhyFC81Zk/rlGXEE2Y3OVjeW1uzwQxxhh69oEKNA8N6mi74w/rnli52+09MjMi0F5mCa5
lqvVpw37Y40QkbVHpdunu211zFpS8FLYzetDkyXpEoALZ0d6SBp4jE0Y9U/Dgvn4T8+KiiwZEY3q
kWFqmYHGcZVDW+WvNCqWPncUop15CFwHLQ9PYh2CHOzRh2YMGPwGln2aDBImoWK+h1qH1GI5snMF
XtxM12Q5Gm3tl9v1E/TGyrhiFlc832HCOdn218auyydYpDA4GFug56ffsu7Rq8z296rMUnVLYZ9r
VVtDVclxPWGSHp8TtOJ7vWjso60mzjukQg9UJx2z5XV1eX1QbrAkjDv5hfe61WxL6B9b2c8PLaq3
P5OPyqpgIfAlVob/vR6F9ed7lt8uACl9lyt1S6zV+DuAPnw/xGZ8cjRqe7kg6/y61sMqtvwdxhXt
oNKF2xWTnx7kEiMP05GQMJN0Ma+M/f7DGHoaWTWFS74kpKOZvYLlsR+aHjlTxezlW9/pP02Wriez
0fWzyPly5B8w1WUXH71mTU4mSZ3uB7eqTgk9w1fgEPd178zfbLdj2l668V3J2PXesWaIP0scYQQo
7C4fktuQWfrP5YkwqvXJtLwyGNEtV0rj58QTcqtMhqLJl7BTW0/F4nkxpfYgCW8oRe3H2eqKl3ga
tgwo4dD5vk1eOZkK+vIpLcvohJbMOuQfisKxpb7tMwhfY3/o+LWerNQIT61jlLdKbUk37/vy0cra
dDvQ33vtc7aOSGD8rwW+3Ylg998tu5MShRGqP2CwpY1Qy3DnSwx396FTQB/lWd9/B21878aa8zqK
1D8YsC8OKap3U5mbV9NU7om2Kh61XsleE3yxPQ2d96COgjvLSfL1sI/v/ruj6Z9uPwvVLTEQimEo
lmFYimRY/41c3FUCPrw19SfMLdbdytCqnYOe6eGDgb5ZA6A0JYd1wx4hBYSOG3/IeRSMUmWLQphB
9OAG3mpQBbDgMApa0FpZMMaXDtsntP5Whrag/9zQRPyhmnG5WucDOkHXmFu3XDJrHJXnaXJfTEbE
OG0X/LvZqcVuKF+aJJ6fJESAMnjRO4GJj1vCdPI6QkcMOmhM9WaXZFbxXmI99XIiQM7RcqgO6RNS
IefBGivr+b9/gaqEbn6SSR2LxD/asQrLoKPZoDn/kWlTxypt9BQJ89i0qB82GbX6j0+beznii+iZ
Z6DxiFPnJMLkZY1uLAgmGYrBfjajWUBlJ5xMbVVyjupevQdaC9JhGTMNeuXsRtBQFE3BWzaoFdnf
5vciUgnrlIMa+ZobOd9Zj3+v5KKqrES9y6dM9/y4oGGaHWSnST7IdWc0/U1TqPYTqqIPY7TVO8Q3
GL7Ctt4ERT3eRGi+6EJMR+nWT1vBID90QOLndCDVsLQPrZaR5eT3HepZ5bGwU/sn0/w7kYvsI1Sz
kCZ14m5Fk4BJW3QMWWLMO9VM251mqOWTa+9zaRSmK+/2lI6Ey7y5okyPc9YYZ63TtxLKKq2UU9nl
fxLrOuvotjZfpe+L75aN8iZZuA0W5p0K9/iud9K+3Xx6KHU7Rh8rz8DQj6wDtDLOQ3LcUCz/9RAO
1Y6vNtpZ5RLKOFfimz6qFjqpxa9J3MU1HYMV3IAChd0/scaD18AE2tCrMfsnrKjuQ95/D2wHc1NZ
I9TwE1bF1jn3hcjukqpx9yGwi01EfsMFcvipXtiOJLU2Z1Ty3LaXw1ogSSDtk502IpfHxqHPGTKm
vppz/LpeEeuF1qgBJMcepruKU19WCvJBOjZZdi5B0zxrljkTX4ajU743Lp8H/eBu1AEOTaSEf3uT
oJELZVB8lR81O9f5H+7Jf0vCcmz8kwqeSc2AXftvDCXykyA/jUp7cgXddMsuGWFJ0nBPdPkZBWp7
Rw19kCKZ0Z3dxzJd7jzW/Dof9XYOD+zi45eAsSuza1oF/tR4eGbmxw6U8J47snHqiGA6MhZNH+xS
DbZ+UDUfmKRfsxzhoBK/dv4MD94/yetGjjblM2uYd5OrDdsh0cIjLNTyi588Vnn1P74CW8M8/S83
C0dVXF1lks6NRIUlxft/u90GeoyokOL4VKrDze1xrWI6Gs91pQNoKwvzDUYIcqC6Dvf28i4EXYzX
Stef5LvKCHLHrBEuRxpOYNc00pM5aV8lHsbSw6NWp+4XGrbkg3TMNMZZdb1Pk7VT5ZaXjoJJ1FJn
ppX157oIIlHumHW+J7PKNpcafzlo+r75vjzRS5PvmBTjDPP9mUxV8NPhbHs+J+830wTZq9K7JasN
tMSCi9H7iQlDrZHpBuz/SGKNrqrho1HAZQQ5l71nbmwTozVN4cKfJIuGpXffB1W6k2EMiRsRD4mF
u6Fv8EL1AFO+NsXBSJv2NFf+q6QkyAdlkd3LZyaN5/9+b9f/Gd7pOLT0NKjxlqLzr9L+Af2yaS5R
/SbBmY3oMosNb50vjK9KFoVep2fZsxKWwZ4NinvV+QYRZpv+QckPIKXAwM7BvBeGiiH8r/igtGt+
Zb44rKgbtcMhOCg6tJSq/bq2YQQwDDJunJ/RDKGYFN7OoTvd9vG2AsE9beoW7gpy5SM7v2GbAzj/
H3l1KsT6fztJgeVjqeRfrKrkav/jJE1so+I6ZVsej310jpANP5G6vLMQ1eBHqct9oYO0lA/amDab
NXvFp1G/G7p8Os96Fm/jJd0xJ17XozjXSAapQdaYEEtSK6u/FGOJFTaJvlsMA6EU2/3V77TkgS/i
VheQID8c5oQkj1yGeYPInmCM0SfBYqMt+zP5wA9eHDTd/ymJLAoZ7sDYs/tR0KMhIT45rkF5o6wi
yrm1jCPlNTKXEclxa/i/MBKc1N6av+o+dr0eucNDoXL1QQh4aOck9gZVkIreFX6/l8eYEwziBRua
cENehFBQmE93bVyGWycRAtnltDeXwU9D6seGW3d0lYcgYILDLJpxi7iSLLvawPaXlKdy9McXdQ6D
21wrCVhExv8W5bM3t755zf05Pq3LluPjDlTULvoW+uVG5hjlyKG9mPCnNcWVS35etdyZPRZ7tLcj
egcUVVLHTcOMMBzSOqCfo3mREB/uQz6IlTo+kY3DYhUq7c0WymM8lezNgcf8y7t1QWmdW5hMBVJm
Rl3TWRcWtN1YLS+k6WkJ2kZV3WUIZE8zkvGDjiXyqaLdvimrVntb/yHxPH6l3s5Y4dXuGiRqdiwS
A7Js3SwNjeFih3N9kQEl0lYmH+TrBUPCz5f8vLmuJU7qLMpBfYLfo9uR58rsqDb3yVVBLXhwZvt3
Xab+S6ROEzs3Yz4nduze9fp4W0tTfBeH2HWR89iLG5ane3nqamJ6RlPgnNblXmo2yHb+c7IrauAp
3K+faIzg4ltKH9O4R7s0/uioBTfKtMwfyqY4Y5wLmA2p3SNTjA5Eol55Mq9QvqGoSXjWK2N8IFTd
vrrVMB10CjbOdo2xm6S09Iz7qCqVvWxQxZ3l7A2RUXpL7kuSBQ+RYR7qeLS268mQmToDS4uYFbVH
8R+NPuM+wxzMe2F7rRu8rBXLMm2p5m2QZDTHiwYvx4C0yyX7tS6PI+6eVarfOrDeG3Y3R3kyZ5E7
bTEoXvqETgDIWP0IoRHbiq2TResj3Awgl42vTerve2tiaEZv7x0N06lD3fcjVIxD0Ne3kmXop6tT
wnMl9qCQN7qgA6wkxbRTygn3WGZ8SMpZjTLrTBvgqzwiDB59ZwVurNBrVCZVmx4SWnJvGC4eAzqf
ILWy+aJ0iXuaQopmU4jkcYrMvbrgaaSy0c8pfhT3V4kTZ/1hUZJQTvb8v8fRar90eQVfRdTXoNGi
8VVTRoX4D5ov8keIFGS0nUodoyW18Jj2YxVcaIbyDb1jjZLpEyxWxAr0c3qgz/FHUEr8RrvNorHe
SilpO/cZzGu7xeZo1UTPBexn7Rk/YQ/EzKffuyJt2/qN4Wf9Zg2WddeZv8oCUk7qKFf5AHn4zzMd
dNg1Ju7NpTUW8+/fxgOmcXyj6PuqrAQpCYsaFzKrCaA+DfbP03JUD0TmySNlEtve6LVX1S0U+d7A
vcCLotA/QIfDw7Q8aLIFkpDFeUE0xP5x01s5Jg6SXY55AEE4zQ+NFpuXyTW+Wn+pltW5wpvcbYss
bl9mMRseTv3mpSCYw5uXZ+Pymnw3KMvfCTqE+37SqufaKrF8WNqrzyDtWZsqzwwGT4jeeZB3r44s
qq2iENtAv1HfVPJuH0y27q2bAbAlhMnm0UdmTfQxBiXtMIEl1UFG20JeMy9wj2+yKsrVprsthMlP
H4wYetRDFapO5r7RCZzM0+e9SJnS6gIQ+2+3pyfDynN8twQBpG5Av8xW803n4pWPtWb9GtdvUH6Z
0zIatfldzWseGqdWdZJXflP38WVdXVs3wcEmdwguF2bkx4+tqejPipkc5Ms2dLFNEvtsVJAjXJGU
QAydMWJMYOp3ss9vp8ovGbbmlvMtTuP0ppaIEZuh0LednK5V+ntqoJQa+Z6vQ6tV73RT5N1RJ4V4
M/i67zWRFa6ZQ1aLXj7rEXq5RNSzwllgvcHS7XwEBSDvacc0WvMd/RyrNwiUl3qAfTTUQr8EVT1i
ECaXwDGT+TG2AXVtYP09NG4kSE8Iur0JYvkOqR1ZA7lyn40ZFxjB5JcgNEEYoDF6KLCz7OblGTmZ
w/pMvkayxZ93RzK3oaorOiSB//+wfAa11fGiHC8IuTIeYQbhRzsieYtithKSjEfYmgdXyt6vcJ7M
tcR9Xe7kLUDeDHSE9fe9ika+OypaRVtvucPMy0OYQf+2KOJp0qrHoiMZ4/MZqiD1GBf9dLCrkb2w
cnGqibnl8gdVrRF/avI0zKqjhEQ2IfcrjSyKrY/AybM0C7ZcFv2SwsTIJgixED9RmEJ3xZhnHZoJ
Jfhcs48fUPBtC1I/WhFs5b3v82cMWEOHiiZfZ/XiGJWtdT8Etot7wJ2/1OO4FkkVGUSudasiJNOM
oMQ9Mrh73/UxAlrC2su2DbaMArRiSXWwZCnJhzHugCvbU3NDpDXMevoRO5rOLAQSdeMr3SGZZzTA
C6FMMjBbxPMnJNOQpXlJ9Ykpk4VbMavJLahLsWOPrN0nQhWgQgGTx9HfwJqkg6NEbg5MAKO7bpjK
Zxaci1WW08eyg94bywqrJPpza+mi2MHgfFO4zM9lTFjnevKtSrR+Qa7I24B8IJrxHGhjeV3vDGgS
HcscHgGDkd5BIiTfNAg9gcYwL8U3+QVHzpDsbdEsXTAAm+Z3zSi0SzlicbJKfkNjmSkXpZ++yd+e
9JjUZBJtJ65Y1vWuvUFz/yH/nYOG+MqYo2Df5JV6WH9CgUrrJv9PToaBqnLiczhEyYY45xGesm1f
M+MsZBnkNOGBTWG5jaAOfLBIb8J2dFFd6DR7F0UUke2sUFb9pa/VHZj1HNuh5e6Ndpje0iBe/NjW
MR0CFReOXT/6C62qYsRGjIR+lyvmhwR4ZsTA09GMzpWmq9g1tY1cXOKiVZ9rjpplqWGMrz4XxEOG
eIFPiZtheJhBl08xGv6w8YmnzQEOIKvjfhQpu0AznnTZf4xQTe+rMcIYYLXimSt/l5MJ+1JmFQLp
Ah1O44vmtJ6JlXWLFRcg6RR9hdrhFawJX6lPM8IL1Pki9AZGceJqm3J5cLpJYTe1HAap8u4Qy73R
feqYEYCpvw/GhAjJMps8cokBipAsIPsIZHh41TTqP8ISamFPoBxQhhgZa0tDw0Etd5hbQPBRnk27
pDddr87BCbZiTkkBredjWYYYLUj28MylRJew6JT9leMYN8m+tAriUTS7vfbLEmIts0xKKsBDvkEZ
T+eu3jGRCnbOUEeItEJ1X4gAcbNtGfUOkZdpHCtRfqctZV5dg5sBltLpg0F5uXXI7To3CorEEgjz
Oi9iw4cGTfdvScZoNtANxFy58iBtEkBOg3NmBPuqozKPdNRE1aLak+NmKse7SX5V5OakmyBzafvq
Poq2tjcW0JupMjZMg8kbm4CcIGQAYl8r9sjWSnnPBMahAov3Vp4hjBM0fD3zVzR0nedrtXtsJ3v8
wPzMFtudX3TORi9oo8xzxiw9gD22bwapF+uzIeoUMJmSGR8AOJTiu4Yu6K3WmzcIn2ymXX26VeFm
bZGmdMQfujBCeTkUBjLuqbt3Rf24vuv3cXd2woaEBoxLylWSK+OOmpm5BJj6v9jjod73B37Qh//E
JJcfc3D6btJZCXatOhMzUsvHxMe4Hji6cqlzr53ANdYNVQ7xB3xEvmmWrn8Zp4rB5/LZqa+yPVJw
ckomfbpzakCzf43YrJlFMQwWEKWqwcuSx7THTz7zx1tbVM9VK8yLnCBKgSQO22crmKyLYL7ykBRH
JSuN01RYtNAX9kIY+fsSJeKbfN0I7dwrK/NrhfTnPKVierEz7VYr5lPdIpL6PI+ljadluF9khBES
zJjcT1Hfn6bKQKrhzNmjgwGJIndovwGi92a4ktYZ0fNDOE0AM+yfY5JWf4M4BoBDN6PA3t3Pe9ms
kzTJzwaeFRvzRr7bEZ2GCa0JrY8C79yozShJdXzYABSdZ3zdvZsxH8bidVF0dIF+7iO5XLa7QuXU
CxOr+l4Y0/hQD8pRXpUTVSHJIwGOE7uqy+04Ap7f/POtrB/KrXxRqWeWy5L4w962i5to0niDx0x/
RaOIYaHO/RUxmibmyUBgcmdUOfe6ZunSLRdhL+e3c8U4NZqgUoQEysfl0F+t1DZamFAnQsMyEocn
+5YJ81HUcfkYsakdMSW+MmZ/XpvDCD3SfTyijwcpFnlSKCbjgeWzzzc+XwO1+dRh/jyFkWujoerO
M8GCZzvt8aM1y//PXLJFCXXHcj0R8hq37fYTtUlnVrkGVXKW8tDU7/FMsxm96nF7D07/ICno8p7h
B3SDbKOj4pdexym0D/1oV4S2NODhTVM7oqlVj/Oi9iKCUSHqMFGfpkFgG4tN9Sxf04wqvFPc+Crf
NKPMvSST+UMzbOyPZEmepqlY0hBrLhl4MDt56Nh1fEa6i01ueVcjrPKeZvU9DF+V2pQ5aDaw14SO
9LvXESTGi8NdPtT+L5055UO4vOIMJr3zCJA8AZmxpwranMRTKPut2Su06Nb7eenDUhVmigAK5q1v
KURkqDH2hmU3hE7Y2Cq+CXp2OUxKp38sxnjz5xuam4f1usgyHBPGHHxrXaVa4/eMwf4KkeClZiyD
3NXP/OoNgzeZH5ry0ZCBt/7JPmzdndS+ORWTGNLXu3XoKw9ZzruDiUL8MsddAP6nv4RTIG5RorRM
vrX8ao3Tm+xbIv0Y9iTAdFh4/zr51fCtnuZ6G1Yos+R6UAGgv0V5fS8sX78CG7pfz2V5WssHQYvZ
qcWHqur9Uf4ZVavmyzx1vxUBMkCbugViQcBzt7USIz6VvhkesG5Wb6SWPRQERW7+rH2pbZHlCqQ2
CBD1j4r4ktkge1ZILRGR+FuGGYmb2pZY55YAqCvo8uaxzo36MSJV/TG9yufy1TLr88fpPC2fyPV2
5+tpdPUzhy1woL9aKhOcooFlJhhWvkVj+kInzvpJ5sc1rpX51VCQyZcUab1i+0ds+Pp7W+nr1D9R
imBPyisMKnl3ITvH8j7z1+SzKhSlV7fBoRn95s4ossST6rTIjUjc6gga6Gt+gUulkDuZs4tmsFzy
HAtdErds6pOLYjfdwcXytZcr/bL4l2YGV72Bnbv6uHotis9WgEMcTWQthvdyDjJ48S4q3qU68Ml2
inwYZf0cb/9xi5U327DpomvepFvVx1VYGlOxG5fogq651GM0vyf1mFytwrnzrfZxFaf00Jv37sAk
Ke9JrfbZomzCQUTs/VmFl28XUBC8MVnR5E0vzo4zPtZIlq/rX0CLjZo2cF/oGRu3stV/GRhOQetn
yQHBuvk46u/yVBrpv+JOqIwt/839ylh2k0dhgGLAV3wU5L38CoPKkwxw+dCZMwuyLFNEbrZHeY7K
Sogsc4JjiNnxtIShw9pAZsOdn1GWxf+Dt6uZ/5pNy/x4GSCbmsq2jVxLXftHtz1wTRgZg6Gf5jR2
vydPvSi+NlPX3o0EmYP5G1G32wgArEk5ZNgS/E3QFzudUv8WUBIvxSEzWLR4bUxDqqLHVdfcSHNr
OhYupy1wlOykBOVNY1z4IF+iF1juVbMix8udzmKA99P32LvRxLvf9YX9sPytkLKCq51ApzaLjhhb
Ci/a5dqrZfXqPlcQV2pKR9ejJQNzAESMnMTBZt06W7MKTeRddrlLM0ro2mYuhV+xVdPAs0tyOFBr
zQ9kinzrK6alaqQTxzWkP4VjLSkFAVzUecpgEBlHpevi3ywqPLHGI11pZ8cfRrUOXfwgsIx7sr0U
FsYXkaOYkftbnbg822EykZRj8mwy3yFwCayCRQbyBp4ZNM0a69lCLRd+QWvHyC0uM1LetQzyrWEH
2APLpN/DzVQBTxBmWMSETyIt3BRAvlc+AK7Q8mFCTyvqSZAbkL3IQC7idJ86YBZLVE64qxImCrGe
9Bs0i/qZDqXx3LYYA4tp+uVMyVf5Aw+itPcCjTgGGvvr5COYx7O2kTtjnb72wY+Tmp4XkIEcG7Iw
nIgAO2VX25qzM6UZwS4xXtnJfp0OpMo39FP2wbFy7qGF0e2gOWZb6ajMGDR4uTyTxtq1npyQoM9C
LW6lqD+sxdhUTY3LhglCtrMc2kwnDxV2nI18V7KtDD/fJZpIr1rsc+sT6ujJHiiKZWy7IQL8xhi+
WB2rBDvMQGHD4tq7oleMNUtBPRDz+UvGnRVUzo+KGR2IhCBpoDboKtPwqMcwv5ip/wMz0gIsEHeq
afO3pWaun50FplLAxFh+TASQSn3CRzS82/EgCACFHNOC5D30M4iDwuEXK+q2fYL4E260ZewEdAPw
WKLYZy0hjI7uRgqdJui+pvG0z2hgX1UFKVYpk+2EIlDeO+29tGqXAwk4JAjG6IKAsbtto6x+h0S1
VKL0+p0ssiCLslxRoyGig1CSQLuRDgXI3wdcf9XRakS+Fxj1XpKwbTY00rUHZ55yryFNpQQ78zUA
8rbv4lQ90S+Y0Ua6XsxYgla+Pr/UtUa+uV5Fd/M0VyfDKrjKqsnfU8z8MgkRu1oEpHlqXlwiUHTP
gVuBriuM6kvuuJtiEL0KhpBIlHUaVNbOBv3bJjA1+9XNp6eAe+FdkgzJsavtE0QG+y4YbGIYbPSU
cvmRDxOdoKa+/PfBq+r+25zcVV2Te6FuaIrjriPKv83JHW2Ok4kc4NN6xys165nZP/T/QB2+uE2I
wDqd/DsL4s36T2E7zjxLFQlpZ/p1VNTysdSS+VaM+TXui+jQtIGG0HTQ2D1Ch+jrytpI8YCo1Gd4
gtG7QijSblamDZpihKAgqVXE/Gl0GRqdQi3TQd84pbHB+ygO4OXAvgZCPRM3M32wb+zwrGzqVMSP
RN3T3yfo8w5pm7Wf/f5LBOtsGyypcq2ps+1OotdukcIlqcISTiV3radLbVrDi5K+w7BW7x02K+yd
k+qL5lbd1qajcDYrjaDUBdW/Mn/S+ikwh4iKwnau8ajYB/ks/OtZQXns5Yn+JPtXstndxIDukpJQ
tkrV7qTWYrAxzUxcgKbT/WRqTyYKacq4dMnc2eqCfga4N2OXuL8nWQK6de1TIjgNIe/6cAulWggf
mp4xz1YSs1x9nNSL81Vx8RApv5Rl4SA0Tt8rAkxYJ8i6DGt/fSYwPBKiYVo7XSvfS9LTz/1yFApe
Nzqg4CreLemflv9D+tIBqa1IpYJh3MselJaVi/pnVy3Ay8wW+V1ca5f1hmFmZXpOQ5GffYVqB1DM
Vl/ChAaSbu+cJPju8sM94M5Lt5WV5jefM1K9BAEg47Bz3de4rnIvrLHQjprtfFcRpNF3sINT5GrR
zpHse3k3jY1Mv+mCkovTN/oxxT+0JZd3qObfTB7N04go2+s1F0ERAogNLcr0cf0R8SiptMhzvvkq
qfq9XIiJjB2ZAr/BtYJsYwCX7POp9Ca620cRF9M93ZXdZ4eIeC66T4lzSWqkFHSL4lz7Vo5Nslq3
BvwlqZ4asKGRBC2ZIEQn8O9XMR0EZART2/8tTE02LgqN+XvY9OpZk3fekdAe+gUkzP33y51P//v1
7ujIgxSqIFOxbNP+V11M0xddP+aRf1p1tklBUoofzQw5+qw9F4yf9kZjxxtIRvohyLLkgdxAeB/G
9KGAtNsrM1e3PMxS5W4w2uTOLcgSdv/SPg12XO4CDLbc58fvmVECR5KuUFoRB4CyOVdRQbQw2Znb
oWvDq8XJL+ugHvrOaPXZLWE1fZx14Y3qaD4bnYvXptk1AcAbK6v6U6/AIWn7sH60mid5oLKN3OiM
LM+NPpCmroftuTUcc9dTdmwT5CfHfDTwdQdah8kZ2QQrGXLBcISsIfXdRd9bYHeog3E5JVvhY+LO
7QLlQpoUnmSprVS1ZJviHmSOs+gtWc7Z9S8x1okO3ht65tJWhRilkfp+CdMgoz4KtX0BA9JLDKlY
b4xvjmJ8cOpqx2HxhauFfcDnOT319JZUfZ5Pmjrg2+1o1qBoB8AS0NYPh/mNpoP15IvwQ4Zjywf/
r6xsofnNbk0fKYbYwNYVD54j8AvgosTeRKodosl2Okk51ozkfOMGkXmg6Z+zzfB/k1+aP9AAjzZd
mWUnuk/ZgxWV9Y5MHtVjW1jcenuAnqilt/n/+Dqv5baVbYt+EaoQGumVOZMSqWC/oByRc8bX34Gm
z/apXafuCwsAZVkSgQ5rzTmm0pBerYxVuwIR4gM6CQvCRzvkD1VYdidd/5wlYojwGmVBMo+KcLcr
YqKf51xDEbQesb/xizz7+2IZXYV1yyjzqzPlx6jVoAIZGrisRoiHOWNtkt45axZBpZM5Ga+6phzM
RDE+ah2DiQmohTXfgsiAeKeblYulVHevWRmlV8c4jJaIrs/g5C4aymUC1ciNveTFSCbtDkBiKzlw
mOD8TTHp9kp3OgrVIzsDlE+iXNUF4W5KaHMbZlmzeRb/fU2AzSGqCWRDrqlXhbsD6aHd3ZtEpXHf
Y66mOourQWykOjNTkIRBVV1lmThFpchuQOzTh4miwYSJ8byxHCdF4VQXzUXPyq/U+hnVxfQ8kz0i
+V4i3jTjlCnuo1MINLYi/QjIx/n0XYOIW1sNFlQstEuoUQ6ZezSZWzk7G7o6y7T2IvcKo6vC3hs6
Yy1PPUIyn6fECX6mUWu+Kg5ECju33/hY6h3QMFTteCA+e4sosuIiqW+e2f6ihBW/RXj4NygzFZw6
wl263dzAaJVwJRyil8k85RlpqB8ntb+VhQBLbNCxEsM2jv1OsmHkS2NUFa0riGFTRf5iO0BLexaM
o0BPnvlGsuBjz1Wf1ElrxhHqVku7CbwP34AQFNgU/oVJWdZiynkqN0vw0MTQXKV4M+kcb6WaNBYN
SqHrtAjbY8rQe2Xl9Ta20Q1HS/VdU5B/5YP3q87qB2tf58NLutuYKwRP2lV6aDorX8ARoXdTEzEj
xzrVGuvbU2dGR3b0eSo0E5o5DuDyO101O/GHbTIN5ZMEilqnPLvztZxsVnJHqKeqtCBA/Nvl+e8X
K3hTt662/fv1f7/AtHI0XrOpbmhXSmrP+GS3vDZpbBMZ4Lzns+UPGicrryywd1Qbu2WT2+7BcE1K
Qrj0RKQA3nJmw4dhdocm8pV1E5TKSSeLYzHQ7Fsibx/Ju0+8c+LDNpQxI0mY7fSJtJi4wCyfN/Wn
TwbqrxGRUIuI7ocZhuTNe2zRCK/utnLwCYfiJ2XIdEd4ow357JeufkcxGv/0AnhHiRHU9zGuwf8M
s1eyjr6k9QeW0/GrUTXapvLzZNdCZTS7ov1jV1WR2KYqtUr5928iCvSdlwy7Qug/7IoU178TVBmB
wlHZqkTExl31OI/2xNzXu0gttRuolHHZtBlzkyGClTHv8wl9frFoaezrPAUNjAN8PNFUpCRYmvSR
ugWuovo6lARDxNZpGCoDJ3wS8RgJk3JaXlxY6oE3oLMno4ZNu1TOT8hrRRu4EB/yG0CIpu83prW+
T3XrI9Hj9fMDdcYeyKGHuQGf7dFtWlYvukLBMgs7a8uKqDgErNlXz/JS4gRLuxf6if0JutYgWiSt
Ed0z4b76quGtQi1TX+RRhvHqZcRZpyStjlBugqVWzWw1tYOy9jxP04xcBrOont/990CgAyWsfFw+
QUnBbDQB/uizIseJ33XuiZgHDTkcFUC1TvqDYWs//aTPlpZbjnfuneqXa9LNjcakujynq96nvEue
a75PETavgpmdQqVjnjxgpvmpVW+mVNlV2TQsWBao96bwhs3guPkR3XxwViBbrN25AVkmISWx4NxZ
In816dS+JpNxDAOrf1OyVtSbnh4JYySup9I1Pmw+y1NkpO5Ct0rx0YzGqrLs6k+7jtATd1/01fdK
FcFJ+Pht8F8563QS7sNPjHThZUmx0zvaKRP7i5VtAG+XtbqSHvBU4MRSRFo8+iT9IMO7+U76zweR
dPU3YewMTfkdc7fexxKZgoWEatu42dtU0VkvyxH7XhGne9qN2UVTw27Fyjb8bAprPVpZD8lUofAR
BvOCN/wcM00hvYhoC2M+1SZ73yot4dNT+kCfTzN4MEkPbJ1tAQHoM3ChGYy53h4C9GYv+CV+mzie
CTBgoMIlfW0L6srGQO8YFw3YhLAadmVBQZASBrhp+Ykkhr1Ka0es3Ujg+LGrmChKLTOo5YB0TVXE
K4MaYYGzmuIeTd1DFO3wYQF3bzBRyf0Q5DNWOA4qvmmOHn6GN7lY5pc0XVf2aGlv6EIGbFwYwovA
AJhqNYSozA+lGDO6yWbXsTfR1pPv/k4LDX6SG+Y7JYCSGgrQ704SopANJ3uF8tU+AKVlLNJEdK5G
PX8f+CvT714+ybvGUGkLtGTdDXxXvwvz3tspbWtf4VK7IEqEtwxzPWUNhOBHz9XPUquanaWW7YbY
AWXnayjFDbUdt3mReqiYKbvK08hlGwePzXhzTJJWpmJTo0LbJJNufFRilo+kQjm3gtjaqHAPqIR+
qOPovBSRjhnLQoAFwnz8iqvjZpUTSeFGXFFi6lpyyfo571D1GAdIgBreQtIG2PMUXwAijFul8qaN
4eHFtiNq0BKlN6oRhRug+rtnkWVG/dW7LvHyV3khj3NrZ4eDs1Ami+S4rGaVO8PmGI+ym6NYEB4b
AIph1pqLMvXUUwPg74C+Aw/GrCKv4rJ4DeEDyzOFbI3nD2nRmpfreUtVu01qlsoKe6h5r8KeZtE4
bMYqF8tRIycbdV5ysHMUEqajOyeSLKytkzT2CnFT8o1ReBF2FL6mcFCuRYVo04Ur+NBBoqy1ss8o
nnNrTw7rgRQ/ju+HRDbPR0Fc/zmK6I2gFqAjWeSQIwplfOJ5miT94ncGOYmDsWP/R35f6nv3Ad4S
5a3Jvctr/gD475kCoVJvX2Iu5Dv5LS5+v8+xjvZ5B/YlAvkUJhzVQ7Ei1j68zJmCyHm/KhX6rEkU
+T6ycaFBoLzWs23Pmi16wrWHdQDcnqnepAsaphVRM22or3PfU96xzSwHeNsUpsr6tc3UPT+h8m6p
I9LuOtEXXRPWG71G8juCXlsy+ie3sRzjI3vknvWJ038hEnRtzHP+v75CGPxikNUDtUu/hom9KMdQ
+950vbkMQs0+yxc001BR5jcs00T+6qZI6hNqpFauHdq26F+M3GkWSd6eOrlJEjmYvBCOAGv22INY
NDxRbzTjETDQNlpQEMXKawbWVt5l8n7j18jXfl/vetTXu7CM632vDgVd7jFBnzV6n0ldXdsy+jYA
zbhrxCHwfQrtUbTtuNamKTvXDIKHFt7qtvfeE+Ui5TJdU9yCUnOYsL0zleNzMirxg/IWoyYb+9BN
KBik9pEYlpKfk9x08GYK6G57WepzWKfu6gnffx6xDGUaNqo5BGsXDv5OxqElSv+e2vZ46/ioqWRb
+jps02btV6Zxy+q6WYfzkT9fk0fyml+RUoAOBrwHusm/aCV36uK9vCYXNkHZ88mRmLcLwpyJuxy7
mwvVlPgW1BvohtW3Nqw+Y2jNP9siufWmEJQaG/0oxfugu6ElsxsiGSFZ1YYZHQbhvM51znfW1dkG
fYV6QKSrXU2KKEtGJ/tH9mhaSHap400YNnFZN+nUQNW2Z0gLqEA/+ggS13uzNaYLOAqgN2nGxRpx
Sh5xQMsmUO0Nbi+YYi49+pN2bQaEmI6PXc6bX+wo470IX/MSP7uzseOQhIbCe2Xf67xUqXtBwoOB
K5oYcUCBIxFAaWn1rfbFjdXXmG7Pq9+nFsUiBvSi8zVaFGzHOrutUMvjQfNirVsplaG8n+VrpWn5
zUhoXKux/1H3rUBrgc6/oOG57V2R7pwExwybzt+aRyhwlZu/yfjYJPOV+a3YwfjYuNMcTMScGVgs
EEqv126loiNT15zge5oNL6lyN3qbCATAFq+tOx5jq47QByUJiOiJRPZMCT+ndkrx5TpkdYseY6Cq
4z4JwFJN+MkfiP1BoKS5cVQ8Qk91jcRVVYF5EoYnh1jAF5Byb9Pg39l0IQqbYxJq1pwwADn6+1K1
TrZPOnEWYfonJTh01PSdKvTVprz6qxYebMmg+kbxvF5GxdW2vXit52l4YvGenwFJ2StVaNqtyIsD
FnR7pyrDsAip7kGL8YId1PxwYXeB8jWKkK4VWvSzm0X76Nez1wge7M5mobedUru7KAWbJmKNP5U8
TZ4SENOyLALrpwcaCEy+/1h5jAYx/YR/cItvfLooagAjeNZhU7x9vjhDxKhJoM5qrNvXdNK9a0qL
4AhUn6LLXNkNEkfjZi2zS9+zYmNloxCwKayXhp2RCE0adPPOCDiFveO5Nu9h2u3Ic9+GcVy/a54p
9lHTUoKa17gllJO/10m6/dUn1kO1UoRzk9SxgHlQk6g440f5lQ1msU1TT2xb3f78m1bphKSJ5W75
QXlrpSda/JGlabHXWHuscTr3S5syyua/QsEbo/uFDrhfNDZFU0W8/2VQSBDFUPygItVeKz0XTzQF
+YnlwjbI97Dapt1LzUPtxYJmoZcTjTATsKE3VPkwvsrmbmRidpdvAjloV77vwmWXFmNfhYhSEqyy
sOeOZWFH0ECtXRM56Y0pKD4Ti7uRTS87Ubw9aOp36Yqx5m46RqHgHNvrvz4ZedlS0x9anPvbZ7JN
OkcZwT/wtqU2ITQ24g12zhQVkS0WjRmV6//CX47IyqGLPPOGkMX+d/wQ+Xr5UZspsHc/pioyZpSs
bZG4ryzEjC2gSrIykg7wBCsmfW1SiFwqau19rSxlqxPy8Ct0y0sMQmbrJazTZDXft5G1sXubNtLl
x3L9aiWOshsULd+Zg5buu7Ttr72FSbrE+f8SqC7xn0gn5AuZ6PlG2Ea7nBC1P6+htSeGSrHzeD2N
ys8gKN+RfxgMps4ESpMNszzFSgOGNhg32RAop2GupSd1i7hRaT0MEIbgf/W1B0pP9/uQGc+D7j8H
81uByT4kMa2v//vrgrDwvmhNha4/ulAJglpX0fCvi/ZDlC1Z61lcnwjec0916yGwsNLsU2thIAY8
VIIWy7VrlIGMuyg/pKroPpNkl8xPnebGzi5NsSoq1goNTP4RpV2xamriAJq2KD76OP1SKC52mU5F
aYlsctuLdz2NjY+Q7J2TNGfI04hl3cJvVZbWxLYCxOuOlnZP55M//mM32faZHw94U+zoFe8D6esQ
+gE2QD2tkeDOL60ODYTsPOb0eX9KUIVzzALulSa0WW5BEcBeA/FWul4Lsesc+l+idm6yf4qIXd/Q
2b6x8ILxx47viCDWvzRT2LJA68WrEnYosDDZLG36CaU/wKmZ9fRD0bMRVucgjhi8kYvLQTbFh040
K7Ah2clty3zfzG3TWo0tqmEszhpUvuA7+hOphPBjA/8Rztu4ynZ+G3HjbBBAZyuNnEe0PXW3arrW
XrRmrh6yMfBhikw+kh03fUVRnrOyu1KdcNf/Ogoa33tei+QRJc9VoYF84mEjV4jbUXS1Qowp+X3y
FAoEctHsq1W6xTf+CxbVVHtqS1xDK7aZ26xd1ibGMgtInJDJDH3VYkbpHfcskxkMpFMthexH1t7z
mQZoznHU05CYtI2aDQSx155+1Mov+nM0sq8E+o0q0+wdpJlOohybQBw8a1AIypuD5IW/VYkEPUkj
h5E3IxAiN1pPcZXvc9chEUhKYv+eR2YNE4ecmK023ZsuLG/yMwo0tdg+t7Y1wSeO1x18y+x/zQeg
Vwd5gHDfO5U6DVJpjazSjDnrH6fkNLmUAyABy+v0l/b0EuqznMtij0ZbYhrOSmq/0jFM1ojVklWn
qCSTRXX7y4MQzohU/0ijECmxWtgvhNDgxqWxtjcKunh9RkrjGKv+tu80dZOAHZpU1fhKtMHvvkj/
HISZwZ1YgdxGiRDk9HVk8dfKfvVm47130TSdGj9DCjLXhN3aMxZVhh7USfyVGFtxaRDHGgt5SFaU
76qbwitZhiYAnyoYcidRNiOddEV0q0gp/HWGsPzA2o7G8LzNTf459cakexlb75lZDuR8OmaTSlDg
zFRIWzC6TTtVewU0n9TQIWWs7/IsALcWZy4jnEy6xhiU3b2CPDj05VgMCqPcF1T31yJELjLnz7nz
izwikJC7hlSHfv9EvDhu95u27svkOCE6ipTnUweG5xOhNaU/QqtEihKH/s3OaMNptpbKTv6y7+qa
2dbIIDHOHUMF7MqiMj1tX4zKuBx11znDqZguLtr/pTrLHXSSBbu0YF1CuiAQTn6iJMhWsIfwVYE9
ev6A8g03fzFLQhCk4Fz2EQk40JYWOfZr4lzmoFPDOtZVMLa/qghEta90F1vV7a2IhXb8+zKZjVEu
0I/0lNvxekgRM9utP3JmearpItp5bnKZk0xoVGdo0PS+fqIj/flIb9q3rGDn+fyTWZhxCbpWzDU1
eOJMZ2CqZFq4RlcsQ0knTyrjnmWxuU5RVHOrx9UjM9p7O2O755ALGiyacfHow14US8/ITcAE0nQl
SB4z/m4pbfQ6QXE4AVFF+Y95YEvvrl+p8wwpiugIFwak0HwmNYiN4duHNLCQMdFZHwOEgddS9yfK
2JF1NNF+rbWoSRcUud16U3w+bxwtUcAqzqN9BPtiXZVqsP6rUaw1DfofjJO1bEZU1BgapRL7Zoi7
Y6s33bGeX+SRvAbOiGuhQ+3ZT3el3VzbyhMH2bMY5k7F5AbcKSQU7mTjgr8gq0Whl8t24o/JqqbF
78ZPozlFc2bC2co1OojLAv2pNz5X8H/X7XItD7UtPqZDfdQ9a29Qxjw/JxndjLbIKBDLZz/UwvsJ
xtlmRNM+nsNYMzXWdwPGAOx990fbW/DS29B4UH0Y1008JTtUBXt38tjBtBZuHTVbk2tRPTzLSoDj
Te7WB2zxMCvjUz4ptHy/CVK25jgp9dSW82pKUY1lKLXdlRrtKgpj1yDsxTbSRLZ2Pe/u0u/BTli0
28H1gCkCHLtrbuSDTG7jr2weNgDnSWfmSWxS31nUZjncCpVqnetFxlopDCKW+Qp1nH5mdpy88mdy
V+jO24MehPWbMQ4HwmYNgCK1voIs6yGaA5OwCP3+XpBUuUuFmn2CLFxIOzD61hnY5u9btdc2xJi4
r4YdJnD5zf76p6hNm3rBBmQnf6ogTjUKqM14qvTSXsrieI8PWsndYh+SqhZF1a6pgvpL6Y8oluhO
HKySMnlELxmDRDyUynd417+6OgneR5Bi67oSIA6IFaGK3oR7uTePBt1j/62ORHuPDrzTkHFIxFq1
EqpabsvSKwli8esXvUUHVKZlsTH6PFuSwGV8kHJXwpQ32bjGYwfrZAWVcSMtm7MP6O7w7AJnM9+x
/g14b+viwdT6rVbc5iVp1U9zXtXXZvJdIToY1Z3jLuOC+keRut/yGQEShc22RRHx0TvII7Dy3aFt
DfupsI3F5CbWzmCJ+1yh12jJTybEL1P3vD2upmAroqrfdvCwFtIAW5aNWGr4u+R/K/mPJFryYGhq
vC1FXz3C1rp0QgfxDfAoUBICKWeLSpFrW3aryYXYkxBeWBOzXML0lIx1fJanI369Y1uG1ZIZgjQH
TyUqCf3kcnKH4kug59G28Q19hQPbW0r9ipWc/izCg7g6m1ruXkvA3dcszMutkXnkGYgezbORgBpQ
ZwggqY60pkqjXNvoR+l6Gxucj+adqbZ+MSoKk7PFCjqlf3h+50Go3Sr33a9R6Ojf5oO6bZ4Ham9G
nyShIVyDJTmLd6Y2TV/nMxkbE1XxQs2D4OYxdS/qsvZ39Tx8yOWsvFa1XbGJIOTKD5poH48UtWDp
jIq3fe4RKInbQBAfFkTOizaPp3IT4ml1tYuHrFwMkNCvCVz19pdwSz4uiRXJla6Ceay4C0vLXvzJ
z/fh7FmgtWKfm9mpII+0XMTryHG0ZVNWNak/mvEnDMJsN+XM8500QCiYg7QVjuv4VV7rY9IbrLjV
CQsbwxt1l9fU6KxlKbO9INagDhQwH0GrrhEOttfeDdBcOmH3PKrmo9gTTJhNJ96HarikdKzfGNra
3ViMETHhMZtQub2iX/CNYBZk623xYZmFffbajISmWW+aDqOypdJSwkrS44M3KgAHzMxBrmcvZCgp
em5xk0fRpLwGGfYseWZMIt/ZQ6qX31XMQxuLHgV70lfZ5I9EcYSwnK1VRcEwNFNgFEjONzNvlHOl
oXixNEyKrDndZcICZGtbZv3aJBkRccKcvRisGsqs/5F1gp1qpZEvz0pvWSbtsMp6D/tDwuTBv2+P
MtbSo5eERjKexfkFq7ePp4sRxoEAiw76UL4wUturcWzypas+ogmTWRRgZH0COIJiguxZ0S2ai5FR
nOvrIImymzzK0za7DU6zi/poWkhBAm0NIAqFSJaOTJbr2lg7yzEnoWfRuKF2IrpiL4sEsjbQ2CEa
BVPb43yatnWbsJya7xkhhHnQIuWHPUcGOAogErP6yfJeIX0xIqZLIRzenxW9hkZzyLE6e0fN0ryP
puEtnr8opRSaK9m01dXUOSndBIohb4GF2Jh42HvlzYMMxdlANnxWuvqn2fTMoqyEUS0MmiXIktl7
eqlRbByS4qhGM7Zi+CXNR6O6LE1vvUIXxzPjgZw9XgziFXd/HnOSJhaAucqz4wJtzeYqYGxZa9cJ
ke9YWbRlS7qr6nBaPkEBdaZkhCCVH27cq0sLNe9adoJrEfH4h4I6xVw/kf742tb8U4feOmpYNVcJ
HI9nsYm4q8tYBeZeelUJgKn2A9Zb0js/S4p9tyJWEJlCzszVujsz8vrsXWZdC4/WImP3eJYCF6sx
PETlTLR+lI3bIsnTpaQr6Ca9ItRMGvVih70ilqerPMIoNO51VdiLzC1/d6LT39Qx1s/sjn7TLA1P
z79XXT4oOnW7iJ7Ly+iRPkLXzvy5durm9/PvpuZfptnpIdKO7YDaU8agJOPaVr+2hJvuZNYRu5EU
iHbHqnRuRKE/hTk/56SqLQMYcNOV/GhNFrlLDT/rCVD0fDTrcvppdJZPFmrtKksSu37HpVqcoQdU
uO9DqpUtwSyMOh/uYNuruIraVZyGYMsFymX+pg1Q23K4Ese5DqCsXJ4dQytDrMmG6BT4gUa/vdRO
eacMx6j4Hnnma+YZHa5Xdr+Kn7dfKHLMNU9C9lp6i9TFzdI9PHMqvbCvDmhGtoUMTUl5Lp/tJegk
y6gu8x1U+Pokj/xirE/BfG2ar/n++J93Y9dbPjsuGB8J5Z1/JzfGs9pFtEoJPQSbLYpda+j6padl
uU6K0maeEv7SqxWCb43hITIoi7r7aGB63xMG+GWj0DxtQSQaqc/4I5+BwB9OmryJWpHjM48t9g2e
Y1wcdfS2AXEGRKtl4mICFzlRs1y2mPqxKyc1Q4rcOxwyaB6ncDSqU/HPUd7p6r71+m1WvEq2JgHY
w8PXXutZ/1QPjTyR7zhdT+rUlJc7JcvSLYxinRmaPBIMrPU1yP0eqeLcojFFH79YiZJtg7Ec1qJU
CRvoCLeAhW1sMZp276FadsvAhrgl323cIVsU/lSfpyxr3yOBQyQJnJvXVCZSQnJ3TDr+y0hhuaAk
+GjgLP9W/dB8547lblOwCWuNzl6v66a12qcuBq/2kSWjdVKZyzci2Th6gxiPAxJQFAKFzTXJNi5N
wsbdaSyxXnudMq3dlFd5VvdqT5owEMAh/f5XSKJ4NC7CKviezEWmoohRoKh6QcUy/KhheH34sStW
lmaGl8orMDglPRlmlQceo6tfY+AK6I8N5zv4j2U19N6vIHa3g450YZb+pXBVncWUlifD6JINyOuf
uWfiiPErsjHnOuQQs/tSjNJYFxEULVGkP+W/HOZ/Pur1t6d+JRxzNHnFnLSmkCS28i2Wf8pkkPAz
vzhNEJzHEgemNXjRoatC/aab2oYyFA05J52uVh+Ii1Jab6wXxoNMFwLSbVSdd5HjZZiW1oq0Lvwu
qQemPuVvC2Ze3CXGMqkpagN/WrYx2Kp8GJSV27NJ8PEXP7yWfCGbtuEC4hoqzno1KkN8szwCoByd
fLO4irGylhryH5HaPinVDBc6+vbnDf+8sbV1TNz0ZWSQX0TsiOKzE6cApLJmODeIvtlsR+GbaCe8
qYibfqKQIFjd90+9UtorYqkmYspTGjTzfFPHyq0Mm+7FbXrgbk2Qz9NFATPQb1aSmFGO9jVNq/gh
ryfzdcj03T7zNXuduOHEyp+EF2TL4mEU+b0mpA++nI//gnjeRkvXshMaejk91Fx79kXTDM+/3FQ/
N0E5D84JD2F7rLPs3cGfe/z7Avjxv0/lG2NuxAszRSeZeWAVpT+m7mBroiQeITJUf6ruVo+/gngN
an3IBndj5obLEHUkM2NOIVTnlp5H+OcwP5jLrkcsKgdXOcz2d9ucOqZC7CiGqIMN8SwUMuZnf5ZO
7hCYZYtAB6NEZMuctI4rGCINfhRL785y8Ph7Kt9Fp/rnXX3MEjT1Af1dgLchib0frVekl6rA56Z5
nf+BPS3edwW0efluR27dWiGAWiYLKXmr7ZqylWJbX2CQILkrcPFj+415MnOzvmpF/nsyEMy0EYwz
CtjRUtY7/pY5TCaLhVGTSOKUJDBSBIK+oKfqS6vNm3LKa/IMn/0TWC/PKOftXBoXWtSepOacnyfY
l1WKk4PQjKPudskzQlyY1Fd9ZbjL67Ta8OPkqn3UwRtSw8rKF3b/VwnwDethPECqV5cS4BvVNPkj
u16JxkLrlGHrfab1jPzAk+E1F54geht+2646zfO3ievimsT7hdK3Rr/ESEJiZnVzhIbTPBHKwqmU
ymrW/Ui0plxNxQbJ4WVJmvkTRGG2TCBFdg9Qx+8H2zcXfgnxMx3bbJ9TTOUxBzlWjN6J8S24azPh
VhjZqyCS5eCgED/II4K0CJ4Zr6hlaDTPYhpAsmLhMQJeNHBk16YgajnhF3sIqzxm82M4NM6XOk+i
W6GnDioqnwiCPDsWQdos28iuToaWWoCAnPwjLAdnE+Jc28guh5J36dJPO7qYeqbtsiist04ACC1G
brDQaE1LOMcd6XFHF62kxS2YWeRqpnXCZs/u1uMDKbyjNVe95al8IYRzYb/H1MZN8wzl889TYuKv
2YBVyDEnW9/yQlFZsxfi4OZMLEozEKMlZyYvdpJLBmbsGGclYU0BysWUxTHJiGcS5Q+WKX5I/o9R
d+GiCgmIIsrgs+7L9Acb/W+mQo3ueav/WcJUFAy9eV8jWabCLrMdNKJuEbfmj//fu/A/nAuugBKp
6roLV8NU/4X/RWGlULejtlJn91AJ8+3fFnEIVhB3SHSTpXWAFGR9oB1eempFEYYNrewbyA7Cv3oJ
hMRPZPLMUKQqcFhbCo/2Wl8Hu6TKfxezyeVp9ZyvP3VnQ3SqaN4cCpkZQsbzsR5YyHUU4y89EZ/E
nT/yirsLq/RwkGng9FCddWEzOLfgqR94mMeDGbnsC42wezRNeVMG8zDhSjqX+jQc2GZt5Q7DyQyH
tqs0oGchIYIDqsOlnANqQdug6IjramsoRy6De6WHyJDwZL5lY7Oxawc8yzDQlUbse3mSVkpvQofv
sWQszZwodJN6klVp1Yvtd/32///EhPpvs4mrck1otqGpFojUf2M91SqHQ2sR5axQI9miN8Qc4UXi
6JGbRQ5GSfZRNk14zYgX9UsVMd7kanvp3iMQzt9XI9FHqXUoa+2l7AvjTXRhcomL9rs86zIRXxSn
/55F3gOFY/6lVvdTB7KIQs0+LqvxR97aH3XUFzcf1cYxZFVHk59cUQTiIeafahEkuoNxFd3FVA7f
FKK0VmHjq4dyJkJXA/VtRd8ggHJIuIsHct2qcW130etIGvVJNfqn17/WbLaqdY171tGKKzkcCM/R
x9SObu6l6K1pwKxgoyyXXmHYM/qAAsfkzYIBoDZRnz2iTgmXOg5Ootii7KHFZoyHyWheOoXo7aor
OlarqJZj7BBnEw/6AsFVfUkbAqW0fGKh+82Dr/oqMRhqhMOGpKXXWXVE4xTdj0RpMbf9gCpb3NFL
k/ONJ/aeKoO+qao2PBaOG+3AvGqnzvSsQ6bpdy0tsxsYFOM8gY6bkQZnT+qPRZaT3NXTCJPTWgXr
8SiCAM0ibu+sH7xTpFvVia7KXCitCUYSBJuFmpnepLorHUDUxmKIqSkF4RKhyLxhCfIz6weGsZkT
mZqxC/TfoPFg+hWd0FjftMqkvGSNu7ENddjriInXYWcDctFTmitt19JwsQzv2FtezOaWv4ICd/2c
6b26fR6ps3Aw09Gru1Ee79zSrbapcElxbOLxXKXOV5dk0LM6JfWwsNDBnp/nbpMdodSu5CX5oj+/
BH0DoFESfOliVuGwHcpuOETp+HtuaB1JfFdfLNLj5ceS5a25yefMSL/vg5UfGPo9V9mlDI75/Vnp
AfvIFrpusZQMZGXkZJ4krVB+eUX0Hjil+DLF4EXj2A/2Fs2L86Q17zYS359KgXKKwKBwoeeLAhN3
uKj7YA1Iv/vl6Uz6DgGeCKcwBrhR91EpSrnMVAr9cel8HeMoPJpRHdJv4UgnV7cOPRs4CCIbCTuU
AEQnt33MEHOKYlm43VZPrC9maE27ALwLkHSiFbesQSlcZyYimE6U/nLIh3R2z4UkyGkmRKIJBEPH
4LjDTwbUYq7fylPRWd2qyyafGDPxRZQuNebWGRe9Mbp7VU37tUBEux5ygh3CNjrLipl80TNPWxdq
6NL+Tt+kT3FsDkU1JN8JXXc9Izqy1w7uxdggeHNbMijlUKnX6lc7sYwVaZrmUbUpJxdZ+sU01Ibu
BjXusWoEbM9215pGhbYr/CFbprVNyRV620VVyvxW+/FyhPXMGGOSdzf6LHQLtE+dXb55lldtzGhy
DoRVQplzeo0HlY4Mja7zoKbFduj1CblV5OJu9+uDdCCldbvP4bf8H2HnteQ2smzRL0IEPAqv9J7t
3QuiZQbee3z9XShqrsyJ0DwcBsBu6WhIoJCVuffaj31FyaW7VdCSMJHvkcVGKG0rElWpdjX72hF0
tpOEMfmSKsF7FeI67uPujgIE1XHTIPafj/wWpmqrNA5pPc2DaRv9VbIKPUE+SK522JyQ06e46bb0
4t1DkAzgRcxYkDaTB08FMSx8n4jbbu02JR6qU003PCvG5EtYseLRXrauXY5qQpviBw3GF9E+SFRk
yd303P7ytO/JCbrtzf2RGGK5/aNjMJthJ6YJdNqWfo2TqafluDOHIjkRb73PoEcj0kP4BRxvOl0k
i1NzbP9HrBbxldNKThfsnOJFa8byLK8th1H7ojUTJH5ptrbhfh/ZnnyX+WJqXStY9+WufaznjzLR
EbIASvK5aAHMupfYK5lGwO0ocO9tiVozFvVE0pao+w9TLOsqy7/B0fKX6dCi/E1Scxex9tzqI6Mh
f5aiJACEg0KDrwXr2DxqkS+oBunLtMxwiEXtF22eqNcmauIrIz7MHnJqNSKOnVO+g3nlLJjLHXy/
fPfVttkHivgirbVyLy6r/tbVaEID+NxEXkG8rZ+52yhl9KqYIX41hVYDPOP4P2ylmmr8BrJ2IGsI
1VIdE1epMA3bmn/+i4vcYSAy9m1QbgMkmOtudm0ORmafzNT+kI+/qPLw9WQagqEfiZSquvB6fdxJ
ZU07jnx5Yuo3Os2oUiS0vFVh9jvLnn4IROpKsZa+xQR+oDW7msKAnlyeTWjCOZrm93xkWLDhxhS6
ceVcevZ85fzZGSKvrmVCMKysnIzyq1UHb4NXFu+K6ZFqjW4hDqEr8DjEWBCBDJr3Ooga/22bc2vg
a2zKYanmpI/RMC3eDQNhHyKpcYV6tSDF0TIudB5orNKovqeauWCFC7SFha1gpTDVZ07mngXEncWE
1GmB/m7cFE4pLtn8MmZnuP2fUVlunLIuTklUqsdbt20IW2svU2zSNsJiAD5vo9bMrC0t0ZZSOlDq
4+q2bQe7CIvXAx9qRBnPD8ZcEVNZ4shIzJ3PJgEwnTBJZxFL6WbQm9oFpdZKC8RjVI/jk8+Td1VW
FI1eVDmHKZ09FCYxXPqUhyuJNpNiZMTq6frvNSO+3P+9lExHpZ2s67gBHU38filFOs0K8C8Qx5Og
JchU98ExO3yC3Vg8yBdAaP8otFLm4JFw0SgqOBMChUI/AwXIbvgcWY5BNru28P3g4B8dEAIXWcp3
ppKs5Vqv112zqZvmcyqD4hInpMYiDz1J2CzDOwhYCvlKNEHF4hZki66oA1CCzcN0BLn2At9ui5Ka
Ld5EL7cysqWslaSHVh7pEBGW8EPgGMDzyUuCb/zeB/o/H0Vja7xD6dmYQ9XdQtQGbUROWIVv0SzH
CNzGPJe12OtZX90WsrQpSPUWiDGyhDbjBIt1QzfiTa5ypF4QqdEzQZvf0nrV2GQoZOEDG/25zwKm
FZp9J5wkXGa6n12opMOVZwCAlM06gybqafBMsYDKCC14TqesDLJnPad8kmfyRaXtq5TDo5/Y9SJL
NW+rMHBcZeyTH7OeRvxtEGTgMGOR7GaZlnsOU89Zgb+PX8t8eGPpEoDrFW+NfePqto54o02brvJx
yK+jEPW+05F3KH32JRRVevabQt3KI1nE9fkupBtJOQVCVwTqkzoZ4s5BnM3Dut7kIY7rAebexZig
wodGPDeJCCPyMhVfq2+2G3mKB2uHc/SMJc35UhNWHZV5fPr7tWzMXvpfMyhc3TJViEOqoZL5w771
90u5D2YkVjHmB6xLd1EwIvqzNJ2ooVanjWFE13zCJOkQULwIUqve1bONUL4Yc6uoT3ysCH4XQZ9p
L8o8cZIvvd0OZ7tom63RVva+6k34KZqtbCJitg52aj7kyjBdmDOtMX4zqg6Istu3N1olUII7RDr9
NpgUBas22sCfp7c2+4Q87u+fhK7Od+1vHwUuP9016UfqDuoB+4/Ne6X3RuvEHrvmoogYJI1H5APj
hxYW9qorCjwHduvclVny5A/eJlWK8igfkRXm79Wt42AkiXPuinrVjw1iNZvtLyPe5CmflmqYYbyN
1P5OHsVaQI3vsTZqph+CRuWhrldJAy4H+1fgh+4ZsxQjFjWrH50RsQo0BxbMwCJGsw0sepZoX06x
MW6QxJa7nEfCGumvAGeREwYxTtPrLe+7mHn4ns63CJpOhHF7seaxhxyoySOhJA+ZhvjB9Lq7xvVW
owloT+KL5rNG1OqDNIrNZ0xBtyKytoPo6djNWgCEjTw2OxKhHY/uq0ky5RjklzLRcwIp40VKau0l
Vui7Rtj9TjejlWCjs5U22xERiqL55m4IL2SkFO+gw5a4wIAEzQMVPiZzM+9N9FTJiWArvsl/WAc/
/zyf6TwRFreBkh2CuGUKK7aum4V73w7cO2ZxOJECQX6BXRKVqunDijIh2sm/RZ7GyJaRsobTS46l
cdNrKRWpUx/BHgxo5Ct9LBZBzN5hgZ0l3dWqdpGDYoRULM/AsekTozAHWS42ZM1QFVgERODPgXlc
x/q4TwdTexnM+EaStgraOHNxdhv7DdEEwG0cgtfEh7gbqsGXMGLUU059conC0sBapDmbCbzg3ZBC
mA2wcX+Jeu+trkfrsaDfv0So1CmPPLkXXYv1WGn8eOvP/tQS6K4BiGvj2YYKipKkEIVkgJ1S5QGJ
eYrNPNcQ70W+VAdn39SF9z1KarpG2KW8gTRYSqUCuEb7pjkiPXi9f5QlqeGqs1yuf8ng8idIfI95
BV4o9jJyAVLotRk0pD2TnPEtJxzXJjSZjqRxJzvDDWkFphOZD/Pe89lPtJWhGyFszqLdAUXoT74J
9106dYvcfRuJo3uY1Lg/UXGaS9Xxxw9VV94y+ox3rfYpm9JhDR57tJEYykY1lDPEMGlbUXhTqq9H
XBLyL1R19VthB9F/xKSI32tLgbHamaPT6A8wWiP164/aUlWgLhkKcjCt97h74yZdNUyQVhLgi3Mo
ODaZezGq0T81oQ2vZl5Y4sDHC+mlj9b8fvX/76e8rxpRuKepq97AyG6JkdRwYeFI2Q6sS/DOqdYz
E00e8eB+1hwsu8kVmxzKlWDZEPqJm3rXmS6hG8mUPnQdmz5rHKP3HqnTwjfYNBjDrF3lrNbjH+8n
TmHcW6aHhyPMXrpBE/u+sdikz6eZq6SEfBHi3f2bLVrSu9yhewFSOr+HasJgE5oUF42Cs1AbaBEd
4eGIJLpwV3j5uBoxca+kHuSmApFVKQ5TxS23pKY6X/pMm8fe0zdBpPrvB/iQbu9oHDhG7SxGESow
WvhPzfwmPylmU8H+U/8LzUc38LfHA/sHwYMSLJvh2iotXnfOB/pl/2CGvp83UxXtCF5mVWRidmI/
sQidxjkbdHbP2vwij+R7A+199n00OGgKKp713iEeusimYI2+vsrL6JjQzOpr336cIuJPBcnxLIro
skrEgUd3IJ+yZ9y7+hFYI8hRmhqB4dDPwVJzFLX4CRaE2Kzz2v/3CMLZMai6cEsg0NofmOp37A3X
DhnudE5qAsWFeSQ5eKLmcph3sU3v5/GUPKoTf1rEIiWB3mvXRZNaW8Wu81fyOmhgtR7tpyErXkuS
ae0mSJ+73LGO+E6QJzViOXrCv2RmEQDjYPw0JU23Mw2Nka9In9Wus77MBz0D6t3kFbh1iv5aT233
AH+yuIuK6SvBisoJ8CgjJ8hpOzuxIH/MwxBXfcvHPnyP4Bbtam0Oa6bb4o2q+ch2j2mUDqqQluWi
iyzxdOM0ulF6rBUn2/ZVXy/toTCOVe88S2mgNRrWwtKwecipDIOMxZiH+qs3mXu82MNzoEcl2by6
v0ZzIBZ/rzb+53IiUMkxSP2ycGca2BDFvMf45XLqR5uwAgyqh3wIgmtc2O2GvGiXr8lplrNiNT7n
hvLcuApKQgTaN4ZoUNAhiapWvRtj6iNGDJuiT9u71sirJWCN4KtXfU0R0SzVRhO7MQ3xeE5ufsgq
90OrmvEOOsV4h/xRQxZWZtI3zSrSnKI8zV79jrEEAnZtj9f+HLcdLgZABHj9BH1wu/oW5fnK1Yri
EA5Nfl+Lkkq/9JVdUGn9NkIaPtj0I7yCrXI+Go+4AqqHAaz3xRmMFg85ru94jMNVkfn9vnNN6KJM
0raDOgbLJE1ezabINgRm/cPaZXEHcA2qcAl3mijrZSGEvUhHhYfwLC8cx7E4T0l7ZfC2LyZbfRaj
lR1wS8JD9CEjzu8T9GNVivmVInfe6zbfcINeaqNxH4XDR4l0nYSQ2NDhlVDmL/oCp5uhMSGcLZMx
rfYvoqIKCFTlndZCiiiXADOhdPXST8Lp2FTYr0nHE+ewgIl0UxNZAXlONwSGUAmjzYMmpUr72siG
Xql336AbD//xDLL+WJ/g4rGbV21LNajBWJ/+oGb5FZQeONztwWDH3jxGitY9qrWwjgCRc5TdHVay
ylqDtmkJgpkNkfKc1BFajQZSVuNmEHfWetSLa1zHm0qrxZGsEToEnV+vPC/7EuRB/pQNw8cIt/A7
OgR0Terw1dGJ++jm1KxmjNfc0ohh1aJ77FPNB6iIbpopOxiM9INiFWGhNQPUVDrLgxE/QAlWnu2u
XkmphdfEOQU0HBYcb2Wyla25agR50sUKFyb3Yl8Z7k6OYAKiH9GqUN3I0wRF0LV8/fu9Kj+5nxsD
ss90W2BZ1TTX0fmAjT+e7haliWsiHTvcunBxZenLEjn2q09GrpvPxlRG5AiY2o/b3jImzNAvEGmJ
aLRns9ePI7Ow7kmdfC2kgLRMjJhiFNmKYv0juio5WIGOQMBkKQqg5Kzn+ym3uyZgU67+OMIVvvQD
NV4Fam7H53YgdQXvXLiGRaV+WIO3aOZJaBLkKLFLUV6bLnGOmlktG1bdhWIjoF9O+YQ3GijKYBlQ
PUzjJF8CMzBPnu47tApc8i0jILN+P2/o7eQptbNhHo2DhB5G9Qwt5ixlP5VKqEgaJjz0adlojBCO
g4/ViYl1sZgEQMJqdOL7YurFTtezYAeFt9nlmF8ZFCLBkS9Fl/xjmaLb90qdIw5Ni53k8g6N49GH
Vl8qJfdPQUKKY8EUfKP6MDXyJmY8YTXK0YmLF5We+zp1a+MljZVdb2UlFi1qH9thQmNVXDWWVkC+
0jXv1FZVsII+4X7+/UrR9D+305bG7FdYwlZten/anwPgThFdOzZ2tE27iE0iPbiOyGQGmHExbr0g
6d8yUw+XTL08hHoVY3wXLUFRks+KlHQxP/0eTdoPi7yL3W9WcWjnohxPU7CwYHlfI9P6OijQ40ZE
hJ8F6Fh5H/bh8AAMNn9ra7dBHQTCGq7M1Y/GL2xtGIxn1msAHOSptcBUWMJC9W8KuCsEEeeePS0t
Cw2jN0sjNGaSuAzhnSLkdK9KyNwQFLrVL3Juky0Jx8EqDYrsTObxJRZGiWRbw90XG+Bf5uI8Cvxr
HlrrsRbZeZybNLTq0MHxKD3I06Ae0I0hwlrL00GFgzcR1L3wM0bFt667EkAf7fuSei78nhEx99gZ
WJ7LKd8lAasTtb66Ll3MS5sm0EiQThkk68as+oXUtbF1L95JJGnVJtaichuHSBPRn5l+7KlPqkcl
cj8zNWGc+u9BRry5wiW/YWBsklw/c/CqMBnWdRc/xgzSbjqRKe3vQOSUz1o86TvyC5m6hs30RgrZ
Skv9GI3ECPoaUex6asPwgPfLfdY9NMlzFdPrlIyu5T6wkXdPnuXbiDVgWCGmrZ87uinUMWqDuXcC
7Gz4XwFBQB3i8r0v7AygVJWH+zol3+jvF67zZ+/D4rnh2Kpq2TCpdSHbRL9UI01V1YaC8G87QA7d
SdXCmDjhqlcDZyNPoXZYOxsV2rtb6u2+bktz2bBfu1Y5eoe21d0NfNhvRlUGa+kVCYtch/u/S12V
8qMm+E6mMdZjSubdiJgBnT3YMwhgUEnY005uty7rpHxzJtvftnZwJmDYOjNth7bk1fo9HDF3hVxK
v8/DWREwJ+upcIqi4TspP/bHbUOtT5n95MBbqQp3eGvNitS9tjkx9OiftMGsV4PRD3s7jE1MzMNF
taPgrORwkowRzSGj87eeCK5NZDvNNqBVxzw4yHZSz2d2BVVvpm4Lldw09Hxr2YxC8zFAhOVUylbG
DHxwTzwRSaDivm7Se6kglS8C2McGnGVIogOqUsJClf/4Jv9nK8o3qeu6oxMry8fjOn88rKpgMFQm
evkPDUwuqOeN+bmC+k855G1aLXNulrNfDN3Wj/vmnGNT+HGUg0nOn3/+/OeR/E1/sB4MkehsC4tV
rATiXWupO4sW2JrHKPjUisBaSgBB4mlvmlK3K/Q4DOH88KjN3sPChG9PqvFw0dASnPOc+BccUgu1
s1QomUTLGLofnLQiyk+kRgkuJaXfxamRrnD3DWfZKtZ8IbY32aZlxBijZ708bQeSO5L4BYsxiudG
+xwyGCikr4pzopmC6SwPH5F51V0GUHGpcxedR1G+hbP3KI4j9KJTmexkCMcPBfFE/07+GDIPukfd
vyo0Y1a9zkRTKQIUZVah3Se+lx17dKbr2grDLya72AoXtWJC6GP52md5k739/X6VCNSfJYmwcQpK
RLyJfIV52Z/FXpomHqYXdQLGxx4Y1FK4kD4wP2wfatMhOUtaMqYBF4yKDbtsInDohKA82C6TfbtQ
wBNGyt7SJ4ZBkuQN+IKuRdjgT/Md4FHCf4DHzuyfp+m8isvFmnH1s1Pk0eW2sMN06br+vqxU5xoY
zj86M60HevpPmV1bh8zvyMIS4xJUOmfCmfZ/HFFHq/ssdWcgeoXhde4I1SXKO83OjG0apxdZ1hGS
HHLb4H9hM2U9Ylwzdio+w0V+LB07u3pWVx/+/glDiP1tvz9/xI6L9MUyuTgc4gL/bAcjvi+COnK2
buD4F0zqkNFDX7xIhVWXFNaq7GKxZC8GZR/lkApGpGWjkCx1vdUYDQ6QMgxlNsyk0dWX4ZFYKJRd
7SjiacqVWaSMfofxyz7rgw0sn2IpmwVm4OnbsU+cVS5aa1xYeKpwoOihau2YPfoLE9zBhgFGRhna
EuboF+VOn102Csvaxa8rptohbTh26mwG8LjwufHJQizWN7pfaOtWJbChY5qxSmYPbjS/yKOfL7Ww
S4bphbru7d5buT4Fvk49y0yF2fvpl8MULSW3KsF5CIDu6ZLEa99S17eQV2c0l87smAFYC1+ZEmUo
SOFzetM9MbGMFyJnctcDGL+vW4ZOcpUwM+87CnXrIeqGmq0mUZwxvLLFrQ8y1pgWuwFsGK5Hcy1J
o/JUiTiNtBouv/DLnZyrtijal3Hbumsp6fGsIiZGYU7+YTSUAM9IpqtnJw+yL5PU9ngt3OzBdzos
juQFgjp0q2Nl6xX/AtK0PQKK40qnfzWY7VkryedwGKiSwB26d2E2xgy/mPMlA7BBH1jrHz9M5xrg
55/qfZ8n0WTfJ0P1Qo3mkfgRREcK3ook1ogYorhzjr8eWdlqmvqUnpr8b0imQuOexcTEP0c9sZDj
3Kj03FhjUif4CwQGvxt1tnVSAE9s9RJYsNnU/iONrBf3Fh6mlqDv+HcVffRpjdDyaeSZJ2lIrHDN
XG9fZN5SnAzBOKDmSeptHoqBVMO63kIy+XGUq8k+sLJ9NxjEXPrRcO7B/W6N+WiY34N7fBrJp9jI
yzETICamoRwQJ45cMlp5wQugzoqjAm8ZNlUYZT9Gm7Xqu0fFdGamymzdjIQF/c6naeVbT2M3qQ9Q
3qKNMfQZVjMjRuUoqpWXFs42pZ29PeEa6D/YD+lrg5i0n8kfkWN/MKbC5+eGCP/o0tb59KLPzv7I
0KeNK6xrWujtvWpYOznFzH87ixgr3Fexs7MiZCd05p6ZvdbH0BMqQV48l+oOTo7yIQAG7FLoHMEy
YoOwkOdjqX9SzKfsgr2N0ubmPyoAp6BnapKIKD/KzhSPLQQnZT/tmU0169uXVrFJWFJeaqd6fqmG
sNxkVY16Zj7NWXG2XIcaG4rpubPMCN9nFJ2C4J9WRwIgl5PKYtpxS1tRg27lVvCqJBrLiwLwNiU5
aXgX9/L9BjcWi4bSb+RQndH4KmVgfwOZ+i3z3t7NGjz7lb4NFRGdCcBYIoFv9auVd9Y515f+7HmJ
Rs/d2KhQflgtEDijQ2uHZUtLdFmXTvyoTxOkRLh4t40AV9BwGBvgJaOS+AepcklDaxEWfbfrTYfL
G9w77CXFf1SHGLFiKqKN/OAG13m6KUqVjgGc4sNYy9S6PCvEbyEvza55A2GZzpK6+anmH4gNwKOY
bmrbHk/U/uVCXg232YUZTmx62uvPjLNS9cW6q3TQ7l5bbB1ocAv5IUkNAvXeFW1sfep61yeyviR3
bqaQRyqZV3VW+ZtEq38ok/m0TnBS20XPeklj1fqQPU22hDwMeu+99d5vbc2AD3wvn5UE5sBhwQ68
F4IVRyWSj3lbR+sKxdazXw7KIjK8Efbwoz+D+VHpDmeVnOlVaHbWqo4KDer+5id3VkqkYy35j3an
9btiggGJ5jhAevEkM1plADE3r37ZXzBd9z00dsrBZR6+7kHg1BTSX+cDw9NvB1ZUpa9mW3wKEkog
3nQXSq5p3/qFuTS1IDlZGWXbzNUss6LaRwH0czpiJ2EyabTn6KyxYIbU2u73m/6rIs/WUrsK/BgW
ntGl7I4hgFtWWz3K0aXC5IuVu3qsnBRjFXuwRVOML70eDV+qfw9ipXsJShVuXEQnRsZ5+LP6oY6n
TeL09Um+JV865obXkvfhk9YnlKr+f1T3llD/qEpcjQ/TMRGSORQlHP/+QaI89JKI+dYxqoYfZH8S
407ANxZy2MQCzr7VT0qAk61VQJ/wpnAzGJUGEMXVAdMA32OJIGkt21ShZbM5zpT7ACU2ylBlD/be
u0eX4N1nE0YR4gpJxpjfky++yeJJosqhYuLFg8AmvgKIzrpM8+GFKNuTHQ1rrWmKq3yeOmP0NM1n
heKUy9x03IUmSwhLjwSdZZLM51pCNEZ4ouHfz/l6MjOQhfv9BjmJC0u9T0dsHHbmWPedq7W7sCjK
bUbuJvng0ZFAvvIyDQXyJt+NAfs1/Iy0Hh0b1k9Bgh2M5iLCJX3j9QNnWmmqFdxLHVjgu9HKmXFH
2V6KqoeJyQligOdJuIeyiZN9MpW04OaxnVCLz9rSsoemYcSBBudZKiGyJo4vcO6Xja0s44BVG+2z
smykwinW/VUlj+afGqnzReQBCETevv3C/KumWSPqiozyys55o2lp+1k5dbXMkgwMC2HOW6fp9+wq
2rsSBL38hDsvzRY5+BRwkekFh337bT6YyArcKqqdbacu53vG5LeVqlAeMldBsiTQQ8H8DKh/q4zt
2s7+0Q/kB9L3GK1uyeJwxhBSwtjvGgLgGQFaJjGcM/h4iI2jRXdf6xDzB5k1BxGlpB6vtMg4mur0
HcNUvUrz+J9hCPZOr3zNdFoFCZTPwXI+prbMCG1qBYZ9d82jep0U6ecUYp621JWiF3jLK/1FB9ZC
+5OhIjsIa4YVKV99Tas32ZwandrBtzZqFkWJdEbrRvfArassqllrZYQbpuZbsx74GyHVjr0ebqsc
FSMz52ptVjH/9cRvdl67ddD+rfPGbqHrqoeentqiG9J45YD4aDaFrdN7KZPnnmlBmJWHXewjFqct
bdXRUeUiW6IKyNbCIauX/oFWbhuwgYXvb5i7WDPxh6qxf+ahqq7itspOQDG4Dlyo3oLo7zJBlcAK
hAhkPM3R4Iu4rv0HDDvw1UmLDafxMKbFg5el/qaf6lNdUgMPfq7vLWuvico9OTRqqaAjk+4FcliB
qruNs+GgpNmTbesgQXyozGZPhy8sOWm7tR1lwwqO60JLY21B2ukeT8Bbaakla+t0KuAMEYGwg/n/
bTJDgrTVD1O7wzQYL3Ro3h2A6dSp8UOM/XYWubSZy5Uetc1OeEQSVbME15kemWySLxuQv9Zp5h6F
OM5aHyos6Tstmx/rMGYlbApbP2uZ8g3W5Z3N3zOCf74yeDwnqX10IiJ0AY2dyo77uclIb+uVjM8P
ZwotnaOrhPpSq8jKZfHfYhCxFnN0ADQnjIuDGy/FgGBQ4b7lEX8ebTwUvb6e3PS+zv5RmYl4jA3D
Tn+fxtheDxXIkCB7cs3MxDlq1Dv23qR4Nfm0QzZ6YpLzKjVqsgUhmxEN9iSjUnZaQTC47IvU8XhJ
q/5rWI3uXSzUZFOISSUuS+0eo6w/9KECyL+NmzVtVvJWIoRT+egaO6drnkcN0Eng5cV90zcvbtZf
Em3wDz8VnhPtz2M9MR5Uma8H8xrfwxnYokQDUXnJujRbNRMI4aQEZg+J2PhIGXLqyUTQQYOF8zXW
mOIk3GeYWzuSUj2+soGPKx1L7nxsZ/xv7B5R+xDN55EK0D6A37+A+V969kvUJvRa6FL7ySpjrRDq
XRh+FMxicGACnzzVwPGC4jvzhB4crpldVXtXi50PXxhlyiJVN8OAMTFcJD5EUZti6ay4j6a3SMK3
vhXL0m8XpjosdERvyVrEANMnTIgOV96BxmxaHTREqTj8YVIoOKtfYDTSPVRf8dt9yVh4riJ+kD7P
ts20ZYmKYVkVyoOLj/XotdZJ83CdUSktlchOjlo2uxGMk5Ec1IHtwoQa8pgNWb/szfS731ruiqyU
4KoBN8y0D6PHBFXUiz4iSVdHIIEKi95GwNwddU/3WvkNVBXde+hQtgaCybmPpfEQd+/CwoLWCu+p
qr10rajW66ipCMhzkqSSjr5vXJ6TVgGQJZwjd5+6DwNwOpWrcUtMOQ8J1dBWfmXtPHBKx1Yj6WRi
GRmLOtkPNri5bE6Fmgau9AC4dlDlZ3s0rzpNknsEa4s2/poTg62Ua5fGmGOOZAXhmlskVRpsWhC8
Y7X3YybfWLc+Y/e18XIVqGDzlaEE0u8uce/k3qcMiDcWPIfjbtm3IXYavS52olBLvFHDzrbj4KR6
zpvEwsAHw3kjUn0JytnGuNdluyl2Kd+w+K+jXs8e0rwAiDHV6qJLib21W9/dCAPvQW6RyVEjjNlY
uWNcDFJaNrjFZyoX78mfYhjKV7oBpuvcG9ETU5GT4lIYuXZWXhypl2d2wvS+DpG3hnX/ChkHlyHh
6VJWffujTIzanaaVrgBBzJOBNgOkCn/t1i7dwhLAxDTbWc1irBYklnuztBZ/DcaqrI3GpY5HaU0V
pcJRBadvV6Hx2tTKuHFTYW7C2arFV2ZsZCD52Go+9GFr2lRzP4d0hAD6cIQJSLJSbAC5tI+srTWE
iFnC5iapzSG30XPhNI+JWzfYK66lDc/sMV9WOZnqekbvWTpe/t4E07Q/m2A01xl3MPR0bWEZGFV+
Lzd1qmBb5So7NhYmH7l9EKKxVzFtvyXph8EP+bes3XF37mqW+5eqUd+xXJCL4o7TpmdKfO7dfpWA
GHrs1OYxmxxlZ1k2EZwspOdW9Bgr+iB6t2pr1UZd9jIU2lk2NEsj/6YFD7J4CfreWLqAjhEGqO4R
BGu8CFOgm2T8eI+pTvBIUejufqhda+fE7SEaRipKX81HUm2Vp2bgJqKD+BlYhU/vdhTEiKvTxqFx
tEphx7Au0cYq6szdyf0El/K48h33az/B7jCSbnocVC1c5TVPuD5dQSIvXxWHfmWfOvE5aE3jdcr3
QVk6lyTsavgCJF7M0++kjKJl3Ak+ny67jwdH3Vh4sFf9bEPoEeGhBT7X5bC9qWFR4iNvnMatn2Vb
nbS+s+xYVElJv6Bl+mfkOIV4qmxcoklWABtK5C1Vc279BtJIJ2pSi8L2OIaBWGUz4wXKdOHgv05U
CqmIUhbAE7zy4CTFi6L146vTPqPSqC83NSUoqeaMACK7DmN4lJACAXDvIbW6fTPZYNnLOoW8MJgP
SZKvb8qHv19+htBnUdWvfW6kOwwxDNXWDXY+qvjj+qubYWzaVvH3tQ2ZTsPE+oTwT2zaqiRSIDHc
p9Cp3T3oITgq80+RtY9nP/U+5Q+R7tv3ZRvf/qT8hZqH/oQQYWNpyLjkW1NeEHBhG/h1+AsdN6Mj
btbuQf6QoA+EIDD+t/KnP//f5U+bQnP3ZgfvuxVWspv61l0GRdw/JM5uHLTsUb5UQKRWHYE3G3kK
RY1WiF/sEjXIb7+htyJeFrrz408V+jid4sp7+/l39F2SgJWp0iOKnPyRPkNEHErOQ2D+vxnwmoEw
zS5Oaz+Gehmf5dzCVFBVlyrApQwDNCqQwnzU7MleMZc3112qaPStXOfYB5m+M+Yj9ujajimROKro
mndmF+3tRsNpyRAioW1R29ugtbRlO1vPglZXcOqKYqdVKhTaUtUJalbpcaGiJ1UMThPqV7Afpebe
d13U7ttZF+7yb1vYYURo5nyKEmHZ1bnyZvafluP1nyKqjZWfOSYiimo85KXzUnp+ffwFiajXYHyv
/pyhqMPIX0ihS6A7u9LOtFXKSPq1VnpKKkQqaClXbZePX0LYDMuEwMJF7gUGZTxcYu5qtlhVRoou
Pn+cXoWbb6WsO21qbGakEZ5GV1+nqQ/HNHEPLY/vD7Vrs6XDWJ64ms7F1u7AXQdOse7EQTghEmRA
TeGq9gIbrWv9ktk9WbMqoUd+5v16pHT9/7z3y+/NDb0aKtTYZNlzmPKrPW22m7bAtsNjbdfxKjcJ
vkt8rLj0qHpcHBZNTBrs8ZmVz1pXA1pRaWjCwsulnDNHHkBaL1QGbPdTH3RnYovK29hOL+jyJrb9
liP4XclVt0nEXlF7vtRsLPe3hiHQKqpnK10WmlWecoNl0PBxXKA5VhX/M0IjxK4x3LSRrt1YsnKG
TB/hjc/XO9488NNypMu/r0Xb3HazvT8qmKPLhutBR/Q/FMo+o+lPbVp9ywkM0K8EnlgzasJbE5lh
XX8e+QXs9+b/qDrP5Ti5dVtfEVXECfyl6azQyuEPJcs2YRImOVz9fmh57++cVatUsmx/lrqB+YYx
nlHrw+kaL+n0GtJzfbZOtVsS/kMAFyML/aZq63yHD16Ri/O/X3OTdtcW+lc7tNZ+0V3/g5gkFpKM
TzPfP3ZoKO9+QhRjtHlVD2XBq+Zzk87z+frZfx/0xp2Omtf9/In/vi423CCkVDWJGXat064RYMnt
9QPaBD0kZzsOPQf2Xeer0GkVqJw1kDAZEsbghJTvr7JLNBFa+UbdoO67qvqWhaje/D5LjuCMprCe
gaUz9sUDkMMJdmowiFM21x9I3SBr2FN0Wlqve5Nm+fN1VZGgPDkF9lGBkD96QwHVPl9/kU9vsQPE
kOnbRcuG9iHTQLlVaVFs/rsNrSFmA7l+TdL5HjQIKWiZ8ICwoUDJMNbt/nqHT3Xz8bOwyCBsBMAf
5L5NRf7q+unDYqj8A4HVqkFxEOtxOy5o6y9XXGmfdN5ds7BZwwL+8yXMKqTh+GgjrtY1LUIx2MdM
d36ueZA6A43FbDxqpfi7WHP6S85kKc1Rpj3kqHjPRQIhCyfMv6jxTFsO9VD3rBIJcMDgGw44bp6h
dbUXI4reMHdjmeBrIdDD/RXVr/C37q1Mc3bD+vIqk+FBiR9+agF2SY3SIFujzQS7dq15TnBqPJKo
xEEvR34SKB3cNvrxuuurEkhr19vgOs/JJ/EmEU5XDisk4urXvb0f3blDLU7Xqb1ja7uuUu5tWbRq
xwolCaWd/vtRZlpXrWtOflIsnxpcz3BxOj90DHYPYy4QQzFO213nhLGt+tCTtXu0fQipJIT9XT9J
UvHziZb8++T6W+S0h6ZB8tb4bQ/wzFG3YO9ZP8heumQ2KDOImoLxyiAyimIX9F/bU/JZ5hDvnNLt
8F3LkVAHYhCzIgFIm3hAXGiWuiY91UwNu1p4d1fhyAyW6IQjgj3n4NJiVt2usbAZLS7Ox6u3hCgd
QFHXDZidVpcrda/0SxcgBgP2ZmrYETtmDDbg0NS4HEr2QsefqMcqFt5xGkgw0otN3TgXwy3kv+fj
YDAANmoNyDn3d2AQ7XvMmix94rBsb4iA+/ANc80jWH/XwYSwtQph178026DMY/D4KJrcQ3IPbu4/
8EfUYzAf2UmFkzt9qTXs0XQan5BHaZ4FvJmfX/3f1/2RvpOAAgYFjUl/yCumw1zfUbM0++sv8SFk
tO65cwdSR2xZTOf7ftm2Pbh6yWLyrsoB6JFywy+riuO8lCK8/m7hLRnxRUjAKkfurz/bZJb5ZVqS
bTTFrLuWzj4OZt8GwomrP267rVfm1rhkGXwp0b6UpfWeZ411TNuUhQ1tjLCX/DgQthioFaQp7qye
rvP6edlVNl52iFSMWknuBRbVbKtGMzYs5U6kuf+2yzw5XuenwudMmcAhnTMmmvqMzz1e/9+4u5SF
Ed/eSgmBpoMYGwA9lpK2ibq9g+Rie13Q9Osv68yHTD2gAs0G7/76J65fum5vSBz+9xdE2i837WiI
4bHsUIkAC9ACJ6qbO2LpF3BPy084HJFPdrhCibfXZ2Bd6MmJjosBu2Yuz0WlU3RJddtchWimZeqH
a+lQm1ZzG0eXIaaxAP2psXgwhXtUfqduohmQTl4BOsjtBN2DYrnn5myb24rncD0IKlPnpctodpcE
B4DKrZiskNhHpKKORVJPO9Nr1oXuELSG0j4dydqrZlZz+hES/iw/ysh+a6vmaBtj/XC1b62/sibc
orlVO8fGqbJb4RE/6XQOObjU+9t/Ul/faHaoTuAMZGI7rJHjXjKJJ8bT7xhf01+D0xAYJTT3Ehvl
eCTVCL1NnTNC0/23Gsdk5ebub7cqLobu+3du1PwFvl3vjKXB41cV6nny4teOd+6XmplC9arpLyyI
+xCOt9p3RLrxQiR31xSLZMWSduumTC0O35PTHq//eYwRQexm+i9W2gOlcy0vg+u/JSR07FP4fZtx
tR/JDAh62dojPJcE5U5bcdSntgwEOIHfepxvWnLP46BA6U52VvsV9TN00qU2n/DZoyOCTBQ4Csjn
9ZFnXFcUeqZkOE5EfHqaaZI6ZYsvtycNZdU5XL/OiiQ5lUnqcjDDZ7MlJlnfL8QDS80eanNLWTc9
X3+064crdjWl5xu02jgnNtIWog21mzQ3kW3rmfWAUimieibuZmrmC6aeHnOZVyH37RL/5Ez1Swmh
l4Fy0S4nqRUmW4FEPg7tZIVOZ2SPXvu/ecD2QngLRXkis+peL1fCDkc2fslubxO1EPwU5XZqHK3r
dAWK+ZPEJQSLOO1QRFz1Bx4GxcYWydO1UZ475mLV7HYnbTJ4iGgkuWid86Q13RDWlsz213DiZFba
OVHmIWo6lhwgm7UM3EGuaZ+tYWib1qkijtr0stTEY02lH5+52bpjrPR/n9G0I3oBKrMnxuDX9bIu
/Ty/q6MpgBZCqG3qy/vGJVccDEIR9MaagKzoKm6zuIvxWUJbTJV2V+m8fbFsy12FUIfYif/vM0Qs
MH2wDq9b1rOIVuLtD/Uy9mFwKdNgl4tvBvV/dgt37R5+x+v1gtNN0lj6sdB20hz8F9LQwspERh2n
49/1k8pOpr+xpLPnf0eGns22dmaDCWqb/8Tx9VZ855k58Omk74923xIj7dQKQ3/UXoioYmsAq9Sn
r6gmJnOI7ztjoxRJRumMGDwCGXMxGyfnaeDNO4xj3otpGq9tQ2XP3BeUhgtWLRx0Y3kQZf98XXhx
tCZQUUYmq7HNyoVwCGzdXh1YAAcXI53v0qz79wHczXyX1R0Boll5un4dqcu/34SoSLaH8QWUZH+t
YG1ldTd2OzRIe+q7qxrZ6iZ6cNMaH3tJ7mojmvgk1yuyb2e5h9zcb66FQLd4tzFWx81/u+ufBTac
ZPBmPeYR2X5hJbBeIG1Ud7PZf9EkSeS5KICgq9TrBVrCMCdn1/we/LIMIPd4t0uDFM10malePYrA
3Mm0blwmJ0tr7HCc2S90E5ur2ICuUD/Wyno0rf77uh6/fkganSljrgXX/T3s7S74QXTZjaZjhaXZ
jvJqvDdzYZ61xOG+JRtr07O+3agFTLRL8vdhiKzkpslhyvqm1mL/zO/S/9vTFwpG31jiYBG6VmwM
syd7UW/0MxvpYmsW8+uPByDm0Wc0T1fdv9ObBnFSrKH8osIarLJ+25tPhHa2d2OhjEu/wMme/fj2
erUWde3t26zVtpONWTJ20uwG385vZsGsg1lIhKyNFMuf98kYzXPtSIIE40h/yHLx/zCfrnKeCO1K
+PMaRPFw6qnRwuvD4fpBMY/XiPHYV8IDUfXDe5evReQ7N7ox8NAgqYNBMQXvAIM/UHoESUlZN2Zh
uxtI3KzDmEnX5EgfprLn1KKgZXAq7m35y++7OYAcT4qd/0i+RPXIRPHAQmnbldVTavg3XTU/TK4y
Nw2bxQ1RiY+T22zEUPlhU9RnEgy4NOL+OBpVyjJQzFtr5EzqJ/Zk442t+VqoUo1VOFA19ppB3kUI
rXrLh25gh6hQ6yDzTREIz98ZEd8xvu1qY3bc3nbUP3UNw/bJgs88d/eL6cPTBJq+0xP6KmkeZphT
O9OX5qbrZ9CSgzz0kzfhQ476m0ny73oFohRvedJnIzSSmq3NEq9EIPuQj71D+6W9oQJ5kLC5w2Ei
x0qMSgSgEn9Xju7s+rkP68Qnj0kSr94QbBCnFjOYGXp52dE6JTOAsQ7ndNGhQRkJg1fuabSt6eg0
AoMCtOUGXfNG9y3OjbEIOiTTm6Se2epCdQm4mZ+LBURrXLW/qp7dkfzszU/EwaXK5M4s8XTb7g1W
P6KnYB0FsTe4gWGbXCMRwUGG+zkJwtcK/W19vXTu+qBMfFSt+kzfxbTFoTDbQiCowpY5xtGN+Ks2
qkGnyW9tnUDv3JnRqOpq61fI+5vuuzbwh1j9Dcr5b1Fygi9eTtlM2NvEJJS8x1Nipp9eI+7aFm0A
V4AxFjeOpRWnTGoIhpbxi7FZQEYmCszCJavAAYeez+bESRXjgZvdC9OA77Er36rUvdStswQeR5Vl
5OZWms0IvX8Y0fvrF7/RTjlg51s1zMeYIQnFMzughSCEgUYZv7d70lXxx1Hc6qNlhYawfwGAf0rZ
sYdGb6wktmdtKcAdeus3ZYldEjlAGib8DnaePpXKIO7FeCVvL8a7kda80HVYqOqSOSbEOsbLnGXZ
Qpz1lBG4QaFZTj7ZztHcBUBFDBY+RrTRvOYpl5jxex5pbUrfRGwEC2NCinqN/UmS3q4ZfxEwzWA0
7JdyQG3qNZa7mTyQymm1RofTXcBxTj4czbZvSJCAfOYGcNZB3yQR966RfpM7d2hkMSFyS4ttbiQk
ZbRPntnCRQKoCU+ifmvG5aMoRggTDfOByMInkQKBYdnfEJrFUZ7q/aeVswJMGBEMKWlOVjPcGw6F
QNeljyVs01uPNMNIW7M5UCKLtJ7Z6T8Qb/IdDXAnlpSokLFJ8f8Z71Nq3xD184dKZtg3bvxgi4Ef
xGX2ZVrJd6tqVmmeRap2VSzhqNr+xFr6rHuzwrfZnfqZ4aMJ/jtZcqhmruZvTHHDNpeXfNb+GDUJ
O9RAF6eDCpyK/s7zmfBh3wLF41ohE9I6yMfld9fpv7uat5psL+LB2uUYr0rB1TY9jd1lFmTVF1Gi
76oed4MuX3kw3xM2Mm/clFFHAQ+Lxf6mqKJPv2jbY5aTEJoT38m1TH5SJ0t4pnpKK4IwYKTUwm/7
ljG9COMOBFbi7DPV3Ltu/qAZ5ocmloh2MH3tJSV0lfT4qQi63cGPY2c+Wy8uBNKzTLO96D1KrlZr
woQ0NRxjL3G6yMMkwGOYCBUMYtyXRr2Wit5EixEFavHvIhkzGllAfchMCpvZkX2LUVHfRWb5Povq
3u61bCO4NwYLSnEiMcqaCIAQvexV18obK37vIne74L3aLHUFiXZwggIJH4ZHuivwcOeqtDkMJ9BS
Tsr34U4NiMX03icIPkfpGDaavEPsTg7K82gby4vngT+t/1i4JvdGSlKJTFrohBUBW/HKKmgvSeJ8
8cqiJqlel4W8LUdsXHsstjrI7Y3onrAxPvFe9ieRRDbSJJazYii+OsPkdWJn3zFbz5OHkX+gn4wH
9jHGA6LtI7bnedt2yUep9DGYdOvDZlG1IaXmvYvZryuCDzYaZMGwlTkbqEG/rRuo3EhvINssJgKR
HuSrgjKASq0KSo8pgkZyZ6ilxADP2Nb2aeocFp2FVOXtZmNh1TvUTBTEcpZNHyOFHZ+kfduMGful
yHi1ULwScDbOIRkcgGVnbadjoNnVST+wmezTe1kmZ7Bn6DOImrHxSh0WVuV2ZG7nmJ1lrmFSKKyJ
y6/5u2TyASrhA6IkTH5dIAHEhY4Qt6LtH4DBHjJjZj5aiffIcQdGsF8G+PStGvsqTLqUTQ2Z9+Wo
PZuZ+a6rBIf9AkzTQP/oN6g+ssh9NhYS70cvzigIxlM/UI3PNOEDUbQ3Lq9bAF3mI4nUdnb0mHrM
WXWADKKqSD3Bi4u82dylzA4DJYnb8NGqizH/M5nxY6mv+cQ1cY+5PhhINQn8rsUCaMKqH+WISlaC
MKJf4QHEu4XdXusMPfS6Kr/FLXSkfwXG2iozHObEDDoCJYSzPBIIehl1Yu7Zkb32Wlmc7hipflel
dYFuNN8q3j9W1V+lZXDt2Grb4vFH4/2ajvje5hl7ICKNrVgIpogZIsKX+ohN/dzUfb4VDr3yhKGD
F+DGS0K2I+4mK+nlRkfnEJzUTgejpBs1EUfgzngteb5yE/ltduNV3O8qkm3g1HESwsH4KMlODQvZ
rk9F71nI6MHV19SWimWQRSOI8rXYtPFF9uzBZGbAJ2dAFnl5tB1o1rAvxBvOkwPlk3uI0+aBexB7
eT9FG+qXv26bPvVpVKKPLVFbLOgi/NSYNujML3DlCBypdhgdjJOYQAIqfOJuDkzHRh+2bWLFfYod
DGlZHuZA10kj8TG72FDtMnO5LVTxUfRwGRymTEXrPTgdVJiPOCoaNLMUievKP+3GrRxQr49UPB6d
fAYZzdIaAiJ6o2KhLKk/xndrZHfvkDl7K6f2QvKoF/pm/8rwaggXwC5BX8bokVoiFXyT0j4e0JXN
jWeFzNxPEo8Ba7kYyZoY/S3jQEmOQZrvzHXcNA7a1otKfPwuDmpfFQSYLCws67LajVGXhKYqbEIt
Rk4CI//VMZJjy0E2s9Cqz5gX2NDUs51qQIE6B2HCWuJEUbHXbYdW0kqsrcS/FEEMwd9ovaet+20X
XPoWOsdnAJjtLLaulkieXIjeTEUtoKy/aYFOom2gDyVMJIm0jkJSvk85k0pqcebyTsc7X/ES1uBc
gtGKHvSsP2NS4slbt+MRjoiEgWyXaXscRrVTDXRWQczG/WTDLV1fcGU774mtoWdR1GpmmbKammdy
PpbXqW5vCDldYdzc7YMpPgcvPmlM3UlWTP/Q1mASXhQpZT6vnN/bT1XuPPvJCjn7NZGOsSmFloWo
ay9e0YHybQG8ss+77aqSk7nLwxSLN8gVCy7pAKK0iTVAlW3/NlCN5yZ6LgNAxsb1/pSch3mZwvIx
8WRMNiCEuisojxJ4Q5rJFEXCCovtI6RoiCXsmyStVzBJL2NYX4ddz0FrKLPjsVvWG72gJM7d58bW
Rop9zPrN/npjtpmVbqD91eFUJ5cUzdcbKroyc196fCdM4SrnUA23690y8ON1A6bIFiygFr/ERfWe
zSTU8rZmJm5GMyKZKsEMxqph4xMhsDe6BPIgWw/HpFxYbPR2gzOHelTf0T5gsyIfIq3ol2ZCFqCG
SNITvIwNlZm3vxlgeOfe+u1oFTaNOCF8JbXPFFSrfqq8i0nthTJTUNKgXNopOMiAXe5oiqGa6K2x
H1l5jRY5p14vl43P4idsXB7xcTCP7rm1RcsXfe0unpLfwi9uNctlK5fqDxpasq7R1K1W9LtFn8dg
we8dsoH/1bt6inaSqzSaf2PlO6K4ZOULEtSBJG4hN2Sv91TmjxwFcwAncedbaXUaWKaD5WqxRuZP
6NfP8UCMcONiUJn98TVndlFVu14cemX8imJQKBpD9Z2X2i4G1WezXcwQrgNRULpinqFfemGEU0vh
0G2d1H0RCLE2xNeFCEf8vQk3OcB5FvL84mpcb2TdG3/PY3FQBl3a2A1IXFPzxsXTQ3QlC6JiIUTt
YXb27iTzz9ZKTi7JSIGk5tnaPmCfMb6DxKNfhoY9OR4ck13sthEI+WIErkfJHOtRVPEWhWUgFxqr
peS0aQfNCMwZhAtt4HcXWaECfn0e6flmojyJBODfXlhnEEv9BufjCRSx2Ngaa8N5bIqNQPKzglwX
mpLu3Cfa28x2M5AWYz9Lb0ZqZ8ydRVFZ6zDJPVltVexEmnyIkRGU8M2LH4ONwXiutp1xKly7CgpV
QkWPoxffBm5fdu+4SDemUtW+cNKXKK+1zQCegMTc+FMo7xEhQb1hGDeFkyrUDrjrTaczL4PAeqsE
eOJRo/BNSjfb+SWbzy7i+Q+maadBDkgkdGoVc43qBzln0bazRrCeiQU0ybM6NhYJsWAlCQ4yog0v
yv6gEyJDt1hHW/yXQcmUlfcRtOIgnX5jRL4ZyMmiLeXhhSGCYrWr39uEBLPUHdkLs846DOV0qdII
TvY8TO9u/ZsHKYdswQOrpTNzPXwbk/DGm1EQ1BgPNWOrhF3ugBB9nBoe59743PXdBS83KNfF/TBY
dueDt+1y/SITjURq43ezDOzV/Q7wRlzkgV5wU2QFoQpd/ziXGcRzwfHZI2cyUOenRoo1JHn1pgpZ
j6VYDHt9aBddf3KgLAfRIDvmYyBP5Ny+dkripaE/lMXGxx2xhS2IwpG2lpOK3tL1n2qjmo7ghkFo
F973JDG+W1PSPZCEThC69jHFSBlsu6LI7eJjgdHQuJXpPJDKm07B0qCDbrnqcnqNQOK97NdzvJij
DzddL1odubiOxKkoSwbbgsg7nhcLx2BIoEG2hxvEBhIO11AJ1OeafFjtH5YjV6e2QVhJhnFIp7IQ
2hBYrVWHqBV7MCe9f2QGQxytbfw1Cuek+v5r6mPWprS9aPHrBWG3sdObUmyyOOE1Qep/tJl2B16S
uassIWj85m85R99G5FKqGvYFCgwa00zdjLVgYTvU7tb3XQkHU7P38Cq2cYvYW8V4Mnq//Ws4ZxpM
75hE3Rs+zsdGS/Bm2RDi+T5FMuGrr2szMCqHwNKi+ZYEZ+Nr0BNIHc7Owuy747D91bJMG5pqw6Wf
bFEQWoyL/5bt6IaU8TEs5PrbN42tm4iHuOckWttgB2fZVvTGW5Eyj3NiYiwhKNyIWX9ZRhc3kfcg
YldSGkaUwIX23OT9y5RWZE6a87tZt9wSTnvnahVKTDzxzGmXhxIF2eBQ1ilH/lUMWc/CjQIiiUl7
avT21EcpWh8Cm7b+7JNyxiYDCYN2Zxr5FHhi/pzNsdhX8Idd07opkffsJjB6OKT1rUag5R457nma
1EOuJfYKS3keJqg2Hld64GhTzvqVdWG8Kv9T5w/YzlPev6Z+5ocelrFNh1jf06wI/bEow8yihUa3
wusx6k9DW1s7V01ZYGbIcMfT+l93JqfeLc6Jx71kCFXwSB0m4lJ8TmCNtX3LYet0u3garC05klhG
/k4ZhWkxDl3Qz55kkU7FKpPG32VU1nU//alQ1m+gnJSnNoHUbCVucxRLwsOIaTc0SopI9EZ2OLc5
FUq1EuLjhZYGOp7MHLVrFwwZS2YzNeynF82U3ylDUzlk3cbolHXgtEBVchMVTCCzPj7RBrlbtOrp
xp/irxwF3sbsGy5nrCK1lgSRP95zpzScnirZpI7x3KX0O6W2F0b7YoKtxW7PTWRr9ksyg38rMv2x
zJZfybDA2irAj2Udj2pzisFZMY+BOIbNX+P91/JAcx2kzYmWbGeNMZhP1+nq4ssmspFtTX1yR4g6
kNA5eXwBdpqIrZExLm3Itz8oJ5h8UNVO4yF+ZZTu+99K2h0N+APzHbbYsbEn+GQ6NCJvocWCdB4F
IUZLwgXJn2B6BYTF4MgrRmYCbCfwtXAyB5gNaN/JJYdZdtKN6swqe6Ec4caIRusGVs90LoyajOwY
EK+OXD2O3CqYGb8DIgtVlhElDO+Z9OolsGdxLDrn3S8Wok5ifat86752GI1NTRYuiLOZvRGwYU7J
IxqAc2V591YxCiaH/pdw+6fWrS85zE0tYklHSCKxMSPqeAIo9gksm+1Q6d+9ieOXYS22NsWrrJXJ
56S5aOcXpsJLhfJthLYPDiistf6wVOQO5W6ibY1heHLZ6QVd3Vsh+E6B8kkQTtXiHO2y91HMBe0I
7nMYXF9Z2zcPhJHbDeCruYo3JYM6piYmfhKPnYBARk4+zhHtX7vZCEKMofmpcKzVvVXSDXgMdW+Y
v+8ir0G/1uBA0qT/sFgLtroxSgNf0sdDvEHzG04TR6uVyoC5yvfgqQFf40uWLlutXDVpLblNcZm+
FLMCPEj0ad1QdMH7KbcRyLzQ3UQyhnYseHdSP302DMDJ6cQoQ58e2KNTYWC+pSDoXwZlsaiI4xGN
oYPDTEpQwy4kp5VJUtByr/KkhbPTL8xlTx88pmX3AgB+b6gayftguowg2/tqan7BuSCtsxZ+ALVM
bVyOcMNNbJCv+efQal/65L+0Od4Hc6yx96YqQgLVRPwE2e9Zc9IzaSKHesreHYnWvdLyD9LB9s4i
kruYPOzQUHepOXhYsBMIMkPDmGs8Dbiydzh7y41l0rMO7Ok3BpUpwV1ZaNYdVqvZp7Y27IfOzTkx
HNnsijH9zJvoo3Y78qZpHFJCNN3sdZbGGKSSYmleEowrfXw/lPXNxCuiceNumamUG59qx8QSgCGS
XIcRXk+bvvgNF7Xn0EsWLZYLxinESdu7Ju7r0PC0P8VSXBI1msfU4tlnOvLoRQvzZD9OuO1be6dW
qhAMOAquSvzBS6kOTTq+OyQaQRfWV01teUhSnjkoTv4WnhtgPwp8zOKj0WmnjExqhpF/nAltdBs1
99E012dDAiIfNU8yCNtrGWxdFH99MHnuDDEqaB08JqNsC/iwcnVLU0uYb7KBFwRyTIQs9zbkoquD
VaN5xRJgzoLqoedH7XR+MGCkTW69tj7xmNJ7xQRA02jghXNLdvzSQUrkR++EynzUvFgYYMgrjpMX
mRPNqSd2BrrdcA5NZ1zGZborJ8GBNjjGPq//6OmKhKgPTt9pjxFw+n1pt9tFRozbUMrDj95aeTed
qAI+4pn4sSJGfuF1CskQ72G5MOtSGggBqE1lK774ds+img4m3Igw8bUzxwSah9nHQpceOzP+JFaX
7sv3/upKHBo0nWVv/u4m72DK+JQjlrXnaTwtCDDFSj/wMjvbmcZNMlObEgDU8iKhqRjz78b0ufjx
4AZY9hj15HPoSvZVGG8hiprYt7r+Tx8qfC/7wXWivVcZa8Ekbqqygh8zfulIukJ/zs99GX1EODg2
C3iIcCnti20gDU3sCuMShhrVspBisPErESYO8Naj01P2TnpTdLtIEuAdu0OTrKVsdAlGtNB2qhjv
RAY1DDpAMICXDhY9unW8+I3jOJlICC2hbpQYTBG/LBvs6QYlT8WUI1oea8kUo297sZsEVbrpoJkS
vsTXxlnWNIN9aUT07bEGRRIyMD6hkzXaSQWtSOqjYiuHepDtyGjhtbOpmyg0k29vLAZoqLHGU65F
pmXPXzJRhMDyY42KcAAEHPDNXpjIm8zQ9qk+9nuEng5KTwTHpPwaQYpmjVr8Js38F3fAcDPysveE
ERyQHbGJxTYxjFG5U+cyZ6LdI0qEHBo9FyyjIL9zzdL77hPOq77lKu77qEKv2v3SPUjljIg+VqwY
5WZ8SKHIbqqWh+USyYuLXosMnY7uaKD6dreWUA23nGtto9qABJ6Wuyzr6SUXxYoweekERUqc63su
2vWe9P1tmg4P6FDxE82FFYo5e1dUlil6iNNgGPulqjr48vIss+k8I4jRMXPSlls9tjG9kk8i2xWT
fGpsXWw0jkGxYJdRcXcj6sk+LuOIfxQ9NuN+hquLLIN6rHFNmK94QLBm4upeIF9n1h+74MRT82Ho
JojTuFECMCzoogyAOEjSbJP0ckT3j6VCeAAg6H52V7SNhGrL9HxD+AgBJq63cdoSBIwzR2HkCJe8
EIOxglWfLQwqASr8jTB4d6yOvmNgDju1Y3sg4ISlyoTI0RyH+mQh+0pnnupm5R1sr36djfmPesN9
FR0GK6PJkiamuNovkaqX5W0M8GdpdHfbrSWhXt4Y2KSCJc5hhZqIphaHcRkBjo807juC6La976BK
AHCy62AWK+hJTOEBKejcfd632905DcSFzKu/7Mn8Rhayq3AkBJNSe28qxCE3Iza4k7MVbgEWPxZ7
U0TPRjsfok63Sa1k0ydr0uPxWUDBtwNjiI6Nbn5qPq2/590Q5QThAQXeRq+dF1k0y5k+73sCNarS
HCrtPHbH1i7CTPKt0zfyyuT2vE3EX0gr31nPE842Ke9lod1ZNSPV0ik/6y6mrUB7vEtVf1z6O2Am
kUQarMc7RuA0PfdTr5tYLicv8DvnTYvnv33N0goqph7OYrixfcoZR41GUGdIMAv10vhREjJa+awr
FqXooRmSOnLBQvGlOeaTWGNBMuA/vJPIWvz2qeFGonIwqZSsvAin/o/j7XLSP17wpmy6SsYH353f
7BqVZTdwRVoT4wqD+eeQ+H4Ya6jLhsx+kQhSksZ8Z8fwVTV1w+BE2yJ0sAHaLoE/92ptWG6bvHwR
LRpsf7S3aKiRp6afVZl+ryA/Sppug1wV/2/P/H+a4C+b4lJCuQyT4mEs6V1GzUp2BokkVgWLvFfo
w2DSnCNmUpsiY0nTeHsk7cW+EPp+EGRkRg1Lc0ZV7O55DNks7DrL3tQlw0ffz+WWchPjNjeFXXHX
ZYIfzydGyLHM89AxPDZzHsYde+uUET6DzUatCn+yX9Ll3rcwEENaOKejti3AWBBamPxu2RIHfrY+
4mFJ+wujVOLsra2OOMeC0HaeWHbEJpudzMBSnKt+U5CQ01XDCErC+dKk+CpGWHpMs961hsvJ8Lho
UB66nOYUPLIMY9P81gYDnHzvvVTrDgNtXR7UZp0daHexlVnxnvwTFnfkSE2j/0EaBmZ0s6gvHjjc
sFrPnFQRa2dpX6ZbfQEB/lvaX5ZkvmmOOrJ12TwBOw01Qt45/+EL6Tp4IRY5Qcf6Z9+L5iny9fpY
a/oWcvtwaOJzr3J5RCPEmFNrHCb4XsVfi36ncmJP0Ma3jX4HWq8H6emu0tmB94cXwhF9ixG9e+50
UjxTrefWirYYq78i7sjtLO3HJVN4/NdyzMSZmLTes7v8qmrvF9tqcesT1kYSN9aM/lFkVgEHcL7A
42dBT/SlDn3LGu5z0FCCKGiuzyArPJN20ao2NJhAcz1z3tspNl9Tj+68/yHsvJrjNrot+otQhQbQ
CK+cnMhhFvmCkmwJOWf8+rsao8+ydavsl6nBMA+Bxulz9l67bCRRI9r3ZG7TbSyLI43nx6p1YhQV
+pvead9LNSmtkkFyV6bJ7WdMb1ASOGtCgc41SncosCbtLgvx1lh/GqbZnwvHqp6re3zu8lQ7dnYn
RWNv7Ja+imwDeY0t34RuH+Yfrh895ogOfyi7PD0Pec9wmWy2hgUJoCie8SAbvhFzs7bCQhzC0Twk
tFYvmHODWzC953IxmVXMUIRMJ0FTmDs8HlGYj5P7xQjGCq0lOzXJYKOLUWbXCv1d1Mm4zavW3iB2
Tp9E066RCxX3yEZxck9mtckcLb/HOX/qmrTbY8JsnroAPZ6nUTLeDvW0fSozNNEDWd2sAJq+L0qI
EE2pG+dfz1w//bB1QuF6Zc/Ke3LK6B3d63SUlfQUxUTg5fVJNMZ0AVsHt51UpJXjTNsxd/G8tOpy
MQgWncY8RkxQBecl7tc1kpUtAZVlaMF2dcmUtsKxQjVkGBdNQ8kYLUTh0TD31hTrlwzVYQdj+JK7
MDAZmEEHNgF4LijPxH6gKWaiL3IYYSRtm+8qQOC1AjYONtpIx3DzbW9a9SFllVs7hjdyxkfDA/t2
AlgshGAL4Hn5gGHj/UvwDFzHbEIH79cvTiLB9EjkCciSwc0sP4fECfsCcE7bDKI2H6YZee/Ntcjk
zTiBeuOkdg08Y1H0At73dkSbiz9QfWXMwEaL3Wjf+fA3fVIzto4SdCxgo7R5/fn+RhoZx63g8imi
7wukBxPb7WgRoS+adL9P36Jqrqk5ZfZHHpugHzL5WYba2+3bDIRffM3MeWMIMX8rYwISTW5Rz+Rv
xbhdXKLjuyY/ISTcTPB9U3ZNjB5hGhglpRYsK2tnds0Fx638YqIbWUjWiYN3tQkH51wbmfmAKpo9
L7yyTRUHCLNF8Gftlc5jPloxCzoM8SWdXb3eJea1mfR3jJoelKzefJX9QFgXHLUbA9OsqYEHM/nI
Mac/aFaqbsGB8cCVG3Ofn6e9TPpEad+T81xCdWNuynHml+w0l7j2Xvbnlrbdfd9M9dXxW/b0XnT0
e3qXkVsWGzYv5isS+AzCFMhBQoSD0fhc8iBmaxQrPxzkqqviYrUwAwMvyzZlX+dbrdCs59nSM/ar
xntpDx/NIsnXx4wZtRfOp6DSlJQWvbhp8J2cxjrmuojPcKMgjiRS29wU/rXnzdeZSiKaY+Y1JlM9
w3TS1xqBLnLsSL+YcZYcuQVG68R3wd3iWMnYwgi84y5vfbVtVSjT7CT5hjGqvWeuOH1p43gXZsWm
IQaSrmhNoDa+32YdAyDZ2TOlhVZIQLeaaR5pnuoXxLrhZp5K+eYa1FTZNJ3NyPIYTKOVJxWg9+Nr
PJWui+ZKU71+boWwZqcD4ULrBU5Fs+ak6157MpLB2yV5oa7gUbsWkitda1B/MpQL1jqDKprQOaNu
Xd/XE/KwMVCVTjCEq75Ci0URXBK4jIfC7J18PXiju0I7HNzLkBQAFC/NWoLgvGPy4q/LsgTmWYRf
WSyKe8ewxx0bDrQJCgQtIYMOTgi85i8sdDaZ3/MeNutEv2ntRk792LXRm2aYOK/wMh3LOrW3wpv7
l0KHKEsiaPdyA6S1Q1jvKjSFTLsM8x3PVwgp2K93kTpETU9W9ugkuwSwCht1LP4BYUdGpMfX2S2a
laiQ04WK3CwAimzLBl3RbY0z/zpGNcNfrAPQKudksyxfwiYC0XYwXZVNXZ1vb/1Qe+PJKBi3KTR3
rJXsUhjhX7oEQIIOId9dEOtJ6+b7YGh+LCuKkyBydjyuMjzQKpdOL7YW+aK0tRG2XNqh745D08NA
nKhGRGftpQBla89d++L3bz3OjIfbWzFFfMu+Y94DH+eITYBnseOtajdo9wvYtmYxeSgtOkXmgGbn
9lqaVGt+S29XjMw8ssarH9BsmRunqOijjxQwiw0c/cOKNX76NPUvDjv+Nh70u0K28Z+e9ediHrLD
+Q+SFau3xJvyDfSMlGETQ5lFuG2O8gMCV3+/XN4dSFlpZECU4BGsbiwr24/igyZZR5YrVHPzx7Ep
06eMIvrqVMXX1ntrAlNcF1A8NLU10kRAVsuiPwzR9EhffcjIHwJnXBg2/sUWlUEtAD2Eob2i5YiZ
PT1CzFYikna6xdi1uWsfS3u+spaj/ws1Vzu0RMfc4bSZD17gIN4po/6Z826/nGKusgEWBayj5TDV
0WJNPvvureYG37xUzF/NunwGf9i8oG+Q2ESl3CyvR/cxWPOvMcaEjZYSGVRMDGtIrKkPUm3tPSsw
j+4wNcwAhZ7SJxrOdjrlV8rWnw9I4uy7zhwGegxix10LrY0AULGshezuuifd/YB9IJ/TYCoPfTCl
lLAvOazGry4diXXe+uN5CEhKaimE9ovfdTEz1Yh20b+Nd3Eowu1CCNQQSThIFzc3e4XbChN5e1zf
a3SWQ4CqNCD6P4yATNRqIhoNQZf9mNdVQhtJpt+K0GMQ3nePQ9SZdzH5V6sSbdS59YHMYPy7i/tu
fL/dFmTEbQzkWUyvpWx2dYbZYgzlwwLso31L8m/f/2GFNo40lTVeTuw4UFR1xoOH1GXTWK547LGp
C5WrsqTn+MQ/UBjkzrHpmT2P9PvLsW6fdAVr7bz43MbcvpejkT0grMkai9bLTOawlwAJn0I0/B0i
73uIEOLS+WRf0ePCZzrHu9KEAKIzp9s1s5XtI01L3tRXLp+wfGXuIQULW4AX4xg99Y52WYynGmHZ
hzhjmKlVnvleo9FZ9/guNFx363bJbFzorkaH9DKKSjW376x7YUTobanZ9nNoXDrlqTIT9jlOpPSN
U91f8LvDWJk8+w1i1b4W6blg7XjCc1k/EQx0XhZEp06dw1Br2dqlHbCpOn73sEY+yAzNv2d9154h
NOxlWU7sR+thb+tVvylUADUBJWBe6jq4uETzDYqhVLXM59Muq88qn+8lnYgKzjlxtwRHZS8578Ap
YgQQW+4nA0ZyOBUFo4RBVMwAAW9INp2qTvVErdkDATt1xZcpuOhwLj9yoin4XYdqAxCk+hC6/pFX
Kcxtmj33Wu4dF2cR8J9Xo6/1t7GTJhQrchql/zWsSsR/KrluybArQA/UmllvURaVoCrTbm3kRfnu
Wc7XjO7fj+ott2T/Q5r5i8Gs+z1jX7/WTW+4FOy9T1LPQK0iJN7cXH634m0K7Wug6dF9Ta9UydHn
Fz8mJLhz/P5bJsnKaUI8Z1NabiIjrP8gHGarQ0iWCkqO1c3azm05w4zhTtWPdncX2pp+YcZSMN+H
fGAaYbcxEQlsF8+wVIeVVmn0t+l9oXQIjh4dDHwicJs8UuaBYxNZkViSAboXO9beLsV5uY1YNL2b
pL4dLK/kCQ3F299hOGwOFvCIpRL+gsKP17/IqbrUxBEe37CPi2A84ZVN8d6dC0X0m10FCu47L9qS
WkD1Yeok2NG5ujBuGr8YZCgyjCvTS10SnUvj78OP7c/xL9u3MyXJ3sxDHR0Am85fH8CVmDTMuctu
/KPCSIxqRK3OAwAmdi9BuBkb9+G26popMWqymGOAyLa1ttlWvVdt+J60lv+9xjslRzT30BAkveWq
5N8IRtMiiO+t88QtLmx5HUo09D98NEx55HPdx0z1Atpvy8q61Ja2BeGLmS4xV18nVsuVZfjRlQRM
cRDEK+4KPyUaqVMKvFl2wc4sp5MN1uvFc5hkD3qhH7zU6h+91v7RmSqFxcZWgIIpH255a3WvyaM7
+8zuqjF8dksLr8LUDZhy6WnROex1DNcLOdHLCOD7dwyLpyAr/4SwONK0VT6AiVUcG/g/IUC1KAut
K6vsQNeTLSQswIb2eBQ9BLj1t/lfz1xar7fXWi4kz5rr15CKwAti/1UPw/yBAQ5axlBmj1OQ2SRh
ZuiyBtc/zeykNtY8EjFlJw4xZepF1JLiMNFziXR3vGp9ddWZSp5uPscOMe5GtyprTf+pu9PJRZrf
xHAdVWhFvzykyUzBi15LxVosryfTZF7s0Pt0+cnPTiGSrdXrOLALvwDybLrbWOTZEybvpyKJ3izp
+WQKOdlqecYUIl8NxNteWiSX5DzsCcjMXpaHqEGlGdRODQeL1wxft8nQzjaFz8RiibUJdTO4LM+M
ULxV2D4vvd69J/og73urN14ZKr0PKLLRLQPWyGxWRDE7DZQ1LJSWbB/rwcte2oEhmN28F5hKYEQ2
mITVg59G1r3t6vzFTvLSdcaXGw/KwZOMVgUH9i29up5Tf//vp4dwFQn9b+eH4wlB0IBj6h7Odhar
35ikDRaVqOo0gxZun6H50xPmMh07nrvUC9t7i2iPnJ1zscnaIoRGSG+rjcbsauYNZKwMRFMf5Egr
O/CNUeWRntFWydlB98AY6meSbDd20z3F1XCw3UnbGU5TPLZoh1cOEm4EwGNH2RU0D62ypLdskBh8
l9kmnwwMmhQwg++xeQBjRwzaRqaQ58i5vyaKe137+J/dbGgIYCd2cuqMZitBDtJAl8HBASz46EZ1
tw9kRipHWDwCKzf+KILk1xOAUPW2gdaNgNqLjyA9KAl6Id/ish23DhIlPFSFfLOzxFkFAd7KyYjs
N8jASHYmZgLIySBKtEIe2Te2W7JHslfC1P7ExQhksKnwFaB7xTTq9Nx50PZbpGHiySD3R5nadbWB
aZX3vVUueEMdVqb5tXaKYt9m1Xcxxta2z7wiW4eOhj1gSGC31fb51wPQgIhiuNUQ8P/jA62YgN3S
njYNskcLl/0vd5LhYmievxsmaqjcRfxgz3r7Xpnu27LA+uG0MiM2w8HgABmyhjtTBbTFSDDUPEx/
TrPmAyzsCCVIGl/Q469r5S2H28cK06C4L7hID0gJbHjoBNE3IV61Oi4pm+YGiTpTkIXMhrAZNIY6
vO3iGstYZ/lsPzR+9x0sLek5yauQJH91IdOFqm0/iG62bruo5Y7nq/1UbqFqcCahbXHf63f1NCYH
obvxU1EXyZNDG7Qs6/i6vNRJjyaDbEBQ+aX4CjRsfOvt7oedivRHaq8y3NI/hi76nLmB7qEQmzdy
2mLtTLDhYmObDtTK+3wBgtPkGujKuwwmwvIggybc1GkMu1L9G3GfiJ1hFtww1SHCjuo/oMKG+H9Q
YcOwDccjj8Qiv9L6PepgnI2hRswQ0ZHDPPAY0cjm7qMXl65V8D48mcA14JE47kOXjejlSi36s5Sb
oOucP/vQRddcVagjyak5LHsGCUVjL8d4X9TmDZ2A4ap+1IWZEYekX6u0uZhh8MIwxbk3UsI+hFcD
XolDF9PkLLkAqypbBebsX6M2WgXKL1q6ZbW6LTFYkrCyoIc6Z2WdUGXqyZnxLbNsH0JfEtpYf8ey
+bCWBWkyI2ZtFYKUX0ZiQpwwAoVZt5GNpNeCWcjVySNpymTTVoe6Tbxmy3hDntoitk9dgahpVpHq
0mc8Fg1pc8K1+hbImPLDnLvm1Po1HMVPYeFjd1vj1WmN8ZKRLUckQGOdRosG/vJeooYmeQui3Hbh
ZywP7uftred7gj+HZE80YPQFKWa6w9vZ7MskshHgxfczM0OkiiPNDAYpmT2hhS5KkCyOBV256zyt
PRBcfe5EinSrswO6ztkIzYLwIxSHkME7YJGoLixotmG5XihIy4OreEhiNINtv5jmrb5YJ0NdIqHU
OrJqXK/cVNl4NDv3ub0R+1RnHJMhna0qRECUjj5n6YJIsIxU2y4/xE5Oy3d28EjDa4x2FS9fDa3+
XgspTngruUGZknmcaeeHTNU36ahfLM0hRwK76WeZZOT5sUbf32LMrYRRMyOrbgVLGKH00ucqaffQ
Kh/IHI+AgW5+5VhMU+VTbXk/Ay5kNAJHrVN/h0iZ0fyIOqhT94blBrG8llZtd8C980kPySc0RVgP
viPqo5zmF1Md6QwWHpZnsyGbTSIZTSyHvq+hg5OQD9dGiLLu11uPdqbdRbjWbgnBXHDXLpY2BF0Q
bgByyGNpo2C4RaKZdoyVByEtAZo0xvQmwA7gtOVugcbSh84OJGm8xMWmSMz8bA6Tfp6wX52xuolz
QNw5EZGVfRpDo2bkFyRXOmbiPutRMAt2n8fbZYHJ7Lm0urtGNxDdafPh3+sC+VtZgHqbUtGkOnA9
3YUh+VtZ4LDciEKv1X7FPCUhwxz6J8br8szVrOZ+7pyYrp6QL20lmbKnGvdAEdovaRtOTP6jaS3U
YRW3+WkaKHH1orOhB4fGQ9pml+VLnXiEybWwwW7znGIM4p2ObHmgdfil6iamnSXJQephuW8xqkp3
A7fCVUl3DdW0+VoisTpRm/urIXD0DwLLCKyd4YvFQy2utQa9zQtL8ZFGQY3iKzR+Nq19t+rfB8TX
xQKzcDA/mVXUPJtFPv1HFW7/jkK0yHIyLMe1TWE7xJP/FhjKWtSVge2NW8I7p83CwS9R2N6JpMt3
mHTlNmiRhiZYgafZq64GmrY3G/lD0gRvUrbG41jaJ94T+VYMdFu6xsWQpw4NWAL7IJvFmtHzoWg8
CtFBp4sC8i4PxL3JifPhTM6wilO9fuwJCUIsyHSl9n3/UNG2pJebwXWdIeBa3ya8kA92ZlyX5Pa/
jujwMFz538fYcH/0QdBes7gRe3uq682CjyM2u7pLRPYD58hwGrN8JOfPtM8GGM1DmIeUBMKoLoFX
Z1u/chDaj7qL+CK23yytKu6MxB6/yaw/0vyazv9xRquNzt8KXZt/AVQGw7INdkHCWWipf0sx8Ifc
7vpsnrZp4X3/RXBz8/ony20yzC3Xwz7KbXbZjEngB057N9H7J/CNWBK1LP4zE5jxSZ/5pHfe43ex
20veR/o5rUIUJIKR+lxg0++1GLXwyBQLCZ4dnIYZtTqA+XOSQxW1l02/mldZif820Xy/b9SRI523
ubBJXC+8lG0980igOisLTULIrBISlQ3bKWZYXSXiqVIPhtFX6yS29G2QujNyuAg2j+wwLlo6eC6m
35M21bjxhnb1728oJ+5v76jUddPRHccRBrMj4f52UnfgsW3Ea3JbFw/0+Od3JpKqpCfGNado2U1w
IXfxBHzN1ILm0HRl+W56/kfojuZDIULzLWMG4aJ+kHbr4vvSWY9VUZ/pwc5v0+atl7Z1+PV62Grb
qasPIS6d594FJh8YZgJyIR/w/43poZHPU2eXz13W9y8mjfm7KJfDGbZk/5IMaD0qxtI7mujMztC5
XKI0S7gGHf9a0DVh3skAJaDru/dMS6zR+aW7GiEaDmh2dPTc2qvBboB/f6FQbeUhpDh56Vmtp6Qx
KK/4qZrVoZoAWX+4HdqUXsQBEJjajU8O42+mSQCWausQVrI4DbgD1746M0Tl1rcHVx1mFYHocdt6
1xDlKNREr34ay/HsVdWxcadQ3LX4c2iOK8T5LDkXfRimhmIBwthm11lO8R3kZRBELemGOfXWyjYt
BMejkURnU56Q+nPnzJBxarAa8RSp/xls6DIy/EsaId9VO1uFjyYerjlkuAwrdZYuH//rCNSVu7GJ
ot81NjPDyQ5QfJeMFPx6QC4npuihGQzjQdYqKMxzqONcut1DkyfsPwbnVQN6vazPtkz8rbIU7JZ1
fAyjdd8FX7R+Kh9oD9J2CVpkYkjaPzwfy17YGNX9RJjkPnEFTdOyuZqRrD7Y/iVb1rp4v3xuREc7
klPwVNP80WCJHP1sdlB5c6KNWXpCv5O9smt/amZCAWgAJB/N8Eb/fvosvMAgZWdI9tqsLy/ToIkO
nm5yi3fR5VeWQxuQgO4voi9Q+6emfh+bxGr6rthlRtm///s15/x+HwFMZ1jCNAQVvyvk7wGBXdli
ZKWxvc1y213XNTA29XcgPEQkNSAKQJ9mvVcjFBv1eh7Ln6/nyKo37GL7nW2DQHONwLzVaxmL/Tk2
w3cyzlTzSn20s6IaRlJzpLM0fxndYbegf7jEzDtMmTzAQj/ZXcxeC0bjHxBYQDBzwxl9IJ1WV31W
XdCsYLuau9Qb83UkCZzti/4GIof+cjH/cTT6WCducT/5RPZZ7sNi0LS8eFqeBRZUmGiMhLKOF0+B
eha1DLFSzxnXtxHxHGLsMiZ5WFp7EckG7CWYSo6NuYfoUF3ZmdBJykHAOE3/sjxk9bj2dU9/7NVL
tLyAsjURGHmDKvvf/3PuPxOeXZv2imm6Fs4jlg6D43/24dKsbtFb+B6C3NTdlPivKH6K7zVRW3eV
32B7T2uWFktjbz859qXQhVgX0h2/YNO799Tn2m1zyUZEAWHZT+soysN7xwE/RNIWskMTvbQSjpiM
wa8xSs/lHmf3OPenoAa5qnpYQSKz3U+uVtQXYHOG3jjEMuZ9SlI+DJqscCtxDfBz96UCWNTVwegc
KIFqI/HrQYjagkPljivLqdKHos6I4QbpdNcPIiUxTwrEonUQnqyGL1OvMQem9jV7aDTOVD/gHfmO
vJB5rmit3Sw6YyPopL57FVb0IgaLMJWpd4eKyXx3FbBHp9b751fmVWbtfK6ZzczIZIdCL0HQZKYo
Msx14WXsOkLkTTRz6ruFaWhUw3jIRNKTP5AmT8tr4ZBNCBCR0Ul7sP6rv2b8v+25JRmMsDP3DN1E
sfFb/3WASUicmQvmbdnOjl0VnTWiNxzXci4iZNisJcLahtOk0QSpmXGr7XIoiAVamhTgCWCa4thj
gF9ulrFr5UU/D5e560Qiy89GG3FWCD0tZ7pbukgYg6BAa/wnnTFCdZEbd8vA1O4RwjBu1svia57i
ECWQ0mBArLnnErvMOiLy4ykbVfcqDRI4GYP+gnPjRad6/jbbvlLwFuMDTJuJvLANchfjtXCGepd7
AGbAYn5oWEBOnQp7wwqIz6L0o9Vo4Yj1NCXaWwDHhgTmG7vZtVP9xGAM+i2cV3aGAzcyQGiLGa1+
ZP5ZHbOk/REEBnl2OgwLib+m5i6ySoQKwVGH/RRN5z6zP29HmO+fzXB661QKaDqExc6aMy7xjKSh
qQstlBkcxrEo9rXM/NXyUUOvyajK0/iuHCAPCru1H9rAdCCIjekOF4G/b3TCnGnz9+fcCaGiqa5O
57WAmyefal4dlsjc+jqblCEW7dkQ0W+XY7EF/mgcbdhyUqVduUzpLnTEVVb9vBOLvEuI4mkQwfiq
phbLDYhxDNYF08VTpRn/scWzfp8M0GQGSGFTVAqdxUmq8u5vBTGzCj2KHXM4hQAhi9zHAjy57269
XQaFutM3uGoZuDn8/ykiQB4DBKWV2Jwdr8cOkQhqGcss0IC6yTN7CurSpkifg0VOqZ4VsMsLF41z
LYGQDHMHX0upanLcHVQAMR1dJQtpKwNLdAc86Bb4NbgZItZYW1dF09A5JzhnagiXqyxtr3t+wJBR
a+8MFUk7xg5WmEk8ZyaVYtA0kCZf/33lNn+/gl1PkKrsCR3srG451m9Zolngd3aOu+NAhtWHB8wD
ynUE5QL9FvqUGa0mxauhJbw/xFmuEbqKPY3Co9ADG8e87W9KoFnzDh8vYBIyCxBnkrYaFz80g+2O
Ohv6KXGP6qjUxrtFVqa54zfNCK295WDJZUfJpak4WGmVR8///gdKS917/r41UquTJ2z+OJR7eA5+
OxNgDcPyIVKdLonDf1baFMXLGamnebdxoTdvginvrw0FP/LQBg5SWNx7JjrRLOzLHbjSEi+/A6VD
ROFljJTRpQ7tZJXKBMUkLCNAEVaXn5bjXmbmalE/4LcVCG5pDaaJ9LaWBLQjkBQ8V7RQV3OGIj/r
yvdeKSiXB2l/K9MhepQN+mszZk7auBVwHjOxDiMiBAxTL5PktuUVgfZdEhfY5uZZ9BAZS9JVjnAU
kQepy9R02uIuiT33lZhO0q1DldKOI64BA+qE5h/QzJpXezI+c2J2j5Ya1y8j/DKy6r1kuuz5Hm46
YP2uY5vHOHeJgKL0AaLWjl/jnOaW6l97aU8LQwNvHPg9AyY1MbekynMSQ3qieEOQbZUh0W4JFTTd
kfXyKbPQ8AiUmJqXKXE8EfAuMNvbPUSWvjHM1wwSvO2ZBywr/XvR6t8hZPRf/N42rqXSPw6oV6e2
Ns52Qt/d6UaLDpQTbZZ+ytJKKbO3yZfhdZFmuTqo01kym0AkvvLLmiWqThpGvv0lXuLU2dWxSb3P
syjHBQIsfhDWh8327hvXjVzZGFBCTTRoLQGOV3X7SntqPP31shFnyM4SHdkrsuyAoJFQSnure9O4
kUN+WPrrS4s3B11Bdwc1N6O7wkdqRA90CYA3ZbPT6BSs88Qi+JtKezd8m0aT6C+Bv28qp+eb0JCO
JPmMwx4UqH2NcbyNNeFOsZVggHO5+7vahNkT5BsQjn7GmNYbdCPtiBYQJoz1AlFdwKrF8K3wbWcl
sKEc3TZl+9RPLpww6eCBQ0tCOo3KlYsJ9MlS8pBCw7IuhuCCMSN9bVWyx7zghc9z02xIUXzN2vRF
8E96dSujfEjz+AXaHdOqNPa+9YVrgkZUwyHupivB7alf6/Seu22c4ippE+ebWefjaz65hQK1Rscs
Ft1uCdGtugZfalRJ/AkO4Ci5GpOueMqSTlPeEPPbEMqVZ0z6MdbwA2oTCMCp08pDDMz9Z59Z6tVF
6JX3TXjbeW6qY6vUour7WSIADRj0B3cge8KclPkjS2y8NvZcHgDMDK7Djie06G+jNEArKr1vLhjL
w5I1wejwoQvxXbkJsmDHN++xFRB2XOlbtynsE6r5+qCxl15a3UvnlYhA705nYAIFNbnvKN6PQ+sQ
vZHnGmBZ+zmtbXiXNGbIqnLSO0frQqI/vW5vzaU4FJq7QcnXQRX/36dprMx30ih62Amxee294EyR
ioW1D78XoNwIAR9AayBDHxv28KPhuN+8IncvVWqQUekwISiT9pzbMx6IYboKJTlKZs3Zk3MGFr4e
029wS1Eh2BvOlxidWQeg0ycsurOa7NDXmPdFHv9Rulr8UvcOR9q0WVpwnYop6IJspRlTfXI6aIy4
JFlDQmC206LYjOP6O7LGWO02A0Z43BP96L5nKQgSWoDInqptUY3ZYYj9fe0b9BWIfTR35SSJdY+L
5Nxo/NaOwIWyFHLoTYC+TZzHfZkW++X3SAdUJxk5etvchiMzNR7dexrsBLZTAkxckrqJ0wuQjvN2
+9o49r/ONtK1Rg2JXIaWx6qrPpLSay8N2m7QXsBrkOgfcvXLoYSE0RnLFm1O800rukOAjeUN8uz/
Xl4+YTD3WuHg17odjdVz2cDxirP75X65PADpzFa1TwgssTA7Fx3vnnPAvXOagOhms90gwVNJg/Ym
7egtci4/6cHHL+UH6xPW8hAzTd+yeV/k3qMJE7pwinwHOmeIVx2izc2QFuIY15GzYdhWPkFqpuPl
9ShiA7FdRB1BVum7xMkOS5JoESpMaepAeTYfZjG0X+tYfoqp7V8MDe2qZWPIc6H6uX1LeWpBEm/6
WG5JGKg3S4FkAhFDyauyv5N5LzqX0ciUIhQ2UurScJb0yZiXh29jXGnYq5FVp3F2ilwCrQYfCWYQ
t/W1Im3yEI/jsMvDul0vwVlB+Odt3qxV1V075dN50tjK2wFju0qvx50l6NpOumFvAsj7+ynoWYHL
rj0U0gpXCxh6wUGnRHox8NOasD7L1ipO+IaeA3/cVn3QnhbSP1Ek5VqPewt5e2FexACzsn9w4s4+
+FqCicJpxhPikbdOz8VdCg3hEzxIRKUQTPtfyXl20/vn23twm33YdleDZ9HIAfdL6xRYSXXGBQBA
28HlSFviRyeM5LhsgaTEQjfATWNTLXaliuVYHiwTgs7y2jJAcrroPi3r7LS8r2xoubzUwJCafzoM
ThajUuoqJjfSerYnrT7U1HoQeDBp2kb0YcUhKTp1/UM9MQW1C00TeJ0pjkemvy5n2Bxv9Ll01h1+
Q2KtiM7aFfErGgsNfSJ3EAHskyyseZ95if4GknrnRoH9J3CAr1NM6soYenmBJJ/ORK7bpMnEYfm8
PMur4EuR6U+s6/PJsgTCCdMtPrUQL5zxUs5wXvHolneQ5XZozPu9W9jtUTA82N2GbpNVnR0Zkt7m
h9mxN11yAQqYnXbvi5OGfgQjpbkqWke+ao3ZXXpSFu+cGfP1beTaW25+amp+8f9oMVv/L3lYdx12
zwiKdekKYfyWPNyVQEJMFqLjmI/v0xSobGTTsuhmZtuUWnKFg8rGRWqQDqJQA0omegvrqPSvkfNo
xKOz1RPaYRpgX4Zo8ehjcISSREBRcElUtbo8Q1IuN0R+RmSesAHGDpB/VHp8bzBF/G7LeN90KI8G
fXiZRRBjjkVb7oXs6hNv/FyOwu7zptiWYb53vDq8qdBEsXUG/Gn/XrILy/2tZIdHbNg0lZgrsVtg
+v/b5i3QWfmBUh/FJMUh6c3paVJRWaq0QOY27KXMVdgUqgkmhG9xK5t9ldBqVrtz4nY+gqT5GKci
+KaeBGWbIVuAyrsEZOYtYZRaRjGawT0mvaYL2emw4BSDNRLUV+FFzZrT2CbuA7UO/tlwJj6p0p2d
mcNj0YEDPEnfLPeV0Od9240jjXhm66nIN4HKfYoM7FD5OAx3BT+LIAijfC87xOc9M7QzxX/xHkra
fQySXkg5YkEiHHr2pPdWaN+XW+DsymuRlCP8KSt4jsMGHJKa4zXyHcrbgNFlMA91MyFNGmgRB3oV
fWG8BlytLM/SBloNw7G778b408iSEVx+5SKHy2gvQIjcVVXRPonBbZ688StlgjwU6P8IKjyxZwFZ
WRinQjdRbHbaUwJ0KYyE/gVMVrvXWTC96TUW1Mh8GtmpMTUd5P+OHJlAPKG/GNedjvWL3HSfwamS
Xc0u1iY6K/NVRTAFujZ9CUekcTIXT4VRBW9O6T4uDgR033qcfo/9mXQVaaf3rIOhkpsD2umB5huF
WHmAoR64AzF/Xh6aHI5f/H+cnWlz21iStf/KRH9HD/ZlYnoiXqwktVqyZclfELJsEwBBkMQO/Pr3
uXJ1FwkyDFdFV1S1QzKTd8ubN/PkOWb1B2z0vRGhlBOwVDuCGUkzsntpMF7escutY+8WcVLDPdiP
RSSYrDzzUIMI/ROyIR++0lNpLN9dpCTazmLyGuvdsLlFpuv4/3Vjm3sDso2cTR7+g/gXEAL5Z3b1
v9/6/1l/393/fKtW//e//Plttx9KsIb15I//93G35Z//FX/nP79z+jf+7yZ9K0lB/Kh/+VvR993t
6/Z7Nf2lk0/G+h/fzn+tX0/+EBTUUIcPzfdyePheNXn9/i0Yh/jN3/3hf31//5SPw/77v/7xtmuK
WnwaBGPFP/740fLbv/5BeeC/jz/9jx+Jr/+vf/y/cv09T18nv//9tar/9Q9F+SccVZpGmd82DUtV
efJ338VPJPufpmlbiL3L+BhD0UTZr9iVdfKvf2jWP4EJAqVE6486KjmRf/xXtWvEjxT7n3R1KFRW
bQOtP5MK+L+/2Mny/bmc/1U0W4jSiroSX+fEvZGCUGW+Hz3Flor3t51JRoJ6hGCCP3zLlhAyV9Hu
ZuMBKlw1jySKZn3pxJYutAlVRbNJhOmypU1sqXsQanukqV1pYUeKv7+jcruO+tVh2UZrHzneJDpa
hj9GezI6kfP9M99iUQA4tSic+1HmbW1LhZbVWKx9CkleGvBOJixcdmG2KG9gFTpc/driadno3ODk
tqjbXbYdewwm7VVav6RmOnNTny3YZEi6SKIdDUlJW7of0p7OZbf1rfDgJaHpI34Q0jk+k7hUZkYz
Tcj1iWZbh7KFoCSi85Hmv69d5vJI3S/qIFkUH/Y8yiuoZObGOLNs79HK0Rj3ZIy0jRgjb/MQXjo4
Flz9pQyqpbqQ7iuAO3MWp8fg56zaZBNMUwEEJr7RkUV4mopdTWaOkQ4BIbIf+2lkRXQxXM1tyouT
ahgWFSpAEvo0B1isnRwgBrkZR72vtiR2upkKmHJh+mjnAFlkazKh3DRkSUrDsmJF+7lFJBfg/8Hl
/nMbv7vWgvRRuf/1pj/Nar5v+mN778DJo8nLrFzuylEXkwe1/KJedKEeqotqrsRzmkf/aUeTQV5C
W6iorNXpIlVdUefOyLhgTr9XX+HS2UW8LdzOH5aorsOg5hc325kTfXE2j61OfEjs0KCNWbEZu0D3
QNWh6+DyR3/t1TfrUJs7dZeWT1NNNiHJZmptk71YmNDXk3zK4daMSPmE7UL+VnyW75rr+jYJpPs5
v/wOXD3xkrCocp3IqsNFw+4X8360fgdrC9CmL6EID+Ko+VI8WvDZRF0V7O/pCw6UB/vRfrYX0hIm
htKHmuV214S/3kLvu/7sOwCFkxWbW492s9Pv4MDKsOMew3Euqyc1yEP9Pn9EycBHEnZFx2FYRurW
RS9xbvRnm0oF2uIY6Njwb8uYloupq262Jfp87lguh+7Drlqo+c3M4E5fV3wyNkydTSQLGI82bQ2p
teHQx1tIvX5uodzffq8XlY9+SFjc7D7PWDvzZaphw+pANpwjooAaOp1KObUHLXZ20Kdd5/fbIL6v
3dE7fKyjwpvzmxcmDwIQA5CXyXMBW6emsrzR7SZl8hL4Z6CEpBB9Y2hrb2ZE4mMmm+PEzOQIVtvY
BiGCGT2ql5Se14GGlETQ+IqHmPz3YaEvpBdt2S3++uFnLo8HOLnPExkNijbBMsRioTj+BTeu8QDq
PageJb+Zcd0z82lPLvfYooH3IDZjAa1oYt9sB5D/STVjZYJkf9+Px6OaHjYgBNpIgzLFJ9qwmiGP
dLW5AnkDQ89dUR/Iz9dXQ+r4CC/NLOX5Spoab0wKNRw1g9vvdMMkbZ83ewipILqUvbZK6IEOFNgW
B+MblYG5cZ55UhVrtkaUbaiKTJR7as3s0Sxo1hD9ySv0Orz8rryDG8i1ouKh9vaf9IeZfXq+fNhz
ZLypLiJ7e7Jb5K7VaRgF6aZH0Fv4EHv2X+WX8jOKoYvtnQQjqexKL3YwY/YU8SKW09RM4hYD9IOm
GFP5byntaGySYsCQYfUU0r0Y9LVr3qcRSh94zhbuXG/7ecboWRgzMTrJGOXwKhgtPA6E1rzwl1VE
MJ/oS8drfMiT3Mp2KfTEc1tXvTTFx2OdeJw9LMuoHuT/XtLisZQ8dSMc6opuWooJnuKhXH0nXyGP
sXmEg9ITcYG0HJRAmbup1TO/ZBK/kS/jDaWj+zP5MrVWU0yzmXjrUQnBxizUJYTtvubRBupn0cyM
i0879YKn1iZekMaqPc2LdPhrJsCe6/XwSZY/7WACVrR7wYjTxXctUImBGdkm1wfrtZfQdbDv4NjN
5HbmICsXx869CeSGpOFZMFavoSfZKYxdXrHXQypkXu0OYbVce/KVNhNhXthsuuLYcF3YGhfN+644
ilC2VXZQQHVnbq7cdsi60s044ysu7KsTC5PtnBQ6HaYbQcOSwK8NO6oJ5az6lyNYHvrU/Wn+A+0P
BdXE/UFPJfVOKWRzrqnWh5oPLV9kf1Si3fIQopXuS/6cd7gwMEOnZUixCCYtIpFTH5gXWzpRd7x6
DXSWunypDTfxfm43XNiaJ0Yms0cPr2mCOsNIItMWj344EollAxTgwVI/z5yDC14dYzYNE2RGdMWc
TGKVpVWRWDCmV8HPgDzxbWIcit1L4gB/bu+dPwBYNF3sO0UGnnK203tFgEFbYY8CHhT+Xv1RWeQV
D4/Gl2zozd06suZcy8UZPTI6OewxRYhm8240iBEBcodXa6G4uxtzWSziRyuSVruX9mZzZ97OzO6F
c30y2skdth7AMh1yzljnIbx2XUVoTXJjStHGpy9w5nGliU+b+DRQMgB+NJnz4Ewj4zwj+QqYkpzM
B8uncP8gHlhZGF/rL/t7bSHzA1cO35SF7ct34mGpBNuQQ+K1AXppLtyinrIcn5uFszT8Q0ho6JvB
zIxcuF6pXfGQ5l2igUya7Le9tSYru4GWsgDtEQzeEGyuSLv45WJzo96/X3eJu72rZubm/faYzo1N
WlATWNbzaz2FGkKFNwfxFL8t/fq5XMIe6KFd7/Oe30V0Pax2S0mNtuHsVXPJadi8smVTt4kUp62O
2ZhqSL1iulXc7Wv/EUZldI899eCP3u6jFSnBPqL4OfecuODmebr8aVbszSM3T6OUJK+hTKNSS2YJ
tRZkPOburbmhTWJCw04Ble8ZGnjV9KnXvN5PvBo6p6BYKD8M5Av9rb+/mXtmKpd20fHYxNiPxlZq
uT5KA3aLZzNqda+JttEeNmIfoXs1FOQqruNrmltGzdytc8mXHJueXAElkr/GuhfTSn6mu0mvjM9O
QHYoUmEPiwgQP0F6afj0HM+O+pKvxkeTrdE0EtbTpvdxS4Nsom+F6fiDEkIi5cb3b7qr/bAXa/+v
Jw5x1Ufm3hGGR5NcAe8uJLGB4k/ift0GiB9+gsnMt1Z5gH5mNhM1nGdjhUGeGHQLyAoV0om3dMaD
ndQy1OxiauVxlX6A0SDKF/v8Kg3tv7N3HZMEuiKuPX2a2Ktr6PqrHE+EwN999lKEiQ8g6C0O0Z/x
taC8aRbax197v0tH8sjkWW4PXvgMdWludrqH1lBagMj5O5N4bGPiYHeZUaoH2nmpC+yXerBeAf+9
5kR48wmLueFMPEyvyuCVhC/Ptl9k9bus3/16ui467eOxTNxLUZWmkhYYEKke1FSDzRcjBMcZbjyU
VdJ7g7fB8Nl+kMIZw+d+zWZDmDqFJKDG1nsUc7T1d6SXEtrCUnf4MIaHB+DoFMTRAvyBBENIR4qn
1Hd5NOexLzwDTs1O3FphpoPSWCgltSGabwj9LnmDcS/x4CWYnb2Yzr3oqbmJKxtqezB4/6VucW0G
u9wdcd7Fo+SZvn6XevKzcN7Jh7nM86W5VSiQ6apFIEC97tR3QxFrWbRIwPndfRrr2yZ9MOO5216k
dk5ve/GA/I+N6UGrHScb9yo2utV+KX+Kl+pdcUs8u/wbXsTWkc1w4PKhsUmZXu6G0SljWr1biiNa
S1do7Xj2o0NAi6iZry6az/pMVHlpAsFOiIKlqLS846KPNueobrPDVuwSfQshXPeEWIpbJ99/fQTO
zzadHH8aMSbJsz10aOgU2fDkZw9DfdOlL7/+/Et77/jzJ27KUNqNaOYGTbZdlSohX5tEObztm8KY
cfQz02VMvFR+UAa9QqsPxmUojOSHpK6RBJ4JCy5Pl4a6lqyQAn/3ZEdrspUVPTFSpisbrnbZ/aB/
+vV0XbgbbQOPpCkO3ki1p3Fzqah73c4xIF4S9VJZxNxWWzKn5d+oVMJEcWxrMmMq8ApnILZzIc33
utGr7xWXy3HxZiMDmHow1NPrOHNvXVilE5sTV6+guJabDjZB5oHwIythf93JDzOzKD5l4hdOrEwc
rLY3Y4XOZnY1eTbJNRZpsI1Mv/caann7m7la3iWHfmJPjPpoW6ABpR9ilVHl185z4ed37YL05QPa
CJ/WvLtmRifOzK9GJ87ckbXCaHZdsxXWlofb8nEdiAwemPL77d3fuTtORibC5CNbLZ01Bd6J9Qqk
uwT+Xw/BO99EB5P6eXnb3aUhdJPLuaD00jahb5vkC21AtMZPJlSnCW4AgZG6UnxTgEJtaZrYFs7M
Zpy0v4kkMHiQIzOTmewRt877Nfuk80qOAeplCFa/VrwYqVeuIwMCa9Tt3ORD/0Gjgfa6fthHc+G+
Ko7ZdDkVWtQtWCPBEk7zWy09nk4aM9b9G/F34xmhqKRbgemWT3TH2R8rHw4fX8TiiH9CuOgRI8zs
qQt+DZgYtBkATC5kw2EDhs8eUQ36lj4O2Sdr7i67eEKODUxmejQO0ESKQdJGB5ZFBS2QhKkHsagT
bX020ceZQ3LJBRwbnGzciudV34iltR5l8rtPtFF41A+faZ0bg4y5nEvLnGdl2EtHUzhNPinbLZc4
8q7Qw4faAmg6Bf0ymgurLmTWeBKimWaBPjVlUAmnJ9JsElPeqNjpPDvaPKie81UAkATQw6A9K5jb
n5fGxUtUN0iEgr2YXnkH6Bv2rYGSTp59KZMvsrVoOvg+eNwQ1HE0bar8M2t3IWgwjk1OplJPLDr/
ZIaIQucbWkh3CirxDYfCXA5v44/DN3hLsyD/DnR4xvKlXQO+BIQYJUxArBO/41QbJ5MNdAg6Uhwq
abWOnn4PIbuoCIre7a7mDt6FsiKlANErL6pRpjJ9gtiDg/QKHRXvj2HjCmZWd7PMFr+BBLkwthNL
k0uxbbPqQHGPPkYysmXsNl8Q5vUOOBcJDQl3781u1QsXlQnwhF3Kw5u08+QJsLMhqmyhm2I2B299
dYhigmYjMsNsNWvrwo1xbGsayGaFsutSCVt0koX6pzRIo+wR2et3yIl9lcGr4M7dUpfOIkZpTSTT
aPMomJzFrIa40BKyFT8xCpqffpG8t/iOIMPrPs+dxFlzk3NR1JqzR3kBsdFHZMB9kfQ1X7QPcBa6
2QoV75lLQbk4pxA3IyRtMb5p0SC3NQgj6V2mXNn6eAA7pxXRH8krC/wQnN6CHvMj+eRg5hheeNeZ
JtUKnQycolvT15aZcFkckvfF7Mmmi7eWKAerV7Pb5tIWhRxGZ4eqFJimB16tHdD6XY8CzOPom56y
ILi5Fhi27MtcUUkRyzO56Dnhf9qa3IEImCfFTkzn5sl61p+cr0kYf2wX654SLJri0fhqQVD0qD8k
X+Yup0vvihPb0526347lCCu0C/3+qvLS1Saio3MJA+IsHuPiNj0e52Sbom6UbascW/1d6/e+ooIh
hbbs4yjKzJaXhrMHY24VJ45mXei01Cv5T9dW3DfUX94av7z9jRrTebRGwzU1NJhOLNgyptfvIXNa
SE6gpRE3BGLq4AYWFvV7taWi9bcmEzoo1QLyrILywtOcXveJFBt9vY+FvZ+Fu3UAaU7Qe4cl9sIh
mjl657fEqT0x/qOAv3aMdi/LTkKg1gVk4d59tnYDkUa4DR1/FhJxaT6Pxye+z5G9XtnuOkTaaG/m
VhKAE/EGjUNxSySr2YTf+UY5Hd3kDpR2VdqNNBKhXRiUwASlwKApAPCF4c1H9udB9amxSTDRG4K6
Erk3N1VfJIPrZ/Mys1gXLVBmNSk6kS6YXrBFjEODKpU+j9UNorWs1nfhTIonqPZ5JcyeswubAyum
rjtUdxVzCnxvbG0H8TaAQrFYyKxJXzMfIV6vD3a8CP9etOuINAjpQ7oBgAFM/BYkv6Vd2KBUELN+
QLoLmDFkY996cvcNdzwkV8HstXdhS57YnPgvXqSHRENZgXzpEHCnr5zA+YRgeSgvOtf49us1vLCE
mkYqSea6o2NqCqLuNXuddyosyvqwdZ1udA+zSMpLq3ZsQnyFoyOWWHmqAWVdkyWNIx7wi8JvF8O9
SZF4F65td3YC5wxONv4uVWX5MGBQFHjou8tI5OuP7z6SRP7X3JPmEsGXlux4iJOr1YFCpj7E7xar
V+GSD34diMQsb8vZY6DOjW+yKTt4nDeJjrX2eQgK//BFPGUTsBQVz9rxKvZLlMdcXtI+2t5fLSvY
BdnqgNKK9+u9c+FVDQ2mKfpQLJOWl2mOfdjpQ46AD2AKf/MKQ9GCd+DWLZ6UQF4o984MSeHFrWpZ
tLyYhiP6aU73kWNUNOduyEHY+/rjepcFDX1qMyM6DzkZEe9kA6Sc+O/kJtdglN5APSr2qvbxMLjp
rR5kYXqTXx3eOuSwQcntvbli74zR6dsB8SQAlhKCwBYtxvVO8my5WMIF7f+twQmuTfpF4ducnAv4
s3t56zCB6Y8mQPLLhTHLQ4rng0iEvFdh5p2Z2IsnQafhaHBMQSPP+SCMmNi0M3mXQOz7Q7sjfIi0
0PT22w8Ptk/DkpffFvC83u29dDahdDal2KMHVBFwVTCdZxiVIdalYj/CXB8/HpLFXn1B8+bX03nZ
BF2VgGvIW01fJ2uKI7IhyPEV54bGd2PzmLdzlcmzTIQYhs68CbAeHFmTLU/tFtFB1FM5YJabLtJV
fpdQ9LFu4keafZf0Tniy7M11u7y/b6aLxp0u0jxg0M7w9fq+kaCuIPkef8k9w6XvJX0wFgL7kIex
b9waUR8kV20g+22ETNzs6p0DL8S4//wC1qQspOmbXjVaxl0FcEqAuCsX0q3kaTfpsvNJhUR0GS/6
WWTAhSUFNcRrE/9CW910SUu9LbabyvrRqk9+CqyJWDD8Hql3h/6xD+rfeDlcOB10GQB2NoEWnj/g
JSeXamVj/kDltt59RCvYBZmP/KvqzmzW91TAZEmxROVQFU3jZ3hjZJfKQdmZPzqv9aVFx/FvIgRQ
qUuMH+CwI3HXR78Ry5y9pA3nxOzkYtzFddXC5/1Dj9LF5oMTGJG4lPZRMtOuIfzyr4Y3uRLjGpIK
WI1/0BK5rD5Z2OmW81aUS2ZEWoDQE68CRub0CpL3PS27ivmjCpTwALnzNRzVYRNJUBa69Hh7PWkJ
sF0DZK8fVFreol+7nPOMCNN5bH/yOlr3rdMMOhT8/36MgZIm/pWiQ5gsSElGybWx/LXN8yLFxKaI
Ro7Dt63WmHJm/ZBXWlj4ymf+HaafCIOT3RJYW9gHW18xbnmdLYcVOsJz2Zizax/7DsVvWYan3sER
ntqHJlGQH+g/tvKXonlt8g+/Ht+lI3j88ZMdOiqJ05QcwRy4baws0/WqeinTLmrj3V++f99HwmVB
wEQ/7dS9FGuAEGo1snuSj9Kz6EsZv6LZGUofNO/wON6k8+CqSx7Nsfgf/VIa7RSTxcuUYa3GSEtX
wU/kchrVQb3YLOGWWiCnuJzPGJzNp8lTQlDn0Ztliy6q0+XKD7utUu3GH4AkRdE9b9DTRh+g7m5Q
SPj10k3I56ifCVvijjL4hx0yOY41RFUqreE/5IgaC5mlyAq1rzdtuH5API3MwS5yvMq3G6JhydtF
kteEcmh47Y3hddfIBDxKH3/9jc5zT5NvNDmgKHqN63Vpftdv+nC9QLjY127pZA6k9yrTbErvzL3C
8CGe3qI9m1rlNFG5TZ3GKGv9extCkIQ/h/KLVEIZzTmeszP4boc+cAEHYU0n7pXWxkO+q8bv4wFt
VdLNyqeZeTsfiIr+Et21gjH7PO6unbpXK6f+Lvx3fpdGu+tkATA4nM3AnL3UTJUrkFQ5VL1g8t4X
8Mib5dUeKVrD/pYv14vhk0A3UGGlE1u0m8zNmno+bapmqQDQKSfxopievtiszI2+777ZNyah74Z3
YRHuboBER1noPOxu9KXIu5IlzPzi9nCXrKCWDeeqBFjiyJ1cjuQLbYCOTK9xoWQHX0RcbjcEj3m7
L58aLXX2/cO43alya7oby4kzODJGabd+3q4HMysXZl+2B9MvNxuUqkn9qQ3kHEhBZ5CgfB8Ybq1v
PesgpbF8rzChQ38l5Yd8jSC2tZYVYDbNkHbqF6N3Dm3xkpQw+WzI3at916NT07fJGjbyZNNft6M0
HhbKLjuY9KIYla09Dc42hXWOuHcL+eoI478D69ZgJ1b9XEPmC8TYzgeEwVwd8g9Y0c3UIGPiq1qN
UqEK13yFiDeCdM2LWtU93e/bRNPWfllp6DqicasWVzCN7sAubrISnRe3zzZNornrvaQB2l7rmWLQ
zcftn740eiJt5GCsM6lPoVbXRnUA4YN61RUlvH25BGGKy4PtiMY1B701w1k7OgqBeVYYN2sVkvQS
EVHFgsmogy5muBs7nS4sL80qukpc5A7zSnFLyazlb9AkLhSjyPaLpIN+4imJIeiNWjPZpFs3a+IR
cSVEqpLGzY2iU43QWg+b9cbV0OyUUGpFmPODijKFetu3Rak5bqW3CeU1iFWMjwNrAGFms+nKR7vp
Y/OuNEdlJKO0qzZ9GuSGhKokmtU6SjneJlObFA68IpPNJ5nSXb/Ud0MJDAJeSUkLpfKwXoNpd3Zt
pNUjFFbu5nCwISN1ksYwy0A7dP121RjwFy8TtFvQPjC0vMy37kaKzeybVdqJcj9UvWE/DPwF5eDK
xeYw3GnFsLEILyynuGtbeFSfmsLKRtV16v1+9KzSXNuRng7DdlyMeV3VjZta73IRfZNVDTAKWdmS
gDBlyHlrpDvzg2dJmwGtnZ0xqBvEJJB/UMrI3BlG8rbNmw3LkHTa/k7u9i06NLtSUm/1OlZGM1Bj
rUZnOOXTlsnWkNQfWl59qWT23MjoyPo/xSyhBiFYL3cbP83jNDlcbeEZkw3fUDNJqqDN3qFymsRZ
ZwZaUm/hqQde0l7Zsaa2nw6kUSFt2q5Fiqwo1iO9j06Vx/ss2B4kuw0RBxq7H3ZlGHobQfZca51f
lUw331tBF+eGPmncV51A/dlW8JX6xVDVkisdUBH4nMhxnj/mkH+BfshMSErddjQLatfaRlGTZ0Uf
86aCLX0NW6Wba44D8CqxymeouDaQYEOnhWS9K1U7fYtUjplzBXSp0sXksOsyXW4EHdotHDrZuCOB
wX6vvN22K6xvzaFW9gI62Bc0p9NHFVeBnZhV/Qi5/s5amZu4LIy7gyxJevohlwG9IaYCewx0+3aZ
Df3HYqMaGx6ByO+tb9eZrZXXsFCW+WqfpaZzIyPZbt42bWuhKnTInfUPFBm3ZcHuzWxrqZpZJv8o
UxbjtktLrVTdbW9bEALReAlLqOvY6FMnt00xFmvdk2zOTxzaett3T1oi20iOJVZswmtXOK1nW3Y8
Bo2hI7+96DI5rVpfU0ohh1JZHC0ZqlId/VZkgvkEyNwAgFku2wBhkADfaB2yYKe36wx5xgyPnFLW
TJWW5tNwsNVhKJwwscv9rm/YmdAYVmXoSFrDr7i1nGQpfF6I3mvVdU2exfymxUm/DoGx98ZtjbJ2
dWccOvgQ3bGS+uJG36jO/iZDBTQ5+HK9ldRQV7t2/7DXpHHzuINiBu6HRNmn+1W6hktvhWLNGH+Q
152TPWXyukLTEL7JDGW6ytpby31Ks0DOmuuq/inOWm2kO9MqULC2JOtQhMD4UwMyuTTl1MwEB2ev
Lu4v3j1sY+rA4BIn0UeSHlpbGTbw3RihcqevdE/9Lpp5Uq8OiC6RiozkUHVFI9FcLvnCDX5iepKL
H9NR3+sJVDu79Q166hDDzaV4zpK5SK6QQ7VQCHFgyprGCBIMrdK+33yjIHSteocHUaukE9iVYGVf
zSOtzp+QE3tixEcB0GCUdBdiT4/2W0++zZdq0H1CMWDleJTyE29A5Xm+OekskTWxOnkVwG/VwDyf
MUpKAK8ysok0UYrOJAkmP9dcmCHN3dFcIus86yHMknUk2BO8HFNloWJ/0DX4s78dAjNqXKn1Coab
rtBBehaQxf2VaKWRF3OB33mpXdil8wwyIxj36EI8nWS4yvR1tll/E+90+8lc0dQSGkiX+X1Aa9h7
vlM7LOLP88+vC2flxPLkAVJukQ89SMCWCDihCQ00ugB/AwV2IaQ8MTN5Vx7SRlWKfP1NsELpgaB0
gdwhEl3b80MSe+M0fNVkVDhVimKObZ9F0blTxLTf2m+OjhRiS4RDz6ozq0J1yYrJu1zVEe2CvXYy
os0GShUS1W8HdBLcbg0le3UwGrdoUGb5tT+7ZEmQaRGLU1Yk3Xi6OXqlT3Fz1pse3xeUZWXtOi0f
f23iwjtUk49tTE95kiK8pltvAsYtB6gYjiSKnNfNEmhQ5Bgexb4Zi+fv/lOLkxPeHyRzD5v+m/lF
1Bb0J6KAbkFLquXBG7y71xcUaf0NRMJwHcyV3869NLYpP6H7QrKaQu3pjA5bpW/S2nrLlvWy0939
nXXbfjZuu1AN86ClUw9BlLnxnp8AwFXcSnBvmrDDTJM50sbZ12navhXX7bXOy048JNsnFbju/Ak4
P9SntsR3OfLZ9aavsnzdvr2n4EIbKrRqOf/Iv2BFobiGSKYFERVdJqdWShu/0dsGVtaLKhKNuyC7
5hmhLkwcaQSSeYqO+scZaACVHadAOuitfK6Qx73eU1GA6XIfcOEli99AzFzYmOQHxSUrbnJSYafD
StMNenCFwlGwo/F69yXx6Zpp3kSTdBfC8mjv8Mjr0L51Fr8+EpfmkyyXaOF3SFBOa4n2YZT2ndOy
K0WOuF00rJo6f9dc2PykMf5jZlo9RFpw3UtN92Z/QekvXVhXWahYsF2RfuMFuA3tz/HtHOfNhShC
OzE63St5J+Vq24EYt6M89TfBDpgsul+k25BxeEab7Td2znmSCKN0vkBcRHHInsId7dgYda3q2aA/
mWGsYKC3vLyZvb4vTumRoUnU5xCtm6Pc8TgEZyJtqQOtA3pFrBt6NltGBjX411ko4JzRyT6NrVRv
qdAypUpYftsQBtJ++FySOqwj+/Y34JyXDuLRdL4n/o+8SmOM8qgMPaGC44oWfrCA6ZJogfBkdnAX
z8KfMzpNVMYd2bHUEPvl8KQ/qR/MSFiM7+NrsWHaaIxqUAMlNCRzps9vW6HBB1hOFU4AwPrp8c/a
3hwbuXzVyzDevdrpw6jNNMqdL5ywwHakPIH44fT2MQ5pntRj+bqVnlJyXwZ82r92JOecjiaNf7Qr
U2qGjcyZciIpdXWA8TN/jeEH+zj6/WO6gjXbs6IUYHrIgoVzuPDzMQmLyJ6QuFQgRppsxr7cpdVe
2ryuKTqjxzrs3ZkhiSDnNKjDgIo6ApOmU0ubLEvSKLxE082rnBChpIvqBrKIR9M1VhoNJpu7uSLS
hYj81N7kSB9aKK6kbPN6CFoeieoHseX3d+INKYymURmMVHjn2xcuRGKnhiczOVpKb261zasIyOO1
KClzrmuUL3l/NPfJSrY+/npqzzc8u1Am4QtJB0/maWCy1ml5BPX32iuoewihhDLo5DL4y0Zs+hQM
Xq6Cb2LKd1g31AhiMmFauUwT1D3Kl82cJun5HWOhCQYmWtzZnKozHgKoirpyp7zoUQ80uoUs8p3C
Q/cz3DLyv4EATTazVbqzrY9ZDhrVJREGnR02Z5sVW5IeL22ohVaYhfWCcvIN4jewtcaetJgrXZ+j
qCYGxRc68sMykfrQFtWLdafAfrCLDF5SSFmQz5jvpT/zw/BHE3TB/ucoBCXTY7fREou8YS7m9FrU
rZuwu/6NmOvsdE/MTE5bVRjAJqv8RTw/kpdt0C7K4HCNKoovQyExG42cBQYTc5MzVm03w87AXLaU
niE1IxYfvQryxLm75NKWpOZIy947hgJu6NOlsteU4FIdI0HviwvM7pnD2tU+CGJRoshHpfOa2afV
hR0pmCMMThs0t2dVvnG7rm0oHd6MPky/UmNhUyZ3wGwXNmIUREDyYhZpexYbsPePTYqfH+3JzW6H
7Hedva1fjWcIiyMrKCFSCpRAZf1mT8CF9cOaBuYGX0Iry2T94kopkrpI3xIi5T2JoQpyjNjV598e
F/blsSFHfJGjYRVF2Wx3eUoYAg+z6iOrIp5uG/Dz9eglO7qcZ2PJs8zX+0z+Z2yCFfzYpDZYvD4Y
m+bKnghbYQOCR/udrNhLWzd2QRRGw9z9fd7XhVm6SgAXCWaJM+By0TXVIVnHX8VBL6CjbVfdteqm
vjRTgz+PTSaGJke9TMY9BHfOVzmyI/kph+cTleCl7XbXuGewYXPlzEvukowe28SBnVXjQJxOKNx2
VU9S5asaKc/kg+kGGiPEOlYCnzVbYBercxKmCAnnI2OT0fWWmctqIYyRdmaroC27FC2w8+O6cMhP
LE3OAL1jiOEZ2tedznu0fBj2y1/f2OfYJTEUchWiTVSgCcXZONr7Tjc4uzFVv3YkQYcg8Rp8mEY3
lejeFu6rgpk1WYhgcm7JziISLNtcOMDMCUdo8D21HGu7daJI8lcDItj4wUpXqID9enCXJg+UpyW4
+rnYphWCIXP2sVGNTB7UY1qFWtVfTjERUkHAQfEBXOA5u1ZpyeO4dbqvzmMDgm77oLgHT31JlxoB
6yC6AGYCLKExMN15GIRzHLQe/aBTnyhb1JXHvPvaP2shNKh+/1m5ErTq8b1YsBTyPGr3FEBgel97
xQqNK48s96318RDMdW+dA87fB/+f7zJ1m/U4qLvtoRNb57rx+jBefTXZP+kD4sVB7O+vkH0H+MYp
zN1VT7551ouKczY5h8ezMfWisbauDQm9OfNL5pmRTfWHpi7bB9zj5g9J+GZ8AOS7+o3Wrgs3Bm1P
3LkW8dJ5ms/JunKTVoev4uGaLnIfwbGX3kse3uEpvvzwV/cxnfjgXh2cKms/pabSh2rvaOPmq2KR
4rY/G+vHX3/++WuE8hndM6hbgKFHcXfiZdAMjeNNb70iZxiOpG3WgblcR7orRfT3L2cvh3P3qSCd
Sp6bjJ9lgDw9PfmJ0YL/SOxX+2YMdbhW7evsVgRKgg1wZmSnEQtIHoM0LIhlAGGw1aDbcWrKqJIx
Hqv6WQBcCc04nv1CRNJFkIZzNH+nDu3dls5THM5gnq+if/rUVh0bktGp/fOmJUcqXWXrNtjn9399
QFAXakITWwXdNn1i9ajUNWUuPzuPJh2TylW/0N0R3Q1i6KtZ6soLs3dibPIGybL9ttQxlj6VSxPS
ZWKw58MyDzZ3uTcbrp+eqZ/TdzyyyVLVdqZs9K38nC13D0hRR51+79wYqyLorqSPjacac+DnudFN
MJ56PXTZsJGftTtzBRnLCu6pRzGRyWr+hTU5Yuejm8QnNKk5xobRWY+iww+RVa92pRsBAExWv/H2
mRvbJEJpQDW1ZSE/bygzaozN9tW7DjpjOo/m6VjmVm7iPtKdKkkxEymMNVG6QnHjegg1GN03d78x
lTNjm+qmVFlcNRJTmT4JTYXsTtAVb6+dCIq01ewRmBnb9FDv+n2t9hhbv5ZwI/80ZkRg43mzpvP+
6vRd8Mc2Ea37BOjcLFNX3x/UnZNvleetDTmBmM1C8phOL9sKCLmff3H8RQLB6oxXuTjKP81OOyvq
4VAjKy4/65H0HD8dYGDQv+XublnDEuhKy3qup+I0jPn3MKmFQ7NFuK5NtudOb0qlx566jVT9MQMe
eK30BZCoym16ba5FbNI48oc5wk1VURxCpOmFA0bWKNYdDwMXOTc7Es+tzZpBWt6uZF5rb0tqsZhn
Cj296H7aFc8tIjZKMaTdJjfCeEgBl+kkBkQOJwu1JmyJqpUgWW3scGYNT6Pdc2MTZ01PFSAOWX9u
BsiUR96SGaLDERsHpW2/vPkdgp6LXu14gBOfvbOzrE97/XmduzYEM4hobqjZ2XexK61E98jf2qjH
Bic+2zZ3SSrp+vMQoZ+O0m8g2irl+7r91AfiTp8Lci9MqklhySIPzLah1fd0Be1dZRRmnb6UbdMu
BWOcbDbdYmblLhx6wUzAU0ijhMVb4tTIZlPtEsRLXqz/T913dEeOI93+lT69Z3/05p1vZkGmlzKV
MlUyG5wyKhrQACBowF//LtU9UylKKXbXW73N9KmRlEgAgUAg4sa9t/Y+/jIGKqOxAAQQeJH7MNbm
M5Qi5y7cd8IVFCGhZ4Z3BFQ/psUXO2lbiBY6D4O36dEOHmtfWv40M7N3zvmrMUZXfvK61PKe2rJx
HsCvhJ5lJDGtrYIg8mWxhX7f0/hg7rsQaip+s7L+YTHh5UC8Gnxy+owuETx1nQe2GB+1L9TAZDvy
1jnA3kdqo88S9bxzM4FwxTWRlUMa4k0etbfztO775FGRJbSnkEqVm+ZbPXby/53G97cb6Okj59+Y
kUYT4DSlT5ThNzrlj65/z6yF7X1J47l74e2EMAT4t17oTpBamZzvjKL/ZpACiWF6AB081GHABAQl
huXw9DcO91t3+Xq0yeEuFLS0kmYcbXRgkJ+6QGwbddtiNZeyfWuXnjHyZuIGQqD+pnMBioupHUgs
nbysjEuP3rBChTb0qHQ5ZxTv7BIy6uhUAqUleJOnCRYoZassybtHv1qT/sj6pZfMVBonua/R0NHB
dzLExPMPEBxmMe2wbvEGotPZaiwDasVyJMcAJfUQfnyq35sR5MhAfwCdBZQNpu5Kei3pXQxH72l1
46KmlM29ct7GI3iRjkQ79vi/bwgnM7c3RNai5QpMLTGYAeJl/DzqgyFeRhudMzfcmOD9mUf4cwGB
I3PcsZcFyaKJp8hbX/mAdT3mwRWlh7gA6x3gSVeSiZCjsUX4Ue6by49X8b1dwwvOwskde7DeGAbD
iLYgzaNcuCIcs+kBMqTZgYQtWi5nL853Nu3VaBMbSSTUzHOteXRpGHuIgVAuWKDQ8whscAWlb9CW
i6hDtujjSb5cIpOVRZIELTUohkPpYdqL5Wq5rmzZPqIfAx4fdG1H4AIReQFJdGkui12xRgy2tSJy
EfhR4CLpPTvzd7wKKL3HbwBWRRSVJ89yQcFjgxcDvkLwbUzWBlELWZltBX6/9vHj6b63yECVomaB
9AbAuxM7coy84tDGfHRw7rJvkI+vjDmE2dwQk300grooDdk9qmxLMqBGi20czCpTjh8y3bXTeYxf
4uTaVnWXMIhtvjiUFjuWrUYIj+aE2WF8sebrWZ/yTiTpgcPl59JNfH/VVq7Iy3FIa1UL2AddA8w5
1t9pidY1siyCxcebNTvkJLYzdU/6Pcdu/cXxo4+tWM2qpxsFXstuI8vV/+OIk2dP4/M4IHX3UgBN
N0W/HSGyyLP7WyOyMKJRztRh3t1INJYC6IKkFIRWXm+kAAC66TCgld3EBIXWwJ9ZxPfMEWwKaMAd
ZZPQSvZ6gIR6CXTV+kdNXYDrLur5jUDT88yyjd9yao6ng0xsI27RX6LH6tEIIGEh7tDDcl9F7cXI
T6YscLj8CfMnN6Y+31v93gqejj0xktLrJAPz22ON+HHRfHbQrzcSW+pX5BYlGehD/VPSwJfbCDKO
SC4jiQhGkzcIQQu0YbJUj+STvx59JJLL/S5JwFFIgElsn8uIBAs+56rHRXyzyD9HnQIGHStFy1mh
Hn1bLTS+Ywz0iEAWDcVc+DDpf/xzfqB9gwQUULJvsVel7pT9oJk4BcbDKEujLSs0WYMoKt1ZN90K
vRtR/tQuRTiCHQLkWJofyXU1V7p5b76n32JyNMoiRRrVNB/lQ4YK6MbbZOAfsg42Cihj7YZfDqhq
z8Wd7/qc01GnsVM2IO3TmfA5o6ZAAlW5MazxwbNSrdKVMRfYvGe9J8O5Y+Bz4sg130xrSFnj7ntR
AIosqNZFw3qso7dPLMo+zRWo5iY4fZSkYDQsqItlBVGbvqTLlu3ivUAoam+SPnQA05kJMd7zQKdT
HJ8wJ1NkpT24DaaYGtdat0rIfWbNuO2XR/70aJwOMbnWBbBIFbCKj7qhrZkrb1PgxofsnvLLiouF
Gtgirnrwc6zRGhdW6LYMfsTdwSnA3NiolZk/gYYizBVfliIiNfhT/B2T64Fd2MExN+xFGl/qcb9J
+1WdfYbslkf3lnmdtI/6QFea5yw7z5xZtQlm5T+HENTOUDLF/TCFJ2qydapMmsg5CESD9QCOqLFG
n4eglE7vclR81az1j8b9dh1/jjnx4zRvWzZgHUEwsAErFNB1qCzPVgUn1BR/TQ3Af6Q2xifK1AQN
txVDo0w8HujB/mL+aNbx0j62kb5qVvG1AOhIW0OOAbUt6szKaMyOPrHHrvB6dD6bj3G3sHdshQ6f
ZoVuzwI9eBHezvtqC6aavRVmlwNSOnEZlt3M3r576E/mPzFXzYhrhmriY0fN0JFf0mQmqHh3G08+
fxz/5MSpoqkdoxnZA9WTsm5scxXU8ZKxdKnjIW1Yka+eZyKAdw/5yZCTMKNNTO5WWFT5baSYHfO3
6T5djiwZeKeN2NB0Yd58PObcKk6NFTVew8QsDTsCc3/YN/XMNk3a0P600xdmc0BJ0CY5xe/ytMxc
zRmd86hvhBjbukq+uqEROQCBIj2NpimGx2GwMOcSBu/N7XTkyQ5S281IXFk4/AF0V7zN2DZpb6HB
AnxchizqbKF+NPrXJx8zBLUY6JYdILmmIY2DmoZoAv/l2kMbCar0dE02+qpcqs3sa/6tsfgjtQKw
13DMozr7a/vsG5QB6FA8Qeg3X7kuar7ZwrtpIwZezahYOTsThaI5jo+3S4pBoSrzopABRpfJoSta
C0rNsnriHpqjxcZxbz82x3cu1tcDTPbM6AeBLu7qSVRhk4M6Hp1U0I+DV8tRafs7YO8JOHq0zwBE
0YjQRhVqtNhNToBRyaa0xfAISNUKKeld9v3PZg74szW/HEX7iqv2b9DTvN2/1+NOQm503lvU6YbH
IblRdRoS61kkdx+v5tsXBYZ4kdYGnAI9hJPdUpYdq57qj5XXLTPOIpk3l91gLVGQO7p+dlMnEDL8
eMh3btzXY042sGwcZlWJ/ugAFHOllvmjBRkV9664BIvZPj9oSD5u3Bkn9o7VBIYOtjsfCAgHB3Cy
lshSB7aIdbwl3DVZjyPad+kl+oiRSItXc4W2d3YObEKol1g+qB/fZHsCUQrVtsZjK3clB+2/t6L+
zM6Nq/TakwQgtgGWHTRCAI/ok8NdtVSL0TL9aBa3BsFRa8yZfRqt+s0AyAQCxQGiR5AJvfYeZSaT
kQ3ksYPYDG+vibvO4j1ITBb/3ByAgvk5zmRnYIE5NIHMR8sAjV8gcKmNPd7fVLzIf/h/7g+0nJYf
j/r26sbqnQw6efRUntQSD5daRe+N9JikJCImeg+0g83xn2JnAk//MuL/fOv/T/xcHf9cufrf/4t/
f6uYEqCNkZN//nuffhNVXf2Q/zv+2X9/7fUf/fuKPZe3Ujw/y/0XNv3NV3+Iz/9r/MUX+eXVP5al
BBXEdfMs1M0zVHvkyyD4puNv/t0f/vb88il3ij3/6/dvVVOCLermOU6r8ve/frT9/q/fAS06Wfzx
8//64eFLgb/bf8m/NOmbP3j+Ust//W45f4DbdqRkwP2EgrQOB9Q9v/zE/AN9GuNFCXkyFwAfHICy
EjL51+9a8Ae6FceeT7SuwziRqv79t7pqXn5meH+gBuAEwDmhmo3co/H7f6b+apN+btpvZVMcq7SU
NebyOiOOkjUARkjYWjbQYC+e4/UpYGgsIrQMytBTRpyGiYorc0mVxZ+0rhKPvO88N0pL5V1WeuV/
9bnuxasut4p8xmInHuzlmwBfCSFb9F8gjRtMTDYF54VbSKMMnc6xLl3e5KjeDaS7Ae9M/j0vSnrT
xE4DuoesYtd5U9W3xJTWtrPKIY2Kqm1vi4Tz7cle/rVgpwsEp/bKT4yspVjmAPGMj35twAomjqhA
9hX8MwO0PsEekkXIvxXDpe3k1UZ1Q3HvpF2NR18r+03io8uMDqTccb8T1x3YSBZ6a+oXhqirFfe8
NGpdq16lVDY7CnXs5fhk2zI7RypEr9kid+wUV36FcoRygmpZmUO6bWLDWlDSpgvDyLsmSmINtD2Z
X8krCHU6xxTued+5JYIs8LCuE32Ib61cI6uEp2DBb+y4/ATIWn/bUQ00D5ail6pLvQYvlSxfMVur
F7mhJYvExN2P/QlTSI0EqtIOmVXbkVMl5splRrnV6zp51GMXVRqQ2FwMLocYC8+trZV2EjTLepHy
yEWLyWWRjv+vkFaOd3rKu1APqMcXfaWapy5VPUBlJtFvDJ34XkQ7w4hMpnVFCJgWhIHjNt+VQI7g
1Uz7ixZMA2tqyWYrKupHNk3dyxwqeREeJ/2Tzkm3HnBKrrnDvUumGvADJzpwsvmQgF6qMvOtaBN3
1UGDOnTM0rsva/DRQY6ghTT5oAc7B/RmtxVzeRXlXZB/Rx3UWCNwNo+VIwx2tPqayyTU46ou96Ks
NGB/va5FatDtKcnDvHIa0FsRltTWFV6kOQstS6XOtwFRq86XUKkJSBeWWurb24D0OlRsstLtCjyf
PFpe625tl1eewQr+iOMnmiQMBAcxfRiwgQBtQcsuX4D2h9AL1/Y4itqeyaW1t13lZQdrKFonklmf
xCjwyKJYSoN0KuwBBHDuYz3W00iUGWKeOmvb7sLJBvxx6IqYQ1zc7er4CvwwyMRL2LWxko2Wo7+k
qr04arTUvWGcxSQIKfrnDjZ4kqwI9EldAvHbHvBbXlvfbaNMr6WP/OljojvpQvlMf3DLtPqkVx7Y
fMDFlqyKnoofTkI6CL24EDMMHZarbNM1cdbg+tXYIU5Kf9ekuI7DwOwh1p1ZxlBAxNSzfpjCs3d5
58bQ4UryYFFyk+7t2pXfCTihQbrTlsSLPMNhD5ZFPRBhW1q+xNvYMMIB+gwHrveqWeq11RihWfax
F/pe7G9AdmcuIMMZLIzKy9eGVbTfYxy6B2rymmxU7+HYVa7X7zJdGSKkbcbUrnd0+pzodfCp6gPZ
LVHELNZyALtyE3IphYGz1HU51CZUPWigQWzL9KouSbuqPVl7YQ6moHjTduChDR0EB99TYrlrx6XZ
sk77+NOQu2QFjjL6Q7NIW4Q9E8gVVXWw091M+xx7CY/qxuQH0KKBRIXVTuiN93pZefUyp465yQMn
3/Zu0tSQbwyGpUUDHwQosW1unSQLLsHmxK7tuvUOoJsXVyCABxcd80AglRlAgdnYiQFYZPQ7px7f
84GqDai+5H3upHkbJpIE66QbnKVrUxdy00Y2HIyGgNUuyZotxGeDagFypWERmIztEl1qkdn2Sl9Y
bq9WpLCzVZ9L+HdPG/oKtFSVvyvhZW+71Cq/QYtVfO95GX/NYt29YH0JgG0WDz1bQPna9LFmQ+qH
Fk+ZClmtlFjY6Fcay7cDWfqpy44qdpJtVvICz13XHr7STMv3mSrqJ5YVeFgVvhYsUkVKE2xYdvZI
RQyJMwoOqaiMY7bt/QF6nrU5LBqz1DdgPRJrHaLnT6B9TuqwDCzpL9M0ABtWURV1BiolwuCJC/at
6Bv/wctyZNqkaQ1xpMXKvNHSNu1Cr0rlsBhcB+nDIaD0Snq6gJQV3ijQhIhV1yyK3uvBd+cXSD3q
cIfH2ubeQfCc99tAeTk8qrJivmtozrywNIPSCtucmitrsNgucAZ/VQx6ezS9hjx7IP1CqTXuVJS6
3dCECdV4uigF09cxoeCjMYNcHggt5IbFdfsoamV8L6ySbIUt6BXKQOwYCK3dDiq3NkOqUCxgpsqO
3shCH5G2tj73Utpr33DEusLaJSFOPvqNJKN3aSrkhcM4eQbzYIljPnIyLnEBkGJRVqmDMqNfdJ91
AfR21BlMr8K058UD5HcGuen9ulmldmJ8pgGGSRNa7KgTa4iclR85JUnhoMv0R9KLDgeuJzubi/4q
8Eh6SGPNWDZAhF8p3+ncyJUcK+xppvuNOZkfxVpn8sgBAvFYp0K71+GnymVfUNZH0h46EdaWDcss
OGHlYkwKg1akiEs0hWpa1uEqFIDoDzzraQjwQG6FpQR9HQyjIGtVDpUKhQKN1nWVGtYQVl7l+5FR
imGLE1w2oXTjPIbd5wzkCX0B2jpq1/quJ36zjyWV1z7v/X6jTBA4ZOBSBCOfQYsfeRA0n0mNOC70
9B4dywD02wsw3Q0ybBg4wcIU7b+RBibFPa3BnTc4KlgmCBV+WLjmbpSvx18pglW0DgY4VDJ39eFG
6bFAT45TX/gS6N6w71zvgA6C4iIoW9xmCWPgmstyb0BDV18j2UjrOghCj3sMHhyIlGFBmqZcq7ay
vM9xV4AKbiBWsjSczB7WfqCKo0TI8DkQyv0EYUzQz8CxGoBEG6pJliYmKCKMKJe1luRRllvNWiQB
dEATS21cHQ3Ui77oFImq3BiCrSZsJ0rSnIkdN4h35JIbd3XVLlurA+lqII1FiWj2FnyRdFNofsBC
o45ZHIJLrLvKaxAaL1UggHbVwFMIRY8gVweOQOmr0WfstrNzumZ9ipwtMR2AFVRZ2mvgRvjCdhS5
1SXo5kLpNOQy1wN1b7ldVoKa0BBBqOKcRVoXVHdFLSHPznkhtrlSYBgBvXjkZX755HRV8ZWrfHiy
EHhtDFMrbmtQKtkLi8lk1YKy7jJXbNh5tRMsVOzln6rMCNaezlAQLMETjhanDjGkowz2FJtUPmtM
5dtGUZx002X9JudUu2sbtzUjMJNmWxMcnp8NI4E0xJB67uNg9sGnAq3XBwskeDsQQmYLKoscuE4G
XXLV2+sciNbQykdi5A5k97g+Ui9ew/PqF06cJdeOx8inRur+90Bp1S01cnvlJzS+DbwKuWG3xumL
DU0uNL2BKprBtS50uShWeWXV+y53xaKTla5fpVmpfdI0LYl3smD2IYZkdBwGVOWfbQEO1ajS0iTU
DL+F6IrubuLYdLYBavr7Es8nMP8WydB/LSHxeHDy1lz2ngGAS5D0JCo6w3vo6tbaEdbx52Lwm1uG
xxC8UAmsTpT4ensDfkJ+0GrpDaAbrYYvYP/QLtKeGTIqW4UCAonBrNKyZFU5ebcCeaOeRwXH1Re6
PWJgsFahV7vtyqXh8R56naDA3A+68pZ1b2pQBIazuKA8FQ1eKVpOQzMp/PtOdMlB9AlY7Txbrau+
Nxc41PwKzw2QzekEh8rRtDhyhIfGw8Ij28JmHnpFpb7USzgeomzzG4hQAZINMv8QeyJdWK2lf1K2
WwShQGAJnyeJe5SaLhZFLMorQjhdmzyHgGKV2sU1YkVtb+mgRmO57xzQywlOCR8e7MZ20BICuk+W
PFtNUx8raAitiC7YFYNGRRjjLXSR2433mFWDu3IG0IEXjm9tHQSHd3k86HgpNWyvsbo+uLZid5XF
AHvyE/vYuIlmhV3lg0UcUVWF6403t37VQQ/GVHKT6XbvLO1G42iO1QTogP0q2RrUF1Bn5xVdWGYa
oCeG+HJfZlV6V+QIuEIdXB8sFIPbf8blwjY6Ok0utNbsQM5O8+ZuYIN9IRuX3tvpMBwNopwQ3CD1
QXi8oWExMHeIfBDGFSFIszUWZhommsIl9jjWmr83SWZeMFOm46sGOhoDafpnDZyb35q8loDRt6X1
4PFBPPixZfOIZCXd+l7tLlPHLvYD8tVLEVO6hCmYnxspg43I7eFSwGXeE9U22zQz3O9eX6Z7GwFQ
FHvKXRudC0pAvXEOSelVVxR9OmBZNUE1UoGHe5Uliq5dOdAdVE6Taw1xJurNugL+UFdmpNc53Ui0
fn6hFK3roVYNJXRm0+ZbO4h8UwrfvXCZyx5YQob7GLykUds76Ct0UnB36rpzoMzNLkwPPtzjMeg4
/3na6P+7hNDYwvo//8m6vEkIoZfg+ctv35/z3w7I5zy/ygyNf/lnZgidfn+gEc8DDABsRiM4+z+Z
IYDX/gBoAn3wQMlCfnDMx/+VGbKtP5CEsE0omoCpC2hgJCP+SgxZHvJJQJfjp8BboNBr/pO80Ovs
q2YCB4xalREg8XRa8utaMBJ3cR/faCoDMKr3AdHFdTNTl3qdUvn56ROEnucSXa8J166R4Vhlln/p
9+26kHBTuAxXJ2v+TuJmTMv8TO/+HGOChKiNxtdNq4hvqM4+eXgiR6beowOkTL9+PMCZJZp25lqS
SV6YLblGwFGFLkmNTRkj9vi1T59kway2xhuL4OsD0dGGvq/2KWnc6OMPP7M2/iQVjdeBzaSWxze2
ZpBl02nVlwKB27L1e2vz8RDjR72z/P649Sc14w4jaMOAIdo6gRCig6xOb9ob5EOCVZG0105WzUzm
3EjjJE9G8hmyQyAFJtfUqNaJyTaIQBaJb3xF9uAYa3SujeKM0fqjHZyMU5M2GxTeetdeW+khc01Q
ztoCPB8KmqeJ/mtmO+WflLj/hxKlluvYY8MeM3NueyeVV65Tm58/3ppzE5mcbeipWr3MC/86a5qD
zvQoz/MtLpfbnNjqT7f+qhhwmjY9dzgmJxzg57IskVMFk7D7pOVtDmfp3H/8/SeZ4v8ebX9ytHH/
s8ZDbfS65mAi4emyw0PDJ1tTfvaHT8iqRBQsy7TVlh6oPVzvxs7VjLG9wGXesetp6w6vjBr4o7q9
bggPh05uteKmy/ZuTBdgbejR2tJrQ9ia2xav/w788a4V5pzviH5ZBHTx1394CwyquUXCJCRVj56Y
bKNVP1BQnln+CS3Hf5fIm7gP3Rek6NHwc21pYFOxvvL0ye5BM2L1F6JcGcgLFgUFubAPLJK183II
a9otUujp4uM9mqBjfn6BiYvJwZ+kCVMV1zoaLWQXhB3Wyy/k2nCxNEDGmNvOfyDsmsQrA2CqQrBl
JgCXskmIB0VISjvEr1K6Sro5IIY3Wvh7mzeeiJMjXCDPmjYaSwG16r4nTrnvev3B57AXxLehzPUI
TFNoY1PBqovlgo1Zwrbr2yNxss9QeGBhbI/ZQ/8KNOffmOtemUrbQ4vyoa/jTx7VnozGXSmj33W1
GYlEXfiGtvcaEYd9Um910tz2QfaMtuDFECB/lDpIKPs+fGMDQfiUkA0YbnfJMBxc2d8iMNjpOllD
m+ACj6IoUej1AG/3oW6BcHI7xLCANRjkIi353m2q+yBu1pbJN0Er1ngVX4McHYlIzV854GYsTeTf
0Z61FA50HmTHgVPrd04L12KhMcqQZGMZ5U2esxUY9AMkMqrPirszbm1SZ/ppDxMvbXRFzB1J+RGA
yOt+SGhUjwy7TVJYoYwrZ9HkZrGHey0jhZLyKm6JN3MYzvgib+q4+wF1ZZWRoxJsBeYfZI2L9cdm
fuYinfaRZJ2JtqLCZEe7Kx4a17nXZLFFrvPx448/46lf7PjEXu2qoL7LLH7k6DKA2gOD8ANbm5Vc
xhAh/XiMc1OYeOpWq4sMjL38CHQyunG5p1nXos7tK2hxBHMcVucGmXhsqwT/ERAY9VHJ/CA0dqF0
7Yq7c0TfZz5+2kTtiRptEtzjR41rTTjk1Q0xjDhCwnWmCnhugIk71Zze1zIrro9t4HeR5lANiSSq
r6nU59qEzg0xcZgQwAgYdw2BR7o6DqDgBTBTXnIdgp4fb/SZYzBF9zSBC52KeBDHMu8bpLL0bAVS
k7ktOPfp47ROTBVZyqz27bw+2kN66xZ96Lrx88dffFyBd7y2Ozm/RQAJdh1tgscgIz+IiWYegnw4
ScixTZzvna/PvErOTQEl+tMpeL6Wy7aDi8oJMIA4dySsgvb+40mc+/DxSjpZn8zSUMpEB+KR9sE3
CXJPlHeHGTeBkv/7KzQ5w5DjUZmNmsJR6ivZykWBZi/Zbkm7B6HaQjPJ15hWCz6gF4xI+vXXZvTm
TKuaUx+DmgFZMdRIoo7UavFLH+4Er5crtlJjoKCiPmbc6LdNloA/vLXdmaMwfso7FuVMjnPRFniQ
pLU8Bo3dhM5QrVA6ueU0uyh1917XzLAqfHUoytqZ0Xk4s/1TWFbtumrQKRYLUelhMGrklm0+M5sz
t8SIUjk1raDy0AtqS3GsA/t7g/qKLbzvojGgM2LPvObOhXPO5HhLM/XjlGkMkZDIHqiv8W+lropN
1dRkSWF/UY5a7AH0X4KEXJEqoo5xoxMtv5StquCKY7LUO4Pfu0U5bJmZGcs26xF5dbG1MoYcXMCt
MYe5Orci4y6cHDZJgcnuNV0eu6pbMY1fEGu4Slm5b3A4PjbQ0VTeM6GJsyBNQUQgC1g/wr5NDKbN
0Cu1TYPCh26jokJ4/8VF38AMh805+5m4j0F2RVBqXB57ZP0MoVMEbEkyY0DnPnziPtCnR8CIqNXH
3AN7RE1rPmrt/AUMO/sUPHOxTfuMDEsDgVmj5BGMyCiiowsBawapMzzb09XHm3FmAlO0cZM5Ndq+
qTjGZtaGAVFuhAJxPrPVZyZgT7wF4ajGpKhCHj2JSohhlQ8FsUA45pkzOPsz5jqlMvR7TRWokeLi
aUW784UdfFVBA2VGlFH2tV2zm4+X6dxEJo4CyIaGWq4QRz5Yd3kv1lLI4+CV17/28RMfUWlIh4hC
yqNFkd/RknUZ9HGo1+33mc8/t07j9p8c6470VkP8VBwzyCNtDa7cMLPKIErRg7Cx7dJ6bGPBFqC2
TULpxeVSmpSFCBiCyLCAldDk0ETABws844L8QrZGcYFEagXciZsDrOSTVRcUoP90lBZphIAUx6px
F2hcrbvaMZcl04N1njh3vEXp2hg6Dlp4NIpnjfAOpU6QKc/rehH0HWT+PEes4qLQoVVFcB8nNmAj
THcuWQ0KDNYG+UJSgsYfAwUiAY23VVBlwcHi9JpDlG5tgi5xRVDI27VSNp+EpWXbzPbLRUslmi9a
A1J3zDNCZCFnKQzOLPCUpacGm79SfcWPTWVdloWOmlpafAVIbDm+az7exTPR3Evv1ckmuglDAZS2
7Ci8OtsGhW9flI6lnhleUoAoCNCGQq1n5uiem9DE4gM7j6VACfUIkZ7DwPoHpGMOQlUXHvbq4/mc
OVTWxOpTBrY5M8fNaKMou5MNpM6COPYuhESM90tD2JO7phWJXQMBw44o1KKPHgkDlMM4dPcAffvF
IczXR8sEyJKCWwXYFaM+JMBmhoaf3/W+8+njKZzZCHtyxUhp1H4NycOjj7s+SgLRQTgSJV2REqgo
9N4wE6ic2Y0pVVg/0IIBsF4fa8avAmIf6j7bK5fMGO+Zj7cmYWmfUsSFvONHRzjkKek1esy8lC/j
PC1/0WQnTq6xTIqCnXSPZqoHl6ZlffGGFn7G84uFNtjdr90504aIRms8JZTpHhG2bVWZ3lSQ5ett
9SkLfnWIiU0NnstRLccQhaet0c1y02Rir+VkX5rtTDr23H5MzIoCKRWj3QMM93lk1mGSRYmYORHj
er8T4L2IDp/4KQ8xrnJQ2z+mQ3uRyew5Bkjo48Nw5ltP+VRMSAJyUevukQAGEnUaEDMNQClZV9OZ
L3/GyZqTkEUE2kAUeqWOWi4gXlVpx87Q7wpZrbQAbAdGMhOWnomCX9hrTxbJQm4UONTCPXoxmrpj
f0n84Zkkxi4oR+1Uw1yogPzawTAnvlz0XJpNzbDXlMn9EHgqigORbkDk7S/Af/jP+oz/m6mcNsrq
lo+bCToRI3QOwICy/wq0g3HZKWD/fm3/J0dcCwIIWtqGc+xYGjlavS9Lf6WZwfPHH3/Gcl9ofE82
JU7xVZlQzhEgPhSpaALKNMfgM9twzninpzrL7C5WjXMcGv8y5w5aoiUwG/rM2pxLFL8QzJx8e5oA
K22lLtJUWQWUB3Ra7Xw1dCtvqKKy9tdc7gHWQqQw9/qZUNf83PBJIgMdG36SQd7r2GeXpfsprthC
99EZ3a/M8g5ppkXN9qXQIp8c+uLZtL7m1r1uDxeWu0UIA4jxvc53KTq3BzLjnM89t19IvE8WwU4A
kadZ4R19IMbdvo+C7scQ3NmxHUpRbXRyidqI3VxBTXRL2wMI7aOKNGFn1xEdUILiq4yPtRPuznJz
nLnBp8wiXTbie9y8Ovo9cjFQrmeQQ4oVmoi2pVtFLhCu3H4sORiUyCOyD2tL1yMuoOdY7GzSzzj8
M5mbqfZTacuU4bVaHd32emhaxPXQAq5QXnPLVQJxarN5cFix+vggWaNNv3MHvLSEnGxDQqjb6UDz
gm4wI0tRo1Tm9CWAcLWwH9hg9aHJHbXtU/Y1Ie1dF/gA+iVMXUkRi0XFW9RVnOqHmdc3RaxVIctF
F9a6QSJXd+MlL4a7vrApMPBlBrVaPLl72roL3ibfXWAZoQdtor0gAFA5T22+8AnBbzgCbFWg259Z
0TPe4qWL8WSOPXAMADCK8qjpyQ/TBFQx8Ns5CpBzRjPxdBAXdzmEvIqjqZIYvSwWQlheLYC3FZEZ
dzNR2blRJvFxbzJAy9P+/3J2ZsuZ4tq2fiIiBAIBtzR/37m384bItDPphRBCAp5+D/aJE1HlXS5H
1M2qlU7n34CQZjPGN5sb9fpLOI6/Wb9j5plBA/3vC+Gra/R5z/OHjvaWbm85ED7GtU5VJr4ry0OX
88+L7FMMU8J+2EO42Nwg/MSQ7GmxHxi0Y3tMq5ZQ45U5kiSMq481JhMncAngGmLS9KmCLu/gTla5
LcS4atQaebegWHCEzNDZBGWBTLVsl6OuVB9Dm+Yi0ugMSwpDp2+C7a8uy6eNM2+WDI5h3dwyG1Cv
EKMP6+8qeF+89GdAOXR5HGPC8/oGiuvO5erRU83rv9/ML2IWsv78LwsenlnTmkbVt0bAPGAwiyko
Iuqpe793T7o6w6Hy9t/eaY3O/vJOxEwYsTii3rWM8qPoeBXxed5MATuXQxtnjXgtrOGbc/OrC7Y+
G395L+hzeeFSAy380PiJnfeY5YtZnNG/f5P/zWb/YSf8bH6j3PLEgomliOU3GoZmB/M7jXfHxz1T
m9YDZQbemLz8Dbc8qIdiX9ugNjRegmnkEWXPgQssBppCeVhEGUxDnf1gwY+0FI911kaBePHVBrF8
VFPnIdN9WmXV1uDPntr8v7ewc/+/7XdkvYB/uVAG1f3KdpvmNi3kV93ReCBwYv/7ZfrqJnzaiCpc
Iicru/rGWudohmnjT+qbLeiruGi1gv71c5dhnTOr5jV20FtLrq49xCS79XCz9cutYnB7s6sYv9lR
v/oin/YkmpuqAFGhQVzvAipclZDBu9+0Qr4IIMmnXaNpy7qYPdbePMwcQE2s3/ffSbT++WPDN/v3
a9S1DYdKdkJSDlNNGuLq7wRKc9/cgq9e/dPGgWIdb5E31zfa9WcOOzVMde//ZeEAwvD3D867vq0h
s25vddEIyJp1mLKZ9+m/v/o/73iYTvj3Vy+8LmCTdrDjBe0TKjEystz8eaTT2a/oqWb1u6iGb97r
q4u03vW/PF6ic5gFzy6cQUX3WOoQwukCRdh//yJfvfj687+8eLaYgJpl4jdYfeZUFz8D6nf/8e5+
enZrl0DdZ/f1za7CIdUGh0IbZs7u3z/5Py96jCj++ydfUJXKmV22N7d3XzBa7heMw2nh8O6bK4MD
BK/0f3doOJT//g5ZLup6hOfqRhzQOnxzwmbgsWcDp18f7EkDylO7H6Y9/iqZFpUW6oXhIjrQhs/5
kswuScLWupsXGdvsREe6lZAbmeGD1o94kWbpYQLxTg5eiClwjdi4U2yErXDea/MyW8g8qBfXlohr
P2EIZSksRDBBQoh/wz7PTL2h3r4b95ps1q198JHEoc6NnyxQ3VuG7HG29LRAOvFDM++Y+e6pb92D
VGf8jlO7sLvKRAvYBe3Mjlz3iiT9hIMjyMZfpX3vQx6P88LCjQs6FvdVkeLs6MY+sgt3i4/Q++rB
y3voUPeynY+e/Fm1e6gD/daHokBEc99tpENhldjYU51YGTR61Rm/A+hUio/g2RMUbP56HWE3jsrw
hUi6FZVI4G2Ie75h2aXKfjOvT337GaeeJuKQNe7qVkFLPou47A/o0IdZvnbo17NwRgG/1c21s8cj
ChwvWYiBTPW5tu/tZk6cHn/yaGS3ZZo77AWfIQ+RhxZDPEpA3u1XifYE495bB6dL55ptC7MAI0W6
5HY0qLPDTgNqGByZ4DjA00PsdFrA95fjbr2E9kRi5IkjOFkgayxeFeHelPTH+iWJAeCRDAk+yjTr
uG+7NbcKanZG+SIiC0nwhf/92fjqqf50IBQG7evQ96rbUIE8YGfejxyV4X9/7XWL+4en4rNIu26L
PJw4EhDths8on8+47A3A5DPHV+OMfPM2X+ywwaejIegkkxBPVyifsy0deCQQDWOubtwPZKtHsSGZ
/c1O8sXV+qzd7ute1HwcEGOMhbsPOsjk3Mn/Din2xT71WbYtxilk+ZpfQyT4UOSoO4/9DoawbwZ1
fSHdhUHx77tUj7a850FmeuN4HoqpiG1pDnjgYJVK8UysMdNQ3xmyyRnddJTcbPX87ythPUr/aSV8
OjuaSUH3hLjy1o8ue8vCQTwKtzXYnrL+kUKWfglG+BH//c2+/J6fThMZNpYt4XC8BV5Jjib0vDti
yyCdl7Hb+h1D7bLqodTIxnCBB98O94uslrRt4DIEgUOkZRcG36yYr775p7PHZ0gOJLgZNwJgxhmG
EbCH4Mt6mGvXT1x3ztMRNuVvnoSvHrhPx1BQWy5b5orfaFB/tIN8HoJ+K4kXk6745i2++j6f9otG
AXUgIda52avlX2B7gkMaRtDBDOQGwz1LMAO6+6YUt4aO/7BsPuu9/cmeM4xqQHZOFObKDRcTTqnd
6qsM4fqoFQAGdRa1mflvm+Fn4XaAuZ8tWADNrTbdG+fiZ0ucb4Y0fPFs+5+CTFrIwQrcsbnB0XgM
RyS+TP8ImPpmma173T9dqXVF/CU4m0erVpXrVDdlY6pF664H6F41+dXrUQxcnB8hn7+DY3+RDWGe
y9/frKsGqUhnN+jO7Lrl0Pb7AgJf/EfMZ8e8E4b6bf9t7vXFivusIIbBsBub0C1vFWhKD94ysHfY
t8kfiwctxpBUXIBUj10NzhbAU4rB9qIyx3YGRYHY4rM4J3BgUC7V3bLRptNJZqhS8aDc8puE7RO6
9P8Xsf/PxBsY9jWc82FxGzFWp/Zw4Ofg6NdBNPE7xD5wEadrFIYB6G6erKGZ5+1zn2+rtZAP6i+8
Vzj8h+UmkFFWyO6bqt7iJ8jUFWvT2m/TvHsppJuu8UWXl4ih2qgFi2fQqEoJlEg/yPiqx29Oiq8W
66dNi7UwOXsw766dPYXyVhXbwzebM0zAXz3Vn3YpGXbS5GyobkXQ9mdH9XUSdMEcw4+5Y9Ty71xm
gp3D6reagj6AmZMyre2WpLZp8q3PvXtJMKQjKgAt22IOnYkDNcGMXQIKA3xBuK/wEHcRXMDtc+0U
YaosnT92FbjHFh8RCYK8nCwFQMR+NU8b2DSDg2vr7jL3wxRVXt1vVRdgHoxtv3ezVx8p4IdRLzwF
/sbwqzCI2QJn4ofKMGcrpaTHGWFBPLnWclA2ZtuD9rpsnGV4HSrQCgroMw+Q21lP7jA1u6XmQBV5
BYApADrEPgz0qCIUEjFFh3HQJKwSU4bocyjM9vHg0a20BFaIVPmGOAIQbpcVqNUU1pH585jUuq7j
2eE1rlElf82aNPcdgdPVD51KwAeh8zvSONU9I9kLXNttzFtGn6sWbJbCVkNsFrZsJguajKFoLMQE
05C6mcIiXcyd4VYTL2hoRplL96rtyrSj9M4rMHrIGjNwaAp3TMhg/N0Q5vwAmaK/jnsC2Yx39ABL
Qb6t+/4n6tsfNcY87J2ygTaycuzHvpuaKzGKnkK09Q912+R70lZaRJwafeWkUVujpnGH/tnDxIIh
KeYsuxSWnDewJbNDnS38WFkCoxWarH9GDuZz1M8F+1kVoActwtebsg3LratGN50DkAQK9FEA1hrt
a6XQ4DelCxETk+guKZUAnLGkwlQvVtD/8gkpI7+GN2sou2iAKb/J+Zn4I3ColkyARdsXgd452n+A
sWU7ltUPM4k2nWtsSnk+qXhq+gefwtbfV7ul8Fk0OBq7Ay1fcq3TUODkb/ojKSgqb8BM9RlPWKM/
Br9OhS/jKUTeVGY7u/WBU8ki7K0V9zahyu41JFG5Di/ZrI72BK5LXSwfUH+52xlB25JtcvqToFEB
dhlAyXRDgYCasUHmbhsjssvw1tLAaQLkf9Vf4GfeDQOLJAwIoHiBM7ZEBX5T1N2WhOAkji9TxmI+
vWG2EDzQ2Gi1TH2J2VP6bVz8rYVUOgpJl7SOe14MemPdkCCOugfe4+JiFbOe7XpqoM9ssyNt9L2D
KjgD1yIBkGXeY55KDeAW+mcRctNTVjArLr0ldidnh28d2D0YILQ4uDl4U91Pt2renJX/JFi64Dov
UHR5/JEMIP5YClEdJgt64U+tgVxqgDGau9TLQA6Zz9rGnSzn3fqrWJBbGORjOY0JrsmAECavr9iZ
oibsE5zWW4GAdK4YBL1TBMTpvq/eWlvsW4mO6Ir26PdGy9vcYIR146QDpTuBf730B47UIxxR50GB
bSqsRPkPysbdoBpklY3IMHnNaKAZljv8jVc8qOFXKJ14gikT30O1LzIojqT9PVmTgqENKHpM5HZ+
1zlYPijb8SHcajaceODvtZq99eN7Ehrtxa4A16ivuPuO46f9fLYLCO/wr53Rj4alXNK8zXajBWoI
FtTEsqsq4e6fcAGbfk/gP+wYlKLrHWPOObA0SvMusL+TwE2oD0VZR+4Cbm3bxuBzRQhM4Bzzf+hR
niSfyQ5l8ETY7jGrACITKzOpDM6Fi9WCzhb6uUuMtsKm5B6QV83VDzCgrcBi6zK6mwOTlGN5BnwF
O5C9q2rI30Zsorm7qUqZNF3zR9X1AZ9T2PVZZiKdJJ7+acNzZ1+wJttm6zLEl+6GY+hg+mKv7nCP
6i47IKt1YjywAO2sP/Kt4YL/ZJW3I1qI+6wUKazfJ5uIdb01KNyXLtAiZhjXGxa4gEv7lflQefYH
FdnE2PCG0o9+UvBA+Mcwl0dTYlvAYstHPD+ltS/aLBX6eWk0QA5AJjVKAFK7WvyQAiPzIPOb6kF6
lTy2nTIu62tR7tc1YyYzoBjgY/bT4v9m7oDhH5iBkLcxzecYJIt1BRjp3gl1Z5abzwU2cXMQE3bv
ee+wckNxxXK/erIQRpCmToFKKWkdhdDvF55O1icba2tY8pTDAqb5e96PewPiXY4qEjpekersKMQY
LT7ZUQCY1vqsieltar3jRMwTx1GiKETKBfm5Lvh+edLg2mUhylLYYRvygZd3l5faeYLlK+la+As1
ueDy91gv6+O2fpT1TeoewZGV8KbFUW7taiTTk+9BmubthvYF0NNXhecEt1gt7JfrZ8nY6n0FVyCr
PxjBsCrkANXyY73uXMOwKKr7sXks2HIHifCu4c6+C/yn9RYFyn+z6PLTsctT7gkWm3kpk6EI7yi2
giokaRn4AsmEA/hig7EkrHqwMhTV0JQqqZpTt+Cv3FiJIdXVd/hV2tUGyptntHpQ+g+muHJqNCdB
bExsVx1cjF1T3A0ggBus+37CEuU13/k1GEnSWxKdMXK2NcZGzRlQPzAbp4EtdVQX+pkvC5BwbehG
fe2N0dhiowW3pXn0QCfE7eMYMRXurBaM1BK4mg3Gem+NrY/glSWBDo6OOz5IMr3obrhfqAWlrtyI
hSDNxONb58XNmAnPeokcx31CQQpjmOanAdiXBj8fZz2hXynHk2DB+9zOF5lj3Dq33+CTfCxxlEHq
0MbaXaFfBHC3iRYxVBr+pefYpRmzgCWHZNoTwzPOTf6IiutuLNVmMuEJRCF/z4EqSueJVZuaEnNs
snDZIm7K39fZVNsJrn4adcLu4940bdqHPrRlbHSghZWYVtnPzkazvIrLFS2HPiKLAk/gkKISUCxn
yLpEhp7eQoquUlstTjxI48fwTXgHYXwOOl8jpg28QO7B+N0ekm8s2xGkKAp0m3JevZ7GoVPsJcAw
wIAxs+tLf3mwUXe7m5uCH3i40LeBlPRsQ4PTRvYclgfIMzyoMIzNH3LZ5ltiggF9NMD8nm3gSE6e
5QLMVWoXmpBm9jFpsKFQarnFi98U5auBY+LgAbCzBQMMwBzBUeOFdLa9FEVYZzttc7Zeb0xUV3D2
4rn2J0CsaOtdm0womlqu9c75GEZdbjuAqMC4+qQgcnM2aujYA9Y1BjHZbQ1aSV/aJFo6GJOXwkHF
Dyyg5WEOF4ZpMmb5GLxlQqG1ETNLlDeReYO4Gba+IGhtDOsILKQqDs73O8pEPgJfM6n3ygLtCy/k
jc9jWLc3UkvzR0iLztBm21MOuzEd7wIkbqmb56FJy95t0tHtDbB8Rk67wOOoK1eGtHiAS7mfu26G
6qKW4HUGWIuuP0Dw3XF1zjyfQ/odrOKfuYCUtba2ADTyrZ7rlf0SEJVWVYmUSRlMM+FmvCNoQiUU
eC+I1BfQEMuAP+USSsXa734HE0DRUWuwBdOfQKiBcNRx730qwIwZmqH5mRdUnSpw/hLfwjEwMwjW
3S5wkywTdhNlmjkcB3w7fni9hZGcTu7cZ6qr/YguHpBnZM0jRtiBWsdi6SxmkA7dYEqa0ZBdXvjQ
z+vGSibgtRKAFEJ8JcISUeDLBGVYAKpXDYpd7KEDQwr/94cyanwx42JOLeR/G4v29FrKsq42MGxZ
D9Rx3A8HEOqzW/fLsZXO0EQuKXIdWRa4VByVoRiDIlGHBnQusjFB5CfyJufH2HhZDJinfWpzMiaZ
DIJ09Bz7AriTBz2yCwGsIOQ0TRTb95wZ80sznm0Irdi+kJpvx7pzDrOkwdGS+YR9h85gwY79Pew5
8FY7KJ1G+AoY92LjRJyVRS9ZNs932g3CuBlMCUxqOZJX27eAIBvAuwsaNTyzKSMbUnTlNa/ID7us
3knrX7mNpBBfdjg1nbtE2HAR6NijwW/CmbNQoFBbF5TEYODYbkOvSrxVr80GHCG0UWirDuEVVtL7
CkArF9GJZwAtCJZH4hhETBwelsJakra1b7nEUIAswEmHp2gO63PodptxQXzdMH5XeSFiSGeb9Uil
Bkc+VKN7LliW0pA+hiFmQjQDoqKFweKLsGMKdwOCe0JrkNDD+7yZQDMdIU7KzR0CmB/c7XRM8Wug
B/lbTFrbFr68w5QgQCo14j1QWvN+uWh/2FYW2YI7tMnmPohMWKxlH7R5gHyMKZFgPtjkdy7cHz6x
OjRJzHxzrBylE/3SYCMIa3Kvg3Lj+qs2qA3hpNeZWhfRfdsscQuzStIIL9gA4IRvTTdhED6HfYNo
fUhNW3qwQvip5tjXlWK4hDYUU251HhZxtZbiHPj8uOIHB/CkaszujCbd2Qnox3wbuMq/zJxiXC5n
07XLSbDHxo/elZthZA4lNd063ohoQWWWfeCciEeKdkkLqOJ4bXykDHMozLsOqHsZqUB24BQXUWcX
zKu9hxWpjgsH50thjhrF1Yh71plNyxzNqjxCYfoW0PKd151IvdLGnDzefvSjd52nErw+b8NKlPed
bIo6R9URcbs70woYm/1xJ1YVomJx2GN4Gc5CNY/PM15Q6vHdhNpPvc4HpK9FaSHvWg6wVfun1n0e
NXyqIpEh9OcV/aN7hkVkzh6Zd6sQa9Q8ddvyt0Pwb0opjyXh+5EWWKW9v13vewCUXITBegiVBAke
h7DP4mrxk66iGqpi4NUkvh/DkRLp0Ac4N9gCtrBB1fu+ari/yTpXpQiU/gzQgjigT0WrFT9k/s+w
DjbrtyaOuGsxBmth3UG1WL8FJ/Iexq7q4PqC/fGJU+1I0VaPAtt5xHK+z0fL7BlAs1Bsqse8JyfP
Cw+WAmG/Nj9Vo7eBHg8MoIO5WHQKvBc2tXEpNypr7GR0y3iy849mHMu444DlA3acZVYR4dn/GTjQ
JShARTvoFYBC0PWPUTbBkcHZk2ShoNHAgkiaJoiR2MRcrAHsBNIY7hfaolOPFmWXR/5inySxqgiw
5Dfdqn0d9MegWC6VX+xK7f2aWjilXL6lwF9GQ95c8J024VhVqY202GNLqlX+DszJGEFdYkWQ3vxo
iu5IoL5M2VK4m0XwIhqDAZspXcs5LsTkNQbJpqoGIdJi06NAryHATuAjV174cFBAkfS6OdYhMHeo
jwwAAqJakl8DhazKE52O/NwHfXI8+SE/NXK+UDu7YjoyYkWsPteZrq1jH3Kbr+6Kn1OI6XbLhN6F
Dt8q+NhxfqNbOnpIPdvxWEM7EeFpuptR2JmYnWgZnPTg3jm5dwACvIuUFewbK3z1l+UqDDm5+fQH
DLRHDEJCKaAeD+7KpIBR5NQK89TlGEehvTM0YgIQDZSGGr/Zl85056pwixG5fwIwooFqVjfUa35A
ewhrg38dmvENUwCO65Uo5/Cx9b2d13n7GlFmNM22xm3LH6ecXHPd7sq63ulSCmgyA7mF/tLDsqWp
P809SijygUn/qhDER4C1nQM9/PJMPe0wJ3iJuXKHXYtS1Q79ZtAFJ/Q+gCQHGaQ4KIXAeMq2WNEl
+gZDyoF9BoMJoQqzgMVgk/eL4jlumWNhLaHYCtw2ykM8y4HrDcGGGz1+cjpw5VrVy3srBCPP6mZQ
0DWI2lHIhLg5Y8UfysAr0tmtPuZaP49T2Zw9zmscAI5z5KsCDd8Sa92aqHMiYwh722jbeEZmfmno
RN8s1c2vxi6hpwzn5oBCXfjcG9vZ587cJAMT4w8fCN85BsiWkWgGzu8XaIZ1TAFhj4TbGB/kuLDe
TG2GWW+tqw/9gOOS9VOHoaS2Hm+4q/1PDpUAWilgr6JzX9n9Rs0czFmgeO8BL812VesQNM5yQFNs
vgAbMah4hBA47RVbjXXBkkejEywXBdgN5je4wkQtcOevCBv0QzAPHJXMcY4cbFcxLYOfCC/8+9HJ
5SsZF/B5TGA3fWQkuH57UXk9wD4ezZYIprfmgDwF2W+DuSEN2Ew4NuVoYpd11ba0OaRs/TgURyoY
OfRyFgehqmD/v0JL4zXFZaZg/XHjBAmwuvWlb8NxY4OwHJHSB4qxWshlGYUfE1uTGIdXcx8ubfBe
GnIDh2+eY0xcn+LZKkNM0PGUpojOHLkJJXEVIha7wFj0Qoco/IrUYdAbOxaZT8BZ1jsbYMM4X5H+
cjIktQCl3HQ5g1bUq7S/y+uxfJIwtWyhhpyjfiitnVyqKQ3qCvo+/DEBtRu9rh6uFCQ99qm2Jytx
ldsA9N40IBfB5vZSDLn9xnrPnEbTOs8VNb2KLPBw7yy/A6e1avvLLKdftJ9QxMI3EKeF0DwZ4H3A
wKoeU0Y1WK2tyIaT8pS3m8Cku0iZtxeIrr1DVTfyedTUfZKdEqdpKEG0zAHK99yxS3MYZ8F5x8lC
VN8kbs0pisNQYS+BW6NYDw8bCpfYoPsM1VMf3jzPAXIxMALzzwJGTtwMPA3ymicgXENqP8sizoeu
ORK4Ta4gwkND7w4qBQQY5QiJ6LztO72rPYkhQ7MPyKfrIzVhmu6LsKdgtXuV/A2JEtBPs8pUpAaC
pCOAN+bZajwoDQc+lxDFZGa5um1GIIIZMLEWLFAJ3L4sbQx3DWkn3qvcdJC3YxQxZNMYOte1/Xao
8+FQNSgLN8QF2LGjOh1Ad+xjCRD9TzrCVke4hbaAhKoroq1cJkAevfaBg/rzSjAWfoOjyL5KYaEf
5fdr7xe6ZuBqx0Vv+yX8MFlRpq1dYJWgBZAwm3ZpJvWMdZd3dyi8A46qvBn1ACESVuOKYoAKgKYZ
XWOjUkR69JFdi6nDdF/kAOiayLcZ+NO4qIoJ72YAhsd13AylCCC3WZyNzHwP9zQfzr72dRJC4H4J
GxQzLBKwlFol6L6+50eyqwKU8CgDOHdCa7HC/FbaI1KkaOLcxNAVKXgD86YdzAh6Cli76BsNmUyy
AQMJpI3TPoAhYqNs293obJbYkzkGXljCf1EO0KejwGTkQef4xmC3/mjnfNra7rwgxfVGAJQQQGnJ
poigfR4RFLqKmWPm3ALPatuw31ZbDQc6WwhFs+xsBvEnRwpb8vbMW3nvh/Z56J3HEu3AtF3qO1FN
B6Rw57Fs/2CaigJK1n6jNSLppjY86XtManaFC+puU3HM4nVEUpvejboB1ipcLhx6LnlEIvUwW9Zx
KIoSlpX6VxP08PsUw+OSOTg2gsKOsql7rxE/d6GEkyZLPebsSIX5AnbjbbF+3q3cS+vQ2dZ2eW3D
+cp7D5XTLEwNjuDWFLtJuOiJQHfk6uUlgIxJVmKHzvg+I6h4yjUu98tHuTKCw7p8hmtljXeaB4EY
hzTI7Ett40Or4pQtao7XBj4SuAE5VPPcivzJGoH7bcRz4wV/gFffe0H90hhQDurMInHO0DiWS9/j
hJpeKo6AutegZwPheh7XPRgFBBGFziyBx+Ilkkb/QY+9SghF0ZWJ58W2L+D0/QIX+UeXT6/jvOyl
wbz5BWXJfvbvNa8u8JL9ySfr3sEYBTaUGyE79uSvBwci5zmugvJ3b3MV0VJsFkS1qEaiYxKgVLEg
LBgC58mpWujRrFeFNipagbs26zd2lT2HtHysKNovWejssKrQYKWijwWAggm0/PmZVM7rZPkvdKhe
XD83cNIE4LXjnEdd/0AlPWUalZdy6fMTZH5t4nftxuf+r5mrGcug95JJSnh2QfNM5x4iMm6tDLUK
IcY8qGOlkZG2rRdrj2GwrXUhhFRxWNjjfqq02uCcc4Ag8+4NDPboAqDHE4BuXwCra4nHfCmuLfaP
eBr4kHqVv6W++4eHqM8LB8M8yGUSKBaEgl3rIOhQNg6elCif+mAmaV+HY7KUmNAB4WBRmqvWdIus
A+oTL09D/ATjyflW5giYnPHByjNktnNwVwYVj5iBwhBsaEzSaPnZRVEjYpSSBM/TQXGdmhrNFsu6
NBVuEFqR28ByEtbxH4uDMiozEnV3QRIUoAQK3Gggu6bAdt+HBw+kyzSc8/uSqdelx6AQnWVrwb00
27DAmank6Ce6I+sJXDwOXIA0PZ77EuGlaI8+VnveQ2/H/T9MFAfMinhCt+5CIPQPoQGLajtrADgJ
79zGvh/gkYydZvyRla4fsaa8w99K4M2rg7CDnwW8bBgIgw4Ol+291O6V1Shjc4dcmqATiMTVBypl
8JUvAHaT3N9T5UBHPzdqg0kaZSx8QeNVgN/WiCLKzsGJrZGfHqcKE5SzKn+25PLculOVZhPoiAWm
mOLERS7UBBAhslphbmbdss3kW5jQIXDRUXn30yJD86L3V1R//Ye0zivipiGGg7RJl34u301X8V1X
FOoC1CpLqNLDRpChhmZ/BBnaC99zauTOKekTNiSJZMoMQIFDm9FVFppd02oSYCWGK+TF8qQ8ZAtF
TZfUuP3w6NjjBxzE4SnzfSeSusRI28ymh9G3eNIwD8JiqB0vgcWvHe5agdyWelEuUbtiqIpsCwqw
PSLREIeMdA7o7texrRwfJW6MC9gsdY9hH+ikYZnY7SPxZowvk/3vqshxLusszg2VB0Tu0xVHuP+h
5sF78FsLgh+ZkTkCcaxOZBmII+t7/Ky2mt0AU3UaNLhGuYNiEEF7cI8sK4s9lPZvtLXeeoNGUpsX
mIkA5kHaER8VLxFi7nnQm2OQNR3GADj5Zpikf+5M42JcV/+hJ3i/2yFvkY8UHJ2LCtuQY5o3i4gJ
AzfsP9y0HXqzHTrdpgjiwBUC2oxep46mBMWc+jhrFCu1h/WFjgZWN7ZuqryooAViFA8pWaVdiXkh
Lqo5ITSzpjJN5AF1GI8KQ3awofOUgLqfosRVpEUBmHwEdlwZkba1NoplU9p3vo7zAHBDGzHTPVGz
SiTaeGhtuyTyJzolcgkITkasgForr8CjL8yFA4O5NR60XK6aXrsBAhZh5+FdH1pI4R3UliV6jdBr
LHuKFbgLpGax9tHiRBxnowlYhLfMrR+mpnHTrMKskwaD9/ZObgcJmjT9tcT/QCrgHSC9mbC3ckQ9
mHIVO1Xx1q8Wu9LuyQEdPIYsZdRpbuHUBe8IQ49yCH0zygFoFI25/x+Ozmu5ceQKw0+EKgCNeEuA
BJNEUVm6QUmzM42cYz+9P/jKZa9nViKB7nP+2OYUxgw66I7l2Nm+IqUtbCw6IRbP+Nd2Wom01qQi
fEAeo1zmxEHp8N2+/phSyxVwmT1LexI7XdR8cCg/gsXZ6pW6dQcUh1C5tOednzb6oeR35BYf39ky
f7IZZYQ1pv4BtfaTJ9c0oifxLNL6vU3mHymBHxs9aYIybdiU/b6GEEkAIqeegk9W4cAw3CWSy/yf
YTI8+BV4OxVoLJWToBYim2BDibSbGujWrtSXm7uwbQ8T37EhZmNHfWK2WzXfCrIqXtiXRypMu3oO
eilLvjpbhq27/IhUt/euWPsd8X5xNPTasiel/I3SGfuMxIPCqHJUYdvzC8S5dndaE9iBPJP6QBlH
Eqx6S+mLN0UkacxM2yu3l58i5Wa0C4FLvpiUP0GImJuWArxcmn8MDXQ7kVualJ5D3oNI7kzBmTik
VnUcOvdjWockMPvxikomCzo7p3io5tdh6wFCVz7qFYO/pr9U5prtBi990GgU0+ztlm7mo1UnwFYK
KqYB5Gc3mEbSHvT3vKjXfeXptIK08uJmpn7WV604sbPU964UFMhWzrNva9meZoVij0fq1tTOn2EQ
DEzZqgcD7Ti7xEGQEVvExqp6KcO6ptJhNqQAjshgg1a/OFDWae/isjBupk7UhJttEKKZiX2qyM1f
ylZ+pT4p9ZpPO0bbrH8zm5klKdaPxG/oTSpqGClkwiHwRB1WwqaGOi6A2ybD5NbQrLC2Fq4TDWk8
+MLyblvdt1bqxr2OY4qUh7i8l5PFbR+b44PhJn3kICkNXccZonZOUELOntrlKEgO86KmF4Dq7pYS
2hcRQm++uUC3EB/dGjrULJ406fufc+Z4ZFginR/BOh8I3u/3g1GKU1Pk5X6uG3XB67wp9016rPJs
pXBb54WdmQFlPb7MbVqeh7nKDmOux4G5JDzMNJjtQdpyyDvp72SputBtuIv7vreu7IfLTU/MnDG0
nWi54tN6XWj7ulezPpw1f9LoFDMl4g23Pcl48D/NgRxSO6dZpaCTKqrVlL+podQPufTyw1Qn4h7r
hrPvsBTe/MYUJ18DW9Pi1aeHZoofy4mfIxuG/F/Sxc7OXMf2e4JGOCSyb146MFcyiBqa7MgSRsax
FhDUYjQ5d8u5O7RtvsAFTX2klxuQqGner+4nDuqQynitezKK4nmwwrld1is8RPbjxhmitdZMwqWq
pqc81y9oIh7jxAfecpd7K5gMbW3iI/FiUIK1Wv/IwaactITAruO1P3UgqoxCY/ELJ+7Js9Obs/ex
dkbOseaCpzaIDMdTVWf2Vyd95wI2KqYgB4buqMF1RKjXjrjLgWg3I6Ms3fHRwaVLLU8OS9TeqFO2
pclr24feiMlpYpqGod/63xp39h+dxfxPSd4x2yCu2Ifro45EkJJQZ2SHdTn4m5ESKKxzQ4sOsUmh
pWC3y2ycJlIbw3X2pt2iU7Edi46icxMljWuQ+9o3KDNnbZkpW7e8w0rpS7AkccwJl1f2VU2VipzB
4VD3t9YRW3XLQ2+iyMu2br1+UX1UyXx4zzp/g6liMR6relavTpJV14Yl7z9D6fWrz8b0id3Tuw+p
SvZMke909WW73MzLaKw6IzILW115qPyPNeuALFarjRa3W0KObefkUSSy66013a96Xh/ivh3vNOSY
IWM0yHyVjM1LBuP2XLa+R+OPhi5ytARiGNuIDMcSP6tVmQekhcleUmITOJrG7lsRhtZDPP3YOifZ
RAp7mMky+fXaqj+ytdlhIZLmrfazbj8DwZFVnU0v2ZLO+3nVaPtzJ3GTY+l8rmk/PtZ+PSNj6WpW
a8FDUhoapUmF/eSOk3sXVa2/Nn3i/lql6H5i5bpXgfjgPjfC+lp9I7+tKe2BTqnDT5TSf43rof+y
bElHkLnUFKmYDBt2MhxQj02vbVPNe5t2toA0rdWjrEqlV73ou+NQWEbY0QD5WePxOXSjTQp3nPWR
YdvF+6zr/UnEYK1Yek1K0up6T9bd+Neqiv7kO2AvsUPNVKkgX/WxXShpnMVzlw8AZYktg0bMFhqd
eg6llXBM5k1yQS2RY28aAT86IT8z1445r2Zh7GAK7Ue7z2ElcBNcyD4czp7ryCAt/Pl11t06Wj1H
8k7Pmv4O/a6u2O2pYkkcjSQYk9uOtqqaCF6vx8Ado3/KLNc+VOSbQPMOxrrPGzc/Oj0WwXkoOvj6
WnuYJpsSF8qoly+z8nAaxRV4jpm1058q86iJnLvpROA3VA51KfqJOLv2ES4CGxjzs/gg8Sy56nY9
sz4KwiMh8TU3WDmHQpGs89M6C3WKLWP1dlM9zwcSXvqHSWTqpjeSHSGvtAe1xp+83hNIgFK8+E08
HtWUIg9s8FkEVeo0ZDw2079e4YAOirUd35ZhyU7Crv2/nlhFSJNQchkd4C+QGxh+gnynh9VOkmhI
IRxy9P57wBde8UTzSw7ZwXhKBst/s2NmncBeaZHBluRhb6I3p/+pSuR0M1POg9VW6TVpquYSx7XL
8NWP439zwpzfmnljBQqqpt6ZTo0wMBHTR6bl+tNIl1FQK8M7Y+Jofi1vFr+SDXHfCGm/WJnr/afE
POztITPObi0JY9veE0MS0whAVlZB0kzto0tuJtCNEUe9lxbPBYfSd7VOXlRSkfOxjHP/kCRWc1z7
0bzoTeoQkEySdOmp6VtOJqUVfWM3h0Y468G3evVG0GQV0t6l7q7PEezBKV4MZetD4JfG4u0y34z3
GZKWCmIuL0KHoPxQjeBJTdovZ03PbRI4E3ko6L7ZWeY63MAY9dDuFHKMWvmHHOzn1lZaGdkEpoVE
m9Vo8qwkWk0u1HoRCEwb7+/gIOipmYof2qHxfyljjFYOzV2x6uYtFfW80yj1DsxxrB8hUvXQ7Rhw
i1Lbqu2gIxsoLLYTHdnOsuQHGUPN92aTRx657Cg0eQ5oF/uNC1d89y1kOPlUiOwnxyUOoURnYefq
kFUGgDGLzl5mzEy1Vq57f5pa2O/Zuad1Ot8dqh5H1kecj2ASgzpVanJfshw5KT0RIiDEYwmlUubb
4C8fFLkNARsMUpCKfwnKVgazcqoji28ICKpGgVq4z4mq39MyNZ81XQwXTXgiWmSShGk9l+G4dKcM
wHxXFqBg7C7/ibp8pSaRpUXLbC3wK3BqQDmSbGrPNL8dB/yEPOlx/qN5LPBuHBvhOhlFRGOoc5w0
dz6xWWLrHys1IlhDOemnikHe8MT0S7Iq2oE1KW7LWppng/7gcxVzJu080TvnQlVHqlvqoJM0hqam
cHcGZb87Vm5mzdbvjd1IjW+YegtORVKK71nsjH/5cNR3RqPx3tIcWqFsomf8otKp+kR/Amg8nXKr
/SV8EDpssaefWfk2Zsj4Y1zt/+JK/fH50thMPIp8ndx5Hif/jM/vda2x+DvlP59BJ0jy+LAq84EY
F7oTJ7hHcy5bJnja2FEpaY/0gHnPeWn0yOPz4leONdywbluR76pyYJOhCI3uOrIdibcP5rbTA6Tu
OhgWcYu8c7TokQVibzRD/VuYVdSgUjfaVOxGfSyCxtePg2ueuNk0JmDE2wyVUbxmgdly9CfivU8U
V6yx/OUQP3UZmiqvUv8tqg3JMIloTL4aLbV93Df7BKmgcON9yn+6WXeu0DuQWXme9PilNseb1lN1
VuV2EnYtIkwJ+4DH4exmiwi6gdBhT5QuCUQJOsBe5zT10fyd/AGTsF24DzjhtqOMfzQPQTb1895S
/CFnZEf3WfpnqPPJipO9n+n8EFR3lmVyE4N7I2Mh0mPrTTnrg2skPOD+2eqNY5r04dikj3nF/6bE
TprID+qt/1Y5RbCMaWTyEy+FecuJnqep8dhU3Yk1ABmnhpq9PZSZADWXe3MjMxU2YlWb+ErH7hEN
xGHmdaO4+WYscej5KPDNbN11SIp4e+cRGN2Xj97KVlYL65LAQwIXzG/IrXB2zQ+ug8dh4kPX+h2J
vvpOrptIrjbXyF2zr1Y33zuOI4R3inCEHbbtwyziCZHCtGYUMFjMOACfu7iFo3XX9kurOYf9Jbk4
IuErJ9T9rYkTj+k7viaxvCm7o+gu8e6ibCE4SuejHxqaxsZmeR4yx+aJlOfetZH4turANftsrxIo
r2l3aDe1o55j4k2HfWesKAFUexJryqiYqHsl073SnLfM7qH72u9MrD+FmdzMtK/3ejtj2UCCazIm
7zp9uDS1uo6ikPuaAi6T82pnMikaPb2poxW6bG/g8PLFyZL3ouIn6RyWePetLMcSrq8eg0ybLtoC
gDqU5hJ4pnsmRv5D1pXGBNnqqNNzfUhCxj39veqShxStNgb1jo9pVHTorFfDQ2ztmGagTO28Ej1l
e+nvmpnP3jR9w398c4keGqN7W4hmZ8mvKk5SOJpS44CbuqW5CSGfB9Ucpjb9yrVfi0hYPsdKeSEM
875hJEfq+mCAnytDC02ZfPTsnZ0yAXTar0qtT8LXYHxpefP/tdaXoo9wzjpEvWuUY0bPZxvYzbZ/
Ziv/Q8vPb5wrNILWV9eKQ5qReJc00cJXS//s86rq75LvyY6BOvr1XyuIdSW6P6+LF4c/Ax5OqTin
sIL3TsfkOuXUsVJs6w02O4X+bJPQtuWG9kMMqdQZB9VPj7ZMgNZpkXaNFvZorX5q4A0kXQcWlavp
6oQ4OEGj6Getum+7LJ43qs4d7aBBRJVQV2rV41MtEPwIOnRt9dftZYrpgPWZFXVZxbdWfXrmGJh4
ypkdnwc3e8HUny4ZJZCodjQjwNV6KNPpbFXrIUPFg/DtWan4RUOul1PPOE7ppQVtLp0FM695qxYT
B8frgilpdOG72nQNY5fGpKE4DYsKGepC28C1IewMyTdRvka8XEsUiyifljJ9pysUVtY/mglG9ay7
Z6572L6qdF0jeL6LR+dOl4yM2irUW1ClTuxaa7oMuX0qC9oLgVBTezyttuRaY3TV6m+o04vC5b49
DkU27W2PlAHyYlIdx8K6SKhOj1WmpJhcoUh96UiS3LzyaB/Chsep5ofevh5T9PekkqGdGB/kBkgc
+T7/N2nXjx6N5tBYj3Jr/Rbr79S7kGZqv31usm8jMy4fidiWu9ZpQ6fi0uQR6Gft7/Yz5oUTSU1G
q8zoXHTfXI6U3EozwmPAbpP5SXfKsyj7/zAAXcxpiHyvOG5/sC8mwKr1fTtuwYkPnDeBL5uQMPgr
NNVuNVmpuzrKCbzxnexY9Sta2zEY9QZ5anEGwP+jYuu4zCUNQZZNtbf+RGB9UHAa58sS2RkjSkYZ
8kyUwMolvepJ2C7thVIiWtwP26ddj8xs43RqUlg9hPL9FD9wc3b89F1owJEVsnvPG/veLPFNkaom
LAGR24CmNncM4APw4GviWs+rPbzhotE5FbLDNJjvc9YelzRTYCzbp1Tr1ykdaSGwdMKn6KhE/LZj
JrYR8xV/EDrJXZzi0lm1NrSV5sN09gjZdZNaNhGClUUUvXLJ+MfZXymdrOs+cLIuVG5yF9I7Zmn8
zkx2iyXsNb/ALyKCR0l7fdGmKStT0h3twTeCGZ1U1ORMBQ4C6zHbpJXZjmjbdN/XqbfXSvu56qZL
qQ8PrS3eG0EP0jw3+241/67F+Fapik+svRZT+ibK4jK16w/07nvX1G+GpOY3VuM73QdHDvBrPWAb
0EiBV1Z8Zi/5Rwn0P3p5XnVtvi/sfq01PGpqiIrMORSF+QAsCcrXTe0F/9mDaXgmfJ2KdFf1pCPh
N5zRXWw/NiA1KtDJenS0FtldwqARbw9V2mFZWSQb2TpjLxqNDqV0/Yqw5qWx1VPrSxTcCx69dBmj
LNUeYc20I5PV48IBh1fOhn2kLPgyLfVpKcBXfBo1fFK8Wt63pOue29nnliNRg1s5QNOOBrblTdQc
WGdTRl2ZHJYV7sgrMHPEplGiUuRv8fqDNxfnfIxvQMuv6D6PiutNB9rCLAMnJ1tjRZwBi6uPNNrx
cHqjj1g0n86Ovjy3xgiTDPTKZsHtjVy2rXLBbygulqY/TgqgMuu0dx8/aDEWZz/v3iB2yB2pEdIZ
HOBgQi+t3kV2b/60eIw4ksS8SykGxd6V/vSaBvXCHWX2wIssjde44D0fpf6gd+azsCru4dk6pH3x
N2YkEpw5iWePgVrdNaxipe/GfD5o5HWMclaAx47gD3QVMq6O60P1XzEl2mVpfsPBGPtEx2uzvYc1
jV9NXB7zBnXN4IoN2pZvKd4LglqfaAn9V8Ilxb1kKmOyb435gSEMt4oxneexJfJpuMdl/q5pBe6L
8U/Gn7Tt+kKsQUis2wO1tMS0zCt7VqftqRn/1xmQYE7mn4ysf99It9amhNfFTMlu8LdOKII3Ou1S
zupsrsYmlv6LaDjKk2YTD0fmYB0ru7oDdR1xm27PnVH1gcuFOKbzGXL8xebUt7hRt8+7pBdH99A1
od1vtBcn//Qnrjt5oK4+8HkO+PQZNpFOTXNQ0D5FAMl1CyPZxkl6LA9ije9+aT3gUTib9fhqLMne
dv3QRkuGKgbziBtqHZ3K1RzO+K2WbeI9Cy3+jNGZoqSzyqM7DS80lepzRehJ+YUiYL9ShlvbzkPN
bgrK+skfnbRqS7TZvPt9SawvPsRqPidIVGInPW9CGLRI8QAsXcS0BA8B/sfQj08kuuTkqxR1977m
xkmM2TeJCscYXVOFsqIaymsFXtO699iwsWf+DtlDYlPuVeGg7aEBlxZ2upeXfPUDkmUcbEmL8m4z
oxQj64HwGj8VkesOD/zT7TGrt4efD58j9ziBZJYtFz4aLZKUr1L0vx0zOd646nXiikym+oH/r9RN
/HObJvQKSL75PEI6YuG0TjW13DzQurtD11mGMvUCbekGWNCBaEme5aZH0SMjv2qmXRFXaPiqZmfx
Bthc5fzVmVt+SRO3H/ePlYzHZFwfJBkeiKs//ER/ktbMPwPAmd0Lwr7QHdrX7T8tvYxKDnb0IeEC
EdFl+T/i9C95j4CeXw0JrXZZwEYHt4gmeqVbyzo6qxX2LiL1WnspTL5PXqDJ+Rg3TSj+q229cF63
f5vNjFVN9RluHg3IHJqdeEwnj6ZnXPl2rH9RZnwQox82lX304iVSS0mGsHZMeIVcRmYHqa0eZy8F
B8visWUT0QMv0MthM9LRCnyvra9yekQUgs7K3Cnzw5Txg5bH0ewgU5mCuPpwBkAztmwtPrXiwR3+
wZ0EFWAuP77C1QcOHqAED6vkHyGgVMl3bw7s8U5lPTi0v+8GFsi4CgSbly/ak0qH/+ejOMO/oblt
l/rcxCGTcWIgHQFSpT2ON3VdP02S4AxVnXpvuMS5QbYAp0bSDMi2cn9PKzvn1gbFiRXSG+LLyT3j
CnoCXOx+8bsuzutWjYKZnHKxrZobrmF7oxy+4YWXduAYizsG28EWUYz6LMR7VVMghXIX/gk5aJ8F
Me2LRRHx30xXtPtCn/9Nm56ZjyPTrReLx8ryMZUxN0jeXHA8JBLPNhG6qP/Y/CFkGNaCVXPFPp4k
ChN9XyCvjhFOF7x0OI0CkgbTFdU2cn4f9WnU5e0Mf1Tru27lMHMJat3hlCK6wEd5kCJNY8qK0qwm
g5a4OVbD9750UAvhE9iOMp8YYSolItd0cOzYEW3m74spbmVl3vhFFgYhJ2metpSapMgP6aidtwOI
l8uGxe7H9KDDXdBag5MawwwbzWiy/jvjeJe6/UpCbUGjjWf+VwACo+Y/Syj/nKN1e0oNuQC06Dx8
7PlEIa6b7WWen6UzAcaBE9Q1qGP3t7Q2ZTbjdgsHuh148SOfqdG4KnC6odwSr1zRUeWc020OpsRf
NvwURamO5pxxKJQubpcW95oey++mG2I4d+/JL1HC6h91QQIU0WQPq2z5K5b0U+fEpntkQbyIxi2b
hMDjWFH0bj+XOu5sx33OBeoDXxv/uXn5bG4q71T/WJV1Kqq3zvu0zf/yqeRhyfeTCHsxZSeLMQ0c
Wp9eJ6DfvQb/8JoqggVdaY5/vBUkstQUKr+1gT9eUd4WjtO/xm2VRd2MR9tMhndjRS+3WPS70hT4
B0rLQhg5TBHFu8WPahv1VqMIxXLfrMwbEtzXWaxvR7l4S4x8+DFa2X5rVo+wysx1pGRy1AFW/Kl9
cqwZGKHpRliXgUkFFVi719d1vFCtMe/WbTLhARyh2mimyNZCHhU/ebTkTYritvWym4TiPg7lErON
GyNkd80WZhN1G8Ot7j1fmQQ0KOtLAo9mUS9r8UeJSRVhVy3gu5lLa+NoDlcrG+3XTeXBHbSicTEk
U6hy+ySwig7Xo/B+ppSjs6NPkQoFVHRIUGWVUXUyftOp+8eLJTkLHXPpbhwlkdBOM//TTQoXd03m
iCjRaBK07LTala6PGYQnVkRlbWenwpMQzWIkJWtnSinaoPJz96V1LeNSFDU3uC3zI8I/FJRJi0xV
rZ7OuZbWVKesRoQ/D/svSgOy/if7MfXG5cY9CfDopt29b5T90i5TCpNVMbCTwnry/M4+ipxGy+1P
9CFFOPLCP6HmXKbFwZpnwIAlrpOHVbPraOSUkkvxyd5U7vp6eSIF5rwAVlRg5oGdd3g+TV6NBoBP
XfSufres+LI535a4uVRMwAqExuyYhF30p75xqzza0yuE7LvJbe5AHMAKnvfuLlhUp+K0vZ9GZX+K
FpeuNh2w/kU0t4W27kVbCnaHSY+Ijv7CPn6cJ/saO/KiOd6n1+l7X2aRTQyolssnp3Z2Bk6VpDVf
Osd9x31zFJbxKIbiKBzt5DCyqUn72Z67DSLwETPvTBMwHuFaVw23IqGlN5HfmHFwC/lcbH5GD2ib
MJ2yNu76xR25lDrget1+MKdxuJmz+UgjzRl7RBENsj30RXfhEcehabdfU6odDKSsapSgeol/wriB
sMiVddgn1kvhJaTnmYCjNlED1Gc4hXYbjIyd1LiVFhHoLVqHlD872cVw1ik0OHFXsotY43/ZShzK
VL1Sa/RMbC8pNNY9z8DyveWyTMNbWSwkmTPOoIx+nHw8UISbBJbeR0nR39GrIEzFnFv2WaS86UBK
jh+0q93tMBLu/z+BCfEgDe4qfBYnQrmf/g8pcLOXA76KooOVSS9+Vb75evM11QVfGO97WlItk603
b7snlnY8VKn3HOfj4zYIdaO1BvYyhNls1PvF1X+23zpvjTexEqVX2F/aUhx0q3p3++34S4ZrGeOs
H1yN9CdDP/tt/V9st09zK89z5j4BCiNMKVwkZDwfq3VrG4RlBrACWz+TCQHm9t+VT6hwu48ENpt1
8wmc+mEaJnT45rFfWzQdloa7Iv3k06qIhTFx8A5RPJvhoLK3jBudJIJjycOxBQkKkn1KVAXsVxPG
TvHt5etL5hWncUjf4rT6hyqv5rgvTgWBgCvbIGq2U+6ybbvFkzGg/cePgjHUxzbCZmT6zZ+2XYzQ
7vn5k0yB6WRVACF6Is0x2LLd3SRHSEuJhWOguSGU4zzrBbAMm6Sf9lcXucbocSNzI/w23ggDv2xO
KDzgO2Pm1OzXz2l1r+iPj9NIGKGc98LTbvowfBi8q5INk3kcOkj7s0EwTk52jYZWbahO3Uq/0xB7
CLvGz3mQz2VMPAHym3ujkaMjVo+FZxRHoCFE9239UyE/IJkmv2SImM+VWT8NDc7UJTcgcHMaesvk
ScCRGe7wieqOsbmt73z4B4Quyb7Lvfxpi2/uoWv4xrVm16gEm3WDqhY7EPbJFLlhwmKukr+D7T0N
CeCzItmtq6pzPxsfKMajuiufWueHEWN7SPNgQVC2rCk8inueDe0/XHJv2/eJS/RZ42xD4jYeOxtl
T5m7d6srHz0++nFLFty+aZpU7OferR/SbvlwO9ZwzUnMu62Nb6UgBrRywu0ckimdz+A8Bqb8svO+
kkThrvezo6EjgG+77m7O8mvo8keENK9FW396nFzbf2/4mNCwXQVRlFugfzPW8A7Vco0XP8RccomV
hQPY+qxFSkbJhoBDxwdeo/2VtR+5ucNiTIpB2Vy0duBBqIwb6S5f2A/KvV/ji+qS7pzSzx2rhNep
HKydrDQykLTew44xPqJ3hfvr9pq/3hOxRk3TXxu5BL7qt7r3uAnixfijW46/yYCI7IjRljuY+bbF
ZfW8H3JyvktMekM6nobBOxeG/VwbvNSorXd2xuFv9cjgNF89gfIffKPK+fmT4+DzAVvKirohRQ9t
YYRmIobVRrhqH3I9IdJOPzbYSba/1WmqZwDbgyaBXUodRa9LckONWYFYWZhpw8RAahGoOvfPRMgh
5rXHW5skf+25e3LJK3WbPFyMOaiS+LoVFg1sGlXnRPqanaZc/Sct58vfVvtRnNt65uJZsl+DCbys
eP3MhJGNK0v50wnVH1wo4mBTVEEWp0cvd4GQCxjPxL+463CSwPV8cfcqyYAqXI9Bovb+Ca8av/Ou
ml5VH6MXsUeclOnJNcfp4LQSIK0+G2tbBL2JrrA2lluq5t2CWiXyVpX/9Yz+arbywCn3V5TsOmNr
3hr06jsE/C0KhjGaiVroavGsJg/9OWa9c0WYw0vV1+4duSYUsLveBwPjUFltxQpV/KOGTAalK5lz
5pj9cjQwljAZ2W79bKXT7/YzEEsTpZp7TQxUNjDWfxKccEzeM89Rt8owpfFa9eaj6fUG3m9M8n2y
hKtMTo6jXnvOC2j1Fi8PWjKEK5iE/O/U1p6Lcj6ReLQraxe2UzxK/jddW567BAKxsxm7k+rNzVLs
eOw7a0mIy7AVhcDGkOQhE9TvqbVHs+qCppr/YUvZyzR9mLrx3Ke/DXrKvsY02xCDKyztcTtRFceR
QGaRc26783gYDP/ozCib3Uq7F2YckSAAGmVmb5ZWfGGufqumkmMV46/RHdmIbjgjznoJyOR0n6SB
PMzp8OWUEE1bpH7kFTxXs7UQXl19tzGyx8xB1j5+6UU87NOkfRpbQg5HAI5BZmdPCsEWXLhR1uf6
wewByDPHojUwv7Qu4vR54jaNRyaSeN3u0dR/iYV8G1EawyjjZKjUQ9cICti8ho6AjigypR20av1M
1uRdSzzyN6Zwmf0LIv3XfFRvs+kBzCiuYWE17TGu4hESzAwckut2NfW8vGKbgPzqVaTd6aB3XYem
File9aJNXXuYIN7DySbOZ7S1JZpqArPUMNGX3jVEe8V+7Ryk1tLtEzfqHOOw3bwjJGshO8Wvq9vx
wdVLIou0CXhqpYjecflsoMELHMJcb4qdOsCLiNFtUr9uB+wxoTN4JghDfcnBRz5k2YQML7PLhR3b
5w7Z29/aFvOPP1ZpaDnd/N6xqdyJKViPTp3356mbQdDczFUbMHgeqeI8Jr2yj/j5wANjWNCDY5dx
aCRtfjZtoAI7H5G8TvHcHFOdJDLqWIYpxJVDLtgKWVGNGe44NrX2Kx+YAtmQLebJnkSpc4MHiJ1x
wq1vpOnen6UeeWOiX3yEB8wD5YRgp5OnBhzsE5r5v8mZ+ourmiGoUy2+ZDlBMrUB6KEMmb4M1Thf
lxEfdlMOaO9KyHgQY3QdM2Iq5pD5mnLYnPUKHB46/4tqcf+R9WnYK9fVbrCS4iw9WZBHbRgnp+1e
O3uhOMbPhy9EBU2gasSCOvPGDQMiBQqdfl9FA+k8oidsoUZ29Uw4Fz85S2/s1HseM4T3uuMFsQFq
lkhCb9q5yR7nQhCFXIviQ9e8jEl6EL+14ep89V6fkOjQpfulz/7pvLc7GLHllc2IeOQEJM/zCfTX
bTQENXaDABSiRzCTgKSWXoZR1yO9baN3zLmWweiNkNM6PNzSECSeIMlCCw7yGzeCOBrDc36Q5PHq
t9l8lOR4BIuK07NNuEfUpnN+qjY8Pf0fc2eyHDmSZdlfSYl1IQqDAgoVqUiRps0zjbNzA6G7k5jn
GV/fx+iRXU5GdnjXrjcmwSCdZoTBVJ++d++5kxrezGKiW6mzTFJsBO58vLioCkUqCJ44nHZ5hUNK
qzsEDHUEVykMpnqNYLnb5rY/PlJTy5lme0+GIapFV8bWxnPdBj/mALTLiIRaCKd8tmnYzRHlRQsI
RmlwJZSDtn1MpcTMDO0wqvQAdTIcDjNARhj1Ic51G1Y9itr2qozMdJ3E5o3e2eKsDJBe2sRpQIZH
IRThIIb/AgrrjkMG9nDffqhHGjEI+tCoFG60FHx5m2jRXRwnXzpDF+uouqRXN+VN3IsXu0tbVkbs
ZtgHYcr5xYM1mBFcCz27ic2MdI0p1J9GQoqv3EJm3O4DarHcFqQMitKd/UfFiVSrRdFem4VxDiZj
7trW5tLDoSu49tPikIT4TqbgesIiITyc20zNODcHpQ/UPJ79R2HVReDHGJcNwzpcGkPlYL+2NF8r
lT67tFqnJmZ2TlU6Xvqv3AH44frFkOJ+a7WqPDUR4jy8qQ/xhTxmyQcLS/NVI6p6jicjmfsm/XO7
KO6DAn7CpVek6uOYphAIs1UWFne2ysF3IlJKkhnA9wW63/u4aS90MDxgSEv8aB4jvgaP0DzLgOEg
SIbzO9X4Pz9E+db//C++/pYXdMj9oPn05T/v0Czl6X9d/s3/+ZmP/+Kfq9f8+ALH6/MPffg3/N4/
n3f+0rx8+ILNktrs3L5W481r3SbN++/3X/PLT/6/fvMfr++/BcDp6x+/fctbNmB+mw/46bc/v7X5
/sdvcEH/8+ff/ue3Li//j9/+V+bnycunH399qZs/fjPF7ww1hNJ115CuNC45Nf3r5TuG8bvjmrpU
lsHx1bYvob4Q3Jrgj9808bulkJfqugk41HBAsPz2jxpZ1uV7hvu7DpcFN6ihXGnp/Lt/vbDrH5Td
H+8El+HPr/+Rtel1jn+k/uM3SvAPNF5bmsqWhqRHI4TELvs5SEfzGxgCSffVMOwgX+VtW2vurGuw
W7+NGH1wXIk+LOvXBP1rmj+FSWrqjMv8UKPvrGfM4DFr2qaPP9rOw3ReDY6Om22kUUrgu4/Uhc7z
ZNU0RUvpIZqNsavewyhAsm7PFSbdkBGxrJWNNK9sy9DhYGBMgBYTC/8HGH2oxPic4ijs6i+x2w3R
dVonvroVTorvZdbwrAlFR5jp6JzjMBy1537ynTTH7YH5emcOuixfHHxIEZE3KD7X4+Sa/hbBcDYw
cdQ9b/rSGLFGFprRa1FiMPbQQWgJn+bDOck4B2xD2ED8jR6rFk4yQb7XaqzKCsopQqthNeDhGfAa
kD024jsjKwL6HI5cADHkDeTprE6N3j46kxYzOwlTrRsyVuUxS9a+kMh6pqGy1I42Db0RvRXFndNo
ibW2cmkwTTXTQUFDxDRGtzJSVpKe8lAfNVQdNp4HkEyRYYFYSH3TSJC2jh5okgpp9+BfhaXuj4fG
tHK3hRvQ1WD/0XUyOlVJqreouvxJ5CuLWZI57Txzaij342oUZ680AOlpmd5NT5jsGh+Xhg/aC8YT
/eZRaNGbHw8iOWhppZnVVSbsut7nPmqDauWFoeFvIit22dDozlCuYcsPg21Uh3WFI5c35ylK9cnc
+yCsgysytHjmLIppI12NonPbtTbCoN0ZyH2H5WQyFT6lg4iZhzgN2u/BLjC32tbQcjhzgzplFNUy
7mgq9SyLQj4NYdWBFSKuDG1YnWOpqp0A3SWd+VbOWpwFwzywhxjVaq+1zdqva4SnfI61fq4ZTLdn
JUmMuEeA+GCY8U2Ljb+XnrjLMisgsChOEBFKBANy19NRBacpI7YUM9DaAULYGOpLQzcKGKKpDN+o
B1uNd4UCDQ9mVmpzHbh7Nwe4S5IzdD6GaWPv2QLpfUG2i5Pn4g6yE/KexuipIUh39eBvYicfUHOg
RB5NNPDMlAf07iBqiNfQSoh1q6F1QBVpXipee47zgGawnrHzo/h9w4wTqOUQ29Oz1QwxqQ2Y940V
I2+0WDkmiDzFTeuTPMpnDslDj/S5byxvmQVYzGeBpncuSgrDDU9xDPeD4WcDDyp2JZraeZSEenfS
qhi0hOwCTso5twlkYx+f78GuE52Bjlek2pb3DdZME09Jc2cGE2bZWWXZmrbySSPVjn0ctAilO4RD
E41qGY/TojUVjdKVCvxAgUJwQivd1UmEEn5j93pmm0eEV+Fl0DmqrznvE5qINGD5Wyv49uRhjC6o
DqzApb7BTpYz92qQyxBAOFqAl60+KVHqSTWwKjDjhKXWTt6Aj34AgHHAJdPbT7GIdWdrjw02ElJs
BszLdeil4bbT9ESsouGCRTOtyO42pV1k2ZIPQAVOhmNOGDDIRF9LD7QsdRrXZQgeDV1vBJOAoMyq
hyMKOsrZMgSI3ZCepjfmcwdtJwioMPeS5qaww0l+7et4QNOPQ7IIy6UzxhZubAtVMj47VtCKRkHX
udpael0foY+zilh7q5j5W/SkrZErNRt0ehqzyS3q6N7JWNNfkCVrHs2Ykd5fHBf09yw7cxjClJDT
07cQiMtAeyL38/ab3pYBiDXN7XOF2CwAStyXtaIYm6qEtmR/Ed+9lRH26GKGBqP/hgaxiGYM4waa
PvCotG1GH0VdW4ZRqS+i4oP5PVNS9+gyFcp50VnVsJuFODjnIYMkGum9jY/5ORyc3Fyb5DhVD7T0
u+ytt4EqmgjGkyq/Zf2Lu3ml6zkQgCGaEoXCEHgUtoox08t0a6SG0xwjbPfTbcrO3Z21yKn7C7Yc
BdjXQNGSOeY04IOsokecdSqYJ0HRixGDDHWhd5SBp3EY9CLZ0s3RnCGdJZVo4ab0hc4UdVF2dabd
/VRR/JuN+mOahy0tx71UCdDUhOHYhvkJSO5EdY/r1DzZWp85CIhELdcANyb1i9Ctvz6PskyqFd3R
TY549qcMgEaMQ29H/hFl4Az3CUCWX4QLvL/S/8b/X/6Sj89wiQf4KQZAJQGUptA/RgDI0HoeS/It
Xut794szrxbTbJx3q+jZ+QpK08PbeFXMuKd/AXZ/j0f9/BpswxJS0RSg+PmUDjC0vguAPT/6b97K
mvOpRyIwPXZf9Q3Swlm0zc7Bzv2Gg5Kn7tX8799K4y/XWBq2aSlDmKBq/lpyTVkSKSZ4hwgEwZZ5
4dxfNDtnDif9O4qCuT//VVKxcYHhf/h7Pz7je0rCT9c8accSI2d6EKtmU9/nB8b+C//OWRar4D5+
/MWf9zHZgzdY0qh0dBgPDnR7StWPb3COOAfTbXuoOatfMWudsWvMgNXOynndzphsL/LluAtWf/+0
/+5ZJTeuMl3HUY769KyhKjqdZvQhgyQWjnc54t+2OebB7u+f5mPcwI8/TpoGEzxJfJz6nHMYwRAW
iPwOlnrBbDy36gq1iv+r+/Ov75dl0aQ0OAWYtjA/F+VNY8GuiYpDtscq8hQuwKfv3SsabU/ZSv7i
dvx8NwqL3AM+AnwslWlb8tOFsxJEKK0nEX96nFaRKSf2L/6cz2/N+zMo1zEN/hJL2Z+ybmzlBiOn
+E2gV3hOjUObhvOpQoLvpb9It/h3fwtnchsqoNKlKy7X9af7HCOv5k6x3Ji5SYmEBQTarPuLFdK4
LLU/f5guf47rWIqjl8GM9S+LR4b12QETbAjvCxLc4qrtGOQUmkcmgs5JIDtJme5xzJ7HcjgmQ/CL
/JTPt+D780t6wg6MeMW+8PGPnEwUUBk1T4T8j4FUHd9iQHKamW2z5f393f6XhePHcwneORSgxJhd
8jF+uqADjeCOyKFNP8PpNatnVj3z5rTSNs4afl70i8+webnXPlxaYTq2beh8tCy0PfqnPy3NsqQU
oYvcjvIFOFEPejhaXNAjaqf5FrM5PpUFZyCfXAoRzVPlVpkxk35cqTPGRMxaaNOzC2jV64C3tnrk
NsvaTq1xjz6ublE6cH4zbQDaI7nwPXrECxBt3ZWltS5FPaCIqC8smyNKKAeocDhOtgUcIjT69oae
km7vSs7b5tdfXOi/3Lm2dCQfeqWz0+vsTR8vtMroHqgG1tVTsSH06qr7CmZx1c3UCizEEpXjj0/9
/6hFcwi/wY3K35rPDZgPPZtT8ZrdNtXra3N4KT7/5P+PrRoKiv97r2ZVvX4LXz70avj5P5s16ndH
SFoujimdP1syfzZr1O+WNHWLmuhHH4cb889mjTB+l7YU9HdYp13GfLyzf/ZqLPE7ag9bshVyN+OJ
cP4nrZpPhRObjsuLko5pCWXphnQ+FS3C6oxUkPGKRhqmU+hgpgL8diN6F9po7SN2GGJa21g2jDGN
VsjCDXr52aVRXl8h5VFXw5A0C98KTiXSjnmljcEM6muxDsA06WTsomE+/nRx/03Z+mkB+fGiuZiO
gJhvXy7Ex/s6S/S6MsaCCR2nkEWT9ifyOyBLjpzW/dcaAjcKRNuaW25/7buqR7bu5OvLIPUXL+Sy
dPz30vLjhbiuqy5VPAWo/WlrsPTSV5kNHjWK4erHPmyVwtbhnZEWMrPRk8rSeVM9bXNcZ80iywZM
r2p6+/uX8XEr/PEqlM4iZwrBtmt+eg/B0Pe174X+DHo5MOKyWPSedoC3r2agRcUvAtAM+XFZkSbn
BXZcak2b7cLUP2+9HaM2L2bmOqsNqz2i+URJIl6Ygp0qrcHoaMZiltEsu6PeQBDmj19NPfL2U92k
u9HgBsDLg+rwMZDzNsijHfznQy84jsoEN4RjGO7CxNG7jnto+2VUf8+BEhc1IxqDbsHaSSdvwW11
VQ3hTaeDZsY83+yGQj3o9Nq3GRC7dRzFDN9Bot/qJcdYM3V2YWEsSQwF+eYt+w4pThvE4dKoXeyP
yK7zLt0hlJgVt2k6jXd9IzFdWu6idpmN24l6aNoeKAepjhcdG/4MhcUc/7qHJxeglFPPKwOiXe11
b22ZD1uzhrGt+uuyJ84nMP2DF0WAGLJ+NQ706XSMIbNakoISaRmva7JnRuDFWw3BUDH1uPBN+1CN
3cZLzGbT28Na0/COMmrqyRtBJ9dXIFG8cTqmghhRrOpEr+vWsemHfmkb4QGQnb4QDADwHtYVOnC8
J1eGnfnLSwcZ8rp/F3f5Hf2FnqDslS3K54me4ArQ8KNnQoZI6uS56IYKvr/jo+jIwFViR7pSfgs0
zEeaNpW0geK2jDc6ztWDkOOusVS2lXT/5pIMqJM9FNfU7SHBUqLeqgJxrzuOu1LLwCrJ5n5wGOup
yjsCQQ6Wxtjo28oWpHcDjTo6tG5nse6a2/rRKEBOFy2+ycAclxb0qttGAiAO8s4gRYOQQ7ep7vLe
hgvH1HuXa+ZOViMqFMvoV3GtPJAVXri0sBGubWkHKwGLAvcj2OMuY+yh+f5TanYjz2+/eSrttq6S
GtM5gEo91MLOcyEIe6o6N5cH0WtPAt/IaLjlVrfMYmZoDFlAVhQLbczVL2om81IT/bzSXD5zHEMM
iwY91fv7kvhTzZRn0oSzhChBhAbOx2iDbrPbITVE/92tpO2IneWityOWJixykhLS3Dt2iXmG6zNr
pxQWBEqUqFPhtXdXhCahkOjQ6Qld5ZXe4SC9hE7cIbZtWTVxDiBMgdM/FQcXcuiudZd/v2R9iqi8
rCEUZBQnjuMIl13oU5yiro8ioONERkKJoAHLsTpoN3LEadyWgt4kU8W5GdobjaEYcKZ9L6d8pSnP
YwYab//+xYjLfvHx4qIQ1TnO6lCNcJdfFryfLm4CejU0BlyDDBloMUpQ2kPjppsRdyaYGmBmIjbE
3rw8BMIdr2KqzEWj2S26ITDvdPt6c+kYabF1L87WIjLRbkGFXPbuPiAL4lthdYx/0UFe+3Q30VhB
0RFygTki30+Rjne0Ejv6xWQ1lQ6Unr7U9kRe4KwNI+ueztyE+0d/k1YNMtHqPWSXqVhoWeCsEvDq
j1lRf0mnvLoWLpfw7y+PYf315uPtYjgkBd0FRcn+8fpwPw/uFARsc8ZULyPd3ODdrPcaUx6IyrKE
Vy/8pSxyHS22/S0c3PgVUMQ8d/OefaExgEbb8uSV5biZqBuStCPbvcySE+MWxAWRC6F0lI+aAQUa
U/pwU7gX+wTdNH/SZ1ns2Ouiyair5ZDdlLCSSD9p3FViGOOt613jxWzG18KynZPW9/JcJVl/tOhI
v38Ve82LrdLxUDUObsXAYf25XFUnvKQR+xY6gKjb261B5I/V6AsdBsa8Z5yazsvAuSUeJp3XEaHV
PdyezK3cF6g150xY06tf+bOICf1kyvA89OmpomJZ6wN2/sKU4z4EEogV4cLWrFyxLp224KOGyXCi
2TnXe9uZGYNWHDj88YCHdcHSTOpDJ97yCK+6q0kFL8PMlmFcmzPVo8AKW0QVoUrcsxcjpVa9Kr4a
+EqGtrkukty79gsZzSY1bhTusINThNVBY3+kc29sFEPpg8niOK+NypoJlOrrUtOXDV3tvAC6mJoe
FuvL5cEKpRZTKNplnZrmfdOKs5YJ51ZNmGssndG7xupMgAA3eWnc3WoRnilQG+jc4sq5kReCgHLB
m9tNC9azZujThNUtCGJ33QEWRzoxVmcHDssxAXGCAc3n3FRUDJJc98w0aZdbvnEfwB2TJioQq6l3
5uW/wr6Wvzjiu5dC7eMKQAeUKhzUi6njA6F8/7ACOD3KVy31kLvad0EZrKF/pPsgVgVSTnIa/UBc
D3GGMhsyykzTkV2aqlaHSZmvvQ4Gmxlwt2wiex8hsdnh4GCzhNUx1x0bZn/XxtW2Ev7t5IGytdz2
Jm9H/WxTeJ/TsL42oyF9snQnW+s95tPem0gQbJIlwUkIBTtPm1d2SIxKOow37w8p/XS3SuuTTMrZ
UBfNznY7d5+0WbHuQGiRWzljQZu+W+OAgylMspsuQOyepQ2cx/EL5BeoKU0XrAZqkGXv5+NzzcRF
xmHxMEb6RNs5nQmGbpty0PqdUZn9TkWo1EnFASaq6g0y9vQQOyJFMp9yM7oYbnNma+Ry9vYiYryx
ARcsiGNr2+fONRc68qYHsIbWxtDd6sf/t9saN6vh3PupU2yDpmt/Va1+Lo7JfXGty/FG0Zk1xGXq
/fM7i2wixWoDkdSsrWUf5u2j0zoHb0DElCA3AbrcZzcpNFhUgL55XTElmeW9JzZo3kVV2StB/2AG
Jwl6jDLN279fWxnJX26tD7eeJXSTxpJEFvRvFldrgE3hSRbX3gwXTSfcfaaZyTZD+FZRJlGzTQg0
eyIEV4zzrsJa+I+wOEOW3+m+lPWa2RYypstDFQzWNmOnnJf6CIBj8nbkBqCbgmLlevmNXeflAnlj
cC9NVuBQ5el+Svz0QNNn6VJJgzKgLlZFGd+bsYO0nUz2ID+NLUra0ET/yCy4fBhlJtAy5atotCo8
iypeFSq0lyKDWmJWmXVfRheYXcXgN0cc2/RsbmZazaOgFkhM+er9obL9dGm3FHAeq+mMrhr5d0Wi
33kBJbogFQVYRCyXoDQYbqIU2Ee2k+7pKzbz1kzTm0xC0TGHdmuI3JzbGata62SPWlw+N0RtQVMt
im1ryG4f6HXPbLezzhjGWPeUrh6zAeS9DIfvIfYsrAbWY2DZw66IjWKWmIP16EwN3N6mpsYy63Nl
6xqStXKc9cjN7+Ega529lsCJG3LMbsqIez1WODad1nN2DtiRbYg83zbAC2k5SewiJOkyCYAeF0gA
b1qm9ysjpIx2gEQskPuIuV4as2h0wadHDcEshViFjqXvACkbu/f/0vNHPWirXQH6ZJm7pVgJ09K4
Gq27RutxiRCtETSTYjDr7IpoLqsNAN+0h5zDk4/NmAUg2qR+3W2QeXVzPUGgrQXIQ8seW0csG4Od
JH3rcgL6iqGi2sfNAdVhmg0N6kt9tKZln+AUkAD7D3XRFyhkpTwkqcFQPWt2ooTkyeaZXMVD9FLn
cFS47btHVAzfNK8951rxEKg0XxDwVm28BiQSUn4DmWRigg/gv8hwAPeO9fhROypGpcSDgJ3RfJj0
ZlM/BtFg70cKFlBHpXnDJGYJLxecIElJ9diQjZgowPVxsau1ymJCh3ruAJK3X2kZkHwXoytud28L
XTlZ+MIlE6b3vzEKhO9hfQ/xa/k7q/G71cjwkn7vII6oAE2kvmk3d4opmbEb6+5wTZXD6W4mfGvh
07G5pf7PTlQRcysbz1Y95l+ll2OBq6eKfGM92Aeynmju8w3TuRYyXw6BY52NylDozeClBiHwAz/1
mzW8GwKGoFxn1UnLfbVEJuteqS420BWG4TbJwmFeE32zLBnkrv1qwg+tecatAUj/aiwna2FYnbco
3UlfQelNl4RgeVyABLXzSHeTCFAbmEKV0Xi1e5usz9E/aRzumrGbXic/wV7de3dep+u7yUz8mYOQ
DPFA0fIRcPtTYx1pJxnH9y+SzgSbgE5sFtiGPHYhzI0+iPYE/mbXPUXyMR7I2jArBVkMtQca6VS/
RFCOO12T47ZtYEPqubMGyl5fBd7QIUyF2oDc0NhoMNJmve7mGIZqggMHsmoGU/kEkXFnikg61CwN
sBsrXpMWgCzXbtd6UTKUptHAOT0rl0UeArR3jORtXHPCcRcDgSkbJvRPwRDLA6eiq173V3aYkn4a
V+WXJX9uvI/hiHZNamF3/9dD0tNNapK2nqNvOoU0f24suMgnYWUPvtulLw7ry5WWkLYs6w5hXGSV
u9rlI6dc7cBdkt8Ko8jpHDDoX5YF+qTSMxX9hUbt41w+6/jsKJyxfDQQajehtE+Is7NZ6XfZIXFS
QAFWPB0cvMBXYP56pu21vSsCdnkTpQY5vdtBlrugtN4V+G/v7wG625r0SWCoRZX65/ZCBODYMkj3
SS808jqqkqya3rwE2Iw78LpzrTYfOvqWON14aBIMXHGCGV/vfbUOs9FelUOQAxWU4gg89fuYOPLo
EuIBadU1AO1U9kYUbc8pWw43pKEQwJYNDwA2bMiYJKb32GCeFFtyOLo3EShW5uqF9ehm+W1St6wL
wnq0It5mS2+0TRzMfb+bZp3Zww4q5dFxCQyobRlScQ/XTa3Zd77lH/1i9OZdbZT3gZq2jIjyBeFB
kCmxGhyNy4MdD5Bwi0fd68xHb6pIizYWmmYQGZeIYpXrZELHnfgm8iZ70fP2JNmRT/37kT+y8rmG
48NoVLcPkwhTaZs7iyaL+j2Q0yvTLeIze0F5ZRnOrMZ8i3EvRexWd3e5QxpKXBjNBi0GvaS6g0pq
VLfCNw6w/7yzY6H7Im/GWUrMhDu2DUjqSW0vJ9WkK5SvoGtsdT06AekWbjCfymnapxNBBR3H+FVV
JK9ZHewTQdCzH9D89Iii37V9/GhqJXNvZ0iw749jCG+neYJ//s1CuvGEP21uqBYWcqVnWMft4Oz5
hUdZhPE74trNxjoiO7fCNW5h0Fwz4TYOgFcd3O0OOUj07wjCMOc+02d8izI5hLG7perqN2QFsEDB
n+AcEL546Fu2zFmzG7I7TnoVyaOpd+miG0ZvYSSXQAC7ZFsqHorQRpKhlWc4Ac06A4q4lc1FQJgP
Cwvc+U4NeCymRjmr3Aitc4KZMalHmr4VKiggjXSty/IWglJyj2mDsNzHAP/xS2w192ZYFpwPEYs5
fF4SW9Y7ILL1wTJYqeMcp1XYuCTdVPqePmN/FdRSPwrPpbtVVZBPhvF6IkFlYZc+Aa7wmcoyybZN
Cq28yQNsjkEAiiaX5IFZWNh9No62EtWDVbwQLmDdQnKOllqunDOYvRKNf7toG43ukYhRq1eTewxs
RYY2n8uvVVfMHL9mqeynnn5CRtMmi4J7xzOuG9n5pAr3xLGOYcQVKWAYoQSkuViKPbHed2gWWVI4
g8Cet5ElGXU8zUEpbS1W7m+F0HBC45Uf0Kls9aCPdk49Ijasy71fRv51VwntVIsz96D5RLOGLF9J
PeEp7VpZo3YSxY20si3YHH3lmBP8szZbFBAezEl3yTUL0mcOhxujCXFSjx7mh3Yqtmog+MyayC6q
h3RNFpsHPnOMTnmkALGzDhwCPOq30u0PJbNf4O8FIQmBHeGsJaexCvNkSYcEdYfbuEdSUnrOjG60
HrJgOKTZ9x4IWt6kGuo0xnQz3ZjwlxqNxlYnkVOBUjw12oUqLGqCBeuLAmu4kO6CNDnSZhgenS/l
JItHl5bLccJH5nrtxSLXBQuttrpVPehoU5Xz6hRGfkxyxe1Q3RBtbGAb/NeDRLyFkWs8oQdjfQfR
uy709t4PnGyfo5qb5Wmv1p6RfY+B1FE6ZcmefLbntJvqWRhoHRbd7otj0w0u8dtwYyXwzhn0Xb8/
uJq7FSGZcCqKzVM5PFejZh6DLFIn4lW+DaYxLWUPJyJ0jHUT2GJrcV/NiqI9ahAICA30/XPMpHsT
eu1XZJb12q61N2D24zWwl++GyLR5egnAyfOqWrcZWkFVgcdRY0FmQVVBp1d6tydoQFwlyAJXaemm
ezf0xUEzsIQFgyIWy9ZGckk7cWi0FCMYWRnKrpcQBpy9nLLojD5zTmoRZugRrxMgLDY737+mw0/8
eudoYA5NC9KZLpg6Zc/kLMZzqDrv/Y1yThvGW/tk26+liKH29PH1qFW8HjNuD3JqmpvOQKZ6uZh9
HyCukxpmU9c/sZ9dVHlkGCo7/RYgaY3CCfNtOvLhdavquq0GexdUzoHk+AuD3nhyB6NZDA1MHPID
LESVvn0BjbakoUy0NpDGNddDHpk0wHV8Dd8nzHfLTNWEMbSY72Ii2bY6vs0v+BQxjR0DIu9Jb887
+lBcBvlmkp5yEgrASZxPw96W7rBHOosheczXjtU4N+DanLXZfW/EZBOKmi4jP04JX8bhwOmXvQSh
5AtQh1ExS2dI9CUkBXNuFb1BSDt2cyK4quv3h8vwxUNeuRfkuu0c29rXQ1ufCmIDT91Gc3NvySnt
toVt8GBPG2LeS2R4lDKl7cP51Cxji/CNljzQ9Cu9ksNiGoFMR0l5XQRO8eMhKKNdhJz2BPQcYHQR
tYvKcLTl1KXNIumui8EhirMu2o01OC9hLeMn1T9MPgrYK8fOl75DC6FNfMLOheVtmcTH65J0piu0
fuoqdLzsuyVOVlj697hAxrmZle05jDL4enXZzbNuUgtp0GmIGteZ4yZOOJsAAKhLwjSH2riNLz2Y
SRdfgjyJ540gEFQ2QQCgrOVeZXeAyWrty5I05VZM3QOFOBgHDoOESWTOYzrWxbIZAH28f9kDEWMx
9WzSw0p3l+f+nU8MHHQRQAT4EZn4Y77a50nyonK8UE5a3RdxFzGxxMI2Fk21zMmQooSLQbmHqX8T
mX19UpK0+PE0dLG7wwwnd2OQvsqodVe1Vn5DC/JWBx7nlDgOdqRftiA3JoRnpjsbhrw/5HQWHNCO
1IciF6D6NJNCRrdOF6koMQOcVzm/EUUQBtZNTy9kPgGruTNM7QUD02J03AzPL3wV72JvMkE0zd9L
KLcJvpsAyNeS6Km5D/p7aU+pui1pXfVTUT2UXjRc88aekLpUDylzp0M5cCB8/ybDHSUj0MuDrT+K
EfNN6YSPaeQTnhm5W+gH7raOFTz+ccBG4tgQD0cscQTefetwA+Kk8jkkRykdC2XuK5zZJyZoSMC7
BiN9G45PlsEhaAp7e9tgyaFrPY2rNE62PGW1L6Kpu6syh+W/UtYKrGUN6ADjUuS0QMVoTe9Ci4Sy
MNXjp6YeEdYGgDhpd9P8DtZKDvJ7aSMgAf41gmeJ7kQ/FoduysJlnbnaDA2gvO6szr228yzCosvP
a2MHkjDDiiNwL3Zuh6Mq8L2N5L46aOVbFHk7qFnmErmGffY6Es1yPeKARjLN9v0BBGS3lm5Ayp/r
nacyw0LJv2Gov+UdfgqYJq6ngQaA3RHxcdUO+CToKl5FY1cyiseJBDMhP6FGnr0PsWiz4CWHibQ3
W4/VHrwLLZB0PpHAsoHJBFZNBt2tH7TdbZUOsySGv8/c6cGsWsCxRPjNDJv4naSV6V1J+hgBavUj
prl2XyIEveIQ0PWV/RrFC5fMv1e6yWib/cS5JSR3XEK150RP2jfgmF2Zp8Z6jNMzjrVX6WHF7wRO
ztGncZkOSyMuOPu2yAgc0ZxZ8gtMYtyv54YUrnnW8ovHTreI9qJHCXyi37kWic/4LJyNQzYqTAuv
fsp8g6LAfWaoEJwGUpBWdTkVizqEyUN6HAwBbRqWbmmGZ530pL4Np8e0Sam/q3La+zooyNzRk1Vl
N1RlKI9PRFqht27SYB1p4z3GRbHqGAuCQ7BCdhDMKDsi2QNM5f5IlaMIUwaVvkCUHZwDmGGa6R3Q
TRd7+/IA1oVATtjy90YpxyeXDx4Njim7HjIOFHlpjs9hFH1H/k3Zh40USx/pIoFW4R/L9oY+eZBs
XB70/E03gDtail2RJHHRNuUBJ+aCBh9I5TowVlhm7J3TBdGiCMfvpCAWKy/XCWImxd4gKH5jRlV7
RBrSkoKttUcaE9Pc7jFlDCri8ErQwv8m6byWIke2KPpFipA3ryrvC8/wogAaZFJemXJff5e4ETNM
093TDVVS6pi9136egupR6+3ndhrASgSGeu6EuzZB6rw1A/1h1WKfJEThzFM9O2dSpwcpQY4l4zXt
ev1UJDyRqcc+Bq33zo7mFZvU1//jFTCeAiAWKhguueRGtrEp3JLaS25QQ3D26sWlCYq9YpP+ag/Q
RRgw/4plIJ+QOxdq5ss4/mPS+eVpo7sztDk2sFYXFVh0PjCz57UKaLcYjA0lxRjrrHYHCkdsM8Mw
d/rCqxOcAMcG4/97nZIsLIPoOZmufTySzNDm/SW2PruhKb6jiRAcqc/pneASgtidJ3RAYHgxJDS+
sQMMDFRq2Vy36GJCU7FtGUjvunVxQIyr2WN1pj1eLuiW2/9dOsW87aKONsnJr2CJ2Sc24lOHpffQ
xK7aEt0ouB8+pKqclzEW26QxnJOGSxDsw7hxliEmCpFnYoO8e4beBxYlr8mSHntC9tBjXvLlRozD
DKo5dzd5ljuHmmz2Koh9JpINj7cKC9jyGUFQ30SvdevFZrYBs+6/JfzW0AXfRn0JyDAR1eL/1IxL
QA7YG38URqnQ1/+gd1G3TVKmT3bL2ECYKl0zV8ASoknnaSzN8tSWpNwqSO0oi2ziajUN4r87ZOcu
Krl0DCyJxCw5U1t8u72mrQycQBe7yN8TECF7QAxo49MGEOSEdJbrgqA0s+j7C97C6piqiZhj5VOM
zpiHu4mECTa6xFORmpdbQGCXV6+GFs6ohJdQTv4nxibxjBJevkWe/SCrjCnu342yfMAzyKMgHtwj
NcyKTJvqx/RlHBJIVLyYPpiWxE6+AzaS+9KcKxhm/ndh4B7GYwOap4HF42uaOHqd1YW+m16dvDSu
pZERm21j9o+E4PQfbVQxDXHHAY+HiyJm8c0i3pMnLj6nj0gN07VDj0NqymifdP5CPxuGq8OKYxOZ
a/YImM5jlwSVIiB417eHbe5N1IspvXH/5hmsAVkmydPfj7KxzE5AWg1Ocy4g4MRj0Yv7TMAUoRmR
uDRTctWshfmGi4MKkbwuGvzmMqZle2a8sS1Kw3qVRfvs66n+6I6pe2EJHSH5SQtCon1vV5hUsKbO
u28YiftssXZhtTrfdWdynr1cUeQDjquQoD3xBr4ava2/9hG1YQq/Iaicf2UrbCrsxLriujhOIogQ
ofjVqzWykJFxrpYHLPFwjYhOFRh7Ffn/KOm0ZwcV0jb2u/JIXhynl1cysTDJCzXpFbkiPIQeo7oJ
09eejQwGHPegPlDsFwXQZdfiEhuc7k2f32VAgyz7/GKNMnrA+CbvaQtf0SNMKojjL7NIkiNWE+ij
yibwbqDaz5iHhfWEVKDLgoteGjFlQqKtrMAjompKkueArCt4RNE6CcCNT7Pip4b+TTPVa59m+jlh
PPNMGjRcMDh1NSfwe+uVEPVg2T7nuYv6DvMk6RJ8aqQFPoe2gDvnlQ8JgRsXYCzoPuNk2nF8rtJl
Lvv3IbejPR4nFxk97qR46gqb+O802eRcDXt/ticK1vYjZ2K2s6s8fokjJj+KPFZfNM3OqZyOTmWZ
OQedFyofpr8bV/19KLryzAKOAln3/b2RwcuL/GDfZc70OJiATaLA3si5EP/Nfc8ODqZe1NviKNJ+
2CVYvFaodH0AEbpz6EcGUvjD4wtfx66jKQXNUBWPgxfUK6HpwT6XDKFY7Gzivm7IM3pqoyqGQ5VV
586m/MDpZe5YwE73jploaBrTs4iF+UR1A+Y5D+fBbpeA8RpYDFv9xXb42OS+PHcc/NYwH1wvIwcg
VeI8OuZ70XnyLIaJYdHw8fcJGL+3eez3mMmM098HzZaIxxq9ObKaImMhzf8jv+U1EuVd5dEJPpB6
MEaGoCMg8sz3X6IiIbNsSCwuN9CJoWub/T4LiCPgkcEGV9OCY07k2j6ihqlKt3iNB7gYZq3icKBG
uAyu9l5G+i0Fg/OPZIUbQecfjpVYpHA4v6RqGWc6JRtoTRy9Wv6vP2lcNhqI/QOCcqZ1eQqyFtvF
I3In0MaWOR7dESmTVM18aGwvCslPBqCWje66g/q7DaqXwK/yR33W26e5dXzKr7nZis5vnnRhE1Kl
4/mPhxKx9dCfraW4Tk1amXj5kPLzcewTw7ZIETroLrthzATOcyQKfsVQdQH94Uq6TTFQy7Hh91eV
FYQKOx5swDrew15yjuPUzqfEKgMGKYEeSl54ChkkC14rWUpW3ZH4BBYHHg8eQAVv8wySMrW4UBT+
0bOUtn5udc/Zl3WDPoIoQuoJyuD2GLl0XF2R51er+SAotTi7yvtobDd5cpaCoXV9SlZliqMziIAY
VWaIjR+7x78PjiT7RDZk//79H33ExQgGchgJUsKXuBdFRZo6YS1rHjzvDVSbnRxzWrw8cI4qXqpt
8cZMMb96OYIfWkUHqXhSXVXlmRfN+/8YOw+Mvebm1oUoRe0B2xWxiU3mHoCtkMtUONOK/p9UvhK4
XApzgbXQ/KWVgj4Ic82NKLb0vESPrBsW9SFN+shoztYfkdNVjFVI7PXUD1P76ZgNRPOtRD3tnLI8
KNWuUW1lFwNDKsEJEzYBA/+k0t29VvgKqucl6oaUCoek7bQN8r1eUh5lSHjubP3nc1PoFytJ412B
6xChpKHuiV/s/zbQPUBvIFhMzBvvySp6HdrzxHaavhhQl8ExZiIQtauKE1AaeijAK360qb0OhPlc
aIb3iX0DkjF4lrDGPjk0zX+FQkQFIHfVcmEcpUng7J6iFtxN4c1Hl4i4DdDeZtX5Q8ycv6XO1caz
ywAScDJRb3BbOnYLDcAsIM8Eac0EGzJLv0lBn6cJRhudMu6oQNOtpsto3wvnxftbJAcN4+Sp8Y+8
Rj+yivfWaNi3GCSrcpx3O+uGvblAeLgTODYXQ2ME+paHeFVd3agnm7eCLjx5T3+PDp/ee2GJrIEV
qaNVmoz7yHph1A20PBujZF0wgr1OtvFsxFId/j6LWvMt46g/x9gMaSBi8f7/H00umOPWvGNhrjcT
QXG7OfaiR39odn0SgKW26uSfEjZ/mxyPbGVKYL1NeefMVivAaV+a1ZU7teyokvI8GPhS5PJeqTTq
D56vzoq9+SusiuQcCEvHv8zqsSkstvke8kICdd19kHFPCNFtOmshoTHBZxRVf7VqGo5OZFf3xjj+
jTctz6nOibTZeFfOaxRYr8KwnH1nogGCGbufy7M3BBD9SAS+ldTHN2D47il3UiJOuBOVLHVAkqmz
aoWev+ZOo0O/TaP/zCFFKZnCRh3nboc6ApcN3yYQ3nm+lTY+4aw3HsvBNu9500YvWf1ITeRs6jpB
iGFl6ZWSXu7w6RPbs3xaxQibpO7bO2OajSeOp9+RPKhNYCRwjH1b2/gq6/8jOArHfz5/NWRTEo8j
yqvVNTYJgF0BYcnQDgqG0z5TTnmPeDpAFzCTK1jgW4sl6Ar7ng2aK++eN407U6bkc1cmKJDRxCoU
RxaRpXxwzNI+p4Rr7Mqp+RSjivZjbdG40jHt+tHI3pyYZCNwgfL892kzin0AjYoQjycQccW3rxtv
Q6APK9JHAcIt5XjazPJjqEsKrVYc+swv7l40/sfyPToSUF9eiP0+uXMHTEvY04PNILZ2KdwXmsiY
I8XIc6/Y5UiW1hySMvS8WZzxU4lzSsYauF9NovWYo4usL27GmneI1QFTHp/9fajJdKjajBtWes09
YDyT64IcvqQfrkQ2bWzDG4CCwTgxJ6IrZGOYj1M+W6vIo1esygBIYakbH3pcvZA6r26GGX3jUx4v
GXqPtVGR4pmr+tkW3jnSZXP7+0zVJWIKDef6YPvTcTbd0IN7ykrcht+aonPb2vPkHv8+5LF8b+Mh
OfZDiuDNnOZd7CXoWYEYoMEh53WlJAEKlWumj3ahssdIzqfBqk/eULzIsmdeywz91qds3rS8jLYW
W0z4hrQIla4PLd1O2HT19FQGsw/jGbqdTc99QMbgP7HZs/apHBXXVb3PEt86Gzi7nqwZdYFduj8A
qQxgchrZuSLn5AKUykpY5q9arrdICRv1xZbpUEmJsXnM2SZSg4mpTC5/P/r7UEVzfKFTeQG4E2wh
8WxJ9yMrJ4953OqPvhYz8wBuspOkGv8oIZ7Ij3EffcOGQRQt27us7k8lwpEsJb/i77O/n88jTyfu
rvdXKfqmx4Qecw+9BoqZA4LVhOE0gI2Ad+exCFBO/YytHepTZqtdWZoBY0VveIx4VdLCNM5xMgyP
PbefO4tLSbTYgU0YT5iePVZf/+CmW+sZSboUdf6Z+RwiPT22H4Q7R/vZZxAwS5bfargmsRx2vdXA
RKiLGEQG0r6um3s07/554C28mC4E907OMH/nSTuX6C63tZurFflixL8ULC22LMX+Rc3Uw6b2k31u
5M2JkT47FQkds3cyOB+ehINdz+psLx+62NQ31oh8MmrtLWa89OBWvuQ1YLZltIU0CBSpWk4GuERM
5pyt30XNNScBAh0CSTgDJ50NmOEyJON7C1rg+HdlsZ8/FAlf8JRwm5VkqiKRWX5IuwZPUveCcpuR
r7hCOPrucrHup0JEl8LTzB1Rz1Bfl+uTYbnaOU9kSSyJbtJgmLSyyEXa/30+B2zEB5tN+6BrnHt2
Pb0KaT/7WEqOcT+x0pog3WOxpz/qEUM3VAdF6e7gDzmwC3qWeosQG+I6gVKDA4ea5b9QMXDnEnKd
0z8GPBERA680uWMJwQhBHAiUehRjcYsxXEAV3jaS+xbCSYFSrYFGoc9iI2bvKnAzVJO36du3bmSQ
cGYtfx917atAXQE8hNYOqq7RvQsWMtNUss+SByQcfWAdXQgii1YlTNNqVRPGW3j9O9qcYys3fZ7c
jB4x1vRhM+Ata+eQQ1L1+5NPmLn7nnY0+4i4fcPYCHGsVXCVs9oPRs77Ln/4FtepbV/96BTPh0SS
LvlhSfPOCpADJ9kYzC+nMj4F1X82KLA6ZmYSEC+QgLwfjkU6HFVGwvX4FV1mmHz1vDWMxXjb0aaj
z2Io3EavDmpaNpETr0RibJr4qdp51Ggz7UczVSHSKjrvgVx4f9PP3lPXfHUkB2PQYCzgEzigdl3/
7bTT0TukRrHzDY7fAs7IjIZv1EOSYteaGdz9f4Pjr8TMlOxlTl904z/cC/suPwImjcAd6oW2Qya3
SoeHJXpOzUff/i4/i8lG3o+Vt1wL4MrFdPTlh7DkOcCJ2vH285jeEIf2rbdnHS2AS9aDWnu2XKdK
roP6aTandaLRqyJStVhXS6e+xBA5l6ATOWhUrMVqqRpGVx09QnoDQR4rGrFZn1aJZLNNrJGvUL3p
dbWZGm8/G2D1aDRSjn9JoLmTkm9khF7dbvOkXMnoLTJMNkGoNzua+FOSce7xrVuQ2IjMO+SgJ1E9
QqYB42Yx1oxIlMwcRrP1c2qUTD5KuPcZ0F/zBsnyQpqrH85ukYVZla1Ip7yRh7X3RrDHpPoF7geb
6vNCXrd6Mw6Zi31CTiEp2qYNidbBksyWuTDagdhrqXMuU+snjgows5iTxm3JXapZe1dREDq9/0Ls
6WGqxb3QzI2fpfj8uMMGHvniR3CzIIW6MnnbmqlJWwZlBizQyjqo6WtKkS4GhJeV8cVous8BlqRI
45dJZ9MSX+KZ2BkcKi0nvgMqOM+MVUNfGffdQSgU52m8jXlFKxLVXJ5p4/yDSuxZ95NTrqzHVo0k
t02fZc+DpYKEF8TmlXdjM5tfCfxl1Erh6JkhEP8rWp11Otp3X+Zw+DuxcUbYJSV5KdqV50O1BS1s
lFp1qKGYVhMiVWQBg5WtiXjZImUZsETlD34fHRMPd1bEOC5YRrqYhKbkWFcGGRzphkhCVGrdaoqq
p9GtDykAmwK9TgYXQDCgE/EFquqqQdvmJgIxaXbsiMHtoXOGQRUcURcWIycWIvEj7oidzgKCief8
uiS9s145FSUMXyrw3xSA1QJj+ihrjfdjvKRpfM60+dglwd7TGU0784ONmtwDjJMqjsgyiHdsMvd1
kRwqHjD2sGerd8RnsjXaEgHW9MrSGHOgdPZu7a8z7cg/mvtZ5899MOzKxrwba6qDEOTMCjIN+epA
h5zkt+oiZFfOfSw8JHQ5L5nipHaA1qRtiNDxiXlFrOWbNqW2N0j4amW3jR3vSLLjcz0j+UiQjXJr
oRcOcw2XaJMlQJOiNfXYWwqQT0FpdjuKDVODOMTFldusYBhwdvgnZz1/inLjvY9j8hTGUIexpy9c
5sn7l+sa4Pb/RuezasuvYc7J5+S2NGfOlt79jaMJIOewVpp24ha8seJcpfUPwyJUacYugCYTpcQH
aIAYk36r2upbWB+iT0Ozt1kH1bc09TUKreCEAnVrm/EH041VbBEgLBwJmSjptn0GaV+qiGUX8zpQ
s9Bd/YV5HDD67oO1Z7Ybogu/Aoa0+35uzwNSCU8tWS4mU16WLx0anGbSQt/sNgnsDqtCnaP5Gy9q
lxSczdARh2sWXwMnENrvXQfgt7fw19rallimA2exMJp3wFw7bpW1XWdnzWtJMoaZU8/3uGrORkY+
ArHcBVI7bv9zajh3K9HXrVltNSjbczky0/Kuhaf/5La3E9lT3FM7RwnjGrIsIoHrPTiJftory3wV
ot3BJYXEdkOF6Df+76DD3hlZn3Y+mAJnZ/RFu8LnGqqKrRJIIXSJxt3mJmqMmrDX8rflK0buH5ZO
/BQXw2892htOIby7KvvCrUxwvFwUPqV5tOLgcSY/EYUymfLtOiLlg0d3CLPq0DICNG13XVkWIj/J
Nlr7T3lA21zWA8qhEAah4bf9cfqJi4IJzFdD9kX+6hLaxbhrZxjpzrAkiS0FlSgDgEIEkJ2QSLuc
0xraLa86NHX6bSfWeW66VZJciyUZKyEix8+fYZSsHQUvUzS7TNfOlRmxliY3IyZetGo5nyzhHjl8
Cc2FmkiLF5tiw2Trh17wOBn6ttb8115vP9EKioq9RbQlvvlXADSua3DyXkzAqvsgh4zYsnGfWyMo
eGczJfW18zWmGD4AeElgwvTPMSWZSL+Ad0O/z3dpEVwEzPZUOtvBa25uEjzVWbWt0EtKhzl/VKw1
/9GozX2EujfM+wLlQotpEKZU472QQsGI/Fq4DD3gWnvEpILIPJsYSIYIXe7kPRKagLRv3KiAm4aU
8J6FwPQ0zMZ/g237eHtgz6dWwq8nVBKkAxflIa/UArk2xz1spXJHhEGsanfTpwvvi03b2oivCRPK
Tpv5coleCQgJrIddJVhvZF5oC1BpEult/SXRQzJJ2zh4DbBYmc68rR1pQqwllXbQD44TLU2dWGET
v8SZtzLzL5fuXQnibOrgWJsvKQldEabTNi43TeG9JdSfJXdQyxOlVq8l2ZhVrB8gXG3jJtkGjg7A
ucXHkLOW7m9uGT+OKGiIM9wLzXtAMIxIOkXJ222dP+6YcTLBu2qi/JDwM0MTsl1rRzxog/1Q45US
F90hlFQw0UrIl+0fcz997DwA9ALtT8wDD289EqsEP2Qv04uu4ifbRtfC81x1IMvd3P/JM8oQgylZ
WASCKSaaDTvTf0evJjrRSTeqradDh1wFOMrwOfS8yzP7L/ZrHroyhcviMfUJ4VEmw6xyFSdUSJGs
l/AGwHGas9ZZLiAgtChCE1bSeC9ClovJxfOqUzE31yJq/glsAJB3q5vQ0od6rOBG59ZrjBpBlQ2x
YiZyq4mxb2lE5CvLeAUp6miDz1+h7PlX2dUTdAygSGz0SEE5+MlYb6ymph2BNJwEfCEAH0OIkWgE
vW5xdP+6rX/1lP6L9qrCPkq+Wz7mnF4g3XXzZBArSS7guwril6gt3/XRf8qrsDSIYdS4XkZYjKHE
jr8eJ2RalXODkabCucpGPNnl2Ue2uKrqBmqyw5xeVmHcin9oyePVa8f4a9F8/SPdzFuN6TGgElqn
Bk6dqWPzWEzMf1vS7XSHUOFG0XgmJmE+NTqWXK5cn2hrn1DtBrx1idGILb/BOHPSNkik7dAwCMHD
LLNx0ZualTXg2ar4c1p+tm2/vAKNu5aINTg4ki4LGso8djcwXQ4xqU016gZmJBRA9ghIm1XcaA5b
AGNkrBg9he7Qvrv5i9drqKQmVN0Fz6MhAbDsDbq10iDqOpP/FsRCQzDYEkjbnqfagHFpQWmRVF9I
OARHT8QejkhXKyM0EA9nFm6Ixt0Rf0E5PwXuKmHVsRbRuIav8rqskq1ZN9ZshP8D+BnvEMe/5/xl
9fI1mPF8dwY6ZQITf1KCZbBi9GqXnlmoa2FXZh8l4xdY5IfRo9IFnvKpT+3B0kksXRZxKSI7gl4M
xMjs8NOPjkC9NVJmOojBeJ3a6VK0LmJAN6XSIL8W8Pe67VNuydIBV6fJrwptfmT/c8eTL9MXQSzv
3//Bxhjem3ay4+JYucUn4XuPzTSdq8ymM2RUl8Y+Z9eSzzQbaHZSkoi0qN12bM9Cpgm3Rnd+ayX+
45gjQGg8INygxIqcEz4XQrqaftdaw/toxhMzW+PZw+zDLxN6D+PrRY0eEjKT3MfEIJms1tx9VY2r
iCKJPLvRWOnC+C7N+HmZ14WuYRAgyLJWyfZfMzh1OCIAJ3RDZ/FnnXxjejDLZ32UcwgclURK/1uP
6HXz4A6s5i334PC12C5WGgO2XhZHT2HdwS1fwC813l00BoPeyzCtvdvUY3Xv1WPT1xAJgoXMqojq
ci4ZkNFN2nJj18xLGua8oIcPdhVRGkxvhOh5q3yEogTS+eJE1VKJ5OvIiBiVoPwDAv3TT1FHEz7+
Vu5XbRrg7xxHrVtL/vPsrcvsrWb90YnsJU/Z77LU+RCInVEKIOrVCdvRWPxxSFlfU+4xlwXKV6FJ
CLQiPuY3z2WpqfKMOy2rNyI+phUCEAQiZILahFvEiLP0Xlwrq3xg+QS30bI/SPoMx7ojR31kseho
NrmiYt0LCuWIA6Bgjr/SBmo9a1CfWfWj52TE8ATG4IorOGzw3rE+wV0/HavCaU4TCwvf0oaVZnTj
SiP7Bvg4RmT16rE/WA/cYj3ngKitfMvUhUZ8YQWVZGJlZvNWBxRvViQx70fVLsqnz8JxXtib4x7q
v6lDxtX81bILputp2hW++i9d/9GTnm05+NltpDmkZjY+1MiE7JkS601j06oTVeKX7qvEuwy7o99b
E5UFss+MMArrpmzUWsWz13ab/CF1sN81MBxtIyk4GJ+rLCHahwxN+6HveGK6xbsQMfqQvscCTKBv
mJQFhI8OQRJAcdbTd09zmIkQgFvM2VsjjaOWMmdnroxnnPV86+ln2ZhEGMfWrV7+7S1B0kZBIh/O
eJWwEdbLTyLeaZKtpNsEGWfyBMKUyRaSy6S6q8hZ/FM3g4GuyOhoals84FpOkuE6kLfXyPwE4/Qw
IQIglPtjxFs5BOoiE0L89Obg+KgKPPvuyHhD+Oo+1cq3QG8qJPvDwRhxfAAkyIZPU+KF6avFs31J
1GIuAUa1kpZcz4YfLJOFsCkw2zqN+kiL9FKSptC0/Qen5LAplHiEuoXO0UakBDoXzMR/SeABIEbn
tpIewLnAzICB+3u3se+inLjBNfu95eyT0/fga/85ajoM/QP408tY4+7I3Kek0L4Av54156U3GUBY
xneESWBw+60XsY6PUF+PIxPPpmUz2+JvoIawxpfU0J8zfz6b0fyIn+qcYEwMR51rxM94q+tZ7rvA
Wtc6imIArLwZtb0fCK4KiVmhZ3OPI233AGdkwEOkplrnacxU3U3tR1wtXyJ3HoWPwhY7/kAWbX4o
c9tcpygWV036TTThEmGuhnU9yle36m56AF/Xd6t3o4KkmFxk4T4WVIn4LjSLa8WDFL18R01p4dFP
43+kgGDfTQxsZAPhySCLCEHRnoycBTKAGEam3TttD6oyy3IoOOK1HpFAXaUKBVXEWqm96oXxknbq
ffkvFe6r1ihmSkzPHPfJDaqtUsYrdq1N5CRfo9V/wIBHVmeJraehIRkGYsXJQO+r4RwU+a/Gc78t
yNxsI7UegZOSNsP3APc9LCv5ECOmzLvQtMfL0POMipbXmSbpKW61gy37mz/oF8B9h4nwGT8pvloK
Bn207pGJ9lUS+55QqQhjiBlz+nOIZn5tNTw7GZJV6fCsFdW3xTuLt96BSM0MC0M5D60nO5WEpQtA
Nss17Tt9TsOljlIv2Q9U9soxaXAsfe83D6kk0wAQ7A8LiGPQlnsN6Y0fZ49u2nxTbzBGmn+Xm7yj
8Mr1d6ulQJp6XNNlSneVfw19fBl847vPUrGuZIN+StEnIhRouh0BSMjsMXhCoWFgXchbzfWWNuWX
oSi5ovwBTsxWSYZZxnyuCMugfz5V7Xs6k1iNAQqdTZY8NzYXYWd/L1+jXpr/gjT6LCPy5Yb62wOP
6440I6PZaiQLkB6YE+FZWIpcC3+lCjiuJNkifqV25SAW/3xvkzowIXi77Gh872z3yBt6xXV7sPq4
XKUqorQaxm1v6aRqTzsU3cd5BugRL2M5uzNIMbW2M3MuWxe88UlOQxzbH50tV1aNXaY3lcMQK7g4
y+XgBYJK3UQhLi6j77Nm7sO4kMD3NUwIf/kD0nHo3ZwbZOlfAzcZrlrz3RzZncEQ27Wete20mtWJ
bY0riBHvqBcYBJbq3fLy39HB9GDgD17Jtl9j8iaVMw/GFbXeqUc8y47ubLrj2ST0IsQF/WAlzI57
fXDRM/D+EAGTkoNKJBwz9h53Ta3QvmklhJMm4pWvff2sCxdsyrjAUmoCjntwOUJnvFYP2BwkpWyF
xAfSXhg0vAvlACqLfM9Natb0LuOkraeelmMcoq/WHguSd79Swy03VWmPq9EpnM0csPmwm1kxMEXn
ZtNjr4y47bCie/FBHGhwAkIxg2FrVafS6UB0mJe4E3cnaT/NmLSzHBXfOv7ARU5wDLHmrQYXOxjQ
PQwWfs2CTE/ofSvfy7/iQnuAW0/1zZQZSVtRS5ux9c1LIW/Lzi5X7bxiLucCO0uv5HDcBwW5KXMa
Rl32s8h9fUdisb/t9HlBa9BeTWP/ojybIJzKaDYeK+aTtbggHM09VFURHVWh+7u46K/JXDu7pOFh
4hmwBxo72tbM+1ZBccDaQIOU6wz9WQciP5TpzkFIrOuqOnXNxyQWZ0JPfRDU/E1aoR3GLj3Fo8qo
7MiVnO2PudK/+sDueZLwe4xpDy7F3DSSos5OvAffiPQVCPUSPP7ixh6BNky4nsYedTnDztF0SV1z
45+MBWvoVziuY+Z6ejBenYBltsWWI+D3Crf7jEYatwahLSVWEXk/hv/Oip8vjjBtR1vpep+utMLe
FVbZ4a0kOcaziw+3i17R4WLhjYlYokHfTfmwjBJ8VG51i3ovuVkB+gMl6axqH80E27v6kcmVuVHd
9CNLgGEJu2edaS8va77qa38gDKQ5O4028qVlv2jdjk1Z7lPRWGGOZ4NMRp673biBVoyCHlBIaNbp
r17g02jKF2tyyG+L6cXtptpE8zWLTG0ntenYVTrCLTG9xlBXiHY79orCh0gthyOpfkRXiqwNl1nD
hQhiaHhpcULxhOgpWxbAAnU13kZ3J0xxiE0aL80JeLlpRUs8OQk0l4RVKuJwSqqy1DeqwnXUl9E+
sElXc/K3AcE+3hHjzWV/bMM3COJUW1sToJkKdgDrQVQu9kiXYqshNCOaom5YO3gBvNE9lHV0Zip0
MdBp1ySXru5un3Y8p8SnjKajqScn10q2hc4+3+oeKjxtkeWfm8X6w19u9MsUgbmbA78bl7Ukn91h
qKS3cuvyRLQER2UzHnPGCf0t6bsudATZEijQWJMcYd+3aMGw9STECGeG+46t/stP5S/l4X9Bmn3h
J1g5mBTTlLVFynqsnwTfvv7P43tbRXF+VAqxXznXmOsZtekmHiNyzYlZhmrjYPockH9ABrg3qE5X
cl4tgrP136+mxpLi5jQhxstYsgFrYxbsBYkaqCLdtQtba9aHo0uWXWggyCSKiMGlF3MsGS9oR78I
2gG1nFqkaWaffqxnDOD+Axq+N5ryHGnzRtfaZwRlO5s6sR+7S2NZ61nMb5lQb3bbrFO6R7ys9Oa0
2+iYxyeo8tgaxgwgXHYsGCJyGwwfXpzsIlwDps1QiTTi7FQlduizpV/1BRz/FJ9RSNsQxJh13aei
TF3SytZ4QvWwa3AnV9wqRtc+mfOAj2oGTuQ7JVOT4d51O0CTM789P1S9eBKEWNom4kRteQEHwqFp
Kh0YBSVHb/qZz2QpdGg6cVpmD4CnH6Q0XyN73vtOc5+NWguVea6FzgVsknbHoIgmIAvdgT/S0OXr
5H6bvQrCVnrPRNsgyMnZt9iBBqXCOkXccxFwwYiZqurUuS/TW12ROeHG00WOa73LnyD3AVD/H2fn
sSM5km3bX7m4cwI0KjMb3IlrGVrmhIhU1Frz699iNN57XZmNTOAO2hFeXajwcJJmx87Ze20vfWiG
7lS1/plmEcqFF52ElAd4bdxIvrjDl3KObm2vOBtO9QQ3/2IFWLhLCOvDzJcxQG+Ssv9wbBLocvww
yHYFm4LeTopukaGimWlje9eYI4Nyilq4HnKZphmVuqOK4BlvQ3y86Sbsq9vZsVqiPs2XGh2tdgWp
5mELaYTqOPIpYsfrTO27Mr44KYVegbeEFvkqDUek/TzZXulSh43+e6wAFop7ggPYcmedU7dm00q9
5w69eAJJJOdDnrZoog/Ozb2M2Kpo5aKPZbZHd67xH+KCZZq4RCD746nS8h6rzk9RlddWTd/A0SwR
4U9xw3iOcQ7qWAIrybhyVs4UR5hU5AeEree471kOl6sJWBauQpW8AGxjpsICsFKscDS5B1w8snzC
nf2F3N8W3DNKHB9KH2C5eRv7W8ioaovB01/BCDo0ZXx1KcF3Qql9MYVny6ajNLeckTJUqtWF6Oq3
GETVCgjeuAFHQQ9kpwL/ZjSM0yDJy5yleKsLPNAWo8nwS9I0t5TBCcm0ZDSlkTpZAyM8dm62Rm9v
udmzF6MLHOI7oDIbhBF3r3luCM6uJd64ksiHXHIOC3Ao6rZ/S0yiqqzWToidqrJdMM1fUDw/ZXlG
vGRvfcsUI0SQqFx1wRczkBmYKm/fl8CaBifckhn5AggGXRuuvXOOJQT1rnHkudvPecUzEMTtqmfr
wgRGf3geV57tfcOmunVoewmdHzSWo8I2kQZMH5WiSeuRMdUvFtrWLu/siDyxhEyZMLSeY4dAQL6U
N5pVHzywe2N0qi1e356m1bGwZXV0RE94fRwfCKnEGeBVG1Q252BQNfNARPptz5BFxKTaJLQTsayv
JpK2GVtZ77OvXivn4oVMpAX87nVWGY+Ei2G0iykfylMzTXeqTMOV1qD5+vAew97SQfaf5nqnZ/HT
LQccF0QSrrKZ4HSjPstOvVo5CazcQkNB96k2eTZQupyKXl1TqVZZnxMd3qMzySqWCMPtWeMihr52
ejXSaDcV+XaGlMTZtbmXE7Zrl21IbiYE7yvTlvtBPadBAkOTzMFVW5ofFoKmiNA3aIfDz6qTG7Vg
lAJzeFZWdx2GZi17fourg3QlpJmsLO/Cqkrbq7b7lafwuNSiesN5Qt1v9fd95q2BK5L15gevY5c+
aIvc31md55iqK+ySlbBy/K5QudaSewbJKE3G4DqVkOvrmBZKZqXf+t7GBo0HgNG2F6DFBAZgtdOj
nD1SbKubugzvB5XhCmxeKrxea0xT3NdFQhCzRxtTt19g13wxpm2F/HmFl8obar6BmoWxlSa+P4ne
+yUW6UZ7+kIVfgni5DC3IdHYKX6WFLCUZdApx1/kn0DmsmP71BWf/xmRvhKi/YQrgZrdK64Ej//s
mFmswyn7Qm8DENNwM9U2EXQlHptoqF58ZZ9R5Xk5Ll1rJHlMZOJBBgLRKw2PITnDh4MZRzObirO9
hDQEVxHZigEzT+lOZ3zkETFzmApSYSDPi6H6BK9hQSBrn52GdMDvVL0yELydauMrmjdOJaiS9GuP
Mz3U+gGZ1cfQyG8leqJZO9+D98jiMG1M9N0qE/epbUHMG/den7wJtKfgGLkPpAVGeGy+RmzwCMaj
s5cOaotO3F/Da7IOmVHEVFLIVkhQiF+TijszsvRT4JWUVO3ebdhfS4vRk3C6732uXirPpuCJLJNa
0tulPXrQBHtG1zRfNWN6o3M2jVPdd/34g4HI1QQQA8jnYIiSEYddMpyuDq41PsSEorLTcAhwJnk2
KwrIDtwwXrbxgYGawSkMlxianQqBS0ps0Nor3nOq/1FX7K0TbnBjn4c0yBW5vvRrKjYZo9ynIyfm
kD6S06or2Tl7zLakWWon3Raii041w+yBE9XBDMpHr0pt6vKUEHgPPhXZe0y7p3hj9VazqkzagwgM
yTUqH/K8QClYlw92Wtz4gc8YGdBO3MuCyA1jQxu22Ygkr9f+Vy1RZsUlQGTApCFFcHEtEw2cInAX
YYt3UySsKtzFJUUYYcLpVIe7ubi4uvwylgOWQpNqnazOI/1R5rUKGq5mMpw1tbWdEhbVpA2+ex36
bB8230pnd13lcd4M0BbivWcs7SpMcaST+mnyYBoK4EZlL1Z5YzU+cI+xWFicYHjuonWTtl/6ni22
SNiYLIdytmjtgvGQ/FpJ5xp57k1NKumK1JZqb/XmN4zTyypDiB/hVM8esF0iwTZtT0cRsBkFonBO
ZhS9uGAfmSpb/Jkp95uBHnvl296aM+whM4cfrPwQNYJ7ITSoIVLQSGGkP5Ymp4Cg4yyg44WLJp45
fA0zDz8AIjTAnbgylTmwSBQYP0hdYnqNzqakFPar2zFvjJ0XyGy1MAd3hKE31xZ28KpDSrUTcUd2
qAo2Y9sR/jxCMAuqmyHTb20kwg2a8CZy9Va4RQszUM0E/2V4dIri2NjrrI6RgYjwKdIOiUi5ucld
vnXfMFHhJBVKayU0rfLRR30wN9uCJprOYS9QbBkQPCT9RLpeqH7qp5QT/5nNZRe66aMBAXkvzMW2
M3fGfeP6sOtERLcJq5ZTPtk0tM5RZWL6zq0lrL3BBRd7w6GT3AuRLGpOfc7XpB/6rbKdksNgEm6d
kNE0gTsXBn+FGu4p4PXWDtzvdT7n27wP8IeE4sEKnenQNjwGGFOgGncdcninRGGXzpxvVABRrr7N
Rcl0eKC74FPcMZo7lSozbtjcy/WkJ5hpy9nOn26dnPFyzFDnRD1ACH0LXthChCaz6Kl3aGAgg3c3
gGzEJmgDucpEz2hVgCqzjCOl1WqEwrOSTZu/IlXsaK1CiepDYrXGlmzonkSrIXwfkZqfEgHwl3p7
Hcsy2Pp6ns/or+liJMRLzNr+CO1CrF1neo/SgnB6pcZtaE5YW6bi7BmbVtQkbaYdt3DgEuLk2DFc
rDB9xiHHhMNOgj2K+O4yKhAVSBP9eNuWMJQAenCOaDH2MKCt77zMnVelsOx9hcX5aDQQXyuGhc+q
mne9tG6MOc1+sjLt4Oo4H/FYQ8rNq+Hq58m3qO5oHYX825ZV0NC2RmY9OrD/9Ra5T4YvCMIgcKpr
JozkIa3unKCe3oJKvWn7vRl/VkBIL/8imibVG359A5/vkyNMtOLsxpe+CrMj3FdaykmhtqVso7ND
uxXJQQQN2y+qF0tm90HYi3XNf2stysq4/XxBR58ewwT6GPbbFfJw75nREXnMk1tfGX/TpKtcboWC
5Hd4vZd+dtw7Cx8ysKnkzYznL0YzexcZp8gJUzGucfzal8+XOZYxUtlil/vO49Skawl9BZ1ZNb82
M+fEIZf5E+nk/AbVfeg7hNr1t2YpGF2ffFwSS4illwmYrsH/MUhx6+ObuO8GfQStO93UPtirvHmj
IEOg33vWs1FL//D5NrGtag+6l/Wwm52jKdhkLBtAO5V6K3ex21SHyUsF7VH3ak5JdSREebz2fhqv
SaMrL/k0gGdz9BHVELpV7C3vbXLWMB3lcixgVk0EumOqC+GBzUGyHdAypAofhJ0fYpg6K7ey+zPa
Y5fVLX9vKtA1AEm6GyIc78lOMa5BjgmuGMfkKpphgTEGgpmDMq+68MEj2P5b6ENBIdTV3JRxX26y
iDNyE6rgqfTHx2pu8o/JRChPkLR5tepivjGhUZ/omvbMvwiIxi2B4DV2KBUxdnzYhrxz4qy6T8v5
SXge1IKO3RoPg2Djqsd460Lm3BUWspvRCJHajbBDCos2RGen1Hux3CGqKm5jHfd7bcSQzxQtcl1l
+rZb+IWMTLCvFiibdCv1HoTYQ+G0DXo5IpqTcqw2SW2jM0O+vsU5QPawHBMI/4HzrTOK7Ma2/PRm
+H8/BVmjjxQd//rntp3Ox9xjiZTFmJ7TDEu3babN60BPMxFt/F0zHe7bNbICdU5AwmxZ1he4TN0d
Zg95CRjc9KFA/LAdqhY2t088YD2Hzl573X7yapqFYGmmOByPHH14GmkMsPMjYlt4owMwnWcRsq2N
jMmz0HpVPoLSiOk1p89oXTdZe4dppTzy1JuIYZ4qvy3unKak4bRwgoP4aQyk5DdFwI0L/phSF/dm
DWzUcUe0pkXJv9OgiwBJuzU4RV2zli6tHum1OrbPPHvwT+likxqjmzhp+P+LEFh8F6VrfxynnWw4
Uw4gZAIjPsVsNGdXf1ThCKC7daMnny7hElrKtGrIN343IzAeX0mgZE33Rn+noS3RLxL5LQTwbVib
3W40U3nFAxytbTHjc0sy2K4wICoaQPyYeN6PMEjPOBCng7Sz4UWNUKnKyZlAHs/Di+sa76BhYdxN
fXSEUlZvFOeB56mYFsJc+6oHYWwrRM17lfjZKwJKL3GQM5qjs7bd2l1VMWyWxNE4TCx9KLV97y52
Fyst8n3Qc/podD+ta4YRWBImGBlDsI35R+e+AXEYT/Ab496YLtJniiP8acNMKDhZFeP1IW2PLSHS
u8/Lk4zfMnsM76wou2sKv7mxUoN4g8AzH20WjQ3hjcVdOFwDiSQNBFqF7wOe00RRemByH8yXySnz
/WBYSMXHF43x6THvGKMEeJMPo0MnRRrJuKGBj2lw8G+bMel3fm5o9HcKdMOQNtsucMl77Izs3qqH
84jimeNIzkzQl1eH7WiMngP4cQ8TWiWwytYHdZHxLCI+nxRkYpmmsR+dVHF5OM7405eq3IDJFEzI
/68B1PS4zVylzk24eDNL69GUyFnmhuDrOcQ72nnefqRJf7Q1ykO0YySjD/h+0RtpINKHKZifNZ7z
vUlg3Zm+Qb+rE+rvEltGqmy9dsmdmJ0mupKS+Ob3if3oTgkWMwOnq6+t7FKpMr+MZJeW4dbtAfC2
t9Yzx8ImvcyePe4Do9enXDkaFzph8X41jHeuT0Cs6Xmw+jgiI4rc1H7D2rIcY2sEWfcD5g3kH1PO
hCrfWEGFgBQpUDiyr7na2romrQafKTWSmqm4SSrrEX19sv80PZU5ah1H07Na/L59K5vbEBRXYVk0
0zCLhPZU73uCMTDaisVVyiiznSVKfIdboCBEE51WuXfxMzNV9e4WsufOEz1fbksPQGt6UIYdxmw9
5cnyZvcCV0VyuK6YRS9uJK9LbvMilodxoiM+d5SfTlofofDVQEhrGhgokc2D9JZuWoZaqK96l5l2
UmyHhbFgcRhbe1Lo0+dbVEzHGt7kveuW40VmVX/NzSK80IBcI/L0A7N9nXp3ugZltXxrvnnBnpPu
KqtA/aCGaGO1SGCMnOGNM4UDjmKuME7ffp+GXX/GJbEF6hO+FAUEmSyAmUPOavBijcZPbkQ+6CKT
CIJ0uIDlMncTvb17H8kjeKNJvBAUdKwmc++PKLjrVCaPY3Q7mAXI71Qiz6SLWV0yr8/3kEA5NTRg
4EDsQ/AEi/gg/DS4Mrt+bAJuKysZpws9leGYUuggVrTpYyy8KQ48O0LRWIkGMK+zYwc73aXJukXJ
C665y17MzkUGPbQ7u3ZpK4l6PGENN3ZMrG/9xeJFq87eMS79+clY6qrmUNOIMt0weVWkOhjjPF1l
semEEeALGcMdi9slKhfsdDXy+TglFZ3/DGZePsArdstAPw4mW1hmldZD7023JTA6tii62V0BlUzp
nUnqyKY3sV1WDfdEXADOq9sPq5bFrWG3hznk6+rnr4EJUtBT+PL7yfaOUUce8vKQh5OKaLCRg+lA
DL7L1BHg63liTnVTwc3lKGo4J3BiD2lJPWQMHC3dnnZ4mrTDU65t0EnRx9yYzSuCSnSeHQC2TOL0
KTyUYtF4LrAdI3hJ233f0lJwxh1/l339ZNPgI/bZdlHi59LBdyei8Pr5U+Rw8WhzeHEZPbdOlJ9N
miEbJCXZF+r/VxpKl4lJXzs5cPjcCsFbT6eWpTZIIBuslDEnpxGKx2OXN5I7PaUpi966zaG30ri5
qdK6ZnuYNKwbyM/B6LQ3Xamsm9EB6e3rxahGTsFjyKI+dzUTCKLQDi1N2pVHpMiD10w4VvIOhFCT
dTDFBUYIAl4/yLC4ZP7HQKe70C30EhnkpPgs6pgoRIk7nGPD5RdwylXLC9LfFEpE72EA4S1YEeJU
5tnZo36BApoWH/9aT5dFtQ2K8ZizIq+qCN6bizty20nlPeLegBJhRy+Za7gMJ+yDwxBv401OcJp0
HAM/VDednRSXomgRmyBEoUtbAdZZpCy6+OEn2t3bc682qm+AqApiZKKsesrp1kP6tyl9oRogDx4S
kql5IbUP8/akGCR7eX8p/YlWGUPP97lkZlV3wr4RJfIoXDXvU+ea7xMyurVEw5vWJVzf+HNDjN39
gLDvLg0l2UJqaN7AC75EUxx/OCrce3WyXxRPD6QRapJzkIVDfX38fDcv7sgxKp4+38GgBhrfPJd1
Pazquqk4SucZc8qSaWOYV09dnLMYS/xiIT2Ze9l6DAkXxJShl5opSMU1c8JoRwWVoKbLFNqs8tw7
vfVc01126JxedOjN1yFOzGuVemqNmqLd0FZKGOanyZMbmnddpJwfBPxsOMhi/rzXnjF9xB3tVdo6
O0Q3+HGr0WcuW9d8CctLjiTiPCLcx1JVIw+36vPnT+AuKRKiEXgt/5w4kMJ+96Da/US5R4LtT8w7
3xiA+ndsW/7JD5V/zUX7CkDPXEhR/pWE9ZbBbuFuwaLFt8AM5HEemqdpeacQAqy00/R7c0Etmcn8
nTZg8eJa0+KUCL1DLKPkNS1BGQE6qW6cNnwGcsnh04DYPhqOfFNT8kxZjZ0LWUrkmMb9JEyGBjGa
xUw7fAzmAT6Etcxo/LMK0+4hHPqv7iJqjpzaRcuYmOfPl2T5yXAWiRDS6a2tW5jLM6MKaTXuwc1N
+7lOjWgzzaZ7+OTtG3FJbiEC90MaE8s0jdXRh7jJ5FDzAGWZe8AnIi6fBwjRMl9KyqqA/z/XHtu0
TFftZMYXu3fHhwl8iNniaGwysFRm1N4naZscYhXHe9MXSA7H4iN3EYlOEDvuVeS+DgwDV2J0nfdx
SjdJG0E98Qtxqiy735Bp5L6PIkeQNnT3YhLuTc99wEhDkVKeGt0OM0dwq5spuMZevzaZBd5+vmSK
878Xa1qevfEjkZpYsFx091Drqk2rxC134IVCdboxq4TuHgkyX00G3URmk0qVQH/8LE3zVgJ/IHLF
mGFZGaZ1QkeSLfR/Ov3Z9C67+i9pIu4/EyelhXhMeqYg0YHcSUm+6z8zJ7wh79MuqalZfdEepjLr
7/RyG3Rj+9CbJG4bnd/tjUgdg9T6Ap/9IJu0P0Z5npwZp9+ny0EvCkLBQIzL9v/fFmbRc4Avv+fl
SVba+SiHihhHb/LOTp3o20wx+4Rb7B5HQi/XrS4TjCBBcv38yew0xXfk8ojaVX8y5pjjRR5fNGe/
BwrMbzWb6j4qOr2BcAHEUHRPPvp64Fe5uvMlTLEQyuI6M54T9JQZq7eRN4O/VgQ6tJH93KNB21pM
8wQrxDWPS3uTjrH6V8ok+ZDBD9hi6RQU+X9RQdwVUd42//PfvyZ6OLZjCykcqk0H6of5S57nUM9+
GLvADKANqoPrdCetxU8aAga2DxyNf07osH4Nh+LXSdskapD62FPElf7zYnZYhzlAEIOW4yf5Br9+
5aqk/VZUWJgiyPcP06DDfei0X8oWAbJrw7yc+m1dlcErU4lA3c2MdU9lJexj5KTfyiRFoxCk+hi7
JOxYunLvy3lMlkrjL8FW3q/5hI4tpXKlBwXGsqXp/RLcNMTZIBkNkPjZisvAl3Pi5BwSxXZHUQx4
J9U2p3uul23s+O5sqK7l61QU3XVihjfHbHLZ6NTrDHIBjoLa2DkEDG85lfuIXO6m1HTffa+qNiWB
RtsqDXHBOX1ydEDyBeEY7WVY/TQbZiEuIuH10BrWOiPofEM+PTpNz5lpJJBIFlfN2ZhLTbxdo1Fk
2RfHkv6LZ9fbtPB2UUbv16ZBs6WK3OnBH2i44rPsqqVOLqE4l1heOSOY7i5rTJ+xSXx1hLuzwtC8
RtZU7oYYzmtd4Nc0dUpYQtVjzBdY5/98t6DM/iXOxbFpITMRV65jm6b4NVAzEaCOhI3Rw/bEjc0L
radA0yrpot2ISw9nKiVqBwvv1gISdzDbifoEa1KWqwYlYL6h81Q9SNK09n5ZMWtMGQ32FWfSpmLh
K8epv2tBm6MGQXAZpPNrLeN5lRMjsOlyBixgc70TpW17pdOmngIR02FGTeoBHMY8Xdx2bZsf3bqO
9igL9XPTlI/gqrpvKfpJi+ZYctPMsXhDBR1huKzSrxYiOgu0Su8uXQS/Ma7TRJtBhda56TNm1UtA
nsZpthVwh++wAN5abWCvaLtwrG588yEWrrgd0VyU9SZUDazBwjwDXobkagXGSc2lcertKYCKQztx
GBSjL0PpE2m55jEbogE3QbYMyMjr2kaNPW8gPtQPeO/qzYxBwvZNAco8a2/S1kIFEwlUDZha0+LO
MptLqKLyWXS+eGhrb027Tx17G70QpotbZnbRs10Z1dGywpQO3ol+zrgnM4f6J7SHA6QQZzsEjCe0
YZbs+5gAA9aMx8gekVKYoUP2AD8hT+pu2YnVikPEwVAqP4NTa/+SFe78GlXlEJrsCOGx8JnadT6T
Av8trK60bdEhOIcgnZlPsInF54Fv28D14oCBY7cb6oMNCBdjIIGHCUjbVcsRbRt3lb/u7EDeFIZ7
jWDWRVP2FswIwdX8AUpjWrKCIpkdRuzrl6k1NjBzmEMQDJO3pn87kkySmU53MaJXW/j6Doe93VWa
L8xcrPKQtEInsr40McAKeYKK82a40Lx7pWm+QIpnfByE2z8/ce6yhv1rkzh+/5//ZrP17CUkl4hD
E/C6Mn9JPzXJ64E+jFpRV0BAA0dPJ2Po8Sg50lgPwfCmBTIVP+wGLKvg7Wy0hDdIZc8e7OaL5Ks+
VKIb6Jv3r2EaTGjsTOcGCW+8MQmwAkNo/WjxD0CiBIwxbtyQy+w2U/nUeyfT9l4wdBClDhLyGJni
Od7QyhQ7MGAGqNc7fwarFKflfWzysBsCt1oVyvQDkyJUqYR4hSqRD0H0jlHOO/pak2IOFZKk6PA0
mk7+Mxad2hiMvP4Sovu59v/6vdm2xVplasnX9kuRwkE1Fr6fFFhQmMmzPjU4mIPiS9UsCVjLEcAd
Mv+YCvNssc5fOWidio8BwHuCeiZWaw9qCX1IlT/zwP4o4veYItYK3RfkFNZ66Hd5l0NRaIVa0TPF
Eyt9vS6lsjaKtKCTN+Ckacxp5gtzfcQj2Jp19+7WDTrsgtymqSfLTPABKaS/RN4SRYFxLI04StQt
yxzIo+0kemz8PWAqn84B0zk72+tIW3tfqGUI5X0tYru7CCvd2A4TQdP08heOHHdGIso73xaw1fIL
xqHmoeujm5Kj+/rP96f4Nd+LOoVl3hKEcDsmgJOlWPy35zVB6Gg6Q1CuHTPqL2Mvo2Od4JduE33O
qwj7nBNmzK5BiwLiPRfBNFy6Vn6kRQzLPZL1vUjraO0XCfNG7BKQuwfvgHr4rzmP/+mTEpC2FKxA
Yimu/vlJmREw7sAqiksgHIHfhLSlwnWmY/Hky/JjYDZy6apYbult2FvcuMeaGJpbPZuPXu5122Lo
U9o58ReMp0xzuoxJceXbfyn/fiuu+T6VZbH+Kds1HW8Jq/y379PPsKr5bVOsoxmkkukSCpSQkbwJ
GrI0Q5wQ6zLDx/WXq7hUef98Wui0uZai3uR/wvpllSnz1qkneBn8rmrvz0XIuZTmBySUziE8B4as
s7P6tITFAggunyfr6IzuOzQrcK+NYdG7wLT5lw/1+9LnwLTS2uUTOaZ0finv+rioa2sCrBF77bGT
VXdNgOYfA5pD24lYkUMouvFYpnGL/NU5DlP3/JdP8Ftx7LH8ak+4rmUrRaTrPy9G25owMulPrtMY
y6OGfI2tzYfowa9ykFTtC8el9Zn0RxoobJvh+Mp589B7xL2QLmb/5WFzl8vwy2XS3Bem8qTUQslf
HjbVoYix0og8lbC7hl5f7fOki/FppfI9rQHjI4U5mnmUXWmDPsEuFK9gYKGXx457TYxZngC5vnpZ
nx45wwhaEUm480iV8RiWn2EzhMzzNARgtxHdthWRfzf2L8INh4Sztm0fKfhg3TEIdf2H1s2Nn6q6
to0TvhDf9jZbI/iKJcGGA5gBUzlOL+PQvZVLi/PzRUuwL5nnknINz/ChVo3exnN4l9I5uLGJ0Vrl
5hi9zTaSR6PphvNny/3zxYjaH47K/MNgN8HlL9f594fOE5Q07LMchzgF/XL7u4kd4WxCqBDkQ75k
TW7t0W5eFKKgI0D3eYMDu19ZVakvBWnn/jRmj9YyVlZhTpPkjTNE6PgVIDclrqpLvv7589m/P56e
8JSlYG7ZSrKt/fM+NPISktXMkaDCXXBVsrifzabbhmMFP3bsGEi0ebCpI/WdrlW3U0uw99DUSESW
4KGxdPut11GbqKz3b4tgMd1Tvn++QKNG8TuZxeHzbVu8RCATbQv5PtHdwUOg3uvMZj8aoc/BXtPH
qKRTlzlzdCNNeaY4UTd0D/9yq4vfjsGeZ1tCEZAqOOapX+tAj+OSSR8iYpiVnVgg4lvPr/R1gOQc
3034sg5+UJBs3vg30LCOxCg1Z3v510Yxf2DgfcPSwpl2TO//ci1+L1CpyEzpeaglHZz8v2SpgmCA
WoD7fN0xTbgaRqOBpqNDtkm34em0tkbojBceyfmoAVptKlqebf5uZrCCCC8pL+E8zZduMO0b1DQ5
UMzIWdeecq6gjNzrMranEyb9XU6ln+U9UKN5/BJ3/bz1sIDSRonch7GRWFeBEm/AgcCOkWR/tUzc
/vy3/ofN3XNdmwrKdm0y435NF61qx2mYskRraXlrIvBoVLcWujRLGrfIvHdjV+uHsIL2ic7xPIZG
CFDmLcnsTReVzYWYNftmGFu8ERlCFwQspLOKSN3++WNav18SSYC4STEm+bRUe/98PLIQwRJ35RIf
j5GE2oF6vJ7al9lnTpWRpxFMhXXPgEXcp3HGwb9INpJFaVUn/iPFET2iooDirxKXnhaMG2eajx0k
WtDGvLgcyGjiOqg3NPErf/7wn9Hm/1zTeaA57XCwNqn2nV/WHiMyCAJvJsTvdK1BzSIJ77rxqdXS
uWBw+o7hCLwLgsa0JjqPE7+45lFFSHeMq/PPn8X+/aHjQMB8l93OMdnTf/0iEyfRwmmBN9XXDKn0
qkj19DIE6B+06w5AvrE4GkV6apRIb/tAyTPc1hfT1/RY48i6JJVy73UngIjI4DvAHOPo5fWSNx3O
W0ukwOSq7vKZN2fOPEOF5b3DsL1kPQe6UPbRW9qZZNzZUESSyh0vWea9A5GV166sYc6iE9yZ5CDu
grRhRPS/+PPZWbnn1WJhMH+pvfCdJWlVZ+m6ttSPeXbllahi/8CBWUB3cQx4iLrc1QAg7nVhOSSL
jv2r8Jiq+J0b7YsyZKJfl0sSOHrKPlSPhjsxkHffiXNKrwmtkXVjRCCllrdDVMhTlNjdgyeQN85m
Ji+ZcutDnaKGDBqrlFvY61uO9qEjPiSZF8NkXhy05AViXecvnUD5e31MabycNj/Lecqefz5FEx8n
hAmfr/0OcORc3iaVDN6wUaUXOwOhr9jd9r4LKYtLN66tsngDw9RezblAY9KkJFyF5Cm0Yxy96b5B
D+Sm13Bpl6WTxkMAqts1sCkmBEFiBYkO/LHj2Wn9GSZi1D0PBWKxpiTizFqzyG5JIQHg79sW6tiA
aK1M6PscJ8LGlaW8aYygPBGeEYCN6sxHJ8OVC7x13AWDy6LbqvwmcFp6HKACTNI3jCawX/A3vRM1
/tTbPokx+NRWVdE0aCNFfR/Jsjwo1HZD1yzut+bJNhN5TCCb7awucU8TxARZhPZ7afve3ks6slum
LOMsFjKMZDK4jcOkObrZgsHdElk/b/kCQzAfusfFMngvOlI99AcxPwqjdDZ4+b39n2/h/7QUepLN
m86xTdPdWSqJfzs+dFNCAKNlwtolotItfe8+7+vvZo6hL0dws0/cu2y2yn0Tjwm2UCIMnNG6h6Rm
PysGdF1en7Cs+g8j7HwIzfouJajoXCjkegMOrM93NBzn1Z8/93+ocCTeUK1wyNqW/K2yBbOJGb+D
imgDPq7xIdhjte6mJtgmZgmWkUtxyAFXHkXhHsMQykPTMM1pgNGuTcPT5+WtXK5j0vs/fDUg5Wgn
Er1qi4xzzH7reOoQNFnkMfRmK/e+jU+MUQY1H3d7i5n1LAKV3DEDHpaI2RF7gPXFjtKZKUXjnmoH
58qf/2j3t2bqUsabjsnuanHk++xv/9vFYnQ0ZU4E5lObhGMPsBvOEYnAq34Kum1DVOCR8Vl8VT6t
EzWE92PvYNGt5QOTHXPzGTFT1hC4IPVEsOPhqROXGq/VQGpzxJntnGs0CkWLrXkN7jnaemaRXGcX
C2eLT1FuraSOj8Movv4fws5suW0k26JfhAjMQL6KBAHOpCbLfkG4XF2Y5xlffxdg33vbUoUVdRoh
0a5qUSQTmefsvbYeqg39o6AhQmkDBYC899BrxowRCDi8A+/lal/1fYXS1GrcafLJW6hllR0JBB0R
sqM05ZCoLru/C2NTkor4pvUeMhn5i0QviW4b/i1End0n7/f17vju7mmrsCxt3VDZH2vvTkRG30Cs
sfN8Y8aRxh2EZAVZyeDmhk14i3KahgOtAKDtA/wdKemeEP3E5MD3+ePczerDFJSTJ6Q+ug8qtiUF
dTBnkwTrXB1bNIHIX9hN5C7v9GIojqqaIBXo+/jFrut4J9tiPvY9UBJRKYUCv0wJd0XA8Hk9xmDk
FM7g5yqsYGFvFR+D99periu98FBLfl+/G2JVEHDqV5vMWjI3alnxCHjAv7U0jgKoXJ992P5lvyQs
+qu6MDWgtOq7RSIW6ByZiUMwIHgHTe5LV7Q4M1TECeu3eVF6RhR0t0oMrOqSbTgS+Ny9WWamY9KK
9/IeXFsKZ/8bNmW9lvFmF8A/0n1qDeYlMJLhGsxHOsaQCZjA08stbkM0BXhJaqeIAaUh8B/3wUxu
SyxbSHy0T56k8vHszuZctZkOGZZu6+/PdL1vmnmZaOg7Sn12wyQd9mZkvk1G8ZU3x8/Ph6VPj1HR
j1sdWNAxMP3x4FsQaPBzz5/spT8O2kwY0AIzAztVbIHvG5KjVFQR6xNnACl12U0VT0ocRld9xh7f
hAitYq329HGSj2FWfS0N7dyzKrxJ3Xjy5+6t66ZTbY46d2Whb42+IrJV1RE80DhkbDmRn0vgeTP8
B6KQ/e2ThWp5Q/z+KbMVk40Bv0jD5Njzbo9qEmSHZ3LCY9/B7EaZZe8Awz9O1QAYN0zDy0Ry8iUn
sfnnxQjqAewpHqIRLBTOBKJNQ5AK1lXVtPoLz7Q/VIjCYBrxbaQZmA1nASjy2AY68H1iundmnFvP
M3jYEjjek5yScjP6UnUxJeVr7bfGY0ugzEMl6vQq7gZS5C/s5IudqaoKDpa53TYtH3dEzaS1Bhle
FvFMBsFwiYp8clPpS5X2xT6A8r5JtMZkb1V2mzK3W5CiknlPSNUNopZwesbtnyxa5sdtNkM0a/lt
8n6wcIP+fpMeDbMuR2Rj6IJBDoPgWNCm0oH+h3TTwVg4cmjpmzjXgbLXOKRY1prjmlXSQAp1/QlP
bmfpOEHlKvSmGNT70oyQ5ja6afMtlcBJS0ofsRaZv3Ixo9TMTpnRH8nEan5GZSIbZqslkTRYsJc+
/v9l0vKBGNB7xyjgQcuy4WsbM6mrLDwp7RDZL23MWRQLz1crgtJExtx3Ri30H7Q+fawGMNPkb2Bs
RzQUg+Q7whSvNikyJFfSBECsPhD0ge3ziG4/TqzWketOcxLVxnJdhvmOY6R6hvTNqsDurYmYKk7V
0wx+lshbYA6frBTav6wUDJJVE/GURqfv/YjFlnIfLQfLob2YKictxqHWqf1Fi8be6a1JvaM9gkTg
dCauOVAwZTdUR6kk5EHi5QLVpMyeP+E2mRPgyO1AdJqlOKo+guIkXxbPsZBP/P9m27Aum10xqeHd
ghJi1HN8bVSWQpTNwRNBD1AkUUU3hQUzYoaKCib1s17Xxx7i0kMy+Mc2WCDf7xCTljDEDF8DimOR
3k27+SvObOtrtehHwkRYh6yMFrdnsudtBtkSqfehtrvmYGkPY9Ohsda6kHScznL+vMqYH29L3MUF
Pxx3JaipxrsDCH17OEbkTm2qIXbDHqdX00rjo0GE8lHqYexB/ntcHwqsEqpoZJJvlDbsLKLgLJWm
QrZ3ql3lQL2O4BCIWYluiq3/UyKtgn2cmruEAd6Dwmz7oebmdahKCxJt7J+rpFUetFkS115WivOI
UX8Tztn8nabqgcS69FUdJNlrCfR78O3sO2G9411bLlZifoP2GRKxMbwmcvgDTWp+NUgDIPKQ0VDq
b0nwIhWpbNBS5vZLTYrDgfyD2glNpfDyoa/RlNrBuYha/yFtZDcti+X83HXfmIRGFyhj+zI2kbAF
V0kJPjny02b4sLYLxbQMnd8Eoh7z/bufD+HAPRpwTzPVvYcDivNYHU7SuYYnFUTq2U5EfsowAtiE
kDj6LE17ayzAquvRYDzIHGZV/db1A0DnqtK8cd5iEoNKl/fmTiHK72+tUr6zYI/s4jGHzGWARtOu
VRhJXfk0JFsxgxka5U57yU0cT2En5L+1gexuIP8b0ck0DExETgoTgI25GAkykGqu3eqZk6q4A8q+
UtymyrCej2P52PDrox+IuymAI0L+hqfMPuPiZCaiMdchRLXQ5U+M3ZfcmOHeIHPF/2Dh3JD9Zqt1
4kcl2M3FZa3fB5+ZcKWd5ACM30PXL5+ICKJQEgJFmSN54jSK7MnvC/9ckDWEcPYvM0tMkNeG8Siw
KDI5nmF9T15hdDKdVyKIGePCq+nQl5zTxc8BONB6INub1m4XC7dgTovo01hMM+omsmMdG60Mzwu2
FC7DOnIaOI83xkDDLiNm6pDA0M1Qy0Es5WKGMuhfmXm00rTMqLC4v9pd/ja1vnLGsBsxvGw6N2MV
35j0Ea/kvaLRLFT+Y7V6MGDps3i1MbDyOF1sSshbAPXAcZyTbZQq+aGbE2iZjVzt+nIy3BELhKtn
SnRR88rjzSZO2nKJloj2UeetoKX5dIhqo3/OJc+U8RWMIDKfmZD8ZXX0vPTO6zp2PMP/XRpZefvz
8vIvGzCh8o+x3HVlVP3vdr1yUqtx05scKzPtTPo4rJA2tYhhGUlObQjDMuJufEVs90yWLNDkCQ2P
VFX/FOyz7jpBM9u5gbJlGPlLFGgHRBnlXwBciOLFQmv4r60Kv305deml/smOYZ2//b4BYx7CMJDm
nM752Hr3s8f+uNgEymaTMYPd2RJvmrJeRDLsFLZdzNKtsJVYgor7x7gfJzbtTYitLRfooUycJNyA
OvIPtzmBLMz8rRTDI7L7aPlKCgaJlUdJPbVU03OVj7DMewuZ0zgxws4e//xCKP+yNRcWLWW25hx/
P47VUN0aCt1YXokwms62Nil7P2QIjLcg3IzCzvd1rtd3mi0yNBA4hJhj9z2KlUs2KYdOJNZd66v4
MjI33BATMjNrSkKbvQrBqwsrqBbfu6R9DMN+vqAJn5/NlOOVbRIHzX/5KsehdiR7RTsmMKAeWkR+
WHj41vTL/4A1yY9mVplOKEWdO4fFPxYW7FstX2oZ4mJV5pijxuDkT2p2i+eaFR5RFFJYTAG2ov7F
gXk3S5L51Rhfhy4fPaNq7J0mmTFkiN7N5bjxIjUhyW9onFYHhMNUM7sSB6lherOgieLGg0M10GKF
3lR5QG46R7UblOAIF/dNqOJBRHtQIAclISrqb/lsa7DtA4mdo5JttUooT9ZW7vrpSVm+rvq8RQFS
nMpsTrlLIgMhoDM5EH2SP40VcADirtCTSdkSYKE7xJP0X/LF0MQA4pigI3dEDQWokHTOssXfIYPo
CyFb0ynFs7/JUDp6ViZqZyaWb0trUT3S+LvNeNBdZEQjRgiFVCRtHr9Di3/oBwNxwBRKZGAMTDSk
sAMTaMUvegPU88/vto9qVQttAmdAS1Y58tr2+49OVBVppUKH0tW63w85fIpR+1LBRN+mSR5ULvbE
wZ1ElXqKlUyMb/r0TVlQV62KebIY6QAnIBIeCgNA9JAP2fcE7aOMeulHUBvHFOHhP5INuScuQV/h
lmJRPDZlMBECPCKLZZ3dAhbovKaIXgwM7F8Rd40PjOaMC3ne6t1IypuVXeCLzAeZ0TFKkOXLsGrn
g576JlwXmRaVEZPc1dCUF/RfXVBQpZtnJsHbZjWy8qbytamamZAeX3zTjMWZORsg7skCmXnTH+zB
1w4FNq78QSat6ZPNm/jQy+LXTFOBqR0ik2WQ+vuZJgR/FncWN+yiK17oF2c7yeobx6DrRZMlH05K
SwJiUfRvnVz3TKrH+bRewiLEkhXee/U2qremXq5dfeuDm6xcKUFQlXIdLpV+aIKrpVyEcgkwXd4a
E2YEi1gIkcCAo1Yt+ICDcM3wuxRK8JuA4DhGW9f/YDA8+pnAxhMmJu11Sb/xt7/3VYd0Oi+HbVwx
xVrKVB618Elvl1LXsoynJHum+uk5yp4D6VfN9YvvPzf6y1i/VPpLnr5Shf6STa9UnL7WEt4GSGRf
cumVgqjxINVZPxCRBMNQQHq4i7BwibIS37IMdSPGtjdTT8Md1pz2ufu07aPKH86dFocMBLOoZVUV
XcW7ZpliqDQhErTtiolA8kAqOF46iJJDdhzFQeOXpB+5tqCpo5OPuYycqebUSCfSuYwjcYN1eW7m
pUZxNvMLPXZKty9+fulzpIZX28ZIdKVmjKLiWoprVdxqttXzbVxrnm+2v1RZ3X2flwEe373la+Ue
MJdwUn4nzyYcF6hu2XPTZvpeTYKThLcK8rJZ7YPSCq9BkaCBNxS3UPcSDbmDvMDuDlJ/sEid92El
8p5fKiScRBz89EjZ6TFByU1IhH40K8LFT4F/KuWlNMIp8rOSn0FhTZCsMFSmFwqYrppeOvPSuIN2
FMm1Mi9Tf7WSa2leh/6aEzhpXpP0RkXpLR5uhbVUONwy65ZYtza7U+Z4r7O7Pi5Fvl2rOup4T8Vd
Hu9m8RiLe6v06lEQ15F0Gj3WRYLKakM4ng12P5HinlgkgwXJkgMXoktyVyUUGUFXDy4OC/JKH438
UVtLyR8p34Jc9mhbd95lKP0wk+rWXU/u6bCUnPyq3Lj9rNS4iYiUmZu1XsP2qkU3qbnqGolgVxyP
WXRN2ksSXaP2QgUtp+NLp5/b7sy17M5NshSGHARU5nDS10phkokj7UEqqY9RfQyjI0PifDgM+SEd
DoJooPgTWfhHlQx6KFQDCs0/jpLivT8hC2CH1aGOrFMNi6ewSGynb+XBGTFxPE1TV1/8RvB0UuOJ
CToxZIvmrx66juAJnWB4eioKiovj+tB6IQBIO+vaMZoMQQq8hVwc6gUJdv18D4XdXKSu21UKIu1w
go2YQo4BIFJM38Km3phKYn+JawYYfDKj3WpEWh63MlD0U2ubHofe6Offl9lYh2ZzCFBe7hLAxQ+6
VfbX9ZJj07tGvR64rdqYD1PxNrPTvNRald4wgOGBSX6YepV+6cam3jfZJ8KHj/vnZciORszUUDNr
zGnerfANmb+IvYuNMRvPcRILBEPzTl9waNHA0VWewMLMdYX/Kb+Eed9whifnZCKFa8zGJ9U0XmzD
SO7Y3SKDA66WdI5edgasY7heI4DiK7o8UouLT+5NyrKu/bZ75idHDK6gImHg8eGIa9MJLrpshPLT
hZ3bzjV3yVp9SbGvOLqOjSPJSvNGRgvwZBG8GqjRwXDQ27T6rKXR0xP4u8RqWyo+rjapD9WSJPDn
fYr68QbKCIi2DIAHXAb2+2FQbM0TJwpgR+0EQrgwMbgYgR14nQw3By6NdZk6unDskZ1BzmPQJcW0
SRa2NGwSiaTCN6PKandQOh3aTE/ewpCdYoE6XZ38r4Brrm0xfzZ/+SjT4VdL4wzdIJMEdNDvFAPM
loK5qbVsE8u1jxcNfKBtkIvQaCnxe/A2Nwxeh73RHvMGmptZTa5R6ehAM2s65bbk1Yj4sdx0xCwP
3Bf//Ev9KGDhx2NjoiOhRkH9YQgwY4cmYBJuW9j55Qvwb6K1hjqmZeAPjt5oyJE5+p19k0hDTGIX
tWeyGDcq40V7+iZHHbBHn55eoZuMd0FleMKw6XaO6icnvI9NSH5SsaguuG2vIsx3n66M1Kuxhu8Z
TssSW6FAFg3KPCsxapxpep0+2Nac7WqlVZGjESCFpwoPfw+LdFaX9RuZwjJ8UrZt2eN7C4lkrcVk
nRVdXcYwNgiRrkehEGaK7GTIci5BRuB2IhsT9B3pgUOW/UoLhxG14itPph5r235izKVKkSAKw8h3
VsgR5ZOX6F/e9xqSf+SGDKx1ToW/P3E5K+mcoqPb0Mfuj10R20RdtjRe5Ycs0n7EiIV32JLx9/SO
4fNs7RR81p9/CPNfVgiNRY0dECqij0KnFBmXnSrZAtQId7JKaA2Eeq816iU1pQwOsD1pSXPEpG9I
th+W0B1KmviFLIgfIXHDf0OaODTEj5waGe7kwAmXjjDUU7XV/yrIXLkj6quuS+PkgQ+SfBwD5EpT
nQ1PYLVReLdb1s/SKXXaXmEznXAzlxcRdAQpZnjbp6Vd0pYdmRJQkpMU50NY4duA17y37Va+aakm
nqWqjB80hO+4pGP/2bIYvDSaKPbrn+pyGzud/xC3OaItyyc9EWO4x9oYewF5Ilt/1KzrHEqnQC6r
Vwu7jJKF8pIwQ48uUh7RxpwHGdLiJGeVh5BEPJqVOSHPJbHuzy8Iho+Pa7bBrAYmBJ0PS3/fpoZG
23U0nErQZ4hR5kCcbR393/pVqXd3U2PbulTaIw/ckzFIje1SXbqf230vvFF4vHfanUqkeLvUoLnC
dydtKfZOMFPJa+DYgp2mJG1PQcUBd0G5TzScyXr7OpbHnyUHR007GGslhNz1B1SJVOTvNWUpQ9kT
yjO12Ny8RV2reJTfekHn2T7NYULh3VFzZ40QJtdsXL1xCW0sLJcExRkpDAf5yMPvaoxe9CPvAT6S
orSn2nDvG/t53NfRwTZAkB7M6qBXh34+cDzM7KUSqjuG6TEiXak7DsEp1Y4UQtmfVc0nrVyqmE/Z
fLKgs5ALCpUkO1PgSWJoeJ+8hOt+4N1d10ahyZ2XhW2ZH/7+wc6buCwnKLQoNpvxKoC/XCrlEKI6
wxqGoypmlHKnU455rbD/aXptl3TgzkM/Sk74TotDbKbkdAVt9BT7f+thlZ3pp2bn9SspTadjoFrc
yP3kYBbRVwnvzpNJDtg2tFr5cZ4MbVuRyeJV7Cju5Qn3Yv6AfPELXrnqVhRWdZsaUXlhREfYSofq
FgT6XZ5AeetiSQy1O5PgtuZHHJfztY0k+YYAInywRKl/xciWbss8RS2UcZ6ao3m0t/Q+9IeWJwtq
C0JhontW3r6oYGvP+LCtc2y1FogY3dxltYDjgAAR3p7xPTYxmapYDLYaaeQPq3JDwdb7wJG9vRNJ
/g+B2uIWZzWKxaVZXWC5w3qaG4jMgUU3vZp7+j2VybvGeplLLlG5zcZsEwsmoWhANMBbaCJV22GC
hFvW491NtL64KZn02s5m9iOyyx+ofaGHqT6/ks+2jvKHIQMeU8be3GoMG1vDKoL8L6ULAC1JzzKF
6B0y+GQ3iImv8xQWkcpDcNFE+5YEISBA0d6elvKnfWntMbHb8QGr9dgc5uaQ+4dGOQBkr/JjPxyb
nFMrXshtGp/m4YjTlypJOItPvXqym6Wq4DyrJ6qszl2wVI1gfa2+YjFbalpLWyDzZ8s/q+tV+EQm
nbPyAnRLEg8K+JPyEktnqikvkYIe8TKUl1I6U/VarXSmeo5uJsFCTsPfWWtQztREnF94Rryph2cz
PGv1ck31k79emXFQQoErU5fm3SKn++tkxfKmEk1xzwj+Inx6ip+I+FQfAPGpt9kov5QaHK9jTi+z
PHXBSZQniy/mk4HIWJz40Ev2SaylZmd5rXFYPvH9sFQ7cF5bqjHPY3Lh87WEA5nnzDy3ySUewFaS
JnzOk0tkngMTrMpSd6SLtnE215Liy5J3OWyU/qwa57k/j2tNxlmzuGWfu/RXjdaJqtIzOQytdUIi
raKSLpYKi9PkH6nBP6bKUn59tOujFRFICw3hoHFo5Ky4VlYcZqD/0j7Bb6ztjW5P4FH0BZ0KtW5B
vZk1F5df55UQQrlba66uuciWPrtFLQee3xc4TVa4zVm4Htizv5eoj/LcG7HacZIzLWmLbXtPY1M+
xcRSrRXCNSCoDaPW4sFbioSZIFtq9N3ZJxbALTQ3HJbCZC3hs47cBJKavJTZ7up8N1U7jeTbrant
dG0HietnNSnIITKf4ZO5pLBbpltFnoFsp/SIIs6BOxrot7woRJS5VFj+KiR0FDry1tib4QEfXq7H
YjfMEhBZtYJNkSt7qlT2EK+Tdh+1+0B4IRG9PB1UuWBfWq9UvIk7auoNvktNvptyZ9PcgCdSLOWH
Lkg4qpF3Rrsj4wQKXkQw9I4yeCI8LW2Hbe5ndY1LzdwLeUazwkzCHsQzDOrQ/vTMwobuX1449pqG
zmnLQiX5Tn9RKWavSwTQEQNDB3ozwSohSxssaLCF8EBp1TZA06lso4Fh5pbYgYClNICf6XSZMwCW
bpwpc+hvUorujI2j6UsZa1lszHQnkZxsrYJoXkBma5F61bE2SI4FUVuCz+SQjEfVhtMabMOd3lhq
5NuW/AEaF87AeAPxNGBoTqu5EyLjAztH0i2JxtqWYp9Ojc2v6qMtBcVN6BtVbCqZGQ4Q6I0CO2qt
AKJ7sBTzIKnc2sm2lZeq1yolUgG3fuLkZNAmWNyWmitnoIHCMZ0EisEhz4YmFjXZDlDakgehCttO
s5bC/CNCQOIs+gfboejAUNFage3gsae0tUgLRz3YQpxy4JeSjEipsdMjgomdKXYESbNiWyB5mraZ
voXCok1Ie7ZpsY3I7Yu3sc+WgRzeTQZpZ0l12QCqTyfswRts1r5nEyJBkCGva7Cd061ebcGEo9iN
Yb0rWwBGQGZVuHDWVg8cklmoeS2mM1Pj5K8JuvOGPoFDjC1zN21yODClvIITvyInMMjSWQqP+2Jz
5yXj5TaWqtbKZ6cxwJY7neE07VLtTGaoA4VVWWti2oazN3JaextFDlieQFtKIV1w3A4NI6ttm2/7
HFPFFlEIlFlbR5m4qeXluui/puWaW+ggSDTeCrbrCdGi27hfqpG3FaFqxlKFxB/xttxaiUNNvKDD
ch0o1akHp1uvI6+jyk8C4ZGfaql6LdpXES86TSzbAbJExfxNUFqErUc7U3F0xRGWo/SOBeatd2SF
HRQuVmcol+rWmmPHFluQkkigc32b6lt92pJs3rbbmgBo9m+8rry6Pi6zjbKn+4GZuJM3ov+kO7BK
AN8t4LpA+mMaeKvpaKm/71DLqUwz8Lmo1HwVF68uh094w8Mnv9acfhgyj4yDEMGZLTsYT9ieNIr2
Jln3ABmG77P7SrX5znCwcG053Q9I59ykD9imQhJDmh5e//+S4ofYWNabsN6S7i3r+M+8zcFb1b0p
wZu2Fhlg4E9XAuoXKf1i6q/d/EWrX219KV9/tfjaf6HC6UUc0vAeTy9N+pJOL0BsLf2ZahoGB89h
8BwHz/b8hAnQyJ+stWzrMRyWiodHTb83yaOh3wuNdBxAx2WRkbkcmfZTMklEZRT+f2Izyl/IPfRq
9Hs3JCpIo7o23qT4mB//fCv9l44twivG6ALzq07v610XSe4bwJr+0vHKrateYuVaL1NK3kyRIvUp
BgTO46S+yqVJomZrKMeqir/WggWakBdtO7BDkhXQkg2pTSTLJPHbBPhla5NQtk8jdCrQzGtVU3aG
D+M8Lpb0wCKT7106sxUTyTEzRvm+PtTw7YMFc5JU11AwTLDJNZFQdFl2ZD9N42g8tJyCUz9+JWHd
OBIa9t+XSNnmS5j7XCkPvTqwDyXhFqNEcKhbyX62O3JT075mDYGatgUr6xlNmb3UqLs/eYNbH9sa
zExw8zKCRzXAWO73N/hoqn4i1zNv8MrmPreINAurmfYEflKj2GfKfhbsT5Zi3/KzAqi/Aq/TUmxd
KPYtfrpc2bdQur3tLmxepP7XzgUVYGTt2LlQOrk4686FzUucLPsX9i3h+Gvf0vs79i3tWj/3LWxd
Cg7AkdeNnlYumxYqNbyYKvfBunXxg1+blsX/BoE1yqcdrEFoTVZ4Wi+FhADWd6oOeZ09SdcOENj5
z+9S62NLQqOXuIgEMUgJbDK//zYTorVb0JAlmVggSFJaqqcG6e5psm89ikBQd+X0FtUzwl2rdwPC
WCA32/NxvXR1yhgkToZNBZ/Nq+1owCeEzqxJVf17qyqbEujnVp+LzrUY8TD0xMzI5+HvMF2wWP/3
0Pp4Xdf+pgCc7Kx/QFDhP6M6ESYSR7tG5DD3O/I9bAKrjzkvG97kCaX+mwDIvMni8VUE8Y+iMWJn
jif/qRtUEjSimWmDMdiHAMoLI2jz1qtIYJJYzl/UXNKPXb/k8dZ5/iIjBT3bP8yG/lhRieQbmcXf
/W7Kfoytf+rpw7/UKAtW4kaZo+mSxGx5IlKR+bbqi9Ko1V00ef2PIVfyQ6KjEEgMWOUI7BqnbLPy
+c8vHfSkj1s+JCdobmVeQY6g7147mSajRJh9uRkUtaQdrdMos9TiiimiK5yZEYDYViZ7P4etfE2y
/VrZSJaqg0mZqhnLn6MK9+BuHnYj0ittqX7YCbGzEwxBriV2JHrpCQpdV6tde1oqNd14rSH0urUk
gx2yRzFoIl57GDyj8LS1msFDFIihci68YvDGwuvJ3x6WazR4beEFg6cHXolwsMB06aUFHxUXsMyw
Vmi46ugq5QTDEpoTnHR07k16NfjxalcDaFq7YnLV2s1M15jcxHSjtfrQa9eqQ88ulipDrx88XCDt
QD8AT55aeBiKy8GbiqVorKT4i4ulYv4KTyLwpN7TAk/0nhJ4YL9GxG+B1wfLF4HhUr6+1IwUsHKh
0BhA47cFLvbYTWMX3D2V2AQ6LzURZJTvhm43hLsu5CzxyVjoIyKEtqLJvV82haWo4j1pK02tNO8r
FVBziwxbzhJCBOKsfVKYX+VQaT3SAewn04olhDdz9MSMgSSJIco8A2npIa6Q3yQq0TU1/dtvEAKP
jQnIJGxJPZusWbmGwVdBphBYyOlSTn17or0TnMOZ21FZiPBNHgZeoJBQyqpV2o2vgLnrZYgPUC/N
q430+lA1LX0x0ScvgZ3+WP7X00nbMEWyroiNiXvKOTF3sgAV2+sH1SiJzqWxVGZyc5TN78oCvE5b
m5iMgIVgDidiY6ZA+xoY0t+YDdq/mJTehkz6EcbG/Fgk/Lt6VyY3wKvSZz7dj61+OAqC2xHzWSQ5
6wzkv7pAFvEoqd3J/DoTs/c6YwoPLTorUIDRkwF9Vg6nXVWL+UsRRCVdHsAORCn3SMOjhPwipEWV
ZmoeKqHptQgbGLwGhKze8NnJh/3ZSCTS5VrN/6R99dGiCzpX03Fqcd6Hcr/q2f7r5w55MUscIgjU
dAu03hTomzFj2ilpVXUAEwjbZYz3cWT2j0i5hKsUL/QD9TspkNInXJuPBj9k2wLxtoqZiNv6ewCX
koyzngyJBOMQP0YalsXZLKMf6AHsnZFqOSHZUGoj0VZenJJkCgA8c6MJP0YKgHqZScfakuXdJQSu
WPMDxFYVJlpj7mPTiDh6zeJrm+p3uxblJxYYtnMfVmEIc6zCsg4cV/3QEm6DPG3yUQs2w+zL1SaA
r4lwVJq2tlwp+DQ74JvFIoUYdJWWD5dO49wZmsQtr39QGCj3ogycBNGCO6W3zMPcaxU4rUJs4zzL
IbcGNBgWO5u2XBCUNdcumv8mx8TYVY3VHrWBZvn6VacMb8XQtK7ZkvlUmPEXJLLTvisIHC9LhKmw
G49V0fvHVu8BgPjxsDPJnabVnwrQrvTrHtYvczlrDrK1QzKd2U9FIcbCDUpJdphhGGQglcaJwOKc
0WhCL6QB8bw+Nk1xucUuFG7nBUM8FiYuC2Zhjh3WyiW2fcCsk0naUaiFtwrk9iaoe5I4UFff1sc6
tRBX7LlS878PxPQMkCBYBGLYLTmynHV9m5VW4XluO9r1kGG5mGXywJaWVJd5dOLYKu9yRiKzLBOg
GBcNd7auudQ4uo+hplQ3uOVE340EmadC2rWt0nm6X7TPikYaYF/YuGuM/0Q5vZR0BvleR8noDUK2
HnBwatt86mlhGUoP/xOGvqYtCN7WDbS2IPsBfryVknDKInYYEesYwaw/Zb7GeTxmzJWaiPgTiai/
hRpJ2h1JeZ2qwtYU7E3MJn4zh8HajipN5I6pPthQbpOJJT83dh3cck1SX3XxXTfM7CWDRx1EvuYl
ehMeBpBXh/UrOvG/viqzSrD69tVPT4yVAXWo2tLel+U8OHmDRbBV2/4If6E7doBfjhlQcrJhZuES
JfIA9y/+luIl2fWinfZzwu4KAtwX3HbnLIzx1Pq9xiSx8cEM6VNyICVEhrYM/Zgw5vovWTD4bCb7
MkUxIp0sby82G5L1u2rK5q1dgZUyU6llSKfoeE+MVkHRqPcPYY2QW4JL0gbTsyWjpMBfdmsFTlbT
nAkEMpuCqTbHp4LjZ68VwwFM33DgxPvrK7Ubh0MueBNzduWGy7O992053+1O+SHpjX5AWj3dfz6e
NpjjC3Fav1sfn+g32VFLjIk+o8PivNuKdLpF2GEOisp9fDIxQnBnuwvLAnmuMHQPtMo/JEFPVOMs
zyQYpBB6H6Ll0Wh9NCSoJ1VQbK2ObotUBHdC98oUBtLKz0vTz7tcCkCYFUaDMIshHHY1VLWa5IMq
omEss7QxFx2Jgi57a3Sh5F2rPmvOQuYYVAyyJ9qB56N+mX2dX5yptgsm3DpU1X79ppP/AV5h7OWp
0xUv0Jft/6AQPZ5OX6spzF6kPNhxI7ffamxxVRkN+0xiZs2JMg4qccQUFfcP60Mz4IDTeumib9Vg
Q2iu9D7c/g91Z7YcN5Zs2V8py3fo4mCG2a16QAyIkaQ4inyBURSFg3kev74XQsq6Kak6s6r7pdvM
M0xMimQoiAAc7nuvfaGIDwtcvmEHmC9JXgNBNW5Xfn9wlg8dl4SbKjEGvxvn6thWxZduIa5yZOab
hlDKjbW4c4baIY4mq65rA+o3ex3N76PKQFpC1naoQK22kF97rVUKtDhA1R2ph/sWgYHHHqq8UYmM
jtK6v6KTfreBB95WOvHiQC6bU0Im2AHCwR1Ligawl40ZNgfZFTcKQF6dG+NMWrnv8gN3s0bumkGa
29nN44jBnFiOc1WfPKRZIYsrwZRSD7E8Vt18TAgaO8yk/wEjmdAfxmwylj9dHpBY09VO+sykzH5y
lCjfESRqnh2lNs9GrumHvOgfHNHOR8W0MdpyE7fCZzQf7UsApTMXZIhb2mOZZU+VhfhctlrC+DTg
Fqw0kJOO8qgXTX1Q275YGQBu1jDkCCFtA2ZerUNyCukQ9C6FCgoqUnMcKHqFNKuqNl2bkqLeYekq
zRBTB7C5FiA+em8YRkwr7HUxTgc9I6wtIIbnqi/74koxkvDKZuEsVoScd7NSbiRTp23gNkhNh77c
xzb7UNwz9k4Ck/R6Q7iErtbfHzpyvjzkGgDuzXk1OmG9XClkuyuy7M1Y3gsxQfReW5T5jkTg5jo0
M3Kl6SzYoEj0HWH82R6Nd3wcxnNvWB0pDZN8rKJ9UPLbmBx7YqmWzt8elCyolZWZOSub98A+DMuY
WNlySX9O4OHNRX2EVBnMZnqFLrwz14aec1CsTC9Oxlc3kpKIykbehAzQ3UgxD6U5BLcIMk6iAasr
lN7cQloar8YFRD9N87h2OjKXnVndB3YFZ90Zh5WSGPkWzFS1nuxiYoYb6OckzvYi6yaGm/27q3Az
ZpQx+NxFYYF45FboIXvH2AgORYgZCejOZozx9yQdQWjCCKM7mO8skxa3Qy6b4A7ZzWc1ie3PZpgD
DQ6JLu5dcv2WVBPD6Z2TBvlzXY3ErY1SfSlbt/jS1Abp7bb8lAZ9twksnJKpqa80FB78ggm+yDIF
U9A/H0oy6I5xaaoM6mNrY4b622wZ5Z0xGvpe6KRwFYSK+DhanWMXKTYHtXY7CuSwRWSjsMXZs6Pf
DL2kiafdX9wt/7qtJYBUtcEwaNwv/6K9IIXKctqOVCaJVOtK1tqOl1Rdq7AnnahgMdIddch9K76W
5FQX+wBQnpw4V0AGYjpXcfxCKGq3qnr3rmi0FxU/+F/0wRf1wI+zW5dGGE6epevMZH6Wy82AUwIb
+dmKLpkBv5JeWWbOwRYgzObe7WE0YnkcYHHtLI76/qhpxEAionHNsbkGgreZGBes9J57+RkD7kYy
y10nKcl5EelBgBxlti7FbTj6RKaosOhp+rOsIP4oGg3eKfEXGGiwFfTBAyYZbdTW+OK4AZjWfpnj
VzFrDE1D6D3A/Uitk0wEhhwX73ZlSwb15bRC+T3vZhwQDBmiwodrE/uOhcdrajQfo8G0EaWvRSzA
bJl/km7K7tjkCAS6DTdrYzXVgwjGt7Sc1B1SAf1gBDDNhymHYjsAOcCodvfnR4b2awPPM7Q44eoW
ojp6+B9HYIWYW4erRsZ9GRS4wE5foNpGOAPDdc6KwNRrVPx69dT1ecmJYW6ueM+5vtRztkRpGn7K
Rld4201txeij4dbupSVtXwUGeZO504MwMMmaoSCrHn+ZvOrSSl6VaWX/hTjF+mV36zAIwnyNm91i
RGr8tAIUeQrfPbHzVTkK4570zVn/GrlmdhfrxFbZeZScy0i56Yo32s7kdHnQBLfRxImLnTU4/U3V
fk3GHBdSY57HUZCfhCc0YFRfT2a6dwdtbS95SWB+sL7hV7CLSF2nektU0gyyGaTrxUEUauKZGDX1
njkztxNYjT9P3Y10OI2IlEykGbr8XZyR6MLkD2VE2n7FCTJsm74Um3KS2lXWEL+jq9/YEnrl0FAP
XN0zO4ruIZ36RTHdNVlyapW+OEgtGh8J/t7gerEfsiF5VkzlJmrC/v7iyeuDr2RdNn8xaxHC/PnW
z1ExHdi2AdQSnfMvuxYnNEKFKMSVqDdwr219KfdSESxu9sL1Ulm9nYxtr2xVYzsq2ynzZ2WrE0Ta
kom4lM2NQ7LLIPWjaNjMjp8kO5hJWbLDy0tpSDTrHdNGArtlg6Vnp9s7Z0Z7vbPivW3vQro9exfE
e8XeUdLZRck+dnZc0Md16tBV7HJnVxLnrDKl3XXqjv6QdxhlNxBWd26zwyukNDvb9bt057q+cilN
82Xg9/1S+J66S/XSp9x5q1lb1NJU026BWE3htmWRC/ht01cTeaGj6kJCbR9kmGSnuSnXRe9Xl8oL
n4KXXfG9rG1zebSgpc7bMulGT0Ym0bKO0XyZdjaRcX/xljd/uRqgzIRYYXFJYPItjJ+oWIUeTko4
uUAnq7OhnnUwh+pSdnVGHONW50BdZDEgw0JxRhmTXKrsvabZZsDKanLPz2V9rhDBpAdEbfLc1ue+
Pk/oYeR5rBdhjAITXZ6lceq6U4zYE89vd5r4c7pUCkiSZoQIqOkIc2wqv5daAu05IgWk4n6RAlJT
dvimBqRNsdhvXASBA/u5dI8QUJCSvggCm2ypLtshCFSCRQ3YDhC8/NIm9NbPbU68OzXapdXOGXfW
uJvNpQa5H0tWkntt3KuXcquDbe5tHquDWR1KB3csStBDghrvUnF3pFhcpOgLTkp77MNTG56scqk6
PEEELOdTfinHOcEbspY2Y6kxO2vOqUeXk53b7Fxn5wpRTnYuhnOenZNhE5EEM5yj4ZxmpEucJVo+
giX7s9OflfTs0h0DC+bNEBmnhnbkVKTDvaOfhMSxcaq7U2gsjy0p9Pw5XUrYPO2Tbh+H6WjySk9H
3FmIRvvflZDIICn0kIghkUESXoweMgz2KCG/iSEHbr/ITvtdDDn/roT8oxjyn0rIZvD19LsYEiVk
Bo/qooRMmKxW/1RCfhNDooQUROGV38WQ1r8SQ9bzAc8ySkhKIZFEX/SQKCFRR8UXPSTSqCr8QQw5
o5pyTualohnE21k4J6rjZZ989XPDq85LDmEpu5jHNYmb88/fYxdK0Q/NDG8xm8miy5wRwevP4Dkw
51kLE65cVZlMiBKytbs8c6Unx9I+EuESX6G+rjZNIkvOPSMJixqm5W4JeQd+ZVwjBdcJiCwJMtKZ
5ZGfNsJ6GtPr3EVIAOkk3DIhNTniinTbmJZ7PUnysNoirLG7cEYOXfKtcT0bR1sZEVSQcXl2mbiX
SYAQbg77raoABVL7olhbmSIfZ9uFSIgX9C/6OjZqv1woSBVY+GWEgmPgcZbP/2HYikCxruK2Ieik
X3+rib2Mtc7DzcwtyqeQ+4d6E4wbpd40WOknNM1L2cnWvRRD5AGW+cR9wDYwtqwKbWXL2IoKYAIQ
DZgzq/Gj3M87H7YYNQm/ZgMgfO1SseuPnZ9iJRR+7voOF5tL1a5vdn7IzbTrg7JKND/TfO51F/38
xsnxu/gADqiw8KX06eli6WO/TqVfWduZcz9EhHkbtUuh5ReXqsItdwChukmxHLMPUDcF3t5LBeyH
HWiIS2XEEzZLcc9AkbltKkzBuHNaHgFtU8S6UoW7gU0Ne6qPty3F0JL02XJbxtt7kAGkz+ncJGlb
4W6nBGiXPyR+l/hj7feXamsmJH5d+8O0VDf5zeUR74Yw/bj2Z9PPJn80/WRa/hD9XuGEuYPgNl+v
lhKVP8X+XPngPChAxb2zpVqHsLXtJLYD2/huWxRbvdvqcin4WZW9oWKxkVS5CbqNUiwVP5EQ27oI
4ZaqySJu1wRqQ2xoqrXo16zdqdlaCuI4FdSbGPAfsb/Thsg0qg8246XaGoLkFvTGWG9dY0saiGJs
pbkUXpowZHvry9yPQj/mYLlU1fl57gNO6C5V5z7+w4HeXPhT57vCH3NfEf7MYaD5RueTG+pcatJY
mnp27lPupRQyuvkRHCGXyi3kd9vSIglvi+z8Kg63Ax1Cto3bLXOlEtqltYmsTcJR0i0VXQojkO2s
eVRYxyMB43Z4Inp4qbFfG+pSKfHi1rqGOHkp8r2iehPpG2XYkDSRupsu3lJNzPJ6qWrYKhqZl1tX
22ru1ta2qrsdOUjcbc9xwiFR+x3HBkcLGWucHnwg+aQPcaYsat8w/Xr6XuXkU6CWBtNPOXw4cKal
5KUUbqsq3x19jUzxylfZBsb+VPk9x0iMxdzvHAI4tpxpHYx1ztbqMJpt8wISI6knS6lyCx+TUroN
couw3Ljcd3OYxEsRs4L8m1KapRgV/MUZ+xcJIYJ2jHCGzUlK5xbiJ2VFPGWjUk+4+EDCHmwgI6dS
huSsqyNhCdbaaqvkdPnfEevxb39CSjo2Hn6X21krupXT0NGbQ/hYNVVw7jXyI1NSZT8Ziwm9tSJW
CaZirKRiIy5x8no/8quedBvCaDrdxrVxnMdQXl1SrUzZhUw31jkspkMTSobLTet4pqU8O4nW3XRu
nN/p6UJzn/9qtf4rQMYR9gLPZrHHZocu8ccTtlsHYRorNjnemowAyAsusXow+JZpPUTLR5f/pcG6
hDJFJcZBymPfHwrj4GRLEV8baft+iQbe2+3eSpey3V3e7UJtxyImgdFnLmWTPCz3Nhv8cl9a+61O
JxaRNr+UMx+s+TA7B8bPQ3qkuvTYd0dVX8oNT1V1ssNTUS3VuaesOjXuUml+jsZznJ8bSMrlNhzP
wXBWrKWS9Cq6VMhYq78KkisnqSXh5rYCe2zUQMIy3FnDulPKYxAeQ7lUahy6/jD0Bzs7uBm3XPsO
TzJ80mitp3un3XN/aLnEZSxVwD6plmKO45hLWfzz5F4ZlyqsvYgOmbXP2FBcakyPhG73/AOdw9Ad
Bc1Nx+htqRLvcMVo92TMJ7U6xMB6TlkOyOdEyfFMRflZWXJq/+Iu4V8ILBw4ZpCTuGKzsfoFiy2m
fAjKlPR5ZlyoEHsloUnJjGsZDMq6L0r9bmyUAnMrdAVaoEcL3fTsRPNNAJLztiBCRA8JNk+1svGZ
HLYgKOFyDpD2NyPO0usu1A65aTf3zC/b+0bh1KU37ZU155yxIgTFWEl3hT0XT06VbuPOeG/r6LGw
3PAeNmNN9sgyKwpaxibRe5H1/eccveJkQe4YsUgtcAZmu2ElPidpszcNTmrtoFU3JRC+1dzXCj6e
KvMiZczXiWnU97xNLfru4bGw2wcCJFivacyIGX3ic5SVBZxNb69mMy9XUT6br05QXEn9EXSGuyR6
docqDT9qzmD7tsY9YZfr5s2UKcO6FtFTktf2GQ8l0usah2+poLewi+MEvQFzw6A+1lI7gP62yAfM
gDJNBca+UlovmoJbKJz060ntxbGT6nhzeYgrggpLJl0bxwgItEhAD3Z1fpTTpN41lXji9RkOU5+x
8IxMtPSNOKGeuButSYUa0YCNtRzDE5y6kNPVi5S2yw76AMgi7KL6rv7aT8B/HTBAN5cHZQqDg76K
h2pedYExHxmQGU+ldaQDNj4VbVAeJnN0EHaG0QsrnSe1zNKrVo7XIDlLTqmDutEYiZACD0VC7euP
DiPHj2HABC1IKoAkMujkiqukRuaTNhT5VRZYBQ4OrIylUVifmF+9C0XP38ZiOhDaE4JpNs+ug6vi
zy8G/+IOmdHLwnBVwcdp2Ad/PAO2dq9YmdkQmxBO2seoRScTzBjLHQCen3JVvM0zXK9SiU2MRop6
F9M8pmCQN4RbKPgjXD9yZAiw7CMlMlSZhKD3DFKO//PQLh9ikmZrj/Pd14PoLi2E/SISTMGFQop1
O3TuR9Yh70PpnEPzwU0fg+nRTh/j8EleqmqfdAtg9VLNQHS2nxWfkuKTGj9P8bMuPvXjc3upenzm
apZykhya4srui/quMd2bP3/dgJz/0uvT5iP5xPMMEBHq9o8v3FARl2tO2C57VbmuLdlvJ3W2/N4U
w7MDu5VMbPjKSS9gjI4pgAabGajoD118U5cOPJ6aCHFhFBtIylDJWgEvaALiLiP5WXea8KaMQ20V
IjK7bjqbFMccxnOtwlA0Tftkafr4bA66BXVH88qK10PaaMUJj2xvQ1t5cUHH0HFw5xprWUu4qvke
4JJdzRZsU4XwpEQ0V4bVcpnSS/rKotZ3ZpCJ2zoL7uY21p86bdplSq6+Ceezo9pgip15IuOah7ao
plOWWjbZ6lq2jwV5XVMSPaAnlg9u+LGNspQ7LHK8tSReWWOdX7sdYuicgNVVb3VgKkxrOKvRmJ3Y
sq8MLXsn2nO8b7Ko8s2ESyP7omJnOEp4I3gfelAW0YUZWLTByx71rpzfCqN46VuIk4z1W7o8yaSt
axq/XrzFa9mXq05Br7qK05x4N3jwXTm9WNFQYF5gkDai6kZIe+lBLg+W0GIvGdBI/tWh8vORAsYB
8xheG/YSpE8u48U/3BXyzbtycOtuZVhjtZsC5dHoh69yBoJJqH13RhFRELHnJ641rMoOYcafP4Ff
6QesROj1eAocrFzrfrotDcmZbASYh5UeBXgTQvPQ2hXGwbYJAHFgOchNhvlxSVtaceZy7GEdddwj
Q0Sq1oMWrnvCtNGYOBune85afI4pahODNnsI3+BiZnAxp/K2m7Pdnz/zX8Z3PGlOSTbtGYor+2eV
m0SR2Quc/yuaVKRqFhChKAu8zlFNbrH1L6gVprPSYay+/Nz/+iHIsvnHf/PxW1FOdRTK9qcP/3Ff
YEbM/nv5mn/+nR+/4h/n6K0umuJr+6d/y38vrl6z9+bnv/TDd+anf39269f29YcPNnkbtdPH7h1C
5HvTpe3lWRDIufzNf/eTf3u/fJf7qXz/+29vILDb5buFAGN/+/6pJbJtcRv91x+//ffPLc//77+B
nm261/z15694f23av/+muR8YsRJAo5sGaRt0VL/9bXhfPiPcDy6DIfAiNlpFA4LPb3/Li7qVf/9N
EfaHZU6is88wdDQPDp9riu7yOc36gM4GGBVfZEP+Nd3ffn9uN98mUN9+Z7wU3z/+Yzbpz9YpHAwm
lKfFxrl43tBA/2TqRa8QqjUCXU/OE6dWrtU1TIU2MrOHoIqbJTWcLBlEJq7ZON3NUMZRRJK3gsmm
EGGcYmxRXZVwCY2QwqzqaA7VDgwZrUpp2/daGMngk7DoGg5RJ8ZmV1ZNnJ8Kc3C+TA4o8Cf6SS9A
XfdqEFjfeWkaS8KyTGs2Ee6k+qNVC7U+04BlzarUe3ACteOiARls3fQXwly5eG017Ri0dmiyoU2D
emtmMwQKFzFA6BkyWTIDCabqAENZRb/KXXMyN2yl9J4OqLMCz1AT5aFj4GbvezGGjHWqqn52h2Z6
F3Yqn0ezQOXfdpUzrFzsyPmnBgGRdhWr3YhziCUvCWOaqXKHnFgF6b5VnkzbbJ76etWVMVt1UIB4
vBq9KyKvELlqc3nRxxoJ4kyeihpX4o7gA1L5BjsurE2R1H3t1QV+AM8iqf3exvjQP2lN5eyGrgB7
ltoVP8KGJPm1CWLCo8XAHaiDf1pbt3rrYO1rO9V5r9sytV9RDYKetc1h6F/ngjbk4PSuJt9rCdEW
y3+PohttQaIM3edGJEy+iHgLK7J3FQfniFcJTe/3soSu6BGWHPQV9zRtzNgly0f5Edpb3j3TGHhm
ORnas5v3swm6TFkou6Uqyp3Wh8m8i3LN0a6DEQQrgm1Osc1jrGrzW1Cb/C4CpdMzPN1lQpoDgW2P
FegEwqxbwixDZxpbfvSME9oZQjLDuYTnKXOYqdXOmRuxV7JB8WFNCNr7Ke2Bu8XcIr/w6RwxvT29
JaFssJ1EMYa/eG4sFBTQfCXitdxFKu8YyQ104NGEtSxjzRtbzeBmwhaEs2DtCCRMRTN4TtNEDZ6q
HOsADrjZTq50O2vYNeswq7cCzeuDUGFZr8yhK7FMGZVVv8cuKUJeOjpl+UgEZ6kVq46wmmmVIfnj
FQWK0K7dfCiirQAKm6FzShE6DV3d9o9ZTy72ak612DlErVltQ1VlVjaOn+O4m50vpUiJhkz7Jk2u
uZSbOS5rmZmnnHcLAjWUrb0NfiuaK5CKYcwxHsyZHn7NAJibZ0GXZWGjm8Jkn+S2SeKpkSsPoxpA
KzLhS77qbS4/RUOoKyuSWVlK0xdLq/vSVkOAEF1ELo5dsgGNG9GOVY+eVycIpBrIHoHnOzRipQxz
H6EvmNQA1w4kEnXBswDdUCCHy+vSTormPpX1TBzUWI8KeUhxXe7odwwAG0nuKi00C2si4aAfRbkf
raKNXozS0cf9lFjtzCU773ATyrx5GcfSIQwhy6IaUFaM48Q2AFjftIJcCcdz4jBQb4rRUXPSGXha
B6tU+vIZAVmgXUU2b0qPy6s5nuZQa+oNmEqiLtsyyqZPzZjZjSCDXOHyBO1SGgrG5hCelxZJolhH
7uxeCMRM5IFfhkjo9wbEBgWyJZTdTgj0thO5KbxENuoMBtsxnHAvTSZPay4IAfIAdTYRzRKTs3D1
82Q4iMkFVohSK5k8w81ksVEb06nuiAavAm9qZ+1uiAPiTWfOIeyzUzFFMEGUZH6LQ8LFmaK7BIX0
mh3H54gsJxcb1JAyQu14J6wilR8GvDBJkPjnVVWci74M0k3H+UbuuJcvRhIrpTK/ul1EJiWSdEFk
1SbvedMwn8iiAkct+skqFA4+7VBJVTBcMksFg0zifzuOmjw03SWVrOmdR61Cf30crZSzFzfXUfYx
mC3xbhBiN64q4nQUGq2xjr0iIElzFcRyDoE3N/BPUUdYyXY2HeUrhEr7dmE13HNxMzLPjtOuWlUS
7TntawV/f5mhqWcZDg0DdTvSX1w5GVxZIsK471o9Ce+Nuiof4Du4E3ZSpYaljhstWre2BCGoWxzd
28RKo8wzUiJ4V0EbG87OTeQy6TYLmcWeNrl95nOFnAVu3hoD1DA57BBkH0fuMaIheC2SvCcqq5S6
862H/o8asn+v27ou3/O7tn5/b8+v5f8PLdfCy/3f91z7Jn392+E1/9v5dXr/sVdbvvBb66XYH+CU
CAG/aZG2mOhDfu+9FPcDeW/CoQFDXKOpyEb+2XzZ4oOwVBZVjL5IIHMX5uL33stWPzjok3BiMCim
o3ON/6j1sn9UUFy+vUGHo+sCniW5eIs25w+3QPlYtdyWYdbUzeoL6tJ5PUeDvnLrGCIjqqyOeZvX
qCPhSUbDEFolNLuVWKGHJz0tlji5c52Pg1ePwb3TZC9BWbMHq7aVLq6rZEYHEc4bp3YIl+DSrjHi
3EjjNgiNxmvKWjKpmY7zdJWljEJn+TVx05sgzF+syscJCSgbgoS1dHDjbay0h8BMvgJcvspqhJ4m
HFrLbsh27Q59IL8GLilPiUPYfKgw+iKpwTP0WfWUQRug4refiurN8EXr3of6eOso4D+0tPTqqDgZ
6Cpm10DeEWDfT7xYOZuMWkJitEhZSz1pmPhnuvRWibU7Lu3njNmDT+hBTNc4J/s+64nY1tWQftRK
/Yy0PeEoGYQPmxDgQA4bzmdylYdTyfa8KM+Is9NVn0tM6GFrroCqmKtQm54y292oI1gw2xk/2SW2
RzNgCWuM1pZ/KqmYfYBYiGc9GMlnGb5rqVhbVvi1r4cnmF4RcuX8dkB0P7JTVECrewqkAmKvZeab
efaYX6ylSeRr0hn382DUSCAndeHpPphjMEFWVKeTVd+Wsyt2Tl34VlVjrJ95CZk/InCbE1RUyMdX
kxPz4uU5gA2R78w2e5jThMCXeP5U6OYXzVLI7NG1G86x9ppTPWpkJyHCV5l3rduScw5FoDe+aLwS
yB6zFw134Trt7hQxP0Q1SDBkcAbOi6T3xmMDR81DynZlaqA9InM3gv2eEwAZs4o3X3WjDdkaKZS7
tazkye3jelXBuVxzRb6NougNq96pld1alGe0l09Gr5Ae4YRvdVmcXJRTHkkheghqJ3EfnQzxffhl
KJKdPtDuJppKCqsZr0a6pNk2EH6aOMr1cdNrIlmLCfV8VhPJMNc9gkVm6VEDCGCKwtt2bFmy4vPA
X4AsOSWBMQav5WkFQ3mLfm3EGAjvXQ7Tm95rJjMrsFsiUNe2cbDHyfAMjbCRPjELxt/iyiInaFPp
/SML+RjpMQlPqMfPzF/U7WAYhacpNT4cp3JI96tJfzLNTSDUxju1MRivoWL42pQQGjL+KbHBStsu
MrYIxFfPIrZ3xRhvrVC9bUMatNQY92Yla1RK7qNhBk9FP/QrQkJDj5nEowpuOprd+1jj0K5id9qE
QfWxsfg7Zf7WwZW0OSFocJvXiqwJ/griyCcCDc2e+KTo2Us8k2iX0dQsgtlDaTvEvrwGgq9P3ERD
h4uHktUQNwRZ5IHNvg2lwv5JmNvlP9J9lG03Bzd6hEw0xUXOBs+4NfrS3ZT6TFOQaoeh+Ngbs4BK
Ow1HA0GWoyIT6dUOzIkJfiuJWqgR2UvXhl/tIN/YYXttGumN0YVv7sy/KyNE1uOm6U6xwehVGbuI
vAY/ZVb8RmbVuMkrVXom0D8WY5UL727PKFBB7DCPqyYsWRhbfYJBQ75WDYiS6MTIh3zawH0Fsmd5
RNX0K9co74e+RfU8E/un2OoNgGHdU6X6ABRS9UaTM9tEiDzv49uyCq2VWSrv+WDsZEijH4gjwk8H
EOkKa0hE5mPw6oZjhI6e1ysf67vIsF/DyPCmHpv6FOTVurQz5AAqDqhMXxJSNJaIMUveBOOwNx5E
AgrDCgKHREhyI7hCHLKMXjgIGDs9GBOIs9lY/Kt6/j7mrwm3x0sXyJlyea+p6Ytb8IbVciY5qEyV
bOpJTCISKiqfo8px/g+mQv9eE/J/Mzv6f3AsxMzmz3qUh/A1//LDVOjyBd96E938wEqNU6ND+DOu
ukUf9G0sxMCIpSukPTIMLbbQC0bv+1jI+MB0hpGyo9uMKlR7mRj9PhUSHwwaCYDdhFyaNgN48Z+0
Jt+Mm/+jX6IZsW36E3YfDqFipJ79PMdPJ5iZ1kIVDNFZNqDeUm7eOkmzYSAZtBiz9NFdJTr1GnEv
IAzRWDtBFOzRmC39oyG76tqKuuyjNqbZ7ZQWTFAMxkcFoM37gCkKZCUYLcqE/qNWsn5TC8z4fpN2
2i2XKrlRksQ9CG5PyempdH5ulNjt44KDdbws7bqPjDvFakpmhHmY5f2Sjui2MEVwjuzOJGzFGJJd
L+wmXfe2HPB3ignVkGzrbJ/ZRCd7cS2SJwKRWixkoTFXSMQMkthh9DTEvnychZEmUc9+p50NDAv9
WN3PPdbB2JNBWWpiVaRtNd21ReqUx34ywuCjEJlwtnA/53U8EmMFuN1YdcVY1l5oMLEZSLPZ4tPp
J9qk3rzVY9EyPHCn1utcp7hRMVokq1YR6qvqKPG61OY43LQD0lnyxeqPU1ceuHkRKJnK+XkM2KIP
qMrWpZKOnF0TZdUCytgM6P2fB6Z1aMc7hZQfRN7Kaw1a7kurLddSAzroU58OxUpdcmKKrIS5TarH
RBdzzeFlnouqbQ4oWBcd8tQ4BCuKAGdLK1vm2nnEzR0GmMFko1QqWNGmGlu2FxichYG9uKXpma5S
rMlYcd/63OwAVnc95sSC7SevRex2u16Zc/YWQZsKRLTx+Dlvy3ifmEzzGm3IkRWZgmMjtLJgU4Qa
GWADLhA/VY0SVZ3TlKxeuA4XPqHNffDcAcaAbllWGyJvB4cIJ1Ja7iIt1TIuERqksnRKF8KjO3j0
SoS8l12vbqpieJpC1tariZSAvUVsEH7OiWtzo7nhTq9wwqhDG3+0R1EZj2GWkC+p9gP6nyDU9MdJ
y5PrMMOIV1rMRBg65DNbpExHYW4L9j1JUSeCDr1kzCRpMvJ1yL424R/jMmiBlWvKdaKMfIOMjOLT
oFTRpwkQ/kMLFRW1m4xnX9dHY2TdAM3Sm5pM3eHSkVdx0k7PNvaInVCcxFqNgzE8s4stOrJYs1Rd
DYXVfindoGCelStWQA8oy2e1MRQwFs0cvSRZRyzKXNihWGf5Mhppjby4GiuBMLsFNbtqXIuczUot
HllIL86WvjhGEUkKGsm+i9vME2LkqlbTLnl1OC8eAczIh7yLnc9D2tqrfK6G+1SDB+AMCoNld4kS
BHg3sOzTtIj8BQw+9XpMJXCVOpmbr3lTNh+jzkh3uR4nnwV++JtR8kz9dFSiL07DFt/r3RxsVt9Y
BNCUvXbLHD1TdbzzOI4QDuVD1LWgCbmLY7CdJlXwPCWhm34Ns4o8Lk8bSODYh1GoDqBjpM3ZYMCf
mrgjBuu8zmEERbPgNsnsYaDrMzi0MsHSqZd9z4iCiYapdVrv0WP8L/bOZDly5Nq2vyK7c5Shb6ZA
dOzJZJucwEhmEo2jh6P9m/cbb3p/7C1klUrBKIphdTW6Zs80USlV6QHA4XA/Z++1JZpOYFpFFbvu
zg7F0pIR7fQkvXpuriiKkjdpOzpN80hTx+3c9ZgLOuFwJiCwA32aOrO4ZXPrfrNGunLbIZmS00EI
tnGxJvk9iSdCe1sNc5fs7HYkz7XQUJglTaxszSnKfnTk34A3U8w1JIJBBnObZzcKj/+hK9nqaaxF
kEvH+tLlnd1R1R3OawQZq7zXeclxkp/0Zm/gYXH1Il6bMs43IoVW1qpGjbCsVW9DjN2E+hoju728
bbUXVeGVcW2Tyl6iiTtdfYwUim+ceQrlNrUfHd37AfB2Bl0AuMjrOc2GMHbHQDZOepc3SXg5KWK6
ir0Z8Hmle++WkQl6BrXcaJ3XnTndNH/jVdZw6lVeV66EymHGz8eMqlmFCVILmtJKVg75CHGgJ0r4
4KGFQjNp92+pGcszzYnA3FY1ov4iDr3UL+y+u84VpvWguOauogpLTkBsvg11lJ53SQSlO8f9vcZO
y2SMx6J71lSRa1iBkmINAAGaXTTzlteUfWuyq0FiU8ibmneV5/yNhm/7TAG/pmypghN3Q9W+Tlid
XmcUugEUGyJAEhsZH4KaRz4l485JYueFbARqf4vsTkmLoMnN4aFSbNDJ1K1RwFFP/tkQinjqZVZR
oLVMVIQhlrzMi8n91qskd/lt3TdiZc9A9gIqTbngqC2n98ROmqFl5RNx9xjC7WYr2DaeMCvaxkP+
jayhBNVxJYYXUariehxjwqOc+sFdouod5sh1ZLfahiOdA7uqF7dQy/tVN3oiY7VviZrRIYTYvdPz
1Ph+w05MACUZkJHGNHoAyKKdRkaevhIGXD5Gbs4N02EGBKIy4fsupk14FoY/T8l4ZsQFCmm+G/Y6
F53YVN0iC6Z/us0tuKyT68WB6Kdig/oZ0WyXpYHsRvSTtiOoKVtlUCBb86nu2lvZeWSQRJ691hIw
dp2CujZxHY500InvbQ3+nmCBXZE5xpwxYYdL6dK10SqJNBkpnjFxcFNdAU2OvsnGayv6DR2CtU6H
bwqVm2JNq5cXaQ2LsZ115WqwU3VNMOKbEACrlLLPNhhzBYC9OA1ER6FETWztSS8d5ZtLvjpc6HRS
n6m8SJz4Q4uDxWHt1nEVQRupbPMm7KLwVqMJsYO5n93JsRfhS6aqA50u4YqfHc8TEzJf6dkPB61D
iuxlWPRjvXhGMqI+tbKMdyS/hVB5pbypWz5CbNcINZvm7ErGWosaswqvmZTTe1xONM4CMY56siqH
PHuZWB8w1ebGLs8d9aHSi8WBM9qX05wYMFjj4spshzngHDooN4aVuS9e7fbjSYVDy9g0qTr8HLVw
calbOimPmhhGYnI0+F8Y9PO3SnCPJnIfvnckVG7b0Vz4AiLZOK3Zr+0RTjU8DIGqK7Vq9XnSQxUt
QuGZ57HjdKUPX7y8MCpNRWQ7DuSOZDYf94TdznqcDAVXSGsCRZzyVJyFdCMfqkZqP/IitC7Z92ln
Fluz+xYQfhANiXNG5JJ+Y5uNszISETd+h8TqytD66r3pJy8wNZczI4le1P9/HQz+fx33vziGfFHG
DeKXH/tt8+X//Ufb3Fia4zS+LcvyFgUqR50/2ubGb5RfEWYtgRULMuXP45HOnwCXJg+Koi6qEpOa
7j8Lt78hDQMKZKtUPMgzcu2/czrSHP1Au7L8LNNZ/JIe/+GI9LFwWxLBZNaafVoqnGe8tZv2BJRQ
ZfJMkifbhChA/iAZHqSLXG1tEGsJx2QmOUw9S21TbTemPaXaZRxZOh//AhpKsp1ppoFyrsLI8fIt
f5OqgIIEXTYbu5Sm0fBgFHWli7WrSEX3fKJlC/USZx4p1FAg2CTcDbTXcBUqc0bh4oqoeFoOfiQU
I1v+R0tTyOntNPOeUMHKvmhpPGrPTWOHthFwOGI3GTqF7lwpgKQLhT2JRXaKWjq5RYkJRPHwQKhR
P7/nM7G7P4skaoySfSOwr1VMAsJ4l/XD2N5EtaOjXQRfZ3EqG4cfGolxWHEb7PwJ3X0jJvW1IA0e
faMFkORu6OppvhxwaFrpKua00z8nreGlCaXfsRg3U+loxa1CdVnepY1F0dwnLWFmgenqrPluhY4L
Q0GUdqN+o6Elqu9KTdNpwLjr5OmAvM4cTeEnCexwsMKxusAeoyoeWOAtIy413+rNrJxXXudoRPbM
ZKl6F4pjI3k2izizn/EDV8NTmkxOtHVdtbJOtcxyRMHHSlUb6F46Lv9Y94aCXT/yoBPHNePeBiIE
kPKZ9lim3EalUztXxkBAPLVpw4xQqEm0UeJdb6Enheump53XypOmJn2NurfoqRz0V9rUzwC9OTAW
+ISeVeRbhXit8SOjG1v23NSlbqfZMMkRy8F/VOXAjCtTRC7+oFLT17e6Y4bGiCdm0lJaANoQzc9A
BttBP7PGLJNvcWKCYcJgT4l9xonTzBQmM0Ii3PGds4yZTYVfzE2lR9tu5rWN36t8HAFvMxUrbMMj
fJS+wSQn6q5kW0hJufYHbZQmwONGJUygqRtTBEOjpF0HjyYq8ERzpFS1SwPRwsDUCmN3MoJFPdjo
fj6QYbqtaqNIKN9HGcgDABP2EL90bo9NPIBrnEyXxtx58TfhxPjfCqXKXByk9IFwvbhj+FqS1ddd
2+TadL7FvrC8AjYwz5f1iJbzicpyNRjULp1uKTVqbRM1gVbwzkNpRTxHHFOX9n39g157EWlrrZFd
LIOUEyrE7mysa25KikilTwPyFApgTfAeBVwA262V1HeseiT2UFhjCbR1nHMt2jAbC8Ncua3Brsc3
HQh28sK1+UC/OIOe9I+ujsqB5k/RtMx+ycb+d4Xm///U/Je+EAD/fcvw8SXLkvYf0z82new+qrV+
/Zt/9Azxj/+GsIpvhU6wrg0d8p8fHkRZ7m9L14+F3+FtoDL256dH0Qz+CC2WyjnTNOgR/uvbo2jm
b0irAOaQVMp/MFb8nY/PR/GfhVbU0hnc+vUDcWkc9AzBlcmqKmR734CclqDRVvGGk97oG6313Rs5
FXbtEWvMR+bo70M6lq2TF8+BGYLEx6+dOboTbVG1vY9KcydChTUf+vBSAiyKa9VtnvaeyyeStOUK
9kqPv65wf7iD0mNlelXlmnp7T019N6rFeQ1/mVdqXZTlMb3ygYn9j2uj3sprzQ7BOoy0EHE2VXTN
5H0G7tSmuF8DmvK1tCC0xbwRXokgKP5BtsqdV1BIylAB2LEZKItMjHq82rb3dmddksd4PstbVuyT
vIrudTc6I3brTlb8O2aTvJbN/NahBGukd+mU5a1Ska/GkjGqGHS5TASOVO3tTaxYiLaQEpDEq+Td
RZQYFzMu7cThW5O7JxBKaFg2xk2ZEb6EGuGOiCSaSXULejC8syx5aoXQwofI13I+TAZ/GMXZs4la
qs37JzDGqqJeUdVZzxUThY1CUBrNYyRp/OiDdWKKPBj4KK00p1vJ1tz1l1ibkId44dqdbnVlOa72
F2FXXBeO9oByDupVdRt19DK0S7ftLoRbPhVu8kNtMmTRNFBqkNsjNZeSc8ssx6uyj2AxIVcQxGag
dAqgp25GyKU9zdgml0+5GZ3FTsWp0AUzVCLV6rPrfrDYgUcPrnwv0p7knmjT5vq1SL/Tf+Peh2+x
np3rg3fSRvydX0/JRQN5MCXxMBiuZvHue7a17Af3G/VibMRgzO39yAGwCMcHK0levx5CY0d7OAZB
IRTZqJ8vhN+DMeQUpqUz2PK+s5VTKoCX6lReJ9XSxy2ecb9sieV6Cqf2ibI9tqXwtNCjV7sqno/8
jgNRwvL6YVxGkK3qy3b6Lz64eFZk1PFGtEDT6zB9nYYrrYFGL/WbVGmgUAzlU+S4d21YAaKyT4RC
JahrABAm731l777+Pb/Q/R/vPWGvSJfBSJuG9Zd7DzOKbPJ+iB/sHFR6XLb8Ak+7sVPOuBT7NubW
CSEHVoa51LENP9Kor+2mmCojojxB9zt9HgjwjYGfJw6ttqajVVbN5W3Rk0YS8YbM/eK1deg1KuYu
EjWqeJfCd6cr7xT0V3Ml16li7JqueG65d74dmoQR1Y+2TTYDXb2gpJhD2rxJ2TveyNG5i/XpIRK8
41P2Skz9a3nlNJQuJy8J8sHc6iXtz2F84NR7Pgyo7BQ3/qEqzVMzYUbIyPCqACdTkF4ZbvUk7dSG
57WEwxGSOXbqA/jDDImuexILCSGnv/v6npt/nYsIk/kUIuEwMEMeRjW12EOQxzXxg0gHPaA8jMnK
KHZqq+1EObP5whNr5DTBeWJXAil8ihQ+8xqaqBVtS6ON3rP0brD1t8EwIfJF296bUDHyeISZI3Oc
pY/JJ/OXTmuomFuDfCofExKZDdljX5GzA74yGZP3sGh2lriMU8IoiD8r8590YL7pjXi1OA75mV7f
mvr8ELsZpXx78+s+/K3N0n/StPwgkv9fJHhfnve/30l9+1n99/99zZK3l3+sfubgcv77/8jlH378
zP4RlEVUfjjS81f90fLUfiPSnuM8iefsX5Bl/XNnpem/QQ6lpcm2Sv3DbfVHy9P6DQ08G6dl88GX
jCX4zzP9sucyKQ6QPU0WFUUaVsy/IYQ37YNJbyP4cmy4sKrBjOdvPfB89S4Ri6RFwnQyY6UC+uzU
Yf5uzCHGX5SVinKKRTR5iymkl2+mVlvFaZnk3stkRT3tLGewkpgjZwqR1IduBa7XV52h1lCx12Fi
0oHM2qo6p+JoFleWGrX8tUnoDc8co5v0ZZSJhuQ4tVrlPVYU0UyBlnEWPuc8NAtasJDg0OVDi8Xu
Y+noMlgI3bLsEWFFi2whbA0U+KLsXYWXcRI670ffauaIXiKqiDTIB9eqyDHQNYnUuoxasimELsnJ
GjG+FI/UDQcIBErSw8wCmedUw08hBIepRfFUswhVfYu+k2ZvYadI1lWFc4qvWOjN4oAiul0XK0VR
UdGva5Yp+l5aMaPk9PkVJq2etI2k6iFQpbX20o1WXpOdXNsJuy0b36UOitNzhPkzHvTCvYa1K2Yd
2XysaLUPUy2zJ793yCIl73och+Gy5+Q2/rAoKyC1kG5URN/iRPVYU6uyKchKgXJDgqLCoe6HZQPI
DCZdxSPV17Zhk87RwX97dnpVVm+jQiwNyS+ITMI1XU6Hjlc5yhkkc9J75yKyaRT2QxrTMMt1ru0H
PLRkeguT0LHe2rZEZOIndqm07HFsTVK7HTpgbqHWlQXdJVvX5jV7GU377syS850/5XTNHmYr9trz
qDCFBDTfttFK1CXlH2NwtWuPTLOB1ncBrdXEJUrR8rwSE0yVwZ2xPYA+1W2eQyeSaTe7UWmcmdlM
wIM1VJr3NIRKHOu+WRl5LtDwpCpgltkVZbYWDl46/MmxyszqUFpvnEETztpEqejstM5wlW0tIy+8
mQYtk2eRllX6mWbPTVlTJvGMHFW0J4traczjRNxtM2TbeO64/lXvVW18L6o+sq6UxEw0m4dclyXk
/wLBvz/XtSGeR+JFEQHmWd2/I25PnSfS3oyW+KuBYgsZoyblP2rFZB2cI9o3eehRlFjFXUnhjwQb
3Zm7m9rLu3Q3zDZNEx99l81XJVS5w6o5bmmwU5Nw0BFYz1Jm7rjJEzKIgPYUBrnUhmG7YFzjIXOu
FZK1CbV1O+VXsGgrQjYTvUpsRj4SflzkI0hPUPl9b4balTUNmXUWoVLTVSXPwVqD7DsZkXpYq0JP
LPPEgzIbr0OXOSADpN9FJ3xVKp7HTmqUyKJAdqX3Kp76IeCL2ZTnNcGN9rUWlXbU8z7rMjyNsyEZ
T22TohwmuTB3wTsgWEa1GPayOE8s6RXrZKLFPgRG1CohjepJwOhPQuHSR9GByCIbr2sSaIeFtVtu
kXJGDtpkVJFL11+1kiu11UMg8PTo+7WeUUcPTOlk4r2Ts62urVxPI82PerdxXtuh74mPSXk5OxIx
K0qDZBApiuGeuHPaAu52tSq3hR/zxlIHqjrdqd5yfRFVOBn6V8x1JoX/MzmHlfg2epmK2hUXb5Xf
YYOWswhabapbkyVIJYeIiRfbGxnW0/CSdlNjQIssWbxn3wvhjtek6Vlzc+nNbdb2/IOsDMwOcurt
16YOm+5dVISjP2MYVtIY/UeWCFItBuElhKzQ+TovWxTsnp9pVmS1K7tFsPpYt7MNe7eSpamVPHCb
cX0IQYTa+7mW6/ZrbGC+QxdiVvTGgqmPsVyyJiQ2XeRCa2xk6hT5NMjymCzAsa3yzlZDsdgM8VYA
0k8R/ZJkNAPy9Ss6yIBkZcVsIwioD1Wc2JGWTCTOC8NOS8qWU4UwrcuqQrjbJixNK9tpwzxQIbKj
XI4cVXVUFQ/pLNz+e6E2XnvqAezs0epk1CW2XeNMWKQ19li2wk/sxpbbwYRQIx+q4eThf0DAvuOv
kvGjyX+3topatd5Pdty5tWrDXrjXit7KDIf/UIU3iZ33wsNOr47O91xItd5xXqvEDaCKzrnpUKGY
pEdBw1sjbKVrrZqxvmv1qRKrETEHgFmZRu6NpLnStytWeDaEMWaUbtMmo8QvYmNxVLJV5zaGwvow
UOZrOSDb5qbN+FGZz/c7VHad9ou1NkpF6VbE3pDzEKsKJmRAl43SNKvJVPS0B8eqong6RSwj3e4E
pF811kWQxhIhstuNtnaW1DpfcxjGsk+wdYJ5xaCjRpRnvUGJo8IXqDAIYID1aODwNFJEDmCBVbr4
bTOcwuijKMPL7Az91rE4B+EbilgpOeIbCa/QJCNiHiZ9dserWRMFNgatTRqPBtcECi9mO873CdCg
Vq6LmONGsihytOjELNhQNduxn9XmZVIQP5xHtirIHOyKfLiSjuiVa7X0cOT7tpGXCXKMrEin+WzU
1bbaulmuYhPWIiXU1xnSl7Dy0eIQJGGIanC7N56bll5nZWfJNxq2UdFBTUiN+iWh4KtavkmWAAIg
h69o94z4g28k3CqBBRrvwxAjKUrIzOPFA19LlDh2W/7JU0ZBhrSL1HTRbiVeHV80ls6JmF/npvpJ
OcaRDZERs/NtwTwdcx9Z8CwDpB0rmAaVOt0vabE/mjhO661b8zlmwteqF4S1icZaiWdCEYgf9/LA
xtOeXKqDkmbIArLanPhKNwk9w0ZVeNeBS2vhTZOmwG6m3mudnZpFPeJmUy0a454ujCL4K+EhFOdm
g7DMV60mdzK2KrFIX5ldTc0WBIjuANkA2TIHPQOVvt2PWkTsKSEJQZ6w8r/MLEmkDHVLjdq0E2N4
Gkfa8onfCTDBhV/3uLpO6qlWm2depTE+odzXao9lGS427qYSSd0RYTeY7mVftQOWx3HQ8N01alU8
lpE1OCBNxp6OPoWdTsNyGTZaGpCFLpGyONItT0Y9w97gY9xuCVMbMcaoWGnMsL9Fa6KRjlG7am+e
WRWmnDM1VoRz1iAZK9FZp8surUB3fF1VQ8GimMbgbm7GvLGKS0fRXeUSq1I1X/Phbpw6GMyiG65D
HC/qmSQHAKEb2ikWQmg6SXEbeZVBdBnTstuxBnW837WR0zew+jwb39pSSdPbv39m+1/ndlmKHv/+
wHVRzi/5K8/95/7Jip3YP49WJr4UUjiwquAvJnHL5dD1e7fUUDla8QfISEH64DPhT/40Gat0UlVX
9TxqtShL989WmIxd+5czhpgMCJGm9XfOVgcVXZvCGXqfxYbl4puBBf+xfIbfTVjWAMXDQqyWEVSA
gmiLbjJIpXmkXMT17FfR/jIU92i/UgegV7EmhaHSCem0bcPtdsf5SOzFUs3/yygkh4BIIiUOeSyd
gP1RwrgrSlk5YEnS6dbO5I/OjgMAu4GjjzfKNJyYqXJrd/J7r3pnWZmvlnawDx78UpBZrSek4XTG
xRT2L3vz4vr3qti+m/uzq+eQvWzSdUfHcH7wu1q7UpIwVHw3k+eZ1K+EPWy/HkL72Pu2ft3hvTGs
g95324lY49yq+HKFJXWVreDR7dqNty030cY4UqA/ckHWwY023UJamecpBMfDSSH64wIk99ORK1p+
8V6F8Y8rctmEwFLgYR7ctXKKm9GTXNGog2/1OtZBx1ey03ageJ/C7TYh3OnbTPnx9cCfX9yf4+oH
d9KLsgkVCuPqhnLPFgcgT35kph4Ucw8vTT+4f5aNl3iCreE7og2KolmLNt9Vo/N7oYz61ecUgcM2
yl/GOSheN3rXcq5hHPFAhib8PuTaSCLXZHf3wbCKgmarpSszuQpb/+ubqC1v9F+eHmm9qOUpW0PE
+DjnhVuj08lcnt7GbvxxhWgTA5FPVvtKu0QNgbNDnLArwE+ORxSx2/rID/j0Hu/9gOUx7zUHrKEp
0YvzA4ab4tzejufVVbjiPHKlXg8b51QGyVV67CU8dtHLb9obU5L3rZQFY7brcTVdclgM2m18W1zl
gfTHgFJN8y1es2ttSRAIjlzwp/N274KX5X5v8EFrKxELBle3ctU9kFz6s8W2t1ECbdtCb1uLTXjs
Jh8b8+ATksHbioTHiou+cROd0ZkIlCDZNmtvW2+qbXR17Cp/vRpfzauDL0k9p3krEq4yPskfMk6E
1ZW+Fjd54AT9TqzDFYhm6kWBStgrQRLrJiCDdXXkVn+6NBmepbsw2kHtHCxNCH2m0E04tY2T9qhp
eK6K/mQ2iecujXnjIDYJctN7HJf4Vcs+goD79J4DwcJogkEFK8rH5ywKHrKoDO7AgiMgcsEBJPv1
BR4b4nDdiC0YIzFDaDkkSG2HPGn39QiffarpyGMMAXSiq4fpWoZM0cL3s+LPaCwkwCgJjZn8m91M
SMrXQ322EKAuUeniGYgB3YOH1Wu67LuCoSx3XKXylpMklKcjX8TDPuGvpXZvFO/gq5EjoscNxygm
Ll1fX0NHD7J36Nar+DTfKKtjL4K2PObDF2F/wINp4HmIdkLBgHI1ruyHdJUH0bmzNdbT69F1bblF
X411MB+mou3x/zNW1QX2tG7Xjq8+1M8UnTaAUTcdUK8kKB7otk2rJiCS+sh8PPIIvcOPiRqPk9cw
vmb8nCuF2IBb5Kr/g3lCexUNLGxFPGAHa1lVulqsupLFG0x/9F7LUxkdm4ufvVj7YxysXlQjZng3
HWc9Si6hfW/Nf/j+/u03/7MXa3+Eg9nuyHCWjs0IDW07C4Gttu3zeoV17YT60ddv1qdXg/7G5Jhi
E+x8cMfsymliCNLM+fxysO97xzvySD47oXBC+nOAg9tFe7FHJckjUSr1vnQlpAlZnc0Z9JYhvv/6
Yj7dsewPdnDnet0NRVQxmH1fnaNyJGUsole0Xj4q0ZZucPyQ4wY+cTfFhXEdPX49/JF7uZgY97/e
c9TFbmlwL6v6Bk4J6tP/cICD9cKeE92CqcERDAMNubE2luv/7BIOVolwqjV36hiBrM5lQY+i8sgI
n66ye8/oV4d8b49T2pXejLTi/Owk2bGhfI6vwnPnuTw31tXWIMX8+9eXtEyww4Vvf7zlqe2NR1WR
jCeP8bwYQA0I7t4LCQqRVCIhoJByh93o2DV+ttjRd9KRfOjgxw4JfFo9qVXiMma/cU/toLqdXyvp
u3fNel5j8hvWWaCc20dw8Adxl7+fH/dHPdg9Ck0WNkV+psfJtGbbGljS9zZg/UfEA5tCgY7vd5tx
XW90ilO+WKkuZWUfwhBWq69v+qd7vP3fcrCuWHbb4TXityy7Sveh+xmT6HjK5rLmfq/slThRAnRR
G4620Xl/YScbpA5HPjm/jpd/efR8CqiPeAgPkQd+ePSFGekkpJI0ZldBtCMCe+UhRIWCdWfM+ML9
Dkx+oAXZ2sOeSECXXxY7ORz5FZ/PhX/9iIP5J0yriVA58VSUELfij8Gw0X2kR274sVGWP9+b5VQt
YjfXllEIO1DCatW3oR/aR96lT1c45JmWqqMq+GUR2B9FJGprgl1jMWef4Nqvantkhfv8Mv41gP7x
MkIlilJVY9poHXocFfA/UAbz9OvJucy9v06Lfw1yMC0Aoc10rxjEbd5S494cr9iJnKeEcRXekaGO
3bCDh2+pVDryZSj8MCcjAm2nO7bRP3bLDp48WZNDMlg8k2G4T8unzrmPMCV8fcc+LcvZew/+YGkZ
tIqGVMp1KLgUL3HcCV+Idb+T/q/t8Xp4rG/1TbY+vkk+dgcPFpIUVTB4GC4PYi02ygis6pF187Mb
6FGrpZSrIw78de17r05mYW6aHK5taT7Uig2tbvJpYB6ZCtpnV7I/zsFOqO5HWsrLh2gIYLsErAKv
4UoEti/u7A14oa35H17YwW4o6rqMWFgGtJvJh0q3cUmYjBV5ZIH7tES1d2GH1bY+0xRVRuy6kJ4E
BJE8WJCA1wl7LhDf9UV9R/LO0ULNZy/x/qAHe6FOU2QbLSsFVkFyX+mDQyiqW3Udx/B25LFQriMP
79e3d2+SpBWxZIPOcImQNKEvUQgcu42fVSQ8zUAdQUnAQPL+ce1z4xEgS7Es4SfhFoTwTtvWJyR4
rbojb/On17I30MHLDDGizMqGgfpI3ZimjrH82Ofok6cDTMMkvowPH8WVg7c2i+MktKYyRAv11Nu5
r+q3DSjOOvf8RL5/vTh98v5+GOvgvbJwjBV6sYyVP+rFi1ndgbw59nCWe3LwzfgwyMG7RIFbH5Wa
QeRq3kCy2Jjsr7Kr0RcBSca6HwXpOlr9D9b2vVGRDXycEnYWIQyJGdVxBDKs2cc+7fdD//cnxIdh
Dt4lba5ny6gYZtSvHfFUUc/9+hF9ffewc3+8jkiPwtxwGAAtcODhA3cUa227WGIJCPp6qK9ng7HY
G/e3KJBMZ5kgGuPwfIONHG/zbtCPbW8/O2giJ4cU7CzlKHSNH0ehb5HXVVGEvnsxrLG3bbJVTuZ1
v4m22mnzApASrT95o8G0y56V868v8ZMTzYfBl/d7by1Cb2Bpjcfgo/GQR7eaxbZCuwrR8bYA8ocj
z+7TGwrA2FjMN66+2EL3R+sjEpwBMobIngCzuJnfx09Kd/L1JS3snb++X3ujHMyQhTwG2YpRivNY
ro14Ja/ZY2ADodJvkyeLFfqhOa1vj58Sfn2e/vJqO5YOLBpLp/PrwLp3OyM3NFNPS0OAG34Wr8Jt
vYbdRQifthLrfGtsE/ubQfF/iNbZy8j5DTTC6uvLxxa4zJj9X2ES4eV5uoM/DS0vIJiPt9lK0nRG
6RrxeqCJeUExoXh+ZNTuQHZBG7KGGg4yt/Xk1ppBuFM8xMUmrUUUEh+NmwlxBhoDdKQFAhkrbBEI
6egeZiKFRZXhwpMhqHodxE1gdOC6TzNsmPMdhokQkFXZcg6ewBvcKbw8xlpOiUm2ltYOxejXTtrq
zVqLu9CudzFtcphblVv1eBd620r1FxrjnXaqGrO0voGdy2d3VQ8N1FGwZiDq3oCt6C3bEKXdAlIb
sFHOECQQUaWKdz1WTjJUaHKAom56GEciINzacdZw1nSeiiw4pLN3mk6VEFozIUmuc4KGuYgCTO83
cJCfalw/gVdaV7g/e9yYobfB0+meQyvBEJ+LH31syzXsbHVT1t20USQlasSNbaCN/ZME90xSkPJI
nPtKqwl7K3T9p7D6k2ou7jNN33LAPOFQdN0k7VVsNcK30uGZSOBV0hB47E73RkPgSBev8jLdhqFz
oypeIAxxVpHZXDCRJ/Ox8e4TDI3YHs7RdQVQilYOdCJbeC9dVaJELbZ6LjbDNPrEVrbWLfIYu1Zu
tE7SDH+InWyFhGk12H2N57JfFWNP8DhPDvuzctbo0FpgNdvyZCAOqWtzkq/qEzhFU3Gp1WyTYnK+
hbeb4JlUyLA0EwzHS+ih9Pzmxgmn8sBTHqDA+k27MaxLrP+yQ2asnWj6mUf6L4hu3sn6RnHO6+Gt
xyaxBGO1J7NzJ+WzCbKlGLejWJkNgYtkwr0mWecnA+y2d1mjHqzgPZDrg/QM5kuQzRMCP8SUmkCH
dZE1943AK8pSNgjqAmqDJPAhFJzbnXsBpUE/T/o2aEm7dF/M5HpuYbFYp+F4Ns9bJT3RnPOkiuhC
NuCUzkBeWnOBUqbdzQMAh/BbDWNljr6rVugPaHbC5nRydqKLN6l7FnoXlV3sIHvKrgKYVPowEXwx
BWp85pF+QWkg80LfkCv8XSWplqL9jlMiVSsirBy/CbuzMTx3l1C8WgZ2/xSO73bFmTKoyzRw652M
dxjMUCv7LmxqG80ciYnOKyY0xQkDIx5ZyDdj+6rIJZyjW0/jpQ20r7GBVSSEMVO6uXYBO1rlWxWf
0c4JSQrVXp32VKUbYu4QCEd8bDK8TbQS4k3YnijpVTsS9nNWdPyJft3kJG5/S6CwpNdT/9zn76m5
bfXNnGorPf4xpM/R/GT3t+P0Q2uCwcVjHD64gILdamIyvQAPpM1DWXCe11Z7Bwycl/fCMXDt2vda
eVL2J1CK/QmKZhQCG0cJF6Mw79Fm5KihkQv2rKm1S31FWwuV3BCoFgiYeK0DC4av2xerGZmej+3v
fEoIHAy86h72DESyoC1eSaKz0xWW94A1PIjb2wgMl0GgGyjNeBPpLDfEwz8XzU/VOs0n0KCRn6fg
ZMS1ql+aCKzdyufOhwnfFmCP1dbRsZwRwTWdyvqsmIDVh5q/kE664tRlGbSux1AJbAEMtP8G1WZV
YeNujYlW+4te3HT9ZWM+ZnLTktyasAG0+osa1VsYknO4Qp7pi2o3JFdldpXpP9L5SmZr0/ETboqE
wa/LS0XZ8MLo4d2svo9qBGX71WE73r4O7YUS3yvNnT6e5+mGRF3DIjENpcvWRWsKXNKpd8TAAoVR
5Hlc3hku4CzdJkP6fNlge6jVCuN5LM6I93Dl1mmhYW7SYisjBifmmJ1yemlnAeJCpDU3sTS+NRpJ
LXKbs253u/9H2Xktt41tCfSHBlXI4RWBYJBIicp6QSkZOWd8/Sx4pmbadJdU97Xb9iGAE/fZe60u
PCYVH0CKj4G4QUik2FZ7HMNdrD7p9ZlpJVsIMDXksb9PMriu/J10kq9K9wwudhbzSIWDbdWJLTGV
5JVF9ftrj/NJCJZ9OJEAkt/oYeJXXEM17XumU2eQOvkie0YCuqnaDpZoxzK27MJRxIeUjGCyt50Q
EkER1eR2XhuNDGr8EZRcFNyNwOjTFqsd4lzEHGNwPeuaXyiNqwQhANOKX1Q6tWG4M0qFFgkToG7c
HrlX6FfjdF0x5cXp6BYkUJps2tp6B2faVaeJfMoj7qyMPWsGFAmS1AmNzDEUj0mb3+UKqeewrm+K
4JHM44MQmm7O+xrTxFt0TDowa0h0xuIFFTS7bdRxL8yzE/GFjAQhPIqF87g8KiySaoeFawyOExqf
AINMOj0DEHYoS7QhvtpY7s3pqSEpc5azx0U4w4QtQIoZcLp04ygHb6qSOXopP1vhZwv8p8ZYUB4m
nFmaENkN6uA5sEXppqeSItcJPGQvkSlS7Kf0T2bSBFtml8lTJwtGsDBO2a7VBALDQt3OoJYU9VEZ
NU71/RIdTEHu4PnP6bkX7sYcGV0t3uqlAYl4+OipXy1l2WkB/0UaldOBWNR7Pa33wyLdpeJ4NAPz
1Az1g9DJG3Oot1RCkEUefnYW89Q0xLm71FnvZLifgcEYZLmOLLJZddQs5cBfFBxraN6UcfGjMTzp
UYG+GMI+EOftMpV7QgCDrOIw6GwQnjd5ua508xJS4Ez+qz4leO0WyhStg2q1n2MfQg9mfktkwqUl
JZnN28J7HRcgQ5PytMjVHprA1SDsByA69XKSpUOaBw9Sx3sxsm0w61zyoNVRp/AzFRUQJBTbFQuM
pvaqjY8dtXtBchRFWFb1W1vIThO/FPIDDqFU2GR1DvcIucyW9B6gj3vkaDalG05jeODLgv6Lig27
yt+Z9SztZlGeii8h2sG/4PL0S5auAv0Rh70Rv1sGj/04Aa0A4tvpXgt9sHhbhlUdGmmcgXrTtmZX
0G7VZ4PawiQbnVk7C+YdC14Fl1bZl+NDeyvEt0J1J8UnXKXyB1WgFFgJm7hc+JoPLCzwoiydAuKN
hcs032SPc+6azDuENmNXNm6yBUQAr55XqDlBcZa0m0h10zuTUHT6WhgHKjwjEsGmQ2Wekn5f6k66
VX2B6hh4G7JL9xtwVpLyUpUkNgWMTTtq9jr51D7lI/OzXNgGNU/UiXaOZt6F+LSJdj/GgZ2JHij7
kDonTshxskXwYOjeQq43tQYs4UQsG+BmlceuGm9GIZ+17GHRObIBZ6Pci6hYJN0G6mfUk+vtZS7j
Dz5yM93B2ZpBIje5k2guO3pHpaZK/4JmMrZOLb1E1W1hvJXNgVIwWHcvVfMwTrnbFe8V/Tw4q/iq
WqpcTW8YmbFZ46DNsZhC1mVOlMfupa21jRBvqTKyK8pQC34p/7XjTUryQ6JujIQcEbhijSdeM4NU
MKuDr7B/GwOnn69SFBolV6vzW1JwZ4e7qL2Tuw1AtimXbBLSYorLl1e4kKNwyNrnuhOdwvgq8U9m
euHArrX1fGZOgvKdpBCPGcsIBYww8nR5sYWQm2eJzdRwaA1H629ldT8WoSsMBIP72GUzzNavTfxJ
cjRpU1M/cAi0zXitvw4t+fBUO5WbPnW10hsf9dILFtdEREKmpS0ZgA5nJDITUV2TZY3jetdrLpQe
ynZlW84NagMWW1XvQXY7oQnHl+K4FvFvqZ3NXGR2R/rJoREnbtG/i+yUWVIjyolydjfNQmmtthMN
P8S4Pkrb+oSbWUW9CvXKOkyLPz3NqS1Fx4pI5XKVqi5QKx7FJPrrhRSIDJPLR6DOQx4UJzJvOuHT
TPacT3GoBLMd+fpBbbZ6A9PZRfPTUXTCGsD0SM7WWXmN7kAud4triE5kuFb1SAFY/SlSJYddkZIn
2ECw8GAVj5vsgS1nwTgnOoyqGYX0avZ1WAh7CpUyksLZU12Tc2eEQLadcro18l9V4VXR7Vidcnw0
J75HwGgYS7cQHinhGcggGzbY3Wwu2KgHZiYM3KDnzToRBmC2WssxZMw7FP8KMvPloygc85FLQZiW
zx1LRSU7Qs5Q9KVXiUxDKozvyl9BxJ1dX27U5di/RBF1AzS7xcY76Af9atDOdGqML2KxDTNb/hUC
jB1sedlRNHdMHwLpy6KYwqDGzVNNsOWnrr0OJaQpW5wqEpJ2T5PvAbg1CL2fYg5anEKpQijhkO0V
ONvgPck61J+j/E1jI68HRwzOVFwkk6u6+S39MMYUP/p1tg0rpzNQ4B1khZryq3FGXupmhUfBToyY
cbQT8YaBMtbniQpSCBSVG/+KumeTCctg4Pi8dtYb0mWuddiNvDzxvkyeNAq08mMR3sSxM56LkcPW
MXiRu9eCKec1gmF7l7XHID5Qx9KULKX2bL2oqt/LJzXbL5mncMqLoFNny1E8GFfcuXOMQngK07+K
1E2W3aOpjidnpsw+3dTVfd35rdi72nLN7Nh8KuOhPBvptVxu4qdEd8Jyn4TOAk/jFha6inmFBSI9
iI2T9a417+tDnjzJrGz340Rv9yUZNvumDXdNse3569ft1/yrL3eSsENNnDfe3N6nVKrk12h1Um3f
TldqehfJd0roGTlAyC/+cXlfq0zZToRMmZrKjTknNiOeSKXqKcE2FbcstCtCfDmpwRb6u3QMyitx
N6Q7s3g29M1AnaN8NCavvVoXtRAianqfDPDxG93pqrdVlcA6SLxpwSGlQA5pf+VVzyA7LdYpM67a
X2uiT07NhmJPeIsE/DXOSH0s7vdZcBLp0DQ7nUAFQbhxm9LH8g3bgZFCicgZBKrai62kukDynMXw
FgZEk1NlP0e+BWMof8M2oCAwH90yuo50RkPSs3jtlvJVnvaU14aLg/Kk4JjM4eYzqXYiqaHdQUa5
+Shg8Gps0BriVac+wJbt2K3JriRBIL6X2ZVnrpA+mMJXH2Er+FWCpug/1P7EPCu9tvKEBOLUVP6q
TjI7RzTOcb2Zq5ts8k3tVRDddngbxGOmfqnNpgnpm87yEDKblhhWNO5hOqcG+ut3OTPMRoTCLH7W
/Fs6AVedA7Y3nduvLLnCrNTuQWJSAHpkgu26k5KdzWwv9CclV/xyYSHG1KlQgxZslThxwuCpbzdz
fe6whjEfzPdSWGONf9SrB238ituHtH8ZonucRE6ZHLL8WhFeat1N2vs4fEoE38peodXL5cwN8r00
eGl9ZzCDUgFYmJ/tdTV+TsKhzM8qTqJw30lrMST+PQqRZpaQ2u+JoFBJaeeDa4k3FgMD1qP5ZY23
bXCsoUZlW/XOmN2BOrvSU+nAZuRpoZOlH23OXVv9VMyNLW8bppje/NCVx2XM7Bwlceri7Y41v9dd
urBkvVcG+uRTI14hBdI4UEObHO3ycS1dTY9y/qCwGEt3GMf05kXnFDSX27TF3MoWe3EFg2yjAyaE
bj4NxkaZ8MzeJsMjzkQqo/jD8lU73hVY01KZyiUnDhN3nlt71vda2IHOcviadbhLym0y2orwpXEn
qTeHtDpYYMQsW9WvtOpxOCYmZ6hTrq+T6q3JMXUmahBXu6ZxVoNXCKtDvbaea4MenafHwCfS0ZXn
nOmdF5GHG/2sBlwpbIf+duGAm14HELENldwRvO6AldGnL04Suz1HDo9Dd8oq/8nhoIfDX+ykxl3u
EpaT945t1lWAS555VXWL2tFh9iqOkmy1DIev21jM/KxxoisX3jIeqvCjbqGFwO3r1hVAq5j+2l03
+Mpnwz+IRzM/cb/k5QuCka00nEhSiUI/Ha50jGUyCcJ2k7gDfs/G145qdtX3PsWoLNiZcL/uuNEf
6F9BD2tsA6C3eBvb/WrCYvs2TjdAZGPLjVM220dT81DbrykhhMkmViuFaNzgDJJfdlujZ9xACn6r
w/s2u86nG8JRpYJzbebPP+PZw2H/ZM03bR9vyjIhzJRSQrkrG4/1nNTmfvFV/SB0z1F61pLNGrmK
UxY2S/EGdaeRlGYW79l0A+tPXQOm6ieYVYdqZzuvSc5RnVr2GS/I3JP4c5y9OTgq3baR0dEz2Fno
PoqBmchNc5eZvXidHpeFeJndWptU2xC8QqfwVJOyTkur7UndC8JThnFz2PLm4CZb/WwXwIEb3qhe
O6Hulqm7hK5s3arVSbhhI9SQGpp6CseiFZG8qwgX3eUye6VhWxPWE3apfDAHEHMwkGxDue9hcb+C
ttrp3XVPKFSpHuPINznAW1cqwcpMOuRTsBuah3Yvj4Yj1DvzoFHw0tqRzGt+DaU7U1m51yc4OXZE
hKgVrpWoYd981DDnYbrWkq2ATrU9zxbKmhvdchMx4WMDZMRZ0oT7tL1b48Br4pfdaK7e+CWs6cGl
MhPYxvpMJSlSpcOGSJM302MQulO0rYDWfgw9th04vPJtG16jUsuDHRBn9neJvEmWfabdFukNwS+S
C9nzEqrTDkPmSb2Xq7s2dgN+B0WXxq5M7oc39UbldJ5Tf2sPor/AtM0OJZFXh9O+znY23s6JWxqE
LG19tC2LjChH0UjncNLI74np1+mRWshGPsLWIwhqDZ+L6Fv147hyGFwZo0W8jkseKK49GLJx686N
I+dOID2OnKoI1kHatfNPwZIoV3mcW39cDnlzLciKtywk4hJnM6DLLMRKmYSaGfLjsEbnmWZ+dQNG
k21U3/QcLBl2wS+SD2PN6760wmNhEdhQq55Z+OvxNjqObPjuU/ZpQedMMe8BdLaRuAH7rba3RRbS
Pr+XCIGZ/YEDlZQv0GmAZWzHJ7rPVG36urgyNU5Mz0O57XHBwsZfj33XJaLH2gfqMQA6oLLZ1s8S
sK1TYn4IwX0s9ohjgNj+gpStfFgVQAC3T/2sdplQteZ6qA4Iw6f0MW89cfAhn6l3auK1kdtkLrcD
YXMrcdYad7lIrokT3ZIJImYOs1dtAcp062an0gcNb5RPs+YbbNBCvsKGQyjohVr71KfzLH2kNUGn
yuCIoLkJs28Uqbg28dAQ0V0UPDpp4SaEN6vkhGCG0wZHjfBxKhHDiDkIoohol1Tc90O8VVCJcyuT
E2toNrCjvEJNjtCs39Wmc8N+uhn576a45C7MyrdwvfJpAL7gCNT2Vmq8c4czOn3Hu9XGPkBzPDzE
ZoLnzxD1jVbCUh20WBZdEf4T/Od0kXZx2uT+nDTJGTQkp4JBrAjlaqIJcCMpxPwUz8K8L7qEv2Vx
fVL0HFEyQRX3TTNG14uWhKeWelvRUVOg+/z6uGh3itgC+2+TAI+2lqR7dSx3mjgQqg/vqPMzj2k2
bOUwv8GuPPi4puSDKhKxDxQNJhtbJg21S2kNTqKWgkttvKeVsydmNQ652UbdcWw0KLFqaT4YjBdj
iPZTHuO2kXdZjqgQBpItE81vwRVDwhevBWHF6ROab0N9m6WDvMlT2OlS2l3li34CkfvSK+pD0rb7
Qgl2TWnd9gtBSqgp+zoZd5FuHmLR+OqUdTeRNtomh2kO2Y3ku04RPvpw+BULNdNVGBOit8S9NYv8
/6DLt9A9P8BvZ5vVl9A0VohPqG+fDKvOntVaL66kiBPlOMCwo6QsOQOXk/wmCTh1jbOOsdOqHyKB
XoFaejwpXSVgqejr/t6MVWldJ7g+xI4tlqNtAoJKPspRiMMryKSjsc8BH6iPVFOUw3maIOk4EnF7
JiY54NfO2ShLd0XaT4EPQyLsDyW0AumBFLOsV5xMrZvyJm1mzifBmM7gaiZzeOeKoGfRR61Ji9GU
7hsjaEQHlyfiLhIfc8sRk1R9H7JE5pwitSxWFvLS99JQhP4QimUcb7AaElkdDK3ikmSJ26suHrLn
OO+tabt0YjHvBmy7ma1oIEZY7rRU/NVQjM99SrMAyI/FtBz3rS4LvQdmjv8+12U/nsZwags64zqP
Ygkj2JVJaYUPIRz6iquQYDT92FqBWVkfGKs2bVK0/Vqcmh3GsFnU3IOP0RCY7EvsUZOzQPtYz+pB
Nco3CqDu8TEqipzTlmFNuXVqQMkGO/zRi7xNjTk4m3Ukx+8U000Zd3ajodsd17WAayyuM0lInqD8
kRxfRIPkRHPcTF5mKeW6DQkCvgSLVJUSZIkqkSw8YrKTktcENzKwpzsjsAoh9FaKAOcpiABa9CJV
cTGdx1gOgA+Cp4UsYQpV25peEbTN5yrNCPwIDKuBbQRE0RZKRvuxDFk7+aB94q9BSoZf7RBzQ0hu
D1D4VIcVyVFrgH27UyyB0nK7ExAFE2xUuqH9lJYIgW3QSYHyacgppCNrgrO/WT0AiR/2lgC6TTFi
B8qT2jujrI6mkxkwnNhxN0a8USchqQ5KqeHPywah1HaNjtdWarLwNMSUIG0MsyOrUQeFdC+OpFdv
kFXoEeq92CKgMNOjiw1EDmNx5rIaAqcOeUHEqedodjOVnuAV+TBFsKDHuThY3SIn99oEiHrT5InM
stYmcrwBmBS85rGEsKKeteDVFHvpE9kqKz/kYBm6e95yB18BMzX9KQqSaquA6JBPRdGae6Vj/Z7m
UgYAM8X7PkfeegjiVMg9uV6VMFHedbGzCAP8A2CScu9VyKhIGhmRZpC5q86VBwcmcAmmx891oYTv
lTJnk22JQVyuBDdd/hwLs6vf0ORwUWCKehk4SdiRJiuiY+08a1iK7Nbqkzn7sJSF7fWiJszpEfzl
t7JgqibAIIjnNklj1YFdo8XbPM4izQUZlUNmh9fOxU1e10/t3GfDodAnIqr61E6zX/JArYf4oi5v
eqVYEl5tn4YuKKqcjIWMeh5MKoRvQ34G5eGZxBGkD6DN2EJX4SPSwoxAS5MI3bQBSqJ/BL3SqtAE
R03ajiXwHCKsJfOi0hnDsxg1eeVWWRLs9Qk8jZ02zcJdZ6TlPFBTUkPCxV23S/WhuZ5Qhx654RpV
tymVqvemeiGwCwmLfl0mZB34bT7PjZs30lI52RDPit8sFnE8iQlEucnUNgm3htxOi6vNanyvYTZg
51UPRJWFvilqVh1Vy+24FRH9BGLeCA7TVjW7cpuvV96VFT9nAnfYBNdJPb9H4FD1fiele7mMhp2C
qGDZphOZGI+wl2RCQkAMudGHD35fDBgP0RvcWkkwv4aIWY+kUXXBlwmcJXfzScFNZIRpJDrapKkV
+JUBn45VsLRv1ULt4eu3U1HcagAWEZ7pmbbU+V5dZk14CZtZnH61IavBqUtR4TaohwrGU5rr2sjd
oqW/T4pZTkisrXo9jIdLJ9l1DSXZLtXGxAudqcbEUVTjT+k3qHLrfEuJUty/atTra2e9VmLR1TAm
CF7M2BmejbBv4wM+iRTjD7bwkp67jEgXQYGXbqYnyb08pAbhEl4neCm1Y4+wVFbOYp0FJSfqfBLC
yRNlayIjUp76NZu0DL7Qb1jltkCsIGEQBBAJJHoiTNEHYmZhUZ64jOjFaiQNdIiRNtToRrFMd10+
eYIkY+fF/WsRb4IkomwVwFWkm+NJKgi/WYq0LUGhTNuwC7DK1kk+3qZoPdP9DGwm9qbSWMoN6R+Q
tGIzZ1qcFSsmrSGZSbIF2ZGH88E0U80kHpaveRpgpCT5s8PQ0Sl2PfPnCFn0iMgIzMr1LFxRrb52
Ygqt409ea9i9mXoSDp+NwT5yWyTgpqAg9UUwf40B11qjY8wQ0m9LLZjEZZMLsanuynphfbqSlTnW
PkCGEY4ucrk2QldLmySsuaSJzPYFAMkwk3RBBtD4Couv/AyRny63cHoHbn7SKam8sMMk405K0XWO
hTVbfFQTJZluwyAm7JXWppJsSuAus1sbcm+9cDEp0TFCEpgQC5fAdTf0rWSGExPos9uGYNA4G+XK
vOmgouKDMYZ2fNbjwnpC8U6IzgKmrnkt3WzVmoJjuhtNq+LmSEzJaFJIQCmLeJodXKFVuCmoHqZs
hF8QuWCmEWVaocLFlzQqWeBMtakXXq8Z1Xu1GOIKPJ+WjBuILNBcEeT77AiqhkR17tC17IDADa2v
BgvRaDSbSeIWhdJ2ByDVc3HuaiW1dplShqadJIz7q8JM5s4LokleHDBBieWUczqY7qJnCfA3zDMg
w2pTiFaHvImVphVHyxOwLJEyai1cugxRPg1XZMcWmm/OEcJCkvdhoopdNzWE1GrCPktMFtepFsqk
3o5mWQt31ZKqJmirEctgnkhRxPV9Z8EeXkK92QMao+eTZGngLx0iLqUSNOO9GQ08gzhY/XvRCmW4
WfVc+yqMGm7dxaV1w0QmvwP58roBYM47xU2DvLyV+mBkL2SQGOziXSrGDdgxofDkNDJKN26BdnlW
Xj+qxcRDXQnFJIxM2gCbTJLSykwGnj3XMyORWLmZVeLZEJnAqwOFvBPR16UaY1cAChGeYjkEVSaB
Qhwhz1Zi8FB2k2lyOzxiJ5HwTHd3/QrAOYNBMypPBAjCfVyKGLw6mLoO4czESzF4bExy65yq2Wg+
yUtr3CaVJhyNPFAbNg6zlFwvUVJVH5VVWw23qxRZupRM2ZnCMD5XpkyJM3IYdlThJiwbzfD6rlJT
r58EhRMjLj9g84tcqDt0gXO7D0MIEzv68hwcZkFTLTLPQzPOiC3MQbaT0hnpaMpK0PpLlQC3q8S0
E069MQ3SrlIVobKrUVLPVWhWnzMHs5kMA/VXIo93y5yA2Yo7Ur9lQh/svjZZr4kYclpBAp5fh6Gx
7ZOyv7eyckSyAEqo+xWlbCg35Tz0XISnQa17uPgiTpvRJKjPI9NMuqUMeMGsM3Oi9JdejDtEvQ19
B1kDVipqA6JlV5pao2/zGT2Y3etxV3DUM5SbGdpbczBAo8z+tFTsmYSJ8XyIcbcYGP66lJyg0VCh
eoQDp26LDa+yg+fIdSpig2n2qJcDU0TnZV2mh+MctRL21MTi1OZjNKqEO+cWLBIrrCY3O7HvDU4y
jNLGlaYo7fnokNjboVYRL4yCZr7KebaS6RbgfMSGuzYD91UGInI7s50q9gRSVuzZR1nx1soTnTVt
FZ/V3pyjobGnNJu1d44APLqg9STMLIxBzudpmhXzRDQ2wyay7dV8YhcbdELc+ZU29wgb03qRifEv
S9R8VPiS89eJ1JvmjBp16Vf2Wxl39+h1amLSHBR04bkfhG64gwnMP+OkzSgMD4WlV4QWQUD3xDxF
vdB3iVGT7BDVo0ry4WARWUwSq1xOsyCL/abMelgfZTwnw3luq6S8o8tVtS+WYpXeAw1MJk4XQSRX
bqv1Mztt3WzJ/pDFiYPPf1XsygIkP4TJmc9nj6edg5051+ZVI/JHfVNQZ/n2v1jig6YhCmHTnZG/
Ro3OcM3xFiF+Q6xqIXqv9MGOmVqFHzJhf2fb/pkHSyKsDJV21QDI2mUebDwq/ZhmFD8Pz6ZPELx1
Qm8tFYxlO76X3XRDlOT75Nt/bxJSk4GvXDb0S7YPKhHqdtcirYxE442OCdcXnGCzOCBGbrmw+Pqp
MPGyAAMTlrmiof63wUvQD/MpB5WKBkkpDVMDYbTwU73CZTHJ7yY0xUBaimkBRcKf6cSSJLWKvuYD
JoZBKF+lmI/QdJH1M3uaWLij5KnH0Zyp0lFuipAgYyE3L72Wp8vm+9d7mdkN3QIHgGmB2bAAKGkX
2eodKTFZPrDLX0i7EoL5pe50TmmzqSAB036E1ly+29/NAQGWdRDGOgSuPx98rkSG+doc6Zlr/AF4
g0Nyvj8Qu6ZBf3aJv29+KtT411bxxxrAkjUwFRfZ2yPQxqGbSlolRj1Kh0D//P4t/lU99vu5/tHC
+pr/kaXesn/URrHCYqx5cV69S2JE8V1EYleYGC44TObUpH9rgugYyu3V0io7Rdh1JBSP8U8DZk35
/2uM/n/nugRl9CgVrTGic4n7eFu+kqxva761ByHh6+fvn/uy1oF+bImGCj1K0jCbXaKjk1IERs5s
aXPXV1bVvpeyoxUVPmzU3VgHe9n8CUF2Wbr0Py2yjulk4ouGclG6BDkwgbtMNoWcda5FWsosXi8k
hymP+lL/MDb+berh8f6/sYvaJVLhFXGSaIyroqvAlydKDrCJur1bk6XJJdbGcL9/oZc99fLxLiaG
BZnuQIiK5J1quCo60j7H/7RWTqOSEqcAhTHm+smkizcYJ3OpWXFCtnBrGDslTXPsEdwcff8gl99p
bQV2j6lKokrZwuVCMU7K1GdFD6hlkV6D+S0WnyMcXmsibMp19feNXRbBXDZ2MfrQebF9tWgMpvFV
TOg6JOQ5ci/8fTPS5bR92c7Fq+s6k6jLTDuDLCDrJTtcJFaDPaQgb4WrCFE/A93zo278qSf+9ISX
PbEqEZVxTWBHrSeciNY7ibtip8itMe8kJ3S4Dz6Btf3+gf9iFvDAMqpuVkJgf7pxWfQYFFVT9zV5
Iyvzbm2VTI9lS3px1Hilj9DJJhuL3Ld7jG0b2dXV3Zp6tvtpVKzf758z2uXPuPi+ipFGiZiOSIDL
lorzwgw+RaMTfbVAUxkGkuF//9x/1czSIJhDk5sTNh2mqVwsUyJnQ03IeO7WU571iLot29jU7Duw
T3AnqHmJvmHHQ3LN9w1fjpp1GZEVWTVFWQFTczmfEoyKG/4EiT1mfjdlwb04NF8GjPmu2LXKw/eN
/fWUv1ujrko18JzrBM3/XLRyNgRB04qqnVyZnu7HMBgoC/4c9vMm2jaOePi5nOtyfrtscv3//1gn
BdUcozCmyQDgdkMsUq6kHzZX/9oERlNNM7kJwm3wZxOzpVZaliwqeBmyhoBak3lY3n3/6i7Xvd/L
/T92TRdvTtUWNRWqTmU7X1TsujNrP8rIgwfu9NnwTU4wFudcs354tMtx8LvZf+wyLh4NT1CC2Ih9
DFXVpH7e1N2LpVGcZP5QwqhcbiF+N0SXoDOy5+Y1/vkO2wo/Q9+zTQtzd/TyI4aC4Do/GHeBTx3N
vrknLYmbUJcY90647mqnau2csBPiy9klzhxIoIxDh3jRj0W38r+8e1wVFuKL1VuBafnP35ZCyacM
O0D690v5MPfzq/7LeG692ZO9+Sv6kLZcuHnTLxIiszPZ5tWRKIxHljAwxsoPvPmHIXs5M/OqjFXS
wyjSqDW9rKXulnmKuoE07qJt3gMzcfuRU2Ouqj/gAv5afC4bulgCyiCANpvSUFdTvp8m+1KxTkmh
3JlRc8h1a8u9L9lPtYUzRzJ/av1fRtUfj3mxMQnXW8SSOmR73o8eZCCfhKDwC86bvTJzSN6yXOP+
+0H2fZNECv/80AGnJC6OaLKRb2LtqRWWH5a3v2dbmUMPCGzk8DDJLmf5OcYxIHBiAJVJYJHEhIHi
zIh8hxIVok5dzffP83dPkUGtMq2rHJ/BgV90XPzZUmJSkWlPoYhtKd1qXWJrhMb/82YYHAhdMGoB
1rn4UnnTcGLkkpXEGt/I200gv4tR5H7fyL8ceNYYgILAne6vWvrFw3CgjHpLHrBaNFRUkWzw0uvt
oebyUsiX4qCmcuZKVD5Zg/wUjxbB/uxjKeObKk5+ldb09v3P+Xti/PPXyH92la5T01QxqbCYSINM
IYWTnLGRB+o7qP36vqm/aqFR9fzx5Bdz/xRrekMUj/dL6plPjq2zIjmVLanabrlL3kS3ccKN+cNX
/XswyLrOnSvVx0jB/gJi1qi1+1qreMIhDSkhae4N2fyJNPAvr5HkEvZ6OpEddnwXH5V6ZC5bOwZE
mmoHeUBKLZD7P0UnYf6J8vNvTckmDmFaIQJ8udNRJ91SGo18y1IVKSGcHKX86IYrKb75/nP9PcbZ
TumiIhPmYC37azR0SK+zUFO5hK72Q0fIKoAP7xLCOuYxG+YlJ0H5+yb/AkeuzVEwLlGtzteSL3cg
ncb9ejgotKk+z8JjZT4mSMBb4WpSPJM79BmfUdqWG2V8+b7lvzuJwnadWA5OR4Xz3cX3S/RZ7dAS
q7YScB9LRVxhyxpSpO9b+e29/Od2nOf7vS1YI2TQUC7hrIbQqWVrzartdi659jtYB1Tghltt05Dx
Yps7xdf25jM31f2V5sw79VDf5C6LL6TYzx9Az+ts9tdvUdCWYsUmnHQJlGhQrY+LzG+ZqpY0ooLC
xZ6sWK7SSwcbyaYaV1GOUVPxGer/KY9vfRGyZHGNpfMeCLn8Oe0gXFSiCkODnVK1KXRvQXf3/av+
i2TxuwW8iACeRYXE3nVN+cd+eeq0KqdODslP78AJoAAbkz1pws7KBaVArHbr57pxxY0C6Pnnzdbv
YMDl62U++L/212H8j/bHWClSOeUJcdhQc82lQLEzNiv5vIg2aebIH5ZPKr0Xu9au3v7w8P8ydpmI
gO5wGKMzX/azDm2zqUcZew4uF/EsbjOcr93BHP3pkF5THuFKDrUAd4KwpU7p+8b/XqxZ2yRDpUvJ
CAEu1zcuQkc1TDTZVmagKyej/2/SzmzJbSTJ2q/SVvfowb6MTc8FwT13KVPbDU0lpbAvxA48/f9F
lv4WCcKIVo1Z90WZquSMgIeHh/vxc17sOZrhyxBI2APNx1uF9eFAo71FFQ3RL+gNUx2UroMLm3u1
LPaVHs7c1pOWIK5QBeePeaFDUNWhf1RkLEWD4YZOvgOFBGHGF+TAZqiTJ/ICTWwbBK9v3ELyyGFV
65A3aHOzb+9lt1uC5ULaHMpoRrAgDljAGLCcI0ya+FQwNavwDis8m6lone/jkXPZNQ0Xvewx66lI
24B3M3oo1x1iYg/PrKjnVuyWNNvMsQJ+4rMl9+sjQ02NGS8dmmHXTc0taJRhwDPSJbaHKaN3GLks
Fob6VZWSzXUrl5ETIBunijTa4XiNi+LQkeiJ5CQqg3z7Pt378m0bdTt00RmKfdDyu774/S0UFrnx
YVGxDd4z51tI8VuNkiFWuYuhpTatu8IKEWZ7B15ixuEvWGNMqtIk9qgt8ki41DRM1ShGOpbpjdb1
n1GdgvbhxXmodigVuUr9aC8F12cvAV9e0Ea6rzZzlZzLq/jsB1ijx0ucGqZoyQFwGLRNDDe8DHHJ
9Q84kWec2xjtp5pavRyLRZarBlztWjBi0yuyNrSnV7OkYZfvbktUBBTT4WRTFByFq4JCb2AqTPVF
yQ+zeCR2uFH6AgZ0icAWt99cMjqRaIsvaPPCR2GcWtjodk0lubQBOgFThsQETNq2hANCbklsgpsU
So9AJHX3ppm+WsaTFTMpXAfPFjwEDZDN2lFmzstFNwCfIlzThIQKiOLSuPAAhqgpEYdj4nWjrZ3I
teFoWTuuKC+YoPPhKZil/78MOhadSMqBwqhijQVk8J0GJjgxZGtlfw6Umry6+D40oBHpw89402XU
4asCFbDoCpA8vqUCp1e905R9ZADXPLzoe0izJJeC50p9kO7shfe520SMDS1m7/g5q6OqhpUiYKZY
WFU33ZKW69aAaYC3VP9obERdW/8YMoI721S+3Fibp7jO9wQzd5lXlUbc5qWHWX1j7p1mITNuwjDt
Q7MtVt0KLGwFMbW/kG/nv+ll3D03LX7ayT7HqW2nHjqWmK52ytbciWprvinnsidxS5ynbohHQxAl
80HFORI7f2IHPkQlUBThOxtvS2YeLh3XfMCU66Z3c+FualGnxkaLguFCT6mS/VzUTbBBOHktb+fM
TOTDYlG4KcKUCCeOaygojnil32Cnd4d1eqv+yD9nT/7aXEJYvqw2NfieXeUCXYE+dnX9gEwv8Zfp
UQJQ0shKWki03vYz2gebdg1ZztraXTdzeXGcr3B0+dcm3Bapjhkbxp4mu4nKYu6kz5kQf37iGTma
7swWYKJZa2vf7V/I780dl+RKc+11c9f+qc6l0xMX8vmyRt7IdEOs1T02kTBdN48RM3v9TgQYMPuu
uozvYzoO0fvuhR5X+Zi8n6PfnlyzRrcaPXtFM8e1vi5vkyAcxJqZvOiVx6j7cf27XQYyFnhiYLSp
sVUqXSQW2JXSU9Gl26KCLgZc/3UzEwn2uZ3RRpqp5rehiZ3oQ7dkzHDj7QWT6yB6gK6+ZuZ2JpDM
7dzoaIdRwYzg28I0cnha34xGzqzp8qF3vqbRTX9Ez7EcNNYkQpV8FzwZBexcDCgs/nLKcCV9PjAj
W7qttaBoet385ME++XKjK8hElzOJD1iveyRFe/82ST+oPMkyRiMV7Umr8NYv101O7KmNIrhumgLR
dAmjAjmNdHSHoKt1F0DpoTIjc93ChDueWRh9tahDTQJcJuN7kdcsY2D66yLU7ZtUbc33102Jv2p0
0fB6pQRDw5K61/j9pcCkJ1tSOSwQ+lw2duAmx7uKoYJGmbu2p7bt1NIoBMfF0IZGWDEKnH+PtPeO
PVMsnOiI8hA6Wco4+LakSLaPgWIpvfe26RJRAnkXrhP3uGyXTLt1CziuzRn/n95AwhLfhMg0rnMY
vX2A35MNPBy/qzF1HTgWa+1VCfIZp5jwdNtEMl6mU6WzzFHsoOuNymspOJY6kzFn7aWTD08WM6YM
VRsvat1QvvOrpdkmz9ddRBNf5sJHFMu20FxApW/89JMPeg2IPcfhoRBkvMZB9qN/aXbpTojr0Ejk
JgA5dUehYN0utQ/2jbqVNvpDeuN/4IEhlLXeWUv5Zi6cTkQe20JhStUpfHMaRzsSD0FvQiY+LNow
krZyaufvE2jCviFNmz74PuBSGFnSwb2+HVMfHK5Wma6TUK4c12k9CmrAOn3uCsesnhxFOt4PiEzf
5bbMzHOLvPNMiBMhbLz9ED5rOm8pvGycCzaVk7eeDN1oYDiQaTD36sAjZDFZYa7BGd8zlrG+vsSp
jeXZxtNb5vGChNd5joFSLzq3Mj6dhD3I9MFH/bqTq/sy1eUfvqa3t4VKv/hvGKUjxQod6gvjS75J
NHqjZj0slAZWKsgQC/2mhtxHZ/Azovx13dpktLBPzIlwdZJHwTEmyU2GOUEZPyxRPlbf5NEggBDl
2PBL/IJa8UywEB558SnZWVtD4sEBVn5ulGlF46gwPQXtQQuX39FaeG3dbPQGnoDr65v00hNL4s9P
llcNhtrmKpYEE1SudquBnl4df4nbp+uG3rL28ZoQcQX8RvhzLjh+ERA2cnS+yXnvjh+C7XEV3WcB
jbVw7axEL0HaO9Q0AldjMoqNZYR/xnGmLpbTHzD6kgWI+cAU4SmEM86zt0FrzmzmRCWdAuXJGkff
Tddazl+CCes9ZBzap+gd/GSutIKIUV/Cn7yqnnjxrorZStSkm55aHn1HZMz8w9vuCpAEcNt1c6N+
rhYLGHJ4oklLpiLnUqopJz01OUro/GioMylnsTGMAhJEcpWRwi7+/brfzK5slLk5ueYN8REzLcIG
sOW40R7MirRCZX5xWITbfJ/fzQLSpy5RIQRAc4++AC3282MRpQw/xWJthXr8XFPV9qzyw9FKvjGW
tz5AdxzbCaylcyTtUyHcEQ13zrxGX3GUmng14PBWuGjuSysve2mC8MlIP4SJeuOBjA/m9G4vsH8m
ReFTg6MzkafDkNRIXvNKPIIi8F1zb9qu880ACOcvj8v60+HB+VGZFFDbT9JT8p32wiwedioGnf6I
0anRgqGvoo4fgVj81qz8pd/vIO86WjN9i8mPerK7ozPSeCAqWrFYSqm36TrZ1ELBdPYtNfV6Y1MZ
zKaGCvx9XL9ohjAo4/TNjgJP2+oIPDtyGXDZaF+NlwMMee7vjjP89R1/mVTP/TWoi/zQS7BEOjrk
j/02jNSZ6Dl9Dk9WNfJNNOwrWytZlbgINX9VPDeP2g29ugWq99wd8EsngK/mYKGzuzlyUWZO4SQV
94ZAusuZG7933nkbpuzW+X14469gCjtmy+tBR512lV/7OXJJrzaCIiwwqm96yKkct3ynrxpoBV8N
6Atoy0LRli2qe+geRUFFXFex22/yO/NGvZWejs/dl/+gUSuWenGFnnyCkQOrZX9wKBCLX3W8Fw3w
Nx+uPuT32geYA5B4mUNDTx/NX/swivH04sIusvCrWvqYWneq1dxGdbMKg2JmxycK7yIS/bI0CvN1
zxBzKzz4cGfuo5tg76zUnfakfioWlRvfUUq9/omVuU88CvG22WZazGAXQoWHL9Asb6LtsAOVC8Pe
CjLWW+0uu1V+SHsYoLyl8/269UnjNGsNRafSSen2/LwC8IDEJcF402T+OtUMdcuw4bPXDu+Cpviz
dZgEK8uHo1/NxEBVHNMLHxLPA3CflCbGuBVf6yg8At8iCMJB4eYP/gMkkFtoE+AoSj759/IyWkpL
JoMgfNoCgHownuHsmys4TSAd+d4nv2P0vQfUFVTV4nfoG3g/0bGi0bOGCmLjz6x46pFyamj0nWF9
UOtIxtDgt1DPeMO7rgYTFCkIFQ2ytFWPc+Ig06Hy19rMUV8QVfLaT8QeN5+yr9X3eAl9hFusjC/K
3tiHN9E6vpPnsJsiwl/5rhdvMVtN60DFZsFbWyjXeytzV66lTbxqt9ruuvtOn9aTFY7um0HNVJsU
SHR0PGpBpLmZq+9ghm2Xh4XxEszmCNMWkQgRzV4Qctbo+jGH5NAGMRYht1qKKYWjm90lYPWFWG/+
MlczmOi7ksnz9qKXzWTeBW6+ibTAtPJ4YCpCWeeP2hb+L/lh2JtryhT9XPSbiOyOTKJp0H6k/zqe
FezDEuwfhDWcym552EPsIAKR5HZoI7bPCbSX+99WHSdnoFIuM5oIQgWqqFEMymuljCpRL2jW0Ttl
8WeHlFyHHuTKoLfC2MNMAjHxXDgzN3IZg3HoNEmph+RJ8eR47bY+vA7SnNatMnEOzsyM/EQHTewj
O8CDtlYWyQFaURMdkOyus9eyfO93ny3rU4yUgoLpyJlTmpy4L0X3gWl3QqtzUeU7+GXMrDReo6Bj
kqKyZBwL11SArMCYOXMGJ1cqpldoSRgKLfvzOyTPIsVKhbyMuqG4s1K21iq5hSSYbOT3ZbDenOWX
sTHUoVRCrmeC54KjcmDjqBaEJYB7w/h8fVmTJ+HE0MgrVbUNLLDNhOsyXCENASfUzGGbdMQTCyNH
HJrCassICxA0wf/Rwu98M3jv/2/LGLlh6+l9Ck1Tv2hhGzcV6MBnQvBUPYXZHXGJs5ZLXKITxJnm
xSwj+KGi4OGtYMONo9teejR/GNtkw/g/qZO1jHnPwf3cu6G6lzOkxeN9vb2+2Lea2+jyOfsto8u8
73TfMMSWWkDB1GUOHe9Sb5fNGp62vQWCNMwfdGMtVKDFDxt+ZGixoGLlNj+qDx5j7ChFQHR6H3+t
G9K9aJ26c9Wf6a/+a7tGp8Vseq8vxAfxjwijUGQq6X8yqjxzKqfd999m9NHVD7VXhLgfO3GE7d/P
Xp3+6/W9njRgkTLSGKc28ZZ7nBTsfNUCl5wEAzQvDB4HSfDR77KZZGIyip3YGL0zBMVfmEfY6JX2
FqqxVaUkb0y+lT1XtJ4zNXpgWBkMZHaJKclIPpomo3hJtPHsH4ei/fZ/27iRj4b1sY9tFUtQyt1l
QXRfdXNJrfgrLo7Byb6NfAyK+t6sj5hoaQvrcrmqoA0yonLdQKJ4VOFqU2ZO3tTrGESko0KNwsXD
FO75JWDHVgVpGG5tIBqx6MCaJG56oz6YC2MPxdOT9TiHxJzKbs9MjrwDsHKn81TryRtU5lvW8Zpx
6YX5EN+rwFzkpfbir2arAFN+crrOkZ+kldMEsjDKMMEHgHCHaAtUmJ4dBeOnOnGZ2IRcQHOTWazG
VFH3bL0jx2mquC6cRqxXXxW7dN1sg1tYbe6FLl5+n38AFU/CFL4UszMGIliM/el00SN/4hEXJEqM
5ShIvjAqB/91CGMc7ddVVsbrwile4fH+JJl01Ya/0b8SuErTgMFOB501usG0MnCgJsS4VxZuTZs3
GFB7kh6kuc7AZKp9akmEvJOQZimQ9dgBLHAGmjx+nd4WAxB471aGzLdFExx+b2jQG2VYJoo1d4Cm
7oVT46MDNBxRHEtsjB+ihWys9R/Hd+hgbdOP6jfV26RflRX8On9j0geo38nmjs6QP6Rt74hj2wWC
pfipgRb4eribejA5WIC3wTEcg+94vqt2h/pG4GHCVNsvUlattTLZmTL0+THt1kpfQiCzzyN7EwbR
+zhkjfBkuRA6/P4ABWs1QBs6zDeIOHX+Q1K7aGF4gzx98IzPadDsBjl8+TuLZXKCigpZN+56boNz
Isu1zmIhbV51t81OQNJ5/9LQtz6o27lAP+2yJ/ZGMcEc1JLZH+yFu/prvoZHG3DO8AHu49lx8QmI
7Bss1NGh3+DhO+7rJhrcRI6FLfE2rN9lT81DxGA+QD9e28oH5S7+kr/MBdzJeGsxxvjT6MhBO9kf
QGJgtIsyFBni5TF9OHh/2u0cJFXs1EWMOzE0+nJwZx3CwiNhgoVzr4LSPATtcsj3ofqcqKlr9DOc
FZMPRFC2/17Z6NM5kV0w2oVByUqfC3h0e+jlHWU/IKNixJsCDi2n/npUeqiZna1TPsy46lQCd2p/
dBySQg5iVXzO7oGEnF5d8ISk6CNZsRtuw1W6mUPFTV/Yv1Y85orxw4rJo/DNgQ4bVE5evKeF5FaL
zynT0/Y6vZsdrJk+HzYkrUyIMMZtjIJPrkt2DJ1T/wb2yvai/yEan/p2fjJkqpLIiKGONaqpokJ0
fvYtKPYa5DXhXd5ALs/1XK6PO2Ep+lsh9cTS6OV4LBTHg3MH5bE7xBG0db2JXhARcq0n7zF7/Htd
3bOlje5g6ciQYS++nL5pV7obfhI1IQQ1Fvm9yLQidHDVdzP+OXkgTxY5uo1bWw/kMMdm0C+sepHv
8rW3sr9X+25/uO1cyAtXggakJ6iac2F8Muqc2B65jSJXxjERn1LmNfjd9ylRa9vDsv3s35ufIEjn
8bqq7qP1bLVPbORFFDoxPAp3LPdQlQGGK/FydVOEEpn37ZhoMtzmtfzob67vsohq1+yNol5f6ZXj
i4XWQANq62OawOJkJYsCes+kmUO8iRNwzdoo5KW+pgB6wlq4S94lq8PuW72M38EmMzumNec8o+AG
WsY34hRLZfFOjyuo0lGLso6rUO83LUTt7SHaXd/J6ehmg7SCYk3MkIyOf6pkThgbJHAyshP6Cj3N
WyLcSmVcBYkPfCZYGB+gk/vczuGdJ01DKcD0L8BIJu5GXzGOhrSBoASRjCUCoijJ8XRdcYMxtHjU
GZyhEldlkCY42+trntplnbcer3+mp5nuOo94wPsUVALg3bcL7k3kMrTUWHaOf9+BOgmQ5DAPMxO4
4uCNPciC4IkRXJVhnTG0z5aiuAsbg/yqSlPUyRL66IvwWDMxWauWvby+vqkrEl4XmKWohV/OkCVe
ozg5bLOLQZUQ2PAON36EUM11I5MJsq1B/UWllrGfMcjqoJZxYAZ8PXmPaClKG/DivIGsjR/17vBx
vn87tYkguhj1MXSN8cnRZ0Mao7ZyFYEA+3hY6QNpToxyYzBH7DIVRDkJ4iaE1ox8+Nw7Gr9UJVQ3
Oe0Oiun6c2M/91EJY/FMJjW1HFCGGqNiCgi58QOjlGLdMx3Ia/MUaXTDTnZJnr/X+rnk/nI9NGJk
Jgl5zTB1Ou78AL/LoYHFTngw0VGr8+dD6jWPndbqX60sXc+4xWWwxBw8DPSiZfAbY9xmfzgwsXhA
kxT2cxec2ka7d54oLCz91e/zPWAK+jDaBYzdwbBx/qUUT4sUuEAx5cvbPtaQNpT+vL6cy6PkqFQj
wRzbuorfjW7UMjOaQzeguOsXw87vh31VNDPRaOL7YALHhi3UNEFNna9CZeDCbBoYCA4qFWfPgqBa
RgKoNGG5hpg6dn9/RaZonDNUDbhmHIpChDsSO0GiPTjWO7s1H+HSrGZiw+X1DBSBAESH3mFV4yNU
REmV1pD+wL/0p9w8RTFyPaa9lJuXIf0bH0jM4+Fspoo3jHavhpTWMY+wmGj6D6f/cezmnGyiRMhi
TiyMErpcLXolSbEg3o9psGSGFGlkYl0JtZuMtpyzmh+Am8jKz62OHC8zlDpPBTsLna+nTN0mdX4j
NIniCi6h6LCXUyBExXtkBq+7x+xyhbueVJMiK6kOPAnQ2mTwydbWB3tZbqKNyOXQ5kOwyXiFiWS2
InAZDc/XO8oFVK2qSy38ucs9QyUqOKG/zAKN0j6gmwsR8Tzya9JVT76uyBVOlpvmvYHwCrKSmZfc
Nk2Dam6CtmW/ytA10HJzhjVs4vnMOgXho6lrzMeOj18hWb4Hfwwqjm94aDgK7UUEObAD0KCXZwfy
Jqof5/bU8/WZw9BZR6/u4ORz9b0qVEsHc1/Y62+iN+5BNr/ws9vcglF2rgbyVjw/z3rObY/OZhkF
duSY2Ib9et3aN2jwNZTXv8sI2SFMtUKERTS0xDSpE287oM2MgqPGWXL1uiVtJosZ7blfNe3gJ19g
dJ712C6lzuILCAcvEO6yHwtzp7zNYyqrwX4MzK//gVmx2GubMTrQKWzm8G6zGQJhrCAlH7nBirMF
CRw85xaQ3FnE9kQZ4fwDjM5yWuT5obJZarwLtkiQeSvAJrvjunudZy2cusYAX4gKpWKpjGKfO1qo
K5WqFhkfO1KDZYSuVL1w7FLdVMc6vvUadIBmIpVw3dGOahBrkQwqUKBcHKVjAFORkiCfWqwF6V5K
GdH/iBTDptnMO/PUwcUaR5dng8b/xgGqVQfY0VCyCW3vtfHspyAsXCXVUGy00e1FbrPJo+8emfdS
lXJjGUnyc49C4PVFT4RJhjMN3krMCF2CFrIMIhijCwFESSi454UvL/ME0hk0fKqZ/Z0yxQAU0B0d
FnN5jHTTaqMvNbTamKPPbPRUkhdT8V8A/MwVuCdCMJwrvwyNQnBJ+msfDhgyIHexSs8t7fq2QY23
NFpXtdKZ5GTi2emIIR9yb5n/XybEStOWfeMxpvbFcRboRRaP0c2wlR8P72nwI7QSfefFtNffXf90
U4FHI5M03uaoYGIahcM8rtM8CwNSFYrs0gKOoujRX4vCJZiv197az9cTJg6lBiYKdh7yf/2C1LsZ
IgbkVKldNFLzoEYQNEc2OuBG/5KXnT6TyE7kymJxMKWLQTH88DwCpFkgCfUy8tdUhnAR2cqwbIO/
4ZW8NxlcAhiuXuR7haYci1RBX8lIjWetTvZaoy3KZAb0OOX7mBB0labN8NsomKWBYsfQTbSLvCoW
asNIT4scrBk/XXeJGTNjVNBAjykOChZTRwjcy4tC7twjMufXrYjzM46TJ4uxRu/mLsihRA2w0hWf
ovKDVOr3TlAB3XnnBR/b2bLOlM+ZGvGJyoOFO4z2DunGg5fVRruQfHgGC2nRoUfYxNmGy2HGGaY8
jiYdw1C8ZxgSHJkykjLWioKk8WDbUPSgn6g5y+ubN/WJTkyMi/+oSJmtKWPCkVChje54bCwg6Vlf
tzKzkHERrkX4rLYqkgPfBiWu5JvakOYS+8tuuKOdrkRcpyeZrscLNC4aVoJ610avmy+DnD4wYLjJ
S3NtR8Rdsyq/WW2+q/JsxviUT5zaHoW+oTaL2kGfBGLBfYSjS1rhFqT0qdbM7ORkdHfgInurZzJV
Obqni2NaHCuYk6FoMWJXWetuslVuJLelUPzN/FY+Hx+8tfP8d77fL6OjK8wsjFQKExKtQ+cgU7yF
J2YmuE4l8tTyYKJiUPTt/jr/fHVrdImFNONCfqqW2qf4sUSra1H4kEMu7O/RbbdiQtdE8ERxZ6lg
JtzzzPbIdWpohIYuFbYRskm7r1k/B/yc+mxnJkYeokKyVTQZJgQas1si5ixkBBz38L77YYN1ewKV
+f73xzOcM6Ni3SdHQql9STETkdOhSeTrNGzKd2aJSJs8c/dPbiDBkJoIPGIXZSQ1OCAMaJPioDm4
bM1b4K8zQX56A09MiCN4shZkaoErGJiolrC+PAY3/jeBLEq37bpfJt+U1/bm7zylyEV/LWt01iID
DuzSjyhSGJ8QxftaecVrJ6l3/ZDd9CY4FPo/PkoAWnnfZekmM19atUD4W1r99vHjd0DfY/Ksviyh
hZJVJH3G2hXnm0N+GjefrxsQF8noCj0zMHIUqRryxuyFAfSv4ENeRA1Q7yTYZXK51CrEbqsftj4H
FZvyGpS4BEQVKrELluJDVMVRVaNM1/qwAiIGffj9IVSeNBaNOw3OZVGuHd2guV9GdpNDUZwd0Cho
6RzQTvP+HIzUn3HQi8VgiWq3wXNNZx78bWTsxD9r9ADpbFXoTNcJKolqjtb3wX6+/p0uy2bwJ1Dc
5LUCcQAkeqMwYjlUnk07A8YS6e9DQ3LV449GVnPXRAu7a7VV27f0Knjk+9pyxrb4u8+cBNt0XCji
QiYlm+NsRMmtFM1SZMpbfa3v9RVt32XRL9tv9qJYpHtvnX28bvEisQNWBmwNnmpNwBfHBmUPWTAv
PBoLP/waGF8s6e7ov/aeJcQRF0d7Jlm9OAPYsA3IwEiJGQga16l1vYAgKIuglkOEbh14rQ7nWLlM
zcNL7Vn7tEF+sg9yRoMMIMLXV3o5bQZCEwoyaLosCssXzaZhQMkvyXsbhuD2UUGzqxt8FHXrbRJ7
e6lRWS6jjKa1sqJqk8JRA+/fUju8q6xsY+Voj5fFMqiaVeLdKIc51754wL79OOrcDIUJsvSR00m9
bXhl0tmLo6/5eznPEfiQEE8+6sVhbXdes1FMq56JeRcplYoEBix0omcARcb440daOHi6EVE9rLLv
qnzYo0a37zxEa7vYObrX9/8iCxbGeCmbtkHx46JXlRda3tAlsRZFraRrvZQPSING2jZBDnXmCE9s
puBYYS81jWLCBSLXTrwIJgxET49+5+9pkvarQI9jf+HkTV25tcnsFCOluj2HLFLH55eBOR0dF5QT
VGaPx5abEIHmHB5FmIrDwXlxotzJdvRtj+8caLkgTnakAUGHJGlyZCwTEE5lhxaJG5hSlLvGYGRQ
1SOKIs+ktOpF5i7EuuEzF/FMvaSmBT4rlOYSbdE48KnqUrM1EuX54IedG+SBjGplCYMAXYmjDrSX
sZYHwBH7NmTMK8/2qe8slaNlbvzI+tIEkuvH3icripZeM3QzWeqlU57/0lEeXJlOGBgDv7RUn8NY
R6DQ4H2BFk5lBjO7Mm2K+54uEwFw3Jkz2gC9hRBTnip1qy4cNsYByQAhG9sbx5le7WXs4xMw4iUK
AuTf416tHveJBEEwZO9qQH7tx/QI+n6vHQ/6IpWadejLAE86aZO12cyWXpqGD5ZmtGkQJLjTRq93
Oqylr3aAM5TEf2hNHxU443ibqsa6kcOPx+x40x+LB1Ac768f+csHB3UqBmNg3kG6TLvgMq1NQ8XD
emORHkNq8vUXxdTeGW13Hx+KpV3LbhE6N3VJp9L6ntrlc0ODnkmUIzqs3WNNYFKsmebJ5ScXfLVQ
oBCGqBiOUapIEsayzaQzzDxfGuaCNB0OSi92QVPM3DcXyYqQFxKPSEYYmfIdB9eho1SXtgWqq9HH
XPoUpJ+ub+7l3y84W8m4NAaYReP3PFnXND9qtEMC7P+gKUSzo1bXO0UJ/8YtcW5IxLyTrGsAdXJQ
ep6IpOX+0qn7+7prX9TMCFdaJ89cSZe3BMbQDuQjAZrmO50ba6M+blJUUReJYsQ3g2IeHisYejZW
qs8xDFwWUxHYRLOAnIBeGvXw0Q7WfuH0QQtfUbhrPyjM60K38XJYfjMYZzVEM2Vu/vLyXkKQhAo/
vGCmoOcaXfKF0eRo++bqQjJ191jl/kLv/GxBhXOnSzAo6IdujjNCRMuzhPIt7sMFTakRsZJxxpWY
SRpkNRlXHjj3Rt485qAhAPLnt0ZqvvpI+iVlMQd2uzxkhHCQUQpEX7xXx+tsAtsEvUxctfq8XejV
caWnxdL3YIHOB3XnHyPoqP13YaSvch315jhJVzqpQJOmbiPzFGoc80HSq5lc99K3LANCYfJqjWPD
Bz/3rT44FJ1Q4EY1KAQlIUvrLDnka0U9lDOx/vIlzbYLpUaEnUCJUSE4N2XXmtcjyqwtlgRdzOy1
ZbeNIMzwvsv+qnLlRf46S9o6ub4To+KznBzUY9BzdcUYPXxRPql7byvKH4ErO4vwXnGhrZSWs8/3
y4TnfKGjPTWGOAs6FZvV0lrIH6iBeKsIcjl9XVb/Qed1yrPEeAHSptDmXFTmLKND9EN4llyq73Qv
PbrHFKF7O+k0t8/Nfn09xl5OeIrveGJvlIy0vXdEhAN75cp/BLDeDessdw/dVgtW8Vpawb64Cr1F
l62caGnA0TO4yrBKn+bbMBPRSvwUxg84UAIbNXIpJbCVvApQaRCsEZVgHhGEDfai+Vo/Hh/jJ2lW
DvDyhjm3OPIns0nUqo2xKOcMaxOtjsXvJwjnJkbuE4elJ1UJJhRpbd/T6N3lFEZWgloKkJ7Ru9WP
YXVc+/tZuPG0J/3aztGXDdS8LoojlgWnlX/YFNWTsBu4yl77oWnrXNtXbr9IX+YugbldHd1wqm70
jXogIusJUuq0TiiYLK+77ZQJ+ABh/5fFFTruEh7KvA0lEQjqoPEXqd9FC1+Ri9V1K5ftbA7HqRnx
M07iTXyMZC0ThxHU/xNaaXtz2e3bpRBmAuI0sybhCeOLTLANksswDAfy5dyYT6G1HAa2zasZ12oN
pDHv8sFfGIdbczBmpm+nIumpsdHK5GNj6FGPsaz5GvWPUfAqhL6ub9+FA1KCp8JEwUcQJV+UI6w6
NtChpD/Y8iq+r8Lo8O1gdNrOgAB77w3WwZ4xeLGoN4NETh3NSzq6ox30eFZqfYpB22q2Nij3sIxd
+bffGiMro61T/MRJyhwr+qbYCdSXthGUMrOXnfi1Z/4wsjMKh4ls9MERCk8BqQsWGvOCkUsdda+u
PRcKfXcOwyd+9zV7o2BY622EAjP2FLu6kZC9PHqzFCQXyZpYk0o6S+FAwDhHayJh9JrGx4b3oV5l
7/zEVZYCES19MHK3/57dykt1e3CV78Vs8jDpHIIyAwSkjhTCKCrR3e2dDEKmha1Jw0vg+MmNp9d5
6Gp57Pnuddef3EtLYRqRZEyooJ2fZa8+9E0f6Lh+GixQX/WB5123cDkxzFaiywcvB688GJNHzm5C
M5CGiFZxZy3CZnH8OqBJ0tzEf+rp2kTJF3j5TR5BK6V9Pny9bnvqYFPcZNoSiAHP7dGzIk2jrpVN
asR9ravBzqgKz5VsqyjXUUJ1dAHdaJD9/o7yzqQwroPoQeVo9PnqA9w8kcqZbvXCW6pGrG8cZLl2
11c24SQUt0g/wMqKvH60slJOpSEKoOuQc2kPTOmdGQy7wUlfrpuZcA+dGolgMYb78QLNPAxqIHUB
Um7gNL42bfLAW2OOnH/iqGGDqA0OBJTB2N/R4OD7ZbxO0tLMa9dTwmShtQ0sljmQywCOcuANhZ01
D0qag5m9vsKpjeTtKYh/+P8FRw3zOUEneXG7yI5MWAxV8VwOFcqvRhTOlSEuazAIyfDiETzIVAAv
1DcDL/Y9MNoNc7mMcQ9LfSWGq4uPXGtQ1Tg/oJNcHu67uXL7xBKZflBoogDfvuyhNw4UjAXEgYug
yVby8bjqLMPVmjko+kVawOpURg9Bv5OMXKQ6War0mnrEjK0wJAvrjy/9GaraAuvLYU7kcHIvT62N
LjdqpA3lUKw16+JWdaNt/ZTsla20qj8pqCsod+lT8vDzqvuvb91/e6/Z41+XTPm//8M/f8vyvgg8
vxr94//eBd+KrMx+VP8j/rN//2vn/9H/PuSv6fuqeH2t7r7m43/z7D/k7/9pf/m1+nr2D6u0Cqr+
qX4t+nevZR1Xb0b4peLf/E//8B+vb3/Lc5+//uuPb1mdVuJv84Is/ePnH+2+/+sPxaBM/V+nf//P
P7z/mvDf3X0tqiANvhF///rr/v3fvH4tq3/9IZnyP6kpMpANOwJVTR7cf/yjff3rj5R/0u1hiITL
FJ9HA+CPf6RZUflY1f9pE1ugb0FjCNCPuH7KrP75RyJsC+5XYD46RYw//v+vO/tOv77bP9I6ecyC
tCr5izF/kjPYpFmmKLsi7myICt34nrPjLghiyaNdv9dhzhy2HtlQg2Dzf6QheB42L62NMhSjP/bQ
yvvpslzJP5Tbo+svD+sA1L3AaNsf5/Gs50f8zSD3nKmhgwlL20Wzo7WPVaU0UrI07Bia7I9Jpq4y
by6QjK7ySzOjdR2rRHMO8CUu80/93vrWfh2eARodN4flYRvRsXuy9sOqfu9/SeZmUN6qY7+SvkvT
o+dppHuJj/okHxAZnPYD/di9vBtgPW53KRMbcznmiL7/0t7oUWo1jcfPY6n6xt4rz1D6bbqdtAaM
44SLcBPu+g8QSy+bm/xPMP+CHdjaHD55ruN2e8tYqOtsHW+C9+gBz3E3jULfz5/GoCXPL3z5Uqgx
aQfHKdkKMZ57KNfUzbZiFNrbWZuI1/rqcFNs6u3cc+I8mfppViA10QRj6HHcunDqzFHiHrNprPPs
G9Z5/60MkjWV8e1JbPl5es9O68T5YZiJXrglMgJQBudZqYIyCjOsmAp39r5GcOyLWF+7Tp5Nf6mt
ClfeDu1vJQJ/Le/U5ti3ESZw6oAzG5XftPxj3d9EzvP1dU2dUvIc0BJ8PBMlwvNlpWhG60GepcvC
/KZGN579koWfr5sYlTt/LuPEhgiEJ5WAEqLNgy9jQ3soP2T38RIW5JVz1+zTG8opK3mrfJbW121O
fi3AEnBtAeCnz3Ru8lhGlhQeMUk7clvGnqshj3vdxOTx543ybxuj43jMhjKn+y+OPxpAHLwyextJ
F2hr/aZHgnc1Y1F8jHHAObU4yuM1BtHQ/sFiiXxTCtzwrtqWy34JGkK9mYOuib/sijFxGZ9+Nbvr
s6QeMNabxweLUUGn/1PzFDcvauSvB5cuOtQ/c6CD88z7p69wmFFtRjKSUHJuVRtsvWn7Kl2qnXbf
W3BEwCX//9j7ju3IdTTNd5k96pAA7ZY2nBRSSEpJucGRpSdIgqB7tN7Oi83HrK7uVKQ6o2s/q7r3
VJUQINxvPjPr0K6v6M6GRg67UMz5dpq/DXi2ObtmaDQ1duu57n9pR7FYbi9rjv85jK2hbwW24prF
W7/gJ7+dATQ2eMdKDLP6za2Fj7UIvl6Jf98ifx5nDIPyzS9zO1gane37gkxlxroRMfx4LZJ3PYn6
Qbu08f9cIxvhlAYg0i/L0nOaNMk0YjTtgjUarS3cUaPaBSiw0DxTU5AJNCPmAKdQqJiZpVdMPABx
x0uz9N7MXK+y4NlYyqMr3+ilDPSbZ+jrLztbTHehxTx0+GXmca4CKzYh7Qj/iiyen9IfUCDLT9OP
9RGcLvS0/nyHvo57Vk8wZV4mjVi/SMW92gL0Pa290bI8mV0qDH4T8KxjoSmJqwe+xedqTZWA5jeH
eCV6R+abcVu8wCEpmh5X2ZH02rThxoyPHZYXS1xnyLf1aH4Z+Nd//9sWdrgOP29k+cHM1FYoUOvq
JCIlSF/VcyEGzxi159ndKPPn3/f01yTuz3HPrgRoxbqyqTHuOP6c0EXR+9Y3yPuout1UXMq9v4nK
v87ybAvZqHM5YsJSZq70m/lJG36qKvUaeBlyeAGK5lPmKlCG5duQemsGJ/77bL95LfEDAERbb781
ljo7wmrMUIbrVxSvP4b5O+TkgvZqeG320y0/cuWLKIkM+8J7+f3iOjqEyIABQTx1toM1S5goYmJU
kxXHPt0XHQeikUZT/2FOSVgmFZRyYQrYXrIjPutc/efy/jby+pT/tq2mEVleyzDy2rmyENOSBhZU
S4xeGTIhR/rkfrxkYXZGHP3XoI5hAe+n/4mkXHg1JZxa66BLZKPIIT0adnf5sQoVFvlD31f+L/5q
0XjWBoSZbMR/ljttY9/8ey2fP37LHwQQwGG1bMFvabCxmlFFubhkOfbtje3iul5TXQjBnu0pC2gC
pEkGVHNEe2UsSVxajS/bY22BAzucSnFhO/0Zfq2NSBTOYN2OLPociiszsWjFgvE0Z88c5SUJu1DS
/O7GpUBowKoIkDWw57/umsSREDpJHITGya2moXzFDMCG7J3Q++DvB/Lbufw20vptf9ufcsryptPs
OmjbG5cLr4B0wt9HYGso9TXUwudaAa8mimHuH3zBTmvcNHUxGV0cS9AFJ6iS9kUTQEPy3i7cqxwc
ake88kXtFdTe5qI/OjDKTbLbzCy2CfDbmZnAIu2gJdVOTNd695HYr4Mptw65ZQRrLIt7VC63Ywny
AxPwtbtwR59Zwv5zE/8+hbNTrBsl1rhy62CK9Gj+nGGJyW/QP81hxWF4PXTwUGZQN6PjuaDuXviA
326G377fWW7WT3M15gMGb/sESDnL4yXxVH0/VfJCCP5dfAVBIRSNUB36EyRC1OKms5OKoG7ux+FA
JtfPrfzCjjuzgPjPj/nbKGdbTpvzVCUMo9CY7qCCvqmD8ohuJjTn3QgWkq+ILvqNima4B1gRkILd
A3bIZcb1t2/R79M9SzgatE+I7PFD1hQn2df3BnT9hV+/ri1/vw6rKEsvOk98t5poUoBTirYnELpn
g8pE5GzsOJL64VHCu12JKgQneMfE69/Pnf7PAvDXk4dwHOVvPHnQlGHn7IRB1nlPK2TYUu/jjIAZ
TJKgKwuvn2pfLNDu1ngoyOBRipdCVZECB0PPHlwwsVK4FDEPCg7+jJtBHuly1G3gE1oo+Enbg2iy
VzmNzzIUgPN5iyrhxmyz2CqQSvH0jtjQY9B3XaH2dZPdmCUUCZanFsJq+Sy92S5ecm3xi1y/cvVX
DYKrug35/8KJ2uVWI2bU5BSfZQiKYbwaYFLZZmxPpzsGLxDGUZJgLn50f6J4vYcEngz0rWyOEoN3
6YHrSTCazzw3Q2gVeEpzNxZsVLCVvcX8LMihm3DNWGUwQpUbwaz0HJdHacZ3vJj3y+rrVzwoS/o8
c0JR1FFu6teqH/1keoGNrDeLj4Rodwu5pezZtNRxqFTi5aW7axt7wxnIJiuingt/JlPUauxazPBc
bFiAa8+v5neGmuHgdJ7VP5l9uc3TrV2AZ7dM0WxxPxU0ahYr1Lpy02iWnzrtXjpm7BTlT5hq4uNB
fA/BmlHPcZZA3Ay+WS0GncZ7Q94TaD+UMw8VfJ1Jl0eDbUQczY9S6wMHFkLMhBaiW8SNaIPJtX+C
jh83GglrW+56VXgZdXx003ykqX5lWB6BBlFTRAu0+KoehDkLiB8bBLMOOyYXh6y2vTRpwiRf9kJr
TtQgcZZNwTSKgE1lkNcCoPcpEMzY9fVu6t8Lc9rA7nKb2nrAKwJyjgosGBkl1Q+bLP4IUSo3d/zS
+LQ6GB4a3Efm6U2J2C3zHTSHA9W/SaTNKIGHA+18104OVmb7ohsA4KZRW7CtqqwAxBzQjN6BFfVA
iogS0ArrBZI6HBPQ1UbrmJdSaFTz+76f72aZ+dLSgspQYcucl45IP1PoF6Wos3aeKx/SuvmYlupQ
Tl0gyzQQy6sz4G2q3khTRlqNYN1oaoiVin2Sp75Lh7AvaURGCLBBWLjuYZ5c6H6+yOukomEOKdOh
eeqkDFLVbi2bn1Q1B4Le6Nq8AYI2Glvnqk/awMKAo8Z9Y9gkanXr2ZRFulcNDUQBJ8ERyCzK/KS2
IlbTqGOtpyVuzOzjlPfBTNM71sK5rtloE4hmJTrB6oZ3GR5UWGcxHf96t9DUS83hRpsxtfwm1VHM
6vl2hKFenlRgHMHWpUvxcBtepNvXZf5EKu4za/UwgPUWn4J0wVedjaDUbZ8ZalubSTATpKSkDd20
OGTmK5RcMZU0kOxtAJMky3HeZQ87DoTdN6lRBLD49VVWRLItogoL3FXFTwt6KwJReYWZ2rQPNMMJ
mJsFSa951KFhkVgbqJrB1fbk1BJqZraXsTaokk9OML0SmnzTo0G2bZd7tttfTUMeUK0LLLgRwCYN
EMxDa4tImlXQConvC5+AZ0rysHWsG1udNIgikuKuh6Fi6vgSZjOOkW/6ogpKJNxNce/o/cGanbgb
Dw2uQ9LVnimh48j7g8MNX5+msHI/09EIdFJuCIVYi7otl+qa6Qj/u1fi7Np2OiSaFTTIphf73cJ9
DOCuT1iGssLgMfAPyMRjMr2aXG1xnfiCtJ7C9V2rxE/SJJwrN15sK3Alier2tUg4qGhVqE/Q8ujQ
C6RjnHXGZqxhGApJwjT7OY1PbdLHY3tt9A+J+awZcGoEqZhC52zIq6gm5smRd+WQ+0sBOHBabHAJ
TKkVL9pnzodQYjFKSaMFcHKeAPRka8E4T9DgeWyHFt+2DnjTB0XJoyaZ/MaJmaN7I6LlQpWeVkMv
HfQGYwIVJG2ugLLeWOUc5El+4Frh6xq81lo7Vg2wJoDCzxlQcnML3MkdruigVNTXyV50HYgY+gbU
xpCPd1a9HJr+PhfPvDmgnR1X7eBrtIf2mAiJBqdWcZPoHZS20a2cliDvEXM008tkGgHJudfXVQyI
gV/2bOuYB5i+4faZgr6CUx84T7al+dwwvcp8M9UHIqUYNs57YzZwRmjMQK0RA1yIKlgC8XZjI+cq
HC2UdhoYVeGxajvZ6W6au1DMTjAn2xyIhcaGVCyDaLx8MujiMcgNKojZFROB5vhSevWsX5NKC3JH
4lKUkeiSp9qwg8apHngFZUk3D4dM+j0kFmb9atIKzzHSa902A4lba5qs0Bl+cNVsSPKWudVuxiR0
WngFds/g4GbkLJ4y7CoUHx3033l1Qo4RD2YWdsXRztlNXmgfFS5xJj8SoCHzmBq4DvvCd93HytWO
BSlh/aFFzN2ggLI1O+eadDSqgOQRcFIH4SNsddhk4kLL+p0qyi0amrhaW29oPxUXwdCWV+icbWyd
XDvNsIMqXchLeEu4oZMskBdicVPA0Zmhx1NZHkuS2AVBC5IrqLY9c+mGPc99oiVRC50VZZzaqQ1K
lwZaLv0p1wNTvI806t1jBkylmy3HRL0CgOR1dhkQK9Z70F+IDZhKuaE8R+RAdgCcQn8W9k6Vgzyk
2ySkwuYv9xKGA7Phk0Z4DjllGdZVQszMrWNeKajZgAWtfdiJ9Zzpt2YKWZvxVfJyn8kurmyyX9xT
DX/LJa8DOHTFWjcEDr8z5KcucO3xbGM1W5YZAVuKuMx+DNYjNDY20+ji0sg92uiBXhnXxvTOyz50
dSNyluyYQhaircyAiYfRtjYQdNiKssPbVnoSi1CXuQ80SFBQe2PRXVkjuoGQgKVemxkI4pL6RKd7
mRm4H7NNBe5dC5l0F0acFCLGU+6DKua1Wee1k/JApgVQY45sq/TcydloHMGEZkUWra/GwT1USb6H
hPvGkTwa5jRYkPPTdkLR8MPmWUxF6jN4rSzaTgkYmS53SneDzIHr2ojDWC8fbvIijObWguGH0MCH
NHKvdGwwTm/bWW7m6WGBWE8m39sUd2UHV8uu2iisPNipGtvXIKxmJWId8aL3wCYfOCqGyTh4Sw1x
7WmAt7ruJZMKgIDxbQ6WIzRaIa8UJgPbtMmrhahrmN7cAfuEPJv4050EJ5oG6VjemEMWSv6zGj/G
Goi04bGtNa9s7OvZeSMy21PT3EzSfFLspquf2m7YWfPsUweRjT36THqwkfXzctvWCKndzOtadBmc
6qVXxh2+FV6Q7jj3BO2APLI7fevS50Em0B27RRQZmCUUkXG3dIA7l29zqryF9a8TIl0h7R2bDPwU
KDTPXcRZ7RsTC5xsPNlzj1eQW1sj0eLZReW2GjbFwvwSj4qW820+IFSzfqj5wXFGRFY5mh+RwMQy
PLBap6DnZW+6svXckSDWhxFYhk5QurwMVe51Yngtsnwn8TiLUYUKQJqMffRkgl9tgxNkTH6dFJHL
n+t28DTtky1QJMrAJobTDo9Vz31nMAPLFvcoN8LSsgkAPfJ7s49yrdpXPWZFp4PZ0Hiq9Be5UmWp
hj/+VBSJ5+JWMpK30pg8nC3KTNysCjiYd6s+2N1VC71fl+xblHBpjooDNp7LqV+X6R5+vpE2j1un
olvNrK/7Xmyyqn6zsvKUa9fmYsSyl2GeojwJp6mFHZWzn9h01FM96AC51Ft8nXHYJy7CnPbdKK5R
bYuzPL/XLBpSku0kpJDksBdpHyvg3kQ37YTQwspWuHBEDPp0rCzV+fOc3BBqXzlj8WSgAlKBimhM
d9yoMWV6m+HFxeY6dSlE1dplA25H5dHO2tCyCBlrfih4Zy966Rd4rWp9jAA6hDATXSK9jGfnRZ/s
TW70QYWSQW20jxD32KVJskf+jbevTICHbXHCJ5TWnaBRVpSW9ieEqA91ibKkMhq89x2EC0lot+V9
M7qPiX4iHcZT5rax9L3DctiwTC8Nni0OmpKqSNhZt/Oo4xglgY2kM891z0n0+7F+qdPHWrGQUrgC
dg1WcMeyxMust4TDZYMfzelAxMnVkzCfRTwmKtDKIyF91LdA9jlvi42gyLDVtc2be42PG8PFL2SQ
DBtkvCQ5VvPkqgRWeX0Td8m8d7X5h2O0B9uVJ01zuMc0MvscbtFZiZC1kd0eX/DkpAhRiunUjP2j
kDVifC2qRLKB/u9GI8hMl4YiSKlfrcJENx76bKhOUQtcyb5g0NzAZDnrcARx5SgAsVwH/tetjcDJ
KnpIZCHvOaHS5zstfCjG1R2uelb4EQRBfDnAS6bqNsCsb82SPqdufZXi3nH5/DK1MFXrUeFCIqbR
B2ecAt0ePDWMfqkXN8pi4VSQuGsaJFejz7G/iyGBYMRnlRmhPSI8LIrYNGSgIG3SVK9ahXo/QmFI
B87qA9Yyvp49tdXRMSCj13/ijnvVTOpPYvCroQgUW8LBMXx7se/MUfObWu0q7kTMItuRg/ih812P
moGmtNdC0NsRiY7d5F5TxrJ8MoYXQhUCWM0DNc+va+Y5INjKxPFRDzymNuCpBkHBQdtSbbh3ERPw
6mlUe2Drg8xuDjkbwhl5R22HvHicprvRRsVQeLTPPBfnegE8RHsUhoDgYQIxHAuV/I2GN1Tbm+Ne
zC9V7jvkPldXzFgC4uoQxQaKAvtj6OZ4Eael3Tq8iEwhArwbYGmhmCvhrbvgY5nXxISPuYIWO/cb
/kOvzcNiIdKlZkjad7s+aAiWbXaL/FXwh0zdWiU0Aiuj9LnC89LD2mRBli7zuJUvFMEtP9hAWiKV
92n/0JQPhhYv3U3LgyZFpQUFKHVfCi1wyhGbwghG6lxPGoEaCGr0zNq7eDSSDsb1KMEUrPLmTiSI
AGu/5TckT1CXYWNYoLDayhw75sMGx9QU9wj1Hnv70EMKvcKTt7QrWefRErtRdEFh9l6logY/eMqx
Xcs6luqg8hsJOUmKv5lgjLLXPbbArnVBmRP3k93NIYH+IsfrKdx7I4WamKp9SKiAiZn6Oso2bWfu
E32bm1vpRNJJr5R7P2O1nN3S/ezQuJQ88Rd85g7buc7fEfUGKXtKMjO0ysiEQBRtsHmHO5NsunQI
LO1A9ZC2DPt7CghDdpg+UecoE80D1hchDu4xq58iguRLR/sM8P5MAL+yZK2n83dqNL6u7tN5X4sH
R8CsIT3W7Um2nc8llOjLq0r7kS3Eky5HggA4pYG5pTewNkI6C3nJ54W2sYP6xGrdoeU3dHxEoukJ
3KNAH+PkF55LH/oF8KVxVzsGei6bpUVe95Dw51mVKNHkV8psPaq2C7tNtHfNOqGhuyG6EQyo7vRL
D+G++9I0cOKrsGMCGg1D77VGv+3Bsapz65C3eFzkmsGkD52twxKp22UIJHvExh1z9rYDfJSuYdHQ
yUGNS6Kk1cL2dbJ8YyQHDSvda2rjOlcmBRDPeZizT4s/dtO7iUySKghq6k2gBn7IuevPMEBYcn41
dDcodcms8SQjvsJWmfHsEY60mdb3DnkCyN2nZO+O2APF6LmmflXlzLfEtOeG9HoUx4rZDHpWQaLe
2htoPSZG7U2IRyB2fUV7JOzsxmktlA8SXwNOdsbrqYbrdqEhAdyazgaEVwniOpzy8iZJkuOEwle3
FFHBl22Pdk9eAxyGt1FQnMb2SZlWaGbKd4Qd1ya8wVXpJ1RANIsdpxHNP2ggmK0TVS6Obf7i1NmO
yfHWVuxkE7FF5YWn1n5wHI8jtMxs6ZXmo63jPOAzrBlQrz83entokOoJaW2WOQ9NdG7H/M1KToOx
63pUWd3ENxbDz+Y+lMm0kUTGgrxoqBL1Ftmj7+J101275L6qxm1WxmSEFYy8R70rtG3YiKCIIgru
0QwVykyEXQ0NWrvb0AznPAUnWZhhXaDSaLnBWKPaRba61gSm8aDpP0zpbHj1qKF9YmFRE4dGelH4
ttmGpDTx74glMwtlHxE6Y78FSiqUaJ/VxkvnoLfQo3bRJZvBqVCxeqn4h2Fzb0Js4fIKeVd1nZJn
m7zUIDHASiI2KyQup2R+bqXwlrFFYjVFPE0eEjjBj21z3WUk0BMUbQcel8Ox01GedQO02tM585dq
X4puk5ZbRYpATKjC183dkrdICQ4GrndZ3oxjEuql7s2jhdJ5tmth1VjCvULmpz6DZw7S3QrHa+7e
ciUjKKd6Zn5Ps9M8fZTNTZuIbeEcteURSn7bzoRJZK4dCAh3vZPhPmn8HrtyFDqyYgDd5gol5qLZ
C9sJDS3dTIPcovCAGjFeqjo0IYZmodVoJ549pjcst/xWXA3ISJP2Xtk/V+ELoX0Q97pagF2UnxVH
UXMS2xnRZDs8ZpC1yZK9mWahQiTflAI6LBKFh2Y/5Du3zXH+2rtuZmHdt0eBNGIoQdVn6qrpGUyz
yHopXdF52Q/DcnCdEEjBIB9OsLwJaIo3vUtC19VQcrHDsTw6lfFMSggfZLj+8ehmy7gp1BLl7bLL
B/osoQdDcMuBmYfIZfYJpQFn+T7r0q3Ull1B6P1gyVjH7805wDBVsuMIvtzUuemleOyrbjsWJcqP
5c6S7pEXLorVQ6B3KsgWmGvPSwy1gEDCk3Kct91AboesWIJCg45vWapdIqknCA+SOjnOlii8GrKH
YEpfwVC0Q92d4H02AXzMLKBwWOmTnmwYmrurcE0jnzvjg7o/RI18CqSGHDkplwWAmVDO6ie/b6s7
4AA3vJFRXT8syef6nqW6BUgHIpVp8ER926PemPa4u4rKd9b4ADHfYMZD6oLHvaw1q6BsN0aK0MnS
rwrGI4ISCAVlIi/0oMo+RsaDrrs32buOIMztcSMEjbsdJjQ8jDvwEMIRpVy4SgStw65qHPSaIPIt
jz2p/aTP/Lb7zArcfLWF9zbMMLsK3TftrWnu3PoDmG2/QB7R2pBYniB9rNJ4QLjeV/eF4OFgfAzk
RPsDclK/0qRHlNg2zQNXL4Je0WVbIcqja1Qw+QtyxRyn0nJRlMYj4Qw5Lrku0C3cqCvABytXEboT
WulRl/pGvVPIIikfb/GQIKkLatJEJjpIFO4iVfqTkU9eHHCGKYC6KUpYk7bvIT2r95uxOVDX3HbG
y6iFQhehnWZejloDy2Dh415zgXDvxkJHqHbR5Ya2alVdie65Ta/IcD8iQs/cDHc78shJ9yGP4tWT
Ct2hAUwmvy4J7vyRBXO/V+ZTYSnEViiGz0BW1DI0kkOpbSfUNiB1kZtDOMohyIbIrFGoB+BB1Tdt
A3g7khOKBLmjfp/PYe8UweI81FmslXos6huSKL+Viz8Y7yVLwwR5jisygMBgCCErvwPu26ie7HTx
bdw5afmcishGjEXsOJ9CyzilaOO4s/ILcEPbIOmEh1yIpZlvJ7um3VuA3rhTcV8u8wu3k4iNTuSm
TcCLcuOMiLBgtxotQkQzKLMuLFA61E1XRWFW0Pexkttugk8Edk0/lWFpQtXeQW3IKf0Oj1ZSfk7p
9FDpRaRhDSXqL46BQ1izQHJE3suNWGtm8nEp8xsD8ZvDXwkaCgTnCLWcWyHxP2yqaCjZPQVIskcd
lFLsE5SkCGp2en1qyTOxNU+BhM2eLaChJXpqNUq/Rq5CiVKDDjsec5QRaxmKkWDwoRSwuFirvI7b
eYys0cbz3/qkRLCTwD4vx/xaBvJa4Tes9yH9hLPSeI0QYdb1kRAAn6UnE8VWl5heb/+cU7QRUv7Y
r+rZaPg1tY1Ph0q8VPNt3WBllH47kp81Ios2eQFXCIKIPTjtg+PzevDXPG4cV4oQTOt5fjf18kej
lSgSg0VMrgAMQ5r+yVD7qTpERBk6cNjo9Q+zl69Drt0uhRUIPOaaOwR2eQ2W4aFDR6Xlw8vfW7p/
9ufB8vkNpX0GYwKpcCyFA4h8Z7EdWqBbOu/7iw5x3+JwfxvlDOxQkLwv6AgsuKWcYBgYzJ1PI2Jd
oDBQaHTQd5kiihJZiXyuLvQLVj/fQtQYnIVccEbYyhH+ikippT3yrE7WrvwY9jft2pHfr3Apvp83
l5DU9Nt2PIXqmGVCfMz4hRH4Df9ChnzUBXxyYRZtPq1qp07rwYl+vwqi0C3frvLSa2vHn4+r7Vh6
W/piM2K/wcrCQ+X9311gsKIBVgefBJqC0AD+OndL2e1UtWiUDepJFD9mVA05uQSX+gbajVFADnVB
djUBCziDHBIXgJ8BIrX4wgtmXAdVusFKg9rB/P6qbKJLhOV1yb7iEDAgtMGA3QSB0jwfcDZFJ6cG
GEdT4Q001t7WE6FaIOnrXFkXvuF3iCYY/0GtWwfJyWVns6uqRRTGtA7mNHGBImCDbOzvy/QtEteg
oPiBZ6u7fyjLCEMfRlTLgGLcOfEStLfVz2nffqxGxAC5XRMUDW54aF5AzvwPwzogyoI8DCGAs6np
+WzQiQNJZf20bsdPcsTLthogr/6G6qnGP17PB7q5tHzfghhBMvyvcenXbTknY9J1GRBIIyzTg2RT
7UBt18C7oU8sRAHuxt1ecqi7OObZUcDWldBBxJiL63WHYsP2wncCtDqQ72xXFhmUTy7snD+vV5RP
IRcKVCqIXc75zQMBgnkxVtjkiNrn3JxcA51Y/nxh76wf6/ww/D7KGfxJGUbOmxaLmG6bbeqvDh5N
CCqTZ2wu27P8+s1/jgZpVxsoQuhHrHP+7X4zzX4ZofUHiBU7tOhDOnXt2fYVMHjR4EBPpTd3EJ1/
69rrqZVhkli7simvpvzTBiRDOWgYI0a/8AW+AwSCYoh7DjQI3PRnSwv5AgU2ODCHvf5ho7vLmjYY
8KRaS+WDl+HrutxlIw3L7JIi1He3PRSLgUGEIizI8WcHqBoHPmYG3pZpRPvmEWoRHq1zXwcd/8Ic
17/0x3c3kWS5IKavvhdfv7ttVMThJsFRveq2Kp72hf+2+PPhMvfiWxgbdDP/a6izJW7dUoyZg6Hy
7bCVH8O2gHRqBvdIVKcz34Q5eBKgsfP3CX7H+EA8DtcwC0wWCD5+nZ9E399CGrYOCunM1Wloh1A0
lheige+gvXicIVyKgABiZWdz6zOdtz3Fgs06AvIesqQUEIYmJMWn2RQonNJ/y7ngn+DE3wdcd9Bv
52UmdsNSBUygqj6N/KMbHsby0g2w7u/zvWHpq7O6sdqv/XHPuGXTmnUuAudqjTjQpYZ+h4rEFmps
IQkuySB/B7hcIxyqr2BiBJBna1WSRlc9dBcQ4wC5+hPthrD6KB/no7NF0vVTg2pIHs57dCqBEoR4
jbsZN+Ylkddvjt6XH3H2hlQqmyfWYNL9vOco7/HuBmIvPhtPf9+Y34HfMdAq4wFJD+cPIx00lKze
kIjo2nD2ixPQJhyEUvmCrRo4QbKdhVd6SZxGmT+E6ca9taLhqkDMc1Ec+puwZ6WwQHHRcE1oQ59H
soAu10Jbte1AsciKjwUViNzc1dkC8ER76Vb9ZldhNARaq6SnYZhnq2wYYzkoTa5RHVqk+/IOGH8z
XkLUOOJxcwnW//3c/nu0s+VkAPVrYNBhTwEElBC0EATaSTetAUO3UVy4bOj6185OzJe5nb0YCoX3
kXaYG73lsw+1g5U3YtoemheH5OCGMiZhkv3iAMtXROfp/87q+ZtJ47yushkgk0I+8exnLKPsm3ac
sIcDoDf7Ldugy12jmBQVuG7xjyfY9T4gPx9az97+fV+fmVH9uplwz0LwEoxgSECdv13jqBlQRtaw
m+LyBvjzrYrUAcVhLwvaC7fud0/Kl7HOVhdEgKwS5iIAPIs6ihizCoeNeFt2+i67R5mAeih1Xryo
vkv9vgx79n1xLybMdTCsRNkSlJVs5/owiLrWQUD+X1iKfbOrwCHEtwQ1Yb3zz05Mk6SsRMAnAlz1
t9ZOxZCGOiTb7scc9PHF9fsmugSnDYU6FwQ38w9mG6uFA70AQBzaUIXVtRlZqFa3QLrDyyxFjtmf
cAk/onhyYd98c/GuOrSgdSPegovp+pL/9qIxuvqJZnUTADkLwUtwvR6yJTQjGVc+HtQfHToIBsjz
8784tv9fvOP/rJI5/7N2hw8Fj+7//scXuY/1//FP5Q7d+gd0521w7d1V/UxzsGD/FO5w/mGg6LHK
kSM/cCw81/+t28H+8Uu9Goaj2prarpyjf+l2/APkczCRVlVfCMFgQ/87uh3gGH25ayHVQbFXKNSb
EChTUPDPXq0czqSQMAOOutFSoMo6yAMBGzEDduwudpVOQBUauRXkhoWep8kcQMTMJeEDAEyldSx4
WenAFzRw9gQFwtLQw0laNsfFlJv5VaacJf0kLUcTfHFEJzKPuwNg1IVRgKqlWWjxhKMhBL+WGBjo
tHySErKTNpDGyOVll4K7Egza0n/aKWn6Q0fydNovJdWH0MoZ8C5E1gPbZUaOVnhlTON8X2R9AfwD
X3Rh/6Rmh5q/DdWoNPVgOJbk/4+980iSG9nW9F56jmeQDmAaOiIzIrVgTmDFJAktHBrYzVtLb6w/
sG5bZYLRGX1vT3tWZizSA4CL4+dXUwuSf1vTYQTvbUU04nuaBu14J1AcJfej147JwQty/y9Jx1F7
1Qeh5McBqUO218OxD55CnWigTTk4DrhmFZsKdus1xCyWeeyDSJd1ZNItyyEWRA9eHxce9OtchQBf
VG2zVBPVgADTqnFhX3XkNfmb0HEKY91wYXnvvL4S4LoywhYqaNLMwc00hJD/MkgnljuuTgClRG3l
tEgXSZnW+s/OHwjUWeqlm9VXPnyR7EbEGKwtQqRy7TbJx+KhGRON1n/jQ3sXnqb67UqRRqepKy/T
lWyfqt1gHhUzw6dJ602I+HGVC0jChQ8x41pC+y3+clMSBA9B2taEBpip6R2xRpc+LdyUHAnu6INm
Dd90P0yGa3zA9OS6kyCt2zpqW4hTYSfprtZ2IQgHGXxHk3chKYHdBAHlSAnq3KsMGExdJe56SOZA
O1GZ/kgKMaJlsFW0YxvM8DzxbdB9Amjgotu0R02Yj6dhTGGstqWaV7eGU1j+e9D65ouSoaGG/Otl
4hSFgYf/dSlhNI1D4NBI6aK8vK/GELzBLT1iuW1XqSBFGqqM1oS7gj00fQxWTWBB3q1TkYvgWmu1
MV0EnQ/zSc8U7633kolRm5rySS1UM7wuhZePiyjXoLA6ha17oLC5VyxHO9fc5VgPsbUPCHl5GXBP
w7fWN71sU2qdp+0Mr2rjq6xUm/4eGYw1cRctT6jZnqgwUa/HynX6dRjmIT7jTetS/9StTuwtslb/
2chsmuaaWzkqihFv6H97//t7ZyCqdqGPjg/F0upAYTs9B2zpGtPIj54LwWwCcb2buBnG8eDHPOOt
g/QMYTaCTmvPNjE06EOq1o8Beyq3Ac4eUSL90siErdcS9S9B9Dn1FMKjvjM75DBphe8BZiMaDhKl
6sJxa+A9j2ZvYxOUpxqi9tBJwn2AYile1XVc4eib9+rwmFdObfOpTA98MKS/PsJFdNBGwhmP4ZoZ
8AOaUpHksRpWyhwIHQiWjabJBChIo5vRmkzybBI6/O4xjMn4wzWVAG/Xphqqaq0EmePtugDn8lus
dgV3JfIxtf3gZp64U1S1iA5tJ10DphQH7apQx0G/jYu6MK+6QrPDvWfXpQ6yUnWvxCzAiI919qgl
t9TevFLaWnksB79v1wq3NMzenaTxH1z+4exK8TW/3rd2psFQpPfONlKMsJK/CVxSsnVV9rq9LnQE
DScWSxrAynK68D2rfNBOM4l9ZemESjNcwVCM4TIjuLWXkVEQzJuiDECykJiyWymtLTFpyDKrXNVj
Dx8sSwRTMaZ9xPRlkQLg9XC2mPOAOhjyRP3BdCFbRo6GGER6zBOjUYZkVUYZ8O5oa/lj5VaJs9WM
bPgVJagSYVp42U2VuvwVkaYQkDVMioHrwxykmbYMYSLSEgkRQONQG0ey9YzhSSo5cR+a73nBPjH6
2H3O+F+K50rzCAvyzQJcPtAiVb0ZmKH6JupGz147auTAP8p9z2k2MTEXybITBjqmLrK8Kw6EWmWH
6AaITWMSS7RvfRGhaUoM3egPo4yiYZmNXQuKN0aCZLAoQTXQWpRqO7spbWUfDYYXXUliIdIDYqo2
PergZyO2sobXucGCwGNUGlHTBcG21tz+uSv98roqYcSuEkEoF/++dMOTH5Pfs/I6GGWDEmPTVuR2
mEBIr6sNN0NI+Q6RJM+96GtYY0kOJu6FQ+wALenJuKzzHD1NmuByv/O0zoVIRjjwdWBX1VFJteHU
wXnfmG0QujRL2Kvi0mxWfiLzg4x5bKErCqKhpFrZndQg+ZRiYYmhfGhCq/yFD0n7agV1fei0KPrL
rE15lLkiAsgr2kNjJf2xCFvzAaUe1AlqFE4ENAJ2mRVHyMuYdNZ+uFNKOBd5LaHh9r2v31VDX1wl
tlR/yxxHfRUHNuC3zEGYIa6BHjU/4fOLtQxNRA6lXmwz6Q4bK4iSU4l72HPlpRiIByJHAFLGXnYi
oUOgKoBDA1+cRQA3MkmIHBOwiI747hl/jZlJkuHQOO1N1XjGjVOiL8qTNvxL1L63yVTjByk7r6mR
JluRKnJTEFF4ML3B++bAgLhX2tw55VKPrV1k1XfSyLVrPuP4bhk+B3BU5x2cr6LV3E0jbQNqriP2
WMlZOGpiiPE9TMDGBmOAoed5YOqNZQ672geUb20PP9PKE+u4tWLITmZ0yBQBrVxri2tFK/VuWda9
+jOZWDJKUONinmXa9zzK5aHVmmwXlW0BQ7w3BVIiz9w3ktap4aAUW1g2eKvNtREbzEzuAt8GByej
vjgmFAnQ9+F9PnKLHrZq7qivmVCju8xR+FRZ0w9HlGBWBDclGjeWWiIfyLV45dKZdSE6+y3PgvTg
3m8zwdJqRPuokxq2ohKENBFUjdDQk8oQKD9lP02kUX6jzdE/tCUXOn4wokRljAZEUB6alDqjW0K7
l+W4DsqyuXUg2S4a241uZORG+4o2HysUQVctySli1bmQsAUHQiDFk6gbktmED8cii8ZVpo7ZhkdK
HhVR2g+251JpSekiFNCNiGJUKIEs15Gpyx0NqObQljrw+Bia7a9xdMfbqCpG+E+uidMLTnvLKrG0
gxg1f4FwTiGFNWtgiylpj6hGCcXWLXp7kTdqeVX3o8cm3xA7obRZfa2WEkmI8EWckvqRqo+ZppRP
SOcK3rKfZ4gs7fzGa32Cs7OgcxcGsHG1smIt38Tsc/YKGnx/laXexPjvw1ZHFqvF2c+GrOZJdSMg
cXpKijx21FI00XpYhs9Dr2Qe0UJRlHsaes3Y2yX+EO9DtcUdxxw7lGpq32owb9MWnXXvlq+l1BEx
KCNUF62YCLRdRwjBAkY5BA2/rIYfrVJXt7U5GMdYhMZ4L/wqpnzUHX8XDXUbr0NfMfeKLF20010g
37pMS9+DtIlapp3IcJ3AHB+DZ2YHlV0cQW5OuVYUvXxVMuHDrciyd3Bm/Ui3Xvtlm34PZ3NUtbcS
L+Cb0TS618Ev2ocxoN3X3YdpWOariF/7w9AV61gUWZ3tPbMdb7WxO9QFO/2asjL8mRiy+enknpL/
Gis82Fem2ZfRUfV7/KiXnZMI2oKRHbRrK9Ly6Fm2Y51OaXt58z6Yga7uYquq0Tu0aV2umQ6K8+jJ
yKv2GTQ5BJl6O9qLCvFIjwjSdYJloQTDo0hqv8gegzYQDrwnUXNrcR0ZbbM+FRUsTAPtZVIr7tYK
ZK1tRUgSRRrgd7AYoCE8pnGsf0+adnyNIRqY6APKHiZSnsc/xipQI/Y7TYPcNXroLPhR1sprpPA3
GbSpkC0lGN60UVF+Om2V+kyHLIg26B6ddz20WV5CpijIQpJRrXuuHkb5l5EOQ0S+LFA0BfeY23b/
1KLYRHKfWmWz/HAHZgMdmMAfPeZmTTw8J7FUwtpZB5TFPIMV/rkREXheoYZeQv9KnhBhjBg6s/Ev
xbOJRzDcj627lit1Y/2SP2rC7btrCFPRlbq7ZDT2uRHz9+9wDJXsN/x1acPPMAXZK0GPFmclBlik
NKITCOX9JRPmCd/5p2P55yDTLftD1yXMSmPIGSQsbzPvyut/fv0yLz3D7JKuBcZolrEEkOX7W9FG
SeVt5dsP/2+jzKDKoEfKOqYSSvONUj8H3Y3aPH89wqyr+fs9kRVkEOlAawN+wOxjcEz5PsLTlXqw
UNgtpgANlAE7ie/Sxf7iNMFm34S+hko3HtgF2HH20mRjlEUnSVjZOAdjN7mzB7vL7uxnvjzUACY6
5qoWANmsq1iVSMjhzq0KXt6qL/033a0vNfXmPRqWkkmTBq9W8bdB3+fZJYMK5p5NCdEZU9CBeasN
3oYi/i5IlccLX+gzBPf7CwG2w8Uhy4rsjclM9uNMdqKg0PUC1dc6euTcemju44OyLnAvWCCO/Bbc
Q9rbJEckby9fj3z2IW0Dye3EA/rDYjWnU2FkPSAfjqdK4t6nNlrd4GUML3S7z30wmLA0ZRmD8LrZ
BzMSomUpkVceDDnXTBZJcCn+b+Y/9a93+GGIWT89DjXR1tG09Q1r+OAHc29tEaheXWRqfG5p/znQ
rIPuRZEdxTzL3xgQpViwAiPZy0329h+tJ/Pji5vNjLFSC0GPjqeiUIUSYpF2EF1OK7n0TLMtok6L
PkoZZuKDaSsc71bpMtvB618Ha+uC1d0M+fj9AjkXsNOeKCC0YWeTwUz0Abe3+PcLTJPdlK0gVp2z
La7sbb4KaKAvldtL+R4zssufo87mR+8WJj1X1vM+7lfjSsNYSG8ZeHrIUqCqAMK/6Gp75r1iwY7R
D5HYEx9idh7nQu/cghxD94HGmYWl7WRoCxRhQK75v0Bb/txHHIab6GYA34iCJ1bIhxOxH/uasJLJ
2A8a7q75SYtUMbfGaWLYwYtYtk/ITCW10L1xq+3/3a2EsTG9Nh3HoT88X+KCLBgzaiHVjh5PJ40D
xc4versjESqXEu9nlJvpYwK3kNCE+Zqj0aufzdfGlFowonWZHnRcQVHeKKfihijd23JtceQUWw3X
k++XENkz9dXncWclBz3LBMF+ykatbYJlc1S7XU286ZumP4Vvzqpa9evoKlnnN6G+rpRl9lOJTtwb
Lv2Oc98Zx11iTlE8639ECOtkGZZOma4cpCsIHU2Ebcg20zfX8Oofui+UFecjnT+uChe4G3+e77yA
yTYNSgU+5vPz3Y/KvjKhNVL618lryKWJlvUg28dh9JufOQf2qYsymP6aOQzH1LcT40L22Z9HyYS0
CfBZle6mOV9SVZJhl+AAm7LBLIBANEARt74wyJnTZIIQsceEw0nMxpw/UgmpdioEh8ws8QCxYTuX
Iq1XcB76Yxk0v7Ko0Tf0Y5NFqNkxLH8di4CvF9Sf9aer4RHmTAxImpXzBeV1WpgHIlxpY0EvcBR9
Jbe202H0M4y2G2/+/dGmpUR+6ETtmAea0DyOAyXjBHB19IXofIdT6PaA7E1nX6Ru/Vl2uNDkOASg
QFuQAGdVoh9VgcBWANvhWj+aihceO7WHsJKT2/zWtIN59x88HPWv5mBfKP4wtYU6YtDs4+GiwqMH
1g9X0oqzI4rp8sJr/HN28mSgwFP5i3X03A078JyBkEVEeGAHW4mclIo77S6EjJ6bGbibUSpOswN+
8edtvvSjyK2hqBsNXVuMcrKNHRswC2PrUrFzfiQQSkfX2dYnHPXjgUKXorDrDmt8LEKuukBRHxWv
HH5l6WBtv/5E0yf/fHHgxTnQBAh+AbS0ZoWO75Tt4LgR5kwYSZWjKvF6qWNEkJZrF1fkINbh5Axc
XNjPzjwg4+FnSe+N0Jk5hzDwpRu4xcS6lQcZvUejs1LzYv31s52ZFJ8GmX7Eh2NZVSKtcfHBjmNv
5TjvBcLQrwe49BSzz9TXht87qAkSNcJfiPbtzuh8Y+XSIr3wmc6sXB6Fkoa96Te4/vlREkcNRgcT
6rDD5zRAJJVa+9D/Xnv3/8kT/TPObIrnjWIJbmC4ryPXbEGaf6TlhTDts18FboCDETLcR2dWLMVe
oOmggata5kjGfbcsDhO/48JJcvaFfRhlVux2JXD+ZLju6sqm7cJtoltLGArXZfm3geb/Z4L8D83l
pf6fqSDbJsx+/qWgBPmf/918inKZ/t6/olw0478mvrmjIkJx4YZMnbG/GSEKZBFbwysSyhfJ6jYk
7n8oIfp/CYfEU1ikFFoTlfofSgjZMLAAp3gghyR4/od/ixLyaffjXsCt3yJ2lNwLilpsUD8vK6eF
MB+FOQY/+VZ2yPXVOyeHS4mB3YdXc6ZD+HnS/2sgRqJCR/bDcf95IC0ufRDR/JiBviwat3yHYnxh
xn/eyf/3EFhM87KJw50XaEMkEaum+bGqze+529CzNe/DXHnxsWSqnerChmT+Ljn/OTn+Ho+DkFoC
Ng19jOn3fNhdY5Bip5nIIrIt8JwsWt9fN16lvmpmrGwqy1I2llF3T0PRuN8iTLJ2Op0fmqIa8Omi
NNE/6IUav1RV0SDBb5lpQzM5tpQaKkPdxVENmWughv0Gb7XyIPwARMevLbSAYzs8mE2WPUp9yO6j
IIwelN6U+h3qlSzbqcNY29/jqFbjA/Y8nb+aOPlyQZqF2+xT18eEysOrw3iqTDQB1+D9yX0CWogB
u1lwe9NMII5FXRXD9y6EEI7+2q2+q3oi90kgorVqJma9xOKroE2uCRh96ZDmFUhkbp04bqxvjQtc
746Nua+zMF2lA/4CWp2Na4wqClztSn1beLl60ph6EcgGWdhebljPdmWF7/iz5CdLzUkXSqsCAzoI
ALVXoM1sJEr7hWLzN9t+1F57UwmbdY3hHFYLaYVRihXn7o46IeIalPrkhA5hoCMHbSLs3tThve7q
jCOROuYNyCxSly2o+orwwhoBbJS6u5HL801hSdSgWhi6DgypNDuK0JLXodFAC9E9jI2LRDzLsc1J
ZBxa9T5P/O46gk+/iVIzPLokHfzKvXY4uGU9vuKoh4OfVWUpbA1fXzOf6sem9bO7iOvrO9gqXgqJ
n2FHHwrjlCqYUtDuy4kBxTrsjTXqAbzYJe24sB19/DzcBiC/NxoYQo2sy2VSTtAHEOoYduXCtjSr
2jUm2MCV3umheRBegAWpTbR7+4BKAjNVW0+1YAOeEbWryswK88ZofYwQbcVonF03GrCMcwdrg6C1
dJIs3J6JKHJAwF0cJbhtumC0WwgsOA1FXR90ONU1AKOp1k8QWT1yhfBrEzexdsSahe/ndxL9pkmV
7w3qfRqrId6PpbJ17Ky8TSwHZ70KA63CibVnlA/yQR8V9NllAMcEvGkLVwBWDkHXm2yM3R9WL8uH
QqnVgyxGLsNx6D7hBKq1T0qELqNSugEtch1ulTK/GiTOK5mJm5IZFzeq1E59H49bm/e2zCKuANgQ
lmvZkBTpRVislWFztEa7I82jUle2wL9GK5Py3huHCtV+2R2bxB5xq1NwfOg6vVjmhtE+9rj+4fpC
SGI59Cn82szZq1ExLAPd8PGOGY1NELXmNTPPe4FMVG1UK+jWnsAo0FH74SnJ/GBt4I+27IrC2w6h
I97LhPpUH9DRqlb9Etp5C3EgiTIseYriWCiO/qs2M3PT5X607mo/f0kGjWCfoZVrfcRKVXEa2GBZ
kOl3mEi4v0Rl6/6iy/HflYhpj0FNT9vWPPG9NBwf8kOsPyi6VV9pZvVj8CwQYks9xKOrvwytaSER
rvBTw0lA1FJ5UMyU7r4cJ1l45/H7JJ4N5oj4WtC0QFqKrDszHQzXPPqiloX14Eh2TqJ9H/MIdgUz
BYM2/bp2I8KnXXT3BJePq7asrmlF3CiApEtwLE6ltDMXeQf1L8NnYCXNTlv7ZWYsDTvHcaZx0lUN
1RwbWOMlttL3NuicJVo7fyG5vT4OWd3sy8llN3RjsRuQaD4PsEDoPcblLxV1+FHr/OigeVW+h+cx
vnl1isS/Dc3XCQkELNaNddCXwz6p/HHVa15ycBvPmmTVOvYLsf/LLbF9jsKx5WKOe2FQl987Kf5K
Va/B/EZp1oE/pLdFXIf8fc+XS+xjxMto6M1NmtrVExaGxkEH338moRvxeCz6dVYU9tZwoaO0Zuo+
15g5XyvZiA3TkKVvvA/tMbQjdxerOD37tdHdmngdOngelG2/SFoW90K6Bb67wOwhPdZEZuhSjFJn
OWJWZmMBKEb+1Fd8b5nFg7KNc0hrCMic8V5rrfwpERAlyHc2+CI6Pqd62uoPMExJRakyPsuiGMz2
3uqT5MZIhhFNfm8OYhVCeXrzU6H169E3qhd3TLpXxaw6sS7rXBxNzhp7abVIYbOKuoAwPKJhTSvc
VpDuDoEGxq3xy2GgxfirBRoNvghXwULPDgH2NVvfHPG9M52bsIM5pnTGvtYNhPtNbWyFOfZL1UHy
HZj6IiOF8EAWJS3QsN56feeseEfB0ueKtMhVfTFW2AahwsaELIZ7x8TCiKuUlXjEphrzjCj0w3I1
EkC9LfPa6ZapZr9W/mBhAxrS3cQwG0Zt0d/BmkpvzcpK9mkjrryY7SMRg9h2ve8cUqMebhV4PQdH
kda2lD4kvMiPf9R+NxwtJzW2fp2Xm0zYr4Wmp29FyNJbmJQQjwLS1ZUTl/FVo2PJvKhsTb9PbNgS
mDjE8pHGV3wjEtxSCwgdN6kRZYdIBzxkgSU421jwUZl/aVms4fCxDPwyYNqyUeVXzkh2hQn3bzKM
iZ9FYXoX7qJzn/2p1LQRKIEPq9xmxLzUNOXg5abRHt3W8d8B3/G+g59VqapygNckVsqIszV0x3Tl
57q/S8KiWlcmBj6wCfGVNDP/e9G1kXdF6wyTid7TOB0DU34TTYAFy9fl6m8s4HNx59j4+f2WqlOf
z39tnXlhmQyIKRtl5fo/hYL3Bqah9Oam3X5pee+swAeKuB0MSvyoYa20LLnwzpewsLQn23/psb8K
FOx7NG83gNd//Qs/3++m6hN00CECxEIvwi1hVn1q0A/1yHaPvujMG3qj5f1Av/ubUaj+qRyx6fp6
uN9SgvkLmWBCpFcMRif8c7XrDplvKpFyzK6JRNLw2szUh3SNl9e+WjmLHlrZLtF2nrvVq725qbfZ
5ai+z93nvx8ZTjukUosmFB28zz8hJC5Vpw9+bDfGqw7tdF29YXGGHQ4CnW5lP3f12iIju/sOwmx8
+/r5z73uj2NPf/6h2C8oBJO8t4+V2bxoUCAXEQ6Wy0YOFEylP17oq/x5W5oQhn+edPZx+7yBBJ3a
x7R59zlCjeLp66eZgVJ/vsrpVX94nNxoqNZrHmc9rMMdxCENvBdFzoRhYA7fPmXbfzOV7feEFZMB
gmbR99L+QN+4n7nK6BzZA34NQqfesSt7Jdze24VEoiyaAl/poFX8R8gqlwafpsZ89n4cfNbWUWCN
m3rjoFGAgwt0EabOzneKC2ty1r3/12uF9QakLRw6zbPv1nGUST1xj2a814hYljGwW3Q7kd24twB0
/6X6kqTCx6+/5rnZAilZWCoyWhgXs7t13kFcLVPlOAYAixGveeUWhbiAnk4/ff4GXXgJjKCReTRn
1lRNqitdnpxaL9lMvj+p0ux6PJuMONsOgXdhtDPLzYEyAqQnJuB+jkG4FoR/rPJOHlaCtfI9r0mv
gQmKHe7Xr+7MJZ7ezIeBZhPDhJDudyFaDuiA0DIH8T3LVOVhsE2JwRPXCqFIZ+spnlhapgzWQR5Y
D3YU2Esv6BQVbcuwHDEgRLXAMm21nZsF1kJkgbO3jPRbSeY3RHW93TqDq+GcJcNvo2O4UOUyQheL
pMFnbBQF/7fTWAe1lhhx4uKDl7jKtUrqxhb2I1BbXpl3WTakL3g8xttAG8sLG7x+ZhZNOjm6J8Br
UGlms2jwS0tYMj3VsdVeja0pd8g+WKVKOd4b6MygTNp1shS+oW/ssOpXlejLq8Ac8U2JaoGVrk1u
CFDOCD284P1g73RNMeO7yxJnSbl0K7W+7dyWYBgD+YerVvLYQ+ZadrTXk+3XH/bc08D6UCesEHX0
XFxeuZ2rJkZxykkf6oPhWWjNhcV+Zoq6H0eY/vzDFkqLDiNkuzh1vgtbM1f3tZk/wdfaZmlygcVy
ZvfCGoi6BkmZzgqcbSs41Sai9ctT4TTYjA5EIBQPSefcff3KNPXcS9NNE+W6jubsD+uTyuhUpW3k
SdG7ap1OPuR6fJMHiEOGbLgPE0F3IxtuRZKhZ4E+Xfa71MJ/ucnb42TU2eTyTm30ZAPfAfywwlWy
ItJIKlcKRYPhWTehmuwTLSFyz8LGqygw48j0hv5c2tiwN7PXeAivZAT/FcXDzoCfhqjhxlWSx7S1
TgXiqVjXX9rJ8zuwPTJf3PRI84rsmsrYK5YerQ19kjgYZMKMXvej88f72IYAYTh47HX7MVFebN/c
0fQ6qB2BvwrKeOHg5Jdn3V3YBdelqV1T+L3ApTxhbEOeAzaghv8UZu6iwS22S7o3fQzTNaqAgYu7
6twMrah35pR5I73e2HmVEl8pZZcuY6OzD9w/uQ1OZI2F7QT3bdzdFYq6yc3mlDjDKWqGXTDg2avL
eiN7HwdQoe0te1yYermLNZzNc50sN87U90br956VLYcuuiqVdCkCccCu/y0ozdcuG8neidv7yHAu
bJL6hEjM9n4mnUGlCcHzz8LLDUtFw5z9VK3xKK4e7UFCH+8XBNMaK4zO1vGjU0JPO5RoM9ziFzaa
+HsSrbOudl9P0XML4eMPma05G7sIS1TDqVYQ2WmYnokfdnPJAejsINNTahrwnunMKl1HR2kY6Dxt
+oALxtL3v+dYA3/9IOc2D2BhYH4shmjnz8aoGzUYZFeePO4TTowJvnJbBNVChcz/9UDnHubDQNYM
bMolbjS5Wp4kVsSg1JvOvg8vGXmc2zZMk9umxZXpTzKfXiou2md5klpdrF0lwNW5Ki6E3c7141P5
SHA95OLphAJImSEVdtc7pufKU5jRgNg6iY6BTNbrztoj24Jkl6D/GeeYpYau3RzsociWsTa2OEJI
B8q8Jr5//V7PfcDppFSpdWC3zolAekbDApLIyXD/MjCyGy1/7YDmhcGFe8fve9V87X0caDblYxvN
YdqrJ/uB2AZSp96qU4/4cznZIiRXzca9M5YnB/HRwlw41y0XITJkNgOmEPrR2Advl/hs5yYUfA1c
b/BVo3aaJsOHY88rophYU/XkkttGH3kRlfedf+Ghz9TRULq4atqgYI4F+vl5kDROWycyW5bHsVG7
NSjVssIcIsNUu7bXA7GXpnRWZXyJx/7nw01UMu6RgLPAb/MiF/PhLjSC7qR5N7X/rUz2F9fKmTbI
NI9p1wH9YlI09/misMTBNZAndLihxE8joItVabfAT+WqzMe7xAl7UrfqeFcqnoInq/PdoLfmTA0b
YdvtsqBeptEUagfFxHjXyZLrpq391dfz++ya/vAzZ3UxklCnt4gQUsf0Rpp3aRk+/QcDAGxyl5tA
wXm5mUDfHxRLntr4W6GcFPsCVWVGPv99FcP7ysQRx+Qi9kcy5dCYMpNWdYoRgG8t0fzw6KYQwIHD
JLvMWkqx1kvnJ4G5e9TRzyRDOxe23rOv8MMvmK0UlBJxGWrVqUEjlpHMVgz6/dfvcMZo/fshLRM+
K3MKvf1cz0+Hr7a0pAIwktVNpEHFWFSmLW+MRra3ReqH2I/LAPZzjhkyldO+N3NMyQqKpdHvuxPq
snfheeMhD5xLV6szF0Yo7NNNn7YM/zVbw10Lt1xV6lP27k96Zbh7xHEsW+o7MfSXvva5CuXDYPbs
mGsLAz1UXZ8iPKZlIvaGWrwFRoiPbULWcqK+yr57srL82SI15uuP4E4PMt+hIZPxnOxV1Emz6nyy
PyxAQ0/czIOtloSvaQI6QDHt7JSsEKua69GOrAaxLbIRgmLa4KM/crVyUVHtbIn3aTBUULldrV9q
ifVrtPvk0JLURjaDSNZeLX7K2tEP5ZiST+Q27onyOl97WkIcgVq028Er2hXK2Z+6NWYHu/WVRem7
yW3W2d6d12sqiA2tiBH5DzwnLXzTmkilQCZdESlpG67qkswkDLGRaHgpLZqODus4dhB6U6fd2oOt
7URvW8te+OG9CsVyiyDVXQkrtJ4gmCSbKCYKz+OSuM9VdIIL0To/HBJztrpHomFapNBokvjRqBvE
yT4Itlr56TYbx2FdAOqRVUTWmtE23h63df04ddhXss76XY691bLufM75Mun3epL6J8cq850Qfr4u
7NZdG37snoRoUjToLV7cDYa5qtrpypJQNLGRSmks0ipyVmPi5sS7NCQE6DFAu1eYt/SgEM/XtZqZ
yIq7KWQLnIrkCLN5x922XoSGV2wrL+6uZafLo43D8SXFx9z78XdtQ2cV8zpIIhyu07H04UxtRK10
hVuf6lW35rpsPtc3/iFd2ssYwxoOdpAfdPGbSzP3XA1jTdQUqjbcQn97iX4Ytqi7EcZBcwJrxZ47
Xnek9wxAZlnw8+slcm4nhGACm4XeGM6ds+cbi6BIYGecbISyVfSXHj9+/e+f22o+/vuzGimI9cIK
C/59W/tetWSoJA9O/y0dTSzkrQvsLf1MF9r9ONhsuQOb50WX8bEESyNKSNBLG83eBWgL8T7t8H2M
mnKt0hw6+NI6wuoL9wMZKGBwJQlkHuSyOojrLTHTxISpPSgqHMhl4frT0hiUfU8TdeMllr1WQvKe
SN3RtmAgBbLTLlx3+aS5LGCcjNVwSbI1fYj5Vvbx2WZt4SYP8YxhG81059gSs2Fk2UaK8MLl59yG
CbQCGQrmjENF/3m6V73aFSFRmYWf5MveTdcFyp1lxkMtRgLZokFbF9G4yxzn5et5cnYefhh4VtSE
NkGatJ1OGkEgMRrg0LvQQjk7Nz4MMLukmHmZOYIn84pEXbR9cGVX0Q9DeiRd289GDtpWqPq/T63C
MPbDoNNTf1jGYPeJBbp6MtKMKIlyIwr3QgPg3EbxcYTZ+q04XSszrU6D1y58i7zV5kX3/vIDffv1
97k0MWbr2DDUOvUoZ7z8ZJCSaUP86Mt3wyRBuOrWGKp74pJr6NmtA6t7mGnQ/Ti0Pr88Z1BrsNb6
BAP8zS+5z+At1BDAxE0j6na5W4wXqsKzS+yfAY15pfK/SPuy5dhxK9svQgQncHjllDMzNUvnhSHp
HHEmwRnk1/di+XaXxORNdlU7bIcjbGsnQGBjD2uvFSf12KSN1ytv4GkNxhdWrARDy6f8f5Y0J0mG
GodRkr7xMnDzyCCrCxPn9mdaNDDN+oAwV5vGB2d7BhYdijohwEbHhn1iOHllixb/PmJGtMDQaLhi
cq3LCMe4br1k+BUNW79dU61f/AQqEPmomekYVpp9c5InMc/01qPFuaLQvRQvFRArt/do0QaaeNMQ
nYKMcrZHPvqXYxH1XhN0kGMGkQ9lewmBxT+3ok202yjWoiQyL4pkIP/NJKHxKpE5PHrLIWcxju+3
bSx9je82pv/+m3vhGieCFrYeMeLXUZROmC1YWcWahdle5WCsMoy09Qow2UKgjUfDysdY8l/flzDz
K3gsBehMNJ7fVm7TdJdM85+6ZoBsXvZv8mZktYDnQmYU8O7Z2xY1qARpfesNWESSvYWBbv+LzyEi
WBNx8YAnnB1eztsGoW7n1cOvqrmI8ooLXjq3GpqJmHFSNGTlk7/89rVFjTQxI9xrsugdk5mgTAof
UqVbsXL9xQ0MYKJyNu2SdLWIgkMDZdC410mqpao7BgmI27u0EFL/sDB3swIwIsjHuBfvWgzFQEdq
Jx+Me9SMnMbw8ufRQV/xyb9Xndt2VxY2971aynpBg1nG+V6L2MVAe/C2hesHCwsD5OOv7y+gRPbz
A5EAgjIjRB0rrjjAtrmC/qWAlCaTKHAqa554IdidrCEvwcjs1IydXU1hAGZVoIPXDWADkwAaTl5J
ddEj6YDvaqoJGGSGMgMnIDi4oPNtUeCS9GhEI1PdxE38mPTp/SBHkBklOy3+qFRkNxBibZDYWrEE
ZhC1SsGQAZConmofHAzejlDmK+HL9Zn+uYjZ9ZcIEkl1HLyBl1tRJBvaHan0cvuzXEd+P23MPksR
laySAnQmAEfsgQpCortnWJs6hJB143veyWtHfHlZGNDDUwzixjlEqWqNuDOqwYNY3PCV/hah7G1D
5MRugBg8RJk1EekTe20EdK4wgWR1WunfZqcr8M1DyKkO4DmOeA+5AC3YaO64NazW5sQBuvJ/MVx8
7bx/2psdQS53BJRJ3FNi+ltUNQtYOrNLcxcIgf/rjs4Oig7yyCKb2kutRV+rR4Hb0ntphTYYGp0k
+zXRraMms+LQF5BVPxc4OzpDKFKgBDH2+NzVDriHWYNReFAW2JElAp1T2ZFsjdboQG32ILyA0c29
fXRXv+gs6xMb3YfEFff4J/QPays/sw/pXB79V32buL4zXm7bW/SR3w7Q7AVTegrVPpjLCdDPBMye
wv1tA8vO/28LyizGLpOYob0AH/lavKujFWDKipqgy4vtbiuf6qMyPvTn9C6wxbfblleWNp9yEVK0
aiu8ay2voB510bO10HXRzUwzyJgfQFdo3qCQK8qYhE4sGYGih15PRv5IQNVHrLdZ+tzF6cqVWLx8
KmIn9EFFA5OlPy97xQQt6Hv4GA6xbaCf/WDYNaTdFX688tGWtg7Bvq4ZogFakDk8LAoqSI+2Il5O
KLwntclHYWUtC9XyqYOIWU8KP4HmwOzgUegoGxGQ//6pfWa/ATZzIQSH0QKTnLgD6ruNfr92t/5y
wj8rKn91ezBvDNwkpitm8SDAmdqga5IXKSN5DVF4OAij6h97SYHMXIK+XZOkip103QkUJSJU5Amk
3IK8GoEWQ1UIoyblUY3K6ig1LNvIUaZ+gDxM3BAlDl2/BE+MnOkEGndVBExsMthEglq9r0aqOyZU
2UESGwo2cp1AkTDBfFLed/ciA8yn1iNlA7DG4PRdOUgrey1NTuvHuic2BgGdbYTCUxNgdnA4qSro
3JZepasvXaizV60R9FcFQ8m/wMfCDkkXdWegN6D7JRfsNVWgrF7qUEPT4uKY17HwUKo8cuRYLp4B
DAbOtEkjqJupig9ZU5k8VXUkHhRxVDZK0Gd/8oSRr6T3w6+2beAtQVr7nmnD8Hn7gi8sC2kpCnCK
igl5Oq/UsgDQbXDtemhSQ+7c77X+DyOthsJdVgMMxoPgy+/qenfb6qKHRl0Ow3qogWBkcPYGDsGo
i9WgAIDRHCdRicIiDoDnYNQqXGKHTyvmpovw4+NN6/tmbvYOFlJGmgzmhH2dTy/S4NRgZmGj7bsQ
wX4wBmd8Bk+xHXyUH/mftQfxyhMAeY1JOIWKqExjtGh2TTNgKMOY9p4BzcxPsHFiOiQMqs3KGles
zIERvCRCPCq9Jz8kz82RbrstQC2jWTnavrATOz8V29sWr8K1aVmGqGImF0VU8JP9dKWdCMlDtFQ9
tWizO62jGWjtSsytMNB1rokqLC1uCiowXWzA7LzC4XOIjvdF6UGVU/0TQIv01ehBGXl7QddGprl5
sFWhHK4hFZ3FLQrNSC2JpUfVDgMDxYnjiK24kes9gwlJQPkEw7PoHczOfd7HICIE6INQMBmXWv5c
N+kDxtn+0TA+2qhwViD0AC55Io27Ei3igJc2qpp7Yhd7RS2eCx/6mC2XV564697/zM60o99C537A
NCl0Q4Cvs/Ld8E639QkcTgf1UYYg91m0sgvfZA/9gV6il9vf6uodn1mebWQJ7e62bnIPCrtH8LkD
m8UEwRb6XDO7GKPut61d+6vJHBQJwLaEj3eVpGZMh8JXwaaQ1p7UCDBs40LSwoZiiQNmhTX3uHRM
vpubBbBJjcesgzmwOP8uhhZs8LEC2Wq9CkFbXh4yTTkNfXUEJ9BxHJvnivleVzUPBvo0cVV9IKMO
7ZUdWPpJwBFgTkHUQDUyR4IncSWSMmReyo2nDLzMZea/Y4LVFurhSW2lX71qbDuZf8WS9Fy0yatY
DM+kZXuxUuxWHlcy4IVnC+oUcD4QQcTE+LwBF0sA/mYd80TImMZZB6p9zNNC4T7RQIkqP91e++LS
EcRpEuJFRD0zR6eofSCGQLjw8o63DwZkKYT64baJxfVIaB+BdApDYfP3kALaUUEt2+PpW2MMqQP+
8Cco2R0jEiZ78G+vZEiLK5pG7kGQAH2GeRQsGnkWA8PslSrms5sBKsP6cAi7ds1tr9mZ+YcCrP11
pFZeXX6mvDeFBuUVyFbf3rtFLwRk9DTMA4lDHImfXgjybLzEBL5HBp+44ciULU3z1g55Hjhxphsf
SZ1CvDoLFPDgg7V9ZGnp+loHxk4qjMdeh6K6aYB2dYuGSgIW6ZTHoOUvqI3ZA7LSzFhyXAB2QIxI
WxIJU5Q2rIYGLbu4trL+I2ymEfBtm77e3pSlA4UqChrUMjhgrgKsyM9U1U8rrxVTDCZjEoD5j+Ko
3teK8abpa5xHi/5RlSEUgtcGDDfz97kXuG8MSu1N4c8xkcGfXmYNWJa6dPxVqb10kTAKr5tgvBUg
X9tw0dZrgrQlxfRhpNP0gUSD9C8eW8AZgUIAxhzp0dxJFCSW+4FyD1gj6HTIYmnnJQejIcO4wu3d
XogcUBwHvk4DKyhQATMPkYAYlw2V6Akc5Rz+pmSDc9vAwueEgemfmDbErZ0u2reHtlN6AoZd0SNd
eYj1iSAhgGY8BClMCJuck6zd3La3cHGRtqKlBNZZQ7sCOETUL3zIlHg0rX4HohjYkcYlt5WTf+7H
f6Qf0235tq6sEjs1bjuP1qFbYFTDR5VVeKQJlIvXlGQXLh5WAnU+IHvB2THfwgoiKhwT/l7LLkrx
DgyCJYG1oozLFXe0tHVgx0Ji/ldNfu5bIwrBVbWEnWwAiYQQ9+jADq95Knzd/kTy0qEDGhCqLwBf
yleAQOQ7k0wdELtpJzNXD0UdZFxpfc8aqt7lQilgdCdWHLHK052gJaJTs1J96gZj9No81bdZ0Fag
0Ve6dz9pDG61oaZ3Jmhnic2LDpz2MTrjSF0aC5Gxbul1krqlrlfvbdcYTiuj2J0E45eodKLTguEX
8jJC6oyQfN3LQi55HHRNm6hTq68s5s0/jtWNqZkDKC3+AYjadGG+HRwCqpAQtOcexMV3YurfdUlx
d3t/r7f3p4VZDEbHRu8A6vQa+Y/cgJt0eLz9969bEToMwFVijliBVtA89QavILwW9km4A4lD9RqB
pBbF58jxbf9RuCgXcg/CipP+OMWZoOG2cifdg+YCNfANBGXdtTr44noxLDOJOU25qvxzR8uqHJOC
Sl4nqnuoqe0TlDb+8dWYVqwh5gBKa0oNfpoYhGIcAkHyFNBTqOACUSqcF+mfzhZN2zoNFgFaj07c
3BeHpR7Ifid7WQ9xVv456aJzUNrf/njX/hhG0K7EIDU4mq9QFrksYG5XlDy9jJqzkIdtYBZlS1yo
XBhWGHZ8Q1BGWwkSFwIdkBei7oaEjuIrzQ895vALmeejp2zI4DahLbvsMilFqrKpvk0KkZjLxFib
vh2AsTu0K/n+9YwtdhaPAh5TFMKQ+c9OCG2HWOyU0QuqJjqIJATb7JCzx1qCJJYeQdiEFF12gHyJ
sQmEOn9OZRCS+GXPEejIGkgtJEwiYRhw5VtcV8d1yJOhu6uDsgiqwfP4TyVBzWgjeNQc3VSx2O+p
16DnZnEcbABuTvWusfJN8XH7CCz5eXxNQN8xTD9N1v88zJCaCtpEHz1UOF0u4JLWhkvYsPJAXt/K
SXrtP1CeKaWf+blMTIUg6UQvqsthG5Vh7sikeL+9EkQq+K0/6mPTnQGfIyxg6BYkuz/XAv2mqBDx
3KM6Tq1aBNG9UIn3mT9COLKMfiWp4ZFMu6tZcEc0457gnPm64JWdZPXAn9dFYze1YBlJh+Avs4ii
mbms7qAwAnoRZrdtD4jVW44OL6QJ3DLidyRIrXAQISOjW3FVb6W6PLdldmpjKDaCSMHFWIw1QHXK
ZD2mRJS+g9q9Pzx0EsRsIrX8FBqM0JXGQ1D4LjyNk4/8TsmH86DJmyEODuCHImZKVDOroDmDhnkQ
MksGs0cMFoNJ0WQUQeuvv7GYWRkJ7kHKAn4L+KVGfUl76Zdf5Wci54eEDlajISMDNMWk3Ng3Eq5Y
CbWowDAO5UCAAU7vhQzXb4Q6l1/cEwLcWpyDQCFsTdb2W6NVn2JsP6brIVSjtIcOgxJD2D/3HU5q
GV96np5oBemaEopDRYWZMyk6YfO34ZjGrj5APkoPy4emVyRXjfL22AJc4uvGngux1eXJFplGacqE
PAAH9GCAfQTzZJaQSJs4yLc06e4Mw8itGnBtc0TE3YfcSbX+2BPU0Uq6B7/XlvWgOUw1Uwh6J2Wy
LejZn1rkp85nr9ABtItMsCSam0lOTSnGFjL+GY0tbn7aPUY1/kPm+y91JB1TMoAAeuJGyn39hQ+l
g1HDyC5yFA+kaaxWhTz6qHhNX7sIXewCVBQRQo2SV8ey9a3GLyGxkG2xU1acRC5oXCytDByR+S4i
GrPPuj3+d4eAgqWHCJh9J9Je62UHvX2k5npUrMQa132WvxwflFTBQyoAFj+/Hs3YUNILXrhrn6OD
/GIEpv/YmONecoFm18zsnG/WhB+u58NmRqc7+y3CCUdF6YxRQFsaM4pH8RBteleFvcheV15fes5E
iDL+9wJnnl0HXKygg+BFZWp1KrScyB0wDn4Pzou1qvE1EclsXZPH+7auVMtbOULYGjxH7/5gNo/R
Qduys35RbLrRIe7iihlGvwZbsnVMHZz77Vo9fvV7zlx3QlgCtToB3YfOLr3MKU6oWR6n3kPkSltm
gZDHXnOxCx72+w7PEh1R9TuWY4fHswDxxtbimPiCLLC+Ux+Q1UGH55ztRsd4xnDSy4rpKfmcO3ck
PFOgifknSE3/3HCuSJDjw0FSNmEFfaWtlhyl9iio5n/QFYPL0m0uIVLfVLkDGgkeWetCE9fZF1Lx
v3/EvDuRZtGYgSfUk+EAOkwe+zV48bPKTNLKWVnv9ZP509TstrLUCCNSi1iv7CZOfAYhQfzBHPTl
MUUYCGb4Zy10XoyMvq9udlclIVTqFiYn1n/FUhz6QqzP6bpOYt3ROmRlWsKNT0pn97VPA1WBFB/6
WdTVMTkOSedxD2vcXFdk//8sbhqfR+MCqKnZbdEx3aeRSvAkiiF3s4nMCcwRAsxRKk7/Wu6aTeKu
eb/pb14v8G+bs+vC0YfFoA5sKi2mJDnGLJo8Ec/UT9cmJK9nwSd/hMlPFDoABwOA/+f1GKH12AqG
jL3UXoGtoIolH4cnVF09ehr35U51gXR/wrwKplaaE4Hk/O3zunRcp7lpwOgwVXbVq0GnKAJNvIJJ
r1PlMzfU14q9C8U5rPCbhekXfPO4RPQF3ecK4mO4u/vchXL0g24KNrJIO3DpynqW3I0oa6BUwSw4
wslZxKqVQxRTouD6Nbv8HG1CKGIL23Ily1vox2NR38zM0nNwcDKGCgWy5zH4f01kfzeciRc+TDIi
yjmylEt2+uSWCskkM7EDOzy1W+MY/1ob4l/8glPDUFTwgF5hWFqOObQ4EDyuEnTQK1MZ1mCLS94T
PUMcURS4UcSauXB9zCJIjI5epgq7aHyD4LnTQMc0wLT47cO4FAigfIvCwySKcIUo0VkaVXKNl1FF
BdenkDHci+W73D1VzdNtS8tu5W9TxgzTRGsGyVc8wq3VOsk93024NMMCKrP663OtBznXQ9i46d8W
Z8weBr0naa7BIsT9XN6c8xwCxNJrlCCz4EhechHzjIeMxyt7+lcmeOXMNJAMgeAMhf/514OQJ0RJ
uegB69fZgoPuYWznumk4+Rd1spN/LO3BVdz6zJ6Kl2GjoVuf2cSml2zl0izGlFBk/u9f8tcOffME
Wd3JButFb9j7G+byrbAbLR/bDRjgZvVRXHykvhmbbTcK8kElEcFjxlDthxQlRLVQSncom/6ZylG8
E6HUaasFFTGEUw/kifWRv2Ug8+Xm7bM2ufCrDwBquYkbWpIgA/HTAULBVOt6fICmg5Bj+FVWktPy
z39jY0rWkWyhWTy7onIMPWmOw1U1hltIw3bUx6MOit7bVpYcwVTbArBsAirMiw56KZdp6sseirqQ
pY3afhOonWGDGDdz1URUVy7pkmdDZVkRIeEB9pA5Ok+CZHce9YrHKKRjhdcY+d/t9awZmL3zjCMz
9zsYCIv7pivPjdq5ty0sebTvS5g9R6OggwYWj1+dZAdFO0667A1/9xFREMxF3bZ1jXyFh/lubPYo
lalCRrFVJiZnfS+x2L/Ig6TZLUh997raRU4DvV6//SIROaexnpzFWA7tugwVE3Pk4WsLofCzHoa6
bkNOTLEGOGmrbSXZJrlerXzcxbMEGbGJcxFF2XnRJ4WYWdYz6qnkkqMuIoDCVq+s1T1Zunxoh/yP
mVlsTNS8lLKKep2r7CVL/xPbxALDzq7YTdpN+ana/KtCJdD96ARjVQAIzDwP1fohiRoFd1Fk+M5p
2bvEbwY3CNN3KCo3WxLE/SYqdMVBq5KbfTnKJmp3qOKqYdAKFrQxg4OQG2uMVAvHfYpZ8OqhYnjN
OTeomc5TPztX6icyIrBaryCRFz7pj78/v04krHUjR9TVhpsoejDYn7RwuixauVNLZjCyoQAHAtKH
KzSMFnMwdWDYzE+/Qu2MhW7aSZK71Ve8w5qd2XUC73gHlt/iTCMw5lapOxoQZg18u9Zl5/bNnf7S
7IXAwKQ8ycAgvLrCk2QZBpoxw3uuiCvn/B2tbJTRoU4H1G5l1QWI4PUqefsXNtEKAWMSHPkV3T7p
YwVqzjEUwuNGm3jI2h0VwO7NNAm8sRA6eRX0vPLNflRfb1teLIAokGpRMXWlAdo0uyABQSAJLmvc
SX8DfvIzSIdBWWJVSJIVtzyz0oyf1pDDC2df+G5z5gcEQmPssOYZ+j4uua2F/sqpXHI0aHrqQL2h
u3TVHVF4oibVKHu9Wnt66rtFnW1l1t/d3rtFK9Dcm+RhJ7mj2XtCwJuaQMTHqzAOvs2MFIQXGfSD
m8gQ7NuWlhIpwK3AvQkFOgOmfkYtYJkToqBWMfEFBbpTs53qCdJqV2dpPbjDgKMATaWiBfPTShVk
ZTom0XnM6KNW0WMJ1vPAqNce+qVnGH0M5INIK67HR1mpxAWKuec4rqNd0gq1pYNdy0EKoEORuXBj
UPHd3r6F84awBRhLoPwBHZ13TgDXS6FAnZwbEL1BRtwQKytp9KFeefOXzCAymsASoEi9wsMPImrw
ohCeM9qZiD1NVr7fXsdfsNOZb8L4gCZP08O4lvN3OkrSXOzV8DwVgtGZSbbZNrbHD93uLO6ASr49
gt0f4GVjBam0cP4QKiM+Aj8qpqOu0paMFpgrDc8DPURUtoB5t5Tw2a+e/Aos5g36a/VagrLk8L+Z
nOcnvTJ0BAqnZyUWnUYGgTcR3UT+aFGSvr2pkBG79vhYHYiGFPw71eZln1JR8lCK4jPlUDpHNoZE
5igV+r4CQ0U9pFuoyyRWy2qUTPTMCQSnQHMoBMO8EX6AuB2zsI9D9Jj4tZXQyhKRS0rpZyr2powI
sxIvGslNDu8AUdxj0/M9I8mm6Wo7hQa9zob7rGh/V2GHnikzVQWI1TzAtHAhB5tO0zZtH2NGSkNL
pqE7jEu8qCDwxqQYE81SgDRk0bpFh6EJ1sXWIGtfSJ3eQf9buBjV3YNwyx40IzJR5vXpBaylFD24
7ikU6CMogotkC37aDW8w/UhyC2Imp65NnC7hZgN0Vp4/C/Gke7inYmylSWcFI6a+iVUOrdWLpQn5
PEuud60uOFr2JCe9OYaeDhaISLYrFjkSAc0jmm1+Ktt9tKuGfVNttfRRzJ+E9J4ED5B9bGsdJeDB
FrvUgXSwXQStPbDkEIWgEGjZBpSRFkK7o9/XppzWT3H3Wnc1NFne2/YipL4ZQJCeJneD/xFJULjo
QCUauqpRgtBcs8te3EEnfVuxzsyax4yBcpIOgPhBAis8ivWzVpdmpwj4CU+Sf/L7iwzNjzTaMvFZ
7y9ZDubvE9X2rPHNInjn9CEWoBhDWlsNHv38N6ht7FDhNoJEQL02E3tPJVN7aLWHrvHtLC4csaCH
tDoGkEaHtsBG1dkx8lvQ3vRmLcoHIfwjyZFb6CBGyRqTSRgJyAeTDOIh9Ys3X8Fwb6xCYnqAcIbO
GujniJZGxycWxQDbSMe84tDcYHsW9Kckk9yqG6CsQ+7jPMJ4Hc4NY8daPvqt/DvRGSgB4l3GBnsA
d4JOCtD+I9Chn6nAH3vJ2GRGZhUGRa80tQgfTeAewdYGuZFRxaBg8NK2zzI9GjFUTRqA8PPwJTGk
A7yrw43ES6sBJ7KjJhBEsSlk4CvFrPRrm/TowILe0uyrGiAFjWwBL4ahOEeXDmK1caBafZVEmyIH
8ynmZT97yh/ScDjLSJ6hTY3fXSdWKuxE7bFNCty07AhBTbCq5GzT6hPcAk0Ug6egYhVcyBJtMSf0
nElHkY+fXaUelTrfFYVRWHkh7zT5UkJohDUF4FDDiyzVYGSC9l8kgE9sOrrCCXfwzQ+MrZ48UU6t
sDhmIqjXoQUX4uMp5WMfJYCMQb8gVM1ePsW6aodVc4AWUWOJpWrnonoKMnmvQHFG0FNTknvo0gTb
MBntjP42GN9xKtka6w4gvzqoMuRlR307trIpBVB0rjn0kGLT55lTqwGa66MZUoAZwm7TRs/A0IJ0
uHDAbWQLyX2kB1YHUYGiVCwqVGZsGG4DMgMx6EHSWll+2VyiHOIi9NnoXoLG300szln5lUJuok5Q
amOl7RvEDItgH0cXKjaWCsbTMA6dwgB9VMK8CpgN0mcXo0Uw7I/CJpbYDjQ3juBjhTWa/xyaQ5gt
SN/Qy90lWvqgVPmjlLdOhx5vInRup2cPUie+oCXsxCWLXJC77WlocKcS9crVUr3Y6HK5H3BS4szT
C9VJRo6rCsqgY+JDiSJsAXMvBQAe212DvNjsA/W99Ht7LF8pC/RtESWjFRH90SD4zviJ5lAoZqBp
wPjVppHmKDP97jDojd+5vf2SLMRP4AkF2m8iKock/CweHBnVYw2BjS7XgBKWNMx2glIq93otrdW8
F02pAGOi0CwDLTMvMemR0TM/PrfCPsv21DiAWOxfLAZiBNNwH6Agc+xillaRQar0HFBXgQZAS38z
AOtv21hKPkCQ8LeRKaL6VoSsarUQQhjp982RmKo1oCSQIPeoj2CtsYVt8G+gbYgqVAEBGhosV2DB
BlGbkozJWWmIcB9mvD8PdamshEtLXwebNiFoAMhEpvNzWQavipry7FwU/ZdAs/dAQD0bVOv/fPcw
CIxm3FRMRugyMxORUTV6RUbq1uzoFi8mBuRTU9tIruhk9rA1dmuF3IUI94fFWRbug6Udyi2wSCOz
Ln+p5PH2khb+PsqZ4JUBgByYzjnDSJeULJbRyYlIAXp8cSdrazXApbo3RaI7HWtMb15hGzVaizFE
V//qSQlPIAW0ajt5hLo1OmDZy+3lLMDRjB/GZufbqKUIzAkEX2hwukvuJhydjQ6dDdmi7/mebYg7
HNY+0uoSp+P57VYlUeVrAawOG3heSM/txa1uayf1k42Osl1reS0vcsoKUF0DadI8bQSIahhk3/do
lntyjflf0r+BLxgMjaUbQhYLbOfvEu2hRwTOiCwEzxaEpc6JFA+IElLAHloQPqqa/88dGBQdkPsD
xga9kfklbOQsEMsyOA/+JQYKi+WVmY5sJeWTpsx7lpEhjZ3ULAG+Bl52ttcUA7k8bKNzY0Nsbzcm
UH0zpzfM1C/JHQED/AdGDYBgkR1xLzqJHaMvH4N/y8Zk9O3DtnR3wGGOphL+9R8xzu9fnYhV0yc5
8dQY5UTWJp0p8DFa89hTDeBqvRKKRSrwwZjYnfkchlC0IDL5i84RHmevo8GqbeIte1qTScatX7E1
8zYN9/NeFYkHoKuVjqXbDeDspd2pBo0KKPKTjdZ3b5AlgQDjaAFqfKEKlPt4sx/6EhpLH0CgWU0V
70omb8JCgOKYv6lZYtMi3EkFA4tBvItH34yT+6LBQBA0Lru0dLTkxfdTayy5ha7NhhnQShS5CcL7
TcYMoN5q6D+A/zR9EfLaVYVhM2CUBGhmxGv1RhQrT+hDD4f6lAmtBW2dU58geciDvSaXp1hjd6QT
H7LoUy7kuzJRAdvLN6qvm6LONmL+ESCANZCNReD6Hhs74vqxRGVaJMWxJK0pad19KxV2oGPCXwST
nM6gGiybDM1vgjH7VBssCF3ZUDWxFeUDfeRNKBW7UVTsNEzspgj3PmG7TOYOlwhkIKV9Zih2RLt9
g7hTDZsLJ18ZDR9RrjTTXLgXumAXqfohEHyUarhL5NQK/Fced0dUeI5AAFfNZy4Fm2SonvT2qx0x
JCK+A/rptnoClCoE3XVhU4avINxy9cQ/QYfRhObYuwE6xFzuNgaJLRlxdAspklLItlISfQ0ByC5L
1Y0lZKN17zuZSkJQ8APoh4BOidkfn2omF3/rnXqf14FFildUk6xRKq2oSc0empZM+JKkeEOk0A2K
aqOBla4rQfdFqpeOfKRlsle0APX+iuwhMAZ2LvQ+4CMC4EKFWrJI8l743JR6VFQw/wsNz80IIqAi
/y0k+Fxlu4ujcOtzwyo11eJ+hr9+P2jQaIjBkiXIO3moGciJjb1RJGfCf4t9eBFjfc+r+DiCt4PE
w4Ubm5qS1w4KPtCc3nekcSofuhDQNG6EfpuolVlwAaVfzaS5v4khbClFjQmGza0avBd1b6dR6vD6
jkea2ZJL5X9Q/mEANssHM49eFeVPD7xOLDjoSVqGZthSVx9K/SHhoFWosw0PQkuJOeLjHCqtz5KW
OAxq1FkCLSzCNyqp7J5G1hAjNx+lu5b3e7EwnBrOhZSCi2gLWT/bhuSjBrVu1IpO1CNXK3QQz+U5
3ZUaQJKiPjyhrP2GfmZlQvXlkdWRVSSoppNJgTAEGTgKVzQ4h4luRUU2qfdt9BJzYr58SkXNAWDV
HqAzmWm9C2UKMwwvQi6aYyrYYhSeJHwfjma+3DBUJ3SnntqUI3C82lcbvgUsMZsmlkxMtVqodrip
rp7iqtsmxWjFve6kzV1T1tsubW1twP8rApmr8l5DV1yRN0B3u2HSbrgRbqE2tzWS4omqUBARgREi
T1qebWnROmklOK1R20PSninqL1nv1aCAicGZCZYmO5I4nkPIqST4CaXstmJjU4TUpdLbYQJtvKDc
Ib3a1X73rDWfif7mcwih1pC/NfxdqZbOIJ8ShkBZC35DdiexJXCoMx/808nw1nS/MfK/o5DKjLQB
4xQNCE4fevlFFJ/b6buDaZBW50npFuGviREPbOWkcYj2F8j1AdU2dairMfAmm1qWgqxOzA8DhGAx
w6/YPCae1rCXXhM/DA3pQMQhPCxX+d7PhiMH6YaZoNVlGhPJsBK2D12obTW/tUsAjsVstAbDfxPT
+Bh20E9VOu03z8Q7Kai3TSQfq4Y9YTARbdBm26TsrhCR21bNUR8wG2hkdi/pvwQQ1kthZoFVHVpt
LgE4fcD4KAhC0TrjuwIKLQBwFJM0pKpuC74LoOAhopnRNORX1FB7Yq+ZsMW2lL12DMw/TbqR+l9Z
ussx4qmyys6DcsNUFN7KcBv75A3CTyPfyYZvj+Q5q+4Qytms4zavxG0OEDLKH60PCV6wkyHpPBdd
sRVDbe3BXSi9UkgWob8w1cyvSOswftPGZAjPatjzo6KS+i5Veblpag2PCwWF2R/DJwnkZHz66Atd
LlgQZ5WshAXYGhWocdUywJ3CUF4R4lcDQpdnmqt0TzOl+wUVxnGXj1qxxuWzkAHRiQQPjTQUja9k
uwSlCBWWG15cgzIsEVBs+mjlNZawNSPSzzh3lLuqZKC8+y/GzmM5cixL069SlntUQ4u2zlpAuHa6
UwXFBkYJrS40nn4+z6qeyWCGJcdykwxGOBzq3nP+84t0aoqHiWwwtoc0stbLZCjfTBAuZc2Xsuci
VaLAw96CZPIvZZ7cJt0stOlkRpES2EuoukM4R0FUpS9KWqjn2jG3f1/O/ar4MXSU5rpxUYJ/LV9j
8KhaK6NTYdsgYqM5dQ99OtXPsBjUh1GXl2uF2uU+66Pxm5r2F8i78ecjfym7Yom8TFhKp1TaCf2+
ljW3Sp8G4O6/P8Ff3T00e4xKGAKZyBZ/vnuROhYaep2TmW76VPiGcxUazjen8stW6M8H+dKAhVAQ
lciJTgCSgfTYr4v1sk7ucKPAEcn8LsblFxeOwhgnlIumW/mLL2qjSsO4NIL5T1ubbts7yXWZjuF1
Y/SVr8x1gQX5AEZ9HCoj3ZVdXr1cxEQJdgXSoDMukuW9NdnZmxopxdZchHMu22z6hhjwi+tO7Q7P
lacZCtTXR1kDNdStvjul5Pe2uvKDzfYdLcY33cgvXhiOwtuCFJp0m6+dfEI8O0hLd8q15eSUwMeK
xmZWDvkmX5S9NXyXyPCLa2/TazPuJVQPxOVLX2IIU4niZTmVaU+W8g9F6TY1DWZMTMQfj+1/vU3/
HX1U53+/9O2//oef3yqU2kkUd19+/Nep/ihvO/Hx0R1f6v+5/NP/+1f/9fOP/Mv/fLL/0r389ENQ
diwa1/2HmG8+2j7v/jgm3+HyN/9/f/mPjz8+5W6uP37/7a3qy+7yaVFSlb/951fb999/uywe//Xn
j//P765eCv6Z9/Ja/ePHh3j/+PpvPl7a7vffJFX9J3owlRzoi56f0BFWhPHj378y/snmBMjFCmVb
zFe5L2Uluvj33xTrn3gQc+8vSjKWTJ3lua36P36l//MyyiYvEzUb7wu44P9+u59uwP+7If8o++Jc
JWXX/v4bxgI/r84XWg97DQlNOpgOeNiXpQQbsFwg9H4p5pL89jhzrUZKvGka33sqHHNO15oTbfqo
2wkZa4F+Lonvvm7lZ7WsvCEnXCFegrkemar9QFbvdsVrTfCR3byG+WM87G3lycGUvpWrdWpTVjTP
ZXWtt6956HidcUKClsuNz2iPLuNHNm8HTEslo1+3042IIrdocBffw2Pf1VrTeHnZ3mEzfV+2elCk
M3aWJDT3+Qq17Urp1RUWgl5utTR0ZLwjJNUTMKrIchfK2syiOp7vlVYCnq88x7iUK7VPy79jVfL7
7K0cs7UkB01trEZR7JIw3hiz4Srx01JdpLbIz2KYM2cFmX1tjWsMlNbox9wGCzbL2saLtZWNZLW0
hGY3zXvdMRpJ0IEgpt1Gw2Yh7zopiJAu6AGJAl+0V2oltxnKt6k9q9O1Vo7+0MbMad7JRtk6iUQx
qqwrhsT58mBk9lHIb31Vroi/RFx0xpEMLQERmPUx7e2AFcJBQdogQqNn6daPnf3eLc5+Xo7adJ4z
I5hR+ZkM+mRi8FJGMV34VhUEDYDs6+QojWbp96LxDRzcrcxw22WhifViyQjy/qFKEs/UGrKPuMty
vG7y2puI185I3sa8sXGX6NREN7X8oixvVs1pR44vtcN2qGnDnGFlIVfq4+iROECS7+JpxRDCa+LP
ZDF9tRarabIZKdmYtK37wvASxfQynSIaWWGYypt8nvfVLD3lkrbSzWTbJ8kmz8sgtj8Gm8ql3nZ9
uk8LZzWWPfrEPXOZQINUInfEfyWGjzUu3ZZwo/6UaOeBlsbKwwAlsCfXzmqo8bSw7FVbUylLH6n9
IErJRZmfOsa6qYCo6uXVpF+BueLZMUEc8r7nUcv7dyfBrgu4ociNdRa+RjwGtuJqxWYqO5ZRaQ29
gXlu7cd54rddobhKJhxXjUefZ+G2UMdl0y0kjBdIxTqn9ufECRZGLmNiBpEFWQEj3Clsgz6xzrk9
nUZ5eoyGZIftAlP2KpDkft8zjLLAUfLYtZXONWrcGAXaRnPyouGzATZBAHLoSG9x9bJZlXK7Ea18
MLUPTBwCp3iIbGaShkP8S8yrZ9ACKr7ZEE0Rpc+SjBeJnBf0iPqDaeVDUPT1ZsSwysYNdSTOdGUS
LRvbU+oRSXovQRDhmXjth/ZWnXsa3TNw7qbvnb3dVG4Uqt6F3i8kwyfW/bGpGr+V561UMdtKw+eF
oAS3iYzGw7BwdCc5vCuz9i2txXeB3l/HKKx/mBhfPCZwvuH/vtKDBNE4y5Tw2Qd9l2yyXXprXQEs
eLZreAVU8n7/nTjgq2PBfw5p/Xtph/73ZQDV58WCU/Ly1vmWO79kQXx7kQJVa3pbUqtNVNdASS7M
9l23jlbdyrjbjHyb8CEOvlPNfJUsf/0uX+UDXS6JbCyWt1Ia/NJkOt++ifSHFnYu0KwrJeKMXigv
Sbk1Fn/Kr5s+cRlEdsazgle6xUhYv1nAeYQ++FmXr2oFfwViOu3osejWnfVeMGfuYBkMcrmCFOJH
hBM1yVWrxDBCkMhhs1kNspuksieKu2S4GxopaMrMxXTNZUF2kaVv65Er1ezALV1N3cv43mTiLskj
35mrbdknl9wzP1Vyv7ABVNqTJOU+qlyik8AumMluilTzy+5HEV4p1X3V38bTs0Lzb98vondF8R3X
iPT6v26rFz0U+zNOdRDDLtvun+YIql2WBSDwS6/tyozMzhTtsvRq5h9Tq3hyPHoFeS+VgaZfzgl6
AfaSZtfUjm10S4Sg50jsjmMDI30BKMp3dZPztmlHJPRBZrzLanRIhXxb9PtotAhY0s/TYF0berY2
uSdkjbi1Xm6Tnk2XATObR5ocpC686ljkGBcAC1y6kqMZZvek0irlbon4ChWaykre9EZ7MKzOA/KM
eOk/jCS66tt6i8vGpicxLK1RmJoK1A+QHjBhJvOu5kzuQM4gSVd8oTw8TuOnEZ8s7cMu7NWif8r5
GS9MV8jFmcWBuXe7jmzjYgoeFONnWDUeMTZbFYzf7n8II3Kzbt8ua8YmviIgUqps+EruppAysGUL
akJQp3bB/2hi3/iRywAUKpB1S8gsflX1bG9MMr0rLXfbwvEcdsSQddOcL1YqfjPfZCYcgmg4GLp0
PS36yhS9F2NwYVuF14pDYb3k2auasXNIBehRs+tsfaXm+K86+apKP9tuXDn56MZavLa0eyu+0crr
SL2NnHKzWNdSAvItG24tX1qU1Le75wyZv27BFOLhhGXp5TMRz8RHJbHbsp/TK+b1OTLOGazBjs5G
F7Gvgn5r1ba1pB+EeflOkntqU4CNftbZI4Mqr+PZAMqr7Ssd9lVYRJ6MRJ2Px7CwXqFuDLp2JO0S
djYvYDcqniR1xN19hMQK6ZPt6+KUlTuh3IklDIwBzlDHXXT8yBAbKRyOSh17Rq4A9Ndu1givmIQ/
Fz+WECV5p3iYzq5Veet0+6G+bdUsUBLkjCI82vnsJ+aDjEhXIlYnGp5FfMr4LpFMwSRtZfl5Lm0c
Lm7bjqjsKQpEmvmOLu+xLICb0/ttyqPB2zEDxnSKcA2JAETc5dNcc5tMrOmAN6rerQ2VAVLxtgBu
ptNnNz6XdbyVGeDqAPvNW2VjjcAySmzx0HVBNUGHyUAbAYKMSgpKu/eyRWX2dLZhpKQku7bE5aXR
MWIUB6SVw8lu+jdIZ0S0PWALCC2BP6DOxIpAb3LekAeJe6N128HAKDTONsokuUn+2laWpwwAbTHp
zBm7ZEhII5o6gsVCSQ8qC1HrMvrmDFpe3EkN3JdSovaw/bbmquk8OTy+DZBhEe0SDBbodOGLvYSm
447V7QySm5M97sYOmJ/01MVxIFvCxUEDTF0hL/hH05YbleXEKvA4AWZ2oCKpmE7AU8q0vaU9L9Z7
LzHkpFJDI+qSkeqWSrm2pDRxp346NEvNPXA+Gim9znXjnKemqxj1apnmbSw5Zx28ECB1iXdpKrnj
XATDcK3DcCuKxB8VyqKmx06y9eow963qUWlfIUStYXfgfgL4bIMov6hOtm7q9mDXRzVm+RmTdcqD
WvH0JSpAkWT50oxTC2OsYhyDMFODMqJLSLajdDde3GN2I3rBlrV/nBq8jG7RF1I7DRtB9rFe5Rsi
111aIK8dnuaicsve2jSp5oY1jhm6eiA3m8zk6E43Rmp5x6PzgpWJoo4Ig047WCCTrdSthQPzTL5r
zYdUM7zeTtxeRoI2AqZ/Js6+16WAx90VkY1HhOMZAJxFfG3OrT/Itp+VJ/UymcrR5g/DJu5fBgm3
qAQ5ojy4WeV4RJvC56avjN3LNCUrjGCyb+uo9Wt9cC9DqMFiMzVVHnn2tXKjWLNfmwxKU0hWveL3
MiOunFwLw97+we8yPyt59KXq3F4u5XEqr8qydEXebfoYz4AkhO0TezZEH0N7qaunbJZXwt4iGSZ8
YdgJmwZExwJQ1YjOvp9YGiddoPO4OE0wR2oaX6QlZiQfOe9gP5Q+tgTu5HRBM+bbSXotiKRdYFza
0AYzm6e0hFmojp7OjtyeSuWh0SH7sD+ace5n8a0+XBbhIA5fa6N2bZoum2fIQX0ymCy3CkmDcrjK
4ocmtdwL3ixB3OwwWMpqGjjp2PEOZS2DJ8uPo2e68k0Rd27U3MXZS2uomEw4NxrK1SZ0bQYrQ6MF
Ttyva/m21GqK+iRILy6vwl2q/LJWr1MxrjR9DwrndmzSEmVxPz9M1l0ur0zpXW6qQI9zD/9uP8Vk
pdVqHqp+WwOxJyQpSvS5EQ5z6YOidX7d81v6pCxk5naOazJOomWrjVcxzyQObm4Yv6ukinfOddOm
gRVBTLnU3+bB1hkxUc8oEj0rvA7L2RsiW2f9k8giz1CYJyQnOQ0DZyGcKr8V4dsYIoxh8THyyhdK
6IaIqGCYiekkha9K/9mygkbMx3RSEae+oGpKfQi7ns7ZZ5buaqJfJ5GBYsM03Ka70ee7Afqc1V+Z
Nfeat90s4YMNo59JtltbhBPYjIdNe5s25ZWzfOgVa4ljB4l9Vqy1ZNRBglYBdxI/Ts3drMPXDcu1
pP2YdOYQGn9cCXwTTvbySMQkM+GcR+WABaWnpDGDIQbzje01JiTSZRdmhqfAXMMS5ZDZr5n6kFmN
O9svM4ZrEbb0j1pKGwcxGMNZV9D8hbDyNOWK8TxjGxbi6rFv9X0zszHab4LYx54iNUwWmg3WyyZx
w5KgDGZ3I/YZHZvzUjK1ciAYMtktjfdpcdZdbq+QEHqWtdKdNRVPBX+5pNsVluOlOku9bsITddgF
JncSk2t0mwTqY9Tsa+1ETz611aYKn2u9D8bQWddUCJJcuGDVXn7hMmLjQjtvXpLmW54m5dkxR7/U
4fZwNeInPRW7iI5rqQVNc+eqOAGp1tZopEvculNsw3oj+vS+aO9m5bNlBDxFjRdptyXLeIOrdd68
DwpSOumkW4Ov6btR7rxmzDZVt9PAScZZp9XO2UMIla+kXVRB3JYlT1Ij+KcTjIBkV6jxttTGw5JU
vsGFHkS0taS9Uxu7On8VPUDi0K3j7ofRVJ5mN77Jq41wrxojypaHPonWo1F5fblsEglt/Xgs6ddz
em+pOo3WkzHaa6d/mw2iah2QhvAav16vy3Qe163EnJTpl9BuVELhwjlzZ+MQzeeZWdvUeziSrtO6
8PNF9VvrI2XAObSLN0qVO4gE06DKJ7dzPdrtc+uwcvVNMM2530QyXe/Bzi+qQWUjRucGq3365nS4
yRZxCilCWUrWkmmAChRr1CybUnqn1eQd756W0fan+Sg5MvO1dhcVN6X9KCd7vER3aVh4evcgL1eX
KHJZzryGXWXB3YngaT9b3hTxrg2hV6lsvABeZnxj5ZlLkJ87F88Oq19e1cyUocLUjDZE5slaxCNM
rcB7OpGLzT4fqQ8lrRaKB7dYUkbjoBpTR8tu87lQi5vJZehynJXMz6vbsYGtbpZgZOaxMl+l0PI6
Vaf9Z3/TiwsGsRvL2dPwgkNlaULazzv2RTvnQjersaioHlPm/eXGmWu/zQXsaXY+tfGtotjoEnWB
PfEufsIH4Al5y4zDZSKYvNlO4uEteihABCy5PbSAdpL6o5RuijSEeCBW+EPtiri8TuQGXkbqxUnm
t3QqVjTDKGcXYqHItAougLlxAB6NR6XQXEVtA1GSQgMdYdZBd/LneLmRMMUpxgcjf2sdcRDatTzu
qu5KZkOTOm1NQudqirWVnaaeruce8+sqruH0jmB55vNl9K6LFpoyxaj8bKblVoecb/ZygF55o2u8
9HgnNvJ5KnhG3iPOCfJ6QAreyrFwkRpUjHWfjVFzmW34ShS6cbMclL6HbPEWVltJ3eSYgszDsNX7
m3T+HJ3Qy3U2qvyxJAcr5cTsJcKz6kOVb9ox8okUcjP1JaTsK4vJxUrPXTpzQ8SSmw+v4/SW6u8S
NaJkBXabkCV8jNNwpaa7YR42ffapNKlrLikt1UzvxAtG0xg3u6G4WbAO6szZM8N2GzsCvtCjNUBw
MK9tjYikWye6mxR2ROrOqNHcAXAsIaHJqdj006tmbM5yBdeZ8yt7WvvZRHf7Ssfg9tXk6+PoVQlw
quiCtvhQIsvT+2Uz9j/CkjpwmnyUIH6oYd+FIVhpBjC8PasVa6cKD6HyhgoY6zPSDVIbM+Lr3nwf
WbkzdseSPcVwHlJHpZ94tutTawveb3CLRN80U70ZlsKddPJTm2wF6ZrGMl9j+0k5AmBLoRDKt8z5
lwz4hbo4IS7Yeh6mlVUTNkiwUM/QWGtcSZo2C0BeJx9D6rB+YdUVcXy1NJEbY/0VyUPQDlNARiR8
gzKYqpdJwiu09BbcempW4FZIyDI+LVGwAt+P5UdGhsIAk3xoHnt2EtHXZJ/epsWL1pO1DB4GAkyQ
LZVa5mfQsZ35rsuerYVqbcYprAIdMQq3hcrVwASyucJKcVsLmUbw2BsyWI5Ffzn4KZ16GeE6Wmb0
sxTfEadEQsjsJEHfZZ6kncdiY9FEJE3qkb0CV/wzy+L7Tv+seQKyznKlxfA06VnjKjUdyuOWx2a4
jexjR70rzKtk8XDFWC3iRS24IFirLcvZ6K579kNxAXDQt868s/YQQhm76ugw8vY57B8d7WFirxyL
62RQgwLUMElzX+032fAoV+NL4ZjrjBuW3Gc2+HGLhme4ycsclcSxFZfH5X7CDZr8Br+QcFGU2EV6
GFe0/jnK8GIEipRvZ1odq8Pfh5ZN4g02QCqLItyKIltpauyZw6cxLAdnUGHvwM8n6XZIYEYYya6b
HcQvlmurTzY2jR1QNY2A280m5LHcl8YK1CXye+MUUppo8LQuNpaJeNON3SKo9c3rFFEFyECvh14p
nnmPuuijNN5Ks4EaEa6jMaaHLwMl7rmTk5ezvTnmRhk3BWPAhka76FvXdLpVDc0nj0PIUfdac7Zo
6uqQOycwWW18mTV3Mocz0p9Tbcb+1D5L4XMCv6TvMNgjFCgD6XeoB8x2G6GlacwX6LaUOzWp2b3P
wMjvIyrP8jvb7i+T+cu06SdY7AvtIO7TvpQt8yW3X/P8FC7axqF0ljpjNWdHY+xWfxrG/Wfc9efx
1lerT453maNduAeaDp/8K9dfTaJuXpr6tQ2UVTd4XY2MfaX5E9Fk84oacvEU8tDCZkcE7/dB2l9o
pX8cHXE3Dj42gD9jvp9BwBbzOVmpxesC5EIqjSI/f3N6fx3eXUS6DrxyJD9/ZZTKpoCPqfavl4Bw
NKcQpMOVtdaC7PY7RumXyfflVDgBE+McXNABrr7OiBOkm0VbvRZYq2A6N94p1beKhi9z6D+OgcOB
Bg4Pf53D/Hy56mWpWcrV19FLrlQvBn907e0FCtcf443qxkREyLC+//4a/uIeXZJEHKTBJsjL1yAm
+F3KTFX8ShnllQqGeUP/zRF+9RByiIsnFpePkK4veL82iYbkopbzGvxLSk96in0bdVKy10nqkf0Y
Z0e3ZWAy+98RFn55dpwck2QNDe9XGBork6ZXzPa1yFtqUXBfkhn//voxsv4L1A1/m9QxE6Abt+6v
KnittERozs2rMyDKE4urJcZxXMZPCL+LVw7TSzTa1C9WSOpl/JLWyb2ZdgdE1JiatussbbcjzvLH
bO5+lCT6BZmiAxXrb/286azzZF/aCwfSJiRUO5vvNVZmhioevSksPOek5u3W7LSgWIAfpMwznbeu
ee6NxzEetpkw/cs4mvSEVRvP4KWx2GPBjcvnXUeAudAzN12m9Vi+N6y1XTr7Aw6ei6Tt+kpZm62C
8+5N1II6RpSinIeaMElWzG03zp6TiP0C/iUyy3fSl0S5jqp8r3XRKadRlPSPvn8ae3OjA91o2rJV
x+hmIXkLLKeHy9sRbNlsIzPaGiZpJKDjQ4piCEBHVXbOHD/AODuAYG8bfXmrq3EvdbbFZsX0zkq6
/azD243NfYVpqg6akaAjtOoHKdVXY2ViHQsuA/R6MhkQqqLd2l2xlYZi3YW2b9pSMLDaL7VzhcFQ
oMoNY9IIqdLbEhdHc2w3kVa6mA2c4kY7yMByidI/D+GqJE2DSrqlPR9AOISIvaKadtlIgkvxJKic
ZRjACkWoOjXbWAWGYJp0HcbGKk3FZmgsMJDyqKjQOXMJ4mByNzjOWQD8D8pdvtA4t+PBgWdJczqN
7J+A8nPWrSH+HGZoupexsMUQUw4PREDZRMVD6sqK+XbCqVbVb7tI21xiSeO+W6uqvpLKh7EtfIVG
NCyyDWFLbhu/dom01uf2LsruI0FDX77106Mc9XtlrtZ4x+LgoA+nopOt1ThbDHDHm6alQ3OmFMc+
JbU8ZnjTeqq3ZfdJ6shpnOcj7zkNh1iFNYxQ6T3KKmYlVFWKvJUizbMzS3WrUfqUtPs4LG9ysLNY
rg/jEMqu2t32o3adaLo3AscwovVqpTqnTPsBmXdhJLPDx3twsJsQ2XBZI5gdIlixsL8haui948Jv
bbJTqL5TbYfN3oJKDtLtJcX7mB3GdGcpkA3m02jv2uktDkMvyjWvmhvPoadrseYzYg1LKR5DeVi3
LYiDSr2IXTAQsx5fdfO6BMlP9XzlMFnXrdcuXbYNs4K8o1RBgB2DRSQjeTYfbEp+LCE1JE/EnAtf
bvDEwbQA2DSlV0lGJASgxYhXq+uYhm/ixpl6p7vp4KhBHg63Zsl8vo2TH72RHUycPfrpqcuOprRL
jDeFFHgzvlLZ0ltox1kkbUxBvdKMvELTWVIsL3SO8Xytk4c4RQ9Veu9kwHSJtTYd7IX1H2YYuv3w
UFvWrs/MoJCS4xI6pzg3XTMarqOQFBPpR4Nbb5XYBz3C8C4Oa0+e0rOeS0G8vFBx3ynmQKkckSdU
FtKdVCRPuQ1Q1Tbyw2iC+FVKgkxh0CVg2qYDDc62lpI+jMK8FilTS/gV5lI/aam5LZvq2KCmK/oY
yGn4sLP0KcnkkpdfUv1GVUSg14kJYMtS7sDc7ugJMDh253zZNPTsqgHeZHXXf7+8/2Lfx8T+Ylx1
8bVVv7oXTFoCPyldXolPcjsIvO1isHd9lz3z1YbwsvXrNhsIZQwOgH/hvEpSMhI9YwBMYt3cTyCh
3Dc8BVwUBPFVmNxH2b4k5q9xjq2tbp3+MgZaeP24aJIJgYUWLCv9GXx0KqpjCG4hesWVsjcLWkWf
3fQCzPW78vIXFwfmFn4f+Hlyfb4Kerh1dHXz+JoYe1vbx8W6/C6i+GtO5OXC8MkKkfSQsC62Oj/X
RFkrYiG36uvFdPIiHPQaTw6MvRwUQXrLBNnrNvSv29aj/Q6wvwpC7BU2vGvP6k1022/VDT4Mm3j3
nXJNM/9ayvN1ZJuaCfd+fDe/FLdkv5u2ObVvc2yv9BhHvoYYjFHHkSF6UHBsKCNl1ydPTqXvzbEJ
ukIc5TS7zSuxVWz0M8wZKnYsgEk5QVwP4IQdY5wxmSpeo/p2jJfbuoioAzGPcNUie6gkoP9UqVyj
GJ8sbYD7VMUekpGgoneR7Psyqon07qEW6cxczb1T5u+Ywjy15EwrlT/M9nHMryoSE4zkKlGp91Vz
twB8Qso6TvVjU2DLUDrGrSlOOdSqanyVE80tmCdVd5Zzp6vNZlEZzNdr9DKIMuyWGVKlez1AUyLe
S6Z1YmL4ky9XUqncNhZLZRNWL1Berkyr9mJdrLOMvQgRlVzhW3CZWqQVQzKc9U18I5wbWUURpIGw
spyR8nCywnqb14SshkQ2lzPwZLGO+mfD7teW+dmY5UaTmqPG/jxgmlHbr2p/1u3UM/Ph5DDHjBPV
Y0rhGXSdA3s18er+3E3nisWsQnCoTOWhm5Ob0f6Iylvk+V6Pk8dUKe9dYtOM1iZhTzJsoYcs3eO+
eCMwy8yZCwkzWDBTUJOb3NA3FobiysK0IbQOJoSqubvMIKV1XSjHpAc1yJmFC6bWlwqAYUPyXA+f
RQ4y3l4RXbPSnOsiGjcieYIU68aiXo9d7vXkdBgKjhAFoBvWAOxCDJs/5PAirt/MTrlG5PrR5aiP
wsWXihgaCaiEdR+jJBS0u5HOPPipjp4S514xkqPFIKRWCHrvIBgo0B2Ghb4vm/cl9UrMtpvlNku5
doRicA1Avpl1CFLO6Jo2owOk9iCFbjKBMu6aYoGc2KxksTxmzMgEmDKqLlrqqHh1ynjdKfo7oq6g
ijjGrDjPjqSccFXfJWTAD8W4k0qqQiffD+O1YzzKzjMeDrEXk1Jqj9KhcVj0GiqT8S4v3/GGcGdZ
7OxcPCxW76tSuxVKu58iB3cEs/OKDpWdhDRXsB0rR904FU27zuHNOHAA6jK6HnspqEZMKq0GDGmT
XsSWThTI2YvJwNKu9jUBAZPGDLXqjgD5G1FNm0Ht9xnZAo2B4hs3BV0wGZRFsFRIXULzqUCNkjA5
SLGg4Fa3SvdYTsJrECR1ZutLDf4JdqHfOdHb2I4vup0zAmCKKJKjfpnRhtm2lczAkeeNMsATUYyT
jOoCvtuGi7FiW1rZ1nStGPnTaDFotWffrj/li319Lb1z1E6w8KyomG6cPsZwggz5Tj9FTn+TR852
cj4ZQX4mb7PJW22vZcrhbpZdTef2xymMxbtMgRU0Haxx1yOzlZkl9owP9GmtVsuZqEC60H41yvqK
UAe8FCZuIaOni6+ZM/gM0IKJiVKOBMzG2ySExNN2t4LZgmgZA2oE+8GfyGEDjrruSdbjGOqE3ldn
SfIVZ3ow5uimm5tLaTpQGMMIifHZnZqbXtsiIUV5s2zNGpZCcW4yFcMZaZWXTDEKZfBxXN6VhfJN
UoZygWD+JNdgx9FhLCOENejmNOTxP+84yzDkQyvmt3Sbn4tg2nRu748HWJQu0NY3zeMf7OKvB7t4
txmXABBQmi+bSGIaPf/Nb9MqJWslYATkTbsIkQH7e1Aev6O7fREEXXZTJDWXvBnCq/Bm+HK4EMmO
Pkwd52astE1GFACcns13WMllT/75pHBp/DeZGpLfX7ysCiGJkBTiN708l3jmtLHwrD53hz514/a7
K/iL24UNBFZgOkUIxcKXAkGrrWRsUvtV3l0gE2rC/2UPFk/xzrz5+2rwr9cPmycOR37DBdb6CqcV
mYCYY9ivw0psyxU03ZW0LlbfGU8SNvOXK8hxSKakICSd8i8mEEk+yHqqOmy/BrjuoNqY8UzXINmP
SsYqU4tbIwTNmKGg2+o9+vlmTt0kOY7lJomQB98PzeDqLRkq5XgJB3TcBHcpbNkSnAT0T5FdydKt
Ud13/DWsoTb6lG5lpGl1RQZmuRUqbOkQ2mL0PsCp8xrd3mvzq61JgDYP9vQioyZM6+t6rnCW0ryp
bFnJxaHrtwogs5Xs2/RTNwe3bKDTwhGepDXOTVF9tsJ9n31ETea2xpVmKB70qRQqcKEzkSSyZZ5P
bfygzkxIxdkRj5lm7ZylOkxpdhrSPlDrF7P+MUeNa9jRobZBNrqTI65LxlyYBNM7307xjYRhbjMu
VzU+OIAdvizLqxbzKpHTzjAnBjQQ3bYC/x2V9IU9aaMno2drZy0ZH5TMWcEQ2f8f6s5ju3Fsy7Zf
hBrwplMNggBoJcqbDoZESfDe4+vfRN5760Yw9FJV1atWjsyIFASQOGefvdeaS/YDkhuzdD1Khx4p
4tQjV8qoQkf8Oeim1UmDErVMaeNNmhmexryw5lxGz3UbKbEtF0xEwHkVb/mcHfniukVBUwDdiRXM
rJTaVg7cJHnVxmA1YSiUsJLWYXotsOdmcbirqUUY5TCUqTxfOuDrpS5gdlJeaT6DkyRStnFgHpox
X0tK7uLmS9GYbCQhcdLxOgi3Dcytqc42Yhh7QcJwrEeHKQzXCcdqdtY93r1DEcTeWCHeiOcNLJ1d
O16XWdeuClN7SlL/ASH2MUqYZlsns6x32Vi8+kgdGDsfjEyESFGmrT2ExBUuBQVd+1RFAmeqOWNJ
fdc3PQNmVPVYCmXXah/aRnKMpvvsp3eD6JtZuRmTu8o89c3Bz0K2ZTzqqkieQ02bJBQPuYi0ogjc
QBbsIIhWA6pMlEgMA09i9ZwJyTXVyX1vhkfTF1WkIbge4nsEDVqwE3u0KugB4/gzRg/eNPVKNhs3
7NS7XNwtPRNAQWOkX/ejQBZQKGxVsWGkze7Y4i5o6B9chyIyvPlRCf1tMYl7jZFzyABiLkSEl9q2
bOU9JlN8bt19UBnvamY5YpBuJe4g8jWSXjX8zMk+7a4To93O/uQNhmCb7WlivjY/y/yKCNg2OrN3
kcjhGAEyirZVp6jkF0qbUY3xOGfyNbr8BwimL4mQPphmu/P7+XGgFN7FyXCKYmuH4+8Upt0WsVxO
ETMdLTNc51Z3R4vOlekWTal4FOeALN2e7mGNA3aodtHiQehoCNZIk8LhVDNUiWqm5t1o3HKq3xlm
cNUCtlLK5CqJxPsK90ucj7bIfGcMZTe0kv0Y1ajtBQxqfm3ufas9xRXstFK7G6Xof7E5SyqJbBw2
GaXA4f59cy4BQZVjIrxPO5o4r4yWbcz663Cf3/wMev9usf/1Wku7/hcJs9EG3FkqsLMEm8Zr94OL
t3f302b5Xb3x2y1dbGBClWtDbfrv8bbedjdgJFZA+bY047kl/ydP458DE3qtvzy/ZeP55Z7q6J/P
z7qT3MHr92d9ldz3XvBjtsifjXeVQzsoEYOzMT3zi1lGOkWV3uQVVW8Lyu1Wbu7/fif+zrfw2wWW
uuCXO5mIGcn9jAswVICQRkXM2NPOn/zNhL/ChiVWOdba2vxw2W/vCzKFyJSGtsTlLMMU22kwrfJc
r8utgqfb9beWTVfLpGIDDeBwSv3pM1sKzt/LKR7lvy9pLPOHX+6UI09ThGbJnbad3W5Zo2xkTWj0
7GmdudHdT0XiZaTCUgH/dsGLz84k3iBBbX0m14hanJENg7XrwFMxYdmaXXo0EH9IFFhe24tbBLKz
DFCIcdX+6KVUU8NkyqIpO1UYholblmIv7VLv7z882fhzwqZidvkv58lldENYinFs1c25QFatwM/O
XhkI0yXbx/Md/qEgQ0gQ0Zsx0H6YuLtic5sLNRIUrw9FN0JQn5VsSu12kvCl1xnhbSctRtDKUUF6
68q3XCDUTRS8XDzAatgYyBjF+F6rPrrkPi2vFelpaTzkfuQMeufUjbSe251pVdeaFG+ymXdFbVBU
PucB0yEgJJGIjSw6zTHKW9wiBYl5VhPbPiH1EiS9zuCfdXIGn+SgT0N0lDzq8ej0euUKo3jk1TzW
8+jEPRWP3MLHPyjyYZjFFcUBTMv6KC3yH3Swfu4ayrCtEupN7i/XZPAmBbJk+sEY5aRSdKboSadR
H/ZwOwNk3/PkNMW9JleOWbyHlU5ALQmxkbbFUbPSxMEuU4TK+rBRkLPKkObUzBnYZSYIEXryJqDW
iML3vg3tOQbSE7SOQlpv2elAM3A68iAkoIINR4ayf0PA39FNCgm/SFJhowz6Vs7iEz04/JjIOEst
Bd+J+wO55KJ7bzh3yI8iMy0Rn2OoH9VyQ60Ri4mzMDwJlrTb/qCPV4FYuGJO+isBtWYh7lXIEBpn
0DjiA9Eo5yZMQSEAQ3QWAPR78yQnhofCXhKPevBlNjctz2xsl4q05ldAfjKJt4IG/LOqNiLjn8Xg
IGGJV7ZR8qkPHrNfDs/vCWSiZVBSyXeI3VYtQzlQOyr9jIaduDnk6pUvf8XZPuNnZPrRgF4jJkdR
/QpLgjqHiLQLxE00fFTpbkwRxTUHA0yj2T2oyts0f45+ifKTr53XCRgvc1e09vnIXK7x+va19UcX
/Tl/vcdSITphoCCz/Yqp+3PlIRn2M5IAoQ09PZjsRP4c81sEkGUYrAQ0QD3NC1+mf5TettpLqaGd
HWen6wcOGRgmW/yeWb1OEXaLaXUCVYMqvD9Wcf0pG3cy0z+9GuwqLlcKv3uIKBoXiwyBjn6RIYab
LP8wm6e0udbShN+8XkfWJh2fK3N2iszj278aAJQGeXMs+2hLDjp2jQwxR8KnbXlyikLHfIrmzwg4
az4dE9H6YSm5BJf91SX4dSW52H7gYQ7RmI1n85gffE9a5yQurdBpQStZ4fJ9W4KClPvwBy6Z/M1p
V4cQSWyrSePvDz2HkXAiELhs41hnVLHBpkQU7U5vS5IWRjP5mpEjRZG6wpnyiCYoeE4Z9/2wCVrf
HE9//S2Uix0pwyJaa0PxZaqCCrgzduRscJPyTorKNU6P2zbQHKHTUNGGp3bWsX5GEG4C2nHatm8a
b1Q5FmTibaW0njWBhqWHrNMLx3XJoOiaGSlAHn8+yIn5OVCGi1O4LlT+2TPgkmuEfBpDaX+ISISl
IVZJbhD1NIHpk8Pl4VznmohE47ncW+ItSUQflTmsulp/qBLYwyw/JjDYsdcdiNvrqJDXsuw/phh8
SvHGR+9XC6cWN43IdyvQNU9tXrIpc5kPe0UMarmhSRjJj2j2UQcKD5N8ioBCmdK7OFTkmyg3Q+hj
IWSrFGs3To7DtG+QakmT/hjE41E2s9u+ADkTMgg3rKtW00A8ghanf0qTXOnLax6MiQPD2pVRv++0
ejXp5xpLaNP2Tgg4wc76+qvHdvj3G+R3tSgWUNhcIiMdUb+US+RZYiRyW51VL9ign3UYRtijjXjh
v1P4frfp/3qxi1fICJKxQpx07t3BoWNgx3f9k38Y7ZmO7qr2hr1+O59+uMFvaqnfbnD5819qKaUf
JK3mBgdb3s3c4LiRbnu8root7wO3+KGs+QYuQL3xy/NcqslfLhdVTdiVXfVXv+1a2kSe5i0pZv+b
M4QO110BLqMTXmxcnCE6uS2UUhi4LdJVbVjX75m9sPWmbbyrfripbyrg3651cYQgSUPq5YIlKKK5
kr201Q8A1O+/hL/czIVcSC2LUrBi5Ltb4dpw543vNmvkhA4drh+Rrn/NDy8rz1+enHmxlKVmP/ax
vzw5yUWb5I174IvIZMQVdEJnEcchXIxVxMor9Qfmi7r87L+79kWdHctK0wyS8WkGsDW7fut3/jHU
MUzG2CeEplxlyEQVCcvLBGwwk7AYdIdBYf40MsZpW1uL+2u5uEHF26FiqKLHUMHhj1uoTBYWW3us
mJPPRurV5bbmlG4YJkYiStV1gnQlFISHLq4JJolG15qANlfVTgysm4HSp5aFH3YN/dt3z6RXu0A9
kARenN2TsKuaMRjPmaDZsTnRzKFz2C8+vVPV1Di/UuYiGxMKNSBpNAqBLVWbiIkNY9N1Xu1SnbsW
iYi26PNq5yGO3SH5UjF7yM1tlaCtx1hRMV2ztFsdLa5Em03JCvaHZyGpSHfGf1KeYnDxmfYw0rxK
e0jm8ato3A+orUug5cbEuLN+qjH1SjDmIp3jcTUxzqHCY4EA29CGqj0iIgMhXUmfOezBXBQcY9yK
MoIgZScksi11L3+/bH273/7y5C46ERnyVkMbx7Ngek0SOQLA7sG47cu3UP6U6XH+/dW+fwF/udzF
atJkoOUaXsB/6PVySgvrqnQsr3Ct7U+ryXeHTX2JrPzXt+JiOamGUhFjjn6LQnXcJk6A72uFio22
TmCr0L5XPzVBvunr/HbFi/UlViQmSvF0NgRCcXByDDF5qz4HNSQxojispMbH7fcT1eyHq1oXC03V
CYlqlhNb63KEX1KYJUfe/MRW+HZx/vfTvDzgjv5QGY0ynq3q2CPRRqDxw5dD/vYI/csVLnZtpSHn
o7eCr1kNcZfvA6AoaS8jhMOkRjr5XmTgXo/KbWuWSAlx5xZRoyMoVHH5f/Zp+pQM48roixZLm34S
KuXODJkt5+q9sBxniNbrJQWoTnWaIB788M3+tuT45Ze/2P7ljI5qnSwfwl8tvQ0AlbW/nW+W73b+
YPKB/FQrf/+B6KRcKcyM/kjfMdO5yyHtnWML8/cnnBD772/pLw31H5sI4Kp/XeCixGjUtBiTeeL9
QQLtZht0ACtuai08xi+ZM6/RyHgps0tvJOalOqErZP6LKQHCxE9zq2+nmYCcTEMkqY359cWGVtfs
pJo6/VWG0Bywo9fEPsMUJ4lS2P5U9OjfTMn+wrOxmYgSV9QuPs2hn9sklovPfL6Kxn5lAoNd2EdC
r+8sxhFZ/FRG8yFq4m0if9TwfFBjeuAqvFrnVNl1joi6o2j9YyCTRIMKVjCFI94tx4pjBxPbQuC5
nTGD1ORDBLn4lmeiZ/bpvmOUAT/6oRv1dTwVm1FC4iC1MgcZ9jAzdfX+tWIcXmkvY0fiicgQhbCR
BSPA0npSGdsl40uiHov6UQh9uiwfifhch29p9DE17SZJoF2y98BC3QKi3gjDeAxyZcSLz/ApFUM7
p0Ol0SKSigH0SI2RCyeKDr9Tjt+75ipro81YjTtwuFhsd3B73SwDjZ+1aw6uH3EnbkzOWoWQudLs
i7YIn0fs9GszTrD4oOYLYkZFsV1VypViNmtLSbZzsI+n6MbsH1Xd7cLSI4gE/S1OMtqDDWkTQ3kW
ME1VFkckbF1GnWzCvDxMpXiWpAb3Bz2s2TMhlTRhfysm2RVTL0wzULS8VpBsX/c4+6xmHz+kwePc
FE0MQYWcG8UqViLLRh+9WjFf8zxYl3O0BrYhsuUjVHBUodqE+KTCERgvbaIxc9v2oWhYo7QZm/GS
9WHYoS5vKRs2qFzgjzD67A/WkB4i+UrjlNrgsGQ2Bh122miUBfWwAZ24IDGdTjXsIDRtImXabFda
8KQzmVHPg6jflyL9EcSkLZ20WOVYik0Iqmg3Mo6VIszOL3RTnaBkIDWvKzBVmPVwPNKzNjtI0Qjg
uycxE0B0qA7ZMVNrQJX1lDm6aerinOHen0MR9EyEHhZsQ4NWG23g7HVRu/bRtxRDtCdRai3DPPaj
CrUx2IymcdukXisT1CxQ25r2ERjigR+f+sO+N89xwZdVgR8Wp67qM51V3yQVZJMCLkz0GpSrfnMr
zw9Kh4QU0H1abuUp4K/GlG4zkJD92NOKFA9j/yjjBasseTuHwd08UFbR+msboBGpV1SQY+mFRhCh
9JNscViX6n2JNbLJ6x0pNm6L5KNHsycN2QIPOISp6oTskQIn9qh8bcN3RXwRCq8NcycOc6AY/V1c
ocAVDxY9wSb1AiG16fNcl+22xUjVMXpN9OIgks/Sjyx67bSNZPlKf4HwU8eWzbGZqbjB7Jf5n+/T
0rqfleNQvEsUgQbim7B9KqQ7q6BRJ2wEkB8CezVt4r7xcmGsV9jwiXqS1nQNbxPUWSoEsUxobcPU
3NGv14mSHsKQ9BFL2A4yYwGGiNI/8GENc+RkGhxB1ewqNRzKYG8Qkd9a47oQLddU1WOlpW6rK/em
f+yWQB1iR116zGQgMVM28KkOYQ04Ba+gKEiPfT2WKwjkzqzjp03k5NZq6FgL04dW39YFgBiGmyKr
xjhvLQiKch4/KAJTpsLaL9yFsUCiR/txGN+0JHZnwM1DCfG6hEeXBbcwgxk0VMMXRRrtcXEPCWiP
CWKNVmvTGKYDQ3UPiXldtqPjD4T1TG7UEsRrhY9IXYEWsYgkdNFl46rL+lUhZesGvouMarkMJ6gU
aANXqTRveuyQFshjcWZmHpaHQD0L2bIodDiYdTsoLadB0VQI2i34ipWvoPbjzQsRyzK0pim0UHo9
XUPkRaO0Te+74lPvE9hzL5TzK2ti2Js8i+mVKBeO2R6l6ZGwA1eWHuMQuFjeX4flR5XKIOaAwXH4
KPFNxy3/Z5ScgeWsjepJLN+n+S6Gmlprr4Tg2KYQ7yYTZTurGC1YT5AaPsuDnN8LvTcgx+xi6X5I
jPcUBYVVVV8zBVHv71POzgVfrqy7tzTifpJsOzd3Zf/QYPsemLqkygna56YXnkLrPkacoPJQewNm
QPClliKEN7LQ53CjAMOxxsaJ6mtFBd4jRp6IB3DWaOwW8dqgEz+ZtwYAknqC4b44NJVrA5u9BcB7
8r25V9c1SHZT/sq6V0FAFDR4FnCo/iqOsrVm3JfVl2ndzo2wC6GC6BYSRppzre9M/k2J9DUZXV+i
1QuUJgqCdVZey9LHv96Y6SOTniIa8D7QGyzhERYLaZj51PNNUUtrIfVmRhhDHdukZVUqHc2ywAWu
PU3101AYJ3/BNofKoUEbMqCKweAwHNU6c6rhA5rNddUC+yFDAHNDt1CRAuSayMXbeHlFGsORI71x
ND0AMXElM14RBhgKUyO4jRSA+FLSO1FWNxa2kzGa3EI8oq246XNEEWkqczF+GSBPVfkGUu7Kn8Ay
mDyVGSV2jeIvFT0V1UduQJCh7DW7kbHOM7PDxfsCu2tjFrmDo9lJe56q5u96RdpILAeKVGIaMBxj
crXhPshe6YauF0Q497rVUoCu0TyTPJSOS+RXtDaD6kPSEDoHuafWsitkH3H/XtbFDdiDTdOjPknf
I5GaZ3H2F8JTxEP2yxH0zClB5KiU+sPYZz/Unt9Zn/AVEmEnLhYyRFEXFZgeEvUox8pXXo5eXQMW
qjCSijqMJdhlEsKhWt9CD3Bz03/CMrwQr27qxb9UQZ2f7iTkR1rZeN2Q+UhJwNvQ/8ykELOqETna
qG0mMXGZHNoSOrLMmg+9nzq1QNQBOvkW7EyvpmcKUb5RqbwNTPitjI0GQ11XRQu1agBjEHph00y2
T7AiKeKF0NsKbdosSq+GXnHajuQ4VDZzeS9hgwzjbm+pyqcF1WLUxccu63A5sU2NqqdGn4uMJg/E
tQbLJZ3JZAn9W0PNIQsYKyV/1aFBNip0JImoP0XyujIHyYSivza8Tj807dnQkncIjdhYMszG0w43
2CplViTUJ70GZG/xBoE/gJhSgulgg/BnMpwx8UM/aHbFpFoIp3Aed6LiykXNSPI80p1SquBIEKwr
Fv1mkL6E+F7UociJXtkrdsqgCfbnOmTslxEZAXmKCaBtFWTldcFWUmpkP91LVPev2rL9jY+1emh7
f9NN94VJiJPoyMFtaHh+Y+x6ni3IzG1ZUZOl3Tmnex75t/MoeQrZIQkveBOwADWKI+jdOkOnXPa3
kVDdqCUwBMhiZtkhGLZkWDl8bKXsTcn7HPhYSoytrDA10ZOVrhFHJiXOQNVsuNGmQsXjGoiL5TF2
Ax95WL2Is/3EDjrfm6xkXSiqG0fVrTFFrhXgSlr6afiPKt7L3KT6TGgjmi2gBw/0gZQySc+HXaND
uzLeygmkaNwcJIQySBuvcyXa56DzkLeuu/qsy29iesitcS8C6pDj/CHtP8RwcszhOYBT0QzncmAJ
ZBBDZGJQBM5YwTIUMBL1rxPoowpxZ8oa7Bup7bPhNB3W8XgNfZVW31WD6zriTRAZSBPJNVhrIqQx
s+98aCqk/L1OhnDoqvE4DcFVYIA+8dvyWk3JeZtfjLpxE1G2q069icCDxKqJ1OmmbvzrcmT6YgW2
zKOaVAm+HMKurCxhozBjRlxrJvnezxsH+PndNJ+qIdhkfrYyCodkkR2BpGjacleor/qa2+4DGxoP
t4/hakw5P0IZmFqX19zR4F4pc7CrgSOGHUJDVp4mSG7kgWoVGGIJ9HWhkRWMbwxqe8MXHrJlsV3W
vwx9gXEcwg9JincMfKx03gkyhoKJj9kQCrcNVFAeoA1E2a0wMCmRncfBKqBWHXuqtOlTtXRUZMGd
346bSH0TewYkw2OGIcXUOqTFd0YtrCsmjqVxToKTaWAfl50oNUrSCYabbphOqWzYuVXdmaLwnAFd
iMSPNOCdkV6l4JYJLDpDVPMCsTwmD4lfSJavO6M8aqQQZiqblKxRibNQWShRULxuIK97y2oVKBmQ
FMbSqdY6fm9s5NEgTDDYANrzJAbeRNWQCaMzIMPT2TWvwnzSW92t0fiJCnzJgFDR/DbqBE6y6k9j
zOVE/nv3gCM0R3VDRWGC/Pii1Tf2VmFkffHZOMzQl2a7SqoujQKULbzuP/SOvmm2M54QkQQvjlyi
jy62C3OadX1Ixk/ecq2zF+hn5rGp2dB1jH3s1ptCsfVzQ1DJj8rdb3oTXBvJs2TIvMJ/ZFUzAyC2
xxQ/67Xk9h/yQhpdOvzRaboHOhBd/6ii+bPXBOxJBFRtShLerksded70WZk0y6hpInEX5wktAu6Y
ZqptXseb8WF6950fmkF/ThRISTcklYsyZ/xDNzwEkyIU4Yg6KbiV7tqD/MBL6FRXCX2ucb9YycvH
+i3qnPK/oZf75hHTo2EChRhbV2X9kutainnX+O3CdV3U3luQrrbmwItZpijg/zY/KqP+7EVyQdTs
ZGgvAdeXIjMfQA2qofFcMDGE7Lf2H9HJVJ9LpLHoBs8VhdMztlG7+R+PwH4vey76XGk7q2M5j2fN
+Grzz3AUf3pR/rgx5N/6YgOU8JAt36Df54ZKM5mSL49nAqWuiysZASJBVbvCExzfja9USk7szu6P
X9k/VoOLy170EkcQzKQZm1+lYi/6dnM7dHxlRodp/Y8Guj+nDMvFCI3HOigq0h/du6CaKm3AiLs0
/vVqhdnlpXRMpHvVNV0G84da9Y+38eJqy5//MolVpCbVKtP/GtqA9KvrtAnWY/eDOuObT00VWdkQ
aKgyrsCLwUKe9XmFt+w8UlYiF8oUrNXbZDz//Uv+52u2SDj/fZnLdOsp1mLsFfRNlienqXa8Hp/E
O+h5q+ke9XL+8NPA5E+xC1dEdILgUdZV/J4XNwb6NAsHofpqnMlJKMYW1+VfK5mzZIcHdvpqZj+O
aZj4Xm5Ov1/WuHgL6gg0gK5iNVJp9WJnEHZNEeEkmil9mqbaaA3yxKG1i7rEnbRY28jirbXPZZYp
opSIcSqJAY0ayEFBUHtaFyJf9qVjB4AuCSj8kdJlCegZILoVltp2eKfKc00i2fqxsmsU9Vgb7Aw0
rlGvScS7AeJ4NQ54u7WXpUc6FM9KcWwYJxqWiyXGw0/AiFXWNoI1XyvZ+IkUxhawZ/d00pSOMXZC
972iCzXrWMH7tQUNsszofwHSmvs847guPPjiS+uDNxTyzZgRMKSSh1wXkafPyktV5Xd5kjyPPa0k
PzpreXdVGdqN7g83GQ4Ig7wyuQw9GEF3kWhANMh2vio5Oo67ooaEXyThuk2NFHBTZEMmNPlLQU9g
MfCslT8AxwUypuLCK30AmLQsOX9q6swIZ16HrSdkr2If7ObpUEdvPt4bUEkK42PDNcL+II/EMaox
kVEL01ZAqGPtfBTz1qDbhYhHg/7qULAH0mdSuut+COD568ea4nimx5L2N8pWSAsXRcNKyo84BQM9
eTKbwgaM21UfU3qK5Hu4j6OM3UR+XHwvYfxQFMe6NTcqJ4Qi0/ak/MIu3QvW41hkm6H/mM3esXSZ
vgUtDDSUVXYyp3ctT3cpor2FdKWjdoPVtCnK+hXX4LVFBlhYdxuSfleDnK2CTLiqFsodeNbO1qW9
1g3EanerkR5VeRL5igy0abqUMxDulIm5Ivr5UpMOKtzDKN0awYOJIE/RUN7h8IwfSi3zJuEul+AP
0CXsF8/ESDhy/DlQRw6pvG/0jN7cVotuxvAqo0grbmNQTDg9vMiCZFa+lQKsCnU41LDhmvFemmGV
5cehL90lPn6RCNS49EQzvAqkl8XfGJTHTnlJ8OgnwaefP1UD5vGeUwlNVFmlvQSQHu3R8yyDByiD
da58wE52zID2T/qcEXPRikSRdyI0IQsrRsJ0nZGL6s+neaSJVwBVkOPXCOuJrjTreXwPJ9VL2xoH
HyV73GPUeB2VBz15DUrmF0m3mc2HZImDp/GjNMiOChCKKAuFai+BL8v99GYc+/syhJioMn9Xy3Oq
zZwWBdvIGRYaMRnDI4QMACY+HA/TmycG+E+R+TTJrZcAB1FCZW2MryrGBb9HxqvlK62XEV4Oq3gA
FQkdQ/O9RPukZncQRtkYK3izQuE0SJvOfGhp4VMwGuOHjHRUk2gkoHfT+TjmVrbLDlBIkyI+E2Zm
PpMVvmRpe63pqV3jcwol2tNlcOoqwxlqepvAQwYWFkMAU9TvRsDsIQYcvimOltQHtWvv2+xVD6cd
rgCWsb0QjOtJ/lQ1SijpKZ7UOwusOY0Jp0qHtdSjyaafV/atY/KflOFp6ONN05Fu3d4bKBWK5mkg
gtLqBA6/x14M1gKYRWN6b+HfjVkF0vY51O4n5dTlpR0DjMn8RzF4HIVTUlc09+JNZSGnB/4HYQV4
DFL3qoa1mBuvcg31BM02yUa0uWO71vkeBvtZuMW/Rnj2azL0K0Us11GHkYdmdkgrVtNepvBWBt0Y
VeaCWOE5afvKrPaF78uuIRcPstYf2OYWRwmnd4xumgnihccB2NbIwysFR40mkC6CIlcare0Q0Aqh
bVSQjArWZWtRdYph6wpTv6pB5+kVrFkNzNyRCHnkvJNTxtpNPkbPfY9EL82us0jcFfiI5QjZd08e
BBuNTOiGWMy4aFOv6kCl4f5KNPUocLCchJtSQxYkjC+W3J567djJx2K6s+T33O8x82IK5sWojGxd
cMgb1NTxeZH9GsFk8pSiXvUL2aVdO8CrX1CdMYfIKFFuEsW8VXuo4WXDa1Jybu0CL4bnBl3RyBLk
geFprjFwCsQB8pzj20jjtD0yt2LtqfNqk6tI93JA47p01BO4wqXv4SGuWpNzaL2d5cHLFGVfJqTq
xsJWJ8JO6d7rsdinE9wQ9W0WwqPqFxuh0N2xvloEwBZAbgOSjwFbO+d7k9VkWCbsSvSPieE7Ggzz
MPEHZY+l7lCOb0l3FHKNUR0AcTNxGXasU8VLo20dQXZn2jdRqofsFjKWw1Ldz4GyykuSP6x3S3Ib
5NRttRcDuGH6vB462Ost88cao0p+p6HDF2G/C9W5LG91hUiu+ezzfjQx2KJZfA/CqyK8TusrWMfB
iA0MaMFgnIegIv5ym/EAp+A0D8W2s4rlTI5dZNSgsKmrxmB6hK4f7/e2aJvXUsPRHOZPYsVC2/Ar
z6q59nHxV7MA/rNmutNTJjfUHYwVtfAhpJ+QGLMj5A+VPtvB6G/FUlolyY1xYDSEv8tL+DIGEkgD
NdkNFv3FgrB5rJVhMVFH0MuMpmzTFsYmaFTXGjJAMXepT+qvH15LUOtZTY7Rwt8TwrsoOUaTv2nk
7Cr2x00QKNeFEG/71joaVXD6q/L8Z8jU6R99gYu8qot//c9jdK6Lpvhqf8+q+j3z6v9cyJWkI2P5
/6dcHd+6Omrf8ujt15Srv/6nf8ZcEUqlKMixdQNhm2QARfmvmCvJ+A8UCpphUf9Rty8qhn+mXMnG
f2DrIQCLpQsqoKLTffl3ypUBbMZk58dlTDdU/h+lXGkXJzt+EplykmosfmJ6EdpFnyfXBWEQq5CA
Z5VGlVCrVu20ypSGNhpEs/8i5TbXvElNSFMS22U4XcwmCoQgkBVj3dYwkNYd57VQJtkkrOL7PukM
Oo9Gk5uPTTSYLy2ddAy/BH3AWyTFPvOAFVAV+zBs24+iHhjolmVBC3Dtt0Vn3JL3CUZCkTIqFUHD
6rGWOVlFV1KlFI2tQJyiy5sXUXsjJpJQOVXP9PQ81WWmnwKJNn5KKtx6FLRiPgxFqpc3fR+OjqLn
5gipzJrbYU3Auu6/STXxpO+drsMdn0HWb+Sig/A08+ZIYbAVLJPOf9WCHhfvYIeEirjOm7oLboUc
Jg9qcSWTIcDxW5LIJV/zX2VtgEZrxHkqv5adHNfkaAgzC54LSrXQnoMhsxRKIroXavk86SZ5jDfS
CP9EPhD8JEMQz8RKS/orljhhommuJUJtmVA7Qi02TDZNIaDcWWUTMc7mvUJmaIVBZYgUcYGedqTP
gUOT0Jso6pq6QaUrXEtDR8db62sLS7FWBH34JTaMFOj2VmLenjtZ09p7tZtMUreGGaGKfhaLUJKK
R1AIYU/Mb9hmarmuDKMrl8BbVaY8QrWZUF/keXUs8rksD11QNysZpj9C9xyrdTsQWYtpFcKsjCX9
o0rUl6qwBuIcmhe9ruJnoTLGmOH6RNbK3HZrS8pQSxCOpG7AkoLzIHplr5l9cAhjtDZFFVsrLSmB
+VrVRFkoCY5cJtW5iqlA+iDUt7xPJINg0ecoiGT0SegFLClqZ+pPetDp25J+8xJwkPdEIedz4sxB
6j81oY5imWcNxaOtgptSiPpgVfhpd8Wqylye2D1X6/LiBZtW8Yl3vHugAIpUzoD82LVFMFNDOEk+
ZbYYjSXqho4reEEu5+Em+H/sncly3Eq2Zf/lzXEN7o52UJPog2QEW4kUJzBRDfq+x9fXgvK+SjLI
YuStmj7LSZrpSh4AHA73c/ZeWyfnikA0bbjiPhHxFNllu0nVZD2FNqoAkilKgdYd4AWXbXpUBrNR
wVbVeze7iYTuwpFh77ssnZijbe3ZYQWqI9I3AuOvSSMqlHe6N9iYmDkf7nKni/mhXnzZVjLehbEH
D6w3QC8stMxhEvsyO9YVrnwPK8ONamivLai/msfCbKLyEGLQOhRpYVxoVJsqtuABqO06dvAgObEp
wZpAl7N9D36zQVYZnlSNDWmsV/ock533kCmNErkSbI97OxtofNiV02qXjg7Z2nULg/7ZUG2mFv+P
yOKAemBhjFdksmfhTIMzHocpmxm3VmqA8min7mK0DG/VDYX9K64IvvNirb2tQfw8VDHtq7DW61VD
qeeFj6WB62fqyF7Jwtjd1z6GhnVj20EMgy4BfuP2ZrbSJGdMTtIWLQkpSzEsNU8Pko0nS/lLLySg
3iaLryrK9vsB1Lu9kCpnU6xFUayuEh99wnfHagy1jz2he+CTa3P6MaBY4NBId0VXF3LSe3GYbGPI
vjeJ6On7RGUqf5gh5f+hKoOlLHJ3E+TlBLRKL62Y+xaBBOlA73S5X19W7QBgaln3g2b99sKi1677
vMrijVBeF13JUFcPYx8QihYNfc7RI+mEu7NSXWnfirYHOKX50SwMjmsv3Q8DWrmrkJQUwl4ZGr7x
YMftTFysyYdx9DTflVo8wF+OUU0LTcaId2AuEwfgRtLbjJby6q9WOIZPgS/TfDlVSll8Naai2YSO
OeCtaxsXo0E0cdbIrdpivWEdf8T8o5ODF7I9JMgw9gAh+gH4j7FunZ89siJK7npLjFGs5VAXw1Af
XrgkdwKyZKX4JQkHf2Yx7yVuNq2ed7ht/9MOedmJ2hOjsXZ5g56mnE2yQ+5CPi0Cx+yIHDRYcFbs
osS9NQXyZxdN2X2n68Uvt8Q8uxSVmnlKUnlfHSlIlDPajD6jNJOCRmRotMk3e5j9dBVSN6YYpxz4
QLL2JrpxhL58JckuxKICQzS8KtNhGuFQioZdmPTSiaOfbw349SpsyUswvoa7ogHL99N19UjwGdJa
tZzashEbWp8FxL4wH9SWbwBUp6nUxXcnztMMf2cc0HIs6sY6uFltUzkQM8tRBIGJ2IN0y4XfKUxX
bPQ4htaEL7dEXk84CifXqSDD+x29s6ualQtqocwtBCqFjPpkF9ZxYJ7T055U6GZmLBmcztzSkXQ5
TrcVbZJnQ2/Jh27jbPv6Dks0alPqAv0jdaWNvgvO9KtO1bRsklBXWabEJMxW65RfIydeem+sn3yE
jCMVui4500F5V1ydR6BxggVZCNt2T00KlY+9VcvGJ50wvBqM1CrYoF7GaW1wyI+XpCqdKUyfHXGu
Kr+qTOdByopUjE8zw5gTwzit4a/u4Gty3lwV/n/A5zmVov+5RuK1bVu3TEBAJ3XVpDIJklPTkzIQ
cdqVnXxLc1lLdC0xDThVNt73sUua+pLw8Nq9dnFtmPtX++e/TxKfgqnn30Bb1nJABNDAOXUsGWNu
ek2tQI4266B8cF2C0wTHph5UB7hFR7bbucnbIMCKRLzTWveKpA90ZTAOyRIqtrL71ctzRgv50QR7
/bNO3QhVzLLvyCcV2xv4Jy+2axxlSfJzD+G0iY9W/miUaFv78JiECGpENZH+FO+6dFiq6Wj35Ng3
6EOUTVGEI62JtjRHqpYTLKUZBJlxGv38Tn70i00dIIZJLwUNzsnD5DyaB5UwngatJcWgAmU+/X+O
wFHp9QQ1JdSVfjKeejUSefZzLs1+fgmnfZN5Lry+hHmVef0GTFWPHMF48qtw0wQ4r2JYqNPOCrsz
79qH90qQ9EuDEnaDcdLHoMKtJ3VmPk0AvqnHDER1TFUGOu+fXo8NKhQ3niltBUvh5LDlezUZBZ54
amIUj6Xtw+bENQf2l2vjaFaduX2n7iCdQwyQLZ0dg4BaZp7cPtMN9Ybt2hMkyEsjhmWMXxzP6HLy
O+AsXyb33IDvbyMDzvHcpprZ639WtFfPiy/eYMhGexqlwmGFX49gjvjMp+Wd0/nPVb0aZP4RrwZx
YB4K3/KezAU75h2bMLIPfyBqW/1AF3+TaWvtMK4SSO/OMrkifuXswnzuKk86hrrVWX1re0+UhhaO
+DoS/fP5NHnnDp0v0dXZrZo8Nwc4+ttLHLELd96kPzWpBGBcuWgcu5QV2LHjh3IqkZSJDK6D732T
lV/ulaq7Y6w7X8/8jI8u1JVwzcDo27wcJz8jJWbZHEP11FvRNpz+iKpLZOS87SQlFEt3EhEN2shf
AoL8ORi4kSErR5sii9Wi1gPnghPmP6XS/7k1Dk4sybf+PW5f7xNbh/31NAr4UmNmPviDvP/8ut+v
Onz/pMFniAzNuTTy9u6HtjJKJ7PI6BYGutb+llPzrm8QUDL14jPP+rT9zPW8GexkNodu0bcysZ5c
apYjyUFjZz6EuXFm9/LBk3wzysmU5XNPVA+jBBEcvMmvnniwZ4Y4dyEnuxUtTZykDK0nO8DyEvew
x+LmWy+c3ecPR3w0jpBIZdnkIdo53ekpJyqSLHKesOathbiBs3Ojf0FcuobO8mwD0DAxa52zFL3T
JMyP6fWoJ1fnVGEwWvE8ardqHkg+2TXkEBfH4uI/YD+e1OTE6WAnnwlR+mTkJvNgYuMib956+27Z
rRsKDNtzNrT533qt8zod62Rfk8m09zLGopAHMuTHgHrAngimDyF33X3+6D6ahK/v4clHNlCW22Gw
efKFtYqdaVN4vz8f4KOpIW2KrAh7sf6cqhGygDJFUONu85ub1NXXzpjR1DjHtv7oMph6FGYJX7Df
LQ8q6mzKA9qT1ItNEHTrnNX58+v4cI6zAWYzyDrHbuRkAuhtTf0qK77Rf+3X/k7/onlLDf/AQj5Q
VNnrq3SVkSs+rj4f9/39o6UP40maiLX4fycLn9kXkxd27rcxFNVjmUzJdRO1DkBXonur5edjifdn
DQajNm6wP3WpwMw/5vVnHByhTezDs2eie2jGuyItj0mNqLNFiDyk1EaDGz+xl414RDq49mtc4Km6
SYuacoVaxhpbqFDoP0o720zamZn0znysC36dq9A9ctxDbHUyVyfS1bMoD5/LyFrkZH+xmbvzXGwH
ksxdwog2IfiivGLNsXgQyGfp8S/4C8scQO+ZO3Wq3eO3CBf4O0RuKn22dbKR5ys8okqNnqM9MoPr
mbwxbpCBHs4uch88fwZyySsx+B8007ePZAzGvKry+Jncv4TM6wW8/QP5uiw9GfG93020eufJcx8M
Sl2FzaIzo/v4or8dNJ98i9JS85x1JWR6fGfGwpRnZHnvH6fhzLI59KwKP6ic+ymvJ1ufESpedul3
G7pdm+zVbrjUlt0FFrtmD/iZ0/tZadS762LIeRGiVkA9DSrc2yFpHZhVqRffja371N3nS5q4SxKI
tt1aLTm+H7z131uj/+nC/dfnTbhv4QswttcNuPm//1f/zVB/GRhuHduiGgVJQPF963/Vzf/6L0P8
xSddzSlRNNNMez4f/91+E/Iv/gTUM1tfU+kogP/dftP/ArvL2Yaln7oWK+U/ab/Jk5X+TyePkxKb
WcsAcmefVjv4Zb3KBuieE8kA21JzOvy3huFuECqEX4oklY+C2gGhwJkOq5PKOB0o/EBEFfvR3i8a
lGLs3+GSSt6wX+GkO7uo6EmBG4mnXCdxXq7EpMzosvPo2F1IO892Me3Ku1Ez6ChzXCtILrWtnBBR
B/PRSOn0GNJdg2drJMOd5obpQWuo268GU7Z7IxJeuJumod0KG6s/jnIjRjQGYDfJ4HSlYUpYXYRL
raaRU0dUTltdTIuoUt4XPAnFYnDYieJ6qJCglfBaG1mU2HaSbouZSG36Kaxm7HlFCA4tFV9kmH4C
NA0dO3+4SLJqDkFKLOhAaf62C1VyI33+IJ7FWqNH3x6787jsepOVsugo47uZ+gE3Jr1KBPi2NujI
rq0civJrz6jMgzkZ4V5Et0PrImHE6LqDcijXrpmLwxA1w/dBePmXMYggASgNR0Uhp3rbdG1zjPI8
XAVaH66Suu4OoxqIko57b8M6h7DGbNpNhtSHuETX0y4ijkr3hRPYwyXCyRkN2cPRr4ZxETZUfkm2
j26dOp1Nw1OwGW1UVnE2WlfYgLSXtjCh7ZckCz2UxuwqDBN/uK3AMv2SFpLBDt/I5TTCbY2yurwt
ct0nCzyCJKWcQJJiU2qA8KZ+LI+iSQh+iqhGYLtkVzYn6dH77NmQXDpmSIcGkZG3GSZSTfRJVWt8
h5ZGepXSf4PqK/HZ5Diiw86qEUxpeoIIsZ6CxlyluVk9BqYZEUpqDclD54kiWFdUXAj/Zq6HV4nn
gzfMw1TTLqop767pdcZQfMHSh4PAbkpfFMJ8nxgbx82zm1Jp0SUt+IH6e6dCjWZinuA1aWW3abhN
0VNqJPy1xlbirrVClIFNAX+6cvVbaSNqE3puXg6Z3i3Rdbbg4oroeorE9KsryukgicGCmJ2W3+04
EC914Q5fMqcqfitREu1SDr8gP+pLC2ktsqZquGk8O/gKua5+imsREq0VYC4cG3o/d5NmTe6VKEHd
iUyXzs6UvtGv3NHCmS6nqWMrN9hltOvcPnPWFDppemhGNOBBguqNxEQi+TRzIwWWGJECQv5p2ri4
csKAidSmzfgUZZMVrAmvTwSSmRDuDZ7c5G6cuwmc61paL3qdTc1OZ1L62xREMmo42QHvl63tNt8T
laljUg79r3xwR/+o2qm8/Xy/ot4eX6gaU7IDUY45jrX1fZUrNoFkyxAdHdgBi3Cr23pHmOZ1aV+G
yNZX5rX2o7oKv7JwBWtnO0MpgG1t2+ya1ma/+kFfUGDJM+gSEJl15gxyUlR//+NOzjtV0RWV4/Pj
jEO7bokRXs5MjI6SOt9l+Z9o5+d/8d8nrL9H5PCI/BsMPUv9241AmkYDjxoRMVRx4xZP+Qrh8EH/
Vj0qfVk+mVu5UeviEL/QK4tfPn8W87H0/dgGOx+O+DRlTjYhhqMRU6RxtW4dXDmZ+7OcmvvQIaml
qc7ssd7u5//7Mv891HxserWfV3UZtlYFlOkPIo4DstrW++rsefXkJP73OI4whWVxPuK1fjtO0mkT
85dL6i+mjb0p6SoV6xQsMnb884hdvvTvb+Cr0eY/f3VVJu+Y40SMZl/PKQJjvpxTBJDLbIovya29
//xxffjqzH0zVC0ocpRxchOpttVVXc6zczs7A4tF+yXaiF2w+jFHWMbLfgOxpVw1gFbZRPobc2Xv
43u5w8+yZtXYNUsYsmfh0H+m6Ok0ev2zTqaw17tBipQFHfym2FvL+uDxW35pRzrq7p3YpQcm1NrD
odEcgADcIMh+SafVzzMz7KMX6fWvOKnB2EkOSn3GfrnOtm3rXVm8FIiwSf62RbehcPH5w/jT7frs
qk8PDeMQBjIe5GJVPMltt0Lp/qB22jJ5DFbdwromcnqlZprm1t+Avvh89JMjy7/mOZV0WypKsO/P
D6bG/NCt2XtA+89glSIYMz/M1EWE3kvCyXfuzzNDvq0F/RnSVrpuI9/BPoUp7u1kb9FGIUwpSZfD
P1Iv8oty3La/AEahClhQCmVNrraIaT2SJdZnxv5gpXo9tnFCwappmlQqZ2zShbfVvlqRIbNjai17
NhcbdWFspsO4O4tN/WhYNmMzZcwyXf201msKJwzBUTCnEJ3ux+3syNMP0UZb05u5oa+/moNWAf1x
O1bFMll+gU+wL7+Fm3MHxo9u/utfcvLq6xOSsyjnl0y+a+5Mx/eWrVEAYxnTdB2znyFknnvx+W3/
cFCF9tCcj0fveoSOMVVmQkmImMd8EeqcUVN9jxogLPRFI6yHz0d7d9r5szOYNwbEzVBcOT0T93le
m33LOhJ6EwJZTd00GkL0DODzULAtbBKYIgGnhWa8LqNxYxh31EL3nvWAw9+Kh6czv+eDyyefChg9
RUNQBadVnsEjbzcFUsZyaxL4eMSK8kyt9cXoF97VHBccXeAMTyVflnOWurflgX+9ayzwVDwsR9qW
eTLfM2BsulZazHcCp43+QeFRCBt55vmeG+XkY5l1RaQSxSi+jSw68Sjyxijvb5vRUHef30w1T9CT
5XKuWCJxteYcodPm5qDYq6qWuTTXyOtjsvJZturlsEt4m/hEfzGP02PLuxUvCTAHc+ctyhuUW5tk
W6wIt72ODpHJN819OEtb/WBvYpuGoPM6u4xpv75d2JzcTmIHcvnCOQCng73kX4pd9phEO3Eb7+f1
NF61j5xfNjzoB//x8zvzp2727s6YwC0pdmImUifDez42K+XyIanX+tK/DL6NhLfuuht1mWJaX8QH
bYmfCylJsiu2QL1W+mV9zYkjuLV21uX5Xc1HtwO3CtsaVvq50vf2duiRDHKKn+g4ZZYtTT39WYza
ckLt2UztZoz6OzdrMaip9ec34qPNN1oEKh3onXVLnlY7mqEyokSDNF6vteth1W4nFvgW4yqRQsQH
nNtOfTAj3wx3steXPHVptQzXJ1+1UlJusDafX9EH7xeVIHQfRFzOZaGTJxuYRAb3wjIWcT1Cm4fw
HQPUkfq5Gyffv1tvxjnZ+pTOYAVdzTh1xRaQeD5rKLdZKRYpkARsG1bz7IbyUgubpWIF19AXfn6h
J07PP+sV/VCuFdU5e4TT9apLypG5xC/I+u66A3vaYSqZWmsTEUSVVlBd2vJCTUQP6d5KVBq2NQCu
GCgSgvLcyl5rtbM985s+uvt0SMQfjYh4xzwXbpskocbJebbuN/t0vQdiEsM4H9bZOlwhR8m251RZ
H3wy+Fq4eEd0gzLZaWumH/SpK+YxDdLvnJJc4U2tX6EcXfb4lj6/wA+vD0XbvD3RATmenN6yNEee
P0Du1THu5ErflMK+zmx5ZhJ/eEm4dwWEw7lKfrIcRHVspFYguY12D1WCjYBfrsG8LwoLvXCSnvkm
fbQLcHljaDJJ3XzfQOuiUKdwPhqL9oJdh3UBYuVGpItkobbrfF9dBBeX5wCU71cCgYTdYKcDIZ+J
Mt+CV8e4VhlShiMBDom7C+DxChWt/umzYgSKuALI9kysPbmJhWM3cZYMGHrwi6qeJBYX/Xatnbl5
H17Iq2HmheLVhRiDNfhawDCB018YpB5k4Y/PL+TDEVjMHD4ANL+MkxHgqRAHlvYCJjS+zBGhaaz+
X+4VpxqklJw13oUNykaMZmO0YtH5EdpC42jn072SZ2U07w+M2NJRclDlpwND1fztzcriqPVGi3Hq
NWrmVQhVb+HjZF2Et+4aUwttVMQrEBrJlNme4+GeiHjmFfPN6Kcrpt765PPZjD4LlexN/StlZbK3
IBOe/2Hn7v1YJ7NPpkSxEFE7j0Vo705d4tTu7r0VVUFUUXKTbvLu5tyo75cnLtC0FaQGJDFKnbxU
SU1Ga12BLvVK6pC+tyk6RPSRf2a2fHAOZxyXHiFJjrRlTzeWqRZpbU4I4WK87Z6srdiQ/bKsaQgs
PLYPytxmj8Vaux2v6p/VMuj39e5cCtGHz5I2jc6ijw5PmvNL8+q1ow3gUYSt5oNCs9cP/lr7cw6v
b6rtuaXqg0nLHf1DBEb49f7l6A0tD23uqh9fDFb3rRRA9nJj6/nh3jPJvA+nL5+/8R9sy9jCvBry
ZHeB5iMZDDcWlBr05bQSvPILjclKuvE6uPXPHnU/mDiMx3ZYYI2jj3byXbNq+tmxxyUWbrznhrMJ
tsg60s/kBci3jfM/bwUyDWooc7opR/n5d7x6al1fZSTYsuqXIJD1dbwGLzCuzODawqW+nl//EFba
RXqpxGK4sR/MG+dvstH/9GT/y2aN+b8bI9f0ZKpf3183Zee/8H+asuwjCUqlfapzVpx3HP9qyirr
LxYS6C8cilHiIuP5d1PW+UtnEYcpqP5lieTD9N+eSPkXWGlEEnzYkS8grv0nTdnZQnl6kqW4jDES
lgob3Xd73SEF2FJXiBiTucdT26p+wnIVfO0zAJuJbiWL0Y/KVTC3hiYLTtbCJ4sdHr3RF1+cuZGE
Daf83jbKup8ItbrJrDJ4iebWE/1Y4HpzOyrNgv4SBO50sH3V3ThmEt17ss4OAQGvd7SO6Grh6Grs
hxxyBXrx+bxmeDp4xJ6XJR7o6ASwM43yQdUGhD1gqA6MP63aephXDj0ECGx/FmhlnWpVnOVrmn8Q
6Jq23OSAhy0O6zS7IPnkY/sb3wlZRRZ1H9k7YIQklEsiu5wtdpdp1bgVULnBvavKIdzD7xiOlUgk
hq3pGIt0uuhaFwrzZP6o8J/cOTqB7CnuuC2mR1CsYUpY6zBWSxVVwaq2XYLOTSK8xsTCXT0qd0GB
qlr6eUg5t9dhdPRmSLiXUcOMzb7KoFZXODNcZDaBH86p8sMSIzs87jJ8sKroAGg2oCxMAFkWmsWa
jVG/JvmEzraCXWJkPeb0hjR2LF1ETFhFfRyx5hKdUb4YdtE/6GRMONBl7WLZon0qqopNXIVmX8NE
tBgHYW67orHIo5+tbG34u3KiR6XCOSVu3Tdwwlx26ouyLjq42aGPkiU1INZmoHfS2eo3yWmTO0Z4
mFL8ZHofWLskVs9t1l5HgzMRW5HCyaxeTJD4UdKOu9gf1H0yTOkFqRjD0aX7eh+2/sOUGNHW9hyY
312lB9sxc7ZGMJdOMibJCGcSR0G2LDSZYxqS6dLSi30dFmLlteaDaUKImJ21S8Le79rCFqsibR+V
rJ57HLZm23ybhsz7ZmqZvsR76F4VrQ5ipRI/at/0NtzYdFc18Q+7JMBVkTq1pIJ675tjdEhKDE0q
KvW9VU3WfVRPSkEdzLwIpmEgV5U/YMPL+3GbojaA7w2yoRmp+A12jnEjsuul1ikAU1Ts7oLCKA+B
XpDGNELVDTC9bmppwxEeZELhxiKHxbOAH7tDqXZm0wGoCNviURjFsBBlEq9kao7LRlM1re/wJemT
QzkW1n1e6+3SawKovrH9wAGFzF6EqtzzYGUFvrnRvTzfFwO8TEWub+LFa6sEdpjJqroIQV2v+Qfy
i1HrtEXe2dqWc27eLscx5TAeEknn4VDgoVsHVatv2dBtjUTLFrAruiu0F9tQxkcvdIEVKV/9jkTJ
9gy5274zenCLlImI0M3135Mlyh2Faee6FFnqwheHJFAHGf38snBKduXOWCwtSznbtNHCbzim3WtW
K+1QZkmMLrF1N2HhZJeG6dJr7qFB1U5ibqqiLi69sJJ72LzUn5JGv/HcyKMC1JZXTeYYFKAh5V1N
Uyu3pZdPD0URGmuhZwSt0Xrf2e4UPo9N6NUYWM3i19hEvOHB2DErp2riFe8G+uyiqeWySWb+a5Zo
0bRyo1I5u9iSWrNu8Kfaq9qKtXvueZaAGZoB77jJAp4oPPVyjcEWRnNWON2DyPIm21mJ2VmrMXfI
Eu6GKroKM2U9Yj30dlWgp7dxkjdbaEL+T3zT7sqpansLNqnbDtQJUqDKVreu64FmawOKOMEVsw4h
aGxMRIR70Zpk1zbsewgduQ5yYivAabhbA/vT1xjXLfQKz2g3KhAeQKiivjfDrP+JP5h00Ti0WNNE
YO872/Vf8i4s9rpfdV/dXuuwOFpR9UUWKRaFpIn3ldFEd+ibu90o3F8lkmmY1WnT7yFqx4vGqwG+
t65atYHNopyNL73GlFy4VRHe09rvr2t34BKHCmVkSmh3WQPn1gr/KhYjKYFJQeKeCzS4yrXhGqxq
gz9yotWdBua1qbIIXhJhxEFpsvIAVLrIysBamppwbsOJtaSfav1uLNLm1ivhrtblZO1ZxkbqOHG9
6+BgXwdK+btK8E+NY6BgXYVxdVvIDOC5iYJ9aPB15jkfKHCbDevulJN6WYhl1EXRXjYEWELN1y5G
wexb+EbklStPVZW5kVkDYLw2o2NGtZaav8k71ufwsFoUPXU+mbd6G/prve/8PV9AezWZMtgrl5Uk
DjjXtT51BOHECGcAX0AV7forO4IE5WWldeTZ+Uc3hMupUr7rckx/aEWlNhh/6gRrcKb9YhdZ7PS0
06/A7OPYUpGD+sjJ0cD4HGxavfrq0YuhA9y11Q1taB5P1dOkzZXKVp4ZjesMg9xLM4zDD2QhL1YY
aL+RGQ3rgs/1ofOHMFnLwYmPaALc5UT777KyGzLpOqfe+VGeHHwn8NZT6wPyM5xk73kq2dmluXIM
71Z340NZXJoRSXZxNHKu1ZPkSQ05GZZR6RIkPjP1Ud3cQ51g1mtBp/2Io6i6kmhsLpzaj9b2OOqH
JCBYfdmRLbftupykU5d8myzXvwVaO+200Y73WkutvNaEdheJDtiZ9EPxq3cHWNxVFNtH8MbmcSy9
7Hfr6+6eXhICzoBghcbyHyMKlhtNFOyVeC8DKu6hwEIdtp0JIiWMKlIvg6bnBzfqRvYi3WlRIqeL
pOlhnoWa307LOoHCNgZ+PS0EoRB3ZZI61dK2I+dr1w1JuvXVlG2n0pMrVqsrJ0CM1kroWwI/FVgp
01ihIwpWjmKFkoQrwCMWA9Dkzt02DpAXliICAuvK2ibQuldWGRZrMVjVfJAFbJDLjIxOVbIkNpZD
JpCqo/gCS87Ivi0Ld40xEkhQKr/XN6qIgsfBykHEm61tPrl+qfY994pckHaom2PqZU7Ka2FW15rT
yCejVwMquNYRX9zES7+Wsqm3bDLtS7YUSbNpmSnHstF6+D+1s081YF7TAKYuSRuP+xw2sH947xSQ
1qsykMF95KTlKh8CypCmPsWsYilhLkoPvo+ZLGjfNrjpAIWbCDT6oWoIvXc9zmCG8o9xmWhiV4eh
Iy6d3h4v/crWxIPs2Lgs+UaWP9nuOWjAtIKlyYpDcsmB0BEVYyf6QNc29tscW3FkQowX8Ix4aVA0
s4/UZJLvOg2h1MJ2hbYHpJA+WRDYywVUD+3GThPrOSvDkVDPsYTXmcV55Dz3nnI3kR2m5pWhtZWx
6ZgkG7Px+Te1oO6+NQDj9jE38RioMvomylp/1IKy+u0PWnKIzYJPsbTLgciSppD3BU50qi+VVdxU
gZF8zZ1aCy+0XOT5uhD9SJevSGj7oTcZ6kXFWv+QImf5bYm+epqinlWv94EiE7N5SIPav2GeQA1h
oqVix84jmz9H6tGt43zVNZH9tWOj9mwyIZ6iWsT3PvrTOQB4SNgX6yVQkBiIcj2KfVKlzaWPSX5d
TmPXr8pqir9Zg5Pf8pkGm6w0q3TXnTEE5nJw7YAl0+2ba40ua4ogHgbDojd8AESmmwxfA8cpj+yi
AOJnSWjvIgF8YTMAFLEJkGcRA0vUqJcIYRikN7dJD2M0xl+EHpUetcQU/LpR871bSE44V6Mc42tX
ByewdeN0OpQWp74Lux/Mu6FsGdPwm7ziRE1CgspD/0arMuWwmc3kbghwhxM4B7uhAoaHwlHuO/gm
/aPOG2IRhJHoD4R+1Le+aPm+wj+sCxaIaKoOWSECqsLCEM9VGzfdRSvMQX3X7VjwPQPmNIvFnSKw
tesozcOftRW9dE1VIn7D9qFZTHwwBPY1yBcONXBM/JVTNxkddUpW1WoOszThHgKysJtOPNhulG78
bnD0reQzeWh1i6jwojUUfskkJxthLOP+mOpg4FB1soWhQV1DhkkTrVqXfhFdZH5mfE3MIrue/ftg
sAbTu4L5OB4rl3rqykrY98Z+X1+4omx3VmsRLRnVeIMrIgkWuL9I/knC/sZQo3PhBZ5GkicBDTmQ
swvScqcL4pRrf5OETrXRDK3eG5MZ/vJMKw0WtYqjXRIZ0xqR7XgVj0MV5o++5wek4Xjpssw0jkcU
JJ2j7VfVVWuzTOFoqlgCwoNlDXQxdOgF4USEcAbrzU1ae8U3M+YVVPbSLUkM4pg0se3U8MADFMvr
Z10LjTu9NetLMcBGWHhtyj7ISLN91KT9dzgZ5SYz0vTF8WJq4aZKoiN0YPvSJ9x4n/CmAGHPpLNn
Y6iZzPMhIwdWIqrEiPIoYocMvtTuOYFo2n4Mguxy6lr5s47K/sLsAmwJfYzpmoeymRI5XAD5qcBg
TCTJGnm06QZRl8tR5PXv0izsqxQD3C4ajZ5NnJ01a/bF2rPm5sGXDksZOJUidh6BLEAbQwB64TWJ
ufOV2QFFSgy/WE7AvI+ZXRTP7jiy5/I1aR5Lp42fm8nTVprSenBFgxntWiIkgL4ptS9UGn/vYYJs
Mz4jpA0n/pF3daT6bFnFC4Fz2XZsGyB8RebEX7OJpNpVE8NRwmwPXo/kqOHODkybMmeZ1g1NtaDL
kMJOgnNAMurrwtDcRWCn4VXfohvtu6DFTYMRHiQ/kURuV601lcMP6GPmdeY2QOxMK9oXWHU3FkXN
XVlL/VrVmnwoctukgRmi1XVNMOuDj1/YBNxxmCJ93IZ93j52I4gdGMTBNSYhbxWZWvedU1O2Kicl
N9mY9Svbs91nzmbejT9SFC57I2avkoarbNLEHIbDp2ZpeLxEeeM+Wr3dPTRwD1eSn7dg1SyWZZCW
9xw25DHrLaoPXkq44aqPLXUP8NVBQp4CwNDz1CUsqiyPduyP9yWH0C25Pt2jlvQgpc1atssyr62b
BLIKb6TIi4uMKkD+Q6ggAFxTsa0/Grld7APU3NVFPcS5R0hJG7To1TVXc6/aoXB02GqOjNZpTIfP
JJQhLbViKa0gkjj8rcC6Cw3kz3MmZDtuJoKwjU2Tx32yrVGPjQR4am25lf+btPPqkRtZsvAvIkBv
Xlm+1N1SS2q5F0Ju6L3nr98ve/beqWIRxR3twwwgCFBUJiMjIyNOnCNAsS7cdkFoQf7RG+pBir1A
PdEQz9sTGgdJsa87M3HeSU7Sf+81WBDeqrptoVMpexNiPUMa6DY5omYiCI/UyRtd8yIP8v8iXVWx
vi3RqrIAV1Jss1BsmzfMYDjI7I6S/GvB2yzdvnTzTfgCCfyDzPARRZSz1J3WQDG3vadrq7OGjc3z
RBklOpFR15H6lQ2aQI367aIQ+e5v3MUlw8Ty0kCoOII+DdjXdVU4slp6ZxqdbKU6pclEfrrTihUb
ywv5x8asNQIZyTRWKE/A94PsRXtU6pUu3WvT4xpTAqD4FbGGmh7IpRm2YSptSlAxq9CfjZ/1p/JJ
ctMz6SGe7n1UDuZPKXHNzzrZwtb5eH8Dlxb3j2lLnkGXDMFExfAegrJkihAkKgT3pHRO960stIlV
BZSIrcqi3W68toUuqvee1HZOE7LC8Ywe7LTVtijZHqT3+tZ+S3KnP0Dg/rhKP7LgHYpi6AbzQjQm
btovXR8ZcDdhNXhAUPYEH9TWe3CejF36IKSGswNvs8JdWerCjl4ZnTVg6txxIGvCqBhq1jfIm/jH
6Yezc1gmkHihuaDbX+8bXVvozEVjy6zbuhALTR7UHp5pVYY1p135imtW5m4K9b9cwtXNiMuDHJwN
8ytv4ZXtW7LBlCwNHsj2FEb2rw+0MlgZaTz+mPWFtKtaz4JD1Bgh/TSj3f1NEwFoduqAC1KFEzOZ
MDPMNq2xVS/qgwE+WVvdmor3QmGSeoj5fSztt87oMCUShW9RPV2BPi85yKXd2TbaKXkGKQLbiLTU
rg0jSFQD9GRWdlL42c3yaJUzK8DNcjOTmwRTidA88Td2YIetsm1qokiplSEAVHKK+3u5eMDVC2sz
r3din3zOBwfSb+BmRnM9Y+oq2jQgQdAZcQ10tH5Y75R3982+usN8kZqs0nykowuRhPjGl3ElkREu
DHDJ8dBstb2+Kx9L/sCE5qGE0Enedp/st9BFMlBQbLz30i9zbfZ56Wte/AJrFkCzxsm7SGCpejPU
XLnIT5Hul3+yvfTSBJuTIoPym3VZ1djmkZ9wLAT+QHR1peIMU7sQVoFB6q/k2Dw60vs1neHZXLdo
unIfXZgVi7/Y3mJSJLIhzNovkF7DYsvj/Oht663yF6+86mhCbviV0b8tWqEwq+cAvDf3v7A4hDcf
GASO7JhoiTNyc/0LQojzpCwxdJjCH0ue2T4U9D3U6lqkb0fLWrG2+DHB8XJlsNeGPbNWynakqmKb
ZZTlUhpTzFwe7i9oKcAJqPB/TMyiDuSrZZCLC7dHArFgV6Pqd1Bmaw6ztpJZkJH91ibMOgJOV3+S
IRvj8jtp74eNslEeI0aU1gAky76ii1YrBADA+GYu2lo+krUQOwI86OCLB9SxqSgnMNQTHqQXXiMR
I4vvG85iukXTcH2yZXnJ//wA8fcXztolvtVG8EFBBP2spLAvUym8/+2WnfEfC+LbXlhoYzjoC6am
XEMfIV/VOkemmaMj8KaHzMVJ47AbJZPKx32zS5Fcu9jZmVcyCOkpaYrLmFm5053zqD9EyTevWT3u
azs48808LcqB/FR8wmE7PTzWGzGpNL4VQKfq9595jAE1EmzKCBnN73qj7eXcavDR5mf/V/DL/h1s
043zEnhb/1zsrIOyax61F/WNfLS+KisZkwAf3AYWmD8MaDI1IArzm2NiUDusMS6fFaBAn6B5mx7U
2rXeUMgRA2/WOd0Gz2DJT95bQdIx/ngxziq1rbO2aQN3Hcm9uPv//KK5dnxaRxTPJn5RCSd+VKmb
3N7fd6TF2HNhYZZc6WlAnYmasVuWb2yJ86k9xoO34q1LrxkgSDpQHRjYdHmOnsyT2sjrCS8S+Co4
eNvpoHkf0+Rnbu/qgOsDKZYdGZd1buyAabc/eHiSDhi8qBi3chR5dlwamm1BAXzfLdv+iRToDKbg
/j4uHsgLC7Nzgv5WkMMMC0FnHIOPluHUNQ9FgiSe89d9S4tf7MLSLIwbei414Co4+vWPcjp7CcKf
9gq0amEKk1v+wsjsKNBcoS+P+jnQSiS91J1ypGGys39CzLKVtslKEF08eP9YmwsbQXxLsXfEmtR9
gLmG5iMqzYHjuKnBkEkM91MyHu7v4gLg/WqFr5DAi8AdqPCmGgU2EWiYULs6hMdwh+CEdPA9hjX6
bb4dj33qal/DzyumxbV3k8BcLFe9vjP6IvnfU60ftD2dqOhtd2Qg2nUOyQ4dp+JljQRqMYxcGJzd
w3XQ6xOvbb7mICNV+ZBBsL2yphX/fx13vNhO2vSKV/SYEFh9MXTd/HCyE4ywHGx5G4PES0gZ0ZjU
VmLL2tpmF3DpxSaS0Bgu9GarAKChNXJ/bUsHThcTdKTZDEfM4YzTmHdmJt4xybjvo3bTOkcm7leM
LO2fDppZYNLgsXmNoBf718kNgSvlaTYVfv3Tget07xV+SONBLsBtxNVaBrF4xBlxwJhjMaJ2g56E
zroH8y6eZ0wtMZt+Tpm19j8qu+xZWi39LR3xS2ti/Rfr82uNXlbLXIVWGafIhk86ifttUpnvcykm
lnX1F6WK3//Bl7tY4iwoQ2bZxLbJl6voNSGNHpY/kUEfaCXb5Qpt5fL3+2c3Z1FZmxpJQvqLcFLa
e71td2mJ3vDE82/6eX9Ra5ZmoTn0m6ipKOq6lfaXXwCKmOwNkibu6BTb+5YWY6TOTB2PaNVwbkp0
kdP1UMVTDhFPzAxtxe/du0reomPv7+hCk4355klD2GS/mgguxUgoGoH2whtlQTRx7S9F3+RBzvgC
1UHvkB4j0sBiJwbJBJ0T7b7N/aXO+H//ftZe2JtnWgZMCgAAsVfvtD2Fl5i7wPwVvA0Bgxtv/J0D
IHzcdk/925gZxulXe6x/5B/Wlr34bf9ZtTPLxiLbaStTbLjepa7RGh8GG1YwvTrAef0nZ0OHrhbY
vSUYiq43GN2AXgxT8jRCLMhD2i/67sSrU+4q/8r8qtMvrMyOPcK5sW3kOGv8SYHNAaEwF/jmF8Hm
gKLPykcUiiq31gxTTLaQvTPJdr2mMc3CPvTEQ5o6a3s2DwwffR1foq30ZKI8R54OtOI8/W5+r92w
r/H5ZqH/mNZmNZ/QK3spEf4zPmfwuLXPfxM6JG7wftyHJ3nPePnB29QrYWexyEbd4D9LntNldPVE
63ykciiWPE379nl488ro9h6yfXNv76tNvC5xK/zw3mrFZ7+I5qAdpVYesFrwsB+2PKzPytMoeE6Y
b71/MheIEgRJK3Bd6MIhfpy/HVK1CI0qwlFtKVMebVVydsmkyzsmr4EdNpodowg2yVvbCrKTbeeM
CvZ1brl5Pkinto3qYwjcd5chrrJStV08rTY3J0wlmni0Xu+CPbWAv0ViQC9o04TZSUPs3kaV01sr
gYuLar7fBlxlENwx7gSh2bUlYxo81fF6sGpl+7GTrHZbtjYiEbW9N+t02njwKd3f9oW0ChkixukE
t5pOaeraIlhJzZgmvnDYfIvyn2EQrFwuC5t3ZWAWGaSmabp0JNSpCUVZf286+bly2l2crlEKr1ma
ZQFVojmt3bIUxTlUcbGDxnZjIVYEDn5lTUu+SlML4gN6Fcyjzyev44GhCNgX2bUi3wVttJfTCuBO
82z58rnwvHozGt47q/OeVArSsOce+ijbdbX/TZmAgt3/hAtOYziCoIm+iZifmDmNZNA9DpuWcdn6
2QnUY9ckoOFkOtzR59Q31ta+sM2X5uY3KPTQOqpqmFMP1UP5vfhYvWWNyIGgFAvzRP0r3we7ZHVg
d8FRr8zODmFi+lnttJiVh/EMUdI35gDClZ1cSoSujMzindMaAbosGBHkR+Nj+2LT00AyciuSgmZj
/og/1A3j0G76419/Qy4NWTGhDlkQTq+UzhjiuqMepsQbMG6bAQEMRzIPmuwfEE1c+YgLTx3MaWIQ
DqeBQeD61CsjKCvZwFzgnDL1xZefpvDT/RWtmZht5SgDcQlFKIvaMNsVA+wn9QgWFw2idHff1MKA
GBzi3B1iGMkE6z+7lNGoKiYrZznqwX/vPcpnbZ9tw2cUPb1NUEFwCPWMELlO/YcBOdsP7XGNmmLB
OxEpZ6oQXlIedq9pw8VFafpDX022+H6FYe30sNJOoRK3K1nA4p6CrXrN0wVz8fVnM4Yo1Sr0Vl1L
BhCZ5jEKGbYEv4x+uL+jC2ecCWicQ4xpwfAgfsjFcnQ5Qj5J5hzUtuFmpUzVoi1MN9UtlDrHt/eN
LaVzV9bEr7mwFk3JyJwW1oDL7pKP0LR87qY3+XN31N1up6DvOtG5QGso38tv1hRnFvfUgtyVkwBv
kDk7Cm2dK5Wa1rAhRYa6rxOpfGnMLttmmZSvfL6F8VN445h+Yw5Ws5gKnd1QgZYrEfA+cvHAUM9q
MepvFLvx0IKsJygEHaSWOg8arDitHgt6YmCOkBmVA2daSbbElTDLM/ghglRDdNYY+73ecXglxpHm
H2/lomh2kpft4BPe6mH4Ng6c72UFO+boqz88cFju/Y/92rW7Ma2oJHgGchY3yRQzBqFTw2fiJv70
l1oy+gamchsr7bts8inEtyZVgr76ysx5snOy4A1t6+dw1L0DsmBf9QS5ABMgIixHsDTLvvcUBnl7
BpxZQMHT+9s8RLMprVvEz2DODAyNQZsQIiyvrNaKpwsXr0mfFAC0ARcB0o/Xu0j/wraliVoO0uHo
fLvjo6AHbiDYcka3fNA2DYRD3qbfmE/3N3HxxFxYnhdS1Vom3Az/axkcubLNn0N/g4C4q0ApF70x
94LbDp7nR0LuinFxIm6/4H+XPa+oIiQ0dLg4bz2qBd65PTTH7kwreqMezff3bS3uMNUy7nPQa8a8
JGfYkZxVuUxkQLUXjhDXss2tAak9pK212fzBrQihFaOiusrc6vxW9CgJwv1JqjolxqlohzdF0n+T
7XQluC5FHPwf4ixdhhJuTmdQMBWhQAJKHViNpD0gZmXDVFr9tnI8fcVRFs+5eEvwH/WdeWMWN8kN
uEZFp6t8is/Vsd8DwX9cfRUvLunCjrgeLyJ4adnFEAJmdKU3w17ZMy+49z7Gv3VwGPG7fA+57ot2
uu8ar9/+xg0vbM7uqBKStXAQaxNsTEW3aatN+g3JxfDQUImWg4fobK5xniz644XN2U3lpJozQayB
h3jDQ2jov00EmaiebSOneqzVZuXCWN5WNLRkJqJ1ilfX2yrBPAstLMWG3ktOvqO906TxXDuG8kdH
2pAhyBfoJCjkrg1NcAtXoVoSlE/NyWPilApxu1U29LOrlzVs3lKupIreq6pypOmZXxsLMk6GN2IM
bCy9wKL+BSS9XHOPpRTm0srMPQx0DZ0xqoB47dqduulOysf4XP7WnoxHzzqkJyoFhwbF9OFPvtnF
6mYuEqeF40sKqysHFWXw8TzJPB7MYn/f/dc2UXjqxYkb0ZdRIxMzlvRd96lidsmKhSXn431ro7EK
huyGdaVNhoHHCGGqdxJag63+zHDRqUArbsX7Fg2p6CAzj4o9ZbYUBrVTv+wJ8kJDq5SPrfopYAjp
3+8XtL3/NTKr22eehSw6CTwil1/Bm6t5tvJ2XPK3SwOzI9RbPuklJDguY07vApWTM5bdMWAExUVi
dC1lVvm88+B3Ye31RXTx+RNbGzoyd9osEMWMuxqUvxtvmO0XvDSxuwoPWbZHbwxBK8O6oeBIu2Zg
NpjXXLePn7RXkMa4ZxTUFfXdVcqdhfquUMn4r7XZGarLukkmBg6wFo2fVRjzPcP1j4wSbcNN/6Ww
N7X8rvWZ5X8SFeZwtcK8dLouf8DMJemYh1Zt8gOy1uvRXQ4/OFb++b5HLhWRrlY5c0lNzpXMNDAi
WqnTQ4zE6oN2zA8S9MDSQQesuV/DRyw1A69szrx0VEJrkFJsRic9fyP6/c6GP0Cz9mt8qA5rfY7F
fRRlBoMHnkqL5zpKkQFZEQrNPK6C0oRjg/YjXPIrh2HRCBBQUHuaYBWZP2b6LjK8DiO5Ih2QvdwH
yWHlU4l/4ua40T+lOUar9Ea6hVTDA/iNCaTw/PeC0DZ8oezu2l9k6C/X1ZyWv9OFQXEeL853nQbo
JcgYNPxtdcr26WNDuT99yE85XEVrn2kJSyvoSzVRBUbG59VVL8xpZmzlyJFTQPnmPdrP0zbYpM/2
V++heZO/mNt2C2DnL8GrLr8J30qFu1Y+WVwvQkwUo1QdGtd5GdpW6dxCoEcNc+8dZH8j+o4MEKO1
u2l+O6fVs7cUzy7tzSKMloZUNtDK4+z1O4Nq0XD0Hmh87vO99G4t4Vm4GuCagkufQRLjVk7RrxjH
jCeuhrxO34Z6+pAOCOSM/q9grFduoaWgYqnIb4MUhiYVY9eOkyZeM0QZB7yHAVnwthbD7+4Ir9Yh
36f1Z8SOH9cuh4X720JBRVVoTmFRnwXLRqq9Ugl5NhkmOh/NN6/V90zlrpQsFk75lZVZtEwZgUuj
GCtjXdtup3nJoc8sfwXetfSyvjIzi1iF0TmV+ncrvNtae/hjnM+6v+FoIKd+gPOHl4XbfqyeRwvJ
uLXO5soi54VMuw5aO81YZN95vyn4+9sM8Pcf7SQDUwjqWCC8Zy7iWeYE3wVG4NbY9SVziNXaeV52
iX9MzMJX4PVVV4j5iqKtXNuzT9AiwxOi7Fbi8pqdWegfGAaEHwNvF3hDE9VtaAD9c3yot+oe3W3k
VJjBYfLnaS1FWTrSpMSkk1Ttb4eaRi8PtcxkgUP5bHWwXcs/a/V93a4J2i4tkDoZiSuFZZS8ZmdL
t5oyQ+/coJKN3gRAe0N9NlR5f38fF61AyS9Y+WhxzqNvE3aJpnaspmxrCC5exqZweyVbsbL0YucG
/ceM2NSLW0aO/VBrRPlaPos5hohCL3NtdFfyU3I0y13xsnaxLX2mS4uz7esGv/d6ioduk1XvzaBg
+lk7KJnqDoa9koWsmZrFp9KpG8OHVQP1xbplwn+c3tmlHz75kg3nvLMG61gCBFxt5ixQaYwmogQk
lsYNln1VX4w3kNxv8wf/pGyQco1343EtfVwIT6INzkgL9Nc0OGeRA/RdalZ1wxpTdAyU2rW7f3+Z
0D9Br89wQOncwlXyuswdZu6p6lQvpTG6ClN6Vv/lvr/frgMjYlSBZI68cQ41GJKJ8WGpMGAFKD+2
iX0kR125SIRnXWeM1yZmEZCB6tHsy8pwq1DaBdKzX8GLb50o4GxbL3Pvr+f2/GLMgv4fdk20GOfa
e5CjRFDJhEytydPWihTXDEHTd7t/bwUqP/AZoDRQGZh5nOQ1jjdqNWLJxS9rfPBhDYAy776NhUxU
QzMFsCLuxRTgfNqpSXzZ0kdypX4z7RUxKgqhAiPLz+U3xo9Ozq6lk4fu3oFGntkQpTb02Nd+xUIW
JbzCoR7GvA700LOvN5Y9t4pEeigGWio4MYBGh2c/3zivaLhO24erb7MFp7yyObvLiEyd1aUK8AXI
BJ+mwjPfRz7UPfc3eMEvVYALaKtyzBj8Fq50EYPrAUxD7dF+Ua2JqpFunMZUOia29XnQh6c49tbw
pwu+SeGDGUTeTgvja06dxkZbkz9lQX5CI/JLY1GsWB10F853dd5M5nxF7R5MLQWrOUYHAKOYJGP3
glNxGk00L8Od9AScXduXZ39n84YZISDY9G8TZwfXxlpL5ib8z+zPPKZK9NbPRRFrmqK9uKihv9k0
ongAadL9T3g7bjWzNfOU0pFoDdfYMloV/GlzmNS/xognW/ScwD7kh88ZamYK/HUdxDSwSuwawFS+
btI5q3ZTxMx/nLqyme0jO1m5Bm/vJfHjXtthNKgN+zXBvnAwVM/6vBatxXoXP+kMmjwIwSVUJH7b
D4KrmflTAHIroWlx9y+MzkJTGtoGEnsYjZMPftFuzEnZOsnPya5W9n7RzUzRHyJXgld7tvW2h45i
i5r1K0CkPsTIX+h79bh2C96cUrGJtGWZoEHV5AbS07dG3mvIMoKF8zZy9CGdvg/mt0iN95Ov7e+7
080BxRa8z2LmUUFB5zVru/hgfQWZUQ0kz7VaZxvIaGJTS2zDtTnWNTMi/F2YGVUTstVOmJEZnwt3
WfMuk7/9/5YifsOFDX1QsqTxbbJySFbDXN1Edr0xpmR738xtIsuWUShhu2DNxu1maWWUqV3d0kV0
p5/t9/r5bzEx41lhGBcRqe1aq+vmZhDYBBh1gCb9TdJ9vawhaM2kBTToAqXrvyVjon6ygvHn/UUt
GhHi8khVwX2kzNakyqVq6z6e3RZZf+Z56L+Ry/ZfSyGwFJSp4XhFmERHXfB6KVUSFEncsnN9dDTG
T772yYxWIpBItGc3AcoOJsR4gv3+BtFoV00aKrlIjAuoKE3pzGCFlkzbgjuIccpzH8WH+1t3G33E
ueHaAQRADU2bbV2qB2UhhzV1VIVCaosOptGBaNC2Q7TSz739SGC4DZAGcCvrjFnMtk/p7JIHKWur
RJOhDb7AjbSymCUT4MRhvedla0ALf/2FItkI87Cg8hhaI0R72YFhv5WII/bj+gvhZBcmxE+4OKZK
3tdyYmJiCI2N3n7XJSauITwpYfZS85Wr4RbTR5H50tosKDh9OTKLg7X+XLWH7KPIDCAT/Bh9jh/K
B8+NCwhW/oAcfWZWOM3FIge4jfNRmI1JtmwfrYpR3cT2WiHi9nORWNn0zbiTQC9Zs9WhvOu0g1ew
ujgbdsgOBufKttb4Mm6tcJzwOiAEsHxT77heTJEUQhPKgUl71LYQJ5GSp5v7h2ghcTB4kgm5dq6j
Wz6fttOMOOmYHssThgIh2Ovhci0lHpqhQqEg2fc5CltyhURwnu91KXpr9796uia2AxUcNMn3f8/t
kvk5PKaARXOqQUhfLzmbYLayzJAelPwAXnmr2KtaPOK0Xp+DaxOzb+fDa1+UQN5dXQLGhJuM0nis
VZ+qlfUJLruD4kTQtzWPdvvp/7e4mXMWFdhMOETxmsJ3JWivPXVtFvg2DLM4Yr3B2D2Xyhwc1RXI
ZA99QFC0pT18wBvNcx4hH+RBPDL/CcpVWxsRFPt1s5+oWIjri5kWexYdoyFvK1/sZyg/jjWsht7b
oPp+f+cWl4WMD0U/HlEo31y7xZDFiuXABgACpNV2qV/8tMAqmk3uSv5j5EET5rTdSry8TToRHeNB
SqIhUkJjdr9UvHbCbihFa7l0fYjj+qF46xeCHNl+pHh4CiGxlgdlxewrimy2n9hFRJIHFWj2OQFH
JllDCJU9n1BD8w1YXTciJaO/L5oPDZDvkpdUlqnbXqlW7iDhfjeGdYPVgn0h2szOHv1yr3aqlPIx
7NiHEgFplzKasa20rtkFltKtZPW3AGIYRsCX/dfg7CROg283hBzxaNHGfeIclPYg6CucXfwQnyCR
TOzN8Jf5JXmf/tJ2QqF2TTZywXevfsHsRE5TXZdVwC8AgLbp1Q+t+cHs16bfbttss3XOPAny8qnu
GCKhuiIUQmjXnJ2dQA2o2+yw1va6hbsKaybZpDgrxg20tolqP+wQwnbz9kWyfiZ6fKYsuhk0250g
bs6UAiH0X3L/5E3Nyhe99SAqVBSqUIui63ajaaPA7W8kjma4YSKjD8+z5mQO5vA+RRVhH/npmgCp
dhsXxCQaAH4K6MDA5fnOyoJ1sNOhOjmJfaVuZW4U8yzrW13f5ufgQwbnocvNNhylnX7yH6G5Bu7i
vQu/AeDej7SR063M3EjyrMLHCFNfvZlyikzUKvx9pH0YrZUtWvg8JnFMzBu8Yh7nGX+KDnzoofVA
OBkbCJkdJ9tkUSP/bBRJxiki1FTJW+BfD+RHVfveR6qzcskuvKSuE4tZtlmmAdMqE4mFfhhgrIeS
GolcYB7ltn6AV3mst+szp7e+gU3xrsYxSTbmdczEtyMcDmDwML6zo8j1DdDEjen66r/O1q8MzWcF
2fWCZ6SuuYyVvFf85l3ZZSsY5NuwIUwILUryddH2vb6OinzUrIKw5k56KL+1QekcRktPPhhtFu7u
33y3CdG1u4gTcJHQ6jFkmGmPuxiNtdVTH3bZFejcrWALci0yPWuhN28DB5t5QzbYZpTlpkEYVvbK
x6xw9Rf9rG+yvX2CTGzTntJtl7gM/xODg/MYb5LD2hTZ7WXLbxCZKDrvSCfPa+nV1OhlM3CQvdxs
DnlFAlq2I1wVkq9SPwvtUyxzJqXMo/2hKsHx/i7fOifmyX91yty8vub1WaNqarQ2mLrQGF07Bf7Q
7lsTRKbiK+22LaTh359Ahr5JZ9huBJZY8PVnlVulqQLIuzmB9ffOOWnb6Qjx3j4rX7FVf9Dj5iNT
EVZ1JCgBDcxpJ2ue54Jx3KQEYKISkTGpxjE93d/GW2eljKFQL0EPkWGLV0+7cFauhSi0JlJBWatO
sqa9zdpxpcOzFLvANHG38GpBym8+OQJWvJnsQiTR5+ZB3U1Aqeqtdxz36jbaeRtlZUm3jsmSVB5I
zMeKISPx9xdLaoqhaiWFpMgqSID0HHnlSa61wyDpez1Tz3Icn4q4eYjGIV65KsTldZ2PYRoPURgX
gTBxXiKErqIJkZglAfUYu61jJTtOqK0QZdr+MAxVfhjLYA1Iu7heB5AC+lGMds0dM9JbK4U+XFS9
yj3kwzs8+H1o8nKQYoC7nRq/s5Pwdx6mn+/7zm33x2S5F5ZnbU7KiAPcSOy0/ojgwKY/hM9/j3XY
XwQrQbZZg30s1CiuLarX39azooqGKxa9FwTMi1OxD7YaxDToTBHtBBlCBFw5/xH+WFnqbdoiDJMq
Ub8i4M1LV5ZfqxWNGXzYTw9GBLs84xbR58zWEtiNFZ4WbYCqeNn/mAyvhyG+PPcjzQNU7Tm25vDo
eBIg0CAdNtXQfgkq+x1V6mrlYlioDYiXD5KflKQo6c0bz5B7CHVIfCGT9kp/SE7GntbOS6ce+3ZH
k3WEy3g8jshR9SuuvxRILi3PvowRyghqdVi2h3ajBagMZV/uf4OFx8f14ma33tjFXV3KmIB7PT14
B9B+B2sTNG61g4p7V7gNV1/h+htEtrftcY39YyGFuNrb2WNLMYvCG3V8r2vrgodOiiKjUkr7OnRW
9nLh+cFKHRsUnIDMMOB+7eZt7AySXAo3f1T2+PgeZQ9QxMhObP8Ph2opal1Ymz/V20wJfTvHWvPF
cgWkUXlT7IePlFRIL63KVUMGCtWj826NymDJZ0gemHCzBAWxPXvLQVtZh4lNjcAH+g9az62nlbRv
KTZeWpi9NjzkFYo65R0XMa8h2lDtPjim+zXh7TUzs5QPDvQWkbBXMwLz+ne3ax1++vrSmN8vl8uZ
+cWQxEPblNgpd9Ne3SX7UAKO2ZB5Ra5gjczhIjPedT0wnn2zBtxfaKe+it3/53PNL5rcDPTAb7Fe
n9udf6wPUb2Bv9Z60mka63uEk6NzAMfssG325Wfr4/3jv7b4OWJTabTCe/2Wyoc22IjY752Qzxre
F58bd9qIVLd4lE4yFGWnFdPiIruz784suFVJVHeTz8r1g/5Xf7BPyiE/aRvzzTqifinKXHziOUg7
CQOnRs+No19+UuK/kuQgZ2u3hPi595Yzi2RT5dNhDLHRbGtBZifoR63HDgfqDtJ2DQx1CxUlTbhc
kljyRUJm5lpsBPXr7oXHZDv9yLbRNj4YB/+U5htBjeuc0z0Q3zHfmi/3P93tM0HYprSqvCJxXssR
F7bbSPWboiP3HFQ02Zu6zfeonXzNDbT5atOKt/fNLV7AjALRKaaawoTY7JXgICGReDL2wk8Vch/l
pi83QolZ2nUbSQhNQS4LZ+ZudZMXY+mF4VkulmWO2mQKhoVymLE3vggsgRgDgaM7Uw7Re2U3vll7
Ay46Kz022xAFLH1OIym1WlhaGV8WwRaXFtmulV5GhEHvb+qSFYdPSKMI6qsbyMrAxd/WPhVyu1cO
bS5tdTRFI2etzbDgKjSHYFnVeVOCZZqdipoZ6kwauI2sAZm80Oh5dClS/xB3kvdYhan6b9lyTMum
poRBBSrgm3fKOIxGkncsazT1d2Upb/1yOKDJ45aBv/J4XVoawjBoLvEkgnt45hz2xOS6BtGc25XV
OUJpSY9PWhnAqvX7/qdaSJOpzlIHJ0NmkHauGw1pM+1KJTJcvWZk0c+kI52MwLUj40C8eUTSrWbm
3FjtiS0s0KGkSBPFoaoIwP46xEhtOmaj09J3e2AK5PSqfbzP3hgWw1793v4S8Rxp680aG8mCZ1KE
UYA4sGDcZravnu7YTWthtkNfxXGQVKw/BtG7+3u6cLKpAzD+zAI5BPP3rFyOUlCBAnUrVf7USj2y
Wiqx5b6RpZQT9LQGUgOKIx4Os0ypGIZEbkHBu+bzxFwyoYpqa/0gxsbWaXyXPhfugbqg4OHhCXn9
uaKoriurMTU3V9MvEPC7hO99nsiboVhlXBOffnbZUSTTHQZKbIFymC2sHW05bTtswVDz7B1qN9k6
T/W+Y/YZfZzNWn9icSM1uCl5DJn8f1417aS2ieK211wrLJyHDomBsy/laDIyGdr+MH2NpgmP+KMm
e/Jzb4/B+wAmYDhkVUSDSyEVtfJllzaA2VTerSCFKX7ONrtDsU0CTC5Kx+FxAOsD+lmwkPan8YP+
I9n8+047kBVqZFB4UNcD93P9cR34q2ojZMMTB01ASRnrPZRE5o/7y1o6eholFlOlRsWtMEuFi3D0
UoRTNdfQJ/tLaVb2mRDAA93vy3xlC29PoE3pCyQOQD0BJ5lf6p3tRFGqYqsfzV0KQ8ZWAi218la5
fYZhhfIYLWBCGO2R631Tc60aTVHil/Ws8+G+d4JHxm/774PSVk8t1cJ9bY/xitWlfSRwkSUxVUal
f+YdluSUXeJR5Nf86Vnu6vOoJpSTjfjrv/9eFCV4zXK5ggUTOelFImaOTjO20J24Y4OeZKoU1bZp
m/hhNKuVOsHSitAB5vUMdQRhebYiu4QDRc1q+EymDFj8zxCMdyyvlfrWrIgQd7Gegcg1oTvHMUeW
O4y4AuR0Z0lr49iLZphQo/AEZgXA6LUZdNnzICwaWiN6hnJ45I7jOxPZgH//cUAf/NfKLPWZNKvp
NYctY6L5gYmdn1qiPyUoG/6BGRP2UlGdUskSrhdj54lllQQFl/nKTWbrRwoAp95fkyBYul2oNCOi
BLSN4aPZa9xGtbCGzprjqnnvmtzbSHb3HbXgh7hoD/dXtGjKoegK0gF6u7m2FocSjnwHU8i0fS41
9EFj0282itc/9PWwu29s6XFB6xTULHX+hWYt9eQBCSruaATpqpiZ61rdZVpXAHRAJdCdIr9AcUgf
HjXqjA+wJwfbqC2/T5mvvxSITzjIk9Re49Ju8LfyoGorseTVG6/vWjJoatAmYBZIK+TZIfd7P7Fl
Zu5f2+bdaXwJtvHG5HEevVGP61iA22xTJOw6wifMoBp0CK/9KdKriQl0YgoInU3TmW7k2NtQV6lY
Mdqhvje0zytfQBy3mwVeWJzFFl/xZaWosSifq3Tzdy9jOPeMWpj77Dmgm7FiUOzYjUExgEvTkgr/
PPlrKwQsk0DWIIxptv6xPZgn+VQD0U926y/122DDfv5jbM6WJFljamsF3pz3zdcqNaGcarSnWOm2
K6u6PTasRhwYusoUB+ZRDcDp1HgFl87f+l/oLsWk0G56oIJrb+Ck3QS7+o3Rr2Zny4ZhiGFmWXQu
xd9fRG1vqNIUJWiNPrb3mEr1czWMT+Jcu3Xjfbi/yltbNM2hshA4PXEqZr4iIXGkDTQU3Sq2fjFi
9U1rx599mP81gM+7b+r2w2GEV7gAW/GSnCfvgy9NQ2bw4dq+/xZO3ktZtp47OcraSMVtjkISxBWO
kiCvhJsGV1bJRVCOA2tSFLqsT2r+vqse6iwHgL+S4C2aouFic5drUM7NErwoUsIpHX3GfELpndT0
X+nh/TRl/8kkru2DvDHc+5u4ZBAFJVWkQszXz79XaMGv1ioSR01Lt0nOYzlQKDnA06S9MVeBN0vN
M4oadO8FPA42XxFqLlxRiqq4KYBJcwbGv1LTtXK33kR7e9vsmuRcgXIJV1m9l/yEI6cIwgS0FPVZ
fE5zLR+llCUGmY3M2Uir0NinfbO7v5O3ZihqiPedAMJCxix2+mJpajIqcYpWOAqe1VMD2TDvO48M
SUKx+L4lEeHn4ZHJbO55WcAQ7NlVr4WG2UoG59mWmh9hijhG169BpJZWIxhHqT9R5+L6vV6N0iPJ
6dUcrtTxJ7Aw2m90pNGlgrZp5RjfeiDxl8DIEAOkhzc8eZlH1qrp4hj7wSYKD6HxFHblJplS5J1X
qgqLtkThSVS7mPcSq774RuXgtb2iiFjf+C+tU50rQwm2aHwf0h5lqtCp+pXVLaBWWB4kJ/BkqsCF
5/P0PBlzRJI7jbKzsg82zucxQUfdHXf2M/L122Av7axNfEDdZJeH25BLFjHzg/kHzilGZmEHFYF5
TrWiO7VU6QiiunrhHO06dweoQ9KpXymyL3qNOGeiuicoH673l05FX8qliJR+p2xGeagezGpi3q7I
hv8h7bx27DaCdf1EBJjDLbniRHlGI418QyiZOWc+/flaxtmexSEWt7RtwzBg2LW62aG66g8fr28C
cRIuN4FuIEFFeiCqDosFWkeNFqnxpAmhYSRQ/HN0htV/3Gpyra6YN2EWh0dVNXlgJ9xnWSjLezW2
IZZOVgo8ZaRmqavPmCpv7b3VmAIH41C80Vk9l7OY11mEEjAZb4To4Imhx54fBZWb1GYPh81u3FEp
nq5P59qZ8jaJXUxnkiIcx/nIAqmm9sDBVXijOqgb7JsVKAPlLx3kJVwBpLGXBYyqmHopMflqAsOV
YRx/GGnSkysLtSg8FZ7Dvexu8fxXVuXboMaikjEnUg/ij1UZjZmb9T1MnEdb3xjaynq8CLKYQKmk
QRINjKzO8E22b0J5xC47PZtB/W3WqiMV+AeUMTeirqCwLyZ0yb2IpcqPJ5uxpefqoaPX+332uH6O
vy/iKAqX/325ZaFmcMY8s3UCASr/7uOkvpN/gg/2+n0+s1ABofxvxL7ep5NEJb1zaPIAnX9Xxkuo
lPgK55bf12gdScWzgfO4pw1qidNs+v36JlhfnsjegtznqfmOuheqzqBTqWGl/JPf4XS3M5By0mqv
lz3VQjeEZvMhPVLO17d2xuoapWdHZ0Rcu8s3te1Xbaz3nDNTNgaImbbxua7n6IyF+FZfZGWrs/eg
Q4N8pvS1nFMn6Yc58tnqUTQ8pEb6qdaKjYlc2wxsch1ZEpCn+OhdnmBq44ycnJmovoqW+f8WGqCK
nbu4BEi0/osjhvrmPm8jf0YvgThCmTLa960r/7QBohmnpt+plRsfIk/ofXbtfZviIYbeEc1719w4
PNdWqZBBVKkogihfnmq0F1D9VBLNjYMO8l28i5VpR69oz4L2Npbo2td7E2t5mE3hYOpJQyxhUROr
D4mDg6e9oxt5mCOvGo6Ftt+WH1hpZ1Nt+G+IxuJ4S7D6oC1I2P6gHSQklrKXnObdvr4dvYybV88O
tez5mPp9zsQP2ATBiQDLT/32BywuYlUptSmr+QE8UXb9WRx10Gy84byNOFmbYtQyeKBw3nH/Lh5h
Rdhq4LFL3kSBcT939S4Igt3GZ1wbjoOemSitcw8uH69+Oid2kFAV/Hc4zbE/4YIKhlk9bR3da0cL
nFeRg9IxoD9zuUn8MPQboxKHmm/eN9H8UGjyLTDRjU2wengKEzHBReJ+Xz4lnVFNQi0TOSabHj3/
BPjBvvxWktmOx9remafhlL/KsbdVYV3pPuFUT1JPn0d0Jpdp/eTkWZSLSm6akmgXZE8APJAllbQx
+Ry3Tfs3lwbi11Zl7Rp4s+5Yxz+TNvCfVZRSNzrcKwXLy1+zKLcYhWw3CsAdN78TuLLoRpBX4716
Bke5IzfYV7LbFDvt48aSWvnOzDrO6NAwoUg6Iq18cxg6hUmThicqqnXTXh138eBGSFugfXxXu81z
6XjVo7Qpx7myWYToJxVJqDTvG22BxZ60ZYyXe+OHlle7IbKP1we2croK8LmKiKOobS/vqyaYFXUa
esMto1H63EiW8l0agHJK2qyflbDe0iJYGRFBeCWxadg1v77vm3ms6qjrmmZCUzRGXqYZa/M2aypz
I3NbjQJeW4FHAJ1huVsmyBmWBOvMDdum/ljNen1KunA4XZ+7lWKxwAFRlhakRF5ll2siT0NpNMMR
aEI0Fl6g4FoQ+7121zaV7apOWJ8gD9IB8a0tEdq1rwYGWADsKa6+c32erXrwO1XieOuG76HSZwcl
hjykzYCf7Ena2HQra188s6nhg1c2KCBdjtMam0hPcV6lhxd7OoUEyc4Oqb0RZa3UfxFGfNQ3SyPD
nrSWWsKM3/sdsK6DQH7Xe+l+wgf4f3HprSySi3hi2G/iybjN1H5HvN6/iT6VZ32PEuUhsE7xV5xy
f3ngbTWyV1K3f8vU8HIpWSwrkEOToh3tB6bLddu+4CWQoWI31Tu57NOH0DftFxRmst0YtNpJHpqt
5HRl2dDfpkghUilaposPiUaQgwkfpWnbGlNXKa1XbM1KN278b6GhbJA01lYN8BnqffSf399YqpJ1
Uc/WdKt0VNxqiF+MYnrJzOT79V249hmBN1DfwgyC+sviBqapLc0loHg344X4Uml+ce59KTlcj7I6
GsoGQmVCkBuXe10va6vX+HKmkht76i7afafT346dSdnIQtcGxD0puNs461DvuVyXVmq0pezkhguU
64Mz9M9U3s/XR7OWTgCS+S+GWClv177Th4GdIcMW3vXf9fsk9vKzkCS2Hmz/MH1RjuqhvJHOW6YI
awtQ8GdoK1DHhWx1GbaEulJaRcW5Bblh19XV0TRyzXX05lMQarvrg1z7ZMImzKKdJ1PwX8xj5zv2
qKsgxxo/Rji0ij/bufkN8szGQl8dFBc0T2jHJNwiNbDnBmkQ4SBuDLc08240k5qLHHl+E258trUR
kTKDQoBz+L5XEo5jXOo4ZLBji3RvRdmHTmIeHa3ZmLq1IfFQpwwGuIdLZjF1kupnVeFDOJyU6p/A
0l/zpvJha+r7qNxai2uDoqOlst4ViqdLgslgB31qj2jb1T2yUZrR0Xp2XkwQvu7vrwcyWZtOAnjF
d2Vac4jLii624apN7uwybe49p5iL26wstm7MXy+MxYOK2inTJ/7G2bRYE6lTlnnsD//SKbVdcZzD
gzy4/gi9ZDoYWHxPuMSZngqrv3WzTYLx2kUDNRUrZXoYdPYXHzALumYaYuIPXr/TP5VMKvoFeOS5
JjLLnjCMK3Z646EylNlulHjRHzhY0jx5+xsWZwyewxguRfwG4dFjfhIkBuMo3TSP27L1a+v1bajF
dPtVWFSSGG6ffJSl+oMGv92yU/CN5UbOt9JkY1RCs0uAt5C3WdQ7E5B3cyW+rPUoHQbvX8eV6EUJ
3BQulLZvK7fbiLk6ujchF3dPk8dFXpuEbOdCc3mqFztw2codMhzFWTKGv6/vk7Wy58UQF9WAKs1r
rTWIF5+Lp47Hs6gFFB+2654rNx3pKwA1TjSQCMutb0/qlMSIj7vlJLWPY5Znd1rm+L9/mOF2RaHz
F37kHQ51ruO5rW2SZSXQmpOfV/PO0cNiX/lye6oTBGCuz9/K53KQ4eNGoOxsUwq8vOSMQS6MNiVe
4dSTa2Oa6FZmdo/+/10hkUFcj7ZyfILlVRTsqG0oT8vmU9njPB9BUndR4TPvYknvD13TGic1Q+fh
eqgVug5wRVDJFOEADFEPuBxZgj52CjBBmP1BEr9TTqp5J+EAhAlV+FB+FToKEbrdXnhvfIn+UbqN
+GtDRVSCZY3XFGy2RfaAkm9mUdVhNc4f5tLcy/A0Adj/wYS+jSIW7ZvUKNMnrQtmovT1azk27lzG
rj/8uD6Vayv/bRAx1DdB6mpoa4CZ5AwVohPlHszCxqrfmqzF6TuAyirIWKE40JAP0oei/dIZ80aQ
lWuGrJuWLwJYotS2WBA9Uk0ZAm3MFYRvrzcT6dGv6/Qr1rP6fTn5vadXaXyXKa28D+p+S4R8bYzI
BUD3445V2XSXs2j1pTkUMuK7lZo9zlp2hIjj2dpWhrK2oYVrICM0bISHFh+rTEYxHoWPRcnH2huD
42E4cDCa+PP1VbE6Hpr0FC40kq7lAs9tJQXUynRKVfnc1Ly2U6n04hyV8+uBlF8VkEWC4ggwORQA
SBw8/C6nrq2dvC06g6rZOEyxJxWcjTswFrKyC+J28pxoUs+TUgQPVahKz03byl6QWd1tXI/hg91a
Mq67MvfP6BRAF9DgU9Q92NnxR92O9geQ4+qrPflS4YbGUD7GtoqHZNGYJ7uU09fIKalgcqXhMW3q
0rhP4kl5UmfFjt2iqrKvlZ6o9POz1NorXdXdlEkUPNixpOzHdpT2gYL4u5lN9mffbKyfdjxq95WS
RZYnRVr6AfnDiCRnSOiohfE8frITM+lcrRj9D3Gt5qcMw+LX1JCpQ/mj7X+Yyn7eSwiMpm6WhnOD
zlmua3s9NqMncNnJQSvS+GYoi+i+VUPpaRxL52ykcesqaWcdSz/OeWEkafujsPP8I6dk1LqDPKKq
R43I/qC3svPVSTvlHKt6k7tdPAQvmIxY90ozcwkxirtqjKLbKTAK/m2F7hFi3NGNiufZWfI7+x+/
Mmd36qbim5+G003cDRhyWhz5ZaepXmHy+YxKlnZ55+S3eiI3t2GdQ6Is/SHzysYhIYJttTcL+1mb
BgzbOgxVUOzsXyXIKJ9kc0CsR6Xd2BWCakCRIqt2St5ucgXXFjk1TfJvMHMU6Bcrz+7jsYwinrfa
3Ol3sSXPPzunT70gaMeNxGktFBAeSh4Ca/Ou3DLnZupMPaH0srnN9fCutay92qvP13fTrwNguZnI
BWEm4IH7Xpy9naZamVPgY0HqFtO+PGf7+DCW+/BZ5E5o6ezSU7/HGQHRGzfyBLO0Pap05V+Sb8XG
mNcOq7e/ZZG8sZCjaK74LTwR76ke79Pwcxf8KMct5a7VQAhicrbwF2/syxOE+q0SFeLdFma4gIaF
Jd0GszycEThGRNAZ/tmYZHGYv5vkN/EWWTBpvYl4JfEGhI1bgMeP9k35OLrmWXopkR/4C285BMN2
ookcxxCG1WNzEx+3TGvXSieiCvo/415MMNJrvSpp/A6Bsgg97ZatP362z/W+30c/AloQQU6j2d0S
C1hLGWicCbdTZYUZBugPcaiax3/VSDe1EPTSpI3M/30ICtmU62jOU+qi2XH5SeNo4DhTEM7EKh3F
7sId9G/Xv6J4iF1+RFDtGl0sQRzC/2TxUDOTGGnnlgiq9LlLvnMZIBgduToy7766BfVZ6auKaJhG
Cfw4d/fi4g4VVE5VeeCSE69gtLCHbleNKBupP/2zheVQeCvBq+3cNNlZX7aQ1u9PH6Ij3cdwwSW/
M3tRktC38omx+qkLhZGu0Y8+3BJeXB/jmyiL5Sj7ljWgSiP08wDa7YO9NLtqfhj6e+GGq3jmwblX
8VZKjxWyz9FW0f49SMDh8cZJTjeH18fyCReNUVMUISkLz48o9jJVDj/HmR3c9JU2PzXqYJ0DRQ2P
8lSrzxmS9Jrn+8FWXXHlVQ5lArNs2E4C22sv1lWe4G2m55ag0wcnLXfVn/mX9OBw5qYP/eyakhc8
bnbN32e/l0Hty+0SlYYyZz1Bref+zvmmhO7wNN2HB+3Bdj45HjIuOD/FwXMmedawj7Zp8GsrDKQD
+pBCiZba9+UPyNOk55XGDwjxjuHS8b9EOCWJTqiytx+nnWhibGH2VjqwjPpN0MWodbVqqrEiqFhw
qCY8Z90u1U96DDN89IQke6AkbvC4tZ3e3zeXcRd5QwVEYsxg57iNU1THcLSg5EaVBuvHqj6Hvlyn
7vWzau005JGJioiouL5jOWby1Ep9TcDZ9mHGnNRwC7+6FUEM+c0rMA3DGPlPEy2RxshpQwWoboRf
/m+jWKwRIx2HtLKI4egB9bDEVWE0Xg+x+mXeTNRiRWRRhsuamKgw7+4dYzqX5Vkx8Y1U0uS3ayss
gjehFosgUto0IwnDfFPPXmZHvomU23pqLBaF/EehQJxT6oAot4RZ6aE6ZSEQFrfw+3vN/MomdO3J
QV183F2fvxWIhRjVf6HEOnmzDpLWVAGBE0rUE+kclIf+1HvFOfuhvGxTpddWnbAgEfgxGY3axS1f
akPdmC1zyMvgcQ7CD5MVHK6PaCvE4lKqJlOb7ZAQTansq6i+maNq/wch+CqMANsaqKaXc4ajrN+P
A0XK3IzmjyUNirOdxqSe18OspHt0q1REFSxaBigLLb7NVAeaH8yDOO40BHJ61Zu+0po+BjfC8n3Y
aS9ldNrGhK2g7zC8VIQZD6rzvGEW+1YZ1WKenJ7SyngQvTnjW3EMd9beSvfZnXVsnV33Wp3pwx+V
H+Gd8SXZ4jyujpxLnfqNUD+Wl2UPx05SqxD65uHdCC4t2xcvvL+jG9E+EDdM06KOg6/Sj40ZX7vV
EGD8/192+bDw0yYYtIYvK9/056D05PvqKDgs6UP9EN+O9/IpeKw28pi1mGghAOdgoBr4zcVqkn3T
sXPKAZbhBPdd1yGSlSf6njZUs9EuXNsb9IaA8aNrgaTFYuHqVWHWaU7rVXUSyzUb6dFOhw38y0r/
CRvK/4Loi8dZMUsFbT0YR2PqSc/mvT95U7Yf/kEgF4dxfZdVfyXWSXzF8mjtNj7gxgiX9Ja6SQHL
xIyQ42z8XKOSBV3aC7/aqVfm+NC0XnTYgqmt3UFkOsIDk7PtHeInRSorziuavWBgXrMifpyxPNRk
icjj/AdXqi3egDgrQSRY5rx+xueTJF5iSlCZxzJ2wjMAY3VjH6wtSR4QICXZClzQi3WiZpGaJAXv
zLFKxrPTdsmuKKfuPI/NFixlNRQNLfCFlFGhU1+u/ryo0nSWqJPUetyd0rnsPzdlkt9GuZ1v1EpW
Q5HTQGIR8IMlBGWMhnCORalEkQMkv0bzS5xVyb62rC1i4WokkBp0lwAbINd0OSjQbpmpDgFbmoLe
oTMotLlOXyaHdqyKP8gVARkY+NohdkIFaPGxHDt0cjnnMRkHrXHOQsPay9m2bcHKmBQZIBZIU160
0Dwux9T4QMk0kw8lRMQx2umbjxSjjVN2rHbyIa5/Nj2SfgjTbBSVNDFZi3c7RR6mkguBTuTytq2H
MJK6OQNkEyT9nRQ56o2OQrRmI4s/4i7qhoVZRW426dAOq1B+NMpGOhWoeX5T8wjNQbkMSl7BUHJ1
J8Yw3Rqa12yugE2GVuUVQWN/0OIueOyMJPwoz3V+UiOcDqWmUnZzlJm2YMfRTpPmIfDGMZF7L+j1
6FwW2uR1zPWWne/KgfJ2xMtbqM/8aFRsppoy7+BOmDTvVDv4qtTjh2a0Bu/6mSnWx3J+qYnTPMMG
WuAiLz9soQf2NE9siwrgx9e6stUdiKwcmcTUyY5xIgNstWh3tWZu3Rh6L20iBt6X11ByEWZUtPdW
qHSFkfVpMJLj9ofgBE21+Fnf9l5zVxyCxKuPiEQerw957Y4CiwYWg1NghWRWWE2kDHMn2szS47wz
o/vqAeV1FnNEaSaI9g4+35TSPiaHLZOvtUeswMHpJHR0E99xUUobtK2h/SomDnt0z3fjXX5I2EXG
sTnXXvrXdtq9luVfxFw8k6LSiqQyYrzTTfrxX6K/+YwxH2CQ4bR1H25GW5xIihrJoRIQDS5i+CH0
Ki88tG4+QPQ3uH83L/21o+m/GX0nUzeOjk4TiXjw7nftWfqu74ujQ0XAOho3SDEdthXqVDFjy11D
tmYLm3uABNbi3ko1o9DGnqxNHIfRKfvLeSj3yUflm/FAN+Qm/paR7EhIQ5enGQ0A8o6din6X7yEo
N5I5b6LEVzIfBGf++0GLT+yH/kyrkB8knGGFSF9i78Ge1bfaES1Zr31x9N281bBeAc5Sq2XP4t8D
NJGKz+XhkadqWAwpCXPdTtq3Ip6D+8SMgmOcJ8lDUxfUH5XcCinOYGb0WrVS/TiUXfnTpKF2wO1j
+mQD+dh4Aoq5X3wbHMlp9NA9Eo2Rxbexep7paQLcYTLNzlMz6QVqojjpeQzK0blvtWbjqbYWEXcz
4Dnc+tD8F2eoLAVWKKVELKciuFfycvrL8tPMq9W22CfkCNwhuZ58un6MrXxyEKGizstJwnNtEVXz
zbgPDTTVE51JdwtNQ0vUlrd8Ztc+8kWcxQtFHqJ2lmXi9Ido3guHFKG51VA7L1xB7d8+sFZuQDYW
vX2Q5qilaWLkb6oSTeHk6tgLtHBaGQepLw52lN4WZf2pxxdnd30aV44PpMbRSFAQqEfhQvyYN8Fi
Ul0pmmwDiQnrqyX5ldvUzce4i+KNVbL2vVBjQLeQigup7mJdSlKVxUHYmm6NpI/rW+ODnRqn3x8M
CBUVowuDjs0yyZWjvvMNBMtcPTG+Zk30KOnl17DeIoSvVb2pdQsqBR0/BAsW6SB6klZiD6UJktC0
HwaJAikkPNl+GnFjutFjCHl4F3X0pyLT9qp8lL26MIuTmTtB71rqpNyMs64fZ6RKNh7Ua5uRJyio
bJATkCQW10+R+An9cEQoYuzCvNyiyTM30avRmPdxWMHzxqRv48uuLCHkFDRhWgQ38h2kIQ11SSmN
CBtFvx3PzYh4PZLq4LAmqayHPwlGsUDwPIVD1GLb960StmlDKTW27mtZWLX8PRhb77K1S5wC0H9R
Fpt+0BTAZClRhLWukFC072bPdg3EbHJv8woX/7fFkX0RTaSIb/agGqWpaZVE04/tebgvvN5NP9mc
LjXC+9LH63tk7UC7iLY4XmK/te0hJ9p4CJ6qp8bDKvijUHYyD8rP7dNsdXW8mcrFXkE0cSy0gXBB
e5fX5ZcJA23NyjeKxmtlO7pgXMJcpXDllogobMLCWYkJcwsWwHpUAdJgiBzvkHY6CxYiA9zrdxE2
KuopPv7+IQoAkKohmC74Hct3vD+aeTwlBE+71yn84ePCmRnRxlNldSLfBFlkG4Xwj8xFkLIxbzE9
/tsM0RVp2q33+8pBfTGYxQliKX7HY5M4vf8SqjTTqIVeX4LXR0Lr+3K993qr+LVMhAJTiy5vdl38
GsjTRpT1hf4/E0ZJ5zKMCb8taITRQ+dFDzVtOsT3P/gHJNfP6T5Aynb/fxvW4tBoxzTGLIJ4WcEF
p/BQ7jAXiH8/7+HzQMsGCPGL7X45qrrMwywysE6g+XtwJt1w08LaAreu3CJw64iDQjwcoiW7tso7
rF/nmiDTA5D2kzJMrIPMDaVwB8brcH3iVr8U+qpcWAiyAd5fHIBoJ9f1iAkQjPfsSTtxhbY7/6OG
jrl56O8RT6o3bsm1FQiAUocnIOxdlmWjRs8kLEMd4FaxfsxN53MYFKde/X1cIepaXFS0yJFJpE1+
+a3Qf69rWDko8drNjeIbH8qhfel9fQM+sjZ/wCygfAlBL0rbi/lrg07KCqsSKvCggj+MoZs+RscR
/ZHqi34b/rXlPb4ZcHGHKFk15qVDwPQ83tlf1Z/CwMx6sY7IvtfH7Y77ypl0McDFRNZa5ISyynqs
WfhKHiDotdVwWlkShqCtQhvBphPI6eW3siU8qNKArgvvjfRzaFfOq+HPeownzDwfry/41eHAMAMI
KtQOl1U9LZ3KOe+YPllqPC07GbAC/yAC2JdfXTqI+ItsW1Xr2QgcMVk+HStL9ZOTkfbW728jg0f3
/0RZXEl52cVKI+72LIzVc0cl8ozJXOYGkVxs3H5rFzyxRD0ZgzIqsYsloEdtp+sV36d8lR6dx/BD
egYG8UVYG9u7et+obviQfko+Nmf+ab+54lceZRfhF++kuQsQF4AF5iafSsyukKQluTBxy4hHPA/a
vUgOk0N02EJfrFgW8pZ5M+7FlyzAV4yRTuBa027baHi04VPzXzw1uXKokABtp/BD3CSS50uTW4zB
xkpaIR9c/oDFR45meyx0hx8g/6XeZzWKkrvgARoCzg/hDu2h8an7blpn1I72ycHZbVK6xOG1yI55
zNFbEu4PPIsXh1sMqSMa7Q7oQbBr77C0cf1zG7j+c/oPPhf76VRlG0Ne256qsGkDvQq4aXmcKpOV
1LHSIuc/RV7Kk7WZ+v31/blSd4bV/V+IxQHahl2jDBIh+sO/bjbDQSB4tlKS1Y/3Ns5i1yh5arWB
Rpz4rB0i4OVgCx8qj8Paix/6zxZ1QnknVW47unDYg02P19WppIhBe0as4eVUjnpS6qlBBqlHybwv
dL3fpVpvbpynaw9yXp//hVlMp5/RudGzX2CBceffVDdafQwPFjVQ/ZDtjORIw3x3/Quu3RdwjfB1
QsgfDZnFfaGpve3bE8KnKNY2SA9gdR6OQXPqA//3iU2C6IFIpwBc2O9KXe00IhUsIfA3D7VzZw3O
l86WI/CoiuLmdhRvjGztqNMUSwUpjtL8u6dUYCiSb2RkY9NQney58xwNSb+JNTP9dX0OVyNBLEKS
RqjGLG+prinsaEoZWJnJj4r0Kpl4vyXdzlc3jZ3F51ieIppQsWRHozS/LItGsemXMZB9MhY+FFV5
hrMXvMHo0GzciqurkTYnfFeKIgxtsenMmmzM1wDzN/tpr3xsjoXnPFnAz323e8yenQ+biMi1MxK4
FMo+QpTindykY5eljh7cv2rNqtdgGocIo8P6V3eYK8u3WweLuHWW0/km4LJLNzhtneoDATX925wY
L539s8emlFr5jal/vb5KVrNNvCVogdL4fy/AOKkF/V+fZAYB14OOx5F41Nd7hfZGeNO50efr8X7V
kN4N7k28xWli6XOoWhlpDSIKjUVHQfWSfVK5xQ2lkrv5r0mh6ftvdcbfc2ZCObnd+qRrx8vbMS/W
UCIpke4H/IbUv2nnOwQLvMzf4qqt1bmEa8f/zOwiq5G7QBBGmNl/MfXR3t8pT8lZP8gnZzd+uD6v
YtquTesik6l8Sx4b8RnbLN7VZrkbm42H0NqkiQwezChs/XfKA5Y594kdCxOjwgl3odXeNIZ0ivtN
lea15W8ipEP7gcPk3bVm1XELWVE8WBX5k1Grnx09f7JS53uTRP9UTXK8PnOr34nSFphYUN/CAoWp
fVMhdDJoXEMMqXC4sb5Hp4rmGrthcjU8XbYxPasbDv0QTIZA3lFRW3wpOK9D28GF+NWTDkbgIidx
mmTnHF3EG6sg5p+s97chF1lmAuig0fkD1fDY9MD2NJ6cW39XU7xxOq9lXmDARGdFoPyWtTpJqWuU
a0GMSOo4vMamWdxSO9RusqQJ9/U8KsfQR5Vx0nMwfl26pe+9duUB6qPTgjgBGL/Fjpsd2klKQfgh
rg9FSWGy/eJMpTc7WySstUhojSgoFeH8/Q7aEEghjC+fnKjo7M6lHn8sLYBvoz8eqinceJ6t7Twb
MihPWgFlWOoehI0zkDNAR7A7NfOUKHLOmdLXCLNPf1A9BBTK/paBBgqF78u9QAnYd4zBAkabxPVJ
1br6gJNY/jA79eb5uHZkcZFDJufFKa7zy1iqkB/TJOB88k3zIJW76ldnfdjZNLh3OHge0+MmgGDt
LqcYpnIuowsG6egyZlaqcF5lEHWCb8VdTq6SeREQCVFdKe9/X0gP/Xc+m6DYih724qKRzBHRvoQm
tgb682H04+xlymNqbpOfbBGDVvae4OZzNGOY9p62jHJylrUyaJsodkreIkm4y5Rkn0baLs7kZx/O
pJs42dc+dDZ2/cpmAKtAeYyNB6x8OalTPeRTU0QUS5WydaPM+QGmawaWIY27UvW3PqK6ckEgrkAb
TkDG3ncInVKOx0po4KB4mnlD+Fo9UUoXZAOdXCI8fI/O1jE+DXf5vv86fQxPRe8lX9Kn7MdwzukW
HrcKGCsblGcKyRPUY4GWWxzplCf7Xu1sYSpou1agMtESQu5yEW0VDFanGu0T8FQ2LxZ1ccIl1WCa
aQdkbc4BTBap/7ejxN9Kp/3STM0W9mB1WHgkC7czwI1L5jZvvrqIczaonwHVghOV7EulyA4NWcDh
+iW8chYImwnRFiS7oKy72JeJYUhNVoELZQV/sDD2PMXGEG0Yr6wtHNIKwelCaIhS12UU8CCS1CNk
AbyAV0Mqoz0SnovBQEhaGTq32bL5WxsVdyFUJkwu3/PRpxnNPKuQqfRbrQcS0TXHT9fnbW090Bmz
6MrRln9HBlTmZjZicQ10anJoFHOiOey/2mnzVOXW8Q9ioe+AzYdKHXzZHU5yqc27hHKHkUvPvRV+
ttShcC0piFBy1PyNOtHqyGiyw3zjTHuXSvjgW2PhzYBXR3xjBNkXu5x+1EaNkGyVbhxgawudMqBg
BaA/SJJ7uS6q3ohneSRW2wYPk2+fU6t+Nurm5foEijRrkaPzFAeQKBAU1FoXx0TazBkiJgphyvpH
NmaclXm/KzBcHAMAVdOQlW4uF5+vR12DBQKqRQ6bzha9kuXoOsSbbTPxyacLN3qYPokHurSXn6Pj
cDBuoLI8/4lFDl/uTUyxM97k1GXYovMYOBT80wHFdk1+Mo3wk6PF0v766NaWCcQ9KikoPkBqWWzp
vrcrPWuEIoga3Myqvs/S1pXsdDcM00YbfG03vw0lfsqbMY2RKjeVyKJDNevdqJduy3zT+2s9iCCd
2uwyeykmV3ddSb3BoKY4Ka6k/20g5X99xtYWO1AS9G50jTW4RJQVkloGcxSAoTT6ficFOrZYZQ+S
BWrgxh5eDSWkXoXTIWn5Yl/xcYym8dlXWhff1zE6YZ3xiLz9xrG+FoYGHVqJYPCB5S2SumIcMPLi
X3Ksh0fwXdwf2qfe/30TFXyKhLEYhSebjtliNGYyKr0SpejZG+OjlIR3Th1ugWNWlvMvxWWAXMgb
cUtdrjEp1IYcLDlt9EjPTqZclbKrS3kTeVNijKdaSuZv15fDWkR4tijyGprA+C8yfjOUWm2S8bpx
quGcNdOPwnfOUNdtr8mjjSLFyodivUFtEx9JiGVcjq4At6H0MdbBpjWHjzKK1gJsr5yVYpA3LqvV
UED8wIiR7r9jmkV9MTVaymWFciw6nVSRYvW5VNTD9dlb2a6k94iOkt5THVzaQs5NOgVF2dAKRC7F
nTT7xrKr+fd3rHiKCbV4mP3vKi+BmqEv/gucEjyo2Mer9o1hffr9gdA0FRLmOFu8kwOyaynw+46B
ZP30JZud1yZXt/LJtckCTgqcjQT2PZbVkoNaLQRmxCh619BSRDbSjalaDYE4An9gAcTL/HKFxVGd
ZLrIUcy6/5kY+ZOi1BtUt7UCjmW/iSF+w5t7QMr1VA9jEeOvWXWtw3xKPOU4HcqH7ixYYH/QDEFd
GmSnEH14D8btx7gCnEQ8hHYxf5une3mQ/iLD2FgCIv1YpCf0QeBF8qdwpVqcPeqYzqokjL00ZXw2
4uYpLhmak36z5+FjY0xbdL6Vb8WbkUoY4h8AYpaVfEk2qn/9ytEgtX7Y6VQ/1Jre2ftMm5TPUyR0
e+Z4NE8m4JFdihKua8ZNNkPxlYKzOgXdCC2nTv9WLTPYX98OK8cHFQJ+FzZn7O8lRsdperMZI+ai
cOwj1M37PChmd6jyjatrjY9qCyIuXGlBGllOOqlnm7czddsJNQ+eyuqnMPe6e+gid8ZRj1zpn+GH
UrnbhMaVc59sUKDqLJKBd+0h9NfjSe2gNiBQBXMso6LFE0XFmbUr6VmmVXq6PqVr7VJyGpNkHjoj
hd3F+nKsPmqTlIgx1htt7jq38/AQ7TNvfqIrBSUmPDWPk7pvExdXiPy4mfisLPCLH6Bebtx08OEk
5/yApKseayVKTk0YS54cCIOtvNT2jdz+iJ3kdcJ/i7cAAqNlVr/GvcNCDHWVZkT6PY3jcxcAXUn8
4nONJkYkq7HbDGa479Qwd9M+rXfdFGLpods5+qSO/qBM/afIyXdpq32Vu+4lnoI9B9jXRJsftCT4
PAJHc42SMFimSYjbqTd+H3/hSf61teVdnha3clM8OV16zi3D63ScpIJK/a4q6Sc9l5VjPqcRZh66
4wYdz7E2UV60jJ2jjvonkT24uRI+dvOWSPC7XYKdnNAlwamMBuo7imVXZngoWLzaG79/laPxSS+G
Ry3Obq6vnHffjTDCbN0ED05fzFqUryO1CMwKnV7y+iiNkb+P5ZMeFPZ5Npo6c1MtU8GBJ1sUlLXR
ceoisQkYGlWvxXptVR3FRoF6ncvG86d0BwjRa+Xf5uQxOnEEYM8KtBbi1uWqNMauD22f59mUqK4z
3IxO4yokLWiAb6Tjay9BqhDI2tgYKcKCWIQKymIMS58NMHnzIW124Q99H+/QsIv32r1z7B8c0xs+
Z/JW3Hcf8P+x9x3bjSRZsr/Sp/ZRE1rMme5FaADUIknmJg7JJEMrDw/59c8cmd0FOPAYVd2bWcyi
RR4SvHB9hV0zXKEgXwX6EJylp6zpUao1s8xSk6yDiDWmJf4S252GVXNygL8jm1H5zKJDK0ddU7Y/
Wca9cTSWsvI+iricS1Bbqd7UwNDbIjitkNewhyaxhen56z169iLHScBOxW2OG5XbLTJNWpWoaL5T
rpPIllwjTLfxpQqoYL4ZXXpFv49h660Rd527xQ+tcldarmVSYRWw2k7StZWLIEq6z2S4Vp2x8lyf
nUYG3gN3u8LE5I63KWnHiaYFwsZqaTeCWj70crvJNG3FuzrnFMAJQf0I+QpG83xsZp5pVlSsKAAR
DfNVSvXZSdGoe/f1ap0bDDLziH8lONY4CcdWiFlZZSaCjBs0kHiIiCRuVDHNt8JclO7Xps4OCGye
LFuL9DgPrUviti+yGKY0rbMJeKy6YlwxcW4ToMEd/ShMNgOdtsejoTNYDXMRrfvW3OFdqlBNqbOP
RJFu8zp5/DeGYyADyBp70ZPCzVyfMNZHDcNpk9ui/4iQhf+PDPBqVXmBAHFkPOmFekG6yQYBpvO1
hTOLjywfANFA9eJZ4f1OvU81VV4AP1Bze07kaxLTUM7l4GsrZ5J9YKEByg3N+nBzTW5RZra9CgO9
QqYW+fCHABB7EebcbWhxmWZFgF25kp9iU3/ov8vA1CHUNRUwJjN3ko37IC7RVTBq9xC1tS3htqyH
zVKDir16XOrZFkfZT7KPrlnDsp8gKJlRCL4CMY/oBG1u3LUHWVmh0UEku0dHxztWTmtCBv1JPHNl
fPyM8qb4u07B09XEMNVbogPWQEdT8m0xovFEabc9Ge6WeA1JyG8V3iS3iHAvxCYVEBVremyL8Kya
4U5q1hyNE8+YN8PukIOVI21b0bTGyOZtP7odZKgKHywC83cp1MERAzhaFtv5Tfkgw18EKmFdIn6f
BOY3z+E6cptnEbNhSAZ8BSYFxZp8BW9wKr+8VF/MH6nqihto8ryCWwXmE69wiC/uLBfg+1tDssW7
yCue1SsEE6taZOd29eEXY5ffwdzMjUHkgUXbQjGFiyKH7WwCnpcAdjXX12kdOVY83S1kXrlU1+xy
vtKUGxKY2GCXRSsAB4ejL3lquMY8xz8P/NJzvq0K1fhoSWCmg5euR7m9Kui0Lyt8tbTclZ1IXYQ9
zExsB3/0oDAmgQiByXwBbOzoYXYXY1ErR/qL2T42NGTGwB4LFeFTXRSSQJiyTlADEPIB4GWh170c
dJ92ZsWJ9/Vle5KT2dvCy8eKU3BO+NqU1TL+RFbjGJ3Jze9A6+QITrHrXLAVulFs/9WcDOwhR7Lv
CmEkmHxHXKa2uWWxZQON9XtZx8+dULbI1GablYHxb/veECoBaJ/QQKvE+0OYOcjrNijwZRfpneiM
i82Q4aqb3CUxeq22jw1Wbi1SPnchIQX4L6u8HgSqZG2m5rDKOEaF1M5fwWUaw2VHP2MODkgNPNkL
4M3NKyN6mHdr03vmqj+yz70qXZsNZlbBvvhdiB6raggMQh3S7MxucSuLrrzVZycZCUMw4jFNQL5+
P4g6cEPGhBNiZU5ao+19ejGjx9TM/JXlZA8GdxaRYAOzMF58QJv5EiBYqSeUqzAwIFA8UbcrkOJh
E9kzE8Mll//mUiLhjoICI1w6Seyi6t6KrcQ20CYOR/hTlW08Jaj8aUEM3kTBptt2o4aD2Ni5L+Ru
m9jWZg2yce58ssrnv74Fd4uPGXDPqYgZLjaar/au1Dms098IkrC/Kbbjk0JX7u89FIKf6kOT3AUu
SiOZ6ggDbz3kt/QgChTX2C1hFAybAr2DfuJSyJtkd92PbY3mEmgeFvbk9VA8XOszOZF0Z6f48Ltw
tzxgaUUpTGyDzV77DWCVpLG1Zx3tNZGLPLId2dOnYDjphX5h3Ua2+KDvjNFew4iec9aOvgb3EkRR
IxOaL2wvpKH88fMsA3CV2uJulb323Bk+GLPCFZbqpqWATsPY5Ovb7rOQ7fqq2+tLVuH8XEIHz5Mc
zRHt9Y62E0gnN9975qcDp0HvE9o0BWyD+QfSr3jwGE+MFsgX4Klfb8Nem1iFc00RzFpLk8CeGhQ3
lTuFjSf6ElirwA+z8iKsTSvnkuadYSQyu0FoBXX5zgABlQ7GnXn4tKh1OxQQhJ6GVWaAk9QRP6O8
i0qKWmsNmFWD2atiN90xkebJyV6TEB7hVppscrnKpsQ25BdnmKcGI4MgRft1TD8z2e5AESLb8e66
DSJcHvKzglYUX/rUPmU3/TOv/EmzAT9q7trqSaJ3aY11rT+TBxVd/KyfH6ZNxVkKm7lN65tpbczc
vUVjtAwr7N5SA8YymAfov/s3JIt/Dg2YZ8b1h//h9pHe5AspJAyt6mBgaSF1v1bvOxM94br5wwS3
Z+o5z9s4Y7Ca6b7PYm+Kn5NFdL5+UmV2jxztETwqeNnAaItSkn5SyGgHw1CbERwyxJV89JTBwXQn
NH4heNlzbpl+7pebYsFy5f76A3viwHPmuau9TEhmChbMG/QpqSpnGOia03DOBPq70GWFYjbg1Vxs
ZnVUX4qxYCOcXAni3dHGuhp2uQMlDF/eSaOzBkM4Pe4Y1aFJbuPPuUroMuxN9ujQ0NGPGb3EweKA
fxtySBGYOtYeyVMfgbPJbfwm78ZOb2FTv8xfQa2yj0Idaosk1LGGkbP6Hq5NLLd2gpZGkiZh7UZH
T5xEts1tj6sFCvCjiy1zJbq5v3ansZnjt+vhzHJvsNCCgRZ1JNDbKJlt5Aq0TaCk0WbQy1tbxbOm
gCMCYpypA/K1RQ0I+Lke4M7WVh7mLdRjjFib7TQdfC1eoy4+9XGwfCgqGGAtA8fvSd91aaSSTAQM
rLpIgtGBe+sRVw9kBwn/a+ZrxcRVruoUPpbsChvI84RrHKan9/Xxd+A7p1SQpxWJud+21Ub/VFzW
ijY3ew27Jqi+r4v0ndtCqMpDqMKS0fjAhw49mG9lq8AcQ6jPVYuXCtXL/QX3X+/Tf8cf9c3PvdH9
43/w73dwnZIURE3cP/9x3XxU95R8fNDL1+Z/2Ef/9avHH/zHZfpO6q7+pPxvHX0If/+XffeVvh79
w0Oqic63/QeZ7z66vqB7A/im7Df/7A//9rH/Kw9z8/H3397rvqLsr8VpXf3260ebH3//DVnRg7ue
/f1fP7x6LfG5i/QtfT35/Y/Xjv79N1n7HdgeYGJQR5YRtrGa4PjBfmL9zopMAOOIKDWDY0PDT6qa
0OTvvynK7xLwQCIonJCuRDr+t791dc9+Ilm/g9YNBSKWEd7/9Ld/Dvtogf5YsL9VfXlTpxXt8GmN
3xVoEgR2QMc3wPdAmyd3laHOX2QmBXvMgsJXLHlFo0eJCEF1RYBIsiPm0WDpvmyVtFZwNFSrlaox
EKS8qJRnqdQ7M3JJmsqEoIUFmkY3Nba2/gbxpKLdWEyE059y04yhhFEOooRoZgQmZIQuVFkKnR0L
HRRp7ULAt3iflqETqKvm0yBdZko+SosjLFEXI+Sc+6rU3HZRPFQMlvw6FzJJHoKq0Gt8ZASlM8Sn
lipanEwnJPWUrJaumxF9BSMQTzGpPCCKzO/5IgEJ05k62BaKVBdfTbjfnbqLhaIGh6s6gBTTAaqx
lwILjJxQ7US9HMgSO5GGpSld0udZ07i9WhtG7g8mjafeV4nSS6MNggi1l51CpIr6DVvXpLdiDyGW
q1iSBki8SwnEDwEKzgw9etLGKV10pzfbnEA/ylBrTfZ0eTBGwxvFuBK+C5nczouj1Lkea16uZ6Rd
vGkq+0zZRVRLJOl2GRs1Fbbo4u31ym8LmYypSyOrX+5Rh6ZF4qYF5IE+5CHXhnetG/P5SmoBWbfc
uOurefHlPrHEbyQH8FbxJ2w68lHlitGPgE7HBErgEPEFhL9oUUf0ZCLm1YSlM/JOsGVj7lGAlWq5
apXt2EIY7KkSjRmEGeC/6VGxmMZuuSmJPJvPYHAvI8mZOmlCyw6IDIoYrK4DBeUs6aq+u+soqJPe
wAfXWhcCtGiMCxDL98qPOIk7lKOUhWaLV3SQ81q8LldnqAIO0pAqgp3lfS/peBYHQOwuolyx6CdY
baPisQBGLV627TAPU+xbYlPmBCW0xqwjn0CJNrlLJTTfzw5Bm8aAJoVS1iyXFhYAEKQztCqztbxJ
4hcB7LtAs2Wl3lfvhTmqykcCJLb+Mta63FluM+RLutgTLYYWkkRqpbXZiyCnqdE5xixVMmqt0jRV
hSNjjyQXRlLSGR0g5qwkW4ymmC4aOkETejOydrTJRkfJCGAHgFZToT0Ds97PErwN0J/IuVukmtUJ
t0kKhtr4ZbHaXs1r6E0hbTT3XjmDIsqymyS35uym1nOkISM7T6A60EGQJjEqcegd0LbgUFZgDFY6
Y628c+If6UAJQPaZIZIA2TnpfKZWrWhdrDM3MLqMFy8Ou4DsEkD+EYr8qLx5twYdP/GtYdIS0YqJ
OJ7FsDy80dSpnJlFDCUKDyUXt3CL+yICtNpBr3dS2AWo60Fc75qOFerfh5eudnFiD+78X5fr0WXK
YudDhwk+L1MaYuB1lLeAkcDPD2P50oIaH4iU4KSNHvz7PhA8ak/OeJFBj2qd6J1P0f20t4cPgjD3
hC9JbASI/WH+oQeqI9ZlHCia5M2ZHW+Sq2TXXCbxCr6Fj5NgEZzruAYg67bv3ToeYUatqtNVMCsW
1eD07cUo/5i6H19P4xkb6D0AYykeRPTX8HU6yLqTWibgEY2bK1LcqmSjF7dfmzgJGjAOFAJZMwpA
Mxbyjdw4Fqq3hLJ+oUct9pgDOAZlsNxJmt2ntrFFbdod7bVkNR8vM6uQ3gKjggEw0gn3ZR+TaKk1
cFqjG2yTb8tACawtmpTCldGd7kO08gH+gIGhS+mkdZCaWRL3Y4IK2QStXUl7oKn0BgfhOmJ8SXnU
+5GRQKUquo/6JZBqzbTLfq0JG84LdxjAzQ84PdTMoHNyMthqrNpmYm3e/YBMhFmDR19GYfJ+Rm+H
bCauDv6Kr8d9ahGitEwTQMNRgOopl4qvytQERysw2z1kSNT2yoj17aCKtm6Go5E6rZB7Xxs83akw
yNDBKCfjuuRT5EQsx0gBAYItgl5EeR5mCF+Za6Ag3kFDAx2EIYEoY5ArXC/cqIQ8z2cpwWLWwui1
Q+ZLAJt+PY6TIgqzgc5WtHkz2u2TfgEtzxQzIyMGstV8sKC5Ftiq3/pvjc9kVrRL+k2CYqKY+tbN
aix9ulnRBw26Mh16xkCG8Md90ZQJDWCGYvfb6BZSLtt8uLRAkqH6JDDbAKpJK4M9ZxAtbtD/QJ8r
QBVsGx3c0iDzQrct5EXxUjDFtjJo1KBzIcjux9dTBn6l/9QgF0d3WL0oLWCQ8XoW/rCblI1xCenW
oHoULtQmWBng6TVjGMDfWzgL8OtPWPuGpROA7JSRXbVsTbLps7pt/Ox+AUdTbAvf0s3s97I9XsQo
j8fueLuWTz+zY4FZQX8LUMk4jHygaY0z0PsT7CtS4ojF3RTdr4yQswC6PpxxNEdjEdGyiDaN4yUc
s1iYu1LsWQ0VwcNNGQqDT56ku/oCifrX6bIYvfptxSiLhA5edxg1Ea3BJPoKGRyLM0pR3q+iDsMC
+ZV2P7myU3oVSjOC079Mt3jloeYyBeChWmn5Ox0syJLR6ofUCNpbkaQ8Huw8SJVgttiWcnw7GS86
IHMrI+NOBBsZWmeBt0HvLLwnfjqRXpXbSVCxJ+C3sGGlWySy7HLDiFXWdgf/9p5YY+M9OH8CUfQa
ZUfZrt7JheRaT4qLQ48Srf4ONOI38m94Sic2uTlEyXDq8xY2WeaVFbPEEek6lpREi/WVdqO5K1PK
JbRODHJZSejroqI37qfUDLT7xYc8940UMlVCkD1oW3IFnZBVj5B7kH5ZZao1AAqy7ojjqS0JQQQ8
yzKEhWsIZwSpkqNxc8294NxOZgUkXgBRM5pOwLg4K32TFZNVgXSKACOrQZgqvxW81p193dffmIv9
9Vye2f+MzJsxv+lok+F3Zww9W3SPy0iW69/U6LIuV5zBs3/fRPofji04KywuA6IPhBoV3iW7RGqT
Wjdds/l6AHzNjU0YGjNEpDchYibjbj5eFq0ZBYSyg4TnNQpY43/tNDtpW4TiKkiHB/ee2GJn/eB0
TW1Up2MzSogJEN07sqe29mILV3HQ+YvTXJlhaqJsvvqMn5lFjBEPD65mtMnweaSRanpTdr2EO0Ty
6UMf6Dfzi+oyRUrolDndGxSwV6b1rEmACOG6gD0Vdo+HKuSg8mqbTgI9jUps5MbjUAoFTwMjFC1s
5VNx0I69tpZnjhjzq5Eqk7CiJ6jS2ZigtGPVEuq1sxPvKnd5KoA1uZRuuwvZJQ4IheGy1Ma/M9gD
uzzYVMWylvIMuwBeTc/FDbinsLBPZCfdConTPRBIpvxlX2m/mw6tcjtXUMdCbqFlZotBB1nzreol
100odReiD+KTdV2YMy8R3Bb0WLG+c/bEHy9pW9XGBAFrtotM5OMZ6UnkQi8ejEPJtl27yNi3P37R
kXoF/hSN7PDjT86lWGaLnKUxTj7xzUCFeC8oRCPoSMt/YmwnuxUducgJMFUCZAdOcFiNLpOc0E60
O/F7UtzP6tpoTp4c+PAoKoAwBoqFQPVz91g+J51Z1rSzKQQLF3e4pgncPyf6oXwvbByI4bW9Tt0O
hEqJ/xdPogxwOuItxFxIcZsnfftlX6vaVKJ6wfjDTAjcTW4XCFdR2F6gMUwX3A5ke94a9Gr/nB2u
H8yagEUjccv+z0lb3rIMoKxYgJBhnnx0K38zvxlPebiEmQNRKkQvU8i4H+cLUPQ475MzA516V//Q
Q/JYbNfrq/zVwHxuiFTCUQM3ML4bt3nFSJRAvwxmhHpyBUF11Qh6JPOq6gT//O7NoL0W9VWQBp+Q
gKkxUOdyAzPMW6tuOrsAu70JTUrJGx6LVYTd/nU6nmUM6w97/M1DWy3VonZvj70oHQqs5uD1Vzmc
RAuRWkBBzy2GbeQUQeS0qT+Ha6/L6cziroXiHyuWMLEN7hpCs18/QskbSU5QSxXU8CFtE5ppueJp
7I/I8VDh17DmLXQaAiDOXz/DopI5NpsaL4oCN1Ha5dC+BPDM2tevqy2jejI94J2ktWeFvx1wckGh
gGcMZJugiOD3DjEkQaBGghEiGwUaJJ+2xKZh6jCNU9ltAhHC6WtV1zNGQUWBMj1YKjFoHrEp18Lc
gL60sol0M9VPgrAaa5+zgJZUyHoiQaKdBPdtNSgVQT+hnX72n/oWPKVu2kK30RYe9efale38ev3R
Oj0gcFDRvwKlPsShJ0DUVqLWmILOECx5/afmd1DqWQBZ9Co7CXPfuFmt5fI3Lxbv0OAJBnVGHh9c
UuioxPq9Tg/59+iH/KMp7fQC+EGv9JPcLj5QRE+fVi7elaEa3MGoksWc8Z8KqYUBsVTmp5foqwEY
FmbF0LxbFYc9MYgrHs8LmJhRQEefI+dzNYtRpbW6YMv45MLc5lvk2A24XIM3X5TXYzisgSP5WgJj
QAMuB5V6JKeQ1+eJydiTI08CwHAMh8o4W9G5WjpgS0AU1frCRrxbmVPeB4FBFEMZrwlosjBU7h3V
ljRDPUgocRR1hMIhMjYhfErDVRz6J/oZ2J87unM4c1w6qspkKy4bmANPFohhQTtD5AWu3PBea2iv
QEXjPxwfF77lNKmAt4BB49qyVacLlpCGGl6P6XH9TTyJ9gHjRTMlAgMNlQOoEXHWqjptTIhrlza6
UrXUJbHXgw03DlGuDPRNi6uAmSbBGnjl5OaBXRSeoKrKCCyR7jv2JAcqRmDKbHEGm9Q269thWSmF
nNmYsMDqCGxjgquLO3tNg0x/TMYSqF399uc1I25aUMFLXoa82qq3yjbC8UY5tsf27UFkJ+ZUTDMK
e+PWdAZ/8UWvwIk3oKjnjP4MnL0ChDs8vN1aBL46VHYrHJg2mkmdTSb8wYprgLW7JqrdyNgwcSJ9
J9ysPYdrQ2WLe2APfUvAEIywl5PcXpA5HRQ0awGMXJSf1hxksbSSY+PhOLhlMLlgxEOLJYBBJ2RG
ZT7Py5DBIpPOYCrNac86i5x39Z1pNC+Zq6z0nJw7GWAGhKfBEt8s7348SKvOqCYKqAyqjRN1gH0b
PkQi3YTa72mPBPjP62bNaeYBx2ykaG5WIYvGNu9JcUhWkhoQXGBCNbu5AOm8E2/1DVhhHDQxrp7C
MzsHYRUS0SjmIed+0setTzE0NgQWffi64TIGEgEvsXkNV5w19KxjUk/eYpZfOTDIXadqqnXDWPWg
iZCuVZ3YE7zGeIHG9xrH0qmzyFnibjawtyqt0sDS4NdXghFi+eBpEJBChOSzsnW/gTtM/BHRyF++
wVkUyYI9QEkxWm7n5Bo8t1zBpKIJD6VLMGdGLkugCgFcjcm2Hlbs8XEyM3ZojzuOs44iTaTBHos4
uispJDvoSvrCVgyFNZaRE1efs8Xd29G4FBZR2YZ5j+9Up8GkDuEA0g9/8FhdVrSLy26tg+7MWWQj
ZKkA0JuAHp67y1sD9K7NhHZGqIblryLgPk7hC07q5BCNqpEoRoSzyy6NtZk9t1sP7XJ3ei+gGtWA
mgk4DNu8/ck4AMnU2G7C/EKBVrvuL49VsNaLf/ZY6kiyM5J4kGnxKdxkznqj7JGJzjYGmCJQlUog
0jptrVsrYEn/NZ74M7cOMoN/GOS5u0qhpoRKMCixcjtb12EX+TlxoQaBjpbV/Ds7AseP5bE9bkGJ
VE5qY8Be64GuBhxOoXWX4ubJWAcLoz5a9YxP/ThQOSsA0UH+FFoGfJ22X2LDyiIT8rt+FBC6QfgY
ks6x0DyyIASwbhI7UYKc4UmDlfPJzh832CPT/C7S5UYbgJzF47X4yQtqmpcj4FHQfWIpUH1XBfLd
isnTYwrSIRnBMgpSyJpb3PwqRttoDLHFAg83DSXo4KCQCrSL6Bdh6lobdy1YPcmio9JwZJIbJdTP
FYCslhwP14DiG57obRMyZYMmWM3ynm6fY1vcDVuzAmYxYHjLe7MRkGERrihrfnpHfRjyKKtjY9/9
eAVhD1llANLgC5xksnJQjQlJM7HpjEP1kSUi5XfW8yqG/dPq+3F2dAfW2K104F4Bs0Yk0sIa020m
D1qYgFmFlcPaB4IC5pq9U2+ODQ4QVzhXjHeYm8x8kKduabBwKgGRraTh9gmlpGgv8gY5bEjMGk9x
kVl3gyDLa07W2YlFYhTdCAjnTuS8ai2rl0UYc3iuk5s1Nu6dkHUTE6RJg/WFPHssDsxxezQSoLus
RjBXkFCcQkV71tYgWMyt4LeKgjIY2KTlM2XouKhLRAHAbrOtoiB0G/19WmOzcsK5ZhVGRbhnE4KK
NKocJ+T/pQz6eyAvc4DkWZjIHn3qMXGiX21ifwk1/v/Fgh/hx7/Elv8vRI2bOFj/9U909gloPHgt
OdQ4+/2foHFBUn5neGTouAM+hTwLY0H4iRoXJP13rAxAQSDwUeGq6HgOfsHG8SkTzdBAzQHZwgh0
sT//iRtXfgefEfz+n6A6SzH/Cm4ccKqjbQhPHnlKCTBPHGdg9ZDcO75DkgEQOtIUt52oPIxjsthk
1Eowc8rg7JXT1pMliNkpsfAiEmDd8B6SYR6dXAFdVD7Ub1AqA5eYfCWa4CGPNfooq50rDcI2jwo8
oYYGPjkJcmqtHCZafBljs9rgH8NDLlTQIk1RBUNLzGibZfrW6qBJUucKiXda40IR0vsya39QWY9t
K5ZFmxDFqUbzbZKKN8CpXE0dX3WV/gDhPfiVxj5stSyqmmtVSqn1UE5UcWKtZeT+paTu1KQQgzSr
1IdcpxCuR7LqrVdmwKTUor8eu150tDyvnvRkigga64XmVoBwxaYZ4+gloop+PUaR5bQFemuduhBQ
El1I46Q0Gq6SrFoWW4K2aoNBzcviakYDnisCri1HTsZ+dJbUSP3UJLHkNmUCSXvLiB+TwVJuLCLn
dmPO9DUeteheymZQ3KRRkQ5uK2Q0DtNW056BANbeJDDRO1oqwkdQpkwIWgV5emmISTBNsbUri/yx
J0p9QQYC6ltjKq5NkCchtSFbyEmPwqJ9M+ZWekqNRqEQd6hRzE7ETHyLqZBcpaAmutXTJr6Pl1Hs
IZVIQH6mLmb+Sit8abupF4RiYLead4klAIMY67J4NcQTvY67eNjpE0omUB+XoHOsCelTDeOhNJpQ
AG1n4zKVKfrIJtB36GJRh1D0lNxhVh8zKUo2ZtqbL6OcG5bdTyPySbpSLpdqJyIWIiP4oods3NQG
Y6XUenTN26jGm/7YCeNLo83tTZd0usvI3h8qSxg2Q43/AoWbHPToOUCr5ghAaD6owtMIYYTNrBqj
m2k6vUaAnWyyZIL4H2pQ20orDZS5xaTZmCQZgiHOiJ3kSxXo4H/DOiVNGxRNv2zkbskvsyJXgCfX
gE9Ouny36Fn20qaz8IR6tuT2WpZ7aJ7ArM41UPydpj2NkSw8aVI6RG7WL5YHMpt6o4Jb8mZC68mT
vBRIIph53d6Mpdo+zVlr3EdFEr2Ao1J7UaxKQyN3pg8baxF19HO1hlSDopPRKAKbNtduMYzTp2ES
40rBdoptis8MSEiqYBhAasRgo0Gyvra04UpJjCWcdXHxchSIb6J5AiWh1ZhgRqNd74PleLRVJcd+
NMokdi0LiiPzmEVXpawnoDOqBvU9n3rg7EdIFn4bSTX5Qy0hn1QZ0kUGkg4XubvpbuoUeo+bqHtJ
lAGlfdJMrpoZ86NJxGSnQx7DTyGFeyOCWO+6b7roMq8n46ZIMxWt9Op3MhvL9YAUHggbU5puRzIr
jmlEWaReZEWs+tIYhVFFDQmM3EXlxKKBB0+K2rBBU8FG6aoyoMRARUtQJD+ay+V5SseruW0ItlPc
VuhG6eMPwUifVbH4NibmTqPlZ91KuPwinHJCgTvvqTtrk+TOVZUEcjps5VovtiU0YOykFZV7pckx
6WabOXnX1MEUWWBwqcH1VM+K+N5FMqokZSVe9ZPW45g00TYXhhE9XOVbLMUfiWQhiQRWLVjpB68c
pDrQUbi/UyM9c3NVvO3FCcWJSmwuWq0yOggatpbf6XS+AbgCWbVswvQM2KS0gyQT2C+hxTGjW6OY
0OEfG8Zn0pEIF2HWeQcv3s1Pt+ULyPz+GQEDFPxC5NwBE+Yp7yI6DySK5tvOo/8kqEVao7YZamSd
650Dup6a4zIZrEdrzOPllrj54pDn+U55Xy50Z2pBLmh51NO2OrLFnZeg4wTqG2uR2rHvdmqeezRn
QalVHaOdBvSMUNUzKPirE1y4m6E3No2uBI1Yr0SHx8HhqU3O2Sd12SeTNN8qBuDfuaObawS0HOTo
1AKLjA/CiciK5mrAqBgDC+4o1alemCqq5XRu/sPMHpNQtqFOtbJ11sbFJfqSdKaxmiy3GYRfrdbR
F8vZ783/80t/Y+meL/zS5LV6PWxmZL/+0y2VfodwDHrYwSiE4h80DOAV/vJKld+R34GuAYohACiw
rsU/vFJ8jOl+wmGF5AycUnzql1eq/o5IBkkTRgeIRDgqfX/FK5X4SBM4chS0kYUxcZ2ccivJMpra
suxB3O4z+MhResgfXiZQOY3ukydG3UsdNN39CRQ7i2EPo7K9ZfjEKpod4Axb3MkWBqAR5OmewZbG
b+B0Clg+dk+8kLuxuxZRn+QreXPcobaErB3U6V4s3OiWscUoIbKGoEEz3/seje8lGt9Xba4NkT/m
IDLrpuWeYW3UFtLb9xlwJ60r+zVqGAQYv9UsDEsifTWp3BFvY3VUY/EeKaZNdT8hQ2HcNljBOVTv
Djb4uWfo+DJhtNLYOAfLxy7ugyssq2LwWEz7sc2PEJdkxK/YNXHhGwHE7gI0xq5YPJ5NcOcCyA18
ArrV0EuFtDO3YWhjQf5D+85msw9YpUl18wtWtkfVwJv+EiPq3hgE7hlKykK5BT3gx8NbmknRZ/I6
93dj/qOa0Jm2RobKvu4fS/XTwl7ZF5h8BKA82aZEiagu0WsU3YvtYyNuzPnHyoQdL9EvCwBXoauQ
1fz5lLUxT4BE0VfAS5/H187Jt+aNig1hbOcNyyCvoe5PXjUsEGC7BkjhgIgH9JibM4NqUd/R185r
NqJXhvVtm7uMcGFxFq/t7egpuc1WVd+ACTyZSBTKEPEzhZ8zWrjot02asnhLp7jfDmg2/qZNKvQr
OyXe6XSQZru1EvB7K3Viurif9Z3Vq7I9NV16I+f69F3LtOq1yAR1M8Rj8mqarfEaV6V4pw06ekHQ
ke8KEoQ3pbpS3ShBG58Vi9nLsnREsNEVarig8Fgu8wj85M4kl8K7xXzrIe3kVyrRUg4yURzJtp07
K3brmureXOvVbRHrVur18SALLviotbtFQKBqS+kkviZy2/V2icgqstEJhrDb1lUBHVqkKHNXrKmV
XFay2jzXmVoMu14by9d4aLL3QjdzBBNygcbZSpR/VKCIgXShAXGTZ7McGlfJRnwjfaJq4atLIz6M
UTFcT2pW3EG82/L1EaQOM5graPytU0qIUbTPrNkdiKh+RwuxcHqj6TyhMFuXVN34FCl9iw5gIWGt
vwY+TaEwcVOJC/if48goK1vpojFxsiUZKrdNLTHdlSYxhQyU3wIS/yNkUfwEseN404yKiRgQ0lOd
b9S6+Qmvf/hMTT0pt3gnmc5kPJWpK4l9J4RxkiCEzfrBFMJK79SXTEErvk26JUUdgcrfigWtkU4x
JiSxWwiEdSEuZGgMSEtdKciWzGDrleNBv0CEonS2NkTahw6Jx+9pW4hAXBXKjM6HImqvaUziXRxJ
5Q/oAaL7uRZMm6qLcDeoEqLmstOdqFHACN8I8ATQMU27DZ2t4g7IoMQfklq8QI8Riitd02dBZxLk
X6RBtJDr0cRQkfKLzJqCUokGR8Cr4c6SuAQW1YsrqKX2vjaIqSNrZX87y1myaXLBCsaE0qeZNvKb
kOr0BSjg7tFI4vE26yeJ2uU4zNSmYNt9r804QpnOap8jIwZVVyam/duQCZloW0NXeQuC/AutsKjd
4krctkUuo3Wt0C271Yf0oW+jFpctUk0e4n2C7uQ09WYNoVgKlgSElLryAACO9TZSkDhJ1Yy+7qEf
2mfE5Ivbl+n7DDT6PTZHmthdJY2jK1oRCYS50rax1iitu2gDlqWHo/AOOu/hSqT6cKFmaiQ6bb/U
DypRlaslw1GLS2SMNKmn3xoDoHK7mQ2ISkSCXOaOOkpQtY8bHBkcHAndsP20aQwBEu0gYaidyRLe
F2VqXvpFKy/bUh7u0DafhzVyQy7V/h9737EkO45l+S+zRxm12FK4DPfQ6m1gEU8QBAmSAAGQ4Nf3
8bJus8lss0mr/awr40WFOwnce+Q03d2esbPxzHaWvSKXfhL61CJhs6ahiH4ETas+8iVRz4T64cnI
jCB4fEzNk2Yje986zBc938Yi82d/p9Zl4wUULzhpKcmPva+C57C3dj8GzXgExo8pJwwWVVjrKOAV
EVV8cxD7UVTPn+YMwQ3On7OLAXddrG3ilZzP8bWHQPbMRvsa8gYZDHgM/egxDCf1jTIRds7blX1L
Ec/nBsbjmjaBLuHjB8aIfh7kFYTb0ZGMl0tsXD2nNroVCvclk32277NE3YlkjB77zIkHa9uxQu/w
WvURny9DDBFYgU6c9UHOgfqKQgsMqvHVunP+kv/sFJ1+ppPfIECWj9iN1xxBAE6HU1ZOzcR2QWYR
BKG3KGX1QjrUlIlM19YMzce4zOHeZDeLP5Qsup4Rn1D5gvWfKzXBLvUsOY7oyjkA3iQVkAyyA6Sv
EF1Eg3YopB8hcx75C/pxtqt/RdsNAIg80T+aNZ90TXk2/oLaEqGISOj2Tpm/KV2MrLMlY1yWTvUp
MCu/nZ+TTjeyQEGJAaY1p5dlmqbnDVTTx+xv0yvqpQOksoVNdm67MfhB+TDscwTK7sYoxFe/yik6
LBHJrhv6lGvmTf6MZt44/WwXAi8/zykcAW51B7SV4oyYfK+tNsRW+FWE41kV6dxCv7+s6skGcrtP
qcl2kMjHX2y5wR1ta5BB4HkzHwrUT3secgpie/Si1X1vo9C/xyZGwBKszDEwVmNegFKk54GZxOLA
aR3yhkfz2yPM4aqy0XsswuCHF8h+H3Um3wnb3qJHPbOcBR7LVyqG7bunvvdbGpOeiSaiNC7u3hzQ
uBp4FxCy0V93KuTxIcb/qUrZjn4Qs2Znvrr0pff7rhZB4FzZG38cj8NK7H02+xzACr4DFFuiC82f
FbuKmXc4kbogj/ftEsQPXTCPS0F9TmmxrdMKLbpAS3UBQ7N8TogK1qJD5tGb4zx67SacBvgzh28V
dcu482iDLOeI+a5GKLg8iTTI/iyWkpMfLcMfpL9AQACzhtlxL5//0DTk3XPL0uVP09j8PkeTeaUh
N2prFpnuLpdDu2OoAzm2k9a2AJrNjoicMG/Ccfodm8WOZZM0/IcCFnjBLe8fgVdku5Cp7h5UH9Ke
F+3tI9BrD9PYAa0Ph6G9GwHN7fJoRj4bbqsOMgomgu+525JPMmb56wZyYu8E83aLXqE8MhQYJAmD
9uhRI3Y8iKCvXoagO20halfSPqCHuENOoJT5ckUmZAOMfwvdvQwydYoSpx9IGIvT0naDLoJ+1r9M
s5LCZTKLji1KbPdKqAlXh++GCJb3RXp3E5Ik3JsON+8HZn4KCYLFqyfwv/Ny3miCsO4pp3FppSV6
F0wwAZmCx7oVFwrZzfra+y48tpiCpiKMOvALrFtJ3UCQg1M/ls1DMA3pE0ZYgNHo8JQfTnoxKVq3
rKTySJ6hTcq5TyDYej8aZMzUwBWRLNra6QJyoeM1JgT5MxxCHDtxP/a3z9FwU6U9AuALJCG1+3kG
7OpSwVFPsQFhB66JPO5UR/H9toQrmreiRaylyJbucfD66NyLQTWlJonbNy0BrsctD47JKjUvp0QR
GCMRXw2BthD5Par2DCovcGQ9RyBv/bLPgX2vydoevCnmfbEpGW+1nvPk3OH4+Er4qv8EAQ6qwrZx
EJRtKsm5xWz9wgya2guEK4srYojRLDojjQA41OS5pjB+Nn5vNtu8Isvz6ahwmdx1lLgPN/uoECMz
Kid9lYb7GRVMMDP6FCh3M9i5R0KY9sAdIfWclfHIOwejSRYjltqC79lv3ux9TmJjEA4m1uWFnvAD
t04qQcoRd0iV5nMyooMgQC63H4oHf97s87T2Ufs5zn3QfQOalObiRLegejUP2ujEE2PLALxFbRvN
fg+rETmegYWl9TzI6I3KJjtNE14zsigcLh7y/j7s4tO0HsDHg5Lyc1UEqWQ7Zr0+2wGfhhIOdIr8
HaSaHIDfT69tHNNjvK0D5mdCu3k7xVsQDsUWok40lOuaHtdOcIzn4lZlPDMU64DVmLfkMCnKvWrE
7YvFHBfeR7BsPs5K1zGOryYNprNqrblPyUKnIuDJUtmeqrNTDKmVKBPKf6DdBjXkzeLec/w/uGuD
BNvOmnUCK/6ArIh7YN/Bdu+HES6IhvfBIcQ+sF0xXsQ5OL2JhzgnCSKa/AnaowpOWNzNoDXSIxuC
/tw3FPnIZMGckwKIL7SB2a74t/hKuEX2+N3RClv3ei/tMtVZm+ItScrIese2ffK1wy29EtRPJbcv
zmbJTiBYCmdYl63tXZqjrbRCDR1cQRKG7jd/nPgl4wTyZtW6Hd6gvIyH2V581M+WYhpVld9eem9e
TIVagvFdh/5cNUGe/1wD8B0TCxqkThJAO95MS5sJr2pizODj1hlUt8P1FM1yuqMrsltR6ta/Qu5J
K6ieTSU4fsKsPakzocLDRMx2Spac7wfhmxolSfkBrIPcZQNbDxCDgkBNMlLn4ypOJHsyidstOTtY
OUal54h3hwqu/AHje7zhMsibehgDc+NAJ9iZI3/5zgxyckp/Rf5R2cE99CtV+PgWmg0fGGWbdSyR
NdFnr7mY2pkVlC+beSb+HAdVpowovJirlw6j5hU5aRyPOjafQm2S3M3JxD91xAOQEq1XgIdjFxJj
+ilGT3LIq8l48lneV//x2g+vATBDZEQAJkQ551+hC7mhvjLVv+a6eUre5kt+vQFrqK7+owr1mh//
Q+HYDWb46+/7G+akhWvA7v1q39agCGp58Z9utT/DFffn6z97m/83bPLX3/Y33AmQaKON/kWhIkUS
WGFSXU8w7P7DZ/gPvyX6W9pNkxGBMrOf6I/Bq01ZOT4lSI8cy67EwzKyCnfgTQzzj4jhDYX8Kyj0
l78u+htKCedPZJPtl7d3JRX1AvFf5V6bBpq43sGiwm9Bp1lX3nSy//6L/z90/398D1/e/wO7N+3w
+y/g/b9/4L9FJem/kHsJKw1cr9DtwZeBl+l/RCXxv5DYAXkWRB0pnp//EZQE/4KaEWQ8nHfASONb
wf1/Q/cpuAB0nQE0vTkeUTD2H0H3/+sRvUU9JcgMu/1rt5zfv77mIgU3FYbjRa3PDhZqqj9o9A8g
aAjpzN8fyL/9lhso+3/BvNhpWdt5SQ1ZjcTdsQFXRllbmfCmvTCetQ00EV6wQ4zC/JxlBBVjLW+P
Qk/haztz7K0DJGQzimgLeKJNNWRqKF2yuPuuDxGPHo/xuUtmRFoPgdcdctTxvbIJ5Gq0iaDuM7q9
JFQF90JhWm0ToFouCqa93wp7QDdrcLEaIkAs/TDpolfIq9YQN7vUcX/1qRhZAWaflpOnyAGXdFxk
jUD7fB9v7M7wVj83MtnQIjslteQOs9E8d9NbgN3iGkSd2oD69tmlh7SR3upzx1+2m+I/Hh9Qriyb
YA52fjiG4EWlCQ9br0dWUjwZd73o7UmzGOU86cLfIiNCADTYK3Pjd/epz6YvyrJxLZrQA5MaZSxe
ag6pwYklMepWPEpfRCJ4reIEoiD0tzRPExo7wVRsfQiLI/60s0R24UH1PXsjxNmrWkVc58CkmhLD
WP8znEl/gZYE1zpHIuFVT05+DsgzLjdDk7s5NOmXWfF0F6wlaQGnPFiDjW/XIG153aMRfjeO87RH
GKb68GNEUYU2T09YC7bTgozBM51SBMKNDbo6ixajxEnSJTxn48jfGGj3oPBRxHRkwNB+r4B99hvy
tPBVJBLEdbsWxPjxl6/I/LSkBhfpILA72GZQX5h81edq4uHqqTF7CqQXlLHgrg6aHhvyNgz8B2vy
/M5pH8CVNvIbCBdSK0d0ziYFdBvAhaKwv5t8sp7n2M0vCCCMqz4RQ4mQR/gpQpDZ3CPZO2cyviTY
bO4G0iC0fhnYrifo50G7ZrvnfP25Rj25d2MQVhtcvcWKg+KK53m6AL+dHiUiHw+zHpYfnZyjkxdy
evKXAF+Ua9qzc5NBbmSUVAJRi/WksWcvSbygIN5XuxaO2iui40JsJOK3gFLlhfZkrDugZ/csVM0+
zWiy014j6sZ0nwtxJ2ys52Ydlh02sLBcNet+WRREHvRoxS5UrIUoKifVSGd61hSakgYRyCc9Ruit
CxqHh2O1KSCJGw75O5vb7d6gPBkRZ9pu5xYwcX0rRToj3nJ9m+iyHu06kQ4S1ACgMdD9Q8A6tZNR
MzzDABB3e56MJik0DbO7yFcdts1gceARNUeAmAmtOwZsXa7C0PgPMaF5HLAInIaATW8sWbBv9au6
d5g5d4wih6/bmvAKkL49koGktekj734Wqv9qrcYBtEibAQXoUWShPBpVvm7wRIRWqHsTLTlGRyWy
XSOGEXuK9MNjDLgb/q9sITWmIoogtXjAp+IFgzjSeXNXPTP2OCWb9QqzAMtdlIhKglLmtUoFyXmN
+NbkIZYxxSFkQ1agXU7W6TyOv+c5Q6vnEPmQhw20Gworev9hEhla6vNkjVDYR4CD+O3kDF7Zhdbz
zOd3g8C1U0Q298wxYZbKEODLmx81t08gclVOyfzhWtftO4+zC86O+XV1va6aVG8fQee7ClAb9FO2
3c7zuGUVkcmgijmY6SlUMfoeVT7dz3EDrxBrxX5FMs3DmHGQLyPwTUWDcNcOMj8nnQrfoRxEcNGI
jiW6qn7nLUkGH34S7Hhu7X0Soc/HnwyFLMm3xxFoxz7cshj4MRNVCgHejiTUQzb7SB8jkqv9gNei
YJF29z7X8qWbIn2W6UjuOhxLRTPzdGduZ2eRbIwd0f4UXFgo2CHHFlhuc6weo0CFLd6YbLuY0bOX
YTB5laYcPUNBt3yTfEPhHob5x2ToERiA6NToCY9i8qqbDfH90yJOG1RmF2YBdZQjbscGu0+T9JXn
MXon5Zbfm9XFz7jCw3NjY6fxN1n75JB0e7DcePVA1+gUs9Ts5tkgKnT1Q6jmzeS+VjIOsEhmPNj1
FmLPvR/3cVpueAHPXuDp7yFf8jq2HKAmzIeAjjvSPbaGGQAZ7Xi2G9SdmzdsiJnp2hn6T3FDgUj/
BDx3qNul60kxpZtoCqbQ+VdHOiUI9SXLwEt80vYpj8mCAHXkjPeVDYPmuALg/zFJGLaKwQk4qpnJ
0UeXhvpewTy/t5ake/Q+4j0N/cHLC5V6612vOTm1XipOLNMRLYS3LRcdegZ6QJZzWM5imfwJsLNN
xdB09psv01anvT9+oT2Q/QgpVz/tAowVOKWH1AqED6OAJgTTgU0IHAVNoZIM7X2Tp/qcmDxFAK6n
hq+t88FPMJmgLkryxt31bMq+QzUhFt6CDVsq6lP3ivFpPFDPDNi2mgGCuCw8zXbyH2bThFGZUuc/
a7IFR2HUfKcl42fEINO5XDpf3AU27UXZR9YvmWsoDnaGQrElV09OZN0Fh/362vAUsA/LlvnUyHmE
GCxPxE8uwvgYN2IRlRulfqJZxiG6HJvhUWHTeEB7EX0dcw4FGXR06oWGHZlLHCMbsh02f0escwft
xSA7eOR1+zTCFxf0bAG0xYZ0b6fFuwsCjlKGfEMeFOae35CNuWefiPQqRZ8j2G9b6HlrjPkGS9Pd
ZUkm75GPEiGpWPoHD3d6pblR1Zws+GfAchVjnyQ7sqTIdcukvWYssFU6wZKJQxb50GtmC1AdupwB
+e8X7eO74Z2f3inhjTCLzkkqahLOCAVqk/BpcjCx1JszOT1asjpcrTiqujLoou3sVh88lBwXV/De
H65ccqg812zeT/AVXxhxuLPMbOtOZmgwkb2Mzjhq8d+ozrt4LoCQrg/QlQNPYjkwXFRsSJYj3TrS
l51Km5O02JdRyBvDxNYnVzpmXhlOrfoEA+OqEZzVfa4H2MudhxV6Js1ONFJ8WtEkjz3u8r1YgPQ3
VISADSQ7Zy6fGmTyb/hh4/cnF2s0XwEmRFmON8R72XjjWx/p8LRNvrb7YIgJevCkQaksqhJmvFfL
Er2B1pEgk6n2AEezTRU0mvJTFg/iK52zDNrHNdhrK7JnDinpSSNIFRxnuqSgn5b0MMy+fNTgPK99
P/enJvHkiLRplezbmPCfQ2MR+DJE5AAgnuHjaLp9aI0sm1m7kscSfWdiQ10dXqSKe01+CjOcJ5xb
/6OPQD2rrcEZvsW5K0kT4vFDuPh6xSi4XfKENZeBpih7CKBjRBsq8noQsXVaPIzeS5J378y3fR2L
xSv7bNzuA3BkJT4s7x5xEW2VRFY+LrmTwHjJcEpFlJ0XUKevoZTBDsrhsALX6z17mYtAm0n7YQlV
kHCP/nYlKwvqFT3ve5XFpgTtGXx4y8YukWv0WIa5JN+5AN4eUwybRbphfi+2fEaFkcrQ3JSFKPfJ
wZsmIsuGUhDnRJ1vZtltvmveIXW2WA5UllZAuoEoY+zbXkIyyKqLfeCkNm6SH3hXwQ23hKNp3iH3
53fAm7Fc5mHYJY2Cwn1Q5JNiStkpYsjLisr0p21YmCjCaYb8u2uySpPRPnggjzF7Z+4uUrMsowSK
6Twd47t0NmNXIJcz6QrVpdmjB4HsCdPodmHdNF5Tb2xMlS9seQhH5H9TqNsribTxPfK3zVGjHuPc
oKn2Kx5bCUSSIzicpzK52LaxbcVY7n5t/dq2iLPWU7ebl1EdDS7445o204Uss/sclG1KblUA33fu
47jP7Z2HPNuHJWtB907+qL6Ah5Kq6dFW2yMT8hFZClHV05Htt4k4vOJeXHGNjiX8chCDC0di+dCb
uTazFHVs+HwA+N3+NhMKzsmcmJ1NrNRFqEzzUwLZmqoMACswk4ZK5ISvK2hGZKUDxOX26C8muGfB
+pija72vFJvbXRKMAO8SESLoD/n1wsqfKPiC+pncx3GkqkwkyZ5FM61ZxvRrl8+Qq3me/IOn1zMH
FzbKFKAVVQiTUjjCwydF86xTzDrU8Kz2LSQBRQac1eHayTHTyiCuKQT+Fmsn2z59tE4uuwno4jk2
cQuHcNekr0PQLr8GHiFVHCjurQN9IMh7xUh6j3ATO2Ot0nrX5wwBTtyl6CJz2fArNXOXH5id4UrP
ulm/JpR6d1m7ri8IHV8fpoQh2pDR5J2wBg8rNlIQPFS09RbSdBf6KuzLhiz+WbCteaJzkn+pdIsO
CubmvUzX9GdOsmAq03S4Xf3N9Jg2hAN9ZN1FiI6KkmemuVPJTe9MEntFrzNS89scEG1m5G/IFfvr
1mdYbqfuj3DSQc8SrHWyTUgkXOzwRIaW7bshp1Xi6eHG08Nc3DkZlsRBc6Dm3j/G+baWM5xpHUL8
v0Q+yTI2TYcmghYkAsoNaiRnukp70XVtw89wgr1SeGkb4hJW7fI7Tqw5+Ak048XgeYM5+aD5ynSi
iArFJY9R0HM2vIa9H3/IwHBdDGozPzUWxMegT8OzZ5U4zi0oEdwmYwJEDsPxAmT+TkR2/GmVaS8d
pFHgZaflLnfWe5IhKLeym/rkLVi8/NJhrcZI6U3nfMjEZbodL6XuY7hyMHOJ+1lSfoQXWaMAZJAp
PpyAw/2nDGRvORmDCoGq7uciSQvLRJQ/CIEjHAR5zCGX6Mb8EKXKzpdt7haFVYACA9B0u2o5o8Zh
djC8hNBg4H3M8qdReqRC7M9UgiamSLgnI75S2f4kCIZ/U2tL9wEoRo4yCPwTKyoC9kGs0USmMUkG
qJQv56EVFRsFZEy5RAkDW+LPNBjjK2bCEe3UagKcaIwd19L0xsLIKMFlRCxNDwp37XczhBJs3Dy5
76G5ncPRhskJLImGWgoPHFJp5ZaRU44RVb+LMV67vUdZbo50maB84eiiQDZuNPnZYSXtpEqu2OA/
9KBcfg8DFma1ob/lK5UoJ2iy6E/T91jy1uZCLLRIJuSQxCQQocxzxE8g5H8OoGD2FKoRzNgNr2LZ
fi2J97HEw29EWx02sv1YxwBvFJhoLe/hpPlDPPqpsLiTWO9Ru3GH2eSFp+NFG1KobMVe6mhfIIXk
aaH+XhmvggFsHw8Yr0ws3tWChawX23JwAjS/n4IZ6sA+ixYnDLHbryixW8myjVVm7rHF+elXvDJV
pYm9JKs5TTR56UXDL9SoqVAc+iQvWKfaYde5Q8ISuC/r7TdQdeCeEUzSUueKEHvneYjzCU+Y9xvV
QSArp/7dN+Buo56xGkF1atdB2lVsW7IWmBl+DAR/9WaCtsyz7U8bYcWJIK9S3bqh+WE70jzA4UbX
ijXxbuq8eyRlvaZrWC1gc4KI7pCRezKrPAg4b+JpPfZoW0s1SuwNDuQkf2owgdIOoI6xIaI9VvBv
0Xo1Gr0Lad5BsNbrO5Ks+XWdkNFpNIAN7Dgv2iTtTizyh0W+3bed2FKO09RU3jpecfbjBp6tetYO
w6QB8/LlSMSOabb6Jd7B4TITCiIWIGHhVIx505cDECYUmWm2DsBPUvjMID0oO5u9ohcDazUqPM5p
syT7HIha6VP4ZSfJZQXtHpQC6YAazA4JQTEY3WpMYnlusdDs5JKTGhnfz53FhanbCaOAXpNDMLTb
C2ouwGFaW2vHZ4zuK7Kuw42deOtQM5ap8ZR743bFt/sn6Dt1wjS17HTrDXtDw7yEIDHaATRACWI+
vURJCu+bivcDrtQydKophlQ9z4Z8j0zelBvSVFYig0p0oi2EEC+AstZiCDGuGCnHApU2v3zuvfsY
3Yq2iYKjzFOoGjMQTXi4xBGnalh5vkGjR9TDmuHxnzpFlCGMhh9hO39mIv8xOnEmYIUBm6BQRbgE
qRttqzAK8amU1PvIkNhT+IpBLhy4Z4z8cpfLLa4AGcQXxzPEdjLo7LCgJyBARA5hg7zmffuBScIr
dSDjemnbDp0xSbcHKTvUKD7JgVQYc4A0A0avfkXuaBM++mrC5gJpEHpVHkJfh9U4LNCxiFxhYSPd
PiGoyFaxhSAJGty3wPfMGVOTKJlIk/PajPzAV/KAta4vrRG6hkDwR5dEeNSixFzglkM8wyJG8KLr
WDm5fULQVluZXiBAKVvMmzsmg1dUyywFvJEeTIvT8yKHhxRxUkOUP7kY3DFe6Ue6pQcS0Vdm9IEN
2LWGsN31Ap7GULtXq4MnK9hHxNWxzddfq5loiUDJd+fBnDg72MVbzv8sIy5O0x5uP7st9itbQsgg
kuh+HfkJfS6QLYy17ch+Dg4YKysPzHGRaoXDxNwJq0HMjy/JqC+KrnZP+uZp0DjaG28fphZqR/8A
79sbBKy7gfGdIxPSVKZthxC5YpwAWEWYxaZWPCnXHuAxvXCNMif4yqa1TCPFa8yE95CtlU2Hcne4
/WwUIbckwxPpcWRpZenw7hzm4Ha0dyzLq376ThmER9Zv9oZFZyX1ARfBfgocwM1Uv9NpQ81qjHhF
0XZAEybhPyVGn1YaH8PeYYEUrCYJVIToOjrr1pw2GR8jLKY25WuhRvsWxTOmQZHbPY0TbDKJxt0G
c19LoY2c/MOQ/dpYevbBoRYGG3TpGfIDc+QlzvK+3njq4TjSb82WQxYGCKvYqG72VLk3OjTvlJKX
hmN0abAdFiB0kTFxE8oY5f/pZtwmLr6OZkJjbg5UHpY9+HO/O5fXGY45SUIIIbPpl59BARJmr15n
fvty+zFNNsf7S65Zt+FDNs+rzotg1Hdbyz7HGGqLSIY7Erb7NTd+MSsPMEQGAV/AqzFaqh4b9Ab+
u4jJSCoT2Pd8abJiHOklzxEfSVYA/X4VhP1XD0xzRlNORjpMEkbe3/YW3WVfjOe7tIUjL4FwGFjB
F3x3qJLQH3MY7P2EvPrQ/eItRD5tm2HG9scUmlSjX/FszcXIJw9RnCix8kVe+hPGOQXI3uqlHNb5
29fJGyVyQpV59DBH+IE0jpLdGIZXsOwPJsJd79WzDT8RQFeGSf8czDcuiBVh1qAIyy+gnoNHF+eJ
rZcmPZkO6PNJBUEV0OY+GrvbAcB/25VGJ9+wh3h09zSgiLDDx7KP0hafSHLVipzjJTwsKtrDyHfS
N17Dm+o1l9c4GM7bipgLyBB8bm+3yPOA8rYgXasstY8CwAJUXFjQZn7nb+nLGrDLsrWPLVZpRCAe
kyn4hFQBNJYoyTTxekt7B+EXPG4YHBRtz2OYv3Ye0I1UVGvTItmzPQhETQbAh8yvZLsuzWPb/4mW
uXR02gsOvh/e3gH/uVJdGYap9zotC7q3+jQroJSpUsJL2vXAGnwLiYn2dl63lo0Y7zud3Rk0NaWg
NTiW+vMkHuakP+QOzXcptHR+7ftglaJnSbfdKF5WiszL+aN1Qe17cMmpSzaBW8FOinOgU1c/WY9L
hMarFrlLk9m5zRx0eh2W8WUclx1OGUROEMghgDEHr2ssqiXrX4AZYT+b9yEuTIq43A53G4b5EvLV
xySJfroepkdwX8rtHYdZm0B47AdPPFjf1jw/GJQaAIsH66KvekjK0IM2AVfLJoPzCvgCR6UrKEE9
Dml/zkFbAQSpVQelEkSE1JQjzssmkrXyUDNs1modTbGxB4i0yyhN67zD4525e5JCN9gFj97twcz8
D9nkx3FWZzl4b8ZH3wjn0KzgmcjWgzCY0LBTujpcnsJQQfbJasb6EuDyYwYTbs7HkkP6RjoHOTGa
vDI/NlCIwlMAvm/t5tPcGPwz885hOEfdV3YUnh2B6Q1Vujy3BINLClSvGFr81m0COdCp903k1ZxT
7CnyvXP9j7WJ33WzVHDDn0lg71NgnExEYYkgnvOa4stYPfD9CWodn5mDMu+gYUXxIAjo2IMXHLzl
y3Bou6NPlNFAzdkDCPENarXME0cEgEBXAFgIiWj7SOFQmMavDp8hHOjHQMsr2nUeFrpb/fYoUwWs
Jn8hbfwds/wd5hRTIBh9H3M233IWX5vFfzZhdnUre3UBCA4sH740bWk770yR3RuM3R3V/suIyT3M
xR0G7Hpa+XuKKwZhcT2UaHMNQuwxaJYS126lw+Sx2XBQxGiGWPuDdPSig//i7Ex75ES2NPyLkCAI
tq8J5J61b64vyFVls+87v36e9B3NtNMl1/RILUt9b8skEESc8553Ua6b5ecA/zRq6tskrDcTzF4m
KGx25iHQZ3AuOz9mQRhz1Ba3g5HdVMXiqokGoMIOnWswb53duVKoZ2YJ6RCzw1NKGvHTMMOABmFI
Ou1DrWlunIJ43FpbF0Dn3CRT0Mzehprt5rzg2RqDVRYToN6M58OHYqYvDhZJecucrmddrEfVelbb
9m3U6lPV5sTENs39orIVV5gRGHYf+dM8gAEyIGmnyJcR7kajvsZ4CCK7uq7bZdeU80OudW5nPjvL
biGppoIWm1aam5ofRoFgw8YfkcA/swrdhX+fDLq7HNgu7p8FvldxmrhDdTWoTMDbD4zc/CUNn+so
vUIdcRPwH9oNf2SMqub4EZ6D1wevXRE9pN0EH7zYhnpykw6mK8rsTekC+vVgHdYBwx1WUjIyNYCX
7edK8C2uouPizAd4bFeMnDf9pHrxmKxN+rRWdZ5U0XsQ7Ndae8NHt02lQsMeMOk172qbZ7EkxyJE
8oJk4EadNKA/PbrJzPi6XJpylXTtu05K7MpoGVLHLTL7RGltj6L9gQ7GV6P4JlHxv1HL8g2aP0hi
SInFmAKWjqFcR13w0Vnaw6hAI2N7p/dNV7ltPiUGcOfI5aI4udVy7WC0YrdYAA255JAUqx4heh7p
7/qAukXUK7L29o5i7Mu8OGn9eB+2wlfN4T0o61v07gDrlBXjZDzgW/DBhNFCk48KWqljWHdmsm5N
83s/IyA3E/uK8HBtI5XKwc+T8UAyaY/4tStr2mLzm4nt+XVuGvkuKZDl8qLiHcZx9OudMjjvdd3k
XiLMK5Rqm0XGSGyyxbyHzo62JpU0rctbS36fnwKmIWnS/GVq4OjTJVfn4eCoZBvyGe/hL3zE5IPZ
arR3xvGnttTQ3Ud4tbAdPaN6L7X22qi0Q1LMT9Iun5Yl44kVrqY3d4j/vdiGxEsPbLPBpDCQh5qK
nTRKz3Cm1TR1L4p8s1PmR3NypVQ16gb9SIIPrcUwwHB8cky2G13Zk+D4k/zL9RQsW6OvD30gDzgl
ICDQ6FdCqj+6BgryriqAknrdBVr0GYjuqDZopZ0lec4jx0sGJr3Wq2DTzoRRrwQgetqSSJsQn2P1
XjOOYjVASW+Sac/ec9IoSOXVbCuewd6lj5MXC0Y/yhqsle5WgcF877QVnQ0m4UmHXz9I/+SAkUwr
QOmtysmtGtiolOG+yy0XZdSm0VQAc3kQrFErUE7hvFCtDdeGWayctr2K7dRrUEjkSuIbZr7q8XON
mn1h4+7B5EGOFXDNQ9GVK6Lbjur0Vk7QRjO+ZpHidZKQW9C4xfyeTy8poL2DFRoaq0R9x8lkJarO
601jV8CzaEjxmRs316loAcC8yfrRBt17ljwW8lglbL+W4XdkeQXpjWV+jOp3Ud0I+Uu8xjfwWHee
o4Ve21fI+vdVeMgtQMRxdk3HcLth3QE71SqrSQXyxE04HJ5M5KzBAPI8TRsYMCDjb1n0XPKUpHrs
RkjPUmwcIszguFJkvslh8ii8BygwKoX2CONc0e+rzFdKeNWOdo12xRUzFGNyJqvjUELBNKZVmT7m
JTgKQRwZ0jmDatAvO+bqDQq0HLFRNO9aGxuEWnhDy0htGLsV6ArpoJVnYDNjotMzYFTIR1nVW5Pt
ookt12GJLbB9CpWQQSd3A4PwHpAn3BpW2J64TON53K9meBdpp9w44r+1wjbaTRnQzg15pZlyi9qD
puKuQ+2S9BsSXqAWNIJDo/WL7nakhqYGgC1rXascVeqQu4haV0kzYHnNZh6YWxW7HLxPZtXA5o4D
wVwXAnJv8Xqe9441VUbx0AWxB/Y/UinmwVENt3ayt5aHNntUF1b0ycrbLWGUInuKK8oTx5/5Aooe
05/WtyRH2aFoToOzLpWrMjvkzbxS5pyFdd3VN50NpO9JeS1iny1KpafAXwmKEi8/f2+UKyPdO1V8
FZtIp2Au6zDAtd72kqnwiuYxWB4N/dlejmrwFrXREcYDPBa5UkTpFWrtYa5DK/viRN8pIb2uDA6N
+bgEuCaiL68jj2RS6hfjUCknZdKpAn5YFjTnUEVYUKw7C1++6jQEPw0Jz2BMffY5FyttCLeI+epT
AIIxGZU7xLe9syDOpFOVyWkOJdIpTpbzVrLcmLFgxnNdyw9QPdhUlZsH107/ppf9WtdzPxgdr0d1
orTJ3uEJW3qxjTFBypdgJbXv52ztctDWtd2vJEYhZQi/oJ6vhFhyNxX1fuqmnUmAXRETcqU+OABs
k9T3HcPBSHnV8p4kzfTGCBvXDh7mPnSNKHKF/hFHqm+2L217GsZvs2goC7JdEexhahFBkbXPoTTW
BR66JRLRmua3i2KvGlQ+0tSP9WUPLcfVCLKl5llBaWJ4oPpLnK7TuNsGuTgzuW+NhtdrQLQXW1Dd
W7ggbstAVjY/66U9jnwA3TBtmQ54SzEdFqVfQYRzsfVcZfiZRBZ5DE10QAx61yA/7GEBmkXh9Yqy
HacanDpA5lde0c94thLturHdmVb1Osq7s0jHyN+dELtcGE9Wxqppgua2n523UpmuUz3bocZg3K/a
wFDIWKzhKRstxsbmEwY8Kuz5FsBfuyoKFl4VwsONjWJrRi2jNBRI3YSczWGOHDMiYMINcJB6szTu
NOqYwmiOaQMXOzWgyyRyo1KM6QC7hRDfVdOgWVRpOWixGWXlNXvtQk5u9l5hE+NVQXbdad31LPmb
GqOdV0ajwvyQe6tzTrVN91sXw7uVVA8YQr2jkNgBUkFIVKvtQvnANrNaconX3LK4ZpYcMaU9jWp8
6sLw1qlQX2rYA/lxm7/A/noc5hzTGONtQptQDMZWLKU7D+MWOyy/hwHcJnItz02DBhwnqGfQDLmB
xZhBMYqfTkp6W1vvwl65ywBXBi3Kb0ytInC4oEO0Go5GJXReVE4Kd86a7gZZJmdEH/0slKI8VRMD
Sy0MduOSPyk0le5o21fJ2FACzQHZs0ghXGUikKSpwwcrrzdVFnXsDsAjQrP8oInLTZI1T3kfXzU5
oELr0DcPubZHY0htpcMrAQm1SHgObpMgvwe6rv0pzl/yXAdF6jkwbcaPi9RuR00ynoMKuUrCzBf4
I7lJy0gc1WG9bmSR7Vu6vdXc13uom72vO+WNGsL6U+S8cazgQ1HRkBZaT4RTFZzFAVa4TkzWT+QM
+i4EtGTwkVsPmpNku3RsEW0tgYuX38+4wT+nxrIJCanxPKXaXTIHV1kT3URz/y1R2zOI5cD3t2ov
aGvsSkV3Vzl8kjW0ize86Ie7Ij84Yb2nPfjQZg7MnBHNNkGDwcY5Zxram/IJF7N6H5tGB+OiEQWb
Vqn5DFO/mUOyNYDnOhNmTwq/sdi0IM7fElnFj7UIUqBZ0TtHBE6MmVS7OuV1Rw2Kg1h/58BtuRoC
zii039Gu1qEHSNC7qh3WgJ5v/ZyUGz1tviW10rvRWNzkAj7FOOqcscbrFLV3DHYOKPgaPwj6XasB
aLSw7aZyqVa2Oa4Zlz5kJVKImP4u6GOEotVDnxsDqlkivQtxUNKadPBwX1Th6A+DPJSC557knOnZ
KTTGI4r4tUOMqpGpiMXB7dsUfLY8T9s1ty/H1y5E8I592xa7T08bosotcvuNNu8m7Ic3/PJvOkZN
A1KkPq72Guy1HtEOosK8XcXWtNV63R+j6cGSzIwMHZKtvpmwz++bfodBMoOXptij5z1WAwAgrMiV
ms7Id9vcK2bQxCR7xS3Bb6XmtnmashwUZt/WmfT1yoh8n9E4WXNBZAvilq7F0J2XWsv6p4X0A1LB
jWkFV4BVTFB0ZacM+nU0S5/B5Xst1W0hg7fWju6L2jxYqb4tjOIunJ0dqazXfQEtsaCJ0ZYEkFjf
407mkkir0xWXftnbVzLqNwBj6wQkS52+jSC8WKS5sx1dqfF5/Ce+t9j4zeiWozZHF0aBZvKfRumt
0/5QHCw1mQ0VbUmDIe7yMthYDaEsaf1RdcU1xYXfRdbWzOqTPqlrPn1fL5KfTTRdj6H+OhfWYRDG
daS037Rc1TbdrHpBLJUbPUaBYSWCE8w61mPUM3voX8qhvCfgHPms/j100EoqGtHjqTlWB4Aw20Lf
jIofgmw728wLZUlAzYiaxY1nFcgDx68o8krNdLbqollrSJc9qq80K4/Iz6BzWWrx2FF++ROizW4T
ZL3zEzqOFnmSyRSODWjjbmQ0tdQKqL83YRpRu3EgUDZHoyy2XTXOzP+DDlLCLMySJ2bg09VIZ97B
29AemxSDB9rMEHe2cuTJZUP2mAVQVtWiUYkOEkgLu6YXJypB++hkNUYRNTNhf5grJ+bQLWJIc9qs
XSk9M6AAlgaDpCp1jkE7aMSi6yFON2WhhTc17oRro8haX9iYTOh2212rTB+FD/Mi+kFbnaJ8F8XP
WtTTsIJHpV1TOlkcoJgupirZoauxC5VdWJWWK4tKeHMnJV4CjBss7Nj8quiTgx2l+tti5/Pe6aT1
ciYOazRu8XTVmQYq8iqxh1PY8T4h5qGtaUZG8AXTrXug7nmHv1G9N3udkqDPcw+Nr7ltZd4qK4v0
k9si69RnJy6aowL/yZNdoe/DeGHMbTeD6aXwCffGxOx3Pmv2z7Oxex03ns04hiqdkNDLYRXWzEmh
D9ZeUtjTmwnB+8ZarHg/12lVuSpMwO9lTS0bl2FKKRdBzprwvgQ6HNqAYUgjwOWtqNZPWa+3d8Uo
JgBBM/jI1WnBkCIxIdTkmHggmDW0AOGyMgh9S4QBNZeCHfRdtTTDQ5wI/dCURdNsQ2eGCuqM5LdZ
w3BMoSP5aSuyO1XfFTPtScAEzYiS5FEjzX6dyWXeZ1MPjE/6ynpsBiDS0kBFG0snvFUb0RyKrpg3
ueqoa8ZaY+2N5uB84LZT7s0atp5SEK6N82/zrA0TIFOuYpYQsW/CPJjhYxX1DxmI+VAhIdgGc9WA
41uZfaOjPXebDLUZR2g7nczYMqDHhZqr2Ut7F+hl8ZDxDr0xj5TrFEr/oQNYO5bFmeNiWeEWKX68
MbUAn5YQwlc0aMt9pCWGJ2He7cuqm9dq3erBiipU2cyj3lP1jfLdHnuYYYszXKPhz58lnwLRCEa8
7OsW0+C+FLddXdtUFrl1aAptWKdj2MaIf8dIukZmjbE7VYkB3dXGKsMgD2xFNpA+uWm5WD9xzoH8
lqnDjzwe9bfZVuPBLc0cAa8hi9mvtcEzFVX18hinF5Ti4rWTszGCoBkwk7LzKLa2iTUap2VjYwXx
pJaz7VfKhAVMNpb7GnbwXQWBB/4cC3oVwWh66AolwpxBwSumTa0nBqEnLPfwNdClRFmszsexNsx1
gwfOSTKCveOxSpARBSBHlmbrJVlsu6mjIk7rhfkDgl+1kz3DXNJGzUMbYStnl029HYLOeFLiWLur
aKPFKjdU+U3qLdSQPpX3VS6eOwFleGUWRnejO1PjV0mXYyYxiJ2hz6hB2zbM7pjeMAApxhAA22J0
G7ds7pxjo48hA9tcXKWgFhD2cKlEx0h9roZ4iMgO68xBn1O/76fFgtteDVDyHTVdw6lafpZssX7R
a8AlEHuOSY/X5CpPSutWz2H8TEY7vEXNILZoJNQffV0QYxkB6do6VgVJ0td3kcp0axhH53WcVeeu
U0vNCxj5geCbavwt1OZB+MsSNOdNuGjvKAnjD+Esy76iJQuH1lNJmXfS5Y5JAGdcGZjzKsQzZheD
k8UM/IcocEtVQP5jALDVlPJbnC1M2VGbYAEqrGjbBSEiXUc1qOz1YKFqspPrGf+Uo6GYxUnRGavG
jL7g6Hf9ldZpDAVteDXrEjNNPwLmUYehh4xamNYxKbGCWfVTDmAFbgvqOkxlThxBYiyugXmlKzUk
Ai5kufTbhGb4Lu4m5VqLQlqaGRxwPYYMB3lEar8v4haSYm9PD2FoGz/bpiq3dSrKmyGwwwxymoQn
oRBmjmiqLYQvApMsp6lHp+Y1SZw+VU1Z75ncWLdO3ExPpdYFFdGBdb2zxazca30278ZBb3zTQd/v
iWGGbYAFDkOO1KantuP6tUS4siGjM38BE02p5/JpyBgFWdiX6HC+WZRW/xjWqvUUZEX83EHr5bCs
aUJkmFm+Npl+iCdmYAxQxOZEDT44uXpPh6z1kGLLDBmqmfciEtWWFxoy+lVw2sSm1ldYGK41AqdP
RZr6OmX3XVmF3Tpoy/lYxBg3YagLB3pVlEOsg+3ZRbtOaNyem0iQxABTmForGn22clAKA0Adi4Pk
OtKi+gtd7aXeztFQ2xm2iceVIaXxKyDiH0o4rTNs8k2b/dQv+t7A6HuN/KBxrbRsvlCf6peiOy4F
3YIVaVPXYsx3/in/uFTcIfKwE3OPlfE63BJWAvjoF97gkXKF7Wbk4V3Cdv8mvbMxu+odFX9c46Xj
wnYJ173rlMd6Oz//yyAcbCvPv0vqbHLEapu2eaEsHsrIwcTn/Lt44AR+JN50QKS00X3l21cXMy+l
sOeL4doOw9MwLEtaF8rDAHVLZlkK5+IY3NdSb94JcDkagXyK8ji/pio5tysmvmYQ/rbDPMwbYKV9
FisgY5Zt+mlHe6lnEnzPQXyOgj1EgCAAO4NxBrWFs9YkKftGzPxo6uSHaeh7sUwwICqclYZm3RfT
NlGoM/pWveaIMze6HrzUcti1fQMlRX86C8s3kyLviPOsfbjeKptd9iNfpneaZ/Gcmp3cZRkD50RF
Srb0DINCLEpq8FN7UvZ6m236pvCNEZmkoizIwdpn08QuK9OCE8T++FWocje12Gi1jGFWzsxXaUd1
dxMhk/Rbo/tVT7+qzL3+IYP9xOHvs+cvVQ2gFm81CZPt90WYq00eRhPkeWFj9z3U1S2/UXr90MiX
CgLUF4tefLbopcDcz9YwhTTFxaIPGk3nmI8OMRyYA4ophS/fiDaBOUA9W6TNMCiHe9cP3dHp9e4B
N7DCm2szBt8peo/tBUJmU2u3IcbSD2ET19dTw+GTN4n8wKy62KjIzBgRyHQtC33a/f1xXQTE/Ofj
OOcqO5J7wOvgYr0C/EBmxmIZrlztl4vCcAA0AWFEI/1Bo2GMwjjdjEnBpAjTlNLyWgshGPI/iqG+
U38qaVb4f/9Rn71Dkjk1ROW4QInLb8gUZJDpqbGHR5Y8moY6T24y1co6huxGa1/J8unvF7y0HDx/
tJZuWaZlsWakfSFKDrDpMdra2E96fNsG5ZuhRdp/lOrEFoQ/yk/W5Sf78G+XOK+jf2yOhjEyOC6N
PbKrnRxOVJlYYMsvLvKHl+GvGzEAfyy+elMXF2/TEGYK/9rc5z9BDG7Sw/iIrTV5H3JdXIUP9Q46
0r5+/vvD034PkPjPEoIy8z8XPT/df9zajIvJ0OjmvulQsGp9+sqA8jWvMU1qksGVYXxvj8mWGVyN
ZiN8/PvVP32u/7j4+f//x8Up67U4Ucw9ztyrvribs0fRfHGD5y3jn+4G54dqs8XqGsnxhn55hEqh
KhOz372hPaX1Xdr2TO9uO42EE6aI//5ubMxCVU4q/t5Ld01RBwOlAlaX4YMdfBjlJmfu9/dLfPrF
c0ShwCd+ho/sYo3MvZacI5P24ja6kU//MXDWNw6E3l+pgv/aHILH5xiOrgtW3znA+eJ6xaiHWh9E
B+3efLUJ3048xS0OeDBxqrTe6J1tV5nuMDn84kZ/Nwn+tS5/u/DFukSipLWBEyGlXqW2e/bPPdu9
lpt4U2yzp5SRVka4qEqWO9DjF1/iJ2vGMYVF0aWSEIUg8/dlKelmiP5IDkAEhepWeaocJyNcjmjT
JOobXJzeVAx5bv5+y3/uY2xgAusoG2NmtrKLfSxD5RTSFB4MpxxvFAdRVjjZ6tvfL/LnYz1ntuN9
fC7ydHFZ5ulR22hEGO85nMj6a1EZ9uU0ES5GVt02M9u2hNSvQSyasaT6+6U1cfkpCuJaMWkiEftc
Zl2upXHqOjy5tINgVO4brbns+r5e8NsP02dRdOIbMoa+oolyYNI1Zm24fVtU62qk+B2Lwrn/4vf8
sfv8+j22AMKnipaX32ukWRZlWXc4u9bAWtdhJhjESTquXE3+mOMahP2W178tX7zoP94B16Xz0zTH
xOmD1/378rJp+Z0g0Q/D1AUAcirGiH0engw1VLeNPZuVVzdDvh2Ze3z1Cs5r6LfdUBA3Y55Dc4F7
9D98evLGUbSxEsdMZiFWbKlh3Y6IT/Y1Q4WDYnXjjQrBb03xqq5EDSzixPiKOXB+tn9/+OKPc+f8
EKRzDvE8m3FfJs6WqJl+bZadh21l7K2DxT1nluN3Nb6EzFBXWGac0nW1X36AKXp/v/pnb578EdPA
iBanYvXiDSSk6uU2K7HMMTcoGTNmKC8f/34N8eezNn7tHwywLR74ZXEZGWVniUk9ODQ4SAUni5PH
lAgqncBnOtZt+8yqd2Ov0VAxHFjZY9VBqAhCb6iUajOWU+PN5Dq4ldaK2yQ1pgPKvHJdR5SedSn0
xzaaoCFXKM6/+jQ+/e0GHvICf3aD4ur3JaplJtNly8BxrEbw7RjJbQlB6D61ROZzOhWutZgtU5sc
qKuLG3fIGIeMSrt88RA/+VQM1dQxppemKv44foRWzXPX6wdgRVslgYhmQPSKxB6pVQ+YZoI9zgxz
tzLPzS+Sg/U/CllhsEsCiUrNpikRF65PSmXNvQ6ACHO62KJXf1lwTDw5dTqtjFpeSYcmnIEb83s8
T/WC4jbFeXM1zfbPCF3gasx0mulosjaVmSNP0mNw7m4XBcmjo2OK0SpW4epDgWSyiJi3yOcAKBgX
U0afrf4admcYRDIlbKOSIX6A7xj9EZSPpYAUJRnvWjUKa2DP9d9X7q826/dd4nzndMHYD3EQORdv
P8+KVokH44C4GA64HZG0IdX+lkdkrSNrCDZgVjkygpjf32SKN3RtNcIet8R2bhbT788DTvjJEM4C
gmq06GwAG/X/uir/9YL+92eeF88/qkej0NTYxGk0rYOjlIz2la56rB37i8dhfLJb/PY4LhbCmOtZ
0Bv6wVJ6WNbx1YjUc8P5iqBgodN24p86yn10VeJ5jlTeeZW/BHjK1HXfrRqjKFeYlHsQgJ7hMrwB
LL4JTIIVu7kbYg1VsWifKIMfYkg1zG9gfWPuAQlSPgazPXyQ82J6qqN/10O9dVHOI8gUbNF2sBPn
UbQzRVdTFm164WDEayGc1cKfSoWzQLE8m/h14qIIxacsXtDC3cAqOcYOyAKAmFuihXDnCpWhvSys
3lS+RCUCEKx+2i86+z8LV14WsROAWBDxKZAvtlxRRoBcgNtRUQCtJBmhRWk+w/WuQjh0y3BsG2PV
OXboamWEf+pM1pBYUuh6ai68WEkT898fAr/9ovP3/4/ls7S4pCa6dTCBBxuU/Wml7Ezl29+/pU/W
jkVjTmtOK3ze6X+/iCjrZSo059CmOLzA0jHgVs/OF7vkr+Dbiw/WYpPUOEvPSeq/jqJ/3ArhjJXt
AJbr16C8+gv0PgOOv9GCYkyS7IJifY79TKbcH0yOodrNDpCmjAGH0JX5AtcCCsAxWp9N+wYfD71T
9aVn/ic7+W8/8Vwc/uMn5gHeg5HuAFVILx+n50yFpWgKz2HqgmJygy78i5Dizx49fBYTaT8G/n+k
5/aNGTC9xEa3azdiwntdmrsujb9qVD45JsgA5DAUQmiS8vb3GyuwUCqGs7fJYLcHOIC6R/hadx05
RrmG0g6/MXfMezOy+303tiXWTCr5czmDl2kcoG/LloCvQGZery4OIF/11af3RzdDzUc/4dBUAI+A
lPz+A+NOneIwTY+aiI5RBnO6z7cIwH1VUQ6aon6BSf351H+/2sWmLJauTsSiHadKcjkq/b06RcET
H5ni/v3T+hO6ON+Y7YhzmC9f8mXDVDOF5M1wALedvrWwXf2mVGH8ClNeg5DK7Py70kXZyZDJdLXg
UvqYtQld499/xaf3ywoT1PJc7FdSxD/WdVcMmRx1/Qg8ZW8hpids6nOzLcSgbP/9lcgiUW2aBpuY
9otjqICfElsyPUIfW9nZIbV8LIS/uJvP1gp/O0goLaIlL++mwohYV03enkD3h357waoOiyfn6Mg+
Q4LU2tukD60vvtRPDgf6L5pfPAW5QXru35eo3kYQGabpiKp3o9GCoWbaYKq2ma4q2vvyiwf5SX1D
yLVumviIUpejfvr9ctDsSX8NOXL8+ukVtxP4AeQU0/g1fnjjBoRUrM+wwn/7Xf7fUUTWK5iNenZo
ZFu6RLfDpI4LZpFHZBwD88fOgvaZ9ygoI7H5+1L59A4tAG2LmBL+/KPFTGCtGIPGBxhAIlM0NX9t
hR6eHCb5DZVppRzx/J52ky2hHnOgHE0ztXdoTpcbq5HhG9iBdOeSYfJYQQIbSGkguLplsv/FivsD
9RAmYyfeAm/f+rMPLOqo7JcqOsUGnhdhWdxVU/jy96dhffKNapJWRpoa+IN6CUkXsrULuE1HOyQB
VROygOMoilVFCQe7XMO/Lm+CdRAP10MfeXOO2GUa+xtCSk46hjbu4LT3hcQ4Y0qmwWU6MK6F1U+r
hSCMNkWg3cuo3GS42HmF090Udb/R8eEizKNeZ7GzLyb9GdUkcvqK7X9iHK5hhxdK/jDb7C2QeEcX
41sUtTdQ37b4s+MvZ2sPPDBMwxYkk1GZrSyt3xbRcMMY76GOlKuqyKcVjlr08U4AHoaAabV0YiVg
+/mYqxy6AdcgxBDWVpTT3prM6UdP7erPUntjklVt0rN+Owr7j4ncCL+3kAyW2rgjSnXxLCHCdVCF
p9xq7qSdYAGWr9WGXNSWWthnfvVVmc1H93sNA0sDq1ICoE1spS53c30xQpv57snMOo4nROPC3IW1
+cWh8flS+N+riN8/fWsgQaWyraPEiuUJCirvFL/KBxOjoi82ta+udFEXmPYk2pRQXHxp3uEANDhu
BpUP8em/E/D+zbZCp8Z5ANKNJetlBFKXBljzTxH22WLVoTBRwtsu/vflu2lIjawjZhOctpfNMFuM
RQinebQXoLtY3GBR7yfdsglzqFa23IdOhKNc/xgLCotR3Jihft0vKDf+/il/8lANYAmD/kHFzfay
0E0Nm/WOp/XUmMqrrs6IOwM7vpVTgMbw/3Ep2zJMbpp/LptgAMmyQJF5GuPFteZxmychbKevyqU/
q0f6bIdcPeIMsES8xGOrmP8Riz5EB+lRFedE0MgPMmMDAfH/cT/n5Ew2QkG9cnnojZYI2tbAuxf9
OoT7zjfDMy82ef/7Y9M4sf/8kkEZVVvlM7ZYMBeFipGZWi7a6FQH2OENSIlTchoy+MpBWB8V7d2R
mVu0D85iH0egMWFC8K/eW7O9WqS5Wsrsvu+RtkSJeR82FkPopXI2HX4fOxuXqlUWwQhLZszi5C+l
wpyZOBAgEHOsH7MyIf3RB1dTu72KYZWRRfW6rJtdZ2h+UOJMhH3JuEAp6kNjl7TQn6LcX4pmG5Vb
q0LQ4ZxK52eTbkPlOkaJYG6w6Wkw4qrrfYS82VgHSngNVH8YlcEbllOurUPbxycrGKBXxi8qohq8
gbC8YRy00jEODm7IPpgHYwXRDYnAEnhQ6HDKUVO0lyuomQZZu0iPs3rf1BunQubr9T+iHyN85Ggf
Kdva3ORFsDInH6tB7LOq5dFcvLJZ49C6suxdtUDG89TAVc7eL9bJVnHxdV50B+f5jcT/Cd5cgx2l
h6LPTral4k99fTo7zSXGhzJf9WNPc+qaIJFWgLAx/pGX9yqSEgVxyGOICFnyePVx0z5Ny9PcfThD
upG1spHBU8eJE+Z3GdYvYfqmTO85NDZKYNeKvwllZxQfbfQ9Qd4WYAnRmS+cedxqFN2ZqF6M67FY
GRa0BiQ218qRxlX2bt5fR987LHr3hQ64g/fMZukOeuQ7CsXZ3nlO1DvbgDLGu/PJ0OKQsLB24fBC
g0JC92ivkMYgYJmrU4T8Chv+OrkpC3eyEGjFW2zh3EzPQepWWInGqg9VN1decNGdHQStzuRperiy
8Le2v0VLRMPuIqFK+pU68vscv6lQq+hHRT+Wr0l6GyQh/hTdKrEsdxlQy2zC5LuBMjfSdgXii7T1
zGY7I/HfIur25IgBY/VzaX21XqNF9Mb4GbVMk6r4Jm5lHd0U4qmPrqdhBziJ08H3JjlUner2RYZH
ApQc/d4gbmAUJWjbObGIQmNsTnmpuNEg1zqUVmFPO925bs8G1k63qUThC+uFPeVK716K5Qp5J4rs
2LUUfYWb5woHJ1fYhq819g4BPuzpe2c82fCjc+1bLfZ9s5ZQ20dkfugQnpJlp+DJmlT4tymFF2PU
ERUtwRUhwev/xd6ZLMeNntv2VRyewxd9E3F8Bwkg+0wmO5HSBEFRFPq+x9PfBVXZJpMZStt3eiYV
UaWifqL7m+/be+2aRxqb2roG9ta2mitmMw1tevbj8abXPXvAE5Gm68pIsFxiNLzV/P2Q4czc9NJd
XQCv26NCDUfUenMKvXoS1S/RDInD8gOXDdcXlrfc30UoCAd/2dCoyQJ9UykFuErewrAssbXgsomR
o6IzlE9xSkIcPMdFIcOECQ3fLtPWziADBC1A2SxqT62IDjbCg9IS+J0isJP5+PBIHaPkaYDjOMjJ
sR9DzAv7wd8I7aEKV6Hob6XuKVFPEMwcq3yMx59GDCmPdlpR/jSLr75wCKCxCjKeuvuuTeyQcJcx
WpraSgshauebAN9g9c0qjp21r1PNDrx7EyjLAB8jXghcWX7IIIRjKO2eBDxTMS75Ux5TDq5+ABEK
NExssRMM26772ppfu/I+j15FaMbBtucK9HKhiagLNxE+F1FaT9Whb+6AXqB8XkHynga8h09T9SPQ
HCbaPltJ07IwfiomDyf80Qf3pfDm+V/a/kH0UeYhiYY/kt2P7aYQv1vqxvJ2ibDWesx/7aHGuSA8
pqR+u6nm6OU+of+t9Uuy2apqVSDk7+BDIlvEXWm6Ofvi5HvoQwXHQU98xWky7qZxWVk/C+ugZztc
NW473TRq45bC06D/KBLNhsu69vz7OCQWUduPxa2EuwyNtB33W6u8R5yRGicQMFyMprlhvLGe0sT0
gZ4HP6JQcwQMOqk28hpAVG6iHsHPl7BBRZXDaGhsYGGuwQ/Gob/KeVkKDGv03B3Bium7pIuuwR4r
tK6ssqplqd0rhVuH6Jf1N+L2ZJ+XVXIaXMFWcWrgn07FsZJWWbbuZsypsBYAY/Tchv5YFkcr2uvm
feC7CoQPlGFgU1ITPd1jOv9k8g0RmtNHFIvKYxcikW1eByNaT1qwx629wHjidpO1lMqbIhy2NbQD
pX7QmFTyVjgag7ZA8USL90sUMH95ios0YdMEwh5zSTPcVIoGQjBfWrCrNaNm5YEVgwlY5BSBNzbt
lwamu7KQHIWQoQGnJ7q1RccSJN6pBcdlbITVqzF8S5DM1ydChzZMC5Z1H8ePcXQHYbnHmet1P5lI
cuPQtjFy7LvJb8iAPuIk3LJwYHzfq+bGl06hTpwKk/tjogOrWEr4hwWSA3mIj5jKwmGf5V/VyPYV
Ry8esCxEqZP+MKtVuhHU9ZBCU3ImfMknOCJVBo1jFaonr1uPdLODp+g+LW/HYYljd6HhbGmemzuF
BcpwwvpB1fYhwTWRSKqY9TOCC/TaoO5RIYM8NFRHu0X3prcnTnBBwKGdp/5SVE906kZ5ZZaQOold
ClCb7sNuLZTY5IH55nyottHQT38D8caytE3F2yh/1IcbtTgaFRi5G6wBSFDQqWJGALq3CMVbaVwO
xL6jxu6Zo2pY6WGK4eRBlnjlby3IVn73AuKog77vG4uE9CAx26XeUatuxfKkMtsn+qpTV+wfCiJY
wl2p32vGXZzfeQnuwDR57vJtmk+bRCRfKogeEMaAYoJpGrMxANukEwPekFen2jmMDA8SAfZ/3YcM
2txr4brEx+XpZENFL+DWFr6wNSF8JPGGObiJElvpkfhyCBXeoAOywDzIpIepNzVqeiYeC3QSeJid
l94q+kEyyKl0iAcMq1vm+sH/CowGe6df7ohCADUNc/eAKc2dGtKgsXHuYv9B4+X0ir1ZEBhwKsYH
8ri6tx5Sa3YSis5OCnLKmueKpZqduo0LMRzRNrt+csJ8gq9du6f6bBLGl5NtpQ7YlcJu2SYIvjEN
dpF1y7e96UPlNFYPXYA5elpF7c30qOSeWwZQZgIQQDHdN+kkJ0sf/FNxsKpiGZnPo+6aYI6qcgkt
JRFOQ74rSIVscqBAHfpvDL8cJ+wEf0Y4aesU2phXsoQSMCdtZg5hXH8d5sBmid3WTL8fX+rK5bQl
S24mzC1BPuD1QO0iSkwmdjpBp3S867GPF8FjUW0ktswTHcUI8EYs36YF7J8WFde3stpawODL5Fui
EAiFdjPdx8WtB1vIql4TFYBiCYg+uy0AV6Ybs9qFaEez2IFbZElf6uKpgTpTHhuykAo3j9kAr6gb
VF+hSSx67+QDpwhXGLFEoga1vV5u+3qdq246rJgRWJ/Z99omXJnmrUPDW/I9nBTPTTEqlyagMbfH
qK7ww+zpvOG2Uk4KZRplSty2RGQElNyP7hP5vrS+ju1Sp1VvbZqiW+g4KvlMTOCE03NlOcX4rZa+
pPEyh2ZuySPwOAltkj0RlhDyGaPHlYYXlRS8Xj9wVxG49P1ebPjAh468OWlhUFRhE8+UK8MKsB6M
pAexRMED6uibRf6WsPRVbPJwyLJ7I4ZQYGwrcAXRF7a0ZrS0AFwSYi5v2dsMzUq98yZnImSvJ9PQ
ztTFXEoa3ah0Yf5X5YMlu/5jk67q8T4mKK3kcLEZpjvskMgfxqeSjyFy9HyPk1vEVCu6EWFufIWN
Gxm2Jh3y+xg74HyAgpvFhn9TiQjp2V3g2l7148aT2Lc6jb8mSlclXcLQFibbClIcK1a44KEQtj4x
meFJ6+51acsRARCpm73q8+oCU9B7SPojwStQyiNtG0YnPTqa45adc9l3NnwiZW2Vh0Z68vubib0p
X1+YbpH4g1eipIoMCSPFqx/9IAUUB8hDGfUPuLHoP2m7qAMiQaHswc+HF8PEm6E2E5Bfgtu4eZq2
s+4s9suBeV9CYl8kNSaXftdb29b7OY2vdc/X9bMQyNJlqReRS0zQAkcsXSJe7ck8qT6t6t5YSPhu
IqdEJzZ9k7ynVjqCLfVrexK2ceE21VEx3Vo5VepDP92RGWbhvg7QAgU3kXdUk63ZOWa7LLNVZdUL
FXrBsGpMXujvpbjVgcv3O79y5cARmsdE+FLXgMpoRFf1UwT+xTqJONFxbfsnvLF8FQRtBP0ya9Y9
36i06es7XTj5ITuXFVgRYQKxTmTelGz86K7KvsG+WtE5nqp7CNfkOA/VrRns5i8lP/XmMuJoXceb
PFybNbSLuzHepfXNUD+zJdI0B0DK/Dssu9bFOhh0tvIQs3XL7lDvKWythxC/LG2NhcY8BcOnAn0x
87c7e96QP/vhQpeOCVZEDZwaTNRpB7Lo2Uo7w+1gq7spvLKtXARgwWQ55+xWdOtYVjnO6toKZuh3
o7Iau++rZEftiDGxgV0pB83NpLOaIWcgXUGuj0FAP68ZZjldialPDsD3kjvLoCZkBAMFbz3xra+W
5fePMA6sZxMH5TW17oW6NUOjX5I0LBPieadEztR4HKf4AM0brLY/JLug77wrYUgXJHO6TpOCDpeG
JJJgnI/lStDheTWNxl6+pey2lNaAA2zvXrFT57rq8dLNpMJH20emnPhJFJWZom4hvz+0kiVw8BrB
s0y9ECxzKYxvEeEBFRs6rXlpCwFq1e+rRhfqerQB0OBRoZ+tLmfXmXrgpBMzPEgFdcWqzfodfEll
oypq9J/3Jz+MdFYADjND7vskOkh6KRDpYZrti4jyEqkfASTXmsO/enLnLyhJXqjz56KpKZ5dl1/6
RtwnXBf0J81oMHBH274w7BbnkR6/9nwpYKGXFi5gS6iXXtVyZqlYRpPZZ89GbOBUPdpaf6DttuyN
fq1wXKR6JQ891YQ74r7XTQIrvwHHoZIioHC8GYEX1zA2WUVhLMFSFO7hH8WgWiZhJQotG+vg1Vd1
ji2jdki9fN91WMaK9IsfjDL8t/5OKPKDklTLKdL3iUBa8QTIA4meMRqHYOZm1Z2NjfOO9hK5uUBc
BtP2yReEwBruUwNPN8THfJ+lxKFOTAIp/zsbG3NkGiSCShDJURFAcdz22Ys6nXpVXVrZW9+2Wx8m
ddwNCx3TTEmmMDMZ/ZVSeSNx9caiwqNk017wOdLF2JCvzCe6ND+Q8wdGpYPvTZQkWTx/YPCqiR7X
4djBC4yqlK1cKK4D8qz9/EiEC44vp6HAIx4qYcszt0OLIzZWYVkBQR/e9/RpkNusxPhH0p/6L9mz
Z+GAe7TQWDTVYRIehwL7urYuedgmcp+fGfE3uJeHl4onpMZPtUFkTBQ7rXDyhscgfiFSN9ePZKws
BKAWYz9iz9fsEPSCpVJuj4BsrOL6i4CqwKuXfmRrI/DLyjt1HcnOobBok25DGcvt2DPF7asYklda
QHmNc9c3s0eDjghsLQGPbLOU4ttBuVECFkqnb8gfc9sV5QxaZGbvKjlr4cOUu0WIKNqJV1rllLd6
u07i9ai+DYNjcaY0ApuMJTfm4DfLSjhSVvGXKvuO3ihQDnp5EAPR7l+D9tS38CKWmUXV7EaLqEze
etBiNfLsD/zTkJYg5fkNRpYVyTVvPR08y0o7qNGj3O0E4dmE/dAfg9CF0JxSDNVW1OxyCMHyHEVg
Z+IyJ+GbyAOO4dRuoY+6lXSbw/gMN0aynWIY4+yXm32pnoTpQK201jdavOMY03sPUbbNRorPbP66
xdA5HjitSHTR4yUvFjXD8BVA59iA+tqpIRk6S43tgLc3s00LVb280YynZkK7t9D1LYtiWZ9qE0c5
ueBbi2ItIFZqHQ8yu8KdNNhBcm+QmpM7Y73NG5IY1lJxX6HZ0W5GrIkAB3U3h4PkgyRfAcHQjCXp
8iDIhIRgl60a4xGkQBwt1G8+iTmxnfU/qf5kzaYVD1q91QN0KDZOYgKdMasN1oMnP4N7GOONSfgN
0WR6tYQjJRrPXrW0nqiZjtNNlS9j38kGdlc3YUkgEGTrXllQQM4tG7cxPyqxbe7vI6KZOYOTHw/o
1QXAG4bKMvBf8fVhIMV0iWiwENH5Qnz/KkUJB76i6+Az56e24ZUY8vukSqqFEEzjAkGluck1bU2a
yXM7lVTBvEOdFGv4JVT3f44Gqk84h10BJ5MY4iUmtX0tVfiLj4GyTbJm31h2ZpBqL6mbSuspXcwn
EH2OyGBnyuuefBHNbOm1R7g4cXL/KzaAcPgakMs0nggHcJgqa0NyhfZrnidLi+i1hF1jucZbXrbf
PfbVBGcLE0X9+tTRXqgOVbL3xZtCPI3abhiO6ngnFftqcPkofMW2gLOBlMtuUn9naRyON73wXSnw
BKJ4t9Zh9gCuzPOf0nLXSxtg1Aj10upn393hQGf2yDrQY9HGT5eeeFRVDkHCgglaLh+EiiMMWlRP
jIiL48Ds7WLrIGQQi6t40dJSaSbinaZv6fAUSA9BwCe3HLs9+xrX7FD9ywCnWWxQd9ge5yV9JGtG
+0asj5WddPOxJyQhb58D7aFl5m/7xtZC6PNgIUVURNLkHZG65LQwhr1VPFbqfRrdROV+kjvY4Deq
8JwywTTpS0V1H4cltvLKDUHGtc3TAL2v3ZgZm/InOb2P4sd2/GZUw3Y0qZOOi6ZYp9kTaFfRv8FH
BhvSSxyVw68+LZUcnbzskt9jSccWO6MFFuHQiNtWdibmFIVMPDvK9iCnBZzeUbrOp30ULuFFErRT
0uvu+zVYUIDeIDIzgTP1cWK15Mwo29DbpSNYi5CDMBVc8jCgsnUcDOthh12KHhTH96/QRSkcvUZx
5ibgZEdOXl5wDOChJ4m1wERCTkXswPpkNlXI2QJa14r6EhJn3G11EGf1IAAHq1YSjvHepN+uborw
vsPsnYNUzEmWrrL74eBX8kLMnajlTCstOwHMA6QCARw6kmJq7iEGc8hqdXwXdA4wJLL18NzzHTdf
57J0ZNOCrsYlgR+Ug1nLkXL4Hjb91jWENzpcpbjUwLRx3SMo5/HZMDbGRDPuC2ENABUQeXftJvXc
IlnWEhoSt/5eFW9VhB8ert33KnUjicaGeocD1sjW8Xgrh+sgvhN8KjNOOG7LYduX4P5VCnr1gmZF
hb5GWsU6TKQVEtVR2NbgStU91YEuuBcaZ1yJzX4k0MUgd3sNTgfqME9fWowsYq9avynNu9A/isaN
rDfUEbalAFJeAPharfycisZ3VYqkK7vUS41NNNEm5MvZNCopH3fjZT+ifRB5ySKFOaUMvoPQgh3e
VRhFR94blOJXRrzQHtbfjzifQt6py5QZ70nRl3ijGbXuy+G9TxqJG41a4fqwLr/959twFEMGWx9F
nh1mH4cbalGPoELTQATaxJF+6r5nlCt+P4h04aBhzN4jGsTI5j4pJhMrk8eSrmq9pWJAGzc++mtr
mTjkndroM+dDPMWk1/mUA+r6yhbvwrmNwS1tlmvOVpiz5rQSZ4oXtNlBI/ShsnYAsa8McOGRvR9A
m40v7x6ZjzcAZX9+qLVxKRGqUEo79rrrUmr/EMz8b3zyX3FGvXulnJfm5S9vTLPNeHxJ3/7+Vzuv
+S8/3v5yeKl+hslf//zDzY+///GTf+Yoy3/DZmAaZAtJImVNS+Ev/TNH2fwb8juVHGVLwW+HVIGH
+I8sZfFv6B7Z+YsItmVcJ/xUnbdN8Pe/qoQv8+EjJUarwepoWH/9v//zQaZTn/37X7I2PeHlb2p+
tfM3ERscb6FKkphkiAa/4dmLQuE4RgtsJ6DwbKqETrdrl8lRWY0OQh5izK/pD7k2/sr3pxsEdoQR
6FwX7lTpU9Gi6rQhDfORI2HQ9A8lxy7wsbIuROZDqyPkWGYJgTU7HQalFSxkiYzTA1C9yHqdIA55
8gYQWVhChUxrrWWJsRIzqOAU+7LO1kBm5ZOLvdx2wquYKChYvDGfCO3l0F2x3cmkasY9kTmj+NoI
NKcqq9Gd08RCoKQlocGKmM46Q/KGCAXILH/a0CIRdceQYgWwXI9vEMgMfbjJF6mkBhXkCEfT+eMb
5O9y9QwdqCwfRE8ZvDtyTytO2azaUbloGjR+Nn3vsgVqYOneTaIlOfU8rfY1GtZkIHf7foo0IKIg
7URH7AUdMUaoIJAkzCjUkKHEBYKQ0izMn20V4FUk7KbqvB0cUJpoOhpzxPd6jW6BBKlY3dSdWHlr
0C0JuUrpNIcgSdmkPJPwVidPal2PIn0+op5QFvhBTvGYh1e+DVZnhAsi8Brz4Aew77Hqh1gDdREB
1rrKyoQmjlVFdF9CczRXBYAbUtHUaHxQszqa89M6Ycq/BVZQEcIlRkO9znJdr92hmkLyn6WSrYYo
Egp2Z7Epx9CrdgrWfKnjNsBCg5VDcympYSSGZOOs63ayIJ8HslGvwkkepAyhZqu02DcTU3BnfE60
F4Qw0L76g/eUhoreL3BpsSuRPKpzrT81VM4RG4RL/P9AzK1saDJG8gMLRkaQwxf1CsXaUOKTvXUK
qJCSdpnAnuDNEZ5pj1RHaEEBuSZIaB32vqZ0K6PD8BYSCbz32TiRrpZ0EhGvQHSketWKHce2vuh1
A3IY7yz1lHn7CilGe/ZH5M2LSaqgVlpyOxIdUJC9AQVRaR84qtM/aMea/DOsuITSEmmJUFSPdSNe
SkUfFmutrEdtXSCK1bdFW3nDTm3NZHC6fEiNm6wcNVa1DmKZnZd6CoHL6Gg8RbLcWCurtkwB5YoK
iDCroR8dWBA7hcDyiOOV78vdm4XGjSAe3xqMhaE3OvnTKaYgjltV0uGWMGIiIP2WtvJE6rBTSTDJ
Zg8pcArDGKrOrQMFnQ01OzHdpX5bJeuq6FG+ZCAyA6JOxaSF1E5a8O1k+pRtZXaTyR5uOVzMGJ1Y
aou9hE5V1+ICr18++NMd2UbwFHN+Wcv1CPb1TjiHzMw1iyrK1mNi9p5dGQbcyoxlz9pKcdsKlDdo
dNL1UzJeYx4G23cvDIh07DxVs3WtjCo+YOTF2zEZm4xumoY+hGha9qpZ1QI4qfg+2OpNnvWcVka3
zLwo+VKqA5nenqiGPVR73WiWAiKE8CiRIwku0crFV5JcsOQV6J/FuW9He7uJZeNLpaUz61XpfcpR
tPBLR43MHKY9iYIA3EkP08XbIg05vYgNUeWHxNObXQgKFmJiS2hmhNBKsGiuFVPSoTKReoUGgO+L
G6KL4nFt5L/o+HT/yUbKTClYm5NJNz6Ws1ha1lpQGbaPEYQo0VihI62aaYpCTJ7MZFXnSWA4ya+Q
awTsneTUXckEJA0TPWeY5N2q4Wv5qhrE2azbfE7Yzn2pBpItoWN1DVUQtlT4Ijo9deAjI4F+At1z
gm/iFBW5o0szHabJ4VNm/x1VMeEpwWg0yuOoJWgCCRFNpKVhGEF1H5IXBde9TiSdeKw60jc1SZGI
kfUmB8iYyAmGI/ghGQmx8Nru5WESkq1qVg0N9Dr1IgTPiDODPfegeMlB7T+2kAVJDwtkzs5pCYJr
IZUeRLWihSZo+7R7vJsJ9CjEY4iOBB36iJMByhM0QtYH2JlMYj1fjXgJio2fpYlgm5lYcT1hRXcr
LCOVpyqlRe+qiUxFTImjvF1HdTk+4sEzoy9G0PvHdHY+nqo+qZHjWK3V7UCrBUAtyyQ5qiK2tD1T
WvdQDHJLFpgImGtBovBUO8zMrUl3BWGv9hLmjfyqtj0hXGYroLvTSwvcHghyTnhSyQNwBsQAJCCD
VlK+Arbl7OlnbH0BqHkjSNe6UqQlO1FqoUIoJQndVV+P7MJr5G0U88MLDZosulOr7uJNG4+Tv5Xb
pjnErA7Ki0HM4qMwkFILV8UaEod7TIMPlDh0IaPvgor827B6Cxo155Zq5qx8Hzm8LEuikpX1wNzL
SpAKaHt6sYxSN+SthqxU+EW5Ih4wB7hfiIN4GMJaiBwo1Yj0wfdb4d4qw6Eh3WOkPAjJffT/OCX8
7+72r7+cxP/nHzvFT7vb3VsWvnzY085i6z/2tKr0N1pBBo5cTNngkWZR8h9bWkX5Gxs6dO2wXNif
ckD9545W+xtHVmVuURnsXVXsQ//c0Qoqm11Ux9S6TbAlnMeU/2RL+/HoQ7nbUrCbwJRn3y1ivTvr
dogZEZKeSKtzQCGJ6mHDN+AQy3qoK2/zbsd/+mPP+n73/LFh9OdQ8BlUNutc3Sc7aSQa9CAq1Cmt
vh7IAUrgKBZx9OX/b5j5it8d5tpeU/p0ZBhV9GmhClhi6lVpXrMYn9EQPl/O2VnAU+V+MOZxvG+D
Iyxqd+auFaeZiNCsS6fcm8/eunM1u7L779doCNK1mzkf2N9dpd+abRPPozdOeCQ0wSntAEEKvcZ0
k7niTt5RJr9yTD5rbX6+5Pms8m5Q7D6TWg8MGi8QudiZM18qeYmMmK3y3e+f48eDz5+DYYzhO0DR
r587gAIWd+KPkZNosVkux0z3j12da2tBotSM+mlY65P8pe/BgHiseFdGv3R/LSwECO9N6irnPBlL
iM2qb7OIiA6yJHvEPUmxKYTsyi39eKD8dZHI+/n8OdACGJHPXlZVstgYexQ2BY16N57wk171X39/
Iy89tg+DnL2piTkWYykzSO2S7YqCZRvbtSP9JB7K+TfekgsP7sNwZ6+m7IWDr5DbvIBk5/i7kiHH
RbiLvxluu0TAzXq9rF6QSLkEKjhXvwymxncH5s+39OwljZthZA/H8N0yfxn2MvwjSNzprDT3FvJi
RMl3peJ3xqT7NSSANE1VCCvGG3f+snRonSNI26iUoB5Fp/puPBhPieIqT8M9av5N48ID+4aSqHPi
r2m0mBDiOfWVN/bMWzv/FvTWWUVmlBVaAPOsiqXAlAeWTfQFp1Ib9uAqXqV7YRVtg8OVF+rzLdZo
/AOXwj4tgl6c//zdPJBbGqGaJZVsaNj+ahY5pPYrjgiLU4+bLq/bMD+/Uh8HPKupktkajcI8IN2U
dbbs1pVrbcmDWP3+wj5WOec7yDCgc1lZsSZ/km4ECsHQqscw47QuDRCtnGaD8k1SO7L5kN5R9Pj9
gJ9nmY8DsgN4fyO1XG8NPacpGaM5jJBwBPUPKWer8c+9yIV196xq9fmyzh4XBFsdcymXRYK4q62n
dW7rG+NA1N3Sd3S3WF37Bi9floIqREIDg9/742X5hSVw5GRAmJELIX4h6MCpzf+o8P2Pq/rnINbZ
6y7knSp3BoM0+XMqrCppXVDeunLrLr0Rs1aJNYjC8ydQoaygEKp/vekktXgLA+PMcXSrU7aMHBOs
qkzR/YsM6NLOvuEAujL859WBE+O70c9ej1AeVAn+dUg+7M9avQvIhb5yfR+RTn/cxPcjnL0aViiX
VlX/ejWE5/nDapfxqdj6V/lsF2anj9dy9gmbg8rEVTFStvdW7SpdSSsSSWwC6je/v6ZLc8X7S5pf
zneT09h6oukTAvfPuUJZqctmdW2u+NU5+ldh9vOtO1u6M0jfcqMyTu1aN0QlLIkqc8fnyZYddLiO
6f7+ss784Z/HO1vFpSmfqC78elTti/xTpXfuImZxu+/VulurC5J5Q8fijl79nK9e6tmKTiQ9uPz5
KygUNMkLNCS0Sx2P9z/PbwAbLgL36u299u6fzSFe7MmqPL8v0utY2rJLde7Wd1Fib5JjckfoV+Be
m7bmJ/abJ3o+o0gVyHRrbtDC5kXh7DTM+4WJ2uTL7x/lhf3Ch2/BOjt0RZZOoXF+lJVBj1fXBWLe
ZSioUOhVLyN8CqlUmzyVFGV8TacxTPPb6u5EhEaIUlBzq6j5OpShigWFKs2+kPTwFCbS3vMUuOHX
9jfXnr91Ng/5JiU6eZx/X8dbyW68Te1i1207N1pXKywOT1fuz5VZ6Xw/FYP8pNTEeLWrLNHP9I/s
4BZU954x9Ien+cWbD1bx0nKwl60q48q3dvHdg4QrahAX/3TLvp9CBgju1jzvluHkZBMKjujKCJdu
qQY6A/u3CCr8U0PVM+RG14k5W4hbcottP9hgJHZaKN2EFMSOxbHyypAXLoqrAZs4O4kpHJ29dFDL
jLAyqYqXIhyF9IfYnX7/2C6cM+b79a8Rzl6TPJ4IhYu5bepB3JpbNqCH1+bn3Bq7/q2eqf5+TYcf
BjtbubRArayIrLI/b2B2I9iICvbBblwrV1aUSw8LXjEvggSC8XPbr6hKKcpGlGrsrEn6WparlMGE
bxSy7cQNl9cO2md27D8vzgRhJwJUNa1zlp/RdRgsBNw94ARdauFbwlSiB0lzlb20RlL2U91AvN/g
c3G1LYZo68Dn4YpO5GJZ+DfWngszow6swFQoF7ETUrWPa6pUllOqDySURBuS3Dq73Cq7cCtwilQB
srCMJ25Gn293FfsyP8WzKZmBNdq63HiNPdjHgQWlrsg2YWB15a/11sHEYm46e7I5ULn5DX7aqwvP
hcnnw5Bn62wnZqWcxgxJSKlMUVw2FnrhHVl/HVkgUKFVCCEZ0umQNNYeZYLz+6/o4mf67orP1loj
KrqcNDpCa9B+pv1Ba8crm75LI1BqkNjOzs3sczlFIw31VJOZgA19NeDq0cT+ylRz6cShvxviXFAR
J71OihFzjbbonHl+E307/RYsiQd0JtxQbnhzbfG+eFU0+RGpqNCPz9cMZAN13fSEPqoYsGKTXFch
tn//aC7OAxyyOebPYA1TP/sMvFE0U8hxBPUkiwarau4a63naNlYYnv+9aoo8T8vnX4AFZw+mJ3x2
yEcfv4BcjcJcbEWamd+kJUbVYt1qTrkKt829v6WiwoqhvOlrvJoGUeTfhrfMviZCuDjXcjRmvp35
RJ/Ar73q0+yppmCRbIIfxXJY47R0updmdf3IM8tGPl/vv8Yy5s/z3drr9XXSdexrKGx2jmKtUA7K
0iZ2g6Vh53vPXyVr8plIj+r35am9vy65mL/vTzf83S9wtk7iYVCYA9DjGZ63KWE4aC1RsNO+DsVF
I/v/xeduIT4SKeWzJp9Tn0js9tWWw/miHMzdMDMnw2sAlosX9G6IsznUqgfLUut5DpWIQaM/nRey
jU6UjrddDtOVxfLSUvH+gs6mz0o21GAy+A4F7W6OuRmgQbRzT+Eqxu3imwLfHKwRnRXCID6+KX0A
bWakCfjroKeszU0PBCzZXlsQ5EtrEH4Q+iOSAR341xf67o0MRKlTPYUcn8aB6HBMnBS5S+GkhCiB
d40drMgWFMbeoenr281bRXkldwp/I++ufx8XLxoIM8yguWp8/r6M/hRonsTMqq7yY80xWlnhV79+
ur04nb4b5+ylyTXAwCirggU7rASMe7iYC2/GUTwhnh3mfIPt9dLxhWoLKDkJ9DLpjUx250+0i+F0
xQS6G0pawVZpXlt61ou4zL5r/igugli7qep6fWVan/elZ1/8h2HPpnWhGMZyIMPk13FDbpbKOl7V
zkBC46qyQyd9+m/Gs2bBJo081JRnUxz46JwQVfb+8+poLNvVRP20WYxLxVWfrl3dhQcJShO3HWui
SLvxbD+BhXaqa4EJhtrmHXQrWyuLK9isC+/khyHmP3/3gWAoGgw//HOTNped5w/x+js5P4bzxyTh
daNpavD2f2oIFaUSaiObYtNKl6VwP1Yijn7FufJ0Lg0zY6tNmY+dTKGzpxNOfjz1Ojds3nLiqi76
oxzcS7t5rZXcgJ0uUXIoCa4Szi/M09CxqDFyhkLuei4uVJIiMGnVYnnOrQcJy1Xi2WOWYChnYx/k
7u+v89J7IUtc5Nx+kj91YzPLQsnXc5kV2v6g7u2u7K4RyK6NcTaJDJVEkhGiNc5N894lWg5Kbltu
w0mF88xgz5CGaPdf7AS5j/+6srMVyNLRzrC+k7sWFcuktmwx7a9soS8/qn8Ncf5R5TzFKuFR+Uz2
TabZokaqoGnaRDQ6Qfby+0d1bbSz7wvXY6HELRcU+jc1gKq+WOCFwiKGiurKhV2qMr6/eb/KuO++
5XaowehojNUtK3ZdbDFxhItApuxxqdmRGwu7sDvRQpuKBYK88loT68or82sr+m58ilitTlLc/MoM
TqLuFWdaw8gAPG03dBNtnTX12v72wpblwzXP68O7MZPSK7XCYExCq57rHq5/3SSrUVGJ2Zqqa4eI
i09zZvSjuQAjp55t6BMj9vMkZbRhGdNLyL72pjOnpDQLfSEuk5fs2D9MKIIO1wrjl7bW817pnyPP
9/7ddbaygsJTY8NUu5i0XGY33wZlUq6QYJIBX68Et3K7L8pkYxiS2128vFbEvnin8WoC6NPZJJ47
sLu+LFXAyRwkpMbRzD5ZdWPio/8EIWb4V1/miy+TgpnXVFQWjvMyCsJEXwA7xMtkFk8jY7RdcStg
Vck9C/Q8bKE0ZGPvKeKi70BGyaq4BQh+kmBAWqF0JZ3g4sW/+23OJg0tMQRdmfht2qDC2CX+NEvp
3iqV49Qoq9/PGBcvnIaKyPYC1ft5rc+I495sEzZSqQ/1owdc2tXL3w9xqdqHKN1ityaTx6H/mkne
vU2eIOqNGv7aiaZHoDe0jghztLE90dy+1gm7OtrZzZvTbMWMPjDvbrNpbgo2po4F8GoB0W5n9Av9
7srlXTh3o9iC/ivOQTPKeY9bJjW80cjSgrZladnWnErw9xI2+kOvzvnHeRf1L/+PtO9ajhtpmn0i
RMCbW7ixdEOvG4RIifDe4+lPNrW7BJv9Tevw36uNUARrqlFVXV0mE4N2beaO0QJ+wLRLqxc1xByr
3QfJdM/5PYxXCMDY3ymk0J/GlsNn5x2yWrGCCa8QzIS73R02jGvUIU2X5Fpzs682vHoxtfPzXoT8
JJEEstUHjsFZGEBfBKoe/IjgctR8wbTBX3VbPBr32B4fXQCpXAyXoEX1edMMLGdZq0t971iSUPPo
keyBOeUgJ9NVYuh3ZumZgPU7f7KsfG8tibpdA8WSAinGS6easRcrCcdWRjcvjzn+whaDAgrh2cP4
HiVmbuMkRREVr8jyKteBMKU+zGCXP68LYywMRVJU9v6RQl/fo5zOnS5DGZK8ZgBITg+kcEJqw9rv
vHMazND3GPrhXaGsEtEnwVTVJFLTFhS97+aJ/jjp8IJs0wF1MMafN9ybjHOY79FiZZoaljVEIYCa
JEtJngDJCWjn4mp5AVodCuGKJ0on/hQKMwhhxAYBT8W48Ze5hnSRzFkWcYGSfJYMFjUDSpraJr+W
t1hwBnbN+c/JVPNDHv1QFEDWKzWkOKRrB0kHfAKWinPt/rwQpqdhtY6AiABGnn4g5oaRR2kLT6uM
l8m4WLDpMLeVLSe8YQPGxCSMcyWJcgE9T+RB63F8UWlPruj1F9KjBCy2RyCSCT8nB509u8bDsQBu
nj2Hdg7Gv915ZVkXIwaW0MbADKrxZVuyigpAhpmoacBWXWu4bsEJfF4Cq0gMpF7wMFmorRtfCrZq
W2lBYsA2Ww+0nfvhatpGpHkZncYdAA38tP1ORrmWSOV1aFrJRo8evd02KCh0uSOUNjjYAOXnkoJ7
YEeHGkB4WCp3Yl/7dV5fVjq7Fk5seOWKQtFNudJAuJE0D/msuoJ5MnL1dQJwQbPcnRfGdIjV2VKX
INZAQPaq42zj6iHDME4abgdrds8LYTrESgh174mo/mpZTByiHu9ksfNHddkpUQKqXpUDFsTTh7rl
9CXvk4b0+WpAnU6F5sJm3SznxRGuTVKet3SYAR9MBJLWk/zpl9XZpKGubSQvlmx9G/u8+4CjmEoV
UaZ0GvoW0zE28qgDmtt10jqtJnG+FE8KdekMHYBw1QgpaFmb8nQA1fmAPKUAvzPGwcqh4jkayzLe
F4XRCAG5Jl1xbhZJ7YYB43rTq1xs1IehAwFe4FZe8dNaQMCOjKi8zjzs9vDOkxgCXftaSyYnsfYy
U06nuYdkTfhZJ09RIjptl7pqiK4rhnIkgHicdwLmYxEdV8RIhEpdpAvNKaibsSIFibMzuNFzdg2g
x9j7M3oh4xq6lq+MzeL8wbUaePMRKkvflXTK0WW9MDQUgiEdyK2FDlglOeBpyDzTlQzKz/WoSLOJ
ZPjxQ3y5uPFB2eabNLWBXeOkxwI7QE6zlw9op5+ma87p8vSjHD+pFmz/jJAd7YKb5o4sDZDUBbxC
wB93ug1/LprlK+vvSYUAbATPk0RmapT5Uan2Sknoyr9TvVkJoROWSUS3UtcgpHHVfbAHW0rqAsIG
lY3Z7U410Nntenv+KDl60bNUmZCBoimCnQb9vardNSBOE3VO1sDqZ+MxiBUZ4JCRHXP5s/uBx6/L
FfIaAcqFE+xRqQDYC6aQRvCcOyWZ1+GCHjBTeUzq4BEPUP6vQ+VlnPS9LL0nm6DSvUGlyM8KO3Br
UPjKbljZxEq4kyfMZ+9KKjHcVaDpyimZA1J/y3bZtfkg3gNxPtad6842Np2jHoTrwpndNLAVL9pn
DvCEWo5fslwD9QT8h56oqtHcGA04cqZ+gN5FEPrD8gwuWI4EZmxbi6A+Jyq3gwkahz/XoT65rdMB
1AUQL/fkqSS74jZ8HR8rw8Hc0k498DqKrGtkLZ6qACpqFS9NQfLgABuucWkXM1h/OneZns/7Brua
a6LUBroeFdS1VIgbAfHcFTGe8IDPBcQUVgMeeiBloqYKNNJNhLLfQwjsyAqlcrvhVxBYNQuMSfwn
nopy6tRM9XvFqwWhHd6Gs/petVkcbQ8aC8cEZQ3HU0kUo+/JtUTy7yvztUqwYCWkq7GUdr2YfjdY
dmRcRbqJTbN9OCRuCUQfzimzvue6gkClIVoqdUZFUmAAn3kg+ZwvDdMG8OOGHHLzc9wVANtXD38x
mMvylbVkypBBjTaLtYSTxY71LnhLxk3q5Zua9C6znXrE2tSWV8Jl2tRaJmW91pwuU0hy8MEH3A+I
M8qN/JBvM5cUGkQgiNlBcB8dCuwV8IBguLKp6JQYbSOPHU66wXBIeUJKAoS51CN1a3X2hwdhP22a
i/4luufOAJKjpC1rrTaVgdWWsijJBLVHVMIIr/kASGF7QokDoMeIjhyjYtoUlkWRZ2IoBNuenw1Z
1hLQh1TQ1BB1pwYPSKbMG1PA9lTJ6d6yLlBArfwnibKhWg8idR4hKRuTbb5g0sXK2tSdx6j3vuMo
K1GU6SxmW2gVMR3zotm1Tnar+ZkveMqFcL84gd3YDQgsbOuOI5YVhtYaUlaTCnIYYkeaFMWGowG6
CcNOfNKlRgBE9wFzU39RKyIvnC/2stKVspc2C+o5KCBURvY6W5iWtprRCfNrC4tF3VKkdgPkOivt
wObNeVWy3WQlm8qeO6DtzV2O1xeZn+46J2iAVngL+HRc4uAKS516vO6vpXE71h5/1YNpUKZOSpBY
h1MUKurnchV2IylHVCMwWpsaKN1FnxkgwuG9/8iHo88YlICKjlcKXijvz95VtM8RiwbgYyAtyysn
tQDGOfISdZYyAKMhxEhkCo/upJSj2AHOCyKAKnFc/MUVfxdXoRdfqLb4qqOOtUn9tLPPWyyBOfqq
2Eoq5ZND2CphkCCpHYHk7Rd382WNBkP5pvhAh3EAVwkmEqAH6m7+sOR4g0rYAAGK+a3ZOxr6EVhb
sJzOAU6GhfWrrdYAbx6FoBoQ4uhhONG2vUr23IuB+TVWP5rybiX790d3fv6zvFTxuyJffJ4cyWlx
GfEHQpj12PXHoRw7KJZWL1LyRt2HJ9mLsdeq3iaXpE8NBkX//EdhzYEZWMfHNr8uYzT7yySmNApx
T96koyNczYYjoJx+XMCtYi8HfRfvxCfxVfrR/zYeyRUMmE0PbADJDXf7knXOAGEzQBFpAGma5upq
p6DrrQJa6z96bzhi0xOvRwHOXQMnxiYAbLzLiFm5NRTwi4MGE9vYIhXM+rpQAHcEkZ3be8F+wmtr
L17kN+1Ndx3utcvJmTyg5ptgKDvIW2vHsy3WFCwAZz5+ABXRRpBn/KkHCFvginggazyAf6G8MQAU
+yg4GbafFEc9wq4PuQtcQf3yO6Pon34ClUvXBAwrfC+IwPM2JubsPXLoyUOBF7ta2NGe97RlPgHX
WlORFFAxAH/Kceyt1z7IjuqNv61LTIXvtDfA5XqAZvU1TsBjxbu1SCqBTmajqeuaGJcE3SJg3rfb
Xt2ddyWmBSuEFhewGJr5ZZKrBVrXTPRacsMHoKabR5ykhvliRxn+PxFUaCgSI9FkEhr+pGvvycaL
dWngyY4i+Y/5Rfh1XieuRMpHimWuAMb0/rEq2ZV/YqbDGWwVIEJ2e8RL5IY/Mcb+WB9KUl6hCnMd
dBVExqG0i5e7qdH2es6D0ORJoQy/RyIYNOQoMQ4KQPF93ku2pH5jOGL9vShTb/qhA5YThOjBNTTB
Goqttju55pGJMkvhmDxBGwqbSoDNpxLrCL1eRfxjGJPb/OrvIx93pVdc9tegD9uqvBk45umt5FFX
uQgUCzH6I295QuCUveUILOXlQOZ9gJvZgDflZ/OtnU1jrSd1G5epLgRthgPV7EVx4q10AP+fvexn
VAABSfLdS2KlKeVyQj4LIkqa5JIoduWW9EhBUFg6E9p4j+VN5HZ4LgE3+GhuzXLHH+NirRh/Upny
wKoztDwlRz1FwxHMDHbZSpteCT1dPeWL9lBpys4MQAHDw4JhfuOPSrJFfeOmCEUDlU/EM30nFRfD
dN9LL5zwwnrErEur1Pe0uuKfOufgTy7eTW59EbnA18b6VbEfH3nvXZ5K1MeMF0lsZAKFMImXptnY
uQIaqZvzOvFkUN+rzw2xzMmKb2QBYLLRk9tY6VtAb/0DTPUJx3ONPEQiFP1OWJ8dFSeVUJG1luyv
1mHtzL11o8r6vhNmYH29xfXmvFbkj30RBpYCANdgEOPLelUBGkQsdJC2QmPdhDrS31r2MxDG2igg
u+dlMccuMHv1rzB60apGYSvJJ2imbqqd6pAtiMzGTtCx23xnkByT+QTgRMRTi16wykZDGgeSdo4B
MBKlY4lq9HltiE19ObmVBMrmrCBYpIWErFYox2WTm2DWsQPQcf3/o+7AWVeCKMPLVSkVQeMFhoQA
tKDZmwgG1fOqME17JYGyOH2u1BnTatiY1/rUB1XZAdRhLmaYYo4F8M6Mupwbqas1rYEqmFs5pWp6
1YKH5Lwu7MxmpQx1N5d6NBYoyGNowicP0HKjnCSUUlAqJztvWFWeBGzd8aSyCijrj0RlotGQAfOJ
mHb6QHaJu0cVkz3yMfd5hs1Os//TD0u3sMtVGUFs5X/MAWQvNwqItBYCbeXneEBHP+O78g5FIv7r
lWkiFta/ZcIWBCf+LDU09FSrWny5wbyvZdB9gghv5sQidrazEiJ/FiJr2rRoMg6R3MYxqA+3glfM
qAGg2uZEewBq8zpIzPC3kkjdU2ICVsuFXMKK2myVsvSDEGu7YHwQ6hPHLnmi6HjRTWo/vJ8gWHhs
sGWlD4MLDj48h3Vwmbrx4hcnoH7eK5xHEtsjVkpSAcQaxdDoSTNV3ciZjVcScBxvQRGGWUwMVMTP
mEzhzk7/D6GaapnIXrEPSjlEnRSaUnY4WfDKVLsUNxn4ip0EBVT0O4ybwnTlo7ztt+dPmRlgrP+k
KpRzVPJoyS2xIBVMLkb5K0o65/8mgXKEKgNqZko+oxWYYFPFIkX3el4CCVBfLpaVDpQXBEsFTvIY
EtpGaa4WMz+MybStKtC6gFq8NaXCF9uRU4Vl+/fHwVGOoDWBBJBbCMVl42TG8wi2kwRbE+dV41mF
QjkBwZWTegPfh+zLAobQUUBRjKlETEE6y28T1b4bXjmIpxll/ehcFolAEn1QktuN+cME/nfEG/X6
H6Hr4/yoKxQLUJOMwivxsQXaXWPvEuiGs58sNoEN4m8fsu+BlZlQdyn4hkuAskAvOBhaW28i+H9P
gKlEcQ1zdBg0xRy9I3MRB3geRl2vQpcWoUFyhQUkjEt7mef3HBvhfTAqciTGIJbvV037Bpzw2QM/
p2SXIO91Wz9DvQxcgujyu2jnc29xlnIonqMSQ+D5v6zMhxN27EqCcCbuK/CdHclXNF31Kr/D2uoJ
nCjcNTqmROy4AGkUuI1fltXbGtEzIY+xAhRgQbwnpOOc8yTxgo4nCMD/iqBXBEO9WhaFhH9yq6I9
5+jJhhQRCKKalbjWL448jkoGFSHDSsvSgrxfiDzJjT0JMPco6BP8EfkQnDAazFtSJbZ+TkU6ZFaL
lAH0HoVejPKhfzM+BiHAIwOQAKm5ArZlceacKk9JKl7KWQqi3fcaM7iAezW01ZyHW8gTQf59legR
nPLQIg4ubsyN5AK2EGB4zWMMPJHFgwtUFyav/MMzFeKaK5HjosSl9N7JaZfuaQRXeRlPz20e38ja
6GCobx9hqaLCDqYga6fYlEDcYyYd52xlIob+nFgANkWAqWDtjJ7mayM1yLUJmpsX2lOCeY9Tui29
4hgdB3dyDRCNYk+g2ko3AKHeRw1K6QvonI4ZBhe4MFu830IFdoy+DRjxwW+Ju9hV9dsOCekI7Pvz
TsOTQgXzSSFIWiYWhvLwRkwfyn5EYeHlvAyWPa1PlYrcQZR3S2lg/jSYrByEBIRNt+o5OTxPCBW8
1T6NexWolMgjniMQiUa/zivBvGhXWtBDeyAnyoJIw/cgpfLhDmBUN0CUc4SbbItl541xd14e58PQ
A3u1PAERXoI+erYvleY5Xl4BWno6L4T1NABSC0G3kXER0NtbYEYpiobAJOT1Q2OB/Et4amYCnjZ9
x8xWgsjXW/l3U4L9RE8gaEDhOggCvy+bHiSK3EoPCX9fPHgliBzrSlChqbFukNlj9DoFjFMBQtFJ
wZCH2DW79a+/2P9ifqiVRMpP9UTWlmyExGQXb8OT6pFN3N6XHN2f8PKvUEPmPR6Ztq6ipQ+cLXAE
01AbWWcUUUJEgidrN8q34mT55w2Dbe1YAAEjGAAn1fdIuTrHKhDKMA5QniNoHu896tQR3uE7Qmf6
nW0sXieK+OeXD4cVQvQbkIyA0+jzhwMNWGSkCyYIGrdzU5Cd/Cp/tPdN4KIuTmC8yl17LdryC6wU
j5Jv1uWt1Q+gTDQAhvaYBjhU8kIA9VyLziXGBUT8D0DDsUWZH+M7xQkOQHFMveqC91xgtunXP4Ay
XTFLggEErSTAiI7sQOyEOdbOVvbJIUltXrOY2QewwM+kyJhGUFFb+XziojCoqUI+MdCCDwSPAsS2
yM2aDW/emekhK0FU/J+HuBZCsmarVyCouER0zvOn8/bKysMwmwUCI+D2AduKOrtO1bJCG6DLUD6r
U2kPIhJN8SaswS4/8VIwiRk2V9Iolx8MIRMMkiBlR0NyC80TPQxo4fVTvfUYTX/F3O9fvr3IUX3x
kpVk6psJXTHIafLuJeGpAmp4a1s+QX3q0O4eNLwvMWIAxksDkKeuNnIXLJifEoQK2HVAAfALifAS
lyC2ERHHY0UA/MxWyG6XlrfFzAxvwHoE8JqOO44eo1gGYUqtEkqKw32DJa0xeD5vLTwB1PeT516o
O2KQVphepcLimwLP5pkmstKB/lBFJwbhDBNpG7A4xq0KFiS0ha34RhVvz2vD/CYrUZR7BcNiqo0I
UdVQNZKD+7wF19U449LLwKYSOufFseIUEmQRA2WELRKvu89xQxeHKsa18We9UzpifOk2OxCcRaDB
dtwwxfhWn6RR2kW1YRRhD6CzIrocVGObzTHn6uFJoDLHSV6A/EKA/uK4wdSI1KQ2qh+Jzzk2nkVQ
YoImMIZExWcanQwTsU/haRlQhyIzSeJ1i7tcdaa/wopj2weIg4DPDQQweoyk02Hlc4vYKGGBVNM3
/fRk8bBo2SGRIN0DCQAImPS8AKAAg1DKka72ZBFKdJZuW/7A7C9SoSdrY5q29nPJEBX5DQJm6F9J
lj+bo2HFQW0hNbfn6bmP8s3QeH0puKIBcI6GBxLHzotW0qg0RZHHJi9J6pU/gGbWL5Fetm66kxzS
4xG+BehgIszqmg46RYxvUlYDPoo5nrFgBhYjFSBLYgs0G+sIoJvEGcfo0Yr0q0xoAB/fIORrSvqj
EZCldNPuvPUyjJfMdqJTi10bbOZTautRN0UiAQuSLcOrtQZUymCGJxCLCTe+MDpa4NgBFhfqUu9r
0J8/aAgku2Ku8EEXY3Rq5SrLB7/PwTgMEKEwOYRDbYvY1Yh4E97swKbKhAQXaGMg5PssOG2Kqspn
CCYLCuD5ITmRinsVDMYFKDh4y4qsmrSJhPc/edShti2mMJYY3xYwBw/dXeq1ILzAwJwzvwLCfr4T
O9zfQFU8/ym5apJ4uErtp2SsLHAsQs0ZaHVESeVCOv0py2UXvHcsM7qulKQyM6UNIy2ZcKhWgSp4
9dbIjxx9GAHg0zES213p04vVBKI+2KYCjuQNKOk95UUQ7XJj7ioN27v5nXhMX7M9jpPbEyWfiMrH
0GYCWg2QKkQN8LufZUehWvZT924yk9ufJHBGmK7hyE+kcSgepITzjmb64Yc8us0UKhMgAQnEfFCq
+dZMrXAz1EJzkXZ1vy97UeR0Z1hxfa2gQtVUxakbq5R8vn8HBCUgWwUPBJ1MAoiN/BiY/qA7csvF
J2MNs34STbljXQlKFQyw0+RobfUNwcdVHq3LZYNpBMyzwmnAzkHWT5F3bK1jE7oCJzNgnjb26/DQ
Bs6dSu+FqUDpHAcwmNtB/DtVNHtunsXieqp4CS/jhkY+9SGHynHaRgCFHwEf1GXtN7g8f5t18FYk
Oe9jMq3VEDGaDEgtsEVR1poCiqguiT7YsDhhWfmZ9GxSVMhFGdN1/MFL1m1pih8C6Q6ApelNPAQQ
SBaRyDQWZrEeCU4ZrjE/26in86GAGWtW4ihjTfMJJAEEeCTuY3dUWlSbbs9LYBvlSgRllE22dCAe
RLK43Ar5VZ3sdGmj+AoovlIn3FmzB7JGuQfwnEf2LF7TO5IX8IGeyJf6EndWP4N86VXMm0GGZSpk
/1QOF69PHwoltEf9sVh67MtgNqx/GSaVE3t4p0vdGzlAJLVmQN6vWoM9o03byZzFaKa/rbSi7opJ
13qwJcNcqmm0YzFxdFCZKmijBDxWHNZu6yfLpC6NEShGukxWPtVNsJdTN7ut7yOXQKaDAxOb5cUl
IWtTdsV9tufeGkx/X+lJvaCKORg0Y4IRyTf6pttlr9K2OzTe4uTXwyX2ar/H9wWOodWrjbKYzhJC
QSBsv/9WlxqkUCgbAKH6gSwpp7xrmWkuK4GUufRFaCbjACVJN27YLbsBVKOe5ej25I2/lt9/sZXN
zBxXIin7sczJNDuCUDj440MEIrzrBBFHvO1dUNU+xr+kN+uC1GQxjfXcbHgFNZ7CtEkJUaVZHUzK
mIpNuyg/U01ovuODeF2B7lJDZYR+ZtWyYE1CgkNVZHAsyRPgAFtOqs/OD1cyqBCXzuCGBMML+XCE
qxHoll53qDzRL0FZxgOQYxS0YJYfClFm2YaK3vUEy3hYiuJxbAsdpLpB6ES5odpzXkWPal2Chz3W
ay4KGPnbX4LoSjZloVUz9CUsBvCkb8qVuVG9EnXeDkCegOwAhO2+5dXtmX6/EkjZ56iNed4osJDB
eMnU+1E7Rd8Yp/l0npQRLgJg+swcOnXGizleDMtFxRsok5lheqUGFb5aPQUFyPIeSga3uUsbZ8jv
JdWRf+eEe+g0IYpm2zj3FbQKVIA63SSWY/qRZisPqd+hFLY9fyszf5AlAn0cj1TgV1I/yJTAOh2G
5DYsXmthAmTlryrBVEr/+/8mh8rT6gwJ1LhATpGC470BQIAc+AkW2YraOS+JnXevVKJSNeA3A9FP
xhlr44hGWapOdhr00SYI69ugFS+nRPDVXNyAa8FRl3IbafpWwfBNVOqnZtReRyu+RC2IN9FHfP+L
y1jAPyPrbeqXVdKxUkCmHeE5oF/oYDTUDsHOQprlCFjvHrFPfv4UWMEBQQ5oaGhEAeecOgQpqU1t
KCBNXOZNXnePsjRMnloCqUAJbxolRdUsxubmeanMrHUllp4WB32rVWnkgSxfdG6zIyxsAoZchQsJ
ICaxz1vXJ9ZJn+laHJW1Aqm9ESbyfpVQwsnE0p0wZ53Uox/2kjs3nBxLZopDQw9dPbBSol7zOXXs
A6x7lDIqWOqF8hrdNbvpiSzsynvxzbhS99rV4ifXBJdQ+Gn2dvFgKg6W2+rdAuqOio+gzwrCpL/4
78+hfErVAdXf1/jG6kbCyiKou7fGBTDesZiLUauN5nI+LuuWllSLLKYiIfqynqrLk5gA/h03KNjo
JLfcJxi1ImkQQANlu3Iyh/e6Yw3MYSDlQyR1z7RdL1lqhA/cvrUP7WXkFFfRFea7YGCv7V21z6/a
Ay/9YoVE7G5hGxvAs2BhoVwnRUej0UjDHe1jNIKOufRrIWsC1e358+TIoQsS6mQOYkVA+jtFOXUl
HkFAEQ+jyTHFhWO5LMOVsVKsgOJIh2qU4ebTMAqlRKJ8o5+wO78RQ30rpMUu0XrPaMr6G7mWDOYf
4JcDsxNCPzuKHhlVjh489mdb3GGChlYO5/AYtojhO2BJQwqaeu+BaPWKsyp91IMK79WyN2wzCl10
cDgXCU8EZXtJNJdmWkCJRVFss7oLRB5SN2vr+ZMW1DkNw/JPPVE4yPvlTgHllXGpvSwv6jXZRQAv
dG/nz/1V7AZe88q7+yWGWXwSTyx0dYhdqXVT10HDziVThrGnPp9McG9j0FBxkgNh3lPs9CXanDd8
3sFS1tjXVlirAAUBNMbstnHvBD0XO5pEfupm+KQaFRuDAqMSIxmc+jNAGXvpb/UXgSMUt0vnnteH
lXFAmIEkCtkb3IsE6tU5xhiA0PQaaBjBvQHc0QYD+tjcjrE0nl5Hl6TYB77OW+7UA7GOrzp+iKUM
dBJatY9CvDbUjfqWKHa5bCZtq6fXJtCqXWVfeIt8mCsJjNS8xXH2J/wQTRlu2MvzZBKAqax6VsXK
DiXedB1TgmwCFANXHFa4qSgcCNhnUQR8QC1AU1F4SgxekGIe34cEeiptHOdyTkkBWmoLRxfesuVH
tAwcW+cJoTIUrVoSsLxDSBO1bqXtKzBxWkBr4lgg09xXulAPT11Q66hucVrgdmqOlh/ugQg7vhLC
F2RdnJFTnk6UubdWrg86+fha+qOM7ibNtCOAMnFUIj/5i3WvVKKsW8+HEGsb7x48ehIQ1MLQMTy0
65Avh+AicznyeEdImXQXkG0Kkt1oAiCfCz/f6HcLgPD8DuA9PIA2VqKMaRsNCDbofmAEjvpg2ayU
Yh5CGvggHsjuNEF6iO+Ei7/D12B+spU46pOFoWxV6ARBOVE5hUn4JEnpZR0Kr5xDZDw7PqlFfbRB
z0HplL5/tOmdli+PbxOftDwWbw588c7a435BVdc6/p+PlPqA4wzmm4hgtTYYOA7LA2nQRW72qDW+
NaPXkex1jiMwY9TqVKn7MysaUBQYwCGShPw0TP1dN8a78yfKO1DqrhS7Ec0VMp0FGqFBwUSrClDW
UTPGbBuaQKDdz+KiWOAJ0/RnJSlk3kA70ws/VFQoOw1QYyobYqcE1xdofleAsnL0WxkVreQ3r8jD
qp+tzYcGwFFivV8CknKRgdABVVbMDma25KTPyb7f8hBomU6B6T08MAB0AzSrz9e2uaitFDV4rEYT
NkfUKgIB6GK07tyOvIcx01IIJj8GswCTSCs2GOgrTeSqrs2nqnzNdd4NwBSAJiqZbAXvC90uAlF9
H7Ya7pmSQEZJL+HEm0Nm9dwx6vwhgrrKhL4s5oKUFDBmeiQtxcSdXsgD0NjI7oT+u/udMuMnkZT1
daUoyRnhMG7c9DJ5lrbRreXMT8Vl6CQ31jX3hcv0NgNkLiZqNHi4UCEkTeSunQFKgIwqnNxU97O7
ChruDF9CAV65DG4l47CgHw52qeyCV834Hyf8IZ6KJ4lhdYmQkyKnrz2JkWM81Zc6jtncAXYqcxLd
V7m7YawnNs74QyjlBarYauXwHjb17Sjv1E0MpMXAzRPXAEVR6JZHCQUF/hYV0/tMTNACwh5M2PRs
VdstmdmQ+7Ytquve6J+GWLystfzufABlOgZmdYE/jlIBRmM+O3kwgmZQa3DzmdntML4F4q/zf599
fisB1EeTZr2IJcJcTCBIl2N3Pd/3v6etBTK3xRPv9BooSjxL4SlFfbOxkwU1JZUfLQc2lHwfWYpz
Xi0WFpmFCtd/50Y9oPq0FEOA7ZO3YQljT49Nv0eNDbO6qj01tlE54YDBxc7BfDX8xe9yV3/CkJrD
h11hWsrqp1BPAS3C+uJAioqFKB40+WeoA9Bj0nyOxswE8EMMXbuUyjwrcpIjmRe94Q79pjtapW34
eMt5tZtdYj65yPbhLpZc+ReY+pxqPx50mXPhc5TVqCgL6nQhGpDI2PL8vMR3qFen+TfQKdbfVqPC
aiNiYaBUoGkCKqFyLN3WlDn2w77KV6dJZZxF3fT1TKja530aO4ZPssD+iRBwTBf8FQSOQ2jk31cv
cLNUsI1DvLydl0tBAlqEyauhMYs1gMoGMQuYLhWFLjmFYzSKjfB+GYmO4mOkZrscmkflcij27ROZ
/y+81Afa5SY/DLgTedUiZplh/QMoJcUpjpRGgpJFj/aiYIMVtnWW95fD7FfAerqWXSzTXeveec9g
YcBY2HTSMNgnISDQ9Q1Bt/JaJYzh1u3oAV5q22zJmBa44Pk0PyR00c8+XAoWuMUAgYj64ecvGYAF
C9CikDX4g5sAhg7idNe8miMv7LzxlTShEw9cOOIj9wlIAskX2fiwhgkuN+DQUHdFFIlhiTcg8QtC
wL28guwBG9MAIAfxgrfslu0s2ASYpkVwV95EF3gFHPdnf+TVb6Cuk1ZR0YUk17F6UWEu/YgtypvE
7w7zdX4sZSDYdk4OTmre/A9XLnXukpILqiSQzg3mAIUtwfqpnfx3cCTomsPlDFA7kQv1zHJb4kn/
Hjh1yRQoEQf5TCoJQ+3mCwQGnKjOvJ7XIqjLo9KrPgZCCWacI0fOPHNj+Mu2nDbLYwhyifQ6r+zF
+9bKPYLEf5rRxf1UT1o8nJDKYTp5AOjb2KUActXHhTtWzbowQI8jwi4kgJPRYSkopiyWtJlUOkev
BDZ2Y6sPJINTfiSX43E4xT04gXi+wtr3BYHsh1gqGFVx1ldaC8Z2cR+fVKe8SW+ku6XzQFz3Byt0
cfDqzgDZ2Tv50+KImM2J3Tj2R/EvoG6Y183651CuO3U6LpwBP4fM0MtA15FaPFQHp97p2wI4k5vz
IZF36JSXNpPcN4sIcSjhb5f5JlQexowXd8kf+RKOVkdMuWQTNNU8kwy5GqPDGKCqN8m+OIImVfwG
yNP64S1TjiiVRqBKGsxViAsbq8COHGv2+SNj+fq64kU5YompyrZPEdjrQr1eimybtrzgyRFBO90k
hYEm9BCRVu1FZxq7zjJ5cCisL79Sg57qXcJcrYUaH0VQil1eTLtaSI9zpPLiFsmPvnz8VQCh8sCp
zGU1Qu8Tbi06xXWOhUr1lgDBNtiLzS64pRdW9rsOWFROOGuBHjQl4iSeMTeqN23lnW5jFHvP38Hl
xWS6GpIuARmxhawRSNMxCoVevTG85m3ZgG7TtGU39aOay+PCTuBWR0qFLExf/MP7QXpCQJQx7nps
K7ROCgq15Da96FKHUApOnrn4dfUXQZPp0O+03wp4vxUakMtEuRA8GrAdK5VCO1wK5BZKCGDfptwr
yfL7vMMxa8wARwfL+B9x1CftokrNe0JOK4V4muYYRstEO3msvOqn5MnoCi0jx8dZzrGWSCX9RhrM
pkkoKHtM0wIF1bYi8LgMPLw4Evi++saHYtSH1OYknCMSSvo29IZK21rzURjHTTdp3pJyBndYQWWt
E9F59bTIYkvvNRNFXrML3EX8OSW8yhpTAiaCZFAkYiOdRocbRjNKBA0S0iIBnAAmc5bKO28LPBFU
NFEXOa4kGR6XYPGo60pPSTi1cOan1wCHo8oi+IBplCisUQ6KQUY4hxTcgM3iRrEOqF3eCg5TEWD+
i2i0yl8p7GtViMMiAh8JRpmcNJ19I29vzp8VO5dYyaAuw7oeEk3qIYOE3gWdp3xCYKhdQsTR6Q6v
Dc9OpVbyqJtRmoAnhFVr8uSZ3GFXb3pn8i3AkKtO6vUmRkinfbTFNn1KOsm+4ek2weXpLnhZDedw
VTIkvDL1IZjnbNSQ1SjSiZAeqGLqcs6WLQJTIQBgICpT3pR3WaBJC86WkAwT/eJobwDZBMC9i5e7
XW1HoaNxO/RM69RBJa1ip4L0ZD5rJhdNVtQCxBKEAhXpYYeoC+5K0iDFRt4L/yHL/qpA0Yc/qwp6
fJTLlfIQzhngvt57GRn2G6NtanoL7AkAl4Pb9671mP/4A+QfOsNkW7CycDce5Pi5b52hdNKK23dk
3kCrH0VdCVMmKGI2yOjbC8FtaAB4CT2QU9oDGmKWNF6uRAz3S5xeSaNOXdWKIUsMGHa263Yt5uLS
nQ4AK17ax1OK2NzKbMGePZjdgJPORLBMoRj7EIzYr09E7NCmw9N5C2Ya8EonyoD13jLbiAyWdELo
m/JpCEvnvAT2U3wlgui70mcp8gQJgkiMVSQQjNhOPejCiVReFwfY8jdz7eESChJ+KGJmgR9PDnpn
Np6qsW1LRADS7luOSYR6K7IVx3gsNyE2Oo1NfTe0dlQ5gewWXnnbY+SAy+3JbISsX3NUIKpSpUB6
iJ9BMrV6sdsY1ATTttMwFIVuxI0CthmPt4TAzpc+lH8vg63OvZ+SRC8smCtGV48GWk7A7jLdzpta
nxS2+VsXXD0pd2yVKZKFARIbd/bGU9M5gBJ3zVsTizQ6sV6ss3AzfVb2hDIBptDRzENDhHpWtsUE
Lu0ah4vK7Kk9BbVdOqWjXATXBti1mksQtekAdgyB1scxbJbvrCVTF2shJjOiDNTVbOBA4WB3aCHa
Fri1CDxaj21wn3elsQL/WiR9tyo1SJHIRoY1A00ai7RXhhw4WiWWnNSXmTWsJOmUzU6N2avZBK99
J0Z3lUfsI6eA/Wl3AAFFD887f5isoLcWR10v6hLqbdkjkhtpvBdj9GL030VyY6Sc0VEW1o21FkTZ
6KxPSQ944T8fLTyk+3iDpX0vu+F9Kp5G1G2B5Y7/R9137caObFn+ykW9RzWDNtjoug80mUwrpaST
Mi+ELG0w6Bnk18+i6vQ9UpZG2XUHA8wAB4VSus1wO7Zda8ZQhdlB9KtRsdxGH1yp3xvi38mVz5sf
3Q5o6IQb8Vm/8lYpRpthG7ZK5RYchb528P3ifHmwP4o4UeHppA+RTN9VOEWLo7F5J9ac9Xfo9FfK
bXregf/6cP0a1cmxFriV7HLAqGp1q0yueaRQXiAFn/yeuerz6PXLfy/vMlNcoKbBQDXuqUc7iLaW
Sgarv+YKeL+6HllAoz6X+fjKjgDbF9C0mI4s7imEAlPGhKF/AldNsVHAu8isMuisN3Azg/ohcyrj
qJq1d2YJ/6o5LEObkQwRWUUBjHYyn3FuNFVto/JGXwLbxLAduqXBHFKMQkd51tZz83S4P4tsMB+n
zzbTZ7EnOlIH2IkuGMSOhiMBPOL9iaBVD6BcnNnVwzN65ItgzGeBJxoy0ScW9vM401W27/Zzo/FM
HKKtUS2LxH8Moqvy3NyeGeSpo8HUkFE+ywx3ydUMBZKhzKdLZpCT/0H++IuL/dMQT01xgEXYMpnF
DWtyUV3NQwSBmU/fKIz/8+gUZ3bOKRiGVXbIQs7icvNKKldk5M5YnNMw54ScaEuLW40oZyFzIOti
JkKpXHmbrWdkZnvXPho/zuNqfqHWPk/krIM+WEgpq1rbnjdn64WHWAfpS7VknrZM92EHGJeZ9OXv
lzqgNErXQYzJwONkKyfHkKPbWPC58X5sngiigpl9//1B/6vehIAZsJQCFhDcy/NEfxiTkkjGp5nK
0BI3CeBgunMAa+cEnNwFLDHKMZlbFapwG4tsmRjDGWqjL9fl4xhOJilTxNSh0Q22B3q8Dsl+tlyL
W0B4xEf1Gbh0wLI+i1D/1Qb8KPNEUZGhNIp4Dilp1iofr3JDuHlsuWX0bJJoKemlxKbX7A2T11VX
ut24l0CXA13wGcPr3HOc6q9kUlCNjrFH6ARps9LPxZsh8zMq6+tFtFVm6TrybKcpcBFHVZNVuIKa
jjhVwp2iffh+H76X/J5qfhukQf8tYn6EDxuxrHjVtTMF+Gwdq8xjltfs0UH3atyKHZCuVnw7c9AN
1wxoLJ1DH5O7MRBnzL2vZ/PXQ5ycBrVqq6SK8RAyfYgA262Phc/q5fdD/aulNx+5X0JOTsQUj5XQ
CGxXiaqvWHHiLEjRsxBrZ6pXz8k5ORZJVNuDBk4xB71KnsZtR4DeNlFeyfT3Ix3wG8FEChZsFOIC
5unz2g2jkQyRhhCE3rc3LM4PQwFdpYnMo1p5H+XRUz5yv1ZYd2ZfvsdVT3YNJANKDryJCojuTsaI
WpdMy1VYmv1iDlbG7hQYfuiJQwU4HZh/jdN47a0WmK/5xXyzG0vNtY6wQn0s7kYDh7LlVaULhe4X
58JuXxyaT892oiKUEQRMSYT5L0ADUsKO4t0Zl/JLCWBtBNMayCr100YzIF0bGkxPrDDITTINV1B4
Lm9J56c8nWHUJ4IqXgOkIkhnP6+tElbGMGUYReOTC4YjCOLvI99zf3oy7ysvu2HC4S+GRIJ7PFue
+dUAPwo/mUIVanZSZ+HFaARxWqwQoj1ze3xx5EG1+Gt8JwoUkGV1moCAA/h9VYAA7Yr1jVe3WvC3
Dz0gKdGSrAC2C1bCiWZhGbf1ZsQR6XK2kIrudgp1bf1eZsf/M0En2sVSq6YxyzkcaAJ2t72Jp+cS
KHq0OUc98IV6wYgQ2wVjlYqSoRMTrE8kUBYKTFwNRKXQrp1BVIsoUwOZqGeO+Zd78IOoeZt8uBvC
RrZdqGJMQwsqpIiMG2Dkz6BHLAe0kuo3abeMU+vq+5mcd/Zfdv4HqSdLFpNKqeM52ULS8AaVNLsw
7DPEHW0/Vuy1MrcFfC/wK0MGBwz4dUiDwSQ79SdzSvten+sqhJ+uBj8J9BLlOrZb+812uMkUUM+e
i4d9ObUfRM6+yoeptcu+N3VwLTh9spXdpmP3wMvwOAEwvXVbh/yMxvrK3/o0xJNdUzKaG9YEeSTo
kAOJNsO+OqTXc5u8fBMvzXXxeq5Y50slMoOUA7cHCNGnTRxCySa7AJuQQ1p7wXNzG8bs3zndH0Sc
jEqOqUzLeeFw57pkqtaRYjtsNAFdcSYf+7U+/iDq5CwYjSqUcBZlXMxVanxd/QCDtTcD5EzLuWlW
3ybPpWt755g2v1SUHwSfHIcWgQlgR0Cwlj7qIC4gYin7/swROCfkRHvpdp1N4r2yaChcJQVdqdEs
THkGnu2clJM7LRtFHsq5XKrs1qNxOdQ3TfY3jS8LYNLoy9bQQY/rBcGhz+eKTryrcr2eudvyJzWu
qYs0zVsBMHuXVeIc6sfpFn+XpiOgBygTgGycenESnCyaKQXKQtWObLHj2zVs0PqMdfylFNT/InCO
rvO/qCdlEDWPVWTppVYprpC8u4gS1v3NVPo8FrC2USTkDQPJ9BNjsk0qNWyGJHUsa9h1E/eiem9r
iv+9rj29vU6lnOg9veIhUwpICUUS2DDQSKt6Oo29Irr+XtJsQHy8Rk4lnegGgGfB9W4hqVGJQ1FY
S7NtZJEgRFA5l2bAyiV9+V7k6f4+FXmiIwDkXLWygUilbBzTqh21vMuG4/dCvtoNH9fpZIfb2sjN
qoSQNOGuZiBrn5zrgv1ykSjwVGE3IcJ6ajQhCaa1WgwRUbxrW3uNChvHZoU30PxvKvD3Gfsg6UTv
pKTnicYhKSzNpcysdUunyOkb4zGj8oyr++XqfJB1on14aXWsmGXl3Fjpaf5gE+MONc9ndviX66Nj
5lQVtbh/4T/kvNNKlBymQIexMr+eaPIjNSbl8P0uQF36V/vbAmGpCRxTRKhO9nfCRGLoaox9oKZk
dNWR8nVpGvlVWSrprS7q6qZOo/SNTIQ8KE0SXqDKvE1dQw9l5MeDWbxQfYjvant0c058OWXi1c6a
gno1H5AcS0IL5VqI8ICUrI5H4BUaTdy+tkYKxpECs9mBd0QzErTlcBAhom4vj+1IQ392kyq5AzbS
sO+cSBSkK510rFOYqdWk5vdUTL2xSMNweGwKNqmOLBKVuBa1J+vKqNtpupiEKPldlA2p8RildgJS
rcIi9eBykTRPua2wyB3VIWk8FhqGX+R6NzpTKSPdnepulIux1pPRaUokJN1klBKF3mY8XmQg4z7a
TYTQUAGyInMzdSRKHbtMdfSsl5Oxr5oZgX0gLHLGXqLbqDTVbBemcB1kY0/2Sg3NIUFbMbU6yJq6
0ktqgHe6g5q1yWoC3VPmyxKg2wvFnAaQbVqw6nyVRy0oKuCW1puGZ+LGimLrtZZ1l7o84iZxRpNU
yHGHGm6CpcytuHOTouIyjECDXkYEQWsRUdZe6aCnS+3IrdIa8I4rKYYGWF6IHoGY16kzImPujpGF
5QSdbWii5DULG3IBfMkMqpZwSffD2HQAAdPQ2nQBIp4KEH+TlHVgdwRwmGUDf+wypEMjS2/keqM/
zKU1+REx+y6MNrIrIwP0YCyuDcyxTGvph9TO68YJtaicVsSewou6G6ZkybQm0VcKydB7WpCIvvR9
SzXgqSWDCIASkRUH3eCsW3QFSgC8OWlqe62Vj6FwIqUGllEuSvXNauLcN3NDF0ultDn6UEwRFzsL
oRUkRmqmMnRnyWkY5V1W9ZyrPiV2bVcAopDVdEkU1iMsqFjWdOgznZNoZ6aSqS9MNE2BmwGMm7R1
sqHLdc9UKbDR1yA77m9GFZwq27gckhc4IRUCGh0xiMubsjloVjjwxVSLXN/FpKDmDpZJlQM9xSLj
QqES+jPRnwlI5gEvChQ1UCinj3k4IWAeN9L2BSBkzQ0jdst8S4yk34aMjIabys7SF5aZ6gDxIywD
RgrQKgaHJVpuIaw5JFlQ2mlseJouGstpJirSa3igAi3vqKqpAi3JrH6hK52e+S3gmsagJVWItc7C
vnHNctBqB1QD1nCjl9PYBxORTfwyRdrQvk46ySYPdRB6kbnU4Hm3FCjR1dZRYaHIRWn1oXf6sM3p
ApYCY25totfBgW3Rd3tTTtO4razMNBxekgkYDWU5kk2TD4N60496UwRxGU5uOnOaB0ODkk03ZLLQ
oATGInGgOKtkT3htlU5VUqVaZWEoM7esSM5dNQx1XHptqBD0pot47I6DPaA7tsjbarzOam5M1O+K
1rY6r8lqpfYtbjLc/zZK+1zVShDOEX7UC9LKBUk1VumGa4u47m9oX9N4dIyxjhrAl7O+u0yZjC2v
DXPbciitS7GoNEaUlYn9LTf52EcKqEqTAQpgyUdapkCrrMayDVffK/sv72NGESwBzw4SvCc3V8yA
AQbGSOwnIJyOWxWJSCPNF0ajnTFg/lIE9H4ff5A0Xzof3FKL49pAWA8WzLpL3Hq8npmEpgD9OGvl
jj3TwschHy7OJ3m+vDU/CD4JBwlKkFedbzOlyRCgXbTjj+/n8GsB6Lg30HcMxoP5/Q8jk0KVnbSh
65XkrkfNGSiN3O8lfGlfsF8S5vc/SGBq32SaDgm9+aSzjdG8Fvz5exFfb4RfIk7MJY3W9VQwiGga
wJ41aAisjxbfcuuMF3UagnnfBuABBmwpXBvAoXweCm5QkFB0kDNxlNXaSAunQNTqMy+1KYLN5uL7
YX05c6DoAPQZ+rLNv3SGamocZxJHusiURVGJZVz03qCoZ/yoz2Is1O4CkM80gCQHOAGE0E6OkRpZ
ogyz7kXGJkUtMpl1SZvSPHTTKeaD//2gTvK/s7iZv8OwYXLqIDk6BUMMY5KMvKBPhixCqt5Jmkpc
UnnPxG05dVZ6yFAgalzZYTuQVdwIE/SEeKk49Jo5jp4Rjb0RLmspGjI4Je4H+yc4/X88y/+MXsXl
n95Q88//wt/PogTMdRS3J3/+c5c816IRb+1/zV/718c+f+mfF+Vrcd3Wr6/t7rE8/eSnL+L3f8r3
HtvHT38glJ+046F7rcer16bL23cheNL5k//TN//x+v4rN2P5+sdvzwK6fP61KBHFbz/fWr388ds7
4cV/fPz9n2/uHzm+t2ryx3/sHkfRtq9/+drrY9P+8Ztu/I6u13fLGliPoNvDGRhef76DdlSQHSGm
xebtilNYiLqN//iNUPV3VIwgGoDcwEyHMVvlKIj68z3tdxAwYe/ZsNpBlgQ1/t8P+Gmpfi3dP4qO
X4qkaJs/ftM+72aQvCH9AjAq22QgMsBJPdEF1CKiErHJHFuoC6O6NYpMurKyVkxkQdtnsFzt8aof
8mOqy8oJAZKN+js4PwN4Vu4HjmwiLm1nIOa6q5qFljpaNC5HrV2o/bg0LbYGqyh16FyzV/yAQkV9
Rsbf4jE9IISw1Zt0k7DyIKwD8FPO6LkT52YeHIATMIfz4bEZ8Es+KyBcuZSl4cCcjo5Br1wqeujp
Ct/iEjyEhbaIJhVppzRvEDcAsUr9MEbTNSLHNzwr1wj//CCDFcgOgBIxUOt1kB6heiC8pFL1GEN5
Z5Yua+PaVjcWQblJvkjiYqHFSNcp+QXct8umE+sRyMKV1SBD/wYWrTOXxefoxM8BAu4DuWyL6ii1
/zzAqiZRNNmwj6is/VRNLuPRWplWtxs1e10k+rLMxaWUxblY90k70p+CEVxHAhLoGxTxns+Cw16n
Jex6FBZpRxHVS9oWm7oJN4McPK0/TnnhJnrjCjEu2NTABVE2gIzacRIvYwao/KFeqzl1EX4a9N7L
quvvteZ7weKvsM3P52MzpSsCXjbTT+9p24qjKWuRNbU632jkXVUASlZZD228M8ZxKy1tI025VyQH
b3a8AKbKzmqypVK/qD1dwibzhWzXaXeXa1GQjPmyE+Zq0Lo7UG7cGVFywKimEEDfsRIGJZyyVFsp
KYqMS+2mGu29yl17osh0l+292hWZN3ZyXcXklvbppknTpdoQL+a5Wzf6uletjVRBLLSdLLlQ9qLU
rlBPljsiihemYj6qCb+tOb9IDTDzhhYAK3JHJ8PeNvMLJbn/fvIQDcTqnc4eoEtxbVtQClALn1cX
SNJkKrLBduyp2hutdbBinPvYWpOsg3siNq3+1Cn6gfTJD9UuntM4fLBH/S4a+gsaIclY3iCv+cNQ
FoaBznPF8qaYbttMfWqjOFBb2ISh4SlatKhN/SFr6DJpFizXg7AEhHTcOalS+hEzYL8BVdREwkgm
ft726GCJbxTqcY3AboHLC/KP0p5uYrN/TLP4R0/5Rje8RlqFw4cmAGy6B78fNQn5dGOKdFXkUF0K
uWcdW0TiyR44AA+tnYj73VAJuEnGoknLveRA/zeT6wxbNWzJ0tgqkRWYSrm19eKg5PGKR/fgeHcR
z99nYXkZQsYVFeaLgfJjw548WaLXJjUWyF3C8qd7ZehWlehXdgfgAxhdinHBFFDVZNnaTPuV2bJ1
atKndsjxN4pRRsDhFqCDVMgS7aDAgr5IGjOI62RR3Vl1v2lisRBpvOtpsxzaZtdMsOJS0wUygIfQ
istCsRXJuCmIvWwj3QdW9GKBCIgXURitebWOAXooFaRtLOHyxA4qwTcsGS9SVQJtZlpHnXDtlq5e
p6HcaWm9T/R0OcSqAwyv0QHtzI4k7FGtwkfbAX7FrrWSA4nVrVT5baexTQo+gwZAwrEQa0lNlwyA
HqjYJpfE18Js2RcDiNbrdTgMfp43AQnFBcoQflQ1UPrzrey7NY+RykqrYIgiP9K1xSvvxCVAfBdT
a62Q1j6mZvRWdFYQ5ld6aSwcOrAbtReXoVFfpxIMD1N5bZmgSdT0pdWDh6w3lENoZQA2Fg4h6YvV
m6sY+seyMx+1mzetqd/W9EdU6gduKMtoYstMxi/ooVui+HuBTju3gKE8VaxwYILeVJWxR9jCsXq5
LafshVjV3SRDQFeym3HWulbjWpO16pvbTjf3etjtDFo8NGp5KUa+BarWXlXcTESr9A4lfRR7BKk7
VXOIbWxSe0BUrgUCeIcTb1VYUEr8uhLXJspN6mmJCO4+BWa0PvEtJT9KFru0ZTd6nTy1YXFdTWxh
waUEN/oxb1Twmg7RQu+0IBTcJ0R6zYQ04aQc21EPRMWfiAWiVdvEQayuUZfhR138pOrVgcckULPw
RtrJUxoqTqFxH2BPT0pq7isV9E5Z+BiFDEnWbqcZxDdGeqirsgKdXrOPYr7oTDAmM+hhRJDcMo+X
nIlrBGX2QxSuJzP70T8OHfZjMSCeVlm+tDOvy5HxG6u9kkfOZL+ZVfXKVXFdFcOxIJPiDBHBxsW9
ymSKc3tTkuwKiDYZeZIJFrfWD1Lm2y4fdqgt3ht1dd1w/Vi/mqZF0OKnUmfYRGyv2+0tS+xDlrZe
Ere5o3BQEqi5g5arO5HEL7GAdVOEGaKvdYeGvT4IrXIzGOwm0pI3WWmZJ2zuRKEVKLq4zJvBrxO6
6ZMc8JL51hTGnoMNMjNWdSGutS5FllFVjtkY3nBbXSp5uRRWuSJ6BwIpHRXQANl0Wx12Voq+R6dX
lTeW1egpboqnsDYyD2ZLApwRLzRH4JjlbIP69t6xKgagn6KI3FDzEMQrEBvTl0raVQBRnzIvBngs
QKTqpg5SGzWdjaofVMXaCzV9A3TKQinNG9moYOk2nkjTr4ZMXZEWjFYTYippRtZKTtYq4Mpd1EcI
lEpSREA101h2bAhEoSBAO6Cr/GoyRye1pkWsZK4IQZxel9e5fttY6VZO9U6WZDOI3FMscx2i7K1P
2qNOeWBE/Uqlya0g00Xf2WC3R2VCpiOQKdntWIRvelIhnlcdapvumjDy052kAkyola8q9ejwRzPJ
Ya6SCzoiKKrZPjHrDdH6dG4N8waW7AEbjwY22+c9cAiMNEiGCmpsXCZxckALgivz+7KJA9nijKnK
2h5GV1PSq8RAXEurUBmeH9Te3lAdU0s7t2ro1uAxcE5Y0IfZKlGXCPAsTTtddeW0JKG8UXPzMuz4
usU98P0NfQJ+/Kd5A8eBmiiSQIKfnRi2vEyHtMh728lTxQ2bIxuYF/YXhYbwNdpXVVnC11aczoxA
pqqBBxsUnWAgfRrIjd7EqHOEPwO/5/+CC3gjOP6d+n6ffMb/rS/5/6CHCHTfD0s3e6CfPMTrx+If
6P1pH6suER9dxPfv/ekiElP9HZ1MNqwtDTzGKIWDOfanj0jM2dmDlwfwN4OhT2HuafvpJFLrd0M1
EctDawECBHT2H3/6iHhLN2H3AgUIgUj8gP13XEQgw382B+e6QBQGMojXUN0C9K3P5qDVtaWtDhTl
/LCk0lsFvlQX5Mm+7Rz0SIcPvXB07vV16RRNMOUuhb9X+0gjlFYwYy4ZUF+1Z6yy3DGBvV/VjtEu
gVQ7opg9PqaHJmg9fV350b5SlrLz5w+jUCHCvbxDgDJFo+cUKCb0tUc0t+x5EPdLo1sP9dHknqA7
/LfV3bFxRLgt78WVYoGpKnGF6XX78mZG+9W4K1+46ZUvo7Xp8202ao5tXiAmNRR+rzpG7JeNN5m+
ArZCPRgkcqJBe80flOzYgSaq9kP8XuHBNoV/rAxOMziwnib0NaARlqH7NV3URjAOftV5g+5pI9Kc
jjY5uDaftEDbYnIU6eYX/VN9nehOzhwkqTbxBfg93GRLHnTky9Cs/cDuJ2tRvKm5iwpoNE7Et2Hr
mb0vQ6/Kl7kndnCke9C3xWuYk7BDmiggDYxap04Dui9rx7xBV2d6UVzryTqSvvUEKAM99XrhEcVv
NAfR6ZFfqC/miu8oLlJcDq1LxR1pYG4iqLmEkTmKRTKu8TuxubOnK4M7SuF2aGnqFgLdJAO9ltPO
rFe2sqsQ2otdoP8bwueApgiDJlqXEgTVV+XwYnevJBkcoTsYQ6pfmGKbZEsRr2sRcHVhxfdJueBo
62cHtBbrQ6AM9+MPK6hBrj09IP8HyOmZogeGVB+uDCx7vUNHi82CaHKQWCR3ee8qhSdRcIUgM0gt
k9yXN2isSRfRq2SO/hjfjH7hFWBesF1rmW3zCj/iIlMZ2E/5ZbSXHgXZ0cy43njxvkIq7EkTq5Q5
xa2NhPVthA5v8ANfTavkwEGbh/kzswWha5Snkjf2jJ1Q5jPkpP2YkHU0bHLjzk6CdvRboFSEbml7
fLzset9iCyWaHzbu3RpmebfGEzvwAGHsOLr5kxT4ufO60LEAgD43J2ATtU8Fc2A2VD/EXgsiH+Zr
5sDPKr3eXgz4AS9cmSjBotTHciKeH7CjJRzzYDuxiwdz69twQXyYnkGR+PWWN072xh95uxDCbyZ/
/hBbIee4VwvUqhlr5FnzyjWw/QI0twx+S7yoXACKPUejdYWgscM57K9VeF/cTgcjdknuVdhXoauS
xXSwIMLyY2MpfqiZIx6QN5ERSs4ds3NgYInWr57Ni/oxe2nR9ZEH1FxMr/y5TlzYpN31dNQSd+LX
PUg1qYOeaBRAKKqX+kwElAZRdkXlD8o8QMlkDopnee9mz5yts8qL8G96yVR3SO9hXxm6gwq4wlyU
jk3h2R+03NFes0ttxwD+WOpr3voddg9O/+AR6Ve110DVcFdgAgoPOEWELgGYiiIWC3UfEXBVAg3s
fokz+zc1jKjWnR5rNx185ja+gYZ3tb6dym2T3ivmjveXAFwAHZ82Ij7D0FIA9egMmq9s9cyt9+/t
SfD8HDVc6UaQysBg27Dy5//vL0x5LACGTzZUuLW8b+MgN/ZTv4vTS6twjfC173c2sbwsvkeBL/hw
FlNUu7a1TdXFWMK4ulD1leGyJ+GF9sGKrsM9eHTrcpG0bnhrvWqPKZT5Ql+oDjivShfV+MHcADM+
9ZGrAv0ToQ22GJ8yFAZv1Cd8SxUre1pb01oFzf1zLwOzcUcwqFR+Vq4mdRHpgUqfqvRisA5UbOHf
kZna1ge/sFsPK21whtu8cozCHVzYVqWjH0QOxLbymSluU/pG74NHpCmDETnHdp9ojz3dlKkXWTdF
c4GsrqovRbewu5soPZjNXldXlgFuZMONbm1rmarX3Tnkkfd0zodAyJ83n6YBqRe0gDMn/eebr7OK
DK9CN/O3Wb9kfgp+iUC66d5EY8qw+RcewN+ypP5/C5PbMBjORMmXCNcXr83r+NEImr/30wZSf6eg
SUC8bgZOfMdP/JcNhFi4pTMUx70HpAB/AWP3pw2k279bWB0gdVpAdwSG3C8bCG9pqKazLYui+wrx
X/p3bKD3ErxfGwHF+Yizg6kFuSw0SqCq/MQE6msLXp6dScQzAOFoQiupz4CR8xL7EkjcTkErNzSP
2bDttEsQIDp2eKkaT32vuujhdrTkkKKYUB+BHRbUKMEzQzSqK8dkfG6h3j7M7s8Q/8eQ/mz7f/Oo
76HRDwnEqCFtnJW5xI370NTbZnrojRbhSbAPdFsKkKrvxanGlwIBRY7qXJixYIL/fEhQZIFGtzyW
zjwv7VAHOlzs+f9zHrmTui22Cg/6OkhQwaAXz3V5kC11sn5rx9smv20FMCGeObR5YjlTQx08NE8p
AjTeiP7+45DcDgNowNVtmCCIgR8p1KPaol/PviRV7Et5HEnljvGtlWz58Axv2aFgQqufzehQkdQL
k8kDBQrwnLYDzZypr9z5V7ryqKLjhG+r/DYRNWLRuE94kMtnyQ8p2YwJPoumlOuqXdQJbEPovMrF
uqvdkRnAOlCfC/NykEcxvv/2FKObt0DaORwWbfiMp8vkcxSiPvW55o0bW4D3EEtCdpiDXDvybqtl
28kAa2sDCJUYBmj/PFd7KPidXC9RrUEdPEY5EScXR5Md1eTAcuJzCdLZ5JlE2w6vgeNm2FrKPnwz
2qMwL8m0xZt5lTpskF5aHuNOeq25CWEdpwlUbe3gRQuVQkbiIxWCOIeLfakTeMrDMYLdFkXbAosB
mHaHmdjW0battjUDdgfQkik5krmuYVHBMjGAkDiwJ9qmy/mTHKE98OQ6xSYPN+n4PJTb+WzM89gb
GwR+IdFSYBjWxzq/nb+hh8cwDghmRlNGAWJZiqvRt+i4kXpiOzhRI70MideX2xxxFmDtNKxxMJqi
RGEcDzDeecY0PEeJ8tlhqFwapkutVl3JpYcSMiAMNE6lHBmyniXb1O2zER/mEzg/vwLsHHuDeiiX
2JcKHhMCK3qcuxRGo3ZoeoB4A1gW8/4ztOdav5yPf4mPiAPWvu6eZ9GxWbqZfkyw4+fnwqcQsXRJ
hTULHTPZ4ukxBuxMbJy23CrmM5REksOewg0M3wMvZ+GmGA6VgmQbQFIBmtrcILiDecFZwKrhFRXB
wGZTJBosxXN4x+rneP+f2o3RGb4LyAK46KCXP9YcaAjl5lbTSofCk0q46o4I629D9YEAf1Nv8QgF
zhe0XbptW/R1I7vTo8qm4g8V9q9ahyiK4h5WItWwKwoUID1k+YPen9M1s5Y9VW32jOQLpxe+8Gkv
QKzytG97qLYeKXDRPOCfbK9m1YZQFdSdHp9roEJC/yuZDBkkHXeTioTS57lp0VM4DNhNDlPWc0om
LExHGZHyH0BIjpa0lAc2AnW0nUuVAMVkctRGFi5hV61xRa3E4eP7TDRo7goH1ECgVVyjKFFqH6xm
Wae6J8ar+Vv4K2k2eRRYLXffPw0YSzsqXLu/IkMO5LPcG4BUPoEdRxvnKB9WoGmdERRlVgdadFQJ
cuQhUnjpRfOQaKi1QBl+k19PMDJzdSsEda3yYYBRjEtBIvRP4MwYXhFete0DbWArNw/4QB4+qBY8
zfGKKBgnrDPGMEBTB52R4nJktoDt6IyR4bAe1W4MrnX0OA9pno9Iu2ojPGBhOFF6DTkWvarzRwOt
sz0jwfzQhrE1sDVSGNK0oq6Jt0bloS+pi602iXgVxqZDFdxZ8gorPM9uPb2vN6YyxbAYJkjpcg+a
b2jhV/QPeAP9ZZ7SPcwvzI+F+acYNq+2hnX1v7g7s+S4kWZLb6U3gDIgAkPgNROZyeQsUgPFFxhV
kjDPQwDYU6+iN9ZfUP9/r4pVV2XVZvfhtplUYjEHADG4e7ifc5yXe4sHF5FjP2T9M3PH5JgBU+1z
001I+GY7e7SP5rYJRY5xn5znnplMvyqQYJxCVruMWsJdyX05RXDemMZsGXft+sC3zdvrVNfuA7Po
DyczGn5Ini0ym6AovJ0ZFG6PQe14Ft4V+jd50+2mhfrj645rKDZ5LOCSZEOAfHI2V/ukYBSaep/G
cOV5qlR7uymhaMWI4gqo0u15NjPuyGPu+2AlnpYe2CHunZt5XaA2XwlbrejH1wmqRrEfLHYMN2R+
b/5/6azDCEKvXp/bRb3nfOpZL2Hj7fzt97i97NNT/VXb3YF5NrPWO3ydvu5SYf6ZLMp8PKV5Eubb
XMcsQW1nu8j8YN69sVjSkOdinZolADR0l+bkUjR61M89hpCfGERmLQPz3DDQqt47HGzMC05/Es2z
GRsTvpi0sM1uy2uHkn0FzvGBSVj8Z/rL4KUf2FhmcVQ5a5dbKhwZxSs3vLLvjDO/6G/j/BnXN3en
tj3JhlUy8x433CU3C2vEfPGriWNSP7nDs7lhsORMDuUs8iAsqECx+srnjcMikIZdI9G7YGtijMwd
crMjIzwX9Z43Ce6V35jbTsKHWqBzzszW4JTM9NDH1eYxOdMZ42VWWskeNt8CPvfQeNnOSuKDk4La
kw81+ANWlzdz4Mbwmne1VBfMWpwyppVRVeQizI4yK6cfqoibLXtpzFFPDoyntjQfYDpWgJAKbyq7
5Kgr+8i2sNRzIpgwjIp5qronuaZkxF63sRTMi+XGZK7uuBPEMnfNvJPTg7kB852tXV6Y73Oz59gU
m5h5D6xhT0JoIv6kdLmThbMfkjJaGLaazTdzQuftDA47wzxEaTaKPhl3Uzjx6y4wzzKxVM3LVckS
Zir5jIPwHVhx7ZuqEXZPsPYYcsvBDq4PjYsmHxkHY69i6MvjsfBp4spgmrvl9s0LvX2jxHfbKl9f
MH6NZSRt15gd8g/cVdpV0dSRFOmvjbszForFNVgPDRk3MwGsIzOUlngOATPggybe4lkyMntn2hDQ
ILUy9wdzm8ZL1QHVPvacGd04bA8qqMAqo1vF1GCJBCY4aR/No5r5YleE+AVzBeNpq9clZOa8D7FM
jAv3NRQ4DsEh++gXU2QGvrjWQUGNia7LuGkHH+KR8ArMHmldd6fEcFLhS27dZ7I/JDEFJW7KfHDS
p5I9Yq6eZzLiPLRL3ffU87RwjGcIeRAz1saBuYm/28gQ2aWMzENuOMRuhewjH0qFBC6jbfyFWWPG
fwgiQ14yVnHz7wHh1KSMfMpEflJBuLtJhqeuYwga+2jWsVm7ZoiYAnM3KxcyRjDEAJqRz2J6OQ0P
xkYqxrnB63ZVGb3unwK9omw8GffJBV+ng4EyphMv0bs/7LBxXT+cxkS4apyytzAp+JlX+8rvjKtc
Fnwse9d4o7R/Zt8Zf40x46NWSZIJeIPvGNcZt1WUsifYyhi/dbg2NtBm9M1X80KyPPNf1mXAhjCb
wvy+9XgNxBG7PJHcYiIj7VMZIzbddLH/yPLxuFBDHw+2pPVsrmzChAzrZJa5cdHmQYxdKyY3crFj
xodzMTM7TBgFtZ0xHL8+7/3VcQ9UVUBLVpAhdH97c9xbgObr0E0WqqLjDtT93rgEE4jwjDbecSgI
kKZXt23CNLOmcLbmR8aPJ644Ca/J4+ZeG/dl9vPr3qYYgHNmf/1wp6HDNzFf5uNy3p7NxjW2o0te
qI1XFiDS5QFhpYPHw2LWzCo05r6r+oPxt0g074ynLbEZPXZR188egezyYEbF/LJje7GKkpGlyiD1
29+pbkiDknkTrSqUn5TBZpmGTG+KdAKynQtuRO+qNDma58fBsXaM0x3z7DT3n8m04re87Rrjix80
XtTYIag6r+vf/GwT7b3aJgYYaxtmgpwoeHhciNmQxuiZEINxDTYRsWh+PduO/xene55CBcAEX5FU
b6ZbzIucIBmDw2FhMdvcauZ8rulFELzGbcx6Op3MiBJwmKe0jMkJnlfsrwlbCO2M1+dtRCotEIkH
gwh+XQ7Og/F3QU8Qgv02AQ1nBy4jVgpL4tnsEMDpr8ZlSx7rIT3KeTgRY5i3a//ZzLOumGfGxvw1
FtPEf1xILG4UrITh7DQiCONpzSvGQ7K+jEnV3IWJMzCNLmvF/Mr4mVcbjPEsi/eBc1jsL+Ybarxg
E1gHExmYIBDM9LGOsW/+g4lFX5+at5lgkmiGVcdPhDccEPqDWYTG3RjfaHzo60j92JwmTBFAGCwL
E/kjwJH+rVDYiB8O0yxc4yTHigIXM238iHEAxm+QkkIx5itsA1zRM4bIHBtwEhljbuL1keczJs3K
CYb5GwaHHDU6UFC7OYwPHCrMN2NfTGAS29fGwmNpjNlGiNbcj2MOAcWuCu7NPpEPxgca+wtzxrxM
sNMAeKvktbHifHzIrYNtP+CVzDN6jD6/tLJH44nNXGpVGATTq+fk8hhOM/3GVvKRXy/bv1q0NlgV
gwJ3ETZ5g2otdCnneCIlhcnBFvHHeDjjMbiqiXx/fbm/OkArqreeC5KXHOHbgykNTBM1Zz+uZ9ZZ
Qv6FFc9SM1PAscbEkGMd4pPTqBsuJen2HtvN0KvmjkCKkMYc9RhlZnLF/X9n7H59k381JoENzpgE
pmmE8+aQn8aThLhDGp59auL0MTma4MdEEEw/4/J6uX+UyP4vK/l/qPf/fwYJoNXETxPzJ0jAzUv5
f/73z1nw1/f/Cy3+mwB/ZL+iVqVJcuBS/oUEABIuaCmkbOoN0g8cA/n4VxZceAYRboMdoOjv2YHh
XP8bCWD/BsIQuepQwSPle71/lAV/bVz8ny5N2YqeKagf2T5xMGQ9982+Uo41JlMxHN1hsb2LqXEI
7CpIRPF9FyBS90BQW9kPgZ9uw0Fbld98BaKZ0Cdhhk/4Ti6tCG5mT3v9efMmsTxndV6H73To1RT7
dTwfVleo6SKD+hVe9nORa0LELVZ7PTexcyXJDsCFllY63Dmzu3YTR7w2hMWiOscrvpLy9LuEPe5n
4Li2RAGcahKIlp88+Hxd1JRDEl8lW9bZD/FUbg0kUlqhRHWYF/77MU+H5BR08UcNbfg0DnF9RFbn
C9TEIY4WRcfl21zrcv0OaL8ZyJIlutYXixS5zPdbK2fnoLcgx+DH0lrcY9kCDL4aoZYNzyRYre1E
25XWelpUOifwMWGwrjekHypo5aKtpPMZkkbTPcnKbUK4bShHflh9O5lvK5ohFNdTXJf9aVldmdwr
ZAEdHIyby08TMPVNQgCF+QT0Oh/ji6AbA/mlakXhXlReMtUvKZS+9XpqPL//2OiuFldFWvblc5A3
zvo4K8a620H0LChI0+S8WoE6JmFGHmLySufb2G1TRS2wH8L+tlwquxYciEojY2k7xViNJ7kFkjJw
M3BslxdD0OStKdHnhX1uaf8lfveDOOiSvQK61523zhntuw2TpFH9A4w5+jsaFfQbuYu5qefToMK4
afgliv9yV9dBW3OkEnHQEwVMBWi5aa7tQ45UQzJSCx70+J42toV9q2yRiw4M4KCKr3JKxErq1A6z
8taWaxPWRyWzib66uvVBomSTE864dUlfho30k8dCJjh00xjaclE0Yu9BB2zu7U7kEL5HT6SX2vOz
7T1U8EJ+WcYu1EPkesViz7ssTOv+Hu2srr6zmmTLP8V9IOt3nQxz53KCGarODlIPQC/HNViKR0/o
uSXsDfvgqNHJyZtoC1H+urEzO/WufdiAYwtcT6/zXZ9ZerkNFMxZmLK1P38vEiGt6wmqXeYV+9iS
U+YABmymbB36Yw29dSUMqVPaY01AMJTO/ORpUknvJPfplPrlcC2ndShXQNtZlsaO2g0oHoz6bhZ1
VQcIRqk8lTbphrlP7Ufoj2KwlzPlHoABbuzn67ml+pN8gW/oAwN1mmSdoyZfi/7Cb/ztrPPNJxLR
BcSAflTtUQdhP7l7xawsL8qd8ZTCRQQQQuY0hcOl6ntXv8ucigUCkiauKO0MidJy1y4wSHmYtZWH
crVU8K20FGf7vsvS6tGprBI+qr/J1P69VFtDx4MSGvX3JFBd+NQ6fld+nzNlW3fBmhTTcfM4nt74
SSmKe8uzYA5SHs8c8UV13ejdrOQApzskHgL1YcrnUr5350UseudymToKc9VaNwvwUORvrIbFopbZ
L69hq2v7KyoYDfmksiny+bKkf0UW+TEm6KbIXIkMuF06+U3RLo51krFlY/dQY8qoAfhteZ5mAIbR
ZlcdmbzaEtWqI6/JklNd+eCrtjpv571lwYJ9qDcLyDLFMGv9pAYnU3fOOOXlJyg9Wj3mg9sCV+z8
ylqvsXf2nIGwtyZi7bly5gdHT2t7G1S2ms5F7gEjX0MM790Ig6R/obmLb11Za1s7ACDGyrVuhDVs
wbXUylouYo+9eF+5nlve9+lQ5aQN9NAm79JhmoOvOl/n+INKm7A7iZA260dbbMK/KPJSuVHWuOV4
SEqr1jyVo+nnLYGlnifZzpoCq1Uvej9K2SRPnq37+uQBeFwunDSY1vug7Jb8yspkALbW17p4drYh
iBEJyLxmuJvzGtKphBI/nOugz62oQ4TMu1v8smqoW2jQ3IOZ+kmXyeUmZQ3OCUK/kjd0q+68y9KT
23hVbsOa7y1PtsHdGgdJctESAGO2x8SxlktY6Vlx+O8Kmf6nIQScX8Mkb7PkW5+9/CEqMp/4ERU5
LgiAANkamC4gGl0jqvQjKjLQADiRsJ9s6E8U+uHJ/RseKX+DROsDjyRaATNguoL9Kyhyf4O6KzzT
NxsSNFGM+0+CInP+/c+QyNwVl6AbCD8ZIp/kFn6unTVJ3A4xyYM8d2ivOWMoJOghXSMGHHicg36K
Fe9/fO/Pxf2/uJo5X7zWv/jnrWxb6uRdVfVNBPbzi6ib8N2AUCQqBbH+G2aZieTePJZ4hXuayhfY
CpPc+BlF0GRYM8RapFO7x9YNyVe4lhNBBAR35lE+//VzvfYn+MP1SDDQVUU5COxJJLnfXG/tkiRc
4yQaTNADv3fd+xI6QBa04c0M6eGMToS8hDilIztW6rBmwr+1AzH9zY2IP5KWmUVuhB6etgB2izt7
G+LWaiB6DehTn67Wed3iHIGF8lPl2NMpt0GQWRWRT9XN38cJRgwCJh+qyv/aJgmlwaK+J6Yi9OjA
jJHZ206BTocLDs3VLndk8kjcN56rdLmFiIsieJ8B8/eWDQYaI2qn820hwyb69dD+5QN5jh3QQBqg
jDlT/GEmxz6pUz+PhmANd1Whg0PhtAX6e20fRPREEjde0oi/oX6/IqPezicGmDptwCZkVP94VYj4
27ySXS5LmDv1XCP/I+3+akyK5m6hxLuTCxBWNVTpKR+L4qyzrHv49YP/aa+YmaQzIFaD6hdNI/54
C6POtF3CfViscT7NlQsyp1un47oMzeGfX4mDNUky0n0kAd7YABudlGxe86hNhT62q70su6VpJ1pb
V/pvZvOPJfAfy5PjOyx3ESj3Ty1mwzxPtRjzqA/diTRrlRwbOMRFFNgFYLSCJDxZn07ctNvmlrt+
3eb6b3bIH8EC/74DzLAvTBH+rZrwSGRcNUtBrr/Mz07SgTKGhv43yYq/mjsg5/9xEXMTP5mfidif
QxLQZNRVPCOqMs7zd8is3d88zF9eR3qh7QIeQxn5zTJdcr2R46bDhWjD8+bTxg++yI5tH57++RIJ
frrQ28VYDkPpsgtt0ZaXU5HQ7FS1yUwX5M7+O4n6v5yhn671BqxWZ0XlWFwrgWh25U5LcSWtEaHX
/5cnQpwKlJ1JCJih/WmKRDhYSZkXkd0XGgo4Kx0VFBmtc/93iLa/XPOsd0Q3jAhC8GZ7uQmyBhwX
onUUVy2Vmdkmbx48STve+8PlZp1qjo2/frg/uT9sRwCSBukKqUh2vDGaiCTkUwlq3kf/6D51SrqX
6eZoj21+Y03gpH99tb+aMCUcUojSF9D636zCqdBeonnAzN7mvRjAqlHpbc7/9CLYDZ+gh8wSDbHf
KvO1/SRtshNRuhXbrsqG7Wkd5fT464s4f54rrhJgnviD5ofz5lGaQgir9/LoR6+yYQ+KWx26ZQ++
3t4b/eb+0r4QBNbz4V33d67uz7vZXFwpw13G6r1VnOvzxU5cHrFZDyZdb1vfgqK6/PUTmgf4o2Nj
EYbQbdBLQN3lLRkmHr1WqzZnEXqUGl2gEpmzt22gIDrrYoqx/udfX/DPS9FckDDMsW1oPf6bfdaJ
eYq7IodISrdiMIEaoXq/gdngbIdfX4ng9+3DkV80dR6GkIu+0o1+3tNekcoaFTZyMKQXrng8QzWQ
Khkf0ahu7WMYNGNxEdaqfE+3KSrgG+JfN1Vcww1BpaR60AoC585Fr869KHQiz5bdjB/GjFTDEUJm
847zaXhd5nL7NI3BCO9HLDMYRZlGft9+sOtle+46CorrHCKzZn2orRouj54+dfF4kXb6vWPN6T7t
ZExVo3gnp3S+r9ZF3nnttG8y8a7YfMi5ydbsg7IKLp1C2CcvTeyosqxyl8flY6DWJ19TCw/cjqJq
29b5can6VIK68kUFXr64bXQ5P3eudC/qUkw3zpZv10ArUPVtEzRis9qL1sIpy303l+KCcwbF4iLW
LvUaCxzcnFSPquuPuJwv07gOoCAlWCxXNB+lLOOD7XT9Qzh3bRHBX720ZHM3j8BfpdDVg9/Y7XK7
bhq0xzBR7EPkzT82Stu3dj1XlJKkpbLTUJEBhIeZxQfQyUVkZXZ+zMLgXqXioGhGvo36ltTKIavX
SPTyXWXV92FI70LIRaEVV2fhNcdyCA+cesM7K2+PaVq/d4VPFWys1FUCDvoIKTijGOnPBo+SRc0i
mpu4a6+TraqvWxIWu66vj5yL9d6thxs3ncrD1jZUvFFCOI5T+T5IiyfZ+1+rtnwQU6sObutA/IKX
j5KWd2jmYH7MSqMGKMuuBlNblXd10HWXxulQm/CqLWoauR0d2AtzyL+umJ6UNdXrQc053RkIQC9o
khKAuMkPjlhBp85tTduIWLNtUrDZYZpVhyoYaZjIMQM+ioNc4FxHWMkqapW4L4njvRU2/2yJ6biE
arwVlGYL5C/2GSma96po1supFA45ywxejnS/0bEIhHDaTOh9hPquywKJ3kZ4hUAs3boC73GoY4Fs
IERRq3wH5Psy8Kf7TC/2QSXOElne/KGvqJZb5XSzWentGCC3kqjtohpyCFhW5e0DLS7twv/kxvJ9
WSoHbEBwSsT2oc7jL/m63RHWWreaPDQ+Iwv1Q29XV6WbwXQbhpDjaDYDX8s+pr54mTvTaCJM2l0y
KFCzFpVEnbXNIdMyO2XIhZzL1mE1LO/jtn3w/S48r2GqdlneXlRbfy6DZqEVfbzsqhrVKJ+tQQ44
ZLM2zafV9i8rmFzVHF/qoUgih9OjsOvmgGb0d6/ov7R1qMB0wS0b4uopm6pzGffHoRuQMqDUCPv7
WM6De5xkPEeYiXfKhVtPcjG/XVZEOVJUWSJBsnzvDtWFQEPtqBIVHjjS0CIttyfoxMNj5ljqDhFI
0FiJFP2hEf2XdPa/d7RnuiMfsBw21Y6HVNUvaC9aEOuLaT8EDkdP6rH7doKl2PqW2Ks8+RZ7cJE1
6gBbMJ5cWb2fm+5DtnpHQN49/HTY93IE7U6m/NMW0v1z6iH/TTQ42ydOVexVIW7R9+MCMd0TkAwE
3l2IeyIamqG6wc1YVx9b+tKcJgJODfBwngPq0HF+JuHwsJTiuFCl2G3W9HuV+N+CBYzRIhEWSFR2
P0wCxqXnQcbq1vW85erTNsI4GIf0WQEbP3Rj8pFq/IctF3ezDzxZJVV+WHSnIwQmq12HECSQsCFq
9DJES5wl0Zom9NYUpdqTd75Br3OJ2oCUsqx7pFos57uYZ/9+mAN90IX11GrtHDyrze6DDhjO1qzL
aVqRfehWNB9cYZagZ5cfoZfqS5Va027RnBpIbLhPm+hK4LPZlyxxyr2dUM8ukvyKYbuyrB6W2EYF
JSSMDVb3i/TS30fVX5VjOJws7Tk33las+22cxGFRmAkh2AHp2tQ72+vsiy30dAM0qPPhcumye9bY
q2OtAi7iDPYnJobOztoassta1WBKuqx92vTYfqxzReRcivFucQbaJUyLTOQ+STegT9RMKZ9Ly4ZD
7Y1uBwk9z198hSJ5p8f6+xQ2w3cnjvvHFmbCmfoIbQGTrnqv3bW5DEhw3C6ogZDWyKwELOHEZDue
GG78SeVHt7ZT6icpyImLYiz0d2oj1baftqVUke7yxiKNHqQvCoGuj57llzAhgno7ltaUyMu0KGsr
sl0rjm/qVIftvu1SHGzXwB2TRf455ej6RBeQLD2hc0LTPcR5kGMBnxkuGN/cBeV8gy7qZOCIyu+T
y1U3efkot9wfow3Uj0C5Q+Xrflqbbr2sY7QUL0p0lCp4HZoWhSffTSvfOaZQMOBvLLU37muUIabj
sNKSV0MrbGx5TTVljT/nyWhlIMM4FO3DJhDFR486RvaJgQ7TczG6tXcMGy1Ywh7iITd5L3wN1dDN
1K1VZiP6Cxto/qoqcxYP5YpdKuL6LqM2NeyVJyYEBHLdOifMHBxgvximiFR3zCkdcnLjroW1b4eu
Gi57jVrLg1uqjjiAZMmXOKbWF4VLU6ewz1Q8RFIUHvw42eplt9kO7ZvtFBTwHinCOr+SeiZz1VBb
LJDt3EL3WKxDxvVXbwyg9Wp6VlNcrL1bSfgDWm6OQZNpRC6tT51WXdnuis6ZqD8kQT2dy1CmFlqx
VC6fO/LPHtlptSyHxEbVDbnRMH2ijJ/a0eok6knYwyBgSIAwOKdzI7orPa5lcJ+ItqEJT6H6mmpJ
YS8vpU57+1OLxKSG7JyPzn2S1cAzu6IY84M1yASH4KPUO/3eUACktopJQUknr1TNPgixIIchUx0S
Pch+AI10F3Jd9pDQnGYK3OlriJWed/7SZdsu7BAheJzDfnXOslVuc+1vbvjIPXkSAoHHbo370M6j
cmnr7AwoCpFcVY9QJqwC6ZPLccmgTyelwiP4tdTXoqJqcTeNdipum2YckClLB7R19xI9YMgeZZAb
o0HLi+/TnFJWmvo+eWBjhRh4l7AWznW6iB4/JuoxAIzjzM49bBtnu0TFb75LrKAH8aK119y4M21y
ETLKN7R0wh7wGe+j231cV3Fy9up4JcVDNzEHNXWRj8cUBdmP0yyG5Z2f9AqiJ/4tRhy31xRuhjlB
giF33am/EUMwtWRTy6Uv1vcSlRYqc5Wcq/llQwoa3fTeAeybWO5LggJMfmxbu/uu1wYj54qq+zq1
zQg2Nsy2wuCfK2DFjZ84NKMexyv8lS13Q1xQu1CUXh/ruvA+o78Yaty4634e7R74pEdulaZ1tdMm
qHP7/l035vX3YKQH6GVOYQw8lbIJRooEXdp95S9An/20pQNR0WfjO0e2LutUxem5ATIAyrD34N7m
wnmZt26MAUPPo0JQJfCSG9UF7nIavKkE69WiRhiROaA5d4nwUfHNpWjcvFgU+NYCAeXMCq44Bi39
OyK4Tr4MMcq1SLwHeZY3O0FNhjvBd3nTc1KiazdFeSCtgJa6QzE57aXyp3W0I1SDVwKUcsvcZ8Tb
i+60+aGF+JM/2twBCLGNMvNu8kY0eveqplVGaTKxun8CujDHz5PrDjB1dR2ijTM1CkL1HJazq3ZN
V4ZdDdnfm+1vSzM66d2Mxq3rXW5buwbXYTbGK+0dW/DnlVe022HwBr8/bhblfhaQzeo+p/RI3rwD
KvYTddHNru3yuOac6gCD9UggoxrtWYllnPLkSuItYhn360QjlfIyKea1uA+syYjmTv64nOqhG+3L
mLHt9va6bMFF2Vmdf+xAlpf7Mt8auZebnzkfBxtRmRNQsmn+TuwMsZz4gXPrLhddF3yWyrOfBgpi
zinwN8Bd+Tb7+ZMrUz2d3CRvg4PQJeT2NofGaTLWbifvRi8TzlVpea1/n8Z5q8/91kxbFNOqVEYi
m9ES6kQg++u6DOz+6AyjgJEHI3LbW7afhp9y1MZ8sm7lnB4a286mo4fJI061VUMr42rbOJMESz/I
90AgYIhQ5V3CKxGzdjghSMeHaFGPAKhWnYdiN5GRdS8mMbm/y2Bc9ItewmU8xgGQwKNTb4WHmIGT
fypdoAqnYUkWzrMleloA3OJgq+90PurkatB5EH+mzlo24PUXu70sax+Bm6LON3rtOX56vdaqF9R1
VAeeImxWdJtlb6UHg5kAjplVY/KEIKKF3Q6t9OgFedKCgZ/D+aIKh6WA4EVBBzx1K4YTpyO/3AWW
6AnwYJciVhPY7Rbu7bCrArhkAY1rsRhU+pkGtOucvKSA0LvlsO2dJO+mNLLCJWeBB/HYp2iKx2la
ItWcepSwd+Pg2nC8nLXCbAdjxgtVK/WJ095af2JCM5eFtwQlAZz2N6v91vVo2bX7qmyS7thSEcmi
yiC13XSZL5pq9vwvwRjm3zJLps2TzmeQoNTdwJWPIaIDo6pvUh9k76/zFG+LRdRlSNgqIqOAbBZl
ozcJwWJxg8VH6yg/JxeEFd1JRXiDw7ztxD9sYkV+h6wc2RCEpwNBn7S39b0M89GQ8t/1C7kQoePP
mVh+5F3+G6By/9PqvsJ0TvmvqeG44CKrX/7X8WX4ozqO+diP4q/4zTXKMyHtMx3PNv2q/l38tbzf
gMIBZAxCQYGHbBwv/bv6CyQO9UcoyYAdUTb1xX9Uf8PfSKRRCKM3CdYM7vg/0k9V5iI/5wPJDRv9
VP6SCWepeG8qFWWRVs7UCU7qeMqsLCu4uOno+UCB3Oo2m4i4d6JasEqlN1nhXpLPW3dBvozflSrT
l4lOAVfKKZoNJJ2hx66zOxwqIEBnTywDrC6nSh9zD7e1b6oqvNObL56cVngJwOEWxadgwXuDVOjF
ufcm09tFVBvSFOvivZOEMGfp6sqI1silAk7lenf16sw6qruck6SbVDQG7l3xeRgHlPZxPuMuS6d8
ijCJZQl7rTM6LNvcfaG/VYBYyjT47xys+qXyFoTgqeRh/JBXOyUW8LxwgVDXSnuOoySpyNOBCUw+
49pEspNtHTzQ0gH0UdxQNqim2j5VuiWa6m0Zv/RgiXZeEsjz4Cnd3a9+2Iwfe8nhhwi0m60RRF4b
GnW0ml480zBn+V6ShdpP1mQZ2aDMeQ5SFa8fHd3Z1wMxeWRRYrljFC1ytEBa3ANtiv3hPCbwfL1+
bT8vIjH6OZwcLm1dJPee0y2XyZhtd2IEcLjrZL3cloqJtLpqvdyS4GOga4F0ow1jg7MOJwn4xFEs
RXZ2h8FpQGlv3dVSOdWJQlb4gb5I/ucR9fgvnm+RYEiBkMBcAuJ3RKo5uy5jG4A0zL3mfrLA+Fl6
RBNQOMVd2VrquNXA9bDz8eVceJA4s6H7lGwehhhcWMzhWE8fg8VJz2k7olVTjkqcl8XrLtpVhHxF
SXdEL63p29C1+f3iJ+l3HVTDipiNnvpzDirwo0vCzqfUT3+jvZiz4riAQ0VmCL6X51h9DDo+XIav
a7fa9Dqw6i18oCFG6JNPEOIJaTTnWGUW4miuld4V1poPpEJtRUI0nehgOYedfw1Ox6YyOnfXHW07
rp2sX65a6AxHlLPtqBR9dXCJF566GdWTGD1ESPCVB3JIxA+a3ggEq+0WfMt1kd34RMzvXE54x4lE
L6JFYXE1dHr5Pe919TW3XJNhKfTe9kaLEIH2I04urUfdZs31SA+ug9vXtPzwZnRw6sV7GTwZO7s1
HIOXvp+sz15vL9e5DhMaxAaIWaYJveNLT31uuoLwz3Lts0ka72vkoU8zCKMjJyHI4f1aHLwhQ+fJ
Y7s1srK/jLVabwUwrE+ArOJ7sHF2NDVudxmCx/62VYPzAJOwjxpflfQ1ENayy8q4up76trtWBI43
fchYxA34qT7Mm8PaBdO1ssR3at8dRNFefqHXXXHntrTnjVfPfmS3uYDx7Xbv5x6yJXLOrloe4aAK
RJTaOHdORIfOMUOV471Fj+lTUJIDyn2dH1IAiyQVxul9BaJsJxKX7tpJ6323WEiUcZLpnJVtePRL
Z0DJb6AB55a3N3m9lQfYEipiHNp7e2r0DU0t5ru53eKDb6fdJ6/X1kUVTE3kBm1zlmXW34zhpC/T
ZnAlLFcn/sxhxubQNWtnuQlbv9HHROZNeRCkQCNv8bKvQlXTQYEPjfLer09rZqH+NMr+96RGeXX8
v+ydx3Lc2Lam36XnuAFvpnBpmDSilyYImiS893j6/qDqPodM6irj3J72oKIGqtJOANus/a/fJKFx
TLsyeRyp9S/VJYh9SUzKa2GA4mkXEA6vUNlbW5OaiMlTpxpo15AlvYXdUFooV6qgBX7Zpu2VBSft
Kuvk1m/7LttPKmZZWqEpBMVn8+yUzZj8QuhYegv3gIMgW8vbkC9pyJYs9pd1vgCu41Gd4Yks9CKQ
iBHnpRsC0iCZlsunoYoq6JpJMV6lidITrCGp8bZvShQTYduHtR1KTQTqPrNXe4siadl1FxUAh4Uy
6TcpdxEiKTt4nnT9qyoaD0pdr7F/QSa08kOpQuAlb4Y+OwZoSsdVcZlyxC2VUVTFtreq6UXvMgtH
zzS8tUYzf63GAWBwLkbDifogvoIBgGVGMs6k7lRWfSxqS9uZcgPA2WUhMbHNkiJW0ara6OjpGWHp
DRyIAwPpeFZNEUQ7sHDJqBw1E3RQ2yCS96DfjBJYxRThq6RiUx/RHPfHNK92oyRy7YHEvNWTuFKv
uhnepwPzItFBzLPh1uozC0mB3N62ii4UXmqUC8rWOkRPDIKLR0g0Kfo26FrBibn1kdPFH26RTRPi
GuNLJUS69qLlQf1L6IMFtzf2uGrX1V3zVFM343JRtkQCKVVO6RyPOjfE2ZLi3RQmieJoS540GH2U
keLrGFjU+N7RT+ECNdE/sZKf4SKyiIx/yM4Y1AjSm/mbBd39Q4kGAWkgSAuDEB3EhFK3tzlwpOqS
CcrNy43NYJx2QWEVGfvPJE6e1Uj0hcVkkQbEPsZkwMCeu3rcZYuhT3fJb4I2ymSigDRUHstBHPNC
eOgEPKrzeBkRd6wGepIOphNMMCunxoy3wgo3XpbLkgA7Z2F5MYuNXruB2Qbqpugg9W80IFf0Oqqs
vEFw6X8CF/Ws1SS5pB0iP+AEWt+EvTU8d8koPMoiL97T67n0gqjCNq3q0iXAPRSSKeZU8ruVCguQ
CLKtV5Jg1NBRk7YSbju9xptX7JbmotEUbMQyWV7mTaiUWIfNuBljFpNFzW2nwTp2TWWQH+epse4n
bQmBgcMa7zkDNhYdKiXatLj47CtxKH9WkoRiaUo1GQ9qMI3MBy2afENMQj+lkMw2hbzUt3MciNs5
SOY7sqSCyAXgQsWmTyHtu3iSd8XMNNDqKH6mS9VeDFNGOEFLJowqjgjuo7CrB1taBOxs4YjfZlkd
bNpaq7YEIU77zBrDu5qYrUshyupnqR775yzlIge/F26S1A7Za0c+1Q+cbWUWq5S3CqrxCcpLSooL
XmtzMu/1PIfza664uxOWuYodYNUdxFLAi3XlfG84A2rNxZV//AHobeEvRnhNYcdKVNzFRQeJOiLx
Dw5Yyl6QS1XOFZr7NjNBxLJfy0L5Ls0a6xkdSbVPYHHfcYFE56WOrYV9Pqf7TsMh5Gpp1eKJS6zF
HjH0OTwCElXx6cEZwGpn0tplSfESSqA3nhECkmZG2r3U6ZDupVBQbNOKgtvCxAMFcLUDuqpMSM4x
SdC7tiYaZxN0+pBtjAZe1wV35f42qeEHrx45YFeG3t1x+dMP2hjl9VPHi2MHzyWDToAqw5Mve0Oh
IwmljvK2i8aHEWD5mAPF3UkWqIpKC8wjvyn6iNXAvIVxnvlUy/MFhvSyI3NQe0Nq9PeiVoY4faXk
g5GINl0atMMfgzHvtzWraK+AP/ipMje7vtHzB03LlMtFmszjJKmNCzSHM6EpmNEO6ciMLw4eCmFo
qncmrQO8orAl1DOmRTsO/X0mt+YtQE17nbary3q3YH+XqvOVpEEnUKpqlfiOAoiIkZE62LRPE6nO
T0uC2WDZ46pT6NAtckug/WFoAZ0K2vLJIFqv1CnZVYSLtp/MeuVLSY5huYBZcSRo6h6oLfNmE8Z/
OI37PFC2YNZXBViWV+ThY5WT6G6r3KLcoIjrjZ4m+qGZqGrVZtausCDIjnLQiU8L2Rp4dFqx9Cwb
E0DpTOP71ewF8zLhoDiCjFDa9mJjXtTIUZ6zcp6PJGYgYCUXCZtQzJVZwMFsNNu06UVvlDocB5O8
Mw+9Luk9TfGFAPACXAM2KhmWO0UIlVe1tVQUnMC1e1EI9fewKFE+zlXNiSDI6n2iB/kvvbSqK6XF
aR5PwFZ4CRsqJ6TSBsqfRUJqTWzWcG0pq9t5NJjsN6bY6ZyC2rjL9UbcUuZZWDlOy3Eu2Eh14t+B
HGEW1gjla92rx6S/nruiwugjirj/GTN/vIz7RC3L6zmpmkuJYv8K8Cx/DmRs7SHld74ozgnZdlWk
X+dinXqWVgkHwxLmV26N5rGUpGTTptJ8yPOAEq6VaDYmBEkowjCjWZHq+EC1WrxpcDBucta7B20q
wbxdJ2UZIihdJXrsDdFUGyiLq+1mZVJo0J8BfZPMjVbkxmMx5zP6Iiv56NgcYItBKkDfQsmuWql2
ZwRCeYllA5bp01JeARFp+7mJeo6raGgn7E/n/iHX6mFjIGD/OQRN7Rt4Pj9a1toTture2mpCH99I
fTY8yuEaN5uWzaA6itqEPxtqVU+N28mTQ031uwynV2h3s0+yZ/ywZgrZ5AyK91C/2bjnUfXCuTEf
SgGgrAXZPpgtmm0Iwknht8PSXkCpQ/KhKqPTJ5g1YiglXICOSz/hPEi7ORRXF/ms3Fh1Cpo/dnfU
XiI3MXn60c9a8W7Eo3ndYlLzCwmH5MHrqDYaj7JRGg0PW8QkF7SpIa4W3ezqaSO4/aQZP0UC7PEm
zMAgEXrr3VFuhPGXgELqWc6N8c6U4/bZlKP8UQBK24lcyImm1OPomfTt5ocQ6Mt+iCXrbikkFSRQ
1NpLuZLiu8yaUj9lPhgoxXTtZ27Eyl1CWt+tUbTNLyWYmpuoK/APogDZcq0h0L3p+Xqz3PFcSoQJ
A23n8XmerBlDSLHZFSV5feYkpD+7bBnJa9ORXEdK6zRLF12Xct969H367RTJ7SOxyO3TGIRAkikd
E6zSUkM8AKgsRK1l+l1URP2MM2jV4TekLTpNsgT7szhS6ruqxj6SXsvyMxWE6BX1Tnqbxk35Sm2E
aAsMF+7GXOOpuwCrh66AwAJ587yIXMnTQtjlmAug3DYn61Fv5cq0h1owsUg1xuSxEwzhGlPN4qdg
RMNP2WRp2sCefWHzt9ETNyuxEVaWDMIaSwutS60SoQgA/4L+MhLhU0XW9nYfKzr6m3a4lnXTdM0q
Ei+x3Ca3riNVvsYKVOaIZkUQ6mBmUhheyHTY+C1S0GzlqNLuozYGALI7LlleLLas0N9w2P9HBv/X
bwvF/x4ZvFwv2ce3sv2iCVltF/+BBQVp1bzqaFHhI8k6QggYmuNxDVYSsL8G4QOQAxk0tTUE5l+4
oKL9F0guCWFk0nKzhVT3L1xQFv/LAGaEz6wjFgHSU/4TVchvy7R/0wSJxCG1CZ99UyJvD6+JVZny
mUk3ilMihor42nqSr8OCxDhUv8FO1uug73jnQtJPjUr/Gc6E1glvlRPilNxZJxQ6ura8ypvF13wi
L3zVDX6yk9vCJvdD0zbPcAVNEQj1E/DJE6omHGM0NECz0Fa1E6bngmSum+bwJc1ma75Im0COLrNA
KS0a3yW5RI/WkGiVqyViFATKrtJzKudn1RiSfmfSwdM3mZJUwltf0By9T0ZF4P/MKy4J1q7T8pCo
2FwpDOp6nTRVAC85LTNFdeuekLLxAjqEOLUmipRCKoXbVGlUgrnrpI/VClZSB+Dn632x1IPfpEXU
XPdNEbf3IIz1Y0U7Pf5ZkmHQ3ZVW1lII5QVdv9qqNWmvahEF5VxIg0yYMIJYGqzl6qiQ6hhDU1EI
mlNLNQ5IlWaNk18qUnuIddSmkJ9VSHuoAQTI+IOg7KwOYR3uNUSFUnpm0yX8b/KoTN3so20+ri+r
oU0GWbJp2Txr0cqfaIkBk43NHPxqzKV5AenEdysf+9pp5Sm7VEUhr6FdZ+NP2AO64oxVrexVsjlb
V2uL2kdzQa2LCx0wAt+AVntrLtMChz4o9kRcLh73qXibSmUR7NOhSgzfWvkQ26gQV5Ut+TBX6TxQ
DuRDp5g2XKxoXyx6T5NlQCW7kfW5CL1m7oJ9g9b6Yeamdavko7jVJEtjC1fRWCCCrtgQaYxzbd2I
jVWG17Ghyxx/NJInK3GKjmu8zI9ZIv3OmImBUbEFnRrquljqxOgpiTPI5PIyRV4RpZgkqerack+N
QleAcqJ8Xs3iBbVyFeAgjJqiRIGvoKjirQopIH4MyEcZvCqM6LQRrJi3u1KP8h84lxncfdq05j6p
9u07KRc5fumFedSNku+YZXql22Hf4z4zdWby2nPBux+EOXrL4Yy/caPClWsyjAVz9lyUYiepmMb2
IIpC4EKKEvb9xEuh4U2yyZ5LUnXZGBhgIB/E+8hS77IBU4/KzqkOBLdT8gZ707KMwFLmCXsfgMks
MjHfqOvgXTaaNL/pJVhmN/m4THLsy+Wwar4mgTvhtu6kQAbWyNN8qyvRrLptLTXBAcAhLXZQOdTE
C5tYKt77oJJ+qlAZ6rt8zEcpcHWa8VFgV0Q+4ahdx1wewnbIccrjJo4dPq4y5XULBwoBpdRZij8X
KUynIFQV2Y3ToCgOTTsFit2XHeSqOlbizmsTjkJcb5tQ33QlrK7RThWlrQ+KQA4wU6mejZtEiLTo
uWkXbj3qUojmTZejVLW1vEhWt5A6pgiKyQzSnsq57QR7mXui2CAPjfot01yj3SEFoFP5GBUJ0Ye1
EFyr0tThc95EaXHVqnqdX08K+Rv3IiJ3J6dZy5qBZX9oTYKdbywtlcnqoIv+1LX4yzlzI8bdFnvH
Qr2ogRYq1J7i9Nb3tKa2yQyH3u77fPk5qgrW+2pDLtfPCHqdjBlaT4qRJVSaeDAqI6SPI06BtOPv
IArPSJf3piNAB1cuuRi0J1Bi+Gmp2Kt0VJUUF9AU3KVt+OBdtdMgacOiHVEggOt1HYyKasF++An6
VJWBZJOTDU2wn3Q77wT4IHDShDHyBHKPJxdSSND6IsQKiB4FRrx7aDUmWC+Zdem2LJO+9wUyn8aL
Gsgp8gLBaiH6VilXslGkQMWXdQy2oTEPnQNkU5HKQxcCL5oeCmo22MGy9EJrt1DVkDrCXGigxWA9
qAxV/7yURZrEa9ztMELLnMiZjp0ulIX3tFHhEenzVGqElXDJW7jUFLQ4ZnhxUq6SIaGDK2Hk04Nd
8K8204XsAqST+/8S0h+BK4OHfRFSykW6PTAV8YTS9ySDXy369BAExVUfGndVF2M+Hkg/KiUvvLAS
lauW0EzCbKRbSzIOkVyKtiYL98UwBRtxls3DGJqtW8EJ2EyyuhWW7mD2VXSnSdEmaPNXqt4PkEJa
6GVZPkorqJhaYenqxZxOm0oX4bS2IKA09g8WC/VWaOoHA56V2GrbtCp8DNLW7sGersy1ofUPlUDr
jUyo1Ekk/TAy/e16iEq0WxyiZoX7uTK4S94QDm7RoOiRC+XAAVGuZqDt5QYWLP+/obxMc/ezldRn
mopeFAluEXMgdKloXc9CWGJtJFTYjYkssSA8mkFx01eZK0zlKyvosoqZkJMMm3GxgF6zOJh3EF9u
mxGgMbKqdM+BUDoVbaw2k+A/K1H2KkHwuUrUaLlL8clwTX187LXkRqg5nyx8DHwh5eNMFgysUekg
uahQkselluHoppidlfpj0nP490RXS+Rz9PpOjOE54gsQ2v2ckRWGycOR+2PnNCkW/KJRkyJSd4oA
+Denzy2yvv1gFD+DoA3rTaQl1R6WkEnaYEMuQF/vc6sZ3sslEQ6QNOWLWEoxTgrTVt0hV4x3ptXn
8ETBovZ6X628KnVhx+HbrhcSfC5eOpCnC4497iCIx0G7TLy/d+sJh9yjJCa97SpnnK1cJpkBWeVi
Zir+xeU4/yqmqSHAKYroLRr4NGhB6XRBNF4IRbgc5gwbEjUrHto1HrnAucCuSPKxmwhDtZ5Sxo7y
BCJ7mKqu0Cila5lVaSdNYT5rygT4WlS3lhZhGMUNC9cyiIcPK1EwdWoNVMfX66ITdoXVFS1NnzSA
czW2xWjr+W+M3LpV0um1kzD+IKJq1keubkPdXIH3R65CavZejkxjL0ZZRIobva8E6gloVb56s0DE
IM5ML9MrrQppyOj5cKuFyQOkCMOeNMGdevNHJ7VeMek8t3HZBPE2Eu9rffTrVNkPGTLYpeU/tsLl
tjcsjrQeDluVBpjmAcnIyxj+aoz0fmmwm+bmttNHo9giZBxRaUijqwP32AAa+dWo5xvcA1Iu8hke
Maa2uDpblGt2kemJZrJFCvCThi6ZC3APnUYMrUOsFn7Q9zD8tMQbRGB4YJKsxhKgpZSLZ2IKtJXu
V0mHvu0Kb+4q0SmUXoeTNzRXQif+0BcJAKwKUwtmVlCYwOtDtWvkRpztOI9pjEnmltRxCHtiQe7S
zCXe1gszdzIzhJGmljpl7aKiS4naXZ+Ut7CpmnedbjHk6Sq6NAfleQnTZbZxyTeeE2az09W46uWC
idH4kHiZFodenAjtrh2FN5Fq2YZJmB8zvaDBgacBbNJhbDYJ6E1RBQe9pWfXZJcx8iI2hva2J6O4
CYdDwX5vx532FJs6RlmwnF0ks6qfVKq2S5I4vDEkoXib1NSwgfvI+BRGvBnbXt0ubb9LUsVwZlzx
vTxOI6eTxPBCC4xyU1OS7vSgeh/mPvvFj9py5L3OjbEehl0e2MSsjRj2NLMTxPUFeAFt+Za13wzy
B7Tmwi7CESBEavU9vVHoVkO9Piu+q52f5cqKx+A7Drl6dZ7B55E+Jn77feCok2xuLJPOc9zNKCuJ
5mkwddehprvx3MH/VavE6yxrcsYWBEuile1F9LtH+KS2iouiHZjVW9WJIh+Ntny+Vi700AvAwByG
L3Ljvcx+4HaLuJWSWN+UcM9vYr1LHxWpNkDZWSk2VjMvyFhwLBfM0u3hA2yqMbAwHYdAvlUCOfSj
uKqeBhComwX8ObGnJBOQpGSt8ZDX5nDNrlHdAOAmVxgMGFfMx/GgUj7C1Q8kHWy4sDZJ0jaOGI+9
TxC1+CCoU7GJsQLZ4MgiL9St2eALAtRDtSk75GNgg3SS8GlXyMyJJ7DA3KhoeU/t4A6EBJotmgZr
JFMlbIRn6OI/kplAlHQ0LUcVjBSZkRy5XTXdWWV2UTTjfYRjj6dSB2xp3VrZc2tKGdyHXoBBEq46
jaoN2z0eRRJOwdmg9FeTHDQvcUBHtI0iEn9CbYKLJqKTKdVkGrn4ZU10JIMh7W6MuE5/WAP9Z7fS
uvmtWKr8XSs1rXLkvmxUutXwBr2ubWIvIo0bVC4uid1JgR/fk6hLOoQoQh0eqkrmWiCEiaQyRS0G
K+hGUBA0lSCv0GoXZtGDENHNT+OI1BIhBC3m9gEHBJMnqTCfRE3W8oMWRNr40Lb463H2VxMUaxuX
lFyGvyzE8uKnyHHGwoXfXef7EYpndOBDk6Q8QsFOMHDqRe2iseaZFlWRZSNzPZs5DmzuBlL3ok7R
hHtcWbfCdBBqJcbqfI6wCsAnk1sU/ZQ2suTQ1hsVWA0EtrOw1EMNphE0pNfqttL6Ir+osFhA3pao
ItzxFFo7METcUbzbGGJB0YcYkRnDO2Ttesps6qmE/M0Mi9VbGa79rzrAq8bFVSkx3kKDhkC2kbNK
UwOMcMWBVKVOE4UP7gsaGTgybazpksohby9yrZ1hhUJKGulpLdPVouj0bspYrVM4hHIIhVEjqJwm
pAmjluAcwtPvmjrksgDOA7JPnVxOlw01t3Eny5EQvFLx4EFl6lWPdeJUpLi5CDOMiFpsR80TjCHF
rDBplkq+b+duqAkjVCPhB+2LPDmgqQ3Jqoymtn2M5F7AwMpA6rLhjO1X10N40TPiNgv0W9Cp93cS
3Z/sY1r9pcJ1W7XGV1GOiIKsYTK/DyJmGGdwlO9AETAK1HmoY7hfgGmdKI37Htr5EhQvbIkbCvbK
n7axM3jT43AbeedQm6/q3BWzsRSNRi/eFmBSOIl8RaWyYWkSLVJfVuKktE03awAQR8XmE4kPMusc
lsVnk5Lf4NYX8GsdRrUMlMYWc+3UpUQNjEBOYuNFuY6vhgMx0ITmGL9mf/Eyr9ice6g/DaeS8YJo
SDJVeoeQBz9jbbHUi9zX41fNpmZ2W/KxXChtzuhKXvOjuDTezzzed+SLD2agejdww1xjZ76OF8xZ
PBV6A7Y3e5Kb+Li8qO7gETTFq9TOjbY6A5y8zC+jrb/mk85+IjZ5rs3mtd+ToAq0Ry6v0+IxchXc
4/zihA4Nu1/ZA4fC7sxzru/t88gSmnt0ZihKVFi2MCy/jkx/E5VALB3ljeTLXuIX6q4cf8i72ccT
nwsCwZr1RrXcxj8z8OkLPh145Vx+emQRLoPaV9Ix2XW7UXNBBrbGpbFXaVE6AVYqzv9kPKwTYRJD
FZVW9unn8WDhA0jI0rHdRzu6JL65m24nZ3Y7J/bPQbV/fKmfxjp5NqGr8VdTpKOqPyMEQQ7YOghG
7TNPBI79/dN9GuUEnNU6jvDWkI7S9Wy4+UJIXLjHSvwKvxzrh/Ex3hUbVCZnBv3jo+GAYkqyBmf6
FIRWUrMzIks6GnfqjE2aHZD36ER++GA8CL/Sm7qy0XMWm//BG2UsU8GwAdT9m+pfszp5qlv5KC6X
S3tfNK/G/OPvT/bbI+frSoD5jVyepCm8bPTTHUaPogU2X/ihbrAtW2QbN9dy39yssYGGE99b++G2
slHUYFN0rx7UrXjRbv/+E0447/QR1HXX5nyAQaGvprZf56gcoHdZdOVDHWtPCqPrSAy3KcBGojmj
2vrJ9G6V4yZN1yn1fGbs7+uRJgY+1pjoAPlzaH8du65Eemxq/7Y2M8jv3MiASU6/bq+b6Iip/9+H
+z53DQyeFGgYMkZAdBa+jra2z5Nwmt9gfCHh+xXN5/a1cwOcLMGJIAdRHOY3cTM0rrmPnNoJ96mD
pAMO5o1sn1/030bk0OU41OGj66sl0snH0wgGV+cq/KjoauvVfRCc8yv5VkZIJyOcvLS87Sgimvko
bLme+9JWd+W72cf1wA+c+txc/LbQNVHGHcVAhWFg9HH6OIrVm1No1u+Va93J+UWxM/zEFxx0fBXs
kivFAc681s59tj+NiuhDw3OI2gW69dd5AQ99Tqwi/NCuXXkfb+uN4LwFd70bOrm7LZxzp8K54dZv
+ukQMnvw5pxvNiS/4KD31j47a6Hz1W6DNc17/PxEJx8tBCDRkbEf1akObGWsnoIa0VBWImNLgXqk
M9Yl8rd1fDLeycTnUj5HJFh9ULh8WCWIhb3uY9JFvsEWq3Ed/XncVS+BXfqhr7nqZUCw5d/X9ved
9OQnnBxMUAZ0nCbCD3GfYtLoF364j3+8qgvZrYI3OGRMftQ+L5rUmYdmL7jBmR+wmgV+PRlPfsD6
558+a8OdqYbk/7HW27NuNzfk5+yb6/Yh3ZDn+1GR7KG45GzuIXXe//3hz33utTr/NHQ3RmUlh+HH
MkJ4WtD59vYS78Tlg6vHubN4XQxfTqyvj6mexFbhyPDPp4ZDev/PWqEg9hPWZuKtOZ9/f7Jzn/XU
L2lK6noG4PwAQQivUL23t9W1/jhcE07LCUlA0AszvK1shHCPxIR5oXvOuG99eX974HXuf3q5oljH
6sLcXmvGfJ9ulA0O0hvj3Cb0529o/k46XG9QJ0tWXcxYm6kEWq98SSDlmm65Vy5S8t68xpN9OeIS
56oX1q75z+85/2wX/x77ZPkamWYoUraO3R3I4u0I5XFTh6YsPMsXfXFD/+x3XafJ97f67yFPlisU
uW4lh38MfnKzgtOKnXtQqDzDITdxZ/rdg/IobqFF+pVz/pt+L3p+z+J/D3+yWIe841JviW/IOBzy
jez2wfCkfbKtNvrV32fwn3f7f490sjbnSczTIAk/uvmuin/GFHhVcmaIE0/E/7vd/2uM33/+aYoO
4CBWyd4375td7g3bZQM1exO658w0/5vV+O+BTuq1AKPfrmY1JgeVobTAxmXXH7bqTbgLb6y94slP
V9IembQjuO1FefH3V/nb4+svk+Z3rfLpOeekm3HfCD+wdHDJU9uoFFiJK9/EPywvs6ET3+tPsXvu
vP7GgTlZHqeUG7QqQHIszd87O7HW/eV0sVZ1kkMG6Y/w7IDrcvv2mLKGx4OJNPS7d2AwGHATuRRA
ejXS24FWdECYglK8/v19/mFqWutVTjLx/cfl9mTLyae2EYVE/ZALTkntjn6vE2svfx/jD89ikWSp
QBLigiP/tnX79MnGOg8bFHwflbElT7VX6S4nhnvmGvX9QSRRpuLRQBMwXPxWwBkwZiF8fEiqM4nj
XaXQcp2ic8Xp9yLn6ygndVsjZ708q8ZxvawoXFaap/SA5baX+plzFpxZV9LXObAOZnFT0UGeMBP+
eupYoRZZkSZ/rHZ3SDyV7bDtfWOPrUJ6Fjk4iaJc9w8UgmQZr6w3ohhOD9kil8dhGORfbMdv1SG+
JT6e6zXWTat00DY2+I7457C8P+wl1gr9GBDZNG5kvxf7p5lhVWo7YZH5q3kOrxRf9ZK7JnCtq+VC
YGlNXndFVP3iaI5oxxRr6qV5zlz1D1ebr7/g5BBQ83paBn4BmT0erVcbt04XfoMP7rUpz8ye7+vA
Qg1FupWCby3MwpO1BqErN/I0eSmi2zE6BvI7phGutQRnKvE/HGyMo/NCgUmV70BsGgh1QT/nJduJ
3vwQ+RY50aAHsivs0nMl77dlp+Opgq0y5tQMBp73dY6KQUW2bVG/lEHvJbheYOqzx9t/8/cd5PtE
WYfBfxFAFMSX/fDrMGqT0MvseoDsEVSUtEwyNnD8eF0Lo8lLxBVP22xH23qvcExDzHzu2Pnjc376
AScLP0ll2vxN/yKVl9lO8zO/e1JurZfyGUfXdYaup93ZQ+db2clTY3bJTq9qFr6JJ3UDkq6lipf+
BfHzlpbicKG+W7cDHU0s4JzsI3bynejCzFFdeHHQTub/QxEmISc8ljf/7DVfwPY/PbbKCsFsGSNy
bEu/vvcxJHCtGMYX9ZJsIXhHy0F3smsy9i5olOnXitOzZPb9mYUifVsp64N/GvZkVuVJlbcyw3aE
r+iuCohyVe7Jx85tkvAOc30Z36x3DcHV3L9PtO/bICPrILVY6K2GDObJGgWKS7CfUJloVubgXKX5
691xRKedOcLl4uHT+oQgcrn5H4xLjwFjcA2n529dDVIJqyLKDMZdi1GUv9ch+B82khvJk+3KyS7P
djbWKfvleGEX4pykyFiZzFQaX79tFqM3URfjZfAB+7ziunwYLrTb0ccVwC7vktIpn/7+kN8HNPFG
kHG7wAcdkOWkcmzQnA0lwpJ+vBWKfYue++9///fJSiNPsuC3kh0o6urJLQ0FXZbXcvvWoqGEYOt2
NWFXae79fZTvRwZR9J+HOdmLZEEuaYS3b9r1zJFB9emrO/2aYDVH3Crn5sX6Eb5+pK+Dnew7FkIi
2AzNW/oYHdTNcLB8eABu9STdKpt6Rwf/BrNsd/r5nz4jLZl1AciajAyKZK+vc4MLvlqNZMm3XrDp
rhM/cCtv+NCpAYydeO7qsr6wL8+IKzGTgi4lPsUaNv1fB+ulcq46XmiHasWeDkTbubGTHvCvq3el
G/tnwb5vVRwDqowJrk9pJZ/uqyEUAZX0mmP+Mbhrr/L3Tbex4baxi587Ib/Nehp5skolp5r8Szrt
V1o0+nHdyz6ylmQbbI3Uczey73eTkxFO5ohZyiFsP/kIi9YlOOqYuIM9OPWhul3rpmxz7lw63Z1l
UeRDre4nGk1l7O9Pvpdo5pi0JR9lISAefZ/697qXDiiizkzCdZf/PC9+jyMrbBeY8TAHTxZajazc
qqT2SFSPpzvYCwh26rQ8HJYckatdzf7s4sQ57iAPaM6ZwU+L79+D0xIxV7NnzFdOdkcxy0pIv80x
bQ/EUQJBmxBFLtbuZOqf7b/86Y2q9Oh5oSgsaMB8faOYQTbmUHfH7rl+HB/zbewNT/iQtz4GBTfd
VbGHNb4ZxjP75bedbH3Gz8OeTJy6LlfBcXssDsOOfcy0c0d3xee1bd++Wu9n3ujpQvg9Gstb0wwV
47bTZT5PegS9uzuW+LJaVxUoBTxGwUFtYD4ov8pd4UX7aPP3Qf84pk5+CvIb4l1Oz7heqZo4i/vj
lNJNzy0HetP/2wAnlUpXM3UEuTviqvtqFZDuB9k4e+J8fwq2DZJZ2Bz5B0Ogr9NjVOCgqFX2AUVt
J1zLhWf5yXVwEC6LbIuIeJtd/udLnO48rlQiXBnGOzUij4up13veWxa+oMtT4WVb4jaWzhylpwc2
93VGWXcRCBaoqtY//3T9Q2YtxHE7HE1Ajli8T2vZwwjg7x/oW0V3OsjJUSbV2CAvU38U9+FWy3+Y
WNfBGVF3JFrbuIlNm0x/ggJ1Zv8492gnn0xQOrmxiuEId8w3QsGNgmIbSsuZUf78cDT+RFFGLWWe
XimFFiO2JJ7YIoPuNqyuAvDiYGd4xmWW7dP0AYcE4PBzs+MbKeb3O/007Mk7nS3BnOJoAgaB4r7A
OXX6zYqKl/dz685YA/hnh/zjC/005MkLxfPImgxtPK7VakiELth/BxCyUe3Ba3fKZMMq24bRmRd8
btST5Z0gDsQ+czh2050qXwzmXTeem5/r3v71lGMRfHqwk0teVkiYMunjUb807oJNvymd1FF+kTvt
y271H/MZTr6cctK6KWTMEBGgH/M1GdfEOUC11eDMI/3ppXFqKxpqJVmHN/F1WRcihWVkMMb/Zu/M
kiPHrmw7l/qHDH1jVlYfALwlnT0ZJH9gEYwI9H2POdUo3sTeAkNPSYez6JWvfstkqZRMyrgO4Dbn
nnP2XjNu3HvAiMg2hjNJjs/GmI3Z5LkscXo1NvGgTjNCuMhClnPd9heF//D1xnF6JhN0zEWY986I
kxtZMBqYqdCg5Bn3mrYdy1eaOm1vvPt6lM+e4+Mo89b/YQukqdGXRkX81XVENNZOla/U5lyh5fSc
1zSNxBO3Lx2zwRPeVhBAQIxGuHnO4OZ3yjZlqYprxZkT1+dKZSevbTHW4hImKq3G1d34OcgYzCAf
bGrXwgSuB2P/9Zs7+1Tzwvrw6nTJU0N1mJ+qX5V32Tre4BVEnrK8P/9Upzve4rEW30nEWzmMFOMn
blVXkqtchL8s9bq4aFb0tK9C76U8F/wu7yjyYsB54nx4OpkbCkYIxs+577B7mJ+OFhK33pXX/439
fP71R3vQYrDFfl63lVq0TBDNxuCPV3knOGSZ7Bdh0x3+G8OdxNbvw2m0WUDPort5seWVkoe3EMOJ
e9mBC8u/5sND2MgU+76eJKcPRjsHLVXIrombmPvHb7EBrOtDXXursSfx5SulO7PVnfvzF7NdGq0J
3EbzFnf1RTyUmOmdg/KdXIKQQX98gsUsnzCYD8qweYuq6xxCnGneDBgNqHBCQDsFyvP/7H0tpnlG
d38DcfetQvskDtiwxQ9fDzAf08czDTk92R/y35qm0rR0/EH8oKr7upzeEvr3BlXci5jVJoN2ibX5
YJNePreMPvtACpAlcNIinLZlSd1KB01rcvFt9Cu7UqvLvMOMRRltLJlWFm0DXNlRUI92RU7VaPq1
N9GjkVWulZwLJeRluRsqJBfJv37KYpE1Vlj2ZUW9WaAVRfFdqAW4WiPcaF6j8XVC54KVjp3LgT1p
93mcuCGy0ix9qBMM8/xdMTzUrWJPswLMevr6q3yyvR3/tmV0pQ6hjovcWxvgSYRBuK19oxKChPjZ
k1zkiY/Zo3mujeSTT6OrCsog2vAwKl02xsp6YUWo/N8s7zD7fvRetfr6qT5ZOiC9uDbRRqZix7CY
a2aHaqUR+rcoLnQXJwBXKJsX/Faug3DaC1oOKm28/3rIk8w1H/njmNoivpIqJS6bciBxNpKzSNYQ
m1d1E16OPd+Tlvh6hx+Y4OPt42G41K+Fy69/wEk8wfgc9tzZ+Bth5WLDi0QdoU0mvRmdZIfcDL/N
PZxfD7HAcM0NuMdjLDY9VZ6wT2+kN/+7uZmLMYj+7s1fOG2vdaySmycrscf7lmzCfX9xroZ2+oJ1
LIY0MiXYpvD35Y0+033BD1rjDfjEk+oU63A11A7aWY4rySlpsNR/mHdnywInp/Fi1HmqfTiNZ7TD
NMbzqIM7V0b9fbNVbWsD/uDxXMvx6WKcB0PuRWqefBD1n+PBzMiIpBgXMzD373mvQttAZnHm81FA
wv7yz+LW/xrB/Js018z/ayOYq//zn7CBj1xg5n/gjwuMhJ0LJS8wbFCAyYKIbB9/TGDEf4C6s/RZ
fmLKYBMoC/7LBEZWMI6ezVlU05JIoc9FiH+igSXpH1SW4J4heyClTtXl75jAyMrxUufaQ6VjrvOK
pE40lDeLCDHEPj30S/wQAcp0F+m7E3/17spPXgWH/rr1RGOrZKbfPoWpViX3iV4GUMQq+J+duZKt
SoGC6RkiyljZw5LfwFdgpgV4UiqCDrAQmwISsN6pAoqkVyAGTAOHyLVmVXJ81egU6rBB7uVoPb7z
Cdo/sAIrK5TgunynGGR/kAZiEURZuZHGMLQ20OWw6m8ib/Bew3cwAl6eE0ZLDUiCQHKSPwQFAVxC
oNmgx9tpsouiShBkd20d35cV7phr4w+PQW+qoup3phTI96nSdiI0CtOskVRXhlx3DvCuHjgV/Cgp
aJFAF6jRZtu7OAm3k6/XyncAE0aBt41ledLWimtdvI4NOatusejqoKu/gyW0qmnfenTM+macGku5
rNHlpavJ82Ha1aJGF6KlTWC/hqrYa9gzdrukgmcx0CyJKVTe4tjR4f6K4Sf+CDH6UgSFdpF2hrfH
LTb7rWYmfsq1RVZ0xhNj4Ra3RmtXmBI+K5kW4kXfG9MLQneRNokZwmH53MIRicPm8DFDlFZ5ouHD
Wgkzt6YTjDpc+70X/8wrgFEOjL3yt9L6dX6Z13I8fe9jyytU2/TMNNv2XsOOux9ntcPa18VRfVRL
dIVr7P5GhN7UofgjDFHI3xRfzoRV0nOGAT9rJukJLFqFQb7We0P8Q7QqDOLWpicbBaRloBFNcQFl
0/ICR+rNxDQezDaO+0ujtvwwwkux1UL9FuddeO5r3qnS5r9lqTXydBcYyOkxPMWqNgndws9FadNj
u17gtVK2rXUINL1uL1TUioOB93Y2mNJmEGMrkTeYWwCMfAl9xYqnKySCea2BKRjN/FuEZDaO7tFw
571+KddRkGKjp1qNgkoXKkH+05ToJX6wEOVV9XcVFXyNX26GiyW5NbXTqxDns7gVXVFK+0S4Fogf
42GrNRAVsQQO07Y0ViVuogiRrUnT++ZGiEUZExG4alieXxb4eEw/ozbS22iwk7QwzE4CpIEBsK2H
VT9dqFoqYdauth5EjjJPUEg7Et7vygFefKPtDRyDmoPIC21W1pS0zYOAUM1HVkQmIFqZpk9A1Q8x
3uprOdS8ZDM7F+C92+Paip0L86YIMvya/WTA2cDPPQShE3Kw/mfXi2N40+OQ1jwX72a0fl1EwkUZ
8E0uGD5kXkYjRlf5To/bqn7hdQW1bRQR6BlbGQ0YcfW7t26IN7d6FXQD/hO40yjR9ZjLRXrA+bL0
D77WzMi1ETHcnqWWIrjWvd53mXjETVmLt3Js4xLCKUk9frYdBiUyexBjH6PL/mpqYLfM/ih5nV+3
Ud21a6nN9H6nGFFJoU3zsdR8C+UwStdxiyfPZV/6OpjLISuK8RLdH/5FmaaG1UpM26J61Yu0Nw9T
q/nSda3MLgiCCQoSZ4Ewj65LT+pa25+aBGbd0Oe/DbVA1xuCi8hRPhvdlZkXzRBg6Ytxw6EwQjX1
HYM+1PK5AsulvgRDm0ybZCro5StxjMUHtM6xH3w/xf73QP83qsRfHej3v8a34BfuoPXHQ/39H/pz
qGv6PxAcojikx212apuJC38OdZX/hVomR75m8h8Icv91pgvKPzj+6QnBoFbm3xCm/OtQFyTxH5Qw
6M9BsUmq0IAE/h//ftRgUy/++8eGG+X4UqSpGrE1F/65H5OK8Un8DhAkBAWYYsMjflOl9Drz0mmd
DsED1atXXeyMA3f/R3FKcUGJSt0NWusV/0HQKll5aQy06PS5vGuF/sJMlFsqtepVVnu4ZUDLLe6M
0QAyJOAJkCjpa2iOO6/MYaeK95MqvEpD+y2Ogm1hpNeBzJ8ZAU6DYXDu/nCc/tFUKvxY4dHQRAme
usXy4jdGlZ+0+Gs4HAOrRoxuYA9tR9nfAPK5gHW/U1Ey1Zr6gkLWxSLF/jAlbv4kG47e8XzR/isH
MY8PYxcxH321yKZOtD7RVM3LPPTB7DU4SXr5fabFu1zIr/Dd2RFN7fH+XXeadqmGFlf1aK+oxcrs
9U2Ray9lIl9YLS/cl3BkqB/wo7+Qk12QgadJ4+9gL14rPbTsoq0PnjH+hs29GkffwbTmWdXp3/CG
K79EKI/t00oPxteys7Bo+X3mIYlbFw9J6Y6bmoUCnAm7TLSEDRS6buhgS1flFuzY96EEcVDrhecS
RvjPQWCOsLzwYxgmzICCzTTkq7Z7wCHfndDFEmu1quBgg7iVh1nLIhTMGoxe06lY1YFK9KHhK5QV
ThzFmWPk2AqNz71RbcrCwGf1tiifE/z0m+DM55tv7cdfD+YKS4Nq7izlXXZoxRDMcBvjwZI+OhSj
9ahbwBNMzc2VxpET0S2xY8GF4kzB4TiZME8ak2ZKOhAVCvSGssxZ6kSNpDEanBajfac9ycANh2ha
l+Zja1VYJKvu1x/wPVOwfM4PAy4rNXnm+6JeMWDVaq6sN2+Z3G4U80dTBr/GtNvhWOgkQxdicq9t
1fbQpaXh0Jh/Kw1CuWq8wu1SydW03vXwH0pFy5XZFTAF2oJa/QlZhv4CRFpN26zLvnGNGKtumhn9
snEls1ilY/woWmSCKqW9mcbnKAeARsKiKPubUjAcTBRX0yCuR1kIgcyqG63TvgM6gIdqXRe4kojg
HdTZNTDRXU8Yzmwip2v46HMse1AMcCH0tPF2huRSxqe1TXb6qG6a9lzh8fiWdfLdFe5zH2/+ICY9
DLMZSEx/IL6kXxelsR6c+drLbX+eXTCxWavkOOer//EoULHyJlIhwXsSGFPsu3Lr9uv5tMgq/HkQ
LouU2ynM0du1yAzhu5DDz4AbO/euFx3xljtsJ6TokgM/MDfRw517d4vOpP83JsICY65Qk9Q4fqzK
E5PJihlzbmv0ss1soADCpNsKsY3jUrMK6bgqzmru5z92uXTY++ApGWx8UOmPh50UU4Xlx9sMuZSE
qfLimwZsEa6cqbWp4jMtIItC1PyUHGZY3vGXQSv08imxhLFCkIBYvpAd0pAdphtMW8gO5Wthd7Yw
dLr/HY+2SEVNVVf4Xc5o0vDNHJiMGIH13a2uX4WVd9CRw1sdWIWfVUJpHN50hFlWqmoXEGK3ZdrS
aYF381QJF1mQbb+eY6dr5finLRKuFhDeUWn5aUJxILShObhYWfnd14OcrvyPg1jiIsPqd3iR9sP8
tmsOb3yHUK1huPeawR75eqQzH5bL3vE88rFEIpRgKG0kCmlqr4dNZDzi0A+Y6KcxvI7+heGVrhnQ
KNxX902YrP+HP2Gx/aieWDWTPD9tEl8Ek/g4e8A2pENCYSfEF4qVPxXBLXjssentqjjzrhdSgn9O
bQwhYfISNiMTOn4DcG2x8J4YPtmFW+1ibgTFRHStrLpf55rgFvWR07EWj+qbOQ5Vxhg65gHCw1V6
J6+8kkYPzOMOCmhlUqC9K182EIR/4YKwPdcWerprMLE+POtiDy65deuxxviR6Ud87WqFQxgWb/Kj
QdEoTKRz0+vT5UKPBO4L1CdPamGdh4GgMTEgt/y9hiz5Zu7tzbZzcT7Ytjt9e94s4HRLZsVokglb
RyM05OJy/EWLrDYyGdsjx+rjTZYOP/RGvUmy4rnxpcCh1ewRb3t7CC0y+OT7upFjnA7hAbPO/pAU
59oFFh1MfHWCOe5WpEPnXOaJ+0Uf4JEPFjOAQJXcRUZLiTMZXKXHsL8P9kKVb3WTrJBUbLA1u8gy
3CJzcZsW2SqMNTdIuzO7+XvL1NHhYdGaTsEY729cMahMHb+gOu1x+sJ2zDFEqvttUaJ/klwdrkYA
aKiDZVFPYN4U7FvT1A1DeF3iHVAIu0u0bScIzoilGTBo4ntw3l2FNSFS4VDaeUN/nbTYzqLlw0Nz
8/VOcTJ7+dncarhacR2lo2SxUkcTogOCMdw2M1p6uhf8LTzBlf1HJfvbm4IlQ6awEPy8C+2WsVcp
aHpZkwVyuqG9msJk04yCU3XljWa9WFVwMxg430X5RqvVGzE9V9XTTpYNwzNrFFymVPFURhWWQSJL
ZS/YYqVdNCFm2Ar3kyQNb0OrceDPXuWFtg5r0TXMvIP9k6+Jox0JjmIfqyvu8HhmCo90brqZ8j1J
XnAgtkcuyL2FRXQyp7bEkmSVYUvVttb8G3PSXL0VDnUG3mOm5iTPkfjqGY8SgpTE+iZHb6E0OGBM
cR7knKg2nYYcwNLWnbIyGszzuGXFG9hh23K47nP1IRgOuIvZ9Ti4ycj/F97k4evp8Mk6x69dwiqY
Hve5wWgxHyrfE8NcbAXb80b4tZNras8wYC/iUXbzIXHN4aaV6a6PqgtjgPOo66s40y7b7GztbF4w
xwvq+Jcs9nUwz3IL+AHAPO1HSmcjnt1EboyJ1rAydLvZ/P2ThBny8dkXS9ga8PWra0acA7IsdGvd
Vge7UB39qUC65e2yrXr97hZw0VZ7yL7npY2LIum8r/Eb5omqc0edu1yOt5HJl3Ev9nCWNg3s+UlB
upJAv6KQuFisuop440XXkvcIMvkqSlUyzf0GC9OVUqr3qfgrMLx1g89ibaYbvEfP3DZOQkgLD6VZ
aYHtEFvdu/v+h2qmUmJcLnaWgAG1sMOT9ioyZjP34JG660os+mutaAEWDauv5+RJ5MawFkqI+VZL
G/hSTBaYkd9xxAq2ATM6AA2V4qSZo4a3/DOX9U+2CH1O8CDkonPfnEt3Hy9tcK+yrEsZKRjvw753
VWpCsdKfGeX0SgUc1uI7k2GhPCgtUxH4YPi5WllUdHKxdszY++5Nt0b3nMMpNEYUVF7dfI8tcyVV
xQXm6tdKkzxXqXjz9Xv95HdwbvIrgMTOR9byvhNDkcImnShtvmZ1lyrgGlRJII92wbYX3NA9W6I+
yYbMPlUfRlxcQjqtmkJaAIiMaU/jC/ZPkl1cI1C05Tfq1DQANxt9jfzkrGvE2YddfFvo7KpfjQyt
bsItWU0cvTf5ptqieNklK91zz2mw5JPL+fywOnGaYswOQUsddqCZY1oIcxA8WA8Az1a1ss+sYIPf
LvzXyBkB38AJAAVhgH8C5j7dlcWvsX5sQyyYszbY42JLokTynUBX7WkC2qukD0mbbNRhYn37j19P
iNPpP//gGVBCf510Mv0NSDdFkcL6Gs12B9fQ1QM4P154ZhtZ2N3MexxuUyg1FTLWM7BjcRUrYZ3l
IRVdLNg1JyEc64rUgWdll8GDr8CY/YE2eG10w4VWtzdWMlw1YfcdY96NoVnPmVVdqWbidLX6tyNr
fhibrqLiqkZCfxnkpg089WjICeV3CtkpTIfwy3WyyFFt/2FaGd9xGAxdhdT3maV4urMyMFkcrLiI
H0m1HG88QgiauNQzlLn1DyaTG2v1ilz/huKjDZB2G+YWMINzMl3lk2H51mQf2IvwGNTnGfxhQx/B
czahQX2183Abrcmej8rloMMMGVo3Ezt3jMqtFow3sdCtgWS6CYbBPi1JQ1iv9dG81ZRrHQi8bD3l
qG0VGdPJ+mESNvTOObqx6aPRTQxj1fret8jAlxaTNk/rt1Ug7pIA0IMyXldw0NLobpjL11nu1tVd
2P/+el6fe8x53n94TEgHZdypPGbyL4vRYItW6Uwa47MthuMJrR5N05hJGIvYyaAUoFaVFXAx62ev
j00MJ4bWpvhhluL2P87KLT9ZsAyIAHJWXXIHXYRIYiEZtUgZhw1cpSe23YQrwZm2xZYg/t2tKtmc
u3h9sqkdDbmYqflQpbP7c+DoJil8gGPF2WUon0Z+8zH/12MtpqWhdQWgNsYYnsFWx1fjU7vpLgQ2
7OZb54D6srNV5WSOsoOOLDnjZYt15DklzieR8PGvWMyaJh2LGkgFNuLoCGGd4k17sOZkAhQZ2ydl
bgfl2RSkfHofOx51DoY+zNWQ5ThFE88ub7wNzacyKvmS6cSZRU6juQj33Tc05b0Lh6+zZ/uCDIPX
eF3+mK0EhHN5pE9nGFpGDgQiP5qTjn+O2kadZIXC/BKUt2anbGlZN1Zvuj0vIG6M0HnPak0WvXrv
5wPK8n8Nai3Oh3gyB7FOGDS41DdwUW7pkLgyZ3kqpyCmCdMveh8opJwLT96FY8dXDl7+h4EXC7jU
q3HA/zlwUh0HS0ohSVtv9AQj8NpytO4+8SNkShcVnD4vdce42Ubpj4CGASE3YdqYB9FaNSbQTuNb
iRl6Pf4wp1UAwkSExJD6PQQKvqJmbPNSc1pZ3AhpZblQc9zA6L7FWGyv5PpZgRgbD/cKcBM1qO9G
5U3FoF/qRaDB2KURElpPGnmFYnpVeQtS9FMjR11E6kaRHuR014uXfWWWjthK90HeOrGu23Jh7XM1
gRCX20mYH+Z+i7anrWd4MCfj79/09bkOPct95z5EeRHmmWAtukp935cwwv757h+NNVd3ez6klOc9
bvnNSEqRmyKWgES4WDC95Y29bHL6dGtlLXxrV5MrPg5bHe9T1LfzdXFmKkATtJVfqJpxg4HS+/L1
AfNZREPXCh0AujhH9u8H7YdVq5tGkgeQ/973CrwfHJBVYbyiTSNwoK/KdrXptwrVc0c07PNa8XPj
L531BHrAJKGYd0xR4trqE6NMj7IJCtuUt4EW/wRMRO3aDlQFbG3rDLoHdRBruHB0TaFlbqa3vZG7
cZx++/rVfBLxf3wzS3+gQlbbvhU0XoPWgXVRL3NPLxw6fWwl1l0KLaENMuBMFuOzA3+u4Rg4w9Iv
Kc6b7IfPAZigo4uQOTGm27wKns0QvldCNk7S94H5UJo0p/fKueP/05lo0jTOH00D6PtM/TBqGUjm
kMvKfPwjb/Qd/1Xdzc2+7UPlYBJtnWnZ/jTcYGbB89NAB+KHffyULAhPHto5+8r1jRIZmUN7zrPj
ZOP4b8Xmb5rZ/NmXPw64OJdrQ++7oWFAcWRE8QnlgWt4DkWG3/OhHL9le399tnP7/Rp6ssJpjAW/
TQuI/l4A+PBehQyymjfxXscEnwe5QvghbtJqtAdpuNRgMhd178bCSEdr4Op0WimlaA+GsB4Uj+wq
mCKvQDahDG44kEbKUpcOmP0EwCQQXnA2XuX5VYcJgvE0mCQk9VtDjQ5R3W40KfzWFOahwJwoaZLr
ujd2maatvJmsQmibg0Tp1AuSzbs8nTYQ1cDUT6ldNSiTlBCajeAmtMomcrrxQWnkYf2iivVbn5tg
vH/X7YvegJ838fiUR7fTo0vdr3/mJvGNMDpCH67ryYIbAnU6qDI4ZuJtpUq/mii9ySm/Vx7sgjDf
GICD0kC8zYWOjMWbjsinklS3IjUkW/k2mu+Namirk/SQyvldEwNeilTXqKatp5GEqK+LVL6ZTOE5
pTcgaM1V4D+hvL7DcGYtC9Ouo57iScZ2Km70enJjOTqEeu/olDti2BpWBuWuQ5pTQtzhrRT1ZVJN
bloU16n20+q01QRJRQRlBiTPKQd5lQcWj+y7mfRjkDbRkDqe9jx0PZ2Y1ffekq/HSfih+vFVYZI7
TXQwaVbfOkbWrkpZoIFYuAH5Y/dh+i32zAdMtoUxpgNX3ss+NB5ccQ5dPbpAA20jrVdKVV6MbMNp
oay0OP/utYPbqf4h0OljqQRt4w/qBva5LUqJ/fX290ksM6t0rXmBUrLBxet4kRZW24Mv4k7wbkEl
HN790eiU4GQaHNNOigsf/xc6bs/Fr6eR2/HAizO4LkLR8zQGFqsnv7lup3urPbPNnpb5MJmjzx1h
LuY5c1vW8cNNopbk5MMDp/K/K+K9nj3JlBnrlK9tXZqG5gpm5Oi5uqqiMxfmT+o/DM1dHXEqOf0/
Xe4fNoXZEImvxuNVROfaOvjZbyIgazaEr9qF3+xWA51GZw2YP9l0j8ddhBtB30VNJc/fc29u4q32
rWls+V4nwqCu8Qua/LkL18Khc9515y4IPNZngyIEAIt7SAFFqJD899iic4edtC2wE9HXwa23+nqu
zj/9eJ9lIEmZ27+gcqBFOP6aet3FeAFzVPejwA70UFLCkwXM+m+/Huc0JJjH4S8sPdjV567Ij6dz
Psi53JaMI8F46go0nBEG9pa/MrXBteL+FtTC49dDfv5ofw25WAwBvWVKXBAQyDl89vSqDmckTI2R
w5klMf/203f410DLdzjRcTUhG6Du27gWSVTDC1cShyRIPTdCcvT1c32yyNGyz7pIWvWwB1yEAFmd
WnkX8ypHuuxMPBg9zUbXcWZifDLpOfYp/0Igpt/oxFFSiVV6H0tO4AjsDdqt4nrazvtXAY8UC7vz
uunT5zoecBFpBJ1nNdUkcxFT915wVRubsDon8fwsXPv4UPNv+LCDSNqQ123CQzFPqfShJ6WtLcmu
J20P4X49kq1NcDGGFL/Rw2FjCunu64/3WSoFPQ8WfQrObSfGNpRja0luKWFP028Zbzr5XMfq59+N
Ih4ySQXwzTL4numNES1IFMlfibMtaliBC7OoWc2uYx2gurPQ58+S3nTV6xQV6Gs+rScDKa0SA3iu
o99mN+Vqht+QGLwwwByuyE6t5hv87NM1OdOK9vn6oXECfsiGy+7Xb1f79PViMjk3r1HhMBZzqDFi
gM8+XfU5NXSiBdMXoDi+dfXB6n4VXr6JKnnbyI1bzYne0YBcUTyk7e9m0NxJHZ048Faop1wUPbtO
eavlnVL7O6Gtbbl86JQQw9tLYLa2OAo3iVDa9fTNbEzu4G+TpNhg7B8mj1olzZRBfmvFz1oNMU8u
CTKuUEJwLGu2FXQ7KFH2GAITBtfeApqTjN63jay68AocSsBH53Wzrwhcv349n5zdczFcIs9GOX5W
ih9Pf2FooJLrHfdm9deIyFVWbiZQm2WKtl4rXa/Prwsru61Gcd0BEfx69E++DYODh1BN8nzMz+PB
9Q70aaG0zJL4PoBO51MR/3qE/+L5/hpi8fn12JxqueD5anU/5DRtF9rlANpxUhoX2PAqyPpXlHh2
oia7AnzemeE/2V0sLAokiIgkgunNPH7CUjWyFJHOn8tgbbeH3Ols6VZewzFwlZf/n9Ewh8ULCeOU
E8myqAJfNPVmHk1aI6i5KB8BUSj7al/9Oue++8neTM8NjfjIB61PvBGy1At7rQwcM69tvX+Bbu7k
WnXmZPs0wCO049I32wufFCcbaYoSqack0jvh5Fjb2bJ7xhKxonCpi7JV4+jffNf6+fWrPJ2Zs2/2
X8MuIoUYXls7atg+oMKxfekX3eHnZuYnwchszc3Gi1AXg73Fysv8wFNHxHzvfZ/DQ3mlO9m9+RIB
CEupn6+9i5reKcE+y86ag4+T4IRjANddOnHYEo/npJ6zC9QV0YLQAM4qhq1gSOC6i7UfZk5WT49a
CC6XjpZ0vAmKaiUASVUpVEax+m2CC6hFrRPl2l2sdN8w6Vh9/eZPG/nmQBeT3rkwTjXsPcn14UDW
dbUYU3C+zliu0yC6NzIsq6O4S+yuTNxM0O6VQt1xTSZCVXVbq9i0hmyndnAmS/Eml8PHxLqa+cUW
dCmx8FeR9Pz1b+T4OH2Hs/4Dn1A0Pah6Fut6aP0wGPN5fozIqqUGJiEmyX38PaVXJtWl/eCVHDMH
Kcl+AsneNW1vJ819OTXrWBVsVfwdFsPOmmgPM3BxhthdxcmqRcSaWtwkOtM2Jh44aW/8yXdqBGJD
femNcPji9N0ZxzA2hXawCs+RrPLCzHBujOhLCdLrxIyuWbeXnZQ7ddvtCy3dhJK2z7RrotJNmpIa
CdP0NQCFG2Up1f65ofqxoTu9KnWnDuK1rnXrwhOu6470QpwnTmSVl5oYPFpFdpt4DyVpY6MMfsj4
QdlyVuxKxbo1u7ewTe7V9GFMMqjNxiYOpk1NXW8gM4GmcpPTQ8y+SyvNsC8N8KUC6XDSHNBKqYKn
2yS+jePGxlzUzTCc5hEFNWxhSfq2D1d1JIaCkpzdRWGxEZSRln0M83JcEKJhBfh7RQplLUjyq2gl
+2IY3KrfNMENmPM96MYnxLquqT50DTmUxEOiS+Gxxx1H46qIMKUa4R3TtAKjkY4ScacIe830nzJ2
N4l/QvOuckHb5cqtZJERah+bdh+miS2L5cGfrFUc9XspRL2YIAYsHiKz5Ti/V0dMXVMfCqq/bUM0
oIgMMqHaWXCnR9lzOuu+a7xb3/wObh2u/C5phuewqw5Dc6fJN03/FpjmU6Vc9hn9ccnLpFQrZMat
jdjUSVKCRZpUBB2qPOU+Cz53etDpnbO1WHcmabQbS7yKddh/xb2E3AsbE0dLHmV9RROebQaqk7Sd
3RLEDEC5AYZICfS+2rAjgg8xvkKUZH6XIxjuOYpggNyBd48W/ND44abpuevq/WWhfPc6xQ5AsavS
hYX9VNA372+xUW5M/RaEsZOmu7b4LtBtLbJaxcRbx/mlhxQi836gWyBLltl5Amx7kp00fsbv346m
Ryt/VApb8lBZjeEI4OOXxrow4+JGTalyRWHgJpH8nMtrvZGA306wz5hUBT5bBuS/Rrhs8Sfz2bFy
4bXXv4eJvIbfe+EL3ibpaekbPXqhaSxrL4QBayQWb5s6WsxEigNXLJkTpunU+s8gZyVVOQyub6Ka
7fPeWk+xf2vRldmWtxZY247dKVFeU89cy16M/KLdpr1l9xpOtGPwOzXzaz+CwxC2d1oz4Ybtfxvi
7FVRvDvPayWnljonMHQ3TWpHpFAEYXxdKA0M32A/1d9Bz9IRpF3nDSSr8qlOHkypQn/zmAbpqp/V
EP1cNnJ0T3ENDUprqj3O3/v9Zw1IQki85bphk310NRMhg5cdRLHaeJOPBss/9H5+JY/6qjOCTUFC
NGYKwau46Ax/ZzYHgyNiEH8PHroEvb8rymoXUXWUm25XWbQLcUglRun0mU8S8NB26XrEyKiaqitZ
CunqGGDpTnbgQ6+VaDAYU6ebunUgieumhBuh0MUX6StT/dFXtSuLHOt9tetk1S76l2Sj5Qe6Igdy
ua2xR5L7GknU/MiW9sVT0Oh2RkgejLRax4/paO0UK1ulcrbPfOHCbPpt6vmrdDBXSdnbY/wA6FzO
XlBMX05S5Phi8uhr3iEzs1utu1Oaa29s7DojuKcvKy8rzAkju1Mo2ZnEU0htKyWsUT31bqhka9n4
ndGyGeSiW4NYoJeLRIaI8v5+ZGujNfqyUNV9XCrO4Jl2xXUyactNaoaHTM3s0ZD3gf4iMGHS2Nr7
/IGBuK+Lwg668NckybyycFf6Dz61ZsW4ZuNGLcesmq4R9TtKHr50sXljepB8x8CdFAtrAcntzTcJ
BLwaNxeQ3O3JgrJmYmDglXdSRu3aSC6plrgi/7tHU7aipUjNB7sW9BvMBLhkywTFPxWz+dHjlCuT
iW0o8Ja3UtWtZhVfQ4575JvJNet31BxL6N1JqLeNoqzD6EXtgGlr6bprpI3ZiEgAa9bqnGT39p3F
3XoQ8MP1fjcmwsGAEhnEKVWQV2aHL3xSb0axXXXNvlV4MqE+8MBuPYw7S6NrQ0tWVu3bSS6tUuFH
LieOV0nf0y6HdZ+pbj/BYVCf0rFiBiBYG4dVWs59Vw+GZzm+PzpFF18NFeqlkYmtUw4KgodemCfG
tO0L8aBUuHrSfmIW/WVcTK6hrBFiOj66xBr4QStPZ6KdU5HIItqZg7UP0U5IM6NCap8wOtp6m4Kb
OXInahcbcg44Sp/vTvk0+sPWCEMrWkVwsj4ecMJ2uUSjHDh+hQIwvVPqB9p3BHmvB8lFGg4vRf1Q
Nnte6v8l7cy2IseyNP0qteJeWZqHWpV1ocHMwDBmHPAbLcLBNc+z3qafpV+sP9HZGSBsYZXVceHL
CRy26egM++z9D7bfvIzLZUI39vp4WcvoQYBnz5MAWGqqnygHvjPIvqSlHz7YKh8upiaJ1aU41+SP
gOcdsbxowdFrJcr92q3KMTHK0O3rzga37JZdZpfGYbQeemaENuqbSPsVyk+9nNqA7XByFzk6dNBb
11NxG9elbXWXRhHicnDb8P8lGgGAz5xehhAjLOIT09YSGjIm01VCwKUCjaVhdsL61vB1VEBGNFJf
mphJEMIGo99RaD8j8WcTvpbBXg8MPtFWp3ZjyTeVIdmMsC1zKqfCddxdTdlPGULZ91no8ZIwPHTw
YjQbv3QaMytpi6akERfG/UU39tuwsn7MWXLRTn9acXVr+sM9MhMO6IJTN80j9yOFC+Y/Q6/y30nl
+gIWHKeB6S4rCm9Af0zoxqfWuInU34I62NB+nT6uOdZy16wyN+hrBvrkGBz9ILT9xQUwJ9KA+Dyd
Y2NWYnOg0IRM216KhWtzKM906zpUdlpkbWBU2HgF271mUBntsXwAz562UGbiU3rYRyAIXFw+fJTV
vaoy50LSUl6HBJEu5/LWJIUnDsVthBZ9D0oG7vauU5utqiY0MaubVmkOcOyhVdeOGpJWypt40ryh
k20/bC+smL7V1F6o8+33E+dodRpJQ9pR4MUQ1Ps8Zt0kBWPgs+e0+bNoPal+bYs5fF6OOBp57vfB
3ltbX9b1ggMByYVNEAoHn3a4WcC4Iu0ZltZta1etQWhMXmMrpl057a5JNtxEJae8LVygLaeaGUcK
kUgd0RkSuc1DsFxjOc0J2NLYEL0MbxcBfStQrhsA1lUJn0OlVTk9RuWM0cNZET5U9EVRPiGZnekM
xk4iDU4uil6tiu4UXkpDcp/N+OHM7WXUHMJgOlETWLa49VBJCNrBu6B4CmL481AlcxRarbgUagUR
wIhgC5roJop1auNYfs+XOFS1FqiKDCpmdehQRvQHsZx4Jd3jOOXoTkJVyafzwhieh6FGTbs9SwIk
V6r2ShHb0lZl0c4Bfn4/NY6t3aUsbS48W87B5fsfzj4lKjMty3k3aXdWSDjqyifLR0efdIFhLua2
qA2sRrRr2MNrlfLfuAkbnHeabTMgEGVLvycs5mgOBpuTYLlTMVeP1clhpOUxFefFeWtRuEOaB5Cz
tzij9A/cf04VOY9UklAphPnNISDq2rqMWvL8XVwtAXvVSwEqWDgtS2jji6daCctaXU8chPAXphi1
GZrZn98YsiflSOGCgq1/neIUnA+aXTd7qczOSCXHoDwxQ44gmoCIQ6hjW4UmYax5aYERZZMvUD9d
mAILuEXmMuglXnSTIP16yZXrDHDHZe3okmee4vItAMPV06KLjsgI9X34IGs49lii46BbIUX67bhJ
LqlqRF7mqG56ed3vDaf3hs3o9VtxJ9xnV9qJ1rZ+ZJdmWcnGwkRhANYN31owa4mkM3DS1LSVeC9n
3X2MmBBCIIUh7LMMMIdYVoBFwhvBGM7LNr+0Cv3R8t+aSToPRu57+mDH6UOv6GeCPttTgdJ6Aypo
Oo+s0hFCkvgFQKKgRJGnI5IP6ZtStWgRBbaQtdyOjI0uW+dxGOwzdTw06eiIiWIngQkwvim5i6a/
jUi4DdEHqxswdyJaypnlZf013dWyfTbz8CEtpkeh1zu77wpgmxP/rDPsXhBdCzh5zNUgKw4IhOHB
6p9l40MG2Fdu/Kt8KtyWC8SY/vh+2zlWvFsqn2x//MmiWW0KZjLn/oQAlDMF2VM4R9spOTeECmya
aBtp6mp6a5seohYIX0w3WomnG8At+oKUMBScsuCthDGtajRfy+o84DIojrHXKdImMV9UqcMkmOuk
JW5T0fzlg90pKskZDPPU4jhyXIB7QDdAfAd/rZUDGjMV6iDLWY09GL8492FRLOA+cDRRc66gpK9n
9VmtGd7IjcqYcWcXE2/AgCo0ZQ8JrfvvB/YYymXRM2RwgQ3woVaJhTHMXSZWdeBAn9hrVpSiATRd
6PF1H8xnQibZSp1uBJJ6sdEudXF4nGLF9bmYxjLVwUG4G6L81AXr625sqqCUaDC9k3LXZfYiqvQg
alOB63h6XyC4bGvZg2KQHafmHlLZ1Szf1x329KN1KcTmvlLobrPvOCfGZl0x5jUBzlt4ypS16fSu
Jl2K+Ns8l1Q7+/ABYLddmCo50I1pze4oekXtDGQngX4rLCbMpygt632b4LQ/SS3egTKchZ/37STI
5dqcCS5Ir6o8OlVm2Nlwp80v/qReoWv1L2aY63jLYHw42Ue5TBXUDyjtWs1ZBlC9yl7SiGI9pT+2
gRNp03Kgftyn19FWQ1tIAlTYnmhGfOuHEG7jEwG+7BjrCMsn+PA8fpmbbSsRIUgUtjotvh0m60mE
80K14DrUrTst6z1TKZ9KS9wE43VcNF7NoRBjb6F1PydJvfTDR6mDYCfUG7mNtnmAOkH/oo2/BvFm
oo7u65nbVJ1rKSmO58hYzp2dG/dlVp94mnW6sH6Y1UVbr3WdbgoPo0gXsXk7DTdz8Ubl5vsJfzTK
Qn1DKEvmfrraCywwhn28VPcVatZcXm3dfADC55by1feBjs7tD4FW94sANOdoga2hMJECxr+vyuAs
Q7/YjAbKP+Dc/RPnx5LkfJluHwKukiCzVYeJh/btDoeKxi8dRcPeLAwci+pYLHeAu+cNjiMnXtux
5ySRhSlKfxee/uq1CX6G3VKrw+iprwxBvBCBv1YScsm0FHKLfo25+35gv/TOl4nCnkF5QeLaBofx
86xPBL/IilIFFoGMV6UX26p4VaUUpEy4K6wfkU5dtvgdW5MTdPWvE8GPjfLH4PLn4Oga5kMgAN1V
t7HqyOdDaiOl6aRufJU5pbetKOue4SC59H/L7anc7wtm5v3ZUTviHEPk7YsAmlKHk4zYt48qSnxL
rlPZU1U/qe2PMoq9duwRz9fOa7HGdTyeb6YyfI6idh/rxQmW8LFhMBl/bYF1kQ+uJps+F74vV7FP
ewE9iSrYBLUKbnfaDQk68FF8Uw+SZyXJ5vvhP7J6iboI7TMEi2LZ59FP+zZO/Ea1KEDIXtyPri5e
6z1FOTk5kcWYy4v8tJwoJL1THi1yXSbaaqPI+7JtMP0y7V7PDn0WH0DIPEmx8hbEPbSWjqpAHZiv
yMnZ9C2u5s6/K8ZugC2YIetJE9Zp5/Igpy+zSqUpiC8VqVG2fhwubUuN/nmR/RwRVyjkkUYQVT/2
pL7UfrbYBWZT5gqGfCkpS7dGylCfw/m8SO1heiiS/jyb44doii9mMizbHLjxGOlEdcYQvXTOHKr4
KJ/ldhsqTiLPh0GNEnfQ8p2V9Y6Sik7lC2S6g9dYxq7tqIDV9U9f7ryupFwWs3vMvpdbshtIlmuU
P5BYO2R1/aqH1m0i/9BwTy4R+RyseTfVBTV9hAbrvjpvDUr9JsTwxNoDU9hlcDUtYdxGSAv5E5a9
0A6+nw9faHBUUVRZhh2uvv/3XuX5cALWOpxPyMLcKQAptDRj5+DB1CmeFmJ5Nfhvej4yNe/VSqZr
DTBV4uzvGqTcgaF//1HWWe/6k6z2ez23/BaYC5Tk8i1NUBO0FNpBJ/b4r3vf6nlX6w4ILCqFtKDt
GOki4c/AszCs1TftITw/SRhd9tHPK4CxVTCTRMUHXY8vl9y5b0Ippz+3FAyGS0CVW/VdJql+OIXa
+bqvLc/1IdZqW1U7FBBNev2IW8wb2VHcxMtgVUaOsU137UN4Agh79GV9CLfaR8wUPnOcEU5N812a
0dB8FYtTMldfRHeWKcFFCGQq+Em40+uXJZrllFCxQJRY8LQOCWDVL/7MpiDeTbrmIa1ji3HjaTX1
/mXJ6tr1KFBf/c2E3yPZsxDqMfJIlB9pWGg2sbazou+6DLpO2xwCSmJhbjqddUqHcH3Hf//gmCgC
xVks7tcSEBh+NDEUVz44Tsi5+WtMqYkG8jYa2oN66iiRj0WjjgAnGcQKAk7rlyGqg9n2vIw5amsP
dwvEsAf2wIc+UzbjHJwj6UqbDOFFsI9+nu+nkKUl3w9Nuh3rpY9wL4F7LBN4n0iUVkLoZdKPeByo
V/6MrMyWWmWX6935LPX/KstpGSlgONAnAJ19rVmbcURTGzid3XjJ7JSvi7CX7iZn3QYOLKf09pTB
8ZcTkIDgcQGvcj7BQ14dS2SRwjQ1s2GL3YuF5Qv4PrtTQaqT7ny/oamnQq12NCscRslCXBdqj3Fh
pOKmpkijRq9p/FOExIeerqpwaYizwyDAOI55UQh1p7qAPntqq/G1EQrXVabYFFvpaP70VeVsUEsn
oH8tGpkzd5OXtzvB1/ZScR2bzT6VDC9ApjVI8/1cqc7y9yq/DYs/qxEhRxWzKKDxBfUYkKdlF/9C
leBxnq0XsakBiDyfGIAv+58KCBQInMJNXafS9znZ6KZBV9sOLfmivwBgwC1oODHEx7ahjy9ztUH0
RovxAJ5R9hi+ZOONCQikePr+Ib4gFZcZ+iGGuaIr542lV5lGjPisgxSCVNR+aeaqdv4yepz8/w2L
9+OPtTQ2FpWgL1LIczamOfKihl1K111BYzRFT+H1xHN9uV2/P9dfQZbZ++HkV9J2wDmIICi7bgrL
wXh1I/ZnSNnaIIxmL7a8YWd03omwy6RfH4rgx//5bKv1NwnZqKQJ62/81f6iXhI8QuvyonMqcACp
IK/1mKcFGLmPD9Pu1OL/AkJ8f5mqBq0S9DMXgNXVhwqXokzZ+0Ob28ajkpW90LVyWBXJw3xJBeUs
ulecAhs8EBEH4+z7pz825txAUBinPKl+kX8KGnEYqwCS8FBdWBOg9Un9H6yIjxFWbzU3Wgwo8G+n
8W2hl4ffgZhtcyv7Vy/nTB6DnZv62yLctKYeoHgfmIq8LApV3iW1ch9VuTuEPnp9ONXPw31i3H8/
dO/3hc8Th/yGegNpwKLxvC48xF0h+2k4oUUccB/vQZJi6CGmrtJalGjql1zIfjSx8hAZ9CJVjQpz
PeZ0Wi3xIpFf5XzcNdkMxAyVvp4Szei3YC9xysV6zDH66so0fkQhzCjzLlNA+UhBtpV065AY8ZNe
P0VDfD0J1V7yG3dp5JaZ8GDK4RY3Kc/0jVMtimVrXD0sjW9uagCx38+qz4tTrSwr1RNkgbQ7fWvI
trKLN8DHaqdBJwOD6wKBiEV1RDhTb0EiOJW3h4zkfj/kX5qsCFqTC5NXgHPnr+v8S57zcg4MTo0y
UO1IvSlGRD5D9BLUehPGqRcC9YvnaxlwZzOBXUxuU7qLQVS6Q5Jv1RqV6txwZPFN7+srBm4ES26p
oyOPhruUY7//uEd26k8fdy08NCMYXy+MNHa0ZRI69bP4MO8Er9vkLx2+592d2jinlvS74vaXV2XR
n0M1TYeOstrQFDWZm6ZlkFTgZX4Yb6WheWzVwg1yN9E1trRgO3bXpdZv1cWmObNNGB+d5gTpg4j4
OlAlXRpAxyJdOP6Qc5oT/dMw/ZKRlzGV1JnTx4y0LrcSu18oudPb98N2JMtm10MP7d0cjJe8eoBY
NycAgjyA0Y0H3C1srnxi+QaJDrjnYYJfHIu30XhXG696Nm1ME9VrTE+FKPUSgNrQbPEyxlesgAoT
04KdRpQmLzPwhkPFPAVe+v0HPvqeP37gVV4FXBrx7UhRyRlHGrGRFzz47NYw4yUHtJ4z7ZtH+cSK
PBL0czKzbO0fjkuSpDo2zQI0ryNtlqDtzrxuNmg/buJz3yl2px0xv54Wn0MuacKHkLXSDn6DMKSd
6KLTaoCiTkpxr1uh1J4+pWir48Iq5nBWQ1K08GxBqY07fwdCG9fk5gQf79SzrCZZJGC4I0QEkmli
T1Pq1np3art6BxaslyKX0vdqhs7VcXW6VxhEmVIsgsiBRSKNT0X1W8I4URMecoP+svmzaqjHI+U5
dyiraJH/s5uUZ4X7jhmMYGUs28/ecsCzhWnaAyZTSaQ6FZx4qwkv+MVblAoW456dpFwXC7wTXNgQ
VueIW5/JrbhLpGLTTdXN0PsY6fqTN+f5BVhWceeH9UOLJY9WcufUq+EM8OiuraJdB/i1rLuHOChc
wxhcI75Xm/oiTyNuQmq78Yfc0wN4xxzliaXRkZQuhjE6E5pF5/8V5QCv9x/rRba9HmA0MjfRo06S
6yApYPk2hybUa3voe+5z4aWfxY7U6JRyhkuEQG0A9VZ0IYquX4kevofOOIJFpZ41NPlGC3zwAIPd
9W++uBOV0tEbwPfJhT6wBvwrw38T0/vAum7B1QX6vi1Kt6p/Sd0Ckb/H2MJWll4sZTI6dZ7gW5tC
PCTBz1ajwgUwWi7eivLPoQOkFxaOMD/G8b4ud1GJ7IJ2Z5aHPP8xpP6h0jVX6c4QynP7ikWvaY5W
jSD6ZCfoQY02T6FM3U67nsOtr2bcgr0W4BgC70qTbWraL0CTN1KnOxlFN6sUXa0ARBj6GxVgoIju
boCJlU9jPMvv5P53G79UA85ifewowMDnGMBwYjfq7BjiXoh+Yn+iCLrj6zxgzKBAVnrH5muXgibb
Uv2zh+qRGQcgFZth9jkTHhdJ2Ax8iApLYpmKY1yc1229V6Fi+8NrMV+JYDp06RoP1MAvDiDJuI4D
+DbuUxW+IH/tVXbfn5kqeblExXjy3UAclwzGbRZAa/EsTrcSMEYTqTB9UW0AbJpVHhaFTj6UdtK/
Rclz2z0p4e9RFc6UnuOIWT4nVxp+jIphG0i0dcyhFpcwIYTEAuLWlHYmOPOB+2fWPNKytoX+qmdw
pOFUZvzOP/+8eFWgawYOjpRN6KSuFm9v9hWY4REGqTR0BymPL4Wo3+QoL5JFaM21Nqf6fSR3ITi7
GhWk8lwyzcvaLDNPH/s7MWqvfdm87mPp0FrVqxBqP4Qx3Lei7llaZ9qRAo0D7anE7sqhcvQ2gftQ
6qAdRCRzApLqW1WcX6QzHODI/hX4P1nzsnwo21RreWPqMFmFoDiDoLAxNJQ0hWw7UwxOg59Gfz5K
D2aCblWkeHI9nYOzGOF79eU1CgJtHl2XeQl5e5RYRJ0XKaYT5eaW1rHnx13OhT16Q0cytwdFIP+U
YVCYTo76iMbvzM2HnEwWyY6xeZiThzD5c6bwHSUBSK6M/hhvPbjsdHD4MFeU9qlb4CQhU85AG4Rb
leqrzG8LN6CfRbSN8nOlVmCkFltfvBmiF2A+9mx0F6NAnyuZtkNXeL3WUL3WkA8hTQbfB5jEHjXU
luTzmvKDNiaLKC3muNZOL+pdbYleaUxOF2ODE79W0OLD4neHrmFmHhRUpym8eoN5SyatN9BIMCrD
67YJLhRzRJH6qkFH3VA6t1XKXetb+1ZCS2kEMN0rh7oXnqQuOEdVcESEHGs5WypZ5woGvVIhsCrj
M7XLbUvK8Ak6j6WdUc1ubjyLqeaN4r2RgJgd2cvpOtT1Fa6Oh1RtXZ9R7op4F09wMsJDohZOksF1
t9jjSrBypuKU6DcHsun4FA6zFrLTwAhlZbBtUvmuU2B9Kmizl9NW0bk90rBJq/g1H/Rt1Sv71hDd
OA5dEyB8UM92DZeE240rwg/SG8uL1eQGcs2o6fdzM7O/xm5gJE9WSuJqRJsZmfVEb+1IehLRMVEp
34kxgH2GtAJNwVmBnYNi95iRabxmI/+h+FwP5Muw4KuMLHJO7nNUmQrRdOTB9Aw9cmPzDrUJtq0a
fz8uMgEmRsirTI1848uPjVHcylnj5iFELb/z5DZ2ItYC8A83MybkMi9lhNFahKEL/YA1iavnuqdj
Y6v9TvFBodfSRL9r8b5IZLtt542JLppaTa7fbKV0P4xbLTvU8m98BLdyJp/5/ZkU3pYmnzf07bEM
t9Z0q3WRp+aV0y1yN2HtpM1vistZa9oJZsw1MqIS55RaP0mJRBPvh5Req+Pj7L/moje1V+AiWYMC
U//ZD24XHbTMuAjFBuDTpYr4+OxDh6SVqyGgVl81VD4hQ8XVq1I8ZvqPfL7lWSwqaRM48bZV7TS+
EYYHBdW3mcRFyWv2yNKWfXgc11L9WLOBDx0C8Gbnle3s9LSO5Uh2MLD2fMFw0xChSDF2R364Telc
lZe92jm9hgowaCx1YaClINUhqqUBSptJsxlTczNWuDv7bLotHAZelj6IKMBle2jPbEZ3He4ozfAc
VZSj8uecDN2g4FvXbwofJ0yuoLvDeYs2muxhuWm3SnY7iBDTbgFGAYmdHa6XZBPb2nr0DROAN4Y/
ePGI2U2dt26mbgNMrmKOW9HE6e65ZOZGw9WgSsDue07LP2sq75Z5WdVXuv9Drs7y+a1SL8xwr3SZ
m5k08RRAD9ntZDyWZF+qhCIvyU4+Zq4WwRtT7yaFl6H/KY73ev0aSIVrGeemue3KzjUNhM2CxC37
pzqRyQegZFW/JOykAvES9o/eP80Ms8jZi5Om0xvRTkoUV9aDvdqhpF4+QEJ0mhZil26iJI0aQn6T
CYIb6tK2j4LnWhMk+FsYV2JgpOrbVnw2wD4aUrhV1N+59awFnVdgcgQbDN12BLcyfzfNyS6KZqh/
dDR7DQZvZ2vUjYMq32VNu2mVnnUlOsr0o4gpFCJirZkWDc/2tRdGC8KBv+HcASFe6X9Oo3IrZtmL
3HWkdh1iCi146YG2W52wGY9pch21PvsTNm/lnNwGQnzB3ncK2r6UR1dHLjItnLYiAiMKwsCfLxhS
litRVpEvxyinNtsej4lF+PFUc+pY7s9ZTAGYWCBHVrk/3Qllrrqe1K3SyWyDs9k41UZYPun6ST6G
WF0JobPQPy4JoR465NkSr9gqt8nDL9WWHNFFxAvPg1PX0GN3p48xV8XnuJLESamJGZ61Z802dDNn
kdY+PX5f0LLLLe1DJH1Vgg4FuZKVikitO/2Wvfwq2Ya/tdj5tWjBFW5/KJ2YaqZF8vM/eUjoBFgU
AxgAUb56d9lklkhJNxSi2nDTNuJ56Y83UlC5uL1u8dmkFAAhOvI3RWGduDIevXJ/jL16qYIu1XMl
ETud78oezk0dum0xbQqE4gDlOYYKh3YOLvQQoH9es3OOPwQ67+pIyqyI3vdlh6/dHGpgSyGMNiLA
jbV1nqFWAwapNSPBXUmNzuqwB3bXkkWnJ2q4XwhAy/teAPxkwZTfEHf5vC5jPJUnYyJUfsHetvNp
N2hbyaOnufv+mY60jT9HWg2xJKdGMMtEaqwnXfTGGYZue1EbByMEcYrcWyn8rtoXbSgdWd+T/J+I
Lx9Ztx+fdLWGxCCL04L+H6Uc5YmkDT3u7BD/Fje5l1enFWC/j7bW0dQ6mdvg8goxubIt9SEeVKfv
/wyDU2/wXQJ1vR99eK51JcKM5tnAk5Zyx018n98Lm/qi2iH67US7zOOy63A7N91f0wbSWbTt6dJn
T/EliKzNAGHRaYwT6/jY/vjx8yzv4UMpKSxzq1UNxllPoOg097WsOQDLT0T5wnpcTdy1ZqVcoX0Y
mTy2uu1eui1QLhgSsxM9y7v8Xxdre4+mYlyE5wz65utWbmxGuDdERDOuMPSgJAeg+yA4LaKcipf+
NG+/n6xHmkdLFZxmJqovRF1zjsAQ0NUCp8XTqeXlYQZn5AWe7mpbJbMrV9x0dOuAxjrmJvSsZ+HE
IaceO0c/xl8V67DBqiI14CVmqYXP29sMQ1yXHshkYHhfhcD25rR0TKV2NRh81fTDMl7S5FeT/raS
LbQkj9xb7Hy3E3u7zSgcVL6Td7cTl8acDKWn6JxH4WNTsTr8kStLVxzKnj5KMjqTn9sKugvtjd4o
9lhgeB0L20kwdosbeQoVb6YKpJKi+IZxYj889dyr7TAoENDLNGqHyNXHwfOonqooH10dH17sahfk
QiBOCOyyOpTzpGt2jf6n1k4nIDPH99rFAQasFUJr63Z4L0H4MHOicPM1KDX+Tt3qIHjUkMc9igXO
abmuI2inZcb+FXIZ2Q/LXjdFP6gsKshLj7dBOKjfz4gUpV50dcoP4/hL+ivUMsYfQsVRMiGTzNMh
Wu2UWklicAIyubzm9Z6K4BNgNGo+yEGvIyRJzHxj+eXWVQTKvs1QNOZmQQfPKeV++/1qP5YbfwQv
rObEMKeaHlfLpHvPjdsdYjmb07nd8Yf6CyOxOgBlJYjFdpkUVfFDpJgzC4ea+3VV9rZGseP7Zzo6
BT881PsO9+ElCUMV5wEewFy2D+WZ4gbn0m1ApKVxZctPFIW2lLu+D3pscX2MuarrDVM3m5VKzFLC
jyvYF2iiW9Lm+yBHT56PUeTP068OR4jIgJrtftO7wc7YZDf+vXLjo4RXcMe+/j7csVzwY7Slffth
HHtdDqfI55kU4SaYSldGRSQ20U3Q/z/bTu8t2g+RxFGesnyJZN3F9/PFsB13RmMXB82rzjDsXnwS
jDPt9fvHO5qAfny+1VILJ6E35XlZzNvkFrGYs/EcMZTDaSVI6WSo1aGmy+0/QEKp/1MTH5tSO9dy
6oxYA8i4jMjmi6RvG/m+9ckj0DX2KV8gzeL09bMgB5up6M8L5F0s6yWK7qT8wTB/RYJKqxnb55q6
o0grvxoAlbYIMV6quYQElrkbofFjj+Ra4eQmQBjFWNmk9G/H6MqYc3RbZupmxV2pPBZUdVr1TpEL
zwruNP9BjO6jiZqR8JKMsU1H1FvYP6nQepl4A0YRaIDiSfSXhOJaKi4M9VmZCntMNkWND95PQYge
y2RAl0NxMnxYrBnplLa6lrTqFjDwWV+m1BCGg16+UrA+G/LZmaLWW3ousQW9iE4CUjQbuh+HuNPt
Ug88tUxfEWWkXIR4le1bVDYSSShcf2y2g1Rdd0nwhoLopivAP6KFF5hgIAvlOVEeZ5RENEYzmh+K
6m6i9VLTH5kU+Rxd2l1eFvtsqt5OzK5lLX7dyP+558mr87wUG8Mfl6bjQv5s7zFS2daeco4h3T7d
nmpxHgExfGpxrt0KeqOrJGtmBeGNAJYCdQg6gZfWlew09ryjCIcURrK1XlAdGbhOZ2ftTpfwIS5c
2oLe949+7JDUJEmFGo8LGajHz/tGabZKJPV8FmFqnS6hydSdSBKPHlt/RVhjIAwTxxhVI4K6rfHz
QH33v1XSOZoLf3gSbbWrK8EkIwJMnAXbHF8r7mJSWt1Enu9qnrad3NwrD+pmaSXnJ6XqTwyjttrs
ZVpuSLgRPEFqPfELV0NI8Ps3dfRc/jCOqx2+rIVWlZeTsmsuwlq09UDGM/Au6H4Dpvw+1PFTeSFX
Wkf5OGj5ZU2CuZDd/upd81zZldGG5qO0Fbb1udriKJHH7omYR9fgh5irIdTBQUtjQcxFUlLHFy6e
XdICRyfH0fDiOzEtj4BMWIUf4q3GM/MtLUCcfUmn0ntIrM/Bn/pWQ9bNedeyhPLjQbq7aL3KVc86
FxvwTXaVH07Jph/PEz58jmVqfThPuywK6nLZe/Qbf5u7i2Su7kpY6ypedPePwue//xr/I3grrv/v
ntb813/y9a+inOooCNvVl/91iH7VGMP+bv9z+bF//rPPP/RfV+VbftfWb2/t4aVc/8tPP8jv/0d8
96V9+fQFYN+onW66t3q6fUPcuH0Pwidd/uV/95v/9vb+W+6n8u3vf/wqurxdflsQFfkf//jW2evf
/3gnLP37x9//j29evmT83F33+r//1+86+vXy5YfeXpr2738o5t8WXVhs7XVMEmEiMf+Gt+U7kv43
RG/we8G2jIv9UgvNi7oN//6HIMt/k+ASoVFNXQz09lKCa7BCWL6n6n8Di2hpXMzFd9ia/Mf/+3Sf
3tNf7+3f8g4jBYz5mr//gavH2qpzgRmiUilCyBOxfIGf93mmqFGjmVpPOymSxu7cj4ctzp3+XcsM
2kxWfVfgQ3BVBK12ocExEsYr1Qzz+3Goiz3app1bVPL0s+P/60M17jDzEG1R6KTrWRxxF030n+9f
DWHs79BRaekHp8KuKpO3DkTVdmgy+XyR2p+knm51MMNDTNWhPcvrTLxrTT04R/ZEgdy0fLsKwOqr
GoKSkvHcFwJOc5kPnNW3sA7L+WdinSsPAkJ5gtCZewit95Eqhndpo4Tu2BfFVlKD6C5HXeKqsgYv
qP2nVhjS/jIpptoOrNA/A/wU3CdB6wNwCwUEMk3hrpPVxJNVLIkKYKd0wpLqxRwNPHnAiHGb0edQ
vxWDWLvqLI3240xqoqdTfj3TzLs20yy+SNNsF+fzdF73j5mSjHtcmoZ9PxrDPqLufe7LNKc6Lbko
giG5yDXUQy0U2LkoKWWCFlha7DU/sJtG0O7rsH2sWiG8nLVJu4+jGhvBQDbOaqHW7812REC9zw5g
+bKHfE6cTBD9W7PO84dBmC98PGUu6/qpqermCpRjcyVOGvdyxmjTW13qSp2GGlUzDLfGVHqaRjZV
56nqGFGPfm2hIRU4lUAqUqnJr7NZf9K5bZ13VYEBdCS/WONULaa61X7Qg7K08bWp9mEYaJ4u9Xeh
qB6ybvTv3v/AeelKLkvEuYxAOVfVpneiPr0Whlq99bs2uhoafJfm11BLAZMMdXQ+zVXppDyyVwdq
tPPbHmxq6JvPXXqXWX3mUegVvT5INDx/2cls1EyGrSIoxoEu/ZUQ0zY0otZy/VKIdgivjj/KQnzA
8ua26b1umPrbWtXDu6TDv1AND1ib9pdzmYEs0Zv4qRGjTVoCk8kCufoRSZO1MUZR9ZLly0wh/iJy
7xD4gOomhUeZ4TsnUTHOGyMzdkKuxsKulIboBs3LhlHQt3zi6bELmmwvBwrZvNK9DGkkb8Oiyvfv
f0zlDJklC/O9WMsAYma5o/AvqwA+UqADktBTUxnAbHVDD5X3r6+b5Wtl+D9cnVd34sC6pn+R1lIO
t6BExji07Rstu+1WjqX86+eBPWf2WXPRaiQBBlGq+sIb8m5vTMPz2s/d9bGZWwPd1Ck/o2zVXYvR
i0VhnjrJtMNemW5LpE4H+f9tEqOfDohLz4fHo8eJ/x4bGtqAkv07jGW6K6YkTKM1OuT3TdNS3F4s
e/WNSGj4LpoiKDJUOLLKSH09KfVrJynTZoqk/DRW6RcaFNEpK1SH7m/9hPaBdC3vG6OYy2sX7R9H
8ECMrplQpOuizTtR0hBnGr/r+ubtUQjtVUn0OWhXszk+Dj02rdwjAXt/BqOwCKy1+1jtbME7YXGA
ueR2sRnieb5rI3IPGg2gC1+Wks90iXPmrSlz1UnF7FXo5RkkS4lpcPZ/HxlFnHjzrECXFMB4No/T
9v05A+orKBQDZXgcK/pIw0NkpT2ua+ilZ0aEvuAMriqTpMJ0wSppJ72FHgrWQa+mJwNtcX61tUV3
sdFdindlDb8qoyv0P2fn/3cW43p7D+H5x2yW5ZxXknNS092UOk+FZL87hgl8a0nqc9lEoFgbPDnP
pSWNABDkypOtjt15fVlT2zr0WX1slSI5t6bVoiYKplyxcCYxEhs/m+UwronyUTd35NsyxS9cLcXP
DMcEILgA0EkBQ7fK5wQvATDHahN8QAzfSsXcBmY9irDvc2yODJAgitI69mbI7PLa4mmRtJl5ttMk
dlcrytwk0tCus6IuO6DWQ6MbpTQlgNkUOE7mYbQ+vqSdMb6gFLaLpSa/Pg41aiVtYk1P9uBMUris
XH9grelpgPB+kkbc0GVHqO5j978n7LxVwjoaz9FsJodsztKDUloY2v6vh2W9KlsD1U34gI24ZEmt
7gbb+mNHheOmhaKdlaE/m3VfXXO5HF41A2j4koNa1BcFFUKQbFxWw5PWWnxUo+NO5Rp9y7JUbhVN
9Bd0UNJjC9fO7UXTf+FNWS+eYqcNABVFWY6JtVzRY2d36lUl7FSZgloir+4i6RYrzhjt+7G3Kuys
9WivtwXIpsdDRdJu1mSKsEFK42TCPDhRSUr3tYKGZ41JpPs4ZqazeqojffSYNdPtf47dn5xXywj4
gkUpm2C2bBpw1AS1IFVo2jYnvDvqowDSrbNsX7Ss9pne+9soF/0NU1jZ782ucvukgH0/Ssm/aaqK
w+OscNBLXcByukBHPy0F7JucjettBrXGemq8PA4pucwQTfOgaGsodPeVy7ivXHprVb6mYdP6OGYP
Q8+aPli+YQms64ZVfp4cYwlMJy93SJ+WT7oE9yES6ynPJ/mkWG3xpJew45Oir3eP3cemnLEtH9R2
CR676Vruk76Uj2PZvTVzYbyXSjX6aYNo4mN3jatTuSj5M5gfZGrj4lzq+o+q2MV7rLNIVFWj+FIy
Fu9ZXiYboSb9JR3E9CKP6X+OK2Ub79sqp8h2f5UzdhPmnHp/AJcLaadKpbPochCVTfu2RFrGKJME
Qi9j+g5ZMvGnYpgDp3fS914ZP1bVGq4aokjPSi6FsgFSL25K28UUvXUbuVTPfa4Ue1NKajitvX2z
J0nZQOcZfwZ1j/H3sI9tKjYga53zoMq7fGmYe5RpxbM8VqXgEVYtfeqcAU3uZq1Ono3WVNw4Ngw3
NZrILfRaO5RxXV5lmz7frN0p6IVZHGKHRZSPPOyWeI5ezDugUc/kL1OWm61VL/W5m3X7TKEdVdH7
ibwZXpwYHn1SyetZIwzyxJgmQQe87KWr1ysCHp9GJWsIdNSShyWK8BVql69lPkreVHXCf8SF/91V
72Hi48mPswjiGTfmCb9qpXqLtJJx1W3i1dZyUDWNuvgmU8vZYKM5/uiM1LIrwnHB2Fi19MaNjSk6
ZL0W3wa0shFxVpqvpRgoCfTGepGiTtupVXbMx7iAvL8a71JkXgelz//NSIskZlp8Cw0pzxTDyVuX
TG2AQKzYVyLsSjPaT6bR71BGnvYqkgZ7bVDmXbyW/cFEMjJEGnk6qlOjB2brrKfVrhCnbgrjrGpW
4ePnBvJJugdAanqJIlBaabUaX82U3dYZKLbSZvZOgBt2s2EST6kxFP4sZ+ppnmI5XPIFlfDYuDtY
V2pQE/Fmsl3vtcQYD2gQLL5hl+mNCB4tTarsrRD7vuy1N1mVCSPb8r3Qza0mNFQmdH15l2nOIZ89
o06Oifl7uVooK9v6az0U27TsG7CUvfFhN29GFpVfMnIJXi92XdVqT8BbQcR1uIiqa+lZ5RR/tnUs
uUs5d0erzPJziiyky6ylbyK1XsPaXKfDEFU6WO+2PxEsgrTSAGe2efynKhHMLof1G+tohmY01K8w
sPONJcUS7ldAw9X2c5xqrDV+1kwen3mj8bmxoa06fbKEj91F6dRDUlKsnO9PSWlWFrZaupNlrn7i
7MyBP5CrQ+ZqRmGdcrszjnZR/MtlI98olRifGBGjl2u1dcl1BinCS83ZKRsRDFZhHdGDGcNqKsdD
pUaGn0ZzvW0666Jk3XB+bNb7IznndmIg0hIwl09NHpvfUUbNWlNaWIdT6qVr2v0wDf4uUib9iftx
2aZDJm5w0SOPTGo5WaPId/bI3IN9ywBvJ5Z23P7WwRiQwB+jwUJeO1u9uV7LW90g1CWnmvPqxLDO
LWuMPzE2ey9lZ0B2Ge6/MdbpZnZnI8NGDeqlb0ay8pNK2p/CHJqd0JgdWK1hlzoL+u5GnB20qc78
qMiaN0eR30Ruzj8iSk4jtOn3vJtKr7TQiIX1kJ9wVTIQOJbLj2qadp3ezj+tmn0b8yBeRzlCKHEV
414tNHxnxnZ0ixXJ3Uwf689pYkbJKs051d04PYnU+KnnpEbaFpYS0xWa7qM5PSud9pRLTv05qqbs
yqio7Jm55VcRT+HjeIspi5c40w/UCcPN+ih6naxyX2da/mU4DTp0duow9SntrVDin/8cF2ixpBif
nDEtTC7FBB07W4riS5Wl32WykttkVWEiNHK/KPsEMKm+9Rg0HJYGPfUKSwYgQL0c9HXXeo+zVUQW
o0tMRY+zApXcjW1K6uGxm8jGS6QI6fLYAwS+6WUreSqU7jhSCwkJrDRYCH3JMC2tfWGw+iSmIe3W
LLH3jIpi1xqqfoAwJUJZbtXjEKVK0KqGcqqNARksFJLO4k2s2DEUcpUepoE622ZsuxaN/oom/JjV
NyoZ8i5p6b21IuqPQwLKf1Et8pFokP15oZHRLfHfSVjTjxblO0Od24/a0XS3rqryFM1Of1wiq/Ty
Ua7eJSU7LU5vuJ1lF8cZlRJIkoIcIe5VINE9bpBaVnBTXyZHRJ865BP0RGIk79cSUHmj/T7O605B
tG8u6c1MsFIdFnWrI7MKu0EeDkkFtFuqFcuXrVF5Ao2Gh5JpRO8G2XSEWUy86Y5lUjPTd2v6x8zX
9T3RZHWbjEb3lKh1EoioHQ7pKNRDzQ+6VZv4TycZ3Xme7Cww42I6lTkSL73cK0ddikUILdM61Jmc
7KQZw02nE3iCA8TapzUTcKJrqM/p6BnYde6E+djER30p61B02bgptVVs67wvntH80QPQk/p/dh/H
xKK6MJ/ENSuN4tkG7eQTcbFMf1WGgxmCVa3nwZmucLCqF9jM5YuyYKpCPnQdgEe8aKuDADHAagRR
LlUXtcEUm8phlkZ136P4FkrraJwHwdzdyeryTNGn2JqIvnwoxviRcyV+SywvHatGC6cZW1fpIvOn
KsvvuGqV91Sg41iLsnxGOGH02pWZMdcnK6jqUQrkmZzYaGrjLuzQhvIypud1zCJE1EvKmhNeDEbj
nFMAip5qJY1wbdLraYO8TuFZTgnUNS+1YG2Y07BAd5j2k+9i1qRLtibTi+IA0L8fpm9k7KNZQ/iM
VRudvfETGbQPQ+jdTco0+7hMBO69nuSf4tYg5LDXhRMoaiSyIEnVMSTPe3Jm20FWxhxgOeproK5r
AvKEy3p8bGK9uE5ml+/5cZNQ6fp2I4/5eOk1Y7io90emGiUQr/Byehz77wnm08K3794X/9+JtnNa
r+2x5ZM1CbUDHTr5JJe3iv4afEQVK+n77mNDy+tiFkypdR1XN9WhapYYaiCMmhn9fihXiKim5sAv
zvog2vlWVOp8y0hhASJE0v5xrJL64VxK2u6xN6TpctNUFrFRWhvv8YLHpgbDLU36XXOU95AQPY2Q
iDoAd4iO4LKkzjmu6Rr9Z1O12dK5KO5JXj915UEII8yLoqZZJ1tAfMYNhdJ+V1TZL+Smu1pUZO+l
CdXjuUcFnb+A3HsBMrnhTtAHaJmj3RWBiJejlaXheLc1MRwsCHrM49ZXYbXbLNsWySWVDwlI0qj+
ROPb0fdjhcjkaxoNIdLVdCbWQFPSrW56cQz/jZc5/c9gJG7VPEtf5hRvJd04NB0Ru9ySmmLOZTyl
2byV1M+i6KFl3+yjMKttI/4Bdh6IvA173qbJmywhJSiNG7OavNx6i20qAHet9uFtxsKotv9N9u+c
xyGi37tqvjh8cNv0YHGhbEwrdFGu/WbGrkY+jBEdMNDpyh91pkRBe95qZk/q36yl2Bby1/3jaNH7
qja+aRaeKL609aMpfx5Ry1y5c0LGD0moLphh9poW6AMNLlzlupzG7uBs5fokxkNv5N5goeRkfXXt
wNM/Hbv2ZmjGsviILWxjxFfSWbAo7pKZYT3hVW5+KJbuxv1H3GN+y3Ue+9zlWk980Ei5/xTdduXr
SlRCrmaCrmURhfytBHljgv6Bb6vQ1I6VY8P7QGDcroLMSTDlUayRkQnubqZ2xR64YQlSlT8VGlQr
hin8UIONX4L9j1AHg5vfUru1BfJ2E2GXQZ2o+ruk32arbPT0uyzboKsjN5Nfc8OilXzV+GEMVPAS
cudivkVQYRgbxfQ54SE1ZBIt9mXb4xmpWrlbRp9yigXNfQBQtRq0q1T91cgdMTUCUZZzzRYYRa3z
A5qsloKKN11XqCFt9WvLmoOgB44+K7CUAmpC6011HMTJGz7EmBRwCTP8H9TqRVdUL6eZ4yCm2Dfa
Zo3eTUfZVhWZeHnIjQX6wmaM7qbpFYgB3itvkW0dN7kI9ew4tn/Xzh+4gguKY3hPuSUWCD9q787f
Gdy5hZ97izcLvDe9Ab3vF7JrNj5wuHgz37k1xjplG4SZ/pnPaYSEhZdLGw3AXI0zkatm6NxuKIri
Qix0Ze/gQrSq8dvQdCdqOmnv6j9LBr1y5ydEYk7zpqk7gAcg7ZARa7sdumVQLgYHk6Jxm6NtL/Zd
GSS6v9ZeiubBC83raQwN219GryOzhO5BYZ4qR7uX/qDolpdvWXEZ4u2qh+JXMnSWCMTlDtQXtYYM
3hfWmzmEVkeBdLMurpJgGX8gL2vVZ9086gBaWDkHH92Brg3WaifyM7Y8ENP7llUogI8sS+GskQuG
+dxASHIRUzCHkz2cJtPZqIAdNtZ0F0QzfyKU/0IPegxgZqhWw8GxPXDj2hzKkksdWStg523bxFMX
X8r3cvskuh0uB2PkQbfgQhitb5eXzCDBozroZQuWSX8c5aVF8qq+asp+/EcPf+h23BIlhV+kdQgy
dG+oL620V6V9VF8gFs3jVyPwwmmf8BOX9Vvcntr1urYI2Gd4YEP2fMdIicGmGU/9wk8Yb0xxGXS3
sj9aiEW6q51H9Ps3i7FQ+09fpChyo5cVc+leebUSzFKCOcOdeN9gW2T+0Bfptd0M1FJss+JkEDho
Ngo/oTnvIXUv8d6m6KzDZ3Gd9CKkf7L2rEu3HkJojBuOOcibPMhP+M800iFtvvqGC0ihACCL4/f5
lo4O5kluZF07ZRNnlAY2GGvB8jLMi/NtQkigypZ795HcBUz5prRZ28CGJCyFBTmrc4hyPPemI7cV
gZIAGIysl9JuUoodM7MmFSsKs1gfvGp3mnHLOkIw0dmbTAQzxqMqOgH4F8m3gaWnB3tf3/XtAO3c
PUUuek1CtTGTvQMHyAgG+kXTztSfTcxvDPmmi89BRu4goIjVj9dkPAss8nIM2PQvZfpnDpeqCUmW
ozyw492gHRzzAjW6R+IsdVdRu1hPrNUTWR4z/tiEyXztDKQAsuJADcdt50qlvhZBk8goQMlLcuj4
bH4mcHE4Cue1xA4M3eKJhsLZzP3FDI3PMdtLFehY1ym8e0cBxSXyNoxcG3hNlEFCXKiz6S/37kpt
W9s42b7tcS7zyRqYD8xmY8QE4GFWuxg0iShUq6NMJXj0bQzSgXjXfpE0G4tydk//W+LJ7ablhqZZ
N+/x9YljlJtCM/ubPbOifONCCugXYXRGEGzk+xbrLj00xHaYN8PMXCG7Ze7qzde6HBF3Cma85uIw
nUIM5vSPvn2GDz8vLp9bQVmQT694sJUcd5kDPm0maNgdFripNuFXL+nw12yB+t9GdrJNYS+haLrQ
UuKboi3xlnSptIhUxkU2TqyLxsma+Dy2i+vTXovj2mvzMYhw6dtS0toXC2gnJkpXL/2+BWmID/YW
wrHiUqVEbMJEJjF+0+WzLOr7mHJ2XUtei3nhTs9oZECipV5TmYeVirKb0rPbIFOxrtqhsrip5/RZ
tG2CmHm1RcY+OhSi+XZiLBAtCQor5lLhLGaYXYV5aVFQOOjZSC1Cs4AfWUYRUF4kAakZH/PfGFsu
i1SZIAK0s6kf5vmlHw2cz6J0AxO23kOLz2Nhuff1KF3ng2YsMG47bkO81gyYp/2bwXJalIAYpMwf
lf5K73STCtofBPJwxrfOVx2n2d5eo3pv5LbHUsCyC5j1u5HaCzITn/Uan+4Lqllr1BaI0IalvOt7
Y0ZrVFepFd3+saG+9j2X9ltd8HvD8S4OCfVwg6SyN1h5sqk5w+oBeDms+P60f+c8xy7jUmjy11on
mD0SShXTcekXye1YZNdRxVrrJdHvNx3ezylYbqYdZXSChrtLEjpM7IeJxZ4e2Qacj44Hmbbisz0H
XBkleo/u9VZIu6xieFOxVpf1GGh0j+Jkp6mI+hNQjSmgs3wwY791tHdDHpa9blvfc72X1icleenl
LRFBPftgEvAFoLtBqIGWtmZtnNsYxh4iK1/pirPaWgaxdbTTg9yLb6ZiBEB0me+DYLo90iXovzRK
gICtXTUyMca7GxgqkfGzUlmVdguFN9DEkhV7sfTTwPlV6blVtq/Z0sbgn1MkWNch3jBhGzy+qR/t
vcJS5+FQwCaDqHrWr7y3vCZhFTv7DnqhZOxlpeYGHX7VRDmsU3nItOaAAVq4VmFsxifOLJAmLTs7
TqpKLMdTopfHw3YpjpThj+OmYiFDHkqTxa411+uovGpNenc7+kjN7qPg/3EwL8PyrtfQzn86o33R
xvirNbmLcVST0hd1noqnUSrjXb0wOvAdcUbjb9diJlHQ0VcSptiKr4web8r8EcncIEXxZCwrLm2R
t3BhnAoxujsBWaX6ZMs/0BMtz6bHvdcyw2WabnJBz8DobDK4a17SXskNp9xOJRfXSHTY6HYPgdbc
C8J8WBWbZBJElPiNUjKesENlmdTxZfSzXpg75r0pmd9wFJjf+gGe79QNuIdN476LXmqB3EbbDtg9
xY2yNwaeravVt1JJ6oYEGyu4Lf0AL6+DXDprOUMou3ufnak7SvkxnpilRVjLFxu+NH0bh/bDS2yi
sKMGjbPjZXTyofeSDVGsEe3vGk8fbdVxVZQXZ8aULp8wHoJsf3f30z1ZzXagQw5WWrkVxXRDBNl8
Nsy3dCjp5T0L2VMiX86XjZn965Q/SYdJJGNhhQsuBxnBeq+5ZvevxacM/9vFRoRsmD+WadlHzeIv
qRlwy9en5Lneks9tcOBjuLtoE0cpM9jGJDpb3pM67Otw1ELWFavayROCBnvMgjet/J4arqKFEhd3
uKoYJXF3ofGwuPaPbXlOG1gKSoEej+sptOAQ4uZmrUT0F8n2MzxGkMjyBYIJjWuEhWkRQy65a68L
pNvidzK2UeXbysEePdXc2uiS8ClhGjPB4E6Q/S1aL0fkZHBjAip+fBjkylnqzol2ofMubYmNAagO
gxuph5Y4MPd6BJMUfwa1Ou4q5qL5jXB2hvpmuBXNwmRjUpyKs87ni9h+Gu8UBCDWZYMvq9R4de4x
Inhd/Mvqz9lOxucLc3J0ifbpE9/U0kLuA1vxCxs68R9VOSw4fjQ4YW+rOkSfPa23XA2l4qXOVmSI
X3iRfhZTuEyhLoVCugndzRBkItrrLxYhEC46Rv40SaFjPTmEdaI+yuPJgr5tQ4f0e9tfi/ckciku
KRBQsTI0vQmdFS0ABGKvgWPsKkEZxjWMYGyDNN7rXAGx5fuuBk4cvp1Rhw7jcYe96R3Kee5D0CI/
62E+WDf9Skvi/iMFckGHeOLxnM3HqUf4A2xL4SlLKwejnu+bu9w1UpdFlXjUhJ50g59qBAJHxTTZ
QJ5c5gPda636d5ab03yPpV+q+gfdmh0Udor4mGLMVKCqup35YmgtNRSZtr2p4YwWg0HqR8VVHfvU
K7ZP5zMPCaiNjtv6O7K/cjtQlD0YDxVD3/LSLVhm0hO9EL/Xw5YpfJF8Mp2I+CzPjrLkD41fFm99
9uFkF0JW09ym7XEVfzKcdKkTt/dK+rksra1WniTzJOdvvd6Ts0KeXo/2sq+rb2CFQ/qbWKcK5YRp
1+eXLPsYZZCqmU8oqlGaaDfRPV0Rr/erl1nk53EVdMNzur4M6q5Ulb2pojvf3lIADGWDSqp1nrmQ
fbdX21vZv+J8hK2Wa0nuGnP3O59jhKhoe3P6P7G4siR7CAXpv0NKHKgzwn877MkViohpMJtBrGXb
vsY8WP6VpBepy8LEPq2SK0VPovgxJcQM1peSUgJyJcluwEYChSa5JPqMt6P6V06yXbKam2ElFlRD
hdu10Twteoq4ppH6ri4f8/MiVqqGRUCk7PjOSIvsoOGE0mlupt4a5zPhW+fVXgJqX7Lqf7coR2Cl
pnNBBA/pmI2yW8v7uPpr3a/bboBaUV4rhlq0vqh8A11O3VK9pJSD8O79z3sBC3CHDIzFU06wwKhn
odcRziM16T7a2kNTRi7DySFj/VsuO5lQOytufDypfOWj8HghARmx5brDXRCgAZIKoL5i+E0uDfmq
8klImkbe3qkB3lJ4Ma6wI/eMSarnoXIkBol7/5DlviYCbXrvVLTDl+0UO5vGClrzAwDU3ZsqsQIp
2rQqEyfaat2etjGreRmusrJRmnd73jnC1eg9qvTvUYgcFAoqo1Kd6cUa/kINzUo0y7eIdHprWbyY
y4AHbWMPeOTgb5lnzIfdMG7tdCp8NEQ/FDMB02sbrNaD5lcfoJgQgBPGipdyuSXW6DwllVoGiK25
djc4O6EKykvekoD1z9F8smy0H2DURL5Z/9qzdlxSorpez+ZTAy/ZwdqLez9tvLWonuDDdJdKkj/U
ZgqWynMwMGg1c2eM0qW0c/FU7VY/vktTyNeKivE06s8qPbWN1NP4klA+nMZO/zPaOTyE4SctaAFW
+jJTd6Z7J1TCs6jZTBD/WQ6G78z41+3sBWXtNX8bzPrHyUoqHIMv0mlfL7G35MkT+uabZureoNAQ
z2oKVSRaO9V0Ex1FqTi3UWaAi4HLYEF5VIqDhBl60mAg8u/+///s19o+oSyiv9wPCIcmXcqcoyNW
ci+544NZk3Gqc3SUTIgyQr6MYKq8LD5E3E21ZlNyQQt8IwaEoBx5OCeTc9Y76TwRK8yl5UuRFcDw
f2/wwopXzb+fuz+nrdTDUIQtpkwPkZ1GPxI09ZjslQyg0NlIWkKBQuzQ/M5D2iH5DS2fYX5VIGfW
7VVF60NHmyrH2hGL5YJy1C0hYQThid8wWk/HvvT5pVBN8UdUSPKS2nv8RAeXLvn7RMyiKyfbljct
D7X8tW2vWvRq0I0qNgx7Z7Pro9e7en33ksVn0V4nLuxC5LN67XDUelLhM+IlUbFPCizhN1nZbHO+
s64Go3xO2CNMSpwwbc88J5bOknlbPM1vpedeutQ4mLaXCI39diNiX4sxE+YiVizCdwmTayL76uzm
+h5C+aRcrHe9dIdiR6npxpOYemjtkC2m3TUxjhioy83BES8Vdys2xcXRjn1Z2w9xu12cbS+esKB0
xFPPktPFsFSj3Ui2Jv9RATDW07cqnfUZAY0b8p2ysquw8Sp22F1H/d98+lb63SyeZPGDL685fqvt
WZuRLRlp1fi8De2KWiEcjXY4YPQ2q4d6XcfNUu5t5TMZ90P3Wznhwtvyyfigyk41/ZpyuvSq4IRc
7kXt5Qc5IYlwAryj3qQl07y2lLF9TvEbn4YwKe2dXeMsI2xKdWhd9xfRx862sk0cbaXcOI+AU9SV
HvdU5/lhVMo3yRHLMeuYqHU13gPS6bd2YWEZvRAj6fat69ISbZicdiGwNCUxXgtn7H90Kb0AcsaX
U8uXnWGG6eLM56aJ18DEigHraMyilPISL629yxKxT7QZWTv4rpRZKep1KPLM40eW14y67JonGWIs
lfAjNR5fWn0KpNgJKzkytihb2kNyhk6bu4vZS3QoSCEKpb714921vgocsAdek6m4/83kEYqzZECR
Tfso07ocDOOvAJVo09B3RVXeDFtpvBbNXH8VBbZ9EwtjN5kfOhpSej6Lt9QpzX3a2K/yiDRf7HTt
u0iLX5bnEL/p5YTJDstyKs++RZgJXAX/ruxgmM3wTA2C6ZV3rYkUQbmZ4LcYUc1UfOi5s6GZTEFL
RIpXgUEZ5+dWAJvFXOJ5irUXubb3nUrUXJDL7oWgjKmmskV9VifeBX75jFPKvzkjqBID4kgNsqMN
3TK5aaRbF6X1E9gNxK2sgwNK7KwXS31iDBxQhLd+csRyLwXChJNeXwQol9nC5dhmcZNGnCjyofiX
TLER1CsLvlVhrewwJPDZbv1lTZEKHTNAE/Tz+nRC4CZCC2utCiz0QDlt0aoj4i8R3k4xd6TYDkJu
oYiYmCxDcfMVmSugAZnVDrE+e9OrDo2JWJE/W4ByTSsU15Ex8NSmx9qWopRGBZ/2g7UMNG64J1O1
uMo6E70MfEx3fN00iWlhwSOPi9JeFeApHubkBHkxbYl37be1TXd6/gzOl6k4xEvDpdF9dFrKC5X4
g83skz58qzb9UhNNypCZKKunW5KZ1PoyAwm7iQpTu+s1+5SuX/kwOvvIit1+aat9Sgv6KGLLPoAX
NLSMP2mwUiX9SVqsyF2KjPW8wB84j9D8A3d5UKQ+3eXACReZN3pstH489rIhB3o+rfTrNW9u8ova
jUqwAu1DQ8qQwqGJSWbVbRGV1EYT4yzSpQmXaMEq25nLbdvnPag9CxGkRH1tOg+SBiQoCRDbxmn6
+fDYjMMfHRvOIBb1SR015SBVw//eWFMs6IPVhdfdC1b/3ahpT9X0sf+/HiYr1rh3OuE3oDIP+/B5
h7sL6abasU4I3RvHe7Gr0EinTVbM5lvVq58VM+Uu6ZUQnwLE66bm1KuNtov7/kXJ0Q7IYhTYnEl8
9BhDb4dquTsKSKUfl07zsebrBa84/ZoUCY7p8VazUTyq7lzKrnMtG+KmXKMlTpV5KRZth5tWIGVF
SWqiRvVGKtbMV9BtPspxNR27jBVPHi2cqbX0AwwRyKGINsE4RteopwlTr86udf4PReex3DiSRdEv
QkTCA1sSJOg9RUkbhFzBe4+vr4PN9HRPT4kiwcz3rgW18DgJrA8pzbV9K2pcn/5CtuTsY8A7suVv
oIpXoV92YANieM9qCMKJKNrgHpYExCUzKy4iTyazFpUhmZK+raf3JI2zfVvPcdy5YbIplGtf0Y1b
g5gA7yjRUoU1zPlxtKsPkuY7HjS2GSu7MClZ6dMiAKDWdkaq6mSjtYcJxSwAi3zS+qrbK6V860Pj
WUYgVgLOPFN0Z2rLbCVFynvTUM8YJ3azDqXiPZetaUeadE0LkBSeGrrJHHnSloafj+4wAtmIAcDJ
6m1cdxrJpoUxYzmauS3bfNwnWbKymig4QfwdSsEyZiJujtOi2Eul/IHxsKWXEel5m6Nk1Zq8XTVe
SitjCwRXnjrqroqSgaQ22Qz1QzWhXkmRAAKIjNa6H4xps06qbFail06KipitJY0gDLo7TjrhJBRq
OJNiZCRCO1hkUkyk6o8k62Jd51ByZk2EjMcWVJtxi/5Q3bal7TtWpE2cILRkSN+cRO0qK7pbGPrs
k3q/EVP2C6Yp7zQy1q7DaLVu3YrPKZUPOGHCfWcrn63dlZtGgEblHXGizRhJThgUN7NN1Cu8qnzy
tBEEYIDrUKujWqbBmuq3wknD8acYDEj8odR2fTT+lE0wXCu7Hq4hktItKa8QPY02XPM0XRW01APq
ACr0Q87GZZDHVMj1qjhXfrBGkGpdkYhZ16imTqEFYmPZ4bJu67UWFqGbFFW1TG3bcwydvLgwzMu9
qk5v0nc0tY1jx9raU9Vfm1cRWJeRmAtVB7f3sBKxJ1JUk32Z8xWo0GlpwmRl9iPS8fb4/3Sq8dK5
Z9CHdoksRxKIXfRTljxUYg11Tp8gvY4+qbNEhk6Hsj+iRFoIAw4121QG05cGbVCN7pzSZRPQ7+jM
ASEF0ij39kV4Rge/MEs49jZbl3McSHpLaBdNbYppfZKC1E1dvgcj5+WmrpOVVm7H4iihZ+u5rOud
UGa0T1uHTL2EKzoqEuPqVmWbkUdDgxhGq4Wlp1ccjQfaugf6+wh9pFlE1dHbLLGTBWfeUGAMmfcN
MA8gMwGCaZW9kenrMtr3gdhyimbjgVBNrN9kpB8jhVdCIPylaowvK07TTV6GeHj6Rxcr9lrNq8XE
pWUWr9GiUkMQXfleKBubfSEbPrNop4snh1ondp11UoAs4jtK+qWU/6QmokhfWfBzlpJ1Cljf9d2Q
vVUmPqH4X9i/QlYQ/jIwm7ShWPX+KiQ7O3wm8cuqV120lcKtb3xH8rWNDmHjKgoJwyQA2seBMhDf
ekZtu0QipKXoFxDa5g/RZ+TxkmgPn2Yqjy56pQVinVdouSDKJPtwsEIqF/I1L49DfK/skwmlHdc6
vHhLp0qtNatBzojg26aM5US8ELxorTsqYCoFsVXPtA9x+EWMP/sXwAk/Ll4mvNV1zt54gtO2nBRn
akt8KVRmKyMeqPYKM0bv3RpgSBtAE/IwX4/yumHVaiGOnAQiiYdncIp9irWeiBxOH33OGwzfvEPO
/6Hsrx4QpuIRRoECb1/JxAXH1UY2uDDGfFb3Ta6pN2e/hwlMM1cd6akRiCpWamtCtfZOEW7H5MMS
QA0bxMdsWJdacv3IhZMDWGshoun1Xor2KMC0Gr2i2+bWkvE3xnsQoWj8h3F6mWTHJMxz0i63XU7o
qfY+RDsIn6WK5KMvearTwVVN5DsznG+3f15tuWVWr0zlqfJnJv26m609TbWtLZT5yome+EVNjKVQ
IVzdOf3d75F9FC8x5Kw6EYZ+3uK83JXBJYHW47s2P4tlyORYarwTfN7BeQT+4zqVmwyq8u5bm6hN
QLvOiTim3rm2SLVW/rwWlYJFku3ghOJSBzdqPODS5YC0ZmQOFjmdNF5Yrqf8MM+TsYvjYlEl0iFo
T37rFHqFNPWYsBjTj+yaPmMqHvmpvpETfCwLsQ75qASpAEO/03hWEEXG5mqmxKFNMIlpYb4H+e+A
Swwa5rBOOSaIiAJSg+KeUyjcDONmSHywFj5z+Z8h/hGUugORDPDb9MDalY42JFOYe8CewtfoozSg
UF7kBW8bkhgCXskmEnq/FAFEQ3E05yoyy53/JYQBvvIn07jald899JlfkFKHL3KWpQwzbkAc9y9p
wT6wDi8LrZPZAyeDO2pFgG61AyJZN5CtCkcjWFOs8Wi018xE+kaR8aGtd9205asaq79Qc8tIHt1A
Nw5N9mtnP2EJICz/SUnlyPYF/Qv5vkvDeEpluBbB087UlcWoqS6KGlzdWOb8TmFAviZN0Nn4KbfK
0pavg/6O8XPbwJ1OJJYnjETzwjzLTTdVfYh8gzuhIOfJh5vFRart7HA+hkkvl3WEhDH6lM+YVlzd
29fqSVXPcfMRQUrr+cqUi291ICSKv/XbY92Sc3QgrNSRddIuisQlTNtEGaRVKWAnvkKN0Fr1U8gH
ycaZE68DJTiGWNF53yffWw2NughEtTaig03QK8qNUmSwFPMxDcij+ExPRcjDpJC1+zZkHG7Vg1cr
mzpopAnIdIuSlzxtlSFwZg4lP5XbwDtlMtxHtPSq98g/WuazgxGryaUDTKxW80uJjmiz1fAa0t5W
uHl3TbstB1CkHz12VeqOrKsy7Eb7DT3FVN11/VhqL3QrokFPrvJt2+b91iY+tiQnORpCpABU7F2s
fF3Fj4q/D+N91uzVYhdgC9WcYrpl1T38gyGYIuvUNVwh8loR+5p3CVWc1PMO7XPv1/ducYthb2MF
l6AfQcKPdbiPGyczrhX3A/xngDBrVxWuwga90ON/U7pv0RyYa1t1cwRjU0QEOSzs0rB39Xga7WNd
bcqSLHTXIGtwnid5OvYJFhB7V9Y7UzpE8i6W/2gJVwbgm7/Ae4WkcuVnUHfFO/b1CtV5Gz2H4vdk
jS/VOwXDU69+dPWDNFrGqcbYVy0lUzn5397Rjw9h/d51MI5vmY5fccMTDwoBUnxACuSnt7K7Km0N
yHEJu0dQrDIFCqA9ZvoxlPcyH3r3Gzfp0hreydCGJO1QM2XmNfL2vAH8pp70I3fkE5efqIsyDrj5
mPdRImCAZMhd2FzLNu4WEnIR2LRvwQzu73mH4d879Wy1jyHbDcajtW9S9yOUU69ewuIYaetMMH8W
yJKOiljr2rFDgFOWIGEMMDO3NBvulpBavrUaVWaibt3TqBhpZ9X/SJJ3BR+xhZsOpYSUbuN+J+yb
mkE/YtFz2QzNdFMRLNTHnGnXIHVxqqhUzxkFn9G2Nbd9ua0piMzzc6ocRm0F/M0SFQMteMq/suV1
bXLlzdNueo7355kxA9SHekKw0gHcbUV+bsvjQc/2Rr2Tu+dQEhKskdoVA43DN3svGX632noV4JHy
r8v+6uGFLiJogPG3DbH4spiflig/SZpg6ngO8a7J4Ci1ZWyN3KQbtKaj+ez7l6IxvwFofZekdBjM
bCTIJU6Ge7HeWcNam38/kDfDyUYmgodnnTP52tWHtNpM+VsqIfrbiXidWq5lujrCOsx3ixAZVXYZ
651+UjnhKwzJGZTnJhFoJS4yb6DhtOYT7ZZM7nS0M2SAru+Ch0xaFys8NMNnmZ1T+2jJh8C7mBpA
4KpWDkP4KrkJwugwmtsBnR7pQI5dYPrCV8YFp+8JMo6jT4ik1vhWvRXp17J1572OxrM2noppE9mn
oPtK8Q6AhSr/OHSGmo/olphORtC2UjwEn4N3ScttmX4k+r4uuB6Xebstw1OL+kaN3ivCkBQdd8LN
rPai3bS+kyP1Cs5c0El4jtSzXO2RD4z9zjugrKJicJHExxDaTt+pw3fQf6KZRUvKn2qr7+NwslHW
+Ct1WOnmSRhPG7mPueUNE8pvHX7yLiAC9KU1v7WRnkPpsy2OaeOKcyVcaoxG44kyd0I5KRkfrf0r
863QZg0SwFsdnmIfzXh48ozVVJ9S5V6R6NkqL2JcfXnfh2+g9osyvfGPZONqr9IoAc4+V8Y1NN+k
GeZiofMuE8W88T3mYuV6YTDVp6MXWguDXsPa2nrKIWZ5KtWlVV4Vf9Xb50p5sDjyLn2q2V7XFxnc
n0LZ1YbU7XxCWlMfPHunhq+kvqG5qoNnZy7H/FrF/4Lh3AVnefwe6F/qSSSrujdsjkuDzCLkUTFO
xKq6ozg0csrn37TItTImxnw7xI8huab1p9I/4FJVDUiXdPnymahPzvZ6eNT9MYaJrcQtr57Z8Ff6
dw55CMQSlb5+z5TvvnoWWgohVOorws/R0bBp87PErGV3dc95IOHLSV0oP432qFXNGk/ZoiR6Sg3P
FoRwwEV4skApvGgOSNyKcZdpz9i2lhVdAeAjLWw0UyTy1wQWuaGHbIW2cBbaejnfaBk12SPjehnO
uXXmcy6mYxJtpGHF7DFE9zgBpl/Y8BnlWrN3czb1FLyYagpIffNLyAiT7RWymUI68BjTNFkwy/TZ
Omw+cn3ZUgMyskDzLFB0lT1npWr8jyMr4ue9S4hnveBARQEzlsBrO16G7MSiUESbmPFD29tDtkiL
64Tw0jrV6YdvfXHxcDCa1itndOM6Qv+KOFXp7kPyp9oXjhLEcfDGgCpNwH5LM4V4a3mddbmdhDuC
AXSvqf+cjxPT9eGM7Qs/niu/1W45R4v81lRrs0NxmV8YX0jJTngIL330aSTLgJxBReOyVv/FCN2D
FU8ep6omQ77IV69+1/gfA31todUp4k0kM6zNFMVx4hAsHjFK9nALDIh0z4RY5gn0Vj572NbI1kVE
9fMnAEWUbfPwp0OVkN6aet9H+8L+sOWVCSI9XKXhF2XB1P/58T6pXEHoF7vz3LvBA7CxM9lZ9xHy
QdXDJ190jMmCU1BLB3s5cDUp3Jd2Yj1N8kRL/1YocOFecM6r8DvjB+N0AfQkzGMhh2uTMsxeEG43
Rhw29Aan2IQKa0/r7J7fQDTqzg7qdYrQiNIgN6w/zTR4RRI6Qkv2XQ/yBRvAu0xPKPjO12wwk+3k
2KSwi3y9YqSyVmAuJ8vC62bzrVWRct6qeRpO6apAWmoktHIj9Qa1BHJA2COgfb463VxMFXJreiIq
ew60Aq8qSu9qkge+aKV8J2uhgDEtar7SoRt3H1oThU6z04Hw49qZxIccbnue+HqX1ytLBMvS3B6i
+lZNR6RsLMSa+awoWhy5yOWPTn5wyAvfkfM3imrG3HMl9vMdmWZFSsHqHbK9qlhAKZFZEJ2PBwas
RWxRsGbNH0rmQEaBMQtRevbbcG+2f0hvXQYDAMsMmV77keSbtjkbF9oIEKNgRCZgMrKuSG16dmxy
/k6SXTb7JJk1yUTA9+0WErtrUiqFrqX6M2JtwJ1BaychKJu5HgtKtbTbdZCd6vecSi/DMe59dydT
aEmtjpn9VMFZRYJfi33eL3UyXIius7JDMd6m8q7iYmaorpHbZAeyUhw6KhaJeQUs5z+Z8UMkc+Ex
htV8yeWdPu55/OdvquQoNRedgFZhHtLm3Eanot4X2E618GLStTDeimI3IkDlcfXY4IonMl5J2ps2
zoHRoOWST/BA5jbKVIiCTK64E7OOjgAz4g9VWWhy5Mi1Gr7hHMObKz+4uxBtm9GOxbVYzgqz0jGR
WerfWkA+/1at9ma6Bbgro5OuwRp8Gt0DKbKi3MdkmiXk8bCb1G2CpWpwtQ9bQ/j722noFTH0g65U
/aHDfAupNp5MTszp2HEUSirL9Rp3gRbCzbiDskkwH4dr5gYoattae073UtviI0qmpzARAnaZNOCc
xlQ8MhAitkPlll+g4jQqE3KKF3IPy/8Z/J+TxxpPzEgDz1X/ygQM1x41epT8G+2dPZyZrPrG5dSj
PHAGsKLsL6OjsJmBmvzSxQQ7HPrqamf/xgT88LOaGUuYiodc/XTTuZFQuK+ThGGNfuJrMoD9HMzi
JJdLVSBNgpC8GOYPDQv2P7zn/DP8i9204qgpBhMXElKctUdMY72N03WQoos6C9/FgaxLXOD3nhlf
eSj9C/WoV6K4WIPUxf09kHdm8CiBwZVXxwwQHy22WZk8Q9DoX74LtqevPGSqZN4QcdQzB/fxr+ga
HtHSXCI2zegDeiaymzGzzAZj/Uer370a8cFdHj/T6Cn1iL/Ko53TVAWEHqwWs21CUDjbg21cJ+YV
fc+6wjtoDKeOhi327I9Z6opLdlnorBnD+meQVXJJWRfwYO+S7JR5JYfOoe5eLcRVFm0GPAIjJsFz
Lf8TlptkyK6rrcQ/VT5ScbG7L396DcOz0B+z3Di+yXTfNNvJXsU/hr5tgm2ob6xoTXwOooYs3ORc
ZeGmKtG0b/XyQNVESZH26BA50rBJIy30tnmzjT03vDRiE06v1HuCukfahxIf7Pam2a5SfJAFFSiu
YW4S6dL0TlVcTEYe71hQ9JXuuXYY42Tzjq0Hk46hY4mDR1yL9OBzwKLdUIoFBk3ZcKThNiovhsqh
cFPqWocCGhIaeElFC9U7fngBhtfa46C53BymdpRq9i5cIltEomP4BgnarGJ9+M28cBOjDVmOQcTh
Y5rP1DNov+pICig9B4R6OGYxC6XPXZM5oj6axY2UB3blDBINvSpzdyb8daERU06IUjW1i+LNDBRW
Pw+5oIXnDLcVh7VXcDaBoj7i9qqMMs4B883U0+UK6cdSmUit0n9bFRH+wqqctirungUsDAbm252T
2vnGNPoVQ5AavRQbehN5BU0A2yxlbTrp+c6jE4ZamiUKQV9d24aLnpt6vhaxRcD7K5Or48EeEg4h
jy0VKnR3bQUWqUA8xW9a6Uso5OpqSQ0L9pPcxH+epLngIfOPQnzXVOEpbzq6VY4kQvAC4nRp6otw
C0AWyI8SfNqisCPFduuHn0x1sN9ds3hQQ0lZo8THBy7FNWrzukVeO8wglv8lpwi5v4vslzJzCw86
hy5HEZ4KrwO9WPmxW7xJJiINleABSiHNaUNtltuSe4MYZs3lXUPtspXxRebucZL8h/7nBSzRQkI2
Jf35duwQxrUqM3U5g2G1fW7xOBQnUR2rnr5bbKbFZfKwhZ0iQiLtC/NQb7mVOA5oWn0qqHDPKoDG
I+FhvnErwXFG2DijH5cyF6Zi1WtDNRBsMpjwRUtiIrD4qzcM65B+uU4wtiIPKTl2ed97Q1rWHB94
OnalxLtPALnAo1OjXmU+K97KFk32BX/zEkMv4qiTbc5K0QnBd86bs1b4fkXSuy77a5rB3Kx7a7tr
Ob5PWF0LbRXp72bxE896kFcJjjfGmROM31l8LM2vtnwXyS1GbAr8xwPo5mpzrHx2tLuRPkdSoshR
7w9eLG3xc+0zzgluAkSQNlB8BTJnlt+e4HoU5gpt0iKW9512TEaF8u0R1xMSgFGm7TSkWVBbKTwO
YFJkoyfWwz4lDbqxgLuW0VFzCyRfCxD3UPu1qo2RilWakl3NkJJpDzQCBYx44GaYBZLCLUr8vfum
vJThl86hgDOFqZ9puqGuubxzRnsILgPk7ikf16pEzejOX3EWKSRzphNhe8NQOTqIPALVDUGUYoly
rfcYHVwdBeskLDdhFJ1ywFlT//DxiC3JO1osTe4txPMb9GYQu9WG/z4n6awLppPABE6pVo2NQctv
VuFHl746tB9ExbrjEK0gZJYBBUIAFp2xV3rjbtCbWAJ0tuAf4OBAp9RY9RVPcOItuuZgxpusPA3J
ZjB4QJ5G+WDR3uLI4rwsygvUA9YYwBFah4rZkpMyIlk/UnrvZxeZaW9kUI9CN1ejiNZJQ/gGShoD
fzMSH7P/tlLJyZuHOalw4OlWK2v0Yh6s70Y4ofyqrBENe7dq7c8pthzZIOIIWolVaMQlqOff3eAd
zdxbtymMQonsuKywoQ6YnRL+dRHRg9Xw2I72r2Ya967umfv9ejuEWCXzDksduSRtFz6DYMDhRkdh
HXzqmuKkaFoVNE2596PAlRf61dOSVSHTZIp+K4H+kBF9dfIx5btGXMI2LRCmW3uRPUxqhHJUExlq
LN3e8gernUpfoyi3nSoA8PGpasFXj0dksvW1oeBDREs2v7QpJh/lXhuTYzAzWoQs9x5Fn+8Um1AP
+FJhaIeQPix52THZMrYlM8mIkjFfVvQPeWWPkpkdSVKd2SFR25Ijd95C0rwj45ba89m02rpkfsu2
Kud/Kvl76AbJYtVHuo0uKjHlfd2I3ahJnNek7eZvCUh3y6JWpY0TVD9CFNg7yAfMT7KPXdKKlmOv
b1qL/L8anSJChhAt9RwnrpL5OqQhUyFDgvos6tEJYC9F/m7RbGZGl679aU3UkKwCo4k0T+XWYX63
S8tZaLryZ4hmzwnJY/7TFLyPhctkV8f6o5LGVdOoJIgoW03hlPJYWAek3TPSVncUsNXvQEmVoq/r
Rqbdby/PePxwqgWVEAyO9fyVxOrTszGBN2d/JEYszOHbqutlKbyL3RagbDVq8k+dJC69LViOZ6uF
3R4QYKGFNjsYHUKuMTt22urgcyQjf1c5kSrrPju1+iRyZlY1DOZqWOtOXNm0zLeNTf1R4AQEjGTD
yos/RnQbdX3F27GhRGtSYfsD/Gxq8kGa2HGExiwdRPWSf576AxWLS2jShZkAk8K76liXre4VdY2b
/SMOf5kag9OZHBkhdvw2xH0qXaWZE9f/TF0l1+0W5YMGAdghBKOzJ7lVMJCiDQ49hIkChwlHBenl
cekr1dmS78WeGyzMLT6miid+p6gYCtED5KpxGercrVH1et5n5BMeiK8zNgPIhItU46nqdxE5k44d
RfKyQQSb0UXumD3KdD012Nx4aR59zwa/rtccjfGUICJOevJFesMFHyf0AVW1cEuoARXMNI/figYB
shwcTQQnJOWTpX2M7WTRKaj9ECsqtgZv9Jkw1wexvUTRmnKWMSwsdL1f2czEKReJJ2+Yyocs3nZ0
2cwycZ+yw2WR2smmFwbNM7b6TaylM9NaM86DSujLA3WNem5ULLh+9NVGHPlkZPjgMNf5oyhnaxfI
aPVOuzuGgb0kHmrzBN3jXDSx3lhZfdB+g5q4TLZeZnSxUxVElLGFmJIGDRthSeegQf2rC057tanQ
EpNXgv8NGCtwJAvXR/RFmRFvTdXHq0RaVdJLZXqJuBg06CiSyyDBzeqgUwPFHaKeK9Vc/GFFcoRO
+J4ujxfUbBJpY8sMKID0ANS/CwbmrHlD1jj3aC60+tFyt3bfvfljTucW5WuPgDoN9pb/LbgOk+SV
VsdIz9kZpQgVV3VPTCgEX6JWbnoJxQGbg6pQqPaTjoq3W2rcjjbzSEDZrAGFBYF51DL8cFP+HdNh
vpSQKpMYpJ/LDE86noesRLGrExJhfs87ORiVnUKIt67ec7CzUKEP4F5Od33LC2KqDInUsYZ73L4j
RqQkvgbuQcdd4Sb+rHvJKXlF7MfMfxpDOWokuhVPufYtdIIrNdKseLttelMVS1oPxM14s43GnaLJ
c1AL0chSEcEZOjoW04pIN3LHOPFD0+WPSLEVRD05NbnBRglmyHYi4NVinJbUxaHEpUS+cBrR9zdi
0ra2hdozSijjxm/vEk9Gs8MYIa8eVISxkFyCAXgwFM3hsmwwhlLmiRYafMzOMEuh1JULd2oKZ4p3
Wqt8WRp5WKlEzFSVWY8xZXlZdTzP8hQfdTScNghnxOhJJenCxL4e2ho2kvQn7U+Mv98pW5X8PXUf
VnrNDBAwcZDagyEQHSSifTU+rsAybKvVAEzT5TYgih7PzNv4mFLD3I4VpfFVrO86v7Ov2Tg+SGTd
p7J88HpJWeo9iof8Zcd04KqffO8s6i7HUlmpofoIU+U7U8wZbuar70mVO2CIQ7a0KKLuK5oTn8zW
XHSCPSsahw+yfxZyQ4AWGQFGA1tGq7dx9hlOtOHPRkEW1H8Nk4+pw1QpljPnVE6VtmEvHTEqsHnE
gQkIYphLMfIV8jrPXqikByADCvFmAcwBA/nrSglwdxrlD0+ntvbrJnBqq3r4kaGdwGg1G6GWIvRN
PRAyYn+MCQqb6M/TN8IYePbeovIySCes2bpxUozz1B5CP/mVLPGeV0eTR02bn0lT4KwiEPPH84cN
6Q867gmxKWZAMZl+oqE7puV4Z0BIWsx0xPOyrIOWNs6kOeiirP4tlj5wFjhDOJ3skF5Yr1jXHeJU
0HL9a0gu1CoCJSanbAASHJSFWdXwNbd+nN50NTxUArWKoqVPC5HDelDFuxwq+dGvMzQIyEi+iJFS
1X41hP90ImGrcp1j1uCKx5b5tMY9mbRLunmPoiZCrDRovw7j5l3MobwKVvN+bBXkB3So9t6wIbGW
uIIkRssrgAf0aXxF3JX9ID6GSTY4xHrToYh6q8SfsU+ha+4NDRch201XhRwZlHgv4xgvaqGNMIbD
+6izt8LYhFX1Ww/hW83Y1ebvEYWPLT2OssJj5//z23sxbuWehuZTUP+AWFLw6SQlI09d5Dttio4F
6iq3NQ0f07a9JbMV9YGoX7kvM1tHBVyaEa1anYSg2BQfo+Zv0sTYk+S6yz16RzF0Wu3Ll0+hdC7K
Xw+Ute7KayNv+8qfjplqvWjKbRCf6ki6emTQNcFghV6mWDipM2hZqS2Ly6mWxCtQyVQew7bckZu/
rDQYtpZYQl6ZtcDeOjlpcpMKmkkJjJyQ+HvJsq4AwTxHxYNnlhdJ/zAwbXiNvzTwCpBlyvIp4S90
bXmjtK+Moyqd9crlrJjpFtRKJeg6/zUJ4DhVp0l0bxs3DG+EdvUgBaTCu6UWflkG3vPBkvAgBmyO
nfRKh3KjNmCR+Epb1tvkrKogdlO7qVk0Uq15BgN5xcRStZbTJezH8rA2bGJl0scoST9WxNIuzyN9
lEYBC7b0ygjwwp0HFh6VN13EX34frKS8M90wso+JrJw7Ud/RFzo5aT8+jazjSoQVTDFYdkmaiO9G
I/rJ8tJ1O5OVBtko5IK+VJrvOtrm/3o5vrQdxqxxLENHLddCI3CzTus/ik3r4Y3EYa9zdfWqe/eY
PylScZmSIxIai5w3o+33yXxsLZv21lJwElzx5I+vPBi+p9EmkkFaWv5B9V9G7fbixBd/yS4NJsR0
oElnlRytaLxm8Y9kHsKADj1/W1Zu3e59Y5OUF2EfQ36CcIN4V7YbK/yhnhRP921Q94IGS2uvgXue
KlxlvQKVkf+mgfk9Gr8Ve4bJIEzSAdhSi6NztoAlP/KEUd5n8oRGImdyrfnqX8+gQ+SeHO4Szbrb
o/KMNf9H7biouA3vNRGQnD8hpEzgmY5c+19a1GgkjQVfIqDCWLa0Hw+wKggOo0KRergN4/cBll85
j6QhD8xru+UU/xQJeSnrKr91mF3PIzuO5TkavjnkFxYbLSBu/F7GV0T0UrDRZa7uJr23Zoq9Wmq/
Mp4FtlkIKb3lg9VNfpTRvrNRu2GiPMid/poqnLlksBOx0XwEoXxINLeZDsa06uOLSS5M+K4HGw7N
INlZ6m0c3snAOUzSPvWAe/9Cm2IX4qx35H3iWBSYFke4yJ0dUyp/iwbAr5eVELz1G3QXz3sLFKId
EDno75YnHlPspt2+tzdVcIThhvEmpW8dKoiTew6YsjORr3qg4q28DP3pXNXSnjS76Qs32bBQejC2
YNTPozJsINoIZ6I6gORNpCjWGg8JeTLv2DyhzBNvBSccD1uitQudPVwc4+IEx3RjLgJH7TOLZ3NN
ItZ70Yk/UfY3fuucL6pB+AchEMsg2Wv9OlZXOYr74lKwZ/pvpn82jK/KWBfFP0m6KNGTbjn+1Z1Q
f2EC1OgIHzh8+ZfC44U/+4LD7pGobiqdmZGU8GAMVHvs4gHZBK9x3fazf1dLohMZcechrIwlbXfk
npUkD5skFpQBcJLpX6xUcWu5IVx84YzZW+ATyHY0dHgYtxpQPVsQdmiAe3ciOkB5VsFfbbhS7JK2
1+AxmVSwwprkYEP+SgJsVEUwohB6CPmStQd2XcIZoCMR4xQqURVvSuD6ySGF4prX8GBPu/tU7IPq
EsqnRoBzbaRiGaIU9W/8zr52CsqXKr237aKykRo1NKUBhY7eE/mHDXFug4xM5OvFc8oPIHGYnyPv
ZfV3HaFevKniDQodod9C8xvqXcvOdvyCkZPka43HiGAsZTw1MLTKX4NoBJKd3Ck0MW3v6oUbQcfp
O5gRKdt1fJnmEHT1NI7TXeQE7MMohx/0Ui9jQnkKVNxozrjiMWi2V1W8DFxiGXrxnpNQS3axcsSY
q4qDJZFNffzP0XksN45kUfSLEAEk/JbeUxRJkdIGQZUkeG8SwNf3QS96Jnqmu0pFApnP3Huu8aGI
9845Bv5HPbzwxbPrXFqFu9CR0rnHsXrnaxeM39h4yRAvC/jV1ABqoqF140u0+suqst+l8haIP+Ez
WNGj9OEYi5L5ne2GB4B+6gxM+M3x9Q38fi4eXkNeuKM3xZfcDegv5Yqxvm3tbZv504lkaEmeGvuX
dF2EAI7kgACEfiplkjcD6KcnW8Zjeo4MdCpH81k8WNeoTFL0BfdwgMxbKukiM2XH/jufNSoitbUt
YACzoJj7TNqo4o4R2Q6rJtSPxKWyR2q+ci9kJPHG0LUfoWPwNUXcAmZ8Mox7P8CffO/GdVAdYmfj
Wk9eL9vdh1H+VaXmjxlqzAeYYckmRG+YnJjQZQ4yuZvMnyM9AIOrMjh5vJU+yAK7/HHLH2eM93GY
vRe29WGUWAq0tr5EChc/eqFMGDa1g9h0zrOM0g0zQ9Zr6JwyFn8hS6RRvxZQR+xLwJaxdPeGyne7
8fvDUF4LeTMGcm/CGjgZOjhcq8OxC7aFvh8CHCLyVIS71rtEKmIGhIjfybTvwGdQMLasBrBN8Rig
g3FZF4vDspUJourgSwk7+lDwdhgZd2ZZfMtkyitPQ9K6nAxfQuY/TOHp88qMvhVLHsLSDeaKGX5G
GSIizeUAa+JnXqRsneVBT+2W4Es/XEpR1SAv6bKzaXedoGWuC4bZnl4yDv+DTkK4jcE80edBPzCn
GKz3Xt12BN/l+xgH5vSPLhFdaukfSq3Y2cYo+hkesY9H/JUpBu5cqV4Dp+U+w4c7k0ZxQl5lzMYc
Q0NOmWPXYH80jQ4u8ittHgXoetjd81o7HFEN3XyR5acW5EMwN77scMGWoJM3hU0P0pEC6a9rvE3b
9nI+ine8QGUFEm9h4tx0Flgr4Af5xQqTf6tthxGS55I/oNke84T+aJfnW4v2x6DfZ0a3IUG8hJgc
bxgJmchhpX5w6k0HbfDu6Hc93BX8qUj8KJFALPghKfhYtpvqMuo+XEAIq7jQFnMdTPmohQhja7Y8
4G0w/G389NCL9RAuGbuJZp/igg8uvY21gg+N61Tuh+bJHg51SBCrh7T2bgRGMKxh06jGZJNGPjrw
mSpXs0/Vsc52zbCopTxRM4opNInIlqw3u/uKTSC4CMdYieY5iLCFbuy5Zr0GO3Zy8bCn9QNC6JWm
I33v16bYzgoyVpITLi7l205P/OmgThoN+kLwg5sx7hbcHk9gARmrh+gN4DQuv4WeXGfjvsakPzUL
mUGdm5scrkSzIN4xek7mILuO+St1ARpYs0DspHfuvYcIlirxYkh7uwHVerPhRrVqjkf8qlSe5dHo
LgmSdcRsDVJZn74I4doMssPatlfq088QvdczzCHMU/u7zd5kahtnZvPX5vOVTsnYrbYI7vKjjNoR
tLbGjj1HenScO+cwWOLWa8MP/ZgUcCD1bcEwitYLmqmLT++t7z5YPA/x3BcvAGnLkhSL8gvXheiv
rMB/E49RPvEjn5LxfG7+88dn7V+76mpVv0J8qtZqmL7lgeNCUfdD9JPX5yA7sjXhnJ0+Jac4M8FQ
t6NTwV/55ylfxhsH4i2r5FffLEyQU2J8i1v2s6sev3mgPxQk0M2m8N5KeQv+AoBf9MXtOW63yXDP
0ewkzZ7ySTOVteUMf/ayF3BIVxoDC36HbGWStxKN29j6c6dByicpHyJJFrKNVkBDDQ0WEqB4fyPc
Z1UdrXjv4oUWP1x1cQfGz3P7a8gSMWVOoq1hvmjRr22dNCgSjKIU6BnsP4p70v6p6TfaexQfM8P9
pXKY2ai2ZLFKfEJc+nGe/rO7z8J9etqfXx257xQzhUXNhaKkbLB6bnrZxYdMxAjsmuwaVYgOjeKT
EJ0N8hzuftHvB94XxTc2loE8xIEF0HhIxSMeCU27YSebVPgIINFMr37bCu7bPcmX/nCd0F41w1Jg
Jx9KvhSSdJslg4Eu4Bhq35GfVj3iiGFhJtM6dcYI/iYtPOzfFuYknMDGrZVvI3dgtV8Fxba0mSee
FOxEefBeobYYN6OyFJ9Fxw4Rkb7HdCoC5a/bkEL5DctmUQPyMBCph68UCXglX/NOFKw0xwWKYTtn
Y0z1Y8sDw/RI/2ld0jYOuoEIwLgm1aq0gkMLcFXrw2CFJfjumfGWidyHlbxSJAX6kdGOPhOlZE/1
njnrRSWPsnmW8Hs7qBOOstBbGfAaIWFk24UOjCnOwiR2ybTmWsyBR3MPPSpjMO82f3akbRWmVBnO
+WZMkLnu40guFabEtfuXUtERUaR2wI/RNE2aK4wlegRyIgjpA2qLhdTo6hu/vNkmAOVwdFdMcT0z
X8xjNp6O349AoELOJrdE9kub5NjZWo3N6l0dmmKTpmo6q1rqfLEOc6P+GNzkH9OpZdV+p73zO7l1
ZinJgK0EnBU1F9YtSP5J9vAjJBkv2tvYmlf1t2pocwSDmv7SeiVbepTiFlwtTwXWp+aIAvXVPJnM
fHS4beEc6ewWUlugjtJEPxlY5zQBOUHriouSx7I7kHMJNouUZCld4pjJMPdgH92VRrBE8d+KjFsq
A7tiwkLUI2fV4IGeWTrguSEYnqHOFFEbGT+XDXnqzGTTEqymqBUIerb/1bAt4UMENdcW7lyJdrgt
SuZvJP3OBVz1FicIAzAMj8LheW/va9fh0qryZ2Izq2yZDqmOwZmrMnGA+vtt0SkUbveVIdeoaMwP
1Cd4xzTlqMX4qYOYpagth1Vq2E+trk940lp7KCGLWAhpcaQzFmKhPTizOiKaq0HzaefTRBfLMUxd
lGMpyJwahJNjcalX5t6xgj8lgXvdNg1LyaBa56b7URqNQjnZfTYDPYHTgFEpZoNet/PSZW04JsoL
m+bdy1HPqp0eo9kBKOwyUxCYMyD02LBMS43HQQ0+lEJ9JsgSiZXqpHsdyEQNpwNESWehKaK5QtME
H0G12kUGaiuwioB1NfVJcEDmbS1wBikJ4moFq1PtM38vFHedFh1NIMwfnR1B2TT83q24VVHerV1j
MkZW6DqCMu/3MYgKzxtI/chbnLNEMoU0zbPSLq6MvC9j3dvzZmD3U6YkoMHDdbk9J925kMXcrIe7
khUXLTG0TaL9Pw5oKBuKSL3wMJuqDf7CH5GQOs7Od5FdkfTxK5uoZNYFV7kvaO4SxqN6iWEhKJN7
5TxZ7lKmi+KRa4W2ikeWog3YqzjOfnlUM2wgMWG4038QN8XWFUI+a0UOHIZOeXQRILsi8zPpQnCZ
9LdjXS9OSqxy2g5GQmluXctev+jdeyOOdukig3B2widSYRrgOdlAM8eN05rUQim1d9vrSG7K9+Ld
YB2RxS1YF1KviG2gILX4I7HK1EI+Tq+K4AEjqsd2lhKGBbjEDKoWGJnn3D0hxLofRu6K6W+T2ArX
talN2O3oUML9XyvaTtWqb1DkYwIH8GiUX+gl2xHfwHdpidkACU59AwnT46h9a/56wkGw5LhGfvT4
EUrj17SfzSvpXpYuZk6gLGO0hl39xy9RVP9iOlZxMAfkNkirS/zdJU4OtrDMaQkuM2lKG3RawrH2
ZSWWVnzoum+d7acZUVbl7MdvqctKglqmKxlc4MjYhx4sUy4pppD4SnLIOmwPlkO9zd0OWKtYjB2z
/czY0DwBrW4WmNymQ6ifhcPAu/IdENcWq29OceM3S1mocMy747YOGMRwx46zESOQtTDoQGtrw5Cp
RLKuGu8t1ZRMwGa1DTZXdkv5ydS3pbaH7Slp4JUK6Rzu0gKB7l/SwJG6ZNKGhRxzuzo0U2+xZBGn
bIXy18PkNIIfaLf8zuzYc0acrOME2hbdBIflJOwbrxnaNFEgqNCQya+Yd4llM3w1LfuELK3dtTIi
yVFU9mK2ne8zQk4inb8ZJtWM4k9lWwVoRPzoLEH+8ZGy9wwwU9naDsEAZVlbkE3FrwDwFk0lXg7D
5wsZtyYP2OSsiOOvtvLnDs96wpeSI6NLYAOVGHpD85+SLCj3o+ofAsbpYwvFb2njzWSssXR9mFHQ
lU1zhSzRz1npqnx/IIOLYiW7YGFGm87AWqex0M5vAftig7ox1BuszJwyKsYLa9+PR5xCkXY09IPR
P2qeOJfXRYR3kImzwL1SRaHLMbWbnSGYWXViU3ZbPVmO4zYw96gVSN2NuGIOHsHS7Z9Z8yGB7NJn
Sf5R5tgaiR7eo7zMu6sst3p8lTZ8wLfSeJdyj5ILCaONdyJ4w47c6F8aFZnCXzXTFcUm2OQnEWgj
631iw95umRpYl1S7Org5cK4SHjaTmPHHtETz8nI91O/fWnUYiqNwzlZ281RknmsNcb16SaNvHBhF
f+ZUDa2DLTZy9OcDxq8WKDC/oLWBMDqIQ24hKoR9667zcJJyz+CLaF9qf53kieoNwbJTf3oj3AKY
MYh56b1z/1rickiSq1cceRnLf7Mhu6fhKXX/KJhs9RJa78su+/P8l53+ZR40WurSSyCNud799PEx
Cs6R8eyaO44y3EklJyT2WqFM61FIgz2Xy012k4fln7C2Xn/yjfeS/TuAgBlsdPRfreATxmoisS0A
MNbPsbLWeVFL9zUMJ129cXcvO0wYFblLqfubKmtWIq7xROOqYUIO6OQOkVjH3lFUX9J8eOGbLl48
5IH84H+xvf3k255Ysxb/3MYpN0yxRm2HK7xoV7CScc8J/STw5v1GuXXm+bAcD0FRZ+/77HdidiP0
Ry7W1O8pBqP2Xhc35tBpd+GcNIKTX1ws9ZcGjWicCuEjakidrdbLtb7y4pUWPt0i7qijMN9SYMEt
8oh4YFVkXwSbhE9A7oiUHdbFmOv4GU37BrP7gauQ3brukaGzKZtd5T9ZwmzD7KyjUU0PafYa5MUl
7VvFJG+TyT3pozWiQZkZx+46rLhw92HFaOow2gWN+JklGq7t6XjMEvANtT0LaGZ9HYNX/gicW2/t
wOOwlJhFgBjx+vv5OPONB2mIanHQMZS0Cx3wkH8VppxFJIXrW1tsCyS0TItblksQgAag8LtUbk3Q
Lfl5rOn6d42+rJVHeHKQ/QUQSM6oJc18m+YHI9pb4sSWyl2W5SIEt13vVsCmdg16Xn+X21z/67Ji
rLauoltRPPDMhM6+9Lc1bIcG8up2rC6CV1XndF/3zhaWUJMcNLn3srebDfk0QY2JnMs/qtFd949B
tW9sBMlHiBONc1HZbwb+0dL/lcpKsXd4n4pww5BxSRZxCxTpkPdYOzbmyMO7G4gvh6qNYmNYT5oV
l0HPsijZb5w1Ukk58zuUrPlhlbqQTqZyfx95F5BQKZmh1jFLLwEsjvSkuhhPFpJQxPhkLhtkdf/e
ghBso72P6KH6Bw3U/5Jwwz0j3+WoC4e9Tx5UtU2zJzXjHhTbs9M+Qb0njx6Bfr7L5a1iZxruMTgK
HV7iMjCfFMGYoOJ23WoHHq3Y4/o58TNjs3aik+ccoMd13QJUzxbfmJW9290fVHbahJjvAr0RXMhw
qVvHdJfZR925yWSJ4Ud4G1R3bMnMfJNaD3/YSgZB8Fz1g+UsJKHxgO3EUu02yGVJwEJE2YZrxnM8
mMyW9DVnUBqxNVtHEbayFRoUMBBw2lAyedkBr6vQr7jYpEHVtwmXCOvE3BrKrYa4re2wz6PvnCyJ
PCZ40yoDIzueiz2jZE3HYCHf4l0AXkYfuR0uE7ak9XdT5F7rireE1NahZ7sGtZgKkhG4zqAFeFF2
NgJv1xPO4LdAr6yx/Cz8FCVJkj5l7wLytLeOAtcG+gVGhpGleALgJPzpgVKZCH+rHb7JhIVcl4zL
MLktsPWd6/De+ceGvIiK2QyoS98pNvYU7QNJJVvkVbKcthxBrb68zEb+j3wpTGkdlWpK2mv4hmLD
/apE99v7I3jgWGGkmVbdrq+dm0WLnApUH7kPzaLk3+rd7xbPJlJkKg5TW4c35ooa9yVWie7SGSD0
3wpidcdWm0VKZq16YU4nQAicTK5h4PkLetEtfYjS/KmMAo3mvCrZ5jVn2sBj730mDorS6OVK7EK9
HOBaxcE0/Qk2Anmta5NZJovminy/qw56+0Hmp+fvumIXyqWp6tksZ92fOlW1KUbKrOyiBIO117IN
+kPMB/iSHNm5q8hxGVNEPGz4yLZVuUEVYnQbzV1pqKStubwPxgn9t8zNfh244GyxAZejo21tuPq6
sR7zbrwINc3fjVrEO1PAy/N+ckV+AC/kMD2KNlljKjM1eSxG/p0Gl00Xgxl2vkkyXSMFRM2hKVcX
u9wCyZvrUXz6YPCTdUNjRRJTDz1RBR3kbqX568Kp8ZHUGsw9B4yxrFSb/BSLA/7xYth02suvGAtD
Lf3IMfrqWvMuMa9a3jBrKv3oVesm2Ytiy9COSGJUpBDlUYDxFBT5T1g9GZjoE062wTh0G5J3ywoc
JqFblOpAMmsuVd49FtTe8HBHHMU9X93a6fY+hreEuFOdaEY5w8uTKytVidJ5C0p5HuKrVJ2P2N+R
OcgjzoyQxVUpP11E3yxHXOh6rqe9KYZifY3ad92ESJaeVtpfUDnIko0gUGL/I2sucUMowJsB7U/H
MrrXieKBMZjsWsamBmoWhbGuCXNr2LrpukX0Pu0J41XXVivXpTQDz6eZ4MU9jjYs+yVmCIlvNsKO
nQ4PFLkyvCNBw6KZZdvEXJvBp87eRjrLLA4QU7+Fg79OEFEljFqAUGVshjhzFPrD8SF8rIebUt0Y
3Oawl0jlQCbusM/BU9zMTPwBYfuKbH54AN/kyeVh/OhF+q707XtC21lKQTuLvqtYChpsUH7Ez7xi
VIM09gzrbOCuWFuPfJhhdqCsWUWTyzIlvZcpcf/X9sc4JfmC6uItaJd1/WG3BacYMNFtINh1be2R
51ZJ311oLrmLQxJveOd8sidjgZoN71ENrWfbN2+l8lOxQiqsbRHsu445znrwn5bN7BRIn3DodXKf
2V3r4ZA1kD/kTbu1IINh3dLrvcbJncY6U+XvLvrsh9/Mv8NIJc2QFE9aMI2Q158CqdwwovzqVx1q
RQVitMXVMJVf7JqqvYnNt2NLvQvwIBZMRmemcynKZQZ+RAa7tLp7clsxI4V1W1ghjOahzvYlFFMR
x6vqgUJJX1rVkrkry4Xa8vbuWFxcbQeKV1bsiD65GDz/I8g2cmL+p8nK09CDYPpvzlMWBa9S1LHQ
ZSFhLcpk7eRXlyk6ks1U2wb1RUNYkyVfwjAAKyJ5RNPuH6u6PZSK5GcL7Lkc9K8GjUFLRGh2iZw3
M/pNjL3nMrPdFOSAof5kiSpT1nBOynmpdQgNPFvu65gUJLuGpIiGPEkn56eLJRr7t3aFuzNjL76Q
2bviZ/j8kQXaDbpf/LNmupfKZaD7gJygeg2jql0KAlM1f1gy0reqy14egdMTtu72nxnnU864jNw3
2kgy9liDMHL00oVPTTOYINppBC3faXY9KxrTtJ5KksGaEZsqpKU085Qnk+1xyjjb64cvHGfzcW5E
X3b1bVkbbtTU21DSRDp4l6MKlkh9F5NM4OKXnOhXtK+2hx5mzZAEzQ9Ern2oT6xJw11aL1sFM44A
+JE5x9yGSvTM0LqY7Cy7xVjtYhJeUsR8R2f8asZs3hY/cFp97DAekkBMnVqzdgeLO47J2a6tv9kI
yuIXTVIWu+jAknPjYoVFxs9mLYIEU9kP0YON6ktlnrv+vrdcJuPDnJrJ9J9Z+YOqAom/Uh2S6OJQ
9GveHkcGGnSacjhvhE0tnXFfqlcFeCoivJlvWRBGPkNvBllr3qCPTPjRGuXQ+v/4NWLQDYOLBix9
Kd6TOBY9cGdhSITcoyaPVBvVRabzLYRfJv6wjROjlczmYVQsBonZipQZL0HlWEAWimhy7w4BgxOs
qBm+VY742jY5UJp5zJ8Pt6gVMses5jpjITX5KFEMyfDZ8sHb/omp0hzTGct9WMbZUjawpXQsCHEN
i4ocLqbTof8zwXp0CiDBCip3TnR4osNhRgfiENsRWw9gnUVnIdl5y9t/CXGRicfHkuIAM0Im1Rj4
GVjOosA0tmWirHuKeh9PrNKyOqHAoYUHY13wUreQPwH0rNIJHFmhi4c2oZjvUdHN9adtl7taT9a+
/0dipTfTFXfieY1zlbvMpedQaXaQXtNoxthTChfygm+sWt86jFY4H9CbaZPxHBh5SGlosmsl3I38
KpeR4NNpvwfFXKX8vClq7oqNVc6R3jNmqrAUpHVFxVbTIZu84NYCWvi8G09iRPAY8lySlqdiLwMG
UGs5H6qJ9NT395IYR+Ivme5mC8F7p8Nod67IWddgJhfk8i5gMITDhIuEqpCZoLds84jdMkYVyEu3
Xfl+Rr6i9pMkjo/S3Ef+CqZPJ22lJwQKsbO6KAzgmR8ZYzf//9VB+GlW+K+c7GL5A50bAN1GKMzp
Kep8/URqnTosBfRPVsjpRnMC3l3C9CLD2kY2EUJD9plX2yomNRI6jq7bm6zju+jUZV4gjChgbtRD
8C9SeY59bq6+zX+ySO47q2Gr2ZziiuebBmwsB/BDziHU4rs65ED5jD+Qd+8CJGolLpnOxIFcgdVM
nMXESYuydgXCjwdz7o0fdqdhdFVPuM5m9aFaVk4BV7PjHE0fxK8CBYSGiEz10AG6bsAGwztOoOOP
/BVUsExSKOzDrxH+qm29DNKzsVQLho6i45tUechHTB/ERsmOb2tXqvu+uYe83U4lF0N9lgz36n3E
TCVOviv5iwJK6Xkd9BUrWC/ZWrucuVxc/BIsPR+4DdqeOEo2Ow1/BfjFFKwpjc3T0yPJqD5QuOYg
T4fGfQpE5LTWbUgdOHg79pqjxTKBQkxEwynIQeJlWA9jLKAUgrayVMlvYB4mtZ7eei8pJlT0McMW
vogf4hgPbiYSKriRY3SrYkz905AEvZw67XlpJ/JnPV7a8aUis6iSl+n8DK5BDTaNt25K+2zhueoK
SethRs3g/w1kSYLWcS4jdu8Uh4PvBFsTJoIHyqZj9S/4Fwy+pjh8xuhalTjY1IVyihqyb4nxMRUs
inxOV8/WPk2bBB39bAHastye0RcQ1FfQEUhWDl9OlM/gXKN+JNcFz34fnQFYzfSI0cJxUGvsN84S
//3Ohj2gUoeVjDrsKJveweUk/B/KY5BrS52pbpxHi1Ka+HRsiCUQEXrYr8gUHOi93b0oiD6t0o1K
ZUXGXhfvYE80RG131k4GP237VVnLvHzvA2zMM5zLTQvpQdcXVVCd8uQnSM4lYuehPQ8BZ7Rtz0r8
OCn+KsNp94B7iVvQWOeEBw1/nBX+Czxn0SfPDhBdCPS826gwmlTqI44x3+zmVumxM7anKTEH9DX9
apBwtV6Mdwerd8UKytsFXB2xjoqT7ZfN+DI13gcCCZH7zs3Rnev6K0I3UXHYegGIKWtWVj8p1beB
AjniZ3enVK6M26hAr5+bw+aYG5c++vQUaGfT/pRMltgHVU4un0bCRyoeVPbgsxKhvWkWiRD+vwrT
TFe/5cObijVU0hz4XY+Q7d6w8B58ksRE/KGjiu3UYpHb4cwXVF4kCPjNJnDNZ4DZwRha2ALONSia
N6KPDwSCrjX6mpHJIq4TSuRdHSWLyTybYmfK0IplRCeWsD1A0S8mtohO8EoA2sDAzV8jVBxW0tQw
j92KllVsy7by65+uqaSbejjWx0UCjIL4tg5Thuf8VSKc25hQtRQzCCqC+pccVHHShYnexlwQ9ChJ
DNQhG/XdT1iSSWc7c1P918VEVYh8G/j9esiNxbnJn3nd3CjtlRgxJxespPkBtlgCHhHK1sDMEw7g
7kFE4fY2wXbatSAwistNshwdJssa5JQHc15Fx7UBkQ/OVfYZ0y53DU5l6EiFtWfu7vrdogD5w4yN
5C61e7iDvbGZoVEc2+HcR0pnVutSK/i0Y8bZPB5gMEX8pnK+SOp8eD3cbWbzilJOFNNbcf4mQTPX
8H8QjRT1995/JpNC96uxVGYN6LymnoUtSaFIPtQRs+8u55kAe5W6H9LFK/PtBT+5j1//IyVq0oQU
Opm5o98qIOYRGkedDYRhV4uUW73usMnFwwXi/VzHnTplYeCCY1vy2yMFAadPTs4na/S2NRclHCAI
PCSmryXvKFggjfIjiceVdFNKZ8abvKbWA/lGNPJk7yCGQtq0gn2O79RtcGAwBUWQkP/+P8Phl03K
fyqFpjcQmCavUvtVQoJl/iUJ/6ALyoBwRewfJA0wqQLVyvygJiQr5r+76e0yjc00UeX/I5Ht5GaY
jr2vaZGtDGfXpyeI2kWFHExJfrmGSu3aV4dR3aXZPYEqCWsIQhFqC/7ASTAuTXJbBa2vO3ypprUb
B0DJlDjEJxesm0zcZzpfvWJ1G5MtTu5OymQqLXZNhvKKJiLKMRYKu+5HUO7T5O47/xyWJXUZAdr9
KqY3iQ2y7cu1U060T9mTbWOydrmoDONFxg2DQq6Hfej0T61bZNQaslQwFZ9L1rY+d0zBIEnvvEUL
jduTA0NKmN7lyYnv7ODhf6L2ZOGUbgMCUPLbiFsboyJO6A05oz4ll66fOwRr6AgENVCJ/ofXNKgf
doEexWYvQgQL2jDG5w0qs4l8bDqsaACixwzpS3YE2m8wVb5I5lWPwVIAmIBqNyo2vUMCTUERGT/c
6ME6KZEpSzISuBgSOw99OOL+qWpMXa/WYmZR/ZuAcDSJOr5/liUj97j1SmpzWXsYAeufLni2frdW
WuIHxmzpI5lzxAfqU6XSqSL/mK6E5VMnJQRFT6ohE1TWzZQCmWJNNt4G5QJ5xaeCSX3iNWk6rJmm
fruwBoVPvjRxQaAPMZGjgEB14hTEbtExFRzXBh4P1X5zrV8ZXELGboLguNQnr3Pn+BeN0OSxdxHQ
8kHpVMXlnuUI8DqiAQC9euaK67tWd6q+J0Z45eCfd8ZX1D6CouRbZj1E1KCP4f3aIYCgmrKKO+OG
1v4orEtLu53y4TK3DoNXqOwEoyCFj3VaS8Yu+FRmSOvS+x6Mjyp9FKQxdC5miMm2WdX4lLsV5T10
AkiLZM47DOaUaYvB1CfCcGSDHyM7M6E29ovPQSBNjLbq0+Eg9DrqK0Iz7RX5TjcI5MMUveTeGJVk
Fkb8Ti4S9Hl5zrYJpALMz7hAiRr82iEawBLCHQAXH4VVhT2ONtjBZxPnKxsmTJfukR2iSyhU85Xg
PW4QLPoNeYhT0uROKPgA6S2a9suxWZy6iwzhphLvlbpl1eqQLECIy4Ngxd5ECjPSMlIb6vuOGBSB
8p5NezXac2NV+6x8wAAiYENjAQjgVvPTmyzFwX9CpSv+RPXUSgoZBq9kBSyw8c9aHgYNPmK4bnUY
ou6CFGY+FSAR3PATkJfqVRk2Ql/EZA1113RS3YifhOW7IX4dA0qPwstfxE2DxJF/ity4sd80wxGt
x7xXPJauPCje2QtfiT2sxXBNf3KiFELvhYGtRKkzvdlxikw1+xw5XWxzWKTlxVAZrTB6csLhVKGs
HTCVyOli76/kedPvlDOG9ezfo/JDYZUB/wTN6dDsFKzpFc6UgTp36sACDzs8mWjLmhVQRUscO1s5
nhJkp/qfxydUMLFUio8Ggvq06LX0H85Pv7UXiU617AAL+D+kIFq3jXnTrOgX3arTAomIxdnyW203
OP+oLh92Urmo1i+5FCysvlrvXvP09pxXJdVNWPQd1bm5GQe8H9jRIHaC8IiC7uoX8j1XEiYCBQ85
Nh6szmxe8v6q1wcLk2Q8xwUxSwAHMc9k2Q4IRhXqclQMWjTrw6fPMYmgsCHlCZXS2q7XwngzerIu
83wjCudsKP9GVBnd3kDdzyLazJgZKSlXo0PvmsMP7YT1oUue0QpHbYIwzw2970ylbrKJrJ/3SfWU
wFminWEcmtSj7YVGB6OQFclkVY0fHh9Gyoy+pMwqimrdBRmK2C7bq1YOLKdsPntk1sL0w7Vhw5m1
9KBbJkX31SJrhnFjOJeMffBAW89d8crrYz9yH2DaUrlGlnboLaOMTSw0Npc165+KUEqTaHS8rzzl
JMmaVVZbWGgDdKyrQOBlJL6lCHy2nYMJC4FQA6TAE15hGjAm346HUxCjhON/ZtHIS0y5lpfML9DP
MkVkdqhnrxyiN4ovpe9mzuRoKuR8VArK/mWvos20g+SeD+6JPB4FaAf2tgBp3miCM2qkMpM5M/ox
+mk1TGhGSrE7EWicdGWov9pwtEhpQvgcwmFNkXjN/HiSuahZuBCihZuQmfe2GRGWVSwuBa7j6iI9
BlN9OimlwWOjUImdP8snQDXiue7OalCTGtKvowKVtFcZLFdB9zeKsymCf0G/tmHs5mpAriQhRoBs
pPLp1OmfTZKiUZwH466p5I/WhDSU8h/cBkbb8GYcaCjaaC5V8gd4VSB1+AypO0BlQaNyUYYJhwk5
NlpjXNFPqN54j6ZjR1gHFjisGUnGY46Y2ck7mxdNtBg7W2slwTpQZGmrVAO2LZkwzoT0D+lkUrLG
D/GQzdUmE8ITbwikq+I7MZjbMgUYetS9ImM7aI0IHXWXLqGV8S5r2qUxGmtdaOAFAgI6UksjOAXl
SmtDDC8UdphI/L3gm9CMjcWriP4K9o8mzX3QcnHqibOK+/jpONDUhmGfxfTErIr2osZaWpNUYKwi
LzkY30PkM3jVN9EANBs4ROuRYZ3yyYm2n9kh1qYs3ZX0Txb+UeD2rE+MeUYl1SekdAr7X090Ez8W
rUShoYirpsWa5bGWTIP2i+RNkRNIXfly9R9R57XUurZt0S9SlXJ4tSXnbDDgF5UxWDlnff1p4px7
V9UuNizA2LI0NeYYvbdeVeUJK+imxV2IY5EwPkyzsH8hqqNJbBa6iFO3sDqGSqzKw4SHbOtrRrw7
i36kXLtBe5c765OdYAkVX+FuF7mlo5Mmw+yHgD8xvrZhRA/s22uEU1pFH6oyXjIPKXsjLwLG8can
V3uHvLP8vapJ7EOcOmexk4um2w/Qo6ApUOwqJPkNPkJnMt4UfCrDZ0kLw232bvbusj9JPbsLT8j3
Unq+lvWV/Er8Ci9rGydQ79voUoXsHaR6lgrSShi+0VWkcOc75ZEOOIA0AYRH7n6BXMA8Wj8ZgVH6
dLxoPOrbKveTBbAKnNwllqRGFPbqIKikFMuzQ/Vm5FsWO3WHkI0MkRhwq5raushc9MctVzDfddyA
8iwHjoy8omezlDQhlJv6tkkQD2b6svB2hveCeACh7y0CY0D2YfBTDpuujhdFrMG5SWg5s7QQU3Hs
8SKI/WkI7CJZ6DpjSkcClma4h8Dl4cQTBAw/sXWU6RIP1BFIr1jabxOmBEIkDeZc7YyDYqoz4nXe
eqz2t3iMVhAEOWd3KhWy0K3VAnk4WqHcLhQndHdW9U4lnBoHpYUmZ3wYRNGNKCmwkchT1YdAmODc
sL5JOo3H76EnHhNSRchVlOFIbsr12FxyCASUtWZ4H7n7SdyDYPylh6Izjm0GIKVMa8qkvAO2YCAE
0hPKqpZKFnPfC7yjtBSHA4pHYO71xmBTXQaLBvQ8wQ7WWpgiBwLN7vSEhiwGiDTOErpqtGdjPVxG
XwLZkCNpPpIPjV1I19hyKSDZBvELzUbBhV/hltUTae8aTMkznQDkgb6QmK10PDWBjiY5LpFuMdcp
GOboi6opqS2tFbal+PQR9c2qVwnEcjW2eCkW4mAV0WZtknDl6saFPpzHZillEJAQQOgqW9/NL16C
hqL6RmIlq7sm94t5S0UM/WYVcn+PfC4jRTI3QpsSnF7dyw7uMyOfFkueMvUKPqO+ZNhI3HrEzjvs
E9OmxupYFGOdqi5oUSuV1Xj1xnijpB+NHzxIqtnU8B7qOTox7m8BMcBGNhlqlR0vbDcGxaaJvWWK
cU5AzdcJwz0q8ivg0jTO8T9ibDBlb6/rNCVQGAwxCujA7X78FAVlqsM7kha5ED2CJN4hwl6LrOCh
skF0GA2Wbcgm+m0KbNootEsN5KiW0fbsRhHiWMk5GAmpag3EaW5BCBHQqmn19GxgJBFihdDpDDYj
9Vc06gDvREZV3XPEVbQzXEpIkqoCu2ppM0HOBr5EvLfRe8QFIxAJc45IC3pOMBKmg0XZ26VHA1O3
DJX8SNqIsWThvEsxKEpaTeIKBotc4z70maTBhxsLxxK1RkMImGcFFStWH9mt7+3C7DqQQYXzAotU
mlxzoSfFot733kDIoL53B59sGX0jThKH+icI2FDWEsbKkEhSMrI903018BGZGUDrkBMcELB11W5l
gMJpSZjKMnGlpFeyz2m3vKO1PElMUIErkKknk9dF7ZQ7PnpcsdZ2URJ+BpW20zlZNfXs1dlCR5RB
2hNzT+7xSFrjWR8aK1GRSEhCcas9REP6adGLom1QKPFzEYOFtG/M8din41yD4I7p0YDjrktoDcqC
tgholpCAmTIY+muvU/GHwqnFCk8oHfw8+TVG14IQk9AO9sqF/pWQE6KklifhnhIkhfmM9ogRYRu0
rL2UxfK6cml4yeZ9KOUDnmiEYqL2rTPaKBCrMz7nELYr10KTNDzZH3cVbHXIRdbXJCRFU+Th0KbL
HR89J44r/D0ZcGf2OVxssDu9fRRhAtyZ5UqmjRYvdKQkiBqZZu2GzxB2EYY3g73rj9c69MVLtnK4
mUDjJGuTYV1oI0Aau5sMEkvYqgJ7nyc5pAjzBDW2Te2iG0a7CMbkN9PHNb5s+ruv8IOQA3rStMrQ
Eni0xUr3mARPHarMcEn6jZRtGPuA/5LUfeeye8IaItN0cofPv+Ssd/DrpbmY/plgbO54MgFoVbab
GWlyNNx8i+L6exzNlzsa8Txj1XQ0RzFhNFc9sAWzJ/gBIZvGEONpNGKz6bXxw6o5CbxueGnDMX8V
+VtA4C9lHpqluctgtcQLwnUdjng8t6bA5tj2CUkZvhGKsPfyrEvcaI6E9x985ziQPjcf1e3ANsQn
y1deg8+C8YEnbiWRfCB8QuQS0x19SjO4ETliIUBsTLA/9VfSWG8+9222BcTPcq9syCMHb5iv3Gba
hwmAW/sePN8Y7M3h04gF4wQREqwSzRkd34TqmvJc6QRCyErO6jqVC/hVwZUQhvTY1/whpBvAehdV
Jr4r0tjP1Z4ZbDw5oTSaWH7wVrjow21jDI7EvgPZ5o7XsTvP1/o07Q9veQB4RvUIZHet8lyGUbNR
QyoKrcvXRki3ujE4/9sHY7ytMhxRxC/ToXn2MrihOk4OBqoXwhomtSRXAJo7bKkATZDtaCej35Gy
gk6GM6BrVyXntKQt+3zDGcd/I21qdZ0kOBAuRF2qamXTPqzRwlszVf0I/eKcdNqF/ZDtbcYA00jH
G2KeJ2+jBw0Ae1GwwNDSaQcpwRxsiybzZ1vsVn7IfqT/7XQBNrbkDOQ6Fw9L+k58iotur/qbUV2x
DlQCXmwcnAtZPRgxjqlpBhoeMI4qfnASExbvLgsPyJMldridHK6UxKFbi3pUJB6UBRk3B7EYyTyv
6VP4c4DU3NnLLRm8svsT05hDSZrQQusZZap7Lf+o+x3N6cZTYQ0hnJjpeLfiDv7IupUfpCcn1Pad
8BN0Z4UFaZ01uDuglhXFHZ63RI2nyY9Wfh9aPKfcCYlcHL/x+dAM/eQxjGhfgRnP3ic9bWMiNtHg
bc4TrOPanLMcK8zAtDc4Qo7hrxBiHbAnFtaZgDh+P6FWxguBD3S7xC8YnoW7ohzL3BVBNfEHijuV
ZRS+7XOKRWjnvYjdJunQMbj4+9SsfrXWtfcwpw+1xjho7/mOZh2qfov+YMocnaskC2NANmE5HZBa
VguR9coAZwT4krZjAOQaPmLDLtYB3Yurk512ZF0YOrLvQL5oVFy+bPJnonJiO9A1CKgsfGhiwnYv
yrhGN4J5qjriYBYlfm9/mUzD2lPmbZHDR+VZJ+lGtomZCfotJRkd+TBaie5eGdc6OWvscbDY0k3r
+4sir5nTA7+HkDR88eIFUiXK6pBwlHzjDbippm3M4KRyUSqsb6iiMjxpuEuXKVS4YIlt3s8/iIOw
LO8sm9KPlf8EyYiJoEJ6h408MoFMe9swXtHfDr2zaBIlfpsYtHV+gAjuwoQd7rkMxH3flevB3Zfx
ldOPuxrJTIQxEEEyLDRMH4Nj4oQYVpBIx3CTC7sITv+w8iyEfJQeu2mm0DtVPOcIN0niIaWxbtxo
tTnxvU+hlFapzgDcy7i9yv1J6U36xyQzNrLKBo5rjptJrONC9sj/vpU4hyStxdROeYR+SywODekD
2qAh37Fm9LttbaJOdBnHuLhKaXsZhepaysnJrIZFCIXYhJrC1bJW/U9lqJZp0eBzTr9EoVwzzFRo
TiVyek7lvl6lAyaAUs6fcu7dOyJQBOVoidYSb5SQWVMPtlwOoBXa2PyEjXJSG2JpY5GupBhM2WIo
OqAM0h26hFZ9gg+4rRJl7dPn7OLI7qmCErdfi/KwUoX2MxU2kJMAWSBNFeXPNhffGGJfAwm/LPsR
qLJazfVCTLT5qddYTBXfGV1mmMt6cDtkFiVym6Jr5nUtEXe2y2J9CbWKpjaR4mQLnrvh3QQgOWy7
5OrXDLDh3HyYYCzDwMXBtkTcMlo07GOTTSnVVRJfK6agImakOfRhHQNhwpYcUgYQKFl6jJDzB1On
KX5KYVDIcWLXE80gpXaQWW9vKT2UiLDCDEOQgFu5bD87WDcRm6hp1DedDb34o8kGaUv0luaN2Kr0
Sy3sVVwSVl07omp8xLrMBqVhCi3Lwibj4mLzsa/mccIdH+5UFfGe/9al/1W06bVGq94AYojDR+h+
m7hI0znWmHp84IN1apqdWXCu5HsYPdgVnLFhIafJFn1qOV4TdRizRbvyGV4S8xYC86iGrdZ8lMjf
EbhE7UVplr5KpkzW4MIO3pGJ2my/S+V3wMBRI7jOzvRjK5VYHmhH8pCBAlQWAiWjAs5FI31v4seL
O9nVV2Ln/gRetxqy5idRhF+wOo/EBSl68itG2AW0wgqkq0wedc9tJf/iiCTiMQJ1rQG/24cjdMxh
lQtrCrhe8rcG3R69IPdDubhM/iwrj+eWwJY+JItWU9W5G0gr1SICykV7eHeX8FN4BE4R2r5mHzkR
D0eINYECFcYkYSuWxnuMbBC730LDx9UAAo0w9etkV0NRogOPZ5ihLcPouIVKpbDvMXHx5Lj0vAhj
mwT5i/kt540hJDqkJEcUobfIItwyDb4y2kTMaJXrZEOPjMRAHYHgPO0OWGRHMtPcpWcNTL1p9SiN
9EZW8ObeoB0Ek/BTAjpQ/QB0RS0ezFsamuTDotivUPtrB671WSg1B3WMjZnrqt9RbVERZHaH17/R
kOJFaIynUvXTDxypgQWOhjcqMed0qyI22FvC6Wa77g8/jcuR9lNuTgPesRqZ/ihbjljgp4pldtWC
ICw6g0s7YAdGAytFzN575NT1tDoEUDFeOKx9g32fEdE5BElAw1PpaS/RPRoMGtdEvoB+57be6O51
ui8p2KjlCtkrmg5U5WxWEaFE/nqMZQt+NeWrWwm47AWwVuliKEAF5aCXahI578Pw3uSvMiOeZVy4
7DH0KaEJroQqCcs8wR4utBuLpiyX4hJ3pJ31Ey3+Av+KuOZwCfXmTVSAzhvcdr5VQdv5Oae9a+zS
uGcEI1288jHUt4rrTGg7Vqc+QL8fsu5RasYw6mPDRbm1c71pkpJxTv4aooSfs3bUirtNFGzTEIW6
QtaxI/tw/j3DbgdyA9GUGRbBlOlnX2/LcVdqq2xY6x7Eq+KLqDtMMOBWtdekkakh6ZZANQIQg56y
kWi0KniNVARzBbvVeS4JR6KmHbk8BNwkknxbZkQx1PnCLLO5/NKxQ4w+6oCsE4jjwuAOxhZOuwW/
0sRpDZyL4RzKUjgC5J6DMM22uazO+0mGqbBzeVXdUUoJTRORsLIo+oY1l4tHarRr2Uef62LBqR4a
mxRf++3Qe4WyuveRJLBKqGhaxoWg+EDj2LUWLfOyJB8+0nKgBWILo7eAicGaVF0swAAddiyT0THm
/ZFenAuQvUzGY2oywE87CDLFMdeVjR+4sD5/1VejoBNUf2k5PFXhNiLCJVzKbiqCM+gZ1KsAlZfb
xweRE11zR6duiHUYN9Eos5eDVi2/xxpQ0qA8q67W2pmMjIxfM3Mc9bBOSXBdy+F31Z4b92JEZ/zN
DRWs4QqI7GXCmK5GfRW6U23dw1Gb4c1IKOc6dnc1QL88vOhauqp5K/X8JPbxbKHQwsohj/TWWp9m
xmnGsXmp5E2oxmBbxdnMpIWgNYcoCFSbCHDHlFUkfR7b5yF7L+uENw+0NdTyBPVtRiOd9LQTjWyk
+dzheIe6/Lut2RSqTq5yexkibHbdPmCAKMci/e2qOiVEAqht57+nUAAsgW12Vnnomgz0gIVK9NjQ
v8YqsU3UkqUKIsqfaaTSsg1ENK1riKIhXF/ld4vhcIYbWfJ33kBbrlgVd6qou+BHl6S6WcV4KgZ5
HmFiYM8x4s2p/S8I5vuWAA3Ba4HNtEsQwmdu/j+ezynoJ+tsJHY99TTkjdFaas1tn3SLkHlKhlIz
Ey4jU+/R53TPsOrkuDWUhplZe678fawYR9WdYHHUSZW80AURXQk3CEO8ecDjpn50SDZRyOsURn2b
YC8bLkNru5lrOAzWWqOYAI7WvdKGfd9Xvd1mZGyKAPg7ot0z6lOpJlrPwOdFMBGklpxZseonFN3v
Qu5kvyaFtQXSxK+uiRiKKEm9ctEI3YV0RG7s4jExwI8Zs0qr7LSjuGJtughMMamniKBapxKCVY/l
Wsw0KD6Yx5pKWRLUex69EFkAFxcHs5PvAa0e6g0oXLSMEGOyH2bb3SDBGwg7y2aJyq0ufWbs/hF9
TrPVaiebQOeMNIAStdS7cV+zVcHpfwDcs1Nctsh+tlRV9s0p/L5WPai6SScGGOWAeoGhzw5nDvdP
rvWsW3rQ6ZF4LZUKEkSmMH0AkoxoSPVohgdY0AsSPBddKX9140gxkAYOZK85i3kPilJN11X+p3lf
5pHxTKvqQ52AetYYr6q2bWy8rMuxD5caOYguMVYDXhtPB10goxNK6C6r6sGVqhV7A3TYafAtSTxZ
TdlZqf9lxoQ/dOA0yCnF0Qytc1agvMuhNJYIll1+H487HjAZXVJEa4naOt1I4qZCIuiTiCoBxrGa
h8BguU2F36rdppZS2erPUGlkeLQLq5Jgq2ksYnKq7zpUbA2ie1Ld6YTNSOBJvHPRkudOM4BZLTP1
CBESfkC2MWFG+LlPTKVMNw3OLsmVgINYLN+swVxVbOtjijxdaQ/seFwpqHCAJOfIF1euyLCexoRl
dJ9mDbSi9vWDUr/pecdkA6aC5F3Ic0YcZWbjqki1s9dZjpJ7jujRw8oKSmwrHu4ZQSdNBLCQDmY0
iamTkxGz5c35vmC+remJU2pzW123Rt+vSVNfMqj8aEdhIbG55kBXZX+rlA/ZGK6dyuyo4jtnQ/0E
l4XtegLpsTBj/GVtCPTvOMU0l6C7Dyx3I9bW3qsjhElsnr2N6jPK/+aKaEL6DX07YhwBjPilA3lC
ZsMGqk+Pvq/zNhv0hcsG/IVHpPUoKq9BSOkxYrtum0XviidF01UEIdqNEO0RSDwN8Nw8663E0qyj
yqnHHzi9tmSMDpUKUxAWtrDH2th/CZRvyiKLobStEvAoLpMcXCBtWj1KRMYuI4s2+YzN4iNtiEfK
FP9G8A77ckCdYXLMOrg2fcIIQaASLzQebMtzYHihBVwdUWQXPWlXbvPSufCjSt2GJHMQcHjxKVcr
0iWyvnmrRn2vcLtsXfqbwZXsMBAEjS0ptEmT0MGJw/Fk95sBMWVCIC1cUUT0BFwrWPS6gNPSuFDj
sjqHHp0K5eUXjOpECShNL+fvZc/VaimLcojsRYgangQGP0/ONczZFApQ+6c+czc103KRt59FLpRI
mU5wQE0BIyEpbEmJM0jQSV8Jt30WATtvDrAnKHDmNV2lFPpdRgLswnINFuxoE+Nc0euNbqG8ZJe4
lTUNzQxwIz0/DNxqNJ/+fFMC+UyHkx7W30kQOCKpsVYgPRBKGFFCJwgzUBJNMjwmDwhejew5/aeg
xBxM647kIds1lF9liAUI+DuEGiC60UqNkk3f1cykXRIAzAONa3Ca0U8MKLmKqu9wQJ7tUdQmuEW1
YTFlao79XkxhXLr1muhoUwJ8n0kb0M5PEqJRmkujE7dkUsmsVPORigkLz5QErZv04aFudlqpwoaH
6vHqGtXpMsFuzGBZ1PGyg5ORk4bV18lBtRpyzT5GCxNKDqneDJgVj112LVMm9A3C/zS7gkrZj7Lj
maJTgmKpGC50JKoHKnc+WQMqflE8qBKTxd2j5wa0hBQkHO4CQNXOyAitCZYpRW8WYt9CbTVumY87
1HpMItM5ncuEKr1bWRIqHyOuRvSTpFWYNwvATh7rKJYZmgqrVr97YeJgN87pu3hSvFQZhzLJX2Uo
DvJWWIy+tko0EtwI1UjDL8YQk4LXT3EF5v2EwSaEiIjTdNw1rVDYtS5vF4jg7YUH8av2Z1IFsymt
gnTTaRrvWcUcMYmFRa1GEJl6UJiJZzp/3/Mlk23D36d/H6zfgHnxZtBrtvOxDL7WHKANyFKSbiB6
QrlKjas/jKB5hCIl15nP/n1pFMVFZqbcSUxMoukH/p7F348imY/R0q/dTM82Y2gdGQIPi3J6SmpZ
Z5soNskCnb4EiksUgprwvLI9mQ7MUf8eIYsIbBvg6iI8BrDbVvH/Pni1tFMkiRi2vJsM7YLON0SZ
vozMXObvd/+ex9+Hf08rMTwMvpllk9TTtKiTBXH4ppA/iSMC/cFkd/Hf4/Dv93rMHgQXe9skMPHm
kl4aYTK128A95jUNWgYQwkCQi9ANxB+rgrIQQ+JKO+Qz+fR+1H1q9/5HkDH2mq4WzRwzILy3sQZ1
UScm09ECnfpId0lW+sP0eFRcHKHpQywwn4hRpoRRObI2EgBaqoGxYtyGt8YKTr5GPGE5+Xas0oN1
Ie0C1eXWJGgreTrELpLDtJbDdRhSYXRCc/g73n8fIoXmQwSoALMKuxdtei6jGeQbTJzYEaPXEPZ4
XHytlZ1RlL/U/38LQPGatmfNyk3DRB55cZlv/n7z7502a8Rcg3+vlJKxWNBvooJ865Rc4VhQ1v+O
TOLHutMo2keXRbHk/L25qQRMOVGAEGZ22Mkt+d9lvyn0hNDMBq+oaQacvH+P8fchbQnVlCzWrr8v
CewxB4QDHPy/D3oLyz80tW6mhq7Ou54AsemDnsreenTpWNGLNarN32fJ9FIw7UtF7Dtero/cWblt
Wbj2TVpaEpvd/141ps7UvCceCD8u7y+2u3gw//u6UFb97y///flsbHDtWeUiD8T/e9qaadDWiiiC
/66kLi13iTsSzt1MwaCevxat7IokKtkECrkESc669fdgvbr142KlosOoiwQmHXKWg9glZ/Y0aNX1
i8ihjESWtn+vXwiuuCTe8rCRaGmxVLSwgBKPWT5XHkrRmzjICwJTbBHLMavA1cwArhQtuKggohti
uOjhMGOrtXSILIVPiLFepWVu/7u6lJBAMcAlJyZtsURtodraxZTG86A4fQ6AxNPDRdrSvQrro9jh
j9A6d7BjIt+X7nFETpMsdWEBCoB2u+k5WPwBBBJsNhq2UeLcYGa3QCNiSjaYt+KTfNfMc5iFE687
JcixdSjtgtB4SttJY7U06zm7eNCEpOVRIWoMB0kCJ29MBROARpbIBlsx5ligfcRPROr6JAfYROxV
+ETZNVVf2VO5t3ORFkZCxTHXIFk5cgDikAxdUxgaBCPhrfXQ/rGrbAenffk3XtekXmPGAv6TnXmM
aHIeM7otmQRMhEWBbBvCTADRESuSzFHD0dCCSaJxm7enf+P2RUnFTkRHsEsvGzkAMJ958jNg0aff
QGfiBygZJnINqyHsr7nBBmRGvoSv0zuGGzTvH6RS7dLelmtH4dJFSp465DuIPqk9Tg7iwGLdIyjE
hmGGAAhfNy0FFowdFIhxTu1ePjwcb9Qi0RoZAM8f6l44ziWOUWdzrL1gJrDrBddAZhtTXEqvOS39
kgIRtS65XKXDrj9C2QlP2Q6z2u5vLgAuZJ1oB6Y/h2mav2O8+hspAB3tAsICv+oHlbQ2zFLIXrg8
5qj0gh/rhQStfkyegmSBE5D9KKAkinMSYhnkBXOo4OWDQwfRSTBs4dW9UfugxKh+cA+5gt3eLZwC
GKsAS0Pf8uYk6iAotH7pNRbGniyTaXxM2iIXPl0VW0MY+4sPUiH/7+59qsiVNkVuE26LXuvc3qV9
f2AYGW67df/ooHau0AWjrZYXsHUZVLylt/TB1rPybV6A+ywf5jN74wd4oulFe4XkLhAcNx0FeZKL
zUrYQcncO/mX8ZW98VWGZ8DCPTCPH7ypnAmcD+WDl80spr1JG0QEHCX1qd3lZ1/Oxhdh84U8/Ro/
M97yQ3DihKvpqINynP4NaIQJUmqcm82cKpapb37hp3l6PA9+io9w8/oHBQzf9sH40dcfmffOrFdK
t6p24OPjAXvwG4wTmKkz33oQq5I3Ox5bmOZkPDMoKY/0gjKQwK4QaezDIo10Fpx4c3ilvP08ed70
gWdFlun8YD755ehNR1MUz9RP5D3tQ3nxP/WTP+D9sCNKpu9ysng/wU9963idHPAeJTiSWQY5ePzX
Zc1I98RJGrUzDpcxOHxCsxcFLKY10ITsSjU0VdNlSu8svsnxdCYb8JNYdu44CFwJBiV7rTlrDwtF
v9Hu08bSmpnX+Kac+Yn8Feywa1Sf8U3HZoHO2NGP5jVYD0/9yhXPkgLGfTrovF6E8jt0mPKbCZr/
kjDYopmJCxpl+jYQAM7NS+a1GGA5sl/cEcJXhN4+3Yin8BsWCSb/d+NinlRmP0i5YMYy1hM0HEpw
HviaRq5FEh46rwzvrwJvKu3Ml+iyYcULvjVEBNJFZQAFA8c2BAIpkMB45J6Rf92Yy0it1VWWNj77
FkgFrWNxcB7G2T0CbuFd4tP2le3EJ+uQdiZC+NNrujdS6NC9WM/SYbaBV/lC6NGZ14pzhHINuMYv
Jg+Nmhl94+QmoeeHZnFWxHMODfsEbc/9ZA3/nokKz5NzcEb4DEJK9Gez4S0FifnL7p8vXNa5dt6N
CwUELz0QBj2VbfQsjoglZgpvcDG3ChLk5pwEkM44uZywUfZKaPz6dR8dZEgzZhYdpDKg9935vCk8
wbKLPqKKTmBSdz9W43b26HB+sXvmBGsa6MmMLRwpwU/EzmDO9gE1MpQhWMqT14ysAlZ0GEOY1NIj
KmPCZyphwn+DeBkv/jc8GJMuvWXHuTPNfVOOwEdy72fSOfPGGpt+KC28n2qooUhUWPeUuMJvN5oX
p0IezWUbnFi7m7XxMj/bG+s8trwdmKA16PVP/bNmATVe3g/3AM6xaTV5hRextN2n9JogoHZ0Up90
Dk75gQsINeIk0K0W06IYrXM+f3CtoWSF4kIQ55xDzL2qKDEyEQUw3bS4iRi82eHNugc+eqq5chZp
x1QOU3DS7bhGYFzS7HiPLbt4ytf0pp1bbmvr8ezfxnN4i2/Rmiqc08Y9qk/vjYcNb/hq4hdiFlA0
dFGBsCLHhaPZ7KOBLmIglpuA9JrlFezoqm5w7M1gVHjEJ/HznCKRDXaA/paGoEZc1amTSCeWEhIy
7lmDXfpavjMDGhC5CjYCawORJ6OGudGzdLdsHyjkevK46bUD7FwK4MOxJzHJBBiHC5cp0U26cavA
8ZhNCxzEb99WF8lXd3Rpq/Lyj+5HdRzfpXcyAOiUp7PmiKiv4u4IxpA0opZBHat6+Uix3k/rrP45
3giYBd3GGsoLQm+6RdHbvHHLaD2kELGV4UDHzW7XF74B6PJHuQkb6Va9afyeDBM/vejPTnNYKEHF
XaI3juqE9Ltx8SRrDY2pw1ImP6eDzCJH2cvdxn/0w0x+mgDIjrUDpoq7M/wETn6qoGv6EvDAYBZ8
6ui/SSxipnAsLbVa+0gTl5ZrTsFJ2bNtdHSeg78y1QwaQdsWBzgyCyPNGb2xRetV86QkTY63ZCSV
xyQPUB4RLWV19a2XbNNqUwznitJ0xGzDpCerivHJutHJzUE7iZCh9RpSjrWVVKnj0vRB32uaoTq1
AStF0sxtxl/njqjnC3Y9cDD2zcpAp5vNyXhDZU2bA4hExEyyn9XFjDDxjbnq1jI60HbZvuPs6ucY
FNrIJkjFBJaN71SeB08Qrm31IEQA4belzx5iXBwYvVG/q98K6qGP+EwHM0AJ+c0NX8Zx7fQZW0jm
UxjDZiOaGxbjc/vbv0N6iM8iOD8ihNiaj7/Vlb+V9zOdypiSIpq37zxG/a5/W/ocDionIqw/OCXa
LwVIcW3P4y8pcmVr1/fxNzFnbrBwv73P+k4Ukv6RcFKHd/UDNeN3QGVC4x01jDjrPrwrj999KKfy
nYPUevP6F58kEW1gNNAvwsLnkPAs8r3w5ZJwMtp4mDKQ7Uiaf+FD1Rx6E8ExymJ8fxgKIJRMTxCt
Qvnr37EvUAnxE8y7Ol6ASgcbPyRKOMRcUL55W+Yi0L/fgVhj3uQcZp/1gfyeghEpm0iaKqpNxMYz
mrftp7ihTXdHBc31SvWF/5wbDd/jYiXqFp/Fl/XWst9FmoCH8a1EnCfOow9QtimHlrjM34xYvw/h
TcGlGNrhL2Mp90L/empdEujQzYiTIHoSxxNnYKgCM+F34ndJWgA8+eVHUEplOKhyx/T+fmQ/MlH6
lXHwgaXmT2qhzSiiwQEkzMWP+pf3unzv6c8wKP/mZKt1ttwzLgQdYBi22M4JAY0MywoHTGQH2trT
l0q3xjfO0eRsKoR5BO992MWdw7siM9qNtriqJ7Azhy6ah4yBc7uh1XonK4JebEwI32yKCAKAhKm8
xdkO3XRmAYFnt2ocQbArD/EtGLdhSar6DJ13AC+Ack2famAqsVBfsAKFF+q76Cc4xYeIJYMYTYxQ
lG/UVWm8ooAeYSxQkq5Ha/zx4ruVFywcMvLAMNKw6XSeiqe8ZywWlteOSD6LXRkbKWxxFPCUTxoo
lnn3OVBf0oRHe6JNoavCnYhd2TFj5bdCcZI86cKynKJe4+7D8/NTu2iw+C6wt1L2yubaVOadscqa
JQp5FoYQZVWDAciebkw3nmFyKh/seyj/KIypfPlEYZPzoqhoX+LAjX36BpXnSHvOyhdjwxbS715J
aQLLX2ivlu1EMP0MNSSNIPZjn5R5PGk+xeDjP/D8EPoJGZW6ldflz2GmsTlPmiV3Ljp5A5IuGkDq
9BG9EtltbG4IiQShjDAzf7HCeqVNQZAPHDebuxp1TjrhkmzxGcgz7niQHwxCoHl0tEMTu3ZXus60
tbTdVlvFpUCgaIQFAWvZUzw2qAiv/o2o3ZI6l0Pwd7fko6UueAD0luecfQ3b1eHITqGZdLRTbYas
BL0GjQ66jyWKREQzNi16btc8T94y4U5ZFxNxPXmQqEf5BDwPNplhMkFRdXZgRrTpzsw3odhaU0gA
WyT0AjMeh30wQYzcPajxxMKWr9mTGjWQiLWkbGXqLoczAA/qD1/AuKYXOtW5FdcmBilO1p/wO9mZ
hYgK6+hZOnd1zBqkpD91KkeXfApKCqZDSn4qel9bSxHGMVhmKGGCU6Mgow0zo90FPcO/kGUwLMHK
BQZ/BL3OrJWQeKa7NjIIfhete121P4UqvBI9l22zE7aFMYi2ZvQ6KBuYDIorLdURg2BUtsIq0uRF
0dLnbbxkLRW0vWofUWejZ5ydDQWjxOjPQUT9FNMQmVr4FgbMHgQDs5qmeRS8ESt1J1EJFEZPNjEW
GTlpDr2Qt44Sqt9tgPRCxMaqMd3LVW/R+UzWMg2AUShYcylAct/lDeJZgh7HxkKyY14F30SdXKok
jY5T9g7arCDGVFSMVKKlSwreUHCSxCOM9qKm3ROlI5zIGU/6I63JpMNwyzoYW/JWiPgDdch4WBvp
NUgNggsB/WCX3NDNfdT0F9eG+wH0iUwOAM8zl1jFKudsSV31P1S92XLqWhOs+0JbEeqbW0D0PQYz
faOwsa2+7/X0+xte/4k4+4ZpM0EGaahGVWZWVrWQJe0S/vkmTFjPyPigw9XhMmGQ/AakV+gXqbyb
yNmjJr86PVMZZLBxxnCQo1cf2oAmy0P6BKmtnAysBPXaQETATDg3MScH4t/rUQGidgo4z8FEImMC
O1u99eYrooWqnHZNJDxyU2ZGDkbyRNuMR0PGcLwZKRfxTPvlX1Au2d9Vx4CRgWSdwy6gNs93efMU
6Ey91ulPGV0mbzCGxJnWPYaR7QohvfZL4IyDFZlkh48mNw/WqVgyD7v9oOj0wFaPwUJXbb54isKL
gEztFyyU0TV1XNRc6iQ6nXuMHikjonUszLIYctuCwmIamS371kVGdDZw3bWqV0YM6bUwW43SWrMD
PpFHDkrDGk17gbTt8B6ftBIpzIiwqTDTheQr47u6idOpxRLaMNzQxEyvHeF1u6Fd04E5C2MSssHX
fxW7gTPAv0WK1WzHouNSMWzSq3ERSBpU0uhsI0t5tvpEGYXYb+H4E47SqFRSDwA86UF+EQaWqt5v
aodecalK35LpdKxoV6dGXVL9Aw6Yw44BPeAyXAIQI1F923NfJM1sP7TvAReYwDi/UO1gF0QpcDcK
XNy8DDxG2FDxmve3eBJodrdVBiCsXGd6uxVi5QXIk/mfaUzqFGFuWdVys6hUrvmImNyIbVpEbQTh
NMvNOryxN2kTWUjuuIHlYefn/1RU5S3XpCkxepOnlj6TCaPPUFoFgc/oi+C7q+hzN0vnmJ652bJ8
lfvHCQqK1hN0Pp8KXdgxzca70jtp5o5qih3B9rae8SKuor9l82B6FjG5l2x3pH93LEfCn2ncJ3Rq
9M2VbhIHZEh2eyrV6r2unZqBwRa2tS4+/4I5pCKjk4mSQWMe8Cl+G6O7V7vAFg6QmgFp5rJiawq6
aK9WG+TIg7nzSdEGYj+jVumr8g/YVnsFF69+l3QzRyD0NlQKA8KBA0X4pvhOxvmkbtT80FlLnCWr
domdbdmcLBgEUqFogZS6MfrhYAwjUIDLxu8xPYx2ImfboRCR6FdaTS1kdpPke+ROd9M0rm2PXLZI
wOl8euKoP/2BQG342NrbdUyNG1MLMupBZwiMFsTMVJMx+NAtDSvZkP20h/o2DJ0981P2va1R0AAS
FsWi3nNIwCvpwpphOjTZQfVoHtyXxae11Z/odNjE4epAdJAXT/2CXa/6pXcFkDDA8QUx1hZ0kcne
+j/pOiSH8G7S66LlU7jppfCtKvrlIEmGWwy5vzQ7jDcSTjktldgTgAR5sGZmSPNiSXpupk246mXr
3nkM89ZNetf7tvsMS9VHL1ndsyTZm3T2tgb9RNPQf+rWOTJVQI2Gll7snHaYM4BhMaeCBhZ9g8SV
sQd/Y8dbbpKCOR/EkU5y7dqljGdZAQgDPCkpK4gyiKSYAaFLchMCcf8CRwK41j4M2OulqTILcZ7S
xz1csZKucUxt7F0gVwBp/bqSQFlqmW67TB43Rjosy4q2lpLsgOipbHQDo3pFt1dd1v9YinliHqc/
OshDcEyfs1YfhVLlLA+bueAM+mjBtO3KcvHLAqwEhH8yvWyr2MiD6d/D/1tpuWL6mfsPwEyXbpXc
rg1holyDjZo0F04YalJ/DddRkfGqJCNqFbRRpY0MuS5jc5PrkivBu1C7PBLzHtBVi8QP89tKc2E9
gostXBqZzGPgGR4gLWQcM64Qmdozmb6CxXbYP/CZiy6DaRhrr+IWCnCQ0VG/L1A3L0rF7mbXSpWz
neQzRSmLr6ADtD6IlBiRKcw/2cqcyIk3O8GDZ0jdFB13xkX3i6pKfZovRDhgskS3Y8ce/IiO6hPU
CXize5BqgrM8ZFqO/j+InzKce0M8/akA1QDes1MRLLnqpLKkuDxSA/vfJcL9B3ZMFPSgT/oz35s3
sm3pwhPDL6oMAH36YGbKr9jwsM8k3fvLYG17xStfZLDeLVdFyswH/y4ZRcDB+Ngk60F/D44kt2To
gkrBf5q/GLgwKHxObjNAJvAfJisBDXWPdj89orWzBQgwl3BSYA7kWHyM6HN8JsYShEEQI/CC7NM0
YblOvIUMoPjP3/x/5N7g7swgxUwMPJp8lK2OdBuUNxRJqsv5Zt/kcNjM8CQfFIKGc8trwJuoIOK9
v3GapfQzrcAKk1/y6nfCLNgReCrXiT/NZxZA3cW7AbjS+PuyPpw7JmrS5+DsaISSNXg9hPTgSvjc
zYp0lr/Gb2BJ6Yd5Yr/D1dvbZ3YgMVqH2lJbG1f8khi/RE+bZAsostMnzAAZxPzgnJOebvmroMYo
5FHH0+5FaBLZPOGHC4f0UB12qLV88ypOvIONhkv6waOYO2cshS+TwcjlnVDY/93mHJVzBiLDGut+
SUm4qurzr1aJPRYLJ4SlQyRgbfKz9AHFAssFukZtIKPVTWnzWtiKqCc4BEwXZ448n5uexRqweSHa
bVFYgLyNT7J9XJShtlPt4uj9OaHQNJCDo9p+q77wLjJiwNh15+16pEHSzDhW7zS2pSXjLWawn7hB
SFTFIBucUgkrULF9R8gyiPNf9YFXaLuaCULdUsGJhM5BZPsU3xIUHqpPSBnxa0xud/IacnHQ3/nw
npzSu3RNjQXt5QYyHbzpwLcLoFbx6oBO/tjVy4re7YTklhvMDIY7Jr2rDjnNSVGyJ3LXb362FvYA
xIRsU4JJoyMa3dSp8yNrU4z+KaP9k7nzbAfYes2STIJUoxtZNdt9xpBOP+XzcsS5jWdR5288L8K6
rASdQTfEXNk+MC9NsdUM7d6rgMw9ctRNSG69sgt0rWMBYJfbm74GUVhQ/HGqwe+x23rHTIiJMY6/
Dt9iVdwN0gdwm4PpfnEQYR1Lbay5wcHHuWx+SWjXvDO8JcBqLRyQW/kxyS57S720MPHbZVDhsiyt
+07lhmzQKMbyvDm2m+5z+CwhxCm/9ri3MD7OYWc5ooUlvFi/lM4wPtTA8GKCevn2G5SpLswPNCL/
afzK7Yp8VvBozopXlG/O5FbX/9I4bjNqS/0lsxtdCBuspV/5yf1ntnPl13z63w38DNFMrdcCfQhn
mH4BWjJmKfxHOLGBH0VwhGUsuQN4Asmx2Mw4ILHEuzmH7MFWzt3Cf/Y2c83m3GfACZwzShuqzhlN
CGe8Fa9tVL9MjfLHDL6HLvPocZddUgXjt/j0/1XH6Fi+Ab28OZdyz5/M3BjQGXSUrKFfHGlih3eC
8GS++a/+IqRFkwuXtKzmQO1zEE3xtiWw3ZyIwYh5QpS1pf9zLi89QcvpT/2Z4Hy4rI4GXAWTK/5I
L+bOzIIrRMkmfiM0XrStQcTNWG5zrvkfz9u0bD5xWL+NCkG2WVejbe+srj+YjlTA7dcHontouDAM
XbRBiUhkCfoFNXis4X1C7+msfXonqK4kE7Y2xGsoDq/CigpXLkgK8DIo6ehqJdspODiUFYQEpgRk
bodNB8SYNUs1UL7ZuOjcdkkj6tVfDdtp693GFwproIwXAYgr8F8Zoz7pL1ncvR2ncXxKH+rNYYJd
7RJ+oMkISWw0PSkwSwb81l5wjQlxrQ/0tShsQCEOMz49smUKLbJlzgMWh2KB4SVKvCObFuj1NIdo
TJH0/3HbrBYApSK9DbQ+sk9y8XkHMzYAqeB2/6At+HFoCt4ohs9gmcRCr+bdFYiM2xB+MbvyUulX
tdfQp63zhe8Dviz0fMix+Q8KIEYwHi2lfq2nBx8jGcBVAX26yg9QnIyij1hHHY4hWb/sa0rbvRef
aN3od+CJ7VdCPbTmz6Nxu1q0zt2R+mmkMDjpDrPph6CB0W2O8MSfl7cSnyEMAd7VrwIoEPzrbkUz
4599Lb+Sw3e/Zsb6u1lxp2AvM9OPDknMD5bS9BpHd7LI3tW7s9+8R/U9Hn8cExvEI7a+AbISxliG
c+Ex0jwcEqPhiHdGlRMrvs1dQngNMSAAi6X/Z20laBexZgYPOkXWsuaH4OioGM2rzKjM5j7sI+Kn
WUbpZMN/xikuYdaOJWQBZAHCywfrQt7QDju12artCsKlVs5DeY79M0RM81HTwqtc+f75gpb+hbX1
XubT2WquBZAeLQtvP40XWbnGXFA49ojBwADOdJpgaeUz2HWmS/SXQnowfbVugeRnGN11icsML7pZ
pF8iEmMIcOmR33QJSyqIGwD2AdS9u1Md4tIRqkScGR/mP1YHsSiABOWgcA2WF3QT8DLQeq4HEL76
pZiEl0XvLFXjZOZrpz9wCZnLE7+AeXzaMt68J6vIfBafEfS7YSwLvnM3+0fKlb6pfDuSIlY/IZVl
SolCEOUHbkpkoQOGt3NcVggvbMhTQJMZd4dY9WA3NBCyl4t7HRWCAoK9wX2DRIJYyIu5uVRd4Ajs
JWz1IIrcLqCM/C+8HDcd+RqBgR0DwYo3LKkRL8YBqIcUoPFcUEXoaUg65rfgFP07CansnFShfFIz
/IdJomhhxE7fA30IGlk/63T/szkD/NOnzULO52zyFRQHBmXY5c0Du8v2GteEAgDeSFO3Bq6NTBVS
5uMr9XQ00+NtDLnUGJ9/TWFISY4HD4mHura+nW9sgNCSSW9xMxtYlyhIv3DzBWnnCRll8hpYFbgL
FyCSNlx1lKWuuGD8frecogX2JIhdw5A5CAunW9ceRSQbKB5Qs/4LRoRubRIqJ/+MjVNboFWXnxW4
KVSCD7ov1gTpCizEtMBcJ/hofsDkoUNYC6O1LVUXxB43lOwjfoHF9ywSzgBf3EbWNBM0CxZkjATg
r/D4wwohaxpvGLacwxcrFcuK5ug8pk/nFw1Echwe4PDd5NKdyiQ0XNkeENLI9q1fgjOJf/PJ/CCI
U2Wl0jjqUuiBK7M8ptSllK8XZGykAqR81LdkyCwZr1lR/NFn7JV4FLh1v7Nv3oksOGAx3LjspHQg
zYVHDxzQAp6Oc7YKquCM+9BCmPXtK/ui3+Oy34CtYo2M6QntHsxEnxgcCdKLPB+zdqY4RgCeBB5a
LEPyR9XmqiUB/UwuWfrwS8FC9U0GXC/RopBIEIHBetiEEHl4L0AhSiBuDwo8lj+7ErL0ul2hUfn7
3n69IDeAs++YK8CQE5M/QHsL/dC4aC2bDn8uxrgc8JfmIhix20rzCQ01yk1jwTUJoY4OdSgt5EH9
MDEPj5zgVuFyTX+3jOBoDnDcQOM0C+bqSg1Qz46ORB+qhUmW9PpMCwWQA6uDHOaC9obF0G2i2DX+
/otB15CJCjkvOh1mkSsQOoLbkuAsfojFGZZ/J2tjbEZsl7CBYMQqlQXwKMwS1g/04rcLmioaMlp1
l8SrSaVlcZHS6qpjSLhv5UXiuIL0Y9sBIa5lPDTnBjN3jpMb7NhscjqJ4JDxQMXG3Z9j/6sN0GoL
ezlNdzZuqEnFyxa+dtWxbStm0Zoki4iYyS4WvNKAMNXtzH+6hy3CDHII1f5Us2pX3J0kgjJorT5n
m0ZUxvBKHHvLN8gYi/YXXNMYFzByYdZwR8BvpHyK0ARAJkE647uWvrEFU49An8C6hN8QR2zR/rdz
Ca68kUKJld88qG1IOFjV7NdPajqqYyFWUIWoh2QupOlUtDVvSOnoMSEhYGPpfpEUEASTaEOkAxmE
ieFmIM+gAqemw+2+fcoQLBY8xpwMpaTdHvcsLERSWrfm9LtT8PX/yOW3qLSNiook0WEoUoOqWZLi
ba6rLhgJB+KegmqRfpxixczi6KtIFq3BbL0ogFvJPvmsfIPwTbmID/jCtshei4wCGESfk85yvjn1
NW5m6YxZDOy9nEVO7QBUiJAOGg0KrAQydUm4oquo9x/lnho8XXJe6Y4kg+EWIVmpOZWU3vWiSdY4
RhIcNFrQJpGcIUzjxZ0NFjs3nDkCBy5ImC1j8k3a2RTYcdQFM7oGeHE0LhAu8BHwmmJ94NOe0+d0
bT7D7+Sav9VvMcZBv2xHXDRS2XBW/mNNjLfwJeDdYs63CEAFGVhXzPimjbLm5/rvWHa3GuuFre9r
erMddBOUbROObCrNPti34h2ZRstUBk+bcwez0WIlzA1a9ktOt/5V/TSxi17DVl0yiQgfkHreq4BZ
S/3LzDe9uUJDSmwtbFrMUMcJ0pngDDWaBdvSOKWqoEmreGfoN6U90RfKBMJDmF6I1eJF6g7mm953
J19m8QNDWO5GX3UzNOwNc9WYFehqCln0KjewicDC7hk52b3K95LlWs0CmSxrn4k2wmR5FsuzFKkf
oHG+SJl6Q4pcMyp5pp3bnfUNG4ettnR2vs2jcdayuXYuCze79+/Sd3BPfogGBIH+3QT27OfsdPyW
f/m3emcftX8wzxwvurc76c35RmhMPqZ6c/NqcFiY9fI9uFtY0CDBwviNLrID/3IEBFo5ZSMlSDmL
PlpZnCwYZ3mXFEs2K3YmEqfBpHFxQ3QMBvYGN8cVaUD+JNKqvHlnykc1rVpzFUfiooDpiYvFZUpO
U7hm4RiPfk++TO+pP0c+AN1PTCIZs9+rD0QLBOHaFvT0QPhlPAfjoxWcemf+i8ZI5BU/wuM3AM+k
bX6OikOjB+f2n9iAi8sBMM7Hr1MBEAA9+MCslvfJ9oxQTjKGRoGN1cb8c8dmS+jDYYp4aDczEnIt
dvtiwUZ953goEaofU7tzdqyzf5LfOS4JMucG8l7y19FHfBMzv0mtcQH/4uRZZxQA73haSufm0O4y
cU6DQWg4+q/snitzoj1DFd7Lrxiug07JN6QGeHyRHHLV0ZHAv2sz04J3EhqC9D2+8SYOzAXW0Qt9
hbyMhdQz5gLL1AWJSIITugMWlQ8iHzG1tRKdnQiuYqkbcEEYFiEoSBfZvYBn+KA/FCoWXyPoPOCG
YT5iBqEu6mnZyOvWWdGK5k/A0y4yXNg5j3F42j8SbwAiXYRjVFsw4ug0c8wKaTl92U/KJvg5PKlF
s4E5vutYI6NMSrDX0FbGtt0LzJEA9cun8MYlkVimawiGnaL7FwdP4h2k2ADp5a9IXAsRusAzUQIP
Oo5Rq/8YesI4g32S7BhUmPAJmhwNp4A7BZ6XIYwgVwXT4nnyFjJcOBJS3eyhvpxL8QA8fUs+8/0f
Gkkam78x9gPHXGlJaQHqF56nXzJgxAR/Nh/OB56N4weyXjpz4pnrPeNvAUyccRUGkssWqcZ+SGMN
5UHtrQL8IJT6QfwqvZWKdBkPCASBYPq4NjIPhcoQ/DzY9EiQHwMy1QY1APg5k+6FZ7pLPjhQq/Bz
u9B3xYX5BZ7Q6QSUPSoBcEHZQr5n/RhszMw2IqWmExGgAENcCAtsNX6mg4YTP5UJrzMlcSum2UEp
lmopkkwFy8N4wX1LlGT4FfcXCmNLXUbJmZWP/CMa1lbsavFKLl2DyPiD87tdz9HtsESyj4objNSB
vLoQGRJlps0IT7RJqEb47D8xQcZ2J7r7KHGGeY/GlBublJs7kJCBU1C8Gn4q1CvcewxLYy5JIO5y
PinKpSBZiS9bLrk5bUozojqqZr7q3fsS/kyNKM+onQOIc2YSU5mZTJCft2d898gkTIBrZ44WhZ2S
rIFlVaMxZ20CzPiXxBGCdp4UF+5YqCsE2igVYddIEuIzGJEgELVfOJVvMg/9CRCEhxmgKiQ1OhAg
FPMFCEDCSYFFSkHh3/NOdPL8DwvRWiDQ5OAQhvSFCjm0sEDzZhF1r6AknV/vSRLDXSI2RIE0sFlu
wm+q4HSFAJ/74T8oXSDViO1e5CHGBdyIw/sL5BnlAmDPLBfxXrnQFAB0lZDoUtvpyz7cO4NLXp07
1NxzGA3y81sAI8DBMJkWTQzoukkN/miGTFAIpDz8Be/WjAzsdfmLAPHI9fiwvCcSuC8mFGBr8ZbS
Gz7AA97HanpygeoJAbV0wN+NpBwYmQSN91Onk8CAHoXFCSMI4fAJKgJtcWl+gVzgtjkb4CbpGVQH
HBIJzlXbAttcmcxChwEnnENzEqly0fdnFjP05kaN1nZOcpJhhAK4oGy4kI25ZGI8eiOvOIX+Ecwx
Dl3sdqDNTYcukVWO3g4kLcWRTFxy/poZLJzfEWEpBVKNkgeClVeIlIgreW7lI4pehJwsihK7SigJ
lQYqdDguRA0CedhjgUfqr+JzYJLEG5McX9DZ3adcb0hERRpGBY7r95O143+zvLicAFkcjy8Nxcq3
RR7EushlTDhFyc6y4mrYuMxRf4UMTiQeAwjjrgzQKYIiP4CNUMy9sS5imhP+1hywB8md9Uvpb/sr
1jnyY7hn5B7FFeRV+uXr2S/gLqKb/ZKfuXEdAFBeMCS0exAxQfsL8E5GEfLlnyxrcDJR1r1gcpHr
iHWuLOCqKfWhV8Yn3e4Ues0vw+BACFTBQICMQrkALlJWAj3ytSlCww0vwx3pnfaXgIX5m8CZkifH
SwpCsl7i8rt0dw7BQxXryiJQoZDA4g0q7o1YwjDQVhNiH7CKhgReSzF68QCZSkrPYMgkNG6UY73F
WHn1X5l3/+I9+j+Ms+nXIfR/8sVYc3watgggjHxPlyXf4TIdYaCF6WwpEnhgCpHgP7gjkOZs+ZUP
xlsBizSSCRftPwfcs3+wdDlShoiY74seGREJrBxoFQfFdgvdWkWSDg/3LRpPOGbJ/HXXfEE7UV2X
TxpsqCY4u5xGPg8XALiEJ+UX9zH/U3E0QYiAj3A1eA7UhPMugPgL/qtonW6UHXw63qNgU0hQOo0v
VLJ/IEr7rH5VJMTpij/NO8Fnkk/xlwhbRKm/yIBAyvgQrs8foLa35BMV9B4qj//khPE1+JlKh2M3
1oKBBKIxI91HD/ZBSCbaJR7yq3+CfXMmBpj+StRo3cPH7M4HgArPrC9YyD9g9gwxZnwgx6Kyh/rh
TUADQLQQQ3wcPmLHVg/zMuMbPJNP7xaeYzBq4CVOEEuNnghMacUZdWYR5EawQG7ApywexEznwjtO
7Ocsqsf0ywF7MoJxyQ+8g09NnsDongubNoafD/vWL+UXH0g9tS/ACf4wr6SzInzjiPorFyuV80Qr
l/hsQoNP89wMIRsUprh0bAtcmxqLW0EbTlHFTGV2wQp9v+SKoikUJAc7uqiUf0iGyQdJRQOcKu4h
qshHT0SiQL6G0oEIKQg4MDECwqeKWxLNRP539FevsQWI2MSVBXsmQiB23+eM1lmwlzHkoshdajW0
2gY37758A74ZHoQ0j1mQ8/ybbABoKXxanxRNEmEJ2wMd4QG+aaLGy5nM5RED9Jdgi7mvoRxojIZf
NVz2RIq8AVV8cGwe7IAUaBSHwdV7UVCz2LnjOe+rep8c8ZNoB0YfGkJoWIwG43YTSlDpvcAHxhwQ
R8nJmJ5Lh2YYo2rw+R4ujcUNZPMOzIBivIP9hYFCYaZPhDytjRKSEZI0v8gOZsLwcxUv0kGru2PI
vAkud0ft08IQT57qrXDqQVv0lfl1NK98c5Mmo741zc7BPMIuTzEGABhut/rbJDOZreFY2zZwAk5o
+RMotbnvalt0vkNNGjpD61UPcgqzKogVRHjLGN9Zps7RfufR2A202BjbSmG+YtYyEpXhZGJcse9d
2sqxd12OHtR24vozkeqVYwfSIzX6VdFQ5IVD391qHCBPSMM2hWoziCtRuEu08KCAAudeCH6Xd7iD
4vLwU0zTU4n08p+v1DSfST5nW8WNRdGYafD3QIO6vFYtmm9MOBwnShl7nKrqnY5VymEdC7UijLR7
XuT/+5X+025X1QHoaz4ivvYj+SCZevcOkhiOps2Q48E/4HBGz2PMwvNlmYn3NY69duA4VP6WRIs2
v444V16wdS3m6ObwzBbPFeLBqUlECzvSln/P/T00chkv7LKO/3/PTSleV1OMKO3vbX+vq9ISSB1t
rVIlMtKfwLjVcSSQqe5LoTu7muvGuBmqcmRkQGPcNDO0QCyCz0rpwKiTsj+lntyf/n5yhuwfl0qm
q+P/eb4tzK3TpQ1zMC161rPo0bboZXGmYs8LzPBRtWC4GbNn14r43zrsEc4acoUzkyXAzZaeUEsL
jrnuMdNCqlZ/vw0MWxxsT7qrIRr0CVsEXKYtxK9J+VHoofevD1saCQ3N3qKqYzRr3yxx9PH+DZJS
L/0KEd/fyzAm68MKECQNrLXjl6YLXgQk4fne3GjKeM9cjHtWwhOMRllsHIUmQD9XB+JArt9aHQh+
jDLjw+rjIzYC4SMrkYpbKt3d4qIYniOd/x7CJtVpsERX2TLLr+ut+mZkgX8j3//7xZSz5lYUDjuR
Qw6rNfRR17ml7zD5T3a9jx9gGxf4bUjMLmIoyMXA2GRdWkp590v9UefJeKzFbyHO0jRo2sr+7z+n
SCZKVlgkTeagr5vUDzcWQwaYWSrbu6QaulUm2/GpxCTAtTrdvFYJkHBYK94jbBP2pBCj1DhUz5Zj
DtcsYc00Nr0zuVeYtIYxOAHR6TdVQV4O1GqmtSuarH9pCMetqCvxRxkxiyy18h3oGMQcUxnYTuQ4
U1k4lyayaZS1nO7UlrG1JADlB0MzmzUoXLrTzJLmaMUqN540xPspRs0rleAeXt9bl8aJrUuPL6Nu
FMW6y7jly8rqHnnoLLSwtf45XWUtLVsdV3+/ZkyfwnA62aYtg9mcSa2vbTyCSyRqtP37NXYCZ9WO
3XceVO9+gmm9rGl0XuQSuslkUN6SAEdyye9pGPUYmxyzXpRMJoKkJ5Wu/zeZOal84PrXtzRvN/n6
uMIA4OqZ/BZWLZatTYF4Oq6royUeUpOBbZMNCJZZKluMeM7sAStnf/+TJtpOD6rok2Enq84oRmxM
6gpRqTbsu06L9sngNg3uq6kyITvosoua2AybKtISZFf8GPbBqSpADXFXY4pwWVyCoPvJjSD+sBxU
IUaiSZia4/uCpUDOlAz1DiXNXKKyZFQu6okDBg3GJq+ic9Ji2IT6usDauhiPGFH5eJd5aE1CJ8PW
jJkcZc5gTr8Nq1sQ+gYS72IksoVei3OWHFzztKMro3eKL7TMn2qoNGdVo0Aak5GMsqzQTTKT92w7
l7TKsbMSD4MWGRvPpjCvow78E7OBvwd1wEFAFg92zeLjnkUabS5HpBVHrPqyVRiE3cGTNBnq2bJx
Ig1vVux7mzGxZXoXq2hnCyQpc+QDHk3eNk2YQ5MjNKbxLEPYioCbDMuf7h5t45iWmeoQuF0XhqeB
6d9yqck/ntm8TGbLkhKBnUF2rUI8ihZy1OBt4viQwF2msDoNcntfR2I3NNNKyhEL99GgMpe9eMa6
VgC11/bDHhiKnjujek5Z24nJnNi0xclLC0dEcbUq05DiBGuartRdr8syIvgKZH9M652no2oKSn1t
tvW0UnziYGYxFZcLmX8psc5kB2Z88OVvWRhgBBZ4a82bgtPfQ6SE/7jj0cK2pnRJa5LFzkvN7/69
GIfhu6upJxkmOF7G3PppghYPc1m1NrpjNAddt5BBVIN5ky0JLHqIlRWRttwV4oG375pBfbfLwr8X
ju3g84i/Yh300huepkcL6pDGJIKyE4TLQpOTR+UU+jaolF01Zq+6k6JjlI1CyKGMA8kCaYs/QWrL
RX8hQKrruGw0tzD8/l+alJdBU6jJGxp0kPMCttIoOhlmf2D2orxU86DfTp3qHxsnusmZ4r/VdbIa
TY2+PQushmzBeIxhvkH0ib4hgDZUpwZUX4qQGpsWzq1pn68cQ5a2uJhVe2JBviyMRrqSBQH6hBGz
mbv4XzQWLYNd8TxOIiY16VnYnyuP8q+RKumNcRbGegxShv7KuvRW4Aee1P5NGTjPfq9yX7JSGQon
+hMOk23QheEgBkgn2dhZEjKgLOWmaoosPZoo/pGxKf2ivlW5PhyDqGEmp3iQe208mo58y9Rs2DjF
R4rQNo2cTZIW2tNgqvq67k0HgQW3V1Aq0CYs3SvnE11y13YrA9tDzW9Juy3PxgJETi/G0H33OW1u
IfTI2p5SJFS+xTzAeLr9PeS42duyHF3GPv2IA9oDa0lhmY1+iLPohNhe67Z/T/09DJOCMU/KLKl6
7M3930MyEftCBaPdv18Dv3KWKVNpGYcTM97MK+6JUmdnXw7+96AFLRAvE+jWVVZ5GCIbk3vzuMlP
U0UHBppcEH+m265Mv8ng2hJIJSohTavlQ9uazUFr7WQRynB7eqSqKx2bNPr+zACfXu9/P6E9J+P1
w7Xd2/5hKIXa39GcpdS0SMLMFj8HLYltV9HM6WrVDkpTyzipUypf07JoN+3QAwuK/8QZUF+YQyfN
a6xRdqo62VSu4sdJRKO8jVDBFbqy8HXZPPaWHm/qodTWZmVelARdT51ZNjK/MejwBmQ4pNL53TmZ
aEYbfV/eGloBhe8hpMIpleyRWzf2lJ1MD/O70oExtap3t7qYCUs9sojJrxhQqABrd1beb0KviHfj
aA7A5laKvA6Skc1jwDDToBONBojJ154E8izN2/chUqXd1CZ4VOvl0R+zddR72iHv4I3jkkYATR31
Qz3l/3uIazklsWKqZBhM2UFqADdqrcMe2qMckCgkQkMt15WG8mmcPGNHMoSTQkuCP3X13XHs6EdC
JtrSEA2mY88Snao2r8N8P8ShdRn0MlqGWtggADdPWhsUtziuGZRZ+PG5L5kqpRY6NpH62CsrplfQ
FAkqZpKz0upU5Uu2I/0wEY9GNBx5dZAxh9XxwPZY2xs9phSZ/MJB6WJKK+z17KMfq2vSpK/eT8GR
mMjdz/5POXll3A8WpgyDc8U3dl5MtMwBnAVyyFDx5jSawUu1MJ31Ejpw2Ig3UZ/um4qZL46KSrpo
15gfZhAe5lUDmfKWFVhTzqxsfHzmbauuJDk22HRXqqTeCi2jq/aNC4JdQQ/6o2rwirNOozmzmqrf
Dv8aNBsTkC+5U5aYn5HffRWtDhenDF9TAXlng4uSjyqYdx7p3KHfNzNp9W2x6uXuzicGGg/9TmnN
GUC28i8B0q7POFA35Sr1f9KeOHoK7XtRv4L6FWH+MLzTa9LG90i5MIw1Ue5hevW7ixo+NLbXRDtV
1dVO9471RgZQIOehpqBtSUCjGrKFFfnvX0MiyN8nXYHAhmrHOF9SBOGKkiZLoEu/XZHTgtNBVILQ
pHuR4ZKtClFyved5ISDTBAzH0RqIgY2D9zWyl6f066xA1PJnGIpD44lc72UNb2nq8Hkg5g0BTG/S
cQkIA2Q2fnMRzZPeCh8Y594yQBm7SCz38Dejl03aYmFiAO/D7Kx5N/8pESwOcf3kzUSGtN3Y37yG
ipEKe7jizIDdQsrwlG/7NVzJYM8gysVOi2grmTPiqLVPfJwMQK/eO+qJHjz6hND5SxV+8UK63J/5
29ieAZGYMixVcckj1/kELcc13ZdwOP0BYeQDY+EW7lEXYXSvmm5IOw0mEsl8/MaPgV42VhTU2kGa
D9duy5+UfhDNYsEXzYtdj37SnDvXlsEaTNae6ca8ht6iHU1G47/sn8BCMDm42PVn/hJqERsdNT/x
J/ApozN4nf+Y5+Ha+2uSS3bQCQ40FHLSifOfXO0XBogr4zCsnavvz6t39d9wzX/wE0BUigBEeOAs
OJ8Dw6JXOdYOpIp8UNzRaEjA4QtbwmwdziXUK6AzKCGv+QpMH3e2GWJff8vHehsu4zce+GTY2qED
XLKjhUXXSwZijkJrxHJrhrW9GPmrLYZr8Qn3NZlMaV6MyTJ/MkfRm7R55uzM4IqpM1++5OLzfbo1
q8Cim8JYAvf16rFTTyrd4qw19A0gZM5N8d4rejGw0wIfaVZ0Y3JMtLtk2xJrPlozAIZAjlWIskys
i6+fEZ6jg0IeGC0QcrMbzBkqkEWb5LfFTxPFD5btb1ybyFqgBGPVt6E7pktIAi/G+o+Zm5v/y9J5
LrWONlv4ilSlHP7aVnQ2BgN/VKStaOV89efRfKdqhmKYvQFbUr/dq1eo6h99uQwBMCQxSyQIR1Fg
5DbeU1LNCORYBExDZOEHEEdOWXgbFjqRV1FAzbrFcKwF1Gz8Yfb60iEXtc/fQu0C8xr+3o32jpQp
PCfhHVfkCBDtUFMRSR+UTdDC7Ihay+pOOa6IhZ9157BweA544EgxlV825DVk+lZ/mwl63JR/hupO
8tekntdKNrncappkV7AAKMOHCdZaveWxRR/QnOAy8AhM39z7RBGYCtryHYEYsMOxpyO/m3v4iS/J
czWTsm4Ii4EJ5+pVy48CZBfRjpu9iCcA0p235hcXRm4QYr17sOeWrAeQwoCkjqh8xViiqlypeljK
e6z6aW3zB7ix+PMa+7zSIP5liykq14LHve7w8jjN6OVT9D1W9Si7c5/A0EHngPdLyac6vxX74v5k
EJJW2yN8MtZ76V7REBBt5MlTSYRgj7CR/w0JcQqbCYIUVC3jWAnbiK29ZC9VkIjvEn//W2IjNzp6
9oYt+UbXL7hwZf05Z1vHYxreNf0syN/w5bHgpbcT8AnEOQbMHFlw/FAhcIj2DL8gPePXnUzsqHx+
G3HAy3g5FCZk/fIYv2Sv5P4qoFoRzs37Vh43UruVOUL7fZIEBjddYQSDfpS+e9BovPvl+Fcsv6r8
ClGU71rLQE4PdkFc100/31vRHhRbNm386RsSsfRPR7QOY/4zK3tCmfUY+I2nVcMI9No9ymgrprtc
PRNPIdeYixjclOKLflhIeh/++BGo0soSF7/XTvvkolcTJI8rVpQZly+/VUR5FF/R8xaKjpBd6RzL
ysFQ1dgrB2h/eXwaUkwRj03/b5AUXspHmX0bw19fflnNC9dEVYjVIHPUx3axzjGK4RIpLADgyrAG
YgtNgF17EKBaGfRAKNGsTfgmPPpX3kpig4k3x8MGD4wt+l8igOUS4yjjI8+uef6uY4qgbjA3a7pr
Zr5r1QdzX11dQtaURFDsy896DobmBcYl2gniqsl9zvLTM/lDla16PL1D6XV0OfMtnr8b495rOATc
FwJF9QtgkhmyQTnEKtmNvl5jHonh7QO7+TFlP3GcSAfitOxxj1wl45JwqKx9lx256WuYCjNEMts8
h/ENlJhtUvplIBD85CzRiSo5qgIuvw9D9Y1lJ4OXVL4m3ZT5r9DdCUpkRtDL11T6mDFj37n6cJrR
X5L8CvOP2uON7OJYbNFmkLkcOxUHHMYMRCStXskwhXYdCyT84y9L7BjWfn2cwpUVIjk8nVK2lQR8
u2wy0hZWlFwGySsBuI/f2mMZHBo+eNGX9BGlyFy24Z1vnL2OMFhzDDSVF1K3CvE6iR9D9YPiXTd8
QfoIreM0vFbdLc88c9hSJkge7slUNP61PMuYf36m58nLv8nooU7UWPjAJ0s3xYMnSDDuosbVjnk+
v3qcJsIdIpCC3f3oG+x1tBOXj1f7JHznFtNaqpdG9urBLuPffMRDK79qK2K1bSa6v/FHgw10s0yH
zlCHQ2IaB46XVnFG0Hl+fl0e8EAhWJcn1xzQ7MgvirASsx3C/ISHJNsNUDJdj457FXsgYmWrfYo0
5iazNFqt0yDhbBF4OxapmcOFm/Mux0FP08g9HsFhwK6gR9ayzU4UR971sNhmUSC/SAz8G+wXxAqJ
JP1oKth6G5BSmOTMEbov6tBmDoCsEUK3KZinYBx8PIVrOsuJBFl7+iaxL9aPnerNrwQTIPDR5kNK
tBpcms6eYcfRwOCQB/tb21gmFg7smtuFnIN0uMjJ1Zr+KZLdwurhwWyT93RId5r2lsundCA6yRbp
n4WRZQlgBEcRJzpjQeU89RPvohkhWgz6kSA3t2w/+9FLiGKkVlq7EjoQakD5fVaCBOvP4exEoQkM
+6b1FzVptiXySp1fS17uRtz50eQRpgIhDFeF8FJ0h7j84WrTJJKUtKlfHTJvM0LrB8qlPm5L7HFk
4ZGRkFtg2DEcDIiGueWVkb+OPKK6WiVyWBAjMUEV0lEGk7lWnaHPho9MgYnYIUJCsjIFxpOTgGjb
SPAiNv4ZpwpWO/huvAviazM83QrXG6Fyn9CNiuy9ka8RGvQcrqtVbFhUHNlr4/DyfJW1F7l8QfS0
Qd6NwcA/VfiT9YuMQpHRs38vu5uZvYTVvFHeVRb6EYSX6XkuhKOR3cQ8Ihcc675K3JkQkRPsDwS0
30a0j+d9iQmlyoKrlAV7Ae5aWCaVkD4K9Vv8Az7pP9trCk/3ZT4u38/X51/8ggiMc1r9aOad7Dd7
y9Z3nYfAZ4Phlj2fJt9wxlMdpO/WHqbDK1utUGW+pfHcKA+MwDQeb7oIYlRhK6aO8dC+xz8uhfbo
0OweF295pOdU2Jl/A95LdJy+5gz+whyOPAN3Xr9i1QSzK9tMGJEPzqS52Wjnsh2/TI+JTGXGTrIO
27XNR+5rSntD8TgWdcEzaf/U3fNY0F+Zts5pbjrcpHxOTkmU2fRd+PHG/UkcfFpf+hxNxQ5mV0Db
4yjFwWZEXbXJYclPLmkWPHCWTQgWTSF5zhYlcN7RAarokVJbz5i/049KdwXixoRtjBHCcArlfcqL
lm0BphyFC35+fiqTAC/tsaJOrB/r7EI1tmDJE8uFsEdyTMGtB4+AA5ySY4dbZCEjul0FkNCmcSaj
2wWkwPuM6R3nLTpE5jxo42LtLYZDmSS3SuBeofUJaX+RA73iscGmABE5qgJspqTGgb2LthS6q8pU
Lx7xAHu2Nt2oQEQJPkeEBkqBqBLd7OphgO8xVBcDsTerOMCIRj7j+v4hvoBAYibGirp/h787E2RD
fAmL8SNTRMx1hywI2gZ/CgajhjjfF+ioxiOXkHOX/0W/lPYYNGyjHCBy7XoxjxjocaBH8mPiTYuZ
wxYxN59yE9GEIF6UHoSXkEDYcsnNQ2ycY/zy2CRz6piFqyGrpZJWH7jEaUQimLuc0ER8Z375jsZ+
fH1+MtFxU0/fTN/EcptsCFLslbbCmxlv2HQ+seOPdsxlgOHYN/AV7HIQc2N+AL7J3NC2HtQ+ZFKw
C+L/+CCwhuA1wyDqNARPO2atdS60MAXY0I1zDZ6RJ6Hbqmy12E5oJsZ1yOInMzYxJmo3sDzeESLg
dW0nElN3kL+whk3IQftSFseEJvIvIrhUd4RoHwonsyNthYAOZBFoXdd/VMvWDnQ1JpIjiKL4Q0WQ
/9fHTtQ5N7ehfqFBpFvqQTO13YCF+o7DiIhJEetC0NBxy71dAnkl9F5I33cJwZaFg596ze0tEAO8
7VIqMJJ5hCsBhYECCkbDx1sjbQmBxYedRlooaahsxKGElNTCDXNrnjUrRLmwjegVlI35W3zX0l7/
0DSX88z4puTwcFjfnOiccQs0CgQnX/oX5aC5hP9mFlgYvDFA9q6BvwdO6eXeHHc5xCEka9zBiCRh
fKysy013ry6LP7Lgc6x9+7mkTp9hLrHlOIUD/pUXW5NvV4G5rakH2R5n7gFiKciR+ySgqbaz3G4n
n6tAE6wBL0QokHYdpgerLcOWbEGRrupF+OY0AvxiQgqn7USsGu1lGiEigPoH+sCTvKOvTt/Foyag
Lt6RpMpZmo2H4awkO+EBCK2JuxEjThWXSxhAm+IXyX4Hmmt66yaNCB9xi5KZLhf9fK5s8BwYEbiW
bpRu+dsJx/ewK5DCrfxAu/zkIZEzu36t/5hMWX0p1DZiixDIlFC/thHnKUQEk2WkHZvXCru52qXw
MIFgntih3m1eeuGfSXSz5jbLTkQ10lJYwBKdWHNlCtIfXxMwHE/3i0Qbvq3KXQUcSTotHWHlhgRO
F4FFFqPI5LnWIfZxFCGtWFszpEITt17IDqn15y6AJKv2rpo7cryDFwgiAr1NDL960+dpg1FzF0IC
41b/Jih2UNxC6wuxOlwajDGxl0JBia8wABPCg3XObjyMMihhHODi5OBe2wkHJQ2ojA3pGBMMSLcQ
DqsAJ3OwW5BF5wn6mNolrG9QRG53JCU9Jg3IPjaUUczieu1DlDnTBsYKX5IDiDUaQabZ+vCzPUdG
isWMED4KOVhl3j/8koDXIYKbFUpytcVP5WC2zmQrq/zc1f+DzsZhnA/HPdbrRnugy+VVRLDYrDM+
pRnm38SvSVfS9rLZAS3AOJnctrXG4uiygzAUZx5qoF0JYUvZgo3BAlKyQI2+6tyhZEEEUkIbtlqR
eSWmy/SAvD9Am7OdEHH8xJpvM5+ZNmtlU2ZOktpcv/ECVISajPaaekQnrH5gVPorcnRAj+YSh1AW
QSW5fT7Uj+iPisVXYUnQZHNa1pE3qmsxoYzAW/6myjGLCA3587YJBxuNJez/a/KZvtR//d84esp3
fSQWoTnTpvDcXzvhzvu1N/bD2dhrhydtii0ALhEjR7+2n+7jTTqopLhu21tmbAunejG+C4fALm/y
kLADx5h+mdk0XdIj+aTo5Y7yIN37mJ7rI9bpnOT+8IjP+mX1YGVh/AdwA8ONtyu565m56+VrShgg
6RyudS6fWOq5ahaIkmtmwcRVMbwGTmYDHLMRzjpoIZP9v2RiOqCldJYOd/bvpCZZ0e5gRsPCw2ur
IO0Mz/GVEqzEJMVsRxHGs9256Ima/GLo2w6J/CdauicyPixFJCQiAPeXrvFNba+ZrzFeRzhgIw5B
qmsTOS8oWwPSUw5wVKhuzIORwT5Gbbxb9M9O+QqHI890xpABWLZGsHso/eu/5yfdHYWrpzIAjsJy
XLb54AoyneNWhNiu2QL08d6dEHsRTwnjDjdnrEKR9vASVLcz7EbdKWw8LHRYtiTtQ8RZuAjS9NLs
lKvsYqRRIcMxdhawB06TD5Y4kE+eNKowL4xdAv31Hwk9xHNLTQAZRVwJriObxq2CuCQiyPqFosXm
PRfwBlt9yFQOyHBfinux/SB+BpMyVYHO7gl4Si6bWfewYCMLEqofqBjO4EA9q7EZDDUQgJ/QyR9A
TiEMT2o2RyRZDoMDgrIe/uttSxyvLWaQNdBjbyrO3rVRJjUAp/P1rGq5WctreYU19FreJsh6gq1N
+yniGDpPpl/FoKwb5UecWeluZx7PJ73GRv9EldT8MJSQ+KEa2+hf8x4eYwwTMd+DRMngZGIY45uz
zdSXQY9HdIqyCQYjknseUqhmuG8AlFe3xfoxblj7cCJ3JIZw4BL+ReMArP0X+jxvzKT6BzMs/3Tf
nMm0Ryg/LWgc3aa+jpx9L0+6HHDrLT+m7A7tv0TG/2iDhqGWA1XfYwNTCYHBAYpUgVGZ25ebI0Sx
s+HmaPz6lN3Sy3Bo/OIyXLoX+nawBd6zFp0SKNkHM7UJjAsW8NF8ryr2U/8xo2GxVvn7/ww/uBzs
j4E9sRRP/ymfWM0qn8ar8Kb+0oBV3+Wf9s12650jkvwhwBcx2o6fEtC0tW9odUXbXHiGNhy62Hw8
6KZ7DSQZc68jKwAF6wt6KDxAiDJooVgBmXnxC/Efp/Kn/qFUzu/J3XAhAcMoZDnRHoa3/9m3wN7T
gvJuBEhJ79Nb9LG8ibtuWwVReTT+iBiGAKTYOX5Ev9Ib7GCoz/DVFzu7d2/6D3smzibqMDRUOuEU
wvR5ueoAfTxkd1qdyE2OTLGLAaJykj/o9/JvAA/9t/MksE1sKiUwP4c3LXnlg37pvuMXRqa1D0Tw
42mqZ5WUJbaZhA/DKtjOVAzdbRGoT5v+Vap2axl9kf+0g/km/9cl4dVWsk/RGSp31KwUnj2p95CG
WWpYm5Hf8b+n+/9xTKj0MJhQcQRpQqoPXeOGTLqDcsg/mgv2KQBqxa8Wu3RNGKnQaFM/RkTdTHig
nNUO5HpgWKJH6E8MSwl9HE0icjAEwd9ciZYjAWkQ14aLCdrCSuSVSY6RjkafOs2L5ZVo7QszAC9F
p5nClZXwzWGnDGj+tvRiXxoruwFe5VYlxFc4W82uuNAxzW+81hgdGKAcvhkMA9vnjf8grliI7fpE
zqDCuYxvY0Jq3iZsMFzZiv9qCKFsp/DlWvAf24IaNnjoi/4KDSBB8HpEdggeOqf44NWL8FWrTfc7
n9TXvn0dwWNX8cbaD65PmWwbtW2pHmtiimv/Kv6tLS2IClQrsC8UKYBe4IThAR4Td3Bcw+ZcX6BS
QDjdyH/0mwnNOt1ltWOpRGliyAk5bXlj6v8Gnu/83L9W5wX8otlm+2hfXLo7ZluQUjHRgQSMbaC+
CZl8LLe6i+j+m+OMN/TyyEkbslY8Y8F1u7OXpxMrO/pgFbp/tKkuOYukjbLLPHaglmO+SXdA7fQn
fGMavyx39RWupMA992d8c5FmfUvJHP/4VBE3beRX0aGPfO7FmBYXrYt5gENVZ64W7ihDLYOc6quQ
MtHl8UpA+zHgx372hcY7fW8+uNWayzjtctyhkSAchvviz8enR5Lnm/qvQjwC+w/ReuZHxa5iuwoV
+J0vYF7Fucu+gWqCDHNjSi7How6s5OT+HB05ugpf+6GAakgi3kHrKbPgV5RWTnVOOD6p4af/lF/C
T3RbnP5NOHNzSLiT+cMhvTxPVMDiLv8b3/qvBqcfVC+8af9kuAhAzOvbvu7ng5mMAoggvIy7jKyF
PdUvyBijJrF9rPO8+ZR/6G9MMTJ+p6LT/XLlU4VBtLuYX5hmcjvwVphvTYUejGCu9cZdZwHELM+t
GcxfzWXwq495oZLXr6CXKVg+4nYuA77BTvmjHdN1TanxjHrp97oe/tVxz/lrgWC4Eiw+G5fJGyMx
YrI4V9fKghMK0A1yKNyWQWUo5sAdaAcfoMXcuiDC/ZUTA5YpiXQSMxMCnA/xrbhb78ntv/UHYDgt
IaRwCOeB9EMAecSDF9oN9e5bu0OA0QH4MA4d8QHHDmhXP2rkfJtW8WIO1QfyPfR4Oujv4PBRISEc
s2jwQW279kGcbidUmYZCb7CqwzNGk9TGGmjNvARvJJIND1O7GmyUlwJCP7aIJJA9Nxhw8JeQcMp8
63b/yw8fk2Mq5L/pZDn1NYTSB1H5LcKlodsCyn2wYR/Xz010UT+LTFImT2s2IWZZix2tJ/RMrkZ/
qj6aD87S/hUE5/kHypu2e+o6O0YywZPBrrtdCQaBKs1YHeLr4Q5i9s0WTTQPJr7DOFlwycgIzn11
wq3RzsBjoKF/qbi0v41k12iQVgMCup7TITUOWrJ/6gF0GDyPdXTxqU0v9WTrLO6zJ8rFPVSMdjnn
XBHafIFgQZcCFi97eJmK5RmdVyW7qLSfAEEqdHru9704QfBwMQgVk4BfZa31NwvbQuzBWm9oCaAO
epDV1YTd1bV915CCc1GS13A5Zhke7lsdUKO9mdgl5bwEDGTYF25gsD9RFWYOX6HTS3BCUFie74bO
liD7QxYpruXiyhNzN9KnHcO0zrJz2Jlf3FxjArZj10TPZp6mEwTs58brKLrkHHd0CmhuGgw+9pK0
65/cxrzJZMFsaaKiGv8gkK/1oW1wdKdMGDgxOFbkynQvBE92fsi3vS13MBEqds1Av+wYUziDF+gV
4/NLQfo4MOSkWxq9z/rWRtdF4WZYvYG3tYinhxPlD96Pwl2h+c4ucFjA5GK0WdzRXHPQkQQopm8g
HlzqaHWO3q0tSB/aCQLAfNbIq0MGFWf0W0llVTtjEVW/jua9ZDUumz5J/2h1D4roTs4nt+jISxtR
KgHJZvybVt2+zH4NVJNPfCrg6JBvZh0HqTnH4Rg0xTHOor/FSk46iX9E9gYN+wKzRorOH0cETRzF
kKnHYR5s+ckWTV3emhTHGf7FZTIpDGSVf72BnwYiCd4kU3tRKwH9Yr5/Lq7IpRrt9X8n4FBTY0Br
/SqEO39naTnMEBVZ6mktG2GyzfrPJjFpgtPXFgdATH8dktIi9D0VPiu9hcG/6Im6sVtZE4yFq6RT
grTjLiqrb4+PYqPu1fw2xz8SUtiB9sLgcY7Y7SkkVhPlPisZIfc0ui2gQkLBFrSjxXFfT/XK6RB9
YwYH1iQKkjX8G8qhwcakFylwQS3KF4vxKlete/tUUbcpp8qkUDHM63L7xnZ0IAi176BEZF2CkgH1
DnYBSjlfYoiyzHINyFOa2OOSYhyJ8UoKFI1GPVKk7SAwEDYt3b7Z5INTVUB8mR6MeXttcstpEtCH
upiADRVXZ5IKyaGsQ3KD8594SEO/yxAIoQUNmTxEQXaqFsPZmN8/mMkGZ5Qdw+ZUP7NrD+kcEx/k
jmdBx59rbNvwbolZoE/ZRZmLaidZjkTX+BXBAQV7DYBNGXBiQsmMeHImVaLSRzNp81Vvl6bgyw3+
B3qzum9XaP7rvLvPWJ2nSX+ZywMcQKeYsUaT8vOcoh4lq2dWIZ8B3zbSTZdFt1R07hvEgRtZ+GvU
ryT24hAi1bHjHOiVR0fMHhnN4i3CCoJTB1EXrkEadywpDvIefKHOb0a4N4ePRfyW0nsuvYzHygzC
8gs2XA9bLhX27fyeUWny8k9VIbfvrObQkkd1UVGgSj5FjvGYroQRD+MOdskIZwHq8GwuvOEJId2H
ATLD/EZZCMCCrmLfDkc9uST0KBwvipetNgY2wDOiBTnxQqBWEFawaVjUJ1P0aAGZXIk4NRh4c7oq
cCZA6YUNsx93eKgcovleC28Na9aWQcNvn+SOuSLcZtGbQYzEY2P6Onbk466H+SMHOmjybL0kwiU2
8fEcqMnwprHULi8dCHuIioyKCJkLe7wFyWNPxLwphVA2EC4BUUKnYUOyK/Mfeborz6uyru4qtMS6
u+jnJ0LgmoUrkZ02iZykCR9YqI/UJ81/Ft8CCSTmNTaCmctgMBcREszmtx2hwQAHus/wTWuAR2PG
9GMrveN8PG1TwY0adlwvheVju03meBq51nxaaeWTnaBhnKHDsVhyKnEfxbgaGucF3hBvj3W1xNuQ
HcZnSi/cscEXxpNRxACeMoKa7JxI7bzTZOEjbzTPBLVzJotVmZdH1AQCD31duaedR3MriufiyRDU
+Yp6KJ9EvG1iVOSxTbOblS6PZgQb0Vvu3UURDxOuRblNTjmTkjhf8YmVq8OgwplHOugrIhLBbdx7
nPMmzSTz7nTg+0y75MZ/Wl2QNve8uQPJZh0bH3god/0ZLJY3Kq64kB51k0df6/YDCnJ5z85WKv0F
EzqsHNpdfZPoLSUsym794vU2Ac9St02epLac2+yKO9KgvPQM8EbNAEO/r7fGK/GYhJL37NKmFBMn
qw/oODVgpYXnWCk7n/UgBO88O9Num/xwdvmNq3Db9XslPjwVV5F3zmC5SeYPEasiiGNBpu8Vsqaj
o1bd1exF197N9kAXwdFOemzNjScvxz4LBussBtyO6C5koAxcj5IvQTkQxKj1bigHlXAsc2yqPYFo
ndapLH8OT3XulTI3iWeCKzROPjsSGamm24z7NDnk0s58eprhtinZI04kMSBA/6WpqsGXRDP5md6R
DPFsivJrhppMCXjcxvoUW15NdBUnAa0OpkryocFcWLq32JtLVyM5FIYXQ1p3wEoihUky1FmHZD19
DazeXpeiU2bONwEmRvcycNezuISQZO5Qt+3SnvvGL8oPw/Aj+f4kCqElk3FLTHQp6X5XX7UwkGcs
n69xyf532zTCo5Cst/I6m7YCAw4bTMUWCazCmo85GxgR+uHimzrWdF6SBZV1hpw/7nvzpZIOZe9Y
BcsDL1r3EefVpi2db7I638U5wQVTkmBU4nNhfoeRdn0SsDy4FuZkLM5ZR4AR7WqFhY8P2SCbvAmd
6IBMc/Ko5PA/25zV3H3iuLAgwrDNc3SKIspv8Ojcg2GwCEEr+hb0KMJcWyINcpxKP5Se/HecO8x/
RJTK7aEKwQ6PEG4FGfwyDKLUl8gkh+YJcS7g4vF16r+NUQP3kTFwFLXlj0U0pavDusrSeNkVQN80
oBUUxhlofAPWlxiOrr8M/QtFfWlcKq2hB9ANVm7V6BnzodOPkf4QjQtU4BFNhOYvlcfHiT0GozMB
yEv4ymJvwdfC9IzGt+rjMD2s7LN9E5fzIBwTJZDEU2rckmcgCqdUtxvRiTG/1U/CcJLqQEOXQgOI
VTij50+yV23D4WFPOieN3bXGIIWpTzMriXIf6vtCCOr6LRI9K3ktI4oPtlKjRd40dkJ49kXHLn0V
6PaX6aWYXpLqd0J2Wkq1fVSLv6oLirUrjuJtOu1n8aiYvihcnpBmUaaSIkBgw55Ax9k6Da0NT6nq
XCI1Y/iCsnLsY0dVfMhLsRNiL66c6xE7lrpm8JTE5WKI/VFLlWsdSMYxwZOK2DD66Od4JlinUJFu
QOj3uvaF0s3C1XpCZp/+yJy1/jshwMs4oEFrlvyoFH5HwaIuQgYr7VrywgAZ+bbU8ZvhbzoIKGYQ
iST3m2RnEGzFNr9mRUyKCbsI7JRfCuFD6qCbedx+s0LLcn3OWNAeBMtNB/K0XOIkJaxOzPDxFI8S
q+osGBHIMoH12jtB1+XiG8PDAuizapamdrkc1TQoZU+I9+GfLs1ebApHEwfM9FbNezE+8jaGLGat
F0E+KONDmCF5uG+qGNCLLK3Nvbg0V0n71VhE+GaOnekhsxDVuNRkw7wRvCkm8N4PFJlKBU2Fn4LM
1mkLV8aCocAj01hA9BsO1oB4ZIuQBc1OOxvEl6Iq/3cW8b2XPqA0Q3bKZo801roG/6L7e2UZ1xoP
KYSQY0sJ5wWWZS4AR8hWkqKZ8osUz0/N8E0G/woFwwbKDnMsczCjnhHxB1H2+XP8kb+W6Vl7Ujba
toSXEGakSFfbTyCxlsFucWGGKOzZ4RPCE8WHP7Pp+O4ICiDaxOzNmet7xVGgoKDKZDXXXkc8Ep6H
sv1KATfxoAeRW43sNbaPdm0RyoZH4jtewUZ6btKzIX4/9YvJhgzfNhZrpNOzm7jVRbTThd9KBxit
3TB9m0eyTOAmJMGyD2XE2zxYRX6faC7G49SfBONTQ5dpnFHwgPu3yJcy+TzoODn5T/U6olEz1zVK
dBvxAInciPVeebd4owRfT6/p4NVohx7kwsN3eG+xVusInWWBLmq5W0XLtYgxXR0QXGiD8NH5ZlCy
ZVIC9sEzRCpNeJX6R39tgGTBmpf8nPaPdaBJBYA6+Abyvsfb/2+OXvLKm8BfpuWXdqkIHURzNHOF
TiLpHX2JlB+U1cblpqkHs9pHasCFKJN3Jvo5R1t4BBdlZlrHtUrD78jBwJPFPTv7IQS1aljxwipv
whWTW8hFUxH4u5wcIi7QFFnOjH5rGX5jeBO1xTQYVNfAu9Oss5DDxZjtw2Sd2fko59TaFBP5QLdB
uSXWYxhduXaQ4IZcCmrrR5oeNOlggLQpBx0VkV1ECVsQstL1QMeFJle+9OIWL3hhlmyulUeNxQyr
D5htLIbh1HDKhSZt6jvc13b7bA5a60bwzNkV3pboTUgdpaHNdXrrTUvuS2nr8qnq39rQy1VX7X3o
DkPtMvxIgyPGgV7BFPbYq6M0BAeNFLdD7gJm+1V9gIw0L6SskzqboTaAHvjGOkH7Zm9f6juW4MO9
/++hN6AbdW4K24WlC9XSSDEE1L0c+F1ifqINVHGaCb97C4NQKVATnFh7SES9mP2VwSBvwSGYmWfz
whQCLDKz7cRp+QKCDFWEy1GgZADngx/f4Pu0QhuEIQw8nOoxPsbaBYRGaz8oNANRu6YrjC898Bt7
z1EOv57R+GlGGF+Cy7bqRwlVPSYVTDX2K98MQ1Kde7OX/DSHJXjr5Q9LvS2guDgHjMOr9vxQJjbD
//gSdwIgJW0NoMhYnkzpmuMgxX5Yuk5sDSww7T4skAzEx3x+5JbPcwOTUC73FUWowEBKUN4svJdp
yToHxsPa+IiYD+JQAZ6FcTSLUXbX5lZAxSEHEWR5sMezGgfEB2jaMcdPla603aOty8YrrKhxCkwC
BJ/vz8lnxgDSKsRdGXujYcv6oRjeinUzgKRrPDTjQZVPsXHvrItiOEQm6r/EftBuuwL89PBeTlcM
ar/T1eCosoeekWj1u4hYWSMHUUHD91bKzBYooo9bS9i7z7bCFe6VJGEr8ZG5F1qQAhxUbj8g9f3O
NYKHvYyEdMgQTLMs6cqzqr8ryp+uM1h+xZhNCPgaHAGltBnV1Gv7ZLLYdVBSLbtRvcm8UvBE5UWs
XnXjAFEXreoz4y29lTOB2XZcBXF6F0TsYzyYzDqd0xSIoTfEDiz9hbER/3jgAoA9nbPV4fo9RX8I
AzX1p+lBozl3B34H5kFpor04zjIzzomxQJSCcfGT6Dg+wWhs0jgtSL9F5KKdQXHE87mTFUaMczr6
HaVX1I6htWvxoCt2oKZE35SzieE7rqwj0WEQmeQaTuVe7g9W67HjbftDvJ7FNrtsXYLH5zyJIGm8
pvFa5mHaNWAYhaE2UOWrWV0GMjUGQnZWMDoOXa05mt23WQPPtouvTDF0Rz+f9kBZl6Y+9tJ66prX
Ur63fKs2MAx3Eq4pO1nDZJOlJaeFnZBSX1sWquPTa2unNx7aeEqsPdW0R7snvCbDoa9PNB4Memp4
EjMEs4cBZ8tkm9LIkXohec7UB0/BbokdHvd5CL/aRddZAqs08eIPgMo08YAxmb78ZIX51skscaU8
CT5FXEAVFq3Mz5ALxNM0vAt4hy3shKEmzLUzmL9tfWAzA0VXwq1rPigGhlukb+yfkKLDt0o7RxyF
5Q0ewyg7VmXDgZmH63Ny+SRKLxWJge3LNFK2KSlWdrfUcx+9JNDU4l+YquNwnJ7vw8iqgDGdeFD4
PEbjzomna846TzVeZ53BDSEPDNU1DWnvqM1sNQt52Rnqrey/RuQBij0IriljIu4tyWlUP3XjKhb+
JO2LyMPXcGaI1qnFzIQ29Ljkr55mV7QYXrPuW/4KZbfDeL0/PLufOfck4cxKCDZAOa48IcN0xu6c
KzQ0gR56usVyt3wlfwqeogNuq4QMG7h2upMKSYvK4ba5p0Vu+x/Ckca2Bh+HKUg4NLAol+KVBqdL
9nL0Yag7hDBYHZ6y5hHTZmgXRT+sXIK0hNwMkZJnTVydZrpLZiwHhBbSgpcNjHf9FCN6MI5WdGji
/dIeh/ZapTyWz03HElFLbrSDjO9oLkSOvvgjQx4cDkDL8d/A6g+8Q1b2c+6m9Tki1aP71jRypaN1
sqQhy0N3EXb67Kbzbz9+aNld4iKt8IiwZ1JZ8uscBRq0IMD+4jCLe+v/ODqvHVfRJQo/ERLJhFub
aMCh3fkGddokm5yffj5GZzTSzJntdsMfqlat8AArvySxN8/nMiZrwypbp2GuKpFKBkRvtVo0NseN
/lW7jBGLLNLwUuJgXpe31XzZdXaKV5hdsnce//rsRS5uOrThePrEOqGcgo1sCM4eh4lYh/Jm5KLi
ndNpe+tueC0sGVhCgp3hWARNSeU/BjxyH4197YQiGgzxssLRVo6xYOviaSi4oHhbOP9yX8ybVqEg
GJxBXe5CVOcfOdw2OIHgup3HhwucNkftfmSaWKVRVdoD3ATsv0CI/udgot6O+aimoXZqoLR7w3yS
in8S87TeDLIU/mEW7MwPrWJ+khV2CpytM7Yx77KXxK96cdWll0rYOE3l+pn3FQdPzBhgR0ehw78I
Zc1T+t9Svxr9OS0cebZKbYuYY0gd/49fLaHe3HTIbg9mbcr9XzwxwMzCNDuLyVGbPmYSZMRb3nhb
It/6m+HlhzkJIjS8kMUQgj2Fy/QHcsL0UqHuRaepBXXY4IC6Ssj7sTSa/gdEvAf5nhOjftEfhhcZ
mzJL1YmK8pAKa9gaycaC2WAn4iyL3U8myXRUjLnvaEBAmh/TU06fJGlfCfzCLjsyxB8Kt2+pb4Oh
CluJCSQTgFQHrQfRhVidQYgreNM4sUd6HemoO3soNiUkMMlmVnao1Vu+oPY+msiwEKd156Y/9YBJ
D+4039Td6mHvWIq4GZmH6Qn0L5ujxAyRHXSTDb3xcfcZkHSd8yDBZLHXmFbQErfANPG6a1jimCbX
WPlx+Svo1r8rKGMxpnQVF0/8+KYWLI0nrf1NGbjRlAFSrKObUcw9wjtRT+1f3L1S3+oDVKJ30KFU
Dev6XFVB3x8jAaU7pZNTZX7XhvcybHCm67xiwJ4Z0Yr+XrftsVq2XjDpnzsTtAc6JAaeux796zm+
e51JGsB7Kt4gwErCi5EgOwl3cMIbcvJO6uiLuXtXfVEJEB3chXNfvGjxScfpbQiBqJbkWTe8VYGU
Gyxk48qeNiM7el66o7RGU+OhsmRFU8CiiaMMMivm5mGN3c6OBjdq1qNkwpv0jNTb4TqpvQ3KNiYB
fuvZOynqb8TPeCChPIOIdsyMmyp7c4Zq1luqY/M2xk8dv6xhBubgEXxhAO0sOBJfR50zxUs8CAht
zyDB6g0vFr3GgEEMXnKREMu260nFsCEG+P8ZqQuyIdSgIK7OuJCU5haJw3QKUB88k40CMxSaXJP6
cE3BXxrJXzfLQTeOTxWdy50sOxvmMAjBOr1O6qnRQ/SPZenrii9lZ/4NDHumT5Lm5pC4WKbF1xhT
8EeDeRCYE8MU8pMFSbVHMdMmoJ8b9DtPVDjHCtpz7uU01fKRS6JokNEB1WEH5XQVa8XpH1fopNVo
F7OrlaGYB4hN0jLqPmPw+M6lYWckGS9+VlmT4Qzid5eTbBVKepgYTpY6YMUtJvtc+IObMVWdrX4i
PdmHHKskAQNAHSYEo01UpL6ie8vq3eUwXZy2A1x0H60jYnMGXhAjuXTWJZjUqwiKOULEm5G/BIoQ
zRvs4MYkx23Pyytp03AnIntxv6ucfgsjt8v5WpZ4doBQX1XGN7y+ZlX83BJ2nwi6GD8QhTPEr49P
Ju5sLcRqZupSleUmRRs9IjcxY9NzQ0SxcZ20TzN3CXSchhMJNngyY83Yi2VUlsTmsqfFIWT+NNy3
We1yP5arsw4uvCtmSsvR6K16fRLaQMF6WBsiqfSkOVQh7Q6oWPZo7Ij7tPXBhe2VrGfukaT+Vehw
mullTL80+Ro3r6Q7zjvOieOYBJRKmeZIwzuktaY+yTsH0nWaBDwdAJ40Y82HNYFWuDo9AGTP0/KS
cd1jLK1AQ3Wyuw0pJEbpxdcR9g6TUeajuRZ1u7e89rLpw8CHOyaWoPTEjBYtkNpQxEFu+Szmm9A4
tAb0FzucDVK6gKu5zTrPCPcUzn8kdritNlaV0Sl7Qu2p6a2u3qf2CzOPml64d5xYvRqzD/bPRIZV
DFYqrcGuCJ3VYHBg1/AzRLcY4OgNzyXAxljimClfBgMqpb6DvprOhEJkcvKVtNPo1dNzkcfoCxa6
BbIzx9KIMowqV5vjJV8dWio6KW05PP7JSvGiFGdz5zuz/FRwNmOTkrnCuDXQ99/h1Wp/Cl4/oSoY
MuvhMJwU9WThDB0r3Jo5J2YD1vEoZLbMJL2oI9qtSocMtJTSv7vhwyYhMqfJo8kElHHg6JjqAco8
WBUcRQPlK8jsApRpV4ulYMqfWJV56puor7gqrFiMJjIR1xu1HwyWEa5KErTJCSchgZWlOaCiu+RU
Dh6fv6Q+PPgBVHZyJsWBI6H1TqO4LCZIObQXxd1T+3CKb0N9ak23B1iHP/qKgCtTHBQdmRkuu1Nu
UmI8ySMMXpecAjTV8DWnKYDjXMhhvQuY53rjggritMpQKLLLnD+LOfEk/5BMGvL2g2uCXPneAkrc
n7v2uyjP0wrlFZjWV5qonZn6uLCCFIOz1WWjjbhWfjEeRjtQppY1o6PGD4e4XHIdazdHuPCiQNtJ
heGYT4d7Tmt1bBTfUNn7ZAcAPsHs34mQSeE+KA+DmnSqQsn4QVXBlF8BNphX6AihuDCpep9bDnjQ
dNMx4V8KICgWYq2SGIB8968aQhVywu5Pwq9QnwPMXRpSfpjskiOx+dijzMSi/zCokaicC3ZuG+hD
9Fit+3wQ9WN5pxFnT5AjXf0COevdQV0AClz4KPf7M6o3Kje6T2Ybpg73g6HvUVs93jmXb62EAChw
+czuGkOcp9nDVRnBLhV2bsHaxdGcxIQKPBidk+HomcsEW1TRLYUsNyA5VXWqlrd5FDqrYFdArAD9
I5kg4T84Uj8CDin8egwd9vRAkPG2CgP6hqnB1nVEdeOxbCxhgkC2Q07118SrE+7EVbcZgGjzz2A4
vf6tGnFYqnSKxHbpNHYKqytvrmpnftyHhuoH2q5IlrYNCNNl/jp4+uResxXLJy5cELee6toF05cg
tXIXh1C9cqQ56AQ39pAdn+AZTf/G0oSsmMjw8EClVkytH9rXOjOsu1JCAT3mgjMycBKOKgGzaHyw
fV3e+5yT8LhqlzvIFSkQa9P4NUFYdMpUhrZkOAgpNOwMQGI3JHDf/sJaK76SB+Mo2ge+K5apfgsI
owg/A4kGmJdCHP0FR5vREtfooLWjSCOH1/rGG9x10TJ8a1Kk1vAQod9XlT1j47pabX7As1hO4KkM
PoIdlGpoOXExcmACwvWck6f7HR4BqIhH+aTKUT+TO5449/mClkWAMHu/DtI7tNL5G1UPJq9oFok/
uNMrJ6YntT8DQUEgA4uHGl0rCbs4z/l5k3FloNh4L7hAedAlme7ZuvzK+4AgYb4nRILLbiNFingR
Yuhp1+zuYWSVreQFA+PSf8KHRO3ew+glQzPMJO8ByRN2H8T6H+1u7RqsOayHaRmllcrQDCOFE7bY
xtmMt9DNav8g/AhkjRNpWdsrQiopIEpGO5ZSYD5PeGErmGWz+9UVjy9SEr36Eeoy4wUcfAOGji3M
AcHLZ6bZFCSnGmN5RQb0iZTqTI8lYXWDTzCl6y+9LtFHe5CyakEoEq4iCVI2fvBGY2Majgm+9o13
afuC8/sCT4IxitpexN4R0SswWAK2wp4jcYa7TU9YFIgBUxx1vLxB8Ooq96hfwoo8PjzsuwAqHqmb
gA3o9zqfMoFxlAGdCgmb7I5KyBXD85a/uiubfld5I/P6gukoAzzSxQkg3lPyJaLL2CEvnVy5UJUa
2V+tnQ3FaXufIhhpXPXapYgGmaAcppkBJmchk0xsR8gZ8Kv1LPaYib4uJRSAEzBoSiRhD2vdzx52
+45BqVlTPKj/4kXBTQxGKmiI8WyQAWyENFbwswEC2f9KYkMLw7+QP4KUAaxr1/oZVtUMuq1mtdFC
kH22IVxUYXsmWAi7GK+Nqg0HrDAOMwB2TrRfuIM2L13M5WYQr4osQ7Y0DIPf7+RDYm5Q5oA3G7Sr
7MJhdzXvL4/F4nwGxcGrkLa8hfZbIKHEacufEPTj2C4d9Dfjj/tSg1SBOBC/aNo3DRXxQblj5A1d
jgVPKu8xz4NBO/b0/ZhNDPhgwtrHKUl9yqr7BewfAwULKmqxnlF+QOUwDi39UnpoOqdhLMyCpnlh
yo8zCiKEg6IxX5MOzAwvsFFxyStWT3sENdpKjF7uVlcc6TXbJJieqtnP11CDUoDPhuwouO7CfxfQ
b5NjwDTLpxdYqXG5uyG/PRj4uY3sq3R4OuXymYnm2D5T7eXCWSbyyDT9dnXE+mQuhKnaOqeb7mmS
y6SGGYVoWNBZGbNrmnXHI+REAZ+g8YN0L9o59/LsZNn9OiWS0296zXhP2Q3jVuyc9IPb0xBJxPXG
5ATIbBvoPDTuJEoLHyZIyaim9MXU6TdVIQSeM26vUEFdHZADipni8BfnUpVF4+PT6nvwZCcFcoe/
hjycvcysUbBm6r3cWSu/AHhCY0zFry8O15Kgu/AAYoBMRDiQmN7Xhu+OnTSka/cgdzdFDvQCHiuR
iy0ze5jZcqxZNRVgjImYvysc3hlrA+fiiiuX8IQoA17BbREmYIt1T7BiHNfZ3JqQjdKOP4q7jwVs
QAFeLqxsx6CfBnAV/Ur0UpGMVwemItL4sjxIxNDUFlzA6nZf8pNoA9XDXjSIP8QTILuj0Dvqo5Ph
opLZVJC0Q67GgYp1NVwJks0JhSq8sj8mArPR7ccTtOTS72XJu9a8tmr4IDqudwxuOmYEOrJmD/zf
eNFm9advG/+efaYz+XchPgHM3CcMHjB4ROm1OOZ62ZE/qQW4qULOIM6XscYdzhwjVG6Qxw6YBwya
ggamjEb+MxxxpGQmvivPA3sbtLCIWuVkTRKKKWHJkV8IeFSj4kSChNuUuLvAjAR14pF1kwU9uJDs
DarEfXyHtBtX+CJOuFzBvcwcqLMxf7tq+tt8uoZ+eZ6O8lc+cH+BUrgaDuAwGshJE5w547c9LHje
inCA9zBSuePVh9sQnSHSdFkEyWiqL9XhImCyDC4nUjBh3KT5i+LWD7TDT03/TQ9MybhskPcPWwoo
GxrTdEfsCTOfPIqTgVXm+MdHqhBe6+dc5XQ/JJzzc5/cic6C8S2K9pD1wZQuB2mlYVPnonQwsZzx
GLv/UI4/YOnBwuQdSOg8FK+8AUHlD9Bsl9uN/ZA+Nv6tkyCVwTtuDlfBw0LzCQ/ML0a+AHOgSBih
DIYNhXn2HcZLvB4URuMPMJNMEz/sGaZpfwxl0p3PGK29mQFiUfW1Om2Lkqx3tFybqpXc1P34hjmM
9/BoKJ3kS7nNTBmpOIjfQpQ8OoUWUZ3JmbNgqENNCIIlEAVBVXegsZxxLkMOsFoKkuHu0HjzxRSh
5u5hZzPdax1MLAMx0YhJ6hJ3QR9Lh845a8niUXwEMVxO3R9Y2UjCUPWgnsFIPMJuIai+BW934x+h
5SLsWPnOSPE2Rl//m38wh+AZsf+QMDEqVVp/013dpA9G2PNLIu1vGFKDJfIXER0SclaMLWDbAv7G
Krz6SoEEqPWFhdyCKfUadIfhc6IX3rc36rQs6J+HV0RuP42XU2tw0m4BdfT66ojaFKl84TSn8gKA
ccf+gVlZGF93iT3Z2hGShyOcYon6ZF+4mat8YokEsbb+xmYJrptOubEn7DNEWuCUP8uTgmfGzyYM
g5b8sUoOZQxILq4a3LNF/1Rwa9BfGG4cPV5VFA+oqGCHeYTCyXZcO6AjUekNIC4fy0d6nl4MfkiA
2xRJElc5KrFdOlS2edZ/zBtMn+xf6uqXzGHYEf8fvEc4n2w4FCX7laT0ffVqgZ9DhwBLpRemWyLY
4R3Hkqj7gyZCzz6rHkzD2im87gsMZDiulwKWPiZVH8ZidToygIPkDyMpcNLDRx3uZQjRmyfWnfra
Qxzximt+xvo9p+0jKxoh/b5+I7A59ql4sEl4QGaZ/eULKpPFK3xTLxBGTTuzzQD2D8zOwW4ts3TA
DjCZh1SFpB++hC3/AxQfh2NpNRGuQ5Bf9eB+KV6BvOOIpB1EDnsKk3YXKV79y4Q3wVeo3o8X+cVh
B9iUDl4RxReOW6d2Elu9YP57yXAp3k9/6Y/4gkKASuJ7+EO6hHxy85VENHhFX+NknmyTb2ij2Zo+
qnwPJBm2QeVKXudOEfDLd34mu80nGTmqXgb+TRMpT/hmOvGZZJ5L5mcuMJY73ljcv7ufZtkzVH++
Nt+xeNixJf9Pkdpd5vPy9PjG0B21GyR+UIN3w4YeR/PxF7/dvZ58JOUjfWE38WT4g5WHAHH33l9U
slD5smKUBaAkoVX70PesIZDfBF8IzWftNAQT/ytuixefqPppjNYM15cbArozL82r/eSpOEkOYWzH
7IqRn6NYwykJVpSAcCye8o/m1PqRcGYvxleICZf5f0VSc2pO3YldMvCHhRuDeeh18Wf8Er+8ipqJ
mGcrk+PiWni8Idxdmj+kFSzAlZKXW3xnw3mIaZtxTHHYGtpmX/YMdjLLh7xz0wl7NKzmwJN8JGTo
9g3sZqXD9JV80c5Wy/aY8LalzCX4rGK9SA49qNG4o0DPyYXzyLjW8KTYmQx+jgZXItKF+FVJQg6s
/HGG6vS5wAhHSI7tQoWI1xmZtdRYeaI9YiaJ9B77AOA+qnn+XcLgYrLRSQlvsLTgGe4CaFOPa3mD
pAKlW70YwEkspQojw4Uon1cAJARFc2fPrY96Y85t0gv1j+QNQQVT1kk69ukTY2GdQACuaFI55BCG
KgrDkDuuxCqo2jvrO1JOKBuvtPv0rqt5THEj0ve7Z7xtkNUb8qu5wIwvkxVPCn2TyzyUcKLI1EDs
9bSFykUKaPE9KurkFO2D2DwBFedcI31Q8rdOOmC1jB6gwFyD7NQnjBY9MygC6EZ26Q8QP/bxP3Sx
MG3hFkXwYj0kgR6mJR7a9mA5ya/i6/23epq+uEuj5fp4Y7JA0Nq03fX7+98O1XayqXy2CDVGeGCr
2GU4ROruqqgP78/isX+f+qck6LD1ekqf01B7KqMCol0nVFgOAOQZ2XM1KQ9PlqZbPwzvSlFpdpox
nswa4VYnpHhlHLYf/Q0LNM639rkIYEZxpM0WA3TOMVHxDOiZ8FRXOMRBT4nnKz/rr6nbqVuH02mj
CWwZ6PEzU3BOL/xsIME1TxbHc/9DmQxU0R1JnDijMMLLQv9+HDkeXoX4DLksN5E97HvUbLbxgSDV
hST3NL9L5IyjN8uAjA/muX+PP5fFRgay2Z5ArlvpYP37cx2WiPxR1i7W8A0l53P5N4cDkPoeqUh9
RrS/XyXSUAnCtUCnIYulL8x/uVJJyEvqowD1/g/XvLfG69/TsNnJOMEYmMmMH4RsMUqX9+zLr2DT
ER9or7qvOOqO6CBQZ3rVTQ3xwvKXJraQRJ7kv9GXHNKLvqe3MhLf4HX/JKqBgJtl9NDWWwYigvkh
OdITso1lnYFnMl5yPOOrIUnY/Irq0WxJPEjvP2Od4oCjITistCI5xU3DSK0rSAB9MR5CVGud5CSZ
+AZKVUgvffPZGB9dRR4kJ8Ahl0hntuGiTmwY2i5+Bq4q8LxdXihQT7k7zK2dkZj6U5p7xEL5AhiL
Pcpxt2Eap7xBjw0PG2IclqJHPX3BEZ1Bm5LB4z8PnLMYvCP/MSyG2wX0w5QstwNjF9arGExofHZb
9jCmyoYNgDaS/Ih7YRkCL2KrK4lBTR2hYi8XwNeYGZXdmYktj7Q+sZ174b0B5Kyq0vRyKcCICQ9V
k6tE6syvFp0HCl9Fscxahq1B+1ClCjIqaKuxNB3r3e6NKmiqLoiiRhaHfqDcUhduyMM4H5vhgjCO
8MQeYfGvuHmhHa6qjOdT2pbfC4QzKrll1aYTZRt2Emh9LogvIRFh/E2601V/fDL9aJebqDwn6nM5
ujO/9oo8TPSqDUKkvrYfJMXaQDqoszSkYXmYaIFUo5LdPfGgUbNsWEL9mhX4Ut7gndSJK6ALoicy
59u8noCF4urSrRFN1g7HlN1hzHlSbsWxSd4RBtcs8O3iBwNg0l3HXkEd+Xgzp+NYOmRQQI0fi1M/
2aJGy7TvzitmONWhM50Fzsb6xCqpLZrAkThRji/O/B+ENLES1pDxaPXVsHiEQuoj7B4zD0ohiJGi
hyp40hAx+hQQhoIK7EqnQ17ZcG/YMaaaW2ysHR/M3+ateksJJ1OtJLYwQGBMq3VMOc/JjsZw9AH7
BpaFwHHBuSF7ouzJ2NANKnXsmRZIw9RgF2EEhirueCfKGpf6jedhEVR5UeWXxHwWzQ+Dymk5FhkM
kT3Wu3sQ03T8UJQ3JT8NiFHLKqRFZYRL+W4K3ooqbXdahsCco1gMJaK6tkk9ZllOp3ovwzkhuGZC
Kn+FrYl11AKqh8msFoK3YuaoMgPcof8Ah8DzBTkbx7L/2F0YZv0bOr/polI9jnf/rkAQd8mMa547
A/Hh2VQ+8uYiaMFcujNOdg+7xDuwiArEccSh4x3I4O8HO4Acld5bhhaPJQjqrN94skWOD1q4jlcu
rfS3VW4MfDGJlF92+SUzrs3I2MHbFd/z+KxngJKXoT8ZlMDJL9ka+vBMWgzTcfrsQvXwuB6LQGS+
T2wflSsN0ULsc9jIJ+HBWNJTOIhPyS+kz61ZttTEMsADMcYy57MihFn93JXnAuuR7olImy2+G+w5
weTrf1FnfmGOyPJERrpH7V7XxxgbQfaxk8xYhwVYZfVVMAuXBrcYcgV98NQV/gIDOkyGQP1Ii0fR
+tZHwLl6pJ4fSO2Mvy5Bl/sqV5GASxD8toeLD65e4nvgFiSrSOFOBIO2JhJtsJw6ZqXXLZDwnG4X
0OrvZGwpOioXYnLC5NQRWlJsJxY6f44xmjRquurQOE195vWQ2DfqAVTZ3iBCPtBWR12d9mSMWxja
whXgYAhntVH6J13EIsqz01C+Dplv9C8a3mcs1+rI4yZpx5jDWLveX+6jDYfHODVIlraYNsx1t7g/
4hUeTgy8ZM+R8MGumcbXvvyic2ixOMNzaotb3fcRs/MThgoNivU5IKb9X1HvyTOqNQxuIK2SssSi
Kepz/WUYPsZBxvvkP244y5wWTmJOrHctqmzcAvc0d3ucGk5kyKXa/0bSAI2/y21+6ehUK0sn6+FQ
uzOnK77JiTNSvtG4sncVGwmbDqiLTdtk6wUWxnYNV6aACrrfEp1WaFdLET06rXJUcma6hUAs3DxQ
GR+65wUWESQSoFXu+HLaN97OmnmznL0Uhk8Q544KnSuFL5xfTHcxXJcvopACEppTbq2T8nuPtEYQ
bKnCUFMRTz2nMXF6nQ0ocEeqoDzN7ftaXwc4qgLdJJ06EYaYHMEMWb0SDGH3k8lX5D4NHdce6A9g
qKWXhSKMOI/YatyoD4wrIfNQOQI+bYYI6WF8b4lGkg9yTFnItgSFmjY+OqUu8PAdcqjqPFRUSvBv
bGy3Hln0aE6m6cLZBn2k7hYI+mWT4+fp4jqqVniWHVW8YQDJWxchHsPXhwcpYvmH4yDEBigLunSR
FqRKm2bP+Nr8Bs4rfRn0RAfLPZUK/sjFGsg7XNWdCquieJMMADlYlH050B4sNypGbLk9abOK3VEI
PxIMD47xVZGRf1LRtD/LaAFsCx7YQ6w6DKyg0/J3fg+qZ2r27kt7WOqRCeNJv43v/OqMvEoMMgnS
heMMyzbUf5UPaGMYxu6J6J7Ug/SSXotbHik+ebOwszne6aNodJHC7lGhl9NVrCEUnTndO524nBPN
dju7KTYP2LfgLXOZJJuZhQqDNA4aqNimJV2U/8XttF81+CT08n3ynhERpgaasY8hFNEbgbx8wj+a
/PVF/i5uMrvIbc6EYgqccKSmbmGg6je3YDSfqsv9SfjHMmv8gnYeqR7LovfY8HzCCiFtdswKXtKB
vGFTdkhh1ivQKHwhrTm5LW9FCb/+MHAhvVGQc4F4BeOtp+pth2k0wGx15Lfd5nh42o0MEzfNvT7B
qPtTSOWmO+XLVds17slQMvEwjA8Asur/5T0kTW5KIQ/4IcJHO9mwzssj5v40Rf3+ln/SFgg+Rs3q
d/+3pRB/ol60kTLeuOSV1/E6f1HZLwSE/iP78wnTU8mw2M4VOmEshsAA+FngSjBInK4PhAR/IMxU
7RIZM2aPhTWNDl+9/OTzr/0f4UQcQvyW2VuMLRFBC7BeGz9bPdrPSWemHi5Mqqk8crTUYCn8rX4v
f3Y38Vr+UGMCvW3t7T+0goDeVCrdceenbsekb/vkdPLTYbMryF94VBPiA9z1TEv4ZYNBBJLIsj3A
lOUgoYCFZ07/Thu0LS5MIvA5gCsVW7qOMSNoMW/H0xpMfO2ccoZ/QxPz+wjScLoWr9JPjk79ysKG
w77bQXqwEx0bkr25r59BzDQsnrH2of6CBsgIZM+Cx/8zryEh/lJdUrfyhRhA0ywz/bawXCZbmQjm
LUV5jBDu4Cb03RgOhRXVGmgVgwKOXxF5F0frbwOEx11jYJBLUYPf4LOBOJ7m1M3edljBQRY9yzUg
/QlttTLYEuuKIEW+DMymH/GzTZ7YmjxGI0pe5dN64VNsdFj24t9P96f0qQcoXJzaIh4SCje5RWQM
4JeF2eOhaC1czlCV3J/KY/lnwgbY717U1NJTevgTt2e928wyU25EOJ8YNdGt/ABlanDftrGbvXDt
4UnZuq1BhOU+/t7WEdaa1KHwRxC+ptDTjkp/lvLTPLvCZbrlAcZGOK5V74PgoHDX/xGh2mLT+cdW
ZKFVwmGOODMeS4BIgpshbS7I/k2ZQFgvw/qD6EhWDOt2mII5/aNc7zzG70oG7dSedKcA2xMQTUQc
gWr9I29ecnt0eYAAyk/aXlenTlC0CBcG3xsnGrth9MncxI1bqoxakPdchzgAEoh7h/mVTBwdoWaG
2+ggyoiucVlyIG6ZTBtL7EQPhBVDszf/pZVL24evzt54q5gsQkHo7+69Ki0Sfgh9o11eiWlpUWRC
CfJ3GB9AN+HmveOjhUdxIIDIEPFV/JKARLYx4R8sYRUY5OEtsjfqrxnG7OwpfLoGp1D8x/AndRTO
wKUuiSsjA/SYn+VKLB7Raj5o8H9SED8uNnUPJq2VfjO9tgXlwUEznAT2q+r3xFJzjOHiOtrs8Dsh
UtidfIA0aDCzMhS5kGHCuDry//DZCfeWTHdhy9geT36rvnXphxYf/kHvVJGgmA7lZ2w8V+uTEQcL
Xvm5q8JUGpxKOybacemItwv0PGgekapFReWDM/DaZ5ln6lf9IR6de+LHA7K/PTneDc5urxgfw6cU
8iM5V3ppYYSAdzt+trilQpRiVAK2IEq4y9AO4AlhVSiFiKRs2KkEF4SUqRSiZrEvX6uP9WX9/2Ew
dcGUbcFORdiuqBmvBW7rFIcKsGuoLsz0tzj2QqDcg74cymKYm/a2RjEPhz6EQeOI28hh1U/6HwF7
NBtFddQHD+52Q13+eDKVU1y3e6tkyd+jmqa2P08kBxRBbKCe9HRcVyBx13aiQDZz6P9gl9A+474A
fXgGiLoiWWobZIZgABYEdxleHYUI9ieaZQIM9HsqeSChXxR4DAc63cniAHEqqyVbocB6dzddjinM
1/nYk1pNq4clxRZDaam4nRV2rHj96JkC9B8/HyNUv1L2Y3DlxA9myWiObV4f8IBRWWnloMVtVJdF
wgXDBzGqmUYGlnvOh6l3CbplHlUltsH0gdYTtwnMYCoPrJuB09oi+PIZZXB+4stCZTnImOxAMHrT
BAtbP2l176sbm45ePckwntgguGgIIE/WbNoD7sDFic4Ozhd8LxWLdhzghYB1zrMXZ2gUWM5cSY2U
4Z7mQY2+oIJ+DhXu3AouUYYVEgHJovAbsxcheZJaOhI+mRYXuxXaePQaPpydSkU1cVRoRIeTTpcI
MxzfTiorHP4fLvg5I3Y24FZ/YIL9fztG/aMxFsInQaZNcZnd3jnoeWK5m40Om72NKEWk5djVRzpr
mt47TJgi4PlrwHppioj+usOZXIse2rlerthSk3TeGfupBjkIe0wcK6/b0SOFmfF8H/HqDhMqm62m
sDO2GK3yWoZ1dqkMhxu3QYGFtZ3Amq8iefFAzMaUYc+xx8iifHkQtZEFOUSO5LgS/dBbHUeI8VyY
z7nMUr1WA/35WyNwwgciroAxzit9sOhHQbsIC9EIB9J+5OpY3KMWxSVDAh3j2cuD1jPD2GvzksZJ
1+Ihmheu8XRn5fdTuTwr2DaO+b9GEH9jtkCfwI4ZgONmkdXAg2BfAp+Z1wmDiAUBnOxM5busRWqC
658R7uariBdCymVui6K1QlL8KRC/22sG+mnkw1WuoG4aKim0mp2zS+4enCZG9Sp4P4gkBvuSp/2P
SUEjmCarXBx0tvAOVOgbi20m9lIGTERj6SjkIfALZdLiLFWACOg+HBUkQ5TBnZ2D5Whei1l+R/QD
JCnkDuS/u6wuyEk8fqbPMvJk3ctB5h88Adz1QKpD7HHW1E5JMIe3Qd9jWKgNiuofEpChDMwC8skB
sgSoezrg6C3fTJEAP5uYTiGzZax/EIJi8JPY1T8F8R/OQkxP1e3Pips8kKrHZuqml85vRW4MjVrJ
pKYLyt1FU+GlHHR0/HeOKl8xSEUA32npik9zFSXEfLRZYIB6S1VEmlf/wTtW75GO4Yld4RGY23Xi
UViBQvOi6hwYxmW8iSMrpYulfOg+A5g0at6YgHr9C4fDg3GuPb6INJjzDGaypwZn/ABzZJpxg17R
kVWwOOcOIV9fq727rsmn0ibH0gUsJAKRHwhZn6opPk3e43x7wO1ibMnZsh6o0EFLm2fZMZzxpAbz
ywydiDPuJU3oPRN/YE5GRgsNCfCYnH50mdN9c12ZxKIsoWBBpTCfk0d0R6yJy4c1apcHRCAmiJ/4
d9BDvPWfKjTtPVG3gw0Eho/uT89AAaz+c8Yv6Mi3MLU9xlMOrQcWyrUn4xvHrsKaw0FniEGpOMK/
dFTaET5AJQcCEHePotzlOjMwsN3EL9w5VX/cRgfCZWFxQFiDe2KslnQ/NuhgW0tHPS+ijMNI4rL2
ztQypd3zW9IR5M3/vQRhMTy2+4mqoc4QIlrm3720WuytCk9pnR5MZILK+BIPtsmL4cERKTUctxDV
At+8UqB6o76sFpS1rXpaYT/HkC/MP40Yrv1jaY7rqga7sQrwKwi7RPiJ8x5+R2fvJN2Jq/EXAm7t
q1r2meXm62+mcCycZZUcyJdhfDWHiCoAXT6xSsxtDQxB8KSuGHBn55VgA4Q2oxQ0OBvoGy2NLu+R
oa6ioCNknsiMo0yKDbY0lcddJu+gQX6t+W+zQgFzdTqx3a1Vk8M8P5cFJetJ5TgpDu1poYYXXVk+
6S0h6BeinUhR4jtjSE5dKZFJQoLcysyDA9nR8DLgDT1eTKj6DUT+MNHpr7ANB+6iJkj3G1ADAU+1
zMH/j7HzWpLcyLLtr9Dq+aLH4dBjw37IDK0zIvULLCXg0Fp9/V1R03OHxW5jXzNakcUUoeCO4+fs
vTZqRKG/wSLpfLCPzUlr1wadi/Rm5IxrrHnBGBf0bp0x1wgpT+lyEA+FXHUJsx0JKjOG+DbX6Kws
lL2OLRpPewvGFzoCjRV9PUZQ+F1FoBhJr7iBtekuSF7uV62zEeOnn6/KAH/+XeLtJNieelkxR1Wr
Tm3YGkMoT9WGkWtPl/nYg2vBNcfbNVxzI2jkkLWCoxAI0kqG5IU0myY/iOLepY2fPY7eRq+2OBry
YIX9tIRVvJu+KmPRMgmV2sxRe9Vfe8fVcD8JuYM+QiAtPHrKAmqdeaEOtbrvy4vbPSpY7CikknxH
70um68Y89ZBPNXuHXkNTH6VJYhSd050BwBY/ljjXyX2SvSukcrRS15TWBQN0VDTeXdk8NaA8+lNH
dMK0Kapbi/Glf4j9B0GTFXME5v6PvJr37ZMr1Tl2+71eNU+DBgOxCmhRc3gM8ZJHvPmfiSjCGc03
ICdERRirlHQbTd/i4mJb0yC63raMh4ZZ6gOvs+aEmA/L+sJdl7S/yTuH6dsADANrOIe3huw7ni4h
NaSqTDth4nRdp+VKTI/MeLphH0J9Qs+Tbs1rYB1NWiZ5zk18Uc9USTKc29acnSSuEX5ckffQDGi5
HKPI4mQHMHrKLJBZlyBOH23SshJxKaahBy6fvmgKKWxpuivDAx1jJTjgOQrW2VOQhlSNfsWGYGhU
hyHasbwic8DkSKOZKEQqBo9cS+lz4e5wwUUFLUd202Exls/CHpmkr5JHzl4fqDzH9uQFm2FZHdRn
riF0mXecpmAVbh0UNBaVNeKLivCTTQWbUsTmTYR4big+2+FSgpJEC0sQWjL3kCDgSQXOXgfzq0WK
mARnG6YrYZGZ8uIhfL+G2DnTOGtgyDAuR0HHDVZf4AlB4otSOCPZiRJAWyHKImNG3kfxE3ZCCnyg
3HZ6tJCGMtlaTcNDaT6KQmPRrxzQR905Q+AQF1du60aj3YzUDHVS82iBYsnUbAL+zSoP7LPyj3l5
Tzi3o2/yeJeovQtEgzz4Kl8S9OUx7ePWj5oXI7bGM6WvrC2dYV5MhMit5b1US+WftXRdcgPvP8z6
GvKO65qTa/c5OHeK+tQiG2g6V9Zryfl12Fz5CsGNvYvX9s+3oJ55tEoNGH8cupNr9kRxHqJ9zLhs
V++GFJnSKpbf9HEsgKw+OPrtgL2ABcgQO9lZ480IMZcnppYAyrmqshZhIHF9RClW88I+jP2pgYeT
bC0EV/Pk2zXmAXJVDvyx9gocUD1FNEhhQKdg55mVUoRE87IkjonTQatOYXMgxMOrtpZxNHMkR8Z4
3zXiohu9vSwVa2zUSVRR06PdMiVsNp6bHkv4whSP8LjpIZD2hmYZTVq1yuCLvkT7O5o/tJ2uhLz4
QJdmujCtUvLWsZl0zmsPTj2SNTx8qzQ9Fu5Tc4XxLNtqk3gg7uZCzXQPYhZJkDSLOC9suLWOCayI
GyY3NZQMG+nmjXFnbfr1eBlRkyXLwF80r/Vn8AnruAdzF9LQ2OFk9FuatkwV6My8JkAs3JWHfTdf
ajCsSAOZMaNaBoBmkBzZDzS9CrrVigHQvozuu46N8q0JNoxUFeUrI/93lhrJbQxbOHBiNc52ylhx
I9S7O8WF1HLiuxlQCqI39gBr32YF+WIHNiIkWVS4NB0VPXZ6SwVl2MzI9xiyMtR/H3RT2YGcayAP
zbYFpyUblsNnWc0DDD7IJ+F2Yfgl09o4RMOGqSkOeLrvKXZKuBvNxYPEZS8ld4MJld2djYfG1peq
mR5Hk+iEHm6JJLs4xqofWAWAEg/9Vd8AnZMu5zt7Sm5G2TOtSqCbu1X2oJeU87poYK8huqePSTN3
P0xzRkg0bvIXb7p1MUAMs2hcWeUuLzhOk0GD/WIrvKVdr3jfx0uDXtAjOGk5Jru3oDxauKrGbYmL
L0HoOie8RdEIL05etuyZkSJF4p6HtI27YIihj97IixE/J82hl5fGptK5hi+05oxVxsqwad0XnHn2
DdAgrmmLWHHEvbhL7qb32p0TrZPu4+GOPQZvN3E34CprZozTdSGgUdPNrXIBBNDm2sSSsvzWKK75
ig3+O1gf0DdROcYbF02Hi6mKNjKO71u2ms2AMMZZWfkpkDuXnG6B3piZ9y0/RrZClp2Ij8wMYgY2
U30ywvu03sQEUkH3OQ7pkjhHjZGNzZ621OW6oNKe9r4Li2zT4e6wUPTPc3lNgGF/th40ZF68zxlY
Tk6U11GcZqwMFKQOrU/YuY4bISI0MdEYWLb121Q/ldMiLA/MOoENge6M1ipmsH/J00X76SDlw6nX
UU7PdOS2/r6BwecfjGu4+Noftm4IMAMjyC27rsMhNNr5NZXjXvgbMh4tscmhXgCE6vYld5MMI8KB
+CDi1GAhFc5msjDI88nNPHIG2heyTsVHCF+qhvm/KRwahzQKFpJhUbrI8NAzGOLiQReC8ERfVcW2
ABI7LZjGpScPyTGd/HplcCfjeuYa0Y1FHlsvdsPBo1NgsTv/SqJ1vU2g49EefFfN65BfOTyEJWPY
G+zhPd3LkWz1lTUuu1cdEiUp58mcZMU5/nHmwwwquLtT4IGqpCaC9KiNy4bMRrQ4yDxgFSnUobd0
W4kKgupeeyA2wSWx5ckxgSfespDTk5tY+rIMGIxEHRbDTqsPWSCQWTnghaYrNNTUgw+vBD8b+jjX
LE5ItsQ9XfGWRkWf37aVz+cO4XGqxbeTj4so8RAKdva3EWvZphpMlGK4VXLCrxdVcWhk8QQdE19E
bWEkpOBRzVgDta2/ir6bmKABuo67UVso2UBkqreVpBXq0/Nh7ruxLRIyHnPEuTbbFPLzBnsB0mZe
sdTxmrDycntnQFtgbsa1Z094tQsx9wjlG1FCFCbXF2z+vKR7pE2i2fcYLqcad0GTajGHb30XplN/
UqOLSa7Zeh2pyYn4cslaggSm1JmqKSKxWVqPsXFK89eqeWDc5GJ2u88JQbDCfVZ9tPLR7Jk3lvvS
3zvjnNwP4j3JKIVBYtn3sXHRPBDZtLLF1iGJpZ7ptCrZzJuzxolIFi/CPvf9Jcf2SPXXt+veOxfF
I+tE2lydy3hnBmep0/C7GidaTDo41aP3SIEdZomN2obP3rTPdsaAzH8zc+aU69C4N2HK1QZNzVXv
PnjWdpjWpFA1GeTSR9J0ZQtkYmvSpBgcTW0ZkHAICTlglP1zVCxdclS+i4jM81ufqs7T74161+HA
yj5zIH4B7mbfm9N/poFxWwUWcjq5YetE6PQ1EF2l3OC9KTyPn+4xCfjmm1kwGvFTSPIu+EYOmD09
+7SC5tdycg1SWdP5e+fMSwIWvBoZfPYavMXRuLpGOYwqwijsmB+PwgghH3VS7KGalgIOCdELmla4
DIk5fcpw60yveQpdHzUiKcZ0PexXGJpjtZIOVXQ8edZs7C8DMQsEI3uqoJtiv1sBm1CRIEkJPXIf
JTb/99p7oGKZDp24LxBQCP9bUeTr/aeM5mG6NsKnPjoJ71EnxbUmqyw88QEn9VnzTlaFS+RQVBd2
d4LE8nBTA/JB39iW7RW5zhnXLjl3bFyHG2q3rZDtBUzr3BeN0gf8juwXUelyarAICfNI5VMSBce2
g/7ScM1T/n15mcbjChhB2tU6wXjUgcxyEPkDDetmpCC9ixCz9HeVBAktSGm0YXExbCqaU4ppaHit
AGWw93dYMcAXPfcYfnkLVQApqb+ro2VsHFT4EfonlxuLnn+WGmaOg2YsuDer8FNZBwM9bZ/z7fdt
9UpCbiHe5TXsxWAWrgHVRAVhu+8d9fuI1XqRoTPOxH3JiCptXmhilMW9VS5kz0c4NZD05rF1yowH
wbJV4TdWqtxNqxsm9CrPnkK9aVeVyzQwDJmCa4BX/PHJt7R9UA9QV+vjy/TdlI9FhJSI3bTA8mDJ
lxI2rA7uSPvAacCA0ycootpq9v3o0OmfAWyzwTeG4iHV7dNQxeyt+/qlHw9dcZiKLw5FBmsAOgKd
GQbdYbps+2VTcBtcRNF9392XU4db4jvJSCeJtlm1lUgDvfrNSw8ZpAFz31MUVCmp786NzzQSS3VB
IjSbabRvrI2u7uUpzs6F0axafu81Mr6b3gFRenZ7Y+lvdns04NY4CByeQ/nmyVXcb7J610Lxq7aQ
FUKUUswsWn3r8vNJOZA90jCOAdWXTDeF85IiJgLFaQKj7xlYPPixeiCHcdDUxSZT1rpP4/Og7/X0
Uktaz2/Kf4iRlzXBc8asDyRYcx/yOSBNmV6zQ4AYMFqRmT0d4vsC03HPA5o71EdXqHaKgada6xu9
fWA58L5JqMpQc8bgDX6U054rYzOoC6qOoiB+9TY7MHqz3YcO4hJq47SgeKCPurjCnLxzGr9TbyHY
pXJp2Dmj+JLkH7GvQlDBycbJeqLQNPDCBiuZUS8jZ65HgI6ufgqzy6Tv02DLQTqF/mYwG0muLTnm
P6MvbxvWo19vNevUUmWxkQ7aRS+2CcrtgUEbAlN8jsU+RDNtF3tTPZg9RciNbm0sor6Q1BurJFu7
6p1gUzPdEcduXZm26+GW806SLuWn6vdJ/ZRZxwxvvMUcvN4KwNgT2J/nUUdN00rG/W0HCsCHUkfu
hfFdIGtvgTPyEUnjrH0FwRxvtdje2CAAI/fe4cPu+03Qg+YcEc1wH81e0ujVBokd01lm8rOLOKZ3
T6NxltnCKrcWMjfrJFuMzNFSU0dXXqwMW125qNOXYVw3VD1N+2C4T0n7ZotFrKBMP3CXU3W51kl/
KHw6Rl11Tt1lnvRXQ26BClQPxa0LObP0556k4hGhS9QG2gs1MqLN6G7VGXgQN9MvoeGdYx0knND4
hGTmbTSF4qwTJarXF70a2MQy3GKyWQe4sChP8Vwq0Tw39qIPtlTvBtzc9BKrt8S4G4Y3mexizGEO
5+YerilImFSeOCnq42s+wkxeWK/sW1X+0SqG/FCFIZaZO1GsG+dk23utsmii3nEvQWcRrrzqIUbh
pLPt+OIcVQ8dxgIzua9CgGczI1kF5i6hGN8FNQNKxBDZjGuBDmBV3FbynilgbnyY2t0Ynqr30lkE
DIEA5DPNW5KEmFszkCSNDeXuWZ8Qq5s6JuUnb3zXy0tcgeHqPyznJe5RwCzoEbbeKpN71dyb/rXL
kEfnJthP9rYANCeWNuM1xvTcLYtHBwShlT6Z/jrttka5ayHYF1998jpOB6d8jGuwvO9ZtnGmJUWX
k9DcALEA7QZG4XfLcLpN6ImhbeA83DLwsVct3sBwQXCk4xwiZunucGKHI4AN2a/xHaS7ljUds+8g
skfLw1CzCG4jnkaOPoLCkVMYWeG7Bm05om65keacxEXfX0H5J+01vppiOSb75aslj6QausDo7VNh
vKFo9LINS9/JvkIofP6pSRFLrEr16sOeSSL+azctS38TvscFMYlSUBTVam5qe1lRf5EHHr511Uft
UF85z106S6u9MneWf/HNzyb9drDKR0/CfYjQ6VbU11fW3jqgUU0MV7qxMhu8wJ0P4hyLMG0IDdVG
u+M10HvS6l2OcTTBSFBOSJXpyfepXFW5Zy9aGy6n1ikUmHL381LuUyZvCdVMgMDXqU6cWUKxH4b2
JrEQeNj+Gcx+UmxpD9ecKLSNTpAdjTIbzYtWESXsvzDAnqqHPt/3/rIpgaejFCEBiQKH3BC4GdMu
jo/aLEvfdfMi0jvkpRF3T9JHPD5kGNnfPbya8I5Os1uX0C1P9m6QbEKbJLrravDz1ju3EFXun7ya
pk8bcpx3pU+dBNCcqd64Qasq3VW94+6LKNOlhreqAHDpd0v+Zl+s3eJF4tMjv2HuxVf3z8rPj/rw
YINXrOulMbxU05LRam091No9bfOcqpZdoprp49HSMBmEHQPqO4Fx1/gKzFu+2OsHgRwvm/FiymAr
YAgDuO1oxcM/QZk/L3sIYaeqJz4MPyQUTzopFdGA7BI/z8hD/phMMKaecxiO+Sldy/qZve7Gm1aO
d3AQDQUI4vXDVC64jO3+ElgfHT6y3iUm83awZ6rfmMYpNw4hY1DUblELblvAfbs1y2veqIalUzsl
yRMxgi4yFv8UALGLnFmXo4HdIDbNtFOrkAzA/zA2fbqI9BUHRO+NJ1nZGhCNLeJR4QIKD2+uO7gV
vdhtd6ojZxMfmWo34CMwPyMKpl/XH/LwAGTUi/AcnzEAFvFjV3ADtg4J5jo1dTSRX4r2OF5HQgyV
mnUqiCGFHrnOAmRuoFvxWc+51JIKXPatyO7Ncm4PJ9O/o0bKjGfJXMw+dIAivvlseEMTuemMu4iW
4Nc0vkwVy6yl0sz2Ek8d3p9wE8RMNHcpexlxKLH1WsSn0kUfAvqDqltthmkTTXR/70bx0ZF4sBpL
4jXRLV4baNJbJc5tc5dOuxGlPXlGOOybW5PQKI65PNe4wK8LU2nHhU8Dp8OQRLLUNB86Rhg3SXmW
KSXkY1W2EqfGM30XHQEoH0L/xjk3NF6Y/9HddOmmlbe8JM1a8NO5cx4xVTzXJlCT5UQQkyIPYX4D
c1c1RIExEAc28uO3//j7f30M/xl85ac8GYM8+y1rU/omWVP//sOUP34r/vt/rz9//2HZlnRMzzBt
xzSFqZuOwdc/3s4qC/hu/f+4TuMaQzUS2RYvChdcwO34jefERTaVkIJD0CDIvgVMkjjDLK+DbqtG
YLc3NP11kpJNZAonZlBTuDKtY02MQ/ZcjMv6J6hDqGOH7F3cGhnsyH/zzKX1yzN3ddcQwpUQzoVp
e6Z07F+fud9bfez4zPvjsCzB610jw632zrOujJROY+yAsMQPA1hynbXzNXhuctKNZ0E2RW5U/nvv
GQwa+olTf+VpSJEcJleiOTu8wDaqjl3sOqfGNlHmwZ2fuUbgLevOP/71JyCdX18Hb7vNaUM3LUMX
lmPb7p9eh0v0SZGSmVSFOLpFAdFLmehgZJh2p97BRBTUyAlkkpt3Jd1+UfWn1kjrvScd7VC6vked
V7yX8aAdQndhMYLYJba6RK47brw6oFA1RInbpOvRfHgrV++1i2Nn/kEfM6YBYeP8m4/G8v75JUnP
M6QhHct2DNv89SX1NJX83PaAXNvIbVrDPlep3SEMNtU28BPxJAJz2RtDeylrgsWyoJ0ObljfFWOV
fKm+BE7gIARN40MoboxBN4//+0cWJ1B6VfRQOsnFThpv9/OPqdXtXXjOatiPyWB2Rx8O06xu+oAK
g3y7Mi9oDzrI3LsOQGifKow/9VCv8qImfDNtTpVAGW7ibJtNeQsPoolw8DmM2ixtTB4Lh+unM5E2
0TujHm2LbWRcZe46veMkDAbSZvirk+WCRl6y8bqEYUwKwj3FDfPzb4lF6NnPi+c/flm/9c/1/JHz
6lUQNn/669/v85R//uv6M//ve379ib/v1UeV1/l385fftfzKD2/pV/3nb/rlN/Po/3h2s7fm7Ze/
zLOGHtld+1WN56+6TZr/2Yeu3/n/+8Xfvn7+lvux+Pr9BwmLWXP9bQGn5x//+NJ135K6+MMqu/7+
f3zx+gJ+/3H5yr6Ct+SffuLrrW5+/6Hp+t8M0/IsoUvbNh3P5PqFDvDzS87fLNM0pGu7nuVYVC0/
fsvyqgnZDO2/2Z7u8QXdcc2f67TO259fkX8zdNOUnnT5txTej/955f/Ygf/7I/vXOzKX0K+rR3gU
xaZh257rmo5t6tev/2FL1iPLEmmr4Jgo2E2JRa3Y8Mg9rRnJ+G1MRobvXjQC6ASti0uI1lKeXsHV
RRzc29IqxO1gkNYzM7WhZaZUGjqiOCHK78irCUMtXeNiV1W8GMeyW9clrSvVECVWu59aRRx8PTSM
piQZKWWIbmRqImwQgsrM6Gt1SiNaSXFQkL3W6caAmhJRnlua4K9LkaFZoGcbfLT2lcA4BVRQTWFc
KS6a+jJbBEGydBn32Zav3Xelpp5ixX3WwG0/84PO3jWSpLtulPAEkwCTniQSQh8H88HyXXL6NOZg
bdQ4W9sG5ZzrUJ373I+PLU9yodN7ux36yNsLW2lgY0prYXlZt/clhWcx9IjQQr98csIOiF2HIC6z
rG49pOlV4WqKNQfWYKW15DNNZTvAi6095osy1h+NclJLpzDEqxe7xrpRWAZtGYQbrYvrvZGk0W7S
cf17qWvPDW9gRh6O2lFzpgCDcqJnm8CgUkyb1J0N+uDdFrkc0Bu7Fc7NbiSfMvQAJLvdiHvdMIe5
KAKAZGUxcJArYT40ClnIoOrzaGrmJaxaa0W7GVBMHDXyJbA096zphXxOMm1YKZWRUtIlvJ0Nx+c0
he4wSnhVY2LB8fOD8WNy0QByTCi3Wi7RyLqVwCVTFzl5Ca7DkbDBxF7WhXv1GxcBjQ3Regfhoj4z
w6zE/tJCH+GIqx0HLS8PnemVO6+t/UWh/PzDicLxfmykfKV0FA+lMPJTkVURHiLfjRZl07mrfugi
3jABk8Ny62Brl3meom3vGQWluT1u01KWX2YJGbQZ/GLpaeg1GPcmNFLsxoZBxeKpaswejT232MQ7
xhlHzW2dU+UO9PRiU/hI1OoA66HP0GGHJ5l5u2qHuRFZwQefLiPJtvQ2nc5st3Npi+RukpBv0+LB
L/voK+pHhGKFSiHyNTHmySY1xca3a9oiWdz1N7ZHAko+hP6uNRECNzb69IF79dwlzmuvTcQBBEZk
rIJmQt3t1AKSla72ltsQ8aQYho6O2+xJnfHvqmGqiF2WRBlMIiQLpWNy6Gf5K5bW/hTZpXhSTsjk
J/LbfaADg+0iQQZIQjpCJ/orGnIKrHUUguRsorQ6JGHXrBtfhkjC4qH+jNoiLW7dzID+0KX5OWRp
PsZeXBDxJlIvWLCeEbt15SRJM69LKRlpdDbtqbzmVN1m6s2JS/NdSVp4C68vesxRddpqHBlHZ6/z
/F/9to5o0yaVgipu9gZFfllAac+s7EtrXY70QTIR5Dz1xXta+yBG+hyBluVAP7PkAEmmi+k/e1XQ
YxIGuxNzS1TIMRwMOHw4nDCzeopIHspG+yEfpbtNpAAJE4kqe5zsujkFUcpZPzUdHzHZCDzaTl3/
wq81PUbFZsOkPqUBmiZBtA9MIpL02MjIBXREG6FvFGJh2F53GicYccXQRIgM+1rMqwYTaziq/NTz
hjy7RW2L42g4UDFV0h2qWmLfMeuc/mmsRQDtEhNoQKnn9HZzLUxsfBVDSThPnXfbZvK6O9D/UBfi
tDLkorDK7EuZQbWxM3v4zmoUG3aiVUsWlgVxxKOB7LRZwjElDPhVXmySRclW2tMwSadLzYJ7qD0j
rmd1GSAsYUxEfnNCO9/UEGcWgzPimbA6xjrDFExbzUyhALiGhUO9nAoXGnKQcTDPzRgFcC6jYxKl
9VZZdvniuEUy0y1XLT1fR6salGi/6qbsv7NEau8Wt46HMGav1+rS2PlJUT5MWUSTk7mbcee2hXwY
AzRGuBmukFWpULTpveOf+kpUz1aQ1KcqmtSudRvruYoN7GSaPkabPsyzF7+Z6juusuG1lyESENGV
3cUuBn2TVngqp5QcmZay8j2VjIb53SUDjpQYNBF3WNX1utceJ12rmEEOXn8pULu88Ebp7BbjVH3q
WhZzQ+WEHxZXAR3IqlkxhMkxtzO59eyR9CHHb9emE6Dwct0M/mLAgUzSGcUIA9lwShJn2zj40LUo
A0gam2zLqhosvOAitO4nc+rfAICaH23PlMkIE1zFheWRmlcS5TK5WLgjYNBvZSyju6RuPfKoapXt
YuFcs25rRZhFH46SGbcYuqORNJp3ow8jyceOj0subrv+oS4TxWG9ox64VcEEXjFsyDdP4p5JclwP
WoilublKS6PaBBAe4OGdPDteabYdXqasZIzf6w7W9CKNcJ9OuYV8xBQHfWK+rhep8532yjHnnlfk
8zqapruk51SFiz/GSSa72pIMgWo6TxETIBSese5dmijSz0k9sSr8RBp46jPTv9os6wDrZaqhsjEK
MmMbLQ7vY6lHs1r52rsb1bQ6+jEikbMZqvSbFQaUXTewW4zU8gjjSEc8ejKkM92LKMd1UvT1WYRX
lr60KgsVTRuLt0Q3sQq2TjWegkp1hzYqESC6vjlgVLcQdAeCHB+69THzl6I+dc5I88qwoeuJQiIf
KEfTud67C3VWMmyMzRibBtd0xT3wwx1j21yleaCTCVOMNfEAuj+Kob2tDOEVq0ALHA3WnW5iazJ6
I+83EyLtS5Xl7ZOVtfJI5cv5P7CiVWgF0WVgy1uwfr1HTzFoqwoLAy/n1FXnKrS8ucJ11JWjxCoM
8jiJqb+oIQ1m7CYWFtGhvC1jJAYtI93GzK/JhOQ93uRROzU4dSbwi1M6dRIdpd0Py2T0oy8/Kq9A
SSOh8dBmZgSAM+ocQleVXbkzJ3AGOUsq1/YQGLec+asR3Vrajv6LGES/KBrDQ/AeBLAuVebtRz0Q
Eji/QrYel46XI3+OSrwindgOXNWIsSb0RMrIsofMTXF2NDkNojhPd7Gtty9lFI2zoYN/n9QiIFth
8gvYVNlUHZvAJ0a3Nfj42cfH796SMKVqN/O+E8MjlDKiYGa1eTRHu855cWJ4nIEVZqtB67OzP9aY
DL1sEMws9PJd+R6ZUabTXtqhCJdGF/hkckZ6TiKkMnA0CJelMDOaPMckHKM+uKkrW+ccGWqw/6dQ
z7ZuZOgOAbllHgOjGifxGE091ZE7CKR+XeVbJuzMqL10ZVEwmmkN7UkLqxFlRFX5qP2E66aLsmvH
dR4njH504apwnetB/DDmMjw6yiWQwEkInSmcsQ0WtUFFC2TCGGDf1wMdaJ9uDhlBdSMJABG6lmPa
mkIItU6Y8jxjX7KUXFs++eKKng+cIkvntjMOkGm1SllrZQ+oZAwr7FzyqpoQRHUoKRcizSnQT7nJ
pi89eOZRZ2pPXtDj027T6/1YuJErb9WoGL8KooCaW2LKSDBk8l5cEpMb5K3ZtrYHjSl08PHLLH8c
9Q61foj2AidjpcpmQS2lY7IxYnAgBUx89DhJCIbb9yqwWeHUixbVSdSz0uHL3GcO2x8qIykRJKiA
SHY3HkzSJsaghyzDhkgiS22QoF4UVDCT7xAu5YxjOwDxAKq/ddMIAJAx9F8+t2IbXRopkMNYOOXC
ah2XCLw0YMBgcF3hNNV9Dbhkm+kF9rHAJ/nPxlHOWJwAclvCsJ588T62WgatrKNQnDmAt9Us0/zK
u4+Fz43rGDehy9DAKe4KjSfWG5LG+oC11jHSccXWrq/GjPOScuilDYqyqpCqhNzn+Q9T44W0rgJC
a8dRBLCS6jqA92x4cYitNMk8Rtmx5qzDhDiDwbhG8hqZyI6dhFsRBHLaTTS5QCxZJskcjWr5Bl1N
mJT00cEkwXqG5DrUXLfEUJssUK02Se+Ohs5RM9vSmGq2EQX8rEhaBzeDLglpHH1UzwUfV/YYdJY0
mdTkalghm0gvtma07ioSDva7eqgmhmeUl2NGmLGeCZaF3lPkVq1RHv2+D114BBWtVN8iLqa/iSs3
seODOWYhkpREOMo4BhP6Ocl9l4QC473rGNNTF6JKS8zqpW5Ig21FqcNPe+vCitouymnni8Ai1z1p
69fKthDcWC5m6ZHz/9KZclCxU8Tb4afQH/suO9tmSw5Wlon8un2WX43yapSKwsalbXcHowfO6I2O
t6liETIYHo1obwd4G+POd09dzkCtz3vEb1lkmu9doMylYYAclwg43rJwCs5mauvbaNChBpSKWkrl
EFScIDWXtCmvc/CIbIBE+HDiqcFOhQrkQ9qDSPE4hDww8tXg47VWwjhxdLNPL+i410odrbpVeVdb
OR3Mm7rsAUSMfF5ICzJSp9ws+5KmieVhigPnAbmbwhfmtcn2Dy2Wf9FK/qe2hafr0rMt26ators/
+7V/aFvEmjT6zDBPHViHa3B0CHCLIpeR8UQ4YEHS7V8/3rW/+7+da1d4Hr0Wm0aNQQEs6J/+2iYR
vOYmN+07O6UP747ranAIHiq9ZTuiMvvrx7o2LP/8WLbruI40BG1aU//1sWpag83YirvBNWzMfxYE
8jL23H/zDur/6mEcyTvoCt0yhHvtq/7hLdTrLk6EJe6AaUIeV2c6KrfhomROOAOyVe/EDG3V8q9f
mn7tL//5tTnS04Xh0doyrT+1m+pKt/yu0u/GDXhIAboEFB3m1Jl5M3yHuHpn3pxYpTkHkXz3bx/8
X32If3zwPzW/pReatvV/qTuTJMeRpEufCCWYhy3A2d3DnT7EtIHEiHkgAIIAbvOfpS/Wn0XkX0mC
aKIia9VSUlmLlHKlGdTU1FSfvkfbmOnwj9R9Tg/DXfTAsMIj7FH39ibcxdD3u+HDP1mzphqa45iq
c+WrpnZKLZLtPSTFBZxcXnkfbQ5ryigPUPi6XPNb5Uu1G95yL/Zum55csGY4luFopq04o35LF4ZK
exzUfW/BC3v46RQ7u2NgLjbmavBTX/XMzqgEDxGazGOOEVrF4mqOs69Sh9yeX/68vZxJjz0zMzqE
AbGwSk/q3mppZx4LieFqxYhnPtekEd2kxmkbtqY6Iw9tlME55YG2z9qvmfnVCX7cXoP4jVcH4OzP
j3wwMY2jriCNWlraLq0PGLDf2531u1R/Uak/77Qpl5223/GKdohB+dhyKCaOYkh/KqPqkPFyeFBW
+rLboGS8KrbkUC4DwDPx6leN+GpNZ8bEjzmLJFZYHpwh1/ZUezfpI6LDVA9Mkcq6jgcGxTM8fcXD
RXtjUOP19nZOeviZ6ZGHS+SCtV9q+2GgqnNcIt4bx/6SxvbMSVLEH7q1xpGLF9SgrRMb2iP1CdFp
vvIXZFD18rgwV8kKaYLn/25hI1+XBkolZqLtj/lTAH8M5UA004Bywax/29D0yrgFHMeSFc2QR5bK
jJMQStq+WVBUDzYw3XvqNr3rV1wAezgJFv+lPfFJz7wlyrg6Newxa/nN3otQCNDvk4j6zedwOWdu
8jifrW50nOXaijrJ0ZgD6uBthOPnNHOglUkXPLMwOtG8v8M0D/R99D7dwhK+rNdIQy4tr/94WsgL
cEoes7dzl/fk+bZkjaoBjSN73Ek/DQen0Qd9n1GHPYAVchjrRePAT9uHuIPcHIymbX2TUsawrexV
AZ5/+yuK5ODqOJzZHx0HNc+7NHH0fWLXT2EAOiYNVqF+ZAYWaUDAVQbskCdaPbetTm71mdWRq55M
aroJqy4DaxUn2UYqkJ2HlkA6NW+3LQm3GK3PUMlQTN5AOkn6KH4e+4SKYGbu1cqXP9B3yBnXL5lg
p1lC9Vtnnkk+MT5326j4+WOjGsYMRQUoQWHn8mSY5iH29aO113xkYI6QKi4HKaUao4JMuW1pIg0z
zi2NPp+cm3ZaWCZNACn9amtaG/FQT4Qkg6z80CM//1SF8OFmAcXC25YnPqGhWYZMfdsCjDDeWGi3
y1ar7L1TDtDzZEENnbP6pqMsZ5+ALf65MdJ2UzZNiyzXHH3FNtICvTecfXLQmH38Fhr08Z2dYb67
bWZqN0EekN7R3lXNcVI7aA5Fl9zZyy3SBBlsdTDB0/A1F6alfsiD/jU8oSBx26ZqToQAQxNJnSMr
NqCOUWSjGlV3XWrvQ3h6U6de1cicZYzgqTZTLsOwLn11Xar0Kg5MzPAh0HJw7trOfpXSHlwfFN1+
8NiDfSAuBvdO/75iXPNUQN4NG6fTf68U7U42DTi+NJh6Cy8vfpTwJulOtDvlxrKGfVEC3B44H6P0
UyF9c6r3ZdZA99jvLAjrbAXCTjj8qXvBHQWDZcv8e1mjboa2DWpQaguCutRfzSb6GMK05UBFmHVf
/BbZFgNkbOp45vG0cTqG5MLwra9gqWZ+s+nIYPkEoOQhygPaLsvIMCMNG6Zo0TGjGYffkZCATFEx
aSlDS5/k4PkHJUBAChxuBrWenWQngIj5B0o5zDEUH6zB3x7iz3rw0TfiL3AkLLsyeECCgUklyuMG
6rk00gFsMNHSoV9yoj5gVO8V6ltZmN63oKkPtf21cDr0CBugZ7rQh1ERFEgZRDgqL3r8lrY9YM7T
k5JAj6SYK5nel3Q8wP0GRi2wHq3MdEuJ8lJuwX5kPQWy7xk+ny9jUqzwv/v0VnI0cg1JgSkM+rvO
Qfc7XibVd6tP+HJq8uwnBdUGpmKQUZJbhpX8w8Px5DyqvMeD7vWg/rSYhe0zLDP03hjGRoXbR3mo
rE9FyPIouhYQDFmrcEBxWGbsvLq32i9a+NNRXiAKPtR0SdEigtk3HKBZDD/Z5Tcekog888Hl8umg
oUoBGTAQJ5gj6NAMqOkMgOXsfZb38DnpzzQR3bYwHrNC3zUMmTsDY0Xx8XNaKExFm7AwBIz7KQ24
Lng4AkiF5I+Sv5Xz8v6oQRRZMq2u1OSWZf6sVp+sYngXBf46UJiuPMG6C50Guru2IoDkpsdH+KjB
AaLSXcstOiX401bVDw+Z8lWHmDmgPGXW8b7uXuzky5F6l2ojHgLqtDL0BdUgr4L1SJfhj2goSXGt
loxxiSknhbsnZIpNo1Z6ON6rFFlrmreF/Z7e6TI8QksT1ZtQtH8kqjy5AgSo66ghmdBaMkGXH5/o
vTH0gKiFCWSchrZlWFvaAMwiw6HTltAy95EceL0GJVCiQW4G0LdYhVHcwO6ACAzI19QsZiodUzcf
kdlRZcOwLccclQXiUGJIEZ3MXMbgyWiPb8ckRR6mOqQgshMzPCybKDT/wdV3ZtUCcXOeFIYKNb+y
9fd+7HyxDsq91HT7dCA23Y6aU+8ig6KHAUxMRM1x0IzT4iBVQfDcLASLdbY8PETrb6izLOUPs+WG
yZ08szVKDP2TohddL+2Tn1DYiDc/qP6v3QaK/1fiVPoOzspnumePh5nkcCqNOF/j6AuabarTOAye
jxIkUPHGgTgLxN9+ZidnrNijL9a3VUWDNHiWd6oHNZPuKjC67MR+Qqi7iFAn2/XzezqVPpytzR7d
6IYkDRFFYko4/ZKi+V2wS94YxWTwAhK2VbxDo2dZz+ynMrlUzbAFVksDrjUyagFaCjUZsbJt9gyP
11Pw4K/o4q6gD1hDx/iQPswVbmZNisv/7JFU+vZhYAr12XpJmDU7MrO9Iigu0lWzUXYphOzEWG/+
tTS5vWcrHWWgfhYygBgLmsMAbK4JbWTUw8MV9bTq1bJ4ue1Dc9ZGWaiq9n3enYLn/oR8lqRQMOD5
GSefgxQc0G1TU69cgxRNtWVKOoopUHjnGwp9xKFWu/CZOesVxIZ3gCI2kJK70pqJcbgv5+xd+wwx
RrF0EURB3Y59pqmLJm2D47NQAgHcTIJtrUQZhj4IdFiL8tm8S1b28vYqpyIOa1TBKGuOeWVUS4F/
aJBexGoRrmgebhOtfWrD7inPDx9bR/p825w6mYI6hmlT0dV0e7ypYTOkdSrbe9TtNA++4WoL9no9
vPNf86+0ReWn9A4tSo9ZTS9aOfGSCfb9XJgVTjJ+NOk0gUzVskn1x2VsW28c+1Tb+1RJ5E+VZRWv
AUDAfubimLHijKKd0RwSuzDs/VEMXENsCskweBt/ZkOnrYgisajdAdC+dFLfEt0339lTbXrTQ211
ENCj299MYFdH+3XpmKPIIgUm/R2leU6HJ1kB/gJvmfIuOL0kpfRerpiZZUju6PiLGbPXrsK3seln
cPfosjN+imlqbgZpn7yi1LpF6ezDCc0H13ShbmZieTl3/EaRRZHpa9gO/5RNmeWOX9JZ7/RKDyNM
2CgPeRc9J5K8UBtICg0UMWdWJqL/mQMKW5ZCqYDFcQyYcbj8aKDL/T4OtJeYlQn3J2taSWtaycvD
ZsbUyD9+mQLxS1amWKpij/0jDIbUylr9RV8zab1EL2KhP92vbRc25T0Vg5mVzVkb5S+WcWzr5Ki/
ONbXgBzc+Xh7NaMS0u/FKCZuoSiOTYfict+6oQfroTKuRdU4f6w2jJAv4109s2eTizizIv792UXa
mn2syrL+oqT5/hgqb+YAtdjthVwNhwgPUM9siLvgzMYxtJW0Z/Cs+Vhuu1WwgVRC9ZRFArVJwgT9
Aunnxx6fQEta37TPCSERxo/H3PNnbp3RpXO1peJYnP0QNWrisuKHiLdqkt83KIIzFXV7teOb9LcR
leqRTBHHwOcvjRhScyh1U3upl0y+6/vjGi7GN8hUGSN/yhbRgmn2/86iNgq+QBrzMDA03L5fWvWD
sHh6yl0F/okHYTH58A8MUgk3LYXGr/4Lsn++j5RdALOrzgtP9WGVPatvHbQ/H5J1tewXZkjGMHeJ
jfO9X5t6ZtEYLbGxq1OlWSDYkPUxHs1d+4L2y4Ii8oo6SAyro9COub1KVZzfceA6tzlKa7VBb2pL
dl6cl2rrfGArGcvk8e2ar/Qml5KnvljrAa7xh/KBZqkne4jHvLbQiX2ArHpx+vqHpfq/9sAydE3W
SdHsUUBwjract5n/UsR0YeGm3MSG8/X2miedFxyEpYpQrRnqaM2R3MuJrfgvCpjdQ/PepJNvNAz8
museTkGElSj6fEtSHVYKhAhbeMGYlp/5DVMh6fw3qJcHqAsP6HnwG0B17lCnqp4OHtJFaK6dFv0r
jKGzLZeJ25DOs0J+ZsuGedUGdmJ1OCS580ITGvQJrHjV18h6bmDS+rWyPxoQ+s+mfx7LHzm0Uj9+
NA9fyv8vRoCIcv8edbweATp+/z//M5oZ4v/wewJIs//FBI/hUPG1ubJ1kUX/HgBSlX8xWchnMXBF
x/6Vpvw1/6Oq/1LpxmmOuFi4720O718DQM6/SKFsm8qMriqaTQ35TyaARpGHg8A54FFEMcQhol85
BylFbSZ5AT2qd1rywlxEOyaDlx19Wy6pl3RdzPbkfp2yvyPPtc3RpayZ2eCDXUfnZgHmDUKNdfBw
8JJl+VQjVGkumC5aNQCGl9GrCcMtwz/oUpx9oKffxi465JeH4vo3jC7tXu1zNQJ56ybvMyQ36Ogi
afMA+9Iy2jJL7aXvUMxZOTPVtVEA+l+zDlmpbVuMa4xuz6qwqc/YmEXWacu4zTJ+hNjXHX7CGLiY
R4D8Pz7vv+2N705fqrQ2KUtwJveQVt4LLED/9AQ9nAcXyOq02X+/va/i919/2r/tjQIsALPQSUPW
h1Dplh7DWlvrK3Uzl9aNCnl/7aOi6jbnRjGuYBppcwoz/YAd+MRpWC+jXQPJAC9rQ9C/Sou523La
ICVhRTNVGkrM3V3kVn1M+TiNMRhv6y+i5AXmcdN6COKiKDafEFxezn+tTzdFcHCASo0LlYaSO03J
ZeRChf2Y4ykom36GZXFpLbW9VrmwXVK17L/a75Kvt7/g5fX0l2VDVm2DggkNzdHB8JWaSaPjwQQX
az/YaQ+I8DTzzr3MU3+ZELFGLE8VBdLROxeyNaXzDzQ8QgVCLTWIt3EphM2lcib7nzMkdvksIR6G
KE2BV7KLZvqu7opnkKGvZn3Y/fGWsR7dYZLSMenHjbYsSwZzqGrM+M4LwzgIcmWL2xZGz/b/3bK/
TYxS+0ADJttElfD37B3UwjwzO8/awZo9s2XK5Xv2tyWBzLPETLXJZPXlnplBWQI5xJJI+Y7vAAUu
fj/O1M0cNG7CyXUOr0nD26KDOQ6GQ1mLti2zSl0aPjpIX9L5Ce2nnPzMRhGunAm+l+Wxv1b2t7lx
LATwmGfSEXM9isFFSN+yWTEbsoyRFzIPzUxXeOIcsThTBsepG+LVfrmPcXII8rwlYPSMlSTmczfM
xqQ5EyP39q3DUc8yFgR15IYSfLiCdlJF/28p0DtQYDeM8UJwOHN3Tp2q85WNQ2FeWanKJIirwKuX
qgKwnXkN9Gu3fX7iKjnbQEUevYnqqlOzjH6ZC2Xktu7lxSkqvKr/Zlat5x/gVw32EMzftjlCxf7l
IxboBBCxNgDc0VFG71MupEMivN/eo9y5huTDczwmv94L9Fwwi56bWiVIZpGg09igqHPpJrkdpRAM
cNyCwr+HiOBr3mg/cyjAgxiqtAPY/i5YGfVcCJ46enBaAMMlDGvE4EuzJ6M/WS0IFzdksKw2S1S2
7p0AXRP4OJICfXp1rosyFVfOLQpnPovFddw1SWSRiYikr3utgX2dVuR5YMzmyn9T5+Lc1GhPnSY9
HRsfU0E8wOlQ8OZpsD7jn5MxGYg2mHCFZN0ZPybDou5tiORErgOF6CpZ6+7gSbsKaa3bXjl14M4N
qZdbJ4lOGy8Jk+k8yJraTz3ygW1iza1HfPNR7sbb++/1jHzCV5RMO9lcY8USfuKVsmnBRzeu/FFf
yZv6Tp4JkOq0PUu1ZJm3B3Cry2VlsdNZTc4BV/cQuoLL+FytlEd4LVbJvnirqA9vdRjKbWg8d5As
QQlA00tazHnL9O7++2eMa/smIOKmPfAZVeaDGXbuEL5MlOXtTzgCyf4OLKD5LVJHwEjXICGSfqcS
iTit7nhppkZ7cJ0DbH5JbiLZ02WHVXToo43D1OPaiKFCUio4hzN70KHdVv33WqoGD1CQgKZNu/o1
6kARh1nf/7j9Q6fiEfURwT0h0EXG6E7pwoBRGZHAyzsBzre3giYd3e/tbTOT+3FuZ/Tx4QaAmKJh
10WaEcPaG7mZ7EHFfddumO9BVw7VSghdMuh/HuYOlHrZBfn9NcA42EyP8N8rZFhewdOZlawShUaX
ktvH/InxuM4Nlq27/Ga7xy0T/Yylr+LP0nauTTf1ltDPrY/Os1GcEq2yWHu97HlzQ5AruiEDMGlI
QqHV8m7v9VQ4PDc3OtdhaViZIcypLZR2wZOSVavbFqaOkM4VpuPY9K3GiVybJDiSyHV8NOZ7dKxO
SvvcZcrzbTPTC8EzBYCeEsgopZLNoFW1o/BNGLTMHLFkBx7lmd0aAXp/+4ZB4dfhaSKLd8plWLLz
kyq1YjHiohrumWR+8bdIn/GJrLW2RAMyhl/+n0Shc6sjn7CcsCusHqv2kO1sZlbLpnH1w2FudeLv
jIP8uZ2RM8SdMTD9Lj7VAwpxD93dkcpjv4A7zHO2c4ua+mAGrWEek6ouXhOXWzkE2XGQCXAQflNT
1W3p66FQZrL6qZIKwAyFchkPZc0atxbrvgv7pCSVAYa8HraItnmMOywQ5f1VN59b0+Tp1Rhi0wF8
Ynfs7P2BUWojZVHmvtk6jVt4AoFCIeB7tbae5rpwylRAPjM3frXouVpmRcvFoa7tHRy+DYFxbS+U
tb9iyQt7FT6LezF7gYfvYQ5LNBmmNU1hnQxt2Rzvyy+YQFYO3ozFisNQ0yxewAW7KJf21oKgFUEO
r1lnL87TnzUD/rouNR3ImyAmAnZzaTdHRR5YI7lBbtYvEmQrTRXNOc5kDvwLQsuoD9fN6KAPQ29Y
v96DaA4vgZa+lt+TJZp6yKRTH2vQYc4Whye8aDWH3p18ZGtnpkenXYoyxY4cnhnxVpTJ2jtUWIQP
oVyz6cOZ6Dy5Tp1+lmHLJls5CptSaUlK3rOXMHz86LPyOwCJj21oPOkQ3rkHCf6VPC9nqOam/fbM
6iiR0Mpclk85xxLlx58glsyH7rH3/HW5CnYNQmWe7hbB2tqV7yh9rmY7apPH5sz8KPScoPKTUpHV
VQt7fXyXILruRfvmMVxFnrPv3iOKgY6h7enr9/3Gnomyk/chQ46wHVLLuuqRQrIilVLMjofQr5Kt
QZrx0Tp9+ge34d9GxoGhHZQk7isCQ5JAIB20gVt28uD+AyMqriOmUc2rmYS2awwx/kCahmZv0WhQ
ddWL2yaUyd06syFukbOXIW0Qa0hP4h2wzuGNx0egoFo0G+3B+Ww/opizDHdzpafJW57XDjPEVKAY
gB0dCqtSW8YeuAfrpb9m9nWd114KxHZjrBG384JHdZN7wye7ntnQ6dUys0z+AmbgCjRVaKklCTgM
CTZSHSvAFagcufFKHAiUMYX4Wl54c+dh6iam3grbm81XJNxd7jENIKfwJZHUGDZN9ABxbH9mZWLH
xpnFuYlRiRLIfJPXCibaEu5xhPTa/rMM01VnULpB9HTGa+ZWNP6A8BiEeYI56bCo7sU3TD4nb0wN
uPJK2TGIOj++PBVIz98so0tJk+xBznRMKgFPFPQiIAFyNfhA0UPM9Od27qNN+8rZY2x0MtI48YdI
NB2qhb+un5VNc6c8x40rHgtQDXv9V/8dPOYzOzt5Hs+sjnyl1dsm0eFz+/U0G+4ZQm9R1Fs5y2Y5
LH3bReFk7SxmX0VTBaLz3R35TwC1Zl5rv1KNFq4jd7jLPxgk3Aw0/ClU5q8H4NkaR94Tn8xj0Isk
PzCANAQn5/iYHI7+s6WGWjizoeKHjw/GWRY8Brf7A6Qmjrjs1bpE9+0E1XuRhj2CMgxArVpH7t/f
/oJzBkeJDQh+Q+l1dnLoD+/SJrkLFFRrnNb8rKdMXN02NnUOz1enXkaW4nAo/Vjlnvc1IN95hw7s
zFEXV/Wt/RsduyFv89CW+VbxNthoG1E3DDfzp1udW8notA1hZXSDeBq138otDGV76SP96AWKKuY9
E0zBNnhVYRkDd+17w6OCDjmCZCsZpN9c9jv5pjnf1NERDNTqKMeiDC1tym3CjGyylp/UFyIbdyFC
S99vf8NZe6Oz1waCN69j6dZj/BTdHTzAQB86FIjUhf71H50+Bld1OC4ov8igyC59xizirj72OGhg
McGZfynDPSDKGcecykAN0wGoBtBnAnPawazlHHxmxNItbNrN/fGL8c3cVU/KHaI5azRYpAd0uEpX
pezSb7SnmT2diGdkTWKKFNSrddUVNAopZ6hJHHspOLokV1+Zx6096MlQgY2kz1VdI/hrvc/948cG
9S/FjGb6klPPDMMizWCPnV+Ntst9hvxtaHu2yD2FqM0OxSdLz5AbVTyphIWx6pnVVT07kBBLbDdh
ly5ub8FUmY03B09Hm/6e2O5L+1mY8csCH9mgx35nfDsR8rbBnXUnSsvGs7E/fUIB1HezT+2DvPGX
c2PSE3HQsOkw08TmeUdL89J8AXv1qW0iyzVOpb/Dwe01rNAVBPQDY18nq1vdXu9EfnBhb/TkqW0l
PzUdgjVlZKDhY4f3eeI/DSVBohveTJW7MwiqL7eNTkRH26LLaIBCFaig8SI1aN/qxLTcNPncwXdk
1OEmSgC1JRFCeGgKGPljo8jr21YnYuWF1dGXLTStOg10kUn2CA/N1oYN6x9YUMEFU2qxrxP0RFaZ
QmS6wk3UbZ5+LFCkvm1gwjuIP2IYhAoVle5REFJKSTcAiaMweEqXEe8oLUJGtFQYL61mDoL4BqMb
7MLUKJxbzIG1chHZLrTrK1OCSw3JO9n+WipQ5aavt9c1kb7ZED2TSjHCZ11NEeS1Ux4ao7SZSS08
JhU44EI4aa4ONrl9IAphKmJegSb+5eHyYy1AtRozGR64gNkOMfYFvJUPh0YqZ/Zv4mDZwMRhvGbC
WgaWcmmrYVqyM6IESdOjs4LsADWDandoi4WuoSxKSgMmea5+MdEioN4FOxLmDArOo/WRBFf+YMUc
2UT3LClZR8lhV+SaG+XyW6gUS70NPCkxFzBf/nkccZgl5sXN81DcIJfLTauyhVga1TBlMJcNL3M3
TZGAMAfXaGVkMph4h9i1nTnSU4VNUVvnzmRKwxTU4hfvcMZ84pw/S/g6otmexS9OWO0hJ5ORWFYZ
ooZ250HTyy8Dc9hV+k1HPO1PPdfiqgYKKVwKXOLoRJ4QMuvAqpLoodZXGiEEl4dyaxbRDP5oREMl
sn9Ls6H4gQSBECL/qnqeVRzKzEfT4PjrqVG813enbtG/U98QaV4jy7FC8A+poKfuQVtGyM7++RqF
H0P5TtMfkqHLTQ6SplbSmmhjR8Xa1t6hp+hI9dynvA7PEEgoBkkH3S2bfP/SSs+EO/On5HPH3fDt
91xKgeTpBybRlqetvEESW5px2onLnnE3pmplHYUPYAUjm0kdRG0soI0UNmyP/42g/9kiorlqXd0t
D177no5Nv+of5ZUB2hEh3bm8eWLZhsyrjiYAAJSrqnGJ2nVzEnmlTCnpCBNyOIvevg5FsFeQzekE
BhW41+iQJKdCqbLql+tACU7DslvUxV3fu6JhDs8g0m7hM/15hlmWpzum5G+7z/QK/21+/JYcZAmK
Q7QfXSunYVMzS48c+H9nYvR6pLunJ2bBCpOkWuvpJ4hS/8tFqJfeKfD/8nCgwNAWpWeV31NEdW6v
YQLHAy8OZUtKXSiOkIJfmlBNyZL8ln0SfQuV/zDK6rYbbV1++Y0iUGbSfeHdl1e8MAiJErcUuN7x
wGc0+HE3iIaF2Ttby4Yvt883aRYtby/s+ta9NDPaOpgVj7rEAKibOv0+qtWf/pFpUru482UES2/b
us5asAUMlC4XqjFXDCNhbZmpnYpHKPqCBip/muKgpHIf1pIbhOHMHS8OztUGnlkbJc+92R6DWLxV
0lOxyEwGyjWEC1JzCbE875PnqDwIWYAZq1P7qVs6y5RNkL3jq1bKghBGCqEnpgN8SpemqSKD+WS0
cxPIU+HRYDvphBI3CCEjj6zqKkqGCqnmfidB7f7kl4F77Bat7iWbYCcgZpa8rcBaKKgKeKDpfuPN
/jxtsy5+hggwZ1efCeNwZbfE/zr1EewrPRmRcNRG3BqVttv+M7W3hkr+Al0zQOIx149dhOZQlArl
0nKAHwTRnG1KAWqfBqq6i/v68Hzb3oS/mrx1mZNCrglBk1Fo7uM2T+IjO5zFH1JoYiwbypn8+ZhC
LJLPpaQTi/sVWFSwgjAsjgNM7MeSdhp46/WW/KQ3yl1YpK/0p+9g+t/cXtfElWNqXOZA3QVxxXjM
Wi1Dq0oDm5OhInveg0yMnoZOX5QJcm/Wz1p+u21vamk8lulbmYyzXmnC2IckOFgyD6MWhpioyJZH
+biRD+CV+rkKwUTOCc5YPFKYWCfzHPdg66GHmdpPLbf7hh7eUgyCIp79TfMypiHm0oPrGC2GcEiP
VTE3c1WRoY9ewNlKOaJEzbC27+XTB/Okznj9lBHuZ92G4Rjo7zi3lCLtICEbCK7dQoxMFsQJn1Rp
Dk15/Y0YDDizMoqWcTw49akRVOpv1qOygkE5pFSJ7rW1NF84AhpTg/rX9CH7cNs3JloSl4ZHhwzi
+yws4TBzlUfRdTnsouUAm0J/clHpWxWLguL2yxxa7DrruTD6K7aeBS0rG1CKPmA0P+6k448umcNy
zny0MZTTqjMHvTYMNNFCAowbF8+aNrN1czbUy8irm3IQVyk27BS0TRAucn3fRtZMbnUdBC+3anTN
qIPaIDaElaNE2a9Ya3oEf/0m6J9s//W2L/zalcsr+9LW6C7p1UxOG6pAblq4RuoJLJv+lj7aT+WH
o+Tmd/lGZPrFC3qEd/2HQ+6mDI7e/g3XsfHyJ4hNP/MMGcQqrGKcNjN5Kfz3fbS1+nvgfR6S4Ykx
U0+dQKxeWhOn8syaojWOn3VYE8NyHO3mNdvIy+zgOR9P76Jl4cF+s0NzZF08Rd954ylfoo/zNB8T
Zd3LnyF84Oxn5NpBDeBOY9/vGSHzRDXVYVTYZJuN7e39neiTX9oaBZpMKUu/OmKrXuq7avsZGdrE
TR6g3vacdbEq38Kl+mHO6q/iyi3PGkUZRiYcp+3ZaMGfAo+aGy2ZkYWh2n6K0Dlym91xgfroz3jZ
b4xF8sV/UB/qD+kf0geIQgGrF9V7KoSixDp6C1mqracpyaM7RDnwBxmhn7nn1kRiiA0GoQCigoNm
VPTya6KixHUldhhVr4/9stv2DynEc4BTqNErMIl2AEOzlVSieeuGiIsr3uluLi2ceDBd/oqRazcV
IAl058R3bhcwzp7W9VsoQI/MvCMo8e4fzfBdmhy5MfKD6Yl0R5wm5JQX8UKx3Ig8WPB/G09zN9e0
T53t88iTFbsLc70W+7xF3YxUo9iln46CBPzNoJq3EKAv1W3e2md0RJcIvsfrFLVht58/VJNR6+yn
jNzbLFo1MHp+SrNoF4iKeIc3W3I1pKefIP30zFW4c54C8Kafosd/kATBvUnZSyQoSJmOLojYj/wq
yThalnaPwkreH12JRubtsDFx110YGd0MSaL7NqIZ7LX2Hb20xPnRmi+3TUxFpgsbo3Oj5wmi6gEL
Se9L1XU+dttkD2fCOyehse6Gz74b38l3xVdr5tqbuGEv7I5OitprVVSKDbS73NX458bP7w8mY1Bz
YXBuF0cHpDCTymxLdrFu4HA7fMmPqdtVM2MY4lOMQu3FckbHog581DXFDZqo8ISihpb2m9tfas7C
yNvjXrbbSlASNyk1hOi1MH/cNjAVQs/XMCajI3TVjg/zvqvv46dhZb41C4UcayUUDRKv7L34S/yu
+XLaAuqEjvnPyLp/3RIX5ke3hFpJ0CMKT4xqQra2lMy9pn46HGeS/kl3AL7FYAQPToZmLi8KLaxR
gBrQs6n058rfy4iJ5OXq9lbO2Pg183SWWuiIKnY5++lWyJcYKHAXr+Wwv21j0h/+Xsev9ObMxkmt
9aCsWAd94wc1DNZRrM1kwRPvSraICpFOmZ9R1nFzT85PQed0vQGAAkRhtc2WwhP8A1mDuvhjVvPf
LgBrswYvDv3Kq2nPg5xGWnbAnqg36l668GPXfnK4u6V1tvJjbw6ZPRWFzg2Ojm2ioBjGwJDhHswA
ZR9/GZhPem0snDRYFpo1h5UWj5NxlFAB14MARc2WcbdL34vMxAmlBHOn5IOaNEtJTdY0Zql5vkoR
vaHm+MbfWxWKD9Kh3ALMm4VzCBPjnyAo/ByDGV75ijoBKoCj6fe4Zle+llsxAw3PawmEo3gCeL+4
7aOTDnRmbYyubWrEU7sKayg2rkBLxItwIRhxUIpC+md2/GPW3miDpSbhgSsOnlxBIaVtkGTxyp9c
ZAJj/x8gjKY+6Pn6Rq/RAwpQodWIg15BXJYtecIfXe25XqAOCXvULCB76tBDfmKBhRGjNWOYAiKJ
kp9mHHoN6h0ZCMyxnkkIJkIXjTVm7KiVieE18e/PworitAGsApSS8ui04DH/3hqcA+V4fS62iAt+
5IiUNJlpYQKJJtA4YW+toy3lNoa4ZVZgXSXVPaAbs2jdetEtj49x4Bpv+e4/iDJXhx6uMvEaYZUM
LFwNQEmpJpf0pXgWvcjesGBON0Mfk3sHuqZq+evL9aFrdIvuy3/ASaGN1z2yPgo5WXIIlYZmOXgq
ml5uEzIuJ/C2ite/Jqvj3Vw7+BqVNjI4uvAyy6jNFhKyX0FVu1d/PUg6r77XVzasKV4692XFCi6+
7IVBZzxy3h6zpEPK9fez0/k43OudCzV9vLIX9aJfDMhmPbfr/LP1Y/7j3v62kLpfum9hSn0e8AYF
b2CunfYHQpiudOoXxQkWKlQX/zS+iaUy4gaAQ6Cjxv0qX1f9GoSDiG+C2SsXcMelmHATiL/jTAY4
+SVpx/LENTSF4D3KZJPw2EunOGAQLIDhTFsEO2Ta1NcEnTBeOwivef6XmQVOeeu5yZG3Mv0h9alQ
r60WtbFqtkLYJKLT4cbvckZOqvUsgHnqC55bHLlr4puovkVYVFIvfALB3Chu/C3Y5V9br1vS8l6V
2U7Q7gQrczmz2qtwzuek5c2XRIFAQAsuvSePzJLGJDLIVMLW4afqkxhYjDBbt9780/0q1GKNFgvI
Skxdk0bJBaBpLabAWOrVPUnpuzAqufuDmWT0GsE5siMulbOQnqP4GHYKTqrvC2PlBMvq3vQUN1uH
H5zP6sspdpV1r7rKktpiu/4Ho+Ej+6MrpXT0kxr1wn6ESldICmk2dzoS3jNfb8pXz/dz9KSMj2ZW
tiH7md9TVdSXxTrx0BS4VwXQmdt/bj7putozWtjoPNpW6NdoSYoq/rAqarf2gmXGAEoWLhRPw1OD
xSz11VRwPV/k6ECW5ilNT2IzxbWp3VfRQtu0G4Y3oL/a33/yoVH6mf6gfzDXPbi6r1msYHGktMag
KKCAkRdFDLwa6CG6IgXxfD/JPPnYI7Rdq8+KHM8EnqtEB2vgxUBQKXR5ryZtVK0L7LICxATT166L
Qb+cmk+3/WXOxMhdlBiQVnnCRBOkL4CpENmWUnnmhpjaNSpE4M/A0gCTEj57dvbsUoeFRMJIFg87
pUUDYkjfM1WAXkhednM370TsBO/Gk42shprr2FqS+YV14ttxHYmSdrFri21mLLIfLTxH3bLfquUi
s91e8WhTzx6HibVeWB/FmdDUQuoTWBesZQoVg3gVHhD6YUpRIKY0z/8QNp9bYxHMsk9MXY2mbEGK
LCgw4FQdeadOB7KSBwV/eai2goBv2IhR88GLviNxvZh7NyoTsZshMNggZRIA+2qiz0eGtkAb9Pfo
qR3uhnRvbgWRmbIc3qBHDj/H6qr3F3PAt+sXDp+PZ5vIX7klrybu1MS2cnTrxScuvkB8t3I8ZW8x
8Qa76d3sJ50IqRfWRtGms0KnrgasNYxOhR/jlfVOXxy2+TJ/SHepNyeBOHVVmQqfkHFCQLdXPOQ1
OtVSRghy/c+oiKTf+4f8pXiLHtQnCvi73IZPsWFIu1mH+1PDkP/MaZ3cXQKOQSvBgmZyTNsF73t/
SBPpN+CpbT3BZyh4NLLvh0/zyerEgSG8IXlkwG2lX/FnmHFtJ7UPI41cf5NOuzB/PUnhClj95nak
m3LWczsi7TkLQsdTFCXHATtFuE+k74X2FGsz9c/ryCMY2wQ5Oc8qcIOjzKnM1b45AngA/VN2bq6a
j7Q1WVe9thyeOPJxDiAg/uDlI4NDRw3DpqUEKmacC2dqpQ7/l73vWpJbOdN8FcXcQwFvNmb3Aq58
tSebfZPRTTYTLgEkEiaBN9qLfYp5sf1AHs2wUTWN0VxPhKQ4R0diFtL+5jMk7Tx/MNhNTsirNPWA
1LAzbtKd5Irf9G8NcMWfz+TlimFU4BFgfILyyQUJHJc5JY6BUQtSnywn9UfTuxe6szOH/u3zoS4X
zTRAGIbJAkDbEA1YZDJaOqoe3LzhkZO/iPJNMph8sbW22eUbiEFAbJmp+wBJL0Ex7aiXsussz6+6
1tfK1M/pWs3rcmdgCAcVRBioAu6ybP5JkhOVty6G0JgP6/K4t8i2ltVWb8aA0h8Nq0KevwOI5FPD
8yFEERb4a929F4O54dN72ecrKMMrtzd+E4xr4GYGHfgLA90KkOzEGijgW5ELOex+50AXciYPGxt2
C6cXFU/GGo3mst+sfxx0cZcWApZAaodBZ89GJ6424y3b0QAljvXn8AJ2vxhrcRyHgmlmB6N5PMX2
CNMMuneP5WsPlbBVnuu8D5cHESuLqhqMOuZJ/Xi5jDDhFrmoHR/qOFE/TWGei11dYSW7DE702aYE
UINz1zcZDSa9WFnLS/gEPhU+1vO/ZuD0EkJGCFREWqAsfwXEQOCh5brh7yglscA5I3cLrP14dEw/
f+5PaVgE2XFN6fzaScWbBPVFFMyAm1vEeI2LoMvoWsenU6Q3JRDbENv9+vltoF25eWZ1TIwww64Q
iX+cZtK2eEIc0Ap6GFoEVvzLxAZ1x236DvgygitkODDOUv3VjOPKHfHnyEtV9YqJ3pIVsI7si7uZ
jmWoveUAaSjBLDynQJo/+ucZ23P1/z8+1lrcfcRTGYA3+NgGfQAnhlyKgDwMHnwgsuQpj5Wdt1ur
k13/zNlGYQ7VLxBnHSnh1k6k48OF2dc1GhjOGuz9ykbBZ/3HEIsbgNWgYlkUQxRInqpEAAqoB3IN
wLk2ymKnIHtrHaMYgQIwso3amHiNv+F6j1Y25GVoOK/Rv3/MEk2WdYwDN4SPEZH1PD07MZ/1dO7s
78l2JoKuthJWPmv5jjQy7dV6wHgwCaGRvUm3czOBZxF9JNsRWxFx/qro+7VNgR4/sLAAOuLYLeaS
WWkycmfCqZucMEdc2uXfPp/Hy64rNhsSw9nKE9V29IU+HmzNKE0zzzEEhJfuoE503wUt0Azua3di
70YWaJueheqzHrOwPnnrLOJr79KHHzDfPH9Eh2OhZnbvYr8MQR+KM9vPisxawNEPWj3YVx6LD2Mt
HgsXrunSaDDWiLGcWDxB8tRPzkZUb/jajXl17f6Y2MVpI5k5qe08sbM23qw13b3PdtMolT5jPDSw
jcfPl/JaWPHh6xa7xRh1Fw4b+Dp4GFe+GZRh9tAcxPMsAo/r+a4//bcyX6CdTPAK8G84vSwDYa7C
JRKB9/wwaLEXxzCLDEq4gu50qCCB7Pb5N147hTNbEQ/tTPlcyoR5pZeQ1lPAbrOR4OdeUOnnxlvV
V5v3wSKoMDGIhfoPjIORin3ck8ygiltMoCry0Z/ifAtz2zRInnXuI5LBLUMfuRmQZgN3zXq1BH1l
48yQ4xlQDQoK/vPj4CY0NJgnO9RJMn4cx3Zn8dfPZ/Haa44hwH6yLbjqXtAYuoQ7tjHCVmbemw5A
rD8KMLzQVzcC3qD9VUb0Zrotju5KmnaJvZwZXXCv+K1fc8HoUYiqQQN7dH8l9BpYkLsucDd6NFu8
Jr9KJrPxIJyZixcWip3u5w/13X8DQ46f8Wu/QkBq7jMuHnjeO0o1ZmByq+RsqlXcas+eu7aLruxV
8PcAIwAVCrnNMjJtut6wy9zDt45toFHmK0zbDuYaxfXKQ/hhmMU9k6WtnYDPhLWsg7yJy50ezU9h
RqIOaF5oTajrj+G1LYpTD8a6i9LiBa2WDWlp6h3GBM7wyL/8qgNFKFecjb0ORZs0XK0EXckowGOa
4ZUztxTM6I+Hoq3qKh1LTKaJl7c72bsx1vHk4t5ewedcKeWhA/PHSIv5JBVo/w7DSPQ8e2nwPdn9
LuTNGnLrmIErgTWavd6coargAizvT62FUnXVMaT0HYL30BwBt4SIqpXfocYNeRI+gYsSrZz/K3sG
w6FuAXaIg7xpccWwxlEUR2aeX3InRtAJDUJP3WiV2KXDe63nW5sfOlXb1emDQyGdTUVg6mvJ/5Vq
l+mi94RCF7xLoO+xSFxGo6JqQ/G5yc7ez/2Sdl/CL2SmTK3P8/z4La501GqwZ0G+QYVt+XJQ4aKO
mAvM8y+xvll/RovazVqb4sqhd2HtAvs/FW//BRWtT6AEPqHZhui33Crds6DywKA2+vkCXjl/M6kc
17cKB5kLHWJgCqBYrcHA2CimXeHoQafVa3vk2saEcQVyWjgiGKiJfjxx0Nw1+CAlKlzB8LM+9kBc
wW7prtrAOxquycW+gTInhXjO17Uw7docYonwzv/yv1wW85RRZF7VjB5A0sibYXtdJ1rIvDWp7Mth
wI/C3METFsWnC6bZ0GQORPc8D3SRIXIVJZRsCJTCDD9fq8tYAsPMVHhUn1CqX7YGBlZDsQ0uMr6d
7evqZJXwgh21V8nHTW6zx88Hu3KmMNostwEdXzxsS/Y9ZiyzOo6ynaffFhDB6u13rSV3wiFPGvxL
Bwjk2UkRGcILwJ9/MnoWf/4L5uvx4zmb1T7RT4YgkKfjuz5um2xqbSXpcajbNjlOlhMqMJwPqGHf
qtp41w7Zzuj6lTv72kqiHeGC7AZ4+0UNyBgSCyAognuzfvU4Wvei9NWUrxy6awuJt9x2Lc2DEM/y
ujLyJknUCftFevadqNgOYK9NrZLT0PMwy1cvaf3KTM59gPmQYyGXdR06EVsoLZZy7qbNPaUkpE/a
ZoYiiq9rYqbXls2DWNV82n9R7z8uG6sIK0ag83xogEQuI0/UuGWm66fdWdBXSqro821yeYOhvfHH
ePPH/5H1CWHbHfhaWDKvOpQFxIz6VbvSyxvs4xiL9wUzy7sOzVEEm2O+7btg1kJXIv1xLAL3JiW+
eJwrrdnTKi7nMlr5OPL89X98ndbyImkTbMg0zd5KBVwbwzpavPF1Wfgp+6bkWqx2tc/y0+fTuvbJ
80n5c2CjaybA2jDwgBYEDl417mF84PfECj4f6eppsHDWYHTr4TFaBGRDVSpKP2J3Vg5O2tgmoT0q
EcygA7h7x0P38/Phrh7xP4ZbRGUpilcEpRC0I9okStEhc2vINbYro1wJ/uaF+4+vWtxelCtcNYtf
Z25qoZ0Pac/ztMFWGSrf2+v/BZW4KwcBQS0gFTO7Gg2BRSpSDLpBuYoR3N4KqEdPjmzX0r35z1jc
ybgb8cfjuZtxt4tdAa3wZEpGjDHHPs1NtZkhzVpADutWrb8e58/GmnfoHzsQkohQLGoxVh/n93Yw
lwOmc/oEkxl2rF48wEZvYZ+NikQBPEAD8R2YsUDd90V5sHblaXqg8Vpl9UqJCyv6x+cvtqpFYYBF
OH5SE7MRkikFUiS1CujeuWdP7k6/nSej9oJim0TFOwnWRFWu7N0P4y/2blIQPhnz+F2+G4kXJvqN
WqxpilzK4QAGiFYEsghjNuNYppv5qNFflw7iNR2itK4JpUqY8rmhejPEs+YgAyEJD6PG5ztv5TZY
+JCi8oPRwayDkSHcpmbFo4/LXrc2YUOeE9986aJmN5wMa2NpqHm1OXhRuRvNyrigFsc2TNdyvzw5
35oN4CDWawPJemVLZ3eS7ed3xhWA1IcftWwdZERJNVngR81MzwkvaAokP37HECZbe1tuyNnYrQx5
5VpEMxMCSOrMBUS28XEeBp1DbZ1TzMOm2ZHGr49WPJ6yGIizHxVkEtu5VYKBB+qvqiFfO+aQWgNZ
AvBsBLaLfe4y7jVEJADv79kZELutdz8bv0C47qux1va6dm39OdZiT/e1YghIImJq99XW3hgpAG9u
AWV54G2A6APIPnABSKl2VayE1m2x0bf5g/WaxquVgXmkxYWDOFN1Zkg6spXljJvC68oqreZF7vEb
NjZ4GxD8ItC217/XkXo7Y5tRgDH94klZ6S7/IhBcDD4rXc2VQkhuLZa7TS1CzKZGKAExkBY+sCEU
yaN8/+alflyELLB/ANRd+uw0X7kzCTP99gqFVUh/bThKpOxmddNfCRuBzMd9p87weeyFjzvQcJnE
bOEnzfX04hay5Xvzdm5QiAeK/uPn+/3Kdv8w2CKMk7k01UzHYFz5WlgwtJNJkCRQju4b0F7X5Nyu
3ORoPdozfwXG8NC2WOzwxB1guuthOMPvAuuGJbjqFD+PiOJ3cBvKg35vRag9ZwdIR9tva3N7uenh
+wM/Aw/abBDDXOY2Y6YmTqJD61LSV5X+dPg/H37MciRYt18R1UXO3UvNc2AqQOBnSpq4ganA7EuR
AFvpALkOgcPVDhMSw8X5QUMXpYq5HAwssIsm0Mf9YkIppEXS9gygVWc/JrznUP2mPMvU5uiWjDrv
VEWuDC33chJ182K2A8wGIqlWo3NiA7X1LOKMuVoSwDiX9XxHasNo9bOBFLfU46EwRW9sqsTpqog2
xNDyh0yCi1SHnZKWAx4DksG7NpCuUUAYj0rh2m+UJNkI1n01lqKNB9y4ubPViylJg8pTMvOVqIQO
PvDhgL5sWJKlRoS3tYPcnGONFc9CyHcQ62miEs+Sr+SZs89taLgWUUtGvQmVfBY9DiUM5GgeIJp0
1JNSSLuLvUF2VhO4Ti7hf1zUiOH9LG+ZbPwKIifploksr38aQOBVYdfVXeLBmhKqnZD3ZbVgAZgl
dt0FANIRFU+NQ+ryJ1Mbt/6mtClMoCS4Vt7byPEzb4STtsah1XK1A3jJdinfwTZxRKklbwdX5b6l
l67xygppVF0oOrsHv7oxXDmNfg4HCtjoWbzKs6gRsklhRZRLD6pfAtP8WEyKbsmwJmnj2YE3uWlf
wTZx0LrHVKGGBHMY09r6ORDp3SOO1ThZW61xLeWl9XrDui0Ho8q/5+nE7EPPlZpm+FPMXt/ROjVa
HsMQRiTHpDUNZgQ90CXu4GddmZEXy4HEQiyNSUr4/hbm4N4nXCHlU6l5Rf40CDOtsmDMtFLZKL06
sYNbGCUuShe1n+4A4TJpRajCGuTY1UBAfrEavcecDgKjFb7buQW5Y05mozg5OJo8c9mYiDSrnJhh
7mTm7NjginKfw2Co25QJqgdBIVMtO+iDYrsvpqjzOnaaGt5lQSZylVRhaQCpDqXXkmMb5gk1xc6Z
MvtGNk0bUkUlxld76ga0LSxaKpBv5IneuFtQsQvjlI+5N1V+T0XT7hKeFAUN6IBe/0M+Abtm4p84
RXoymr7sIIuVDk25geZmjX1fEQ32aERFAHUq9TIBdx2d2vII4tJcs5mAnRsA8u5LKYPMpkQPNH3g
w2YUVqH4UuaGvSVOUTZ6kJl13b42tKkLxQi1DOsX6Cbxihj/QOfHom7SfhYzluMg/MR0au3NQ6lv
yndlptBZAbxIkwYCeFwb6zQYKpWiTTQpVZ/a7NnSatHulKYcpAq7BScxm+TRplmC0PRgCGhdg3Pf
Omb+UzdM6sCpnPRSPvOGZ/yttyddvRsGDmhcnjjMtAI4KAxo5omsVLVTkmpmDrpMyZm5E4Mt3I1i
mAb92rqFmPbcthQFt4naDQFTSgUGaxp4PkHd9yMkjQql1XgWuESddOgCTZA3BGBDqfQM60D0snpG
OaMw3ytupKqBEhH0s/CVhLD6m+i8Vr2vhykloNHgkCnfU1ekNDYKVJUavxOD0j9mGeqefFKM8kHP
G0OPkrEhwKy1oJEVL9yoLJvN1S6lPTUyK4ovjugE5M5k4VotYOvmOG7brkvG+7Fs7LwIy0JiXN/o
RZkUB+7kbtv5HkTt2W3vtH1OAjE6ytT5mSNLeuq9iQNUrOVDuoUpk2JHtMx05a3KJ/jb48AnloDV
/ahre2w8J7kd6j7Njgyy8flPmCuJoo1sVmwJTpceVmIS4qYy6sQ4GG4PsInRsqHxW1Wn1bd+6oXR
BV3XFaLziZtNdQK9Vq5MfwE5/sdv/l90A9HQf+43/1jRCvbyZZu24+7H//79P//tNg9LeRWARRRW
4NeEjtcc0/52m1fUv2smipxgX84IZQ2x/r/87S+7eU37O7jS0C/U0LJGv3GGqPxlN2//XZuh8cgK
oZEM60I88v/nX7/L/0Xfq9vf4axY/P0H2/VFooF+JtBRYGQDPYwWB4LNjyGDZZDCckGQhPanPx2t
g7ubsVjTfwVesDbUIsAEpqEfJww1Y/q9AwVFck7W23O2X+s6LIEoF1+1iOUTRRn0/NdQv43kxxRK
5+BjtlAQqYs1Xb05If4jc7gYbVEiBDpStDSnvgSrbbZYt2Cxvm46+lufbzkO8kFoLquOM9fHP64V
d53GdbKfqj5ZYCQnjRqNDm9DZEyzV6MCPiRL5XQaE4B9kStUlbYtpWoFaUPFdJ6gHR3YDU2ClDAr
MgahRIpSecceH0h9zWzEwamr9ofm8CrM08T5YpCkC9Peyree03chd80+sIuqBjRbdW9whwEnyPtG
iek4kkgRFSzQOIgarac5sTSlfcgQMsaKp+nh0AINK9wEgHyh8XgUmgdTkb44WJRMMU5JFnI65JGa
WjCcRG8gnhAm3PWK0cQpTFA35eQZ7+moaD+Loex/8NIkG4gyGD7DzR2aCuXnvpuAASLKFLky04NG
MetHG7T8W+ZN77ZdomOome1erSd7P7UDPyoiHzfEMIBFRIh40omeHAbZ6rmP0Jjt8Bd6ikku0huD
qjwy80buaWdZcsajqzc6b9Q6Qgt9/AbJVOgy6APapE8mk2l3y0s1q0JXa4v2NGlFKYOOCo+9ZqKu
jMjqvdQUvkI1+6nOvOanZxSIdCAk1cKCpKhyGTVGU9EC4NeCDVEJ4UYjMuoOD5dbmk61qy2tR3fX
oooTdJNUymfMXJ+FXlsBMgs19XTc2JlSfu1IAm8FWCs3XWQQBIq+TETzpkArgMcm4fpPM8s9w8f0
0/RO6ZSRkshLx8Ybw7yUyUZ0Gu+O8NbxhrAhnPRHVGJU43ZM65IEJne6x0KzcoCduymlkeQs3Ux8
VFGh0ivWix8anTOtIincG8ikzmFSn8ejx6vASpzaNmNOHfiNEs3qwj49TVlJijvFbMVPmosupmkH
jr8pygrCjiU9gJ3n/bS6lO+NRBujidBa8SsbEU9gIUo66YMGKQ5e6sZTRq3xi52YmvQTOy8fK2Ws
cAP1RfrF1jl1g0wX1eDzqrFu3RxSB5sCGcFMN2iSs1cOwDzWpWU9MKn0N3mnVdWu0HVw1RAbZJGW
qcNT11v2geOJf245QdQwNdbWrjQZC8NDz59zI2pHK//iqFkZ1F3nHOqp0N7LrBveKlaQpxph0KHo
04T6Rg499UnnxaYraYvY3OARGlV1igDFEcGkJQr3pVvqhynTk6eUC9XxHWfIhT94Fpy/BdbtDTEc
cOglbn5/UhGQ+Yi/FIY+gouoKkuZ/IYw3wgh6FV8Y4Ns7m2RkrCa3KrxR52PWkjTEtX/tLRg9mUr
6sYzYX2besRE1NGBHzgACPCtUQoEVJk2ATliKu554LW5HdDGrnybyyycUmdAumepeF0M6h5UHeUF
X/VY/aQqSf3cuJl61yBgfRo1RSr4k1LxwCEinPppkvGATgqyBDqqcE0HNPtYgmCQ+B4krX+AQFIP
YaEOeeUrfTduh6Jybijz7G+j5ilfmU7N58IuHNWvcpqeERZbMTBiXYROuAksW17txnHUN2h4pF/q
sVAe9MFB79gkyfQuUr0JpJIrkYomD41U0o48TNRBNQJHEAlkOK1UCcXwFuRzRU8e1Lqvv0t08b9n
qM/HFR7vPqyF3rzKVhtuGVjCno96fnNCmCnDAUZnYe2U7LawK/MO7bPqUCHj3pZaUQQpVdW7SXGz
QNSCbIdOTzYD12QkDVMeGmaJA0ll8uaMNj3oRt28WQWHdGGpFN1POMv2t4jbh0OaCes81EUeYOsk
Aczb6blxJ+hgW2P7nreE31G3McOuH0kskmT4MSFE2HQ8F5sOkMdNrjX6g90b3k4XQxpzOUyZ72hC
i3UO/0BrTN0HkVTJ16lyuntGRzCtE0KMfdJ2zUPXqPxZMZj5glwgjST0MfeiB8ZP7U2yH1NdP1TS
c0/IkbyQFSzf1kzv7xna2KfRkPW3tvS+mzjIQeUorcSUM7nLXNKofp2JIjCb3og8RWfQtxyhABG1
AMlV/mT19mOj4q/GzHNCozGNc5qU1aORmcgIvD7hpyytOlwS3Ps+Qld48lmqqFWomUV7mDxAAUVp
9ENo5k6a+H2T5RuGAcIhkdgfqpt+paVb9r5DALgxcUS2sneNAX9fsG1B2dEEkSAisiQnlBPB4ecE
sb5EPLKzcgqFBjXLA2tqm3qjAE50aC2kFKWeekdLY2U0eBkkUOu+7V5JInId9Q6PP5cu6rMgsRqv
VtPqE46pNdY+GkHyTmFW8zRM0CsTbTLty5Gj4kCBzfvaDIm9BTlFbDWLdXdmr0J6Mik7iDXYxVlq
6rQhPFHDtDLSYKTOD0toylbtVe9b4zY1Euday5CaKnXhY99PR4jtJHHtyOLebVqx8xKqQ+irNkqA
KZmwg6x0Gf65mtwLlSSBiaO8B/3WfhK0oYe5eXIzVa60A9NC3uIzlAwOJvqZ70M6GAIubr19rDRc
7D7vZFpEVBVYnhrpsNjmA5g2fj51Jg24aPUvXExw525QHvF7zRY/kpR5ylahCVp+v4L5/8lrkKgg
Mv7P85qH17Kt/vZYsX/7v38b/3bb/Nv/K7+n9fvHVAd/wu9Ux/k7yuagdc8dJEh1gErzj1THxj+B
GgK6SUD5Q/B3jtf/ken83QEIEAkSClMwfwSv6d8zHSRI8BAGXH7OkEDNgxaj80/lOh+bdyDAQZIB
ofPsHQJmxkVJtkO44jDnWxuilDf9UEffQBjqs30L0ruiP6a3argOVF8UZf8aVcODagJFMydaH6P2
nCWtJu1v9dRtCXz7YAqLwkDvK8Z7JR6L/A1x3T4xC1Rh7SCXb11exqLsAmI056at/VEIX9VuHHqv
ZK+Gg4fJaoPe2HK9fUHtEaCq3ucW2tkZ0EBQUVSGsBskbms7GFu5SczHnr+ao4yZagb9ZIY6YbHh
lXelbeysbtfSO0nfOzYFtbnWrr3owaOs5UEACOLUAAVicyzysHbwFDI1DapT1C/6O3dMAy7vrcwI
a4WFHUM9BLXSos1829sbVYvLxIn+2LF/Zbx/ZrjLtsavn4CKOHYg9t8FZsvWcU30OoohaRFSxKgF
ZFwScD967+TJtd7pBRp7OdqiZV7qU6E4WoMcV4vH3Leh/3GYhYhMCPRHOlR5A3GDpCl/W5O8uzLV
M/gTBhhAJKJ7tYQ0MaQiTSo7v++TKK/bewg0Q+8kDRntb1u2t3t4RaNRBSRolnz3kp+aXJPuv/Dr
g8Lbh5+wyIOHnhmIiLpfLdpuX+5GZDnBcALId6OF6Z6EPOyjBgDVY3ZogQ0vttM7nHL/6QXHr5iB
m5gLCKQuERKa0nheU3e+hhy4AZ9ngi7ttM/oXNB7/Xxv4U/8mPqDifpxsMV6Nx0c3TjKalKRDxmM
vtRSPePVPFiFiaP4PBDrJEo15ExGBEmwnUDfx6wDWz4ZfAq18as6K1WBjMu6zK9cFBIZcJLGY9Kj
gzFGKNZFDXqxon9zlfRY2gkKhXbEIYbakixkVbJzqm8DGi+kPRMHGK86DXV+0FFTgfCUQV5t0M+0
9g6edn7aWgECw30+wDOJaRveAH/WoHJeGsHo8lCdeoS0aDVqPHQKayPrJJwMMLA0SN8iwyqMI0vy
vaFpsZkbEfHk1s7lE0LkwJxyxGLQxnXqqGyNQNfLrZak0Ww1zx3UC7xHB/dUo6eI371IMX+I7n0E
eEAv9Xuv6n1PRd8xl7elk+w4bjV4TPqapWx7BeSeBhK8nfBN2t4VdQ98822aQCXWeIEPxjZvDh78
tKT9aqKmzkntmzBXyxlSpDEPPbQE6h5aUcVbS76P+eSbE+CbSoeiOAJ4xTvDAcHPifdWaGwLEZZj
77mxNTpnzRhCzp2I6i9UQoNFsZ8h/xmMSh2M+ZtMaaBqmp+7gJUj2WxSM0Cw64/kFfPik6KKR/0r
oLjhOAHglKU7uBt9AWQypB38rlMWa5W+SxHJcekEfVMHiZrdqgk0xDq+VWrtZGr9aer0o1mRsKmq
OCE/aV0FjnZbpcVBwqJ4pFM4FLB+4ixBSgvJuEnd6tXwnk4hhIcMHU08N4CjGgTOvcAh3zSTgz+P
sDlRXqa6iiUsiBpKQxXJIXPkQbPrwKyse20EertIvhQZjQUAaF2W+AL9K1EpCLX60BsmKIynJ40Z
j1NfbZgLyefWiuG34oOmG1AQhcEcCb0atXIKg6H0WRNFDJmk0EyfPMUMy9SM0k4NBqePoE2LJXsQ
dI8HrhroZsqfE6kHvBVBZQJlwr1TnsAPGv8dE0mEzNOiXpwrCR44OLdBvQEt9Ie+q/DEfGeGc6PX
cq9VZuAZoHsC+GjbXuhIEntjf0oSpO21EQPYHZctqgpM8VvBdilaQaSDCK9ax7qXhjJPgmlSA6Zl
cdGcbe2nJ76MzNsnRn0Dhue9lI+2x0Lp4f+D9oe0b5m745joXGt9xU53iloHJG8PBLCZmtB9OvRY
6OTWcti+MtnWdXO/K7eJe1CgLd1MNy6s7mp234+o8FgwqNTzsO5aKIv2RwEtPZgmOl86IzsLNDYJ
BCvyXm6pBrhliVuVtPFYdielJLs6HzZNXT73WfWts7KnNCkCw+qC0nolmnpDdPY0TRkKBFPAB1Qr
kxMvNCQPky/SLIZ++3Zk+Z6iyKVYz7QwbxRssqFhr30mb/jAQrcoffSDj7bVfDG9disdUKPVOpxU
Ggp4fGQ82dRsekhtvhcJjFtlEwPtgfc+jTIDtTO9CHR+zjrrDOnAp16RuM2ObYEXQevPMvlOcZXw
Wokbr96O1Tv4PKFQ9zauucFkfgW/uSQ95B4JkkrzASTwhaIGFTWDoZs2kzwDs+kPNsINcoN6V+Bk
yL/EMWteAbmKdGwtgublc6OR21SQo+eC5mbZfm2kG6miZNPmkWHkpwr6NqYEyKin29Gqo45l0ZSt
QdcvhErwhACwjlcbeCtQAJZQHzVBua1EDWpWVteDJBhQFYeuOT/CkhPJTySjKmyeMgn78/njze2q
GNxceP+jroxHDABzKGAgSsNWRQDxMULNJjEUef0mIuVGPuKdfuQVcDY0mMXckfJ//mZexmPALdiz
4gXw14CZLXAfZjJVqjF8lxleQZQDy0euAChQAUo2iODzofS1sRZ4CNlnWekM3zOIa0QeNN4AbvLh
PoVJFpER17F2mCXoWkwxoAhHthtT+Ac7s9/8aQ1vsmxJzJMMSq6HLg9wTdDgWHw3IrfeGPofegHj
V3FbUjV20t7X++zI62lnA8yfMjh2cGsHIdC1ibgMU3SwA2HsAsYMovGl849guDc6+2XeYvRAXqYY
uJtsgEwlQJxNFdrHLqzP5A1EVgDOmufmKf2hPg9HhBA0Xo2R5+202G4ffsyiD2QTi5uT9deP4XBJ
STcDvBL0wxqB5wJHOc/5n5+9SD8EK5wptV5Qyjoj90GvHQaGYXmjRF2cpQHyqyDZJ7iv/Oa0huDT
16Z8EQxDUwbcSeulDSWi/s6vDh0s6Z6hyrdpoPEekaNz5uAsz6nBGAMyfICm7G27GXfrwKArucHH
eZgT4z+AvBZzSjrCbHxjxCJgdzqmHDKhM/ugsINu3bvg6rej4zlj6WaNmwWCtICjum2RF3Lywll2
QQvtDlEp1ElnWZRs60Ey9LZelQi+gJTNy43GKI7arKmDC+3jZ2oOWuAVVMVBhJ01/OuHOg92iG3c
EPowzt1fV9pBqL7MImPHt59fN1en2QFoF9wVUAAveGmD3RLHqTC+u+mPsx4yQBdxeQbZMFyXQrw+
Gvx2Z2oV8toLQQFSSK5VL78ZJSjZ2oEbzrjcMrJbf/i6qpqwRMz9ml2AzqHLhCrOhbpAUkl1MH/f
Iek2d4J/iLCKW3KYPcnX0KDzai2viRnk/o/xFqkVH2ijKdZLZh15j+oJw6K9rSzY2hCLOzkvG3Ny
7JcmRGMUMo9f0GYBrd9+yM7jsQ2Ku8G3V1jTF8T+5SwuniRN6Vq1wlFEh/GOf0HNFvcfYGZWMG0o
6k/13fqFq1++7x+T1MVnTnXh2m4Fz2EfjOJXIWIYuGyGM8T4w+/6A3lwgKTPfW0PLb8t/DXqF/L/
2Tuz5cZxLWu/S9+zg/NwS0oiJc9T2ukbhnPiBIAACE54+n+x+pw4NtOS/vZ1X1RUVGYUIYIY9177
W1u/O7Pt/yXg/p+bMoDQiAJByrquZhMdzEgLRJj6Q78dv2ngX30jjhIvDV+8BJi7MXbvT3/evwes
hdJ3nKlQFG6iUmL12h7rBBDJ2OXcx7G7kdP3LzweuwtyTcGiI10tclTUviXcMYZbw8aVAqaP29MN
/FUAuHQZNmsUNy3sgL/KAHzV101DxhhSqzKAOWH/xlzQ1Zs2ozakyDhxQ3kQ93O0mXGBIeeid4Dl
fzYFQ1T+QW8AUPianYA0GUCIwfe5HJO5h+Y5LA61QsWhNrYc1ndETmnDFNBMqMuygH3VVgw/97iP
sK/Zz3X1o2F7t/kZcrqF1xsGGYn9Af9MyGXU0W7MXyOhEmbjXtiCJ9XorSXhhxvUG78zfxsmzOhl
s8dJMhHuDO2hviyiX2EA3CzEDpQCd1vfN4ij1P6vxgKY0v/ZIgI2D6iVcouDgnMjb0P4aACjHOTI
I9xOfTZQKBNpfbAHPy2EdZGX0TMyk0nuOXteIy6LH+pEqB5xrb0dXbMQZyApNzUu+7VDUxLOe5er
O6+2txxZp8UVWuGdiQXB1li+SmPPJu8R+cp9CGBI0A5IgwwvLosg93pB/mSPo/ZGk+eog0m3edXh
x2n8pJ4hWtU/zvoXp11SqnFTgQk3UATNgmrDcE5rOntfBuyK1lNsAWaMe47D4NmgOwRTEdybx41Z
+UnJDj4ytEO0o9HDyBxk7NnO67+Z+oZCGVb7ctvPKnXCLp4wZKBly0brAA/vOG9VktfPI0W6lKYi
5ImGoaEY3rgNhBEEqRSKGjUH953uEwu6/EHkSYULmytj06WX4C1nfSC2qsJBJrqb+TWt5sR1L3xL
x734CcjPfTXeNJrHxETr9biZEadA+ARxgBHgdnmIkPkmxlPoG9uwGLbCh0N7bt8hs5n4/bQta3vP
Oe6jKIjTE5JkL6z6NrqoxfCNg9XLbe6iQxwEPKa3YALnhi/yTNXFwOvGEWP7wGtQaUau4O50O7n0
LiQPHmdJOw2pCuvdWMPZtLqdcYt3/HJTl5eu3+x0N8RIet8OdDr4xvCiYZ5pk59WhyCcbW7C8aXl
EKurOivHMOt6oDojA2bv92MZbOqi33j0Ma+GrCLXNYm285hfVnKKJbThkK7EuXFr1UAghHYSRTcc
vEHTL24X0XX9VrpXENPGnfPdAcRy5I8YvdvKw8Dvug1TE35bv237aO/NgNLYB1ohLxv1t5q9gveX
6tm/aQO5E8K7cFDXYRjgb1Q/VIRY44TQk+un0HDsKTMSR/9GUjvxZ4ZY3HU9TBuvG3/OFkkRHUry
MdzMwCFzs0m6AaQU8r2sEDCqLgeF+tzgkZMqhVom8es/zLsF3HejxmBTMYnAkIzz8YaJ6g3L8RbV
wxs48e7V9FjCBwYqp03DnyS1tnV41+LiCxt7JAKhZPag3EWIa9sbYHs0TuwH+X3T0RgsfiRH5sdO
IXdd3qkaBlVE7kj+iiS4gwGvVBFHAT4O4nEK5lxUXkAJENtFlBbkBTV6m0li2ebNpqudnbAhuDSv
jXZCuDTcTRF8GxHHGsIr7nW7quxhV1PFYcOvVV7syvYXGTQ4C/kmgijV0u7OKackhD3t4LcbQ0AD
tuSGIadxrPvIVVnBpieEJZJJsmsRDS8WaDcaaRwU6O61QGxXNa/GcA2L1F6Nu4Kg4BL/9if0gAvF
KZSrPvN2NbzHWs/cBrNOIOS5MhqeRshgtQGYg4ORlWJ8g3gLS/GbV/m3pQlxSNXB5QROztDVx3V0
Nwhng235UnJx4VThJWFZG/1o/ODQUTMzMHJQcITUE4wyUe0VBP3eGcJHcI0vRASOGdS/NxQe9PPk
XHbC3niWOlRGu/Gc8VJ26jBCEQbd6qF3q8sK+1GNSC6Kj+NAFQmx/a0WdCex0GleXLS5maKc96oS
0DRO1rXEAhuSn91UpHB3S+rQhBvuItmJ+EaZ6hARzPG+Dh+AVt7MgaowB8o6ruz+CvvKRkA0MU/t
Drr5V2J6N8TzfuUz9qcxSpB/euPANUXwgCERxDzQE4DfgjBp7CBsSj3vsvecxKueKXNS1+rudQDZ
E3azyHDSDmtJ7UFKAYlVW+4IwRcxhldXvwxhHUfq2oSGK4DEum5tqObLRxx+UihmDhAyp1YOOUj7
c4L5YS8BpoFwnNIZOrz5EHntr8aIDoKPP/M+EhvEZ24KL4d/bNRXMc5Jr2yoYbzqQENV1AWPoXHb
a2f+6ej8fkScUiLipbr7holyK0cHIPT2z7D8fWPfKIQfUUBlQ/k3wSQW04GWKF5QyD/lui/iwZc7
+AphWg3BnV0Z3wk4gEX7sowvXSHpgL0uKvt7W5I9LcKXzlf4KaxO2GBem3gVrpDlEPYve7q0xie3
b9IBaUdeWTGDxmyUKB72gVAtwZbAsdOVKMmkJKHzQ1vA+JtAKjjxjT3bsevIy5KhNmSJyvqIuyCI
a5FvLQXBpJMJECAx1NsID8GFDXPInODEVtf7pnl1OsjwqYo97m7CGdH6CxNxZMt8C0ZxExUHG5sR
q7q7Qvrb2SHb2uiSSbFsmEi9rasO7yOzAdlGu552jdR3kYM6kxlg27GElMTcFrl7XUNmp9oI9IUw
6SCBp4GOQ4X8AX1BAcLWwcrUyOdB4WAtIIrBTh7AccTD6tFhMPdxCSWGaL/zZazWT/10U3e3pL+a
xicLSnxSm9uJO/ui9pBAqREeDeOwdIGb7besAKXYHRCi/yGt26oWCE7f56g6l+WTEbG0Q5iXTThL
oAC3KjK/iLYBBqmYHrrcPKiGZJ1Vb+T4g3U/nGHfQ7/UzJcOoq7hrA8+fc3BrqAwiZ2iZmPabFsW
MqE9wyHswVMj5Bzh1i7GlNXTd7e1X/xKXta5uZmMcevJbi+NKQXKMXZHHGh6dSny/ttgDjHcSJJA
3RBrD9FgzDqJTAxNZkm2Xp8xel05OFUIhFyKNpM+6idhet0ipVD5d7jWp4bdbZUnYof5SJTcer3a
NJ6FNaDAdtQcCPzWLAv5cwvryKx2ekAULwCgfuwuKyruxk780jnLapTrcwAR3fpRylsc0+JA47IB
V5TRQzKl2IQRijf9bO4eLeONDxhKqG3xwjeWwz8UJzk1v1T6WRnnIgSfXjgBoo98cImsv7gTQ2WT
CgfqxcLIiIMLeEJcB9sgXSJR1a6EYcK5M/w/YcW/btHvWlyFoXrqSjC60GKeTi/WrkRFpX5cbn4Y
pQj6IfcRs63545wC+++7F0IxKFxFYAJh7b/uXjhnEcc2vqMKDh/se8D/11c7G5W5uJP4zhIBWReK
Ti2Vsu9efQ5BGvntu/vTN69P4ldIHYNiFMJVA8L85TO+i5f13ljLWeHx1nacUZ+oWDqOmY+rwOl2
PhkOaAcx/0WEjwzAKj5Jma9QhPRqwuDJsg+eeGbeOVDoJ/dupNretbEaAA2k05OeXt0rN6XXKPRJ
cLS+HHcDbERx9UrPQnw/+fIf2lv13agiqevptd7TC7Uxfi7Wa/4Yq9hJnT/Gwc7OjbRPJBcfX3AV
J0KZHxbNCeHkcZsfysT/g2KpnbvN9+2L+zJvctiunC21/ORq/rHRVWzBsDlYxNNrf3BevB1IJIm5
j+7+/8Chn01hVGc4QBtBBuVDK/VxNHLOIjlPiCRX18GL3i8xXFBLb7ElP+CsMF+6mfmcJ/QMiOfT
7/ifVtd+azqy2yAcXicb2SdZbeXAzyQlPguFvX8vZ5V2IgBs2db0ynDfvp1+hqmzqbbwH8FxHLpx
sF8XRJv36/SM+/zDvXst+2NnEtItDOLXhSIAQCnifUPsvdqAGRQPZ+PBy7NWay9eEJ7EAAGD1bHm
qli9xU3DfB129Nr4xw6eJuMtyug389no7Gexb9QbI4UHbr4J5t2qM3XQB33kvpoHOLJDa11d6Mzf
+A/iMs9AB+6HhB/cy2anErH3UZxybhZ+NlpQpb6ABEFjxN3lY7dGvnY48V/DEpiE4WfHXs58tjPP
jxZKz7sVmZWUjyx/rS9nuJpDaLrYOQ4xkr0oxJcH4/ZfiPX/k3z+15IkPa74vJrfGH2THxSe+B/+
Vctmoiwt8G3UuMKZYUlb/1vgGdn4CxgogGwFuR/cdvD9/yXwtMP/XrCrfoi/92FYGWFD+FcpW/Tf
CM5iRUNs0wd0xAv9/4288+MQMRYfE2RdkPn5ODS0ZpN0RM9xniTtJcqG6QsUyYC8vuuH2/+Ztu91
hB/36v88fmn2/cireSEas+GZW9T80hijcUwIIkTtZmARpB6nW1n2jf8sGf9pZXUSKLHYDrwLeObZ
QqCBLlQvJW0RrkIVgd1nvfC0ByqFgQL30y0e67bVQmhPtdf6QrdZaaCuI0F5M4dCu2d6c/r5q8T3
f15ptSIJVUvIWuc2mxoZDSiXhUg781yN0vnBUPnBKrzxt2PZxaMBDc+Lo30F4QvuSnwPrpn8dvpn
HHvN1cIBBqABbSg0VSg5l8Aa1K0guCrNkJ6ebuDz8QEHlo/jo8TtTxIVtJlTOMMDG0PrT01QKZf4
xRJT+lojq6zRxGtI//ySZwI1OShJWiqpGjkSKKLkqHenG/m8q6BV/vgmSvXh5JWtyHJlDTchYhO3
nkap0emnH+un1TGtrbgalDTaLIRW7qmZqaYp6gUCpL8Dbdnp6VaOvcNqMTCLqEStT95mqCEfdlp4
AJ4TVt1/7elLq+/WghrVdFYV1DxrseDcCYuLhQkhEVI//fzV0ejfc+YvTqAFIy93NloOYeU8jTdF
5c0m7tpF7mwVpaLczyNvL6SsgeXGOoxwv22UJYirUVCZFx4Fi2GbEzMHqV9TuOcoQ4UWpIWNfw5p
uAzrvxcqMKo+dsFctWOLcmKe5ag4UYiKmZDkNW7hwkUREa32dYbWG6K+nHHnEnX7qGPkLnSOd6d7
aBktnzW/WlSQPxmHsCkEKuxkeIB7nXunw7rFbd/nFwbrox+n2zk2jlbLRk80b+qxFlnRFuyeGiEN
4tJq+bkk95Hnr89LRcV1Y7WQtxGPoLomtxh9CmgZnln1jky2ZaN+P1DViGyJU5cCFkbQvzWDVz8Y
pax/jjOisKd76FgTq9WitwpJzKCBWDWaEYsjBp5sSg26RV0GwdemMw4IH96DaBkg9hzyrK7sCrFA
z+mQCKMt8kFfe4vVeoHNVudlju3BbQ2r2+qRAiTT0w4ZtKYy6+evtbJaNxY7xJkEHkeY3kPYdTR6
K7zoMJRRhYV8UXVml1i+7ieTI1wdIvpoVkGuTJa5wQgtNGqoG/UQWNMUXLE5MuYktycmd0ZrIaM8
kFm3XxwLq0VhKE1hOTzHsjVU7DFAwR8KJdUkFiRogeDn6V5cPvpnr7ea+46cRjU5Y5sVDWfFhBo4
pzW2gI5QWBESuFyJ2PLV/Hq6tWMzdLUCDKHB7XwSIus7HrJtzjs3RxC6ZE9fen6wOjdMKJNzEFnF
sbXBwRql8F37yyVmEZ7prSO/P1gtAaju5sCvVBxlu8jtguIPSwCfkO3pX39kG1iLVtups6lEfTty
x+iSMi4Lq5q2dshU8ES0q/2sqToPgQoc58KLRnBoceMcwvEz+8CR1SdYLQzMLgbXsvB1DD5ELzl1
7F+jqaeFIxoaZ9o41oOrtcEHV90XcsaZXEKWjqzg6B5GKLz+fK0LV4sCI0ODwCYVWVjNDaDsfedG
24IYqJQvIPFH9UZXCSR+8tCC9gNMou9B7js/Tzd+ZC6tA6jlVDWzcHHQMFGWQjeujwLgrG6sebqr
uDEaD0EJjMD96caOdeRqeeCGDas7RjAUXap/1LhRPZly0udCj8uO88m6EKzWBV/YRiUmJTJFZmMz
TOYzhUsDTJGAgRLtE/GrM7vRsUG3WhJoxGGbvWzaoTc0SCBMQx8kfita+AWhmFZtTnfXkWbWwqLZ
o8JHdTO6y+wgpgnEkwphKRtx8sUGVkuDQ/K6EwIfX0UKyQ4IwiHIgT6ZlqkeVfPj9Gsc+Sz+8ufv
Dsu20B7IJLiXjx6h7MkqHVSmFRDVO4kyaB7s9Jg7PJ7AKTDOvNiRgeavVgUaVnbrQBuTmaCR3Ts1
sfoN6l0gqDn9Sse+zGpFQD1LHXQm7jB8LiSyfI0VADfPbbOJdTdBU3K6mWOvsfz5u54riMNtlVs8
c4Y2TKLOZ4nTi3Px12MvsTolIHVCOcqieMZy5lywAPpvrpl6bGcUVZx+gWNNrCZ87quqMUNcV31W
FLFRG2KLpOKD0VVqd7qFY120mvMl0PHCsBWH/eMM+TYSLCiDKqwzTz/2+1cTfcCMpgPAa5nTOc4F
/EihHdBl4rTk3On5yO/3Vrt/adgiogZGaoXSpjfAe4Dzo0AofvtS93irGR6KtsOtd8K5mc7tTeuB
/yIi++xJ7MjUXisrfW1Y3MYFM6vm8Y/O6zYRrNuQakKRksqvmFGec8ZZevyTtd1bzWiUCJIoaBm+
M6tvtV29hPkilZK3XTNe8oEeeGn/wSaKHDDs4OOv9d5qmtfmBIqlHyFyVVcHOKf+0Hlzf/rRR0aW
t5rayu1UPhGsIGUAGEkRtTqxuGFBzlEZZxappWs+67LV/O6ngeS21bdQoo2pVym9UU7n71GzvwFq
R3w//SLHBvBqiqvWAEPHRB+FpQndw+RZcdVSsTn99GPvsJreQTRU0uE46reiuqgNH9IMhaoFfGxg
bCKd7083c+xrrOY584thmBBvyYpZizKh7shvBG4YyIlbZt98bTitqyGMwSOdNXttZoVgkI09Q/kv
D772td3VTBcOD4Oys/Edihtu6QuGfLVl8RhcozPf4siXBoPhw25UMuUOkT/yjIbSAm1L59Nwwagv
x+z0VzgSKXb+ISi82+9CT9QcKMk2MyiklRKyroPkJuQ2ArnBidjkHpj08ibsUFRtgd31IB0Vbby+
m55P/4Jjr7ia8N40e5ZkLaaMAufI6druvp/N8gxh+shq6S6tvns9K5j6oSUYzLZDjZui7qG5qFiL
4tJ+iBqeVKp1UeAwDee4dMdeZ7UCzGUfaac00WBjiTnRUwe5cKgwW3en++vIvHFXk9+TQaGtZYmJ
fAVuU+6127ZS1qVXh2N6uolj77BaAUrWoWw1R3rCAa0bAGBIzDuwv85M/GOfZDXxlccbWXuIlCBx
WT8A77PL4XpBgDlLAb760chAnpn8R1YyZ7XRcz4F5ggyXmaXM5bjUY9JFUAyqQq3eJpwoNie7q9l
vn+y6q/Rz61rlhEZ4YXtAGKXKSgqURjQvjC3hDI5utNiVlkjlHdmxhwZAc7Sse/GNIx8nXLIOfax
ikN3Nk+QMMdsCscnQ6i8+9ogWNgw71vRxtCgaASdB7xCmEAm4+5DJBvPrDtHhpizmvWqc0uTNhhi
mPsB5Odtv49U3nxtjjirWW+ibBuUFSzM4FSDLc2kt8GNqMyCcDp3iDz2EVbz3DZar3eAhM1mt7Iu
feQHblsOvFRMWGttTo+rY520mup2gCoKZ46gJ+xQuV3gmrudAtad6SRwGY+M29U856Htd07TMQDB
waQZvAIt1X2TUTPUl3bTo7DNczRY1T3HIRMy7pB14HFPQfU2GSDrILLFUCAhAglYVyMdHwXh1HHv
u1I0ULnXAGZucJkaHwctrUMdNm5qeHVzCDTvn0gFOENuDtNFBa71pgg6+2c/dvJpkGPhxfPiuRdr
hXN5MkS1mYQ1jPwS8Jjh/22XnhkTrgNvQazMBTTgpIL6AjovoDcrfuhBwoMMNWxvLBe8MjpX/Ytm
AVjSpqXoC5Agzk055qhUhGAYTEtgwsAup/7dbBseSGO8IQdSBPrbMAn1DYTH1t56he3fNKMmT8Xs
vcp6MoEMruYD2q5f6VyGz7aiECN1AISWLeISHpt4ghfEIdCL8hSgZDMrG6lSJJjMi9Y3m33oA2qM
K/nMdo7W9j1I0OEvCRbEk1/bERxGjGlEjCrqwSQCAQNsDurUINygZOix8msPeIUGZQggC6uCQyar
/D85l8EBJIje3hIjHOBtV+f+LQo1wh3x2vIORPgeRkOVE36jviPmvVFGrRcrlLv8huFMeS4ecGSC
/FOj+26Vmjog4bTLaaaQd94YLEDFAI8KCHc7deb8dezwstYKsqgx9NiZJCsqx/AOgQoBGdI6ICI1
AQ5Bcky5obO3e1fm6cKvQ9mPNsYpK+d2wphF0YF2zvyYZVP5bBNYbWu8myD/ppRlvNDqUQEqd40A
5ls+So1KAhOIWj5SCtk1F9F1LjmKHk+vEsc6erXLzQgdsKoqYB9SQ7odIEG3aytzTmhNzhXSH2ti
ddD12DiSsanaTHdKBElQ2PPGQabze9iVUMp/7T1W21oHcKBfOA3LqtBqtjZx1K8iogxYQCM8l6U5
sqL+Q1F6NyiJ1XjGYLuAH/m9aSfKCQBCCfqQfz/9Dseev9oVVAvelVvMJAOrEDYGbqgSBQezMz10
ZIj9U2v67tfP+TCOwWyDCJx7z8DltgkgX2KjwoKiKAoYB+QwelBj8J+kBtL9a++02iVy16jU2EHV
zs0BBbLDLFOPRf6ZXWj5up9Mm3+0de/eqR+14QurhzoFAn9gesda/apGYd2VwoH3j4+yZwAJKWSs
p9/myFD+hwjyrj0jFxPU0brL3Kkx64RwMYA0UjVhhHw6Jd9Ot3JkHPwDR3jXiuVVY+MiCp41LfUu
4HZBbmHmzH+cfrr/eZ+tcRYlcScvjEqVca/wFwKj1CD8NqiXafo6QEkdr2V/5utbRw4J/0iA370K
4Cxe39fESGFQA/M2hyMdl2NnJuXbRMqnDoVwU9XyfY/T7uiqu9OveKwDl8/3rlVt9SB6tVOOKwGZ
0rYwjFRUoTzzUscGwdLqu6c3HlC9ObNlZpoTqtoiCsP3bZhTFCpRmuftmWaO9p3zsR3FeUCiissM
PlP9BRhtQryNjVPyC4BKgvwwLhHgHbGjhiGCV7rOfhK6rG/7cpL6zI/4/HIC2OPH38B9Rnsk5tqM
SaN7rbQmZhyIstgKjSg3dZTYNr6vdjXiutOXJjX8cD62WXZ0GhiznHRmAdwPSIPiTTeydpBqwdVM
RcBBhXl9Zq59/jHBPPzYGEIa9cxwAEgHAHdn2CZV7bShQoEKRomEp+jpEXmsGftjM8Y4w6CmLZw0
rFD6BB+8B6dZgMHTOXP3z4c8SBYfGyBu4YHQD4sf6VUzyqErjoCLG5z5JMeevjqe5CSfoIlmbmq2
MGxphhloptEUX3v6WlLDccaDLoTAVJz5qNOzq8F6nCCsOUcyOPLr15qahkPNZACHlZbOPbAR9NoF
MPuM5+exZ6/OHYZXdlZZgLlsyAHcTur+7hZRzelRc+zh/sePCsfilhhSeelY6frCalDpCbK8f+an
f755mmtGwNBOk8UG5qUmfHR1UqOKP0zQpMZkcN3Z2wWmip7LwVZndp4V3effIjmIzj++T577Va/B
i02bvlrK+4ceHDeDS2OIW0dZV30bUhx1baQDURrvwPxc4baC0BScEnoXwB2cfLutXWobtc6j7c9w
4sHmaLamhGwhr00SFxxenoeQqvL3l75BsJ65lWQD7qZ2ippwBXcr09sQKs6d+4994dXyU4I5vmgD
nHQMegccBM5gBeW3NfhNX/r54ernd+AoRdQcsfBA1bsRVgfaIXDsm689fbXq2LVrtNrDgNGjPWTS
6emdR5uvBWLMcLXqkDEMXFWadgqhmtjgIgi4oY540pBa70+/wOf7m7nW8ozcKaRoXTsd/OZm7t1b
h9jVlS+7x5yROqbw2drx2TwTtzqyC6yVPU5fKOED2pkKxOP3Y2/YyZQvQEG8VXr6hZal4e8TMc4B
H6fYUDtlCW6EnTIe0SBxWcOfgehsReKwuigWsnd3blM71tZqeepUVHQ9dayUeaTfhCb1EpPa8xUk
tvRHiJrmM6PsWLctf/7uwOUXIKZOeWCnndYKwMsRRnBxGAFQmHBFwHg43XVH5mKw/Pm7ZiBOVEO3
DLcRliYZ7nk5JMIDO/MSx56+mum0N0VQdI6ZGjQMkxLVlxt8m3OItmOfYjURCQrwO19PdopQK0tq
Pt91Jkj4uJkk4NIevtZB6/lokKBDCMlONZ3cpyBHeXyQO+3Tl57+l3gmLBuXwn8h9WU9PHGX1FfN
RM9lJY5sdv4qCDGwsJl021lpGEm4uXEl/VR1Rt7HRleYjyYsF4e0oEZ+JnV05HOvNTQV8BhzPYxo
bxz9FP4VFE5tkTqzbB353Gu5zAhMh4u7rpU2gGNvUdt1IYi3G71yBi/H+eK5ac1jnlURhmTi4A3D
oudhhobmBmgR48x0OzKr/dV0ky1MzQOKd5jJXF1NlQGfkdaaQcdVsH/42phaTTrtuXDBUaWNY3fh
3hdSkSuOgqa3rz19tbeWfTjAEEiBWWwGZEdFi/rVsmnP/PZj/bOa0g42bZR0hWY6dUzvSBSRDp4W
c37AxRbolq+9wnpKz6E19lZvpsAR5xsYK/ILeEt+LU9jrrUygQf7KlIJK4VvMH8uDM2eqsIHk/j0
jz/SQ39pZcbWawf4NqahN0rEwb1uA/OwPgVAwTxDf/s8aAZe2Mc9IfDqvkQAE5/Y4MFTizNpMg2i
AId6HC6MymEI75vNoeND89Q7Mzmz0h57s9XOGhgE5p4Ua2FFR9eGfYjwfkSzBbwoKub8aXu6/46s
ImvqYul2RmHOAlvS7Mx7yxqrreEHsHfUhdyyQfVn3ubI2ruWzuiqtnCdgBmR1SAdmGkKUUXCetbD
M7gPmNiapK9tmJQtR9TTr7YsIp8cg9ZM/WagzcAZM1Nke+Zr09HFpepLufva01cTXwfBEJoFheXO
1BU3bWdY38g8j2fG3LHfvpr4fUWLdkDZRGoFAGOBGP8DKeBzxX3HvvlqwntC2J2llznTBhzQZCPK
KAO+DSZG4TWTACl/qYvW0hkBv1wIzQs7ldSFmRVsdpPIB8Ln9NPBjFiW8E++8Fo+Y4TMpPOEg+7k
FMUf0x09AQiLmmug0ZBU65qbSiCcsPcm0LbjSc7gL9XCqPRDzjoybOYShkQ33hhENignjA6Aq8EK
NIlwI84hGae1vIAPk+iegfzpzdifazhDmQZo/1NpfVdlaYIE5T4g5vy9k/NFDrPdixFeuXeh08/Q
YkuAkWUA9/WhXJBhcAuYFTjhRsgBaZmKw1R13y0BMyog4pqkKQeYZXvzT97AOyuX7njwddSmI22v
ENeZNpFADixv4CrlwksLFlcCMJs2R+g+sLcsQsawnUnSjlEKJ9NnEKeMXdPwX4MDS5HehKUrKlDv
qlH/ZiJfkjDWN2+Wv5FRffaU+aTsER4mdq/jwVQjMNaun7RqvGQdIFvMQo2YUaidZ0NrgfwlS0C+
OQytceuXjtywwb9Fdl8BDSive2HdN2CDE1RtwjcZh1DCfS+RgYDwxzdH4IrmHzCEFgfDnF5C3oB/
EyExrCz2FJLmWxk1NwP+fovUPozcbQDeYA8cJYLMDoubuUdSBLbRsVON87dCdXZauNhRQGu7mnLv
Af5axr6c6G1Ulg5Y9uYdrIxh3Z3rJ4a0ewKvtAI1D0JswsADxHPxQGyL+WfbzwV4kyZoVSYorA0t
Dn0EclsVqO9t5/yovXyEA4L9u0XhGph5Hrhj/QEnJFjPEqdMVOX8Nm0DXgyEkFQN0UUOlj3powNU
ZD89on8ZnbuXDXXSyVWwe/AJ1GS5tsGrB9DNIRakmATMQVk2b7KGOUE/gJwocm2kLoyz9xQoy6Sv
Zy8zI4MeyqkrQbxD6QaA59/hd3XZMRQo+cryYFdWAexql3/GErTS2ibFXV/we8KjOrVaj8aNCkTc
0gnmULX4ZfsCRBFOhm1AzCceDFOCz4YSxKEBkjFqYZOFUqfYyrtw4/SEbCxc7WJVq2+21z+IXN54
hhXEE7wjd5hHYeLaUxmD7fFQIJ8IrXXXbDyNWilz6HHG1urBclgRtxJMu7bUwJYGlrp0Z3mFSfU7
4GYWFLA/kI1bJ0NuBzEMi2x4VILOZkPtTFyK+5PFf/ae9+Z2JcJCvdcmBUTwG9fGV+yL8PvAaLdl
ZmNtOUIUSeWCaOWOzauwI2gTYCIxcQFqvkUVJh377ba4582zcS1dC/VVwMU4g97PxcCSKGguPTfa
oVC+udASQEW4QneAqhkXMyxEMqm7m6Yr77Xh3msf06anM0sXt0IgwRkMFHsHdEAUb7ULYH9uPXg7
qGhn+DDotIxaJyOBmQ3nhQGSrf6p7AFG6agYhpl0c6uE+VQF0R2HknmLsp0wLrE8Jb0Jwt7YKZg2
F8rd+Xn7q5NjHatSBvBKqWBsIGD4SSQ6V8OPMLFnGFGH4HZlDq/KTTvDDUzN/ZxYgvO9sHy4AVaz
mRjUvaY+5LjED362M3wvYIwYO9NYYqT0sKgRrkwtdyTbKJwqWP513oH3UIfH0szhlAT+wDPwX8Oz
zGtkyC24FvCtFLK6i5BhdBMPNfEwuyR1l6hG+VdzF8pDBcT57v9xdGbLcSJbFP0iIpIZXqugRpVG
S1b7hbBkGxKSZJ7y6++q+9QR3S1bUkHmOfvssxecseW1v0f6TWIkTj300LD3Ya+Amc1WkB94/XNS
B8VsfZQz1q8wd/ucj8HpjwTOead27qyL6BpxGpytPsxQ47hxAr4LktPMpVrvvsTM5gCFFFCcA88b
3/yt6vt9nEX52RkXC+Wt3ZoH0fZojTL3pbdzl9DLdgWuxUcx6eqfKQr/OrYWPeTQhM2xYZiZePy1
rHsEbnH1J0ee5tEJodjQkj/Dzrb/q4sZ8F801f/iostfYND7b3YOIQbflW2/5PGwPWrMq/4+8tv6
xYty64+3LfOPXC8hn25kPflGVsellCbnjvPL67CVdbXTrd5uYV8Nza0dfI94fD+4UzGAh8EtH5fT
4MpVHXJrcE+xGbeTMw3mxxzF0/uI1ebB2gpiaBkwlgG4D5IRe8frQ1ZyfVOnvRN1f8NKiHsa2trm
u21jk2GdsjdLDh3zkvWxWPxvYB98cTfUe1uRTtmO7feWdctr1a75KXexl7BE2T+32RpfTKBujurA
dznrkezcn5ly3yIeILJQu57Li5/JokuAnkHCsiOdZCZDlXUqnj8/0p+msL4ND9LVy4eXqWR7TUAS
/wE3nockCOXFysoMAig3YitIpKy3iNjiGG5VFV4y3/mwGA0eohpugdz0dpHkNuy6xYfX2GHlgMVY
JGEEPqPLZP8MncNLfHaW91x5v4dSPlUWqnXQh+0+gnd/3bye8XIUGCAdzUvZMDytm+4YZ5phVd6J
R6iMDXc5L2vHTPXchOpxZAR+1E32Yx39GnOUk3pI/Mk4tT4X+NzvHSNhsAz6e8jjeTdsQbmftpms
G78euf9pQlg0O9ZuA/ggIHKUof2jMkQ1ZpViYfh+qRmirCEMue9SES4K2wPQ4rTW54aFhXLjdxnk
hGzWVCe7zR2PS0Dh30WD2ZNPGkGx6Fgr67wf7TYBHVXk2wmhfkdyxp7UjHnalvZHRfYfa9U2cbWj
9pLFXzRiaTwDhe9/sQHzp8vifAejd0vi3oJ120a4GqsyGcuB48gPP2oHm3ajnFcSS5pL50FcbUZ/
uwFHj7hp3XI7Mpn7mYcjIabYOg8FG6SHtmmrN290OddApNW5FoeZ+223uNltbtfmL6jLfsclL0j9
CIsDcU/BoeuVf8oKx0LDX4KPOIjINIyGNjzkYhyTbYC2nuDngqESRlvZvjSVxXvRyYURXQ0rprr5
jUvqYASd/SDN/XWhL7y76rbcf3ZXwbbfwMJzuferIXzlIQMI4gzRGdLevXWX+s9suvIcFNqcnHLc
iJLN+9+CXIh92ETTczR7Lo4zGZ02aZpzF/vmTZBV/zQ4a/Oa4Qkpd87oW1+ZHJrX1fayRygvAXzm
rvjUVZSfmMxmrzg8RkJUC+cpiwv9dxm3Iq2Lztyi2B2v8IvyZUeKBspjVoO4EWUMXNtZOCHayLw1
QDCOUaTr60wQ88C1jGVtMSK+ipzYzzEsl3Rh/+xl2ySouphtUU7GbrrxrDufA8DfH3lLfdMqEoaj
0l2OXri1vMJB8VHaffk2GuWk9bxFECxcRYKgT91XalSxfmjca2QZ/zCSGsgju623fGizZHID/T7b
Mrqoxi9Ic/WL9uJykz80bOLLg4EanBCzGe3dMHP2WsFpisM8P1hT7R9a5UypYyr3XMdOm8pi/N1m
Vvatp3X9VkvO7yl3nRQSc/CFUT5+ilEEeTKm6n0MhPva11V/iOKsSatYF0c5EgB9/5xvGiwDlUUI
KyvLrNOwsrCvSLI5l14vL4sbLJetihTFjoHyNOElKxil7yl51qRva+/DFSa4zry7STS4zSPQ0C6R
1rgwh6jt57EP6/2wCPhr1RJeVR04yRQG1ksc+sFJjUyh4GzFHJl5ljkfLGfF7NM2Fg7DMRjJeeTJ
lUmpwrYiDnQQP4MxJ0TYbLq4lWVoXWpRqtdVt4KI8mzOn9mQ9V+YIE9/vHUUHwuhZle12tnv1cns
nw7rIvaH9PMGwXeDoryrh01aQAz5ZR46e8v03sKY5/wqY1ttiSSK94vMhbm9Sbtt27TZMgJd6e9n
dy8L3/rEUpAp+pO8+indyoLTmiPaXOzZt1Qq80lnO4p110vcKp/WC4+5AhkdeZKc3F7f/Zutm5X/
CCH1OMqtCqKqKkK54QqfCWsdYr8vkmGrLKrY0mm7dIEt/JRXTZHvJzJlHBYWitA6TfiH9F+nwmd3
HeatzE4qm21rJ2c5/wq7LX6qwtHP0qaby+Cae1tgDv1q2aSCUvcVu37z2vkFNqMz/Teija97Mg+o
kxo9jOU50k1skxkQ1kPSc8YML3qrgXh7ktgZLg7A5cBxc1okvI2tSLaVdOI9QvUoXi2uoT5di752
9zqaCA4ltTr8o1qiP/dKR3bzsDn4IJLMK+L6QpJrpC8NoSHtTteWPe7j1nTm0ctstzqOBlh8Y3cU
hnLtJ+/FU66HllTEtAwmJgD7nvYrRZ1a/UCSOleMeYs7DTaJcHXm2pHrmekgLRe4+xys62tW2Jb7
NfV4Bwkd7vBeYQXxyrSmfCdlFvhS9cLyIHMUvWK9TRpsqRJbZQcdenaIsT02sLyaL1FCVaDCvIdT
vbdGiunVcqgHL1XfSsY7pJM6l2iy74yvZXTqt61Sa3QhWMUm6HwbOj6EspbletZEDdvnTLVj9IgM
QJTBTg2LE+/JfSJkfXL52HbzkgUe1XDZFLSfdf+naMNN3zZAvobsdI1dDfB2UWxfxFGXxT6zIg4E
S/d2dKlyTRxp7E+rt2PqX3ZQ7zneU2cd6QzEMMXQIa1CwffM2J0kAAPrjlzqibOrwyOcKueei89N
yFuZy5l7eF6Y/L2Z3BXW592S5R4mx6aYFlXp0vZurfc8ZZP739QwvoAiZkXZzd08RyWF5tw4NYOB
R8pQvCYReysXHiqZx8Tm9uVgoXb4ujlHzjyJLwjH3s2vatLb3azmpcEOMBb8TK034May4+0gVF44
NP22ljzeJu7mXdBN8cLb2wbxf5z8c3sY7HH8N4Cr/xp7U2TJMmxRdiohB4rHoLGc6OI4XRnvi16s
844yzl0foq0wdmINbaFvcq59qE2QEeuzHjPCw9l6czU4MMCPH6Q72e67M7icYdzmy7afh5xI6S1U
YX4JfLeNd57FP9Js8wbnIWdV5mWoYuaatJvZcOBWpu9z3akqb6W1WeFlouBizTQm4h56WR7O5wIY
+Y8M6/ZPS+ZzgVLjDP5+FhnDiL0hKnw40Em327eZC9d7ZHhatH9rR9vT3wAS1DsB1CFEUAiE8hto
qP5NWqwXk68bjyTRrpuZHzvhut1TvbaIKkMQRdazZdx+SKJMwhAsldAMy+tsIQGvdTzuBWUcFKa1
YR8Tt6TOk41ahqNgkoV8djN835+5qMLoInXefq1lLOWLp51OHya/H+u00VqNe5Iamu1iorGy+aD6
SqXIiGyVbc7imkeTtct2JIZ+sy4q2KqfXS5ByM5LPxOUOi1Le+bZYa97MzIuknU0MORtszTL0ekq
+5/bFuLvMEf8f7VNkXiktxvChz4cbEX3vXAWmXqa/Fs3m209T/7YiEvrmtWcvb7q54PwMkvfeGJs
QIWTmNCu8nDz9pOPTzMNnE5OSbUIenmXV/1XE/C//hUinOofBaYms0M+ZgkgAlcLQi+cpu0wKxUI
jE6C6AW/KsiL90Ydgee0x1CmwbK2w4MfTEZCBQB0f1ZOHYhjUDSRc2ztmWYgRryh87AGwrgKM/R/
goGFr8Rrm97jDoIS+sCMe3Qvw9qOvMOG+yqZLFUBCg9NEacjaQvTEWFu4qjP/IqnftA0rQWebo9E
7j6GUdaE5HS7Zd5bOyYKgg0fhQx7pTLwioe8oqXYl/0ym0RMhJ6lQHGtx7lTUh7jvCa2upGmYFJp
HE4yqKRBeaVqbscTbaE3HGe3KbZEceLTiYVrLq9Sw/VMLLk6BrVMZ/+Ea5H/HJSdo4GGV+o/5Zf5
R5WPDSFTW+P8Cwscart6nsox6YrQ7ZJiWtyXjbr17/1fUvcuIsxTvyisKgm8Jv8MO5nZO0OG8H/E
blf9eXWKoIXY1M2cvYVi1XjPAqX7z/P6xU9nZnCE/W8ZqprjFlRH6IK5vq5dxZ8egkwpj8Pgt/Iy
r1nAh2Jl6+TsJ+AW8tCEcRFghec1KtJ5yIbydS2CuDj3uaV6jtwg71+muMWIy1DIDm4sXcDMyLdh
tTA9rMLt9W6s1excaIT9MOlDfl7cztKhBI/qnv5J+pXhATRUdfcr7aOdS0CoEx0/xC2Ja/ZXXzVq
fnZbmtmD5zVe9SYc3wbwMs4bonEvx+k1LBtsSL5PHP8PVfplD1neDaJ0jpUqz31HvsEf288jyB1B
5S4Qouuq/IwKxYY653OA5NhrB4ACL2STWnkpiJhZpiZ/4gKb10NpWVEDdaQlEx3ZZWPg/5A1jgfo
pb1LChWY1u5bN26A4Z5lm3VfuY1prnVJA3U/Cbei3gdcX/2OS70lYIZqk4u7bMrlhXbT4T9kJcOZ
Q42Y+ERF1+SHHolpJE15bbakC8Q6nguqRfvisZnRXRqUVe9SO9I+zZs9PCh/WfW5UfeN1slxDe0n
Pukodclgy09dC1HvREIicd9jP1ThkT/Wf1s2Q6J6rZoqQGDxR+SOas6A3ZVONSYEF/tIrYvq+z+j
P5E7wW9TZi81QQ5YHBrPf2vaJWy4QlA5U3wWRAowOB05FaXjl0kTGDlclqjNPiXXaXGrjLN5NKey
I52KVzl+9GPZBcdls9tp18bRnLi5A0IhKhdoFISnnbohtv+giItnxO3w02FD/25lXrp0heU98i11
5uVe5Da7rdAYlWSAKh1qtviKblvI8G9DxGPpVSc9+MVr7AfuMRdi+w51lH9yrczXcim6H5nFGtau
lbo7tsaAg27KAZP2BMX0WNZ2fiA7LkxJdK1uYmkytrily9vrceazDjla195eWHpCf6xgDBAa8lV2
CxpJRczUA8Zou9vLyfKRD7NVpHUmYPRuYSxSGS3TR207eqIp6v0PNaBdZDOmz7TsSysNx6G/VHyu
DB+iXvDwZDETe7ZUvbTy1/DQ+etCb53PZco4dnraCK5/z6raHHw0Cn2psnw5seM+oSx5lvMJANhA
Te9qxeShGCKHpmBFF4apcqfuLdF2Cgyt2Evr1d3FtzP64kaUP6wmq9PAkuVzpkfrvJLKcGlYKLvl
1QJkZQyiRR6GBUhtUGrn0ZNMEPIZyMDSLtNxmT1xn6VM72W5+olh+A2xsykfHP5ezpq2eAu71X2R
sZf9ApvwT7dRsZ8Xb512cVeLU7fNgm1t0S7ov0vMIWGFD2AnuKSYob1XxmNGXAhs2zro5gdTOuEX
YYMcOFXrH+LcG77UqIdfU6ehHXnF+EeFEUr8GjnjnsC0HIE60ustpEn5va1MQeRuXXoF9b6eGoRd
zpQ9G37tlrDPmzHfEN1EHuPs37nEG4EK50lGKkp1n63LGWrHuhxo579LI99L6fWpHfbuox0YFe1t
7YRpa6yVSpB+7QCNZBSpkREPCO+bgz68LW+RyavP1XVVEo85cOVoLt4AR+t/LTOY78iMzh+tDMXr
qgRUCdeHzdYNhCH1au7PxSJeyXdiyCvdb4eL+oZ5jJmz9LafbiX7vehj4EnKmxLlusStTXW8txcr
e3dDORLpVm3wtDfW0opC+XumRmQIWyhLoQqI4lNujLAAO5Zv1zusNGppTOhwK8iuYnMOOIwwEvFI
qgP37/jZZhX1iyWnx9xkp3CFnyHWqt351h0gU0/jKVbh/Iu9K+th5tdWjWK5KrEtp4l90CmNaaKZ
FA2u9fduEfxytOWkQ2j8dBimMsUw7x9IoYK87BOU+a1w8Me7rcSuzxnjpb3lTQ9TTg3chU18GCWA
F5sdtz1zSL46U9WlkrBIgikazkzfbLi+6wgJ12ZZbVuDxFFR9h60MXuvwg54LX2a8sCPvyckJvIO
6d8+K8s1t9aut2e+2PxxNYeVrWleQgYcuzhf+KjkYKgYRgtaeDseRUFzOrrt8BwIr4QDYYajq1fe
RqvynrTGEsecLYL/qJ2V0JMpqDFCNOaVEt6HDA37aVrmoqBrt6xn3XXzNYpz93Mqpula0GTtV5JT
dks10kA7pV6/TWSWk1auerAc6wtic/gxz9n6Qw/5S+SJ6WG2GX01cpX0QAPdK9/Tm1B+fgbry9Jl
X3eHtuvaT9T96HkjA/WToc8AWGT2uVfccUuCfgzqtPPnQfxoShBSjKF6dYxCN0rrIS8SLNya8Hmf
iAeKKS+drc59HZUfJ3BB9KUoIRNDrJc7iLT2Uai7npENLEE23kr+juM+ji2oqJodt0dESX0sbG0n
drz+ZrnUvwlrLJ5NNbsJewbTqeidNa01rY22LdjeXfEF8OaxGDp6GLty91WzVns1L1MqUFyOnpPV
ST+W1XTKthClWGcIi2jqG5MN4cQ0dNbCx5h4XuF/LyB5b7GqnMuYBYuD7HwX/RcnOzhYixPJQI5v
TWYByJu+/NMHhdkF7lh9LL3DucSE6eyGY/a3KO3h6rdOe+mK+wQuJon3IwQgxJxoppXfh21ekHC2
2Oa2zrO8+qvCN0Lb+Sq06336fthO9JI9ZVzoNmWySueHXTZvtU/RvI9QixC5ZTefEXqZu4QrxwuI
n9ilNXa7VuxIaJ3AziuvOm5T3v+JmJVeYe5WSbc2QEk9ZxA7H+Hl3EcuUDqu80Mxg24T0/hmwdz8
sLd8+JIls7aO8jSJdMDBb2rrGC+yvzV3sI/cAn2tPSs815DSeUhGBhwVksybF7uK79Bau0TxR+Px
6DvyWQPGe1EzgJbP39y5BoRnrd7GIDAKL7qIY8QIq3TTSDnNr8azvaTwR6ZeKJW7Jg+tR170fhci
5X8bzxJvnQZl4lkchP2yxJc5n8rDSCN/Na4V3pD9hluzDQyZ2NpjRTXfh3coEupckYpphjrvqve6
ttVlLbuKWfmw/Oo79dKbjSlX23fPEq/NsdHWfKYiI24pt01wKI333nAuAOzqslPPflY6xbPzX6Fq
+32riJDLRFt9Bl6pjlqBKc8kUw0MaOyjCuH+E0H0d6x0xuSi68JkqZySqU7MbD0u68OkxXBTtr8c
/IW96Niv3ceJE57bqcnFqSwHlWCYyQDRx0F7jDCNP2jyCK8mUiM05Sb/FSNyvcwyEA9VN1W/Vnec
j3r2t7doCdqLsUcrLbVsn+J2sJKtER92VsVJNUiThiyvHu24/MxJO4FigwwaWbysjlwRhgvqasct
wycshushK5b8prL4Kwxc/RI2d5EpdrrlauVhcK2misEfus2LJ1uoG+WMxi+FW+8bSm6oOy2fbKB8
oK0e5yAaHYpaFAPbk6xK/fFy23m04tg6TIFUSRmDBYO+vgGQsoPd6rEdbjOdo5sro4cCkM1HW7Bw
rmordcHBJ7UT1w+OLeAXBcrNv3UUmZ9W74Jyb/Vjs6iXWmzeU+mYbt+jNT0wLvDTvl6Kk+dn/ocW
c/zLN0P2uLHTvqsBdp1X5ZhbEOjigvPSToXQKRaT8LmkFkwtq5mPtuZ23Dm9qPdCM1Zppuy/OowR
D+e1+dP0CC2rV6K56KpHSiQWznga1ErP+E8X43SgL4YHT1dwGlAYD7wX3P0IUeeuWLa/azdF2HuN
f11qxtil5j4XuYcpoJuCs3+ny3HQHuZuU4e+7t2Dh2nrU5LtchjK6AOkX3xi7Qh84pTHiSEJhO1O
fDe4FJjaRGEcHWYch9SN23xDiGweK7ccTlaUV1d0imI3TKqljW4V70NtWOdGXR3imYlDYPKkjrry
v46QNTq5RiVORgEEBt3eLxuaQsHt8hDY8bvyQ40BZ+gfiC1e30gigq6IFDg9OEVcPqyt+R32hfWH
AvNfuNlp07vqFfadOQ8Zsw7LET5ZPHZ9wP2BSm+ow4piYA8yW0nCn393LWu5bBHdOVzOcjSmDR7Z
srDQwaqZ5ePGs9LeBN+8NGV6H80+xIOYIIvKhVKigsM4ht6bxTgKDlzM+ECFn5W/decsrmZaB5kj
wYpmv4mtP9vqPtjYGJus60JYauiTB0Cr/4NtcwIGKU3PMW3sfkI7+EI7YlwsJL1/FVUfWz/VVLlV
gPwxWFdajujsUxO/LHNunyEDqsPYgSDbWTSatxl44YsyJv4kVkc+K5ZcOd9xXGV5p8+Mw9VN9t2T
Hc/sO3XmZ0chkKJwkgza+9ZpzOLHIdjiA1aZ70mGSyJyVXxYVB1PlU8VRYTEeFxDNV8A9hUnFiI/
c5tXPxum2UnIS4BsWLttEkUu91Axqr8Yr/pj4TOjsqJxPG3WwjVhI8hkFLgYBsyfqVGsyAIuCy8y
ikHdmrL8a1pmYHZT6HTx7nhLZ1QHm3EmlUgJ1cinM2DfLz8LFweUQogpaWIL/bQELtJ0Hsx73FsD
Op0b7iXB4Q868/uHvlTZeVvn9SjmSB+1LtixG3z3gUU7MoC8AoBW4Kz7ObfsI52IeDaRHNPFD4J2
FyIifII+CoAqaStZC/3TsOr9HYrVgp/JVvlVdEuENjK84GoJd4HKZBJm/l93zfiYndAch1yuSTly
zKlIUZTqcTgYsfYHL4v/ayMcSZBfl71Fr4WU1U5P0/0nXaX+GclGHCJwb69gA+PbYAIAcOPIwE0a
/xJv4j+fVgltdEBgyOqzIJx3P1jycQsUFabdjolbLwijVbZSnenPOqKcnUz/o0dzTNYFFQvzvklA
6dW/va5onqI2z3YmmtePsirCow0j81KRB3ZWUfXXCWbi7HTwXsa+k4bu6uJBibrEbVFySNwSqdPi
xNPDIh/WbDpZs3FeNJu1SRD3JVcWr9oi8g0LB4fJDB5yHxSxy49Dm8F0FVhmOxenuHJsbhenenAt
Qpsrm3tcwAI+ojf8HWxrhlkQ5a+24PyceQrNLlvD6WDYI0sGQtCJOxnzxGBNOtf4GPZIrcFOq7q5
DJlLaFK74udj5rJDadZnvSgijkqfoI6+ZdFGh8MJWOSrZcifi3zdX1ffEw/jOue/SIzjS+cOua03
OtVenh2WKsg+JuJ/yKUtDNfQOL5MXOOX3Kp/dTGz3XE07F1IxZtlhErazg8YwETqqiznK1j9n27A
tGfNfchgDs5UDAdpHGdY1rA/c1dYbXBU2p4vwnODJ9svw9vsV85txvFNVJZ4GcpghirsTAnJxrB0
ek9fR4FQ4U0rUJgNW5YZZnSOHC+6VxF3sXoqAP/axBgkBOhRDep1uDNGXZsWldSXORUergJdZ8dg
0b+yEh8CXjexy7GekMYbdLuZ9Yi9FWQQU6c6vw1yih9KLsGnMqj8U7Fmy6dotopWBij7U104OBX6
eg44nGqEzNafzHsoJB1aPjspKojoHzDexc+YxzBh2E4P5jVbCIVwowsDvO05E3WBc1Ic8DL0N51n
/+bSzn9gxfGTcOIynB27vJKv3DBo7MZ9Pq79qwzibT+0EuJWYa0HtM3sgaGlvfN85mrStr7yAcFv
JsQ/1WtOvlrj6LXGLgWIASPG18QP+8oYrTsXUy73fjG+yJ4PrBT1e7WM3rGUuOQ5CtQRBtZv5hfl
Pgisa1TTTTH+DxcNmCpef8m7dWMK5vFYdAV8zgm3RLj5HqbP8us+cd3H2Mm46qEGLd2Xx6z1MSI+
hAK0vQah/Tj1wbPvAzEAmPy+uebFjJTCzoLFxY36Q2iNP4dQvHdiHndipczYjPXcbobFJaXvsfR6
euSRcpkMAJAGdvJX95089pFl7z0XIbxCMt5pbJFH9vxv9Sp/hgutkZnbbhd6QfNXjHp7oPZd9jU+
jEc36mqaX0y9nxFLrj/0qkaB0zWmPasktjbutJ/2MA7HqJu7k69knDJR8U9rH0f7ysKEgWETSzlc
ZSP/kBFkY0ApFovMDPpma0QiNX0+2Y9iZFra0/H8Y6ze3rqaqkALN6iABS9tEv/fLubirirGuT+u
lDCMnLwgwTbmoH/4OZpqG46/YrYhSU6caA82Pb8KXIS/baPU7z7v71f9HFz7HNUNA2BmXbamdilu
NryZsz14f2PdVv+aO3szaHAFc4EF84dds4DBIWMt094aJvjHnPXNIYMhw1h/9vu9a+n1NwFK4SkK
qFusNYSYXcz4dAJCcl/GNugY1C/dYfGq6piZXOypK9UDUqdzK9dFnralB83qVAOu5nqz9MF2s+Af
Dgd5HisGXWXQEtEUy+lUWiE2FM3R2lex+9JQyl/WgQ3PZWiWxDP1/CNYxIZEyd+VRD6vqoWr/6P3
t+IP00Uiaso6FgiZq8l/MrLR74Or2w9R+HHqTh5QzsZarkKIdtw1S2V2bd4Of+bYtP0uGMVmH9wN
UDfjgMKYdMClavHpSgiXuc5CqLru8G05NaotH2dFE00zRiVR3GjNrKuVSf2AJqkwrJWjg60b7Nrv
LY5wXAr3zsfOK/mUBYwUuXVabBYUnI9FNDrHuqvNa94NIkzIxwpRlEp0Drpd4NeFVh+4kTrNbD4c
acY3OasH4v5FvEfiaWLsGpVeTgzSmt9rLgCuxmK6SZwGNHcGa+wJv0dX7xlD4scOOsDhae1vMaMQ
P+yuXj3StTC8I5hcdGPBVKcQsQLPrXIAY3XnbR8CoBAd/2oDMt0QbVKILxSFBa/auCfbykXU9Uvv
YDvLPNGcVM03zlbo4REr2bQBbTgVe7GQlpl6+QhaGdC8TA11INKPGukUKIqnU+dNzXM2+GHKpNF9
bGpmWOfMhHG4bzEmBLdJIExTmpYT459Ai3jXD3F1iXXOA7y6TAXSQM+IYa504pKCeWFuzQtr/Vci
ANavVUZW+q6HnwACFt1nhjbc+k3C2uIcHRY3KqfDvdJ7HuyG/Paud/tnjO7xeRzykAByQjTqPc4X
KwYhbzEidmYJ0TsbRvnbi/v+zrBvSp1uKloXzC1mY4WgDIb4HEoZ3HmzLK7yC1Ft1mUcb33sfmMt
HasXiTy27bDxON51ixqAu1jMvDnNSCmDRh2W6FtjM5YTU74eCCsSbm8e5VQ1/QmLvQKvPE38njLO
8TUJgsbN3sfGGbK3VUdb819R1kRnY1JYVAmDmqnhJzPWdTqGBBjShxJ00ZVHbcAXJNkMiL3MVffc
jKb7IXURqp11x83eg2033Cs9pZIfFWGd1HaDrO12a//BnMgFbm85vTnPw0rLRHJ78TmUtpPtO7vL
50u3FP2WiJoYxV0QL0P5zZjX815COxTtk5uJTMHmdFV07AZgT/ccESybolnvg5IFWt4ly9a7nXuj
agc33pp3b93E10Ju2rGwOi+xnc7Z/Y+z82pyG2fW8C9iFQHmWyVKk8cej8MNy/aumQOYyV9/Hu3V
fDymVKWbra3ZWlIE0ECj+w1Z3H5K84gvCfXkGHhFviuiqn1zgIfuWqFeuXCP9zam1vvaHBsSjuY1
ScsAYLqLFcUcWMVh7BJ9U4B13UmKI9uzbtCW+nH5NI+ChCJFAQ4MqEcLzqrEtCFjo+ZM33hPR3v8
bk39Kwdieoxlb7w1pjXemX3oPjdtF0Lew7UqngPlh5XFltsZ7ZeZEhsNaUwodQBgYQowuYiGaOfS
fgWWOWI56MrET0vOe3LEBDxIWX6mD0W6afbp6yi0agceoT+gIDvvxqzUHgezAqlhQcYeeuiU2gjs
hGyiPOhJEtSbEe8/iBa1nJ5a7hfPodcOw95TjvhOq1Jnhy1pY8mgUt/aZOpPFWiQnhxdqQdwklq9
RY8fySsS9HKXdI2711xuBDBh2Ow2mQrCH0A864c45dYHokgMT545KYD3Y1f/G+uUzAXISrHtPDcW
kF0yCAVZXI+AeMTIMeE1w8FoLPns0c2gTsmCoj/bfw6tpt33ZZ/xwsoE+58lb7JT4am2cSrH4sH6
Jy0lSaEsqudiiqqHACzWZ9vS7XsZ9Zwag8waDjUuLBvRm1WEvJlZbdtQ9ofJcriwAaObH7S5Pqf/
9OF+jI5MuVa55Xxfj/38w6wpaW2safLGjeWAZUpo4504DJs9d5V3S9qB2tV2V21AFHi/6hRITlW1
4rNJ5sn9qHN2YrSwrXZAUluh7r47VOV9GXeBP7Xxp8DTfiB/ktKSS6ODWWZPeUn+MU+zczJ78KPs
jCcH2Nsudt1gr1O55JZXMnnls1MnD0Zf6PtEB0CYFAMANj1u77lJQIsQDtaqs/GzjGNg/aXM/LJv
EBg2mxfPLLvdXCXJzu47BG8693EuyJiVF2ZoLTr2VrX2tNPaxoHEUz25nXwEOLSvMqM4zm16rPEl
TxyAf2XdGE/olLwUBWBqLYzfswj1sCYrxdd8yH9O9Po3Zo//ktZHIKQc640+57DXpJXt2zD9CbDo
0W5m3+oK52Rp1UNr2V9cgK2bWY41rZ7okfU+UYMu4BLVodxMgaiPBjWmoOtwhDaSvTVkb52W/qoj
neyMhoiXU9cPo5O0ooegAXAFF+2R/rOzCZXQTy6uU5y2TtZu6BE6O3RJTBpXeM8acUuqp72ccajg
3gkxeMmGUqeuiiJUE8snY267bRO56VYYYUJ+Ur4GI2SvMozohzLzm5FaK+2RJsItW+HrZSpgfYoT
jrZWiAlsc959rFSPH8lwfuZmTN2MU2VP964HhdY4VKK5pxlppXFaUX43g/6uqM3Hqhx+uiKudqE3
ffdACUY0TulNh8YJbW2qfINjHYqohsChKuoWZqy2E13hE014Yz+7Ub7vWshYxlA5/yBxav92Rrg/
pZUY93OYVa/z6LZvdphQ7erHeIf+S7eLBnMCpeo9JuU0E+xm6L13nvVeGZn236WpO4Ceeeh1UX3R
nOzRnfJwC8bK21Ne179P9lD9itxwICsrxCPt6yx5gDvBXkhL+sEpLSrDGqniFEzJQQaA+1toAFOT
fW08Nb7A+6F5DHZhO9qhdTcavThivzb9GNj932iihbtEUbf3YvncwaqiDTbom9Z0FG3pWAKwrGAQ
qegnCTZEsLCJ4k+1pgsYaUD+m8KJxu1QAGu+p6RAt7DufrVgFu9M6Hxtb7qHIJEArOruFRM5jWPO
/ULuClxEA4iexcS6Q6c/tKfuaA6q+aeo5XysZHiC5/Zocm85ChllTwmAEvBg35My/aIH1fe0DO8L
IEK+B6r4se6Dbkc9ut+5XTl9Z/CEP5NQ77QcUc1dWbXanUq7stvokyUfSwlpMUqJUiefAPCBeYge
4IsTkq2C2tiagLIdQ+5wu7SOqTZYD8p1ygc622T5Udf+dio9PGmNXf6ZEdA+2TiAPjnsSFsoU+IA
9DrCe0wzqUd21UM2dPO/sdOgHTrg00Rqn9hAHLwgunPNJP7RF2hOFF1pQiU1ym95woZoOyldM+sP
3IXwfnJG+YfW/3hXRkF2LLgtApsM6wejoJnejlG6tcY8fmpoT/JK1zrF6GyiZ0Bismk0y3xwkCw2
N3qcmz96OZNzRKHt+EHbuMkj6qlhth36WP+Tzw7VNjMfVPdpTGsBcCTxvPcxb6wvjgqTeKPKanos
tbw/enQaYz9V1INon+vxizS94hcLJ8zundJwPoVOONogDS2IdAgmP3X2AGXjrJ9yj72U/YAImXjV
Qe6X2yIfR4SJYn3YWV6hIBDY2q/S1mDFQaCYuG+FuLYbtZG/xFke/Wi5Ux/7vp//beZBPaRemnQ7
buzu1z6eK91PommiyJCAie1150WyaJvNkHTUx3qoCeTDwnwDAeZZ27KYBbA02n/kapGyqBfU6kmC
sntLNQovRlNlD/AUmhO1GtBjcKceVSC1xzkdXL+OYoWDTF8X40EEkb3D97ipGXNHfiLptMeNq3vx
dwvk9H1m6s0JF8vJl+mcg8xpXeMREG/+anRusXPVALmhLY1HrXbEAykquIQYkQTQK4BjBriS0PO9
5q0gwd1F4lzV03W3eqnAK6bboertXdO12XaWkuZCG9Owt6bvpuT+15yFdOPI1Q7WlJx5U4P7mnDz
5Ypj0CwZoMsfimz8k9gqfs08yLu0FIPq30RgvQPLhwsRTbGNE+rqUUgzvrOibLyzFNLOFkqzmygo
x0dDztqBNZLuLdsFpjzPxq5FcOY9wQsVKJk3PtOI/myJJj6C5J2B5cSNOKa62cNepQwPKvu3bhYU
WSKuY7OVDUgLU9NTEDE2IrM/65D3cVlW8P0Gqi/KwEIVYI91SsNZfkawpd83CgS8GPp222eC5lFk
wk8gHYKdXE17sHIGlzXGoaa8cEYqUM5TfBm3cu4PbNdvvaHnu6jEibsNQbKTm5ekPHZ4ErRY2TQo
qBpSylMAovuY2zikBIBVX2phjdMGoIn4h2NoPOBC0u+trqaIqXFJHyHuc6/IXqj5ugcuZg0Yd4oX
SKMDuvDsh7ih6KaiyPsdV9m5KhaMD14d9RsHVfNDlI/6AZ0VsnSb1nc0d0/5PMWAeW2SB6R9dkPu
JNzLPRqssQiewWsMW2Y+8rtIfwiT+pmGc0I5FARW0jSk/LZrfDbPDb0sj//0XG82xZhOe7zJBeHY
xP7U58ZGh7SyRT8fPMvQi30IAZF/BPZThVEMkEnPeRpS8cXzemdbgrJ6GRi+H2A//hhnigpmdZCh
Y/2lt4ro4DhA/agLUfrkxrIRytW3Td+H+wTQJhcGV6NS4kzPtg3XK5nB0ELMVGeyRiOGeaNRRNvU
OsvezKjNZQla1HaZb+pw8EU2HO0RKFpoAc8TyjvWY8r/ZnARNS3vOIaj+dhilbeteoieprKMbWBW
HB+V84eNwNxy0cr/zS239/Fw+4d8uMYQA5vRbqbQAtuive9D2M11qr8kXuQe29JVpzgOUpx7S8V1
F9sJUDrRxjWA3kB3IiGii1NoWcDyshrxlIEB9BPwvNt0nOjgZdGwiQd0jMa5+pZ2ueW7GilkXphv
LVdAFoid+IMXezRwwOHOXJHvxOh9Q6HQ23K43VOC7vjysNgBTsj3+MB4PvS/nITfoInvCo5NQI8/
o05DKLy0WuvecAb1CYlG7ZmjeTrGdVdzw1UtKMYQPWtjAL5VAAxuuav7cPdeXfBC95rlZlTqM5Pk
N+b6R+X1lA998WkEXtWFusUtiT3Ca6nIdjMWiDZciA35UYw+lwU8AR6d77iRRvR6uvHV1qd8S6+D
SC/KkW49tIGq0gtKcLPzo/em9Dhkk/00A1j+NGZ9t9MykT/Zo1McpIPMO6wKQSkha/jX0e7hWuVg
u4No2ppmkj6NOn54k5kUO+mOM5oprXFEwehzNzdip4/eWZ+gtB5NCHNbEM3UjSU8Nq710Z2K80ew
U89WWmWHuAlDPwvEc5qrRw0029YQMOPcseRgpDhzanTgXVPstl8l1DgaDRhuYWiaHEcT087eCabn
JCgTWJ8FaeHQ4ZYWQ22w9H7Prv04FOfiP8japgY4U+Spc9/OjnxrI64NWR/CjY8rWkPTmTCdlpS2
64KCcqJ1PlWq1q9BZb0UNgonidn2m0R0z6CLv2qDpu+bLNA2QNGaR4Nx3zlmflca0VdQ7w0i8qCv
K4t0pJ7aJ4pu8+fGdaoHbEb8SjY/RttTB3z3aspuVU1dkepnaCKIHkiyD7SPQY6AE4MX8mlkC93q
yfhlGLtfVswpbkdjdQD20u+LNO99I4seA9M09p1rfbbCrufm4eHya2b7OfX0g47PLNOhvpgO/71y
6Ffkxdc6BZU5WHLa19QKLAfCnGo9evugUo7OlMZgbNP8FDRR88XpjW9zPafgGeg9FGYL+LL3/hGe
HZDKiWJrOiy8aU7ht8PvhR2esUV4IdZKpkc9LI4/G+NY/0zM4s6W8fQTolZ6H6QyvBMycXewCYPH
oax/ViKVXNysmm7rZDzncdn/qscyPcxcMb8nmYE7DJyHQwkx8XNWw5izakDZoaaDkjEsCRvDfEYn
gBa3R+ePJjzec7jv9BlsQbMTW2kbz9wtcnQXqBL2en2Am3S0A/MF2VPyndGvdPkaau2BnfEOWPh7
3UQPIuGMAzsXb5sK2LHDqAOta/fw23+HY5FyiObnk6rfIO3d7DhXn6DmgjrVkyeJ2AUXOTbWCjcA
WozaYzD3uyps9x4G3/ux054ywFz7rm8oyrYS8mToYx0CEi/r/ticwAhxOON+ItfcjcT9ZpxpF3tu
8g/MKS72GXK00A7RB8lSUe5FO6Uvcdw+ZLnLCjBZVaHGQMBV/aFm+YW98IdFJ/UQdB4cvkgzd43d
gcTiegvkNI8PnOMz/c403Ieht0maynjyjIhGoAi/QLYgSLJuvndT+7NRYTwSTtOrAGmHoEMJqmem
5zinacaVHfp5pURxT+6mzvSaDBN2O+jf405OtDkBEQg5g9oe1Xc3bv4gJwJPFgimq+HIACo4fJgD
CKCgk+Yt5Ee4P6qqjo4kRszCRk07zHVagSQweQYxRcwl8CaAQhuj1GN6W82XKJwTKnnzE9ewc+rU
J1v0jzE7gDm90RvjIWvDehOl9DDtSau2BUSIDVXrt7I0xKYN5MtZ4XqPrhwIT8uEhUOJbhvm0feQ
7ntMRTsdwaorbRtz79q7qeseAKgXWyvP/w3K+X327Oxgh/G54ZM941atAIRWQO1ScKyxBYnUC/CW
hQZxEOY8PnvpZG8j0qb32pi7baX1AdE1hTtD0e516tQ9oIFS3dNZQ2ufXv2hqiHQ0+SFQujJ+yms
nXuQBQONsig+6OAC2ZWGX2oYAohmY+YbZvvep9mLopy46SmKndn48VFK9bN09S9R1EFJHKJ5iyhn
xqqmlT3pZ92M5ovbOvXeMXuoPmegfiW5V+c5SVI+v7sDAhDc8IoN2yIdekuv/Rmk1VZVCSVms8/J
0epqNv0sb8AAww/0jJ02kS1sRkweAKyILH6OHJ1JjAw7+w3rsvlBJQs/cr23QoRTJ+cezhA7IPxI
8TtmT+93tWHWua91ShO7ifpU6Uuln90gew3FGbf2WnpXVpEEpyGMOqRk09iJwOiMinnUjNrzLasr
vScTV47xXoi6fx8Clu9bavfATWQWtPamtI2gO9Anjxs6Dt5MqFE/t6k364C+QH/E4xXFsBVpJXMh
5xV0lsCQisu1rSlg4p6nT79ceFR/LssSrch2Le2wJm0ex1G34EqLGbuzcewfqNsFG8ZtuqJ8JM4a
U3/TPTq/+4NKZZjJHt4uKLdYx7DkSFKdCFYdRa7tBIAP2Z4yrluaWHb8k2S/+l23arKp6QUyf5xF
l1c+ci3j6+UvXpGTMs8D/eHXDEZISFN78oMSGxCOXQ42a/id2/332Ziu6Oyt6IeZCxU/jZQidWnD
+6owc9LHIHiXFGviTRbi7IxefUqMCwX2/PJHra2ShbxXGCknBYo6+9DcKF5o2bzDA0R+vu3pC3kv
oRsD7dl69otO2TuuPOZR18t4d/npa0twoe9FNqCHMrEZq7PRLZhTHT4RxU4E49MrsnErw7M0xspq
r9RdgCV+Kby82oTwUCQ5YRJd0aVeWVNLQyytEAWEOLiKkXqNZHdMzWqHe8V+0IzbBOmWHlg0UTL0
ufIZ/TbjtwroCYon7d2QBxXX5W2LaOmABXy5AwfhTn6d2tQgJkvbS7oCV5SEV0Ji6YA1os1hVXoy
k5ydW91WU/oTQhU+iIlpZ9UiQFpEVVcmfO1liyBPwUvGuMBOftNbgd/qcF06lBHupjCMDxgfFZSu
+vAm9Tvjv33vw46i4Vqlx5haH0OFBolQ9Jsy75qzxt+XliEWsReUsUHFQkVHNdoOUPsA9Q/XiPdd
2n6ONe/rLTEI5OZ/N0ULiJEFvSY8pjOMFpjxUfs9U/lg7mAtXRPj/XugG/rCmcFtO0viEej5iCLw
DpWhX5Oe2R25eU2B9O+BbugLzVwx5BNOCIiCjEHRv6NSTnI9es73y6O0Mhf6ebV9mOgxh1gAhCfw
A0dY36iTOQA1Etmmu6GEL3gAF0ib8/K71gbr/Bs+vMtTdp+6mk6rGZYKgi+JddYZMkDtGv3h8iv+
HiSGfn71h1cII89EWw3hcdQDK/7X6VNV3YmyKgaf+1PV7hU+vt1pHHAmuu2Ni7Bs8jBNlNcHfqwp
al4IQHELakDXbHpDQoTVM0C63NBAQ17ZCNYWxOIg7kdoqpGVaH6TGsj4tG5P4yU39EbctGka+uLk
jeoRphroCL8uyK03ptNS/M1HEDNXXrC2EBYbAHB5WVeJFiDSZLYH6u7ekbx1vHcTqLWXp2VtkBbR
ryxZJuMEz6RRZUF9cBK7xJXZTVOAwsf/LjOLugzkFq2giJN9BXmOvQ3Ax5tEqyEB/O/DZ3p+gwRw
Rnl76p6tafAOTe45V8b+7wMjvUUQUoNK7TTAMFBz0NbsPd07tq0QVwZG/H1qpXf++4cApHGdW3pw
FmUN7fxb62gIfVTluPFSK91Gil48bSjjwTYsBLAqIe/LOfPuHC6tx9aNkeoYuf0hYfW1DqcrS+H8
Zf8/V5dLJxtDUS0PCzc/Yh7qEZxOMPxqYXe+0vCw/6U+ltpXrgVrH7+ITDebhsarsWCsTEVrMAzc
R0cX5kkPkIK8vK7XXrGIzSLUPG1AlPCYm16+MeG10RjU5VsYzs2f216xiE4sGSOjZ+ekk4oNY+vY
xWFWmX6cOq+7MiVri3ARnYEcdJdmZ3IcirHvzk0jE8Qfck7yyipfmfOlmU1ed5aqRl6ADF33bvW2
cdQwS9pWdWo9Z1zO/MtjtfIhS1MbpACROUQiwW9TUA8bq5QDXVedcv+VkVqZb3exGZQymGCTNsmx
R+LhH66S5kOXOQIf17ywrwzW2jvOg/ghZnG3rOwzFQFuY4KWCTfabAd3wpq4xdr2z8sjtfaS898/
vMSpQwdDz4AZgbThbpEhTuKddKY43xohJIzd5desTcj57x9eYyoH5KY+Jkejgw1vDojnoZjh3jgb
iwBPbTMLy7FOjpYLYazt5/IZAo14zRJlf7vtAxYBLnsP7mPBK8Za/lQRcguhMq/c6dYGZxHZWTi0
tnRoLBRNU724o9tvdBMhx8u/fG2GF0E9jLOJdIsdc5YrZ0ZMyKwdKrKoQSLZK6CFX37NykcszWKS
0OROVWnx0dahD22oRsKHKzTDvWbYvrJ3LP1hsGt1ogSs5TEIzZ9eMze065IHcxyfhn6UV46Kv0va
y6VDTOVELopMdsRXGE+zGP4F9+9sBQAU5YqvjQbeKEw+m9r8dnnUVibHWcR4ldLWziNqoF1vV2DR
O2Hc6zSffugTWsGX37E2M8sQ1y2Z1RC5qY97xRaxZyhBtXvNJGjt6ee/f4jsUSa0xYeQKm4ptKMo
uNlNFBKvjM/afCwiO9QcEdpobx2dWQHFLke7Ne/ATZi/Wvo17hNqXfGrAhL9Y6IgqpLN5DZOe6WO
sDY5i5hvwQaBu+DW0gs5nmTda6/tmc9dhInz5fLcnDPTvyRBziL0hVHDAiq06AiifV+7zr9YcoDD
mtqfQEThfiRgtkyU3G8M0sVeAL11Hi0sGY/4IIMyxN7iK/1YioWXv2ZlLSxdalDGMzD7YAVQd/Hu
rdDAn7kPyufLT//7JVIuXWrGQFmhqsrwiK7NC+jYF6uh7UU/4Bs+YV8L2m+X37My7Ut3msoeW5y1
qIOgGVnumpaCsQ70cY/Qs7oyUGuvWIR93oFtdXWd631RlCWl4Tx4ipSGhERQIpxx41vOb/8QmrVp
yr6qG0otuk7vZyqbdJ/QxW4QzQX3e3m01uZ8Ef/D3Fa9QQPLtxCUgKKmHgzaMbvLD18bp0X4o6jD
la7oNB+Cf352hoQDTkkvmYIvl1+w9uvl/w6RQnTdTlxeIJuSDrLQ61MzIt9229MX0Y0+N7iaRPN8
gGTxgzHO+klpRXPbvm4vgjkfw2wuEfXyuza3D4412egb1fmVoV8ZmaU9TZzbFj7RRXg02vKPW2bl
1rXFNefUtYcvLuoy6XGt0xrNx4Qi8iv4QhtH7+MrN/WVVWMtknND1aLogtnzQV9r6LE6dHkBi8JR
hz7owGq/aXatRRBjDT4PlVtQy6BTTgN/CGFkD91tSaG1CN4uQbzbS0rPB4aP0iiKQNhdyOJKkX9t
iM4T82FrEC68ojYI2IBqRVJg9Uk7IvWmaGBHBcfClSFae80ifgHuyT5q2efsyfkT9kCXZSXQ3UFj
/LY5WMQvM9vgyo5wWp2k6Ua0iO87gZvd+PMX8RsXSa+0Cqvk2hbDt9REDKS20OKeI6N9ue0DFkHs
zK2bxYkR+GhvndWHqq8NsJbbfv/SZ6asrLGoZx4Ope2LcCsobsG7mWi/Lv/2ldlduswEHU48oZeF
x2oO0lOTyeyeHGw+jv0U3XYWL3vS3gTxCkGlwDe6+TWaijssmU5ZBYL08iesbETLpnTr0oAy4Cuj
e5Mgm422SgYSWatuff4iipWB2FujOB1VOlrv8BisT6g+DPvbfv0iigvTBFYR2ZwvNR5OwN3VMepk
srv89JUL17KznLvTgLoaZ6NWoEZRZRpNocoZMVC8K0JRXtmJ1mZgEcES4awB1gZr1ErKuyqqEkBD
8TTqN87wIoYlYvwyz2tO+CKNT0EMMG8GPX3bEC2iFwIX15+AI0DEBlZAAypcU2C/9uxIWzNMrtQe
VuJs2VOWSFdqdK3Pi0jHcKcSGWzbMxf/weLqE1zZLFYmYtlZToAGIawVB37GbrEdrM6iVOqMV6Z5
JXlfdpURB4aLYZ9HCtGnE4oMxquK0TJEQRJspJt+UcINrmwaK5eqZXfZyk3pTU4d+FESx7tKoxvr
xYZ2gryALqIoBoS1jGkPn964EogrobLsOKNJVPYwcwIfDOIny6DX1GbhAdrZC7jS+raVbCyi3bE9
PYULG/jSjdU+7kS8yyzgvJeX8tr0L45q42wvnpiR5vftZOySBptJI2uNKynZ2tMXUV6idmX0c8vT
6wpqio1ZSo+y3U1tcWksYjx35rpCnohrQgGSyqeiXABsBzqfnC4Pzn/d6b/c041FoId5Y0Z4unIO
BT1qe97XFgjB3tPm+2yYjmZeqF01yLdpSu70YPxz+a0rMSPPRZEPSRq66CUE/EDz8z4s0btHtEjD
VSsNm12SR3Ba4Gga+hb4xCivfOjKViMXiTkoXAvl3EHzI9m3LyD/h6NuauqTyOvgyitWYkUus3PM
wGZKkB7sdUy3NhY0cJQogsb+Lvmcp6GY6yvjt9b1kuef8HEAXQTyk5nsodTx2fikJlmnewHMa3qp
dJW/BJpZiVOZFhUk18EBm9tIW4FojQ0OJFTSMm8/paiFfcIexETD1o5ifYcWjj3cFtP//fIPvzBo
p3YoHcvzi7CtN7kYQYTWc3u4vIBWZlMsdoxxamuLpiIXIXTkkFq81+PuDs7ZbVcUeX7thx9fI2/v
TqHJ+mxD8wfkfZVudact3y//+vMy/0vMycWvP2srC1GOnt+G+t6czV+1o9GgSN6QKkHRXASvCJlU
T1rc31Ypl4st0MQRpY9MFfiIZXyeo/EJyN7ToJA+vfxBK5ugXGyCiCr0eYViuR96NUK/1pzB6PCu
GRKvTLZcbIIq190mNMC8jKjexb37amfaKzfrawX+tecvtsBGSpTjnN7zA5V96kR+0vriYAW3wUOl
WGx2Q9y6ueGm5GlBB/24RxcT51PI+QpBwZvGXyw2NxsW5NiWfIErmt+xZCHZ9ZX0ZmVwxGJTa9F4
1buOnUYLXGPvKNDovVkUsHy98MrqPG9afwkHsdjMyh6TvUAvuIwOkfMGjzc+Go7mvTj1+Aux9GvN
8pVDRyyCwCgh3oChddHeDgWcun7cV6rHdkAiqCYT9LQkSpxXzoKViFji2eAfBcqsK4qHFbah0nDy
X+jmO1eSjrVJWUREAoEEfXMv8C0HjVPEM2aIuFrp47R2LfFb+4BFUOCmVBTA212/Mu3qzQxs+Qw5
r/IvL9iVuVjC2KQNqx8ZEaZ8VkO4rTrINTCDG6q4Yb9LUT7NNmpyrpmOr3zMEtKWa7iO5T0hGNo2
0MyxYgfMzPJK9P0XZn9ZwEtMG2peTjOEGfu5Xjb/WgOKXydTj8d/55SewSEJpxeJIyLqSvGLZygH
38EomLTt6E0y8j17/u1gI1M/QFCz0BMXtrvJbbNrd/NcW29x07jmlZ+6snD0Ragl2Wh11Zi7mKxp
8dcBz5bPXu42FOqbsThentu1d5z//uHwhDMKTDR2Aj+PTZw2zM5C0A1aqdKuYorWXnGe5w+vyOBt
JMPcE8pDjEaLFz4hX/VHhsmVtHtlR9IXW0XqmtVsTYJbTx3u+zPjkQIKJgt9/9rltxail7C3FJUP
tH8ocjgCyjhC+uVZ/FltL0/D2ppf7BE9xm1C5CB3KXWQS+ShjsCvoz5dfvpaAC+3B/wsnKDqPP9s
12ppNSw7qPkIzsBKjrkIIdf3fvlNf/8O4S2OT8fFwwweses7jnB/okLaHmQVBZ9ve/ri5OzMctBs
JGT9NHTfz+p1z13gRm+XH/73ZSSWwLqqN1M9Rx0G6xlIRMXwYBjyvsviuwEa9k2pF+zA/w2FBiV2
zUXY2IdnLA9O11SP49xZXy5/wdrgL2LZ6CMp9YTUyzOQ5MZMBLmbKvD2l5/+9zAWS6AclDtEHioE
ceKgb78aba39lHOn3ataQwfmtncsQlmLy9luBs/1R+wTTmVezJvRKjtEk9DUvO0Vi+w3zYOpKAvL
pVaW3VkmAmgi++7k6soorc3BIpAHU6Ak11aen822cx/CazwFVapfSVTW1ugikN1e1MpG1ptuTGre
jUgsPA6IBWP2NAF2oZDkXTnyVyZ7iZAbEtqojoaVCeazP5EI+qbpKH2XCEddnoXzfvD/D2GxRMZ1
GTAsW6TsplWF4zw2VoghxArVZh/ijedtm9GIrRPzA0E1gGWA7FFRUWu4/PqVWVr28NGpN1EcQ5S2
lGSXHjKID3kV1C+3Pf28DX848LBVNdIkMh3/jMLEgQ5f51lLr9FKVtbAEvMH45hyQo0uSIiQ0yZv
YDPTRis2yCu8jZQXb/oGd7FT4RsBQUWbXZ+aVv0TcYz5qM/9dOWesvYN52X3YYTyUUDodQlCxJlP
YTLi7YDTo4ck/yZEMOLKLK+95Tz7H94y9WhDmildFRkWz/XgffFy9VQFKBJlAP9uG6fljhVBA5c1
5WpUCRUelEjY1ggPXkltVtapu9is4PXOog4aNisVjrTAc7xV7Pj9tp++2Kog8Ax2LlvH74e8SbdT
jtwFwI8cbZnbXrDYrUJU7vLe7Fw/wi0MFXQcqaM8bd9uevoS6VfhKYYmtHL9Dhn2B3zBUPnvUXa+
7emLVIPq5hhi5udhR1zGhwSJz/2ATsttq2aJ75uDuuk8m3m16jr17aaSvo5J0ZXGw8q6X6L5cDUr
7doNXb903Bek2LGorr1HnKi6LQS077cN0DKEzYZsI1OOrzB6+yqqyHgdOrjpl5++cv44i9CtDWoX
VWLbvo0/7Ksjo3qngYPEqsmrb5zhReRKvdOHSo/Y4RrXQBKlHKN3O0cZ57bV7yxiF2o9F01Utn0X
2YoQP80a3Wjwj/WV9b82RIvwxXFSOGZImRBbC+v7jNXdET/j8FQhtvt62ywsArgNW2XCheCo4ez9
3JkxTN5SJQjPVdeQpys73P/D6jmmF7vQ2vxAlgrP6QZF8L66Vnlee/o5Qj6cAH3BztacTwADtwAu
Dj+kpU9X5nclyuxFAJjGNGbJyM15yBERRWBJRqdY9J1fYgOFhg4WWDfNgr2IBRxn0lmv+AiK3Mdp
dPZTpb57ufHr8uPXxmgRB8iF5lmbzlw99Xp8z5Fvx+DGlXV25aw/75h/SfXsRRw0M4bfWkJtykZC
StPMh8Edf6s5+07P+phBvlWeuDHxWoSEwLwTWCmic6AxEYs3tDrLNhhq6/qNU7EICKx9YCTgYecr
/Pk2fZT7k3D3WGHetqku0W7maBRDNzlEA1J7OBN5LagoVblmeuUDVibbWhxrXYqrb1u7JF5OXyBA
qTvbyMMh5PJSWtmSloi31AAl46Ig5tPsjnBhSr9NuvXVObvuXH7BSswtsW6N0SWVGsl9DcfEG73p
UdK078rWNk7apF85e9bGaBHY6NZnIm2pV7Uz4pkmRnBbPXDNK5/wX6H8L/FgLcI5GHDUwFeYxmPq
RSFecVbQ+GPo4I9uC5RF79HUKh8ALTsmNzq3jTaFyuz3qvK0+g/0BvktHKquOgami5c9SJjfiPR4
4iztnd/GkxFLqAe836FFJv2sFjbgQ5GbLi7o4zBc4zesDPES5DGlpo2Yb2JRJkoprrgoZn7vkN/S
95fXydpCNP5331d5h/MXQql+UcJL3TnMX7dpsRvpNgpB2dvYksJabG1WJeYRShfliqJvvgSG7L/n
8/B/nJ3Zdtw4tqZf5ay8Zx2AA4Zep+qCQ4ySQpNl2TdcSlvmCI7g+Gh92y/WP13ZVRItKbq8Vl6k
LSsQJICNjT38H3v4vYdYWTPRIPYbRSb2ah1fYckgYGclxxha2h9//juT4KyMWTtNBgMHWWwJdNC2
eDnqoQ37c/oN73z6uuhPUNysCeqFtrFV29KTMo0GSCoC4npmI703wMqUJR0zwfmrEUurY/kMx3C6
F4XVf/r45byzgtYVf3nKh3kCsgiEd1EdrKEmAHUrlBeGgv3eFXtd9BfyyER/QoxwXQjIMxp6UJjt
1lniiDPm+L03tDzbC+9nMpGTk+jZ35aQzdzyESCkAoJiZ97/e29oGfXFp0c1B7C9Q1FtmWkviwBY
afqlsPnMxy/BkjfM5LrsT5Lc7DgpnC0t5z0Lod8b5+aWN/UB+PjIj6vh95xce7WJrRiklj40nC3a
5oetgmxZkNk2ObUOBON+bzGtdrIaUhCA8gbH+pD3n5zeoBmU1WvZuDAgxuPHg8h3XthqO+ftzK04
HoA2qgpnP0yW/WyC3UygRskDgO/RSz3cobMrdIdSpZuPB31nia3r6QCJQi2KwKCEj0jOWiDlWAbk
/D7+9HceaV1BV9u1PZpLqZmmD2E+H2cJ6GuM0HYPJUPkUjmutg09W6P5zopel8/lk5lObYnhIPA4
QrlVD8YpglCuclXN7TNW/b03tto2c9cIxBbQjAEV+X4DIFezA8Rz+PrxG3tHegpMrde7UiANbIPj
zbbl1Lmgf22mARJ3+dMEGXUArlzR2UdtVvu5gTos1J2R1vq9MnWIdL0eWs24xg0pX4aeKLIE4GMN
FCRk3Tbhby631UZiU5JXjbDZVqKEBaFCCwA/2ZyxOO9N/2oDJdqqoWlK7S2En2uQdUTrQfM7d3Go
XH88O++s53UlXTWW9qQLh20tJ3TrKN+EFphrkHbfpSYBwmK8krPwE+tcCOK91bCuo4PjuOBdEZNE
/AoIwDwjRRkA1lJVrgWYdAqOdQb4XFalcg5E1ZSjN4Uz+uUYUeWnhRqKprOBhNNvlWrRddEdGMuJ
Qqc9Qo4MxX1pCmFKXD3V762OdZ0dwA8CVXIx29ZDs8FB95DZ7ZmQ2ju7dl1jhrZi2c8OYqU5GyFg
LHOAN4CmO/PFfxZHvXHYrWvMGCnqyZ7hiqGHTXSBAOos+pJEJQRcRJno2u0Sg15DRLEx3JDbYbjv
k4IPLgFlibsGMwjASCKljp/MrUk3TSxFts0S09EHiGqPf0IRmvuGCeZXqEHxneGllt6QsJQFHy/t
dzbPumitSVBQZgBHvi2begc+yAOU9WLgz5xza/m9GVhZF0jYESZTexmg+0YxzS5iIr/XIETXRWvZ
EqqLZuZA56jdAeHxTc3RnaTi28cv573vvrIsOdfQhmpwre+F06JvtxkgNkzONVaztw/+dckaooCA
QTUN2xIR6xOCQ1nsjm1r+WUblwFID/LMMn3nMdaFa07SppCA5fCUetv8s0b2kXiZFWFNfvyafn7j
N7bBunwNfaKoiYWUxTYya50GhlN0uUdR0XlPoZZypcZ8so+5Avbys9EkaQRNfbO4ShksF2Bei7SK
gyKdyY2jSRjgx3SQPc5r0YPOU8VKuFYKl9hvSNoyt8+m4VyD03szsPz9C1fYiM0osUPH2WqdAHSc
PyzLh0d9DSJXf8YXeu/lLxvvxRhjFM5zUph8m6ExCJhKyczOs01DG2eOv/cGWP7+xQCl1UsUbiJe
3WrbxqWK2/s8Nq0zR997n77yS0C1hTq6Q5ztjNDiTlkSUEsT0MkzS+e9j19ZBxBLJY665bZJ0ugb
BKUR00IsmZxTfXjHvK1F6TiWku6H0cGZZXN3qJf6gZxLl4bAMH+8+t97hJWRgGg5+o2YBqg3hh/i
Qraz+BJXYfZ7qcR1Ed/EwRXNWo0JUFG9twA99zjTxZmq0He+/Lpmr7Kbnoy6ddDAZunDPGqgM6Lx
95qA6bpkDzyTHBASAeFwasd+aEjHFzPoyB+/+Hfmdl1mJ9q+LnWBtWNBri/2I56qyDUB9ooOmdOx
H783ynr/TkC3tQPyZZ1Z93d2xMktN6fkG4TuoiL4eIwl9PGG/STL7LzYwoXqUMwNetO2afgTnLnc
dDNSAsM4g10Hzy52njsZJY8dH2h/Zsz3Zn61sVEMhzQ7zmZQBOK49hSYshlc5sZ+/viZ3rGt67o7
o6+BihuQCdS4bAq36cBb9ux5lt8ZL+37CUUKDx+PtMzEW29vdblAWy3uSnGDoGSW6KsEHs1XEGnN
2zBjxW9uwtUezxzGw7oykRM0wJ9wENNDao1mZzKabz8AkMWr6RdVOyli4gGGAqjQuB/CK4ibia8C
vv4ZQ/v2EiNrbTu0nyTg8sLPAxyFo5GdRfOPuDRtG3L9UKfeR2BUQcm+wRcBG8wAuPXjyXl7GZB1
dV4uUgAtswnmK7JPDKQfnXN/xqEIfziNzliCt9cyWZfnGQjuAeM8IObEqDxZqrM3Ve6cK+d979OX
aXuxO6VtK6xkeLBzB4C5sCO662LnL8Xf//42/q/oubz+50Jt//E/+PM3cJCaJIr16o//uEy+NWVb
/tD/s/zav/7Z61/6x32p8N/6n7z6DXzwXwP7T/rp1R8CEEH1dNM9N9PtM6hc+uen4ysu//L/94f/
9fzzU+6n6vnvf3wru0IvnwY96uKPv360//73P8ylx/C/X37+Xz+8elL4vfv/87+L5/mXX3h+avXf
/6D0bw4IMcAEU+B4Qc2BfRqel5/wv0F8VXIpiBCEWxw/KMpGx3//w8KPll8StsBvwX2GN9GW3c8f
kb+ZpiSOxK9aEF9CyP//fa9XU/PvqfqvolPXZQISO77M66UAupcJ7TITA9lSSlSKr0xOKLOKRibQ
d8PBONW3uV96hkdO1nYMaKA2wzE+Yxpeb9tfB1z5SbkqoEMKQKxbm4cym1xSXlIN4bjU4+bR7M8J
a7y2RH8N5ziolEWpjGDrGzn0xKKYGdBbmAvoCUE94jEm0bWyIdHyYsb/erMv3+QbA9lQnnMo1D+E
RddlBL2T5iHD2ed2+T5RLeTzHS9CSeHHo7w2Pj8fx7aoAzlWx3RMoE5f72DCG0OyDKNUsG68hIwE
2NsmvUalnP/xSD+bsP59CP01FDoNCXCrDMXSq2M15nxweIyh+k18T9AA4Vd79MNu9C7+DGpBeJcF
8YZetX53obeFx31C3PTMYlmFI/76Eha+BbNgnWxn9SXmuWM0HKFokXbecANoXVB1HvFMD3weP/o0
nfjWAXnLJQDbBKD6bHTptbuP38QqdvXrl1j20Auzib46MVFozGKPJFdTMGxzH4gnaysP013in8t4
vjnFLx55ZaSnntkyXkYre/DZi8fQuLSsR5kl3seP9daCxbb416tdvseLpyKpA+IlwTgZI550OsR5
7kvnnOTSG/bFfjnKklx5MUrBiMkUxSgFGrN6wM11euY+t3zCL+v0xXMsBufFCDKZtanZMgKwRN10
2Zef0bLoTv0B+cUz2+/c06z8m65tBqNvMJZTg/gOgQkoBZ8Z4nVk9pfFthYzGqB3jRoGDIFw20hy
bwQGb8zuCJCslfE1rnjQjX9+vBJ+WXFCSODBcDwxZtpon3/9BlvQFiMVmWBRUNOv+UYiFKydz7P+
9vE4v6y41+PwlfGCRWMIcVPlCqN2bRvSraHXZfe/MQhzcKjCOlIQfF8/DBrQ1QzKEMomRkDTDNNL
Ow142rmr2q9GYXmYF+OsFnaI8NmggOh1rVMXmAHdFZ/jh86nAdmBj3nGW/9pbF8t8tVoq0U+dbkj
+wyjmVv6uIyWbOcr2wVI0st8EFvO2N2f0YT1eI4Nr8CSAh7LujyiDp1pliXwJCBFbM3cTMCeRspT
9k+g3CRu2ieB2dJPBKR63VLtFQRiEh9P5NnvsFqWVskq1XaTcseGVDeDhnxPQfvaB28z3tfF5I1G
8oXTaQfw/KaY40dSmo8ff4e3VuyL12CvV+wEkCVaABUg7sqzG72pu5syN88cML8etZhdxxHcoeDC
cdteOWFZW0os5eVtX+j7TniQJdzJK5RHjcfkpjnqAGjdTdy42X64iLxm235Ob86pov7qCa6+hLna
OCAQ9uGILzGf7O3o217tQRk13JR7UOZ800025066nyH5X1bZi+dene49tuncWhiSgxl3pa5mvOTD
7AOkeykDsH68Yc8P6iLxpg0S1Zf8EHng0gUfz/FKFAEWd/Xgq+OdJcxxnBnfovHtQ79HI+Ku9aLA
/jJ6s8cfptg1/HPF+qsA86+DLivvxall5GNUFiYGtbd1IG6mIDpWJ3C29zwYd9WRuc2D9ZRtgHiq
tufe+0/ezuv3jvVkQ8CaQ4aFkHVEA2CWdGrAInApQxg6p6CVAqtAO9Nf6kjHCT35NXb7oG5RPn9Y
YqSOiU40CaajaA6IiW9GSbw00VswpRnyOLYIfZM9G/wBqhluFAHJgoLmrlV+D2J9GEa+QslTxLlX
AYPaCr2xalhNYKHEvCVolYS+GFRsuavpHbMyrAcBzGfoL3G2Wp7rfftlxi0bTjr6xwjqyhiIFCvL
Us8DSOjghsKa9n74o/XyzbjrMdvWg7nBG/ci/1zUYO05LEMyvpwYSEvjFrja4pViUVYWcNjHrEsv
hqGLDnZVZv8ZR4ZbNq6ZFoPFXoZAOdhqGFTYp/PEcLuyB9Kf4MG3gJtP6kwG4FeziPXDcfd0TJsx
+A6vFy/goxH61XEapXGybbvSDc0iUOyc3CymZDE6L1cqFIIciloXyeGoCrFO+IyUtSXtnW8qR022
l6akUPdWgqq3qx5s6s9tNEL4Xao8v+2HzAFMkcx1COwhkwlysFU+XKkktuYbB8qoJw6VYdRr1iWg
ZM2c19bGnOPsNqR1GMP7tUEkj0EJTT3InkbCS8dGJ545tolAty3kbuNyVKcKgHJeuDEyvNZRCjVM
6PotlPIgAGoYxxilvp+tiUAhsm/DtNuxqJuMQFKaXfC4sAHCG4s9NJmM3ZxXgPCGXZzuoqyRcsGO
4F2OVZtdKyKhqKNCkOzSqfdkM0Z3zGifUuBPN7XS1LemGeDvCmReI6ocYMSKwk/yufdCyuuACdQd
h6ONmihzQGQsY99qOsWPIbDtE8gfJMlcbI1KeXULHMmp6iNr1+aAhqK3G7dpjSbsHMTPT7wDCnIL
PGXt+MTpSOXK0TCija60FN6gSzPdmQi5o/cPfO1rSJU0NirRY3WQrak4CM3o3ffxz0Cpb3pEBzd1
5Yhoi2Rz85kArad8VHChSVcB1Xkae+3YLioC02aDoi4jucyKJq/dskWT8FXacetLrbHWKp7lHlQ4
Iy9PsvDG0mP7A/PU3kKbI9LbYZAFKIbNkPmhZVc30EwhF8Uwfuc17dxBZ2oTp+B7CjHSQ4E3FNSz
mDZhMhyY0Vy1c4l5x4bepBRIwwxpqVNkjZfjQJe1QS236MMvQHJvURR2byQOniHH7deMppNVj62n
Bl74jRNVPm2dJLDN8bacaojmTqj0moBczr0WtVCwcQUriGdQ0ANTp6+nAGvGxiVmZJ4um+IrZAvT
fT84BjDa5qEKJ71Bw1HrtWCc4c4rPQH5ahOFNFpXQSLbh5KF0LC0n9ViNQ2z+NFK0vtEE/jAlcRl
lcSpa+R6DrpiqDaW1pehHo0jxrW2aav2VmIFURZuQrCRVawBimvFDenLDoCl8bPKw+a2Q9MHXoMy
XHBEowOirSOaNNkucsi3zJJPttaw2ugdd2Na7UWVHHvebkQXngq7285G57HK3GdTdLsMCrGFA1S5
92OO7gumQbNObZH52uz5Pi3inRln5teZCQGWLuc5bl0MHY20A/eZbqmsCs+q2HTpzGnqW01hBlVs
ZxvWMvOxTvqrDkiwsCu+lnO4IRKk87rprklX+0oCJJ6WFxMvYPfD8lrp5GCOfE9VtuOOs2NO6KuI
ATJO08umj4FCnzFj6YI8pkBjM2o0nkiQ28jK9s8OYGfUNua7oeF3jRrxPVRKXVlMVhCK4Y72I9tx
2t3lVR56eQwTMnZ161pKaRcMhWvBaYPTkc8BB9mmmsDRiiAXagGpFBVbCGyZn4c2q7Zj1o8XEChj
gVDJpzCdvyKwtYtV1e0rs2uh+ZWdID+PDIW2A8DQPQR4P5e4M5Z2f5uOk5+Q2KsieQcO1EUXhaA+
E98pw0t0RPoUkE3PFBO2mv2doC6ni1VgFb0/WCDVAh30J8oF90Mtr8EEtgPTMiB1YOUNOgTazi3m
/pDkOFZhWm+hnor/mdNN3ZM7RbVbhDpAJ8bsS9P4jHVqQ91wPMXQ5fEarU54okcTsniJWV2j7njX
QxVgBuvSbZo29GKViqsREq1BNJkPMyBsjKTlZWeY2qsj2gRlHANeXkNYrQZPulHsc8+K29GOC2BK
CfMakda3wJOBa1miJqGyhkfoOKIYe8xbf4wFh15hVQdt6IRHA4xAE8fbsUTjhsdg4gMo8uy7etzV
znjXK8PLsu9lA3B6x0bfaaXHLLCeWZ4HHSwnzWa+G3BfC0JefjWcHvSd8usYoyxlzm45F7tcRY+i
yoJaz1uRohgOzNqDENYxNQrbYzPA6fk8FbCv5IC2qs6toil0K3DWZ4Glb/R4DDlfoRTiiSuY6rR3
y6a/jLNi3iSl8AH5/Dyh5nmM5s8NqdvAiqL4ZGVw+eIZiRmFcPBmzkkToFzpHrIjYCsDWnAgysIk
2YibGFQGhKGCR8tLkvSRG7bkFtKFuyrkx0kUTy1Dcz9Cod+ntNwZpb23Q3V0evrY1gK9SJlxVFP0
MDC9DUVyYdfjVZXYsOq5PEHc6DGqLJyHvPKyZrriKjsCT/tJMfIIXGC8Qd3FJqux0U2UI+WunmBA
Ku2clCxqVwl6URhhEiRGLFyIJYEIPOKyNMWqWD7uds7IBauj65pzcM9icpsY49QFqeifClVGNzle
yaIip+L0MgVMF0dhZiJb1U7Sr+Tk+I1CAEkWPY6PSE6bOnIKz0hJ5+dp9GeXZ8UWfbDkIYqHyAo0
mWIKcqbTPIB0BQn5rovoqTHyZMvbsfNjMHZdp5hsaAnm06ZtcJFWaUG9OG2Hq6nQExQ52xCxVDAy
Y+gQN1h4pM89u0xzj8dZgs5eJTwo1SdgqUKGppsolK1KUY1fqJGNHQrkMvHYdkX0ZKXgPw+aToHN
x8o3J1oivjeVrqp4d6WsNv1EnYz6QKgApa4Hslfgl+/hNH2mpAMFN7ea2pubYXQ7BTk6Eud5ekwi
XkF/yvreTRNktIqI0SRgwIr5CmXFX2cpjc9S2jkIhlZXf5pUCJwNtN0Td1TcvEq6Oir9BtLxHh8H
A79vqBz0Z8yCmyCyOru1kUZAzPdIsBtz5CC7aoV+UYtFfzGCAk+UZUEfqsZLGx2epGy775lOm+9h
AofQAyq5uU1gSe6pbNnWZnoMvVJ1ifaha1dEG+BQ4RsSnqGmtuST0p6p58Twh1lk3mDCV4AMn3SN
THwrYgTaBgPrio+jRyn/DlgiChUSFETkA72wlgyj0V71k7Ddis23ZSavxYyZqir+TSVsW4Gxs8kn
eUhmYu8AdwRBNuV/mnnE3BwVvsDXDVd102xGq73nehyCzqAoiAMM96g6Zt8jgWlDHt0IIZ8ldeIy
wXpA6NJBnBCtp3diEgtBWN7Dh8CrUd9Dp9tHhO+KLisvBmlA/HbS4a4aC/qd5KS8MRi9Su30JrHR
alHM+xRlEokOATSEKaiqTdEabm8zL637fWWMYO321X0fzz86CvsXDd3WrobEU9lgbdqRdFumG3oD
lBwughMnC5q5OMSQAAh4lxUeuu0cPyvaIx3icU+cdMIoceVzbt7Pij8ZjA8+tIZBVRYjRAZxHQtG
q3d86TTjgc/dA51gF+EOo1QherSbAZuqVMN+yudnVJqdpJ14hhpucQPaiDj0swQJ34oiHQtmeump
Of1copNHZsVXSq3KbVrzlExRCP6rAxmHsWl34EdVbkymU0R5uNfEbuCJZKBWR9DGHQp4RvwyNRi6
ctPc8Iy4vWE4QaBLXTYuj2LTU3g+aBbu8rhAyHnYtCBp46g9ZUW+iax8O1VR43G8oRmaQOOgvS6E
iFuSsksZikMdQeWFiofcrr5FYfWcLbqBcKbqzjgtLAyfdWkHtDwas9QQXptl+RTL8tpO8HqBds7c
FobZH6acBTwvOncsVeXLum+VV9RWkMe4bmOXoFaTAi8MnWhxSS2DebkycWLH1SVwSqVr923m6qTx
8hTFSowCXVJth1K7syWCXkLgGw/whdq1PgK9pD0ZkiRAU0fxCUYMkumANaNpNpB2eOAVqAFhx4+o
+O/uEjA7/LzUuGWUdacrKAIXN8C6hU+R48C8C31dKqCDzByBjkjCqzZz4aZjNOxS6A8N7pCiJ9BL
dZnkHloKRr9LFIro4BQUCrMcxrByUJP+M6vz62pESVr7fUZjhtR6X1utJ2mxQ0zHU8I5sqE+DM38
o0gj3G0yvW1Su9112UA30EN2th3LccFJs6txLMwNclB+lYy3PGHW0aLTD0tMHnqGWo84zV4gGA+9
2dzLSVd+pV1rHFMCMmys6ByYA4p+ZTjv+cASl3RO4i848atRtd+LkfCN6lrpJuY8e1GG69ncTo/T
3Cnpjj2UTtwwaTPLBSR1ij2qUt4/5ZFm5Ai7B4Qr/FS2I6yxwEKZFvvUwqFyGRvL0LNiDr8K5yX5
E55r+WUUuhr8th8QvwpBSg3Glo0bnOK0wisfnB0J2+lyRgXWhUobONY9ZUEEKvVGDU6D0iOMhe5V
3gsctyak0PbwscGUSXQPGh9UODzWV+lTrWW6zQcohNqQ4+vd3BDdc8ur+mEmSs1eOuXhk1UVPPU6
akBU1AghreslHWhLftxFYm/YoRHUVdyDz1wbrgTna1vWjtw3JMzvUNNj7REWnd2k7dmVlI7wEsee
LGQ9h0m6JrSUbwiyAIlroFlVelqnBHrTePAkUGSqrseRTljh85Dfm8JuUE5YW46bt9bwIAwRHxVp
01PK7fwxRw780hZNuJy9xUaWKUX/TWE8l6omhdsMqueeY3aQ1Y+t0rdFHaGycxL6VpBRuFx3EPRI
Dd18mkxrUPDFtfmVRwKnyZj03eAzbY9PJE4MlH+GpQ1ge1tWnwwT0gXouwovppKPaCWprkujjjbC
mXDLbdtPgif2UXI1XnZ5USBil4/53sDlNEgtAzcXWsjW8GqQRo5wg8l3qynR55zE4BdY7WgeOjIm
2EE5cgZdG18lWYZ9JkfiR1ZGj42Tw4JOfXJp1pbcTS2Xnl3E2SdolZg7FRWTH2H5BUkZ56cyhQlA
FaIdMBWLY9UnXeVpi2U7WJvK7yhDq0KYlfFFP/QFJLl7c4OsO8CWPTEm1+JD/cPMUCp7MGx0HvCi
7C9YHw32keNZQlclkXGLCHT2IJIQ9/QpgXQKWoVkwV0ywZOF5mZxm5UDhIYkR90PTBYuGRsEBGCU
Y5KHAMLZxPraziCCuBTcCHiGA4M/E9tlfBnVOGk8Vg6V6Yd52XqoEaJeM4TfbQsuQdjmvQ9MbnvZ
pUn4yRlqhCUBBSIbxdr6qXHEdGz7eAwYT+GyFGTW301cd+77Ps4fKp0kvQc9P7EbSkG3YcQGbNVO
jhetlZPLtrehwA2V2writpoOCADIyYUHOHlRlSFxKQdyJUMj3E25NHa6rc3OhQ/TV24Sz/VFwqn0
pmrKB7ezK+G1esiO9lAmO8MyrUsnymi7wUmA9YleOwvBXB79aYfQtMG91gm9kQ3ZBeYYXujY6ita
zWVQQ1fUt2qh71mVhqcaDcD3YFdV37oacsdjT41r20y7Q4gOCa+M28yHrgdivkkybHtYoYPkXfwo
WYJsOGqPkYiC53kB2Etymtopc9zUapuLzJH8aJkGOfWj1sSlMdBFboluzCCs7OlzXgwN4nGtgR5k
gLW/dGNv+WEWx9QlEiYTATHufM1mAO3KJiKYaECJ3MG2+d0It8z0St7rFH4drsFRSrlXdsNDRdJs
M4hWP5dYcEew9uzao2Qil4nU0C+c1dh+A+dVHO0xFbHnjLz7CpNQP3TYxKemsCsCf7Cu4yC00Evu
GpBV3MFNJr4JzQ5XWxYcE+i1X7dyGL6WrU32EUNOCgaO+kg7wtICZ1F9mYtyvDcKrr5lsqx2Ixpd
DLdGtQh6jicxPfYoK3+urKzHRYHm913bDZ90lY8nyIQl8FyafEh8Zk9OcQxDXJWVqKEKa+S42Dsg
BNzHqV2MHgKg6dFxbFtDhsZSDwqeyWMiugEIrTo3/TFFtQ2DYcP2Hlh3rVnHt4LnLVKIeRWjgRLl
0C40krtL4MfjHWlE+SgVCvkS6YTXqGsH7y2eC4RugGUNEp6Ge6ch8cEsSR44sqhuOnQgX2Yhtb/M
Fo9vHSMvPpVZa1NUfZZouY0AwvuehJmNTcXgk5UJPGzXRJ3mRQpAdefl1AzbK6NDjEiOVnplSmrr
wMjSZMAcZGkACgPoBVACba8KkM9MtydDE5AcPUWI0Y09LnAAHftDr6sdKg/jH45TD9/QqVcQBKhH
ojZdL3Xu1aOD8zOpi35GG4oNze0ote7Dks7aw6pFnq0Jkc/cpXZkwOJ2osSJExqLeI02a3Zfzb3D
YK1YmuyTrC62NmTWMUkygwPhml2JozBtjKzcjlA3iK6tCFN0Z1A7RaAEot4NO+SRw+gFqxplnrKm
NovBrXDsx9rndW2mG6uiCQ4uUQ3DXCOOV5v0LofgOa23uS4496WmdZLvByul0Y8z+bAl6/Y65v46
O7LKbONrWDnQs0hVUJT8FEiNEGPbbaJrtqm2aOCbdufSzUv2+qMRV9ntqmwRdbeWmgfA6l2r7l1I
H3kCZDMbwg3KXgIW/xlJi1vrhMwq3Zk6cMeTsIB3gJhhPqibQqoNbqS3H7/NdW3FMgzyuswkjsCN
dt2EbpdFG1sphmmWW7iOERQbSVW4YZg9J/A1Px7tlyTuP4dDFwNylgyJ5NXcjQBztliGyP9s8+sY
YbHtyF3uJdf5jiBg7ObYfofuTP76rdwW/Mp/DbqavpSXvDI4BnWoidvqsZDDmedaJ5zWj7VK2KUG
qMt6wggsiz5V4ZHOyRHBlTMVUcvLWS/DF89hrrL9FkTtcpNilC7Kd8shk0jhOl2JEI8TNOrMWzvz
TOtUXRkmE3SfMJqQ17h6NcaFUZ3phTg3xGqNGwBWq2jAEDAxd1DPuJ5SxJDadrr5eNmdG2eVx59N
NojZwjg0FW7fQgUh9eGwfzzIL/Ug/1wEwpamA+Y7xPkwfS9S5sietolarIS91fvipHejRzb2Jg0i
vzwzN79U9/wcC4ku7CHO5S95VKudJ6QeY5T8/aw2ZN7sxn5xJBsrMPbnzN9KiOWftoi/GG01T2lo
agmNbtzqA3U1HLixGX40e7XL/dBHzCy7q/fNbX44V9j4c0H/suA5Sv5NC+E5tu4pHaLOwlUAl/TJ
Q3Z+15xUELkphmwfkd2Rl2PwdKi8/DlFIMzl50oD6VsHDX8x/LpUC47kCJg3lueGHJyNhaKmaEu3
CLsFaL3z6ZmCojfNlDDhBVk2ylnZKjcOKUDQVpbKOmiOXJtyr/P5zBI9N8JqHuF1mckoMYIpu0f0
0Z50+HxmEywf8cuUvXiI1VbrwWHN2uVwHjwIn+8QoY83zF/WpZOhCvccA+nNnS1NgfoOhBlRvfB6
z43NXBInQtlCNwAYIgcXYDnXOSfx+WZBBn8xzGolMKiu8mapjhBf66fsmG8KP94k3nyI9kv5EZSu
iu3ZEpw3Z+vFoKuz0u5HlA+wxQBfDsHsp52b7dKN4eUuO7V7xHuLbfk7BvnFkKuTchhrXYnldbaV
vIkQqCoy5ykCLeTjVfLmQfZimNVxqcFHwG1oeZ2MB84ArGG1U/W4Qcca5L0z9+PRfjoVv6zJfw/H
V+dmCLS1YMtw7GtVuuUP4qHV61N5ya7jU+IleyOG2+vqrbE/N4dnpnBNDcZzRqJfPA+ekYAiKBhW
/xlU9C/b/OLhVnsarj1ItMsQskV+Otqgz/nMbJ17iNWWpq3gjRnj9ZlZ87Ux+FWnzO2ZKVo+Yz1F
AnVHNkHnyFIl9HoflxaBBjCCFTAbo4/qeS9JfpRb/n9JO7PluJGkS7/Kb3WPHuzL2N99ASBXURQp
aq0bmFbs+46nny9U3V1MZBrR1XNXZZLojECEu4f78XM866DtzOnnNor95pV+ZnE9qZDR+UtGMT7w
L4tT8nk6Wt6w4zkKyQPT0akf+lsO62bktlVLVVRZphuyxiZFMw9RgzchdsedzkoX+a20a334sEFI
PFobQeXXOq539k97K9fl6OBAkgZ7IivRXqWHkZwkOxfe1lm/mds/X9nKX7Xx3Fld8Wtlsrf4kael
Ogm+5VHE8arf7dTyu/dbExg3s67nVlcuS4F/3q5rrIoQTd853Ak4prLr+c9NlNzNlOC5tdU5HeFJ
y+f81xonf/FbD4hvfgAAdSh9Z/y8bfHG5UMuRkDMFE2xnV+/0LOksqVj4gSJnIBZMt3EroBKbeU5
t0w4BhQIQC4FmHi1ppAxzhIvkrhohzVHvS463x7H/K/nHiSq/7ay5lLTErls5sBJ6FuDCqeUKTEF
+7IX+UUMuDrrlgOs3tYYVlOMdQbeIogzDEDmXBV6gciF3HT4WBYNJcrUGU/UDPQTaA3a3bZVzj5U
CvVnkCei6zINLvRMEqzxw+y2y6g8VHAm5kyI1sZDrSg9XSl1lL1Sm5u7yPkskJE95Zs3SWOboBGK
pAleq/3YDxReAs3NZ61MPLsvlJPRSnblzUY63Uf6SBulCqXBbxrljWbHjJU1LcUZqaKQONddc4oN
tdqXZW9keAYbkshUM2BBQhcxcxOaTG4VlM0jlLDmuRuDeC+PCQjkUOM52PR1vAtiO8/2s7TkOwb+
k09qagTHppLbDceyzrzWSM5V3IEFSCnlhE5fEd+Btg/VpyHegHHe8pU2XxN2WxoGylVUiNogj+TR
SvCVsle/1Y4wQbvGQToAhth8bYhjvjo8z42tA4JlRUwXzRiDb/2YnrtjeafsmkO9kWLdKLjYAEkV
zWYGT6BtLyOdEYxtVavctr6UBq+Ercnvk+IVQja/z0O/JXl9yynbKlBqZpxUy7LWj4rKNjQLVFXi
6tBze6Kx67becJwpm3k0F1xtctP9FmT9hke5MLo6G7OKsGOqYnQsd3na+lXf+y9f9VsWgN7aJiOm
1JKsVazJyiSlaYI3UdV8Oic0aE4tTOcb3+pG8HSYPhVQZd2xdILo5cea4WAKZyEyPKu2G9IhTBKg
KuNnvWhdoyPKJfvGUr3C0Da85Y1Ac2l5tYXqkOkW3U2+26OyNz1zPIU7i3qCtpt0N/4WnTcf+esU
TJdtSxUjVsQak0iwCgNRWVRNMvRkya+XvRjhGVyqSjvAh5547f41Lh6BBL8wt54jW6wlNYwRc4nx
fbJ+Vu0H8CO1/fvL52R9qX9ZUZivNTUD/+Gsbps+ZIuSxFjRD+FR+A+AECf5uJWFrI8jZniqOAy8
soNMLK7OCfLLdg45GkPD2UkhU6Y7uxXbVt5pbWF9HiChU6IZC3E5u8rQ+UZ0NsuPL+/W1jJWu9XL
WdoOKkZM41XaZr7SbWnKXLn0X+sgodGIzwzzrVkKAkTCB7vDRHJnnhnBOABucT82X8SI7laufR2i
bJspAE0hfhhMea6chK71gWOPzFYb+s+hrw5toh2HLZ3k6xPGsLuYqmbOgMbQ2kWMQ6mFuUVcj7Ti
jpZN6+o92BkmZ+zGOBZy/mp2pNdxk1kbzun6YwnDotToMP5vrgVoDKdP8jYacteUfg7ZARjzy4fh
evcufr6zejU3RpLMSgVLUGonPkMhnrq8Aqy0Ucn8lfc9D7vcSp58goDAIEjpgmTgedXUkuFpQ+Ih
d8HFlMXJaRAlQb4t9pPCENirL4os8A3Em5+VY0V3xozuq9pXgNvTedG9EPkJT1JRqLZT29nZbZQ8
zVOjHeJcdfZSY/+e9Ty4vLQ3jWNb9MHoplL7U7bm+65tv/HLeWBXgc20mgqLZRK6zCuMXhbOwFMH
WvQxOAG/WtCITIe49MdWLT/Zk+181+EiOiulTuiRgYUDqHUoaATNO1WJ9INsQk1n1VW9D9M+PyWa
MtzJ3QCoj77lQefbbezkVZVW7CQXy+KxwJPhaurFBFUQOiEdQZEtxcfwrbxrDxKO3GYYQwwPee1T
tFMK7+VzcusCgAk2dUDlqm2un+5OX9jqAJk/QxAN2W23GPGpDgWw0wTKmbmxZDJPoE5m/558HHih
FC1b9Kc33ArjwRq8E0zLmbBFrBywFDK/NOtWRoVajAYWeymBJ6L1xcg96klbCc6mvZU7Xto6twZh
T+x18649pK/TE3qxDD9mhy260KtkgC+Lt+T1Z9Cm0/Cal3dkjiy6+I2D6vFu3JlevIMX3KFSIfJT
ElaDkYkNJU7hGle38rnF9WstB7PgmHQc3bR9KyffG3k4LVxDDbZLK2z2L5+gW+tDC5znoWUwt3Xl
A4ZC5+smHKHGX/bzrvBrL9ozV+qWp+hV9XqryrlpT7jWZ49qNVaVLo+xJ/YTGv5DuINU1Gt29Wk4
9K+27IkSxGozL5a3KlJncgdDBPRr3JC302LvnELbU5B0QTRFIHxGplhe3tAbrtvQbBBjpsK1tNYs
qt2cGaqdCezklHpZL/ldVR+d/u3/l5W11HpuNGXSDR1cH/Vne3isHdCOGwnJxkLWevGTDr7AFiDQ
UJMBq3Y7bdRO+vz0XyzEISEhOeGarRmBqxyZQWNmIWn9ozUehuGrGWwE0xvBGlKUP02sThyo48U2
OkxY83RINP2oLenWk+HGnWUFpAKisgj5zirdYbAtNPu6EV26caeCqhsPkeaCdN/p7oCEmw+6pv5e
ncs30KX+9QyY4g4cnWR00AIxCXl5pXqlBbo8URgDOOUVzkM2bpy2W+GN1pjCnKVYnHNV3NGSZXBq
srnkLly84KD4+WN8Hl5lr8KcTszol3tkO/vj1kPl6hGI96UsBqERT2VHvaKfyISqsjRR6UhOVPzc
+KyfoBD3ySe3IrjIdVaOAlSEzDJVmTUKUqfnfmk2klwHNZn8imLCzxPFZD4dBU19Lx+H4fVm0fbW
DXtucuWbwH8C+BImk9O4k3eUBYA/eoOn7jsvSX3VT3bF6/y/uA2mzjfE2/NaWj8CynGOFQS+E6oP
1OKUuzz9/PKNvnHdKApwmQF9cBHWz74ka+28SidYTSm9hYxXVVusLjeyngsLq0+VAlK0O1FXyU7N
6V8PS3XzYXnr1F/YWX0fGQEa1R5YyXiWaY2kx+GupsO5Fwwb0u/hO+OsUxI8bF3nq9Y7h/7C7qpt
sOhZq85iB/tmbzwVp2qf+OB4Nbey3PKbKAsEruoKLpF6Vx+LH1scAFd1/fUvsPJmWshsXlXwCzhP
f5A9RL72VhT2GcU7vHxatr6liN/P0wESL4QyMBWWH8LJ8rTlQz58tOenRZZ9ib6kNAT+yyY3v+sq
pbOiLmOSRZTISCAHxuOYGPmm7xaqLofeTwPwWBSc3OawlbreuBrUxmVdtUB+mcq6ctZUwKH62UkZ
UxtdR/vcj6G7sTaR/K7cGH1JS6SrFrbWT+JACalwN3BwjZ7euKKU5Hggjt/MPi2uTT6qG2Hvwpr4
bZ59PfDdU8rkNUX/8t7Kop89tIfqci/ZHyKUYV5e2rp4q/PYpOaowtYI58zVmzuO9Cpa5KRwITJ4
PQUQjoP/k7TiQ7gsW8Hgahd/2TJNQHmyxet4dQGsBgRyFma8fX0GX/3Md0pyVDg/dt1h/qokW1/t
Kvis7K1uQc/DbUH1XdgTFcfMZ1TnK6M2nr5vDsaDdnp5K68+G+YcjUSBNg0dtXU4l3PmXmyLrXRQ
kmGgztpnnfwlceLzLBvHTGvfv2zv2qOtDK48Wrl0sdYaGOz84dd+Bs6H7uOSeAyP8o4j1FUH6Z2d
u2HnMuCBtNR7Jdm9/EtcXT7xOxgOFHm0ftWrcqTV5QGNHJ5VnZ65EoD48svLBq6fNsICnCEy0DAb
Voq1X5FkZojjCLFbVz2rHpM6AMPUB+E4s8fR3cofbiyIjEzBFDg0fIo4VM8uH/NLQdtkDLeWauH2
GmOC88aVu35qMyCjk4HpIKIcm+zo0kSk0VYemC1xE31XEYfCHUqsod8CKmKwabcVDG7aM3TTsUXH
RKO2dmlPLWKjrNO+gFfQblzhklNPO4QP3Dsv3m/VKK9wCLgUHh5/mhM7/GwHGVpRzDjEXPOpn91C
9eVduhMt5ch0mffrP81+50W7zfh6w71c2F1tawo1mVUX/1qm5tdUFKZzfhpPgkpp65xs7urq9plT
bFdSAPlOh3eJ8C7TsTsWQCT1vXqct+TGrnP21a6unOeY2KMkx6xOPjfvNEzFJ30/vZa2EQFb+7hy
my0k8320sDD6eCTQrRc9Gfcify52yXZWdJWqrNa1ut6qFUI8UbEu/QBU29N/ml59EBtZfKhP+edY
ej1/io6LTbGv8aRt9MqNIAGvqwPRDWR42lWdjWHAWJLshdGyuwmEx1A81gfTNw7yXSvfycdw++CI
MvNFMqHIFxbF/j+7H0YhZ6UcUnsSiVJ/Xx+qV/Pe3KebWeCN2E6VhvYX0EuKAGsqTxthBUg6WNo0
PjloliLO05un0v78soe+8QVVnJhjYQR6vnVylJomg2e6jnuhp8jo2XScTLinyyn4IEvMp83Nueoc
JrozefJfNn0rOFzYXu2lI+lLG2dG8avFF5xbr/ScXfRh2Glevg/9rVRz097KldZlLUPaxVrbXXCA
1eMp8K1d8KR4zFO9dnx1owIiXNb6qBAlHFnWDUWBFfDyqEjFhAAk1DauM4/hhwxE/s5BV8x3xNjZ
xlbeCHzaL4JbXTEsjUh7aass+qWoai5i5bwJdoKQzvQsmHUOta+o74TP3uaju2UTulsCLSgXh57W
pc1WXpSqlHE1oWYsMIgHBTWeRdtY2o1dpIdA4RD2NZ3X+cpKWsftBFkz2qfh45J9CpoTQ5Duy9t3
cyXPbKyiQR/KNRTL2HAc5rTulPHdyz//VrhhEZBT0wiBU0leHwU7WCCPJC8x3gDPUXfxOfW6c89w
wYmGwGFL0+e2PfwUkZyEnYt9+WkY/U2tSGdBSeyG98GhP0R+587Qo5I1bAMsbjgRDWC6JnBhfKQ1
iFAe1D5kSFOEge7UH+xTeoqO9AJOL2/jzaPwzMzqM2mKpLRjPlH3Zx64H0s3zH6Pkw2HeCtWXyxm
dZXyAomaRGUxAnjTvBEbB8bn3LzeSu1u7BrVcAaB6NIKmP2qRtmBeWizmOEm+bzcZfvhmN+J7CPZ
kO665fbAuZlgHKD0BqOydrPxlKBLjJ3xXLAk5kaPzk79DnMNT7fitbp1m65rJYpM3KI+CdLHInqt
djBtSrM1+18Li4/pY+59Y7zYS47y0dg4EbcOOhGK1gKFZrrray7ewICZHiKiP16lkht5C5DSzBUF
0XST5lX83iuHLnB8IhXnrXRVxmucLnQ0IP5u4aiuHqqAEh4k6UkeupPdD97Lh/06/hMyVO6wJTpR
ONjLKzw4UZYglFq6VgzbZfbKWkLfXD523YZA2q8If7kqBjxYFjUYQa6/PoZWkGtVZMBYU1On1z1Y
mE7Fq+5j+miflsdec5sjA+Szn7jgj5/gk42V3RbQ47r8hOdQhHOkZWxoV1chKswR5jkIQ+rd4Dv9
IT4unFHjkL9L7ou3aG6QPgrO9Je3+NbSL8yuboaVNlppaZgVb3DNHXzjofGjB2dfMlkj+NpTL71r
vkDzRooQ+9HWzbz2AJfLXoUFGU4D+JOwL+BA2d1CG+5Xg0T5aPvNLmxPwxfaJIfpga3fj48vr/7a
m2KcFjUqbJSOrpx2ySy9BZYXgqjyPkhfGeY7fdms4ggftjpcF0ZWLnuBN8AKw5QGD0SxI+ga5TDe
qVCGbr/9b/gCKO/BeTJ9AOW/vEagMJfeq7MUI/O+V/Y6X2/p94MnKinROW49bSuo39pA3QBpRQ5E
ZF8XG7Igc+zEDsXa4qPxsXwNqeXo6q7pMvXuprQ6PXOnv335q10hKFkhIfZPqyKXefYA0YY60KEM
E2cGnrWd9iovvQFOvLtxL9I8WfEs6pxbVsVJXH9H0D0yygY6sLJ1mVbpyq7WYYfCagwZjDs9lQdR
/VPgxnNbFM8Pm32uLZOrl2xSaUo/RQaEIJ/sg7UP6QPV/sT3hEGTksB/ac8mHFtkm1f3QdKkOQkK
ExnZPUHSUz7C/lb75i/X17wP7q2t8yO8y2pPGVsHHqKZBi/Y9XmFE0XL5twqif+MmDBY7ULN5OUn
1WdDt0c9bnk7w4T0RVHAqOpXL8q5GmASRvSHJLQ5OR+zp+6r/llSdtLs137vy/TWqvc9JDmW2zyK
Vor2HdWMl4/vjTvD+4Q+mwy5L/IuK49XUngZJmBbrjb8GOUfyBob7dYI0nXk5J3wzMbqhlijXNfE
cGD2PxuVJ5dnG3cKKcLLKxE/Zf31oCGHahdsA+F5leQMRtEYc8oERBL1j0NdHzM7//6yiatJMe66
AXUwP100R6jxX971PJ7rmvcezFuxW/+cwdpojH1KOwsp4AI4kbzvT4J/OXsfyN7Ltm98KKiuEdTh
3QWweZ0VKFYRLiAIKneBfxPyLBjxPln5hlvZMiJuyDNfZs5aBy0DXiVRe+1+bszm6+BI8kclkdL9
y+u5ER1E81UVwkE8kPlol7aQ8crhmWTgTj8UNM4jL/EdJAEWr7v/b/qkol7JIRcRidbM+m5n3Hcp
nrE27GHJ8Qp/QVxVvMaHneEtplfsioNh323nNNcphTCsK9wtAM2gEy6XSTZuGGiJwTH9ujm1h+6V
0F1pNhuyN7fzF4AfyDvp/vrxH3ZNUxoOdmAuYk9hYXc4kOYn4ZylzabajbI0y2IewqCMwjNm3UFn
9H9E4LgWX8/5ZLU+ZAbRk+l3O0g2vPmoTFAO/gcP29vLfGZ35UvgKi3bTmGZC7IV4u00HK2d9Sha
h/8By/31A4NVMouByosAXqx9yjTphTUrTAC1u9amvS5EBXISUYG1n7z2nQIkzRWF1C269RtPtkvL
q2DbIaKep8JyQyYsbkd4zhjfV/1t9pLbe4pOBq8beolX+CaGJbo6aHi+d8DrhFz3XlwMeS/91I/h
pnTAtZ82ZPJBslCuPlPZqy8YUJkw0miA1zOYj6ba+oYePmz4luuIA2UJoEgWpDpAttZ+LG6LEYVG
8d2cN3WLlLUHO+S+ocwffJtqD/Kd/6wALj7LZRC6NLxyakU3/JJ14bMRqeOq+ZTBihmEMOHOpKJj
HbzK/poSOEUEBZPEPRVoLzikNbJqwLdYqG5WLqflU6WX74vsr0otrU2sthMkgNlMMyZs7ROosarS
XEf/uPHNbpwLBZksS4DsQAqvA9wUh51ZGmZJZzK8D4/5jkb7r3qpQCbDe1zAUBzu/4vKHOIQMPEh
pU7fwlkn0lnUqlOl4jITSjHdk+geipy2egt/ll8fNxZ5HWAvra2utZ3LUpr2WGt3yt4QBJIUH1FJ
BVvafBhRDAGePb8Kdi+bvWkVdnEGUKgL22tWnXbsnQpS9NIF7v6+kEAkB/kOaYTNAcvr0686YpCG
UgyAhHVz2R7DWsl6lQS6v5vTzoXMFzzQxmJulM8MFRwhx54mEwnEqkxXIsclNwp7qD4ue+UOJmEv
9eBX/hJ6lcdcwF9OvDCHpxIdczEitwrgZChVI3f4klL6aE3fbe2nGn1++fvc8vYauEX2jiwBfJ/4
gM/yLqkS80MiSSjutH19Zp7C61zbLR+67UThugJgaOSP6EtRfLR4ml/actpJqVKHyG2/Ns/9IX8N
nOE1zUGfKdMNlPitT3Vha+U46GTBF2b/yhKYmdxl35I95N48UsvP9sft0HLjnF+YW3nfXl3COkba
1O3gUZtQdUpKX1Za9+WvdSMp4IirOs9SBP3QK7ncwKAs4MjVpRL/DkpKup/rt52ZeEH/swY98rKt
G/GEQrRMaBZjY/L6rC/w5vdLH0Jkq37PTNU14keTGd+h84bgPp83vteN/buwtvpctWY3cR1jTS+W
r8BvaD02vqZtdZBueHr6ILAlM0doc5VXpx0kf6sphV66gsRSKY+q1W3c2VsXiocacY+7i07OeiKi
SvTBDqGyI6UpTnDq4iOCO4MidLfZNbiVPj23tZ6FCOLIRNAEW9bT4MdHGt7fw9OIklpzcPytWYFb
ifeFtdX17eDQ6zsTa/JZ2Vd75ZWUPsIcuxMoLAX9yNfRo32/NYFx64s92040Wy/8E2TUms0EMi43
adwKEn1tK+G9dfSeW1hdKomnBH6WrLC1Pqahii4aRIdpujUmeaNahzAtTo8ys043ZP0co9ahNsXI
Shq0OGfDbSAILD1I3eOYwlLnidLZNvWF2J9VWnhhdRX2WwRpJlVYHc/dnbUXtfR+n9yHTM4yl7Z7
2WfcPpDP1rjqVFhZEY4tFUI3/yBAGIq7fIwPwROgCD9+2mqa3bDGBLTQ+LWR+aWxvvpyMrr1UtXB
d/AHYUnmj+PJ9gXCpdxDw7qp83YN+MAeg04OfVT84vpNpuZ1N5t6WQL85f0H3Zd56vfVf1AzuD6S
l4ZWH432d4qQEtFEzp5S50OZ3mnF27/8qYQNylWUBxAyWxeUptSY+yZjMaNXfhju4C87q/Q9fvGF
IMq99bGu30WYo+NtGag586lWuUxa9LFTWlnp1j2zkH0vz/clEmk7PenLozWXzoYfvvYbl/ZWWwjQ
F96LEnvZcG7S2nN47r28gzdXxEA1I43oP1/V/HM70M1M4/TVBoIsBUMJsXWQKsdDgP5lSzfX8syS
+PNnOdo49C0Mr1iCTNZlZnEn193WzRV35dJPsF90F21qRYLUYuXcZ3h4asMsxHGYAPpl/nA0mX+G
MPfQHMZXW4xyN9p8Fgp6xGBRh6PTtzoPVTQbg6bQGBYvf5JpP91NX5176YPoRVe02GGK95hdfnkn
N82ujkVrz3lYS6UAoTKJBMcRswOWW3xV30B04VlnZmKfms4PP27YvXbDgNpJOCC7EAPZ6xqZIUuO
FrSkowJvlFMiQ7ei3fe+yfBMf1S+b5gTy1h9zQtz4uw+OzE59bh8sjC3fIPzeG7d9oBjdJFhua+/
cc0h7LkXjcy68pfRDb5smL9xYHVaGbzEQK1pV3yBtuBbjmz819yIbd5ZX5vOHVxogE03OrZvYuir
kE7esHqdHYvBAQ4xhReG69dw3KwPWnNGpsa1Infak3o9knp9HzVXqFEOKIHCyfHxaDzMG670hrfG
pRHaTQ4yeJpVGMpns7TrHFdTtJ/67Futfw+lrWfajet5YWPlAhbIjY20w0bjx/eTP7zL/Mh3QP86
BwWxy612+I0loZXNVCBjSjdG39tCN4IgAThNGc3tB9iGYJXXwi0WnRurwoAD2wIZEc+MlROAjr6k
DYQZNAONb+a52Ad+9UqrvDp2l10GPan07uVDcmthhqWT7xGKwCmtEhRb10rVCRVQ4c1XGQakPGZZ
+5dt3OjV2LyaZSFmr4PEW3eDm0hXBzUIc1c+hKieLycYS3hU+wI80HgCEJWC6LdO0pbhay9jM2lv
cQ55z0M3tdrPNAtHbYqpowrwVfcEhhJKxsVDCs6Xj1t0QTfSL6wBE1GB2wqohtjrZ04m1exAGaBC
p78gkj1NdnNqB6YLx8Q+jtwtyJf4NJc+DSYFepVQIQtk+jrbSztLD8w6L9w0z62f8Jq0J6sel4Oh
SONThG4HPJ6pdh9rRnEOe5TKNr7qtVO7tL+6gkxNdDKCxiADEULc5W+7h8xH69Y3CCX+8sE8MqSx
8Sq+vWSqJfD70H5bF0wCqZXLIeBp/weYrjuO++jYbU53XjtOsbI/zYhj9exDqtoww4yOmSYHL1GF
rwIjf22XzPVMNaJo5dPLO3nTHJ1SdNMJhKgOXZpLBkkNpZkubA/DlCK9m0LFb+uzWT3ms+69bOv6
vrM0UQ8k5YRoZz3Lk0qGXDB5XCD6Yu+Z/XooimBnZn+VQo4m24WZVbzVFq3rsxAzhvOmb+nea19f
Xsd1QKfiKHp4BDjGfdeeMtbG1p4WPhFiVocBSZpUhm3fNDs/zo27RMnOk9r8kXb+n2/T/w1/lA9/
3K32H//L/38rqxmRpKhb/e8/XsffmrItf3b/K/7Zv//a5T/6x5vqR/HUNT9+dK+/VOu/efEP+fn/
tO9/6b5c/M+u6OJufux/oDP3o+2z7pcRflPxN//TP/yfH79+yru5+vH3376VfdGJnxYC/fvtn390
+v733yBtfrb94uf/8w/vv+T8u3dfiuVLEZP1/PHT/v1Pfnxpu7//pst/A3ZDJ5eqKSUkxgh/+5/x
h/gT1fmbKJcxDAQvFwVvIcqLgkoX/f03Sf4bVDIEHCixdf4lFGEckrbsf/2hovyN/B76DGgIeSbx
Q3771+ovvtOf3+1/ij5/KEE7t/xC1uVxQVidwSciAKm1wtD9FTdjMZmhMZotI8xlsyQnqc7MbF9V
Rt0eh3xs9I+mFXd0n9G+1N2iM53O14fS+iBZc9/5DkAtAOqZoU/fF3SCm33YTMWE5s/USx91FHal
XeTU8egHM7NrT85g5dXvQZ2G1dGZysV8mJthYU5tqPUu2BdOHRg/g2XoBq825LxqoTVsLMR5gsb6
uliOVN7JhVXbLspGcd24krN04nk4wRvgQgaNzMAclvl0Xw9NMLt5pBeO22h5oH8sJEdFOmSED+rQ
N033kcHr6l1VURk7p2mhAqmO9Pg+s9Q0P2VFh8gRniJ5LxnLfAb2hpOTAjvLD3rb0mWaFGoKrh3K
wVONsqnAO4btR0PpAlLXIWAWqaEK5pnVJNl7JRICfDBxKwQiY2ZAgg5VnuXNhyTPtbcIEY1PSZkH
nyckhbNDo8Qwv8iN8RgVTY+Cm2LnuRuHdQl3mhlOjbtIIyyN3ZRV55xxwC99revf7dmUHmSrjHqk
vlHgcTsmbfaZGaGursLY6uWGxqDs3E35wcrRgVdMKURDzi59LSzsVxrET7YrR/B/lWOIEE/RmuiN
6c27sFqUPWrCDoqFihN/kTOlfUuPLKmfSqftvtZ1kQ4uArKMw09IrvtmOU0fxihBDKmWlm+5YfV3
8dhUR3ke69wfG0ekOVmb/U5yIuXeVASysrfCXktRP5L6ByuVcqYXmwZF6oGqju7Fhal/zQJHvtcK
owpQUC9AR8RNEL+p5bj6OVoopLhOpMoMvI1TBfzUGtvZndoEfiknTOcHTZ718zQmaekV5mShDmom
X+bakd40oxV90tIsQj+rtrR8V1XTeFZY5oM1RWHvDZI8nHUkztBHU+PiVJgdijf1CLdlluVT6Nfl
WDwEQ1J4NQM4u6R3lH1hRcOxGpRlcCNzct7W0ZyciryaT1apyCBj5OqQK310kuUx/GwspuIFdqvt
pbGyDz0koPcowYznCmmXw8I0DuOWktOflXlERDJOwuLbTB43IJRpFp80tZfR6Gp4e7htZsdwgyIf
PHoRUwTmubJ7qXLbumnu8nqK3wNJ1naqiXSelk3D77YiDZLXpLEaHRw1RIAzmSoUHPsYXShpSNuj
jpTXeQmCEj4rXan27TCFKFrl2kg/UOo1w+9B40Yni0zgo2otaP0tSwISOIbb6rusDFCxxVE+2Xtt
GMKnWLMkxTWWmGvjNqgaZucG+uT2bNkRlFlKlzpANFppdKBLKUMhcplmzodZb/vwnawUxbxXm3Cq
zyCRw+UNekvT6I9ktJO7QKRLaSWPgrd6WdnaHUJ7k/V5iBdVPiLDVVv7OQkR2YtVc4KIfykQxlFG
px4RHE/S9pAhCWju+KDypLjIsJaIHgeZ7vjNbMxvJV4oi2d3wzC8iwy9RwSk7dPq3kaIrHGdIFft
B0juJF6uiY20L6Kv2jB+HaI0gtmjXewPQ2QW+a5RQvO7PSIF9QV1ZOaih3xZhn2r5BMYQinOahMi
eGWuXBklnswdqBcYPjSjYegaZiaHJ6fNLXU/9zV5pWAZjXxOopz6Rqyr0m6Ycsd+N6qNcnKQI3Z8
iFlH3oAyQmLdEfHvuEc1NB7jBsT0PEAw4Uq6Elu7sdaNEI8wZ/G+X+Ki38dyT/E5tafIgvwbKWpP
yRpr+aAODXx+KC01dr6X4kmXkoPdlwZUWvjtYrDm34MC913sGih20DBD9HFAeoxZ92bx+go34uZZ
xyAITAEN1IPlHlWLwX6Y1aVU3qtKW5j7oeqSr1GH4FHsFoY5xk9moBTaYYj12EETPDP77zWPC/UU
pkhofy4iu6++yHMp2U+WteTGCe7QoPCDcVDq/SBNS7Q3pDKhkF6NyejW9qAfeUk4jY8KsdE1ri0p
aCBlfYxCMlAAvXirRGk4uVYO624n27W1C0P4GN/2Y61Ur5tOd2zUNNsyAHtgjrZX1UEmn5CjjWoq
ijEiqOYCENabo4UXF2mu+tNGyxrx8LCbIW9vQ0PDL4TQYBGny/z9PMboCc+lWfXnIijU+p25LFW5
X6SE2RxdHqT5/TBX/bhvHMNo/cFp0AxKFi2N3zgJYo/4yMREBsweWxmt5KSWm0NYyIgMu0aDip6f
LQ7ifsOAWu2x1ha4nTy4XBb5fQDde3IivbeyV0ogDSBNmWxeCFq6UTfo8RWtkXNVOrWxP7fQlyqv
5E6OIJ9qwj57Xw7dpLxS4U6LEqGHa+bHDvlD5dFOZKs7mKOTLB+npkfG0I0Hzc4ebDNW1cqvl2A0
Im/K4oI708OsP4KR1vOIk2dPU9xbbt4iUIMrx/UMnyYcciSh9qbbxX0R5obpp5HC0CgDiIjKKXgq
+TQ3bJHQ9Uo+6V3Xat6QVEp3luXetF28lqw9yv2ATHAR4ZrOKUyb6gNMtrCtZciiOffkJla416Ym
tI5RE5nB2z4P8vJdX+fatK/bKrzPZTlI7uZhEZ9vyAeic1KBWIUAB0q+V83SIAmvWy2D0SMUdO2P
ZEQlY+csZZbfAflbpm+kCiUkkk2HI4Inu849xhr02OulCJFhW0ojLvhSIioQpUYj94j4xpZ9pnKG
SmKvDY52wmeM3Q8JXbpRRX59/JL3qp8RSLTakwstXw4BFA+ZD4WfNZ/NpJ2C8wzwyTl2ptRYxzRL
HGuvDmhA7TStj4zfG4aCdber2kK6s/NJD48Ox5fNU0JVQxysLkxv6Gv0MRfkfnEPzpiJEx0a0ZeK
2yH/Hi+BrU5+k+ciDGtODN9s3k/mY9qGUsaBKfsUAd9pfMxRic58UwnU9FhGFJu4kChAu6qN0i75
W2ChW1KkzozEuJ7Pu7Tr8mmHcC85HoSGmeX2fcuUiZJwUvy8HHPHcxJ8v6dliEuf2m52yuNUl8EP
R502p25+jdP/WXAgiRYJvBiFAQMuqKtWtaJ5rPrEiOeemi0MrchukrkcUvOhMw5Aw7XEyyc3+Ozs
ah8U4F22i3aoD4fNQW4mN7N3WwNOl/WHq1/n17Das1c6LYhSshQ0q0mf9g09BzT33GfPnH8+JJ4/
HMQz9WrFvExAVmrMbamrik5jlCV1gJGjGKRHXf3UoufnMDcubZGt3jIEmFiGDwyAI9OClyUAaZ47
Pvz/Y+9MmuRGkiz9X+aOFuzLFfAtNgYjGFySFwiZJLHvO379fMbsqXKHQxzN6utcskSKmVQ3g5qa
murT91Df1TqF+5YiVWadVNvfh9nGw/myAPDPrp1b4kV2XtvQYpjdkSFFrl4KvKbVEI3/GOfRnxWH
/tsMzzseXYLocdlN431kl2WfdLQz+l31Wn8IAdI0X8Y9cWM/fM+PW13rNW/AP3ngga4C0ChKq2fe
QLdmsisnQt8e9ZU4Md1Z2aDCWvT7WRPULlDk0GCnUsO6Ft6gtLYxGIQOwBL0EWB4Qm38PnqJnjrH
NfV99T7do4Z8nDfKQ1dfDLO2jqgSY2jUoH/PLpytDArCWbZmcO19P7gKlM9pu0uMLWDhAiD0z+rO
zSwco9AqnrQSZtqd0IRId+lz/wBvgds89sfgw1bh+crjrd+cQ4C4GIZUEFFafC8AvUPRwcGbK/qe
QYJT1yEdpXyxJ/Xu9iG+LK+JhTHypDDMZVOeYJx0EbYkuO8nqRno+agaKrLGbnaSQ5ciBDRY7hxu
UoCKjboIGtijogEmiS4ew6WLs9wWk9lFVs1GCg0u7RTuJjH6NHr5O+UbypGn28tblJ3/Wd+5vcWH
4zQbZTpjL+w8wboSQgcETQHUY/fqLjpshV3lqpayWN/iy+VtVsYxlTO3u0ei/i56yA/hIfgo30Fy
9thzwFU3f4o/Vg/jBpb46ogvDC8Kzn5Fa2b0WWjtoyGimK5tb4G8Vk7B5cdbnPFklrrE7rBR6voB
nXZXzp46eNsmaSfLLyYsvcrPUZv3fgtBte/cRfqGty5mrK8/pzg458fdCPoEnY/G1eYayVUKPulL
I5OXO6+D/eSPgccrR5Ii97YbXUcZuNfpIvBPoFo0KS/NSo7Oo0ovUKlX/zIKkmbji1aP3m0ja65z
bmTxBScnmvImp94VMLs2+/UJWikqV2Wgkn4bz11QHNSwOdw2uuY2hE76JPSeUC1anMcs0BteM6ys
hEzTrr5q48fbBta37t8GFgfQLNDiBvfQuD5oIucN9VaIqTZ8fyWIEcgg+qN4z6D6Eh7AdRSkqY+W
QZBHbhjzQoXfN0YkNh+p0oWf/3hFF9bEdzzzQWkuptJUsgYO1OxzU4eHeEZ4q0pebpsRkXcRKQnO
4B4YDaABubxQ6aimky6llD8z5ZSoPD6VqILUMjXuDYlHq2JW6bH1+4d8KI63Ta84BX1IkLeC356x
v4W7V2HUpGFMru4Mxs7Ka1coT/+hCdIRoG0iCaLCDVnN5Sb2pVlTGKZPXEYaYi9G1B6UJNhqw105
xsLKwvlaAMuhyYyYqyNM7nICUJ4tkbPxd1LT/ey7YeObXR1hYY9yJS0DWwdqtgiQhRJYpSXxCNDL
wXoY6DecAiBOuxAVjIMVWr6byJnlDbJsbXwydeWbCYNo3zL4d50ytA2U6VKv1uAtjYPxObvvP0R7
Zz/87d/NJ+3deCq+CjYusH3J+8DL76mh6Efd94YtHPrWDxF/fnY8Cr0rHKNWKMxPv7r5QxNv8A6s
//2M/JsM45G3LDxnHNReMh3CP6VVN9P+NvWtJGXLwsJrTPStJ9Wnhlwmr5H1MUOx6Lbzr2UloE80
BEGBNWlXHA3RMOpJabKG2u/GnWZ2T7o0nuYo3dm+I/LXl74InuDI8N0uth6CROCM5m+3f8VKkgnw
mJYPCj7Moi87qwoKbm0Khz3l2Wyfz5/sFiLNGfoSZ6MxfXUKCWPnhhYBM/LrsOhN0D1S/LVhAN3q
f6Uy5E021bNft9e0ZWqRzgZGFVmU2Gq3y38VLemB9JwOjGomn1v5y21TV2f9clWqwH+e+blVoXfe
IKPlaon/YJmUsK3aC6qntqSCM6jHotoAwKy5JeB6UA1AUnjMLYKLUQRBJesYrPrXTP0paZ9vL2jl
pgZvCRAFGwa8p2JvzxZklo4ZlOlQuzzns/a5Cr618abni6tjcathRCNCwoIobrdLI048tdkQ9Hyg
fje9o8n4qEXB0UnI6GDPiwFE2vLD2B2GqaLoE3gbz9TVPTwzv8gfDRB9wJg6umdOg+bSr8LaBA2u
b+O/V7jYRic0KANamMg+wY3fvFifg5eIyBu8tZ+UfbJLjd1w+k+C7vm2Lo5YKE2jnOsYDe0fVf5X
42/l/msb91vpi68GH/WSGCqpw7yVUnGG0/7Fz1AtKcwN/17buHMTi2/TtmHSy7RxXT/8IssPavCu
3cIxX5ughsTNLIt6wTV1ieKE8dQZCSHPybyueoztxkMnaCOR37KyWEiSR2lfaliJe82bkH0Oejo4
yvfbx3WBThVvIbEYoScHJM68atv7stongxWzX0/xW3qXfBJz22LGjH6M8dLvw9N4lE9/xnd7bVU4
ylmUGOml0tQTi7NBw+XmXg0zr0wfVMlwHQasby/yOsherlFs9Zk1qMhKU25Y4+Cnu3o292WSPUXl
W1M9x7Hs5nK88cK89nMBgwB6rnE9g6JZnN42DGTasV3llt1nbXyd1S16pjXn4MNR+mM6/LpqKjWO
w/gVBgy9utN5p0h9RIl6i5h7xYzQ8KJ8/5v1315kSfOo9LEcUMeB1iPayY31o2nTD9VgHv74A/Fy
RC+BlFNnpH9x4eZNYqbDQFuzUp4M09+307ifw2d/gq9XD092vaUJIg7P5QVCj1MMtVmmzUkW2Jxz
jzDqwbTrVtDYDHa2b5O4ei3qtDqq8EweEya2sg0XFH/hDYP64p5XuiCv2ooVxsEno/rQps+2yog0
MiiVBD5zlNy4MTYiyLUXAq1XBTATPhmdkurlIntgAAgsEjWM5KOlfW2Zeb/92RbzReIYY4H3sg2O
CAzLsu7XxKQBDWoQbgueXt1Xx+infNft9MNvAk3PuvvjEvSlwaXKSim1FsO9opU9lTun7bzA3HgY
XLv8xZKWbYLBiQI7KrGQjZIGG0/f8RDrynSq9oVtRX9+I2LOAr5liSDMgOXlN9JqX4tChx2MpfFd
Y1r3oRFvhPjr6HdhYul65ViGoa9jIgybb8ow7/I4r05Vk3zxh+AO+tVPZdn8veEZa9vIJCeEBzYC
KPStL9fldEYHyKnD91z7RYdGbJd97R+cfQ8HZBK78zdBtrDlHSKsXh4yqvhnRhebicDWEOXCaBab
bk/9jqi1TwPwV+NzY1db/GnqTXO8Ii/XWBdTYBcl5ytOKgveOOVONstXv0sObSK5JS/jIne+TFL2
NlQmcuRxBtgmzzZi5+pO0y5UacrAPvZbBvjscsvNinZ1w6+I6p91/56J7axXNw76mgvpZzYWkaQE
WWWSb1NQTDTNBa2gu/iP6fqVc4C5FGLuDmKnynSOt91ozS4lU/gBBc0R/cHLHTYzrZgaJWVEVwWk
lsjPksm8U2YwR+unXtt8ivIvf26Rc0gJk0uBWqaIqWe7OWm9nwSGWbpd1IO7+aBmoUfv+2Tm3f3c
TzvHzk63La4840FN0vSFLJU7EI6zS5O1MRcV8wGAqvbTPv47+WrvLKZHpt38JMub0kQrZ4SxEfrL
YD9taj0La30S1PM4ckbq/HlO/spM+07Vf2rhLyUyNjxz5f7BHTU8E1I8Frcw5RuSpo89gQdoTvor
UE3/c9gk4+vt/duyInzo7Iv5eqgF/oSVHua5loXpTr31idY2zYT9B30eAapZ5kGVola92dRcO8hv
FXvHBHfiAohq/J3e1IbkhXMzxy+2HyTOmyUlcfHWVk4RH6dBndDABAT5sbWjAmF0kOc/KNoU1r61
Cz2/rzV9iPfGrKXqxvV/neNAjSQjiKMg9XotiTlHSm4pEpP71VzubOsdOLnTXKIHP20E+xVDMIVy
RmFyFI1b7fILZPUASUUAvkeCWmoEogsc7gRl0hFe3o1AdJ1GmSqXCh0U4NCUfBcJaRxmap0McG7U
lnmYgGikUXfKDOVTr08HiU5O13Yv0zRtmF3pGAFpRkOOcjYdMPiRLpfYq1YkKWkkCKCkLyWMQS2D
bfOndpNkeG0v2UahtUCPHYqzS0NjYKnzrGIo6G3/YOhxCAzUZLIl9ttT70zK7vbpub49GJmDvZbw
SuINCOPSngH+TFcqifGBBnHK8Av0i+4QbtRLVhbFaJwY7hJ24O25NDI6U1pMtpm7UTb237hCRqQx
It2zZ6ZYjTjYWNOaOSgXRPEJZuOrElQ/xZacTJib9Go6honSfOByTnYoyMifUT5RvNt7eB2BhJ4y
34u3nqD0WTiHOgywyFswrTOQ92lWhvdq0IQbNq4jkBglEdNjQuyNKYDFFo7ozwJBhIc8zhUoMBto
Gk0ZPLkTOJErcyd+K32t+fDnKwOTRC+Cvtj1O7Yy+kDzK40REKl8A1H82qvyy//OxCJ8qyNQ4aHH
RGLE93psPhrWlhbgtY/D4C5yIxSJIRdZzoHnWW+HhUIjmxcfZEDlQ6MnoM8+/ulCLEgtKaTQuBET
F4vQ1Kh2OUJGlLm9b3zQp0TQHcn5hmtfuxrqwMQ9MBa2TWa0cLUks2PeIjZzn5l8yufoIE0b30Ps
92UODfEK7xEAWcirXslVaXqRz0YJK0oyaPte4cOocj7eIVD33a/nQ2vPUCUq093tzVs5srx/uKwg
OILpaIl7yx2/Ly07LoH9GU9J8dkMP3b2q2RsFWauXUEQpUHlByaG3uQyJWnpKqWKgp0yGvZV+q5R
8n01/vrTxeAJouMKOaYFom2R9wwMCjvlhCc4Q/zEFr8E0fQu7sOvDejJ26a0640TXBRoQIoU6zr2
+L3VThVqHa6Spqr9RFNZoaI2Ob1f3EVS1fq7LtN8GGvznqEG0NdDS6uhiPkPiroExq6V03gKk6j/
1HSOJX2aGzWcHmqnmOU9pXOr3ksjTJNuG1qSuqvGwkaewzKn8TDJUds/y6E9Nh6V+inwxkaREs+S
40p51/dpDUdhLWWBq6hd93PMHSl4RxSDmbiSUvMQdu1YnRjVtWfPKAD6uppSRjC/AnQtN95q114N
vJp6HLGTi/VKM7guR8jYZmZf/FHVPImBLs+c1Mc6ie9NmW4VY0Smm9vwsd3+PiuANi4hEB8UV2Hn
u+I4MNrBMfJ+EuOx2sF49Auv+Fh+poO6owPzPvmCqmTsbTEdXF8WYL6osEMtp9FKXkaJqg+KeBxS
BleQ7CvSeuf32Z2h+ryhcn3H5MWfRqXfLyUBmYDIXUwMXl5OKJrZrcbQi9snOjJNzOts9P6uvBwD
jKnBoMTfZUJbfGmgbGY/s5OIYllnH/VdH31oy8cYQPrG17raOGGHyU3bRnv9ml+jlv2xARsEz+WX
8L36rf4wP4SHKt4pxx6KiAI+JQAA03fnbouYb3WBZ4ZF3D97xCSg5MNgxrASo/jctk/1IO+MJtmr
UrYRalV1GeEXi1zcIcVoDoY6YEt/MUPPODRP8lP1Ux2PA/hewIjTF+cYn/TT9MCMkux7cKUNiGpu
zftf48B+/w4KFzoDJ9f0H8qcTk1k0hz0v9bohMBumh3zz/mp3Td3wRdUtzZi5VXsX9gT+3K2x2NS
DH0IHgZIAfcL/G+ZDq9YuHEWriLNwsoiUcv0CbT7jJVIPo6l7JraUwXyRhwOUVEo/hg/LezRi5TJ
b8A2i/HP81W1LeDpMeSvhzuNETP7YXa6fSM73pyYp9vHY3UDz0wtliYxfuZYE0tTZ7Ap4Qfmnbwi
efvfGVmcBEha5FkTRqLpL0v+Rg3RA1Fw28aq68GiQ7bBa06lHHK5aV1TtE3YYSS9K+9UeOz9O+tp
2Gme7Kqn/wGzrtiZi6SKj3Rmz1lUCkemt+xAIX5Z1U4/1nfZPnuS38sfaFNKRxOhMOX97RWufapz
g4uAKVOVDaqcBZr1r9pWjtBB7xiI2/D1rX1cOp8eB04V2qwLipnQE9qmTP98c56YLgWnHew2hQDW
Ytf5uhYu2CfU0cqedf1Dv8WcwKF+KFGqV9nETfa5tah8bm3hi+2QaF09Yk0IZCT74ql8cx7ig7OH
/vlVsj2hCxIcem3DPcVfe+0taE2RiVvXPEXarE9WEwtv8e8yw3Gn7I9f/TCR0NcTNPyCPmapydNN
YRoUqQ7ENx68zP48l8MhYWbothMueAlpDy3MLL5WHCWF6vuYkaIm01yGVGQqyGr+YDaaxFRp77xo
Qy+5FeUrb4xVZT8ONeCzkvnAjbbOyqekdCcAqvTC+GGLTzkbUT4X5ChuRdAyQaQH+iv/nttCNHN7
1dczPGLVZ6YW92ulZKHsD5hqd/4LLDO24ZYI9iBtU3iSJ1NED1z9t2Kn9ml+EdLR01t2SH9uoTmu
W/vihxgwt9FUpR29TAPrKNHCDqCCq3+NVVdwQPnvBxQn30lC5664E6psRu7NuZdYGy78G/a18GEe
QXBgwOcpwAWLCKszdJ7mlGFcRXHNBm4kob5qCxX38aTvgjvlXg/Q1UGPfLMLtHJ8MA0gjikS+mq2
cIWze14f20yuavbfzMu7UNFdZ6w3vvF145OtxQDQQTEHA2D40kaiD7M8xSxvuodTcZd8HU/+Y/zp
n8an5vqZu5UurUR0XnpCR4t2GmQOiw21qsTpe79ncm+Cxqt7SrUvfvh223XXDglE7KTxguPQsRaH
RGt9TUVmKnFRnvBqI9ppw9fA3IeavJFJrH2ic0OLIxJayaTBS8liauNOjZXZnZTC3PDBtR07N7Lw
A5tRXpSyWE0UxA9WPH9E7eKgD8aH25u2agZRE1IvAEFX1aW2SSsd1pzE7dCO2Bla+GLaE7jEsNE3
FrT6eShegKXmYQef/KXT8ZynOtxhSUtem6I/ye2b2f+wNhsH19VuvBvm7n8ZWviB5OvRwJwCIuLc
e8YpOY730jFGgmpr0EXwjyyvOkhIwHXqlLohyVo4ggIx7tQkvFSjOIrTd5YeW9Oui535FNu99Yjk
fVU8qxTEp4NvjuVj66eCvKBz6qdMZUD0oZYG/5FZafOvcuqdD2GgFrxotAii56xw7F3bQxOLIlwN
kqTI8q8zPF0vjW9M6BjkkR+8m4tegYXc9qOB/8dOC3o2GRq5el4OnhY0GZQGWjNSSw5VBSBAI6t7
fZbaz3ZADwLeko7xUtMIkhc1NBlahGu6Bi9jBFbm1VUi/82wNM8snwEM003HmJlvewpmnQFUG5ND
2hYjRcl8nL06jpvX1jT9p5zFwhJoRsmD0vVpTGXEgjYzmjJaH1PcQIrcyS1Z+J+7MiTFOn0VIB1X
IusO3CegjaEIiGymjuXAjE9zO7yEWSttPELXAgCEMYQy+kbOFcR9GGrN6Q0s1Wop/6i1aJTv2lHN
9A0ay9VAbZPDMdEhwFLLM9PGfiA5SDBwA/lHuz00H6OPravcmwf9Qf0eBGhm/yeR2qZIS6n5dyV1
key3sdEKNYgEcpZh8nonzu9tWFT2ajLMf9/+YKsnVcwKIzBBw5qjdBkSSmaTTX9ieWWnHjJded93
1lPhx/d5V3xQguyzbSXH0owe6F1tJZFr3xCEG3R85KiQTi/uQCmKZcqEZHdK378vzOTIwP9G3WfF
BJcd0yMOtWHhlpfL4zqMO1nimrU6zl5o7pp4U3hr3cbv7oYopS7Js6N5gJsAMgmeFOGbOuxa8I+k
aXfFY1150tH4n+i6rNwZGAKpQlsC7NQSNN/mWcW4JOsyUq/51r/XHqR34L6NPTPzXvaX8jF+6R6S
z7edZXWhPN9pVAlt1iUcDMYMaFFkFtppzktV+lD3FC+3TYhPvsj6qDkipSgY8+DnW3yvPJxTS5sG
kUBkmWdMqeQOGhwIUqg95F1gH+1yfr1tcm0ruT5MRhB4z1xJD4+RksRdAqMBPehvBPp7AK8wQuRQ
N9w2tLo2bFj0f1f4KQeJqrE9T6QTVgOVzZwzuDs736QifVXavNsrzbTxZlldGq03dEU13oHLpnPl
hJ2hpewmCB8PkvrH2DFgReo3krGVO5im/b/NLPIktYEJZzLJLKOmeZqNHsYDv6h2tZDchiBpUwpr
zZ4poy9h/4ZeLmPWLGZyqo7kL8h28i9Kf6hFfxJn7u902Fm1y7Ba4PVPcMRuZO1r+3luWL2MJrI8
m1PbY9jy4R0KWjve9Xb0HKrhxo6unbRzQ4tEzQnqqplrDIWGdFAHy3bnxix2t/3xelZL0L+e7aP4
FWfvHEBMagTcIYGfNXlnT+iHOjsNNRkh3OTYbvpDcEWau+Ix0D1d38PR/63YBaG7LcC8dsvyU4Aw
wqhKF2CJAzVqQynnjJ8y92Ck5izXvEZrH9rOIFFRi8+1Xv9I1BiGn9ku9nkOGzB8Kn3SznuliAJa
2fnh9u6I59AyEp39oiVQtG9GUy1zfpFQxySdOxlHZb+ttLYWFMhjSGBJZkCkiD8/+waqUUlxqnN2
oKlzUZY69tpz1tleYWp0zDZu+1W3OjNmXxoLIGgfWhljKvR4NZ3Zgifa7W1bPSK0WGhbQh1Nx//S
REWUDapRPDGmz77T7NLQ38/xtPFx1qzA+E2PSuDQuI8urXRRMUKEVBJx5lMfzm4yCcmorXHrtThz
bmWxXZKR+LXTYWXQywpeKwm4fAhz8sugheGTTATaiC/rBnmkQ3Evk24uEj87sdoCsTYSorC4m4zm
UQsosXQIJnbTxpTLqinRCxMqf4Jy4XIHIRyabGngO8lTUu1bJYMKsCkS86DMBf1f2pntVvQU23V5
ojRFBswL+ISZSd5rlyaBh8Z1aCfc7aAja3zclKZD2Y3wXtX7NFfvs3ArN/u9jCubjk5AEUnuFc+D
PxS9LscpedKHPoJW35ugBKnfTQ4TqHvnc/Zk7O3n7C1odk4OVPOQAXLmivwYfdiSmViu3qKbD10Q
JN9iKvfKZfVUlWDzEyDNMnbNcdc59706upkpQVR57zRbjePlEVnaWziv2k5xFvYUC5NZ3WkNDJh/
SdafFhSWRhaftEiSaQAmWLq+47+qU3xS9OE+avN3VWxuZIYb+2cvzkarV0rMlAkoTcd8b9vSaaiV
Y5P6h6GpDqD9PsyDufH2W4ZLOF1QshJsNdBaXnNFl1VSSrqW4BJDdQAm+rdvl3/9WbgUh8+CEY53
JVffFQUPL07mpXMDWEE4Patx2+EQ1ncDDr7bdq6XggGBEKaey6DW8hXbTHJbUs3N3AKURM2lajvj
HwYvsZRzE+InnN1kUTdMWWOoiA6bSEzWw0mnaN0G6n3pJF9ur+aqML20tbhl8roy5Q4usd+giOyb
44ZecR/cQwoavTExgKwZ9HD/g47zMmou7Yo/P1sjFNNtDJgbVriabCk6lc/Z0X/sH2jKOp7xAlXf
vR24KgoNx40Vr39A+BfoNvLPJVEBbK5jkHTsrmD+qV7zXfycyq729I+SUfpEvXWrDHHVnPtntf+2
uUh37Wi0ICjFphD/0b3uSLp7Mvb0XLzYle6sH7fXuLq5KgORGgztYpjlcnMjtRXSr5iz23Y3zcZB
1/yPQ6Cd6nyLWWKZdYmV0bQCaiIDgWPo/NKU7ERpFkqAnkrdyN9bQfZEP8Cb5vRHFOdQlHaDs7u9
uOtwTG2SZFvA+5guXcJkIYNVCjur4c61oLItay4BPc1fstBs9rctrWwjIBcQ20LrUoSuy7XViZ5C
r4clxDTcxjTcxAx3YY583DRsLOr3cPn59co+ggun1AtKlkbGsvTRO+nUJzZYMNFN7e/q5wIIBprY
h2QvuMTkD5RajzBuAVoK3eGhOt1e6sqhODe/zJeKFlh8bmE+CNJ5HxadthvsJtq4edY+HQ0NQIWC
oIqn++WGKp1vFrocUOOVnR9OORoM4qSPEJlu0YSsfTkqSEKUlAL9ldxQWzSKVdvwchZRdzAb8yQL
ruauCj/ZibEFhF873TpwYIHSlIEd/64MnsUybWxtWA6xJp3Mex+tq/twV5/yU3ZHE0pxZVSsNwog
V1g24S7nJheuWUJT0MBCIZrv425411Run7vgo3bNYwExG0Ppuis/bGVeK4f9wuoijCV5CPpeZqFW
xI0kafPbqMsP+hx+ctLBy4fZ2sitr16z/6zTYbqRsuP180SJulGu9N/rnA/mvZDO6d1mh+LCXnVl
d7tjqYk1LA8ihAb/srjI9vQ+8PnGWJTvpS/ZNzoYXrCPPuYfnL3z5OyLY/dk34Wf0k/ave+qLjvt
lbvwDWHaXbKjv/Ex/KlCg70RilZPztmvWqSHZjMZQ6Xxq9ryxSm/1Fp5GNpiIwisfl4g5gAVGa+4
Iqmz5igozBYj4UCnONL2ptAHi/+ahs91soWsWF0RgAf2WkCNl3dUoKUdIpM2bQcdvZ6s8uzkY+zU
/8lBsXkHagotcOsKzZwNMCLH4e/PaRzmah/dw5O+B455mHb5vmUkYdd8/tPmDV4Lls4UvUHYg65a
0pKmtrVszlgJTc+aHa/X0Ra2241LYyVo024Ab6YxFy6aHJfhtJKGwIdjjCiX2n9Zc/K9iLKPt++F
la8EoFkA9VkFM7GLt4LfNAhzwkztlgbVqvCXVNMAG99uG1lLQlGop3uBbjbUNfriXpCcoGj8Dkli
+T461bZrFl77qO/T5+jY7ttv9bt0bw13w8PWd9o0LHb4LHLPXZrDdY/h35BgyNLzLxYgTD2EdJ35
2OKuOsBO7+r9e/+1+L6xahFJFpHGoi8FIxf0BGRFizMd1XWW5DVK7vGdcbC+Z/fdqx54TJRM95IX
eUJzvS+8MryDQj6kUvrn3sMkJ3hFuoxkisu6hQ8BZtHSJXCHwui8VB5QSWnnT7cXueKiHHAokKGH
4a2+bCon7B7wqZYbozFc6Ik84CAbR1xs03Ibz02IXODsGwaVWYSNw8jUb2TYPQxZBx1Zta13w9pJ
oBJH8V/RYINfwkwqBHIsuUeBwMmsyqv1eN+E9C7LTNpYz6pTkrzAFaCCFNKXKbWfy2nchSxouK8f
BZDPf1NeR9/rUQf33drLf4Yfw6dhi+dmbR855YQs1ICgDFq4I1RnURFqdeom5YOIx5C9eaUJtX/4
gL6Km0fR3hibH3/uH2dGrUV8aYYxbwK9os3dfFTiF18rNt7Saw4oMA1QqCGcczWlY2f8lZHEZ9Pj
6YHj8H6QMnnji63cm4D8RSgGeSIwVpce2EBs3hRywUFu/Pd+8xWJMY5S7/UzJC7pf/D+4ekjhrBR
GONgCUc98/cStvyqs+AEBXWh7sLMeSvSqjzY2fT+9re5QqdzjYE+sJhGBICAWyw8AiJ8lYtLShAH
nx+1k/0+/U4rXb/zuQNOlFK96K55rA7JIf2otTvtx3BvPYYbF9BKJs8jT0wAiJ8AJ/HlakfHd5DU
ZbVOGgbPBhP9iHFIphq51Rjm38JGtbbY4taSa6aSoP3jjcKcw7J1ihhLlEQJvJbmC7PF8Y/Qq8Xl
d8qg4iFveLTGu2Qn3YXH2/u9utQzs+rlUvPCR2KmwKzQ3aIRBi+qNxi/gj+dJPz9WcWYOwwNmskQ
1qWdaZD1QvYDUPAyUzh9K3deGHbRRjK5Ei9pWxjoIWGHw7GwgqwC8z02qxkk+b3Tmvf6rDwGmvLh
9qatmYHsBHYAQHLXtCeDPOq6bxl0MBvAeLod/QzT1nIpum8Mzq4EEirfsIBRYKSpsGyUzEGmhb3o
YmXqPbz6rmltdbWvLfAuFsP58GgyKbucK83C0SjlKAasMr+12gu4qdtbtfKYwgD3MKeIZPi6Pz8i
aCDbUeL2yGPyrLnXRzc+1CfjCc2+k5Lsg8OWTyviM1/eztikawDDHXqvTBVeOpvaB7GZ5iwKzoa/
RZx/TegzUZt9lz7Xnwf0k+uvMLkUz/ZDFzxsD3FfoV+pf138gEVuWZdDPbQlP8B4HvbRab6jKVR8
tN9T7j44x+6tP2bP0bP9usWReH2aL+2Kr30WpufebpQyw27E1F1s/4RLaYe4g9epmwjY6/vn0tTi
RkhURmp1sUTzxT6q3nDMeVF9d17D76Nn3Hdv5Uv0XHyX3qaNgHV99i7tLjKvts1RJEBdxx3MzMuL
L00ke/K8gTtaqa5cWhGrP9tI2NwgTaux0tTuSF7uAsT73v01/K1+iR8A53zfanVdJ2BiDIWQJbjr
OIfLzDgK8tTRE1pdXOkKffth10tP8yO4iH29z95k47UuHqYdw1i7P07KF6YXx0WWECjOEbIEjFfs
Rt12HenT7Shw9dFU3qQ6MHCwhSvQIwrDamEzqUSlb9zZw7M/hPtw/tNCH0YYveZhY9EXvaqcNozc
poPGzFoaIv2moZQx6fEbCkZbyf/VKcMQDwz6PdQVacIuXL+JiyiCpiJ2rXI2PnTqoGqMlqvSFyuN
/V9GM2wJB6xtH8meDDMavDQE60tvZOIczalWQxINcToFpsEQWv0s3hx/FB/6Im6yMBK83zcoZYtl
TsnALtK4M3Zy7VNOU0TK2n1ZF89WXe7MWnruOgZk7dh8SwL/Pqoh+SxkxFJu+8pV05dX+cWvWLij
MgWaxJQu26u9VjGCY8/qy7hTdhV60vnkRdYdz59ucKWfOsTPvPLS3bhvvXC/Vf+6vkcWv2QZxv1I
GmqTXyKhtP7ohB/z9DDtTa86mrsWiV1Eg1PBkzh80b8Enuz+DybHru7nxU9YRHRpTmQ/k/kJ0wsS
4SehVixJX3rPOYoyYPjTedSNjfrnmrcxI+8wHi84w5fa0krlh6lhco7y1Peq7Jc108aZNr7y2rrO
jSzWFSlKIdc+RiAgZ0Ay3+fy1qlZNcEioCBi2Alp4stTM1iKD+XOELv2EJr7TLIC0PlBuXFVrAUD
h5o/Bx5sJSW/Syu+DJg8S6fY9UvpaFmHufFdTfuEANJ/smNnhhbHAnDHZJTOyI5ZmmsFLxKo+dsn
b+0OEswVAvjD1BCMgZdrSSrJCOKWHTNQJ1N20ef0Ua9d5WBSEHLJ3HaVOR/GveFt92av6lJY5foD
NMMdIZ60l6ZTxZZIJno+llPXBLnGmE5EAelAEVq6dzQEGRgiHk69Uf/pnIioh8mUaW16FwK5usgo
5sKIC4WhQrcL4oqKaXgoIg61pTWvG/t7lZdiiSkHwDOiG3XFPhGaSJpaEooXQh3lk+Smu+JJ8pRj
8GY9kRz+MPYT26uiYep2D+NW8fs6FRfNIpC5DL6iQHH1OipsIMB9XcX0b/zj3Hv5oT+pz+kn/3ne
A8U8GbFbfL695OszeGFy2eLrisDIihaTdgAxRPkj6DaeYmsGBAMqlQkkncidLv2GGTc1gFKYEC2H
Y38om35CANEv5S0KvDVDTMWgecJoBCXjxfHLsi6CSCjAS7T0rRyU0C0mgBi3t+uKCw5fBCDwbyuL
GwehBoiUJKxUDHcYwewWbebNbb8vjL/hSHUN7Vfr/wrSzs1DJjTmw4Z9Ea0uM4BL+2IXzvJe9Hhj
KgJild58yH+kutd4GZMFiCuQdey3qh7XV82luUVik2u94XQFK4mMh9k8oaLubzF/bJlYnO5hSFSr
DDBhNcf5zvoaZ/vbe7bmGJpOO0RELnrMi0/Wjdbk+AktikQqPqUOBGtcFj//Axsgf0DdcS9fJYAI
tDL4AGuLSwfrIWMOaarV/2QZZyYW+1QEEIylHbgGpBGOPVQwroZE6oZ/r30MqHH+tY7Fs0pO0yTz
Y9Yx1dVJaQYvGaRdt9VSXPsiNKaoAHAfk8UurHSO5tc9JHxuM0Kklti947aOtlGoXInlFHgNQRZL
Z5ZgfnlSNCdUEgNWLhfqyye1lL9OUDFZCiQCJopUDDO2trbPzOx42xOuSwtECANifY1hQwFoWAS8
2HdmZFyxawBh0qW9aTN3H3E3x99Mba8/Dzt5p56sfl/+/O9uxP8XZ/8/oOrOPsOVODsS7dH3hTa7
+C/+0WZXjf8Sgzw01ajDi5wWf/tHm11IrOsKk7Tia5FPCfam/6fNrpj/BR2ZIPwk5SGtQ379X9Ls
qs2fOUKJTvyPDXXQn0izk7RfRnUqb7y6eacKEkiRZC1CVJmMUMIic+6SfwRj5uY+urRPSil1+X60
DSl9Gv3Bjw9FAvna09gaWfToKGnneEMydCOCrumY3NVILcuHsaMs8hCATv2/7H1Hc+PItuZfefH2
qIE3EXNnAUcjUl6qKm0QlEPCZCKBTNhfPx+o6i4J0i3efqtZTERHR0EkkTBpTp7zGeWs9FoIlcGJ
A0Y/Qt4wQWipRQ6FKad64xHbIJq7rmhWJXaoEzcvje2kjwpa4mBMwpDahPPqBE3ishpiqRBO1v3o
yDzSjLF11poz8UcCIYtkJXX4IQNXbbpdIGiVTpGVwJc36O2eAz1H4Ki7gs9JZsdMUdn0RNjAnrtE
wgG6oYTlV5mm6DcQu68TH6rHKrvRarOpI7A1jcEvHAuUHi3D1W8NSu0mQiWd7pD+rcozrE+eEZZD
WWcwAFZclQBAJM0chLS6Nla2RRNgCbNR6ULXky4MgmrOjA2iLeu5SEtar00j02TMq7HvzrimphAZ
UYAegAmxwfHQYcf3w+5152ftuayFcy8baxHDXbp5JvDFlVFZG9K8b8oexsVjynL8m6iFHumNWXdx
1lawb19zGAmrUPhGjxq5eGGKOdpwTydJksKKI8Hj8iWFWOC2gi/uys4NyD+rCmxP1V5tjNt2pD0N
1N6p6TppEHGd40dtdyfE5JVr6oxuH+W5VmvxkJY9eR1F59YRwBQQ0MndPDfjSskk3arGMDg9nNS0
dHyqmSMhdpBNmNIOQ931yk0tW9V8MnLPeO6ks2GdfFTUHBRYnqRkgsNw2Y6OI0GeSGAnX0RAhIzW
xTzsxNrlsoDTpaUTzU/VRuVhlaiZN4V1p6XeleL1DMwvTnXvrqsxS65E27T5libSg1OHjiWnc+0e
ZfZ2ZDZcms1RsdN13cDoPsRDScvbCRRrIwSoPS1uBkdh3pb3BYXrLkxqq1VucCd5kb09tPe6RmoD
RSEr78/JRDT1gbNJFQQMGE+oYOhzoOlvcUvKtGk7vWejnze5ku1Kgfr7YaSTWygBzwjXXhyRjmJl
tYMwb9y69OQVUWmvX6t6OmqRYpSiyZHyqXoYslMu80ZFfYP2bex5TEEem3sGo3ABcjLQCbWuLsTL
pJWuC3YABiCMAXhj5MP3UbUbdztpEF6qAq8DrePWGScPpbUkafofCZWyiVCfTxsrtEXGtDLoITkw
no+TIdgNMJmZunONyc3OGnD5KvQxp6g3TKl6N5K13RQrhzP47sJOHcoocFVQECOnMkXpAov0tUkg
aMV9R61dcgVT+KyN1IY0xhq8LNc+syeVQlwLBsaKLwwH54NWvq0XD3qaWOp6SEczgWk48tuhmpqK
hCt0ZROrQR2pz4qtleiwGat0uxF1AJ+gftgOBXREtlZpp+ys6pit7Gob3PatrZiuOKMyGZyfirQk
ahBwWNau+6wq81jTaprHhlL0TcQHyJmuJ8gq9WeuIrMpzGqt4LFiSm3aWgMm3hdMbH0Gs3gbvJ+V
zOTUhIZCzC6cVKm5t1PeCyeCX0MLYxpVOu7aGLx6ChiK+P1LUkC5+6Ib4aK8o4gyCeR5+xIOCAXS
gXA8ZlD4IEFHRgMVmjxv67hnzgB5AabAPuNa78ANaWD35NpUhG0t9DR23C79MYwDEE60oKK+pNyt
IDdEGhc3SktsGoB7M+BeUlqdA7K9pvK955BJDcBxUuwgoRoB3JQppeFzrGmInuw2SYJGdEQGCuVd
Hw0STtn+OMlM34BAKPUHykrWR0059fACIGISZ6VdTDYUMjg8rC/QEdJhl+C7PRzdi+oHgzCMvm1M
OB7feWJoX/S0HKcgSzmvA6fRwCVWIBsLawuQI4v2QhRKS+5SyP+z9VQnan3rpbZHtWAaSzd5bWkq
Zez2NTwdhtTIvBNkgqUl58xtQ1EHijYqpLa+QCpQtzTassIMvGWXfdRv7S1MxpUg2TzBCLcOxicF
KTkg14vglErCUkfnrW0NqQOI00Hr8ZOA6ZAzyGzT7IjTLX/ONYF0Izba3T9POM5tgTkIsAkKnABg
LakGyggr3FRNgPcFJtgMAAUu2RGXpMYsKm7Gs1MYl0Ug/anBOZp/t+UkrFAoOgMBIkluWOxujBVZ
n2bqffUQAYsD1gtBM9zylgUWS7jd2Ipf7VRAyxZBH0/RAJmqU9ucZTH/7Z7etbVIFuhUhQ+B6hGA
GNytEQImm4deJB+BvgeeejxLdehGnUpXL7Y9nxpdRHlOzXjW6GjU8Oqd4nY+RsGJ+vqyLvapjcXL
klWi5IDNvvUOd2sH6VWx5+spMIL2YlyfSh/Nm8536YhfzaHbQ10ASj5LnbZE9BR7OMRU9nBR8FUN
naKpe7SH+3fR/OXbCd97kH/9vlxYwcxixyAwLDZzucsAWSNAGzahuu0jKwZBIxzO7I2I25Be0pjv
rRP7xyV993hvwPgjGseGGCIAi43cCFy/k0nM0nU0xCmcTR/4bth5UKiATQTU2gPEosGw0oIucm/E
rQygFHrXrMSpVzr3xeUzfncdS7RlpxPsVmc8rLuXaH6AIbXtz/UMHrDgFIlwmeDCXUODGcQGRAtQ
pgdT5ONoL6cUQhY1asVw6oRjTB6DBpMBZabG+Vpd1yd1qD4Pio/tzXnnd7OLOjg80+f2lLW70nY1
cNXpfrq2b7BRj8a1WGv8RI7ji870scnFi2WJB9xqgybzDbShNtW5E1crc8Nf+9AKEMisUKkK/tyB
l0yO42PFHg/AoZmAgBTzx9v0cp3wwlRSyJw0G/KDIYAJ58bnpp1rfaNdYesVlWuoIVn6Wf/9VAn5
y5s25xVDn7s0FPo/XoDBahDkHOw1uvhYpdoQeFKxUEZjqPswSz0HUIYoJ/GkX/an9+0uZlrhUVFm
Bdoluynml9raDc2QHWZlvtOF8qXcyttjNtBvAV2F2OYSX9R0fdLoNpB2M2ZYEpAfsoBuxo3+2J4a
lp+nPtuAMOpfTS0z52UxtubgoKlyhxrf1gyQ850wNoENu8beHdqDw/4/uMN5kfg4G3xsdvEey7LJ
u7ZBsyLqIy1sV9r3bl2H1YZv86tyf3Kl/Ko9YN7ekvefuRawVKm4hwh9VpBciYBfKAlE8pByWFVx
Pvjez1PhxhdxwLGMDqwd6FyfOQA1JMAHPhNyVHqT0SJi3RB5iOsmlJLbLnb0xjeNFXaj8XBqzv/q
nWKFgVrPrNeDKfDjIPF06jiiw+6wHtxYGcqYOdWKtRti9OGfJ4Qvx+P7phYLdVETO/MKNCVDOMhf
0kiA2AXFEr8PAWrf5dvT7pFfBAezCxEYcii6Op9x11MGcd2+7NIjP6g+n9dQCkx5uplDR+XnqXjn
q3s8CvagXgn9K5AtPj5O3gukf0b4s8qwAz6gDOmLHdahsnLjAloY6+HEkr3Mvc7DH4qZUC7xkFYG
GXfRYFEy6O/nMDXJJnvlpMoqIe0LaOGbtKt/YLszBJKSDaNmF4CeeBBgPWNfyLeOVh1o0T1TV3gw
d233dGQnytDL4t6na1u88L6QIwQX8TDMPfw14YyWrKBxEnmBXofeg3eVr/Mr5USji3T+W5t4DACN
H6mRi7CpaQrhdakA8Ng2fTqqAQFFXR/64ERnnhfpxaQ0C/zYwIlD8OCToQdtFDYSkb5NEqi8JTy2
2SNJ4jws7obralOua+VW9DG1V3oXeycD+q9u9P0FLKIIo+UdsSkuAJcdld6t8HKf01OyGJ9jFQc6
nUCugpzhYildBA623lLVYuarOv7M3R/UOgXF/Dz9fDj/koNPCmpaXW2+drG7Gnb1Nd3O5WekMFuY
TSEMC51NenFqhv/87uYUOLaU6C0IDZYhfAZVPqZ3+qtDDpYKRzbZI9d2obsPLHlVOTvVVT6/qbk5
ILNAtZ4L3fMzeBfvDWSqGsUzXg1kv1iTbIdB2QEvGBo10kZMuTHKyIR/GM839jxW4KyjQAF28AxQ
D6r4RL/96oGDC3r0E5t3MIv5AuRaEIcT/XXQXztkautKvUnEFBQZOS+VLCpQ51fBcpClHTJdh0q/
u6lyEooxWylwIMza7ycuaA4DPw4kPB1sgQG2gLfZJzDuyD3Wg2vyyn6YV+k1YorwuNyS7+JH9UMD
t7AJ1EflGcnwf94wJHIgh4BYDT4VywxGC911g1vaK/L9fqMienHy0FB/VkiNKR73WX7W5PtxOHfb
Hx2S2BZ9qfhmNPY6ObOUfwj4QEec9Xp+X8xiNFPdpW1D9Nes/J4UTlBbwHh2pwbbF4MZjXjAsgBd
Da/gxdyIcjGsMqj2OhP+0zPzpdgi6RrBXClsn/OouXM2f37EX3R8TI9gw8PSDXmq5drk5Dk106x5
Jfl1Y+1NfmFoJ8DoS3jQ/Nxm0j0GFW4Hm+TFJmMULeDiffYK1u1Gv4c6UAI93yIEXmhWVDSCafIV
N7LcqF/rp9JvXwwltD0beMAk7/NQ4hMXYpwI2nZXQCUMNEismACdIB+dqNgREQ/3KLWcBiZ9sbDO
d/275cXCqnYQQk0H8jrXW6dQBI0eZFtIZKzseIAVyoUSntokf3WvID7Cp2QWkv7kNkfbJFfSxnuZ
lBLexEoI44tg8tQNRc3iz51mXlEW8wGEAGejEIQ1YLwsVpyBcVUg/n5uuVxrBOSh/i5F3lXd2oji
Bv2ncOWJCfqLnarzvsnlvqZTZElI6T3rDxYkqb24XjXrZMbH00CCIFvfsnMUsyALre9PP9lPgwQ0
s5kTODtKQqhsmXPxWlb0Wu496imML8w1crr+mJyiVHxOFSMABpoNAwVyGDML7OMaZGSmPlGzOAxP
9kqN6q1eIUvM1zyybyzMAHpcRs1DceEAznFqgv98gx+bXmyHUbXUEHUWh4SDoq/4LCQX1eCTcOav
jxCU9Qc81VNL/OdN+OKGF+ucaypU65PiAG3xWL9D9Q71tMBZwT9qwIs8NTyWsNzZ0PjD812MSFk4
Bqmd4iAiF1rxnT9VPr2ebmHjo+7zsArMsEJxr4LJbD6GyePpJPmnYbO4gMXc3mRZXbqiOJRqcz9N
9aWKi+j0NavtjVPngbR6P0vkjz+P1U8LyqLRedZ4H9kIAY0saFzq+lU73qJa8o/X6EUDi+ldGvaQ
wuz70EEpd7o1kHStAhS2jDMSoh4bqSGktTyQpNGfHk7t5T5nQ9H4vFSCW4gR84kI2ksAA2o2d6Eu
HHbsWdMDGNFvx2MRogzZjRi3s4hfu7Fe9AIQK79+NuHbdNIl5vME9fFKluQ/OCNAgrnND/kmXduR
w68EItZrL6b78qyor9C1XN/AUm6tINUanu5cn7e1iwtYTB8uvMKrqZq7d7Iy3bPkfhaD0K61bXPu
moFsguomOT9lFvDVxPHu+TuLiQPiK6kBVs0hL5QI9Zh9pr+IUpyanj6tbItbW0wUpSt1GHjnB8vv
o/RMvRtf6r0X1GEBB+ESOeAqHNdmG5+MP78aO+/vbjFjdOh0xxnZcUZQo/RIAA3x59H5OTewuLXF
nDCS0VOHsjgAt+lBVbpdpUqU6yHXQ3lbXcEXS/qwmDEnTMMurJWc8M/tn3p/i9kh02BQC637gyYg
oNUh5VoTX09OzfQnB8dijgAKooTYbn4Aod65GZEgFFdlOJfSBFxR6J2+6eN6w8/ddXnlXerXf77H
zwHo4hkvAndpNApE0IrDXJoc73MWwA9zYKi+bourbDXGatjwRwRlxY04FfvO/f9DpLRoehEpeZUL
dFFWHKwLLYaWVooV3QzpJl/3gJyEp/L5J97mcqfeeGPeq6Q48BSobI0FI2+2whUn+uypVhYTjSqF
RSf0GUlgw+qcDx2NSPfzz+9s7hB/eG7u/Fzfr1pVKyyGV+bOEsagsdgQoB01AD8rpAm9U/3zxDh3
F/MLpSBpMwxCK5lCFZK4MA8/Eb+eemaLmUTNJSRWtPyQVc8aFGyz70N5qqvNF/mnRzZfwvtHprg0
M7DQ1xFuJNbAADd992ZedP6TmsaXN4Tq4yySDzTrct9Yt4KOPc8PE8/3KhW+Wu2Y1O/+3As+JYHm
0YP9BVIPs9r/UtRM6fmUTml2UMchmLnAkEfY6ln+0zaUXZcne4C5oj+3+GVPAOhxllKbFeoX4xWb
ABDqsYjqtQ6QsRs4xs2fG9C/fE0zSmIWZEQhczEVulrVuhniBBsaI8V6VC6zCbqJG8PKfOKtuA5H
OxYrUR0C1EJhWC13UomM4jtYEJingtObmy9v+d0FLWZHDtAB5NfzAzJSQW8In/DVn2/5yzgf1jB/
3/LioTojahptAZn1MFklGfgjcl36U6DuCNBE8akl7cup43dry0nQbTpA3pX8QIX0zRY2PrYMnN4N
a4JtcXU4cW9fvk6gmYDiBQwABfmPow7iubUKTBrWFgOB50EEdZCEPMra1XBvx6fr7l++rXftLSbG
zKrLEcDQA+wYQyju+h1CvT/f0pcj+10L8x2/m0dUkirAZGaH0lS3BjtvAXS1ilPO6F/fBhDGuEZI
uCwzCNDUs4s8IYemvi2dhyx7/J/cw9+nX2YL7EkRtPfIoUZ4mDDon9q6D4bT/2QhBHj5101Yi3fP
KMtVoEwOImcx168V1YqG5lQH+7I7v2tk+cKV2rMm3ArZTD/q+9r2tV0B8IyD+lgXDbYvOn/WdiPR
KQ+Ur4JuCGkhawbKABjLi1ErjcQ2WpqhAmXZkbCd2JAE8pIOZEYgvaPH//SNzfl3HUIxKGQAKbd8
ltxs7NFuHzJHxfJ7Vw8ehAhOFeI+3xLqp9Cwwvlnu1lv7vrvunY6ad5E9e5BRG00R6FjZITTOgvy
+y7SIWHFV3+rSvx/9sN/Y3l8944/sR8i0R9kxjLwHeCLLMfN87/efvJGfzD0bxCn8oA9gWgBWHjz
1vGN/mCo34DzRlcAGR/1GLhe/6Y/gDQxG+wCiAdHIWTjbEwsomol+dd/K7rzDfVcJLMhGYD5GCKX
/4T+gLI+esO7gArmNFieAWvAxSDQUZfum0baGTofEgWGcE7r1/og4GuERLfj65XBNgpgHX4tRvhs
dLTVQVU0JzvQ4Ffit4qWPCay9l5VK+9WltLnFHOpZ8MSdyo2PZ0Evq5D088CedLqgNJtJ/lYtN0Y
2JwMIAe5+k6kBerAiScDu5FeAGR+ejl24gY1CD0YIURqbyCuVHn34ETz4janevLcZBpstTNTltUN
UPyZvgMumuytEpRpFTTdMaC9Wp+nDDZTQ9bIS7WZQCyd0txiF13KqQs7q5SqdK8Dl5w9V4ZbVdsm
SwkLDMVToGhhEkjk+33nJRAIlr0Gb2Ot3kkbQvmhWhiZ8RO19TxdgWLZQYsPexEWQVsELqLEtPr9
lDstdA+40SehYU2VssaorNtzPZsEMn+iZ5deI/pratp5nLRuumtmOVulThLoPKJorHbIFPaqItbO
WLVbNk1xNZQ8BI7xUqkab2PWpDH91oHSQqPTm2FQrau+dswzw1A2ky0PsiV6BO+eaZVmJYk9RfI4
w+EVFI1YTEyDgs7mFdiP5xQbg1COpgrO/kga7buLMiG9M12p5gJ8DDzScwUoW4grHMfKP5o2LvgL
u5HNy4vcH/j/nn/6VPFxftjy/3w8FG/H6Us1D8MPB7B9xuC7al+a8fpFtCV+ihP9+uZ/+uGvIXw7
8pd//fdT1TI5nw0ia+zD6J5BM//r/fl//Q5EKPxuI8rDf90cmDz8V1S+MCyE7yaG+advE4NifkPl
E9BNqDEBE/Z+ZlA08xtWJKT5UNTHvKDODqR/MaOcbzZC6rleCp4biLY2Zv+/pgZT/Qa6nTXbec3z
gvVPJoYjRe/3vIA6EioA0M5AgdbD9gey1R9XkWmgAyJzskVGEkwFwIGozVtkjFGy3bvz/wYodofU
U4vweHj8wClgUecfjxs9A+ggg4qRA+rEiltduqNp8vYhuEH4Hszffp3LLloeF5JNoKKoT5UD7zc3
7eWl49ZFNHWMXhtjwcNM2tmtVVnYIU9ldj8luQuBC1b8gBcABDkMiz809fRI6n58rFPlEvoUyTPT
x3VSWxhTVcEDngoFe5As0EsdtTlWvZaW2QKyS5VI11PlRVVRa63c4alr2+9OLdnB7k3IpkCZ8SeH
7Y/fCsP1C2YfhiJzriydEWQg2nLdWJbMgzLTrh0HZnyFKZ0rTFHO1SRDs+Xi6vh9YTn53hz7/fHo
+CWjTMHutefgrbGct69RobWRdJgSvp1W1XISgA1Qro8/Ka3xbSS+DYLLtxf7HuWLYuiHhQDwEfRD
SEKh/gP6/VwD//jCdaM2GEz1tiDjVed2Ut2bVZHep4nbx/BQ41tZFvklcxjHjk0Uz8lVIU33KbdG
GUwdNS94k4/boqjr2FEMcY9c/+3xi1ALumEj7WB8n/O49IxpC01D/UKpgMNJK896Gl+11imeYeeE
KjDKTpeZomAlGZsRAFju3Q3Uuj9+o0yyq0HRlHuaZyR2Qcvbip7wC2zgp2AoevbkTuvBc/Nnm4EV
hGr/eAmsg7dRCmHHnpu2dxU1fh4vSw7WOZT7uu/UmqzISDp+lmYWEj39CHtPAKoeEbX/uoEx8Z1c
plfqmIwb9KVsNQxFclsWzuOxtaQzdh0flO9m3oxR3WbqGcwBunNeciWYaFk85pBdO97CBGdjPyeJ
vCoayjceTepV7U7drSmVl+M3Os3YMml0P8ysaiIbRCH407X5ed/VZSgwLO5Ug/GVtAHmVPVpl4p8
2jWpnHZ8/t/vw+O/jl+h3ottFO3Z8Vu//3z8Vz4UEobl85kMfbgsuVavf/3NMuZPjv8//lJMWufD
6dMEJQhtLlpf/K0YOhIyjZvB7w/en/f4V7eH2INS1fxXM29fWNzHOCrWumUAen5xu79v6fgvh4t0
1ybr338mxPxJNDg2uib8z4yi31lFnZyDnJXAF0rxzo+HGqEXiZXLrcZLy/CPHzSKaoTSs1i4+LJt
wKXZYvmvL7/9ZEqK69Rh6fb3SY8/42maRqNSQF/l7yaPH5i61M4KLV0vfnA85GK4A/EJnPy/f3T8
OSNqFalFYgbHD36fUuZGvnNkES9+cDwb07Kfs8nzph8m88SWBlPDx4nDBnEEi828HEE6YwaiLSYO
Wx8L12MS0lIO0st6Xdah3uZFOCYOJBKyDoaceWFYOyRIyl//rKTEcdJEiamIbYURU53nVmHFAwEJ
pXBSeyf0SXfj4w+P304yYJJKVwF+8djE8Y80T1C2VfEuaNpfSEOOF0OvlnfQvYMwWa+4u8xm5R38
FxTs58p+e/y0zPUiHLAUrKf5y4qC7BSuAIyX+VAvJr5yU+mFx8PGLfmG2uUUHA9HA3S3NJ1gxzGf
OcE8fl6N6s/jEYaSc6lkfHM8slXh3Qj3rpyY3gc1Uq7d5AFXO/9OL6qdNlF6eTxy+/65Lmi3Px51
A4dWfNqlZ8dDs02cAAuIvT4e9mlRRRnr3djOe3I+QVlh15gamLGFd+tMhnvbcZRRREWuj3/yEvPB
c5i+P36mpnB2yswy3R4PDVLmUQ6d4Pj43byr9VWVo6h3PBwKGyTPBCuTOp9cIap13rbO9fGnDTP5
TacQ6NxPahcAURzV2GBcHT+0qfo0dFOzP54HmroVVkZF37xdg9Mhd6Q5enw8hChrssJgQzLQ6b1b
r23YmceV0TfFYEbvYrEvljmcedFbEdTgKuAKAD1fZLOW+sepR0vP6YwWSkHcBr6trsI6x/zbuR1s
cZXy8XjkpkYB2q9/PKjmz+GP/n2U3Ny/fduplKBLO7Y+fkiEa628v88lUkr3A20erYl2t55aF7dE
9w3mJDL4+zxJDlcmTTwmJu02JeNsBefc/rai/HXqO/Y8DdoG+mzOD1BC84gNjti1+tTvHQiDhLls
uoc0RXA0f9V2We1TrytuWF1maxW7uPUwDM217ULo7fgVi9VYDydxwBpaIorry/OOp/aZsKcu6ntL
bOsizbe1Z6f+OFbek+aMZ6asyA+ZWuDZgg9+Rscsu2BjpwYddoVPkI7zGst9qmbmY1nZ08XQmc5W
hRtUZOVW8700xXk/n0vQ5glxj3YLdSOxImORb7Q0Sa6sahrfzgF1o3B09fbB6CGhq2vIZkkbWeMU
dw3CWgWBEsnvOEuacwSVP45HBPuyy8ziZ3ph8zu3n6xre0LCdT5CCqS6AxTA/aUs/I92LPvsqalE
9So/bk+OW4Lfexe8Kfz3x6/82xN92AX9P7LtsZE5+PfbnocDXYpAzD/4lQUxvqEIgDQIxM1n0REL
m4m3LIiuf4M0DHCPULKfaZVzUeqvrY77bdYonaVjoB8zO/shZ//XVkdzvwEHAVGr2XkMiobQpfpr
R/ZrFsBT+7fBL/TVP8wK0EE1sBebsy0ovwAbu8Q1SD4qrWJCS7YpO1OsiWFkZdySfoKRoEZcC0R9
x1ZUIC86+KUErSbNzghdpunJFgS5tN56FKBGDRRdR0+hRk5TSs4llg0zYE2RuHeZl7iiDDt4OtDX
zKMW32EweNW6ofk4rrs+T/iqqTIdpBmnLsWZ5DrVQt4ZDoHkA8FiJdyqTCJ3lk2YoNdq2l6NWoap
DGHKPbU5Y51K8lhNcNGZ30BHn96IkgnvkUOPFCe3GwrYBFDpbA8B1gwIqCJFja41dAy+VlVAxxJm
1cVNm9A01rvG7a96i8J7t2n70b1wtHLIQu6Cqe1zGIYS2NpB8mE0rqAQBqlZP7EztBFWsAo36Eoy
tUfeFimWojB2UE7srrD+waauTQdlAyE9We0T2YsmzBu78CJDTycapE0/QCzVwgV9h79qqYeNM8DI
xZNaOA28XcFqtpaBO3R5teOlNnkbqDOMCeD1emVGCdeNWa2iL4HWzUAC2XPee/RJEsHKyIYmpXNP
RIe3S9zMdveYF23zjHkDbMgJtutl7A2TUAG6VV2UVqoBi6Ff0mlq/IRVMCXgI/YaUGtogcEZy9JY
O5WWqSFkfjHDDnajuT3sx9u+Dxlx1J+jKxIRVqlGnY0YczW9sgl3pV9oXdVsSwJi+M+6qRSySqqk
N31gHt0pMp2mlq996nISKUnTWqGW5HQ6T1vZ3/dG1lnBpLUFPMK0xKZPSTanpSqqdiIodTfXLoGy
Y2Dok94u1h5Y6QbiRS81b0eduzySzUxcH/oeAhCI0Jk8h3JOK/aNp6ZpQAvFe3FcqAT4OTZuYNgX
JXf8qikdvoEqRzFEFOTMYeO2ecUCgYdnisCzmaQhREh4tbe5cOS2IFapB3k6eLNHYa8PiDRK7p5V
NrhvFMnP66rtiQaFDMScUZqlZRYkNkuABlHZ0G40i6DrS8gIIV+N/Cq2+D3thgYs1wkQaYxLBVGd
nkBhKupqagwxdyCId8ccWMhfOorm0Gj0ymHcCKMs0VeTvpzCsisn/TKHU+iwhX08A0feRu7sAO8A
2BUqQreMVdY3g3Or6DK/LgA2MDZeI+3B1xvqeoGw7doJkXMbIbmeI7naB3Za8+axLvQetUyn1Nr6
vJsyZnV7yG40KgxnaTb5pNAG6RuJO7oR8frOGFcq6dr60mpwmWFvwfY9KnhVVHDt8rIBFhBSG9Cz
p4LY03dQi40hgApgKR9JlqpQOcsgEBC4pcJFBO2r0gxNYsJzslVaPPhB4tJwzVo+bQc8MnGhJTTX
hN+lhnCDAvmf6Qx7oqoPLOwShD+Jour2bqopoCliL6SEWi+gQ9FLHMQphHAhMmMPuliPWJEz1Kkt
/UVmaYKcCO/LdKU1E0FQMI1JR/bIN7Zwc6OVogQw40SJMnXVhD2U3ITUOTYEasdXljDbLqrdvkKh
QhPqI20JcA9VNsA+slAU7VmVBAo8TssZvSicfCwirYD8ZqAisVZCR6ots3r0uSZzGTZDMzy6amW3
t0PJujI0ueHl2DQQ3qlr17PohYkA3xda7ujbpJRTHo0NEBhntG+mK2zNx21X1d569CjJIoi94RVr
BFg2kqt+nkOrzy814aVR3xLHwzQuBJ+z4+ZYh4mHk1zXHWtggwnLSBFovT6hf9p56oSpRYbboieG
6teVPg2xDgNLVvoG0S0RTxgMP7u8nSGoUKDJAwM7SSe0FF6pa8xwlheQLi8SILutNrsmXjq+FJDW
ZL6h5tC9QSbPNZ5IzSs4ANBsmAIJHFJ1aTqTCUicKFxVBAPJVDPOeo3yfWtBAeWyIGZT+KWZNq2f
jMqkBPrYa1UIC8IRpCFrnGa5iKrInknRkOKCNE5/iTBuQCqK5vQeAP/hobSazDzT0tbyzhpX7cyz
QaPDtFO4M9xWNbWHGPGAMW3G3pHlyh1BhgkGMYHSMcBRt0IEWpo3DZ2MxDc9iixfoii2sH21d5Nt
bXAH7szSJkZYDLrZrzwFBnD+mIMnFFoSXExMAi4PFGcaH9L/y955JOltrGt6KzfuHAyYhBs28Nvy
rCJFM0HQwgMJJJAwu+m19Mb6QenoiFWUWKGO6MGJuFNRhfyRSPOZ15RVd9vT6wB0b8pkPQuUxo3d
jPqoF5UznynCZinQZ1M7sr9EH4eOOWI6ebq3JbJiqDPJDhEas8J8kF+OjGFADf+TgelCf7MGUyLu
jEWZCpUox6lXTLphjVyQAFtIjC2zV28Ws/V4Pdqh8s65oQI4hVPbB9d8oL6/MIbOmt4Prmd8C8uk
ss6yQJkoXjOvnq9qz9x6BoamjKhxCaiiLl+NcmeZ4ZBHOVfOnZ+1yo2nqVH7Tnogk4Tb5v1nNa8U
ZeyydiPZBPJa4h883LTFRB01TEbHe8MqnymDJkE37JKRfDtaaL4s3BbuIvZGx6e5nlJn6WJHVeEa
BXSj7FPtuEN/bbgLBh0LB8ISzShDBcgdWrk4d90awtdBc8beJ+MCeQW8FOpDQdkvyS6bl9I6uSOR
18EcC9eNB8MG7F3ZqoJKX/raipTb2cnJa0ur+q0qsyQ8GaVQBF4i7NyTHkWWHgWFWvmb3TQe0ReY
EufzsCTKuaTSaNZ77KcTEpucKzSqnQ51l2hpQtvfNQSbSRPpsNizt0uOZXzE6O6GAi3TijRJ3Usb
wdjgwWuKojPpj3SOi35xOrTpcFi6NF1QPiJewBMz7nxljFdlpdU3bGET4wZRzbk49YPFTCZLlU15
ZHdEsWSUVd3oB5mlJbXbQmbru6Q3XblGXpVVftS35jrvWEo16i+IqEvntlj0iDAK958MjuMycrNa
XRdgaNBSAvTurUclK20zEfv5UeHKMWdPRTnOgOJt+qiCBeS7/5r0Tq8OdWK0mHEQlBifUyt13teP
SlpjW6KqVeUyI04jx/Yv1Rqo7NTpoEruygnx05tFIcaAIpaDwbUblJN6Xwsx1Afwm9K+WFeDs4Ta
/Mwdl2xqO2K7hXo5z9ObJV+zIp4pU3QPSz7p9nuWOlO3d9DqHM//vGv0t6nTk/7Rf1xvaVMV/vsk
683Yl/W3JlfD//nfT3tS29/9nmt53it4hJuyI2odj92jP3It1361qeZh/YRyDWi2LQv7V64lbJrR
m8Meeo04OD+KG/8r1XLcV1tfmEeSIW1+mP8k0eJpTxItUCSUC0nrsJnDMhRvze3ffwAnwN3p7D6x
1CGz8wQNrSLpbMTXkJ4yYZaHq3U0C+6cqFfzMEQccU54mygTbZO2FUu+75GGcug9J9IxIm14w3Uf
4CjOOgtn57bUpnrdG84MfSbA5zsqhBLhbxPXdLtPTGfR1yGiXoBJmIqVqnfQK3QpdWO20Tx3Zrcn
UpjQj8+DxG6/IUU1qENFVnvR9qORnOZykcO9JktTF5UK5LwLl9ruH0pKN6kLjE0UyU5hz+bdFuOg
RMTlLds6ckCOT5+Q5HKpYcJqdMIy7qXhN3f5YCRkdsoaTLQ+66KfosQsxfJgZlNvnDpSzPV2cZxJ
H+3OaoGSoeBW/aaCKrCiNUdwD/W9rFsPnFZm0eGI3TogflkHw21pTrCd6Tu7b7NMLcMeWEp+n2ot
5JWnshYrMzTihm9+Mefh2XOJLi68dLTyuJ2aITj6JayDExjIabqym0I17z2jm7LdFFS13mWZnrML
h5SKiE/QOKc5ku5dekNm5K5LN5+r2fabuJRpgdbfNI8N5wNjFEcsjOT81tWS1h6e5GZr7pMqcZoU
ka11dqt9Ltqift2QayyRBy0yqS6YoJmWTpCkWCEqU9TV/K7UhsUZM3h6zI91GLTpderpNTnIoPOS
K18baJ+V1dylu0nmofiUuOvovlHGTCwSGaPuQ0S/4OwD7mzB3jbmkNTxyNItd3IIkZEdSQ7cz066
mPXFYKUlbsyDTfWyGHPC0mVpmps2X0tx6En+53PYoXV7qMY8HR7k0g3d7exZ7RSZfH4N4odd9m4t
aZoKxBnp+AWkPf0UIC49J+4p6MwB7SVZKB1brjbzrzpdtIFzqB9eSdM3HsAxtedE107+va4XknGl
+0Feg+U0nRu84AcL9LXt5qAeeG48a3QRjyortIzHSll17I91+LqbTRMnVK9NKOdmyWpGlT22HVrG
ZfJudjSU8SxY9M5N0sW/LDpRGseMQrxzrGxTNRaN1K5cY2X06XRTua0sdtWQT/dVaXn9+7zIlb5P
MqNcXjvg7MpxLytiqbhrQpqHYU4HCcueWY3wa2s1nSx8FbCd7hNyn4cKjMZDvzhL85ssCgfAftfY
yUfDXILshgu7blB/nhLrbGQEvReE6OjXpZJHnAjSgvnYpk2Xx3gxcNtPwZTjp7QAL4mtQmfQ9hK5
ftK5EZxRw6qs2EhCnKRSbyL1TmS2ZLTrFg+7AsgQ7SFLx7U5LOPSWbhNifVdPZiVH08tlWmuUrN+
t5R5cOl2SeCfq1RXzVmEcJ7yCAe1ZrhOCsQ0gOCXQ99fOvWIAr6XyKA+Cm5O7sZKLc11t4p8OBVJ
Ib0YCkilz7mlLU3qhMLmnsq9MeyCPswkFXRAITcT/0sSZaoAAhNisRYukRMMs2McMk2VhDddbY1t
fD7rS3w43OywOsq4V2NZnGpzNdztNFpLnuA1J49VlaO12YvrahyT10Hg51fEWgWbgSmM8yxJD3Mf
rq+1Hdh+XHiNQ6c9NLKrdAz0WzRExPWow7naD3mysC/KNb3B4lOTt1ZdWOU3YycE5VxgwjNJbljp
NYjcNlWNfTslLr/lUrqBHJbLgE+iglvoa93y2c1cp441vsHOdeWWiUmtY1otEbXY3ea7ZChKjnEj
sJstaqcxi0eT2d+1SUPFKBVmdUYUmipWWRFI87F0ojmN6YLuuJ7au9HgNLd7U90OFTQCb1hA6yJ/
/0XSIt/Y5aLrw8hI8oVKeDiaet9LD14HBXg7TlRuv7FrXd/b6xj2J4YwUKOqxuGjJiIyd5OhKQQA
xSWLzKfaSXbpJAMncmensO/MUq93jZ2ru2Jlq3DJmdgHBtbwJtFdqDg8CXszS6j3jrWuJ1n2GqJZ
EXRIzRWNek8Oq7KHzndl+GB5SfV16ngHQvAWrWVn8t/31uobrA2T6Cwo1nT8snRlu9wauNXrSxKb
dP3mdULdJT5W4R848JN3UuV035fORyvT89ceRqQ10l2Cj8bMwxr9KB1JwO1gkgk+ovBC7rmyIMJP
EGCN0rxgH9Xd1NTncF5s7yzH3r5fczmuyJYCtTgK/M/NSC6FcUUetU67eUUuLUaGdHGjoJH6KLLS
GQ/03AXFkCJ8K4vG/urMwdzHSDlSnHU4uOhu9P770XCH9wGt/bvlcQfrJLPvw8IaHnpUiK7wa5tP
idd5r3uf2kaUIX+vIkkJ8n1XTA06kcN6nXQ56pJ+QOpgUJy96K26uq65dwFi+It/WLxuwLtsba9N
udRfaBxlrxHbHD+63exfzKWp3lgKsBVoBiBghazDneWo5TX/YHHrhPmxm8Lkwc5L9RBMdktJZk7m
k9M1+rqTGcTi0hfXddtwlibroupv/SrN1+AF+uSm1bIP4tTV3ODdbBif7URKWP+ceinVyaBG9w3P
BiyJ3BKMWZp5SfCOuZi4I91qKK6cZvTDuK17GduBHikKTXtz0wkh2xusbLd0SuEUs5Cs9LWzfKI4
LXjlxf2co1QxHDkF6+/DlBj9ac3XwNgZFZCeuPVCk/rEWFWsMDAOuGHCR8V6eiI627UIp1Yx9XoO
ZWcJm/xIlMH9kq+iuErIbC67pGWvut1A3zZrAUjv6fWkqILKXL4ZdRAiMGcWthu5GKyEsV+k5MH8
9/V9Mwuvi6HeVy0imRSBY0c3ULC91LHegrXKEdPxlurdwPH5UMuwvarJsD8HYgBb6GQZZaI6LF33
tRMuqB1GfQHw52R34WRcTN00m29kaXg+IZToXfkhLZZO5BFYBHv+nmT+8s4SSfOuGRdpgsQJQPU0
/YTMRkS8aiPmo0ThnjFXmJpjC7jNepuZw1Qfc3+qwNCtzuLcp0UzTwf6y24S29QwnctOzl66X+lP
i/PkJrpEZSLMB9xsnFXry7nK+G9oXUwLhl6DpTWBajhZs/4ypZYcjivtcop/rkLFtxKlPxzqqpvT
qMRZInkwcrsfD5RGy/JQp/PivbWGXM8b1lAUb4OszB7qZRhvC4wd6PEKLap31E3NNNZu4ztH5n6Z
v4V5otU+951pobcdWOS1wAiGvVsp4d8vRRIktJvzcImxvVSwqq3ExKK6zv00tsegpR8g38ieyP2q
1n2pT0sdLv1tals15erS0+Xl2qyiPs2W3XZfwiUUG+FeOZjRL0uH7mlflaP7lQQ4d6/aCRDjPh1b
69vQNgJLsMYc25hCfVic7KGno1jwj9l9J8Gv7Sqar2a0WmVpHxYkpI1I6M6vjlXOJgDVRQX+gxpm
I3/w07kLgji0VcF1P4xjx0IfqEfY816ZUwp5evVtCRq9glm9mnbOjTwRl+zNyQn7vUoHp3wobVxM
jp4StbpBvtz/NKVeiSRspsP+nQtqaDwKbXVYhDqe5iCqtMWRQP3njjohYqIYx2XvSnOELRTVLvvo
S+dVaX0ui6F2T36i6FkQE1jWTbqUQ3ibESMn56rw6uKlVvlTXAcqFgIQII0ApNldyqnPkcEVd67H
iQ4sfm+1kb1fT+4+uLViaw/V6vASx/ZpB47RkC+yNt0oOvPAF4MN1f5DYpguQ6eC1Qj3ltD11dgh
tzwVVbr7IV/+q/7/hrD/E9b4+zBkwTapLOUYPDefDkOqVC6rp8O9n8n5ylWTfTejJXfqipDZR67c
+yhm5VzY2jA/T7WYLurcku/EkPovMYYAZD77LSSONmjNAElhylHms1dO/CZYQBs5+35XX/q31/lp
3o37FV258lQciH4i6375kr/ZuG0yLo7TVb3L9i8xiZ4pMjx+ZwuMJ+m4j/M0X/rplJSG6xtdM7l7
ZTfr5yoV6TvbT3T/LkxzFbIrE0q4jtG/DRwpd6JHq3m06hbuZbm+zV2vs6m2tvKhL6jb3WL6CWG5
p/7K4ela/Ye5TewXvuJPE8daESRJG9DVQzDn2S/m9CgcfwjCPe5f6DD3htKIgLSGCIhgiEWjFxbN
TzvhcTwHl77HUZ9/KOmtIBhml/G82To6aaGvpQMiuwzD9LiYCIt3g5/tCNj1cVjrkXiCCihhqUux
1QYU9evf85Qs8/sapnaCWL2NuwbY/WcfTFSlvWZhuA84pSnt5gMwMdG8G9YmvaTimN+Vau26fz4q
tAPL9jEU8imPPJv03NRVQh8+4bgz00OeZGG0eSHHY1LWB5Vm6joh8yhfGPWnY8Ez2RmPXsNAAH46
hJbMTY0mpeY8mOuuXJphN1XFGv96Qref/uRQeBwEDDa6MiFgtm3Cfzx7Qll4IiEbN+0gAg+J7b1B
eYlC6n1nb8Z2koL/Csbm18P+5bs5oQcDw3MARzyDWLvIqq8FcNt9Ela0tS6W1HvhDP9ppWwv9ucI
AirLjy/mSbsbMAoLgHjpcHhXr3N1bxWT9i8SG7hPXDrr7MQF+Z8HkP3fhcm/OGh/2qIIgVsYNjOf
Dk4zP5GQKNS4g893kzSd6moPrPcw+i/oSP3FBILhBZxO3RIuzfOTy6UlTfqPphKmNh7GYQXdjSZt
c/HCh3rG7GfH8Ta0BlBRRHxOADp5Oo9NkEuKhxO6Fmgz6KvpJvwi4v62O6bf/Lde1HzK79y4vh3f
tQ/+h5duxu0aeLY6gcZspmh0ekz0gZ4OrkfPgO61larWj8XwYG919u4S1tELb/lMwPX3txS0GkMv
YJ/z5Z4OBD6vWhO3Cvfi6F1s/mcD/FXj2B9f0m/9yzdC+ItyMrVqxI6fDpQN+ABOA5CP1sWmhMYP
WQSe8BeAVWCUFv36AtnzmSjO72+2HUY+8QxrMXg2hb2/dogRsQ/8h03Aej3Rk/5tLl83D8GdeyN2
xBq7R1XcByv5Pr/kLbft4+cf8MfRn+1zj/pPZveMXp3zU3e9iTFYe/PyRbHqbdp+Mc7zgE3YRdGr
cRsnR4smQmVjMxiIhNhvas7Fiwp+f7XHYYeg4STATf0kVz20CygTOhHEL+JoHTAhjVHAucRZ5XZh
OnFk371E17S2nfbsHbl6+IoEjB4MuC2+++GoNvG6G3FW5iq+rm/Evj3KU3rO7t3Nf+3YH/7xIUY7
xAHrgkanQAXs6WApvjU1xGdjH1QPCTEjuVOUzF9+PcjPl4/l4yMKvZatF6BO93QQMNMrCJfV2Kti
iheHzd3eAtKMs+p6ldhldukLFqbWz98NHybCJ3yZIBdxqz4dkZa1maqpTw9TrNHB8mLTi1EK2fSa
1ziI1NcxPLys+/8X77lRXhFRcCjEYsnwdNSpWoIkRIP14NUXWXIB+yFy5Xg1N+ER0g/Codnu1xP7
F+cZ5CW+XQjUF2bvc6kxvD7CJBmL7FCw75xLEGloqFn74vWLssk/zyioMicgfQFTzFX0bFWOWZYm
Ew3ewyZoWBX3W7KEeKOM3fLkgvLYN8cR4V9KaS+84rYCn24HsI+Miu0ddwS0sKeT6k/+BJmOGq3a
Z3d2nMV4EZ6DK/9o79qH9PCiuthL4z1bOlmWOxMRGejA1+UNh9mxjr9gvbGSFG7bXb7wCX+OX56+
3rOTM6+Aq4wVwwXgp4E2nITnHuziRo7+m9FdXxhtW4F/P5kQY59OJiupLuyayTQq90g5f5cU97/+
Xi+N8GydFPaYzakRpgct1RvXWG7ltLz79RB/sRThcpEUbP1Vn/X49CVa4YwhEIbsMNGyz5ci9lZ4
OKPa/3qYZ8qP25XKp/lhnO2g/uEgHtdlNSzqXCz5tDmasX8wPud7itzwQGpoM7EdLafw6+Oo/x/Q
1/9xnf+N4/3vAPsnmvnHvP786fP47QmbdPuTfwOsYTQAbKLxT6+e4+6Ppv/mv4dTDWEjbFLi7Y32
9wfA2nJfof1CK56Dw/Z8oqM/AdYAszcpGrDa5sYDJY34J31/6EBP9pb7mFqBAd9SOHISVDWfLhf6
2MES6olScFsGwJ1pjQG7iZpNg17tUrPNgruRoHDY04xzh0/tpDoULWgPdXsLgg5V4DWcreJqcoJ6
PVur06rXwkxh6fgeTIDjspRNd6R1bvlV1NpNbX5PW1dJtlpND86eMxqRtelV/a5bgqXcgdOczbMc
DPcObJ2VfHFD6rUYSQ2pd2f0hpBgmzJ8Aefe7sZDEgYzSgpGK3CPJJ7LLyQNv26X41Zmx1OyAKLL
U9AXV0PW9MNuNZLVuA6oKCz0Acq6v7ThpZ69Ygxwa5YN3RwZkHedTF3n5jEPCisD7FT64a6sJyOJ
dFKG/ZEmuSsA1iVdT8vTyNz3oTGBsdY1dca9BDrUXtAfaMw9v8PC46IqFtOM+tTO347Enf4pK9em
iut+YNpJcC7cvBz4CmEdpfQOLlvDuhg1hn2daas57sAcfw2HzL3vhGPQCOtn2zwHgBbrO+wap/k2
NFoXMEK5zMUh1ZA6Lw29dGBDjVU18jW4JjO5lN2g850zh+6EV5yW+owPnmvuUH2eEX3zO8wEhAmC
K0oVjoD4CyRhkx46WgmmF+EhZ8i7uchtwi1rZ3kZzeIu7ML+IHsxJJ8BHtOdw5IskkJeFnMPGlXA
VqSJa1Zlkkd15Wc9fBQ/xAzRoTP8xuVrycuuTOyFeq47avmmLv18xuRsrcvj6CSze3Y6gGHQmDLg
8kjYZ8FnPniIvVtn4ysatY8AeyHk2uNAvQHvpxRFLRl7g9N5ZlR2DL4vul4tx6Iyc5teS1Gne917
Sp8nAG5j3Hd+sNHLCleCfEOZ+LwUsyOvjHRxrI+1M835tBuS1c3eGB3o2J0z1GV2YwG4zwExOiGO
ZVGe2xLUumm36SGs/IlGANpzlbFzlavs3+oJ+td7byMszCDAIC+ggmDUVeSN4IEjU60JdCST9vpJ
POKzQEt06C5ZmYUzy/II4qLpQ6Kp105PbzQ9J1qJj6CveqQtFplJCVc3K43isnmEiHmPcDEtHf8r
ZS8ozVH1CCmbRF2qyyZIxppxdRkAmtD5fFEUyKudbUmH8IxzUdhdDB04Ewt7eAFXe7cIELM7VdVq
fAecrJ4IFg0tPzhiCtNzqnjrSzecTO9Ol+i6Uipdm97+UEnVB59ZMMN3odpB7KCwDWvs0H2dz8uY
S/t9IZasvADwv/j7ogGmvBtghADt9cp+4tGAiI37MuvXKa7pCKh70IOWvFrWpe6PczLglGhW/NlR
5DSsy1hiHsrEz/5aHzHWpJGdw3/GwbcZrPAOP7gxR/oqSNtj5adp/xX8Cvg8Au6M1nXvu+l70STI
NQgFXhFSdPB2zZ1O70KR1xN2k8n9sK71uiO3da+wHM3zC28RG665L1NzPitT0gmO5NDplcps3YM0
KeuudK+Clk7L0S2SJn3dWrAQrwoL9TTA120xzhx9OUQ/E0LKb36fg+sRXo4z37z0E9Ag6OBm78F6
cYfxrKQ/hCcvByv7HddGJV9PoWUUcVPPfvcbhEc6StGM9ltzxAYCrK7uHeVESqwAp4O6yYffA9//
CQT+G92HXwUCD+NXsH//9fVb9V8PY/8kHNj+8F/hgPsKg1w4/Bba3HyhTUDiX3wr5xX2KpQ5XRIw
Fzge4eG/wgHLJlKgDkmZiQSb+I7H/YEBfEXehuQEmEIUoin+/jO21WOq90OgjSqReIQABsEmjvMT
CLCxAq+V+IS22bjQsHY5e7sIn8/AB3YitdFsV4qeyxjsFISCpraMegCQMjvOaxEa6cMAPgh4E6Vv
8lautrCO3alsf5t6ZTinMs9lc+hdrfDrzYDk73LOlCq2WzNdprgfgI/h52BNqr4ZclMlH/wxcZCh
4cKB9RPj3Nuscm8YOjSWY0NmN44nwzPqREYT+srBSFmFs7k9Aa1elp2LIa4+0aPsPQQxkE2IHLdZ
jYug6gcXUnhSd7edKiR6MlYxe3k0B+FqHPouh9CRGlJb0BmKTOHG24g6nuB98//iZQ1YJuKm9E0j
Kvy+Ko6zOzggFRdgJrvAQS7gCEonKL7gqNXos21qUG0a3PN+yhCnONRNkIlPtdN24743glydB7FW
vQ9hoISc4WIc4lRIurmLPqFGolBwDztt7Pu+tVscGPo135mBzL33lmvxs+cl72h0L33FaalmHOnx
6pUj3FPHTb6mZdYk/ESJjqHhKq13MtNIWxhdHQ5XRo/95HWegvw/e2Y7h3swmbO4LxQH1hWYbTQv
+0ZL87Z2/XmCXGT2n0AcU6ZIpqLwH8Tk9xwpgPaGneOpmoQD5KN11E1uLXGSO/0Yd0AUkNtPg768
BefZy2st28Y6FYBh5A7kUP+mmAC9QGwC0HYxN8FaAdowFx27MHEeJu2BWKxxQizicAxcCUqK3i/Q
MGvKDh5Gsc3BU6NX7EzONuvQa0hCB9dW/dsuB2QC+luF/TVOmHqGKWDr5tYjUdJXwLdGZMb7EZkg
JEIc+N1Qcj6NTQOSLLEMWONjUBLk6HI4OAZmILHolF8cBGy5ifabhFtop3Aiv2gFoHSyMEBl8Mzp
dxXCBabYE7/l8rvIbWs9Diqdy3eLI1KKcWNjYfcuWnNWD3ivNvlhXRaamrAXZg+fXJn65nULFD39
RvUXopRKu07lO1dO29PXNSHwNdN5KsvIsKesc2OvDHL3Y877DHWUUa4rQbD4/l0RUltqj/A/iJs7
ZAPdj56scqyoC7qFPly5pVHDAW6IMSP8MKnA++yNxornsgdeoDwkMi8nhhkBwcpdVS+tEb41075D
TVZZyvd26ZgQz4i5WxqbBznOYN+UIii5URftLYhL1jWI4LgOWtMu9ibMA/em6bAOAXuImpS4qLPR
tyDF0Pr26fuOrbdfgzrMQqZ8gnd+zkszACDnGVJgWZ8BoizSfTIsEuKbXC0HCmMF/Au4VpnZHxba
J82dO1RF+8G3ZPgByJ99m5Y0KaMSdJxKxes+W/cmuLLlEihUaB1H5bbQXdyVwGXpbJBh2AxGA47F
IVAo4USJH4odSQ+pwsS2zY0wb3fOxr3elRohqTMKIVAPYDYZdsSZV75OapG0+6oC/si8qRLNvFVa
mK4GhLO4yxXpdNlClqORHBJ7xYWBV3EcWF3/oZiDZo5bHKg/+pkPYAsu6JRd9qs7mpzLYYbyaVGs
ZbVPA9FgbG2HNcGXEKdsmNkXMzB0Zw+yUKYnIy2hnHOPQK4XqrcO7bJO/UW7QkECetcWEk7eYqNH
VYtVVLsxWzzCKjF04mB2VhHcIzM06kuzX2b/JrGCfj7JdZjtTwCs3fVUYFBDbRLFrmtYcfV8XPU8
db+tGXynw7pWYopCC17msbHYA9cu8lz+ka5lBQSW48hEuNwe040y1Qu5H6sQyuQyNXP5dWlIo/ae
nhtog6NQ3CNKzMkdNuOJdVmvYcg2tok1Pw4QGlEjyQkS36bMjtxPvqwgTrRpUPjHPoe2+W1QXhbc
jLXo3BssqOVnjoCiOmvXB+m7GI7ZnIH4tPV+KFkv4OLgBB+LVFjVPmHBbXjScNB7VVal8UFgL9yA
gJdNfyhSbOqPYxZAx6FD3N+0fPQqXjj3pxgAJeKmaHi1Qdy1JYSNtnGH5MILJXjxlKxh2mFeT3Oz
dlmJlG6qrLiuFoe4v+HmInPKQYfemmVA25rrtEo2UJe8zxKiPIhFRMdX+GoHw16UPD82mjz5XlCK
6iCCOqV10FOAytNS9Mi9espBQm6ocyQzRD5tp+am9aJGn0jV7Fb9KZgAHkRV2YY6ytICTow920wB
scsqD3Nb9GW8okyG2bKJHWgsffKtOMBJOdxJW2flIQ+U8T2wjXq89Z22vHacrgL33zcBonMEO/Qd
U5K46bPfDP7OW8US66w3l6+gKAOK7quSwcdpafzgohJzUB6tZkWUYW2TcpcyNL5ZMsj00RuV/JRY
0CSuEhVk70AXTWPsAURNL0nKUqyvEicIj4blscfGEIBzpH20fc+dN2h1M1JZHFFSqnFVSukud2j9
pmN9NSyedA6AoSxxzMZWlze1SjVxNB1JdemoIpzfV+FsN9/VKiida2FMA16gXWPy9ci7D8E6rf4e
dT8xX4dO7XX7JGgtlzOyDQS8xNF29nY6FvPNqIWHR0s79B9WZ1zHA2ooj75szaLOnkWR5ojuVIcQ
Ry1BPa2lbXuo8tqiPySmMtojpGwXPCBlfuzZ7TwT+7U1q37fOCpL963y6jaGcVfgyC4MM71YhMIk
oXXsHN64De+URrRdzjsvdYPsAKS7HC4DCjbYyhu4qe+NwcZoBa/ZxDgWEhDJyQpzKkBrM0zO7xXM
/0kh/hsdg1+lENRs/uvNpymvfsweHv/mX9mDQFuBvgkVRZ9CXvCnWoPjvAJvA/wDxWq0h8kw/p09
/C7kQPeDXrxAL87+s5ZoW694jmmayJ6CFPaBVzzTZviVVsNjL+XH5MFxgaGw//Ewc3nic2lpDF5L
O1gXJ9rObuszm45AHox92H+HFJR13FVZ2IM9tIpysGjBpGLezOmmYfLC2DXyLj20VopayD+vTf+n
VZ3drdv491Xn/9VANOuH/OunJ0tl+6PflwoNxFdAPKCtWDS/tkzzj0QTdv3P//RH4dkzX8EmAx2y
SZza1qMcxx/KHoH7CrEPDqtNAtHd1A//yWp5WnY2ePaWaDLU03KzBzKZJFMMx5G0QtRIXQAfT62X
kGFb1frPtfjn47c+zw/Nj3LufO10xkiX6F67VCnFTd6JCPbCjM/XokX8w7Tf/f7EH9X5nrUy/xxo
68f9MBClbRPycqqPNdVR2/xol78NRosc8oPdBbHj4gbn3chu2v16PD7bX74X+/vH4SbtWHDai/EI
f/WGNHo/K58GpjrXMnuhT/V3U/esP8UVS804qPSRbPkYzpeun+9muHgT0vBWK2LX66Nfv8z2Mf7q
Iz1r563KrlOrmdWxEXA0er2rpuaFR//NSzwXx/QcVUJ7mNSxXACP2OHHFIK9RXLo9tb3ERERSGwv
dO3/ZiWb20/4YQV4jjXlzcp8BfIupVK+eLeTff5/miHzWfc4S2uRm7AXjmn4UKyfzfQfWaD+e9Vu
58WPv7lqrMq0t+ea1UMLCKV29mb4Aqbn7+bj2c5OFq4tYLP6mM2XpnGP6KJ2XvDT+7tHP9vVoNdl
a3s8unL+L2ffsRy5rmz7RYygN9Mii6yiTEtqtZEmjDZ7E7SgAe3Xv0W9c+8pQUIhLkeK0CALTKQD
kLkWyrIno45SGc2owBbfUJgvdnEFdFyn604f2cYS9EZ6V6pqdH0TRavmfXaZ14GgCo7oWp9GzOlU
GMrBpPk+6Zy7YtLF1vWqniNvUWN9xTigMpxxkf1/6uT7r6VwPpqk3pS1GcTnyTlZ7tNml9dg2vW9
BRZouG5re4Rlm8Ch+T7q0YTJ2z0qAYLve9lKlZdtlVOoBNfg07nIviXlLnV8aOcAgo4yVR7UMaAR
3gTeJ2BRry/6cwMEsO/7Ractkm5CsGhrfKD5t6z4eV3u5xkDw3Gc3LnAzGKDTKiMX9UyMhp2GOlx
qHZFKJNvSWzcEkQiJhTSlWB6wQEuc2Ux/HO/AdDY+5W7bVYmDaByotI7O6Crn4xAId+va0Ukm/PJ
GvNxTCtxO0HcL7T6Ok1ALGl3mjbnkb1DtKJSse6l/20VP2nyRWe7AiBe/d+rJCsnA9MvMJIy/d20
9qGpfuCuUuI2AkvhuY4XsETldoZSpjCfe1Rkg/00LH+KTpIXBAbOt3ii5cDxkhlq0ZbaX3HNZOAV
8fpufp7tTZdPkz3wTrQURqg6OS6RjdclVYAasPoAL/4OpMr7SVmppOITaWn7/0Wi6PGWZwBAcYhc
96ta3APWx5jRsPB0/UsEdvkG+n0hXbGsYc3Q2RSlo3HAgR9HxQYvrv83ypD/ieb/H2XvQvxqznNG
bCw+z77ZTagqj8u4zzTfcCUuRFNtnPWperP6pwYoRB07dNPjda2ITIfzVq3p64ExeGtrNt0hNUDw
V+tfr8sWaZzzVjfHaP3oFnNUr/d6/8XF+Fd9ui5acDhAb897W8FBoBmyAu7qtoDV0xzMhNXzM6mt
A9UWNOMB9His7acFCFFqXxQSbxB8EU/Ebqz5Ui8GdkJJvjTqtzTBjbvEPAXGzzemYtCD4siOjZgn
LUiaf0cdLTsmzu7jvnTC3x2oGRBsVaAYRrXVRBSeNek7l875rYqHNp0muCcs0jtGz878u6ZHVft1
fatFOt/+f2H9DR7hkxG31JHd3OeAuzdix5MsXGD8zvb/C9HWkCgksRESgLbgHBygrQUdnWS1kkg6
l2RnG8OZSg+1AAkE/IMT3tD2VaboQH+/8NItKkcfzSGi2nQ7GuaJtjS0Z9nRe6sUP54e8WT+Xjxe
nwEVkWPlCcuCJYtnQB2Oy2+F/QJaSkDq315Cd3oU58cjsabRHLef0l7Ag0Dz19WVnMQE+re5Oli1
2nmlC0RTK1RICBTy6wYpksvVwKZG1tlrYTWWcqcM32YZnbpILpdqNUtdDQwcIriQJyePjVSSVkVy
OfccOtY5Khr2ohE8aeCgBjSKKhEt8E0e/ryzCF07q2sjDTQROe65gbCROZJiT7Tu7f8X3pljUHaZ
t2KvVlS89NE2Gx4xQq1KqnfR2jn3bHA9r6g2zKOpgZt3dJNwGHeunHPPfkQtWRBonHZFwAb7jvZD
uM/4ONdUMCUOnAKIrspoXI66jM9UkH424qdLZSclWuWcUR8jL6cHjd3o2W8VL7apJF8LxG/X6pfi
FQzzd5j2x81XvdEU/WjMb918LCsWXFeLYDP5OTG8RDFgJrI2MgY8dGGcol9okFBZl7xIPOeagNRA
j5AF7QAH6TDlf/r8NR0fri9dpJrt/xdmPmYaeioLY4xq8stM/5br3ZBgtH1nXfrWnHwhHpSkwD3c
zFzJbtFTATxFsFB+v750gYdanIfWQJcp2QCtO0ZuRF2NPl0GUhJJcBFkoQ8TSEn+nzg7AsVg3ri9
lX/APXIAiIqiqH5TAKN9Z662OI/FG05DB/B5RZMNzBA6HQ3DkHyGyHY4jwVQpAtWrRR3VMMTo6cm
/8FkHJUi0ZzTMuBt2nZTtVGzFD4erw8W2o/Qunq4vr0C8TyFowcIqXVyKU7bK15pEyMYKvWIsSLJ
qVVg+CaXRxWAzeRekY2RsYJiONSMuzy5N3LZO4Vo9ZzPLmqPJmq0nwF2dQmJA04304vtrDnuUw7n
toCbUYxEJ300Vi9tBjTkry6J9onevujCZRcwktepBsU4y/1MwXr0NMuOeyKlcB4LLFoVOA8UvDsW
jnvjMlnA1R27J2+q1dd9q+fyqls0oP4pAVaejdorpgR8M60fF1eT6F1kNZynet06YI637HG/DgyT
NNDRpqMVZ+JIqkaRhjh3XTQ0kIwV5I/qvVvd2t1dKrumEYnm3LXxyKSkZGzRSlAdFXc9gG3qZFtp
uEvxH0bqAaHa5RTiZ8O9TdLsH7dUT4lh/rguXhDseQwE0k/A4zOaNjJzvFTpKiZEfu+TzHlq1ulN
lmYtPLX/Y2toptYnSQTbJHxykNl6Ay49yRhsh6yAro4oy8I2/0vRFJY3D3V7z2QeJVLLttkXzupW
ela5do/MsRRqhNbMKaBu/XRdMwKL4edGVzPxmm6eh0h1x/bgABHKBx2DEZRDLyvhRSri3DW3R6DS
pdMQeTVyKtPO9WwFnTF9nfQscmyTSLaCG5773wsyQ3+vqMk2eytxaBeZr+mTEaKnC0B72V16bm/R
Hmr4wEeLil6SdEW7wnmxp2LcCjOGUBy6tg6A0kwAZ20H13eFGyb+76dwjuy1/UgA/tlF6uMYmH5x
nE8lKK+zW83vDp1fR/nROV//LcGH8By9YPDqqrHsMXExr3dTvoK7Z3QtyZ6IhHMZWE8oVYFegvot
SW+6bL1jAOS+vm6B5fKwIlVJaaU3ZRdl+t3U45r+7E2S05UgA+icUwPSE+0YacIio3cCw/q+4B5E
H2K8zV1fukgrnEcDAcMAPHTTRIQ1wJnbaLxk8Ui09O0nL4IFCId0NiRdEyUAPQLthQr0P+M2RSre
t3TOmZXBS6k6tQ2G6cBWlyYBevEkokVL59y3dlJMH84ajWZwRGO+xx/cb8twA1D+nRbDuWw1tp2J
CcUmauk/QEo8NDbwaBiVLF+0qZzLOjkQ0NGYjmEx609iPKB9YZfG39A3LnbUnEy31FvIVfunSnmi
icQIReGSHxrNHCtbMCjCoskfjvmDEcyAIENjczAfUwA+TCcZ1IrAUzUu+5Ze67LcW5qoVF5HdrMu
wBGWfIRINOepGfqeVnQE41SevzpgTbbJ09p826d4zktTx1XWAqOSEQNGfd2SGOzR4XXRomVzXrqi
bwpvRSDC65oXvf7Vsacy/88Ql5B2SSSb89AKQJZqBojkCJhvJw14/5hxjTcOuetLF5j5G4TIhTn2
PbA01QpLx1M68AUrNGHb+45rb72JF6K10VjrHrNBUd/+6dOvCe6JEiXupB4qCDBvLz0X8nNQAWSa
Bfml/r0tbwjpjgXmhZzWO17XjUD1fOPSAJoP0AbBGodcO1Y9JiDBeaIzW2I1AtXzzUqWOtas6Uus
vwpXO2CuZNlvjvhJEct3KmHKYCUdW2Eyj85hqzfKwAjyID2kkRd1xw1/Yqs5ZHgXIjVxTqtizgqD
UtiHln5vRjT205dJ9siubWb+2bdsP3qxyQAInkwwMMKIjlpo+3nY4Gon8TN/PAIW6ARQTDZJXIFr
mv3fKu2NDfHit5JF0wDhWmy/lURg3DyBW2T2y3s7xL9k7xeiXef8uZ37EhMR+CBQTnltaFgP141V
JJdLt9aUdVqnQm6KR6m1cY+6tUoMSiSaS7S0GHDdiEH6aC5vDfvRwL3R9TVzQEX/1TiXZJsGA9rA
qkexGpGHJqyiAgrPHjDh4WOOTLavm7SPNgTwuPc2VBCg4IKqgEUbtA2g6U9rjPmZUxoOku/4/EgE
Toj3P5C3idHPhoNzutPH4P+IAfMeAUsavA12VFBMIV7X17bgzz6Ey7ydMqkg0sGH1LfpqQ7dsxEp
EYtkRwfBMQVQeO+/o22BNlpTbVMU5AfFK2CLe1QQq2+HxRdglP/E0JnEqD6PGgbfCwVkUfhaPXcY
43FBSxQD+yHI5+frivo8NQCM7v2HKNmQurO72RVzMEHjgtrmdp1fU/JyXb5o8ZwTA5/P0WsT8o3k
TlkwWlS95rJ3fZFszpFrWszlPEA2tW/qOT/07V2KP9cXLvA4oHS+10xDbIyTAAMi8gDu5oQ0qm8G
VIjGGwCZrEL8PGCgLf39jxi1iWlYYIFHSwb2kbzxDWmfsiBIY0jovewauB2WVeADwCQXbV7AbnAj
cEbIiGQYcYLl891RFqbxAWBfd1GDd4Sh0m7sWfasJRLNeXBhL0pjlUsXKd4XBS8gY3B9X0VyOc9N
proGhgi0gqdrJ39MK0mPJQcK+D8R2uCboPR87ZZaGxmatw9uhFvI4WCETlgG+jEP3aA56qFWHT3g
4IewqbMSXv8egQO/UZBepOLCK73c3SwIUAogg3rQbdzHaA+DrB1IpC/OgRWS29ps4bOm9ew1x66U
PFsK6hVM/rw3T/iCDrQPzFJ0wfx20+OkAHmyD9lDClji4TR/ua4gkSO7nCPXFQ5K44Qdr+lh8dm5
j7z7NeqD8gk/FMmitEhPnCeDkwgP6iV+Bdgmfoox+GKV3Q+IPJnvjapqb5j1FnuAIcNgg2NL4+aG
njf4xVayHYLl8z1Sg552SZLbuJkB8YfdJb5rZ5KqQhCm+e4oI20LPEdBM435RwfrfXJL013te8YG
VXFZ8yqdY6RVmbZo/qSHiXy1VRAgFTuFb99z4VkGGGtgOGoTKfm31rl156/V8HDdJrdy55PyhO+O
0jAToDANwc2w/9qgcDWV+lQl3TdwyRyVpcBIjmxmQrSvnPvOdBiLDgyWuBCLjDbCKPL1LxB5Fd8n
1QG6W88ZKiByzu6dN+xTvDLeW34ReoEVSH5FUJDy7VKdQ0cg5+BXkjt2Nk7dzRSuxzou/VJinIKC
lGdotrKhmzTMIEcOLrPTErwjNyX5MrSPU/9V8g1bQPtks/lmqSLDECtwrbpo/dOcAWiVf1X87jj/
i0oCkN6BI9GVwKbs7f8X5toAmrNvAKIREf3fUrvXslvdfvDwkueUwMyjkjghCts2l5cNXQdOOQE0
FAu72w0pFYDy/oDCdwO6VQJZYSQIGhtqzOXXlHVhEFOD3WJg/Is1tbeVhUsLXbbtIvGcb68sURI6
5bjMsX+yCTei2t3ofr++4SLZmytebAQYZWowVmuQvbzm65PbPJo7q+mNCv1StI5Tk7kk8OPO9mJn
IL6qD7fEaWSbK1o6l5Mbu7LB3GtvTu2dnC9uPNxhnvqB/LsBNhvA4iyjSnLnJQhMHxB3VTAwj4uO
M5l9KnCgKX9c176gHuK7raYOfDsL+F6jRX92vLBFU063Yl5HVuYJ5PPtVoDMG5y+gP3rj+vPrZhw
ntTzEAIMLAJozLFGTibRvgd/sCi+3++0mTOF2PixYn3upj9d+wT+7ut6Emy1xflxAgg5y13hYBhp
PQL45s4dFJ/NieQlSbC92wTvpaUqbmqiWwZ37ApwfDLt1qp2CuY811xd0DfZaxtltD/YUwGEnXHn
kY9vujJ6hjvkFeom560kxe3QqYiwr0f7JpVGNpFmOB8GOVi/4etihpiFnhkC7un6hr5xXX6SZ/hG
Kx3kegAMRkFtRgwsyGcGTjvzUMXJgxtUZwU3OeD7iCw/xxkWlOpbwAYazZMryaQig+LK7BL4/2PO
sONg1/RTtsREAU/4vEo+TySeq6+7TgHUU4fQVwHdJLCT5dcC2uHQ84i17wP4nqwxz023TRE5PO/O
an/Q+Uc3Pl/fG8F1FN+Ptabl2JkOdJOfjXCDwB/C7TpKdgwXJWWTc+a8tAHwODiQn+Eau3koYsUv
b+zDhIbTYwHUbe18/UNERxGT82uoaGscxpesf3AUOfaR+2xFTsxgWbJCRhBhTc7DvbomYCDDxwAH
JM/Dmj2sNugiJT1UosLV3PzyIj2rzQjMmAri2c/pyM4aQPvXqPm+seEogewmVbThnJMrLWMAE0Ui
zc/jOYu7k4MosvvexeTztDEMeq1O8DXlVp1OOO9f316Bk5mcD+uY/lfmCssG3WJAqp8zoFLLWZI6
BYGPZw1R0T/c5zWOmMBPP0xu64NDS+K6ApP50J/VDGjRVLGnWWs/ZcTxm7wDXJhybL3seF01gtXz
PVr5UmoEl4wIoAUYH5l97rxOktJETmVw7rswLctz1WLRxgOiI++kcXJSwxr47rJrIsHO8u1adcWK
Os+w/KU4reRlUe/tYt++Gpy/1hVeF0nvMpCf1Q82+IsUr5Hsq0jpnK+C2TgzDB0XHwNesnoyHFaY
zfX93HT7SbY0OA9dSrdNiAtrLNLHIc8PhhNa0y/L+lFm+ypcvisLlH2dopnIWGbhobuA6AsgzFfJ
5YRIM5yngpbQ9ooaZZDqViHVXR+cVZIySGQqXKbFEG3dtxqcCVxbQeGErQkAsEWiFIFwvunKmbRe
o8bSRj170rMHRbnV3efrOyoSzRXL65BPBTC94KHmX+C2gaAEDALof7suXaBwvuvKHgwvsyYsfFV/
2NYYoGEn3CeZS6kKpkMMpcSjYZ5GyXBXWbJcvWWDT0z8jSjuItM1pdlrzlYVbDesul/jZZsE1p0a
0jALDdmvbBb32a9wPgqeExxGO/wKCCPxFDafzL/F7RRs5BRUNpQnipA8v7teOwo4u/AjGxNGdgIv
ZuQcHRxJs5DsC2MbCNVlXWCyuZo7hm1A8dyQkBTR9e0VmSXnqY3WuTWzASWfpXfrcuuwdeOklkQx
QeJ7Y5i62GI1A3qz66IrbTSyQ1bHZBoO6XKTy1pwBYvne7BsWpigCMbizdk3tM43l1uNyVxKJJxz
2KEejNYE62WkKtmfttCDqrW/OuXOEMl3XwGnNwPxW437W2P+5VWJ4TdatkjCgWjtnNMC5xggnnRb
u3OzFj+zJErbH9cNRhBp3t6cL/a0pq2ezSXy6aKex+yceZI4I6p83/rhLgSXoJhfbTw4RtbXGu/7
ZWg/1DfkOz3b4XLSGolmRMvnEuuqTGWCzIor2+Vok5t5llVJm4BPAs3bZ10s31JK4HXSTS/xGlqh
dkqC9Wm7ecHBFi0668t19QvVxDns2OTTChLyDr+jhZibjexbdlwChtbAxKdHya+IDIjLsmMLoJBc
RbgZwySy/fUElGTwXFX+/PhW+f2DfCCJQILDCN+dVWmAackBl4qLgfQEcKloCkGeF0pPn5u/frIx
fHtWSocUhQ3kl7fOlxR2BZReALRbx+HtlqFBB5V+AOxl0N7IRkkEPZyg6nsfrftkqZxsefsmM17R
tTWfCp8dx6MZbj0xcp4pwT7xoFNa0+qm28PRdXozoLuV+enOp9WNQ+Uy4wwMtN6TgppcWepjjmcg
AFpKsrJo1VxSBn0wOiEa2LBu3ahN2GjP7bJrisfgMafKbCmAmZ02kQ3qitF6dehfJus8FaQznhBR
B9ix0q8I2U7301V/Nt1vQzu5RPISLIhMPIeR2lZz35sMZ6DpV28mhxqM1BJvFrkY581tgSfafuo3
F1uOxKevJMS0UH9HfQdeYIb1Y3dHigOaun84D7KK5fNNBrPie/tZS6rmje7hokSJjYb4a/LdkHEq
fq6rDxyYNnPbwSoYmkeMR2KcXFuyB5/vsM4zi62l1yXADW+ijD0pzqva/qyLc16vkuQjUgmXlh07
Jwp4ydEpmt64xv28Yv5ckpYFl2w634dFMwddrtse404nwM2/n86+ex5Bboe7o9eJHWStBJ/HU53v
yUpwrgPz+oD+a/NvN/+TsMbXSuZn5S1G1H0QAR+vW+0WKz/GbZ2HqirXBdjM89BFRbN0y4ENzvAr
74zMO5ht1RgHU1lnGjTakspovgRWxcPtsFHpJ3s00LFFF+CUP2RU1vAn2niues8sb05HGxsPigam
/KTWyWy+XleTSDRXD6D52AS8C/Z98n5g8NUv2+wgjUki4VzgmAea6boG2pcBDHTWg8pib3y8vu63
k8sn+8s3gOUmm5apSoeoPSrIy2aM3uawO4FPBs/13v3WGQx2Hj9/9WJQa98l9/ueAnS+LaxwnGUk
LX649CJi3QErm8mQPASJX+dRs1KzmkeMG2/DG8afjasz/wKE/a+rP93mJxQZoYzsWGSrXCiZM9dB
lYFtX5L7tnkeZdWY8As2U7isY5k5ZPb09gVjkN0UT1OE0yx4Bg7FQxUsJ+e89xO2T7v4paIzVFPv
sA+Dd1zzc2WcrlvWp0br2vwAzVrq49KXo3tuKvBtAf0lAQWZrjOJ+E9zBMRztZ2e4KolnyjaYrLh
y8C04zR5z2BTCjEnuydP4Ce4zU2BStBWi5rHuWncgeHA17wcBF3NnvIL4rkt7slU98ZbY4+r+iA+
CpqyCNB3fryuf5GCuH1tJsCrgisOQDZJcq7Kr033FWTnQHEoQXiz7ye4U1y6LHWbVloeT419T36A
I+JgkcHPSypR0afuBRVxAVstiKFote6dS1OxD+2yUNBaFF1wffkiC+VitgPWrCxvG+WcZ4CObMAp
kc/N82LV4XX5oh3gwnYF2o6M1diBHJRZh3K0AsqarffM9FUpNMqnRSWA07n6ru0Mt4cz5LGn/+3w
ZqJjE1Q0kGZOeST0Qa9U3x0TyYYLNMYf4pp6TsEoXWdxTTMg1aARcLSDXpEN9goUxp/X1Bmnd6Lq
iG3OesuSP3UT6Mn6pBS6pAT/tJjZUObfx7opN1MQHGDHSfJF8V7ylaGKeZxJTCsm+QmRirb/X4RT
bW6bpFSpcl6UxFcZKH5a8BJUvcSmROI5r1Y0y2Su2irnatZ9rVX8FuPirpser5usSDzn0Va6gJaH
9Mp5UutAnd0D0/rjwGSQMiLxnD8vdpumgNtRzmgq8XU9D9bJDBbp85tIPOfQQFIs6YrX53PmgJRi
cm5tpURXWy051IrMk/NnF4Sfcz2teVypsz8mbqBUPTuAtTHM0lny8vx5xLP44xpxcBoilkbiLO+C
xu1fMkf/9/reikRvJ4kLyxxw3meZ56axona/p2wG16XRKbsiA9D13wtX8mzWKtCVn1nZg11ED4Ys
8RNHZpeitXOOS5o2cRsQo6JfBUxQIKN9aRZZS4dI9mZNF3pJrGEE3+MIm8/yW7stwfa066QJMovt
Jy9Ee8NKTFZj2WCe/W7NgEuy3fZ+0omkev/c4C3+cFZoLiDOWUFi0mVRRtw/wH3xAWcleYcTaYZz
V+CwpOCrcpWzOnQB3s6Dzh53xTEQBL/XDMibyzYFYmvMwLgxGIeOtKx9Ho0qzV7AETqrkgvhz33W
4mdniGoqfVc6iDjtPzNYqyx63y3PTvpnl0/xpyetwXMTSCq8c6F4f402/ZWVsvORQPn8+cgelWod
Ryif1p4/NCys0//Q0AiHoEWiOWdV05EAJt/ZzKanYZKqL01Xy665BDbpcq6qAEY8U/oc0wd9eaST
eXBYdsOYus9w+AmahXY2m7zePeuKGs4JSNlGXLl7O+MYPymjJkzPk7lMY8JUzB6i3YelZ2eUxRqR
crj8mqNd2XbaRDknI54MTKCuFPOJKF6wzxw5h7U9eyFVYpK4aC3cAnntlEVWx3RZxSwyHM5rx4rW
lNGmiJ3evW9V8stFut2XQXhE4cycdG3SbRI7WeOvWR+CNxgT7rpENZ/el7mg8HkfcAazqqjl0SKe
qvysdHNoK/OB1HhQId63so7VmUlCjmCP+SkZp/C03HBbF3zbk09xritWDwRni6TAFEQ0flJG6/Xe
Wkycq/vaPmc5CL80VJokBc9uuexCLYS2OCdOi7nX1LGDIVElOzlTAUa6iWQBXad8nyM7m/oucmOq
ABlRo4jMJpl8NTWDlFmYRZc1CIp2YTPhC/FOApB08EUj9YIqzapIbIyvk7WzHnE4P3Y7fQTyIhyh
tZIymNFa5reaKkkqoqVzXlw2Wp51oJU796Q9kKU8YcLRX5s0uh4kROI5JzYoTSewzSKrZyRylPJe
N+BodDxeFy+IEfywTAt6PGUaLPdMB+feRjvfocn6fZrhp2QGnSVJWmDpg7oexmINplEDqkmzTzP8
dAwdzFkrCqTc1bCPk5fgYUw/tNMu7FjX4qdiVpqX9erBqSg6pVKi3Sgr2+dM/CRMzxKWlJWpnJum
OuHa58s4Dv+oo/rj+p4KTIbHGdYcvAGoK8QnlvpANSccbPUZYMOS2CwSz/lq3pGiL5yFxBVAWZyi
D3OQodeq7J1TYJH8QAy1wChat7Z79irAdNhlDD7JnSvnXLXJysyx58k9M8zasLQBny7eJS0ZQJhI
MZyrzlrbW0rdeGfc3AWq0oZgfQXgziRxVZF47kCrG6s+gLLCO7udcbtS2zcd5bYvHYk7CTIVPwXj
ZeDkBLeud1bz/qYbMGDmpDeV1h3ANCzRv2Br+dkX8BG3qutCQduRvOgA4muqEuWIRDvvE0jXarbV
OLl3HvUWKbY9sqGVKEYkmsuuud3qSmsV3nmylwCco8el3OlKPNywbrakoQw6H8f6SMBGyrLyviL6
rlt3ix9+SYcCUNJZ553rDfvNGw6gbcOpMMjXn9cjjchmuMQ6FVU/ACPIw50sZtYiGwTYLA1ba9/1
Cj/+MtdlV7kmNtVL8jBN0W27jPnOs4PFeWtfqE0JWlXvTCbtt5FoxzpV/wGhusTWRarhvBXk6eo0
afDW0XrKigdQ4x2G5TaRpRCBUfKTLY5aWppRYGunYfDLaTyDazy8vqki0dzNU69lSZI5dRoP2RT1
RXdunF6iFJFozkvL1kibrCvSuBr7vju3Vo92n9XuFXOfr36YZalLG/wsUEtRFQGYxKPC6iSiBeGX
n2GpBoKp675H8AJFNylpgENK0IPb57rWReI3lV1UwEVDF0fBWfk8LkP/WBCivJJCtb7VU95/v/4T
m5Y/PB67lsl5K23bia5gOI1br42SHs/1E32q7QSjFXPQucW+eyh+kgXXNwZB1ZrFqpU8tbaiHuq1
kt3RiSyI81owBhu6lrkk1lv0DXde6EjrGpFozmNnXA6R1YTH6tRcXhZ7mwrBFVcvaUYWbDA/0GJk
JO1cBytPbNUHe4XPaBrWnmz4QRBv+GGWutdMK3EVEtcki/PVuh8n/Ya5zW1TWvtyLD/TMraA1K3G
pT3nblq/zAvTX4nnJXvGH9w3luFLB1AYikpmjPN56Lz1ntFMO5ZmWUnWLtL+9v8L90otb017E5nK
8cAN7mUnu8G9xbiLWhGL57zXxGACgIWyLG4qPaT24mugWFTSRRKSRavnPNfJGRrOK9LEZT2GtT7d
WakZqTibXA8MAsvnx1oYA3t95UL8PCy+gbMladXgumjRyjl/Taze1WkG0YkyBAplfuUoIYgo90VN
g/fZITcmXdG8M8V0G8LnyXBUAJzLVi9QDD/aolYzSV1Vo3E1LZmfrHitran9bZdqNh7sS5PEPXRO
LD1r4k7x1ENaKcrBHrxALwZJxhKtfssDFza/Vh1xndVCRa/0fqsq59GeJTFesK0fUIXzyc5x/0fj
1ujjChxHy5IfG01G9ikSv/3/YuUuUIVxKQ3VDEoKenegHhbNn1Udvl7XvEgx2/8vxJc93i+0Bqt3
3Cct1Q4gkQ+uSxZEYX6oZTRXZdE9lcZk1QLbmg61zgp/UR0c2tJ/r//GZh+fpHF+qoVYFU4MlNDY
pd9H7YEY33r7NktivXptMhny6ueNCqDefq8isjRg4xnAsmr1ZkiXMzg5vhnKeqesVYyi+VBNTdyS
al/s52devJooetXiYWYBv8u5RCV+p3Z9ItkUwXbzEy9lPoyVxrDdOqqSQ50X5nHqmWzLRdI5N8Z1
cYJey5LGK6PGIacd9Y1BUyQBTiSd82GzaOol7/Imbho9NHUnWqxKcoUvsFW+YUrr53pNnIzGmcvC
ccDzfrl+b83iy2zaL9dNVeDHfNPUlFvFUisK3KFj2FaA8tf0d5vsIql0LX76pd0wqAp7prFZsdMy
OCEDLfjSzjvthsu6aTfroAND9LdqK8Lj8Jde3dUzjZVzN1Hmugx21q807p3mMJXlgRIUm0VUy4AU
BUHiberuIsQRbdTTDJ0t8Zo+Ef0BreyHpn/qqlibzmm7L47yIMTqaIGzr4KCWP/codU11+jzdcP5
fDrQtfhGqTkDJrvaV4C6KBcQbRaPhf5ssK9oZfZnjNvlSxXTpAzV4rFi/1z/TYE/8O1SVkFVGy/y
Rbwq5nnWaj9dqsfOtvzJcfdZFN8yBeZHZ3YTRFWjHg/1vD7Xnfbt+uoFgYJvlqp0LZkaN6Ex+qjO
uZZ+T3JFcnIRKYbLxrrGPMu1XQrbYSyYW8AgZmuixoaSv1Slbu9q2LF4BOKudst+rXoal30bsjT3
89H+4i125PSd5EtESuI8usdrRzHkDA9BNLnNbe8uqXeev/g5F2dZkmyya5glFFJV3/MqOes1CiSn
OF7fYUFK5mdd2twZmDPBJQyS+4un3VQ4ZxSd6tdddQS1+6Gv70Ymu20WqYqrrGvcPSSu29G4ZuRY
Ot4R4AiSxLPZzccC5gPlOk1SPTMN7ALoHfwMfWXFYmAmQUYh9rm5fmBdH6xFWRcDduT2mY8oeBjc
L2z6tZQ/r++DaPlcSk7yRllAPFnEnlLEQ50GaUNuU2Vfu8cH/nXdJZ62plYTj10S1Ql78PJ81znv
AwU7ydjs0QE2qhaLd/CcaQmHttvXSvKBgb018oFVIxZugagJtUWAOYiw3McM535gYe+roW1X1cQh
1WbH3tueip1g0GQ8KaJd5TKyUVmWRtlUxz19MNwXc7lvZQbzuSuZfPfU2k59STG2HJNqCPIUt4dj
tas8/MDDXmXJjKS11jF1zYM1dOGSyh4PBArhm6W6dnXRuuqRWC2d+9qx/aRVX2grm6EXKOVDw1Q9
mqnRLHUMtQdELcJcaiki0ZyD0hbkK2WPrRyrZ9tuQzrtNBK+WyrxmD0ppd3Ebl64h5ZM3xtwCR/0
xZUhdWxr/CQ28g1THckXo7PNOvaMJ615KVJyKNIn0/kz5392hS++Z8o1NND7aXMdDy3GMBJc045t
uAKl4rp40QdwKbYgRTrZGJaIqyIus+qQpH/H+kaxXnpTMm/4eWlr8ijDju6AOh4jpXGmPY+mz5Qb
4jyT5UtmBACukOQokQ1x598BDUZ1x5BsTaP4VhqUHPq0+nFdRSLP4lKrhQaeeXU2+5zILcOEip2p
frcux13iP/ROzQ0ZhgUbbE7F0Zirm1I1AyWXET4JNphvmNI8yoy2xPW+2xihoVTRhMa4gmixu2Y/
bMMuJDsg0BLfOaUsEwWOoY6A3OSHKc0PXkUOrrnv9GvyPVP/j7Mr6Y1bZ7a/SIAkkhq26tndduLE
SZzeCLlJLiVx0EhR4q9/1R/wAF/abAFa2otqqsjiUHXqnDKcmwk1sClP6A+dX2Twjc8qCxcFNVzD
v/3/zQOMAEkI8IfD8L3mkUePU/M7oqte1dimGpY4DNU0g2mCvzD5JZyf6iUWY8fdyUZKiXRqQIk9
glHrrwhfZPtjkH3Wrdx7bIbhyMckTig4XaKLH3xlN5HU0/1V7whYm1aYA+1IXsSwK3jymptkg/ul
eqhrJq1wpWVQicYr24e2bc5xpPfaCz/juH25P3CHeRslRT0ci6LNmwfgwNwFQNEdMHFS4ZI8qmNG
bZRUghudcNKUD7QFfU5QAmZF9NK0bBt6dHv/Cxyut5FSCt7qg/QjgBkM0wER+q1j9ef7pl2jv/3/
TRTNyo8MNFfC1Un+1OxctyRrgbWj/nbfvGvkVpDmumJh5fflQ4zLNDpO8Ed9SXsJ7cD3f8A1ubcf
fjP+tBzrhMPr6cSNXwJJUBhmucH/ekIvaTG7fsE6bz0EWK+8DcQDaaqnqPhbTf4JdevKrTiybsUF
MMHp0Qf/oxJnrcc3iV7rGuuE1QKyISWCsDJhfPSachfMIGxJlqrQ/0tCfXCTslmD2zDWRFRwghcD
2bZ1s4/rV49B8/tQZLTT8FPRxStOolkSoXPMhA2gSoKUiLgKxUNTF/sO+oyKXG1bsiTl60iJYRs9
JVFcTkNbi4dEfO6AkSvFO9aoXWuKczrWj7KKs4jFQCc87Ro+L8S2IwBtTuGirIkZlBIPsUj+YgxX
lu4QhUDNj9BSsccRhDavcDfqPDa3/XXExVag9BpGdKmM4bJtBXiqmhlUWsFnFBTeSj39iU2w7hS2
wVUFaMx2tIBuVwwtgyoFkUFktqRi+1U7h63nDohlhifQBTpxWE069I8eVDglWULiuBarFdg0qUoJ
JfH8pMN52/TxqW37g6jMwuhdfreC2zNowDhsxAOjWTx90UtXH5dd6yyeWQqEo5FsoaX11jnrQydJ
GMxL+FCHdRtUxfJpTFsGo5bBfOVFXW6JMEv89I5IekcYTCY1FYAnefAgIz9AsynQKSmgel33rLP5
gpMa5aBWU7UPqamgkSdR23Een/xpjNYdZTa0yucsSQIG+Zda6kPFg63B9DlNu4WT/kPfR5FdpAOc
O8igD53/k0YvytPHTpQLeWWXZatAV0qvLxpq/J88ydtsRv5PyKMsadS6jN9eSW8OeOnPadKwADIj
SbVJ42QveLW7vwN8uGDAI7f/vzGtOdUETZP/s0gfoZkDUOMbKaF5f+EV6hq5tTUOhquyrWfoJhti
6OZQZx8vaau7Rn77yTcj5xMGJWZguj/qZiiLHQ1TCr0cHQKQiQJsCeXdFyRVuwpqCY6yrkAUJxqk
mHV1pdWwrdQuboCbjJRZsMRQ4nKVtVnOIk26whur6wQdBnC6bwa2SkkHxm5tlKCFEutJdOwKZeSs
kuwAN4gHeDge768h18it/bIQss1rxOIjm6vNiPtz1K/SxIjeURkQPw57kPNg17p6wHIXpmwjgZz8
/rg/PJ7AuBWzIRSyEtjO2DUFnb9CZ2259YBs675xx/K0q3B9XuS0j5rqWg4ccDcPPH42+HVql1IL
DqfbpbgBhUVUyQFUfIMo84U8SrTUyeTyixW0RY4BOt9w/2eHKujC5bvQGzZBNR/ue8Y18tv/3wQu
gX58AbjH+BiZeufzajtUf+5bdg3cilFUDAJu/CW/9vKJjIdOzNlEFo6ODwtjsFis8DTIH6eRKpjP
XGesjjd8llk0tpkKvjbBYdIv0OC3uf8dLg9Z8aqKdvTCHhZm3wIgTP6TV2p73/KHeTX4CitUk2Iq
CLQZxEceGOAqkNlMkmMfsovvsR1TYmGKP56Id5QF0FQjQd9vYNfwpuUw7PsQyPK9L/e/wWXcClud
Br1XcDDO6A+4yWdhuIN2tQUHfez6d6QFY+LPBC4h7DpUMmsqINgs44VZdY3bOmoVSirEipBdi+JJ
omtZbnm47oZAbI65vB9MwCMFeqLkdzWmm2nsV4765qg30cqhnN0nPWFXXLBtWuJdTNRuWHwiuPxt
haxfeKb02pRdIRObidbbErUEl3WZtiK2MAIN9YCra9Q80XjaN1G5cnlb8WmCJNQUxezaDihThFyi
9NsQL9H6f3xyvOMn6Pw2YTGvwhMIcO0aYGZSJN0mZX2RIEywKoTssluLiA89L5xfAYC+D6IQyJ/L
Yu/pfl2I2nU3vwsoZQyWuheoC55BQrpKpwzNzULPjiOUbDK3WM5JDU28cKHpq8cqDz43cQnia0uS
OI6V864C149RU/9vE0j+CYry89QlC2Ul18Bv/38TTWosqTIphiuHAfrKCATDsXgcpnU3GmKX3ZQa
fdmBasCRk3pLguiYNKAtzKMFBOXHpwexaRjh5jUNjfDYtRkOU/oJjfsk3JTzU7KK3CsidtWNKaVa
oHCD6x7Uwlg4b7g/Luxjrjm1YramOZmLtODXlgc7U0abQi4AHlxesc5UXlGGu6rEp3So9mFwnWv8
wNDvWP9j1JIujGPd2OU20cUANslxdPS0t406kFObiu08zQt1DceWY5fburbum6Rq2JWU38LxMYga
uDhtg2Lh7uTwvV1lGxosE98wfsWe9zIlpMgAer2w1Xycgo3e8RKgIuSJBk1nKMj0O4Q3qfqLy3/a
6ceIPkXBxWefqnCJA8H1IVb4NrcKRBA2/JoztiVw6YjipcyNa4ZvP/lmZ6jLdIbmSZgCoNHw2AZB
TgstsV67bFuHbF22eSmAxugqSrMRIvhB8u9Ty9ftaXa9rYH+urpphugYIO8x9syZhsGTgfa4VWeV
XXOb02noS83YVTaPMX8t28exWtjPXH6xIncelGAjSYHIlJ778TmuTqSV2f1hO0LKrrixnEB3ZgHD
LqoLXCGZ+DKxk7fEO+bYc+yCmwcwmXLMveqq5lPd7yl0YOHrgB549f3+8B2usctthiBC4F0QngxQ
BR5E2b4qStWZzn264CDXL9wc92bBNwpIngboub3m4QsdPiXxN5P/u27wt598Y3ocO+gaIYRfGS82
Sgz7uCsz7OuF659jF4isUKV1LD2kdHTUXaUf57jCn3MqhwXrrqm1gjUZ4yqPpRJXE59o+GqKl0n/
CfG/CZRc7rvHNf7wv+4hMVDsjlKGpwoVYoN4mj4AwdEStNC18O2DltR51aKIHPmUJ9mY9mdPNy9A
CbqnwI+37guswJ1IqhQlkCtTIs50T4C1Ry6YdgzfLrChdAgDFpvqKvInMvdZMVyI/kKXcEWOVW/X
12iNy8ivYeRG/wj6r9EQZN78usordhktT7oOmHs7cc21yfK42Mp0ZbDa5TNGhyoqEAw77V/n6nsY
AlQpUQs7gcvlVrjGc9zptPPYGQS7gL0/JND54+9FHSxc/Vw+t+IVcK5dMaCcnXE3HBD+1bYhCIMV
C6N3xKtdQ8NR2g7YwDNTozHj5IjYK3R9Za3c0/H7uom1AjacZuBAmAdxDcZopxhwJw90IXfr8o0V
rRKcL4Ooqq6++dQ2kA9KTiZcIgN2ucYKU5GDzhCG5pxr4F3h4pZFIUivRsBW8j1YOqccP2FX0xrm
e0bNvbgKA+k4k29QyzJTVtDn8mOUX+773+Eku6oGCMOhN1yLazL3O6YvHCqCBW539627PuH2/zen
VS5iUHoaYcNPYP0j8RrX9aafIWk8NbsRxF7v/4rrnmyX1kpWJaSC3OtVILEh0pxARQk8dQI19qym
fIvg3yj+oZoldKMjrG0ug5zOcYmlD1tdfJjEphvptptAbGrJvuMYswU55zCvw5pRfu4KtfXltOlU
vbBjuExbZzAtzZgYMYprBwjctAs3VbO02bnWkhXLdeD53sg4xMQoN4MxQLA+bHM+LCwml9OteNaD
4ikwcPNzYvqH4IV2ahcRBWro6+oOxFbjVC2Hjg0aV39Baf2579BDr5ZKbA7X2OQFHtQHe+C6Fdep
SDLgSD4mQP+WFkt0fw7X2OQFdQ4qwAOaqmtYhFkcbNri9xyzTKtVKKmI2NQFAUiSxQBthAiDwkM9
PTc5hezIqgLzO+YC5DPPBATOAD7X2z4G2aI2WHflsYU4Ca1AzaMAv1fdS14M2ex/j8hOqHHBviOa
bN6CuDZFBHc/uNH6bNsq9ZWRRQCvy7YVqZMGpQeewtmezKrOcG+qzNTr2mRgRq1gjWaoMUuPVdch
Sb+bHg74xix1H7pWuxWpUw5UXlIyeS3Fv7HZtuh3rta9a23CAk+2cw4K8OzczyDhnXSZJr9luK6G
RGy+AtnfUqPCsLMsv/Wgqhhnk/lC0QDcRnhhxdxKOe9gdRGxWQt6XE1pkQh5HfsHIDvU6IceHmvv
IVJPiC8c6o6VYwtzdn01Gzlp74UBEJNGxa4Kl9LrLtO3HejNid4pIEluWdCeG9EfqOq+5NXS/u5Y
NbY2p9+OBU+Tlp1z/Br23/1pX6Mpu39FcGyQ4e1z3gwb+N1nFEotryb5lZQb6dVZCreqxOcrf8AK
VjQa6NzwlP+lDp/F/FqVPwK9i8ZqwfzHSkuwbML/fkAZjyofJNgvQAZsfCxV8wql050oh7+5X0AH
DdA1ReYUMQ1ci8WpKKtNYpbuDK6ZseK59hGWZZ8CP8L0NU3gMsrqzIzVuhuJTV5QRXXIJWCUr4b5
WaqhIwWEL+5Pu2O12qCoyWdEgo6s/4W2n0XbbFK6pK3gsmxValtctlPjw3zo5LXR4yMgR9c0AEXE
lnrp1TA2Mhi9F9MfU/EqIH+UFJmoXxVawuk5osFGRrU+XNC6sPe/NMlD6Ps7mnJ4YIgDSle+HG3i
AlyGBFIBE5wAyROdw02UfI/gIh5Q4K5Zd2uwyQt8M944QKfm7JUTgTQYm/dF6S8FnGPJ25ioCs9D
7EfwAUxDVwvjWTX88v1/7i9Ll/+tYPZ6IG9LTQfXtW7IVHEK8GPePufD1/vmXWvTDtcqGoGrCcau
ew8eJdNhbFY1gMPitJ69FM/aZwievXEqoF8a9LlW7jE2YUFNDefaI/Iq57Mon3B6SJZEDh1zaYOh
0gpOrfG2+YuSbQgLNkFossBbysE4TnQbDpWA5o0uEOxf49iCOEm4HyK0m0votKjkoaDlXoThQj3O
MbM2MqqRBqTCJfxUjZ9FM4L1aaEU4bJ8892bAzLFXVcKMt7WzN8YZGrb2hzur0aX92+/+MYyCgKp
fUAUXYthx5N9IXf+EluhI73wTneTYuZL4KA9d1X/Cct8H4zxkcTs36Lud8Dguy6RZOOjKOHEyxEs
TcX1pgeGAN42e03Vwkbm2A1sXgI6wifwEMJ1jH+31edRnFH3hy7hml3JERsXhVVLg7qJ5XXqTqq+
BGmf+cX3ufgWiM9F8YdM22hJFvDjL3lHTNBB+5siwF14leZrbqotzj9J+hf3616h75gJPDGkAx1E
dcXlo/bKjAECoF9i5P84ArCt6QJvfcpJO8Hdv9W6geS4ANUeyYAwcdVl5B0xQUvZTV4SyWsrQDAG
hTtZ4uf7MfZxb0v0jpkA+yBwk4gUciOPekf25QMIlI4bvQXd9gNeJc4LP2JFMqTJOw41BFioc7QR
wF1v+r/3x//xHvGOm2AG3oAmAv6Vc4W9feuLjedPz17Vf75v3jW11nnLh7klcc3qqynqfeENF2hI
3N437Vry1lmbcL/DeoSeSR7QDEefk+QRp58wW5hYl3nrvNUtKxT2wupvzMXYAJS3zuNjNxai+J7j
2Qyfg1EM/sIsONyErW+ZgD+ySQNJTt5QRxlOgPMIw1Vl3fK3s2s1DSs6Qy/ZSZbdc1Lk5QaIKte9
IbCdXytAmWNOIo+cOj6D8nyuN7pIlhCIjtVpZ9fCvspBy6sgQEU8bVvt71mUZ3W/1OvjMG8j1gbR
qLEAhourFscw+NEBcniJksll2nqliCmKY68S9VXVvwXN0pZnbF1uH9tAtTQBNSakEnlNWA8pwZP2
nsvpK2jIsGEh1+NYjzZWrZmGgMTQAXpNml/NNG1oXO7uR63LL7f/v7mTxFGa0zJp6mvK9x20xE/B
MY9e7tv++FKCbaAa5FwHOleyvsbkd5tPWSRfjDnO3lnTJaJ8l2OsZINJOAbBj6I5U6mfdC6PeOrX
PZnfsUN4YccCRfryyurxFKVsi1S9hvQywom9v2gBwsFBV18pehlynOEik2Jd8h7bgjqqiguGMYwb
an4bwPi/srL9dn9GHe62EWp96nu44GVzbslLn/8KljA6LrtWdGIgqe4b2NzPCf86qG8tXrjLO1a3
jUlLIgwyvQHYHcurjj8D8U8m0v06X9wOqjeRkzKvHDwMthU61PkDWepBcI3ZikiVDKZuZRqcihZw
r6kGptsu8NNvZVku8XqkMMT3mdd3tA+RakAuQXL2t/DNPqDjRkh+YCC3PZUgIS7PuoBtzCy81D5+
FGKbCKKYK5ByzWl9BfXBSH7l6q+Rf6LkyPlhnF7vz4XjcmCj0+CNLzA8Bm/x9LNKf964G4JDPeUL
B7ZjI7PRaWIeExxXsIa8+bNKN0MwbFlKszA5pgNfeBy6QsC63yBoSDDNaOrrjIGAzS/GzyRJl270
rluxDVQbalKN+aTrsxd0LSk2I2ECGkOacAjpFl7tbNjEPPFegjqaTo2umr2c+9L7CjfpyH+oFPZ/
rZopu3w2jgHKo8ErriNk2kz+LIGKhQWf9ZLEhiN6kBWV3AMRFtOi+iqiGmAI3lZonXVmqdnZsRJs
SF7V1xMFQc362vZ7DJk8c6p1lyn+wlbmz7ENymuBiUsQGRDQfqF/JaDHUa6aLB3qTVcv4QQci82W
DYoDFRgPjfhkyjLKUDJ2xwIEWxbS2I45sFWDin7kDXwXBgVwoDFPvCdt+kNVTSvN3z7qzcYLrXY1
6iNg1iS4ga44WX2DpdxsBDS0LcS76wOsW4UsTdVIP4RfmHp56nCNj0FT8D0Agc3ufhy4ZsB+iKWk
7ysjxLmKBl1ugJUdcA1R1UMr1f0fcH2DdcUAmfQ45THsWXj+FAAwwPCv3hJvtMu2tVdBMcEgAXJ0
pwmkHsegyiYgcALU6MLQHb6x0XnQShz5eRTB6vSKdtOgpt6l0ptXWrfuGjFNcJeAz6Hs2EJrg7/z
miVVov+VDT44WG1wXjj1eCaFZH/jOt2SQT43gP8IZv6geXpkcXhCfNxBXf/JK6AzEnRWQO/wwlHw
Lcbo1I2XOVilMRJhG8sXw14Bna9FdDRcAihzwEGGqjIFHCWkW+6vMMeha0sOEY1UnkQcNqqQ/1bJ
/JSa4nFKxyxZe9+0mTFGVnkRyXNyVMHY7PuOsWPshf/cH79jFduYvqJSftWCgv2xIBiQUWzmG4Tz
eU+ibqGDyeWh8L87VY1A9FohiBOT02PDDQj66U3Yqgdo4FmFy8e29hCCjnIPEAbRcRzUEfSeNrNB
nyjtFubYFYpWpM+CRJomIznhen7ATXIcA/l83/0O0zaoL6rFRPPBkFPZEZA59Bu56bFeeGC5jFtB
PnZlTlUPDyxv/ms8ukn7JZ5Mx6qx2TEUDhOuTB2dNAsOmsUZov1ZtHx/3ysu89b9BdV+OkInTXSU
fvpCVfzQk+GRtsm6RIIN1+tYnouyYu0ZBSJ/kLFKywyN+VLF1jX623S8OZqnRo5NbhQkcIrHVB6b
+onjH/cd43hG2JJDBrQrQzFO9TWPgMQmyEb+XIFoXbSjdN7008Ke4Fo3VsTezl9S4bS+dgTezimv
Mtq3TXb/Ez7cDgAcbwWTF07V7AUzPlTlNxw8YgEA08lkE4iIrvoBO6RUq3o1xxofwsYHrYgaQMSm
ifHGHxNQi52W9Ic+dBKC9MV/Z7noh5DzecSHxjObyFePUb+qjgWmb/fuNwtoCNMg6gCvc+F8+suA
iwwEzs9Jrf/poAkX12J731GuL7CiDOjZgUZAgaMoFycvnXd8lTI7fMAtMt58QICHsA9HhQ/RWAK7
nLfxVLJtSLFmewDztw96Y75Qfh8wyfCB4f5hEuZQAb1CELcLfvkwfsG8dfGFU3YMmcfxYR7y7QS6
STPaIbHw9HM53YotJmYlSCPwAbhotpr+nfolFMeHewMM277r9q2YoU/SuygmYljt/j6J9VkDZyz0
HGwS6IUTQKK2bulYQQwVSlnlBCbYrwH/WfpbWaqF8HV4307dJ97/h2/Bk+MQtButkys07ixMrsP/
dvJ+CEuor3LmXSo69qdQyPE4pksdNS7jVuDyqu0qnsCeMMQpPLjpjYGvKBcuOY75tR/1MY9zkMMx
3iUY+K4oDuH8OnFAAoHGlCoyE3y9P7UfPu5RZENksQ8XWNrJ4jEPPsXC/KxVVW6B2/V7J0S7J228
hMFzOev2/zdRPHbhREM6eheRNl42pbO/KykZVi4jK4gB+AyZVOrnF+Bf1bu56kHYopq3DMULWVXX
8O1AHnwSReGcXwiZnyvCN2Hpf1k3BVYkR62ehlAX9DFIC7KXnvzUc9j5QRdYb6IuiT4RvaQ46oo2
K5B10vGoLQVMwqgFUKToasNV+C2MmiXKS8cv2Bjazo+6apANfQQiNZoR868PydBsjJfkCVz2rXO4
rILOH6ikj2GNvH0JbAwZqj2yA0GtpceyIyRs/OysPcObSdHHWhqW8QhlBUB4KCFH2hb7olhCBLg+
xTqQfaYgRdzC72iDDkkgt4rVn0K8gCtxWb/9/028waUOGLjnij5OPPgBAOZ9kgYbwZc4SFzmrXDu
MCJ9A+RwFz+qkswA/8DBH9DfBIdLulOuX7BCGgNj4wiHDn1kOoBszp8onV6xChfupa5JtuJZF+VY
FsC2/tgM5Ni27YPHkxOf+1OXp7/8eqm90LFt2EJgwKhs/G6s8aGN9RYD54MfynVbng2cRR5QXCq/
hQn2ys9A97XPC3QgZn65vyvdVuG7tA56zyh4k1NtEQTaYIZNBVJsA/RIR7scOsTu/4BjfgMrkoNG
t7nQwIOaioFusGRhBlIMx6JZqi44TlAbSptA7h8Ev7F3KUcM11GzwzR5ljo5t0DV5zO9702+u/8t
jmm2IbUyDU1HID97qUCJmiTtMYjnhWl2zcPNfW/imLSCJRUm3gXofvcKRecAT5uqrPeyXcqMu2bC
iuW807hFGnB5sQS5nRC1GpTG2nEXB8MqQC2sJiuYA5CqCOsZ4YMXQVLfzDraRnp4HehiitP1EVZA
qzjJSRkQfJB1/tPgOM98IGfNZFH9e3+OXRNhHdM1PA3S8DYRaQNXsG6j5QWFSTYsUS671pB1NmPT
F9VAkXdBZT/BLbsELBRFq1jG0Tu+QVH5ufJGuE56c/61GMNPoh7XBbINsK1IWeUmhZMGGG4qcEtB
gFOvmbZhni6FssP3Nsh21PE4zZPvXWoyCaB3S47xZCCJzcmhbMs1eSJw0e3H30ZaWk99OsF+MVP+
RGm8aYP4cH/tOObWt4J4KsceRzSA3I1pHubKP3fp93WWrdgdQLS47QkMGkfe9zCo8XbAoBl937gj
pmyELWK6LagXxQAlKL6qvPtVxzTrdbPQ6+DyihWybUPLEMr89DGe5ReE1J+RB1/uj9y1YKxg7X3p
iaaCYNVJv8FVdyr5sIXiwNe09/69/xMu51jxOlSYl72C0ZfJ17z6TFGfjfnfNbbf0QxWc9kJmsNe
EIUF2VZN+9yZoXwKpmqVGjUiqXX6NiWt4nSG9EHIinSfjnn6CEkvIHe//wEfT+07tkGvjvuRgrbw
JaAXRfvv5cj+WWfZilKQ/lOtqCBbFgwo3U6CD5+KIoy266xbgVojU2vVQzh5nAQPXV7yk4clvLvv
m/8QhAJet6IVOjPiWcsSHURXbnw8ZnTY53F+AEjniZkpS8vfpe8vvABcc2CduTQfeVsZ+DEzAX+O
Gl+buF7At7hMh//dKkEeU8+RJ+gjVG/PFZB8IzEszMDHYUVsua+ezxyTHtLcUGY78PjLWI4/mr4/
3p8A18CtoOWTnEdgXYKsGeqfbzTu+1QuNlZ9fOEEqMp/vTJ4iM5JScMD8fmfOQi3Sa+3ifZfWmAn
DoPwkPvhQq3H4SWbh7A0Q96JAXeXW/E8ml50mYAi5vMqJ9nYzhxcUscFRtARlpT/MkK7NouQEQvm
PwbmIBC/tPxkCl3ONOouuBi2MyIbaM7bU+8pCL8BI/KzD03yo4YECCQlMFo4az4+EIitDCYBniFB
uDo8zJzRXyPcT87QMo8z4EX+4yO0VO5wrC8b/jljoJ5Fuo7PRT/PB0h5AS0yXF7owrngMm+FdN5P
aRcDGPc8J170NKkUuqVIgb7en3eXj6yoFjkmkzcl6ODN9GvZf49Zsov5cKF0yT0ft6PA1FvnMgnl
rBMvHC9AXwqE3eOmHL+Mw1nU30IDxOCQXo68f2T+5/4HudxlRXsatVNbVy2+TLzeC9CjLft2YQf8
OH9AbFRo1aQcaeXhS+NfQGv3wJDepOWmg05xM9X7++N3bCg2eyGQE6nY4/AjzOvOQJ5OgMJkluq1
Gb9BrQtJvLCbuH7n9pFvbr4NhixUbjS+4AFvdXhNpnnnteOWACoPd3LTylWi0Ogdp2HF+4o1cQDa
WJMXZyXqmgzTJXCG43SNrcM70bMJ0OTjS62vcSeOBptdItAGqHjhEvI0h9/Sst/dnxpHrNgqYknl
N12jELkYIH2MK7mpZbVtmwdouNze/wXH4rUxpNEU0pQoyOmwcti1qms3AYrnlcatUOcxiQk8yckl
8diz6noFKVrgMLo/ctdysoIcqHFKbrqYgBbUvBlwvRFD8qcwJoN9kFL/0Uiyuf9LLh9ZAd4Eismp
n/HFdCXPZD/NG3njSLpv3fEdNoAUB16Sa8D0XQJdb0W0R8XPJvL3A3lF9JMSS4VZx1Ky8ZXARDAA
Z12FDk0+ZGkd7hs5ZV0tTg0AmO5/ieO6YOMrAxDEDTDNwwNWJiu7b6RKN3P4675xxyTYwEqQASz7
oUwgFLpqV960uVQ1vqyzbYW0ETWoG/gQZjgUeoNCOhxo50ULy8flltsXvdn3CkQmCQcROmjxL9ff
oT6V0fn3upGj/9pGiqg6kRC+KZ62QcyzZBoWalGuBWMFr65nMQ6eFx5AF3c/SKBk0/wToQFItaqF
k8d1UEdWDDeJYbVSMKle8Af5X/nQZkmyzYvfDPBo9fRVVnzTJ6v66EA6zIrjLs+bJozS8GD64eug
9REAOy9N+RySVT0/QPFp3c21GoqEexABUwPZ5rqufyY8DrJpav+9P9+uW61NgCiiEUeTptEFY73t
p18iOLd+sgFK/6zjZdbWP9n8vdDPab7Ueu4IPBt5mTcEyv0sIhcO2iSbuDPljnC58oiw0ZQ9rqew
ZCm5qApvJGhbtQYvxJ1r4FZUs3wcse4mdIhxAa2Gsv47RgBiuD8RLuNWUPOyNr7CUFLrKBrPnonk
F5A86BasO2LPBlDWxKuDMfVhy5B/QD6XFaBjkbKsDRY2U5d9K7anXIDUdYzQYfRBY7LPBr2FzpSW
sYXxu7xjxfUMjettzwIYf6q3KVK7conWwmXZiuFmkljrEjwDipD7Es1PRTAu7EaOfdrGeEXNxFNO
e3iQDvU2HPMXvzTAuTiu87mN7fIbyKuZNoQVY2rgBtdZIeAlCp3febQOPkZsjJcCFhSaDGl8VrOX
fgoLL5QZKfLg+6o1b1MgQiGtm5sYfA/Zkv0wqP3gLVUwHQvSBnfFmOG28yBWq8GA/GnsbeOqePXi
6EijJYpwx9KxEV6MJqKsfZiAFKuDApaekemF9e5aOui/x7CgAquGQwob+JE+9QmEqpHoJ5qin+s8
b8Vr5Ld+aFrIlQxN1qXTBjbg7TrLVqTmo+/lKibgFEAcBjw+ER7v1pm2QrU2elIM8ICHuXr0WXkg
2j/et+xwtw3nklKYtgpgJkUbZ0EiMgXtQjSIF8w7FooN56I3am24lqBDWBavvjf0GQq9lbatR/AQ
JB1TQ40OsEp2aT6BkvAS2MA17FtsvblncgncMLQD06L9TqEvC9pH1i0SG77VRzyMal+iAx/TFykY
9NT6q8jeELHZDU3Ochp7sOsC5f1WeOrY46VT1OUQKyqhWTeZTQ2p6RaYZ7a69dttECQLxbb/cUC9
hy4Qm9ywYaXqhmHyLk2KSzMfR5Q2kmZTorzpW9WVY9Bvi//j7Ep249aV6BcJIKl5K6lb3fIYZ3Ky
Ea5zE4maZ0r6+nf6rvwYswn0zmgDJFWsKhZZVedstUFOQJDZyjdnG1ZaHflWOfXj7PtzHQFuwchI
6HX1muZB1eVoJSpQYzQOtz3Om5J1e97EeQrm+t+uME0nBDcTUCnJbKbdbY5PhkqswBi29B7nf/ay
LLZvtrsxFjVdlzffBOX2bVU6f2EmumS1l9G18z+bD9Qdvq3ia52hGjIzWPbvdZ+iUBYZMxFwku0k
xtL9M5AmP3rIDjyk7qR7yFGNLpm9XWx9ahuD+wflInhCmGr7ME/jdptTYZLlM0L9SfgrSuF6tEI9
rym06wDQZX4T+4tpy7CJtKCzhyQkJnBGFC43lTiNTb5Et4n+IrR3jqsrvLQDt0yLvt/R5IlfzsPn
tjTS4/Xh/wOE+8BSmeQHLFZxY15ZB5pb7x+bv3SrCPulDShghHObTAFIoL84gG1pp1e8UAa+YUf+
aLODnSHOdHWonCodkA5xt+svNeYWfEQHmDp0ikcN1RU4Kx4l5Qow1oKpyxcopApK/n3r2pClG17y
smMHaLnUfwM/1aHXNtKqvkQ62QXLa1qjzTgLKjAg2PUauUCvu75birNdhlPc+GxWHMdXFhjDqaBu
YBfx4H67PvjFID7QBLkaDNnoOfUXA4Mjne5aT2bNA5QSokr4+vgKwcjFYP1AKKpFUoxvkz00wCOw
O250feyLq/ho7ZKRVyNJy91Ncfh6yxzw9StfSTwOrxnQBdzU1Myi+oLLtryzxW2tGmpYl1kATvXV
QsmBSXWcLgolldEUTdLizbGvkOce/MSrUMlgHlznUwPk9BQvP/S3rcXLU00lmbzBF/SDTvBRuP+Q
YAXFhT/Q0J7/ra00QClasOYPYko1/le1NZJlA0Z9ZI1TZXmQNvRQt3Xg5eXRdZ6LtD6ytdec5qrn
sv8ehd5tzk6JXZlsKh6MiseVZYSDDyhutgJ79+BB0Rq0+gWrNd81g6cxR0+hdZKp79mQ5gSwSg9e
MT7wYj20NP+3dRwU+lphK/iXjOv6P1SfJ8MzVmNvE8L5mAcmcYLBNY6F+ewNVjCWRoC+/WNLabgi
X0sbXVHix5i34O27fPc7kU7TSGiKhFEeLO2nbliPprcFs/Ho9s6xBlSp1QAhwL7DiRqCd2G0zUAU
syaEVKiNXG9GhCWc1bM2pHZG6nybSG1G3B+mwzAu2xpMDNk+1s5Co6UKzypXnvFx57ZRu5jO2ZdX
RtIkzWyE874m+a36HMl1rEAMGl2RYvy8GhIvR0ZmzGLmrYca9ZdzsWoq6FTzXFzXuy0zQCNWeNTB
PADpf6zWNbKBDy1876eBjKLt6Vyhah7Jh5T5ujYtNTHPti0PNnKh3cYf+pQ8rMINMuLHNzl2GfoR
BKFba9QL5hnsLv/ZFS1osSsjf9xoWUXOWDqPzCKpJgur+irpStAZXjct/eWrsqE+ADLkEnSdfMdL
mhXlpjn/cv2rFAeJDAlZzYA5GfqLcjNa27EAT+nR7RrNg8jHB/lfKJCbjwMDYNE7zHa6RKWGf1rY
EOWGDTYOJGSvf8PHp8hfWJBcpFbTz3yAX2+RNAPGkVdvAMgH8sDComHvD/n+yfB00JOq6S5b9k6x
LZORLK1a8LQZ7TSAQiAzuN0EFqUZngtXnnUVDb2ycvMhWLZ225NejCkKi4QYmlFzyHy8b5ZcNsOA
ztGXs/DvN99D9h9t5Cex24ZG11WjSz6CWJPNSqdJ70G7TeLdnKu3oep0gEiK0X0pROLogxwsDgGa
JCzaaHI0MvnYc/6FfOnDDss5NVC3aDTlDOQv40fe7nu4t53unFUcfn8BXy4EGm1sFnkhzvLTX91o
9PtoyYwy2HL+lo/8joz5wSNNDB6aIbqu4CqBSS4O+IWouJopeRl2YUZZ73yjXptrBldJTYqKhoIN
6+6a5KWmZhXYNqAlrfF5bVuNdaoWL3ky1ndATPMJeQGsxBp4BQPaY7NrDsuP4x7Ll+IeNi04tPaC
vPgDrk1TN0etyxM2F3Xol94e4okQ+KrkJk4505KL+igAaxq2Ay29ZWNvhgXrgek8N57/5fpGq9RL
LuWzYXc9sFnIyzr4U9AZvQjXrEC1R1c8piNF+Lj/8UFOG1OzWwK669rPFJskV/lZHYAtiVjS+ybP
foCkE4jV5qZ74PvwFPCZzHeLticGwWVz7BZfp/lx8/5Js9hGDHxdaB8qMIaXFAxNSJ3hGuaEN4A7
4tzbBijen68PrVq5pF58rkpQvKdTbBjHCg/Y+ZCHdvYJzNi3GIfP5Mox3/TxBpTSKc7989Cciptc
LMaV4mXTQ1eHU4kh3jiIJ8a5LYKeGTqA9o/T2xheOgIHgNE09QKRR175PaNdQMx/2y5Zs4clPzF2
dr5qwqAP9RITSUdFNhf+paNkip2vuCt1uqKkj1+FMe5Fl96d4enepN1u7lO8HLuzE5aJcx6P/MEK
vMA6kpP/zN9u0iC5NKze3ZVm9eUDnKPV3ffpqa/uQeGl0X2VfKSTwR98WmViGeKBPBbNXZedry9b
YVMynuCUoUkXcGJTXNcgh4TfboZvu6Oxqg+dNoQvGWzhpzMXWz7GF77k9Qx2iMH7Ofd77zbRJJAg
GeH52rS5M+u0GJpgSnebCU2tpnLrJZt2s9VDqRhEtvwiQ5B/MY/Lk3kqY+PrNsfWsToYUa4JoxRS
lGvG3KbMzN2zp5iRB098mo0JDxq/ru/Qx8+lPpMrxUTpjKwCCWxcnI3P9qsV0qA61jE79/fmof6S
hfiP5jsUWvZXxVjVlbnN+Qzclhfqfc7L27yfXCyGtpacshzeL9ssAGjVReiOOr5m1ZolCx9MgR69
NJ+RMQ0t76ncXjRyZ3ARfz3wQe6XCd+5jq2mDF2FcB306YKv3sfDKTuLyAyH0Ih0INaKg8eR7HpM
ed56aG6PS2dJxNR+n4kZDSk7o6xC4zpUynn5vnff0S1VXfUlptj518Y67cX37CaWBIhIMvDVwgt3
P1p9TFhMli9NF9e6ZpP/kiUfiV8y39VeB9srPXgmLxyi+UCjJhKH9I91yA78YX5Nj9vRPJC7NKzv
SACConvXDkhUHMSdF2pUQOHA5PqxdULL7bo6U/z66sTDOf/CT/vJP+xJExxIlD/C9kJ+1L0oKzRZ
riWjeWk6BVA243n5SrtTM5UaDVANLJ3i/QBSZLAtDTHD1TVyGQfsqvB0xRYfx7I+k2vGpgsJ5F4Z
U7wlJLTCMXYfxZEe2Gk+Xd8H1folEy/YYpXzAlXIx7PLTnauGVd1RMioezYQRMy69KdYhPRoBFVk
hX2YHfwD6gDC+Zmces1MChuUC8iqPN1GtMQgDGl+kD3uul/5qnnmU36EZN8rsxqrNq0pbu63wxg0
xzY0Qh5ux/7MgiHMolbzEaptkKydlGRvwU84xX5ZENS9k3paYrvdtKX8qgkkk6/qdaoRRWCf17vZ
T7gOtl4xrlxJBgqgCcWSkH4u7HOR0+Oa6ejBVUN7/+9cZwJOgPRiWm1bRtnoR0WhyyEqdEauHiNt
uxt9PXexY3+u+JdLo4bQoZ2olEauHdvzFCdPzy6aL/40z2N4UZo+6ttARCQqj+JkHK8bL73o4QeO
XK4lE4Aj2bmFWyGJvdiMgIv/7CD8tsPyWIV2dH0W1T5cfn93yK1pOfYD4KrjC4Rt564gUNNtsWof
pCN6Xkbqoo97js3sxVmjjH6bO41FXbTkI9FIpsst9MtaNWKXxVjtu8EcxvO28z/GkqeBTestEl3n
RttuNbeF+zKl4CSssZqzqo+94Z6Zd6L5serSGYodkFPeqV87TuGUfeyOr7l1dsZPN+2sjHhSea6R
j6PZxyJbIxMIAzVgXq8PrQi+5Nz22Kalt65Yct9tARdPAHfo85e9djXnrkpzJIeJXvEpa0sYWTn/
M3dfXbS3Grfdl2VmlXHkwktHf4j7xX4p2fI8dQBXvkkscjlfxto6m3xI3F++cwEglbPBz6bz+fro
CqHI1Xx2kbn5QkkfT+ybVbz57eNUv9w2tBTnAMfENFGm3ccG7Ij8KY1omm/TQhmYzfBBwNG5uBmZ
9E9a/TMTjd/6OOHpM7mWjzDDI16KgYfX+eAlNOhD9xHt8xFSC6cu1oWyKqlL/lHUbF7mi2js+ljM
36z9WOkoCVSPRKbkIJko6tRc8AnVfRrbJ++8x15ghrjtRalGJVXLlxxlJ9bGXj1MAQChN1yGz5u3
nxZA711XHIUjkOvyKocz5iNZEXvGZyRwgq0/rOPBXg7Xh1cdgXJZ3pS6edVtSFQXZ/LHxVXSPZSY
5WiHuK5og0yVB77ksd6dgWK0uchazDJ3POoLhidyXSpMIX+5Gs8E04ptcNLFZpqYbSL8p73RJHMU
speB15o9pQ4HFlGMCr9x+bSDPLQ/taaOI0a18su074SStaOX0v7yCmR7B7t0krRoj7soNSe4avjL
7++GH3u3YBsgnWNWfObTcWi+eeJ4XWtUgpFMthatPeT5MMTdRMSThxfSA63M4g7w3cPnxt46zQao
1EYyX0Frr6IdJFTan63xnLuacRWikYu7atqKKatxupbmj4p9Las2KKebiqt9Jld2GaYYsq4sYEnF
GIo1C1Prn+tiV4hDRvXaNgGs9Mv5lFldwDD6mt/UpIRFS8pito3X550xxNnu7KfUZ8WPYchRw3Lb
yiWF4as1jBXi4NjejkZ7WHWxtSJKlWG8eNa7LThN+3imP9Z1BHNWFYydiJYZPVYFeIYczfPj5Zz+
IBz+z32+M6aFdZPDVrwXu21xaNIiIBXqGC2nPXHLOgyV4DdKSgrMRDal89RNiEGMB9BHZYMmtlFd
q/57Inn3Bd4+oe4sxRZU9/yf7DTGexrucXvf39MDOYEHL9bhhyrUVC7OWkyRF2W9djGKb4LOzyJf
2zesGvqiB+8+AndaUOeWkE7ZPc/TU6UDHFA4NLm+aq16QnxUXcfD3ByKznhLM0bCcQDE+dBNGh1S
LV7y95NTWXwYsPjOy0NSN1HJdDcchXrKeF6iMkZR71kf7+ybYE9sP5iiQeUqKAM01zPVDJIFz9zK
c8BRwtIA1G2d1/zFdz+Z4mshflx3EaotkHw9A2LMtox5H3O7Awjs2Rb38z4EbqWpBVP4fLl2ii5Z
ZmY5H2MHeXrUCVpzyMsGZHu5e6Pnl6lzxTA4qclSKD5gJPjah/P667pwVNKXnp/aLG19gEl0cWGh
0K86r+33ZakDezw21k3yob4UonHLr12HG4ij6L2d3WXGT0N3jH8seipje22OPQ4FZ11sVwvqo/7x
yBRudLrJY1KZKZegF7PDta2L0yxLBnsNAa12uC72jy2WylVCVT2xRfiXobtnPK5QHbDNx9tJfem0
3VtidoaP0Kzm3ycr3OdH4f/py58Tv+3ApTKw12C2ACGmMNcaFRsTys9AdKORt2o3JUM1hh4wIy2E
4rXPhv1g8a9Cd0iphmb/7959q5iL6qLm7vAwAf6zPKU69s6LGv99gFMZxgundUsn+xKBPAG2NF7u
+NlN9HkARSqUylVArltQTlyMP0X0OAZjuEcj3uvXgHz24/ZY/MyOuguz4s5G5RIgbIBAwzrmGg+4
Lx+Ko//P+EqOLNru7CjVBJvKWaSzFi2ZrY8n48ssSO0e2rgMx2j6xgIS6JOM/4XcH+yLXPVj08kl
nGKW5tX5lJ1EzJFCe0mfjZB+2sMuCPt/h7CJy+/XLVoRBlG5aNFEoVTDRsiOfnaf3Ff3yA95xEMr
Mh4Qw5khO+ky1gpllhG+5nZFvHU5MRvvVPu/iyHMt9frX6EaWjqMHeqAhcXc+jjvAQDAo3KeG9tA
ee5Kt1en9ddM87akmkiy9WG2yh5NMLhxlCdexrRMen687RskW28uYB7uRb0s+omxu6L5Pe8v14f+
L/z/SKmkIJoOMxu7Hvc7MC6CYdsMHG8+lO4zyf4ljB0E64MNbSQz+GV8yw4292nc367PrTgyZOJX
RqfeQtoOW9OaYetVgc80VSOKkeU6LZcDqMq7xL4+eVvQgT1rAi/FHv9Vp1Wn3sIdXG0GwUXQUpec
7aJ9S5dOh+2p2g+5Vqt2rBEVWlj6eNiQLe/xJBF0d1a0HMxDeXQeF11BwX/Zgg92Xi7WmvaKkWWD
VolwP5Yn4xd5QCMtbjtIIj2yZ/LLekWl2JcOLoWcnBd2Zz/ftO9yNdciVr+iKUzy0jWRpWvSV6nG
CJXik8ydVebo5jPENyfiwE/gQHwWRTAFToBKtzsQRjuH2z5CMnf0t/Cy73a4LOMp7WnAteDqKuWV
rD3jQ7+lTjnGlPrZobPS/hG/mKfr61Yc7nI1F5nwglZ2GzsNmRcwgMRNexk1JQ3btTgOxYPwvji+
rphYNZkUi1d9LxbTEEj2029Zc95JH5ZbEWZ4kzW6Iqh4sm+6btrLWfuBOsvVWyspZl50Azv5Vh25
YxcYs3HKG1QATN5LnfEYCGPn6zJU7JBcy1Wk1W5uJT6r7cuondcHt9XdHVVDX8Lgd7d2b18BdDnO
7NR4btxv9N5pdClcxWbI5VspswD96i7sZPAibIwl6prjMj1aXhl5TRPv1aEhOt5Z1VwXB/ruM9Jt
EcZYYa5LyxVIsoXxeQOj+t45sctem+XHoiPBUW27ZPAXSKjeyCEwYm3JjDdK8q9b8pcqfVzd71t/
4/VGrvCyuF95XTey0+rXn2wU+ASdtf2+rk6K0hvqSBZvZciMiK1jpz4VwTSvKJZajnxd0UVrhbPL
0ff6StMx9LWdnCo1k0791MlqQGTAWIAlskT7PLThsutq7hRXNhkRDOlSx+CU0FNbFPcCihDke3bq
fXFX1K0drIauHFtxHMuFXbbT+HnvOdtpz+yvdSnMc+aMTZyCb/emBC2Vi7kyPEMZJviOTlnZfGZ1
8WhvOvI7hZRkBLDWKrvZAXIjFBcc6r+ZaNraOPiTT5f0zp8dj30C2DHrXnvLG10dLqJKZNLDmpm5
rKk9zMqI/2skFg/7HWAZVSMyzQHz8eMUlWlW226x6nlptxMba4M/lY3NjVMHEjj382hslPwD6pzO
1J33F4X9wOvLGd2+HATQBdf+7JTecVvrgPQvTmMf2mYNM78MSzocWGqEeWGedy1xoWLv5HRv2+1d
BbrC/gzkO7Sx+IEl8hMdpoA6R8PJNDVhCiOVQVzQm7vT1uMAk7Tz+Q4NMv6jv/BaM7pCE/7K99pb
tXFO27PIHjLvm90crFpzPiq8vwziUs+eSXueAbnfJ0dzTQGZXgfAo0D7QRFlpjjz8keWa8jWVCGf
nPYFRH3DvN3vz5fnBCesjv30hKYlFEAVB7+I5jSkmsBVdc+XM8Cl4+4b6TfIDEWGiRkVR+vZfPB/
EuSA8fJ1uH4eKHZG5uGal9X3OS27M58m57FN2z0RHuJ+swA2xPUpFKoll0yynG98bYhzMnHL/+UY
oFQ/sAI+O7xtfCk67mYfSU/Pdk54/zIOW+lVDxWgAzWqq1q9dF6iS9Ay08VFiRjwxq3T1CyDeLH5
wNFWftv6pfNxdKjXAUDJOdmlP/5iaFNGrGfreBAUMctfxKrlmm8dHatz4745vX+iThr1gE8rmjIy
uu5p5DS6/h0KRyXXTHo7Tzs8VFdn7vlmuCJJ/+oanfnocwbodqDFRzURmcYSFXorY/ENBiqOuNc2
59Ehv/ulZkfbLs5bzW4iCfepXEtpFuNe8B1yY5P7xfWnZ/9yAV8qjbAUaiVXU3YlrSbBhuY8iRoN
wnOTh1ygoeb6Vqikc/n9fUjs9aKna1qcJ7M8e0v1tGbNsfCYxueqhr981LvhUdYvPGvm5Xnp2QGU
HSeK3NBQ3ASGBNFLBt0icYCu1r48kwEUkHAYeIr3vRsVR7Ln1hCjKPwGa5/6Y+8Xh0EUQC4Th+uS
V+2rZMxduoE1fSjKc7pnSU69oygyjZ9TSV264BbAuXAHqyzPMxmO1WB+7bcsyK1K846lGF6u4ZuB
27E2XlVC4dvY2N37pdvDadIpvGr4i396pzOzT4duJPVFHd2wnaq4XNfjiqzlTXI3L07p3fCbQ3ej
G+0Mb2QpyvGd1A+Xwr0JDdW1iKSROK2KrGrZlvhpc+YjMMTJMH+9YeUYW1LILrWLDi27VuIOMz2R
Lc0/bTzdb3nOxeiSPu45nWk5VxsIkcu73XS+2hwgWosO++/DXcXwkk62zVTQbOichJMxcdNzPSC+
L6hm8R8ak4uG1//fVM4AsWiD4xSv235xmsEo9Xk19lpzefh47eAo+f/RV1EQ4rLcSfrVPiAEOuRz
fUAjlUYjP7ybYPGSRlLT5Ptel1uS5n5ogLG4E92vpm9jYg/DLX4ec1zmfqf1i5G7U240VjKMYDqd
ihBQl48u0TUSquR/kdy74RvuOr5YoTzI0b2kdv9tGnWI/CrhS0dI2htAOuKpnYzUi0bXfZ6N7bky
m5vunpCMZLGlb04GMQonWRYDmJHTiaJD2CsGzeaqli8ZbW0ZfBRDbSfcEp/2nQfLOr2s/CagW6xe
slrG/czsvG5LLHt/BJhfIhxdWl61csliuZGNVZph6HbJzkAdO1h9Gm/iJiRA15RzoB5rq3xx+i1p
WBm25nzv+Dd1RGFoyV47nnO3mWYryRZgdRrZodr885TqwC4Uyi5nPLdqAR1TldkJAo4uqkqWBsPi
9ZrHHYXY5fxmOle1mTm+lezlsgV4n/qHpuIAEmdNcKBa/WXed6aKrlA6cye1kpU0BzabT6Ph3RIY
QO6SqU7r7LlLDcEYq3PY+yVs5u2496nGh6lWLlnqPDbCEFu2J3ZvtShMMwtzOxU52XT1XSrRS7bq
+GiYEZnJEr9oYlEVAXeqQzfrGqNUw0u2uhCnwv0TwztV+bVI5xDn+bFffc0ZqBpesld6IfcZZ8dK
mLG+pDMJer6eKMjXr0cfiuHl7GVZszSvXRd6mbdJtrWBU6/x3OoSf4rNlZOYKQNmZrqlNGHM/DGu
5eviOrqgTLV06YBNUS1ckN6zkmIS32fTCLq6qgJc/TWSV61dOlyJZQATk1k4XNfikfPmGc7tNmuV
s5J5yTogqcCktqrzjqbprnG689frW6pa9+X3d67A9LOudgfIJSUkO9qpBTAyU+j6KlSjS+baFDbM
aIU+9v6WlO56bIobLUlGlhitukfukduJayxlAE5v4NARwwu9TReTqVRGslVOVpKmKY5tbxB4uquP
1CLnuS81nlIlG8lWtzoXYt29DUHNVg6BkTF22lx3tm9zlXLa0S8rTk2wPCc17b5PDUok0Ei9awZX
yOavRKMwS7OmjZ206JqzQA+ylvsh7ZzbrEkGigD5RTcBfc9Ohq0onovZ3E9jOt4EduKacr7RSvdL
R9TAEneBeKi3eo8GwHluM1fnIrJ3FpVvvLRcA6LpxPR5YNXPzrbjm4xVhoxowDCw2u1IknwwonEH
QNH+5/rIFzf1V7YCIpEMtUNM11oCPma0rGfDyUNALr7QHpmL1jtcn0Kh73IuEQ/hwKJK20tQ052M
3L+A5nY/bxtbMtWxTp0FRGZW4hTWqTXIXTHYN6qiZKbGTHphGJC5U1ePJghPSTZo7pQKichZwn30
7A7PMnYCFhLr1a+s7icw/25b918JwmI0myrtoSvl+LRT5zflOuRP1bqls1SUzb7RZkSU0Y3OoRoI
Oc4s++f6Vio8i4z20PtOvc9jaSf9uH5FMVwZ5DwdgpYUmUYRVTNcfn9noK43NPvaY4bL21WVW4dp
KuKbIwE5g2FONd1IVlpJ6xT9oerN8TiP6S0Pkq4pAz0U2+KZwHHbklqMd27V+CeX+g99U7gatVEJ
R4p/J5q6DqBRSGIM+RHPS78G17k3ffAVXN9ele5IltoOWVHv1WAlnPfGE2iPvE8g8dOV2ijcmJy/
GFoK8gWTuIlt80CMTUD7KZi9pO1XzfoV8pHzFstU0ckBt0RC8zkCsrgAxFQdekyXgVHIR05VAOMO
UMR8YwlLSbj32SFDFdR10V/M8wMfLycp8rWYtrneWVK4bxV9a/zvi/mJmSdz0EQ0CunLaYq0mOfV
WrF2MbBwLL7z9rBYaFBC8vv6F6iEI1lumxG3BW0iHE/RfmpBUh9Mea3Dw1Ct/jLpO7eQCzK1OVnc
hBDPCeymCIUANO9ue8+d7d/4BdI5SxdzR5Z2dpN1Wb6u/f7CUM56m3DY/6+fgdUVRF8dS8wRxCf7
FA3kxoDJkoy2R5yUNikCJsut+mcKsozfrZ1xXcGJalulI3bb93Uezd1Npn7e435Yn3yQuGrST5cH
nw+0Xs5UmMwVRruYbiJm2z3jUGmijoNAeai8Nhi88q0RbDw01Mo18Z/CQ8gABFme155J8My6A3pu
DfI8bX8PFVDbN5ptmjkUEpMTGMK9PDt5jYmH+u1njz8C2IbuA1SDXwzknSEM6NgtABZqJXllOF/W
CtcrvmzTt5vUVK5Q2XpE2vWIzbYaIEry1AcpwIo6mNtGv3zTu7U7zCucmuDORsohi5ayzE7eVOma
NhQuQq5MIUgu5mmF0RerOjK0Udg70G5/ga33cH35Kt2RbLiZC4Pvl2DTNlGT2Pp3RctCt55vHF6y
45XkYqEMw+9tfcoqFjYTP9Lb8EhAJyjZcd7aq7X3OBvXNncr0BimtXmw3XUbw8oyBx2xysdCYvJr
PZ+4ay9ksZNmz95IWT6YowGnp+M4+lj9mS/tAR+rzjDqzUn2xfCeUF45dyE6SfFkdH2PPx7flIto
6p66/i4mkjQpwGaG4X5j020XChlGoRio7TY5hgZhXDwwcm+QObpt1VLMX89zz1IfTsGsminuSkHe
zLyjN77myJRGtLTyfeS7nRSDcM697Y5PIIYh0bwYvsY1fKw2Jrv8/s41cDTRVS0Z7YT69WOXrs/j
sCZ742hkrxpe8jy2B1T2kQl4nqV7MdvpUFbGExr2jtflr3A9MqlRweg6jhOGZ2n6OAjxYO3r5zVL
oxoJn+tTqBRTUnyg9aMQpMIe1C2g4PuJVijC8nXRp+oDJN/D/M7YEdPiSacpXqqa+yEs4c1Bk2PQ
e8Wv2z5B8kBTX/cW8WYzcfLM2NFkw70xEDUaqzVm8HE0weQa0rxIxVQuvp8QG5yYjnkk/qsptmMO
smQ+9VE3Wjfd9Jh8jUw58bnnWW5SNEv9kBfzp00YbuJm9k0TmDI6lVd3K3HJ7CSbC/Ia34pSYUSe
q7tlK24bMjzHimgrM8ycJJlgqK3creLHVLr091aLKhTMEP8Sf6hu23cZriP1kYxbu+zy/iNw2ghE
2b9nNze/3KRWMmZHamYLQekC3oB4gW72eXcetwkIQddHV3gOGbbD6Dg8HUoSk+0CZz5+AQXlme86
+EyFVf/XQ/nO7bVgiAMiG/ahWfj+4k7z9pkauS4iUq3d/H+nahp0WLq1pYnj7fdOPwd7Np36XPOs
pxpd8kjApRFZDpb5RLRDWJD7Hu14243vtDK7EnBYZr7PnZmQecnbk7UNQGZCh0tj3nTgMPmtxsC7
LyqjSjfZbL8LebYu0dxbfrSCrUpzuflYQMyWBNTNy1KMk+EktKj9wCxRWYcXFQdxXaHDrlJNIfnt
Lh1xIchSTOGaBbjInAeHgtLLHfob/ZDks9ee7XsDKO0kowQkpm+FkYUd/3zdthTaL8OYzI4BjPS1
dZI8W9a7zc3M7yTtdPxvH8vGlNmk2mGoq6IwncRsxBmVDMGS589koTftLp6t/t+4JuS2G2PvzaRI
uRWm88qPtsumcDJqXR+c4lSWSaJw8x65XViQj5NN4diuPzhteNigvSSgJbmpahkcIBcBvnNChWFb
azG6ZlLNFQ+NzG1D1EwQjaGpNvny+7vRme8C6RI45slW8xPIwg8jaV+v649KPpJ/I20DqASHeAkZ
x0evGb/ZpDk5PVqOe12OVKVEkg1b1gYSkGF0IJt5OfrZxMFzulqRa+Y6ZouP+7ggf8mIx3akTVva
XlKu7Vvpdt9Wzo7jvjz6zXIAZced5dHPxY7LYKejQFV9lmTWs2nOKVqUADmILpu8Jm/eivJZ378F
6cRlcrWfKOetXhn1kon1j8i+n3Cpuu9QQHfLvjO53K8oVrvH60f63I5vo3hq7Tyauj8lyJduG18y
7a6afNGbiLVX5Gmjjg3tkS2NdyHX/GRxrmMt/lh9mVzy11h9teQDCttIjccWMx//x9mVNLmt89pf
pCqJIiVxK8mD2u2kM3SSezeqDDea55H69e849S36MaZZpa0XFA0CIAgcHCAxOD8lHn+q+a7p3DgJ
yba3gThFXDrQX85/i4EAMWq0GIiABrHHsrqvSUSmQUkHhjlSFNDLInHH59Z0/8vLuQsLW+xqmcZf
kMxjSsCZg8sTM9F6JzklY2+eGtLpxtbcd09EZhVp6OB0cYyCEE/K92KsY98z3F2cby6RIXRD3ScZ
33DBjWU1HUWC54iYWo2WKl47Mohu4h6m77WZA7QS2u+NPBgROMLyDjQGscsNjJJZH3cdsgyos7PW
KZypAzZ4KQ7xaAbt1hwcNEk/Xl5xBjKizjIAiHIKA0V5MoBSLufdyTF5dXi8ukJDZZaQvu5AgZLh
EGbGxhDIlM8xZuaeSPK6b/3bv3pzwaXmMHGjg3Aaiuw1KvIVLYIs21eUIJ50yd3Y6qzOhpeYMvd3
lZTfnCz+sm/n0uUG/j6v7XG2T0jrHPCG9ZzhRLRT1FRyl+y2nj0jR9rCeWKjCd4XL/lVeN1LU3qW
/3j7KrWRLjGPxZXVsRzuUjDHr0uU+ngifu1aXEbToSYgRuCa+VO+2iFG05zQUB3uW/pm0G8UxvHc
rbCqCkub/EtvosnRaPZV//+a2UTYMM2JSPkT9coqaNwi8act11zrN7D+39Wav+Y0OSZm9zYY8/bU
DO3XrB0uc1NnfmEl/3B39kmzhZ0Ldjm+D1v31/ymDC1gY+M1/AmFuS9JZgDSGGt9s0I95ZlNJM/L
HvNdnaelsOxDaTtmMImkPnhZv69oSVzJdDdwuDYpngnvh9oV7NuWUMM+MbJRy/PHhFsppr+C4Xz4
9Fiv7v4j6v4VR7aeabNprK+LdcrWb+73pNjTOYmVJUuLxVo0GDxcX+cVFMkfRayxhLsREHXkOBH1
fz5j/F19dUeMBbJy8qOjNA8cK9t8sAnuSi7jM5LBeUO8NEVOqyvNqxOGiJ4Kws7TuGr+xX25O3J7
CEnjfuNDVV9XZEC4F7XT5o+mJsuiEtHt9zfOwgAPCmAZbX01yBKk27slboKOfsx1pQPV5m+/v1k/
X+JO5IXVXGPkDch/fPw1sD0vZIid/v+l0ePDE8ZFcy2Ks5t9djyMR/vwWNVvS/zlibC0ZFmknzrk
zkwoZLtEU7VEic6I7mZGsbJ0J3KXWkvSlZB3JwIA721xFXQA0OC4zhq5qI5UuhiZM3Y1xzzjq+Mu
h776NjnP4/w6GK+PZaP6B5KxTsmCUCqe6yuDW+vCfBzQRB+mFmY+nB9/4e49QJ2/wlqeuFUJQDhG
tWAO80L8KRbvKpGHY/wub0Vor2VYuTonofg/cpzrdIY1EhPiGotj0r7kwyUFNeeru2pekwoLkIPb
6YZ6amtRXxvLfKlEEjVj8Z6AZOixsBSqKge3ZrVmMaYkNdfGuTTrO0tHmKFaVzZclm+8rqh7MvhT
3z6ZnuZwVevefn/jEKzJaEyQmjdXi2+nmIgPyVbuXFqyWhvZPvCgbc11tVJwrP5j7CJug0JKRpt1
yF7R1nFPdZFeyNC8zwYdF6dKHJKxegbNqs6ENVEvDvCavmAIQbhPMyRDjZslQTdO11wz0RzGYjkO
ua5ZQ+Fi5OjVyrpCoERbX1OnAJH22dlScDcdmKFxYQqpyM0gbd96jdnBA7QbRlXY5ED4tCeqp47M
ZEdbe1mQbKuvYm5+lB3/0VBdL57C0mXqumog4FqscFGX2WvlHer2Z5torFy1tGyN/bB6zMzr65Z8
z4sPnnHciKbf7D59CCQiWWTXt1azJibqjJF1JCAjNYLhH3Zyju2pDHTsS6o/INlm3tibwRO4qSX7
Kv5t0BedF5png0oZJessLTdvTArZIBUSWv0Jr3Ew9v8iXCMg1fqSidpz4dVw4M21jbfA7Q6el/oD
y303/rjLUF3JUCvkiDaxIkwFpMLJgvmlwOB03RBIxfUmd4KgwFJUiEkRnBozcvwnUj+b8yeT/LaM
34+3r5CP3A4yWuhq3bqsuWLSw6nnr2j0PrXDj1HX231/Bgx15IYQgTRCSYytvvbhGm6h5a+X8Ymf
wAx30iUB79P14Bu3P/fmWmJkrUpvhhG0P+djfGqPeTj7g+1T//YhI9zFMonvSIacTIWxjRkiSzt7
Hb139n+Pz0C5f8mInaYqTIxgr64l94feryOwCodeiJHNpfCryAz1g1wVpiy3i+RNbZdDBXUl3Q+y
Pa0MVOnl58f/Q6VLki2Tek0ap8Ux2GZ/QDvH3P3M+sUn08vj9VV7l2y5cjCwuV7sCm/Y/D/O29DO
2fdW6EpdquUlSx6oUdfUhaZiZJxvTYs/9Z2fFjr8ucpVy00jqVcK4YA3/tpVGPfjndxjc+ovKcbe
gTsapNvhYykpTkFuH2mXuaImK6vrmNYvU2y8pnReAp6ngVPvwjRRRyaac3i82nPK4Jca7+u8Akpv
begLcL66lq6d4ab7d15xcjfJ2o25V9xsrWHjjxkjfHNz0EVAipOWsUDCNRvRpjCCDa83aziJUQQ5
Oe6Tv2TMQhhxXsSwgj710PwS9MNLQr6sxenx8qq9S3exmFFcFBS+Ypzzj6th+Ibg52beRSSCk5Vs
2CZOXPJ5ra5G/twSzDhYg5prrkqVZkr2u4BSs7ZTZIrqFCQlXLwU2/LF6KwzqgUa5VdpjWzDab4h
32vXVxQkrs5ov+fx78dyV6wst4+Uk+hyPuXtNR7dAFXAYCk0MArVylIGyiZNstQzTlSYVzQ0eo1G
FgpNkbtGYm8qh2JG8MDsj3n+EXm6oNZVWVV7vh3xmxsXST+yjT3WFvGLjbknqSaZqNrz7fc367pO
mYLYD+tuyNwb4Zp/8nSJCdXSt7/yZmnPG5ElYw0CERJmya+k+yxqHUGLShySUZoNm6YChnkVzFhf
rKZ1vzVpqqOsUNgNlWzSMRJWTn1SX73qv8x54eOxav7Jym+PFVt1L8k9Ighfx3XOsDw5gbcVw7T/
THz9Ro7NsTz1x8dfUUlfMsy8Jni6obJx5fOlsD/bSChOOmZghXzkRhEGL0jaBa/CNhsCN5lA04w3
c/vi5ppHhGLzcmMImTD4y2ZpewXDzIHazC/68rCku3pCqCP3hBCXFGiRRhphM93TjHHZffHzsdQV
eilTmTaZUWRbDG9eJ9/d7hMtNRPcVOtKZtpXlJqu6+L+pyxYDfuZxLvoXyAMyUwrZtE8m5DTdtw8
SMfA5E+80XFU3p8/gdUlQ8022yjBUFZfu4MFIvSoQqA9++uH/Ev5ZQlvjJu6MEzxdJMJS41+g/cd
IKIes5qmr1Z8Ms0vCUYqmbumbuO/SNeptYBmW4gaGYuF3OpgmyOKk0inXnMvqZ4lclcIimAZANMI
wVbLx036/vZ6y49e6K6HGztpcdSxk94fQ0IdubMithdjTG/6NAGe7c+NfysdvltOecgPyXPznPVh
MftWQHyMDgh0r2uV55O7LnjSsyxvvOoKTukDO1rn5Oo857+bqDnWJzCaPzZChfeQ51gOFG0vA+8Q
97P5PGxNZAHeLMCJ9Xh5hfeTGzA8GGMWFzilrNgCOj6PaF2j5DfRATBU25dsfRnSzTRuOYi6jk9F
VoHec/5i2jvzbkSyd9A5DNtgDbgYJvhUYZ7pMEadNkGm2r1k8GCvBHHJUkD4ovI78a00Db8bd/VE
Q2+lm9noUK5PRqzu1RejPCW70AtYVzLtrSpJ1U5LdW0waW/23IB5QnOXKVy3PDU79cxccDLU16EB
DKXf6FcD+fzHqqgQttyYMA+Ly8wR1ZjV/N2UGMQw+lm9L4CQuxKmIu3X0cSbzQRVNglAmty/ctoM
1Xk0GNfYkkI4cjcCaNH/lwQmpm0dRF8sgTcmO6NEuRkhLYfE7hzU4J1hvoBN/IlVPx4LXrVvyUYJ
H5LCHBzcx5VR+EvrMZ+5THOqqsVvv78JnLuVoCPTgoMpu3/mcQKIOfP3bVsyTsKKMl9utr/icqGR
aehurpv93Uke/HH4b7bsMYycd+IFJQ5kxf8Mz8rD4fhnRtd5ygOheYurJCOZ6YS83bDQtrpWFl/B
VrBZPjdsTbZLdTvJI0PbpKlYKfBcHsPl4B7LMD2SyDqRY3VMwmaf5sgwewzr2daMW5BUf0iSU6N7
bSlEIwPs06VNRJ4iJp+qbvaXzKCBwcjPXXojw+u3LE+JM0EjUdg7UV5cOnva52ZkWH3nVI4rBjDi
1xhFWvMtLAV7P22ajatCKhlOX5rApS0Dcoy3M7XD7FCaPo1GH1TpYXG0Fn/Tac/Nhu6YgClZbV52
aOKN8aX+6J3IYTuPF4uHc7CEGFR3RkaQfX58GIpAVybNHbrUXNK1R+y2NFdiGWa4kMWv3dLxuTt9
3yonfPyh+1h46sgUuhQNDsnQ4g0J4pre78C6E5aMxgea90NYmuPVcaj3MZnJr3TOiD+umcZIFCGW
DJ7qBCqmW4YHWl1np9XEFHtR/py8fytXh9dV3JwyiGp0gRIyswZpt8U7j5jLwrw1QOf1LkfFZCwV
gpTSK29REBuXIsgnA0y4bb0vWmEyhGoYamdccmiA1ZZlKKoyCapxX9KfyQCqTkzxWHAc+hqXfpY+
UftgpR8ea9T9c2UyyN6um3XiK0LbUrxU448FHWpjFZY68Mh9H8hkfH1iZCgX5Qj81wUUbt50LXod
xum+vjAZPpXUA+IIgp03zbthArIYmX6NmamWli7ltiBka7IKS9fvsson6Tt7F7U5ZTJ+qvHsxbQY
lq7m7NLERmiz9bXjlgZCotq5dB233gCaGQHfjY6oD31XP+csvabZqokqVMtLKazEXoFZ3sbqmrBL
4oUAf/EteKyIiqVl0FRizmNrUCw9kNnvgMkaf1vbvm3LEKmqnOc17ZBentyKHdhY/V6Rl/DddX19
vHnFpcZkkBRJJ4thTjeSwR/mb31kh13gRd1PTMt5uZUudZBBhTnJYCmUl+pVANZ0HS2CV+IQ1I2O
nPaWav/7smRyG0Abz1WBKiwstV1+1T05totztNz533ahKLe/FLal8cT3b0sms+yaboxRUp1RXt0O
LLXgV+ILD+ylOojlgin3h8dHonBscl+AWNstNjCZ41RRcdrM7UB7O8gEwOpCh9e6j/NjMqzKdlm2
FQueqO3smCfQPnwcUsZAx7g0z4VdfG6teEa7TF8FlmX/8/hvqTRAMnCMFGjGlaCCirJGUDpeiObT
nRYoGXdqto0NXhR4PYzQ6EV52fqfjOrYYRQblyFXc+c04OyHhUz9SJ88dC8fQVj17y6pyHirqk+c
dYKgr1bllKAljhkCL9Cg71v9pshvnlKcUJAKVTjnjgf1FplUYwgKFZXxVmsBMEUxwpo3oNCSEvm9
D3EDHLDmaldJ/OZp32zbdXu+pC22nXuvcfJk6AgFFJ5axluV5tBV3MLsoQY+1DE+9snqO7qMrmpx
6eqdti6nQLbd0vWe77pZYCXbgXQ6eiiVyG+v5TcyweU7I05n22XOW39J+Tc38Z4mkwbVmtOd6iKZ
qFugTJoniHmmeTp0lXdFuKjJQ6i2L5kocayezzbZLo3TXGYLlft5jjbLe8Fso0+PlV1xADLeau1J
0eKO3y6VZ4ZGZXyrS+uScUej8wqllMFWdOXplrf2dvFSfqoa86mNd3oYGWZFEmb30EXcYCP3vQr8
O5uuaKLa9e083qjNOpJ1thndLn3MvnYWpqtWOVB0jyWuWlyy07IuKtY21nbBzfS5yhbuI6m3qz2O
Mpl1d/V44wwdnj10jnmUJrlxppWni2ZVW5et1bL7JeZwMZtBvk0i/pRpN67SQ8lSeVLVJMuX7TK2
1Ze8aT7NmftarbpcqmrnkpGCEHAo8g1C73rL8RtGHb+MU02CWbV3yUyLrkmXmphQl6w+JWIKTGf+
6Xm6QYCKvcsoKtoueI5z7B1dxJfWbL4IUe0zTxk5tY61108FbMgi9BWTAy5U7Hwiy4CpzSFJ6oFV
8FrG1y4pwMbxZZf9yDApD83orrlSwKTKpzR+cXTXs+IUZYhU7K5LSTI8MI3EOPTl5MdzFzSpCB9v
WxE9yhxJSU7csi8YOmlYci7zIRAN6F5t9CgDMDjmy6mYWt+hmptD9WckS40bwvrsVoGbe+ZP1PJj
J/dB4fn4v6hWl4w1FYJi1AqSzb14GWOQ/yEDX+/C0jMmWWoKyMQycFRUCjPCvAztMEXVnmUjrRo+
ZR4ePGJwgzJ1QzYkT607aQSuQP0yGS01tj1tZzDyXGdBXspyDszm97ykfs6m90uXHxL2UTjRxr5S
vs/tyPS7vckZMT3kiTbvfVH5Cf2Izz0+YEXgIQOpKlRWkBNBmj8RJHRAumgLdqw761QTXc+E6hPS
HZuuRj3Hg4C5rbUTrn23BVXRfOdG+5XMrNWUtxSnTm+/v7nJaSb4ZNU4ddc993bUu6EXa8SvcMv0
9vubpS1BOQqWeIT027uVnrQEDyrBSKZbYxQCHswIiZeKgqwZPE8xuhAOVqbpP1CJRDLeLmYsoSWr
rqQ6OeP7yfnB+H+P1Ua1tGS7SC2S3HEgkm25zPzfFW/W2NO8hFVrS/Y7TzRtnRIPStfLhyMGr5qH
pfLEIQN/2uHx9lVpHRlW1cx5VWcOvtH8Jr+Ts3U2gm7xi8g6VO+9Y3bcxURGmYyuEkNsp7GJ77Tk
l7n5sZn65q6xOlhber3S1VyaoYH6lMO5tKO8Poh6X7ZRxlYlm4PxmzVgcyu/2vn7TmASSPX9sewV
1iRT7TaV1TSA0kN1ppzhqVb8QAt6dty3uGSqlWNhWOyMjdPltcxiv0h1g0sUWimjq6rJsBdkOfB+
xVjhYMvrqGvTX2D71hirSiySsVLRYSDpgFRmMhgnt0ytMKtKXaeKanHJXBezZqiZIyHRZRj/exK6
SuhN1e7kFmUU1dDUtBIGhJLAg6X9U2m+jvVLYb7rrH097EyGT+WYhL45Q47yjvlC29eK/HZyXeSq
KEMzGSQFvt7RWzCA/WqcV7hfVBKNIIna77GfH+pgF5cWZTJIShTEclcXXQuu6x1m041EPH+sQU+4
S+dlkJSw4rVDsyYiQFS6408rfdm37s0S3lx7SL3ZK3gO0U899Icupf6U5xr/clcfuSXLvetAATEs
ZhOx9VMev4yFxq/fDb2xruQSp9LLTXTFY5K66R6IdTURDzsFYP5rerILx3crw88TEu4QEL4mBTYV
vE1X9EYX1SPIAfP+k93Fr/uWlmRvsomNDYu7yO4SkEvSY+bpKFBvS/xls9j17UzeHCuGjy5mNmL+
e7+QKSjiKf8OpsnOL7at16Sa7pYc8AkpsLHQ1sLNJu2jtkoCL+Z+3iSXhceneOyCrHIOGIKocfj3
TRjfkvwm8+JlRcK+iSbmt9F0aoIqML5Qv0FrmXnWoTjvOjp8RXKgvWFsDhvXPlrGEaExGoJOSSTs
wU+yUqO7KpuQwp7bkIrZiDFhYASZYmzPH0itQ7sqlv4Lu+ZNJizZbaLSTn3Wl749azatEr8MXSNt
A/yAgaUHcYhP9TE5jH6PQU1fughQniPXgLLvo2i5JaPXBBig09LzcMxP7TM7DicbvCkfnZf6PB9s
YGeT9/nTcO7D8mruuZDxRdm684IbHtq9I4eZwVj3YTVo3hP3X5BYWrJujCvF5N4FS6cRSorPeRiH
8Zmflk9GqAPmqo5csvIln4eM2vhExt+tw4s2wFJ42D8B9RvvgfkUliFWrEtPyXk4FSf7ZB30LZxK
0UjmXDsVPjBCn9LnOQRY9sQ+eu9RaQ2yUBeTq0Qj2XLTDsDPkbiJ+uGcD+8sHUvUfQwPjlWy4DKu
CNinaB/xmvqipZexTM75vPlpZ/i9wULP3vyi+eWyVXOPKhytjHADZrTvMagPjraYAz5d6tg+eibx
M5YArfcLHarB4/tIcex/Qd5M4eA5MPaRY5aXgcdBmtkfs8oOYvSDJ+bXpqqDluiaRlRaIIPgALUh
g23giOajAJSswXRfv3heQvsgzq1u5IHqP0kGTkqLxqOB4+qW8eRt46EyjcPEnaDLPWTQfhaTHZn2
rilB3JLRceBaKTsMl2oi4oabewSp6uOT+ePE79znMhiudWmdLGXSRuYH19/CeQyyAz9kQfMswiqc
QjuowvqU+32QhCzUfPSm0vc+Kt3wdG6duSmNPvKI5xftf4J98LLRT0bTH43heVk/EXrOk+Tb4++p
9FzyCmNtCwzxiPsIc2oPhnHNrde4dUOxvTjJC9FC0xW3vIyFs7yK0wmIu2gl/dlNjWeao3vZ806L
+Ukk2pybUr0lR4EM4rikoIuLxJN1tMLulI5/1Ns6pKAk9B/L7P6fMWVcnOFVdjp6UO80qX2jRyfQ
tgVFPoR9N1zGXjcR4L43NWWA3DqOtcUL3kfo4wtRB4hcM4se/wPV0lI0HzfjkMUDTr0YnNMs2nde
QjVWo1pasn06ju7kUeivbTX/rmj0LutVs+v7bgWp2f8fX7dNOkxL2w4RBT22U/9uOnFt3eJgkX9I
/QHtCWgysTTh158o9287NGWsXEaTMketAcY/JJXI/BbVTO/A0J3FP2e1wVzPT9KhyT8yq13LD6Jr
jP5bMjtl9WXri7r5sIq4jCe/4hk6bYLBbTLr/ZYtjHyaMdojwTVix9SmPhWVgRnxNnjcSf4uz9Mq
Q8I7JslHMzesOkTvc0sLjeqqTkfyLizG+wDstGNUD8klph0qKLqA9XYK9wQmeRKW8dmoZmeMtlQc
UFcODBtuEpPY96msFFuUq+VgpjN2TmY442o8LDzZqbKS02jLytos9JJFQFWFCR5X1bhr6C83ZYhe
6lWjkxRsjBqRHdrYPGacaAIHxVHKCD2LYHK2ZbjYtYMKCTgOUa0OH8tacZQyNA/hxmSYFEcp4iUE
RDdsgJgHNl8TW6mWl1wEGdraK9ubpiTpZRvKY+2lyJ/p8okqwdw++yaQZmgoInncTJFIl1NJl5Nl
6wDXtx3e0XEZhzcMlZ1UlTVFc7d8HRvTR9vp8zRXr1WfanJOKuFIFrpgBqS1Gdi9GS+HlAwRS3CT
TaXGh6qWl6zUsoAq3sptiuLSS3wMor6KdQ2XpiH7PIwn2amDMC8ZNorDJUaIXFSEPsDDY7VU3Lue
ZKf5FOcYumCPUZGlgSDzMZ1QVeudY9q6gWslmjKkQkQy7C4ewQyUUXeKegH6WQfXej9fuOFo7Fah
Q38B7yyQnKUsmyPWd1fwAYeVVUTrmgWlt+47A5nwzIqHwWmTYo6sJgcbwnSqjV1D0rkpA/AKS9SL
a6Vz5M2lPxvbz9aeA2KWHx4fscJ23duZvLFdkbWmg+m2c8TB3rrx+Jk5uuqy6lhvn3yzdOqubIgL
PkVr5kW0GH2HiQ+YEaZxagrllJl5p6whlBXQGqOh/aVdUGFIuPt9zscmTNkcB3Eb6ziHVFKSjLjr
iwqjgnO4IcP9xsxaBPWw6egJVXKSDBga6Vn2Nk0RJveeBGZrY/hbEJv89PiEVeovGXG5gD0n3W7H
MHQkQAiFqdKo32GgwHnjpcaJKj4iI/KShKCixNMpQrCDwjJyHFn9smJsZh/v4knhpozKWxZPxJlV
ThFixGdr9YKKdy+ipIfHYlIcsYzMs13UwQqL4BQY6gP2LNywyMtdA16x+Zvc3thCvTlV4QkDLm5r
nrKK/dP0te51pNAfme6sByB6m3s6RSDFeu/O5AJyzSeHji+PBaNaXjLjnq60deObd57owTTQpmms
B6fdGcXKTGe24OD1HwARNWv0PSx1vwVlX+Yg0Nt2kbVD+JL1Ggu1nQqdiNHq3ojagXUbi/z3PulI
xltO81KB0HyKalqcBs87DzauSmPX4ANsXTJeTKijVQ04SGTZ+ZFs+YciRendajWJYcXZyii9hdO1
5248RVmLyG3Krs3shpOdfNklHBmpt1ikQksLQhKAIDw0KTljUeSVT7siJ44PqnYQeWpuYNU/kR7Y
1EhzznoBpHFqRIZJnio2HNEmcnj8TxT+Tcbv9XadcdaBPpqO4kyT1N/s4aXvv8w0PT7+giKTYspQ
Pmeycm8ttjFakQCdN+s5jtePVex9GzfDX8wc0suPFjUDloIbE4WJx99V+D0Z4sc6d+0x0AhPj2oD
Y9/80UJ76+Ol76e6THk+29CPpFyGFUuLJKyXF1GU/mhlQWqtQUFdf15097Pq9CULH0YPZGsFYmA7
Y196l1+Bn4oMR5cjVJ2+ZORmW5gxmxAHm3n6MszV+20SAWGi89msI9RRnYNk6SjJbbUwxO0J2Fzs
tb1gnlr4+BwU0pFRfni2gqhig4v1hupAMUPQXexrkhSagpZi5zKkb2ZxWRodNIib6XOabtd0cTT+
SbW0ZNVjirRN5kKDGmc5WM12zFvduFTV0rezfnMjt+OUmgUmbUQgQX/XxBMP3WzVZbIVCiMj+MA4
MJRpny3IIMYnq3Dy0BrmJ9YvXyvGvz4+1ZsM7jyNZSifPTlTDVTZHC1l9W20u+9O+dEzUV5PjWtN
dDas0h3pdbxuKZpb1gXvAyJenNSMtr45MTSNPP4TquUlw6UNHScGkkoYa3Lut/UQm9OJax9PigSm
zJmGkM6tMYb19oC1TnZ/5ek/U1X51cCBXVsPQ/u+5rswbNykkgHX3B0Y7uo5Sqf00OXZc0V/F+Wu
GabclFF+ppcXRi7oDGyceVmT2Qco4ZkPruYcFMokg/tiNAmi0QvKtC7gd575haTzueX8PNL+gy6Z
ozhsGeXngQB7wVSDOQJr+lOyLsc8qb5ONtE8Zf+Us+9YhAz1Sx3cY8vNEWEWrs/n5dXu7SdasMuQ
ZqBDwXTNvCku1uSe68UA576BOH+1XoquvogtP3ZjlMetRqAK9yJDA0dR2R2t4c4xJeLa8PXdRG3N
tapa+vb7G8+VrRiUaw2IRbrO6885GoRLs9Ixc6rOSLL3qbfNue9v9t6TQ+myp8IgH7bZ/v7Y3hWO
UaZbm8lggErcRbTvxoFR5IcVd1OQxmjiKEvdgHlF3CEzrgmMZrKnzUSwNmfBNqyYpjb0CJ0wqcNY
Dhmzr5zl3enxP1IJTDL7mTVJKTwo9QLQ/Ge0DK9HOsHz5/Goyy4pPiHjBsem6zhmDMGzeN2HOB4+
x3V6TqotfPwPFPr0F4JtK1nhLD3yY/D1/pSJ7ZQ1abtPPjKOzcKMF0ridI26pryuKT2Mefy8Ml3N
TiUb6RpfenfmuYHljZYc46y5cMKjutYFIKrlb7+/sTWyuf+ztSQ5mtYnDtb74WWf2GUzHmq6Vka3
RgWZfCsvfqLpWMfYpNq2bMVlhsa0EXcRLXhgCvMEruzA4Plh39alWzturdJas2GN5jY9NzX/Zk6x
7iGn0kYp1jYaey1sgovOGoj1e8oQD4yb1/z7eOcqwUjW6lklqCdyxBuo8AVt3Qd83Xyz2EXLzE0Z
ndZYbspnViyR5eT/YpAbWkfp9NWes13cGfjAzeW90cetnROWtNMacQw4DdO5By15Po94Upc6dIcC
+2PK+LTMG3OSF+2KQGbxjdkKUD5FVRVsEeRnzoCR6Dp/md3IHod9b1AZn4bmUs9AIXONWMZHkEpy
BE6pq7kuFUcuI9Rmg1pDBt7+qMwMvD1rNAuitQ/VUtfVDSJXhJnyCHgKuniaOSbC/bo+eZz6KMHw
oErt0+hswVRSDMYe0Km8WTqOOsU9KmPXxrSC2bXGEnld4W98DRNU9uoy9HJNTUZhhn9Akm8UjVhF
U9cGPtDGXevnJc/81XF21jv/5EDerF7b2WjOSb5GjSuEbyboIswmioEQKF9rMtKqfIoMYVtKPIQK
seDcRX+urTGY6Y/c2g58RAbK8Q7r9NyQVzHg0+uvx95FcSoyhm0wV9zS3jpFXbIN9B+RGzHKxKvn
Ots7TPWz+EUsLhleH3/t7hF5XIarVBOLwddci8gs2b/W4rXB4i66dPhdlcbit4fCmxMyutyucmKb
EQbghiT56k5LQAbwP2Cu9VS+ZmAmG6Hfj//JfZeDr0m3eDej575MOJon2YCZL8C+Zv05xXyHjbUB
XsNoJ0sOttOFaM3XuIW7Z4VP3tzFmz9YCYjOrMgcOWVNyIvoMi/+je5TVDeLqWpb18+NMrZ107pV
hyVdmW0n2sU10c1XzIkxnMUIfqUndO9OmsD67vrclFGNWbKZ5jLOuJLj3DfMOjQsnXdTLS2pgleA
7X1aOxEVpomjAHxyFoHF01RXAPtzs9x5uMlsfjVbWU7wUIry/ryUS5B7XgiOgQMhQP2lXybWhQbO
ZQWCsS6eBvErTs2vNG6PqXFu2y5s5vXwWBPvqj3EKGlFWlbJYCdkjaix+E2aP6U0C/JK+Fvx1Ugz
v2mKIF11wzNuq9773zeJv9HBtSajlzN7jYSXoZsuTRJwt6ylD6im0Ki5AtVuyrx/Ruw4W16MIvIq
992Csfddw4O2cJ4IkHpuQs+kaJ4H/gNDHvx8MYP/4+w6liTHkeUX0YwCIMArRQqW6Opq3Rdad88s
NahB8fXPOfsOtZhC0iyvZVYAM4AIABEe7pV9BE7WLquy5yeRWRWrFsSQ4XdVfkBZp/fT/tVt8Tqn
jm/K4lKIPhKALpUeDdtt8k32IWW/rfyTkSROlFTkIEepW1flVpk3UJfiFSwNoKxfFMLvSrAS1mXg
eWk4yNbPJPf7ezPfKk9gRVsboNJ2vQ4Wi4T1DSxMwQjCH5OUj0vOfM5JeMeGRRjbf/CbLdTOhlwt
MqzXLqvRKvTTcbOzNcyBkZgfJ3v1c/P3XI8H97R39ysmU61YW87IBsO8GiW/zP9o347ro2klB5eO
dx/uGF+5nZd0WDxjSe0r6y1feKvfu44PHbnAcNsgZ2fu3HUp5J4KE3OxQlDYzJ2rbY7noTE/uoJ+
thL6n7tWRYWKtZaTl8mW2VeAGp9s+4dFf9XTHAGDBQkeNPPsOMDuKD2gOz1V9JhcqNcyUGle89UM
Myf1h+5XyrMo6T0fqpv+WF1Lp/KRAz0IKu+eCLCeclwvdZlPi4FGXWO0HX9gzAybyvtx23aaTaCS
vNGCEtANE+vabDTK8h+8577dUX/lpZ+1r2Z5xL62n1//ir74FWr0LfJa4Jpmod2qee6WL96aRIZb
flzS72haO3AZnamUl3hNDLu0B+4Ah22EOYWIEetebxvq/UYi/AAlvqZQ9hRdu2zXxMoNWVwpR5hD
Zri2Wf9USNQdfjhe5WaOXw0UuGa/K4YZxUSLWkW34iwjZMp83rHZjpJWLkIE27Il/I8rxSCfzYX2
oJyph9LmuP+lovxIoR1+nxwc91TEBb7ScC0Ob4eUAARNhqAIof4e7WpwDWD+3UGLkmYFVOgFCA+R
YmSYpqlD4jwbzcGRotk+Kuyicc2SWwMpoFs8BTk6AwecoLKMq+xjNfEDT3tfCQNGUjbpZkKlZq0Q
SeZgisardSm/FL+rh8rfO0jEeZmD4eDBpLOTslMXOzNXx3aKa44G6I53J5A+nQ52qubgUBEYtsl4
KvGeuNIPzPPFZ+/D8GtAc4cRWM8JierET3z7wg+qhu/feWA05ZySo02W1SztK39Kn3fBiDrAwj8h
SoEP4Ug55J+39jvxQ8VmZIOckklU+FGf+tzvr8M5Ce0X+jN7HtAwaITe59vW07xUVJBGsQ4l+P8x
Dxd/kyF22m99+7BkB2lI3Q5TQRpGDtVwhML//xnpZcLPcJ6dn83jFo0BMmRh8+2+H6I8JFjWosd+
aMuri+jjgXVguiTdx5VvB86iM5R6LHUVM7YU42+y88ko/dT5uvKPwr3P41WERpOA7CuFLO+VQx0e
YEDLuXLzlBpANcwHh5/uJyjuPtt20oI/obyy/HWSH8WIY7uLEvdgeI2Pq4gMbgwofSKXc6UD3tIJ
CQ33rkIxgxjS/15E0zajeMZnbjzU6JzyQFgfTY74XrnT0VH6rm0wg+LVTWXL2XUtJ85lWYQNB7sP
3s9laI6CAVcyH9E7vmskzKPcQjkVbesUixs3rF/EOcH7ZLsswiAH4UkzvoqVTLoS6q1bVV6rrHkc
F/ZoGEdMehoTqRhJ2y07nlWOG3uV4/iNHAq0R01jzIzlL0cK84CrWPcLFEeeisRM+JzSWKbols7c
3p+9sbznxsRs9bzOS3ssWW06sZmW2dUZev5owlLR7Rj07qmN0fcT6s17aRmHqhmm3osrL/si0MNv
bmaUW+XjKNPILYfT7Wnev5Njnt10b+Yp7T19NggAzdkANKkVlt2zWzJQmomgQ7NpamYR8772EGm+
PaNuTZTju6MTd3LGnXgT/W/qgiyGke6onqQbXHFumgFzNnULSIWy/MtWAZpfrZk8+PJ/6pj/Okhh
K8Wxa4shshqsuNoten639YR7qo/uspOdbt/MZLkUZPjJxeRPjPj9NPj9undp1QFUxoN0+pyPVTQt
/NFwkX1vZVAAJMfs8bVK67CTW9iL1U/ogv6vNdhYdnHnLXD7u5pr8PVKuMiRuwJQAoafZNGfmjaz
I2MYXT8VxVEHw7vXJ2arNwBamMngitaLx4n/jRzvY2s4F1keBSSNT6g3gKpzlpp0GYuHybs6cvbr
tADGB3TUbvrbMtnBTUOziVRyxWUSBjAm1ImXNBcB9Xp05M3TeuBxOhvtIfGNw7VFilLwzGAj+1Um
JEVGJ40JFBsOwpJufGWZkw2Sq8sEOTD0xJ2axfRT1p2MpQpvu68uYKggval1+DLQzIsbE293GiBG
9WbrLzRzSeM3AqT8nwa7StpnV3Q2aPo4dF8DvPy2eggT4c7GwTtA80NVOJ/jbrZInYrE+dLGEGNI
/aXOmqC3poOfqtkHKk+fO7UkFRIheN6gWIcuZUCz6vwuoTJmE2UfgOECtZ6Us1jssZUBUtYb5Bfo
+g6i1T7OO8FKhfahHjrVVWu48TYbky/I/K1Iqxe+ruDdJEcNkro12E33ZjOzKSvSxMMaNHYNbSuW
vQKHsIReeqQMrZtAOS3SpC0zSVIW0xZWsuf6T5rWpyQ7uojo1lg5MDx7sYyugigkOmd+1yirBHnB
j2QANPFKRfW1Bp+pBcRmzBwrWFxyGW3zmS3iMvAxBF5+PFhqnZEUl4ckxdy7ZUvivhrCljaBjUqi
B8aD2y6vGV6F9CUcT6E1tbw4raFw2Y8ns25i2fTX28NrrKRC+grhdstg2V68WFCFrK1P6WQ/uyO9
2A7I5HLU9m/Po1lqFdVnicWxkmT24romVgQS1DXorCNMn25wxZsZ9NK8JR1YPHHTCMd8QY4Fqcfu
6Nak8WYVpjc7KS3RPOnFXSLPraS+0zaXdKZhX9x5cDiKLxPOeZ8XiRvnrZeif3ULZig0VsI4eE68
my9ltsrm52TpsNd3vLhdugBipvv18jK3ZpgYY2g6JFrWuwS9MJXi1aiJ5a3TdyR2y9yIWo78cuvy
b7f3kW4plFtgWVeNMwmEDOZsp8Rbg4l0oW2RUwONv9tT6DxOcegOEoQSeDE35ry8ZF0ZUNlERfXX
7dE1e1WF6fUy703XyGmcTNB53cYteckFqlm3R9d8u4rSA4m+IVzHACBzTroHd9nGlySDxI1sa+8A
HKVZARWq59WM0HQPSEaRBF5X/jVPSSymNbR6dzqIFro59r+/Odmo4Cg0uo0bt4VcfWeA7NjK6xbE
K3aGhtyhPN9nrt2Mb+YpbJPIvqXYqusGSDNymmn25KUi44HrTiM9cD7Nmqswmb5xZOUJ7sYL/VKz
xMcb7L77pgqRGVYDuRmBvToO9nniL8YAIuaSHYyuWYZ/bqFvzNPOK2+MNudxsVrPXrFCW2L7MHt1
yJyjxmWNaVQwTCHk4rJ5ZTFoPEQgy8T2ab1e7lpeFe4wdwgUU2HxuOF876zYxqHxecI8GWfDnW2b
zFYJBqupLO2uTZ0YjKb5EFJA5AsfObr0qAal82rlHtazzYGyMa4YlKI2uAqgofqld/wsnY+Kdbop
lKDNZFK1CShf4wIyXv4onVdpQbVu4N3n22uhWWiVULDI86Zwvf03TCkY6LPFonGKTtojrJtufCVq
cykqtnUziRMqza+jQ/vYyukRHZhmdBWyCWTAUnX9xuIWFXQoegkKrIf1ets0Ojfbz+w3bubUlrtS
s+CxYy+ftnb4BeBF0EzJj9aW95S3GOhX/3cK08q8fMosNy4TK2arjEvzCDuiM40Sq5fBK7Oum1ls
d7Wf4zYhm/LAf3VDq+E5HxNjLXEp6gAGsUHz5k0HKW6dyfcZ35gcfD9ptbgIO2Vd9L6oqqvD7M9L
vf3m8khsSTeH4rX2tJUOmW03hvTUL9s2Lo7TPlaA4ZrILN3eORqvVWnjqqyajBGJtjit0O2ZX2g7
+jY7eOJrrK/irVxHStsrOh4nbHhOvMUIpMPm8PaX6wZXlnbZWmvKQEoSG8lKwxkSVw+2PMwOa141
KkUctYlhrDnssjhQMosd5zwt37HItvxz3+cra7sK1KVxQ3DjyvI+Oz0zfJlsxcHtR2cbJRZLaGR2
hQHbzEMfbELEdl4ePPc0e1IlfGNGwhKvYMB1TaJLfcNp6aNTycyv27GIChN6QPcZSAnHQLNWxQoF
x9izgQ0vIbwbcnc42veaPJilAprsHLn0sVh5bG/mFEp73sIkT3K/tqwVvJA0DTcJ2q7aEpWfLKw5
le0gD7bu+za0VETtYKP3pUJDImpYNHtNsgaJt81gYbEZo9+UdnZwOdXNo8RsCHemYuvhzgUQHP6U
gsl8Q3pbrGVE6FE19P29ZqmYWjRZe2U/MY6DocpD2fXSH9vs4KmgG1xxcpuMJqeZIPGa9+MjNTbP
9olFAK67vcneD3+WSga3GnwQHHQKsVnYr2LkUUVXyHA1p9vD6z5fcfI5z71llS2LzcrpriloEMIB
8N/7BlecvCoJzUc0gsTI3T2VndmEI3PIgffpDKO8knHQoLOQ1EiIjNMvpzai1E0faLq+3v523fCK
c6NRcmhoUXix6VVneyz8wbM+ZU5717FvqbA7SsVWdvnM46rcWj/daBI2jXn0ZNK4lYq6a3i2lTJH
sohlqeO3Cf8pc/ppbKFY5joHpU/dHIrrQgatabrc43ELS/lgNbqwoW+DTjQn2h5pEeiCoAqwG6gD
9KMUXlxA9evZYuypFv0YEaTD9pQO9RfhVcHQ/qiXrzZAvAebS/fjFK/uSbkWeWnweLPHB9k8bVn2
aoOwIxnvnWF3yDe3s4rUHZFWhfQItf/uS/NSN0vme+bwPMj5YJPpfoXi3MlWZmkmUlSCOvF5TvI4
p6A/TedwqozTbTfRxA8VeQeZtHQpGcJTjTKc+N5Mxvf7Blbcm8s5KfH5HuKqVaFBLclCMzUO4LW6
r1acGzADAQgFAhPrmeVLx/huz+nRK00TOVQSNztZi641wTxEZGY8A4m6xENh5SFb2z68yzgqkdtk
OYvjtfDvum+QkFpoPab+TBd5n/FVFjfKC3TVbS6Ls3H41XcuZLyWJEGx/r7P3/frm73PlrWSFpig
XucNieAUBXufNuNRP4vO/orvVqIizlhvHnIh1jOzkj/d5vlGww+uLHt8+3fZy1IFVTmh3E322FpK
m/ppIU6VOz7KfPvLSLwomY6uYJo9qrK69dnGLDngZJ7n8qf399JMB4urs49yKhNmr3LLelS8QGRB
aPGxK5u4bO6MCCo4CdcUCS46j8bMIpNP5rKP+LzdV0OwVEiSQdqtGiokKYT0QoeNF7teLm1p3ZVD
sFREEhkHoye4K8YmmtnPJeC/V5FO4uX2vtfEYxWUNJhZtTlydGOz6y5eY4XS5C9z+Yvi4Xx7Bs3a
qkji1GYQX5t6N57Y+Gptqz8Y00f0J993GVURSUIK6Q4TKmmGawDNnwRjDtrp7C7mH2apkKSs9bbc
gspQTJauCHLOkpDx4dtt02j86V84JLnmzbqO7qvH0785BYCG0O7X7bF1ZlcOWnPt2r5KkGpZxuWh
sNhjXmwvVSN+3ze84rF0rVLo+aHiUZlutA7mSQxOxJq7qGdgduWoHVLhwIM6ABZpE5XG+ljkW+TO
5l/3fb1y2EoJmgthAy/SIVamSf8xTcE/kS4H91DNuqqQIAeU6C1rUuRBFufDXJs/5uKIsUE3NP/f
c2pyVoa0N5Ccbup8Niz30ej+c9sm+wjvHCIqAqieq3LsbRR/Jnc82TnaO3hxHR37YcrKh9IzH1Pq
/n17Ks3eVAnbGq+arMapAOKsQB3V5OJHZRftZTWAmL89g85M+8xvjnNI3EAYdUCiKLXrR3A5NIE7
4mZ+e3Dd5++Tvhk8qTyj3BbETEASHzayix6KVxcSybeH13274rk5krqkznHN7FlunOp8+GNl6Eu6
PbhulRW/NWqxSLSHerFH0iVuqfW341nNqWDFh4Qn6CSpvpmZczSbzlKKG0s0kVRIq3nxgBwscFDP
JoqXMjsqlOkspbgxGO9p5U2SfSNc+lYlH5LxLk1LXAu8/13jvvYcVJJQw7LyInC3OURrHbKOR+TN
mmNXxXHl4LoEpzjhsczM3udpHcl2QG8YQTFuqO9zAhXLta09yJtlyfFemWP0IZZ7I9FRh5DG9kS5
MHcCJCaQZOIgMx2m0yzHb2naZwd3Bp15FPddkrosFk5YnIIkaMqNs52R7/O0netKfL/tCLrv3//+
xonrSQyikh7eKyz9RtfN9JuOHNF0aPY9UVyY9tC+kMvGY0F7vKLN0DKsmFrmgXneHZ4grf6/325u
yLIPBoT+skr6su39ZECN+55LCQZXvj1PKcv6ZFkfhhwawIaYaWCO7hGm533mBwyvBCDGoW9pNzNU
qwca4hJxSuY6FsmH2anirmo+0NEGx2wTlHYE2Yd7IjYmVeJQ0Wx9ilxJ/eTSIgCvT1Asr7l1VIp7
9/mF0ZUwlBn20OcjNM9tipNzrv2qi2pQvvSpdx6Lg2fAuy5BqFoKNe3V7sDZXT8V+SL+TiBt+tCC
wuzHaIriIeutI4T/+/1ZmGg/Od44hkQdZBkT2KpHjuPqhMXJi7ZnaO9GQGqcjrLs2ml2Y76Zprd5
N2YCUqHjqX1kp+7cXvoIfXNBGeaH6mQaR1G5awD4mdkyQbS8IF9p9qNvc3+Y/7odQHQ7WeWuaRYm
EsBld4FZNJjVUXYS38Y4f4GUz/no+aE1k+LqWWH2zHR2UevLctr16IwgOTnn/yqVHXXL7Uv7r6sf
llx1eTFvzTZD1rMCsbaXndoJe9jsg6T6uYolhEbVbZPplkPxfRvQ8mX2ZqghE+shl47v1lMEEMeB
i+iGV7x8ljypGldiQcZ2DKbFeu3zcj1Bf+sITvnP2r5nKcXVF7qlxUTwC6C5wD5tJ3bKozoAFDy9
mn+AZv5H/epIW0/ze1SQzri0NQ4RKBhTTn5svMiDerRfzMU6qudpApcK1OkGMJPQAsrOgvOobbNr
l7vPK3Dfw1SfIZpwUP3U/Q7F1R1QVEFeF9NI2/br+SLzbwB03t5Sux+8syBqtXxbjNpct1U8WWwC
AwhrzaBh3hF1sSboqowjXjuWq5kifvQD9RtTAvjf+mMJGqmDLav7fMW9u7Gv2jVbxBM4PqGQsJzb
owZ03ciKT2OX8EpQ6Dyv1k9EKd+Z7sIQEGoqXpxyYywmjm05iPOcXEB3eHspNVFILZLnq0RPRTKI
J5OCcKVZixiF1wjE/wGQxR+ydfRBE/Dr9ly6Lan4cTcvWVPtrpUNwJp+Y+Pj7H68PfT7hidqjXxL
O5GYK0KELcKijM3kYKu876xErX+XDXNq2o31k2M0wQD+HeeltYmP+lJ71EOrOW2ISiw1wFEJmhng
qScZoi0ukpf00fWNc32qzuuBy75ve6LWvoVnG0a1/5DSBNmX14RLM/iT60S37a8bfv/7m4uF5ybQ
DstxCkz0wdhexxp6UEf4Jd3aKu5KwQS0cg/xALQRMa94QOhR64rmaCGe4rDowygTb4JZxhM/e9+h
bRtm4a7Xt770UXbpz+kJMi332UhxYa8vFkqHSTzZ9VngOGHLj7W5B79EiMpDU9Jyag2C39EP15W+
DOOn+75ZcdlRdMAurh605adfZpL5Bv3etd9uj61ZV7X0nTKWyQL91/Ct0m9BGSEQ628PrdmOat27
LZ0VgCULh7jNzik1I096H4ziKMOiuYUSlV8GiO0SbTAwd/HIz9s1j9FQfCanOjTCI115XVhQK97L
WNdJtp8lSxWswXitPxrRGJd9SE7liV29gwPgfdIGZD8U17XGIvXs3q6f5niKlkdxMtCt6U8nK3BP
4zmJlgMYom65FTf2ZFtuTTeKp9R4LjMzMtYhvL3a718YCFec2CGtZfTLhI3E/uMZ0OEixG9nSNoP
9z1liVrdbmeovECFFzeGvAzt2rxWix2uKzu4q+lMo9yh87GneCXBE4iIRism5CDo68ZVvJeWZsdA
vA/vxR5dQK534F66/a+WtgGBcaAeA/9a/6vLXp/Nv9xPxrmK0tNRD65uY6rFbV5wJ1nKVDxNMfoK
k/N0zk7seX3JvtqnKsqFf6T/rjGTWuW2IVlTDSzB3apdofmehsa9gUjVKksMns6exG9Y0FAFztgU
qDn7y+1tr/tsxXHndZ3Gtua4TlE84ntQh5RHnOda2+9zvjnPoc7X5RL50qf1Y/61vban5iwe0qv3
tIABBTxa0X0/QfHc3AUrDdsy8VSiz9rtPRADiLuQ5gTV7P/9CY3smDApVrWtG79uAMwz87jo89Ab
7SPYs24JFMddIc5MzP3qBnTyEM1V89FLuTjdNs6+jv9+ZRG1xC0aazVGijvVkr6m3tdiu1jyoNqh
GVotbxfdYIuhd3BdA9FQZ2YXBo6BqZgPbs0as6j1bStv2FwsvUB70a8ZZHUlsqW3baLbmGphuxkL
3AT3jVk85q/2l50gy/zE/TW0ffebcWcOi6gFbpy7ywIya9zJq8dteaSgqqAHVzWd7fe/v3Et0pie
PW7YM8nwOvAyQGKUHGJe3sfJEaJWtweZTEth4SE0O/WHNpMiKnGyBFMBvHnFbXKu2vQ7B3NZtM4S
TMxpSQ6WRrfoii974+wJK8OeGlsnyOslsLf0YGidyRRXBnOIS7cM1y1StZYPDU7QR2Z9OGfuX7e3
le7bFT/ewKvCZIq71rQOESBC4XxQlNZ9uXICb2uRkATyyk/p9mQv/mr+Lcf7hlbr3VkFTN/YuvWT
lfZzAHqeM5F1GlWS/7ltFM23qyQYW1uybgTh7FMxf3LnL62swZ9zcDNh78c2te5N0YY9FnhbP/Xd
+HOu1rgfk1c2Vz5FuFi8A3oq3T1FrXm3fBydCXwQTzuhnh0MwXZpL+zsRPnpKFms2ToqBVaKfnjX
2LDC3vZCIKiydp9um1838P73N3GingxaIG0MT96JXuhk81PD5BFxqW50xVsLXq/dvJdPyo3+TTL+
N1oe71xbxVtlA9VOkmNtrfapaEM6P/bN1/LPMP112zC6fak4K4g2644ZZHdWEc4JSBxJ/6vInAO7
64ZXXLaXae50LkPo75F+rC4OqHfM4eDg1TxV1Ar3ltv/f6b39I8kH0QRN85jSQ96EHSj70m+N1sm
65aitk1sd1xwwFbug5xhlBeInd4Xh9XatrQ64UgPD62hL6PFmD6Qamd9se7bOGp1uwZ4ylst3Ni8
tjsBcudvxL0gT3uis+NDjvTgtaVZYJWvpBuoIHwPnKX1ef3pgIS44wdvXN31RJUgG9O17qwWK4DW
wJAg4DRfvGAIvbMdmv58se78CYr3MreQ4L/BNNz5zJM/PQ+5vM+7iOK9iciNNV0xtJl+p8trNb32
6cHQmpijspTQBNAIi1IEhiEGUnM9imW6BVU8lgzeYpYLPnkBGDd/ptZZgurwrmCjUpJ4bVb3pUR4
z5j52SDJM4e0BFIm4X3DKx6bN3knPAsmaUFS3JqV71jnyf513+D74fsmHAhQ5ggGudSn3vpKFt/Z
fsijsoEm0qjCYtDZyjMH3JVP5lCcPRtAR8q/y8kNraI+atfSLKvKRIJ+p7qdNwTiykD72eRvW0S9
g62o+/59i741Td/ktdnth6vVgM3pyU48CEz7ln3AgvA+hyghKgeJLTkYozJcnsbQOrlBd2av4lsb
yWh8Nn0RVEFhHOxQXaJQ5SCZROr+96KA1GBsRlVIm7AMICj6IkDW7x/hud8nr8dPUs7dcS1L8Bft
SZ+P+2XKeuw/yevOWJsHMuKfmjpowvWBPx+xTuqCqaP49Tr1W2v38L0hsk7tSxkv/lIEo78EBJnJ
wQqGg/eq7tWkEpUU6+pZxTYDszuAZn39NMwcTGzFh5kYj9mCJvjlCSkvdJ9kf267piYU/ou7BKzx
dCZyeahoFdQ58V37qCdE+2MUt7d4PTaOix+zrMUpAVlq3fRPTVdF7dpFdEF+dCtCQYfPs9kE9/2c
3c3euJOUnLuNgymZRPumGK0imB36+fbgHgZ5Jw9i7/HhzeDeOqyZN7rLQ16NIa0+9KXlj/l8GtYy
cOdnmedBeyw6vG+u92ZTIoMLyo9yqMnysK3leSsbCAs/22kfNIhAVZefBlGE3hYP81GaR7cVlLOc
9xkbWLMuD8Zk5v4ERaRzizvVwYVTuxuU87w0cguqamv6SIEozsA4lnsS4jFFNHopXloU2XIHWNpL
ecjTovtBSpyYKBqqSIKcp7Nr/HzZloProW5cJRxUqVli92LcIovy4jx30e39pTlnVJAX6ca1oiQX
T8QWUAZA0LQ+LMlykO7RfLWK7Jo9SvsOjcFPfRZu9dW5i2STEJXlYuyNpgQuBpA+m0dm/wK64chw
Du6xe6h4xwlUCFcLhMeUVxh8RJpdDF2cGc3VTo3HAiwjDT8wje7kUsFccw6KYlHj4gYxA34mUREa
gfEVqJ4TDdozC2+vr24F9r+/iR9k2FtDLczSe6fECpP6vkv4P8fWm3G9MudO3WJlyWyA9nC4oosz
sCAtePuzddtScdys7RvKs31buuZHC8wI7uSE9n0q59g/ipd6PSCH1V72o6gmkjM7ag3SLqripkZp
/3/aaD+13aA4mY5PQM6/I/SGS/7tLuuoMC1jxO2Q9fuiLqfij5dfOn5wn9LYXcVnoa7lgf0VI7vi
oSJPNb+S+SAfpRt6d7c3OyYfuqHZPFxo2sSvjTP75dwFDCdERWS5TkmtaumQE+nSSPTkXCdH/GSa
WKDCsWRjuaSCRBwSXFkAUflAsvKTqAvus+rBGaajO9i+r9+JOSqPyZoAMuryf2AwybmOmnPxe/s4
n5aogqoDhDju2zfKaWt6q+mAiBPQtVye0qpCZtx7nrz2dN/witO2vZOiXxl3ZG5CXWTJi99WbUUC
Cbzb42vuQipcy629piRW2zxJKqPSbfwU4lRALEai6wPar34pv9YVj27PpnklqaJNeV2nKd+LCR3w
PKYbjO5Hm13t8vPt4TWhwlFRW9Y4elVdtAIXfPnoQv2iDsg1+5VdzEsSmAdPsfedzlEhXCgMCovk
+BFTPzwvZf3iZNnZsI+aSt4/XRwVvdUhuyYtC1W6bCHRIEXQpF9um0f34cqlGlwRxdIkyFMR+n3o
fo7WU36XRDNxVKk/UcjSFgk+Wk5nOZ28/rQeYQ7e3zOOylPCWlbWWYIcYZWWDztNsuuJRwjXBgmo
Le4zjOLDbKtkjbSgeOoyUsRDYv3o63U8OfQuBjGYR/HifGVL1m24M0OtjV8sXtLKh4CVc7Cwui2j
HL2ApXRrTbCwU+36U7OcvHI6uJPorK8cvnkOtsouBcC/27JnQapgJFU4pNkF6i8H9xLN16uwrQQB
s7JMFHeHbQmg6OV7R8ho3chKMgzEHlDvrIFFddhlM2OnOPji/f//fbI4KlqrM5aa9zbCTCnqJCjG
/OxS8nUmH/kMjXsxANUGlsHbe/P909JRUVt5O1qCUZyWW9tskQHoIuqVycPkusFAOvAyHoLQNEut
4rbMQhIG3i8cNdn4Q/bN2aleZmPEm+777Z+iyb84qhzYAC0t0u4ICpb5Y8jP7QmPVFjry56AqU+A
Rn67PZPupygOnQ1pW8wWFn60K37O6KMY5h4LNYy+keYHK6PbXYpTy1yu3TQ24okCcPu8ekb/oVyP
Ohd1gysuvS6bm7EM14q1vLDsBGWz25bRnAFc8WdoMzhbYXp7RefRBaB8MoK1/XR7bM03qyCupE0y
y95hT1lrRtay/qmGI2oJzYKq0C3IGjmjlyFG8Gq8ZEUW9m7zAs4wP3eT3/d9/e6Ab+7SpVgSllm4
aVXDxVif7swyOCpia17quYAGPRBbzn+G9DW/DyHtsH2F33xv5Vh5Cwg2Dq0VOpuSBE3jBI1ZH8Q4
TdxR2UiS3uS19NCSUVMKcOi4Er8u2O9pbaF1t1g/DTkdFBk1W/JffCSj15qNi61uNn1YOHbM8v5T
1fA7mxXBRfm/ltp4NzddgQmWU3IWp/rco33wcQ6RXb7kR/Ba3eZXHFaAmCGdV7w2SMW/8dpEntw7
Svnodr/itBnw2R1fZpw3NO98yqywJvZpbFnhU+cIQaFZBhXCVcuqm0HWLZ4Y+StJvuLN7RtQkrvt
XLrBlZPYzivLhnQiznjrY5cDnV3Fa/nxvrEVx80M2eYUXCpPvAfLv5TSi1LPBYOOy4/S0brP3xfm
ja+VVYb1HbG4jWRdRLJCRFkzfW4a/vX2b9DsHpWgBMluQVshmqeerBto/kBySubqzsH3Sd98vcNa
pxstAKUnHqzG2bBOtz9aZxXllM1XAVqVyhJPG59Bl14FvCmeB+OIa05nE8Vtq8pYk2bGZ9f9y9aU
sQv6k9sfrhtZ8VVudr1p2CmqC2sRdRwYe94fhE3d0IqrGsPKdjLu5ikvuw+tlE/p/HLXR6vwLAGd
dhBI7JXdev7dVvVnm915k1GBWd0G2ud+r+su+xHCnZCnR713mj2i4rJYW4/9SAB0N9rkLF16WXaF
6P7olNINrzhmQ5eiG6cdR19crBp5x++GjG7bWzf0/vf/4+w6luTWleUXMYKe4JZkG05PS6OWPxuE
LEDv7de/pO5bjKBGI4JbLkCggCqYysp85TVZ4XON2wi6TreEhEAooeeHqSmifc1vC+hV826KEgMr
3Zpn34r6I69+ecXtcdPb4O9cT0QJwop2yWB0eGyfyyku15997sW1Owbl4O+0jeCaDBS+VTXD7LX2
ZC5fOMQUq4+POy9xIEfwTSCgVx9wFBxr/C6siX9w92kq25Yj+KaLly67c208gCfWV70CrmAk2u9d
3RZxWCjSBMuig+NSnzmnpNGfpn4XC45tiSwjRpV4RpVvaSq6BJ7DwKigug1IjC3ir+aizKFgiF4z
lKHAkaLW3ncXEKFXPQfpu9HR/JqTs508Z6Niz5H1WPDKdoZ6jz3g/tI5elhWfegt3/bNoOCQg+nk
upbh9lKZ4xMO7Ic5U1X7/OGQuOORIpNI0bBkgCr1dClnJ+qa327jHVBQdvDAVJi5UQKqCY+4kelo
h9L+Asz1qVuBP7dGkMRpoT2CUwYKLYM+QpPznW0q3nZkthS8uFj7OR8nP7/6lVYFDkYftTNXLIBt
Qu4NWfDj3u3sevQtHDp6kMTb7nQDLe3HWvOjfdMlOLOjD/M0Atx77fuCoaK7HZ87AgWDXa2LKK3M
MoA6RVU6uOg0EjZpQd+knTftOySIulGNxmlZkGyrXCOeE/blAjJdqxrT8+PeS2wv6kWlBJQ+Dng5
rmsR9uMnzTkWmeIN5+6aIb74Gqt1gEA3Wg2p74yuwTKOPGyBCwsfd/zuzoXWhROl7Q+Glndsjlue
mBdPT4vnMTfGs5/a03ttcVUPpnezHpB1FxYntt2+rubWic2GRAv0EUj6cxwTkG7OYY4KlkT/ybIm
eDwoicnEJ5cUKBOIAHROXBV1EYCgTcctt8gOj1uXDEV8dKk8U/OyuXHiAnQflHYoerVDl39KnS8Z
KfCno5qpSzI94isM1P6YbYHRKeZjR9ZnBkCV/tUfUeoG4HGd8i7IPM3oFeHp7iomvlhFN/HVLomh
2bFTdydzoKGmdwewoCsMJ5kW8V0mc43UyQvmQPIn/zVVV97YCh/ZLrX/hD50fBvQ66Nd70wrRYFn
nJsc8oiXbDw3+a3yT557tMdPj+f9fq4Lf9nG9eovHe2hMQN4c8yfx2Mbl8fs2j9NxyXa6ulUCTvZ
HAgOWZCuHbKlNmIfwOwFPNnzf1xVv3sf0ogRCPuPlXS6a9uF8T919//JoutQd1+f/ieLzo4qfff7
L8/4leDwC13ZWHaaEafxGGfv6NdtOC/OyT1C4GIKQBm2r8oUvxI2pnbRczrN+FUdrccV7AtVuLH9
2IF/qvDErQQzbl2/s8rE95okGZAQWPGf8bgcrKg6dVOYX5xTeahPXHUJkkQXsfBuSkc8ymVWGleA
4Tnz52L90JrQ/Czb0BrdyG1PU6LSE5NEF0dYDp7uV9ZiQjmd1x8KPdRzVHzRj5mSzk3i8OLNAoqo
FZCtJIkzG3pri38qeBMpnHHzhzuTIV4tQIFOW2a0ZrygtH6NujBDcT1AmIER1k8gklJhGiRjEK8Z
NS39BgLzJlxm+E2euhONzJfuRxbjOTBsQ7XHSGKYeOlgtCCAwbMUF7vpg26cB7q+WMXPGZXw4zQd
+75WbPmSFSZeQUCwuto95WlM+iIYoMPrZ2/Tzg2a4usMoi+QK66qcoG7T9rEF+8kdt8nhddYPNZZ
FwPlHI12f0yHHqSTP3svV+wr92vE8Bsh/BsjsyCeCtMVGjt5vRGQ6WOGl1S8fwYuqPJ63gbc+tIt
PxoVp70slIplIiupJmvpEafzZ0CpDzk2A7cOvMMQLRFIJL6W4aKqnZTFUvEyM3h0gOQQ/qXXofGl
ju2wjOaz+1Orw+zDBrVwFUALSUAQK0cWDTJHdPuRNpVhaYY2mAxT64Od7Cl4xEQJm0Leu77lt2jf
1J4bcuDds+4oTviSfdMWNoFVN3nqgnQ09kaIqJcNstqMjGY0Q8VCcaz8A/i8E3PEO0oB+RmnYd22
fV6tH/8LBtYb8/1n66SdtmjgRz89JX2IxHnEO4sOKl66NHkW60kRs6UKVu6HBd4LR/NLpcKzScKb
eHGhNbdL3vVm3Ggvi38tmSLISFaSWF3SkswFl1CVxHrpfUrpf3VfX5Oq/132KrSZrOeC02dzYVCg
LngMhseI2tnFG5hiLd1HXBNflLd1Sot7Tm5j44Le+gI5idI7tb4ZVtN4nCBFUNi/dLcIGCCdj7cz
yeoVa01S3H5bM/V4PCXtqbK9C+fFf5NlKY6uMlsJG33WUuivk4nFHq3OepN+LsZVsUHKmhZcWquZ
XUPSk8UWpUNozBwauqBCifbZRfDqMfGSpG4pi8FQjOfg6bAWxqlrVeSgks6LRSMU912obc1mPCfd
2wwop4q+e9xx2f4glodkDmc1ilz//6jd47ZAI/2l+lI9owYKZJ1+VH1+/CvZILb48epaQgcHqtvz
zOKmmo7VbISJ9bKv5c25X7XMJ91a623ZgPYqApHFQaMqEKdszxZLQixjWJuuZmbMmQY1KbBQd/x9
DwGo6ly0ee69g8RR1h0ItBXsUz/ktX1KB8gKXGyock7n2is0FXePbH8VeYGLRc9y1hMjXq3fZpEH
a98eLPOb7iwBKcAmQPKomH4DyBeMeXbUHS90QI7w2MaSQCnSBjuJXdezu/KYlM15MbVgZfYHrmmn
1Vp2/kLw/mLOJgNwDh579Xzq/PFZ85rTbDeHoesVBwfJmVIkCvZK0Eiac5/HvY8kNg0s7WLPLEzp
S2t94BDTSxvFYCS7okgaPJmpNS3QSo/L5L/VnUIzAetYXxwG4AsSFV+pxKXEepJymMakZF0eT02O
fCIkZo0Fp7vHMy7bXcR6En3os1XXOnpOOfjpUvsw+VnINPME+utzXr0f6inExn+c/eb4+JeS7UWs
NLFsO6duZjA8bhchm3CxTMnRR0nUvuaFOFF2RZMlNdFiQ19XOwk7q6qQVJ9zAIPbqFsspn19/CfJ
xIgI84w6lp3WjMXtiFqchEdNrSoakDiibv0d7NgCDv+p9LI4cfUgAxON/m5pP9iqBxFZzwUn1EGx
ylM/YXFiD3WwpGRBKWzW7js/iKByXvS5OVPYBTThZyzYsIL6n1vuIoYhvogiJ6WRkrVZs7hKob1Z
gst1X0KM4AX6b7OXZcsaJGaTOOXlm66ar92ikl26H5Tw6Px30yOr/TxleRunVR9PK1TmFjOkyxC5
DdhuoU8AcP/73lC9Ot9fQHiH+vt30ImGOO9MtTN18RphLKjlasogX2noZo2Kv+H+MiIiCSjhnJmZ
l1Vxbc1BYwBewtLDHt8iIqJ8hOgb46ahnRejyYMpm77Pmd9H+xrfxvPqKOEgeQiBNixQXnWnStfP
urErW4sVJDiulhp5VnWcxQOYYxvk+TJS7ey14LTWCpYGe8iruEOJFTfz0OeGImbef+4hIt0nCs3A
U+1u73xFmgF/XelzNl6nMS+yKOuM0r2g0sgePzt2nnnvmwosmypquPu7ASz291yMqAhp3ASjQl73
ZGl2kLpm0Jcq2ur7SxTUB3833zpG67i1ianuywsqfc++rzrJ3O+5/+ew/WoVeYDLLdWKfSwps2iY
9IPT/7DNZNdsoxpc6LjrmkhI5wiiaxfqWRH6rUpS5H5s8P+kFF51fPDz0dOnAvuW9zHpj0WJzFFC
gKVVMS3IjC5cwyY6t3VmNyxmBIWXzhAOpkreUnLi+nOMedV302qsNdvMUkNkUX8xxje8fxkZD4H5
VhyJJL0XSwFRzjU09ViyGPtMwCwjsNefe+KOL5YC+ramr5RWLJ5QNV+YRYR3QoUHyzotxHue6XO5
DpTHGi6+UHgOi8xVNC1Z52ItYNaUOaOGpp2Btjpy5p0ciEogQET7jCJ4qJllno7K4yS2hyS0DTBr
eapN8L5RcFT424f0jIw+5VgslPQnvzDcEFjs5PC43/e9iIicwF7TaODmQeDKR5BvnDY6s8Q/jvS2
r3lhQodB6/ISj1axOcfudM7IN9aDMVzF8iHr/fb9lR8BXeVNNZgsY1+DTIRzduvnBcBfew/EErYR
JrWaWL4QBuM0AIYGo5t3AdXtXeduItaRZDxLUB2BY0dqaSHnbxEmFa4vs4oQdDWW8rEoeRUz6p4n
03tZah1MUeAJAYHH43m9701EpP4lSAz7bV/VcTXXT6sB/ecaNJPgTXjcvGTJi9CGFoDZIq0wgnls
Ip9qTx5EJx83Leu54E188kpmbj1HYUCc9+Oh5tMJ2rAKw0hsLyIZMssexspDz6sq/2D573pmRJNT
RC7YvB8PQGKbf/ALNrBuW0YhtluHhQ5zpyBtU0XjEuuIcIWk1/rGX5s6HkDmn7YHx4FIqfPzcc9l
jQveWqR4HKnMNo+HGYorUVeuqRehJKZsLlWe4SLx+DcyA22/fxUUKLOGliwJjXN/PWXefCz6WWEe
yRMbEfEKM7iLGKWcxgQMT/P4REFY5On8tEx1AGWnA2UXCPEhuxT1TR7tG4/gzr1GFrC9ZHVs0vbi
udqbfP32uGXZhJh/W8qwiq2+LKUxzuA0JG6WBLVm6aG/qlAksj8IZ6gBR6bRT9D3JX8/+J8yYw7y
XWxBhIgYBbMnfAbesQaJ99xtBSXn2tc+PLaMZA2JuISy8guK2qE67qELFUxV8tnpc8X6vGsT6PkJ
Vgfz+JAyArm6iVh5QPQhbCEUHpChO+7oPH4gGL0rh5zXFiTrijnJQrPF3I5TulMPVcwKVqTSLauG
+rW3GlEJIby0NU6Tu+vG4BliQjAvqlybF+o9jcwbg6QZjKCyVLiWu9OKxoXni3ZdJ9+qR/KEZtMg
99YfoJv6/NjqkmkV034j+NKt2p+8z9TvjyN4SV3YZ0Fs2Ne8EDz7Dg9SU6cDSZDQy6J9Sm3Qwy4q
AIOs89v3VzFztc2+LlOoBHp6H05OdeR8Pvidvm/Ji8m/xa30tvLQ/ACgAjT3jhC5iBKWxftsI0RI
nHe0wnLhUfpQHAyfXpM+jSql1rjMOILDZqxJXVbOBLxx3sksspc2GY5zZ50f9/7ukQGLUnBXN7WQ
K6lT9D7hJ8Z07dytuCmjRtG/akat+Its6QvnHuhysGz2c/KUpoN1xn7ih33nqg4lkjGIWT/HQFZ3
LU2sn6kxTu43o5oTRHoA1HSaDNEuQ4n5v66ZSO3z3Ps8LM6v3OojjQP1CuLrQOtUeertYvIPHsFD
pe/fjsBWre8bNkBLtLTryKLQ/BiGS9OTZzJV/+moNH48Fsl0mII7T7M1ljbqup8aPDJ8BmOVx049
Xezi8Lj9u29hGIfg0BA+aGjVNeSJOtMhJUMI0vOjVbXhWv32+wqXpV0YdvxpG+Gr0DEwzxoAoiVP
jmN1oabRIpxVz8338zpoXPDsvG4yi5ctebKZcSTr06hNX0qAmh0jiVw7Cdrmm7HMH4YlV7iJzG6C
r3tptrp6mXtnrSSh4970ARUay3cj/wXyu7nvj4+nRzb9gs9D7qvKB6/0zhx3g7wEDYKvqtOQRCsx
m2eMdFrADW/dmvU050lQTu8Kvgds5BliEk8bXOh8Z5V1c3TbPw7mkMQMJe2ABQ3fdxlGTOStlmnO
DKyJt7opzkW+RKvqsCsxuZiw48k69CvNrFtXkGOZ9FGjIka5mxSBVQRftrM+o0mXW7dxcb/nxRq3
FomTqT/NqxMA632ba/I5zepfj00kWaLiYzCbuoKlPgYy1FlgOAczzYKl+DYsTUjb95oy+SIzmODY
FaYfYrIYFoHktHVCSdjj/suc+t9H4XRsfM2kTwyzUCXTqYPqGmvWYCo/Fr1zpoBGZPnXYlBgLmQG
E3yaFjVLsXDpE6GAEvppNKU/sNCwuX51CyMwM644h8gsJng18+wF8g5wvarykwBHtiQYMxWK+c/8
3tmaxEdjnnBcdrbWkTixnLO/fncIC+zsqR2Ly9Q/Z+l3331j9Qkw7kXQGe/T/LNJjHePZ02yMYrv
yfMw+k47IzC2U/Om1d4udnJaquLc6BHpFStbErrEl2XUlySem0z2bepAsf0mrV6sSvGUJ2ta2Nd7
vO7ZWTbat8a5VOYRMABzF1OmZ4gvy4lpGnzKFvuW9c90jPPyp40qnMdWl6wokWaOrzTPXFQ134DM
ybxPzFEQoErOa2LSf5r9LnO8wb7l/ROq6R0U8YVOtK/Pwp7temz03d6zbzZ3I9AaBCRfFU3frxeB
rUVX1stGb+EIN/6c4rEiHk7zeX3Tt8EGHS9POy9bYu6/T/O8MAcsRKs/FcspLy9K8ez7yCgMQTiI
GzwxXDZgCOWXPmoxguI0syB5Xo4bfRA9rIqod3/F6yIKwCfLWNTGjBXPisgsF+h4paFV7CouRFnD
FmxfHfu42eqdzl37ZtiA1YAfFnBUxdlYYiJdTPundGiLsVyxgv5bwq0qiEdjkF+mH5v6Jz2oJDnu
O4EuJv77dkkso2TOzUurYMkCaHIQwwy04ttjR5C1v83MKxMZtaV5tmbbtx4KKPZ6njMjXMznfFSE
ZNkMb0HjVfsmzxNS6wg8znzMzGOjHV0VFd79uKOLAACi4Q0m7RAfgHB66qz1XctrRSSWNS24MMCt
+YjkJNbleliSUz3t2nxBuf63NdaiBFsxFLFvqLvQijNRiYhKYo4u5t8WVOnmvtcjGLwdDqBUPUHB
Ca/5HoqUtojjfty1WkQIQdq6Pe83u3jVFaJ4Ey5os/Xedj88bv7+07Wni5k+beoaQ68S59aDQMg+
zOf+qYnTIIumgCgcVzK1IqUc481YOzocClmPDywbixNBme3x8QAkq13kkGO9qWemg5hcakefBDw9
FyoGAYmjinm+NtHwMEK3pZN89taoBjsU0pRkvu3r+WauV366jt1EqwELaOQf0z7MS8CMVGoWMpML
m23W1HmlJRZCZQeBA5bYZeRryT6XErN85jKCanNzqT4bA9drQnP69NgkMosLzgruyGzoJgM+VV+d
+snuxqBxDqmzi6oJi13YZIHMtPp2wHHPWo4+4DiN89ZOFWcnyUIUU3w9SNZAfY+w61ZvDOOwli/t
pIjoErOIub1Eg+r9NGONJxUetfghL2Kt/jEkx8dWl4Wyf9J7ydyTfsGE1u15069MIYmh/XKWEO+a
IKJWFdxK/7ON7/WKN2y2Aupt39gn7b11HE721+ErSLOejYN+HlSF9rKJ2L6/+otJPVLwHMcEzXg2
zMOUfAT972NLSdxKzPMZNbUgF4HDkw8cyviuaN/va1dw1wF4RpMiN3Pjw5e1KCKD7jt162IdMrJh
dZINMEaBNz7ERtXrtMwSgqeWadZ2zXZToEW06qeBKNairF3BQ4fWWcamhYeW7MSSi63qr2RRiJk7
Ns5O6owOFgX7OPZPLrWCfWxKni4WErNGcxgF8vvmJgDttroB1LetR22zC5yAHwi3VNKbWVVtne+q
F0P74nRHX0XXIbOL6JKpkaAUBCuvbM8jjaz0ydx5WBR531hdA2BiIZiXJT05i/FlLFvFDiTr9bZ6
Xrk4nUALMdVY1VN6zoYoN54WQ+HisqYFV9RawD/LChcYm34mNAn8+pM9/tjl5q5wxmWLy2anxLU9
82vs9fCcVoUb3+br31cg3RX8cU3BNjC6mMdCP0NhypxY6NJocb3wcddl50RXcEyWoAiXVwh9mhmW
2x5xZCdo/ulHM4ImQqT4y2blO8MQieDgPxhahTPR9ET/UOhaa0DPLhQRygMU4V7or8c/koQZkRWO
sGah5YzwlZqRZ6KS9byvXcFTU9fJ0rbBTr1udB7RqEJASlalqM2JsmsIRZpYObbx1FRH3b/6iaKs
ULYri6KcTT93bruiz+PROG5kC2sbusEaloflXF3yL48tIxuB4LJ4wB/yhSGGcS82aKC1zyAQedy0
bDIFly0819E7Dy47WNWbwqEXV/u+r2XBYY2FZIBGYznaJOT2yVTtRvdrFj1d5GsYpqa0hwI2t6+Q
CQgh5X3JrvS5+bGG2qk9sbfr18cjkDwP6yJ7A3FTj3Ydzlz6aT06R+MMlir6YWPdijaZEX5AdYDO
AiVUTDIZIotDQ5y+qTrPvkGz9lT55NqCXvDxWGRNC29LlVXopeViNpbilJhH4hwetytZmiJNgzn4
vV9oWD+V/oH+TpC4SncxGHm6SMvAOptoA/GMG0nyD3PFj7Q8OIMxh236xm+yYM0PHVMpiUv2AJGc
oe0KvU+2qS5KiFSRYJrfUOt5bFU0wPff+nWRiCFPJmBIKwRNk77Q5AU1FUfoPBrQevM4U8yx7B+C
L6+9zryEYQyV/g6pH0bmgNk/gDxpkdR4PN0yMwlOXRSao80uMW7Les3tGFnwqM2CMVENQbachK24
zfiUoMYVT6Dzm7qJ1uZ7pjoIymK1iLICPoMNK/ONW42nydA5WmekW4ZgiNYDokZk3x6bSOJpItqq
NO0WKms4Xxk2zb8NLuleNGpPirOEZAJEuJXR8FJPKUJEO34Glmh0wObRhM1w3Nd5YQ8mM160ywzz
m2Afq/5buQrNIplYkWmB+NxJpxRnLFN3jvS3P1iodfv+uNMym2z/fHWi9S3uZLxEbCuSeC5Cq//d
aU9Gp0jQy+Zz+/6q9aJJSxgFtyoHKnO6ceCuimlMZhPRXx3cBF2/w7aePg9T7Mz/5SomY9litwRH
1ZFCMwcbEwlsylt23ur6m2jm4f9UjlQ35G33uHPkFHFWK/0jkQ3LG6V/RNrUgfDoChoosOc1Y2js
vGiJ+pxNondttSIq8Pnid79t8GapKC0kMVNEWWl6a60j/PNWejEhh6G0zhAGOehzH/FB33eyFVFW
mg5VDjKi/5uqnU0AdXZVxSaS1SmCqyCXB15cm5k3VLFcUVxBjjZEWhXRQOJYIqJqbuqSlTWMw/w3
qOAMWFUHIHpjXvDYcWWdFxx3ps12Y9meLNv0gzGCyCBHleTOxgW/5Zaf+LSdjJ9uWeLd3+8AH9DX
va0LvmsBDKZxyzJ+ErcjodsQ0CiPqnyOJDCYgvNiByy7LMV5X/dG54kvQMQPOGhd8USaRPtML2y0
6VxnxOWYWlzi3CEGn8W+doWrbqOnYARrcvOWuJFmQ8RU8WohWYoiTKqxPIZSMB8mSQFMN4Mhh6go
Cf1hX79FkNTQloYLei7yVJUDMnRtEzomDje7jCLipOp+ytq5yIBa8qs0Aum+d/VZrdqz/4Ci7kRh
ESxV5YbX2Aw5IrzLnf+X3dVuUGqPrBs9D5FxMM/OFKi2Fsni/Acr5SegLU2wODcKs8Gsz2y0j3ae
vDy2lWyiBbfNTbOq0lnHK0YPHkG7CbqK8gC0teeKMcW1XfYPwXlRQVe3uokhJCZEuXtc4+awnqOq
VbS/9fXehAj+C+V5VPW3BnmynOKbRnuUExWVgsNEZn7BcRFtbAKVKePnQrP+aFIOkuN1Mo/u0riK
yCkDC4iwqEa3KpLpOPIYf9KzOcACXri+25ZScfSj9vh4qiVDEfFPqLMvzGXGb3h/Btw4IM2BGR8f
ty2ZAhH3ZNCWJKaN+9bmcRP1Yt3c+cqpC2dksCxS059nZHz8b04ZJxZg2emnfd3eVuzrw6ZGvXQi
S3pJU1yle8f3Aq+qFI3L7L19f9W4qQNnRg2cwRvXPVOPXtolPdmdKg7JTC547oza8d7guH56S/WW
VcYPM00+PDbLNvw7DiWyntTIe+MMbuLxF55Kf3e8D3rwnbm7GBQ8XcRAGYQPyJ0gIJTuD1Zf3fT4
uN8ykwjOmjvmUM769owPSZ5i+qyUE5FNpbDNeszhWradnEYQhKCoZ+UfnPHb407fNbbriyinyR30
ru4QgWs2RNQ8Os0QLunH1VJEsLtGQfvbZeLVMmSjmeqWC7dfkwJqjS14taZRRfEk67zgnH7m65mv
+enFsDNnDGqzdlEfNzfawbEnqMX7Q6LtCTEYx9aFV+Nw29k3JoYQ07rxpsfpKgvrZYMQHBUM6l49
QOzi0jlu7Gr6TdeNCLiP47CPVBedF5xV76cc6r24e1qp3986wqsjtq1bW/hQaHeHNnq8lmRzLey0
awamtJLkyL510Kb5XanS7rJ2hR12rhDGxtJKL6CJSg+r1XwaZ93dcxaEbQSvrbE8NaKn6aX2FsKf
68qr+M/UWWtjz5OC+w9F96AVuecaBfbXxUVlx3ow0l6xd0uWjiiaxhxQPJRAuF7qDBVnSfNCHP61
TPsoY9ouMjjYRwg+ZpJpBncrLPw2cpcvtv7bNEJD21Vt4foiaksr3Nw3xxoQGTv0cCxIlydeKpBy
d+Mm2hZiT2dD+kbLmi31ftkqys3nRrUkZU0LkccZuF53BvaQLnsPghwkVq9T4iimVda4GGsKiFlo
E/rd84+JF8xI7dXtf499VNb29v1VHFtrOtWthenUirekuM3FadQUniRrWogyGkq/UJHV4tZG3yes
jszCDyZzZ+NCbLHGusRGhXUy1ldWfTN8ML7sc1ARpbWyLLUsyALdWtIdB02/Jol7eGxtSeQSeRgm
1PrmZYmIOKbPUOQtVILdMlMLTrmYRWI5FVbIMmhBW9jgODSCousVHA+yuOL/vUj0hq5T6sEiOTuV
qIUoKi1w2k9u3ivsIum/iNNCLatd+hayepk9LN8JmHveeF5Tfu+Y5r9/bHrZLwQPneqF9EZV4s2D
GCiVHeI1zY5doXoMlcysKByBQqjELXr4UUqvufUfslT7ur0N55V/FtzsF3fFkSZfeoht1lMemDU3
QzyKFsfHv5B1XdhOm6QciKlhQ8rMJ9375Dh7LvPY6ISddCwHna96isu8/5n8qowpmLN4yt497rVs
TQpLvmVuyfISve61NTQN0Nkxuw9Knl+S2rvt+oeIfXILqzHdCWtGz3lQ5RczeSFFFYyqIpr7lVuu
LwKgWmshpudRVOdBrmgpT8P4VXccUIdZUFL42EBV0lmD1ElOj8cjmWkRDjWifq6siWfdzPUwDGdD
RQMgmQt3+/5qka6rY9Cs9a2bZx8I/VWveWi4x6KdFeFB1r7gBNo613nSbWZKnhvjuvZroJuhqdpL
ZGbZvr/qvsYnaph9yS927zO0XC7BTJd9cccVNqp80cfBNbFOBz0u6/dDf6hU1aOyfguOm2dmbUNf
2br5E6qNaihMFCoyOEm0/AcVZSfOwvMtJqx1xCfrWrl5ONr8uG8hCs7bgdkoT3UcVM10/DZY/ni0
SE32rXIRCtW2ne2AA8q68fXo8jeVve9cIEKfHD1v2ELK7KJ75XnNcE1yNcuMHlvkPkzM9UVNzMFj
pttM6PUf3R6AiWaQtz/jlAo94l5FaS1ZMSIaKpmqjpE1we2e5s1/ReYnb6CDtUuGD0MQ3DTDAQ9b
SZVdWG6/d/1pjVI2qxiyJDHAEZzU6csJ1ZLbgW+8gCd17bug7o659vOx/WWWEdx0NBdcKQs0b/oM
THnaeTS7aF/Tgpt2PUubxnSsW6KxkJdJVDhF8Ljp+5lemFzYY1nJtdYzON6YRj/QFoCgivqrmd/6
TeiDPZES4lLeuwU1rMXqh7xT6UxI4oMIjtLpnM8tlDJuQ/nLW29tZ4EUfN9UiEAoqyOLXmXIKyOP
rVeBiUfvd2C5mhSb+t2Ztg0RS6o5qQmqiALqsJ5+nGkZGEwlPHt3jaJpYTYmHJRto0TTBKyCAW3b
Nwan31q3O1nsy+MZl/VeiJxkADdTmkIze0YCJreQeNzFuAhGRfGQb9CctSNaLmvjs5MhHT7Oioh8
d7WgaeHirQM3VFEjKa+m5ecB5OnDecne6dMuzlW0L57ti5YzOkD20eisJ5vqL8Q0f/m+qn5SMq1i
1JyIQyufQn3W0st4TP3AMOaPI+3eOomiBEYyq2LknHlR48lmhW4l8y6uVUQW2xXyYZvtl68ON0Of
jFVnwvZ84Add7w9Z2yqij8wuQszEYyuzEtssr23/BUk7FHi9t6EolKmO+DKrCIHT4+U62hAxuRaW
3fKLl+lcP4ztnKnwr7IBCP7q1bptpk0LdXtagR8oD4F3iCAXPal+IBuB4K2m11ncrBcIXYOQHK9+
Z+750a5AIEbJgfh913sLlL+19Vy4y7tqXg/7mhbclYL6yZo2JVKPTN3BzakWTlT1Ri8xiYgZ1arS
ALEfTOKhBq40HAgw/H7c7c3b/8kT2YYIGSU6rZx1gbqw7aUhzz6sxU9Hv87+IXMVd07ZH4QDjj+j
MjCfNm371PbDuemMy7hMRcDHuYxJOkGhNzUnxQRLgqYIGvU1a5znTdo9Q0EcDdLkM8CWjy0lmwPB
cV3N9LleQNU4a/MPXp34QeUsiu1V4lO24LR1ZozLaPnldaJTULNnW//Urm9Xpnj3k3VdcFkDavE2
R+74atjNj7Qtv9BS33O+x/oRnJUYVpmgkLK4pozakQ3w9/fFrPtPj20umU4RGTrTlI4DodgDm6QG
vSsLnLJgQZ/sYsCy/+Hicya35pDQKK49kkVnv1v5k9NOKuIMWfeFLXb1NGquHXYo1MYGHPJS6cta
7Tx6iPjQUadGT2bIQufjaZouTHUhkXV6+/5q75sh4EOthBdXHD9OXlWGnTmcWm0XrB4W39boq+Zb
mqfZDGbLa1YzK+L25FzNoVVxc8g6LzipbQ1rUtIKh8m5DOxfJmoNQDn8eDFKnFQEiPJpdl2g0HGK
tH4ljhNw58u0/P4/zq6kSVKcWf4izFjEoitJLmStXV3d0zMXbJYeEEjsAsSvf56fvUONupSYcalD
HYQyFBGSQh7ualdhAobRgjQUJZ4T54A/KerHbocepHkLXWOyihakWUuW0KMzdO9dFocsHgZwpG3B
jwzJRceDllNUlRODWVBPB695l/TWFgGqYevQUaDZykJIbTHxVK/OIVplHPpnf/wm2/wQbr0sGmyj
w0GHfmjqbLFwgs9tiG7Uv89IBDNU7e47jck6N2f64O4gUZwpiyLs3Kzlx6VbgysEMrvX+6ObJn/7
/4fR53bsC5964omsaTdOSIyHSP5zf2zTzG///zC266iVS+7XTzTj6KCqIxrbnfv3/cFNE9fitJhH
ZWcgiHsawJlTX52fLHzfN7K2lU5dMHVoRETOXfib5/PDGqor3rySfcNrUVpm0NVoQGz+VFWXobgs
1mu2q75HHJ0zz+e4iPkVQe5qanFywcLIGis775q3jgatgq6kXol596Q6Nx2eo3z1OgjrdH/4z1vM
iKOjQYXEBaylOP4uL6qPy1dy6A7Lg/tqfReP1jl6sC/RnscdfEnbVB0PoKy6Q76BCNW/NuDbSox/
FK63AZs1uL0ODe0zh6rZxw/BYpwaER0qd1+w6jDQChfhXAmM3Nm/B9OfQe/E3bhxwvscgAiraNFa
5WPnuTnc3oJQenyjK2oOFdTr4/nkgtEpP23ZxxC5/5vAh7QwORBQsViLX7HWUBn+vc7mY7ZsgA1M
xteCVzHSTbZEtnSiP6x8PdWFswdgCvtoccuECzKIEdduUUxXjpJNjN7BrVLKrdrzySVKR3+Wqmdg
EMSpA2hzaAlOFb5Qvo7jckSaS/yI/LPM5W9zy/68H22Gk4gOAw3kPACrxbEG9T/Bz0DgmrweBNlI
FYZF0IGgufQnqHIiVaz+37X/o906P5l8VIeBeqxdhVowMMR9zjcXBTXPI7RhIFLfJPy861WZ/EKF
p5ZIRitEP58k92JPukApb/W+fP7ggLG1DZfUrB7tWxp120N2rk834jcQ1iPEEnbaBXjAR7RYDpqC
9HXZiqdCib8Er2TslstWEdq0utrOO08ZpRkL4KvMDk+ZNbxbZN7VW4OZa/ELTeY+jBwU/WpFTmCx
ferDIrnv84a8o7PhZWzEAwMkOZ6I/dRFPPa6eJVf7o9tiiftfLzk4ZzJAXeSfrgGc2oFFt7EU+jb
bNwcbjWgX/PDLyx4HTZ0T6FJ6qkX+d+K2c+RWK7cYw8zyV/64r3xow0rff5LfiHEG4OMUA9qN08V
FN8uVSUApOeA7LvRskKZe/p532CfL8Yv3HgtOpgVCVHTGQBoK+V3b3jk0a5t8hdCvIbUqnNchK9g
aFpx/ViAU3Yaoo21ME399v8P+5eHyh/zA0y99ZI8qw5Dd50Ajr5vl8+Dy9YxoqKRJY7NOJs4t4eG
qHz0QHO+b2gtbsXMStpb2BqnWv1AJaSMG7Hv1mxTLWydPBqnUKGkO/stLhB/qbE4BuvG0dBkcG3n
xSNhYykLx1pSzicglh6DOq6U2rC4yeG10IV0g9UGESweOMMX1w3SlVeHvi6WGLzvG0FlWFUdXjlH
w2TZ4+0O144iKSLLP3jdFoeHwTw6vpK2TCy+h3yc5ZAJfga3eyW/73IZnQlvyFi4yAxnwtXLcZSK
gEsPv94f2jTr23J8iCI4y/+/B4JihiXgEo3HPihO4bLF+mb6wO3/Hz4gAlrzrsPD2iTPLDwGw9He
d8+ydc0rUWZQr53z5smhS/keeev4AB6oduN6YnIWLU5zLytZr3BtHlf30qHNP4Ts7H2jG3xdx1iC
UGqCHiCqoQR9z+NhCt8nVLc7Z+NUaZq5FqhkEWsARgeEkrtAcHOBki1vrV3qG+RXMjzPq2onslCu
rPp/uqE708r+6pAtZWeDv+h8eKyup9Ircbmax+gr7ofQtIGO5Mnz5BYy12AeHW7JrGLymI9DPs5M
jxlYtSWxNopEpslrV1o+8YFA88p+GGupIH3MlnjOmPU4W11/3OU7OtSS1k2/Qg6jeeK39pcs8es+
Dt33css6t6l+csQJtXilHZRBmwAnv7GI4kZa6gjF6N/4GAFW3wcJBHu2YLumdbj9/0NmaCKp6mlA
xi9Wtl7ssmLrwV5dscUXYRpfC+ByUm0LlNVtRyHoJ6uOLuCE9xfBtM7aPjuSIRM9xxmWWZX7ZWRB
+6JKe4pdipvK/U+YZq8FceUALzmijPkEUSqGXiQrSFtOmsP90Q33H1uXuyo7Ys0ThHP/CesmBhzt
ZJNnFdFDR37a7cVd/lb80YWyYuPvElLDw7WGsAgL3gR5VTVPbVQuid93EFth1Y/7v8dgLR1KGq0j
7Zoeaw3V52RpvWccDX/uG1qL6QX9axkR2HwHYYGot6ac/1jQRruxEp+XHND99d8o8NqMOWE4ueey
bPzDCIiCoA9RX/4mR/4Pqh2/yfyPjAYbJQGD43p6dK9gYgbRiXumbChjZS0gqmv+GsstoXnTr9Fi
WvVLS8OauWeispOrqudyBCnG1ETfu7pIBqJeCsFOPFj+2bc4mvWccKFikmXz1HgQ6y3rZFEbHmWw
lE5DWA+ok0/h7QJmX8YCj1BtRp+J2sXrgWjQDDX0c9+4fYGJNzleE54W5px3yS5ibC3x5aIOBVjt
UVUqL1kXk/DPUG5scKY40xKfW3XUCximXeDVHJD2jSAwGVtLdr0FuC2Y6pqnzC6e6qG42mR8qJwt
ZJppeO1uUc5izO0Bs14yeoDSWYbuzn20D8TWkWNDy6GcglfKJ1qIA8E1d1NQ0WBsHTgW2JRbDTbJ
pwFaznb7jeVb+5dpZC2nZXPu1EOEk/NgvbLiW7hVnDUcbHWsWFTkI2DCeCeXICkLp5PCM2WUn22y
z/10pNgNvAilWFhEUpXUZXEmctjYbw0+oiPF+iGT1uzCJHUuDqMLPb+Rgddn61hrsrgWk4KAEWut
sYvUK56ChqbpL3hu3VpP0+S1sLTdoiBdALtPQwF+r3yKl0K+F/P6z640qwNty3XuCzVNGL8DdCNq
/d+tfqNKZDKMFpvCq5yAOZh6URa/M7t+V8vWAdBwlNVBYk4/FZHiN2/JsIeGflIUKlELeSraMfE8
67jLOORWLPxwjl0h1T3lFi5Elovex6xV/KiEu0UUZFhaHTFWRMVKeSWmlz6fOGTwwizsxB+L5WX1
ax5w1b/f/xWm72g76WK1Xjerxj13Vf9VtFnshNntXWveKHsZUoPOMsgxY8urI+esePFWUBFnfnMd
1/KKs9TG4cb0iZuLfViIkBKbWF3pnnu54PDRvAsfsgosPNi+d7pvJYO3Ei2MF+WtPu9C5yzs6Ycs
Q4F+VL7xZmZaAS2IRST6xrZRFQht5yBacbLCNi7B/Lhv6toeyyrRAAqL4ZucX5qo+OZF1cabnMnw
WgyXUFZb6xV3UglqqAScza9tzl+bMPvabrLoGSyvI8gkABJV2MzNk0Xds2zbCcx/U77PNjq1oGyt
AMq5PSpJIiKxv46JDMjWPdewrrqUa0OkbCqOwYd8iRV/K9vXfKvz2mQVzR/DkHhLnuE8n0vvyLru
5CxbfPimoTV3rIECmsNBuWcr+JOFUyKzrSAyGUTzRMeXLhvY4p6dEeArcPdUwo6ptcXhYxpe80au
QB1RNcSDDDg9rCu/5ODB6fYx8hFbh0k1HZ2LvvS9ByrcY06ak9WzI/qxk/thati0dKhUW8gmch3P
eyib8pmh2T1H+bsfy59BJuKucdJ9n9FOgKhpugube/cMepn62Iv6teyFC/3o4t/Q5w+LGPaFlk6k
51I7WGgON1potcZFiAbJbhc5NJbi5gEfEr5XNxlDTcs9r548K7GgKVIkyt8qwRgcSdciXSHrCP1y
OJLyZOq7xbnJ2TXItxhyTMPrsUubaWY9HKlEWYF09iGgfwWSHPYtsBa+OYA8XTnXuIkHMzRBu7hr
o5egJ0fF22Mp1L4TuavFsudyb1mhpnMOpZpS2i/o1UYd4/5vMOwrOpBqmIqFFRnOJDVIZAnkqWXk
oFzr/6xqVBV2fUPHUymPUacKkUF94T/SsboC/XRkYXdtvC3CQUNI65AqBQpcSN/gEzzrXm2QifE+
9eY8ybLx2DZqI3EY8rUOp6oaNAmDcal8qqEkcVqCyj57HPev+2b6vFmb2Dqcqm1YI2aezQ+TX3yn
YA7oKDvb09jGUeasr5KJZ+GO8xGSrkFst/nWxcngAzrYikxFvSyjKJ88+uLwL9HybA0ntcWVZohB
HW1VW76bjUtTPtnuCP5r/9Q6waMt+o1Dr2lNtBCPPDBrdxzDRx1ouwg72FuIWtPE9fAm+dAInuOs
O3bpuPTnqFcHPu/c/HWUVTP1ioMXzD0HMyExzs/yuDBr663XZBZth26LoMOmUJVP3eQeRLacJn9X
uymxdUSVvVp0mBQvnwaenySSam7/dj8CPp10FOkl5ipbIouzuk1dsNu0X8ItUslPswPG1XbifBZ+
sIaiTa08jA5dWJ2ozOK5G/pDKLtLBAG6+z/gU5fBh24R9mG3HEEk6bMZP2CFhnrW86SWEPIGDfv9
4f8Xkb+8HGH823c/jM+YgwZue5Vp5E5x1n5X1bkIReqwAhK5+Vudta8+NCKI6I9y4Rc/4le8bJ8C
hx3aqDjen4XpR95W78Mkqokrb6G0S9d5ADwhXA4q4l0MBYmNn2n6gBbSzBHcU7hmpnnrnVjWJbJg
11ZsHf9MXqbFdZ8PfWlLJdOhg4xnS66FDDYetE0z17bqpa8cv/eKPrVb9Pvx4erN3jHiW2A30/Ba
UN9eFdYwg+VFDVlDxg9c0YuQItm1sHqZ1ZJ+6wYT61OLgCu5Lh+U8JK5aM/7hteKODbv1xLqndiY
pZWEbXsueHGWbItO+nPIZBTpTbqZX6opFFjXWjnPLn2EzMXBC79Q8pBnL7bPDgXQNEP1HNrXwLpa
cheVBb6rBb1QE0i3XaxKyWUS0OIooF+V11uAo8/fETH+zRs+xNvaA+Lo+H6WNnV7ckp65bQ6ZqCz
DvJz5g7A0D660xDjYHJG7XAjBg1Botdqy4E2buWRLO0mHjPQfwAdszG0wYt9LbzL0QvdKYDi1ML9
tF3zRyBMTsLpd7qZFt4eBCxzy8Xw7dokIxrtWM6T0dpV48FqaCFut1HvDTOOl0E7LXFFlf9lKhdn
T4EKo2sR7gFxnZV5hwQSTdc+YAlj/hmaDxu2MayqXq5V+Vp0DmrXKe/9eMh/jtBx3xXceoW2mSI7
snpYfS2WiyB1PPMmldnWo6fBZ/QSbcaHZnIGJNaKji8hXZJszL9SUWy45Oc0F1AW12LYy7uszkOs
ak+mN2DGD9ZandnM30ReXwZSfPejH6zJE4tOh7GS763rbyyJ6Zdp0V3xrCQ9FX0KlcGTM0NHtphO
wZRvrItpxW///5A8rA6SJLKCQ3mhquMxIFbiDV21YTfT6FooC6fCc1FTTGklu6PNl0sZFhsFT9PQ
Whg7A5i6c9ljxZcgEYx+88ppY5e+bTifnKKIFsLBKp21GhaZus2zxV/K3jqgFBfnrI498pXYw0YB
6NN7FZxKC2bLH1fi9m2fhn12tjx6dqk8+SOCmhRf7oedwUp6yVaRleRhiwMhbb8U5XvL93mlXq31
bQBJuI9xoQVTTD8rmrZbnGQGh9drtSspfbvDa1fq0/6dj8vjMPsXa9lFNhdFOtiDTwPULz34DfPs
s4V6mw0E131jm2auhaqbjzZo7CKZNh7N5CGyRqs9BN6ad6cy9EZ13PeZ21p/CNklQvUOEP4+nVX2
NnDvHJRRuu5rKoaBtJhd6qis17IZU2cRP7OQQngjXN/vT93kjlrQouNvaJhXWKmYoyIaD+XK8HJx
oGCUyfZ9QlevaKZwyiG8DY+v3aMl58tSbiG2DLPXC22N1VhdAUhY6tD1QFBuRvl5Iw1/CtqJIr3M
1jVCzVAPHVMoSjMChj9wpJTy5ygF2g2quMi/ghN7X1LWy212tSgKzOWYKs+3IKScN88Tm+yNvGw6
ZuulNuGPPeLXzi5ZZflHT4BJ3hXFW9b1h8nqHspsRjf5fFO4yJMCzzEtOhSSHI9JLIje7ruZKRC1
BF4tXZfJsh7T3HYTB+lbruWJ0K04N+wPuiDQ6KkxYh4ipChEF4douI9Qb0X3xdGl5DjZeRLkZF+w
608dgNT5TW63Y4qenVM3jifgu64UzKG7LKU/dTjZ4k+WysfUivL6CF27F48u3YUBRLbh2aagCf+b
raZ+xHONI8a0K8bosPrjeGi6aQ9jBsJGO5bNjZxDy6FYCaD3Rtc5g+1wY96GRdYfNnIeOnKeEOxV
8zfnEOqoaVyjf89ClyxoUWI/+/v+EphC/2a4D+mclVXOJ4XQj6p/Hfe7Hb62akxqD1Ji+Q9rfudO
tC/wXS2zy7pksh4y+FIEfpp+SYJp64D8vxb/T85Meul7CdQMcjfQU9GvfSqOeGaCaAcOZ8fmYB2C
A0/YN3rg3xd0J7KTn7r4O0L2roBk5nC5b8jP+6ajSK+PS7cbwE3W0MvstI9OG8Xj7UEqr8b3gle/
M7dMy5BdRlDHxYr0a6zs4KXn7beJsZjJdqs8ZTjW6eVyxoZRzKVPL5yMX6uGlfHtoRVdY0+5CjdY
sw1RpRfNw46BNrFb6aWwSvuFjbXzxZ6GcoNu2eD7el+ylS1OtCoPtaPc+70R4zMq6D/aroWKRBt+
pa2K7bLZeQP535Xrg/8vUO2UoqhkOtf9abXEKcqGjb3IEFp6Cd3KFxtYoFKiouQnk/WSVd9J2Mdu
SA4EsjjYJGJV7eI5g/dpp3m/UANXBaKrtoOjVbZ4Wrf25SK9ol5PDcBrCmluADNstCQhikduXsdh
fQZI07W3DjiGdde7lUO2DB0v8J2e/eEEQyys7sDZu3R+0va1lTuP4HrvcleKcBy9jF48r6dHEgTB
YwCtg43bmyE0bG1PKMUgZejiRygQpDaZl/hcbeyWpvq63rKchQ3eeMqKp00RMKni1smKwE/mBZg/
mkrbG60/xCwq+fvC3fDByp3ciUfHBfOPyDtPFnEQFlb3x1CPC5fXNpMZnl3GUon8uXSdnG84/udP
hVGktz0rr/PtNkNQyfHPFSuZ5UUMRdtDo/rf7XqK+3mKSTA88XXrVmKINV0kR+U5recOX2SoU3BS
xH7EDl03H+2xPNbWV2cWB7aluWk44Om90bxzSKvsccKx5Yl6j9IrYxptlNhM/qMdHjPeuJ2fLVPa
jPQloOSR9rtgSFgVLUUUYIEprXBGOaSGqFj7jc+oKtDf729/n8871IVzAMcCLdmCeefMOdE+Sqot
6KnBm0JdM6dxRpDXuzC3b31Zlq8tmngq/g9heHKeTg15DJoLb+yNIDP9Du3A2NdD2I+DnFKxqnMB
JsSxiTaG/txtQl0zp3WzpedOa6eO118Aijl74rXZ6uP+PHmG9PbRD/tYKIAoXmVjpx5kNpfgjYg8
8ahMIvXVddbDKt/vr7PpR9zs9uE7w0plnbHeTv3bcwI4AWQExM1Cdx0SQ6odErGxuVkQYXi36xNc
NM5u7SX3Z26ykPvfmTfFXLW2pDKtwugcTSuIAc60Gb5WXXRwsdBC/rz/oc9zUahL6FRS2JaL5rY0
KEQ62SPy0Ns48YubkTPgtDGp3udg6zZoWg8tqJUlpOR0sNNutYCSsZ/npTxuF5UM4aA3TLtkYH3b
yexSRVN4UNb6xyyHfWeWUG+Y7v21m8ESzNKVtt2hsHzAjStrF3grCvWeaYlgW6JcMmgte3nsUZBv
gEymjd182UUkiU9om30A9MHaAXaTommxj5dOjrFUW0TNhpWNbv//EGlOv0gVjKuN13p1dET+sCqG
Jr02ve+lpuG1QG6rwFnsybZTAtof9OUdfaqu0il2lWjDSAtkUgjaovY7AxHmHsOsTL2yj6HUuS+X
6g3UPEK6E10zp2U7QMavO+eNfZy9rQcdk9tru7ACRWi+tv2cLln+QPz+1V23lAINaSjSAjawp5o6
S+GmDckObejGmQUdgNeFyLTrX9ae7jpIhHob9UJdt64y5qZBKK6W3UIx0Bp2YeaiUO+gXuau99hE
5jSS+bH2WrDWNadZdsmQu7vIg/ENbSd2/YEOVefP6TTRJOh5Ovt0wzkNa6C3ULthXYheeHMqq387
+6UHtkn+OzPAC+ll2uqUuyWBX2sSod5HDWInp4AIlJMS1izPnC9estKmTUnl0mNXR3/ej2ODq4Za
HAclJBYJdWfU4+2kUFlciy1eUkOK0PXUiL2urV/TOUXmO9VreEGr4QGy2Mm+mWsb8jpHtM+6ZU5b
ENhRr30FE8W+Y4SuvUOapRJFCKMUJZBORB1se8stTUbR4rdb7GbpIJec1jNNwISAB9cqmfMtyiuD
1+hN0mtAeQCBvDnNwfUzRdcF8nUOSvDDRs3SMH0dxGYTWfjLgjVtsvHUNNWlmQro1u9qhYpCHcsW
gPGnA/kEDC/8c5+vx6L5a5e36OA1r5Qt9wqM7K8sXtflgH60DW8x2eT2/w87rVpVw2rwNacq8M5j
NT+Iejiobjren7lpeC1CV2j9ArqcL2m1ksRbwkdcuOOabbVcmobXdtrAnVzuePD1TnrPjssvPKfn
sNiqyhjyi64X0eetJSoRzinvFMCJv/mjt2EX08jaJovCv6iBgMHIxL0UGXv0imZjaJNNtCBV0HBe
iA9nmdwg5n6ftEA6NvO+GmuoQ9GEH6GCkWFratYnOh7HzIpLoGTzOdsouRlMozf+DhZXc00xf/Cf
HsO6u+R1sM/ZdRwahNPWaehh9blrT3YbPNtrl0zZ1ouRaebakXjwQM84D8WSdu7L5GeJbbHL/TAy
jXxb6w9ROtlVFmUlRg5n64VEVh7njr8vueh4MlpV41gLKtI5sr2ffUHdLAFjaLmLzC0KfwGVqQ6v
KkvH02CY2YUEY39aPOrdLlT2oWrGfOPQZ9g9fG1LpcXE6eIj1fjDlTj5IZrbuI4Qt97G9mFaBC1m
K64C2+9EmWaF7L8EaM8AtC9zyUYVyTR/LW69Ps99istICmEKarNDQxyQmYHexqqqF0tJLvy4lm6I
K/sup9IhZz4E+oSluJNObJZNHNU+HjcnB7SKOz9wO4J+8NqycHpbgi8pZZPXJSjKV88kjLYuEwZ7
6cAz1174Oq3CSQeI+ZTtC/WvNprSXLVRyTWNf/v/h9m3ld3MKNKIFCXtiCe+GxD7BHkxLtK89Jb2
q8+ngGw4r8G39AbhpV9Rq+aLSrvGwzt2drTElqSHYT/QxSQI5d3sUNYBuo/WvcNaL9F4KoNgkklZ
gAY3ue9Nhs/oFdYRb0gZHy0/9WqXJqNbzOdWNah3M8I3Hsc+NRLqv5o/8cld6w7MkG/TcOXun95W
B69pXO22NfiglPKdABqG6jfh188B7zdSxucIYUxZc6K66m1cD6G6Zn+RR/80nMNn1AIAHE3sS7aF
8PzUU/ERbXcYnCZUeeazBxsqxz4UiOth7r9YJapjKO31KovOvlR0sxv506XG97RTV8RcQp0O4oPj
kLaSxSXyONl4Xv38KRmDa2lchGXVlTUstpZv3lrFsvm7lHHg0dgDYrj2q4sbqLjK22Puv/nTcMij
MnXRNHLfjT/Hm+L7WpZfay/ySneUP8h5egwO7Jh/s777Z2hafuWHfhdLDb6iJfsJvCmzV0INuFov
TnfmZTo1p/u/wLA6OvDQYdHAQcngvSlo4bTlD2/5g26pJBg8TQcfNpNamp5gceSaKvb9hj5Ho4nC
Wef+3A2RqCMQ6ZT1dWhDSlcCKJiALXR9b4Xnf903uhaMcpLtCAqf2+gdGimBk8Cj2b6htRAMCK3Y
0oXjj360EjIHRyG3AGomm99s9WEfAhmu36lWkbeAjuLqkSZKCi6nh8yXYVwRfyuLfFoYgn6fFtW1
xfgA7M34Y1qCo+O/FdEXvx/Pcn5w6EEtW+1vpp+jxbeToX1B2WH+YLvVqRisE0RC8hj0A/Gc17tq
dPgtWhAXfUczLx+QIKqT9E4qY/GER2G2Nb4hxvQ9tRmtJRsdJAnZvJL84hbfWuvtvicZhtYhbiCp
cIquDlDyLtXjXJEvTW4dXW/et4fqqDYxTHmZ9RbkwpuH1n+Qu/R2AqrD2WRNMlZFGXnrvb9LLxGQ
BYBy9S6T6OImJCOZAxAY5uwOX2YF6ZfK/asKgn1JR4eyObbnKEVg8Rp8CUcrGMYk7LtdxMEwjJYZ
qOc7YiVQGHbLYI6HgKW4R0SxPdQbR0dDQOmN+kA4qLGc0BNmtbK+IIiXsxiggw316j87u9/CmRlS
sw5h48s4TpHHsus0i++EO98yN9tzu4WJtJTA8hZbClTaU69bk37oE98vj/ddxzRrLRH0KoyGrPCw
ttlcoaUQ6ju4+2/1tptG13Zx5pCc4SoLTV3INZ1I0efP2SSqjUr954//Af0FLlzwZY3Gil7d8c+u
cmPFrl0OdAGKf4Pnxnz5k7aPZB43UoPBkXT4sJTBYlc4QL4NEK3AztKXydo7oOmqvWA95ApYm61D
1s38v7wP4JdpJ+7Z6aD9ETb0aons3MjHClicICtii3Zx3wC4CMBbHlzAFY5QZ3uuo/jo7Xd/2Ehr
lQHExZX/1ltjjFL2oeZbjOmGpK0DD0VnW7LIRHatluxUzSNQjtZjSLYqy6bhb/73Yeaooiq8wDbZ
FXLl51HN18EuT2gb3rilGNxYBx36vLL71elVCmhjbFXrObO3thvTzLXQLoFlXPqhsK6e7V/AkvSy
etPBasiGI5mG18KbhGNfOlVtXcsQuleVn42xBf2uMrSP9/OH6QNahEednOdlZsWDLOi5ytTBW7xn
VWyxoBhCTocXzgUtxnmV1QPJ4fFVvl7XgB15EIlYrc6GkUwf0a7Nnoc2tvlmJGa57/NMQGtLk9Wq
LsEU7TOTjiucmesxUOhYV2cc09Ybk9kPXlc5bWRCwyrowMLWraDSQbMlLfvp4LDh5LTOkbBi3+Fd
xxYOmZr7FpXLNxnJo+DNS9ttadYZQktHA5LWUQynFv+N29+LcHjww/7Lfc80jawd1+ksqA3yq+oh
U00zPs4gZoue5RQsW7BCk9G10I3k2rS5H2XXkYTTcZiW75BsZUmUtz/u/wLT/qaLoVQErBqLXOg1
FPUDxLnjmnC8Pdkn5uQxiJIPawUdoqKM3eWv+580/SYtnEFFNvIyb6wrftyZWNGl4tbFscONg+pt
+/p1W4t0IODaQFbNGnGS5GJNgyUBzdQlwG8JUfOpl60nu89XPtIxgeXggRk+D8jbxKOYsHMIMuP7
5jGNrG3L7hii4tlN/psICBou3QOgpcm+obXNN/OdKcSWXzz4yKmxbzs+no42GVs+T3GRjgAktJxB
CdlZVx7V7/WSf3Eb72A3A/g1tlpGTba5/f/DHkwnWjRzvmZXOpC2i6uMtlA0AjX86b6BqMF3tHhW
TVn4pKX5g2r6hI8XUq8x2t4OeMqIs3mOC3xuWTZCz2QvLbYBR7MtL1qqB+WW2PLX8bqI6VjRLMZ+
93b/B5kMpu3NsvflahFc9N3QGg9z2TTg3SZbJy7T6FokL3XXtD3BnRBt56darKdZbd10Pk8SkY77
K4KGd26Gqyy3ygf0ZL0JgHDKfqsJ0JAkdORfiULtOtUDeC4K9g1SEs/BQGOIJ8Qi89DwubE9GFZY
RwDyNotqBAJ25Gx8IFF0ESM/dgRIqElsZDtDqRSkN/8NCTkOVjGA4OvN/eL9nV+Gc5QGj+RvAqU+
7BPH+25k/MptmT4EnleVI9TaUbEYk+wsjvmxHOPyr+kwJ97RSpmz8R2DQ+l6Ki6ZiDXdVr1B0Txn
YVyQDTsZIluHA86oioxQfsof5GLFaPw8rNMzQSnKDkATDa3TStQxs/YdidGZ919zNT2DJibQV9dg
6C7oATwyHMmqZosq5nZo/GSLi7SoZrmq67nEasz0tXXw9J8OQxPT6isBs73TbWxEJu/VojvPqBAj
FN6uYJe4rohuHs5HUotDw+093H1BpGMEw6XvrL4p+MNaNB3WBC16zcEN+3zjNm3IIjpM0B9br54E
6qjNHDTJ0Dc07oe2SOyCbEkRGlxWRwl2WRk6oDpElbNe56OA3s1FklLs2yN0oOBYWSHkIHn1YK1O
FkNUB9TaReqzCNgsVu2LOh0o6AuXlWXbVA+5aq2Y8/43nDh5cj91mOxz+/+HzCF71fOJjcGbqCrr
WxTgpBxbpSemneNrW3Yxl5Bbt6PiYYyKdLagBBltOKfJebQgjmZ79D2nLf6Psy/rkZRnmv1FSIBZ
b4Haurtm6Vn6mblBs9pmN4sB//oT9UpH6s/TLiSuSqqLtEk7vaQjIx6bMH5YV/apQ2JkiPZlPCMd
IrigBt2veeE/N7h8omKlZ+9i6IZs3NYMwaurq7iWYk3hoQ5D1M4hXMuHnMR/Zmt+KJrhy/2RfbvU
PYh0qKCAPlohW3yBd1oPJGtPHCKNCcA8h+awnuMu2arAMYyEjhmU3pQrUoFrQ7m/x8pP1uZbVWzx
SpqMa+dtDikp7tml/2xDDwZoIQTW1S43TgAm49ru7EOKBALH3H+W/dUvWcJl2rBf9/1vsn37/1Vk
kV5CW1xh5rfxiifAFTI6Qd3nqQ9Wxo0twBC8ukYI9WU39SQvH1W3VKieG7LCLrcSkKb+a5HrjEIp
CrbrZ28+zKBJwFk7Ylv5FlPPteC1QtSjRjHmpo9avB4SQiHZohk07L6BtvvW8aTyEnyCj2vzdbyJ
FYXIAv9uxXIK4j61SbjT+dr+q5xVLJ03Yu13ifWeSxqGyTqi0V3TR8cQrl1BwSWP93vB5+EEui4n
WVZuPaxONKX7mrh58NUMxbG0CIuh5o/x7GflMB8ECpFt6p7vmzcc4nUkYYibPvRnh/KR9NaUeLiB
k1Y82M30ri9isDFvUcwZJqrOYFe0ve2Kwveew+o4zk8hTwFdvv8Jhmn6D3ldQSA4sSKNwG0oJUOG
tp2GNCcMotL3GzD56NbwqyFownLg7YDVDZrheNJhp3olP0I2HvAABj3yrQdT03dosYz8StkMC76j
cbOyOHhbWAST67UwDpzZd0oxV9CjAmwRgkJRaR3GYetWYAhlna0uQr6ijC0sQTXSUUSMjw6I2quq
vNSROMogvoSi+bZvILRoBrtj1HmRRJbZW3+OfpA4/nysqupzuK7nCtUr95sxDISOJ6xyL6w4mapH
COfVKeqs7XRw8a5/37phOHTwV+0XCxltbMTtODxAkPlzAzrV3mu2cl+3bfGNi40OJ8xnvG3mxW24
nfXIWXmIGnaMqi4d82hj0TA56Nb0q4BQRdf5sl3Lx7Hgy3mJ1ZTNcb4xyCb/3P5/ZdyfhhACT7gy
lbG8rh6wqXYTZ4OzJcNquMXqkIeCW5anSk4fC9UnnZSHCKqgsgDJ5VInPPweOSPgqeHOuaQFdWPz
qimlwJSNaVrKLhXg2t43kbS49ng+rt2Mi1kJ9qM+Bvlu2/s8ISz6ta8BbZOOZ+HikozDu5/3LzVh
SDCXXwq5lT8ypM3/Ia8bW+44Q4tDQIGU+WJDi6yrE8clSV2g7rnJE+YUqUMESj53QYUhRHybFK8m
15ATZ2TM9Z/H8IQSq7G43HeVYYvQ8WRsdcB42JT0sVP9QSRRnH9dVv8AnuETX7fqqg2RoYPKesdz
l87FgM/FS7k+uGufyPx53wdoIb0QEC8EER7w+rplx7gMljS38GJBycqBcJfjJS7XJtvXmBbi9uBY
Cqri5SOwg5eC8UvtAt4u/vPa+TPdVGYwrFLk9v+rsS5XTpe1LoPnMC8z1dFzP29JGphGQotqzka3
JnYTPFsY7t5t0xIV4j0one77x9RzLbKDEGcvqmz/GXdOnp/HacPvJrtaQDMiSBgSnCUJpFosr0sk
Am5fl7Wtea29IGzCFh6Z0iV+7Io9VCxBpMO8IqTpwBSJLruQLKOsS6tN5VrDRqAjvZAE4v7Utvyx
ZGNWqDJFE0e7/sqwF1gehKGsqx1sabsZXK9Dv3pw1qFguOOPXle9E8iOd3QrCWJYe3TYV0Vy0MpO
DX/07a/TQBIJxCa02LLQubTRt13Dq4O/xhaLgZpp8OwGj9b4u3V/7LN7c9erGA04ibowmstHTuNP
xLHHDPzBW1cnk8+1KA3GyW5bwCgeXddL+Bglir7c77Yh/nWgVxizgpeujWslyoL/WNC3T+s2cJ+t
3vlyvwVT37VQXQiExCBvjdxTUGR1gVfMYc7umzZ1XgtVnzvNHDUYy6Gt0pzG54V6qcvjffliHexV
V9Ky+C1vX/vVs2eBLCvO5VGtw89d3dfRXZVrsc5B9e4zPiIrb4/s1EpiZe872+qILn/yZtbUmDTz
NP6qCTIf0t8CURg8rwO3pG83HRQ/gmcVnJE8n1ALkG/ikQ0zRoduAWMnA8diwTMp3SPwRMem3KLI
MPX71uSrKAUXSkcoahgeR958iCwLcLr4fcPrw74R1eJ0Qf14VMy41rVT+YO1JOvn7kW23cZ8N6yP
/3uPe9V7Gop29GaOUOqPU3lw3O6d7T3Z1gJCnV07KwRLbpfjV23gClEg8Qwhl2oCXhhM1T7dtYrB
9O2zXpnOw5JgEWOQll7nz/XcQZdncP7s8Dxsa6c+v+5DH7hM54Tnu+WYr7hoUT4CYO4HW3Uob84d
NHH7/1X3VY96nQEMm9ARmD/wvE6HEmy0vbuVSXxz2sO+NjedfBg6e1VQLSxciFVAXc3eIhC5eeGf
mzRMa/MSEqZ9FyqIFjmBOufVr2oafwbi/dL7G68jpr5r57zZGmuHRiWGdkasTr31l3bx3/tDa7Kt
bSC0haRQcGONtOIvcpAZ2L6y+5ZNI6rtHxHiVQ1hzq/SYn8Lb3isHfKw7GN7JbGOPRJVT3sQVBfX
WraHmY1pHlkb/n6z5zCtRWlAxxLUxfAJUw5eMgcQOwc4FGwtNG+6HOa1SMWzHOvdHIJIlfR9PGMC
/ELneJeYE6xrsVriGdwKYotfY5DxLSw4jP5WwuvNkzBMazHKIOUI+kHhnKAdey7KJnHdTwPUPwjz
znX5xXdBUTz/d3/2mJx0+//VegCY66IgIAQ207Hy5gcSiPwHEPn9Vv2Gyb4WtK5i7sBquKnwwpPK
/QOKZdL7XX9zI4GbtHCtp8UbJo6Z6ciXRj4IeRHANAXsZG0xX5s6rwWtjcLyuLdvM8hekrrEqZJv
ZYtMprWo9Qo79oqRFdfer7MONx7L+nPfLYao0mFGIwVmdhowov3MMqsJjp34My9qw+mGfusoo7Cp
WSQGSIHVKLOSin2kk7eRtDF1XItX5hfRTG3QPk/gEC/78Th2OBDLLa1kk3k9YNeCSuVO7mmQxcnu
60Tl6pPXWBuOeXN3IrFOLRYQy+bjTbNxyStw30HBouwfu6hLlnKL3MfUxG1MXsWqI1ahAgvqk8EA
jTEJoYM2fiLeN8bVRs2PyUdatI4etAd5QeAjNj5J78tYzMe8jvYkJeAiLWDbidi1N82QqC2DfEk5
qkJ4cmML3gLvmRykxesAJChpGOLVRxmLAFNJ/cfpHsvucD+yTHNfi9mWDOFMWjI/ljbxrGSi0IA6
NlUV7spKkFjHDoECpQkqYFdO0RAdfSc+T/nWq5NhsdRhQ53r2jjXBwguroq0cMaHrlDXaSWPc+gd
42iXPgw+QQvivHJF1Lb98tjZ5ZyxZbI+dFVofbg/AoYB1rFDIbT7ipbgK4rKP014CCpQxeNU+ZVC
rPF+E4ZB/gc5VFRxXcQ+xmAqLmWlLmozw27qvRa/bQwlKYtg/nMms9WdHiUDvicsjiUlz/d7/zaf
MfyvRXBe+Uttq9p/7BqSggL9JRTLFeS9PwAcyIgjcB11Dj31frrVkPIRBRvC+wV1nHQFJrjJ2+x+
P0xe1EJ9QYpQ3EiQfwNVXqR2GIcpF/Xf+8YN5yMdZtSwwfNyiSpTu48eO3DAWf5ZWfzISPEUC565
42d3s3rtbZwoPKpFfdz5cw+dOR9pq/YdW0kWro90Wq9kLrMW6msilhneyDLHmRI1lOeK7VJ5JrEO
RqrqYMwVx4Wnqtf/Iqd/mTdVmA3jo8OPyjKmjkRm8tRZ08cqdr91zpZYqGEP0enK/Bg+ogu2cQd5
/iDmD24wnajnbSSETOZvwfVqE+wKOxqdguPgZOWXPv9ly+I48a2XBJNfbq2+sl6NOehHSVFcy7w6
cX9OprHe6LjJ9O3/V6ZJ7ccRwqK4KhU91aN9RqHRxsZk8okW9BEHnVao0GspXfBZhOt76XkfXF9+
vh9wpq5r0dwQO5+QprwdCxx6dPzcQcag/XXfuGFV1LFHAZgHfOXl1dW1wQowVhmArQ8W5Ydm3XkJ
CfQQtuIqHPBWd/JKwdI4dKdTsA5Oev8DDN7RUUdI/3hBVeMDrAVUjjk/5ABe3zdt8I3OWcZbUqqi
ZPW1tcvjDIGLYGy+tg54/Cu6gSI39V7bsL2+q+x1Qu8bth4EK9J2qw7LZFmL1DlqxSqHub5azMaJ
2MlEuQsKR2IdY2QPoAZd28V7LGYrFCgCKcf8MDvY+TYc/z8FqH+STWjh9lGvonVq+yifFwtLfUxP
TaSewWh0gdhmAoz6NerKo0/mk+93R1oNT37ZnWYqDoW1lqDuso8hEhm8L1M2yHcrZL2jkGfUpn/5
+Pf+xDD5Vov4GWzYYhghJW2DKVPkIu3HXU+H+HIt2GOSMzALICvje2DBqfkUp8Jtt1hHTB3Xjuik
KyJoFKPjrWNnxbQeazzX3veJYRXUlTSRDMApcI7K6zQR5wDuovqJNVACBQJni+/c0HsdiuQRG9LO
QVxeQZuZBl5z4sGuOhHyDwkVSuTkXMUKKeum+49SAWBk2+xK6cO4HuSeN0vS2O5JVtaFlMMRmsIH
6Njs29p0Nipw7TGIZ1GC5RukluN8IuVsbWQFbl18IxB1EioihDVb0L+9CnW1VAbJw6X5Kuysq7cm
vKkFLdSjwGljcAaU1ygAx1V97Mj3qZYpygmHLVinYR3Xma0CMarewvveFYqiuJgehulzy390dAtk
ZpqXWsxC6cvv6jkorwtENE+oSFDfQYOzVXJi6r0Ws3FMQV2FfeIqGfkYLvHRjq2Ms+FHgSre+7Fr
+gBth57w8O+QeWh/99zimTP1fwfL/nbftmFd0EFGcdy3uFnP1TUgUE/hUQa0Hx5al41lx9B1HWsk
LF9YawPzrG4fKGuPVH7a13EtalvfGfwgWKqrKErAyb1TA7U4ZGc2To2mjmv7s90x7kFgt7gSBpqz
Km8+5XTa6LohpshtLF5tnyh4q6uATeSE3Cytz7T4dYNHUf8MmoP7zjFMSh1O5FaeI3uw3EJiteNp
s4iPFGKrDyhu8Y6VlbcbE9M0ecj//ZCV94qSHCvnUsmkbfiT2xbvosb6ff8rTOa1wJ0Kv1pyjoRb
T+vUQcks6dJ8C+RtGmAtbpsRxQ7CgnEyRU/FsEI0bUu/ymRai1cLxHhV0MM0UrZZ6NODJz/c94jB
so4wmuaFRkENy7QPTuMgP3mbqR2Ds3WE0RxSp12QGjzlfpeC+SQDgXSC6ZPt67kWrmxRtmNVMD9Z
1SkGxZmA5Oc+01qoWhUHKRhVuJaCxzABirhKBmTW9hnXYtXmXh6NXBFME3GZ4+ZRsHVjbYze3rz/
4ZASg2hRHIGLI0pUHSRi3WL4EuRD2pP5v97vj0PHd1XlkVgnkqIVxJJWsMif2Di8QLG9OzS23Hm2
1BFGQ9Racx/55FRL9m5p1TEM1Lt+Hjb8ZJqZWqS27hLmEyiOT2pALeE6TU3mleFPl1V7Z5AWsKGv
qnmIc+/RK5jnJJWzVNGBEhwVTvdnkWE91nFG0ov7ATd5ghWhflCOzFycc0K//NiEW+oPhqVBhxr5
TbQoRW6DwAnEdPuepnMwbOxYJuNa9MoO2IvlRlYfBcF5dKF6Bv2i+64xjK6OM4rnya1Va5NTq9xU
dOFDzWhK8WR837yp51r8ijYeSe9DrWtwQ/YT52V3gGp9rbbYyAxBrCtTRs1Ku8GD2ztk3Mp8uuR+
c+6K4ABIdZ+S6Zl0ZN9FQmeMQnF2WEQsJye8vB6VS3C9jTcGwTQ/tZ0WNZ1TGbiEnBpRCKS+nR4s
9p1XPqupmV64F9QbgWAaDi2WO9z/hQSG79GJoDiLvLrL/vBZ2ku2b7i1SOasCy0BTofT4tVZpbw0
8LeItW9z/Y27lk4blTPULkZDbB+d2mt+dsu4Zrwr+wfQI4sPkdf157ryu42TlcFPOkarrPNAhQXG
WJV1GkmSueGWKp9hxuoYrSCMKKYSTLf8pRx/KvESAItLvq79py34h8lV2o5cU29kbj4WV1bZCU5x
YFyAFCR95vIxzneJeZH4H7AWWwW38Y5ybUicoibgqHL58f4sMqxJOk4LvBez5fgw7ctPDGIoA33u
6N99trUzszOxZVgUbC/5qSmvs8DFcQv7aJo1WhgvhPtB1BL72OeutJKWRQrwar8gP+733WRfi95p
hsKwjSXiGuZeCjWdY11uJY9Ms1IL3FYUgxoKj5wg9/fcFwNDLhHULJZdhglgcz+8sPivafKN+9Hb
rf3DGTW6shz9vEZWo35Hg/ZdG8ikRnIGNHaibsHHv5GfMbVz+//VTQ88NrE19HNxpfJHzcCf3qah
97Cs7wOcfmNva/l+e75GOpgrX7kouui2I6jmXKvPeEk5sWZrVpmsa9HMWgYV84GRU+6ATJ2uYAeH
lGTBN453b0+qf2ikglbG8VJi76m6KKX5dJzsLciDyfTt/1fuV5a/VCVeWn/HMUr94/79OovnPaEQ
6bqR7SB6kJmUcIrFZSLrSKFart5pXItj2QUNUoZteQV7Jl5kyJXPuxhYSKRrRSIZw1FFPay/HfcZ
afwk6rdUh0zO1iK4iis6FlAeOoXqZfDzxKv2rfT/cEM5C47/azWtv2XfnkP20S/Cw65R1AFbzcyp
P9sFOVHRfmuX6XvslhtjaIganQsqt9uJWuD3/O2uc9bN9UnN9lFsynAavK3TQNHYoxU2cXJyu6rN
mg6YKhTtbFEBmTp/+/9V4MRKjVbQsfU3iryPXUiS2J/e08Dd4D41mdfi0m7teO6ZwEvB7OaXgNLf
Vj+RFIpYbnZ/YN8+0EY6/dPqQTUurEbsrxA9hD5GbqFq05oTOW58wttHnH8YnzwrXj0kIJHPyMl4
YcqvE9978r3BysLQkQdZb9Gem0Za23TtmM6qriIXuHc/GRWAhdTdt/Tq0pBqxsVIqhiYuQ6iuhzp
wbOM5C6iFfIP2VNQTVXpeEidePYaJU6Oc6ADHHAmOYrW7g+zYSLpwC0v7MsAJdLItIXKzvCmenL9
EnDReNm4r5gauA3/q0CYW9tvZAjng8MSOrp2Jm+/0b6sGOTr/q95jjfUyp9h3gaF8TAK6JTMh/uu
MUwbHapVLKs9eEVITiGds8ivjoPc63UtfMEVNbc9bZG/vmkNxyKFbuahL+yN2DX5XDshV10ZWV0T
4e6Tz48h7rjugJvEJm2lyby2ubpeu4p8QS6j83voO6C08n/ieNYH3tnVhvPflqDB3NeCFvkMD9Cn
JXjsaP9L2hPHc3h9WQY5p21YXnLPfmqX/AJt1jGJK6dPXG/dtzLpkCzo26F8s1v7pyEHkzevKb+Q
2fMui9XzxOerf4qF0++6p/5DCRUXOKVYdh08TlCV/W9mFnm063b9eH8O/6+Q7d87d6QjsSrOK1cS
DH/k+GmgbgrjBFTs6zHq3y2OcwQk6UBplLSEJSJieKehWRB8KabnZgDg7FaOH3693xdDPOnILdfv
QXXa5/HTVFrfvS78Ear/9lnWFgG3tiLpjUCysSBICtVk42bq1HD/CG4x8Gr5QmV8TbH14Y48i9RC
tJacJ4K2x0X0KSt+i3DjGTGGwbcGSlsSFLPCGlRRxXWK3gnr07I+5SBbrNYmoTJtl98A3W8s+YaN
N9BWhwHqgVSCuPUahjID/KSUbbK47wfCE3vcIvkzHB90DcqR1tBkAc3Jda26I1uOHi6H8R9Rb1wL
TXNJWx0UD9ac1TfzbnCZmf/UbxaKm1YeHc41BZ4AMgoPl/MsDlP36OYkA8p1AGfx4H7t7ANdy4yN
3/x8izTMMCI6xKuKBUSPcIG/MuEnpXgXVT9avGdG46FszvdDxDAeOtTLQs6wVQ6a4NG7HFBd9c1z
QfS807q2yXd4YHBtiVs6K75H7ZMdXUN1Lsin+303hIbOJhUrEDAwCWW2Cq+YPkou+fKxb/vE4XE6
EZUV7Y8OMK37jZkcpQW860Xge15mdi2sNnWUSGnALtK+uFtT19SAFugAmOY4K3r+I+6nqWPRKona
5Vo2HWolqy2ybdOM0mJcgeBWrArFS7Iqsgk6tvKlk3UyYuMcNjJAhhDUgVykWwCGbhS7+lN8JAsg
M9gw7o+B4YChk0yVC3FaENCza9uDW5iTxKdBEnVba5Op59o925Jl3ECmiF1zcvRfnC2Ykmnh0OFb
QsZTj+cMdsVp+kQy+tCc2wv0ETKebeWFDZ7R6aSoV8iu6AbMzuhHGUF85Hu3S/CURDqIqxNRA54n
wa7O/GkUL3xZEl4kxWZl89vkl2jgFhCvtlLpOqssPTSwnoLTTVQQwXyQqUpJiq30sEX6Y3KRFsAF
C0lk1T0DJeW5KUSCRGtUbBw03iYxwjdowdt3whtXTwWPTVN8X0X1ORL+Q4kXsTbIX8beSteJfI+i
JYv5/OF+MBhWPx3cNajR43GO75l89cT7Phtcnqz9xfE/esX3aXEyvvM2q4sYQhm0KK3c9x+t0vnG
yLomqrP3lSRGukIhSlxLx14bdh2GPPPa6WzF+6qC/qGWCqhfTDKEaV99sK2PQ7uxrRkWCh3a9b99
WVUtQw5kzWrlnp1g68HcMEt1WJeXN3kYDiW/dnGVBH/8qU7In/sTxlBSEunMURRShzPlsI0D5HS4
MZyzLE77NVmzMeXHMLvfjsk7/8Tz4GP9RzOhot8mwi6L3AKUmkxrMWxLIJtZPLErX7wszP1kaDeK
wk2Wb/+/WoQaPjA6CwzpjaCgs19CRV72uUPbcue1KWLOAkxCPqRW1WeM/d5nWb9v+1HQTnhEuPbR
+x4irGKnL7RDtFsvXjEsIbZZPB0dRTepk2qijZunydHaJgvAqDupQrKrNZ2I9dQVp/vOMJxsdABX
2HGfLDV2QDt2reNIww8gzPhStfmS1X7+KRjXfVcMHc41dKpu2ylmVyKj4RAPNDzJeYtK1uAdnSBq
LkSxsLZjV2+QCiU1skkj1NXcd1H01lUyCvUdw7f7dbZba7lwe0knRhMHDLs3QZdefbHyryreure8
+RVoSJuYVq8Kt7sJHPEqf+qD/uQM1cauZzKtzU2rKqPQxe37ki9e8ClWsn6/qn5LtPztoxp6rs1O
NTtWySa4aCnaJKfDpZJzEvYvVSceIEqYdM3f0LlGFfLd8RYg9u3DQxTq20mX//9G+8m71suXeqnT
ZfjrByj7iOw0KGUyyxPb95iN9m7z49VaVzoBykFLd7nQvqaQcIBCOh6rft2fZMavuQXoK+tIDbmO
3fbqQvBy54KJbGJ/GI4MsmVpV6p0pj/8moJqjW7czN6MfHyOtt+MpJMdkkgKZXltCp52l67Hqfrh
F25Se7vqJNCItvM0nfKEH9j9RTYyeKEd1GshViTpxt58M/NPlgfmb9P9ldMgdlV11siGi9vk5Vcq
WP7Npy0AEtxi4cbIGMJfV8RdaVv33jKoC52XlJAg8dbP3hAfqr49jfwqpmZP6hIfo4U/ThmOXPu6
v1hN67kfoN6c58/EcanYaMA04toioBZLeRhacvEskXExnBsWXinwPGEdHmrRbr3PGxYbXbxWVMuU
y3bsL25Mp98QbinYSRSsbw/3Y8VgX9+znKaJRJXnOLPbdEwnP5igExZsUUa9mVDAqqiFuQ3BOgKB
yPwyCso+LNx7HxYQPJ05dAyAKv2y7xu0cAdoJSKdssHgScMHewhoYk/R1/u2TV+gRXYbtjLCWQSP
jNN6bho/aYrqazBFqWzLPdkKOOkWkK8CL3LXspxbNl78hjj/dYqGvxZLko3DjukDtLDGFI1rCYjD
xaunCcWrRRKL8ifz2JXWWxI2pja082XQCBb7tvQvLi2++fVybnn4O2DyGImtS4lpnmoBHQLpuSCN
519AMvnoVRGQ7FtvsG/f/jEAWixDrJiCGdkbLlRdwk/RyTsUR4jC9uf4uzyAAv24pbxk+ghta19w
Ay/EHANHunyxul/5ljCFwf86ArlmSpaBgl0xtKkfjUhMnQuEWDt+vh8Fph1VByCDONHq2YQWFglm
pnKROeqJblTkfezK/5i/NCmYNDo/qa3OsxMSL1DfcmSQ3G/f4DidCzGC1mY0VL64cEbox9qHMKMl
mq2km2Hn01HKSs3Mtt0+uJDGem+PDqQZ2++q/7uv71p41zELnTFA34PxCRyvobtRvmzq9c1Xr5aN
MK+aHDIDwQUIq3eBan9LG+/8eK7M7vf7fyjnNw4EOiS5V3XueTwQlyVaEzpDlKFQByRT1dIkAQR/
HellS//J8v44lXOC+qkMl6Sauo0zlWnMtYhXViwrNk35peJx2CXuWEzj+yH243EP5Q9ecbWwd+yB
WyuTwaUd3FRa5ABFxYfQZRvjY+q/Huze4FA6DOFl7Imd9IE9Qb992qp7NIy+DlgWFsolIifoLhAB
9OuzivECeLw/8IZDmg5P9vFeOfSkDy85a1XiLGDZZPwDJWBrQTYF+Y9kbKvT/bYMK5eOVwbXVSWs
UYWXZSIPay6yCQVbIioAMBv3zSOdWnLFPkSpnMOLlEEPNXQRlF1SMmK5G4uTaSi0AJ8s0cctdNEv
zeJNCYvWr00xn2yxc3nSAcsgNZxsZ4CPKoAL3KnGgyV/4HyL28nUfW3zRl300EaBi3mqQK5VVdM1
6NfusPB1p3+0QI5L0BX0dJSXxuHr2VqH6dgvAUunsJ831ipDrOm6t148lkOLnRXTCJXFzRoybIP9
vjN4oBNBttAoLf12iS+r4o+qFO95tJXWfnv+BzoRZLOMXnQ7ElwCz71WjY3q3C4b3e5Hr7be2972
TaDjhyHZswin6cLLWlbnafWufVwc7kfv21Mn0JkgZb5GE6tUfLHAS1pY4gyo3AH4k43INZm//f9q
hwtyS9l9i57HdvWtKECqZbUf5LD12mlyzO3/V+bLMgiwGLThpZvEtbetzz21NpY1k2ktpvwwnKmk
WPsnBVxOTAuaBpazcaI3uUWLp1qpIQYkNLg0pfro1fm3Fvt+2eQbKTpT37VtMawZ8UYsapcynpOK
zikua9n9+fL2pTmItS2RW3nE+hLzJaecgyJEVE9W14v3Ubi4KctL97BE5X/32zJ4SSeDJHEFUrzJ
hpfm5m9XDkE6xfRbVQFnua8B7W679DZQrm4EWaFuOXHHPtdTnNCuP9w3bxgGHWLsiE75IlfBhUqS
MBuCbcVWbeqbz3bAXd0Wo1cT3+egRu85u21YnQxLQGt633sIXCTleIIiyQ5416iTYvmYN45sP1Ul
6OS/jsIO1g/3P840OLf/X/WgmwpncqiFZc93r218o4mpr40lNk4wJvM3n74yT3rcT0D8MV7C4Nmx
fw7DtRNf9vVci+ylVFPt2Oh5Bwlj0tLDMItEgj99n3kttkGy4tg+X8aL5zzE9ed2fZe7P++bNk0o
La5te4mWNkRAWNBvw+g+NO3O5U6HGveV31srykiR1nOr96wNlo/lFG3V1xo6rnNDNsCrq7VCxx2c
C8cCyqlyS9/EEAk6xBiXyXkZmqW/+MhgzKc+d/rw3PDYIn9ASgcCutRVwvWKNLaHSj5XEev635Zo
u3zPO1cU/ENauFR9t9CFPqyj22eNxZGvrst9K3moTaaotuZ5HDFXGyUSYsu/hVRb9w/ToGizSTG7
y4nv0Id6bN+VMbCAVky3lMkM+4SOcq0HwUJ7ZfnFcYfpEMrBzliOShy62mVSFTUoprpi63htyG0E
OtngNPIRUFNCH3Joegb8PFByqIsPrvNCmvlYRtd6WLKW7SKIREm1tm+MdPZkt+Dj2nr8CKZiYMbi
ZitRYjhP6iSkpdeTGtnV4WKDh6tAWWkd/arKh5juPAvroPZBctYLjgkbVOqlWgs/9dZiF7kZokHb
Fpaws+hYt8NlFX/nGEjGYqtkxDRdb/+/2hEa4edR3dH8soTr6B36sfFRriqku4V+MjzbBTqEGNlz
u2JiRCR7gE3UXZ+p/PNEmo/OpJJxGJPWfa798hR278BWtGtJD7SNXExivlHEIQh9570TiZOzyVZm
2EJ1cHEMymUIEVD6IHxkebqmSWvWHJg9yY2dzjAiuhqtPc5gx7TlApZZ2iQ5d6NMiE2xUpN1bZtm
UR4SPgj6MECIIW7q90HXbKyqb6dHAh0+3HSQYy7nIb+40nk/2JcVmNXVVscOR+XFzwSI8O6PrmkI
tCW2EDdk6VIgLY2BuPIJapw9iD2Oc1hvlaiYmtAP5C0Bo0Ge0wcOyhlM36NtWU9utYufIQp08LDb
ORYpR6TwWCETVkeHDgT+951jGGAdNDyDDblVEWUPNCROMtfBcEZN93TYZ/22Mb1aLip3vum15Uiz
TFWyTM0xKHee63XEcO/nQeyUFn+w8zgb5c96UyXEMJg6NaQqmI26QXRaWnEahHHSOd4HGeQb+UzD
1qLzQlqlJDnJYR6RlXDxpaVeMnlnyTeewUzd10IWpeEznQgcE81T6gGqDeq1cze5O81rhyHP/3+c
XclypLoS/SIiEIOALVCTy2V32+7bXb0hbk+ISYh5+Pp36q781FYpgpUjvBCqVGYqJZ08p5/bxSDe
qfXGXdP6B3B07QTf6jFysOZAWTpTlmNZi69tUn0vqurrfWdUGUYK0iTIGWk65p8awz+gaN87pD2C
3WrbYUmGBttJORZ5ipkb6Y92EBd//cc0hcZpFHOXQcGF2y6zNwzZA3HykHZ7u33p2s+b7CKjgtGV
0s2Ncbs7NsXBc8Vu6fibQXVaJIoMI2OCAU8Zq2nM84eRkHhonB3uzqL7M1cNfbPWu/SSZHSAs8AX
5zb9ZRdlGUJoRrM9qca+/f/d2Kll5vlczd7JnE0SizYjuyIL/tk2cSlGq8yZ/AQULKeMFDs+dSfc
CWyctxSfuACwxgz42xOa45uTNVvNczpNOqYvlR9K4WlxoxeDXfqnPDeOrtPGS4fOgMzTLKhqeClE
W5EYlPs8f4BO837qnbBF/ZcR3Q26Yk1ldFaBBhmjq8z8YeYjYFk0pInuHKeYuQzEMhaC19QChnEJ
jWiaRQW8HaX5NsPIeN8gCcagyUv24M4eNBGSXQVW8TnQMYsrzu8y7qqsl9VN1jV/yO0qrngXWvmn
cu5RsN5gS18M59XfpNbsUxl9VVUmqwYE10NfXUs8u7Fmx5Y8nOiX1HyafDyUMVeTkVXLLYWwA9Xs
buV1/uAYS4x371OfmZqLN9XQUgAHfTk3VTrnD6v3U2TJZ+4br5tSg4y4qsqhcUHN7APZaX+1IGgX
jfmgYwNXeakUvkuKx+6WLvkDA490ug5OFCzBT28dmcZPFUW9DLMyzcxN+5XkD1ZThB4ncZlNuGuC
5Hd9Jd33qdORxih+iYy3ato+ge6L7Z3y1X5OPXaclv7V6nUIE9Xw0uWCXwHaCYpKrMKQ7UUOBUMk
JFHojtGKGlDGBqdOY8yNQBBU5K1hx8UEacG8c/Mf931INfzt/+/2rnKhJp+zzD8Njfi3N7yoTG/s
7Hzv1LrXYJWBbv9/9wlzIO3MjMI/mQnuRDw0Z6NiIFjqVhO8qt8gBe/AnSFPg94/VUAW0BRvG/wT
Z21Yd1TzBUUMy3SPST5bRd3dFiE4r1P5r7/2OtS0yjrSJkwdj6PXFum6xCUJOJTCFo09ja0jiFMN
L4WxCwFJqLtV3slCL0Jp0WPW+wCX65R+VIaRduEJ0HtrLWb/BHwYi4ec8bjsR835QTG4jLGaupIM
YC5EXdUCtj4WJYhUG4PF9z3/w9GpL2NRcFWReXMNifCRuzysUk5CPC1tOUBgcMkuq2kxv6igmmoa
6cHJqx2bs7M5zbv7c/+4qYf6MhZlJmOeeFkJIdyI7GmU7Zw+7sMhpvv2ME+Ru81GMi7FG/sZlHBd
8gDiaRYV+dJE+bRortI+RjvhR0hH/hSQWqtrRfGyiGzXVUnIOd159hCt4x9U/2iEKOOx+TVDFLp1
jbhwjqmThqWuRefD0MDnpdSXWJC7yEqICbfp6IesJKBsydgSGm1QafY4hY/JnHott21m+Bk7M7CA
sxnaPYZOW1U19O3/77Jqa6XzAPEY+lL30Gebg0Od6K6oVENLFcvUrxWZbAeGcbNwSvrIanWb/oep
GjaXsh3rgNrnHOr2aBYLZxRzlH8ZrH/yxIjvR4ZqUaV8B6aaQkxdmzz4uDAfK/LIiuFroEVlfli0
YP5yXFMyTqCBYWcb14/cMSK0uDBShnU5PHTBD2vSkf18/CEItP7/8tLSAOS8hud4JigH7fnkeF/F
al0WH5u//62r1sN9g6k+JJUvhmPSJsg4O9/oAUW+7IQBIG7mnvpAhInrgcdPd6b6ePEhw/X/v2kE
nrBvOh/K6cKdY07qt2IZjV3gNdWzt8yaU63qB0lhXSRkSCxAZ8/oUAodrw7rddwLkHDPkweB4CLM
m0CThj88C+F67+aE72LQYUO5QlITn2ognlz/zlqcf9awygDHpWbI5ktVbLp9xbfkeIeAeFZ2aHQR
wdIfG2vo9w3J5+/bvEAKeQpGOO/2mnJGM108g4WgM3jUdUHc8BGX+T/s1Avvf+njAPVkIVWzbowS
zOj0hZJDEJytcp/prktVKy/Ffi26mbl2x86d7UbW6KEPqXwuexGL/nGxflQeOW77DVIWmJ2kFiNr
2Nn0Z3acG9s7sq4so7FMnG1mkrE02RQ4SbAQ9yWtp76JhpXiHRnCHuP3yYXI57avyC9ovA1sg8xZ
cXZzt91Z1jyFc1OaUDhIdQ+MivWWKQGH3h16siAhg0Xp2bLFkSzZM5AimvT18V7lyZidbBrqUeAU
8zLiPStuK/YG2gW6aTPxZNROUC3pkglKX9bAiTwz3ec1C7tcx8OoMo2UPgARqEkGTrFfzWB3O94k
7Ak98UHYj8ukqbFUn5CyRsezFUz4+AUmoJkFB6A8/dcm0zb3kVkBs2Spp9Iti/PUeSGaIW5CbWEw
694rVZO3/j+9Nm5b9GyuCpBbX1YvwQtIE7NNWDKQNEvJojMXZ0KrXXGuBrF3nPRs1BmIiauNhpdT
RJ6vkN/D3Bu6X4HqW393iQ6robCLjM7JJuH0gmJsD1281fS5SP81qabJThFPMjwnob0wQd9fnBPx
yzWa3VL1u/tJ87bL/9XbQD0ZJ2HUJKe0xqyNjsWMXrL8x9Ieb6Ug39JdgC9IO/8AeuC8C/CFYeEx
SE3RAj6AtU33aqP6AbfleLfbm54BirQhL841eQOzmE3XMCG/LScywe5+30Yq60vhOiaUG2LlxZnb
nybQi2Wj7rig8hlpgxfQyPRnG7ZZUlBJpQ81Rh+LH9umLQWqmQdDxXo4TTZ+ofZrmn66P67imAui
z/83OU4hRbVMGNgpQHIS+gexz+Micqyo/wc8MQcdjcDHUBK4jhSuBN39TpL5w3Mhgvpg0/YRotFn
sHHkYL0HXog2bE9sA+863Uu7BC/N2n++/xsVRbEMhVp6xhKQoRRnG02a00kwbMHiDAXMbS4lY5+o
lVojcmhxBtl+ZHrlzvV0oFaFT8lYmJxZfp8aqB7ymeKCw4vRMXYkue6sqCjnZDxMCTxx0xIQ5Zbt
t4KdkvEtcD9X89f2aZo2PQtST4bEGBULICELBysC75r1CGSjDr7dX1lFMMvMenmXgsYLXMvPXWaF
c5sfGiON7w+tsrwUcAXhfW4bdHgel0+4WRiLDpSNmuJWNW0p5kZvrZeyuqW5YH7xKgIsvfhyf9qK
85LMpTca7sDnnKBRtcWRORjAowFlwwqd3NSNSvuQLzkI1nR3kwojyVCYtGim1StgpMr0Y2SRxwQH
wnL1Xu//GIWdZDgMGtAdHNPg/cR/DujDZGyrHFzplFzNfg4aONg/K45V/mThbDFrNneVReQN0nUC
b8yR5Xo0rKIdOalE6Ok0AFSD3/7/bntM59XhKzGGZz8FxxmrD7S5vedku/vmVvjOX1iY2zPIZJre
r9G2Qi6ayLXTPTg0oqGu9mil8qcZEp9Ccx5WLa60XTbCzYpi9O2jV1qvpdkBYqgDv6rsJMXuQtaE
4l57fGaND5KRKRoz66HpxUb3kcK3XvKybgNCfyW5PdlvbrMkFY1aQK6rAzNZHgT7+wuiSM+yAmpu
DcKoLCyI29hR0trHwPTC0Rhix4n4gj9i0mQkReElw2XSmypnP/fdszd1z3hi2JmJcxizPqrs6dg2
Ok0vxcLIwBmUpSASpdQ+QnkPv8ggb9VQBeDArd/uW0z1ASmy2zkoGS0RfngbiM103q0Vf15ZqokQ
hc/K6Bmjr/MBbEj+r1o49ittSJpH9kwdHd5KVSTJ6qilXRGaVo19mlNrX3S/nMzPQmF5fegV5AZW
Db2ujVti/KF8PVoz2baRyjR7/uShdxSvZCfoiIEDNXhcxllzZPiYiID+xY60FHVK7bm1T4aYQj/5
WvPXyZ7CCc8P7VBCx4e9+uZvUdlhXo/HgdPPqetq0rFqwaRMIBIxDqlY+BmNh6P54CUv9/1MNa6U
AlJh2Z2zYtyB0LcWJCaAuxu6Q7lqcKlS5nTt+7w0+Zm07uOS5G+Uk383zVvG3AykqT3uBvV1XHlU
BsFOlGu4behbEnu3OeWscx2XsxoXXXh0sOYBTN5lr0HcKUwiI27GQhhlSmASCz7yyvKE/6ZlTTXZ
T3FAkAE3XeEHTeKm4tq3bD+Nl6I34rnbuzqhO0V2lVE2Viksc+gycaVtilfir4SiBQcclv1Q7Ejq
xPcXQJH7ZKqjjNjjKMC0ega3S/GQJdVjwdjwTJ1NOlDo6pF27M4bPAhr3H4GuBKY8cUldVh1b/dn
ryg+ZKQNKRYGre+GXxf+aagP49yFM3/w8+8BWFeXn+2kyQgqK0mR6w3rNAeDEFdWO2hxGyI0++JF
1D/d/xn/cYd8cAcjY244rzlKgKW6BjhNp614NouvaY52xELsg+AX84+tqOIA5PDgbsI9U4j39+Oc
QmXJZXFexrSd40yr1vBxGxD1ZGQOLYK+gugYpoMXk4xP0Wp3YdCfZxyCA3+IhW3GZWuC81H3rKba
w2R6JCaWMvPQ/XPudnOMQiWej+YJj6dxtmfbKjAZseMbtHVFgk94QX4OgiIcmfOYl7o7IsWzuWdJ
VXzDurxdeMevfP1kgCJicT55/GlNnijYeVM2hKQ6+cEjZWeHmVGLg4TJPt93IIV/yrxJcwl5VaNC
kIEMN2Ktv7OS9Ai9KU1JqUiksoJrLorMnOy1f6nNNQxqe5/mm3oA4GpSehi92pyzeqqvvHQPDspT
Vifb6i5ZrrWep95rs6w+F+VraTyiLt1mbCkZjHOeWXaW12fT7fftEMRTx19MR7OtqGwt7ePOiHcf
4WDWyWh/5QkaRcS68V1ABu4IvzBJvpL6OpttSE3jkwFZjhTPlpsMIzMjFWnQVnRl4mrkYxouBguF
Qf8YdNQUhf+l9Q/SpMx9lFZGkJPU7V88nz0E4jOhzq7i/6ZeekyDcje4n5d5OEMSHOcdJ8R1CUhy
eLcDo/XvDEjqJOij0jw27gpw7HNrXqs+yv32ys0dUEehlR4WV+whBUpCD7RaTW+ge80sP7O8eFpE
rqlKFLEqUywlVstdz0LdkBRlvuPt9GPKAaix6jbX2ElROZDbl98VVQSMfyxt7fqaurhadGtwUDVQ
GLymyb/M03xD4ab/JcF33wD9W2C0t4wDTY94HIKvVpVpbpcVm7pMtoRGACf1F9K/GP6lsMVDtnSR
J14L3CmM5SupCnRybqw//7vgfvcz8HzuBM6K0rZbk3lnQvj6gOMy2ZYpZCibA84O2zMwusljav6G
+EUx/NoWa1KaAP46M8AfLa5rY/5TZuZPZtcXnLtf7w+vKG5lHNsNTIMDBWberDys3ad6ncO22c/D
tlQhA9hayl1oZyATpeXXyW8iurwaWuYA1eSl8/zC18Crg6S+rgN5FJ17mH0j7AdodlfZth1RxqiJ
yWM+wrZ/mdoR7//UpGG1uj/vG1+RIWR0WtM3FnguHX718i+ASIVzEFnmtrOczKDk8kyIspj7Fz8B
1tedCtyomJUmchVJwbT/P/GY4GGmozPD32uwa6fOmEa14eqo6f/LXx+kfxmk1tYjN/J+gdGn72ab
xeO4RBOCKm9iyykfmuXc91NsVHFX7nvQkWfrnlprNBjf7q+Lqi6WuZVMN69XL7X7F5fm4Tiyh4Wh
mbnroq753JVvI7V2Phrk10TjCD7s9tEPloK86Trf7ruhvmbut4FcqqANW/6rNp/y+bSITaH+F6VT
sZpoNhTQhYTG8AFED6FTfy9xmCKuDiKluMz5i9oJ8pBl4FpO/9JWV2bumZPuLRLs7LKIqqmFhiDg
jN2baN3ITdvIWtYdp9nh/qJZN2P9bcS/SJ/cxMzL1FjtEwWjBHXzyLAeneFi4Y3e4S+iAjMy4B1t
1AUg4+rcEKxKMasOHn/txRIy9jC0VojnqAigsvj+nD4O8L/IotLChLqJQB1D6TnI3qbmM500LvNx
7qMy9A08v4x7DerpeYWCWMvievhWiAcyaE4aH4c4/Qvu5k12nmfjck2XNXQbLwSXxjajSMkjZ+Xk
+Mu0XA1+rYxfnvHJ1elcqyYtXehllLNmFNVyXXOB9wkzshFJ22YtHQYMQlrQuwz1GcpKx6pA3/s0
vmaTxiYfJ4C/WKImbmZz4JSg87XX/WzuPTIdWAVxkQTkH2SMhKF71FX4jYxrGzMTXZiL2V/75Uyz
ITKT70ZhRbWtebhR5E4q482m1gkYcy37NM3Za5nFtvmjTuqYZesRBIsRKU/+/BPEStH9dVF+Ty4C
3NEtxty2T7y3Y5HFwfDbGG6cKeWfej6z+TiaBqhBVk1Bo3AxGZIG3Qci2qK10FWJfiAovVrZrNl2
VENL5fycNdxtu2pC/V5FUyeiPtM9xaqGvv3/Xfnbd3QcFndYrrwOQq+ihwDaLPcXQDW0FM5eRqYE
GO/pmqeHvvvE6k0HD+pLsVxVHR2MLpiujD0ZgRX3ha7X8ONjE5pD/t8YM0dXnedj5KH/1x5D4Tw7
7bM9/JttxAoDpv7/X0ihLVA680yuc4WyKwUdnqfzd4W5ZexZlQz25C6cXAPhH+2UvQSOjr1VsVvJ
0LPWofXa4dnqCrKPKHPcx9X+bBi95u5TkXhk+Fk9cNalpCVXHlzK+kSnMfIryODo9AhUs799952L
W3VB3JwP5Jo2TzgThF5+gkKFJvsrXEZm6SnmKeEVG8nVFhCygl7Sl9msQ4GHKt5pYPOq+UshatEM
sqnDRK5O8pTg5bD45gw68JnK9lKMun0DFosRts8XGhFeXZg7/KjTLnadhWlMpJq/FK9ubc8OpLcw
/4oc6tk7O00ej5Xu8VM1vBS0xCVW6wiElJW8mrMI+fC4OJVm7ir7SPFaLrYJDnoMnpUPWfGEWnEl
J1F/2ZQhZYSZv7iVnWY9ubapCTH58YjdfL9t6Fs98c7px2Ht0IaUIRvccELMe+oXvnHW0r7KGW6t
3MYyr05nh9wt42LVsfwocpiMW1tmexnBN2deiU3DbrDjSruSqqFv7vPOIERAP3utKLlCDiEuUzee
io0JRoaqDZ49ri0AF1cG6TEDIsvp6Fxyqjs8KXxQRqsBm5UTti7k2vi+GYNY8+diJWbkJM6LXThc
4zCqr0hR2jaQukwcFztT9y1t9lU/hu4IeP2f+/6oyJNUitLOwQnMamrcuNIytoErcx+s7Mvil+Gq
qwtUn5BiFfI8AKWnwrwC9Rr1wSENXpiXRO7vXndnpbCRjFurjHRk7eKa17ooYmMc99xOfoKAJswW
3TIo3FTGrnU5aNKRK8kVZHl2SFNIkIAFcxs+ncoINvC+5xXIechNzGa/JMbXpjCjtNLp8ClSsUzn
BCRlIUgD+xBnPfbBD4fOO6vsNAW9yjRSBNeT0U5zAQ9tJ2uXlO4JaOGNQ98++S450LkE/a5jkWuJ
C/+kDXZNpmvUVdlE2mEna+HY60wTCypCE9yJhIW2jjFeZRIpaG0fl4Re7qC0EdVhSto34ZaaB2+V
r0sBG3TlZOEF2Lx2y7Mh4sL/Z25+BrlOZ0Q1cylYax/5JgCl9dWhCU7MC7Thv97PNAqDy5i0lVTz
7JXEvFou/bLWVWQX+Y/Z1t1BKuwiY9E6ngzmZCKE8mX5Y6AHz04dwAzIPi90iAyFbWQuJ6doQBZn
ufk5aX7xIjml3ap5eVKkSBmIxsZioHOCci+Y6thqfpn5UwJ/RKdWlI6f7ttf9Q0pTPM5qBm0mRGm
xfem2afJceV/nCKyAs2PUC2wFKzp4KUAUSEPsLY/UUYeuOOEbjFvywWOFLAjCFXsfp2sqwmtt4X7
UaC9KlL5jhSu8BDqg1rXunrj13ncLxN2Disyp20HY0cKWWdYCVSBAvPqFhZam+qdyP7cX1PVxKVo
XdOU9emSYldyxjAvh4NPqydD/NuV3sumL8gIszXhS134eKKcq2feR9DBiJbuUJhftg0vlcMVd/uk
Ip55tV3w5S7i6LsgFkirE6/9H/c/oYhaGWtm2S6wsIWPR1Yi4sqYdwHVtXOohr4ty7vtqZ+n1jNG
mH/xARk0rcaLcu783jZvKV6ZAaSl55XmdYB4rilGvABsoyugMrSs8zkalVduXsvBiOYkifAMEG+b
tRSlUBgB78vAyLUTBK97xbFYdGdiRX6RIWVc1DUtJljbbm6ELPku4Ok+KHTnVdViSlGaDXTlcwdP
520a4Y5yl/ebVIJQH0ph6vLAHpyxY18A94+7KY+AJNmWFWVAmOvVaW/zCgdhL8x59ZY64p9NKynj
vrrMRgN9XsLcmXUaTbIzUVDfH/oW3R88/Mh4rwzkTw1aAFF7tRkusv3I7nd+1RwS8Xkyv5q1bltV
LKmM+0LSRTHTYsOuKudgk+xcBeRw/yeohpai01/mwhk8/AQCWrrF9z4DQr5tu5AxXVYytxYfByQs
mn+1hs9k7X5tm7QUnKvoFmsdV/daCbCjriCSGHXEDip7SFuolzrcBJ23eU3Scl+b9oPb9Pv7s1Y9
UsrSd6T3rZR5OEBmSRPWDJzhPPJWMC6YUbPOEUiJdqt9FPxpCLII73W+q9n8FCXTfw+X7/I7KI2L
sl1WepyS5ecyPSf1cvFAqtPV5a7Vqq9/uInbvuylzQyvHIeEXSi6nv32R+J+WvBIT3UY1g+XBuNL
rloNvE+TYWUXKxNN2K3zazM6u/tr82FOxti3b76z0AzFAWSdHjrMfb0zliy0GheIL53ykGrqksPS
Hgpb9pAYj9BZiwujjzP7y/2Jq0aW/HUBThC0IIxdciftgBBZ/cgZdeo0KqtIW4lv2ZXhowH2Imxj
P9Q8Zp3/iv4oTSWvGl7aTnBQaPsxSdkFbKQPU1s+Q40jbE1bs6UohpexiIT07UoDDL/y54A9e/zs
6NSMPgwo25dxiNac5C5zk/SSBmlkuftcfHXslznRP0KpJn/78juHHMe+aArbYJeCfyrmOFnPAA9u
cpm/4IFB7qJC9Y3H3jSdcLLqKWzIz/tjq6Z9+/+7aQetw1zaGellLcEmgx5P1/LDBjdN94dX2V0K
UzJzb2gLLKlrvxTQzUlYCAahfI5nLVW+6hNSqLaNmU7rjEwgOhKa3d63nxhxwqTfMbLlgAnvkWJ2
bJfKCzqsbW/UETMuaQobLa/3TaRICDIiME+KwarrkV2m+lOevVFH84qmGlcK1rVrLLDiTsjuLrar
eXycC1vjkAqnkaGA2ex2omiL7MLy2Yk7Lz0YwuZhhh5Pjd98CPi0fRkM2NdZOYCcHRYHEm1go3Uu
M0e82X6bHJyKeaGbMuOhzow6brx60iQgxYYos9wNJYR0bg8wl4LugxHcVzsK9QXiatKnYkVkhCAt
uJv0Odwo8E80uEBG8L4HqZZDiuESWdMX9po8LjYo7YfXXNBL6v++P7hq0rf/v0sQNS883BDN6EB2
xLeReiwuoECjqbBUg0ux63gLdxYImV6S5qkskjA1e40DqUaWQnZB7xI0DjFym1yM+QfhL/fN8eEJ
Ao4p7bALM9AH5Ql2MTq+E/NXXAuL/FvCOlSET9mosYvK/aXYbRzbsP2lyS5rQF4zY2cWP8cRbRzA
KRlcoMzdl53uwfpjp/+Lvi4xPdsaiwBeSbJwNooYQvdRQ/0j6DyO9432cSFte7KQY9Z5uOXuquzC
67epfMVVCym+lbx6cZ380YMcfBs8BdNb35QHG0xjnjVrvvyxG/zFY5enfdPkJjYHdBXeTqpjrWPj
VY18M+e7uDCMtKUCrJSXKSirqCm9MnKzYFPu/outru/Noe3F6hwscEG18xplhi6zfpws/iKnEzUE
NvxlYZd6aveed4Hqw8mhbXx/pVVWkQNajH011yMct4EoMSQLu1wnj6gaWopov3cBHPBhE9r8xq1G
bAIDfX/SH8e0F0gxDfoh2rt8yC55D7ojCy+Q7bfOjYfW2ZXe18beAttAEEhBXc+rBzBFDV90fjq/
Xchp9ZYmXygWVYbqVZ3NAHrChsyD08reJiO2uObZRzX0zWjv/Zx345CbNnZiar4tefZ1NbqIOFxT
Siiyj0wKB1pft/duOwDzcYnZrM0Yrn4tHj2RTYcsXZzP99dY9TOkcOVmX6WkQ97u/KSD3Bt99jLg
we2OfLn/AYV7+rcPv7PTnPVpT/wxvTg+nx8snhgRHTxdg5lq9Nv/343uWtS/XYrllwEEyBk6TdtS
97yhWgEpZMvBLUC6jjNjMX93aJT2QTj4uFPelspkcF7XJ4tFBh8b5gBiSpPWf+xSp/WqmroUuNmU
dDR3MLZTPw3Zk0WWz0MSL0mw0WmkiDVTq63rDmtq9+bDWq+HVYznKaWaY4ViUWWAnhuw0koAdrvk
osKbmxP8GXp/mzvKCL1yXYO+yT12weNAHvkEWn3EJDpmAUU0yQg9EA73i2VZOFuAcWFa0GFKHNM+
24axSV/G/osgji8NqbMEd0dVzsaIC+MptaBbfT9WVdOXYnVy0cxktaMNIuZpl1tlVAx8R0cd5bdq
XaVgRV+sxcvJZZeB//Fnc4dOgfj+xBU7lSyICRpuvvB5yXAs+hO0QTwAcG8OINoYdhNzQt8W26JW
FseseWA63IeFipEeBm89rto3T5XxpaBt+wVEWwvOu2KZXTSvtCLyWMqiuUqDTcX/XxRxk0mEgwuZ
9IJGvue5S08p/X1/ARSTlwF6ANsLfyWzffATeuwm8wj8elxAf3jb8NJmO3D0xFR8sA8uuKONQhyC
MoiKRFf7KRxT5pANst5wBEQ1L2hOOxntXIa+wV+3TV3aYElvOV5W0PTSMSfy/60hUJkXGrdXzVuK
19zphMnHFvMuAzDXiKDaZfW2xkP7L2I58CXMnRBYUyfNWJivxaWtBA8b5uuEdFXzl7bYqVmYmRqw
jYPOW9dyo2bSvU2qhpaq4gAOmcAPsXvn/hXyGlPY5r6Oc1ixv8oYvbRN0tnsCQ7RtAjFtRwXdFHv
1k0UGjC8tL02RlY6JMEuInhzqds0BjnLN0OLxFaYRgbnTVYvHKfD7P3mH3Nqj62z8VQpY/JaQi3b
ojC6bxrnehJHK/lyP4oUFpfxeOPgg++tg6fkBNqKTjKGpjd8In3zTBYdYEllFylSqcEYHiCq/DK6
dIoHjjtN2oEV6v4vUGRIWWdxJGYu0qqAQ/a0jfrcrKNyhuCIyLJRc2ZQ/YDb/98Vw3m2giN4MJEl
3flhGEAGDD5QXW2gWgEpVpdcTM7aBbc6vnvI5vzLkrmH1RyfxqzZbTORFLMrHoV79CDYB3Rrx236
vbLZfkBX6v3RVT9A2l/BId1AowEuBPYhPPqXbWiWPO5LFICWqDUfUS2BFLp9JQrTd2GleXDjnhY7
L9V1ByiGluF6VYpLwYYu6cXHTZdRzo9Fo9N/Ug0tba9k9GmfjH56ATPBsc4vVm1uK+VlhB4bWCbc
1W8ezcFadt1azhe39V2Nw6jmLUUsWtfd2Upw1wRt9y9+DanbjDqbZDhsT6aKs4kP/+jm9ML/u/0A
w1Bl7Xi+CSeC4W+/6V2wGgtI57IqsA9zZ0cVB1B31Xm6yixSqFpNm3YE/XwHL+cveJL8nILvbJuD
O1KMLjZvjdWHsvDSVrf2gPZ59Vd/W30q4/KgKNqZgePDJuixa5Z2V/i6h05F9DtSYLKg6rIFVASX
rnTixg92q+XvQWB4bhjVnIoVZpeReZAhy9KKTghQxnBjY0fGlGyzuqy3WFqt2Vo9Yt8qx9h1kSG5
bl9Szfr2fPjOD/sVhIcmwYLSqX/z7K4Pu97apBNpezLxW5MkAhSk4qZDnbxQs33qy/JTtfVAad/2
2ndzN6rBhk4s/KX1ujBNgqirGo3FFdu1jMirCG6aGwf+YoF1w5z+sRH4rr9sQRTBLlKETuVSW6Xn
3XY6K4L5d/7Wm2YZlAe+5sW0LQfbXPVPg161dRzi+xuoylOkDTQpp1yIwXEOnLQ7kbRnYsz7bUNL
0dmLJDVrz04voMk5z9AYa1lyvD+0YiFlPF7gZX0GJa70UiNnzRfqZCFI++6PrbCIjMjzOpsbHoX/
VXV5IcT/lNa6sFRNWwpLCA2NOL7A2FXzg7KHOZnCpdu2Kcv4JqOsx9xMOvsAvGZkrGTv8m34IE+G
Nk0edB0SQdKLUc1H0J/txvrHNlvf1uBdrPtea83egv1ywlVm2k67YN2YXWViNeGk61qksAfHA65w
PVAWfts2aWm3tBfXzQYbqxjYfdyZJGqKQVPsqxxEisapDhqz47ezs81e5qI4DXX+aTBX3RlX5dtS
SDrl4lurC99mFk63aBzwtPpJiqFlPJPFeAFyMlhFgGMisSZ0POgkX1VDS5WsyNfJqw0k1jldm9Ce
cMc7sk304LYnc6oZQLoUJB2QR4BsLKBh+kx14a6at1TJer1LHTL8j7Mr642b16G/SID35dWzO2mT
NN1fjH5dZFuWbHmXf/09c59SdTQG/FQgQDkyRVIURZ4D677y1UUY7A78tUTTYCg6xFleiRIJ4VUl
Q/mONOG7UsQvUc63MFxCKdcveuOXBV4Jx/oaA732VwGUinDg2w6F/z+av5GMdl70LQY+qpVXfM8u
V69shtrve6ZJK5pn9lEXTF6PvSyq6l2B4ZKwZJ8jd9q4ds07hRjDLLKxn3bh75opPpXluPLweDWJ
f3q1oXDNMS3MDQaBA9GcghyO7mY03uJKXq/NJhpMUW9icisxjSgdk8cYlBgsAFrssAYzaVi63r1E
wTY4ymUgjxZzPrElSkEP9uQ3PwBtuWKNpl/Qjk0XGIWULjjt7Yg/O2W/s9HoCTLIA3h0VjLD2/ir
bqi3K6GOMwLzGhmzJOOO9FOSh3FKnRefPlau2vcO3fPZTXt28YuVE9v0WVcrfuMKuSSoSnPsyUzS
yY6A+/Rstac8WCOSNcnXnBj9aXJQUZY9FtJN5uw0AcMp8AEYuZKEmWxKy3ebKkCFocfGL9WYEGc6
inzTDCB2Q3Nk4qJixKaFPE7zy9ItH5Uz/rgfIkyL1nzY5TWGLWyFY2qKk6WkR38VacOkb82Ho2Bu
s8bt0UYN1OBx+oxZ4wRxs3VX3OD20v8BKhMWi5Z2hr30XXykc/sNzKrPW7TyD0AZntsJ9SW2cu7U
jgNcNOLVcZtozXnxGQ0uolA4WVqM/va7uV9r5rqe//8GzX9gxNyiy6txREnE8dWx9drfUTl/KrKi
wO+QEw2jg0WsjcrXnBVD6X4c14F3CkP+o2S9m4yO/XmbijRHVTYtinJacFvv3aNyZBJUmwbF3CDW
fBRPO5OsK8894WJ6cqsoLekaCaHJHDUfpVm/jEVYkseQ5ONFNqQ4UZatJMJX67i1tbqbWrRlLFLk
kU8AbwOUFKtVtpsYsw5ONH7oHTQubVO+5rV1M4gmcCl59Mr+29j2P7N47QXydjoS6I1KJZ+YPTIo
v71eQZx619jhwZrG/aaV64hicT22vugcmA1/8IPUtlbi+m12MzfQ25TiMqBRPUJwU+3Kj/GxPJKd
97GoE/o8nsSpXjn/DAakQ4Ypbi0YIhjJY1RY1V4WJQaMpL2JzgYfoTkscP1D3+uvcaeNgTzwDu1Q
B2tcq9vfjvVBpLmsW3aNrLLZO5UOpnHi921zKEW9K+pNLQnItP/ODXizoC1UTd4JCG3WybEK4Pkv
drfN5vU2JVa63JP9DNeN6NmO6T7DBeW+URoSqX9QxNxpEr4XSBwlbV+kBSYQ95K2IrWbXH4LlFe/
k2gB3dFlGtIpa6yD16n4RKLVEQmTWWkOXUQQVTFY7xzV3+0ekHd2RjYhiLvg0fp7X0rVLDwqYFUu
qHJ6Pzz5nKQLXi7va88QMfRGpqhXdeg7WHvhjWkQxKBqFmcm6m0RQ+9kCu286XobFbmoBcxpH+5J
GG4UfXWUN8lsPdrNWA6MPILLKwXdcJrnv+/rxLCfOsaYJ5H22C2uupjt38V0AtNtTtbM1ST8+vc3
y87DPiuVqLNH2f1ENf60xNuqnyD++FsyJivIMsQ2ecxY/583Y1iEeHTcbdOJ87fwzO4bPpeCPDr9
XL4sgc12IV3WqqsmpWiHbxOgSO7mxD31i72rpuzQRptYH+E/mnPWQVNVYw/RwYCbSP1fZJcrp5bB
dfRmpU5JH8BTMeZCQKNxyPGqmlh1HD0FwbTt4SPQKSs9OxCiZU322E7iUsVpEQEGwl0DujJ9gJYo
h6jdLnmAfGrsvIPfuKnj278Wd61qaRKvOahVcTXUtMoee6dLhFUmyquORG20SJ0U04qzzivA2v2Y
i7hPiA8MW9nt71u7aemak9YzgEVJhXlGovodpb9bWv+aF/b1vnSDtesAY/UQzkXWIw0pYwaqaF46
/edyRv/rffGmxWuu6le1P/kyyh7zKmKJ3wQvfMRktcvl6/0fMK1f81Z06UnXLh3yOAgHI/j5TxLl
axAChjRHb1oSGOxXzPVQQpjqz0tRXJYZAICh+k8qcty0fL1xqapkh5uVh1CWVadsWp6WbG3g6noo
37hE6J1LPUZ96n5CAcTFoI9HSIpmw53j9sfJfYc6+EvRBq/FuAnU2v0XXcyukLXlInv0sv7IbXZh
7CiDtRq4wYx0cDEOUKdyrNA+PTf9q1W4r6HqUqGylfqjSfz172/OwQHpMsl7FFy6YXz1iI8Bf/pt
zKKV88okXvPgAK3HtMBqHysgr8XqjzXI962zNkBmsFJfO2onzxao6cDFytEbktmXD0RU73MwrLJy
TUGm39Dd2Opct86RMg/UJTvuNV1StCM7zB5oGwBD/m2bN2jO3LhjDITGwD0tOUk6UX+fKPu5QXTk
6a0voR1HAs0L8cXv5J4N9ns6jSu3lZvbC9Ha9hZVlE9TmWeX2BlONY0AccgPfbhmPTcjHMRr+8vD
ZpwbzmTqVfYhLsXjpNaK1ybR2raO3liWAFDlaZ13D35hY1R7jRj2psVg1dpWullp+06IVeczGL3a
iiVkqvZkCk+VTbdUpfAbWjo1A/A4c1ufp+5QWwkJqncZ3QRgHcGM/w4JU+/0IJcYBZAqoyMqpudg
3pRIQfS1oPcm2jjgxHAWbxCpBXYVeywSK/ov8LbQnEG4lkeNUo2jUwQ8Fe7vXKmE8TppwVNx34tu
FqYg/brbb5ZeEUYq7gZNmgEfzVeyTjKujmq090Sg5ogK2MoPGSxTb4MJ0b+IowpbG5XiVVQxxbi/
t5KTmGRf//7mI0qKUfnQwdb641c8ExxZZq9k4bdh56EfzVeRN7EGmTNLu2lIRmQ8qhH7UPUJox+q
qNyp8YRXll0h1lIUQ+zRW2OagA+AxZxEKuSL6B6c5qXdNMKOb9E8uLYyMfd+LoH+0YJGdtg1yxoU
qWkHNMeVQEIJOMWq3bZJZqkugm56Sow8vTdmohUKUwQhzfEfanbCoPNOVS9tv+WEgnjNd9s8rAAa
AbusSXVCxMQo0UowMwRMHa8K2PNd5mVwXK+qfw30ZSRgmYm7I6rL933XoHS9RWZuLWENRdak3hCc
8Kz9Oo/+StAxidbyp3ouhzIvsfYJzau/qpZ157Bssi/3F26wcR3/R8SSqOwadIQlL+FSPo2y3dOh
+LBNvOazriham0c8u9hdecjIfC4qclF2vhJtTKvXztiOEruefJFd2mbceXN+HiVN1itPJrPRvBTM
pM5CiqVJ+8o6+E58arzmk4f+lrzPV1In0xdo3lpNFmtjK27SeB56UOKNOR5r69eQz5tq+ZGnd8/Q
BjgEvA556hf+ZQyj0+y/3t9cg2XqYEABrUD4AsiM1ArrJRFTyXYM/Usrp5RBM3r3jOs4NhMj7L71
h0cpftpIQexlDeDXJF07bOuY86UPXZ7aLf+d9eG3dql/ocC84rQm8de/vzkGs6XuhsUJmxQvTXug
nu2ysD/020oi2NPrjrwR36C0mDWBJdJBuYeW2kfuhxvVrnnsHI55PTAEYat3MY0QnrxoePac/uW+
zRhcSocAKmnT8aXFIZ6P4X5orCOq9u5s7Yo1zi2T5jWfrXmlunJASFjQPkdbtS/HZi/kGsikaf2a
v3qFS3sMJCBeRlaR8Czft5X6FnG+i6PycF9H1/Pun+JC5OkdNcAZKuehi6Gj3k4k+ymA4tzGXxrn
o52nCxP7+z9j+BS9u6aMQTUAKB2EHv6EcSMK6Lo/iye/V2F73PYL10z3jZnKzGma9nrssvg9HjWm
rk56+dnrNz02QVHXL3sjn2M0qqfW9WgM+iMB6BZpm5WlG2KbThToZ1kYdJPTpIq8z7z80FhrJQWT
ZM13GfaWxTEOFd9+xr1n3xG+YjcmyZrrqi6nk7NUMo3E64R+ozFYg542OJXeNNMOWVSUHKZic3Lo
gvmhEOXeK52VoGASr/ssGJ7mTE64a+YugNAB2Ni9ht7UdckyBc7X+8Z4Wzuu3q/gLo3fRCMuzfZS
JE2FQ3xYw840eZIWFPK84UNAYp6OVDIMvBYPeFj7Gs35PrI2QaFGQO/529adwqmrzs1YatfdSQCD
GtMvKyHfpBkt7+5zXvnxwtsLqpaUfilyV4gvUZ6heX+3TfdaIGgKJ3bsjMt0rJtXZY9dkin6Y5ts
LQhENSkK1kY8zTgd9rO1uJcitNcabW8/OkPvV5t9E2NE1YEXLJc8BRbyXtTurvfyBFCi0xglVU12
yg4SG7fPYCH7DKzH9z/qqph/jwBX5wLEdjDPy6EwTzwv/HhFauPiqS4ODvU37rrz94excAFAdUdB
vyPpIZBi3zG1Eohut3lAaZpD08ImIYgBeZpb9mMhsN32U9tPuxYKC1W1Cwrr0NrzbgKHTgU0b3BY
7u8r7nYocf8BB6KYZ22WNrtMQQQOnez//Qd07lfEG1xF77txKGiy5+u+BLzfBz1OfaZW9uP2qe/q
PTcktsbMiubs4pPh2BQ/as9PHJw8QTgeZvXR52rjN2jOGAaDS2agyKR2MLoJepSagwdCuZWD07AB
eutNASgv3Aa67DJGy7Fr+HEInISxNfQqk5Y0d5ykj+7NcMKF0hsPk31BO3YClt29R39woNeGm8g4
I1fvwpGcqi6LhutuOLvMu46LsRXvuH1auHoDjgsY3LkYYEOSzkmj7EupyieAkRwssTqNYdoF3blL
3ya1P2aXHJOiBQBsg64CCKNaCU8mN9D8u0X9SslrAVp5UTKA05JHvzf5r87j1zgTKIAUcpi2HvY+
5+/HOTjxsXu9L96ge73JJpPKy3Jc/tKJ5/SljLNhTzEWuM9JGSVNE6+NAxoUpHfbSEoamoPC7lJx
/xKh61Xm1Yr5GI4GvdPGaxqni51aplz2iUB/k7uk3uSc+kkd+vjPNj1d9ffm1HP4Evlhi2Bkde2e
5MEhsJd9T18Ap7ipYubqvTeSgsAA8zbYaM/eIfR9dHzvy/3Fm5R//fubxS+jK0anExK34+ojHcCm
S0DBuhKmTcLdv4V7PA57S7RIsqvmJVy8NhlUvzbQbHBbHS6ICCGnuYX1e2CvlIvzJZ7DhHnlyvyh
SbzmtmgjVHPYNjKd0QupenpqK/AvW9aKZZrEa2nwzFqbZRNUE4gS1DdDkpHvhP7atKl6E87stYMT
14iaheLgjPbSqOu3vFBHaOj8e0uHoRmcKoZa2uiTcH7UYPgUK8mpQSU6UpAXS1qFHqy89KYdi/cF
xrzlsqISQzDTSf08u+sn2SESNDVu1oMnusOYoRUB2OiYMalP9xVv+pXrp73xJiYLJvqspams+591
DvqYmb6n7Xxi0VqSbTjUdZ4/j8qgura9ptJ6QR6dMMdLquGBNdMlyH6oaqUoZ/oSzXWzyZlaADfJ
dLF/i+ZctrhqOvuuX3lkMESGQDtzJZENMGBgoVXzNYjzVJWbCCVgoJrfqtq28slCsTLqGKG7ErzV
NloV+/nj/S02WanmuOjdAmqkPfI0YONy6HLQ4qGPF/fBJcoPm35C78WxMtufQ6spUxEGiA8CoNB5
Evpyf1+8Qfd6P07s4mXKRZ83iirXWtzs27OdzL21tgMG09HxhBpFlgpUlDKNC74bvOa8OORjP1uJ
GxSft33C9aff+Fk8xFaHAXGZdhL3Ja87LX27pR0+cnUsoQHs43xhFt7toipIKFAzdm5Tbgtx/nVL
3qwbV9O8XEIYjz+7+8we9p41PHZ1vZKxmXZWc1pZxHgguZYOeFS/dAqXCbdfndAwGL6vuSzq3I4V
BQ5Pl6F8vxT8vTNZqc82jSFA75rfjjyq5ilX8KupdXeqjvq9Dar2lUzEtHjNa6v+yvvOcNzy5nPY
/1HNx2H8dd8WDaJ17KACjCyhIhA9TeoMwOl9Xo8PI7VWcj+DN+lUf05XFU4pRpr2rfMja+YWF1zH
AwA4YoLqMcF7/ysMx4oOJlQMtdtOQK5OG/HEgFFb5PvQfde3P+3yp+us9R2bdKX5rRAZH6IR9p+D
mszL26NNpgOATnf3P8Jg/3pvVYmJwnDwUBtVS/4e/Wgfq6rZlvfovVVlUEw5kThW/Nr7kFnLd38M
k6b3VqKOSTGa5+aghrPCEd0CC3B2yzzeZ5Scx2qNTMJkRJrvyrwT1jyViJczGuB9nrDoycs/dPkm
fLfI1busCmcsF0WvkQdBcwnleZg2Zpx6cxXrfB+Efx5Nudcd3JhfqnLa2dw/3rcZg+b1/qpWuHVr
oU89jSnflYWf0KV/wIT5to3Ve6x4CbpbUQmajqr90NNyH9jxx7Zci2uGjdW7rLjqQyIYLkH5IJNi
/GY7T5H4BkaebXFT77NiDroSnGueFhYoXvhqNyqSiFWuOJPyr39/cx6y0ZUj6C9oWsTVPuTBYV7U
0R43gfZFrg40RJYaBF0ukv5sXBIkUvuFrzWgmVauOSyzbXcpfYgeWXSumw9lOR25+3zfJg1xTG+m
iisv7/Agjvub175r2yrYs762Vu4oJuHaQTvMMqtjMLWkPgGGnj1k3rHPyOv9lZvsUTtnRWdNHhO4
wyGafS9lnOANmCeFzC5dtXbxN3yA3lllT3Xfxz2OqmEedm6VvQxRvLJ8w67qXVWuFXY2SDBoGkrW
Zwd1pRs9klp4/IgBQLaGYGH6mWu56o3ZV5XXOH49wnia7tThtXQsPbAwrj2xmRR03Zw34mmuygjd
tOTSdZH8TS0KpG9RrhHxmKRrPhsvpRPVfsBTSeiSYOrhR02Cw33zMcm+/v3NyjEmPeHpSNYpm7v3
6DZ5rO0P2yRr/qpmd2q6oKnTuapTS4IMRK3xdpt2UztceZ0rR/gTqlyANlXAsQ+v/7I1YGmTeM1f
O8sn85gPyJnyCBQRVCWO85xF3UriZxKveWxddi0BcnWbNrk6DDP5Vk9flau2VdH0hipJlhwDE7NM
hZ//obnzcVm8YB+TPtpv2le9rypDM8/AAWWY9n5W7J3MB5uA7FcOb4M56m1VwmfCajmuPISHJUgK
SWWNB6oEXSuQ3la+oz+YjgFAN3LF2nSp6ifKADEtxm8qbFaqLLeTekd/GRWAl4+auWtTytKweqyC
d8J7V7So5rxHc+pKinBbSQDH+dtnkYmBG2IhiJmTTCKnTmtFV6D8TOrRPKsf+8BDA3OLrps66bzs
wUXvXOQVh/u2c1u8q3Pc+VXhRmgbQupXZjuWO3uXdwk4drZlljo4VAPyUdSdbJhm5X0A5/bvohkT
Va1NtN3eXFfva/NjcHuFlkIFGSShYnxeyhfevMz1Qzu/qPLlvopub677D04Us8Bz5y54vGo7QEOL
o1uu3UlMorXNLWLVe5FEaJAucP7dOHCOPKB8v23hWtTEDGGXF6xpUxFPO9VKVJPXHp9NC9ciJpCn
IkCeQPG8pkdRBjsWrGWVBtF6N5udh8EyKVwDMbWZTCo/9164LZbpHWxjpVzq27jAioK8SgVQT2bF
K49I176aGx0YOoedW3e+FED5T+PoR9O9i4pfklxy9T3IPnlNSoaP9/fU4K96CxspZ5fZXLapU+E0
7Kd3mInczXH+7b54k/KvP/sm+VAqy1hUTm0a4JLstkESOB/uSzYt/PqLbyQzEWS+ihDH5v5Uxcdi
egCI+DbRWvQtIm+gs1226Hgfv/NxiQ55ZT1SvI7vtv2A5qaysDpcGZAfuOGnzH31hx+iXLnmmNSi
+ahAKbRkOURTJyXtQ9de1Lzp5HAtzUfF4jdsUdB47tLE6TGUVT9Xq2j2t285jt5fFrft5JQDDJHk
IolRkgi9at/XFR7y1iiwbhujo7PXsTYHeEcL3XD0ncxdfJHDtoKKE2u3j6mSsSquaq/HH6WQu0B8
Z9v07sTa1UOWygFXLPROoyaxhz955yYlX5L7tnhTKYGj1+bnvAkH6XZ5agVi7yl7tzTzFjOHaM1F
rYj2vpS4pzbU9hJSdPTIAhLsWxdQXNtWr7mqC3TBkjo5TXPW7Tigg61lbUrtpidh9ZqThkLMTVPJ
PK3EfFo6zHf4IPETPfm8bemap9oh2iiC2UYVa7BS0NAkmM/c3xd9tbp/zg4sXfNU3kROEXcOuSye
k1xfKzonTzy+y0c0mvy6/xs3/TVw9BI9c6QXlG1J08ErZEK9Zq9qickdwZMy2NQjiB+55mlvgnzN
xxb3bRqfy8H7INDquHPxGLnNdvTyfB5HC2gEbHKxgKGD98YHqtbySJNyNJetPKLoIobwjNEplkTc
Rb5U9NmzE/A/amFySyYJ9Wina8bozJvajs6YEtq5Un6Jp4KvxIWbqTBka85b0tkv+wHaKdhrkb+o
5rECZSMGAtzgvVqDoHeuFnnDUvX5Z1kvs4cxvvCMChdLFsVwJynd5bHzF+tXC7zgYzBFzXGSI/8S
WGF+Gq1q+jQQf3ieautHFYz9rnAGwEdZOaN7iSakiwsaqocgn4Pngvjyw6yibsVlTTrRQsJCQhI4
feifm3Y+kvyHVfZJJEAxZJVnG8QZLfl537kMsUcv/Yt8jP2ZuOQSTw9D/+Tyk72WIFz375bGtdhQ
+zRrlLSwr23Reu9pVznWSy6qYO2WYLB9vfjvkKHowIUQnlUx1qfO5YUHPAEbWSVvq2cXNruSfRuU
pD8DDB0ZSd0vNFVFFYdJyJnfHgTxaZ/kE3HWwoTpe7SjfUBv2OxKF61ozoiqa5XQ2ksH7iVtVJzu
b7dhT/QXgU65bqgCGZ6Bp0L3HrOjNBqWtSu5SboWJcbC6gUdouhMAbTxsc1IJHd8iqo1bnjTPmiR
ImKRB7YjGxAJUf5HFOwxo/QnadnzfeUYDjN97JoVpXDmqQnPE2uOfpTmXv4iW/FbRvZhIN0aXJbB
t/95HwBBZFHKOj63YeMkNrXbXaGK3UwkWl1I557JCETVDsT39z/LZFba8T8VYeWAAMk/czGHB1hA
u2NhVh/9afATQC9tuv6Cz0rz92hiNWutKTq3krvv8hFZnit997/7X/H/ouONcKI/HFh5xVEwaeUD
8+owSsbcn5bdEE/04hVcPAL1yXpyZp+go8du/N2MTlE/8Xzlv4aNxS/Cxn/KbKv5ohhZADySN0NK
IiVOgedHH+pFFe5uiKa1NiCDL+iPEUU7jzTmkX/uK5FkrHkCS9frfVXcvLAHjj7jTa0FjSJ2Fp09
q3sZcKR1NXlYnIwmtY2eo2FUj94AvmM7nun+/k+avuZqW2/SI5gl+ubxTIzuvhxjx3TXrlYgDU6t
EyPAZjqQ3ClyyaY+eO+qZU6YS4enuGKb4A2gMC1usMUfWtH0aFST3rnB4xlGwM9uGZy3KUe7GkyS
TM5cVnnKxWtY94kn2EriaNKNlgYEdm7XcTOSy9B4xcnFbXJnR0V8nlm4doiajEmLDnHge1lnlSx1
+k+V+7kPP5Tu2e4/cfdP7T3640oCaQhC/0/L3hiQImARl3QqU7acufvgtXWy8LPX/dm0BfpLxYhe
cbxqSXTFkScPTPRT6K+UaG6PRQWO/kbR8iHO2BDKh/zSXKxP5THYj34yHpy9dZ7FykYb/Et/q+g6
dJ3Xdl+mVTDIk9NhujPia7CShnNNr5R7oV8zD7PCmGGwdjiMmfc8O2ofekljr4Sk25Al0JJ29Isy
HnlM8/jMF/9Y89/18B9wY3cl5sRE0b2Lg+FQ50nA10oVJoVpLu0EwezjiJEPZYY5xOaj06w4s8FQ
9Zp57Akf15FMPkRu/ZLZMkFyuQeY46WT5HDfWA0JgD4ZzlEawjs7ic6hrA7L4J8n6uyi0nsYWf/Y
sIQF/kriavoYzbmnrgREpJ9XKegOj760EipEncwxDsZ2EzYCdl479mUtJ2HVMF0qyyRkbDcNzrbM
RS+o1z76qZqr4YbdO4ataKxzOL2Q6ev9fTBEV72oHpVVG3gRPHsQ7/EOnDjtlAzLcZtwLZmfrC5k
wxLLBw80I4+23/yXE0oPVSSm/f1fMGyuXlCfxBiHmU8Yjh2SNtwC6mJ3CHz5yxuKledlg5fps+GF
q7zY6UtMTtL+PAobR3+1Ypom5WsO3ER90LRovMSA9WEqP7f2j9qKV6KpSbb7d7ZCh3kR/lizFLDI
yULrfdmCqUdu6tAIHH1GnPpuDRoIxdLZo7iR+0kXFCsrNylcc9hiVIHqqMNSH61Dsk8J2cQ3iUVr
blr5HSw9j9uUFWOZ5G34GwBia3PVtxVu6yV1gHHKOADCTprbbZIhNWwwijQWa/e+21oBxt7f+2mH
gxgkpUU6lx+WwT7aDVuJ9qaFa15KZjQQWoHbPoQ+yLMW2fHEGSqSxKxZ21LTT1zd903m0xckdKYi
y1MgQR6EXe9E6B+7VdKV21HA1psQhoIr4JVaZdoVl654Z3Gxt9QXG81+96OMafman1Z45QX8ATjt
aO+hvNJkv3kzqP0ShWsU5qYv0LzVm2u7rLlTpqNYLjnnzwMZq6RxSELtai2Tvp0D2bGWSVuFbKMZ
I+5nSYFTjYbCuiwSvwovIDs64L59X1mmX9HctyJNX6vJLdNsuQBeKrHsCTDBH3syJwSUuvd/xKQv
zZNHocATE10HTJqPRXGOxWdSnWm08gmG/dbnvn0w0gzl9abXsCevH5Ng+l3xH/dXbpKt+bGFqhCo
RnEJGL0yCcjvavg0+1/uyzbECJ1vYWxrTuOgKlKRP4d2Ok5b3pUDW5/yroCTUHbuXKbWIDBQEh5K
stZdfP3sfysats6u4NdzYAHWqEw5L/DECfqfQwfiEks9O+27cBVt0aR1zYPzvPUXu7TLtF0CvBo2
SMhLAFivdUGZvkJz3xZgt2EztLjZqe+5/1igfQBICN4fNj2P6uu2zdW8V5E4KPKKFWkvSrwIt62F
cXh/er4v3aQgzWunabQdEuALHCH8pCSnquHl3vb8D/flm0xTc1i8LeSzLef23LlNEnb0wKi7EgsM
AUef8nY9cBmJYarSyG12nfdSVb/LvkokPzbj+f7qDdrRB7wLkMcs0TxWKaiSP8QF3YW2DwLftSuK
QTn6kHdQjTKcWmxtIegRKNl4ZFlRuyFOhte/vzl4fTT+zq5XF6mD0Z5JRi9KxI/Fkl9Us+0Wauuj
3RilHWQ3EP4AwL9PEweecdh3P+/r3aSY69/fLB8FtmrkYKg6q6V6v1D+PQND4X3RJs1oLuuha5zl
cVmksbAeHNfZ0RpvSn35DnhfK4ZpshrNY51q4n0N1qRU2kOSi+4VEyxnO7dWxJuUo7ns4HdXCE3Y
PaZFv1lW/J3G3kZ717y1RnZbN1IUKeXo3UAjhF/gSr4JNTaw9eFuq1XQewnVj8o5FS67ZHRtiseg
cn24WwAor50qUQEjbPzT9MsZNLmHvNw0Uo+VX0PQG3sM6Fx36END2pE5AKSdDnmXJ7HjrOQdhh3V
R7yJX4NnT/AizSMchX2BUpXrYbr+vsWbdHP9+5vFZ/4UyUZBeqv4Wbnjkxt+FWp4vS/dtPbr399I
VyqPpqGPkSOM2S+nDvF0zfB8t0245qx07LNK8Qjnq4cKSLNr5Pf7gg1RQJ/iDkSUVxNFZiPzKQQm
EkC7PeH0J5sU/XEJA3G4/zsm7Wi+itJjT5cY2uFdnyyYWpHL2kXf9Amar1KLKVr7pEReID93pN+1
RKWF7yaB7/+6v3qD5fwzzu3gHWewEGmWNt8zcIuO9R4YqfeFG1SjD3OTAq/8dd+iviI+g0BnD1rr
lShmkqx5a5nlXVZ6Y5ESOV0qtpzcdq3ZylDrtf+hUZjIbDXRUKQqr/2k6nDJKQeMJZJYqM+Nh35g
Xsc50PM4SyYvjg4DurdP2zSmOTLYITAlEM5IeBxxHm3yQLdB/QS23kSGJ1lgq1FsRun9mkiADts1
Sl3TZmguPI1SYnrgeqdy+wOl/cnv12C6TOapnbOjGFRX1IjK8yR3fRjsQN17LidvW/DxNd8FVK9g
tY3DsOP0OMXeaSSbgIOgbs13lVsDCKDBha0K451w3IvbRCtGYggLesdYLQhec1WOAp16EC49xvQJ
mdrB6tee1K9edOPmpneL2c2CyhELu3Pb+0kuD9KaEur/VPxYrSLfmj5C82CM+XWZGgqWynBAe129
m6PiEQQRh6gJtu2ud/3pN+dWWXrdjK4cdJVbkZsQ5ixJGVZrs7kGq9d7xjCONwcA2GVppn7Mc/GO
LfzD/SBgUv/1F9+su7MonRje089T/0PIp4b3B+b/J6tmB+634/3fMK1e89mR+aPDQ87TyiE70gRP
M9v2Xmx7ms8OvcM4Glah9qn/3hSSnFpGtxWnbb2hq6B2XlIb6xYgFPYwKmdt6rAPbH2U21YLKWPU
51I2hruMsfd2VK08ska3/Unv5Gor0Lz1BFOJU3UaBT3/j7Uva5JT57b8RURIQoB4BXKo2ZVV9rH9
orCPbSTEJBDjr++Vjtsdbj5n5b3V/XAejsMmQdLe2sPaawUmTD0tE/Du+Ezd0fzambzgLrdILkTI
lM0SS8/n6LZz4F1VhmdNEF2b97tgtduR7mleFjDeVmA0XuafUK3bA9P1VPY/KtW9L2bYQrhGGQqw
p3TVbQyIZCebHSXX9Mcurc75z/+wK6DmfF/q1mCG4pW4Ph3VTczfRVwT0u04d+QgghX5WHrDvtZr
CZAzvbIil157Y6p9EYGIgpfmNm99+iqKyBbp6BUNJEusotfEoy44hC1sC+PiDuQvwblVEARUgVQ3
MC+ENzK4Eo9f8GpbpYwyVD6x0wo+ctYkMU/58OCVP4cRpB5X5ioumdnmyqXU0RCD75hpYyDHWYbU
jA89+zGBI21Vz617z9hoSLdILRRxVmdDnNCcmj23S8ZXjOgpkAdn7/LNW2yVDZAncjjRW031Xogx
87trxfULZ2mLrSqhSSbqs5MT3O7mgR+6sd23c3TlVrngHrbqGUMNmHlYt/A/Uf/FX4AumLwPA/IJ
W13zQJe+4PznfxjxggK7p3mDC0Ad6nFJqvKZB89vL/yl199cvIVqltorYWktY8d+HRMBohPO6pSx
a2jwS6+/MeaWzX5Yg4gHI8GQV5R8V8v4OQbl+ftiHra5fMe1Db31PBUcNGTn91GK3ln69upc8BBs
EyxPDIRmxotAA4PBorLw9qPwrpz4Swu/sVzj1DgibYZERPM6TLtGk6Rs9w27ki3+HQRGt/CpAE0w
JgfW30GTd1/vxyO003bu0F95/IWF2UKoQOK2MsAx4RDAwkgtS+zV2ZnfoJm/hOJb5JTxF01Dg1fv
Mrrnqd6Jm/oO1Fz77hBn1bvACnSLoAqgVUpshx9RwXfmf2E5GLGvuYQLB36LnJpaOUCRw7IjsWan
FKhO4vlxsO8a8A7pdtBYq0AFFapet5R/UnTJKHmXoiievLFUqasQBGxnN1+tCLztfWlKtDsDUb3P
nrY4qVZC+WMt57MvfrVTtAdbzjsP5MZS226lFeRQwZc1HON4aqH6Jq7JT18w1S0eSo6WMz1jWQpR
JtH00syYYh7TZblyiV8wpi0oyq3OIx4KCkh+lqNAwV7H1wbRLj36HDf8cXVwErQt+F8QSKGnkdpl
RWvcjMOV7bxw0LdzxnVk6qLh4OazYf/cqJeIwcuM1ybRLr37eTv+ePd4bGbAREJ6jFS0X/Lg0FwF
5VzY0S0KqhzHlS0ILY/5GOxoPj4bACAaFEyTqr2GT7i0OOfP+uP1GxQt87oS9Eir4XHunhqMAgLP
mr19M13w72RjqijiLDIGA9fd2L7G7MMKWYL2rBpI76r+aCJQB19xlJd2YXO7AhhVmGgBh1s1sLQc
xpuqG3dvf8OlR29sdiw9uuQlbDaQT9a3ma3eJTob0i00ytEg7qYKR6cr2uMYRInl46fVn9/lbMgW
HDWbWjuAr+hxWL0D81S2TPPh7TX5+8kkW2BU0AROND3WhEcvdEz7+TP2U9RXXvzS0zcVqNhMDdWr
Zkdv4A+24MeqMEnjoAak6/dFq2Q7cixgWKsPStZjp9ETw2gKGhJH+Ikrh+bvB59s0VEjBoCHcMDW
Ll2bp1yID/E6ZtHU3w5SQxwF/wnCH2b/2qV4ac22dlzlVHcOdxZkYr+hp3XII/tRhmFaz9ey9L8b
AtlStph8BLGVcOzoe7xJiI4CzPPk72s3kS1QKhjNMvgxIkvP8uhBShF+G6L6fRNiZCuXUQoGCA31
6DEsffdkBkxYjfX7VJhCspXEYHGhUJ/mQAmXJAHj6R4yfy9B89JEAGq+bXF/jzd9tqXtn3OPlN1q
5KnfuXuelntzIC9zyvfVPs6i1/f9yhbXIRdNcrf44vev0KzMzr/S/45q86u/8tc7x2dbZAfN3Qqd
eV+e1uaJIlMs41RP1zqulxZqC+ywUW8rof7rE9gOFAtH8jJk57xCptU/by/UX20Bn3A2wz+uTdmy
kKGhIk96HRJT1Bmtrra5znfWf2QWePZ52f54tq/lDLQU/997YHb/Pz5g4y902ep47G18ivJlt0p9
X0bXcsZL27u59Os5XhtQaXsnHcPzmRSdG9Go9wRzWJzNRR8Gxg1sxNnh8rFtIMtMn6EWd8XILr35
5qrPXQ8f53vihA4LZ49aZ7iA3j4wlx69SaSRLVamWkqceajyjTpMY5D3mauqORcev4V3hM289nNe
xCelZb+foP98M9Hc7IXizZVb+cKR38I8ViIaFmAs7PeR9xdyP9H2SvT21wqkz7YQD8T/PRjqG3my
bWnUMZ/zIU+Hse+7fWcbIZOwC0i/6ye9XvmYS+u1sd9ubqpmzWPYWDVAYsgFL5MO8xsbYh7/7Q2/
5IfC80//YcZRXwSYQVYxXGn56mf2YFIdJzyhKcuWYz29zyC2zP5M8paODD/z3z+zf40psC0bQ14I
mZRbyvgkzbpD96LI4mnZhzJKQyXklfe/9CMbg9aeiThznTzlceqLL+eC28wOknbZ2/twaac3Nu3q
oQqrcJCnURxb9VSUx7D/8PajL1nExqbdout6lfBFUbCL4g9UX3nupaOzxX44MTbTXHG8816f/Gw9
mhQA0f/Xo7NFgUg4Dc4ofubcUO4fVf1ud7dl86eB0wH4Krz/wam8uDob243MRIZRKu80/16dYm/S
IkpAIJ36uwWzye87mFvaIPCxtzErsLtVbrLIjkBKSzC1d9m00Cs+4sLZ3CI/1tkNdqhy79RolY6u
29f2QzRfG/e7cDyDjfmGS6NYFwh5MtbTx2ZlqsvGpYjDKwt06e03lut1gWIS5Eenkdq0ncqjp2cw
weTvc9FbCMg8xJppZMX/gyN0aWU2hjtOXDOUnqPTAlnBcc33IKS44m4uPHoLAYnzWCt1XhSh1zSa
WLLO18RHL3jKLfhjnQoBJn+JBWHecuhV8USiid+THrhFQ+W1+PPSF2yy72HWVdC0UXQyDpKIrkhX
/eNtf3nJcre4j5pOivcYcoVfa2/O2cV4XJ7mFDiEQ57RK97zwrHcwj+iIBSBq7R3cjyFGAFIoYrw
Sgn00qPPS/bHlc5yC3TP8H8efQ5siyvx4aVV3xhrG0OoSy5z9SUkgSIpp7NgD3FQxe8SuffZFvyh
g9hn3aDFaSjiNERRwFTvXJXNDTsZf536aUT0Vq9pEeQ7v12gQnzND19amY2xisiPXYFC1qll442A
AkpO/Pct+hb+EbEqln0MD6moSwvuQNf9rmKJz7aAD7PMqGfEszyhBu/9c75LotucVPRajezCUdzi
Pea8nfw6l/K/Tvl/5yheevTmfi35GE75OskTsWVqvSabNcMEUpO97QUuuDH//LN/GFHdtWE+ouR8
ijvM9QK+KVZ1x8wXfTX0vpBObBEfCOK9SksZnrSkftbGXQ29KwuU8VCrZBDQFwoLY658zqXV2hgu
GRSIUryRnvq26B+NABHE0iCVqZt5uTIKduknNhdtW0cLqO6a8DRL5x0KDW78SATmA7fdNb7OC0a2
xYDkxSwHUbXhSYlZqMQfKwsbdlN18/amX/qEjRG7eEXHbpL81PprFhG6Y36YOPEupgmf/Qfyw6t1
Lqc8OIUqTmn/jEz7Pu54VvQmCf3h9K6P2MI/hhmkd87E/MRtu18b97i08lCt+ae3H3/BMLYQEFCJ
xDziWCOMJiVerW6Kwu2YMAdDyytlqwuWsYWB9Ciqe+00B6e4VV6XLKTMj3lM+wPpxug2aK351BJW
vi+C2zLsSIcxMa45PyniZKIkJl7BRfB1YXJ9Xwi6JdhB7awvShbykz8MRzudVfOGR5BmXNnwC1bB
NrbNhOqnYhEgZhzJtDNc272U7vl9272xaugZGdEsKjiBGevA1Q8l/Fcx0QR535Xr7YLRbXEhhR0G
Rlus/9SO4mdJCrpTU73kqd+X9krp5vda/KVauSXYYSPNPUcG6OrmvU4j8hLpV29YE7D+Wn/J/OE2
dF9KgfE9GyaV2ZX+19bbTWxJu2U5OMYyx+c7MjS7II/SnK+Jzh+G4Br56288xl/ebwsxgZ6fbmBX
8hQs7CdaPl+pUPf92uwKkP6barg5E32kk60/EV/scjQrU2/2E7A0ZZPvf2xDcRN74qEK/P3b+/73
MQaoYIn/+wIEP2Dl+pW233w6tTZrZtUc/HJafvWx733xrOG4pVTpfZ7BVn0Dmnz9IFFevjYUcCkK
3yJXFFJON68l23NiaTckRec3kX2Kl1WCRC1mWocdFI3jlplE86Bf2l1etnH7r2gkWHlTgS5N26QT
qxmAZIDBmfyK8sDFVzu7xj9ig0iVLeNwG19zsHHSvj4RPqdtNO25DvaBC7OAVakXz5/WsUyrbt7J
5hof1QVb38Jhhjliw+iq8jsinWNbYf5OTOJaU+LSw89//sd32XVFYuhwXYMANAJJOz6DAsBPZ3UF
+njBsW8xMZwICRkCz+YJLqhHw6cvzJM3VU0SGXRZLcUVl3LpQzZOa2mJDitPgiNwCKOwfLDjjBFs
SJq5wH172z4ueK3ffFh/rNVQkcq1kYJDIfyzbPckvuXxlTDkN9rub95gE4c0U1C0pJ/mPOnKJpnq
OQm/jd0dq35yF90OfpF41U75N5S8FuzVL74Xrt4JUqYrOShjU9MdVZ7WHkXB45u71k6/sKr/Aa1p
MRnczB3eSnf/kgn1rPydJ2/LNQSd+LJYNcbVEuvcoW69dJyuSdhceu3zYfxjp+ay4s2wCnImo4m/
uwb1paZyS/L2OfjtD/+yV1ueoa4dwdumBcXjY3oS+WtQ4aKfwt1iQSATk389f9pPrrwjPmZZG4F+
t6nWG2hApmyo7oSucd/Edwu1J9boKy7q0jefT+0f30xWnq85A2Ya9/SMylEPijP11Fn0xq+c0Uu/
cP7zP36BxazWQI+DVTHyrPpOl6Zg6cjlfO1IXLqAtqic2QayrnuJb6Ar93SiKvT+qFtSYcVBCDIf
TddAUDDU8a5Z5JB6ELJ+e1MvfdzGf3g1glwPzVksX8geeEtuVf7P24+++FmbOoToGs/zJQR1ExJh
gEOzuUwC7lLCKMivp2fohLyYoPJT3d7kZXnlOr/0RRuPogs/CI0GcXMSD4V8RTRqv0a5R6+chr/T
APr/QXEUCLU2yls8rNiUn4nlIeT0hbCXlviwAVT+vPguCDEDmScjY7u31/LvPvg/iI8KPfhB39IO
3GRtzpNo8ft943qbgbj3WrP1dxrwn/ZNt4oCPujoBrIy/EgEWHG8eqlPvbTOgS0ZQQ1QdQkfd1bM
Bz29iPKVx5jqhNo8+9nwT3FsE1vufXVsw4/aP0K4IUFtZYbUYJ5S9eHtZfj73tItSKhCQ5VWJcEb
Ohp9bgq5n4urxzWGPf/t8zeeZMFxBavwhIfb+EO9vDgFnljz5GMduvaBjadInWpI8/CPXdEn1mdJ
XPzb8c9iuiUB8FC036vy09sfeo6v/vYuG58T06aMxnnBuzRrnZWRTKY8DWgJZsAr3vzSidqkUraj
fsmr8y8sQ5VMkBnwSdLoK0Z46f03bqWrLQxn6GAkbp1fenbnc5Y2xQAw/zUR2guxKd1CiHLfum4F
M92ZsAIqGNDEyfMmpbiDoqFAxWTZj82PEuKCyzylU3MbXR0JvLR2GxezNppF60rQGa2rfQ66/WBO
7Pjj7a2/cMa3vEvW1BNxrprA7T76E1rti4j9pFLmGlXMpR/YpDuqqMpoZhFmYLso/1IQ6EBEBuSZ
73v9TQyiMO/lI3LC02lvk3AeMhZcg6RBrPHSy58P3B+XMa+hNeVNGBCeiJhaRzLMe60LgTxXjsZO
rLupuzOdXtrOvfSgel5KXu4Hu3Ix4+8E1ILDW/5k1pJaiSzqtCPkp17A5E4fJAecWulD67fU6c/o
70zh8EXOeeOrpAVyI4oPgwrmPEjWoFL9mk5hXLiHdi7XqrnNF9lHTZobWgd5WsbWglPaWq8qVBaC
qyv6px8JCmHJysseyIMoLgvVJ03MRKCygk5MPfgrqn5dggZhjAazKZHa/fRmVyz3zNG5M4d4UA0v
MAszzTrO4rmtUD2tIwo+4/P/9I8VG1i+d7yJvacSU+Ek/Cz8oa5vyFQUQ3f0xwlKlZqu0/hzxi8X
HyEaLZcTZ30gfg1UQpFiAIEWg/BF1/XelCd+Dc7nHWZx0MzloByzGMkUetnXxi7+3bB4XJk7YkE1
sGYtoQWK1GCYIj8MUKk6zwzhg/+NBrhe4M4wAiYObbw6syaMd5GJ0or6S3wIOnCzmf358q5SquHr
l6RZhvFTZOMWafAgiHxc2ybOWRI6UrMbNUxjcWBLhUZBKMrFtEkhEDY9NHZh8b1fBRB6yFqPDUs6
1TQuh2SJeDV/Wb0JwUkSdJD/uPFLN8r7Sg2R/lpIROZ+omWVq2rfI5NGqk8gtdUftUXp5mPR2oL+
Q8OuQdoNwRMCiqVSy+FA5qYdQC85lnWTBl0XAsXS4jj1eYJ6RytSiglE7+vUUQ3yC8z65qD68gPH
ll9xVHhFCZYB27b7YWRn9ZSAN8EILic/HB9qNIgq5+2aahnLT0CxWijCo++4It5wrTl5QOTS6VgU
LMw/A6lLjM1cGZbeh5HSiJ7aHKIa+yLwg2+i4xzHvmAKrCQtW87QeKuEMXdljpQEg56CYor9PDkM
itjGK9wtaEd8chj8zkQn1Q2j96VSBTMpnybNP5TgnfJ45iDwUJzCfGjpnbE9GCcSMLay9SMwmFre
SShjmH+72CvGjyuUR0O8uVQW/BBesdjxZhCrBOC3I51Y0ODowjZM7ZzP5YeerIHdryaq5dGDcPd8
LINQO52wyhvsqQdfYPSriCUYns4JcEPu28gXFU0s6HTW2wViYyABASExLO0ZIJl4fB2CaHpyKjS3
mOEMgc1qCrv+9GJNqpQV+cg+k556BuSJ4xR8qqIgLr/LOMgLTPaP7UjyIzToZQn40ATvko5MgPIy
aWuip53uTd4l4MAUZ71ZCBPqxEZkHv8JDS/bOQP0sowh2VaCX+7BNyXtj8s0Tqc2QKn/R8U7XZym
ipo+M+0a8b3snVK3UhSG3+jC82oIHWhv+Ne0kRccrWuL6bUc47A5lH1ceW4XxN5YnXIV0vrLJNgw
3IQKUu0H3dYVimhj62YB7kZAqxlpzc50XddkExhSoWZi8vZxsTWBMkA11Ps51hp+b15NvgSJGLyV
fgxKn4M0lFZAHJ/OWn/hR7CWMLokS1FF/GWB3jlUulCX7ZZjX0Npes9ZUJUfCb6q3YFdXM5jFqBl
6xBUinwFwaYN8+aHX8+eeJ5BlsOebbCM9osU2CgMjfa+ytxQrkLurPPPBUxqy2qERqgZ3Q2ogkzB
ktJMudzT1WPRB/D5xx6aWJC7Vrem8FXDEgLQN+OJANGpdz/W/mB/MTcG44hE2fM8kHWtYeYgDr8+
Scfc57BAiXJIrPVNfEv6FdkD6v/TE1gSYG1JE3XwvocVk7NNe+hbuPMiG6M1RLW45l4+PUzG87pf
2GBvGRPKkFeBsqdqeoSUo4pasNHGXWMJRGYDSBmU9wB/1oXaU7G0sX+QYSTJB3ChMQ0GIZCpYAI+
58WCEZ8I2wJhBeQg7WGWHnsAQ34JvpuQmbojgAZAGGZHlnr263RWcYB/KWOmmiktc0vlS985UI5A
cXKNWDrFKLwgO5toEUARtSk6IW+Bzsp7mRgHGo4d9+bS71Ptu4XeSDuihsUr5fl7IkY331ScmFFm
oQHr8AGmLOMxied6FHY/DfmqHqCY41JJDHkJO3+59cgcABUkVEBfC1xnHDxyowq75DyNuTzjGDr7
TOMuzx9tHnJ5BCwQ/KuB0T1m+XRf6IdRNiuGE9eYlBTaigVpDtrytWZpMchlue1koPStlRH1b+t1
yKs77KsqnmcAmwMLuQK9uF+CR850exPTws+aqYXDS6YIiMN0UUU0Y2iznTBQv4IGMPePfUmHpXvm
Er1XkJT0RH1Q0SDHPS0QKnwfisblOnWhwZqlfr76E0Q2Q83MP2q1UiO9nYvlOfScLXYKkrkgysas
vhDFk7VoQCe4sooAGzRNZfDv2vd9s1tCWcjvNV+86h6ck4w/VZWZDbg/XDNBIQFCrUWxo1XeQL5I
B5XX3dphRF0pyfXk229EhNTMqfRMHnYZU16NWISWfdl9NFAyastdK3wdDocxl2tnd3CpoksBEq77
24joflRp45our3/Q3p+WzI7Suk9gCMHfSNQYlLRIyiA2Xo1cEQURpD9N1cnP0DXGvxmmHmFVgqhD
jUXmT7kahp3xzRSynbba97IeVdDyh4DE8rfW+XF0bPqhTCiPpgdVOU4lfHbJc510cV6P90SsBXIu
5fGAQ7h+XRoNUIPJ1avvJrARrrMY12z0PL7MB1YXfPH3eYhb9dD5LWvtPobgqQF9uxALmH19Nzj3
OVoJD2q8EHfsuyjhU4sMEUEw3ox+LYrqhi8VBKHTag0lMtuhxapgKaO4ilMSKxcBT5QvStFjUalQ
yixXnfazcHVL+FRDp2xMWJTb6LblfdR/6LSMWDJWhQR9tlW+0T/7fvWDJRNwRMU9WwGUeRAR6J+i
dLVIXNQ9hqfEVOzORTfDjy7CiES+q6tgOUiQPT6ykrv5QRDwldO9QFHZefcOKFH26GomxmcCUad2
hUIaSHtuGlnH1fAdHMH9uBt60dg1yUVY+DRpWsgy2Gc/FuBKTE2gc/YBE8zCL/euZCDRTtGfyLuP
XYco+Gj7pbifK1EynnYIMRtUdOBAWJDWUHkajx6ssd/lgKDwYFfwkoefKHosUmIIcggbLw0a0Gwu
aaNaD2dUdFb0MaaviSVtZthQd11aUsbG9YjLwSJBbQLEN8GCq61/hIJU0NlEKoMa2QrWS1DnO+6t
QZS1PaK6AnM8qtVNpiYEhlGm4rLyP3oCJ+5D18cE8dKka3hlMS31ancVQfUL1wULm/Vh4Ij47tjM
0QdwPe3WKMFJyNWE6kdVS5vaOvbqJ+xJsfzLYK99u49rN4FhHABRep4siusZ+9vwqIs+xsgRw38h
nW3pJ0RxYf6IUJvrf7uym7znfg6q6I76oY9kKXbdNN0UkYiqIu3oiuZBBh9byAjTf5LWmRuXifN0
cUrm9uDVlEIvuFsoXx8NyAlHjGwwtDSefDULDyTnXKzzugvQQ/EfwmgZ+7uQxo7B1ZYdkpF0yMHo
TLISs53Q5BIj78b11BvoJq4vMen84OABYxl8sj5F7+tIozxuLWw+FwPkG9zg69ewKnG336xl6DXH
0Ud8hno5RGd8zEOGFdgTb3QEPrBwXyzlRPoj2I8pO0fFjr+Ea1R2+R7pC+c7Zj23nMqpGcivsIQ3
f0X4PSnUm4gciZeBQ6LL/fuh1KXZhWSJCp0FOmxBH5f7TDcF8BctyQedDj2yZXKLoLTzaMLoXIaH
PmpNe5s3VV09KS8s2ZyFzALPm0Zx1ETfV2Mw7ZrmZ5LpPS48SaqjqfscQUQ9+qxfk76KFgP9B1JX
OxIRM7mDV67Efmu1h8NaD5LY+6HQTUdbeKeh7CGuwErWs0olRnlB8WjoKILXvpFD/rnBFLy7qWTU
e1+5rgUqGF5sBbqxfKodsr9VTH2ZeT0IKMb0bDLhkM5SxuoVHMTUKDQDJXXHzhirPoKA+1yJkD6r
8gfWtYXKUYeslH7xl1DxX8jH0BLeUdr2a5CGa1+sZTbXPUeFNBrioEWcE7lZLzhURLgas1I0L+0O
VAONewD5re6+xeUskCnFjT+zrFo8HXwMYhrx48Q7NPsRuxg17b1+nuaHei5Fb29cjSsH9BAe90v0
JDVGtv1pqryd1E1UnkhD8hRhpqlS8Jt6IUT4xm4wZVIsSw0DmqBuWvsPpM17RPtzPBtI4ba9D1G6
KcpR6wEzULt+zVvwfrZZRbvWfUNE1y/jztnSBxCwjyViDQAPW3Zk1azq7jjHkqFPmQcIKHVSmEqV
2TJCJZEkfVlVy33uiZFknpFxiZSxmMvhEy+d1/wcwaye/3SILMtv09Tz4XPTxcZ9Kkbnmn+8gPj+
bdRJAUb3GDhf8wTo3WA/rnMbl/scltvNp0Epx+87u4rRS5aqGKOfmL1tP/elWjt+FnyRxV2+tnrS
UOVA4PWdOPEM/a9zObavLKyJaONuiqWSaIrLmuSdTGql2YTeazQO8z50jnT1ruiDcHgpmxbKXmlH
GGur+xHB5whYsKv9+SacFW7AG2iaFaaFv4m4jtukVUNb/LNKJgpvp82g5+ZmyZcwv/Wo8e2LXsu2
7HYxukDeVzINmI49CIxiiWdbWz7LXYSMHPiBAk40XrN17gVp78OqGgp3JCgJgPQBOlwrCQ68K8Qa
3yDsLmsPUwyNcjdxNJHAZcrB/ewjzZCPDdHI6C+QhGsflXVdVF4Pi1oUcqMBRIZePPzwpb8sezo2
IYKq2vdGk/ZUQc1+JwfAg5BtjA7JXdITZsU/yyBYUmPmAPXJ+ivHu3QqnVTsqjlREcAqdRpzfH5/
vuH1dI+odLh3hOv2ZWZ6iJ4CQ02+8+ISbabMjAXKEPkI2MCr142suZ3mqXiKyqnbeyvyJKqZ7BNK
hrDMtObD+JGMzs48cUj9MgIoS3eaW1FHGZnNS1AqdwvFUc4+K43KSJLLashCzrtdUwiYteCTq+9n
3pTuQ9NyQF+Tqo+4HSCcIdZeZ0tHO/JTjc2y8CT37JDM9cKCHeBeUo4JqVYwKEw+IkD/oHVJasij
Ud2Kk7RTWNLbczI1FKkeRezC49oN8FovfYgTDVFXQjjjO4pzhKiJLii4BDdDs+LKzyZLewPH4APq
l9JiZaTJSES7wu4ZMiEfceukhf+9bUKvflTxKFEhsC4CnhwnSM8y30FYW5Rz0tRd1JwJypti5wYZ
AH4il7KOP5oBSfWv1gfx2D6yS25/uck3UJghXhlEX2pGyLrupKtlhPk5QP8MVsAHGwDaaXad4FZ7
FvbKpGQkQTOmKH30c7Ff5hUKJCezrHS+NwFH+pSOVkFlC1AHzM1B4Yw0hSrKl0CtOB05d23SQev2
iNSJLeOtMXXdIcej4wQuJWUCVDLMXKMqU4mI3a6U9VWQADvv1qzqef9vQFfTP4L/CnVjHLTplnlF
GEJBirSPYYHaYtVFoWMH3vsB+yrQ7pjzp0hAI3nHIh2bex3Y3tyUjT+2Mh1Dv2gSVHtcsQPqFcaW
iWKJQqjvjK1mn0IsCCogIvRKyN7NGuFSifoUKNTXhEcMPmw3zgjhv5bNRO0dmxTFJCvEy35ihEma
PfxnKJLqf3F2JsuRKt2yfpc7PpgBQTu4E5LMVFuSSlI1mmDV0hM0ERDE098vz+hcnb92me3p3iUy
E4iItdx9uYdreDLkB9KEz1FU/yzFMLwBrNX73eZab6OJ4UiNXgHhQEhx0ai1/kWz0HXftJyIcxtb
NXDjttqZjlvKpikzDUxWlnlUDq2+9tNVNeNNPVM3qMO+hMP3ySoKmhvgStMv59BBG2wPNbCOGH+m
rZwA0ApO+8I+u0AROniM/MSx7bWz7f7yja7S9dRjOERAWgd85UJW+lCvXvo7JI8nUtApUzAc6trt
8qi2++doWcbluS21dcvjZqNBX+92C8e8nkPisI9rvfrGzUd/G6scF2Hg0VwvpoMHHng8tL6eDDau
thRAhckhDI0O/eeBOrr61Dki6vYsCtRMemsZl4l9mmxFd5UDwFvrE9JXSc85RktJ4vnBX1xOx4Pn
dbYK8k3v8Xy/BO06XUvXHdZv4JVTIgiNqubg6ZLIB/WtnTJmm5yUDYrbRkZe8+IMwKlfQmXXvs4H
Vdf6walTnl4uWmfdTF6adu3ziOCW8TvBXbI5x56RdORjkvrylijclf1fxV6UHNnUi1WfiBQkIPzo
WTMNC7+oVTVKqTkcj1T1k+VZ+q7qL3BMs5rqrh0sLiiZkF4flDkRxUIb0AwZRe7BHUeMQNhrfU0g
Mm90H7J7MZLwkK42qG7ltlq5Zy3QynoKgppHSBe2l58i0Yv63HR4RTNcGTGClK1OMKnjFvDIjp5a
WvtYdXsFDbkw1mNPW9kkJsyEwHP7eqPOBhrbx2lOT63sOY/TNC3vXaOT/bYmSjYhGlg6yfyBmxrN
V5iY9cn3tJHN0h0kPdooMsK6Q+cnYeamPnbjHKYDDuEjm81B7BcRJHO22FOqLCVtGyjD7QAN3bOR
TTR/DlNmW8kA2KY2/SLQKFOsuqXYl4zz2Z0QRHMY7Vu2aICcWyOTSDwlAmdpKElbVHV3LObCep/b
aQDXyatC1et4xAG5DBzwvLEyV0vVSf9umQoxPjaJqrcI1+IqrBX3ORnW+1YwunvXrmmf9PniOrvv
HWJ4E2pJxqycSBxpp9rSPbu4AUYzxVqpoyVnTbfN58pFNPraDHNR9C9p1SzblNER1prlt1JA/7JK
tziD9QK3IfQ923BuQ0NujFiwYZWTk+C55dXNTtVYxxiCHnfQiabJYzS2s/eATWhg3ohp8banphGt
uuVhBAEtpnb78i5uuzr5Ttuz0QQRxhxuzwHJyNV1bRPRsv+HNES/Q1fFrclFEuluO4SimTbvAOKe
9lNmlfH3+RBTLHrgomQSenMGxj3tDymh3O5vgtIXfc8mjSkQTFOvHl3q9eW6se3gP1VmTsNnn8wL
mRyATYpY5wP5F/ELxEczn9whitasr5fZLKg7Z9Lne5xio6uuTEP/PpkokfQpGleb5IvXTiI4pmiB
xVPjuBsDyaVTM4aZcUh1ZZztpurIA5ln6vpPQx0L+cGE9Vre9Zj9pp8ovujjDyk4X3HtaeWJ+shH
ht6PtN5MrM4g+/Pw1u/wNfdjuVbyuJI5osyx1FWwvWkNedEdHNJDiw+aqsI9tY1rH8TqxDKjyCzg
E0Asvhg1lV/SFvPP49CyhwPhGm/5GHpxPA5sTMt23hw3OJVhoeb5y1qQ1jEd4sXo6egOy979GOZ+
m/xT2RAvk94KHVXElW0YBBj5XOgiTfuz3q0OKKoi9s/jVjR19yvwx0aNn+beHeud0Iw+qF9lKZb0
oxSt3/zqqnJKfxaJWNOvg4F3OAcibsdHO5g9fItssgfnsGT3wG5PiHS2N2vTRGBcql0X76SI2J2/
lEvoRIe52fb6peaFjegQ4k47L2u1tOvNYphJoXby04jUC6gT56ravcZvGGXQzMOgSBiakUorJn8m
29dW7t9an+bjuqX8j6NrR4Vt4GX4/rnhd/A24d6WvdTJpxKACjrQ8eIiPVxO16c65l1/gNQzauaE
38P1jNyg0Q8REyxiObrBqtesmKIIk1SOxXteP90C5LZq/xaKThibS+lJhwzvzbnv2kU+TFqtL5fj
D08nax9iQsVbl4M2SnhDoYSDaL+KGm2pH+oGL/WsKuu0ucQjjV1wSyhhM9+KUQqZ+2OwHtxJ7cWl
hAtHJHuNSobxIKRN/XugiWGn4AM2CJ4gkrziKdFRavEf5O6Vd2MxrJhLQGQI9cNtOA32fLtM6ZGt
PJRq/N2MJNr9BDHfoxN7jiPuY1+0/XeXn6G9vObJN/p55iyKvlXWdrOHV8xcJsdYiKoIz3sw1JYs
tr5Kx7e1VI2Mz0yq72gkTRWDOYe6NPh2NovjLoc+BMygffYiytsMGRIRyZlfYUz6Oo6Y9cjDDoQx
cWZD78IJeE4KK6Ls3CNMtIWnEcAm/dC4R29CeZfrkRSrPOy2dnqA7R3kbdltscvmQo8cnBosZrcP
zhCO8dnWGvfKjN3JJIduiqiCS28LQIIlgx73rT+2Ijh70IICLVGwmgaSa1oCm2ZsOFiJMeeS6nug
tchQTnUJ6GPgu53+gTUj7EuGK6YvIZpLJTv/7Ma0zF3u25iT68kvvGCQ57iSdYdZeK9E923GqAkI
Wauw9o+8wNHY3jN+kjZPiQ2Gnm7DZSIuo4TperCnEH0PnSHYz4TVE/lTyl+8bwQKpTCxbAaS8mBy
Sn5qtpiiJ0NKBZWhBFeOimH6CpoCWgOgzRKyeXWTUR1020+07YBSSt1YWK7hY1mHSo05sgI9fqrq
0hH1gRTrsTUPtetvTQnwulp2Kus26Y4SI1rSbsuHhT/+hSWdK7usxp9S5wwnKHNVhGXlZAYiud9P
jbIJ5+e0r8F/J741gkZhmPn83CXBK/wmNsBufC0xuSApycqkjyaoyE1N8bFmlv3X0E2iTHiFhQi2
/JK9MeZCuGk9nWUyl6BpKesm86DpgpOT2G24SWnGVH8CcZ7QLmYJkNmYsyPUxQu4cTq8QLqJCi6h
N11R3EkdR/21U6xF8Mt4xpHPKhKRHx9EEztmOemRI+5L10gjbrQfRqTRb8UkdZmBLMTerUrA/W/r
pWT6suBArj947lqNZw/ps0szMHjrGW6nMkdXzn5yTV24D9eQGVt0FyBv6W+IlDYhsoBSJJ99G+Cm
lKUiTY13BzhV8fI1/TgLmqqF8YZb40Tr/IGQwSVB3YoYR0NC+Rbju52NQH3aGiCkK1kD+edVAs1a
n1zQ38vnswgXIEqvUcpkFEkLFRE+Yq35DixA9g0FsYlMcNU1a7I9Wvz/2+skKpS9U+vWrgmyH36s
zOTkJYM+qyDuvWOi2/BLymL5WKlySO6qbZTfAuGFp7raWUblDH2YTfTB092SqO7HHtHUHtd0Cfun
yDSBOPZICuQRgLzsH5WMrB6zmhbdaQ4cYHXdo3CkW0R4uzgztsMPRaoX/35PRbJ89zvjfnMROkd3
VcL4zdjGf9HaeICM/1kolrwTrQ1RUDVTnVB7Ci+ZfIm3Ztt6cIQXRUzPuVa36C38dSxZzDEbmxfP
NPiAFVEDGSFm94lRZZl+7tBEtM31GNPB7ijg5KC/xV6XXCg3jMvscOrqSSD3M8WCxn/WOvb6vDND
bNvjPiLKu1bUwvaDRvbhjY+CEaM+enEZMks4sxMx9D9kWfp0GB4Do/GXMhhtGxzE1Ladf/RVHw9d
5kZ6rJ7DvnGEd0d6vPSqo45cOiJ2PreJt8wvmgkCid6wnpdjMVIHf+uDDrDjmpp+rL7DJwpCbl26
GdoFmCDjvnTJGEzXbWipieEsGEX8IoJ0Tx9cCOb9xCOWCT7La9h05H41BrYjg/wKyUijjYq2A0Qg
QOKhl27Cdx41NiLl74XqYIiP69KD893CoNXtqwM3XesjlLGd9MGNms2W580NWm1QvUxQEs9uO4jE
YaKs2kOdHodhSwp7cqdg3z7umsm/Kk8nI6Q4kJYizWXGlunM9AQZ3CTNVdqTyMKUOUUdvEVB+ykO
jU03VX5I9hTk57CNESQbS6sul+a+c4yc3rTjVI0+jm7YD/559itavqtin+e4ztpkqcM167w6ctIr
XZAs7hFvknqBfxXrrjP20YGpSb44lG1hca+KrdPxp3EQcVk9dtXQe/2Vg2W4UDRboLinQAx2+NjF
ZR/bt71nLbpjtg7p1raELTqoEdZ7z7FFicNCUIbzvQmSAIGFK71JygOSS+U8r2hKifeQ0iRksMlt
fqQLpLc8jqMR/pi1YxRIDxVP3aX8s1U7ryNgcKGyIQWHOREev0Y/aPvt9DpO1vVuC6V8AfWeTtv+
oR1XGXxjOt1jxGu6SDoywzy8j0F1NHe0Sa1rpvV1XT0qOpQhQdTbzAaGBR0ZET+nO08XeH8M2+pm
KxyBCNEN43Q6Uvg4tcBzfEZQQHblFPafh4jO9956WuzVoZnMjMgnDcIySk697Hv48h4mfcgCzort
s1Ki8r6vZYoPBeO4XbJvoIXWd3gtI0eEb15p+vIXrKg0D6FJKZyyZSLW4k4ES+R8TCex2B+g+p76
XF7cfH7V6TQEQM1qcalBWxPscb7TOK2HZi6Ncwe36ZZ3/NhI/AhaCIUrT6eg/QePTNspRkvQhd1b
KgYVXJOKl4Q2Lyp3hBYZA8aeUcgOfvyEfioZepBfFczujVs07f446zEe3sD4Q/1k5qhbyIsqW/3S
m8kxP7dm8OafAAUXGKXjLkJHGFxZy99Jo8X0S7XLbm6Ejfv+ezOmyQAd1vsWzdsA/WuunXRWWE6X
dWO8b7H2DPe1d7el/VKJYXffNiJL60e8jNyCYYjQS1dER8FebC8u0JC46gpqV3vo27oa8Gl2qt4P
IcVUp69NJWrzSMREo0kOAZYoP4XJFPs/vSLS7YFLRSMBWPvqBvboREWgtqzdsfy/Zw8I4/aM7MrG
V3hK2vanmJqOOktDEQ03UFDx8MSl9ODg1cgvSWBYTTq88qM3ykusoip82KZ6sMlZFLQ0J3yTTfvL
tk4/XgUqGfWP3u1EhYYPIckpQTsnS2jHwdmPUq8++q3Icf0wuAKeoTW5aZyumeGfG6PCQ2i2wvp3
qwmqIbyPROv61MPYk1Qntcc2iXIbmTa+W+fR95OT4em54FS6Lwif8uEu2YLZp+u5tt4DItWLre1W
06RlhYxjGDN/SW38Ok2LiVTWuUVR/OCQAf6YNrcNv4120/Yjsoxx/6km4IY103ExmYRREvC/hwi1
VJj3JDSIr9QUOydSLDCIlCcTywU9Qox+w9+P4+QM3StxJUCJuR1F4LzKRk6XbdtN0vGDhiu2Z1sQ
xTDkBFhTzh8drh3cwXdXAjgoKudAXS9Gde1vQJ1SPJtgLCvecRfB3DU3TUTfNun4FmI/kMzh8RK6
P7o6qiZIfrvKISOqObBXrPBt/exdgCL/MNMkJbk24El5h/TKGTNATFRfh4b0tG4gO7GZm+cFXT/F
TDynTOmoCvUn6AwSxOmu70jY/hiNezE9XkAG+P0tjJonLyQU+qUP0tXka1i7+mtVjEn9U6Koin7s
bl8M98M4T8VtvDtCP0cMKbhfbUpmL6JPM3pPlg2hOBYBldAjSDjnrCrimKMQskhEB8aeLuFBrvDk
a+1BNr9GcxUm513ODWbdaRkaHPYiRRZwd9C2tSk7eZmmvzuFjWCXLXBw4trv2sT/NpTjRoPcLVRh
nPoVBOWMPCu4m8wW6E9lm5Q727GMdz93TBPXH+c+YWQAqIgtMV8QoDXft7IPk+7YTibqX9lQS6xZ
B5Xqm0qmW3g/Or3jvoHNQKoFPWc2zdkFJxmPTodfFjLGZCyig9riVQXZ1GqvzNcR/OjE6a7G+TAr
mLQHM23T/KAu/NVVpTDLqyg/pb995kd3ySPiic18nj1n0PrQseCpS11mgvZ8CNpJXReAB4jOU8dD
dhGBwPT3cxqv9XKQWP3vX8Jht/INlC32H/vS9pXMioHX5mtR7dH2MllDXMsx6TcLep4Whkouc3Uy
24e6n/v7qtLc+92ZB/XNzCuq3ExWEyMh2QZK6d3rcZ+dezsgB/k6uWS0dwdWqbwqAAfKJ1R+Mn6Z
Df0eX6Ew42fYosK9Knz2xpNZl2TPG8GI26kvkr5+XZ1hRI2jiuBnGYbFDdav7ELo2h662Husqlba
F613d6df2NPvhWwaWvCK9fHYGiSnVKCnIvU+LGN17QMC5wjOnY64DDDbjwtZKOZuR94rb8Wwrv71
4CXXE1xU2xyoX2zS5Butu1dnEXbL3ilF+EaA8ppO7VtXUzG9po0RbDVe1UWTyoLCGYM2B7xPwCVA
PdrpCcGFDm/JMRKFPsIlDfVD2cCfP1i7B/6T2OdRIiHYujmk3mmFPnZIYeLTZFyG/FPAtWwH60p0
LgmXnNQhqJlbvtnmkNIiEwWDcG/brvdVZ0HHqPI3VUpVMWztuwxxJcsY+2faEl5dRgPWAhmkp924
+FCXcct8FyiylhpVE2bmmfI96OrBUTpDH7HuN33ly+2Woj7yjsBBoXMziVUWt3voCKpNH7CMkSPi
mTK794vMkKOC5FQIGTEwbDWMFeX9NtxufsC/SQoE2ogIkVicwZ/wVdlQofP6zTN288cVMi6Oj7Eb
W+gJWlA73BYXZWIAQhNr+WwQuTk/8arSYXCUG8LEJqunLRVblgw22r8qwZjyeio5Cqiam2ne498A
F+36RbrDrB7iCsX4ki3MNGCczWLDI8PbuqC6TguaNiKtiFEx/dmTe4dStSSLG1V1CDEnX9xl6Zgi
IMMl0CpPWmQd4G2yWCmLGNYHMjiqYKlRXXTt3MPpjEFk3RGfp3GNfnF9zq/rOWY7fAorgnguk4uN
sb9lO7f2rWUQUz9PUd8sZe6gGnqaOJHXD1Erx1r8BrwJuzQ3HYK/34m3tzK3yDTX1zlUznxfR3s/
UuswClK+IvNDwdKEWEg3IKZ26cdbeEO+9U1dRsX8oKVrkCV7iuajQQtak95dnN2B/bxDdhCo4G2r
9RZ5B4kM0XwI6TunOfNheyRaSIbLVLbqYRqeBYZhEAR7x4yCOYDbA4tnfQPb83FhE6uDgywD1Fs8
eZw53cxBIguT5KbdNIfHlDiTxD00RefsA2+d4K+JMVzCarhCNN4uVW7YsxdQIzmI/qJTTbzkI/IJ
WK9TOnaFeV5hoILiVHMe4rBb4I33ogPegkMKWQSTkcSbFVe9aqP9DRrHqCEzymHfyKa9s+25AYUM
vkEpthZ0DfyOCcHK2StGzBGjz+lNNEfxSNHPlEqQ727Zml+D6XmvQpmuIViF0yMU2FNg9DjXANrR
d6IaOB5m0JFtzWaGFPb9NXHi2MHOQKFV/xouXR17uRUDZArjNMZLPkGu9eoFeURQ3dMpmyjOJtbp
l2ovehzsBtEmxZNwG23YgcWM9HAJ8Ua84jZ7VXy0C4I5eCI7tetvUNXQPSHam1KiSmqjLZ7Ay1wM
Z84SO1Kfl2A6KSz0jL9AVi2OXr5W1SaFPkMDFerHPq9p3ZyCeOxX4qL60dfBS1H2PmeNr/jWVxA/
InytTdJ0dwwnC6zAmrkPPgiPpfOBKYAhvIrQA3Q3rZ7i7rzJBbwh850ewiTbwiJKvzdxQbOYranr
shPpves5zr0tmp1fCwJTVAKjy5TAGXJv8rvbiBalnK9ITfZJopi72P504xortQrLvwQj4onTipLb
Amtfl4TCELnU9ouZn6d9G50f6XpRM2URemleu7qCox4gX1q53vGPQnNmjMeiwIba2vWnHvlSvSKw
H3o6O3kRRHyqxzIk1w0N9SyTY1NsG8Csros0q/tO1Z/g7HzcswI/0t4TaQ6+vumCSdhDQeeyJne6
5o4wXjItjPcd54UDFXlRPbeGFvyiLRgzPXjVfj0lw5T+IFcSpOhqQve1tzhoTWoqTlSitrqTXenH
zNa3cxjQRi54BixfZj0s211LiR18QrxA5+yNu4h/8aWmoT2YtvHc+pDwHVj2dP4yxi9aoeYgvCVl
ZsA8pG4TxtUFK5gD7uS0Bml07KO4Dvdr9I1J/0r3L+c8cVan/7qqOe5+qYlVPFwrt/RFlyeK9+6J
xdClZ4qeYHqCS1zlnHWMX5TPOJGXVZgXqw0Rv0bBsoogqyhgL6auC2A4eGrkUN3DS9edU+dpZzt8
xIv2IkzNkBCrviIAomBLOPiFMzmIYstx8bwDmzXzybf9us0YC9Nj7HhCeMtYmvhcMyY5EpdaBI6r
rliE0py3EDq/PERl1DGNIsPR+xnuQD/PY1nU9qZXZRFsmV57VUd5Q7nknlXDfvjm+nOh2alKp/G8
fNhFkn5vZTROt6DfIeDvVHVzxzyuB+p43XWjIPEON0EjUK26TOBkTuyMcjz2TR1u8klxD5oAsbqS
/YNL3beYA24fznBvKW2gO82gHGdBy+PPTniUU9xMR6tYGZdF444rwnwVlOs9PbRpmBZpo7TUZzkU
nXulWYrhR8am/E3k9a6d+YNILRqQnI55a++CNrDucS4J80VPb6UsNQ0Lh9YnxlWC8b7Yy8L95vka
gAn5MaoCFHuJuzJTtIXThdeZp0EHeax7g8oYsilODv7gWa++K0N3nounKkHeXB0I3q5IgGqdok37
q2QK59Q7LhOgYH9M1M5pysEyDNHRNnG6P1ntiua36DoWWyYp4tNfU8DYAPM/3UUlJ1AKUnkZMoja
+TAlqQOdhHzJHzLKjLi+7pqgVuW1UGZe2mMiA9qMg+5aU7wkrhy6k7fS7605NEg03CJ5M96zGwXj
8HXvZ9elVwxBX+yD7TGBQasT1qiHcknO5vJQtykYTl0bzx5GSHJIEScomzY8LCU8B2VVus1LpoFx
k59bFw8JZBGEtv1pKW6mB1zI2LruLH8/HycSJFAljMvMJBnVr1rW1w0Nz9BnXtm7izzYFZFBdKTm
L9zri2A3/BUb/OiSc2dDsX8Z/C0Bq8Z5xSt+LHRTDllASbcF8MVlzcgTtBAjpw9roSTuOaufLjtZ
LXtkZXNiElCVZRb4ZUR8LY49sUUnFjPv9hAWdQxfIBO9qPa+rUyL5KDmSsgGUAUgEzgyWkE+bba5
vQm+eGIM3Q9yGUz8KgYI8ygP0iVWcMC7tD5LoqbRRgWlinRoz7UCpKo+MAcB/nqcpXJcezuMFgdm
VBmFSG8hKrvUnlOCMARAwBJHbnfs/cjxlztPRTCG/MDdX2/SHjwrzUoVhBumjpyjGh7L25ppuFup
aIr20MVRGD0uEoWARF3gVPCApZ/OhQfnqCjSMnjYhOACRJ1dMR4SDAMcfWAmYVDt56By+qE8Mrjh
87J7W93xxHgRTZgvxo385gBS3u0QtTMiJCdzCPTqL2q3CxV9EbeihEEB6nrTvVhggohWxrfNtgc9
u02HwbEKC+QBtuONYiDNWzjP/KbpnmhYZMSAI3YXaBYihBk9uHGTWrQC/rBhDpsgVmt/xxNYE92f
mUY5YeLo2STJeYm88mBK1nPxvMOZq7e0mlY15FPXDOED+q7Qy1O9pwBGIzNk3aeoD8inOKbd2grU
XAU2eevjso6z/j6aOUiAPyBtuxsPpZWkCbeEi8lclHvMAEay+Yyx3g9LvNGSrQIo+KJpSb4Stjc+
qblfiJmbWezedhj533SN+6jWqTgAKKzNks8uPkJwpC0cc32gqElaFgvdiWY0c1qG7WZ1Wc5YzGz7
st+NFQN+Yz6acq4+86Fzwd80Jn3aIMk257jGYVuanJPPV29UkqClmVcb5fOcCF1xWDNb7Fc97V8p
U4ST1Q5Vggx6SwA2qoIzbPF9JC7IVsPhN7TrIMITc30BkmEvCbwJyGKWcn2bpV+pK6b7lmXI5Vp3
iZO1PXj6a93zzzD3aYLeQeNVgbP+jEJsQuhQDLyuA31zwQhcPXlNc4ASXBp98Gwa7D9Q4wXiIZ2Q
3nxkCsntLAQB4t1fdJ28Ulnlym15RC6E8DJnCmUrn3Y0/0iYk3DqqwewgJZ+QjQVUsql2Pzunq5p
rJmiNNKxjAQ64H5s2JZt9nrZxBy+9nuwhNsxhM+q1jzBziS5QneAhTxjEg1I8hH38jSuD70pGAk2
S3pBvwBKWQqks5TNbVtTxXbXcSeugvYGk628nzeKiYy7sjqPw4bg9aEF/5ZP2LUkWFphxUFDVDCW
kn5qE5Cyi4NDyQGGombdO9BEX6fzTzUnbnPrKeZAynO/TP5wW8oZMQnpL+6UlCPheZ0V80PXFl24
MAGHuKpw87ZDqIX6I/K6WjIDwzpf82DAcATZwV5wuXO4Iu9wcDkZ7CUNh0OHBi1OwXgQvy/F4qtM
26isO4imvU0TkzfcaJH+WKHwyIw+luggyKKlVVWeWnEO82UKvZV6xFmkxy1u5+itjFbA21uoS5TP
n8IFcL8hocyl3/gId1m4dfX7n0ff/6PpQeK/NySQaUgqERTqzSaj+1VVJ9DJQzTJL1GT5v/8Ef/R
eYCPeOc8EMrdT/yw4QH7AVHfwr0HSk+Z0F6D4z9/wn8csE/89/YDsVsMYRR4M5j78yLsFeOpf8n2
/cN3T975DqD9HYBJmGe11mPcXeX92h2HIPmL9eCfvvg74wGLvK4aJJMBHlIUPYgD+MVf7vqfLv3O
dKCiK9X1ujNj57isx+hqVctfvHr/dOn3/K2qu8Y1Zr5JQvc65EjRQ/EXC7I/Xfry3398+1gP5fJ/
/4/3XwhpEctu63xjwk9hrO4Glfzlyn96ku+8Q2JotGZLJ96RMX5iJOVZ1uuTo+XHf34F/7COknfm
IaWhQsHwdr5hXzmM5ufi/e7E0+r9xSHxT5d/Z0ukgsnE3lIyV13318Jdssab/htjOkz1+v2ff8Kf
7tC7ddp6MBdRu803lMNXGHg/bpFzT9P6F6vKPzza96lAdGtt7YxqRpiLDZFpckTap3/1zd9nAbkx
bhMNLO4NM3Q3nXhEwnin6l//fPE/fe93a9TbKWmXPuhvIoaK/UaekJae//nSf7jj7wOAqO/2cemw
4QAofnT6FzG0ry5F2b+7+uVT/8daIv6pJKGQu0L5KxGhri+mBWf0pvbxnz/gT3fm3WLtIiQfwL7z
TVtV51Hv5534uX++9J/uzLvVqkuPcvfyvjtDcxin4nrmWNZK/+WF+cNyeh8AFE6dDcA25U1TfpTA
5y4wnzWMwY1/+f6Xl+N/eSExT/RuvSbc+L2xLruv136IelEerB8NWTNMN8q9aeGu/vJBf3oG7xZt
t0eyZYpqvqn6/ctuIac75y82jX94Bu/jgLA4VAAU5UwWaHLcHHNmvubcbO6/e/nfRwGZeCYSNQ2H
GysXJl6p8FuHEAU7/rv95n0eUK83NLlNzDxfVdwy0/QSmb/F8lxO///wdKPLa/U/VtZmjc+MMTdd
VK++RWj10ase/ORh7K4Qp/67J/s++mdUbudOAwf4CB09jxPWH9Xzv1pd0buFW3cKM4Oe798Xj/P6
6Hq/2+rrP1/6T7fm3cKtxnV0q4CXZh+9KJvC9UGHQOSLOrktA1FG3wxe8Zfi7A/vfuT//4/Bzr6c
/x9nV7Jkp64Ev4gIxCSxPXPTs92D7Q3hkXkGgfj6lzje4ly5hSLYsihEqUoSpaxMgOnLwOrnY+YD
aLLgAjXuV0W/lMFhl4XOhDpRgMb8Jy+bALRpvrTTeFj3k2rsUt7yGhAh0QL5NuOf9WCkKJPZbahZ
3hSTIEv/sAIFN1yj4ICGfhUglo51FT7muDFEGwEIYap7o881WaxY6GT5H4+nlW2i9BGUzXObvpS4
XZzHY8umXb3NU7IKkGPjjimamyrolzyg/pGwShNAqsFLeYzmbTHS2moDXG5fart/nsL4hBrrPu6w
D8eatyg2G1fahwX+QSczQySBRuKYokZtQ9jRFH8Gp9bMtyKYZAkgGqPxFmXXKMAv6n2KTouibI+b
4lTW/8nwjw8wPVZRyorntgTXh1u9rJu2l1T6YBl1pfzFJblXuOgdualqzO83tHrE5AQwe+TeAxLR
gakSbSWT8zpUhW+ClBHd6MZRgIlnfuuINySfnAqlrukwDyjjnTPDquYRSGoOLpUB/Wn5A1DyhYEW
bBP1ZCDKS3CGoPxeCPzgWwZ7MbzIMALwT7fDHpfI3nBAtZqPvybLM+3yaM5dhQJjAS4GcZ5zdCsg
tifc1T/EfWbnf2KQJJUaNytWG0dabXBZjrtRwAtA/+IF+FX5Fpvdg4PuynVXKwLEkVabvoRwoAPU
e+C21Z0x83ueTxpuUcXIZfkT3JCwcYGmBECjA+GKtiycwU1zE/0/+0cCxSPTgDMmTAIIdjT65AH8
qHsAtjW5qRi9rA/VzKChAwkGNlnxp6D556T6MrNOE+AKr7uS1wVuPTwvojgmEOeYetPrBA749QlV
rCmyQhTzRrAUEg/bLB2PBUpQhd2dvXg89LNOdlsxelkpqoMuHQ85Rt9M2bGe6zvUgDUxozK9rMdX
5yewGQJRaEZVkOU57ppBCYXLWNJpdm6Vb5bnV9ZdXP/mXuq0AQGaqGs+4UYVtz/2seYa5yuCRhaH
IlBBclN/KAJRgSovL71706HnIdUdPVTuWZ5ffcA4onEMDH0AUeP+3TvZuBeabhw/AqR3PXpUL5AO
aU1ehok5wv8cFAagIbrHRaomoVSmpTUdPbG5Q9C4G7QUOtgANQBlaXqFZmoVnpcFi1oBFDID7jUY
xvQsbMCqO1AYoey+7hdF5NhS5Bh+mnGybB/A5z16o31knQm2qeLsElPzBapXLF92NbegwaiyOMRC
b5GvzP7sApNlHSw0c61/gcpBUuhYnJUlquJJQGxUKyZSPrhJ6C5N3u/bXiCFDpr8cP8yYycx6heQ
VE/ka4ruq222rf/6hqE9rEnLHNtH+Zs375H7cxx/rZtWhOXfI8iV29MyMrJMRNilyvrk+u5zCGmc
bablVT4FCG9c8CuTXUDj0aqBJKbVl3XjivmUNYl8j/NC1Bh3E/JzBfofSLUC5K1TA1SZX34grtzC
hEDfBGDqAdr5IE2JtSZqdjZkMtZHrwh2WYwoG4canARDGbRjDqIV68JFdT93aPITm9TXmCWLERlp
OgtX4AtA8HnqovCh4Oy4PnpFzMjKQyVOj2aRkDwAqwFI+Kxo2PW8PWwzvrz0yvMl+MbqyTfLwAAQ
5JaNjlkACxDb24ofsuhQZ/AuBG8cYPtkAfRwbB0gCGi3JaolJeocYn3EcXLpTK7v2i5/LYvxzO3p
su4bVVRKh2FcwaHnrnHzILLcU5e0p9pC/zDuu7eZlxK2JcMISKfTBbPxzUp+dsmrmb5sMi3rBHm4
sQQTXVsGpe2hm4zfoGj/zHyhucNQRKQs+jNZBtpJbasMbJe//SWTMG1NsCt8Luv5ROaMruPC7XAT
9RVV6R3IY3LgydfdolgHyPL8KthjG+SrpMWEpugpBmoD5FAegMcAGlNXk0+q8S/Pr17BIRtrADHe
BY77ZR7+JNO7Of1cH73KtJSqFnpeypa1fdBbvwdsdkb+Z0Zv9Tbj0n4KeBxudWevC4oSDFrof/aH
76P2OKAKGClRK7BepqDLxv1iWNzPBb8t525bFv2VmrhyeBKCv4dHoKv1iDigqWwP0PYlRZvLul9U
ISMlqRt2tRuZ6Kcm/v1sHT0DTJrWGQ0d2/wuq+WUeYpOBQPx4vrV3jPB7FFn6NgzNEuYwvGyYk7D
0bxdg9s64JH9DQ2a9KYEPd62/w9T+n1y0BQPSCjGnqTvFkR+yupX2Ecax6hGLuUqFS6Q8VFVBtHY
oGe/FFC2n6eX9VlVGZey1AVTk9exJUtHgDqb/ADwwbZ4NJdXXsWjvTSwmDxLUWUjAEyilbKo98Y4
HLaNXMrTsgUiHQTnZTDNw0lUILcASf26acX6YkpJWnc088sqRoFzTr84TnWuo/xpnIXmtl5lXtpN
WdWD2w512sCv+YQ+26beY08VJ6vodMVs1SukZAVRRgZNAdZBz+ARDQ67LrubAEpcd8/HMQMJjv9O
bDuj2USMXRzkbvIcW/TOG3UHDZVp6fiLxvOqAL69C8I4xE+YF6Df5tv6qD9ev/7RpWEM+DaXwiW5
eOjjc85KqKF899A6tm7/Y5f/oyrTA+eM04aJ/br3AUCFkh5p0dXtaMyrhr+89iqbLMJx+wqtgIDT
G3SieVBZmMHZoPmJVPl9eX5l3Zl7py8EnGOJad+M3X4EQ/M2v0h56ho9uobQuxM4kBoEe0psPHnk
dd22yinWf4eN7pYKDAkiDdAIeHBcdjNM41dQVz9OVqODMv09cP1bFP9HIaabPQpWFQN/HUmMi/u9
B55t81ubmeV405YgDITiHJqRvS8dQ9c7+D9AfO2hFwHSBtGpoeCctHf4F0pEABJSXr6gCWVG0wQN
bdqRPU+NsL7P48RAz1eCzrlZd8ZTBKQM7wBNgh2O4CoJQCNxADHLTjTQAhv/rLteFTHSCoM+bb70
xXaBnfN9HAN4t0kwF21B0vJCCs+KQterAi9Kv8bmO0nDxyqczxy8R+tjV4SNjCEbwDOE1iXSBZ0/
9OCMZD/F1E27FC1gN54vuvP6axQTwKRTAegs0MCWgI0zrN6a/tHw3weq+ZtUmV6+7CpfM9pFPaVl
H9T0x5JUVvIaas+oKuPL8yvjfRi61I4ROBRV/ioGRdoAIHvSasozKvPSWoO+R0NAgguHpfDdGb5O
2edsfNvmcWmtASYLDfJVkQY9ABJMpPupbS4U17nr5hUxL0PK0DucgzAjxBYCiYaxQW+xFlugcop0
JsgHAMbrEulkjOWxB8VOXHW3Fk80100q81K2umOY5SMOHgFBfywUwPaG096EBdWcfxWOkeFeA7Rn
ElCFdwGw8CBtsqPiWBm0Pm5yO5XyKKRpXeJPuwtYCgJZNJha069tlqU0GkL0zoCDvAfAzgI1TL2f
IeGwblrhcbo8v0oil6OjLM7zNJhZf6zz6Q+pmmM+OJsKDyDJ/q95NiZFHPuYUNDKvmRT8YrWyMP6
yBWrI5WSiHHwhi08DwCRQUAHtfxdLyz0jsx3XZdsOmETGe7VzhXahQimNGWvTvaDJa+Cb1sDZKDX
CBK7ZEjxR1PNS+OhAxw6eWnHQROMqnmVMqlClKQgz8S+1073oLDZDdAQHKCPsO78Zf4+OGzIEC80
iXSVcFF9CMf6kKN1vBm2wZdAtfrfkGlLw6pDEyOn9JcHfrgRrHTbBi0lKHi9DNLHGbqUUXXw/PaR
F9HTumlFMMrArhr0u5FDXexFlB8LN78zoFHgV9EpK9nr+itULpcyFbe2duN3bRqYkJ56gGRY9yxA
Tr8t0mVkF+q8BUPBB74BDc5ckZsq+z6a0Wl97Ipo9KRcbQlENyLwdQQ1uLLrmh9jWkA7bhvWhMh4
LmGQ2ujDuQgKcAbUIHNNoDi8beTShgfGdsuaPERj1yyiCNkOTP07RnQifyrHSGlausx2YvQwBVSU
d5B4+Jy03nNEw20bnoznEs5EUwieYT9FKy9IENE36WmSSTFyGb9Vk1SElVGnARo/z+jGOaMn7RyB
9HGT32XwFro8jbZ2RB90tn/JEh4Ms3VGV8u2M6+75PHVthejN5S4CWjjnCS9Q6flKTPEc5dlGvOK
XJWRWw7tHIb+tz6YsBzULHoHXZ5mR1X5fXnl1cit2qgt7hV9kNYggjB/FOj2jZ1GE+6qgUuJCnrU
hQkLJw38N+2sub9Fn++287QM2urA3DS5PdYA7hqnKqV76EmdepBJrgeMauRSojpeJQrTH0EEWIt3
gr5msOvbOlS2yulSmtIRYOnIEFhgsvx+EUOYe/+nVfqbmjSIDMpxK7flPZn6wOefTeucxRQ6Zt9F
MmpmVTF8GZETt3ZPW9KlAbi0D0lmnx0AfgoeHtddrzIv7au4jew6YmH4Tv7HwsnURjsd4xvrA46U
qplVgXDWwhI5kq+J8ceYvkHMc9vAlw+6yqXCySrah1hkWpKdTS8MYtEce8PVrAIqv0ipak8lfq09
LDKdMX92XXYSCQ6Q1qxBzKjMS7nKJ+joETvCTbBN9jPL78nwDS25l22+sf7rGz+ze7drkzLoU/ec
5yATMfIzeOOO28xL6VrVsZl6qOeh6g629ak4OVN+BHvett1Jxi2O4KLLh7jug8Kog9BwD5Ax/wL+
gO+bRi9jF4cSsrSAkBYBi5wLr7oTz8M739NdAi2h/cHp2paOwICYlH7nIS4HszuCixVMOtOx5P4N
SOE+bfsCOWfRhzB6HbaRGaJvxIBOH4XcCSs1Bw9FbMqAqKxlkdXhdAp0d3qYJmdPjf4ECIpmsVeZ
X55fJS6IlC3AI5e6EtRI89gBaBwaa6QAvck290ipa4FBs+C4Gw6KzgBUEgXJNA/c1NaYV02wlLog
A876hgPED/7LH2b5DmW927bIn/qIahJAsR3aUvrip9KKMhoDQTMJaHiia3zXkPx1m3ek5GU06miZ
sD4wUKZJK/aQLdfz2uBReUfabR07G91FnT6YbQ8/9eSmHnuogvB94bnb1k4ZHpWDvlskQ4Mtixe7
GvwfBrT0UvAGbXKQJSVwNEeM+8viOUMsXdD4CLIg9FC4mvPCh5PrgdxRCv/Kpk2dY2OBUksNMUrL
uCN5nmlyV2VdGjwIKitQWlEc1GbmBU03V/2u6Zj/c4NvMHhp5QEzV2UOdp8H4EHx8/vaBh0m6FDX
jX8YOjC+PL9aGICHjIGkwSGzbeghiV5swX8L/PMkoKvZ9gZp6UlBhwrRZl7gVjQ9QnIxdQEzMHdl
/r5uX+X95fnVF+QgWAEjCc6x3fBzwMUuzviWDuCssi0tO7iFLnB9EwLzBp3UzH2zsmzLcgO/S8tN
MlZQWACBCZrGo30DjkMbF+nbHCItNmUJuR47BLeSDSaKA+QK7aGxDttsSysNHwmQrmaPcz14weaF
HT3f9CeFhlYpR0FwFIse0I0gFSD1cwEwgFCUpbmaV0ykXMguKgHawAhBmJfRHjJ9N3mju5JXmZbS
0+azB8ooYNT9tt4JYu1wzapJTpVpKTkzEOwWSY7wq/v86BXdEdLV2+JPLmPbTg0FVtB3B77vQIrI
OdezDsChWFL+KWFPBhQbZ4Q2FMHOjfVozLtkpmehOyqp7EtJCZrxse2hrxEkJLCTAwVtXgN6UzTC
rcf4h2clBKKUmqBKB2cu86yLXYlvvZE9lhkaLEHSo7GvmlUpP8PMA6Gc6yKHePpdxCTaxb34vW3s
Un4SBgHQFJwLAQ3PVfQTPzd4m2bcCr/IJeySteDlyfBPD075CxiOwP0GOtDEoLpDnuoF8j6KX3qz
ZYjJwfchPl8fOi98gjDQYd03Cr/LbcoE7EKmcKMsYEZyU8VPUD7ddgCQi9kMwl6pyXG8IBUo3QSO
Ma3tJJr9UzXsxVtX+xszQMCemnC7yOyF4Ar63wWo37etA3IZG2TPaPWIRQ66i/cpe+7rbScuuYAN
2TAD8k1TEVRQy7QafqZOfVmfR1WYSPmJVvYe/JrLgWLIjyaN7sGBdwAz+MaRS+mZQVywEShGBmmD
tuTdYBTWJ9B/6uq0qumUMjQxesefcjg8TzKwcE83pb9tj5Nr11B5iJPOyMH+AxFHyMAerXDaFiVy
7RpMaXHbtxNSJ4YAztA+GD7R5I5iNuW6tWXzEqIOyMo8jWwQOhUnLLn3zOOv69Gi2C3kwjV6gJIw
acM0AIneowXNy7TswDzHmh3xNwH/PFOuXkMBfojAuIweQePJ9Z598tyKL9uGv4TRVfaHoZjEADra
C26DQMX2Dr7IW/DxnyGHdlx/gyIg5b5jAk0LcL7i3AXJ+lOHvklmFdtSSa5gm+AQpCLNAB9YyKdL
gR8Me2NESlk6gIRmzm2ETZI/TFN06CAsse4PVcBICRo3UzEudMRBT95i+5CHza4C41iicbfCvFy6
NqEhBtkfmgbccbxd14NQDSSH/NK0VXzuQWB+Wv8MRV7JJWxu2ZPv1fgtKpLxoXb8zxBFOKF9fdvU
OtKplzqshOY2trxp6pNg8gnUEFz6eX3sipCUK9gttNYm02HAWMTOjqTlPtWRsKm8sjy/SidIJlMC
AtMsyHq6H8L4KMruMBW6dVJlXsrWoZkpiN2HLBgS7xOrf0WO8d7Pz9u8Yv937GkZ+nNtwis1KU9m
YZ6Ya7+tm1aNW9pSQc4KuaAGswlhbET/cWABOAOO24xLqWpYoFEUDVbgLvX3Tm7tpy45Nf20LV/l
ynUOPmnaLC1vDTjSIDsIUE5+L1wo9ESe5gsU8ShXr13gXNKmxnU5tu43VEzIrWFlQnOcURmXTr3C
Fl5qLis8lkroB8d1Am3uwtRcIqqsS3kK3dkINORtFviAikWnqAN9cYEt3LJyDf5a9YZlobtKKd/g
FWCLA7kU9tRcIsjmHULT1f10KJZLe4nYK+sWUBBRV3JyKbn9CB4P/JRl3zm7Bdu2xv+LJ/65OwDd
xPJdV29IITQ9Q9mrDZLqzS32zvhSjneN+ZSC5WZTAthS4kbeXHvmEHXBONB9T8kRFeaAN5VmilUu
kpLXqaexz0CtebEF+5Z03yGNsPeH6kcEZdb1D1BNsZTBVVXVBW2xJfro59uTyur2yWiFGveorEsb
rj8LEKumrMW1U7TPveTQlK7GtMI1ctXa40kzcEhrBpCIJ6iZdlC27M6NtoVHsW7KZWvQ9ya0n0e4
HiLe5rQodHo/HM/fdsiRu3qjaegpNK7xpwNlhH2PG28QB2ea7UQ1dilv7RJ6l3WSZVDKSfc4v+5M
k+zDQUf8pphVuac3pdBdyq0UDZos3BkFP9pFpAlH1ciXV15lbI9mXkJFjxNa6XyK5/CIs/cz9KE0
QaMauZSu4IUVlIU+aoVV/wUkPLdFamomVLHW/NPOC3XofiyMNACr/bExjNcsqZ4oBC13DNQKbWhv
9JCUsBAz8qH1wYrAptMBLROP8Vzs4jnWHP5UaSVlbCciiw2EEajjOLeGGz1CMGhfdO2Dn4vX9SVH
Mcdyf28IAe4xBQbjIszq7Br+85zH+zI0t32B3N+LRlCo/eE0GHQAk9YRuIfm5JnG0y7H9rXtC+Sd
1zQ6p6sbcsni8c8CztrN9CFGi8+6eUWUyp2+ZlI2teth6ZlI9FsY5fcojzaaXubkKr8yL4wLv4yB
yyYgEFhqN6GOB0w16uX5lWmojELeJUGJrxflO9Tsil0puh/rHlkOTB9s5ETK2x6ItDrqwjYY2uQA
3CTIvCHvxr3s2NrmofHtC61Ma9siQaz/fgia+9Ka514RQJeYHWeatoc4SjWQNZWXpPR1obE9mjbH
fgspsVuwYSHTSPG07iaVcSl5y5CKojFw3plKtstG59T52XHdtGJdkFt9SRe6qIAaoLhe6sJ/QhAN
1dPBgSDsun3F0OVe33IyoHQDRdmgyRu+iyDPfpMPTX7aZl1K2Mxrm9gqsWiC6ekZsvD7kRkbTS8O
uwr7KILgs+OY5OLlkDGZmq/ztKlhAO3TcrL2aMUVsY2M8n9Odv5st9X7uj8US7Dc5+tbBWWm7+VB
W0Pw8J3kR+L/XjetmkgpVWPmQiG3s2B6fhNWdN/13edtlqW8hChKnYQhRXk1/eqO9r3rkJd1yyp3
SEmZemWaRj3LAy/7HKYPKXn2Ws2gVXkjpWTuQR4T3Hd5QKtHO3kMK0hPChTN4v2Gobu+3NjLzEGM
JnHyoDHHA4nNn6L2jpTUW/4AYV76g0UPJHaj1M6CavRB6hb6i5LTJvJaGJeyshQejV3c8KPG1B/S
oW2hQ+LvBUQeNSv5h/OKF0i56ULkZ3A76PeFprWPqHGAfPPezUzNmqUyvzy/Sv2mLUbuQpY6sEzb
ukzxzG8HwynQ1VroDjMfZhO+YHl+9YqUN5C6rP76/3Gq59uR9Vv2CliW8pQ3tdUMUGoPXMjOJijg
Dr6liUnVoKVEDbOpjMfZB0phTJ4YtbKLCMtacxVClsz55yyAgUvJChX6zPXRDhoYhn8bQ7AxKn+g
AXUP9ep9PA47F8o3nAwH1m1pxMML/0nhxnHRYYrVAaKNYwINLOi0XWi/DYri+jKECXoS0NvLEaZ2
yz9N3IXoclZtqlvCuJTBVlOi6RTX9QF0gVwXh776Jht+bVp8ZPiSNULrFZpCYHXvII/D5huTDHdz
F280L6Vv0TQ2Sudgli1IIMitFX1yNzVXwitS6toYNHdDE8eNqQHrsf0MXaPL5LMv2xwjpe0M8UPD
68cs4DzK905nDyf0lofBogZ7Xn/FhxsLvkDK3z6ffJ+Pf3fDu9o6zjHZOQskYNCsncsi/EGaySgm
9OKUqKhHYDXzTvVITgX/nJT7fKh2GfUO69+wuOOjd0ipPLtJxGJI5wR59uoa7QlKUqdtlqWcpThk
QwkbSxAFkGFnQm3giHqIjuJQMW4Zz5SypJ3tMMTG5bTHMKwOzaQreatMS+laJ4xbCTjqghh6wa4P
cSNd1Wax8IGz5ZbcTBBo00HsPrDaT7N1EOxIuofEvx9bkBp9X3e7YkeUtRigO50P6B/Igrmbzmxy
zJ2bQoywYjowqco9Ut5Cwg8NYhAJD2hN/QvgcKQ40NzIx21blwxw6mJ0zkH9N8NtCf8J6tM3AzLa
moxSOUfKWGJDALx2sVpmvffi2cnZH36GAnqt674nKvvStjtBLp67EQFBoJkn31p/8KEPWeTHUSRg
k/FzCLwOcQNtUusb2g/JvgmxHVh5/EuMbb4veQL4bMO+zY6na7xVzZaU3zyKqgqElPgXmH4ZVV7s
fApB9/XPVax/VMrw1GC2XeTw5tzctNbeL5bq9e0sNlVKXF+GRLVt6tRJCXq+Jq4/pXNe7BF283F9
8ArHyH29AkL0lrBryLjUuwJDdoSOl0/hFhkJ1UOX3rUaFNeYiXuy5RUQHv2W+/kZAouaA5HqHcvz
q0Op5YRuUXtwvT+fmhYKlfOxjn7N4c9156jMSzkuytgkvEYOEvIGLog+Hnekfmr9TaxlmNllUq6G
b3JXzCB2haRLBUohKKGmjynEvdcHr5pZKclFYdc+JLqywAr5c83FrRUPut8ZlWOkBK86zC2lCEk/
cW+yERrfUT2doqI91iPUp9c/QLGKeFLOingeWk6AB2qNsLhkEWn2bsETqB1E6bZF1pNSN0rsGgLu
TRYI0WB1jbLSs9EoN9YbXyDDpZKszLMM+1DQ4ZC3Kz1/OrKp/bPJQTJgSkALMaMVJJjG7LayrGMH
IaZ51JzqFOEjQ6byyk/4mE64T0wgulxWF8dzLuvjVv04yXCptKcDcsswLy5v9lGU7cGvl+1618ME
0/vQw4FgTvYQ3gy8wt+20MnwKQPMiQRXvDgQ9KBegRx65hWau1FFoMp6DVY/eBQwJIADQqs9AKqa
7/1yRlN6UsaHdZcpEk7GT0GZEuQxaMEJMuucD79q8gLCni7U8YOpJlvKZ2gKW5abWHDO4O7SZtzj
wlqTYirnSFlsGfGwlCcWjsDsCL3OCzTjD3WTaWJJNXIpg1uUrceki7tbdCFR/7UTfVfcep0FvPa6
5xUvkKFUJDHSuChKuMZi2NXLdpx3U9hkP7aZl07ZeT5RpzVS6+JMpEbXlsEPY5npGuZUg5fqWtNM
o2GsMa9d0YBbLEsfFs3LbSNfQvVq87JRERJWif1lgqAujelbaQBlvs32EkxXtiE6RObCp7h8rcbf
Jirml6VtbsvFh+s7i7OujHfUyKuk9c2LUbVvnE8hCjXN1pFLu+5o9AYKKGYecBABZKzZW74OpaKa
TClJObSwjdGBw71oPKdOceNAtH6bv6UkHYGyiyYbpfKyMo9mmL5UXNeVqBq1lKC0x80PlHTJJbUa
c99WdXPik6ND8yusy6CpqYGUsrvU+CPBQKpV7PmYb1vV5XbfmGTlZFeJHYTEBNiIn1ohHrus0Gze
qpFLqZlT3whBNI+jR+x8z7Lxl0vQjLA+nYo1V+7ztZK2E36CMp6AQjurhl3oGCfX2bgkynCpzM+r
Br+71sW1HfdTVvL4cz3MOskJxVYnQ6XCPLH7qsQ1Vt2Tnd/xY0ibNzO65WBn3OYeKUerCnUBQJ7J
xRXGfdbejXP1R3SlpolVUd2Qe3ytyeKG7+G/J0NB8tQzd9hD7g39T8SpD143x3s/H780I99ELAex
Eil5k3G2wJjf43NI9KMcoFtC5vB13VVLNH5QqrGl7IWsnJNHM84dTg1NRX6wyC8zAT/8LtKtxorp
ltFTzdQX9eBQciFtcWETPZUVCyrrk6DJaf0bFJkm46cAvYOESeSQS9iR7ivKfGOza/OJPa+bVySb
jJ9yh86z2d9oGppDC1nvbiIPQNtozKv8szy/2q1oRg3TW5YhL8ofQPq546752cbNglXrbu5UDpJ2
W+F5zOsqFHAhEVQdOZpdH2d31l1Lq/yzvPXqA8gilpZH2MtF6u3qaPwdgjaTVDr1YpV5KZm7SdSL
0jZuFYZon1Xlpx4q6pnXaTA8Kt9Im67FbGqEdrn0Afk7HrFTDGH19cBRmZbythmzPmshQB1wAJfH
Q+sZSXg26lB8X7ev8oyUuy0XtJ5mcOfORndCAeCnlTqnqnI0tZcPzTMixz1lA7ojCvABgLbcLW/M
6mUwNE5XmZZinrQ+cYrCAwNMFZ5plF4mUZ2beBNgEyNfXnsdkU01obOAYuTzZaoumf0z6/c8ftvg
dliX4h3lKDokPQi6+eC/Uiio+ZH41Di6gt2HKzLMS/Fue8PkZiE47SyHQ4D2fsruRTfi3vR+0NEw
fBiYeIUU86HvkbgqURUx+ja9CaGat48Nnz+t+0dlXQr7fB7GJiKIG6+Y93ZI9xRawOumP1wrMXAp
4r2wLoe2gMpAM4QH0woDYxKPddztQsAR1l+hCE0ZMuhO9RSZbZ3hJhD9r3l1ICU55nRTxxEjMmTQ
IoOT8MYBh0cfg/AzPbdaaQpF4MiSIOEA4bfBhekwvYz2rR3Xu8j/BATqbHWHdeco/C/DBZlRGlOV
DKCHywmax5yd0SZf7DDa941Ovlvlfyl3k6wf0iSth5s697PIP7VRaMTH2QxNQO8cdxj6Tb9bjMg4
MDNNnb5ysEr4zdceXJoGVCU2uUkWfJh6brllixROBe4x03rnFmKXRG8e1yxBiqk2l/m5WuCARHSM
usJUN21yNJt0V3tnari7HttMovvJ+PCcC/9IM9GmQzbVSzyBKrzfQ+sLysbexef+Mefx/dK1XVW6
K2bFrMsosYzxrqpzvGss4t0AjYy++yGY5ndAEbWmtKJWRWuYaYuJHifnUPsv9WTsYvFq2pp6g8pR
8nLqtl7RmhYSr7jNXW9H2nPDn4f2i13/drYpohFTWlWFQ0EtFIGcSvT1GyoF2a6FxJWmPKCKJ2ld
HZK4MWuU1gI2X/y4PhLT3lFyTofHgiWX9aT4eIpNGT6Wz30alhG8lI7+i2kWd/nEcU7vN522AClc
ZucqJzJwcvh2Ew2AMPIDo+Mjs/iWSgEWbWnHr2gNKtUE+ewnd04UFNadZWu84mN0//x/wbQUm2kC
2t3exEmoAsFpYhlo4zyT5MVP3qPE3WfuTWxvO87JWOOiQV189PCmJLpnULpiD+GkAUopwkfWFspZ
2g3VvHxE2+Oa90kUj97Q7EqOM6/mFYpDxd+bhqvZdRts/KTgS/j/JE63F36kWawVlmW4MThJ+8ax
MLltyI9Txk6Gdkf+2LQpow7NCcLebYsyTdo2z11Nn81kfl3PJpVpaQcwOyfqHdPAIQv9+bs8pQwb
TKYrF368Ypr+ksNX3u77MUqSGetBb8znwStxAvW+FvYPOhijZslRLQfLh129wnK7/y+aoOxBl9x4
Ggr3ZaTstO4flXkpr0CM0hp1QhDtAn+8jJzRpvGU9NmmLcX0pSU/Teu5S//ujQ3abkg0HqcwOXZz
9JWk7PP6J6imWFrxDVzQNSYYtIK4785zW9z5lQ4toZpfab3vXcEKJw1B5FeWt5mDXXEazy1lT165
bUf/hyzNseOmymws98mYPJLpCdvXa1vpAlThGxlqCBZhWg5lOoCuCxrtfnPJep2MpCJyZKShmYpk
8rp4AHPHeIN+y91gkQdR6n5hVOalxA0ppUNmwfWDPd7Zc3/o2cLeYR3Xg0Zlfnl+lVaoxQwxWnSH
YM7D27E0nw3IqGIv38aDbDIpbcPOcZ2xwfA7v97b1D6VRX9wgZJaH75qXqW0ZbRsbI9j+A37EuX9
KW/Yed2yyjFSxrqANOAOuhgC22nfOfRuIDz6rU/MTUcEk0nJGtchS8IKfvFnb8+ZtXcddz/Muh5O
1eilhPVj/JaCCxnxHvGjT+k+7MrbMXc0u6tiPZBRhtHU+O7CiBM45ZNp3bIw2dnkpsi+bPK9zJs2
ZgYLeY7NqqnfWvqcNPfJpiYnZspQQ553fPaXhaBxwYPuFPcuY9umVEYYdkB2FIO5xKI17CiIfqfi
p0giTQlMEekyddqc96yuvQTH1XC482JxF4a1Zu9TzaaUo2jnK5Np4QmNh86/jB5aHuK5FYfI8JrL
FEU60h3VJ0jJaoyzCVGwbAjq7gtj1cEj7X49YFSWpWQFfwyPCZhCg9Z6A0Zl33iz5tihsizlqZF7
XhF2WAYKMu/Kcd5XoBFeH7QiR2WYYGRVEyDqWALK2bqMFvgvAJCstMz/ipHLKMFoinxhhuUQTF18
sjzj82D4T+sjV5mWfp1cZtqG58Pdnhf/hAT0vhEu1zhc4RUZJTg37cCGvh4CJxTHvHtvp/oh11I2
q0a+pMDVdudNAH3GDX7ts8l+aZzujLOS5oinGvjy/Mq0a9o5BNvwU9Oy4t73pqd2bk+iDzU/fqqR
L8+vzHOjZ75tYDr7Nj4lQKN7hQ5LpBq5lJc4wHiRa8HlTdUfBJwCbqZd7W/iBGKmLPthVymIXgqs
5oSYL25XfqFR/7UInfdtwShlaD5z0/YZVpWibfNdyCg/pJWWIljldmkjtROjLboUvGwiMvgeNO7J
Lmxnelgfu2LlldGAdVKA2L6C501hPtGaQ0zL/TV7Jg4bXPMKxQfImECrSniZiigPOqgKPKBP0ftR
2NA935auMhoqHRmfS1bmQZwboMWLTz4PD5Ovc5AiNGU+KXfuKfsfZ1/SJKfOdP2LiEBMElugqrrp
wW7P9oawH9sMAgQCxPDr31P3+xZ9dVtFBNtaqISUmZIyT56DbBkaK4c+aTiNUdpOqnyPFsswvI5p
RHMf6eXYT+BF8R/l7N7ntR/X9l7627T2WrRBg5+YGMhvUjfs34uKP+PNemzddfSiswV5W40SIXiE
JO4I1WqbAZDSnG4bpmlhrl/0KtqAxKtllj1NUHxdH+zFvoyq+yCW+Qj9HuDeesRBKXKYKhBiOQ3f
+lOwtmOXeNJux6ewyp1DnBr4G+ffXyFRiW/49SsyS6VsCmVMRn6oFx+Da3FHuioEQY2a0tkNHn3S
NvFcueLg9mphpxuF9PoGbMqtXM6Egm8WiftJ7Yl3GeKOzqOmlq0sCwcMNSNtnkPWXJx+KSK+VqeO
y2N7rNOpjV4u6iqsp5SUNr3MmQRHdh3+tmWwx/FtMFLv+vsrI83mdbIXjoJVUM2XxcpPPqRqumCP
8fN6m/lvqtXWYYEuVJv9vsaJq4Y7SSFUUw0nar+4SzJ1SxQ48/m2rxmihKc5gx9O4CytxynlxElo
Xz7PvDm4B5oDrFPXOV2PAJQBraPmv3MBqikAkW9P/O00ru1pHtAuYCmdJ0RPH/oCHpq10Ivy0pci
6kPy3vWs5PbfmLZZ8wWo3w4NGbDNpGF/yil8QfNL3NdqD5JvGF+HDHaBteWSswaFBj9pV56UYkiK
8pjEg63DBgMrl9SfsL3tEJ5Befng0r26ocFy3OvGvHKADSAmr6Dgk8nDOckhf5HR8diLSkcM9tPK
xmmG5ci8iQBfu6jc2smsGIKPjhaEXpi7ooMDguUN877YLnH+uF3XP1d5m8sIvSOM7HyE6Z+0U8zi
hDTVAgPtehbLll86v/4qgv6xW6Zjz3KdZS0kq2cvAn9RBfIO4lkNWl29g5crHTk4lFsbojsEprO4
iQ1JTsaWZ86qnSyOyXw0/+VT2fV9T3E9kVkZZ12zQFna29ll0+Ca1xaB8AQUEKd0Fc19AWDNpNTp
dkAwbKuOEORLMbqTmicAjegXtL8Dfi+/QafzQje1YzmG2esQwUpAvbFhgLBudHnuM/ak5F7t1DS0
5rT+SDu/DAOe5iQcpqhY6v6P6/fep2OLc120VzFhctW41DauJWRdY4tvZ2doonHhXx0m97jzDBFT
x0utPLBX2WN1CqDDw5m/zNanMmQ7OV3T6NeFe/UFAJbaYzgusPqMJ6DXPA2KJmvb7mytaXj338PL
3F4HJtwpndYK+gPFy1iK2LEOaVUwW8dKCaR0bALRv7TJeiuMZD7JL1ZODzHgYnjNZ61yBQYlcPDa
VVuM1s/7mQw7+UuTW2keWy/t2EwWyKUEL2XSFrAfXJmDu3EZfpdDsIdONqy/DphiIxj9PR5OabgE
aSmtaMrok6B7bWqGr9ABU2NNaFYyDB+0Mq6sF+5Z9307xHDo020PuzrqG/dCHTfVknlsZo6wWW4O
iDWtR16Sz56bIK2UtNnf239i+ozr76+cgEu5qmHJcP6S8kW2L2sbfnD7NeJAW9z+B9M+XH9/9Q9S
9qKoS7/F5QGsP568UOU+U6feOVxMw2te3PTEK0aAflLbse8pBUQZFLNbsJdsf7tlkNk6EKJ1+NyB
cBB5wq4c4mycg5iEykmUO833lTv9vdbpIYjUPgUAJSUZUV9vr5tpZ7Q7dZt5pe0AxA+YE09G66Vu
i3TFKw351p1bu8nANB9vvJ56wcBwa5+Gh7EonAgeeRk6kdZjeJpFvSe/ZziKdJAEVVneWzxXqWrG
bx7L2njwyZ9Dy6TDJCh01imvMDbIKJLOqsp4tLJ4YvLbCmTY7f8w2JiOyKsINEcWZSGUoyWV4pLa
Om2kJno+Nrx2Uo/OAuhoDx/kQ3/pCI1qKNE7tkxuD29YfR2UtzHpur4DC66C300YxnNn7RxxppE1
156KsC7HkotUorwbb16fJwXbRWIYHEDH3m3d2Cwdw82OjDSZ2XKnLNpGkvn34TZ/ObY22iEtRO+M
mYMbRg7++AVkir06dmG3NfcN1FCN4KPAq36rT0L6T07ovz82ac1vawsk175vI0VvL6Ci8dFptfcc
C98+c2ztbK5CqTw1/qNkuUTVQqIA/bhN9gFtxlFBv4WMRGzbQ5S/aT70P8Rtude5jmpxhZTlKKMp
nNpTaXV7FbU3zQeja8WjRoVUduE6pQL0N1DJuHgQrVEomU5k3QFYmj5Ac1xrbeewLwniQrZ+pdZU
RU1BL7c3+c2Yg+lfP+vVsTmxEtoVHeRcPdUlboNjfwQk5tipjOE1180AIvErC6sDa4oCvziLWqCq
0W4HyUP069c02Q5FnRdCM5K+A/tQQmdxZGn8UL96LcsQsooxcNo5ln+ynb5PLFC5gQZi3FOZe9N4
8BfazvYe26rNWlBuqMrPNMySanPSQYLxQNGdQtubG4y/0Da4Cbw5y4GnvfNt9iH33TCia/AE9PTB
FtV/SHJeWVBByr5xhsoGrzmJ2r5JCr6Xtn/T8DH36++vhu5roNjWKzNMS6DlysdTbdc7PmVaFi0i
07Zdx8kCswqaSSPfHu/WII/68ZAeDGauhWXKtposV7lJRkJ5GTm550wspwM+i8G1wEws3m1jA8Kw
wFbPLkGzNMvOJPR+3B7eZJRacF4rMJ90jKg7R/7qVB417fehOvsHiRb1mxS3cki3OehOzeaFimhR
LPjOZR1+vj17g83ol6i5Dumyzhu0fsqqTwIKWqZWsR2reTOH7od6ZwN6YhbH2VxwEg5FMrVJA5I2
r/Kg9yzitj5xb3m5/RWGPdAvU7WcByUH8LVZDsgq3BPb/Eiwz5baGd9g/npzg4KCtBt4HZpjfJKB
nnpy7oMF1DyT1fPz7U8w/YXmvKg3iE2tGbgWtzHmGYrAwS+fHSIGx05o/gvimdVqAhu5SbI8zPaX
2rmwQxoxGFtz3kEFkJFGZ1u6WNupd/3H7Cjbht7GACUqh7DFuSo8o/epwjHYOLv5VZPpa44rMuJu
NRXOHWCDj7VQ75uhP1Qe9JnevsDLsUPtXaIJZnB/2GX5AIDlMao5pl+hNgZl85z66m7s7chV4BFq
5I4Rvr0kTIegB2ITHnhxnLuqD59xGYknd9kZ2nnbR5l+dZpdyHc02YbtG4dvEOu8WIGMLfltaD4Q
iK+GWxF59QeyvtSsOYnqebF4tJYP+fYswg8DkVGfe+e2TcI1vHOzr21TR+tcRbL5rsTP2jtyi8fG
Xd3z1Rmau+6sHA5eoKJjkRMsSbbtMaBdbyn/yRxhaM3DWeYXawio1B3rZGw3H/Pml1P+qsB3lB8S
hcNfaG5O+IBQLsEi4dlt1G6/NlFESn26HaFMG6j5OXTbXSsLZvA0UvtHlc+JX4Xvcm+6FOsOiMpk
ftpJXfF8qCHtgBboug4gwEUS3md7NBVvH0ZMZ8u1yh6lOBuXR8vd7jIWnlBvVd4Wyezr5mfPQX7s
I3TS3Gpot3CFVuRdbQdxAKBjyfe6IAzro+PYZ0nBGJZhfZCZiPA8S5i/9y57+/hhOo69ySGTsEyQ
12hCeZ9N3bdOhfe9x//cth3T8FebeuVWHQMOiYagtbWgs1Nv1Tt36+J28ndyZgbT1FlzUR+eXK8q
QTYOSaLOB5YdhQM3Yy9B7ybHvuC6J6++IAjaoAEc6f9zJ83bz9Gux2h296KDaW81121yB9QaIFEC
NnE9D31+8avft2f+z/3/jcCjM+bOUxZ0W5Wpuw1OK8JvdP6dBdIBm0oR+fKXFTK0gmZxW47oGx8+
ArIUV2RImnJPfdi0+5pfZ/4A8rg2hCRSIc559dvDLY34B/1NO8Z5la0zu2qBQZ2kiXoARyOAKnYM
yxCzdai7U9J5Elnfp5v9TEDdNExQG3sYtv95y4fbu2NYGx3t7lWL1VAffBjOoJy48bp3paj7hxqx
dudJa7AsHfTuVZyRGkwbd5sqko6557Bvk9uTNw2tufXUoo5gWQ2U0ubsL5mUSMLCOXjP0THvzdyP
1nxVm2FVB3a7qXSirZuPjn79pFf+7JN54ySrhlQsSx153SCStpwOdYv7jGrePFpL1k1irVNS98XJ
X3nxDA71bOddZQh3ulq43Wd4Ll8pfmZbfM7XOpYD+xjY1XnavayYdlZzWSSQmarR0J3moow6CJ2C
VSu+bTQmi9ccFiWNbLQA7EQJ8L1Vn5EEjMY9em2Dv+qw9zUbXJ4NvZ+21o+JPdTX2zH/uxXfZLfH
YPhmMtZnOkUuYEItYLTST8tujAgFUSUIHt3piwvE+tq/8OL7PHk7S2XYBR0OTzqAyl2/qNNuDNov
TrmsH0iQHaPsY7qEeJjNgRo3fAlfP4f9FE8LTw5tcXDd+lfOJZpMFMgQSghQQEDxPXEua/Xp9tAG
29dJclsX0SAfOOiDg8+N98CKEdC2z8Vw0HN1EXFHFA7JA0y9skXiu9kzoCZHig+wHO0C7YpAtOM1
ZWn1VVz1Mt7UfHDBNXeVYSb9khbwKetFLQ8btDBFcDm24pq/bpB5pOhTlaAH/+Cvj4H9p6jvFrrH
emywcR0Fb4+F9KsJAk45SHLc4kH6zs7hbRr5+hJ4bYWzzLsR6KAUkoxB5Dj9b+aUO+9EQ6DRseNh
3lqgEcNeLraMwu6+Ld8N2RgVYBslB48onRcX7jhsCyM91BkqVM/b4Vwy+vv2pprWRvPQsMhIRdcQ
mzqs0cjE/dxXO2ZuiO86/63v1EPeE6hj+E5SShJJUMXtXiUNrzgdO95ZLq9IX0r0Hj4Ta4vc+Xcu
w1PbZFCw/WR1647tmPZX81WrhFYO0Ljg4iZplt819RZ59p9QPB7sD/CZDiHffN8nZVkOKfqewVW2
5jYK5OCiP7bBmteKxgKxvlvJlGbB/wR0buK5bw8+RPW+D4exygPASQIgN9lJy/IlEo44drvRuz6C
MZ8hnId4I+kdIb+a4Z0vn6fu66F10cHvZdWShaLKkBZb9WGmQRD17Biy3mc66l34jc/zVgzpINhX
1fqXZVvfzdb04qq93gCD4+qwdwG+qRqKIUPadv3TQNnTVO48pAwnq454l0UfAPvsIyS0xYXI4Clc
+sfSzqLeJy+3F98QGnSwe8sWy61KcNA58/gh6x7cvHw/dnvARIPPeprPMpv7DiGjD6o1ECmNUEJ6
rsYhgnZf6X2+/QGmNdLO2Vbypl82lDDKwYk9+y5kKib20ybOt8c37a7mtaNY6nyyJz912uZeNDME
7slOQDCs/X+A7gWCI0NTTLp6WZyBH3cY3XQh1un2zA0rowPd5SiYK64HiszbKKfva/QcEPpQZsdO
FR3tDsKeQfpg9k4FCDajsfY+bc42J5bqDwY1HfQuOLeqwIZnZZ59Ev2QLMseVN+0ONc9eXUTGXMm
y3JFqJci+IgsT7I1ckWjBNLXjrXzzDft79WkXv2HVU9z4AXcS2vF3135vQmE47fJ3jEfg3PpUPfc
cldChLJT5T5aNo8q/m3YvoYZysB7emYG49cB77PifrUteJI3wj1vtIzqwd3BI5pmr/kt2MK6QI6t
i/p1frbaJ8bpV9EW9DRUeVw1ak850PQJmv86rV/IbPX7VLTduWJe4tk7X2AYWYe952hWHHDuypSw
NVr5EvN6z/ANi6PD3Ve+SjCWCDsFj33kint7+cbCz1CQkAdTUDo5KAj61ky4MJ5tWGN/ziIIbOzY
pWldri73yuyzxi27ovadtAQip0KnAUhpktshzbQumtcKEQZUbYGDCxo0L/iWuKCSIu3fYC0ugben
Z2aIDTpBaOlMckI7vQdC3AFZrg++guI6v+vEQcPRUlFOOVZ0rjH+UPgPJWH39Xp/e31MS6+dtyNr
5GCjGT0dSP8NQuK/RH5MqYDpQPe5GTxbWZ4DorMmkt6coLi/s6uGOKmzgiLPvo2Zwh2k6QZUUcST
Q5cqsugx8QwAVv5tkCj8jlnPcFBBN5RFXh+W52Xd9jIr/6BW3kjm/wdmpQq7Gt3BB/KZRjZYHLf6
jDfRecrdKPC2u7zqYsKfFzmfJPt7e6ONf3r1kNdOtoFktqHhkKq8iaf6d8/+ivBLy4M4XNuEINFW
lrFb0GgRe2k2wzbpQCzbWawCipleOvcUD9QmUrb/fiyGnfe7wXZ1GBZyy9KtGki88gnkhZSf1tLf
MTDT0NffXy3WUq9N625wuGUO0Q8WxlDZPZYP1GHvHvP7IMsVjrGVvKup/5L1exjTtyH16LLTvDmH
UDkodBGj51bEfZOfm0HEHX2a8v+J7t3M1vdZ9y4rd14CpkXSDuSNktwtbA8vSO/vwED13hY7Uclk
ONoRHMreARkshI0luPejJcjzaEYcTyrF7J0dNoRsHZM1jRzKqCg6pWH4uXXvMjS9jvm3mZQ722za
Cx2VhQYZOU8dXjJhV51U0aAFACAqFKu3ZTg14c88+CLAEWH3h/r1wOCiOXjgczQhswKHkM+iaZ6g
2Cx2Psaw0zo2a+mbBRz+eGtwIB2aovlTeM6v23HJNLR2QCM76wcDDqG0nXnM8j8q3+PANxiRjnKf
Zm+qtxmvmbZZHye6XpYRCaAs/HJs4tqZLCZ7IOGI/Mns1OoyBL6dtkzsRGvTqmiOjErvUOQLgsRa
kgsfvHeEVDuGbxpa81rfLkOvzmwXqb3iVK75GnnNsX4U2KDmuGPrzZbD8YDJpuY+sOcqVmNlH7JC
QKv/HZSzDhWJysWibGt3qsX0RTb5oaOE6ngsrorAHzOEMibH/wUbBO/QlnLoUUd1QFbHO6Iaq0LA
h2kPjbgn87st2ONXeXs70SLz70UJwa7UQtJDpiu65VzvcwHG49sGbsAcUB1HNdqQomOiGx/KL90n
9b5KRDxC0i1aYhI7UXWiVrT3FYbbCdWBVas79CsZ8V9rSs7debkrH7e4i5wIldedQ8W0UprDlmsj
Se2sMu3L7JTz5a4K9nBJpqE1d1V1UIALDFUKWvoXCF2B2nTnjH37/UJ1QfKAELquA4LY6qon5Yc/
G1pd6rH7MM7VfdNkfMe33g6WgPH824z8Am1MAGi6aZmNnwbhRGAAf2rmQySVPtUBVZYq4L2j76Zz
V8fDOiXjGH4cav77tqkaVkkHVSGhh+Zlm8q0rlXkicvYfxybB1p/pHKvpvjP/ey/l3aqo6soEKDD
xGChfgTC5jPwjZf1/RYDdxPzJLw/xGWBldL8mY+dv5ZI8qVLphKLF0lZkifZ15fbK3Ud5q2v0I7b
yVly33KQxQprJAoAsomB1vtRkvrUs2wncBhsSWcM5UENBWu6uGm3hbi3sbtFfnGL9UjLIBZId2Ob
E/QzeW5qAzyHGBUFi3PH2R6hlMGVdaBV7fdczAqWKiFx3I3yTMUxpA3VGUOFqDqb8QFXnbKLvZpd
+nWv4cu05Jr7qmBwiymY3XTws1jmVUIGCyXTPWEAw6LoECqFq9/Qd0i9EcQ3GW5PZLDPtw3SNLRW
4C07ry1mQnEdsb+Ch+wknXIn3hvWRMdMgd1+yGcFM5R2cConOxZWGOdy77F1vXW84Uk6Wahoimny
BfVSK/DivrofmrtqmGMmi2Tb7snwY52G6PYamb7k+vur1+gwlHKGeLgLDjUrqavmucKDt8+dnQuK
ISbouuSBNbeDje6oFBC8eBZ5krH2/bI4MSuLr7e/wPQXmtMOzeC02xJAea976EDtCTEAp/02Duzg
CmkH8BSwpXU9eK3PWSSRChCtiKx8jxLiaoxv7bV2Z+4Dx2cTsgvpwD9uzWfFP+XLN9DcRITkMZv/
d3uRTK6gOTENQGAeKMe9Zmgg5NKeBrlHuGIYWsdUdaVn+6zC+oSAVnYejaH0mRyatY6l4tyHznyB
qLZ4dEDHzjLGZZj9uj24wfJ18FRJ+8Wt1wBQAZ6jY/axtX+q9uPtsQ2XBh06tXbSlyWCRErFS1/c
E4AeBfnI+ndLuEdfZzB7HUM1dRCcAb8ZpNh9y/7OK/RIlNY0J+siwqgo7IPmrwOqMPXKAxrYT7dK
AUo1gP77E293YBQm29F8N8/QvU1b7IHlqM++415Kjxy0Hc1tu7xgQb9aXipmMMYXF878nVuCadKa
x4pg9IZlpkNazEVCavu3v83fb9uNySY1N0WsqZtm3YaUdSUuIEj4r27s9eLYmuhYqrDMLdl6y/gA
8kBUEzbOpotrOfleDfmfJPYbwUznExUhatIzekEf5jh8V7zfkjaBCEP/I4jL0zxHfRJekK2qTs7X
HJfbp3KPy8vgbzrcSqoausgK67Z4H7b1C8vu3fGxhTpke6hKQnWslSjawaVF46UudV6cbQSNHR93
StcGe9LZOmvHsttlzv1UlDkCqAMkTr5z/JqGvv7+6nS3MpXJzMa06SYS0OCeGBTUbpuqIf7oSCto
6VpdxWd4QT09T5N7kt0IcWfyUKri2MmrM3QGJSRuKr9F1lGSE3ixQEJZyrvW8ndWx+BtOsIq3BwO
2HLvpWO5RcilnMmAnjLi7MQJ0wppztxYE1SEMuGnrHmu2xipSCjX30O3aGcHDNPXUVYbkPVgeqX2
HQL0Q1Wod0hAnPxsj0zKcDHRcVbEtanfMeGlffOnHu87KMWW88ciOJP8ozMf8ysdboWO9A2gH8tN
Cy9AuyySWPQYwg2kOP+2fYjKbR40x7yU+X6cZ/WJZOvOyhvcSgdZ1V5QBTn4FVN4a1T5U+R2P297
lWlkzWEDVa0S/edemnfQCmE8rvjeQ8tkLtpZC6hozRnDZWqr5l+h9c5x6gJKBDsbaRpdO27purkW
kJcemFPGmAApPvX9uaDDTm7BZIzamYt7jiKK9Sp1wq8jRHJmtt2P8oO1fK74dD/ZO8v/TzXrjQPM
03y2DCtOm1mCELjaYk9sMXiIz1MnYntLK9C8XjuvuslJbLCsTN29YJ9u77th+f6DvsIDZlJ9tt0x
iwLOX5DvreeJz26PNtNj/3Bd2VdHQVPmvmgm2GxThvFQ4KruXule99goDcFOx1/ZW1/7M8vsu6Gv
n7jPYpQgHwtenhayd7sw/YXm0HQMetW7KELRvItDIU/gjXrv10FUsT1mIcM9QmcfhRB3Xs0Ctdlm
eISKDvWaiPf3+YzOtEO8uD7VBctBL+hyByrukI5B/3RAoh6qNG0PFEBZRmg4fX97uw2BRMdjWVkj
SCsZviScT/bU/ZC7Df2mfdBcvVWu6ByGt6RTkEvAnTi0exIV3Esap/56e/omf9D8PV/GjmyVZd9N
LpRY8KypaYZCeXu+PbwhwaILlW+icTKnVICCLvRSt25cN49iquK6KD64DmiKvxO6d0wbdkJHZgVk
RGT0oV2VS4QTob7mHv91+zNMQ2s+Pa3dsoQOhC5HOl2mbjrR9RD/mE91SJYDeaOR2i5kX+wiaZv8
gSq1ox1omrXmx5kq8eJefCARl/DzRHq0ydb+XruIwYN19tFhKbb/h0NcyGPbKEhzFgAIfSMCtBa/
j6369bteRdJJBA4ECRc/rb08stATPY57Ao6mpdHOaMIGyy0yF15r20nRuqdsFzJl8CidelROqzNS
MOunrds/2yV/3ynwNku584gxDa85LB5HqhCkHB6osyVd/rjRLqLTjp2bBtdO5VptxM8oDpdG0jgM
xtgKxndu0d4d2lAdkuVb0l+npbUhcZIn3TRGgX1Ie8inOhxLEpV1VrAMoKpjQZT7K/DgnbsTJA2B
WOe7Qh1/KYNtgV6N+F2Kn9Xwy1riZm9HDVcuHWHFeunWFv8nbpV3dfHYulPcqs8rkM/FgoT3MUAc
1aFW7rbMGTou8JAU0/AT3FdMxKWHVs1DF59Ar3rRjaPz27+2Yq3PZPjouV+qvXbSt9010HkFamgS
zniDOWk903vhWbEzdzuZsTdNHngELcigh6DqaDe3KZnAkea6sdNbEMGodw5A0/BaoCkp7L1nVQtd
nPwU+CpeRvbA7L2a0ZuWidlrV4QVivNTRyC743sf+Pjc2PftVsf2nvjCm+uO4bVgM7nOIMIc6hF5
L5M6Gx6DpbncjgWmhdFCTUEL6iyg5AcBYfAo7B8Im+8J+XZ7cMO89VJ1CaTTuAQYHMoaSYWVl7s1
ZNPQ2lWAIA5UgfKwJGMZYe6xDA8pQAG/cj1qX513YQAL58QCuRtUUl7CoKJnUD/OcRmIficCG1Zd
99GsWP2iULJN/TCLxmY4Z2GTuNZe3tM0/PX3V1+QT0JuWze1qaUgmOJ09xW0kYejtIx6UZquTj6C
3bRNRxcZ1XO1NtZwbgOrKR5n224PlTOxD5rPtl4pi7oGaUDd2WXEN/7sC3koSmJwzWPzoq0bdGRD
5su2opFDYn7kLCmXfudlbYgIeoG6Ajuuy+napnQsHinhib+4X5k/grOh2Ylpb1798Ama6wZhRpE+
aVWKtP8DY9/WYrpXHrKG0CpK5nWPP9RgTHrBGiQvDjTRhEKH+Ry7DVLb7pbIY6JWQHRpjrw0vF4K
C1/h0u3SudnTQJAFKofT7RBk2Ae9cu2CMTSQ19mvQMuAWDFSfIgq+Tz0O5eS6zz/k0HB/K9//MrX
XHca+oGvKh1XHgtQj9n99K3IytSXzWktHp3B/Xz7Uwz7rROA1HmLTIy/KLCgf8nFSQbklJFHsn4e
lkMEC/gY/RSGOu2iMqSd1Np/tyAUFW/VtNfEYNoKzZ994YqF+UqlJc/Pc949KtZ+dPIKVOX+l9tL
ZPoLzavBheYXvdpUWlf2aYHcoMx7vIfyKvXG7dPt/zCcPFQ7jPvNa1eP4zNsKZ+mpr3IoNgph5mG
1jy6WCYovc4Y2i+nhC3Fw7rJy+1ZG7xYr1pnbm9TssEPsvC5m/4W469qN8VjGltzYe7REVnEEgzD
S35iDX+/jhJslmTHhU3DX/3hlYdRZKjqZcLU+cLQhCgvy7X6wuX9sZXRHLjMa7vzkI1MPQlNaS+8
UC98KnL34PDXr3o1+xniBQWxPQXKpCCt7SpiUrxz1z2nMi2O5rFt7aAAGcJjWzVHnHknV3y0+iy+
vTYGg9TZP9pCWf1YjghuNf1fk6OiMy3VHhLeNHXNWamU0GfhA3LPpH5wcvHchPzenerk9txNw2t+
2i52AKl2KG06uUzKbkFz0zKeJUqb0bE/0Ly1bp2wKAvsrEDBZRydqMmzGFWGY2uvF69zsoYiu659
loUnz98uPppLb8/csK162ZqqTqA/CqT1Qk0xaK9PRbYH0zCsul6Ztt2Zj7Pro3DhON/rYAORPyi7
VzbtrIppfM1bPQ6wWGfBW4OZP1flJOPMcZvTpuheB6XhDNHL0wTqhiK4ynnb3BqRg0Xz/LR47o8q
4P6j3y2HVMmBCNc8N0BKeVaAJaVbsZ7cxXkY7SYKdjmkTZ+hnbZ02jIeVDZOWzBWuWsV8empC7uo
a6yDVqT5b1avhaqvUrahTSCp7sdVt8cXa9pl3XermmQex+Sz6isuiJEFvXb155jxa24LIhAxL1Y2
puvagqgNglmQPjo0tF6hZoDeF3aGaeMacq+yq9BKcMzu9eo0HWXGQdmDU6rMfpIADFLehPqJtQc9
M1wu9cJ0UfUBH0mg0qV0wEY9h6DC306rrXjsq+bRzZYdlIAh9uhl6r5Ug88VUiXM6i9+734OGm+n
Jmsweb1MPU9FP7huqdJ8ri4WWPddV16cgMddcAh8j9YKzWllE7gibOG0TYuKIpAfvuNF8lCCE6Nr
PjtXgT9vC2SC6jB4ULR4EYQ8qzJLFOU7eWvT8mtOa0kQtHOGfS6X4VnW2WM/fL1t/Aaf1QUwwb0K
wosaI890Ps3QWSNhc2b5HtGLaXjNbR1e5lNpY3Oz1j2rqgW5XPU8B9359uwN66IXpKvNnkRI4Lp9
4L+rwvCnPaljC6NTgYThNo35UCDVkHVVZAeud654hQ7eTe01cRssX69GB46TO/6GUIzrWbqSBqQC
5buMsdMMhPOxBbr+9at7LPG3kLo9bmuq8L/MhZ2o1juWDdOr0EXYLlISB06FlvzAe1HgH16HvQqZ
aWc1lx1BtTBKD/coaDotp2IeszNX+Z54sGl0zWV54dr2luH5X3X+o73Qb07f/ri94qZN1VyVl0DV
egImSSEZDJVEkGd4PwY6PzGfJbf/wjR77ZzNA3+YavQBphZgSE42nUuR7bx7TENr/hr0WRGMIVFp
QfrvXoFm45nn885paBhcrzHLQoSVXGGMzdgTNOdm02ketz2iOcPC6wQgHeUhMuKwxwWVE67seJu7
T324RQE/BFSkoV5ubiyr6JFDRaKicc4kqJ8qSEfd3lNDoPyHcP6VoyqykL7PYO/NHN6zqorEIj8g
17NjMqbhr7+/Gr5goWK0sXHrm8Hi/zSK9yt/uT1z065ef381dO+GmQemasRgcJGDPCOP6qL8c3ts
w/3G0fwUyByBhBmuHVtdogs4jJ1MfBzn+nHd6MVGVvP235hWR/PZya2XhYwIB2oJTt2KG5rKzt62
RseG1/y1FY2QtMQKQU/wJ+AEl36qnpZjnYuwSs1n3R6SKt5MkX+aM7SvBOufMYDIytge03tFC2b4
7y2G8YRuODdQdIKCASnnc2ur8+21MVjP/3F2JU2Wqkz0FxmhCKhbvaM19DxujNfd7zkrCo6//ju3
41tU08U1wmXVgouQSULmyXP+Lj3PkokML8NOoWdlyR6KlB3vD23YVb3wXBDA5KwBu5oO9NecVZ9d
D1JRapfyIBZFC60pyFbAJgKXcovxVCTDmzXJ9l339GJzXglv9KwJ2fWqhiD2dLXHdefQmrfOLAMu
BKXUeKAw8cIGHdCysd6mrdScFbpZiQIIAnYI0du5p2fh74KyYq01B51caxXAJqjY9y15kGkwnyAQ
8fW+nZjmrblnEhRTgVMGIKIWiq61d/XolgazyQQ11yQOybtKYLUBgTqhfH7I+HgBvf++aK1TeCTl
rKDwgQrz4mZOSC2FEg9h/+1aFp2+o8pH2tku3EdlOEwSeXHydp8R6kQdY93b7djixOIz2m+F9953
tsoths3UiTqAp+5LKnALAJgiOci2ASlp7f24vySG7dQVlJKKD0jYlnjNLHZUcfcoFWDEULi7P7xp
7rf/v4ikJbHmdK5QoSU2YSHUyvID3k4704e6elLV2ynKy8igJCC6EsPwE8wXG/HTNHHNPcesCVoy
4vLSt+UApk3mHGi2ebEzja75Z7GMSBFAOzIeBCNRWtEptDjZWhbTnmouWg79srAetugEPweaPgT8
C6nKjbTJLRb8XWb8S0FJVj0dwGiIEOQCiTT4yBXmXfu9nf/lZbbxG68vz19KSg2xGilq/IZVNWfO
gxN3NszdNPLtVvbCHqUDaOKawpfQv/GV+j2NkmLedbr8JaSkgnpY0SWPF1iSNke3cpxHpA+rXaHo
LwGkpO3R9QYpsnhagp9pk5zTZdh1Uf9LAIn3AXc7D48vX049mMMSEcmAgk9M7joF/pI/ahpl2XzA
3Mss/cRp8sGBwe85YHwd8MRZMVkjXwDyDVD4YIuThZCp3TlvzU2DfA4UOA+QzWisf7O8qU+kkVtl
IZMjaV5qeV3TLisuAKgPtcfOVp8SyF6cqFs+Ttm+Y8zXgU+um83r2Inh1r5hIU/b7SJe8XydnSOv
E3dSLm4XWZUdpmA42b56e39LXz++/pI8Qle8D90VzDlZ3yFU5NbPtdznRDrcKQdTlONZgFau7qNb
dBFb912LfB2R2LmenNCtjt1cUOaALuQ37vKHodnCDRoOLh3qlCxZloLv6laRJ0EYuBL5qV2sV9hL
7ZYbJNUKsCbC6FQHyB1ZnXWkrrfVPfL6g9fXAU4ur1THasy8q/HKKi3kkJf3fSmufZmccrFLdRwf
ofnqmqepJ1BGjDtrPOfZvwNPzmreclbTR2jO2qe0WNZEwSbLmoRlI8O+p8/L0n8JZH4s5uFw3/YN
26xjnPLV7vK1w6HQLWX9iLvYFBek3AVt9XWEU8LHrAzILf/rI02V0UPjNJd62ZLoNc1di62uLEo3
g5ZrjKYCkLKhhgBmtl0q3iDquZ2iLwJ30mQswBuvjxMI3a7cj0F6s1GtMZw3Opxpbifkv9QEZZE+
OCGxcU0LGpJiXybG16FMs91g5lPQxtMEHLcrHnroevXoPdpnMZrz9qSs6EBoG7OONR1wcV4wHdai
7La0Cw1xShc1IsgKKBi7iMuJ+MehLNoztC+Wp0nZLhBNPt0Itr9Tjq/cLHU8U+I6iQdKF4m8Camq
x64GcfmDBLc1L8Oarn02h0zYvU1DJqmzPKjETuYn4isekIMQZVfOIehxhvTZs9oRPYpUgdgM8oKq
fs+gcCkOKxVVkoVLBR3XLHTqcSjHMKmaEldvZ116kH9MmZrnB5I7SU2joEPzwD+0moryY1+j8PMQ
lC6F5HQ1AQe96+Xo67VakHtKHijcYMqkH6OpGNITBPl2JQJ8vVorsrkRPJ/xnIbCYjhQtLrd/HKX
6eml2qlfsqVLbumiFLHOAa3ce5Yqa1cm4C/NBo8TGRQuwFyOn13dwBGgHbR3ySp6vl6hVRMqtIlC
FjafSxudgBUIwNL20YVy0a618bSAMQyVO2c9FCdalS3Ve4niQ3/xPYJLx44fQIPL7RR+cSCudeEu
KD/YsWqzSwve3BC9uluKDa8e5RhcO1ScvJjLtEc71AQ1JKtRz3nvbWzrLcH6l5djaO1hXVOZlPAu
CW14NOZk0o4JTSM6jOeunU/eOKcR4RLSPVuExb7hB7WLQen1beGzSj5UA3t2kvQ4d+zsjuuxmcV7
SvP3XrGTDOw3beyLPUkzZFOcVDixV38sIEQB3deNi6vhI/S0GDLttBIQY49LZ7jWwQc2PEzdd5VM
YVoXh9LZqK2+GgqZpyfInJzYwSzwARxNB86vbjhayc/79mrgzkWp8E+DrZJusHPWOGhsVMdsBZwD
mIjkl48Kbtl8S+XXKv8wyP/u/5rBgPWcWTGgtUkVEj/G/m1AoolOsw2/My3R7f8v9jizehxFUKeO
XfbvYFuRlUYp2wKVmaatOTUppEtSILTitIF8GrJxA+k2bjmmoTWXJrQRCA+9E+e+jAKWHnPu7YkD
sBrNpS2gddSscFqA/WiK6iAdgZMSew5SDK67r12Abn6gGLwXuPhVQB9uSV+blkQ7o+2gTIauCMDA
bz8tUxplEJO6b36vGwnXWW1bPjCH14Kg5/9Ltx5biX7Yac8tnnGd1jZrkR0TXkPigYdLAOBPGwXO
l33z1nzUr9HcUSyWHWfqnAwHK7/M03Hf0NoF3horNEdxLMkCUoeU5GGyPFdb0mavH49cZ7W1Oht9
jDX8xk8ek/SraL9a3ummdFOM3/n0a98XaM6ZMg+r7qZOHIwfALgampMMNi7xt/X9OyhyXR88E0ni
54FD42boHpL+V5nGN7mJcshQu/14f/qvWzvuxH8eXA7o76lwVxY7XB2lXX9bui1g0atPBJik5qNt
oWYASOGjzfQhny8rOls4NHm3GmJNM9f81GqsmqUOFr5fTlV3drc0Gwzj6smxis0dpdIG18HgFeh+
ozIkXvDh/nIbjgA9QSb6viZoRHPQUf5RkWj0PnjpRggyzVvzUsJaKwsohpbWcOipe6TdFmraNPTt
/y+iW1paNlK/iG7N/ACZNK4u91fDYOB6iokUts2FjymX7bPrnxP6AQrXEMYYt2oeBhPUs0ypaBUI
afADfYMwUX6ccaQPV59tOKhpeM3CeUcRguiIi1FylA5aq/CEL/Aa3OJM+n39feUE0HvowJAarJVE
R7P1MJ76a3MaL8tbSF0dVSTOuyAzjOvZJVYiSVk52F2Hf6LiwUeyvNrC7Zq+QM8uLf1c5c6ALyg/
q0d6TGP/EfoL5dWJ2sNyUe5GaDVYkt5Hl4K1qh1JjVqC3VxGy4uA8R/CqRVnAVRBl28135p+R4tX
azD1duZUwKdWMoQCeJp/TlIKcTaQLH297xSGI0JPPCXSWT3lwWbtNXtawKncyDyq1RYi0GCzeuIJ
XNB1XWNPYqt+s/SfydSDO+/RHz/fn73hqNCltIt6sMoOrOKg7CmfZbVEPtvH18z1lBMmXuSuXXMo
DuTROAncWd3TvllrjmyB85iX7mLHHugI6FdW7FwNLUZNvJlVUeM12/oP0kOz87rVc2/YRr1hrkZ5
Cw036Eul8n23xKnzHxEHSffdJnWmV3vgnrCWgceeeNdPUAf8KbdqrYYXH9eJXiuGQmszyNuVrwyb
4Mz8pwnngfXNw8Uyn9arN16L7Of9jX09r8D/Yn617D5o7dW+NG59qNOvTc7fpX5z5A5BVEcvMip4
zrIR3A22/xcHbF1Y0NxY7bjnPz0XHIZiS3XMNLIWgN3SrewANE9xUUBQImTTnpI643oDXbfUHVPg
jIqBhZUhzelRdsOn+0tvOCp1/exOqCqZ5g46dSlBJ8ghaGJZ2KEjTusWb5TJCTS3LafJAZ1mh8MG
9HOgoVl+CHUiaiPtYVp0zXlZVVn55Ba42deRnE9S7nq7cr1zLhmdfuIZXNdWyWGaxkhtiSMYZvxX
45zv272fBggdaP9oe/vU7Ct1Ma43zrmAA5PewWLw4ktJ39Z8Cb0yHNYDSuEbMdwQ+HRS1zTJiIVo
DUB56528vHsbzO05scpi5/i3331xi3Ws0XftBuveiCvq0mHjRT7d8lCDKertckij2FCUKp1YDWeR
fMzIRyDh0+F035dMG+v+OfXJFWMla/TWqy55EEtwbaot4ljDCamzusq5QQEzRVRNm2eGrLeElEBA
06OYkhNbj1m7HCyRblyYTd+hOexMCWtG2wW10/RD1Mm7gQVf9q2Q5qxktMqkwbMtLmb/eUKdK2rT
cueTUC/GtE3DEazq+dJa3nFo5n+DSb6/P2+D9A7XazFO6WIRWrDcFo/5P+5pOGeH/jK9Xd8Nh+zS
PyXHcmOFDBaq12W6nrLAn7H2SX8K1BNak5wS+Qq+cWUwbK3eOMeyoB06C2cPm4OHrkoeUnvno1kv
yxQJq101Yube+pZ53xakP4p9Z7zeMFfzZmJTdTMb4YJMQv1sOufzxs7enPOVx5veLldkazJmeYrg
+uS/Sy/ybB2Ti/zKQ3rqz8Gh3XhEmxae/Hk29K2AsiN472KLeuAeZsdi2RJCNg2tuau9klH0TWBf
/PWfUrDvoFfZOoxN10Cd2rVgRT2lLXPitZaHKf1qqeQqahQiXQqtBRYOTuiLORyyH/e3wxBd9A46
x+mKhCoBpBwNrkE2vK1l9lAW/Hh/eEOuUe+i88tC+BwF6Fi4w2Pd/6pFEybeP2xNY5qFcqss/Bt0
/4pR6a10/jRXLUPdM+ZjFbpQXfMLJxLsp5iQ9/XnUzaloWtXoSiuIv/QoyeftSiU8yxspkuO/Nv9
zzUcJrr6dlbZdiJLh8eZ/0ll3wbvzId4HN/dH91gd3rHHQr4trd2gNkyZwkrhnxz0L/dN/TtJ19c
AvjSWzSFmt1lXEkeZRPk7MVcfNo3uBamPeYnpb/YDp42P9PKC6duV3sp47rYto+qKzLBsF4ojqnp
J8ujdP55f9K/my1eMynNywvRu06b98MDeWquPPoun1AGiqZT/TF+Lg/pYeuKZPJALUSDLHhxZIWb
RtA/VaQO5Xpa652D6y13E9CqCll4JybFBew0YDsex43atMEa9X67tQWAEt0YeAcMD7b1nYKFeGPl
b0f0Kyuvt9mVCxoymmJByvbonHhUnNSP/rKehwM/2Zd1X20SXS9/mnww5CtUhRLknG90X2mY8Q82
3/BUwzmg87sqf6H9XAIkPPHq46yWf4mAjC7vkxx0C/VW1s1gObroNhSUm8aXOA+SpQ2nyTs5fR7m
m90lpuE1t5WVSms5LN1DgCwxcb9ZQPTX1dZRaRr9tvkvTpyiRdypFNyLoUszvYomDxvr/X0LMpmm
5rq8KSfa27i+gKc2LLzsY79uXUxNQ2ve2rolTi8Hr6WZ5SFdGSpzW22ChqH1LjvaZYBcAXMbl2Cm
SZwxytM52rUgepcdThdGCIjJY7tOD2j8Iv0W54dp0rc0x4ttXKfBcpsZEY+oKhKVE5XreLg/acPd
4a8GuxkMdiXHDa6dyGGpPtRFCuQ3xBcYD4n/s6i2OocNpqi321HCWzwlkaBCu0OIVoex/Vm1W5SF
hoekDj0iTjcp3qv5MrRTcxgq8W89lodyUZ8X0VgHKCmMUZ8g3ZxXOyuMOiCJqsDOFoobNmuehHx2
7QtxL0zte9HomKQAgNtOLDg3XelGCADntNvSYTNthOa3Pc16J5vAGda5QLuAAKe80nSr+eFmka9E
ld837heW6iV5vgyObcejTy4BTw68/i5cdZgTO5qDdGN1DJ+gY48cRkoa3KIKAyjAOaXLifun+/5g
GvrmJy8+gHvVWI5rNzx49ZuVRF363tqC3Rq8WIcbeZ1VuyNyNbEryLGus1Pd7yJyYFwHF0na8Too
OIlTch6cD434tG81bqv0YjXAqtg1Xobt9JxH0r13RhSlu10kSZj0bZ1eDD7NdjnM69o9+PMaWjh+
fLSD7Ju3FlWDSvkz6TIS0+CZ5m/r4rHZak0w3Dp0aBEt0rlnJeHxVP1XodCtvo3rG1Huywno2CKo
JlQOs/EyRfN6DcVRQbfaYwxHpK6ZbXuzqIbbG3QUzUMp5it0Ko98ts9BIKISqvcr2D8KVe8KhkzH
Gw1dXYPZv3QuCdxUkvHEs32JPCSO/rQbCZqSclgU8ibscUqqKG3WjWD4uvMzXUNb1sSvGMddjy75
ZfHry+TSo0rm8x6rBMb+z4mXPRkGJEl+52mX4V0xHxq+gaUz1LqZjjfK6oxMEE+CxT8Nx/TiXNDT
/lg/Lof60GxW618/wZjORM67OakZrqsPFaTbqKyOtb3FePi6WzEdbzSl1f9vk9PyZqTXGdTVo/uu
xlPt/tqbpq7dhEey2Mkk8EbLcM2xrsNWBsxkMlo0BQVK0vARna3CSUOP/pOqLgzkBs2NadLaPdjN
iE+nBJvaVR+Y/W5T/8kwrg4zWromz7oVx+PQVRGq8gBVWxvx8/VjhukgI9kApr3MGNqOc1hhemZn
SCRd/OOubdQJyBWRFs06BjRQyY9O+YVt9oUbNlJvxIM8WNKLHBwZnqLH4MaGbI9PCdsi0TKty+1n
XwS7vgLLyhrA991CRh4ohez2GcjmcCjmiEBEoZ5+Le4+s9E783zXt3PPxx7UNorzJAy6ree8IV/D
dNSUWoMua9UwPAQX5oTOya0i99QcilMQzcVl/c+N1Dk9bAkkmexUc9peFqtyJqdDZ+EI0bzlWEi+
EWhN2635bdq0o9N6CCLEf26CUzZ/r8Zdt1OmA6egzjCOVY934CT67wtZPgw2IDq2+meXC+iQqVRN
IMhfcrBHWT/KuT2kwtqI2a9f3iF6/qeNDmOauXOFK0LvDGeZfbUt922QqqegpGebb/XNGVZeh0vx
NSidSeEanIz/iJSFrPmvR8593+JoITbwlqnlnQ0ag7qPpqA6CUce9g2teXDeLlJUN68q2+qhc1Aq
y5aNQ9Ng5zouarBFA8IffwU7Y36yC/8AtaXr/VkbanxQGftzU20rB0uig2lP0XQkUXUoDswL2ymk
4XTowz5qnqwtTMTvx+/fzz9oRf35Y1YqKiJtBCwhk7PbnXn3tau+rPRa2R/L+UOzfk3Ux8p6T/w3
HnU3zNa0eporF0tb1Jy4SL/emiueSLFzV7TomxA2daJCFgqCSc9yHCAkYG34sMEHdARVK0HCXmYI
Y2v7EZqUYWvFtPh2f8dNY2te7DVLidJfcWMjXEMGKJAEBy0eh5f7wxuKZ8Bs/rnHbhFMQ4DO3Tgv
SBMSe3rbuu4VRC0hm9ODD3+rqAXx8nYOBUl2gYWAFvrzR5kY2qr3PIRPr5nCYZpUWM/Dz/ufZDAg
HTtlUVBhj2UOz86emPOppp/uj3tb8Ve8QdfLnlKFoiXBuF0Gwae0C+e2i6yKR2UxHevuKVu8DVM1
7bnm5D2xE1oHGbishPWGW30IFd43JN1inbit8msform16BrSMQ5PCOYvSfYraD93zVO6D+vEuOa/
taybLgD5bZyIIA0ban0mqb0RDwwhjWs+TFLkYzlBAtzNjl1zHd0cNclvmaqPYl+hmumQKuijrD16
BHH8kOawLgpsH+/u249hV3VI1UiTroa5Dw/ghBrGozV9L9N9h4QOqQraXAQ2g8E0if/cC3FOGX/b
lFuQaINH6XAqcIu1xbrAXVET6KNq7uuQOevGW9e0LLf/v7hKU3B8VlVTAJiurjyvwlxdl52pdqZj
qSbS2nkweridqB9SyYgN9kaYMgVHXSabgI4jpRLbucTJmRwLVCDD9HE59WGLF1ISrb/2mY3mra0P
fK7j3vY2/4dDnlxkX5vl6/2xTRur+aqizRBMIlhjnskQfx38zdSxaVs1V52h6itmn9vxzHnY0Rzc
6VD4a7eyRobhdRyVsAQrsgQby8cSMpD5YbJ+dHRLI9NwQupIqmUe5JAlt8kjk9aWv3IePA8gMh7G
LZUSwwNSh1A5gruy7lGosfPpPKM6A2VFx80jxspLnR1db478rD/e32bT59z+/8LFJLpJBl9gsbLh
7LTgA0pPzXKWaP+8P77BjHRU1SzJBApmnA/CDZvlUm29LUzj3v7/Yt5uQ6ohKzBvhHRkYwTyPGIj
eWcaWgux3O0JWO+67mHxDtI6W85p31Jo3kqgCFE2DtTaeO2GiciO0IrfuPubTF5zVhBrzwXr6XxR
a/IBnBNhjfrUaG+piJtWRHPYwikGMi8z0pnWj9TvIppv3bwNE9fxUipnZO5Hf4hp+k40vyS9rMM+
y9OxUqxk6+BmPbbRr0F0S8+j3BIdM6yHDo9S6zgwCTXwGNKMhTh6W6lR02pozjhVqh47lH/RX+Qd
xfhQrsiy+Fs3JFPm+C/AU6ESweltGwGeiJtTdmJH5x2yUifQCp22Gr0MJ4qudV0DKeg3aOaPOQWi
3fo3Bc9J6R5Y8v6+GxkuerrItZsq6o7UQT6HnUhWhMS6Tv4bt4tSP90wHeNKaa7aW5a9dCtWajzR
uLyUx/pMr/1/9FSf0tO6cTMzWZHmtAmzgoq4tnwA/dVnB+DccCDTFvLRZEqay7blNHpq9AAmzge8
E9gnKN1Ebels3MwMc9eBUEMH0i6ihBc76t3oIGY4+cZR9ptn+ZUniA6EkshoshpidehF5O/WE42W
p+ZxOdKIxzxqz/ywnMoc8KIQUNrvy5ctszUsmI6SEhTcsglAOg9+8WXMT/zWdzBvrJZpbM2vu7zx
Vwk4YMz7Kiynb2oAceW68aY1+IMOjnJH6HhPDsyoqOyw6jg0CXjUqOI88y+qDTa8zvQJN0N4EW8L
VbR8VdgVbp9bApagMxJYuxxaZyX3sepNU+PAKJJY2Id1/FxZj5kdyU0InOFI0mWw6YSEvDMU6mFO
l2fBmke/zw6Lra6s2ycnzYjmzLMtoeAog/li+/lPxac5XMadxSGdkRzP5qQlQDU+WGI+5bI7i2YL
b2TYVh0k5Rdp1ksGyyxaEaqpjLmXfbay8uP9rTUNr2Wo8jID7wfDWV0s4tiwOvQkR8pzSx3MNPzN
JV4Y5dhKsixDYMdlqQ65t0S8nC+VZx32zV5zW1u1dcoEqtqlQiNSUE5DKKuuO/LF2ioWmZK2OliK
WUC8DxxgXuEcmjqikYygEHypv5aPeLKQUERNVGy8S03Lpflwp6AtULRYriJ4AkbQke+LLXJLg4fp
GCmbV0NTts6AdHDlHIe2tg+eA9XJIAFxadqXW3lnw9tIR0sNAb6BVb59cdP3SQ+WCvqlTr73ng1a
jx929dWScmOxjDujeXTWJVgqiZweGclB9U91lsNDPtjzZUbZ2qJrCJEiVICLkKo5bNV/nvdlzd/e
Nz3Doa6jq0a7Krwg5XB5m36a3OA6O/ZbB/oVTVFfRwi+3f8Zw3Lq8KqsbfrJm6BNHZABkckJvtpD
es5wZfCr7IrkzidVukdr3MVpz9hfHE9unk91wSSqKnbIqvLQdtnGp9yM+JVrg465qkAD1ysbZf+1
Ok380d/qozTdBXXElTtWUM1Ad2nsot1rmq+V64UcLVT991xVVzH+sOTz9Ksbk8sCsbD7+2JwJ50Z
fRzkyPsMtpePLoS943L8SLP3at7KUBny1Toga5ns2u7k3D2sZR3V7fDFL+vzOi9Q8gLmGeEl7tPl
fP9bTBvj/nlIlxnvhMDOxIp0D11uhw0jGwe0aWjtmp6Bd3FAbgFIU/qtdLLImkV4f9KGo1JHZ+VN
INCxXdoxCIlOSgRhYVVnb92idDUdLjpGa167Yh0E0iL8U4EFv7oo1tVPgM1PbbgcoFN42D72X18l
qgO0vMJhEwO9Wpzxc9W8Dax92Duqw7OYNRfd5GNgJT5W3QdveTPtootlVMdnqYVRiwy4E1JXxsDk
n4sV1J9yl3QShtcie1U0Lij2EdkVJTjUaQSg+IblmFb7ZlEv7iRpxxUdcF8AzwlFLYi0fegJd1/V
m+q4rCKo8gYSQVgX0IJ4lXuwln2JTarjsnqWUBSxcBUs1/YJQskxASuILfJzYU2f73vV6+GG6jRQ
Ll4nU+pbTjyDg6utnSORnwWY/LkLSEwRpsqPMneL+9m0EVr87hffyTPi2RcODszRK67puoVNev34
pIH2uF7F4k5dDfMB+W0o3Scm58e++Jou7gFK65ciaDbigOEbdPgW2OwDXlEfxdA1/8dL7AnEsbhB
398Nw1foAK6srIJWrmv7ADHK9NBZ8q3w+kOXJ7ipF+IAQyvDyd1XKKI6nouB1nPuKnCHCxYk4ZxP
/1JVbx3XpnXS/Jk2aWuNAjGGuB9H+5u97nr14qmiObPvopt/uR1DzDtKgSRZDXiF3Hp9vR7mqQ7f
sjuLWa4jkRavAwulirE71PYwv5vz8Wl1yvrN/Y1+dXXAGnxzxxdH0jzbduU6pYiBDXi3es909jYS
G69eUzGy9r6zA9GAAgns7SOo58PVnpswT+R/2SJ/5PMEcVDR+Xvud/gp7a2XWllT5Hndx2OArpXQ
dwfv85C7wc7hNQvK21amCZtU7I1+cYBcQRMXfFo3Rn/1OoHJa3bU/1YJLtMhTtOiCcsyRT+o24IN
2s+3aB9Nm3z7/4tN9u02cIktwd4+tUFIu1acGn8cNzb61bMCH6Bd4qDnSFg3zCKuRM3YMRVuvhxS
ki1NRHlTfFRYNf/seryqw7XFwbLBYmJYOL1zflo8iK/dOKS9vgogo53IU5qCJT2XW/Ha8GV6/7y0
k4EECtz9Vl4v3302ouhDrOqqHJ9H3soAae+zN+2cbrVHmTZKu7TyeZbZaMPSctzLjhYFxRfAlrv6
Q7BRWtTrrCrp/WxVMa2qKVxan78VfC32gHMwuh746MBavwJ1tQOy/diDGTzPRNDD/XPKcJro+ApS
oW4OKA3E6gmQ7el4SfDAphATjEjQTdEI4Pj1/i8Z9kDHW8wKPTRtW3bxwvP1CE/MPtaO0284y6vH
ugfBkD9d0VYoybc92MMhmXlsk/Fd0Ux1uIC0r06br/e/wOAYOu6id9DWC6IBaAiCozbK0WB3cKz8
VyWtrQYv0y9oZ1aucpHxqRniEqLYD42r5LFzlulSetV/97/BtE7akVWTrLJGxVRsWc51TW9VSzId
Ux9N29W+HCE2Qzu5PNWudZPJm8mSq+e8J0vyZS23MHImQ9Kc2fK9Xi4UKj0NdoEtEtpO2XHf6mie
7Jatly2Z3cezNYwAd/grX6bPJalr5UYiV0P7X3ZD97+7/3Om7dZcmweNXBwwO8VekceiyA6dpx5E
nm9EQMNCUW2hspWsXjPmWCh3eetNAYoIzsbQhplTbaFozVcmqk7FlT3n50EmxVkU4PhgsqHh/cUx
zV5bHLvP/LWhrYptKsBJ37xJkR67P7TBCfQKOLe6pITuvIprWVztUuWQkPSvdsueV59s5fkM89dr
4Q3PcKMZlz62wB/+vphKgjOp6DY+wTS6dt4VlewJ8iNDXMguQe6im7omyhdrSyPMNP5t6V5cbepe
VUO7IGKyplZxUdr2gQP7vW9v9ap4wqGtU960sAYohF2ox9RhFIRsuJVp7rf/v5j7NHSFwCnHr8xL
2o9WUyRdOLZZ/X6f9Winmwpm0J7WCDXMFW3cdX1zAig7Q4FrJpHw5I/7P2NwMZ0YJB9mJ79lNuIb
bOvkW2lzmC15afJl5yZoPry6kPOaJpyjYuznsChWdJrk8773j6t5rxVAnHUcMLjTkWPr1W/zQW1c
iAzeq9fBu14sZasgveVNkCIb2FPqdZ/GtXlX21uc6wYL0uvhdVpMXioha1/J1D7l4Ad4QG5s6wlq
Gl333dYf2GghBsuCRitv36b1VsOcaWjNbfuySuYkKzF0IvOPVVuXKkT3srOx9Kbhb7b6wrMc6flD
GniIKCNRodVlz5LwjbENN1GdCmTK8JpakgzvtQGNFDK5Wqj9Ka87BIkVT5m7z3v1yjfodsHJ4GDx
66E8Qqv0kdjptylJvnuoNe3yXL30nefVKmyAruN+JOd69MOaoLqY7Ors9ny97O20maxAwanilgdj
VKaZ+g5JbfHh/uRNW6w5rmoc9GAPrIvnsZ7PTemUx4SsG1HLcKbppW/X6f2lX2gX13hZWmSKJatO
JSv2HTo6Rwi3+66lUuA9Xo4HhybRknWH+8timrnms0HjuCgO4RUmWtx3mvLZm6xzUMtP94c3nGk6
UUjJl5R2jt/FqBo04Qg5bqAPnmmQ/TeNWzQehp3Vy97jODhCpayPU4gtPi3g9gFjkBf0G1H39aKd
5/+uu7w4HNZsQkipwHeo+iUi4q3lIL2cfxeeegcYy9Fx3tnkRzsMJyRXz/64M4zpZfBMNZWTrTOJ
q3T5YFV+/dingu/Lhei178a3h1FyhC5QUNWhi9zRofCgrMUXe6sN05AMcbQwDPLrNPdvPOqCLl9p
AYWPgfQPPfXXNx5EFnAEEixnYdf/3Dc1kxloDm6t6wyNUOiPSUEeWl8yQNjTrW4xgx3rxW3PK7Mx
sREgJvupWX8MTh7X9TuVbQWg36vyV8nZ8/Vqdp3nthrtm0pYJum1XDrQD+fDmSkrzm1xydYcYjR1
eZA+PQ7pwo/Eao+7Fk6vdk/gtk670UGah7TPXlmd+norE2paNi1sN92o+lX8j7Pr6pFbZ5a/iIAS
FV4ljTRho3cdXwTb51iRyoHSr78lAxfYj2c4BObJwAKmhs3uZujqKpyWSGZE2AKnQQM/0E9jVLxc
eNifr1ltz2ofQnNNndWcigJ769jrBzCi/xmaJR7cTfc50S9zM7Eg87rIhsDrfcbave/DF3Ga15eE
o5AIMIXhD6DGCJa6P943uHgCdymrnQ3HMzvz2CfdbtyfKF6OirutJEBEDpJmmfqpGjNIDLOnpasO
uOjG9/1uIdTTQjNWRnAhbzNyoNQOi+rlvpGFoC744o1b543nbO4ey6x4SXtV3/J133TEUrZrcp4R
VuC4nXhopj+uGki/2ds8Kxbz+s7qiBVtqISUXBvtAVJnrv3Jre0+KnoQPgHfpMh4si+Ie7c7FBXB
6w0QN3/SFSe+3H5iQ34XQaHjiIVtzpfGGWoYyAKUx7R+zHTZYUqf71lZR6Qe0Z280scEHQzI0vzg
rQaOfHWtaKa/7uqOWNrODOailwnbW1anT/o4Gr6z8PveiByxuF1lZrkZGZ6WM2P+Yo7buznloeG6
4W3DyFbV+N8Mk1drPWcWOnGLvDlbbAoqk7zXXq5IYNevI46ocTRTAgzNqmGjcawg1U8sf8J8go2H
g4r7WzYDIWizbvW2JTUg1tnR58R+mlv2bGV3PYg7Yhnb3rJcQ+ctvDKdw6kwAm6hT7Cq3HBa6K/b
SyBxH7GanQ+cthtkpc7GpuXRRrUmyldLxRovG10I2wRCuu1qAN/I+/FU9cMTSkZ33dBQVPlf3xmW
dLMsDQ/UqPierM31Wzd997gKcidJmWIJe92qkm01XNPL6WlxsmNOyQMoeqPKVt1HZMbZ//5hfyVp
wTKcRUCmtPRm4M1melgq1R1Z4pgiD4m+2Rao5tCRTKw29tIi6rL6BVWD+7KOqN209F1rVg3B26Wb
/krrFprvqHHc55LCFqvrI4X2L2R8gHz+MnIwHJlFqjhFycwixGsF/VV3ZVhWLWMnXr+vZv9uE1Ul
TjK6yDxiJJXjmvk8nwdWPdoZtNKTFMANlayMbHhXcBirT7qc7z5J7Rm6ybzz6dpHUOk63La87ANC
uBa9wwitB9RY3fYrm0fgBbzuZavQT3X7AxKXFyXB9c1K6Qq6eJDFrziulq0XVJn2et/g+6w+xBP6
UGa3JXhtbUpz/KmX3Px3sMbpPo8XKUjqOhurJsPaag0pfW/thpBBC0qRzWSGEY7DqHS2BRhMofNu
L/mBtR6L6/3h77ZlJBuhyDpC56aa3B7iHXPBj3pSvMzJCWCKp2WpWj/jk+KmLZuEELgeFL5xhMd+
W63jyWnZw6hp8e0ZyIYW4hbqYWPTzdhnc8dpQQq+tP7n2yNLbCOifOyibzUQt4POHBXO2ttizwG+
xDhtKwUQhxuKvVz2GSF2HX30RqvYELsoUTHHefMW7yvXzBN4AP8Qp4luz0ZiJxHuUxUTkHQVUkTK
uikEEJIeeqtW1Xwk+UEkGUFBgGb1CiG3nOkxHeiJu9tbUdzV9Ow4ItzHqVFzdkuKs8iwfqErEj8A
NIrELzPM/vcPyWG1rL4GIzP2w80rAjtxH8qddOG21SWHBRHmQ93MdKF5Np+bqnvuTW/0jaX/2k4Z
NLRIrcidMg8y/ncGVgvO24KCzdtOzR193kekNT7bY3XWCXvrzVqRRmWLLERx7+V6mZNiOFfOYPmO
nv5G5ZAB7WGpnstkayEEM3Er3WvNGTASql941r04Wh7eXgnJjxexMOsEIuilBr3VwtnZW6Eh5nk/
dVvFESr55SIABmre49YnJfAKRvPsTWbqjwn7fvuny8be1/2Dh7p5j6epxEJwQSI4LlNLj0cnyRQu
KhtdOC5rZj3Urgn/B5XYd4sWpT/UgyK2JO5P98X48Mtn9Hpoq4mtcbH1y1ZYEZT1zoNr+3bLFOsq
+/n73z98wjC3yXMTHGcr6v5gcHzfJYuC6U42trD34jmAD1WO3TE37FinbMFZ1r0PwOGICk4bSzWW
b1jVgVq/elLQwHahRHyfywihWpk5c3HYwQ3CBBy8MepfQz+qhM1loSREaWksqc5A3bk/yp4rApXw
gr5bBVWsqCSdiXQjGRs6rTHaASIlP/UuDfRtifG+GZS0goy6KmlK1lakHUnshGf1AAsxSy9+AaxK
P23dcqeJRMoRENERIGD1GRrW9vQ4NBP1B2coDjkxVJ2OsgkIcWttvLBTsi5nC6IxPRqoDO/HbeeR
rK9IMZJyMKaQBKapQa25zVlAscH4rM0Ury+yX77//UPIug1eXSzw8J8B2qSB643lizlCGPSOX09N
sVKVUC93ayMHf+fWhvo8vA39FE5cJStyvUiB8YWkQDyajb2TbOeJTodt6V8syw1IWoUW5NXxrnkm
axqudv1cJdo3jU6fbk/rairFZ4VNvi5XOgBFhl7T/rja0TJ+X6xPWnsXzBXDCwmj7dZhYe2ETpIm
DbaGh6Ot6hu56k4YWkgXpmegGLVW2iWpv8z/NPmFV4qlvupI1BQLUpVd23RejPmyDnkz/b33Bk6+
jSoIuMTmYj1qM2nmpnmxc7iz0IXmUNEmJw7J+8ZVaWn/dZv/VG8wB2Fzd5CE9N7rl4v+Nof0WxZ0
QRaWQWOCRWQnx1ApXcnmIqSL3M6twWvA76NhX/ABA3cCgwO+kM3rH9N0FSsiWWuxzxJsnFuXEQv9
HaN7ybz1Wfdwf6podFcQiG2WSbV0vW312xHI5eJAIaL16pK2erXRNxcD0uAqts/rxjLEsgijCXds
PJlfkirGaaVv4+Vl6Q63J3F1f6OGWBOxk9yZCRmXi+2+5f0TGKhYEef1s579e/sD1xfBEHv9WhTO
cmpO42UzP+UgxpiPha5465AZRvCilBqWyyukCdAKHye+hkA0v1hTGjBX1UV1PagNsSay4byopy5+
fQL6IrAaeqpt5y9S5L+hZogFkbXOUScFO9KFvm2RcZhDK8hADlDGDmSztsAMwHsbGn6vJH2XdKUa
YpWk0Alk2rtiuayvyet4GmIW9JfkaPvZkxUVhzQyFdgbmdGE3WFrt8boU0xtMl/15p9VxcKxP0Jc
M5m4LaS6VWhWCm6g5ZczXLJyv9e8LGOwpjScu+Nth72OLkFICFsEAX24nbaw0xhqgfFzQAo0Tvaz
HvT++NlUXKMkYSEWTSgAaD1PMJepSsHi+zj0KOXViu1ZNvhuwA9nmv2sl4EYfrloXTBOf8w0otPr
betI8oXY6FcmS8KGYRgvVdu+TQYE32rt4kCkh7VaUFez4rJzFUZADbFsUsGBNtLBhUDgeB7iMjZj
K6rOKsyxzED73z8YqAbnrFdl03wZ2ODPSeTuOKL5z20TSdxf7PubiW5XdjrrZ53NPrXLA84z4X1D
C8c91uhjY++RVboOeETpITdVj68yiwtB2xtpmmkVhp6j/jTFSKjRcBrjQRVV+0+8EryuELwol5Rm
OmF8K26OWwRRgUt/ASw71MI5JmES3LaQbGWF4AW3d7JYDU5JFIdge9a/MHNFYWZSpDYJcb4h1k56
6//NNIbLQQ9P+wGpPebBnrGfdklWpnilliQ7kcS90w2rWQ3Yq1/WYLMu7oiOvyct/QfCZ6GjpIGW
OKvI4g4+Zu6Meq9dxuHkWeiPVOzNsnHFvblCn9RoI8JqkwTUnQA16xRLrEtykCNEL0+1dm1amMZ+
LN7NaPCrsIxRjghGfzxAbvoJvHpBdvDeb7uU5JJliDWVzNGqFPp7ywXtIUnMQBe3Fj4IKXbCuOSg
WnBJAIoE73lT1lbJxz1AdqHf8Uhj/dDHqqKZ5LAkFleW1ARrXIdJpGuNq4NPU883dpC/ImPLtk1H
CPDRtWaCSs1ywQPAqY7mS/ZLj7UIMi1Hekq/3l4LmVsJ4T2sbZfNyzBfFvM7q5+z7a6rgiGWV6g5
5qPByuWyrVXjl1aKjg6j9+18jm//cFniEJup26TWFrfG8hbkcZ6eqA0e/y73eXKk1sF1XvLuh1fF
PajY9fWYkp8aqP35ffpfhlhvgWAZJNlHTK+cP1v83LdfwJh5e2KSFRGLLVnigSt7nrEiyZO1vHFV
iUgS5GKVZWMNKAqg33shjT+Nn7sthtTS4H4eVN3/MocVad1ZW+hV1yBFVQ9I5Q/b0Xyag/onDdq4
ClRRLf2KsGWPTskJrWAf93GLaLQdSTBE7JTifJ8rd72/sPYru6st7N5rCc71Gqo3FyPuIx7Z5/wJ
cMUwP2QhRWIsA+t5+2M1YKhej/rL7ZWXJCyxGZkWVd12Jb5ZnJIYAX9sDyQeY9UZTfIYYYjtyDor
WVEtGN8GG0qRPdWQZOqtY75ccncJTO+lGIH0fK6mZ4JO4sJWvT5J5iUWZ6YNLfbW7tHauT+V5/G4
RFY0xo7iCCFxbLE4U3mTowEpgscte0r9VjcvrQ4ebgKEbEa0wNwyxZFLchQSG5XJ4IyrncB+evqp
pOBfiYmmGFoS9P/pT7aaNu08DG2aD079shHFuH9bcK74sVijSTsnnTxvgR9DVpQENjRG+/7QaO+p
Y4PB7J178eBEbvdiDh2Uy9yIJ4vfGe3B5L+L8o2RYzt+ysrHhWn48+gv+UOXRLf9XTbp/e8fLg1N
VTY7fH6+eLSNy9o9douqj0fm62Ifc64ZSZYPK3wutmIeOlHxXHylsevvoltQ4zjcNwUhTVhbvyYu
mtiOaVOu/uYuRjwQ4DzvG104ARBQMOttV4HtsLdzP028H+2mesuTGV/Y+PV6yKqqdbtj3ezlL7Y8
WKurasaWDC4WeYrFmuZl5dpl0eJtA7ehYm+UnLnEso7TcHfCGRjjpmWoGQ2aVB6n2Xx2VDT+khAX
KztG20AqPsMPHyc78HgZLbT30Yuq+P0yuwiH+KpzOaBhbnucl29kZOc69e67HohVnakGTaDuJe2R
tznQzI0V2njOuc/LRVqRQS+GNutS7dK5IfpBjEZxSJSZQ9jKbaf3NANI3Ys5euHU2m95Ot1paSEw
66oCSBQKrRdX059ZsZ0m9uN2UMp8UAjKlZQ0zU386MJKIdakP5V2FmUWANiDaSpWU+aGQnAOaWq5
WWuBXXn8nKY+8/7NPMVaSn6+2EDvjEOqU7Nvjgs/rGkwtJZvuX46/XPbOrK7ndg7n+Uj4IoTyBCS
H3OYH7sYYAk0jO03ryQwVHcjieeIlPIoXS4gUsJXhkNhhP2p1f0OJIA4M2kVng5SsJ/Eo+UXCm+S
rIcpxG1WzjnltgtGZDwf0E/G+Fjmn24bTDb0/vcPm2DJWVvy1R4vHvuekYsGIR7zLuwiNURueeoy
j1l8HXHkZ8epNA5r8nr7V8vsL0Ru2RZlObOuPVqs/NI5ReWDbfXt9tgyiwih27l6rw9d1l1YpWnR
ltVO2PLS8Wst+Xz7C5KnIFMI4ayrxyZZhvboVmkE1kqdZdAk7ELL+NPanp/3uuJoKjOTEMdWo/XV
BHHhIwTy/JTPUTra0e05SA7VYis9hAlS4kxJe+kTL55MI+qc+XdabMelTuKeO35lWV/INijcVDIT
sa3eKFvHZQwRQBrjAJnhw4Anj9szkay3SCXPNrcfvDXtLyT1kvzVye3JCQ0zN7rvS6pZqiOhbAZC
DK9aUXkawQxy6DuTan7vanZfuhY55bt+Kyg1Gn4x9O9kegLRV8D479vWka3zPp0P+YGv9daQuuJg
MdCYDcZ6B8rUy7oExdaxaGFoC/ZHw92Czii8IPdcVYuL7KItttubWg60wFhoeMCeH3Ytgf5If7CT
EWbnya++3Z6eZDsSG+5HCk60PMVHeBcS4OvMU7q8TSpiAplrCYG+dN288MblFzJ/nftXs4J4skpE
RuZPQmwPYN8CaGxbL5yur41bHLKivS9tiL32Ha7jQ57m04X0PPIWLSRccR+ULarYZw+1lExHk8h2
QbMy9bMXeszC8ZJVfnPScDNSbZgS4/x9af7gtXnbQXfJ2I0znU3tu6MicJEsqNhs39WuZac8Xy86
3imaIyEPHVXs8bIro9hk34IxkbYF3S7ZFJjf9BASKYcyaKlv+837Xji+t3Qjgph0fIbMDb6kvU6H
ZPWHID+QAwh7ej/x3WN2uE+lw/g71Q/L0NgO4z3Bh+bsF9+el+lYWSpQuKz8/dfFPgw+DcWy6hVc
aTiY34YnCOSEWuFrbzzgB0AG3up/nffbSULqtUIcOyWIAvJ22y480iM7KCIW263vBPPBjtp4asLb
35F5rRDSY9PMBvCy22WB9p/rE11xWpJ4rYhkSvq1rpoct8pUe9zcqEhelJrKf/eYKw88IooJrw9W
Y60Wltiqc9IEbl6M+xnGNtwyKllelD/0rZy3b0tHnfGpaavS+UbI0pQVJNIYG+Z4aXKNHPIZV7Hz
1KZLqQUWaJLKiGRtxz+1Vb+gcbixwXFH/YnUhKV+1xC9bPBf+0RvDnNXVhw0a8Wq0fawegVNvppd
NwyndeI0UaG8ZX4gwqk0by5sm8LlAFkAuqOKnE+G6VvP9FwflmNyF10ANUQOe3RaFuO8f8brw4wd
qKpPTOJfIn6qTDs0K1V8uxjLz2Hr/equRmz84P2DH0Kx74uaDikGtqfPvX1gGHtVKjvs5+5rHiac
9Vnn5l1hLdvFfPMmKGFNcRPgpAF+w1N1P8hF7N0HQ4tmod14w6b3WjdPterVVmZ0IXfkoDM0mwo/
n9DHZDgkg+IOKhtXSBYgkiymsmXbRZ8DNzml/V3XH11Ep415D/UgssL5dBKUfdDOvxN63yFYF9Fp
rmsDu8yQSF3t1A+fSpXsw3Vj4K73vw5oQSDBRsESRl4jXpxNrtiUr59+dbFBH/BPYNL0YQ94AByO
7dFBDXc93vd8q/8HjeYuuZWU+Nljq69nvuXWhZYaU/x4mVH2v3+Iyi3bsW4Uo1fe45IdvUrhIbJx
hYBEKwrtC27iVxcP6Lpw/r29+0kOQLrIN++0RTJ5TrFdoLkYa4chxob+YrxbvuubhzbeVNzmkjSu
iw363uQOxE1LrGpsQ/BVP+bx+k9/WEITazur7pUyMwkBSm1L14E+x24+Pnjsom3hfXYSoWZsqMpC
czFw5vnu6xYOwXZMwgYQhlfzrB+yswr3J3lM0//Tpd9lE3iJK+T1V8AyAv2YHvgreXWPy3F7Uczm
enrXRQAatVtTW4z9G4/u38XwDvSRxlpYRmmY3RcKIvzMTTqDDyk+kvAzmwMQj9756/cj14cYM9DD
sy3oVL5A73g69CfzWMbb6649WByq+L4DgS4i0MZ1sRN9wldqO17SeFLV+q8fDHWxWz81+5WzlSCS
yXnF4Vw70uVey+zr/cEyxbSCDneEipttOx7EFlDc0XDe09wDqJc6HpfWqs2/Zj6RIeZt0X7yWDmX
XWBWUAZ4YXhOqD4NGtupwG6vlWyywkbMi8TpLGvily3pfw558Txq5VeWql6oZFnFFeJ9LSbuDStO
bfaOKtoRd9qb/mo/2xHutYF217avi3g1NN733eABo9nqdlA53xP3923zyH6/CFBD3zpIN/NGQ1bc
A3HDbjceWn8HNqShivFGluRFfFrhJubQtCiMzL+3KUiPdeSeDFTKf5JXKyojL1QlFkn6FXv+12rK
PTAua5fKfCjrZ0s/KOy0+8t/z6O6iFYDpXNptxx2Ws56ZB340X2YwgR2yg6Z4kHPkXxin9OH2Okg
6EwzrUVhauhOiz0Tvyqy2Mi8wKvMA7dU5XmZjYSd3NNWno0O55d5S8qL0QOtoJHkrlckXQSoGcaa
Ua3AJJyuC5whD+aUKtZA9ruFUK7qgfKlIv2FOeWROJufZSo5b0mWcIQoTtnqJBZ1+8vUm37xzR6+
j50idGURJoLSunq1U4/gsdGr/4pIpUDy2O/bqxE1IQk7BdBUYhwRmDbjJqzPDezurb9X75+k0MPb
ni8bePfWD17prDlIC7bdK7OuiDMdOnplWt9FYE91EXc2EHvLi0Tnl6p7Hx3iG324eSpCIMmqiuCz
aqindl6rAfeO13U+tfVlShRWkQ29W+uDVdpqnUwPHnlp0L6g5YHh/svy+/xcbPA3prWeGGuGy+wd
KbRi+2m9c2Rhd6bZ0K9tySBDuzVhDwEHs1axEsjcRAjOqVxB52LaxgX7a2A2eZj1tWILlw0tBGcN
ASTiWRDCS/oqWeMxA2XnVgzkLiYIqotIMba2A9fyBDj2yfNNYoQgBlX8dNnGJ8LEvGRe2Lrhxku7
U+IePDyAg/htmn8N5tfFBmNDfTCTh2Zcg9U6dYWqE/nv0/SV7UpEjaWmA+h5VfaXjC9fK/IOetDD
7JWnxgJ7I2ljxqAQ75RfE2pEE9GDcbFDg5E3Bw96QTeR57q+q28Z5hVKYE6bOHzoiuHiOcdah8td
XHoXlEMXcWZVQ83aKODPRH9YC6BxFWVOicdRIbrHZKucKsVOM21TF+QOYWgEdRUXadmGIKLEitTm
3rykiMLT3nwAvuTQfbCfrWhvPFCpPkkSlEgFMNktaqc9nLqBykKtgQoesMsmuGtPoEKwV96o6+j+
HC51XgPynAHg1o93vhZRIdwdx2og34mQcZ3Qa2NLRXUuOV6J8DC+OBVK4xjX6qOGPwCQ7OpuwNZL
Xfy6bRaJzUWgGIQVyllfYBZaf+ceD1YUWNw/t8eWuKSIEVsH8FSvBYqKzEAX+HooK6JwdlmOsoQA
ReoejVbHywJCHu3nIRoYf5DA8qstWMMyVOObZfbZ//5x02QuK1uwMKBq8KkZXJ9XR66ivZSNLYTs
ZrdbnTFclkfe+2n/VONlZLU/3Wd88cSc1GPfmvjhmhfYWFRVkMoW1fhfg+hj1qwE7O8XfdHOs9U8
ZYvqAX1fvCsbgCWEaJs5k225DZ4Bk8pPwcECAcf1pScknBpyl0wW1S0hVClkSnH+QekK+XemMSqk
d9lbhIuh4EKZvb8Jjt6jQ2NLe7k9rsRJRJjYnHLQJg/wdEB7guI3Hf4lreqYvxv2isFFcFi3NQAk
ZRjbijeoxUZQmT/Zvh7Mr+rKqsRfRETYtm0UHVN4mJ7LBhzJ6AhoFIgIWRIQFVYKq2FZOsPkIIac
wz0JbL/c0PLRSq6FfaBu7ZPNQQhU3dM6uiSYwzY2UZ8sh60dDvctrxCmPLEIBDN7hJM5RJQuhZ+b
/UPN7Pfb48t+uhCuzE4paVMUSYaxO3Z587DdqWWsi+Awo1vawaIYOof2DBm+rZrtbyrflP1uIUy7
fBi9jmjAtg0gkUYxdZmdB91j9ykAUl2EhblQu1p5CyV0UJF73du6PvXKi4UkZkUMWDqDwd3haBSf
tiOzn/j2WKpo2q4OjXOF4C9aPxM3X7blDGaGiNt50KJ3i1nKisNu3/+kBIwv+AteQFg3mFl/1vT5
mCXPY/pQJn8cKwlZ74Vd+kKn73ij9m97p2w2Qsa3tGJr0wT8QMybws74kWnkggaY8PboV30IcxF8
aOO9lfWgTTobXX40bdipKxWnyavASMcRs33NIPzTdil0JnBt9ACvN91gNis/ASJLG99sTRUHEguJ
6d/ahpwunQHmvEFrgxximeBczKO8UTFYy2YivJWUbppgfiD3srkTtIxEbMz+cSr7UTeni5NrXyBD
pNhvJOshbgVlq81ewXOshzVNPivyryNvFNvk1ZMyfvBuvw/ntM0zE613wWvnes2L3W0XlGti3QJX
2VAkF2upFSfPq2cUfGef24fvGNBIWRk6cs/b0CHxuejYNE6r553LhCt8S7bkQojvcOHe4iDc1Of2
QGvdb3LcbXuVBLpsBkKE15yxyjSH5WzrxmOtDX7vDccmWw8V2AxvB55sBkJYa3rSeLiFLme6WY+z
swV1BwYTK7nrDo1FEAI7aeuxKjrQSUJGHDLZ06KT7oESB10Xtydw/b7rOOLuACV04H1MyBuhCyVw
tBe9fC5z3AG+WEl9qL3mMJU/9v5+OPTBUMr5SgJE3DeMnliWNxv2aZ6zrgnqeai8EJVNEK3enpdk
7UUEMbDQ+lhV03LO0vzcjMwHvc+50cywNVR6yrJP7H//ECA5Wrs0e4F7QbQ36rbZr1r6K6GfWcoU
oS7xLhFEjAJDC7LYZjnPeZr5Vpn+6OxpC5t8UDSuyD4gxHiigUdpGziqJrbzzaVNZNpI7RCUiW6v
giTlinhhiAxPK088rALvD9z4Ui1PUA4N2taOUycGWarCi2VLIUR66qRsa8Z5OY+tF9GOREXZv3mz
5WvWnZEo6nSlVa2TCXxU56kj/9J8/rq04z0XKoSgEOQbmu4GKCgvZwe3Bj+rbCecJ66iWL2Kl3Ec
ETnskdo0mAMxKkL6oG7LYLLetXkKbRvJyg1HNMjTtlVodkkWQsQSzx3asJMJUynz6ql3yud+zZ/N
0XozchW7nCR1iDhisL9N8wpt9HOn6yQkek8v2myokByy0YWgJmVDB5L2C8hRyfxAm8J66IupuS8r
iXhidPIw8ILCPKmVP68u9d1q+WWbiW+nZXw75GQrIIQ0Cun5ZBkIBU76585zDrSfIgpBBKtSMctJ
ssbfW+qHxNdnpgFoIT6Rd21ULtpzVf3TL+Rw3wSEWB69xKQlwZY60y6HTGnHoyVj+ueFg87Broaf
tz8jW2hh56ak42naYymahHxeNNaHDhZecbCRnNFEBkR3GVlqA4Vy7rQVL6U/6g6d8+6QfapKg/sZ
KKEVDiWZhQgjnqAkxtErhgTuttmxWHzIYKiowGRj70n9wzJvMzNYri3LeV11EzzZfRp7xmQpTCRx
IhG3izbmZNNSjD4bZdwBgm44Wzx1KsPIhhfiGBxFxtjbCbgIk7bnJ9on8yezyKopnqbF+XOPD9ki
Oi5puae3c7ucmd3nPsSTX5yaK8Lgr6/8935qi4i4VTPngUKe7jx0pt+PoJJtyghSJL5uWseGZqe+
MoJ16s/u6t133hDByIiCsXBsMJ3maXIoZ+MBPVgHgLwVU5I51P73Dw7V6nVbVCXyBvqSfQ99abXn
hfesBMgd/nfobfUsg7T6AlLoLBip99iaXLE7S2JZBCEDCA8q00HDItcvhtn4VfnOljpovJM1Kuwu
M4yQi7oK54lMh4Dm5kBkkWZgli0VhpHFgXC2gFyQ25gtMpHJ6JO9rUcD/xJHhTK//sttEZmcu5m3
jVTj5wb8McvAJ980+K/ba3r94GKLwOSedmu5DCs/Z9sYzPY/rPpdzFagT+Dmsl1/XUBKNU0KO11f
ZVtEK3cuRdPZ/jG9LsLJ8fwSon1d30Wb89LwQYG/kU1JyEog3K26ii/8PDXsgWi9j346n86577S2
bzag4CHvTakSRpctzu4TH+LNy5dGp329nN2BdU/tOLknO7NVjXTSBLV/9sPwTWJwPgGqdE4HI0g3
HhTmFzpHplP7aZa+eA7aZdA3RcdCsWXI5iMEeTfVXUltzIc4S1B5elxpneLUdD1MbJGPEhKUA1RN
QRjTj2gt3pwjuo2jtlCFyfV7kC3Cg6caOrBWg4tcD3rz1s2jbmxO5rCdDBAnsGV9ACW56klC4ski
QBi6s9SsPGxKU/2C831J/m21n5S8FLOqeiUxlggP7rJUb4wN6aq0+5Ptfetpc2GrYk+9XutAIAsx
YteDBdIetp57s/AtiwW81GInZwGu2b7OOj/F67uRksNiJQdzRNMPReNCUUa3s45scmLQVBa4HIAh
PncJJL5WjxBfyyYWET4qTp4yZxDiZp2SFG3TLT/P/MmsZt+eGzArGYFuagGpjkDBK7KNJF5EKHFt
2Q1bAIY6m9YISHql89NS8kphKNnowjm9q80uWd16hb5MGwEMfdGt+7ShbJHHknGTeK2R83MxoRN/
pS+zqWr9kRlf2A9XviXQ3sGvLsnit/mngR/X7sc60KOjf1tMFaxG8hkREpytTtZDuFg/W8lDS3+v
xuSvNPGn7t3RnnmhOJpIthMRHtzQrvHKFaEyoC6Fi1/YVaOvjZrP7F9140Yj+TdR7caS5RZBwtw2
tDIpKn5ua1b7yUD+eHRWzEMScyIumDQZRDy7goMa04iTzIw1HYTDiYpges8cV07SIjo4x7tcsl+T
zg5ZjlWqxYMGOZidBnCyVTREsqUQg9pezBTshuu5TV2/oTRY0jwadNQJM9tPvBKahBfUERU7ocxg
wk7IN47zlokAYWt+qUYWmmb+XHskvJ0DZWsthLaBJwMKCAg/1y6rDtaorwGeab/eHlxmKeGwu3kG
2kpTRGDWvHcFECzac2otvqXn4Gabg7H5U5JWMRGZnYRod9fG5P1abedxyA41yQ9LPYTtUt03vAge
djpNS8augZ1S89WEVMC09oetUpGhSX69iBombsPRRdds534A+0WX+JmbPI3Tcri9EJJVFgkrDVp3
xEqxD2lt9uLpZuxoKh0F2S8X9vAJT6WQdN7fP0hzcskcdZb9MrJ7DbN/9sPJc2k9stoUdk/I8FKV
Zugk3c6Aceey7gb7MPyY6Gk+VxAuKrge/h9nV9Ikt8psf5EikAAhbVVjV7m7Pbbd3ih87WsJNM/D
r3+nvrfp4DZFhBa1qQWgJDNJkpMnwbGxSyrAItfYkrMxuCMdQczGoS8pKWbkVdZfNEUfEd7sSVPl
EbJElk8w7a1mwVPQuT2UEjdKT8X7thLsODobcze+zkoZJGAH7kXgXhpa7uWtEbl/jrnNaE3y0Yx2
nvMlRffA6VKzDm+ntxPNjUS2D8TrfcU3aKcOKV5VX5EhwARC/Uycv07wpU824SPRt+4WELzRHU/U
Iy2K0L2Ubn+dVPYUK27RG9OybwH/m6FDGdKQ1lg2ul+fFnf+msbZMc1s6T7DvUFHAk+qaMpBYPhR
/OPzPZ1e4vRJsdfAt3kFg1LqgOAijFm9LJhhcXikJN0PyaZ3LF+HBAM2sPojx3kIyNtRtHMUu/4V
F9HTNoXRjlvcAfLewZvDhXVs78nl7Kj0YyyWTY8mvo4Gzm/Q/LJE+JP53a5j7hh56LUayuaQ186m
UjsopnbsOp7IQfnV4KxqSjDrcO+cNwO6xk7Epp+m7dXsFhDPRMQcueiO5stO4QaNR+PcVotiiKh1
gLCfExwqt5BH8PGQ9lPE01OOvpCM/ukHgR5wFs9pMAMdJuxPaLcX1NiMoXXwJV9XeibITNN0jkrv
eF+fDJLS4cLowtPNS4aAdKy9X0McjsfO7zvLB5gG187eNeFTO87dfOld0GwXNU12vvAsqmrwQTqn
pApySeI4wNUfgc8uBVMrnjXoT5rinr5NNrfPeuPlPCL6YnBx+HKJmg9EPLvcb21vSybZaIbMUpFJ
Tkr3Msae2s110D+sTtlvlLx26HLecDZTvHaXrfNMKvW41LaSEZPcNettA1EHXQjtn/1x74FdMqzz
HcimLEeLSS6a6cZODp2kUHpsLjyQdyzLxaLrpjShDiBzvLj2piaZL/6ynNfC/9Xg6Mq64EOT0iuS
PQc3TPeBW+39bPy+SYd0KBktnWXxQJB2IWuy70VywD3ZIinDRuhAYndwwfw+wnRnrDyQ8pgu4bme
qodtK9eMV5QB770cGwH20MPcgGDNsbV0MOyxjhvrWiKKyUfQ3BdijMIZ7Hq0G6Vl4Sa53GZ9Y7br
SvhM8/iGwOj/qno95tR79LJNBZTCp5rhNpnXEMUwfD76XVQT9oWWmS1mM61ds9sqj32sGgF5Msl/
aBtc0dg1CiWxvfqbxteMF1VbKslhYpeqmY6tP6BKwTlUeXu4rzOm4TXjLQYU8/UZEr6+6vfKQfZ9
SPeDlYvRoDc6QExVIdoE3mIr5fBXPCigKcvaKMvaTYNr4bITJ3XftCmiEiAtdnExZg/MWWwUEzer
eSfxo4PA2iRTYHeEZEaRRVnzcW5OHRLJc2bJW5nG16zV67nq49Qll3Kk+3R0Dm2WfyxltkNBiuU4
NGyuDgErBffz2sfDZujHUYs76Ny0+wXl1fd1xyR/zWwH3ytnmRBkWXtyyUT3VY42Dn6TcDSTBbhC
iKm4+Ru8VZPkeRzD70FRHcPO1kjdtHjNbhXIM4pEwK5k3a4fWU3KTwwXa4to3mdaEVwnGgImi8iy
YHiIcNbdJJZ9I//1nD8kLwAkzU9JhehqfanCVzRC39/fDkPwqYPM5pE0SLZht1nxb1F8ZP1j737y
gvMw/nt/ApPINF/hktJb2e2luej/xHhWnYdNTaEApryl+94cACE64PZkHFEpxfNj2I+HmpFdLG0P
/AZt0oFlpFEuzt4OpsbWfYJnxbRLHjqe72KHWIRvmuK2KW++oEAMXtMGsgFkOOqmA+drJNrfaORu
0SiD8HWmSkT91KtWhLaNlz4Fs//PXHffNu2rDixDxEwW0L4S9NrunqYupgeVyuR0f3CDD9K5KZN8
6IOWwkn0DXlpCtAuJ8NzEPoWsZiG1x0FEbIhPtaeefKPkOqgwCscCcdWwWAaX3MTswjwVpzP0EzF
T53rHMJgOjhjcdwmHe10r1EMK0rXI5dAZulBJgK8oJPT7zy+uhun0KwW3K+8jjtIKM/LUzaBnt1t
PhVNct70BTqILKB5y4BfJxcnHY9oFnuKZ+/Esv6wbXjtjAfPJfM6B7Fbmomj6wSfOv9PnXcfto2u
WW3mFmDHQ+3gxSX0Fnw+Zem0T0NbPwKDU9B5H8O0IbJdcKfjEvRnQRgtObuWbQfedNuDvUE/ddQV
WHGzZQnhdzy84AVjvfOJd6az2KY8OhFkJdw4aBhSwaFIzgzclXT2H3JqSzeYVq9Zr6LDMngOVp+3
Mzzn8Donw9FjypJwMKR9dPRVl4KHqki95SKHNVL0L+3Akdkjs+SMJ2THojXbGAoRzY7DPvT6DCWP
eLNIwSM6uWnUzc23+1p6OwXfiUSJZsEriNlJnINQ0MNLbZf8aHvw+mb/BGm3U8hepV6CjuK2NpPv
y4zroCxUAIo4RNHfRaG1t2SvNIj3s4dX1e5hSOsoL4ZNls11hJbTpulKie9d1lnsi8KJEjCX+O24
cXjNtGOZIn/I+A2/NPzqq+aFgpoBKCPAXO/vyvsHMte5HosWZYWecgCVGaT8IIeUfm+nqrQwRr1v
GVzvPlwmqwPmIlycQIl8Ktz1Z7nGe7kK2zabVq9ZXjjkTpwy3J0I99OoaXgT1S1Acdtko52anVdl
rphd7zJJ91iU9bPLWkt1nEkwmqVNk2iKIE3oRY3zsURjLlWuu2wsLbwjpuE1W/PROtdx08C7tPkU
HOZsuM5TWyDjEW979+U6nCsTfcgcNKK/gIbkANqEqF/dg5j57r7oDR+gI7iWEJh3FaB2Sbpkr9r8
iEqjvchs7cjfP9K4Dt9yg97P4sWnl7DvALuWeESKwbXpsX2crJZDxzTH7f83sXTTOPHYxcRD23C1
UwEKZtYXb073+Vp9vS8k0ww34b2ZIfY8ZwrrFEpUTA885bvCKa+jFx+n3JZ0NU1xM7w3U6Qpn+pi
gSLNpPlNpvzzNJOonel3sB/8uP8Vpq3WbLhsGJnQTNe70Dg5Tzz9kwXt5yJxv2wbXjPiVaxpwMSK
bZiqwzIVx77iV8+xcWCaVq8Zshvg1jEXIfZgVj9oMH6rA0J3nVw2GoJmyaoqalY42OOuyj/X/fdi
Sa9u2ltGN/hPHaM1hT6dOMX2DhP1QPDReXs6r9vAqvw/2KxVxAkrsbNpH37rOzbtaqdLtzlnHYyV
K7ZUqsTBW4fBz5JkKhrL8NcmndHBWB1OxbW7eedJZi+Vcr9VaX3mA9l0meQ6GCsVDkqNUeNzCWLE
Pq53ZXIC3t2GsDZtqmazDFJ3ASrFa0OP/G04ipfMb2ylZwZ919sHF5SwLA0caIwTnBIp93TIPw/B
pvoIEDVo8Y6YnS5HuWR3Q3Q1j3NclP+ubuxvOXUxuuaSMz6nayJaUDVk4S5HGDqFz7GtM8y7Ysfg
mjfG7QWHFsHgavrO+cnPLA/7t0//T9yMcbXtHNno+k0Gtj26TpP72ssQzVpQURqLwxova3uGPoXZ
uVOitjk106doLjlfOe+qquuuC4hvvQfMfd+uTONqvhj+Be9gEuMG6jw4Z2a7gJnG1Zxw768snz2I
vk/5h7agH0q5CTMA6Wv+Ny8bTouq6a6Z+6nMi91Yt/t+oz7qCcM2S+O1vcl5zY91eFVFJNPjfVG/
e3BzV08WtnRSLuhg22vbTJHr/UKbtsid911quZS+nxrGBJqljugjKvpK5Oexa/Z1A1epdn39pZi/
AFgUxQ76qC50T8fz4tYv97/JsM168rAAaLxVKaYMKv4Jj6pdtLjSViNsEphmvhVrZ8ZkkJ+n+GO2
7CtwGPDpWzz93rb22ze9CaSKsenGpsfw3Gl/eUj98MrKaX1T83c8hF6MuqQgniUFz88q8x6UKHcj
8yKHnefgtR2KKEdnr4aANC3+FtJtnvR/VApvPke4HKlcia2Q4+/aaQ7LgvZUxZaHVKiWZs5rS6oq
bjA4yjcGuSvJK7MRoJhUSDPngvelK7IwP1MKjknZXhppu0kb/LSeQlyWuJoyH0NX8UeB/k6AJIvi
KrNfrNqUxuWu3tWGVYtCDui2+vBZ+Bc3+zINHzfpp16LmsQUwWuMoZs1KsP9Qs/bxr2Z2xtFadoh
TxuBcQPGj8FSn+YktwSv74YikIZmsWmZ1APjGBrvdSM9F/Gl3MhArScMwyWc67CI87NHlz3YwKJ+
lpZVGzRQL9PMedbPjYdVswQ1PArNBNK/20Stna4ochwcdtNtvy0+AOf2OI+bEEkQtWaRRBYg3ZjT
4pzTvzixTnlhe+4zbaJmkMxHtWrqouZn9F785Jx4SbRkn7YIhOhJwNLz5zKoQOwq0wYPlgUqVxWV
x22D3zKPbxR7oH5SrQtUpJZ4T+/msN1lXWs7XW979l+XTvRaTBmDvpnmYIZmp+Vw6zKYfJteWTQe
vP1yRnnmtm/QjbORfhv6sjjzLIiki25Wqy1uejfby4meVwy8ZKyqVhXn7hBcisN4BjD15J255Ygw
tFkjemaxmmK3LpLb+MuOXRDYRMOpOCUn9oX8Dk/eHpUnFg/2voaSUAuG14FI1jBw+Ka5+IMXxlPv
TR/XcVOmC4LSrLbpCBnGCnuQ0z9udW7CXyW3bO9tG99TIt1q81RwmYIVtAbR13Tom38q0L5+vq87
7x93RC8XZdkQu6WPq0EWOi91PURkcqLCaS/D7H6YehvD0Pvukuh5RoVctF8KxN+E4c1vdPer9bne
IB49x0gIAb/DgKEREpwkyqp5Xu1d7iJX+rpJRnqaMU2GRdQZ7iWti4duVOVnKbqSXhPvBhm1FUK9
T1/FiV4tOg4B0tSIL69ZC/7+4qCO4YF9ZdF8oIfsaGuaaAj4SaAdt4GTe8If8THe/zcSSQ7+fsjR
1TA/AAJ4ui8x03bf/n/jVZMa9eeSwayDFKTT+XwWnrTkxE1Da3bsxArP1ENZgKTx6sWfS2q51JrU
SDPgMUd+EUweaNS7prswiHJXRE74BIzDNpFoVuzNo/RaryjOblmBWqDerWTcFIsQvTeM62blJCW6
YIPJepInPI7eX7LBN+hpxUpl0xyiXvnMx+x5wjtr0/wIvEM3oS2X8+/9OQzbqScXKXUZrwOVnQuQ
pw00Q1bUVqpuGvr2WW+U0Fu4WGeWZWc2FtEKlgJhc/a34OAdj6wnFskkQ8fLQSudLl+mtQbDQn5K
xWvRP8g+OCw8OdwXjmkezVbzyvUBRgWVPqiW/s265uDIJvKp8zi3+W5yxI5kv+7PZJLV7f83suJl
j5Ich7pXJ3e/9rFSeyWFDX9mGlwzWToqr2N9qM4NpbvQ47tMbSKG4ERvAzMVqxrXzlFndC7atXN2
XJit8MzgEIRmsMsoaJ8LPztPC/r8Jqq/NUJu6gj0JuOhnbtqm6/Ue8L0MRqd5yFX5xqYlWxyP3ie
7ZJiMOD/VHXyUTnV5CNL1xTPAajio1zOPxu6c1QSiVj+vq88BjXVqzvpKPogXpV3Df0e9lsdPfJM
M3ABsOwr90kEb72/P5NBk/RCzzisVjqzMIUTnb5ONZCMHsrgo/uDmz7jpghvbKBu/XQWeM49qyb4
DKSJ2pVdtvOb2d35Q0b2deF+dkRxvj+b6VM0226VJ8I4iNNzu8CD+I0YT9nKqEVQBuX1b7O+/ZYR
/TV8J5HnfvYvQQ9w4aS+szA4VO5iid1NH6BZtTer1qnBDnDOeBpHlJeXeSikZf2mMMXXjuOWZTKe
Zz89I/GQReNcfHTndIoq6kRB272Eqgkj1aKssg7KPcm8Hz0TlhyK4c6j14Q6dC6TMSfJWTZ9BOLw
tJ5AEI/Ga49sTQC+biM3sKWCTELU7s2Ux20okyU5p14VfwabWvA9bZzegigzaIFeHsrGFvSqIcMW
4ZIVLWo9yNhdoiJXu7y34boNn6DXiYZFgSoVNafnPq7WA1sD9pDgPd6iCDdzeOeo1RvMIP1NB8CZ
5Fml7ccm9/drOXytt17b9FLRQU6qd1A1fk4r9nlZ82cvma9e5luCStPqNSOvmPBFJar03LX5ExKs
bjQHQBHMDbH4LNMEt015Y+dJ6SRllkM8niufh3U5rAW/LttKFTnRW8j4TS37NlAp8sNr5KVttOKZ
cy6XCDigFZXG62B7ZDZ9iGbvIkwowPsKfXD94jEZ0NdAOVnEqa2qx6Sl2mleVyJICKouz3ioDSJR
Kge8bRuTSHormcxxBjIoImFnaMZQJ79zua0XANGLRUH+ljqVK9yr73Kxa/gw7/JWvdw/gwxC1ytE
12SO0VogxENe0kRsKT9lLD0xaev4YpC5XhyqekBO1q5Hn5ok3jnN8OJQ9en+yg2eTe8l0xSKoX4q
RZMpkqgoDIp/O3R234ODaec4sSUyMwQEeolomPR+n3mYBC9Kzz0tzu0cHx2JxtV8PbsrUJyltHhq
0+2faYbM1nKMs6JAAE7Kv01efwrm85jWD3KihybuH8u4PYME7XtMp9MQVD9CXMTui9KUg9PbE6Dx
AS/iaXSv1GEPJV78lhFM8iKNeP64km+BqiK3Sn/kWXJsgw/l0u8KJiNnWxMsoncv6Nd6dCYkj69j
l6BXklPhahNLGxbWpOKa3a+rV/KMVS6yQ8m/ogrAnwmK0br+977wTHqond+poO6S09q9SpH9nXkb
pSJZwYXb7KVvIzY3xCN62emAqFSFJMctkPFxV0h3B1aJE23KL0uSRN7SPPS5fGKjLQ42iEyvOUXr
3CRrKEgfRudbJcUhUN9kua07FtGrTquJ9U2fB7emg89gaYgaXDWz6WXK/nJbeyyD29FbFrSMeGV4
6+ThF6c5e6xszTsN7kAvO40ZARjzZqL9xOP9EviPLS/R76hYs6jzmIOWc378wck7S9rR9B2aSwjd
DmB3VM9e0Uf5ywpaPXCaE8eSMzJcDfUy1MFp8iAtvR49F0KQ0xV+FEj/SdQySmYQKiwbz3Wqneu+
GkU7NrS/Cvdzq36QAQ3LN2HHONGb2QQuFUtbQ0BgORzI1bPpqMkANKP2vXaWfgmjXgq3Orhkrvdo
v+w+QHNtZeqGKfRS1GrJkmaoeH/N+WGkzwR9o1PL9cWws3pDgmIWVX7Lt1wL+Z0WI871y8wvfBh2
Xbjt9NXhXTjW/aL2bpuKatQRvILOqKLZe+Xztg6iRId40Ra8ZgpEAdewO0zzj8pG2WWwKR3d1S5V
4Ho15J6mVdT3IqJWLknT0Jq5jv6YsUxh6MG74MBuPcsdwjSuds92WDmXJLlp+RAcvCE9oEOAJcAx
Da0Z5xoDk5ZxLHldvHPIl8+hRw73D0bT0Nq566ILd4WQFYfI9L0MP462XrumcTXbTIKmSdmKcZPw
SfX/etL2VHtb2DsXTR3ENZBchIUs3Ws8h2c/a3/k/Xgal/KhyZxdGncf43o6hE785BcpyJyCZlse
SEd4of9pLRoQPl9HWYMKxq/cCCzEX+/vgsEX6OiuJKxvCP+gv/YUhUb+4yJP1fR96vGIaOuaa5ri
Fhm9uYFyEBaNbujh2ar+CG66XUKfsuSE4pNoGv/c/wrDnusloeG6UNV4+IqR/BYgZubWW6dp5Nv/
bxYfoI6yzBws3hftq+sVu2CiNsEYQkMdzlWD+qGXpeivzONHXrbPSx2n0eo3kQTuwnL/N02iWbBi
pALtET6gH691HDlU7rLw1Ax/t0les2K/TCc/WcL+2oRyBG1t36OZprBovuEM/B/NyhvhD0Ndt00A
ATWgjg5btm+TH6qw8Y8YomYdxzW7wZp5zuBem75/cQXdJyi5nqZmn7jrkXs/ldPvfdcGOzRYgQ7p
Slc5sYF07nUQ5FNI0v3IyNPYtV8CinYJsrY4bIPIdHhXW8l1SDNYwsx+K/Yctv+Q2HLMmG6gen0o
D5WXoz+aewXX5KHyKjAdyAjNx/cgWAEQVPyY2/nI0LUuV+Fppuu5n0aLFhvMUIeAtWzMgW6EFouZ
sGOYhuEppMOXTTqsg8DQCbZlbY3B3d4lUUb5qydrWxxn2nftcOZ4IsrQktM5jWV86oafJRixnTg8
zD8DYQPTm+bQbLxFaY1wZsxRZqiZTqIOfesop0e/d/a5a8PKGfdfs/W4Yqla2DpcFd3FJ3YAldGD
+sd3o+rBPZAzYLr398NwjdILSIuMxisu5MMVoKV/cvGzJeRDPYDeu3B26xQ+LEjz35/pXbVioQ4c
S0eaqLXATPlY/mVx9zcOLVezd+0QI9++7a3r8qYMqorLTAG0jEJvlzDcJcziF9/16Rj8pgdvBh+r
jnJnXIbrGibnPkiAFqvlj3hsoqJNLI7d9AG3ud/MofjgFSmBaDx2TPiXuP7E1x/3pW4a+vb/m6GT
IUG+PvWGKxod8BZw9eyw2sp0TTuqnde0cNsOHDJ4ZaT9Dri0AwmdjcqiWTLudmiMjI5GVyf0j0gU
n7LOFrOaJKIZcIAXRLzp4rpUjPKc5qjkLIJjW7cWz/3uSQd90Qw3yF1/QT4Ut7HmB4mf0uKrX31T
wy8PLceLazB/vr+vJtlrkXczoldSkc+4OtXCqa+5V07+g4vs2rTfNIGOEavWNG3S2+b2eX3zcuVL
ScXXbWNrBrvSblnETUbAD6GRAxdTBBpwywYY9lfHh9VpQpKmwMKrUV7RCygK2foBhRSH+2s3Da/Z
Kp+mqgbWGLmCutuBcPSczVO0tJvecfEEfJv2jb1yP25kfKu6iUUdyQ71uZPtadC0cs1cp7bjddqt
MNcWZ0qTn2JnRMvY3uIoTcNrJrvShU7uDI1canmWafwUKP4wJ7b2pKbhNbPl9Zxnc4LnC9IFr/MM
jHfdqTZqs1ltCecges1ywyR0ekCskAwtkdhd8Nj9P7dma7xksFgdF5YzqeKFoAqPh+0JDXm+0N6x
lezfDOc/12UW6tgwRzGnHZVqr13j72veRWrBLywOJfpY5EsREVA1bNJ/HSJWtuihoSbkc2MaH0fa
7hZPnac5PmwbXjtuSQCSVI9V/ZX6/WHoyHH2ynMdeA/3hzdsgo4VCwOgJBiHeTXpdBqb+hHQZMvK
3w0MsQc3xX1jue0EwIhTARjchxEhbF/IDpQo/WlBgojZOAhMk2g27NcNCbIWHSJl93kqP4bxELUk
ObpLEK2J7fr0PtwDn6KZcjgjUTypHDypU7YDau9RcS8ayT9UMNByf4YXeXSWFSy8L7K3BaKGOEvH
jlWAq7RDmcB9sOA6og0jevY+1LP/1FQ2vJLBhegYsgDtaLtqcm75heEwJvUhcNtDMm6qVYXUtCOZ
VDTuHc66a0LAIh95PM2THQXjuIX3w6C7On5MBuiSQSpkYafBraKUyjSaKsvYBtHooDH0QKzEqvL+
Go7JjsvwFe29ooDHv++bnWFzdaTYMiVsWSWGd9oQNSNBVFbpJc3ZjiY2PlhD3OVr5zJS1BmbXMQU
0KSoRNOHMfyqVBj1zbBLxjAC3j3C67rthfhmCu94XF+zdqdC028HnCvXJPuScWCQhme3DvYozT+l
k3dNi30dfHD65cDr8FAHwdMSbspRslBHk2U8GNZS+dVjXZLrEISgihWWsNukBprhrzjA1UIS8Oey
/OjOw1H4PhCX6+G+Gpg0WDvDBzV3DiqKvKvKEJZNSxQ2lv0wKZh2dlfdFGeOyumVr8OHICCgQpUf
nJTtQmljczUtXjPvfKiaCtgwijr36SmcuksMNrlNctGRYZyPwm8qSa+yb/52qMHbjZOVhdawbh0R
FvSoYOu7jF7bTj22g3vsSlvDrvezFCzU8WCZS+LGTZbqMTwDRx+fikN18vd9igKGfpcdbfUqBrXU
cWFOFojCGWdoPPud5z8mpqI2TjYKX7NkMZCC8UUO16rtv/G0eGwT1xJtGLSS37bkTUiAk39N67HH
m3HhPDdpe3Tr7kl0L10VWCzKJBnNYEkOsHsZ9pBM81jEMmpeG//TfaU0LV4zVjLxYBJ1h4QwF1W0
ekvkZOIRBDxn3CR29+cw6aZmtnG/rstcpcO1bQFk6RRI10g6b4vndRwYWNM9YIfH6lGo6oIH5N0w
0+e86Y+b1q5jwfoUMHGw6lWPY/UsyNfRlvozhHg6DMxTUJiqhj4uuXuW7LqO2d5P1a5lr9yq9IbN
1cFgQi1lzxZopoNiEk+JXVCC1WDtnkLHVmJjuJPooDBShZVq1wSZJw+U4367q9DEiNcvQp6D/qXk
H+9vg8ECdFiYV2aZ6zL4hqZ6GdOI0N+BazEug3bqKLCSueso46R6TAEIqA/TaFFMU3ytY7woYqGR
U6d85NGyQwe9aL3WZ4ECy/pkCxL+91L6ToCiA7lIB5e/oAnBo3daj95BHpxDd0RrhSP/zCJ0aT+2
j/kOpZGH+rTx7sY0a15HkSo0Uqwec1ygawZSyHrX2xrsmfZZO3553/BUuC7Mbfqy1m00k8cleb2v
Q+9utOD63aPoxFqiNs+7eF49n9vMWaN0Tm30CO+uHKNrYpEK7UvaidLL0o3XZRn2TqseOuA07i/e
NLwmGNqXuaw9DySlcHMSUa4oxNMMus9Nw+u3Dq7Y7JEbF1fTp0+suTbe+LF0bQeAYfH6vaN2lrnE
mya4DEX14vfuCwFfmRjcb9sWf/Oxbw5gFyVKcTMyeknGZe937LFh1Q7uznJreteLgjH99v+b4UHX
Vsc9mYAwaX30Dl73kx/+dPz6EsadBQlhEtDt/zdTOK2D+oAsg/hLua/K4sDi9GFNbC/WBs3X7xJN
3cxsnHN2GRe/28uk63c5kZuwi5CPFp2EjeyIX4EEDbwd5yn3zyThiMzVlowjhtcilElMS84pDAtU
d/DOMZKazT4sbR1bTbLR7JYPbVigNzBFvzDniLaLB+raqsxMiqPZLBBEioU3wQSAvyci2cezOif0
sz/a0ikGvdGvFK2nAjecQRPX4qHdravzFKznkIzH+4b17m1bcP1SIVCbe2PXBmOZn0qU+tEmGmpA
k725j6OgicednHCN6YoZr9SkKi0BtWFL9PtGk6wTWp7CUbNMPLVleqnH1uLnTENrtqzysKjc3sMX
5fzigYvfqyqLsExD6zY85vFIqhw2zMkpqFmEomNL9GNQJP2GMQarSJu6Zpc+nJ/WeI2mnLwkvhcJ
5AXub7Vp9ZoR+xWes8IATNVteXQcN2oTWzNb08ia/Xae68xBcqPJLdadWpZotMJ9TOqv2W4YEyW6
IoNfQ3uLaqgeMi5fJllsNS/NgCV3kMsnM1xP3jyzcNlL5v/uw9Bypr97BxBcv1ssixqqEuzalxEN
QLNqfEKDqXOTZad+Ki58TSyEU6ZpbqH7m8MFLDGzbFBtAO//HdUGrfxa8x/o5xwxW77doJ/6PSPu
E3DuAzl9qVpQNeC5NI+CWH1Niszdjyiq2KSi+lUj7ZNEdRQ87SRBWwsi+52TKVtR17v3GOyFZr0u
bkSZ66O3lzNVezY+lw7wUU0ejeOvujluRL9hnpuVvNmMqWuSSngNPqLt6Cnzile/yef9fQmZ9kEz
4joJ86TvJQM11/pn8pqDzMgL64YnutWa9QtHkWUlqXHNvsjV34/jcgxaW5bD4Cj0i0XCAJDH4sED
j1qfJHIW5T4sCnxg94VjcBZMM+YxTVgLflx6qdzy7ObyZyvZKUfv0fvDG1avV4ws4H10+zoA2yyY
YPOqeU48YjFg09CaAc81LQaeQ+aCyU9eWO3XOrC4fYNQ9NKQWpWJ3yUdu7Ry8HeqXD52uMTs67G2
RLYG56MXhoxBQ5dxadDRtEv3XH7ryA/R4cVeXFZ0Gr8vetNHaLZbxrEDshu46WxEm2Map0nUCzye
5HNZWeIG0xS3rXljtqj+ksWIcoiL6tQhptVXNScHwOe2RTx6ZQhvulg2Y4/bHamaXdOOZF+M3rrf
Jh/tBJZuvwb5isvdUFHQeHmXKhd76svT/eFNW6ydwmUdVnAClXvpAJSbUKha+F/aBHCJONwFSMjd
n8W0A5r5lnEdApTR0QtFh6AJbWRyQGF6x0b6afgIvTiEyqVeqw56Cng+HnYfhxDJhyTbr+w1qdpt
iqqXifQLzTngWVBU1Z8rMR7TlHwJlk3gXtCT3L7tjZImU8NVwcC9HIvgNPXtPh7jr05me3sznC56
fUhBxrZfFLiXgT6/rOJPUiy/AvHX47aiO8MW64Uik7/WpJtAqT35zY+6qCO0d/vhdpuediAezYbn
3M9H7DM0KCsf60R9EIMtS2xauXbwyonzlM4CGyso2WVF1e9lvHq7XjEbiZRpCs2IVaN6EFjCU/cg
7N2NqvwG6uL6AXZnc6OGY0ZvH1bhllqhqOi2v7d7V9VxtKD2l22HmM4GjM5VYZwkUM6edOTkOSo4
+EFpOWUMwtELSTJwtao5L+jFd+lDLeuIe8PDOuUWD2caXjuAKypFMApc7QgJzytB7Z7Mrgs89SbX
pleM1GHphqBjuuWv0ifaZq85RcV5uAnLJrjO/evipSFpa0kvvPVOOehOuiX4Gea2BIpJOLf/33id
/+PsSpbjxpXgFzGCC8DlyqU3qbVatmYuDPt5zJ0gwZ1f/5I+ybDQiOBFBx3QYAEFFKqyMvWVG4k7
D9ZFg1qfMZu+rXeHKduZ+BTlw1q7TPvRoTAOs190Xl26Gt3n4E14uW18yakmtoxkWWu3aYL8Dyjs
HulURpo1fs8bFjiV6uCUONbvuuoHC5md0XWLDeL3sS6S3h90L3UDpKONnZ8gXMDOUmactdj9Ztvc
F1N2rro0GszpVMTWl9tWklyPYt9IY5DBowOeLdni1VGVDxQ8EXQJjLr/sVR4KxETIim3f0tiLrGL
JEMiOs1zrLhbd7rfkXwMLbMbdo4u+HJJswUiEFhvaJxe8zVhQWa3KuyRZDOJvSKkREGhauHJNkm6
0C2KZ7OCoAjF8h8YN1TXjcxC289/3FCD5rhug8cqqwY7jNO8DRaSvd02v8SfxcaQbIBiq2GbeETm
+c9+HL/wGU0pqVLxTmaj7aM+TD4mQ8KqCe8w8MyUSCCSO6Zx0B206VOyj6PMQWD+54+gFpNM7sKN
y1ysejDCP/yq7erwtokkqtRU1BVLoN2K7iOEvICqPmD/B0WMvl+05zCCrpTFb4clSOgpM6ydu1Zw
8S7PsjK1bHLJjfrcOXM06D9vf4tsLwlxteMtGkfBzbgQV7sz7eG5NlQcuZ/vJKR9/lyEzAQnwOjF
5IK8SuRqabSS7pIsKl3DzzcSoLx/Dk8cdMo5HeKVvsmvpQaCnMR5gGhslHa7yJsdoP3+/InasjTb
ypFQoTmtmF8kFRtDO0ZKTbGu21z/qt/iBwRPpqNGta4ftqc9QafopVy7y5pCAKBoggLk2WPMFHv2
83UGiufPT9EYoke+9gaYyRZ+HFP7h6U7u2gf8Rnbj37w6ZUWWdHTEcXPvEVZNYOiz4Oedb0ivJOt
tODN8dIREA9MuH2s4cz1+6SsVt9YeNgsKnIbmXlM4QvmLKdLi71qOgWIX6zS70b647aLyaYvOO9E
gLGBljy9LEkagN35QuL1rUeWYjTYr9s/IdtHghd31PKqFOf2RXehcbcWgef8qy8AeeIJa9f/suV/
t39H4tJiv0jTa5pTx/gUo6iCoU2OHRijgHmK9g0vuLRj02EdSbtcVgTYnlEdsyS7jFqniOM/r2cR
sWlkKiEJuOAevhRz7WcoR2TtU9V+X53anxkCgbz2MQWFa8t+THDtCYwWDBJpxiW2hojr1akHAW0O
Trhp8UI21UGZ/KoqlRyVbGEE93a12q0by0IK3h7OeUcelqIMM0vFDSgbXnBwzlcAAyARfBlHeto4
22ZkOJvJeb297hLvcwUHX4qCjHhBkwsImX/lyfiza1fF2SGbueDYaKS1UZhjuCWm9uyZZUQ176dt
JgpIqmx4wbepuyD5aKy4IUrvITW8oB3zh3zaeQGJ7SRt7ehVNyLnwhPwfQYdGGRMPwehtxfetrwk
lCFiU0nmddY0G9imq7uC5oz6mf1PDxHOnLvIH9XRFL/pQFyZq6oEK7GY2Fqicb3PYh2p1GSJ0Qc5
IbS0ziZX8WvIhheubM3r68KasN6GuR6asQpBE3+xNFUaRrJTxdYSZ8r4wOaKXDzKnQjsedbR5IaK
uUdyU4jdJa7TeEDA6uSS9f39Cp7zanJf5mWEwsC+jD9xBE/Ox7TL2LC5mj0Hlu0EQ2ceEruIbu8n
2RcInkxzbVhst6CX2rKDJMUKcwgqE3od9O+3f0G2wIJD84SzstZgI1vrTjNQzo3R3FOrURzbsg8Q
HNrWV8dxe4oFLobLMkyhGReXfPifF6uOatkWEu5q9HTWQDoTSC/Y60uyWE+26n6TjCyiuDo7tj0W
I4ipdPYj49Yd2CXDXVYXIVxx1iUV+O8wac++IHUdJhDey7jq4SxZVLF1xOji1GGzRy7rmCK9wM9F
giShSRW1P8miihCuaUxjlOa0bVH5pa6pP+nJK23/S5T3r+wXtg/7EAE3kw1mIzvBq3mYuI+SbjDE
1bdizQ9WbAf71kBw3Rmp/HYatku4TGqfee2BMVBwgTvg9viy7SP4rsbnch0bfEPteJPfTK7tjylT
5H9lKyy4bYOHpmE0mnUZp/ol74yg1+aXrlRFW58nqIhIIMxAo+FoHWxjm+W/eWdGILM6MSt5bAYz
sFLV5SVbZsF3U9JpCCdScumW4rCCdrBj9Ar61KCOVYB2ySqImK6uGrQl0RZ6cafizQPyP7RLc18V
DQ+PP7cpmghWyHvDEaY6P1v54Bdu+5Qo6bwlqyAit7JyHXpTT9cLm9jRAkW8B0RLnaA/y/Uiy3EV
5VLJKoidIkUP+vmibeiFdS9eEbAKkl53mkoUTrJTqeDKrVNrcWUzLIAx+lozHCfNC4YsP+zyMhHM
pdlgjcT+RYBSxLlfaysL1oyr+lx+560/ySiI9MHUMtredIFug2JkcWnXasBzPP9F1tU7jDrEAMq1
4Md6aYmv0fk9xnsXIXHFAhJn88ExBlvx2JKZUXD4VuvQ7rQSeplG7UJBoYpX78nO+em2GWXDC/d0
NlX6mjk9vXgl87n5Vi+PmfbPvrEFLzc7ao4bZd1lab2gJ94rQgyQYFuvt4eXeLiI++qtBa90giUC
7YoX2TEfot5hL7cHl9hFbCxhNmUzIGuAIS7916Sx+mNqpdCbNfXu39u/IJu+EGEvptHQCo0llzzh
hESJlhCgLuxYU4Vgsk/Y3P7DXUrGHIQbFu6hblx9rV0PZVO90KlWJd1k42///zA+c/LJ1qGufEmN
HITzdTj18yFjqkybbPjNbh+G79GoNeZlhkOQeSVe/B31oci+hqUbK0Jg2QoIF3Uz0dZNZ51e+JRf
zbg65Z2qeVM2ecFr8d7M84mCvHIcuY+X7cnW/smMRnFwyyYuOC24HPShbLGyIGkLOnTbWLYKwCEb
WvDZpbAgNDZCl74rE1CZEDKw/5xhyFVy7hLDiPguw1p56rYVUMNDf2QxfzYy0x+cfcrTRCQA1oyC
ed0EjM66abawNj2Qykz2HcUiyqv2bM2KCywq65LDCDKcxe0Oi6bCuctMI/jrkkxlnLsjCE9TPTCX
7GwAkzCNqu4F2fDb/z/4EwgX3E5bDTw9oKnsWN6Rr2ZotirFJdnwgrvONI7XqS5WJIi6kHvGsZvr
u8Ydn26flrLhBV+lw6Tbuo0Mjp4Oj3WVnhsdVBeOqYgmJBGXyPW7agTNrMlILvqQWGFbd1ZE7Lx/
GrRcj0jdgTrCNkcVg/G2op8EFyL7L2iE3SLty/UyAeEyIJ7jZH1NEMzPBtl3u1iCHxeVO8yLhZdg
GtsRTaD3lO3S5naIiPEqCm/RBwaUQrmUa2CXGuSdtWWfj4nYLlAAN66z4tQ3y9bwJ6NGXOqhZchV
ocUlB5yI7prjcnXwpsfsOx2aFjl0WMalULzOZIMLLmzX9TrXSNNcvMqMPLM+VGO90zCC+/YUxOYx
qisXzi2SvpuelTVRPFjMuHcTLyP+Lj8Ty9apkydVamlIPNXDhTMU3Wf7bLaqh5Mkmy8yGo4rcwFK
RmrFLcCZAeWlJqoa4MN12iA7p1lFOK4F1n1k/EteQc5u11f9hVkjvR6b8HHAEqswYa8FOHIWuw/3
jS6cTcTteWd7jX2hbXtd2u8daMgpUZGxSk4+UwglBtMa2xr0UBedQQXYBrS++a5D8Hrf3IVQQjcs
sJWNpX1Zsvy+1oYgM8i1ylUxqOSkE+Fq+tKZE5SWgNkp3Wsbd8e2HC6atgR6a+7bsSJobchjgL7q
1r50Q/yChJ3N3Re+7GpaJCLFcTYZZYz3JeCCTIvcijwPJD2PZAGbdbHvlSTC1rSJJE5txvRS9sNp
IQwChfZJS1VsV5LtI8LW2jnTClYi4HKyLkiy5dCaPMrynaVGkeDYbY2CtxoS1UvBAtQJjh2EVxMQ
vOzaniJsDSxdyDm6qAtVjL6nRfyM3qq7qVbJvMiMI3guHvmAn8zYO1S3n0ZnAK4viRptfrs9e8nu
FxFrZNTLnhn5cgHJ0QEpIr8s+8ismpPr2fvOnt9d8x+iOg8Rr5dA9eliWd6FdhbuY3aeFtVzQGYg
IYwwWrOtCcMb2yjcs57aCHvjn46lRbcNJBlexKgtNSg5ijm1kWDJL1AwDVuEFbanSkFJ7C9SG9eD
Oaxtly2XmFlRZmo+Y+noJ1P3yMf6675P2CLKDwuQQZ8waRpkTKemugdjDC7LNNKLVLG+kohCpDb2
vGoFGh1g7qYaD3yjsYJ8vSrL9engBDKZf87dKnLLmlzQBHR1ZBaHdNgzaYwrpEf5UGSVW4DppmGP
M3kvVWwfsvmKtgYjTIYOPHbt+9o50LYyfeJS1UUrG33bRR9W0jQKw8sBpr7OfYS0tKsqFW6z+yva
hzW2zf9h3LEkqV23sIa+1Oj59YvsgboPdnlgKgLsT90Iv7B90YdfAOBiSV2qs2sWD6GRHhP6g+e2
4n6VmUU4I7sudcEvC7MUeu1b/Xdbpd4kG1gIbNxipRZwbfU1t3rkTiHtuSrqVDJ7CEHNMrcOMVqM
3MwcNarTTBuQOu7JmMLYwpG4mmCW4xUGz/pDjoFBxO6upcLYkpmLb6um9tKlcrz6CkyIXoU1+VfT
FfOWmFt8Wa2AHGVGy9nVYo+mdy2acMcBSDzxQeWZVlN6LvZHAy5HjZyStAIjV3R7cNmkBZ+kAy7k
soOxK1Ao5jyJskHVlfx5ih8T39bgg9do/awtfIatkfl2n91Ld4zDVPez8wz2pmN+YT/44fZXyFZ1
+7oPv8Tx227eO/WVZ282AYcBqF4VQ8sMJHjnYPfTWuoYmsDzl2hS8TPKpiw4Z0E7VvMejDht/RCz
oHcfChV0XGp4wT0zPVmqjAzWnanHkIm3UuNhaMwpKAZoUkFIsfSLnuk+mfN/x9Z4Znp6yYqhCUw7
noOUr7nC2WS2Ezy5r4pUn2psgNytQquN0W+qareQDC0+SgCaTusaaLLrOs6HvEkivqj6i36H1p/c
J+KbJF9iCO5tS+O+LZfmbLyvYQHKey/oDnnpm+9QFj4NikNDsg3Ex0nWuQXwChVu8vXJQADS3U+7
qBKIJz5M8mEt82mE9evRuWK7BY4x7kGTYWjBs/G6t0wUH0FmZv6a8y+sfW521YUwtODKVjwYDvqr
N7Ho5rXMTDQSJyfQ1incWWZvwZ21xQSMy8Hadkn+2hdLMLjx6xCrQhGZ64kvEggD1ZwY20kUVt/p
oT2mIfb8fEEe76Df2S/Ft9snnmz/Cy7eu31LOLCU12K4p+5rayn2o2xcwWUt0IkvsYFNY1rvM+I/
yL4ttuKtud0pn/iV+BhxJtNiurvGxxVRw5gcjf5kUJBjpsddNhFfIwlNWJG2tL4i1NHt+4UqchSS
+FLsloHU2MrB7A062iy+4xBh6rr2rjdwhWXvvN8ZPogPkcKcHK9tCC4a73VdTs0uKAjxxIRjO4Pa
baC44ZlVBaYWmQuOs/UBUsm3rS7xKDHjWLJ8gUILiA0nkwbT6PpsAptGrHqfyYYXHHa159JMbRPs
dNb/Fu1l5S+rKvch2etid0yeb/02/TZ0/t0ZvLOjFEyRTVrwTrNfPLujM7wT4O2muST2j1519sq8
SPDQwdN1nhOjvvY2GnjSq1H8ar3vdIxuL+fnRnHFZphlyLvaM0EzmFA9tAYSuqWqMvC5VVyxEabU
GTWSFTOv3e9lco8b3FdOW3LwumILDMoajWagTe7K3+uz5hs+e/OCDO1UZxamkReuT7ftI/uIbVk+
hJq00ceqm/ERTt2gv/bqVqDn3wW5JK7Y/LL04M8batxODTp30MaO8smewglG3pb7w7QZzfo6ZxiZ
J3d98do7ikhAanfBP01ozk5ls+LCeAbY8mSc3NB44BEY4KM8SkJN8TuybSmEy4ttkxm8f7BMQc8L
K/3VHRXH++cO5YoaKfbEyhV82P2dWfXP6zhdaWtFoMo95Fai+AnZ7AWfJUlljZzjth71p6X4UewC
ABFXbHOxM1BFailWdYy/z9o705/m5f32Pv8dsfx9W7uu++eOqcteK2YNc9ZO8TM9GKfmzn1dAyuo
DklIw9u/IrG92Onijp5WG1WKBBl7iJtD32hBPByXUoVxkRjeFbx1Nce45gaOeL2MCD/Pu8CPMPx2
OnxwJ9TYSJXkCPPcfPaZeT+uz7cNIpvw9v8PA6cOKbtpwsDMbC7UdYLS2qco4orNK/mkp5q3PZlc
Op4g0hHVK+48W0XCJ5u54KFofi/MwcR+4V4WtGwMpqkI9xlFvE6R/FjNLahu7F91crX42+1xJWe5
2LUyjKwx7Qqk0k5PDjb/WU2oHCQq5TrJ6GLHilNbSVLW2NsefcEjyaQQo4eq9e2pSxxH7E7puL04
K0ecXhWvLHkctEupv03ZnpIZ+s+2SPjDLizjJLXyCWtpLIfSedbNMDcUgkiSbSI2poAkM7MKG7sw
YfHPZDB7H76keGDILL79/8O0+2ydZyPeThPnricVctcnc1TRssgORLEjZaKaztiC0fvDEOlRHbKg
OJJX88AOyWFXwQyWF65TZ2ndhBIb5pn/rYeHZHnQ92nHuX/xChd1M+nbk3EwR79O7lIOMmzmLyrQ
jWxlBS9dpnTV2QAvXYh9HvL0rlQ1aP9OWXxyF4liJmnrmTHbjlvzOHw1QuuuWUMQkEfx670VWJHe
+1A/6FS6E7KYRuxPqdCN2ncxLOWdTKhpHJpDenC/6I9gDo+mcxqpTmSJE4vNKsUMlQhjxmfRcQnm
2Tmt3IrsUQM1yS6uJeKKDSvjOpb6si7Ik/XvjTf4ZZv62fT19iEk8TexXSWlEB5JdTwtLcuOOq6j
Ph2HYHIPbg8vM4/gzo5BtNKwsAxa5QaFfSjbY52YvufsO4pEuuG4zzQTJLTsai/HgZ/HQRHtycwi
+HAxWSA2qXA2u+wncaPcezDjw22TSHxMJBlm+di144ICnZanYW3WoTGr7u/Psxyu2Jmij8nQ5hZm
bbnHNn+CmKyfxBfoXvWO6i0vm70QBiMXTOHKmH1aHVAOnVTEcRIKe1fsRcmdPCcuw05Jz+4Rcr6X
/sLO3C/CJFS1PEoWVexIAVFf2/MFmyVNvlfFsePvnUqOWHbeiO0oLNX0JkvgR8VXyB0np61QMgYd
88EBFph+dlB1hUo8SmxIqUm+ZoDCLHdectdkj4b3rTJ8J1Gxf0i2kNiRMkAJyltWb7nT2vpltv6L
1ySwtfxOz13fAznLbR+QrcS2uz7c8mxJ8jbdfGA2nCMD/x1ImI/tPgI/VLcF7+3jPEOrGvZS0v2A
goDv4GGrelTJpi7EyAbrs6ZjOq5gelgYNmeCPuaxUFRlJe5FhQtYq9lsVjUyiMlg+ZYDQch53+tb
FC8BNmtpR4qLKi6/uZX9xWPs267FFHtMPAuMXybBqTOhPKT1dbCg7Y7xObw9/PZY/SRwELtM0q5H
q+mEDc/NKqTW19i4m8olXPPYr+docRzFVSVZWJFZ2Eq4C8tPqFkbzwUNu+6SqoaWOJVIJ4yOwQUa
vxDVAWA9g5DbMPqTc4yRwVXSx0gqXq7IKswWolUZaEiv7NcUkcDw87D/YYfTOzlMYRJs52iiWHDZ
igjeu2rVNFYl4v+4p4+WNbzFFdrLLLsNmWmGIDWLplQlbSJbFcGV8yTuq3lzCDOdfZ4Z4dz3gIip
6JUk/iZyDE9lUgIWAq/g7LFf8VexmWQmEvzY6/R0zDKkMivjCypf57h5i9nVqKETOQZOui94E3mG
9XlMPSC12DUuXhtUHlF12EUxT1wR9lQYjHqZg6zLRF+BCIv6dBeBD0YWklJG3DRLu+B5VKdHh1zH
Yp8xxM4TaOiWcT0hvYh+0EpPfAqS4fR/t88gyTYRqYVjl00eRcH6bqma1C8QjPu52f24Pfjvuugn
J5wIfnJARDOgoOkeHfYlK8+5Pvmj+bPP35b5nx6qkrTK/Xx8i+M3Ly98M39riCKlLDmYRFAULbp4
6htELYMdB65+cvWvqXnsAZ5TbiSJJ4h8w73NnQKqF1t1XKvDBjrznmE8oRf1lfH2nEMtdcnK6LYl
Zcsk3M0DM+O84KgeOjO+gNvvswPdxn1jCx7dOEOLtwZeYQwiGwmorc77xhUC6tzx0qQiWALUg0J9
XcM5VziExBoiTsqa88LrDGe5G/QktEgZtng83p60LNwVgVJdbVEy8y3c5b55dI8kmk/ul2nwq3ty
4Mc4UNVqZB+x7dwPkeLcoH0STZTI2FS1H7v2gZgqWJDkahFJhlO9J/YIardr0vwEwgWZPXAPWpPC
RLKJb7/6YeIdJOEHDaDG61C9cnCetDtFL0GE8efI4EZu+sxDdFvX3hTEaFH3K8dRbEfJ88IU7ls3
SUgDoHd91frz2P+X8TM4MTXuKqwiG978c+5lTKGL1eEgdVjjr83J06jf6JEzKeJn2ZoKXtrrreVm
HhTDnFL3DS+LenSP2YWqNUc2vOCsa096oIFnVCiba21fu+69VPUGynKTIhwqSdJZS1DJuq6PfcjP
3ZFW/vpcnDd/cs6VImEi+QIRGAWmjaWbs5VdSeyNQe+hfchMODpkTXMKFYeDZOuLgCgHSPJimfFE
sl57K1jB2BrUYQzwFS3Dbgi0YxlBYVqxYWWBr4iRapPO6Zrt14wkKs847zu/xK/Fh+ngpEH5dQn7
II1Uz2+Z/bb/f3BrXk2VTRwcGjph/kSnt7bWIY4+vN62ncx0gm+3s26M0N9hV+YsYYMaWmvvrMD8
Pso/zNzSKpCpgyjumkwk7JwiyPm+p6UImKotPRttG05NF0y4bQK7U7w0ZNYW3Llx5nie3C2hFfd+
UZY+WbmfeIoSiczYgjf3DkqXoG/FztHT+1W3vvV6c7q9jpKJiziprHJ0Ntl4tozjt6U8l2AXqBPF
jpdMW8RImalGB3PG+d9y/p562RiQiqyKA1o2uHDfDpbt8trK8KRw7eFAaG4+8mpWQdNkcYOIkEqb
pUxp12+vVNDWIktWBUWQnNn9ElZhFu70UhEwNeh103MDj+EYJIiJZvkjDXvVHSMz0fb/D440Nalh
9DO+oYvLcGBJYHjRvl0jXL7UmulINrQ/mTpQds5Qr5qhcBR41qh6mEoifhEwhW4fkPDxzDum/Ukb
UFGHAmxsZtidRZCpck2SW14X3NZZOxv4QAQRBo+HoOkM+7jmvD4tC//hZln8tM9cgv+Wq9nVlGIh
5voRy9DTu3kObg/9uZmcvyBUSVbYsQFIjGvRiNvTQ5lb4bzYZ8vJoBU37jrfHBFOhYEnoylw3E/0
rirCqbs0quP+8zVwRDAVXwswhFOUOjN7CQlNHmwOiRrT63wI+JHwtpk+dwVH5BS2ZtaMkOTF4y5v
0NDQRh5VIc1kQwsXbe8NqQX5BtQD+vg40vV13JmBcEQgVes6bdZkI3JK+bkhh7ZQbBrZlAX3NVOu
TVM/YD+iG2BZk7PWkNd9hhbi5snT47XPYA3SlX7i1kGT/nd75M9vKkeETulVrHXViJaXtryrINyW
BWz4tW9owT97OyvHpMfuGKh9ItP3eLIee1XqQmJsETc1tkldGAssMoDD2uRl2LSq163EJCJsCgri
IECvkUmCRMlJm9Ow0tz32dsnPOyIgCkLxN5WvOTs6m707c132jt+Vz7ftrmHS+jvXJIjoqVoBat7
Trtl1+bvRpF2fpxDo4q6/tiudxlHjhbdSL42qQR3JfG3I+KoPF7EoB0pkXe7JC/lELRfSdBBFtoG
b6PPeMjOZlgcul2BleNu2+HD5euuIB9hKYEjxEtA6/JraS6Rbc8K88mWXnDhvlmzFAKY6EOkd3EP
tqZjv4tSkTiu4MJjh7nbFCtTrk85xfwvVAVlk66BcOGuRcZJn2Nst/CLr+ZlkwB3et8+F5k/4QkW
pKcGj0hPEfDLrCQ4ts7LpUCXHD7F/LW6/3jVkfS73qeOiLiyqYY+MBPrO/ankQMp0Nyv3n+3fUNy
ZIiAK6+3NdpQjvOZGkFTGJFTddHtoSUWEdFW4ziUdmbjFDV69BaAkjNB/iHWS8XNIht+u+Q/7PrM
MCFIr8HHLMOGHPehKEa/9RTvCcmRITIBFwljJioTiNYg9Ro3/ami7JmTMdTt8oetp8eh2urYQFjc
tpUkthJBWGair02nITJxmi+8f+3KH52XQMLtMZ9ULFSylRbcuKJlEqNJFJ9k535s/S+mirnLBhac
WFudsRwKRLajmQZbOWpsVO1wsjUWfDjpSUM8NG3DhxGSLzO49evQMb/sM7rgsnWe8TFGTf+q6Wkw
l/PBs+Zng4OHW1sjs1/3Hc8i7EoHWBdCpA06G5xTSh6T+LG0FLUKielFpBWtQDZpzjh0Ou2JuI+p
KlCWjbtt0w++xQ2bAxlSbM0vxIhy6hqHadZVYezn5Q9HxFfpJbgDJm64R0RvgbOmz/r4jfdJZFiG
T2cjKFtVpVTiVva2rz58B60rq9G3060yhv9o2weuViLef8/S+oGZtSLBKrPW9v8Pv5JkbGP2hOif
B0q9ws2+tAVXQD9lHyA4rVWVWToQHHJjd6mcQ+xwv6MoF7FDp6t6x2XTF/wXvKPjQDWE/rS7QBQx
tvbdiCLyqqLV6kHlCXNPXubuaLHcr7jizJEcDLbgumXfFm3b13iu6Fdtvrdj8AI+3T4VJOYQQVeo
PKJaP+LoXyYUFq3iTJUq35JZi2ArZud5Ma04ztD+FUKD6Yc30We+ZopLS4IndUTAlZ7HCaM5HlvT
M/jhInrQvrVBAp6BUD+npd9H2tE8ZUWg7ISWPKhF4FVCFwsCdLhT5mX+r+ug3tbgh0v3BBDHYd9y
CC5srawapyXHFdDczTUPdCX8XjZ5wW1Npyt7j2+hj/7NNf/nua9W8VCi0Hx74pK8HjTy/jwW1rzT
ytyIq9/AanrYeq2bOyfgUXeuDnGkCjylvyP4LzICZG54CbzndSs6Zs/2eX0xjgDZRc1R+zIr/EJS
jIGS4Z/fU6M81aU0QQLxbT4kp/ownrp/unCNymg5qVSoZS4iOLYzrV2OUwOLYnzlZkTYszcp7mGJ
Y4uYrJqukHeakMZ1QNzQ0jTK2n0YcUfEY1mZ6cxdhqHXLCLawVTlhiXWEPFXWUFTa0yQLchzdg+F
sJOxtBG8QOFbEg/4C4M15pQUM4zdd1FlP60Usk7aQ7s3RBfxV2UNUSpty90OXnbP7a8egXlKFQmU
bPaC/xY46urcBOTKzk9kPGX56HcgyjFVQogy4wv+O5ZATKag+r+udR4iE2mMDUiEo9ung2wzCk6b
Ij/QeluTbtI8AY88JsHtcSUBg6jirhWe4/DNSR3jq12/1uRd65Ed08LaVlzrkqeRCLAyoPBitR4A
JS47eAhp59E4pE52aKaoNfR7a4T8qzMprjTJGouQqz4zeZFnWnWtnfPqFeAx/Fc3fxH2fttakiUW
cVczTeYKrMg4OocG5LN64Q92G8TTzoSciL+qhwFaxDlWgxD9HOta0ILz//bUJQstwq9qyLzaaeFV
17hlwbiG63LVk+8li9peceBLtqgIwRqnyU3t2K22x4WOx4WqOVKC7XJEhJVLacUhyLZdJA74cS/N
QXvIf5iDz+71gxHpp+5OU6ROZN8g+DCY5O2B0ppdC8eJjLY9IU+sWIDfIIRP0ooi928b20sZox4F
dL736PGQvBm9v5X0eTSF7H6O2sfyjQbj1/aQRjvPDZECOG36GfJiBoqFyJC2wHyil13xQTJbCVcv
3TTAxg7xSuFZxxFCBHGt8GKJm4moK8BxMtONgROLjS7qrDaMQcrOIY1w2xVkw2/vzA/vL83L2TCn
GH6erDuUxzOflmcotCr8QDb85oEfhmduXKdOjHUmVXU0aXpItPbJy4niDJIccSLkql5KbZiQub9O
9ZPXfmncf5wm991S0bUjC9tEuipS1TZBAgLTP6K4HHTgD3DejIt9aFCA9Nm+4EoEYI0AP48V0IxX
p4i7AxlRPk29qVA89yRbU0RgldgvltOuGJ3YPgg/QoI2nn2bx/xzdVEUB/J/xjnaI34w1rsGWSY2
HW4PLpu3EDJrE8T06gQ7s7KKQ4Xk+QrZyX1DC95ajFU1eCOGrvmZW2clLl+y20XIVQ/hDQ03IZoE
vUuahY15KlUkRbKXigi0yvLVZBrBCQOqriGyfzmnJPKigvn6EBh4rAynTpGSkX2F4LNt00GkqcAv
6ZYe2mMdxPmLESv2usylRHjVQoq6zmyMnt8DoHxYTxD8fKtQ00mjOFB5lOwTtv9/OHb6ugRpkbNd
8PyHPvxTmPe5qnIqG3rbrh+GHjSWpxTkZdd0fWrMKGu+OCqMvGxo8cKt2ryuEly4ZvcCTmKre2GZ
wplkQwueOhu8JzHfgAHVr0FLwIf50qs4cySHsEiH20yNmw399oCzT0URuRP3ie57/ZfbziqbuuCs
bKI4XVyrQqaZowuW+mPHg0YpaSeZvYisGqd5hnwkZm+USTCtwZCj2MIeF74vivoLXVXn/cA5wuQM
j5Xp1VNJSEvMIjJQzZWudRO0Wa+G+XMugsZ9LT3FO0g29GaqD1u8RkdtGZeYclHQO3RA/Fcl5T1K
UgqLyCy+/eyH4fvMyCl1kDMthuwAmVd3eIawVFRkqiZhyc0h0k9pozHk6xbnJdpTXz8QVWlaZhfB
P7UuXyg0wnAwLmZQeF/52PsmVWSrZZMWPBTvzlRbR+Q3CR1BH6IdUr0Ld3iQTcTHSJ/RoenWlf2f
sy9ZjhxXlv0imJEEAYJbMkdJpSqlVIO0oXVXdXMmOE9f/zz7nnOfGiUkrnElWS5AEogIBAIe7m+d
/OnX5xbMqW3x7fbYHx6lMPb1c94t5hS7I5VRxk+QYOi++FPfh4vd/I3aINSbawutY7MYttglnqXM
f9tadb6Cn+DNa57iqQ5kdshSw22Q7juU6S+tvCl56cq3pfw7dr+M5ScveYmjI+1rw9tfM+rfjjx4
eyWfwYnQRtF9whPG6cGW0TkX1i62xoNT8++22+0mbhs22Q9tCY9SQmbf85p1fsLOopfQamY7a+GH
2+v9YQWD/yZE4i9QDUbWl76lkbcv3HRnVeTv2XY+9e70GfqvIQdhbC3Z5fbjPnQ5PO46me/Mizmk
iBbc0r1ZVn6wy3U3rDyMUlOdWTe8kurY3Tw4xMZEDaO7A2l8SAbwmiSmXVezDurxpJikjbZSS77l
xfesWAKO3uHb8/JhDMW8KDG0xKbSFZmVvHX23cTQxgqmXvbYdAZv0M2L4tWN3U0OoCvsHHP5zXPz
AJWYQz2zLTsA3l5xZDtymeVERfpmoynccrwvUzyfxvqvJBkMp2bd/CjuPPplPg0cIW9BQ0jln5Np
DkfnrpOGHFm3sooz09UuqbAx/iinsxexvTv+uL2yupEV3/XIirvWibEz5/bXtKdr6FuOiWFYM7h6
QCmbxOv7pUrfalyiWf5wKFlqCG8ak1HPJ1B3Ld12gq1PfQZpgTvWL/d59Hp7UnSDK346Q1U0SgfO
zjUfHgfb/exV7LPLNx01uaueSaCKTeMlr9mZzp3z5KdTd7S7pft6++U1tvgPyOpdDEumaIXgHZNv
qWuFgx9OtYtWoudu02EHb684qxVnCfCFAzv3WZGEFvGsXUF5sm+npTTUrXWfoDgsFHyGcp2uu/yY
4Za+CjvuucEKfuhy8k26NTrjVHx2sYDzznCrey6taXgGxSd7mmRtuvXWja54LM88ULZBtONs5aQJ
q4RbYeObKHU0u+I/CvXvlngovN7JgcVDa+QcTgwkEZe0rgLS070f0WAYQ14/37YmjSuo55V5iHvH
tWBNYNYIWPJaNHngZ4bArBtc2W5R6wL00Rr5eR79wIN0ZVb9tJmJxV+TY6lHlsSSzVjGyN8sEFGs
VfpSUBZmoxPYVXXXsm5T/s9dtSkEOlZlEXcdP0FVq9mhsBYfBWtMDObXufggj1N7QWJr6LKr5Peb
6B/ilAZddOnrPKD+fo4uUbnpWhQfoXj1UOWkpi4S0hQSVAWzHpzBM5Q1Na5gKd5syxVZdFSwczpk
P2sKLh9rnZP9bfvUDa54sdutPbaYrrqfr72vY7r+ao0HMN3Yig9X0bLY3Ev4uYziGfqq01qHhRTG
uqDO/JW918nnko/FyM4OpWzXLF3x0IA+bj/CQDfNPVUbQZCS+F1EsL3ngkD00OoBq72Ks23i2+FU
7QAZaUyA3pXsjJu/kx8Xe+kV+9G37/vMCUVXHW6v8sdOQNVuEI69oE6chp2LwjssTeoFiXR3pUhP
GWTxrpVaSHYYnvXxqlC1KcQqCsnapuZnwGvbMB7ZZYVewSfqpoUh7H28vVGVY7ftaO1PLZ6Apxzz
SQZz639P42xPBN3dnjDdR1xN+t0OQTvXn7FnsrPnJQ9x60yn1ePTuYii6e/bT/jYOaiveLXj1DFO
knCOpWlIYNl5flpJLcJtoytu3bgCtGIdc8/lCmHCsXeyx9glm2jaYbWKY3vMjZqUe+KVsF+TyEPh
OxvfW3Hp3sWldNuV5DVLpt3C59NSOqdNU6J2jNQSJOesLuo3z02/r5y+1Kn86/bQGmtRO0Z41jC3
mfDWQ+rcWVF2bLyDcEGKs214JZ0eRs+P7HTl5xG8xufOmuo7FIjZDjKXJvSxxhrVvpGusEhWUcHO
4DftdxWuRJ0jyLiHTeAGjoH+7U+MN31sOQQngsXeeaP35kYoa8fcC+IRGcXtedJEObU5pIkcNxMO
0iG/yt5irw4ikocTnyoczjwUFmchdz4uSwwlQN2qKx7s5t3IykmSV+DXQw6s4TTxkCzM4Aq64RUX
jqgcncWJ+Rnqk2241GNynj0uAj5Um+SlsCqKHydiximhasjr0qU7Vke7JTOVanQGpThymS1pxRfk
76AXeBuS1r3S2GzihOZU7RIpImsgPK3Ia9LNPBikL8LGXTddN2L0q3m9i/0z0q1BVEjZ11ggaRl3
TWbCWWlmRe0TYWiDXb0YE54yN5CJPLTOxoivsvL6a4EdpeoRgxL6Gjulj1RdmmDsGltUe0TKFY3h
MzjkXsvV+ZoKmZ8AbcgDb1mi/W3f/fiwQdWukBp3gNa8dMlb6X+f0/0s73LaBYCxy+b59hM0WYPK
y+vYc9cmLYwmb5cAwei7JQbYjnMWbfly+xG6j1BctiHg7+C8T97qMttxP/Sbe2JVO7cMm2Rb0PEU
l0UjUMKhOElexRrvBBFne4zPbiU2VRKpStObzf4ohNOSV4TNPXP6HQPTMLM2EWpzqvaHsFy4JR9g
pJmbBEwU35O5D9KmN7y9xr3UHpExnbi0Rd7cx9Ykp4ChqcY5DNHszQYr1fiBysUrbC5rl3vyvhef
Fw5th2ev2bZ5qZ0i01xb8YQd6p7k3dHqP/tli6yw27vJXcl6/Pplk42qfSJxPrDOaWu4Qf5ctqG/
PNRDGvjOC5TpDTuXbhmuv78LoGXcubSAEuo5sX3nxFcLHU0psy3DKmscmSv7bjXFuFeysAgeaN4i
/mMdD1mPi2yTVKTu9RUvdsd6EBY4nF9z6Kegi+w+yTaR38H+Fe8FwFnUaZt4Z5LY/X6w2fBa+r0p
/OisU9lzl5x6ON9haQVFtSxNd76N3n/R7m5bjmZe1G6RKomabuiv0Y31+6qag1i+bRtZ2XGb3geh
mJV1b7GwQjBnfSt6zxD1dS+t5M7pAuXMKEdiC031vg4Ed5Y6jKfYJD2imXO1LaRmA23EyuK3umcn
JnCv04v70jHxdXzMi8ypSsjb+z5dKREtrgAuCUizBrHLpxf7Su3cTkHq011tnyJCAqiIH26vhmYX
Y9epfOe+adrMTE40fgPTZxBNEJp4sq7/+S+lSTNZ48Jqv0gt2kmAUg8tyelSg2umnHZWLNNTJdAK
2qbuX9u+RPHkyBZDlE1p91Y1ZxYfreatmt66FGzzJkidzrwUhx6jJukgt0he7eaVpGtYERN0WDey
4szN0F+5JLr6rY3Qipt1D1bcbjsJq90hlj05mAH4RF57L54F7n309G0rmKntIUAXIp4lsNekBjGR
lOfF6w2vrXE1tUMEkkiLPa+YkdxJDyJhhzImwchNyskam1Q7RIYR+HtcdfKTPbAS4naPMu++Vug2
CqakNGy+mkVVu0SiYZy6aZjJq48+8YaR3WSMFLrZUbwWGOkEGOmxfhsXO/SoDHklQlyQbdvTXWXT
hSI77jbdpn6TOflWE/c+F5FJPlk384qblrm1+jhN128R5JMnOQROd5dln5bx1+0woJsaxUkrbwDr
kCfiNzJUe9lZO5vIL0k6Gy6vdcMrnurwrrGJFcVvUf6dDb/s5luV/Nz05mpPiDUA1E99DO3YJ2sh
e7c82I1liPO6vUVtCeEQ/spYlZb3yXKoz8MxA6A/BpXnXu6yp00KGRy9wf/eTUhb1HzlPnmN0igg
7dFF1/PAADs03HVqZl9tDhmitLeSZvTOiJhfkPC4QVG3112x9Y7bFuH65Hf7oT/0tUUIBQmjO+zH
YtqjF/Qp55MhYmqsX4VkefFQ2WPkeGdPTPclq092NO2KoT1Y3DZ8gSbsqEisAf1dpEib4a2y7NCJ
6v3Um3xXN7TiuyMTPJuT2TsnFgdL64LrBGLFm+hAYDyK5y5+Dw1DkpXgC+3jY8Kddj8ytM7nvu9s
goZQFXwlQV2VdrnlnQu/D1PaggTZVCbXmKbaC1J3/bxAvtc783l+rVdehZ4jV9zDM1MBT/cEJXHO
s1zaLCrgwbX1lSRLaI3ZJ4+N24K+qluO+0a5RDEsP8Kt3cGV+fjYVk78dZNfqXAry15H1OMFDkMO
KIncZl32S5E9QV7ExGaocS0VdjXLpi0par/nceH7uID0DwFBaNHap34RmzgFOFXbQVIaVQLDsVOS
JXLXt7I8JcVoAvBp/EvFXnWrj6uFOeYnzsa/l9xaThQKufvbK6AbXHHetUfzP0S82GkaUViuXDKG
osoM6ZpucNV3uZvNXtyTs+M/j/TzVBu2W924ynbbjqsbeRYl57Zo7xa2npx121aiwq0Qide+61dy
ziBwPP7s/HMl/r490xpLVOFWEXUJJFQwGbH9qXW+Dp0VlPYlsVlwe3zNpKicu8KN/WasRoJ76jpo
LBri7nLj0NdPerf9ca/rxYz+8fOQJOGwWvu2Gwz2pwlfKtQqHqeKt+VCzqXzBDr4gP5hkR/bJuQ6
Ue/eum7AZERkHd91dhnMQhy7xiTSojkf/9Py827oNa/LZhFNfEechzj6ZkEtq+v3EyjEUSI3TLru
GYpnxnQqugG3cKcJ/I3nbqEzynTWuMsymh3KVPZnPqymBEdnPIqnEm+JUKvCMswMcniR7AJnMeJv
dIOr7prYHTpYrmtc/w018n2VW7vbS/wPXOt3aA/9DVvFZUKZaDBJ5a+R3NXVwcvtAIwKu8iXp6R9
JFkRFIRtC2hqa4iPhnPHlRCGgbj9OXHjfVca6l8aP/gNaZUDapUNXXw3pU/AiNzR+MWrTB0tusEV
/43YxOomlvFd6Y4BsdvQxdkzrxNDjqAb/vr7O2+Yq2aUtsT6Fk7cBfbwo+HNn11jqhRpzEfFVRV5
O6eZDXBYnq3fV9a9Si8zXKXohlaOtFnbZW7lI0S03p/9NHxLVlPRURPtVZZdkXe9442MnKMMfKvJ
fQQZHvlqbWIh41Tl120zv4ZSu0XOEFQOkUYdqjI1bIG6OVG81aVZjpKj5CcI9uVBOvsTBMrr/W2H
/XhwRwVT9S2JeLdw7NySPEHZJ6QT33TCcVQcFYGdgKUOHtRB/mW1py+yWjcOfQ3R7ww8mrwoKes2
vmORB+2PaeiDLF+c3e05+TjQOypaaq7mOuc2TKUFo1xhf4nk1wbcgVX1nDaGD/jYGh0VLuVCi4tZ
niBna0BdC2QWyT0keIvZcH7Vrer193fzA76ToncEwMaU8PyeJxK3hVNer5s0I7ijAqVan9ulTQty
tmmKcvSeOJ9X61NsSvp0r6/stCtnAHXVfXznZMkxncsnu+4MzqRbW2Vf9XHbk6D9FEMP+ZPbopKY
9c0a9CRtg8SG/MVk1cKAidN9huq4JWkn6o1wAKi9ZE0aOu4fty304wDvqLgp2yrzFG315Czn6JCu
T3Scw7401Q80xqlCp6I1sdaIDfFdsfZh5R09MJ8X8i+aGI73urdXvLcVEYtTQciZNi95moa0+dVC
f+321GgmXUVNyWRGc/GcESRjCJILBalQ3FVftw1+/aJ3ftVZTu17pMQmEttfhth/9GJTo5NuUhSX
daCPNROQLd25VD4CNhLQob7zysmQEuimRdlYl6yhS0NT71QL8ZKBdTWkfm7qutYNrvirNaJYIJZZ
nOZE/GFfjzyeVY8GL9JNjOKxsisAiMYt7d31HkAISEfWTpDJdb9tSRUnlSRyndEpvJOU2YNbUe+Q
9CM9bBpcBUW5IrvSa8AYKa6WQYscoOnDsINopkVFRI20ayQRWFC/6XMwXvD881z7T3NCTEzymjCg
AqPaasQ2Cwz0mScsh554GoAK7L6W3mNd9Nu8VUVIpdncOKuLCfLYt9JNDtNi6ifRzc/193euuhQ4
FudlRa7oxoeyJ0El+bGcTA3BGpNXsVFXZbuWWTHqEraDCy90VFbCUEzRvbniqo3lNq1nI8jImPyY
8sYLnDVZQBY+uIZgcC1F/n5Ic1TNch+syAka9nG4LLOQtM9t9+jKl4weHffU2aYinO47FMcd5Dgm
QuA7HMs/RX56zK5/U5MD6FZAdVzQU0BzCyvgyBRZGjnmS2nwLU2SoEKiMkr8qSlzVIZ4GTI3HKKL
7X/J4herMwQ1zcurqKi8ibLSn+ro7JDmmMb1g1ez/e2Yo5l2FQ8l3aYSngWXWsS0tyD1VPUO7sBN
qZ9ubq7R4p1f5a6oad8jOV7Thxj8ucUPt/0MsR4ne7r9/rqpuX7XuwcMPfO9HCLoQIekAR2HYM1M
tVVNdcJRtckpunJjTlt+6r0oaMdH1uWvAjLoNvliO/eRhauwpN3njmUIb7q1UFzZqcEBIXIYUtRX
8YM3MSeAsjueUBW9wVY1UVrVLsc5hcaQp4zOtJ2PESd70bYPOU9CNHAZjFX3CMWRm2p01j7qUC7i
wz5Z5Mkai5+j7wdDaeIw1k2U4syD3cSDPeXeCYK5S+ACaBGuaQsakaWNdrftSvMVKlQKsZo4UqzR
2a+RREQchy+Xs/bgzFFxn3kpMSyI5lNUlt1c5nJYpy65i6xz5b2s1dEv/7j9Cbqhrz75zjXcNGXN
3GCWOCiieLrcpa04+eiIuT28xvNU3JTFBynrZEju8u4Q24d1E2kcddUeAGmlq130U/RAAOIL83pA
CxLElje8NAZXXIz5fbbENQaXc7McM162e+6blOw+nBEMriS2a8r9dKhKDM5T+8FvKhcAxMp0Fv04
HGF4xbHaBUp5Wd1FD6Ly/6RLuWsZBVdj+g3w+meHL0/RkF0Qzr/OTtEa9v4PbQjPVDyNX1kbc4dG
D+NC75xr2xmJRLDO/l+b1kNNeSWhZJppy77HURP03rA8xxkjhr3hw8SFQrHj3w5QWdfWv6yMn+sc
f77W6EP2D3McscU7s7Svk69ubV37GlhO7DlM0Evcfbn9Xf/cb/+WNOHZivM1Q+LWSbnS790iA9//
M5dFSIkTrLi1LFIw21UQdiFofUCpiNZ9kDRzMCyf1gYwCFqfykju+JqdnPhxQE9Kk+aPdho9cNkc
1rgNq9gL/fh5pjTMpdg3srkjoglTB00gs7dJMRffoGzeDhQme5KQ6fso+bx3nYjcy6mNDLUVjWmp
HQkDjfI49prssfUy4LDXQ+79zHJvf3sBNL6oZtxsXfpI8jZ7dMh3L7YhsGq6ktaNrISQynWJmGyM
PMxu4EFBLjVW4nUurqbaPc2icV5k9jjV/c+lx01g1Sf5abTrR9S57yxJsjCuyakqK1DZ5GtnyDx8
eMRH1qqEFuoDwMLWNk0C4coksMcfJEKNKAE9aNbvZDoe5uKXT3pDVNFNoRJVfH9KndGt8bjczjvI
rbRRaIvYxGvwMeUdddWMPLYdq+6tDuO7NjvQBEVTsXxxcI+Y+vOBxP2urGnortk+GYfQqX+AqMDw
aRqrVlN1sYAJr1tT97KuaFrz28DOi0+JkfBQM3Nqul7UYFTIReFe5tp9yO0mFCwz+OOHGQ8mTfH2
caiqVYx486nvyrAVMGzCjxXKnXVlUkrXvf511t6lJGAAFlWzNO6lKMHF3k3hlG5qzMLrXx/5bmgU
Y8F7upbupSvZkgR1x5o2FEuRGrIp3asrbm87PlnszKKXK5IsDQaIWvcBi2yTOopms1Iz8zFKbcok
tZKAlHYFSj9gtyUKziKjtf3ZHaPF/UnlBOoRNFR1rQ19dG8YTEcPzdNV6GzhDqBZ8CN2cYv4MIPu
KW/S/ZJk2J8AGyqXB2est9w2gFBBsYE1K9xY+gDDz90pEY+VNNivZoFcxQBYKR3Z2Dm/sL7cOdwJ
4qwyOLVuaHXta1jTPHJ2kVF/qKLx0apNXDK6iVdyxkUW5QJ+WH6pPbHPBA3qAvycHYTXKv9gD2k4
lCZRT01oUtnWAUMisezxqLH+PPhJkEIoqt/UcolVVUJ6KuKmlFAHv/Sj/FE2VhO6uC8xbE+aN1dB
tP3iFUSOKb/IZjr0QtyJhe4muYmEhboqitZNktQSCywyh2ZzFK/ncnKCMmu2WY+Kn21J7/FsXfiF
AFrZQYm9jExk0hrDVKGzjcA1XUN8doGyadgO+W6cXzblTyqFYeKzJMtzj12G1dlVrAUsyXS01ry0
2kIlHdYnBXDLF4nO4i/FWs9/pKOzqYiOfUAxRNzegGoYPAGXbOFt0Ehen/gUy/2maVHLAj53alxS
491tQav7pvPKoCVtfro9usbO1WKAT5shL0nCLhSa5N44fpomdAnlpntw3fDKmSSzWlxmclAFSlm8
TLEX+N41RepN0vSahVUrAquogckUKbuMMyQr+VxEO4nbkm1BQO2johED23PO2EX4dWhZzkF65OBN
saEnUTc51496lz+wzCZAIl23jyHb15V7nvmPLjbVHXQpqdovRWNfWH0r2KXb9w/2rtiJ8/o0h+6h
PMQ753LbfrRPUXaT2R6caMGH/Ocp+T4/Ws/D7voU3/gU3TIrh4UyqaYUV+7sks+phEpW44RtZ8oQ
dcuguG/tpbIBCQS/xKkfltXPa+gZonh/e4I0o//WN9UW47TaePUhfunX+GBXf/elNBTEdINft/h3
FjR19VQmTGJ/jbMd+LAOlQ/uZDIYgoNm2tXmqUaQZEwptu+hqUHPntxlienuTvPmagPDylK/bvLJ
vYjm54T+vbh5yWIT94nmvdXWBadEb+iUCPfi8/VE0+ngbYxnqqaF7RS2S0Flc0mbL8kCzszoD2gb
bQs3auMC7dBVB31y94KT8W5sy3s3LoOkNNHL66ZcsXOkqpF/DWcXAGdzgIiRjCWRqadRM7jatuD5
uTdwe8Axa0SHaSmOxbIGEJIyGLpmRVWOWEvgMooMkXuJy3MaXZJ4Mcy5Ln6p7QpyrrzajjDy/0TJ
FPFrfup2ySlHlPReNgUBtWvB7iJZ8zpmFysCqLguzj6zgtg3Kc/rJv/6+7sw0FdDAeyy7V4W+xPt
/up+xSY5bs0JXe1TGDgtp3lY3Isn8nMPHOiKK9KO5sHqb+Jlob8RxXrUouXqIXtiLYO0tb8vYxNJ
oHZxlc2JNt5MIub/d3GLQ350njtsTu3RvLjapyi702xVYzW7/2tC+b4/zU/9/v/2FN0aK947Qhpm
cigyHRF995LPY4/gZjjGaob+rYVhtkvRMgQ1XqdhyXcZiHRTI+Ba47pqFwMIlqCMiuLJ/zoYZPEO
ze6/LtacTGQ2us9Qcs02tWTlZViGHMLu5X33q1wut91Xt8IqeWwmE8v2vRW7lReHdJFhszxTaDMR
Dpju6+i5uyX6o6y9cwcNLtfqn24/V/dF19/f+bU7pUL4jOKL+C7hT5MbRta22pJKKDtBd85Leuw1
7Rj22ak3kVVoAoba5+CS2rN84rmXZsJ9gV+eHEe+iLG5b/lsuO3VzYri1NO6LqCgat1LzdCX5Xf3
didDOYyGrUY3vOLNfY6yQtzjRNQUJ95/AiNGPxjqULqhFR+uqmzlKZrBLkPLj+AjOVmdDz3Z+rDJ
XNTWBjGOMmYFcS8seklGyBilJ8ay/bbBlVSzYksERQcL7w7EQxYXARnkPukNzQwas1GbGawiz2iT
wWwoye6xz+y7Yf7OuvQQydiQzGomX2WMrUgmxbBgk8yWPuz5JznVATcd5TRBTiWMtSoeC/CtXt+/
CKA8FKAsaMhQdO99feS7IJCTuRitFLlD5XRBTQPGX4AG2baoSpVxdBvOfQeLagPoyv50okBsopen
rtrOkBczG50OmQNKf/JagUqPZulJXUBWuxmssa2mAuLb78629NOwI8frxm4bZke3qIq7Fu2c+fTq
rjx6dFaGTq1yU33uN4ZYVtlRki0I7GAiQkoU5saU52Nr+Z0bdh2cZB6RJlQ1RHTiwAKxsKkfUTe2
ssG6cdfKAYXYi9+d0vQRLVPGyPjxVP/G/0qWtHBHiaFna1ev58wzpDYf0xXQ32lf2ZTLesDA7jG9
uGFx6E/Nz37PD/lhNtEW6uZF8VC6NpxGLp6R9CRMiLMbUEubi9ywa2iM/XfW12xO/WGo/1tiuWax
/7/EYjqi6FZA2VVdkrIFrTaIYFeyzbnbV9nP20FGN7KyoZI1krRvW3aJc4hf03GfJb9uj6ybeMVB
M0fOY+TDjSDElqNtj6LO1Zlw+rppV3sYBkty6cZw//HQP0AF7D+VrXXfH82VLc0nqK0MuGVwIjuq
cAtG9hVxgxrHLGA0Ns2PUBy2LSrPivISNyRuiFQmaUPPpBage+/rRv5uV2q45xfCRzFhXB8z8gNZ
Umu6ltQNff393dB+6/hDK68HQv+IMFP5oTHM6IZWPNUZ/QUszZgQa5r2jtd+aawKHKO5Cb5yTYZ+
BzVQFeuVeP46kgmbXpMkP9Llj5pNh9pBV4AUp2z55CfdftvKKt4KObYyA7CMXZwhOnRdtYuT/D6L
xW7b8IrLRk1OKK2xBE1X76wIOCGwIQLfYNj+dMug+O1MGQU6Hcvg+tZhccTZm5ZDl06GA4Iu6KsQ
rzYe/Bg039fsIPlCdylEFMlf7HiVzo22YXJ+I3wtW9k0qWjYJWnrIJ2gipybWB01AVMFcjHbtZJk
ur6+C+nHtthl48aZV/FVCXoOXDdCMukPEMiQP3rw93LIOm8yGxVfVS5dXdXZdSPEZSnx3d0QF7vR
2LutMRsVYDX0lPm8QKyUnkRP4ryrCjcc59pwQNBNu5IM+0vngYASx6fJL1LIJ8akjsJKRABd3J4e
3QMUp02jxvYHCD5cZuoES5+F6fLr9sgfK4eCL0l12H4oh/468/3OvXPDLpQhCfs7nNKOxT4+EEM6
pfsCxXFFn/Ou7/EFYr1WDSTdNvUqeipNMn+VFsblayi842iqRmjeV4VGTd0Qg2YRla1sHF9jQf0g
7dzX23OuG1vZXH0C1QXJ4KVRJcPVpZAJ3QY+ANnMv3fA0ZPo9pSYDrtvDtKPjmPphnNrCgK6N7/6
17sNFgpOTo8A/3+ebY1/qnioklTT4PpwILceqrCVPrT7iuQTwoLY0phJqcri2iRomvKutRlnfOgR
ABryRypMDY66aVHc02mjqpELisVAne7WPN9ZKTFUZj4ub/xG4TqSJc7F9SSJdDUkhQ8qafJcN/cQ
43naZo2KZ04NJKy7a3Wjtr/YfhNkUK25PbLm3VX8QTU4fV+1eHeniXZd95avyed1KQPe9ttWVcUg
RJ3nJ1UKe3Q858VvInCveNNTPS9/3f4CjV0yxVNt0Q1s8rrkeRBxmNjoDlyCJvp6e/DrIB+kfCoC
ISLCm8aCxM9ZR3YUW6mf8zDHMsv4WweI8e2n6D7h+vs7l2W8XmtQTSbP7vgAeHyYDW8eRKK3DX51
iHeDe7M7L6yQyfMElvmg56P8vA7Zr9mrTTgwjWupUAQo1qzZUCbJM88zwFPRrpBV27YkpnjtnC9T
4zHM/+QtYR0nR8AHDXapyyOZsqtmbkunwW7rrwuddj69OFwG+TIEYth1UP1mACx2dhXW9SHb1EED
BSLFj33IZgvpcOhN/XNkAwv8YCI91FiqikRwO6jGFWyNUMGNdgDaH9Za7LyUn6Rl7+LU3m2yJpXM
1fXGlqDlVz67BVqLeupPwI4vSXhlNjCcHzQhScUlZNQeSFIn0aVk9+hBcKEm0wChl5kKLtf1/cCn
VWiqgBbh0FrdEgfSE8eUjnWQROuxjn1Qew8hW6pTCeHxce2P0YRzV9Ea3Fz3YYqbk5HHlgB44bmI
QMnXTv4Z/F/Q14VksJWA4vr2Cmm8UYWtyrVD+2LE5XO5pGl7aJfIYic36j0Tbkr3ACWTHubCBzzH
ks+2w6cLlB/sZ2BMTQSDmljoKh4PIbbeSUvbuQhr2cXlL0jdHMY8NZiv7t0Vnx9zMVRji9HHKHZD
OwMu1o9BP7pt6hX3XkHyJ2TPHEC66amHkFyfzIYornlxFbFqjXFeLMwSl9XhgYXGiTTblumqYNXG
oWQUOIs+V0vehhJAj2entpbvt6fE/9jZVKxq3osh6SNhX7xmCmaGjmCcpxMgDIo0cJwk8OcsHPrI
MEsaD1Phq/mYtJKPeNropoE9fUvTeLcmT3LMDfajKxuqMFbIGXcTheLeP1cT/y4bxrvcMGkaH1Dh
Uy50G4W3UucicfjI819Jm+4bbmps0JSxVPxUObLcAlBDXLLe/SRy9+ShqC2aF5YkFzI60OPbhknC
Zcq/Uw8rciLaD5n/n+0Oqp2ZCdWg8wfFkZkNTEmVX8OE/Eb6x4psQm3+xv3qN1ZWpG3hX7zpe8uf
yvqlcp5vu4JmVVUQlevlU8en2b9wlJPKhzUNY2bIZXRDX5f6XY6XoJHkf956oa/12EMF5pMTb4Pw
UBVDRcp8FWLAlEhBriPbG8FBVAVOzWU6kThpxWXML2lchhMxYaY05qHSvBZrjPZ9dGdeKgohw8Tb
x2Jj9VQFTS3QQchFA5jalJ+XYdgx69R5tSG+6BZS2Vu9NhnLWabOhTDr19SjO2/shyJoufhjmxEq
Lvn/SPuyJbdxZdsvYgTAma8kNZRUKrvKU9svDLvdJjiAJDiTX38X3XdHaMOCcI7Oqx5AKJEDkLly
Jef5RNwUIqd4z/A89L7Xva7pT7V5ySYD31oLq0yTN6872uYLqgaDrbu0bfu7cWkzpdBq82xe0KXk
X+GM/lMl0/tdRfiQoVLFvJbotxMQzkQjDEwHbaoTNn0Ss0rnfH9DcG78ERkwRQNeJ4nr4QkQx1vh
qYyNXUg+9Lt1t1W3+WMhRGZ/9XID5e18Ct4EP9KUvzRLEnFTh0VRhUEZMuX7YOlq8vHf4yC7f4uW
238wj3roneo4Nj278moz2lzG2ugRqAb6bPdt1BT+l6GbQkrI7iFzkIFSJqgS82nBg2yt36HQhSZC
baFLKSPJls2Fg/nOxkn/B6G/FXb/j/BE6/fXr4SU2KxBO/KIg97xF4pqyH/Kx/lOfxIKy/79hL76
SJFTTFh1oU2EHEmShaja6QemqBaXTBtXxMLO0Cz45g3mwWubn6AfQrGXaLLPqnOQgVOkA816RjMD
5zB8tuL6UESVE9qhH1q75VjpKM4Uf0Pmgm2MhFszyO+3y44HHgWuv+wo/8L26L+Sv6ideSgsqGkb
o28//o+52cA56A9ZETNlCJXnFHXnzpATUBogv/cfRTj8AZ+qBbxqYQW/DeF/6yyUMtr+1pWMcPVP
7MYzg7d5n73ReD1i+iYNyxDjDeLm4OoILFRSkqzaGBxrcUxmAAp/SNhzUrze90SqdaXAPBleY/c1
hZCQfS15uU89f//Y0lJcLps8N7br0FthA4JQs2jpdM/STQFvRDMi2W7DkdJaehu2O1fR1NCntDk4
xD6arUCXTaHx0rdl8wdLbONwcx049d9AucUxJXApE3Bu9V3y930B3TbdP6hiK1Im/rxpPi4u45j/
X9ybGUi2u471YPjgmHtDGvx19JCddkv3Sx5kunZQ1e638Hmt+BNZkqSH43Gc5sDQ3iScf6wljx+T
zfbVq9X92vIbVri4/ZdHELX9Ty51qo1vx321dGVX1cLYikt6UoSgGY4K6xe1hWbjKqWRDBWwDwbe
xg5pRBu5hpV2Pgijsvf3paLwNmYgmWvvtnQcSPBvcN9ucVvY3boCNo+su8QpvyJZLqrgSZCipP8b
pPQfv/9v+53e76uOQbJhDPPIGMFgzreReodidVCP7EKva6L7olIsLwOt/NSlmMbrJBuu8P/fHfSN
SYpDlgFWgz+A8Er4uE3DiMGVXg6fhFE8xr9kygirCbTo7oSi3ttg++ifX+JR25mk2rhktOD47Ayn
MmBWjh+K1YqcSQdtUwl8+/3KrExjJJ1VI38ObwaLZdXDzzBT5tIacsdxPQZfs91pN7Xvj9sz7F/U
3GNgRVPGWTksm0ZSmbjtLGdr+kath95EpkynleMNuZIGmsjtOcqD8gLKt121sg/3Ff32c8WU6bSS
1mq5W8JY84R0IbP645i3H9ap2QOzqzGmm2rj/EE3xgIgVjDPfDkaU9K8F5mdficjLzWr39QcrC45
NQMYE2OkBj21ybuFWWFq/3LthyBVWFzyZeVQOPNqzPMx48sQhKCHGX+UwVaiuC9+lWgkNwb6rcHD
3K/x3CcXlDa1JLo3j9WxZbiZR5DIN0wbIl+CuA+mfdaOaWQk3rkhjq45VLF5mVlsSG3q5tyhpzEw
5n0zzuVlBZnBp4dEI0POhqkfhWOR4dzM5756oTriZYW+yHizzkSFyRR0OE/Z01IfxvZHFjx2mjLY
jIBgP7cX0p77ZnwXgAs4oomYdvfloTrS7RSuPWQ6VgHvse+ZHWbyERNCnHm/6sbb3Y7a0Bjrv5df
APnN0sFuz1baRC1zYuF/drunCV6+n2PDBc/zHLt1TDEvvcx/3P9PKg2SbLfsACFIMYv3zNY9htIl
o+Ygfqd0/rji499IdivmvGL9Yg7nBE/aYN3zHvnILI/a5GfWZUfQo4Zea4WAL2BglxPW3ROmtUbg
/gmtIm6Xvx77e5J1dwyUOUhyExwZD82xeuoqXeuQ6rxkfNrSVYXPE9qeU/YRlRGw5FhPi2HFljVH
ZfprNV4zxIq1DSeLhNOiGzaisB4ZvmbSjGOwbjKc86234DyTr9rHpGpp6c3hFz0mgnkFORv2j3V9
SXwGbkBNreFm+cj5g9bLzESFF58w/+mX0rcufdmWy6lCwTkAWwwmHxuvbOxa79UEqoUdPVMsqw6B
qtBxeVD5lOL953YNBfFoFvnAaOh5+2/WKfGvJJeQesWMAA4dmDAHw6S71GWx4BfTWsPA+iLIV1PH
VnMbd4JPSe6BBhlj4Hzqz8spOYB54ZAcg4MZYgZ1rAvkKkFJzkBYaP7slqE/F7kJrkKR9cPJNRjR
YYpU60s+wXWHPsuaqT9by36ge183vFBpirKZu6JNeuINZ5AE8jg9WkfwdqP1A7R3u41yRAfZu02M
6Ngy7i0xl9rFhM3hTE7puTsYu/IzHFdURcEjyCV8QCrJdW0xBzW31lPmgbSv4Axg7/UhjAcWl+w7
SIfcXYmFAJaC1+TzYMT3vaxK/jLerW/tgSwuFm5j4x2N0ex+Zl9aPGvHSxA7H+9/RaE9MvHOAiyw
P5c+ORndGI0FRhMU5OmxpbdPXkV2Gqxoj1s7egqWxAwnZzT2E2hBNVUo1cYly/WrZU6y2iFnv/0p
0recPcSvgfOU7JVP5jo7qT2cPQ9jlp6MZCd0VO+bStwI3zLKLcWogJQNaXdeliMtorp6S5f3KPl5
2sF0imAjg9oWt0Rf8tTTU1+Tr6nnvR+a/NtCdU1+CqHLwDbDHUhaYM73qR/Sn3bLPxMr0dwDVUtL
NsraJUMtdKWnuf3oB5dFx2eikIiMYOvXZHZNB8dpt8/AvLDiUiSHhxRcBq8ZidG0IHInpzGlL8kU
hBhko4E+qKSx/Zsr2wHmpwY3fYDXX5O+eF66hg6rdUkJ1eLb71eLZ07CM4tCJH6/N5Z3iW6UnSJu
/zGEPDMxTKbGpre79tx94Lb3PmOfVvPr0LjRbIrQ6If4vuwVzwYZmjZTEGhOvaAnEEqFiV2eHB/Z
3LXnex+l7/D+R1SCkkJr6pZsAZATYakaT0E+hy4NHtQdKbja3uJVeAbigIumx8hq4R6GCXjshzYu
I9SstpqtrG/piQ9D1CzWBczOGq+uELwMUaOp57hTBTtlGYp2lQjb5SjyT9P867GtS+EU8wOFh6m6
5GQyTBOsSVRWxWNGJSPSynIIRgu886e59g5kWqLM0xXhFV5GhqLR2bAnFEboqajweIhN79BZjzlG
GYDG0yLjwMjSk9v/PcwiWrnxoJZIIRQXjDYZh4RiKt87QYwIhBaaPavEIcVQCp46J0+xZ4O9+dXz
XP0siwfvuzJ317SmPbJ78DLm3O4Xyt4ho/eYUcrDxi0nn2eHFfRUzWfKz5WuZqYQh4w2czFXauYJ
xFG5xy5AM9r7TndLVy0thU0fM1StUWDLvHnpijUcAfuwdG5EtbhsiyxLCuDZ6Ck1yDcML9mti/l5
ynQJ1Nu9dI4tY86YhXHOK2YnncwD3VuxOBSHro/HaIrNmJ1oHiY6OJTyU9tfvIp5GEPQTk1a0tP6
oY+Tw3Bgsfc2fTXfTfHWrLrqenh+g3pu3PFkSFqOgWpjwvGf+phEa0zDbOc/8VfjJUuPyXHZk7iI
yyGmU8h1gzsVLlkeQp6nzG+MGZc+PrjxBDyOP80/U/6xdoC8fcgrm5JB10QsrU1ccu6KL33xwe2i
++sqrgymFGHd2vU96nTTuZ6/l+ZxACHceF4LzEJ6Xtx3tfhy/zOKQC4j1izSZ4MgHjlljB9Ys6bh
MA1f76+tUi0ZqVZSDG8CdzuBaqEv5mk4pLsWlZgx+rcj1NIEXuV3JFNPkOJ2rA7hy/lQfnT24uDH
5Zm+IjCg0JkfTE2UVBi9jFZzGwPQvu1m4qblsaxF1FBcfgbdJVG1/KbEV4ZY+byossKkJ1KJY5Z+
oU3znQhb48GVQpLsnHeCW9kAf2gfrD3fsX35BfHSOixxtQue2CHQdS+o/od0ieYpzSqrCMhpKtsD
kNWfgpJFFks0p7C52Btu5Pf/uxKTm45lOZaBOE/MjrgYwqX+tI7Fzu8xZeQhXm/H/p15uPpIadmT
URAIqyiOJn+edVl3hbnJEDWapSn4TOFs0xmkBm168LhubpdK7NK9maWmVXkukgrlwj+Br9n4CxTN
L4vwZ83YaYUzlRFqLJiJMzY5OYF24MlbpwumdMVGUcVdKjRnqxCPjE4rM7S+++NmyKCET9Pvhf+g
UsrkXrbbzOOwuQhBj5PthF16CHpH46tV25Yst13F2EKJ6GkCUiRiSRLsakzl1ayukrtkuL0lJlgu
Vl/MV5+mmE3yoRJvU6frlFIYlDyp3Cxts2QlFMcru9hh4JjCDDCgUBwMzeVfhd9nGhe0ueMblkuk
W/XQNGPldXQ5leW32b80/ldavRjOx7Q5VvWn+zFHdRRSODZFV5e2BQPLp+pso2dqzB8a3+LYMt/X
UvXVlOfwCc5Kf7hOe3Jmcby/a9URS7ZrtZPD7ALVW/Tbfcn75jhn4l2TOa+oRz9kWn/QffmVRyvP
gQG4ArPj6BqvlY6O/zZa3PmD8IvWTuAvubvd7OhfG3TS9HZu/C8CyOYh2sAeY3/ApzYlvnLMY4N2
rJrBCZHZjRuTPGe9rotXUUP8gwDMTCZWpzX+xhSRyIxYlL+b0DkBYuhLH7qhCTrxdnpK41lzP7p9
6n/wgpkBs3jRQKFM6kQMXWf+L0P8QLb5vlLdNgUr2H6/EhUAxW7T9bjaWVNuooLcf/FRsI4fW1yy
ZdfIhslvIat1Pnfkc2o+ZL+WjFjzhnRkCcW6lC27vBwOTfZYusAKpBs16YRbtAEyEYHh2oBuF1bo
gfBNI+3b4dcKZBM2gprUORnPxHjmaJeoP4O26L6sFUvL2LSpKWpiMwsOukYvDKYYB7HvLt/sDc16
/wsKVZEBamLtjdJHYfE0FMfE/2euvt9f93ZosWRoWtZkoDIlDT0lY7IXPglpZT0j1EQdT84GtzVk
SyoBSfEXj5ip7GZ3OYkqf6pt80tZDe/MrtDUkhX1JsvfvntlSXaRtHngtOO529E9xtId2nP2vOx/
czlFj12vLBm01tYGuvxNeINygxCD/A4ksHG+sEOZmPv7x6FwODJkrS1Ia6DSu5wc831Pv9fmszM/
rf1j2XNLBmatNOtFY9HxnCYfWGdGU60DcKsOWDZdFBIHv7DGc0aOonr20ovQcYQq3kWWLxnuZOSD
4fFxPM97ay9O+b45Ot+cg7VrDkk0nKz392WvMDEZoMU8bgwYtwNUAOQf+HxX+rpUgUI6MiyrQqbS
yCZnOblOFWf2Ek2C7Q2hI0ZSLS+F3Bmj3JxBIGVeWcjFWyxzLrx0MN7RTx50zTJEK+15ABJl+Img
paHhoJXN+HVf7AocA+Yi/LftmsLnJB3g2sZ98dLs5+P6OsRJyOMsfoiRyrFkTrB5xlheb4EGrTaP
C9fcLfND7IlYWg6z5Vg45biOZ79qlrhzub9bRozWxKwDHamySjGlG7PXBLXbpSYQid2xF4dRN6ZC
5TVlSJYRtAKEC9j7CK6h43DgURH1eF38nv4SxDoIg8KpeZL9Vvba9rWPAwaIJGT5PmOf0/TAks/3
FUixvAy74hjZJ0ZXICszJfsi+xmIuQNU5Sva2T499gUpe4XpQek8N0grLZOzy/Ih6oa+CTGXNDTE
Y3MCHUueoLh6WWIRwZH96TFcLRBR2epy4QoFkpnCMOTEQ6YPbr9iZASyzvsyCtCW3BeO4gYhg6kW
z95aXZFMwhDnrPtm51Af+znDjLumerv/CdUJb//rKrqvlZOuSZmtJ7f9MWa7tT552Rc301zyVQ5I
BlIhK+NQ0SN5Wz2bEVQnYnGDbPcWX9jh/j9QeGh5iGLe+87qm/jEKF79koecHSb39bG1pdA7TMQY
GgrvX1d5OLaXwp4iYWjunaqNS7bbzcJu7AVaOaZvYBZPs2/asUQKrZShU/5a+Rj+DZmYQGgBYqjj
z1etK1mrvbKuB38+MngB34vZCt3a1wB3FNKQ8VKYBV2QBWMwT5Ppv/eRPOUCLCetrotYtfNN/6/0
nOR1QAxQXJ/F0DyNfvKPnVraFMAWkP7M7VgyWgr8aRYmUWLv3W6MkQKIN/LHZF+G4gmjvvbaVP8W
lW59RzLWdOEddcd+PNfp3uUv6cRDo6ziwj8PHDU+3Dr5eCBOEWbNu278ed8GVKFM5g4baGqIkeLf
lX/18VbI8KdwDOlb/8vem8flMXy9JQOsOuASmjyAbiEZkFT76bFSqCWjqxbPNSo0R9OTjzfpGHxz
g/Q8zdrxRZsruHUmkhW340zLVsDUplPzBH7zeD6Sp/rJP6dxonEUCt2V4VVlgEGkTlohRvKDZX0b
Mk1OW5W6kpnCqBt4Hk+QL2zjOd5IS9OdmcdOh2sKjZKwjZIXw9C4adWfkC7S5YjhvH2G43Xor6wm
e4wfi+8rqGplybQNK7WCvN6sr0j3bYqiYfEQrwrmvGzO6spr5OuceXUNyWcO8Ppo3Aed7mOb3v7M
1cpkcjEA1nTWE22fHHvaj8TY3V9Z4UhluJVXs6AlAe5sGOsbNk3cgcIJtYr7i9/OYmMywn9ve2qa
pLeMpDk7QVH1InLM1hjbMMtt73XJVxJhkiJ9x8tq5WeBJmBf86dUZywF4qYU05pYOGNz8c/t8iNY
3Af1UrJfwC9ay+Bjd2669hnwayAxes2mFcKS4VYuBrsbUwvtYVUXW2CpToZLX51A/py4f/uuxooV
opGRV76PtoeCerjBEfNLQT5P/vz+/mErNEkmBuu6JCBZAh3NK+NpXjrMyGU7j7DjY8tLdksAvsCY
gxSJ8z6Ia2vcE6vduY6u6LU5lhuOWcZeJa5J+rEzkKSt2X50s9gt549j6sbEBSIQHKr3/4VK/Nvv
V4bsuH6KTnq8fzuRPAcLuwxohHps6e26cbW0yzNW2r6xnpZkwHhSTLi2V41qqoQj2TFDZ2uSZwXS
45x9zkccsd+8tEF+GjL3XFeN7mqkUiHJbvPSq8aRQDo1hqZ5r11yGlzNhVEleMlwi5YlY8qh9xjw
+b6rs8OK9vSHBC8DsxxvYYu7ZW5J6TnnukVrsWgmHT+n4sklj1KkolqtuhnpiY5fijnGyI8o+5uW
mgedQuIyFVjjURelcMBORIdqyhfSxpWnURqFxGVc1pgUIwYoTOMZk0irfceWdDeLRtOModBImQ4M
ZIN225sWOS3+B8/7x3CrME0u1H5NUJS9f6wqwUum2lk5OqGcjJzs5jMzIsv9mHvnpfjr/uqq25SM
txotytHxi3PdAD/lRxZtr13XCtcDfxJPNi6E9Zf7n1IdhGS9GHdt5OsIZNc45C/5Ul96RycjlfpI
BuusUzWSBE6Z8NPQdVHfPOcm1RyAoqXHkgFXCystt8mL6Wwfxme+S57owdy74KN6rKvKkkFX+YiJ
Kz1tpjPahmZ2abQNiArdkTnBTGG0lK1YeH237pedG637rUia7baHnv3Ox5Mr3OBW9w9YpUsy2oo3
vE6TGZ/DlNiXAK2B6EKbz+7HRKCy7O7JcQhHTY5GoUy/C8JXUYbU49hAbDC8IoiWMn1dRaYpTamW
3pTsauly6MvVMusJXZt9BRrXgrKfNYCijy0vQyqaee0CUuA5vIKKh8a2rqSg2LY8Oc21WWHaNtCH
ffvEkvP4GBocWLn/FgfHXdlcF0Ss0V8PJAuexOjhVqJDVytUVCb6mbnHvKXsp3MzHHJxyIAJyygI
AnRtDzddg23JOHk+pR3oWnIwIWc2hmz2AMrb09FM/UdAGlhf0pZe2MjRjqB1BsJhF8zus9MGu/v2
dPNEsfT2+5UiBoM/TY2zVpdq9H4uwh4w7nr8eH/t2zU0LC5d00Yz6zu3SPjFvgw7a28deZQemt2K
F/QG/tBlAVTil5y+4S6sH6YC4u+e5+J1Tb4Ew+v9v6BaWlLMtWItBzyCX5LiNIA7zjTjctaERdXa
0jXNBaFPNnJSXZrqXT9+HoJDPmpO9abC25Z8TRNlZbTdYGDbwYfJ/+wVKajtnyoQQt4Xy80rCdbf
3nVXWpMAq4g5gUV9mf3igBHVcW06TyOZozpPUe7SpSZVf2P7/NVnTL8NbM+G9Kf2bQ4OM/qUbHTm
J488s/Avts9eLZ+iAshKAbMVfbGERvqtyUUQ5l2rASArDli+uPlBXhAyLPzi1+/dWsS8iFw0NN8/
gk3UfzzisHnJcDtwLJfCwBHXS70b/PEw2d6ZgpadizVOW7F3uocyMviUZMakmluGx211wcBtI1yz
KY+HgD2ElMfqkvWWS03nAU3ll5wa0WKbT8gqPfJawdKS9bqdD8a1xCgvZkN/OVk2hHXgxvflv8n5
lvwl6x3MlE9i7KpLNvTuJ0od+xMpdYerWFy+rBUWtymg0vwSBD4aukxegTOH6maPK/RSvrHR0VxY
BV7Vi5MHn7xOoIBT/SJcdyNUbV6yWp+OWVJNC8xKGM5uRFzYLb6pSSooPI98JxtrVMMdh/JLuxTP
toEMUuK9dGYdZQM5NrqvqCIX3UR35Ro83PYTV5iIXAf/xHf1ocvD+XVL/la76kCbkGhCu+osNiFe
fajirlmODj60Nh/p8BPDPDodKaNqaclsc18EiXDhPV36kVdv5vp+fKit2f6Dt9UI8pI6E0KXPb8r
/J2bPJK5wLqSwU6pSd3agzSQggkLUe5w2BpnrNJKyV5BSDmmdoMtl92l8bqo6mqNJ1bIWQbAl5NT
9l7eQ1cYPaTuFIKj+gjxaJZX6aKMfidDkQVemVYX9jzs0iP4HiJkmTFSeOPrC2L+yJvBtmQofO9P
oijXDNcRtKwNX0Wrg8lt+nbDU8rUrMIjZiE67L/bgUAI54omE+vF/dB/TqP+kP+zvN33yKpz2H6/
MiUU1Afq2jm/VMa3/O+26cNOx0Nw+3kO4UhmWvRu6mU9gpQTjnFxTE/NkaBWn+11UG+FesovNkbE
mGDcRHXx+9I/LwJl73rJdUAqlWikGGs2IvGyYKouQ5mEWRHTFhVYT2O0CpcsP95GBCY7Y3Z1WYys
iVhtxQ1pPgbgl3DTlIFfSfdWUf0LyYT9AGzyHXPh+31MMu+fBaalTw+xWNh/0LROU9pbjKb1hYmP
bfnKxWWtNYp5+xr7B0Mr6S3XBLsyv/TZzjQ/mPXruu6A6nzolvMHR2shmixNPITELhkPQb4eskbj
M2/fMc1AuiBPQVIFabLyC23/apKD51wc84mBQmvKdql2pKBKPJLd2tx3y4DiWGtQnTpZ6OZraNo7
vzk84hdMGfCOgWfC4isuU/MCYMDXFgShufj22NpSjF0RUep58HDFX3ZDj6TgtzHVlf2Dm37zD5ZW
zJEH/su0MczJf5d5oWsLTIV5Nrq3gpYhGU7OY+8gU0bAp2s/EWriTzhzG+Y0nARgDDpw8W2jNWUA
fMYwbyvtWX1pMmPXuyta3MQlGEqNiiqURwbB07lowZrh80vpP2X2Cx7skVteEqJrT77tl00ZAs+K
bY4mhfJ4fRD2vI/yRuMVFIKRQfC17Yy9tyCpgwRMzGl5KoMzcXXPk9tO2fQl03UwstiwUSq4dMWH
JP9hFTQSVhY29ovfzLv7yq/6hmS4jbDnFsAUpKVMDJdfvWcPTVyWSA9mzqOsEpoLhOoIpNjLOaYE
UOHAC5X7lXzKp4/3t686AMl2e9aknWtBdXgaEvOlq8JJN89OtWUp3ibE47aPQdiXiWehhWZdN9fV
yFS7lq7IrAfbX1lsz2WPv5+BeYqyQDihVTo6WJBq81KYDQrG5qSE13fT/jlJ4GxKFmjuCgpzleHu
BBM0i3l7vm2CwaTeyUOzbhMareZ5qJCOjHk3BPUqMkLwdbHzGIA6deQuuhKKavHNDq4vmEMwGzwz
K4AdyStrvtqW+EnQyHZfHRXBVga7Z6k9CbLACxuluXPH7xSqTqJG+LFv7ypd/UT1H7bfr/5DhTRv
i4QLLgv5Zzp9EywcDV3HqOKlYsqId7CYgGokQyI2+ZRc2qdqz/bme/Kh/Gzvt/EwugljCgWV0e8F
5m1U7YK8XW78mMWUh0FNH5pvbGOq63/Lh5J5CvwOzsZfnhh9X85v9aBJN6q2LVnu4NglZQy6GczV
k+E28TDo8rGqU5VMtp3Gmi7be9wwvjXWzmmKEGnH+3qpMFkZ6V6Zq53NFNcQh+MKyHazVx5G+soM
jVgUe5eZRDv06rO5R4TNnOo4OOUHDP8KXVFpoodqecloy9akBZmQUkA43C+FF1Lm79vCju9LR3Go
Msp9wNjBcUJD9AVP9JCG3NC5A9XCkqGawmMkyLDvpp4PFW3jzvl5f8uKsC2zhVblxNxpqzukndc/
u3kRi5F9BxvDHHoNa2MUiXf3v6T6D1KEre1hrY0az07bzxYzdrjRfVpZEAQal6laXzLWpPHbpm1F
hWhSdOC+GTKw0X+4v3eV3kjWiqDKfWDF+UWUv1bnuapesuTHY0tL1hp0oOvqJ8SRdARNnXcs8jps
qMZcFTKRAe693TglBiHyywLOmcItd8zQPZFVS2+R6yp2mNbQWajUVhe386ImGA9ZrXO7CicjY9yt
yTRT04BvHDqen0hr5uEUjN8oSfHUcYPk/X3JK2KszBDqB15DeEGry2jYh8VYdmkKcHi9K5y/m6qN
6/Zw/zsqSUnG26Nz0MuWrSKJaTtkV2/zHtG8H9S6FL7Chp3tw1dHwc0aT5WlxZt2Y3Zu3c/EqZ/H
gOzXejm1g5M/ZmEywl1gFEvNim57O/9Nsth+CBtomzKknYlmXYsF1sVL8SsRpbNnnOh4NxSmK+Pa
+9qbuqBBacYsk79oYuwTHHos4Ozun65qfcl+LTOpsrHtUfrprFC0UdY6YWnt7y+uUB0Z0u5W02yh
sQY35HVXJbtBR4WuWlcyXrA59fXQY91q2a/2pXwIq2qbMl1oKsyVjVNTXbxh/MQH/kzr3g09dNHf
l4dC2DJnaOcQCoo5CLvH83WxwNfeleGa6hRcYUgyjp2QHpVy5BAulvVW2U8usnKOKMOuPlYu293/
CyrRS8aatFlJ3Qq53RSUrbHX+M5xxPj2L/dXV7hOGdVuJl7H0qqFT0tAWf+16fjOZHGtG4CmyELJ
uHaKatvaiqBCgWqJrEVEg7u3yT+s98I8+FK0T039mFnZUsTdmBV7zHxHhWYuopntimUOBx3xu0qN
JJsNssahbrMlqa0xLJsw/836/5iOynD2pc064LVH2ADDAKIcgDQjRZu7julHoT8yjn1MOqOYHFxz
crPbjwM/5Rhvcl95VEtvZnEVRzzbM+bEx+ma/FBnegJH1bqbsl6ti1xfu7YetozBZx/MAKrDeKUr
uKkW3874anHwv5ajNfooxkAeaWvvskKTPlDYkoyGEmUnPH+AOMDo89W3MO6lTg4macMKA7juS1yh
iDImylhbc/DTBYk5oHKOZWX+ZQk+76Zperv/AZV0zP+WztBOvDI8ILqEPdHDwoM0SjNXaLavWl02
UpJ5Tu5meK0ZS8TLJrLog49YmUwUvf6QTYelV3tDB+MVCKa1773nP/bQlEFRCSa+tBVHfXAiwdF2
g7CujdgwHhrZZpsyJopbfW2BihcvwRGp+ohZRmuAXZTqeKYUiiPD1/uF+zl1GNJydRJP6xj2KZCj
Ih1/PKQ3MhqqaDq7G4It0PrrFE1LX0Vmr+sbUG1eMlmwMTVkzRGkpqL4PNX5C0nmcORDdH/viigu
g6EMx674WEL2LuF5Ha3CC46YuVJ/EMmMHi9OjF/CCuL7H1P9F+lVW4ncLcYKvi1AD3EbGACS8tiY
G42FqZaX7VcQXg0p3g5rsg5HUUy/gDD4GwMfHqLFgaLKJmyUaFBL8Izz7Dxkf3v8p6875tsdsVhb
CrNzQcaGZSU2/65j4PZs9vXBjjEWcdzVMdvpuO8VMpLxUV4e9GvHcMPHfIBwKlDxvKSBxk0oPJyM
jpry0UMCeZN/+5T677R8Kap1pVA7LQ1drQnJkNE45SB61mE9FbovI6KsdnZ4HwBeYXbfC1C6+3ic
r0V9NIgdzrphWarNS/ZbzmwdME8Q70BR/u0VWxqtMzX3PtUf2L55Fc5tDLGbZgwxupQeeyoq8hMp
2AQZwMmNqrb5njo6uiDVn5AM18gxx8SdZgBpyjH0PYDAdR1XKn2UbNYrMDQrCyCe1f9UOnk0sHBi
H++7G9WuJXMlXu/Xa40H1gxKotBk/fe11DW7qdaWzNXOTGfqiAVERc3Tl6xt1qeK5l8f2riMi2pz
p0PtHQElb/nRYene0GKiFPuWIVFGX/ckRRXg4hudE5EyfeL9pJsjo7gEykAovjgZWxCxLoKAxHS6
5CWQLA16VPv39wWj+oB0OW4zmpsDSIEuHbwXENrUxHRX/ylh+/vrK7RRHlltjahsBi6umIv1mmQ9
phUCsVHqSOFUq29ncmWuGGYS1DlYgy+dO706rfN3EGCemqsrB6iEIxkpayyX2BOur8ncnVxahUhz
vRptGSVjEd+Xj0p7JGsdh3EW6PBHarfxu5MFkoq95dQPATpNGQ21zEGJBls8Tqb6zPlbbZxKHYnp
bc4Y25T7WHDXWxkuabii7ZsnK05P1bF+MkMSGnGuuUndlg0NtjTA1emWdrHxsSM33XlNnUdBF4OB
q9TdD1SrS0mopTepRVpI3h9AqJCmP+lENE831dJSeDVKDMRJHTzdFp+CGb8HgC5x6I/7GnNb56kM
hMr9FTDydPPvnTgXThBmQRflrq1xCP+PuS9bshtHsvyVsnqaeWA2uAAExrrabLjcLW4sighJJb3Q
Qhu4ghtIEPyb/oD5iv6xOYzM7pJuZiim0mzM2iwXKeJeLtjc/fhxPy89+3bb7wY984Y57Dd3pp1k
ERXYVIeB1f0rx8FLV99+/t3Vx1K7fSe3w9L39+MS7sPy858blou9SvNZB+i6veVf8n3eNwmrlqve
lX/ywS/2aW5XMZMOlk9Uc9T7fZJ1r7kCf+xzuJeUp3Kl8yAXOGNFe4OSM1N9lp1Cz55bv6Dpzwfn
pWG/sK3Cn7ZiYCCLlRCd2o/B4CKiytT85+Jl9zJxuizopq6ZwjsgjRTm6E7y1L5GS//jMkvot15s
JzR+yNulxzE8QiuZPbVxlsi9PK6xHxd/h9Bc8ppM9R+f9+5lArWRQ9aFdQtry29w9qd9QaKlMLF4
zT9+6QYXmysYta8DBraAtx6R+u0ODX/rv8Y3eeniF3urNmDohTNMbWfdxK/fjEjlFeEnKt79fBG9
cPBcdgljBnrD1YZ++/wWGI5xz+OfqzFxL5lzkog6aDmIRCvU7OIShwIrgvufP/YLw3LJmlsC2bQ9
R0xSrbeW3rjgzTkmmfP2lb31wrBccufGYfV4sXTgJJj+iqOBbxxM9AiptVcOthf27iV7zi9qC50y
+DgtatrWDA2L2Guszpceffv5d6exdYu6FxudYvH01fDFNsW+yZ5+PuwvEHDcy2axhKmFB3WB5YJC
e3lQuywJ0xV1K8GuTJ2k/VMhsnvZMNZhrplGs3nIw+fSb+I+nKKfv8FLo3Nx5PsZWXnBt9PApTsz
7txmSLr2688v/tKsXkRSal5YMZT+5ttczeqqeI0w99JDX5z0trOBzBSm1ICFgIeeoTUMNuGfeuhL
xlxWAZFuoF587UFjO5ra6Vvw53TtAveSLcfK0C5zCfs9OXNcjAFS7X+OK+Beqna7+ZCzanNV13xV
UQGvNQ6W18SHX5jIS6pcGWKhKw8IXO5n77ls1gTMueBPDvjFBnUVtUuQ48m9vLvr+zDhxE9+Ppcv
HIuX/LjOZtwrOswl3FOb9v30SPtRR53gXQwn8JUXeOkuF15Z0c/Kz5wN5kAjZ3rO1RfhHhznFcL1
C4v9kiDnrXNIXRdeRzf2EXsqgCG6f6qtLdbjxQaljJTW+LCmiOijrElg7iz5cz72ZT9YpM4W10CI
D+bO21c8N1FfruMrQ/7CoFxy5Aga/TaQEgVGw28JOdAMyo2/BcT/8nn5X/Jre/drpdT4b/+Kv39u
O+QM0frh4q//dtt9VQ96+PpVXz91/7p99b8++uMX/+26+Dy0Y/tNX37qhy/h+r/dP3nSTz/8JVW6
0PbN9HWw91/HqdbPN8CTbp/8f/3lX74+X+XRdl//9tfP7aT0djVZtOqvv/3q+OVvf8UC/Zfvr/7b
r26eGnzrf3+TT6oY9X/8++V3vj6N+m9/DYNfOBQqqRsEkDcXbPM1zNftN4z8QpGeFqEreMDZc5W6
aged4478l0C4hJLQI54b8AAnywj6A37liV/8EF8RbohSGp8hQfefz/bDHP1jzv6ipuauLZQe//ZX
dMKDPf9H1RsT3KObfgYuhzJJtBi6CKhLSiwZGURx1TCsY9wsvmOiuiWVSnMo/BZ9ukzraup9bgwp
1s+dN/rjHGWty7PPDQ1FF3t933WP5dTW9QfWk9xi1FeJXr2qISQahiVjke2EGQ+LrMo5BgEGzS7Q
LHsBBOwIp12+CV4ydj/MGc3vhE9ZESmeheSjvwSU3TOS9S0+qVx0ntF9q0BnUW5wspDdGW8bzTly
KO43Ma0SDb6HIYiqUIwD9JWa3DnmAwDzyF1BDksn4ygSedk4IFqzS41ImZIWp5sYVnFSNljXW+V0
tXrvLyKQTx0p8kJGq5LTch2iaGE51Z3T1PFQ80DdoKssK+8Y+l+YlDhh272pIf5hozxoDf7c5Gt+
6nJo0Sfc52bY1Y43ibSmGWhjBeGjTBUdRhsJb5axX6Jke9/kYMglvlsN/E1ICte7Nnku4zoguZMw
lcvqQ4kMm963M9jeX1d/1cU5C0ZW3KLNNkwNPMNF7rjhit3O+G75MPOcTgnYglm1yyfWLFE+F+6X
fhqom1B3o2XVsjYK8pkkr/dLuQ5P7cDy4E0Ll9U5kzYn5NRqpadjTYgsYqaJQolbyOs5hfbL0kRq
QEP+dMCAfzPOiI4LjexaWGsPGrIfczsuazJOuY8O0cW4emuMRIzbp7PjQNoD8638uKI4X6/kUCwa
tArfyqQwk2puLRRsIFiO1TcewqpnY0RN5Q57J3D7/FNF7YSEgkTZ9XDgwuOGoKyyCObE7/01fHKp
r4q4LqsxOIDE175FbqmS+3oArnwaFu0tMbTb3XsObd458nqMXVz0U1bHrF89Fhe1V+QpznzX7DFG
HYtWjO+QsMVWqHeaGaFvZlnW6HtSBF2sanRN23UkCGdUMA4oQosLlmXvR2osS4GTK5UOIZIVewzd
8LFBbqE6MLQYuGJDMRQx+j9O5F6oamzfNJrYLAkyEbhHEIK5u2tQAjjssxka7kmfkYxdE5G14Bh4
BrJNtZ6K7q5TAfFjNuRzlwSdrPDzpRvuCoSCIzi6Iu8Oohuqdj/0q32YRxMsV7wbsG9ovQbOvqMo
GYtw/C/FUVJLzl4gnDL2VK8f3axd0d4bCbo+6fuao3ut45PqW5/795h0n0eaIBWTUCjfVlHpQaR2
X2Q4AqNxmr3gw9IWpYgc3ubDiXi1aRPGXL/b64VB1lZzEujYRSMH+Si1Db+uxszFW2TCfdR45ISF
2IhQfp9j9GGTkLUhaJsTZUsYOlAGUia7IajjzeNqWIM5omoTI6oHPpt07dxg3Pncz9ydHouxAqZi
Jx2zlUO1ezWD+NjVIxpF1/3Is6hWmiyIekJvTtEbkKxXRDMzpBx94dVu1v6E4g10F/WTalT0hgYr
ULEhB4n7qIp6nCJdOFOZDBSHO1APRsbIQtQmjHBImyZ2JpvReOwkyJ2MzobHFmcmlOBUhc83Mqtl
7HVoIX5lXGq766KyoIB2Qsj1XoP8P7zvhrVI6dhPzU1ZSfNpdkjx1rWl0dFAZBBGwxKER9U74Wc0
qlZfWN3JL97odp/7ksJjrHCGi7QkJNdRn0+83wXzMtqzNwSqT2GpZBmHpuo/+KXrkajE2qzPA1MY
3GDJMhl57dQiq+nX6MbroxyBx0E3FWWE82r42LcMbfdQKRLUe+41k4qNcccmCuuFyWsBSALq7gNb
9f2UTxsr1F+gXMTdZQbLx9e4FioF/CgzHNqhRTXl84PGgde0kZHC+F5ka69fI5lL1h99IZGHQ2PI
sowXHGjzN39xVrlsnJJS2ciOg2EPZSa5dzOjsMfdWamqvIqWqUFpzKq06x60LgkUc1ek+d5Mxgej
YxCD8E5khaBp2oH+6SVLUBTrfT4YHx1eGkfLXTEaspxojeTawRNIChaRoxqdJYpNYQ8jox2FGa6c
RhzLAX1QcRiiP2PcsNXDLlhn8/eVjktz6iBwrW+bMa/iMO9MUhpP+pEoptaNXFAaIafCtIapqIsy
GW0P4pavKvTz94epqSOBbSV3nuNPFoWjE3V3OLlCJ1ayqXHqMhclk2Fedz0kkv1AxAFReZGEDl3D
ZKxpJ/YdAwL75Hp+Ca/fd5RJmla7bx23NG3U5g26FwdKLXLvTwZyMhSbrT9DMNHkx7GA3xCP0xC8
yxrZflpsyPsIAsfGRGExDuhN3xkwvOuCNF7s5EMXxrOmCCjQdrst0qEGWey6zLyiQn/hsfCHWDlQ
K/vUZm6Ds0ZItAYefaTtTbSabhraSHtdi54gk+dm6lAVWTHsaNAM7Z4avQSR8bSlKVbuyhOa6SDb
Tb2d3i9dN9z7uuhFTBsJTmLUrQwMvo73tY5zLE697/0lV0fY9MbsyrnoUOMe9oX7SWrP1FDm0aI6
UgeA2pGjV6M5jU4bjh8FPrIJE4gQLYzaitRfUVtYlwfol7c2KUKhipOZUQKQ9JuHf0TPHV8cptxx
5DXzXCsA6ko+JOha4Q2nfgXN8H29tn5/6qbFyWrMAOThDgqSRHni+QHktOOgCtu/Lyqz+U3ol4E+
eK7j2odJ+g7WmR5dTZJOEJ8PEYTwVlHFdcuoljig87n/oCXvsVoaMjP9sIiSdhBAcEYUoLh1jVYi
vHOz/KGAar2bKBfQ9knqgMz3oyOMOJS9/yiLCn2I0AugKo/At2aYRKG6tU+V11UwIJTwYXyTIdRD
sfREsFjXYaro9Tx2pk1nlnviXSGIbSICHM6JHLOO9yHPxXoLKYbKnvjgNlZFJAgwAn1oqdpZBbn2
23FctI4q5TgqUsb1GYiBAi9TM8/zRQSSlp+nTuD18oRTVYtbV1d9flQMvXZh2gMUBo2TrOmhz3Hp
o6JMqs/cm/t2htn0AZDO2GjBoWvXaUpb1iP1RnOHNXFpSFMf5pJPA5YK1lCqoB+XRYrpzk0Eqzlu
UDfe+5aNY5kWtVD8Gr14iRd1pcqGHfZfO92gan3i+wDXBUMNIok8IZ6S/vuG4OQ5rl5W1vs2bNzy
oUU3GfSA7uu867+EAu/5nqwjyOPREFruJGuz0OXMMx6GN4MJVdZFneE9jxUb8+VkqBynRNaFn4/J
UneiuXH8em5vS1nDa0xQ/cKyIvGZqob7yR2mcje1sxGbsW0W95hVE10UahTnpn4LUSy0/QEHGbz+
69ZpJMSdWTPlb0gttN4JTF12EiuM/l6WaO6VFMtgJ3HlK8Pn/t1AnXxpvuWMrE6JbrsMnV+eBAnL
0N+R3hPV7jkI+6ei0RdjzB/i0p/GrP8No9HnYoSX49HjWD+Nf3n3H/9nkF/V1/Ev/yNN//L27f/8
Pp59vsKv0Skk435BgTi8YxIgvYZAFPHhr+Gpw+gvhNMgfI4yPe5u/cF+i09dxKcupOhEgOmmHmKa
/4pP3fAXFiL3Kyh6n3mMQtXjn4hPf4xOKeWUM4KAjwYMEsX8su7G4Z5npPKyBCm2nVfYveWvcbR+
TLH9/hYXOV+0cncF6nuyZMkDdELLdwyRR+ekM8LMIjevdK/ZrvaPcPs/78aEIBga8Ttym3bmSmqC
ru6DBX1I3bZBc25hJqo8kW356LTTKzjYMx/s8o4I692AuSQMxGXBhqDt0JMVkQRHM2cataS+armK
KpcghrD7XlVx4aPNs5V7tM88IaFzo21wsNI/bINtZxUPqNckDnv4Dif5DYv4Hnv4o6FwQ0ZcDp1r
POEFDuiWgVu364LmfLlz3/n1ITcyrdzpSm5zPfC3sl5eIT1c8P5+Hf7v77mtt++yG4En0R4akkgY
7zldKUMc/xRKGimbdGrdd1AZWtQUq6mMnVJGdHlN7umPFvT3D3CB3mpeQYK1x0t3dRmXJD9BQPXw
83G9yK78+pIbsIOtE3L0brmAKYGazy2XcER51t6tRH1UPADdLj9V5Y2Y7ZE1wfXMpqtRg0Ch2zvp
xmuo9q88xY9Y469PERLqAlzyGPEvt+4Q0MmrqiFL2PxRmzWpFpusuknsWB8qJc4djLIjIyuLU0kF
FsCUTPYdqhrfQqrmFdKFv73y5SYIA3RLANrmkfASFRYZ1Kr8uckS31ypDGIfS3MQYRlV7Rg5DMAF
vKYO8aVL+Fu4MQk8arQwMalng5MIVaT7JUFUcQN8/MTzOplcAGb9BNwBs4g9S8r6PHX6qhIqsvO6
C5x481hpWaTzZJNXhvaPFhG2MqA7xil29sUE90On0OoWNGsdrAkwwliPZVw7Mg08hBf9vO/yNqkq
Fa1oPy8Ceu1hd1nxIQcZ7eePsqGDl+PKCZws6gk/YOwitYQYGRvYKKTx+oQsdlcYuxdDc9e1M1zw
JvG9YvdaJddzSc/vb8o9P/QCF2boMvcvuZsNusQmJo8laxLKsZdNARlNhvpas2tWP63yv7t9GZOS
nso5OPVS7gigrO1EQ8VgKqxz9qw4T4Dmiknuts2/rjRyijVZQvmGVSbNxG273gxTEVufPfjW7old
9rwEUbCtAaJA6liuCVttYrCsPTS5mEWd0HVK8VyWvqaS9ate5+/eOySEByF6kgEY/vHwWnPOK0eH
ImFZdUCKFh7+aa2bA/c/est8VTf6OK93bMwSULySidpY6yyV1kmVnXbFMh3ndoaL35x19TQBfBSo
ZS19YLBt8WFZAPsGWdpRNK1abnss7MUJ4s7OuwBwxdoLtE+Zd1lpgPg1BxXOu3rwcWazw7qW93ao
UDTWRmvlpGE1xUAc4mFCFBzWhwU4CnqjJhLq5aqh0TZf24CTooxHCMdZKJrjd5Fx+igPq2gk5Skc
DVrUg2cE6b2g3bXcOeTC3Pi5cwNJY+i19bezNDeELwf2QT4OeXdlPWfHQnIkCA9E7qRByaLF+icq
cPiU3jXzp6tqLuNKNmcRzmmG3dAWeA3f7hcOKBaPxhaQY43cwwk+T1bGkzrDiJ9Kncc4szWrP6Cp
15U/rHskbI7Gd3YIR/Z9wWKblxAV9k5OpqIMDZyNvSO+d9hGXlsTtX6dWGl2XlCclkECA7aI5eZd
r4OTg0vhUAIKPCRzdU2B+aICZ48gac+hcgrMJ2nHem8a+WiH9gkGLF1G0OqcEA1zhuXGM3ixgL9r
3OI+rPRtOMr77Ea2wWPfjbsG1IAGOPTYzbu1zN8Mqr6TIEgjBI4BcaeOzNNJ6lvOnSPDecWW6tCH
dxwAL8zzvpVFWncz1rR/yBzoH3pvkWQ4MMbflZuFpHhuK9BiMQEWxKYypXvqXwO9jmackdt52bJv
OWZ3M0LbjPf1LVIdia/SoP9oafYIZtyhQ5lCocptGezzKj8tMjj4DA83TDsXKAb8hEMZATlJaIEd
TB5Jga2IgzgSfgNfZrpyjLmqC2c3KOe83a6FIqRcx1u0izmh00pKhjoJhI5r/lBJJ21CdbfdLKR2
vwLFrpneIeOVzhIjBWNQZUXMeRD3kzoWYlvGZ8TPR2BLx3xGv7HpqOUUOy1JnLJAsTl6IHjiXCp2
6BYdz+Gy385kpyD7KqNXg4l5ne89vBEQuAMwjSiY8vt6NBFKfg7EkfvV0GT61oxmZ5zqTV5Cz0mn
mQtHrHF2JYcM6LxXzsP2EzpjvjElyzgB/8p2nGNYKHs71nm66AGFK0541Zh6x2sT5XBlS2BnXgjk
BI/UoalHE5q0cccjpKVjAmuosDiXtYgdjQU6r4cRjYApHrU5uXJ9/paP4NgdbUIwFysmET1Bo8Ja
FIuKFHYhpsaNqI/3L2MrlzQLthvVyTaiHGusDWzi2zqR4OCh9WrSyRloKsylv8YN/u0YThlm9wrU
gaoy8eBlqSFl7HrTriUGkDMeDv9OI8wxrpfjxQpmkxKmu6br3pn10QQmdfvqQOQcy9LZLTMcWrns
5jzk0Shk6npYWwSK4uFpkN8QDZ0quyZmxK2WfL8tZs2KE8VhZJrmbiDebpJRjyepc1hZTz6wPE83
aSZgEgfmPXJ3ilu3BGxlUonZ3XyISlaxOxQfRvgMQYOH9Gq0hL7KcCjMTXNAF78IvZz3Hq7sODQe
6Ief2+M/croE6LtIlTA/FJdOFyphgUJoTyRAfm5DrmOplv1EvVdczOdat0tTJLgfIBFJGMCuCze2
zALgiVyIpG/oqSnBrsQbDgya83V7t51trQfjO9O4sM1h9iw6OmZpiwLgHqui1QmH65lh+63juhdL
ls4EE0ez9/5cfZTuo0bRXtYNtxkOFq7fh0t9zlB+X8KF/Pl4PVfi/P5FGJAGzhGSXZY7ar/MVYMK
00QW5YfM3NI+T0dKY3cRj/Aj0EqpTgwNDqXnnxb83wEcKdUHl02fIJBwHVBs/DI4cFdfIX57xbu6
YDf+6kMLEXrPTjSag3o/WnyP1qb2awinW4PTwtHHsdUxClI+LXrd66ZJVoHG9R6NQ6gyA5R9KkIN
tlNwUME/J0r2+0e5iNbQHtJpxhCPQv3lJuxR4J633VM5ho8/nxFvu9DFjITEDXxBWehihV14d3Pd
F46nUQ2HpPMHZNKuWeikUPI5ZK5KDK8w1gjQ5gwpGJtMONGadYorCAHb4Rapqt1mNkQ2HB0y7wYh
zrK9bft510w4IvLplXD+udHy757Wcz0WAnuES3YxLEzaoQ4HVyRTiy1t5zQfgLk7MDBvMXORDfKo
pV60Lf+5bpJwwlpZqzfbodjA3/j52P0BlBESFLSi5j0g1L/UHnEApuX9QtBz1/24jHnakulqi2IK
eLzQln8FWfiD+D0kUCh2wW3g+MPFRDldELYVyIKJVx6byU9Z6SVlxpPOs3u/g1ujX2li6T/rd/xu
tHGs8BD4UkgvO2vVbFiaDcJPugAeCYzihK3KB+RikJETXlzWwbXJ4IH2Trp9ZAM1ilXuJq85y46e
MlMdtiUzVnXcnADBnqxvUhtgeazeAap38GvqsxF5UlYi8nONei84hyRL12LZdS3ZT82c9mZOTY8y
Tj9e8PVmQRIcZ9kg5TUa8pxnJvbrJ9nDzDXOw1LladmPt0jPxTMXZ6Co18jHn/QASpukp2osTmMD
b3Uo3zQlkiYzPXgtSUlWHQdo4UwTyAM6v8f5Q+r+jEKTVkxJ1accy0sv8OfLPNWdf9CwjbxFpz0+
pQY33fCLzaBve2LzwCf8TI3T1XbCdTVCBSWvHX9E6VDsTvo2sFihiAHsGpxcskIq1O63nTcJmOFx
uHXgUzkdulcilwBm7mHzeWH3RjSwg89M1vosA5Qrt4iLdXmSefVtxl71AeME03LvfAKyeNvDTZox
gLRY9yCC7FiHoKEYj647p5v/7PYmzshOz3Oq5vqQwYnPiXPPkbCnrtxrI0+OyVIdeqcA7FSWHWhX
Xm3mxg7BKfM+Fn12Xwd5KiNESlejqJKaYLhbcR41TMjMzyBZHOvleoH4QL3OOw24353kHkr0cQ1I
qAMiRkbEhOOjDcsD4LTYwoptnmK2aiRt510+PznVA6vnnUSM0iNcCluZIjd0Rso2qof8ZHwdbzMx
6/4WbevvhUU6st51HaIFXKBYp51qrjacyRcPdAJEsPjXZvzo0/pAEXg2odyLBqFEle8XTEc+fypN
t2v44zDDshY0DgSiClLEBfwer7JJHY6nhn1m6iP+KeFo0VXuJ9VFGo2UB233U10n7lSnTngc4VMF
+srt7b7AeSWI+3mYcjjw/vXoLImQ4dsM0TEq425DZW+2xxSwvUEFJwgCINsGkGKOxAoHdChjypYb
2tyO7NFHMrccEOKNH5lLY2Q27jYclWdwfKlBU3r/ZJr52Nn85FsabdhFXkAOxRaxhNKQAuTS0uqN
Agyzob1UnxBYQvclTwdCD86AacClpn4Fd8aB1klgqw/w+4NlNzoWaY7lZlu3IGbsJc7g2cy7bc9t
DkgjxqMNq7OFtxGQ5tAzA1hEHxksiM6wfXgQeYjpCg4fw9TJ4Ewpa4DPyvCKjFUUthhmB9NVYIIQ
HrkDHG3ziOTbSl4ruvs9egfKCFhdAskeAb7YJREQtLBywvgg0pLOwxa1NMEC/cDpakUgsC21zd8o
KvkQhnjiwO7HjEaDL+5/bkt+ZGfC3uMxgPkzgO4Q7wD14kfXoyU9GQhIUEgRY3Uj1slkgIol4Egg
y//8Vv5zb4AfzvUNqWQhZMU4B0Pu8p1dJRylHMmTgJYnZ90YVFZDnHTM7xtk9gCVT17/tCFqY1C9
cWie9jAyuW9vcufLJgk8UX3b9/m9bfljNePk8pG9F4/LhAMmNztk8CNnMZ9YADBHTEc06R4il5ur
Ze3jErdrprd+W3608wyeGXPOZYWcrR2PlA7oc64P4KbAmG8TAOCg67C5CnpwLQLCoo04cl6GTfGG
Fq+Mz5Hhdh9alO0YyMG0TXXIsulKIOBoQx+dPwFJAIoYw+IeMcr9iO3ZDOZGsHXvKSDtrVmSXIMt
MJKPogoTUz04SFq2aLGfFDmLRkgnooJXvt/KviLG1hvl2hujcUAXzXzVMYgMVTeEigdvBfiicLav
zTkY2HVl6seR7pRfvHGq9g7dllC+CO+bavcz82ncgURRONVubE56xJJXgDW87H5BH4Etglu6j6Ri
SLqiUfKCCmXUDq4y2dAN6Pk8FOikouf2o9fkOLHzE9pkH1AkDXJLfQgC/ckZ8q92gapexQEb2Qft
iBNnwKRwgDiA6Ebp3FM9PjVw5TrTHJw5e0DOOnb9fhN9cs5NJd9rf04LASChOpQ5cvimz75k/Zzi
dDqZd6ZD9FyUp4yrO02zJqKw8Buc4Kn2zgD78vEcG3A3Snnfa4Ik/86v4CZofnY88VDhMYBZv3Ez
vdssWk8QI0KqxoInwIEW1Y5It104+k7qq+CwuIiAsdIsQC+fwTMtwBORHyYKw9KB+VeaXTXI+82C
hF341jUqCvUUu7U652KJNRLSQeckz7cS5UE2w7FQwakG5BgiV49GT4fNloi8SSoKvUkOOgmKHaMJ
AfrmBFjnzYaBsFC8ywyC8gqvP9bn0HwhOTlWJRg5Jeyls943hn9ysHlBT/s0SeddJHp0pjcBe2yd
+gzWQiz5twxsDyXMXmTBYeywtoIM2EloElu81b6Ms7oEicomW4g80EcwIB9Kcna1vC2G6cav6zfP
2JFoTsg3b7BSCfO0BXx0GG47oj8FAC5yM4HShYYLqvg7Q8vtIIfQRSOaJ2iaRszr9p2t32gdvuv9
KnaW4jB6/D6g8oPRSKmb7INFmh/DGD4y3twFugbdBiLM/GbDlzZsAK1xEFryL0sIzGCDj2DOPbD6
HFbBvMuU1VM8tRQwn0l5h+O1BT7awS6ycN+6/klMH1kh0i26su3t4OhPRVe+Cars5DdetLnS26eQ
MTxtUT1wz/O4CTXnbLiWnzc3peiHJ+4Ot8PkvOPBAtcFKjDNnc9LwAIjIAFv71h3Bt+zSaRST6s3
7MrGpxGh8F6D/LQFb+X6WpPL3wUHOMpJiIAKdDm4z5d5QA0Au7EjQb2AMHCMwUCDe7RhomOgzhuc
9PND/UKKYjMgHlKOiAgh2oYK8UtiMSlYvvhaiWRGWwDpVenmcOaYIMI2xwpd77BvWXuwjveKPXlu
KfGjOQmQj4B+suAMaRJ2AZRbjp+xwIRJxyEYjJ5gNYAeoA+HDcWpVrIHShoXbvXRJ085Lc+IKs9F
3hwKVIFsSBFkIX4djf8PdITHtsE/l6z4HxgLL/Ia/huyFbas7stkhf3QflX1k/pSPH1PUNi+9Bs/
wXXBNPACzOYW8SG4BQTyGz8h9H4JfYL0MbzJ0NuoBv/FT+D+LwgOQ7Ix2ymmetN0Aai88eep+CXk
rsu5AAsxgD7PP0NPeC43/26ledv6JqBOBH4ACQIgNBdeEtMWznFprvn6oR5lf2U7v7tavc1RdjrQ
ovseXvjzD5//Q2zhg++5fShXU3f1j+88/8xsv/jHp5//1DG2A/XMnMEs7g4o+IObvCjbR6BKkqtf
/zhCP+IKdMcWAGRv01//6nTkCiw/fPL57/+XsutaklVHtl9EBAiEeaW8r+5q/0JsK5xAOAH6+rtQ
9XT17tln5s6LQplKqUxgpMyVKz91r5NyHO9mPXJB5klVpUsUuWhCHwzfe91QZE/jHT/JYEDugI3O
echB4LLLs9IstxYqvO2NxO8QIqr7uTas8JAptwW2lRsSu+uv67QFchaBC3JfXcXHVVYnJWIi1TiT
Rlfv4c/FxikJtlrSDcFJEPQQelSIrg3H3qn3BkhktKE5SaL2MaBtaJUsu7YbdlSM4xHo7X1qyoPJ
AOPuVCre4JU+jVkSPwzMd3dA8GLz0ljlm9sNb16ZpvetL+sVIHf9DBAEjpBC6m9zOgsSzidQAkdq
vfpvvM+4mP90eOEa8hzqWbh8TCRJ/1ulPDhz0gZYGuvgZmRYcjtqt9nUNB3CtuC2J+1WtEW31SNa
1L2EI/IYmKwJcReIrW5IboptnrEyvyo/dfV4UALA7g9Ju+BsMI80WyYFy0+66XorP5UEKFtUBtj0
hPpbvwVkb5Yme1QQ9VYBNfZ5gZhKyEZz7vBu4w8mfUsRcLASy3ypR3hXmtykyy5yi0eXqGXad9/G
NnNWcQo3AuN+NCcZ9/eIAPqTR9ff30StKwpBV44gz1q6Dd5sDUpGpJ8kbN6noHBHXtOSoojhlgBu
uYULGTfdTba6HqhTLV+HtFXU2ONWivZfpvY0/zZJ9z7ZtAHPN23izACBcQA/lGACaoAtTXvn1BZZ
6oWdm6FQlPKB8+v9YZNKE4DXgcSnUfW/3Nqq71o4y2ajwqkVIGh3d2s4EHCfRA/smziyNgMQCrDr
lV2FoEvhC9eRigIw1L5N5Fu4WWW0bVMn2sqpIYZTzyIvw3EA5eAXXuEhhDTm6WJg3XhHnQ4k/Ulm
/Bd349dAPEFmrUPglZ5gYMBofU2jlgilRAO184NFcN+6KDO7olm0q6WzcL3MkTMvfWO9GC+ZUMZa
9Cyf2SxCNM015n1vf6tyAmwldoJW2ExdVTZ8DczCz6suECsvqa2LZd2BmbS+mCihNR8BnppFcMaC
ZbWP5Va1GbpDZVuAnsohHGp6X9V5e7DZED/FGXtpcn4sHLgDBitt2Yp7Djsk3M42WZcctIQL9NNb
7C/QJh1n+eO9oGMjHt4L5vSK+vpeAA9pOQ5+nh/kWK+jwIj3qsMhHcknYavbzLPEXtaG2F9l3WXS
fs6AmVkxW2TAKYBmwDMcAU9H0h2rtPueJRWbDSMoqJBb8zAYza43vObElB2cM4l9DnANW24IY1u7
HLtT3R1sz6Mz3QUWFQAVbXXtfjKwC9nPCE469aCGmeG39REVvuqjJH1rhQNJAQJI6K5r4EyHg7Y7
WbRwaegH7LFgMkB4/lcGYFMTDik2lLHIjPfuVA5hbwmzWSKRaIpYs/K/eKJ1kZ7Pf7cDiNEEh7Hh
p6D4xydX9SdYV5S2KXwYfbA1ceQGwB4h+1sjTONdHErgasObrG2kVn4xv1pqJbKTgJ2wivXNRPe+
LDN2pX390AZf9vOniBq7fhTZgoccIRx4IjNUMcqqdOF0EqkhfUezfW8JPFctzuW2qfmMGk2TzfVI
OvoYoT4yMK5GA1wlG89N1lednj01TiXa9zm3kZZlydoQ7inWy3h6mcnaSHGWdQIBN1pQKrzNCTI0
6pyprZbdSalF3JJkicd7Anemah9JXm4jCt9rhX17aJcAmHt5QgGIVwVQUYw8657WdUI9+cglCWUy
njrXXlRtGuzrssf5vU9PWjKml4DuNUmq/stBQJfO+nJd+Hi5WgFBBTPbDLB5/HxdDAFlOBjb3rav
R0SeVU/OTCJUzfIGhwFW2Gets5TVL227UzOzUMg+Y3YMD1SAtDZOK3HsfGyCYgObq0lqI5qhkMLU
LZ0y3jfY0xSSiWOf4fSqSvabd6AF7gA52uke0v0C+FbgNNh+GZGOxE2a0g75GbHaWJzBQ+CW3JzH
xOvDAEl8zqyuG38LtKi3BbrCR84jaGFCWT4DLRJsM66CHWp1BLumsSKUf04BSJjEW1MP/mdRD2Dv
EOzqZKOAXJN83FPRi23l+nPP84d9XtoFvtLUbeHacJYiak6DQqER0dvAR9BppIBjdCUs5w3pnenK
aapnZJJEuyxS0Y5HzK3DmzyM1fvITZfGgzWbUsNoDvgCEg14OUPppzAQEb+Dfyy+yCHSqXTASKDq
rpAED56qQjGq//ysthzTn66DT9eJM6W/4kUGNJmF8wJ29H9eJ8htRyAHaKhV7EVhpkS8MxTSPuqE
3l0bC1S1zAH5durYWTrzI8uYZw72UT5KhaXIWKJGWIJnc30dNyvvqelrMqUzvi9RJ37Yl4F30ion
zXA4QN7w2hLA4zdIZrVj0pzo1DRVjaxWXp34gJhOSQHO0aoPfQK0EPT5QMM/daMt1x1yOzeJFUcn
gjLsp84svJnjVPZCi7eBEY4+05DGvkZ97hNBIbENE/JiStva6UbajOyavkjZXHcdbL0qIKq6s9GA
k0jrMhMbqfQMXx17HeGPXWRRYU6uO/Za8mCG+FIOOtWg2hekqWcKnOWvAcGBfJSkQcBoSJ5kmc5J
3cSvZBAjwDMoR6CnD9W499yfJmqnXxAPRpoKXBeSkOGMLNL24rvGsMC7AIGyyQLVjttzTMVCD2pV
IQmbiQH4Ha1Dgo/YZfWIeg3ThGvD47u2595BfwAdDb6yg6bA1QiLCCy5FzWvkW6JvM6Mw41FkgpO
Z3x6Eqf2YezpnbYMSLFwRe2cfWq8qYJQPF1NejEL+P8YbktgTJh7cQenPuXWsK1LkdezoU6+/c1W
T0UZi+/ITfTmAMTwpe9w8gTKh3tTdelP3yGPTjAmT4wm/ZLiDb6tvSw956NRIg4HC/xGafXODxP4
S1TYmAWc+2eVDwD2GI5aazGxS+wYizH/7hIGFkG//RVZ6ffBVdlT6Upw+1suDldTgy+iFnrATuLv
qZnidJAwc15nSbsprBzpxAa2/rPKrVB7VElUQeNddh/JJLuvg+S5iEogYCbJQtLbucPrjwFy3Gd8
kQW+ujM7yi9VzDZG69jPzDe67VAoD2gkiCZY1udIYas2nMVHnJOqnSMNFZ19JD0CvIjq0L8HfElL
EXnJ3a6cjX7urrXYZiiwKpIU7IIULE7gPBHHgXn1cewqeYkB/VoKr3DmWkQNWGQb8Ypfbyl9I/qx
Ya28welw1UvEob7KMd6Nqw7os/B232ZGaS9q6jtzn9NdG1X0jCxh8jhJLvbpZ1qY9iOLrOsYqQtb
jwlpvo+1o/0/zNNrmtMq/2ne9On6Ez4+T3+zPmLiZLrdN0XvUdxVfMcmMp+ruqSHBMc27OK4DexJ
4ry1Xj/DG9b6wRLfC5ED5Z9b1FPdRskECgUY6Ylm9VlbNEP507Or+mGopiomFR3XsRUnF9KlRagt
ykBuPSnzF8dRSNUTyNRP+mqVIgt1Z9TAbpl4kN1RVBiHc6FyXhzVPpGhrFj4Evkl4hwmNR7dQbov
sVOZyCochrvUoMHSCLja6WXczo+uyyDjy7otA0AJljnclilruGJ7kP7teM7NWTn6/2EtQJvf1/KN
8mm6h7AW0B5IdwcL59bNbfuQB+4lznD/6zvZD+hJGW59NL2CXkiaKJzTaETCss0ADwuCeF8lqf1Y
+wXCKL35LupRLYK53w+RwSE3RdCwzajgKCbIy85nikskjMdcrkVVtve6cUCA1vPvToDdJbXpheJJ
tnXHFumywnAuNU5HFxMJvCh0V96Dxja51Al/TSVR32QzdiGIhc1zUIOZBVUngIKYBrI+WaMIm/Gk
ZMLXJXz8K25EwUsH6gdt4BgJnVd9BIRkkR4S0jeniXXd8CrzgNR0SFHenD70Dt6/eHj2eHvpgap2
Q9qP4IUw0gKeYYEnuQEkhItzyDcD1NhCFuW9EbSAHKkemypcLJcMWYqB2WePxtSkyDatfLu4uFEK
iVYHxFajkzboEEEOmzhlBz1YjlU8i7hfb7WILMJ63oNxpcRhtSFnvL8MONFM94eRV6ET29Y3ZL4K
oDwbgo1I5TrzXND6LW0HBB4y9wdlIJTgpbTvYlLXm8hpsS3yi/KRpMWrtoAf/N7m7aH0Xfmo1BTm
7hLyBsDle49R47dWfXS0VUx78vahunZOGZgeTor78SNSvAHqZOK5EKI/tEj5C51JpMjcWZWgcl5M
HsbntvPgAalYsMmcRa2ofZxYUBZBheqGhqxSH1wIdlhkMjkIcBZtsjwV7tEUrFBPDlLaV0K1Ncok
pO+NSEsLlefa3U2f2/jDtcVN17hq75pCbiT3myG8zU96DpKBzPyNx0p01s1glxbgnh1SYGn7rjOi
zgDIvKvh84OdHgjwlgf1Try5qXRPZN97LqxTUeAYrC0LN3qq8orByeo9yz4NtkFEXnwau1vU/IrO
Ii+jc5J21awwjQTo7w77txpcvYs2ZSVyczCsDXOCpN6skiIkwnGMkIPQ95AgkuAjen9dBgm32Pbl
LaLj/tEMZHdGEUOJa8w/kkmaGCFuEkqP9loKaNadTStt7sapkSM4CbDJzKb04ns384NTZcvinBXA
63a9OwBwnhVn3YDFwd1FNNibykRulj1zGs96YKnb3CNfc+ZOkvA6Cw9gvvbigZy1xOJUwj1S4Z04
DRZe6YI8Nc9XWgTCuVybOKFPCb+vEbP7OWqaZiuWNcODIMZv1xD1zzKrJzh/8xow253j9GHsg4bT
fWawifKjyF4JKzbatA6KX53B6YMvPWOZJ5m78ZOqPQcGqH6HghU/i1Xu1+kcmYZkiQzQHqB/sgJb
Sk23WqyIvRqKeAAJZg3IztSLhzEbww/jyjYburW4L7cG3jXaxKqGpVON3q4mJDqKqYkkLwCGE+4M
ddjedbqHFB4ffnNQ3P2p1yJ14icQxg8bCYSFDd83pt5WGpG1dtS66wByrW8rjR1zllVMybKR0Tde
DtGvEVTBSFanPxT+Ojz9eXpRg+UtCxH7W4F0igOoblJAgSr19DGpRU0SVF2nPyIeTK8MTPLhd192
4LBf4In00wZM+Skty9Bm9fiS5Gm5NTMwf5SOM74EAjtgEFLQ/V/MyGTG/zQDDtp+Kgn8RpPeG9xi
yzv2TC1gMWLlNE/KBmKg5lEPIgngeeNuSpmqmnmUFeXPIYKTIM0G9oyHNrKLhU3PQvnpyjOp2vnE
zYF5guuWqqT15ygX0Z3TKj8nKAT32xTNvGKt+x3pzwBO+Xl6GYgxLuEMkTtAdro9ERUoK2q7fjCH
rAsR1W9+xmWMpImq+e2y5tmMS/Lcl3k3lzyJT2mKeorgG1ynNBuXBfAibz79Yeam/wK4A8KOaTQs
e1aOb6n4qdVRHHxRD0MAypEBTBVVEDQLwwWFkRWZxUudm0cQ7tb3zejyOzYkj4JQ/hI0KY6J4PJZ
ahGHahFKHFSOAL1Vj66K53q2RLY/3j5WMm+qongJuKlAJ5qWO5nZxT3Ia/DisQZnO6TCfi6dfqW8
xrzAz8vvWqO/p0nmPCd9EW8S0dnz1CsegaOl256pdMEL25g5HpVANFlWekrK3AYamPzSUlPLzgmB
rZMHG0SdWndrKOhiTkZM4V0au53We5NK62UemwizLCsz9Maq3SZdMr6I+CfDg/rJboZxDx4FwEcm
dceAWCClarcy78eXbPzxj1Yq8t7XSsYfthUbTwWJjZldN2xNcsO7YyAFWLk4L85o3uEDBAOUTcS0
XV5lixcc8BDkmRiD8u6qqPDukrFeBqS3jsGkknZnnXrgLvRYoay58JTaowaNWFk4au9aV7a7Arn5
K7xAx3MbA3JZ4S59iiyahXFVBj9AdLrASwGXO06QC9HX3g/u5ThnNWt7TPhjnQ7GPDHL8giienMj
vUasFfZrZ1eBCYYiGeMlt8wn1ymd36k4AXIVhEWE+rk9KtjvCmK1G+SS/Ftv/Bj9RztAZ17gsW0u
SdU9d66q7iVPyQHZgUhZIqPxWoBfOWx57hwrJbI7e/R/ZfDqAEcxxnMjN8dd1KXsEbTpG23v+o67
sBvfxZ3jlK9tvmQeY28CDNBrVHTpl7k0/UtXIhmLuIuBjtnTqBJjC34UFAFVynstzfZHmif1nWNl
FK/EQIWgMfBf+w4cU17v54c8GvgFe+G7arLHGw81wUak1rQkL15I9QMkDc4rR3mIxD8OObLrKqDP
5p1te4gRTLqpiezE2bGogs8Nkh50afPeawToWJIGkBetQzJhZ4OERLUrDmjTdeXbPD0Z6VghOElm
AMeStSPGZndr8Mxp/1m0Wq/ZqanRM8o0pxvVFwseJD98EFehhLqZPyLXnUweumyHUrj5Y10gb8ZD
njOyQiCyYSwWiRqDpR6l8O4twWRWLLRInNRf+4bvzmK3yB/xz6c7XqCInR7Vn4Ey9j+uUtV355hn
O206Uqe/sBoFd6dPyYuYP2YiBSBD0GXEMpBEgTbngrOEBWIij621CL6R+NDR8klLZLLIaY1azF1g
7rQuiBtwZzg59jKqb1GUzm6W9Viz83UGauYuWRXnC8RvSEiDzDwlpnvvREnwwvvABZQzNc8eL/xV
anTJtmMdOTRjKwBRLsWjl6HodpGV6qeNM6O+aywbMKCP6diMqXNlgkdDT5+oUw5Gq8SCWkm3suuJ
YCeJ6d5D7Cv0LHN4IrLuN2AtMWZ0EvnYOUuWgQtcj9o18FUpZWqtR6VjePCGW2SnR0XTvpRFXJ/I
UAxPg4kniNP0l6iygwdsSsPexAmwasdqrdyyOLIaX1qJXj5blWOBSMowFy72gs9p5VUzUMpUOz2q
wMXFEFa/ZLyu7wlcAlqdJBNgKMNJU09iwAgtlGEgMjYtWcJLDOgiQLj5kN9nSF/Z9oZhhfq0qRul
nruiAuZ6ckINvBhQB8vv1/oAysT4bp+gVFM9K/nzkJDhnmbxpY9JZeSgwok34JoyFyArwk4FMR/n
iKIz5r4ADPOTzsBr6JiYBPi0ydrBH3okU6MHascx9w0whVpvycrcNYpt+youHoaWHruu9Y818EEP
TPBkDiabYKUHwVWQAqENb6EeHTNOARH0AUbr+hScuK4HFr3yolBDdKdVRle897TuJkaB35bXaVr5
tyl9Scx1Xwtc2vUDSXrrtc5agRSTMls6k8gsuZOpKx7ioTD3ArwpM7AnWa8dA7VhNZrjsRJRdJeX
xrOebgVDPhOZ2+AMVQM2KVg/E22a7zJFJm+Wu+gFyR+GurXPY6Ye9cvcGxOytjKU+9JWepLfuNlO
j/77JG3Fgc5MprBBG1Nn2/EejU4s+BD1QD2JukfAHbh2LQs5DLClVYmr9P8798tSeoUvOpD2AGDH
wboaSBbsaCFRl053/cFHFVhw/AM8KQjoB/o8mUdaeR36NIGjouusqGQ710rdqN5R5eG6IBLve6QJ
+vdA089Bx8rYuKCI4IVNgghBOAa9eeSxr45+UK3wqBzg9uLvKq1vnHJcu6z8cdNfp8Yd7vnew3PM
brly56IT/bHfWlrQU5FdUy7liDiLjAJ8GNgO31dGZOBbZ2UgDZpU1/VsAlDAyMg9sNp4koP0I8wC
IzsiDqFMYDvnxQjI/VXSA7qp22pjgQ1om0y2Nz1SprIjl87POOeAz+k1biYu/txZlVQ+PKofH6G7
TRfJuePQZH6zvs7GmaZZZnZLwqusPwHZV/mxKdz73hUy7CgiHNLM23veDe191gSnNPIQ1J5UNpLA
Do7D7vSYVsXWKBZ6UhvnFkgyO+8EBzT/MgEkge29nuD2jkA6h98sbot8fAoAxNV9isfqWG5SywRF
uAhaVNSKXpIhStZXqSy6A0gGnCHUcuLh8ikzrNpMI1qnGw5czhAqEDgtmEk4CNSGz8PaGsSiHQoJ
m/4qSY2366pap1fQJknsV7s4T+da/8lEjzbOaIdJH3iLdgS010b6Tjx958iIzAEJjao9+FNDx/G3
ADfVKkDM9mADXiZROwIDShU+6FH9aq5HtM71OEFYbLIEIoAuxw6Q86tSj78vnpjWVuHoqw17lj0B
M+fuYjaKC4pE7hVCHMfIz8WlLeJqZRljOgdbHQokSvGgQKt4fx0cvGwBaABbBpSWl5YW/RnRUUCP
MVMvBpAwaC9Ah7jWOiC9JzRF9qQH9SRkieehUb+0cVuudVQrKDw4+1yfvI6NKzdfIlqyoVe9ttUB
Le1O/7D/tEb7L9ubme596G+OeK3nvnddW0vX70HEzO/4Kal4uscmrL7TXpjebe7+olK+nyCcIxvk
zcO09bo7rdKS9tzg+Pq3iXotvfLHRC7VX9fSy3xY3ZbXH0tpdV3+z7WG6Xv9qdIT9VofP0gq+82v
pj3l5GP6UGtLLX38gr+s90//xl/W+h/+IICG+C5w42+uBGNf6zknowW2JwoKDuYlwIP1BtKQNLjL
il96TGtoCTYKN+69lRZlVpeHchwftKQQp7rUxZiGgiHHU+squP0WvI1BCIpK8xG8e6AE94YhNExk
L8xJYe+bDFejHhm7ujlcB1pUskTJbAsvM22et9a/ZgJsp5YIG1WhVoI7sjn4Q4kqEpZEXWnXPKCQ
8jYhbXDnxQmaDrt7g1eAjX/ohhx7eiHAZKxN9ACoNW3AvBoX3rpp2tQAhrETKEyLmr2QYh/ewgr1
NElL/Ds9ibQ4SeSm9f2mGkrEQAARclEZE2Z6JgrWezMzE/7yplPOfcSiQwfmvZMORzlqfNCSDlV9
SHrMaPrrmA4dTVJVkOL0p+U1xCXz+xbVUXjy0ORyfEt8O5lXhvJ3VmlNZ4zkIZfBZ32WZigwpjKU
DyHpseEmKrcgZ3HBrCY96sYEV+e1x9qyXYCGUMy+DkzGok6w+6bOt08TJr0WQWAf7MC0O//rupNZ
0JBZI3FL6S9yNWO53BkIaZYIWPCwVIG5VQ3HUxasf+6C4cT03tXaNOUAsmurpDXURPaLCVetNmB2
HZEZ8AJr/EJ/NUxLge4SOo/5cKo0qTOXrufvdNPkeQBGE7PrljdlwQ34W8puGcnW7JErggd32PEE
2ymmghIMoeBKgOMe2uuYXuXazSPAhpBWtG5xWjjWwsU5k5NdZdepN+e16lZdDNbSrkWS9ypD0U2B
4/r6Ojy0Y7s1YvMgSwD9VwMr+cxnLFhch9sqi1CNElk7GSHhdf0qcBaOPXi4IftsX5I+WUYTJ3I3
gY+0Dqyi7z2QNY6g2jSzlyztQflSW/GamCXcOoxzB76wPj4VcR8c3Pb1kyoWXnyq6uGhK0a60VYD
B+tsKMGbDEhG481RxSsWbrsAfLUFFxCyVFiD9yC1WXdtnLwAOQTpSgTq/xjQxr5lHDI3ybfE7h0r
1LqAlM7BGDd6Da25rdZQN96AvuepB23oJovNR6Mx7YNuWGlEIzimxu8E2YurTzrdrUcJiAwKi2sp
+JimRaP0UbuqKQ0QYGAD7cEnLSLFUM8DW7DMCdhBi7dGm5FUXc1ueq/ldIGnbDdzW79GyHBlaeAN
B/YXDCmdt3An5I0e7If3QfwDY+ix5lvejLNr/AKkfPlpEq+hDi1SQ30W/fwP8cvcCKMWQNtgwwDn
HGJ76oJgMZlVvEvXph2rCyHc2nl4R4MDFqNa1+fNLgNk/qRVTLnOYmJmXsQRLOLY7kB4Xm1u9rxH
0awuNcvddTr4X9YRGKHaVr5SOPCt0IXD58grrzy6EcibGGiM55INEG8DU0+P5kx24HtCvGyuh8H7
zeepVk42X+f9uWCGeNQsJoNC3lZi2EvLyQMfuIJWzi2kKS6uMqPVeFJinViUn6+qDnRuVxMd/KEF
qIrswbZmlhfjhFkZzY+49/1lhYS4fTra9bVhyGcMUxzKwFPWx/DVUZAxgan+WRWFt8xAlL6sPOBN
IwUuFadh48FPenPj+2kd5j68QSlhDsK3OT2WcD7M0qZOvjPk0ZelQOhbIbk7YUaz6omTPQTRD2R7
jzvdOEn33vtH3c2kA/nz0i/ZN9M1wg4oJdrg8PN1h0gUMOrIH77tEPV+DtHpT3pEFUCIAdjrtiiD
Q+r6qM2aIjgbECt7tAiobAFCcXHtVMOKjDWSL8D5vYOzb1y1DbFPFo9Avx0htCols8Kutvk3RKOP
cUoeTCsx7rraGpe8aOlSe+ZR8RhhkU5GB8sb+mfvfD2tI/Xu0IMRFzgynPj1nBa3HdK+Id7mlMLo
n/0jXFoKNPIiOqY5V3uaIL2j5VI+gIm1uZjw+E/CtbGri5GwZoomYLxiBNmZNVmbcIuD0UaReRaI
O+bb7Z0kQ4sQebnWXzSFq3tr0ZjO9FdyhsacN9LJN1qkQX2dlIx5e0ECylqrkTPyPsnCmXvfpZkI
jZzQXWwPz3Hrs/sRuXD3FQXbXYV0DKSsQqebJLfAdaDsbH3ToYba1g4G/6Bnpb7HEJ03F7eFotg2
1oTFJLxNIn5szWsUC73a6YE2N38rGSBEyATg0ZJx8BQ1bA+/XQxG7NFiey3D8e6CAwEBtLFD/Y5Q
Kz2HN2pzM7JFwgG4BO3ZJyMzRjr6Uttry5jjVVxicwFejeGtsUW36x1UVgDjf7bTIvD2ON843SMS
CXKgeKvirJuosIozt/kCzpz+oFWqRl47KvvdCZpU9OAWJV3GwLn5dubPs8ZaJ6hKu+ZxTZblFLPy
/MeysUGEUuTZGk7Kd3WRPnZeh6dfDXCtZ8Izyi1QRNgdrjoz2riTKDvDPxrjRLEAi1ae2hp5Dihx
CQrubpD47l8akHeAfwDcFgXymyVSnRv7l9s/tXj2w8epilNU1BPDAOMzeHX3pjEUi8H6ZQ52fdCN
gT3stRcHLJmDbr2ewwnc7vocSDge/PHABV92s0PyyDKtZbovmmg2ejI4+P0eG9X8ENPR6VbICu9n
VSbZQg8Kx67MOVjmO7AyKuT0YwLqXgZ4/yVEhSgZwvdeB44apAa9dX5toyprgG9KkIWLaMzPkhnO
Gwp7gH0cDoqDywsABhIvR8oIJqRmFyBvBvT7vHOA1gJRKzJfggPKPiCC/yGODUMIHzTZ11FQM2BU
i1QYh6v4YZwgNHnH+pTtLMZ+lWYSLIUJntPBr6yHLnLi3ZgWCrV7besBlbHLc2B6Gz3IOqhY04Ug
FHPvtYpnyc8K1O8o44PZfluEFFN2RW4mYJaxBwTHXGaixkde7j3ZFPlcd2WzUmZu766jDAXEZ2Ni
4sWQ4ZUNDgd3DxL7Agib6pvenxOA/WZy0tcyqM+5XSJuYPf4H6J0RPr31MYtXENpJECbMQ0VnkVR
QA+gjzwCsAT3XgeCtKQ+9xFvZq7kwXeE/EPL6tyfQYPMAMd2S4SsKgQ3P2wLBONmeLX52rayO+dR
mHBSFk2LFGXE0AFk2sCBIt8QPABUKxrl2RRZv05Q2mTtppF7ahwEqFHKRN5FboMgJ1BZocZXgSZV
HkiRxGEbSftRi3q05YRcRZScj8OhsSsUrARSoiJZvTQS19hESI26U3AHIrsmKX6UUYME/sh+/psF
j2lwLJUsEH+Afzzvn/EHIDYxCbrR/nBKOFuIsgNC9s8B7UAfLHDpYxI2SbF9XYegBsx1Ak0Q72zd
1AhHHR6u8falNDo3sQouslDLfHrPoOBbtM1NIOrTSTRAyz+Pkt5D2HuKKf9rkm3z4NIgEf42aQBo
38jrk+hR15g2orkLXCCHsoDLeUxTXOoVq/9dNvJGzvWcHrV0gGmJ7IXWdZOodbd1pAKmGE480HSC
iR3or8Y5isaMtnFVDKfAq8AyUIFywu7L/mAI6K4DhrCP+bC/TkJ9iP7U2168H3K1TuLaTRbj0Fib
Johf26b2koVtGcOqzgz43ibj6zzXq5yF3aWId00rA6WGT/MRaZujeEW84Ok4nLS5blhnPQ1crYEQ
QJHw6e/QP9I0Ew+TgFfTov6RtuReaDkev+q0sbbTOv0XaGPrw+76f2rZnubd/qvbPD1Fr1V8b/BI
B/VHsndI7e7jznL3bBzhqL3JukdKF2U+/RF1PSbDgYET9moDemM+tEds6+QGGA9sqyvEjhyUITn+
H2Pn1Rw3znz9T8Qq5nA7OSrYsi37hrVr78OcMz/9+2OP7dFqd9/636CARgMjyyMS6D59jr00KUwT
myxfiB9kRozSNIBuqPfwjH2dJwO0qH3/cFttOF9Lr2nWVNip+17Vo9e6e2rUBoJ/cCfXueX3L+aZ
JPS2gTfu5kUU/1OXpAppwFn5oAbpWbz6uMxhwVcnhJzcchP2abOebdt4ssPMfOobT7u4E1fvxWQu
JrEj2ryH+6C7il2aUnFhuBzRdSArrK+TqIOXt3DgJm3qhDLPka925JCl/m1Lxqx5zpZGbE0zJXtx
kSZB/mXtIhkPMWRQ2Q9LCeVLFaG0kGqNeoW2Qz8b4WhtvbgYPk+p+bkqDPsHyjInQAnZ1/90LQf7
s0Ix1Q+uoMRw25+uAXQpb3ZFtKL/vLgWy671P3ct28Gj5raAh2R2nvTY1DdO3efbqiw4my62Yora
Q5kqE8mYXzYbXa7rRHmnsXiImzQRjMeKqZQPEPU7T0YWBuexSD6Ms+Hs4oSi5tTw1WtmFdq1qaoZ
CpWl602DtzbUvN3Unf/LmGkqkbHFfYrBPBILQF1n8Rbbm9VdSs4z9rRzM5FZA4i97JvqnX3qNX1H
Vkc724SUfmJHHetSOLN6HIP+pLp2/iFp4/yDASUIaQ3NW8tQJjRdnVedUZZHsXHGyT+kGhSZ/Dk7
y6AoneEUa1BryJx4pYGnbfQuXfhscZGJDDYqTfV4BC0f5RW5/5DBPnH/dOrYp702QmF5/yTfnGGB
CdrpcLep8LcOWh1DUhO+hIM+X6WpTfAyqwpwbzWORO+XCbRugMDzmCI+sDCRynAaA/W2JG4U++DN
4UcKw9VrAw+r7uXBxesM6rR664S+5fggjd1540NUkCegpJhw2N/sdgUxQ5Q4lF8Si5RwHjxDkOpp
oEMl8hf5XX/2M97dBnpXl1EJ7Yu+PF66wrTeDFGQ9jZORL2vuPyb391Wk27QITE83X37ZWO3c3bU
m9kPWtpBo02Q6lSbdvgxHKLiAhn3t1ucYglWzItHwEHhJLbfHjXVCh+9wGuPUDsMiKiM2pOZwxYL
ncr8rWqBAcPrlz6kbaMcql5pUX7yiYyvQGhSCA0909Xx/pJBM6bpo/TglUgfZ5U04OjDdrV4ikl6
cxH/r69C4/DO7g4VVLG+8axXCKItRTnkJUuel8OwK0ECPepAww5TkWZ726urdW3ZACatxHqyg8F6
8mLF35mZV607IgDKyjWT6uLDxywu0gAkhClLHfZ6GlCMYxhHatG4w0qBbTSFxYMRR1Re9MaxQzzJ
2GhOXTygYnmziVsIUnLTJaiHSCitb2v7GPnNy/uIW1R9m1W+5bEzGR8Aa5SrGkW3zxTf++sBKoZn
T+uLXVyYCHyiCXisfcjTVLWm5mfmgp6Z1o+J5+ly5Ggv9yZLg+4C0s/Td3Hz6PqGepZJzqfqLtKn
P9vG1U790gQUZ2dAr+ja0/zTmGWpfhvyQzM96WG5c9LsszMYnCoJ/5+buspr4Iu5/bPr1V/J+trU
jnsWVAzuwt0yNCuf35fWN8lntwvsvRsZHmVBrvfJ1dJHpw56KIS4pmZNMj5VVL6ffTfhG4+I2p8B
3NjMB15tb5y5tc4FCQeyTcG0A6UwXHrV6i9F+zXvp/7sDcS6eTNi6u3m5+TdDYnUdhOGSbMWl/tE
bF7LWe1OqRLFZ9ev4zOoQmjwfg/FZi8T0pMmg74OEuAkJzwaGejpyfid0zDXz35WIz283OX9NPpL
nVB1kdG83PappNDyfn4Wy9D36hlBt1eZujnFXPRiGP439zWRkYfrASm8g9ikibXmSM48epCRanv2
g68Vu/tG1Mg4h6LXv2ROs4fvz36sl0Z61nKgI59l3iYgsKoceMdfwb7pBOpq+zEyQ+cxi5MWXn73
+7vlE3w3G5jtqKlffG/LYQN+Ck0KiH/u5lCoGsVgQAzYhAnmLhIdRVOlOz/31Isyzerl1nMz7c2Q
hNLLGD5mUQ5tqRvAcJerP8xY1S4ZyaTrTIwTIhq3QHaRF9lWIDleY/kP+Tz9LBpbykRQ9Pkyh356
TbiC73nuLXUeE7HoruCQ2BR/ykia1NH8GfE5Zie/Bx2mh5cpd5Xr3UV6sR5mFJPDKqRrVHJXc/Nq
Kq31MZ2Qaqtd49leRn2YOuuBQpuDTNatYlFOzvWuH5t1WWbVLuMIAb+SSxk5bz7vWFsW4wZSrBwS
54fIbJ3nMYichY1tfXP2uISd3ST5nshkEjnPXELSvVVUH3s/+pw4qeas1KQDXaCNX7wwTWDUYhTm
sffoNrl2yfkWUE+RZ6RdYC/iqxxsbsvEJwvVf11mTvUeVSRuvpZ+rHwIuq0UnkbVr2GQl65uKqD0
c+vw1ibT4u5oPI693EPGb1kojR8AhL+NyxyS6EUK77aZTDuUyoCcIH/BN+QUOV1ydSk3OTgTELhl
ZChJcpVesAwnMhi8vyia34TUe67FeHdENvGnt6yLe5B8XRA7gDJZfPeTXo6kKm86nn6VA+u4UlD3
o88wI1CiRGGRuVNCc7zA5jJedC3kG/d7mIe5kgN6teMV8Mj+5ugt0+JjIeXaARf+tcbyTWubTiPx
exVqkpVsmQIORqf1sZ1n77HV1RfbmvuTrRXeozRTE5cXR0dCzRz4Dxdbb2Yl2A/eC2+Mjae/hESF
Tv2y07+tBXu7UYwBMpeHuFHLzUxtxicnzD8ZmVk9+latfKKm9tp31vxUljnnlinygWuhNgYe94c9
IC1nd2nzXPVmfazGodh3Tqy91KX+QzwoPTyTRstew8zrt4pWGGc7CxsiDYgfHWrfaw5qq8JVM1CE
rRs+mHkZ37pirckpwvcGcvzm9a/+ttMQbg8h0n7nOMdOta28uCU7FaM20Fp/Kk1aXKVxy/5n727r
m45qBfgz7qZ3vp5fQY9p6n/K8ogYO7nwZc/7dro+APlMfm6S+8NDM3aQTDSl9tRSGLxpYNHaypAS
NO0JIvmSIszqj7tJejWUjD5Vyg+h7y9l6YtsqA14ZV9mvvokLkG2PAK43a1lKBNqxivBVYyNbG4g
O5hBpgDML1eOURw/WQuvj7ccYysXalJpeLAlG3gTtI1ataW+kmlxNKbylI+Fewqd4NsUJtU+leJ0
x60OqjcRqaJUfVpK0yupLc8yH+UUge6NoTWi5xK+NmSVrhbo2Be/DIONMQ+wh8Zz/xKNE8JzqAhA
tcps3hkIsqf+HzIJMzqMF0r0h1bDc6ArdvxoLs3ApYzHv11Ch/5rQnpjPeWHGC65lQy9OU0epReO
in2ZeZ/KJhCIAN+Xrbo53CM4HELOpFvXLn4t8yk4u6kTnO2lkd6/2f7NZUw7KgtjxEz+v0tHtDEP
ua5v0w6Cg3YhOCA2rcBX+GsovU5YDWRaxuIjTbZ435fcbGrdw8ygaSgQ/m2vWIWdtnM7qv5GA3la
KjcKtBcK0GxIWqxHdc44s1mxcujmKjvbmpudpTcvM73KZd8Bw+1pdrPR1K7fVE5nUVGdp/oDlWZL
3C2rE+dSQn5r+GX+YdKmF4UE4tfE0QwolJe61YEhwfhVl3oVhXZ9cDazKNmMzeh9yGdr3ybufK6X
Js7yqTzK2BrUnky6PiCHo0dHR4bipIW2X+7E6datm/wzzJETFMgV6cC09MnDD6hzFJyxXU41ef5U
NdnFKiz/PC4jMd39ZGh1Vgq/YV+ey8w9NqXVfQaw2B+UaCkwasz+KwRi3Bti9Y8BFOi2VWvlFCHY
+4Hf+3cv1eY/srbgXRGO6RO5ppWK1OvT7PiUuqt6joBroCLfEsSXW9a0XTKkku6MC47/MBVdZCT2
gCvaipqlYt0YjraGjj1F8MKfPhZqM5+p10XHQ/Ve42hMHoF0WOcJDpBVH9TtZ4ILEenbICMHyzCZ
PWNXUwUCBj4115Y7GbtUqrBUldJJtFYP2RT6D2KTXpZpXwLTQyo0BFTsLK8ea2kqWAIfLX/8nGZD
frrbFcMZLorv7sWh9Kvh2OtuvDJrxXsOfECFsZnUBAqDAQLQQTtJUW0bhckBtuuvFJQ/mrFiOpu5
jOyLptVrsgz+vOOFgVTnUvZdFka9UkMKmKy51T9NPtgMGd5n+95tLzKUWRmqLdU2XWEn8f+ooaio
msghu1Z0KJOXok7XzYYNQKL4KCWfRWT8OUYoPmh5l3zpD+MwF19sDRpJlWMyr9bvM5o8T8I8ATiV
eiRz3t2pKVqSAScdeRlEaxBoX5feVO7JnJJe81rrxoCRBoO+yYPY2N4YLsK6hnU4HOaD7GMhyH4N
QvNpjL2QclyqxQOrjD6B1xrW82JD7Xhc32elJ7bCV6iAcCh9TPTC59eswxk7zuPO7cvcXxEX7I51
OCOuaymM3R+9WWSX0JzrC5lP/dh22s73TYjixJZRu9SustKrbz5i1Cwo6Xoc39mH2onBLPNHD81W
qlR7Y6ERKJv5ebTDbpv5mXpQMye8Ah5KoL0m3aGgp3m1G4WsOWyF0alNIgKMed3vULtPP855Ya9U
8hN/ekqEWH2Itr1jXFtEVsEZmCavED6hcik6JzfZHmKSiNdYL1JUccN8A+/OtEFuDxa0icyOyUH5
NKURCDJ7efe5fCNAefsPLTysD4Ob5QcIBZN5WFHDM3DLMpXHuG2Vx9EJX9HTSVAuYiT2ME/sU8zN
deuMSFeXnhV/AMyQfJhjSHy0EQzNDLcTaoDui5E6ylOd9w8BAm+HsNIsqO9qLs/SfdOExZfc4958
N0FyZp0BljlLacM5Hdr5sQl5trixMuwtNUIhKHSn5wYuiFO8zIoLdysCfGoIJqED59y6zhGdxAdC
oJNKcgw22yCaX8yO0GzQ7nhYKs9moPjPXgHFQ6Jr32Qk9qyKzN1UOP46bGb/5mb1qIarVd6jCMOq
vmr8x57aZh7m7kfIZbNjHCINDQd++Rqj2FSQYf8zVHxSV5E5PyieV1+pHlbWcr1PeneV8G382hSO
szWCOTt1aQazvha9BopuUj45Gn8UsXpsJHWKrvq6HbT4RxulZKf8Kvi8iB9CL+tmJCWs7jD3pXmc
jAjO99H41JioRhDcJ9fihnF8akF6rG65Am8iEvZ+3C/zirnkZpKEOJisB5tsb8vZz6AVIh8daemD
y63knGsJLxa78/V9XZNe6hzY11x3DE63dBMUTh9tKpGPbdXZzsZWe0LDlR2tpmoAuqcN2abLLOWK
3Dc6rl1bANjUjVczNo6DksU/eoMgVxtkyUutBFCxA8g8ZjE80aXF5cJRwuUhOs6cxDNLPclYejn5
1J9GGUvjVwghged5rCg4nwrTrW/AKRON+o2ixfEGVWrUZSb3UeUifFTtvgUVMS5s0EsjPWk8I4XT
PQ5RDoM/0lpVGkHLzkHQZ+EmGKjdepQe8vA2181gi5AtpEfCUvDbdne7+y57gD9wgQp2uzvJE9rq
6BPLWJrbOLQbd6sk7XdrnuxTBS9EvtJ7xz7JWOM4ctL5Bf408qu3T7Dk8rubGncN2mVh+kdq2JzC
4bGvmwHVBnoxYf416Cc0SxdbUKkBLN3qNK1a6vX2d0fx9sLie94k+fGdnUjTtTJ7cx9481Nhl98a
LW+5HAfGJ6fMvxVjEq2QXvF3deU15yAOxn06pfoj2TFro4SR8QKeABQEIhb7odfUXdDF4Qpe4OGb
9HIKyW+9u62824wGmTJLiXmSldqzl4wPcEg1XzyfXH/vBCaYc4aQsRTbMInjQ51ZzRdAFMnKBIr5
IEPDBxSVuJ+9NisfCeD9kDW1YfMMq117I04W/MObwOdxJ8NG6z5mAO5DvVQeWmjunuJJhf9cb15l
JE3e5D5IQHTPAqX3YDg1vRP0197JI6fIi6XfU6RARp4w186LywV4omkv5tQ6R2Q6krXM5qFqPeSB
+iyj24KH1G36l9DLiq0Lj/XWVDXrqQOSs8uodp788BGQEcDk2NvXIPsfy6XR5yg8aBRnrkYbgk4k
O7Ty0VDj8dj06muWw+kipir3vGOqGd/sKoVp1YySvZVVFfA+dXhINe3SkMD/KKben+ZV6brhyWvT
CDjJhbqRRN+6atWcpFkkevfcpaFJyWPUucsvQ43CDiihZt1lyvgEs8D0BM3ap7zUPOqRMEnDi6vb
BkhR89z4ZSvrzLiUiX6URfOyUiZLlg+Z/4/lpEvqDbFIrslxjKxhbFRnaaCYrctVFUKRl/EfDn0D
M6DemnLldAFTNwcxO0Q3ex38pKDIOgu+cR/GCy6hvzi33k30KB7krqEch6yJFEqnuGHMTVT1F7l8
yD1jNiqXJ5Hdr6aWuFqZJavIyqenyqkp+st1At42hcNohKfh1SrzQzs5UYMUVv+lRlD0ZyqxmCka
tlLF+GJzeAnN0vqUUwb+OOnKX2JWZwKBwCWM7WyO01bLw3ijLjH8HLavA8WiX2t3Al4TLrH++wRc
519lJPZy4diUnqxymZTRJMmApblPQoOyDhA+6IxiQNCEpg2Cnz2tG98OvX4gQh9HH9x6dryDwhfn
HNn1a1hP1TH1++mp7F/IYfWPjpzo7Ah42FzNvH4nl7eZ3bw0ZR6pRwKP9TGuAlKRhTHsOkA5vJlM
1GSS8gj+IDgPWoSmyeAPT0Xnv7oUWr6ClJz2FKXwh9d60Wvo6IjDJ1lIaWLSfq6AdJA3jV7RgJnO
YxiizLKs8uAp2PQuQNopCl8MP4HsXUdDcx4Lcl5LT12au+0+TOvcK1f3MetdM9dXM4f9BrGFRClL
XvdV9r1BGEc3p/Ebwax4W1guYBs14WDHn3zawavn+wAO4iboX5IWZF2XqaDVZLYpmg+Z7a1kUkza
ED0kqZU9+ICYeiKOcV3tKXLP62e4OtuVbgRoAg2kSKVxwBWu1dHhM6fqfzFI1e8A114atR0+FQWw
mzF22r2jG/XJX3i2yvjH7NrJ59jxAl57kP9DEGV8MeZu2GdGDh++hjakB4Hdpp+d4KkuNk3tTY82
LPKkzOxJ26FNmq+7KQufnC7HqPbxl2pUCsJ4LJBGS03lZNv98/IfmW/zmHdZXecnbw2eTgk/5O1U
oHPZ/hEAMjprtblv3OVrLSksaX5PzPLth9D/Z5Yr5oB1nlkhqa05VetD71o/bm/7sim/8znJcdDA
qFHY8fdhlRPNMJsSHhyqmh2kZq7W0kgvcUOLvDakjNDPoAExzOmMhgXGu2PvZoc6BGUp9jcunmo7
e7CTP9RYt64y+8al16p2VdsQbN5nApMMyjjziG3TuVsRfFYv1lgexsKejzIy+sktNrcJw8RHzYpD
A6LryAM/vkzqvq2r4prN4KkzDUCzT5XwiBQQRpin6ML0NF7G6HIbyQRCMl8gyQC6BX0Xx/yk+6tI
zo5d1T9CpyboFDvjB2fQhr3vR9ZxMt3i0QcHsWmrNPxmOM1R1qRx9ZyUFX9vqCukfvJX1U09iXK/
/5AY7o+cWMpZTBbR1QfXdo8ymuJq+ODb0AA1vRVtq7GJn3X7T3C46rNeo/WmkZ/dyNDmVLlSDOh7
o073n6MrB3TrOVn645ArZ6019wqaJplRR1+GeHZOVjPwV1/26BgFmnUiZ9zsLHNEwgfIMSqe1Vn1
kurcazX518R99KGUOHlFn0O7Xe8s1M+OfhZla1Xzy6MG/d+66MeZqGAUX9WEglDv0NjR58l06i0y
Yu0F/Gx7mX3X2dQuXCcga3wTjnUuUdLMyw3pPrzbguZxKpPwNqctXv/p+m555ZHTLMMlnhKePcV5
cDzF5QlOACzZTgsfbzyHxUV6eWGQw5cx+LLiwt16Pjv5SSb91gM1eJ+8rbUMbhGW8sdABX0fJN81
GIHB+k8JZ003Otehuuhl2PkXwJaPcguAZu/V4av2KYpzAK5B7B8hImgvtZMnGy2d+i9TwNMdprnq
itpU/yW3glXXD/anHqq+x66fvoqXYTbeIXZgoZOhxaV641LOc5RhnwAecrTyeXJaqhgn7+ZFurXe
2W34lAcQlsVEHY92a8YPeYWWrTIX1icOZWA+yzH/a6xeeGVa/3Pj6VNVu/VrHcF7ppRZelutjqpx
JHwTP3DM/Lm61iPEgJygWFZnKZQekb0y5/JLkmfxC8XK4dHKYmtXW7yQshlWUWqX/yw7iv+dqrce
NDgnr4nmhgDqmGj4i1TzoPg2W6oJS2dZnxy39g4jMj4rP9X1TYVC3WPa9cq+CJyRAEBSXmxY+Hce
AJHnzPONtWXp/hcnqb+Dwqr+CoG939h5YGgHIG5EJwMdaNLgBWdkG6b2cz86w1nhBkUieD7KyAK7
VVF0U8bV6u5zG9/mYM0ezzLVIMy9iUMIAmR4c5Jd/BJ+hGbwUrC3VghjEg1/TeGDDdjOjfKrDO7m
EGjCQzjDLtFkrr5/NyHOo9EjrONVztpddnOsKlPJRkXhsUZGriXB0EbGmrfJNY1d6zNCnM0lCqjY
mYhDfk6NqjrYRu9sZNaD0mtbxrO3l9moRao44DlxltnGcZ/0ztWfGq8jPR0WySFx+NKUKAkl6Lxc
+3DXWpDyAA0Kna3XUk2aJ3mPvGB99SC4QjPaKHWUS4GCVNFzp2kRwQ6aBJaMGHbLh5tXbpXPBAed
c5Q3FG/PCrSYSmPER3GWtVyCpnXUmubuvotBEms79Lq9sSdY3XgUhfm+5+u/JgPYXsm1gj9aQkyo
Z7qoyNg1YrzR8NGJx/ZpQnaX9D28fZNFBiwdXP0ozgpXvZMBefaqhL7w4pcUUMOX8aN1qvAopRbS
yEl5sZs2v/u7SXq/7dnQ1Wcvdg9mYmpnaeYmJI3zL8PAjHUuPW62uvlZLYT377tvFt7n4bnXt6Dt
spVsrhawt1Qq2pf3bATXKhvN2DhbS2pBmlnu5fe8xL+PxVWyFbdkhozVzDxSfe8eiygg7etawt1t
XK2u8er9NDrtShsAq2jkcq9+olHuJV1ovNGRXY1BroMsrtOzzUWPau+fhHrBZx180T/486oC2jwd
zWlKrxJUvO8EfL9Xio2C/XlXjPzhypa1ihzD6BXaseC0+9hFzidBb9VJw+vBMm8jmfs9krnFU2Bf
sKbePKX687dnHWX2FoSFt5Wa3BBquamJxkeptTXSodp5RuhtZNLOsuwDpFgyd2v441obOnSpUqpr
+31/9e3oo0zKmsRB7CL3zPwMy/s3Hq4fu8RQAPY3PxuOdgTJm6uYc8W3VeLRmrqK/bZZGKqVq14Y
UA3JPGzDw64FSMDR6cbC/SYgIyzcb8ZvAjQyJeN8yUbdCLrfzEuXcg9/NQWZzTmihWKMUFQFX2VT
cdhbxxbXmUizIZdBMMQpHKIp0vUiVEQ6dVqguaS/ndZuYVsh457wGtSnciUsQubCOyRUQveh2O4M
RIoGmCpNQmctLuIMms0HM+ij0L1UehuZET4Z5vdbeZ6M1PL7vUpb8jtB8ePGTWj99JYS9L+tf2dh
j1v9n+xIWqHTXGgw1N7dRU7rAG0wHDAJ9LokctE+sE/Ii2Snu32orG5eDXoH37qajKu7830Dbdll
WUv8JANB8Wvj3OvclakS5cyczH8YZpRLyWZR5L0M83YEjLn0Mm9SD7Wd/EWlG/qFYkvzdg1WGG0t
P4iGZFX6YfAQdKb6Ic3Rk+QSr5/KKtE+1MtEqCK0uozEwzUnfZPmPkRYywJpSGmsyo5cdj+m7rpO
+/EWBLEb/VMSQDhflGEJ4gAxu61aGdXGVVWSF2B14Er06iNJCkK8BXovvV8BzBJumluX3018Y7YR
epv3LDZifMd0I/Q2NsVM66KjUA3V75J6LHghWx4shbFwJP4aze5sDxuo7zMO+Z57e66kjYmMOkre
8gj5NzpPL57adQsgE2nhuAZ/9uvpdX8uzaSYDn7hvIgJ1/LQ2cALpo0T6snqDQ+orJ6nJwPE0uW+
wbtNYbrVVsnUe7dnZSMPRPFO5EfIxxMMR9eiVqnJc5KHO8B+MRWL6RZDX4ahMiQPagahpB/F7Vpv
k/Yytc2PW35Py+dDp+nWo6T3TN4lG1gJuYsjR0MlNSikecEjZRM4tVz7JJa72TY7bxdTOwA7Eq7S
ZO30x6wq7l4A+Mnyf68G1NjKUID70pPmBs9Pg4rov1Zv3tjqCpowxdQ4D6IvAHMYB4ElKyDDsEh3
t6D/7+EtR+BQDrsP1BEyxpb/tclU4g/SWKHZwC6i6fsUGNHNZlOoY3p18iAeoWFGD9QeHymk8Dm1
jTF/KxSUcwQW4k1e++rZMCjJki/V76GTdv6mhwxq3Sha+CiNMQXRYxIQEi4c3UKj9W8TeRpmu9Ag
7/VuYoD9hBAGWYzfCxSql1beaEIO+ju8ZTftiYT7fJLwViZxAIljuUzEJGCOxfA91f3qKg2RlfrW
k2Ggdt8LBTjMO7sMM1OtrqbPWWkYQG7/2/p6Qut9SojoABsK1ssx5LvjI2ozptPXDNX2rabD+USN
dvqkOfn/2cP1/Y1dWMNTGbhXZTbBp2QlqcUe/S/0jdVVmSP7u4nHlBR7DceoufAmSGPVlnGuW2uj
Ut1wM4kdstiedVSW1xpqM7fhfZldWq9+Z1Dg8vdl2sK7AG98AuDTgt3r9+fc/QozKLcD2Yy1zMpE
o7lPLsDJ452ytRhsstRZfLoxuy5Dq/Kj0+1JJJStwcLvyrX1NpFJgZnYZNb3TGh/y7U35MiKZdVJ
8UP9Wtutdq0zFMdWcwW7GBy460Wt/Dahw706rWSs9Vq4z9AwXVU9weONLJQtTFU11rWLZIY4SjMW
aTQtdDev4VzUvEb4FJm47Xgbo5jNAWZrVKN31Nox+GC7/otboldfmJa31cexAIYVpV+nIt9oJFuI
Q0YxuhoTOVqEAnaZWqb7qgiaddGOyhl1GfvLDAH6Qp4JM64CXbHxuTPz59EBmKpHMdoCaTUf3byK
VmKTxg/V9smEmraFUuBm12z/uzeQJBQHFGo3ruUifL6EkVyJJRUhhVqcl2D//2WTHoF/YknKAmiV
sbU4+q7101Em7sDXd4vFWXbVCRYeNWjvJFyX3wN0U/bH0I8xxdIEmmVSQngy/DV3i/bdPVLtj7EC
2i7ud7MsZE72u8/9c79BzcklGPkeBfufgVGJjsowUR1UxKTrt87Ob/zwOAJFrXb3MOq/rbvPWqr7
dhnS0NxeZLqtERrfSNc3o3Hrkv9A+WiRqqPStL6IkJ2I1kV3YTszIa4ADrPYiY9M3x1leGts5fPU
h8ZuJGZKUJtGD4ro1oNa/B+2/6tfCKILpgx7L9sFrftjdix3B6Ilu3YNB4eVdKUxARIWGjJ+pe1l
17tdemKba5/zdxYcxPR+vbi0kQ19P+lLEnJ8xn2t9Ab5SI5TqzQ21bPFnYNUGNx1LnKelZFyVQAa
CIUJPYArXrGSrjRkFeBYgTy4WGbv9n91lm28Jb0j0/dd/9OmIxG0UpFy3d6dZa2sKAwtO1n9dw6h
qrKG8mY+hy21pTHyTggjAgHrFshYWmpzeZSu+Oi85TdWBQKnHhBXoAQ3Vc+36S7JVxTQFtulKPvk
DL5xqnRkaO9N8fehTLyz3ZfJLuLyzpYiZUdqIYOdaPkM1aeSHCWgf37mfWvFrYst3AXDyllYMCzF
OAQZjOtV6+YPoDwWKoUFL1bN+m3irW3x6Rrr0DSjCwno4raYZCfpLZNaOMKkU6/sPiEENPQegenE
bqOFiTY5V7He/OymASpFK6Ncco0GStlVE8OmoEIvrioT9P1hoWjAdnIo7LJxXFTC0z9hmWbGqDkp
W0vz07MJFYqKwnp7WyPzjpnD7Lww5snPp0SzTVlPa0Mz888fXGYhX7QhBuVfJI05LZwjJsAK8PzM
3Mb3f/F9x/czqRJnqxg88A7G6vZcNw50tEPS3XpxqeioxC3jW1fmZztGO+7ur1jdj9aK053Miv3m
IuN6QIxifesuu1Ov0J5HNz4ifh2dOs8JNoGLVui4RDP60aOIUJEYR63pJyMnkSczXd1DarhEQGQI
W+N0dFOO4ou9iKgmgTlzW2mDdb43lm+BVu+TL4Bhgv07+38OgbhbZ1kqLh7rQwBst/V3u+I58Efo
VMkOMwLfq8js+Q44Vr2v6x44rR7W8SN1794m4je4eWPUSD0cUjS+bj6IR8UIW9Do5BavwVhx/WSt
2G0FMdYgyfe357lbWeSLyDjdtE3lsQ0dV3O5P8XfCJd61EZupliJ1+9eDnPBZU4r+grZw3K8GHwA
fACVvfLICp8gi1rEuuaRnA+zFufFfCNjUAXuquiSGBFBpsX2ZlrcRzUo92k8fpPZvAG9UsImKtxM
+ULaJD1wnWMDuGhhaJqnqV7DtciHaE6RcGqi1GclbtIIoxO1ZPnaNfVwkyoaSFAqQpDs0JTgLL1Z
14Mz+a2FvHSZedMt3DwG5iurZIESmM2qUSnXjh2KHcylcGKhm7n1xDZnkX8aKT1/Zw+XBfdV5Whk
FJGl8Mb/fUJc7msnciPkBfpye/+wwSrjA0XI3wTz06hLGs4eXgUfRKHLgAbXYlOL+VU8ZsEM/fb7
T5tsEC4oI2K6b/aUBVMKu8ekxWhcQYfGsW9+adVpgLRQ/Z9USaOQ4u/6ZJh3alhGrz4MDqtSI7pM
4CEHPBBuGqRJX5UgME9h19jEAmLl0yIbly5KBFweljbkeOQvDXUIf6lNamxldPNxyCtaazHcG1sW
yphE/8/V92mx3Ta/+yiJ794+5m6L4WPYKxTzi8mqW83f3j7WG5EsW936MpkqXX+YUEFWSgcBssDr
tLOxxJKlJw1qP99Q4Jl3Yh/s4pffmyX/6P5edPOXpdbf971/zBsf+cTWs76RqgJGu/w4b/b+1yW3
1WMXBJQoftQdwFeKMr7ktY4kOjm6/0fZdTVJiivdX0QEQiDglfKmzbjemXkhZubu4q3wv/47Snpa
tXV7N+73olAaJbSpQqQyz9l4hVV/A24ODtAFc672VIrPaLI+kr4MDfSre5O3BWEPaoG+j6A1Qdcw
CqvB954oZJX6W5h6z40HYFzAOchHs2Gg/FF6IXt3E9bjeHHkp9zl2dYoU/NMgxdJ85wU01gE9zKZ
tKc2ZwD5eF2jfdYYWiZ3lydgUNQx7syRvu6Ne5NF3iZGG8ImsiYXbC2gPIxCXm4jIR2glkNHQ60I
EUev6ctVSTJZiCqRZjEDp9X9Gh3C7nrAdGj5n0OSD5hZUE1kIl2i1+mr6jA3V6VbufNZzYvwhxMO
3oIi6q1zrghLbbxq8Q1NO9MCg+i4EpMqB/IqlRfZtUizxlQEp29+6zryDtm0tXvJj7SMVBKAG3gV
fltCSlc6LarswGtooggTdLVIOamBZlSJSbPKadhZi6t3TYWbek1IMVbbva+OR6G0qJe7Cz80Qxuh
7hr1odotsgRO8V2QCs8opwFLNbKlOIobZXIJU6MG0PfAkotQAylZMjVVANRboOyTwkI2eV/aw/eb
lXoN6nT4q+Ma/yZyjS7FC0pTOEpcpq9dhKMt6TbP+DhXD+gpRqlFi8dkoOUSH1LkDRNjr3U3PhQB
bD1rBHLxqUSDpjQsIYpl8a0SggEFF8hl/2fRz83B62T+gFM9NAqpJkASB7Ys3RaHjvkDb/G0n4oT
CUxpZtfD9pb80O5doBeRG0BArmdsk2E2UVYFtE3LCzqQuj9MCVLVozM5G33jNFvvnu5FpS+8nF/1
zd7cfFiilDJNOpCm659olk3Tb8viMI+zdbVA8iPLaWzqPdIJ4Rann/OlaPsKPPVqSgMKoudLpZUk
kyWoUz7dON2tIXFdCEzs12ik5Dyqm+Bm+Y32Lsi6PmI9UjLm8NUCdOOBq56ebEGNBg22Khp0AAO0
Gmoi42wBYHSjJMdO6e4MWkcuOn6cs123oKugdr0SxRIYRLu8DuhFjjoct0NGqn9B05LZB2FTVKvP
XAwo3dDuAKqctp1g2caifdq7uzX080X4Np/RcKP2ebSN6/u/QXRqEc1wzglZemEfxxIUFy2OcK4z
qnzwvyCwmqbR2GFrONSAOS3bfPVBDjMDzehvb5qtS2zAe8tAecs8ffW+j5gUTT3vBVouycfLigYd
fyokgKYnNOF1X3zRozGsZCiJTVoACUeDu4BetPbjx6UHra+Vo8M0Bs878NGKarkOc+Q4e2RaOiRq
bTRXRIID1Q+Mc9eij+Flth2OKsfhZQ1Clq50+nPJJ4USicB0DTLUxTcbaDsADFNREsXSN+fNKRUT
AA7UMPg8Q2UcKrclSBa6gJQ3UyZ7Bm2IzhlmIjuv1lRV9bo6w5sYgAEHB3QCSsmnR2z32IXcyPi6
Xi3TF7XBm3YE//OFFq3ryfsu/NABIxrsBnsUCuI0vVhq6wwKXDxR/j7gMME6t070amgK77f3vy8h
KyqgbDx1aM06p3Bku9VOmX0R7sAOXH2RV3mHL3apvuNJppketM6lJwBZ1jXa5KhAs197qAEqAq1/
Lwzp/geXm8u9F8bLgbI69tlfZLxxfn/6Xoj7lSY9zUjbjnkY+GOf45/p9y/mn39RN5ccW3TKll7t
BmUOxBV0PvdnB4QaOZALASch3gb0oUCpZfKcB6RNAprScjInFuD913Akk5lm+hI6zk3cuyuSz53u
7lKsr9290wLhQd2nvoV/vCS5rDdIS26uri+3/vx3l5I4qQfGgCntKAm4YTdHkBSLi1D5hsWchpNw
RoBHQNIDTxjao0gm5+5thTkksPx93eptLkjD71f7qiEvlw9r9MgqqzbASwJqQMAWtlv/lSOG3Q9N
aajU5qRRg0X/IyQvtEXSdtTZxTsrH0HKTR8HHaPqEhnvSduyyhEbvYhmayQKehN/QAGMAAvWhjcu
aglTnE7R0Aj2Ovt3HWtiAG+SD5/C/2nJ/xr6zu9O/H/d5d3aO1GHMsHht0kS09yKNNoj0Y0mZ3MA
OFbh4GkBcOoKMG3gebccIGj7KXrjaUo+GbCpjsvof14ygF4Fw5zjSFstpkE4IBOWErBPWrdGxVn0
AKYqy9tSLCNyLRAY0RVk+RdSUuW2TED2oHaPNEi1v1srgbENa1GHY/1Jul4ZmhR7nq3j/MS22bmk
PEFDLnKautFXqNxuuwwhTpGAEaGM5GFSglcCw+QqYCA3MtCMkJVp1d9Drm3Eb4axL5cDH4tfwEdB
QlcNLDPlXkrxFbD/4MExSiR2yVCX45Dsqclg1XIjztc1ZA+bS9iA5KhvePwJ+VbjNBnDrKCFgR4V
O+4hA6rFAYBJxbVHwuoaGQ1yknkRoNgO/8ukIyu66l5dSLeaR9fPduEorIB8/NkA7aoORmu0SAuX
pf4ps9zbkz4zkYTqOYq8x9RFhSL38/7RwXFZXy/1xQTo+qOHSrJH0kdyHK4G0Lrv9GQ0HQ+EbAno
p/SC1h0cpqBara1Ew8l2dVRBXcc5m1EMROC/nxnp46K7cyQSPRsot6j5AjAvzpe0rz5uugvnFOUT
uAi7QzzUDdABouZi9L9nk4iAFgUypM+iKcI9WclPu9zoOmyDPdAI84nZ6GeVxt6yhnAVzS5ynsgg
KlkASbyc9yRqA2/s05hb0VWrTDddrh4oHXEsGmQV886UAKMZDZSo8lW2imbacOcX2d4CgE/lSD53
S3QYHRUblBgHgHGNJgNqJ+eeUe+Jj3kEdNZDLRgAjEYQw1shAClQdvfUN1aOjEM57o3et89ZgwId
q0L7VUBTGsDRgbrUt4EcUY30qtPrqhbEMm07xRvSlQZOxQJt1rHQW/3bQnFQf1Cd6+TU4hFwoSFU
ZQnCy19F0lncavfVOP/FZu60gFGDCxm033u6t2X/7rteEWlvPGDVdUFd1299mXh7gnWPirq71mX0
iyRCf0dXypMAnh8QKgElX+DtEW/iZrwCxWdoQnhGt/u6mvwjhupR03CmMy1omjQ5NWkHbJJMLJ/y
Bbx2bl4fQGGXfQjRT/uUhBby4ehQ+ga8Wr6RkcRtgU/ni9cCGmAs2bcs8+b9YAOlitzwZhBU1dT+
YcuuR53VljkD6Lbf+nXooLlKZiQuSTnG/PdZ8s2xMuqFo61ZmM2GnG4s/zXFe84plCI6OSBaudLA
32YWk0kXoGAaHK4Ryi6UgY1WlwOX6m3qFh0IB2rP3HTAMumCqMWr5o2dpjH6Ic4gdd/ElhN3Aema
aMHulNzNBg8/Ui7oUA+sntUAHkCc1cfs8+XkjG2DOncwEz74jY9KlMTC/6pCtCoHkexR5SNWgCvS
rYBXmZOHV7QNkIqGO9ArdImk4NtF++sNQtb/J6iHA2Rz27H4x+AXKN+yx/FL2eXVpQn9GOSEakpD
K/CpvpGzoa8uODPrNuA8RlX6myMZSKxDQDTl6FdY+0VEPvroE1RdIyg4StH+1vwwnMbxT7UCxeua
iaO/awnBFlqnyepYKsvsWC7asdHYdaXVNHjoPG1QnX9YCG+PHClOCqzJPQNdabBSkSxEZqKGleFk
ySWSf8RrUrvoHgPaeIl2INiJq2Q1k7xyn5D761KK8saQQv6A1PhNm/Iv/sIFzl/uAJuHtdOZBtsZ
fLSXSNRaozAzK/CrUjYhzVcH7Uo6ECTAU/ussiKZZCOQvdZwqM97Xe07Frd3q9M/xry7hBbXGwKA
4XQGIKYJppTxVNIrs3o9phkNI71Mazl7M0v1Ct3Sm7A20yxXcWgGVCK8XM/5D0Bs8TU+LSOjDnW3
ikTtki6gVjCqHkyjfofkmio5MK16uVCxAc3cJEFWS9jMPwizf7hzyWYxvJYv8MIajc0aqFP1DEs/
24FMgYyW8tjBh5oNPTA0lOnWl64yfvMmdVRNt0EuFELfxjwXArA4ajEp5xQQoomdoLibgpPy7ua4
U1i7tgHyQeuUMd/VSQpQeBtcGk+FFN059NNk/A9p0SaE2nLuoEvSFvm0BYV4Z0VPZENdVn9m9uCf
ZkPGQ4EyKqDenMO64Q8JSiAeuhpQOTUao1cCFwPVkQDhwgDQMmDPWtYDkbUkRO+y+vQxj0Griq+t
MXLAQZ2kZ+AjBw5SyHXAXUtewNEgL0zNtHhvJp+E5RMYnXiCMloTJ3v33zNpOvyRRS4IrtXXjP6G
uflmKuj7yHKiOtB2n9dfgFtfHICVHl0Bjh1daXYnJjmeuWnXL7s8CUGvoH1oFo44Y9zqNT4KXO15
BuoHgq4reux5sE6vHrGVu9TzsetG84yTPhMgDZ1xkL59IIn0w5tR62j2nog8LYDdtPk9nzsdxdd3
oNf+u269LdaD04GbKDBFGQqYJimbS4lcSvOi3AiIIOYjaWigXHFaXtApu6xqnQBGEA+kMI9D1aJe
gLVnektw8wStkKDZDgx6w9DvIvrl4u5do8NJYJCX2FTevMjcvLnoF5vWi/nFM/ekocHKcuCVAc/N
TfAidpcMj9OiPZVNhm7df0i80wLK0OPbRSGvAj6IfvDcqb6EE8Db6Oe1mxGH5U3crjr9+yHrmy/p
9e/0Ta9VYBNtD1YPgiiA6ZsXKwdd72adNmbUnGg6dvk1BpzNcXLbCT1FynNyG8fYAGMfpRpN+Fsb
1moKqAyx4XM1rpFiAQDaSRVg0UpwFCfNCZlJxXC/hEe87acfwVdsABs574+TqrEmXc+7XVa1+RNJ
mXSSh9wIH0kC9Xb9EA/onfdn9wHd0+4DzWyDz2fQMyOq7z6A7fhV7+UDmiVYXoFB2dy4H3xu4mhH
URAXPapbR2PurkyJ+Mb9aFtu/myBDemFOWaQt6L/zKwp/BTFJjgV4JR3OThujOkLLclHN7qybOF4
oYIR9T3AWx2ndktWO1yOXo9+/wrIjkPApOdegaTgXkWKN9IkRTsDBFI7QnS3HmTpUQUGZJlw2Oml
ZNDraGY5RnUsMucjSUIF1W53vixzQepjece7kHbCzpkNkq6GtoxuaTwsCZBgnAadWTHAUUulomFk
IL3nKA7Yky+gTNEvRFNADeN4qpNAXpn2nKfdk5e4gIvw4+YDWGzjsI83nQHebMdsfmTRwkAt8aEA
e5hz8GKv2xc5EA7RWTA/0pADSQlMaBly3r0l2cGY+/kyVuwM3HXnRVTtKTLD6iOwZvBh6EHFnogX
L4+dp35hL+RjoAzwYswxCNMH5rxMnl8fOttC6ZSKAP5TFPZ2Rng0HfNpipbsVKoDERqAV5UBT4xd
TTxHj6Qa6XzmzgU1/K8ryBA7y7V23R6cb296KxmA6SyQgHTMoUUfY1U6D57AR6wFAMWQ23K7AgBQ
d39ndUcRWuOVQACkQgLIm9I7zuhdAi6jwgQgZeEB5Nz20BmvkQF4ubgPFePgmarMA8oBQVieVKjp
Rv9DdqGhVrMwbxsLFC6gYBWFEW26CYVQza/ZdYDwijMgz1ssbCh964KuqT7a0jRVMs3ILN3YA4Uj
OVV4lcxyZgQ3SnLSa5xmADHevVza0WfJy+qg495dq29T/9QUfDN3WTXv7XScd3PmYxOST+iCxvci
zoPWg9DRYCcOPrACtUQ4y8d7IqZLX/HzvbyaSHuz4GZKJlrqsLndAQMhDm7i3ayXAIR/vSDPdw6o
AlA0Hi43g1SP58m1hgLF5bC8yu/5/Nb9u4sNlp41/r/7+aGDmpT1moAf2PoWOHLeuwUKWDEgz/I8
/MSlm+/zpOBHgXzXzkscZ2PiRRiFed5jnTivkMKEGTzkJUMzE7CwuiE+5rldwAsde9SmRzOQS6MH
iKZZxtHKlh4cBTifeN2HBu0hDySxZkhOeCKhbkwZ3zx4Zf852eOyRRd3fNFInDQjnYVqHkD4vJmH
pv+U1jbeG4duvngV+NSWznY2fXiMJDJXaE7q+oCmrEsePHtwjoBkjpIzWGk69HaX1bZVVFhzInuA
0voBSXqwFTnWP4pkwP8gIDLzARWGieqJAg4FQA4nMLVKji760b2IspgerKGLzuh4BuHbGD2ZdRE9
5c1kHezRxEvAm45mhpOUIL2+3qlLy4t3LAc4EvVUrp2WVTeKTTGhY3eVqR0TTGeoIFQYo+Q5RXIf
+9ijA5i6P4UOasJxJv1goTAReLZqusq47IPz/UadKSrmRA3kkGNj7xaWc9Iq8iAj6azaqEFYWTFU
nv0OS4au6eJrm0cvIv2BfBc6w7zIf+ILC7dGiDdvv59d4NiO5iYb827n5l3P0Vfvu49mjS6vqfav
JJFfMiTpESBa/hawdP6hm4bl3Ng5LnAsjA6HBXJpTDz5sHfKmePtmOJ5yBWlBhlG1oUbxw7B2BLH
DPW/DbvQTKC1BN+ydrLTOjIkeYW/UkYjKQp3OnS1fbbtSYB/SvJnYMtGvniOFnAjBF6Vv4SxF11I
B0YFgUIzdLAigbV1hcl2A4GquAIJCisUDG1TI+jQBM6LgAvoOvgQoccRn8QZ0AsPrXfAYTM4updl
/gNcbv94UHRzRkQ+N3I2ge16c7cSmJ3ZNq94BJY7wFqgBLm8GlZW7dGmnKFy47eODC2wIDoU5MOH
BidpqytnESptpvw4jmHYBDwECPRMU6amds2Bvj4B1FCVWkm54BWdpnrIVIkWMqio01I+JPIZYAG9
jwIhbxjtYPTiHN8JUbrBnpFvqjzCn/tt4ICuwjn5m0wz7lfLGdgA2CRK67e5BuNOUnPnGDMuz4aJ
IUNNO4ApjF6eZ/x4Z5qtSrKTJyljL0HX6zq9W05OCUXS/hQOn3KE15eL4r1ZIUkfttl4psMxmtGf
hWbx27mgNvyjjlwqb4hfzwXvlmjxXUd9+XfNkfT8TWM3Hop7fXY0XFSoRODx3NCfybabyt3RtKHK
O/0HvfGiPyZZWiqhe1fG4R/+K8hUULme+jdANqfhGy2LGMUl2DedVm8yrD53C8tsL8PUvYyikGD7
AO9CxKMjapQn/sebaGRR0n00mP3dCls06zhmiqSjh4owl/vIL2AYTHRLrHJUxuGqnBML0LRThhRO
KPEY1O4l8C3aVTbaFE60aPW3htTee2Pzo2zDTTf3oLtGh/sQcIWPv06bDuQJAphEOfAMTyQZOKy6
zl7GBrBvY0rKdKizjeuP4XYKjWYPmMa8xxnmGBobauqkdk6alfjz7Z0JXHjaoFtBtVUDnIGepT4O
rlsDfxj0qdPUN7vY9Kbngvkh8vhoCSxDC2hjYv6DkINHGTpopFNwwgygPgwtLNe2qn/r8M2M3tYe
/SAENsxj+5fXtejjUaBok4JHG9RAM9LdidrFsBAbHTFYZykcNR1B6yKZX4d2eQERcn8F2gzoJBXj
iByn5GdSdJ/nwZ4+C6D77fshdTdAbK+Ad2N8G/GsvQCYEQUBaYXqx1RRgpCsB/KZ3xxt0OwCWiWd
Nk1TxR8OJh4vH2jqmkv8AR0HJ3S+44BYWX2lSlr5Hzz5i66tDtjEc/9jJzxQvyGPJituodgpbd09
YO+zXRMja41HDaA21/ftNIy2sSzQTkyv1/Rmjk0SCNVf38/Vq/pq8y9owG/PegdAD3+9DbCleeBW
3hzv9Cuug/a72z0QrMPdEtL1yaHsOODoXF5aG1418xm4IzV2kdEyA0aibJCNVlqShVKudlLqoUiA
TrN6rnZydWm9O9vTMWudLeko0IzOFFCQqnAkU6CbeyCL6bT2ZjZBX4zkfScXVBuo00uhiqO7Vr7O
tC60i37rMcPE0TDe5wH9BR8geRr2htbcaEleTeTF7BQLwgKbTmwvjB332Hfh+enBarz2itqDjWWg
MRgH36jBaaJTibIDklrXNYDY0AD1lKadUe4NFk0XDzQ2GQoGrnjr8YDej60RDSlnit1tMrckhmUy
8CBtbf+SZCirV7uldeOEoyrUqFazu8lQe1MIlLjixKR5piH3/GQ/lYAH17qyQnVuOaGM2LSeSG3V
fwyx318nCQARsUTeLgG/B8piR/mALKh8IAPNSIeTjAl15h4+VfC4c7O6aZpA7DAcRiN/BIOiOESq
jSOhXg4FJzvL4iM2fi1CvK8vCYOWK18g2uMDhP90kmigQCoG6cFbN2wK2dtbaYTRFRj0bEGDrY+z
B2f+SDoUghnygaZhJcB5npVn2YPxyC6QZ6aBxLYEVAo2YT/Xk4LSRS2fOpdoRIea8G6t6FMKOmK4
kUEZbZ1XefWlZRRlLGc8R4HXuGwHI/yV2+Jr0WfsBQju9aUx7WQT19x8GczJOyxuk+4yr/9uA8f6
WvZA/JvYFz6iaZyEGuBuOK8Pv5AkAaT1MUvrZe92I9LMyp100WQYgIpJ5TEyq88CVS+gnp9BOpmx
IghBEHgikdgUgc5VBGXCXnUEEgFuqledxoyYK+djlbkDkA0Yil+KqL30Ckt0UPhwgqBEtUxmsryn
86u+qdcQmTGyDRrkho1PQKV6zRryn2Wy1OB6dq3oZFsjWAikkQGt2Ix2Q5PK7So3rpuA4JoLUAYr
u2egq23MnizHQ9Y1DZ9iNIGglSDO+DmlqaOaOUmmYRVbhcB0Iyt3Em+WM8MSR7SgbrUfiGzRldOG
H0PDNnesx1nSelb/9+qA93Q2HeeXqWHuZCGbgCoA7h1FtWyXFjAgvmODfRIn7yV2m+BD2dDUVxh9
aJ8BQwnJicfLs2d4fNnduM7eaG99oMVsupSBuyUzx21Tl/aLQBpqN+P1bd8CGOs5QtrvAyguoiD3
URTNW5l+oKEYFyNoQmEftM5o4nrLQTO1K+fY3aK+1AexhxM+OYnRoMU93nUiM55IRQMworodIAKA
tzZGHvgdlPNss+fKA2QfOTt+ORxt4bvBNDRmAPCa4VqrbJ/MjSsrRP+B1W71siD7qlKC3TICbzc2
PwiS3DI/+2X4pYjEzubOfO0qtWG6mUZR2KL+uQ+D1vPCMxgJlyvjDXTY5S1XXw3kTmI7Gt8mtwfg
9pv+JuIaK+0BweNIFyXRFPsuzurvAn9il44JUn76tlZ/UtB1F8PAnyZHa5/20fdyc2HrEdhkOBOn
H07fWi6y4pABZxP5xvGhnd1525uThYaRDHA3pNQWsPxYG4fyGCM2vmNn8T2QJrtnZCO6kxQsDoCR
znzUwEEpxvFcFry7Jn7VPePlu3uWBZ5IqCmvtqSjgRfJ8ljH7rqoZthoBtMIMPgI1d8H7dfNJkiM
ozEOEgCmPmuDvs6b3i3Kv11HGYwSNU0tgDHQcD0iq1+Gf5ZgNP6UGmw+ijibDguPhy9zZ38GBk/x
q+jddx1S4DY7HlAtzXKTT4P4T5TguB6oldFnYc/JIV4iAB83I3tyQ9C+yYmbQZwDEsJJVC7bQ3aq
b+NunxTyJ0laTyINcVij54KmSK5X21qEAEpSuF7h7I7bNi6MjWG2SNJrnC8f9PZnz3bQGA8/racZ
6RZrfrKsaj7ZVVltsMdI95RIpuQyunNQouOAdGkB6iypqjhpzlYqXkilk9PoRi43zOM4ClO5arJG
VWg+yXGzpqsnF4gHKg/3d8hOEpul/aZauXE8+xvZk2A4tUizu6Vap9a3OYDCtGpK3PAQGziaVaTJ
hbU4imd3u4L+TEXoPI5jfy+uoD8hOH/JmR59drp0F5bwj3Qa0SpS3zrDBur+hCJJ+acx5+MpsdEO
tB5gdHmOA1oDm5oZ+CACCDBrBrAs42yXT16FMgB8xjIgQm3LIZ/Bq4AaH0sNIQeWCrbwgD1Woi7+
IZHKgByZHgbRpFdUAJpPsQPgQtkAZpXE2V3YE83KARQ2DlKbblSzJ18NZS191CC1s/Q3SZwAjBjV
rzVqENCXzKuLlCiHRKv0Z7Nk0WejnLLHmDUf8bUbr6qxrU5ZBWY6JLjaTTJUYgei+fE6CXAvErti
nOWg0MpRi6m4GklPQ4YqBLCfYT8LlPQzL8Y+4Ik9Xqahevn3A2M6WJ5VI1tTd/HGrCq5vcFZ0XAq
swtCUK8oli2BtBC6Cg0ZkIcP2J1+jaqmREME0tRLEeOI+e/ijc4APHFklHxLOhqyccz2vjcCFF1t
nMc0V7vndtw56PFFUwm2y2TASZz/5JubQcQA8vdlBhgpMFHpoUvanR8LoF2+6R0DxFYNV+TQEyis
7wytVNxVPco5yODmcXcoDXcM/HZsnmzAQe+Ei1Kp0MoaANknbvOU1jnbJ0NprD7k6Lmy2aEbecaj
bzY/LmXebZq+XXateoi1dWReWdKib0fLNOsn1CTLAfSbC5mFacH9bY1Vx7/GmZd7el30KpuBQqFI
ejT14owNWwZnk6m8s23ZOEmg18S57f1jbM5bB9nScxSP05m/zUgkA+nGpEPxkpbJrJfoCFpHsy4D
D5Fp/nmn1v53VzTHeF5vhVboZXoFEJF/38qdD4nv3SPpLK8XJ7N94pmPH1QN5tC3AZiYRYiX0Mnc
MGZ2G7Bb4sAY3Aaf4rLCV+/E2qCOzeUT6VrbAlCVkaHfUZqfxgXQy9Kd6z0ZzajMg3bwgKltmPmn
jMnvrEvnHx42XIEE6NETsPlMlOFc7cIyUdBZ/1zs3jhyNsZAY/g9jKHVo+sMnWxaR7OYD+Jo2eEv
rY9qN36ya89/RPYA5GJHRbQQzOiXejacLnzuxsEASojJcCJscUxbt97hGcu2ddTZBlpCivEoqgII
GMqdFoJKdL62ZXItyYV0inGuwEdtTL0vZVrkR0o160x08paTdjx8BQ8W8IdURpr05JbWGbCaSS4q
BdvsRJ6D7R2wYqcuD9EriHLiyIzLZxo6APueeS5f/NkqVhXpbfVCYiNXfwzxkAOIImALwDRTvuRM
ls+5SKfzWOI3jA4fNBi6U3vGNyrK5dFtfsln/2c610W1sQcUgWprNYOSrHe9nRs22LaCARq4TkQd
rAffDhMcaSIXp3Wx+u2P6iuhKo10e2eQJZ5G0g5fSD9OPN7bTYYCiLddh95dgEYmA6axzMU2b1D3
Tj615U7r9mQWbNkvYfKtn+PiMjegywKrRpsGU2zNu4hI5cg0Eb1Dp1jkBjXg43QFRCWq3lP1hQ1o
+EdXFR6Urh0BtzmJH8AG10cHZWicEAfcLO2igzZ7OfhsZf5UW4CdAAz7LLZc1NNlieuDE7U+eON6
7KR822m2AkeiQFUU1vJYLfWxnPG+Ofd8ElsTxwVHd0QRIIllFZuPbAT0KIhly303LgNIiNU6GuxT
7zrD4406RXIT5d7jhrMqP+GvMD/hsxtvAc0JuADTeZhZFf4ZjRL3P4nvoVdNm3Rw8OAAu1hwAwdO
U8IKzzsAL4cOmAbeNZOSwMOHAUm+MMr2vCy27vzds+vlJWtCD0dpRX1yKsP86Fg1ICgW4MHNcV5t
XJmoftZ+7lFWBTDwzjavE3rCrl2SMKQ9LGDv+zn+3kPjdQF4b4ZrJ+womICJsff7Yrg2noeaWGVY
fVylJEsvuurs+RypJqi0nla8pwNXHODkGmAR/A/OdEl8HWznKW7Od7eiL0Ezo0etq2e1fzI5gHgw
FsbnxJwCDsTCSzpVxWcOLLedL0tzZ6F+9vPiR8l1Khl2OVYtAN84BwL5tU/iyTaDJHGto2FE2de0
MVBQDIImgfOjPSh2b/RgIx5RJOWXqBy38/qPpehAWitjwAiCaOOAhHt7xDvyyyoyrysvcgFreroU
v8AyE0SKQsZGWZbKffsXNxmAeFTzBZxpwIfcT9LtL/2UDRcUbQzrTOta36xCnEcAacGywD6sLYs7
u8eUyyb9K5+A/m4aoNDinRN+clLxDE6z+ftosWZLekfpke5c9WDMfdWHPDfAYGMdw7Y5tIbsH4Q6
he87IzlJC6B4xBpPujScPpAHqSx1bI93HyMgIw2RP3yw8Ry5jzGDf9kW4AmdVfqwcqMRCHpuLgMR
h8PeTDsgdDZ9Wu4WH93WSFbJB18NfE0UqumQAOKlF+El5iFWi7GVhyFv/io4ypRoyNSsTJJ6j1ap
IUDfFvCftZlm/lLGD5V/r84VHqrsFfIzaMaqwDc9tidl7QzNw02oXMXPVXyKRz40W1dH/RQ/dM59
/CmLY5RVgGNnbVC4A8VzpgytCukUH4A4EAEdWzUx3PczrE53/Q4kgpfo0NSgUaIlZZGhdDf2Tl4D
vC4Acl3xgsYeIiO2HnpCe5RL356Q7XrK29gGxLYyv07DKEKGDDgRiXK/WUNOiSrvAjdwdCARDWpg
xihQvv1WOjtTlayoF7ljHRDXdL2s9qEZDVRYe+dy57cG1D7vhaYwd+tIjIb6O+iG671fZAyEp5Od
X9ZpGvcFslm1j3fp2nQ3gzKtU6medTda0fAQCXLlYI9DfqmrZTiUZvWoVf8VnkySIq9TFXMCCzaq
VVSg9XIgWE0XxkBT8Dt2kbjOJopku5lDo7vkaN2rgzit+wvz3LzckxaHCVG48Yf6XKNJ8VhNk1MH
ZKHhRl49SZuqICnFAznlssFmftmssrbfr78J5faA/7INAIDUZmoAvRPkBVko5aOBWplHCw98FoRx
1geOFcUHbUmUD4nZyJ/axXFPtKKt+etaMjLzW92ji5JserW/GOKC/P5Oq9ZLGbJgR7yPftcGulLo
oNkqxjl/YqGKWgEaXXL7a1GjaGrxXKQh1DC9zRrw4TXB6obS4yYgO8k0SyaACcRT8qSX6DA3bupi
Uz4gC6vN+g5412bbzKuLDVlXRzKTTHHWO9FremfMNyjBwgNuQZewz1BBTmzNKzEzGDwtpN3irQhb
eSXdSt5soqXi2BXpz5Q79SHMGvZgj3a0n93QPYnWKz/xiP8CtlH502hHVdMvUHfLHXYewhSAWUiQ
/eApEODgANZn7Aszxi5VXQLR3kdNfmH+WpzZ+ZyjIvHj6CRbKQ3nM6lqS27NGFiuJGWLiVQizx9I
cpdp2nBvyE6t0Qo8k1tjZxjS3/VqOTZO5SlqjE2Hrf+ZHuJZVuY7M+6B3NvE5echTQS6LwXqcdQz
3QGy5kfH+UoC+SfF+MuyS3GlZ/7UxvluYWBXIw9klEEQOFhTQMHwPAWXresHOAGv/+BeiYyQAb47
HDw6xwR9mqehrsJHu+JIJpijeJGO+Z9qnsa//OcqG+2/+kH8EEA6XteCrqV+So1I3Kxl3rRsXddf
1+KfMgxQEYKMpap6TnD4vBvDItrpqmdboOoBL9cF2sAtUIg2cmf7xfyBFnQT+s7T1vnBhnRB9Vz1
HUBl8U8w4wAM1Z+SD3ght/D9EnMgeMDQRl9T2RqfAa3IN2wx20+A/PAvUW3/WYyKRWNK5ddyruyr
h6r5TyYHd3aMxOerr9JZnRcU/dh8yOX/MXZdS5Li2vaLiJAAYV6T9D7LdFf1C9FmBiO8h6+/S5s+
TZ2auXHvi0La2tDVWZUgbS3jlM9aMKF6AB2sDV3AsXq4x7LaCL+RXs58fyOKqT3bqukVmSpXC0nq
Ucy3Mu6NinpFE7HjwpXBDAarWc19ysK592FMh+Kw3Id6y71ZKMZDhHND/MTFOSpwONrh6RP5KJUl
EbZe1O2STjZwTx+KM42FSjb0LFjFbQ1wshpS7B/X0BTYpFhlCZRYPlytrmmHDi5tjb4n3T3S4QN7
JThRj2KLSh832wLWfvbbpzjl/tuln2Jm8q5WqacGQt49iukmykZAv696WWIHZboBvBrcCG4jUMie
x0sOxXiYYMsPvNX/paxG8mtt637Beam/had8BOggg+C7yYDUTEd5DGIb5nxqP0uNlmvfgI9Mz4nh
BIBrWvIIhdDfGbaW7JiVl/I7g1/OKgduFMaJRYzVVWXtl92Inhgo/NL4zyxtU+BdDQuI0HDw949v
OuxatzoOQe/0zQ20BsXTgedQXMdk3BvmLpBJAuAfHhK63/MrUDS3Dijs2vtzKeVm+Hv3ZNPkh/kZ
gO/xTpNlss65BdNDrTnmkZ6KC9YMm7jq7F3uTDvXdtw7NcyoINzV+O9sHH6HDCDebonZrSgBtmAo
bGhds3NNDVrc6krKHWANA09mNz/ksDGc7zb6MoGMtu7g8AvSBKkTtRsiMxFliRhNrhAlVoJsvYSo
R2k2EaFozPAYndlQLMYjrLMCaM8ENRzo/HiDGnKM3Tf0kyhG7Jrpz8RMJyFujWWa8aay4Fwd9plX
WmV2c2WQ3aBgkd36HjYHTQAdesOOXXOVq2mjgEZ5lsU/KA8VWkxoaaWftCY4LNdSL1X8HOnslvB8
I3gTr1MxiTPdcflXNS19jmB+B3NQ/AxLfJyyemVwAXzon4mw8+VOS+FqyA2mnVJZuJtANiloJZUG
pX3EaIKGS0MxmqUYDVutGD0zaF2PYqBgadV8GxpX8En6PV4uLEHZrpqy3v7braGu1G6KlFsHIQEi
NwuredMdFnn+lIwvTeS2qPUH0cPAAnBrVa5zgVV2Bq/3CVokILHsfV7dcu7bq8LosnvIRXqHHkt2
t2rrZGDrfqa4wMN2AzckGHKRm52rZMkDg4FwDMfPzRyUjag3FQNgjMARLYgyV/kf5Cne9s4VhKkR
4qrAFKtRYW+A77RnjxW4t26ifvpOPiqLZ8qH4Sf/FZqpJ9Rj8L+GHwsY5jmQM5OzjqJshFyURCWy
K4baMwQOmzu9YleKUWOqWfw4nW3JOUwJGZSQr5AGgBApFEJWS2y+m7pHGaJQKOGaSbkALUaejVMP
VIKghkbNVLqy2NbHeKStthkX2y7HDsCxigRywq15BbsJVanA/w4fGLHXImlel/jkA/0ojegnhWiS
8qnXTMEPQ120hCgtL4ytbVuwVVClr1QVwaqwC+YexfDL2eUSEsA0Sc2SS0O30L/qefcLL6LsMLVp
Dms+Y52zWD5DausI+QDrHOCc64xKbbevOb9TaIlTTxtGrOMpb0rh7Blb0ASimT5IS4AQ1W2Wa+zA
6PY2M/6ve9WlBIsUCrdrTctOM55yEiAvWWP8Vpk44goGH2XTLnbS+wC9Z92HSssos+zeQuLyLm07
31JeMTEcKFNe3oo5D7IIYu1ro6rF/UcJY1HHwBMPmhifVDDKvig3vu/DiFHJaCzXkTwGZH2fpA/u
1pdAAjwZ6PVND4bSWIcsF7AT5e3BwiPl4MB4AnQmbt6omZRmRmXg2LXEUeD604RmON91FowHitu8
NG95Ci5ti2/vaHzvpabtShMrWN479RPQgM0TM2UF5LnwdxSjJtBeRxnIB/QFJYTQdvRR0CcVBh3E
Xu3wQCH63Che9n4EGO70j1zoC865PQhtwNVLFzYYdrqp2qDeW1VkfLU5e4PLen6vdJu/wBUVVZnO
+JpVmbYDmR7WJ+O97WF6IUjYG9Xty6zmDYGG5ALIQLCbGtikzMFZ+JtSqUlDHyfeA9zf5nlt6ttj
ldUnXRjhOZVwhAzBB3zLfVesw0DKQ55H0Vs5KdB4YT8xvY8eTSdfKQtIIH8Xc1gq09Ao8wlSdW1/
6eSAd5KW+AebZyaALYXczetstdgGdOgSYiF7obW2YxrONW3KrdT9Fq7SRZPvyyC7Zm5/hXo0pM+t
ErIWy1qyqsqJbWkhKGHsuuXMzVbLCrKRWlQ8rcTIYANJqYDarbLAEof/VeGFBF9ICWZJGeGZoPUl
m8Vllvi/5VKsgzedX0DuHMrrBTdPdoMSrzFAYlzUQAGi0GNfO8OwrwJGNCvYlLa7MY+cK01QUzZS
7lFqiufk5YpGXQbtTZAwLGWpiztRQ9f7gXvF9mmqdY8BcolGjzbgDIDAWEhYqJnkgGgrf8SoHDjs
xCncDvBKpOg8hh3k1m7H6ECxMi1+z87XUDYFGRx1NyjLoU6vqnuuFcWHqkpvUKOb2JFiXRYfbH0K
jx+qdHNXVzKcPU5z1pRo5xGqrsx51rGJW0tbqw5Q+zG+uq17G/KOP7qOy2c7LuZwabP62JsDlDRU
VjIWHy9KB/vmVqn+8JtivijQ8mgFA4I0cXfQUfI4yurvIK61K6s2HYgd9sVTHIcv9cSKdxhriY2F
evN+UmlibFewz2WPAIeMI1a3g9FcpT1te6A2v/lQIN70tuCwIm/6Lxkff8dtiFeBxMvWdSjMY6ua
LoW7w9xzQvFxqCa6T7FPwz8pn271/7g9peC0tsY/uRNxb96oYZpl3poGqzOJbdX+00Rg/Crasrsu
YRgllcehsl8o1KIaerPK/ScLD5nIYldl4m3Rg58145e8qlJGIRmwQTsj9t9IM76gGHWp0Zuua1bU
pcSe23Nio75Vtda1u0lrwgc+fXE1J+5FeHs/BhWiXgRt9QBFj9sScozogfcULCn/pEpm4kxGOqgs
qBg1Y2S6HrYy+ZaG9K+UY+9s8tZIcajQJYEHdmu1by3Qbc36WHfWqYvbfOf0TnBZGrtMQ1TKW2wR
p8j8FaQ831EstyxsDimxyuVXOr6ko0o614xrgEpZJUOgE3DySRODBiSH3STg1SLUMg2v4brAWjUu
qxCeourU0xoBQoZgygFfBkz7EzKXe+Fsqro0gb7mMnXOrmIpmE7nnMOoaGEC3D+1eb7PLCu9oYya
3ag3Dkly+7UEg6RP5xk2ubupBpZ5CVEaUCA/beEDN63uRA1lDA2OnCEnBCEHNbFcFQXhsIavxbhe
YvQDyGTst1XTBd5yq0Rdyyzd3/u1+NmnAkfolAxgkXWC2cj+003m/4DZtmCyDeOhVsy9SbH5HN3W
rl0pQXfP3XJvyM7ZF2b90oVAhlITRO6ERTZhSjvCj5oKWbokjPphsMI8YSgMcXABzFw+erjP7eHW
gF1nzOSDYpaeKNeZ8s3lSXOU0vyZq1RQUIaL9OVe1G78qMMxfnSB3d6bag/T1TYA7hDx1PaBCo+l
l9YdamZArHXmCEn1ML8uZBAijUjj95xvPNKo+mKVjvUoRGTfy+luJm0TA8qAv33gWV7nYe+X1q4y
ssyj3MrP7EdVBcbaLzpjQ0OaAHN2wHGpkxwMiC0DfJ3k67xt+c2wIA/ctHUDKwYMtVzwW1igcfp2
Wtc8MdYig6kOryHsUSnuROoHBo4xLQdIFjXGGirdh0b/BOyuc4icqYRFk0xSfVVGQX0CtmnY86Ha
a0lRn6BvAoSPrjYsNKaG8hpnGIr5kn+bXmIpexQpqAgJrEBaH3V9Hydml0Chy7OG/+4FUTJgovW0
FBIzIKRiFrg8dCmngjEfdtv2Qa8BMYRH1juooeFzEcmvweTaR1ctucQkwQ4AT24ajOoibKMdVtTl
atyXPPAcQ9YbkJIwQ0GcSeKUSzVQddK28ACToEb+J1ab6rdA45DhlCwLPRoAaAlk/J80GsZmiEP0
aEywK0ThoIDx/WriYXdO86o7U29plhhk9bJtJFMQIgEJzPTkb+APsDAJanHqVUM9zWqVk28BTGBm
RAKsQWluBAo8WFexBHKeKjg3NJ4vb0JMUZemGnw20Hdoiw3xAwMt3mWZkvsre5BLKMaFD+IIsQJd
RQ2knsna8Rjje6qn4N0viBdHRtMWpocA0Cn0BU0o3PwGltvxmpdT4sVFpO+xwg+fsbnzL8AiX4nL
XHP4a+LkBNpd/riH7lYM2GlkndwM+qfFIJrNZBlwwlUxM9WAS88u9N53dVC4O7fjd93WsREOIaEA
xfTxG03YWdfBbSnaNbUDmTupJHtCFNdBmVXdPBKd/VwBF72ajDbAZj7UoD6LgsFxacaodSCPqahU
FMS2MVplnHc4cCnyU+EEH5vGjKDTtQQ/5aTqkqmzHeDbgXMBG206JsIej2HZTNCowXCJwbsDnwiN
c5nfmhBUkX/LW2KyKo1D7nwvMru9NHnWXtgwYjtF4ypGgd2qIH2cDTh9Vg3ezNkF8rPA1McjKOoB
EDpViCYcLhkZ5CVAylx8wxa7wcofddRtHXeExUOk1c8dVgswnIz7A8WAEteOOKXOQXArNgmMTi+y
0WCQZETwzXZbgPBdKVi08SVW3wPcGqt0qK5AYAH813bJqjHsZM+4j7Li+LSUO6hMAeZcdbQm4/Kp
AkLDUgGAhoHtRwe1nBJyKDhdTvv8Bq5Nv67LkK370cYv2B1iscF7v/eq3ALPTzOzQ5Jq4klkTrD2
8yhBhaGynkQc6I+pe6EBJcQAdm8koBebqivxgneh+qfgunEqUnynVDdUCF0Ha4SdaTT3JZSKCtK8
CXx4D9iLbUk/lJpQQhd3HteF85K5gTzGehoDQADOExzEayUb8vu1JDMHwAWneqGXFMV5Fo77yIVn
Ewt6bGJKHz5CqHrLEY8m6jWJ/l0YtXkA6MDdGC70WvVOkw9YmuK9mKe6pwf9N9RtC8BQ5PDgltk/
bJEZEH9Mrg13jT14gb2XMSvdOjVLgUYIer6Dyrt/cDX/mFYj8yzTfXHttFMg9h+OabO3rIREQqdr
fAdzz+TJj+QJfsJ8nUEPZ61MWW6hasaw7m4wdgATjlccMBXEYs0oTlIDf6CL+SHV/PRtnAAxskNL
XliUJo86sOUq1LFmhqAJWCuZec5LZnxoGnh5wF4QOsSmXZ2WScrlAffbVdrbJXwfgg09U11n+psl
Pg6P1ROWHo70bB3pibk8Zj9Pq+xKWlezk2t4lfKdHjjxdcpTeaUeNdjpgkoiu2DD1KzRV0CxWiLb
4TBquOR92mOdC3RWQ19Cqb5wZEtZVaDCGbz1b0WWquPdyT9R4wwADh2oC49m6M2zOR6pDH+ZBAvZ
P5UB1qftEL81rHghWmmN5TbM7iS8V8fc38m24yeipFJD8dI3XM8BJ3RDsUzl0gS4qcbBtKoXig+1
0bvrHjdJ1U0oY7nTcpPS6dYlc5snkXOQPHsYEMIfVnsNgbA+R1k+rlI1BAvZPWYa5ENrEU841oDE
DqAZg2qoZwK5DaGwON0ssYhlyTkHCwNKmX8SKZgOVnIuzfGBNY69o8klTj2T4XGpVaAyoy7XemDO
d2uIcIizjEF4ZRBIzAq3gt4NGmJHUw/f/b8dR+PbT3H8NffNCisBtDSVxu27I/Vst1y7XBJZxmbg
YDYTYyQYO+xgsnwPJNtwodCHBpJJF8oonHQ/x4GpWuPEvlovr1r8YeHAOBgLGDPj9atpSWqumAni
T8v0Uw+HahMHA/3vF7Nmx5tegayXUJ8O38QQVQcxwOfJ5327X5iCRDKE3e/vCSqQ0yxN0BXo/b5i
Zh5S0PXzf9yGJhw7TQAF6Fy4MCm1HWNRX6an40DCPE6JGiMw+hDxsGw8ew2JvQJv6wN80I1TOLnG
iXrYa1nVtkBlFWpc1Z5iFvQkqq3An+yc02URPjQUNjwiYgJSzjYof9irmWv5iZ1ZZAV8wSX0Sfwi
8q9D6W5QDxRHuAbhz4TYmsTbTCNzWiU1IKRYNT0Ful7sjW7EiR5g/HBDDWvgDSPb2FZg1h7o2MEn
91OaJTdUGtPMf+d9OKmg2XWnFjalPRzAn2H49qTpMfvagXu7bZ0sTzcNQCsFTugvXBlJk5t07BjJ
Af5lgDpSim8EncckoJ2Uk9gwWVuNJorPeG3+63Vl5cp1X0HNkvgiiW02l6Thh5kRQkM8ig4zfYSG
WKAfZs9ogFX/kayupTsBe7uCLu5qUiVuKxmzO8PhWjnZ+ZVC1KR56WxYI2yPhgDnpXfq9UXyIZfi
cW7A2ApKTbY63KGPbP681UdNH3Jc4TS80H7Sr2b52Gk4p6pfjVVDoccWOOdy/R8hfBUv45jzl7EE
PD/Q7GlPQxseVfComaINDblf+QAbDajmAg3yIjQm733fwD0cI8qYygxekf6Niwr18yr6kSSFl+MN
9T51Rb8NkiQ54Jc7vfg8eaEECKBgD6aX7s3MrqKDRu5yyEKHKdQEwGiaCVZby4nKkKVAIklf2zjm
EJ7jOg9BhTEBJlzGoQ9J8rr9RZOaVuLdTt3P45yui/Mk8wYmVsBxQqdZTP0dbMTCC+Mk+Tnp7xyP
sl82Hmir3C8hOCm0AJBqN3yeuAmkABYoG9qgxUnAz66r5RLP1gS0EAWk7ojnhSVVmGhiRyNqAiJ2
LWNTwbNpGLIemvfgCnl08MM7rM4b18Qm4p/nRhRb0no8eJdzoyFygx0EtEG26bT63PrT8/jHyhzM
gw6aTylU7vumlx7ogzoKZhWsV1QO+ZujHgEjQvngLE/OvTpid6ak9Fgt00Orhoae2zseuDF00nEe
H+VCXMO0vtFI5+8i0p1dLOV4MwIzXBcGL96HxrnYWqD9lTnVfnIy+1teRYOHIqm2deFOjftB77KA
vPF+AFUPj9AoGvYOyqOrchTgD1LQnkA+YlhOjKmPHDg4WeuIJ85atG1zB4q0vZc69ggZqG0prze1
htMCdXT6oWnlbmC+di70DtUs52vB468wnIzf4ibqcPBSxVu8XaK3aMI58AQIzVWkTfolxKEmcOjR
m9KGP6WAc3mUliRju+YOyNM0G7vDvgu0k0gcc82n6IF9OT9DBZGfAQBGFcIiuDYFgiQq9yoH2hZ4
pM7zlO9DGDrBZgmONy5cuCZ5dmUCC9Sk16MrRJM085dp8Ftt6sHdygFydliTXeCbabwWBWr7NBQZ
+zik2SWZqeRlGPqG3GHlOK2LoWqeCjb04CxM7MAMrX5ye5B6ffMbzUEbsH6SfeBDNC4orauVog4V
hfkGCqXdi/CN9hR0AL3SMGw199GnlkejqBLdS1RCqmACMw0HXd3LYESJ1+Khs/996iy4hT+2Pye3
1OMlpPQiiElswFkaT3B0Aj0SxE2UE4D50mB854ybzPWbVQhH1ws1hVWWF5QCOi+EXOOaYgw/8GVU
zTIUGbcPmaEdKE4ZNPlpCGrOOxx0ffg2476UsdyDchtoqW2nGh/cpwka+mkBEU+Ysw3AkTZF7AWZ
yK5B1OprjcfT1zQMcS4p/L9sC0Z+2K39cKMA1bosb2+jjL71ZvkyqpcgqbAx1ctlkcGSfMw3FFsm
oGx9wFMqO89xxjYy6fkBuhr8NIkGqGPqzuM61E8GswCBnhIlzYEUFQpKZRr5+ZLPV/clKNl+mRzp
GpMHyUZRvL28hvQEQA7famBythLIjD0NAxzid/57UOvlXmNavk30NvomrWAb92H+BVIX4xHCv9hX
qXguppdg1MprNI27SsT8XvoAH5Y2DheZ1vK7llj8LqAbcBgzIbH7/U+MetgptzCwutOVzDKxN8wZ
yByyWDdVAIvjuOFHJbjyHesmFM6gAfdsQPZuywFXPEO4MTgVsIbdGVIWjzSwmZfxrFsz0AA9+mCw
PLzLKsUJrw3HsVJvsV4ZHbzy1Ah2M8naVTZjEzmMpUGXbqAJB04OGZJRFs03+DWBDxymayc2m3Wb
GsG1TVh1qnw/2OIEJfhStiYcKXXrl1VOWFE7xvtQub9Tk6iqYOyWYLmmUoXP3ytZ1GunbOpNo0Tg
EkXG4yyExkhaG3BZUU1rdv7H8UTzlKrrIt0BgHyjxOUSmpzzxAC39TQOX13N/SvRuuxpmCJ+Glps
jBxX1t+HutkOrl18hSRIvg/cQdmumub7VH2j+c4AjxL3gg5W1DUvQeU/7Haqv0/wD/BkNe3iTDQg
3kw/LWhcHpMhrR8kphlJ/efoW6jBVRXbmaJ3UDyP4CsRu5lzpHFYsDddj7s1JD0Psq7C22R3rb92
x/1UA4E8j8YG0MwxSxv8aeLxgbdTdcnH6YvOpP/UDFl2zuHH7Wm6wa+1M/2kagg1Qqb4M9VRyVoK
JlFiNOsCB6j44AH4V0bAPrn/UrdR3nDUw5M+P43FMw2KoksOvTBem5ybr2OiQWO+06O/+6+NiOq/
45b9XcLJ4gsObEM830bn0rUiOTbNNO0qOOk9whafFpeR/q3vAMhTF4EBsp9gR/Edn0fulV1gPQw/
BG8v03F8W2gwqzWdGpQlByz0qRmqOzVOFxmnDI7bueu37opiIBpFqJqW5aHund95kH6voJ0GiYQl
Rsmxn8Lud7LPSzwregatcQ7lhTKt7jTR5+zHVBWAhUE/4CA64JZjCK4+uzWIC0KkSqiPNeUap6Sv
bSX0VQFAL3YeYXqLS6nIZJO2B0wjvKWVxOkOs/0vXWP+NMyc/T15mZNrX8KWQ50dqtCoCNX1Y2oS
gMHH9KSJoH5QXLeyDyFwzgoctECbmo4Z6pGv3S6B6WMs9ZuvGhlq45mjwOeK3LRWlAaZQxT2LJwm
Uh7F5ibBoXGYCAvfZ1w7JycixP+073Z5Dyada0rsiWV/LdsOBWMLDDSoMPBDnkVPqKT8Di2TFYMn
tQ0pEW8ySg1ivH9yeIcSOUOZcNeKFALLvvyL3tKixb9VpmCa0hucGgnvT6DDrOhIww6ykXemGysa
0VUlDD124HF8vKpIIeOqoYAAreXI2YEGbu8KLrPDgAOllW2J+omaCSczXl4CW9GypJljfbWP7UR/
UAJO1dODPuEJaIFimHjpKBKv0ZPfFyRj/FdcwHReN0MlBqck4D50CyUPOI+tioH7arxDv3d6ShsT
+12bJT/DPvJAFAA3jzVvIdYReDUldz2EcxH04AodhfIG1uNqGOEYzsPr3PTmLyU5PabqS1s66SbJ
IMAGc3pgKOiLy2m6iCEPOmSGVwy+DypX9ou1WGvil82vo5XwK/7c+RUVhHbrWxP2oCo252YRe7Wd
8u7UHB6HeFCAgokDtCK370VYjDh91SGR/CcmZJHsKjd46M7U7HoUlb+aDUQhWzv8YYDf55khMy9Q
kDauQVFDFNKowx+Fo51KSOl6YdO4R61k2E6wOrr5uobv2HSIuyTa4IFjSg9uKHA/sgaoYGHH/ZTm
qJ36xaNSA4rAPquCYrYEU7dkhQdHAfZk/D3p5vhXbEA8QIZW/wLl7Gjr4svl+eaY9lduZ1AHzo12
22h9eqi1scfewHyZIgZweqFzVCW6HvyN6G2upkQCiiGBAL12VsJEBTRccX/85xj/kSdfAChjxbZ5
tlSBdKoL0LGyZjDPOtTRUtc3joUa2dj2FmvKoezYwbLQnr4LfHVRntGL8jjqXXZoEvDEbA3b0LLK
N0wfoBalhmULlg/1qGHJgPVV3nSeIcv8yn0DWt9TBQKu5Yx7VJSyNXcD4xUOkx+HTQhZkWU2BP17
E7fj97arulVvG8adR7F5T+UQ3AYoDywhQ8XLUjyj0DXsm8SxLtwywtcy3ZbM0V+jXkavebqt1QD2
qdPT0L3WdXayNOncxdTor5OWzyO9s/TXTCQfRn/mNGnIlxEsiBzoqcrQvhRjYd+sHvUXJoOvXRe2
R4d3KPSqyT6Pc4i9ROYWrOIfeutYa8AstQc43T+ZHYzfhKmpKlQfXChulfKn7NyP8ckF668f3B4P
MhyeqQ8tCzLtCWDztR4y/XUMbJ9GIG9i56Lm/mTSnBrpWL++MpTAztPo7LrB5l7jYAEUAIf2xvZV
1TRvU5uNpwJqwJgaxjezkRyyB6IGrh5DHHhI2b1NejScZCYnL0jk+KZr2LI4PAh2Rq1hgwfXDfCr
gBA60XjC38epgAk1nCjU/Idxo4cvCd5+cO6p3o1I5pelYcB7fBiCEPHeBCEeov8dx44qwssCXoX0
wkIBrgObeDJQn/vPS2yJLW+xaYCwsZ0Nngk9kPfKVZ4TevW9h37jpo3a6giLeu05FPkLLbnCss89
ZlnJFQLWFQDegbWiCT3UfsBRlj1Z+FxPzAdj31drOPilb2LfuDcTMIUNSpWXvhW/Gw7K/SWusKMF
HWTcJlWhwZ+PWkrKT/kYsPkCurQysATS6m5+pNJjt9On+Hyi7rJA+vDc/dAtpYvUZEx/L6OWfAE9
GJuZ8GgJnPc06rtLHuOgKw3NGMQkFuxLNXSHOgDbBTULmrUip8Vxa/iNJmMeZxdzZFgcedkUw0vM
hvuVOiKgpiONy6lC1TebsPvscXK7ohm/gdWTGcXhhoZ519jAGGpgVJls8Hqzi/eB3iXPuZOFVzNj
V9DokmcXp4LPvmzsVYTX5YFiYgqb8xTIbzgMWIs6dJ56F/DFrINhgVa6xlcr9autjf/Fjoag4oOw
GozAa5jxGzSLI7iYOOU5Yu7e4rl7Y67FbDxWunIDHCMMjlVwacBofQ003VxHMdT5Dc2wL5Hd2AAk
RM7cS7KJQfhG2uu+FPBToGlKTPr4LYXGsRenU3KuIbR3agPd3IJZXz8JyIB6iRDxd2EZB9vMzb/9
tNtWepn/GJWVbFYODBRoo4PqMgFOqJEG44dOdPdFvXRBo7RxLva91v1tBXkWy9XA4Jbd1U5lXQEG
iUHTRLkNlOXu4U8KxDMVpThO1vRoOZZEeeAm+3KaoA+g2Cw+HmSSJ+aNiCya69a7cYQo60J14Tls
z/DT30JFhqGMzEh9b5Zz+HP9fDdTr3efZu3YAoEPh2TeAuPVOA7F8tSotgThnScm0V2Codgs0F7q
lZCYmXNpqIVtswf2ovPgDwb6DFaLq6iP2LOFMv69593BaeNTb+bFl9ae6r0fJOGud3zzzXFtrxws
8d0KmnaNdUdwniAh+wjsqlpBgijYWqjQrWtVnaKKFDVOGh/CMuwOS+mqUaICNEmxZahyE5Q0DkuI
0uiWfcX/rlJs/3CUrXgdRQTrOXi52CvfBsVBgAgmVqEblLtaSIb1jxq7sqpusHI1d/DhbOaho9Jp
ItfSbN/Aw2hFMZsuiUauY2NnBR9v4UiWHvA4+0GJ9A/SHZra0g8ou35dbkrxzDCzo5iC5/meFOvG
GFoW/Q1FkfRbWKB4AdDQr9bEOqITvngWTTvssA5IDkM35g+c/7grXkbVL9YceSvKn6jUtaDdZeJm
QK/0qEFBB1wy1r3aafUtUDfDxu7cp1P55t+0LWmXkGrJ5DjlvkGNfFE9+SC9TSl4/mZA3qA8twqB
ql71BkQq5zFNAcpXeuPkin2ZjM8N/g9PdhP6l3zAetnWJvYORaXE0zI7vQhnHJ5DKIxSfNQBDwnr
1NxDAYy/YwmQ8wxL0Mq6VTWK5vR8b9WbYH7q0xjCNN+iEN+05RUxvw1y6fJTx535sjlm5da2EMw/
F5VaE2ha55FmHKm68dyGrtJajJZZoprkNl6o5fjcSFpumipxBObklQTlKN/PkuishWBtKnzR0ix2
ABT7NFxiQxWHwIsmr46/gwiil4qmZneryJMrlpLwg7Mh0ILfExZ/f3r9GHgWOHrnT/Ey0fNrnkAd
QU1SflL4AV9RV9gQZ3JFN09U5qBtUtPiHrDs8hr54twZiZ55smx0YOdKfTeI0n2qbI5dTMLW82wB
Wbl1LrIazyjMJtDNfRptUBcxmCPFYG5ypwo32neSdunVYQQ183CAWO4sLvdpmnJsQ9SgP7j5ptNg
x433/ylUorJQGLGvmuYAJc6hDqXZwBhSLFX6tNSLgqSFDZKLv0h1BSXTBA2zXPNsiMucZWkALkMT
rRZn69iJDFBIcGezTW5jYznnokwZUEXFTzPt+VPQmuxJMqiMOrFt72gYhJX1CMExUnPUGEBnb+Eg
k6wB1OFPzIWWdxdCZzc0p+rchNBIxUFpqo6+KUKN75vYwIf2+BrgiI1DB5NB18qPi+6k+VjnUQ/e
jmoxqMNE0oUisUdBR+XMWmrL2OL6D64XgJ3RsY0O3x/w4/J9D8vqA3zSAGUBHhiuOjjUWRqK/UkL
Y+AbzIGXGyjxTR5rcchBXmmLhxr1KFbBkIrFQBlQiJzXyIONhk5jW/upc56XOCsa4MkBwdFYGkAr
cxqvPWwqvwyALHDW+y8OJHaeBtQLRxVOdTA+sUaCxpgaFqB175zB6TZaAWhU5Gv9oVL8YnjOnMEQ
NZ9HvXa2ZmKwdTlU4rnPeu1mhfaORmB9ief/zg9tOPxSPk0GleVjleLO+XSRypfq/jRa8u1JRtu0
y2F1oyrymdsWwwqAwZ/IZTuKpSaDjIeaNU1wDFatDjAVxIP46n84O68luY1tTb/KiX09iIHPxMSc
uShv25PN5g1CpCh47/H08yGLUlPcGu6I0UVGrcxEiV1wmWv9ptdNYjX03rgDRKrvy8DCObV5blMA
iqfv6Ty1Tv0hvmUF4DMjWrpMVeO3JesM5CehMI8eaouuDKCa4ujaiMMHTtyH7Kj+HrdDWB55Ster
1nAZf5/v9xELbEtzD9aSHWiMILoGNkJASzSmnKfVkqxJPThyKp1Qub54SGM4/nOGKKfqU5O9Nhs3
+ji2W9U3SuNaANN7aFteb4X8wA+UP46gLFjsaR87vQKrOnIhqlCfkPlO3cmHW8pomI4usm5DeJoy
GwDt1JbfFeZrxBBZ9l/e9eYz9fjrA/BxHiJyP6GL1RpvGXSySr/0vpnuQa6SmR9jxNiHBln25ZNq
fGDRt74x18d9NITX98H/59x/miK9YtyFXZIBkPFYu3clZJdIbw5lZJDlQgDyMuh5vUvKMnzqbLBa
mZfXn8Ia25KxNb/ZCxuoynBEBoF8nBtp7O2wMU/eIBGR0ae3qpe4cKPkjHKi1bxEdfVBD5LoS9zi
MWblXvVQ+H11SWOt3qgBn5VDoWfTm4XRw66x3AJ2S9y+HyltQ8dikaxZ3ejVSXMW+2Y9yD7nZXvf
iqAJMA75AFMW95w8/70x9fa18dx4E/pF81DbrbEfR00/sR9ASS7UTkHmUVCMcxMd4VA/xwNsSLvB
ADyI2uFYBlhNlQtbLUp0GseqeEvBZVN9qkmblzbnOQLfhzJc1z4iKh1s62iqUcOKWIDniNNsSfL+
Gb+Pz44LIsxNxqs+gJYRBk+VyhxG3DDdfG9T0voUm+XTVIz+Y4lGMhe0fFPd77NapB8/mXb9pM2p
/+hG010YV/rXGq28e9fSvQdn/ez7dfARoaTqanrsddXu3yA3sKE44xz1wRo2qT7M53bQv4XwP59t
fyLl0njjPtb09oOrefB1k+zrP0zIXHsxStXJoZPnu0yphH07kMrIex/VgyVUA9Yw6Zc08141PcYU
zx+nrc4KHray7jxnfSau6Ms/NbOwn2eRO89u1T9YOtdjqZSidIy6DpjihjjfyKRZoSUXgh+jsY04
vJi1LxHEHe3NTwMqVFPU5N7pgEqoGH2P4hRYAEYrF7VkSDWjSMKdN+T5S0sd/RyY5PGSRGQvlZvZ
z7GxVmOqJ4tNVL69OL2oPk0Pp62Z1SElPua/H377tsm1nmfsLqwuezHirn+O4i3rxuTSh80OabHp
mC0bei625KL6VQgkgUduNsIQhn/Tr6olqzc2Zr/hOdmtseexL4YG7vw2IpaU4C1upPUISKw6qD51
3KTShGLJGKo49Yro5IDqVl+jusJxEcLDtmFTzjlgsErzkfArQaibfkFFIEwfpxb0Zsc28XcrR76u
H74KvWvX+QSQJbABLc2Rb+yC0Kg/zFbymwZG6veyac6kP/tP7lhlWySz6gv1xhapgfjBd9lwzrYB
GLVK2je03lI0WN4c3YsPU0nlTIVRE+5isnof+6a1AabCX4uXaahjfhoikQI+nJyrdNpgreZDMzUX
v7X5ToNO9gjS/3fVX5e4jcZmru8MI2azn4/AZJq5P+J18f2Ts/Qhj9gfUQX8T6POMk99i+7Y17Qy
EWlZ8llNjidGHI8o5/2VBYMlHyLT9h4PX1o4mBfV08UAfXK3DC5ZW1grr0zbh0K09pldjbuJE7f7
8iaE33xp9Uxu2OmYLEULULkpZHI1bDce4NRa+4DIpdynZgtMe25JVMbynE/t/USO/EE1TpjZDzKp
NoZoS/L1f/Zzl1ksV4fw8N5HCrlC97W3131tXst0elO0vjQNXuPCdR5Naor3nmagorvQ+ryhKyGR
9+Yp62fnNTXfVLedNeKQmu6wVeFydCZS95FdWH1fwdz/4WjBv//kVUN9Scz5zSmN5kMq+h1o7ept
LGMsE5Le3GmpV74NeXtGHCFAptoG714H6E8s/XFjtGthUblWh0NtJlXL4VUsux8OB0d/RngheJmN
hlUxiYNCE2iW6Mk+mazgTdbe2U4d/bnJzPIujyoYyUt/31nFprH88aSJwf7UfFG9mZiyk0cCYKPC
yBdQALzKupu5rlFSQVNMZTRx1JTXuJyQ5OWnXrNmkddsmvfvuUw1oxb63pknGA+GvaoKWaITaT64
KAWdwfa8ispeyBBxX56lXb82uV0/5k5TP6oun65q6ZpF6a9g/ABj6iAniGEqzp4TwmJQH9PZ56Ft
NG8/9KmJP8S3j6rXyZJaruUkirPTzKvChlDhza75New2+jBFX2OrkuuIivtdgDzSxc8gBOhN5rw1
BoL6XW1+LXwxrTyKfo9u1rYAhZpwD/lKe2ndNTZfNWBhJ34ELRewAwROlKat81uGiOIUBc6nRCef
E1PIA6AR7jvPyD6YevSEIl75xZMo3vuhNz3kReWeExcZSjXA1RICvP1NjGkN22zhD7FGfYxbfgU1
IU3MN2EL+cw/pD5G3JS7uOm1T63R3b4h8xt37ffZdMUBGgFZv6rhxNZ3gifvHhg+xHkHi7P9VFJU
dLMyxVdmiZ2AcuEtnqii7q0lvq0C8TcDkD7CzOsqCX/Ln+f7Qc/Se7hTBitIygjvA0Al0vvY74xV
nfbfB+yknO/TZeCnI9RA4AsGytpAgI7Kg/oqGbXGpkZz4piaxodJ09w3Awz9BtUbElIUbV5tUDZW
1Im3bijrfTwU0T7KpHjrJ3KCWLd9rBFIPtWtp29Uv12Nn8rWD56aKk/vIB+4q7qc4KVp2nDQLVs7
QHib1oOsjBdNeObV9pM3FfmtMz7rwKGWIdWUlnfh59fvtdYyXnJE91dF7OEKxkvy2JlyWp6O49Xo
hXd2JRD3JbrpTUIZwJAKXsMt/Ps829GGKxanr800t3fjENmHaOGp6JB5Phlcwqus7oeLuYSUwfzW
Q2YCr1bI/T4I66UbiEWzJVVVHVQ4DvIxdEW9w6Wt32eKSaMw/Siurtm6D+c+M4ZiHxXQD100R0Gf
sdXwy3OugwfSSc89DXCvkP8XxZWtuXFkK20fuspv7ngGl1vQm+mL4+IH61qz/7mJtavwgCav6mmf
lmXzkE6kQKEAQozs/foh82R5Gcqk2czWFH3xXcH6JprfNGl8X3sHTWw9LL/CFMCXKkIDdAi/y3sT
xNV0KR3wd8XI7zuOEOrdlKt3+ehakktvSGuKznm7MsxOe2zN0T76HgxSD2DBq+mCQpe19SVG5TcD
TYNquv3Soc6/NfFYuNRakF06c/a2cZiJFy8t8tW4iMf+MSKj/M2rw2Jlai7G6CEArLHUPqaBr32E
+9efipSLSIU416BlOMTWToWJ1aH9HnXVjrxJujb1dNhqnozeYk3+llWx/xD33vwg4vx3y7Tjt7ht
q60gx3bgrUFIlUj0WfxqciHjaz/ba3W0N5RyhUrYcO1E3r2M4vv8trba/Vgm+k4dbujpfcVL5zkf
ahPRFIpm7tNEwvEp7Hv7qcdYRusb96KiKiigycyIRKtQ65gxSlvywurDozpqHAR65rbksfDnd7Be
9zZai8T51Aj79uUjbg11Vu3MMEQqzp4/xfMwfdaj3Fm7btFfUBDUn9I/+6elX/7Vv8z3pT99HkG7
r8d2+j6/405O8UY6sVivN2Pf4ktmSzS3rUH7GPMWWYeOHZ7z5ZzgzvdE2X9+6Opq+liy4lp6C0SS
7idf3s7bOPV3Rs497KAe89pJPYGAZoIB0I3pYx6jwWpar6ZR+5e4iyAkLWFU+mC/0MzB+Zuw9qAD
/D8O6ix/0XPmq9VBTucWvEXKfzqIkof77BvikMtJ2/dOiP5VnGn3fRVY64EX4OdSmLtojLtvKJ9+
KLsxe+3iCNGFJEmvWRHN5zi1412TmNEHb6yilUWh/1tipauu1LStk4eUSDThoF5N47S9ewHcBSkN
isl6MlP34gV1VW3UsL7Emi6A8gO4i2zT3Xnkt57meoBPCsDziz2NWx3YCYq2yV0NEvGt1rCm6rJh
fCidPD1YljOCsW+Mu6EYzJXnx48yzev7TFjBEUV741CQSb1HGTvchKVrfkoMrKT0qfljMCjwiqz4
OsUc6Jtm90yJiycESeSV0aFFNDWBDNciHdczzyZMqJYwEWjgVR3mFkP/6Jh18Yjun+50j1GS9o8W
JqwPuR+w9VqipT/WsdOxqpZFmnuwdVm/wNSrXxq7PSAeUz3cumbw3RqQrqMaDCX+fICsxEaN2iJn
I6kHf6hBF97Ly+9qALPWmi/Izn7rH1ERbT+GRj4cGi0Wi7YLJkdDAxuinX/L8bVFIcTwT2ws7Ceb
HbHq9+YMd4MxSMEr2skRkAXKPe34css36bqtnzN9/h6WbX8Lb9mqUFKpWyY7EnWbcRg2luP7p1Sf
jEtstt42MUftuXVZidiVAU8/MzeuhWBi6XGj2XX92ZM4Rxhh8Q376WLVSHbOoW0hcWEYr1qvWU8L
1eWi+ouunD5Pnfvq5bazE82QbabUY/MTu587vBuwK/MT9vy9txtwMTmz/K0RfucmsnQ5PXttYK9s
TTefxljH7j33UPA22/5soPUFqWT52C5yy1MGvbxNtW7VF/6bqlm9l7B+wGirkUTX2w2E1W6twvfZ
P1XIVJgtky0z/nHyDxU2s6nQnYybtWK7KUJb2aOqvFTQSYprjbYZ4T3e+G9qOCiGDk/2hfqWL3Pk
MmcwMgyH3TFZk5Wx5lUYut5VNVWLN7CWiHHL3tq/xnrNsPrYGaI5Ipj98EPf7WNrD09k5ZPjz1/G
gtaG5pAHa/XdaTkN1z7eaot+v4XQDs6q1Tcl2q+aucXJvZYhRAbLuwn8q/5KRtsiivO796lDiJVP
mcfuUX2ZOiCzyOaK1Cl3qs9sbJKoGVLy8PtduI/LT8BN5bMOYqcprMr7ThpUI3aqzdHmffyHg1Bi
dtaFbGy4gZ3F+rrxz6UeZg+2ZzsrqCX9F9corxaqFx81l8LLhEzWwa4764NTJg9qQgutcyV5cD/4
eYZwjfS1TdP/ERiNuTWtRO7G2qTMF+sYPLvzSQekdlKhE9pybXjxH2U1Jasyiq0Po54nVxX63DIv
xvhI2geqLNZaGyPKw7c58JsVilDunbAGFBgj486HM/Y21KW7a00926sw6QeqJKx8dB970tuPixdK
kBTN7adWP6udQ5YiO+Yfozl2Fr0Maa9nbzEhUjH/dsdAq2+cDHjLeZBiW+GLtZsYYPqXPtUYokrv
gziZduHo+av3AXUES9vkxA70SfX7be6sujqfdj07njvXcU4QR4zTuESqS32aM5yKsmKjgigb27uI
xOmdCocs1o4l9SDVf5vx1yC/jLnDRxEp97/61Cc1mWddsvFyhOXf+9SntMHOVeMfssEaIF+5iLPu
FZJS95E2XpGWA4Yp8pXnetFVgS9vAzBWzSPlx8eFVOls1Ahfk2wdOwZS66F58q//+p//539/Hf9X
8K14KKisF/l/5V32UOAw3vz3v4T5r/+inrh0H3//7385puMaiFIhBWl5lsGmQWf8629PUR4w2/gf
KSvaYYSkfkQLJi0mTPywUJ3C2tsXPBJX0rQ6EupSu7AyC9ZNMd9BNfc+zlSdz83Ea1WFsWi7fSvd
aXsbzSu07EO9ArnZg/zwIFsWtayf5io8wcwH+7tELNPyi+GVH1WER2rzNDllsMX1xdyqPtU0BTCX
opjubrty2OZ1nXkPGQIF4fqfI7VhV1t0xlkqeA/kYDc9ReqPWXCDN0ZNDjOyHfKzDBLj0ZBYvSt4
I5K8v6dDC1zMzF9CDEPcoS2vWZzsvdkZH1Tj28n0ILP5Tfhle3rvd3MkG8TAyXfhWmx/fa4s0/35
ZAld4owlXSksw/JM++8nq7W0uTZ13CXxisLwxDMzoN5Y76zURw3jDohobZBfnCLyt2UBcidcQtX3
83QZmy6cJ1nmUPKjnKoSIvI/T1JHqu/o7Qper9Y463mw64s969Zhhi9kKJkj1aeabIgg8aqPbhg1
VEAb6xCV2eV9iuq33o9T8e2I5VsR7bhNzue6uWgZgA6/hHjmN81dlpts4NPaw2Sr5xmtQjXiul5y
ndI/VFAt8t/N0qiQtJV9TJyBfHfY3rreB5NOoEs7Innz3vd+PPkqAxJHHG7UqBpQ36nCySQB5Ahs
NNRA0ZPotoOYTVVvWhuSGPIwl0P/OkXyrehL775uDUEB+A/VK8yuvoqoRF1pmRRRKAES3eFIsoSU
UijigxvcTL0tT9lgigdzHKjD1ZUOHjGgJJeIXmwj4KYbFqviQc0pGztfsW4+uXYhrjKF2bAyEzQH
tcG8v4VqpPUmca2XZm55RgFUXrt+123fra2U05VAt6rYkK5PVkMm3V1s1OvcT4ZzZvoUQ/Wivs6g
N/rNkKH61M9xuVUjqiHzvpgkLDN5XLt7pxCfb32TJeqDYbaYOYLafTQnQaYsNF/mhS7aw72RdYrU
9xLBg4pX/M0dQEzCVKvwBajC4KBCnwfX3gBIsVGh2b351ZDeY2B65xjWcOZOgX1X1razt2dyPOGi
P9Ur/amytW9zYPAhf7oM/DCvi8hue/UDm2wfB6sOmloo2TPrHUobZMy3KvR68CC9bjsHFRoWP2Xm
2PZVhUE1bWAVDEdvYA2fLiIDqqnUQqxh/3PWwpfOmFl0QAt/sqY6mj9GyLpOqZN2aFGji2ENOMts
og629dBLPI4i/Uscgr/qc1Hfd8PwvTGCFXCz5P6nbvS02CuZd+PfZ4/lq1mBIVHHp8OwYNZxpDdj
cTUXkF5ssP3llkrtoeUCWrrUYJB306amoou4IjC+23ARplxlHGLj/HWb971rmTPF2mNY85RyKMSp
ktx7Xc526mEvuG/NyDpAvgtYOhj85RYa3ueYV1K4SQ0Rbcxyfqi7Zlo1iaE/qUYfyZKW9TAfVehD
XLtH7m2HXZ2erX3faLddNTXbwsGibT3ihFrV5ni0RU/yK3mJWpu9ftd+c+D5fjS0od5irBRd/djI
z3Etp53pFDOISvdTl+RrRdhXDdjL5h6kdMfeAosn1ac4/cFiJvw+oPrUqBqg9v3jEQU2kacbm9f0
GvgzwMoAe6ahs0NJBLqDiGIKDbqxSMr8FulSXFQNWxW8WTdsGn1E0KewSmujat1L31wV7rmIjJrk
7IIjWvqw2cTkYIl+QDwmg7f69dsJTc+/v51QekIb2bY8km6OjmTQT28nzYkB+wIA2Y1pOK0sqZev
RYAgSdgWT12DWpAfzds4c4vXBG2ni6h9a9WMefmat26wRww12YV9iCUXJoC4hGC9DGPjFW6ifUR+
c8Lw7s8+ry7sY7j82qoL/mqDVFv6GnmptmMffRtT3X8do75nWE6d6vqrXyzf9T71r/5lY3lUkWU1
0yHVkO7SACBQ02vTla5nxZNM+vzJQ/d/M2VjslOhGnDE+NDzAr9Y0s2fSpP1Jn4FBxWpWfiTJgvv
zMHd888vmsMln5wF2VFN8fPkRTeku9e9pDqrRlkOtwH+Ux2SKOtscLKNGiD9WJ1l44c45iyzs9Cd
edxDJ1hwpbaMoMI36DsqIKnNYhiQ0vTxhjIdJ8TKjHBElWCZjAa5tjMRqcGnuWULGAG9b5zKf3S6
xNuUxjxtVV/cmf6jiLuFuVk5RxWqAYzDNgAe6nt1VIY+611h2wfBon439Fm56RfrzK7uqgvwsftb
XuCvUA22y4xUWrcZt9xA/GeIWm/9qKapLjmb93ZTNo8jKzUAbMlJH0DngWDwoE8UnlzD/EKgSYmD
3IYa8DG3IdVZk/8v9qqzGeaXXp8/p/Hklpigswsk4RLMLnAtnLma/a9vGUv+fMfY0hHwnlxbGKZh
G8vi/IfFd+lY0dQVZr/rkCnfOfwt7Pb+bMJZu3ZeFJ6ywPKQSB2ob4vgvoGSt87S1H1C/j/fBTjK
ophuAdJox29Wn0Qf2TCscAobEHdrM5LvHUoVG3PRcffKBCaLtOyLhzz+RsvkbvCRvQUqaLwitfp7
Mop7TB2ig3T78VE1QfAbmLLygZJ1t8q5Wg+//hG8f3ts2J4ndN0xTcNkyWv/9Nhw+BcIEiz1zoJa
qm1qOefraQj7U+jaHfyxKAQ95mZol9jzyR0y6xAWOo9qvbv2JS6atTvuRYoajBla7mkU8lqLzLpJ
IXikDlbglft9l4VHx5nlVutdbElGf8AJox0wH0DTF4CKv3aL5EMyetNxNoNvgesPJKML78Le722I
u3QbhKJ/imVTrorJ3PiikU+GsYnGPqTaV1oXOFr2oQnZEpnAUIPauscJ58nONfPeMTV5xGDnE3tj
697MDVKdzXgi6Vw8GJioo5eTXnDebDfNWJr3ZVhkR+iUn6t+nK9iEPPVWRq/KlvSwW2yMtkOrfLG
116RguPksnI8VWBQPtnNuO87nrUWezjUPkAILd1DbRt7y0QPRB1UW9whemOOlEa1/BWNvMwdNBKz
2L+x8Tj0pRM8t9W80rpilVqa+ZamAidtGzbSr8/+z1saHnloXBr4c5qWZbMD9f5+CwiZNkXjT+1u
ivVsNyzWOdNfjZs3cj3HXrdOzSBdxWYTr4uIF7WrvKFHkaMBtapcTVCo/rMxQ8GpG72vZWWX+I6X
ySq3/I9tgh0udpXh3exrwZ20jOCutuP0P7wG3eVy/WFDzR/EHS0xqDIFr0LLWfZwP9zTbWqRigY+
sqvnEWXWzIyvqgmjABEuiIQrLjR3p/rGpAvOnu5uUQ/Inys3rDdV2Pm7uhqzZ3gLHWTa6KA3XrZY
qw2XKcfhRqI3twai5qF174nrT2t5N4v/YN2L5LeGnD25Wju6pv3vczShwK9Leac+dRhHUk+VgPeW
AdUgMIY32uQJVDqXQ8MYR3ZU+XlODE54N3xt7Fgjp+NODyzy5JlTEjwOXlfskNtMVlWfVc8QydiA
ctH0Ro+Gh1WwQfUnN9moj6rpPRv3YZyIfuhbVhQ4L+QozP368hLi386G1HFkt3mAuQ5V5p/Ohg+o
HmOotAE7pXv3IFniBQeULRwf1ZA5rrfFbOfrEmTbY99KD5uZ8ZQtf5w+wRgVs15sXc1G+JANqHWw
5YRUr7vJQ/jA5mDLs2yjBo9klxvaj4ZtWPpnPS7ng55F3grBhnVvOejcxRsNmvpGjmm2j51RvMRx
MO3Dlv0DxXXjEDSetiqXZ31RCnEIjfZLG2iWdetTA04tN73XdQCZmKZR4NskQKdIgqDEGcAa3RaJ
aV5Trey3QsflOeJVhyoA8jOzBn2NNO2KKl60rg1EWPMMvH2WDE8j/pMrFp3WpsPr7TJUfffUlng+
iBAbUz3JDnPWmtt6wZ62hg89b3J5xUS8LldpaAYrjzw+oI5Ozpt4uSbTSXv79Yn8h9tKGiw7TNNz
bN11vOVE/3BbGbiDDpRC610gqz10IO9sBK5Zs4CUHkqCxG1W13ueMy9VH5eHIYlRXx3qFOQkcnV4
/v35MTTj+qQ6S4nOHRr500aL8YUsbBib6pNqGs0TO6TIr0HowsO4DbShs/fKQzHZ5T50S/MQ1Lxq
p2UfAJNivK+hIIH/mrYdCLOLakZDZJehwGgeGSGIZfoxMt0v49TCFi0WPVPN1ftLKGhU6NbbFkPS
k2fI7PzezL4FgyuAQsmTrlj5Vt8ePSBzYvCtU2UaCynVh4bFCR9MtCAwaZ4PKGo5/+F9LX5+X5N9
YnHPC1vynJOO8dOZsGHoaNUcVFT1zOjUBTP5CsdHH6RDK9LRZPDoW7JnM+jgZOS5DaZrCEE7WG3Y
iBDcaY3P3RKE1RZJSp2389KJtkp6V2Q1WKyhd9bkTOe142j9QWergDNY01DMMeQHtkMOLrh5GYFc
4Bc1ZO7u+kUUGSOj4F5kRnm3ZB2RMb1SPy2u2YyKS25S+iXDu8ETeXgxkcJ+sUR0IklKtrpz863S
rvhBq+KmPKFEKFRvlXIxWW50VjIn9lTvZUMFrYyc7yopXpiSVDfG18XoQKzUtLEtgk2fWjwR8ti7
f5/81/GCFcMKe7Bpj/BQ8ZDF+vXXd82/ra04V44udYfzBdbEsn5aYIae3cWm5y5lDojsrkemy5js
4aUr5uAI43pYz0sYB8EV56yDygbxqDC32hRgJVwXKyXVPi5C7qYF1BYQbnYaPQA90oNq3W5Rjtae
XTRND31s+yfVoDCjnUYrg/3ukvZALMR7shy0trGw+xLq0bHBz+CIHjHMr5KNLDk2+LF4mNhe/dHh
tLCgaTepps0Ht7fESYZag1JY1588kf7Y5EnrgZH6q1PN8VucNeCz76Nl/TguK8l5aVT43oexpEgR
df1zzvtw2iZ/hE3ZHcMxlqBeeKcBIQUq6eGD3mTQik0bG9GuNfpi50UbYzFlF1GSbwq2VVtJZebY
pm24UrsUtpf+juTytK5cVnqGTiFK6Ll/h3DlJ5I8sHCmVhz1UhpPblKt/CL//OurwHD/4ZZlg2F7
wrWlcE3vp8ugq6d0Eq3sdlmc+2sRddahFXD8t5Ulz5mjQ25JywIPLtdex8YcgtTGDzDuq69qjVzI
qF4wIC+NawwnowhHHnvUV7NmeoLkioL8VJ1wGwpPIXKQy1NUNZFZdDtRJW8kisa7tuQnTFA5g0Ax
k5acM55dy5kb9OiEW3xnt7BAzTFY9e44X1DH+d6oMLMGKuQzWtvN0FwmN2suvFQfQi2K9u6Yo7k8
pOnTaOAShURntJo0yzilhpeA0jS/AKkat+Qtq4UGjL7SBvSJdwxYlR5otjPwSU6Ee5A8wdIqdU/u
sp8AsBCcghkgwQgur0j6/mRlen9FGWhvduV8CoBzbALfyICGeN127COMGHM40GFYgEZBXLO29ORy
66disjdsP1j7WVxvumhZnC37XCPSLlKvs2ObtGO2qZact9ch+ZKjirp3i8pat7pZU9+y8nPbNlqB
QiZIrTwwLz2S6lWB18XkI6LP9XjMAs8/5QFSSD35TGjmWX7iH5hzZvzsZHgTNB1WJBFvvbOdBNAp
atHW52SJezFZx7qlgOqI5iWstM+aX5QLeaN5qWez3iAROe8DCoBw+WDaaJzl81BLEsMNW/B13NSI
iOvtVTfc+nlukLBFjFqu8WXBE1AOzzrcy3oMqufAxZulDZv56KH3uAMcvEEJqTpZSxOxTzmp0Buy
R2qU/XWy0t8oeiJ8kYj2pQ0/5n0w7bhQYYfV8XyxLWe6sKwXYMDw8A5d7G2DzGSJQFPEaPn9+o6y
nH9fVkrHEfxHw7py2dj/sBohravVpXTAljdT87W05ydAH2xWl6Zu8+6kwmC8Rw3IQhgouDRjtdVx
q9/PQQ8BCuGmPWaUw6rA9/kaLrvWUfTeVYXGjPCohu5ljwTdOR/NjelW064QNQu5Nq+3VezEW1uP
55dIQKfsZu8QzU50SVhqU0tgu1/qvr6W6//wZxv/9GdLxwTcySLA9ay//9mtLAIq2OhuoALR79zZ
HsD+zNElFvU3G6c6J6/WmStIbdmTu/Y0gHCqEcunWbN5zJlI4EmgccsGLkz1L0AzkUfG6uWU+71x
bEdTfpgRGwKWz0XLa/HULispI0nhoAbub0gXxHsTsCiyWTRByWri13+l/VOVjR2clIJKmy4wwbOp
xf79rxS52foYviA3PRra3krt6M5ZmmrqxX6oeO/5SXeZkpDsS8+NqkIjwNCykNZdWdT62oIGooQi
1l0+PA6Iu97FgaUdMgHNwKF2dvRm1HmKppVIX9EEVnh2gOqdVVR2E25D6AWuorTKXgdUiiJwoXdW
54Esqp1uFaJe9WFgK3I36/dNtGPZ/VtLMexj2Mh4S82H10oEE8Uo+V/jI1PchdXKkYA6fv1jWf9w
SVCHNLggLNycPLm8en64EworDWxNDi2WMSZKSXmASeDS4MBFSorUyy5HqetUou27QjfC3dONqqPY
ltDWz/oILl8u2oPwu/3NaPXywe5QF2EQ1ExzgfPm7yPLqB5mJ6gfYhL4q7HmrNhOsS717pOMP6m7
v0uaYmth/AEL+j/8jfbyevz7lp5ig87GgxyFzpX/U4bKqMZykLJsdz6ZrD0V8dIh9V8N66YDf9p2
KfD2pUFLD0xdx9/83oehprHWndRcB0OWnq3RM7ZcfrxsySdeF12avCIh1Uc+Gkp3Uxo71Mtd2G36
DDQAETduAEgkfjSWFzLk3mowRwNHJGxtzGCqNn6Qw5BbeC21W+SbUXTtNnHRpfGqtjuYiyxLGKSH
IqnuAtvfxprv/H/cL57Lj2w75G90fqCfLoEk6fJx8qAJg2G9IIZiXuwCQ5GmMvr1IIz7Wauow3lj
sU6FG9w5MNsOrZ+9JkKEsNSybtw4VlYhcT7f2w7VS5I2WQ5oqndOkUwAPMv/S9l5LTeuZWn6VTrq
HjXwJmK6L2DoRMpLKeUNQtJRwnuPp58PzKo6EqVITkec4KFLbWJjm7XX+o16k5XwfrTxrYhL425s
H9BfmohFqmk3Y8eK2IH00CRI1EKJaTemJGz9sPGqKfVd7AYB5Ie9dJ0P43NcaWSw2/RNlXKQXab6
3ifFZSUD+yqNYie0z6DXTMNO1TOpLuWbXIRlaKyasqrqwC5OpgrisFxVODQrQL8BNm38flVVx524
XMTx2fE96heLENKAeXGy0xE/veugxhLbW+7VHCzBWTLPmxxu9YWpp57PAWJ3tGSFHA11S9gpYiUD
1mnbzZCquxKK0kU5helaLfJ7OA/6TtJIOxpDRB0dqOQslBvZtOarujAZ4jqevi2262eOjfLXq4eQ
aIlkeS1qVYShn0fJXOZiWWtkYvoAQVX0VQxAdxPwbTm5KtCFvgPdfxMmCSGQKhfbOivCnaBgjFzB
U+gkPICPHCq1MfGQKca1X/ThZRil4SX8p0sx6H4Ncqzt86brNyF3EI2lguNNijCcPmbCpYl8y+rP
i99xJ/i8MMDUVkj1sU/I1LxOwgAqlVEtz2WzQu5NdVrV9ODqZLs61ZR9UxTmrkD0ZyTXtm8RoyQR
r/3rwUrx/VK0cCsaGjyTTBivqepP13UTyQch2rMY4uU8Wfu/H8xO8ygTd46MXLxo4X6c4LgeBuMe
0mfa2cenKMuMMEp5wNUbKkc0Uj7iELRIKMCaDvZLySgb4nTXl13lREF30MhObY4M9CZtDLeTC5DO
tVpQY0WlvQbggUqCZ5HpsotcAd/YUPn122G5VPxcREHeCb6R4ZaDsmmYKeFlIkj4VFQUfENpCK7l
bo5/P9Rd+CYB9DuzPitL2HF6G2QyO7Jqmib/O7kNHcZbKOTB9EvortFNMswZcGdF/D9Fcr9/k+f+
KTRqAQK6LFxaKudUoTP35K9QHOhGcIazuZ3Z7LcoV7/OpGr2x4fxP886kkt2JVaGp8lKvEM+B2hl
F++H5SGup3vgb/EBWm2HpE0d2m1Ouh0wtG0W1c2ZQffN1Uq6KYkEnxZFk+Nh78OOq2ah0VkTg3lQ
ZsmpA+hdnWUM4J7NZBVcTLmPd5OV/ZqC8GbK11pGHS2ugPtNjAQBwvg2RmAorDFQqI3tIBTZ5azr
PWC/rtg2uMn4fZE7QaZ3a0q+JNeG8YcRp9SQscxzKNTUztz31tpSstiNsFDloCgmnO15oNTV4iiE
IeeE2vduWB7A4lsro4CVEHGaOD4UII4PZolC7jwtxrolrtlDi4rzNEG0r5PbAMtNYzD7a/yV9E1O
ycMtljODbg2tq+fzoyTngh3NRclRU+63eihgQqQX0ZI71b28IlGdIJZwZqSpX6MdEm7K0unUqQB1
LJHCh74vQ86gKrZTFJnlzZEmLs7asAl1fTUVVupYjUQxSkfxVRrLt9Yw+6tIQcdPN1co+mY/cvSt
3aqQyFuWxkupFMoS3lJW68WDMAN6R1idmhyEIEurGtvwJy8QxGnbA2CLfBXzY2urTBKyOVOHn3sn
djsFBkLVF8pGE0bFqVCgUzQLvBzYLiXN6BpBdatazzf9GL7974fiUuk3wDRIdMppXgG/or4sy6xe
oS3CD8D0vc66l0StkG2QcfZORXMf+EF8Jfmp5CADaK5Ny4zv9Kbv9jW+uYGYb44eY21ZhRsjO2Jv
dX3fWJyn5zkvnQEee1XqxYM2I6KKzXzgjsh0Bvn02lKI2RzDAMrf6Q5G3xRNys5QihsrhfrMOTmu
7cLCw0VJUkDCncRJEmEmyEbNumowlmpSVDN8mUrZEl0Ok/LTR6tsdcx39UvSqxqTbI18yiEqR2UH
bEXw0NtLbKsSkFOWpWldDGTKM+Smvc6YzFtkJczbOfYa8m0cGOSLHjLvAXec8kzYpX0tNFHUUCUJ
0Oay7p2GXVYZTyTWhIWqgkyDNma3RlD/lY2I8EVdyWodwrxQYQ0dYCuJW8UXL+pU7TaNoak2+Z3o
Wqv7e3g8e4Bn0O2jbJWCOdyIgz5sMG+g1GZWT1qrJS772Uyl8zmWVeUuZ5L2ufqaFVp0SALxGsBi
5E4miizsQT9qys27PjViMENll2GOAOW7VDGnmwPShyaF1qBi789e1TEZYU+S7zASqdmbU2BdzHl/
F0Jv3lskSYxYxRDIzxLY7DzIyA6SMlKAFMukZ/48lo/ddbKJGBRxFCryxN8sVJ+nNiXXrqIKz9Ru
dY7TlLy8DsGyrqtmQO6cwqJKeB/N6rkYpJjzR0wP90a7IjcMaZZ7LA/WPZwZluSikkkDPQZpTNl5
7gHzAm2R+PfQ/utyo6peQ7zr+nXtP2Ucq+xirgjDUJlUpDFkt2akR+2oX1VJc2gVtFzqQOKuolIT
1fHFny9cW3bHTxdO8d2SFE2hSobB0GlgxmwqyrFnHOmztpLyqbsYB7xdqi49tFUUrVpIDg54od4B
74t7c8n8BB4lUqSPErcakeVEFFC5S6b7Gc7VGh3PbNMGynWbDKI9QM3EKDLFhUUesBa0kmSFuchq
NHBmrKAZXE7CuIopDwCcjLTV1FWAWFhPW2odFaQd/Gcsa3qjQfnHOMtuPcoOEJzxramNG0yNBHSD
J6AlSdR7oTDkd5lmy4vLWm5q2U6FvDDE1gprd7Rbq9Dzx4Ij51grGJHFmL2aVk/uqbivYWDtAFmo
u7YCmfjnPja/5Is4G+vGcbrqGkvPyQlyYa/F8DfTVWCR7VAr61D6onXQO0IrH6i9c3xJZCKRTY0F
6wDTUD3IaFLwLRGtRYBuy9Pjg681KUpV+eD9fg9LAK8kenQiLc5vchl9DV/QupWS9vnN8T24/DCm
ODN6xPn+oZNAQ7iCisl0XEAT1rt8vk4sBKGIO8U3NdihdE6qrurVaytVehdycIjkGaZ8Yitau36o
rd3xWTfOV4mpx+u/35chj6ETvHxv0ptfcq8OVxNbiI3LSnYHG0dbtZlg7SC2todQC1Mv1+b+MQ+6
16Jtkm09xFCeOEKwf0UwMktp6jxBiY3Hqe8xQADDvakz33jE/wb1iF5uDn04FnsUCh7NWlQoNeWx
kwrGuMshTwNjSouDqWq70jIlkip9cUAZLknW3KVyFS9S/jpFWLipVI/OLCrS1zOfQY1MlwxNhDUr
K+ZJaIoWdikoehatpkkNEdSBRtVW6Q90KmrsJ+DDT+zrz3r1oEAnfrH0bKbQUfvbEorhvRD5142i
1C9qM6MKa8riQc7my3KkqOfHIa5kRYMUV2XkjpR1wzMnx/upDhKQphV3eqG0msmMNbCk/QRjjX6H
KAf3QQtR2xCs8kLSWpdEXXkXorCpZlGFET2voBMUa0tqEZUfCrClFut9h4gi+lJq5CVBLjrlIl0r
kS7fMKoDL8YgUIrK4J60l/KwvOK4lBykBuRzJUT3vZS8miNqW79fDVLHIdanU5YPhbG3LkQFZ6/j
y8EkY1ZlvWPlk3JtKYHvExW9aF3YXwWZwivouLWt1FYE2VtAEYIs/G9VFA0Yq2eFMarVRy0UiwSR
3c+2OXcy6LzMvMF0qyIJofU/hUi4aBnXvzrBd/VEMF8VMgQot5BdiJtG8ICFT/vWJy+n+mgSGWhK
n/xzSufq8Z+HcWe9qg3wPTPz003W6AJMwAjuVJIH13UUgTwF5LLXrTzYyoBJd8NsjRes6cYaG4/u
sgKS6mmYbNww11NXabryIdVwPMi6qXgGxvIWgmF7gwe3ZTjkod3x4wU4JlwoVU1s9959vbpFTrze
g0t9zZowzZBBisZdJNUjBTueJf95NgYoOf15hZP0L+d7UwL9SThIpkyyrFMiSa6Hc2+oou9BtB5c
LdRgIEcIeB/1Sn8rmTYRnB6dKInBQiLMTUEfASC+PX5l0KdwW1XmfVOR9P77oVpeWpbS7EAJ2X+/
f/Sv0sJ/G1QdX8oIkFa/v3N8/fe3hzKGKyI1rXvygVhaho2o6OS2i3hd/5+Hvw1zTt5LhUDeld19
f1S3yzBbdSl1v6S+HG9qTFRXfTwRJZTttSnL/q1gpPWlrjYipny8r5HtdJQMJSNlCMbLcmKTC3IJ
P6Sinv4aemU3SrkMJ4sx9RYqQbE+HsKPD0OnIxR+fAreFGvKRm4wi+SMPo5iuYsaYqslr94meetg
PQQ6RDZqbZdgtIKoEj4q8xEbOakcHiZOeM0qRyjc9oPpsZCtfN8vcup+Wwi42bcX5OVaeNa81UqY
R08tCq1xKcnrflItJIiUzYTx+08/Qv44ESvpmhNgs2lIL2yVupKu+jgJXEFkoani7gWRiGZTReKj
2Bs6J0OxzG0ExkDs6ezPaYtHTxhEgFQWGaSsvje7Qn2BUS66/tAGmz6MIbcrBdlMwlODXOTA9Gpj
j9oc5jpK21wcH8QF51gExoh8siE3F9LycPzEyNvlsLm87tNwN2Akszl+INUzmjtZDt+KTnfKUBEc
ZdSV8jI0I9R83J7ig7VqFbZdXTcrkuhZagi2aEhDbZcL8Oz3UykccpCwMBmymE/0hHz+8eMP3zk+
TZPID11lpBgwqkHlHd/URihef56VX7cfU1IAlpJxUwxdJ7D9HNSyV0ZyE4iWB2J79iR0xa6kuW9U
Wx8DV8xlk6Id2ddTfzBA7bIvr9JK6TbYXoCCXR4SYUK6RRAIGKKSTOnsExofn2IzEqY2OGeS1Rit
7Y5vHp+NIliwWTPcVE3XnMqobS4PqEru6eHgTowXQ0pfkx9FSF0uvLjxWkLbe33siP/ziefWHHlv
b0UJSSII25OX/3NfZPz3f5d/85/vfP4X/7N+Ly5fsvfmj186RG910RS/2tNvffrLtP6vX+e+tC+f
Xnh5y5S46d7r6fa96dL233y95Zv/vx/+1/vxr9xP5ft//+Ot6PJ2+WtBVOT/+NdHC79P1slg/IcP
uPz9f324XOZ//+P5PXv/+v33l6aFGqj+U6OKIlPoW9BzzIt//NfwvnyiSv+EhSZblkWZzAI+AmaT
tE8bQhjkaVN0x6fyP6VjDc2SiNEJfv7x78u8/n36+H1/vqcpSp8PuwYVY0slY84vouQpQX/7PJBb
I7IqwESj07r+jY+m8DXbf7qCsLYZ3Jms3LpdN2ei9s9B+7FNjWkja4i4LfTIZcf7kOyRQRhJmAiN
ThGj6Bg/Vupjmb9+6O9/XehH/uUJ/pVGlnY4ERiKrquaJC8Zpw+NBHILi2XEO2oCyiCaSDlqeOSa
4lygey9PansXmUjzr8DuYlgxhmkDFa0TG5TTqOubT5Us1ug8ymGDFXGp9DqSZIk57VV0LTQCZaNW
kOVuhp8kQzL2mrnotHib6CHSB4ZBRsYeKkxJHDx9EebB+8aqOM8ZYSSvrG725zPXKy3H6L9Pm8v1
LihvS1HN5dSJve3n6y0Qh2ynHIHVwTHX9VPj1fcAul10SC27cnWbfdgp18aZ2svXVjlhqADMGcuA
144Z5A+9POfByMZIbjLTWh0c8azClbIAvNoyXhdbA6nt2f7znT2C9z9cKcsu6DimD5byaCaSVvh8
pcZEWlmBY2mnexBDXrpqN/4qftRX9dp3xMs/t3YyP740drLQR1Hng+ChMcJsl1wflkR/buAI6/t8
ORY3TKIOJS2ZvtMbl059GQ5xb9qNV251J3WDadesTbdYC4UbPSBMuZI36UMB2T7+vXp/Wrw/TpKT
ibhsYLTJ3LdUdjNqzZ97cjJMlgdGtc2BhZ2pQKSDqKBSz5RzvmtmqWAyJZcI9nS+Y5Jq4jZDHX+a
tlX4NCz+muOZ7P133Sh9bOTkRg2zlFsJpF073GuB24YuqsF0Zi1c4GJsS784sL4qv0LEiNbdmfVM
+gwDM479+LHtk7ln1dUcTyptJyJg2AjxVwdwSWFXUQLdjx05HtZlNOGlIuyysbk7M4JOmqdfuVFU
LCyTuW9wAvx8G9NAHEQ9NTpHXWOduxG8cSev2nWw6s5MvaUPPwzVY0MMl6Vmb3Irv4wXaApVNMDP
E7uHtsdnyvDQUK+mS2QR1yP+vH++sJNxc2wOvIjB6YY8mn6KF4EkGWgR6qhOz2aRg0lFMsUuh9aM
1sPyI7d/bu6bJdQwLXYltl5JpaB6srBE8AT7sWsptFz1+3Fr/Qg8jBDszs0vUJZxAqe8KR+k5zOt
yl87leqtRnlf0jTqwSetWujvVbjt4MWw9deil3n+Nt/g2WLPD5Ebnwlcl7jh5BZido4BIeYH4Iwt
/SQbi0hZ04HsR9F137sTrWmNE7oYqznTylpLHm5dTnAV7yyaPrfSnayl3M/PbZ9caQ4BijQubc9v
y+TUNtHPajdvLK/1mCztLV60YnBmDH1zU2nUpJKCmRGGGUfE2YcdijwkVj+tUTulm27Nte6gHLgy
VtGN7s6kJB3FqZ3QO9fP34Qfn5s96WcFCFYrwgslt2vX2+Alupy8eg+Y180udQcp3gssfezRG1QP
y4RoixiGRxHQUZ6T1bl462wfnHS8HhdlEff8mHFVXKIc5wVeyzKhurMzucUq3BkuLEvvzwP762Jh
UqAgS6dI4PjEL+M6KVJ0bsbaIdUiTF6pSt3D0A/AYVWokWhaFYC8Snsc6lnewgRtmzMz65vhxk0H
amZRu9C+bDuoQ4dB3ZXcXv1NVX9o2pm//123fmrgZMsxOmSYTZkGBid5UVaQem6SB4xRfFdl0RDd
9qb8Of1Qrv/cr9LXZdH81OwyxT+M6DLtTOyOaFZdl/dJRmrN1gUbuRYC6vvaTlyQTplpG8/+mcXj
a7D3qeHTTJQvCeBnJRoeUVeoWghkT6qKgVVwbqH4uqHREMGstTCLVMS3Pl+hEPpCJas0hP7OKtsl
a+PQbMHsueqZ6O675ZCWEP4wdM5i4rEu/bEv5cavGzLEjnpj2Noq8QCKj4YN0oBiqjs6Eqv+RMLt
gbJbs1MvmzNFomXmfd5RWZpQABNZjtnEpZMIrFLkxmo0nfajZouWpS32laP5+mYYdciUwZk7+N3Y
MSQOncTsBngpeen5D9dbsQHpqJXVDoLvLlY7Lp5Odp8/5wFlie7aV3Q0xnynEmKybRja9Q9V+FyK
M/5Ct2eG8ZfpSRBvaUBCNZRV+FEnlz7HIfhn7G4c/UZi7gwP46bcJGvEIOnz4E1w4T/9r5sEo28y
ntj/4DwcSW0frr7NorrMq2Ziq2W6rlUndHCBu7YO8e2yDcA4ODdXTy9Shh1HX2vsPPAxv2zuiRQb
FlXgDGLxr1FTV0r00zeKQ2+QaharNQodm04NV1qMXqPS2fOgrMtGw70iO/dLTpfj4y8xRcUiWiTM
OYJzP1x7HKpoklWLfkNt3VRDDTuCQmuqLFW+fZAaELsfMANzZyKtWW28SFI9Oay2etAA/KnXEzy9
oOjWIp4cf74t3/WRTJmUo7pmoZd0MhAwNwNNTk3RKWbTziXWzjk/cwI5jXqWi//YxPITPly8TiE2
E/AcckqIJ3LY4m58bbWjO5LV7vXAmUN25Do/N95OF8zTZk/WMQCtIMgtmoUiZSmO7ojvGdlYDuWj
g3GlqDjCWnOo22b2uVD9y+a0tA16jgOeRbIKUtnnS84AkBhAAxh5tQLHzvKKQrpBDp2S05NBnUfE
FdKohx0cfc8Sh5XS1S6maWikz5sIlJ8WGue647sh+PEnnWxcfoLKkS8zBK277Je6U1zl9X66HDf4
V+2lx/qyuAedawfng97THVNmfdGhqFAqJhKBWfC5L5iWCEKqfevg322CJfLqbbcWvN4Rq8MSAjH1
Vzd//XlUf3MDOLjoCsk8YKmga08iQA08ZRTNVuX4B+FJfozxxhUcigjxynI0Im0tfRwtx3oUN+eO
9V9HO/xoxaBwf0wmLmnEj6N97ooi8EUdRdt1u23WnJZW6up8M6eJGBHE6cd2joTGD7Mqb3OF6jLt
DE7vCnboVOtwFayxillFV+fCyeNW+HGrPLZG1gdJXiT9YIJ/vio8jH29N/3CCbfwBlbRDh9CW+D+
BSzdwvlBcxqELO2xHgFII3bk/yfttYVfoNqgo3y8q7f5qt90q8FFHGRlbM+MlNMg4LQl+fOVRUoO
7cfSIPpsZbYksJNuY6ccyiLHWOfetEEqf5c7584o3w0TJoS2nIt04OUn665cGWNYaNLSrL/GMWkL
MWPbrs9e3tf1nb//oZ2TxddMrYGNXi6daWc9BbehM6yDXeR0LuBWztRsu+eu7EuYg705iRAMBwHP
SWC4Tu7d1Crm3CAZySlXX48u5LsnfFTozw41LQZM4g72uej464RfGtXAi4tAGYkpT1Z7Ux8NcAo0
qq6DDX4Rlc0OC3U6XFUuFk9wiK+OMUZ/OJeF/eZ6CV9Z7HVg0wDWTq83m6RpkBsBDtzBeJL2uRt5
bPR79QrPQDe+UC+GC+nMqD2Gip/mI9nKj22ejFqqak2doo/tNJ72FF1GL+pP+SCvlSeVtJtwWZP0
vq09cZVbToJj6znO1Jc1XQZOx+QE9K+DjjvtbeynVciKumkHgvCAz8QF/Ns3Ff7Qmcm5DJXPl0k7
oNbIriuSzsD6PDl7KpdyjmWy3bqDN1w262StXzXb9jBszg3b49/60pYiqmCtj/Wfk2FrxEHbtNCx
bThg3nxFom1022uIidnlEqkCO8k3xV7bhZfxbXOv7ahArLA63QRueuag8G3vqgvkm8M7nXyyNhAk
p2rZaiZeKjDGhhtV/TUbZ7r2XBsn6wImC6Yp9LRhVXiqlXaVPmTncqNf1p5llHy4jpO71/p5nJZL
GxHsF0R43RrLpzMj5Ls2sJ5eEKOywmA8aQOOVpn65KBI4KeZ6Pnr37FF2LR48OxBz4tu4grbc6NF
+m5kfmz3JMCIZrUfGsIAO6icYCNtBEfcdiBXjieZs0sMvfZ5JhxLIRYpnYWNRvXuyFj7sN0D6NDV
QEMcHaLJ/FaQ6mcZnUoluorR4gpvTatGDs1cT6oPX7ZPNyB1LrpIuytm5daIUc6frQJOFYAo20Cb
QO2lV5QzduaAipzZg74ZYvmm4jBqwJGPopo1GrSEpQ3AIAD0Qfumyo4MGgquTg9+AfrORRNXN1kT
/Uwb3BLDzJLc0ITP1/jPIJIHV66CjT6j8m1NVARQWDHEaZHXxlnUhOblxkL+7jd9gCya8YBkJzzy
XC6wPshvkVLLgFs1N7nu+4ey0O+qSNBgxSOaEK/0wEByYVTD9gpGezStSvSmcAAjxQ8QTNdlLxcQ
bnPVFhmpCazmqkyN2Utm1OllpGF7OmMM2B9kE75iaJqgmOo0xA4kV+6ywG+9Aakdr+/HcpfqebGT
VcDPupgLm2HSDRfcqen4hehvlEns3+IcYXVBrZqrqOuHK0FM5TUSAXFvp0mmvSuhWnS2PE2At1nV
TQ+Eu+9ooNKujORRAu5+m7ST5PZmW94mGsbzOvg5p8z3pY4/BdLdHnhGGAKxgrOSnqSX2MTMo5P2
AFctP7uKiQIB+RaPVbf8Q+hj+Y8J59i3SpBwTlHqUO2eYJJYIzLCatKCttGiYGZOAoqBFGZVca1J
doBWn0yuXcgkjFUTYcA7T8qxUg8hHGV9JdhtgddZwejQolhfdZh19odszBCvsMIqAUTdhX76s5qR
RrPrprDCazPPMWy3irEgDC7mOCLJDPSyaZJG32WA10jLghFm306NcEocv9Oq4ify+yhRVi3ou+dg
ruCpowMhS3gPCQniPlIddVsfMdl69EBUdnBFAk1s2sd5AM7p1lpYZnaoT3N3X/uaCKEjaH1VTVGr
SZp4vIDqkAmVa+qDiI5YX6HSU+o51EsxjLT+ve1wo7LlFL0HW5KKfCBlXKaztA61Wg9+oO0HMreo
0Lm4HOK85TYX2szR2SH54WNTa1aaXv6SfQZ64MB+L0t1nZlR1UBrLLNgVUMFl7POnWNpmnR6B+qD
Os1ANY1iFkGYzzPaQ78EqSsr3S4NqdWvpaHUjdmV8jIMH4TBz/RqTRKnBeeLelKXZo9pVaCbaveK
3givQ5Ti/uMMSxdukMWuo18o05pY70RNapFb6xRGldCb9XtoyfHFCDwz2hZgKLNDFS+qwuQwamXT
CTl2EzouYAilBlWWwnlKONBTq/f7/rFQ6uxNNhGvcVQFX98Folw/af08Do+a1CrlPUOB/IvQzZgZ
FCGAvRWo8wChMSXTAHKl0Ae9VBPkuzifytLFi05IvB6HTVYd+Iq7jsOjXUCpcyMtX2D3pulOrfTS
4EAJgEuo1zVDbF/OZr4rlbrERB7VST8cFg4RjkexKjgSmnFui343PqU4uehp0jhlSfoNN5vmpmkM
2Wa7uAyxaWLU4mFeL7KoqZRVYOuM0q06JXyfrIzYkj3bRkAPOfekmXcjAalt6DVZM+a1I3PjD+pc
A2HrkbrMWhhCeWvCEalkX1kxDe8nK80vuNvydde38d6YCg2JB1F0ClimsJfQtW/QJ3W5bdSFk2Z0
fCO5iOFAYSAewJVB2GeEpdVFkIsNOam8VEjl10zSCZA0KXKNMEwKW9OmctciDuuEpJ3Qt8YoKa7x
rkAlT7IzJNTXBdZ3Dth4A0lsgU/w7FLBbiL3USWckyG7IA5utigl9QZaC/oqyPwLSakbBzX3XRH2
AjLp6iNQ14PSKDvB0lzIFzg69j1jwWBW604wvRnaYuauO0nZ/6XEiKEkPqAPZOaDYou+yzrrYq8q
+51RaG7KTlJFL1JcsqFFP0cMb205ke8yv1uPSgn5bV6Dn3froPDm0RfthYiSiYm+j8ISqkEB9XxA
Sq7mZBrM90YrxpAQ6x+NX1IqDUaKfGq1DsaiQg4kxjuv90hb3EEOs1j7jAhaORicaUiFbTHP5OD6
10Ud0MdGKBJyJFOMe3I0jqCCD56irdlDH2Hh5Jw4yvdt8YJJtiMDo6N7L1qmUKMhUaXmwUNRm7ve
fDeQm3eCro8w365udNyx7djSj1QdEHODgi55OA8OKQ2kExXf+JkIxnuh6J3bY8u+b/PMYgVBrxwj
8EtlEBJ7qa3ZrY7JQ8Ru4sZ9nrtJY+CDij4DLGH6ISqcok473Jb1YqMbQGzDAsQ7OuEvaGzdK/Bb
WP2HtZbXqUcgeIfelddChhHbIbpOgiFeR7DSWbbTu0yxQrsK43tcxJMnoSk0NBtgBAnDnF+3qiJc
THq4oPxDyxmaMVvDzIEEXvo4b2jmbazoT5xUJ5AqmaOO+rrFYt6o8rUxl9dKL73HELJs3GfZyfNS
tEma+pDM0oe06KjeJ9MurNtXI58QQunzYSX01XVeDZdR0b91jQgjVm+wcMsyy4nx3cbL1osN/HQC
llx0DbdaAV0gA/SkjM+Slt8XrSnacs6tFrLqVm9zLyys20aTb+IQv425iFbirPdsfrCi5ibskLVQ
76F7WrYcZ4kDXDCGtBMX13DqImCfqeTKPvLWE9JMN5o4oUY455dNbWFWuNgwdI2U3iYFOV7w0MkK
EQmUPgBoc0ODX7BiQrdQk9RD3gT6RxVkNgq6yjoJ4G9NiH/gY3TLDL1D29zOEWVxGkF3jI59WRey
A4wE+KFhgFNk+CrnaIEq4ppoUrNTAcZIbG7gk26aJDsYGZQlghxnyJTEsYJC8RBVeNOk/EFqqsTp
80BytFEjsdRJ+lXSWDLkPbHZ6IGwh2D5QAgBvCKjf3U5q2H/N9W1Ese7zNTuIWoiI9MQLImRXQXB
tRKIP6O2f0M8wJvMmdUPLzGo3F1crpHAcvgLXqE2LzMBmmYVxAqKgw7HL1g62yFUqZHAYjBzfE6D
2rqem+CiQyUc/+zgTRImFO44BM9y9BAneLW0rAECIlyjrl/lqXJTquVzPkmHtkwuRrG+qlMmR6qT
TEJIzskmBDXl4W5uunvfFK6UMr2G5vjox9OPumaFi1u8OBbJylGvXVXH4SnQLX/Fpvis4NeWojdl
j7qIg6BEIBTnxcKSyuykSu862HVjKaI8AxssDjc+FCFbyKmET1HlJHOy6YoUyGiASJ/aBeIWj49m
Dc/8uVOMJz03Whff4csw7d/TLrnG97Sy0fd5CkCZ2aaKo3TNVrdKJkw4fGkP1+raVJFVyYuXyrBI
bxeDto9n66kNqWt32aWaV2hPCKXvhpHxAAfluhVZ7hpjogyfRR4cB8D1Yjg6o6rPmzEwSIfJQ+mN
KIesSgk3JiNSnuN4wnFcCK6BJB+AMGd2hbfvip+VrckdYiAXDhxSGvx1xVgeV6aFPM5Q5Z03dHXg
ZXp6r1rlPSsJjNB8KF00OqXMJrBECdaSSxOh0XyKN4Wf62uhb4PLNFQofjDoEayvA3RPBdrEBdwd
tfJHWg2ITojYXYYdAluGbjf5axamE2H/ctKJ1J011Q/4ybpa3O8bSXhMhFxxOuDQ3lBIqd0G2qs/
cLQgufRXmLdQNEZl2rQN8vMBVkvDQIEA3scuDK3yuRso3wFgsXD3BXZTozoomEJs910xPcDFSd1Y
JW7AEK10cw0f1rBF5rgQIlvzp2IjFFK+gTX6ZqJqJLbyw9jFd2ZfThi0At6TBf+HlhnP4zh7ci/8
0LPxtq3ygx50sJ8gVthJpKxh5uxlrX2PDBhBVTHaWC69pLOJmVk2BB700NlVJso5kYhZ/NT8VNtc
ddNCWLTPUjZJq45cbNqhIgUph4Ai2KpN+qszhRACb/kL8s/GR4DXqbA1tQGO3/q9+pS2OlrzceXJ
aXxllNZkayjSOhqs6tgQ2t1glasCR7i1vyD2o0l6Lhu9uWhEqUKrwvoZz4hagU+7wkRUXgUChGtd
zdGBnW/mHos3s2r3cWz8Ven53mjRkk37q9jwt7BRL+qsfVdSSkRBW4h20pRXfu9vdJQJFCW6bmtl
p7TGqzXoVyIcG7tU/h9p77VjuZG07V4RAXpzSrNMua6q9n1CVDt673n1/8MW9qgWF1HU11vQYCSM
RrEymSYy4jXp8yQXCUbgPqTisvM1O0M5JHIs3rR2hHef3SOn+CWIpm8CYBHPMvobYUwDWxSkFwgp
4rnp2hPHqmLniHRjrIxEAT7BKIS1twOUT9bv+xQehIIVJSJboRuoyXuNy4xVrz5YQvMgWGPtQXmf
n1Aups2rCV+7kTqkEKXzsRkl5bm16uym1XPK9xGQp57DRM2L+2rEAnrIosYO5OyIqeUp9q3zkhWg
Pp4YDo+jnyGy03XGuyg3LZStgCq/VNHUuIjyK96M8j7FjwjtriHj0DE11uc0fhT6THS0TH9O6Y68
a3Ia3S1iy3ZclmerEF6qSn0ZfM2dNONj1yf3ciOjc96PA5w5nIFkZC2kcj6TUp4nDc3Hqv6IbYJ6
RNHrQxqZmjtWenyOFDAtMv4IWigiCaXnuluqeHJn0TmKTOtTnoic8oOl9gdgvHC2SjBfnaEJbhEP
/UddHbXFjBnDYEUQh/dR1GgPoyiG7wJzlG9xgWhux04i61Iqo6F5hs2cX6vTZ/QYklOCYtCP0s+F
93VajeBuy6w5cF8g/p1NjhY3PzQVs1U5ly0n1/yPkQZeOAso7XUwnEJeHb6AO2GGnLKt6sJLAiVQ
yiLFNSQ04PLh3le6FtXxlp3nyw9Z1/yu2tpLo/zG7P3CHlvAsGIDywuzo1Gon8QsP3eAR8egnm+t
rP0gztVNPKowYVnOKdK4vSF9ooD1rBS83KtfhjwduLAdvNegAQ6OpMDr6F2FXCuLNIgneolwNLJH
dVjdWRZJMBGn7BBMg1fXKC7V70vTAkV9gyyEPYiqo04C6bZhN9ZZ1z0s6l1D/tQq5KciL96CoVBc
KpwOP3GaosYvKV90CSxgYYF4W4TZV0liiSmAMoqPGMXNXXSHDobbSx0pd1faM+jsotM9eYSriUZC
iMGUZkz3RVA843VyUxVoxZrAOOjAS91DOdSPYzm7ovyz1yqvkIDAiYYrd+WTqn/R8puuEr1QSb0m
/x2WN6VunVvFv0Nj+oRI4b2WgmkSBbfPottGC15QxDiOXJCZ9qkdpWeptZxALkQnD2XjjgKdApdl
smbXSNCvzvVgdLo+5jUUwemSW8l0xTRVbR/8wKfJKoVTW0foRQjAARRD4P8WT5/M0Xikd/sOYVX4
otl8y+0cfciSoEH0Ku6dUVSxRR5YkqOsP4s+JIlRsew66x9NY7hpAqi5c+9/ivJ0tnNrsLOl4tAL
083YtM0HkVT+KErCdytUb6uQe15QtS9S5j/78uQZPRb35Eyk9OlTN5kc2nHQOUqB/k2eTi0+Sxhd
Sl3xtau627A3TipCJXVtticIECCnZXlCryP/ENQQKiGpa6TUcuvUSnGKmubII+6xQo0PQmnsIGYz
eb5QBrjwtV+mAI0GpYndlhp03Gk8q3wFko3QkFHkKvJNInXBJuYkHyX5wyiZ4+MopOMD5ZO69Xxf
hLOoyUJjkQ+YiJ8l1M00ro1pJHeWXkwUqHjkts94CrRu37ocx7bp8/QGmYb2HchTlEmqs+VzgyBy
EL1rrJMRGs6i2FEP+sOICumAeXyI/aSsPMBFP/MmYXuc+iFFi9pw+zhI7CTGUlUxThlyQbZqDsep
kR/1nAO2GyR3tEzkotFemCEwlhVC8iFE08kx1DB2h5S9m87zrVoGzwVkziTJ70SU/KCQ4sKpPv6x
uyLNy0Sk6+QCFH4tmZj6GBxAw1Ohhb47lLimNWiZFb+mQnHbHjHQX0n0LVOkjwH+iUn1XDaPTZac
G038HsoAEpP4NAwTkKTwYy/VD1yJNoxlWzcOgvBBL7ymC04pXm8YjAzN0bB+VfoLzSCeJbGHaBVa
ZSckCr0xtnBWD20yLErCoVMMd4gB2MZYoI/EecE2DO2sF8A8KY9qiaEjV9nPYqCWnZ3Z6lU33Jbj
w5h+Y2G7EjrWLbr6aHX9mkbrQU2tb614zNocjsN4SIfygGFNZLN5AJWKR0z7RLuMTwkeFzoSc3OY
OnGR4XqEgrhm3rOLXBnzrFDzBDkDNyfwmjtU+L10UuNabXzkJ87qDxnj7qa6GUPxgVoemOfRo+LA
vxKj0OqlEurvFdmdmn42yvROhtWPjTnYgsKL0oUnzWt7JPsZI5hrnzX/h96C78IVz2kkNlNQwP6z
LDtPQ+Qf4SdKIUXyOLmRha89GCgz/WBy14Z+9yTD7+W2ue2b6jihMxEJyUmKAzevO4okop1qHyr+
kWT4WWXRB8z97GgC0MatBarrmEvQysww4dC6iwKvmyZPMSUSBO7ehINT6t4FqeZRT3QrEwnMZ6ni
9Xk0qttRx2syEH4Jxu98tnj03efluTexS5gDz8o+BKVADu4fEdE8UMLnsKq4sluTh0jW5/N5iKg4
+J3qYL9kN2OBiH57oNRkowTMQ1t3qDVBOqwesE8+CqVmT7WAvBPUyDG9jzKyMu6TssvtRBY/xd2P
uuPuDW+aUaDORE0M8U+KJ57Er0+bwTMsg29qHOraOoRh6UrZ4IgD1vHcPeB/igYXxtGJhd8qiuHR
fI64C8iquLHk55BMJW/Q9OLtqA/w4C3K4OP3iQytRQu8tugmj2hf66Jd9NS8p+jWkDAXb2sMqfiB
/GuUoLcjSbDHOQsoJ84VcjM8pSgZ+Vb7kOLRyMPV9lH2KfXoAcp+9qghbnREQsMka+5Td24H/Vyl
o+roojkIbtLp4k/Vp9d9MvRpfKRqmgZHxf8pB/F3Lj4dydOmDr73ZC5HxOerd2+3uK47PxAdoTrC
KpIk2PArQEmrdCFlObpoQfMowqOuC20HoLXuYC8UCkTI6SfTKIMqsmbBBO2cjPE4LE20erylzGxL
rW05VBuBz9zA7PH6Q+Du9exXAK111D/OO69aWmXaC+UQE1WufvrBr7LAHmspqDbiTpNwcwbp6tKs
1mjRm+sZ1CkNTihK22LxW2I7KhBy/+IbAcdBPQlg5xXcepblqgrCDkeu7rNAS2kpWL8dYd1w/Ge2
0P5B8RjI6hVQD6uKOMRUgmr8fQ+mArHRxx+zI961xz0E0xpadBVqmc9XH6Y3SiXzM5DNOVWtU+KN
nwfKkg5v6/P4EU+98evbY9tcCK+Gturh9j2ZlybUpl3JBs/p1Ksb7XNspbdCXjy9HeoP8/BVl//P
2GAkAEBFuwLGzqrLD9TAqnKLLxWfRSc5TY4KFQKx5EN+F5wEgD+hOw2O/hNK/0EBDOTtQqlWnfd/
Zldky8ExhXBhrGY3mGSKWGQJ9gDAwL9pnJRTUYH0WZ8olnoaCjSHQvb2eAibm4DlCclFMSxqQZcf
VUT0zKLyQbIj/x7yj8We7c+yiVYTK72iYa3x6dSGUklcKGDau/qsnMxzcJ7u/gNea2P6LuKsPiCw
PtaLThz4VrK9QLZiN8EAB65Q60mO8tH03cDdRXRehYV2pUOFUtC7WdjnKxRjnRsijs2pZqNFiUgz
LcsThnyPdamavyKAI9875bGWC/VnKlvxAy409bFp/NQR/Mz2S2FCRCER3aigbvX2ir6adw3pSWDF
kgiw3EKg/vK75hJRJaPTWNDBCQX004I3lHdhjVd7dAkDTRExKeDb/HkZJsALI+DZqaG9AoZMQw9i
yo55Q1EQae63RyQvS/FiKWkydDIokYjSQpFc06IDNJXaocl02/8WveSUO58sWwXfiEoZHWIX9x/X
8oyn6JEXN+WsA/COp/DX7kZdQTzkf1h9QEostgzSCyu4PtXRsDXKUrcxt3ejW0opmRM52Vk/pOMu
G/T60P3DIfw32mpdK0Y1WHhY6xwLojO7jVMcDe9HcS7c/Fid3p7hFRZ4GRmq+bja6dj5gLBcrZnQ
kPhyeEfb6MJ81ApToD4kHP1A/NRQUy7E/iaZrJ11usJZ/olJ9gJQx9TAWK1RciGmDXkdQngoZ3Xi
qRcORxwhu5PSZmRzY4EuiFzvqfher1ooB1z8Jr584HHXuzaNhcQfFUGz5yR2a0CBc/8g8MLEz2Jn
eFfHK1NKf9+QIDbowD9WdxioefouiKfbWf0SzJ+1/untT7a1Pi4CLEN9dSmHejNESksA4WQek1Nw
g1fDwVgQ7P/huLs+7S5Hs9rtqW8ZY85BQMcCcd3fguXlubyTla0xxf+siFdTtgLJV1Gvyk1DkP6g
HOTc5ZkFWTgEXuO0DnREod3Hpm7s6YtZXK18yvTodsB3oOzvqjfiPXeH0xuOdUxPJWnu299sa5tx
glF9xYME/fVVMH/xms78kFKiMTyGqfpOmQ84jwz0b4BpU9vOxPTX2yE3lyFOWDh0Scs9v1qGQgVd
CFS4ZvuD9UTX45RSnHg7xOZGfhVitRDTtIA4gwGaHfQYXMx1wDttHt+DNJ4clDyPmhUd34641sn4
Z6W8CrlajpRZsybHV5KzUaLJYBcP+SE79k7rUdPPPewpjuHfxYSuizU1972+ypfQj24mefhndXYO
1kdHXq+CJ77vFCc8URZKeBC1+c5DYnub80zh05EbymtYf1IobeRD3bIZrEdn1wluIGje+DassdMe
jHh7Yl9FW106KB9EpjoRzb+vHsb3sQtJx/Pf0/51KNe53ee9N5+8rPnV3Q7h79/xrYDLHdC9Il26
0guiV33iP17yjTv9cTz/iX4yHvwTxUMbz5KbwE3s8Ud329kBQNv6JjrsISuvDzpw6uR1ooWM3TWv
Qe47cjdwx3bg601wmCvMLu4zS4+NM8puhr5z8a4pj6xkBa457ErALYgnruGqgt5qwyBwy4806s6Z
N57M4QZIB5lF76n2DCMacWu8IJ0wPkKe9cC27Wym6+zq8ies9m9N+8uieUBa8wM6sH/MvOUQFPND
4wpHdBzjXa7DxjIj5CIJg1wTKjf6apmZdTlOHL0U7Gw1dCZE2ReYevp+IZGM85lRVw//Z6Wbf+b6
VdTVUsvCFtVAFGfsUKM0SvXRrM5yFO4c8tcnLphxMguRzapDuF5FESalK7sS/ZVFSMRRZaqBYqPv
BLm+SZYgnAiIsouL59Hl5W/Rwcp7vSNho2VS67KT96ld1J+T4EuZPeemurNIrvOmi3jr0kzalEnR
JTTBuhlQnm833bFAeHx62VmL25P3v3Fpq4WRDk2U9QFxwjv1RnX6d9nTwgyDI/lB4Vj3H3Zx23sj
W32uurHUUNWJiJ5qTV//MMt2covci+dHbuOmD0jeI3RdjnZw2Au+F3t1pWCg2Vt9yVfsZLOzBbnJ
7LQMQE2WVXlQkHr9m6+oaoaGxo3Cy201u4IlYcwp844SdfGg5qhmmxOWRWn2sxRRcX/7W26dpKr+
B6BOCRH55sslWpliJ88RAPU5085l/qWpmmM7f3g7iLx8nsvrg4VpYWZDUq+buFteRskCTTG7gMNL
szsvihzRG47FL9pMB+uL6kUeNKNj6Qn3Bhy/Sna6FnLh3p2x+Rn//Q1/BGleZeKqVAD91znD6euL
aOoLPcKdzRQcgfAU7+MMP8S3R701tdwXJu98zgBoTpeDLpWxooLAmk2iGnrwS0l9W+h3XPX2giyj
fjWqtFIz3O4JIjXFnZj8SlqfduKPt0eykd4ocLEleNBQgun2rYbSqUbQhSFRAAqcZhy2yTjGp+Xa
K3BKOQazuxNwWePrBQMXF4YzlHNKGKuAfhfWQ61wPBt5hDGgocx+7A2+GACoGUGBuQGQWSzaRnXo
UWCesJzO2TboWyV5/12Rsr0UYGv1QDvmzAObwDZZ/aBM42ktxY0OZix+VCPlh9l290qlgf4N9gop
G98UWQUDl0TC8SZd5c2gEGbZTCceIMf6rIXHDOyS6gRIytO6ziAQAMN0m+OSSoNrbQ4SF0x/DLqT
6B+D3KEl9SN7v1de3jjzL37U6tnXR5bs1wYgMQGYF2UIVwNS8fZXvx43Gh3QKpcON0nautZQq+GM
+QV11bC7wdMSHtVXPdppy0jXdzJBTB1lJGoaiFCujqKpYbXUU2HScnInB6LGXdp4+Vn14Ke4UeOZ
79NbtbONo/wf9F02R/hv8D8Wma92az8tBwUYf/rkJIvdQycI3+EVHN6eR+QM17sH+pkOjR29NwX2
7+oGkRTEXWcJjbKoSJ1mQI7Jn6Fwy1QBYT3QeJSt7kOCKGyZaY6VSHZZU/JEXwjLxJzPGtXFuZe/
R3jFGupHYFVq2dmVZp0sDchUgcd41BwaXUelPb6n5f2QikHg6OXwYg3p2Wj3XNCWBX95GuBwAStL
NRezC3G9MIAuNCEYVzpBpnFrBc2dWJ9VcBMZCU4rv3979uTrlQ59eVF25PUIX3OtLzILoTZy/9JH
0ed3opm966UhA91R3NIXeAflZn5KR7k6StAmPLXTDqGo3CJYktBLHpnv2ALR1eRfk8b/WeXqI4Z6
Z2yc3kvAz0FWDQVg50k5VVMRPYa69evtn7/96xVEYBb5jCvKNy5MfqubLLGwaD1hrA9t0+1cbBvX
ATPEF9Fxe4DEt95DMtL3QpzmNA147Uou3ZdDfdsdlncIXeAdvZnrk5dgXKJ8D9GiHbhKv8xKBlSj
0G/UgydMMm8l+Tx1R4ymnt6eOGlrc74OtMzsq81p1FETNNQO/pTk83fG7XLL/dDfBWcIYAfEnjJ7
/vr/M+bym17FHEUNXsMyuMaTDugSLUGFBwDC9EWMY+EG8WGfxH490OU252ywVPoP8rqVlUddrGQA
KmxJ/BwVd5n5Q5Q+/p8HRomQhHKRSDREdtHlwMxRrBbBUJqP3sLHrR+7jxHCnhTHWw83V901iv8g
QHB9UBCVIrWsGlzTFPEuo44dfnStzn0YgxVtu09Knx1xgJPyX6O4pym1NYuUjjWY8jwgr9odbRvE
4QjFEaRCAS4HMzz/RW/3sta9KKtFyXU4wrckit5pt+C6H8Q0/qi10s7iv95k6Moi2MCagLINJ/5y
4rIsTiB7kd409V2vtI7VxRjBZzeG9mVnYawkIv48719FWlfKBLxBJ7UmEpCpE5YLh6grPtI7D215
VE9iZbzTK/MFj5PvXRTusKc3ateXZ8kyDa+22xSraTP7bLcE0BCgW8eQ7nStskX5qR6jx1h/tvIb
lKntjpWbCeCtp2EnAdk8n5Es1Q3AITKt5Muf4DdhmY94k9i9LMGvAhW0R65e2WBy3eMWgQrH/0Is
6cGrUUY8ZbQe0KE9HsAX6V5Zuc0DYKA77QCYXHwZehfscOSBH6LpiByA2t3WN82H/sm4CVF1CiCQ
3rdPoKjV271+9vbd8erHrY7zTo9nLRP5cUv7oCgdy1jUXbyJXyJNCPntbaBr6MBqNlY7KJ2NJtWX
CW/dpKIQDcbpXLr60ThURxVVP6wN3fQZA0LLcBUn9vYRM9dap6ufsGzyVx+kMoa2FFrGjCHNA8DZ
A4YfvHTV213dkOvj4vLTrxZ4MEU6TF0GSyIb0pE0DtotapFoeKQPIog22k7798nGksZIklIsS28B
KayG1wtFVY4GzAW5f6FkCBh0VxVqL8RqXHIoSKUpEUI9Tl6aIzrXn1Ksf2k6kXiyqGm9Ss5e2Xsr
JdCxUYWSQC9IlNebNZzgu1QVOwSE1XlIPRX8uaucFpWZ+Ua4EcU78/t/0F7ayN8vwq42MExuGLwz
2LEFayLRVI5o1gDkQQDyaHzdq1Jen/2cRUsplLtsuc1Wz011aLpMKmRwPKrv+CD6czqvVYWAzmjv
HP7boXjRytByKCOsNn9doAXdBuYyn7AAIl64v0MHEpNXe1nPy9LD1sxbBF/2ToGN9cMY/w28OgQK
K2lg1/IhlWZ8MfBmpZini+7O8DZ230WU1UbIUyFsTRSiWaWheSpR9MYyA9Q651vrpcFTZsa2XrAL
scM8vh17c4Bg2OjuLpig9ZMPMSSMejNmFiT3rdirHkTlna+3OTqcdfmDDIu61uUpVqR1H1gIsdiF
nh10A8BmXdoDdolvj2TrtDQYCF5jdHDQJF4tksiEeW8GwpKHt3faaUREKvuw9LV276Llrl29Ky8i
rVYFfN5aEQV/uYvyDyW9ydJLPlBY/qvWPPUMA2GlxShTBNF4OXl124y5NJgUqJovcwU/K3vvBzuv
iY0PdBFjdUj6ggXWZwJgLVY/8vm+EWosy/ydVbB85dWcXQRZnRZW2k7Z1DIQq5XuE4ODqfo152ex
1U5l9tBF/KWmOm8vib2Yq9oTzLsh4Nhg8tSf0J3ciddZE6IPWcCnwa9Zr2256b23g15DN6lCyRpd
TwoBrMW1GC+yBzilIV5jp/G3OhUdXe6dapGnquYTvCTPgp9d8uCX1PdhKuxM80aqSt2TaqtM5Ry+
2Tq6hO6fmCkxzwoccG1sXE76H4lcnBId0f4P2m3Ltrr8sH/swXg3oeeNjuxq2xXA1MJCHixbPM4H
M7Xhi/L+hfJiHQETO9N3fedhv1GKMxZZOt4bi8LgVXssaCdjkoTZYqPDCBF1t8rzg+ImN5i1P5s/
EiX3BuO5MJ7b7g4jBidw9wSxNlqcFz9h3TErTQrLQ8NPaDzRketPQenbqjefEtQmZ3zEhBg24n16
s3dcX29VdE4UkYYI+oosrtUrYFoKUAtg2NbF5GNlme+alJYxlpV7evAb+TaRKASBzVtKZ2vkrNlZ
w9yiGmXnWaXLHzXDRze27zOclmQl+KxEQOL1ca6/Tu0YtF7AvR3f6kbQRO5gyfVsy/T+9yqUGw11
SnkKNSqKAyK9/NX4R8RAsDhIfbtMnfkgYkhRqHbz0fq+yMfjqwDNgAdB7Fmu+Gw+jDvCrhslvsvw
8uVpXFizPqhR5rPyxPwouQlSa5i5cN0cFk0o5FRRvIHX/2HBaSX8PaT56ox02GkXrnhdj778Katt
B5RhBnDETESfEHk4Nzi1voif+g9Lhktjszno0ALfT27q7WdFG4cMMDsuJYvyBbJ/a1xDLs4TnE1o
0Ysa5YJejN3+1NuqLR7Sk3AWdq726/RvsR8BtKGy9kHurzKIPhbrqarR7WjNLsvsUojGb5WuJic0
cAS0GiplL2e5vjkWNXVNo3NFBfHKqkcFV6WrAkyh1Izg7iGvMJunHo0dFTtf0QodAzJw9Pvtm2Nr
cyvi0smgh4s/wWpxR9z0advXli0Fz7pg2Yb0ocyVnQviOuEzcBb5N8hqCYvNnIhKRZAZJh1qUMgf
70TYAPQuIejWsjoUiDSrzzXFppQWIzxA816+6e+iW+u2h8wNaHt2c3f57/8PtCy64715oP2WHfZO
ys1xcg2CQQELyml9uVVTcRhQtkiW8ho4jexrOT/9xdfSEVeg9yTTcVttQAwsOgFkLWzHVPwQNOKn
tOhveC3sFM2v1z6T+CrMKte0WiUtFJMwnaUF8Fzjb1gxzoh4ZV9I2va4M9enymW0ZYm+qjhAnEp9
rNMBYDfKAzJy97hipW5fBaimI7VkU7v0utL89BdTudRfdVBS13gXvyW5mLGnsxuTywxb1eyX1X17
O8ZGWsbQTNypOETo0KyfBzllZ1P2CYKwzGMGorY5ULz5Jz/Yg35sbwE8YnSAyKAk1gek3MxNEwhI
xyyywPV7ZPvhble/CgyCVdd0QfOciwNCoaqdvMeEWTz5X9KTfpskzl65+bq0jcgOBBiGBxiNHunq
i6qznGRhZNlKhh9o/KVCWmYWYgw3R9p81k4PeiNtMJdOv4m8OOWPq2xQH4wwmBY+dErH3/gcYnYC
xt1VvOwwnfYeYtd7nGAGbQI2uYxC6WpsHVdxkadcQ7OPVWgPl9tOUz/ZSej/fKzLDPfiql2HYUha
n/rc+sZ7f7SHmxhiJTKQZLhfpN7WU9SYsZRF+XmendJuP8UPEI3zGQeyP5q7+W59aWvcr7OgFVVB
7uKhRJ3NRyAjcob2x2DOh7d3y1YEE3FCilgg+K/U+2PR11TL9/mMITLl0p3Y7dV0rs81bljWB9Bl
yitXwIiphRk1/tGmQgIhaKyjbj0Y1lOp93t3+V6k5X9/daahzJchAhMhU4AS3GK+wMa0pRFSQuO+
PWvXF7iJKxzXDa8T9v0agBEXUy9OVsx3Qbqtz3+nOfJDmrZTsrne0bSPuFiBRWEQBdb8cjxCVgeQ
hNliOXIFXjQjN6IrI4KSQ0HXKoqpj3U7zYeNgfGcpNgn6mRgVxK1UVHqYtSQDplKAWXYREbiPjel
9l7VutJ5exLX2s60IZClw8yav5DwnFunD1Kaa4MoKDDPncFLUa4PXWRsEtIGwxEPnXkKT+mJsmN0
2HvWbeDNOLiIvIiucl6ukwahtvTcUpEOXAqoiP2gGtiSjuGE5S55bnWzKIUjRzWNBx4byUntAWoL
riLYezfI5ixQ6aQZv9h2QDZdfeVgjFUUdZafIh0W/Gzo6pozKudxcuX3xZk37mkSYbEfpuIvDvGl
yvq/2Mvp8GrHSHlaDniu+rbuexoOZDyzfNdwmumAdxSKTae9/sPW+iLZBvTKQQ48e5X5WlkdIxpK
QGn4bWYK6GjBTpSXnYW1pLarc5xh/RtllfpKhWL480CU9NyexV8hL7TRoXz9c2luFDt520aVAhL3
YgbBAwkE2DqbL2pGlRkjaFpkigGfKofqBlYNxevoVB0zB6O80GmaUzzbOESc9txuNnoQl/HXo0VJ
Tan9JX7mhQIWLDSuoNNlgy2OhxmlR28RhP8PBaGtaX498NXKLca+6qRoAtN/s4w0ui+Vd6VXnFNW
bNifsr1uy8ZdBaLEXGADrNirEmnq48NsxL1vVwaoJL1xgnyv+bx15L4OsbpCsnKMfC0jRPZ7cmSn
/9n9yo6GM7h0fB+rO7SNsXLbFynfHJkqaYwLxMwVCbzKSyiCKRocyty+n+LipWjknVfMdcLPKqFM
CMAVDBl2NZdb3WxmI0bpBgc8oTCdhTRMCwfBhhLt7j4xUPHX40epav/iQtGNpUhqUD28ejylZpFU
PdQXWyvih7yOZbsS0l9TaP58e89vHSyEgYEhATm6yjLq0pz1BnVNOy+sj768qNJG6JvuIRC30l4S
UXAQf67Jq16YoMay1egGR8udiddR4gU3pdd++o+WC1vrgklbtBu2aCyVOs+p1aCdN+rfJVQob2Rn
IZBimprc5NKTeFiMbvYe1FtTCZeTjAOW7iJPcblSxDzwS58/0OMInqIg+BLqmheF8eHtL7Z5bpIR
WjjcLmXOq7ZiFEx4zOkcH0+NiRd8Y1flLxMfvVNzFDg14YXllXlA7g9cH3Yy+yfY5kiNxccGGNwG
TC3QRhWNO98uZtRKpMxCTasMb5t6zyhqa/OZMMypstLTZNCXU6rUU57rIvs7NJNzbj1P1SGhbCdU
iF4hNmoIn96e2611A2RfxyEEFB4J6mW8rlxkT+R0SeOUh7YL7jIr2IPKXON0qNSJtPkUUKRUalen
fy35JaK31F2yuY9cSDLBYsucH4w4T92yV1/GtE6fZAwJfg6R1jyGPfJ1bw9z47QmV+XRAngef831
CsIFdpzFgMSN4t1C76jqU1K2lgvknWJtFH41BvH0dsiNmUUMBEdYTtKN0l0aT32rh5S8pi7+PiXJ
MwfoToiNxcILF28leBCMbI0pmEMpbLGyMO2UhwsdrUJkI8CkfoyzHnXoQghvpawFuKuHpSrtTOnW
+Ja2qsp7e6N4ElX0WwWRjmdkqUhBzu07ZYz2ls6S5a3yM2ozXAd8PAgs6+2g46JV+AMN3BRtg/r9
Qg9OqR2kp/p+7zDbaOCA8nsVa5ntVykuStza4Pd/msXaAbXz4tvUvbOeS29wF2izhyRHmnh7cIKN
kwXymIkcCWZVYClXGz5QcDyIxUWAuu5vzbG510Z0lUQ/3pvKrcUiY/cOWh0WPtfs5fBCSYvzSKY/
VZF8pqXdPxqfc2YUqSeyluxr0jsmHt7pvfqguW9vhc0xvgq9ypWsAkXYDtQg3AK8ExoDCf9S4KFU
NuhE/0UoUPnIq5DXU3e6HKWVyak4q7Qee2Q9sbSQozy5RXUSods+qbQ9+/CtTcADBVUi6EicLKsb
MKmmZIogy9uaPrqLctlsfHl7QMvcrHcAxybEKuCvDGu1PgoMCyIe4MxdDjhp0nzLTdtMdszEb23Z
bHceelsDQrAK3UgAhRReVwMqs0idE51esaFKI6KAiR/+8GsxmP7vp4cBBQYwPuAY+karYU1yUPXB
aJE+W+07v7C8LEh3Vt1WS+oixmpDV7qvVa1FjOW5xYsHablDpD0udlDUeI9q+6B157e/1sY9cxFy
NX0Rdqb4XpERJcLdnOQPRVTfpDUCqKnoatHPt4NttT6JRvdLxPkGkZLVlm6kSpvaiBSzu2nvMk/6
bDzHIfo0HiJxbnjST2AiFRzX44/KuXi390LfWJkGXRS+nwTC5qqgPVgQUjGl5Z2A10IOHLSJ5Q8R
Sm3hpP7FqqTksRzOFDmvKtayFmlCRmkSLV4Vw7QyfVZz6cPbs7l1SCHws5QDgHVfvT8mudbHPtWo
HKvAePtk8KpEamwDT9C3A23MGwiFP89h0skrUYhWs+o5xd8ObbVWcPImROClbUzA8+2DXCb/96mD
+Sb/gQhQGVxjMepxRCxd4kBUhfhG03LXxIjx7QFtbTSNogY1OuAeWD6tDt1eMoJSiXkx5iolsBi8
6FPbHq0ocKwYgc/43gi/z6J16+uer+J7Drdz5zjZuNzQu1jofZxc14ZZ0hhRDFgKulwpotO2FdJB
Khqe4TTcRIryreyaG9WPDjsD31gz9IP5hoh48SJfs4mKIdULA4lAejrBaYhOfWgLjTN/D44oD7v9
N/gyk/AfCKgbnSvcvV8Fli+vOXNIhALnCIqM9FSqb0tPZSG86p//SvhqiYUDGznmgthbnWn1WMVJ
Fc5Io90VJ8Uuz9Rfpe+CB/f2oHiB6IbKQdjVBtycWhnw0FL/WySDLkcoqoVRhvmEr2VlfJ+m6l0U
509Sk317+xNubEYqRDwrKQlsUILE2Cf5UhicoQXqQ1cL1aMlfMG8qn2urTT88Xa0rROb626BVWpk
zYhOXI4K567QzBPC4T4yfkwe9Kc0BS+xPNYrB+E5zVHujacRbc7FVnMfD7xxvdMWAzmhU0K67lAP
hdaKQVgLdpkE91OePMp5tYPFWoawSlguQiw/4VUarQZtHExMJHvCPyqn/lR7+PUd9xp9Wx9OWSSs
WJc8k9fUdrXGTLkzuH16IXgXlwLSo5C/lRpulbh3vi27aT0k0OjL8xE32aukaDRDP+6QkkK79K7X
JbdInhL9pcDVdfoq4VcWZbGtTMqhF49CXOxF3/pmr6KvVcigmMa09on+BWVWDyuqY+G0WBS6wr0E
jMjoT3/xJkEO+X/jXVvNjX3hC+YQYfdlBre5Fj9YfvPVzOSdi3BrYCqsbCxQl0rqOges8CrTcwm7
lDr6iCEId+73ne229eFeR1hlgImca7NZEsG8V34s1aKlxk4uPbmZu++JuTEeKjc8wwGXoNyzbllM
hSxopaD59qTgZN997dVgZ8a2zo+LEKtz34cfWssplbAlpW2Uez/5qQwPGkK7rn7OzsWj393mhVdH
Jy3FDuTU3/9VLeziN6xue7MkH019fkMvaq6eINwbvAy4lbz97dYGp0vPjzCUgmm+Le/WJdV+dY6M
9eyHscVsLjpBOt2ucZ7sTBK8+Md8aoub3uk92c3eSfOXafg08qZMOzcYPu0qCGx/1n9/yGoRgUJB
wrHnhyA+nb+r0HZ2cL6pnt8e71b54WK8q6sBbkiTiR3Tip8CpJTqPo8O8tcWRaClpDkhbEwDbA/c
s5VIkMTDTJbFRSHg6hhNkc9BjQhXCtnR8QQvjqbbT9zsLfXivXNlqwHFPSvT31/E+NA/vfympIhV
PJrU3uNsHBGHLrTE7rs0PVDmKY5DkljnOFGMW0HBeTDEJdHtxzw44EkkHYYm/THkmfxrLoX/R9mX
LcetY1v+yo16Z13OQ8etimgOOSg1S7ZsvzBkWSYJcAAxkAD/pr+lf6wXfarrWKkMZZ2HcyIcKQkJ
EtjY2HsNc9bRcDqTKZ/IOKDfs4ozReA8vwM4qIBGSxhC62YOvowS6DRiFcFZAvqJcwuj/IqukBF9
136o4t6p/Q49ONt5nOJ77WBp23zTB18/Xk8nx4FWKajVa7/4OLguFS4z4QwnhrGl0a7sBtiwYUaf
gRC37hcG2fCPxzvV78AlcAUiQ3fuvdYdTJeo37boQDQ1/LSsMheqf9Bzf+/VrVNUpbnplf0CmXMn
g6bA6r3nfiqrJP34a5x6iWBFgIOE0uTKqX27wkq/85epQv1cWbR6wooXMAey0Y+zmX0mGJ8cCnhz
aAkgAXkHQZ1hjFB5wbQCj6cUhlgZhLwm32w+ntCp6JP8OcqxzgMI3cTuR4xCnYrbqYiGBsJZOpT8
zJM7sWBwBgNE7mPRxO/2Ji8NhT4mSB6JqPtL3/A7RTls86hdjKM8ozVzajAH4Dqckgju78p0VhUL
r6dAVWhPLfnUcvsiQcvvfvEToVLp8/bMyzrxGCEoixDngZGcvGMls4hakERWa9/02nJ43kdj/vGL
OnVggcwUx2DDA4TjH1fjmc8632dA/c9ZgGSjCnPzqh9GBFS6CiE7oAajrQ8v4jwGHF09ncWHrAfv
UZr65gscJQc+t9UcC3wB5ybe9rcj+n8AnD90+/UuYQ5/XdwSDD+8OzTlvASUgKNgHtRWXMOgCAcW
iatLErAyU/ABhAuzF14awsTOxyrd09bVxceP+lSsiVchYhAeEEHfKVOIGsWwucdMrd2y0fuVlupt
o+3KST1/AT65VlF3igJ4wKAddhRS6s4KHcvHoSWjuKjDVzPRjKLKwNF2/Hhea0rz7gUC2AokKjDE
aAa8DV4R3HO9wTLIrIYh2tqVfZ047KoamIRkzxDBQeyc0vL6jt6MiKYt0GkJENEBIHfHiGXLW5Ku
ozpK4QVu58RLvXYJCyLs6AsFF2ozVZ13A3M+DttRM57rkb+LoL9GhxwrZNhPlPUqsrRunagI1uCk
38wW/EVGzvqNEw3J/uNH+76HvI4FqBrEeVfPw2NZgoZoSqG8FKX+N5iBmQ5kWCTpW7jWZMEF/5l8
YjuV+2iAzN/tc/D3k/P8c+xjoQI4R7RTMmDs0bPQm0fTDHZ2wDRNrjnnQ/Busa7TRD8ORAVvpe0f
JedNrHGTsuYIOAB3Jxqyd932x8hciEudq6+/W63rUDFaBdiCHtKl9fPfEvRqmYk9CsyKUjxR212+
WTBaTeNAXwvZ3ZFZ/DjzDtcA9m61oqmDisx6Rh2X22Qt2joBLRFiMXbmbQADyPQhAuHfK8jduQLD
ya3x22BH0dT1G6xCha3Rep8b6Gah+liYusu8eEhhlwFdCzslzXLmtv+ukLk+1N9GPXp/ES6QlrYw
6hxC48S39yyQ+1lBAD2QPyjzP8Ftqfj4sZ5ancnKtXchL4cW01EcNwQSgdG4RKkXygMpmy/S2K/j
7J85gU8Os0IAcECianO8XNQSV76NwALwGc01ax4hil9Qt/mrmQUeICLKv4c5uq1VXcIqy2A20DvZ
QOnxB3wef3Qa9rQD/L0/fnKndgCWPxoGETKKd8dQiAM/pLB6TaXDAaRvoCRd0lt4qm9gsHTJnbO8
6feXRAjnIlL/wmpAtf04vWUQxu9pguXh44CPbqZL2Kbn8gnKeZ+Xwq8BgD17Z3u/D94OuUac37Y5
SZbAW0IMWbVpvOVhAYbbBORt1aQADvICUu4Zf52iAoICF0Nuy/PK+O+fMzRPkdEjy0C36x0GN4wE
qi6oq6bWQUBozYMYc2tvHGx/utWZt6IPdqbO0UzM2fZcm+v94IjcCSB32CKR/+5G0ciqD+BVHKUd
86abymawojNltAF0pnqeVNBuBOz6ziST7zdLCDzVWkQC9AHJ5Pr5bw89GSBrM8wrjQEH4iUUE+HF
adftARZv/I+h/vtF/6/qdbj9I36Kf/4P/v0yMLi4V7U8+uc/r5oXPojhp/yf9df+/WNvf+mfN+y1
f5D89VVePbPjn3zzi/j7/xo/f5bPb/5R9LKRMMB75eb+VahW/hoE33T9yf/0w/96/fVXHg17/cff
XgbVy/Wvwcq6/9u/Ptr/+Mff8ND++/e//q+Prp87/Nb/Xl759+fG/N//c/w7r89C4pftv8d44wn6
Rkjq0VRC/J9f1098/++rwD9qfMhZAKVYy6P9wGWNj5y/r1ZNAHIgq4LCZYToIwa1fuTFf0dcT8Di
g1QWcFb4e///u715R3++s//qVXc7NOj9/eNvv67vvx2FNmRgVi8OoP1WyuWvgX5fIGSR7qim0i1c
En8tFxHesJn2WafQtnTcrar6nadoRoIy6xe/2vSLonkyqacqpgyifdUTaxiBHaAes7kV7uffnuW/
vu/v3+8oaPzx9WCDhBsXqilA7rxdvzFsYBUfE9jqaHIrZzu5g739tZlxRwhaApdjcWFKRKz2bCfw
KAGyV5ggtgwe88pVQV/67chQfioDVHxlAasnSIelariba0DldbT5eIogOhztUgC5V4cSdMCdX9D4
Y9pFqxoZO2PECn9IOpLB/pB+kZ40dcalIbnmTF1oPfLLcY7GJ3+JQ5OWTcAAt1tmP3xGDjiNOROK
7h1eeYXnT/zC+EO3GWGmt3MkPMUqW2VzUtkXg91aBy+SyVWgkm5nMzcyewO7nztp96sJ5yTunIQP
D6UdiIPPw8VAyLS2n2HALGCS4lK06RfoVm2aAc7OjbbNoRnKZdfB7uyTmgfxs4s6+6EzhG8E9eK6
oNJu5WaCSyCCOgCtPx0gMb9NAW++zzRIlo1v+frQwhkSNj81+CadGHx4z8chDCJ7zczPWVIQwSFA
WvjN4tTpkkTjrm6a5M4updjISMDoTcc6eIqXJdyqUvqFXBz9YlVizpTPwipN6IJO7my37nbmerUh
XCBDZdtkgLly2yhrw8vJbGJ/hI1D2+uLeIFFs4LX44Y7S/XQd5afd409ybRKFgtIE9YX/VjDaxRV
nUyRJLwh4CQBPeqpaj85in0THEAK3njxTWmspgjtRaHN6caXkFCbM9w/600oYBA395pvY01e45LG
yEvh0DylxJ7Hp9anPkkJJDXjvWV5rC58iBl9qyLBnnhM6A9Hj/3XZYpCdOXFDP1LuGOnHq8JGIiu
Eikb4a26hzdtskE7274c4iZAAZzYdbdVSSUPq8ttCyPxOroWS+MmqYZdTZUGkVQm5ZMPB15gqhO6
tVwlK3iseqUqXK4BRbFZMqLOq7XtwEcvsascutRdRssBNm+x8V/XGBdnonQYnIO9aP3MNCqHcHxF
Utus/oXQhrIya6kiAxiSrrbc6ePtDNfwwwTQdgom5M+lpuQ2HpOuSEQSbvoZZuKxWzU7ldjye+CG
3bOYXBABlc1ujZj4w+Sg7hyrrO5YOqKzBhsySKw5sXJS2dVjk1I1evfDODc5YBrdATVGDWNNb9o1
klpXogHpHYajADxbMT/YrEoe/EEgQXHgPd0MdrhrEfUvmWn9LdxU4HqO/8GLQLuJ2ZWOD8XxtusA
EB3KB8u3vVTaibnrBQy13Wl67UOL5l5TDjlpg+bBSmQFb29UzjK/5fU1Dl/3SUgoCDuhCTYeQxqq
nHE84K7ffPZNNOw0t9unoYOFUhDzH1XU9DvtjvCSXGTdZG5oqatyoqCKCdTepla5mT9VwYVHIjB8
Cav8ZU+chfmbjvkUSRisn5CC8Q4vu4I71Y1QRt0S1wscuJ4KfDFPm+pSWC1aNQmfvvhwKb4CPcI6
6MYftqQly0ENc7WbsHOfHKu3VzPv4bvG3YPk8M2Gc07ri2vcqsW3xBsiGOCWHtwSE1huLnMV3lDF
orKY/ZrCl9kRidwsjcGUexLBnxTqO1mfwN1bVXPLr+FW7YKfSGvapBDQq8a8hu15jUVYOg9xD8HU
VAmgf5OS+jKD5b13IyVn9xxsDug5+MhuUt16roBj60j3rTWpOoXQVP1TS410Gwt0uqvh4/za4SLw
ncK4lu9U0xiNnljFYW7ho0SbokUNWWclqPsVJVwnOYgSis97GlM4n7eVM9BLElVgqItxqd3bxW5I
+aKrKqjw+hGR4b+DZPVrSLDTELKgUh81sOJuISiaeNxq9gHqgMPB1gQRX1vD9ACPULwCpjiEjvqm
qT6z3onnzK3d7qY13RA9lXoUX4GJA841Wrw+rZsxuByiUj/YZnERhaN2B0l1LEQ4U75Yrmw3/WDR
C1B8h8MEoSOZDipaykIxUe1n4Xu3vc+ty4nR+NNImvg+bhv/diENz6Gva2D8KibxPbSa5Gq1rv7q
slVBownm6yhqYZocTHC7DeZmM0Gm5saMlXHSqvc9GLxq3j+YuCGfwbIRtxIqwflM2sSHdWYTX1Sh
5TxUdsIuJj00G0/r+WcAlfSrOCjDS/jEferwHKqbyJXdbTuy+cJdpvlgV2S6Md4IRhR6VcHNyLHr
bXCWUi5JDGa2o7YUks9Qe0AN++s8xO0L6+DlyUHs38EiGgWssoTKKemSwgIdIjXW6HyhTtlgUctl
IbBDxRU3YA2QjRY0dTecjW0eCbXc2UmfZAtxrQNEqemVEB5MR3AbfwDlFYrFjRnk9YjTDtcAt4Lm
V5kYlsd9hXQLB9GnGYv2oWtrUJqsoWGp3StUJIyA23lP29wrq/Iw9uiM5IPrWxmc4b29sQy7bG27
H9KgWT1VqWHTpWnbDrab3EpgZ133t5AQ5rfAi/UUoSSCTNHsCm7SYQ4mOGX2gWtQ0h6G62pQ7sWI
as0MspNIHmPq8IOjhbnwZgSQdlF+vMWLgRyP09tdrhN/Vc+PLXroKfwe04DF0W1o8+EK9//ytVQy
ubeqefnqOtzO2DLHkPFsx21Cu2EPmilEB2Pi524XeFk4eGEmRdXr1Itbmc7QCEE8slWuIgLPDW3N
GyMsWpgedrywuzYFCQKcNZVDf5iAD6lXM7AcPNVm7hj52yCcbmfjdmlPB5lDpxluOy1OO2huwI3a
iq1LOtVsu4zQi5oqj6cuMp2cjQ50I2rm3pPedzfzYFdZEwxNCjdxIIJD6FpoSNVcC+7jqq7b+RJc
EjjINR1yiGRYUN+JrbwOWbxdprotmDuXt37ltFnVsi/U1FOO40JuHDFHRd/obkN73RRWjJb76MXw
jxLoT1tdKbM2TFg+Sxh1x5Wp7uUo4e2C6u7etLTd6C40IEJARyGumiSflUTgc0tCct8ecNWDukKe
tMsjgpp9BzPi742ASjQUBIaMeCOnaRwSjchTypW5D+thWfse0ntO8qbl6kDHpdmGCG9F2NJVJLrB
o3N5/3Meu+l+1UPY9Cw22dDDnhmZaAep6Tm5cINZ5SgwtRfALfICBWO9lwkUdm0qumwMG/cR8oYi
Z6VTwym59a1N1AO67pB5OQAoKVKEOXkRxHgySwtAL2BI7VZXQXtAj3O1dZ6DjelAt6ytNrkvDS4f
WKY6N64KtkHNdAautLftYxv2SqHXxNDbrce8chzyKVaWuvVjS34zYzk8aBiUoq8ZLv1jGC8KdUdf
m69Ib+orwZj1gqQzKLQFlZhD6zD71nTzOKVTLft21/lVcvD43MFuk8AXXPpGpWyg5KD6cWQXI3RX
WM4Xwx5nD2J1BVgUqgGROm7GPNYOGpzw4/V2LiL1RmNDQojT0PLOa2cHXsh1r1jeoG+xqasGUjhA
ie/7KVq6bCZsTIrK8dtvCSB8u9GfapqG8SxFirsERx3Hr4ZPcT2Un0RskTt05cgdXTGPqT8m5sZw
FlyNVHf80E7IzcCX87ZAhMhbVKL8zGsou7SxydOlF/E9b+xqOw3GYGt0c7fulHHDoO/0qecl+DfQ
Xj+gmAYiajTUxVLNU+EsDeR6F1MdkGrX2xq6DRn4lfpHa4cXERmetI+Ii6w+wmaG1tOD0kx8ahYi
Gb7hLC7D0WKFE3s4X0zgNFsLaeK+V1Z3YSdgptis6Z5VaZsvVbxUe1FrnaIDsBRqQas9VNaQjs4C
Q2hPc5zmtL6UwSg+1UsPmxQqe7XDpY8cLNYn2wUVkawRsDJK3U7wYpAz7A10Oe5kWE7FYnts20If
6AIAvwSnyGhwLaFWx+7mUVc3qGklW4m1e8+xqYpEj+WUOjZt8XWjVV+derixTEvdYyqka+BToUF9
FjQMDjMqdDtLU0gwDmVXXxCatFuj7PpL1EfWLVZluyUDK69RXKhh49XjLkTwWkFG7as+bWbP+lnh
+27nNqZFZ+n4i+da9ErC6bkgPIn3VEtrM5IwTKeGqa0InfG67LvodWbcvw8DYZOsHl1/7w4ivCIW
riWlZnqXzBKbvaXB+GIQoG/4FNJb3QdA/SIRxjrvQzX0OQiPFWix3OE3NXDI0PSfmJ9HpbCy2pnn
a1NHeKMTD1H1gyOZvo2aWiPDQKKQatUn+zYEKLPwKiZuG1zlWMq9SGeNLBGd4O8gL0O1VIfQiiCH
hS3TZv0Yyc8eNB6+xo0C6WqELmnqydbewUw0IqlBgXjn4kFnXUn4S0hKneS9x8mTOwT2fjJ82kMQ
Jtxr1uKW0EnQt9qpj+ZUEX+EyIYdi703OfR5XMbm2ZoT7x59L4Crsbq3srRs1NRH2JFrCLGm9Vw1
yNLL5CswEg4UUf0Kl2g6R/09BwP20Oq4egzkuMwrvD3gmWhl+NMADwKs+8TlC/F679lvqZ/Dtb3m
2QxfwbtgpUHpNQPM1NJMe4Ws6bOyIVC+xEZu4ajiAf2AAuct8Kj90zDL+gJeXO6NAwfzS428/HGO
4/GScGpAqy8nXPGpP7XPi0OaIlI9PBKZgQ9qxOVDMjrfdTR2d35V9ci8zHhFW8ofB9xFtmYe3YvB
YoBFId3kzcbBdVlntCnj60Z27YNDop8QE8A3w9+B2dgQEANPGV4XUb+4u8SQCatolaX1Ya5u+eW8
tySDKFNC4RoPQjd2lIrCckc9tEYrBmsVlMVwrvvMuxhQLrvtVDkffMBrYUPfN33WshFgjGUl95ES
sjZTPVovbjnP97SDviS1WgKB07jrUEFPZohxWInY4VXP31fqpUhVEDX7hqBdiTBO4ywYW36heuel
mRKRShGaXUwq+0tLIucQ9wIBY8B3wwnjWBuVWNZhwWrKFuGXGzeuI5zRsBtF68OWuG+OfB/RMrqx
S1PjBj52JTwhTJhXAbe/0LFx03CKyp1oCX1oAkn2Zai8n3qqGDLTaMHVXXQE5vVNP3+tk8Hq05Ay
djsErLqLEXyvlMejHNWDEWr1U0Q4bCDi6BkXoSYAtdP0FzGd41vce5bPNq5OG3fxkW9MgwWN+yjg
12wY+SGQ9XxjQh+6AfWKePOWaV9S171oiYao7wQ7G4TxFqlGHz4KZLYAVoIGFVvVkjXOnKCHrdiB
9iy4QdMnueca7LPCdUvYUallKfNQ675NiRPKTWSN1l5zFYTZIFE0ScvBGTbh0EbXvJJ2QZDW5cDz
A+o+9M6usSBqGcq23S+q09uo9MQN/GwRofXU1FApDcv9YDfDVdgm3aFpCFLCKoR5OUfCDrrRovd2
Bdct3jjtS7LM8uAbJ/lUszn43gDZgAjF6SMVfX1vmi64kYoAetgKc9MltfU802kuYsCrcbvlzrwv
yxqmjTarr7jwYKiRoJgRQAtoCTbiV4qOGouZUWQg3d7Beb9jcRen5aK/tjzRmyZ0p3TU8jvlYr7k
wTAXUpXNHqCWbr90DdtT5LdXnYlgjaFUn0mnHm8rL0KhBfSOF9551i0jgUYlCl8UwPx2tBTWd1n7
POs6wEGUR/iY9UOf3I4uRQ4sLMdOYzUOh7ZDNbCLkC3RYSSbSdrRV8bpmA7VaM04pAiu8zHuj54P
pbQEkXZnBCU7M9X+VYmCxm04hvA3FbXJg1qCKFYH9gMgyn5al+6cdli8MKXxpaVSEvaUQG/bbXTq
SxXuAqnJFqJzdZ+HkP8tCwsBBlqC/iQ/2y0CTopkSPtgXTOTy9gbaxwZunrxogbCt5aLSXA5x3vp
lvAWUsES5EsXLXuAtmxEs1G58M3yxrSMBX2KiRVvvMWFyVxE7asGPF1Ib7h6fHCXHiLLvSX8GyRX
LJO4NWzKmrpPc5cg6RzqeoHMDfojKtNE20/t0tRX6CCR20T47Sux2+CO1h79WXqBgLis6Ng3ruNw
g5ocioY4eYN80KhX+pICdGQ4yCrFxzXiXyDVN2V6UKsBpoKFKNS2AAs+qkZbiZLS7SGGac/o/MeK
eeCQTnGXJjWh131kkvuB6T7j7QTzl7ChBZ8W+5JN3Q3pTT778C5CXiCzaZ637Ww1W0BxXCB7cCTf
uGMf5Nq2xIOxdLiv7W7eG5QqRQonuepnKRp500Pq6CCNQf3V6bO4S5LLeBp2qGq/hlM3pNZsVDFz
LMeZhv1WVl67V2MpzzR/ITmKuvubJ4HmB2iKIJJApei9E1XFnBnaToIUIxAu+RzU8xUJK3IR0Rk7
rXcX84w7NS18t+dXo6umz0SM9Vb01vLidgmFCAX8x6F2HIKn4cVG3xHWDduazu1FuVjmglqSoGoS
LPhzaHMHn0PeDt8BJzMPlcs63K+osQ6oouJWCfk+s52CEJkdddcItpbZPyUl4E7Q0xnnjNQ8/Erp
sGwJSWAU5rfkZzT61qOfWPG1AZHeZNSuSUFG4FD9NuqvahKzYtJuXAQM/A0pjZt1g+xfsOXtOxuF
4gtgxlAwmqFPO+GKPPsvCkWfS8j5s2tvDFvUOCdv+bH4rbroKsEu6nImn3wZ1E5mSuOiTDYr/YkD
uL/vmj56pLMP7yBPBxuAaAechRqFMQalgss+oXSrUMLa9G4LRTIOZdoU7nzVQ9Ka6QlgJ5PjKE1y
1En8axtwPJ7bJG5ZjraWYhteTRBkTJb2FVVddiW8Ni7aEYUNF2dRkIPz1H9HDXXZWLpeDqHrIk+J
aBAdWp/M8AviUxF6HEhmb/Y2NUrOmHUf7rg1hHsC2XFkmkhdJZm8PcKKuu4CYz0gp8VVFsq9/FMP
4mnm8EkWvhbgIWB5HEaYN6EyNLipwCB3fNEo0I0z6b9KqE9tcROdNs5i89fIJdMXGAk42ypICJoM
sMUy1tDtGylgLct9WShPtw8IQuYQjk59GcLTWKQxWV1E9H2nuXurPDMXSdiUoPW6X+a6NBl6ei6a
3l5XX/JlBIbHbgAg6ljyMAvWXRIIp2fl5DtbnvThNQ9psqtDIJkkytAmdVz0rgUeyMXQjOzezCWo
0JZ2940bSvhjDE752nl2t/edxsmUBbzOSOV0O1qwxoIptkZnIfa0+62c5HQHY1O7LhJm2M6uI+dH
iOsk9JECXMBEqUnGtT8XARy8D45wJtisdqods6QyHgrPLhRMzaxo4Qx992wJ1ewYccVn/Cp0h+ze
/8YW422HzqmhLwUX5MvI7rpPCLK3SdeXm9ZEC6pVpjlQ1pQX42QhutOY37gWwPExXWwnGyXKCJTX
8ze3JgTSWCirfqndqPzMRqlBsuTxre/1/veaIlQlU9KcAdMdQ9vRA0S3HoLQqN+Cngf5sLedQM/n
3TjNtVtoB8AFvxi2/j6uoUfr5v8BTOIIm/RutKOOPUpuXgNbbLdwHnC52fabci++6szdtAVKSmfC
6REm4Y/BoHrselDkQ5f1aGozskLURCBIgGY/iilK4zgu7YXfoSJdo6EYyxwGeHz/8Wl2jD75Y9hV
c94DxAzg3SMoiBdbgjg15ig3qlhJCtpZ/SRi2Kau5hnDTa2z7vvHg56c6m9jrp//hoToFKkJSq5u
Edg6tf15Y6EvGVs7gdKXA/WJj0d7f0qhoY6eLhr4tg2duaPzuvFw8x/83gUOke81JJOb4K+Skn49
RQg+rABW0NfQxX87I6eLbbS5MIYoYH6dtRu0GsuND0uOtug/hfcfz8hZEWNvD94VI/DncOvC/e0B
so44VrQOt6rGOY/LDqirzLuoMojGpfWF9fjxeO/679h12HCwZl11AZNjtmjp9gNLmg6d/+kLgkVm
R+bZo8MnHrLdxyOdfFd/jnQsuD4aJeBg07pF2bJLv2+2dSWfPh7iHYwBk4GuPP6DzBHQo+vnvz07
Ryw8MVPvFACnoxIQVN439L3WWsXwxW+dbTDZckOtsiqMcKMz6LJ36AIMDBoK8E4eVGtAFXk7OBtn
z5MUK99pwlvZDTlOmTSqzI+P53jqhf0+zFHg4rRCw7HHpp59c7CiNZksb6bYBqwpPDOjU28MCOoA
YkOA4IME+3ZGi5I+Sg/AUZaVTgPx2oVnNMSOgeHr3vJXTZoIao0Qc/GPIhQnTYsegu8UZD/9Qvi6
ZJtA4AT90o2COuSZ/P7EKwK1Ht1UgISAgD+GhmMbLhKsc6fgXgW5stdGP6AUeiYmnRvkaE4oR0Tu
iJJ7sfq4MtWltqozGj1+vAxOP7rf5nIUaB0SCmNaDGNfTHtep6vWjs7GvVPURfVwjjxwbM3yx5v6
bbijSCtI7YpgwHB4U/tVh+al2+Pis63P4EFPxT84IIC0C58gwIGCo0WH+j6zAHOyMa8AYpVZVSC/
d+6Wn25udhNUHkWm/vob+33I8EiMd3KRknVI84sxUSZDC0JnPLLbDGShv8pNXp8jSPLxL2FHkFvi
Nfz/FqIY2m2R36v1NFkNyVCHQbsS1JMNXuQuQeZ3Tlvx1EJ5k1cdHSiy0gtzQwQMoIi8B/didd2O
88baQAv0PzC6PbVS3ox3NEN0rssFOB8X7bgE6h+TisNnQJCAHpIoOvJFoKzVRia4FaRbDjNKxJ8c
ESznQsuJ4AUiKg5SqFz4cBk5mvYEypmRQtiFzPu9k6N+g4poBh+XvdmjAYfG2XlGz4nkZ/VtcVdd
C4wbHaUKUO21RN9OWLtBal36W537mQ1xEpiK9D9RHzCbcMO2wT6Z03PGFieOvjdDH013iVALGpiy
C69+ZmPo5X28Kfmj1Znt0g0DaJvol0/7j4PQqfl6UEVYhe9W3OvRfBmvgSzkvV0kpkLhXfJbx1bP
aDzi3bfbelRn3eDWxXOUHYEoAfwe7t6AenpHYWgREiCEEaI1/rZD77hKBURgwx9TB1xzl8swWwBD
OxMeTq0kYMWgfAQxLjDFj07c2MQK7fgaY0I+Z8ti0T1XqmJndBhOjgLxyQTCd2AvHcP6G9z+u3Bm
UOqtyZ3TBXcLENsfv64TJxNkLP49xK+d+1vsiRtkDlEzYgiFcp7K0fZJq3nz8SCnbh1wvlitbVbX
ZgBu30a43q1QSRTAG6xEcOeSQsjJ/6E2TmZduLsqH3fROam0U4sCiSXoEMDpworwKOL0GuuFuNxB
ygweQS7AjLhZdkAzIai68+1595R1lR2twnDVf0Na9IuBebTZPDggE9W0uiCTk3LjZwBFZXJ86CUQ
OeQnl9P244d6YqPBAABEs1+penCcJ8EGqzOthwFnIoEQQhlRj+h1evZtMwyPQDw8/fXxcAAHq1IU
xPnd9fv8tlJKAHZGr25MUY21uE9q+DF1yTxteUTHYlgik1nMPafSf+qkAlARzm8gJwEGlRw91lpG
OrRcjFrv+T64XE2oVj59+UVuz1tXnnikbwY7WjQOQJ1lEmEwm/svrd+OadI6Jp2m8h455F2tyh8f
P9MTuw/aCKBFwIDZw8l/lBeGy9gyMY64Q7bjjfDDrQENYoRax8fDnJoXUPCrsjxuqxjr7atbhgBy
cEGvC3TKtl6/jKlx5OVs6UMog681MDd/PapAkHsVqAGYGzvwaMCJqmRxWDkXE53SoFs2RLkAnUqU
aT+e2anI8mako9TQDio+9DNGEsUqrEI2NvikHTyLVs0FUojvzWbozxxxpxbl74MeJ4cGFUsTojVa
8NzA8bwp2gWZ9h/cwyTIzmkvnjjH3wx3dKSSgDYamIi58JaH0nmahiyw5mt31LlqHzv3sadV/vFj
/aXicBTN3gx5tO3KanYriDygY/ZLuaMpkHSPaXXhdWlQkBvyFcAD1CB8tFxyew+i6yXL0JvIhp/Q
t/DSaqOn/V8lR6958psvdbQ9O2iljmx9DquFAAIs/DmsjGb/j70zWW4cybr0u/QeZZiHLQCSIEVq
iJBCitzAFBFKzIBjHp6+PzDzr1Iw1aJVL9t6V5WVZRABh+P6ved8p9nI23ITba8l0n3wcv52ufXr
/G7DW5iSVrLF5aToi2LCeGLq0CvXTlHXrrL+7++uMtdmmuBsJxOB4Z/esuWAY5mHa5f5eM2yg6qE
aQIdty9eyVmEohtb539uHp3pp+am9et9sQ2Lq0EHH/6qd1e7eC3nXgzgBLkaZrORicCAbT+37Ssv
4ro9/mOV/ucql2CFJZUoB9ffVOXm0aZ46ffLuGfjvnZwWJf7Py6ELQjLI8m49Cd+f0j2IBKtG1gK
6wkt9pSg1Pd/ARqHJ2MIrq70a9e7WOmYrZMwXne1NbFiXenodpLd4Em7Ypvr7rWEjI8O2Gu79N+/
72Kpt11Yl/PIjZx+yp7i60xV30zywM1tjkZxcFGUXNlh/ul+Wl/md5e8WPd8rhJTabjksI3vzW/t
CW8HEpA9iSBfrM3CT42D4UHEQR9c2dsuWNZ/bSPvrnzx0e0SRVezddVMWwUDcu6rG8ii9627ZnHL
9/be8uLX/th/tSN3bL1rv/zDV+Pd5S/qKGewsJEvXL7p9ccwyW/K5GsUNoP7+c9cH9lnS/bifUfd
mcvW+o0K0/YQNifFkq7cyEs//j9u5MVL3lgtQ8L1Rpqn2YuCNQSuCaZku3brcI8cEIEH442Drmx3
rWu3/vWXv07BPLcGDckypefvL6SSRWOCIZr52Jgsh7xSED6g7hOm/SNfUn/uF29WpNfPb+kl++j8
g99f9eKeplnVWs7EVTlp3mKd8rQgeiD37idJ0l7h5yQ8+1f3go82ufcXvbjLUTTZmCN4kDQQlC1C
nmxXGOTGWN7iKbmrbb6Wf5TjJn26dsa9cuHL5ryaVOhHtHWhGuh+jTgwiPWrJF+twofPb6x65XEa
FxWOWQhZqtfH2fnK1v6muG12iwGphrRCY/aGzW8jrRSWjiN95TecVC1XvRWM1P0lfjNBPjj75Pma
bfijV+jdnTcudn2U+lWtdNx5yVlc+D34eMIrX7APKnOg0Lptrq1NDqsXPxxwV4gokkv0cjClN7Kz
MRszKNqHLr0KR//4Jv/nWhc/B6l6r0kJ1+Ij9iJvSr+dGEf7pGc8/sWXKbOdbm/Lh8RP364t4492
PRUGKeR+Wu3Mln5/Yeuij2LmfdNGYAHBQORHRbJrpsj7fCV99MjeX+biZcHpFxWqzWXCES25K5KZ
LNNGh2nxf3EdbKoO52CSdC/HqFY+Z+msi2njKG9JtmDbuXJk+/D7iHzv31e42OGiTiqQp3EF+2kG
61Zu4204HsSzcjuX7K/TBsXjJuacI7nLNQT2P+8iZn1SD0zi/lRSOS6+zfU8dYuWoVpUy11WRf4y
XwOPKP/cXH6/xMVHuFoQ5g4ql+i98KSQ85wQruJsjA15ex6cHk++ca7O3P+5CLkowyVUXLzX1HG/
L8JY4B3odJ2L0m2Vun1voVwf/vvWE3GUpLsDOqDYBqb8+1VKWBPLKOjaGV/NQ0yIbvc8EBknIx5b
PxPbPpBC9cp6/KC8//2iF+8X+hIlkduKXu+dsnW2w43j1X4PT2EFKhn3n6/+D07dK2mQwGbqYRb/
uTJ4d2gx426ajQKs2LRt0Io+q2RAcQJG6rNV2C7Nr9k2/PJ34fQ3ZeD+r8/7Bdbg4r/+P0o5YIV8
QjloircyoVT5C5iwUhH49/8iHOjmv9DiAezTsbbrMHz4fvxNOND+BXsC6gUj2jUJYB09/4dwwDBG
t0hpXC32JPq+JxyQ88JkhG2aLBmwKP8N4QAqE0v9fZnGP9EBCXJEo0lO4O3FJ6cx226WrJ4+DEID
j7zZKZj12Q6cqso3Ro2VwJXCCrMtctB5o1Zy69FKx/wRL+pLHRvSjYn1pfEmS0rvez1R9+RfRAA8
k+6gdpq2VwXfEqRxk/PUJMDukKCv6myivSw/S83iJFbxdhtK1Z2plRg3q0GJX/Kin4I6U5fjWBKM
wHEbCbi0isFRRKT7bhWI10MqBejlMMHF4fJSrkJycGnOjXJWl894mW9F4RS7SJVM3StWIXqvFIQZ
ruJ0ItUrJPNFfRuNhb7BikXU3lnPHjeZemNbnfzSqdOwke341hCL5suD+GaaqbxNLSK7ZsdAIx+a
abo3zsr54iyir9Q2mM7KegmD1j12OvT2hCIreyWPTU/GXbzBjT3flonIvOUs1C9WzX65qvftObL+
lNSxOYlV3D/Ms3boZCnd1nNpbSImY/fkIzW3KzDDcht7KLYMHWAik8F6wnupn3RFH/bRiMNA6OH8
BR4RTSG5mLZRnpWK161mBD2t1Zd0NSmoZ79CdfYuoJNI0bSfLQ1yWO/y1eYwNHZ9Spl+4khW5x+L
hg62WM0Rw9SWyBgxTGQizl/7JDZRJ54dFcIoUbsLqd4b6ihtYlY5bhO1feoTPfbGSI0PdJLL52y1
aORntwYOlG4XNlrlDauZIzTrYZ+MlfY4Ys2/M8+Gj9X6EZ9dIMZqCNGtJX2iOFPuDH02qk23Wke4
z7hIzLOjJLar+LE920xWw4l19p5MZx+KulpSktWcEseDVZMRMAgSyhZxBKNccOwT+pc5NpLXJUzz
13b1vPQCDbSb/WWFiRYHB0BRMxKVp/kRN7L2akVG+pyYzoyfZrXWKKvJBpdrHIzMHFP0z5hwQjQt
+K5Xa06qV91TIfL5VVUzG9+Q0xeesdp5Urse7yd1WH62q9uH2QlX1iM8QBgasQPNqzNIrB4h+2wX
EqtzaDybiMAUYCjCgzDe2qvLaIFiAbgH+9V9JNfNnXQ2JJELhTkJAzNGpflsWtKGPL9fVidTknXL
j9HUE3r48cgLg1YzsLRIf83VUN9bZ0tUVGr6FzVUrLdmdUw1KGZ3SeiYbr76qUojd/akXCKznkV+
Ug3JfolCnJ5SiRcrGcsocvEb4NCS0qLy1LwIX8dOBl+RrWauWe7znb0avBK7iF/KPCt2YrV/RfPq
BJtWU5htjsbNvBrFlrNnzBLTWXu8esmwD6KlNZz2B7pfOiNSMdUbJlDDlzmVnR3DZyKAtNW+UQ35
fXv2q01VitPGUJf+AERP7CAEDxsyHOugwvoGIAHjW3r2wGmDk9FoxRgHsyolOHroA6JgscG0q4VO
S6zoOHZ9Q3gazM1aQc07rKY7RaqkzSKNnIKtJtpz7ldfunJsXpXVsJfGVXloAB/sp9XOJ0S1YM0s
crxfq90Pj9/qE1tNgMtqB4ytQfvTiabY5cDSH3oIAuwx8ttsN49paXohcA+Wgc3IKZyr3mc8Y3uL
sMUR3BvCqgIihWbF6r7XSsVN60j28jzuN8VqWHSmVOUyTr2tVzvjeHY2gpvsd3lZlpFbycrylNvj
vFcTTXPbAVGYvOTmphxk/athF9NGcZT+Pitz+TQX03jbVqW9R5lOkHMasz3Ovf06tEv2xdSn/o53
gEpSltR9EdX1fS3madeh5j/hAtZ/IdhNtmmXi+eQwfS9rMPfqWOk5q5jVM2mVI0cX26pHiiE2tX9
iPg0FOJJGedlzwxFvVGqwsD87ZTNLwegj2sqIymcUlHwzi1FvU2NYTyYnZNvEJdO3hJJpmslRYQU
Wo13TVhjayHabNNI4/gHM6JpY9badKpIujhaE1wCd4xbcevg3sncsZRjiHUtsQquCAdl26WydDMO
ItxPU6Hu0eea27Yxuq1Zqw7SthHPr64L5cs0ZIS8tiGmiUolp9HtmOHvhnY03nrY9DS6pLHwI5Cf
fKFbc8rJAyyyP6o0qeeANszCk4sJj0UCHeEbiiZ8CuBCpclvmhKGyKTgdoVQYN2E6hQ9VVabfh+x
pAdQlIe3pu/rL3K/FD/ySVVeTUmOMS6Pql4cnb6tb+y6ig+a1pbHqFHlOzl3ooMiaaUNV0apnmZt
VI+NFWLJxX0xf42dyAzA05X7TJ6FuAljtdc8Eujau3Saste8se1TMkAdkBanPAG7UTDFarKvEesQ
6Ku8nRhcgzux6PfIDxek2QsZGK3e+EXZGTs5DuNNOBviqbOt8BVUOHmFGkc+vwlTJp4jmiNNLfoN
37rlu6WqnU+h9WMo2szNu6EjUgPdPUf5aAxmqRxPkt1rX8di4eucVjaOA4gpTiPBNIgr6XEIc9Kl
M1V0qmc1fcGeanTGl7AprJ9E92jHWl63dFLgdiB3lqeSl3qLV1IPymZW/F4tmr0pyvZJZALqhBI3
OklFqfKHNPVj70VWOj2mBP28tr2OT8sZxvwBbBnxODOCwVO2KGpQFXO55W9PvRps+21UdopnVVIR
KI1BJRFV8QPwg+m7llvRz6aTceCTnerButOCPKfxrmeTeW938so46WM6Rk4dOhqU1Xm+a/o6bjZx
XOdbo5n7H5JUaoG1NEvlKlq+OqSEuatFUu+gEDQbp5smL+aVCwydTKLQQPbH0y93tWQ436zWCf1x
yrpTOQ5UP9PU+3ZSqnc1vMU7QX41jJesAYlgFz87Q9LbYz/M1UO42hym1fCw5GN8l8cW774xEqPW
So29EXlRn6IhLd4kWeEQevZQLGc/xXL2VjSZpd0iZHZ8htV4svRseMZFljw4EQrFJUmSn6lqz7eJ
2fUcLvn25AL3e0VfkjyZUTTeQEF6zFfXR736P8rVCTKdTSHa2SASrV6RQpYFACn8IzExGL/43Rh7
Ut0WtwXFxDGKI+PnJLri2ApFva20PIakaRvNQRui4kdj2fNr06G2AeJub6LV0DIN03Sn03APWnx6
m+nsfNFWE0ypNtKjsxpjktUiI1vRsitD2/ieVwWIJKnLH5RIln70q7UmPbtssBLiuFFW80159uEo
qyVHUlZ3jr0adYzVshMvg/HNxImHSzcmQdGFIj0fotXok6yWn6Utp4dqtQFB4MMRRBon3gd2kuVn
5Ih8G2Xz8kyMTX1yVkNRsVqLzL9cRkJPDsNqPeL8jQlJqbW/4mT+/zHzf60imP/zOdN9LaP89ddb
G78/aq7/n7/Omo76L/S+UIbpeBE1gITuf86atv0vmeSolaf3b87e32dNdT2gIlAhXYkTKrU4fZ6/
aXqq/C8OhavuEfIa85D/DqZ3cdJE6UNFhLSB6xDlRNLR702XIlJnM5acJJjN1Mb7mzxx/HMLS9pg
Aoo2Tgg0rZSnadOHnDb4jl+zHVzO0HSL2k0mSRfdMkxtIEi//wWlpmRUKyU2ztCevEghDy9pSNFq
YTOYWkUtPE8Uara0aZ2ycLOyG3zUrro7tQajL0X68e7p/d0tec/vu2j3nv8e7jmiZoa9wC8vZohq
a489RCgM+baotmVuwQNKHEw/Sr23LeuHrAt4ND0pDZ9f97JzuV4YvZqG9BC6FgvmohWFtX5ehKkm
QedDm2C63Ix7Z9Gx0CB0c52xeNQ6SAfkSboUYYEYxpcGdZHLubejzY6JLE5v5r4fnr5+/pedkyPf
tSNo1JI+x5Rz5YDS4bhs6EtNZ/N17tsgFiLdKvYw3XWmultEnx6aqN3FTSpuRT+55Wxh5Ihs/Yu5
WDdRSx2bxbEejDIGsGU0IRQlMavKFgdJ7uf9oGVPYpx/WE6ae235UmqpsbMVqX1J6tpjd/e6qo6+
o5fcaXrvBGq+7PS08uOyq7+oWqv4n//Sc+To+1+K1QFko0qkM/0chbfz98UIbYHKzSmqwIm554su
P9GVpMEyzndAXVBtqCRk4W4UaCpfMKbWHIIayyv17qWexfRtqqiKkubXlPPZHRwR3WZtzbO0s+hH
rMX1lrBqZ2LpqoGmx4cQT+ZxUJQDEJL0VMgRtEqs8dBla2vHCa13wawNvk2TYBOpmfqlyqLU51v6
Y/042rmiY803Q/6FNNvmdtxj9U2svYbdLV/kgxqXkycyR9/qU9150BBOmT6GGxTZeBqx7KtHfWl3
s8DtTubYlraXK0UVQ+TUToLPb+3avf3HnUX4aWGGpfF/GfYK9JHGUSnBfMP5tuU/qb6ilIY3j60Z
cOLcpQt53Z9fU13HQJcX5XOHO5GuHbvm5eOM5zoHZUN2GyiiH81sZ5AlQvEVeEi7reFnZF2k7DQq
GgBz0gD/rAmWNGJEKIznvlPmfSIsg6o38pYpzr9JOgSxNh2GjT72mlvA6TvG9pVG+JnHfvFXw9qH
YM7mw5Drckck26tqpD7MggZiDxJB09pHVbpsAPzREZkxv92MekMnTw0Xd3L0wh/COdqKLraCOQWI
ocz40Kko99YsbcocVEzlyJyLwvauVqKt0xDShIAts5EsDH4I1u0m0eZDAtcLDsd83+jUTooOtCEf
dzbtwa0unOU0FeIlj5sbZxTa0bHWsz09s11hU0HHJkkPlRlukQLWnpVU5kFosPTmPt8Oi1oDeUwD
ubZIhLcBB2W1fj+EKfaKUrQ8AK32syWUXc5/+toHkPFiCn2zjG3k5umoeiim7zSsKDd2TNiik9ds
gDOzj2LIvsejU6C2qMITa7rdQyxSN58vpI8WL4toFanSAgaz8/u20MuLNa5OshWf1LsFRJWj1otw
Uyi6AgEswjXdMB75/KKXOoHVd4XxCsH9mpi3Lobfr6pluokPfClouY6l24e96beOZG06Z35JjbeF
hgewGsLgi5o232KyI3Xiu5HLyfMkQ3/R+jA/lIJHWC3tQdVSOGtFcS1/8h9/Jt/KNdNI5sYoikMV
8fufaYDtGHOQjoEyDvCb9Bxnve7A100qt8lbcBF5+bMdg2ge6TDTpbvttD8mx+42Ioqs28wfzTj2
AXPYJ6HfdIZib6/cyPUvuHihGMY5fL8Uh6mLczE0cyQW3iRbRWCFMKSs4g8oIpDCcmi1Y6/3nixJ
/qBrgn6EyLZ1VD1Wopy+Dkv/KOs9WXPR1UyGD/8kE6W1wT2jib/WZe8mQQBOphjLURFwYHzO61Y5
aE790K5ATm0GQ2LL9eBpg5QE+hJ+n9r4xdYqhG6G2OpJ9ZWK8cps6hyPcHmTeHoosdmlSRy/uEkR
AVkFCRhVEMLk9ptK6SAY17RopS72W8URp4FjsAt1a4BfaVo/u5pdsQUaGc/NL1pvGQTdbGq6IxRQ
sFGWoR6EExKD6HA6Br1420VhFKzSa9+waXjHWJY2/LoOfUD+ElIfPinikFWwkYixwEccE6ESE8Pr
caikE5xk0ybv9Nyzl1mHjoMZkTZCGyy5Ag8q7ltoJJm+nVRKM1OlQVQkceiJOMluZLV4VtRKuqd1
DPm5k4aDBA9pKrPxwGdnPBCSnRPUREtKiWzlZqp2rb0Yd0ZpSNvJJJZEr2HBNC1zfgZ4KjCy5DAr
0yvJ1PMdOeal3xVUrzDxbo1SH/dDrsreZNRwSeLiOZHq3vt8TZ8Ng+8fFzUZdl3GUbqF38/SLxZQ
NhLL1tPnDepxeDOtvvYpKfFZAaDZR4RegDdOADqO/qTNZuAYQrvnM9fvW9sfi2+qVD1nc2/tSK6i
5dA8gEXtAg4La76LOR6lYfFHO7F8Faqli1KeuXmdxTSQjRewxWUtAzGyWZ2LKDrXrKTAKbIWpKNO
bSyG6hbLa9gNYOCUGqVrZslf087QrpXMF6eXtTDFIrQ63VG6w1C5uAkJmZ4JHXxuwlr7wNUq/CTZ
zvWrQd75tlN1aqQBUYMtvlMIXItmttajyftnwAaNsp7QQ8bV1O2XFbvoOgWIeVIEmaM9D5ZVbA2z
QNIb6mvLueOzjHuh1lLBfAVUy8DI8WhAf/C0InyMl6beEJCdebKQQHFKM/jmZFzcsbI0t4xMZQfS
V/gDfC4Sw1LJr3U+hObSnnq5K2/M+GvoTOWNDgLCTbWuoPVIO58GqHnIys2gGCz3DtZDAhx3Y0o5
bvmwlxmRqSzUXDF9w4CT47TJvsm6ke5T5lp49pgxHoawsR9G05Z3cScDEq9TqGytAQep0cxvmoi2
WawkLtmF1ivYzCPDENttGyi3FnRpTyFC45a3LAC0PtynfNfNsspvpcT+2kiS5HXJ2l6bhbNN1Ywg
E9s56sYkB8B4rAai4Oevyrpx/eMpWQYjSI7UqDMuikBpGAFUS3EeRE3CBVJkIT0QTNmm/hsS80qd
uyplLq6mcHKA6EPktM75+veN3QboBhewyoMaO6w399ippIzOvoVhaBuaKqcKekgn/tLQT1uqic9/
7AeVirLC2dfvMXv4uSJ+912xprViaLi8VlTRaaq/jTNjVEXjHKAD/LavbkSX4r61SuG4bK9O8TV1
R70QvRQTkB+tbXMMpYDDlOSPJHburdGU79gyga2WTbpLcizqpmXD8eRbEIftwRkrTiyV1QW8oV8I
LLkiPb6Uxp3/LABEJsc4h53hMm8R04gjg44tgnwc0uOik0yWNaO3yHO/jwb8YGSDj0cjq01abSHo
KlbntuJrT29W4XApOcHi78xRaQ4iG7eFOXVHtVNC2GblfSrMeIMKB7OpM4nvhZIaXyqHxrkqg4gM
HX1yK328srI+vNOUC3STDJ2g9ssyRhpNUNByJoK+ygn65u01O612Uwx+B0ZxELHzZi+lcJMsIKN+
BQLGr3vOe6WSn+gxStuo0YTnlH19rVT94KAFO8IkgIYjC/iIixpQLcyMuYwtAi3WHjRJOlIvH/VW
5gDrNLvFtIsbNwBLCsPCVvJrV/+gmKJ7hWnNxs5IotfF1Wmo1m1dqCLo6iY89T3BKJWu3fAUHIqI
XUFnSy4MHrTjSWoNpdmaKpcxn9g0wsl8JeniK6/hedVfbgMWfQTicQw+vJeSqdrOwK3RWA/KEiyx
0NptyveSA6YNvW94sZm2HZPorm8m68R+gjTNykNASg9Rlx+tchR+XmtbrO8HoHbhQe3HZFePznzM
iLbIIiHfdNoyH4WClXLsn/omvPICXWqVzi+QRYlBw3sNZ708O1PZhcNgGyLQY9jxM5t4OnfRqTQm
N8nFqeoNLxrX4jltqoMO4J6iC9662rSTDwmToNNcfvh8c/vwbyLyAyWajP7GOn+Q3+1u9urIrFve
gMaSiMQB1eImbUeQailVQdX1NrcmT/xcdiCtC2PtG7aDp8gTTTX69Q/NKHvqItn+53/X+gW5fNik
tVs4lW3GK5els1BaGjyjXQUWRAQ/pVr3RVns84Fza9E8lz3lLTEYV441H1wVTwrnUZSUH5hDCwQO
xgLymYOVeJphaB0tMyt8LZccPzNTzvoTar2I2drnv/ayUbmuDFVmI1I5mypMXNay6N1TyNnEJYJo
2YfGHxL2/CNhA7lr5rV+UCKDqWDfZFuafzsmLfBps1n24rZnR6RMjCJdpbzvZC/ik+/JS/3WSOm1
DeGDjzC1Bw1L1FoORfJFXYj0IWN4A7yzldr7sBWLnylCcpkCOx62Gicohj551FsYwHLZ7Xrw2p3a
LftpGG7GvNSOgG5vs0qx91VJ/9dSgXpVRZT4o2S+fn43P6hOVKS9YH64o6CFLuoFgv90lCJlE+SZ
KfnzJB9ioWxm1OrjYF/jqlzKHc+Pbu3kIsmH2OVcrtRBS1FyZnS5GjvuvB6NWFCOUuxL/W3MfC3J
pDub1Bga79ulFNMepqFX5/1w7QGtrYuLN0aX+UMAbmF2RMj9+xIiuLft9FKuaG1MKiNd84Bs8tBo
DTwF0AYgcmVKNV3/nkXDfUxh66qT1h0ipNibKM6vRQd+8Cqt+xxtFphEmNeM3/8cgkpAgqtZHqhl
EvnTsHyrkcZx7oyBkZu3aeT8dOQsu/ICf7BKDQ7qbBjMDajZLvo7s0zU8qzOeVAuBUW2vTyYs/YD
efRdYzqEP7RQ7iVl9OSJ1+vzVXd2kv7+APRVY4vIyaAs5sv5+y8ukkga5SlsgrieCy/sHGgOzujP
c4ysLZ+/Dzld2mTJXvW2Z3wPbtIxUu0w5aPjGRFdw1i02VaWnd5n7Egwyx85tiUmNlZ+q7Kk6KfK
7U7UcYeOy5RfIwQQyKWm8ssM19Nt84rIMrMdvi3mYdR+GnXimYKTZTRaUUCYosHZXguRiTdkrmWm
Tfmamie7Dp+NtCkCZlb44nT1Hh74vblI+RZgr+kmfWk/IJhD/iZLvLZGfWyTUTxT1WnEWhdyxb+j
pIDfVUl31XJfVvZINIX26/Pbe16/F7eX7YdSTVZRhOLk/f321vrcGjNn30AazGdG9w01eLoXsQO9
K4P0OrRlfy8rgnCeU2YMxcNQEklSJbru29WqOGkt/CMlQOm+XoxDDPkiT1sbNnNxX1Lu7ol2kDz4
iCp1bA8xd+aIUZVDtNVCceT8wYfRbv+YtOy0lP1dlKzBCkMaeoUywM51GLPEaUjrt2jdivfbNxPg
lyTHIOloWjeaZSQr8ewEiGJ2USR9r3VdOlbheAJduuxG8+r4y6Bc5Kb8ftMAKCoqEYmoHzhcXpRx
zqJ2IbEIVaAkFBlW4giEiEyAFueA5umrMxnJl0oppbsEnnzTQquXewe+H5MzAJbfZ8dxjbS1vmmD
Md50sQnAr0KPR4RcGOij0qIpvTPgDLK707aex+l7ah9iU8tpUHAgdUbjW+YkN4YU5TdR8lKDpLyv
3ioq/LscbdnGjORhEzX5r3Tk4Aw6w7WERUFhNzfkwASgUK0NHYPUzSv43OqIhdOJA3voN1TnpzyZ
5pteLv4g1xrhD2LVHhKyNg2hT9DASaDyoFuhF7tQiTbW3D42zoLiXsmeajl/nCrtns7MF2eSOTqL
eqOLWv1ilxYg88K5S23NHQyslZLhab30HApyiUMx/hmV8eI2PUFK5ajvbB2bMVEMRCJkY+dmOmD5
enkTksFfIkfASJN6BOsuTG80ux+LPBnuGJa+ZNZJ0KZzSyvI/NISweANPQvkV+OEkh9NzZ9zLv0M
G4C5RrjL4vxPYcV/DlEHHJzOmqvUrV82q6xQUjMExg27hkRseKIUx1o4hV+/iqyMyE+231LicEKr
2HRTRkjMGD7oIdxLPtPhJqas8dDQfO1Rkfh5Pt4XoqGv0ppPRJMObB4LLH8CA9POqTdDTwaR9aah
49rQQKs2PFu7lAAwRq0Mrt34SnDXPizsW93uv2XCJFnH6W3qVsZEtj4SHJaH+H0VkpLMajewg5EX
d04OGV8ia84Zh7/FdEyPSaU+Md7aAEK+GSCy+q2dOl4og44xB7o3pmz+SgYYy4TWCA6Qki/PbUKn
EubqKFPnN1KdeTOzQWw+5eg35IhEse0lktKyLRPANeLEGTC2uHbR7IgtNU6krqOpVWVfkeqfLTku
B3UCSmnZi2cxA/QUEnwsDcd3l9aHPoP4rhqJS4ompl9AJYumtPdjfu80WXOcoqHbR515HNME9Lm5
JH47N3s7N9T72XCOqGrLQztH9gkGTglGX8H6aYLOnGMJ4LkmNqVWBVGs/KkhZjiq6bzKZWqY01I6
kIwkdwEKzYOSThoa0voZHZO5sVEckB7aARnRVBj5g/JYE+e2YX7ox3GJo20af2qVeOkFUh2jUyuf
hjnevdnGsDjDtBdF7/jA+YNZzG6v6xDCCEtJ0LZ4TlH/0hv1JkxK05WjhxFWcFBEaevBgG02aDQj
6C23jv0HKd4JkyX7ltUdeVjpc86IYmaZ2SSmD9bOzs1daJe/Io1ONbHN23wsu002ZrOXkEwDKvJW
EzzNSALRM6NbdhYQo/ojMSill0RYVipi/xytZlbXNQYa7WEj5li/rer2PoV4stEa9cGM+jcL/H3e
Trd1N39XYmcNa4c2GUXVNhq/0WXfdnX6ZGkCRW9+lFpMjNPYRzvFSoZtGAEaL1q0AUVANPkrs7Vk
P+ZzoKovaMk0QgQ4/6pp7zYShwQliX8WuD1dS0OwVvEzMihTjR3eOdbCPy1jRI09u4No9zOOWD7Y
9o1uibvYLrd0xlsX36HkyXq1b0iug7RqepqVc4ot2xuFus7QhUqXMTcxWhlfITFYJ47KRwZ/iW8q
vDtOZ93nwja2cpHc9SdzUlNfjZfRV1r5sTtnalhStKYguHxgdfJlSFEx5HC/qFZ1yqrxXhXr8l7A
vprDLYLgF22ygyJENDbEK3M1JsKq/6mYiG5plt+ISTpScmlEIYwcTtentAz3oba8yPYKQy7Tn7bE
bH7U030dyw9xso1jzeukaEtaSOnF5bC1RH4gY+2o6D8AS1Que/aPRmVHTtsiRu/fJV5KHY8CEDEr
gPbv4JKPqoy4waxg1oe64XaNOvhROOV+S20Er7mckB4qVhBx0KJuARJfZAmYwCjyM5SVBzkeXmbY
snmm7gydp5Uo1ZtjoGZTHM9akns+TffQg4hnluUnM+cdf1pmnnpeeST3EpCHCoMJU+FLcfO4NKRN
ZRQ/w5L9SjVy13QrceuKQEzFGPbqEBf7bqEeaGrLVRz7+6jnXzPNfGRS6c21ch+NyEB6CndYC27D
6Mdl5gqXzyBlz5bcikl+XfwkNoxwTVteSFeoHhn8pBg1DN7QjBokpYXjy6P5hAJwCAZ0krk9ab61
rjxhlYdFxH5etMVxqAWfhNnZO1LoV6Qr8NVpFFdOmJK1mFakQXsjEeBnrffPVLCPEqEhHlUfzT2A
0dIC40fmiyEbyZH+OfSuTA1Sjei8bto7dvniRNUXnWOO2ycPcQ9rTDISgy0WE4dcZF7Vx49zQ2aB
Ynp2yFpY7zTcPv4N7Rm8UOeWy5Bwb8dH0Rf/m6PzWG4cyaLoFyEC3mzhKDp5v0HUlFTwiYRLmK+f
w17MLLo7JIokMt+79p3lhZKHsjqX0gxtob11KxweCPNf1yjvOARQWq/Dq+PwGSLS/S43jxYu74rw
4XsJKqKT4WVaXrnc9LPPgU9VC5bSDI2udR62hcjSdfzO7PFj0yhWHCl3GoPia6+5ZarHCkottGT9
QtsovgapY4Cp7h0Vut7tjtXQnPQigUkKuAnWpO+RAsuVAgfzp/fcVGEm8iRx2VMZELFoWK9VUbPg
G/xXGWf4cj/su3+xbH5bnjEIKHofWtL4Q8tvikNp1XfCIE7aBuUmn+BIldhMLId57bv1fTaWN57D
nr+sOKhhvWj/9bXqT46x3422nq70UIVW3v0zxcYlyyAnDW5Krw5HvZqjaSf/bceasFnDlbqnOaSI
LDLbYk491NDYmbUD2QTvRYfiH6TKjfqlDqWtPeW0LPhT+7Kq4mMGoE0yHqdwwQIDKtQ/B2LVo5Ho
u9A3lh+79s49JhIHJTYB7bTaNAUiD0WucEWxEbairaIqApKw8CpgvID7olBVuOZWFQaSgnR7KX/w
nmC/oSW53LfTIpCW1HiQDrJDA++Tm9e4J3OSBv8tgSXSnxgGVo+46OYwm8WA3YEzsxcF2SLI+sU0
R7MnCIhxWclb3/+2gzep+XXk2VodMkzj0NmLnpj2hJiX+8wfPnZ6FFAj8zGW2wdL9vO+r3iwA2TC
aoImM1bsw3XGEWzgz56mdkjrkfpEtO9RW3fnyttPfu4/1tuULpKjt622/6H1b46FoLzRlwMulFEN
sV91QTSbjODYNZq025tjJb3feaCFZ54IKHaWlZpQnWELDXBUlLRgqOAWp+dVUe5g7UD6HyLKLdIZ
JXI0BuUS01lmXHO/0vFXvKGKusdVcu3q3U507pei2PisXLEcFIVkZS6S3YVyJMHJOuoWw0ENn2Rs
65xohh5uxVonJZ0X0eouLU9C9ri0WRHBfpdHd0FlfRt8e2PE39aSCaw3CKjWNYvzvHochLyVcEqD
Pk/S1lfmrIhx4ipbfTnfhqupu7vZ7ziJFIIWRhyGMcvv5dNAqjkarJ4PczCfkQAs6O8JyjUlSfRr
HxzcqYp7yUjdbYvk3tSPFJYhgR8EKGbjnTtJ+pOskdBU+r2GDNOgiinMtozKCgnTa7Ntu/kjhio3
nDm8l+0AGzych4xHncdW5OrbQWt13rsbAj9xTwYjzKKeHWxXrXifzJ/SYoEeq/i/Aq7V9T7q4rZ0
KSoIrdy632rtp1+zZM+t/+Xdd6e6dCBcJZSTeKEPyAhNTTy7VZuiB2Cqdt51dsxIzG/KXp6mciuS
3tGO89R8BepPNTMoaYN8K0zCSDlb02I/VViKQkC3jp+5HPSyeKD26OgFXTKulLLBNYVMy792k+oW
nV8FOrEkfzSLP/RWBGdAshmUU3/lM7Wxc8t8/8mWjLnu1uNG5LPDthWse9gsPeNzNTFGLMyuw25e
VVCgS/T9T54ePpDzIIsTRdvnaR60eO+qm69ro75PwozrnGCaFfZSf0UfxHRZWd/Eyac4gD4bP3uu
LOdnNhwRSW2IzYGLabWdnxJ1f5sJwgHbs+5qib53dJrUd13VP+TIXcJMiK/cD3rS7u5XzcWiYtcH
sZd/M0O88XbeL/9BIWPsUgJ4Xzn9s+p2zvJe0MK1C0HxyWiHVlNdy8Y3wz1TflRMBmIpCyTPMp98
TfzSw0BhZFDgEA2QK2T5oxo5y4BndjLwk37MfoGqEVG5xvtY2U96rh1MyRxJFeuL3mri4ON0Seqy
9rm4dbA4/xS0bP4Ds0g4lhkvD0BDyZOvaW9bd1gpEeqpwgGIL4B2HTMS8kEJZF32/uOv2UnfymOA
z4NuHxxCrPopQ8F1zDctNDrtY6/1SPM6kiqIHsfn9rIvJuuah3QvkD9brY577lK56HM1aMFXhgvh
2Gc0/9VFQM9bWbT8cc+75XvxTJnSbbu4RalVXkLDMeUKeyrXfU7c4OC7HLA80BR/7KkRFM+zj5Ae
y5LLgej++h7ldatX3++FTV+0t58D5ZQEvrtaEILtaOGMkhmAyX/YXYrj5/HozuNvZsAmNkZxtaT/
b7anMl4rZMQPgRtIUJTejik8OQ1yzC5DY9XRjBygtoaLxq5XK/cOA9V+sTsK2eCJ0o1Tmd+dM1wG
9hnJjsAjWoFktWtxdmm+sEbnY895TiSlvUwL8ijsKGvEHcy9cfAmdlAtxMv0a8/2H/wiVoIJ9NQY
5asf8KO7Lf+gbMKOl5nnhrNueJkyqmbHTECWVu6HIcqTNjmvtaloSwEqCw21ISMd3L/a7vwMbWHH
YqvplPW830oacYetKp73Xo8xFTNEjcGXKG71ZKFD1yoFFuaY0gg90eKs9WiMpHakIRKor2mQu3Ki
L/nAMOj53TWrrO2uG6uPxeNSHJovrst037sXh7icZXUiWdpzSMVWFRrjTPIXXyW5v0NwO/QP2iyv
nCY0f5eXQHIoGSV+MZ+9lt6Nt9qee/bF7Q+4bnnAM5FqYljDdsaYv+EGLqfndjCvrUOPRJMFWaTq
fb7rHec5aOfYEHUWc8LTacbYUVDcWNVOIurgT88aGef9ZMQcTk+Sunkyy5cHubKkbWV+h1zDDnPN
M0B0ifPMb31J9PyUufFRTi5BbBfc0h4TI+u1Vxd/3aL/RfU1wFdL5ruB63my0snXXzeBy3WyTQQG
W7dRSinM9Nbn1i+XRbI1qZt6GfBmTAFdWu7B6mhuPpUnjbNTwubIqB+rF0pp1oQawiEUK3+To0os
4Xn17EF63++m+KzbwQsDz+mjUnfOXLKEkdHitpTUoOpDDcnV54BL5u9uuXUcsDujVbceuOcQYTZx
7jd1ipPIvw3qTAQ+Y0GhcO8NNLeOA70rgiFgZKHCswzoj/jNSTPNHM/+eJ/ltPE6Pmdv0ZDcV4EL
wwE0H2U2/zMJSzBWsR600tSSHMtWGiw64uhFhi2sTWqDueXVbp/nElsrDUwav3R/nDmtWc+teJv2
qyKvEgujDWzKM2bI4seoCsQaM8tgVY7Iz5H2HOr1whYkT9LuH5sdm3g+sq8FvtndW0X7Yg7d+Fx2
f9Uk6DEZaH3KBf3cjtOeCm25w3dIi7W2j5FVqMdWNOKIqTmIxOi+iIWdR9cWylApinZLJws5hKkL
pf+7xcV7R+/1SwF0BAJljvE4oph1LAUEwx5YR+1z4QmbwULSqVhLStnw2yeFznc2UL7/sk3zQTfp
jJ+2KlqWFVBNEJ2c+dpLyTekMizGfJhx1BiMj4iDWmWeMGL5EaJDmqZb46co8//1u/G00Aue0rlR
PegS1pVSyMPkj334TTL1keTNj0G787uTUXfum+9NJJ2y76VYVyNWsT20+Z5RMGM8bc3w7XMWpfXG
4DlPYxF1+Zp6HFxyscBOjO00jkw9hfeV9eVrUfYJvY9OpC1eEFcLPpAy5w7PBuGFfm85CepbsQdt
pG4F2Kp175XO54B66dfX5MkQKgiDcuOaGpq7THPsS9P1vNfFQjBbW9MZMtr0Qen5yWS6u6xmpNRM
n202ZxGlrTawrvWp6WaymU17WbwRqnCuvgLNGnGpbueKktMIHdArD956vzSvKiBwDr99Fq5F8LZ7
OoBycKQcD5nh5D6BXTcpakFaeYFnDhvmz2Lp3z0EvTTaAjhqc64i2uQxWVTfncFh71jNHPWTHXno
ihKtIyvLH5YrsinjjmjC8irLeyXq6VCI6hWl15qsNPwefGkcVpONnc4sAvPLKi02wFh77OglaxAW
2DnmEnt8acoArbVnkiaXW+wzgk04YMfuasZzZW/Iz8YqpHDn0Q+oPGvXMZ6xRUfYBYrI1FkRrCwY
wC7ls9x8GrjpK4kHYrcwGE5ualb9R6GndZvZ6Yxt3pwZcUvLnTid0NM7VXYi4RcMA1YiR1s4rpt1
KWb0EIDUN2m54ZLvxJcD0jl45ghOKj2D1WahPa5HMCPnQgVjt+J21Uzx0K0ywp7ylTEr06mOFHkW
0/06zefcrlkqAW8Na750CmkyyQn2tbi5nCkeT5t+Oiq3GeNlQ4BWNRpHAn0XaWk/lG35yQrQpytq
esqp1O2h+6NhMg5zM9ug+QO+OE4N42KQWpC3VJu6EpvMXIaLsb0vZnNv+C4jZ7N6Eaxy6vj5duLE
OMGrWclaU02y73fw46/69EBT2AlXoXnI2Vtqb2Efw/6au09MZajA7UWc/aG56kC6Zcl2y+Md1B3b
u9Vb8T6WZ4FLAYx25Us05NRl4+6+TMV60ut4k2BMw8iEJbGsxJXpfrZdtb1QhFjaFVhTL96DYeJ0
dpjT9+Zdmsq+2DPuE6MzIiXQOo1+6NErdfL85pMs1XRjes0sQhdk6SZK7Ie9mZu7iTp25qkBeart
PcxsuLhi00zXs4uvHWCqjLBlUQ5tzTmU6NMjs2swzW4WUJnDNGN72/dA4U5SiZ54gRWviglq75Qt
7ttavWA7p/tum95VN2HV1AE6XeuxN86oG7/XRlHP3KiH7Ktu7Sod8ICkxrxXj6VWz0e3sX97nEpw
NA3TnW+JkwKu0lAKkkKStOBTiW7xrTaNRh623rnLAdR7VeR33syzHej5O1kABKYrOaRGP000KNZ3
ajb9a1AtGXke286J3udHjFrcbfDVbGI5a4idnWibvutzfoW/L1/26JbnqvVTt6jAI+lrDLd8H9PW
JAElG95pqBudcn4qO+9DFnww2dI9EJShToNGH8DqvW1tZaOgtGRckBhyHPs+RjctIWFMIyEmOR40
jHtWXxxVlukJ2YOJmJE/WUEF3Fef55pCK2bWpznbzajT5otu90gkW9rR2ccPQaMx87TNEpbO/g1/
ngQdo36Vmdfc9MBGC4ZFf5Jxv3RcfMWeKuHfd2SXzqYYT2j+mcOVmd0tY/eRG057Fi0GKuhKbRgI
v8W+HfliTsohH1JntEW0aBm2bNzJecCiw4CuP85LxUT6X7ezvRDvMBlHPdPAIlAxpA7FhuGKxQFp
D02gXbn+0Zv2F3LbT/Vhd483DtmrtODqGpm6NLAo+4Aga6dcdvY24+qYmBx7nZvFLpnZUMLrBxce
rJ2M8VqSI3AdWqJqZLAlA58ObFbqOvQRDqsBalcOISojIhzLHlyPhbL3JZkhkF3QGk8eLXdOI9MC
pNOjKvKkghsXRmJNBPWynEr+mENhO4+bO3QHc7TLyOOLCFhC3e8k3DFRpT3GlgBbd1nNpnkX91px
E9nO3KQMMe/BdS8UoTdrJYh13MKBE+wm9ZXJ4ojHOZNzSkvWkMwCOF2BIO48yjUCJeIWrNexFX/o
8q4S31wYjLKKdRje1FcPy+A/OPNkJ45G6z21F+m2E+3dlA95IbejpeWf2Ci6tKxAHv3GGtK10Ak2
QLtWOuJfVpRU9lJQzAoCDFyY24UuzCs+mgwlMFoBze/WRC8WddklExiC1stqbCValCLcaY1/pPJt
ChcCWKCAyWywlRaVbmGlOXVzfIQeMJTw3GTqlvUKfbdehXBe9NFjbXTIl3Zd8fDf/216Uz/kh6lZ
iwRLVc/xvsc8fcZz7nv9Qz/vnzAf7ZU0CqpsitZJG70aYxvEfhos/VBqk4gI7S6Q2GMSw0QBNZgz
xrMXQDPu/mszE2FB6qEezWNAm+BEuJwytnTr4MzZm5xWC05VQcIS9ZtZ1HEZYTH7S1szIferxkSU
CW5TvnY3deQivA7dJHTUYAIaWpTRHaEsY81rD0EnrSODVNQXK/mNtixpPxv6lM/cCmvgOW123krY
AGgq7SWf8rTtBusER2S+DT/2OHSJ7dIKJw0tT/AEjKZ/6poJGrxer31F+3PQeaFuFx7X3W4+6lvx
3WJqZ2Tz0o1W3bPGwbdnI5l63o3IXpwx1t0PvuvcTf5wZ849eBUl4CEagqiJaZF/XnWfEkASLyKj
41LMevSWbV/zTgntYDXBP30MIsb8g+rmK85G55JZTwrw77CWwL9+YJcx1UzDwbZqEK+ehoBCbN/M
apd9ZFy2huEvf0AWK626WzY5HJd6fq8A2k8VxZg+CSmxWpB1aTrDTG6vt5aB3johAjvRVHxfOsQl
VK1lMvLQXmcG3GiYCpkB+/NsBTIZuxoso+LXAv3Q9nuhJZgNdH+qWvHP5C4I87Ew43a9bdXNGUzt
2e6pPJ/G+eKXtD4jdviGJ6A3sSICoWVh9Rf33V2LDisxCVdT/pJ7lLnnQ2emy7CdXJuy26mbErZQ
HBvee9luoETK1lj5OFGJ5QitynhdZGYmuR18ohdO+jxYk7LqiATY+WMmUe0pGaicVKJGjGCmpZwM
frwbJNM4YfeGB9Iab78jZuOhLZB4GlQLA+QjPLJbAOLAyjmFrZ9cGQneMi+kP9yL2879NPjWhRsz
aeQVFHuyqIWjaGfyvMqjXpowpb388rzXZqORKqfvHF+BdiqK4Mlr5vVANnsLe5LFc5BdPXpuAOB1
+oJqvlw5U7tWiZcOk+ro9yfDDJ4RnERdG3j34/xrdcGPTypF+NVQNlpW/rWVjAbMDlcSYu71rgBA
EVAUDScLC0MSVPZl0PYPPrw9stblkzbQ56F22CqBDMONbJRwYfKjMDdql/2kT/2zkPD6LXweMfnw
oX39PljtiTslOG2qSmur+2Tdfa1KGmk3uzBDik+vuE2fdTdXT42EliUEcsGcGVIstt3s21TdVr6X
wIPNYd6wzYvOYB2c/JhcEq5q8UH/7W+1Nvdjb7KcmQXi9Rqk2+oSqRlGPK68nlJ15WWYvCDpvAde
vaRAGCDwzvNy/VTeDmg4wgt8VJGM9uaF1Ll+uAsWIN8uLwXsjzMyOVKlHLDCOG9DboYmRN1ZMaCT
vHOvSudMbaV6sabyMVueqmHdIvBDHKVyf1M1FJHqt6eRa2soEHyNbRPJrK+irroIuNtQeLPGL1ou
hKNhZpsB0M0xcV1+oTUtYOKN/Fqk+UFIG0iV5/8MW0b4mjmfbCLWkglATol+OW2l/r6QCMVPdx7R
EeUJ4T7nfGaeyLzstcXaPCnybEVjzGkxlIfG+vffy+PZlyFt48T+asHjLJBW7LIJXmGRsB+6Jjqe
IQ00Z+G9K1/6vHToSX3a+inVlM83uAIt8Jfqz27tLCVCO+uatae95UM/2lI/1DWN1IaCYKICniwr
gltecywlCf3ScCXdwd1NN0GRwa6M+zVv/uprRcOv5n3qzYmhlwQyDJKYbXiqDLZmtAg+jr/dK2OF
/m8yv7javWj01L+sCaYz3SIMcP7TpgPjWf15WXh4KPikGpkPl/oS9i/5RnKeicJNVAS/OOIwSPOt
hqKEmFeyvRIZ+JX5pEBlZnUqducotBnEuAcTaf4Yqj+3rvg1y9o5D0sRC1z3p6Yh40WT/h9wzH2S
VKPbn0JpQTq2CzldQ/kMdjQCKfCAkC7yI5rJOfOvbpAAIh9boJn1sfgAdkUz+JvuLCCIswvQUxE+
uNenqlyHVLjNr+XZw6ElLAekgijOG7+4G3+lD3VPM8cj77ETDu3LkqkHWwlgm1tg0N46zJjewZXG
R7eWb5T8XLNh+i0qEDhfb34htB5p14Xv60G2uo5BudkyWH3xolXmHm+Om7Sd9btqCf4n0WWK3t+e
TaGjlk3qT02jzrnvDlz2wysKujds2ZigB4JjCC9j1qE3I+/+EAjWJZYpXkE2acaigposp9g0wVoD
dnY0Wp9l+7rymEK6fXKifSs0Rdw3RP5onTo4o3k/kwNzazT9ZxjfusG6P3Ju02eMjEAnwStUmo4d
1DjZSJ42E6/WmHQ9WU1bHy+jDZG1rJ+aUNfGGQ991vyrqpvMjyzVpe7MaMzyj8rfu9hnMwH+2Ei7
M1Fb9Qjm86Fa4RXWpPVrNKCig1Byep5ZPaKA9Mlv5xfPKVPX+tPDYJzXGb+gjwAnCMi6WqZPe2GU
ly4t5V0lkIUpICWIcCZY1/PQHAIYQ2GzPez1XT2sKh4N3mv6HBMiy3JeWhO2dUVi3P5VekWcMeY9
7kyyjVZQYxgYj31VGfeOaRyLziSljB1c5Z4WInDpT05/xq4fRGTz6cQAUpZgV4seb3m38ORmL22Q
QUbZn0ppddq9KN3kq4oYjekstiykIsumHzor78PWGZ8tE3qaWMWCg8rHqlz0ZajBWi9TkKV7iXVG
Z9WrtQJa2iPUqsdVtWJqxPZQ8pChRJv7FuGMrl2pu0ttpyrYvkw7tiYSBRZGRCzdF3KWFXTu/uz2
DV8OPk0Wq3dloydqglZdpGzIu/XhXHZCJUOnQDGXCwRBZjh7BYkk6F6SQgSRW8PhaSXBaAhyOUQI
borHXYEekmER+lmAsqD/AkE4cK1aCcw8T1O9j/G+t3+yjLb7m4ynC94refJIY7szXrfGqONxshwC
tkgf0rvyDnvHfvAq80V0+hmENlL6+kfqJrKlsf6eVgQQxcoojlkd7kRpL3K/ZbPN88nvmj/dOjBw
uO2b08+vgsMk6SuL12Lav42tE3rUI/Oeym/LmOKSSJSD0Q4d0k/zYNsbn+uYPynVvA/SreI179ew
dkskgP58KdHtbzk9WAYCr2Lw48Hd3gjQZhVx9+FoO+Pfsc6JrQHhlzMq2eDRyThhA4KjzqYyeUPV
FEtZvk7FmJr1cAX94TuvqsQia6HzfBskz5kTQIw2tfzqaHPL4alXD3013XOxn8n/AKDx4IJ3wlC5
MoYomPvfzQ6qcDTb62QghnEma0r7XsqoWCeOnJqR2A2++wLarvTKGhEZveZLUMa+c6/RI3VA+s4z
0ZRNSLMyzmmOCTOraWthe07LYuA00JnriyaPtGEeo43K+2gioCwHuOMJ/micO+kiktjmyWHIEuko
7H8LcrxqUy/2xM2zbzWM8fRmWVtikb1KfgYTeUC4mroJCq3o9j8YriE0nUCdBEdEFhh/daxMvRpR
B7pobCquBBSU3otDf1ZhuRVZkMOPP2Xn3g2cu3Hl29NePMZx7rv+UWH7i3USKyrkNy9lY9xzV8bU
fMW6B4ZdsFO1bXW1dv+zWIwPDV0Io2DDiCD/Z67slROkY09AIde/eymXoUy5/phWryhgugjr7HmY
6/VkrCceWBUFFR+npt1S6hQnu5G532aG6tk+mo59n7Mdl9mT6U0IwjwAT6lpgBreu61JOIKxeGoc
MOXNzJk1X2W/38tKO2Nlj2UV3M+b9WxXGfqNPqOV+XZvzd6laGoMvZSUrvDjzYibdba5G0mMQwdS
ZpHZC2Qqw0+DnDDMcKxFUnCWzJhkU00WLNqBNyWem0Wulf9iCiHqxZrGpPHlW2UXdBYAo0YUvueH
EuTb5F3hMpM85m5Blmt9ABeyErMp/iIvd5nl+z71NZqkhOb/OBryeUvz4rXkt/NQl0fT/PVqgwFL
zGb4h4xR69irAyGBQ1RmfwWDsj90jPu6S/idSPrONyPNdrREVm0s1QjKh9xYx5VGFuO+hDMYqQqA
9nVRnydt5J9oM+xVP9HxMPOK7KZ5sXMHlKkxWFtbO96ELnl541mfBopF+D7UPfR7cd/L23WapSJb
YJj18d7eiXCU7fqtrO0h6Oy70iN4L5uvpsp/iFJxYf51zNM51EAJboRN4Ft56tseIXG89q1hPLm9
JUtcN3Yy7vbrNlJ8r7zaomCrRVaXe4/D6CG00yB/XHvmcNSvdsUGLjKFVdhQqVUFP4T+pnlvMlSi
7es6UCMKyCC2aHganc9CYjGjsvawjfqpye0DaFge6mqMTSTdDNfJGshvp6gfPYvVtNmCv9XC119v
R2rG0LYjqCZnq90ecnN/Q1u7hYVoXzcknf2sxY5HxCR8mUUmB981AbQum9i218PsUPA6Aqt6Wh8z
Ln8qhnFAyIXP1AgRobjp7OgiEkDnqaMIh+PbiHfuYrjDtSMvEiIv/9QJfpGa9WOMMH9GBUWpBzn9
Ec6r7JYXa165LNQcEan9Myn13ZO+zIV6djWSExEKA8VE0zCAkCsn3k3zPbMlhZYo5elafiJqWQtz
2jFCoawxbFFTbQ2g4Q6cIxyq//Rt2O8ql7/ZQ9Y55vXDXAGMTNP0utWAnw62hdu0PvkD6amdA4qF
nsnJnTc7S2rXqJO+df6aFVzzTFGw226PruDaJsC3jZpq4lasW7R5a/6kVUiD0OA8MIFpXF7yvZ9d
EOV5/RgK66/VTB99jQnC1OQSFkHAGjfeWkdh4HByAjWa5TWviw6Sar8fi6xid924Bffx39D0uDKy
hcBnj4EEj2hKA+7Fad272UQOXEE2X7Ib64YHRrrNEcKH84L767iZxYeAVQ37YU5XNGy9hSjf7tyf
OgD90ib+kUZtgl8Mxn0VKMwb0/o57hfMWyXKuulpIZSSAAKPUwnkbustPD2OvE4rjW5EFkVDWpSO
hWchk5GZe5y9dR1j3UsdYmqRMZGAiFHgk+wHcmdrauFmIWPmQd6JwkiFr6/pJAH6XPuw7P2HGkwR
t2iuihv+Vit/O2DfjFQGP7G983l7oZWZbqy8AhdRLv7alWMdLJcItQ2peOob4iK1+Wy7mcscVZ3Q
nt+vJZrczGbhxK9vZb6fOlSaZEgE+pKlbdLp+9juhIWOeVLbBYZb8IUbXizDvMlkDWbmvX2cu3qI
8IoplCg0dwyNkay5zevZ+eWcjEZNmPnK5xBpO2+r7e5+XPNsU+BGXsHYq2TblBcXzp4W4sMvrPXQ
bYhKHCNjbERvp9fi2xSBF3cMr7xYVCqGKpO5vSlP0BV2Hl6DLFBvWvuP9Ggz1T39o+3spKEmPsy6
Kk/zrT9OVa0B92r3arReBj17a/f/TDk0Jyup/m2z/d71oJ7BMPwjiCgSHp8Pa3XkDqRdWCykK4jC
HRnUdwDyvGE1UjIBJBLuvfw350gnTCKRzd2GPAD0McgthnMeEoMmqWOmI0uVhEfGxlJsp2Zv/ueq
5q1tzc+m0JfT8Na9agqHhlYRIyZusE0uV6R1QxaxG5PZ4CH0K3OFPFwheFfL+mx2g7xU61czb3uc
w9yF/W58Teawx6x2deTs/v/IJ0a/i0ksrR2aoR3CuflkhioaBzMdFvNhL/iM+8n+tXXCeGGe1tRa
S/ZgGoQ0h56LdsXV2e0vKDcbTF0xoNqNQc8QXWQWgc4wQC7AZV86/3aNiZagapNJqEPRSVdz7c6x
nLN0VPO/Fp7nrib1CyHJx2Qx0eLoPamRg9IgVSzy9OpkQeI8MwL/xVyRh5pDphiSDjKsRg0JXVOA
DJL8blh0e7rnvQ2+tLr+W/OGzKtGS4xh8QNLMMNlJpxmm6y7LefOIUR/Trc5eINzOOnLS7UsBmci
64QmPrvJ1sJC34eoLWs8/MvjZO4WoQmInEdwo7TDFmeSK5qUc06qzdiRSUzCaiVJBB+wUZWihdpR
HmcLBeN7AJK9DG9lS/g5IEQ8uXB8PUtmqX23elzqO3lf3rAdtGaKNQvqyZT7cZgcmzVX//Rq9cnu
iz6nz9pIQ2hwRxb5zcAyADv0x6zZ8dkghI+Z6r+LSny5e92HJOE5kVE1H7Mu3dhtcwnIqWnMMlwG
i9UfCdv9MDOBek64/FzjQEIek79biFhYT6Vd394w+71Zt/+xNiJ8HaWf8pZfNCCvs27Z/9jkUjdA
DzdBSi32RQ3tcCinDoGVk5TTdnGL/d/i4toInPaDvtnt5j56IxqBYOmZGEKvtcHmDJJKqpeJrk1X
IHsjroKZmEwHZ8rBUAgiTGZ+aOzqIieiViwcGeangBu1LRbfWR/esm7+3Ivi4jlrHWPjO6Ck+syM
7svJxoxULC2S6BAtrKbRjscxEeO40B5OH431xzTb7a7Yze9ldp4X4phvClB+v8FsSY1DvK/bXVbo
z6U/OUe5ruB4VJHCC4ZYXHRy24pYl+OD3m0a+SvwQ87OE5Z3Xo0Oq65OUv8/e+eVJDmWZuetjNU7
anChQZvqB9daRHiIjBdYqIS80BdqN1wLN8bPs3qaUz1GcvhO67a0SsuQ7gDuL875znATOTJSEYhn
N67nTcuvPzjYpthA3JiersuGtbXWVcEs7uxtVMp1PCo58wakN2ZY1zvXLJ6ctNmAv8iWQ+YjOth3
pnHE4lqtuTnGxZQ7bErNdFeLatn07DIcsTBAxiNioxHWIAiV01eW3e8qnCBFFlOnBqrdtEb/loU3
CH2fltdgnOnaZI5hd2fpzMsixEMHpcvgfg6EeIWaExjeCM3rik1VsRrq8Qt+Vosgl2eU2temfdQT
LcMKw6RIRNAMyXlhQTLq8bIyedXZITkLPy++O4BPN6Jd68VUMRVwrY6VbuwiTe2ndQVsGZc0VfFQ
vw2qwdFaMAZUgdbfeWvjvLQFJ57HJQq+7Cn31NFfKJ0Stg+Ut7Xg6ewBEx/SYAr2psLvCbgcpJ8+
qyw/24ihaOZW1U4HkyjSYvAtaOfml+v13mZKo2MXsrOvC99eKsbEsHEGVklazuoSNxnOo6mnM/Y+
e5IOlk6qHz12J7MIyuvcHhgQVH3Iocrxu7bDEOi8kiDXWujNgwS0WrlHPYqIaEh0ireo0/coxzZ6
iixg9OV21OxvEVAyZRbP59ikk26zGUKiaMmUtGY3ga47laE196sM6ACOoajUaLDCej65RbkODFOj
2LBmCg3dJTPtH3Z8n+3JU1uiW3ZL6xUR5U9Skbdsm3hqdxL7E+vUdQNlhTkzirLaFasyRJDB3EhT
U70phmkFvMM+4NF8qO7FISqOt74gtQNkWM06We7LB6WacCvvl4ud6qe05cBLBUWh1WtySTgEQkpf
LHrIBBDK5DGwOG7iiSlSbM3vft1ifElDrZmrLmMnO8avRWbm62kY0HhV+rHUu3rmhy7vmn+lgsBH
C21E1ZzH7pDg7ZB4DQuQ+m7eMdzKt1TidAjN8J5bydxNkKIzf9wFjX3D8WQRYiyvodu/tpJdFqM0
IhislnNW1os691eklSD61cnrMJqGYcqttE9AdZ6VVtLCeSHubda8Zn7KRnzi6L/pVTTW1APgyxnP
j9fIMEB1sIbMkf8vdG81pfGPpsfkMwxc48g/gnPa1k9R6V+71LEXypT4zY6V6x2b9IOMbOToKBra
Rp5LIzrh4sVc7en6oupSf4dwgEdHspUtL3icwV5H5c9IYWSJ2Uf1vCgtJr1OP6M06xiYedRKziom
T8CwNmigwEUCUctD+u5o8j8awVgQaEDMUMaaNVH0mHNDLPLEkAyGwk3TF9YCySUx9Uz27UnHiRG7
D2M7vvoIYedw/LJ5b+TLvq2OyMoxMsc+lf9kMIQ0gj0CfH3Z5CY5Uz23v+5iQy2RKGfRB5h/zhdu
J2zZvHUIZIlEdOszpeJ3bkbZNm5foMaD1zeZtNDT3zexP2SM7TqCmpy06rNDT5tqPRWy+wPE+qdf
lvAZpdiMefmpAzufIWeyKUGy78EXgEvuGqUiT+F/gZ0zurUxBcvWSiA4MvttuC2ZCnaXZqNHmpzF
lXoKKwkdlz7L7M4arZ09uGcjbLY9PeJduH7l8LrKwMEzHa2itkUBT1VMa+xIuuIKTKVthOs8xy7f
Tj9AA3Fx8MvRjNx6Oz5lpQHKydFeHGNblOxlAwvJS2HKn2k8IW1R47Fr/HovzOGzE+m2QXvFpLn9
HrKEmshk7jRln1hD5DKlgZznkiW+JeQusZUDg8nvlkrx2g5HDfk639p35j4JDwPtdS49Bp6aDBa5
+0jj4bDihFDhTPjB/PCS2MKeI8xgLnQ3B/DIjgd7Y1dsoDKZn8livWSDrW/c5guXbcCvm/Q4QXT1
ClMCIYzO6cezH3EeH6QDhe+b6JEo3GRW84hz0550PYUrxGRw1Y3hYrQUowPtIxvlqyYZH8TxcKt8
UJu6/RZb7kOORp6FIvp6OX5LRQttZ3sn2JEzKQmlWWD75sLDiD+r9OiHxV5xZqgaj5GF8y8y92ES
Lul5fzi+c1GEkM8Mfzs64dc00h4zibVzWc+DNNk7vjuvh/TBLKJ2aVQOzXcWzpz+4jjVLsDfM7tf
OkzM+nXmI10zuY6Zmy4GrXWXA06QWaOGe7MYVMilxy+rMnTUWahvo3jfhmW9YGkczp3hgwn3rFLp
M4qylDVD/FNFOfuOCZGxTZR8iLB2jM94W9l4M/YjQcZnT8Cxg8Z2RIhueWtdug8tytyVaQCUre4K
EASgRjiJWT8SIdHJrz7IcCbInPWzFdXoCla4PkT/yrkxa/2WOT8+hcjqq5WOYp6x+k/82z+Fti5N
HSmsc5fQ2ccAAeRsHPI3fEbXwWFOHiCJ6YtbFTjOPCKwna0snpVKc1M0qXiDgfdzIhbNd1H3YoG4
ZaNTJi4MWJxwxslOqpPxodrixOsATk+IuHzxaIblU/beOWU4LwomoHbDY6yrbTzHjKSy0T2JkESl
0Qyu45i/VlNw5irqFrSvclnShCq/yue+Qb3bhRUuA0IxSoN9bj8R26ujM2CymXCdII0Y7tKPSBRb
R3e/UzK7Z2XHE5RgnVWmvNWdC4Kplhx6XZElZUfvcTvhZ/LGbp73196vowXVyKkqtB9D5Xz7cQog
oBApJgq1aA39WjsTZt5SLSrHWtURL8eEFSesBNOkXi37BlX4ZBBJwJ1uXdEEXIOCl7DjVh0jHqOi
KrZeO5wGTIq8VX5+pAXsWH0AZMICTHIMtD26abf/CuyKhkLVHr/2USMxYWiCdBUNE/a/8qKTRYAY
nmFQ4r/GZKbuB9ToScMCsq3pE/X31km/I4+F12CtdAFSdHofcVgp48iz3l11MAnoXO0IX3LNScQ1
6Ffc4ZnZ+zDRiLUWzghW4DNhdDgbq+gZcyvzSTbw92/tOsZzmbuH3m7c5cjTYD6E/oWA+rv0autG
tASRDyJbNP6eky3CdBV9mB72A/AioYnwhyfCvkllubIztrlG3y7tOt+0jX5SjonVLX9yYYsiX2/w
vDAEZ0XIFLtBI+rq7UdCz4nL5MnV4fLVtvEMB3qTGm27IE1kWPKGTDgvV3XLb0l7t8FXPOP3Jrk3
7Y5obKo/iSiNvakV63/LS0H8VU9lJwgmxcNCXTm8AFvntfAmgcRgLitqha5vr15TRkvrTgwhBwjr
d0774rWxvugd5Bephc8vxOEu/SWCIpaGlnMtzIFs66gkWYiwKgoa/1UycJt5dhLiqVizvo/XaFPB
deAzRRhlzD2ElyONuNRQzhs5pp4cEoRTHI0y/pkW4zey/ZO0MPmE2RzFeHNqO/WQNcnZyx0KLVxz
PvfzzDSEnFn4uZEr3W93hMt9vCrdjLbUbKslvx6mExtBmlmwsx+P1ejvPF2WawY6MGpngTctgyL8
HgP2wm44PFtxtChq/IsS1UA/JmseR5fMApXtdSdU9Qu0j+dYq8lCc9dhITNS11zWcSY/f0NBS/tC
uJIJuKdLN6ZWIj1vCnvZuFhFqjRHJGy/s9VpIScZLN/6rF66SJHiMWkX1Vj4m86gaIEFiQ9MBGA5
Yxwyjg0dXkpt4bPTBruSz8rchPlp2Mkyqr46Z3r32FmTRPItTKOe0fYgELJBjHkV9wZkMoq9Gi/H
6Ebzum+jJdQQ3+XNEMh1F3TvEjAXbUBpW9+iTZEAJ86rM2KkRXlXr3UsjKcCrbuTuR3HrZcsR5Cw
Ugv9rXnPGgEwhji1mYJtptJThQV2wdbs0PDoCoUmj0VpIOJyvGjX11b3EGVYcTVWDXSD/lKr9GYN
O2RbVrAL/LLyF2MD58hW2vPUS0ablXxpZTc9mQh7eGTImEQerTRIxWSMtjKa9iVOkp0Wy+DV33vw
HdapCqzduPOyRfpYm2b9niXeJVYy2QcfHbQLHMtYQ5HLiG1vs262tPMA4L6UGmKiPMiWGHtWqLTC
g6r8eQvCYGc1tkAeEollbienQskMhgIruQivLTial0hB1+eFNynTtbNpM+kWRX4OTfBznuqiOSRj
uWakNKU1W6+YEyib0EhEg46S1THhs4eow4Uot7jTP9Ds+/xM9hO9OkQZVs1ppUteMWWREnUVwi4P
IeawhYLHCzDNS/a2k91amxZ9QLcvi/QMLJq/DMNDnef9DWI40T4Tuh8Qp0j1Y6fZu5Fz1Ol8Dgiv
5oUdasfMp+ZhdGru66pdDKX6MMkPGAIsaJ5kol93Uj/VBgUogicOxRBjPh6GdI7MeDoaOi2FNo1P
qr/eETZpYr1MQOIfGRFgUe79g6wkV7ulrXGYxovaxRaltemwjthAD4ZBxngr20MhrM+QlMeNZqZk
IBaBdShQAM2kZ13MGmrKS+SEzZVlSrSsjKxbwhGH8aL07DFCMp+nNqaE2M8fBtriKgNtYQvH3xsD
u1S3GngJmibaF0LyJO1vMV3MOZtc64SJYacp/zZxG+4nRm2ZCDYZm2yY82iiVYDOGHelutT4i7GG
sbjCmPSeJKQB2d0AVJfIr14i8bmDLqEPEVHZMDBB/s2yxTJPTmZWlCHMttAAnZBUBEyggk9PvdkV
TwfNb3cFfeSsaEp/q3sgtFBPhuTsZezdnaY/5Y59i+s8OEgRN3M3jH7UCeshkNT0bBNYrNH1+JqN
xVCtQbLZ1Pa6sRlMRBCg2UKOr+BJLgQaZnu/bedmwCBHO/W4g4tU9GsRIL0kveizk9NVyWo6JAXP
+TaWhNSN5jJGSl0PYJ4ij0vS0NxxGzog71ncAl/7CUCr2jk5s11FpbgWxSBR4g+vdREkZxu/2mqw
8wYuQpF5S9PL2w3uWTTPhls90Lcyd7UgMDZ6/gGfpOfx7Hun1aTpH5Bz8n0OySmxcnMOUahZS1/d
4wYI5i2NV7hRz4GBCoRIu0PPe3EJZMC4IhL5Yizu7gePJ2wQh9YyrA7c9npPc5eOg3bxcwxZelPv
uzQ6UYUFpyw4xOAEDjDC0n1Msc3762ywwC6EHr0FffYYKgxFhCBAuLABxEvS/fSMTiTW1bOp190+
Eq/tKAhhFb16SU3wCqkeYO1lIu8G9CS60R4BtC5z/MZzFG7t1vET+rOi3OWFrY5daw1XO4+oZ0B7
RQPleO3TZeKcZVdf9hAaLFaUuW51h650NxyHxlH0XvOABX2LdmpnMOM0J1G83YPh3B+u94n3yDrr
GlQCyHFi0/VJembAmECnXNpx7bP1HrhTc/sLWHS18U0C9qjfHwI7zw89ohsYEtVcMtp89rUSBFyj
TQu3SMe13U/u2dO5IGHACIAz07Do6ua7s8QLC3dva2d1sRAeU/aYbMt1nSD0mlBkl0hcvLEMz8jN
vtogF2vDSY9lO4Vnd/yqDU2/aoVY5Coy6X6ZM0SFEvtaI+dHUgLPJnn3dBXFleHg1yjN7GHQQro0
f+wwFvWIm42Vlob4pdrkVvpQWiq/QRCugQ3g7OTE2eXpt5zSZEPhl2AH1PJTOu3Du6PVs1uEMNS/
s9wM+5OflPtU655ZZ3Wb2LPWeiL93T0skxM2kHRsydzMJiQHgBpbirqKS279M22HWV6bTACTr7Lp
+72jx5TEreeui4DRXmRq/Zk4vJ+6U7fH3jb1G4QH/CeTyTQ8NDb3jICtDeloxuiSetGpWTGactwK
DX7XqE+CaDmU9HaGQZB96cIJkMtaCGDmKUP9RZdY5tkh52/sooeRYFX8MQhHUTNTkqdrIhoor/8c
ajLsuwtSRRNi062DmTDYeTOcOmE+lCvPg90JXKAnxkd7iu+r1MmranRwnGVta+mH1js3LigXSFPQ
ReNr63b++de1IgC2bn85OW1lo8TSnoyG/wCp8c6JtIKY4s1J0zRXrL8/DJNnlWiFIrDS7Xe6iY4y
inom8wXK0jFCHmtyCvlhtkX0nVGFTvfd1TDuoOITdOYt0PmYzwX2p0m/C1AgbD4qRNVdZz6Eo2t8
UhqVRtntrBLSvw5LDEQc1/Zk+dM7eMx7Vk6o2O3L78bHkl93AIacWtTXbEyeqymfFZMOp4zN/Nwp
1Y/EHF4SFeCELNzH3ovs3TQhTXD6T5SIH+Cg9LVgx0KkPduaJBPNduqTzSSkvcOvLNZtb/4YkhpL
n1vsqBimRVDqj73C5Ccquzi4HqNX0Rvt0rPCF2MgicIsGCAZkrWVxCrlgg7B6tU3c6rNZtamjFEm
6STrhHxlOCvlLSLRclMVQcs4Stbox0Z//+sPTKnLvoC+bPih+VQrBnpp1sUHGRS7MjPwDGroMOQU
1MtuIE9G15uS71I621RjHxckFlrT1kDa2PrDrhNbA3XKJnBi1nd3HgoJnybtgWWiIWZCSyqMnDEp
fnKyBE3mEF9U0wqySjTGISJ/HbLeW1veV+twtKBeAZtH6LDf1zamAvKuKuagY94SPVtilqn4vE2a
x49tppWkIqU/xlppl6rk4Uka7EF1+SOZeXdh7mARxhC3bM0uMei0MJrSvdHmn5436NtchCBUmLt2
TbdpfOADSQcTzwyZyBNxXWwIOVn7TJdPY2NUqPK8Ye+0rLCsLtw3EdrrqhXZrjOqnzyzVdalT5Yq
olU+0J+0lr8bQvFt+SjtWTHZ88AvyXVvB8atxWkIvO6Sog/Fmb2u/ITN9IhnF0Yhohbk/iHpNZuo
st+CNpQMq3X9GCG/Jp1hJTJ8ryRGp3ME21EG9B+Llj9C9qvVXTuU7xFHebzh51T3F8MQvbXCfdFc
ljAEWeFRDCnq29CrzrLrXgD20SHYK3LYug/XR4eDpiW7SayeNL4i3Dl6cUgUzUTYSOdqtTu2yxjs
6uQgVffp9P17ngEKZZLcX1B7D13b3Xrq2bGqhx5TpbipMncILrPNg+q7fdKgmycuowcyo8xb1u0q
xtRoFRpkVoS+ngOPMxfbvljaVgyiUNTGwg1gSmOQRJc/6M45x1s1H3CbJF1qMvY1NHSpjrenIf0Q
oEb6QvnbfKjoyZV2jxzTovfGQymDTo37PXKPDbIsEDtvkQye87at15byum1mswoUroP23wMcnpk8
eRyf8I7BXQ/oQNFSVRIPX0rs61UfJ9DuNoNur3acdTPmy3Zs7UXHwPLUp+ZF9rH1CPyedWw/HYqw
oSyctrJy3YU/ieHS2l6xMgAjInBAwuWmbya1wmkin4uqzlbPNhxlXBRwiRoOYZKe9XOvI90txvtz
vCMQ18MPRi0V7nwRrYDDXPo+QlCSjKSKdkyFapwtWuDUB5Zru9rRnAVlb7XzKmiihi3lPNVpb+OR
QhXPSHVQSVysTcG3tUrB1LWpsgNYj3AG2EmuoScgohnM8gIsrboMKe5aNzQehULWYSU4H1QcxHvo
d5ye42iiRkj1PZpGBVxTXLqukDszv6b5WOxD/W7jqtR9gd+udUsOhMzmLcLlmxuRcdem6LDczHmz
iwTPV9LsiEVajAzbtwRYrieZyD2tMJeLnr3oLowAO003IP1z5PAsBe7FgzPlO1p5fUsOjLmylHyX
ws4Ojm2KrdaLddez4QS5xALSGUitK/Gf4ewcZlmOQsb0D0rBl7Pb4BT73HiIPIjbwx93pKHyFrUf
KtYNYlqUJmGENFI4BSuai9Z9V2b8yGhIraaondesn45YWq+2pRc3ykrctOKANAYRRZkjuspVuRna
8ilXxK04o88TTwTRPirKrxhT/GxwIGh0pF8fUtO9MjAId9LRf7BFYJKqR4dkzKqbY2AbQBZfjHq/
yTS5k11FKxSWpzEQJ69pnc8xPWQoWY10YqEcHi3ZNvtuai8Ys6FD9MYLs8BNzqArxePJ/B+gb+3Y
28Htz0SD7Ysq2U6jX61DKt453kOXDmJvsg3lQlHGThfdJjGEukqK1NYVj03W2TsxpltT0cSI3sTw
HoUHmdrg+zqqDDnI5uogPcDHrpBpBJj3Sh8mguYvFc8IsFL+ePz1h2mk2oKmr91Y6caRANsGB9oT
IONoZ8uQe1Uydkmi/uYENZiLZlskBA7ptRiPTqgnuJfjil6Q1UFVIYsKzPGAdXxtpMjVPCccT5mp
d1vBC2yhW8S3ZHMrG0V8/PVHUNfrIHP6LYWIPCT5hBKK1HiWNzlZC4m7lRK/vRzlOPdUODB6zy7Y
G4K9StST7jTmIYi740iK1MZiVLshJfCnbjXuOhvA40+E6y5aPameGdxyELp7FZb+m1LVOAv5jNiV
+6C9C4vZwK7u6V8QmKEWl1DBh4rKsr8PmwEULNGAMpm3PHFobNK1xqzcGaWsGQ3DR7Wwh+PJAoio
UWzike7nMXvDqB4PAVKLrg+LBTpnE05OQXJ6DkMnCP2bBWv1MdXEEjf4K7IBEKQ4r3a1B+bEnRF4
oZ+ExnSn9zxjNk7keAQIQnn40Lc7d1N8Z+26LEgfxGCGoCS7hoEX4AMLiOFo8+FU5CGTZpMolEpL
VngbosWQWjencG4jvux5NFrhLr43/3pf7P1axIAJdLGSFt5pQ5bhwhvqve/0BQHc8Vcc7RJJWuks
h+zjZtDtYrfRt5St1eKuBLXzaTnZ1m3y+/HRG+mT2SU7F7fBfB/UahugVF4rbxhfGz29QUcXV8fY
Y+lpdkEFe5TpX7VJHR5QUTl0c6tGPcbZNCBBE9iZHT/aMRwOsVoB6/bxPbzqAm3LwLmJHobkE4YT
l1biQlqUXnyS1RA9Nr3qQcCB+m3MEeWxj0yXaekXHb/Y+DqWnsZW+cKokieG/yjuZKaeS9RGR77E
xrCLnzjc0hVAt7vgoBhOWX5mwFwtIHJzIyXdVC+UoyPBde4uEDsjiLuHMYAcaTdWMaZI6+4JwDy+
0kfWM90UvPTZPfG1igD7S5ykRsMfuusOLzS6fMFiGXVWuzaSQd4sVkp9xKVV6Ly4qWLbk5UuCs4w
gcWjBKzWe65jgRMr9NriSA2AmH1dFy2aDIArCNy76a0bLSxr3W0S5EtFzPcO7XhH5IxoWRLEzQF7
7CUROqTCjW26yInHniuYk7sgC0nFG2AjYKXdTQHGQyTnpHYGNV5a/zpGpvhRlqumc+o3f+prHAw6
WZ1m0bzVgLY8HPeugE6TAG2bRwnYotAcBnytwn7DxA4GsfOuOgHWK2MCozSomDGVXRiEqjhErovS
ecV/VqV19QMQrtraLtyUgdglk5aDo9adaAYqpOUeawkluP1abaAqK4Nvg2hJFy47E4HB2WaRiyo+
yy5jLsszyH79GobWijHKyreD8hb2LV33XXdWobtNKjd50LBM5EaQwORiW9veEPwZPyDY71m5uzch
tWdL6S++oTUXJEzQU/D85I3hbtsCZakI/GRfNsA7Q5uAWXuojlNmak93Edy8tbzvenR14qM7tUhy
m/xLIYAT9upR4jGhHuXUGxPtFMcRD4kmOQx9gtMUMfjJ0zkWhVej5puwk1m45adP2zDEXMBM+tHX
+K1jzqE4LeAsEUu2rMENzDFaoLRIgvHZgDCCKqrRRHT+9Yc/+s+BQBPMBlZfGDpZShyuGw1FK5WM
twAtyGYL6cIuZYFwDkB7k4gbbPuexALcTQmKB9QQGmvgZdml/Zb4xq3HBuqBu4IJCc0T6yIW7oWP
gJAV/ro14R1qivujoxPcOiP0GaP7RqHUPJYRnD72TbvQio2F1ZfVD1IM2Nl5Lli61qBCxOdU9crb
NfGkAaL+Vq6dfcRRTOLdHXXkKrPfOMQ9rMoiwb3ZaNUy1sovxhzNrk/JHEe7111CMEVLG9PWGh0I
lv/UKJ64/OHx2rfRlNpycLgZB6UG7vMo3YqssK4CB9EsMSx/jeDIOBrAljqr8Pe6tzOt0TyyZy0P
kzFu/NhGluVxhoaaeYzM9t0mB+LG/gx3SzUexin3F+Yo/C1tJbbawfkYE9dc6WH/4Pa8bIZTMSyU
GGvdTn0494FOnQOA8BJiAewRbJwLC2TeVnK4NO7RNGS171BJo2alcoiYsiH3eaKQ/pQ4ada1pEqE
uCDYxJ7jygLkBjpoYdT62aoYS1M0sKUlOLZ9b79ju0dQTrN3ddWwdVhOHzvARDO9uRSRAUtJc9Be
CHhXTRNfIUmMG6PM0QLhBqZRPYkxhArWVHQjNvmiAtBUEfnftpU7Dx0PYQRjbB+R9Mz0OgDdRNm5
mvS2O8VG0+9FF13yIvnKQrjro+VRodAxYxEcEQ7U+jJBDrqwzXgri5LJfdJwCKMKMCuLDergrdFL
9qhJM3JcJxmuilhtCDRGgWcm2bj6xeHHz1UdWthE7OGwcqJZ2JUeYXtjQAOIX/IhV8mTrQ/+zUce
ymi+tiiXG8U239ARUAjEa5Av0YcMTNYWGMbu+jRs3G4dGReUMBuertGi4W8MwsufYF+SfYscZeYo
I7oxSxJ468En6iI9ea4d0HdFcoXffanYw/2qcTwDgAChq6zd9Mnca3WF+un+X8B7X1TfJJvV5PJE
7wVwa03jvNIzkBgKS+ROp2ynaAjYEuFd7GL0LIbNWiINQN36sOtEXRxxlDQ73zR4O/Ut1AT5YJgF
sRxWezZAhGKww9c6mfFG6dWp/NmVyUc7wEt2rQiBkaj3WjdiLedH2eVOt2J6uwlLrXm1O6R02mRC
/bd5mpahyndK5kujUN0l6mMNj3+CeRw1TmzCwNSm3WTAoPGjwp2Lcgp2RcA8t7HA0RAFNu1C5WJy
nZj6tl7CzLJmGpxgpzOoEd7zGqlJOxTvrBDyAwqVaqUxGD3E3Db7RNftldHV5QMW9K0nq48WPMtn
JY8pj/ybrjtXkKvxeRDBW4ASdEvQxYtWlC3OpbbZJqD7F10HFyGua5eZBFwEu9abkxJ+dXUN8wsF
u7jpQbMlXKRYmXnlLOOi9W7d9zjZzsaNsngmtPypyNX0hOwA51jRHictLVZOM4X/lww+8Z+zTlyb
RsshQ9ckJsn/p6wTXjxN1z0v39gG9sDKurPgSob3aW1Ui6odX7wphB5thQ849akap+Y1oR6eq3uR
6mMEONA0swUvMxdoGGZAheqmE3BVeLb/Cu/418/hv4XfxeXPxInmb//G3z+LkrYijNp/+uvfboXk
//92/5x/fMxfP+Nvx/izLpriZ/t//Kj1d3F6Z4L4zx/0l6/Md//7T7d4b9//8pdl3sbteFUcuw/f
jcraXz8Fv8f9I/+r//gv37++ym0sv//47ROUaXv/auTv5r/9/Z+2X3/8Jjxikv71P379v//j/Rf4
47fTu6rVf/r47/em5VMd53ffvucUe7ZrGeKesdh//+Nf2GGR9YOSxbF0Qj/yom6jP37T9N9t3XDI
VOaqICeF/DaumqZQ//6PtkUcko+O0ORmIE7lt3//2f7yHv6v9/RfciUvBG62zR+/uX+NCqUVuUc3
69RVwjHMe33110QWi0ijoic7+oJlmWy8zpwl7A34hDVrKjSM+opEjvtuREzIphk5DNGzS6DhMDwK
iX2wxnc8aHM3Z6XA1KiQnOS5SWwHkxwezXGSM+fTGH8Xaw+Vpmcs+jzccftuSZFYQWQ5idp8SJ+I
oaVSBMtlRec2DldVsjSw8AokKQEgmDF64sE4l3q5nEgYn5AvT1b5Ugt76YXAiwr5Fuj5gwjFBW34
Hap4NHsOZ/jtFtRgz2q3HkF/8Wc1Tg9BWH0qrUUCIeUF+qNw97ayXgdUdv//lvmv3DImETX/+zsG
hOH/+O9/ucXuH//nHeMbvwvD4uLXLddDt+gQovbnHeN5v7s2gdqOMEz8ypyx/7hjDO93E0Wvyc1C
qiVjKz7p7/eL4fzu8FjlfyCC7reZ8f9ytxj/dLtoRLu5ZAbo1j3o8T9ku4VBHlhDayNFCqvxrlSi
bp5Tk5Aq4cX1rpMDpZSjajw5qPOhZVnc9eMMzplon2KSU569CEkt9tbC/tnGAxbAUbLex6NLt5ir
3v5oc9llJHS43R0jwZe1oYZm/o8BBudbb9TOwxiFOgGDeLKtWvrJxRekObAMJbrrzu8DnkDGTfiT
swNCRys0NzxoVo+wLSxdUc70bMSAi4SrwfWTI9RcTBmWBcBc4Po2Zm6z+6mmkYrDg6/isPfgNoUQ
g6RmSZxI/CTChDqhdiH/oHNIIJNj2UEWLdFxAb3vketEQQUK0fSzBptN56xNOMDHSAzZW8dwaUck
JzkovYEDepwIKFRwh7FekCPDpijzz1U99WvMaT2eVDdRwFw95BqVK4m7EK0h4VBhHv+W8OoOU+HX
lDZlnK6zGKFJDpvurcE0iybZCY9OYrinsDD9Bzra7CnoiJgVUPdQ3ZoJuvrSc/PzZFdAn3H1dZjv
yAeU8Axf2ky3d8wmSJlqMid5yIqpegMOpx5kag03PfSZGOs88Ve97VQfDkvRL8vK1MorafPAMtEP
j5CyHjzkiIK5T58gjrDROJMUW50HLbOQNXss8ayYNQqIXHNrWZUGWCAsILUpp8at6SQWg6skmuY1
j2gGUqa+sZjsbKIE4FrzP6k7rx3JsSzLfhETJO+9FK9G08p1uHghXIRTa82v78XsRHdk9CBrCoMB
Zl4SqIyKdHMzI3nuPnuvPRvGweaIzXG30UhEG0AWz4ne5kfbp6ZkBVqLXxKaC1qTXzn+sC5yC3JX
EPVjdI4FYj6UVYrNPSg7BHpGqb6Tqc6aNSZq3dyHienjapNW+9zqmkr2MwG/yQv81JAeZH1xoxuE
QtZ91oOeqFWJMTE1sYMp+tAizioTNPgwMy5urjNS2bYaj6RGSPhJapRwzwVY4reSvdbrzNvyCNdN
m3cuz7ylJ4pzn6EZwbdW40zJ0LtdEwxNFRst+g9Aqo0EBRRtbD5DzhO2eQ/EgS6Hug6JnOli+SZ3
Q6VftBHWHLY0+56DCiwmOw0Ih7KHl0dp692hMuHBUfFTyX0e6tGhYrb1usIMf2awV+B+2EH/WXf2
8EzqPyO/W5BUHvIJu7Fw2/7FFx1Co1sYQn9hoxFY5JoLhctaL9r3IW1Njs8U89gbX1FtRQeDX1P/
6wAkpy8jUCu+O2ay0zi08UCy04PlzBjfm1ZLb510ZgecJ0vOFnUFFw6s/FdTqOJmNg3tDp+H2GvD
Un4EPw/Jc2yCS2kh2K66GFsTslnQ7d18oOMGCv5aGou3NxKB8cZQXrTekM1025S6EhXpZ32BZ8Ci
6xMEdozrXXtxABAQawsxfizMP8hKU4fsZ/QIjUHv5wdRCPO2TePp4sOUwdlBitDA/YvGSWK/Cjx7
HOQJ4jgne0Nk6hwjLUD5VQBEWSRPtyBpyHA4elm8uSMq1sqsugygZ2TtgtnixQx5unU55bLv72ss
m1TanppR2FfIadHNJE2OzmDKoVtE/nRfNOaTGVxap/FfCrJlT6XD9Qn/lpUXtVlsOvxx+Pl/5RH/
/9G8KxgB/+HhXXf5z+jXeXf5//817hrqDyo7mRm5xJZnN4/ov8ZdQ/6h2waONsumPsM1eUL/Ne6q
P+iVlPTW2i6Zb4fZ9r8e3vwdrndm3f8eBv6NUdf4rUcPq4jOmCCEwDLsCOf37uG5RFCXxpAdcvs9
tiFQGdNHxm6NEI/72EYAjUaduAq6r2fa6Wn0sw1FejouV5+Lm9zlPLNFcuO3X96/v0byX0fwZToB
NABsJ1+OF7wfQreZUPhVGVAYcH7rnLRdrZhcXU8pL3Q/rR7Dh9lOH2lPHpfS3nofFHjLGSpwDNK7
GY3lrsNT9c8v4n/x3vztNSzn1F/mG6oWhDFVE77Oiv40NzHPcnTujKSBeeI4/6Kv+Lcy9t9/4T+H
rF9+WMduOk1qg+KUcPgYy+qaN9p7mC+2wC+Sj0//9q9GBzuLe0soc/mS/f1XI8AEZtmPMqqB8hNt
ASdhZSfllpBW43L9zz/r937rP79jHORNIU2bE73kCvj1fQQfL/QQ49ih1f3nUKKhjCZJfN/dAqrG
HWDdmRMJh3I8+sPSSeVD49enlGVg82nFUHZ56tWe0r57FT8rkxsbYoTBwl77qp1vt89JpUNJXlWm
+GEKMur//Po5fv6PL6PpWNK0LJfTIF/J374IpYZiFCrqKwJXLw6F6DZGSwqqamuxdvV4jy0X1su0
pLcmKORkoZtD0lHcogrGkj7Iy2s2JFQSYsHDU3er4ig8VW4es4lLSv4T7lNuJnjY8c6tsxrz0lLs
I0SEmOb0S7FZ6PWLhSOqxrtuiBqm5xjbSxPcByNMa07a7ENHxHXlS3kn+wFf6bGiVu8w2KLZ+CLe
5YH5ybxWXftRT35E0r3JTf6Lhu7fKdgOcOsPY12N1zxpX4Hk7tviKumSoIW8PXcL4WPK5mdZMA8U
vWIdtbg27cCoMM0Cr4zn8ZiHU8goapa3w1yAkMWKty3wmwXp0iESNeTSYclJ9DrPBeK6CgOissqB
PzhNGKnLdzRkaq+S5k33i33PFLq3jOyLowc1s375Rr9GSaUSshlCd+4jMcOapUgIiC2be6nyr2SA
jiNZ4xRaybk6nDHDZC7bp0xc06VxKiFAfXaT1zSk92okHKv3EFdMAvvQc7CQl+HNSDeWl2tQGhwz
f5Clyd3FwhqjzdVRJjkdeekre6yDE4DsjNAsKX7apVPzwqyJGBAqrHaqPiWCSEOpyP93CirEaO/7
zG02mD3NLU8Lz7fLJ6cYqUSnAmR0yPenmtbthCvre72E3CAAg+gtfZ9WV/6wO1Ysc2RhD7BxnmUa
foc5sClz6Xv8x/cqXJqOHECxCt+2WZ+xC4BWKpJXKGreEsfEBPwjH6Lvuii4WKyvsK6unEd0Eq6e
/czae9hiDsDzktBKg7H7olKaigARrkZLl4w69xDG9NXckS5jAkE1FpysTFwA2H08flt7Z/vDpmyA
o3YOnB418Leog17b8bhxrOg5LHuaEvPhDfKSBR6jfYkLA7pl6H7xO02M5WzpIc7E3mgy8OOSeRy+
bdWG6yzHeQIH8Bi5lCYYbnRnpdSJZLJ7TJryzqnpKJDj/GXFRb4xzEF4o6S1OiUQc+yoogTn1+8N
PSdclGOLMGnqXCnbOftcBMszrwrEuSqGj4zbrMjM8wjrsi9zIvcsNZunLKUhF5rHmyXDFx4ISN1U
O2B49UqBm4VMoLuyq8bjXIpRIY7eqyB9jo3hAytzSfr/EWtZtg5mjGNQUs32pOdgB/wEIg0s04bK
0rWcUY/yQd2I0HHWUjnNRta8oK7Die8WJSGe4fGsR7q8Ldm9Rli7KtO4AoMyqA6tzI3emu+5cJ9l
ZmrEPRj13Qp81gSLSHeSNyuXT3M9aytahZ8r3gWyjQ7HufQhChiAhdQyIqrBS2lVOzpUSDPW9yLp
bvSugRVew0XB7kVvWSzOqRGT3WsAajb285jW60brRiIyvjwAAvK0hF3dFDr6yyS/9OYlzG31atjE
u3s4Qni9jU1c+OOrGOXaDTNuS1H+GBj5vRPg8SS+Xl9pqPD03LC3CObA2Soz3gc9m4CZVmdi3n17
BDnASOIy1eOVpPg0e1OUdFj1fCjdznillf0qI6Kfc1SGF0fT+bj5XFepNOddTjncLjcI/2kVI7Pl
d7vWxZ6kD0H11G56obYUqUVXziI56BNKC1xKga4BeXe6LftVavb6Aft7dj/HJaXTELj8Ep0uH/Ty
lgJDYnrB8ImXubr6Jgi+5XkkjP7bFQFNfQGGZ2Np0u2D2waSr+cuaxbQ5FgmAusYRFxwJQsULzB8
nF6FXq3Cmsb5Jpm+eRRG7CGE3JBoxsClYYpoGFGogG3Oc0bjId99B7NOFa4NQXYg0jKMtGmwxbYe
rU3uaZ6Vofhn07gGCggUqoq/M3kAaA0tSuQYdhyqzeLJx6AZaRegU9hpLlBAq3s9jvVLmszvlt88
OKO5mLj6s1DEk5cb4BxQPGsQIMVzTNeJ5GxvPQXc8g5OXkIvJzvY+CB5jXhtmXQhagrnFr4Uv4A9
OToOZTIsPtOmGtex1VI0gpOHRM+PXAsIiWqNs7Z6ijyQg3n8UMwd9Fc3kurYTdqJzBDpFQLx4PHU
nRlN91YfNGwmVnUxs3q3gGnSO7mpcnFPj9VN71PE1o7mB5ZreGexAj3dtw+4CFa50R7csnjJy/KG
xxb2S07zdudbJ9bCh4K9OGiXGzfAZAPMdsVJzr9zRIdTL0pv9cJlBGG/Ay+pPBupGlbNpIHWJABL
+aO5FrbWbwShMeCe9HHWi7GtqMYXx89fVFGOK5Zsx4LcPqt3DF545GyOf1EDOy9lJuzpe5ItoJKK
xix7fmksbD5ksg9tyQMjkCHUb7D0Wm+S/qh5OlX0AATfbKWyjRrd9wyHEX/vxh96daCS5+RDSoeB
+fOfxyVhLPPc32d36eg0WCuBMZs72m/zXllV6eiCVOJKQKlp9YzSP+Hfk+Hb0jhl3qn2TxMYQrZj
YpeUzoujA7eOfPNK0vKmLQIoHmmPbzb2+RBdPEwhd0psVMlVVQ5QcuO1sVhRVtJ+8Pmmg4TheOJM
zbnHxWxPNVg4Yu6bsaHINgDZCU5fQq8RbrEtNApwnXgd2mGO2cknJaeDC56CLV+UjaEGtHXffqBb
kkqp6WRwMUUzwALfHvZCUEZkR82z3TCyhF31ZRcvfjxhiq7SCMibTquy1Z9xRcRH24AVOVTaYwAI
06lSaHqM+J7rhs+yxZU0RB+TBrg7aMNyze3qVuTGA1xbrNKKXoka3cf5meLsWXHX5KFbb9i8spYE
5yr67NotPpaBmLeZ37hjTz+D7pL6Sy/JnMlzFUtGwBDH/sJ5l81wqy2pNv/odol2QNohbBbEBNUG
57Miunij2SXk3WwPu+XSLk/iqIhuwmxGQYzifTfj4dL0kQY1gHQDzuog39HLRaPHOPDAwcwxFChm
RACg/kUVcUn5bQ31fehAGTeM6RQQ+FkZaJUBdvE98+rtUgC26uk549tyCVIGss4Eg0hWG+4HMELS
m4CvJm+oZLdCwwYOEmubyt47/quWAevjxySlPPVqhinU7S2bKZskZ+kIGpTdTx4Xs+er+K2pkjf4
DjuYhc46u8nYXa8yNLtV6jM2ERMYiESw7Ahe/FHfqzYCKBi8iFk/942iT6zlVenhEZ7V10zAIoQ+
7RjtTqutZyrQr03gLCSNsdkEvX2XutYenudTSGtt49+aig1RoTN11FLdEX/YuWByNnU2fcBVIkBr
Ne4KKNV6QFtdkfwgcoKeswJv9jaDTMB6f0IZemI5+4HETE1Lrn+Ydn4NAq4IjJIQ/kLsTXGr4XYH
HqDT+9hV/Q2sjZKjQAFqOk8KrDWWfbBC6nt5/n2ILv6iASr3YLPxaYPByuaarm66qA2k0VbhJkhd
+TNWZB0oOdgqNXWeP/YDitlnwocXGNR+DUX9qM3YtjDbEA0M3YNVzPf5XABTsLN222a3gF4JnAQC
41TT3KllmUWXVb+rrP6gV3H6pAXPDADESsIz58R9w64MoyLhYwtbfGFhkU1Z+nv4pW8ZTS0+ZV7o
EMTXoLFuJ+RFchtDDjXc/1GA0ENlty64lq5LfnwVlYHvpcp90TX7fg5hP5ihDNcJf1TbQEYch1Ij
IlJM7t05RRblXw8nZ1LRuiu1t1SfoOCaP/Mq+hbNUqwKxc8roVUl3RWoOVxEkxBUQoOcrpfGxW4v
pO8pKI10G+dTRIAxg6otyuiD7SBgxVLc5mgokhRfw7Fk7K3HOY+jtdA5/NHaobvyiNQQYWYrOczk
R02WnBva+xKPANWvrb+z+uSzsYedqrAn/Hnj/mtb/Jfo8tvy+rf/+b+5qP4/2Xj/P7jMlv+4y/be
s49iev9V3Vv+wl/qnm7/YZk2i2J0KvmfW7a/1D3d/EMIl4W1EDZC1rK0+0vdQ/ezHIs/k2yqhYP8
91/qnqH/geyH9KWW/CnUa/vfWc39KeP88iR2HENKB61QoKYB/bF+exKj2MVzTOxiDwG+WEfAWZqs
ehwhD527mj72bmA5QdGNTigE9EDQtWBAyxEoI7XsNaL8XjPgSvjOkAE0K1AomiCgGDO7VTW+Fr6Q
bO+wxKJSNdCfHGo5Ik5cHj0ILwUh8adOzeqE+LmZ5OiehgRbdu4Af6DUCXZIbNGvUlgHYZfRTsL2
WqaxdCcbVEY3hJ9Ts8HyiXD984Si/r7ft5e3xV70WKr3MCK4atHiftXaerfLoips9q1O8lta1T7i
L611iagvRLdgXQH7NVLCihgcBa6J9wpkmToZUBt3SVS99BPePr284SmPFWXBEmRt8RwN/app0vpY
RiOOWcMk7KobwApEu8a2wIVthPpS4nUXtpTIBA7CTpxh+zUrCpWL1lwIukJwywhzcPNDtBP99IFb
etyCDXnpXY1AvN6fR/pyUT8JZrAQdc2R6sTg50zNUJzMxQEQ3ZNlz8m5He3/vEf8ze7yqy5r/iZT
/vnWqcW0gQsDV5VadNtf37qa4po4sOu9dG11oqKNWh6InmnL5MnH6IkA3I6Fjfcw5WQu5w76L31Q
uWa+C9KwWxagFyADIFCD/sn1h4DO5j1zGotivsQrqh8ifOhTutYoEfX4h0OR3bKiM6SxxiCV/gtx
cpHu/n6F0InClSGhM8plCfb33yfVuxiii9HseR5EO2uM9pVFs6+Oux+3ofEjC0ALZCrdZ3VvXP/5
e7io+L//cKWQZQTvlTKM33XF1uy61tbKFk6VS+XpSOAsa9PHfPng//ziTPNLH4sZJySHEzOK5W3Q
4jhDH6v2bNy+LT6AQ2KOW40eqEtewTzBomXs/8XrXNTg394kZQnbUmi4BgiP3/RPPx6Z92ZeJ28U
EMdBmw8hgOFwabBdaHVh60Cccwho59igtkaWPUyw+P6FL0wY4n++kMUSxqxiOmgGyv7NGWaVqczd
OR32Y5Ae9fyKvYdsEGHadceaYsO38BZUBiDJbjxahgRwN9c/615xqDUWYnr7QIMr5RSIvRdrpi8w
IZBfmbgBrLh+ye0DudatoE4uLOKMqCUtNkM9bDNatzk3vGiDuGkT69wva+TIgUff2aRBTPOYTnhy
6lqG5zF/0mdfnUDz94cGeFmGk26Dbbqm5dCwD6HbPFs9JJRoDuAWBfFTFbn1No7b4egvLV/s/+hL
onxzNTlVs2H+JzhUUqGxAZtTMvdD3Q9Y+eoUqwIlHtZ0fxoH4RTVWmSJeDYV9tCgZxgfSnsHJTjd
VFj1Vs1yUqAaRa0iQIeeH8rgNCi935ZTSCxjGf4yABCuG9+5BCR+FMh5CY++7eRaBbB650Ie6BuN
/0Fa4e3MfR4gkbybKBcXMJM3ZodVKNZp/autbJ1H40uqB2qrPuC6YUh22ZqIADBNwXfVyxwIUDOB
5QUmBdw+BBzaJkbEIt8SoJmKE6N9tZ0pBqFZL9lQtK6tskZcnLAkaKSTWlgirWapqZXdIEzGoRuu
ZIPKEyjnIavNbwlZYUUe6q5u2zcebBREsX9dRUvxQ8rRA8/MBwUsYUY/Rw+b1J8U239fu4v47ThY
Tr57p7nmgy2mdpfqEFQi+JVE+7mVU8Bwafn54CDETUDmd8QGW/R5u3L95hkXiL+Ph/qnXnXvkF7I
vqfdAdtb5ZllCbmOBK3X+iDjiZnCUSmidWXJ56jacb50r3FQQq9zKZUzzPqqzWW5aTPtQbaITMBc
gmnGLyCMJ9NonuZSnce03Pvth2+q94ymDQ90JMUSIc0Ffn+t3QPdyzdUm6Co0w6QtTP4145+9HmA
JmilJ4rvo0s85u9UqNk7X7feAIhw927XlDuejVncGnDcQq3Gk+DC0tWoZ0EBflLwaXdAybQ8PCN0
px6WXPuQNm/dhOSJfsRTzOVYkMh7NGx6ZZGDNlYJLwKcJEnYufUKkiQX/lGccGcgRWhv+gA5Swd/
wPezCW8JbREHE9Td2oKCGZd4z9EPh7cBiM5NHPKQtlhOdlauU7tomLD4p7cpArutBYgxMiSaSu3n
bQVa0za+ep6jK7rKZy4IyuXCgdLDAnXBrDRkegwx2wRDwD5JOTVI0ZJGadRNAJMHQdNe51rl7JyQ
fhErbc8w6Dm80kqP70CtenP6MYII80aNOuqM1+Vm8BVNtJdViQwje/p2uPUQ+emJ//OS8sHqr1aG
535Mg0sFmCbs7Rsfmz0IMILfOpb1Im8/NBewWUNhNl2PnEPDw9QFBwQ8j+JL1kSRX++x9huj+hHS
7bCVffkZh8XPJg7wInKrSkPO5zjDX9RYPBPyynaplgxeaan+TTvAAd4njd8d8okubJNG7S3bYNxV
+gjFNf6RuOk3u4WJeABrrs5p9rRVGkfi4R0vipOYk+YeDnjwR3r9EsaIXCMeXT3LrJ1T9BcN648I
9WxD3anmtW5UXt15fh1ZD4F2Gb7aChRyVuh3Vs5eIu7pck1k99yXA/WIcxJ4TmNefIDsiYPbxo7r
M9XMcKNeUlZi64hOsq0fheaK+zmNJwaxVlsLdE/0Ml7FRfIWM8ZSWBDeUavqTkZ/EnkO407BXr8D
ZJQCtgcpOZnwjrBeketPwnE7g3hp7RijUU7Pimj6r8IHiUhUYpcW9tuYUdIrXppp0Lir6QUwe1R8
FOF9GdxBIrq3C+3JNqJrE/0MUosKAa3e9RExjQDApdmTEDb1esG/oeEqf74liwc/z6wjNnCRKrag
ptLtYwGMeWOSEd20c7rNU7ikevbJ6MmmpyiuVguitmupyRu0uzbX2I9rTouQYexrDcb6GACBxZZ2
oTVg3voUYelqgiRUi3pHYBcYmQtUwIQaLdzuGttFsDFiyoOsdLmQB2x2hO0sJ6JkQck14vTz6Fbc
PYPqBQ5hX49HNp02exk8KFRnlOE+meuEsBWwSdZUph48xQi9qkt/EAt7sMs/C3beq/oKNjHe+7P1
ltjugSAhcSYWY03fNGsjsKt1W5OjsSkJCG+iGnJhV05fTglRMW2z13SKMBmPvjf1uKY6xQosCZ0O
WcT9SZUiKQ0NGq8EY9FwWD9gJQdQyiZ5dKr9bVZ14s51+LL1RzXgDMSKti4T+QOLY7SHHnEjbCjc
VWkCMtbaR2W1F2j9tFEN/kuFUdHBxDsWMOWp3pjJbtHDpnYpdwDIP+YBMsNjq2VyTZUDQuuQH7Te
fpBiGlghFLfJ9NmW9HrNCo3dUNrejJp5HdJu1czRl4jZ3tomsT8o8xc2ffXWscN75OH6ajpr5Q4j
jaeQr0vg3kSgwg6sYUEBtJqajUXIw6NsbSYYGqqGxHoOXxlTxa41hvpIgxmmpHNAtSyR//mpb7Bn
sUq3S2B3eDJrVO0AKJc7sgdmuiNcMbSHwnCBilrZrh4L8xRXLk7jwFpuoruhNwkTxyk5NqO7jNQq
nYcepVt1Fh+tRMAws06d6PKU527K3yLK086h1fvntASLnAzZDuHeX0cxHMasEwfu659uqN66wvHJ
JPGNzUnKACRiahrG8jOliphm6nBFPUphGt+ATgj4g8VGVrMPkz4Wl9rpnhw6Dz3HpitJzX6+MhZS
st4p0htFvEfm5Ps4CxJxMXrqKL/jkQdcYllvRGoO3RJg96MB6kTWNBviJbQPOsWlBKDCFcgJuRy+
p8q4pc6dFSpiTW2/GWN3zTRtieROu7pDwkuAz7EED3a0I6ljjib9w3Xtt4bIJwOXdoaSMt/CoU53
3cBYAa6wKOMHy03e3YDCAotj8kpY4VNtUjXhu/pXydUzKLPbzOW9Fkw6FYT5GyshUDyg9V1p7svx
ZKf6vRybYQ/kApujCl6BbBzdOl1juXjMqDCFr9+BcOGSdKE9eIiMlmcbWc7K6TCHk4KiWrSrojN/
BBwBPIeSX9bTXErTS7x027R8GOW304vnmiSVt1TY6DXAa9zzq8yieUuvbqgpeosH97Vyisciooai
+2lI/7V1BWm6CSDfrEfVka3o10y/GHZJzo15QXNRLqFyv/gW2SWyig51hjm4+d7/1rL6U+/a14RG
BbDZvPG4DI8G6HsyTNMmVYqSOguVvoO3IMfhSvWh3AwVm+baYVitwhs3C3/68w2Eo5ss7z4gDPrg
oTVnQxRMX6mRXSiras79IHABB/+o3FPY509tDDpF5tJTRfrJmX9ykG/ThR44Eu1OUnRRiy9Wg7zD
rOaeinqFAVE/+GTG7AQ2iE4xsmY1+UH11sLqrKAQzMmNXtFignC6pvhgF5f1PXnqCPR091DR7xRr
5tfcV2t2R0eoM0/65L+Ms2STSa6HaXGmLGoEaMqIseodV9slAW4SZ8bTv3SjkQ6nRsc4dWRjVjyt
rxGYSgNnLs7XguKDVN2G/nzqR/uMr+nDx98YjfpDKocPjGrHfob+6wJtqTKfw4ZFQJ8jMNQA0sxp
iPgbTSkjzihiD+iI7aWAVwM67oGkbbvOPdvCuRixuLVcn9tDwWOUa+CbmXRclV11SSx5i6eqXSLt
fOrJuXNjONPpcBNoMLUyx35VE8eeuGT9bUZg38ERTNuWANcSO8ZeaT51sko2DT0zMGLbhbPV0yEG
cYc3GIOpZLgMm/yxSduCSKXR3HdyuLhNb+BiWFCTLZkvc+Cza83GixoR7t0BZADctIGAr5OwJCqA
OKPlyLUhWelQi8Dm0qBz2nU/02AQ+/wLM/iprykeBQH3s0x0jkmDtcu4dlbS6YEYElKn1t45KHb9
VdqMl8lNWTPB+Rf0nkU89poYn7c1GSxBA/NUmPjcJsKXLX+2jSebvH3Z4+WYKQ6Eg08ebgwcZ+Mo
39rKIVFevcQ5+N6XVUb/t7S/SZ2f/J4eOAlamXYEDRNJOe9rjgc4Xh+moHqm/+Yac38FsOzctHb+
Yk6PsiZo5lDpa/YMRjpxxYiEthV/UVVJi6KCWduWkUkRPeXxSlUbrYNab6Qk7uA0UIKYnlPhks6K
yjV/+yilPLqBScFneg1cWgzrGT9/IuMQjWz+oFbxy9BNiB/6Q9Cx25uNAVoOo4cDI1UDJ+5ZNuC4
XDmXLjdKb8Cq1EZkCxISdOiLip4zNgfTMExb24xvnXF+bh0YfOkEtHno7/WknG8zmmEKnilu5AV2
AEAtwR04YRujQxP0G0tcQEcruhEYl3tnXXL7mk2q+YqW8HM3XjWQuMd+YoqXVgbJ2Wix8VIngxGF
7XaVfRFAlls+wgPdWzvyP2dNVU94vFeJ+4AXufSC+EIJdrPOAtYcEToBbFS2TABwa90+Gg23WjHc
ctS+9217hoGmNqmpjAcAoSy9zKBb94v2ELEPv89zc7yXs6cVPSvGPk93rpmOBBQU7K/CQfpLqSey
C0rC6Uta1zpkReh85cmg/YIDMHQw/B35vkyb8nYsWD3UgQ8xBdOw0I5DCY7Y0S3oLw7AXAknMRkW
UWFm507WmO5rkeGwKs0NzW5H32YlqIX2OwVaMJGAq/GuQmusLVqNxJJCEssqp5M83zrBKgYvCxfE
yMqvE591yn0zMSgFgtxzyfS22YdddgEVku1Y8fZLMdl91oclrS4Ot3F2t/V8tBEWOPma5k2p949p
8VK4oIYhnOQgjeLhOGfjg6z9K8KtvqYQKgCqDqt1dHAFmb19Lwz9rDuLytamwA3Vha31CI6Gwir6
cfbdwOGfO4rr2Ygcm7nutwg1kNYHRuFyMp6tkfvfyAOoQxr0RMRWz0fjbl1jh1Y+rUTkeJkWHbSM
j0xFZsDH728GHzEZLwHU6vor11lNZW29rYUGqLHaTeDe7dzyEo047uTEzvrRIh6xqlO75VlYkJsw
MXrV87esrXMdYTboRca7yyNlBT6HLWtJmlgwsae59mbq1R2KNPWKJdxZ0tkjGKGJLEoYPJrBfihY
jadhiDI7H1lysok1zAczo3gSBuqh7GqWy4VAZa3Kp5D14q6u6Njzy+zBpn2Ap4z/ViOGk1RzjiDY
vKqJXrkiZxqXLIiUEPTRyADk6lq/pzPqqc6GYT3rPU2H2vTY2taJkwx30xalrGHwBrrtrppSdz1p
a/XGwl0BVJ+3mJs9YyxC8WqsJA08C5Fy4ThpHHDdXpqg2wjAtXkHYKJjnRFqA0zgeJ2p5BL1IFHm
nvGK4xqPE3FI9YQS3bAFOibmi1HS+s0eXsLSqG5y6Jq9szx7nUbf+dh9PMtIr0n9M4MHy5JZZ7PK
S5gMxProNm5Qb4LBtlf+XL6LT0kym5owqj3c/DhGE02ZuuD2q1UdUwQEgrC2XkMx10cjSN56k8SC
XYwcbNBm8N7gKe6p56ZwuD10I1XyTeKQ7aMCPB7ijmR5RWo57DdaSQIWtvOZppVs10rmzryIjnRX
U/dTvlZukoDVwFFSHLtSpyVm4RSmmU9y/Op2KTsZDLGcLef3rg0YTDPaRcexOXBvaFejtB+zEZ5S
0L9HacY6U4QQKERKHMHsaRs3KSzXYqh8vbgD741pIhv7VZm5n1U74ksIrZbdEEVxIzU7k7Q28Xjf
G/VLAMfGawdKvegg4t9lUzGtes1U66CKDtIeim2pm09GKw327/Iz06kMTRvyGn7+rYpT4U+3wTRe
yOngpsR5Rgd1tm/6ma40pryNo7nXypqAvFns4TV1FHqZU6KDEsfzF7RCtdFpcaalG0bZmFxDo7Lp
m9M/nHrgQJAGaw2IGhhlnlQEk1AnY1ohgZGDU2cB0DrymkzmQSbzoqlOzKpgruIe/+1gwJfNsk+M
6O7W0mDKh3krty6zxGqmnzhbRtgUmLNFpUdlX7S5XVtRy5oXfRW4K48/mnkcBuySx0gOFDLtp3qr
ir5cm2rjluOwm6o7cPs6sgTfwVIzHyvlP5iVvBnn5Gc7VdwKNP7YuPdx4pMTq6YlGQ0cY4g2Rmc/
SglVycns/TyEO8dsPojXbYnVvtih8gHXbbOG83EbpwjDw9ytEIHVaractaCoi7Cb8yTjpPCCEaun
SfR/FnzMuau5N/0Ufww24mtj4Qw2R+zM9jC9JmOIkVbWyGfZHa1gdyNK0Cqk32AsrwlgGTZbOA+c
Benn81Nzbr9+58OVHEGNa3NMkYMdPiqhmEOm+Ir9VNuHNWiCvJhRpfK95ggCdBYIRo5kK7IwA49a
frrb2hPXiQZZqdVf+e4o1px+wB0GVW7viCTdl2F5NZMRn62brASF4sT8YhrXc7EW7XRoRFOsq4DH
DM5FTkkIdoVlMwbaMWYOe7gUSs7XeaF1UPNGKXjaFQybKYNmkN/3ZIo2djXF26YJ8Iqmgvmk6dfz
kL4HuGc8AGFnVAAMJIW8zyz1ZHJq2zBooOuHnSeWSjgrOGrFMo9aDrd0GuZxM9iMMPTEDrXFKSHy
dzSOoptyxPMGdlWRwgzLzfE+p1YIwfzntAAYxv6sjeEOWA6XtHYnoC0tvrOHNqeTqqO+dWVUyecU
HIcsOql91BkMYlhq2jC+Wqr9ibJQeMqYOk6UDcU45gnbQYQGz9Q1k2vZdE7MiYeh1uUlreyWQkjk
qzQD/jL8B3Vnth2nsq3pV6kXYA+aoLtNIMlGKWWql28YsmzT9z1Pfz68apyyZJdVe5+rul3LdiQQ
BHP+82+Yg2R5d0j7BbKzKr4ZMNfII2VNHbuAGPsBVzdhRinagxnGb7Y5bPMUCm6FhZUF89ymtVts
kAuZHifDX8xpAov0dnKSqWgA9YnoVoONnZXfYyozv4laYtA3RiNusahHvxjBsSnlSXX1g510l6Fs
FKdqKWsUI3WH3gIYIJenymVcfqWK/lC+lOo87KfFkBE7JotrDYlJDVPtW4hGvtHIIJLmBYHfrdTg
Ah+MaMAw0px2NTtyHge/iRF6jgwX3R6yKUOTXSjI/ewxG8ThngTenWpL8jEhE7me5lMvWzw5+aHU
8URBU1ARcIT0FEtJJ0H4AUP4LiQCs5ZwQW4lRFwWDhOeyvRiYU7ocZbickQcaZW4IbznjdqzddNk
2GEUe9Fi2hpVrWbkcbfAtswWUmIJJ3bTYJkcUw07P7AbMhw6jUiKpL9vGluDdgqlCZQdniG/t54y
4rvn5DIvi+42qXEh3up706k3pRVSj47GS9JMntaNw07TRmwXyXoYAxKe5kx3ZUZbSm3cBiJ+CggL
cybruNhwq6Zmpq3regJLKnVnTfVtEvYLEymK61Jqr1t5gBWMfWdMAJprNVnpqbAGHWp61MOYk470
bbwZyB0Jbmc+YKM4kMA0TWI2S3PIjxHmLw1nxKQDioBmMSObYtJG6vohU3rXTr7pKZz5YdQq/OoH
nO+ljMzVOe83mAQSRb4aejDmZApE6jvK5mi/Y77wZbCT+U5PMMW3YOIk2eQ1VUE+aKMeDVwIvaaZ
8Xe2b9jkUIUazmYDho7TZ0xIc7xblJZUh44XBx44Ea6DqZ74PBiVae8qhbJScAoG0MOJ3eP0x6h3
v1jEVWDl5vQTMRyaYAfnueUVqrFHznOWI+s7VcgMPw5jbtKcZmaDreJKltq7fUrxq5Cq1k3c8Eoi
1E23SPtYMswxsuReo5VxYzoFrc5Gz8x3MSOtbTrKN73yiK1p6MSMwzE2UdwlSHrIgoMragHgwkYw
jeK5m75lClG6pUT2aNqfqz7/MU2N/ASvX3emIHxcSvJL6HUJGNAImMmb+kCU051qN5ekeEYvfl/k
pe1lGOj31iAfMG1zTLK24I2E9yX0YL2vv1MKQ202IfuJ8hxrDMCkmH8R3AeUn9xCanMND0ObxCWB
t7o5R8/muBxSG/MWeQQJ6HTiSEeTkDd5gZ1Hvb/PK2AQCd8HJ6oJSqN/cYrYemi0vRb0AwxTWM1I
HoaUFGNRZ/6kjHdQHdzCbi8tqGUMX4wSD603fuwbZSkvRsO4QWXmB+8ZZDLXUTgvE6nb6X00mSrF
N7iZiZFupKggrxabWZHOoqIrbmQSeJZrfcKO0IKReRUSEryRyUABOiHpoQTuzJNz2NBINIqvIQR5
BEs6tlw4+WpkOXZih7E3cyYJD0U1UV9lZT7NRPkaWvs0DLitqib+QQYh9mplhAB44eCQpFPy+/nd
6dTXG5lq8Wmt6NSAL97YN6fgrFdcUBQT3JYVD2MKp5NEYT3qA7+O67sxZEDEHIzMdmPwcozxs3ZE
mpV0mOMXHu8cL0o59g6GvMdOQyEh8wVRlD71SFeiEI2DL0VeYF0vgdkUcKWbYS5fpOjFzjA/wxD3
OUvxUMuJgHWqvsBbLCTGd/0Zlb5mAagZRCQperaq5a0k90yfchowi0OrUh4xgB9dK4YEPT/jrMVM
ZWy+yVJ4pRatjONGZ25K7DmorUnnVlH4Mhpx8XAN1846HimLVSJr0cVFW01SIRZYi4FL3UJ2dXBX
WcoPwM7qYM83igLeXFTiFGgL1HcSSBRcsF3RDptRDBhlkbolZUScI2vL0M34wwJCOGhf1SLbBDF8
RoNpj1NZ4y7O7IYRakg0R4IvLf+Wm6j2i9FaX3XNdNu2exIAJHIH0bDWB79MAvQsyvRok904VzKd
KRSzTUo7HwJBIqZmkNg8iZxTLBtO5IIyx1Q71YmxjgFLX4bd1AK7ST17tl9UONBMmX1DXSOdSgKb
lEC+meEwhzgmntICB0Z5vil1PvLUtxIeZTsSiAGnuttatQ/dgGFcGwkwML28Fej3dhjAi61hpc8x
6QubJuzSnd3dduOYwhiOsdZOpLvaxMh6JvRbVypkCAQDRlPI65NPulfjAUE8+HSDOrrzAvkZu0N0
T1I6gGsR6Ng02gsZSNY+7/G4FlpLf5nAhIgwnDXJrDJqyjsCmZwo0g5LS0HXqzPkVimJGD8z/Uda
I6VHcLvBC2DFjyYne5XHHiIYSExgzIhcLddsceRSS0RDgdJuRUoCexigfs/N+ABm220rZdB80U1o
NSIRg9DJ3yNAE0jUGDU0+OZCJqhfpuC6mZOXarSOrdzeYtzNZ7qGeDKSPDQ0EWHgWDf2OjmMuL87
Ot0XeFk9elq8tJsEz30ekLI1p/51kfmDJbVDHxKQjAu87IWiSPFiwgwdfFQhjNeLdMKypOliIGY8
LMbAdDyPX9gFmqPjyEb2xexqaAn9pbeeMCYARBFqm11CkF5aNu0qJAZVNJcijZ6M6C3roItHMWNQ
Kb9PrPI5IiwurLbwp11DrEermpJnJEt8QuO1jV3kh5zButMt1nglR9f2RMRBOpdbevH2aFsTdV34
OjAB2cRixr3ZmG9XP94p0C9TzFVMHjOQk7Cjx+R26KvpNpoeSEWD7E7SpJ/x+d3oldq4JS+aY8A9
sMuxcBRzeuyIe0D7lFMkpMF2xO5xFaARdI5/A3YUMngtG7LUotel+NZmnBVjx66PLSpjOyg3OTqR
VuKPrZHwoSQUB4uNq7op7uuiswnN5HKbeNl2Qg12RDHsyRZ7KUAeyKJPLJ8eQtlJObSnkVCAIiph
rY8BUZqivl5iBrQyLZw9xWTiNHQTFsq9tmjFPpaEp8+NP9vr16+Wn8JJAXQn8DpOssRLVMz0rQF+
N2GsZ7iC34ME7wi4YleohQipGpVvum0yDMmRTQSRlDBBBFha5vBYaNNZsspL2g283MhIdBqNbRsj
bMKLMCkzXnwt/JrqIW9KZD4ulLzaMPXIAgtMAytCPKuMdDIllr+Wcu8reULqS4HddoqPywBBo5K7
BLZysjWxdd+3JoiDWVjbAqXVplHbzm9hZJQxFYc89lc5kF4ZMrPRABj77pvcT4FbTauEcxEEvTA6
o3Xkfi4VDhbYpeOPcKRFIQVVObdGM0G6krD9kOWD/pPhVBKWkc8WHASLz7Bef8kx/LQwD3Fjfdr1
XbnAKimvei1hYDAB0IYChRSOxE4aMj2JbCDAwjhJRjcc0/QLziJUxH29OHViyj5dA/JyEidEcpVJ
AETqOJDtBTF7D2mU3qfxiqn/rg1msW17pIeGpm5DU+nZjj0Tr7g9S4J9TvUw9whbqiI7ZUVjH9sY
U2dso8hRsmgCovaowUObpmQ/p1q3w95K52kPd7YxoHgYc/mqXK4FigQszoqzAeHMM6HI2wyUtq1m
/0B+6g2x8p3XcLMQYQJ3I5WOFcFcbFx/ELAroQK8hIRCOSQgItIKHwu6DCMiGEJeVO493YHeJ29W
iPcNPGdukkl41WoDPrJ/iWkjB3kh0LtMan+MZ+rN9i1j3/ti6eFSkYOEGcodLIWMpNwC+K0Gu7Bz
QqyVLxiMKz5fJJs+C9dZ+vgvGh6QfHY1kMDBqy1mzq2iv8izPTpW1MueWIiy6hY7uGjwPkYSfoqg
wSIVHRwJfPZDbEBgUkXikuHB/BFxSxAWYJ68dOy9B7ubCzctaskhpoAK2TAZatm0b7jKUbPJ+YvS
Rl/kNP+2BGO7a5uLVRTXzZh3uJ9m1Pettift6b7JzRIBASa5aBX1fZqCS04Kdro3RNIYkH9BW00F
lm0QzfCCmw6DRSVHfjuwDrFY6PYIsh4lG+JHV2JfjyGS2du2a36RNAadmHXMqCfGe8r3EwMFbfNC
EUtMLr25TTKOIyG9mydc/uvetyPaGgvAkw1nbFKJg7eIU/roUENGWxleKyU3QU/YNDVZ6MyNhMbM
ggfVNwH3hzpxMQfFT/djFj/wvd91raqdEpmZXsmxgO6TT0HR7qQOs4fJGg5VJTJPa9Vq1Xp+mcdq
3uRwYpxavA1Jioo7jyYnbfeMul+DeUoP+PK9aNjguzoTxrhId9RioOFL8VgRTLuhK/CiGd2wbEzP
IyAHnOj8LezoUdO4QAExvnb4EvGhosCQgaW8HApniIOhFSBzHoiMGeG2bFo1fN3JunjRzAmDCDO5
AYZmnD10PYBws2VUE250kbyt/m8+uxnTXDReK9dkM2JZukUGTlhiSQVk5zYFZcLUQYd+x0cbKkRu
ugyr8Gav0oHLYwIaFdkrreZeT6Jg12QxnpGEnCU4+/PtgN3AtAC0B81P2F5IyZOZxMAME1jLO3IZ
3Nlp7DHpXlwGrCH2OZAuiAyikrNOduppVqJtl1k5UL2/BEmZuKPON4VjpD/QKIYelCB5+JGJMnYw
sb0YNpAwVN0XRp6uOYTJnYbMUk6bW+wdGfiY9VO7kLkNorcXTcW3nxRVMeL6OcRYCo34y+azr5jo
Cxl2kdxmxafCwheO+3NSQtKLurWoERaCxMDucNqxGmwL6vx7PMyvtl3uGQNAzTbrH3ZJ4k4Z+QT/
mNwOOUBFnz6bgQR1Ac48Uy/O8+9ArXfYW77CCTnhCdD6MKHh5c3LYzwFs18p8UskKwcjz+E55bDZ
TEn1IuxEtzimQjkS0YNZ1a+TVmGOsDRfxzJ+lEWcEfgUoTzWJLx//LoYX1RjOYoqfyKE+2oiLhtJ
EkCNpn9jbghfvfIbU2GaK9NtZkZE5098MLJ5/dHatS0xaoTvXcsFBCw1f8xmBdNVGlG2lUJqkKps
mFxsm7TrfDMHUiw5CnApR4naKjsLfpqL6aQ/Enrnlrr+hiv5FRDmtMsLLCo1Pe49wTe3nYOvNfJZ
f2ns56og0aO28+wR36CgnRKUQ6pJFnPyZA8UAzR6WBMHljOCczuYLTEwTaD0Sfy/Xnu12xhiWVl/
UeKv05oRFqWgcNgUaFmOcVHEXxxic7PYk3RtJCBNQ/vQIezYjGVebPF48VFt8K5aiINz1XroQpP9
mi63gtEdZykDD1T2Tas8ds1OKwjYikIKD5W21mgQoROb3OP4QJgNbutvYWJEe5P8Xo4I2iBMp0ng
oPeomHzEOh2oNia5V3c+ZiDpljSwchepnW8guuxrlXAkXOCcVNlg34nFPZEVGJmqe/0Vn2oZVhJn
6TjFr7MJpFtLE5NVNYaXA60m0GkjK7R0SWaTqjWshOnIB1bTEbyQ7MZ/hD6kukkD82MimCWTksOg
VTc9c0PLjqKrXMY7JIviY6I0ZC0SBT8yIqvkkaDjHFeZCifueIlnT4b9iUI92S4VaK88JhkZ7cDK
A94CHE2z6thBdrPgy7wxbEZ2YUknYg5OosprTKrBaKuAi1BEkJFInJKi4ahkFqA4qZNpzGwUWtfC
94myD4ox4EZxUMPsTUXQvknaZcXAgn1QgMCZi/w65SRuDGiZwzB8kTUCKy1+LYYRBF9n+kSPscy0
wDLxu4JGYzUlxypMK0CxbZPzPgAMFHV828jRbqBigEtLFHDZG6+z1j/C6ztq473WqMmVpY9wIwVk
d4OsIBfKAO6aMDcaw4MuesAmJEIlnRAaaQE34Va5MjbyJxk2vcuoj3yfQDtwRsO/0qTmiqfJVTZZ
4cGpgiYGMBiQUu+Vkki3EC85nER4RxZjSaCxDW2F0Kimhqlcy9VWZC012AhKA8crODIs/7HgF/NT
OGLX082EhOgmE1XnSNDOPMb1OD2Tq8UsoUuODapeNfIlWVcv3SnMe+XajH/8tHsezc7VB/VeKjX9
mEz9egT2EAJiNYZMuMc5Qd/g5pafGq26rzHmRcmo1n4XljTXaaff942KHfCBx/ykL3yYQoSqnYpJ
nxXRfvZRefr5Z3/+0oCB5lHF4pmBFnM0wn9rCEsEFqblnqkIrg18A1woc47ST3ApIhgD3XhSWxjh
9TSN+8EObyP23pU19X7emtJe6hZGgWiUBH63Gzjb8pGwgazou1uZtMmfciwTaoND8G1yqEJ01F3U
7htl/oaY1D5II52TMAuvKSBGSYXAym/Va6ERhWymhk/Gin3H/SQ8G9NzL09BteAkU5TPZnuVh7VL
1CxEGwMSF1SHMrznbwk/gvBIjZMsdw3xKM8pIpXrIUoKpiAEO3ddnKyUMC47BG6d8GZYuuSCPd5t
3pP7DtbJoBLsEeoepUybk/wIt61wUMQ65TxZbgnl000ASd006s9KpzzYhngwE6JYpemoTZNxmoOI
WKIxabwWh3hHFW2xnYa8dpnfE/w1PCu8OPgxNPq2HZM3/AiI+dSiO/wOvkj0X0eUEXs5T+7SEmVH
jv3CJc7x9Ki77Fw1XexXZlcd0iCHSBDL16YOMlKKSvihHO5trc32dRHYDD/FXq8rcR1MGOpJvUp5
hx0hPYlHwnoOfoTurRAwNPjjpyKzXLvD09VulvBZhl2kaImbdJxBJEJflQWXbZD9uidGc4tbVr4t
evJ8yeohYhdy3bFQZdi5pHUUa16XAkmjZGz4Mx600QppG82M0rJudPF7KHxuno2gtnklvLcZbUC/
RuZ5UPB0gmiihpzB49CSOBxY2rXSdTs9lo2DpMcrXzHrtjIhd5limxRAmcyXH6PuHHIJbp9BspUQ
8kMiBg6moQxRNNPylZ32fakHIhGLsdxjYZ97s85IrVPFvp56yCiSZnizPVUvOCkubpwx46w5Ptuh
LyGsQwLm9aX10wlNNHKvW28oPjkoz/RK2xbx8OWnpgvPmHIvJeGhXfjCJCIIb3tyHaDYxftaS5A5
YJtKCGhf7RP5zHkJKUbn9C0VpNlC0d9+/sNTA3hSGuXkl0o1eR0SNtIb7dmPCz6S3Zi9pQal5Jzw
icwxVaNSGbF7mXkjYhHkrqZNO6Kipg0mSSUjVfxZ6Md7aTGuyMzG3JzpowJqtIdxaW4qg1hnvVIO
JRFHJ7HKI3EbgSM3pxwlOkFH4RR4YB0Y0VM31/Er0sX0VldLV5poN8Ogy7yWlK1zgc8Nn3I4v6K5
tUum/T8ljPiHr0BkuGsazmOry7fT+q4Hbcf+vimB9EldKMkDVpNyJ9XVlcx32NG1ejjmtqgB4WzU
haG+U+AnJznzMqlP+M/xtObFjNvFiJlgZumtIYnc0cm0XclCMxY4g3ItwEfLUO2vjZ7xfZyKa6Be
T8kMk3BH8s1WFG8m72M7JTq/qU6+LampuPm6uxa7FZtoCAzykfJ+b2Y2FpvjOccb5TpUQkCyDEp4
Rbrcz81YTwJidKR63yQ23bHvS38uFzrnyb7VRwAdM34sE4MNIkXRRiprvrFZv8a9qFei6ZgVQ42R
RiiIYzjqh2ysj3HC+BFSWusImx1CzMq4a5JIpi2abrCSRD9v5WJr1fO9Nrdfy7SgAwxeUqbS/wji
/i3B9v9Eiv3OsPz/IzNGgej0/27GeNfE/+vqtUjfK7b5K99/2o9byr8sU9dQeqKK1jF0QxP9j2Lb
tP9FwohsAVXRB5j2KnP834pt+1+WpltIWg3FNtRVzf3fim39XzbO45qMJaiJgnP99/4dP8ZVP/t/
pJYGrq7r70KWjHkKTucfpcnjMkJlmeCbCt98JspnR0TONj2HDrwFt9/8cmPO//yzv6p5Pzi1sJqO
AbupYACIChVbhQ/CzljPuzA3ReMhgXOZkJ9mJ961vjgrl8VZvOGaeuwTwa3y2xW+X9Nexdm/KIgh
lpVqAqbimTejJ7zShxngU0lwhbCrP7vCz1ZbFaW/rAahKOwQlDRetLf8dBcebIfYjQORGS6fjk8U
qu/FxD9vp2aaKu72bBXFRLz/bjErpupvzZmc+X24Sw+pP27FVt0l/iePbZW5vtskaJax2FGxJIQU
w557v07O9DzS2rb2Rkd2FrfdMDGRnLfenV2ERbv639P//ryud+utOuZfbiIOwmgBYlGyHkOYRwpO
HzcWl7mC33621vpv/e3aPmzJAvWGzNij9HCcyUg7gTblZlvSNo7JFocnBw+rcgMD2q/vocZ8dmfX
O/eX1Vejh1+vNJiT2NQrrhQpFS8EFkxe7jOHcf9ZmrnGJb4Zd8knG2e1ev3ruh+2qRYV+UprqTzj
ZPmKi3oXbkRFXbCBe+Pg7PUQnvD83jPgORB4g1zjKjn9Jy+LpROtse5fA330B7uIOY+gCxZcPRkG
W9WjuXmChH+1ePm2ffpsVwnrvb/qP9sK+wW0qsJQCJb5sFxFea0SEF56CegLY7pYJrwwT0s/lNRq
308VDmyFYUaXuskRdE2gJcLOxkNGyM1KtAVhqALpa5jk6SNqVAKoEoTIztgs3UUdbEIml6iN9/Ok
6fc5sP2zYfU1WllkXPAtmeKrNpAEmiv5y9wI1YGxRudndSaffpDtXA+X0G2MYR0kdZJ+lapdFO/S
Kq+/mpDshNcT4hagBi46jJYqhEAIjZqG2Zwcw5syiSvbYDuZPhG9rHqBpUNOVNXZuFjWgoBKzTur
P4IzNUyD4jSvHBEs1iXODLlzlr7JTno3A+CMMCa+GguFVhtr83lsyg73KObNiKLLS5kr2qsmR1W4
7y2NkloUVu/FNIoA0mBqDVooqBKk/w596qYznu8QUJWofghzTjFfNtthPOqz3AAF6vaMUJw5WoIo
Zg52zLczc9OWWojOENGXH6VtAWKomTdMFgwBAN2iZBjQtV0gtsWvi6pCspdHSOjEcE/jyRjiqQU0
AnbdxLGJxX85iOEs7CF6ics+hHs1YwxGwCPRdo5io/FxEMDHz2Mi+isAu+mLJuJiiylyeRv0mXbf
62N2kyhGA5S+9MQIKt1ykyAWvR97NdsN5Hb5eQkmX891Bh7Pho7w8iCFqRrEuMF8sjsgyEidpazK
Q9NhFpgaANlVqqhuzH6EhVpZoP51fCUqSPyi0EHam4Dka9E32xkevbPeQLdLm+bewB3u0tlNdZPE
vUEcrqTdQoKpPZWwbLfqJ+U60NvlPiBNyq9rvkRglylSXLmyNv0cUK5q6gC02QdQK/cNBJRihwtK
flVbcFehkEvZuFXaHH1DUI46DhpprnyzDBxOXCXN+3RDlllN3KKGW/oPnDTIAIOwOoX9Y8GvMR/7
es3ww5q6ijahHc0z2jc5Rxo2ZUxJEkmgL+1HHMocyMuLF46Z7UPfosFpbTNFHr2e/HoidZeMzful
mCs4sB3x2zVpFVt1njDxTyvL+mpnHVT4yMroN5u2hbATJeYWV02EgmMQqo+U7HqEok5fZpe3G7Bv
YqY3ayEMdjQANxa+FpsQv/eNnofxUZsD8n4qndBeyRqdtiPJTOO++XJdtpGjiKTXIHk2leUjJAyF
a2Wo6zFnICO6ScRdqCWr9EiC39DB+TyJFLV+MCuLNw+26i4GAxYMymrJJZia4WAW1GA5ZkOc/MoK
C+ZtrqSNM8lS/9iGde0w8h9d2kkFK8C4eibIIiBn3dAUr7EV0xvg1EJVDIpj1v+IpDMc2UVWT3Zv
WrgC180uJmtOuYuMyIBKbejI54rBxoNCYrJRy5j/O7LczjD18eIgANWormpZRDCJEnV8CRQDu6gI
VgRsO/IRyda8kpYKBEEbw7xxBjiykxPx3uOlLJvLfVda2gGfM8PToUocoKggzJU436ANhMUVQOYq
ce6mr5hrKgi5sO8wao2AalSNRefxXjbHILEtksHmOkhdo86Zf/WLGOPdEk/QFpuqFGewtea2KEF4
+05DNFc03AQVuSFBFYvVgS3XRVXe5LXWKKjppZZ0B10B8sjsnHyshsQbjENRQGm4VJ6nAbGKS+Uj
8eR0DHHYhKBfjqZWieVByi3uY3OeIefZI87J8Tg6kUE2VJ5WozfjPbe1bTT0OnSCuVvgsqlL42tR
BJLK2/BCEzqdJLyIN/I6zbTVhfcM3Tl2gDC2ykK+V9Iw/8IwK3Trth0PjElOWmetKWkw3BZeLrcy
5+TU8mZsomzFi4t43jQwlf3JzhhX4iWq5oq1J0VEOU52dd/OoeW0vXqOK8twicM4ID16qTQGJLNG
jx2kApZfJIjeGhO8ju0V0FHk3DrIBmYTXYKrZSBKqwet0Yu3ARnjOYLjekgSm8mxKEHEhoFy0zbl
c2ETOtgE9eK1AYM9UcnPBJZgyWq11Nkj+LAoSrI3g0y6G3oR/ABv7Un7sX8sCrT0GMNNv56k/K7P
h9Ah0KCAGhWZ+DT1gXSgXWIoBMzsTYFi3ZHRjGRlCm4Bsx6JUInJOajv1G5W9hM7YhNB/3N0EVoH
hYAPR7cwIvHGCsaTomIxKHRuvAGp+IXIP3BSqSr6hgdDNuAGjrL5PZjLijOibm6HKRl3Vt4XmLhK
ZJqSUju5zHrCb5PogiPkPulrYLb2dF6QkWoXEebpcpXFQw7VfoFE3YzTWSQ4LznET3LjNgX8RLjj
gplPqRqVm2LE441mo3jDwPsPtGOEgKbqdl5gapThVDxwtAKvJ3yh4nZepapobe10bLdTFozENg03
Bg6Pmx76jAF6AkO6jg8NuK6jWqPsE7cGqGNDSx0ikZKmN66QBWgEM4uZw1RXtK99OKeXuNGCRzNZ
iqcURfWuReTnDIPaccQj8NTqlRGrMfkIpQHRSKdV57KsRij+TXK9TNZyzPC9xZ6qQGR9VUZzkF4U
u8uHwyiRTyNnU/XUDQVqQKz1Hkt87KzNottZc6p7YNC5MUK0DTZ2vCNMadntGlATETTRvIPJkc67
IhHo/oOO8UxZ1QeQqexrgx0sKZK1UKYrVHvtFX40fIb0ID5B9rK2cTjAdDVxVY4UTHsYOFTx9VxN
1ScGVX9qL1fHs/8uKj8YOi1sGYI8f/Yqo4fumSzjzbARm3pvHOejdv57K/anbuXX1T50YiILykKp
FfjK/S00GLzUXqUu2Kniza7PBSSpvy+n/Knzo99TVdpLpMXWh/W6LGvZqJTMxDNfm29rjS45Ao8R
egTMl93PGpM/L8g6hmGuZnLy+oN+af3gusBkqocahAAujYPKxsFbgwQUbqjAkWPz6Yq/t2C6TEMA
IEEBKYTy4RIlLMVKFdgRBKTjGDnpT/X34EW4g6e6ZGQ+wAXNtG1/ll4+gyZU8VsXxtIAQzZub7qt
qx+6MEAZZDlVTJVx0z8O9PDRc7bFncNXrnt/2r1BUL9au7HpAd4HbqOu+mSe7fjff8jvf8baLP5y
z/NKLiqSXwqP4f+iuoYTe5YLh21yVUTHrrrhi/zJmr+3YjrlKMRhW7NUGz7y+yXNUZuqFGq1J6cd
hjtYSgTJBfnG42j2b3/fw2tX977FZilLhtGIoRu39MPzTc3JgrS5KmAwz53BiRkQupzdd39f5g9X
ZK9oHUlnmiqwQHx/RbiWAH3nAXTCjPjimKBWBK9S6lcMC/++0h8uyLZMzcYXgR1LMOn7lfpG0xJN
qWev09/y/Ghi5CHN/t/X+MPOXI2UBabKsmabHzvzaSEuTZDf7i29Qm36I28/WeDnE/7wWN6t8OHc
HNspbXp0A5ws5Gq6ytY6wYpB+httzB1zPwc1Q4b72DZ47px42x9rz/rs7F4f/d9+w4etUSInkZaM
3yB8cB8qhtnLPQy8XmpHAvoZPIVUpmVjf4//E1hSf3f9HzAuY4lLeFSsTVwGRChwSdvR/O4VOyre
t89OOfW9BeWKfZiyggOLaeJBKTTtA8zFp1frywnRfX/IX8WP8Fg+mv1mcCnQsIQk4Aa/aIvttKX0
gsu1KZzPfsLvYCW/wFBUEGtDswgme79t0Y8UYZXwQZYP4U7bwc4GrMwO/WeA3u/Q1vt1PtxYyIcj
qfesk+317XAXbdePh3ZAQO/FN5/Ch5+t9uG+BtjAGyJkNUKN3eVqvZfTJjuaPgSQL59u2PUQeb9h
sVVVOMS4g4bQPwK+Nv3fjB64YMMG/nSVeiEehBtSp/3Bl4/hTXT6+zHwh+oGjQG5jSQ14a1PhM/7
hybGrhh6gyE9fa5LYwgva0OM2Sa46c/zLn/6+3K/n2zvVtM+oKFxmjRduVICSvOYq08VhPP0f3hF
Py0ff/nYRTI4NvzM9YpGLzy2/rCD1LDRHHU3Hi3n7xf0+zH6/oI+fFmjKCE5SGKxZPmR5sYD5P/v
f19BWb+UH7bEr09I+/Dd6bHLHoLYAiU7WL69nY7tNrpF//n/cIh88A/9eYi8W2u93F/uHUGRptFn
rKVvZAf80pnsi5h9gu2gDbvdI2IJB2eOodoq1ZZcu0/h8s/u54dPH18MOsqaH4ADKUl03zDBhDS2
NR15K6wdKL0Tf1qqfPYOaB++VKh9VUlad8w6/Vivuv+OtxxjMmubfPns+PrTK8BMkAGZxonNQf3+
FiNuU8uggkM2tYNj5bdGfDuOxicVxJ9u46+LfHiOVa6GmEqtRLXgYUov2fzyyab8w9dG+3WBD89p
ihcjyGQWWGtqWJgO1pWnaCfvjE8sbX/vh8x3C314NpyQIgI9ZfcXd8ZI1BL9e6U443y2dNAIJfc/
ubI/vW6/XtmHr1gb9aFQeq5sdJat6lArH/Rr05cO8db65Nr++Gr/utaHL1m/oA9AyFPAf9oEfn+J
7mwn3Sexgy2FV39y9v5hNmsK4p7YdtTJa3n5fudh/tgRv2czjNEczArkR/0YH4on+0QSxrm+SV4X
Dyrq/pP7+Yf9/m7VD1sxT2o9n0arpAyC1cn3LNF2OmmZimc6po97tz8NIBJ+oH5SJ/ypIqK/hElr
q6aFNfaHT1ueTFq7zKwMbWoXpN8i+RGOPKzEi3EQTnuJblIneowZhSOlhH3YPQzNKyZtn92BP+yo
X3/Hx49eNyeileDN/zxeWHgzPZmevMWD5Pyf1A/v1vrQdkVSG6rRzDPuGawqW2Q7HpfpE1u2ac/p
zWfr/d4TMZfSVIJZZKHa9Nbvt1SKwn+aerhwII72Jusfwu4+LdBdDlgo/X0j/b6UpUFfUChRoHNj
rvB+qXiAnKRYWuWRfrJNmDD8F2nftRxHkmz5K2P9tGu2OZtarN0Zs5uyBAShQb6kgQAYqbX++j0B
9m1URSUrprsfpo0cEOUVysPD/fg5ZuyJcYYWoZJzp6/cB0emPjbWwS2Yl0YJpUat8iowyoERcyvl
G9FFJdOvQvTSGtegHY/6vdC9GgNns5w67mPTzIRWIjgD6hCjBNeYgRQpqtahMnIGyJnKj9rxwfhQ
WIRmSoTxiVXsqnMN2iOiPyEmqUGqlXDW7fT8H4+I8TpWKBL0SMIYSAjRuI6So6f0HHFP3qwxPkbK
YhQ0esxaKwGRgfRoAt6289tvJZVzPA7mxovwtMl6uilmdK+UtvWaL3bh4/m4VXxQbewEB0xwz9EG
rSkeeJHAb7OVPOmhuJT//K1x/E2YKxHMmkq1WPgmyTbelDeQH3G0QPfLaz6eh7d4zGWYLdOiDVD/
9ub6PZsKP8rfkBl3z08tbzsyt2DdCFKrVHTPo3E7Ff0Z2gfDR7r5+bwh3jZhXEhUAGgnA0brzbq1
kavuPovn+79lgvX1GpqpNZOe3yKSHnWxvgT33v5PmzCQS0RqzZQkA5moY0eYplDhbqSi9eIOuj6o
7oJBVvPP21jJ0iJDK4PDB2kFMLHojB+ah0gHWwTY4lvPvDF3g2kjfeEhXXnfvqVufC1ccAzSRT5+
5RwbZB5SZRnmIYjTWw9Elrsw6O7xvvAAckQuGgcpiK4AgHWjbyiq/vlM5bFlxkEpodBncQzLhvWg
pgJIKEHJBTXRafx6fowfeTtmjMjNaKKhIR1ML7PjlQPYIjTRudIiEBg9xPxoc7xLG1sPoq/LhfEc
IS0LeU5QYDuL4V5kV5I3+t2LsOPnUOi5PfdNGBdioQpbmKqKb5JYX3Iwh9r6pIFrx3gS1Qm9QOHy
588F0sCySdONIt29x0M3ITqsRI2BNLB1pRL0pbQv5yf34/5nhwRtZx2xiAW9UzZpOhR42HbQEvTE
QMsc41Xxh/vcS3xyKd2CnMpGpAeKoZ3ildfFZdpxbrlV8zRfAwUYVQWqk/GUaNORElKn3UeYa1zP
Xr0TiZPuIh/178qDaJeyAys6wEEujPMBX2sn1qTZXOAvEfTigXk8wxLK56CMqDqa6vTBqDdt5K+D
YwUlmPttCcCav5DvMw8tsrjLHMqEoZLB4tgYdmYAPdPdpNqjjAqHfjWhGw0tVucXWabbhF3kg0Fa
jFsqDKkqZHAlgMyEPBVEutPE9C3WVbfQ4l0V6XuU2a/04iFMQKUIaQq7IK8ovnqWusdLK0gl/QoT
OG/iIQ1AC6HY/6eYhBbaSRjFglImybezxa2xrfg2TBSwT3DYeICxBYpE04qs1mtogfpo/Qd1CkA4
EJjwLWdy0Mb0bXSJk4CQx9egCszNDK+Fs6YGYCfwo9gbFptTHEItnFEh7byunl7aSL4Dh0oQWu1V
qRRvEQFMnQj1VY52MScJwXW/pOjuKzmXPN1+7MqhS4XeW/gfaD+Pt6dA5G4JhRmsU+U1ysUppqEs
X+QCrhD5uQZUL8A0nN8tK8ELxv1pknFyFcRVIfW8YGUbJFDB5jk5oAE4b+MXk/tphDn3EVglVbkT
O08OyhfDXzZgoLRBo4OzDzww7wBwzTGxEmwpJbisOy+z7GpL/VvxHdSvgbKTPGiueOdHt3ZNHM4g
41OIMqY93gpYNGl+HipytZjmE8hZQG3gZ5zVWsk9ovyM0gVOikqN0rN/8CqZBHRLRWnfekCi3qe3
Mio16U36rszucptfACiL5B8wCJWLpqUoOD/QVcdyaJyGjgfGoSYFIAKBcXo1W5FXtS4xUTgpbwq3
2UYO+jJxM+uglUAHpwP+OlBSgB4GXfM+Lwe6clKQpEH5BN4VcH029EKvpmgBYdrCkccbaYPWEI8m
1nhDpiNiDuSRGSbgGkECg1YtmIGG0aiA7LyQOEd+Ja6nzg7EMACsyQYb7lhVlIrLuMAC+NBU0NJK
5LoRgVglnEO44l+PDDEH3QRPS27UIiI4cAIYxlZezH3XNndmBDVoH3Qd5zfL6swdjIs58lbUIZaZ
Ma4x197KIt9ErcpBgay4Lgv3nCqhbRQhDeuyZ3NOjBSUqmi5ku+taAyiavbbZuE8JdbNAPoPPQdR
1VinrFdmpVdgivRqUb9VQKaABxK4lb7+hfkyPq0wyzOqVgjCWew0S0JrGDgM7EiEouffM8Isioh2
PxCeS62X4xI1jYe43543sOafsCafw2BcLyr2YOBFDx+Q/GgjmB/T/WKH21dc2cGy+9lu0m/R5R3w
HigraWKUCw4sM27YkMZ5NiRY/lmfAG/nLvQNRHbzRud4fGn10H7a+lA6PHCEepnE6En6sKU8p6B5
AQ4dvk/+gmp9clvUju7XkT0+yVfF6/kJXj3FKF4jgDaQTPwIcA8sRwUEt6ZMg+otxMiWIr+KJVBo
jfN9KkAopAT6F92Z3Lh99QhA+w0qdKoJGAkTUbatuuT1gmcDuAbs0qZtS5rfX+pfctzjCxJJNr8p
ZNWBUEAQkBfaaaFcGlJZBo156/US2YoyUOFtzjlzH++NE/d+YIPZrWWixKRc4EHkoNl2F6js2tVd
uDVQX4BkuAMOggD9+9z2qNXptMA+oCPOQ1GZ/vxgEYkltrhYrBa0b0CIQ264lKANMrZ/5bQfmGFc
SmlkYMpAb5QnLE8ikJMEhCnnd6O0ukgQHdBlRVVUNPgdj0TVxaGFrBpNSBSgxbcrvwyK/bBDr+fO
3FQBcbW/5GEOTNKvdDh5URLX6F9pveTCuhsgkBDIHtmJX2jbVwJ4+q5H5VfyEk9web0z6+v2OVpm
3aJyKBWI2IH1abkq5NdK+VpqD+dndNWzHIyOWTPS1qMgGTDRgxm1Q7TfSC8pqEMzLdydt7S6dpqI
/YHFQ0zJ5gKSBtw6ZQdXogbi+GDu0h3ttkozfwFL7ya0cxcI/e8coyvBsgUgGgVs4b9oojtePRkN
GFaKZ7DX+RBqsSDnAlYTGwQAAUhDqZ5JIHnZLnQEH7xRvDtibbeCDMxCuQttpiqrY9nJBdozINrt
tXq7E1pwg8tGxXHQa3vk0AazPdG/otQgE8V7v79o0WYPwhnAEjjnbn0gkGY1EDHSst3xLDbSICHz
mHWeYG0o5/UUcgysJUrgmT4tyMcWxCbKtLkEE+SAzhs73UMotfAhHeXghkEXROkWQSLwjK5tjkOj
zOYwhbkRLYjaeioYE7pqvgsbaNBlww2EnlwB+nEqyDDVDqSiWnsdGsqjlU0bKwenaVoUl1GhXE1F
e9NlM+eorK/p52Qwa2rMQoIuGHwvOXsqx5uKskz1j+dPxroN5B0Am4Q7ZUVp9aYCpAMKo96kvpdz
+UXpomBKeFkWjhWJgRaJpE0EvYQVUDjaqdW6lqS6lCrmbw3mI1Y78NFlD7WJbhZab0qah6hUPUgY
of9kAPvteUPrO+aPWfvIBBwaUgRpISEMKfmyHXSohpgqyudZ9J1ExT4GQxbH4OkEWgbazoEfhFaH
KbH+qyFaLYDXcfbApuOERrBUYEFSn86PatUIHjSiBKCiAh2A48PX6Wi8rESRMui1vg4yrgbo60nj
lMhO5w5D0YEEBvZYQ1cz40Rq9GrGI5RUvAwsCtFcu8aYQlVxdmcQj4bFzfkx0fD7ONQ6tiYfjwkd
vmWdCLAmT72TFC8N+PaEyQSZjIquG6j34aVQ/Thv89RNwqYhi2AWsKD3zp6ptiYAKpvLDIEM1Yuq
zu65uLPT+/rIBHugksmQQiuWoMqo+ooZgIGxcdrF053Eb/aNF3Y79E4qjngf8XG7dMqYKUUwDt5J
Uwe4QGL1ocEalJNlNCl2uHONxlW9ZW943Q9IHrVIufBgDCtvOwvsthqtqH08hZkXFomHfqiidvbi
zBa/add4p/q0pNvtWjQkdDboiR1IAX3PEDbzQq+V5x2Mq4puUPAu3CNjHAxqEJ+dxtnDOjvp1AWT
OtyHirWdDBG9ZFfRmLzPWbTtB+EJ4LHb8ztpZfdauA01g4bThs6WE5cQZIM4LounktHR0KVGlHu1
7r0RfNLSHNtjJftoo+Q4mxUwEjJ8n2bZd2ZfKmHdWdHiybMjoTH/rb2Bxuj3Yq8NLmiInkkCPS07
C0Bsc3688sm+1gEf0UBNAYyyJSIffnxcTdz+kNJEMwQQ/AHULi47v8RhfUk34BbDw28Gq+deBas9
KjbEATwdHfOir/toGoW8HyfRczoPzLdh3mlpCwxGMqp4j70a18Zze5VDM8Ge7AU8ezc6aOicBQ2t
qBYE56fhxIEwdplN10hNohcmTpgggDoKkl05iKH/jglkmI4nGq3YQp4glQU67gUUNnegG+Ws5Wks
dzQKNLkcm0BH+dgZuYVuxJ3kq960UYgNxYObn8Cy7qvIu/5P8yPUIr25LIj5iCdJTYgLobebgB0Z
GjSPeNe2Tv2e43mRopYzeW1lh09NwH9Xr++TA7t0Vx+EA5olVBkSJ+in2cUbA12x32Kv+j6ChNMD
8H2HWAevivk7712xPsMHdpnTIqi6gU4UfcZpkUD0DAIL2rqRxnb2CNIqR9yIvBrHiUNiZpg5EdJA
lrbvMdJk220peht6B5vc5+FwT30+Y4c5AR3g8MhD0jtmp+4AlNtJF3VguoMDggLtCo83QMahj32D
KmbDQ2BxxsjerdA5AJN3D9uiMjkFFKPLbJtrWmDoftr7MXTLFB5k9yTyOh4uG7hG6CfWhBHTWhmZ
n3UgfkPeF4k49/yhP008MXbk441aRDo04CGh6pnfFlzboJJvXDC875UNyp6xR0EkoQWJBWBcBZfH
l/MxcUeBA2OdeWeN4QTyRxnWk215VfjDpveLK9mOXZ7/PM0xMJaYlxOE2JMEvMnUEYhO9ib59GRA
5HM3urrfAC3MPYrUX7Jjw7MYaFp02Jio5TIzi7Z4oCAR803Zg1jJ7qBZwWzg/IOGI+q+VdCcaKBV
LkcKx5GvbZ1Dw8ySZhmIMSswQXoprmdzl/UvEy8K4Zlg1i3sWxD5Uj43Kxy2nZzkzxr0R5tkfDu/
PU+SzFi1w6EwqyaD52DUCYLaob1ZTAA6wQZDVax8Zb6TqxQCGP3X8xZXPeihSebJI011LEg5tqRY
OVDz9M2XNhBwCoxlA3QpWmy5h4BO1rmNwtwVUWSaYB3CRqEdMMoFoLiRD85LR3KsRyhXcrt66KSd
2kNVAOBcBTlEZmNmQFuUpTEB81Lmnp7L/tCanHBlfX98mmC2IKlyBRx4MBEC1FF24Jav9qpyfX6p
eONgNqE+RGGU0XGE9WubfQnByHzeAG8UzO5DWxJc8IiFCVE91I3EU1Ukn5bn81Z4w2A23FCbSdfo
I5ZjHPagxx1skOdUnKGs3WAQr/9jzZk9JqhWX6f0iV1T6en+VoRmgjw96NmtuFw0kH1WUl6ovBa4
H5pkQhGNTLoE0mS0xbrli1gG7Td0Ujs1BD5yEU2ktrzhAy54NplgZCp1KNoUcH3NBLasMnoi4hBf
oOUr9kH3zknG8RaOiUj6ISIAY2OAUIqGeMVXSttxfmushq8Hc2gwMXkFEZhBKbFsIKmGesdzvJkf
QMCfXs4KIslatseL0qecyfwq5upUmrKhgs/uIzFzfH2FyFn0tYFtiRrtlZA74DBWbsGQ4c4X/QA8
BRLzDpwxv79rdVoPDNMvdhA6F6U8YEow5lHLXGkeodAxctzTatSjWOj3BdGjroHb4NgGhBaVXI9x
skVot9oaCokvmi9tUuc1e7GCCFKYH3ggnqtfPYUHZpntie4WyFsv2DEImXcDelfqCTJy0fWgQAwP
asxQ7s0e52H6cX4brc7ogVlmo6YLQlbZGBDjRdu2g7QHWIz+lgV2nyZ5BFDugs1SpSgUjZkzVQ/n
LfCWzGBurTnLZ62hJqApWULn91kHPY7d3yxPzT6+SFq/3qKTBXhGuBVeEmI1KAD3BTIgQGviD4yP
rubarEsdM0jxRmEGKQWbPl8hF7lrc8d4+YtRwaFJ5hgMqQq+6gZblKIQp/ty9OirNd8qnvwkQbWI
21d5CqpCsKWKID5Fx44qn1B9JGFatuFPhw1ZhVuKWwA5cSC/T9/BzPYNZPJVa9OOTig8gqLYBezL
tr4unHtjNeFz+DXobj44/+MA9b2R5mdRlfYUl3hCuTO0HdW1UoPBth50CZX+0C4hx25broaEpuVC
6y3Q7kC9HV91MSc9vfp2QFbTQG7aQCqchfeIcaIlKZoPUJ8sCy/W/XifoQQ12LUb3kGuHtphfNTB
R+8BG6ZZUF7HiqAb64Qno+/EuEqhcuxlF+PN5COhu4GgbLopr3KvxYMldFIbVG4U9Zba+SUQtK+0
3xfik24830Eqw0Wml/O0OE1+Yo9YlogEKGBiIIlkTmEOjq5Q1HAKZTSSansoNgB3AR67bbLjPdnW
oq9DU0wMKYAcCAQJOHMgXd6GBM9SMb9JDYXXgL7mlA/tMGEkNMDmpOxw0LC7BjvZVtvJ3Fo9+ooz
Pw6qH8VL+UWSAukHdDACfsiy6lsO7TP73WpQ/SrGD9+y+KCv/Jmy6d0FRPU2Zf3l3UKnqFQdLXkm
OlI0Swfb50kGe4mrOqsA4qWdlpHm0DxKi7gswqm+4bPirlw/lBgZCWQk7GGQ2TOWWOljq2GAog7l
nNz4JipQqj9/PaxsFkmSTKDiwPdCgf3HTkOuyijtRNiQdDSg198nEWzGaX1z3srqzB2aYS5wKJLM
BMLVSMNCw2cH5FEAKatb3YZ2PHTRuUHYaRcbVurQHnNz62APRdaC+kJQfqG92fKF68kdA/kxc4cn
Cby0oLG8iq4tr3fBbHZjaW76ys9lrMSCh1/DZMLQMjVLrYDkG2DMqV1DTbpsiwAEX648Z5vzU7w+
ZBVMOmi5l1EsY4Zc5YDOLZTAQ9ZsnElP2lAwSH0ZOaBU9iJfdUc/34agAIbiLziqSxcJ3G35dP5r
rO4nDTy4FNSJwhZz4RtFWy+SRZ0CeO0hfQIVSeiqWJDYMf8sqJMu8YEl5p6fGohnEoInC1TQALl8
SfvMk3lP5TUng1oZ4Gto/cURZKsow1CMqB9o9DEm+csWN+g+vWz2WEG/9Amkj3kR9uoEHhhkTgro
pMw2ogaht7oZ7pQ9uQFo48JEtUgI8usEDP/87De9Epgr82iUzN6pwXCppBaMjg7qC06+oy/ObkdR
IuN37l24krc5sIY6w7HPySHnkHV0iJRqhnKxGJBKQKYIlIEQj7NbyeGZpF7sZHwo+mmGTBsKWTIK
QUu7UQaXrieV9xq5mqF2N6mm3UV3Y//2Fw7AgSnmVtIEIjTEgql6WmzEjHZUorjYRZyAYu1ugHL0
HyNizpkuJWZWGkjwAVt/bYj1U17qnIBy3Wkf2GBO2Fw0UipXChKxPkEFCJhzvw4sD2AQck/bMGZe
88yquzwwyFxGupYK4KTG3A256Ejat2X4NkcvGg/CRo/Qud3AHLE8h0ZQLsJMKZhfkPSN7UrGBVtA
wBUYlF4fN/nEc8+rxxoYBgvqBJCxEZmgLNcnKBrNsNlarSMArgN+UFsyJc51vu6vDuwwQZmSQwR1
LLFm4YOmOCoaOqLUER4Hz9g1t/o+9nnEUbyBsfvdNIimJzBYJ7oNcSUvgyj7MvL60lc2o6xDmlCW
FUs38J5gBtbo3dykhUb7/sbHHG/IV1qIxDXm/wdVyNPTBWM0YtcQsBtw+8ceShzMSRxkNARp12FQ
+GBSK9EWQxkM6eMgBjmCQzgX5/oAP22ytTIBJKlTkUsAdkloDNY2+SV0qqERZKBr7j/psTpdOBkT
icou5YsEzwQzoeE4RRJkuUcP2jYgOQcLUQzs7bg97w7XZvLQCrM90lgf80zEIxw6iLYoXCvx43kD
dCmODzPI4DAA1IrWeIb0KI3AyyoNuC/13c9KmOyrfOmI0yvk2A4zkLBM8LqrP+xMbjE4qlfgiQ10
KDJ7ow/9CMhwIGfPj2VXXtGyISugZMQw0QyvM65enSIT3OPYGK3Rkx1weIZDTCO2IccSOkUkjJ7e
1TDdN2AJAlP8GDSJQO5Au5z6RVvVD5aYLRuzVAbOHbS2ZemFqtA2b/0UJNBBUQ56RTqFmCb3srds
CBrYTfQENv/J62tlBSCyoAKVgDYrZB+Z26GwDNQt6gaurHOqreLWtS1+rZGOfxPvVHtCQCtspwT9
7HbEJ6NY2WamBoeAlj3stRNSIapipcwLjGt2eAOwDiThvfZWrpHRciSbeIaXvDSP5C1aQL+IFD3P
zZ7eWfKRfWb7KVEaNhr4ZD0tvEmzCIhkcOmT/JmksiMrIIuO5j9/lVCTqgKEmgI2WTZlYfUqBLiq
boDHBYAYQnsBYkKU1xSM7+N9zZPRWPFICLNBOQqHYYCBlPG6qLqhtT5NwFapq9umgEYUkSLoezY8
COhpnIGRfRpis65DlUKevcgGJKAg0FrUu8Yy742qXGwQvHP8E2dQbPoVFNDJMtbp4An6izVC8YyY
tsird6wejYMBMdFFVSppMy8wIlmQpC7vAbMD3/adUTyFec059Sse/WjymHtDUPLU6Cy6SuNkyxDY
lBNOfXJtykwwLVkiqhlg2mQOehMOSq1G0LVU0zvZ+KIKnVsUhXv+3libskMjTBAYFUJlqj2MZM1N
COjj1IEeOZ1ARI0/4+/nra3gmmQ4SRAFIxOqQrGFmTUjqokBBb8B/VfkFvoqduSaoJ8EN7NPJZX4
Mcz6JH4aZBxGCJU8aFHAYNLcWNZNtAj23P84P6q1c3Q4KPodDjLOtWlUqinARqlUbixmN2Kdukle
fBPnhZNBWtt16BNGZIvp009AIdDGbnoZFCZerbU3RaOgh6Hs/6YN5hQNYq4gSRvhgtEg8CB3ziwQ
zq5bc+MmBIIgEWQhrcBytTW6VeBxiGGUoeKEEN0YjeFCzF7U7glQsOtkEP3zS7QWPSBm+MMiy9Rj
JlENHUxYLEq7z0C/p+CtHfo1tO6D2Y32jdOL3DadFdAZtvuBVSZ1SXRpECHA0gNOl8juhxYVZJmD
GnR82/yS5r4XR3NA0Y9owZc4MefK0QbKGREtcL7o0GMzYXpoGWNUtJOX5YCfTOC5iYr6DQJIuTOV
JZYXSk0cp7iyrhYCNBS5KLj4pKk/gahSZEkhdNmsQttOUhZ5RRo1V8UiFdtF1BJ3KAnZCKHG62xZ
efHhVhTR1gkxOvyBzVCBhq6poJ45gU+guxA9CKUnLiVngDbBywB5M24afCUUwtRqcM1guNFPMPmS
rOVSJNQwSMJdV0M/I4TGqh7GO4hyvC6NFLrRYL1VC/TGzm/mFScAxhu8yMBMjuj2YyoO/I1aC4CG
FuLkTQpUx5u8Fr2iVUJO3/uK5wS7jaICeob2tpMwhLJHLkqbTlBj0t2uqQIwV16FITf1vgJSoKwd
IExB6waIkFmgm9VCsxDSORRzqu66re7U0EO2zS+UMLJ0UcG4Dp+A6ONs1ZVS1LFZxs2ZY7YINTVL
qZCHLSTaAsOjFqMdL2pdwSke22KuvVGbZLQ4NEhH9JUJTfs0WAwIbjSXlfCcTbnTL+RRC4W7QhY2
f36vHE4uc/9JcUoyKYNlo342QtntFF6uZeX2o0oLuNLhasDIz4QpxqLps25WKOkJwEHKnbjrLeVm
mot8v7So+P6F8eiUeAkFVZSZmbtWScbGjGWsWjVBVEccnlrZ4PUMnlKJ6gpQ31DypMAVKGoyRnJl
HMsoTmhJzwTPkLdcQL4hdKscSP1yV7/HlyRQ7Y+0cOwDAMUvpq/sGPoVoEJClUZRbGN2DLpxZAhn
CABdS1ptj5muXS3Q9dxkcksu2nGSLutQwmOk7KSgl5cQ+uLTxLmlT1cWywlhNEOl1ZuTaRB6AxK5
ojx5shxUMTh7MjzypsSpu4Fj6dTXwBIKJaaMRyWVVj2OoEo06tSxOE8ekSDdrdi1ldmNOXOO/Ont
hDnFRyFup3kS1oqcGWlhyTkcjdYPjqIiPTLGvgrEMiR37CWFlNaU1ZyhrVxMR1bZV1Y5iG2CZmtg
EezeowzDkmhTtgEjmLfNJfE1jsG1VTsYJfvSkhojhAQ67NWz6uZolHRaSCQBpGTIdmYCe3X+QK4t
3aE5xo22vT4TbUjRS2Ua9xWBnLuYR57UGbwOyV9MJKp6YJcBJSIreTCqQlVZagEY0qXxrFyAJcLR
If1K3ihP+H9ApLU+sj/ssVqeZExKAxKSPy8IqUWqhdI9QerbdGrQ9VESL+sL71paNwp5E2SUkHRg
OyanvkyjnGA6l0JBOXa5gLKJbUWld37VVuBQdFd+2qG76CCGaMdKFeQJdihPM1WIabRAhtq6o9sU
GiM94h70lNEWb4vxL+2YT9PMhTFUgwC1KGqaPBsAYVN1NKVVOVZWworjEVJvcDDCpbbAbSLDDL3f
YxBMialHC8A0dwNpvuoje1M4uemfn9r18/c5PMaXdeBu0aYWl0cmX5XhpiRPcSTalcJBFXE2Cpsn
h15hZJEaxxwUwjsiG/tp0V3CU8FZd5l/DOYjiDqcxESE2qmBweTQTkQStXKWufbDPgyEUvyeadHg
DDqPzUTFyhznso9W7iPfemAUcmUCGQus3JTGT4JSmm4mqty83uo6oa5BS1HIZrKVFKnJlGYZMIEQ
bAn02jaQOf8K6kanulJyFBsax9rKAUCVNe+Mf3gOdoBIgqC3g77kIZZ7vDXzEEzPYYfLXTKT9CIK
e+JEDYEsXSfNoSMmIcRrmuHBpMkYaNhdFtGQOkpRvpekuoF+3YySGRRV8xDIraicyhsE1RBClcBt
sKjSnV6LjSsIjWRbmTnaRW5kkFtrIAua1VSPTiBOrav34gRHrWZpCJTsnD9FORW2X7rpDtTKiz1L
Wv86iajaqmZRb4kxqjYkfiJEAoLwQ6t0i3M7nz5X4e1UAHzQm4pMOkvNk8YzSErRse0VzeIbUKms
5ktBxct1fiI59zJZ22OH1phra2lMC0JLsEZXH3B5KCYj64UHAAEqT32WHNTFhWnH6+pZO7WHZpmw
zuglc1JLmI0U3MYT+p1N064LHiaNQgfYDabpMqhJdBVdr+zTv4bo91j/RBwOiF2pNs94kft8xuhT
IlSEygeWWFZQuankxYo/5nFywZGtuNUdGBkoS3WL/nsbBXLX2g4BpIE84gv3533t6ip+jpMlCM3D
okwEMZo9AmJbPAyuhEF/P29iNexArAgEGhrGNTAMHB/WaOxDqNjhsNKdAr1bvxrfkL3Z0vu/jf1O
dRPVPW9zzTVp6IU3QJxpgFGPMSmovTBOCgLVBIVeYViCujHuZC0EBV3ISfatPIOB6KFcWCJkgUDH
xfiiuK2juKsxvAJ31i4O4yaQ5bl57Eqj9uc8K1110dMfWhdJ29jqrFsBB/iiFbri7fyg184/EoJg
AzOQb0DO4XiexYx05jwRXGjpax2G0DqendJs7CxGR3SHjMB5cysZQeTWVWSjwcFC1QwYeyMc56Kl
/QToSA2ON9JYV428EG9qhPEuJOPkarIy7DKi6n5bzJFdUwfZWbP5pTVbaLoX43xdWRXhPT+pYfbw
IhlCyY1BGYaK5/FEoAenicdpgdZnVdlFFW5JYdmltnAmYO3sHJphPKCp6ym0EpFFUqa4hjpbZ/oC
9MM5rmgtgDi0wji8XhsqSSMSclWZ4MmANdXViwZtCl33erDjjo+cVV3bRUBa48ls4JEgs+9mMVat
ONdMrCqwqfOl+aI9+YI3EDQwoxO1tM09/JErQ6S44Nxfa/MJIBP2FFVaBZTgeNlwUtKS1Hgtm8Yc
P9QkJddWr5sc10CPI7M5gL1FyhGEa0jqnmRbGqQcJV0GkGCUwi/SXLff54W0PyLoICegEQCpRSfF
Edg3QeCkuZMm1D5niunGYL8C7jAcVCQFAENhPEa+ZG1BAMj1IFTlZzMor0XTI3l4JYPlp5hTd4KW
BQSU/XaqglgzbqGzHZz/DiurLCGhjfsNuVfa4HQ813VXGHoW09zrBGn6uJ/BSF1WV7NB9nHa7NFT
zmt0XjmURxbp6h/EpN0iEX1QG2RDhSeI8dptclsRHsEBb1iMS5rkrEzCCsOKE9yVef6mxhOxE/mh
N0GQ0RRcgysXDcovyF0j4AYEhq3DjEoEMlWtAHR7jiev6q3hQqll4UYHutup4pqnrrs2i8hYAyZB
k70nUO6ikBO1oT63mIVrgPceGxNHsUkg235+g6waQqXcAAc9WOHYPRphKNrQw5AsDNktujzr/RwK
ZWmr6lJxDsTKwUdKiR4IE509uLGPt4aSIL8DMXYohYpha/cV4BcFLH0M6P++Tv+PvJdffp6v9t//
hb+/ltXcxCTqmL/++zJ+bUB8+aP7L/prf/yz41/693X1Xtx1zft7d/lSsf/y6Bfx+b/bd1+6l6O/
eEUHXqub/r2Zb9/bPus+jOCb0n/5n/7wH+8fn3I/V+//+u21hOg7/TQSl8Vvv/9o+/av39A0dLC2
9PN//+HVS47f25QF+cee/ud/3f63979PfvP9pe3wIZL6T7CNQWkBLEao/9A4dXz/+RPln6iYAipD
c34Woqnf/gGZ8S7612+y/E8NrJxoQxFRdsBzDJ4O5dLff0SJiNDLhEiECjhIv/3PDByt1efa/aPo
8y9lXHTtv3473iECLdWg2A2I2fHOEEmUj1EziPscHjEjGtS+nw7m4ndLh598vM8/P5nZc8OMBvpa
HsW9hNTeogu3eqp68xhuzn88U6///HzqOA7c3WAgjZGCrWZPXnrgGd9G0PR86x+a79qlGNspeG8x
IMj0PfEUKo/vt0+DjOszxQqSPlEv7muyeHWzOLr1plqIwfKbRbgQQC8aD+/nB/erVaH//8HYoBxR
y+ECUwK56tovhspzPsde9XMMzK1UIg8vx3B7+65v3VFobEu7CQfJFvJpe/6rM8Hrpwl6Nx9891gx
B2Gs8d3zx+miu8ZLC4mz5klV7PRLtqm+6VCeLx3p7bw5piDyaY6JaYQkBs0yBPj2ep9fpIseDLG1
G4FT19LhuseDWZsAhJrIBiP/SoBUgk7RhZy0t0XcQ7Re3SZtfpeg9bfqRDR+oK9mrDhb9PjO/Pxq
DHq+rDRzMEpR3E9a8jyHIsSmILGCRlhVr4KZmBwzv9gsbKoGZFlSF5aY8Cj6poJ9tuCs5K8+l3EN
pBCaNmvhGkIAyqPhx9Q+nl+zX8yLyngGgqa3Thfxhfte8ROxdJTuqUS7UWaJQZRwmk+MX2x1lfEP
pCtlo8wWca8p76ayXHadbIsd2gnTSzNKcAsaxi6dBc/oR8caFXB+ZbtS1Hwi9Q95CnnH1AJ6ExTX
s+hGCMXTpd32ReULxnJt1LqdjNC064cgJ4IXq8VlEo6uaabEDsdmM4mWM8iZZ4m34CTGPsvsqUou
GlOzlQFI7+Zxmp9MIfa6bNyV6UPbfqvAgKMN0dUsFte9UNoJRYaFhotY5Gqc0BFfyI7SK94UDoEE
VkkjbYKyq5053I+KELSYx14qLzNprxrXS4wmlPprKYv21MRBEr/mSQ7KK8MF26Ldyd8X6ykBOLJT
Gs5r/Rfunn2rFmOiReaSiPt0eYDeyRJeNDwAMdM3+8dBUhl3mCRDk/cZDpJeow8UqHVriH5ILdRe
jXdt6Jy6L+2pxtHuWztWoZYqR36FJgEIRWzjFFWD/EVTZjsxyEVX1bamqZsilfe9kezNXLkNJ/kb
kRp37gfv/A7/xVWhMm62aEndVw12+DBA6GPY5WVu64kI8RfilM3zsph2qhqcgPLjoH++ej6nh/G4
OKbTIgmduFfM8GlOJD9CkCck30JRsRdL2M7Zu5RA3rjXrudmvBpyoGtybUt0Y6/EnRsiZh86Apkp
8Ukoi2+19daTh4SUDjBrwRIOvtLPX5GecIYYYhOy6STJzlKQjla/qiWwQV2/TbHBw7x1JKCbmwG9
STp68ON7kkIIJ0eD9YS0hG46RLwbpcfQXNwEeCJQ19t5x2Oy+pW7Yi6CUDD7sUcxeC8DRqSDo65L
g/Or+ZFHW5tg1pFLkJ3LBUncA+3mzGbvKAhpLPVNSL6WlptUlTOMd2p9281XJHmW2t3YE88SQlvu
Z6eJ8PwzX5c0cvMucfp6hJ7qTQLuynKR3EJGAv381/zFBLDFRxDlKzUQT/MeYfOGqN1lIrye/+Rf
OGyFuQmsOOlDyBzh/OX/n7PrWnLcWLJfhAh481oFQxJ0zfb9gmgzA+8KHl+/B727uj0QQexO6EqK
OxECiDJZWZnH7PQcADXtEEMnJtd3khquSI4sxA9pdigUnR+FRofTpuZOYfgleycg8FZGZilXnPsp
x0XaxtWAtcHsbNtupU10ks/SpTRHaJdnTmgPz9XauYM058pa+ZeOQlJkUSHgVTHH04irSAvzL5VH
v7kawbb5u2grzSKimmRVK1R4S90/y9wvrrkglt2e7Fn/9Z9wMq9P5Wqnjrk/IPl0ux342mZhT1TK
0AlpAf+3SWQvtWFcvtItnK4yV0dsFr5KA+hUvu3xLSJ00WTOyTxQa4bEZOoTzFwPzEPNPn5j+YvU
260PdGJiHLz4KYxr2oceDbnKnPRpmrakjVc5YilaSau4iurRRNcsOOzaXiZu8tEgnafRMIeMZn3W
0+Ykpw98lJEqfa/40tTTvTpWROI0K8T+hcE3LPEmRaHbAztTofjPwM4iFNdqfTp4Gu9Ge+8wyblG
93h5KpMa6TEaVqDdnOX7bq9ukhg4iL3Gbcp8U3kmBP/AQ1sj14nTtr22RGfhTC2GioVhigE3dSc5
pxcDfNnYTTfSpnd714clcuVEdgDlwc4WbXHfnQKNChCVvuM36NPZt8djIUGbV3aKwEtSNNtGXD3h
P9fFdtu2rlB88IlKb79hISJ+D8CPq0hZjyMnejGO4cDR0m3r399+7kI8FGexqknDqEggGu3GoYjl
YgbKiwxIkKijvAlqwu2XLP34Wf4qy/ALCCNvdBM4xlUug27C7QcvRcN5u6iIWNGJKfKFwqys+Ohv
oKBsctCtgi2dM/nGxKa/MscLUf2bCv9jBibmmgZM3+iqVWFnmWaKseaK8uPtL/lOAK+s5O+d9uPx
EMxklRRijCDVkhMV/lcEwgVgv0I90/V2/V6ww3ftPhBJvS/s2Aqhi8o258nBU9lBFc7yt8mT+qnt
MksBR1HalXvjTtuVD6pd02TVLG1pFGYRzo95KLfFxoibVEyaEhdAD+z+bg10u7QcZ3EFRkq+zCDn
7wKzQrT4oefPStgRqYS8Rve1MtTXY8b39fvHSIeDlDZaj3cU7UvHpcRXw7XluBD/v/u3Px+dJ6wZ
GsQBZsbHetscSpw06GpddJwya8fyUlniGwf/4y3B2Ka1nuIttVkSEUww43iZDrTGhB+lze1XfYsW
9u2cE1PUuNaVgEXh8FTvknO5M+wedLsQK2u0qlP9uCZEsPSiWYDoDeb3LMEXqSUq78a5Uv9f7J5/
zqnvuPFjqDixKJRmerDvn9Ju51eHIr3cXkZLZ+D39Px4dtIMYdd2GB3VAYrayZ3glEAn2bC9LXMF
J4KrbmAlB1x77dqJ7eDQuX89MxLW9o93iwYMGaJpCYh3qsMfKkdxW+hq97v4gUMEyB7719tfubjY
5hs+HQ2/LvCV0BDatw+GnVqpY1Dero+Bi9uSvSab8L1JrkTAOfoJ3isVK0u8qbc1uzuodJKjYHvP
aRwo+1jxVnLic3sZH4Pd2jgurbtZ+hCXyNNZhVem/l0vvZXdr9ujthAl51TuOi5CD4QNbJxkJ3fg
3hWnxF/FVE2TfGWg+Nkdhu+7Uk5yHBWD0wEtXdxXj/4B6NO9bGd3KAqs+kcvRGN+lhwkfjB6SSuP
Lqpm0FHrLt6T4ZaP+jbb9L+zIzin6adwYAfIvK8st4VqAz8LBEHYDZlWY+DyMoG5RGTx40igX0uY
UtHeq2hSjbTPtJWAvTD/c/ynXwdeGOV4ncqf2v4pDtbOsRn47J/AM3Vdfm7Qoq3KFoB83LNJbabk
q4P/GYztSUk+BOB1KvILdRPkKj3+mZHnltT4SzfB/bAKgr9o4gRWBUbvVwLlMImswUJnQJv//LBZ
5EiDMMb/pNGV7kGwHbf5DvcDMImrF/WlvRSP4spdaClwzMUnGq6ImlLGi7pdbw+H6J7VhLnxXtip
m+xRvyQ0fb6928SFY3cOBpBGoeSkGNGwtNg2O0v7U7nTNpGtnpVLhRHVICoTQfUtvI/uoIv3uCZ3
vnT9mIvKdHUqNIC+9u6TO9DJQvDpKcU0v6UWNNztwE6pYYUUVgukMV8f0cehCX7AaiCYwtS/AgE4
L9Mu+nEK6NAdh9Ihhng03jkNpa98tGvoqfdJaALuy4WOzAONW59vj/PVqIbXzeJOLIBl1TINu0Vx
02Hr9Wch+/i7R88iTVp2hVYXiDQR7AxGD7KJg5sVykrqPoNf/c+ixy+fhZU49YyE95G7izpPPz5G
bLqelkU7adBba6jDq8FkYiD9ORsRaBBFpmE2ct/uVVOUt7fHZum5s1BSZ2qZeb0+uoBXEcbtw+Dt
7x48CwWDJKoCMkk8uDhnUOmqV8ouS+tkljIwqUkjLcBkZoGbNAHhQGaB78btH7308NkNgcl+JRlT
/AJel4ipj0ruXR6vwYuuJyGYxFlGwEPJwtenlDf12l2kqDQwEsqlm6YGyCcWLEN5NHyDKKlPZAFb
GZIYvnBJBKfntokPfTcjdBphF4b+yhF19USExNpsj4dNmHMSww9qjHOT//bSmBSBuBn8lHRZRnP+
uZZWD4ell812eJuHctGkyeAqJBV2XPgm1QYZ9fcailkCeDSjA/h5gmxgwPUsE3aSowPYH5p/NbX6
LAj0LTyqC0gjuWG685IPv3lh3NffPXoWAOoKzdVmWpJg5FGvTu00uYScuDJH1w8gTNJs6yeaKrGK
ib0rMqyWFg4zbWDlQ0FqYG1KQQH5YiAA0VkS/ywOjcszcD1834JktNnJPqkL2GKIUHcTwmOecWYC
WSM4rm3lQFoZ2ylYXDkq9OnPfxwVoypUatphrwc8ukbRth/WUp2lLaPPwkg/amXCMzw6twoT8uFH
2WL32qY6xE5CHNhr7wWcwKlZHMKVeD7N2rWPmQUYecy9qomnNw4ndXiIOAUFk41Sr33Sd/Xr2gtm
QaaM2JCpU2TssNZD+U6pcrNnm0jNKad7hAsqx5DiDy6LSCuMsEX+nWkPQmcLaNKHqWHW3bveytvY
P4bxASa4lljXZiwHTqnW25LXDkH7weSV9GdpNGYhi/ER5L26dHAHpSD5+JClX1B0orKwJqy8sHa0
WQhCz7IpK4kfXIFnkKx457oV2Or1+jyUy2fxJlGUIgj5bHAbitac3e9lCtKQObkpdCaznvcSZU7z
d8fSXHV0FPLYHwrUirUWPJr2K6ifvGaNxbkUAr579z82WJgUPdiamIXSaix5V2zZ1pv4rOd4E1q6
We7VF/3F2DXb0fLI+zrDemlyZqFHEpSRsUYYXV4UaaQrVBdXdUSm5X5lG2izoFEmKcQHyhzTAzB+
CDsmzVIcjxwLZ9UkbukVs+BhtDJXqXANw7D1Jv8oPqLdbfFmdS88Gubt2L+U/WmzcMEBDjEAXDu9
YzS55+oOgRcibuPjuP6OacVeG6pZxDAiuDvGpde77SQu6YjwEebRCkg5AkIDFds7GcIrkHm2G1eN
mJWJuS3W5zU26kJSNGe9Fkrh16wGYqFFkOJe26y2dDZuVsZvYYnN4Z1NVIRK0PUIME5v96YEy3IP
s9Rau/cYJtdrikzXr6Yo98yiQTvgDpBneM8UDU7cf+vlOhlEJRjq16uvWbg1ze0Eeq/2sSSmz6GZ
CV6ro1GGN0Aj17o9YAuzMWEgf561Hc+FBZOx3rLg3CviW6m+e231cvvh1yESGKXZhmeq9D8b3qty
WuqvXBnvQ/9O6CriV/5dXgJlWlKfHXFCkcaIrED/1cUwmAf5wAP50wC33BeA8XmIwDAHGyoUH4r+
bjQetaQjtfAAXQ/CAD/R+NDtox4mdj5J9WyLitPJD7eqvmnEXRIMm8rnDhzz7EHTAAsIqCcj4Rl3
QwuLzuoxxWHhQTWt4u8Yv/LxM6mXfy5y6iwi1YqWMr3tpiUyOMyuTZ4CeGHlDjqLZmnGWx3mVxND
ec1v75vheWVjq7MApYFuVQ4+j16inO5U7d4PQB9UGjtpPnOvtNMgAdTpzV9t8C9ttlmwCnq+9rIS
tQyds7JsIw8rQiMzpu5/hm4WoeKw4zPZ4FD4gY6cZFdUciE9tgOEzIRFApXdFDe17d3tVbo4UbOk
BJYgse8peFtuldZARYpLd+5oF/7Vs/d7wElItwkO5cft1y3sOGWWocAKURiSaVlkAiPqgG/L0fyO
12BJS4f7HFoMl2AfAr/4GmbC9MmM4GUZnPStfE4dKGZaBrRTfCpZqZ0c9EvwCxl9vhJ8p7vPleU3
h7urcpGpIht7VwCuU4acJZpjtGMPifBb8Qxye/iWZkuZRSwjqSXcWlBRnuaqNWVIl0tmvIGphFVD
sqmEj0XvRG6xqpG8NGGzIFbCqr5lMgZUGM8agAp8KVEDgv4r37OQEiuzMBED2JSqMb5HvevNfo9q
4Edxajefjdlsq/Nw3x8yWMXfftk3UOXaFM0ihJcUwJfWzeBq0XsS5ntV3knQgPKGB119HHPZNlK4
OLGGRAbUvWr1UOoxLRV1GwYBmGboa6SNkwaxWw4CFu1g1z1cO4z0TgQOPGWfQZKQPPvV9xslO2qi
JXgFGTPVbGue6tVoytGa2h4MBhaW2yz6yK3QQqUI1ZW0Us3R76BKFpthwZtt8hZ5Aq3Kr0b0HSjJ
U21IbNFjJEgq6hn7YQCLucm3+QAktvQRi+E2gDG0VDA7z5HcCe8VO/pxQ3v4ofMjTTXFqqOO9Oq2
geJZl0VOwGra4Mll+1DyZyNOLKW856HV7ydfUhsS1vGXfhBsAbxsXyhInAg2n0JoC1h/lVPt0hOB
ym8pH5ZnaBMS8NjNKn7tQlf0GyhmQJXuK+4HM4YqmdKdCu+ZS84tRrfCzTGHxadaq0TPXgWup0W9
z7JdlQhEjHPStnslBAizviRJQRoppIEG+GOpU8kHWCJ5HJWzlqNGovvHqEWdF8q2WXDyBp2mvmzF
vHJs9KfQP2JNEmGMrQpGJFKzlasMXMAQsgj1Ro9U2qucNfoiLcrI1HJUj4WnNtDP4FLQRND+7h6k
zA6CMVCFsJxKAXq1b7VDWL9U8kq0WqgfKbOoD0B+qQwpohUMcUgMlrxaQP+/OOSdRwcWmEGR7jr9
L+tFc7S4J8U5SBhD72bZaxodlHQgWvd6e1cvRBBZ/zOH04WwGNscm9oDIdbPeVPPHwZWUrWLVoLU
0htm1a6qafm4mc6UajxV5Zsab7vwPVkrCswcGv457ueYcTGrORCNEAIVNKAGOlD0BUmJjlNkw6SH
KpbgdNBd4NGNCM2MdugwZas59tKBOYdQC0mYSHGBtwd7uFjhRjxdGzjKoR9iWAWcDBTndYBvF3oi
01WYW1nai189C/ydJDbgcqLOhzhjgqjulpdwAzMK8qlRcTt5jeONHkXchZFoboqbdSWbhZP6X0Dp
omBCxvzBRaXR7I3UVEF0HviUZv0lGtJwZdkshehv7OGPQgPjmlZGcQlAofql81/58uyBIYlGD9ID
hTABVKHkKVxT3Vw4qOVZsMjVuEGVCxWaNHO0ZjQrObeB/FtLE5cGbRYwmqHMMzmoBtfYiM7kApHA
VlY5Zpti4+8lR7QjyzvGz9LD7V097d4rR/UcVyzEiTRAmrJ34dZ0BDt+U4e4LgCz58XVJpB8OvDJ
yjzNnKH+2YBzpLGah3WbiAizmrTXce5xhkBH/pyVHBXH2i6Mj67b66EPUf4Tj9MKZx2gyaC6Ao0c
hlQZ7FgISNYVNt8ZltKmOIW+tNY7TJ4BmVw7DIcvBKFMeLBYSbzvsmolo7lOUhBB+f0z+PVqn0k6
sKqupn5CXYdUvU+rVIRwng7t7w+9wYnfaSQqAtrC2jU9qcUXp/u012D5noKbMsZAx5UuypJwyuvN
orHSJoQS+32fHFV4EYJScntCF25LczR033M6M2o09mQA/aAuuoocnpK3aytllqCOsufnyNGm+4u4
83YIIdbkXNeYEjDDBZVXuuQLB+Yc/AxQpJ5oHap3RfGQ6/uet/SQhqPdC5s83nr59u+GaZaihoof
BL2CtQjpupIJpEGGc/vJS9mvNMsY/ZyFrOPwBRr3prJ3DS5v4OIx4y3Jt1p+J9Z25YGKqX3q3tMg
xlbth04etbsMlIs+TI9ZWx0DAW0QLaARqBbQ53mRuXevUimo71bkedTQk1Oe2gqsvCEpR2VxF0RP
kTKQBrnV7c9YWkezMFfLWu8NHD+6Bo+iiWejD3P7wdcJF9hLswjnJf87PoXJO6hX4PoY72pXOPYX
KByOx3aHXNgMcAxnjnzkAP+UTszWLWNl6hcC+ByarAdCxDVTttckv72qM71i6zfn2x+3MGpzULJX
g+sblFOI0z+z/MytJV/Cd2n2yvabw5LHmg+a0cCFngkiEVlOfHaJu7dUOAUJ3G/Bzx/zj4zZjb+B
MENSvN1BIp/fSfrjkO2a8JgUTwLMviBq0ogRjQzS4l/ayENthSc6R/3hd9I1EGt6h18dBckJYNPX
vqZ8xqgSO1XpRD4sVI2c1EZOQx2GXSpt4DDwO2/dkD3A5ppIHvTVC6JXyaEffnncXjd2AbsTFDRi
TKFAPuoW2YEfD4ni1sOvmm0K2Ra4VzW+D8czV0HOhnUvpR5u/Th/MoTyzPnxqZMDS0ljqqqGLdT7
tN1oWnynIHWpoh3UwMQHpr4O3SmKngcoOoNAFt0r+lvN9gyKZO0z/4CAgpsOo9BKtvUBdVqjAJlg
qwfAJmKD1pfQz/Hjj0p/GCNXBuy7t4PmpFZmqh6iXqW1BEtV2SBVCyaVRysU5P2PQslIAF5pWD90
tSsLpCutsDhjEIdiX3aXscHl2j/z2f2Y7Utvy3PHONv46b4oT0N5H5bbJNmrAWd2KuwSdLuPtiJK
r5EVAfJpdKdY9MnIHmPZLaSvDDfjJNqP2X3XlmZZmPLESKy+At2KYYgi61TptaMWCS+DkL0F6nOA
a1/F3eH75TVvpevYctGYY9EiMeGlsuiQoO8qSEnijr5LTv0ztMEc4Kut2pE3ytplYKmJOkeiVUMf
jeE4tfkp2kd4WXKvfTS/xmfVNA7xuXd0N9hFb9Jr4Kzp5S7kXvy0q38kkkErRUItSEjtYnA0SlR9
B9yFNT9Ex1OHg1rwdTtKLEQgfnb4+J00NHodoK1vdGYzZFQOPzL96fbDF2dpdv7k1ajwhYZZau12
OxzzXbrrkT0ajkQjV98Mm/AUOLffdR3uhRUxOyW43PPHXMe7eDoZfHLPnQOUF7wnA/iJwYODAhRB
BPqY2pmlbkIztFMzs/A3LhyceftHLI3m7DzpJanxR61F5ax4ZTL8gXqJ+Kv3p2nUrsXd6bL6Y020
vtSVOY/TPNj3cDCE7hKaPViC9BdzjQvSUCj2SRTCxiBW6Fb43KQr6fLSUTJ97o8XyykKXnmPF3fi
LjYOo79SkVhq5c9pGyWIpIEf9FgfoCgaSJPDiGTyCCOXlEhISrvhoRs3UXkvjOQgjXtOe+WUT2EE
GpPfBvmTjyorz7NjkIFop70lQvUEJWvKMSjJ5Y4ssZVEamkAZrvE4+uuCAWA69K+JYpv8/5KJWPp
wbMNUo6hFEWg1boDZ0DlL4XG4RoA8bpiARThZxsiLKW4YVU9utxGIQq4CBX5mDCPgLG6IXCtDHX+
yUaqI1+rMPGFusmcvqGrWSZrBUqUoHybxovQkv9Oz2Wzscu9ttPt6pTt1mpM3wWfKzviO2D/WJhx
AifGb4ylDyQyVpKVd29Qbw0NzD8cfovso5DPoVEQFp8wHij9lWbunXPUTNUiJGnw2+MPQx8DAw7W
+ojm0fBZDMc+QuuoI5oawKf5vigOXHU0xIAOY26HYNu3SWwOybgfWbrlxQAyuMe456jMi04nfzT8
R1CdRxliUK7mnxTpGIRIM9akNRaWzJxgYqjcIKTehKctL3LgomC4ssuvcyZEY84oidpeiGUfq3xa
LhN5JTNjKzJzVGg8iBhOSFnoSjitU9Bg51GIOJNVPdDroe27L/ZjIqGDLXHpdKMb+c88OKu5sLJz
F4oKc47JoCcF13De4Eqfg/Lc5FTROwdmhaVia6ug/4WwL0xT9ePXZ03v8101IBnRkZMOyH+z5xaR
4vahstQA+m7J/3h8kAUSHyhyD6pvSViguXKnhVQrAtPHS0r9F6rREKGtcediBVWYRNI4MbUI2jSM
y891IZLB594aCJURD/oDt3/W0sjOQtcIolkK1uPg6hp00DXwnJ+FEdcXJI1RsY3vb79l5iz2T6Xm
Gzfy4+P9zotlRcCxzkA3kez6xE6hU5Nyq9rNKV1hIi2hG77reT/foothITG8BZYZ23I39daQZqO3
hkKkzW1Xk5QpEbgSsObcE+jFjkMUI5OUXqqj5gobCX/7d8kp/RUd0zMS/U1/4DfFQdsa5ppE6GIa
Nk3hj6/LpVQtuRxfV1r1XrMn5lu7iUEUkolAxU2yg/27Z92esO/i47VPnNWnWj5qiqDBJ6rsy2sL
aqhQ75WhkrSPtZaoxquRb40IpW7U2uTgTg9UU41/6f1FQZNnLIFL4HlbYdne7x9FdSf5oJv0hxzm
O0Y1OIn+IsOADNooHFeiqhRaXXass+dRPI75OdAsGeopgjOAg13FD1H3PuRrUJvrgfdfXt9SLhYq
7zfon9TpIZAMqBuucXCvBxB9Dt5X0Fw0FBF5oyq9ZiNYECDu6GsN5IW4DlmwP6dfUjJZr6anT3G9
t0cbUr9EILGFTMkCvgZgoQ6e11Pfn333GpLVVvLSmM1SVrGQ/boMpwSvjNG2CynTgpWFthAWgfv+
87NCL1f6TvyODCUUaXkroP1GN3V0EipTJ0cFiT2ja6pc1y9kujGL8RqPRE3LgRuq7Ra9xAzayOgU
C2vI+aWBmmWYvTEkvNrgY9Lmo9WPg7+GLFn63fMwzTFmlGKDS8MWMpQw6wXy1UnclqKaR36j7Xrw
LH2VZrE4KbOkUx97VL/5eHpdsVdewIw2J6FgEG3ha1ZtGfzNeBtFaPSzbsebBQChPicFDBpkBiTo
sk8kH/LgEyBzMO2P3Tr07XrQ/pePetgojB9VvOHpjSOnnuwLEpHft3/+9RoztL7/XMQdFPzGRMaz
efQAffLr9fi4ho76BlT8OxLrc8i+V2WcXkDZwu0UWAdFQ0WgM/muCw2F69iT3Byq8A73L0vPO5oX
HskqYIFUj+j6uYCMIKnU3BmiuyB64HRoV6UHI3jrh/e+NNNycFUg6JU+tYrBGGFaxlmFgGgttzsl
BR47H2soXodBTuMOHOj8Hr5RmyYXNmoEM/p4tKWuPrWJDZ2KDdyAoNw3SISpzVb1UQNNUcDLULwa
JSeIRbsPlAf43CMp9TJ1k0trI/SdoF0boVl4EpqqT6MOo//y9vHgW7+e97uA3P8ftMGn7XvtBbMY
lUORXAqMEEvn5S0kF8dx9o+/v24vnesJGLTz/1w6clUYZdMGgLaMhjkYJy15KbvACpIPOfsaR+f2
Wxbix5xAoNSeVEJAfWJ8VU4xZnbOATgSoSunXpLh5fZLFvIvXZ9FqRDAUrmPMBEuaqakIiPGakSI
2mV0ZbQW4Oz/FtUXPFWOJ+BnrvDU91JbDbctOPqJyVlCtFHUgvAMsm3IseGK8R2h/u52A6uRP2eK
q6AbL/McGqlSbfnGpYjUlbvBQuIwR/+XTcd6HmR3N/bu9V4nslKRBIpaK9MyDf+V5TunAAC4J/ZC
gx+uCo5vAzqi5afgPnwQx6M62L9Tw/m7yhkUq/8cIlEbh8DvfXAMtbc+Q81HQRLXe2sVrO+OyrUv
me301CurLoOPFVo4rS06wRb/nCqDRAb8sYOWB8TycMeFG+uOgc0OeTwbNUryHtsFvtFbGdCFaK/N
wgE35H3Meeioezr8wgfeDGEP1oOtBuRYh8WnqpFdwSpgZfqWVscsQvhNPqotBNtdUdqJ3UASKSAa
98hxGh1BUUtTRsokc5QCnoyT6HHNm7zX0ix6ghPGym9YiIDa9Oc/7h6SmnddBVcE6GG8fJweLudX
nTzer2zqb7Wra9M6ixss6vvUKBADiwwO6T4KEsJTIEVHKXvhjV99PtC4rsC2CWgmK1B1xu4YPdIn
J04RiS7vxqAzjRp6sWBvSsKTrPfg1m257jOLLnHfvhqBR2JDdT2h/eja97i6BxaBBzE77Kx6bEnU
6CtX0O+u+L8/Berpfw5UACC/5xVG50bSk8RBJRB4A0+Hobj+1WocNKI2DKKPQi+QDCvEACCthkuY
WKN/ZOyKWCVN+h6JMpAIUWVr0NMQChGtmWgT5WhboKOEplGZjXQASb8uekeFMGAhFcTw7o0BVU3O
STrOVGuBCuEaSeX6EQVF4j+/qYR1cyTBBNONeIbmFMATODiK7MzpI1FBJo61cUXWbVrSV0Zvnkfh
LMxEo8GbZPaUBODwR5n1lyt4ltJGqTRkksJwZxfOingfla+iV5kMGqvdEB1Y8Itjh7QSKGudRtqG
4uX2excOXm22HqJAgUZBhKtTGhwa9H0URKbiPjHcTl9lWyxszjl5ZIDzRo0dCtk1wszeHMmvX5/I
bh/v725/w/VZganGn/PPWFQliaT3bmR4qEFdam6lc7/QkoP/759Pzv0x1Lzu+5dPeX9kIslE1oCb
BiqWKsmshBxx+bMG968kpkR4Qvz5xhKa2hEwNOiUdQnhs/e+f8z/SpIEz56dC4bfhEUmTbcm5RJJ
j1H/qJbO7SlYOAPmpIyqiPmoTkaI7AgncWxMXbtAPX8tui8s0jkBo0pZNygijm2U0FEujuxxo0+4
e+fz9TGwuK1/4s5rlaWlL5nH+nRgRStgAup2J0UPdbItxcfbg7RQIYNP8Z+Ty8KE1RByRq8k5ODy
Kk3+wETinxhER8aspazpiRRC9yuUbV34MkqZplm+E9vmkAvjSnawtFvmO173hTpScVXn9Rcuf0rX
HMwWnjsnYIR8KBi+gI8Ti6dM2gbp5vaoifoCGE2fcy/kTs7g9pEBmoP9B/PI1IGUYRNb3F6AVG5M
+lf/UtZ2qRxlj2YtKWA/jItlT6qOqHAJr2xfP0uRKQLHFmy4gI6hJTdmIr3npZPsw03eHeAnDO8Q
DVwHw2l06kW09p04tGHx1cr4Q1wbCfAgwqfiUy/fRJHVBFRTKRd8McGtva+gJdyHHrlVBHdLIj5G
IglE2xj2qfEQQVzlN9xBFA2qFhZATEFMxLvoi8mPucU6qz91wkuB6hIuPbWj/i6BkQP+D4qPylaK
ThFMM6FimOqk4kJSV/DOPnb1PtFpy+HrSIkUAfZ6AKmfIwWYXmAkhK1/7ptz5pGiOaKCyIpdAgcY
iTlj3jjcaJeRuCkfJGYad77Eb+QecmVCvm+fht+a1Nrab0AMxZfa6GzuEz3SYtgn6kX1M2wH5JRU
GYetwD41oyVSvi+gz5bvtd9taZWRk0S76Dz5QadwwjTHrXaBclBZnhX1k8d/looWg04vtGQfStjE
QKqPu+iZ5GTKe3EW7xonKi1sCPYQ5RtkraoCQD4dRTLC1A/JSvUmRXaMGxWSitIS8WT1vqm+dOij
wwAaStPA1QB8SwA9SS/4Yd0RHZgA/eqEtg9QMe3BRICMcQXI+Db1LbEjaQIF4V9dZ5iG9tJjW8bi
Hg46ZFQc4Xdc7Hyg8KA/ZytfQg6tCSp+VDa/l2Oq3UUazTbGXiiJkVkddCbFw6hRv73ryre4g+bF
fgju2sph9YZj0OwkiWiWmRmOFuM23V01kPTi2239Ah+kJHCg7BC8+iADwB01MMfc7C6ZazyX+ikS
6PQLSidLLfmlf2sDyjirOyv1UYcmMrgNYom1vkk6U8u2gmFq8gloU0mxStlUnr0Akt/lUYbNZWpr
cDf6CMFqH60Bl9R4012MgIgCNMRQIhHbrd7btUeh5tmVJndMAJU2aJfQOt+q/aY3Nn71lGEFxbsK
H30B/rRin15qNjH876ixr2FomX/F+W7gSbMLgW43h+wpnnxskQA+ed4Bzrl5dtDlU1FuRw8OcNFd
hbqLbkZQsU9JFDtZvg9iE1r+rf6E4pHyjLJ98KJC3a50htSMPissfp9y4AmPFpqmXY7/EJuHCN7J
v2MNDSqzKA9DCRCL2WPlKBdDI0btAEyE/8v5F8UGCilIqRA5hWD6vg29bPU9eYkhcqttu8lRZyP+
ziH/cU5hVqfHGA3iPxsf6J/7jGoKBbnMM+7V0epbbCdMwl6pHqrEwnIVofD0lXdbD3OdEONllLZl
SfjmwKYfTPGC4KUVvopqM/aO98RCmxsw/P/F2Xktt601TfuKUIUcTgEQBLOoLJ2gFJFzxtX/D33k
4rtl/fUduOztLRMEsNasmZ6e7lba5l/ZxojXouHQIko/LyOd85lXUQdf7BatW3eqUysIzNwJmJ/3
biM9xPO2TdfEp8A3oy8dZeoy+pzQWG1Rm9DsmFZy7Mllb1fstdgZoV1FniAe1fa1gPzfY0V6COU1
SgYICJntus6dmvEYiy7msR4cZCJYQ2N/qlpHYCCHn5FsxE0Cr+0vZP4SLqktxxe3ws2ybNoBZ0fX
lPCjS/aTfEa7URM2ZX5WTLTQTu24K5PVkGzSc/iRmI4JQKjYqkIUWGt7PCH5GlW/TUJXaTYawT7b
DECtO1NxTDrstSMr0KUZ7LG12Z+To5quE/0zqGbK290Aa5T5HZDm+qlBRZNA0D5nits/TDkRyDEC
2EcoPvqKgfS3J6IIZdr6Gzr2BBrxS58daZc09uXfPQ2f/WMO6XdBAn/F97JO4sHKDrW0WjqnmB8N
xWfeKXk3duEaCHrwOgUiok3QE4oHEcnOb9Vwm1MP2amxc18V7OFjNFbR6DTMO5Tb9C06lazs1Ldg
BEzO2K2KdKsa6zxZz81pSTD6fM0CuytszJUWP5Cd+aFmmHy8M5rbfNrGArLrX3pKVdVltjnf1NbD
wDSAsktvhT0mBPcIxzj8YKo7xuWUJIWdn3MKNLl6W7J9pUEx2DfNSrs1z8NT9DnLu3rym8+ld9jn
SLC5Y6q7QljZ86w5RQcSW7HGlcZWo5QRLKQgm94VDcUZNRIY9n5n0TO1CC+itoovR0Pb2JKC4HFY
eG3Gy+SLZj1RUG/WGTS+PiZeyJMty7umSe0h/TLq+KjSVotJ5TX9vCCPrw6Bo2c6Z/BbNq3VLna7
XvOhEZzy2W1Ft6bbsErUu1o/dvFHnD4OyV4LcZS7C7t9HJyDfN0zYGUEq7k/luVDlR5lc51nGLhu
y+Ge43611N4guo21cnrtOAiHfO6dMOS7EiJaa68unbtYxzpDyYUzkdnq6WJNXnyb8ssivcvBi2mu
h+BlDl6k/jvj/xnSWuzLVVwO2zm7SYNVbuwj40NlqqHaljIM6fCTnCQSezfgu8kmSZ+1ysNTyRTx
FCMTx7ZSxGNAMZ6VuSuZD7Q8vFCo/ZQD2Ai+WpglE0K6WJlm5v0SHFK5OkQzYnIptK202Cz9raio
fNNxvUzl2kKocVhn6GsU667KnFIdN6rKOfI+l5gJWLW39NVdw8YoCiqd6X0U2g3QHO5mp5wDX2i3
Ui364tStEdHYtAW8KSt3RlNbT2LjzJm+afqvgHtnStY24lOmWDtpGDvbQI0iMySn74m7qoY/hm43
4r0SpHYnKHYg6HsrvtHUkyHeZBLxhkPAEEwkVXInitVDZQqnqBV8s2PeYL4PwCCzhDOo22usgzGT
XGHaNILkRAk3giZtXn02U0oakK3pETnmYrq4RYHzo8jGiRsGqhuSeBcaw2nCaEswTZus8KT+NIzw
o0AtmN/xq/Qjk1RHTfRt3YDh1aY9NryqIHdK5TUW4AZnpW30g53LvW2GHLNa7SjNPuWerfxNLb6L
cnSHXl4bJitmUXZF/AcgMzJ51Q6koyQmen+vtLFv9a9Rd7KKXVJ0tppLTjLdhYn5VucVo4+SbVSJ
m5nJSm5Mr0ofU7l04/4sqvVTbAxvs2WwfITDVIUyRFoTPVviGwdA0PR+ImZOHEovcqHQyQ4fQwXv
tonb7w8Ks4ZRKKyrPPCiiM2W2mGYeinwO9SYZkFCjjvv68Kpp2hb8g/lrnHUOlrrTbASwqcyr/dD
skrT49LeK8JrEZ3HlM3LRGaT5zRuODelLe64p9baTLJ5orWyQgSH9/hYsYCz5kGOniLueRgf9BaH
9gCllLB1Nf05YpPKUbGymAvWB8EOlMpdCgk2drqO+PBA5UAV16KyXtqjLDDfdvkL6cH4A5lIfmqa
TsX0ZWgBooXlQ6y8Fg2C/4iYiEgUCd8I8thlfZaEkzG99tVnp22jzu/zZtN15yr8qPD2CZK70gg9
XdoszasgfU2GsYsuAXA4VDqfNBT0lh6NaCcZh4aek6Y8CvLozMpoq82nFWzN5VamYgVZUYV9ZWyz
4Sww+YALd9mqtpgMdjaPH5gIc8og3T5BIdUld0RNPd0q1cuc3KgyhQQz7UH+3vfEiFrFJ/d7WnD/
exykm6Gb7FEY3RhZuyycNpVCZhgRuqyDoSVunqBwN7cPw5DZCjEvGD6z8Ngwycp00YBNo2QeWsi/
YokUpURHjt58eYHHk6Bw2vSuK9VVDassu6SAvIF5ivdd/zgltzkS59le6iCR76IpZstf3kVP/Aqg
4wuPFa1r6Q2bmTzcF8vjot+o00MqvJSMMwvvZYztyy5rnnTppdYlEoBDI0leU7+MyMVdun5zHawC
1NzlL7GJ7L5Xv9ow8vMo3NQ8NbkT7FEjTydb1hNh13Rv4SC4ZaPabYZ2mGj5Jk9Fi3IeqLERNex4
ISUtdbGql/pkmaCPdAJwE4k2nZKuS21j5SdL6W2RJRjGE3uGY9lq18KoObIxejFhMiV0jJc2onFb
zwxvGGyQ1zKCaTKvemnwLpF9ztjBY3MsUcbGusUv4aPE0Xca7KKe+e7XWXxO4p02P2ZYLguktW2Y
rMPqK0/O43SYqFGS1ukmBZunfZ0Qz0eeR4Id2LwdyX3kLrVxpXYNItccfCYqVaMm2ZX6XqUgeIhk
l+W2w57DUhmlHg9y8DSppxi5jnKTjEwW5Se1l3CblhGzO2V4FOnzVhLK46z0h1yY/BJwWB4jd2Yi
2kgiVyoX2JszvfWutpeKPmnZ3lYkU33bgQADxizpezfV/tSvDKknJcYLJKj3+TjasvphwYwJpGrV
apPdGC8RNMk4jl2zw2pEwaE0eJunb7GASSZ/yNLGkkgv1QNqnkeFmkVFnYn28rZr4ZBWk9NUpWOq
69FKvLHrHEmanCTbobnFvPTMUcLojP5UK5E31KK7BJ86IEBGmlqq7KjqUa+3RfnYG5G/UIuI4CtN
W57Gy9B4N+E9dKyCaD1QQgwdnWbZcuJKXuV6d2caETY9KhtRdmqq2aUbfTmrPT3rViJZ46HtGLxU
pJUJ3pB0tBbJFZZoDZJrRZztGJRGA8pD1jbtD9rMphkn8uVDNz1Y49HK/a5FwDkJb7I25K4eEU/E
AYI6P1E8Sr1UGfbxEjDnD4u8FfaU0SGdBGMjTIUT1uZqohsHS5WCU/FSYXZrVX3uOUdzYA5B1Uk5
5wIXucvQuttmxo0wyy5doKC9Uet0oxvdszqWLp4rAHgpk32tY/V7ZZ4oqj7mak1yVM0dmmaGE42n
aUCYnuOwp0Y2ipo6a7hpy3xn8AwYf1oJCTM3+uSITCcu0y2u5+usCbm8tB1Uw1frZbuQ4ZbaTdRI
N6pWrIVawc2q36aFSrlDnYulKFkII1lQlWtniSa3zs3NpCNxnJMc0RNRG8ocOXGhAghE2+TCiVRE
QATRVQI/iyWnE9qb3iTzqfVDbODebka+tfCceskxB9NpQdvCwqTahKNEMpJIMFHrDL3KYqtKxWrq
hO0YB4/TGD0b4+i2Q+aoaY+HUGZrnOhSadh9KW9Chg7UmWgE8xdNhizMnBZ1uLQaTqVSQeXt+HaV
s/TEjzGwFWVCsU58tIT6eSQ5wFQNPGaxu5xg9NwqpKkxbrnSuELFxDcu8gD9Y1Q2tGh2VSrYUY2e
hfCU8TfK0LFwX2QiVJ2tgw4P6XibZcOLYm2neZNJT4KgrDRha02rWs7cWVeILA9tkG6t3nDG6CMB
zuhyE+svy80zyy+RnjBOhkJZuCCeq5orOVUoPwvHSpGcCEV/oJ7OsWBGlsibYrTHx/o4E2qUsfV7
bXAjGZErTfYXpbBDiBn17AV4DNWsFS3/MkOS4sVYX8KAJoKClSld6iCdnvpefwpbFNqRyg7utFpy
jKw75Gp0g6Oja+rPRb02q0sorH2k+dZ9C2LUzsZ9jmgig/oHJTzxtuxwIYDwNNqGOl4JvYD6SaqO
DTOoovhaossiJFNJUXxp0n0aMTyACXFCBqVKOfYGUFhBzFAoGLndhuH4Ydw3MnmdbPpDQMyY01XB
W6uWh6IkN2sXTxvvMlNeheVHVyx35GJ3Iiqh7WQ5E9xYXeAxetjywQ43RFscJK+YNoHVo6cxOdq4
yQ1ocsZ+CAZCoOXI8kttpSucYR3LGJ2CAeAomGxz+jYiKJWgV8IQfrSysh/A0iLMGy0suTpZ2NZM
7CzNxRou9lohWumFfp+QHcSidQrGxZGsQ5LvpUDbiSXVc/dVU30FQucOeuYsHQXNpHLkx65kKIxy
vqhoiRWi06XDvrpIawA0WsG5AVNNu9LPlMwNUsUt69FBGMyPO9nuNe1kRI+RNduaJBzaRXWq6lhD
DlY8oziG6D4D3FrkovGjpp6X7IWO7TjflpVuR1om75MqdRNJ246jejcPyjGg6E3L7AYpcIbBOju9
ZPeL9NoE6Z/kv0vDg5LKG10fnjVkGeSe3qswhvbEipQq8rTqpk4sWEUx5OFL0GDL9pWXqIKnacN5
gLjNlYFLmYHLyW+N4FBGVHDJSurmvTw2jihljlaLW1UG7ikpyUWh8CbG8dT9oJsrveKQmGa7WQxX
Gin0U2QuJp3YP560pty3oLIG+MxyEpN5M1DvKJYAoa92xE47Z0AJVkb2WLQVlnrlXpQDsBdpayr1
UVR19JwXgSzJODY8ojH8sii7pDR1eg6VKjqHJmqwy2YCIVHI3KIiO7QBmCI4hJBuDdq0YtEjSULR
ENBpKF7H6qHgJJhn6gRZW6Xle4Kl5VjtRGmfEQ+X7OL7SYEOfc7YTfQbVaiUeXRbRU8Kki1JZzoi
Zl/wsu3ceFPKYzeAzOpvrdSsTLJAISNj0ei7WojWCPt22pSt4PamstH7wjYU1Tba74nKi8QUQjBS
TSP2pku57qt9hkJCJbzIMiTOi/9fOjhadaQr6UgAopg4rYl/jpIzLCjE3qJ+WZHsmMI+y5i10oD9
ZQZ3q8WxVHRokN/ptXItlmDUZzWIicFUrMNHinJuz1zm1B+ioFqHOvUzCX0vpR6NREeOs+8JoEs1
HuOcg7u9larOGdXuDrw8a061DnIffpkG6LOIjkQhb2Ot8KPhS5ZAYKJ8ZWTfwrJOLOZhqnyjlPU2
Eg0fXZyTbuz7kZwGH1c2/WXe1OQoKzZdkTs91Yo8Mho8LocFu2brtZBAK0Tw7EpH7Qk8MQ4felw+
teK1SiJfZ5RnSALGVWdXG59Kwpw1xU9C/hwkFVH3ZjBVP08SWg0xedhngzzNQBwengV9JYO2Cukh
JV2Tk6dW2mlwYLRXTTzIMUU2i8yqy1US6bbaDsdl+Y6DymlVyw0wBZoq1ZUI0WXiDYB7VhTuxZGD
uBiJ3gLTl3h3qtW2kAClhnFVE+biPNtEJGgZJL68BYDQ6eMNk5tLCumLxu/IztXiPmeEthxML2uf
+gW/yek175DKDU5VTFe/OOFa7JbxnWXqwEqRLYJu1l2yNweRMRoSehEnDHHYdGoK9YKam3Le6lJn
kFgzAZqLOGRvUtwwE/UzWALfMtdm1wBq8w0N2KoT2KeVkNjFeGcCDNQd4IG2a/VgW0fztgOujE3Z
69Rsl9R0f5gJzlPNq6YehJylHLWrspwcwZB8DdtAhcpvYvJdNRt7xLByUunTmLE/5arf6w9am7vN
ErqdQCCoOnca1aNY0ztR34SFoCP0blxma1JhrxUvzaRxP0IGLsDdWqW2I0V+kNvsTg8/TMDXwYq9
EtqIwMnawDIzw8LVChI+87sxXrv2OYku9Uv2UijxqigRpNA0O+I6XWvc5nniiu240bpxm7bmISfV
F1EZA0vY1cgCpsVICZUcKhHKUjCtO8s4ZOhmyMJG6M1tGShuTS8Muo9rTAjiUr8OcklPASg8D4fD
UqAAEUbrrutexHkCuE4fItFaKRZFhlrpK61rXjtD4XDuK1cCsciT6bEYIoq8Sy1oDLGfqwulJUpT
uczonoijkYx9W3I/LOG+rYZwPeavo1ysR7n1Zg2PyHQVCmlkS0LkZdRilcRgtb4tZ6Z3K3mblDuL
o6uTzsWwL4uXYXpR27exQYUjfJYWRAWBXXRms4Jc9gSreEkkHotkayC3wBuJXqyiYAVHv6Chlx4n
TXIq860SX2IauI2auWmXMRtYg6F+CPMmpukg8/bMcRdMWwvqmeq3ckzJojrGUH312bgq2VxoCvbq
rZXuBtC+hYHn+1R9HMDEJetZHSyca9FJiIq3MpwcGsxgkpE/Z/SsxEl6wtB5NdTNXSyK9xMKVXIs
3GjtjUT2WejxKu6YZZiOgjTutbJbF/o5WPZSbnpBKn9G4z4bDjmtr7ruD5Zots4ol7qras1NiOMs
HdEHY9FIGpfvPI8Mu5Ueqyn4TIuejTfIztDMbsCxYAFAMFQ+5eWxAsq2UnlLnsZjqL2WwshI8azL
7rIh9UO9O5YRyDT5posJKtg5ITq4j4SMEcgbnYgbKe1K6KBCaA19h4aOWJuxoehgaA24tzp6YVP6
snxeaB1alWeSpw+WWNtjn0Jqmh60MN0nQ/FmMk8/pb0XWfJm5vfLf2Pt6SnBsqn5vYuYGuB3UaDC
J4z0mHzaerOreCddXGjO0HeOHpSPC5TlzAjfo0TbCAMZICGtF1PPChl2AelH8oh+R/w2VYYboFqg
yIg7VKD/Otg3IAhKJW4aIgezQ7eM0al89ialuUMuzO8VsERaiRQtnlzNt1O7paG+QW7g0o20zJlu
zLQPoh4qX4NSU/4KjU6fvmPzOZzfC1qhbSt5nVat8wXOKdWXGr6V0rlGetsaVjPPshkPFs0gtQtc
hTEgU/AMfrxavhSabNYyo29teBrxSuCr45lgF/x5bnowH1yAD7lmOIq0uAWZJwYQtOryYp93n0P2
Fve1r+BZ2DGVRdfXBGMbKJZj46xkxyJ6CzkqMB2xI/2j0WaS8J52U34nhYErjGSpUxDfDwb9uKoQ
/HyJjpGx6asN6HVJ12bsNi3DS+F4agSSVtF8EmI0YcPNUvmJbKx7AeAh7NyiNlY6/Ucp+RiR3LOm
u4mlOiEskKpPs3pWs/5kyoPPIIyb5UgZxGxwheZGnDzKnGT2Jes0kn4lpYlsC5VqL7R0pVDx+mUj
kgkI2XYYd8MoeuLUbHHHXBMahf5ixDx868S+sq38RboPKVo4vhINC9k57u+pIVSq8vjDTHFRStQP
ZbjUi2rBGJ1o7Zal8IvBJHyKWDgtZ5RaJcdqktWEYSMRe1926Rnjz/3YpntTX/woZh0Pg9+NO6Gh
NtXiQ64rG6nHmYcYmUxU8Uu97lVtvSDeinWwqnwKtK+Uh3QmlXtvpXfmlkIaEJKyT9N9Bxli7Kk1
T9AodP2s9ceaPEAOp5NAh0ag85cuH0n7ZM1PWfDFiQ5D8KgOfh8xqHzS6OBZwUZP9wWKsBBNG4ni
SbqBNCA19O/qG1O4MeGUWeJG6LbTeE6bQ1gd1ewgRYdYOojzB6/JFZu7to/d0gq9OU5uo/K1COf9
IibIUDBaYM3Jy1iJGEh+6PNzrWQ2/MmbUgMpqfNVRrcS1A8EUL+tG4OhsLvY3FTRVqzp+lLpeqOJ
0U10pzcobNClrNPbahLsS5dgmVQbsWuS5vsRKKdXtqzbwMJqIbxVk9sK0NqqHypDP/e9fBtK+SlU
fXH0K36kGxSeou4G+Tfy/RSQ+178SOfyvS2eE+G80JWxjHQ/ocabx+o6IpxYTJAJ1SEzL28V72bl
KKD7D22if0jTzwrP0CUE0dyNKXVd02wkQ2AHQxGo82EbSRBZFmO7hOfL6ajnEm3sgtGkxHrry/40
qQ15cvs6NR9W/VwZmocxpRdadM7qR928K6yCdt57G+XnJbT89pJgZYVbLd2uzSMsgM2tRBGlql8l
kRAX5m5riOTEubVtxaNpHYeEGbmRnERECTqqECZR7sWic4xC88ag9sPkycL5I0x8tXozWjhamrJN
YSMLZf7O8U+Xh/69GuNn7YjrukD56pCId7J5o38bqae/6iYtkNAhyhngS1SWQraRar8ud7k4u1gi
zCOgOkmw09QVINWu4Bam5EYLvuREfU2z25bKTj6JiIg9kpkMsqeK7wrUBpEanmk/XV72chXQNuG0
fuIgTh4WC64Pp0yY3Gqj3bQftdE7VebLlp/Nb5LhCt+R6uXCqUv97ozipmySgTvLtwTJBdvT1tFP
nB4CyGEGR8FJKg8HK35IPpk8Y3zKISqxChfGazm7Hua1ydJtHdiyoXGAJ0tky9DSHjcTc4s0PL6X
ACR1JYx+qilrtUgI1ih12L260t9rRbbDzgnuBkCWynrMkSyocLZfkVEt1b4t+SN0WEC3PeOLYrmj
DUoOS76ZYoqpA+A9Cam3ZJd+OyBm+9q+BelOzraQsrV0D7LW096Tg938iKH70VTOPZwopBlKw43i
XT8+ZEjZp6uMaa/EqaRbQbyZWhI5BKnPYbntK6oMsFJHShm2QNQsfhqEjZG+c3hz6dpt8YLaTtVn
eJEOAzmB2+QEEV61DybSs+IzJUGqn7vxrFFvDyupZ7CH+5UfJmoBMnORXMDyCK9p6XfVntQigCWR
OnCp49P0Wg7r5cGsVqpxn2lOTM373aKq+ZuohPQT3e2KGqpGYdv0I3S3eTvcpztaKJAnsp1+F92a
O/Gd0l0/Wr+M1/10rStSaEIuRZ7CtcyWUmAnFL+Qf38iJGpXjFAxjsVSm/ngcRsfze1wA19meK+e
5hvW1dtwJoWvRVv6/DeT78dndrm/v1j6xWTEMt1cMB8n2SzYmubbdh25tNnsaGcixvj9y4V+IIxq
V+MAYV4rU0czY1cKOI2pVCRET0mnB41pTxf2vtSDFGayl1tfZjDd1TMgJMBJBNclBUKCzcomUu1f
vs7lPf0vbdzUrjilKFlpWXK573ldrjrv+UR3xrn8oi3iHkX7/Nuo2U8L5YpgOqSjbqYl71PMj5G6
bo3fJlt+fHVXrFFz0ckb8xyVvYMIYaLZgMrvLqowrEj3otaQ/WII8sOzUq/I/LHSmGkgoycy4KFj
oA6smMc4SOy6+k2b/6dJ5Wth11gMO2GIhXFnBKcJslNfSmsBPQVMFW1TRjZogG8ocXxM2NkAlQJ5
U/3WqxGu4AQrpNRurYuusRyf1FC4qwNg06YCXqv2av4LV/iPlsl/rBn1Kr5QHy1iFELTTfiGUodk
Kp0xOWCaH79aZKSJ0wdEOKP+ZtDuRhgzyBpT/NHSnmPbrGDeMZtQq7eStRKlzv33Sv7xW11FIt5M
CehkMWn4RyR8e5nxhgvvkb/jtLw4N4LzFDrdOtpav13yh718rSNb42zetiITdfRmSQI8pLUZLZ9c
w4Ymusn2F5FXduz6MlTVPnfflFnW2TzBC/LIJFb/vvGf1r96FbrGsimNZuFbPA4uHKz1whhAaN/g
duCUXuX8Erh+YjqrV4HLGFNJFSx92u0g3dnV5lV2TrSQ7Mj7GuyPJxVpFE4yd3sE/Hq33E/jl6d8
uY3/Wm1XEcpo1LQe42beqTQG8yz38WP5hW/+45q5Cko1g+HF0kcXHU0a3vZ40c1/wZfx2MGsTY6y
S7PJ7nfGJn0aXvJfZIB/fGFXASuyKJHDYWYQcwXn122Jt7nzoduVfewc/7fV+dNo2P/IycayYGiz
gWqKylykkqw5UaGmFG4zQTcqB8optdxoqbCv58TvQ/NDgy+rGukuC/a0yypj1ci+AWTafurUxTGe
gTKdjFbS9xmnkQgbIh+nY2iRSYkDeoCvC9mUVYw3YSOv6jpGcq+kcpF+yQn+e5jKvNasNeSEHvcI
p6MqXnS6pqMCsX0O0xe5l9/jSmv+tKP+vat+isTKVZCbUy3Xs5plN7jIBjiDT422S9x2HZ8RWNjK
p+CEVrubHOrWKXeCZ+3LX9bHT6OaylUkUwq1LyQ1RnaVkSSEHQ/tId7WaJZMPnxC92vw87Vqm+xv
/anD4HbeXfQqEJJcZ2vY1f+3ffdnWf2VEQ06qj7Iyk+72Rwcxegip1voKP378f6ZfvyPXa1cBS2N
qURJ0dh5mjEDgtxCqhbV+x4SQZ2AO6igxsnNkrzQcC3w8i7eo+idLiXHBzjchf7S01SZngLwTrV9
N/WjmWyz2oLeQitNB18WdLym4tXAwKIELKffCMaHgraYPrgli7coH7QAHYCenlj3rkKMiWhJZeVz
F8NT2lvie5ycY5NRmxthOfcDZ0p0io0nTHMhqHzV+Xiygp2iHmua/rKk21rM9GrwGoDjSkl/qxv1
tjJMO41pvWS+NEefafaGUxkq8+tcoSE2b/79KH8aHVeuArMe61qX9KiR1rBJwDegtmZukouruP1S
Z2E1R+sxeiiWfF1RXKnC5Fph9EtK9ENwVq6CM53kUhgZCttN9SEM/FH+7VC7fMB/rY+ryCyXoRoJ
OZ6Fmg1hj3Ntsnmx7ktji/bnvx/cn7X2X9e4isMq0gvt2DCMHAZPItQI2OdlgZG0vKAEoXtWP/lt
33iqSQ9vHr2hSjwIhyiibaJ0Y1W+2K21bF6JMowwxICzsj4lmvqkjNWtJYKqZvrZLMilhS8T21up
zR3dEJ4t4Evq1b1BsyPoftMq/+8XYZhX4YpeHTP204A3ZrS+eDwonWn/+zH99MlX0cgIpVhVcmOk
5XrIh/sc3vS/P/jyAf/7+A3zqsLTLaUcC0MfdylM6hyp8TKIkNxAr7IQ3X9fQrosl/+6xuWm/gpi
Il11iwcz7kQ8bxNmI3QRYcVmqyaqq8NnSqBl6I1GR+miXvdLcPupdr1WNaYJNxZLKiFKgN7Qc401
XbAJNsbqwySdSLbW5rcY/VMqca1xPLRtmTYRV3q8ODu/00g5R+7HS+ikHsv6l6d4eSH/+xDNP+KV
fz3EBv++NM/Z5PAzjOWT0X1fb6ZfAIQfH9bV+orbsW9q6RK+VvVbhUZPjWtRvC780VM9dZ+cg1Wy
/vdy+OlGrlYc5QmaSRWXGomUFU2JTiltafxlGvAHpTZT/p/FtuS52GPGBZjrqGR1F9Ovwn77/5Hi
+ekWroJ9K8hFm00oGqQ2efjru0SqP9md/fFyMYv+bdT3p+li+Squp3rYCkPLrZQIS5lrhKUIv5PD
LyaNUel5asg+Uu93YYgfl8FVwNfHtgzGy8N7fNRYyidkhm4/noi2qDT9Nu79QwL5pwz4ayHnPZpm
apDz8ObGy1CXNmAC1g9j+WCIjVebv9WiP62Ea1lONREQ4s2UaYeqzkU/kmIMBXUHlsFvIea/g6f5
R37qr1tJhlAXY5OlXLm98/wKd+GAIe+mdhfnDsaBGx1+lTS9LN//2P5/9GT+ulTexGg1lJQrGB+6
tHmdzC3Xk/0BK9WV3dT7TfH5p1u6CgSyFjbCKMu0sJTet+LF7+vTdJkTg2Xzf9r/f9beX3eSyuIc
mVIx7eDO6/WFo2PL+i/yFT+srT8R+q/P7sUkUgSYWbuxrrxUfU6186y2rpGHvggnJJiC3/K9n57T
VQhIMnXUpxQtGo4t3FQewL8Zx4mcnO35VG8CZUI5/olBsF+Vg/77FDX/LPO/7o3+4NDPrcTenB3R
icEXBgCVt7tfnb1/AFL+HN9/XUBXyzI0YV/sHsngaXwAsn+ME107bPkulTGqaQ8Cw1wFRK30VzGa
H2KpdJX/6UEYNNKlDo9TP50TJ9Afpbpf/Xut/bBrxCuwEH3uoIS7gq6ZvqPzOyu/HMY/BUrxsgD/
elbVnGj0HXkZjAx4gr14xX2EjKG6aRCW05xpXax+U+v5YaWJV0klome1jCIu9yC/6GYN++pmoQn8
/zg7s+XYkSy7/kpbvqMajsEBl3X1QwRiDgaH4PwCI3lJzPOMv9G36Me0IlWSMtl588pUL2U3ScYA
OHw4Z++1NXx6f3+RfnIH9O+PvEzcgI7z5SI9z/TJzeliILv7+xf/2R24vOkfLpRpT5UZNNDf4lRE
SNItr0AN/vev/ftC+BeT4nc8fWDjIu3cf+GU8mPpVYdmW3r+xlo1m+IByPRuWM97cYsHCCJ5dv2r
EvHPlmb92+PvSqLSp4mvZbL8m1tzm66L5R0F6WXD5I9sY4kM5+Df/eoN3csL/9VX/bYXsNrBVoka
xoPeYKYTkxcjPh6DYxygN4w+U4dYbB1DJb2MNuXkmXcr3ALSRCiCqTo4z2lxGpNXha3MbgANxIDa
o4ajt1znzcuIhCIctP1s1DSKrywNAHqd3WCfWCVTip4Gq41wVi5xsuJydreIaxkuucU5ZoRT0nZL
My8I10OfkhhLkH+HDstF2qtd1A+Lgg/UhcfQROEhkX/OyGCdt7mDSq/faAhtpoTgCFQAAXrSEBTU
BFWg18Jte4Gq9qjZm2MaTDvdz3cdepNZwx7yoFCRZupHUZDmpx9zCmVm/OT791PfLLqZk6A8+VYE
bPD970fbX49k5zt6M4wDPUo4aB9K/77F76X9YikxfjKMHfVtMDkyR/jUBfDN6g8TkW1a384G6nkn
u+sy6uZptbeayOunABO0swgs2sMTorgmiO5NeITuZSPN9XVunfS1kXStrGzdFu2h1sONO0Wr1Myv
rewjwSTYDO2a897qEpCR29umOSbuq36RW44/yJfrMwTn2O1qToBBcxT6EX+QUxyr7Is8sWVpnghj
rDBP0wwzUGYpbMhV4+86NDKt89Hq0B21ZJtym8eu2DYqQOiV4Z7/ElItW6ktXHwZfk32oaN7Vvpm
BK8j+3+T6JBhRLsXXZRSw6mV4y61UUffFJm9s8K1NbvbsDqFxS4frZc+MbcgnVBxZRjEiU4+uaSM
CIGwXBTNfW71HjzLdY8ty89fHHM1lwejf3JswyvQ6DnlQU3+opucdUSeSHccq3CnXVS+mBOTaWfm
e2WliFKAfKTzOtbuC6XdZB257fTnQ+IrB4GfH+DEiHpLmp61Km3QE+sAp5UY8F8MwapzX0eJ0rbG
8H8xvlTjOnUnLyelcjLjbdpoSFqrc4LRx5/sbVbSZC/NZUk0XIfzy6zf+uTKSK7oqWFK9mNQIe9m
JlYjTkzL/VLhhwX0vbzIo6l95PjQFQr8FMGQr2O+qjatU3qu7XyWJgk47rjSY2uR9/oOU63n5+Yq
dfKVoIrXQwzIO1Z3maHAQZYVQOPtx/VQ+HfxbACaJfcvJRIYE07faI+qmpfWWGyVfl3BVQlib2QP
N2rncEo9fRbrtH0IrLuWNnw9oUm2vvJy2s06AmTZLwvQ3Gacr7MOpydi2hFF+5zYq7iR952DuEnj
xugvmh/tfUxMF5d0bWPOTb/i4qoRt379Y9Cnjd7AR3H0X+wb7Z/Or99OPlD/hOAMP0CyR0upfczz
h19+hnBIw1DbDL2JjYIcNjdblNQvHeTQ1pytJnXJrhL7nDS2TN+3ob80Eu4jnIncFxTmoUQYDAd1
q1UlojPqA/OrMG9qODKVUWzmrMfFTz+uObX1Ph6s9RCkq6ym+NqjKjIw6zlLWKSHyjrMFQlrbCyS
cgsta68FoHMV0GxJjGbL8Sx3llPXLa2GQUAF1xlxdtgoU6J1mvVrUr18ZXhhiAinewEhvLV0f1VO
DzZKmT57K4x3H1VwgFyuZ9TdifFscTYPq5sBHU8y4LPQXMKD8CYU9jpp8uu5tI9BRDg62k4i2ReB
UMs+dxZ9CcKSrLVaaEuJN3EiBk418SmfnovGJbrH36XEK1lRwyRmr8NBXocInnWCmIbEPIN6Hdxn
IWj5jBCuCnMtEc/raHvT6LFA+l7UZM6t4wprernt8GzC9fYc9apmzCb0TobS9ZSsIZ3UxyIpSWcd
zCsX9WiHqcGarvvsfcoDXD3brPoYi+NUP4a6u6wMc124p66DrBWskO/iWBJPusb0ypdvJo3quHy0
Is1LMr64Hn1pbb8pyuieUFGyeZu7uENHoz2YdnM39eQ6xo5nDS4OeHoG0U2sn4YGDZU2b3vgFUPU
72JtBNpTLOsEzZHaZcWNqqtV74b7EZabdbJGPFi4fl2hbS42GjlpC1HfR5nJ/+WbJGTljFGmbsy2
8wo92wu/WdvytdTPJX6tjj4a0CNd36ZdtgodvMvSWs6yppHArFUgZpdfbe+vsyaB2sIjzLAdrepO
2TRtyS0KUNXpWbHu7Qif8KstEk/WXz7QUq1Qp9T4UZWQe0o0aKT+huOiCNUiTpmRnW43U2THhLgU
1e1FyNg3L22anWr905nuEh4NDaOhpl2puL0qBfa0cZVZz1IfvKp/a9zrvNvqpTxleb/rjXJV6COI
B4jk0Zb5WI0gc3Rc9s7WqbgHiU0L/kMf0KYPX31dHSDwwcp4l/kVDi9E7OZST27a4kOrroYS3jDT
ylysbBrgup/e68xvSfiE/X9laMTd46rLwnsVvOnNXgbsYAQvdi8C5Gx9sa2HZo0TcCWTLwc1lwQ5
5RaPfXOwUVOVrnyZE0ShUbwKs9cwrNe8+7ar7zN5mfYcRi8S0MTcldqezDVoQZPnsotK4q+2uSMD
aTXE/aIt17Z+m5esJwa+ls/epGaJybnikRpyHKatWurwSwxIxR0XQ94n6cbNP518W/c4lFH/z+m7
oZHjypJgAmecMyLMImRjKf2V/mA0R0flEB0w2Uocbn53P+tkC6IYxgcUY71JB1Ratjr3zqFB2I4N
roxwO27NclzLWl51KN+d5llLEwQYSB9zJLM5sKQRMIaMjnMQfMYWDsHuMR5LNnhPokUobJfbrOHr
fBI/ALqsvSkvYgTjRzbejkBbrIjKFl7CIdv24jwGhyTIcFzsVcaRN8q3LQodZxS7cjr31ptePU+4
UebwXUkLbgZtlUxuLRD9HDEWWlGsgg6xtHPjkxyKmDm7rVGDmeB1XLR4+pQfIgGlwcAz07cPiGsR
kDvFqkjCz1SYu7o5Z8GzBZGy9TFXMsuJ9mnKMyhNwSYt5g/bClBcOJ+uUAvNbtlx+Yuh8dHxF5pn
GNgdrNeYk1qeIhnPwsMU1B8Zrsgpy8BkYCyl0fYeDB28FXMCHYhcJKVALnEaFzbXtMUOktfpTd3L
na1uY+vgm+KD5oYXNclB5mszojP2Xusno3rSxYvThXdhnOHZzo+F/CgQ06aq2tTBS8UnMKtHlYAY
9fMr1QYYVWm19A9deW9DN5pyZzXMchUklwFbHkaBFNy46ut3o9+7iK5nA181mE49TrAdnAq042P3
EBXvUmK8btNTPd/X2ktezB5dygX9YW/uUe1dAaZYjILw2XZapgrjsbpn4dzqaHXlxNws5X6C8rJo
Zc8iJ9Yx+aCREW18/dMKkUPFMa2gC5cbDY1U91VSv2MeWg/YySQTQ1a6XKOZgj6a1Gz+UlO2NlJ3
kaGBlygdiSNZCovtMxQvUlL9/LmwX41xvIqAP5lBeJ9G1GianvJQj/zTPwblrQ9uQNpkMLbmrkEX
WVwZwr5CmsaSfXm1nCe2fa6FvRpjRCbJy+yyUfHFu9M026FG/R5Xex8Hn91j5EwSbMlPU6GtxQDU
wUagktOKiHqIUSHGEe0Q2ESqhR+/OKX83rn5q5Pit4JK0YZdUoY0oSqGbGjM6yi5r03/PFnxpkFX
GYmMS6atU+e6KudjU304yVvALGCkkkRxgBP9fYgesnaF59SaF2DqSHNFpDlq69sZ19Ywn1jcUJe+
aB1MLTtajlDItGyj9HyFTbckZs+UdGMVcUb4FTLAazU328VfFjln1R/art45IbUAyDBKvek+oJ6q
/0rzAQnjToqnOn4ZOQIV886OdgOcsKglhp3lhSd7ih59cC2qyG9sHMJx9WiXsBj1eREVeN5YVCst
3rmdcxUnWGYvfWxPXJheBX7RF0MAr3FQS43Lxne5AViu0xoE0HSK6SwzHw2q9GrE0gUav/p1pqag
2+sCc6MqoEBJ/8EPLnJqoFSJ7XXaMdJpaLsZNj1/oxniOPXBokR067hf0/gjNY+SZ02bzkF9sDG3
2FqxNY2A1dzFqeMsovGK4HY+HbSZ4i5uyThMg/WQvgfRc4HDQvOPOd9ar5D+Iui1Kpoy6VMsX63u
blCfJnLhQHRebNebmIeGEppWss3GyRolw8F0N5qEfWbqxyg9pUyIfgb81h08zOFe2d+1uDBjJNou
3qzA2GjQQu6cBiMx9hZYcMRwO2eTGylTssFjLCMYOCfrRh8esAg5/b5xIQaQuDmqV31kpxe9t73y
rBkEQHzrGuynP9K+h17yqOu3YfBuWlf18ORXyTpNQVgxz3WsNFaEVeqOoFiYMAO9xy2pPl4IhSbG
AZtFLVOZo+HxhfTfqwQ9Sx14DqmQWhysmII2zbAnemztSv8u0oxVxI6vuXKZzUguxlWrH9sMTVav
DgZO5baf33DJcaB2PKd8LJpXJe80dRbo12u3BNRlPaVl/mpZKebNl5Q4Nzneol9nJDMF5pycGWhN
0GPvv7cwVsK2vHjZ9z4uGDMyDj6OikgLznle4WXqbjtT3kQ6fB8lvMjol764w/62qNktK8dfttaD
ibZBn/ltPTn65hn7SJPetcBIKMtNWkulJzsMluZpwrxKgI7MpZeVj2Z5LkMC4ZmFLpmaW8ZmFV/l
VKPys9Otu/BW056M/GgPp2Y+10gl0us6PwfjXoAOVk8yObioaKq3AM8liRMeyQhldIwFPoTxrguw
57i3PnrCXrvr2m3VXAfAu4K+uHOs4CEncQl2nIFrAF6F7eV8pRLEigmY8NEnxpdddpZs+MlU3kYA
pHCcVeggMvHhtxNu4H7iYMA2Qp3Mcm+FmzrnQYJFQYO4rkD9kV8YLLPEC6W9dJsnkTT0DI2VQrVh
l/Gm75sHV2sOopOoACSwxC/Oz2nYLGqs4GElWmSXoFJs6uQO4ETX32NYw/AYsmvrPIPiiKUoSTVs
RSBDcQxeV1m76tHCIClJAvbKcb+VndqVdQI6bN8DzCCfUrNWxZh6mfKkE3Ey0C+hxEsN6YmqV36H
dJ79fEk5C71L0t6gA0cSdcoU5qoI1sG6HWEEUyprmUHcnZvs+wyLmKT9PoeYWhZ++NbkMNNA8cVs
9rpzJ8t1PySc8Ud8UwjJ8X2l11H/kF5EqNHOCFcCyKMhQJrgehHSvStnsRgZT0nHxocSG0dveJqw
RXNCirjAZSFxWNMQK8MHUF0ejIcdkUk3cfpRz7uIzEa/QULzWOXG0XV7gDfmfgzutZbMWKda+9BB
MqCIYjPoXCarvi386Mokz7W1T92UrsjmXU0DHUuZrqIhJIfO3Vl6sMvEVlGxmBuYETEOfH8z2C+a
BMstei8aPuKxvY/QbJo7M3vqnXMEFbNR+VPbWtu0CHah3x8NDuB/v1j+ROTlqG/9gcKRQFpcnrFi
le8YHqv+vrrz9/Mx35W7ZuVvoKXc4ghaij0Wn7viXu3Fqj51x+Ym87L1r1riPyknO9+TlwbRy8Gi
QnRwu/ZBBjh9MgObK2bmmdar8Dd5my/djHwA97PyQXHU+KoRSQ7YCobKuUHFcVfE+TJWwUn5X39/
df66L+Cob42HelYVzkZJtBqgmdjAHaw4gwa/bGn+7PW/9R2sxO37KnXonuISamf9AYZsODGx8qXS
+WwCAeisnUWtgDZkA+p+rpnTg9do+sVe6SddHOd7dhNpuoX0BbffFGCK6nirU9Yb3Rpfde75mMNr
S3rUxIH72WuD/XTV1SvoC5QLObXovxBf/LT++622r8sp0P1yRDZkAFvMOc1W923UQY1hhZnvhvI5
gKpn+rAb23Zbk47e5NUqBSAysCZqA1byOobFlnIILOKlZD/ZtV8zPvm/Hwg/q3x/q401fizGtsWZ
bEYgA6sFLKRfPIA/GQK/V+P+0B3KZ6E700V9JNGsGmDEOophIfiVv//gl5H0X7fCjvvtwrLBDrMZ
2SBbbH3hl4dwpjNDaiZpFL94h58Ish3327WJ/RZptG3yDZIAhokOuVTs6TcDjQjOIlJrMmXXWWZt
OjncCErMbp1uukugeGR6YNu8roT0Eps7sCWLRDM+0RJtWziCtJjWLo2TyX5zDH2bT90vepf25SDw
V1fl2wGhColj6iyuSojNvBvNY1MXK9UOOyBGO1KYOb3lq9w6R1P0YYcueJKz3VmPKnc2rkoPoPIy
gsBHE1lQB9dvnUBgroyvIKbem5zDUK0njpKCcDL3sgJEVMtrsE0NW6cWroyvr2uzXsv03ZleE5vi
zgBMcUoeLcPfkEC2DKBgM/dhuLmXQ7qKU6gf8/jOsvaU2A+19uP/a3B8D62ZEuy8+HqGg0jJU2WL
3qMZmIybNPz8/Q3+/WP8b8FncfO/Lmnzn//Bvz+KcqqjIGy//fM/r6KPumiKr/Y/Ln/2f37tz3/0
n6e3Psq/iu+/86c/4ZX/9c7eW/v2p3+s8jZqp9vus57uPpsubX9/eT7j5Tf/X3/4b5+/v8r9VH7+
87ePosvby6sFzHi//etHux///E2YjJp//+Pr/+uHp7eMvyPfPuiipv0f//2//tXnW9P+8zdX/4dh
KNuRQuiuqdyLYWL4vPxEqn8Y0lKWrRCXE6lwWSTzom7Df/5mmfxIskwrQzo2DxsPdFN0lx+Z6h/C
MRzTERzGmXtN8dv//nR/ukP/9479W95lN0WUt80/f/vzfCSV65iuo5scUkloMlz928QRRCLVUzeo
trkxOMcsK9VqtkYfOhrW7z9cmH+99R/fik/55+np8m6uJXRpGraQumP/npz2h1lw0qjpl9IKt01d
U0h3onleRX6qbfzOMKi4NTTHZGppp7Gdu21CQugOgGTI2SAI9riAovsZ4MbzSOUIxrlPlZFpCfZE
XIldCwWD8qvs2qs4TuqvLIjLipricEmfqpgPmzIdC2YjrXmaEWRylm9CwNnZWNWbbDQfK3cqdSgb
kfUcz03yhpOc3bWNTuu2K8eogoKi4KBRkMbnXKRE19i95l/nmRBQvq0RwEZvbMtxdtddmp5Ga4Zx
1Gq6+BI6tTkRRQGntzBf60YGgVBvrV2m6Zmnu3l5WzhldCtDOMxzg7N65tG7qmHjPNXs1hEqpP5K
GRV7ZisfseQ5dZLem6FTPDcFuGhDq7LrLAlHMpU0o3l2ctj9vquzQ/dzHYZpWp7bPHa9vHOBUaoi
22lBkoiFGYf6uDXzuQmX1Ainc6Sowo6xXRxyApIoOYWFuMOxxzriZrkLr7njTNkiTN7no2E/qtom
xz5N3R+AGvt7vR1pcEmlrnurFvfupFlXqVHS9e4LK7+KS8dhzicyIIOXv/O7IN8bgyU+a0rUe9xZ
RLhbVVEuZZNg/cBuFv0IepNC++jU66CTDidjg/Jz74+ojo0kiA9tigZZJZM4ZE1WHoQtG6rYMceO
bmxKWkS+IVBBG91as32cqXHWxLdGrDdUDFS/NmdnhAyuUrGpuA5fUYEfDm7rkIE9j9rTUCuqyjos
lWe3MbVNptHtsKuxf8rtRIFeT3r7I5QN++hkqHamlUB2ygezaz1tSkzyBmIhvrRykPtOd7otrkTx
VVrRtDLiwKEoS9Q7yJisOwQqEYQukEME6ELXdnLK2/sWbsHR1Ypy9LK2dle96ein1HXYnfWds245
mnp64cd4ofWShWeWjUsmQFzFnubr4tXoe3CbTe7DOValeJa2Y0MquHBSXE55gEgmWD2WrFnENDfS
KSi6WfXU11XtVWWF4K4YrWQRTYm1HdTIOZ7ZEIbrPHb5VteiwIuczCK+gKFHtlV8NU+9ep64u/Dp
S/paTdaiU4nAIlVTSacu6OmYDZORAMlX5XlOclrkHLymp6gqB5AZqPJ0L6QSRePGig5WNgnwrG2/
bLtcf7asxr7RlOFYC2UZw6ucU//Gr8L41nH69FB2ek4AU27S07ENekF2hk87j0LPcCbqZuBzi1u/
6vq9Tnr4MZQJAQ4ytm7yoqlPjeyijT0WyYq2X7vlv6EKkIlzVEZmP6ftrG2miomqqFrryqGospNo
rjZhOEebeRYYH6LYvAmzbvik2o1+bIA9Ow72vLIHVdyGQqseG20GVNHoDN8ZYNtmHPzhlMUO1Qyh
IXgF7ISjLaabZCT9+DQBZ8Pn1s3Zg18EDP/Gl9SMWt+lkzZ2tAKCwoUUXGn5yjYN40vv1XB0G4U/
BW3Cwe9Ga5/01rQxy+QpbocSrUtvPOSuRme3oG8A7LZ3V9pU0TRHdiNIX/DbtRvEpLL5vlgZo2Y+
pElE81pLEJdPU3CaSqM8FjH8E01P2HSaKcB9PYsY7U0AOACga7sqs754dTsYOjIB1biydOouWtL7
HklZIR1Af7oafT1+pHQ7X0Vh5HDFu+LBZFHc92khjm3R18xRtq1+wGAFosQA8MvGXMnwMp4HzXl0
ipLgd/5un8ToxLLWcNGN08YYWVLWlhbQbAn1uaXdqWFt1hpJwdSKXIhccVt7iR85N0YV269DIdQp
xvpMK7ih9abFfbW1Z7hRarIkFUm6vM9R5GMirX2IW6bKp+vGMJplEg4u7c4kFa+lLXT2slFZrjVn
GtcwLnBbG4G9A+gy3AbJ0OxVlFReqKkAtKa4MEuLfFNavvpUJvTBNs7IIQO1Z23hqMhtkJpyrQV1
+RF1Rb3uStvcgodGYdb0o3vIBI+7ExTOuwrG+crO3I3sapNeF3UbN3Csu8AGJeR3RXYfa7O4jjtp
3DHI1JVV+loCaqBiOTGcgs5cxw5kMbZuumt9MaG2qsN2b1t0wEtjip/Lbog/Y5186dnKK2qGeYt8
sg8QtQBbhRDRg5LdK43cd63M7CvT50BrF4MwV10bIeKJC/ugiji86fNZI1PBcquGVqpBByfzSWlM
Bk4Kuez8FU9kfrKGWZiLIpqmHQDX+jbwUYwsijpVa3RA6SqXVcg4rYqvCnzzCmApzeEuNQwv5ble
M3l1PHKm0S4kNudlrwflOg0tih8qsbdz22SPbjfRnnGHzMHE7VTBBd/cXEN2FpukUPYp9JW7roL5
pU4ziuRtNQa3beqH+7DU+re8qpqNkaXGrhqph2aDaXoprZEUfH+gg8x3qf3VHXYwzVckJsQQ9oYL
bDCWtr4x57F6isDwrAQkj0NgaO0xln65j4UJqD5S3TP8+G6rjUX4EFS5dhiNUH800ja6zrJKHSph
AP3QdNxErDTLJDPziboIbOW+bU3kZo0GbWQAdBpp8FYSTNwAYSrXvQ/i3n1prSG5Nwz6CzqZ3e0q
1G10T6BdrYOV6uNDVPYwSfzUQdXThXC0I9+iap2LkomiyyhLUt+qb3GDEWptxWgfXKTCWyVH2zNs
M9sEE/oZT4aOs4dJS5fETKaGHEsrGUgbwRW6Vb0M6B/R5k0l5nLAbU+DvJAR46oEMKKXkX0dCTfw
QgU+to6HEZx2QoV8gM0OhydH5WMkj1IFN21vhzdN61Q/srkIolUzUO9WCc2xdBgA8CjbnG5VHFgb
FC2oiUCc8lzxKHsIwKp1YKV0BObMfcw5G8IBCYrqKxAcRUOqVWQVEkq46xT1ObeujE0UwJfMgCee
wiTNrvS4Cjw/mGgb+k7q7GzNx3tdzGb46RSa6UJVC0PWTKerEJwpO/EqIx6OUYtc0Wgm2kp2nAQn
o05qWhypEFA4Bx0AT5N+5ImseBQNWIZeakiyeIEJzxTFOmE9OWnUOGjVUHoZVmQthyAO0m1bdUQ/
WRpw8cElMkA0AWkgSGXoUUbQz8dE7yQRC90u6ye5klzmzRhYdDrTwkn2Mf39Q95qOWFNUbiTeSSe
J8NsT5QY5juRq+pc/r5yFQP9nypq1NkXun5j1GSusNxjpGlywj36upgh/Oj11mTPNSxc38wPbTUl
2NIFIFk7F2D8Mxl9oI0wi9XQ9dhLCkc79lGneZFeB9QPkmLVDRb5RWWl3ZjEayzdeKSKVkHMr4bM
eEjqxPw0Wh2tQzNWwYsWhM57kCW0UQ2Lk/qYGfWjyNPwXAyh/VhV+WRDmhL2l2F1ahumA9PE4HCR
bUmSZR0rNsTJHO202g/XmZ+717U1s6iFDelQo9RJ6WkklV8q0NNTW9oN1WHf2OUGeHz2CWpXR0l8
1uym9tI5E++RLctbaUnj2mpDIqSkHMN1aBs94Je5pLvolPMqz6rgTLIXabj5BEYnmEZ7KfokBehs
NPlVZjbZkmpCfCUsO78d9BBpSaLRczMrI7yvxjS9EVmZU/KxynHb1xG8xKK1AD75/bovKggzqebv
jJqUoDSiGCHZV9/YUhje2BlkAVQC8dkYDOOGR1AeIgkTqYIxdnYNQ5xtP0xXaAFNrwctSONy7gld
6dieLkfABDegDMeXyA+0d6cOJnCsU/vZR5KYAW3ovEqgF5vD3n8sRlXDUxp1F/1Tl59Nswag3o6t
sa6mfPAKJ0v3Kre1beUm7rbQkMCaSIlyb55t2mAqjKJN2kTYbTvNHtfK0HzP8EGZkjbAjW06u39N
bXQRaGUFa+Bc68eqc0MczGPhcByoZ2S3ZT+ugnBUOo3ZobMBi+XNwDFzDNOzXbWNuxBAmWNstlb4
CvKjG9c1vL1dQlSCv7RCR9geOuHstdJnf4XnvAR2GZdttDIjm24f25pIHlLTJnFBE2/wA7vtPNfh
qbm4ZhtttLZ2K6xrqsDDdozoAfeDBT+9fe1UfNtN+X1SG+2Gw1+5gvedn7SwKvsNW/ryNDWJttG0
TDtlYSlvVGUHKH1m97EW5G2MQRPDZfRB2oKMXubgPFaR5pRIUYvwWEVIwypLsesb8dUrR8HFBzl5
FVSCnBndrIJVzgjyasQU5mC6oFtprqBZ8JGO5P31lBY3vvT9jUiT8LWbYoqkUd1ea2OtimXRduIq
SWR26B0z3mtZj9SkSaCGsgMhMUC5c7iLhoxYOpfBq8GutgcQ1G6MytYuxwYG6FS456qRGji5rrli
7coo9tZTcwZSi0wrr+MerkBRkVvS1ZM5rxtjuKhgwAs+Sk7M7SYqRH5UdtxvTLLLt4lwmy9fSnaw
iskLEeogw6NeKefsglHOLp8KMFed5GWNPLQIKF2qQvywkWAA1Z8vyoup7bBuQ71A6mFa7ZGdDk93
nCLWU0Nf1g9jyCIEiHTu8JY6ydXYwrRdMvbdG+AFE1XPGor3ku0BL98AS+n28AZRrIseEDaZKgVH
FjUO7k6Ogs1SKSJiZZuB+74CCzojB4+zF8twyKF18sGgo1iOANTpkyg5LDgaazeqN5qXNHbs65rH
7IffIxVZkPeSf9E9IVjLCVuUDa7Zw+loVV8hXjQA/YGENkmsHcP2ZPpOqC9UMkDtjDrOi0thRvKa
FrH5XIjGd7wiNCeOCDKGMwU79VUXk37Dmc0iYEYvH42SrONUy9Valax1djXZd6bbke81+7ByLlqE
3i18KOYZ7Z6IUApkpEpeu37onpIoBDGtB5Kek2ZYe/+ivKdmBfmX/yXAJHRakIoMxGKphKvOTqoU
irdR0airSzC+WeIEOjEbZqyRLZhrz20YThy+DXk280TcJ7nWPjOsu1PJR1nHYZ2+Boaf7DioV6SE
9SRsdxGwOWUO/q3rcgCFZZtUt5TPqkOfhvF+HvL2IepK94cREes1kA5ChPSQHcKqabnwpraYuG2v
aWL16cp09YbcCBn/6LFL7w2rHPambX0kLvsBnXjN/0ndeS3HjWxr+lXOA2zsQAKZSOC2vGFV0YpS
3yBkKHjv8fTzVfWZmE12TzPOxVyMQqFQyJAoAJm51r9+s3NVVazCuQ8OXe+b8KraEloA5dGyZkWC
ROh8+qOC7LbOVSWhhhTylOgswi+w9cyFaaniRz167dpzcVSu5DwdAk6mZTThe8p05DZq7qz8Z5CU
2ToboA0VeSm2EUEWBzjU8ohMP98E/tw8ySy7mrETJtLovH1TocXWbRvOd7+o1UFZNJq1qWEoGmOg
TqDZ8MMds2niRUz7ttPMPteGRbIN/h+2cWF38S4p9etXT5vlfhQ2DoPjLAyyU+L2XFL+u8Q7Oeoc
t2HypJyu+zpalQpXsuymeTn6AYRUchQS4v8CJ+EvnWEXdTXfysWWTbuY9hq5yM+lNCt4WmIqwAuv
+LuOsnraxL0avlS9uCaXTv2XOcZ6sAaqOTDdkjiK6DZKYO364yPe0dkljrOeGbyN92EKJfbA0ik2
Zoo5BA6XiDEwle0WvQgUEVA62ns6x9c2dXCRp09ct85UbaWuxNMksnA/zPb07HhTso9FU0GQn8uL
qIgwYZcvKK0aS+1ULNNXnISnExQB0tSur6gJOxtnIzt8GSD3NKsEUGVVEapETIA72wWEKr/CttnX
7rKb2vJ7r43iiepuPs5e1H+r2yl9I1GBYKts1BSKEYbbxHAVOn4bmxYrwcgiNECIcHoN8+63Sx/5
ZS6xhTcF4QhxPbSEk7NxpHI2d5a0kdqkWP35hC8THZlkBFx3AlwtGBL/AdDYXDRmh11lnIu7Bk7C
anZNjfSFCm+CrrgHCbNLMmRS7jVYBQSXImwIHZyca6JPohhJdmpXaT2u3aE2rkEV3Qvqj/GBgO7+
i1FF2UPJ8BTZAjVdnjWkLjKp/KJiWsE1hCbxYktF0EYYOuKQBCUoT45navOKK2t8Z4ccNqnfTThp
zvWrqZu53hqmlVzC2etPbejkP6wWOrzsYqJVlO1cueO5cSGooL/35kFRDdbZuSxgVIDeoyIwHWgI
ui3uMpCBRWGTnRmClxzrvtAH28WWV5CRvpt9S28cGAYPvm+M2yEgIQY+rfXqzIU+C4qYI8VkusOv
21rGjb0cJ0Jbu24K7xpBqoYce940Jw5wDZbWVziNhKLV+R+q6Sva+pHcIJn5JOQ1wVPdtN4PQFH/
ySgiHx2Hpy9FVXk/g0ip3wlJGA8jyOIFuA068FwyXK0dDLzATsGIlZPuygB8EKpPiftuUYUAPWMQ
/VGwcxAPC+Ytlwab4jo0iBjyPGgisnCKjZGk+nucNnLe+KIY72xRQRcI5vpXqtLyMtmEKTVZzZ+Z
pbMZCGAh18awnh12wy+0pSRSkL3ASZ724R0e2aTmNU7BWNyH3H5iai13hWUPqwAO1+9cCrnhK9YH
Dvw0W/Wz6S3tMjZ37ZSU0NvJwrKLenpo+qhfG7p3Tt7oJLATZ2KERThYj2hzmkui8qttLDELWCR2
+kdUlMU+mGJfs0EP6JAmSzi447k9OhDHkuJYSkE/UxZXMRRJk01iVZtCD+WGU9Rc2F2nDyXHOYQX
jHgnb+7uiOojzqOiGl0X9jXwfqj7TVcY03aYMfNN3Ck7Vi6NfuPRDqlqmNaxgvBmzZUDYbKISPQL
0tmu11VvuWfVYFFpKxQ1KQFy+GFNLrzKGnX5WfiwJsI4DhpCvgqLUyt3fsDYFUvMUOke6sZZOlGK
kU0OX2XjWgomsxP15mNCG7dtRZtsU4qYZ7MhhpSWnvjBsnGIgQiNxHwhwIUWcxgT/6cZ+SAOvR80
KZmARfg0ugov3CkbfxlzN7eLVmX+OZ1mbxW0hfHahpZYpZ5h7WVaya9NjzaiGhm5pnHn/uxtkWKl
H42WXPbUdA9GAXDVm8IyuegQnV6FBzyQnTbngzNP7Y9I2/lT2vrpprNHiGimNVWrtsTVNm2h9g6z
SpYi81HyhZZN+GURqhZXfzWiv7jmLHom1DQY68So9aMN3WMIY5Jaq2EOihXnakaEgBf8zGOre7Ki
CIOeYmjUg4sUeN3UU/fS55GH6avuj34TDNuqvM4jBJPdkS9STmcJFwp2vgMM6tnely6q/JNvsGks
ITzhrxyOuv2GjsCBg9WZuOdwMjyOPm1mPfglmpNiIuBoJsOA7Q9r9ECrRVnMkbOw0N48CDeXD0yp
7NWgp3CtG2++eAmesK4YirMXDdc0qb7yljrxsm9FMkGPkzI7SVUYZIPNdCF4SkuO2yZWcNSuaXZd
QuKS57iHutcWf+aQGFkazje0LfGqT9robXAKAJ/JFPl+wnrnqWiBQXYSdwNWG1/jNzB0vPYmFOfz
MFDNp8q37J3pZXOycwfST4RneT9V6jY/yjpCH9VrvHTDwf7JW11/xZoJhUeXw9vFMME9e2ZpncIY
D/44xhILiCfm+J+S8MFXo3sYRQBzHCjr3grTGS9kDrZlMwzepqTk3PfKQBKn2xyG3ehewRHXJRvB
TUN18bwOG2FNGOmQpuKZjZb5REbkDi4/FXpzAj4n4jspWwhXwQM3vcS47DPNqYvkhQFu88ydhEMf
hCWMtsqap2tSTG20pzypG3OT+G1A/F2Bc7czGz56tsbt9pCUk73Ka8e6U9b4ZXQD/6h1o7t1m9YT
/uVB8tWQxLj4plE9ZFXHqFBFdNc5W/IvM/azO6sY1YOFC3S/YIZLVkIr9Law8ACPemiQbFTFqnS6
+LHvneYlwK72WXdafWMMSmxM02USSqSUOyeFroCwMzlOUVhCu0XOOrr+zPWY2Ws5E7Mdwu1n+Os3
ZNZa3Cj4JOu5bxPw7bz8nnHhyCqypEMNZ8W72lTNukvr/D6JCutZFKSuwSwyN2jb1EW0RoQ/QDAd
MKBzl1M4WZu0nNI9HBsK/2ByM0K81OC/TEXXrY25Mi+pj+X8YE/hvS1s/9IpZZ+60iue0rrxoBcK
PyIiT6kQTJl+cEkkaHs3phKmXKcj83slbeZjyg12Kk+9o+ea6aEcM7XRjBl/pH3XHKluaAx6Jz52
pE8tSqeq72vfj85DTFrTJC3sQl0t16NLnHBM+AZ+pa219bTuXschHzfMj8g6QzQWrzxITOQIaxVu
Zndun53ezZ9cnRBWSk9bLAMhxDL3yN+DA4AZZGtbPWqjIb4PW7/4BmCAmxrzF7rf9BrGVI0uTQPJ
SSdmGF299Ku2OEd1aN83sjMxAPYDtQJ8uk6s44aHUIWryHfGr2Vb2nAVpHWo7bF6iEFiiKDx3frJ
NknZ1cJwfntlbB0jMKMzKLw8h0GaHvIeW7SFmCinncJMfrttmxyGzPOO4OX+q59Toi6oDhFvpdNY
/ZSZl71WHKgz/bpBujTOgukm7iaxM1rawjVIcfiNDqw6TEmUb8ImlA95NjQvaKMxiq5S75kDKP5N
goTY+qONaU3MzhCwBBZtMlpfu/KaM0rTzaw7nsKnqBpxWOdoCZxNmRoTujwr9h7KehZIhjpTHQq7
Ssgs0Gnz3FmRezLGtN15fq93PkKts2Hm+bFWmb0lO2VkRgIMLsr0DTSdOtVIGUKwI9srjdJn6zu6
WCmUuEDqtbWYcpDxQA75z9wGQwloC76XuvewCBvKGqMCQ1wIqyORugjlOSqDnoilTo731NvOr86p
rINPyCB9WuW5JTfS8i9RJYffhlsRodIKcPXOtDtjV4ZGGCwDDGNIWkoH+Uuxw+6iQnUbRhXoQexe
bEUcMEwNM7S5TVt0J4MF+EfIuJ4dLym/dlqQYEjVEgOpRPgihleO3ehSS+jOd1Yj8au/ADMJNghN
d2ONNZ/VnMTjwJjgUNZjffmXNbZDUCchluKZDMi2ceyDO5FpNw999aqQxWDDWBr529DrZBlEctzS
yAUvRR+ZR7dEUViS9LT0u/mt7vriTI2Xk05O/YAgwDHap0JKZsmg6mlPRIAim7qNrD+ULUzE+tou
Nr45BhcDT+K1KKbhXJFKcBpjJ37KIoFhfZf1v6WdjM99AteB85HbFo1l+kCi2ckCdvvGN1AbjgED
D+7GeJzdggpS18jAeteTjKya8Gxm3YxXeREt/WLITjWz2dUoav2s2wxSOMNSY990Y/005mF3ZxRp
vu8A4hCnpdEG4KOlLx3sb/9q8yQLGqGjXdVec94ZdF9iN7FBvWDnJ7YdPCRBN6Ivr7q3th2zZQTr
j1AkkCQ6s3ETVS1MHgI9cbw0B3WvarN7QlU9bRm/zAP9QJ8s/yUshcRuIOLE9tV05jbXjyKCfT3o
JHuxJsTyN7LO/wMq16V8y5/a+u2tPX0v/78gdEHA+r8TutCLvH3/r19v6X89dfV7Ihj/709KF5yw
f3uW+TeULmHJfzsMylzykyA7eVeLkf+mdNnuvwHTpQ1lS3icDleW8f+mdMH2Mk3b9LSypdCe4/1P
KF03Y9L/Q3fUrs2leVyd1LbnWMr8QHtUCd3LbBjB/ShxJ1BXuk3l63k9ksixCGz656I5WbllrhsN
wFWODJwZTVoptpSibznPYuQ/o2rPSPajjeUSKR+1l2lw2ZM9pt5FFx3q1oDvkPL37RgAsbWkiEGz
sOvxkQm2Q3hqlCDFLTn0FkZf2iu37JOD2aNR1MQfJWIkoGnOTqF9/o/H9Xc0s/eWSLePD49NSm0q
09H0C7BB/4NkVpchxLq2Du5p8lm1giLLDkhJYrCMJPEEp4CUu9kgwjSJxKEhUBhRd7Oaprb+Znfu
weaUHC3zEgyaQIzSyaBXIdf85CrfU+GuVym8K43P4yevi/XhIbUcGK3UTG2SIoqXOlP2Rno4jgLi
x4e8il5UQWWPGQimZ2JGNQ16kPTTb1hwRFUP83fHy+odXiLWoq+c+PDPl3fzkn7/DvHiWB6bLgji
9W6+v4lhNDZUeE1xP2I1QUHVF2s9Dj8g94lVYxTE9hg+AQq1f0dvQYxnC2YKwfxQ4gy5gGi5ZNYZ
cNY61nliurRl16SOb+7msgyey7FdVUP+JpupB+scfztphk2oqZFAYvG/9Xr6EYLYj4a/ViZ+qQxk
TqZvqmOOzv0RlwRk2xHZ4C5Q01IosKK6IwbKmXS1Ndn4l8ILQDBmpZBsBzl5Psj9A9v9/c936YOK
4foQMVYSWBSa8DiV9D68aplvN1NX5ul9XvfirNGz6AZ03bLRmff2hCrF4vCLYA8wR2F2FhW6+OI5
RbuxwfU2oxcw9URW5ejEPw9RZSzjzhp3rmM8BmMc7/75cj/Q7v+8XFdDy4SESQX70X6lMevYprnJ
sRqxiz0rZzUQOd92Ia4J0xRtCZ3jfqeITaeGapIxv+c/k+P4W6Si2HXuy1Aa7uvYpsdZs7swa0aS
NkTb8XqPnd57lcgLPmGN3uzd372JtqmlCS9No1Gxzdub+h/LGdDWKxVxrvd0/69Glotl1MfuQ2PL
t9qpgueMmJF0NtwjcaTikcl2/NyW9bNNkP25t71vyoCLdPsvENIhSQVFuavIYQYPrKylzDFFmLP5
+9BisE+Iakoa+3aY5J2BXQRYb3jMrs/WxgosmIviFIP2gZXru1bzxiHInbEY8lc5A4NFXcbZcxPl
a6NrGDA5E4FT9bYbXWLeILpnzWzv3TGeccJI6k/u021be3+fhHRszzYtqLzacT+sWGXEKhq7lmR5
IiMB20dBImW8BiQw18MU6A28Lx5xPhT7LLb6c1A6r4U5qaNVcR/++U0Tf9ndbFexA7tKKKEVh937
7aMdC+lFYacu83XV9qrdRzLB7RvV6cbxyWGMZtKvCriJqswu5fWKzUCSqsUU37WhznnmFJ9llOx1
MCef3Cr7ve8b6wDOMxNaBUNQ0nd99DTrOkRhMwzge8jY0bbwUeXMbktcc8q39yZhHkZtJtjnFtWq
joanKg93kSA0xdfTF4gjw6kjWfupRL5rYU96qB1UYfBgPYlItikVNo/XLo/pjdGyOfKtMPxgiTQs
mCZR04NxzSwvFAJBTz8kXvvTa5gkzgmWUtyd9RDpbXQNsNIRkZCfPJrrnvT+PbkWJpJNAJ2jLT/u
7KlCXTmWbXzfDC6jCzd4zp3UX7C5SWYffroNze7FrQNySGYLG1l3GhYMs7z7IP7EgwYSyF+vhfGk
Y/HCcj2W80FTEsJHlHMDGVDCTNkGVdbtS9xY4+KaeZrbGxtP5JoUvTCZ9aXJBRhaVoaCXOjTWLrN
yoqnQ+8ItlMT88MrXbsAYMs98052D2VXoR9Cn99V5hdAN2KkXZKDbr/Mdl9uRZuF67CxyBZro8dc
wm7WfU8QoEEmNoYLxGWGOGcUE3qoroiuQdb2M7ihODdFuqiYsh3KsplXXdSjFiaamIYSDhflxmii
KB9LGrSEWqI1IUTNX7LQ/uO2/HIn+Z5GaBGjWpzSphC04qjLq85gQM0cIOjILUvIARDF965vxbm7
Ei/HkemWSTcextVXRI4BmaNjsJ1rgdFYmDkP46C/5OgzmaZfAjqNX7lM6aMSYr5IN++K/C6hCH0g
6HszAucxdBPlt1iiey7xFp/x3QXvJEIy0+5jAJJEu+ZYa9+aAclkx5OJJ7Hqetwx5kr+hiTEkQri
tfLCX1E+qE80Yn+zn1E+Uwtr5To8PvPDfpZd90g58p565aCOKJbPmcTVJQ2tX645kiWVTATVCtiB
HvR/BrrsIW7X1PveMT7ZMG6eox/WjKcU5ZqDm4Wt1HW7+48zKPBA4uUwRPdjEJJInsOaImePECVY
Wpy0/e52Cb4/Fvs3C07rtutIxaoTsQcFfR5T01sxoSFdEoinFsm8/WRN/6XkharuWsKFRCQEq/uD
r1qvGhu6vkrugYuogqxlkDXWN+YhghjgCvoTJJXwak5B5+7u7DndzaEOltDQwetwwwIltX+ELY5s
YcHQH7uOve6B8T65zOtlvL+NnE6WawsUL45tf2xMmMcZsN18xNVlL5cBCZUBMM6+Mxtzj+oxUr7P
iuI5MmoU+8EIvkSOARtD9N1GY6j/P7+c61lJmwQfkcPq4yGlRdal4I+XiXhaHBUMwHrCChsjNXlK
V4P9Em7ibePvfUqHPOAQh9OCCQy/27bXN+CfL+nm2fzhDlFTSsnBqa994gclqg/+FxilO14gMz2W
nVmcg2o+aBwr+nBryJDk98aAsdpFSxvE/s4rWtbwtR6KDRJYkoruiwQcMangSIRKvkJktzTUpiUs
NS2xTnTbGP9mg9GuCDP1WVPz17OF/tW5nqvsJDzrD2ahsAuCks7GvKB0jLYIWtcGNps6GdKdavwM
hRtSb+GP6alMRrZ3d22ZLerjqH/+5Eaqv75qEusSl97lJmz6sHsIRcBIIVt5SerrSEP2uAsyygP5
6+NzUiZ6FzXmTKBeMB8zmW9l2EOMgBK9LdHgF5kcLklHIFc8nINp7ndGXHDzRhdSfFasozIc90Y8
nw0jxJwogpRtR6gI0tD+7Jb+tVbh1bQd0G7HMa+r+/3WU5mNF+KLKi+6daDcIlRZz23yazZGqlpv
zDZB0u+mqQDotZ+ryqnPgZ/ttcI0acbD5yW3QwwHAyKOVemLveWGwycVxQdV17WcQqHMstZCcqEg
H+8v0XTShEMxkheuYlXjGQIN32t3PfGZoGPyUPs/tHCK/a3amnHgyIoyPwUTFg0l1OpaTg/jGK2n
YrDXdTNgfKFyb1vNRXkXBkAOWeXComOxyQi7TpnmPps/VgDB0HzyUa5vxYfl9+6TfKhHEEfBABlC
CcHa+RqE0UF48Sc94y1O5S/fg3sGPiHoxT7W6Wxmce0GrnUBQEzvQS+dtRyAstNYZiQS+vWmZ6yL
2VP1Y8iDr4kbv93+9MrpQAERM3vF+2jRD2hVRmNodmZQkwuWQCscem8DCXQbY58QZHic9R6h2wLS
7L7U5ffrwt0B054rGWdHGdf1hlZ6Nwbe19a274VZkM2j4TOJLCeRzrCf/3lRir+7vVeRIY0KzZzp
fNgemtiGcuHE9kVCJ35BSoBumEMJsiq8mutIwUQ3u6kJQV5Ck/sRlL7GH3OI1wUaDEQKs7+Y81p+
VobK62N9/0g803Q8hsI2V4cW8/0LPPW+1xf4Ed6HjnHnEbFyh56uuNPk2Demc3erAitFAGVInOgx
dIlLnaC3WLLH0s6b9CnBMsaHfrQ207ZlAEAL+GcXdq2zbnuh4c8FekG4ISbee2oinlinnfUKQ0ee
7JFgDkVLllwJqRaGpwEDCWyjEB16efSFmYt71E39y8vtN2bGYmvadbIu753+ybZgF5T+HJxSxyLr
2mVYygGykkZTPps9kZOkjmaLCYwYn0+8WhZMidy9rSNvKdI22FOHpvDZ9ggnv7SVGV3FKKfaqIKN
4UJAKar4RRQZrog+yp0+r8tTrYotqNaw5xgUyyJO8Q4pW0X2ZOkfXcd8s/Mq3NbMszayIDW+Dp36
FFbDGRkbN2FssXCwiDu1vJi+uWz3Y6WytXJH+zQ0+JcYwD33HZ7HW8Y95WamcyDrvoTAjCarvK9N
ZzxAICT3tMrvBtj+yzQukj0uDvGiG6b5LLPkWLdIMvqwjzeSb7GIRy1eb508MKQ8leoegbKxiZBr
7IWa/oCN021HxA6USA0k/SwhNydSuP6OIQOQ2nuYzPwAZTlZT2n1UF+hpZEBgGl1Z0gwwfM0v86m
D9088Y6tT/wzHTAMtt7aK1MR7OoOp6LzEcmRP80gflgHasZjS0nMkFzif5PQP7hR4EArfAxaVBn/
vPasv3vH8e23tMsxJx3xoUQMhkJCBoC9G4RIxRigSKZXWMP28m50ghhHz4ox+SSPLf5/lyKoTKxT
vHHRSSfYRAVuBUWNXA3Vbh5mxpNHImtg6nkb0diuoNcv9KA/i2v6YFdxPVk8hMKuUha7BcqYa73x
H3W30xJXnxpxdT/W6CkRFN5VjuMdcYVucfcCuVVdXCxJZ+731UwPVprHW/OEmpKdr36B2my/MOt+
+eebecsye7dhSKnQTLtAG3AXIH++v64wsSwSkrv4gWNxJaTbLCzfQ+nfGDgiWMm59rp7A/Om23rq
k/o8zpaB8wsQQnj9RaflzpHla8o+sjFNE9tZC5Pf2gwarPr4B4WFM+AsQ8bKuZetGZ756y7B8jrN
mK8FclNekYsJHtxdFtWPTi97SAeptfDTatNmOrlUKeRMS9fi7ECc51iGYY032Kcln/4I9UgltQbB
dpSgi/9LD69JYixVN3WXGwZ6JVbiWqh2SV0sRzX0SBMnb2O0xdeurdpqGRS1i/ccdsbyWhHmWfmU
wKZ8wJa3Eg+Q6rQXOV+YIh9vX29GzHmAW325IQSm/EpRhz/TtUkIfabs8M2GlR83GA/mGDXCmBkP
LeDMqrGc7FR8H3wDkRwoC/qgeB3rOt8qF5EFY70RixVUmGTWFYfWz04cOaSnezFOU1i/FTEVy4TD
OKOPXF9Sq1gheIPQ0jvnfnCCVT4HPwdrGp8mS3+5AaqT+cfQt3dTAS0tU3BNWG7fLJuEc+UbB466
YkW+9tpCdblJAIyOMVPbjWOPIU0YEAKCohxfumIFXZaPZ7vPdVDXa3uOsuXkQleKXRtDlGHplQdI
dMhLC/Pl9n5kXpVvZBS/wIlcJL0n9tCXquOt4Lrh5o7ENSlv1OkGQExjve6Nrr6DxLhOyqm9w57t
AZg+3fEBok3VRa9dX53g+kLfh2S/LtLozdDPgW0fmjo3TxX+BA+1mYlz0WRU+hJTBkp7J9dQKCvs
/vRkn+A1NlSBnl5b9jgsrLBEoDTYl6YJtkHszGA8fbJxe1ggt69SWcTK13NdXW4favIBM4J8MDY5
04fsFl7bWhVOSZsbcihUeIVJ8A1K3PH7FM3lOmgp0K068xZAyksib6O9lkDd0g2AjtzUNble4tEV
mAKO0RHHwpTeSUDxnRnBZ9Oh2IORfxk6694SHWKxun3sunp36/9C5TxbzCee++jNtSRKTyyJ9+nE
GzhgSSYDBsWyeDTkmF9wqYYdKdO7PJiSY259EtYnPiJnUtG3CmYOtqOF8OSHmlt5Qz7FojYvfjdg
p6Apk+eETOcGo0DWXQ5iHTbnWhSMsKxu2LkQmT5BHey/6bGwlcahQvCTD3z9+//YnXECHa3c7eUl
1+4dBDj7pS1Ykk5sqWPpPmDcbh1tBFSQERygiaSOl0wus8WQk+FtlPai7KRxCDppPmJee5skILz6
kcJkuvcbWCtJiUMRCSpQcJCG3ba8IWJ3NAWLp6+r4c8RT6yHeiVrO9u5V7DSdvJyUejA+xK7QP1t
dv/J7v83ZSxmHlJcD6e/Qdpn5alBWY24WOlYb6KpJLDZHO5um73dRy3qSLF1GrjX7OBXeS6aCpQj
HnwGdY5wFF51HHaLcMD+xbYakv1KYBho2Yuhh9dkCeso5OwtrcjPd50PJdaC6XY7F+KK3E6Y13ci
L3/e7lhcW8dMG/nZqWLEmEa5kaHzWRiD9TePmkmyKxkmY97AZ3//qOE2Ce0nfGS8+BBGYwDnmd1u
0qFxprDlaDPIJu99PKyNYvwjgt45G2Z3x3h4UcrQBtLVP1Eh7bVXhMcgJTKdInSNYLjgYTKW6DkC
a5BQyPHV90gECJ1L95M1czVu+VDm2w6nFbgTjio8wQ8oXlp6szRQzV5ug0FKXWiNlZEdxxjWShDA
BbvtjrBA8iXmIvW+Nh9vmJ5iTSfTfVvjt4pkVOx05Oh93uD3b/RFsxG2eOw7hL4E9MbrNoniO1rJ
7047LDmK8DKLrXY3obpdTD1TPWQkGnafs/vn9/Lv2isHMiNJdo6WEt3E+4eEbGcMjDEWl8D5GpZd
hNFIhNEPjlDtXLtooVk69KXiaHbDK2KDL3XceQ8d+qlFkSGCrD4HhK4Q2rtC6eosc+VD2EiTuPMf
CiU1mrZV5alACzKz52N94KQBxoKZ9RPWm4v3k15F5ZT9uXhUpldmm/4xzSzjEdfDQ4HLSuH3r1OL
febYqRAHUQ5zo7DVJ2/H3+DN3DabizURpzDX/VBr9k45h7E3cKk3vLmV6b2V4Mg0osLFZzvBM9LP
eZaZ9zQZtrlITNzrIORUFUq/T57k9bZ8vG1Xqxyqf+rZv8xo0PZCqjRyCxyNw06M3Z7KLV1CNd77
mXfSoww2t8cZyGTeJVYdr8LIgWXezBmO30gk6mS8+iJi1BoXeoFFx7gVnZl+dqF/3RfgqwgB6MMz
9vBWef/K6a7utD1a88U2mh5LdAjllV9625rOcwFdpIJ2j+Hun0VsJBlJXmuG2zBMGDTDEWX7Mpgj
a4t5T7/559vofixNry+zltSkzJ2ZdEGreXdA6UGUrc6leckQgKB9qoyVl5vlN+wC9CLtUnsFGFFt
lNc5MC2Lny3clGU7MOHFBEUf0sY/jsjDNm2HT3lh596aynoz2Lla9wMiZNUbWKT7EiJC8kocV/nt
NliJmruoqMeTaY8X5FMkANRwLG1IyrtA9Xj9TiYHVOOW326/I5ABOIcM9b0dV/XVmVoD6v0MITJs
wiwvjkxqdzoTzkYm9Uk4OXD9DSQPrXtjwIHb4MciDogcGWoIPzLpqM9ce9OqwzT7z1Hz7Hei35lz
Z24MkONAMBS7bXUEISb3URg/eP0AIFFm5Tc0VeFdn9vPhcA6oC/bdE3BNy+FTKBVBGmzMMoh3hmw
JicjmvcBjOvVVIjv+BvpVWXZ28nEefb2iFHdktCOlG8tfPzXIxiUjao/Sw20/py/vF8v13km+55g
waDQ+VANpXlfwbIb/ntnn8sxPFfm7tYyqOqPRmEl2umy3OscG4KyhexZGxljeDiTLka7TpyWj2Pl
rH0sec6Brb5Kn0P9NuK5dWepi2cxXD53ZY9jg2EDioApL/PFOEgHq1cEQdMhkmb45GIVw10LLxg4
vFm2rtbgdiRN5ZVeIvoYl0Mnin1TVt8N2RaY9PImWKeSWuYePfPl1j5lfpbtJ2vsj0Gb7oKkOrfx
3D9gtrPWQ1VCbnFTyEKI79MYUii2tQPuzg3gdoLXb+jH3SmZqnIv4zRe3FolLIVN5Ja+scoQQa+N
2ml5HZL4bqzLNZ2avzL7EntKt/oRQWdZDs2IBFinv8IrIqIDx17OOQ4JQ4IZDSq6bNnW/tvtGLXM
afgpwyDg3ytzE0UVyS/eD+XleDU42OZeU0ESb03KknPOmZ3UyoxOHDmiW2ZBVp1ti4UUqGRrNG6w
IXLtPlBFsy5cO/wTRCPUgwWGdLBW+N4OxEpg4PITMfJwGpX7ZrjGBper/CVtySVx+MpNPCFFvlJc
rsbLeakcTGG1WlpjTNbPOJwcbbBUrfRX61fqXlbBqzZ7TB4gDdzfZj6WR9h4Z3r9PR4B3WIIzees
P7fuOH21/I72oE5ps7o316MLz+UMj2b6mc1xsMfd9Fen0fQUULPWcIiLfVvpYuFI/38Rdh7LcSNb
130iRMAjMS0UypJFJ4qSJgiKkmATLuGf/l8AJ/+n7rg9UcRV65JVMJl5ztl77fkYp1pN/IsG5Etv
p4PQlzOe53NiL5Tx+bLbikKRZ8bNUAyi2KNgXEo6aHx7Jq/USf3S1o+O3JcQR15HPYc7tPYHhoUp
sQBsHs/yw6sYDVeESdnlwB1Dd7C963qRLriNtMB06vw42kIPLJcbA5L7tnXX6c4pfnDRhhqAJ7LS
cOtAUzlP5fTuiqG8ljEu95RVbugwnyEaeJrbaToORevstJaU6yonNiteCSfNcCjakdSK3uO6xrE4
2vldvHCYr9VTj4ZHL8C8doZ+vxXnU4NuGvn4EIgxtcMkW1OaDKyBD6h1tANzdcbeEnKLDrKm7hh8
9fqAy8aQXxtnWQKoLtXZWobQxpqGIWFsw4UB3s3T/X7nThBDHKz/BsrpgOGJjW5A04+d34AT5Rhq
LVEUOMUgSRk1pjfrUfgYOKGRwXnLk5+WzJznqVMEJ6FhD6VyDhIqF8oV/Z55jYkhkO24KvL8kOSr
DAGYcwgl2/ICuYqJfB3Fj+dguWMfgUDUOde00M88pUZAyxLUkE1XEd7AG2L7FrkAFOLtKaxtYqAj
PfkwIz5KXub0ePwIkF0k9eely56tZLpZDNaOi2v46MI5VsZ0aU+t6JoT4opVKFzcoc8zboP/wK8a
vpiG/WtSApiuu3yhNK9D/zwsxElrPs/4+rUS1ZHXFNNrmpqJBuXNifz+LWdwFFirUshPcSTm3Qlj
ZXqIJ/eb12K+HJfaOvBKPWA8uN+OZza/DrC6Ne/7xb+WaA/wbYLpWwc5mWFHx0rp1zRauiNBDyQ9
ZPSmsA9651hiO/zmMyqPBTSTrcqB+Ya/pkvO1frgYyCgmb2pzjxMxXtRDH9E04SdQSBHU2UXlTVI
elbp0XaY2xr4UrbRUWH75hxnfk1YmoTWf0147zWb8HLfpw/t0OUpWPcYsfS4KO38qHesumPlH7fF
bivxpB4faz2VF02R8yLL+7H1XvOmqUF9uVDniZgLkjgdkAE+5XoAmcPkWZk/7+n2Ki5LfZNWqh23
Nkqj2/aT6su37b8hyhlYfweJkCTRgU+nvxszX+6znoCxWv85OfWTXlfpy+BzDUqM/S+lhEo/jJb9
YGVoTbZPWvaaFZaCQm0Z5D4a1HK/7QS6SgE5FPKy/asoL++21rQXOUuQz71ztc36Tbcy5ynP/V8N
cLKHPKt+I2w7MNslqbxM9WAw2/R5SYiFWFeXQo9/SrfC3eDL+uYjf9htrb1t7kHR3oYiTngDmCoQ
usmjY5xMnqSDzN3fdeOU93plFoFj16G+tiu3FStJjPsYH+hj2ZPiJmwZbp/XJ7Lj2CELCbD9ft0e
17FSjzU6B2AnzTdn8dQ9SBxmsuR4nAkufNVLtw4n2YO54EOI1HZfeidyLwPtXcEh/q0AqgQVvb4u
g2nudFvrsKWY1OimRh7bagRN9UfIIX6QaIZxFU0CZKMpIBnI0pwvNivSsujzKeumj6rq6T9kcjkk
qfzJzJi3f60m7KaD11DY0WF7FJf83WhEe1cm9pUApWc0bnikMMCkQ55evHgNPkSQtkOlXB5Vj5eR
NxVifF+2sM50xLW59tL6Mt7HtkIFJcf7xVbiSdOmK8eKFsSizeY5Ibh2BoNRhJG8uVXC85JwKR9x
Tt+XnvNHSce4bIekCDMHuEI5HU0YNA+TBqIWMv5aavFyA810VPvk8SNYNjxc4JgaYGxdZ7wc9xFo
jZ0cs+Jipi3XdZgxzDjNwSU9hqw0MiAU47GwdvI+7JVPG5UfDQpsNT1iaq2HGYD+PL2VOMWecVqf
DSWCnDkz8XzNcxHH1ilteCzxy8jVd+4RjBK1LQCz0rvD3VwGg7NwYk977B3rhqir7Gz+4ZkC9hiD
Ml1HR0Ob7xmyTUeVCycYKXdPVe2ca2OpiPUgf2i7L15W9QQJvZACocKOGSU72rkxAN61fh3h0QZn
ZZHaVjeYa9KsHT+62Tu2FlEG0hqflkomAXKD+VJUvE69EYHHEye7v8dZn14TSb5YnEMJZr76SAsT
7FUEK2zVmEmzJwWpze+mCm/kWpHjH+izYPGxj9syfd+2eb2B/uJP9k10H6wF6BERFD9t7zXVzznG
Tr7fpA7bqwe0Rjxqyy2258MAQtvGzPjgfy5DbHrr/+r56zpq9HsHnw+z94qTup6OD1qJHaUdp99b
obG9eosH/CBRdRumqkhPcGn7/Tj+cBOqHWAW/OFkpHXVYVIacr8QFHHaVsskHTxasvqT31BkWY17
M2p4G/pQ0H5XO31MaPL21XzBASvYqzEa2I0R0krwTovIjdvcGL8KeCw4rkhHLLmZae/OPEotK7nV
AovzO+w+MbGR9TsJEpyWkqoNERS+RiU69R7fz7ZxNYMdHycSAnp8z4HsiPNrCk6FVIB4FcCPobTZ
Zg56113AjjG/0MEhNtGYXWfbAgyyKm/W1xn/MgYIBk4Tn+usDXGHzoUuZ22ftmsFvYstZKiba+Hb
zamz5Wu3JjbqLKFHF1RmWNXEXEg1YHiG282eY+R3Jb2jmEzF+zT+7lhYm1zgQLDsdPgTTv+d8+SH
PbHbRav4CArEaY4kQ1fQDCr5kgs1BDg/pse8hgSFXw8MeK3dx9gfZdufQKX+XpwJ1j+Qj3ByoBzk
Li9FLcjJyyXgncifV0ZCDx1jrS6XhFWoWDAfxVlDxtt86sbRuMVdfUXv3Ozp0p7mIhmeR8aAJ5y/
vBVV9+yLU4eYtAU2mQKW3IumjsTOhuNh2/Uzoj55X9oRFipoYzBH8p+N9rYYktgUlN23cU0lSzVB
AUoIZk9mVe7HySUe7SfdclNGX3Bv9JgD9HZAQjehHZTrHZZV7cxZxAyht1LVr7otPe47lmyKeUsA
8yk16xT3jb2rzWk5mFjKdat8GrqXBtbqfpTj74hn6Jg0DWd3h93dXyNXkaElSFfPQKLUZ+mGusrN
UQ51aMhDG3/GfnDMF05UOak5vnviZN4fN33DaPAYKmPxSTgBTIzwJKzLHq/+IPRTTdxcoFWj2I2d
Q7a2jwm/G6swy2gKp7nePS9eX0EcIvSGLBayarIpOWIzxo1pmT4eM/91G+8YVtHtYQONl6334JLt
plRrP+IhDDJL8v+esZyqBm0fKwbpuMsP2aUcwJ0qCSrl3o2kx1BxLOlz2mcjWXtxxqczj3Gcx+ch
m39rMzFhs/TP+SRZqQxi12KAl6kWVcdBW/azp5uf2h6RYdEdKErXJkazr+RwifOrUsgiucrf48x8
gcD3xtBzuGGS/O3Z3pcUzdWl4xhzUKV/s/2i3mWWrl8j6b7h/BRHmmFYXCyYVINTWWFjzY94Q8El
9El6S6u8A5/+W4cYgwi41velU301nG+tfyBr0z1pbUyqgmU+e1E84NBe6lctfU2GYylk+pZYBBWO
UVm8dMiSyD5onrdTo0JytBtt/85YjwNxLktywTS53664syqA8xzjalPlnxV7YmWPTlfaNz0h/2XI
roQtGWGND3HHHGA+zGnv7LuC/DYhMoIt8ce0o48KLjZMuGjg2GHfJmEBZuK8PTteVLhEYvZO4LSm
fUhsm15M1MTHRrc+Iq0YCMwjS6WK8yfyjq1zWvEmdKX5jXNrzzECQeAkvF8OmAC3mJbnBY2QZxvV
Y8rz0drDQk2+ejac/D2dxjEQGib1rfngjUzaa6yFNHV4EqQk+WW2yxKQiihuXLQA6+hNq6f8CelO
IjT9kQU9xvilHThvWRR0CpKZC6ivBI64R7RKnyth8js2XLMOrOTFlPVP02n9h8qJfuU24o+t8h2l
/lJl6KwBHcU3SnNrl4mexnR96abJOxSloU4yEt4xytKXWovfHQczZE9dRZatKrkAdIm3G9iPzg+D
g+tT/DzOIjpoWocFgZ7BbbuFsSLEdy7nO294RCUZodz3nIPR598HgaOdjlgXjLbNqKJPzdD01kYc
scsgcYodZWZ16pYKiXmJiqrBNJvmt0YTvwqMny9mX353dB9I3NypI6Kue6jdxk1P/Xe8cURAGdWP
xEGA68bvzBzyL2L0sfU3oeOm3RMZljudC3jTOvf6uX9CLs96I9knBIu9ZO2EzLPwL12pTBolxtfK
Vj+rfImfACc9YsOKboOUc2g7I2tRAdY7zo30PQd7qqQ5B0Bl6yeFKNwddPfnaI+ckchpcqJueKX/
zf0axuVJICyfO73F356k940L07IpCjrNcQOMtZQvsdk1oTZG3YsvmZYcxmSKkBx4OycfnKu7qF+p
AFBhur8cr3h32S9scvh+6Po3tQzHurLcX93ivrfwVZ8q9NrCi5qTnmnpQfJSEWKcDDS+im+0Pv1z
hdeMFaX4hn8xP7HWE/g08JCl5gHsen4dZUEKdAb9VWrSCnPDLg4++qCrNZOqskrNlNKGA3S562pV
OSTMikFut/KSl4m/qyAN5U7yqzImi/yigzKS/NwhonnI8OaBihyts+40VDXUN190vfy1ZPBjWRHv
Ol8eS8kVtZOeUNpmmneLSFs6Hd3vOY35XtGs053q3pu1HdUJhUppaO6iFHNRM3YoYhPfu+QtPaZh
Km6Laf2J5qk+IcySzKv9Yp8U8YM3ZkaY9n1xh2oLDcjsqp3qiVzTa40jkwcfZGj90ziaR1zvIFcI
sZwGyNdd+Wcp6sc5c15XJ4mdlBBdJQTDBcNTAxSWCbkMG1MDGLPuErQ0dnXJaXn+6ZG9qnFK0OLq
NFsC5nIaXbQoGqibIVLRId6p0X7u0IU+dIDE4Wh+66vCOjIsHrEkdt/LLivhoUr9nu2JVPr5AD2D
wEFptIHKOzqV2RKyCRMgHakGXgLFM1SD+9lon20VTyHSASqfqri0jvk1k36Q2pjYIzk+LDGUXzLU
XhtTvrbSpv/Q5/PeihDA04zqLaoVeKcMVW+DDnwefWoJLdBLD1YrLnBu+hB7JWpTJvf0k0mfYkq3
gKnqk4LWIbljNANt4NtQhqRRJPuWubaDdD3QaAXv54K6ydaSICtMERTTD7XwakNuI39rSe+1xPrj
ExCwc/c6RFKsIYSjDBFedV6+YzkvX8rJhxCg/W5VkwSmoQA/xPIgWwPKIhvYXlsYPLX4eM5SRy3J
k+YPzstEtxgnvWkEdN55dhG+SbqtaTwbl8H03wrTP5Ltae3Qi5IjuJaus2oOItMNqgyhIwvXb/5M
+Wq5v+1xGMjINPaTlUTIhhghCZ/E04Q9qzYNNM4cyjJhXNZpekHRtYqJKGxygruT5A1L5klvmZto
LD1+39bEPxMlpHvjOdJgoGLo/NMk8NnqIRr2WgeIZZ49op3tl7wm4av2yjIoPMZ/uibvo4qOFBY5
eQSTd04m+RCLc5skeP68nd/l7b5DNTmmMaDU0QfNkQU+eOm9qMYvUvh/6BLSslLfXGwSQZFXLpIQ
56wmkwHsaEVBIbNr1UQI942V1CuiN25PdViG+YuT5u9EAIAO97nHvTY8QK/aUa2iOsED5msRhCB/
Qq4IyY/98kUp+0/ute9JbLzEg4KY4sLz1tNv2UxDIfMfTf7lrhLxGs5nfBnwh8K0Kp29bJODPzrf
3M5pw1k3LczFrTiJBNxVoqV8cJsr+Bx7CYIZr3xsohSBiiPxjunFsVtBp/M3ThLDoTa84qimcjWL
vcQLKCTYKt96iID7uuRURqaBFppAgZNbysEUaWU07lPHfq0mHc73DBV3bNXvIlPnbkICpavujzsM
5WnyhnvNj4hky6rL5FavunTBJEi+lAcrZjRFfuhm40nI/MGzUph+JGooEOt+znl+MrFaCzs/R6mW
8gw3c0gO0RFsY7ozaBBfEOR8GAmZuzwK73bf3Dsgh2sjO5KQKY/9iDbLH9DtDNVFBwib0wWHbEmA
n8Prjgm7PwZ4pPU9iN6zSQEbxqbb7Tu36gl7dgjYhHh+zfhWdX3rctM+R+yOJ8bLO3psB1dDzVTr
NW2WySbnwEm+T7xa+8h2r1qpyUBGZBpk/os2jZQ+qiAqu/X2GGk5K6izRmrtAK8NjvEYdN6Yogt2
HtwY7UlRzlcXzeHsnxcv+9kk5odfAJQA13pUyv2IjeQ3EYGFq9GVl7H/pSkqDExOASzEjR3wlmnx
RDzbZTaG77mFgHCsSELBMmxcqgqytldXDOB6/9o71SWjQ+H3ZntM3S56NNNufNSYuVR09lSVmqdO
9dNt5Q9lWp4ciwJB2VzzFHMtxsMgIVNHjRGHlW3hAII2zeZt/UqmITo3BA4GU53dUWepizK1F2fs
9C8VwEA6IaZ5v2IqXasRJ81O0d/PhbiLyvHnpFVwyPTvTeR+dFqT36v5YDD5uXjGUBwiWTd7n34W
YY2oLWoq/9yLXpZKL85zTxqiAudzGu0WZgBoFmExXPCGqkI4M5I3Ih3vkSRD9D+TTqO7/W5Yy5Kh
S8aqCH9Ax8IrxNP2Rz1V8b5PUGbBZvQ//84o7d/uAiVm+6s2KlGODgtwNXNNdV//gAjo3HV1RBKV
iLzD6DfNpbD9H5kCmEs7dg5qmiIwp5jslbZNnqjTaVRxDS5Wj5iQYZ4zWt4xfaHWZDAHVGqEpx9u
nb90iWhwUycz2RgI9O2HL0zb/DF/jotKu266styYx3DSfHS/8wuulPPqvN8NsUv8CmrKUZN/Yhda
YEKOgPLnR2fpzFdRTe9ti5a/BgljTRRkszWO95r5AtqxPOJlg425dv430bPSO/+0snZIfQjRzBXU
Uelby6HaKgOzgfNbwoQOmhxZklDdTyNtQqOtasi7dYkLxpvubXZzeswG7VOAn0w8pV8OX8WMSdpe
wmqc2yfEuJ+/gVbjCwjEGo2dhlvDdaAFKR5jlc+HKgNUVwlM1B0nW3NUD2arfvZOO1wGCZ8ZGCLq
auvWl+NZ1rRWgG592bRfNfHWaFyZMq/fYhq1357Q2pDEi2SXR6weSSS+bDIp9GHWva6TmW3So7j6
JsSJ1n2X2qDR1Z8vkW4+Yticr91YLrut41z2SXUv8Mp86tAYpXSJU7/MeLp3/KT0s98XpwiV5nz6
QVCtv/dp/VzKoksY6lWQ2wknZCcVw53r82Nh0cLTp0Ld5/MynRwSc3dCUy9ZvuBU1FRxbAxLO1Bw
MZZnQNYv3tXpGVbR9OvxCZIxFGB4wYVuQ1Ma/ZFJPjHBOjM7a7XLujVs6LJ9w7BAP8DIH3uvJ+2+
QUfmio7nZhv9dU59jntYz47wb6OP0yItEZXWdsU53e3zPcqacmcN5K00PBO4mnBDa5X9xKm6OGzT
mlrk3xTyv53lWM6LVmns4epqi4hzZ2frl7LkBO/Wwjn2aF+ZlkKwkPNhjNzqgabRxe1icS1gFyJk
5SRDwvLW84wnjBRRAQ4+lgLNdNPPZHy60WHs6wAo6HCGQsA8xh1fpBg4cSmgaPa8NipXNX1MCW+q
K1z84epZ9wK9pWV4zcVAO72nDE4OKDmq+8RrvqCvp3HbJy/GVB600bPvPGt+4Ir6vME+EcfJYgaT
lf+2k649dHFlfvq1Y4/wiKWX4PETO376vHpJLsh8Uo/6QilWE/jy6kz5CZRgSdMSqtZBY/bARuM0
d2np1d+ZvSdXrbHPo9OTN57TzejscTxKW9mnqEMAYAOx9ko5EYXlUj8Xnx3dukEEpZNzW4xfR633
meVRD6/PDjy6B6uefs+DPt2ZAK27LPqxrTbLUoprOjdogKI4aKKsorHgoQPuDfANJIqKRMmDP6k7
ZvPkFrQ1p6u4e3JQjupxlzyIqQg3L2s+7UsSKn2Y/z9ENb9mObet1OLpUs+In7ZWgcl5/KkzopCz
77rgxQsC9IpW1m22KWh59WiCp9WYBX1hTyEaHFSauvcUrQSTwaWxorR9od/BspwP2ygMKbZ1NbLi
bVqZIZvJQnGJiDJUdSB00JybmSlFuZuM+rDf3lUja5zr4pDnTupC2CjzMIpUnBNq8MhDqjih03tJ
Oqws5Zjf4yKKA5KzuLGOi4JAgvMvUPGFhEcIXubFOm5PJ60EeaLjtduGUk2jvzGyUASIsDKMnA12
S1XCnFzfMZo9Yh/ReCFBojOZv03ZMdWnj0yrvrrS+uYabRo2HRR0OOwXkzbvZIjpcxKK3Jvhw4p5
I1jJCGOY4m8U2TBFk5AzxPJuFZB8c2Q3vtu4R1KM2uP2rTOp4FSsv74oy/HkxdEPTUPttT4gREM0
EHj9Gjy1IUNGBvV3r0D9ES/wrTmyvMzgY0kVeraoNk95Bjl6SlovBALys+MqXmtz4bZNunJpUA/D
F4PabFPeeema5Ki3D1UZJeE2A+E5dcM8taj/M2Y0NnAWra7Wo6776A3tr60CtxdJ3mFUEQCFJ2hn
1noU6AIGprNqMTAG4G23pEW19Qi8kclGTESw2cEO3L7jnFlrG/VLqVrSRVrYEjvRYDFdmvawEQrA
ksuDI2V84FIy1ObxQCcTK5TD03St3Dzb4cWBgk9jbW8bDHsNetF0C6fqpA0jk9QouTrKODE0Hpkk
SLpFjr5nSRUc+AyfRu6e7xMJ9Fh+PJpfNFnfRQ6+k/Wjxynt4WpI5iNMkSocJGnR275rOikkgOaV
/ct4cWIm5okTnx0apRyh5hIV/hjWa7s9XqDpDKZxykw4/JrxqWxGjvDhthPLKI3VbaiTGuYPjfYC
OTkND6JXFWdy2+CPziXHvFR8bve+yN6WxuSATNsYnVY5XEC33JkoFQIsq8ApEIYdaGrPu5Kx+Lmk
0Yi7edeXuDFiUTCpxY5CTED3Gqn8QdE1uvpKZCdY0499opPDYtuPotrlmaje+nr5Y1iK/oZ0x4+h
nD663snvGBHttld4aSWanbz5AMZrH33GEI8ZQl1Ao4xosVqkRoTNBeW+76bvpFk7V62G7k97gTlH
jvXsc8JVZ6xf8T1aL/BsrYu4OouCxuvnSzMK9yFVKQev9YUY0OY/KV4PCEnNl7aHdMHkoiivtMkU
seB6eiC+mvoIu4xX6XcF22bkR80OBnx/bJ3ePfSQT3e4VMXJ1ZQKenPg9rMrHnvEwh/cIyozsUSn
ItaxfzU/3FxhP1LqCA/oVEFevwoFXI9C7IY/pguqpB+O6WwfvMgtjlUxigOKyeWAzFzBOmby2ZjG
B94htefnxueCuV+QYow5yYR2nJj/ZLEvH/WW/qtjuoyx0vlxrE0CXor0zlQIS8om0u/cHGLGp5Sl
ksUzQrUKWU7mIDIZreW0+KN+M9Y/rK5zd8lzrNOKF3mCt4QNI44xp5HvxmYYNfX3eWF8YLaL+LJQ
2Rr4neD/maQ5TYhDDJ77EDlS85LADQyET9mneHuz5Js5FjCSXUm9vNGBmrYI5igt9p7GBeqkQtzT
zEd4YjVRag7JZESJFxxxz5gMQmTETJ+s+UQmiIXgUn2qsjP1Ice+OjU9U5KCkcXZKy4NmrGTE8M/
hPVqhJ6FTiYm9QQsaC3JUIHoQbIU0YWJ7RzNhYmLg0FmqnGqRRNnUZSAV2EOL8DQERuZGWECtaD1
SfwiqpD2pg3q67YVmdFQBEtcuGcjm0/lMon7vA49f2Jeon9N7ZoxR6TOYw0PI17PtEYHID8z4l01
DFmQVEMNQsR8L/HEBOBBqkvfzrjC8AhVhf25xiEMY8hppb+0dBBPbtkvuyLRSEyKxLszlg8DjkiG
uOnbnFjTIyrU6wy9P6uiR75ojiIqCupeGTeai/bO48jHpJ3eJ8VumFGG1yApnzq+f7DkBkclxz2X
GjqHnMy0T2ua4hm8+U2NY7MhKl7ENERiaFF9ZdBsdYATu2V+ZtyHbErzXnlY8yMDyZhsx3o9yXGE
xN/PlFiqaa8nDQSdxnrpLE0/m721JwXhJktNO7odDZIhN5ojgpuPpYmQ+1eXRno1c4zm6zaDTSzC
S2pypQ6+BL2UlUo7TylbYYNo8+Jy3A3omlJXbvIKwHpXAnxkMyUvduL4oJqOpap8atjlIgz/zdIH
HdAqeoahJE+irVriFQl7ale003qYhoh6h2ioOdaSSIzN2bTeWWb2KGu07mQsPUMSUn4i177C80Dh
k/Q378dWwFX1XitIPmZsl63FCwtYqWXrsT+ItSUCUdNSNrPK24P5lSweINppRzEWpaBtvFkS+F6Q
hlpWa3Hy1KxYJDfWfpD/AHzfKIdXx4wNYOJ2dGpGg2qj1t2gl7wsqeNCYV6/APlk0x0F0Kc2OMKG
e5w8TMoF6q2TVnnWccTIBzsAv2SlFQdXFu0eTlnHG0lFWjjk0rhG5T9w9/Zw7XkfVrVXJmD44g9d
VpWUdoj14U2t1dd2SG68RT9ZJL1hVEGs1ZkIOcgL6H0bqx3M1phDF9jcNCycRgWwS8+gWi2OJ8Nz
25AilPUjepaBeWNFx2z8ivXUPSmRzKHH8jdWHca0nkquaLplVyeRPIxNEd/zCNkd/VhMmncg789M
yMa7ZUKqRJDhtkCruCTUrnP8vfIS8khIQ6x9E84Hp0rbmIZdDTN3N+qlTU1iZ0+pbgUsgN2R23sE
IHhx0jUMLst+5ZmayGvpJlLh3uKckVDlJh9xLYp9Rdl8IXIVRYqlX7JG0eStSdKZzDttmNfLEH2P
DIPOyDRjbxrKdzeZfi3mINlZx0sxe7xiET16R90ij1BTBYWagMn4u+st+Z1y833se/IER5sRsFud
bF61TxhZjMya+ox+NQDvsIFFGzKTRemBkFTHuIy56kZjE1WE/VjKSjxvdZxPyk3vMsO1nVVik9Rf
4yLxrhtYyBUjQzbjOQJ7FljD6KB8SwxOGTA8sI6Xp9RkvoI65W5TQESTJsNtszUQk538MWqx5zoz
nypzORWj8LQqg4GcRS8nx2pOtscLew4SZZ2Rp5aSb1hk5yxdYUnRj9LqoSGZlCsm0Guk8kuwtOGI
VxTy+9QdXLPIDq1ZP1C7+nQ7DMg/VXLEEHIFHvOD/M9o/7+9A//ieMKu4gnhCMNywGj+JSlvOk42
c9UZxCigOMxh/D5AtgY/QTQlYtNuoHATOg2JBlxYacbwclfVgdHmhIcTRRyMkTTQRO8cbJdXbujO
9uL6DTgP1spEeyawzMA7BijAYmKWcUjPrf9wZ/zbdwAlo3uWsxq+vb8NQeBr6fTU+fKgm4uHuN0r
D25a1YQ9Uf3A66ffHDPyQC0b1UN1rzIyn4c2qShWCKiyotg8zJ01fVfWuDufxMzoydOiP72XPURQ
Ld81zSWVRJuSt3mo9MDMsv9wcBj/dK1DMhU25iHf+xewUdoSTNBHmvi0bJVWVO2jNqI2NeAEZKXv
UyGj8sSzsKARAGgYtcQl53b9n2Sef7KLPF8YLrxH8kd10/uLwzIoNWS1jLWHrTrUSrv9SqYcTbcS
GkRZNkg45pIsoq7eaTmnAGkQ4Ia/AjkSySblOCE4hWcckEVp3Nr2ByGhe5G706oM6oJhlXxB8BO7
xiMaTHfUy/9+nq1//fwOGauuYRimZa6mxv/PrEmtTp+nW7SH2qrDmfXzIaqJtxDm5Jy2Awe9nX2C
fJguBIunn2hauFX50PuZwrXeRXOcX3GthxNxJG96yxGGpBS/rN9KaFeH0nvz26E9EKcz7yCOpSFM
u3wf1axSJSZu1IRGGY4od89xRQrNwFR932YdVUsp/gMB+0/QJblKNFswQmCIE471l5crKpzSJdLP
fmACRM2Hyhi4+3JZ1kJ4O+ttNzGCUUvjwDjnjVChn9YEtsak8CCoL5kfh/24nK0qya6lj+kiRzk6
lslv1/m11SN6J6rzf9yk9XP9Xx+L4FPrngGgkEf+b1cvnUyz6IRpPbTQlcKGPAevAjeEzvTFYnaz
izrU1I7lH2Oz6Q+ZzFQ4koJ3LlKkY7P7dRN+zPxT0giZUzo2sG4bo9U5Pm7FHDHbJI6s2hIn0oNP
z8hWVipDctdSk+mPEd1x4AG1up6NHK/VQmrO/2QG/es3BXOl+7hKff9v9lZlM3pPJAMUxSIfOCli
qrlefpkZOU5iWCwqI2yh2RiFwm8vumaPh9gg01Y5hBmZJL8e9WmkzcKihy6W+NbtELSJWenykjSX
I9oqmFP2zED+4y79c1HiLjlgpTC0uHyDv54uyL61W2pwaGDd3OlVSpORuEX4+EBFiUKnVdOP8i63
KEW7FId9nHmBbysKdSorglP6fQaT/4B0xrnLyFIRknNtxNwNZWJB7VJYz4u0v5N4+QdplcOsDgtf
iQf7AByJ4Im1X9DY+MUqnDdq9C/bIfR/f8l/om15hRwT+6GjA7yDz/R/14uVjDaSIWAi/+7otixN
/53IP9IBXbdj6GtHV3I2zPgCP1E8xiuoKPGIGB/0Y7XUyCt7YnraznH2o56+xtmc70uJwpkA+uk/
tup/2SRIsnfWRY2Xx/L0v7ZqTR8MJiG4v9KCVzjvuWSY4Qa0FQK+SVbXF81mtzObuWe9YxhOakOx
j0e9Cv7jov3TDsknAVfiQ3YC7Cz+skmPZmMu2lDgQzMQzyVT+qfzlXVvHWpl6XunMAQ+tEWdyVlB
eyCcK/iHtJHnbfl3ldB2XLbqP3zB5j+XfqFjzuRpNXXft92/rg+OLBweAEYeBo+Gr1xlxgiVjSld
Tkjv3d32qhmlt5cU35w8xwYUms3b5TDznZP2V9VjccTfl+8rrQdZ1XjH/0fdme3GzZ1r+laCnNPg
sDg1dnJQc0mlWZZknRCazHlxWJzvpq+lb2w/lLMTu35H2j82GugOkACOLa1ikVzD973v8+qeNZyZ
NYrJQve+Y1nHLsI+5JMdzG8AMB7UUJu7anHkcPSjVYtNXmHrvXIuZr0/st2TTkd+75f43N7fJq/j
ZFDhuKbv7L8VdIONMhY/SquZam+K2SufFZ+SDH8zBTBNuziw5o0JfuFf3w683JrIh9S+eH8ZTbfE
zuIa34cJ6I/V4NsAxiEuS62iNT7Ldd9rfIbk8P/xE/e7lY713NbZqOq+xTv76wfRaoNAblovF9mU
jFtLY8VNrH3CpoyWOxgxTmjjpqR9PUxpsX/fopKGwIcynSVKOXftEUnBeg2rNAq1bpsEtokJvzx7
r1TYVc8iUrhnQoGL/OSj/+Zl4ZNzNHcMcAeGc3RvLcPQ2Ys4zoUjKvPUrfr7TBa+twj0GhMQewxw
x7SiovxFDnp0GniYc1RvUkMAYayhabiSfUTK1fzHaSTeRvOzfotoUuzS9iE3C4EpK+jXqjJuQMJq
RLq3+snsbfvkQn6zls2TpeD5NJkrj7dWpbByLbRc7yLSfQ1+sNbdtsq5ft89AUu6773ogvAxcSFG
c0v7wd2kpOWtizOy0Y3T95P0+wwui24nl7jBsJk66XDen7qYW+borev3T/ynwh1uSXwv8uO8hpfh
f70U5VjHYdT8/SwGwayK782H/2r7Vpw/5W/q+B/Nn+afv0v9/f2vSbJYPTVPv/xhLVkEx6v2rR6v
38htb/7+H/zkP/7lf/cv//L2/ltux/Ltb399KVoJYv76LYwL+WuEA7v2fx/9cPo0PSEvbf7P//7j
T/0IfvDcL/O20p3hpdBvMRv/9S/9m2r+9lfhfMF/bBqucDxWYtAs/wx+sO0vHGB4xokkBRtFVMc/
gx+E/sV2PJzLkPZ93gHIc/919Zc/9oV8cT++jX/8+S+yzS+LWDbqb3/9sT/81/7RQT3sshsnp9q0
DMjW5tEhRQ1jmieCACMt0KqeyqhLD3ph5jA9Dr6FAfRM4imyTmtYXfpCy/1ZOZcJor50Ysimq74k
Z3VtZN3ITkVTgV5s+l5T1aF1qGF99eZGNhlMYZ3vOlOb1FspAUBsEyrV/hsi5UaeoH72CC8krHBM
LmvFfhINU0BQ68rGOamvgsYvh1f43FjIPL0KjbUJy4hVCIMx6gOR5fI2bkTQXRhWUmPA74BXXkVB
n+cno6DKsTdpnLR3xTg1OtSepu6XqYZyG/MmNH7rBYu65q44pDfxaWh6BGulpHdbeFVjzdnlXk1J
iJM7esyvQ1jJaUTjbMrxmfZ8AzA1iZDNbBBrlPXXOp2M7lX2AXKIBRS7PKI2ERI06wK5sQqQ2FU6
6OgJK59Cr5sP3pNu15m+alTa1s+R7gEta8qICMTScqCVzZvJZyW6ii176NRIRu1OSlrGbaujfQjz
XmIW70urpytOpTPC45N2Vd3ROokdZzylRFtJKnnIb8+SQDPlaeAPdVAtXTkkpb0uh2QwkW818Avv
xspOiMTrrLoqt1UdOheJXb+hIA20RzdOnea6o1t4h77e8sGaigwpmCPiPDThzeqReirpiXs2AA7i
6xasPlpGuptqdHFaeLTmD1ozjL1YFEUQiu0UOkZwi7eMAj8tM+KXl3rbucUhpkEyoGaKJFRIIF8e
zQRMYzH2UIR1Ur9zRiKJljIYYlo0nlWBW0ITYe+nVijaQ0YCKYMaeuR21kS9rsNPRqMnN/VXMihy
sYsULpEb2YqW9klmhEO1zKMhzJAYTdGNi35k2CFwIMLAMTU0DhjaSb0i2SL3sM5CG2jP28qjgSym
yKnve4sq7CklYjHdxCKsp++Ipgza7OFYkK654vDR6eZq0sPOt1AsGI5z5pkQFHY9LocG2lemWUD1
0rK6ilRcB/cM7std4+UTZMtw3hKC/rZ8UqtxU/j+eShVEJCUm5M2RVQhAPp02UxT4MOK0UbSqDY4
kcr6sgAdBjJI6/z21nJC/HnAndBCaIu8ywwaOlpVD8ANCwPZDYtM37r+gtbHhJE3x48bXCXDVGEs
NONBN8uF0VdIY0BMmlKwq0JNbMdrsywInUbA6Gohov0RLo63JmHETk5mqFi19zrNJjZG61JVbhBs
ICNcIFuJ4w1CV4kEuSTx7tJoUa6tLJfIWcxsRS5ruWhKdNgPwxSPPmpIUsagVqi0Jw2RTGcUryaX
zNm3xQK9IXKDaXAhwo4Q10YFfnmmtWGUsYASxfEwsfEqOaGLZM4Qdih6nCLy8vSvGTy84IxMm3S8
NetBJ/JlYpfI5SWRXZHCGkQSCbOagtWI7RBeu0zH8spN9TFhdy6liZYUplEsMFeSgLWqiEvmZNO5
+fhYcjQFjGCUhlxpnikNNsNT7679CnXTbKAqLnooQdEhIv/Ovofh0OLG5qkjCTHLx2RjubUJELy2
Z9+iYZBrvkQx3NIuFsTypWeTzKfsWlnDRLBs74/g52CCpnx3Kg1MzughjMDstvAT/IZFiSwBjzpD
oRRNPUhuBL5PtnYlsnrottPUR29hGLlk0QIu0buFrke0rCI77addHYJf29mw7Oo52KCd8pVRqfn4
qsUOPqm6BE+z6lqkEhcQPxMkAkM7o9VGkzIRPt/YjB46PdPLlzGvNDDTLnJhdIpaJv3V6Jlxcgby
nrq24GxCOSgYgY72vOfa2FaXYxZEqjo1GyJx1VkoWV1vSbKtbO+8rESsQBfUUaAjyOyTlDIjScHh
iFsohRsXT7QRXiozyZ07qVslHOdaBx9ThX1UPMVicnjeJ+GUVNqRWhq72vaT+g2+wTyDlYqwasg6
RTiUt6ZZUhjqqNg+koKrmZh/a5VOZNiIpEcyB2USzqKfSBMgn15E32q7j6bTTEgTzV5ey+qxGevW
IkLRjLHhRjbziKVCzpawRISxBRdFSCpSzy67V7xZ/jm9T1PdSUsHR2NnWBMWpcf+AYZkmwbpzq09
+DJkFpJdYmke9o/Q6LF1j7aQESfuzuzQuCZevew6Qf+S//FcuejyQCBbdz0MuBcjdjdnJXGew63p
bSxxHWFj2iHIAoy2mVHJ02LKO+RqBFPW7ARsa8B21nVut0zhrZb1ijs+RtfBGOfevW+Xg7HqjLLv
H2Ag6eFB2J1oL0WBg3dLBaet2ZUbujoIah3fk7414BBZyvJ1SBQy8E98rzQCdiIkR+VXHme0/DCG
VowEPAiHfFfinWo2YVbRBBoG2RDzbruYGfduhXD0EDhB236t0iAjHh72SvZqhkE2PtpdAPNe62b9
it5rWrb1DNhRK5judb2MrKqMYLCEWbbCV6b7FV9SlA2bMiGZGYd4TmM+NwkT/O7rTeleSdvI/As7
8qzirCkTqe2UotYCZDJMeuPrkEl3eIvwkaX3o29Wzokfw3ZB96f5mrrVGjHkdF+ShGqOFY9JIhZD
0tC3lEme5q9RjJ310PRVUt9n1ih7PJAqKh/GwQMmsLQHIWg1NW4FnNegQnoa5wl+Eq+uiedBYV/L
pQW9CMiYDFkiAdjUdUEpTJfRNRZGfUJMmRXJq+AG4bwWTqBJWljg6g0mXj0pbvHvk6lB6maM3Js4
WL18jbxxjHYJRI2B9WeM+nO/tnKJ5WsMLAJqKcBB8h1yMREI3pVBfhFp5ISuCEctBjSVFYWshaRz
rVEW1qL+uRmYJ69QLzFpLTwCzX1vFUL9T3dxjwh7W807mzTsA3pkhevdFXrc5dqSqO/APdR6UicU
WQcEgOxg3WIr8qg22pXT5wpkAWaRnlwVobnbvugre1dEWaWf+ImgexWZoNjG1UA+Xrg108G2qGYk
dfutj/28W2LwMtjsgqHxVug3snu080gx+nLq5UkvwizcNFOQ5Y99zvoGmdWmwhoMzKyHKmtIzXbT
qcbs6IdDui5gcSc3cWk4xpneF7F7ielFegs38ynKLmIfWNQaCYXVX/KtSfp3SucnFwnykPHM0Qe/
g7uAXWyFCh7ySUIT/tq2O8zySPGm8tZus7y4HoYBjHsbD17xqE1mLu9RnmXx18ZBOvnVIw5F7dC0
WWpt5w2ZXDU0GVReDnMT7TRUt4ijXF2Zh0m4jeKakuYNP7EznUdSueauCn3N3TR6HouzBGx//63q
gd5satcVEHRtjSp+LDuwv94kp36fNWlLFlzmJo2xMQq2HKdUW4zyyvDMHGWZjWxj7xpTX17UEyLr
nWKj1J5GTqdwHyny6G06u5h9HssqJcdomZBdWaNGajT16NHdSS7joO+BNk4JXN9pGp05obfyY/Fd
zYgvtagh7hTbJpLYPjad79BmHyFwZ9eid+yOOJQqLe2TKUQE/hgYkTIOmuMPKMLdybT76eAWXtNN
a78PibFaZLoohmVhWaW6g4qVZFd9GDvTN/ROk7530CR1+bJtip6cInZYyb5nC1pDO3RC/2A68dh9
tY0aQjGm+KjXLmOZ9M6lkTlGtKv7qq92PRGs9XowB/wyVVgH4ws2kag8r6eWFAQDPb99bqZdhjO9
tdxk3ffMoOyHmmK46Usn0t+cms70VrDSok9mhmxfHGssSJ8G1wdJwSUVx19rkerSt5F8U1jf/cRp
DVnzyMXthslKtIUN6cc+0TD6jl97JuNqE4xG0CypY0bhQ2WYeggJAowSJqQy7y5g/gh/1bBLJJi3
ZInxd+yvS/e6Sty8vlV14ninmib1ee/Q29W4M9ykcs+ZuRzcTKNpAivKhNubp91EoPY+U3lXvyhL
UaKxwtYMVpRoW0EbzC/znaas0GbjwelBRggdhkruO6LQw93UUnQpFhzKq2DZO5nVszsrU4An44AD
ZkZ/jNm5Ow4DOt5Glj7Bxanp6rehGZKzs7Bg2eJOk4OFyKEsR73eJoSf59fURH2MHZ4eYVLvAaQx
feo+80dpO+W2rLpInLWpakHR0w5vTtnzVhmmoEmO9HRzjgKXkhNXf2US5+bTjBxQzpzBem7j0zZu
0YTpUd4k7AcNb7qpmgiwZWc7lb1HqUEWtIePdVoZKTviFdnKtVp1SVpB9Y3yANqc6Vieti/tIvWu
EnqaoH/ygQGIKlPoA5uYTCKyh3ztskjcrlupkvpunERuT8K1nbRb8oTb6iTXYPG/642ndWNPdODq
KTd7+vSa6sPvakjmcME8j9IaX1Cp3NMWkdWwT9NJb7EtW5BiIssvjTcd/Vh6o0tPRcFymEaCzeIU
CkizYF3mvDJGhp9u6KbZ2fcBbWVM8GyI0OmQ+7ir1rkiFPLEZAHL9T2suzx+6ARE2E3Jfid/07LU
6/YyTGlZLdKmTi1EXhFypkM4opx9dB1Z2MRUUmDVNmy8y/zE7MDj30e1Oato+rFxZ9W4hb8rQEtm
VcEjdtRp2mk94nGJ9NTSp01SjUb+MuuI4nqhZUMfxWeFioDtH1InN/E8I1q0EedHwjvgRE3CXd31
JCdpqFsAu9pqnLUysuLerprSa6Jd6bD2rninKE0srF5zwRu5kZxzglK7m3oYSUFKAFjX9GNs47gj
D76EvcAp+SUSzMgnQVHF4kab7MQ5j1yZDW9hRK7v02CVctrbMlReRpt7aKMtJhyHgyjyUVedjXEn
C3OhYbih3jyG7KHgsKjiPNEqHkgr7aLbyEU0t2T19jH6cRrOHjyT21WtOiAC2k1a2CmRf5yeAijK
nWmHy6lENHBeIRvvHnGs+/6eiJQQDrmbyHDDVrISq6GGYg8wr0vcE3TSGR41VE1VsSmMXBdPSH76
a2AMbI1yxJb6rV+gRLup8NLNPOk4iTkYCjOy7hJBBZftie1E4tDHg9Jz/t4zjGc7rhOA6A7qf6K4
qEZcO4LjLDzFeAL8oQtvtC4FrVqOjZxva/8JoEo6jGsIgba6SBqenZ0E0TrsVGQmPbWMsY3Pi6jv
po0+FKQRR2Yk9yrlwTwJbM3OLzFU+v19P5opoNqq8Kp7XK51TuoySIqdtLNAHJJWdTgygIM3W2YN
LDxJrw2ornhH+5X0mgzbAjJnLOeYipGT9UNprFVXju4ryIhAHgK/L9xVYyU++cN2sDJVJ7ONGuza
uVNwWtCYB+bYruvObNCC60luoujMEG7xQqVsAZcVzYdgK03Dip+yjgPORU80K0nv6Icp2WHcjwsU
niVVN/ykTlvC0VAj/zxd1rGdNcNqajqj+TpZoT5+j5qyAQcQBi1Fi7CmAARqrOuTR+LvoJhzXptk
f5XVeu3fjaKKPEgftai081wfcEl6TuBUwaL3er0+yYUYq5UcYiif65HsB/fMKqg+IHi3+hrknpNj
wlSdWaP8greRW88T8thpnScukw05NW6pnKUIDbckZ6DWbOpNqWG/+NpUNvaCYAi9lquyaFNk1cDF
ymgRZWaN6Izl02462qRdUwLVIVdlvJZAl/vXycE+sWomt633SYqG44QzMTARXhiU6JFWKBTrZYvt
HqaYLpwMzJ6mpQLBJ0dI92ttaXVzkiRmnt91BjbKZeXROle4D6WvshVp5lMznhahE6bp6ZSHMlI3
ys2T4tmpIcGswixvIlxAtRFBBA5aWAQFnj8qPJuMvoXcTcxrcj1gznHu6aSBRqpiOZV7CltOhcIp
wc/p7grLDF1amxVQTnjlbVGr4MHMKlDqd44L7tg9YTevC/8uIR2uDF+AwjsoLUWVToJ7bnd1e+Xk
zhD2a1vkTg7oyxntNr4Oaq2DFFx5TmE4r2Loosrb9EMTOdjSMpsiiAU3bCy2TsQjhgUEJ1YVLkmM
UC3CeTwEGGUncrMp4fAEkceZRESIrophisRI6n0X+vG61y26IkEAp65eUGD3LLX3FcD+y4zOrioX
Pb+JBiXhmv4s8psLlAAWvXaTpZIY3ALxoLzVG6bYnVOHHBggaWiTf/tTzf83VfTjzrduu7MAw6HG
b1tzW/moiVtqLV1DxAUbgqm2HUfkjbGD0DpcG1d1uGgWVCSXhIFt7VV4T4XKeP14/CNo7Y/hhYXG
h1AFw7OPavhEYGYNp8NkpukBzgFQ1G+hRqM8/9EF+rftgrm/9q9mAenIXCVyJjLjHNcz2dz82jp0
6EjhkjTo9TKD37uWBXURJhr+8I8vaP7Ax+MIUnVoSBCFwZf66zi0ESJ04Ig3Q+bhM47sJF2ys7/0
KgJy/UQb9mGIpPjjQY8Iyu8XZwsEGB5RqAj5jgYthZlXVJhzKvk2q9bAOtlQhw8iTIYIfDEiruJo
vPp40N9dqefbM46ffjXL3K9X2pFhq5hO+UYxK++CjqB3vTWLccHcFJzwCkVfyYCp7j4e9bhJrjs6
KHpv7kPTKp+b0r8OW3sdwNhOTzbR3tuO8dJl8l8NO1Bc58ayjh6SBRKsZfLJN3z8+ByN+k5b/0lQ
xoIRaoHJqFzXuoybFWSNjy/s+OtkBEH3msRAvlGu7ujr1FTCubyvsw35OgAJEIuWN1U3iINPn3VY
1e2IPho+a/n48bi/uTIB298loRtsmuvNjeufrkwXvc8y2mYbkO7hacrx8qSjDfbJw3L8ns9XZ4v5
BXSJYf3Dw5IPjta31HY3Vm6W3wPbHV/hL9r4F3M8CkFmBJ88J7/7Oj0TTarucGX28bw2mW3pNxbS
WSf2U/sBxil9rAGEmr1xBW/LMohSqIwcksrLj7/QY7b6/IQykSJW0i1hE3J/dCdF5bPXhu2xcQHB
JHtrQzT8plnE5a22VRfhqnj+eMDjt38ejxefCyUbinbt0RRO2R97R5unG7oLAwIRPJ8dEb0y7S+p
J4HJMKI66E+s0dHda41z/nj/pz6AYXNfOTs7hk2ypODd/PURwg3AyjSwwMesgwuMgDtLmTvQL9/b
uWvZVVclh4GPxzx6bH+MiVYWIIFHu/ldAfrTY1th90yyye03pGnJNbuVft/UUf7JKEeP7fsosAcZ
hMwPl//8emWWmztmFxtsoonTXoxl02/LtI/ZHqPsd/ETfbJ6HN3K9/HINDDRrZLZwvNzNF7P9GJW
0UDabX4V4ZDn2Gs+Ov4rZZ9H5DmXIU3kTyae43SVeVBCAAw2Ash9DV6ZXwetaJY2gULVmuybfXvW
7MQCHti+3qpPtFnzL/ppbTwe6P2D/HTPho4trkd9ceOIBzrTd6iZL2RaLVCJLQijfowz6J1p/8l3
evw+/hiW/Of5BpqEYhxdn16nDZVIrg+Z+tre4M1Y5cvw4G9Bz6zsT97+3zwxKDxnrSdKXBbjo6W4
yk0OSBbHriDxCVDoyyrxMQ723m3ZNt4T7MFp+uQC5xn6l6+VlZBgJRfxE7so/XjIcQgIg/LEtJE9
EfUIE73ShBMZf/IuzM/6R8PMH+Onu2c1QY0hMoVMHHGScJVJEzAyN0ZS3nXpzPnvtx+/4p8NOH/V
Pw2o64VrJgZyNkfR9PIp4abIIszUOU8a+u3Sq24+HvAPc8q8peDGmexGXdwQRw9KRNZhLCMTYGLj
nCWxPHip/ORL/P0QLhIw+rZsRo++xJjDjQdyYtgktf/oZP1wEuA3+ERIOP+S4zs1lzGI22Qg/zgg
eUo5wxYVs1aR3ae0RtvmCs/RJ1fy2SBHU1ViOc3Ya/MgJDRG0wHj3jrwTj6+I58NMv/9T48AVDbA
dwZ3pPMhisaTeT+/YCiHg09iMX97X1zYEg5tOqbAo4meDridqkQOG3Jzq70ZZemFpszhz06A73vW
f40yT/8/XY4gTMALIc1uLIB0O8HKsh/Tybsk6kRbcZng2E09wnqTTqswVWr/8bf52UUePd+llQC0
RrhDfoKLFN2gxKZQEv5PBjH0o91IkU+knIQsYblp+1uXzIgT5dB7/XiU3z0YLjpQtlfIzRCn//pN
ZjBdw9IHJVHH3RWionVrpGC4rE+8FZ8Nc3TDiGWoon6eWiNR9otE189jgMsL1BDqkwv63WT38wUd
3Rs1xFVnojLb+KWTPHQTOlUdrQJhRnq3JWfa3xUmEOL/0bd4bPsay1KGSeZMGysCE4GknPzqyvv2
8SB/WBF56H+6suOdOK6pbqDZr28Mvd2GVXJCGPvt7BhtPPeT6/nNA+5YNFlR8uNu/cNOGCVvMdH7
HjeqDopzSXDFTuk4Pz++oN/cKoDcLjUb3CuC0sKvz54LHs6su2HcUOIBwz2SdKhQmELF9KHQthlu
QM+9/3jMP27S5mO9a3A8xNzmWcfpPqrBVtIGHeiQoNpa2WMYmRToV5Xnr3qrWnndcGKbm8aTf+7g
a9jv477r0tnfG8cXO6RVnpRG3mxS66GLUIBXnwzwm2+TC/vXAEerfKkFAuh7DyopEsS0t4tC+psa
Z0gJU9u7+/hr/M37TFav56K/xtRCE/XXW9eYBKUnOlcTa5cNZmLZXBsUvd4H+VOC4/+emviifJM3
Tf321pw9lf8/SIo5B/GV/XtR8V5lT385beWTiuL6FzHyj5/8ISymC/fFZplFqaY7c7gsa8QPYTFF
gi+z49BibcB1yNz+T2GxEF9sg7ocXhNfd9HI8qCoom0i5MjWF4dfYmBexfyJvtj8M8Ji259n9Z/2
T2yZLN/BYIB/kBPDH5YwmiGI2Iyk/mp3xI7Ue/bdDw3Sw20UumQvJNmLYyfPmj+oFXMRmsMYa2SK
93rSJTTFXlAJi64y+A5LAWGPHqKzENq4jS144zJoTgwcpDvTJh9JeBNIGwB9Uz/eNAh0N2HSPSGg
emQYfdX5C20iO0hqIELSqdJXeI5Ow6iCgpHv4SRnC6ea7oQ1mOtgJlNoRrWnzrJswQTvtMyKFr0x
vkCKGbejar5i2O1WVPOLldGAGFYS0JAJGN0itCkcw4N02isaFcsJYNIyk6nPZ36EdkhZX4mr0UsI
NTXSp/m/uMJOewlpJrEUFvPKQPYRT8tZfb2OwvMcKxJ/KKMVvuVymegRwSX3EnLKNnepA+kqP3RB
SApkXXY08TUUPRbx7Ul1HaPekf5rZKDMmUhQnFRVrfTy3vCdDTywJzm9+KF8rFSB7dyrT7XIKU46
fkvpTtnO9bJnY7SuvOlbqJIt5f2NT9p0PsXPsVvjAZX5gYrXnYhQpBJqsvGK6Vs1Tc8xxUSVVjet
T4qMTsqxXcf6uqX36QwTue1a8YiswocGlZ11Bd2XPhCvdZHaSNm8cuGUpI8DW72ycnYIqhIT8NeG
LXH6HV32STsQyKE39QrJOuxZWbxqtFzhVKbPwhJyZhIvVFTchEAph1JV+BMbMLFgGHOhYU8s4LKo
5DkgBsOIafCl+XOcG0SAl8YuA2jl1u6125Ep1KbuTqorA3bp2hSl2JIxuKx7O1lXbh+AlCI+uiaB
lLYTuR2dgeN+osRvW4SWZMn3OSCkTNaRV186YwdYXhSX5C3fFVPxTElbrNppvDcNCSoWjT2ybWIy
bCeH2u0RbDlHaKcz7cQZLktEAQ3/h8rk42B6j6kZnZFDsLD1/EWr4ZDVDwnOhve/V5299lS4h6t3
I8fwFFxeuabhhP6+MV/D7nq8e88nszrt5T1a2B7qazQqPFDNmd6g1wLYswOk/Noa2mk6osLv7/JQ
wK+MnNtWghlx9Gyh6uxRMwlIl2pCo90nhGmZ6hwxnb5WeohGFq5m0vSvqCM5TmsC2EnA0XOEmltW
+wKtLpZxDbYTLl5XWbsUzNfCiJUDzzV91XnsRJUTENLFS+RGADHKy3YCttmFxcHRxjtzuC5r0p/q
NPkeEAebjjyRtGNvNOfC99MIhoy+mOrxIdeLy9Q3ikVufstM2W5o1DncINCRpngexsBeOUVP4HC4
LWrujHFSTZaB5NGEL3EH9KGgBUajUB/ci14zr+I5XmCw1JmP0Gkxkbqyqkp4rmbJuao2uZOhBf7Z
FyFAcsWHMKXlrt1Rx3skMq5z2YTg5mrbHU5VXz6i4Uq2juzHnV5Zp4Pht2uhaqKNEyKhpvYBUMnW
JBl1NfkkEdi4NwHQoCDzFlHobwiYgWETRhxySrEqB/moAm58UdoLV//KMeVG8QUBmXhAQXEZi/Ec
U8NaSvK1nTkBO8gOLVblJV3KZ2vKr1MMYGUe3Ptm9yoERvVYWEQBu7MSBxJwZeImRmpTyGrapAro
OHT3hZPFz64MT/NIO4nq8gac0zdgxiufGiqR618JNbpqZPpqFvYtFpiroAhfJ/2qKLJwaedFukm9
6hJRB0grFzEEdo5R5chIaqj2uXlT4HFYFWBPl63V7lRBa1TDf7HJJthniTzIbNQWbh1ky5wMJvQ4
MRzYTZBqBaJUREIkD5g1iReDRkMylDf1yIQKh8JDX+SqeGOPxtUo0m+hNa2trr0wOn4fxLm1F8vv
dkk+4sSSxFV2W9pDHRGMA+RzLXm2Yp0QaLm3XN6TINeY9ZIhXfnk6miwiD1Fkq9DtoAWymLnOs1F
NXXXcYWNGnHx1hzII/Lb4KHN+aQB9SDYt8k2glfFVL4i9K1Y+mQ7kIUhk6VLbs8iGcWNM9mU/fxs
XCM9uRyq5DD5TKroAHj+vZpYqoS0vJB2Mhig4CwWjXFIcohkMLzDrGb64Yusuj7ffmNGKMA6yisw
vBCXbUUcjsuUGyfZoab9VKQwiHp6jctAYZHMD0aYPqsgfE18uDKmLpkHLEXqC0KpqHoI0FVhPbkj
rPtuAhNkiauQ+Rhkm9oGKnmkUV0tqszbVw2penhKK2aw4ry1rgP9DUh2vMx4QHE0x98DD+BXYO8x
GB4Mt13Jcrq3hmS/Lq0wuZi0foFY6dlK626PbkcI3C9xLa8zJqMtwFncC9ct0dXInvnw8wpk6pO2
1LXpLosGhIgYCYSvn+l5CO9lcLfcNh3rArcAO8mdwHkZ2eYE4Dh67WKajx0NANgQqZELuMEskB13
YJklQD4xLK0DxewrqgA4b55zaKmRB6wVEESAyI3cGhl+5qD8hjfybuaLLyyzfqB+8aynxSMkf72D
cRXoV3xT4cpMm2Rt5PEOQd3BSB1nFVmsVBY/JlL2B6kAM5k7SPsJLlzVufutmCWRsBDtRZD6d0WM
HRgIib4qR7s6EWVw32hyWHVDnm+RQRDvKppTC0zdumqJRKOZmnoA423Jx6fetaALpFYIqQaoi8xW
WU0QWObaK8PQANrHt2XhtIsuBgKREdXjHnAoQf4x4TUwF0cL/FAtHKWNEy6TLuR2Tid2ZfRQtdwX
tBIJ8iYbyK3WHzSP6GRHpHiEe+e7Td7R/63Tw789Y/w/aUZkk/3vzw2Hp0L9clyw+Of/OCzo7heO
2w4iAQqmFHz+eVbQ9S8cwdmi01s0aIJxIJBFPR8ITPOLTffEozXqI2nQfY4R/zgrGNYXH84cu3vX
w2rt2n/KhAgnbD6f/uuwwHMh6EBhkDwq2JAcI/u6hTZRTRJBvl8Mtw4mEzg5hVE9ho2ZnXeNmbyk
kdmfx4hyzixTE9kqkVPV7admmPmergtwuR1DUsQLfY4PN2XxhhoY2KDuzfT5SpoRbmZE6FoSiX3c
Ctwaosnt2xIu/1cnjpnxUmmxFbbSChhumKPcX9ZhkZ0PZu3e62Xdn+gpnCLLz7rzikz1nRJTf8eJ
Ko2WfonYfoF6urlhFg5vfUr5hzp2WkxQBDEuCABPX4IKMZzejiX5rEZvftdcyqhLye7grCVx5hwv
l3c9UZLzl0XX2HfOxB5qFZaVuhNjxLxut6W4AUNqGYj6XFbiMva6mzID6khYONA7YgvUIfEq68oK
fFhzXiL0nZMP/kG3Bu9+9HqY9ZHnaP9J3Xk0Sa9lVfSvMISBIuTNEJn0vnxNFGXlvb369ax8NNDd
NDQwI+LFi89VZWVKuveec/Ze2yQaKJQuINGGh1zrkucGeN+7PmUT6VNNtx9Fg6oTIxZLq2VMD6UG
kAguazMCAi8miXRmO0oCDvMmxNFRbdwZu98xqYaKhZm3HOAQ6tc6yvDcgzpqroxG6AF7ioC3pRQk
60AVdQwZ0apTVidQtUow3J2V7qKa8+SGZa28JnOr3iq71Z81Tu6gkiUKMTGP9dNiS/NPTvbYHs12
HIw1oadZrNS7Yipg4mSZPAQ4UTuiKCfcGSGJcF4zRPUtr0sdI0pRbFpcAl6ujPqRA1O60tO+vzpI
pamvoLJpFEGsk1F5SIrhbtwqdI0Ui6F0bm2nVqdeh3qOLIoTqlnIYOSkiVvM7ZEhrgZ5nNfdNNgl
vTqt2NVI6vwMQdchxty/anId4qykEcUy4xVxEbMbM2kTtbMdJliXZjhzYG5EdKkGNXnXBp2eWMNN
NxpNiN65S2PgM6SbOGXaLK4998qz2hfZNxdHZQUXKZne6QxjTG/McBOiuQ+G0kaDb6k051eaNpu4
cJJpbyCz9WAuxl8QaqGpYUoID5Y1RJvYypX1/RF4xxilHfDrFb4lOXAkOzU6EfWQ+MIByhHlxKvj
J4mlFMoY8ZdLY8TbPpmlX3qLyk+ziIUwLCcdXMNpew/ppX4yk3whatXsV46e/BEPmKT7HKbFzsFn
stXrQsAsJNCXGX93Tz92DG4Izah9GIvTO0Es0WtRK2OwaJbzTX9EetCKsHkEkZUe8L3KT8TAjs+U
IwReTPnyE3OCljcpeWOBpk3DHvUelkkVTzPmM/0miVr+sCsUcl4kE9iQt022gqDrgFi00k0GguO8
pHJJOGiXn/o+TvZTPk7W2kw57SA9s+OnboH8K8gp2vQGBj53NKYOR+mcx8IlxS223UopyVPoJ+uo
im463rMc6BV36dkSBlxKp689iwwV000mp/6ojAIAppHZ/QVzLh3JARmdb0Z2txEE510mAiA++Ovm
ZUhFuLZkR3kqBLGZrdXLXpFDvCRUFIug3NrKWshcMIcH86xqpR7UdO9eM4IH31QCezdIZorcbUF3
H8Z6MAIyZjsfJpuyF0ovE7mJ5YSfbNyYhtWd0aCLk4IuxDPwHezViVxLFxCqeViQav0I1OHFQ1iq
1hY07/LYVVlxWRItXjfjEh0XOA21H08zOEMWUaJB6+F9ZrJxsmp07nisrfni2JK5V3Uz8xQZwkgP
cPgyqC0LXqi1YPGmLo4X34iVbt0rhYI3lxt/pdn4KmEgJ85WXuz2huu99C1ZNFhT6vxQg4F5KRHO
7rrastbVmCQ/8dSMl64W6VNWpxXVQx/C54/HRbqNhaK8L1jqa68y2jIUQY6rYJN3ECk9xyCDJBbO
gjFwapR3BwcF7tumjLcmC925J9YZqX3Z1D9FRz5RNuvDCfVx369xNJn7FKDXAVGGqrlznrZXGFPt
trVm5aFeommTKX16kgwxnWs10l/C2W4lkHd6+VhhSEdpGqJQFq1SroyM4O27YjIG/T/Xn9MYLYey
zJ3rKNEfaS2ekq6KXlUzrB6sfAC4Aof1LFmY8VWo8+9zOqawrEslOrZLaXwRmaIGjYr1VdWl5ohr
n/waAFz6uh7b9Kuu4wkCaF94FWondw4FSavE21Cqi2kTi9x5QhbebxUr7uUAh4hNVopi35rcyTbD
kGgrqRHOQc9zedX2mXyqzSxaKySgUnlWDcr0zKqcfRVzLCcngcoWgtp3E83tymnt5EVBGxXgbW8e
bOxJP5W60DKK8C89FSEQAhSF7QcV/rwiXqzzjVEpD/DFx2MVJSgWqPl3YzxPHHVz2zxGo9BYfhEf
rSe28rdYy3ISBgQjgTxRZSI5bMztrLIwgofMEBDcVfUEtXCmQ5VVEMuJMl1FM5x0Ut5bzySZMQOe
4Ou1ccenRhDe5zq+KL2U//SVY+H6S3DuulajwUW3BvodpTGS8d5T8rhE8ohHRyXqzJGH+hh35rg1
yfq5KjG0QHtq1S3W4vjSAgx6MPWK98ILebXa4bzuIa6s2brTA13ZCH5qrKxrOV4SdPzS8qIayvjS
8RDftMnirhUpSmC6TpJClYb99H6SiJ/TslF3ila1HwnPyBrQ2gIJXS9odyWIbH0LZCEW1bbVUj9v
QnUnxVKDLYwUkFSKh0OWhc1esaXy3FAiUQvLs0bCeET6DzLrhsAXMncbuyoOujqHOyOVl48Kbf42
x4TPDlhp75oGPzAys+m1SRPjUsRFuy2iUOzmmiQfYrdy2k6ZOSqKp7bSsBvUbYabMF++8zn1o/3i
9nWVeo2w4JyO7LupRNj2Eg8RwH5deo4QjX+Bi86AEkDGIaeaHoIlCSWQZgtyW5kRujcMzYyyuJm6
Fzwd0qEhQmoT5xI64xC2betFujJ6UYutgx43sYP9UKxFrkobUia1Q1SZxlcHOh/vB9vqhbS3Ym/b
hbxnZ0vfkl4Vj72gUYConfyWio7xMc+tcGPlOj7UGfjTpBAS0UbE27JtLTStndkhCAn+WWDqSjhi
ihX2CZNUdpB7s320hyx6VEUxbns5Hl7HUAiiA5rwhb2s3BqLMUQuLkqJ6jOUwhkC9r0r2mA3gHQ/
IzC37BB4I7f6Eyem9LlwsC3VCjB0fDHmdGn7svVbiSp4UoG7kg+I885Nihp4Yq33ja/Q1HbjFnWX
lnXvcU5+U55G8sHINPidROfi3brHvZlmFb90RSVeGs2aH+Vl1B6BvSVbVc5Cx8WpYcZrJ9c+QnvM
NrPevTT2RLQbDoCEC+ZjvO40j9aFQuWcsdzWWr4Cf/KBrbHA+W9zvuije05wqdeHhSpTw7SrjZsO
67gbm9xJk6pVttfD0PiCmjBerdnOn7QqA7Gt6vaRjjpG9mzJwkMVyfZZQ43rt2M4f+azlDxjRGHS
JVfdSH6gLqSrjAHt2ION7WiHGvNBTwnJdJvFQrI8Sgn0T7UZrLVuQT5wyxGGWxIpMj4AWQSJmZGj
0RtWfKxoE18qDZBePRIvjolCJsa1Yh6h2T0EjHJizoard95FiqmeRuvO2dQxvdIAEbiPbA0nxGSa
Ht6dzvImiV5rIXLjKhSSckg+4CAWlnG6rSE0B1MdNZfQivK9WcbjJSXt61Tx4VVeTRQGqiccgl6h
aeJ5NDJrDw5aOgiJp6wc6J6YaU4bsU2rvZZGeUDOp3qFkZJ9qPJYPmAbIklAU1Dn0POgU02CHUDA
OFOUK+ZCNlzRm15ZYVEZUi18nqHEtO4CO+7J7LNpaw2KcpwdsbyK0io+lg4AeE/jKvVqcnE2BLAT
m5KkIzeTMxgfC22yjdFmEqkS0vxtWHZ6ZlMbvu3JHoM2SqsDzSB5bUt9tDPbu4EvhO8dTID436cq
rLfUK/3jqGD1VtS8vVB6WSfGRSV8sJCUGjgF4dpA3JdBfp/LTTUaBlWeNX9NXWj8OqoSX4dWqR57
qBU0zgUaAEeKDrVkEzkeV8qHWfMcY/9zXkTEw93dqylXwU/kpdiSV6FeQFsdIhDDUp9jtDCNqLgg
Y+lWZWTFT3S9I/zvlrNe7KE6KWmUfeiGpOOc6fQz1pXSz2c18+3KWq6NYjdfQ6Trz7Ii4vcBHt+3
Ubf0jkxUpF6lMNpuHbgyUaMSeZCJkfWUxZxTVjORxsXRe1Ig5rpaqqYrU8zaUQhJjt1ZNPp+Auxw
aYyaG5jPRj8tiqR8aDBuvci2o686jmTY10Q4eqKwJVL5+vEUwwDNVopOwNoAMneC8EKAliFnOgdq
Vf1qht7y51jBQ8QYUSY7Dr5PbwFsdoQ5PrI60dt04s5LoiY/6EXaNp5RlfavXjGoWBACEpnHXQ4q
x6xsX5bb/Nky6+okeqc8hxW2/U5Je+HZOSem2VzMnyyce8/GQQPPI+TLtWSysNGXan4Oh1kkgWx1
4T60FAERLYL2ry4GH7LDhlS3bGd5ktgWlVfRP6MaMPdjww95pOS6gxnzWt5MdVyuBO6IM+5aGCyx
wYAjLwabhD5ZqgM+rTbIrT65VnMh9Z6aUS1XsmT9Cn3gZJKV806lRNjBzagw05HCZBeVwlMmqZ99
q/Wvd/N70JBWewvtIfWxS+aabyxdtatqfTz3SdFsQNIOu2XGqI3bnPCSRCyaThqOohNYk83kagwS
pq96lpX7+E77nLJRtuCZmODvBbh2H8dhscNjPvySZdNbp7EJpdZVAUzzIpBjVBs9jeJCZS7ke4is
ZXbZu8gYJlAWLdGqVVnfpdigW6+nw3K2MkzcW3nu7CNEJCL9EHfe6ZSYeW5LOVZ7lqz8oNlI0j2W
PfDtvQBgUkvd6Jz1GXspMZXasyoJHc+dtDzIRh1TwFnmk5w1026SbaXlSKdzYM6GJnpvFjn9lSka
PhN96NlJqNgo0KX7hlDH26SR5FdJiYtb0glBIkFYa8+jlnY3O5vvLPoiJjbTWCTlQSpJovJQ68Uo
mPIaNnPTa6PtmRjaflND8MFVZI2+jJrS/aSwfr/jLC0I5FSN7HuIKnGu66VHM9a0MIYKcefTZ/Qz
dKJA9yhPrS8hTOloWCV0pLE1WY4Eg9ivkNV0T7M+XmEXnF7ipeLika66Brw8HEe20Z/CScLB0yYZ
1BQ0sQhWTTFpWEqH+g/6dzoUNFRMGfeVJi1vzMAKTohZ9BZnVb+bm370DUYEt3yknkYORIWjxnV8
MNV4hGtfx8mnvYjOgwXeH1QosS+SotTfqTD/SAMtBvALw0Q9SBvNG4uGhnyIbZHhStiORCdYzfKZ
0VczV7UATD80iYG1JqsHmucQFp77wcqnQJ215ps5MavBEE1T4QoblDlFsaGhVm3LeV0Blq1JW4Wg
XVDpvKayNN8KUwYUnAOrZyoBeuMqGdjssrHn1JSizoMwFA/2K9SbcO9gshS73tEII6hlwkFHSWPO
2OUMp7wp0eWDVs5mwTNTKL/kGecvMECjZp1EmdS7bRJ2P6Y149nl5mmO05zbF23oSGuZY0q+b5pa
4lLp4dSsJJr37NqErZMEpmT1e9jRUvGSJpH3C8L1NfmDcuPqydiofmQt4ZNdRtV7OkfqpitH8ykK
08JVsPDtDSWjh9RomB8SGY9u3MBiEJB/DqbW6e923tI4XYZxfoFpD31fQ9x8ycs5PpetRN1KWRUG
BH0YaC7AVD3mM+5Mf4ojBqdEBOSSr9tzecBW5myw887eYE7dd6hO0rrB9azj0ovUtZm0RqDMk/pU
QYPzLATmrwRjZx9jGNsb3TGVg1koReaKfhweJ60z1ypY8FPb1ffxXpJ3THE1Zl6iWK61oo/XXKrU
VRJXDUuxOpQrYiNF7BddL92MvFp2c8o0pbeqJjBni7GgOWXhSs9GkKMGKXu7MgNUlXSALzoSOlKC
ptR7KWvVBsmfzagFdr/UHtFwxSMdUXuVVY39S5qg9GtYiXyW5nt2p8w4cpWrcv9dZPRKKfjvEAzo
8ng5tbVjCmgVkWSu7dkQB+wf2pYNk+3Othfrw57j+lKQ0cTkZ5C+pzqh2paJGIcqV98jSZlIK4Om
vS4wX36Iq47fNLoumyhK1yJUky/TKQTyE2t5bdoSrH3tzPiXZT0ykVBk4tgvU3izKtN8n1pJS+Fg
FNpubI3xsyxkhzxdhQgNUqY9io+c5onT5xJuyrkO+iEtfzOnNjbdxPyas7f6nmn2rDCXsZvHxOFJ
N+LaitxShPKNTlrhy+EUZfhrBpqlEFcAvoK68CLCmANwJHGwVJhdS2K4CXPbxAq9yNzG6U9XJJKm
jRQvG6ZpFBqtagKb1vLywby/W23CyOlCygayriZ8nZtaU8E+1LMjQIijdHQZtNuvytxLP/qySB9V
PPbbUGVn7lmcKu42M1wXGk5hlyUmOXSNMIHRtrP51o68BvRnwwq6OMO3HqW1fVSssPuUlIruG/AB
zU9pr20JAJoPg2LHW5FKarZ2SK2fPOKNjaAYFkKdy9wIg0XvJzDXMg1fpDRJsyGM3Npp09IR6yx6
CBZRPpG/Q/TZqtbV/DW1zBZDySBBbInD/Ciq2eC+spWDaExpW0HX2yJ0KNdDqpazKztz/21kKgPP
NlITWgKG2romdOSEZlBF2jCeyB2SHunGz1BvCJ7td7Y5lE9iYdRbGj1qGPpCa6Wvx8BUpf6ShbXE
qSwqN2Vb0is0CJGuo3i6srBOAc2efDtFunbPCiaIR1abHeN8EjKwDb+oXVcOnENRxipMqj0NieRj
najlk7VQXYKvI4JYysaPeiKbIeQgsYGglZBMM3D0s+msbfDFhatxLuVXYSxpwLSmC5hERGhUEAcc
nAhjugaKDNtd2tBdHdNtpmQStCa9eyjqdDiZnOJww3fcd7Acj3ZXdxsn75ygIgjkiCyW7F9dZW9N
yA+bU02v3H7MCoKrk4ggJ9U85xUWqUXqpSMtPGZBhSYUr7MqxdXMuX1sdNIiuJVtOKqsyfEuB4Cx
moDr750m1B4qkgMV5FoyPn3b6Ujd4NwxuoysCoa3kdN9o4LJTCofSB2dw0QX2ggx2sjV9G0Ky0si
eJv8D2JyQuuRIO7sXMH23URwtPamGQMvyNpJqq8Td+ZNHxJQAi0Ct3wNNCMj7lZI2ieYUROVQJ2+
Ar3UZpd0EvNC6VIF/Rxa5sbIWliGErqQ50RIw3NjC/MRLBrhFyN4/Vuo6c2MKETLQt9O5v4V2HSn
eJbRIWfQ4yp90qbU3tHKIUfbyqyErERUGOzEsoS+jBb0F6e7ZfF0pYcIlFf3ML+E5JYPYza5BASq
yLjyx4ldXgVCeSOW3LrGjl5DlJHS6IQtcADpJhJSlmc9V7FAxfWMaZ488sIjJRqCdh+KUabiCCXl
gGO6mf1w7pLeA9iS0yOQa/E1xzJKABUSEl36pkJfxnccOXV3TTlvmBbCTc6hN+7F2IZ4EkEn/8o1
uIqHSZ1t0+fKpU9dB9jGTWMJTwIrUj5Rd9KQTr4q4mmXjcKtKgXQlIqfZFq09qRESyjcni749FWW
UWmtFUNwTpjydP6B/YB2b3DoBgc5F5LQs4jzoe+E987rAleWY0mlWF+zDDpkhSEauk8zDywhjT2Y
KHeUqg3MSiJWnAaNmZJQW6oJh2hLL92yTu+p9Kpd76oeKLAXLaq1a3TYQNrSJ+gLIQ+w7Nu98hlC
yrzJKFI2eOqnByUCcTjm/egA3CFzDI5pLHYapMr3ts7T76UdaAumS3sheIxTYLRsQgfqBjRLGzGg
GNkC9VDrt2x3wzExZJUDqzmkiOjYkHrXLqT4tZNS56fjRPsz6aOdBkMvsa4CYet0kKZj8xNN0Ziu
IcPWs+uodxg/HTqXQDumdbKRf6TLKBgDMig4DaFj78nRBgfflPmvZev9uVrU+kj5u6xjuSVgquUZ
AguJMaqTluyVN6YHEJQ0f1rgIUdtRDSKnA4vABTaVaouMqEktiTtCsybDGrJp9XnavjoGZze2XZq
ui4paT7ounLcZuKR/wJOLd4qOxTnASBWcJdTfok+GVY1gp97QN0UH1tmtn5sTuZ1MIjPbqWOo1zf
NcClKNhBFE2VditUbXjoZ1Nbd7o97OLabNGoVnbyaqpZxcyBzO1KEd25wP+wD1WTR33KmHYx2fT1
xrIDw5Zq1kRlfhI9M2NBVuNumHpz24HWXudl0q6g8Oleawmyg+HsiJOakqozUb7hEbdT4ce1Y5FN
TGF6y3iqH0ZLSfm+KkS5Nq0pfjWPeOL5Aiej2SRZSWZSUtyBnv1depdJUZCqg/rO4d8BjRSra0Uq
o40TdpNJvCvALq9LtJH5uAS8A1nMgvwk6zXzKVwMUfkEWBUntmXrbGZLjAu5S/tLLzFZODBGBjkU
s8rc8/pUv6g4G3H2MNHmTPpRrcm7hq+YAJ4BZfdG+hx9Qwul6xeyZz60kCtOAd7ZO6WJiRpMSRiQ
3aKYy5orN+tGgIRSYfWJ8lEK/vcCkv8B7/r/E8naQCD+X4tHjh9fH9U//OPtn4N/+gsNyf2r/qQh
QfVhYozEX68BTrPuIo4/Cc75GwNRuYmKRMYnfpei/4eIBHGHbKEi+cNToqv/LiJBX6IQfaDLCM5N
E0Xz/0pw/ofr4D9LSHiRv3QjsBLDJnOacW+NehA6p6zSnmhbQWXr3ekScpNM4QuP8LTvy0PmaH/H
mPMHt/9vve5fuZrkWO96tatG1BKrZdjlygNYv1MZPSlURDKV2Nno248wJ0c4MgkVmzdWtUMiO+i3
hlxz/oFMXLy5/MgyAuQcXZRg2Giep5zhg25vLKda29kbWyqHqT2SFbQPn392hS//+kP+Of0bJ//f
1N1of+38spwBRm4Uj/ss2c7yT2p85sk7x0P9vlKXb8a8auqvUvm15tP4pTD+iPxlusipYBRxcsRl
clp0tCfpLfnkd/d2RkVUpHpQ1MOxl3ZN8WBlT5nDDLJYqRQt0H4ir0RkOO+q9+aX1rmfEsi7rTYg
l44oV2MXOd1K9hnXrsUmDAyfpSsYAiA0Piy6w+JyVg6iwPYTT8J7nAXlWXI/LZdhXEBSfXxg9iW8
HpVJ+GLQ5bXUlZo/ohqagVU221B5M+tTnj/RWitkYh+fMtQTk0y80AtcWhdsG6J23OmGnw9eN57R
ptjRipmeyHfvjOqqHR5rIzmDD2pukuZZ3cbkxMBRtFoZHZrT8MRUx89mkqoZZFwzQbitT5OXo1ve
PvKCI7t/q/gKtKI6xLq605vDVJz0/rkp0TCTirdR6o0ZbxR9Q5+8Gc52xMq3lsetNn6blfDvps1x
U1QUsyvQa64hbvEUginG8O0WG5nZ/mfsD0+dtjayW7wcjWNurEB86UFOz/XWTR6nxTqYa69/lvSj
SV+YeCC9PTv3CetK2VUxRN/EbWZ67G/ME1wypsYP/Uv+GjQyo5ErITGxkaMDCCQtku/GDaPcZouU
3B7/gmd+VeHZ/tTj/K1c48dzO3MrcWx7SF5ntV81jvIymRTe0akLMVM8Mm7xaLa72dT4IfmNGZdd
OiaDz9m8yEJAXh/mfRPw2nVu+HxOVAAWtFY3NV2NKXy+0ax9Wfra88L/nICudQH3dpugdRcJ46iT
adLyee5A/a7UFRX6VgvyXf7kbNSdsXJWxkoOmGkQLUwY42eZ/B3v410/9zeUbdoff/5nLtXZVIq4
tx3kJg/5JdwRMr6Jz0TsHbVdeZpPWFiOyqX4O55l5S9NN/+moyOJ8y8XwXRu8eFkvFp5oDI4tZf5
oXqPH6I1eo4TpN038QDH72ifqv/rK95dhH/2/lQAmrCi7WGvnOVduDOfl22zjs/Zkbi/s7HLTyTL
btQX+6Q9/veLloKE57/4TP/KeDbmUIIR9wx7gqMbr+fycn8xS3lxTslu3pq7/HGu3BhG+rPYKdtm
YwZI1Tc8Art2Nez4sxUBlttuVx6cL201HtpLf65Xyb68JIibcs7aG3TTvePSiJESf0Fd4OPJIUlK
RUGtBhH1De1VKhjhQQJuiiAm0Cx0OeGoR4eq+FMpvemazD6x5g42UOEPCOwDJSCswPJG2TucqtXV
6tZzthrE1ug947U+qOsIff186Mer3Hpys6r7tWFulG4XnZxpH5K9znQE0S1N4V+BHI23/YzuXPzO
uIwGN61c89es4N27xbq4Im7OoDS79kdza07O/rFba4XLqNFgbI4wHjgFwE20fMMrdCpxQfIergrJ
TdD48ZJbXuCMSoDQoyBtPNuvjbWe+pLi0YApkCv3myGCqLhuit3Q/DisvlX967xm3Vdev/X058vf
SEbQskFdNH+px2kvvd0L/tRXdD9dF+YOq80gu+2P/JketW3y2xmkOPjtV/S5vE2wTFN/BlD/OV/k
K1o4Fq39nL2PlPCF32oemQz8YkC0FAK92cjm/Rd1T3KW2/1ag7t8JSemq5to0zxrzdXR7/uI5nGR
nE23F3vKsOnFvMk3+Zpv40ftdQhofK3oKR7zY7UZvJaHqPe/W0/1zRWRmmfnwqevTCyPK5L3YNyP
3CuqX7P20u3baj7AoXW5MY5twKjDg31wBVE/eXZACRhkp6rxZK8+jKt55Zzl3/iyj/zUbb3E50K5
Ey+Pyn+bvzaBcx6ezZybz1X8VHP1YDqy6W2JYlwxkNzxFustIk4PRIyW+OzcyEBfxFk5Re9E6/bO
FQeKK547ngP8wWCrKvDlRL+K8lP+cfbNrX5r37gJGv5DMZOuARS33cZ2PD3g9jSCtnANL/qVV2UZ
JE9MiCXomeOWBlb/yBjUi88KWfPVk2G5fCnfwCw91GbKTRYPdr7SrvIF3J9d3gzyqm84X67tR3oy
rs0rTouzfZACVuhAO6Az8kCA+r2b+ov7aHrRprpJr9bKONw/TMmLvXD33m8d/nW6arzSL1fxKjta
Xu2+KR5524/mql/Hgdg0q7fZ+5oDeyUO2TfRAslb/5Fc8lP4gBii9RDsGKSpXrJdQxoq3013ld2y
Y8/ywYCiBP7ItDWdX3j1cePTAu+mQPlUMDj5Mk4LV2fER+e9RsLKxi83iGo4XtD+uXHfzezB1JA6
pznXcZ1VuRr3PG36d9q61avsQNvd2xApOSl6SkmfC8/Mqnuoj2boj4IsaLfwpXV14Elc1gUpW0GN
TSE7GIF0iq6J9IxhbtUfRtqDg1cU/vQ7NR5iUcGNT/beuO60lTx7aKtmZ6VSUXZe9q4H0UbfaauU
0xL50y/Ki7bRg36r0yVe590Wlepp2Q6n5mTuimdpv1ym6/hFCNrcwr702sbnieyEG3MnN540uukX
pWQBuNalr0eNXCLog9JNkrzstaiERz9xAH3s4XdOBHnPV0PbtN1+6S+I3BbZa1D4AGO0cuQYl1Cc
oG4u61kJQHcQBvmQ7aN9f+gyppfPqvJWW59O9m5KL9ZrtGRvnWxtmt4NEzn2kJ11j5H4RXFakhj8
lF/zuX/syhwXEp2yyKswYsj3lXLapMcZQ8unQ4PZtANB0wJ3Te7G39Lr+DhenJcxr5GyNc17pXYH
y1mZCFqkTC14M1x4Wl4/xY/9Zt3Ui3wR54Igm4HzHh2Ar/4jeutv4zV6beB1T/1aNkdGWI03I2+E
ToqKYmiaTd6TJPke5WujVNBcu+g1QMpVyZPebmNQC6WfcIRqb6UUef2D/dN/g97l1JyA1h0Pw6k/
62/mA4ecQbzqkrm1elCYs7pVED0J1ojZcsVHkpxH6Abj1lEJl1/pt+o7DfdjuTGhuD3Yz/L4mXXf
QtlKr8Vz/6pfZe640XAbNL8cbk3bcz7VgdwNF/37xCNeFR4BNPX4vIAzL1d0e6m/EQeQOhD61jgf
ao7CkRkdaYxqDjJVJG9+PQHs9QA6xU91PjJ20t3+RfetozH5i3ATlm0WWfJNk7Xp3AoFlP1eQ02g
rGrtPEhrKqN2z+m5y1zzQBzXuXkIV3fRzrMRe0OL4oyAQK8UXi184pDvzkYScAGLpt7MQTQK9HGP
I7YkY1inS/m0FNxhiSe/sbvx1sIDAY/X8Cv6jpnoYtJ5rsuLKN4Yi7oxuEhB43I76hjCOOP6nDKn
aE3Cs04HmQVCc4sfhltxtzYU+p5Xo99bncc6xzVNf+/NkYt66LH2umq9idsPTdvn4aHQPx0d9LRv
GluaGNR2SvuEVwkuM9kiCD17jwzvovbTGQ+YbygIavYzxtuYUB2V7fnurTe9OHsu5s415+8kfGTb
tDjAMEk+i2fWxiuD/Y6nXtprw8kYTtkV5dsNcfC5ftWq9/yVFPnqJXmozhoNG3IJ+mcmi9UW6+BN
eb+wJgW9Vz8lPoO2uqHSApMdzzxmmzIL6OyC9zVRA3R4pjb21AM+Z5Y8+UJBeVzuI0Vx5ZHUnq1g
11svQXZpmQuJjfiMqqv6YEBxHjOy7DN3Kh+HBwAZJm3FFxD4j82F8UdNavO/cHcmy3EjabZ+lfsA
jbyYh00vAkAMDAZnUiI3MFKiMM8zHq2398XuBykziwSjGK2qVXdZmVWVqVIeABwO9/8/5zv0KKk/
BzaHy+G6/6aMLBP0oVYlDoNkh4axsinNcTT4lrukX8Im/mLcmev6KtHsaIMKz+OYgIzltnkivDEU
14K8sYq9od5VxT6kgVmtDJJZnbjeRtvUKV/UdJXcg4809+1tdp28YrYbDsxwOrs5+zAsji/hj+h8
oEG+ApCs3wfn8Rfvgj6zgGJXsyXKY9Fq+l5+IcwHH+NYzBsbWd7ixEhwm/D5DlbVWrzhMZtkHIv2
f4SjWUa5F3f70CPcRmAxEltlq5vRtfAVeu09EnG+APErxWGrRfh8EdUHQUfyfFZxXKprTK+Oxi5n
3QudHXSZK1DAFQGpIXVQhUepfCZG1O3b9ICKkF7YypK+9jNGPv/x+4Wxf+qZAiT6d37bf148A3r6
kf9PIDJonF4+KY2RaZ0n4fP7uhj/yF91MesPSwYASwlMpsol/22uIvvNwDJH9Yu8Gv5zdlD9WRfT
KH4BaxUJYJPhDf50ZP0FYpD+QECuwyeBxgWCF4zSItHts4Q3daY9fDyByuD33p/Qqqyl5hZ66WFU
NOQ+WwI4VEllXxeiFrhEVR+a/k2VE3Q257AnfOXjsVFSB9liiDu71oK2EFkBUdJPGyKjKDiTvex3
ry1qGRUZPB17mt9aDg2RTcKUJ0buiNRwW8MxFVKYbNknaZg0sUkqZXYIpVlWKv7EyUM15oXTrD0Q
sW48x3ElljcRhBu2OWbWYyAlmQYNqJ0RkFR9b7q5Q0seldQLfFZawP403dt0pA4wBq2FdSMeoxy5
1kSw50gOUBL47EqmQZwSDg2GGSsOXsW2YCNM8k5GzWv0ksu0ijK1JbHHqkTF0SfPj2UbB4dCQaIR
dK+RZpdqp6wnP9E4cQLL79vOHkAL850uFBxV5aoWRbE8mJ2h+Pcx0PnyacIdX5CqiSE8flB9dVSf
ABJ40hVNJi27NEc5x3RZyqJMidLwNE26lop8wDeWWUlwhZtTGy9oEY1l5sZeQFUlBaEvfIvpx3yn
TT9iZssitHWSiML1ujWAmG9aFMw5lmQ5CdclAtl4r8SkSEqUa+Ag3UyFOQXXZjtVHulAJiFYh4kU
GTYoGLAyz0k7K6hK/HKExFzlE/z0lzBEWu8WVRWHrtWlFh8pn+CeVVVnmXSHmw4HnS0nRokwjQam
71ZFyNLfdhQXrwS/iYptFHdFdd4lqZYa1BXjShD53BPuYNk10R9xZHtd1paN47U00NAQkbqLoX0S
Ay/j6NwSL4O/T7Dyrl7lahIPL1jhpoT9ex37hAPVVRgLnCSkQiMwl/6E9ERqTR2wkyPUJ7SLXhnR
XuoI4xDBQSG44C+xJpZOCP3hAb8kZMiLUUpUvlI1uoQeP0XPe+Pqadkbt5FA0518KlFNxPM2bETh
G4L/2iudsVSEFM8D6dMl5ppm9Onw5BpNnC8FOPoy2PKju/CORnNLoy7EbxKQ8dcJXebwkIqWg7Ux
x25D5s/J67L9wSSIgINlA3WJfXgiSC+YUMbsoSZARdUoD9KW/BEM6AbTlZhhkd6jKRrjXZ3qknCL
s13g6GcG6SCDew+rJ1EvzanmpNiqnKZrqR78B/JjtOZ8UuhzlU6POzu8U1NxrC+kHDYXNQsNchax
iHCIix1/Vyit6UgH0o1qImLcmSK5F7uYLic2SstM2mpfoxwMny20QNVD22sF72mBfHdE4kUqVju/
rkTMvuBt0+FEcr8MYgOw26QltuAoUBB26Owo0O/okXGb8LBLKEmWFl/4wCSKc2RZbfYYyC3aJXqY
cvyaiHFhPraiVhSUPPAUjk9ZRfyXsqpIZBP3mod0fw0QZegv+H/VVDEHpiS2LIIMjByWS9gOZCCw
wqD0jpOQqDZZRXCdB0jY74wmU2QKH0S4XROLpAYvtAsNc4+nQLEOg0F0gBupVUqiYWQ2OdWXChN+
w18YJFhNWoSS+6GDh/Ay1MQLoZDSonFfGmkQbMGf41knMDdMN7BxlJ955SgX+51cE2G0qQFC6vfo
uLQKfR3H9wvciUH/pPSzFV1SxopiRxLWlbKvQcLXtq628L+aLNGriyD0fZkp27djAkICG522qkZ4
EhU3RhDaC4KNg/iiQ1w+XphFbPQcNOQWeQD6E0kc8HtJavY8BkpfnZdI2nJ6AWLWtaFNnFqgHVix
InFL0HvCMcggOL6zPckkXoUGIxkA543fwR4fBjnUb9W0j1mPPaEb2/UANV9n597XJEKvFJiUAbEV
A7l4tVoMprWKc7UZr9S+CooLr9PF6bonBrSn/Kb1ev8g8zZaTlukceko2ahm9Dcrq1+TV9KbVM2M
ybKTyfIyegi1pwwu0W1Bd10qZUvOiakSHrUmDDRM0TMFVWz9EBUWqfMwSxMES0mMB4DtpsrkaGk6
d0i9RbR84kWJJp5yljma5qsyi/kHDp2DRLdiotgyVQaW+CrQdP+KVMrGv5CCsZfOABVN0bki6nR6
lRrB1ezomTM/Y7Eov7AsapwXyDIsXTAPPl60IpPUH3TREZ3whR214bq2WnU8lPhJf/hVFns/0O9l
zaHQ+7He44SLxNvRJxChWQUE+KV2YBkFRrjEaIFLENbWiu7UAYO90ic+jqghLBWmtz6UUm0bBeGb
zmTKj2Eq/qBpn7wkmO3UwhV6ScquokaWS7fscDfYcer7IiE4JdkadiwUBty53Gi6NVluoeUUyiSS
J6TWvl68pGGd1ZdegjSHYqfQV+E+8Bp9uptCC89knWhBemUhzQnORdgoIx8StY6ML/mojMm+FyKt
3SIPaQmjkqNO2beeHAtfiURrE0gURRlYX+fmebwV2QCQnhSKjdI4sdWXzZcuSozaVasuw0EZ+Cm9
btzP5JNvu0oWUgeXg5IDoQoK8CBjlnmXfLRrg6wAa/A5f+lBKt4SDiGjSmmtOcZ8ApuK7UJUxoMH
OqkBAqNIHQbDKSkIz0RcH0O0SEwcJxQu+6qbnoxC09XHmt669pT04STtVeRswXqIfSMl8qxl/3+X
F17T73GVmeJdIMdgMpEJF4JlsyYkySOmmZaOHFkj8hkdBLn7hiK4sA6IGQSebNoBp+1F/qrZ9yRl
l0ouyT4uNb/UpccagWL1mHQE14wdtRtkyqQY6Uj4VvJI/lW9RlUlFOpaiYZ2uqrzHMW6E9WilJyT
yCnqmo17rOhCNzZGedqHsqaUDxnJus310OBpxDDQdj51LrVM0dfyYfB0fF5DJVoNjgEEiBoWYVH2
YJKYVpq9TKhSMm+dl7LMTqQXMXC1L2zGAgVff2ypHecyLwbfQgiXjkgLm2wiEPMRZtEYr9M5pJVQ
EEkHWrOr5ZSYFzediO5tnLwBQB7YDdoEUYPG0aDVc7iFfcgK1dKjlvZiVmTaDyIJh7xxhDyapOvf
Pwr979II6Bxd/vk56Oa1+H//RSP42/P/cfI0zPgv2btD0fyP/zoTCbr5hyKrEgAJ8ydMbm7L/xIL
4Lj7Q+RLQscfSYlJmAR/9OepSOIkRfMK/srMptN+kn3/Qk4Yf0CJBChHhrZFMvZvqgXet+VAnssS
XW95diPhtFWWwH7PioRRjOTcrbCqQt7Fk9TXqQy1xRMlOGVygwtbnMJH/P+U9qrRGy4s8ozWHHJI
8CBko9vIqQAvvpL0Cf1fHk6KrcuZv3tzi4/06N939H79UHj0mmbNmEwu/P0pruGAqLfktLpWcI7h
aOXl3xqKaWlmPpLVcajS9oQo4D1K8sOAxiwZeNPYE4wwwH3AgEmwV/Mf6bDpQnap415rfkFa/mma
yEKy8edQ4O4BbnNhXOX7oco2D9GSMpRGJszO39ab6qVZtY68ji4UGyn89vN7Od+rf0g1/hrPhNA+
/1tbPvQOO0AtlgUN8PU8WLzp18EW4v+JYeZm64dh5nANVdM0ptjisnQ9KYj+CwsXafAWxfuNodAm
0eQTrdePVyMrMkQX3iQSxuQlIxibDRQHg92oJk2OgQxcoEMQq3xpookvHvstGZBdpNuf38RFR3u+
i+/HRdHzdoJw1CPmuRAZ13c5da2J4r0eo323+ka6DjGJdoCpkn7aKS7tx9uqyrz+xN5TZRH5r+/H
JZpPZbVX2H13QrPnlZm+iuS+fakUJXs9cY0f3zoVeCZJOjMmVgJz836ssg77UA7lyq3d0QVAD+Fj
VZ2rtrJtttImuphcyo/b6My/jDYnhkYrtZg9ECdnHI4s6rokL0H71pDKOQ+c7czG+Eope9ucWZto
C5XS8U48yveVoflJqrrI8odga16q1fmnvHnVS9+coKe3jZuDt+DI/JQE4fnnl3PkRr4bYjFZ8hjN
OFtCiH+lEbt4/r8YFs3sLugessB7IEROcS3V/P75qEdWFlWXQZhylCbe5kN6iDzFiKbDpHW7dXCl
nBeXwz5wym+Trdl1hh9idWpy/gQwv3/pobpCFKbKR3qIsgQ010YkmMkcfQk9Zk2jfNoiVTqQ+7qh
srDWd7R+BnuyUTGuwktcqRTQ2tXnVz0XGpdTx+AjOUczmYrxgdxMAeCn4rl1iQy7Ng+5i0kUSZNL
VxKTxK5+tFzjybDTc8r0duyAELNhfiPA8tzPf8mpH7J46lT/ECqThzNvGB2/vzQj0Q2pY/17oyzk
IAGb0EmeGKWskit1QHvbQkqVExgLnw90ZMnjhTTmOi3TiZdysfQUGS9QwGnShVwLRcaRx03+Gm7i
XXzHcR4k4qq/jVEYGifeno+7lHkhYEqx3PElmfdXb1/QiuIniRBN647iZrLWZfOIP76tT2iUjj0t
jewZdldshURjcR+pKVjIsfvWFUgAt3p93RNkVObNiUlx9C4SDMELCR+Tnd/iLprKoAXgEpkVtEWf
/BvRLc/Ke88puYMk551JNnkpdIq21t3nz+/4Bf49sLTY0kxYI0kOHFq067jyu3RThduc3KTPR5Hm
Wb1YAgw2rex7TYg7H9J0Wm/MkxJUF6/f4Cjnyou3g+W1U2hg0ec7tcs4sngzGmpp8G14+paff1/M
QJGQOuxifnCNmlDV/GToy7H593aMxXsMdbooMLjOV5Q/qGcoXc4TJ3Ase7CHBwPLtQ3KeHsqJuzI
N4MENoPbqLM1xLL6fta3JRXLhvKpa0HwLSiuUMgq+9Su4a2QhLASxBM7KfnYvTQ0jrOcCmi7LD/3
8jAZuDOYmRA119bqUNuTbA+7aM2CSaPDLlyQo6Hd2OMeGOi2uUidYjNFK4/j0d/nqatfc+WtIPfn
TFxOobc/ZL41b77I1sjxQ0jnH7ILt5zN1+Em3cmOuDV2J0aaX7YPI83ThpMUcnpz8e0nyKvy60Jt
XRhnaIngPl8hjXG8q2qvn/t8oV3RMbchrtoX4ardas7n4x97JWEH/j38YmbloP9jpdZQXuHArTAy
ViAoI5Qinw9zbCNACM0/xlmsbX7M5LFSSHzzO4l2ZYCd61DY2qFKQB2wDV5PzV7p6GR6M+T852+e
oU+UjB4BynSDc9KBXYlXBr+j5QJHOQu2k4qm8NSX/+SYi1cmpMAbFN58O8cVbPKV7CIDQqyFvEpf
GTTWn07vHk89wnnxeHOdoK/jjr1l64JV2UB6WwkoV7Lh+vMneOxumtocxKNoRzLvrGxqWgRAravF
vesFz7Xinfq6nxpi8dK1fQHUiHRsNvt0BtGEya+dtqHnsap37aWVr2eLqfv5ZR2dmG+va/ExlAUg
V0LDLOFNn7+E1+GT5Wqb4cG3kS/Fq3b77w340wrw5nHpSld3DXg/dxYcSueo1L3dxDWWO/GuYhX3
T4V4yse+h28ucbnEkCZtJa3AfY120ffie7ylq8mCpp+XXwHr2MPFWbSVV+IWofiXyG6cU/f42Hfk
7fiLNSbE0DYK3nzFyHkTNv2BcJhM/dIsDsYkbZJOPTGTjr0RbwdcLDaiX0MC0HmmUnPWGx0Uw2e6
Cs7nD/LUIIvlBQRcEVLmbqmE7vClgzJCR1p9+XyQo3uZt5cy/4o3s6VpR4WSLPfOo7l26O6kreVK
mwGRHpMlvz01O4++gjpffOxFEhzwxZ1L1SSMGzx0boXmJbAEvNDFv3Lf3gyxuG9eK1P/Ly12ufpN
6d0U4SE4FVv3U2a//KgSa/H3ZSzuWtJJraDU3nzsFL6hz6vuVJvUBxdigt061o8OaP3m1DQ/dvQ0
3o66WIixHkcClKLWlTedE3R2sZPd6lJDDY1RJnytqFgIVGbK2/qu/17dxOtTNYtje4m3P2BRLQk0
IkHHgqcHAsNVS2XTd9bBhDuVmd06N793AXrV2DrxQE/NmcWynZgcjnSYSC5qTeKBW3jSJzZJp0ZY
rNEiCow0AGzjBtGzaKH7lZt/7xrkxcmkTkxDUED4uB5tNh87gCU8fP4mH10uONXBcFZVSmeLfV6u
SdqkmAJrEvrLLLqMje+FfvXvjbFYaMU2Kc3YYAxPPHQo000sAXH69fNBju5xTDpyc0SjxFl4Mcty
GR91o/hYeNzeDWzk4JRxXHXVO9UqcwPXuspPfDPnv/HD6/xmxMUMC7RKK/SBA51JDz1AgxLKl3EH
AdOk/n5irp0aazHXBjOXhzgEIVLI5+14yFUM9YicQxH8lWGe2hYfO9i9uZf6Yt55fpQKpceVtfFZ
chWwSAWOgYHNyXsbW7QDZM+mJVJKNhLqz5/j8Qn592PUFxNSDyVyoDUeY5JeBuUXv92hnDgxxrHd
FWdww1DmoolII+r950sQjZDMd61zvYO36Tf+mepgzbC9FUoxJ7FPncWl+e9bzJR34y3egAn1yeQF
jDd7jIp1vpk2YItW4kpwTp0vfhabPhtr8a2EhTbOCP/5UB7CGHUlBwGGI2yl9VwtVp355EY46ybj
Z8S2cs1Jx8XTF5HsjWDW9S7+ldn07urndfTNZiHWOmlCHtm5sMzUa3gmo5vNXz0XdKFyqIh04s7X
t8JVcP/5XDoyjTm7yrI2m4hlDgjvB65TNdD9KmzcqI4uoBOsU7V0WLGfC+tUhNuxKfVurMVF5tzy
tGiDhttubtIbK+bjynfdlW97XO1fI5Y88cQ0PvKqvBty/vM391XLw9jwe4b0QIxL1rWhFYCAuxOj
nLyyxf4hlz2g9w3DdOtsV1zhZnLSA2TVXb+b7sf9qVL5kTqgBk7KlPgXjQ5kju8vC1VfMvnQP+Y7
ee1twDKELuk+Z6juVvV59TC/peHar08tevPf++7FUWgIaFQ5CTgT6e8sPiBAT0s5TaqeHlWX4zjr
s+Klhim+l1KjdM3O1/ClRH1GDFIUXIKcqRxUGZ6ygrELU9gSghO/6MP05QfRAKcmqs8n3OVSOPYD
WtCkn7l0FjHAaMop4w1EvHQPn78nHx/xYqTFLR/MqUUH0/YuQJm9UijwbAkwbaZVVw/87+KxllCk
KtVr2HQ3ZCI995gqRDFbf/47PnzkeElx/LPDt/hofchf7BpTD5S8o4Q+of/pAx3YRHzw1Wmvt+Uh
V5ITN/jjnoFiLHdXknVy8ijgL96gNEXFNA7BPNV6V7Vjtz50X5hrNrnV6+oQXpYnSokfjwCLERcv
E4uPSPjxzxFFe3LqVXmPpQWvFzVTbzXeVhsOoqeOAPpMZVjO7TnXY+7NkuBHm2LxTilVRtwSHD3B
ghjLYtEC7TS9SnxBUTWla8jUhN8UpgwIviUWNSR5+inLffVWUPrhEkZqvp4yenOrXhvgs3TIKxtS
aYL40NYlNkB4cVhdO3jBZxIJEhhADcShSqTh/0Mz0D7KdTVC30H02jptbxiPQZqlWyiOxldDUMf7
LIBsb/dVxFwPk5rOmCc0D4NiFWdWDKg88oL+si7DcEtF2NrRJcSAZsUD0XBtoWCuIC1xV0sSIiXs
6XdeStxWBR73Jul9XXQIJ1cekXT0OJWiMexXgfQLR5SY37NxLDdeHE2DmyWEh68SK9TckRLzTEQm
eQiTXjrup3Tszy0j6GBrExwRoBlMRECE8OY9hKLSnMylZuYBxJV+kWRee6aZYji4suiHzypE27NB
j035MHhm9YP8TNkdG7k465UyXKe6ISX2KAQyz0JVwRcgOsceItW+cBAqWboI+oLwoD6d5b3ArlsH
mLv1LDS1sc39bMDgj5AMAnPdSi9UyAM+9ujL4l1Ln+2QBpa2Uvj9t7HXpYQaKUO69jvc8Dj2U9yz
mtGsuqHzMT8ZE6hkUyUCBMbvdU8klUVK0M3Qj/I3IUILPrQ+aSbZSL6dVagvemN1mGdxOBrNXaML
bpgVVxHK/sRVVK0/H5W2eImNFOS7LiChdfrSl28yC4+gkGsgLoz5YuTZZaoBGSzQ+OwNuVGuy6wl
sUJuJv1C9PMCBvgkdQ9jPta602d6Riuvbw5GVgX3kRVjhJpGQJeTFoq6ixIQzHDCD/CcDNGAhm1m
pi2OUl9tYWZDuA96Y/wRjHW0KbMYK3esWaK2ynEGuF2TzMCjKsAR1cUmoYKj2MtO2Y/mQZjE8V7w
mjhdzyUQ/2aIZi6NRhxieiaghL2Bk6ftgRoXJSwghTAjwNw3PoJBR+l0c52kfXgf1VOMmlmdLkIz
pQ/spSIwDDlP5zvLpxYOersOrL6fJZwBsGc1FFyvg3pt1rr3qHstJixrzAnwaOgmx4NQFNgsK8xY
gZoFKGcj6CJBGYvsMRt/uumqviaNAvUrOrhJwgEuSx5oBNk0Nw0JYxjSqvCWpExpmwPEjVcJcjwi
wHL/tQoGgLiyVohPwQj5HQJPvhW6Mt0hPRoxfAcUZSoIooAAq+jQTeWImdsXnkqjrhpXH4se80RP
5taoa9kOlFK5FXFjbEjGTPFOjEFjG30vrsaxYLPa9fqTXIceQs3MOiBWBCclQ3VzfLAzuxyQ1qtI
oJqMpNcUM5oDfuUGlcQJFlnkQ8d39BxxcL4ncKHFBVpn4bRBHk5LRivybYHa+kHtvdiN0H7PyNHg
UOpacgsbNn1qUHWce2LFO1alobBNxjB2uwi6FJoX6yvoMiACUh5eDXmIDzjA4Yo+KfVdvdBMVqPE
vIMYiNALSvWqTQfpIhLEHKxiVLTX3AwUoq0Ag87ttBHpooLeP8Qho3fffD6/eHvLsshslX3kXQMU
KlyJTRxeFUPUbovcxK0Nj/9eSCt/U7Vw91ZRaY03hKuZSNg7ujLDkFkXY1AXgev7mfBV7nud9FHe
O82OYxwcG39SU1AjmlFhW6jaGtJWiAXDV0m5CVodnh1rznoCm4rVTVChu5lZdDNJ07dGldK1Z1i3
QURHVjHHyBaK/tXjo4Ol1rqhf4tBIMuVXaF2mS0LJhY/IQ721SjEZ4pENqHOCmPnfnNf9d2XpIPJ
qqdRfmFJHtJpdMNn1jRraNvim5TjANS7r8BHiycWurv5/qxK2XoYyw43TV1vEMsLdltK84VgXG7L
vLDraoAKJ1X7Ts8KNwjy5nIkuw27JO7iKkhfcctcCyrgP8jmE7pyP95XUlq6feplG6XD1K3p7KJJ
Q6/wMYNnJyST4B5IY7vcjJAvAQp36AZoqy432n3SNYdaDMW7VAQcyaa12PSWF9mJmO0rZM3848DF
SbXgtUZDuBKyBPdEXOnOMIUP9LsJz/SbyeCDYkmX3QQhWiiRcq+KeQdKUHN9ZXn6sAmCZroKur56
UiMpWVtdo/9AdWw5QSrRA+1ZsXlir3GX+19I5tIOUtS+EoHFqtZD665VumeeTlxjXvWFY2HJsBM8
HPhIOs1pwgh7fzaM55IAQEsJwscklTxH8kLMWWoZ18yuokIvFpwZSUkoadA9pXCCV4h4z+JhrmTX
0hVaDsUBaVI+Y+Mh3lGGiUmqRyY4bRreJjhHNr5CpCfIQutMUANQg7MvosomcZOWRpCsEkFUb0hs
NHdRl3ZXyOHDVVt3Em7z5BtMOhn7MdhAaIeSnSDucOtO5k4CLzO67mtZGCZIHJH8rMnSr31gIGCc
e6KfxJqNa6T21+y9Egz6yQjNs5eCnUTgMFklQPVAQuNdlpCSYxFRVpaZNddJaXnnJM7C5vbj/Cry
gXzkCJuvFbUzziQ+k7smGUDydO1rnbbxTS420NBgJSjBl7IV1thbrepWQVufakrwrLWiuI+1tsSQ
T5ZxWLc2NWfhUcgCgAZRMUGn7Mtt3dbSnNZA1VJqc/U6jPBwpmD7zz3FS1Hw6d6PAroy5aYce5E9
hAOeVDJlRu5TyNa9DWNHluD5Wco0JGudBZgGOeYAIjeKAr9by4YmblI3i8nAiXAYngG/9nYabqZN
PepFhb8BmZnt49+7baYmI2tdxqOsT6CEBcy+hCElt97oGTug1YUDT6lcW2IlwKU1861SdvpGmfxm
23lGt+1FPdwTZlmsFSXPdwjYCSmciKBQpaDEky3ra2nAgUtJhlbv1NzrWXvw5t8z5hdTME1PNSh0
WNC1dJYZAcSEUFMcAUL0uWIQTtEPcs3MQiMqyfypboyNUzY4fqcWPaypVjhbQh97oJx7q7Iteni8
1L2n2kHygVihEOmJCqpGJbqEECZmzbZKAo1oNZgPomhVGJ0048oTO9kVZY3pbMkCSZ6Ria9dxiMT
IBMWjVy0qQVG4KwKLNe1iZWQeJxdn8bhGWRlK7XNusS5nOQgO4mUm9ywtfTC6U0/IvhGamJ2v3w2
1y3a+PNBMQu85SnpTys50ZX7UDb8M9lIJ/ACnYKyvYnYlpe+F9utMcJ5F7u4I410IDxCGoutQAkN
E7Ov/yCgjE8Vn4tyH4NIdSRIpC8tT+CZT0HA/51q2EaEW3nADSTd+/Vo7QjL7OVNlfb6beV3WNKN
sNIfRJHYGVtUiGdCVjVsQhXnUp7H7bcw4VLlhmSoyZSal5p9l0OcZ+2IpchtUnvpANcyvSsCb4Je
YcjpUwVaFQpY3n4NlTY2nIhfMK5QfAiwZWVpS6qSgHtS93mcsdGJV1YKLriM+skJccbeEupQ3pm5
JF3Dx+RUUBJJezlUZeutKuLWbjHcToWbzjrK7X/0UsQVNILi9mF/bQbZFqeam5Ym7f6B6ODPj7Ef
+gKoCuVZmaWLiJc/CJmGAIwc3+zB5SwLFojM2u6EJOsntW5Rq6AXJpPSjvJblJeaLLEpcbx4Y+9C
konPgN4ArsjuJkozwdqwVetZuS7gY69QqO7kPev49Pjb1/juByzKXQXa9wwoZ++Kwm0s3yaw0T4f
4Egt4N0AixPrEKeKl8GQwqweFetSJGK1jJ6bkDD0XAHkgX3xhJruY1OTcvDbm7o4mxdRzwtmclNr
4o+hLtusOhzME3YG1LtPKySOlV3eDbioOOXAhb1GYMBhPTjYW6yX4NKyGxfB1mBnT5l9qjh88hIX
LQuzUsg/NxixcYxvsjttWT7WwY1C2ZuX3Pn9R6hTbpjN6rNOcXF5RTLkWphJPXY82DkCMW+ORtCO
w76f9K9iXfA5OjFrjr4Yb8dcXGDANougPcac2IC76U1g1xudbOHNrHWBajHZMdtkW7LztbBTHoPN
55csH5u2b8df9Gm0vFAKc75mcUMqPBUeGb/mSnlJYvKsYeu1Di15uznk6+dfHQdgK0Cvgifhjljm
31Zwzw0OmWom04xO3rKkGXdaOcXEibqZ4cOOYXfanGpMze/hciV6O8TihhvkbiiBJfYuTPJVplwJ
hmd3492J23pkSeVCTJAICrw36+dtf1PqLnBsqmU9X8g52Xh2Ci4PbzroqysRuBN+03YNPG/D2o+9
QLkav2g7TozBoT2xtB95ZQ1OE2yhDVNDc7vEiSYl7kHslCKdnGqnv869+3CXXbSopcVV6Kj+iQkt
z/fv/f19N+CyBYxk28vx7otusIvu+rPWpWhoR7epreKEUdfoOu3xKeRnfCu5C4/9Gg/cWqBedgAP
tjFPfXjmSvCHn8MD0Gc8BdXaxfyezFIjBiiRfsqE5u9NCnILdP86c/31SXrgsdGQ54NU+OkBWopY
I58Yw0TpJXq6FjZgKnNzI9L2br1v2n24PvW6HFke6R5jq6CJrBvzTHtfJk0SDQt0TdqscZncKU6J
Qq7ai7vZuJI9BSf8TR/fHBZGArhlBOOULJetd2j4itUoieI2GWH36nk9Na7RndqMHKk4Gzo9BArr
mKg0YymXJfN4VNnpKbw63mbaGS/pq+Sv5J3C2yK5+SUIm+hVvvn8hf3Y8VQMU8JbqaGWRRO/NDlh
ZEd84bGhnuVkxI447Oi22gYm2+FUd/XIfTQR5oqyjAjf1Jbq+yAYCIr1WhU3QXBba3NsSP8wJumJ
qf9xZadFgJZah0esGdpy5gtFGpReEXJFNYmK1R2Oe0pxqyG41rPt53fv42rHUJBfWGAUierFoj2t
JlHEPhUsKwiN8yme7rF3n1Kjzy389y+yRauFCWiaOt9mS3k/1bGiB4IVAcSNm5sQL134FA41OJcv
3nQXT+DUpRucjv/CPTRp8LCEwoL+0HdPfItzqa8waPsMCoIem+XGINkKdnWj+dtbVK4Qco7KLKTJ
s/QTWDFxrqR2Qb1FP2z4pAoTuPH5g/o49agd64j6DQvX6QdrRNsGA/wO0iRNApRFxSciGDxJ9fT5
KEemg0HQuiErisUlLVdBIRJls84YxZJyJ0f5NkvuPx9i3touZoOB6RafCrwh1r3FVg3yVG2SnATk
0fpGGoIrZBN9FvmcnOYTIx27GBp8hobJEjTQ0rNCX6ZOMsNTXckX14rsPxsJ6LTPr+bIY8FdKZks
riTHM9/ez+2WXDJpQt9JwB8F1/I5kQa7MMdfe4H/+86g+oul9De1avE///O/h7q6LF6z26Z6fW0O
z8X/BODV50bvw3PyPeye63fAq3+Yuw0FrBWCC9geP1f/v5zdGLtx8VrYe1jXDEVV2Or8aew2ZtS7
Ntu90eRYtN75oz+N3YL4hyHiPsQThI5Dk3Cz/h4I/v3CxyeCd5Xh+SnsjfHHLE55wDnKREhD0VHM
iejI66ymIZnfRrAeO7R8ECTFuNgCMVl/PikXuoZfA8/yVbT/mO/YaLyflSRSEQvTNaLTql/JhHZF
MT3XAm0FxWAlhvj9avIOgCw0ZmgHdCEJTSHjC4TVIDpa429i6/e+AX/9Ir5oFCq4xfNdfysgyURR
nqq6FB2ezmqSG3haOnG4IKhB35i94MgphsghOEuvPr8XP3et/1hv/hwZfykrga4Y9N/fj0zeU12o
E/cCFNUmls/a1NgS8OTKY/6c9Oa9J/ww5zK2rx58o3NZxc/wTW/bgsQt2f9qgD8ZgTKKhdMMDtlk
zue/b97nLX+eyi6eDQwmI91c/DxBsTroOi0WF3BEw60iDk4aygexFJx4hKFNyO0EN/DzQRfunl83
RRMhHvBBmR19i93njNwh641R4zkbFNRr00HKHK8S9SuGGHTP3brWNpY3nBIlHHsl3gy8lPvh77PC
TuxEmm9QGqFPrfSkuUyMr7pGoyBs7b4YLv4/aee14zbSde0rIsAcTiUqtrrbbbfjCWGPZ5hz5tV/
T/W8+NGiCBHjHxh4Dgy4VMWqHddeiyTzdXCCFXcgTvLqpN+iREJTePFU2PBmjkdFWL2T0eFxKSZu
VXpKTc7030QdPZdWHuDaUrPbbjalake0ctyKZhCa3zs1HqnzSPtIWZuMu3ZAfEl2xZth/F5EV1ic
6+vdUR4b5JC+7RAiGEPXFo/kJlqyVrG6hnXcrDMf2rC7VgOq4MvuROJZODAxGckRCagHYEsbX4WP
CLWCzIchcxo3uu58un9jb56J2KaqQZEBAQVp0+xEYfZAT6fKeCbKwXYMNM4Rehj9g29SzoJMGSMK
N51+vL/qLEv7367fLTs73aDzEkeJcowHzViouqzJJfWleV8hc9fIZKNFvoHLcFvA3dWuPRaxqfmN
JduAsh/7IKBi19/WjDSpp50jux70wwGinypT/+Pw1KsSpXe01cyzJ2U/7fRH9LdvNsexng62Vp8s
ni+KP0dJaR8QG145k8VPQc3ZAfiMXrsz/1VcxyJsuAl1/aurBA1xsANXc6xL4EXxdC6HkyJ7LRSl
4XaaYoI7/dwi0Dkl+SE30g+dbTyi0hQqD6n2+U9+Gx6csjgJBynh9Yk5wej7XYDHFV9K+57mX7M+
FYQC9OWNbVjAPF8c6CNvJbvbMNu5nTx46RhXdTiyEErH0fJ30+9KVVeMz2wE6d+bRFXJ4UfB50AE
f/3LWikZwKHhhkadFroHNNYaD930xUfLPEe8IFedi6HZr1zqj/k4PkIGDCQlQ+XWiWAVTo3jqCKO
admf1QekLZ+nKbmk/9UX8chIbik5QWuHv5/9Rrv0pj6bUqbxE0kM8m5jpiYaR/Apws7PKVmx+qjp
axfqOk7/92h0gjHUeQDvEh1cH40JTsIfoTREOop+0IA7SL1PkB/u2jraVnl2UZ1u59fBubUgDC+n
p67nZzjel2jtbi9dbaoxqiyTdIuB39kv6Q3PgCxxgk+/QvmkPghiUtg3H+B7+isMf6IdKLHuyqUV
+5s/cxMwnGLquCaS1etVU1mLIe5rJhfKQfTIN1rhvTpY1RTP6Pk9IgvBRpHgj6ib55WlxT89Xxp0
OkEA0/bQRcw23CFXpUSKA33+FHzr2uGhHl+nKNjZI9bFck4daAmzPpnwf4pfoI9r/AyLFtZSmBoC
PC2i5ZlhL8GpeRa9OtfOEE4C74ck8UFSw4+6CS88LckB2ET3tv/4eXSkbysnsHT5GPC2wG1bBMpv
uM135d4kDKBet1l/GsEInsYvapUcm9zZwDu5s1K4luzhWRBND8hTdjk0kBLokKxa+xJLl8CiweZg
G7Bd86unB2WnRFkku7rnH7Q2OMNAerQm6WIrCEvn3qVGkNoJ0stQ+WtnIAowN7cAdhnePLBYdU60
VFhyb7QFXk7K7W0J95+HdLzeuXBRPsSwnDtedTKYwFMtbzcoD6pZnKLhfzpnVynu+4nzpbdnObRr
8SuMvs+voo2iuZzlfAiAk4Bkwh0Q0XPoJ9DljgeFXwIoA+iIe//7X5fa/rU9pILw+PDcUVAV4dW7
zy9nxtA7EpFamcEwS0yqytIO8cWjyEV6KVwJDGcl0v+tx1MnLVTIRozZdQ8iJVATSSMI9YGW1zAP
pkereYD4dm9I9msX7G3ZOGTKEUj4Fv92UX3nVQITohVrP2UpogPnCFmoQlVJm2enmRbURu7A2DTo
5tZy0k2YfqgLFdVT/2Na1M9yPzy18WvcZpfRi073z33W3fjfQXDhVRwOf8oihH538EoySajMmpOb
DjZo3vCgMTRnp39NefpSqsNfvh5fvGoUcJOLbEs/x6j7JbUrX/82D7Kp2tA9x/4J/jdbvIx3vyKy
o3aAPnhwITGPzBR8Ccru4I5i6DlqFcAhoaYMfjADfbtyAGKDs0d3tfTM9FZxM9ZjSvja0EIRIW2U
B7vAbA+m94Ea+qM6Gecu8x9DJTxXw6+iaV8bZzwUIXMskfNJV1arBgsvkKNQIXfDEIhhluvDADCc
+XIf/y9BGqJz7cTHqtIfMz4T/Kqf4Pd9NB3/DKRn24X1abLiY61Le2+MYY1sD/oUvWQKv60jt+9X
g/EFE6lDmUbxXeNnmubs90VS1E2pxe+ry34vOGXbJnG5SFBvBv+YICO7D6EKZ2O76iQWV7ZZEl4l
StGa+Pt318QHgOwjacxlrYKPJm3duPH2ilQ/xKN5thx039Bg+meo6r/uX5KlqFHHI/BZYFMyDH22
ZTWAlk6HR9+VUrI7tJphk933Rb/3DdQmIhPwTfRi4L+NMtpCfrr1u+eanruvR8dQFkn8P0XZP0lq
AwOm9FE7TC3c6aQF93/nkheHtwfnQfMHJ/b22t8dEAy5ZLzQznBAG62qpk2GTI1cKj8cOf4eTxYD
yBaLK+NrX4M6tcCjDWv3d+H60nuCSVGQIwlXev2RprqY4kQnjGp0zkNOj0wxvnSZd4TK9WiPKeoM
6jmzw7XwVXyD2UOm7S0WpNmApPjsISsJpMCFSdBYhsFBDcy9/LNW9HPiQJxq6ttGGw+UKbcTmhbO
6MHZvhrFLfhvSmoifKS1h2uZ7Vyr695DRJ1HWvn7sk2OQMFenFK6JH1yHPsHFTk7LtemMrVjRp4x
DuFHiXHH+5dAXfwZDpGzZmn0lPSZSVfzSQlgssOhlPZWB7lrKsYuYvgBkjVj2NrT+NkqYbREqSqO
fPgz/G1iWRul6B5sJfqB3PtBqRmihj+1QBlbdn5LWSNvVBVZjBEg5ViuJGVL3liUe+mK0pLg3sw+
nUFxFgy1zHXR/E+l019qw9gZTdkCdDV/m/EIBv9zhOolvbfQ2SjJIUAgPNbTh0h7SqT/SGj45hRp
+NMpcwy4tmQhBvHezkRGHPaKw1VSso4BlXFjm+lzEsfqplPKAXBw+dNvEbrLtMfUAZ9nD/SKx9E1
E7LXRH+kvUsdqP6TG87t0nnguMsbX91HJSmj7xOavc2g6ci/h3p8nGx0riQilpJX3/AjJ794ySCY
sv346MvpP/fv1+LXEpquFNTxAsa8BhTncj+WI9ccvrVjqaUXWys+WJnzanrdPvkU0XqG7rl76pzi
ZxTbn5h8uDixdoKH+NtgrNk8EanNn71KYZ/cAQ5YSP6uv1WCdroKDB/Cy7D6gPw0LBj276Cx0JpA
uxpzU+byijtYWpIuKukK503QMluyqW2rj9VpdHudYrklu6Jqm/YImSkH5Ai2/KK1T78QJEJ2w5QX
PWLi5Lfm+zvDXhVOoSGJjQNSrG8BGE5lMCBoCQ51QZ7uV89eKb34oOpRikUA1fbXnqi48vNjhm0H
KXu6kXClzqq24CYnpan4AXUGNXoc+1+HEq0gkS3H0sUy4qNuhi+5jsS3LlETbA8tCj40E1+G7/fv
35J/oS1ky6YouN48TsZB1G4cpNHNkm1ROG4pdw+ZlbxM9pMzHgfQpxSV9vfXnIEb/rUIYiJTAQEj
CjOzfAHmz1FKLBxrSPzlTPUzQzgnaZtttNL6x4ZZA27ZjRzkyKAPh5W1FyJUCgNQuwkmMhNEwvUN
L50mbMypRiDXRnrwn96wP+VN91BDG95ZxjGQjKNFp4SOCZFYwChT+Rw0+jGXYHnS7IdC+rDyg5Yu
I/OpoDwoF/GjZn7Od8wq6x2FUnoXneUu+Dip9bOu+ochqZ7NqH6GoHxbjOkpU+OjEk4rkILbC0Ca
SCdJNA0RmLZnzw+khDwUgJbdvEQAknswJWdUFD55ffD9ZywzylgcV3Z8G1uwJM1l7K5jOzc7TszA
zsdIRZwQ/QY0nlEF8E9OZjLpopGonY3C36s2LGKW9kBV+BKqq7Hv0k+APpiUlVyNjunMq9uUgFov
SRDn9UD8Y3m14WufNq4okyU5BWfOfdDj/USBWje+RH3irhzCbVwhchKTSRhaqDihmVecfK1K7II6
BNW4gwh2rb45/VvXjY8iQ9OL9Dids+J3qUab1NQ2AYNc93/EbZ0AXSXwRbSNIHFT5jW6TLbQX3Hy
AcW39BgjkMU8z0sI2XxdIHKFGb6/3O3TY46JthxlbEc0uMVVfGd227hXakJtlLbYrj0wEV0Ph7I3
Nwjt/P8tpc8eVSfnKFFALuKqER9wwpkUH5oMRjqjXzNmSx/SgTocMmOBOJoXenNNTw1kRWijei3X
tnqxR2vfVYjFZCXeg5KIvJXrYiP59EKhRPfd3PgRVeaT5Hs/7h/w0lt2gFUKkndmPeexBNWElLjQ
onkU5pfMqU/VxEAdI7PBx6L7YaHix5zCWo1v4SkRPAGyIkQnxZ4bkDpHex0thMGF1HmPlNQxRqtI
q6VLqXc7Zkj2VRMeO+lrwfWVmc7LRu/z/W3fRhCYEpojIPSEHZ0DlXKydKVJjcGFK2/IDxExYxB/
69WvDe4LGqO1HS98cYCrMvGa4MrBlVzfY70uqzArUSH2ArQvLKa6cu+THlFp+zugpSHp2n60sn3s
2K+VaaPIkn1Uy7Vu98K3ZtfkI2yYVtq89WLVnan1udS7VintgE59TLr+AeSbqyChXpcd6uXhd3pr
K6DLBZOBwVRQHQCUrvK/671nZdsMWlT2rkE5RKNPWBbGttLguYT42WzW4LtLu6Qugo/gxAXDwPVy
Xe54Y+0MKCLaiRuScFoBlMqMWcYoQTN5ndOzVcp4zUPd+mSoLBiDwy9rDqXEmfmYsoISRZT2bkfP
qB1ezSHaTlF8IFjLrA1zPBtf/piFFPLrPzCSAM6pVDmUHRxzXq9yrFRv6lxn5Dck2laTS4/yO0C5
rR7EK+3vpcM1MMMCO0B+Nu8rZiq6NWPq9SjzInGvJa7Ey5HlkPGlYY+c4i7ozSMQvZWIY6FKCqWM
KoOphx2VtHB2hyrkWZTcsZin0//2OtRT6nhflqWYN/0R0gzIrZ8akreJ5R+C1PnUK+BZFPv1vxsN
EBPCZtGYuAlCJjjofT1Xe1R2g0PAtGhnaI8h3A5e1W0nB3Idc62osnjekAmDfAevwZu9vswqI/VD
lrLvntDXpzdbGNCIti+R7ruGRXNScws41e/vcyHYRuuD6iIzDDZjhnMn30MJ0tOI713FSV2788KN
r9RHD0naWDrEojbP5JzvO5ekIwII1fp0/wcsWWeTCJOYjyumCtTaldfvrNqMVQ569LojMt24JYbG
91nju+bD0Gsrb3fJQFFXdIiswFbc2MVJM+qmslsMVBnsygDJhkh9tOTPQUpRhobL/c0t1NqFkgpn
a+L6aPrPAknTCGy5NWSeKyKBdomS8t/KZP6khtuOw36MCXKcl95UVzz9zaHCf23g6rm6joxIxfxQ
GV21vBzEUaUoaP6a2wzZ01FvIBIREKAeyQH3v+70bUlGSFTOFkbs2U6N3g9brRxlF1hEwQxoBf3E
8ODkyVNKj6GwzYtXTpVbDh6cHsMaVOZt2OkqZWZ5rCF5uwAH4Xuur5FcIk9t9pQHJLnc9mr0vXxy
nKbalDjjbWGm/4xD/cux7Q8QMsSp9NWT4986BGuWljBWPxoPYTJ8Vbs1dtu39OzmdxF6MILA2AOY
pevfVUtm3GNHwPCozu8gkT5J7WFsm6MReKh7SpW9HVSI35SwQHraRuww2mZq9JxB0b35GiQHJ/mS
dMnF7oMXiKT/smRmlEuleYws7RjSwkMvh6lhR+uQbkZzPJoOgWedMzgT8Jdr/Zubx8MhO2gKieYR
ibkzs1Ctz5R30gBaqKN+28agRlK0Tup+P8iJa6BBvXKnltezRPVNhFPzNKzRK3OU5QpCtUZ/LKt+
H04/8+CT6JaLJmmm1CetG56y5DUJox2DvehGw0fImH+Cnqdp2l8SU1mJcG4rcuIQBPhZCHcQeAgz
/i5N8cOxttqBQ4jhUNgEMrrvUYp+uZgD3SRqf2j8dq/n2tn0tMeM4UOECyDY+Y+MaFQDxO9ARYnK
GE2aG8ONhvjYNB7N8yJULgrqkUWdPnpe/QtjCmXZ6E5m9+AY4fe6tT93NUibRHZhFbn/jd6ojeYX
HAyDbFMmAM0xf/da03a9Yggsp5Y82Pm0LfPoYoxMHzJwpyr+57b3P8K2c2585oUL6aUw8dsU4r2x
2zWIREokIG0huwwBfOzI+gfZhONlfPwZTd7nyqCN0tkrkc2Mcf7t7AT2AR/L8d2iT4whLQoUBYG4
2dKDzx3aGKHxOdDDr1VdU2qNs61vaTT8aNJuTTrjcDgUG0OvTwExfQPXpjrYF61Ifxj8ZZW3v5J2
CN1EsnbV5DFDnkgfnA7nSVX9/nnfdp2ACkAxpeAwqZlj72bXD7owGxlV0Ct2umXE+rul7CSleDTg
v9Ca+Hueqaeiz7fOkG5R6Xut9FXsjrBZ15+cmTneI+kF5QkSjOufMJYxg1C5Lepz0me1wWGnaE22
1Snt+1+Qqm7a+NJrlyELH2h9xE2wVqAVC8x/gICrY04VqtDzCNHsVElLNTqE4ah/skHbTdnF8Pqn
uP+KqO6uzolVB1ePzN/3D//WrRIP8vgJ0BRx2Wc+rgmsWpc7Nh6o+mPd0IkMpEts/moMn0QydZFS
XLmptwEETkOAsijBamhbzNtcTR+XXaYjKdUE6l+NOlzsUn7RvexDMObfEYjOp/65N/TjaCprNJ63
1peRGLyqQcVfpX4xu2n6YGRdmIwDzHRwy07hrmmngxIZ56JrNiGwtPuHu3Cz2Srb5HYL3bq5C/f8
whuBIjLT63u/G1ylLtfbvIzLbWICEgMn3bbqKQriF63HaTfNb3Lvnys/YvFqEQpjGCxu1vxul1Hc
9nbqjG4xlBvTs3all1zGxvloPHoBHPVxc8ofjCL+eH9dcXPmNxqfChYHWTwH8OzsSUmKZGiehepy
hdGmi9mo1i61foI82N9fafFGAX0B70hqxXqz2HAcvDKRRdu698CuWjVwE8spfmX6c26OAFvhuZJc
Ow++8/W/31974UahZkOgT4zIzZoX9mHTaFCy5N36RuKOGi37hihG+UcGAqeU5vH+asIR35wpIu7Y
Kqgub/JIiVFGVIbxKDpgKjH9UFIhT+v2wRm8i+gcEkk+tmvVnyUbgXmkhSD41G4SR+S1B+icsBGR
l9PqVf7KJPWnjWqnaXwpPMh2in3U199Qkj6agwRJirdretBvQ0c896Iq9TMzLNO2lZ0Vz7F0+My3
UUrm5CH/nFntWKqzVo974Ar0M/q+ee579ZiUTwbhetuuVcGWDh8QB74VhRzqn7NbhuLrGA4ZbTsr
708AjcgKHgtIanJHOoKNgq01OJXAbO5/8iUbQg+ZBEQViHk6CNfvaOA2yzJ8h66pR+cpbE5SHrjD
CI1yaIhZE/vrEHlHPWyoTE3lB/i/aB+EK4956YkBmCE6IyYSL222+ZSWYOk1Mh2MKvhkpHC8+T/Q
rEWoPdpb2l7Ogl0cmd2mMdWVbumMoEFENqLoyPinReOAIWHhu99Fp2NEXaiOICvSYSXpO3+vDcMB
Kir0dp98Rzsm5vArTryvAlrvpcmPvGz+HuTGNWG7sqTpEtTRye+Nizl8ENNAK5/npnDGrxO9ftAS
jMSSm17/uhyY05Q53EHwZseq2PRd/HeHQ92MAEQGqzjDCrdRTbj7jWwETOOE7v1fsPAIAIsg3Mjt
AAM8zyjkSoWBKW/prKbyU2rZv/uYdv60x63v4klauQgLVl1MfUK2a3ArwXleb7fsvEHXsLCur5uf
DaM5JfHwJEXKDzVS1qpm4sPOrB3dKmpHwrwyqDBbKwBP3aMyz51TPhSoPAtcp6+GZ+jzNjkMgtgk
V0usbVB9BuVpx2tB2cKDx8jyVYlKiVDniW5UhDncnqSydakfA6rqQ6UfJng5vLF043p4avK9Rlvj
/vdcWFUM1FIppHgFnnX20gbbDm2pYH5sSOtnQ3F745Mm+XvH7x8G9bvXxtthcv4gJnsbraOJwn83
l0jya2CMZYtWTeQ/top38QPpVepgeErPjXLylI9mArQyQ6n2D3bLtACVbuy3Y8/ybzPru64K6CVp
w7id2m9DcZ4yxR18/VigMRgwNPFnISjVbqZxmOMg3J8HDJ7eapOk8WXRnpbi6eTVwWvXdjtFr2Cp
rryv7SRtmWU43d/sgiNFykOAzLjQOJFZsN0rVaMVWY4p79E917SzRjG9mOxPytTCBYkmqG6snO+S
4Ubyk0lNMUtDgWPWulFMZOqroRvdWI3OnuwfWO81zLStBvSwahjci9DvDn+jof3yB7t9t/Jst4MG
6WZhYhkjEtBo+mrTocvLLbrth2GUN7DorRRXFiwh1V5uETOidHjn9mJAFd0ze1rcRtdTRYFNN6/3
xlTtYax78rWVuHrBElLTRwMQImjSmHlBMhwrJZQtgWgxjG0+gNgD0zlIH7y6Pdw/yLfrODOElAFt
JgNhJ0DrUhjKdx4wHAIjU5kmchs5PMjBOG2ZdUMYJYoOQxX2rlyNZ09RxfjccDFggjIl9VwaBhOg
VXdU2uKfoZg2kJnayHkVtptP/7lJRlAKYhC0G7kV+dXMVHeGEmfGyGFEqnYmID6APj94lEuYDd4z
K/oH6bIqkES05UARo7x8fSJdNCFuL+BEPvx3oQHnhZz9gGn9h1JdIBqvw2BfT18gM1RX3tPSE6bb
jDMglYIbe+buVRviyTwICTkt460MPWA2wgkwg1nuQqTma+as7n/+JYeALCOeEB1fWt3zvU5QK3sO
k6daBxPhCCSmOMDB7Gbjj2EoKJhMR7j5/mCfJmPnjGoqgup89nj9MihHA9CKq/n5RrGTY6wXz4km
u5nqbe12eLL4wPf3uWiqBFCJKhD8MzcDVFXZVF5p8H6bGFR0zDgidRappRgzfFV8OEUjRu2ESGRh
ryy9dMSAs8D9Umcn0Zl91QneXzjjnQEzFR/MBpyqIdpjOtTIMNpH3yb4Mj1jpaOxZEDooTAvB60A
xcbZEQ9F3VlRyKJdEZ5F4ZdwB4JZmIP/e4uV60PqwOjp29DivO4xTG3UJhpL9TnYZhBVmTFtfGot
au2tWP3Fo2QhMn5GJP/llX9nq1BD6KNh5IEIqIDM3GjR9g8iNRzlZsvh8/X8b6O2FpcupUkqWeD/
W3dmI/0iladEIkvQokuSf5dMaH1le6NFz6MuCDyBlmYPI+O+6bOYP7x/dZesAugA6g8ErLfTZ02k
yZEtU6Auu/TiRPABNs4lRpQ5aD+qE40FOq33V1x+LIA/xKTZAiwBYm9v6lq8azcy1Vko4UGKfTgp
qmfo60+BpZ2Y0N/VXvZDK/4oXKR4DV5A5AFYpWvzO8W1KlldRdWwZ4Y62ucILxTZhH5xaifbFsbU
6JFB05Vc63aMQlxjujUAh5lzuikUa1LStUEGggz6/o3dkY2OkzXtPC1ztfJR8iQ66636aKTqXwbd
Cj9oT0OSuqJzMbYZrMajd+j65LGHTdfu6whZxAGWYktHr1Tx9nq7Nom7dC+YS6KwyrVg5mV2TkFZ
IsfB4JFrWdOh8OWDMaVuN/WHsMo+GJarqmuDmIsr0jUUuGpLtMGvv4wPmt1xWnVw5dbfK5O3y5im
b4gEjO6HzuJZuDa2sBR1UTGH1ohZI7zxzPXX2lB7gVljO5m81Cv5SalT1xqt1yBUjt7qJVjcIIQs
MqgvUITz5j50f1Pf6z218NA4t017cqrs0iXls3Ewsnjnm+VKnLe4P14Ya9EaY37n+kSrZnIs5CUG
t3IeK8/Zqmm7FeQM2fScTGsgySXrSUAJv4lgvbmB6FNNRgch4sIEAfOLSnOqsGOR+bOuVaA4z3Jq
7Q1lzfEuLSoup2h000CaewfPa5LIbyu+oMFYuup/DCp4jBEfUjx5l2fOJq3UF4kxpPsmbHFZynd8
RdoeGLHrgzU82o51wLLpGO7CMn6RgLwE/XgQU/JZnPxgsMRMvRVTvegogLJhSui10OSbud1pjHwD
6Y3BDVt1W9S7yP+VTJD/MjHIlDrDi3Q9usSC/bzaNsMfhFUOAZWuUzwhv5/tOUM4IspkHHHxVz8Z
+173MQUORWOwk3G/zYa1qfylQ4b8EitNY/UW9lukCRqDusduAd1WErFGdKS481jK2jmVPg+xtRmM
PwrPqQ3JZEXcK3MePQLfYA7aB5aJhMwpUhlxAWWc5oyABok7ye0pSpIfiv035NTb+5fqFmolIuV3
S4vn/C7+iNMaftyOE56YB4rHTc1THcdDgKVNLDQcfHOnw5NDHKT5p1jydxGjdyu/QWGNeb5GIwK0
F20fuAxnV8w2OhRcAo3ty8i2+drZ8NIT6bb1IxYTFkS21edm8j9Iq9PXi2EBFXExfiSoquZB5ahX
DWNiIENz6wmqbNhNhi9VK38tq/IEIOOcAQl2cnSVMZ9fV7YtLP3NtsHU003UlpBBhUJggDoHX937
lI3ZBzFdJEI/X/Y+K8VX+rnPUbD1tN9oGWx5nr+htGceoVq5AwsuAkstsFdvNbR5dIK8jhF7zQAU
2qAtUNMpSbNL5nvH0km2IT36olzDYIkvOts6SxISiWYXo5PiJ727dbKjliXYFQJs4o0h9i5Om22a
pyhbo65c+sBUIxkhES0geLxnKyV+6zhpRaVORki+9hKS/2mj19JmgvLEl4qDil6LCblB0q5yQd/A
gIm7ZOgEEb+ibHZDshA6EsNZhcIudW9bpsYZ6BnyYue+kP8eBvvVGX/noX9K7OAjaKmXpiv2nv3r
/i1bPGmKIAIVJThOZu/bMSNlosoF+FoJvkGo4ySPeRc/6ZL2z/2FFm+RaJrCq6HjG2ePuEltRRpM
bFiue90GgQpXRn56o4yxWzcRJRar22gmAML7y84NtoBBiPCGP0XbY+4Vk0pRbW9UO+hC5IOobngm
uJek2+lWvC2U6DBC3CQTYt1f9sYt/rsuZK8wCQh6m1mYk8pGa+uRDFsE0gm+mJcPg62PnoZeAoQy
odcpX6VDDaw/ZEg6qI2VR/vWx3r/hMQPsCmt4JUhkXHmUUgl98xFdlrnmqij1/lT7kPUJIXbGLYo
I3o1T5nQLCxBaMVYdCXe2MmLCYrg/jnMv/rbr+AXgN7kgt2U2qpQRoYmhDSjNJE+AyWc4CIquT7V
dX9SSmNfUnm5v+TNk35bk8EYZOVAXkNlcG08ei2qnbyyOxQNUH4AszoaWyX2H2jsoAtztKPPfJeN
pfzXAOzfdaFmFs9IZpbjet1prOgaqpz4AJGFNgW7qSFjRGPH8tD0hMzPhoSKXOlwf7/zF/y2LJNX
XHKTItqcELv3Sj+zQGy6amWcBZ1hm9XPTf0raNW1tobYwfxOUYhgspOVbkssahTmGuItsL6oqYto
0CZqiwO0C69i5DRXf+e9/JDGsDbp1bPW15e4XK3dindz+xMY/Fe421iS2SFLaPdU2tj3bvbbj/uj
WLhSiboU+VVtP6kFqiy5/qgFX+4f8k0cJE6ZnIyMTNeI6Y2Z+eKa6mFWgQr2IcGOYiTgkpLOWXKR
m+9T5BxoF2xlCBwNGtpm1e0olW7JD1Ze9ZI1e/8rZtY6Vu0uiFTUEcRQ/ds0Qzkd8rhHlStyfTAS
grRPQOdWdr946pQnCAWJtW+Md8zMd6ENFaoMWM8YIKrgDasGxNPNZp+n8QM9rk0gDQc5yVYu3cKW
NTqWVPboQtzWRuRCqvvYALRpyMOmamDGDLcbOdOOjvlqRMGGwGWlFiQOcXbFWFHguIBwAWKbhQST
VcdEhEHvJiOgqkl/7FtyKmk3WQ4aOWvmanE1GIZM2IvBocwT8JbgT4LVGlAqpIhDD8GZDmdHdinl
L4WzNry6eJigQeEzwzBSYrs2USj/FIHvYxpbtT2JFKZs/N1ghVtQAdB/Qnfqld/s5L+yMfJ4COcI
3IVygEzB6XpZJbfp4ZUSXgCEbqygZIQAmKqtagMsXFMAFaLwLCCQmIfrdSJEfKxJNjtXj/3921gG
DDqlFZ7jiMTUAKqFgnslSWxZWvE6iycLTZNOE39hzsgboykvYudf4++1PwRBVJKnF2bWUjYb28wR
hGuEmgvelQ4GXh5iD+p3876r5PioAHawcImpd+aSz034iiTgibkmgZ11/iiqEJRo5Pmw9THbJFK1
d4F5SjSbe1Xcu43W7Qz0CQU+qwwR5xoujX4oAuUgSD1DPL0VtwRYkFDmx6y0VjpWizt/9ztmbmCw
gzAW0rxvUxNZ9k0bvgSKv4+aL0Pm9tFq23ceqr/d4Le2ggHVw00dMMoqAnWTV2pEw4OoA3YABwSU
O95KivEhR3q4CdJDpIMrhZbKq5LPsamuWP+loBI4N31nQXNwixzrit43mBXp3CYKDxl63p5tbIPM
3Km55E4G8iUR6p9E1xAXlwwitX8QTfMDmD8C2Ise49w0EtKCOe8I5yymRHyph4CD5LveyspXdF8A
s3WbzF6zHktPS0DpgeOIgtrcetiFr5fZ1HaupjTILKUoUNSNfRg1Vk8BDz/G/bQSU920iMX3hiAb
jJQBOyWR5PU9n9SylqMOr0N78sOYk4tVSF+pGynskf96HapPlPO3CVx4iXWCA3AjIxIIJ8QusOyN
Xz3a1eQypLRy629Gsd5+FhOqRNPAYMGPXf8sO03BRYZG52YtgwX2qVSf2+hB77pNUTC6SkYj/xAT
jYIT6X4IsPTghOrC/1aez0PLObKHZkhwK7qmYsi99P/2wl+B+sOnwCdVq/nLki0n1CIvp0dv3Hjh
IFNCaF8G8pdQP2r9g+Ada3vSJ+TBm+CjN36F6wWJz7XxySV/TK1JF3RJyOrM6+964od9lXadG7Qg
uKHUEiAP5H6BsTQfldjb3z/XxeVMHYYmXrTIk66/qNdGg9oPTUdB0dhqUrvNoV1z1BcDPa+iXauH
L67GyC+KLiKenWelsV+laguVp5tGiP828JEZ6hn+KdC8BB+K8/H+5pZerrgxYGjFH3NzYY1ljo4i
lybr6D4zeCt6GWPznYGBDcKrW9+AXbBYq78vvhLA/8JMYSSxG9dnGrV1JRk9mhO9sfe1Vw/ik+C3
g6LgCDswXgmGvYOsH4baWYEWLKWeMCYKeJvMWPVNv6H1nAoGOt5nL1N3V/Rj5MEHR7VhiryL9mOo
K1dv9G1pr5EILDxPwnLqZYA6Ib2WZ5EP8Y2uZTVMgL6aIaQs7SSIYWu5BOCgbJpaP4sJgPsfd+Eu
8U0pgpMSCIpt4TLfhQJ22YS2WjJmayjltmVySK2iXdBcYsl0PX3N9y1cJVDJeF7wZYBW5wY58/Wh
bjKjdTOJJlwAMFyEF5G5FTxZ2oFm2bZVkpUtLi4Krw1pH7wqBOnXW7TaOB0d0F7uo2U1OzWkWAKz
kU8qXw0wE0rl/vf9M126QLTE3noZNOSoJFyvWFndNBDZdGCKTp35S2BwA1yJFuSQcb1G8mtr9QfQ
Xn+yrJApIzZ/Yym7Xtbz9U4bfF6M3GGB6IILUIPXJ5ch+iolDzSrNqL1aJn/ubaPR4PvkQaSgiyN
esNv6kR2IzU2FklRJ1fwZleeq/bdgfLBaYwutlNvnO9NVx6aeA39v2QnyDsE7T1eXr6xvTBH21Mm
83kFc40IZju07FXtqyOlOybsmU0byDRfI1CEsJP+d8OvU0ihHGqpgL3mSE2p0Qa10mNMcRXvFC07
42EfIFPuVCAy8RpJz+LFovpqM+cgJiXnbs2OfScagoL8hIniwndcG7VqMRGlTM9R/JtJCyUcD1O/
Ot88b96ID0zH3hIexxDzxtdXyxi73mfGl2n8XNo5Pmobk1DSCM9AGzb07AWftyACFEbKgsXtD242
GFxwUICv2P/MF1CzGEypqrjZmrEVHi/sQXwRwBvBVzAmUO4ZMEaiItcZK2WEpZKR/n5pYbPfGUg1
Q462AJLqCqLQoGq2jv29RynPqKFVbsrzIJ9MUHZ2vm+JcLT2QWdmb2X7otY5q2XwG+hFa8Bkb0nE
R6ctS11PuWXQUZlQBORSdujCvQ6Jth6G4HpQsD4LhIkZmWeztD+3uXey87VG7ZIlFUTasH5QiqdS
eX0WCvNYXaHnrZtE3Utudfv/4+y8dvPWtiX9RASYwy3JPyhYyZZs64ZwWGbOmU9/vqmN7m3xZ4u9
DgwDNgRokpMzjFGjRpVN3jjNZ9tZPCHfHNeYTkjV3utvBJHw3EECaK8HtVsnyJOmpVnhdD1SgOq1
7MVyT9/vn7ItfN3BbIVtL0fd1ZLuHeMialtNO0sd8N8QwgVAH+9fF2pTCk+t7/2kN86dRicDDaS1
+TkMzXMcu7heuz9ys/OmNjvn8h4ivLXZ3w2/WnlaVyp1YmKrM6fGtVxBjqavw4GCJzdHZ7yfey6x
vnVrWGv/fr0xsqgkCXyYVvD3L55WjlWNLYBZDPGgKmj25KJcaN6oD0IULU7RaZUw5q7CQ1x9GT/n
0qOExezHTyEW03r2Ra0HMJwuElb9+4fI4iFemiTo/Sn5Ydt/osz08hxAYvd0EfN4MZAqJNJBYSgi
rubZjkc5daSp9yU+sxCHD4L4ukWgSbUiV2wqg2328bttYQDAoNRT3pzVLjpbpaKRiUiSAd/s6GBM
hiukZegAPw+z/WX8NnlWE7lYCo5JciZ++7wz/MaOQnIFf2eRs+CFttrIdoq2b5axkVMJL9DmPpyd
p7Js6XCuEadCH9pu+Iekzd5o7g6+cYpAcCFaoMGBtHydTzQIq2XpwOD1EH2L2uHYS8n3KS4erdp5
EiIWXVochiVwZal4CJzuJs+dW6Wx3HBRgKsNPC26m8jRG0/rnxDt2ztuLkNiMDiaTGhGEBndxXqo
Q30cmqAFlfJwRfMs9ErTNjoF+CX0UeQuuvEZR7zXIKDZxbQ/Y2XEz35V2XLXhdKLOH4psezshstF
StgsxJYoEdHbt875ZFq980lTW78pv/ccAmM0HlEkCvNX1Uqvk13vtw3sRMTpGv1TglR40SIxzqxR
R5laIX8QK9+tz0NruILZaBSPg+oJiTqCD39x4dq71IBRwBIF4cFN4nMfQqXgftxZtfrFRn3/SKtV
q1DOjoNxbP2q1enSNV1d7cl9kR+ocajH3ypv6ytS/6cQownzWxKhCAKpITPz886TXO4fSMMCDOcO
oGR3QShMF6UyO6VBDMNwE+Sr26r3koKnaNFciZH0KaurNogPHKLHnbEvQzExtgbHVSQz/H1/LnYF
/otdpzZ+Vtwb8kM/3KJIoNjHJlaIDRBXi26L+B/J2WsTv9y2KFCD5RB40qZ+AeCFsL/1bOka33ES
10KOtClBxxref7ivhWNQSCo3Pu687eW6Z1TKdVxHlB0uvNXggJlKq+eNb8f/8Vbrcpiu0MJH7Zhq
ZyNYXEvHi4dV8H+aDkYEHTSn9eyB47ymESGMDlq3dz1tHOHAA6KNHeIWrMs1BVKXJfrVgrDxJYLP
OgdMjsY326RpCK9F4mNyrItxrTI9v1VprO87k3O5IUhgYFNR0+SYuqjLz51kzGrs0HULrSvu6LO4
TpApKV/Fo+TIXgxKiuSM4QYg+SJOEtQuqdjVSRMZ9PsbFGdQ/HfFwURwvvbHdtKmG9taa/xEpqza
fmmyHwheU2DF4VWIgodux5H1OUkPuvOd1fPxNFye14zOiUimbXBArJlNqtxnQZXajR+ZEMsANlET
nZo7SyvcGKrEx4NtMDIYDRlwLjAoXdCN3m+/TE7Dao7jlqXfvPVjlDqVKNhrdjifOlyzHOVa+tSE
wBoNatrZWbGyW3TU9w7Dy/DIoDlRkBQA5ahxrp7DNma9LGf6D1+jdHmQ6LMtkVRoLIjNKHYKpyHB
InDojxIhjIWG8xBIhyGjmNX7f3YmRcRiqwXAU4AfCcYqbjerSNkujDwN0rD2NRBtqMhue6dAE82z
Fzv8x6pSt6xrNyNbrK7CHhH93lXdZNf04zJeZ0r+eopVIDcOEvfvTP7R9rdzlsLQfR3mJ1bm5wZJ
3eKxsaF6SoYv6YmfD+3OMtw4H0XrGwQOwEMUKcRm/StRnItAWQbFqmixbjwB+egRzlyU0fLY8FQ0
nQn4joH6/PHUb46qU8QTbtsgamJO/ho1n8OkKDuj8qP4lE0o7fDxhQiYcPRpaHCUkKxtzJ1q/kZS
DNwCsMWAoo61piXZ1SDBT+Dss61v9Tn8Gad+HF07w+zGTYXw2O+5OqfLU4rpWK9YOxO9tQVhgwFF
cB/RibxOT7h/jFDSKm5fGwYYecn0xdBfxRUg8sG5pXpXYXOSvY4U4mcTuVehZE7S9vHUb84Cax3S
H6fw5Q0wQhqPtSRr3og0oojXDV7BLUzfiSfUgwVJTFyQopCHjrxfoZGZNHtA+RuauN589NdQSNK5
kS4EohInK0xnihu/VHQsvK4rCCwQmYuHKrm36K43g7M1/ipTyYWniRrtS5q2Xj7fda+m5I2a5dbx
lyqbIL7sfamNy5tQWvh7wPrlkFrlkZOeZ5JNC7XvUJhol1f1tNgKZc5XwtYGBbSd77FxEYgAUTQE
EqdwFb3fC5TQpbFSytofh/o+dRbKEzLU4qyxfqqz/mtZDMwc/3NHixgh5yZq1YJ0YzpIqXWblzNB
VQBqMip7j7YRML41NzOHpBZkFe8frbC7Ss4ntfYbbTmNI26S7FEBfEsxgGkZunpHE87gjuZeL/mF
jhnNSKIIinYY9FhhQvd+aKWvrWVSlxpkv3OXL0lJA1/FTQBKOyPnJhLPSReyconngGiIxZq06OtF
4VVRPe18oo15EDCtiBMgO5D/vn+YyZlhWtZm5c/hdBizz0s7uZmiXtv6fNeHYHuwj+K6uDWNvYbR
iz4p5kFUHNBnFqoJF21HTTljCdVxPqtW5tOPjCLkdYYTUoQBBlQDYZoqY0yLxYgvyDsA3Z5VwquZ
njQzPZgEmRZa1f1PKTT9PBtumnp0QY/2DpWNe50TRfRFEVIKXfT3M0R426o0ylW+Q7MLNS5Xa0c3
CmEE2A9dLx1mHecbqfTl+G4wm6t5pmE+BgjFIzShYjTr2h4CuhFlvnsicQX9dcWY8YQu+GxzxdDR
64D9YFliZ9eF82qS/XS0UYkDT8wV23o2X1uCT6X836xjmoDgC8LnIu1er+NGTnItiLndu+bbUj1K
nZ8Or0IDr+UkmYbOEytZfDVBxa2lDGsc4qAIGEPZS8G2vhGoFBInrGOoSqstJY9BniZyVPudnnLr
Os8NQW+SFXdlf48HzZU8xV/Fk8yD4fXxq+DR2EHxZmUgei7DXXxcbJvVFUDLLHcxBy3R6dpIYjbi
MVrKlD2OQHAXe7lNF0umBtRBTgjDIfuNnK75ZzCd2K1wptnJ0jbOeSBysjOOXtKQtcZAT/itjBm7
WigID7pOSdhwa1o9kLo96KnmR7t9UluXLxcL8nTAwjoNkCIn+WtVtrppSoumVW+Ox471wwpbT1B2
R4yiqsb07CpDY+F2jMqjrdRXzKbXNDvNyhsgCT3oQAAwhTFdvzhbh3xp0CB1Sr+STQoQp6hP/Nqd
F45S6Het+aWhw4aigJeahGV6fxAEYqHxECSYTsa/q7y/UoJu77bZ2LE8lug4wdXkUmu3pbZJ42nI
ji26q856Bm28RmAfnxNuQwd0D5Siq2J/6p8HXX1re6Ke4+4fultfSfBuWJSCQXDRMd+gFDNJaVP5
mKB6Wtd5kpWf2tPcpOdS7w5V/1RBtSlw9UqxlIqpte95kG/l6TwC5UkWCx5n2mqhqEs5Eexnla+r
g9sU+VlEagsmtVONOBQ9ZmYskZdKx7jp74TdckUjw8fX3sZ5AcxJFyZxuqgniJ//tVadErizKuLK
l0vBROnffOknqfXUeY/jtrEV3w21CjS0crACK2Mop//ahOEnQbgR8sfOGB6KkANx+fpv3w0PByqf
bAMohWBi798tVXtrpnWz9AUMJtpAVUU6oiKOud7ObrucRTGSOP9pHRZEm/cjxYMu54NllG82FZAz
Rf2Pbm9PSvY20OZIb6rrJHO0nKyXjFSladn1pV9wiESqej0v8P5B5/VxD7zYqPLwVgJBor6FaNba
pDPTKz1ri7n0R7Q1icfaKTzZRnZdQUcLuDREQZdavltakvvxl9sderUszSlGcqYfS79tm7cO3qUE
fG/gx8k/jEl3Wy1zS8XxQo6MnaHFMnx/YfHWdLQIXzLct4zVDNeVkShDXZU4jtftsZuBq6zazSfo
zDdW4hwU+27sTmkz3BmYoQtekx3n5zwHbcRJcuf62jgiqGcK2jZ3GBT1tZODLMFvGjFo9SFrdBO6
0l1+K8WnHlVykVHqleRnBrIqgl5VY1y9Ww4SYM16OgCTBVONdgK20/ulnZZZZwd9wCaaPjuA1/XM
juUGSdIvepxBhaU4RHtixWk19nvqLVurHf8rcZWKZbgm5RiRXlY5mtR+k7KDdUJi8lTQRFdmg+18
d/Fd1y8Ka53ASZDlKeevXjSNnFGFjYmeNekyq15qr0U/U4vxN6iMCCQDFJ8bhdPK9hQyoinZIRNc
vK6qwQckDxMdMKSnq2Nk5gqgqQoqTjqEh4hJFsABJXyFBODjt71AxcRICABgj0GXvLaG6MzM6kst
MQu/NeQT1iQPeoi3j7pHUbiAgBhGqKXAClHQGVrDIfJEsW7KGWaaqFVGxVVs2l6GctUgO7eCFFOj
HaYle5zHy8RSjAsOhMonruIXd/vYhlVUt1bh55J+bR7KqqVC3HuxKR0iQm8J2F3F0afOEg8Zpusx
6m+I4A+R2uPEvVctv7j3xMPQNY8cJ/xL9HneLywpoo3MlKTCL8IHhy6xgsM6LFARd/P88f8jxNr6
tn+Pt7r2hpxEJXQCXr59QgHTtdmeMCb8OphPcspbs1WttnOd/PCW14rCWBQfnPSglTvL7DLI4t2B
v2FH0D/AKljd+bVWlgiuco4bie4KM5aiYHStSx6VeSnxL8vO1pydl4zWkGpQHuYhuslk9PLLZE98
dGtzGZzpALGse1bG+8/QJE0BHMXNmZCxtkV8EDa2EXt9KPWd194Zag37w32ZdVR0S5Y2Lh1t4vUU
oATWnezGA8r2WJSgUAwGSFknOHWBuFPSNiXYAfpwOWYwLKyuKH7IM4IIevE5TusnDhasbLWXzOps
L/iWzvO3HHb/EkmeZUY7+P/FBSq+Oa6sIAWCnWSvboxICRxjKbiyZMnwBDWp75Pvc2/9Xkqs1bF4
+vgo215jVD0E0il0Rlbj9VFbJP2QcEmobPM+PlQdCsk4tKFpcKi5OMYSlJu15zifiz48DCb6Qnv0
0cuLmrdGgAv0BqYf4ebq+ohpwDEDk7BBkl5Fp1XQHNtpccUpbiM0ZKKmFOSFGxq3xoS8gvJ5ZxYu
4Ctk3Ci+0pqE5u+lh2mbxqWBTWUJB7m/qlAimVorcJcygYQX3OnBfU8RrAk0P4yWl4/HvoR54VUi
YYNWFYNTDhVr9K8kQqWMIpVDkPtt8wvXGKBLInvYEnM4HlVpOCaiV0jujxlNSqJDCjAG6v1BtDIW
Qw8bjGoQGxH06zzUr3louuX4z8fPeMnFfHtGNO+gT4uFuaqBpADUU4EhgC8gTiElLjt0GsInkVqQ
eEn3hJmr6NvVjRTLm70jYWt9oGWO6J6gv4r98X6OsqWs7bZjjqb4GWsoV4CcwvotWfpjSneDivge
6uOnMIhOsv0oNfnx4xkQ2+BdfMMEUAQiiiRT4RDU3j9AF6VzWhkWD6DVHjXJRx3rRA37po+H2XzR
v8dZTbQ6x6HciXHAGKplRKmJppqR8sIYABqmXuvgkR27TsYhL+AGZe++3fzUAvqgBGriS71uQtRg
PERRpVNnobxXH8rs0GvHDp2/ziacA0yO8t+jubhmvuckvHEYU+miRRoGFdO8ZiHWnaEPBp565LXK
UR6jc5YafkccUjTpDva5EVVQX0dfWShoUlVY7TnUp2eTI4lzPZbvBWQfgpyQobHdue6BM+JiZ8S3
y3q9gmzQJEF9QwNIXX3ZJVhmK6qx0lHr0kNYGNQ19awBYRq0FROoryrQqqgz6wqexWEAcBJfC0o5
rGdR4o91hMb1nXxtI8RkHv77UKvTf9GjkgSI5RaAIrVT77Xzl4gtPeEL80Y7Rb7eqXcGvcxP2Ux/
j7qafS2tcmMRU1HKhWvYEI5Ix5evSv4tDWaXHlg3WSrX7na0hrfHJZJEowfE6ILdkxapgi0wkgO1
/FooxtkkBRXtAvqIKSyFiUB/GeyInpc9TsnmGU+/C5KLgP8wOlbzbDZ6b4YSIy/U0EMmuMAiG0OE
gFjaUegq5hDvxs6zZtR6ZJKJRvG65MqkpeotbaIPeIj0swH1oY0HBFhBxSlcfHz4XHih2+K7/PWU
q++i6l2S6pokTA9/UNUr5bM6qaAE6KnF8CAoIgWG6ndX6ly6eSpT83zxwilCZig4BJYkyKuT9KfM
b8SaFX3KS7ITHW0FbDyijloFGDE1YrGx/7osq5m2x96IC78SNm5M5gJb1k7VTyYmoCKdjmGq9Fnm
C6KQ8HoRDKZ5Ymdp7DwKREUs7eSd/49pE9KWYAzUi1fTlus5znZ2Wvj2MwbbJ92kbAH1ciSihEkl
HlBsbVkbjph5yUHtZ/T/LTLXtRmdABZd0aMX1qbXGHe1kX7vbMDKUQ4Oarez88STvD+DLMyfWP0Y
/ghYYHUGyZVWW6mpxYQat8DLvq6XR137rTt7rTmX5ysDIXJNu5MilNpXn6mWimnCBTb2rUxGlrf3
ZRz3ogRdzIaiweKNgbWzeDdWhpCmp3wE1MLbrZsvjcS0eyolmPiY+acY2l6smv4Q1aewnmM3sIKX
pNLv7Lj/nDbFowMc0hXjWa4jT/oyFwq+P3vtfBtHvgD+sLgBFEFlZt1EohZtNEVpziNZFPNm+ZBW
0Wleqhd70B+zSTqbcnrOIuSaENpRVLdVmh9BFH4OVflXqLrBDERn78XaG58GOAF1Dq49eEbrSm2N
5E45amNMv27sRtgF9nLuKdNTV3e+kR90aW/AzS8jOK4ksXweuOfv92w/WFOfDEnsc7jQ8be4uY3D
Jrgfll9mApsoCYA4otMAz6mzjIMu4FHTGH7DIAf4CLWjEn6yxmEv1rqM6VAeNFCAF6IEyLeuDuWe
VEJSDSlCNqO6llv9a6LIv4b6axcWhzLpvsR1fZTz8hrn03Ae/4GP+91BGQnTg19IBX989m5NkjBv
FCaOglGxZsXDBGpR/CSdlBdWZtTc5VJ7YkF3bo7BcVR5emVzL6apZypfn+ukvFrURHbbhGpDZBcn
Esc9YujGwUbrE+LaADBIXYIFrT4cFZYR/WDkQ8vhKpPRmBXqfbX6tUkRcunSkL2dN5BGO9WN5lt9
WL7pDnY0pVIcpKS/GpvgvtWvWs1+MUmnGxkytaSRV9P9AOaZqrCd9wj4G8sbfjdNTcKrGWLA6qMO
gzzJQ2jzzJV22+NxP9TL86wE16MKIT3WftWzda3k2h9Hjx6zOjtrj0h33nRNQTF+/t21TeaV8xjR
6Wacdr7xxoLj2SA40chHMvMWJfx1ecV91+Up4gj+ECi3Zax+eqpl9S4Np2eaVL5qDq1PqEHhtear
E94LSfw9169Guf4H6eQ9aPwCmQbfE5JECOpSOoPd9v7bZshgxlKLbNySOc9xGz2h0PkiDNLa9t5q
tFs5yRDRR8xPDp4E1WpnKsSvX91Eb+sKTh0U14sAXDUyRy6qBCcEOfcRJUISiQqziu0FxcM0/mOh
nBNH3JpKcpzrkLwnvW3s7mdvRHtd+5e5PzMBimgZ5B0kICvED3CVDpIuRLYW1QR0nG8Hu7tqzegp
WYoHWQcCcKI7OwJ5K2bpZWcexC+/mAeHGpHguBJArPLKECqVTIUC9T7koSws4gXjtFVxh0j7I5FY
hBnH3HyJjVOhaTsfYWOrwPrW4RcKV5eL6j6Wm4kp5dZAPzBZXZjdLuXoOgVGKsl8GGlEbHct4jey
SzJ4cAS66cF09TWOCMpdySXK8f4EaCB0UdICL0gMoNVwdmuHPlbrKNAMVuU5l3ZeeCO7ZnQISiLI
tbDXWYUlvZ6b/3FzdXBYce2gauhysAZ36BHz7WeMynoTqV28KRS5/iHnQiyioP4/75wEl2mXwDHw
NAdrEmyT1cE6tMkkGbk5+nZQPkB1eRyjzpeD4hDazbUK+gbNE8K/0ezcMpdcKXY9hQvKCYLiQor7
fteD4GiNLNnjG9FpsQkx0/JQ5Z9SUN0Qiw4YLX/aKP6s9kSlpvPULaiZGhRvou6folI9Kcy8olVj
tsKAP2zyUmfDT0Ob7oSo1sdbY2t1OtgTCplJIRe0OsgVqe4XW3LwNW7IiTgdxji5HhCUyDBaRdfT
SNKdM/ESemVy/hpxFadAR9EaaBfIaOkQfEHeekYNzV82pHARjv/r9+PuhMgBnEaT8Rr2MztTmuIc
ocUEt8NS1a9LHf/M3KXH+6SYzq3OWfzxiFvL/41ZTkWbZOXCVbhL8mVUOnQ7w/anhhjSkCpc7THt
ncN1/qqEhF2Zem9V5c2gl0/Uzf58/ABiAleHHTRuSsOotuCyIIsP8Nf9Z0v0c6sFippLGV8Tm92E
BuQdqzpnVnn8eKiN1UOSCHOKji84xetKf14X7ZLNKINbZeIJxQU8ow69KflpUz/gPNDEe6zhjRyf
Blrc0ojdQAmJdd+/naxOSzRMzK5Dx1JGSciqr4rULrwhRNMRVXYlNM5l+TNM044QQ3qZkGbzcG5x
WeHuBNq7VDh4xKYGtNq7Qa4bh6YMOze0//n3k4NgD4GIgFQvCnxRMfcVyi6jb2FtwUI5K4P2qQZ6
CNv02gJrz51/bUYpqneE/yRmKAqoFwXicHBySTI5eSp9OZEy39adfl1NqZsG2THS95SgN4qYjAc1
RyReDLnuLI/kDovfYiDA0F6KxDoWanc1qt1RQxmqnIe7+MoYn83cKwvZy/C1ViTZnWMSbzrQd07d
rUvvrbEa5FyIfq79W7rKltG7ziakmRN0qMu7THtpw+xxsq+wpICdqh5q3To5UvcTY5l/n/MT3RBt
mm9g57qRAMMpIywtIoxSSa6FLMci4dfbXOntXqPEhXed+MZvetTwsoi+rVWRsJqGuGyFFLGVFg9O
Pd00pn5o7OZZgB2SPRxVJ3lKlPisTdGVWg6fqi68N7hh9fRYZuUXqw3uWhrQuuR3JWc7LKON0/3v
h7NXdy7UzqgoghEp3TE+RHZ/DOIYVq0EYx4F/yLZCSvF9bQ+62zhIIhsMQH2uq+zKktwqhqtmVxK
3viigaV7NJ3vgE9bRypwB5wLRGRpGVpFNEmTVXU7IRkI6jZbOrWYjnopFAzKsx8fGnsjrT4u8g1R
nnREi6JXVHSBOSYuygbS1sbO1G2d3X+907oAnIbkBGPFSENJPzqKYqOCKK82QOYAWaMnf0a59eOX
2yiD4lwhgCqRftN3tzq89byiMpmi3Sb4KwLBK9XEM5T+mKjOqaaHwP4zzW/6ksUMiYa7ud6Tedlc
MeAjQooXeHOtizTGxGxOghyTOIFDKOmT0h/23aS29gGE1v87zGrF9H1ZdHgv06EO7txH//TpC3wo
MNRjvFtM2ohzhbYIraWok0KoXu25Jg+jobPQyxE1DkHGtygaZbV0lLRPXTdTzw0QHfn3eqicQwSN
SJso9NNe9E45PRoD04BqTZwPNzrmsWI2+7m/0eLiVYo73wkLTxr0a3Wwv+wspI3phTrO+QdRgj/r
KIAW+KAJYpNXFqIS9BJQpBQtrkOGXWb/jE7SU1L9adLssXXGr7ml97TpuGM8/SNJ8w2I1Eukp98i
1d7JfTY+BWEm6JKgwiHXL7b3X7EXOtdWXUwk3BkFtsKZH23pNkN2oU6ML9huW0ngtvWwc/dcLmlB
niakVpCbIL9eBXxp0IPCJIhQqc5w1K0XlbN+Lv593ZBiEt1q5IV0rKFj8v7VjESeAknXe+iOT/34
5HTIDspfU32ngnf5ZRkGJizrSeSva5h/ljTYvqrS+zAS3FZq3Kr8RSm2mj7V1d4rbZSqBAzImWOK
NBVS2/t3Km2lGu2lRiV7Tu7krCE+7G8nJ0DU8HdvAZyVjtvFLyrEjY8X8OUxz8Ag94gDANWiWPZ+
4EKz6ikYEATqq8A1JWhWi+Pq2THbhRc35lO4kjuEJgyjrGv6g1yo4aAiRlIqV8kUQAj81paPFMaa
PN9Zh5c3CmY9SKJCDxRlvzUXtykLuOGLQ46dOnT7/NZyjLJHybX7c5zX2GbtKa1sDYgbOAILICtQ
S1a7DYBdbZeUAaf01Q7vJ/N7GPk0Kgp/m+Tl4y+2tVZUxIl5rbf2K3lFkdOcRcf4ye7QKP722gSP
Tv87767T9FjjnookW//94wEvjxIWJKgFJzpNIchwvl8ikZQRekOG8vX6dzw99UhVyXgFBOegoC88
+tMGO0HOxkoRjQZiI2gisRIP9NfZlRhDl+VmiFRT0lKZR9h8Elyl4KQtV3Sjfvx2G6EA2gvo8oPS
WjpB82rr1bPkVFWD9JeCr3HhpKfCjJFSb85mTlKXHIMJxN0wDoth3+Rxfzd9GvSH/80z0HBNVCfY
rOuzpstlO1dDZGSi+GnsbocpOEW5fLLi4GSoubs46VGurKM8pzeNSw1H3SNIbBwDtFxSJxQoFUoE
qwWsS+CQTZL0flMUbp397KqXqH5aqGl+/KZbn1YsJu4JsiNqZe8/baE3mlIHC8pTje2FbX7VaM+K
mR7zojyW7eePB9tIUKAu8lFhtoA/XtDMgqmIJyPXUKhpLE+lVTBUHqdgcpf20awf8kVDYft7aQNK
hN/pPC6W/DAW40G1f6l8gfE8Ot91Nd45cd88q9+nCshgctoKqQW21BoJauLUMAs95v5KrotBcZXw
gUYJ7CC+jMFLq95CVXEzDR3789A9L+NrKB37+ltQfsJmrZcfq/7xZShzd5qOZn6Sq87V4jt93s3u
LisGTB6XA8pGohV+Hcylo1H0KZ50/mT8Vsrxie6QYx7+tlPrJnAm5FDbm4VmZcl+mQEMP/5yG+fp
u7FXy2QM57ZSZu6KrBBV0+5kDS1l9Gelq44TDSlhtkdS2R4RaVRQJOrY6za0wFqqug+oXGP06jYU
tYAZ3LhE3na4NVqs30t5Zx1sjwjZF/URJLrW8b/W6Pbg0L/q69F4Yh0u/TPmt6cBHecc9Y9g+ufj
Od04xpnT/463OufmJGlas0EFbck40AbNw/MOJuGCXHRyKH9HFCCm4sfHY27dVaDe+ICiPqQQSa2O
8o7YfKFjl1tJxfZM+5lX2pUcpJ7R/JI07TiaB0Ne4Lio552Bt1avJjICoaMp6L7vDxo9o0NBQszS
V4l0ZZhOUyXTIfYnGyEHVOhhZQN1aU7SzMLMcw+E2fq22hvsKZK7C2qb2mZtAprN6FXimtlLoTxH
zlfYtl12l2h7a3cD/OJEAfek9wWpJ8ge71+2aAbbKtSi94fq3kGyZASDaJXXSDtk5VU+nYKClzUj
Tx2+NRQbTlp6N2tXOzO+tb741sjfoxtKHLua8THVEpkGlN63podGVby4jTFIpi3vJVUDHLt0X66e
TBNN7sHNAlk8EI1CCupolWue7b5xQxr58nln2W/dbCikUXnh2SgQr+YmwzY1DCqipVj5IhKgNOkp
qSvQaveU0TdwPz4Dxmj0/5ByKWsMSImksBiotGJE+yv+I7oJUARPUhpIAf2pK5adn8tP07iTg24g
0WJcuoVJ8kF4367Bv+IlJ1bbeAq5vKPB60tsODk8aHQ6q+NVYV733/tfBjS78iTJryChZXwknHK+
OBAN5OvI9PdSz8tuWmgNXBgwtojyiff198tRomlIQme099X8Zgp95KX7csF9ILrNCvkcWw8qrVGt
89N0luNAl3Nm37RIswVYBCJKWh3tXbaFGPHiygWjVGhhJSNe5x4d+ZWOuBDhjagtj9qtOdW3E+cg
rm6tWyT5lSzfhcpzA08mMXI3kfLrLMtcc3F2brbNcJO1IfJWJE/QT34/OW2kmhkpC5MTojgZtr4c
jtThntIod4uydbFq9g0p9WzuoF5pXO26Cne2xEUQBkqJnjGXnBC8Jet8/wj4rVMYyufOt3Ud3gPj
FmxFPfVkKgQ7WfTl+4rBEHMCi2AX4nbyfrA57NqwRm/MLyJfAkRTvjrtP3Vw7cyukh1auGmRa2EN
rVMKk3cm++0OfffdV4Nr7wdXMZcPMSHhTZXrPn78YqWuaPBu/DH6vFiflsgDsvUaZls6okAQy59G
+1BlrpY9yra3nGc1wWv2e5eMnhW6lkqCFaBbW3rFTzWNvNhO6HBUzjR3HNXooVru6+5L6jz2cub2
OtrNteoO5RdZy12cOjxMnL0iyjxtqTxlflTyQ2gdMvu73stuTahtoIE4am6I1Rx2ArVrRkcavsPh
N0ZWrpFaKD+hxuP2CbXDc5fft7CDPj7EL85w5ovDSzSc04l0AUPgKpBLcdF1WFo8i04ooRJczD5c
AkrlaENwgOTm4eMxL8uUNBtzR1OoJzih42C1QjJJ6pNEQg5QIJSC7S9El2BouBX8TfCyMn1NEDOZ
w++RsZN4bbwvtSnemNo4GprOaugiT53ZKe03cURFC0Wnv+78kTTdtTxqFn26R1cSCOhqQb4bcLUg
5aIhcY+d1i+5omM6yM0OOzRahAv+H0o4WrAtsPQWInw703xxBoppRiNU4D1cz/IKnHWysOCC4l0r
I3at8CYvTRdhWk8QsoW2nKz+yZh8w8x8ZUSFTwhPTeOh3gsUNuf8r+dYxfaNPFVOqfEcwQKtFxNP
Dam3ahwOs4y4kDTha7r41c6R98ZdW088JBAR2TukXeszb241uS5is/OH+nvXfm6cc5d+CTJv1j9L
9snu/xmIC0lrki72jVMbuEF9UKZjWp+gaYsGMWsPpLrMA/kggCqCmAtmxE25OpycanFQ2wA0mo5K
c7asszPfmA0yF9+qs7SQHrpp6NIKCWKed75m3zWyX8au/bXUbo2TNSJO5dW/jdFzgictu/p4vbzl
dxcz9t/Hewvt/4oqygYPgyEG9kkiv14ORn7EZ615SDKvuW9mdDmOU31IbPblbX4rw6FpdXbszVKe
l+LqtmjdVHNRc+/kQ6TAAPDOEACc8VGxds6PN1rtxYNyVqEbCK2K/sn385gnSRYsCvOozPrBZtYi
xKLomHnBS/F3EtJzb0/5lSNjAWgpPvXJwzSqV5nTl7TaNN+Qu3OxN3H74E+TpKel+oqu1qEeCKEN
6T41/xgyjQrWOaOMan6q4poavh/L9tkey7ORoUqPYh4hNpYHqnMsguIMgejKMh6JATxJfe2GhVrI
N7QU2+o5rfWHWJaP0N1SrE3jPjt3kvID01Ohba8Kl8KXJPXr2byJ+uek+GKaV0kEAGB80vMT2u1u
Kt1GUn3o4b0H8kMo/+m1h5iFDL8jxUo7Ey9SX5dE/KW1PEdlesy05krLIPIgvMyF9PEyMbeOFeUt
+oR6AVSwOkINJwinqVS5MsRTHtsf4U39aIzHCm0obsebpD8vcH1ppVPPigmtjcrMYZw8PUTixaMj
o1avldZz+ocr3E/kJHUjBX2r4jcL/GAYx5hotrli92mPyqfuNT/OHWfTweF6/mPeBreSdEcPTzJ5
jY4Oig/YoxqnKrmpuvvAPqKMlj0pd/XReYgqWMb9C73qQ3LamYSLfE9sZQjfRLaC37jeK3otjaFW
650/9+Wh+NYXDzZaiT/De+l7yy7pLSxVfwQgSxOL6jG3b5TmStEPenau4YL0d1Z3ZZgvUfktc451
3NHb5rWtr0+VW1G8rk9ScZhD1WsK8IEOCseVE92rtGovik88s+hHOqYxSHiJjKPVai6CueFnuCXG
vZX8Hsebor8LHS9/zqvvqjN6qVIf6/DOCLCrSjkCKQXBWLnXgtOE6p8ahn7Z/4bAeBuHe+WGrYmC
nQERFSli8vIVzjjLahnY6kg0SDMWiBxbMjwIEwK3aF//h7PzWo5cO9L1qyj2PTTwZmI0F1UoQ88m
2Wxzg2gL7z2e/nyL0mizUAZHO0JbEe24ACyTuTJ/A4Z4IeidGo42GLk2/SjKbbObSJxqSiRZGaXr
YNgQ3PPW3AuLg9j6rUX0xeIl8LtxIr6DdoLWRvuLpuQsu3e6OJB6OWncAjLfWHwVci1C6fbyelsa
ZXbiDfh3lHQeKS8EnD66czsNX0elWkpWjq7OrGoyI3iqVDCOb/QpGn1+kQioYvuxgP3vwP2ZOEYH
StNKPNyk04vjP3SCgE4YV0ZIS0N/D8hjo1dc5JqljvmpTJF6LhkiIhewWuaK3g4U2cjIEM/mesvh
0qv2tYQKamZ/T6LPQae6XCp9T3FLR1l7zYfLH/24loX2A2GGxoRgnXDWHcYZj6TZDCKNy3xfrkTu
JlCKgpiver89QBJJgKwacIK8er488omMicIKUHKMNxHomS+qtnfSLoqogNohaTAigyr6MrGWrU3I
qflPxzXapU7uyZelycTOYZap4M2WWDy2KXlUVEMdws41+ChYYcIvROSqQutQ1JHYAtivNQuL+9Qs
UzmgaM+BKhu0eg+/c2jnk4xDAK8bfyqMn4m0GuuP4jtb0YvcPNgBrC4JDCXOalK8VJU9cTd+A+kC
DEEh4MgBxxwNc6DyjQix463i7iER5RsUAo3uq2GVS6964joA7ZbSDQ6Zb+LPh69aoPxsxxEEgAjo
vVWle7XcGsqELfSDINjVNSqKFuxU9FcvL6lT8ytMfkg9cSmmWzrLwpPYcvrWsSoXpam12X0VqvCW
wIAHrxwmb0o5ylchlLMwrkgHZsnawbizdAEvYrWFMckNHKn5vvrZ6LdKv3OMr1ivrrwJz1y+e5iu
BY/Pxyri8vAnDk4hbUX/ifOMfvvsDtT0StXnlBrpQZtXzajvi/6LN4RLLylW6Pwl0ULiMq0LntGc
CJbFYcYp0nBS6K9j+2RQaoy5wQZR5nZ6u8X7Z2sin6w2D0JbPPP9bTPYK1N+uvy2J2ovADHYQ/Ru
uXVSkjxcXokEMUUZ0fMzKStEyPPoqEsa1aecbN2uP4iiW2esKkdfDTb3MENy+yXp2OOzi0fAJUJw
PsiM5q14w8tzK7H1whVMKg3RREECKFPIkCF5H5oXbRFeT8kC9fd4Fx+OOkszcAyu4lDIkyZFusfA
ALkCdNX1PTjl27LIHhe+8/E2FixvwCjUlwkOb4Xhd1clxY7TNIhhenrYymNKvKoqZd3VMPwSGx+F
dVXjIoU7ckB6tTC0drTUyDYFTgWaMz2AuQqS0Q41pxV9uMm5NlHVigBeoZvQqultVqCWLMyvwZXp
LMEIRKbQETenJdfk4zTr4CHm2youwiKIjKByZdnHihIl3NDYy9B5VHzXvQn815KX4XHLAx4F0jTY
JyCaQh1T7PR3n7zsyibTlLF0SyXfxD6gQVN2I625skppI8SvCiHMK2FzYeirXJXcts8emyTZBxhI
aks85RN3ecH8ROWVlS76h7Njjbynj6tgKN3OCCj056umi9zvCejeDK0zvwZkyPXYR0bb6LbC+UnE
UaEXbGJlh/OPm6YPPbCiFt1ge0D7wdQAWj7kLTZvxQokq0ud6PLSeRNzPzyleFSw0kjto+pIve/w
E6a9bY/K2KB+OkQbOHoobEBYp/AgBOgdG3Km7q8qJGlUu934U7tK5EfhFxFeZe03fbpvCRl28zJ0
WCi215GPEgjUBlG9qYLg2oxxBVTLK8mulo5XcWwdPThdLoGW4B4xVy0vcZRUOwuV1Cz+6pHNm2jc
9QhBI9EqhCvMejeh3NnzXEm7lBOf2OrUzm2Z256QyprHTdTwW1PSStYd55hIAoV8SzwZ66LYqSnK
Dhq2hFm7NeuFI+3UYX4w8myJ4UXY0ietSjccsdBBU0AIogjhGDG6pV/bKW9PFsqvQsx4VCj81s/L
S+a4wyW6JwIwC7D/hFpRa2qV1FRd4Wo91DFxHQDkmTn9Nm/jvUwxUaeW3sTjLka9wnhZGP342zM6
/mHAZATUek7y6OI8y61I5VSXzG097Y1HaRJ+mtE6iu9ab4+t3q4uuu3lYY8Pt8NRRbB/d9IkNcRM
c1QKegjMcntX/2KLKEZ9leSx21oLsPUT2e/hcLODDVjwoBUaLzmpwQq4zGoMEEfBEx493A5JXtaZ
0P/0Y6bZ+yhwS5df9/Qcv6Ut8NhNkFGH71tG2YSJtozUK3fXOnpR/a0cp26S2Gv43IGRvNnTdop3
K1M1XhhcfMzDrc3bvxt8dsdqwjGCnTixwOi2KMAU0FdItTvHo2mcSlRJOM3FNOMbcJ3U+j5I0RzH
kjMrl47HExkyjwIcDI4DECJtXp61fByPu2YUctnxGnR4O33Mpw5pvGzfh8Jq/SVIa47CJYjU8a0b
nISKzjucKdBBc/NYei2AGicUwSa/3FXTrylwViWgTHhCCyXeEyubq524TqNpKPLVw5kOrBxx1KhB
Cwy7ITWs1mOpY1NO16vYUdi8jqfvC9N7fHITIJEZoi9MsoIM2eGIZmH5JRYFOaSCYWuQh0DQ3A3d
/YAfrjlWK2OgDkaHOtjmnf3x8uAn3lZga6k5kQ4fS9anlaekoAEyF7OffZG0d4G3QmEpwLe6z8Pf
Q/Xr8ngnljItJSYSoBdMqHlvKdXVxNdSO3Nlsl95RNrIrxZC+NsMzbYLcEE4OMjogh48wlwQEiI7
Q89O0oftqKEGHRl3QWbcQerbjsknVFD2SHpDb7U/CnFWM7Wfw6GmNpl/d/TuZxn7E60nU3e92HR9
B3cw+9634y+xgRBBO23HwHnx+u57izHMui6jvWF01cpGktEF4LINI8lHeEP90AU/Ln+9Y3MQDel8
IHvwtKnbHUmQBVKUtVafZhiSmIgGdRvVuS0KyvhEdeqmIn+q9WbdyCF192Q1GI8g/Va9+m3hOU5s
R6jD1MBIOBGknJMYNQyzobIhFSeBGpqadB94/nNVhtdm391UycPYdytbQb14SG8FE0ccztBldrXZ
3BTccyy1Xpj1k59GUEg5H9CYpbR5uIsiNMFB3qGeN/psG0royUDGP2YrrScbQKUN8hm6EnTTogyq
Qb4Swo3pqO58OV46sE/EZBq3fz7L7Irp6YEaKLCf0BIh3x5IHPPgS426ghkkt6bX3PicziEO9ba/
iLc5tcMEc4aThP8HuXf4HUifkTxIwtxtkCkbU3+rZ/22xxCokPaicy0cnfQvuW+QbWtvoSIbiu0k
+0sTIlKv+TakscgyVah5mcYsZucDXOJpHDOgT5ApjRtarZTwYxS2jDc1t8LsVpMpU9fAygTxpGHY
L6zSU0/AmaqjqigwHXMQsz8lyjTUOYJ98oNFTUFBe0qI+I9o4iIzsvawezAGf5NY/k7dG/hOXH6A
U7vEoTRLlUEhNZsrDSmpHhpabHAqBDSxNbj9eHBG3FmaqPiPh6KEA3xFR+f5jWZ5OOt9JRUNqkqZ
66nylWUHOwcxdq32iWIL83pcu0AQl8qJ0KyAVjqvgU6FHFlNBH/G0+VVMtr3UMruHOtn4t3UqFPK
WvTYd+l/DphhVMK/oWDjg/bgLEYSrmm3NQpadTbcYn3YTUF5QxMpla7bNLx2smqdOd0uytKN14R3
mmRchW2/8OrH+jRiFoHgCykY6Fzz+3Ue+1bWTVAlpUFx2+xnVBtXXIfwPpe2mVHRSWSXjU+2klxp
U7xB7klS5F1rTwiBTfs8TD9dXmAn0jH4y6xsuHo0kMAPHE57hua3lMmohzh1e02S4aKJAydRf6tI
1xWOSYilWQYKYaO8uzz28eJmaGHRKIRDiACzMy4cq9wqJhWYBAGnV8hSnEerDJBqCx8vj3RqxRHu
4HeivoMHmtjm7+4adaH5OF3SGguD+go9hE+ZNf7GMtlt605aNZYdbvopX+rhnv6274bVDoelUxfI
sdCABA9TUqUorlM1vu/tKgZ+ULmdU996sn/T2zrLbdhefudj2SyWGu0UMlCB0T+6zkeGGqlGhV5b
0VyVTXGVjvl3gPtbyct+BN24N1jk0V2sBl8UHNko7N1UeXU7mcpqXCXF1zZPny4/0XGmKKjytgj5
COUQ2w4/R5TUlTKGnKDBUF0r443TIg+U4IZCabqTc452Y+FMOznv70YUf/5u3vO+NsyyAIijlveo
w75IVvIqVT96D+xyEt35FRmH9Zd21J+Dzqt27QjaK594zdp0Q+jwYTruxpjm7+jvJKtYd2G4baLg
znb8hdc9PeUsdGIVzVLCxuH7dnFsWF4XgP9Jhp2ZQ7uom9syBWUS2vj8mNdxmm0TtVrXRY4pqb2y
rNHVilcwGz9xr7/n1vKs5cbC0fumyXkYx4UyMtuc5iJH8Hyj28YQe5IHx24wpFs/7IJVDDrVMx/9
winWRVZnuykEKpKjbk/aFZbOVendVnC9HNV3p8r/FPom9uZe3nB9zT/WU2vi5pRcofb1c4qk9ajW
D1CILi/XE/ngm6AzrTqBsseF4fBr2mWsYyRPr94BezzYH4t21dg7H9ytldLc6b8XQ3NvKWg23sSY
W0Y0aJPA+b7wFMd3u8OnmMWtIG5yqKjcr2BubZiv1ef6g2fAcomhVaEta4XTJtKTe9mPlk6QUwe0
qFTAw6WjgZ7z4QeIrcFOyhwrgHJV59Uu8Y3frTzSoPTzB79NrnrN2fayvZH9mqLF8MmTnW2g7KX6
o6JBYcsWzo+T56kInRhPC0nveTV4ULIa9DtKtlUC3I7BkhiYs5oGu9Ln9HKKl6RyHvvWDmi6BP8p
e06UxlAhQArFxsp1ficc9dAxg5ZUzJfHXWXL0kov6uvJaLZOXN9rdh4s5Aqnjku0CBTKyMI2cy4b
p8q9pVW2Rm9r0B4w6trmZvvsGcYdnoF7aRyfaj+7urzYRGY/36jvh5xFZPAimjVS5Udflb0XBdtW
Sdd+Zm1QMtmierTwSU8U5US5ET61MOh1uGocLjAa30NROwpVeN+4QtR7NSHgK3fKTUBCDXqscuM6
X+EO87vC4jgeE0BoQb903dePL1tIttNhgD7LSj/qKzba2KcqziWugeZlorU7S4ruuhwQdW+G+0Tj
8tWm5GXJa9uE+6gIvoxa+4lyKv6RdP8CSflRyhTLQ9phXqWXblwmwN/t6dVKyq2lNTa+AuHnyPg8
qCCJinbbjf3nTBvgI6c2WFB9vC0sgGhWHbwkSaSBUsro+AzVbRTpuyTt11qR7I3CeETVeFhdnvRj
NSuoLaLgT2QmahyJyHm4Afb9kIiSQPD1LpysVztKd2btIIEu2+3K8oC32eOXqGtuFL/fx6266VT/
qg6SCdy3Xq+jp6JJEYEhq/KUcr1Pe38vD/1Cvnh8IANfkAXXhIlilubhzQunQpViJXJHbdzVco2q
VPw0BdpDklXQj+X6c/ZdUspNkMa//bH8bmr+txGrpSlcMvc42pviSVBGICyQM5PEHi7cMGkb3S54
Eqt33LJqrxpNfUAXeSW35bqc4uva8xai6NHeFEPC7iSsc4shJh0OqXpe0HWZFbke3A/uA15ebdOu
2cZ2tDedpW996gVBqAgyKbKGgO0PR4tUe8rCTo7cWPma0gAdyoau46vTPHTf+mahpCfiyMGxw6uh
7kKgYSiBjTkcrEOqugxLVI419VWffGzimpWU15vL6/w4fIhhaHGg2MVbYQl7OExt9IqB9VfsjlZ9
HTcNSE4gTzA8taR7yvBWi1S4PlN8VyvK88LYR6GUsekI8oKc5FxBZ7lvFTRymY5AUAMN5+NovInU
+HpIrM9hpjwYRnpnQ13hNnQz5vZaElhxLb4rh+6BW+o+sDw6nEG7tJ9OPhT9PsqomGSQnR1+ELVL
/Uqqg9hNouQ6rO9HwBRyhxppa28iD6LT1F5lXnk76s7KkfpV4lAJHYfHRJ4gl4wFyDVrQbTmuE0i
PhQIP5Y4lzXi7eEzWXWaBKYk4UAt15vIrG4lddjZGl2BwHycoHRanrzmHo9u/3SDAtVS5e14LVJX
RvEMfiMFbYLh4fhZoRhcFYvIHWgw51OxkbxHo5cX1uLxl4czIFj4JDMQGbXZKMPoGIU60MuWi9e2
eCpsbqHTHYY424V1dxTaKGuAY+AUBjQDNGe27uRK0gNUCUOsDvNVRZc5lV6r3lvZWJFAeW821mPj
BQujHh8eDCrEkQ1iunCyOvyGudJFRi5boZuZgMTrWqhgrmQp3aMMdpPq1kr2FnIl8b0OTxBGhFkD
MhSS/VFVe8y0UM79kPO4nK5E81ZSiw+qN21TM7xLO28hZJ44SgA7kXdwoWE/HzHga7QMcyPxImDv
4kqC0rwp3+CR9lj21mZkCzVOuXH0ygcjYbwuzKnYAvOXRUtViOCLdtbcJGxCfbKNKzNCf9BzU0Dr
uic/yDHd63K6DWwVCHO91bXpJlTj1VS2ICnbeGGfHt2sWVdCbQB+D2vriAcsh13mZzLPEIzlqiLg
jXb7bCfmvRXaG9x+vsfO8CGuFhLGU6NCnuMmIvCzDH64sJKKP5ArYiDUI/g206oc1E+YwT03ge0W
gfyYptNr5/2+/MFPjmqQIOFmax+bdOatqgWcGZFbZ78Nr9qE2fCqqMOHKLXx+x2esEO+DxbpFycm
GUwsRwPx6pgyFoBBNWyPD9xW9lZJHHfoplebi2gqMbF6+9GKvl9+zWMkBAFKqNgCujLh8szDQeDE
pN0lIB5qt9dx69yh6xyJuIOyg36lNd3LKNe7HoqPH//uZHIQJeg/ZNVfiAHoqSu8vEmblieaXQuQ
skyDJoIjmKLppMvDh2oyf5p5fCdp/Yegk7Ey1u9Z7B8HJfo2OEsmXSdiEOObAklPmZba6Ox0Vu2a
vKgnu5viYm0Y09rI90jfbLtV6Xm7osBxEnlhE3cwkK5LR4t4udnuJhcSfqE0oo4bdKnjRBX0WTIv
spQ+Hj4U8a2DCWRoJneKrz0oob1N1cBtWmvDvryTvXqFDsdWCpYUNU4uCNH7YNlz9T2yCzIko7CC
fCTflsc9moNZEewpO92riA1XWn0VtzKwPHsTZOWtnzuvE2Digtvi5XV5zMNmXVqALdkF6GwTxw53
fR2gHu8HQu97qjZaMj5ik+cWaCIKr944HPd1Oj3HnvlFK21QxV25rcybwl5rpe/qOTYb8g8jkb/q
aoZSv6GtY35EO00LZ9Nbk30+cSTncJCFVQPR7/AxxzJM0W7zAtcsnYcyND6Eaf9Yq+Z95w/3AajF
uFd90OyBa2SKjFGnga09jZBV7lQ/7FoGlZLfkDzi81nUD51U3Pdh8RSl2V3m1FtcdTbjwGw/OI33
JCn5L731rNU4pjeKiQSLDfI1DfQXk5i7kdr4PlNLClW0ruzQWbLUOxHg6Y+iZ0/LADj3/FUV6qqF
2WBFIHCgeQ+s2C83Bp5WVQVHPlw1gI4vL4ITAZ4wC+cENTgH5sksj/FxDMgymxt5m/8a8/iDyclU
VtETt4nHfrIW6iDHbRqx5KBV420EeRYVr8O5TPQ+jqHMYrzhax+6pP5mOYPbTO0+1zqE+mGgRa2+
a6Bo+FjY5WP2MjQq7IVSgaGMNGrMyqzwyrj8EU4EIqrmPI1gwZB5zD5CmHt5ZFvYgcSKxPr5GqfF
tZRWm7ZE/aurNh7kwWqJhHVy+8GSQAKQCom4fR9+C1UKkmrAJsetw/5aKrzfCF8Du0w/d6lZMevj
11abVupgXld2um28Yd0E5ibFa8Fv2r34T4t1OM+lagpIIWgDOrU5zleSe/nzaOJJ5juQYiklHB72
WAGoz5o6oHAYut14L1v9o01P2Im8au2NinyjJV+pYH60y6a+a0oPFmXlfBwtBDErA/ZN60BT9SV0
ZOPCtZyXYWqDTdBKHsCWkL8jwzzKLXjioQbPSkJnPrOF0CUeDLGnpdfOFEGPbKafVjpux0zd5+Wn
y+93atc50AqE3DBA+znTuAzjSkEbmT3AuwWEBteIp096mr7GbX4D05tg2Zvby4OeSnXpDf456qwS
gH17qdX5ELpQ2zHXekR4/hqknjcU695B8AJnR6tYOEtPxcD3Y86WXCRNEepTiEaMcnIXxhIVHH8h
gRU7+GitGJRRRBpLxjMLKujJ16Xt81oK4iW+qnzNm3Rte9mT11T/WQCjXIWEHRqE8PMosAEumY1V
5WoKsDQTCaTH8dDfpVn1PEnVpzLq7/p8usUk/HrwnWvJLh67vnwyFPVBU/P1qD3TqVupvbpF1v4q
tYu7SFdv1SG4VhTw8P/RVP/rOZ03KXWSejqlhzvdNBLJoudB6jHehfq1Yn+vquvSumqNXy2NeUJb
0L1cHvPNHebPeTgecxY1tcKXhlaMKWec6GFxn+XGzvmR5PlWlro7MHq4yhRqdpPowSZMSvrhxX0w
PU3K3UBDTU3wefCUbZzDnQvvKhQcav23EauIaA2PQJYXHvdEHBLtcuQckEFEK3g2lVldtbE0Uh6Y
xup2DIYPoyfdVH0WQ8hO7M1UTI+2WtrbspK/6b7zoKGMoxmrOIm3bT7sHa140vCZwRpM1TZ4qHwI
rDJcl7nTbeRc3VV1/lpdd8hiRC7GXxrvfPkFDs8QPjeUeNoJ4OeEL6E+DyF5No5j2VAPCMkZnkPp
GZMv5AqUNVng2o4s9/Jwhpi+g+mdjSdC2rsObJd5RjHYHpX0tIZNPH0EDH/b+wWVbwCCqlSCx51u
5CnMVo4Hbj/LuyezQCPAQx8gxHjMl/2nTg4+aBRlUC3eRf7Hvh3dAU0eYbwQYX/XBiDwggBc0uhi
vGdN3cbTuhu7wAokggIwqaDF7Gd/+DRa1SdzCL5E900ju63U70I/+dLrzX1qNoqb1wiZmHL30vW6
h7M81/c6q761sC7aCifR1LxOqWB0NU/btUsClPrR3KBqToKLZyRYSjKrWdIxoegCDd8JXSdztkUZ
bK2wd+FWIPK0zqwHPtRmmDpI7NVNESi3gabfvzRAVNq+eOhl/OEzq/1oyCOmyumHwe8gsnsI01IX
CDRYzOZz4Y8PEb6vYbXSt5hvr1uF4ictnnH4PZLApdJNIGV3QVPdKF52p+EHN47ODTZKrlLKbl1Y
uzK/6nAZgLC570dlO6r7QRsXijmHR/M/jwSkld8gKYBy5iU4fYj01pFYM/4EbtZHTXD8kMo/7fbn
5cU5a3z86+xhL4sGr9CymoU2Df+wLlapGk01fJprXbHWAZZFVlZvCzl8csbbUbUfGuxbKtt5NqX4
qwOP/Otg30udm6QJXhradenZ2irX0KHpFVCKS24as6bH/z0keS8RD6WNed2/jBvdnIaYSgsQfDlq
Ppl1+ZwmVGAHpJ91D16Jmaz09n5EyxPEdhZvPbm496RygaPxVlc62MtwczEXJv2gmIihyKx+DhbM
z3KPMFaWw6Okl9uaXq9RPPd68SuVjZvC0e/1zL+yYA+Mo7YSFA7IXTutt6/SVrtrm6/J9Jr3FVoD
1r02Kp+wimlHda107XWnN2gxqjfk/twiGsj3LdpAMZ3Ir3JufFG19lGO/bXpp2ttcCBn+DvbH/dq
Zd7rYbKaSMtLyc3tL1W/riVIrYq0MVq8EeLi2hgTV/waVPtGSV8lW8J1WtmoPfVCf6tVBUKQraug
IwZQaKfV8Qe5qp7Ktvwg2GVTb31Rp+7R74Mv/pg85xGiCVr/1emWbh1Hh6X4wBzRuG4Ja8Z5i9nW
Y68aTWJh2U/Yod860noCbtq3G628DaFC59NjlCJQ8SLniOhk/9x3//Vj+G//V/74z6ms//d/+PWP
vBir0A+a2S//9y78UeV1/rv5H/HP/v3XDv/R/+5+5fff0l/1xb/0kqf8b/5XDn4so//r6dxvzbeD
X2yyJmzGD+2vanz6VbdJ8/YIvIf4m/+/f/i3X28/5WUsfv3jjx95mzXip/lhnv3xrz+6+vmPPwiE
7w4O8fP/9YfiHf/xx903JETCb0f/4te3uuEfK87fQbRoonGK9BfVyT/+1v8Sf+I4f6fqzjYB56zR
3xZ4pyyvmuAff1h/F/UUCvNc5wjEiqi81Hkr/kj+O60YynD4ugjkmEDm/fF/r34whX9O6d+yNn3M
0Y+q//GHcRB/JSDeCPKTdorffxd30ywNU+rz9Y7s/QNZiauz8Ik9C0v2MB3688fP0qAa4T+oFEGz
G0xA78gbVZp8rTgvshxtHS9dyNXFT/vz4PlzFLFf3r1ELgeUViGLgA4yduj0bYPEeXw3lf/6Xu+/
z2HM/fNHz1LdGKM6HRPuZlerL16rbOr4V9I+msVwM1n3cusvpNbnpmEWYSx99OvALJudyTfyUlrT
0wTVZemGcRgx/3yL2YnsBFRrA40f75XRykZCKJHvnB7l2pzl/F+zZfX+M515/rkViWMmuq6nebNz
ptKV4ANgAM8grXv5x595/vmBNwa6Z9lNwSrt4G4D04xQ6bL9beggB2RZXPwujzNDov37Q83VAbuJ
bkrhVFSv18FVpHJ9d7Of2Zd4E26Gle7Cc1i3t96PFh16E8WuFSVWN1j1K8tdkmU79yVnyV1aeEge
V3W9KwMcMqX6i4VOGFWlhQvKuS852++BE2bwBcp6Z+hNBSnafyhNsoF6UD63cbuwac4NMtv1Qd8m
I9ymeic73dpHqcKb5JWv0paI/+JrzHZ87Qd+33VtvesCeTOWAXQPf99nMihtf3N5LbyhRU6cKtZs
60uprQ1ZzqcqGkm1VtXo+3tjiux8pQ2Wd9OVivo7DiL9gQpBtK9LDG07RQ5dChLTdU3HuQWZ5Buf
W3uwv/hK2677CRdnp0jl66hO/WEdh4X1bexH59lB33grYc/6Ua7zZu2E9SoxYNgOCtnDpDWS6xua
sa3KOOEqIoV04W2/XndSol6BTS5h3ILeBEDZUGxHQm2QphTP44ziclB1D77mBNd+Pww/w8SwIaXY
dRutokK1XiTICLeaV0d39SCVWNAHZv1K2Wt6LFM9e738Lc8siDl4vKwNNZsGbmWqka9i2143/cco
t1Zl/R8VhP69b9+EKN9FgFYbrdhSEyxclbxaK3VMsW1MF4Ceh2XVP3+4eKt3P3wqWg++QVbvUJ79
6YTBryCb7vIq/BVL1reurj96Sr3TneLjX/pYcxSs3MX4vnacQYDd1sHwa2h+afgXm0ul8jOTMU/P
caDPgqDmhKm879gi7jLvPpCLNR3wf+aJB2ni+2BwJhybs7t8nSpppXlsTkx+nswwu0NfcmlTno70
5uz4qs3JdoaOQDC1CGhLytpR9kmxJEJz5su8aa29m+hgyuysDdjxtuIDoZ1WRLWVVaLPJaULL3Du
28wOrqGuoqntIo7G0itvct8LtxLQs4VtMOtM/rlUZ2eWKmVFm5Q+S3WazE2emcAILdOjElzicd7m
+bpz5PHahEB3o3SVttPD2qI5Ui7Z84mJOHFomrNEJh7Naoi8vMY/ASak1eyBa22m3PlreYY5S2Qg
2kByou21Sw0PCnr+qQq8H3IgL2DozsyOMVu5UV1kupWM9c43803X0qOxk4VNcSYTngO7gBJNU2P0
HBRRsMaOna64EChU0ZmbrCVq3rnnF4O/W8BpPVSKEXPODl25is3bKlr4MGd2hjE7Ar1UjttE/GAz
U2+a+Es6DDs/QhlKW8i8zn2e2cYuBk1PRy2td0gK3GZGc5V3/tMwSV/bJLvVA2thg5z7QOL3330g
3CQnIyhZnmWK+9LgVy9B3ud/LYl/q3G+++GKLxGtrbjexbV5h6/481A13HrKbOHsODcJs82dYAUe
6SPfiC7qraW2N14V4OKcjg99FT9fDj5n9u9cXyPJo6QNHAKpl38vaWJNwxduDgsf6NwLzHevVhR9
LhNIFQfgoK8Ky+nHkTwJZPyC2/yZCZ571xQdpoN1yzYjoaFCu86UceHrn/kyb1XZd7M72pFaWinB
QQ1BZio3zPWqnaKFT3PuuWc7FyxTgu4Gn6YS4HW7ycBVmz8vz+msjvnvqDA3I8OFEo0phUdv+hjH
c9lAhajLMdhrAqiE0qBSNq+T5LuX1PE+rlJ5D220dyVaVHt9mrpnlDflb6Pd+TdNVKMp2/nm9eSb
Po5vdrpD8q+7mXRfva2NaLoOHWyDLj/5mQUzZ9aMIawW0+C4rzOFily1ieTsWzdSbFOb5q8dbaIu
8/5IaKu+Ur1xanbZ+EkyvwXKtOllZ5U29sLCOfcSs5Afq4M6WXbf7CQvWcXVvekLikK0saOlgvi5
pTk7GLIBZmCk8QpeH9qfsyZXrhszc56gKvi/L8/EufU5i+tDq8qKlzJEE3SUlA29dL5pTr+kZHXu
G81OhsyxE13BqHfXWzedIujLeANQoMiiePuXXkCbhfba7CslGSKsbNT6OS0MN5KXlGrOPPwcO1tF
AE2CiSKXKZWrMr03vWw9KWyOUV/YB2cmeA4D1lul99GFZQnVlMwDzyWyAKpbAnKdCb5zWRA7y7O+
y8JmV1bflX5Yjc0XbUhxCfncWy+XP/+5NxC//+70rLFBrLuioI42yK7Z1ps0yh8nvVwIW2fKdHP+
+ySFnVY3abOL43785KWxsveq2HlFdDzaFzhxr+CsK7e+k3cLgebcpM92daR2YWfnHpm2H3w3fXQ8
TA/nihjz6bJUliLmuZmZ7WylDTR8n2hPZ5UiNE+Rh/9mFg4mGSgZDwuvcmZva7O97Tm+PY2qQ16h
VuOqarKvDp3qhcB27jvNdnaRhUlaNnynMH/t9Neu9vZD+3Va1GI58/PnDkdDjhgCCGsSxwD1SlnP
dmpVP3hJeFUq/V9LTueuvyCjc93LxCw0n1XC80ivtJUf6+k3nooLW/zMJLypxb3bIGbie00hMwZF
+GJlhO33wFoi0p/ZfPPWoDb1ktmL54/yh8B01v44rh358+WdfWaJvgE33j14kPVmqjucTShLXhWI
gfXKq01DOjTMta99/GuDiK/2bpAk6hSzdyhgG1ax07JiZ6fT92qo0IPqsm/9pP3FHF6dbWtYNwMq
emq9G3vPtYMQf5bEVa0l9O65WZ7tZ6vJhqmWabeA6rzFEv4qV72FRXpukme7mHJoMOYNlahGApOA
ckRpVJsi1d3LM3CutDCnmUqd05WaLHM3jpvoc9clpRsllYUYXKk+6z4t3GrCuy0YIudRSaL6Oo2Y
Hg2pkIUdcqYMN7dZkorOKULUp3caDqnfIKTHSP2lOx1pIMzplhQ4zszQXHRkDMJCwoeg2elWbl+r
bee4rderC1/xzCTNIQtGb7aJFDD/Q5/dpJH5O86k59Jqny5P0rmHF4fku23iYJtoNuNEdd9X73su
7W5ZjObCs5/Z6G+SoO9+OChlY3RMiiN2BKBD+0zcWOUBlze1RTNzyf/wzHk+B3Erfas6Y2GXgGZj
b2Nyld4k2Dbv8Y9tfpZ+twQGnYHX/30pevv9d68z9Yk6RtP/4+y8eiPHoW39iwhIpOKrVKpkl3Po
7hei04ikRAUqkfr1Z9Vc3IOZOl02MG+DhsflUiA3915rfbLfibA/tBCeUgLxuvNuHICPyoZFKuv3
GJAIjWnPXKlsncyXtP9kQfu7MvlDo+xvy/M/Pr4Klnql1drvvLHqkdhCK8Uyz8yiSNsUmhwRtAHA
77oMTyzoUpE1FHjMPuwgWEIw65c6CRET5pHkLw5tdw6sDX2YAC29173TYLl44xGPMo6Suka5WJUj
iEjztzlg/UFJSf5yyhCVSfDWC7Ia+wYJGMvmaPa2QIdFbyUF1yRZ0vWt66nYeU7zz7B5V2q1vxeY
f3zzxoRyFchq3WEwjL+gNa+ucUcO1Vvjqod1sadOtP/tcHdp5ewgVerhVjQ7KceooBH5C8DCxzr2
/4KI6tvHL92V9+IyqJDTcYVUTpidDeWS9R1WoyAETUzXdF8TD+NBH3Kxjz/r74XiD4/NJWwlxXMT
JNJrdqT8oSjNAFo+wv2VlV5wFDjbU9CBHW6dHpazEygTaZwvFg2LUm1IDT5ICDdmMHyyJFxZzv5P
OBvmsk0nl2ZXJtDAlWysEA0Po+xC60/3nWuX92JNm1QsxAQy0k7rkRTS1v7epbTLkEzGHga7AKc3
laYY4GDcAEUTI6zOW/dzV8cFWEfVli1NuKvqGnFg0NO8U4r/Spco3n18R65dgvO//+NpTqbJmXUJ
6p0ayJR3oGpiqmUrhPas7JON79oVOK/2//gInCt6PUtXYyxBO7hreYeUoNgx+QoayrwPkAe1bKYp
9D+5q9em4N5FEVQ73ydp0y27oBy/lrR7mtwMC9MLSvlDNNc70zf3bAFkpxu2TRsUHaJ+VzltaVz+
hVz5nFGEv3kcnkIGppsHklqMRafKJ1hlyVLvwv4zfvK1S3NRTwn4VodmTnyMG1pEAfr7RjWHpRO3
kfZfGix6H9/kax9zUVtxOGGjCBFU6P3FDN1Lok+KjFBTJmOc99DvgOTqj7T4b592cWTStKsGpzy6
Ux2zp4kRcYeA6+5WA9Z9Gzcxom/IEttPppvnp+j/rijQlf776QpT10K5kdCdRXG3B2frayK75JP1
90Kd+P932f+jIzb1yDviKbab2zTeC4gC9lNJIBJXPfPzgHjlfkL74bnvI7mzjDZHQcDQRJ43KWre
8IJ2PM3QTAdT6uOr++ftB/Svf3/fcR1t44aJAYWE8WF561HyFx/wjLol91X9BWO5//ZBFwsXG7ym
xNvAMItTd1H7jJy2PAxg+5rByEJv9W/M5Mcf9efnE674f3+n0IexOR1LtluqZivjsNBtuPVxcknS
8c62n/QJrn3KxTo0aG5qJiK640Khsx5Ykntr1EJfqr4yMf1Y/JF/8gpceygvViBG1xDZPQHdBV0n
Mpl6JSKV6Pbjq3Xtl18sGqNEc1uMgu5Yr+RTXa7qJoVC4T9epYu1QiT+MBKN4UYsU7tdIVZ6EENq
DlHP08fZ9vErs0Pz/t++ysVSEZ8dVwQ08t3CIfzUuTCfpWH8uQ5H4t+/H6k1MEkZRmbZkQBkvrYv
4KTC2MNl1WcRr1cep8uYN6QfAjDit/VuRoILoD5DewOyUkIRmMl/IcPdvXrpmvqfvPZX6n3wLv/9
hURgOqZVD/3MqqLdUM3xL24X8xZFoPXyBkL1FmjEXC4S3jz8pDnUlimko4XDhqIkR7yr+hRccOGa
+t918VLDvwxOr4IP9Q7QIbLlFXUoT1O1wG2GsA2Zh0OanKBLXp69BDC5QuC48jM0wfrfWsrwD//7
chAysG6MyLjrZDhlXR/DalH3ZwxvI/unj5/OK0ttcrFg9IQGkRm9aadZwxGOJNsDWV2YIzuE7GIr
vLvJK+snryefZRWx84P/h90suVg4gDoRWnnhvAsS1EUZLNJ9hHzpwOTTiNzpmZH2BgoS4DrArYpX
uNQZehZND/VYT+YvbTD+GiWLSnhrpZ+BsQzDDofzy9MG1TWq6H6LknPYc1S8G5h7q41Gp6jgJNK7
kVN126dd/zYSy58XsQLq1ilAo2iFkm3z8UW98mLGF9sKDxZIzWLb7MRoj5LQLarjVyLiQzA2nyj5
L3K3/vfpvEwflR6bq241eDrDGpnGXSBtm5G+5D8V+oj3JB0Iylxke/wieKswM/B9nqXMsWYPY8BU
+PNgPllOr3zdyygH4dWIIofw/9Av1EfMFY1PiB0ev3XBuTig1WdRkOfn/k8PzsWm0LVlSyCGn3YW
8LR9rMt6PwWAwvqN+qwNe2XfucxKqufQayqOeJ6qDL8jQC3+AqfsZx3Sa7/8Yiewmg8Msud6xzq6
TQ2ecCU/2YyvtP6Qpf7vtWLwS14OE/TVZh5ailiiosaMvRiREoqMbUEAy9Zqizpuj2PwMenexdp/
dl+u3P9L6W+9tI2tCP978GhOgF+IkwzbEpb1Pk1PobbVZ3yTK1fwUvvLQd7gKSBgO0QUeodwHYPC
gxNt+/Fre+23n//9H4e4tNFm5arUO+lFG7/7KVHSfPybr+0llzE6KpDSwow4ojE+75C//erXHaLh
TZIPGnxzyinQLHObeRUiEchn7qhrX+jihVljpMCOK0oPjOI30qgNXGOffKNr9/yihMLpkyxQYo0H
Bu5EMUYJ2YRu0FsRM3vfsbr8ZG25UoFcKiFZqdvZEtRmDYh+uz7ssRexun0KEPRXBHMEkGJLzfPH
t+nKh12qIiH1XZI+dNOhDRcDecFZoeUmSMHSjYZqJXMQJ31y/a6sZZdy21JTr02pGg4C9wjYq3Ke
HuNp9d4SWKBeP/46V27/peIWHa6wRyrjfKhr0b3MABzlbo7MJ8OMv5v6f1iOL4MVepdqFQAVd+jT
CVThGiGm80S+OlCBtuAMk23U1+UW4Qvw69vAP4WSw9jZ4t0K0P46wDtVP86R7IuZ2XGT1l4EKqsv
igZROXuncPT7+DJcu9QXj2o4qnaYbD0dELMH/Kxt1nfOVhjNQuM+S1i48jpcih7nqEGsicKTM6fl
Pl6kAAqHrfk0D9uEzv/NeIBAm38vUGptTAd6FjuQZgT6xpti8hygfbpbeuC4P75af09R/nRbL1bB
aUlF4oxoDzBzIGUYdqmiZaQ5Um3Ura6a6ksq/GbNqrFL34M64Pf1jDEoKZu16Du0oDDBr+O8VOE6
3FhUa8XKw6XOA/ht9ypqvP8mqQF/5uJqdC36ShGueYRa64gJ6mmUYLmNLrafPDlXiuNLrelCK4q4
0AHrgU+oy+wQeHdjZ6pH4VYLtDhr4eJNXa4FRXTWx9f/zyM0+ND+/a2gqEHWTTNNB+Vb8hKbAPEa
gikDq4AGLkz59Fvoz0GT+9Xi3yVkcv+x6xJenL7gNO6tLcV0iMnSupwFytwkCLUB/tBVeC9Rlwcv
SXduxFQKqofi4y98rZK9FK6mPJlZ2YPvvKAX6VJW3UzakQiAvhKZyGYAyiQy0tzwWZkN5LnIdmVt
t6ubpq0yQO4+Gyte26QvGRV11S3hILCnJZCq3ESDikGgBMpQZZGM61y4Rm+qmk95Q1VXAiWiQ5PB
3Ox9JkC+1ooLL969cRg76hDWeVj4RN8TPgAaDkKeazOfGIfgv2i4SU0Q/EpKnM1zIBDsWzRPfl2o
tPU3XC3z3vPR0YKVZ0CL+5Nn8sq+eKmaRagZXEIYNB0Q9K3e+bDAyxv2QS7b2dsEXBrADVKz+/h5
uPYC0H+/AB7QRp0Eq+OgKhLAiExZDqTccAxleTbhxOsBKYfVtukh3RJ++Rlb6m+h1h/WvUtZrZoG
L53mCL9+AQm7G4bxpIdUP4MSx/Iy7sM5byOcI3U3x3smp2QLemTyLaxcczt0GLBw5fONKb3m6DkR
PdVy1gWwYPpruTQ+VIW2PuqRE2BOqI0L2Q71m5XCvjme0rfOIiUI+IKwvW8IvMF2jdsiVJrv0Jyt
Tm4smyFbDedQhkRLjpzjFpTKpj+yZQpPqubpJ0XwtZPEJTJmWcYBYBwVHiqIjOMsSNbxJ3KktZcj
czJ51Vw5oA/b5NVGQzdlKhyShyZs06PmqJ8+eeL+Fjb94W5c6mFTXHrgTabgkKSaIxcB4Xo46y9V
MucIBix/ofqU1Sbq+Kg3binVnqWdLbQOYMXrOw+wTzPLNLdi6n63UiZvq476KZt6q8AbVWg0AMpH
6xPXIf26kCS5q7isn+MRawo8wvVOSNZEyGq2+nsCltCwackk7hs7VT+qsdaP05wEt6uoPk3Mu7bZ
XJwOWyK4F8wzMi9nUB142Y8H7VGwGw1ZkVMf4BD3LYwWVXQ+4OKLnOjvgFXyFC3r+EzHGHKtkYXJ
Lm1mmqO9iaBfJFlilNh53tfJxwng4/fzSqlzKd/mmta8xS5+8Fr/USFL36P1tmPBZhwQDfrxZ1yr
LS+V3I2KmVSYhB+SltTzbtDwGOSGSnvs1AQORuQt5JF4IXurNJESpVzpvSZp772iD5H8WGYx7xH6
j8Z0Mgapyk1HEftNvMEV0HGP7zMpdZWhs+VePv6LL0Jw/rcfc6mDbuYYEdpIjzqQsZV7jMsR4sEJ
0U+xA6F0TF0osyag5H2Z1mCPWTB7Cru+Oqxl4j/CRdEeWTwiIlex5FAvfahyzbQFYJspuZsCr/1K
Ha0e+ariaMOiyRV+D5sKiVY4AoNFjvKwxML+x5t8sRFxcl6PhmXFn8fsz5i55oc0xHuOHcL40SW0
n215V4rz4KKIs2Ez9gtw5gfGVvKAbHf/a58O/Au68D355Gm69hkXO0pDQhlFzQzZYRylu2b10o1D
EEc2KSg2P779Vz7iUv07zHywDgjBfYsg6D3iX/y7Jtb6ELey/GRfvPYR5/fxH92Jco1F1CHOck8r
N26RPtFvZ7GaHZzvnwEur33E+d//8RGo6upRtMbbt9Vkd+kg5wIdw3RrSv2ZO9D/f5z4Py3tF+ex
5ByvN8WR2KdljywUhKZO74i1cUW8GP4aJrq68z0TeOfkiOmpF0mkM1lK87NV7fps+oHsU6Be9dnA
zvzs3FXbVX1zDu3vBMVakIbmtl4EoZupQkzQ1l9JDRYAWFlbaPxRPzpFkNe/GBxQ4MUbSTbRefoL
VBMX5UHDkKcMAZh6CIfG+93Fxj/MXCEDj7RtCWrBEJAq69bZfmttS59p21RvSGiIEkgrbQr977Au
h6CZbIGdGpIOZDc8cR14jwCuTbcr6ZNcdZX4SyZjW4y+RRiIiUtyP6GQwxo+8P4MM2IIp6GjrpAl
5Z3JM8rHaDL0vJe+A5U9a9YJdmA/mV+7zvATiRV7GZJwvXWTNPdd5c3o/iZBXedyZSTIeW/mmy6O
+oOmRpzwR0xAtoBLDim0Rw/go+BHW0z9vyCkizV5azWChEI0CzNb9V2c1ZGb96qGK/XUlEjE9+XA
fq9uxrbjiXE6RStY7dZv2fsQB+W+7IG5yOopNX5hUCP/JFr5Nw3a719SU3bvsWvaRzYytkujbojz
ydjwNgwcQZTf4H+jM12KMGDBjusSVLGqZ2ZjGQNlicXqkWNA/BciEzD2qpNjULbl7wp10ppBgRg/
CDeOr2PI3JvngjfOWXkgVWjgb4+r6mdH4YKRLHVPdFzYbawBus/6Ml4OfoLsIIvW9bcW6wOYgKbj
L4uLwjKnjQme01onD2mP5LJsReoELjBmuUczLMGhL1NW46c8h9LbVsOpdq49YAdi9xzUt62uEDBW
iNAHfFxHPjLRsUvrNRtJV29XXgZHTl1c8ACi/n2yeCv4FXz8iuuv3keklyGHk0IDkAXoZjQFZPPD
G04I43fhBq6QZNWxJEcrxiHBmowhMnQEi5ut6zxMRBSq1s0yponYqzIIbxkzUGZOk8dfo6VFEhH3
JT9RVlePmimUcFHoxJATNw7ThgY2QnJT45jIA0kjWbS1NscR/FDA6udkPKFrlcBGRwHuw0HFJRs8
T8lbMiQr/mgUxiFYGq7bl3LoQHlQlt/IgcuvcRWFh7VfuEHeZH2GVs2LygwigIEVGvnzbNvoLBcp
b3ofgjrRh9WBqoaNG2R8jUGOsMxk2k+CLzqDh6a+iyNUi4pP3fdwXqH2QDlKtrKR5nxHmPtFo468
QR3ZwTYcnQdD1mzE2NJfZoT6AYFmrEKebK/ZK0ghw3eNiVS58UnZPcJqrH4ijY3f4LFDxFR0PoQg
yyk+zQ5eErN29d4MscuxMic/oUQNvndSToCa63XdGQAg9qFvZ5LP1ZDca/SiXkZfrm+BRL4DMkCH
LzbFpAFb7fBG12YUm2GBzi5rLMKiIUNQjchqo+ouk8iY2sxxGuwJKEu0mM75+1lbN+KH9qZ+6/yw
34669JdNXSFlHS8TXd/pIqbfU7qCmBzO4JlkAxxVfxGViMMAHmXRxLL9gv7VMOSN8/RRr8H8o417
9x7iFXmXHif3yACdTkQE6TviQ+zvBP6JrZknL8pXV/p3cZLEUNG5FZXp1JW/p5KOSEuA3PnbYNsE
0oCxCorY8vS1iethb6SnH9JprG9I3Sbv6ywBd2+j8BncFdWDnjClz8mchjRLWzp+a4Jk2o7CLmhK
Nd45UwTRaIlV8flJL4nBT/Ea1ztM5U3rVSDuwV4Czzml5QwylufsTarRqIEvbR0yBzt6lcFQViH8
OeleQz04SIRKLKOVqV+VlbHZUDfKN56sS5J3nANoTBzC7RYm+pzS9Ewz70l9zgDGeB+B+NNAsrir
B7sVQdLE2dJrj4E66g0GEboBIq3mXrfvAy/ncl9PDDFWkGdHrya1dL+CM/wbqOWxCHGtVDZASQtS
n2uHh6jS1TtFafkTgOeJ50mDtaCrxfJ1aNP0p1iBYQMOjNtXgVyN0+CG9tfahvSJyqk5pfWCxWDw
J4Mua6LMHe+0vKVLFCKdpWdLvPGTRS8bE6bzd11bdDU4Q+wz7BPrBJRPY3FXR9xKkHsqHZ1oNK9b
2Qp+hMi4+RFPVZT7XuOhUTSWDiqQETvyhp/xaA3FX5lp33RPPZ9MkTRkfEbKbAvuZz0AOBWlds3T
tWUPVRCsQNnJ4L5B0XSouwGKzAqnNpnVs+vgWwz1I4RG3ndEPCAUsqpBfl6r5B5783qXJD10laX2
HxqcqREY5ulDpV2zjeANuI185R3Wth+LqKnqbYIh740NCL1XzVzdmdnz92Ls0GfCvqzzqV3Il7qH
rM5fHEiCfh/PO59CbptD1he0mVZLdVtBI6WyLqHtVk6t3mD60RQyGvAwApWXLyQwyJINo2OdUuwq
ke5e0wgJb9shoiNOJDFkTBO6W+09FyD+ZZHhJc96b45eu3ke+UZFFVbECEFMX8G1cJA1JNX6jcqE
t1koLJTG66hMD4iH4blNubrvJBpmNUK7i67sdJl3fse+NEnX3LWcIMob1YrbhH0cBnkLglOfK4+I
J41zxT1ulvzOxhKsyKgegb+aPRDmEtqA3KZE8kWHKdbwtk6Gu6SdIZ+dOMKwwHwz0ZMc07LwVn99
HATFeJt1EgUSDXuTz17AX8sEccoL5GGYy4eJ/F1i93pFJHpT+I4YvG7d8DT3i3xQCCI+uuhM6fXL
wd1PmC+9GafTnJQDubHac8Xc8fj7kGL5zxBa5e96vIFbD/24LEI6cEbrBMy5EH5YwwN8AeeXW9sj
TgE7QJ+TtfPyTqByA1IZTGQWLtsJOd8I2anT96lagmfTJsNzSpHrGiNP9UvThdXWGwD6joCDLpLK
fPeTKfy2OEqSTNRdv4GdJuC4lMJ7igIn7koX9Pkwlf6+jLwKqXkpRYnS18HUbtTswgyfn96voU8e
TET7cof8ttBmMrAaZWuEO3MIopHe49nRgNO2bFpvkVM8v8pIjdOLmw1GuiBErKB4Ga2+toi0/gai
U/RCulBQQIzHMsiwuwZtTkMPnY7Q4WHeIHTGj5GFONmDpA0M73NqNcwty2i+t3FAuufYxhKsHqN/
athBEJrUctnm2E2hlNaNsGexu49lfHYzckZLbxxyDHjb4JV0q032M5K+GYICMQeQsp+KIRynIvF5
8NwKJE5qMU9z1qWLd6qStNnOSQrBfmo6RM2sCGy0hXWQcqTaifcZ5fKW05mczErixxjT49yZShVD
0ttiRNbq3qtLcKxlxMCwi8s48/FX7aVGX7qcm/Cg7GjzGbKk70omiIFsGv3UOrm8GqzAu3gY6Imx
Pk6KyQuqLzWTzf0cy/6Nm259PyMND7b0q2MYG3mo26rNmWr8Y+dLH21Y7C3HwPbz975n9WOp4rd+
SsU7lkh9AOqbYCqATakN2+bbhGTsu6Zf3BbbNn/px9I7eqNsb5Yhqvbe6qlHJO6vFFVSku75NNND
YGj5SnGKePWx0WG9cAwX1NRbYSeMUFzo90gpB6+rxAUq3NSDDwlgFJ6eABkDj2UgkQlaAVn5hFxS
g2PMKFYgz7CM/3YTVgRly/b3MinHM+umsC3Y5PsbDJqWm8mrq6LqqYVuWZtuApQH8fi5SMyI9l7H
cdgwMizaMe0enRmTJKMh6Y/Ga8SeeJ5AtwMbImRYjZTHlVB6dIGY7vp+bffKzmEA1ZRtWGYSKH/W
ubYvc5qo+6GT/EZj6FTCl+knT61d8BKEc7dBwsT6uoqw+kKE9V7qzk+hGOrGJj9j/Z5GCfsE9yZ2
2xLTHyfizwW2KNBnuyE4JmSBMUwrTnfnreGQLmZ8jEIMG7GVql/lYLDHiYXko0QU60wY+gIAJt9b
66oK/cFYnwBjJTvXcVvUM8d+idVhvO30mFpMAtLuLrR1vZU8WGHUnwxs0SNEsWJMunvDF+VlaI9G
N8gMXFSeth05DcQXT9HIghuEjq+3NS/Dm7AW9B65SPUmxRrammQ+JPC5P8tQNnUWC1naDLbA5aFc
Zw884wmqJyRLAgAbi+63WAJ/s3ZO/SK6q96xY3clLKcp3P9+wPZ0wRFkoWVyTFRp30ZEje+XlIob
pRf1ZKcJqt0Gnhao+YZqqXKvGYHAkAOJTwgT6DZC8ObrIkmyJ5hBoFaWDmETQ2S7TaSazssWNRM/
W0uafmOWRKcyXjsED9gBhA17bg0vfetl0XCGLM5cvljD+u0UGvZmIlLvcPx3BSYc6570TQ+6W6BR
y4oO9jE8oHLbjRrutBWjoXtsrvNtX5H0R1+CU56KciXHVHjWgB2nxC8Ri5khQj0oj3Ftq1uFjLhD
Yif5M40l+ZGWyhUN7Dp5gNb2fER9BUQ0imvvtHQVPYBOmO7jsyoH/nb+nFDRvvYo7LCzxH17HF0H
AT0Z5oINgHlg/5L7AE/LN6z0/i9LOvZLKZyx17kKchr4ZYzAu5ZvA9h+XoJqae55KzCmA0/Qtzks
ZQiXHUlcoKtQHfCp5kRN7B3xMCT5WbSWlQnmbwmFtAnP1HiwMDcW6Fist0mZ9IhrW4MW9pE6ta+9
T6qHPpnNRlZRfxI9gTt11OkW6kj/OOFkeROXEd7FIUi/xdSO3aaOtATtpBcdqNUKnZZsGPwGycTY
6EscoH2zZcjFvzMLFSWm1117O1cr1Ba61HiHjD9nc2ORp49q+0lU67jtIl0+8KFZb2rUjSczJctt
7+F4twSp/CLX2uVtxeA1YFTlITJ7dkYIP69JiEx/gVGm6LnbtkO37ih6+TsGa5xEs9/h0WyQuHgw
QCQ1mHaVVZBVHh3ELonT2mULWdTOqyJymPtS/NbRgjMojFjHUoGprnxpn3QaNDA8tnNRcpdCfrMk
+6iS9uTiBchyRMDJXdPP6c00CAEHVxTjf7RG3CBcAifeCJAY1/LwgUzSUXScVnRkXVLfNZA1PJYj
9489YVCnVFaeOBjOAMAp8yvUIajnwQyAU+qiEdY4ZqK3atLj18D36Y/FqGG7yLS5weoN8W7gL92Y
idmilY54q1XmBkvqT+0GSJBY2KubytkQ3n/ZH6oAu6ZlA/1aR2e3fonWZvyQ1AQ3DiQy93t2w3zn
T7I5pBZdH1SJYHtlSHxMnrwKNevQ2LTZw4u9bqTSM6iLcQJid1XaogrSdYsz5XIM+RofMXwmBdcu
PQaxXr52KykfUe2M21WlZDMudXBaRyO+oCsciNz4KYBKPKywxwqMh0IO39rQyN+mGqnLAxYiUzjV
9QRZhAluIL1v3wM2N3s21tOp9DV9ERYqtqxVIS0aECIf/CVqXCGNoXeNv2DTjCm5nZGzvgNYFqRG
VF0L2jRAGUL1vt6jv+tvEDtoXyW0oWnuEp3eOg/vMRbfoKhgF4VqoiMxrDBtdd+StZwKCZMSJm8I
hAW/2KIFmmndtl1mvXHG/JfWMl/itfmhO9a+Yw307hd00A7D1CQPISqIr8pHxrFJh/UxSWe/CBSP
n4ETIQuSthOWozSIXtMWFAT0A6Lqpu2rBXNsCc3M2IYNuoyG3fW684oKCcGP2GHCp0FRJHigznHv
GBn4E5LV5ZRXXqsAOGhLfztVo79bmGb7ilgE6htPP8pJsjyR4LWopDE3tW0QBY9FEnQth0Vkrf0n
onX9VIWt/FU2Orjpe7n+rKYZZ+LQruHzoiqep/3sCt4A4i56t/5ENSmy2QIXmEI3WgRot26kB5RG
HLUJZFEDzN54ho+zqKFzDSzNF7gli6anZuuZAdgyN7L1rkqa8o1gHRS5m1q1k8zOW2LMdA/Hkn2A
f38tjLLtkiV9h7qrQj84EnNSEM8f8Qb3k9xVMWgdaaXrO0OiEot8Uj1ZJNmprIwC9TYmdr6Zxeg/
I573zPXgkUNNlsgXqfVyB33RgN7UjHjVJsD5GVNYtIKaci2ErXSyVy2ac+Du1NVLWpLpJ4Vs8Zav
ZSc23oIn9uTSiqPq1Eucjx1Dq3Cpgum+56i6c419A+9vDBy4LyrY+UA6OsvF9E2s0im5IUBpB5uu
DfwGwgosZrNJ6gc2Ufyu0I9eAfaT+xGj/CkzYjiLlcdly3hD9tobl/2wEOivJ/TzbhXaniRf2tS+
LZWX1pu6hejWN3F4hx4vf0ZJ5D/VdKwhqxpQA2Gm7RelLCFrbKpBonMdyeobGo0Cz6sBBxZgXJXu
PIDmvI3weO2j9bP0eQd11A7Nv5ncICowjYumjuIf1mvFHUtJeaCTYY/R0rn0fiTE2/gzNNcvbI7I
GRwtPZVLRtl4u87xih6fz2hUPs8jq75LudodTtA4dFMLs9Npsl4york31O8+iQKLbGzZlq8ws0fd
Zq5IiG5uxedTdD52m4CcI6PwanK0znMh4bAcU/iDLeYAN91cn0/pYRhmNQ2WE9guIh/jIQoLr/T4
fBt53Ol9abB54giT0piXh4CTuSYgKEKa5oUEvaEFoo6iqvpEgdvgl6ceLPbmyWeyfeU9+hqb2Ii0
2SjHuMtFq9BjTJFK+EurYfI2jTDO4AKhrXDsrYMrlznikPytMUiD/2MRkBKKyJG8EhrTO5aui8xA
U+Cv6PvJJe9jVOS7yLPNcsSMpGyzclk0+dZqULsMdXr7P8yd15KkTJqmr4g2tDgFQkfKSlknWFZV
FjjgONIRVz9P9M6u2fTO7Nic7XFn9Z8ZAe7f90quYv0ntIQbfDalM95MpK0h8SILrzw4fk+NQmfp
djtpPVs/BJOYuSe9oprxhqh6A9PouY/7YnJTsfX2w5YPPin0iihIkDBtPy9e5X/ZHpNBrL1VPJBo
zxe/rRHBpE3zUAhR7vuBh3aQqnkrC+pQHUBOSnSn9UzBLbvNYot9SMikk+jAADNf3MEDByjLhYz7
2lZH6RrZLmAWS8zQr1kQ1WTLONqqaj/0W/5c2kNJIyEP2lneeLTF54zq27XeT5a35Snk/HjfBcXg
HwFT8qQAt+530tXd5xCs4zdA67C3h8wljxVoUecwPjDjFNYPhl1dKtsu19jP1w1PqLel/ZRTglz7
QGb3tViWv527RMd8ymeTl7QR95tiChLmhkRgsPOChg+bjGZSZg663NyfxVyWx2lexc+mqBBDOug6
7sqsnX6i66keHF7P5yIsB4C/sPveqoFwyUlse3spxR6Jl/HJIdgWCWG0827WZnUu+nBmHYOW+emW
+Hu2eWy/7Y0gG/Djs4Xrm04IUDLHL+2r2xnrtwPC4yVOv7SvdHoVe90txWEsJ/HcuwC4Qd6EZ9Ab
/ZvbYAYfdXrOFb6k6qwNv/vS9AZeKn/M63iWvrJjt7DmD2QgLjXsNkEVNyllkXA0AONNeDK+W3bA
zfZImxpiuigKkkbAmaz2AqwQnXs7nOQeXbX5Y2wmDitqrXTqZWLIASuolpq3rN1ZRRmADfvb8wDz
fV1RNP72siDnl5RoNmZt0LrdCXs4N+Pi7Ae7b4FiMsizxpguBRvoX5uxawfEe7sKbxW3Yx6GU+KG
tfpt6N7+8ktVnFtDNV/Eu1e/8d4Nx04vqKWyjPKqqR7s8L/haf8rfcS/6DjyrlW+iowGzxSztW67
J2pKjj2TVTLXxfv/m2+2vH+mYv0nNOq/pmUh0htlRhb5gYDjDmTN3x4kpYIqVsJa90XWuSemQfU6
bWt9zDHfniOrXM/CZ+xtyzpnNhjEkFgzED/qhCm2fQp5rB9L3uyXrN5n8+9qQ9lBe7ltF8iW8Mvr
OrpIVsOhmg6DuiMQ/8hhsdsWwjJrO42EThDH7AIyue26fcLkc+z74S7MwjefnwFqQxebn1ejbWIG
gnOZe1WiiVKwokcaUnZOy7k9Ft++w1BMuRh4XgtWd1MBNgSmLPu2XRKxbDc05hAUzR3rUmxM4Bps
RX6m49KKaFOzT3kG0ld6nwWDXODVBDMNr37Usi0Hf+RkXpsKFKxFjGVyGMH3JIZbxktm7N3V/C79
V0PlN9XrOVgtlMn6WN8CkT0yQWq588bneoNpMwdrjMtRxWOnLva2vYTzvKeh5oEQ/X3mnuvsl3Ss
x8ibP92h/b2oB43PyGxoYKkf5/qvm/0RQLOAvQtjB0eHBVJgQYc5c+oOfZJjcrMr99jn/TUPpu/G
yOnFaJONF8vLjj7t6LZ3GG3wsehlALTPwi6V1VMlPgydJZZ8qMfypVLuYdigO+wXJ9vivCfuEnRn
tT5FsPEgDHjh/X3XNSdH4JcSjZ8WgXci5xCGRMfhVqV5/T03XbrCD5r5E0FR+w4xTau4byYUb36Y
hL3cLSwhrn2e6+p08yMa0/LLscyDModT5iynMuyvAKVxn5/t4YO2551fVwebpihJy+Ac/ZqaP5k5
pl2zPXfAduBCSUGCyfANUQFOcRltcW7nhywiDHSSPSQ+lJB5WcY335YXD9DS3n7WdvXosAnOP8F+
eCa5qOgCc4WRyvywIgXCMYRO2CeUyDs51jICvnLCbBTABCMv6PTU103aZd/AEsmYeVfpKX0Ynfnk
88j6Jg9K7h/DrBTgYy/u9NyA4mX48nBe8Z9oY7OAm4umowyorLLHJ6qrHvpIXbswS4y+9WPFuA0u
V+49U6V66E6AGor/cXE1gGzxGIV/mVdibwa5so2UeiEearCgyE1cNnajJxpBiNQox1jSq9JheM8F
Z2J4gDMrYj9az5uXfRIeDvw38A8GO9bhd4+HTocbPiBzeqGSNB7KPM37W3uVB6Zk/NnacI+XbrfB
UMxwNoHHJoASpAe5q2yEgK1XXixot60Dcc2KQ8HGw3T0WEzR3tuaJC9eRppZWFeba+MSLKXUN0kQ
sUGpYBA+mO2Tqh7HsCEdYYW52dJp3pi52ssSTkir/busplGtOCmYz2yEQcsbPEyf4+JeG7XtK2c6
1qPgDoS6apdDJ997p39Ytu3Tmq8UPJGMcmeuj353P1ZVslQ66cePJqq/MqO5jAbaaSc6B3Z5LnuU
YBr55ubtOoU8wQ5S5LKJdPIz1Vm/oJt3/5QW9PeB96uOyp3hkfWufxUMXspw9qKyDk4peVnlS0Bt
rj3RQmAQ5FMV6QxVZmh3RzPU761B8yXBc0xiCGoZE8wbj85rm+WJ2fLyeL988WexPwt7jNEboGbk
H3eZBwgk9lu1kDG2ZE+eEeTJsnb7zHcS4Ki9jj611sxM5bvOQcmJhl/4e0PA+QwcOOI5jfwjLMwR
ZV5amd3RUx/MipclDw+e/KxtxONW/z1t8uiv4jyHhJNk0krGMAPr+ui66VAzNYzqki8P5qZf+u6u
6Q2woTtjzn5q9h2z4J7x7HNDxU+rmjvTNhNbOonrcsqtZYKsMm7mIq3hoiof5TLboEMkhhiHB2M1
KVe7j6B0bfdzkcDlNYeN+31zJ5n4ogz1Z6kfoaZTK2je8urDza2E4T+OQg/7/JpmMIsFz8Mq2os/
TufCdPY6oMSwkfHi1bu1+A57PobwS5XNW1vbd0vQx20+X9eOrwSt+bktmqSepl1VT7ySduz0lIi5
86HjqGic+oFh7cuif8kueLpZJ7kkljsDjQz1Yxd/rk4ZsQhOFWxJbdtJQfMaA8wxb8ukiLKfa/ki
Bz8xaS8HqqQADMzYI1QjGL9xTJyI7U+0ng5RPcDy4bMV0W4blrh03s05PxWOQvyuHrVJvlk+YK25
TDz5YUZfgHVFClkcaHNOOsc+1N2XPcHclvtirZKuYqcJEcVg9aP1igPuLpf8pyvxuyqABcwXu/VM
GVPtwhaM+Kd/FzAxwJxmM1+s0AErm70S8USPQvYSELQaxtT3ZfetK+17REugwtrkIzS155FqUshv
k0n1B5SFTDO7aZ/BKPJ93fMXQEiUOGC2Zbhg4p6uizF4YLRtNj/LIi/vpmK1TpVBNSu3v+jPFS5q
lc6DXZwFnKmM1yCvdeKuIr9svdczXw46OgNAWrtlCgNojYqd2Rqwe5Cj5v4tRRmd6tGWvJkkVHix
WQrY+45O2FNkem/5GITXvtiGB0B9ZMJeHSgQp+ZrEsax7Myrv8hTnxv1pXcIjEkG5NWPq5JjTAqV
eYC/m3Y52fY7+p7MmMBEIKHldY2K2/UJwNjm/amrnV8aT/qFMlpBYTwnkxIIjyBmiZT4a0ZUXMHZ
BpY6bsFwUYPFxiGGvUZb9lrm5lV7ctcjmyD8178SizTvtkZ85FkN8g9KP96ZcOUjOQL3/TI/YDtp
d4uHLaXcyh/LLdSSnoirXU37yp7Kiwp0n3idHcYW8ix0E0Syl7DKJASj46Eoy6zHpyoKERYpZD7U
/bx6a+inVTnPlyr07+oIxKCxOODqSL/ORfEu+sgEMG+MpMunVIZ+FhPFxtslquet1e+WbZ1EPf6Y
QvcK7nhyVGDsian+EOHNLaMCbk+/Sm47CZXvaCdyu8M8RFebVfZTwm/H/2FbPs/2kFbjeFSW+0j1
8X1XRUfhGGk7me+6a0TCrne2CGBMrHC9RNv63lhkGwkY6zHQ0akoUKuG3YkuFUlHh7XrQuYWwDGn
KveiGC/h4F0a4Nyw7ptLN5i37sT1pxiXJaWG51yMyK2KMjsPTWUejdyOic95zbYoT2rP+0NRR0aL
8BhxTrWjFTdaESerzcVjsO3LfbAp97eCMQGRG8WxAKMVsYjyotqVrFtcj2NY+rEdtcwVRrZBu+nS
ofnQmyYh9yTQ2c3zNNSBTIzQRac6WMS9Gspp96Y/syY7Bf2IkZM37/UGk0rLn179w7TiMuZfu+V3
gEmmBvxVzb6ODOvJDFfnAoFG46LT9n3H3E0oUjwxXv0KMqcikF6VHa1sG3T5tGnfSZ3aCPdlJc1r
2NYsihHEGHpzZ4QgQsTcD6H9PI6kVWrbixIkTtScKlk5+yAL5/bIuj1/WfbNMKTLlYY72c9+aofQ
9n5Vba9EE/p1Ysxz1CfltkWHoYcOjENzMMUe4LI6Q2P5yeyIkWU988mvElYVcMzmfX+hwaZud5BC
PXktfGr6N1RLCTVguCQOrkgm9nW4WbsReOSKb9TkFvXGPulk0eFXseCKY0+ze5NkLDQ/6wNZVbOE
RVyKu3KqxTEspul5NgY+x2D2W//sok9hoonIAb+1MFYdx2UNeB65zKhtRH8w2NjA9V51mTrBZ7Xq
PDl2NZ70Qm1B4qxQHRzVRYt0JF+25hCUQzPukP5/B7WpqHUkASyNVpb3fWuzwxHPeJMZbTleEAoB
iQA+rjpbirQpPXokTTwM7N02D5eUNMtJvCvJjHygj9F1oJHVROZZcVhhBodP7Iy3vGnte7SZ3ZMe
XetrnDpyQFeDPPDBMuWz5zlbd5YyqqnPdF0+8hpH1KOfWePR5Xk+UHsKb5kHgpkFufZZB+5G0LE1
RZeCkLWj4/XlKy6x8AFp4bDL5bo8t3wRS9y67vJE8PJkJL7M1INSfvTgTYV1GH3T3LXRNBxD6sZZ
+lbn3h2C7q4fhjptlkX/EL1VJLO7mU9zzuKSmNzke1Ch/rDma38mgkxcpP9P1LyrjX0Y9v73XFoU
3TdOcE99nvy1gH7vFEEJ/E02EKx9Gycd7fbFIWqL8EAXNfqnxh6HfUCk0UHC0HLqi/U+89z+gqRy
RFNEw2BvBhEJsx5sHtcAenhm/8DrMOpFQdVe59JFSXNTaZansLzpuZrGok+2q/RZFV3zY6p0ds2b
Od+X0q8vg8jnF9R32R4lIqpXs6p402ez+ct8U6eTHH6t9dTG1Kg+LqEqGOvxfnnGNF1W3zn3jeCg
GJ9yVhC6UwHga1DJ1FoDQpla8dda27vK24qfpTd/beCYdEqSbFT02bNtTx1rbPdJbmuewDvl+9kf
X00ETklY1QO0RNTuRx1lfEUjAN2GKtvk5zih+3fUDrfshebNoKDuOGSTR1iUz3xiWic1+M5hQq5y
tGGz0rCz0cBSyQNFtlyyDCFbF5r5nQpEkZTd5hzoSv3uMk6l0kdNAd3Hn1sqPMORJhJazPsuk/Kh
Epa4hmN2y3xt4e0jO0IrqdZUGuuS6nwyUqtnEh/b9ceMDPxPFMjw1cAYki6rG97zEq6pMIYwqZoy
T0ZaVn8sbShOUcNqqLYxTLY8COEiHX8XmGX2nBGgenEH5A3lzKfi1E3NKOq/q6k3CVpvkP+gBPrM
ctu4KTO2vdMOYm83tNxBOB8rkkoTRLFuGjJpTy6LJ7KJMDaFt8UBhuQkaI3mRcO1343lah9oqGgY
4rMCNQxMNR6yGxoNKQWpm13hB8XZbof5WSiD6Mk8zMFGJOqEIfeAZebte23xkeEneR9rB7ytKYcf
ilQyZN9yO2yqnnFPDgaHPe1TCCLknTEiB5OzqXcSGPw0h/2LbHO+lrJ4LqXY0rGSYteOYiGiT0w/
3UKPHwgbA0pGuofydn4gm2sT4td06hcBBq26/UByH6BBomquK7r8Ltt6/1BXTUQ8Jh8ya5hz78xt
eWf2WOrHxvF2OSvSg9lHxXWsFufqALymhP+gYeKn481zAeeLFiy8t6QBRzvAy/nzOzC/TLpGLwlV
u9zqRNTHnT0joO7Y9Jtc/q2l+TI509NieWNC4tajmKbfphbOjrn+if4wn1TLYsNM2MidU7jitTAj
knaQkMZ+6bzWYdD8cKkN2Q1WoFM11U9jzy0qbUcePLDtwxANLxVHYgLCD8Qyc2DznXe7tZXnfpzC
0wyxAoOvv2axobdxM15dYtziquh/md20PWyWe4xQqh9maas3q8q63TBsFlEtCBRnnX8Lf4I5UkX/
sI6W+axL1STojXgsrfAkCLdEEVZkOxMnAam+RYltwHsbfYhVODl1bEaL+qilc4+B1bbM+/NbT34K
BEzJqAkVFpd6uwDE3i8iCrnF/Omop4jLNzOi+zrvc4qtN9RprXER0VynrU2rU6a+85DvIZRaXlGm
Y0aJuu5IP4+9d5UVHpqmDC+9cbu4Q8gBeB03tvLxgTkMmWd3XUrOEsfgvAMp/oP0pH/kl39UwXjX
WIOsjrpTDF2lTx93MDTyAdDHrnZttWw5De/Lk3ZRRLF5tU+Ot81/WCZsHhDKn2mizSf9lZMLjk6g
EMMpAGfYdQh6qF72Q+LmZSCfTIVs22lW43vo4OKEU7vPm5BZui25gX2haHfsofMtwno+Rb2KUkcW
TMSRa8U2kkdET1bxuHizf8l5L3505ra+siI22ED0RMAnmhrrj9/STctIMCB9FdVjob4rz+mOUrM2
VqPYDgskNRe45Sbran8sNoIgqzDZnSOGp4tsarQIXmdGbwt3w4vBEPfqUme9L60ZF25uRLHo6vlp
RUm/t8siz6DPu+HviDf1VlSPLWxdVEX9bDnLy9wPbFdRQ5M9mUll+enmGsXf0EIncDZwmxSOGWca
v2GP6hfkTuFr6jPruWilfB2HLngeB5qjrcX2T/1A8ffSGPalKHwvdaKJ02iGJidLEhz4jekrIh2i
v2lXAdzWn1jz8DNv0RJgaFl94BtLZ9ScLKwATVWSBSUG9rl4a9z+zl1xBRyVnjxOD08drS1zEnNx
zTsqWf0nK+er20UNyg4aIccjVHEXFxaf+W0bmw424vRzCxMF0VvyFCLFLy+tYQWvSGgIvRSmADc0
s7H7oPXZ/QPB5E9JIeliYboB/jKqvNplXWReDUIdXqVLZ40WKvuCm/Kb/TSjFTiYUoDpdcXCreW2
oXyzEEEiJghbZmheYwhhemkmPwkaekZ2VL1gstha1BlPlAqK/k7hDIK5pp0Yu2Kdz7EogBJRwZCo
2GqjPOAipitsDjd0aavX+scRxVpilyKIqZsPEBmYfNiJ0QTZve6CGm5Iiz9+ydoRh7kqL1K7+W+h
YXv9slKfVYO396YLIPXWMKBWzVnoM9cOVhhP3QyVjlN1iaCgIdU2dQOABatv7SqyuJp4CAzFWz4I
J3ggAyZ/W7emPI2rGH+PRW29ok/y/izaCVLjRhdnea72edHNj3y43Y+6tLn26shhy6hkmaJMXuOR
WthbMceWHXIjcNIirOkkq33/Huu3/eIbbv3We6a/G4nauCKJcN7l2GQfvu853zqQ6CDLyqnbxNnC
bYrlIPyrb6iILnAvDH/bCLlRigXVY7M5Y+JRpLcTVXb1ymb7NSNsuDiYv69bFojU8+Z+p4XgbO+i
GwE4DvXvRkz1pxeFIb9BPm/TPsfGyaQ9GXn/OJauKZMyGI2VUa8qieMokW/oJf8lAinSzmjE3g8C
+7pE3bwzKZ3nOtd/BagFFwjltbGG+H3HswvKxrn8HK4cMtrbTijjinT0ZJdEy9ID/ZXvKlt5hLL3
mZYORYL/kWzB/Lnwgwkjx5JKVvKdgaEtzuvajPkuU8IKNGngpMGGZsB/QIdXv5sem6m6GK3fxlrN
eMurfg93KZpUz1w1iuUkhdqNdiP5DJdyM0H5q+61mbJDOBnHm3huB7f/FHTdM8FGFrmrtbub3I1r
DwniL6TOaSG6nyOikieHRixlL1dWCUQvmjr7uf3j6vXTdlFrrPxSdsdcrdzUC6trNrtX09CHvqY/
M1j9MxK/nVeJ78Aqj2jdQIZAjnE2aWxYpzlvaQBs5HTRsnwECD/aQVlfUWu0cZFVjLS29IHBeQuh
4mE+Gu3e1cbPDrGIMt5kUWAsK0nMopKcniVxiLL2Z1Bmu3xwrwL9XbxYfnQZMcY4XXSAKzhMNCr5
ej1wQoUHGws06OHeqQXbqORWdh6MejCSpWFoh8Dxeam3w7oWu94s5d0wjZfcsCPvALSqPzwPB+9/
493/L6jHf225UaVJu1BBFMFEjPLBWYd172JkxEY2G89evv57os7/qGX85T+tBv8PheOH/6Ji/P/H
/vBbeNn/aVP+v/rD77/br/o/tIfffv5/tYeH4T+wBThB4FiR43hgAP+7PTw0/2FSG276tm/bZmDe
Qg7+vT3cMf/hOo4TRj4/EPn2LcPz39vDbf8fjhs6Zuj5CGVs1/4flYfDB2He/Vee2HVsOsj/g6m3
NOSa8xL2x6D2+qcBRv2BbUOeZnIXOdeRgyASGjW4xhxo622ZwGFTm2sdZWXjgI6YKA+yXmZHUaw8
4kh09nhQwRqkACn01urX7EzY7StiE2KUl/q7LlCKmyOkmqIrIJ27jfhOMwh+N9ykxy4rh/tCacYo
OdrvrivVnWs5WBYmguVD1u4fW02YUL5Z5neF0imlUq/v496sCN5QonqKuHHPPUfFfTmrm+y/7aC+
ZO/VjxHt7b8bDxVOKalL27yl/LTLqvd22Cv8FM4cMRaRLmbcCB+INiTU4uw1jntuwOLOQDr2pYET
fJ8Lq37tbAVnOs4RZ4OLditI+QNQznR1oJ/tbXFrjDyF8WnLXi3xUFv8Mj1T7nHzJqZG5FbW/cQ/
ew43Ft9Y2l7+OsmghpJUPTkabuFsP7Uax4uUyMPjupbiIwsqnA6m63O2dIxjgvvt3VlsQEC0SOu1
dOX0B92teQUm31TCYWIzBOYrQnXbeARdsHDubOE7arPu54qp64Y8li5KEsusPeTzC1qflggTFkU3
WPbaWu1PN1ihwCc1jGk4KfNnHuGvi22FJhkMuH3WjDePujaRGq/jUhFnr7E77nxZ07yyVCPpk0Fn
RbCwuZVTnNlL66sj+6qO1zwio8fVNwDHnut3ahWm52ps+qfMIzwk3ixvQH1eOeOux9mXCkQgVczs
Srp2r/tr6xooqo0Fkc7N1gH1HChWM7vI1nMQqfxQW+6sdrXjKGtfACi1SS4K+AKj1/VIIC7cVBVF
0YcMsCuKsQu+O2LlKixmq+oSC09bnmaufzPshDeTrd4W86/C/R6Qlx/5h8xynIfy5oZdwgZl2Vp7
5ESzj2eHYML75leASsnazsEvxB/uh+Bf3ZXwo7+qOVN5HAlP3gWorxD7AWvjPJCuuDhuD2ATZMxX
CdPkehlzYexaEjsBeyevdhPohRZLiBOcegDbNqlXyFNJk9JlQcsOw9+U9UYarkP+T1Gt8752Ov1e
5YWh9t3N0cV8m7MOb76f/xGO1QEE2+bOGtdC7Unp7DD59rZrkg1puu9BvwUr8mkPPLfKS9dNEF7B
GkX9VLV7AIJwxyQwfYZ8E8fGcPWGzWOB1XVLgneLDgx6Btu1nsilx4Yslu6hnz3vpS6VSCMM5+Iy
9jK6XzLXbVEa9zM+oQUOZx+EuZWR5zSPf4PeBjhDlxaAr0YYuusZ4eTBmCLC69p5Uxjg8L4QxWM0
/KRJL9of8k90s3cXYe3VGCwvkS7ogB5QJZ1QjWEKQ9MQvdci7IZz1YfllAjtRU/+VvZ4wDiay6TF
04UJSWOcTUStIhhYFa2onzSCvdBX8sHxiI5BkQogguFLzCPjHa7ajspVk9nJcb5EU82vDcP9p4K9
gtb3IC38IFyhOWz/2VNt+UPKyZvx9XrFS5t3bM9FpfebNtDYD3Lxz5ZnAngEhX07zjwkymbnVvD0
hhLQpkZY7bZ+EwWC+MDK4xD74ImIA34lr5/Jf+o81b9YdqO+Mcf0H6MThk+5kzuXssnD324t5Ruz
ZPPbgX9iBsNOsiW5Y0gfNzXrf4f3SaXg0PayF53erFhLvVx9L0DNhCh8QpmZ3QAMzIbo96fQQpRQ
4o7EFpJv229Lam1AtQXuO2WHFvMY1TYx12LwwM1hIsZ0qo+eZIMjDGsOQVxo0DQPP8VX53utTAs8
NsWJcXD5yhEH3iS8rcUmb1vY261ajIBXgdc3SejhC8+qG2pZqlAPUJwaq7XaBn2ZSj3gRM0pK9xL
RP/oXUhHKNKNYGCUwnVGspHqWkwsS1k+i7BuPqvxlk2XLZFx9RDDYs1tGL5BSbqAkyFos3qXA35T
n+GhO2or3zEOzsRCzqImgbNXZ2qmPg5LVy8Q0C4HqSIg62PyBvXTw1C704FFibDse7hqo3rv6omR
lyd5N45F8MtstuErXyLnE2hRHfzCQX3NIKc6trEx/KqjSP+AsodBKMAMsAYGA0NvH62Rixph8xEN
icH7bFxFTss4cVbMcjDaGINj9qtcyZ25R8uKY2Iz++UPDgzeoFHSFgo/sH1bLR0h4Dty2Uto632F
oePv6hvmHUpE9dI5i7MzTbFSlSJvCpi+pkpozcIIR4m13vVZo768wd10PPii/wEpZptpRJJauvGR
pF4UOLBehkaitLS+/xufQIBB03etx3kqb7kTKHPHfb1N6pn6oOA9jyaABRPVH857xK+5v75uZdf+
QhyET+K2hR/KiGBC0u+qGTONGSH7wv7UxpUOO36iLxob+X8W7rrAWnYosraz5DEIYqNaKMRq/e6g
c7d4MJbV/1F4iJb9bjXRhChLxlnky6+SVvFTMG/LpR9BsZSTQ8GPGwI59u7U4E9HKzOJq0vYxp0c
C+PBnlHsogKfypQluv2zur1IwTyttPF7e47HvszvPF/cRFJ5dR8EwnwOSuqIk5nkjlO2NQ42cdVm
AIloS9lzNqfbqW4D/TZ6+ZETqHmyhNMehrC1T+Dy1dEjCPcsAt9Hj1PzIvdmZi47I1DLHUhCayeZ
3WM+z7nXFmKxm+l34a6YfAM9JRD58sHFNvbqAhSEjFFW/3e2NwRBugmtRIphOziDB8jthbnx07SM
4H0qWWEBEgkza+y+TLYqck6yi/SFC8Y/eqbhbumQL7h08eAtd17RiAbbmGtdMRyO+4IQJhaxHKBq
CsXPtRiNb0rdoZMcczEOBRweCTfEfuMFEU66+oSGelW53XttAfPtkmsRY2G1EY5Yy5OypnrnNr26
VwRmPPQ5Mng10MOChAbDhL0uu8Btt309WdUdobXqgFkBghzj9xVeE+h0MIrURSwmSYAI5tQpbrUM
tbvuEdK2+0nh+CXBKbqGNfYktE4z6baow5O2HUhUsTyeN/a7BgW4tLXXPWvMU5+UPgf3vs6mk8sI
l/A0RM8q3BqwxmnyHumb3ohEqArcK2NUAHOBdzzMlnIvhPf1n1GU9eu5GrDwHgXsCmoDpZqnElNQ
846yoHjDVNUNe4WM6G+O/+xg4XQ8mmpddVpYbZUd9GhVJnKRqIDXdnv9ZnsYTrIoYwnErAAzuM1T
CxRiL97jHLSEGzhtxaVi+50ojrUcW44+xnzIMnwUzc7dWnmcXVteNWFWSaXwAMZGaJhHbVrDZa3H
8AXDRvUsCsKPutqaEobk/NQB1t5FCuNAbI2dg9ywDfVbm3X6tAB17XPh3bKDR1E8EfjfdUQ5jG4b
R74R3H6L+jGbC+eRMAYORvpgs/zq6plLYRYLPigklwAYSwPhD+vFFUb5BQ71qe9QDIUjaQX/Rt6Z
5caRZll6K4F86gLK1DYPQGUB5WbmM0nnTOrFQFGUzfNsi+g99FpqY/0ZpchweVBkRj51o4FEIiIk
0uZ/uPec7wS10TotTIyrSCwhCVGCK9fMTBBKQ2qUCt3/5gvO1jT8qqmeIbs83BoXuuU3A6US0ULo
KY8dIriw1+7aotbumdVx8AjY+OnotEyQXk2DVxTqfYuV/6luGuww1ajYbSaVKsuvqn7JqxRcHH26
JeayFPSOrlJNbOMromIK6AqVTOfbtxL1AcVPvwkoCJ+Vxlyv903houcN3dFhU9CIdP4StZuP8TIq
jUcMF01IT0ISENWHk7eGiZyJB/QZtXhVVigUrSjnNTSabuXRitgSD1fJyLVhG3eRB2lImRBBWHHu
X8fU0T2CATP9ZsIechvMbS9KuWQ5lyxsgYMQjbegHoknoKo1WwgHIWcdHNe3cA1oZ9RDkTxYmqJe
jU0u3FfeFLthlqKv9+vGLVWt5ivHD+Okij7eV2mW7rEI0l2nBokxyihTJ00U0e74NPZjPXnBslVV
5VEMTOt+ijNvJSn1PCVXsX7l5zLMUNQ3Y7GgLhquIKyNpR3rOdr7VpsIAbXU6Eai7r5hGRFuNE3y
NnXa4CkQjKF1DKo1SD2RchLkoFxkHjYwCzMXQtfEu6zlvr4ZKaWD/GxSJrlRxy6NdOVhKKZ8kyq8
G3YkdSayKBk9Gn0kdMoFdDE00G3dnoVq0eNqo8uJBdov1nkJxhLZhkoQ9zyqLVhYqGcM8R6rZao0
N3Wryiznx9CAs6GgJYiwx+wVNl+7bByis7hoJ/ySGqs90aiufRRf38y+GTdGVfZfPEFi7YZT/0Jg
U/SEbDWjHqxpiaNUElSeUCqMmy5PrN4hrZYhJWF6eAIeCGdSUSfPzdOa+VMEFCTaCvVPupi43+9H
s8IWGrCrPBurrnvSYkm+jBJpgAIrmepSz6L+gRaBgbqBWQKFVFxdBF7upRdFB6TQ7oROQBWaDOMK
BoO2kAUrODdIJ3DMaMi2luynyzic6jW8xsnpc2M6wC6o9+oAt0msGLUUbd48v9Zt/j8uXc2gzl9X
rjZ18lT/Zj+F6X//7+y4gjX/2PcCFu/FJ0OWLUrdoilTpZrZhv1L3fz9b4IpfVKpbomqpCPlwX5E
yfFHCUvip9gTaqJimKpkWDM1/UcJiz+i5GWalqnLoi5qHOs//4PSoP+SH76XpuqTf/8ta9NDHmZN
/fe/aZzZUQXLVHXAUQaCZ1GVDdFUT8MZdAaiAtWXuOxFFF+agVATdHpYt2jHxuDC6LObMAcHJUbJ
oZKaz+YIGotyqM3kKbol/pglCreZGmr619I0XdCo6O267veCQDcYh1N1IdB2Rp2bEGMgb0aTV58d
I0yUmNw+a8DqQv9DhX4xsjquZdQTFvL3rKWBqhYt8ifBupsYNdxcMHEs67jP5J62HgQvXGupaCzo
JuhLnVLXltHwVuvBDXcxpYfIC6q11hziodlM9YHndCMbKTpQNmcGpWYOkxB4c/QO/LjFP93SP99R
S5Zl1ZAtbqd8mnUqWGFRSYIpYhwmHCBRCC0H59YkH9Wj33hySDFMUWd5JmvKaZCnbzDher5AcGWL
vCEzWX70+vQUpe38gOy+985MlCBNg9zN6KMHVQHqpYVnvYTksjXQhGdOL5AGn0vaS2OS+En69QZ/
6l6cFOu8KHpMqaZ6KeDlGVSIC2MmfNbj8U6FPuLlxaUhZ0vosYz8QAXBx/irLqh3ytQ9eEp15SXZ
Kgq8ZGGGbN3MOvkqq3liT3X70mGUXYoN0GdWKCt4e6zoOxNTqyxcoIRZBmLE6hqevB0CQGvLcumb
Gv24Sd/qhnjzqkZtcOKxrieHRn4eYs1FHbXR0bgu+jbdsjteTMMGNWbwAYuSJ/mnx6vpoqLzZA1D
1NDz8ufPT1dh5vN5Sf+O0kTvBWrMS0nBEJjHdCFa9haZ8QSd7KEPem69n4aXXhgCBImny2RStpBy
VnNRyhnE7orsyidZ8F1JTh8VT8VKIIT0isv4lilitodhEhR7ACDG9dgfrLGzzZLVNolRdcasEZ+L
rE4qPGCKKV3TXbmf2Cgu2FGvgk5/9FnRKzMjgtJ0s1Qm2aIsKT9h31x6Q3sBwuwmS1itdHp0aD3o
snlmXvvZK3X9kfM8M6p41YYJFTdz0QxAowoMYG23SfXh3FDFDM+yMoteljoqniHsuKb8TOln9avE
6ael5NkFdgkm8rnFOSwTSLtjOkjzkBGuEhWOGnuGto0v6qlyxz5xK68GICC4ShlSvsIXl6DBXQw0
6kmqM1ZjXDf2YEzbBvqGw5yPjhm930IC4eCn8LZSKljyddBJZyLhuTDMV43V3MXFZVFM64IKBcXQ
c9aEd0jaLrlzuynmRcFJ2vkUm/Hoq15nl/3gqD6Bt52Bo2Rcl7pAXnu9T6xbUascsWRduPOZ1PVo
rxNvJ86ojxRhOcbCIrhoIxxyenTepiu/vp4IL0w7KsohjswzGXglta691eyTSmUj+MUX9h4y/1g9
KwbBmeFDfasvjUFcisAxzPxSiiAhsGsWV7rwYhmRbZJrE5eYqfVvyC5XomaxOWR9ELdfGkFfW3p8
rQjNLu+KFS25K/hkttJkKyjTixGsYqje6gn+EGrBgX/WEhigRT0luYjCr+n0UEIKLSXLBplsCi9S
V4lNlW1jUtxO87dtoW1UnwpI8CJm6coER5SknVvpqOeFnDfCc/skt4sMBSDky0pIl5FeuqEsr1GH
rbT83gu8pZRZtj6Zdii2u1Ad3aB5QuhgGxWoSrHE7oHSjFVVRD1b0sUN/v5V1jVoV3NbaOQlCEjb
60grHK5bdA3dWMF3QgykV9fYJheyGi/a5DyMumUP8x5QO1HBi7THLZUsiviblZA2jJabu5rgxwr4
xWhkwngZMjB2Gu9buZzqfAGkaaEpS3yScDEoJksbFCELgyGubTZjg2TeZFCz1gJ/dxZcKykEohqC
Fx0Bj6+kxdYyD18bD/xSXlqudzezOZN9Mn4Zz/PxizDuOk5p2rTYgnwMq/goSGxdVNNuehV0hIup
YfCaFsMcqNGsY2tYSPxj16y1Sl+0SCJMaY3xf8E+hYrVOuUEA8qbIaGL80H5ZT2QI6ZSwB3zX4g5
RE8Fb5IPfSYsxv5eowEtDd4ZdW4bGTBy/AdlHO0JkY9hVtveK14m6b6YdCcLmbhDZcEsjqXnKQmQ
1vZIZdiCG7iSExgimB9uSXZbFA3yyPAMI9rSR4pQw26f1GQR5HwIAtDsQyekbgZREg9XlDg1IAOj
5RfgetNVnlq4VsqKtDGq5550jhWIOn+f3+ZVftdrXxXtnHUuxhDxweJDCLK7EgIWGMJ2vAyAb2A8
ow9sS/3NNLrl9NXzdkp5V2GdHwYWEc2iMC8bXcebFB1E5SBJMALx0WnWutajDQFmdlhodt4+GL61
q/vADSN3HhwUM9tZCEis2qIkf2FNz7QhqN7cF3kPEFvHE1lAEJqxEdC8ClyMTZutcc3T9HgcVQoo
pV22N4Oh0abzZxPwqin1ObFoqUftwmDwDsbH2J8+B/G9530VaR7WMdvVZ014LrzbPPmi989BMDoz
sGJiK2EM+SrEPuYzwkahsCjqLRQDqeSlZCgM6rnXaFJw/Uwa0lbyyCryPiedtS7L1WQxbcrloRnu
JAWBx3DlKd9ySGWLkiwjI+PQ7XVEyppAjX9AsBkPq04maz5UHYD49uRdVgY70E52zOS6rkbKNawn
+hQ5Pj6c83j8IvsPcvrFoOyfhuTs6Xx96AoypEMR5lAixdcdLzWbRBiigWtGTCCZ67Wfw9BHo7Lr
6Y8UIOZq3IIySdlFYS0qvXE737d1+c6LVqlwL2j0lPwkcqwmcYyxpnq9yf2nRkNky3rFlIxdaSAi
piSK9BRQxp0/UjZ5QevJ54kGUb+e7abUoHpxFyQkLqFxau61rMLJVC6l6kBz5ZbmLXod7jfriQx3
E2ap3K7Mat1NtIoGCMBjgN8DDWsGpA4/RpcfooSqQTBL8OlyiC5gXpqsuw7lm+hRD5P2czEURfBC
Svd5C9lPclCcLqT2sktVrK9AC+pvMPYWQ8SD7Rwf+ljZc82koMf9tp+qa7H8JrCUirV9Y9774jYY
RooN92F8MytgA0rM/ixYhjWXsTnGFScXExAGWpnFWV/2i2FQnGrpsE6kdpAyBRR666YZSVnFMvMu
YuURmxGm0csk2Y3DZVa2y7G/GvhKiRZaRNVDYZjrnrWIHApPKRkajQBWN0++ttPnrLxCGgrSkfnF
WCTZxeQRtCAwU34d2l1DpGBhvhRIqAzYpYIklNR/DbfAsqpI0WrUi+XoA7MVyH8xF2n8FHD5Pp+m
Eh0kBUMs6w05vsmx8DaKvhGTSwneYKMivs2vYHe5QknLzr8OWE3oSuVqCu0ARnNfpAg0pK6FRlGE
GA07TgwElgrINfWELkKy8w1/LXTyKh9ujE4DHMPOxroJeeeHdu4O5HPpmMeh2PTxnbpapeBK8kJC
QWogkvvSQIyg1M96N7YLVkMhYLYoEd22O+tNcukQo3b06KpDXQ5M39dQ5teSwV5JO6SGfKACStdW
XsuSuJTMm2GIcG+p2zpu9tbEGFOly778lvHtzZiJwLiR8IGoezUyMB5SXE7vcpZjCoQb/x6+E4u+
wY6HOyHqoYw5AYYBnklGxbxvt3m6QfCMeQ/0B6pkpcOuwNemN+c11dOU09RHXNV67/TFlkBJp/AU
ylvFWRfcGqyQ+jSzZ5teqGl47c4LU51Y/2P+xVFeKlTnRsPu+O4m4QH6BRRJvrT+OlDO4vFS8/aY
rzTjszBcjBOvCQE1ioD+Mt6o2nXd48sY/GuD7OAwZruAuEiGNSTGX8ExsvoJD3kr3DR96aqmSyZv
qMFhpmjpG4eMj5cFVGugQ9OXuX/RF7eJZjpjeaj5W4GObrJdeiBShKwldfQ8DxBF4JtJrwkWeOLH
HT1/tPTrAY0XwcKLwfAWeUuqYIOwAWx/qD7UxufMCh4FM3VkpPTg34jM1OYlOuWyWe8FMH18aFWN
+qiCQh1h50WYNw96P6ykOtcWjZBe1Jh1zMpbK3r3DM/gMTUgwpYabIV5faur6U7qIvgfg78Yc2aH
rG6+oCUElGMZF3ofPPZptx8otGmhfobJXBxZNQb2NJFNOD0U1bmI8CTwHyYdfC/WTlG5iIWzqL6d
y4a9IbEbtSco72XpSELrlDWgHrX8JsddaDdBehFhimcxgAv9oWo+G7RKoHpuzVraBLPgIZrwd6Uc
JL6Dj/Ey6Qm3X1GxPcmzxNvvQDjeENCwt1JqlnsqeTivIc+zhgB6uzNy8VJPQQn4cKeN0bcxsR3E
4pCI/a3SgoExE3eI1K3mo6DDT7eRUm05jeKCrbuLpAQSgYRAIUpyNzX6ax7SB8HVPyu95pIIOzzV
kCiv0FRDePTzDq80BUtVuoAyXOUvR2ymZgxMIVcRhfju+7WCjw51EgmRjeD3I4lDTQGtCODeBZ4n
BlUgLR+UC+Zt6R9KpR8XpYko35BvIn86CQhQMjEsiypSl17bAm79OgpfA4UWJ7pBQ8MPMDCHsWx6
//JO8s7+fNQTnRSla10IM44qbi2ml7PexWSzi1c4GDaSmy+9RWPnB3hrTvvBRl2acxX+fMGKZVHX
pX4mn+zTlTT1CBaJ52Ulel1yoj340qwYLkLEBSgXD4pWseCjjSajsyr1HQKmTWQEjoZ+1ui9D+LO
3nrSkizzVkFxV181acdlAywUxA0FqbocgOqwgW6BQ/rd1otu3r/lPyvSvt/xo+NYJ6QUgNZRTO6A
Sr+NWOz2KRsf3z/AW/f1+ACnLxJMJE9IuBBBuQIsE0g3Q3L+/iE+uFfWyVtDFUloo4ZrMBTSnEJK
3DQB8hzl+dX7B3rrozi+lpMvncXAYE1A1JejkDmQ4lzJillAmbgYx1R0EJbwgeDOEm/fP+5JGPef
n9LJd+9PBMijl1KXldN/C9flynRw7LmMzE5lB+5H+VsfPbP5z49qVtLAF0JtQl3Ws8EHoww0SAe9
zb/0juuSShqlKCNh+fkwRTqiNVFDdWllFyCfnam+Yp2OWWLz/u2T5+dy+m2jDxNlkQI5SQ0nzy0a
LbOXCm6fquvrPHsOm6sa5EEUwUSrixWCOzdK4HPirpW2vv6E7csJh3GPm3YxonVTrT3BtEy5V7Q+
S2EfyZdi98FL/OfyLIMsOlTZAAWpqtbJzUj7BAoyUIJly6RLD9dWhL0gfdZQ7wTT9v0b8ubzPTrW
HH919Hwnxp2xVjhWUt4U6WWRs+aSP3hn3/xWjo4x//nRMTIanbnOFmXZ0hxGFuhY6ZmXnyVkeijK
Q5nd1B99nSdBVT++ElU3GMC5j+ZpNKdI8hiRtLm6zPbaNUAbphDJUdYUWWzxGt/nPgfPvY5c36E6
df9R7Kg0D5V/ess0QzQkky7Law/m+IoJMOdzoVe2VFfJIXW79bO+iA+w8tfvP723D8SqQzRMrlJR
Tl4VsZsiOCkNU5UtLbuLcOuvjFW7qW4/OtKbxWuJ26kqpkiHQjx5iIFP0Z8Wvrr0n0CGLeNtvaB6
abMahh7vGOvy1tugulw2k2vcFRSgzsW1575/uW+O7n+cw+vdOHqROmGW5AycQ84G3NDBgw/03QUo
dkV79/6h3vwujg51MlfRQkD4E3UMSNOz3j94iGZ6X3LeP8ibM+7RQU5mqxaK3IiTm+sBfyVol6n2
9P4B3h7ujo5wMtzlElj7ROcIVKHtyQFQd5aesfndxHvVGXaA6/fDXeKKu8Sut/olTAdgI8v3T+K1
bfWnr+HoJE6mLDYvjcBubH5JaeSv1RUx1evA6RZw4d1mp6yEVbcKXOODu/vmOu7olX3986PXpZYs
yS8MLl6lDuVQDwpdOKmutqo3wzfzIXdiJ3kx/5WZ7Ohi53f4+KDJnCDnc7HydOZrpYvKAXYPW9E4
ufjgvs6vx3v39eTjh54bJE3+el8p9uyQUHsOXveFZHu76qz+YG9zkoL6Y0w9urKTqWIQVPy+Q63C
frpUcPRaYnOe6Q9jd+6hXsG+NNM5Ce8SJ2rt/h0EDESeIXCyr+9f91ujAMQ5zIGyBPlcPvk086ZX
R2JX1GVjbCge9hj9EfPaMC7fP86bSy2D3GskMvJs+zi5v0GgKAOtDtZ42/DK35V24DyraPAXQJSc
f2Lf8dbzPD7eyQ22JhzZAG24MAcJqbEEq+zUTk+fgOPhsf7gTX1riDs+3MmI3gMCDzDrs1YOwq0S
36R5um7Gm/dv4vxtn76jRwdRTzYVQDgLLPVc06QKdgA+MLA+mBTmu/LeEU5eh3hS9ECXOEKs3HTe
NwDYCO+Nhd4/5mGxJoFp8f4VfXDb1JNBO56isfIHjqcL0jZILvusXun94f2DvLn9Pb5vJwN31Qya
FEMuW2oX9Bbt+lL6gp/20l+Fm3wjOokbXnu2uAI9df/+kT+6vPmBHo1f/aBCtifSbomjbm0Qsx03
2jqWPsozf3M9cXyB83kcHycILB1SGhmAZ2hfyVGxaxsp1sLcCovYDRyLJYQt2bLjP9T78hA72Urb
/CuXqloIIFjSYN3/+RSmIkiqYL5Uw9wAFqjrTaFevx7iL+mazsJnLO75t+Y/fnLYvUptnvNirMCd
NP95Ubxk10318tKcPRWnf/OnH0Sk8+P4syHup3+ZMxib8bJ9qcarl5qsxN/1PPPf/Gf/8LeX199y
MxYvf//bc95mzfzb/DD/SahEqMfR3Z5//4+fO39K+bnvAqfDU/X0/JLU+bHE6fUnv2ucGL0/WXOt
zBIlXZIYZn+XOEmS9Am/gmYileA1YQj+Q+FkfKLAZuDSMxVJU+V5f/S7wkn79Cp9sgzVklTyF82/
onA6mfG+h8fi0VNPXgwBtXIO4breAs85B7hkq7r6rKM67yOQyaHQHbTU2Mj4cTAYg7yJApL//EMO
hQoqn7I+unGH70PZsSrotcD2xwj3x2mcjJ3gkeS8Z3u2jQqRCBWwNvBTESpbabaDhYQaGncKVkBX
UCiWmhoBQ6VaE7U3tV/LSL5L1PDcoxxiS530pBpohxEXGY5RY94JwS3QVU9u+lYd7CgY75JmzO1h
imKAKtGVbPj5laQWxGSk4jZpw8e6nO6UIdxMaXQOD2sTUMkBWFH16yyp/XVaCZo7mXnj4gzwFziP
XzTT2+DscqLJP5RjvVSQbAZiclOm7bmRxgbtxmBAfjQIcJvEx1LAKqiLC5BG+8GLG1cmbCNLxOtR
w7WVd/zf2Df+B8P56yz+xt09BfZKTaELTTl0W4u+26IjBhTiK6bkUEZmU3EamD4KS3F0+OItrfHQ
K/ZjQcpThgDKjyESDBDG6nrVGf2TXHSaTR1+U0jA19oKtbmGjgrUB+AeYjuyHoenX8ROjEaHpuve
wqjjViNt6n7qWv4zEb5TSVxlouo3hkRCeWd0l2VpfDDmvRmIzDt9akYm8EyE3W5129HrD0lC7IwG
BIoYx/Omy8RFp3YJ87Nn3HukGWPphpIbYvrHjNcgJCjXYOmXYeFfI7FYaZb83ML9WU2AtxdwAR+U
HIc75iht6wffP4bWL6cPHtXJnPGPD+F0IRYDVRgjQSTeyPPXVihtlai/MOAtkvd1FUKahNF9Z1jJ
Y6eLd3rc2FYaOHHVO4VRJ3YS8xZLZZk4mMXh21rS3lKQBxn5FZ5welYf1VSkn1eof5znydo/oNGr
xQYgvJZKeQauhQhTqubBFdxuHD6D/1xpvDxmfpMo0fVU1Z3tBb44i8TtKi/2eY4aQ9Dz/fsDyM9T
+h+nczLFNoXUDw3ssW2XFosWcqCG3QRjyfu//ZdP5WSlALNCB5GIh0odi32ZlPu6oQVY6lPjaJ0M
hc7IGhQXOvIUVVqhNEWBFqBsS+T02k9rOtpicOH5DVkvpDL64IcVjU2akYSPhF9dS3K9ziPj5f2z
/Xm1+Me9OFlPjX2eAbXIq60mvQzE66j+iwWVLUY8rxEoi2Pwg9tyUpr540jyz6sKjdEwTMO23Ep5
v5Gpcellyi1C4iibi6rVdr1IUih+HEsb7fcv7peP4mTC8lAYZkOSldvemq7V0dxFMWYyS8VtUvf6
tzikpFqNg3Ab+9gtx2gd6RrcNP2qJaYIY25DlzVsQG4jr6ANJz5EJfoCHDVfrJz9R2qOcCsNM/3o
fH/1Zp7MbLo2Cro3mgWyvO6xeI3yCVGXlGqLVVmjwhRW67zJbwhVukVhTx9NhS8sB6DzfPYQzDcu
OvXGaUhWxfjr9FD240Df9UP4DJn+qh+pQM0tOqeQBLdOxbMPbvS89Xtj0jhtDU1mXfaBqpRbo0Ba
quXnMS3uOkMEpeg3VeBfTPG0nMRtKbcrj/41aSDYW5tti02q1YSLyizX7Yw+jMpHAdteMWszit7F
UbpWxeGpzWmBV+F+1KJrxS/FD17K11H+rfOeP4uj1XaWCcmYelaJ41ZxM0IFAYLL5n5qCtA3cdid
Wz1EG38coHwP7QgABdyxTjpd46GBTNq+WeHx1Bcp6EDg2jA0jLolIg5IaSrDxvHQo2VeSj++TkAD
JWgBZe+WPKg7xZNux1z5bEltvujjZNXW4ZNYS4HrW9VVFohPWOZyh1zNnZniDeqz7raA4v7+AzvZ
y//ja5RP9vBeGTeYyKViC4fJ1rNwp+veNtWtl06DopS153GFvLncaZOyVKuGGCR9mSWZ4Lx//F+t
4eSTKSEzm6qVeWe3cZ6INqD61GY0Bn0k0UcsWHRYYDKdQiGqrcrFq1hRn8lwaOywRTVCA6OaOYgz
7sd3klHjm26/EtxHeocmtYjXoeapqYRGvqh4TsGAZaeYmktCSv1lKDc7A9aKUlS7NOl2qoDuBkgw
FKzA1FzLLC3SrWRgon28IkMGgJj8NJGmyTIOdGiZkq8jCVPt0G2CyFyDLGfKSmBsiVc5Bkry7qvP
mhcRvK15B8I+1IWSC4hlm9s4Me4DJX5MwmxvmvlaTfJ96ivrAin+0OvVsgzUx/fvsDyPGW+92iez
nCHWval3crsVBxbAtV/e1J1aOkWHba1VRMSZAL2XSkUUg9A2hAD3mezCvfQdpup4abJQsWnkPVlU
t5ywUFPCGnxARU2zrZg/F9XAwvn9c1V/sUCQT6bMLm/8soPOsRWVft+kV0N3jh35oCrJLk/bi3iM
XUuv9nJaio4qBAQKIKjGgUOorjNprGuIhleAwpG3mQfTt2rUno2pucKIscuzGpEeTnxTtIl8X1dQ
HBPV50q9bSQTwZjGqzj/POr6psRBaI9GdRXrxk6u6oOXZq4gXyb6vmX1yi/UCtLujaWvM3oFifv+
1f/ySZ3MwR7JF7ioO+ZgZBIrpSz0ayJtfbchynIjmWh5PZOs21wkiTifDRYeA7gAiHbOl3kK4dat
1WgCEwaBza1xg0MGNlPE8B38XRW8Yz0Sn/3Byc5T51uv1ck0LowmXjHmmG2UxppMNtHob0I9Gs/q
ODfu/ATOYj5/c6LSGuBD2GX55AqQy+NfEbKGmCvQgvBghlF73aemgMQGfprV4YMGkoB0oVcwMhQw
WfT65f1T1udTe+uUT1YBI2mioaBZ+RanaoNqDIUxuRr6mpwpmkMWhE4lKKB6sHp2RjILnS7NzIXe
zlpnv9wjIrnCZH2hTdNTMbBaKzSW0kUC7WlodRDpokd4PP1KmzTDxk0SAyE/2bw0DCP2NAaGizKG
/l1L4WNr+Qe0ueQ0+7K6zoQ4XityKS9KZHJ2EvAHSPFlgBjAxooGXXU1RleaxzpwXkh6NZHSQYwH
bUwezSo4hL20KgAmnHlqwOvrn5tC5urgqwWkQCIkRl1FjktWqFt18zpfzIZV3en3TdywxDZIDyFu
uwExm/SuAWB/+f4d/+UbfbKOkcpYb9nRFlsCwrhVBdsL/EsYSPuUEAB8k77t+yVyDSIT3IZwXhTo
dQEhj+DgHCu3S+DBfTxWd6Gq3fVWAi8Nj2fnx/oGyGngjBn53e+f60k35h8z4WvL9GgJABMU5HFU
JNs4Nu+BI35uBu67Jop3aqU95XJwoJF5Tz/4PpWDC7KamlWSVwyJOh6hKQOHU8rhoYYjM0bh1Qcn
9YsB8bUMenRSCmNrMBgZJY5SCi8kwO7zeklurj0lWwf4Ze40GVqsXIyaG0jkq4ZR1q+TUthWah4Y
K8YUFNQTFaQz35vCVdV6/gef0y9v2MnSQe5Go6kbsWBLO/V856WFuL8mDzMhvozl07AByLQwBP2i
8dlBT1ZDuqquiS5Q6s4ekkG9CED3LAWgS9QWsCIUvIQfTCXSL8an1z3o0Z2T4NDDnZS6babGmzKu
UOoa5ND5Tl23D1WX4zWBBJupS6XR7FQKLj94Yr9YAZ821eDWipKc4LXGo7AiBw7c4lwTC81d4Jlw
e0TwqxboE8OJkUx4kUdd1YNGNxK7liEXG6xhNylMaTDfPzilX+ztXst4R7eCh6/1pSQNW6PrbpUo
0bGvdCMGq+HgRQObPAgEBGpmLyAndhkjBVSBa5VagB2phI4ojRC5xJPDhyd8RqiiJ90UPpB0vM7s
b4zJr+vSo3Pj/RSLVhjabRtAeaKm43/2WCx/k0aJPK4ur8lKK9FTsvwMw24XUyprKLTFbI0rAhbs
jtr1ujM7xM1dG25ZT/aXja+HDu6LK61T3EmPHg2D/V1GJntWNh80GX81tEkn859HHKxhNWa7hV15
qzWW6dYRNJUGWnJRpY9S3HzufeYHdVS3qto8aRQimUtwYIF8Ok91EpZD6MBqayChnnjvuQmynQ0U
l0JT/+gbnXtVb93ekykP/u0UCL3WbmUJp6klRmdSSUJ5KGZflbJFi4qWl4z62yKZ7kw1J/6ByQ43
KyeWcnalot1MJtNV6QFcYjHW9o5QyM3q9c38S12AfwLM98tGwf+F5X9TVXWL/2kiHmM4YqbCau7X
fuf//l/Jy29fX35Lnn47f+qe6vrlt//545+efpt7BdnX3/6HE9ZF27x8/e2penn67fb6v4T1f21u
Nv923Dx487i/G6a1TzRxLIzPuo7W/Qj5Jxj8kWyRpSZZhkFom8gE9Lth2vykSog9ydn7R6fh93aC
+Umx+EUiKiJR56f1v9JOkNV5ef/HW/r91BG3aQg5TYzI8y073oVLNdVUDNXELBsXg0Ka9CJkEeYU
FvicRVK7+qo4hDDXV6QXVJgs9PPwTkjsQrWNNUY2W1lLe+PCCl2sTAY7gnwRg8BLHf98cMgTepYv
p2uldi1/JSxSN1yzCHREAXiwtK4s4HqEK3TNfWacGfUG+EI3wOZQWI3fDsKNgssv2IrxgfopUT37
On8yvMvYJRrF9+6ELiCi6i60ruSOnGqByBl6Har1bQpvvGA30SMPnqt2iZ07WGYjfWQ2I5/jao2A
DfLb6BT91z67BZvRU6lZDRivIyyCC4u0dtEmcKKEJ4ZhV1/XBMonrklutnHZSCw6bYZyX2XHHPLh
roVkEwWbKd5Vw8ZfGl8rcw98rigXyZX/DBJXOpv/2TbrRXaJv8bJLvNuKXfL4rN3BUoJr/pCvprk
XbmE9Y4J14ncXluZ5+I5KVX1NVk7Y7jML4THTrs3r4pbqGnyrkfUuSEBzjE2sNwSuOrh46ittP6s
uEod8sMtJ6eM47QbtP0g3B2ceUSv9wsd9s51JtzlEYlTlySMCsJCu/Xx+Q2L3rpJCXFY918qPLB2
cZbfk9CJwth6ZCXdyUsozLfCYXg0aI+QQPC1eDE5Tu5QmUlvNDvZtrt8p59hx/TWEc2Gr2mxzSui
sBziv8j2Af6vKhe4jXouteB+WI9Jv9C+5t/n3b80uv2/1r2cgQm/Hq3s9svT8aAz/+3fxxj1E21K
XbMshCcMMYb2e8eS3JdPFmoRFcaxIv/gNfwYY2Tlkwz0iQQOQxN/8Bp+H2OsT6aMrNsi6VLUNVX5
K0MMB/95gDEU3TKZvwyYEBp4iJ8HGPqPfdnBh1xmBZkKk7pIxcI12/ujm3H4PmD91JD84CgnSwNM
tXCM4iheDsJ29jWtpgan1Ycazj+NlvPFACOzNJ1Lop3788V4RDr8H9LOrLdtZNvCv4gA5+FVpCjZ
lqc4doYXIk4czvPMX38/5h7clihdEenTQNAPQfdWFat27WHttWrqpIh+jba3s5CE2aA8IH+e7OGt
foSGKtoIzhrY/oJRbJmihLQnEOG57Xzson3YG2MtrGO3CoynIJP2QVVur2/faZjKK2AoJybmn3AU
EsqtFKISW8WuUvcbRIntSIgZg2SMuuq3qfii6iux+tqaFhsp92GW6ZD0uLDd0H3pNlO7FiXOB+vk
ZVusac7vjtZkyChN1BomGJKMP6FT8OrdKgGgtMwVHvyD99I3Wx8pikO2126Tbb9XHzLNvr6vZ3i/
5cYuErZRrAQ16/l2TAaCu4U+/y7LNvGtv52BqdIWNReGRle+5iI9/M/nlLn3XG3FhE/jdOl507al
X2J1npGDdNapuo2wQflt5wk3vmKThd3wyOz7X2Dh/v4mGkBXTFNRDYASS0aJziPfghSSFYvpoQi7
V5FH1MgZqy/klexqXsbZF9Y0KMln7mMCqdNlphC91V7dxm7AyCIvj/UjyleqAPMhuWZi4VfYwwCZ
rQa/IqIh1ShMrv4GfXEwrZVa8cUbeLSWxSW3OubmR4VPlrb696qC1qVkohtq0kqY9XxgxFT8wrl+
Oi9ewiObi1s/BL7lwcQauxDp2hkteE3+Ly0sDqIW1QzvxaxqrBv0mb+jmPXfLWFxyT1Y8KxMZwnd
8EXoYVMN1m7wfEPPTgC83KQUJi/sstEf5pKh+irneXD12/YBgq3xIXEgcbete7QRZmhr86DB3EIx
6t+c7yPT85k58mBa1vSUJTBdISW4hcfFyaoO5UhptTF88SbpwJ00wMk4jcV3SsG4CGo1xq4ldE4c
C3Y+fWZOfmZug87+p5z8UhQBftUnUAwbNGhpjaM6V8ZbM5t217/oonr0H+d19FsWn9RM02FMvCF2
pdJRb3nLt+gmSQ7Mm1v/cQ2QvbbwhX+GW7MABYqxWU7ZQt1Ym+vGSDlfX9SamcWX7AyIY4ua/W0o
qJoIJcD158TFfyjLTviwjqOgSxdaEpn2VJlYIqFbfMYR7fVCGnuuW18/RR2dFjVdcYiX/NSxicXX
keVCNzS6c7Am7mUVGtO0uyuZPuo8eSsb0Ajk8coVv7R3xxYXn6jpwgCkEJ/IMt4R04AI8RlW1Ovf
59IlhyEY0rB5ykleZsF9qckUyfk+Ygc/b0DvB007yB21mjpv9Bmx0DXqpUsPy7HFhe9NGguJwhyL
Mcmw5t0FVLKq8CFLnq6v7OKROFrZ4kj4eUML3MdOgtIljJz7GuKJ6yYufqAjE4sjMeUzJVvMB/Lm
jhMYOh9NZs73f2dlcQx8hBYh/ufgRbCMSBCrjOW3ybQ2161c8j4mMC1NZ6BIRa5lsV+yx9BkK2eJ
mxjVnhB1L9L3lNP8SStekOncTdm0kemdRbH6DNX1CojjfCuJYqQ5ZvsDJNUWp6KL5VJPSqAKfgzZ
mV+NvDRl3z03os5Q/fWlXrZFcGhRSWJUa65fHr0ueIpCQyMPWwGuHXECRf1cxOHK4Tg/f6yI8peh
IXthng0OZlURmgIYADcUpM0oUYtF73z8N0sh2iXilCXt/PrmsR6mSQ3Co2aGR/8ok/fSjHfX9+vc
86miZoLgRcGDKexlIFDnEySjQZC5fgp4zzKTLwY8Lgj+OJps0kbVv5vqGjTs0jfSdRJNBkMNkXnF
02/kNSbDClqYuYVEIatFWHR8DuF4v76yc19EGZFUX9IMNhGpmlMrJWN0ioqUh9vl2jelF19bOX3V
IumlqMSVpsOl43Bkylh0J4VqDL1QS9hELX9L8uxQWP5fjo9yDNR5xpEunIakyjIrsDq4xyxIINHK
TN5HowCxYG5FM/lxfdMupHaznfkfC4EB6gKnu9ZWKm+E5pVu/KZ9ZY4tsSMnfTUZj1Hrbe5tUuZj
JoqeX67bPX+qVGRDZZESBEPDiMmcmp36+c6qfebKgDhz2qVG8EcF/jAUb56+ssgL5+/E2CJu8fy4
RoIC7YTIm4T7jMgPEBXcZ2Mg/e3oz+xu2U/UV1gYTnBx1NtmgN2kHZAiNt71cRdMN3L39yfjxMTC
u4pxWOQTjLIuLFNbqOYYblTumkZ0r3+hBcxyjmBPlzLv6pFnLUGsJGo5Za4uBigCpPX3XIx2QhFC
OAU3F/RjnxpZeBOBQFh9+3XF+nnd49T64jkmNmsDNHcQcZV9yHLlmeJ/m48/8vBBTHKYKr/pEBbV
ELMPa33pC7f7ZIMXZ7MvejAoCJW52vQLDky47tqVvb3gqhivINenDKaeE7zWgzZUJvAKV9bRSUU3
tpDe22lA0rB0ru/jxXt2ZEk+/YhtRqsQMdvMzRPv3hAKt+/HD18Ln+ATv8/0diXXu/C6aLyOlsVo
nyXzWC7MyRJ8yL3KV0MdAF0JaM+n+Maz8vt6BgXnvubIaDCsPJyXPhg1WZpT88jLGetqBfmnFAZY
zfruJ2Czw6QV++v7eOmLMfTCOJNJoQam0dOFIWorB7qHCUCB+6ZDuxF++aGGA8NYCXUXszH/e+9M
jVK3ziyBTLBxaorkfYoKtELdejsgaYfChl24/m1sD3aFsvsTc8T3q3P1l7YQ8mJZNHl0LMhoTo0O
kKEbksbF8r5rFqNiw016GznIXh3iz1rqNLvMXnOVC+TofxZK5MaAElIp+jJ0s9JQ8wsvzxmhNn5K
kKy+UrKNdyA8tk3mWB/Fbi2BvfQV6SxwPjE588WerhL9VNQ0YC50Bbn3nTyCnrb2ZFsQx89NHa9E
wReMEYWQ8+n0R+Wz5al+YIhtXuYuXQ/IJIMIhET5LVDhNs+7aOV8XnjiILxTaaeS+FG1XLw7UhhX
OvqYs34RTcYg3Ag82q0Yr7iTS2YIRkDo0XCZaT5ONzBjrMM0BGSSZkWcNMrtJIkdBcGY67ftUlRi
MIM2p//wdIB8O7UDR7FsmIKSU9PbjHZ1k26nvWDDz3mr3tQOPNVb4eY/3bb/t+xwaW1z20lBWEJR
zCVTSgdB+zgNReHWgCMhEduMagD2fW3W5oIZSMdpcUFtb6IctNhCIRigwzNQV687RDqCO8odG/hw
Vj7UhfvMPaaijBsRRW0Zh4xMHuhDQIQqg2bWs9cqXMtWLl3fExPzTziKD8ZR6+syJUKFXBmY/UaE
BXWX3hfbyU5V0Neb0Fmrc13yjSc25809slmGaSQXfVi5tIS3oi1u54Nh3jSbyYYoaKverbFznH8t
pi94zUzG1NnM5Ui8HIyccmUsXCFGkBwuG1Po71JII68f+EtmoA03yZh5ZIAxnK4rCRNQQVaUuYM5
7QMk3iFih+DvP3CZ//eIn7skoEVHZhbRQC6LHRoKfDIJnKz2XECU17QHnZGZ68v5g2E6KTfPklgi
RN0mPPpgRhbfKUKTSfZ9hFzV+3arufUucOndfEdL3Andv39IsEbKzKirwfN1FnT7EzdB8TUyP9f6
me5RebeZtdwUP2SYmzJ7rZN59rFMbi85NLkLySye/fRj+UaMOpMa5m5mMMQ57mKRyGYVc3fRCh1v
MglNnuXPT62EhSWnnSbPr6P5nD2Fd/1HbutP3n6wZbd9YlIhXK0jnw3HI5eKY/rH6OKATB1xVBVo
ObEHbNxwKqNeRj5oJ3fd1tugIP3FQCjvN1MUjvdplc5kbckL1zggltt5Oda1TefUDwnEWwA6KJ0n
7wGM4nZjM+ClgFX/dP24rtldeLJKr2tlRE/FLfO3CVAx2DZo7FeMnPsu9lbiUmgmOAX+vYiNwef5
EhEIcuKNrbzIt/I2vg0Z8/khQtDsgqHerzNRXPqg8zNNy92YVSuWr838MS0PvQeYNmRbRXwSIurN
sCneRyiNbeEeptRttsuogD8JSKOtpANnrxAADFiNuJ6Yp5KxWHKOsGIIE0/rCmr6Y6zrO8CNif3X
H49QkuIFXCIIzi8jn4yx3tDMrMptK2k/oIFWkxbHEFT9CzPWzAdFIZDJ9UVE0qZK30+RXLkpnM06
kYmghq6qlSsTpWf52p+I///MaIvKkjnmnJAialzNqpkf9JXHRKxLJ67z25HxNqf0wy//ZmHQT6Fb
Mceri4WpaKkqEwqcTA7Be5sndwYMgr4FYfJ1O2dvDyuD6FK0TMqAhrIEnfTMQ6Yeg/xuPzwCLN0M
DOgVkIDHiv8v9vDY0vxLjoIEqcwymLJjFKjKZNt60W1S+q4F/7vejbacrYT553HQYmGLQ17qDfJv
MebK38kvaZO8eJ9rJ/7sbRD4tMe7YMXeBWdFbMpdor6uqdyt09VZSEBkDFNVrqDJzCL9ylUP9PMa
S+hi4JUbNa+KF1UTZYqQ1jIi0RHTauucgbLentz2rQIKqeKyshd9p7mJEzimAyx8hEgk+4RU3HfU
1//FxT7+BYu3yEJbqoReuHLhinBQN4CwlrxDXHFR52WuxUIXjw7I0Toz0S10oxv0NG6bfe/KLnKb
t+VKinb5oOCL5zzbPKcbRW8tQfDUqFxxN7hw77qQSt3IN4Mt7GhfuNJfFxL+rOz/7C1pR9GiF8yw
ZGWMCt5ad7ntOaHdOkih2sjibtdfm4tXnIOJ0g5/9GUGZaWdamQWrlhD35pZVlfwGa70ik9atAb6
mL3SaYAJKx89Yg3WeHLsZYBZiEzVEk5jqshvg7A6mH5yI5rdY6whA5CEc5nJ1ZTWue7ELl2+Y7ML
1yIyGYKqMyucZOgQHvQYBZ5ixSHP4eO1pS38yQB+vrVKbKBYsCvLV3+qNpa1C8pdm4q2LE0r9+zi
DThe1CKejaJIT9r5BaURqDGU6ImPVlfaenDTad8TxtU0sz+Mebf97/Zy8fBUg18mzGpUaNEEKOVM
zmj91OhL/rUVgOaaptLroh6/9GOZQFSm50LtdkW8U5EgtVpzB2x9xcyFo48ZiHNkBUy7uqxlFUxJ
onPuI/sZvMrVUzRJbm3om679F8nHsaHlpY6CqJBQuB1c0783NQHBOuo9freynAvnnPwNATJqPSL1
zsW3KXvEtts8H9y4r+9AHzLQgRiITz9gxdAZnyjvDJZoNugi0wNnwCTfV01vpnFyk5v+TUVq0S1e
4rvyFVkfzRFshvbh39XfK+0BWHwWb9YS/PNS058fAC4Kn0WQOs8vHEcLouDHrSYTcVWkj7q0825r
qhgKWuW/W8RRb63b3O2Re3Wvn8sLoTHr/sfs4paL2tRMQxVi1s9vYLG5KTtjJVI4B1DOS+N4a7zf
iN0tq/H6IMimb+QNb3hxkG1/D5m54U579Qlx4/vwafiRO8Uu2a0iN+codeHCMGxqFOkgmTL+pEJH
ERj9KSsP9aRxhXwCbDX8GPUOEpJchsseYPcmQwwV/EEyPqNzH260dC0EPAdA/Fn6P79gPuBHv6BT
vVAHikgBYjdu3ffEiXfVVtjJ+7XK+cXveLTUxfExC0rYsAMMwEYQxhkllAvalXj2UuAAOyzXw6K8
cV4NHQKrj9SI7dT7+rYMmLkTUfawTaMLnDqA01/3342QYdIW6YvN5ImyI5sNxcusvDFMb+3oXnQO
8CfPKDsSy+XbW8lN1baJwtsrFjvBMz7lYf2FHu/KDZlvwNkhOjKz2NlhkKuwFcm4Mi9/RKH3UZWy
24EZn6n3XYQaP/3thVQgySazI3TRJEC/pycmrqJSG7yoh7NOQZrck7qNElvpXz96bJkMFzcTCzR5
lo61UypfzEaDAkvyJced9QYD7PmP60s5/0AY0YDEymD8WcwipFUDiqQ6fFluEdU2ILt9HYe/61Bd
OZeXzAC7oVpEHZsZjEUm0ueksdIsaFc3zK8rYwhbcQ4DGnGLeXN9Ree3TJlpQkm8NYbPznop4oBu
ANKs6H4EFNtKf/iGMO/fZ6hzQ5ZSAgyozN4tJxRCopGuVLvWZYC+RcDFykAlGCETVOOnwvr42xWB
wwGPC8yHRgDf6/S4UTOtalMrO7dldr2nmyIk79ctXCjCnpqYN/XIB8IiEKv+iAkoIVxjn72AkAp3
YAFdSpeFq69coAs+99TefF6O7HmtUMNjFpbYi576Xbdv3e5N3sAqtN47PHcOp7YWzmGE/Qr6F9YW
HNDjyRyG8wSG/vbS3nxCcjgwbRXuS9WWXkFcPv19avq/TzcU6Fyfs+No5lFdoM7J/NtQ2OYY7Iuw
2XuSt/IFz0/9iZllrFf1VgdkEzNRY73q5ngQxzXF0vM7TAlBBNJFa8OUKdGdfjPL6gQtr5rOLTv5
NUq6g9z2v6Yy3V0/i5dWQmHeEueJVsLkhXMV4SDThhoz8thuw6Ldd4L0+e9NUFile8LAF8jHhTdq
YiFvSqPuXDFCCS42oR7MMnHFD13YrjmkkqW5/kI1cLGOZkYmxyXRdyk8+c3oxAp0wuFq++TCdp2Y
WWRkVQhLFLTWBPn3zaF8yNzAjSOn2XTb0cmd6jWxtbUE5sKFOjG5OAiJH/Zm1ReNK/fvkMxtKrQA
R3VyfPHDQ5Tl+re65JrmST64psmY5hLT6bEruyRRp4not+2mhwLtragxRUcDDJuMnt0UraOM/R4B
8nepTa3tpFp7Lx9erv+K80R7bujRijWBjs5lhNMfYaH8kknWXGuFblRD/KigyyCKX5Lih5j5hFft
2rJnp34a0mARmOo8VKRIZ+oF2TRYkWFSKpxFBVS73WnvCJbb0YNvQy9VbtaC0wvHVQEOQ2WXIT+i
jsUKu6kR4q4mUiOfBzJVH1ClcKqs21/fyAsBKguau83ki6xvGQmUPXTkqVqSzDjqs/To7Qq3qm35
Rn3MHob78GWtD3xhXbzPIJxnqOw5iLX1xtFIkho5Z1SgPFSSG/x/pfab6+sy/iCVFx+Mhin1OhwK
wcey2Fp7mlZHaF+6ng4znoK2taiMH4I1/O5hw9aEEcEkq7F2WVy9DrKyHxJL3Yi99d633ky/doOg
vQfCuk1tpRI/m13nO40xeFAUSrtRmV7jehZuDNI7TUwNAOEo66FLAsbYED+yoXq0zOJQtOJTFukQ
kimJ24WFqyoefITBb2EYdNsS5G9D3h+MLky2ZUQ7MhWep2H4HI79Yz0WX2Op+Sp5IxsVDpFdFcEs
wEoTrTX3VlIhNjFJb+UUvVWJ+a1XK9sMvFtPnh5RqZUQXzNh+1ZF2897j5l2oiM/QN0y8/W7zNMf
A7mrbyZZpOPaxdOj2aI2ZxiRZOtWJTtaEOzGpgcp1fUzA5boiHLUbYMuQL+LbncJv5ETpHID6Vbx
yp2hdieJwPra4HYKlSc1T+9NObyz6PAinqhQe9Ymwy4LiSlvuf1dKNCAWhQqHNo2yV1VmlDW1BFk
boXK9HjPjKBk/oIy8FEOGZoMvdIm+HvI5MyuGmPcVIp3MKPsIQ3U0NZTYwuuEpJBw0kiYZtq8u9K
8h+8QN6g2nbrqd1B1ztHmpPXpk5/h5P5Lordr4b3chOXFbOBGlKKFaK0of8LMhsm9A3UNzOoB4VY
fNFBP1dNddvo0iaNxF0lGbf6iNqh2tF6DKpPxNluxtiSkoy7QkTxVituvO4lmEk1IATImvte+eg7
46dVWM8zY6/d9urGF6kgl9q3Vq1vBXkC2B/DAWNsxTxBR3eq3+XaexAQU46LMtmM8bhvYTJTEutG
KqK3SZp2XZTMSok7Wfrw5eTQBciWZrtZs1PWxS1IKjiCrQNdlAzOogr943A3JgFXXPxJMG2n4xMc
tnse+VtlULYie8lsFlp8qPUFEIJmgiuEw2vi5Qcl8W+rKXKLghUmFeSO8Cgj36l9p3dqJ9VLgFRQ
oEgf1C1u21wDZ5cUxQbJZkjhIYaG40CoDZv6ul162r3Wmluf12MYygMDNigVcHPGmVE4ea8K66de
DrfkJs+T9HPURzcw05oX5wBf5LfOND/nIqr1fnNTdMoXXn1bQjI5t2JbkmFNVSEwVO6sQN/G0euE
sF8ymjvUbzgLEjy9yY/Imratouw6ukpN2mabpPhcdvxd/zFazQ2xt51nCPYF0je9zT8GH33nelKf
06HZC4X+RfQ50zKvXJOT1prbsU7uC16+XH/gjdgGsvGpLi3LzdO63kDCgrZ2HNyoeYxKHwrxZprf
T0aB8Migs8GqcGt6DaPp4QMO61aeLDtSpntzML4yGk9poFduE8lqOVAU1oqgUPdxYR4oymU2epTd
FlTKgMKW+SnO89GOG/lzH0pbtLcKNH6gKvVBidupH/xQm3jryeqLHNSJix74YyJDDFMF+pPaqVBS
DGK9A578VEI1oRSUD9WgI7tBmzgyk+dENSV7Uqe7Tm8+9YkCMNR6qOrgrR3z8baQ4MM34ukQ1lCt
GkBGGZmqnEoN4x04nRIfpokIbRbzUJ++yUTzk1EJ4q6J5E+53PyQEprpgTGBVyZk7gXfc8qeZNuE
HkKCL95WQvlrVKH7LEIBJPXtoWxwrNngU7yR1N/CKAJzKIob1NCZGIeSMwsmqF4T4WvSqZ/aMPsC
SAxCyfCrJOXjQR2Hx04vPxrFOki+DMlRYHxTYRlEm9qEtccYxi0VrmnrEfDsqkkzbaVsUA2V5Ddi
x5c+l2Ia1irkrKL4STDaezWtn0WztgFi/BBSDWnXBCI4YjN1myF/iya08ZqaxdcKTfKNBEa/a9SH
KDFQC1HifSwqBdKe8iHskb4OLNQZYRb/IBiGBpn/urO8B+ipP5sIMhtWdPDl4t6zkOoM+FhGPn6R
o+mjBve9C0eYljUj+yIoPXLgZXFA+hOeylz/zfgL5Nqy91EE1u0YjT/5pITBdfsatvVN34YfuqT/
DKRq9ngsL4Muz2MoffKlbdH4T4NgRZu8jmQnHaYbYUJKOYtviliD1tlAj0MKD7oyPnZwYm7CznDr
ukQ3HLoW0Yg+iROD4ASJ3NA2usvL4d2YSSULcpyN1IQv5iCajqnMJHutFjnIZj7ro05rQydoTiJr
2/dB5CgxvKs63MGuIefRa5xJoCOSqcMvW6IDgx6URyEceKOef+3SSH9rxACqTwXZYovnJVSKB7Aq
b02S/RwTA7nSKsk2kt5+VjSj3gel/1wq4X1KfIC3xMEWEC+KgoFLScDUhJMr+d19YSrPo6Lf1+iD
I/SI5nBQant9TJ4DQYk3kYFadVWpt3loueDGEEOGKH8YQWtBGGjzLr4JrBwG7zer6O71sPwljEw2
4NSKLoM5rB02UYcw8Ci6tZV97YvahtwCgdcIzfAx26S191L6tbep0nnUrbdRc33uENHVjXDmL/a2
RtM4ncfPSPwautNY6zfRMKur5uWrpbUVrzwwU8kIWnDQOqTnqf4rtORHPZAHW7R8u8s6N4GnGnAd
BPXCi1Srd3Ic6Sg4WwzDxsnbMBmuYHi3euU9hXoDKda9nBAstOF+UqWXMewPYfmhae84Pqg1p3Sb
Q9K1ITD8hIawnYwPfsUdVJTCpqC+E/1R2YyiHm3UsXdT3I+Y9xCCR0+VXOxyQ7b12HKmKtj1bULb
ySwUe7A4Yy1fCeVpJURCN52lsDv9GbajWxO9X0EtPDtUKSqMuWTanuRvVWTdLSXZhFq585vQ9dTP
YyjejKrmVAjtllxcLW224eR/0QMfoRkFvJbefUl87d5CYJh2BKqTw00f1M6QltvBVKxPQt8/eXIa
wCsTenY2hvtOtW7CyEgQeG0OAq/HJvQhxWziGxE/a0/h+BmRhUctzCGKG762LdFEXej1BtLz2Bll
xu20odtNg7Qr4/jAi00QqRykBu3YTsgOzP44ulVs80C9F7Sq2SKEvsWxO7nwpRqb7TgxdNExIN1A
TozkK2A4p6AbVNemGyrNvtPrQ6DW96jzPkf1W9i+qfK7l36z/PpWbS1HSvVD1+i7Fj8jCvWN7KkP
Ew/11LQ3uvmee/J3svlsdrCOJgjOUBOaKVVxCKzxmzGod6XYPXaGtRfj6sGb7nQokQR0GzJ48wPo
isY4p91WvIkld1h0fSjfoxb9rVQyN405HCwtGDcqcGik4IMNjO3vY1m9x1ln8Ww+dVrGc1sZyVat
pQ8u6sNYaHdSENp1VP5ignGWALd+a1bwVkXdrRrn+wDSo8Lsb5XCuxu78a5BFduTacOV2UcUVgYO
EtdU6mO+obTSUKgXTUB0eYHCQvIQIvZKN1VAoDm+7/v6XpnEvVYOr37RPAte9tbxFMCoWT+OZcYx
LfI7KzU/GLymHTWEj0He242RIVterxFe/MFJLVIdII00GMBrUrddFo3BWqioueeTqyY+KQIjguNN
5HdMr4vtL3SoxG9dOWpsyBA/dGEmwTMajp0jBFMTOHlHnZEutdXe+b2g7Ak7RXxvoW3QJ9QfhNic
EJuVIEuNaiQ1K5Quch4MO4y06Ls5jC2eLizEfVK0/YeMwythmrOax6oNmoMsFhnEUPMnlaBMJddd
I5E+r7eQVog6yoWaTlq5LOtIkeRphLgtsT9ZuXiIongllZzrkae7e2phUdEZgsqUx2IYXQUmXXhA
TdjX08epms+0uSYodnk5wLmoYVuzuu1pYQPNnMj0iDpYTgIBzigKrp+p0Qpy5rxiNC/pHyvyqZW8
a4Iyr/3OzcTS9lOZiDyDqRUmNLi+uu7vG980TCghgiuBI+JsQkWfvGHsQnOijpFsJDHaRD1RU7xW
B7sA0zy1s6gsG1OpZnLT0NVg/Ea1E8eMHlDX9F4oK2u3GWhJcUR5fqWXcv7JsMrJo+9AMfZsMiUL
Y0JlTZhcv8fbBq0jxSuf60LN5MTC4nNVoTlmTaLQFLKUOyEv34TG3/qitFa8PD8WpyuZa2BHXYCy
hRI1DirRTS2DekTtwEJsy81XSGQ3mpXtrpdoLtTwTlY17+uRtTBDkJ1Ispk1wcNtEA43Ut33m6zL
HqWsDO0uBPKqltEKtmrN7KJ+GXdWXrdpIbpy4m0KRsGU6WUSWtuI8B/eD31am+Nb+3qLU+mZoyUK
AuvMwte4+NGajyNx2PW9vPgE0HBF/8miD6r+wRMcbWbNTJ/nl2nnjpaFWO9B9a2bMiuQJfjiJdk+
7dMXONZvZQUtlYxSkvroJTXDHpqTRsZdL48klxpV1H0/PsbxK8R5BCduVn1APuymYrNVch0IN7k7
JRavanhmIZ6RdMIwi4miv/fqnEQL/VZQhDpQhMVH4gvJgiCqjevjlMb+fi7WX9+xi7f2yMLiq0x1
mjHPQQc0CuChpaSjZsbKAV8zMV+3o28yJDnYDoFFqFqyCzwUefJie30VF0Dipxu1eJx6JRLGCoGS
P7h71BHqjfeGIoj6ymyN09kEMN+m+/IFGmR4K1bWd/FgH23hou/QD1oNcXAgUZfxnLQ2NyGTDV33
7foSV6wsO2mxRyVRK7ivkgVXZDlJzY1cW8rW7OEU++9MLR7fohcHRUvJe/TpUatelOJpEj5dN3Hp
TOgzEgTSJhTelqD+pC3yoegFvldR8BYqMO9GsbW/buTSlvHUQhMBtf4542Gd6q1ntEbjmso3pZZt
xfve9SsIpfOoiKHdIxvy6eGuDHNU/ZSFtLKyi40O1SDZtbTXIhrWzvj8v7oWgC0eiibqtLq1DJr7
yWxmOHR5vItqHSDGQQvDbZuHsFfD86reGj5T7cNaC/QCGus0BJw3/Ogml2U07yhBppyaLzBQ7yOV
PELs4FxFxCkkbTVQKhv11xTBnhxFt3x6LOC5V1t155UTcleSQ3z6t2wCBFXHoe/ChQV6YxZ1xq/q
q3gT6+M2H6jskkZeP03nR1aTZANGBHApEGsv8ZGN4KlyKPJ+TdkIA0271+t4pTc7e4rlFwbBx6Qe
aczcVjzd37xQYYJp9Aaq3NQJ0DJLFMhzo/ALQw1OmzaPZaE4UbQ2NnrBe85L+8fuYgethEZm2hNY
qfdV5UhUK5G1A6IFwNu8UZ6b3gFNkhr75CHaxE5/J/718CAwN0jPmEWjHzZPWJwuvK8stW9QanWJ
SPJNlcW3o9A1MJT2Kw3TS0vFEqDFP6wkZzMcmt6PUToU9C6faRAkvyjpOtY2+6095GjkMJ77PLpI
YN0Gua2gWfzr+hk69xbzOv+xvtho2fLbUE4a8Pk+qswp8lBBZYs95ZJEWjmuFzqap7YWz24ptK2e
0ezH+/V0FuWNLwR3evTaq3Tp9Ifee5vkDAVheJ5hojSbYiNGn68v90+atjjQJ+tdPMuCXsboFpbS
n2eZEoON0JxeuOFz4CgPbPozQRV7sFFr29vSELB9Xs8v13/EpT0ngmJcAVgzNejF2dLKdNQnPZXc
mLZW1NV0PypbygZHH+Tv102dPzjgRWFvUP9M558VIAQ9ijP0JzrXM8Wt5/1s9G9xELnXjVxajyly
crmvwF2WIa6ZBSVy25QGi+jQlqhCGS95WroN5e/rhi44PBru/xhafjzPoLxLD9TVjA8jN24aXVyh
hr20X4z0yUD9GMYnLT699vKolYLZNLJbyJS2UJvz/Gzj52sI7Ys7dmRm/vujZwvVm8JqxQEmj/Z9
bL8PvrSpjV8QijrXN2yhhzBPHAFRgJAY8D0uHGqgU0OFVAa8ydBzBw3CM2pbI12sQN5Lr9/fiLH5
ZMHCvMtU+QvomMEm4neiUH0eq2KbVboz1ZC5izrl9Wh8TPKu2ySCYthF0Bu0duMVKMfFXQE3wiQW
l+MsVbJ6RpN8wB6uXrRfRKmmi4dIaxw9CoK1sjEXT9KRqcVJUms9SYpIA5iqJj8VmmuISq0Sxl00
whAliR/417NcSRDCWpEM/F3zM32DBsqu78PX6Iu6GV1hl7vy+xru/rJBi1rjfOHPJt6rrlHGQOC2
dzTRhd/19Pv6cZod9NJ5ksf+3/9/EVrq01j1hjrIbtUnzU+RKu/Wz+TyoREak7ZdndM4RmTmutGL
LvvY6qL4YU1zT0mRZYTm1XHbHUQq8U/w0rz4twAMNvXn8El/rA/mPn7hz7dg+/fpFJfoaNnzth/d
1oHyYkWmyGGhn26Nh0w4gCxZWebat1t4HhrEReTLWe/2ev2gVvFD1Qpv13fyknMDLcjcvsj4wBmB
wGSNHR7A710RdTARzv8q0p7GcaXqdmH4g0hGghbOYpTsPJMSg0KozRrQNx2ZR/Ft/B78hCD5W/DF
+i4lDHBmz/CbTGvH5OLijqwuPtKURTKAG05JTQmzYKCrqt6E4sf1HbwYwjBi8kcPY2ZHXIQweRzE
qZ9wA9RdcYMI/M5DIIJDKNkMjL4mH8LKZl5yiYTd0jwMQbSwRDSHgqknRlrwyQbPLbUHYcqcQXgS
/s0RJ8CHEgH04Dk1dzCJSjpUQe+aXr8tzF9Vrt01wa/ruzc71aX7ODKyLBgEWRSNYZr27mjGUGUb
v4u+dko5eI/97D73pE+JnKz1CC4ei38WZi0qB83kSSJPHzZBIxTTvW/cF9nr9XVdurrH61q4Rc2o
QC0NpuxOobW10AKDAlJYo4ZZngQq2IxlUjNgRITiwXIkH/nyXJ1GS3aFJEd10P8f0q5kOW5jW34R
IjAPW8zobs4UKWqDoCQL8zzj618WfZ8FVsOoe+2FFw5F8HQVTmWdOkPm9FigYSWpUc6VZvd4QVdv
EtoYdZggh74OfMPjIe9oXzFMpL2iFB/b0Kic3kaL9MvyfvxlQSLT5CBy8HhsnrVU8k23eJsSbcwp
xMRwnZmNdKPwuSmpX6WOERxfZQ/+XCa44sBzRmIl2jnyUYH2oai6/df0ubhV3DXIXfS6+2ownqLn
6jk+V3fddxalMO2TtFnKX8S0bBquw+7GzZ08Pg/p4yQwXJJlgrozUSlMW4z5qq4xP6XphKmbYBl/
HX+mv/GS39tHeUk8GGteJjAyWeHDjPgmdwsntZOb3Ab3hUOereFrcQchAUbZhZIsh8WPw/DbMuUh
3aIIfbWsxDLEd/P7+Qm0oY6Cqdqb+KV4ljBpDh4tzOj4jCWTfdtCGG2YuO7GNfVRjpdoxZJ7RCPi
S2wJ/uhHgeZJVvuNswdGULB/En6vk7puooobMrgtPqP4KxMiq1tuZPSFDFXJCL1paKbXRcXDUKvE
4MwIlxxlR85+TB0S/HyDXksIAKPLeQwZC2P5J/0uqftkqMjCcqj/QJytBpnKyko4MHaPvm+kplJE
CLqJKL0IvW2U6IVYJa3xxEqX7aiMKvfYO+h7gNpE+q5Zuz7toyWVXEGRXaMoboWkejk2wdg3g4KO
NZNCPMdWETqJyJLEvlq8ddXXYxusZVDYgR7mvG9rfBu+S8y2/qMaGYW+Kx4MeqMo4MimWp5RrlVd
9RtvCXZnofcnCO8hI2qq5upcIqd+VS9VUNnLOeStxWOW5a6GJeifQCFIPHTdWodAEEKLFJ2hru3N
Zm+mt6LNf2fN7oqM42UQT93ARjRhoDXhPu7T0JOdxhttFAStxVGtFIwV3Zf5bDxqIKPENK3ZerMn
nQQH0wsWaoXQGWMcPtYHplBlFst5HKcFma7ix4QOfIWV3rhiP6B3l4KTqtLbopzwgUs0nZoQajhB
H/Uxe6s91tQCay0UkIjLOuYhWiORlA6E9UfGUo+6ivg/LwXZus+fbhqXfpwlGAi/6d56IcxZmTWe
xK9QxPNKjzUFd5Wxoe1RMUmo5mEK3WXVHU4heN5Wt/yZOZor+LJkRpi3huSj190b3uhlthFwz8dn
/xhfMET0ebVtz6P6vKC3c0VrVwHJPm14R488wwEZpw9KRJ/NxFKjpFqPTZ1OaJ6zQNEHJkrJ4zz5
/A84UektpeCGX+e4aMjlJj0NTnObnXDi3MSrEmBN60U2K369yljQBilwETAyoZUxvqFiQt5cNUWn
dhuvP+M/P7Mgq2xBPPyOwzlvb7h7I5hTxgYTr//7MOWKf6EEDWiNlnpA+CJduHSw2rp0xil8RFxo
VXLuJGHmVxFvH3vP1bQqvXAKWTJhrvN4Id/VArBf8rveLwLVFc9sXhxG9ImWv88+pI6CqPYfPoS5
r94OPYSA31Qb8xCPtTNjj1N/8ZUgvQis3SWrONpdCnOWrkhGvsEqVzS6DgX6+kBwmqyX2bgrZVao
yziRH1C7uToqTKP0SQZfCr+MaLl8Ke8+tDVvopvcnOz1vXHTh+qV8R2Pw1x0iH3eW6UamiTtYRSF
Ay85D17kaI+ljxvZ7f9gj/4egzgqf5/Nrf3UiWMEc1IGZnDlMkcMWGOh+Me/b3ZxBfFVVMj4ZOFN
fI/xj8fEwZIsjG8gmXhiC/Mdh554sX9eUQJWNlkbEF5gUuUmW97jRjWnnIMgKCMgZLxhlY9s3GZl
dS+VYQIREFf09Ic6QI9+eRe7vSl5mBdzURh343N+ilzOZfgI+SgHp4CW9AbTvYixMBhuw8TKXjLx
hoNq0dR58hJw893UOqL+pihnsWQ9Vq74bSiYoQtOSVnkQk38pbXz596ebdyPJrmXWyd2CR1XF+im
YoGOK2A9PVnHkUIdLms4Y0rwYYVleVCVS1RC/CVSWE1QIsuBKIyR+yJZ6wy7awzmbIOh8w50XI2V
oUhorX5hNbbyMFw+iABMQu+9/upf8kfpHQpIbC5Yxvn8iFk2PqYLdY7n9sfpWRwZ8payM/sGwtU0
sUQzdUKHOdXLwNirdtuihFQhZg6A7JODSp+rnwoc2dZHQdyKbjAJ4ebQR2QRAbKu7o+ny2apvFLW
a7fCrqaUTjKLr2Kh2mrUOjonOEht20My3MdJEoztdO70GnwIq7cW4f2QaG4fSSCIWVOM2KxhBSTj
IWTSI+/Y8APkvlkEHqyzL1JhVN1hDFBJyTlwBwdt46bsSH7kGFCQjN91MzQxu+ZqAYt0j/VtKHCT
1DnqKxLdp/H3wgDUcKdiuKv0zDS63DuGGdZBoDtQtHiCFgw0zZCKFAIhso078QEg7imm/iBapFki
tEnj8vfVWwRbuikC/ge4/2wuGPyY8WNYwPPxYzfeURYTOs45rFx66kHc65Q2po7wfl3P4tv6AMLZ
zqx96YS4y9eC5PvxVuxbB++roKJ4cy1i0LTplMUFfFP4oZ+ak2BDfNvWbgm3f3w7mqSp8AP03ojU
MsP2bkTw2zbNoRo30KUfJORkh1Nv90HnZZ5yKz8NNng6vNxi9RZeFZE+IH5jj4pARoMbMLuJdHd4
o3sSyJIHM3UxjA7Za7cIjNxsRAtTrSjQW8cr3QXejWEqFsnV5T/J56adbpW+xbiO/G2Y25eq4n4e
m9p/Bm1sUeeXE4cuXME25PInVJOAqb05uVUgoqUpZzJs7ydNN9aoYwvadcgega0WQd1oLw681s+8
+I7wwQ0XKCi60EJiUnkx10i9hbSk45ZihNXJmiHwLuAz6oFsN8GI17MUHO/oPnxv1ki+7uaAcnM+
o8QFRDSe8nvhguRwcTt58yvhBcUEtde+Y6oyuU/94R5tY77usDo8mY5LwHPzC2TMK8UCiccIHQXI
RjyU/a3qxrB6R/kVWa3FfgqxXJaOSXIVM5MqTI5ow0zU53IRgrlUTTlndfrsRj+b7aWikqVWuZYD
S6g712/r+ljLb5PK6J3cvVx+m1CpfEuZ82gSG0hyav5eFIbfo0cqT34O3ZuKl/SxuzA2jiYrkTEF
GMopsqmxeFGyxkWF0uwryZyanoEqf+OYaCuC4IGK6SHKLSZDSuJOJg8CXBmKi2nvQPAKPzklXmOn
jySQMwJCDExYSyKmUPj+Sn+bp1wk5dGjVWQyWKqM5dS04a1h5OcSTGxKpH453tTdYFH/bYryESlW
MQJI3uVd/LBWp055P/77jKXQwegicVyYxYrqymCUX4cAVNftwiFR/XhsZ9/X/1rHxxfdHGTVUIcV
DEvIYUqClU0XIXlVBVaPEGOz6HBTysSBmwpEN9lamL02QPOA5XosE9QlM0A8kI/XRnKHuTDT7nEI
3eON2n9c//7iInWxGOg46mKulhCrI+vjCpfiNPqyiTZ6ks5ObLReH1tkLYm6U+rKwOBih09T4U9z
qA5HzBwP6+sTL9x8faMbyiISsWtJ+DpEr2BuGCpGoz7LBAUJ5WB0SsHhrkpyGQQxsVlJoBfAaOvx
Zl0N3/0ZSv12ZOrsh6VYQSgSB7L4pXrV7fCAGW1QOKBu/xXyD4/9FwTVP/+lTQoEQi4bwlkA3kQv
aLL/RcJ0OUhfZHt0xAuhyWY1yvzNvfvXKiXq3ugysVowt6lCc7F8Xi/GmUhstD73XqDP2FL9xB56
ZqcC2bqrHAgEZtA9gL6qq/lJfRimSmllROTrfLMWPJrEe4cvWleq+0uhyA4vMd8g5Lwe2aQ8E99S
S0PyClis6Da/76Al0r42NnqQXlqExAojpNr30t9LpLx0UUqtwLgxvmTui/MpKSVLaHP72F+IO1yt
yUBvGgih0N1CTzJoWpSIco6Pp9fgnepAXcTfceoXQfw+gVEoFngTWuuMc7F7j/y2eVUdxoBUX8+R
BNHW0Myl+6bP7aSdMCXSMbaQZYl6y9QQCA0xyAdygqywQuVp6tHfj5GwOWK1ce0GT5s1iZ9Ra46F
SQtHQIoun2PpPlkFq8WsplFDCzRndSzuh/Yba9TNIpdySA4GyrgPmM0Yg+RkWIPbiab0X8Uw+/fM
xh51z6B3bKriAatrfkWPfSChZqQ5ykN4J1nkMcEqLe5XMzb2qGuGjzS+aFp4pezpJ/4mdTOyvGB4
YofwzLVRpxqdXyvIL8mXu1G9+pkApnILkiVLItjl/uu1UcdarRW8GSZ8u/ISei1qChmegaVZ3bPZ
nPehebOP1AXUATM6VBbJw3OxSB805vNR9zbwlFeRpJrQISS9HQPKboSwMUkAZ3N96/lUZDFJH3Lq
6Mx6DS6zP44tHB9qja4LJ+C2WroZkRsoT6womU19XV3061hhJTAeD/s3+F+rgVjO59WITZYvBeZx
kQMjLQNoHzjL94092DISTUZQOQqjQ2NvcehZB6uyBLKqK0pOqeYkMPcWIP/AUyV6yvXQrpW3VY2d
403cPWJbQ5RrhFwHFR6wR7vg6Yi6d8jTOkL2NTGgJgCRwvK05M95DPIaRui1vz7FUMHmDAoqOqlY
Dvhg41xIrtHHjjpO9yDcABvXXEAWdJr/Ubkbsxeg5CdssJgH+Pz9ykkWwaglkZzAaP+ZtIzt0NU8
wnzAChAkAvL0Zbq1RsFkk3FaTeTIPsJxzJjaIJBBa174RlKEpU0aTkarQLsLoUDVrApKf7Mlu4Vb
Nmb12lrZkzERnUHGLbh3JLc/i0LTXs+WtYrws6rmR7q8zJimO3am3Y8KaTxNFTF8iY3+vMtTEw1E
fQdP7HyxYrkwF9CP9uFZnTX/2NIuWmOgQyB67wgq6bZsXY7CYll7AcJVnJkY1U8Qk39LJsJytTTW
3CiZDUK0+1pLUQ8Yu8qqmgJ1eKG3jJY5A7u7sZsfQ33vBdw9Y5MN4NP8pvSKGfm4GJ3W6TNfb27a
wl5sSMu5rDzprlVdgAwCRJOgpkdhkgQadEVUJt5NxV953ePxymh9ZxmgYplJyXM9SmfeLUHIJUgn
w2BNR+1F75hU0FV4DHokrlBAXvh8Qes7QlvDAkmDFXb2qjZOlwsnJf3ZaLp97Dd7BqEZwaM2iutB
pqfLstQIZ9DmoXzArdaggvZQGUxxgL6VdO6a57lkbCE5UjQSbO2RE7O5BcWQrzDy3qMhUQ1U8RSu
vKlpJWNRu7fT1goVSlRtUah9jVWRDG/32HiFR+ZysK0WpDCQ72Rlefc8Y2uQujTAmcUDs2GQ58an
ZUi/tbPGyEKyTFBYkjV6M8lhpLlFjLnnNah7Vj//LoZsVqFRD9Zca+RULlE1TAPCiSOdM28+8S4a
iYkQpPW/ijuRLMDWHHVeIRIDzfIsJeb6QEDmf3Jlt/UGBjQyXE6jTm1STamxFNi4WplBmti8ax26
SLmcVSBm2aGuVJytolQ12DFEMOFET8WgIF5ghAksI8RLNucHVHrZMM8wIvKlOZYPBqhVDBaHEOv8
aORXbKxk4D+fQWwLJA3qYLXrOxmFbnJXo9D91t1NPgu6d5PRW1+gcKHh+WmJ5xgkgT7IcC00MD3X
EGoD7anFOZ0LbLrg0RNI3n93dew+CLb2KcRYG1EDmywpmNvNi2HKsIv8EPTvwEbooqn5ld0ESA7s
ARRqFGbwc5Mmc45PKYuRXf4YiktS5M9FrPmRov/gQdtozS2L/IdllEKRoSt0qWtw5kY38qGk60se
ibP+0VTCZj91Ckpa2GkKSIu7KI0/fNz/4AlPLh3ITFHSC63l8fge28cuQYHwAMZ0IT5AgckQS1oW
xQUoHsHnNXQm0SImD8jJru4HsGT+z7qFH+i1MUjBSsU1ojKq2Mm47DGJVDUoCIP6TzEYde7dE7+x
Q8FKuYKgW4xyDdzkvRfKj2UDxkf94Xj7WEYoWDGGpV56zK67hSraYyKNliSIbz2n/q88R/SuUcii
d1KW62MGMK443hQIm7OSz4zX6V7OSdpsGQUmYOoYclWBkTAqzrNonKcofirnwRk0zanXxP53m0dh
B6gbZoMT4AnJnICo4WcRRd7cyOaxlSvaLnrrKLyIVWMZsg6rgoiaaIKjMXpsHNWLA9UTXNGZXuaL
BsnO7MuIxxNejbfyV9kVzeaiWRh8RX/xqNmkPwv9N4wN2HvmbPebApUy7isOY94kNMlKD3dtHGgR
qL+XoRWduU4k93grGPboBlSFT+W5XWRsePg01qvP6bdzEptQSGYsjLj9FUT/diS66dTAtJ+mhviy
TT+D+lhIT2oxfjleDMsGhSNFtpYjiCjJicjvkiL+XmmSc2yCcR4+sHNznZNk72jEJZYBRS+zxCvR
nPgCTK6Rnay8aFX6P4qFNhtHFr2xGPJzXfU8FqXhwassP0E+BHGA4HhZu6ka6GvgrScLinalsrXw
+qysAi7t8tIGoIN3RvTiqeZy+S8yhuQzXLvCX7bo2HgSwhGEogpuay/ywbb5EIOg/IW8KHgz/8Lz
DAjb7SXHcDVe8hjNEq6EqIuqqqJh0jCOFrQBuc76MyirfHKp9VC4q+wS3bSR1X9hsYru5tDRuy5J
IBVVNWiYff52klKliT4byKHfQBL4NjmFLpnxQGhuxQ4LOsgfo7d1Y4w+ylEe8l2k60jE8v2ZV8IL
l8S/hLS9XQuwhOdevrxrKsh3jz1n78xtrVLBQtNPldjoIMxejOF5iIouspRCK1l17r1blfA0EL5d
A7Is1MUwa2kFlQ/gopiexARi86hwZuPt8VoI7F/t4MYIdS2A9z4vQ3FA4jA88cWAftzJTfVvBSff
pPJ5TjXG3n18kiuDYGZFx4iqydBj/+wfEEsBjxwBxdlVTzVCSJCK2aDTR3/h8cp2t29jiAIRMEhy
U18C5kcQMwkQ+oqLk6iXjHt11wOJfp5GKGmuWHRFuEI2VwBHcrCl//oVun+sNnYonI9DSShqEBYR
AWpbsHO3f5Vueyd/FH3QOr0db92eg4MrjCwI2SQQPn/+RqU2qWFXY1EcBJ7MQQM9NjJLDE/4aOal
PWFjhe7AnPsR3W1Cpf0niSw67UXBWBgYB85EOjxDOzaIWczWKm/jc31qPcNevOOF7vnI9idQJzmq
xzxDb5bgTjI6X6GWGRtng2MY2R2W3Fqhvt0wrfyoxVho+zUP+h+jzTtrQNp8E4htL3+g/mHFKI6R
9zFo9rHoyq0unJc7dWQZNgsz967z7a+hDmAtGqM2tpHgpsm7xn/Req+X79b4QVx+HG/urs9uLVEn
EDzzrVZr/3lUVY+lHeMNLt8ZWFkUm6yZ1N033NYc+dibqAHdCrMYorqPhon4HsIAPtT23PW0Ymqk
9yAGysCX3Uf/1h79TlAl0J4tH/4rnpLH5NxYhUXaIrtLF0Ab3omY4/NMm9SdoEdGD4oCrBHN466B
eB3jIY2p3pNrfXVEP7nreFNl3BFMq9Ql0WdqXBjrh9XJGe+zh8GLbWSYnyY79bs7khJl9obvRUzb
3aUwKJpyOa0zPFz/nGeeYBHc8TecBzY/nxm1kL92gEV0k2Za13EvysRV0U37rv3obpdb/mb1VVup
obyGJIdtnGS/CYBH3j9pctgsle7aLNdCGrQOjtSv59hozbG7UUTJ7MUHLmGN+jGgXaWxiC+iblzA
pJtXiD2LyIpE598de5UCGGOZYk0UYEL+ll8go4428NpvW3N2FLTzsOBsN6DY7h6FMj26USawn2mQ
dCxsISlNBUpCZQnGbaW3ashsaMOPTCvsdJxYK2VtJoU42jjrc7zAa9JA/DXdpri1EryWm8vs9FZ/
w+6qYGC3SkFONIrl0JDjn/aSJSe4lqU/hvhbJVxmTC4df0fW4iioyZKEk6sGtirhW1rdq/PL8d8n
m3N05ChQmbo2k3gCKqKuvyL/dtEMIzLTqmLgNOtoU0CiDkoRDqGBslu7gHBUeNfyITJ1MJKZcpvY
UthdMojSZUa7escr3Es0bDyTfvRJa42Z0xXuIeZgeR2hrV49LYrmVWLO8kRypg42U6MCmXBBfTyf
YQoqJt1L5IPH5dWAah9S381z4yZPrLFBhnfQZZFUicUU7Kq4bEv9LU5kB5KD34+3j2WCwpGoAOea
mJM1VXJsi9w0Wp3eMr7R7gzS9iORX7GJGjpN0SslB/iCG9Xjnf7SPUY+v5rFQ4FGdu0EYbHukvrt
A/QHp978t1EEXSxZZT2S1wHhmOitmAlUrdxwCYyMDvpb7eJO9Ys74/l4ZxlHT6NgZC5HfeKRYAft
4WIZcWXyzWjlE+tttJth2e4tBSFNl0CtguDjXHOvIL2H0F2j86Yo347TYKLk5cvKaek7u4gYTFis
FVLg0pZ41KSSzrtVm5pNGD/pfdDHMqOriOWhFLTMEBWdxg5XD1jtUBM0ICZdQQfr+GMxjNC1kIVP
m3VqgV+a+l5JF339cfz3GVtFc4Yt7dK2kDHD/SkoUJnzS5HzEiZXMtnwA4DSqbhjNTQtr1dslRDn
gVov5pTcGstTFt4NRu/IFSsDxsBenQKPvEjkYSpgTxwe+TgyA+SkTI418Mb6NuTfN+BR5+WI1jJY
kbnXyYAAp8AKbxi3Fy1PYdSVvnIivk4aoNMdQ4qDW9/2zBB03wlAQ4ZZTLDV0rmmPhtLiI/BTJOI
JzA3I/MqoYsjrhgnhpz4azcAVTT43Q0FWjafN0xZlGSWxwZBRZeZLf8DTXihfpH694Q5obT/bX6b
oiBAR24wlxKYMgYMbkzr4EdRwYhhWDYoAMjmkKvFCjZqLXmVjflZmzLW5PzfvL7+Wgjd152A669q
6hqu7BmGafwgSRLO6k3NawYrfxdA+ZJ6xT+oG6KV5v8/FE39pc9zoa9SKLitdBmWk6K/5hPPQLaP
yaYDb6DJv3pZRY4gbslrNn0W30mjDTqSH3KkRmR7+YpBkp94MljTa/GdXXb6m4fD7yVSENEVfKhW
A6zzJ9QA7lp/caegRpaJRU/F/IIUTMhCGgklUiF4y04OSf7UmI0BaY+BrqLFHu6nzCotVj5kHwF/
L48c+Q02hZOiLQYyMK6AGYAI2suGCDVHCL8ilXx8g/xNoue3KSqeUPLEKKQEMQwZESXJSeNWDAa0
44h+88ri6dhHxN/GKAiJa1S4Zglnjj8lfuORz0aaAv7t9lHwUeipEvUKzCQI3pvoSRZRoi/Py5Iw
do/1nSgMMVq5qroOzsG1YOxWS6hnTrHNreLXKoIW9PGn2r+G/3/zVLrJu4JyiJBywPleX+6XvH5Z
Vs6O5NFUhvJ2qTjVLnNWo9Z+GIg7BerMoHmF3NxnTyykgoul9eOgjUH3ELvQVgmGYP5SsmfCdxF5
Y4s6avoSVpoQ4bNJd4K7gMfF+TOTzD3ML7Ff2AmGwo+3dHcMXd2YpA7a3DaVKOswSdoF2+f5Z/uz
dFdfu+3s6B60uUvQRujGZA72M/eVOnZNnSzh+ufFEHq1G4LjlYxX8GhXYT1TduODzRqpQ5dWCOPn
FE6a1iN6qIocPED1w5rk78ebuXu4N3aoUwdN7bKZJ9gxwHPpgsDzFd3RpyHGZP2k+HqBtjtxbYIe
3MTHhvcxemOZOoZhP5VaE8Iy7qL75Zf4olwgT5s9oH/M5t0YaUGwYXisTifGvtJ5xyzNmgktu2D0
5E+R8K2p3pt4ZQDMbsz1e2V0elGIsnpIeOKfo2qLY3W7ZnXQ93KJbt3FT0KO1UDDWpRInfepLpUi
hsGmrV0lEV+lAYK8Lfd2/MkYR53OM2KoXlt0mUN+oIh+zka+mCO3PP07GxSc8EmiSHIOxYOlTO5a
vnNEJWK4/H7dYvN9KPyIJT3RVRnbJXv9CAEX6KX7hPOJH80POiSLGY+Q9rmruGtjkQIOjG8s0gix
A1conjM+cWVjAZX4H7p4X2S3vPyr70tbCP3jrfx4QxxZpTAE0Xe4SDxOWA/GAEl2+gCzG3bv1072
PLm8O5+6oEdy/x+l1zerpTAFo0Yar/EIZVf0Ewn8C3DMVuTM7vvKaxTWbBMDwVQKR5REa8Oxx9dM
A/0kvfZ+dYnP6YnVMs44Y3RuMYJIZpIWHYCy8yutNfPiKc1YyMEyQmUVhUgTKl2Bn9TreYBWk66d
8p5xihnoRCcSa6ONljiHgPs46ZdlFVWziGrVnuLiB5Tu77Um/XLsh6xFUdFIxKnzHH88QVfNsLhh
fKqM8DIPoW4dG2Lgk0Zhh86vVad18AQeE9spePmmhMUbwHA2OnlYgB8FHWAfzobEjZuBThXy2cwT
xIo06IThpAudVBGIIjSYogWRqYfE0zzBye5Yp5W1axRKLEY9zEKKCFVv4ht+xBRsyqr6E3i7AiIi
YWNAesm4GgacsrIzhgRnRxPRQdGgMtW/8xxIF2KGb+8/jKCUShSQ0SJCz8mFtdSKxYyuDeVuRZPl
6vP3hMgTlCguuzi069gbY5S/tXLDxxjSQZ5AOOn5bRWe5uXh2KV3R/HUjQ3yGzaPSlWquBgas4Lb
4doYQI84zu1J7GW7VHpbW2tngpKdoP1UEPJGnWzz6m3b1zclBxFcHf0bYnbHlRisRjEkrMWTnrwO
fHlK1NkaNCg5Ce2lLBLIsKpmoqVWWqPjCVpGSVV6a6RagjH/k9gI8pgQQAFriG5Q3qbO3RJD1xCh
yih30KQubpO8K61oGtx2rRy+jRmgsH/bbyxSt5HYQxTXmEUSZxLqQeUMnow/ZyNCU/XrxmSNT+7f
uxuL1I0EvSZpBGcKsSifhKfRLm470nLiKs74XbOKiw7FAWgNCcGxs3yMm12ds78M4xB8dpYOxS9O
6gScs7vmXXaWU4veJcLTFX3THkd/RmkWqlFc0PmGHYOuq8EsOiIeZol4F1I2v4O6xvhUbQdpmhAo
hhnAfvFyCY2sx4vdPXwbG1TMiyg3HSPI67gqJz+g3RTzg2XiqE3OeKew7FC3V5Zivm9YsZZuHRor
UbF/TYfpV71mJAD3H0SbFVFwohdCs0YRLmbe4550T3Hbxim+qBjSzu5VfwnU79r9v91FCl5Erszb
PMHhmOIHsOqeJcxGLOU/qstuVkaFv1mLAWouxx5mY/UTdYK7MA6/dWGtmlGhOsd+sXtDb2xRAJPU
aILk9AXhTQrqtuirLN5m82iuXQW51qcpPqMgzIAYieUjFMQkSa3XWbiivPfB5piDT7b82n9twDHo
p5cyMFzSfKZeVLt2pFN2WdChmzichf977GzDS88kS5LY/w2PMLF9hAkUGA0oBK1oWMZ+aGjkGZDy
rThzie7z+nHkv2G4g1FwYIEQ3SKscnUtlDXQD/rbz8Jl+ZKcZr/7I/Nqp3iMMaalBustYTDXz+Uf
kjm63AnDzlCkej52BAYIfYRYm5uzzSJdGDh8lEWMTtIUXQpBZgAu424xPsKRjQ1eWIUCNJvkhTU5
3GgK5+gGNM12eu5vRo8dcexO+qm/vfvjB20MilEjSnoxk7iwvihPwtd1hDhC6haWfmkQ9M52BbrW
441kGqWAqVLBJ8F1cKEW7Fy8gx64p6YxOWuE2IT0Jb9R3lgaBrsB42aZFCxFORgCtQxhXC/c9pFh
t7wHZ+X00jteGssOBUyQOJ9USLvAR5LYG5bUFvji3AsT6uMs4kOWO1K4xGdZKEUZvhz4bkJbV6Pc
ipaV8aloI0Ssk7BIaSIKn9KV2HLYyPyYIiJ015kbTEVvvzZlyBhspsGOtkHt2aj0xZho1eQ2KXQX
0jdJn+xRZaDI1WVIW6G2q5qFKdSKfHZXjnCNqiYY5E/8BIGVFXpCFvpTeow35Bbr+tjZQYkHPS50
aFUEqB9TXZsDNjT6VNU6drCLUDKVTUUYGbfFzv59skCdpnWdokSNMgk1DtxLipR8q3l1MueZ1dFJ
kH2L/NhCGDIMURYlPEPoEcuuWcBw3q8T4Zcxmzg1K/ToDUCJsr4rl+ayFLkNjgTG8q6qfB9mJUmF
/I5IXJEKmGoIvfalgSGyZdVfuUF5lTkJPNLS+N5l4P0OJR+qSq9zAXFWQ305Ps97bgOyGVmEiC+0
d3m6tyKLxlTuZ3w+7WmCUMd00zWm/hbdJIGI6TqwmzUYpTJZ1HG7TrOxSsWiudhHahHHIEiE16jw
mDEWnOOVsUxQuxppclMPyzi56L605j5z5qFiRNTkSF35y2YVlGP2vNw2sd5N0EYOGiStJbuKCydR
DSv6cbyYqwrOh49sTFH4jqnIKuM1fCb9W/483C5fxu/hz/hVuxmgTVOf5DP6574zNU0+uDCPVkhB
l8hx5ZKRwx0HiWqCazK1JFP1ENs3pqGZ7Vl+IvXh+WZy0cgOlcLcyVyWNMbul0STFnhPkBGBIuPn
R5qxDoaQNtXs5nJ86eUhWJuFAdG7JkDWAB1kTDOhv+SziVIbhq5apsnNisSu4/AB5FmsKiodV5JP
KPCINjTwAoPliXJIbZKGpm2hCz2v+U957V0+zCw+NaAxapzapYzMRin+19asP41ilgljRkBpGtLk
eCozPuLxeZbGD/XqFwcROMYxIE5AOwloeXikqmQD/1GP14SLZW2uiI2oiS10rKZm3g3v6px8afJJ
ZFjbO3RbaxR0aBjZ0LlBQD1qqLyumVwhRJYi1iCdxNlqzXCMXWsSGQPDwlRI7H52jKks5wZFgckd
19hcx3u5KMx4rS00yJoFi01p1xjhKjZEQ5QQtX42poqhmpVNPblGmok/h1CMb8ZU6QOlXwc301EQ
6NJMZxDW7Lk+rm84iIBxTJ12/XqGSOe4on6EJ0/XuhiY1MxUjuLZO4awvVt8a4d68vX5KqCmIyBO
ULg/2ji7E0HrIUcRq63uKhNMXB6ZTPBR4Va7Zv7KMjUvhBqozEnt3VRwTqLrViZITtImX6Y1D8CG
GXDiGCx99SSNQ2sdL3QXNPGGIXxDggHXoTx0EmelHXjgVeeEnurllbk4c8BhnFC0Er9wQHpk96aq
Bfodn5iSs/j6Iysq29vt7W+g/LZIOEnMIxl+234talT2oRnRtoypmx1/1dB8LEgisFm4ClxUuczD
MMFkZqvx09ciz0RrMpbSqrRSt0ZZqmxoKrCoj3f89ZNR8u+beFNM2izUehD4j3OVWVxWezKo8xgg
s7N9mqZCeU4GYusqPSKchU0hYPYPLE51forDCCuUPFHuGeiyF33BDnyF5zUVKtBkhzeL4fownpQF
n4m0XRGaxsYCfygvo7uayDzMN+iTmD0W1eDuFuoKcMaQFf3qQuXqKuTyNJzcfniV+p9lzeKnYhmg
zrqxznLezM3sykN4qWuo0Zaye3zKdr8QInVMf5KZdbpjJ5RztayUeHYVMfopqbW51rKv9izdI5YZ
ytuEdk6WJY5mNx17q6xfi/rrIrMQY+cC1TQD0Y0GXjRM0FIXaCxW1ZAXkuR2OSRGp6ifrSIW2ptE
ExMHWogZw+12Pw+U1FEmQSILIPnZ6/pwgdfhMnCr5X3WnrOSpQK785DCXD14HjEXDmIw+k5JxGYw
5EJAxFYZt1mo3DQoOpt62f4AKb/fDZoXK53Vrfr/kXZly3HjSvaLGMEd5Cu4Vkkq7ZLtF4YlS9z3
nV8/h+qZqyoUp9B92xF2hKyHJIBEZiKXc3izY2f5JRh/OCgVjbuyrmF963keXShtMebFlFNAGu0C
bz5kbvyMlnFX8yJfvso+Fs6re2snj8Ux8fEsFUIwgyXcNcL7rgHQRBjZl/V8aytNlUiSCCBttKcx
hlwZIrS8tbriFkb0LNbpiA5uDJGltS/qoZcqJu1M7VZZyofLcrcU39TwMoRZghlk34XTuBhBA7RS
dyLEM2p1n6qKnRoj5xpvbSDa7VB71HFaZ3PcE8aOlUVA1qJbMCAqxXRtiL+8krMS56oTJoIB1FER
Gpw192VRo4pJEcMaeeNL8zPeZ28x5u1R44ycorRUjlfcus3H4tYlH6kg0GB6RS2xU/k4Xou9giby
mFZh+NyHb5yVbR7S0coYbVfFOpPDDoZjtMqX0WlbunKlas6yByqUXT+B+4Tbh7/1FMVTwsSBSTqi
QTbcn8xWbTQMc4GWCFypdtjQNaDRryc8/xSHgFEUTFC29ufyWrW1FMe8MmBSZCLKkgrgSNYla2aX
EHkq0HInj6jSVSZA9EkiuciuYRCqEhuamip6KWFZqDkpPfp3SsEBQbR0JQN3wxOCgthxmcY7rZHR
wQp8fvwrhrFtjIWSU3MR0z95ESyLLZDpZ6dPo63ngWKLHantAPqD6Sq5ap7yMgf6sD4DgQhkSVSM
EmC3KkmReOUiA1GyqprnUsrFA2CSZivrtPxqJkP4UOWg0LOkuIuQnY3VXT+Nup0JYAKuABS+E42w
ewjLQrfMjLT+XBXVtS5q0UEUe/MTzAsRz+1smBYD5Chwnjp8AGL/U0XVyNhUwSSqbiq1mVtW8lOh
F3avVD+lTLuv5FihQZgBU1/4wTnLzaM0NYJ6tiEjBjkVXBhBm5i9MrlmOVD4cZoPXkN4PB9bDwFo
zLcYxjjXmETNkxKTIvGLvi/s+D71cIS29PI32k82tRP5T5Mgobw2UpwuyRCbOcr7bHblJXameaIS
xonL+sdsSLSUQ0qm1iqMxgWT3eW93PJ4BvIJpoLsta6fIarOtUTQeDBOsAGDPR5GDYUzE7N52cP8
VFnAF5Z4EjdsNkBzcHAKrrmI7OHpWqsepAJNg31d594XULGlE2obHY0DIIuvrb3g0vm4vMoNm3oi
kjnKloTAkFrkCcQwGJNWso+BgE+qHQ5zp9ec99v6+WeG5mh5zFEWkTIvwBge3bDG/G2bU10EbjN5
vLyiM8gNeKWTJTG3rxTRDCMHuARrJWy57u5QBL0ifpcCPVr1AuTY6hv1Tnwf7ekQ+clDginL5SO0
W398lV95PU2bn6NIgPHR0GcCP8msGlEpGCGIOn3hJmoGlVrwloRX02MaW2FOJb8Oaf9LetOfkAz0
K6srrbqnkuyNsTOC9YM2v0rByrnNVme1tHWfjj+M2adFMoOmKucZ3nu4jqzmVoz8FZcEpB923tOu
Qp8Sr8i/aRmPNmP9/ZELn+S2DlIVmwEwFAC3dj7m/9xsz2ut5ohhW6vbfBZqkFetgclK79f549dA
yr8VwzwvmjwQtEX8EpPcaf6KZ5TfdVwY2u2TWlGdkUiFCWRbyYZKDhcpC1CnmcGMCYKd3EluDQCf
A30tlu2VoYJf4N2yDEj3/EcoE21NSztOurmoQIdSD60Zg5Szia+lJYstpZCfLl/aVddY06Comm4o
a60GUdCpXjShNubtEkMXdLRiaLOyQ2nKkQQts7UiSikZO7cMBx7OwXr3zsQeOWrmbpaSWXekEya3
kj9kqblXZFhaxcmFBsPKHScfeAbM9nXhDMT8CnBGUddjFhl2op7LaTm7MSgxHaMBs2U7UoJyWNL5
oXKb9ICuxxRuoN2T8XYh8W4Ofo3qmwbc8LINaTx9DFF3e3nnt7YASRIdj2Qdbo59ss7lIJbKhHfd
HKjvRlE9DVPgBJ25D5LxQcvnkZMA2no0oK4MiiHgmMDLsfZQ6rKxS1Q49DWJB0T5fVpasZfuFkf1
wWrEG9PdcjqqCKwx4HMhj/7VI3JkcRYjyspWymdXHJ8lNbOm/m0SeK2Em7GCqmiI3kURYtjO71ms
9D6eptmtdMwZNdIujG+MWL+pytKWk+CQVLdyktKwrK/M0HwtRWz1P889GEefwHaFB/Kk52UDIzHO
8QcgWa9ALOZe1hXeMlmoiYQsyZLn0GD9Hi31tgg2Y8mRd5M1wgiR0kI7gcRTmK2gSEU+RUMIqCIV
ytzRUS5Q4G1NUBvFmLPvHuIl5agkTwLjCIVyaYUgExQ3CVFva4DtVwm8GtWWRzpeBeP4Qk0JCalx
zToJ5Hgg0Ni10tBQgMv9FhThIMU56MWXa9A1V5yoa9PsHIlW1wj76AYU4GtOE3mcXcwVemYl0jqb
92qIyVDQX7pFBczqStxLXULH7pDj4TDIr9pQADfvLgsDTyvEnZTohMa98XxZnzY3XkVRQTdlWUMl
6PTLEHmXcaQbkyuYKc2mFyPh0TptOTH1SML6BUdrr5IsnusStz+LW6As77RIorX5LKu//91KVit0
JCcq4CorOVHxaDYsFEItceJp0KahxgVYn5Rf+UVGRN8qOaoyWMqg+bLwOJom8DvuCdIEhsG56DxZ
8qksRQiTQomxbaqRWG0MVh5wcZh1TrXwJcp5ucXtQ/peGaMGc2yOYwC37SplcpNH2TMy+vYwDwlF
sOBcPqjNJAsKb//ZRkYj0EA71DOBsHE/ABcS7bM+qNJq2uA5QpeZCg3td41X3JQi5UW/21fxSDij
Jn1mNvpgQLj2OFudTCFeRE90dau9lVb4HF6DXiAJ3f6uSOno86jOt6/b99LXczhSUjMxl9CYcaoJ
SPAopn9f2ybYXd5fnuYw1tocusAAYtyMgSvwWxePeTdaev1R1wVty5Lj8jaN6tF2MoYb1MB4Ueow
qnWJpm4EzqA9qsF/pI+OGaDBRwsTKsxyTiv0L19e5+ZegijGBGEikmds0iysFCGWxhScVXg+Amu/
VlKO3d7cyW8JbPNqPCdZLxLEplGWWyVK4pNYeJpUOkExeHnPya2umsdGwuqRNCY27RXwEiLRgq2s
X6Y2tdD1RmOZ52l5Uhi7AlS2pmpSTQWGmUYV1S8zkSYKp3udJ4QxJ83Yteo0FVDB+a5Wr3IppLry
fPn4eTIYK0IG1JpIAWPckdsM+LLt9JFqvBE8jo591TiP7mtA8Bho1tAVs0poyruNeh55Bm8ZjEUA
zmtQZQm0WM/nFwBV3I/qS1+/Xt6rzeerilyoAowZFQE/YxPyoa/NBaPOKB3pez22iJ+4+h0yw7GV
77oDmSxAsPPS2pu24UgoYxvErEV3VYWoRyyqXSG2FCiLflohBVTfjCGhgE1DoxUPAHH7yL6XyoR5
E7LXRFwdp05+jFFikYHXj7z1Uj7aTBYSSkxkki3prLpTkV6B9pAG9Ztm+nLwsIxALmuU+8unx1kR
+2jFiyPqzBArSqfutpOmHUoFvNBm2yl/HxaLEJWY5mKEEzSkRn4D7CJ2+aK4eBveayGmJ6lkVQ/T
REObV1HasrEribmmYiQQI3qMZpbBlAV9g2cbUjlWjJhXXH40KHkH4uPS6P7lnTyDm1vf/xqyfSZy
56p+lt4Ny1yQohGvp7/Su4Wt/TBv29/tA3lL7PAjvW5eSEYDWPtH4S5wLkvfOsdj4cxVx8Dw/wqP
woxqw3uxtByHxZPAbGYaAd87kmFMzEajpHxVRY6P2kwdrP0waP8BQjX6K04DGLVSzHpJkCUaLbmh
GOj2cwyuIGb6exmwzQPT1yZ2w8QUPmHz8UkSpyqgaGc30PRrTFpfycLvuIGWBDlto9EuItUhmmDp
ZU7RPAN+hIek7agS33bxvlQ+5VSjYPHzAq3ihFmbNvX405jj7FOxnDOwWSCLAuI+cCwZFZpGBxAg
gjQadYL4jVeR32qpMY5FMucLsj89GmNEW4MLVlfgrLoLTT+Ioz/C3Ln5OyZnbJH3gNtSqmOhjBk3
VamrmxlC2zahJKlomPC64M+gqNZ7SVB3MVGQJ0DbZ4w2UXtRTgtYH/I165Y72mt4XwRAIVdpcGvu
E994DW9rv3NDt/B4+MNbPvhIOhvngXpInGYlnVwlby1l1F0t82a15oTKPCnM1VHkVipkFfsYaj9N
sCIM8Q9p5lkAnhAmvGsreRKQ5gIok3pNAkAmA89kiRv3n1uy4w1j4jtEqbk6KgnmMXLNUnLxtcpA
CX1ZxuZLjaApGg0aMNZn7amJgTzXqGEpQvBbiu4KkdgjZhKH3SQeFNT+oum2UjEBEkt0ETO7a0pr
XD7E9BCXg5XWqWUCsvTyN61Xmg3Rydq9KhoYBkG79qn1m8S0FYjYo6hR3IV5g7nP2tL7zsl5+BJb
oROBe0JfqiYhn8lc9JJUZiR96UqVAtnSL/RfsXwd4DGXHNLKwDV8v7yyjZjGROpUQgUAySD06J6u
LI+rKNYmpPi08mmuJ2taFkfQKlqMN4OpOnrJa6OSN8zKsUSFyYkhJxzMQbP2PKDSChJbMMCYD8tb
f0P86an9BTR3dDctVoNZ9ISKmFMBt61yN1bOwoNx2HIyJ5/CHOsQ9gkYYrrZ7QvzdtF0OiyaVyao
+2JQMCUHUoeOFKU7SfsRRuG9pP4qI83Sye8+U1Hf/xHrM2Iy83GauJnDzV3C7AqqA0Ax0FmKz0aJ
IjXQcS7dj/YTXDJe6IRegOFQZ7ZlmkeU7HgR2ZZjAzSDbKD/RYXTZStBCxBx2m5oZzT1mu+Lrdjx
r9Qr/N4eXtBobJsolniXtW9VZ+ZenUhkrNaUmO0QS7XqhqC3e5nUREJzSwg6LPg6KylHEXSj88i5
zFuxzIlUxoqhfaaNyIJ1ql6kWlWFBiO0F/zuwYdS14Aq44GJ8la5nvXRYxLVibY2Qzi5yiCdJXWN
ZtVKor5NVZjdLq3ae8YgqpxVbirQ0WGuDuNIaKoWSyHIQPPqZHm21Sn0MQ0YcoRseJ2TnWRCIaFP
88LIcYEmdfFSDJbVZXIwRPuylmzaKIxyoS8D6VcwjJ4uRSuB5FitDgEcrYlVBuVTrhV7EoQ2qTWn
qYxDnWMC9rLQrdAEa/uWyoQ/6RCgPhlEa8S7wiekfphYcfCj9VZostGOwicQhvqwTintH8lvPsvS
5rJVtAnoCkZrUa47XXZAWmMxja9n9FU4aoA4SH+IAB3oF0SZC+ipw9K5vOZtg3gkkjnPMg7QKdVB
U9c1g9Jz39+D8G/xUYpcPEC5O8gWGFewPp21Rrq8i7Kps2jOlDGqiPZJtiixhEq8EHApu5KIsZdU
RGS9cHRpw5ObeMGs7SCqDooqZlO7oMuban1TxyKKTmXrqnmFYrdote3j5c3cuhvHkpi9BPxnrfY5
8lSpeKNKC1XNvVHw+AV5Qpir0YVIv2KUFPmd5LqO/T7/mfPybZs7hj5TtM9g1ursJdahIboUu0x1
a/Al35li3dmAo8FDdhFyhFvR6+Vt29IBjIz+RxyzbZgVSkM8sGbXQMqqfJZ0XgCyFV9iRv9bArNn
7TLIZh4g86B663SCvF+ZY3uvRJNiYqn24EiO8VaApa1G2oOXQ9o8sCPhjFXBNFyiSBhAdLVIpaF+
qLSBNhknDbsRRZ6skAnqijQMxlKFkKnFZJ70lDS3QfWMoRA84TBwjpnOse95LRYcPWEfU0VjCqPY
rz1N92sHnWKbP0Cx5AV34m2+Q6sXks5oo+OZjK2n8Uofi7q/jKkJjJucWklDq/u8DvTJzRvaonUX
R/mMWRMxcUyMm9RP0k3iBISWvPztlp4CvwjN68iHKBLbdjDoUZsPTbS4OfAqI9Ja+cgF+F0DETY8
wnMLQzt4CKlnMElEiUJdbOEBlNsRuH0Kci7hzbAvr1VgYiY3POSgrVygeSyPUU4k1YGAsCZupff8
oCJZHP9SUUPCYJeyj/+Mu+FmpuRn0HJc7WZAdiyX0VeMpSZhG/RI6dsDDjCylivTUengKE7lGZxU
lralqN/SzvCR+oagbFAHyN+QIfpM5T57UEq9uDK7qHOrzgBIrgm0UzpJRFNB/acKdmM2sTelovQU
L8HkpHWphld5r5s3ZdcnVyQeJ6tCD+J1vkya35NKliiZxWBG13aTOiIJSG2NxKgLS5Dq4ZDMtfwS
oHPld6CNKVqnJWJQdQoMKprz4hRjHgGmX5VtDB9ixmQw0CzZ16XVNqr+kGRk+lj0sdrrjQFAr1JF
7NrOq1kuAxq2wvQBYIbevDbAI3ctjEHkLbqA2AxNNIs99PmAway8S++AmQjGHLmIH5tImGET0LY9
x++6UjXvl436RvcKxnRVNBvAWxC0OzFu12z1ZIjVdEFgIVrpA7DUabo3dpKHvf9AtzonLv0yNqc3
51Qe40V6IjV5WUAekACpWpgWUrB0Rju2jh5QUfoUMpxE82wKvIWeK9epYMYc9cVUkmldaPmJzuUF
Feb8V9HR0MMAbEYLncrvKMEBdSvkGSTumpnb201zPyWiorlB1iyWOWfvbaclNC7VBNh0hZMpAlB8
44dJDa61tOaW99fH2tme6woCdDSZYbxntWZHLw6SBGLc5xXoVG6aXe60H1LlkANGVr3Ga6s9DwD6
3JNip4/ErQb6SFySL+ISB+XiJsJgt9n7pF3lOXfw9jwIP5XCKK44ictkpMKCbAWA8qzW6rWDOt7k
E115aiYHLaCVq2PydbGrj0J2eS/kDf92+gGMJg9toC/ljA/ofnSgylHRtTeOfgSbPLqKIwrWeBs5
3PuzntWls2TUeOmTuJfV4K/7urbD93gdr12vVLLkiKIazk3G8HaaUV8sdFQGGeozvRuRJYxXDZQX
8B0P9a/BD6+TxZdlVAL8JfVVt0TCm5cN3ry6RwrFeKEsLkalXgj013yNjAfkFi01fe40XgB6Hp2d
nChbRozQnSqgLLG4UgJ7Pz+b6K0dhXtxSSwzOKTCzyniDeFvpHYgE69IBPF49Jz1TAjdiAYEqQa1
Q0iA5T3qakUlZDU/snjKruupl21NyIHspMmpRbQuvE3msfJFs9WsURRFr4jikkpZ13IM5nkYhUFk
jJOjcVPXUQpkUnBm28dhriH1no0wzDK5Cs38geN8Ng5WQmezIQMPHmE/m701BQOmb57AR2mbt8g7
XpsizVN7rqhKI0wCWI2lizSt7MAKfl+W/fX9zEVCfIj4FDgc6IJle3yHYR4xRQXZkxt4TUXHm8lX
QCrstzeRu1aNTC+tqOGXt9mNfEA9OeG2Pm1s8fEnsEQmpJxbLRt63V36/RxX+7DoOO+N8w3WjuJG
pFRPTXFdaVFYygNqUbmXaDmdqmhnLIHT/zdTxSeSVh90ZPQrKZOGIpUXN8uFu5kosd2iWQyEUCEy
1gpHN7fjYQwEKkDSkldfcyqtjTvFlFo8achjiiH2mA4AC/0oHoM7gpnApgMslYNhOTwTec783Llh
R48kM86t1lQA8cDBuWVuWjWyLsvy0+h5fU7cBTLeLUibZG57cW0IB69pTBGFmo3X6DfN6wAeYMkq
/2TRbqp+Z1zKCN4KGb8mABZGjQe8NaKlpToC7UCAbxNk6/IF3BSDuFPVcH4YRGccWZ0ovajMOMLW
PBjhp9K8h9n9ZRFb2o+ZPA0t9YaxUrCfaokRRmUtBSbeZFrwMxG7Z4MW4X0725fFbNhwDRXSbzmM
TsRJ3YyKVED3d0VuqShYuuVEV35WzQOqFfiNkZXjBiDrBp0asFOpjIosIwb2jUpCS1eKTCAuXBQl
TqRhSqOU7/Xuk7PIbXEmCm0Y1ica+6wuxEKtiimVMIgbPeFxs88PgOa3m44Grvy+WCtW/fScPfMu
3PbuAu8HLSkYtsef01MExBGoYIE+gkBPtOYAINiI3YWQmg4yGlJ9I9qpG9VU453qloKuozfIbMs6
tJTRnlmWp1kuDaRcU0BshTXNkEcoW9EqEdoCxNoWJhLRZBkTO63eGvNAMkIF4ILjx25PGt5g1XkY
hvNeIe9W8CM4TcaWi3NRl3MxaW4izZ9SFlYUScYD6Qe/UoKBhgJCMaCjXD72VXVPlQzhyUoaj+Ff
aDhbhZTNGI2rDZ4ufdOjlaPwA13y/5UItuwItnE0CEnI12RktBQlpfkUcVaxHat/R1lsCqyVw8Eg
RYNY3U4P3VPqJLaqWZKIrOJoi3biYMjGLJAI4CVQNkPKI8HMoRmqkQNrul6+7Lhukdfcj1ta3OVO
sFM8A+Q0McWAl1NZMy7SgYf2t1HTPQkvvxI8R255BL4TOGu/5Ace0OKc4GchYraB0s5frsQUo5bZ
m+CssI2Lg9ev7o2tVb5OAhiyOHtxfp9OP4W5Tx1IjwKtB/STmDafy1g+Fvr4KxtUjtHfzmgcbTlj
jQMThI1yjyWDhBgZKxK7AkAKot+wxF6JgYcP7ptsPcSzS3IkkbHErZmCs2T80i4UZ/5oV4Ofgq9+
jv5OWvXcDp9u4+r0jk40F8psHKRVmEk12Rre68/ZAUuqO73JfzDElY328ina+hU/pbtpDI7WyVji
GWN6QLZA7BNllRUahTX3Aicq2LD2WB4SqwROxlQkFmlnqsW5UVAiRT7qr2d9GvldRAO7thHtfaY9
RVeJzMsmbF3TtdlxBZARNwbq1aoCY2kHG5QNbvs8J3eG5mTjtd4IdnCVpxLHuWztJKZ7UCNBBRFt
BMxOYjA6k2sFh1gJz1P6SsJ/3Nmkw1+iqxgcY8r50PyM9yAx+kF32yp0J0H1s7Q6VBmv/rvqGqv4
cArAjvsqQLHgHEqTLkbTjDisCUPbOVzk9DMIUT4xfl72EVtKfyyIeV1IWiureoLH6IwiV5Zpdjro
ltI9C+NvpeW2eGxZqmNpjKWqllITm2KGNI2qGg0fBICOhM4kOWHptnZwi7k+IFKOVsyzkZt6cbSh
6++PLvcctgCGDGQ8utviKh5IBsjGnidkc3nA4iDoKsK8KXvFVMhQsqhHmiO7BS29XeiHLJL/Gw0/
EsKspA9BKTOYuFFRt9fypzHmdqOtZ36mfEcSGKurRgWezw0koFnkTwWOKOT6aPQg239n8HvzYECJ
sU5JrUXC1YAcHUw6ZFmvrxdqHFR7UsQbYND9uqzjm0GKAmQ2UJIg7XLW8RX2VReLDdROucUQ8A8B
SH4fmIDSLbQOg2TgTw2yOTcIrP+iUqeLKJaJKCJLGHlmrVGfzk1q9EiFNLbhpX4LEHgwz6dWBkpV
DTmY6jk4cMe+to7vWCiTVcxB8pYHC670+sLF1NXHCupR7gwgZ6W3vNh5S+WPhTHHp8okIWMo4l5V
spPNwJ+RgFye8Mq7m97rWw7i9FM1AUYgiaccRxjt5H32J3WWK+2B3KBRzUKSywtveWi12wuDp1wR
rXCKjKlapjFLFlHT3ZBcZflNlJb2MoXeZc3cMvOK9C2Euct130pKpWJVlZlTNfhsmmvDOJQdl9l3
65ZhMhUAMzow1c4gSZVsCkUtRAPAIlG9oaE/3IKH4WG+Ex+zFxiRx/lN4eHLrDvEmhG87lZ4GWQ5
zzDcOrNKM7J8BRzGPR4EluSnz4bdOZG/PMfcNoOtvTwWx4RvpA+D2ChkxDLtLll2dRjSKD9I849/
fmRAjgBeJqb88YZlAgzAMPVa1iBU05Nl39XmZ0imiFZacz90OUc9tnTwWBZzk9tRrQJlkRdMwzwP
YmqXAFZbFs6CNotox1KYKxyaciQqMcbkhHzRKOZTJpommVsI2lWhLJihakGiLkTVPl+U16YT/vnI
/YpXjrkHDGwpgNFkXnLiSHRzFnSEbFliyeXN0LxcPrKNnN+pBCbI0csWgGMdyg+gl5avm13h5t7i
DZ/1SJG61ZwJfA6lqw5u71+WvBVdAbMZjd1A59TRgXNqtbRxLMswQRjXhFVix+1410zjTTx2PwB+
+kcSeU3bW7l3ETinBrjVZcTcbEoHJV9j7km35v0ntBVk9gqD9iBgtCDcI2Es5XQAekJAG0u4mxJH
ESje57ybv66KvfjHH8Go7azVeI+KqKQNrrFvvcFXANv4XyHYYaVHi2V3t4rwy7Ucujq6EulwzdFf
1sbWjhqPOio7uZUA//9vtDRtRhRHotmCFkHVN9FjaFSmWI1MZas/aK+CRZwA9XY8qm4lp30UbJ5T
2jLjx2KZq6KRPtFIiOONBoDGV+gY63i8zWeXBawt6IT+P6Iy4LKe6uw063laiuARUr1qJ11nLviz
QC4ZuOS+fpLx8DZ3icfN57A3hZXKnKUgLzWpJRCSxACoqfOrrLOW6W1of5kRxxqwe/glSYNmIN+K
S8k69qBDyY0MOqgm23sB6ALE4HlbVv9ZCYxX13pByYDbAno8IAwKRe9l6HJZpNZWZI/EThj9bsnT
ZUOzfWpHq2Ji9kg1qzkBETtKyf2n8ljtKre0hNXlegLQLn6nd3+naM46KHalrM8dxijrEwLmriC0
qrBG5nahUcDb0DOzxsphnG7VdJ1uZNCO8T5/Mfb9wxpJx54qYQqNwKaBwsDJnxQncmQfDYw3C/r2
E5uzxbzFMhdjSA0AOSC/4oqRZWgAA0ev3zPmihdiVZ+iSSdn8MydPtu8iupZ4o1dPnM5SBXNMuBU
wArkLgDCwWTEPvQGSwdOn+7HLm8ih3NDWAgXOcxCRc6x0GW5K0MAAopvnK1c9eLYQzALYtMbwShX
whRBQusYnvSY7KI/2Ewrv1F/ajfJi/EjuBJfeU+Vsy5YVioTBgh1jP5d5I3c/JO8y07zGO8Du7gS
DvoT8raKh3E/S33TwQY5UfNfXlCVeU/M+iyBXQGMWcO7eR1dGwAGBDfazmzB7IOZ0nXEBTCP1j9+
DbKLXg/76H09ChGJUwHGaNwXT+jo35sWEi3vMkIAfqvvGfwgK40xQ0qSpiUg10AW7Iv72h8ttO84
k98j673PrcIvS/oR781DCxbmzI9vE6tz5Sv9QaHZNbnjdR7zrKLK2Kd2agRMxOLEv+ZW8fJ2cq94
FZ61vYrO/tQmd+Qx2vOe/TztZqwVUO4IUDyw5SYIPqO0cXTxPRVe+yb1Lt+jTaepmch2IrOKwSkm
HJCFISRgXoCjaY0rLbsHPIlTEsE2+seCi4z1VS46v7Tf0pjro45VSpYa0kAg/1L+bmx5L39qt6FO
60PqBHb1tJLcGbvY0k1aHILb+XrFW+xluuwxToV0Bx828CwQ+0vhvj+KuVaGEakD8HlBZLZPD0Lu
plfjR3nT+I0zgU2E1q2tv1YfvBa1r8a+S3vB3KpEjucUpPArseNzOQAe2h/DfQVaG7IDw2wRenrh
CJJDMNEJomSDpisEhBMAW7m41smznmKjjM95eluQ6ZzSgfYwBylwwGkf2WXtmOJnJ7n6a098M/MN
aSVvashuIX4zX835VSg4I/6/dxrTVTTfEH7lw04CCtv0qIzXowryJ6mmevJeSU4NgChBrqy2uA3S
6yH90NIrpUTAPFuCfleClbHxUplqH8LwGqR+Uf+q+2d1eTN5FCXbDvT7rBjjEIYJkeoKChQCRSrK
r6s2w2dyep1l3qVg7nw0G1lTaziaOKPJU45+ZB8UHU6/r18EWrigo7U1R71TUZgTPmo7R3Isw2jH
TEV71VCeMVijgkuawhgDwF2HQbAy7Wn1fRRed0lN0wbcppqxQ0Rhy+P7ZZvA22QmSgGmYiRoI5Zf
j/NTkk8uivBvdS9wXPj/E5J9HyYTkwCZc67mHIcZryihspXsZqdyl+sew2KxFR0US36a9ouXvczX
xtvo8zr3ZTa9xNx8tvKM1GowBgloLkFnZS126hjAATeoHAEZVfIkS8Ndo+MOrev4q1kYiXjQH9Cd
xZ2p5ZzwF371kYdVgmZsY7B6fdVqKgHmUJftoq39XrmNx9eWn6DfDtD+s/ds7RlNOUspr5ZYo/K+
/uoWwVP31bwPKHok7NCVOLk8nkDGypIwC8ophFvXxNQLUSCgyLY9Xlbc7VfT96IYk6rkzULKHoqb
7IBJj6xB79ZgmOeSerI1ZVZvGCsUm63U5T3W0kJv+0O8l0DKKruoSfkmZ0CIt22MKSriJM21AOdU
mCJMTFu96pFAL2/b//M4+N43xsAos24ENUDmEOAtP4y9AlRl8W66N29UN3dHH0+hfymQsTCBQZYM
r+v1oDRX80tvHdJBhSGmIOfwVRBreRyJvH1kbI1iZqjMr/s44P0TfGJq3tcccrNYEEi7G3TuWhyJ
nDv9NSl7dKfFOspEssBqZ9e6N9kCujkIYNf2tWda1WyFO22/DurEAVI8MseDnc0GMRr6ZXqPhJt6
1fZjAw1Ndsa+cANEVJMVAHbm63HLWepZIwsrjQnrghT4VF9B5GwhBWv3jua2HmL1ygFM5vxz8DGX
lFAJs7ClXXnmXS6i79TSMBX7wOsM2zQBOqD+ZczMrPNtp2+VTEh6eVnNDHppkTg0dr0LSj0u9cXm
4X6LYbFrhSQz22bl/m66GzWRUfLWLDBK0EjaV9ngqEZwc1mdzgarv/b4SCITqM+d1jddgTwJutLD
F8CzEiuQtRnxYRpaYZYiTdQsqA3WdXWdExA4W0jAJeC7NEvZNrusxz+6boVVKuzSBFWAJJ7SlyGZ
EHp2VWSHUqk4dZnpHLjmL/CNs+jl6MMZC4ZG1TZA8zFSAYBot8kPCXMRuSfvksga9mtnU+NlXnnF
H8fYdu9HkhmzlsdmkxIFZg2E6YCp8sApLnrybEXX+HGxV4KU1Iolu/8RPplevGs0gK7n8H3/FMeS
PTvG3AE+OkhJBf7ioARuQtkpdjDHz5cVZDNoO1oso/i6sohxIGOxZS45ZfSnUeZ9KY8cO7ppRr+l
sElrpRzDKZVH6L0KEtAM/Qlok7u8EJ6mn/VSikXRCoKxetfkrsdI/QCKHlvyY095Q6dnamkessgF
FfapHe3HK17LGG+NjDWD7LptkaZzjXJGN96vvuPc5bNyGaMPhnJqpEJ1iuN2zVSL+xXKRfLV3YpI
VXncfNWq4hcun7Gu9cgPDOA0XFIB56U9Lq74UrlolhEegicVNVvJ2mtAbmtflT+XT5AnlAmP8kie
A/BEIXmBKrQM6EINhjh+D8UX9BRwmql4h8VYl2Yug2yScLUaE4+1VMt+5nXjX14Px6cYjB1pGjII
FXJvKGeEvgIOiJWcIdnzMgK8pTBWom//h7TraJKbR5a/iBH05krbbDM93ujC0IxGtABJ0PPXv+Rs
rNSi+DV29510UEjVAIGqQlVWJhvUEQyqPtHQ5O7Gk5BlnN3azvQu7u/KS0CXsZrZhLOtBtARc4uz
+SMNdZti0DzxIgeEyde3jhMn11M0AnSKGwm6NH5qUTfOoZw6TtaxQSe4IpELajQ7YdnP6za3i7S/
F2mtQqUqCbmiLsG5EP0sRVVdfm9y64RH7RE82la3tyzBLczUNqNveVr9bOXHKme2yFoHek+7uMHg
O5U4bo1zKYyVV5mrDjLeNQ6qFWlv8ywdM4jkMNq5g8VegIG5u74JnMP0VX26uPiNReekX0IOnTQX
mp1OZXnXLfAWtPyCCwsKnSFNOybIqIVvYCVzQdBwTzQDnapiP2o8CSfOQTJWPoW1SaqztsfB7QF/
wqPIz43pppfMB8OqEMTlvd6KnBVy9tBafTLSWMkMMWqkXHXW+axsdBvjeJ/Xt3H54Vc8tLWKBVqr
sSQpcViV8SU1DZdaRyiBcq7hXwJYq4hjrT6WIVeQqLWWVOjEHrsgPzGvfCxdyLlzQTScL2WtvlSm
9GY2d2gj5gxFsUSjXkbyoJf1MNaYQ8UBJGCj9n59F3mfahUGwN1nZXGG9fXyraT2dsaTneLEgDVm
py77LhVitAHyKA4k1biXq2XiJAfvez077cicpi6eZiJy7vGmXQMIMhHkfn+PhwuRnlhp2ywOuwXo
JA8UqOrJO26isGzQX8fQWhTJwQVsgab+z9ucilWujsuLfNGgko7UNd8qH+xpp8Y18WwsH7I7yq2B
b579C6OrCxb3XUwyvOR8Cf1s8aAL+7jcXT8Y28+PCxur+2X2TS8LI/qEeHAWTnVclKNqB5XT/Xy/
0ML1wejFDj+ab7rHC7urG9eXXapo/RLNMSVL8tzWi/084qU46HZGOVUinrHVnYMOXdFKKjxVpIiN
18Xld8yhBzXt3rRiDmSxGDzOtvI+3erCDVM/kWHE8pa22ByKXu7ln9MtxmZsyaP7nNqmx6vXbufN
F3u6bMNFyElNCWQiElyLIf1s25Blipsl31gDWmmQ5zCv0t+qmcfW9he915fvvLC6OLwLqxhTpFXM
sLlyIPnxQdvNu+E076JbuhN90S3P9LOF4CV8W8Bro2/3pi5sr/I1dONqVR9gu/9ofiY/lqG+Bazg
KHvtp4aTm9lQgufMJW8Xj34bXSdtDYTn1XqAr2Ov9LgQ6LQ766lzBeCNq4DX3NjO1i6srTyPlcqN
OC2V6BS6paJX+DrmFwu3dKbMblwNZLbzCRMtPn9I8y9E8OrLrgN8rcbgXkqX3fUb0wHMvv/qPdCD
GHvqx+QqzzIXQrAZqS6Wu/JHBBQycbeUQ3Itv5e0IneAntQ415NzO9fhvrPqvJVAAQt1l8ru5IeR
/cgwlXndB3BCxjrQVworZlDNYSV9gWL+ZBd1a2cGUnqBctbD27SVt5ElNB9raXHiyp0p/TR6TpTl
7dfKsVSJqUeFghNvpFrsJmLUOGotFYFSKpl/fde2XLUBObVFOBd678ryUy68SaVMRYkNw8Ss8oMq
t23W2Jl+roU7ueBRZmx9oEtTq11LmpqKZp+afj23QVrELjhknREvHV2jnFVtpSkGFK8wNIUxBXkN
IxjR2WnJnJk+PUboH6jh4E9HFmjh9c2Tl4xgnaZc2lllDI0pQUxISkx/qQstE4Spp4cSeK/ogQRs
17gzsPwgF9gNuym25zN1eHV9eXtXzWXuFTpNf81aJ01BlTrGUgeHhqPb2HWAq6UcyK4O1LDdM6/T
HPkMD+2U5+m92SlnJRTC9CWmtsGJ+5uVd0ODcDso1UDoth7UH+Yk7YlETV8MOi/aU6Cg0sNwknaI
jK7gAE13J7rNg/4BjmKQLuS+AKkgXuFiM8e6/BWrCFkkdSZmFX5F41VhUgEjk7gEmzH4kjOEAEa7
Cy6p2ekct8CNVCvDvWnmadbAzwm78kY7jLvUmVDvz4CDil0uDmqJROvDB/Lgf+fI1ioYV+mgJumC
laHH5ejVTumwAwm/Cnf/vxiMOcQ/3UTZsKKaWtiaAKGdw3ivuvVRAhj5P8FccfYRU6R/WjNmJUvU
BUxXepMDyK5bn4z71m49oMCfeIj27br8r30EjulPa3XTk4YsPRpxn+4WZthp4Yh6kjKneJ93iW84
X225gw6+okcoFwAX6hQB93MukfafP6chriKxLPf60C9Ykn91/yU7c/ud8QWJVMCeXfM+6fUgY4ir
FwGRelWrImSvYjA5QOY4mW+GdZAGut0cFzqd/Mwlp+atcRVteqtUSrogleNn4wNdOaCrgOR/7EpA
VZaRJ17tnJOiG+Iq5oiYiwRRNGq/017yASAOol0ZwvG4vCb8lhv+fRkNcRWyjezfeF4Qxcr9o5Sh
t6nVIGn6vB5ytiLbpZ2Vi5HTgXblAs1YHuAFvhjmxbyMy8vGSYPBtPjnpZgMQ01yA6djcKyz7GAS
DiLQGijLers8wqJX4OFfgFCcy+HBOZdfn/QiIwHVIx3aFskPREr23fN0ynyolOzks26DysYn9D+Y
fuB8vTXgZdQjJoM50fA7HVMlqCXahpg5szQ+WHLKSRo4ab7x5f0uFqgLvVQSKuCdem5dTbsXPXTE
oRs9sLAV8PivgNnieRfOsfkqxF/YnGIq0RHEOvBxmq8c0gCx0JMPvNC7jZb97Uu/1n5ph7GqSpb7
JiS21dk5vtlXfxVcMFCpehyCKETh3dNurG/gsUWdQ78fDlK40PVm3vQSu+Tl+n3ZbjFc/KKVy1Hb
yGL9EiUxuhOMIV5yQR4UhwbvxwKDC7bAyYF4x3flcVJTBkXmkrtr0hEcg1S663moQ+4JWjkbimYD
PNBi4wHzgC7mrzzizPcj1GuGR7yJubDj7QePAQ1gNPJNUV15gwHtkqSN4Lfb9hXeTRQeOV+JY0Bb
5RcjJAuqGbx3QKfE9/nOB3csktYyfMMb3xkO3Ff+8v/9HWx/LUhbZRhVORhVShhGZqKu9BRpGkMI
zEKqItFrIBU6eL1akw6AI1d2okP7FJw/PE+3fVJ+/YZ1jROKx3LSTDiZRY34F3/qIEGL2X8trfyv
qsJvM6v0BirGShaLX3lF72rHeac7uALQfVoGqCvV5u3tdsPc+m1wlchYjSqpSY1v2b8usx3GYcng
MOHx1J2IAyj1eXDHZ+lU7fMzJoN3nJO09SQDQ+2/j+pfLWa1N+Q4x1FtPNFBjRrexrhXXQu3fdFB
dznmtpPw3+ZW7kUzk6Rd2KhQjYuChVmg31vBMvjAH0XgnZeVZxHUUWMgM4YPb0y/nAdXMyOfTLLN
WRLnLq77y0Ojsn6G6gTqbfJkZ6jy5ZgqyXtvmbmPIBH6kexlXvVm+ymNYwgxKQmEyF+PuovIATp1
LetinBpr13m66QAr5o52GjR+DnWu5N0IkFHZVRA56gHsA4iRXFDeVhaAp82vn7DKrUYo9M1SgoV3
GPIobmuU/RL0pCEr4hiB5LFT/pH6vBR1swBzYXTlWuU+FsyqiWU09Aa7W+DyEHEeqxHU/HdKmvuc
j7uVCFyscQ0DjEVSxLQGbgsNUruZ7Pxne1TceVcdgI2bgclju/q188uwDxJuVsnZ4DUMMIIuyNAv
GMQ+pqGujOE0NsDljekbhK9eOSvlHGNt5fdqi7QyW1pkCzvQAq+ad+QJyHh7cQXiwbjl5Vj/EJZ/
+YI1WUpFjUKqF1Bn42kfk/c1O3Lb73sPhN4O3YMeyLm+Rt4Sl7+/uDNMH9MpJVgiYZ+mmtoWb5Ke
Z2Dl3apW7cANAJfTsE82PBHr7voC/iE7+71lK59mKpMqmQJufQ1vzR4rjLG3NjkuLpQFqc+tlm0/
QH/bW2VOViQmQ4cpc3yi3lWfgdHByMhr811y2XmZ9DGP2t14lwJfH5U2ZKTv5PfixLvyHEeurfwM
dHDiNloGDShGxEDSaVA7pbxi1NZdu4iD2sqvVFJX1CgYwojY3xuRBMVBYdeLo+wAp1q6178jL+br
q/xtFqcSxIL4juPrIsTR+pjjeaRu5oP41GXfE/y5FEPRnvKzb7xXx5ZPu1jqmm4hV6Wya6CbC07N
Nsz3CyAKMOoDtym95aov7aw8SsY0qS0UxAf5W/wMaasf080ie6Y+6uG8p98nN9v1T9C84aCnOZdQ
X+VTJgaqYrOAWQ2CSdMs+1PT/7j+/XgrW37ChSOZe0wptJTBkfTFqVS6AK7abrVhnxBtT5rq7f9n
buVW+nFs03GpJko98DIpABinun+gZAAb2BRet/UP5b1fV15fuRgm5Fk1LXUuNZhqp7kfTtk5a8GR
QRK3zuwRdOgaKFelU3JnuPpp7Bxr1+Bd+D++wX//kJXvoYIoVnWFzHTax6gzpqevN/iOdxs2y9+X
x3TlXoxozMmw3MXsaJ3je9CdOCgm+sY93aHXfzMcyy9wJ68Z8g+1tt/rW3kcOoN33crgWxd5iBal
xOUiosrAXyHnRqzh7rOglQVZGqXiXf59hEoNfUgeWjs/Qi9T8VCS9nk4/n/ofP9anLF6MJZKympk
38BFndX9MiifuboA8G/lsWfUMUDKiTE43uuC51bXKD0IaaVVvDz0s2N+04fFD9kDu9xevw3NR+bd
QOHRg+Ix9UQ7fSDv1y8OLzavMXtzDcXXUsUt7cF6njjNCUg3NWzcOiS+gGfxnhedeQmUsXJDejeO
GStwQ4wHfZ/vCjSNzPAjT228dRzi0qDkrJF3kFaOaBogty4uBlXLK8qPMuUh3Tih3lg5n8KkxjhG
SKBIMtpN09kkQgI6EU4i+A8dk9/Hc+VbSlmuJKVYkt29vq/3825hSBNOQtAGlJu/8HZt5WDKqMnr
yYpAPlcpOZolPdOpnY0qS2zOEeQkMcbKpchqysDyi+/DXsGvyEB0tCB7yAkS4wb4aBOQmzNbPWT8
KgYnIq4nCzpJKspOa/EWzMlr3yTnyohOvTmPTpM33wq14ISprT29fJetcot4Ss04Bfe5XyfMHrpT
3Txe30uegVUWMatRHEkTHNhcPbbKU9fz3ltb3+pyBcsPuMwhZog2VFA6gnKMGSyfKcG7GTyfKTpq
HTqvsQNBts+Uc4OXs7Yu5F1aXd3gMZUzUcoWq/Grksq7sQY3TLqrW1BDCTdZy3tyLSfumr3VhR6y
ShbbpVloycdk+hRUMCTnBynXgWieHEbfYqg5Xf9ym27xco2ry52UnUjlYZmasPvSZmAsWtIHTAhZ
dxjyxsTSfzDkvX1c8PgCiyVqSuZqXwdtNKiwvGXH4VbsD0TmqplslWDRdfxlYbWTltIaWr0Uyq3p
YSpjV+1NW2D3Vt4dreIDulx+YjxoVOLMHPAWttrMjNYJES1spplG3mB8b8AfeP178Sys3CPDGEFW
CshOirFmTiZZ3tAqPKWdbajFwgAqquD7+Iv8OBYr4FXBy+GnPzG5mD9LH9FdtF+GV+OTeQS6Oehe
jTt6kO6S++m4BM8kiG54r8yt+IZWw69fsbr0TMky0TDxEQtK7Rzyz92HwJN+2RzMvzSyOosYHOii
coHkRU861B6p2zyVduUC3XFMd9KBHUDIrtk6FLkkzNXZ/IRz+9L/XuXqqE59VgNsjR+wTNw06B8x
sIDwzWxCOy8XujqbZhGzQZSJ5BuZUgZmJE73emoVGDAYhcK6LQW9NvbjUMsP6iyZ+2yAzI5JMgGV
4NNc9fOP3BrM3haKjHShKpSU2CkrmQ9gc+v0bTPvFUuJh93/cN4vQD+rIE1MrYxnNTchNqAcxNl4
TQ3p9rqJ7dOuLdTRoq6bYPz+M7iglS5lmgKU0zKhDQK+Q3ODsfDbLujABaucBjd2iF8EmSeDIN8Y
7NLHAOcNT61sM8TpsmbpIvJe+K4/f0WUN13TJ6Xp93njWCzeGZ3p4FnwI1K6j+sr3hyRwIn7ZWuV
EIhdXTVKQ5YVL2z8424OtP1/1ljYDjAXtla7W1hRVWqY9kDoju6Gm4XAmoFxArwPQBMh2Xe5pZTl
1/8VRi8srvxGH41i0S07OfqjC3CB32L+nQBYwAIj5AG1N53UhbGV/0ATb6oVAcDDoseoq4qCFDiZ
udgWnpWVkxjKTjEigiPaujRUwYeMmf4Uw6GeWuKFlrtF8MyrnvJ2ceUvNLFs2oQUpp9DYy0+NE+L
otwyWC8fq4BXhtpkS7o8kau4NhR6K2Qa7vlSUO9D5TAEaHeFjTPudAz0xzuyX+T0ll5+sY99BmxY
sgPBdgjdeT9y0jOXVmAz0l582JXn6YqE6YUkoKIC7CM4sBNHeZffPpbh1f6zveNT32y+sy72YN2n
1gaVzWaBm9J4LDRVW3nPUbA2Atk1coBheJXiTRiOoeuiAgwr8KxrGE5rJig4pvjCalDemN8rE1JB
i2gg+166026C2yv2FLJOA+CM1x3QdtT9bXqNw9FySCDUC4oy/t4eQbzqLziVzGcvQ5DeLR+8c5F6
3skYUZffk9jhIao260kXa1+DciazZkpZ47wh7XXbUMIpW+pJxZ631O2b+2uT14CchHRQPZ4K5NfG
/UQKW9LeBF4nZbMMebmalY8drG6eiAaPF52EM9mNh9yR7nTw5fUgE4uflGD5mIBVOaYjhALumBTm
79c/6Xb4slQdXw45mbFyFwOkIM0pq0xfoqDnGgs3zZ6M9EFNNfu6oX+4Jr8trVxFWsbaXEc4tt2e
IkejfhrExw5Km8RNPF6VbNvaQrWPSTF5gUH/GZa1XJyjTItxUKCwLHvzzgBD0owHZ+7ySbm3rV2k
vKu1DVqipNMCVSl/Dh7S772poA7IvLZA7VHcNdyq2HIy/oqVFwZXXg7qjckULaNbYOh0ogAkB+cF
R1GgKjaF/EmxTYrBiyx03csBLeegFwPs/QsPmwcQ+gXwz3T7vehD1xjVRnqC6g/nzHCWue7iMPHf
T4neV/zmvn3IwGSmP86o8bR3JHci77rBzVv/e1v1Jbhe1Cuy3CJpjElnsKu/qtGzMJ1b6fW6ic1S
/OVWri49EIU06Zb6Ve3pgegItnGIgAZ/EUPrW31UPPWdOtbReuDVNbczOkkF6bEq6rjtqzNTDUSa
dYCaMXBuQ0QK1KCJXQZD68oPy/yk9DSq6HBADO76grenEX7bXc9qpXE39PWC4kjC7qe5VyFq0AWJ
OwRWA5Y65f5W8zqIaPXBdIA8Sggxq4DeVaed8OP6D9nMDKBnA55+TdWRIqw+LosNSS0Rp5WpRtr3
Qx65oXnxln9dywsTq3yv0fNBVcRxwWtLfh+25+YJIzNLp3M5skrqkHN6bp9ibh9p+2kAGVQRaYGp
WusZ7TyHzJq4cAfnhf6tGCFRPVWSPZaTh3Swt2t5eBy7rgNVJJCBJA0zOr1c397ttf/+Bev0XaOq
WrURys3y/H2KVVcWc0csQaKm5WEv8qrom60I6PbJig7meUVZ+4bRssZB1JBbNwDn604TAC97orvO
XYS6zBvp7frytu0pmOCSZZDcI7T8eXxSsRZTs1Blv3pNa4DjZ5fcJa7hCQAjprg/7f9GjQIhK6jL
gk31b5mnoU+aJLNwcyI4ddAhPc5ultnkbrQFhzLAVibQaHYAQREENd5h3rwu0LNQVRmyFupa2X3q
GY1QjEO1D8CuLJ8dbeS4ws3c48LC6raoFdRBzWmp5Keaoz7n5nfyGBe8qthmm864MLNKcYCKq6zY
QDm4fdVKmzT2GKaYVZn3KlIqd35GHcwBn9v8cP3AbMaSC7OrnMAUDOjFLwgEK2o9Jt0XCepRqhpe
t8L7SutTKSXiMEEgzIdn80FLbJsjr3a5/Bd/ObWLccBVwKKaORhKi4v2r0qX4CmLKil3RGtzvy7M
rPzHSCMVmk+4X+XY2kk1u3LWAfhWedc37K97rJogxIAKk6JCjgma9qvjUKgxpBtKaPlgDhCJU76P
vTTIwybE4zQYDv91qgZ7kBjW8QfEVDBSubI3tfVUg/2HYfsgropUFFm+fKbgNopsMBhzO3F/JaOL
Qcjt6NDGhfb2X5Lg/RD3rCXp9MWTUKR4oS3aVqqd36oQ4uXqyK6/25c5DRFVk1RIca9BRXMPeU9g
iSbob6ado7XPbZyiRClzG3/ro/5lSIdkw6Kj9bcDzkBz0pEEchCjT8fC+wYd1y/+TAt9aIO4E4S7
AMXkHJd1VFuMLqpdoqjqJnRMV1+vJeCJomLU+Sjgu+oUez0kTnJyIzb0tjF5h/MrB7m8a1/mLAv6
MADUQyh6ddc0iclWZ2hQNZ5Av4WqrVrexxkxvG4YlRtV762gh5CuW7Xl8GMetexbFWWQl2XVdNuR
FlKkrI29QZylHVVB0k+g4B1oiF12Vg/990oy8iCJFyZmwsj9kOmZx1Kq+hLT2GcLcqfg+m3b2j4N
KYkkI0ZDi2JVHU2iKMEIe4I5i0bxlBxExF3llGrvGvS2Vnn9o3VAWXYPinT4SiYqwvI6w1W7Zhgs
A1KweSznfp2VzT6TIlCDJCrx2dzwdGE3Vycbso74iBq0tjoctSEUc2cVkIBRwdhZAs/WJF5rCHYZ
F7ZgPf/Xe4mKOuStFCQ8GmB6fyYgSmJGaaIPoJJn9KGpEU7mxjp3HUQpoE6712nOaYutHT+2E1qC
YG0W8YaGuNXq48mTlYlQZmr9QbBGjM9XPgbAP3RxCtOqeczVJixxG+nYc8BtGx5l4cZEhxElCZD+
LH9/8QqbYmLpOSOi36Z5bA+0uWtzARqD4n+Zfyzrg8bawlmDZf6lkVJpmhDFsdT6WhE959Q61zru
Nm1fmSbfX/92W0u6NLUKbkyhVdcksej3YKyt3kv9QxU5Q0Yb7vGP1ax2rSRxY0FpFDBLzXovsuhH
mfIQT9urgOIjGh3gvl3P4BKSAwMxCRB6yhIQ4JLu1krVnZSlnAOw5QYxtw5hd1VRoHa2Rk1DBKSy
cp30fkpy6EaoAc2/sTGswCmPQKO1D7ST7KLLDyzXHMihuRPFKL32XbLyMMUUokTBeRT7BuuctgUo
pGoDQTc8UohBryo3rRhzvu9fowpfZ0lDbxVqqWBMWN8VQxrUmEgtzhIKkxAvsfN9ASa5d8uw6+FO
AUoKFeEZk3xt0D6BhIKCBzULytaWeXx2mx/p4pesahimNUa5GVMR5wDo0/itQMZrxJzkdiuLggeC
Bi0SmkUibuUbeoOIAkFi42csOnR672QZtUtzfpVG6nc0D0le+2KnOKoy2aMGgGH1IQ//g0e8/BGr
pYLdByNFCRMhKAyuTYM5NUYHh08CRpFa8v6HG3yx4FVkNuacRJUKW3pMgqIovHLUboAacK6b2Qgp
f+zrylGgj6vTqLBaXy30z1mDuENngEuHmDdC2j1SxeIQfW75+MstXHkNklBpMkcsK2LCDYssT2Ol
L8zKSReLB0WjYa9B2ERK3OvLRDqztVINEsMWntNwwGuFqmqmLRslq/GbmSggnp5H0SdjGUPGIU+s
xJ/iIf6kaUtLTx+U3pvinJS2lA/NS92n6uwYjBR7tIWrHcGl3LV6oeyXvrOfNhrgn1re7SwqQdBS
sSAH2QyKUykDPDBoItxW00cPBzuDuoTEnDQxyK0mV8UjawuISERQOtRssRLFsKNTtIu7tqg8Na00
6BCpekrBGl0NnxEY1iACAunTzLHGdoQmOmiOd6paVlBdTUHT4CNDAO2UpEcOOL6gHmAa9YE1qQjo
fS99NysK9KYxpDujb8DvP+KnifpMQYdoRnYfN0kQJzQ6NnkCkoEEEaZ2ZsoKCEtkoHIe+tTKnFwy
ag9k2nLvgxK2D7JRzh6EnHTwP3JlN0UKJEA5Av0Xix9yq34MpuEYcbdLsmQ3WFlkT0RXHCVD32Hs
ajtBv8PrzbQJm3EEMjGWnnu9vKmy5rWrpFe90BunynpHIGNABfpYReLDQvNs4ZVji032xNT0lg6F
l/dSABp1pxEgT9cT9lQ2BaZG1Ps+zYIkgYhcXvSvcZu69TTcyLT8lOL5pmXScRLy27kTXijJH1DG
D/R4/j6QNtQyobaHasxvhlI6x4N6TCr9geTijd6Xp1irz/1ME8eyarytGjnQagIGwbGWw7FPc0SJ
hdMGPEp52rzkJA+LVv0pLaqkdRmB5yY/FCq5kVvjp5pPTimJIbYHakXpGLAo/kbH6TxbQqgL9a2e
xuc57TB4Xgqgbs7E/ayDvoYR6AcbAg4v/LuQYOA50fWjLMalNwvtoa+skKoJIIug2rSBpZptSYU6
YcoeiEiN8yjEhpunRHaYhXZxJEaqFwmdGWaA/Ngq1Qu7baXKpZIKxY9oAFlKrQ0208tjNMxPA5nf
JlOfHJIlk1vgm2R6m9k6YaAOndobZhmxa1FA3pmpv5FKqnfyMEVhrsZPcj+wXZvTH1mEqJQWQupB
6rPyzDbJMFkIHetuZIrNxLrFv24FG2QRNc4+pFc6GvulFX9HGPg+Cs17LE29rZAGOD9KH6q8Ivs6
NjtbnPPEbpnQ2Sobf0666kkRtmggAF2JuDFqhTKMYUJFp8DGtloDBh2pA5CnVg9mAlETioEtC+5Q
zaXOntrqTeqiA50g65JWoNicCvVxqKQMhPWVnyTZbT0wVzPYvrRU6Nqb3yzaah4EWwW3jisjTOYu
C6V6LBxZLk4V6wRPJf033Wyfe82EdA15ljv9URP0/ciie2uub41KCGcBGKqsDElZn9MRWwswdmWb
tUUdKpe6J4n5oRmHxp7mXnQWhOWxqAwlLBOrtruy9euocStS7meVhLGs3SjtsBuK9Ic2sh4logrX
UHD7Ejphs/WJLfqZsJHaEe1PyIkcXeiehwHjwcOs/NT7YT+R8T6mlY8LAn3i/gM4vfsyF04ynXbz
oD2Upvyatimwc51+A0e3qNLkL1KvJM4sgxeoTLLvKeiXlNZ8mkYMeTRlVNlyl+Y2KDFfVIvqTl4Z
QBmKwx7ELKduEj5n0jxkLdmXCYUKnZ7fJaLUODIRmStFAAD001te07d2VD7lNukwVmgVe6vpUruK
ZAjYdaQMxK6B96yjB0aSJ9HIIWjZyY07mWVlW4XZ7aOuigKjRs9QN8n9XCiNq5rNDqnFuz4OOFBW
m+LDVsS1lBkSyQNm90UhJo4oVQ8x/EYT6+9VTx9UDcmYOCR9UKqZ3xRSEM/6XdeT5wmdOlHq7+ep
uBXl/g6VnPsakppTngZgX4EqXAtpetl6VsbqJU8wH6kSd7SSHab6MntIxNOcWA9VFx8meQICTVVf
m6x3xWYO0nh0OpXuJkJOc0eDKUlcsZL9qJsCpVeghpw8jlZ1JkbsdRKgYwmqC/UItUu6q0TQvE9o
0eTpXhGkQ6yjb5lgGL3IoyBV071Q1jdzZ95bVnWDDx97Mu3R04mTW70T34qiPoqSfIB40y4upe/R
kFbQ1AW9fUeMWyanGY5RWjlSgtndMgcoI9a+12ZxyxQgy+Iq2oFM4GHEkhVR8qnMQm2e31CdcNEf
c8QeOCskl0yQD6aW3XcigpMFR6BkrPdzInvajJkuXbuvmHnM5Nob2XxEB+iQjNSlQnUTSRirM6yX
1BiBzI12kaICt91EP+pkCKeiDwVIN6GS6daq5Wi64I4EDKatgbCrH/AgdEk5vs4ZyxYPc9MaEJ9J
QU5iQ+OgBAGuKtulDAA4YHDnKTGPc5I/EKG7n8vuLLTGJ50qF5RUvpKNt0YrQUWZBmM5u6kRv7da
5JWKWdmtgNkj0jaREwl47QgjwzSJoJxjJnz0JtQJJjkOjVh9lcHvbdd4DQ/QIooy+q22yqe6Tu+L
qccMYSyA4UvoZjeKcwxnyFHqqPGIjp/Y30ZD+5xLguU3vR7oVg2Fx6m4n9XCyWTzU2PKDnU+SCck
4JTPMOiVCM8i61/KUT9Jsn6yTNBWGewgF7irRO3Outx84ul0w1J472x6KCjZK2Z6RpbsKrQ5zLPy
TTGmwJiqXaS3DvAAjdNRK7MjJPQ+qCt9JtEaDL/NY2uU+PS1AKb+vHL1RinsuBE+Y7MMrawx72iT
swc5aXNXjc2XxDL3Mkpl9lAmicOwSY5GCsG2LGsv1+Ox1sTXiVWnrGP7ubBkJyoy4TBGWu8k6qB4
ErIqe+4byEuSMndaFuNIkdkfc1BdC1XrEdM8TLhuU03CFFIWWaPtsl4DC6w56nCwQoywr2FEumAn
YpXvRqm/iMh6bMwXv6UKPQ+CHrCheDMjU79PyQgVRNV6wMxQ4cykB5uDJb1jGEtyZsB5gOinGL0u
pcJJxf5lLEXpICtTerPYQN+Fah8kwUmZWZqcUmaRBwvE8U7RqbkzCMZNXMXzXm5L8tgCGnTfNbmQ
hoNstjWerV2N4ctRfcRgearbU4yagCDH2oHp3WyGUS6Kb3qWmIHVYQYPrbsGDcUa+gwYvM9pLzkj
hBQeepPIltPKIpLKqFe9hkj5UwwYwh5wpHLfqwmCdxs3ajCnvXiuNUE8T7Vs2YgddTBqabszc6F6
N+A3PGLlzx3rpIA20TmPpBtUWlGqG24SSh6tTlGRTs9eK8TvnTF+kEH188Q4DkJjl4IMD9Ix7FNM
X8RseCWV+PP/OLqyJVlxJfZFRAA2YL+yFLV39b68EL0dzGZjMBj4+lHP242YOzXVlHFmSkqpDeud
r+WxmJFW6lWfapK4E6m5hK0z71wM9rrg0H4YFPz6bzIc1B3Z7JW1uFVsdcT6DdoKV8D82ZHvdOo+
nHqY4lIPQTqIwclF5KOmcNQeWZNTP4W4ZqVCALW4RN54Wuh0cHV5bash41qKzJ2rlIpiF/rlR4Xo
dKlcZAZZewgoyTUPno3PloT75TnQ5rmn0Q+6N+jUFlrnblT5mQqNSj3PPAdqbeJh68eYBeLoykbB
09U1R4E4PKXwEhhMG2W53HsWKYzblm+rhYcI01WC9uMUzfC0CpwcSeQEDR0uzrBR+ayHq79VDwCF
q6xoFnB9iCLP64KapFraAQUNzsBkCD4qO1yUrlRKuS7jMGqhaRlGZPWI8n5ww0vdmGdEzzzLzUlw
N/4oiNsfglkeyyE4zy25Q1DaG4vslNVjpVP4VMBxuIueoqL2YubIIuGj08Z+PfpxzRuDWzckOYDi
gwOuLsEpk3FYLYdoEttjiOSSL8NmN3UFS8NZwPK8NbBraRAT6LQ5CunjEpkZTikblvI6+1vW/XMd
Lfd+hSu1VP0dDb0qnZd5iWtvoqkpcZdOZfXlFvbJmz03CYIyIYU6VP5850x9GEfeivQeO/4A6k4L
TG9xQfuspgCiPHJ1t+k0O+W5LqLnSrOjsEbFCtLnuaqeh7Hcu1H7NU30bVjdFwGmWtVYtd4shP/L
NN4Fw7JljKNbQL+Ilojh4+GTjBzTaX4KJWNICIgyv6NDXM0Ke6IRrjzPRBeNzgXd8FDtLPPmgzsW
LuJrBKxqNDL5HGdX1pjasHd98u2CZt3fTW20pK1coQodmzrGm3ywW5g3mKomLPt4jtn3U/Sv92FX
Oi3eg0ZfQ5V7VvWwlzUUDAMUzmH0RFbxXCvx7ku+81bExuA2+BsNp+vIfZQKfVIj0uJqFPaVYUWQ
IdXGs+VuMTYTpX9sNHqXSj+Soe7jxVm/MSHJdKtXTEn9TWv1d3B5MnH7vs4sqZzxiXDcRV094qlM
d9JWn9Qtj1qsO9r1cDrj74UnrjCZeTfWfVjGyh60B5raVuIZGX3hvqYjvKCagXz6TP4b+BbF/Vy+
eIsK4bY187id7XQbWlOe0TzZ1GNoX8ZuedWme3bWNm1X9b1xLIgY4lywdfbZzfbkq34nCdbOwqh+
W0I4vpKgfsYwlW3lnKGDOJRkyLsadjqUd1nY9M8l+Lp0a9WtEkVOefAzWPvDuvBeNdtli6KHQNP7
cJV5tbF/fufMcYWPnFf+ZMbwYenmi3A5wrkqdPulv56cokga1aAYVGSHyX9IN7E+T5F/Nvins+cd
MLfmbaOvC8KOE9GV2IX3XDeJ2HIbdPTUBtLdLyuuBRmB3B/b4lkY+7GOzYMjpkx1JC8G7yXCexp4
aKZJi1UV4KjPnRxuMBHImmVDe4NQ7DXctZZ/NEhVTibc5rRuXsxQn5k0F9O2z2HrH+hSZgu+VC/c
JqaO/fU8hBlu1dWrEDZU9U+rdT9Rf36KfkaLsG4Xx8ojqysTh16QKsWfPdxOsCVp9zLCooUHg6tm
608NDaA5qdGVhuF+RCEiOrrnM1p30+/GSIOOssupnatrO1bo8FUuiNx1ODIxEeLYeTxpS2yrONtx
0tHZ36KD24qPrp+jVC9s17OGvfB+IA99Q7CnbcBPeAa+2tY3j5pO97wjTerroowjU+eDR5NQ6wFv
JPtlsHPrSQEziQhmIyMZEhtKk27Y1+rjlZQ/09L8sKL53jzn15Pho1s0r0AtdmPXPjsju8ymTGW9
MTizlE/YQsCeeh/EDcUPTFAWemPQ1M7VWY7rK1PUzzykgGKyT2Vkz41lSxqFQxQ3klzwbtzMMMB6
dHT388TXbHPxfdTUxIETFLFlcl80QVZRUHmB/2qAAKTKjN9dM95tLkQ1aFjqOCj1beNWwyOG3blq
wI3X125CDX3qjX91LL9EQZW3HdliZIY+Faa4FgXSkZRzdbR69dbmHs/6zmuR7zN3X2hOLkHpplMk
k85XbdzK7UEADgFbkllJHtWy/ET+kIuKxBDJnpdW+6ktAUVEDTlRNO60bk+R0BOKRXTo++qVKu9b
+c0TqXDDuyBTBR+OTmjesflaxoxMdz1murgPi28Vhtng6ynpex868dGeXADYwjeQVDr9bnbR7TC+
m7j34oPziIdqfukKPDNNzDNtjUncInrC/HfC5vBLJet8xiDOyv5+qOx+6pY1gSLtzgQq0Uiv5HWQ
CsLXeKX9vWNwT3ZzZxKxrrh08IQwKefCoYcNbtgqBJG4OmcyB9e+8y+02rLKzG0idAk5u2WnsC0w
2TX5SlAUej/HC39wUG4tU+9LVTz2nZMtsv8H7BpNHdQucp2f61mc1k0fZQt0yQJc7qZ5iymcSdBc
R1f596XYUh6jsfv0luLdeHAe9wupYo2Qx6RVDlC2vnd+V9EviQtDyLyl3mkWDTSSawichoIoCTv7
M0osRFpniY5dH6HNCKabuxY4OcQ7Dja6BlQ32NCMbsXEvyZOngfiPk2Ff4cUkE9HbPdjp5/b0rmO
CqoZt8GRWHD1zx/e4H2Aifms0WTGZG6OFnehcXscNlg4uOWezd6rM8hv4ApXRac1VWI6hk13cR2s
gtr1pRf9oaAyCSeZkECfpYHbI6rhZqps7R3M+COmuDCxnO7mtb1o6WSmD05o1fel/4v5rqC3sBMY
HpoT2rTHpucXwovYmRCeM58DVp76lsaeC1sjJ/oD0B5sOB/ZxI7lDG4GW7ZjNGa4YGIENuWjgAtE
pxMupt06vJHl1pkzG8dsi2zOZBMb9wahxX0dmH9mFfxA3G1BaqCAOdUshp3xZrtrHL0v5t5PmPCr
1Js0eKziLP3y6Frnylj9z6G4TjtLniaHovJx/yGcWZE5bV8mnjc0O96DzC6KtoAqJso2Od7VgEkj
+RdgMI85uuSsk+R+UeiENJAT2HUvtf0AOxNPek2oU+7rHlsnLd8vABxRhs8YpZ912IAUK3cMAD/O
O+YeQIw1D692U3tJzG7xmhdVNnfSFzcnmHNf2DSUWKmqYMiz3Tv+H7u+PPQj0Cu3BxZyoyEG8gUh
EspPpiBMzNo/DINIFGYsRkekPgsgi3MM0DELsRxYrvzBA7yBmMA3ZUcsz6rcOO01DH6mAIh/SMpE
O+JR8W0/02q3BfVZbvRKNnpA2xJvfpdP65zIbm7wd3t7YJg3vZRvITq2AKMYjz4MD74aiRwEHNxc
+J9LJRDz58Wm965i6UXW1hFmY53yqjp4wyvr1Qef9G0K2Psy//SDTBizWV/KLx4WL4Dp/4V22eOC
37UAApeZJFMEM1KBV32jd1Yuh/lPebniMP1Np42zJwX2b+bwaQauvixyxcExj16IrzwuT71leyTD
3KtguASbJIn2O7w7Yr9U9U46SPtdHpX+V6P7M/7NhRkYQfc/Wdy8fl9gQH+qWw26i8WmGNIB70xf
e+c/LHpaAKwH4X4YB4gU36XfpLNbZ0ELIYtnjwbPnUl7HdSSQ1WQYrE9rZi5D2qbDNS7zAKbCN6a
QqUyoxsG/Ke7fPPmE6n701gcpkYn61bFrtl+FHqdWLlNCnOoc4C+uI3cnJEh5T1L+Lwm2OLDSDMc
x60+LOH07vVz5kDxG6K3pR+9aW6CZhLwJ7aX4nK7r6BdcTEHEvzVIJ/WdcvG1o9Zc2Gg+cJIxHL4
mCs3qdi7t3pQ9eFvHFhi9AgxEKxNYAXgT1NeheSk6xEzUpStEVjJjuAegQ+fxcSuKaCsJePBw7L+
Y6VIplblXkX/qIO4quDcbtHcTzOg1/I6VVFKVZssQNWVQ//hhkj9Ab90YesDZu/duHwPAbkDkpe4
9hLOp3k2wP8oEM7mIJRz8Nslnq336RRvgPizSTvphkdTqQWUy5iEBuzJ4KEkbXGzYHlnAwzfnSU6
qbkFMFTTvBhNsoTq2EVtOvTV/TRVqYFMSC1ff/SrcOGSZ1U6k0uv531RG/zYt6B7UMuf7epQAjlw
XrEgejc1cCYp/T7FqHQ3cPj6UHJp5Fc4LU/jOiRD8eGG7nlBqUZ/FXeCA2VeY4KPmNcx9Wdg1l0m
OckjZAzh/XMApk6vPNivHL8WSJoae6ZQCRz16qXlBOElT90hOtSOvEg1vveuzRpHHmTtgsr6qTm8
3wC00hEyU+rvA3srYXdnQ6x/I0t4RRwltfQYDj9t5+SFez/07h4JkqLSV1KisQWeJksGhx56aqP5
0PgsLlBaoMPZA6RUy0NXl6+bX+8WxyRa3bPFgNm0mBBcFMEJmnNEz1PiviK2C2FQFOdKJXxTPC69
4HHEPIGLmLWXsX51OnS/ps+gpUecxPdG7rly4t628ejqJ2L2Y293VuAqb76xmZJGG1bzxfhZREFq
oBEalvDqhwZnsnbOIcLRexd5n2W3F+t2Uj7dB2LMve06hUcDmxMe5Uvn3LbyFyu88ezd1T2+T5kP
DUyJvCWx7s9m2tSd1h2oWriFlt553NwpaZrmjZcW7NLcjicOaAuNroAsLyxd/FpM7Fc6Y1vNaJau
ffeIiYbGoqyeiBKHNgKLBLaoAggVfYi1Jajh253TIpdI8UwZXiajX3cJb+lX5G1P4OAORV9iLor2
eOmPZDSpZvIQDENCsbC/bm06VQUiVcvE5xrBu8UPYqliOJWikakSx+eAap/8xsYwA0wWNT43pd7J
AGt8VbvzgD2g5ox/0zbAXr//1kGVuYFAeXPORfspUA19wDloZSbl5ktTpMQA6YY7vJCoJFvuRECr
gGVEts6IAk5dVfHMsNWKabmcl+/CbEnn+HFLsX8KsLNCHq3wi7NPhsyiUMS09e4HazLWYICU4b9J
ipNn6kMEVGgbxI39nSFHwrqq9p5ZoY6kLzM2iB0icRN3okfBdA697idA/gdVPnjtjZHlQlEoWUd3
oiAHMQAMKTaIV3CWQ4txk+lsgogudlvUknp54NVysm6zb0BtlYsMYthm3RxtoDaZv4xt9wTetcwf
CiDIKJgdTxrywNp5r7zmSWMWFj45UB8myxRXKwfm7fX3DcPsQAogsGsh3jYiztRFPAShmVvUCTM/
3NPJsvqvUoXXYmt2ZUHToJ0OvVdmjpN7CwL8Qvvkh04WBTIJyPoQSfIgJtslC4s+1rU6aCydt0C0
602cGr+BQkZdtVJp12JSc4KYuebZMtwqA/hLXP9AnKE7x2Y6YKzEjnPaYj/Fpxve8S4hzXfkowpb
evH96krgt7bOh872KXMeMVT47X7o8PhQluhUZY4+1kbE0XDpFW4yZGEgOlzQ+61SuWOAUcJnwqsY
Gn9YhMgiFdE7jk4KvV3a+D0cjtsD4OOsnWm6iHCHKRMT3rRXzskI/6CGR+aJg5DQ+JIcLGe2dTXc
VMQRc/RhXE26Ts7OmTHZWZM0Be721n22rT1MbP1dQduBS92FuspddzsWtT4Ye6/Q7/Wjl/j6ewSS
OADy7mr7AAgcg7jde6E89BPgfyxa8FZlonKO4YITXgMBgk3x3TqIK+2grsD0bfmKj0WImDEsUXzq
8O5CIERKhWuS1kPMYMLC4e/Zrm+bgSeltHlAqmcJ5LSNGjSeA8I7ep44PZxbqHkD6MESIspL4LVj
1rbiHdMVUjVIz9VOu8V1Cfuui0cPs077q93Z/fUi0ezhBfZSBGWf+LX90r2bDbzM29p/KMb5eYAt
G+g1QN4jX3LX4SdT8z8VZwMyGXyLN7t4neZ/neOiwtLYyBbYQ08qyA6aKvAflkZPd4p4VS7xuft2
GsGSEzsBvm1HxC9aRb0snNHfhBUSyOp4UydC8URaFZetizWO9xB6ET6YE6/u5PC+4L9xbEEmc0kT
xb4djGHONsd0WaCTQS/bBX+GL50/n/8o71p/Lz7YBAJyHPKNAvr1QV1r/bVFF6ApqRTuVQfBQQLo
7CxPHQO6XMUVasWsfJiP0ISE07Ek7BXCmFiye1vJPNQQpQAeHaGnwqXaY5uGO246+CugoGkvwZZo
bGhMS5fU04vkUJehgWjGXQuCF9czSRYxuVD4Oix1Ax/8dlSMO9Zrk9Uuo3AjH8BIOQqihXH855Zb
/1hwWLCyzsMuTRWCaG4HvTMOuthFyaOLp0UN/xVzwS9lFPC0jqLtUGxiuSinm6A5K5xYCA16Uc79
sa2rNnU8DxKjEXyv6CqaFugjY3wtk5KlZTc1d9stHAb33E6LoHEJ2D0BdT3t7Uxt7rOOnSEnILGu
oPHrmo+y6n915X6QSQbJhPjghG5YdarK0E+wHnxPPTkel9HFJBTgQgajsu7nDRmP1bJhwwwLAveQ
bmkAy2h22Ojb84DMq6xeu38VIIH7EZdb3svmW033wJzi1SIEdca5W9eFJ3IyScfse9SInAz6FVnM
Z0R75sxUZ2BOmAP+1IlLsR+iskjbwX3FFkIRB5Jks++fQqzghf1wgDAqIwRgUt0QL529/lrXAP6C
0P+3Vb6zH1qYUxf8m7s7vf5G1k/Wqo7X2cnYNOdzy+8cb0OmekfcFLjVBWhnMqxNF3ckPFZ44EhS
Dx+h2D/YQedYZobgAZtRxZb0RZhudNgF6mtyDC59LEEU8kYnQOK4gX1FUf1EjOjUeOh9wEtLqo09
cJel7VjuHKbudWQuYkOLSOdcI9YUginQEQCNa2g8nB7RHV504uu4R+ueVNEd9BsYucghKHHj4v/6
h7vxygXw81SpbzBcgK0Bgo9kH4Z3wQTbCU8fg+XEGh2r7RfeTf+IO52lUJlfwbzQw7s2IuZSzXug
mGcSwN2zRd9C4XAjOBwPmMgaDCQ4aGfd9bnFi6ZxFKAyi9caehW86ONSw/oB1yN1PuEYlSMgLB3D
9dDV6x5xeieIBjLbBTuNuzcg4higQXN4teeTvNPTsqMAtScrzv3o380DvDEAA7oCuPPowvBUvwG2
LqDvKR5wwg5/DpotJzoeZvqopuXqeOHHNBe4235cAayzHF8Fgq+kx/cDWn8WvAJY2OGyOw4MOw8T
ZP0OaG7VD2koJMpocdi2r2g7aX869aDl9cjREY1P/kxPVLdvvMWwp+/EzFO9lWlFw0Mo7Ien9Kmu
h/vaa96ndnqOXD8vkYgbTyx4Q91P+7HLFDs7pnrBoHFE7c9CCp0DPNU02/kEwjQF2kp1iS9rzOcc
F6e7i+z8C5LsUkTfQ2hjU2Kw2u6R+K6As6wnIcq9LKHL/F9X9+dqDYwLWykUnAM8zOONwEm89Erk
Y//OzlnihdV4KtFG09bac9WNr2TG8htiz3NlAZi7ztuiAEoPOFcNzYJaojg0e9kMWRVgcuzBCTG6
0w68AaojX8a8ZdvO2v6hhcbC+lAHsOY12KZ9o7cfv2Iw+0MKpgDUMr+Gq7sPO2BzY3d20cF5ONQD
c2LWi7NBx7oQwJ0k/gsPty4AJ9aDXeySRkCO0r+5eG/d/nOa73mEZfMayfCRh7r5aWXmobhXZbYO
8oiYgcuCXrMGEIBUa8/6+6q/jgDwBBYKe8gVHTSa9b0ZP3wSAIbyU3/ZPtkKKdISJlINQFqdEwci
Wn2TDQzNhPZzTYM/5cPspwykRF36h3quDrJy7uFWd6IBYFKJoOU1qhEHO6cT1hc5YBuP3DaHA6lz
1rz1vLQDyYZZCYoSe+WbcyvL/hREoAOpl5LI243qk8klb31wPxJJBeLaruM/3ObHErsI3daneoCM
BQbUnTzWqjqWvH5G/5lA/DTFKqJ3PcZO9gepruVNVWe8WHd/jmJA7hMXqZmTvS7BrsUUqicYh3ok
aRY/IwVIqx6zLUXa8YTzToBJtOURiR77cAvjXq4vTH6xFSYYYwV4cO+sp9q9CTnmQInioWjycBww
BvbpOqhbQ/DkLEbJ4uqrO2Dz8WgO9UhQbrvULnPSkd/279fwTY4KnBCJMESgU97XJt4WZgBJkXTu
FdpO8JlLn/TBG6ktFENu7Af1v6FHAaBPEAimfiR2ownSsMKNYjisQrf7QczfqiGHgdh8CLCdq8kj
AQpNQgIaCxW0r6C20oA11gOHUEV1w474h6HtDm7EdwW84KEWDdLROGG61HyvJDpWQqBkgaaHrafC
iCQS9cEpeDqPdQYxCgRfoJ4WIGQV+We7Cya9a6M91OQFBxnqk07E6NH34s9NKkImSrG8lMamE7XJ
Nv4iXC6uCujTHH4oF7C+Hsoj2+LWdYGV/IuitwImul1vEruV8TxUsR/RZEbnwtHk9pLvXRKAYI5+
tsH9LjvI+YtHjytAEGjg2yUhHNe00Ndm4McFqjMzQ1E7srjvpzwi6LIAKK46YHhpKkAMPOlEkYYl
AM7Re2TgUlZBh6RQ9FhuKq2Ztw9CfW6AJMOVz4dYcXkn5XgJsdlaTBr69ObqOHXqAbPNsVYHfkA9
Q5FyiqYQfc6UrvjfWBqIuy1MQD0ASiJZEaIi9G91vZw6EDyr90aFf4y4lzo6SuuFIJ39cw3Bca7V
yYDdbXHxrwztiIQ1a1gfEc+cuWu33zhHqJaHyQYqjWQc8NK1q4wX7A8JD4VUTzl3kVcBmCoyClIZ
5ACUbxCvAOwBy9ScKOBDn0J0tw1pa6adHpud2FBC0PZvo0pLBS//sXgKOv9x9jd4G9f9Xkwobugj
ignCHGxChlokC212IImvXQQjM/DcwBBS0PJ5B2Sc4lfEjRJjMS9tqw/hADtf4WQE7eNQunu9zGgx
+LsnvwiVwPz4HfY6IGy5uVYnNZbmDH/tcaLX+aVpHzzXnmvgB41ddr3d0x5tv9MNBxvR1Db1uwkh
ndSQSPT4NxwfWkGVFDWIsuanxMeKUu+ZB5Au3LIQLW4A8frcPrLlDKfYrPmDxsyc/nG1wKh2lVmf
nOVeK5IUPEwdn+6ikGUlMjQrwPnVsGDYY92Buf6zpu7Ncesnl86XrpVw9AL1vhjyi0g0ctCW3QUB
nXf+5JBsZTJ3AeH6S5TOdEpJSeKKOzsj4YtRBj6ObJA6EbW3QDhQyqASSYDkox/68TI7n0PgHqKm
+UHBvW21q9Ar62oHxfmxLqYv5snrXHfX1WBqLQfZx7STQENK2KYD/XXwlAF9ZbJ1b6G+g/rm6E8Y
1Uqz9xgEnLXdvsIO8Ullhx0YmA+0ODauPiH/8oZyvtfcZj4QDT+yOzCph4K3CeUGQA28ObcAWqgA
/YBuyqukw6Mw4ubWIpsifSlr+PqMY2xQawR/pSt98MBs92V3V2u58/th73L8fL3MaV2BMutB0TfQ
nPm30FwRvP7o9PwUdSxzwjcZFkfB3Tiau8Rbb0JddGiOasR80QJZwrANzckJK0fp6Hb7AVVfQgg3
gmc29QpIuvvTMOTOGP54C8pfDzwOI5f5G4jka9HYfK2LXQA7ttILD4sWp9ZiU0jgZLLjVDqPkk7x
PGPDAvuJIHCSWVZpyd/4Mj2waHxXwMF6yBsX/AYVhExTOSfVAJUjq5Jm3FLwI0k7fFhMNtUf8TM6
mWPha+EU6CrnE3faBHBzzAeEfW48Cyv9wssZYkQbV16XiKjdT8QmCvbqrUMTjbag14Bxw2U5QvgO
B5lp2auqTi1FryoBLoEJS6T0UsSVJIWsb2ukD01k90voeLEuKZLYqh5uIhjZoj6rtJ842knwcPaQ
AaUlhd0++ioaIbOtHs7QWKa2vnqTuMIH1sZSiWdcgIe2o3ER3s9ddfS7NQenDy2hOUvS7wqonaS4
QSCSqxrDAGmScKh4HJj6SXYMzhLDXVQA9e2+VeTsjVOlo7b/AE7Ahrt9LTS/86ez0XWY9Ut1a0DW
hVxhaxjCGJTP+hhMELpytw4x/TpnPmOu5Esy9Hec+UfhVPuGQ2rtLhAY61/SSBAOYEw2kkI5Bo2W
yBkom7XPEEl9UEF7cnEQBfDEmQXnkFcJWJ+XZcKGmGaJG8EbqKBfnTQ3sc53HXh+4077bq4fJzpe
BzKn8FF55GP12fX1XdGO93LFIOe6UMzaDSFb5byv0MXVkG6ZKLoYXAZhDbKmQm9TtH63V035UeIm
QL/5D0uI59kHie2RAai3WLbYVZPeGywEQG/ou4lYDJStQJIdr7gsVNwHpn8QwR/byKK8QLDswUTg
PfwKf0l555Mmn5HBQ4r+iF0YRH34SR+16FaCAiA8slUtwl+Dl1kCAu9xddpheG6FfJOYKokNUCCH
p7CyL0UjP63bPTFni7uyvudLtUcaVta5OZYSSF2B4QWZ5q4xW8UeW5KY4mH3VoiXgHgYQC/AkPIR
izoFdhP4TB7U/MeCQQpph6Qt1tfC48VFlvV35PS3Wm2YwaQEmM7ugW3h+BBwG6Z9smY8rNF29Zul
ew8nvAtlu9mYWZtPzDfJNvlXby2/EV61q2b2XkYAZCwr/RQCWzQCY3mYB5zLPxzIXVgNiKrQx4ar
yI0VFUh5hEg7caQXJsvmmtdwLIOrwR2X026tdr1Di8eKu/CLHF33vG7bXel0p8gvdtjf/G2JObfM
nVKgdn4c+vpI8ZydGgquQfA97qoxaQGhAVxTZ771YN2ROZsQB/e+KnDAheyP8FE44rxi2AkpXJMW
2HpoOTPUEx1imKnVDpzFBuF91RwifFA8YmRJorH4mvzlDOACL4vCVlbIfiUjuy2aFRo/wsBLAbP2
tz+wm9E1WTF/jYVvY99MGaf9bkCSc0E5thUKiGy1huqtnrEWXfYTWsWi+lk7bEmAjD1u3tThWBC4
BlQEPeefwskBoZ1YtsJnTjdpueIeJhu51F655/7wH0fnteS2DgTRL2IVwcxX5SytNvuFtcFmTmAA
yK+/R/fdXnslEpiZPt3zNlrxs28MuExyGkzP+xg1IEPRXu3Sf56Gpl6M0fSUtlyqoZH9G9Bil346
09qnNIGuCHjkI/B5g3i5jRLJ1c7t+CAwPIG4dad5jjdONfgoBzY0cNrQy8ljlScQrmJKV5ObfBjB
A4FIP0mqOuElu9oYW2gH2gN1JaVQHf8LmZ2e8tE33lJt2Ksi7iBcOrt5fPlq60eDuQVif/wivbr5
dTCs4fba5SC1PKmKa3lRlXY2rDHZmvxoYba/nZlmZz9zBt5Jxth9DqyYhfiTAChT5ivEHh39mT89
zFG7Qc6WT17lMA9j/kniUj/wi+s2TtJNXObRSJlTHHTuWPOydh30wGKs4n0e02ZjVbPfAI7oRSzV
YgiIoga7EE76IjTFb+VSRxqZPzx1bRT8UO2KbZ0H5ndIDXfsEtfdZjWQM89wd3ZJD16YfoK24cXc
/Iai1S3t0r6Z1WRsc0O5D9PNg8xMUj0dzVYDV6rOP1RaGBgdjBlKA5NpvvLytrjUbuk8jXnuPrem
8ndxI8TFqGw/RqQtZLlUj5bPBB7fBfA0VLlT+DwTHRmtqVbmxWRlxjLM+pDlXjTBmyGyDfaBh9Em
n1jZbs6yXrHbIdoMOF02nR9wypt2cJ+Vg7+M/9wqjUS/7vrIxQIk5/XUtc16MlKDOxkTnER8Xdig
64jQ6SFSrX0bg0YeSjeO1n35ADDdoL1lgxnvbZ3Xu7qHMLJbGps+mPxd0Mc8aJpycTmYecQMUMEz
pEqNz7rj91xRGcY7r63jqz3q4NmnzEI3RHpTnMCO+kjysL9q36uerdLXcjlGxvw3qZzpHLkIK36b
JhBKMrtlgdudGsNT6ygsp3jbQvFuHDX7F0pSa9+wqOhmD228tSK2sJUqGFYeB9kixnyzy4T30BwZ
XmPt+GtP9i2d8vkJZBxRJpHxnUBvYyvRSV7GcSQS2A165v+5FT4YRAPw15fZZ9po6BioQSGQnbE+
9plhrEU3O08eSPRz0ojfbGKYl1Zyvpd1365Zts5oGifRvsORsTUMg+rSr1qq/qlaWkP+BebElu0p
OvLtkItVAJgof/yZ2g4/Xou3E7HoUsW1tQrD7gtzJx9/GOm14KHYlqWcr55Zzau44tbGeGd+WkTu
7srSwWDTqPrQW7KjIIIWkZbQqOxl7vEGN/oj72rGNpFpJJ+OkdTfdlCVS07ZYSts99YE/oTFRzI9
pY6pX1QycEeURAVVsY94rud0ncuR6OBwnnZM86JtlBrRofU9JEZdonLxgiyL0OvShT/kzaZVjX+3
OcGIVqvwYIV5aN4LzyrWfTY4jPit+F1ZytjhSKrvqTEHKAmZSadsALY81IUBCdJv/eRDzXl2hhIh
udXIbaDxyDzEgL5bBOh551Rdtg+UAIAZBlJrWjiZdRbWLW0OjruF4+voakbttIl83VyBhHu9pANp
SYzKe+dtdgbqUsYB5TdXRc1XrCK5Nk3jTWFiNyvX5rnUJ/JDzJWL52Jl2UhnFYjSmXV49mlux+4r
dys/XZY9GIKVQXuYPgJjJxNvbTiWXhEcZC56u2ODhulk3U/fNPfSCYM7WpFzrpUTnG1I/0WvfJUs
yjRsAeZHNS/CMY2/2s60vtxBQucg7+8KIsVXbO0ZP6fW6y5V67mfnccIz2l0dTJqFdyqxh/pLGdW
83kOewKRwZ6SsepxaeTBk5MUGIzDKdw2hSG2VhH8toVlrBiGc6s9pAlfNvZqItFjUTaluuJ8Z2zb
B/XRcntz0VVtfAiiqPy0VW5xrbsOV23c7JTl1etOT8JasVpO3+dYZK/ukPQeeC52uVZPHJQJ/wCm
Nq5sNalHF5StmkH1W9Uh4htlOG47j+YiHplBJa2at3oO1EH0nfVqtSrcSMN1V36nnXXeGvh3e09c
vAh1ZKrDiwjpvpkGpzIXy7woWRfuhvVXrrArhnM+YSyoJBRNbF2BhCkOpQBDTnV1aDG33gaJE2TF
33XvNn6KJyGr7p9y/OGO5TXRC4/e9K1wVP8iI0fg6pjaYpEFvfmK6ZF1iHCPzxW2w6PMJrVkgR+q
BMltJvBo4K71yNiFx7XfWZVHqWX4+VW6wt7FpeOcSzxbYDEVZUAwOjTvs8CDE4ly/s0a+wsHmZUt
Xd098s4MI3wZutTaEw/SAxgj9S2Ldgw3+JWQRdvIPg+Rss9iShCrAEDdfgvWFSPsNmp+a8z/o1LC
kVNjcJeJ7aVLew6zixMNJPLXKtM/IOjZLVZYDntNsMWRfLJ6L5H6N0Vuusdqdo10EcUZcFuDhcjL
LLkux4pE0wpTIIU9o4RYRuMHi4+Adi0TbaSes/nB2qrNZKdKrOekdv6QJRDXK9/oRLuyU1rN6vFH
kyGYXwqhig+/nzuIfQef10L7jLIXiR5dLJmm530PToDdYK7n6lJSFOCa1YpteXNbrD0Z5hhRG4aB
vtlaOzkUDGiHtP92+4KnGJSeXUwaNXYxmJBjZNuIRZNEOXY1rGM4PDJjk04MXrj9TIc13y1TRvcx
HkqDmCJ1GqfsJZSqOKShExGYMiRIJpHyjqU9Gls3ScXKc8vs6NeMw93ZszkIcmffm1o/ZXMNMpoh
eIBs2RHKf5WWX5Y3MBuTOZhT2cwSzL0HDUkhArZxFzHNjgBoUAbAkYuxr0H2hPMVG7b4MxWctBVK
8JIB2PBKi5Sc3ChAUA0ooGUcdQfTpaHSum6/gkCUT3E91q+TiY2bHTVYNjxdL2MzcVa2tONrAY54
yPFi721j/C1JA3hNOjP/6rRlV+eJWNmrFWY7m4ri4X4NJ/fXetK5dG9JR3klhZmgXqebpMzudj/W
x6GsgiX1Ur/MpNkdp4JebNB9c3Br/uOGZCN2f7ey8MJWi1toN8e4rs9mNtaPEcOz72jgfOuWZgw9
Mj85CZN85UbR5COtjbb8K2e6/k7mFxcD42LiK8WikF/7yNzXabIvqQUWk8dOQyJjebrcX6eYLp07
/Ktr+83r3X3xeCyV+xK0wz4NB+QOr14l2rl4yv0IMfgsRVr/Fll7ZNR98GsqsNjdeOW092eX1Dzp
PJCcpl+Ms/vSU9/QrHREiY5XXxMm0LXGxBiHG6lTkj7KiVIEPNzGyeTAZEfWU5cU+YHEB/TEtHxc
zuZXPrENaVYse5bunjsMMMxkiJrqYQs4cnJF95jAjPfJRzBom5qsa6845jTT+1n936g0Lc+lHvZ2
j5SYuuWu9PN5ERGWterLaqca6L7GYHzhBs12aKsLoZrrycwPPnru0IvnUiebcihfVR094aPA5SL3
Nh2ICsLntg6ODYeYM4bvQQLsRsIF+6gs/0is6zbQ2UvdxaBAFieb77M4Xnn2zgZHmxpjx2/7bybA
uhj8vZPwD465sUjtdk9ZvZ/yYuuW6h/jmH02DE+TZgI5aY5lz3+y8von8JF1owaFG7fx0nD/d4Bf
MnIqCpHhzE3nNycNn9nb16+ZwZ6mwmNwZ3FJ+eVaDOrqj5KdZAq/qBMVyJwOs4/G/9sDMC1zT2xc
uNaoiO9ZGN0IGmeGWDoPWzIlXhzgOnKbkW7WDL7okAEj6aw/usmRx6DINnPCfUvCxYJxYLCq/YA9
p3F4nK0yPmolDnlRYEHBtIPxfdkNhHf0wTGju3Z6guoFwbBF/FHN+Tcy6QHD37Wc7R0i7SWFBIaV
9EjPweyz8EL518Kt/DAA3g2dFRt2+kjCJKJX1Zqr1gLcF7q8F1LeGSNVi2aOsQWP/neaqZ+69fZm
UsQbLwt5XLKQDqy/BCp2FpPvnX0RvpQZnF7DnG6OgqOdJh/FgEjXzfo3M+IzO8/35pRDgLRMGBmr
sLbmeXaLP4JMtUXLNdCWxi6KKIri7gX24jVqzD3hbEtMESfXhAGyLYoD08B8LXq+nxYwoeTbS8Ry
4jZzvPlYhAKCtzOavUFhgbt6XKcRGGc68EQAXW7MvtvZbXuDoTa2Dra3hRwCLqQ506uBondduOZv
HIe0Via8dhq/xqq5Eh4Sr9ox3arU+uOL5sXNC2oJ9Isx/nUgLohdMPcEstxlSq9eJOmSVeGIHgMR
cmOE3V74E5EjOr63xXiy6Hfj3ORXME12cSXmixNUlymcl15DXx2FB6G9px5PXcmNsIgs/V6P5nvT
Rrshhm3qshs73j/rQm8ye14XAbTyLI8CPcauWfWWsPqh1khfyd2rh72y3ZexC1kmwrSr79zDNAK8
t3K8Tk5CbqSx1OhM5BD+cNKfJ1O+1wZW47RDUwR93rO9yNlMtbrNrn+FyEOPGT00PZbYPZgOD60/
Qq+OSij5+nfoaEzAIKLsWAbfFrRBQzpBkv5t5Ucfjmfp/dHZ3sKA5cThupQeFzsOFR1RSf3zGvPY
jk81nzL8V+S958Gz8qjWYGYpwE9DTXcPnWZWxhOU5kIWezCD1RD9s1o62whX/rQePL4cOKU2+0Kb
Xc1gz3F0ZGDMXSDWotx5fbqtY3+ZVMOylM+x2azHUnH704l45Y4VlysFi1EVCL7h46JMEXzpMvqv
nKs/YQVdiejnkZUACEaewcRgd0TCHIzp1haszbLA28LgaVIo9P4fqw62gbTWgRP8cXP36KGfJeO/
IjqJPCeJFvvkbRiZ5LpvZSsOvvVijP8qEwo6xNdlr6sS+IZpekViRw1g+lhrHbjfvVQbHLBQZj8N
cSt41hPSRl3rpcK54kogGNJMbMbMOoSFpsOukZW7BOUbcs8SzFWwq9jmS9wBlkXfTUpLL2ycwBSf
qq5PPiRkqJCz5Myk/SMxmuNo1Uu6jtcYsSE3ogWL1qqVN5BggUD3UCBSq/o3oIkH5WISSIi1WExm
vwxZ7oDS23rgXeDmDLVcElsykn3ClNor10uLgZyVffnAxakxXIkGhdvA5P+3LoqjbN7dfsCYa66c
Upwz+1qBTiTJxgpPvfshRogt+2PCaAGo+6DImHTRGuUBdMLDnwzKGIQG594+xQk4JUAbYbbuxA03
9dJ0PBBB55A1ajura148tSLet9pYzMFbPbmrjIe5iXGgP8Yx+PLTZHh2qNuS0X7xbdTKmDAFnV3n
+DGKjPiB75EVrnkLv1gUfCaAaZ2X8aGzg2vakVDF59FYmMPGu4EJybMAIgsiveN5LeKrYvbkcYc2
sNWi3AyOi1xQQ5WxGoPiXOXTNm27W+WAsiXzLk2Sax88DcNHY30xSjnhNsCWoTYcxcQXvNvyz5yc
E+PX0++NmNe21y0dPMTFg+fpopvKW4xC9dL18fV3oONaULgw952yjE5ArQJY2SjSq3A4tsNTntrL
qflMyss4uOcBSXSKUWeic2C6q1JfxuKF9KYlFyYjn7fAjMDzxTqo7yFV36zsSzyAimaJdc3IkxsJ
w+gj9nAMETPIfBnMR+lilS3fY/t1nK+5uAeMcqWPa9j6k2fQo2byE+rPiL6yKHZwzFtl5cvaLzYe
vWWp7tpSO7d5Lsxy0UTvbQJ/6wL3euxLlgxtEexQd/HRScqDDPnUosq7lqVHcfUOcLe0S55QhdZZ
LbXQYE84CHS1cORr4F+H9Jfx0rLjWZD6t9THXuCmoxhGLzOL6zhF69EJlxGHS5STaSLuD9QmLmwi
44PlbCDyWfnNDYalGCU42M1xXYZQwYKM2B/TcCjlnUUnqfTaak3Bs+gJyBKMLiuyXrpiVYFetwLJ
IPqp7J+yJSyruhT28DY092a8axIJJG+ZbYRcyfs6pCqrd64JVEfwCLPHqXya/J/A+pkf2hL33SRP
ovOQA41T+bioaAD89u8semCIYhvOFJ7pjMaXEeJgbXQsLsJ2FoohwcyxUiViV0/Bzg3YssWoJgWL
l/UbnmtQ6EU5vXjNuUIPyDhzmdG0afCky+5DDoR4tBM29o+IXDHNd2PEMBzmh+Fi17PY9k6x0iEY
1MzNH4d9K7EOTE9iIhKPLKMqfzZclC6s/ZJEFtu6Jf1lbI292VPT42qbwo/C/YFcWMMMLM2JaBb1
OWJRk+aLJfbY8tZZrUhUSVfawmBhVclCQGw7qmsOU1g6K6psKCRzPsmwu/cI17taZt9NTwDDWO2Q
oFadnz8p6bwYnvU1yyDF2Vv/umb0BZ0JDROpb9NkuaXO17IQ3ML53q28XeF+yoioZr7TuXhtijdy
Qg901UAmPCSYG8aURsj7a2eHovpIq88IbNa0mNL6d+QT8MJzja8HqWAlxtfSHEk48AnhuQzyovAw
lSkrg5qzPb/q6UNr3FkurJ01YyApTirrTp2T4e0lZUfn/S4ygk0LMUle6IHYBtbg5DwFDLgYuTDm
myQH/tzqhQEj2iCMpHm4G7in27glxq98nwrjZiXhBQ3uXx0hBLfRabI9no7ZIuFIgdW559mLNglD
rsqMb2lV33w7uoxJ8JE3DlaR1tkVZroXvrnCnbGxZfCt8S2GdXBFXuBxHn5KGT+jrTDGHbdSdxej
rI9VXK0cMz2bRbwcdLD2Z/Vq2cD/1WB2S1+UTHpSriTGN+lKRfONoEkulm6g4HTXMaUu7z57jVR5
FGRm84k4l1hwIih7fE8YCix6S8F+Gow5iZ4jjSphK4mRbEVV3MB/166jaImoXZrRPvQDT1qnd4Os
YQB8+6eJk2QLIbN0/PCmLHqP1vWBKieS0iz7NU/oH3HIBh3WyalLXsvee4tD8UzS1C/zUUpWtc3N
bJMa1iZxsoNdTgy7AjWuCKk8TcO4z6buXGbQV5nxlPX1LZntSzbVL04279uKBtIeSa2OdcpUhH1O
RUrNFjPg4Endpirfizp5akd8d2lyJSwM9wRNVzm6d6f2n2TcPdVO/EOk2dccZ88tL7+DxzmO80te
l//AkAE1fXGp0vYa9vCQuDvTIY/WplH9Izr4R406JQwA2dt1p2+/EdlyDLtiTWN2m20L9aXFCOqS
SDKrOVsy0OrI7ktWtLO4dOw9H/GOVTSQQyW+fEv8lEX5CveAilP13UIJwgfryHlpe/2Lr5uhpdNC
oFviT/mgb4lI2PkyJYkJm3PsU9rLxuPtST0Pho7G0R6g9/NkTGEwu6swkouyB1a0p49BMEDUQhTD
t06NF9JdQKqLGPkwEBFxgaH1JWtqx5Ux4DJCKP1IixjJJkGz+oPEa50bUoGvQ4/PNwUl2DHVTI6R
LYDLmoyRHbjgem4x1XFi5OKaZEO9zRjRQcenV7/n4iJ74znu9NdcptgR6sNg539jv37iJ4FS0vep
ufowVXdNgv4IhDzijbD5QfU5ywpckpXxYtJEbrAPWCcZs01LBvq7M+2TZVlyYVsEx7HpK4AiHf96
LpPioM+DUxALaz3m7j4rNXeyX74jNmk+JSBKM8vVWviOWNYyGDauAsdpA0qk1FKszKifBJlfUnY/
I/hIF3R3o7Dic2J1/Ja+5SxFbRP8MvZHUPPPVJcXbZNZUNkAcCIlSVEw6GFrwr6f9Yd2ILgSZ3h1
U4IgekZay6DlHmZbIHOBGIJG5M20qpwZorZw3oreeOW1+Ewx5GaR6+L3RPptJcZD19ckDKjMOLsq
T091TNIAjrihWAlDWFeC8WAJgjjeRV3grxJD/fFM31irUcGNSSF/Erc1u11sCFdfq4Y4v3M3VRSX
NI+YaGpnmyi7PzC5qr4tbx6IjpD5QdpleG5lnb5wWhirpMEa3iePNN65g3vpiHtphhYSy+maTWxi
0TA43y6DnVIY9jEAVmJNL06fxRW/oPlbOe3wGHam7j+76PUrVoMMqkMkj9o/Yqq9wXrNAdHPgdve
DMdVOA4Is4cBbIrHCmTRTZvQ7VSzzwOoMEDGZuAKRq1f1W3dzgRTzdmAUwlHtqpbMHDJqfdbmDqB
fdKk0RKiN9N+VNXRyfvqDFpc3lGDUAxkV+9SNPwlk+VmBx5JzA8c3LvfJ/Ntqr3mT9tV9oZxMLZZ
eBnMHzGG1Cjuvsup/wnLTJ+NBBbQ7km+jB5iLofEzswrXCRDQ08d/W1nfVZBSnJRzuzLCN+T1N91
I6OyzNlZpXo1x3k3uHR8EULCqmnKft1z4O+7CLadAaJcxCmRIW7qH5hxg+bwJlvzNZH+icWggIAd
Jz8vBwWXc2ZJ3Cafy5fJyDZCQj7x/nZC7f3E2NqWdbb8Il/ajYsfwAvUJTXTLz8H94/m+R2JcuuO
5T163OOVzQYZP4RxQoo7waYckhFhdow6HD+ZLt4D7spDhB48LUQZBhhDnReL/Hkaov6tGkNKYata
GQUw0WidBpdiJhqSP3DcmIGdg2/kRBOl66ZITzL4CFoasiH4VWLCeTN5NOdWssJ6tjKAiFcc/3iH
64Yj1NWvkXZ/Woa+STU/s3jgzXYZ7JggAYC6wVC+N6QOIFMdK0NfOTuByn1rk8bttLZnz9iFwo9x
7mL+sfGn7WZCVxbSYQ0afPlzNoz3zos+6hxuI9Jn24huRaHyRSB7CMgE1nqW4Rd30nNs559ACE5d
brLK2pa93sFCK8JT5YZN6OlSGObZTRVDI/5+W+lbAFHiuBbj1Kbce7oQ184YWIrGKYsVAttfMhQC
dlih9eE50D028Sk9hdRWktjaMC9+pc6XhJAR6C8vToOlz+vIWzam9VQln4Ow/5JmxMwjPUYzhkuv
W2Xpiy/JhxjSrU7eSvBYfyw4XMytGoMPT1fXzg2JcTaJjHYGA+tw/2UQOmV10QpX+ZF9hFtDRwh0
1rRBCloZct49xgR2Y9wLZ1zqBsdsa3FttAAIZWnQZP9aAHFu26bnnuvcGu1XzwHufExuejM/p21O
YIYBL81d+NomzWuraH27orn1HpomMMbVTcdHREJBtlGQnWaz3FiwvZyh2Uk18iIYiC6qwloh2AaA
UdGf3BgvluBDJEaLKPDyNDyCxXz7TALSUchwE1f1rpkQBhx3PuVmcAxnass0ZIlFualL77VP6z82
9NaCacJt4AvMsB2Jaf6Yo3HR2Oia4XTMSSM0mvGALr0VpL6WtYdqamMSmfed6T2YPOMcT/7WJ9/K
Zq7dmjgaeBNa92h6RO5KNPMQCRLjdpnPq8ZmaUcr9x4bIMC38UakuYg3vZPdRVw8V2MyLVTd2XAV
3bUrMQCHDgMHm1bJitZV223tfGCO2MRoVONkLJCWARGsm/S9vVXBVg/eKlfDCUfxRQq1Jt1yMRKi
5rrjsW+ylzjy17oL7L3fzo9bZduOOXvlBBm1s8XdLXFMS/tvOxkXB/LagDgG+qZ/iSdoz67zXzO3
/ar88GuU81Mt1JNZJyTtlOW3rrxPSmln2YDOLkosq2ufzAdeQwmSn3XTAuFKLeFJGN6k82kO24vB
eI5kwunsd8VILS0tYHbF4Axr2hIK4+xO5PKwg2FeJma9dqLgbYjzrTOofV92B6/IUafN+rWi0a3i
h+s4zhn9NM+N6HbS9QjGaBt+Jb95Ekbx3EcJMWNFvSoS+xgN0ZXwQZoKU7kkY6M9eD7WckW+E+4V
BFBjyq9h3N+FP+yMOFVfeH09BhM1TFobfjpza5NklEJJ4TxDFbH+ROFEGl/GdkfVfI5t/pJHFVSR
K14SfzKW5Tz4C9dS9x5t8Obkhr/NVIQPgtzSUJPfYlXGuQpKhk6RV23JdxDv2upInSZUIllMqfvQ
2soZDo2JeqaXTWw41y4q24MOWi5NPJU3a47dhnFjKYyDalObtsI3q+9kfEhuLtGu+s2sZx7wKHMY
tY+q2xkkIZckioWPkS2+M4sEUgEUFrOEIv6wXW3rixazgF2LBH9Jktf2WRZFiOUx7r2VyeJ2ItuI
N/ydZ2PcFYj1n1mUJWQKx375bdoZdhyOdDNDIs+iD5lU5r/ObcPmkLNvACa5n01UgAj20vWLVzPW
eDYMLEBFqDKsUxR8c1U9Xm3yZ8c+I5540uYQnZHm23KXk9Sx72SLTc9LxIJUcGpoH3PtrAkvIlOp
2lVUCwQv4W/HwlqsynyCyeiQs7dJWtyRHoMtISrBMW4sc02jQhDlg55mcFpsNVkQ7zGGrD8W8ceb
sGe8LTEBnPXMnt9sJDrAT0tCKWwr20OguN/lrJ1HIW4u6378Gyf9MrAjWlZhh+HJtVD+pG82f91s
wuYQN+XOyZr+SElDGmWxzWf1MVJLkQXs6ZeISQGtdf6T9/lr14cX38ea1FopEQG1TRDJGJ+brHzJ
dPSTxb2zji1FQuHUxHSq7T/q0FcY3uBsJj3CbV2pJQZd6uO+ZHAbp+aqjMth3dnTw4MBuYHxG2k1
rryvwuQib/m0Vw4P8g5zSoHvglgEQt9Jqy6q+uK1JHcog+1hRFpQsKU1vVNiN0sQDA3YIr+bsr3K
lks+1bwYsYU/hV79l6Rgc48J58nCd75ve+uN6S6x2CaqUM14xyG6tS974DKCXmHMm27LPh1eMx2m
GOXbfB2GDyklCM+TTeTWaAgSknl5N8WE3cyVKU7RsCOyyAiW7lS9gS/bJDmyk6ZoMpz/afqWKrI3
Ons8OolK8Ma0Ka7bKiYPhhTYhtt9SklPTJvyT6qTb1Uhdw9zWO4C/UgIcPCiNjmOzc6sidGQybtd
MHUe+xEnhQ0+uOjwLq8Jj692WKDtV8lrAsVVu8NygEukMH7Qg+FUfCRZoad14WTTIelwujTCr3de
WkP6+oW8I79OfN5zcJs84+zQou+mZn4nVL3a5WIcb5R24U9nhUjOVuszA1FWS2YKEWCoO3r6iZmQ
eBt4H1iDlMKERFM8qrp70GlVbhbluhVKlscU+/2fQk04VHynpQYShZUfGO3wQPUqIEc0YHZqlSx2
zCdBA5ixsoBVUETT9AdCpzA0E8AKcEMuuvegMqjltlS5KJJQ40RtEPvtNDgpRJl61EPeN8GkGcqf
/mmrR/xUp/jQHhyoz6HAoceAyqqISetteRjKnu8V3moxDFnKJQg+FSg67dxOmkssiYQPo6I6jl08
LxWSrlN67QZ1HVUxIcA79poPx8qY83TGni+JyUpXywVWrRYXKfnnFajFI5ML4cQgxaIp8xeXAAJM
Qo8LmMNpOcYOVUsNcduNDkex7/2S9ELcvNCvec9P7F3/WXSZRzZ8TahUoLur3+Ym6cHAA1zYH4kq
5TJ25G/ou7xWMwxN4RkNRqD5g0opp+vw8J93zj9tFNjK9HxhUPWe2biXXcu5dbVFR81+qoldAptc
NPG3inIbZpjRcCRyyXUdxCuR+C+p4XL2t90/1FibKGSn/htWvC4kksdnQuKz7dxgQB0zUy/LqvbX
vLIuP9dJT0kQf5ATRhS/af2NpjCgEyNCR0ykMdIHkftFitPKLj1cT5lDsjnRZPWauclMnQ1ramqi
HapRswBAyO6PagJJbB0I6AOAlazNNmeu6p5TQ+flhItRD94mapm9Ji7We+9BWmeemWAYhqAmIkZZ
t1qN0yE3oUPizkczihsGhCSyEDQd5sE5R/T4A9g5HDO3MQmr8gHvHL/f1WNTnAXxZ2+uEJpRreG9
xDrKPl0WQTANGzLwhb7YzQGr6WTdBO/xZFe7MYHbERlasjNVxsU2S2avvAJ/RxnPp2Dm+2iiTp67
PMR85nXh3dFkE6VJgWMpjkIqWdm+KK/2D3Sd7aHG13uXMrCtpXK8CBTEIEGMCMJH7pL277Io+gPL
yOZzOEhswWbFaH2q/yPtTJfcRpJs/UIXZtiXvwQJkrkvSqWkPzClFuwLsQNPPx8097aYkRjiVk1X
d1uZlZWcEfDw8HA/fk5FpzAd22ymkW0Ri5AczfSiUAM/VsCcw/xTrmnDXqUd8s33i4Ha+anX9p1i
VkwvOM3nSAXT7JY1OEhKjqD3fSmm2E35p6cCZbrSDGiEeJxuR9aoc5NMd8o7PZBqbghIunUV9w1N
EhuYyKljBq1XJjpzpCmgVsWCU8NXZrYQvWgKC+IgsE0MNJXWoWrCL10mSd8ShfJ7l4JtovRWxTNT
mBn8bELqkHLjn3b6aFnbwqz8R0UD8wj/f+nWoVbvAXHbrk617qXpJ3XXtzzP/SGLXLUc231zMhzm
ZKfoizH6UKIoDgLXXWR2DFf5BEK4CfxvSjlOv7qmT6AICqOe5B2uiN438oPEsXyK8pP6HOv9eDCt
Mf2tx0bNKJqG57l9FZnXTqglV+2kRAdgNuqNlJx66Ihy57GwUEnfhrXOrDBUXVSk4errc9roJI+D
mtCnH5mpgx8WLF49jG7X2jEA+5HcHoTWS2cp+iNUfMb3ofe5xOUiKOnblVah3Q1pWX9J9Rq2FGj/
VG4qaXowGls9NHkJPQpgq6ChyJwqDz3UhDtVbfRnRe3IIUeDFgK+UZY0oAL/VY/z3Ec9pZjPum0+
drZJShNBSSCd1PCumbJqa0MKuZNrvfuiyTPXs9XJzWNkKNYtGxhsA6kwk50iB9pV1QayDzPmCaBm
MhJsKJTlxlUfpsxtqyeuaF71XY9tJTrBopCq5JBAupWrjF6bFxUKT26yjgefYE0bKTtVDF6fJMOF
pq78lWXkT7uyyPPRC8xBKzZpqABmUbVGmwEg2q6O0WtnfGP8JiXA8iwlaTZTNuOjg1y/Y8qvOurG
MAMdoX2ZWr+87YMJ9jjmEgLAblPkdVmbAzIdlIfIgkrKj6L0UPNOAOM3mtVnR9ILbft/KGApKZJD
lWerXl5pruTDwRjz2ofWE5E7V4J4gmcCDP7bYtCP+jyxajGgy3jnHL592FZ9jWyKV14UPcWQrynq
J7uGgkklhgxrWjuCfucsTUUuaes6/2/YsiAROviVPPDLIPSrlJ/qRFCDwiykeVdl2o/Lsj4LGmSm
4pgkQLZD0UeU+1PITsOpZyDzlMB/aycPvQQk5rKNBcUi0zAVNE0V1ZBNUeTPbitt6GBA8crsawQ6
2p5Kt+pe2vg+9B+iGkak7v5fWER3UpURzTZlWdC6KiFaLWO/VlDwtK8YCz1ACHXTrMv9zhJSgvij
aZzZEeSsWtovMABOCKpDZkd6Cs/8LnRPe8ctik+jp+zWxTuXPti5SUHVasp9VYMaR/YgBiDLALoJ
e0S6omk1K92K67KQpXbwPxOSEMEBmeLIoxb2FE8yU89i3Ndtwckx37UdFI/48RmVjBW1rgUlSNNy
bMVyNMWxP+hOgh2HpFxuZzmDtqfk3L1Nvk/Ki/qAn8orXr+gZGViQ7fpACiaYgsaWtUAwxrsNwqY
m0aiX0eB3qa5kdQ/+6HWvE5XVwwufTVb4YmtqUxfIgX5XiAx4E2UAolDi4zhYoCVaIwbTJpd9npl
/tniZzu3Mv+KMxnGeEAXNdVm39hzmGMUbjbtnnwXhgE3O0pX2Q9Y9pggaQ8rhufzdMmwsJ8N5YOW
O1oBGGO8jPoIC1mhMefbgiqiR9BOYIV9nkEMCF5XugGPhb/2E+S1LZ4d7GzxalMwpWmPCqOA8TcL
yeCNEsd9Ql8DDvGmpQq8HVo5/hLQTOHZpfc7FFl5wpgDRWC92QU6rP0auIjtSdNQJrd5IqWl3pJ5
Dj+6st6mhn3fwhkdVka/GymmVZXezhWDcBfZ1Gq5HHX+DRpPEHdWOxNaMeCI/hdJnh6GU4vQxSl9
nEkgdFs/zOhsgLM/ePAzrGBo+8Qcn4oS7K+lRzUw/OR3yQh6W/MTwwywhxY+R5Xpk+4GMIlYw8FQ
wMdA0wbVZ628yIr9vbC0mQIjglK//A6Z4mtRgMEvgPHS1wG/nWbtb0UnkzJo1xoZM5WIXtFG5oGs
TxXDpnDqMgzXAM2u+zfm/45SYne7DNQRPSmbl9UEHtGny9ko6c3JqZ5gELuRqe67ihF84ZHJk2bm
XYrS0QMA89kxKGvqUnmCDBdiMT+1qX/2V5UBccXJhtG9hwmV0FJ+nbTyJxBBqrt9y+iFNXyduYLD
btQgxGEGXFFBwl922sXDYhC+ZdsyZE0UZ4VrY9QlA3GLwW9BZZXjdzkBs21P2ormobIU2mz0ZmeN
W8NSxTu27KEikoMOCpYdr6nW9R+Dg3JA3W1T/b6JPjlX1Z18WJNBVuWlM3lmVbibnDgoR0AMigc5
7A2wP6PZAf2iq6RtCy4o9X6ipwfa3wWEYLauuoHT3F0LSQubDBsRIc8iy1A/XMRBXw1oNTGfS9ft
OoMXXwrjA0ULZ+VjKks5xnnoE6R2nXGSUJtiteoeXg0K0dT8n9tf0lN1HRydPRSiaHjfyNRxKPFs
Aq9d+wELKyV7+hvh5yv1LPwwPyH5NbMhHsweHh1mTnLaXadesgc6t2WPw/6mfl7f4UXnOrMrXNWQ
o6g9T2Wu5fBF0RgjYgyEJziw4nRtiYse9deUOf/zsyUqmQk0LwV5JtOoABZA4xK2MGhOu+9+a+/q
8BvyylvL+ucyuews4lLIy6o2Scl7s61P4VPxMctQWbNBVad/Jkew3/5FOPhrxREWByKRClqDA51g
ITJVy5to60WWuraJi6kHDV1NUTRzjgfvV9Pw8Nbr2VG15/wGdMgRPuf76KpwrZ1hudS5tsnX7ja9
hVn/XyzQ0BRDZ7yYlF/YxqB17NAwIYIaaLrxyqLLIamf2iS1VwwteuRfQ5awk37mZBDFO9CudC9O
w/iOvLXpcdmRsWJo8cidGRKyfKBURRNDVevJ06eoAZRK5y5esbGUCdtnNlThc8Gepyspmc3kqAcE
YGjE8DcJfH0nLaNLB+MGRfj/1ZeyhGQRrb8wteqCiYEMobC9o+h3oI1WFJsX0qV3kVlYGPCQeIAT
tPMURnjoQ8Gou2JBWTIBG46jyJZikG0LHqebwEwKndDUecAw4CHxIGycttJL+AQFiIeqi4FAwsrm
LRp1VFU3ZZhAdUU4X0lW2tDfcNlOIK7GHMK8lbelspDsWvqZBSHS641Bu2gMem+KeghG4U6TIirn
nUI5DAVAGpu062woG7KRqq6h/NSV7Pofe4hFA4satmbLXK3CIhE/y4IA2Jg3ONpT46PtkOSfAkNb
kRpeOGAM0ttY0WRVtVThgEVR5wzanCIlSv0QUlVmFhKsT72Suy+cMcsGrq45iiZbqjn/jLN7xayy
Qi9LBWYjwHgbGrXomAZbvXXAAg/upPdA73Xvn++gbVkwxigyfM2acMZyrTKCXhtVb0xO30Op+2Xn
/qdkZg28bGfJHc/tzP/8bG1SqaVdocBBZTIJoaM9PExf/oUFW3N0Cy5YVRPjOhDhgRn0FhYGCyxC
iBaQebLXCioLMd2iRvT/jIgxPa3zbIB5XwXsYMS77BTd64XjVcwObaJSfftfrcgS3I62HEMLKcbU
Dvqd7yZou8sGlvz6fDVC7KvGxveDEQNlfasYV1GHLMbKCV3cMJ4Wio1eIhFQ8GlbGu02Os3ENDHN
JVkbx09T2LRQs4Z6spVrld7E5UUthlv7zOT8k85cLdLLsEPMp/coTnoBqWfICO9mcIEAAJZ06SF9
7b5etrm4kY5FiQjPMIi2701qtl75EVU/T4ENWZqsG0B18UankvMvvpjD29ix7T/GhO3MqzJH45Y9
M6rHPvqRgEsqUHq8vJqlb3ZuRNhAG/BjBmF0D+nj0wgApQB/Yxoqs+797rKlpX07tyTE7zSIHNgH
wLWV+q/a4b8H4PWXTSwuRlH0+RKEZEcRAhyc5Zl+qrnfB/WmbDvXjh8sf9z26afLduafKpR+YEn8
a0cIcH6rV8UIbsgLhuZnUlo3Mv0PpJuGLw7yORq64f87e4InDBXUU8mcXdZULJSqZLDuNrPs3aQ/
jsXVZVtLwZvsyrY4x6b1oTieDhU8ii0dlpNyVFDiypTi37icYmsytU/0OcQUiUeUrUE90ntzrxBF
GIOpgAa4YbKWKy/dsc5fQ4aQlA91VpVFi8eFivM5V4FJGKfuW2H416FqH2p5+MWc9rfL26fOcfSj
b/xndYYQHvw8b3kIAOGH4axlSGOruvk2vS897Sb14OwkVGxIPL+CAayPQJMZ4tkj3r4SOxY9VAUi
rkIion/MCJ0E4HhgcEHaUCgQfveMH3p2CYEeZKd3Vqqsbfai35xZnD/GWSSeQLEDhVdV4IXInkdB
8DimDOpe3t1FI87ctqG+Ao5TOAhxaaD5ozNvV+c186GeIT1fNrBUU4FEU9FsOihASsWHtz6Tickh
WWb2W/uRPA03wXWyaw7RMTjGryfGm12ys123R5bSiDfaz8vmF9ZH80txDI3nqiGLr6A+1KdRyhLW
N6C0bMnXeR2tVBYWwjANB9Wg/WWA3BULc1BH511gNj2pEzjzXUKpXLPX3t1/suT3p4CHlgw+29Eo
gXFZvvcG3I9RilCnByo70+Y0jltENDwNNgB/RhkinjEhEl9IaKsNwy0sJB6aAseBWUC4R9zcqbZx
Uzrb8VTcGrYDESSjtLCPIFW3dmf8uRTEn6pxRGSdJoxmi8UJiVJvpyKGQqVS84A9vJaQvOzQcPfU
w+k1/2WvhL956ZfsCQclUuD7kHqgyScVPVuQmjdZVt/USEw7kJ1OBvg6K195ln68GC1ehn/XKHyO
NgEH0DYo0gFG+i6XDdMurVPSsVbAbZrGSna+0JPBnEHv01RxUsMR7+G4lPwmThRvvIJky7V/gU6h
+Dp6/TY+FB5c3kfJu3xyFjLB9zbno3UWfwxZrRQmQXRPvtJNxgI85dC8NZtmh5Nup/aJCuHWf1qr
9S57z9lShYg00XqYerJELz1Gg/nN8HJPil0G2eHKi74jAL6Lf60Z/Rgl3i9VyNm0IeQL1mxvVr+d
dLiQny7v5dqfL2ZqU6kbJdx8Xiu3Gy1HI3clx/gYg94vQDgCE7xHWgi21wtPkweVM8DQ3GN6aOW2
WPVDwe3zwQ7B1+ETSDRSu2JidPaKV2is3a6YXnPtcfaK9tVfOeIrhrlK3jtjkfhmpRUYhjG0dR6d
WerRa/dACKP96OnQ+fuT8yJv4531sOYdS/EFWW6NV5E89x+EBKTKTyMCJBWi9M53NDbhwkhg0C32
do94502edEyX6J8ue8zSBzVmLAU8TNRNxFvTKYMxaxx18lID0hsASF/TkGHGJjFXPuni4v4aEivW
URXVkpXrBsSqDtp+rxFgw6R/StUKCaQfWgg+bFjtAayszhF2VE1ge7URM+BrVhDebKYDTNB3MC9s
/U3llrf+HbpJ5cpKFfXjPaEYGirocGeZpLFCZCmbGhbDCoHk3u13upvsihe4jDfF8eQ5X9cqiAtL
BKZCzQsuSxUUhHBS5EidKjTzRi+Mnsb6OzOg11Nj//MqIonHXyuacCyQ8GlC2MBGrw2+FI60M0qo
WlrGPs2XuoAEAZFg6j1XPrTzHUptl3104Q6cbyPVILUDjyNeSo0JAk0KTpqnQB0ZjYabIE1eBzFI
qnx72dTSbp6bmgPs2V2kDA1qaynTxKpl3A4dM/rfBnl1Nxcc5N2CBAdJczNMmVpTSVxGSJDddm8f
oQvY6h3t+03krQWWhWvhnT3h2hnCvNEhhSTDR+6E3vQuXnvnLn8ii4ooFPV0jQUv1OKpo90oa0xo
AD2lZLUxa5jSRpj8S7s8XP5IS8ZI8GVipUKxSqzjnMbSYpiE0pFmNM/oB9yVJnKXWvwtLA3vsqml
nTs3NX/JM3+os7LLrMxRvU7zKSR+bRNtxeMWF8NT16QJwMjWh4eRKusQaLAYS6L+XjvfI02CYjG4
92EAu7yYRVM89OY3GGA9schiMRifdcUAGHvyQL89+N11nhq7JvxXu6YDVtJ5iekfKvGjWfZj2cBF
qY/lr4ieQpMZK6/1j89koAn4GTMspqaSqr7/MFo411zn117SI04HrYQ/fikRDCv8nEmitb7akhvY
vMehV9AsGkRCWtznpsOUCoQUemtvIyRIHUZRL3+cpchDuRCIFzA2eiRC6lYV9qDBQql5gFVfx1C6
juLqsQuCf57AqedmhAQubRUDmQ6j99TqBwjxPdPwjHElK4tZ3K+zxQjhIGQ4Qhs7PM1Bmn1DXwMd
Lvnl8oYt2nD4IKxHVj48hzWGdv1KAQfqtPoeTtANFDtr2eD8XYUXHw1BPjyuplFaE9bh2HWf57VN
58ojUO9CD+IV1MMZRN1BAsIQ1jZ4vbyqJTc4syimSUmV6nrcBiCO2xS8faM8MxF8kJVkDYOytH0O
wZr/aAZ/if7WtGZEMXzwWgZF8/oBlo/LK1lKg8iB/loQXG0oB91voBD0jPvsDv0JN7uFRsKr7gov
2K5VwxdgS0SDM2vCp8qZNQRAhLV6Rwv3vnrI74HFua0HBfWDttOvpW2+Nx4ur3H+Qz/4x1+jupAW
nYa8DoqqGjwVTpYgqH7Tz32o2hMj5xB1NqN1PSWM2Shr7fBFLzmzK+a18JgnRVUP3kmCXDhBmE0t
5IcpPdXbywtceg+db6suXIBAEhFe1k2NXLY8sk53zmdDj6LAsffCg/0mbdeylaWX+TubQrSFsbZJ
dZNPmd9UqNBeA5n3YIag3LzTPYoQe393eZVLl8mZ7+jzWTm75dVwmrRpzFHc0wr7t2+hBG5BC74v
UbtmiIz5iRgi/pXbeKFg+c5jxZu/gQ+e+gNbW/5Qr+TP6XFgrdoBteR7c9tdGbvWy4710TzQxv43
rwboVTRlfvbJvBverzhIdXhqO2gRCzVhruEhZZC0N6aVfV3+kmdmhI21ozQtjIBEYCiPsVL+SAIG
dtK83YftTOz0AE3mtrSMfQJtJvRW6andpI61FhsW8h6NLFHTNUAIrFUIdaYfS8BqtQGtImRBox4B
MllGPnAwdlmw1nteOJoY0xlBtQwmusTEREpGmxG1ZPTKGN3o6yCIoOxo/3la+s7IvOIzhw2QSWDk
MqBkBqEBU3INg6uQSl4+FcocoIXoRquHmjaeQldOdNBJhpS2Qi8V7EuivtpTAPWWxcCuafoaY6mD
/VsdfRlmBLn2yvHEmL6EuNl1Y/SjVzuh+cvSoXeTJShtoJiveRmemN6q5OlFHuTi6fKvXfrIigk0
dm6Va4746EY5Ij+1kA570fCtyl5s9Se0GYn8zwM+Z+avFWHjkVH3zVPocD0fUV2/jfbGHgrbqzWM
ydJt9s6O4LI+4XxkYlGjJqq6yGEhmXef3Qb73jNukWXc2BttJ19L+UqLYeE+e2dWuLK1E/Tmhc4z
v0qN2yCJrxwERCvzPtJ/djI0oH4MGae0cscsYH+td1aFqzuqID0akTT6v3X8/B61MkTIIElFmWYH
q9GmcfNH6QizH/NnNTf52pWzdGjPPquYdU32SabvxbqVBES4qQ3yrncUyAo7Q1uJiYtbDMkvrwg6
tR/eRqcxbY1OQZZwYFgy65HJ6SLtvki7O3LlW7NXjhIlP30y9ZXjPMda8TQrZ4aFm7wuaQ/7JooY
aHc9dcrpFYaClUfZYsQ4tyFcKzqKIK2GboUXHu39+Jm5brgCmaDbBC8/wLdtA8a9N+2b9Sl/WbvR
Fs//2fKEq6YwlA7xJz7hOJp0m4xvZajNZJdeOTgrn3DRWyhDEWQsywIV+z76jmMqS12a6nAKBxsZ
NGxcu7389i/i2ZkRIdIY6mT1jcp6orS8HiTjumpytzH8myI1V9azuHVnpoRgY2n0vZMKU2RdcCgn
u3z8WVcHU65WHp+LLnhmSAgvhTFGkYoGkDfEcNyyeSblrsvbtpDK0RZi8EUG/sW1JWTGoVbAFeEY
ZMYNqWOd79reuZHzFxQs5kHmL5etLS1IVWnImgwjguEUItekwSMQW/DVl2nnxnm2Dc2VC2cphWJB
/zGhCE+M4WTLFcOKcwIOKWt0SMm9lWkTv8FNuJMPExpAK2Cwxcvn3KSwh04yMeKPShLQrOBJJ9uf
5y/SNyfbNAd90+1OXnQPdh8Zzcu7ufRifLdWIUQFcmwECKgAv72y9/oOgbDNaVsckfLkvbjW6lnK
bs5XKcYqE60AB7yHp2dtCJFti9D00GnmMUVnAqLgLr4tGkm7apn+XzkHSy3PdwsVghWqbD7ELH92
uIONcZN72R4Or2oj7efJFljXbtfi41LQUoG9AY0F/wSQ4H3QckYNsUgn0r1QVm76E9Sy1i1g8NeV
T7h0vZ2bEY44rQ+FGdOY2DhSQ9+U29Z27SvTjT0Y+1t3ehq1DVPTcKe5MR08OOjXnGhtocKZVIwa
7hmJhc7FdWV7RN9S+mNSw6Ib3XOI3lYWvRgGQFk7sgwCBYTz+71VuzzN7WmgS+4OW/1zHx4MiEZA
eaGn7sqe4Z6sW228KlY2e9GsbaiOxaSmyRT2e7MwBcW6Dl7DY+Afnb2woGGofl1Z23wMxLQBFZ3/
GBHuITPQdEtv+aBhBQmiK+/m5z/cRa0nB/v5ZK5/wkUfOjMpuKrUDYBPzYyeJNLUct9CIggHvp0f
WwRxcxRKnP5etYKVW3DNquC55jwQWNXO4E1diuZYjURCybB3bXiFSbrSIEmoK5UKK2C39pxbclla
GYzXmKZKW0P4kNDA1UMU85xrecG4aQN17qBeT1Clrqxx6abXGHKwwHgAUhIHe+vEjMLK5nEKo18S
FG4GMVmJFIPlrnjNHKlFr8ExaGeAVLI+FE59I7VMAykYGq/NsT7NzfsDiiFeY/0ZaFs99driFlpM
CoHIZ4ZePAtVWqZmpyFHVpo/jYlxtnxs4F5WoAgmBezgg2XivW1OkIWhPiu/tRU8CXP6hoC5lnUb
O0UMvfuqoDY9dfsOkZGwvUpyFZJM9N5Q2BxCH0XiZ2uig5zfVfmXpnmhk5igSlG5SvjUZz0CnGv9
yMWbgrKFbMLJS8dDxARATyRVnaEP9OeROTPlkNEr5LgZqr+JeygO5UZ9zpC+Ukb1NXZiRn2L6Tih
Mgi/mkaEbcfjyqedEw7x0+oABZy5+UJTT7g3Zb1pytxgp50ic628+n7SRjeV/Zu8rY4DmEXJ+aGP
x7TXDiuWl7wX4jdNlh0mYNmP9/GOMSbdKsdkBoXIEPXtIGe11G3uzXVeA5KGfKfmm/zEFP7m3z0R
4dRirsB0dFkRY3xlpyEoSdKFIKXxqGgbFfZj2/FW1rgU0ymnwnHBmMfHEVQz1Ztc6wm3EKmZf8gg
yp2E5rm86xi2g2B4k6NXla9t7cJ5RZRT18maDeMjfFFODDNEf4d5UG/y5J1zbUOp8mxcGe4Mk8j+
+cWFNYtCDU40o9vef0juZxWNoxl6VdlHeWyOZrGyoKWawjsT84LPKmRGnzHF7GMCJmmE8KajQbrq
nDoXYYfN+FnZRLvmDeItt0daKalqoObdo7Kr9mBD16oLs18KJ+bdbxFODHw+QQHvv+IlA/yMDRws
UQstDyITCBvGzWrMWDgnvEWodDItDixEfJXEhV8a8BYxZHuwH50v+i7dTm/Vq3w0N/Gd9hn5rV36
In267LkLjntuVHynTMGUWcEAMqyaflnTfZmtJFlrf77gM1ESdXHKlebJTDXGxF1HWaterOzbn+fJ
mc9YQz5occ6+qY/ZdwMJiat0O49kTwxpb7rPmot0wzYIN9pajrXkIKYOwIapFEb1VOH+z+yx0LI8
IKSiMeWhBOQ/+vDbwRtn509FCBl07VQHuP6ibdl3b0qf3TAm9qMN68md2rG/anND2hpNIu1tpODu
Iclcq3ksbr/JcBCdQiaERFiwdQoqCPin0UOCddj39A0T5SSvRL9FIxZ1esRRNbITIcDDGGvnbdmN
XoFUazceW7L4y16qzlmceBbB1s8TnlTQbUcwMYRmFpQQhpGYlFFtb40+7Lwmkp7nY9n72ymSD3mR
fy99tOBc0z39cnYI2IEhQ25H8nyUMlNgGuqzP6JPpuYZ0tMVsk31+Kxuwp2NaMtKLrW0KYxVwLLE
j2ZQVHCO0jDKuldGw0MRCanMJHk48ZG2l/dl2cg8J6oAQwEJ+D5cZlCd2HDQGl7MgHXsX7fm78sG
FuZQSQO1vxbmX3B2uKoygAdN8wFP7yAz3qZe+erfGHtaGIdojSxjYTUwN+GkXKSUlsVJ0NA8jSGq
0yZ8evXWkJMfZXX6cnk9yya4pFkTkrIi9lyR6ikMqZfR+T1J0MBDfNYNwYq3LtVTZwqq/1iZvfls
0wJWopsJSEL7tv4s32YM3vtHk0v5Wj4Gt8AQ3IIqULlH+bFf8zvz40l5Z3t+L53Zrsc67csU7OSA
SyBqiFyPvDGH35C8rHj4kiWgkjxjeUBTnRCcr0Nyy5DscPJo4hxhrbdUXpWo2JVysIKmXzj9wJ7o
BRq2pXP8xUtE1vuuMGXDq6XkIQqal6Dt7rIYyRM01U+odMWPSKaXa59x/mOFoPPOrJCMJGNstqGh
GtS1TnfZn7oW+hqfZhzE2ldbqhe+syVsZt8YkMjlmkGSDJD4Jt+eXqy78SH9PXrwz4L32V8+CAsP
r3f2xHOdNiXPIyJH5NQHppO6TdLBY1Q35Yqhhfc5hmbUF/A1+iZC5I4MKVCzMJ28iqpAejI3SHLt
bKhK1JgaaNhu5UI92Gm7YvZP4vLh4xEYqQeSTX1o6KLocRrjVjE9BITsEt69TWfe581DEGyr/Kqe
bnV/LR9YyMYZJfprcj4wZ0evm8oWjKhsUoCVXSSUXODnaORsjCvzENzrK4di8fidWRM2tojsFEwY
QeYk3yb0ZzKYc+X8ERGjzWVXWTx9Z4aEaBYh3OJrjWEwlh24StZvC7T51G/98IOqL/S3K6XzJYeB
VM8Alcq1qYppMIO+IZOe83iQo3eHfFLaL7mCFEk7WG+FH4SogYS/ytRqdwMaKSub+sFt+DyMUUHr
MA9VyxAKvv+GUDpH/qT6ptdWyiEMLdRcy4c6YdgEVZKN0tm/O9/6rbTVdirklUxWvJxm28xuzQyJ
8MZxC7633UdD2hYmrC2ZY96FQXeMlHwFvbJmQjj2pdZNvmLVFq0cu3Llwn+xlbFfCZyiZ9o6PVJA
MrxKWRBZ6/t1TJF5Kkw9sL0OJSnHhP0VAYJNrtgrZ/zD0JtoSDgCenPK/Ip7zrOeKeCCcPKP3LUQ
v7vxNnrxb/TNsAugWwOb7b/2b9ZDsdJzEbdT/AHC0TDMzGrQgba9rGrJv3Z2flq5ZD9cDKIJ4T7P
zQaqe7OwEdaImo1CUWF0jG9Tol351emQj/orBPiwfmvPZurvJAvdyEYFXGKpK67zJ1KfR1Thl4jT
vQ6Ma6na50hw8jaftspGe1UUN9s7O+nF2M9l+vCxfovuu7VEQ7yrRMPCmTQhR22CsLSZ3f0caD0c
yU9jtLa6lU9pCJe9n6U19JAZ+7ydR4ih8t3HW39ruTPDZvn4zytT4qqE046y6QBEHYPG8Doh0uzA
6nLSv1+O3R+AgKIV4cDrSKoXQxHaHrKqu566CagUqHa32f60BQ3buTWPoOdgu9amU5eDAJwnNI5J
zcTsEBndPjEykxnob+VR2Z52/QFivhQgYugiM13+DL/6+3wb7KK9tXfko2ZSuep20w4eCW+ti/Y/
nKK/v0bYht5Xpa4aCEnxTXn0rxA62Nnb0/Z0Ex7+f+zNgefjUXGsuZQDm4SYsBoajDZ6NFg0mCGe
ttB/4tl8qyNojHBAcB85+uvl77zsvX8NCt6bMfmdhyYG5bZ/PDHY55T5j8sm1DUbgsPKuWXrUmhY
RFt0kibNtfx7OQVrtKn3zcHYx09qh2i2a8EY+bPZGeOGGp2VHFQvoBy57mIf+s5/fBvqc0UBPDYj
8N/fMyc/6uQ60eH+LItbCQViTE+PvYR+ZxoXX1q9CLa11ilurSBeOE5kFOXDWPrFSoL0odov/BAx
MtZGFvHWR5w4v+lupiMNGtdxu6vJ9TfqRr1ur9e6pR/qpKJFISSq6D62J1CZXsMc7GnHVBePo71Z
ePD/bOdxy9ly6UZb/Xp8lrar52kxJP/dejFawrgB8/kEwwGkCxF8/EBgmYb62mpILWzMZ2mP7ggM
mxve15e9cHWvBS/UNFuqohJicGjZN/knZasAvZ25JtEHcusH2ilrWcZiJDtbqxA7Ki1FjlNyZouT
Z33JDi3Et8ZNTBj1EKCCut15As19lG+sff0QPxpH8zV4tg/w0SbeGuPmciQ7+zVCXUkd6ET2Kb7W
Q3XRfte2aG1vw9eZgWe4Q/RyJcNZjGRn5oRcrg/qMJASMhwjfVGC73qguqrDPRUg5lvsLn/bNaea
f8vZ+0mHyG04lb7lZafxemqTn5Nv3NqjupJmry1JSNrywZAqCAkt+GJR3B2t+mmUuX67dmeHiG+j
JHt5WeqaQSFO9WESt07LJ+s8+wo1lDugI9lVegwOwxHt7IN2AMji8hK+Kb+PN2Sqx2GffUIL/LDe
pBcfc0LgEOk1Hccc21hKLKTOymk79ciWZIY8baq8QQRdfkza4dcYWCtf9k8p/MOF+NeNxGeVY+ua
rXZsgb43r7oHzZtulE9U7Hfx12w3g2jCu+wTxWPX2Jd35VO2PUlut5dW05LlJBaKXJ4ohsXzTvCx
xB+NVgrxsSllynfOYqc3hLdQXOI8AVmVtyXtdeo76jfl62U/WLw/z0wLfhdLJ80sVfbAQV42aeKd
nzcr+/yhXPvfn/fv8gRXAz/gy9EsmzD3WkGdPaPVfeNvgA3tzafLy5n/qI+f9D+m/lxRZ6eVIDQU
ZsFySoUZnfg5QywJSq5JR2i7/Vb6d5O/YvEDwk1YnVggHmOpPeUjwWjw/H3zpduGX1MySPNB/4m+
1mP5ZB7KF+fn5XX+D2nG34Wq78NSB6uzPTXctaHVPsi+4/G/NwAU10nNY6vXrsO6RTfb8Uajvx2T
8NA31drrZLZxabOFW68CvW4WJZs9z6bD7e4WvyRay86+8MZX43h5xWtfVrjwhvDUoJjGgqW4dJv8
S2DeBMaNfsJj2wcNlRPrn1K8iR92vhnOfEnKzEQ3JCxWnbQ1fWtbmt0Gxczt5YUt3+R/v6RwmYHl
GRXd4vCjwo6kI0rzSXvd6Xfy2utnLcz8uRLOFpQmbZ4ZJTnDeBU/ZN9Pn5tiExzqvbSb7qoKap1N
9FO5Lff99VoleW2NQpRJpwJt4lmUqKw/maa8nXI6olICXH0Ns/uBeUv8akKwmU5xn0M/waMqtmcu
ga069ZAofRkSdOq7Nz+/idSnABW9FPRNqDbbCF0Ww3hw8m+5IiOAkO2tCGeWryslgiE93Fj5GgnB
StAVGRD0UnH6GQvnqWOG2GPvjvpKOvE/ZKT/8SpNzMV7kqJK51vHR2kTupLiIkBWcKchrOn2n3T0
ulnZKl3FfOQ/hAQ6L4iq0Hj9MDlTJdIk1zGhvt61n2MQEtvgqtxFn7LORYXMlVbBWotbCaWzAXwe
XkEx+ta2EcIwxedWC3OjQx/RrQ0DLSaAZxaESNvXhRGHyAEA6415OkS7rLYPJ3NtlmMxHzszIwTT
Po9CxFsIpgGkZn2HmN30uXSuKY66k/PrcshZjKVntoRYGrWRWsQjtsYrJgYRiQmO0r7ZWyshe/lZ
cGZHiKBIAdZx/9855pzW1O507ez0rbXPQZun+7Uos3wpntkTQmlXK1mBdvx8IY0zetZNrmxGS/tt
tUmv1la3nD6eWROytrbIbCXKcL3/pmap3WDn8/BLbgs0Au/iV2k3v3lpvOyjbXjbX0ev7SH8hv6q
d/lrrm6zEF1rCYXUIsRDO686ginwQg9BzcPATZzufPSr3csGlx/6ZysXYizitt0YVOxzvat4LEzX
3VtzmEfagxempLfjNts6X5N79TrwrOO4knAt3iV/jYvBUx0D33QGiofBSb1KgtZlvKRHTBaZxZV1
Ltcpz0wJQdQs5Nxppz/+lNxBZAyfmPZHvaIo+LL1sXEj73S4vLlrX1MT4o2PZrIeZhiNj/Djbf+L
tOtYkhtXgl/ECHpzpW/f40e6MEZm6L3n179Ea5+mF2oRu6uDDoo5VIMACmWyMiuX5NKQTnQzP3KM
DfPS3HbZPz0oDdfg68yAQhnsdagx18fIyuzIlYHv0k3hmfdZETrr8EiU8ymQboQxCdE5f3Fjv3ps
gZ9LvdYddpwFFN3WsIRt4vM74F+kDcs8uQu/PlAfq6VckjI0Sa5JuLSQlgGRLqSCx8BaqveO+65o
tdn0uvmH+0k5JVBUQegvgUX9QMiJEzuy5ccJtTACeI9PrCoY63pQXkmvhQxSm3AGVVmZNajnE8Ps
4zepevrDdVFeR+GkEnrF2McW4FIoBPvTrsI0aW8LTrGdd6zO8u2I5uoyUk5nVPM45xHUwcvxFnTH
gdE1w4NmYczMnLyLtAmLpJF1F2lOBqHToAkMKW13gIrvsikeK/hWzdJPaX3QPGBnPFYpjREG0HBW
WQ6Eau7QEwDpiT3Bz/TV/QTNVjlFNyup7PVNJKd95TbQjAwKl6IbSpKqAASgaH+DaamziOb5uhlG
kCZTsQ2XZUpdxNg6ES1qQus5BgXjEbwd938cD5p3ARTZetemsAE5jL1skdc4PgwY/wXG3tc3k9+6
7T7xhUN2Z2xKB4LVj+uLZDk2evKi4Oa8ETJ8zPAZ5aSH0cERPU3+cj9Z6blB2bvczzYaO3Zw/AfN
JNZWUm4GbEzNJJNsFVJ85TH147tqx91rFvpY750VbSOvODDvB3kA184P5WxGbtDhT+FsQu7IaW/V
8i2YXmo1cRb9roe4VqNZpQBtVY7FAMg6UZTzMap8MpYMQQCkba1ZgJhZ+ml9O1mPP93IGRcOrULo
dONAgcI0tloveig7e3RlN3eh7eznYIfqTJb/ZjgAum2TLaHYRyXMYgbZjoJNo4A6upHMACxO0GZl
LJIEEysbSPNU84nKCaBT1N1YgyBPjgBWtfPXoTHBXI1gg2NUnRmvr0LFNrNR5EYy4Lz0/KaOvoso
OWB6aJEzu4e22jQH2/X1kTdhbXmU49FjqVbmFt50QpGbqGFCms8TfVYqwHqbFHJcryorEDVUw5pU
wgaXO017rnaiE2fJJ2FrLFZupw8alJ8ZHo+1NiqS6eIEEtUlvqXskSJO5xMOndRl0kcw4kOFciwY
Y507NJQ1t98ONnh03NKaE5vIK0ATw2sFpnLaJWdf2zXKqyyZjPlHEnb36EfwTrlVHgB1QoeLEAgP
FtGNwyDLYUSkkdvzjnUDyYLWzFO+BTzYgI6TxilX6WatGXY+YV5a3c25YK0fT5YlKqTJqs6YxIWD
ELDSvfdGGJqaHrTmFNf7UlYe1o0xHgi6yaIVXGbIHJYFQes5g6ovBLj+rX7Jpfj28QjTHZUkG9Jh
AgjQDfJziJ4kxCrWF3G7hnllgfIglVD+VQYWTjP4UNsDMDGH+olzUit6qzeKJQPsUxyYWRnDc9Ew
uF4AfiniULKTvfTecPO76REae0fZ7u12k+xQ2jqXDxCbZna1WYYp19Ileia2IlxYPMuoQPdmG8b2
lGzL/oHXPyWgyGR8YfIFV44/PSPA5VJVQOEbgZRbbCp38sUNMkFLNKFNzYYYs04l5V0gRFRUWXzx
Yhjd8mZH2iPFPnItGva821l9ZY++eL++RlbpRqU8jBFqStqFWGPrBB4GPJcNpnNQrsk3wI5ZC5r3
GZkEPKB2tO+s5G7chYjfpsT+06xGpZzNEvIVxo/xS4LDtI/N6kQUa8sYGMHjW2pz9sIKa1jnifI5
E86S2MSInMjSC3vxBx/y6OAMIANsy6UuBxZlu7BYllnxMa2kpEwqVGhrLJUQKAtm4lbnoUOYzlkj
2p52/k16u/AoW6qjnZoD65Fm2qeqOVwuhELS4aiRQkd/FL3AI0yC+tmARLAoIHPNHwsHxH729Iq6
BwvEywhZNcpzifkicS2ps8Rvkx1ZBO0lHTsHYC/kBq7FerdZ5qjQx2jUQTBIjS4Ko++hzPkFMMPr
14hxlDTKNSlDPIFKE12dFtMxfHwUw9aSeIzNztuiK5xYGBnh3C1noQMFLQLIq2rgBv57mBU1QdHP
JFpNEkBb9YyHRyzzbVyyVLJZhuhbyZdF0M1AlfZ5YCqggU0x3l2mzHbJrS94vSDqMspdmnLzQuJh
K8/MIbfmp2HPH8rJrL4QdpRIv2hixm77wK4UMRZJBwQcD/SZXgOorNR3nHEXhG9L+rx+Qm4FOFfr
o+MBjLNzpWHAxABQbixuoIwstyfV+Lpu5tZZvzZDXS0IVpd8U+EzjhrAfugtyjlDU4r1rajbFGIu
pdZrBMFKeTLUbdRlmAx//7NVUNdpIDPGHKpNLvSUQSRjmPUQm+smyHmi3/brD0WWeZWnCEtezBhC
0UEFF/sCmjGji6kzn+V7bkbw13aoVx0sfbHSx4ARI192BhKmtXeE+meUrNkWwD1HOiO8DWkVHnmR
7Bk2qzTBOnmUq2hA2lJBtBclp2Knx6HTQAIhxjw2/Aojp2V9U8pXSL2aLXWMM15DTLsrelMUHxVQ
3YXzfRW4XFxbZcMaSvxlmI8E2tcfmHIcQ9PESkmqPcOrTroSOy03W0SlxjG2yj2J1mrURGz5HhwU
L//lDMEBSxrEkfRLbHV1hmalCoawxRlKG8h1iacevFvd/AzlcrNTXuRuNJWY8dDcbOxB7vOnTeo8
tVqlFDzZzWRToUox+aSPbVz4jdhoNKY16uwIHEJuvsbpTeGT7WFTH/RHjIjZ1ZHAslmEsUxz1AEy
tD5MygbmCNGdhIgMMF3MYpJ+OUb6rfXdu5lAXX9K6uT0klzUYGvVXSRQ97qHTr03+dUuTdGYJUts
0KRvT9UTM9IlLvJX3/NzD+m+XduMZMYHgefwiijfHnSzPDQ+6RaiPAPsvRcxfPbNgO9qqTQGootn
aUkRS2A2ZHQMoCAy1JgqOwPDKTgwC5MfLcUR3dIORQfUx71olZFpcKbxyPjmt53Rx9Kp94krhXIo
JeT5nT2/1zNSb1O2mk8Y5fgkb2qbU3ftI6kSCX94b+jeXqD2fZQKiGMIf5WKQjjJLtQTafZDXdn/
w2VSDxjAUkOht2R45KHbT5fppwzTKuIjplUgQU/Q380T66252aO53mX6TesLnSvI468f1O30UHu5
1X8Fpyl8YP6QeSwC4N+8bR+bSfmiEWyBUlHAXuvE96oX7sgkCVlnfRDPgTsBr9mem0O2Basqiv2s
9d5+bj7MU84Jve9WCUkbTE+rTSsWX6Z4sOdY9PN5tnRh8KY62Yhq+oWxuazrS3kpTp7VUBWxbED7
3wQbQjQWhEZswlkrfP+PcxTX20r5qUoqUk0kiTGPsqPoxI6GdjDypYsgG/i7bcb6yB1ccU90q2+p
QS3DabDX1ue4zE1p8Bf+GDS5Cf9sthjim/0se+jj0uQklmzize7V1Wrptt+UjhEXR7AeP6dvg4tu
ozW/z1sVjFeF2+0Cd3aVuxYcB4sCCvrMSe5Y3vJ2hPvzXNGtwCwIK8BZ8Atk+THkCmdWMYopMWBp
LJdMdwLFIATWWcbrI3qDTfjfqkfVG5+jTbFJfdASA3hnGxjbS+0qRGDKqgFcdnFtlykXNagAPqkh
7MsYl8A8+6HbhVvx/BUBYmfOozmfRviqcW8cU2v82jmz3RHQ2q58Eb3xHXzUGKJu3Oxz4DQ25ltk
P9oq59qRNuunkXHJ6VZipXBQaSalkkVAMSQRMEd9x8e7qCmtCRHmUJyb5W7dJFn52peh3JqexLxQ
N7jfcvs0g9dI6h/XDdyEgV+fccpzFVI5LXEIC8Fh2GMwZ9Nt+z2RXgttVhf9ohG0thrKW6ElWaty
gRdXOvXPn6XNbje4FTADix97KD3Z83jpEEdf8k3mzztQtJGdnhxCJOmyhnVYTxTdSlSVRG6AecHD
eFK39Xba5RjAx2ghGja5WzBxcIyrTLcQwwZienmIRLKekk2To5g4xHbHwkUyghq6dZhzbVuBFg4O
Ons35M/dFIKLCnDWkXEwWauhg6ehDAIxgB1phoZ8hWnM6a0NWPBLxvGn2QxlIQQ5ZIjYpcmj0wjW
mjISvfULwIoc6C6hPtdD0JHGUu2UvnYKvApDRWb8BEhpbXa73jW8eYOi76Y+gYHpExssy3K/ChUr
IWyIMG+KtLHYB0g1gKCJHtCnRKVJQ44+7MRN5/Sb3B5bC7JbgYOXb/0bsJIduptodIVQDT2cAEl2
BLs/dH79CuQueurwsow5sV+IEy5pMlSdMEGk4f2m1d6ggNguINr8Ue/QvkRoWxp3GbBlCivSvnl+
riyRv19lxRkv8WEoILtBN7Y1y9KZ3yKrfwpIeB9ZfL9NHDhv7tv657x5N66sUvsJYHLGTzqeM00A
yrr4Ai4tkw9yxqax1kY9DV2q6aNA8KV6/bXrvvPT8/oqmNtEvQx5DN2biIN/TDahT44EeYQli/db
1oG4+bBefTDqXVAFbqgXsBNioJ4Q+saOCKbNzmxepm8Gb5LsSLubMexhDqElglc8N6fOZqyWtWlU
ZLskzV/9ZcLwu5DUAd2nyEZ1DEjl0Mo+Z97McD03wSxE3uzHRQAX5N+PZ59qM+I7Ui9yJVfczk5r
1V5KNJRsCXPQxZFdBGTapPotQQTmXUgLkVgPnBAbaE9YZKhw/CSjnRha0wEUZ6zqxs1H6Wqd1GMR
5MMoKQRgEm3yNzkz1e/KSyubHJScJwcopHEv7ovPbMzAbb92ZZikT1f3vytSGTJ5WCyZxyVQ98RO
D4uHWah/IBV1c3jzejspbyMvMiqMJJQiatXcfrRQesxftE1vFRuMfNhRYYJP1ZJ2xrEj9Mqc1cHH
G1vjOfgy7lhf/Xb2crV4yg21RSW0nY7Hs7OrvY7SQvpiPPAZKi7VKff4s3aUH4bnxjG85Mh5YLZ3
0hfGpSIb+0vAd/UTKB/FY2qizAy8rRfabJDtlUBND1seRFWF95/C8ytjlL+qhUqLelJyIP5K2nWA
FaGL57G81brfFXnKWc3KDGrDHkFsOuSfc17xxezfUjH+/YH8hdcoqNVxTgs8IBOaW0N0pxX36xuz
7uzEi+u/uhdGJ9TlmOJoJHN4WtLsWea5e31SGUEi41Ndco8rM7MGzA74glHV5EHvLTRmOH1fX8jt
9OVj0y8e4MrEkBdyOUvERHyfNA9cs42jO0MCW3p+1kAsDtCK2U7nDjnsumVymlaO9iW7uDKsis3Y
BaBGgr5W6eRRYMvSM+TGrSk4Gn+6XZRjCQJOXuqABBTGWyM9zeK7Ub6tL+d2EHr1ISlvUUaJqjdk
Qo+UZQmpDY/xoxzc15f313jiPs925kSqhcFZS5X85Ik1wMJ4JS4jvVdftOySQJxq/IJ8OYmFU2fn
qgf5Ns94jVgbR7kJJWoFJC6ovoaSDioEAfzlS7XhwK5vYtDdA+0uwyDrFtAOAwiHMZlgEHUWq00m
sB6+rm/eL0JzlMO4/P3q0/EzyPSyChF1U4L6OHeWzgSRXT2aBhQvUPoMrdxNnuYv9Y5LzAwD6zwD
R8HYu8vpuvoBkJ1IcoV4rLowLHAVmVP5rRWODdcwrt3trP3jnF7SuStLaVlqBkeelNaB9IQT+oIf
2JWfYlbun9DzMKJgUPf+PYSYg27SewErE4GP6T1Afx1SH0EPyGNsIjkHKx5FpIIVvYQAV0xAV3Fm
ttvuNbiTCR7lrvuCWflqF28WRITlGbKTPBNdyYqULow+V581Lsqgb8kygckFLe70QFCdrct59ad/
AIsnS1lbKuVskkDO9bQhXSc3vc/fRGfxNaeZ0c0DN5iTnpjflnEHLxRUV8urml5OZlKuUMxsox9A
RHpOt7FXvGOg6lWx0OZi7SbjiaXHuqdeC+Ksxm5Ge3kbWc1D7seozkNXA9j/bWJ2aJUy+4jriZR4
4Ua+WqaEFmk0GqSzNGimnKBe2BSeHLdmFWq7tm2g8DPfxw1jrbcvP+QXFcjoir8QIWZLGg7qiKU2
iWyKwmkZvzfo2QVjxPCkl27kr+fmwxJ1GWVpjhHTYn0knpePo0Xa7L2HFN6pnCQym818jLcG8gpQ
3DjQjK7Ra0IJ8e1CK+WyZLXIU7H2c6gbKw9toBkBXiz0EgdTFcPjwmXbRMs8PZWBqVFZ9QySnK0Z
pAIBFToiodJeYIJgRPmOO3qvOSSaHkomVO32Wfr41tQdjZpEkRYFu3oR+Lgg2UmXh9U5u11/Ez7s
UDmCipnVWGzgeQhLUYSyKMYdDWAnEFx7ode7hKAK78rDkQN7P4ATrOLDbdfwYZ9s8tWdmYysClr5
ss7yWKE1aGVuepDhi4bYyvz2NPssLPtvUrMPm1RIEKdyl88VDo5+mEpTO6X31d5Aa5aow+ZWbMUA
TGE6+jg8c3eQZ0Q1vmAC+n/j8j9+BFXxKEYtU0ICc/sR8YEo5GBYX8kYeOyy+liMw/QLylRcslac
scnJptsQqZh0Q3jBWYeJZYYubkAkPOIqku+LtaeHymY0gqPESc7cD5/EfnGHcnzM1cxff7oZfoAG
kaqLEGc9OUJzvNHlx74HnErZ8cEXaK4yXCDD19KyvlkPuXIjggds1MjUR90cZMUqlMQeiqf1RbEs
Ub6mibK/CEsLgIfS9lsfPE3xIz8yYlfG9dMoNzNoWj1KItLpSYMDmCREyD3rit8ON36edI1yMVHV
9X0WIzzmQDm+kexppxz1fRybwpa4lMBhTcPffvw/DFI+ZcmleoBYA5pqauyqyrui8VaYN876Dt0k
OQKU9/8Pr0a5kT7RFI4PYEZ/GiBjfZ/umg2pcel260YJ4kUosZ+i76zVXYbdV54hjfIcbRi2mUBu
c/m+nFun2MhOic5hi+i42wYYVBcfxG+FyzlEB67eJOaWwKkrq/elc3CsgNc3bFbAxfjkOlVLzfpi
yjsRvynPVLPN0DdeoAeZfV3/5CwrlIOpszZtDPJYVdqXrJidoZpNTmPquzAOrE7FOWEQ6D+m/4nU
vQRxdJzdARwOEsbWQE5cmdrj+rpuA9A+jpJOftHVK5jHfJFnhKRDVDuPE3o/7+EpY0ABJOB3Ih0q
r5IdyINVjOmTmnAvcY9GMTdYdbqB9paogdBimljABEa8o1M+iBdwcaQA/jwAT+emfOfBCYuRRM5R
HNI1guJ04GqfpW20AwkDcJXincAIuRgvCi06nYdd0epkdir76+H6IQfNTFBYB4tyUZ2Is5uQDlz9
PtmaG4MixTjEkAJD/k7mk9UWhCFdwsimGc5Xp/yUHmgNpxN6m4UXAKWPqszsw2LDOFvktK64C51y
U0UbTxw8BnZxrE/j5E85+t/ndvw0B1Bd4x6n7GFA/Cz2hdcqbwzjrKtE+aqukhZNJu3daM9bSGy/
xc4A1dHejhZzOGQek2+VcWZppWk1FXiuLmBQOqXHaB89Dpvyc4xAlnebXfkqbGVbP+mgR2iscTdq
psD63ORzrnxug/JR5RhFYU9GCmcMaoJFEsAK2Um3kY0ZqrvsSDpLIHv1UVa21781IwwyKK+Fjmcl
yCHaeGNSFpYSAMbeNHaf8c9qhemtnGe1QH/TzNIgAEDo8CE19nevpZVxrHIF6tgl6pXb7JEDXTVa
PJb0Odin+3Y/HGf/P7avfxqlIbNTDZUKlAt1V72bgJgxjqNbHIst5FOs9e/5m/f9wxK1k7IgKKVA
drIGNHWruIS1Ht2bByM0dVt/KDfzfkqBg2LltbfdwoddaiOXZR6CJCJ8YdByXcJDDWHg9aXdDi4/
LFDPDSiuxVAgVTx5OfT1HiOcZrZ8ytPHdTPML0hWevWsycDKayGBw7SOeCg2hPk49Qv0dRsfJMDb
chPlwDizLsLNyXMI8P7/XErE21+ZLSqj7Esy0UGKhhD3gKpPz5naZTia97m9sWHN8f0mm/swST0g
SikHUKjFSnmv2vTH6qF7QRjYW5GfbOsvLK2235RhP8xRL4eQTuhSpeSuQ8hZ2BM2JDhVNz7/M8FY
5kZSbwjod2WlIAQ6+XN6lC31O3Fo/AjZX4loKmcQvlHwvyfWw0w8yK/O9GOdlIeZ+Lznigge5sc8
f+qNYJqACo3DOKi3fedPOzTQ1ZhzvugSRDq8R2h/Sc1FBBwApNHZTj6NdnFfu91h9Flh8+2ZlY+j
SmNcQ7nsInkE0SWZPO3O2ktkK/dKbn6dELkjFLSlwoJqovUPuvOsNVNuRuiNSlPFDKkfGNIywD5j
3ck/JyeVbCsJezqrrWyOMwXZ/i+MU1c3lIa8TkNd9ZOIZaf53FuD2LtDWFtGHIL5HaLOAl8cwJHC
eJpvB3kfm0x5I4iNy61GZvsE+bscAdSovAesQSDWzaRRqvpocPlClE6MHluZPnXAk2Xlp2L+0mqg
yj5mauqO05sSuVIqQuuYMXh1aVOs3Bha0gWalXIikiEowtDSnLOvKG59I8AW+bx4+b7f8yCiK7za
nY6EKwJI3o3CGuFk3FqZ8k6drEd9rKFKIvOGHxjvnXivc1916Yk3ItCPnpN4ZjxoLP8rUw5K5wRx
DDKSi4NQDPICL9p9i9nt+tx4o88KMi9DMmsfmXJLPIRb5qFB1YTcWgJpIwPb2UPlA7VtLfsMJQ7Z
Du9aVE8V5IwFyH8Vq3tW3cQBxf83biNhIOzPTjcNcO34JSoxx4T+VR5CW7kxhSCwwOHK8JQkkV9Z
Oo1wLeoS4iskmxhazC2mmhWH3jQ9jhIQxPU5UBorKL/X1esfmqWcVTX2kCPkUHrHpMVRAneV5LWb
8vSf67I/vQQNelWqROvB+Y0G9XHYF6B6wLXZkDGd1P4H7JyMSIyGv9aNmEQqmUgH9n8/LkgWIrv/
NKF9QlCvoFkB7cDoM0NbhiukMa9CIKDAkGEXybuaYvJsfCJCTN22fBy86gkElTvWmAHLM9Io1zru
s3oiNQ7eI6FgvgVFpq848UbZFlvu/G/1cn805T/2kXJCLWb9cz5EFF2Pn+f0WyimjPzgpszK1SOm
UD5n7rQ4QG5NKNxH0K5UiG6l1uIPYg2IXYhEE0IBdncp6Pe27EY7THm/tJAWYEQvrM2kvJGUhXoP
Xi6ULcJXTGFZRQdgWywylsvISujJeCFqsjghyEUeRbc4+SxILuOOk6xjxbXQg/G9NtQRdHBJ5lyj
D6XtCE8dmQko7hsrArnYuj3WgiiXEnFBHSWkNDFN6NDKdwqrhP8bdNTPI0jz43AR10yYSNZclZ8s
bpysIjvw2k4HBLPoLSF5n5qvQ4fR3YJFrME4EioV6oDkQgkGopHVpw8x+AXjqbDyMGO8uox3nmbF
iYWykQQFX7BYoJ8YPckpUMNgGpD4V9gdO3+KNcYp/E2l9OObUolWq4igHSBwHlKbJWBleSs7CYor
oRfvAed8L5zKAnUKE6TPCJdVyp8EVd31GO4ghknXUHzPvslW7ARnMitQ7vWTAPJNm9+xUgTWVlJe
Rm3FtIyJjEytv4rdbAddbYUJS7aA8azT8tNGmgZQLYCVBDUrMgwEsmSH4Dd7xq1jZTx0LzKJKz5X
FGxgthk2KrSKCdotBBqEaADydmuTMdVLnGSv3/fftLp/Hh2Nqudk/DBApxExIiFg4J0JyGDVqxdo
NCRg+Iu/N87kjKf09Da71X1xx3wAGSeI7lN21cS1FcEREkGZwhXAD9055J8MTqcYjz3vAXVusfgF
GQeI7lnGYxmkDYHCTNlpFP2xLkxpZpEvMOIYmvamQE9UBKEOImJZ39Zd/cCP8bniFBda4ax3gnFW
f+lZBtI8DR1GuTJ9/Ca12lFIMaSvyD4/aNZY1rEZJG1ganPjVsnAGKC/UDGvvFJ0N7OqlYWw3+Nz
Im0mEoSELR48mJj+7Z9yr/dqr9uVngpGdwXnOD4lTu+ql9FryCHbKAnddRjlzCxWGMAKsDTKQ+lc
FcYcaWKQ8x374/fIjsEEjPv0RmjKWJVYxvtJtz+h5tvUDYdt6MbJhRDBN5T6GdnGb2CxH1eWCm3a
VpPSdEDYL5nGqfoq37eOVprJI9SXD4CyQ7TOBH1KhBDhSKgh2LwXjMtD9zW5YVTlZMBDKmatKY6n
NhvMQmPAN29PZn5UgWgVQr2oxkElc92yNzrNo7LJNnjWrHIL3Q2wXsxPBGVpWGReA3mI2yEmIlMx
A6ZFBi98YBZQSeizcsbpBmgU60UuQ3nrEtn+f3BDxhBy7WIIj7HJrGyabn6WatorGBUBv48Xxpav
72K7Nxtb3PJ3mJhAzxHTvdCNcyYrOXrZKfWAvQgEs97IPhhlHlWXbPwiMYIb8q6ufQMqhEpVrksL
IoSlptt0Hkif2VTARlknzwMo4kpW15nxOtCtTrGUJaUTyUkLU4vrn3utNbnprspddhLPiLR1KoiK
EMzHeYYv3mB0W4QgST2ZAakgg3ik+wxmVsbTy1ob5Zm6tBmUiSB0pKEGP3BvFtU5kStT0D+pAzNS
Y62OipgAkpT7rMeXVO903CKisNHs9AeCw07t5DMrj2A8fTrloyZN7DSVzB0J07vY3WfJSQMzsp7c
rYcvrGyC7mx2OooF6oLKHigQthewB/aL86AYZjFDFYYDoJuY4QSeo4RU8LJ9cib0O6rdu+njPxtM
ZzwkdOMyDaepLgXwiAGYbMX8Ys8a69sxjgQ98zqBJT/mCMGP7FWP9R0Qq1ChVM30Gwm8MGrPyFJY
K6J8xyRmoKYn9Fd89qDOd1AVZDgnVhRtkHfrqsUlB0APZgbUATt7caNP8JAKb6ZPGQr2R0JaifDn
u4SBL92Mwci9Y515VovNoDyIXC7zIpN+V+tMtvrWQ5zQSi2UO7cSRlQAmPzOagUxzz/lRAKlwnA9
+ahEyAaDk1C17nxhy+9JS2/9rjESW4PyIFwq6l1BeE9IeUzyf7Sdcui2rJthVa0NynXMfANXEWFJ
rdNmEIYVQDq1eCP0Jf/JMMXqqgSennedmnke4xAVHGDTUNlMvWmrbaHWwIhm1s8m7FB5VtjMY6QR
ZofhFa00iL1HdmFnpxB0xBmhuAMVGw7Jyz9oaa1ec1gmbu3qVgix3tQa2K3cIFa2scEFZpUon2pt
qUxemXRz4QZ3CPrEHFRuG7bKa9fWtR0mEnAgXfSVsbtknb+NIPBryK+9+jXJgloWpA/IHR1skLiY
C7a33Ij2/Id9RNiiPI7UhM0PHCeRfNdeRSe9K0QrOKs2qSVLT4SmjfAxg+OadTFv88f8P3qFbcoX
iUYWxLV6uZiDrb+jguCpB2i0vucOEIou7xSnyIrOMuKMBFO3NTIlEmyoiOCArHqZfYh7ZY60mMs7
dL1AgdgdlafKY3LKsU4H5bOCUVG4nsPvnJH3dxsd5UVPt4lqfOdhrIc9aLMa9uDDUB4rjLi/BsxD
8B6iyTvaipGderXZ8JP4NvED45lbb/7BIOW3MAzxV++CB1yl9yK3vifFjeGlOHdQ/dA3lR9vBmfe
D5+7g+7zL9JosbDmvxnZ+itnw4+gnFqo9ZWuJPjMRg3luRGzIuJXY7BDBdI0XGSO0wMG5syxkJ8Z
9201V8NMK6kbXN23QJhydZrhtVFHIaLPlVsewB57QkFgQqMTQJNNfmK+hKt5AqxS3i7XjKHkCcZF
PRDu5OZh6swOY5sFimicJZ74V8I8mT8kqtWVVvllfdGrwSesUx6vrkee40hNK9I6K080ZwEOI5le
kqy31i2tY0BginJnWrbo/ExMEdGv+lgQqFdtAgHqiXaMCQkSXXMbVupwu6qBGWleUwwFGDPqEgm5
kuSyiFCUDKjgibRJ94+8I/k5hwQwa7789jDnlT3qDsWGlPFIjoi95DHY5jV0lSJQYtff9U/8wwLZ
mumgviT3qgs1LofxjW+Wtq6MU3dHT6QKrMp4OsliwUbrQ8YN/inZspz2zbvy05BExwJZwo2iOCJH
imag9wA+5d7KnpHY347YroxQVyOLymmeJHzKntuXQg/SuI1avoK1FPkfSEVadHVmiNCnT6XODJBv
Xowr29TFGLtoXkKSBMpevkses3Puoy2PB1g9ta/5JkGMWj1JrBWzPit1R4ykzLgEXUc31yBNhQB8
WDAAnEWGqUqoOcexYA5VYBXCeNaV/ji2eOy0eKfWszONYeekjWiuHynWL6ICgz4H9eFQkWSY24dG
gzTBL2VG94Blg/z9yvHOfQztADIIEdStOUi+IRXmwiq83vY/VztKPd+TjP3UcqyE8HYGwA+CLB5z
lvzXdo8SEETHJhfz6gcWUenNXO7KLOV/FuisxxGZbBi0r6H8rZc3f7ZBlL+BbuRYLio+Xt3thUKy
CwChkuV13cjtyOBqFZRjGYR5lHUCGER7DsMqky1bkRNY6oEIHKHK6EDlAW003RaBYgE3jMc/psxG
9e2O+cev+OWFHlqOi8jMG2neTd/SLa+ahiu4kRVvwX/9KXHRh3mMDKBmqsmEPpC+U/CqGDaTGoXh
HuhXG6SO6dyTAkfweYEAYb0tAUcwjqFHKquqq/tDaoKEzvuzbaCf6yaTsqT64ZXULfeafQru6iOU
Ai/szbVkZe8jQcZPxxRJQmBpD+ouRKtg/VcwnlRoEv/9vg5TFhpFgcNAtOerR8Em+FHhCCJNJzGT
z6xV305zr7ad8kETgKNJQMrbpPElf4/cFGqBohtaUIF1WdDC26WJK2uUNyoDaNAWRKegc4eLfleE
OKxGQxPT0W6JAjYLaXLb/YHKCBPYhqbSbXA+qIA9UwgOZHiC/Ls5Zxr4H2aHsWssM5T/g/frsoCD
/2vc+LjYy2Ps6BtCjN26/Ku4R2an37OYsW/Pmokfa6O8HwQ6kkUgcK/R0szAI6DYeFu5wWY88IiJ
tombWygjQKsUX/gRLfAMpJGiGTnjrrRTV87NeSeBYX7HOlS3L/DHD6PcZiVNwVIu2GXMZN91wvAc
CMGzrmqHoUj99S9PvwCyrikihB41QRJlFSfr79dl0eU6kdVFdYW+9cYZUij/egr6hwkDR0jURNGg
UaNxXExDGcNEslfvFjjnzCZSjYGLkSDeTpzkiRVX317Uh0XqNE1RrXa9Nqpu0SkeP8i72Bhe1r/b
L/EfvSrq8MhTWOZAxWNVmN4qgNUgJHayOxzYsD36OFxMCaKuGdgi4ReXJiWdPPP6rEK34zDGEHLX
OL9fRLPrMoYPJz/6uqpDW6KcWVBLsTEK+HBV+Kwtr/HwxhuJM2dPecES9qJvPG2K/P0qrmoyRU2l
RlhcfTwZom8IByP+ytgj1oejzsE8lmMnSuTDncL7FInAXfukf6p22fNiCZk5Pg5Pem72Zsg6HOSR
WfuO1OHIMBqWBykOR/hsnPhnqE09NF84WJVfm/tsMsV/3ReiPyflMsSm6ZVUwc5xfvs8O/Nh+QKk
vXJM9/rr8hSBgY814HdzA0VJ0DEhpanyBcx0tYHjLBTV1E6qOy5411FllDBOILHm3395zy8LuzJD
LWxK+ErN2k5FrtOJdlqg3Fp62pOwTc8y2tWhyZbk/WX2i7ZJBZTikhgZr2FpnS29QqvyIpR5Bna/
ys10D+4Eb5LN0GV1Vm7evo+l0kxH+RIlnT5jD4f5BWPlnpimrqI+qDpnqgbzw950klfWqATWyFow
14hYJOej5WZhAmyAmnPnELKjyGG1A26eFqTiioHJMgDnqLCsacVeqnlZcQsQgCeJWdRfk+j9X953
lVcF0ZDwEuoy+FdpNBBK4fMoLbh2s4qqdH5cMOXxxIVm6JWgjbIEix/MJcXqiu/M6ga9QGIb69Mk
Q4Oj1unKoFFLg9ZJwuWcbopTcppK1IEnC0pZiPhJPqIDv2Ovr5hhlH69wY3VoM6hi65Ydn4fGPcy
h4yiNr6tm6GPymVtoqwZgsrLukS374eO4xtoR4G+Wt/0UWSqPcthkorFtcOkLVCe+n+kfddy3EgS
7RchAij4V7g2NE1Pii8IiZIAFLw3X39Pce4doYu4XbvajYmdB0ZMNqoys9KcPFksGGurwsL4TJ7Q
1kZ9MXezKxsAY8kTVXHJ5rGtvodzz3MzLHKCMnVgGxYIze5J3H9XJ/V3kQDkWLa+VmpeOtKDPFR+
pIM3oh2cMmwPqmbfS72O7TcDpg9UN9FSN8dSEeAp3CzR9kR+rQvDJa1WO1EtuZdvYetXW7hMGyEA
NkKp3K9GpJra9VyrQZZgKWT8Mwp/kElw01sybMUmii6bFi6b83xtVShmbw9KEFY/JeSq5nxsB8Gz
vKVNKxn8MEc5KIZia1QNZlC41ansZF3mXT4q/uFn6mQTYuiKrCPA598mOVfSuiadEtQozE9151Qm
dhxS6tfSJLiVL6UbXhb3QOlZ3tl52st4oBrixQM46tzhkWWdmlceBuUgE69Bf+o/WO0j+kzutqKy
SaZZhujxyIoeY7If9L0GjioAitgqAyvcpfVeM3biOVSBaP6twhBYnKpVomKmLX9TZKxwWOr91MR+
og4/Ll/mpr7YmiUb2LQiK3z+UID8qi3KWQnASu2m1b1pv10W8CWH/7xCG9AZ+ATD0vmaQdQr+aCB
Iy9Qug4oDRp2TpEqWAeS3Clq6Na0+BFpykMUtw/5lOAyYx2EckU+7gQ/hJkw7wbt1Q9hR7GKqTRq
zLlKB4YWYyPZ8WlBJQVlwNHNf4XXc0D39J6mPmAkzXBQf16Wvmn7K+Hs7yvhwCzZ+VKPSpBq9231
TKYrBdW0/1oGuKh1UF/irGGanMbKREu6uszUYFJC9FdyEvRt6haz/vuynK0rXQvinQxNF1UZ2whz
IxT7EOKoPNok94cl3sudcZPZ0e8hNd7HuS/cOGtaR9H79znPBKq7caREVokhE3hU8oWOPgqzMGss
IFm06lfdn8BzpKSCsvyGdUCEgSWZimXLusFe1tWtpXFc0nDEhw5drRxnjSSuFrWWiOeI/Wc4zTwT
w8VvaGDpcx/qcDXoLzPUJFDAhw6Eg4UPVm8BymL72P58E2cGZm2D9KoKjaAnGK5Pm0BupZM+yH9h
bmcfxWl8LNHQMCNDDvSYcTceTbRRur353lcYYnG7H6YrB4WPcSDJkXpfoKEbHhTlFgtKYai2QXho
nZkZepoushGgP2LtMMIPEsfcJXd6BogTa6tWu+yIJEMkd0thFBVhuKnJGgI6Lu7vunkuqNorCLWM
Y4HhOAwHXDHEAsMQlqce87T7y5+6KVEnFgvObQQWnO7k+QJK4whBBYnvM2CBxkg0lPsFSw0Pzizs
XxGcxqCtSAeNqCz6zu66n5+088+x96Heh29s6gJj5rvEAj9t5SWBqJC4pa5r4ZwatVahjjETXpKn
ZGk8DKi6hnApA3ONvAWupTB9Whm6Mdsy7cJWBhNceD1q5c9eVvdlV+36mhzGaIm8pFrujNbqBD57
K8I5O1wu8OxbCG41fN8/G6SnffcKeoTpSj6YWAYWH63I6UCPshPlw19qbJ+3aiBpQiyHpjwP+h/K
AqaT6KjfOOTYfS5NiG70HTaY/vcTnJ+ybBRDLXTikeJwHwlkR6z1fQ5OLMWZ0RZvTgb1dIB3sCYQ
htG4UdBo3mXD+NK54oVyseOQUFp2iYGE9agEie0t+l6qvPm2fU98bBOIYJXkLfpmQXMnUBU4AFnk
AHilTv8obmVsqvHqBLi3OV6qYprUVAl6WXLSSXYNuMWlEbGbC8Tws5YJbQe8iCEJKj0encwiQDsw
ToFBKfO/ebUArv1/l8pPXWrULuLOhOamLxitmJ/rneTKh/iWBMvkSIe/U9iVPO4xDvNQr8PJNAKU
7ydHX8x7bGO6qzXZW9rBj2qsvbWnG9DGBJ1KfISdscBWN13t6gdwrrZR5SmXJ3xwqLwPLfAHneBp
3vRCKwGco800BP2tFCss2wErX4pJOhSM9qIOyJeyH2cZfN+pKKpCVSiCUQI0G3YPPsvUZzR1DYbV
m+cSHHz/LW8QL5Hzr1k8zW1f45VSwVANm6PzXi/GYKb182WrFxkA52nMdkJ63+KOEom6eVzvjQyE
sJi7uCxm020TpPGqgc3Bls0rf4bp1SGykAQzXPiMVcU/Ad2iXoRW4V2FnjhYG+61ystTV3h7W5+4
Fs3ZQRb2lZYMNRaxYngF21EUBxvO811LfbTfQVUEiByiDc8sRMk4Ozv+kVwLZj9s9UjapT1HQzbB
mb5YsZuXPus12e5yxMDJ0DhtgihHd8MflTvKjnCs5kt7lunQWjynQ1XeKENiILYCMCc9LJ69XDPc
QeOHKmDBWbXrIgxBiuKPT4rxS1/NaRSWAEVynGgoHAfSB7jdUwfIeU/10vtyV5ywC2cnPaRuckjv
mmP1DDySfqRgzbTvUOcVaN2Wf1ifAP+i5ZW5EOaAOlVyLS3yGsCCVEl2xxTgjPBGLq5nQ/MFqs66
lF8OwFI1Yqmyjn+4Aygkq7fmeJSDvP9RN8OR5OgShIdlup1DRNZm6yUUfLatJnC3m3EnhP4rmPvc
pUEHq6I2Th6c+tUh2et7wDPvcrCpDY7ug2IZEELzpbjVrsGVJXjeNq1sJZx7sOVukMrZgLK32auR
dI7Sfli96EXZzKRXn8i/19gnPNJYgyceAGYB9hptguxqckmg7bMb0aKdraRoLYxLTkZJAd17hU9a
5td4ehnLbJdL9FrEESISw/mnqB+V0tDxTYox+Cn478AzWvTYCakLJmq3rkhVWTfCsgzjS+97mHKz
xTOPtZSL6mljFJh6chVZvy7r/5bXW0vh3I5i1XnVaqiQxST81o65W8n3smIH8lK7ky2YH9kKMdbC
OFuLZKVsy6TANDSIWYuJ+qohKtB/mbJgflTVFEu1UYRGu4gLY9o+7xUUNaDZMyJ/Nfbl7/YV49dj
a5cHxORyUF6TQJJPHYDPlw9zSzfWsrkIhzRYAdzU+L55sY79+Nq02GsS1U4zfrssaFM3Vh/J/r56
q8aI6nk9gKMMdPi/o6zYqxkhjj3L/mU5m1nG+os49aDonkpjCyVEcgzdCJ3uoCHVj5zCa2/ZiSYu
lmxiLc6dXqPuEPvNQ3UcbkZHZHZf8Mf8vXK6o+p2MUcmzlZ/RK2c+Po+e2SD3JjNHJzxMGCcg+2T
+Q+2SzPHwb8QKiqOpg6HiYiIcyyy2g1UjaFRde5XhyqI/Gpv1Jg5Lj0ksIIT34xe19I4/xLLoa3J
Vahgir95oG1teRQUT246mJa7ZNphjLESVw0BSIvnK2XCRoIiOSQYcXC6UBbxun92AS99O2dNdDEs
9JAlOZhI8TvRu51SZdhenjVgsV70k2WT1GkbwE17PfktW+hzX1ZA9gh+kW/Ztob+GMq+fCw/NRad
qITTiEPjmJj0NV/Q2FM0X83U62Zs3hPZerkscvPVQpNMIQAi48L5uZ1J1610ppiWKlIQxUn6Uy/l
DUAf9QslxOsUa3KiWT8tE5KkRQ69pWoelWIR+MrNnwFRKitPEZS7OYUf2rjQegrTo4fqCWQ4+8oP
QaaCgQ2MdYtWmm85lLUwLhhJJ0yFEQvWRfoo6IGHbhN5p3ejQLu3HgCDgCBbBbuxqnxSkaz9lp4V
eqsguE9CkoEaJ7wFADcWxJGbofRaCmdCepzKtaFDyugmt+oSdGBXDj1WkTX7azbZCpIJUfawFUau
ZXKGMtq2nKkJZEptGWC2LSE3cocmQeypKnWn8qB3Dx3wBJd19cuMGfOKa7Hci1PQXNWTsTKD3m0Q
LzvxT+07GyxMQdAt7cYnOCk3AnIOWFoXCu3BS1xNuVs7mq84i/OZg9+PbJXJ8pyfIiASneomA3+C
MK8THRDTwNXVD5W2TOAIMQOlyt2RDLeD/CCNklOHgd0co+yhle81KX+6fEBbLzLiAd2yTUVXNL5S
LtV62ckWzscqOy/VMRIOz5kl8nVt/v4LSaoMlJ2Bijz5BA6svq/RWuw8qBTc/HIy9FulC526OYW1
aHBh84EwVFOFd1LQZedz87SgWhqFENR4FvYy50eLEZM2/oJJo+I+Ag99cPnLtnzwWiBnTlo4KIUe
wx9OEYrEUZlhvgljglKyOEasW07dldeS3YrSwS+UVtBtPLdofbHWKoMQn2sM6ELVprMWjGi8U3tn
Ig0GID4/JsfcxfjP22Bc6b/jK8JWmQrM6gvxCC+ac4ea1Wq51qeotU1K7it1Wx/Com8wJFpg84BT
LZXyFFuT/hYO8UhdIEYnt4sJwAKWfWXNmlsnv3MltK9ieS597ERu0bAEnVFq+3W3MICHr1otfc+b
hB6bcqbemM0kGEbZcqtFlb5Js9o6kTr1Lk5ItOF340JxsDaOF08q0VTOV2lFISXRYoMSs0ZtJcmL
yslAkOPkbbhL+uReyodv6GwKDnUjvddUk+gY+AXGyeKbR9MUyVgLguv8s7npcxHq/rK2blU0IMeG
KIRRoOzm1AY3VKdED7GWUk9ir56x5GePpWMKSLWNGlMDCVjo9/KiF2Bb1PXpWZdqtHnbLm2feqXU
rsrKjnrHRlXkYypt+pAQQ/oYJ7V+7qQK+4/0ocAQZThV6P/KUjS/07HqvCSfQ8ceUi10MG+JoRvs
hX8FbKB7E3zeVz9qIg5CbY4AKGZ/6YhNqVQu+QKwWAwuHDtxon3rRn4B6Hnl14d0V/m9t/gjBkpB
B63tRSnORn51Lp97cWpUDsCTAvnGjbaTPsiLfhX5QMldx8Cstd7o9U8Z+NEkT1Sy+Ko/54K5ByQl
VF2sSCYBrZ606DQBz5mou1DuryRz9O0sc5U0EoQSX5+Pc5ns7yunXtCaqjJVSNCR5D6eP4ah9heQ
Fha6oDa+EbOYigV9ZYEuAiPeOgyqV8jD0Npgh9o9sdrj/G0CFbzilh54rl+F8yBfQ75ziZxbV2ed
gl4JiEfsVsRU5eznPj1hLvhuwGrO0CmO/avQpTPPch7On8vkPI/R0nJCfxnAX0hk7rx/jm4MDK1m
+/IkXjzITP2rOFsxbQ0VFDwh59dnJ1JGQ+AeEGGMT0vf3EUgY3NUtb2JJWlfYReSwMdt6Atu8V+B
PIkfqNUMQrVGDWoD1GL0bTG+TfWLtIjKthvJATvIP4K4nJSQ0FKGBWXb4rp6Ko/hoQ9m1IoX8GAl
Xvx82eds2bxi6cRQdA2JEVzr+Tmq6hBFJWumFtjYjQrAMf7W3SlO/mwhAZeD/jBiM9x7HiSBKO3/
fIu+XKGOSg62AGmGyo/u631fLoQkctBOuZPMT7hmb8Am1xEwqj7KH4cwu8cmqmDGYIMMGshZua7k
YKjSo1WArTFJgjaqMJOQ7WJKHLJYe7Cd+9qkXbehdDuGlmPNBXihNdvpsJY21TO3q6xdOOIJiJSr
MMcEpVy6ggPdtIPVV3GKKWlhPUloXSOGm1BuhwefnNQd3OROhrEXO/3nZYGbevlHHg/2LcvelOYc
EUZY/6zMdzMvXdlE0o6965cFbRQMoJgrSZxiUqJlIfqymAI/JvvqxAgtGJPEcCMaSP8axJwL4tyX
WYyVNaToFkhZdp1Gqh9W014JJ6+YQEgWD76eLI+XP+4zPb2gjHxtsQPNL9UI3Ffrq70LmN0+v40x
kzT9kNzid75L3bR0bMz9597cslHNzBVVuTe9tg5Io4mysGbwgJjBSmRNpcBTJ8XvJSQu0WNXw0DK
5S/dgE+w0/0jhnvlJfBU1NY/UQa4arBHjQCwoQU5GA1EjwL7T3091D+iuHd9qGW7Xiz4TKqDRS7E
/kB7EXyOSAT3jA9Atdk56ktBmcc7O5MSJ8ceFIGQjfhEsQxis7IRQSLIaf4Q6fYQlSWb6rKORQDK
ywDVBmGNefNbDAP1TpYAYlPAuS+2Ryk0KhOmrNaV0+ff5vp4+e43NeyPAN5XjJpN67aFYbVNh3W9
cvvS1WgBzxMVXcumV1pJ4k4szXMSSip8hdaP4VWyRPmdpd02GcDwyXy4/FUbx3YWNnNPmD6Ce6yK
ET1aDEWGfQt6LDi3jVr5ebDIPNYqWKxbY1ASHaMB5pj5YO3exxYSDeCn7fumvxnG286eHNp8m+IS
5dzMaUgLSrfRmYfctWxtN8ygQiL5SZYTEEHEmPOOn4iCmk7+/fJZbNwwzgKOykKH3wTG/fyHEtVu
7B5r7QMpRyukV15qU3HnVnQgG9d7Jobz0Fi/rBdxq+LI5W91SN2lTt26Ut0yUQXv6eZbsFIkThKx
c0lqNOAhwwbMruZrnegYvvgRR5E/jrPTjSLS921b/9cI+YfAImGN8gceglSJvNySf5O4ndxR6n6N
CfbH9rR3tdZ6i0xVhIL+MmCG1A9u5o9opugrLTOmQU1tCeMu8i47pLfjy/9drelFT3UJsGIa2J6o
ArQZR69kci46JbMWZjPOt1AKd7FLXxtuw8oApuy2zgRtz+3QdiWMc9aAXRF0FNhlRjdT9laCCoVm
1+Exa1/11nTbxFfVWy17j8aPy2ax0ZHH0WJQ3UCVAhWnzxxtdbSxHZrdpEOyegqBqkWd64Yc070i
O/+gXCe/8MHR0qJaGvuZ24qaHVsGo5iIHxirD+qInF22fdqTmMooVpp0cHMNvLbGcITfKp1CElX8
tzJOspbGGU1D5zHvbZSqw+flke2fjcBU5H6EGUgSP0GLwj3wG2p0JpFFxavzBV8RrU2MwAWjcp8u
37PyRQWcN0M3sc1EW2i3fNz66zgzIWGKlcsonwQhNRxT7hiTT5SLJpE3XxVNRsnXNgCV4ttTg94k
ZVcm0Bg7vyHS9NFMssBZbykFsq5/RXDmAMSXVM+9vQS2MmGL7J1h7vqo3uW6SPu2PAsGnv5I4p7I
dsmmMR6Q5dHrASNBWNfB+ED7ACTizoRVPazvJEpkt64J0/2YckBXExU7TiXycBnreiCI4tPK1STi
1PJtntmC0GyjZo6neSWG04a5H0fM6+Epyq6No321OJKLTWLJnc7AuZ4oaRV9FOcuE2luihAD8UEp
ta4OzJRmUBRXu//+1Tv7KE4zQmLWhlEjcJat1p0q6tZZ6Ezpqez1vTWOTmOK1F30YZyGjOEEb6wA
ghp348EczIc+j3Y0rrzLjvj/o4l/tIKLpMZF6mudIMaF57NLZzjp2P9WvU5H+l1xwVD5huU/r+RB
IHXLPa2VhIusMVxk5qmEa2v9xMDe6nGH3W+/stcI4dhtGRS79DTuTS8/iXpjG9HE+iL5LXuVWnTY
2ox3h9GqFsGwV3fSrvmbzAFisJrYsjEJ92V6ozZt0E7QFt9XlW7NOg2JaLB/++Z0U9VgTYhU+N65
3I5jaLAzTDNH/ZDeqgDPte0ZT93sZLfjQb7Knu2nWdQH3XzMUD39Vy5nC5KRjwpt4Ud0J/mu/a4f
Muz7Nn3zvgRD+REllRtR2rppCyuJnC1UlSnVQ4c0CdzWun6Y0kc6Pwk0clMxVjI4O+gH2W7nBafZ
ux021jrVk46CexGUbgVKiPqNfq9urX18tL8V9yICx01rWMnmrCGi1DazvFACOpqDkw/LdQfuZgwP
l09yGl5RBbufBZ+7+dSZQNoYUByi89OamP/pwjTLGAQ2PKJ4BytP9rKF3j2D+djHEnMqoNPx6uoo
QqZtFTzQZjQxTWWYtow56fPYxArtQsKqcUAETp+xENZUgXADy83EC3Q3NcfCHBXiBZQLeDyRNGeS
JqkYYtZBMTOE0fcU2S82cgjWlG8F0kSzMHQPch5Gs8HdoI5x7CmeCzkINf1Xn8hXZmTKbmdXXqfX
x3iIiVNoVYTNgwkmVTL0cNJWchDB9LvLF7upSpg+N2VDxj/8SLXVDoo8dRhVKeLnEdv3JA3LUU11
l4GBtBkPl4Vtu4KVNM5oRivsC4uyyWaweM3gTQF0BuVpF54Ao3EewRoFURSzLdNGxgCtxXfyFBV2
vyR9aX32NUL9k7AaGIvR0Zz8gL2SQb//O/+jy2gUaRqmjr4gG1QDlRnMbKAPOEUnuYl2nZre5UYV
XD7OLZuEQcpIyEAjhDnqc7vQc5AY510uB539fQkPWl/vlNJ0dGkSxGhfSPDwXBDYA74Js3jo/HMW
CPxEpRI2RIHn95Zgl26IEUPVyTPH2pVsG1HkY9XGfaQB54CMDEuJ5s7HIhlPE/TittQVFAy6rimy
inY1Zzeq1ed1grMFlAc4s3q4N0vltsvB21InzXWrRYIj3vQ9ugHuEcamBaZc7sutcZh6LcRAfC4Z
10acYaIyqg7W1D5mY3qlaDR30Ii+r2IUiLLYJI6O7OnyNW8lMmg+YlwOrTKMG7MzWaVmZqoNKo2B
zomy7E4dpMzRRuv5soyNzjxu2NZMTMhhUg62ci6kI2REX0xDeyaYsVuRBlbxfZCd+Q5fHL2rQ5Dp
u/gkm7jnOUARHRmH+dRRLwMnnuxh/QfpbrPiL74c7SUZXS2FUT5wtw2AOiloiaynGou7WYtuSBwL
RGw5fEMlugVqDIzO8jX7qSsHBtdFPhD2ftU9JnLtJvEgMCD2Q7k6OllL4XIcapFySJHmBNVUnuRJ
75y4lfycgtPeKn8UVn81q/p+JEYrELwZ9BnMtYOGGBEmrzzYeGCCSgLBl/Y+AegvgWEaHMjPqas5
2ffFN67EsyKbNrOWyXn5zsaTEsklqDMoGHR7Pb6Nsu4o9SNxTCu8LqvkiMzyZJjjY1bahxjVa/+y
Ogt/Aqc5RmRZhTKBIgxMpfpNWw2t32RyD+A5pdeamSmg8LURtyQ9vH9kt46e0ypIbW0QORDmILir
V+3PuN4iCkCrnANpx6gNQyIxascl0H6POxrEyNEcZRd+NPfzPhGtNdtwF2cCOV2T9akN88VCCBM/
qGHkTbmQG0UkgnMWthnXIQDNLBsbfcOlQfhT2S0u1NtF59dJXgW3ufHQnX0S+/vKA9paPsjl/Cmv
OoxHVHArUMCWO4pjvE0aLHkCR+ZBvFRq4ztZ5YOFuyrm+fkHtrLCTLeTERuajeamsZOg18CVKfi4
DdCQhjk+gEvwL13n0zIgHWSrbhctmGYUcCXVt4zaXQYsGOyOWP3nlOkSzNF7rQoYkLds5JNOB/Qr
qJChtnl+qpjX0tK4ZoXyl/5leJzAFjC5Q/2JYhYiWjaOksEF0RlFGffrURZUbwECQW+ULXqbFx/0
ueDP1RyDbZxFEm94dupntSNKBUVyOdUxF6vEmirILdHVIfGtVD0I7k8kgXuex3bOmjpBbzF5qQ71
QwqsDkbpwbgGUlzGEiYJa1hbmA+ycrA8S4+Jp7zNFNxcfLBPxrF3s0N47LEYIsG6McXVbybXPBJP
TA+0WaxbS+Z0ZpxlFFVZl93eFwfiV0EGQi/d197YivZEuJRI+KXkXEeXsbcqYlfM00inefKaO2U/
XGGCfnDJx/IbDSsvOxr75kanznQnuNnN2ODP2/nZVFy5HSlsk7zXUZkcXTQmFy/d97+id/Cj+CSY
n+pTfpKE6cqGqzu7WqZtK5kKKVO5NFBWUCVsYmhnt6enQXsK+0Tgd0Qfx/nwoZ+koQd+MqiwCKlP
juAIdSzt+fIRir6Gs75RtruiYLlXmNHrMjolmIICHNwZbNGrJwp0CGeGSaHihQCnZdAf4yflmi17
iDGjmxyKK7VxiKe9Rp6IO3/D9M8uiwt05sTqLOy2VYMlHLxQrh0pfrt8gKJb4uKYwiTjPKFBHjR9
E95FGHv1S03TH9veVP5KFIYZFYJGwxcqR2nWzLExkFpV4aloHyfpbhbx0qvbB/ZHBqfdZU9oVucR
yE4a/btVyrEDtmQQxV1Z2m8wurpyDNoTejPb7bHV09dhavYY2wC81CND9EvXK81JlY8p6xInbZtD
ZJY39Vz5hfWtC7+P+csydW4U6q4dxzAe6vbyBFbDGViyBS19+6EdAGYcFpEtMd3iYjzowZ/P4myp
Lqp+yZk/HpPHok4dldiu1t3kBFWyavL+a5VA6UBnBQ0g7yweIaCPtFbDHDMGZtfvzcry4SPdxRKM
OG3cFAISANFNcLPJBj+cEablYs20wuKhxnbjIXfCdHYvf8jGqWElH44FoZVmg5zw3NUlrV4NTRti
KqOdpUNowz6tZPZoaSS7yIrA64+hDf+yTG1D6FkcwpmsPi/DoOZ4rRl7Quij8OaNLmpe6eImD9N1
AuJZ7OK9sd8sLMbJrsf77g3rU5UPescWqrDhnehpOvbf8usmc+hDBJb2iHg1tgyiK6e68sfomb7S
OFpAfdsTlUI3buXs13PuYEyJWqlDDodjPAwzdZZWNF6x9cKvRfAw2bppu6RKcUBYghSUDxVaHh1A
wMN3ioJr5grlbYS/Z/I4LSizLFJDzEN8Em6rV2xPDniH92lABeAFwq6Ws9IzSVwsUSp5EWsVcLnh
jXVcgnAXu9WpvMXij2SPdV+4WuRk+H99V6GlVGEVcrfDbtEdjcAFb3/7i06kASyDjqFr0GeBqP1c
/e2OynDtSFEzA+WAKj604+BrmSJwFxt8IQi6UWJG8QZ+44slJ3GfKWasou1TDzTopEkLKg0zMcmo
6I5SaKwQm2MRNXomwYLqmqOPGfFlTFIE9RJVR7xwzW1J1eI9qmT7m6Rls7C+uGGV69/I7wkd5dDo
R/SWAy0u06BolhpIh7ROgUCopOlKkwvFz7Q8dMuwU3YVmJzdsSrNx3A2sEZyTqvKU4x4erMUQv1o
jiRXl4ZqXwyk26dDNxzkfALJM3pUdjDaiezNWlIEk9kUdzVyWbfJqX1bZZhIxzCJiCxgo/iDK4an
A2ADI8r8rNQEFrMCe6LUIAKaoqPpVVkkrtknVzS5maefkT2DxftD4Oe+6vqZTM7NYTimVlpktcGC
MZTaIE5v3l+W8FkR/GJOK/1lvmoVqY4zlbP4H8CtdNJuO6yuZVwZbA/A9CPaLcfFnwOwozjZq4bB
fgXwdyBzdv+rGXFv7wiTNzsdb283zW4r7e3yNluEyK4NBT0zVi6Q7XtDwv8ghWBPW32FJthOuS68
emc+4G2kL8rRSpzsmO0GUdtWJJn9fXXMJYmjmXZIYE3lOpVeWoaKN61DXg1O0jWimsBGvHn2nZze
AEBAbVDsYvDkLb4jGF2iQbNnCzvYjpmkcui9LaTX2nzUTEvBGDXqzl/iAJrJnRZNFjbYgI2xt8qj
WYeCtsEW9N0gKxmc75+rqa6k4vPZj/bIlA9YUQbqHuAB95fNYvv9XEni3Lpah1lvsXJAg0KH4qHX
7TVXbKVlvM+DbCeKCLaQrWdfxpmh2oAR1baAbC0IgLNN64W65jX94hGs8VIaLOTBurRUgZ4mwKvK
2XCwsMErHsHGbdK3RgEEs++ueyV2ixHoOdR/5rk79GblJy2ozW0iYLcRXgVnsHXfJXOOkBMRWHeo
MNU0OOY9+Fv3ouxMeBWc0cZFBFQZkwSjBfHfPxuUzXtGiAnUgSsEqTAl+uIRV1fPmWqNvWXgg4O8
4WP4nBwpTumzuiuflJv/oAi0aaoraZypZkk1W4sNIM7ogoKhAuuHYh4l33jCUghXstzCN7RD5mKP
7GUN33jOMESt6OgUKQAq85mBBE6LJk4+ybDCHUPE9IG063YiQ9r0ChY6jsgPZFB+c4epUEUhKQXg
QF1+jXnpiEF1m551JYE7QFsPZ4m2MVp75puCPRqzPLghfS7qB1It3uVDE8niAvfQTKN4KPB+1OFY
HmfTkj1pUmcvbmwQiltGF2S2Mb1cFroxKm3iqv49Q57jqajGXBkZT2LnFYfmAAoSxaGnf7ajm37y
K4Yp7AYQxFA8zCWe6PCV7JvaUV1EURgmaXb9X7nH1U/iwn3g6sGZMIO9rlG88H3MnPCYsnrpMTau
Jh9E676ItUVw9DyTshGWcW2DeCjQ6+IgRcpj1nc3FIWUmSYvIxYlCdJageIa3AOwZNWAojOalikt
QKb0QgwRuHAL0nB2r5zPB2lrhNWL+KTwHcOhL4qTgAxPfhyOi0v3ZB8FouXiW0nEmUTOaWf1IoPf
C5q0fIS74RC+5H79DM4mTBhmtkuvGHOH7ZX+ZQUWfijnwZPFXqQwg1htB1KvaxDgP6gP2onx01Y7
9U46KIKa76ZTXakn53X0yY6MuoWdLplKrrAWHPzJ7SQ7tTSHweWP25pYOztTzv80hT4npcq2GfzW
PwrUF6gXn8zGBbYR2N7E7bCwAqyG9KgfMz8/gTJNhI0hmy/W6nM5tyRnVWNpJsK90R198n24VllI
e0u9cIdVzB4LWxR32hUPbOk10lQxyHiDSeLMR/H1BjXMGDIJV5xdl7cy0L+vAFDv+m9sUn54ByPB
Hvdwwl5DgZluP2P/+kaTc0QL8mLDZKhECs/InjFl1x7EjKcChTK5wNPuynooRjxjbU5Q6LytCDZX
VM+XVYmZwZfA48818iCGRsOwuMpeF7PH5FCfzfmhmL0kCmN3jpZWYJWiT+K8TxEqahQCQBfU5gji
QLlBrDGYKNPOuYiTSOC7TfZTVsmPUmN78yepuQacI5hbSjv21Xzx2/ZhXoSgAeaZ+WMEMpbtYsM8
8xek2NAtUbJIYCnMDvNLVzk1wgGnQ/kLeawPTKB4vnLrKFXD1HB3mEv8AhQrpaZF6soaCPHsg+f7
dm6TXWklgtLXln6sxPDllQGFibxtAD9Z9OZHl45ObFZul+c7u+/+JoNcy+LsqjRGORkNoJU6jE8j
yXDzZwYP6wCcHr3OLWMH78TrZf3fsuW1TM7IepxaYTbQSGj8GMRAcwUDmRsvUBKjcsZSTfe1Ypf7
bFBEgd1mF30tm3/u9bKNsR6aEVqxyQx0nR7DPQAJIKQXJTQCbbE5w8unUZ2yAR8np6mXZ3MQ6b8q
i3qXD3NTimVhzgl7J0BFwz2BUhe1MVtUhK1Q8UuCgTavlbATc6L94X8TxL1/2OVYjZStuKjHcheS
3ayDAD0ZBZ+zGUNgHvvf7+HeuIwYUdMUEoshsic2zw+A1039JqM2xQgZwtt49798lymzivfKaZU1
VvZ1Eq7JTNK9KY/XCdW9pBdBu9htf/FW/34XyovnYpo2ypNcDfFwKvRGyrWXKZPf/rcv4ewKPRg1
rCluiKKC2LXEUZeT1caCl3jTO60+hLMgvYnheY0YHsP6GUu304BCYYtahv3r8tdsPSZ/FMGUOfNR
siQZSg1yVGRF/4e0K1t221a2X8QqcCZfOYiS9jza3i8sx7E5EyQ48+vvws7NsQTxCie5OQ/JKVe5
BbDRaHSvXiscGnpHjCEqzeqlH61n4LQkLTTZuvhBO/GDEY3IdgBsdDfmnQ/iU5/EYKUF71gvqW5t
ZpKnK+O/5MRSkvYo6jF8J15zSr73txrwNQmw+eAG+NYFBOLFs5886n4V1HdD70kZ9mRbK8QMZk4M
+vBAj04++Llr8I8kYeHrd/ozcBM+V4OFWBYGPWTVr60zAEo3aPOhsg8+WcGuMmhr0hELC6+rn41l
7LvafL/uNdsmXNzQtgkNJzG3MmI8V8FfDIa1sT7O9WPpDJLbeev2gpYB1N8g1ns5l1PrirUuJkYv
l6NzVPf9TXFA9VAq5L1pBj1qDPMR9XKCY7Rbc04WKDL8xfGVRSiBQj5FNjC1tV/2iRnBF7t1GOs6
h166szzYVQuCcNO7/kU2r9xTE8JXzyytGFz1cyXJnh4xsQ8SdBXQc2iGSo7WFgAJso8Yu9c4zx3w
/OdHC7yzU0p0xuXfGVIaHTyN4+jxt1pPvOy2PdAd/cbpbQkova6vcyN+wLSrWQaagxBkFeKHxoiW
OOvoIIsB/NpGDtWErHms50YSgDc+2Zkh4ZPNCXi0QDQHMj/6hwnWOctSJUvhV7lwVznkc8YEFX64
uhDi0wL9LyjYQLo+poCwdw9qj2uEKXOHodKx9EmTYF2ZJABvTdmcmeULP4mLrFvcpLDgKKY3BuPh
Tr8pIj0aDns59xr/GBcrBL+IAU9xjAuKyUEf6Dxo+FjAVBw0q+jB3af3HsY3ZL2oja8FdjkT81Co
i6JfIuyljockGgIZLLUY5MuNbF+klcTtt21wvUh0jskFj+WQr44zjwC+tnFybAa6N3T6ct27tx7+
SMq4mCPIslxAYs4/TpGh80rMwdm5eqiCshgoCxwuLhDaV175qx381ALXWe4RTw6z24KLYcyLYNIL
nXHsl7CLo0bV3DDxvTgeNT9wMEDru8/khQsslsCFuAdZxWHLRU5NCt6Ym2mukl6x8Qr7kQ9PyVr7
tiWpX20EeSyLo2pMB/TE4nyMlmWFAol0kCD0JCRTF6ikvTFJBc3oOEfUMsAnaWlr5dcQkZR80A0k
B5p4BGOsoG3DjxDCcje1zFTc3NhNY/XVshTPSKGfmi++E6cHJa4Oi2Hcr3Vz38k67Fs5PgiXoNeA
0QINg4KCL6U0maAMSqGhSgpf6augrd1drXTLXs3i2lMXzNOl04eTK6hbOs57W49fWDJ/N8v81zpq
krizdXr4LC+AUybBfwiBG0xplZHW8OyFEbfxlLkHArFr40ay43xDhZjjgoTaNNEd4ZxDwobX6pCt
RpyiENMsnl6hgGZkHjoaXmwA2kL1f3HvntkTHmxjqTJqlxkf5F18BZfgujcOvDbSRDJtua0u4Zkt
4Ys2zlrPSQNbraIeIeIVVjGoKMw3pF+AAM6e0aKCoeLT5tJlbpyhU9PiyLdWtR1EM5mLKz9/XHx0
9HnTv3zE0ek+5i/NjXI3VL6qhEifwAcnAzRspTefWmU824DSrQjwWw2tzRl4undaYx67ib4XdZKC
HBmi6D2bD7OO0lTjdDds7PdkyvfUbCQZ6UakOvsFwrtPbXtraIYs3g0pFOEIoZm30PrR7BvZI1Zm
SQjDzHKrakyw1kx5VFJIMo9KYCQypOHGgTxbjxB5lYpQk62wsjRWsGoUrW3ZI3bzLHKN8v/9aMKZ
j20M+ow9MXcMKrMTZsliSHYzh3jVdLTj5+uhdmvXMMSv4j0C3mxc0OdXp5lYujKRPN5huGsOIIEA
WSv6dYxnGW/apSFwAYMwDUHdMoGeFj5PZzrQPm8sZUcWtgNJ4yNbi591pcgEni4/EPI0h28d9BQv
ry0yxYmC6XUwtCvZF4S0Qwyyset7tpEMntkQudMSxcogeOMoOzonQV+WUa5oxkPbOj+7eAa1+tAz
zKqVb2zGQRsKZfVyOj4PuamH13/JZV5//kOEwk1VtegFOxAI6flU44xJDRLf98C1KTrY3q/buky8
z20JJxmlFa3JKsbFSDq/VgavX/9wQISYrprvdI90+eO6vctjAHuYeCa6ikHSi3HZFLTIK+IFaixm
7C0Ylprrdd/Fb+nU+KlUB5C73/kFeG5NONdaO9lKkTa89qo8IA8OG7zJovk4h72PNnayk1rk+3XN
onDMZ1et58HBfnbhHKhBFhqTZ6O4YvAH+08ZoeSmp5zspvAwmwroVw8drAEzE/RFAdGku9rG7Tv8
vP7Zts756WcTMokKk8Vj0fHzt6hB4/7QJnM/TvvrRi7vVf61+FsaDRbLELkV4mYpdXXGasj65tIv
EG32hvzNWjD9Bb/XdRLmhcQdN+PKiUnB/bXKsqhp9xidplVka4DMURlX1wYzGYIwZrPxioB3X+Se
MzFmSIHACfMDvY/v2G1q+PSZV8AA0CaDBwbb7/07GMi7h9p3g/h7cH1bN47cqX2xgVooyVTNA+wv
zU3lvOgxxtP1d5dUIK6VgRE3/OTMlhC6lkZLJ7bgEyIl8br6yGbDH9AhuL6iDbc/syJ8tdbWGyVO
+CErXlo9CQbIGeaz5peKEl23tIFrOPt44jOwwOFHixGb1+/YwcEg1N28N+97T4+AWAX+u3osw/h5
luaYG3FExbA5XixQwwJwQjhwNsOMOXXhmG71UfVOkLS3Kn1vDQOUx5Ey9RFYzNd18iYLFCuYVr6+
7A3sLpZ9Yl7I5N3adrNchXkWfBLVTxhfsnwFL+1ncnAe8nuMYXjNp6ah6Q03fbsb77QvPN+Vyyxv
VK/Pf4yQzWQ6OoauMfCYCnqZtyHKnjo/PiTUS177o9Njsjj2OHayQTe29p2P7vjPO2tnP0FM+Xul
Wum0Yj9KFRVLU/W6+WaBgv31bd88Pb93XUzswQw59W02wkqMYUKj9cbyhhbSYvzm8TkxIx4f1k5K
Ct2nnXOn+YhFHzNIK+pndEKbfem5TyakuCrrYwYHy/P/b4FCuggN2TLLW0xsjUV2iOl6q5ftrZmy
3XUzG8BOfC50JyHKCVnICwFpvaytZaXgN4Omm3KXJgr96qDBe1BnKJ11faI911mTZ142a5BLyk0M
jA/T2hxGe5juhoRax06JV9lbZvNnmSqSHlBocJV7/v1Pyo1qOjS5M8KLkPJ/VQPzhhezwGXXQO4Z
p8mR7PbmzYNKC4bHCao9F5yU6Hl3nU2BvOhdj/xSg9Yf9+5bTwMTCn7ot4NfB1QdIPG4sdC//aYl
Hv3nYF7YPfkJgq/ljaKZtMBPyA/gu/aLY4YC638jHbLxKj63JPhWp/c1RF/Q6okrdFTb+KMrm70z
WN5MlTBV+11jk+91D+mqec33qZsdrjvd1qk6XamQa46k62jR4FRNaf801fH9pJn7PKGQHwEN3nVb
W4Hi1JbgSITGVtv2fFdjw7fU1qMtVE1kBAAb0PHzLeVLPvHX3lV01+XIHafx81dOCJcH400Wdbvh
63hsboxHA907XoKtAnKj6J7ymkCP4vpaN0/N6WKFq1DvyegME34Fx6BZAIyk9OAEfcgbOhCZheQZ
/Rf5xalF4fbLSm1gQwmLc1Z7td17mvMwKwzJoexDbhQm+RajIgn4AVJeEUxRDk2jKxh9Qpl5DArl
nnTAanI5mBqSjO6h953eq30ZdlpqVlihOdSz1iUubhpwao56UO44VnP15+/9RwFmTdzikkzq/whG
v1cq3OKQnrEah3cxm6+AEobDm8sXm9h+/Oj6XaAfYxbUYfqkfm9fQBRwz6Z/dWj+/gGuCLvIEpC+
jBTjpLayPvRzcjuTDHUL2Stm+2z+NiOkwK4+1RX0HvGKsfOgbh6p+2GnP66fCR5LhFemCk4v9Cag
xqSjRXJ+MDE16HQFRCB2hbUDwRfaBLKKGHeAaxaEoz8krBv6PnF2IMVHtpvWUVOXfpakmNTvQm2q
Aq3rvl9f1ebOnaxKOOgz63GVF3DK3ukArhtA17yQn3maS8jeN3o7OHQm6Neg9YYUW0zqZ6IbbUVT
Z6dYe+u4HlpgIcDhDnjRjOwARNF1pDde8iJr8Gx+thO7whVhoNhiLOUK2tVee1EaKzIVmeirzITg
GayCbj3IwJwdRClBRo+mVWdLsqvNz3SyCsE19BpVqLRFf7HOyluMnnn5mN/Oo6TEzP+WCwc8sSI4
QwlhxFRJYEXt5j1kRG+ysbkp3DIsa+PLdb/b3jMHkhy2jfaQWC21O6jErrmeREnntLdKr0BMmyyK
LSswbp0pUKch+8O6ABgRloTR7NJcdHSbeW1IC4EQUP02fwTV1gGz4uM9BGn9/Db3tXuneJJ1DS72
E3x4rg1qPLBK4j/FDpjVKVplLCYub5VG1pp8TbUSaFJyLIzkXbKfFxv6aYuPtCINByJGWGhD47Rz
pjiLWG7X/mzlN7NqYbaMlU9pWbw06zrsyha6mnSwQjoauReneh30rXHTMw6pbas/GR9dt2ej83WI
FpM8v7Ht9ntW2rpnqcriZYw1gVLX9hOpqylwpr66raYxDYZxBRIC3UdPHQc16p0RwmZpm/iqq76k
ncZ5k4rRc4b5qbLSPwZAk7w07b/mGkj8RjY/lnkJjNn8UBvOA0FVWHINyTZHuHq7lHW6nYDCYLFu
GEjNC11WlN+wYBAT7X9OKHYpR6ayNKm0sVV2Gp44dLn55wrWaDoBBQ1GKqgZgJVJuMrXhNFBZaWy
g+5ysKbtbh5+OsyQuZEYAT6twH+ICnrJi+4llPuauK6nDLLFC1g7ChWNfyeRgYU2NgtqfLblaEjA
8F4U1qIl9UQLi5RRorD5u2PVs7c0RSpN9C6a33iGndgRuwuFY4LYpLWVnVNiwqrTDk4dByaUqjIC
Ftf0mazDsXOacHJk3PCSFX4+nE6yeL12lJZlsJz0rl9NrQcAr8SnL64ELA6YeNQUcKFC3lC4dYwc
U+tGppWRYTxVae+NQBiaWXA9rFwmrYIVHuJOFrIU4BjIGRo0I9g9w6S/5XMZdgLxLc1+W4Lqzyoo
mkCGsrosAXKzrg1mPhXD+Yjb52bJ0i2JizGUiIOEDD/11S/V0xSBxysyAu0rp/Cq0AveX1/t1paC
Zge8jOBxQQ9feM5OJgVB9TqWUdGqkatMf+jJdNSaTnL3bZsxwCoHnpVLjrehm520jMEf7FaFeyjX
ERxFlV0HmhZeX8+WF6KYaQHLgyzftIS0uFXqHER5NUoySmqE9YppF7tYvl03ctnDw7c6taKdf6t+
LiltgPaI6F9TO5x9moCUhHog6sCrRnarXj5OVYL+iw7IpAs23wuYkNEnU02hBBtNPgBK2b6Fjhj0
Km67Wx0zxPJi6EUOAZ5TAk80LWgi41+CW7RqYXUmndKoVoxDn2KaW8ejsXB+qLX7Ps54ndsY85bs
6qWTcKNo8Go4ACoYZs93lTnmarCyzKPGNteb1qYovRosr37NnVpFbUqJX7HSCWs26h6ybtdnDWBF
adZ0j01rpuHo3juW7rnDWByu/7bNnwbhTSRvwGpdXEW5UVbNMCZ5RPVsBMcOaBGZlv8kqYwA99J/
sQe/DV10USyTOY2T5pEDLM2SVn4jm4zZsoCbDpcEaGaBJhVuomqxRxJDkzhqerP2nLx9IVMvqcdJ
bIiraJo+AwksbGSOe+es9Hvbmm/Xv4jMhOAsvWFBCoc1eeSmxT5WqgAMyTKH5Mf47HGAUwCMo+VY
6BgauuiQfdVjhie1S6goobamfS8DftCTVxdo8jc5GPAydz43J0QVtoCBGERYZTQo2beKON/0kSSB
nTc3q9JI5fs2reGJAJVgnLcLRl61BaZYWYoqar5qzEvQR/Ozp9GbvlkDODYApvKhDgwidBkT5mUF
FaVpG8gmDM67gIuJ7YdZ71g6ERW3eDTe8olHFk5BjNJ07UvHvDe+IMem4sqBWBJuA+GJsMbTmict
suC/GGLBglGj+4ARsFuQpPizrPazEafVM3tC1h07ZdvMQwJ7zFvRyqt37vN4hDQUqBrnuwUsX9dP
wcZNdG5QOM1NRZuKERhconln7rqI/aE+WaD9qqDxpUmelhtn7nR1n7W3k8zILi1qj7qSRtP6wFxj
Pw2rJB25rJnAK04+mHjk7MTIzbjBejQTHKx90GALQQ8AnNuIWqz5iwaND8jMJKv+bgT4M7vC2bMW
ZTGbHHb7ABPe4B0f+/sEnE5tAM7DZwJNF6Z7Jt3Fmixvli5ZuGuHVMlYXcB0/XXhFHBqUO+UcDXu
MFLnQtRiOLBId99lrsM9QwhuZyvmH/vkYypNAcrYBGZ5CjPwWeedfeylTAsyn+Ebf2JmWkY7tzuY
aWyIHSZ+3ctIzbcCytlKhIRd1cu4dRhMTEfXMzi3RGBwYp0wP8o2bSNonpkS4klSt4mhNDgBvaHt
09j2C0BcJ8sN5qz853fomSkhlDC9qFXaY1UE+o+Fs1+ZlPOOe9Y1FxCCh7a0BYG6R4Y7FEja6pmr
xkBgFfqInuMpv+RDORtp5emadGEkEVe02o9JBoNoApqz5YFI0GePq059h33LpZRnm6cafNl4VxEM
RYhpLPyOmRXmE6OpezZBtpeyvUvKw/UYvLkoB3ky/sHqxCeHOZgdWYYZ5dZZT73e0B9G1fC0ElQK
dWS3eD/KZO43vfDEohCsilKxYgU97gh6BTGwqmUwrcO9haplsy6SPGs7PJ0YE8ITmHPdRsXQYtQP
HmjVQJIy2l5ifMFkCfXsSA+XvRnvx+QoK2NvvIhxF6CnzN8CAJeKkxn9FGtdbeDrLY1PFm+9bSH+
61PUsjDS15qh8oHRLigpN1FOd9e/6fa9ihE1zcZQCEwLBx3JRFPPBVZtRNbicXVjPP9f9KPpj29y
NbjNWHxiTTjrSUrAodTDGuoDMypD2brcl2AW/OWseuxXcfwnIYO+b9J5eojnWtZTlq5WCATAdM8J
0LQ8TWKHRsNU2ehpr5zOnkGf5kFWdNgosfAv+/fuAmgrXArmMuhGTbPPWoeGXusngDG3vQkS9XUI
CbXGc2Tp/FYwgCnUVjAaAlyE6Misowb4q6toBY1Tmx6V8W1uJSMX2zYgTAPpEqjuiMPQc6FnDVVh
o15nkGkeUIa29afrvrl1o0I7+j82hNO/FqaRDUaK0688kOqZALh43cCmO+jo3Jgqhv6MC1x30esU
Qiicl+GleU196lvfMK52y5Cjp0dbEj43c2YdtScH2o4OTppw1BrF6c2xKCvUNqaw/rMK052mew0a
7/Uz3SW7RCoitnXvoTVhqZhqxD6Ko2umNS4L+BKyKHv/5IaIMh5Tuq/mE5dvrSNC/Os7uvnJTgwK
uVZbDADG5yjfaNrdojq+2csYSra/2YkJ7pkneVZmmG2DGSOYeMKk09HyxzhQwCTrRuzIqC/rs286
+ok5IediLcoIidVkkWXft+RByxVPSX5e37VtzzgxInhG2TMLst/YNvLUB+wVoIyfaUBzjx6GV3Am
oCct83yZZwiBWJ+TtqhyBKY+ID4JIe8Lpm/gqlWfQKe9jPRXyRL5YRVTMN3WiQlQhqPikXr+2VyH
TgxcbLywN4WcpqT4iTf4DiqkoSLlJ9n8aFzljeCs8QLZuTEGUQySqdhPkL14RZ3eFet8183rv8hc
9d9mxCyPMqNgKhuzCHVYr9QHn+hMcqC2MiAkdahbI+9CKBc8o5hbV8uhqBZhBtAvW+V7uZr+MrNw
7Jmsz7V5W6HyipAO/V70iYSjFTMtxvAojP39jZLi3vZHFC0eVJ/upn0TjJnkqb15ng1ek7dMXmoW
o+La2g4IebCJLFjA35mFTfnkgotrhZ5ZQQ+ZLCjqWznIqUHB9VWmDIqWt1mUJqthes1qJr41r2M4
a9BFGgtwr1TmBILZZpohcJ2pQeX2gPpZneVnzTj7NReLsWPbwEQwM4Ncq9tHcCrOj/ECNVbb1kNU
sF+JFUNGuk7BEDlZJKzrLn/pNFuNDFpanqLNiQcaUeLrlHwwvH+8tWkHrwR5l193QxuWim3tqDmM
odm1GB7h7WZ/0Jf5zYod6+X68dw6MKd7IhwYdIJcUBf2+Ah6cTA67ZtD+1/UsCUyjJf8Z6h6nNhx
hHwIU0BZkpkD9zDq6a4XV967stvNO80H+A5s2XvtpZpuwMu9I/uCeGje/ZKl2/zIiJEIrVYMc6O/
gJtY8HLa5h1Y/PmpXSOreaFj5jMo7RnmraolkuO7dR9yETAUupFfq2KVp1176KjXOFFgEfLqovPU
SXblbr3KTk0IWZLaqjodBoKqypQGWuVETXu0a7BrFm8rTcMayeZ1X9l8KJ1a5HfLyQ1sjY45DuPC
8xjiN49grb+fovEGyLM+6t9LvJMSjMc+SqxubSWuSPRNeHfi4olbZ2qKkdSZP1Rc3TcHH0SSfHzd
CYBH4GCIgAEFspfd/zKz/M9PFovsik2dgXtLTdrAQLvZTULJyrauRsiBQv4BZGg6lHvPTbhqVmu5
5uD272wHnOkUFL2D9Za5YE5uMsCIhztDbwCuGu8rou4X2n2kwG9c/xVbF83pjxCioqFlw6rWWhYp
qFakdfvWZMmR35wgyr9uaSvW2OCzAuYB9C4Ab58vt+6XrnRmF2dCpQFJc880QUWwyARqNmONDT/F
jWaDBEO8zUptzKasQUn8L6KwzltCxat31U92yxlZSItia3MDaWYGlTxffy8CBcCZJbi+2s8jLoab
058hJJDuOrlOleFnQL97DCD6k/5QABdHAoSSp3U7+0ughkUApseb/EnHxAeUlZhsjmjLi09/hLDn
cLwK5Wb8iGHVglFFE9eRhHZ161o9NSE4UNE2izGW3ITpYVac3YIDLrIekRFh/DHTdorPwvaAzdZ9
7PTkzYonV1/koefaZgv3WF0B1dYDGxUtECXSQmhXeWZoRtou9v4rYTCetV6xJ6JQgD5MrJy3XTij
xRroe+fAIdzkVtvHsjCxdW+dbPBndfgkEtVpUuqxDlskiu+69/m1ekLAP9Db8Uh2NaIulwRT5HiN
7fP6n3P0mcCd2IXS6kBB9YDzCqUIaJCt++aGNcf8y8pd9617TEN38qQwkU2XxTg+AFf4H7KG8zAx
p1Qf+hbxXtkvPuv29StnkisiZQy0wU++0aCOZLyGMpvCXeoOlpXMBSIxzeyDVblvpmLIzsnmdoJi
yOTlvksZEqqDJNrqbF6CUneW30Zzd8O7HwsIu6raMw8T8MGPjSQMbTrPiVW+8pOPqDkOpuVrWM2K
47yMgTmo/koLL3UmQNpUSYjfDgYn5vgmnJjLDSUh5Qxz7KvFvPa+e7a//nVZmx/qh/60+sMBGtQY
ltmnb4ssQ9m8y0CWjpYvRGAx5X5uXR0NfVL6No3S5nW1QkN9GdM7rZQgajed5bcVU8hl10ml6ozy
dJRokGAeCs+Q8YlvPsiAof17IaZwBno378rWhQnuK30WUuim7pMQwIxbsIiPfpH8F5qDmw5qgyAV
c5IccSrcFVPrDLFTV3lkmP2bkYLAZWhe+oRKtm/z4Wef2BEuDKcDiYxj8/0jQ6hWkNvIsupInf6Z
JJhhd2qfFNVtPNqB2qcDyAGqwlPd0Xi+fkFvOwunREJRwL1g/YLOc5bhfZdGlm7d5uq9oxbRlJSB
Nf+Lkqlt/zYkJAIDQHEgiMeZIBjTN7IftvIl1kvJg2N7Vx0TDRHAGi7FPUaDDc5o1jlecsOti06N
3ybJUz/SXU2/6H1JvNhdAxCehF2G50iahJpTyBpumy6EEgJGJnD+LiQLbKY5AwAlOeTRDdAv0u8W
SyrUzZbo+rf7LGWL9y+QSnzmAKNTgLCcn3SX0Tw38iGN3Fo7uGv2tFg46/i/IDpD3d0nk7rPMQq+
NtXXcgZRz9QE9bgCaDt6Y1zsshoiRSRBN0sF5qr4ZZA2Wh3bd7X0tqHsy8gW6Nq5d3DRF9UtIMpC
JuLN07JHpvFsznZINMBo7UQSQLdii2PZeOaAwOqSGTlTWgVV1BwIsXQIybD4k2rIPOXy4ejgeuUs
jrhkoUYrnHNzIAmYA9Q0ImiJWzd6fDc7e64mlO5s30atIfM6+k0rdwpQMn4D8J3MTS5Xef4LhAjA
lq5rwaqfRoub+8UCPjBV8qrZaJmfmxAchNAOBMmZlSNBI+8cg2N4A5AOzo0c1SRZjQgameca6IZB
BxbMqixvtEFOkE9frjv8ZbA6W45YT5iUbkgWR+PAFGX0EkKYb/fOET21zFMHJsPWA5KHA3R+wM4N
ChkROEYHQ1eBjwTvVn9r9lYdJUubhwskeP1xXm3Uj/Uh+UUSoxvCtetLcMnVcf2RaypG8BSIgFUx
Kw+txtL94tQ1Ujn1dawHsJY6KE/MqzZDJrgvfcpFJmcI1ez0mqJw2/6iU/viLOxLVXWvgzE+4tAS
XHm640G06KFzGQEJV7GrJnIz2PqOVGkWtCTVX81kqUMoquyXzsVvxlhuCgYdbcUMwzwqg69XwKMD
vP6qjUMe5OZoem7RgEZoUu5jmu1RZAtnKFd26aQGSbrcVKV5W/GnqtsQ1V+sASk+pH/2K+b6g4FW
b8sK5FwHRsfBpbY3zG0aKoSFWoww6zbPLgji6hkwYDOFoFtr37MkebDG8otrTt2DWldGkA5sCjGE
8I3OKzvEg/NnrOCvAn9GfcumNzWZQ9KPoV7/mLvkxuj0HJBRxrVMCnZrQu4VY5vuV20pA5qs7c5u
1OpO7SlkOcfiVovBz9KvX68747bDmyhsgarVxG1zHnzjMRurFdMokYZyE6vWKDFZcN0Ej0GX7vfb
hHBnklJhmqv1eUSg7TGMYJtpvsELvB5p61wr3nVrl9cWnF3XQYnkgOTWFNsGtIp7ZWoBemmcAuz3
LxZrg6VwJVY2t+23FbFr4BbDoujLmkdJMz9OQ/6hdo2EFH5r2yD+reqYukVgFxcyGeqa6ImC68PV
mh21Jyc03eoQq1rUVCCaGMFQcH3rNjAMgFiaaB64aN2jtiM4A21Ba1UliOUFqhyr5i2rV0AdKfM7
6rGQTzUzfzSDaS8r525t56lh0UUYqRJnQUg0VhywKR2A9aVWLVnflmucWhEuy7JMVyeZIZc7Q5eR
wZpjQLp0UGTvtE/ZZNHjga1xQTaGlq190Q4pm2HRjTWN2l9OBLhVg1l0v3hXdc/40H+Mtxyy54bm
h/Yn+2V2nn0H8sUiWh6GQIlKDiiQnMCN3iTHztomhvksW78Y1wCdz+QkTM8jE3waK4p1leUzyGDd
kdjlPGW5Gi5pSoO4AbnnkNXpEdLzLOrwAt5NTjx91xw6SlLpTf8++U3CN+9qQKtMZcBvYsn9MA3f
tWl4VVhhe9pM3tau/vO6d29+fdClqejEgZdavHbXuGyMKsWRbY02tBOV+hBy2KsQ0ZS42db9znnZ
/jaknYdU3OwYxlNiXLfzR2bvqvKPoVe9epYdGpkdoYSfE4XUTUEA82+aQ6bfgJPHTydogOaSSCQz
xE/vSSHAMbO1VhwYamnzsy4X1OOqmHqq0r87dSMbH9mKBaihg40Vs9wgvBJOaVbVYNIdqyJy44eU
fSmrH//cD3RIuoLp9RMoJmwbmTMVyob4+zvIagDJCvLP91hKrrqVc51aEfbMzAaSLqmNB7gFhqRk
ApOcoc+H2GIY2DMiAtxNgDFsE1VV4iDiFZIS1Za3A6SCwSKXk72IrfqlstshTYCwKFvVS5XbscFM
mJlJ3h9bZ/jUiuDqhNWxobZZEbUNOFtjrf2VFLHKuUZzzy4NxUex8/u/+HwnCxM+n86s3gZMsohY
V1DIL5Lv69zdT50imznY9EMX4Rtuwl/8gh+uBlWn3igLtBgrjFpqI5ggMu31+mo+i8viVQE3/48V
4flUJsak6wN2UOuysFDj+0JVXucB3MMJW384BgSFx9YIrA768mb887r1rYN9alx4WAHokS+TBgDJ
QH8W1X1vZL42q15MZeJr1/cSGcZ5BMEEdl6sLT4aoclH4+LN3smosbccHinfJwYBYAvxzk2NjLix
luE6SQAmMipkKvo0essIat/ru7a1GFRmdBP1bCgciFqOtmFZRpfPcIz0KXdenUrGNLa1lBMDovJQ
0iyxka1tEdmgJq6H2cPTIxhmSRzcXAZGqni7EtFWxJW1VWVpyoiWQEzaPWpMobSdtOVefGjrbwv8
F5zcGzrehU21oB1pqBM0LlhxE6vJo2H1L/ZoyIAvm5t2Yoz/+YmxtFv1IleGImoMsEghl8mGOmQt
k1Q8ZWb4mk/MNDWzLKCm0V0Y0ecb3V/Il7+RapVcuVt1ndOtE4KPasxjWioqoF095AKH4q4Cz+SI
Ua7WHXwX0+W5Zh//hVufbKAQiez175VNpn6Yy9iHxvz7dROyzRPijanTDETC2DwEpV25/LRGeqzH
SnIpXbeCEfbzT9TWedm3BMenXB+tjIZaRrwkY/vra9l8LP3+REConZsx6UKY2U8QR1AUFEhG84+x
yxB1CpQoC8jognD0mVB3bxDlobfzo64VjzZbSi8r1C9rp9wshno/morkd21dyac/S7iSXdvNtZxg
jxVKbxcLGCS1AzPfzmJooPa1BPm1ZQ0sASgfYRTcugDpKSUeQWNsIQHgwJi1Vl8aR4N0maN0/qwr
N3MpA9Ntfd0Ti+LLW0FmNdUu6vu6AypN4ryWNX2vayYp3m7FLmSIeCyhKoJnr5BmpFoxjYZtFFGf
vdHsqORNqHQ/qdtIiptbURij0ij0myixW6IXgXZ/yR3FRDrjtrOXt8PgjakhfQByZxTTjFMzgles
vdkVpcP7NKa5GxuwknU0mJTW8dRMu7edSQf20fzRd10SMjv/OY6yKu72QpGI4vG1oTbgdhVb3cJG
Wo+sMTBHWnzL1dKWxM1N7wCXCz4N7p0LqOWslCj7pC6uTtt4b/O0A7LYVX0btN+S47/h+ZB5Ax4M
U9Z4Wov5BiewW5SuzaPCNtYHkpuYrar1LHnu2bi8lFaR3DSJAvWotlp8CgWLx1wnKxj5Y4hLo2mg
HtlgMjwLBxTqYxoHq6t34OUbZN2kDU8++6FCXE/j3GrxXfMIhO6hqy9enptebX6tjFhyZjY+MSyh
34FXmwUqFP5xTu5GxW0KapI5jyxrrD02O4e5Ran1+sZvL+e3Ef7nJ0ZS4rZL1muoJsb9HyT9pSH4
jjV0E1Ur+heW8H4CogpDuRdgNapMzE7sKY+G0tB26+LsYw39lKExbhTMOf/zddkgTEC7mw8bXwDI
FmW1KHOKEkX6FkSnDDXpmH6UrfPi2jLeCf7JhWhwZktwidoibau2RR71TnWnpMr/kHadPXLb3PoX
CVAhVb5KmtHsbF/3/SI4dixRher1199HBvJay+EdIpsAQYAY8BmKh+2cpzR+58ag7kz2YzugkWbn
+QcvJYrvKVmbkK0BOpZQinfpb33d3cy1Q1ct8QwN+XTOvqZt+1IOxA7mhCtOQGmcTbwDPjmOcWE+
Vmv60KD+XkQeAxhZS581ZHveDCqEgiTdQSzxwA0CMhSEPeGI4H3sLV2yAmevN+w0Eg94JXtR2TlL
8v1NlO1X7L7aXCT9POoD8qKAlG9VwMajb9xfg+59623v5XrKSzY1BzQa9BIhsYKkFy9oc8PY3KBU
zyw3XNwuKCBsV63f6WLfVaxX7Bfb3yamIa4M6HOD9Qhqy/ZrdkNrXTw+mYct1ON89IsFUjydrn9z
mPmpNNjzNOenfhzboB40ZalbliQQazLRQYKQ0kXT2aJ48htOW0es8FtAF8P62H3SIGLtvQISdUf/
Lo9MKdspnUuY5OK0twj4/cKAR8OJS69BsyUpujHoptX119YKHb0+b+fJO9YBtDMQCBY/cGwSJtNe
NS+PexRYm7gI+/nvwjVuM0NFPpR+SMBMsAig3otS09tJHGeooY7MKiK8H4KUP2nguWiVqnR/aSmH
hQwVEIAhMB5ormw/Y5crNTSJV1KM2PYZKb/S0qiDuChAe6F98ohi13xvDfAbTKyYBpCW18IazRJ/
a8zj7r/Y9y34b7dW35e3Lu5X0TDY5IwirnbWW0+J8ttuU2Ji73+scEaZXaaPNi52EXp37Xl0yweC
rkpAeasHM43Hu8KlddB1zIaip7bezCsjL3WauKd5XA1FGsiSbjOY2oBq5mUzom14h2JGnEXjUp3r
3noxuX5wFv3Q2lSxfcg69WhUgYWHr4nLrHibnc2irWg5lRGrSxjvcMsIWpqckyT7OnH92LXw0wAL
cCHdHe6IE5zeTDu8voXJ8nH/E4SbbtUTZzVh7hZZWfuwaka0ptZ9p00frodRDlXY/Rmb1mWxURTn
5GfDzzpEh6thOkwsDi3AyzkkeNv0xmJ22GuWYoyybRqnDuRaAe8C7ldY2e5UTqznLhaDYYcQ8ThU
/aPu/tUl87lWYcplpxwInA5yB2pmMOd6u/BSt12yKsbCc936TLX6Ke7ST9e/pSxDUYxHoRuBvAvp
UeZYbs4dLJcRRBvHLcMS/y11YA6pouckS459JOEwZZ2WOo2Dy2PGrSCbwQRI9NPczIq73HZ/Etc/
dKggx4MG9OZw8fabxYNT9iRDuw2IpOmAB/IE/E87B/B3YWGeQ8VXp0v5NBpoiF//lLLM2FwvATcE
GxZ+h28j02GyVjOhQI7R7L4aacDrzxWdD7aDfdBS7CzSr4kW9SYpvxnYCKnhudMEgCi+ZqLFQZJ8
GJPZH0qVTI00AXdRxM00ruemybDQ4oyUAWtN69HTEvfr9Q8nnTKTbobADixlf3dQd+cLADgE1kYY
C9PQkwEQdBifuYWbSR3VSeOj5OBfDyj/eH8CCqmYm85KcNvB6wKvxwX4MzzBm/nnfwsizJA2lcSs
DIxq0ss7XgJGS6zz5qz938IIU9T2rlUvK8KMy5faWG7yrvZxpVOkmzwR/nwxIbetpHFGOBrjPjNb
IAohL8JhGRQLSDotFhYPXiqGi+3o7QIqQOMp+wVBjAmowbI7AKwVxEpKqDQMpGexeZswO7wAxrOG
wasMN8FhzIB1GJKPGXOqYKqbT++Yml0g4TjkMNBc2gpbUWwsYUxIiCv+sSGjIgOk9zO0Xf43IOE4
JIAerFWDI2k81jddfwRkG6DDQ3nntUcXdBFyGrrA+NR8Kw7sqGLlb5Nysd/ugm+Zs1u8tjksZFjR
bOU2eXEGPWhaIzIy91WjgANnkKSBW42/Mk/RDJDutru44vJKZhunI+ICSvHdScyPheVE1bqs4YRy
HlJ0UQSU7VL7u9z257uBVsPIuhwV3qiw6kPap+elAAW1MKrBX7I1APIgSBrz+XoKyXqUuNz/uUEK
a8LWbH11AO+M1rwLMTEHktFXlJcf1qblvpO5t+AKHGq7grBQogguWyi72CLZNM1qqNEuuL0CCp3c
VslowgXAnZ+t3l0VO7Jsf9mHEgr69dI0M02QwiWMw5aiOizNcrj+KWWJug8hrMamK9oy3VZJvDgB
HoKB1n0sypeMQKJ5ae8cIFM6/ef1mPJhoaxkUAIomXhKF9nEwDnHlYB383eIOxwKS1O0juST9CeE
sP97kGMpcK9DLRTPmtEjYVtFnsqWTLbYYIQNkzw8ZS4xTI3T5xpPNLwtevIBav8liiH8fkzIE+uX
Q72o+mES4gZgBoBwgbEPe8ULwBDrq5rj5rH1NkhISxdSQsZDUkEdrzSfIPWT+pQ3xzx7bXTzLrH6
rzp3/y5Zeiy79eX6HErX/e6nCHkTs26ImzoFRsxcfxo1hTNN0Z83idM0m2ofJKvK56ZKnH2bNnFb
JbDlBt/bJfSiYDc7dJmNFh8gA48dr5qs9fvBCjNrOfXlpKJZy7/3LpyQRcCroClhwrCvDcvPxtEq
AWOHBwFoVS3/bRurVo6Vrg0bjgeoeklUdqysJoQ12NlsKLqsdH5NapUuiHRt7EJsP2G3ZddDOuix
hiVvNKBxwD4FKgG5p3JSlSYI8K4wwIDk7oWUj1E1Nsoj2CZxtGdPI6Rrgi5d7CNPLBA3KYcUbumG
Y9XQX9czUz68P4GFzIRhmjZ4GTSEvOkpLX6RLpwTVbFONktg+mNsAOJcko2dqRtWkgCvaY2QvqcT
ZJJp4d38+4GA3O/hEoPHzAVVsXRWVDYMVPsnGxqGxPsyluYZVNh3bJX7MML3gnudiYoZwuQxoJWG
AYjyjCP08/XByM4ZD5pL+Ac1zgvy3LRAJp5OMx7t0JPzM8tuIqMti61KkYJDrWkk0gw45A1QwLg1
7Hk8Xo8vYTC5LiU4ckAgQr1O1LKzS9NjZAQJk3BaT77JPWDPFrutvpUYOOTR7LX7khjMs31nmcDm
KMbkWCQFHl4WiRm0tfQiec+nx+m7qaRJSGIG2gB1pgOXuVIGEgA++/Tdha3F9aHLFoQHfCm6YJDJ
uKBNGbGrodeAEnrfwmBN7yHLXv+sW00xw7Zkb96FETFC3mqiBrSiuJujuGvON70O5nB80zRf/tNw
POFS1FpaNlgxoMyrYYR9H/uD/TK+Z4/cD0ZYFDGwoCB2EMC/PQb/qqpaD2nBRn+1dJVQg+wWsQ8l
vFNQNhvapdnWHxzJxhizAxfVZcARWgQ8XRTJIJ0l7FhAEGAlXmAIJ/jl9S0cRSN76B40242AoUCP
w/3J41KlGCfdJXexhLdB6vHcSkwPHEjbvZ00AkJ3/O/RHs5maP3PcISHQA3Wy9LUThoZKY26pP/L
BEwpHLzmuVvNV8PsVVhgiUyJi4gQfbZMXPwuemwjmEWALmDNgmsESkKoQXph098jodOBBFZi8g5F
Hja9r0JxS9fxLrJwbidezLWkI7iqsy+UQ6YViJ6RqdTrpOm4i7L9it3tYLQHtxs0JMgU68HGRiBT
f8yGo9Ex0JFVGAz550RzHrR1aKlfoE1Styew+6KgnsFB5qA7Ybf4m+5zeuQnvX7OSUADsLn/Vn1M
6TCBlYRIH7bGi76it1jMycqtCjGaYdf+IJUb9APmLb/TyXvecaA4/BNM1HMfgFZftBYVa9tsFtDM
2s9zpqpFSRf2LoawLc60yTLURUGbaipQYmD3V00o3+nfuFaF13dg2dVuPxxhc6RmPI+ttZW94iTq
uh/u8MjcAiJTZTAbrl9blqJ6La3l7CMKe2QFxQaAkrYaWH4sboxj/WTddfeovUZZBuFB/SuMu5+r
D8uJB++pJHqe4YF95MF6Suw2GJa5wlMN99gkH291COdUo/O1HFWib7L7CbyAKFqWeNhtMK+36663
sh4OwVgIIFPd1McSgqld6EWZn4c8UBE1ZNFcsKqgAOd5kK0Tq/JjVQGIR3NI2S1pkI/lI8Q4XuEX
FYHyd5jM5KH0SlgfVaVvjuUnxiG/ZJJ30PDQnsWa3+wqtsb32yEP/erEVoI12NajbwN1yYjne/NN
xz56oH1eT1rJgndhMwurK+geIJpwUoBpoJkFwASRVqMs4C7r31o+FmA+sjqczIahDNn9vB5SsiT3
IUVgoG3mFicbS3heul9lD8qabeWvQ1bdlfB8PV4PJjlsEQySRDo+KBpw2/h3+7adGa1uxFv3b/ob
XHSfLpli2Uu/oI07pAmwzCag+jbCxDfwNMPjuxhx+EyvSauhJ6H764p/IehwfTzSaFhz6N1i7QH9
8TZabTjNaBX4eFNy3+vMnwAHWrPJz9YExuhldD2a5GyFrAB6Degr6gD/C1+vXJeY0hov/SqzbQBi
K2o+1kYXPzlD6n1/RywXjf4NrW9emNForpeudYLmIrxwn4akfzRAF4EFm0qdScaxc2G0g2YlwEDw
LRXXV9KBrUFaiNskYeH5HOrTVTRlIWTXvSiBXhIPVNcjacr/7lhtRjRAj72dNTwdbQ3qkiyCEpff
okkxx7VP6KPTqTDV8tF5sEtGNcyDe50wZXWjFVpiYHRt6KaBdbTC2oXwjA8aY2QcqviYHlQmt5KD
D7icPyGFC21ZunZetlBtHQAt7otP5RRDNRNKjvmnNk18u1CxVKRpiccB2WxEwVfe/ny3qNPWactm
qwY5me4jmQLSFQdeOIq1Jt07dmG2Wd2FaeopX42a5xHaxJBnKJuvo8Y0xSEuD+ISpDyqmKDSvQ3S
rW3dUIr5Qqs4WLpvdf/5+rracksoDmJ2/gTYfsBuFA7n3qBtKHvwLgLNANrD+ssAeQgGg4EGXQMG
G8NExUSUzRCU8T0wookOBp8wqtJiM7CyMGy02+620ucPxXIy2PLvCwVYw0hzEFeQ6iJ3rq41y9FM
DC0vvjTZ51i7rwcFTlm2chEA2/v2tr3AzZs1KuW22eHrdfTUE1RVk5pHpGhfGgCaFK9QWS6A4oO9
abvVXbxCNTJ0fVpiPC5U8YmbAXT2ej0ZZPOyjyAs1VQfOs0BBSCqGehWDBDMAK7jn43GVHGjZJvC
PpKw5Rme1+NRiLFYOocVw1wEsGoL4no6QA7gsOEuQi0Z3rGY/gS9oK91bgr9tAlBmxUmKynzm0al
dCijk0AE559JoiJ0qodHLVlz8Je6A1To0gcr7OzjEOXRpkVHjXtQwRoYhN6pPY5kubiVxZDzv8t1
wrbnxLgKOy1Gt1Ae6sAkWjEIM6MXVsY7OJUY5J9Qwta3jAzVMK8CPN+yD5q3PBpG/u9rFG9CCAfV
WswxhO5qUA3TAtYPbrb4up1/sSagBXQzxzbV24oNXZ79f0YlZH8fazCRrbDXlmQ8AWUXmDBUzd8B
53wzMCHzh00gtuiWPDJix+fTD9bdj8p7oHQo6BFutAZ9s9J+u6tnRuqkZaLj6xUPk/u5Su9i59s7
9gokG05YB4eseE/ibZJreKFDS1NvfzqLNn2JE3O4WxpWhNcjSRN7axoA0oPUFq9HGbNKk5QEoocz
DZkBMmhN/AkA6pIYx+uhpE88Akoo1LLMjc4jpF2dt6Orr6BdAZliwv2Dne2wupsLHwUVH9bt79iR
KGo425MSsqji0GI6ckggJ0XUOf0nAKR+mZAGuT4k2amBFxw0vfFmhb+hMKKtijLg0od5oj8d8pq1
77iY7/9+YdWMQw2YppNC38Rmz7jFQK/R/BnnmWJmpMPAhACmj/rhhcBN77b2pHMMI92OJs+pPqVx
p0g02aEE/haKCUhr+O8Jq8ZLMs1rDajtLSPkxtGO7iGYlDqhNrFD7XXrwRwSM6jHQRH39xyIl7Bd
YLELQFlH3STDs23TFvROPdTX55vEO2iH9Iv76Pqm32jhGKk9PuUjdtGVc4CgR1v+7T4BnM2Swx4c
OlmacY6bH246AKbPwrRACbOf/Lp8uZ6NsrUMThH0/QBlt4mI/+7QUkkyAgY5mcavyWSU0De+94x7
puvvioTuDQrPOmxMhTtmS2GjmOcZ9BrBixnzJOjnn03yXSvYO46NjfjwT6Atc3c3aGtIW+hRoSrk
1Z7muzbsxqrkV9eMT9c/nWxP3/QuAJrAk/uCqAodhtiYYVUXdas+B05tJX5m1N/4rCWKtbbluZiO
4ODjiYgHN26awhOYTNiD8WbLUTMvTpNlHFrK8TBdOR7dwwE7Lx6KyUlb5o/vGKHrkY195oDNLqy/
BJX6ulmgY2Av0E0o67AfX2BLqVht24Z3Obr/RfkNk9rNV1/HYJ5BBjqaddgrwU9K7yBER2DzVD47
saqjL4NDbFvJP4P6DUDfhcsmx4lNB9cy/TwV/nxHgvKcnBngEKwLTV+HA6WqniB95e9jCrXmiZQQ
Jx4RczMWnF4497UX0BMjfqjvO+4nRxUxdcvxa99UXGymNncERtkQ7jSgKJPDxqGp0i/X00MaBAw+
rDRk5SUCSusrb0q3QkKf+6Z9k7EP1wNIV9guwLZ57aYqcfsezMdtc6K3mu196PLV7+Lhx/Uo0tnx
8OpF4RpI/ItNFwOkfGCYnbKy42C2YXZsrNDuYN8W3T5ZU/kK6uBxWJpDYsbPnp5b/mwaUYN8uf5L
ZB8USp3O5v0LKo5Y3U2KEiZ4BD+kqvKQJmnQ2Yr3seSLwjsazxG4zRgAwgorOjerBiiwCUPtjulK
gty9xyJXvIslC3ofRGwUWb0xe+OmTm1AIy6x7keI8xgDOy72DWwgFcFkhBFE86BMh4o4VLiE+xSe
yB1KASOSxG6PjJohcC1f8b8OHmtu4Cr10eiX0PXaHzpOhWBMVfAHyQnqgb5hAttsgtsnxq8yvqzj
lKAHh1fEOe7aKaTULn19hBKqvZBVUUWRJMmbeML9Ls9Gh2QczPa0XCFXt/E6ePIOmWi0M/TNd4ai
nQPFmrdLj5Kkggs1rnddDep8RvvSz5clpPZ657a1ilwkHROIVIgDZODFAWdquBMwDRpi+ZRUnzqv
aI622/Ob68tLcoxusn/oneAyiUqXkPwZzcyk4iDKGgbwtZWO/oI+T91tWQ1Bk6+l7xkF/BCWwfZt
GIYoElU6RjC4tq/pXNKeuVmveV3GEFA2qmiwuqivB8UAL1MRoEqwLg2wIGFvJ6Zi1q3gNrtZAc+l
n5kDiYU6ovwveHQE1z/k5VAQB4sKpCJU5S+4S0Wl2wYQnCjoNm6Qtn/Fi2LjVwUQNn4nNaaqbvEM
w+vvMFo0SJ35XwtEYAzAXwKZhu32gmST8tTTrA5c7WUsgsb9tAIkcP0rSWcDYkabx/X2hBVubTSZ
3L6oOvRcxzE92GycbozecwILhO0DMFkqbZvLbRcj2pTztx4v6gxCehvedn135yKChOZNBeMlH2j5
G0L6+5xBlU93YsXBeXmYbAFh340vCBsC0ZsF1i/uTKapiEprgXM4+JeJw3/NmUUUX1IWCPsCiF/Y
ZimKrW83IwZ51sGdWmC/pv4eF+Unp5vPvDIVLABZ1gGPi4cQ+hSQThU+IFndmhYOOrm1y9OIa0bj
x2lmKgYjSwtw6OlWbkdZUtyF4n4E4BfSkBFy/NWz49DVjNdFd++W7N9LUUF9Fl1HG+1xoBXFUkO5
mnZZM6BgzJh9q1Oag3Xj/nssFlB/AJCi9AS46kUVHArqRZNYQH652uQziwV1zg9OF6Of9O36gpKk
AYiSWzkVIrQE6+ptGsAKrXWdGSCGmdmJ39YVv5mz5NfU6lxxxkoioXkAZNlGI4JJjpAJdj240CBA
IzXvUHIo3BD2P/7kVop9dPtr3t7S0XFBvW6jEFAb8rpvBzTkuJWOdQHZ6C57NOcuC6vWutXazvWT
gt6uCftgZ8kN451KzVeShLisYO8D6B9vcRFHqtWuOdPW4pFp6GPYQaudec7NDI87f7KIYt7kwaBA
D8A/OvvixpQaTlI4pMfrp2bnIoeOoXUPTfqz6ah0EyUreLuD/RNJrNvo1LXXbItULPRkZ+Z90tvv
SY1dCCEJa7cCbChBP2GoHtz6u9YXIJ0q2j4SZhASYxfEfJsYNuvnKTEwDg3ao2Zzl2pmQFP7MLmv
2ZQFw/iBglyb8e/XF5jkBEE9clMIxcF4KV3HS2SrbW4T5axHmA2HSbcENoBkfWr7xFoV6S+drV24
7c93z7slnWsHDIwcZleZ3/HvDVM9g6WZt4sgHBwxFBeHpYx5tI5uoPGbuE6CtnxCsfL6h1ONZPsd
u5HUVYdzo/V45DXFHa2S04xyl+LckCfFbjDCQydbPbKJ6KP1nHTpKR9CYnZ+7RpPptPDcZw+JjZ/
tLzh77FiKhSG6kOKjw4Lhgg4yuCKa+ng39mPjQEiImGnIi4O17+lKpSw99K8p73ZOjyanTbFLt98
6lZISfOkf3CbTlXqle70//uoF6J21kJjx9qWM52fLGDpx+FHPsWKqbueHheVwirXBz2fsa6WjgXN
/CnPtf/00XAZExKwcJrG1hGhLbVTuVWLiy5/Mboh4LFK5Uj1yYRTKzPK2l1K5MLQs2M61ic+s/t+
6hSnhuyjobGA4iqcii69Z7Slm8tpxZAoyYPKy322/H0906QRQIyyUTVAa068oOeLRt2cWTkKj8mP
ZJw/Dl7563oI2QlvQi8A9Xzc9S5YC1o90Th2XB7xyqIH4mXF17wefI3B5o3bVtRnlB+XspkiffE8
RctWNlG74OJpWPJN8mpNqih1fqzOWac/xlpxYkg/IbTtIc5KgWES+xWLPQ+WoaGvOXQw6mND2KM5
fP0TSkexCyHsrTpnQxYPBnrbuR4V+nMNRLfLakUU1UCEzZVTk7GRYyCOwz+WlvFQ5aqNTTUQYQ81
zLSaTHdFdc9eonX6xVN+XAsSXv9cEiw6pLN230vYP/WGNxoqVaiHPY9hWd821YHMYfeqvQy139y1
Dw5aadNX80RvrkdWjE8Eis5oOoJcklaROT8u/Y8BFrWzpxAakRhXvhmdJVy/rJwU0GvGPE0B7qq8
u7F+ZGlYFl/40xQVeZDfD0e9OILkUpZBOUZTd8PGINksekIV/lh2Xdp9aUvYdIGFrdceTQv4HjS3
tvbZaS142A6Boz0UU/XfElRsn9mVXtFlyx5YNR1qqgdjoeIDSpzp3n7cbZHsrjEwC2iZwZE62qko
jt5j/lKtv3kh2mE6em5QPLQH7e/+FzmWRx6oDAZlBz/cHXT4eUNXC0Cxt9FTIPbMeEvccsoqf53X
75oG3VfuHnOdqFg98rn7E0wYqpnEk95qJhajNp4GDXDLsfN5k/s0TQOjmA/vWRt/wm1rZ/dlLboS
vYsRznG0I+8fjCLGpfr5ehD5HvYniLBT9loxQXgaQQaIxqftbWspCiTyFf4ngLBJ0jxr46bDgalV
ZvkwM0iEWcbKjigBLC/Xx3LZCEf9Zeuq4gIAgqgnzI+ldYsHpbEy6mnFIPm7vBarC1vLqYSrWA1v
6vygs24Kr0eVZcU+qjBNcUzrwigQ1bXYz8loHuOc3RXN8o0QHjWOo9jN/p+9+s8HFY6EdV3dPm6Q
8vFrkR50emweQBoKofSW+7pz0uKDfawjtEJLRfVT+pjAxWfTNKIgNotAe300AbxjDt5ewN1F08yt
h5hTCGywpvg4A0V53yfJX3Bzr27zonKjeRrt4/WPLcH2YLuBRiGqRphifIW3i6It3JJW9tpgL59g
P5wG1SeY2/v0zA9aaCsSSpa7BANFWwP1KkjYvg02phnPbSurIpaQU7nAAbciA+DPxTvqe9DHpMBT
oDiuX1z5Kn3CYHMDRfiG+fZMAzvTg1gDwJEpmnmyNbKLJN7v6MA715sglJln3pPj1CuInWhscNI9
JYb5gZj5s23NKuDP72uxWLXahxWmLe2IzUGKLCLqD4f2o5scZxKgZ2J8zV+cE/QLmk/tLbtrPzf9
yR2j1TsMwLOHVLFWZbvd/mcIp68V91ZhZLSIeL8Wx6awtRvbS1JFFEl7EaqIf6ZTPJUgFkfh3wCi
t37eUtT4qwyI70RzlJ7Td2yv+1DbiHeHxGy2mr1CrjZiU36YnOq4utNDXFTvaEy8GZKwy/W8TFBI
17e6feV35NnxOPiRt12jAhXLXj/7AQkHUrwwLRs9BFpWO/VLI/8FkYEaergZyhf8GV0DL0haWMUs
xqpStlSlh3BWGVBt8EC8weJgs2/0t7XnKm5k0t17Pzxh984MZ8gnCwvBfu6+V4f1CIOEU/bYntrD
VBzNENSNxFchFGX7mIPps0Begq+cWJp2hgQMfrtCkpDiZRr7o0Oq+2ZuFXuL7CTcMALwoDU8dA6E
z2dZEPlOCvRKWxO6+0xfGt9rkS56O38l8N3159xUnEmy7WwfUvicSaOPiWVwpGVRH+NMD82MhJMD
7mwHkx/4EBalqgwuS5JNgsnFXQMa0WJHIU+zuarcFNLJyZgGZGEF3J6cWHH0qKIIO5VWFRZK+XgY
NXr3qcuG0HFVtkQSVBMkrjcOMHr26DaKLbJq9OjgWpgv3lY62to5uaWQfg1y3ayCeJorvxjMOQCE
Esj+JfuVa7DC4fP8EsNHOYDoWx8m3HjPC2n/q4QNoONmsuKCWEUz+t49tQ6Uw4xxJtgD4G810jQ5
Xb9TSFfH7jMIaUuStjW12moiqn8oqjbwilsPYvzvCOKgLQQ2LRo34pEQW2kD5R5IR+e5YQTFUnwe
l/x7axft4XogaeLsAm1/vjsQVjA/KtdAIDRVTt5swpXcUdTgtxkQD3O0CP83FuEsaNDd1edqQY3I
1dBYaBckqQHUZOHc2o2jOOBk58E+mJAOYxZnoLOMVQT7KjihDh8Ao8qCCSRPv+/Nu9jWojKvX+1U
hfyQf0iCCpzt4F0hMo+KpuizYiYVaKVdmFfkNsnol+tzJc08dEFRrKS/28dv54pXQw4HtxjQjiwZ
wiLnfZAl63zgs1K9Qbo3/wklFloqMgKXSfQqcr3uDKYfNOrqkzWmt6xJj0nb/fr3I4O2wQZKw9Au
KIp2Wi9zDBZ1ZA7r4if2+gvwms/eVCheQ7JU3McR9n9au7Qs+YjjtGAhEEGB3T5baw6nWcXZJpuq
fSChQsaY5g7DkOJhRawmzPhYB7NbWYcMjjbRO74dWmnQfnc3rVXh1bGs1kCBEKujGZKa/qjRM5md
RxTJVN0h6ccD7B8iS5v3o1iIbSGxGncMrw7Su6GxfK7mM1gtEMZSfDvZEgbi+X9xhCVMG8Oq3O1a
NQyk8McKsgxFM9zzPPs5LGPUr03puwAY+nwh7yhv7EMLe3vVkmo0wHaPkpmFsbYG1qQyi5DtE/sQ
QgrGqWVlpYnRGXy+dVYDrrAqqWRpkQ1YbodskBkTNNy3GwVZbX0ZTQi746mtfdpsctDIS5cnCxeV
YwsmXNi2lIQd2n0nnbWeD0Yj5EVpAsvkzvqSOcz5woArfIb5KA5WsymCIk8ZLPu6/A7gN3JzPYUl
8FiAGuHGAr785jIjtkkA/kFRn+LGaVh960Pt6WTOyd8OSc7m6n63nTqavPEGyjsPbpmhIcRuVk27
GxxPcVRJ6wUg3RJAElEXunjCz301VnM9lJHOreNAhsznGcSfe1CXdVjvZFgBft6bB7OdAf6s762W
HaGH8I4rBrjhm5OB7cIOWdg9uLmUvT4TpGFeG0Gyxue+a15xwVEVEqTJ+CeQCKPVpy5ZcBvFFRyS
uRx2NmumMndThRBykcczQJnjFqL/ClCBq+IVS3el3RCEm6/RaC0bR7zRK++BzfeGMZ1rjUZV8fV6
jsrHAR6uhSMeqiPC1mDmKx2n3C0iqGL4swG3CVPVIJIeGi5o38DWAWMnAmI97rVNWkGQL1nzp3Y2
DsSNb91s/PmOkYCcbyO9wGMWBVRKp4hXyAHgEMzn556yU25PigSWvltdYN03/1Iwt0Q6STyxZDQ8
xBiPY2gGabAaQQY309AOy5vuZnokaxg/qB6u/09YbK8OJgjTJCwcW0tddMKdJlogOQWpuDRoP0Bx
c038H9p98xHCN/VBzcKVzduGD0dMwFoulNs9C/SYnJsFWq0v5Xii+mM7v+OQBwkOz0cbGHRbfEVq
np6StbdxJto8xLSBqOvXsUrYXJbjqF1CYwav/kswn77AFideNJzw2p1XfOT9j+uZJ9vnweX7E0A4
/NKxtNt+2wzi+/RJ+zreAKz1ZTh6kX7HvsK05XA9nmo8QjpkllE71oKvZq30ZtLMm7xMf/2nEKbg
WFjmdFxxWUb9SV8iAi47J+/ZFramGdYTbl2Q6n17mo+LufC+S9CnqLQDNPB8vlaHBj4p7xjJLoxw
7dKKMtX1tikjE5ybsAKK/WTl5fSOG/h+MMI22ln6kDpbBpSrE/Rp7+d6HFA0x8DPUhzm0tnfDUhI
toLSrEsbzP6suWFvPyym9Y5XOmCvv3dRbKYi6hCPyKWElRwez+5fS/ZEQP5YUBC5Pi8Spijek3+i
iDX4sTH6dIBuEIrhX92If4P0hFvdgRQIz6XQPPaRjeKqXocsvFWJv8kO131o4fCek6qJnRypx8zn
zp6DhN+5ZeVr8aIY5DYXYo3gt2yHR8DBBoRTyPExd6YZF+MobUfLX2nxaNloDw/FMVvrW7za75ZF
U7wzpA2qfSvOehu0h/B0vUx1GZG8+jEYzi3cwEx/bvvbdrLQ3dfZrzXGU4e4cEfIvlyfVuu3makw
5jeXXvHmQrMSSANkTzLFtu3Tjn9xmbl8ZLQ2v6UdHcKaeHW4aFke6JD/hf0fjd1HD0jNYwZTWZRn
W9d3UqcL7XyqniHP+nPV6BxasTlBBWKBeJfzOgID8s0sVmheu14xHCDycq83iRZCafYbHcrPjb6c
eW482bEWgt905xjL3Rrj9ltV5nlg7X0N4QJGULGpk/Yx9ewOqLzpdtC0b2OZwGtLn+AYODJgIRZw
hJKqcvwyqc8JTx/B2w7Xqu/8CnaOEBfsoH1Hj1VbocuxAmjX5sOJtUzz14W9QvrhTjfmj6YBOEnO
T3aV3TDdznyLFmdUkVp/hppkt2bHbMpPKOx9cazyzqCgT6cUItrUi1I7OzabXRHtptOc1CcPjFZn
QduqNrOjzvnZXoaPfeLeNKt1zAk9QxrpBMUdQKWaiHvsqVzHI26bZw3u4XCzv9ke1pPdPaR544Sr
jtdJk1QAufQ9cIneF9J5EH+s7U/ZODxQUPvSevobyH90O3rrMWMFeOtt+c1JG7wXqP6jt61ztwJx
a63FGbM/Hzmt/s6M1Q48a4n9BJA6tgxNmK7c/uJ0JD51AJXm6Ed3aeoGFclGCNy7HmwKyId1Le95
HN9M1XyDkw6gdTeOZtdEc7NxTwOl97OFp5TbPaO36jyhVOogk5L+MLJlCWBAYPtjnKNtQttnrdWQ
K5kRGO7/kXZdy5HryPKLGEFvXgGa7pYdudHohaFx9J4Ezdff5Ny7KwrNbdwz+3hCJ6YaYKFQqMrK
7NtnVBt9NqgxiaQM8OBCZsSp8EbUq/SBTdJEOstaCKBfvVstA1wj73/EiJOu3SmAmOd9QZEGtJDB
loyrELLbZJ5RJR4yKXXryekC1DEioBSU9i4v1IWOdjqs3Rt5RXg5vpHWiVtEEZaICOTGSdbEkKit
fvV50hO8/a5MOTtNytCRsWZ+GptfSyP3oNZzVRTxt1zJjq3WvRh2o7gRIvd9UzKKxzCxlfgG/npt
9lPg6NIDbp0IRJN6CK26xnHkFyMF8trNMbh4h8EgQ/WNOl5UUoa6+jJGJUQiLAbFu6xa4NTjDFp1
1hybyroqFXMgrcVcPG/dVI58yW4lVx0xDAGs7BPEwhhhXXeTo3RMs7GNIWTUNyRThtFtwrahlT2/
dVlhuCobnroCeg2oBIKITIYRw3He7XjS6FoJf6vk4oezDE/JPGo56bKoJsWINDcbE42Amiio68Sh
spQr4CV1DFIny5VjzOWNXDAoekHrg0y2fRxT/WhMznHMWAl9kahRcBGjGBDXmX0XQtSJWE3/rs2T
DCHiYfabsq/JBNoHd7Hz8cZWq4wgOQGbf5/Mt21hFW4tO49OpkaeWYfWEQxxGRIVzCP142h4Y5fW
t3qsg41/KV4rK8zoAMnKJ6SEiO7QeBxtwzpGTKrx4O6rEwoxX/pc8yNbeRjL+VYpwvFLlVntMdIW
TBO0GNqKwLlEAR44aVYUgNTgp5pX+vXYzi/GEj0OXSbCvu3k+phFQqK/XlRQmeFSypoxSAuEDKyT
00K0DDO70cuoiBKLNQviroatlT8316YqD89rMUNUIfQAzQvh9cwuqdlZrjIdG2jnXL6J9vrP63zV
OhwJ3oSzRpypATnKJki/FXOi+OEgp17pFMPtgIllf9Bqx22jIvWqIY7cZlFmUjfAFU4J2Jsu/5L9
zf34IVzGFvUGYMs66lZadBVbT04JtmDB3MPezoLrDxyGeKcBpsElGlMeq8bSYOwmPg7Wq12PN0n2
VrcA+aX/XL13JWVagSCA5uIZzKUXuRPLRVvgAhpU6YSxUIBPZvu56UOv1nr/8s6tbsc7DOpnmC+H
ct+5ep8SLsOYmUsZtEM6HkPL+RW2CHmxKqWEOfVXsEQ+WE37aNmxqAu+t6Mgk8OLc+VMR9f4cxZl
Ng1QNi1A1HmpV3dOrk93Tlpi7jVsLMKUpHE7J60FxBh7uRuGV1C9QM0bPTK+wDBoS1jOPTKTlI3F
jV6143EC265rYxbcliRPc6T2WZKy2q2XtnWRL4nUjHeeF5/SN27ddoo4nUdrbpy00GkAK7ItpPNd
82vus+qgC4B+po7B87NxtNnJyxDFgCKo4/kG6jPPUWx/L5kObGRRPIwxsFzdcAUCm54WmspQZenf
LzvWXi3500/gstSxVmt8BuDVJj/EdBXpAuuWnfQjJDpxE9OVqCb8mrjj914iZSCKCDvO9ck6t8lh
olalGSFFr40U83iA6I/xz/VJEDvTXZ+JxjNF5tZvvo27kTmXsoXF4oVDJqkkizwQdcA1dBV2f1F8
/bQ2LhSZagWiciBlMFCh3s59el9VIq7bnWcVTECbcR0CRW+Su62kcEk0NYGJzrIJK77by2HOWl92
7kpJJt0gmAbYORJbcwZXDIn6lMWGCXNNOecQnElTYhaDoIKwc0l8MsK9SS2IvsxlCZeIyqumUN1M
bYhi1AeB36+exR89cExj2xC88TTltq6pk9Sy5rgDclAGeIGYL6kPAregejJe2lMdiObI9jBvBuIn
7uD1Hj7nb7PxmpM0xJPOw/TBScezwh/RuBmPLPEzGh4WKrtgufad1C2qY5+5CTQQXJEC7s43xM9w
II1moNZ0puws99LEENPXb9gHcw1RqLAVlE12qgqfTHDXfC1NpjyafQGShOZbjHxVKpVf46Afq3kU
vfHX8MR9xk+2uM/YlhA1tleQrxQzhaq9mbhd3PlpuFwteuKFaLAcZczljJXqW330XtjgiGR6+0Xg
TnvbusI1gXUydZSn18iziSy9BFKYzAKQfz7lT4VDCy/GRzXJNLrFE9iWgvxZNMiwE8yQCWBqBvkO
EhG+Ztyb4FwNZ8zmpO2hVBwS4Y4CnJSmySurZvfyAne+6Sdj3DVhK+hD1zPAQdGwyLdmXmopHiVQ
39LDElSsjIn02HYNKn9mSKEceTZenDdjVrc9cM2txKInq1paUDgAAHxjg3DDb8CaJZjK3dtO1UTt
ErkjXvD8pDtaJpo+5j1W2BkeMF3uzK6ATkcnkHTxIAg/O+6CCQWU+jGeDdZ5Hv8zGf1kaiFYPGZb
usqS2a8SkQTsngm8ZAx7lVAHcxTnkXajJngrA608hlIQagb02OTXy06xt2VbE9xBzwbWp+MAp7BN
TNJ0TfQ6Qv4D90JMVAMlTFyA9LLFncsB6fbHorjjPsij0WkGFjWBBFXSajp2X3KRFseuEQW66YYF
YZMzqWy1H9psRDUiMBY0zNXKV4D/jIUDsSIz3JGypL7oUgPItqxFG1r5nhmgJhXNge8bsSAQDaCZ
fNZqVjsWWZheBjhLrg0KfREU4hlA5cIJ/T1D4FkEmg14BDBAc9d22C2TXZgdEDG2/GqBp2nU2ofO
6gQIz72wsDXDbRokWfBMVdaEcSm92NIPkNOhbWP4lgi+uocVAIEWIgKmEoGJ5AMCYCJZ1VpxGRRT
XZN12seTspAdRySRx2nKjR+JUdW+BpbrR8amxMdHMHwmD8sLMyPRAPB6lriLDrkDviAYP9Bj47tE
9mwPeq9Y6BItPmuWQ+LIAYDP4GQzSDuByLQPBTFqDxD6yeT6LTZ3mo5xmbatYTK3rVdDT96yNjzI
pubqaeYCpfOTaZVMu8UKGrN7C5lxWEpMzZVxWKKAKiya7HrYZge4gKaqnSxF7SrHodmPziK9h3l4
Nc6doIKw62HIi0ABYQCazeOtdHswMqihoWsQI6nWk/7XWrF0Rvtkp70AzbgXo1c83L9srX/f7HBY
ok5oWFiSHoNjr9WW79UgIiIR2Vi3dWODtXEOTjqUucH49cKmCLy3kfn7clje3TM0lGVjVYQC8OCz
jc6KwwSaAGhhQeIwSQboJueYQUrq2yIdvv1zWxi3hmAKDgMg7Nx6dCNSgO7GcH9sNvqD09vpyeoS
lZGmlpecpBJ0TC5b3HM8OIOKrN12gI3mLDayHLU5WhBBkkVfl6rIqL7UPcUUtiawtF5f/CG3QbwF
wh0LqhF81WNhKtqmFUCmrTJ+jxW2smRrj8UiV25rTg7pwS+Eci+q9YNUf7+8yr3LHLUswNiBSgIJ
FPcU7zPbZPhFVRDVcXQfRkZzaBuloEBTZajQJxBTGoTKaDtbC0yFtXKqIcYqPH1Nr0EJs8UUXqDm
ySFGIwjQG/vEoGl6eXG7dnQQNALDAfk//hPWEEypagsYZdMpfGXpV3zZU6UKqlY7MRqE1ioaxag8
gjGeuwPTtEPpXkd2UsSscouxSFxTya8Ho7ntlvEFsPKGzq0kiNM7Hw5W8eWgF4GiNY8mU7WlU8Yl
g1U7VBJi69J837J58psh7L8MU2jdm1IlwrDtrRUWgTPC2+Oc9RcMw2Mch+huauF7koGZcWSklzG9
3Cw0Qi+zTxVBgr5XE4SsD/JZAICwXH57227Voyw6gJZD1SDLEI+0y+zMa3XjfYEckFt09QG8Tj6K
zM/l1Hn/3Ie25rnUY7EUVMRNmI8zUyWwcYxZczdZo4iCaO/iXacZgasC9Rvo37gsVypLe9ENWIrm
tyihJu2C0M0ohgFlye+GYDzivvdFkxZ7Cc/WLF/emZOubvV8wIsBw5Rpfl37VWBRxSDVcWy9TMgw
K1qnwZ2XuS7HbLRgsHcnVzVJ6Wrfk0CzKCCZtCVLhupHISKD2GuHfFom9x0ZUHNyUcKqfJquG7yX
fckrriGcZtHYE5Vb9o4JoAEykLpQSjT5JNJsEoRrA8bS2XAHybrChf9VndrEq+rwtcvUt8Z0gsuO
uruvSPiRjQO6j/ES7jouFYNF4HlGruiOXpOgGBGdQEJ2Pbghkd3xMRF+yp0EwMKJNBHGkTKe6VEr
6DLXGAXDfJKlnAzWnvBgv7KN8smSTMETcC/cbU2tP2WTz2gstfMkgqnQinWvn9qWOE2NjEMCA4rE
7qIqebi8n7uL02RUd3D72wDrfLbYVknP7BFI6aVRG88Z+htdQlVgcfKTWnYijcT9r/dhjp/NgFo8
+HsHVCYlBDOivgwLLTqiXS+H8Lr+nZaeHQdtIMLS7aQeAP1jVh7keDLQ2pzPAG/fF0BcYrBmgnRn
a2u/O1k7ZJH+moO3iYSgNF666GuutoIX3e553Fpej9Dmg+a60Q/5wlq07NqjZJPEg4RM0B0HBUFO
lAjsoa2wzlXgR0OedaYkpdhl0dcYiwrGU5+QyS1/DqVrN7R0pwMmOd77wrWJNLl6iVJsKjqZO1Vn
PClQrsfYPOgU+Vdykdnd1LRYa77c10dIC3kTafAun2/T25CU3niw/jk3OtSSoPan4Plpq2f0/Mro
QK0UPGkBRrResmXwCk3LyATuuSlOfVXuBdf0znsDBXW88jFcqmNKgTstY1eFktbgfALKoF0D19O9
2Bb754JgeGmg1orOGWYgwL302WkUZYnKMhzwOLfQs+rq+1B5sWddcPL3AK0okoPpHQysQFLzdbqu
jxaA89T1SsyX2yE7ql7iQbUE+GP1S3yYUBfyRC56lquCIg9XhQxhAPjnmWA8kFgmM7KoBFvRew90
jj7eV5ZIN+lcSfSPFWCSVAQUQI65z4Q6ShJGkDkLynx8WMrp1GTFXR2u8BvZek1pmidHBcDKEvT5
iZTdqrHmG7lE8wgetEDPyTErWsvRM1Lh9Hg54J5neuuPA9GCgkkkdCn4nnMb9tNQp3kXmMppxGsy
md7tJKdSA2QWsG/x2vGtMr8ubME74exyWQ2jiqyALwy8vnwUlBPoBZXrgzyLb9RGImFn+Yn5roaY
P+j/sQ9zxrjAJ2dz1COBRe9ivLKbGsKbX5F/iULOms58elNyVrgPbcvDqMoFrEw/Rk+nOeDlpD+M
vuJZv8TqI+diWZ/N2VyPsErkYkn+lDSCsqAqVZ9TV6LqXf5VJ8CBh+gnJ25O7Y4IfEawTj60aqU1
JH281lICzdfBu3uc7zt38pT3wh8BJxTYO0sKuHWuP2dzazFDjaZZxbam1mFGElADTyUrGcXDUuCT
IkvcwzwtrdjJSlgyyyvZaMiyAtHUI4BWgszqPPPg1rSG9s2a9GKogQHCFo60ehk9gDjBcY5TjgkL
GhLFoS2Vjroo4Tm7MDirXCiPGitsHYb1lcZvp0oxHvYgcI2zW5ezwKWMk1UaeAvDgqL/nrR7yMub
Y+HbteK3Se5J6lMZtbQdI7+JJt/OU9Q8Hi//BNEauewKhYGxtZsWOV2jUW2ovDqcBA4pPHlcOGnX
HmFehOvXk2cC+KuXumZJh9vkNBUE4BFwmDEHKUYu4kDYvbE+oiaPky9sp1bkDvsrqb+ZcUyBRW66
r5d3UOScPEy+TpXSySMsz35eR45qX/kauwnNrtErp/2NJORm+w8WwXy9SsY6aAp+Pg5KmBhdCpYD
APOXVwt6oKD4JxWVqDJTBQSCpAAmHyDFywvdP+4fVrlDCJrsLJYHWC3MqxGjsFX4ZvRvi4iod/+b
fZjhTp3SzoWEGWJAetizNP7SAIhXkr/LMlby8P/bQu7koW6VS2WLj9a7Tk4nN6YqEl4KEIRGfoDQ
ZcJGxi3tg8gtgTv9dnkrz9O39eADPQaaKiiWnDWlJtaAwcXGXpo3M63UwPLTO/BDgan6GEJPXMzn
t+szGuqLNh7D0Ijgs988jeNkwuAIFqwDEGiSDHQuEvh+KkbA6weEh+fci7qie9FlY/RPOrWJ25Wh
sZyNCTiK4aX64JCMia470cL+vOI2NkxA/sE1joWNdJ6J4kcGvmMMCeW4cI2TSuzvYKoRlqTW5IRP
XrYr425Zs08LDcqHID9tZ5poGkD5wxd1aW9bXTuhx1z7fVr+Uo34KjbUl07RDg1DddyRADA1x29a
k+VkBuMb0XJ2ipzWqzNRWXDXyba/kQsTUMuTZj3C7ufXbYJDRHSqkCgjYJK8Lo6tQ/8f70jRF+eC
hGo1IEEPYbN8NQPZG95S1AfBmzoBsBcS7ZfjTn9zlrbL5AIGHpcg3+hhMr6eaZFQ49D8WnnmkqMT
gPU4++fTfTi8W4N87KjrOmYxDKLeQxfjy2iJQDt7MXBrgbuVk1XlRVNTqPvOtLNIeowOA3Nz0Of9
wKhS7y2QmHb/H19v9YhLXs3d1IU0LwDtwa5Z0zDQXK2jUUQxvsbw+TQwvbnjlfCSFp5g7iGgqjKz
qhFWRwTiYQLR1HRYmcgWqoOUScVtJrnJ98sRWLDD/PhkbkECAVLaZVCHaNde2eqPZjQFic/+WUD6
gZlWGbgd7ivmbeTkLbj5ApY/R+q1LlId3F/Dx7/PfS2nKpzFLtUmSOS3aUxIZr7ooagItu8SH0a4
j1OshQ7VxkYNmKX2ZU+PaOJJIR1rMrhwCcA7M886/s3X+bdR/q3GwjQKo3VlhfQ4VAXJl3dbWN5b
t//c2aGOg0oG6ot8pSbNQLkxlQUOmUXtYK2fZIBwk24iuBYxcEJnd/g5dST1BiRV3uUV7iVTK8bz
X8a5GFIg9htJXKKW0s+3epG+VEp7nZWt21i1KEDu+8mHLc4Pm25ifcFgSzeITDH/XtEMEzSHHCcM
c3SQDaAzSlVUeEnuH4APw5yD2l1cW92IHZ78Kfdlmjlu7sa4ENTIBaciNY0DHvqCnT2fxf8Tnj+s
ch7bNmo+GgasWlCW900IYdP4BxCXrvxz9dh0BmHygKlA9/IXPQesf7bLd6nsupRB3AG7IYbd6Ovi
1goykYpaXoQxv45AR9hV3bkkazeHtqUgPd+/7oE5BYYWrUh0rj+/CpaitPtRzfCZa/izoVMEby+j
aQy0p43uK5W/irxYaJO77uta0RK7wprzgSp+4f3vhRHLf151eJnnnnMUXhi7B3ez0NXfNxkf00fF
meUKIalmV8WEzQXESM/kO8xDUbvqRQ61GwI39rizmmqVo0GU7v9uxcLrqvVWxCITOqJx9WeRhfDw
iKxyp1atFHnJ0A+EvsejRWYvhw8XdKhJuhxn6F5S/SAKu/s38Wal3IEFu8hcGQoihZm761vW6ILU
dx56wrwCA7eF31NM+oyCe1JoljuxI8tbo55gljmEuYsLqpu3Xz0qPGuAouZBXMo+77ash/Vjpfz9
b2bD4swj5ImSF7RUUHwcTLq2XFESxOSFiVy1SzyMXwaY8v2rV9HGNtddbk1djuY1QKE7CWafbyBt
E+zobsTfWFA/n5BWs/DsLHFCqqEnc/Q1Mx5qW/jZdj0UpFwmVMug68kDc2wtLdHihZVYo6BYPMy3
uQvJryeUASdPe68DUWjfXdaqx2pgsgSsJNzGqXbUzk2IFpncZTh2N6H1XXaeLofx3TtrY4PbOswS
G0ybYMO2IDKnXPejTC9b2Pe9jYl1XzfxC2JHkdxBrTGoc+ybNlB2l7soH5Wk+wVpA/DsuyCtwVQq
iVy1ELiGaH1cxO6mMjINA+tj0UvYnuZc5BYiA1x0xgsXULGkLoMuP1kxeJRNIVBijQdnmdtmA7mA
nKVxPkYMG6hgSMqmLQo4vkolkve0oSGeflXug+VjwDaqRIL4sbhbu+/7H67IRecEyqGgR8A2Wq03
0xC67RUpTu3XnljpAdRZidcHwvC8+t6ldXPhWZd0I1YwmIZJHe01OigxeI2S587FLVTQ9PSPIc1r
jNxsMxeWezNeumXtSMdF7kqGRPD/HwZIFJbrdOflQyE42jy2AHibpDALXAHDNEA9/SV0CuSpgg6w
yAgXP6QxHFqI0qE4YUREQkObGRNNdNEROwcOfN44XjzDlqMCDBVtGczjW239lhKILF8v8V2ufzOb
58j4rrZPACO7l7dwPwH9+F783C/mTZmu9NhDAK9BQVUjaahwu6GF/2j+lB1Sl55BkfzOh/C2vxFJ
pOze4hj3A43K2swHFdbnsNa2UDWAyga4NL+sV6pxlT1H0UH+aSLvNWgbaEDF6cHlNe8FG4D8bEOG
9B6UerhgU9eyEVtQ5gxsFZ3hZSGJ/TddoK0JLtgYzGHWhE5NUDsxlWODJiwSOP+uw2xtcFvXR7pi
VwNsKH2Q6882glfZjWSqv6rdQU/xX2D4tqTjUDgCpxFtIBdScj3utWYx8URrvgyR6c5KJrCw7g8f
tLZr46JIlzZlOZRY29D+rNK3AY/QBqP8w/Tjv3IF/vmVZ6aEuWjYwXiRpyh3ldYKLu69awdZBxhC
LAhynw0umWC1sUxwUIMGF/AK+8u4QIKsKD15uJHkR4hIUbBsP11e1frl+d3b2uS+jwPkM57uehfI
TQtejre5vwF2NtMSsqQ/L5va+1BbU9yHmlhZjFqK5a3U+cD/WWgLsO53P4t4xS6vCcQBnwNFUcp1
2rVNFTDAmebod89SYmsTONAXwnrB1MTu2fpYFrDcn60NIchuDAvWwpvsofanQ41JIzT7ZWRXokfb
3gWztbVe4JvMrtdYKMc1tlCrrCQmnVrZoDDBQJDDplIkTisyxqWRk2nMub4aK6R7DI8fOvYYKpFg
6PmyUwA8/nlFM7h9qzyDkXLSwX8KZR+MNvVq5kHRXBAo1n/qP7v62fxEzpxmCeXVLazvVXgdo3Bx
2cF3/M6Eki84hEHcAOAUF2XTZci1sQeSMJ2aY+aobj07hzg3TgPGllZF5MvmdrYO5ixVAfpdByE9
dzdhrBopaqsiXNRABVk5rUCMAd5W0laCj7TjCZ8srb9k43ZaWY+2tl4fWZsR1bourO+OyMb+5n2s
htu8MVqqhClAzymRTHsLT/TsRzoBhiVN4J4S9a5Ee8eFvbCvUkyjwFqdW/6E3JqN+FyokJq2f/kr
nY+/g8dj+5m4sCf1s5kOqHsEypg+Qc7gm6wwWvT5MXYsorFfSzG4ECgjaa7+aB3Hw7zdQ6TFZChk
aibQaeudm6lDraJQi0PIFMLSijbdKHBewY7wKANnsmum5tiRUmluUrx9tadFn45jL6Ju2DmG2/1w
uHjpRLIFmB9OSS7NJI4xxCjuvu85rCYD7AqSNA0CktzRAKtPpgB3js/7o0DT3STJVe6HbueDCer3
0Hmzu/Z8RHWXvWolhnQ/zHLnJGFZM5gmppgkfD4v/K17gNhT+RGJnUYLN3oUWhQtlDs14DmOgcWC
xZFKdw4xaQ3BkS+h+2P2jd/zY+KWlH277NB7F96nVXJnBwrsFjMWxB27T3+GpeXlbeebw/VimW5s
LreThQzMjN7zGXWGTBVE8b3qxifz3HmyQJSVgfgb11IX31cN2Mp0DdPQDHXLiCiANsdmjId7QiJg
ArQSSh3xk8ZkMLmBtAPqCKH5sx1EbAzrXcjdLdsfxT8vUQxDWSLCj2J+HAIDRLJT6NaeBDI613pp
UdWsRI2zvXO0cTZezXGBzJpSNDApdcB3OEMw5L8LkIVFCRhK8ls7vS7lVxVcZEs2Bkn1NloYqhtE
GL29V9mnlXMpSS43ssagoxOogeLbL9mJHTI6/5jdCJ3x0Ju/inx+da9LW82lJXUYFtHCYLBgAxbE
rpRY9Wo1p/jDuxlfm5FIAWMvNG53ev0Sm+sPSKhxHdfDTlffwvnEwkc5ue2BtLx8sM71OXFTbO1w
UcvQ8zEzVqUNPVBa10J12J0W1/oaeQ41LKoO63AQtDhzWrQkUqhko3qN3tqVCK2/s2BLXkHIgH5j
lIZ/6EPS0QFICg2JUjYfc3SXy1j6hhmfU27HTHDv7LXTPhnjdhd97awdUOoN0txH3FxQaUNHyURj
CycIRFvZwfRnCT0tEerzTw2e8yTwAyBz0hCUwarN7TcrDTkuYwjeKHdmoKnu4uuYhmie+560B+fN
CrJ7g6ZecpdA8RX0KofL33tvl7fmudsCxJxWURlwq7H1F/3ZSUJgpW47ORf41U6gsJAh6igaKStN
AbfMBULusz4sdSDr2Y1W6se5nkRPrp176JMNbi0orrVS3MHGkmMeGZyWWS+5Q/h0ecd2csRPVrjb
rlUVA9Ijch04KbpjcdM8I/VdQL3q3A928RS3qmjv1suEd5Ht3nF3XRyaaWzkcBE96I/KYYWPmz4G
Ao+XF7briibGEcCMAvq+MzGtqTVLjO51fZBplTfJilsa7yMQluE43uZz/JDoqtd1WpA6t8wscPgx
mwgaeNbc9ih7ZcpEBlDIWpmKZAfl6UKkprR7Src/kAvzRrywaCp7/EBom5FFd6iGgXq7X66TeLlv
GvlbmXd+U4PAPfna9t8W87fdfodA1l0k6yKeJeGv4e4AkNXMNoYn6gAPg8WfPc2tgKr43gSOhzGO
EzA98eyKqax2vXzzlbhQBRKAYQ47mJWXO9v5rYc3qxLYZVcQ2eBOqxSafVi2Sh0oMxKWRakxBGeG
qJ2pQnrMvQC0/abcoZXyHhwiKkzpQfHAGGb63NIMpII4NDmuF3ifkc4GA/ereCt3g5KxapeCbRQM
gFwWN3R1bLcqttJpOhDilmSQf17eyP3V/dsCX69j4zRMVQkLWZT+GqzsiIaKu+j57QgE52VTu4tZ
STehbQFxGh4G7oDSSNInmFry8qk2izsM2gme4Ht5lmV+2ODfZ3U7FuY4wkZ87dypFANmNMa3+Qa9
2y/sof2VP4vux73nzCeT3EstD4HCTkOYrKOgLxsiA95esbsGjNkdqk928a1X7vXqoeikQ7xUxCwr
9/LG7n7DzaK5qFMXkxX1IGoNmj4nQ4niQ/RDGp/1uhFkIYIvyI+71VkdDSZolYIBbMZ29M4ckQTF
fojfrGX9CZssUmrHZdZmvQ5aNwzyb/Jz7k5XmTe/JR47dP5Cr01I2mPANfFRr7y8j7sXJ/RXwIWE
aewz1b24b2w7soc+KApwiaNBpUmRH0mSD+galeLav2xub4wNpep10BOTs2incxe1qk9FPUPqL1iU
KciVh9R6reaTucQu2AdJpN0ndUcKU3RbC+1y17WZW2FoqirWGbJT0kVEg/6zWj9MVn+dNskBbPPg
DJo9WzSksZcnbBfMhTPFGnOpMtFdWUzmlQnmhqQBRZrh0Ez3Ft6gRjwRU1S733Nay8bEnqyCtwTs
M589qrPrMCoavcdMwaRdx43k3CWjJuJq3TuDWyvr3zd+O/esDSN0WYKpf80BPYuz05LhIw6/LzvN
3sW3tcP5DCbsjSLRsibo9V8pCNznpaG1IVqNyArnIc6QGXOtYTVyW9FkKqgk6yC8E00NiDaN84ew
Ko20THKYqX8Zc0RYqbhWX0GvMRe8IgROwCtd1ZETzksESzaeLcVyX4gY+wRLsbhbwOyNOm3Yeqaq
TonIaDTmqQcFNbXVGUTMs2H5lx1hN7vbeILFRX2wvZZmaScQO/oyeMYrHsLxCpxKaUF7TCSB+51A
mSHJhKDZ9ePz2f7WMJdWhuaM1xMo+YMEJxn8WvMA9mxUjdjjnJVEE5W8RZ+OuxEMSLH1kM1tgrT+
Zk0RgcquIO6LLHARYs7iNlri1UKKfHjJvEX6dfljCc6TtXrPJjqgPxSyJsJ5qhXdi6dfmgQQai3C
nu77oAFqGBWAkTPG8bmITbNNYMXIrC9VlR+gFB+Roim+DZoicL/9PcPrAdflDgmivGjQYpiwZyoU
dlOjPmaaaDxrfzkfJjgHV0YIlTkmTLRj4zLlvQrvHDT9TUfxLn8dkSHOoZUITS/FhkNnY/MKYpTA
tBPUzebrdox//HemOGdu9RSPQgWmOmcGXEgKZAbURLiQgf28bGkvFcZ8mQ7+OGjKgS+MX9UMGcfF
sfqgbmYUwZBJGAU1gIjq3xXz3cGUFnQUDeUt628H47c9gWtYe778G3YixaefwK02y5I8WcAyFbAY
0wMK3miGTAoLkArD8NM6R/E5Evjlzkn7ZHL9++akVanZt+HU4o0rVbSwbudZoyaADpcXtmcFQpWK
7oBxyjxT+y3sTh0VuYdmTBmilDz6iQNiIjUXEIbtmQF3hQZ9D/AcnLEDLZ2DqjR47IKGgf9PLsec
JEP+k7XV++X17Jxme2uIu+/TTl3KFoyjAYhnc5WAIWV5bMZWhPzaN2NbjgHKDPD38x/HLEvI9GA9
Whzo0U9om/zFd9HAl/8vA+tJ33z9MYzMJK1hAFEJs3xgWNYcmpqxe3m7zqmwVJRDDTA2KdAJBasz
d7ZMQHVmJPTwMjzwAsXtguzGrIkVKJ75FSW9v1nWxhx3jkJFiQoJjHtBPF2l/RLMs0I1SRGwTe6E
wU+L4r6O7WT2DHwxniNTmR7BPLK4pRUWoHCGTls0J4bA3q53b1bFfawoK0DoP6xqjRojMcPYWSlR
zOQGlz+WyAyXMcs2s6RQx7Ig9/XgRMWNveQeOm+C0sOub29Wwx2hwalT21lgRtJ6kED9irR/zGzF
OR2fLadxAjgFLGhgq0jQVGxyqIO5Riq7tv1wedP+g4cbK5PmSoHPg7yVEfRhfYmPU//oK1Ldln6i
E/0x+Tn7gJn/FagWmBA0YVepFN0wufw5TjNVaaAZElTe4M2eiVQ29sf74qh5YM79m7i6MaZ+DhNJ
X2E8W3LwGsjip3guT7ORHcdFF7jErudtzHBRAldEWKsT1tQ7zxCUmuY3iFP9zXfa2OBCQzLUjtov
sLH8kNHoOigHibYRwdT1cARI7Vb5L7eOCxL6aMpgGoY91Jrooi5gHRy9cP4uWJZo67jYMCSZ0+TL
evNBP+tdRcM0u8mvzMfygMLBQ3kCQ1ZgPQmMrt+De9jABwG7QPa8lly5AzalquMUTtQC2B09KNfg
FzsVdPqCNR716/Lm77by3+b4brhehcsYNVITjOBLNiHjB8FKonaipsRuYPpYFd8BH+rFTvQRX0yf
3uP6JJuC3GGvIbvdNh5nDeQvOqQLtq132+vwxfqqXK10lHaQflsOjreOvY3XPZWvDLc5KshDYyLq
DO0VYT/9Bu6oGWFuZPOE34Ai/a383q0Dfw/hY/nQ+PIVYqR72VVEe7r+fZtnGIOjswifbi5aQIEy
f7Tb/9IEd9CyYZ40EBm2QTh9afWCQiCDXl7EevFdcHeNO2O2Ulq1UcFCPj92RU7k8Ys0PLf5TyUT
obf3HgKbk8WD0iNUx8CEiP2q0QXDCFSSR7i6FoKseawgRiOCcou+D3cZG2ENFTodSyub/yHtupbc
xrXgF7GKObwySyNpcvILa2yPmXPm19/GeHdHhmjirrf8OFU+AnjQODihO8HT8ZWv/wx3Pw8vhRVL
pkg9nvRgJSxN7b7aVaAOafxMtwYHLXJMeRjGgmSqWbdbwgpketjAOH3ng8gUwtDZ9obLTwRSOTQy
qBoSpYYsUydIKBO9nDu990JJcscktnT9Zi7ejDJwOl23ILbNcL9LiIdBPE0NgwzLYnbt1zMECtJC
r7Kh9ZbmRav3RhGbs+FuL4plg/IDtZqbOhx5SCJy+0VbnLGTQBXBypauBEu/LoVyhlGrO7BuCS3Q
J/RL1U5c3R7Q04TMX1v8Hw3OK2/7XwyqtDvoGcTbdayL3/NPIXg9QBwDm63dYVD1Tb0adDDVLoyr
f4VBCnkltEaAj1uBEjktGQJtG4ULefRQyao9ud1OfiezsIaV/VBRTLf2sy37rPaPNbdEKlNDfzoK
MpAm/9VLAjlpDFC6956S3CnydcKBviSW7EnQLKOHSK+YMt5aK417IogpIWqGSRbC7Eh9TGESynIa
hsET0+614JvenDnuGQOPTlCG3xJ1vp/jGEz2aM8HXf4+i5s/KCn+8hPoKmaXyuLUCXWPLl8U7mUQ
ZiMU6RWQcYw2ZHCH/4N0hID9r5eBCOZ6bLSA8Z3LKdJBLRYpKKbB06Vwl067DEKzgthjjo7RkXeJ
ZCjDSNBOkOBBl5pkMaQMarmuBm8KI1+JQfkQi4zoceXUn5uga9p80i4BaHcGby7etf5K1B6D4HYb
WNa2S4KMiUa0PwzMovzqlm2nCV2QwUnaBhrmDQiEOGgdVQPiN2YDwuU9jR07s0V29CzYCBZp4Sp1
xI65gjs84AQQPoPqK/RTbUXco9MGvW7oeO6/spoIVzfyzDL5+5nlhuszXpybwYs7tF3VIu+lsnrV
8vHT9m6y7JDdPrMjaGGYQotz8CqpQjVyqo6KPu3ytmYg2Krvna2HvnI0I4RScT94Wqj4DTS4QPS1
vRKWBerC4ULQ7Uc5jlFZCX5WFbulmR+3TbA2i8KnBDzamsbD9ZapcqD5i1xA1T7UPWuzVmLqX/yO
vmRCuRbnosZXUa51sBBldmlBXiJEP5WT+JWnnzpWAX59aWC1hYyLDn5bamlRagRhk2D3AjS+l5J8
JY6yM5Tyn7iBIkOHCITdhODpV3cLlmKJhBRmCl016zGxQo5VUli5tlBs/jRBebTapi3fEDjt9OsF
EjxF+rDwhj2PtSW0CHTGiOF44ipKgMROgZoXPIDuzdDzpKqbYgGAZ+jyqofWETkeDIHGjUwEd3hj
8cVmuRO0qd8FWfc8t/iSMR4X4oC+IqGXfND0oUsw6WoT03SguoRYAqo/3sy7qSKYfHjiRBUTg2J9
kiAOaC7KcIwnnjWXv+oD+DRg2AXoQSzq149Tj3WRcga8DuLWdsHf5sVsGSzAIY5E33aIdqHmZvAa
JBQoR1Og7Vi0IoHvoSrNUWpvVCJsDXmO51wQXU5EOjcEPe2gutuH98O3NizTj/4KY57SUMGyYoog
AGzdfEH5zOEkqz5pL7Uz2M1O8jkn8FG0mL/zL0vritKPvgTxV25j0N3e/kGXoaSCCgaotkUew5TE
c37d70kD/5aWCoMXTrEVN1/z4GCkL8p0owfPDcqtEoZDtGuNa62p5UxV9wb5mfETSLrtlz3BT/hI
MyIgEAyFzjVWER/PIWegmLwfbN5prcgNvsu24eEGf5YYB2V1wefWyK85u2z6HuLvmdL0JLW0uOiu
aW/JdIBpfMHTDSOJtvrVsGPGGi+8mloiFS9oejMKWgej2pQ4jbqYbTDZE7iqt7dyxQwAzZDBp6lp
hBbh17U1QycPmQDYCcMXUX6O08eEJeq3agI6TnixQZzwgr9dS+U8gzv16JMGp4MYGy/Z1AhWqusM
zyQQSXmFCrU4TCCKAikyU1tmIC6cjbQFhI7YL6kVDRsybLLb6elTY6DnfXvrLvCTtAYppMcSrOKK
Qtem9KHRG0FBrBMhu97hymt4swShuAHKc4VJtHDZvUGZoy4IbU6aNuYR4k8hEt6gzcgtcJzZuj2p
9mIV4OVyUrsqLdbQwsXF9GEXGwWVAQFas9SucmNv5MJYYFeDY2dA6U/FPBR33U6JWaY6asSMwV+R
/IcXnxFPCxHqX9DIog93GFVGMS+IucI6y51siBcrzRrJ5uJOBf3WfFBysUFRmPCuFGVzn00RCEqT
g5YmzUFsRslOemWwAwhwmnM18LYwtPxOqHMOnQ01ZhDiJj0U47RgojNtWjsqB5a6+prLg+sGIlTI
U2Al1G0xCzzHxbrSezrop3MIXXfKMdKZI1vk0X6xU59m6KtB0bIlMTjc4KUS3CWtNzRuxd/nCecM
yY8IXJDtsE9YnSlrcAgloX8Wd5EeRixU6yk/AA6d0Vns7Bty7VYtmehbx50jD9YfZLOIE+JFz0Oz
XoGAIgVTk9BycfSxUjRTj6BulUZn+zSvuvmZBep41bHYcHmNVSlZcZMlmOTIBTQ6QhVgF+Z9bhut
eKqV4l8PuEE0GVCForAA+bkLYYIqbZa6liHBlOy63RxaxXVgS6ehAZEVphR4NAOb0vftlV4mn2CT
6JWo0KLULsk3prpMk6kAII9ghiSZOqj5CHd/MSf/gRAMZY6KF5KxUrMk7wYoawx+jrkjnqswWC9a
Lao1/CxiwJCDSvsrY5X0bYD+B3IZiKRvnEfDLHUGJfCEFtosT+5ohSc+t7MbgIkd7gldc7aYef4x
5MUuvdPXAum7gNYeBs5UXYVoBWW3QqQ6tkksuGmJEKF/kMPBmbXGFLPWTqrZ217myiqhd4c5K3RB
gCOaHkLCDAiUdaZJdSeMNotJZybK6PJiastZam2bunjeYWUaJtfQvqLhuXUh6IegNzYgW7m42n1z
4Ah9eYTrp7dDGQN0hPyaldYSV1enkOkqcG7jW1Kh/Sjr4hIuBkZRVFsSQA9F2HGa6x6aBc/ZNYZS
HMEaH4hpcL85mSWas91VFoYWuydEvy6rZ3N9C85+EBUKFkrcFLncqnAqon2ROhMKVx5hclKs4Z0r
2FycxF3OMf5j0xHsosqNibpLJcyqVAdRrbHpAkjjx6fiVfH70MIItiPi2jvWsK3GZn1T7Zv32TcY
YCGvmSfyeApazhH2U18gnppskpCrdsPxkZd4R0GbzLZb0XflxwLPLFBbyoc4pULZqW4eNWYLpecq
uIFENyNYW1+HDoUfyAlLF6dSU0dMVEcDwvdu9jVhdKWKkaZcXQfehygFG7wIAi7s5NkroVMmXA9p
j3X00QsX1P6cjndtw+ITWIEXDDt8mqHyRXHdGnIVwEyA5rxYlG287B1V/p41BzllDVesG0N8a2A9
ePhSsV86KsY0oGncbbs7YBpi6sw0+MxS+dSe//VA5YcnGJ/WyDc820FOEcKmlgTe5cJDGZ+C5N8+
dmgD5BOeGZBqrSzVbFzcSVPdQhm9Lh5sXWUEsOsgcbYOKpTgcg6akqGgupWd7LRvpMUisJVj92Nx
OpB4MR/kdMBML4vyvGY04lBc4NtNpVtFCPXMyUzyl1l+S+pT2Wm2ARrmQ20juBmml+3TuwpPZ2ul
3LGM0kjMA2ypuEAIMPoetHYcvCk6Z6KnRNfNWdcY19DqST6zSN2vXRiHCfJoilumAH6kfSAsxYCk
iwiJ2lGax7rOoiwPR1lx573kQqsbE9RWB95sjE+IPoiCGUu6qJPR9iiU5YVoULuIV11wDEx29zAk
LphtrN6NWnP4UZzQkQoyVSP597EgbZlC36YD8X9CmmtB9WyroAjXO2igYBbAbTwxYJMtMxBFpxCl
a+p0aTOgfesILl6T0738NGdm5UIhy0LYK38rTjm4WMDvx9QjZXiOTuGLwQ1Ti2ym6vaC38hHefq+
fRaYbkPhi85No6GH+Iw/owMwc9vDlWyXuwItaerdtrXV2OjzHOgUyqD6rcZ8NatuLb0mAqYpemQ/
jdpMmYJ/F+NftJNQABPV2SgoPDYuU+6kVDHV6ZRJkR1JuZkaXyucvzm5T6DX+99WSGELF+m1pI3A
0aEWzKQAh0HzJgWPPXKM24YuKrj0AilMgaYgavzatLg95iHDOdnlaDnhtC98cCtGmYnjuZt0aH4J
+zIsGHHDqtdAzRUjMBKUqyF6/uutlCTpKGstQiziNdFr70EpAliTf2/A+cjK5ly83slSz61RB77G
PG3QKXCbzkXE8IaHJ6iTu339IliLU1+H9/nX7c1dO3XnBqkTz6tz0/Z4TrhzN7qd0EPxCOMMjC+4
bgT5RQHqg6hpUB+wTNpBKjIYmYbx+ywruy5iteuunTcMXf5t4uOQnAUP4MRfprw0FFfSA9BVZoc5
qSy57izAJ+s+YCznw1/PbA18l+mL8uES1SF/I4pboaNZ3Bf9RcGzhmNyZvzGCT9XR7nFJHJqJwpw
i8buHXITZDZyiw+aJ9r5PdMJ12Ll872kfGIxAkWTFhJX4hbQnwwXQ9du5Sse5ylWej8c2Q8p1paS
v59taQAl80nlsaVKGHiiZux5uTpte/pFivbn2frcRAr/5VgZ0A2KTQyfNMPU95n7oO9ke9pjoNzN
H0Aq47G2UqRzgLRN6hropEKAhgm2ctyDz9iTnfFYiU7+Xl31krl4C5qKMtw+wZ38Nbo1OvA2Mo7e
2o1+/i2pyyHTk6KQZHI5CDdcf9JUP9QPY3BsxX87q0EvlboP0P8lRsKEE9hllaXVz3w3mo3CIh1Y
DcbQnCZD7xpTJxfyLxAQR6uOAU/Rvywu9zJ6oDj7Lk0O8iq29Mgjfi8OjfuvCb4/VkfgC1qtYCuh
MzkGn3KSlMB5dOFLYRSmnEf2tn+uItiZBcpVhiVQVTHB0yfFxE5nQGRC/F5DN1xkzc6uHu8zQ5RL
REMnxgNJGjTxm2o89dKhnL9vr2X1kYUyzz/bRTmDPqcDJpuwXYMLsuJj/xjeZs8kGRJayzt3Y0gM
N2capK4YrdNwibXw8+AY3Qg2RgF2la/eRye887z8a+NuL5DxseiWpLjl1KaDl7itzJtpTMb6Z7Pq
ZjNIGVM1qwf4cycVKv7Q2iaTJ3BtuGFzEpNDzoFxGvyI8oJKc81g8mbZoq6ZtIzDvCAR8rAYZq5H
voD3lHjbZq9RFDJsXTDaUSeKrlwJczPlNXlVKfeLW566XYE7jbOkI0l1F/4Mxdpkr/8fInNkFXTO
7sw3FequacAdgF41GO7s0RHs1Ilc7SR4oouC9RVrKGD96j77ftSts4DGtFtmchJeRqfbxXvD6V3u
lrchrvqvmXLpPaUwBJGjIRQ5uW46UFq2qcXH8p3aBLtt7yc7tLWDFILEgz7MowIzCx84iB/NvmdR
CTDdg0IQVZr0oi2xby3KWMNBdirdTK5zT7PKXYkNFO0U7RNRbbL4+VmHgEKSRCwaIxhgeOSRIBmv
jOGkyWifBs9iqHb+9k5+5Mg3tpJuysrLAAyFIqzJ3uhMB+mgXJXH8svih7cRojwiedrbnKdfyXh1
jIgtmWJDjOuAbtAJhDaZMceruqJnXA+H1B+P2TVqlJbi9SBnCa6SW1ainmzh1qIpnMkzuavA3ai6
vLxIu6rnvWlq0RHcQJS0ViNrmI3SjMp51/L/ds6dOiEqFduGgdzoykQOPw+FydmAMBnLdVkbSuFL
FwqhHM84HaACNbPKabJ9WwiMC49xAdEl10zkRozHQNI4bXtr0XqrUVObExNP5FgpvfVH6SeEqRSq
NIM0pFGKl75wrV3XMYgKExfNVDvUXl/zHeeBioVxLNZj9TOTFMKUvICKL9gnET9geuFufuxLq7si
Z5/bS4/Dkb8qjkzJSwasqRTkoL0zE4QevjFag13eKRh7GqAvVqBs1e9AQemylsk8/RTWxHjySI2B
uzwo8y/zVB/1Wp/sQkqvwJVgS81zJQ+7Kg+esh4QaKvLY/4V5ffrtioPYtted5P6vgjas2IEjSk1
L406h/Y2QrEiK5pqRUoGPuFJKCd7gTd60pX+qu4maHRJVnlfPEaP2/YYp4cmXtGWcEZrEMw15UNX
CtDrqa1uNpxtKwwEoslWpgYz92WFMyrkiN/Sb3PjCNWbPt6qeemggIROltTdNkm8ZwP06GpNj7r+
FCY4RXEP4nJd9mqojsVGAqmi2Oxb0TVq/nbbJMOhNQqJDE4p8SBDpF+LxzZ/S+Q/KdmchVIa+Zhn
z3YJYYAQlDICgfkUNXtdv65U1rOdIPLWvlHo03JcOefVx6ksdqC6lJ3Fj63JygMzRAru/xB1Zlmk
wEfvwsIYS2wblNUtEeSooJcm0reap7vD+8iUPWa5PIU7cdDGxfSRwF3AnLxUpl6Djg0amdvewDJD
gc2UyGXETzhZrXBM+lPd+ml7v21i/VbCFB06ZkBv+4ElZ/4Qp4uaG6PEu13M2U0VOkkR2iVk1I1E
Y6zmN4H1py3KufkqrSMhGAkuRTehjxkiH5/oWO6WI7dj1oDWT++nNcrTq6wyRlWETxSZlT6Rxirl
annWX+WbFv19+Y122+6gfuH3VyyyiPVD/GmZ9v9Jy4Qcs9MuHy4WV+CpWbJ4ANeTKoSw/6/vRnl8
0TRSHuDjuY1hFt/QQl2eImuqbPRM5lZF5BiD2CTTzP7oZ9a2z7DWR3k/WLSHTEN7PWhU39soMbm8
+6+uQnk+WiejPBqxPBJNRFZ+y2mQ65bN/lA4WW8zS77rJ+2f7fzICp4dA7SKFHlPsn5ZbHJAETJO
CoFWrxwRThDxxenIFk9jGaUSBeisjZW2xXko61OtN9jHfTh+3/5WvwkGPlcm/gr4xoB/BmloIq8y
wY6d6Fp+TYHG8H4fj/U/RP9PgwSrz7ayKFBNDgZ8OvWYPcwniCQ7/P3gcB4GwX32IDhzgRSqGOhC
6BoJ9moskIi9Yol2jHYeZV+7UJJijK78Jrb+XB+FK+20pHIpYkM/Yk6cusKFtrsn22DKQMNU985K
STMg+qOp62xDMfKZy02JAn0ifx949MDNiVlwsy2xOlEZ5/pjwOXMkDbXQykmqF1LQv6cyYvJNeq/
HTD6+Zr73D0KO1opnIUkwJUWQM9dDWc4/dWoMQk2WXtG4UfTBmrDZx9eLwA/qusCzc2jr9+AkAiP
A8VaZDPDJTc49fN/O3B0E3HQZwba82GaJFKREbiPHwM3Jb5hN0fpRmNQnPzm4fXPjtLtw3JWdzxP
0lUQFEMb4TXhhk/uzSWHcjf6hzNzuBP9yPuPq6RgRWs79BCLwC4CKzDpqqNJnl6CBXb4a86WXrcN
kg92GVN+rpJCFTVV+GVayCox4C2B1EIC0xO7/LNauf4Qwvl5r0oUmoDquQHxCexkB8LvD0UzMHXn
h8jnfda7iXWHSxSSLAEI2USSlMsO0U3MO4B/J3hYTiBZeZvt0s3vqy/oUREYW/lxmW3tJRWflJlh
lGjXV91kVzxkyL2jZgHVXw8k7dfLVXWV7yI/R/ugmfFOddR2LEkQEpts2adjl14K+2IGoLXV9zF4
qrlDpD7ykFMaIaC77TYstJYovFHFSqv0iPQ8uDqo8SV/8vVdi/NYnEo3tKNH1dm2yFochTxgsZxq
zHMprlpPVsVfg9wIysMHo1FMA7IR28YYMEeTUqBeAw4lFd5aIh2fXqcd5vG5By162jbD2kW6pSIS
Eqmf1I/IXYKSfP/4dxDBeZDDLszs/b9GZDIFMC2Xyu0iY2nSdX4Cx4BwNXMIAY23/FDcDXepHd1G
j2HE8BdGSEZzcICwRCq5CEcyCt9KiAZ0Rmsts8xqUWF9NwpljHbRB54Uz5ND+KbuY398jO7jo3Qy
joOTIWq3eWiTKt+3PyMDQ+mKaMdFilKQ5ALB0MJNvcZpd2wMZe0hBS+hNmF8tCGwlrwa2mtSHxSR
1Z/CekvKFIZghFBvZR1GWqd9kp3JN6zGkfa4Y62QnXEnt8sGYskUirRqAm45kiBWoMuuuUtqhXsN
kYRgCQ4GuWSTlWdkhGL0sAWvz383CtfGW1XIlsxXjGuAYYIuiA5cOrU9R14famsbzc1YTwx0YsEG
XQmNyh7j/stHaJ6+EUq5MbW1ELINpGAYJkS0Ib5mIgd5Nm18LIVCjqiFwoGuY2H8fnYiK97rKMmQ
xhv+ivWZflPz+icsoUuisZBBmoIjeIEX+FX5Q/UMUzmUR90GGcW9sk/BTQTLs88qAjHOMl0STXLZ
AFkI4DHZBV7vDT4ph8o+i9aL5SRUiNKlEicGZC+VJX/qR75AO2TKgCXWWVYowFDSJAPzCfKFg0tE
UnKc5gLa4QuOFrtvibVxFHDkTQCVQxLgYeP2kp96ktfjJcx6tDFAUKEQo08qfpIDUXHlpb3R8sLm
x/RhmMDrv43prA9Elnv2ZhOHecoF0n64DPtJfjFS5lOKYYGud0aCHtZj8REtqvviBgfKQbth4wv7
yel3mVO9s2J9gWzOxgmmC5yclKoShqh/pnMXuwXdyvCMISVMa5M8Mhnl41MIvWdgVpeZ9EMMsFcp
/JBmo4gg90quFjV3Qr/1OGeBmxi33RPR72a5CiNipAucctVpnUwavhopNNv6Lu47d9R8CcQOpcJK
wrK+Jvn7mb8UnKqXRYyvSZg3SuNRzB+2HfJCfZ164dN1zi5FmFENy+IK90imKd/C3FTf4313VTmL
xduiH5gNNtQhpYDCYqZ9ydfZ8h0KTLQ4WTqVjNiMVu/wjuZCZvJQHgITg8PXzCccyxqFJmD/n8NW
Az42Nm+RG662QHuMFxSawq6Ztw3LGgUqbayg4hni48379FS55TFA081si2ZljT4ri806hBSyJPqo
6XOLh0ykfetR8BL73I0KzePb21bPvQqEGAzPYSyPrltiKi8e+fkDaSIMl5IQS/JKJOlTmx3TMe4B
umoZj6Mh5gQ4SZqG3ANo1fBAPOozFsW4COi6ZdooZTKlsJPsRkdxFX96Do+Cl+8QAUG0b77q/YWV
omREQHThEm4idiXZSNIBv9gRolX9oHkSrNWM9bGSCRcVS3HB/YDHIaItxe2PBkYYnDI0uReSVuCc
wif5tvBletKeuncpYYvZshZLhSiVIQgVXlPo8zyi2uigs9tL3ojeJLtZi5UdolUkOKFVap3kmkmd
MfYJyWnoKR7Cvz0rwGP5DYUsEgjOgjHAZKxipGYagPkpPy7J123vZBmhAEVpAl6KOOxdHLxE0/c+
2CN1YW/bYCXoNQpIxEhPWom0uHX2ZJMZ30aEklQPJSmM5+8b3WGdOcaq6GmzIO/bocR4t5saOsS+
ODOTenNECzBjYYxXvE7Vb4RmHhpFAPgTb4Cmufoje81szlGcyVJflqfhtHxJXZZjsKIjncDo2RVe
8nyZhDwQpXlRsK7ZNL6RIkSESd9n6UuP5WYm6T8TeZBemaPJvGJZ6yYB1NkPGBTU/2YdPwB1ssP4
1p4UP7MDW3xIIXhjG3v1CrN1r/kzY7tZn5UKXeYSw9MtiZM4f3LTu9zXfIw54G3X2pKOh3jqFhYr
Vfmbfp9/Hng0KU0/FuBg17DW7EWGyk99yrFWpYQ0Ghnu4yxoSR6I+Kr2tDzldnzNarwji9oIZ+ip
tILLlz4mvhzpsykoez16Y2wr49bVaaBRMGidkGBbP1Y70qphYEOTU0iEwJntrr9JCRDRDgFTRZcC
or1a6hOaoNzlG3c97OZjsAOlS/uygPKgs+Sr/jll+M2623xapI7LImRGLikNGB0CcKeFEZhuWnNc
vm1v40dx7PJDfZqhDkUXRO3QkXuepIhI6UDyg1epM0ePOKnmhKHZ4yFR+AsKvWjAEzV0pRTO9JS7
6K3PMZ9wt/2LfvOs/vxF1HmJWmgOlWR6Rr1t8GHRbLHvHPRMQ6IY4ZS1bW09nPo0Rr7CGSYI6qDp
HQ8sNKpbJP3yJbCmRLJD/YtUtWYMqtZcKNxtm6tzlKLwaZSK9fMo62KoZJBuqdKU08xSCghOR56S
q5bS9abRjmZY6ma9sBoUWMulDk0gZJKs1QgESIsdSb/0bo0swp+lXz4XSN3PU2hEKQRh8JhYHjnC
ysSx2CKYe0jdznEkdhM6+MhKJvgtKJZ28Y70BrDW8ptC5T+LMcjk1ZmLyFLfanMHS60TPeR33X3p
xd6wLw8CpqN5k7+K71l35Tp6fpqkbmipR/rRIJ04zRDva1BdBQbPqr8yXMGg8EXnxiUzyMFXv/Q/
BDf2FT+xjdMsmCGaEIQ9IuOrn5dT5M2sM078bAN1aM5JweCKIAYXnQtabXmf3MiODMYyO7dkW9rL
rgTJLvPn+ylhHHjW1lLoMiWlVnQKDnwyCiYnvoUDS6v7N4Hj59ejMEXnxL8GCpR7cU/yMAFwlDtq
XmBiBI8JYethzac5Ck3KWpikmThLpH5F1s7K69Gc48ju/7B4/mmJQo8+biQuJnnx5CDvkaHAhEnl
kBchhjVx6bK0En5TaP60R8FI3XAYwSMtAtGhOvDWdJiPgmDFj/J3XTCLp9nO7eY9HFzW1cs88hS4
iGkdij05Gx+dyHf5fvCNI7KHgie7wjHXzcwb98ztXX8R/r1c5Ml+BRqUWutqmpG5mLXAndpBNFWN
6/dBqoLaUtBsMM9aIlT6zKGVx90YJE9lwISF7fMBSuBff4Qm1FLXtWTPd/yP9oSZJVveGUciZRJa
sm+wGx5JhPF7LJB4CojEQU/B6IvLonXSE1HESlztLtwRuaDa5W6Y8TjLHvn7GZ4vhsINTQIvHvfy
fjmQ41k8a8feJkXF8dlgAO12HAc6sF/N4dCUQm8IixspP7IAdRXj0A0P2xHFNpaDI/1XG5hdFZKE
TG2Lnr4v3OFK8tode1iCtRQKaTAx0GlthKC+62o7Bb+9yA12Pr1vL4ac6i1/oFAm77R5BAfDggwC
RjEaqH7Lil+MUDqMDfCsFg6f1rttkwzIlngKaWKl08A5hA2MJfAKgtOsQkOSdErDY93Lpo5uFl1/
nbu9Kvkz90VuWCVH1qmjAKdUjCXRMrQzJ7wbpsYxL3JWcm3140F3ToX8oKxdKMJztVBmmMUmxwyt
ZYk53klX3Im7U8HcJlnTF1502GlthlG6WDtXXS/2conwItuHzZeszKxQC2zG1yMIceExn0uj67V5
XC1t99FK5lU7UoYLDzqIE0l+2WBet+LqtzqzRuGVUoAIWCYZWOjO2cKhuE4KE6zWfGUKt+FNd0pd
cseT3ApKQE6NhogMpOeBFbBewKsH5eyHUEAmNLnYgtiQ9GGVeN/rPZjWZ7SyPfOv4W60I3+4Te3p
UZq95CiyhiVYX5bs0hmK1kUT1YkE41NmcfeSS+hKWtkcrgYLE0MYqVUmM3JYSbnVuPFsyeRXnVkV
Jh7KV6QVH70aTtumsd2KoquUaBfssvI6y2Z327fW88RnFinM40dFqccIt0Vjzw5nKj5ItSberI/9
u/HMObUtoDg03KpX4rMoWJlsGg//8RdQeJjVfVoFJG9G2l/mY3yLVgR+p9yRuhRx8sghTFTiMXuc
/cBhxcssJ6OQMYfoKg/FSnh7cFONHqT9zER/4NT7rn6GSquzvVjW2aJwcC7UbpxreFXPZTZfoc97
UDpW99l6ePf5TenS8NyVXWH8jDhmR3ySBivpTdAgWDGqDYGpPQWchRQkK7/LWBxdHs7GROZ7csmE
POJHMTHrjtUHxjJBYVNjzKLRk5z1MICdOfrGsaInxrGni76oqv/FD5Msw4OhQr8kn5anUhxZDdfk
XG1gukpWenbSwUFYp+PHgHl1inoIR+TfwQ5pcjFvb7sca0UUpAx9v2CoMVDc2uh3SZO4RQRCQLlk
hRisBVFAwtV9JiXkGA+9+bOikN+mjwaGriendQnlTeKELudur47lEBR4xKP41xTyYsS2mj3qYETf
trD+Sjs7TRRCRLEsKGoAnxvBOyO+KYf2GB9HV/7IMPNm7MrPUKq2GFYZdz5NrxsOOEDihMiidgjf
DekDTh9ji8h+5tcJgxpjPT78XCNd4tUEiVtKwhEwWpr5kSX9mludqV83qM9He1YzPoG5Deeni7wy
pzccyMAwqZnKjpGHV4OqXusZt5OU2wB9x3mwHIVEZbxU1n0F/Noa5qEvBR2gmg46AhUfUh4OPDeZ
XBQzztp6IZJQeP9lgvKVtlj+6gTobOhV3CDjcww9zcNw1K3OiFBWz5ukQgUA/6A0Tz1kE0luuIxQ
jOT6C+AJpIJukB8nCJJseyLLDgW5XRwHehqDDVmRoK+cznd50T4JWvrIpHlf/T5nK6LiPWQEQ14n
AzWtw1tkYqgHYYNDpL0kC7QY4EJ6ZSUi17tizmyS33QGw5Wk1HOik8eyxc9OhykzyRoMbwjA+gwS
FQclF3BhoolQNIXUH57AqC36f1RMOvsRFEQn+HwN+I8VN4h+RIlgik3GgMnVS+DMAvnIZ8scNAWs
buQBrc0nMXoP5ueAxfbB+noUEg8jouWkhD8GM5SJRe6G06uXbVdcjY7PVkGdLkNKin7KMDQwai9L
4vHLXgxTc2pu0uZ+2xJrMVSclvRJW+fk6ZEvlT2lKE5lzDQqwwY9kCSMQaUmH5Wp2oZ4zE65wjCU
dMff93Z0Jzj6c/PIamlbL/N97iA9lIS5loUD5R7eF9/UvWyNj+G+M+Od+IIGMDN1uR0rx7n6yWRe
ksHOJkHVjtrIoQWLnLKAN1epbkXZ7Ip9PPlL5scKQ2Fg1cMVTRF5HWqIEi1FUU/ToIH4C80F6Aic
oMlWQmJST51tv1h/Ln2aoT/aWHW6MUc4SNWLcv2zoIgmSL+uzcAOXK/HgG91J5oytO6/s6YTVh3m
zDaF+IjoF679WRFW0MajHIjIpPaY79KbxEyc6AvrNbreRn1mkcL+MIqTSv85GR540058xAB6W1rB
B5cOIPI+26f3eYeWHpbp1c+pyhJK0ZCl4+luRS0ooy4ih6PLv8RonJD5+3q52/6Y65EddNxFXRdk
GKMunHDgZAm1L6QVb4sdus0OuYMb2+PeWpu7nZ4IiXXLzJde1H+h5K4LmgA5cEXmIelGln6Gxbpe
xLksyuJHW/UHa9Y9Z83fyGwXe+yJ3kfaGAX8KjQpkDqFsaloray5ksGhX8kMtLwIH2krFPZrRZW0
YiUi9n+ZMXUY71UMdE5WdpIhwVhYAiPXt74oBWoXCr7bhQBSxnGDIA2c6GYNZIj606LoZjuwCB9/
s6pPM+Q8nn2oIdTmfkFuAK0DI1IjYFMqd4Fdg6VAsVpcCbXDwuePoO08MP65kZ8mKd+QjDIDnRu5
4SyU1mYTAYn2ItmLT7ZT3E0PpI/VsLQvBlhqVBNREVvY4yImon8E5TN9aBhFTSbFa6faTZjNIwPq
mVu+g4gfAxuCEznZo7JPrlKXVYymHwa0acqRlDriwk5bcDZKZTcX2mtaWvJU/IhDBbQJ6Jxa2q91
zXBfEjZsbToVVoSQXR37Et7LR7MZ1kcwDjg82mjnSbMj4ypvWaxvLP+lLkUVSmHRwGGDFzRhZ/8j
7bp2I0eS7RcRoDevtGVVKnnphZDppveeX39PqndGVIpTuXcW6IcGGuioTEaGj3O6PQe8Zf6BYdyI
bb5wqk9PttDesUj1Tp9xKgVkbvVWxbBpcJSx9pI7yS2r9MN6K3Q2oghpgVI4KaN9Ir00JhDX3Aip
j2TFZukpW8bpGFcoUp6pikW5H3wfhdhTcAOKHQzxANPOGm9axzeHbXvMjyyXRNT+0oVS3qKelFqO
S6KbU20aRb7l2tTywQzJ65F5+Xi0p6eewWeJfvHtomrW6ig3RFed72QBpOYcE6iEJYKyNEaht02R
4IPFh/YwvBiPhaVppnY/p6a6mUGxBs6zkQkuSlq8l+6QMi1zxjfhRJIEQgNFeFNbgCETeEqWJf1R
A6WvkLIkU5zV6OV/LhgL7pCa6TVGvN/Ug+IBZuCXeADoIUtBfkTXtEzKkBQ8p5FR+T/WO7sBkM6+
NY2jbhq7P8MerOia+ewoS5LGvBJlDR657BVXslXsMNR2Erf5AyBOTQSEH5f18h9il7/9Ex3+TnKs
hFP16Z9Gm/vMkfu94hgegCRtFvI/wxnQyQq4YWquEHCdMrq+jZd4HYpurcfyOYyXIFGmhJcCfggC
CSESqAVMQQ6yB0WI2zvG1a2ZDxBXybJEiKXAHoinsXjTqj7rVYJwGoD0o8tbiN830Tm0DexSgDjL
bq36mB5ZkEA/IniikgupdGEP0cQo6nwKuK338Ho8zNvqavAKjzRFZwdLKmAl2yAbc5lvYc39LAVT
yUov+12MEXkIRkgI8JedfgfSrqvarBFVy4xa2OrLW0qjviEg6DiukiCtcuYnsgqPHZwP5ci7YKQA
B7jI3DCl81r6Xiln0McZCrQJBDYj9ir8gxjdqHkK+NbKjFPdvqw7aw9heTqiwQvV8cGZHARgY0My
lPXA2WxUs/fz4DCoRWiB+q4pTUVtmscuF0Wn4xS09C//gDVvu/wBlLOIJ98YZhla5IPDpA8Fs2qO
hc86JuOF/NjiCAvRELEj7A5z5cglUCCaNx5nixRGZ/nHUDD99SjnIProskZ9rrtlh6DeJEtiopXe
EbyU0C7307HwCGhK+Wqg/DiCzSi86YHTqFhKhYA7ZFXfWddL+Q0DS09jA7VxjdvmIb0mlAS9idHk
reKNDkmhkhPTP6554uUnpcxRootSE4Jc/rPrquxRDbeSLdm4ZYVq68oLYjdDkSWVp5PsqJCTwhdx
13+hGxArzl7s/TEw++ebfsmhHkkMyPdCUTPdTbQSG5SSFRjvqrbxRW8unKA8Sel27s+X38WPej8t
lHoYRS7kSj9HOnY+SI8m2KVvrYnVOHt6ZFpUYjHp2EkXvw5IxU5Y15n5Ktc1txmGM+ZpbrlkvpFr
TAzOHdolU5OYIh8/yV1S20YiOn7oP14+LrnCS7+Aeja9UsqpMUNPJeVdyiszAizvZQk/lmjoC6We
ghJNeRKH+IoD5mbVM3eSDvkt6BcPyMfi35jGdzUv/vQhJYuNZP0Vft0v9SKCRqjKQce3LMSjNN/4
86MqM176Z1py4QZpYBgQztdZKsLEARkQBVin8PwdIGpdghI9WsFzeMLqip1cj7/DjQoIxOkcsEbk
ReKaLv0GyjP7fSfH/IDfAGCqtDdHV3mKXsm0fPSrNfEznH7Hu8BiTM3C1U8Yn0fnhb3v/w+Ryd/X
TQPJhFXWBcNIfsZZxIoiuOM++G2wFbBr/WQgSR02s2TW77nHmvj4wTRP6RgNJtOIQQtGZkgmk2IK
eGDIgnCPcDZzMs94BCgqmC6rbWslLhjvd9oOhTmsZrB+x6q+Sbqgg6FWQRGLek1zO/Jxii1lN9KH
QwUqeeSSTsHLm8tPaq2mZBiSLKqgXSKc4ZRez9DpsCo/L7q3jUPzSXuDlSLsRNeCZVzpvWUcCQSs
/Ba49b0Um0zTtRIMLn8CnTZIyqwhM8JPmHbqrnTJABshbCGzPeyVF3JvlH5/E0bpNyjga7nwIWwe
qr0R1ldGKj+Dc2Q/VM19nU2GdfmC15KwbwKp4HP2xSjReR+GmUweWtLevyZxw+fq1LF7Y+75rXhU
w0DtUxN4mVdU2qOWYtkPkw8b2T61nVWCpkX3os30i0Ci9U67R30Qg3odbncj71mjAis+4Jtwys0O
md5Ls17owNG6AW62UHIMF7ASBUKAzgP2VsCSED2gPXPBqIQ5p7noPJhFHNl5Xm6mkPfUmEVfvmYJ
vsmivlxTzKE2a5BFFrI5U9sAyuoVTIiuj43lyvKBSMa7BKBGQI4WWAC4fgZ6uc1Cflvzet9+B5VN
pEaegj0dX/SvEfFyyz0hV8OGWmVPSEzN3tOwvxnYLDSBtczJMFBGl0UDiSJag3hNi9yibtO+06sa
YdPv9M7fdaMV5qZuD5h7NEEpf+QRVDAnxdalqoKm8AYPhm56Ez41umoOVUQS6aEUzfqOYHWK10EH
7Kb0inRCjG3PjC1WrZCqqyLYdDQZ1Effj4rJOz9IYkSi0m1v/9lbEbfzDlhpIFZm2bxVNQYDnaKD
Ql5UNMq6dyKeSTjik875HYg8gYcCjB65trnx7rL5WXEjBnYq/hZERUwCAJUjIK3Cj9ZuFSGVUX5x
Bosgd93GLaRQd8cHQZVVCY4Tb1PUEIC+tglPiUXGoMYX9hzsWvlueaofu+INOrzziPSkfgrvym2I
0haqd3faC1mCU6z2qD0zFzMZn4zeG9cjX9AVnpg2uTgKXbjLG3+nz8KhkkWw58iirSnjCJs0m8Ic
v8qistHBfy5UwbWRAtOZ09Rt0BiMti/rV1E2qtDmUm/lAckhKsFW6Qe2KPkY3zBcIWRi7Kz6zq/P
TNOW5h1K3PoAZWp2nWM8kQpfhrTiucIQH8FJHWEFay9wWWZIJFr6w2kvBFNuhVe4buoL4tNAJZR/
kEasv80f/ef61N+B7O2XAIhwDkjTo6MAoIZ7ro/drZSY+bnBftSJORe0fhGKTDwRjBTdpG3HVFWk
Hgaqd8H/3N7JqOvcRkDm03ZYFM7ulIfWG/a6kx40xnteyxGg+phiQHP4c5bhu5kqjWKOi6YnT61G
qZDklak9opDsKN6v3A4c3cbKBub/5+OA9UzEUKziwLpJ+foF1MeY8rJTZKFCuKaWN50vP0biEFha
IUn2Zdu17gcWZyW/ZOF9JinOpilqodwhd0Ie/ZTM7UlJgXGK5w/o/olzo3jaDAF37njU1wZ12kuc
v5fDfhfKLNiN1adGnKCKORJNpQ3ApKTNIPbQ/jEK3S7JnLI9ZCkIpUPRu3zwtQqUYSxEUa96lJRk
GPiOePzBkexkR1CrJwfrFvjAkzNvgxfihA2PvDcs31/rIEYeXGw9HVlfe63f++23UNFHxgVJaWhQ
OOBCiYBPqRBqmZ8sYq6K6IPU3A3gskpAchg2/yIL+iac0jXdaPq0C6EBbZyD5ADLBx3YYbXavHzh
qzHz4r4pRUvkfkqCWUaypfSbVATtzphYRfghJgCvl99j0Yuz98si133mQiZRt4Vyg31Q1jPykGsb
VOyA+yHAO+A3dfwToKI21eNleauvdiGOmLSFOCSZui/3ECdP2FwLblUJTMLa/3/04tvnoqKNIcKo
R1tCSN4JZl2C2yDdVdP/enNUtCFWAFEsiJT04HvztkAc/A6ekrs/pQhmQrVSC10eit6A91sQ6GUy
HiNJA9rrYCduCSpTwiSEXddCFLF1jcf0ymdNZPmJNMGP+gb5RjTJ9tQ3V9E4uEUcbpsBIyyYlLup
REBO5DETkmFdOb4kU9/Nx5oJiKsR20yKmW/LZ+kRNApW66R7Dk5dOObnYcOCXF4ryeJev4RSnzGo
ZFkveTh12ctuus8GXgrQc3YWs17j+JJEDzskETZE2waShFOIEHjCwA7vJI6/1Y6Y4kXYENyR7ft+
F99MtwQcmTXCu1bOWp6VHoCIR7ErqwDJxWDNrgyPjZ3mM9m5GVwVZMY1SmgtCZysy49+rSP7TS7l
SNqywWwbCVqlU+dEm2gXeRmKKxIkspOa1ahocc2Up0Ad31CNMYRFmyarHQLTrxpHlmuT78MtKyZc
98Z/aw89BNGMVS3mIeo43Xzqs9mtgt5sg9cuYQRcP8YAUQ/8doWUbwC4AD+CA0x3o4cs3gY3pDIW
utOzeqvfziAjBWoZGOGY9b8fs6S0XMo/GEnk14IOlcl+j6d4S6ZJG0t77H7xsSmfgEizEyXgJ5We
Bor0wGYFmqzn+RmjLKwRWHhKNL+JyqJ1oEj7UovNSdxn1UfN/4pGzk6V0irUmqGyxKP/CPUXSkSZ
oklDDa7BFDLEgoZnqj1drRibHuvp40IGZXnkUIv9UsKr6DH6JBzAbAyICuUGfKGevDfsasPvWQk/
41h0jbOv20EYONh2PZEBeFNYScbqNq37qb9fBD0Q0RfgFhp6vIgiCGUX1JqFPUt5Yteq/CpnfGJ2
8dBY3KCFZi0NglfxIWsyab1U9XWz9LSEzinjrHC4Wa2TXSArWU2uOhkAHTLFsNqec8I6tqqp8nix
2EQ1hyWiCnh8RejyRQO8l87U6/i1SdNDngv3l40h6xNQ5glQR0ZdkAZy6N938rXfMCIs1v9P/n35
YFpRicoWeVEp//bbZ59/v/z719OhxeVSlmjqR17Ua7ixBjlAaNWnGCNEMmY1ZLc5lVZ8ZOW5jLBA
okzQ1LfckErEBMh383AI2k1R314+1D+kOl9aS8WlndZpvtDjUHEECK4CtSPU+naFA4Q80ZLs6p6z
+G1zyH9rGM1q0e8mJVcyNvzfRAqsT0gZnyTX6jRO0eTjJyz1tLlT+9nm8oFZxkeijE8wir4QKZ9f
cbTHk3pObgZsjw/PyotKMMbOies7l2V+WpcLRpVuLILajyvSDqrvv5AexHBf84A4i91usLL74KXe
BA5wZUgoZKtmA9hdERDvBRo+87NvgNWAByIanI99+Wf9Qwr097eXqV4M70dzMud4MSSQHzHxl1lk
krl8JZF8wAQdZcQndE8xnf24FmTcfCQ8Z6BqydCi3kXIVFKmIWSJomwNyoKzqk6wgwlIKHtftdUO
fZdiBtN35dR9w/BojMxBpkxP2RmlFgZwmmWIGliSetow37RhcMzjITOLKt4HpcFjRLpgaBbrnJRJ
8qexLIoUilWGN0X5S1SuTS5pbXWaGBk6U1coWxTOsTRPA3QF/awd9wjyLsTtigfudIdQxlaMuior
cqapKmRuDpU0h+1TzwRgcdxj+BXMTGj72saWZWgZwSzNVMEHesiJEzQzHxHGGokAXoyyDW0lmDFR
H3TVzf/48igj1CtGFMl/FVR7FNBjDBkETuDxruSIoMBmWT1GcEJDoXRckRRzQ576lkxrciBnF6za
/FfzmstwnUZD4fs4MXwStoL+FXsYGzHlrcuXx/CKCpVTxfk8STPpmGtqagbxg66lVsriz2YJoQxI
2KXA3eDgibRO9LQCwVL8KgEG8/JRWCEFTUjBDVw3dzoUr0AZ+9Dfxc+EiS+6b03lLEem75sTm4Vs
VRcMUcVkAxptGo3OGpWToos+CqkYSNyofnYaVe46NLCirxXdYyomx3rQnUHnjpzM5jNd9fEL6ZQh
SVROi4UWtpLfJZvIUZ/LTfdONvNy50ySGoa2rKf+BvaQeFXWgT5EfcmoDyWAG+G07dP8BIivAwBw
77PKlLfp7/LB2GWlKWPE1vjgGCZsVYUWgimnEGZB3kU+nlzR1lbSn3Ks58kdC7tpvbiyEEO5AD4X
SlkVIWbahWgRa/vqPre1x/wUnAFKCYbF+AodOUsWrOm2PYJ2ijVCuO4aFr+A+qKK2GQyivOkuKIC
Aklxh6N+jYjFbu7AUctsiq8r0NcHpSJWwMWOoGPG+0dF6VpVQWAkpgx/zvp0VBwaj5MyCzzuVEnu
OTEzeWOjsNoZP5CcPgsMi2ujfIA6GRnXkQqKcgKrOe/ktvQGnjUwJQEa6yZ9FO/yxwFEBaljyHb9
om1LNBfKXyws+vWc8et30Hg0bdj4o57isMErsvG78qM5FxawME3VDG/iTY8Oo5mhq5u4zN4G41PS
mDSYCm+kuMbbDLfh3WjLjrD/E4I2PSaeCKojq2y1XlZZnJbyHkaViRpHvAfhyB0S09/y22JbuPFo
ssL+9RhmIYsyPQD27WZ9ws32rvZOxglL8L/o5p+IidWqYUqj7E0nC5OUAHAFI3uEwD47kt1xnrh5
3CRrpp/xQugN4DAXK6EkxQ4xyuCn4qxDo0Y4zHiLLB+5GlwvbpEyL0WvlhJWd/6Yl/SQXWFGrPGi
XXIswY9b2HWCLYkqAmECSVtY49+f+eCP3G0hnjI3cjunQQ86RCwviDtArtnaPthPV92x2Cn77F4A
LCj3Vqse/rpHFcvLrrFgzpujF++iU+VOmcV5yXt7HECG6VucC0f0Ep2Ua0YkwbolymRFSlCk9Yxb
km47J7zurpIrghRD0CzTfe/UV9m2wgR56+UeCzqUJZoyZKOqJ2FvQHS6/VPiVj5pw1hB+nol+OtL
0NsyoGE3fJ6M5w4Yf5jRi41t9dk/9EgLeJv0YpFUb5BvMW6WvNILCkDD4YC1Hm1I8q5CFIF9L3eD
XWL5brQlnQpjy8p8GDZRowxUn6RVGVU4ZcGV5tT22FjRWDHRar6zuEnKMMVKbAyVhC/W2v6Zew8l
LIRmxwhoUDMGOOKr8mp8YaMGrEe7C7GUhar4WsgrMrnQODWQEpNzu5E/akfH3Di/Me4Ct3i8/O0Y
mqlRsZEIrMRSznGX4TbY/AEc13bs7Yb1oZDFwSgTpReDoKYkDa8xHyPc5gcQLTg+CMNnrw9MPTdn
mH0wOFk8iOVDr3H0K5WxZMX6pJSZCtRYaRLsFLuG2Ji5hKWYXrRyXzbz8OPypbLiPY0yNVyUGOBT
ItrjCi4aaR44h67kkw6CsfTcbQpG7spwNTQTijHIQSmXRGtA7lk/puVVn71dPhL5xReeOD3PFnJY
TZk5oifjdFvV4T7TsCRi9Har8h7mu9zOLxkGm/HM6WkWQB8naWxApK+kx0DgTsIQeJdPxTKYPzhP
RFHkuxA3h/qa/jmoJPTotbwrHigx3MIV93h2W2nLEMswmPSYWhdNE89/fjAHkGy/onNmqQcZtdXU
4Z5Lr2I88vUS9tfr0ymzUkrC3Bsxjil64TV4RmFUxl2FKaxrf7Aij/tFiDMxJ4MwiGDMGptqr96E
HfpMspceWQ+Roa50dl1wQx9LPD4s+F7Q6LkvipM/NQynxFJYyuDkU600HHESUNrtWArmUJYmphqA
wIAsHuPmLUNdWWm0TtmXtsMCg9jAC8Zw8vAWXnPMjr3pAztQ/tzjRHxzxW1ZSHss06pTxmYqY9nI
VXzcDNu/ohnclB9kM123x12+SY7RVrkKX3WzvpLfANWwqXSTnTSQs/00D9iQU1UQZyg/pgdCZPAR
KQ8q82imarUvq93Mx54uD1ZejyzvTDz8JXFUBCBGqJLPEYrXtS24Ceh6yMLhfG4OYPb0eIbf+GxL
XpJGxQKz0UiNSgqtIJi4LrB14nUbwMg96E7vyrtgT8Is3c434dW4U+1ox1nhI+7e5GpzRrmyBqtA
fmQZ5PWpN4y+/3Xl1JvOjdpAgoytDfVYPEwPCGTRnCg341nc6qXJXyvH4Jows4nAC7hmUT7/g4f7
kk7HDVyb+B0ZgOfBsl7E1jQoltu/j6JTDLs8fQzF21kR7TE71drTZev50y9guQKlKgwzq4aK0XQo
x6KL2URlIyYh3lk1Y91K1XddPW8ui/gZFX0XQT2pRho6Hoh2MB4BdqvC5japFKBJd3Nk1gPQ9JoC
QQvfcRu/Vj8ui16Zqvgum8oV9FGuxbDAcx6fDBBSjXay0fZYi1ZBgIfix2FEMC8cMa49RSZ/kDcs
KBTG9dLFjjBPE4TzMJyKcjOlr1HG+Hwr7cVvB6RLGlraVc1EstVsQj81uQmtZJeexsfSMc5lY+JR
o1vCysAk1rEokzElmSylCbQm+R1vSZI6AigZvCbcaUSeJOzzQ3GjWvFtcQ72JbY5fAwpq2YeWXOA
vcZ4394X6HZUlmimZ/+GVZpg/TrKxEzFoNRDhF+X9ryj8qU35SPDjP000d+vnfyExbNBlTvWItKe
6kXJlsLQEaLGVKOPjgMBWKTal9V4pdYCcQTHjlcETcR+2XdxQi9i+HnGiQiSKAHDLI4qrpRsRgYu
qwSx4nu/S6MO5xfSXISkSzCC6FmXTdGZXhuv3aSmcRYAf2WTMWTD5uCRnP/xoLQlVIq+NQIcVDrV
h3E7b3oz36SvhHIlt1iPcyVgJQdVNREEAdi5pB8P0N4CPsrwFbs6Ku7FKaxNPRDACKQU4V7JB9n0
+UHbciOsFAeQBXNqGgWcv6m0q7sEa0NFjYmWMsVUH1hKdmo/h+6/upCvn0i9NDlVW66VcCGil13l
iEVCNziENx1KiKCzZIUCqy9ncSGUnulxr+cT0bPRrR4IJ2llJeCvHdAuAdIwoP6ZMwE/m0PfPwGl
a/EwYPS9QuMrQ3HWARCDfAfwxl+Trs22CAZFi4tLEPUq9WxmZaluOK3jGY2TVf8kQg9EwP5h/4zy
EZVS/9l7++xVkqydbIGlOxayzEo5Akf9kkP3RItpyGpJxhxzAwYq2cp2wS6yoq3hiagltv+FmV41
UguB1LxFL6NG1/gQyMmverWt+rM8vyuC2SQsL/SzGvD9aJSWZuUkhWKKuX3Aiz3lgM4gy4rKjWZx
Vv272VYuuCm20dvlt/Ez8/kulFLWOitzcWxQgmgRMkmiZAbJjZSwuLhZUigFHdJEbXvM1bpcdayn
9zQ48bJ3+SArLZHvJ6GsHui+hyzB5iXZLzoTfD05cfpTZY0bfjtiNVp6rU65J91P/2JO8btkKrGb
A2GskgSSk/pXph3CltUAYV0fFV+OYyL6aQYdlIJrNT8I3K2gP1y+PpYIKr5UYm2e+BpfCIQAmEG+
H3OsOqQMISuNnO83RVmJHoP5czvgIPzO3xEq6nkXbv7dvtU3QXTIWPdla5Qt3hL2oa1BlSy0dS2Z
iXpDnuT3POy7GMo4aKLuT8qAL0+I/sj+a3hSkXol92gakfkwWKbZwY947PaxY2D5DH3Jy9+NdaUq
ZTUEYQZJLsnxCRiMsgmRdpIJH3bBlGEIaR6HcSyrpCbmqZ5rJyxRSCgxDZZLtd0lwhEUwYN9+Wir
KqnICql4SYA7poyGXoZ5UpS4XC0e91xU2ajYPipayBCzeq6Fu6bsBh/nbRN0E6aMwacpca89p9q1
wltBdcralhEcrNr4hTDKVNQgWpJmBUu4fCRdtVHylBbzXuy4rTED5+ry/bFUg4apSIK2yw2indOu
3Up7EnvOVgzVYEWc5EtceAb0oLYyDz06BBLKeF111PvqHXAoLJyXVW348sP0pLbA1TNXBVC/cFtu
51v9xbdqO71DUWejGXZyNBqQKSE5vJZA54vZtkdjk9lkIpK5H8I6LfXi9FAKq2mGEWuxhNYfCJBr
aAdHtLROBPMjfmGuUbPOTjnpqZzrVFHwIYGtZX9GlB4ZOaqBhdjZkz160yMzfyGnuPRNqdcXckk/
J2RhjBS0JDcHYm5m/cF/y++ZESwxlJekUY8wLKOu6ny4nwYAuWTXx8euiAHyYBBdv11+FqzPRz3B
cO6KsCBNl6L+SAaUljPWgCdLAuWuey7tlTmCBGAX7mU/f2wFjoXpsV6UWbwHymGrOpAX6gLfRz12
DhaqUSmwQ7uE11EykyBmgaUdPbraU29aq/RYxb5VQ7YQT3lyPm8Eo0kgvgHlRxsN5pA+3xZx7Vz+
WOtJ+5ccegobK8XgdlIgJz+Mh/I28XpLdDs33NSASOdvGNIYakgPV/cBME4xA0nik3Y7HMlC3wBi
svHI5rlbqZZ+ix3oyep50kS5IyGKcmq31Qvg/3ag7RYdcPzgkIDIA+Kvo7+rvUlWpZjYHayEjbIp
Bh/IYzFAPGpPB2GjbwnwRLpjDbEyTBc9ZS0MmhZVLTEj6BrHd/186lgze0wdoYxH5RucgJoH/NxZ
9uoteOWOiYUJl9Ep4AlYtorxumXKfoBjYs77WtRcLu5soS8xy8JQ+pXxwO+qQRmQuhMHuSMH6p/K
bb8VTBTSj9Mpbc1y0zrxhvTGpi24fYAcotxxNqsbyHjc9Gi1Js9Vw2fQDaCkcHdak+1rzTecccKO
VKrVpc14dutXKoG4QpZ0HfA18A6LQuAkdJOQZLD+PeGpAQeimQHHVbd9bF09BJZyj4U9hsx19f8S
SZvPxO+biRtJ2Ew0JvFA2QH1Z1XHWGIoM9nEbQiUE7iCMYi8ghsdaZCuAyO/EibjnGjt9ShGh3oq
3Ms3uhrTin+dTqB5gYcx7LhcRLfA53orU677cTBDfjbTura6lFG4WH/iX8KoJKjUjE7jekR/fuvb
Q3PPc7OncQzTfPkiQX3yXUWkIWyxuwqVJGkOQS5OthjJY9ZO18+igV1FFlDQpEfkMOhcxzxP0uDR
MMP0LgM0SQkM+8ufZ1XfJQls5QS+E97t+2HmsZFyv8Zh8jA+60Pz0NXB82UR60YRGFSCLAIQ7wfB
b91IINjhIeMv/jHhkYDHfw7ceaz++XoReCGNMopqpWVxTl6w6PWIF1XLmG0eazX7yKoOFYpLVnXr
g8GFCTSw6rEXginTUcWodA8tHpjsjSjqA/PQbs3WQVVhz5x8XVWOhSzKZgxG0ohKDNwgjEIdmiug
7u2lz4S7sbOtsZMP/B5Qf5e/I0smZUBgO5pZ6VBdb6oHnwdT6gQOev/9spCV3ikcztfJPjPJhQEO
hTJRezJz1TipaBPoSM5KTcnjn5Jr3q495lWS5/oj3l8IpF7AoJeJpJNhNgUNNxkzjymwvCwg8mA2
NH5hEWkxLvHzrSyOV/mjGOgkY8uyx5Z/5/zSDAfWg1t91IsjUQFV70tprEQ4EsFbAh/0n/Y3CCKw
bMrb5Q7DyqxrZIkk/744lxBIqgS8AFirYjCb+D7pVYb6rUepi1ORq12ImAI5GcsGOk+aZsPrfMLQ
7E3fwEVjwkBGf79z45skNpPOVEWbXXVaDUUW8inDAprtIi0CaGbdFJNZjFgfysvkTiyHraoxU/tV
v7mQRlkTH9DKLd/Bmgi30YOQutODAoOCjqvVPnClNXTmiMngDBzzrNls5kVTxiXOxAxDUfiWI7Lt
CWiXD8MLIaZJzepAShrik+CkjvwWIRp8YYUp695CEXgC5WeAjIB6jyA2kfqE1NoI1gZmEO0KXQce
k+iSQzC5GOZm9ZoX0oh1WChVLHJx3BMAtvDgn2e7u2l1s7jHeBAQwdNNfs5f66sY3OLRI0Pw6oNZ
CKbeaBSoEQ6JN0o4VaIN2esFkMG1QSBF3IFQ/7AcFEsi9USxqWWU0YQ4k5OBZV9vBpnJAMISQT3R
OQt6QcAeFapD2QN40/fBSwBihz+VodoLHVaHc732sLhG6lFyXVKpCXbgXL0orNgHgaOm2oae2aN/
pyiBKzehK2e+28fpdRe8+cOHPGRgFuy2o1LvMhUVAzmyZSyvBa3s5EbjXf7OrBuhnjHwz/4z/q8U
4Juc08SMIoWFf7U+NbK4BerFCtmkBxOJ7WPDnN8H58+UBqovRYxxHODJNdsC/X0m9u+qSfyqi9Og
m5jaF8SCFOJ1vd/UWnBMk/C+aMXndsC83eWbXO+qfQmjI4N4RNzdGBAWb32vBpB+cYx+yWYG2mtC
cAgCYrSzVSCqsEzS+jf8qv5TFsnIBm6OdRh+HXQQmcJZ7czQkhWsWkQ9i7NRZqjJtZ5Xa3zAHMxU
nn9uXd1rPhlYABluNVehhSYYSHxILSF6Ls+Ch/k5AS38wOYYy2us01KGiWvGHFMUKDxlZYSa04A4
Uk5ZlKUsIZShqBAERX6Hb+lj0sjIe6eSWMaIvKwfcd3iSinLIMqN2tYKEk9pUM0peyyL3aS8d8Vx
QFflsmqK5E4uyaJeuZr2WtRzOI7sSa6QWNURIHsJtsM+sJfrzM7wSSw343sNj9yd9FG9ZbcGE1OJ
XNqlX0FZAclQNPQloEQlWKVKcTRrv/KG5Hz5sOsJ1uJiqTxAlYpYCqrP3CO4kkE0qjzOCZjryEY/
2f0QMOSK9Q/WFBhL7qcrWLjqKBCxKUQyAx6I8rrujMUmVLYZYDsxtGvVL/MLn1hqY1Wo2rB8J+Nq
6RFetQM/ctdCmdT2UPBPhnQOWLVDkWFMP0eZF+eb5DSvQwJU1zjtIfwYXsEDipHK6+Zlukrv9N+g
okExUfKEyQRILYqx0bUCR/5RnocTyPoYOk2+4gVl+lT5xa/BAH6vpqKmuV0aYbk6S0M0rbvbQOuu
+yp2ZWl4jibwsetFzZjFYxl6Ghts1CJVm0i9QEgxOgv6lhlL12hlH/9MbrdOm2yzOyQyqLuz5htW
SD++WeJPS704d47Wq1waueTGQDbigA0QtkBD5iQn5s8CdvlDdSt0uleWsq0xgfxWp6cUkKmAQ1TD
H8qOZJoOYHgeTyveku07YV9vCCc826URU/Dz634JokxF1tQJMNoxtZ3r0XTqexj5dIxnq28lQGjl
huRVGuZ5AdkxMvRqvaK8OCNlPgyAZ6OxgQxY9vx4q7+MBZaXE6fGlvBsTi+VJ2VmZUfA86ssGSuZ
keV3Vh6AZ5Cl4uuDkV8/hd7b0WNpqOXhP4mO4ean8BT9GvfEkAERGWxhWAZQtt0bU/C6+/v7+unt
HT3xm17I8Z0JJqXm1ndoFHjNE7Aand77d0CsRKu/BFLxRVLIuiSqsJ1Dgk1HWd7VWnWjGtXMCNLW
ne6XHCp4GJI4CMIadlJvMF2qhVYjPAT5PaffCsOG4YdYssglL14q4DbTPOrw9aRT8Tq/S27mhG78
lsZWAooPwSKgxtawqRyDESH9Q7j9dUoqeknajosTMoVO3H11jvaEwhX7JbsW08IW3uuxC0xWXMaU
SgU0tSoZXKYgMNOPvoe9ObPxehQ1O7c51GYBmKcA0e/lO153SV8HpexRpCVSIgCi3A3Vd6O4bwLd
jvWnf4Fy/107KWsUy5FYzD48XxeOoOaqBt5KhBQFQEMOrcsnWq8vLl4CZX5qvYn0RoL5Ie39/CN8
JxCitdMdAIx4jlxWgsqS9wN+Fss4fxYrscT/BCCiTWs2trQTMCtPAApY8v4hFP37kxlUsqKMiSHk
BUyLchoepA3AzZ20tYJ95KAcvUu8FsukWHrBAHbIW+1Nupve1CvWVtB6uPT1IyhzU0WhHqWkgiRm
Dpo/Fo+ebsX8lAztpKfodRE7kGWDOKF+0k6Tg511A6Mh4Bgi9CzFR1ha2m9CfM+qdf5D0eHreJTl
aYKCiyQVVm7YEeznYBMjtd6MIQqRBI52tpptdB1u9A1u95bd9l2fPP7SYYOyP0XuJ2JINuYJBk4H
iL0EzM2zY8Umpo67PTMmWo0FVezHywKKDAKNl8/5RaBWZOgzJcSuLnfVJagpgz3giKyUnJgMlJca
hFdvYMJgDgCtusuFfMryzUk+5TIp8sge9xRcSaiVkd39yla89Eb79V+82tVAbCGRMnzgc6l7kAiS
QAw9PkhLPDLKyG4/rDqxhSDK9IG+KRY4MhjXyg+q9JLXjesbGy1+EmLfvmz61osMC1mU6UsrsfZV
0qDKD+goYrEoO8KF3DajaYClDPUz8inLh8kGQPxLHwDsoQI9oX5V7VljSetW8eun0LPzsuwLY0vG
Cv6PtC9rjhtHuv1FjCBBgssrWSSrSktpsSXZLwzbsklwAff1199DzdxWCeIUZvw9dHREu8NZCWYm
Ermcs1Y/16aLdrVacYFO6sooLb0714DzKd89kydExcFwkm6aoXrrDwBvXjH5yZ2JLC/fZydZvWgz
Lp0JE6Kf5bQRagwotKZqXrpWPPqs0K7azACGYCXtd64//ZJqQspV1+CQAvoqXkuMu13au0XC9qQd
9pbe+sQEBJAx+cUye+lguYlsm1/imiICmZMyjMSmSErmPPuj1suB5rOMuER2nkK40/qOgRxRRfiJ
gNCKpfpJaz3DSZ0vnT4kLrMSVZJbSgIeFQJOQxW9IysWbJZV1zbLjkpb/+50oFuU5FApNWYnkt6d
s6YILvvodmg/sx0h8HRmRZ04gWOYN/8mzttZXvrDBS3JDijj0peIzHqE+JN0ajVWa5tpPq7YJNP+
V+eTYEXCkd2aUp8Xwg+4QJqex6vPV56ee9lDc4q+9aNrgwI9O9JjCQIKKQmJxD7F6XvwROlzVMI+
k+hHQ25LKhujlgkQIkuiEUxIrUGVFMwbMBYIxOTLNiExf3GsXomL2rLW2jDruVvDAVBrH8gc2Noi
kSTTRQgleTtMRbxGZfC12NV3G22oy6qsnnohVpnrDzh7svFhilW9QWR0qtYDR72HjXmXTX+BnIUH
xbsXibMzNjrFS8FxZCvxCoDXXTztA0RfsNGXj7Jwvz3cfiZNiBa1yc0KHGxregJilRNmW+5NXJyj
W0o222TRwRSiQzIkam2uvdFuN+kew3Yw8+0Dvxpf2F1/MK7+i9lQmU0IASI1SRF309tRdsxNv9X3
wHT2owBAp9GLcY09zq/a62Ur2X7pok0IFBNi2PQtkpyZCSnVpRl1yFSp65zsY3Ecfhp3xYtzs5Kp
U4/f51+z58tCt03zXaZgmhZINnOnxGOCjF+X7KSPP6ZM9vlW//ls/u8y1t9wppdSJRoqB5CBtbog
3msu6gZh9Lgi36z7sLI6hUwlwS6TiaMk9LarZWKZfLzt65es+Xb52P5DVH/XSTDJ3lJ5tqwX1upq
NYhAhn0fmEArwkm6DOWzy/K2y4dntiHY40SyxuBrZt7tdt11Fyx35TNYMg9WkN2XNxSbg+Fyi1rM
vemsSHk3ixQRVHaswj1mt3YFdnh8xacu4NiWJ36+s+8Grw3o8Y0L5EbW+tj2wX/OWOx8tOM09iaB
RKsoXcM86LbEMmUChEtsbiJupxXictxYrsY7bzYl303m02J3o1OTaJo40lSUdaiP7frqTnMxVeJ3
PnAEig7AYSqGHmRHJ/lYYhsDABkdsdYiYZMHVYd1HPNV6wpZUWn7efH+gYTg4UTlvx+o87E5rASj
AO7yVxj2/4ZaeLs/8u4CYosi6vV/Eyihgo7tm3RHr0FtfyKpu3Ibr80wfg98In6UQ9nI3P2tiXUW
wohV6YxWMMW0HzvX6NjvVmseUxsVgZEYnj7P+1izrq20uIqmFHQj/W3C0qckNiVnvvr5hVj6hup0
9kN6pUuWZJ3mt8eIukaqP1tG5NG65i4pyK5So0DVrf3l6LMGs0tCheCjYG89A4UZeuPR1LqGru+V
IT1hhNcnSfpF1bmMz/s/3PjvliUEm7apDEtdwdJqfwmUlwZxLj52mP2yew/ctS4LZB5DNiAr1+zp
H5niDp2aZq02dogGwCnY29haTYbcbzXLZWbhsebOztxqucp+L/bjqGImM8H1xY/AVlOTx8rEyk92
6pgfl0/KfFvXd2n/WDr3afHsxDcqqnMcLHhjkI1YKil/5uM3vbC8mj1nbbTjylEZ3GT52YHhfo6D
rGxdx7kn7WOs3bbswc5OeXObT3szfUATsu3xdMivFwfsnNc2T91kchkJncxTtJ12NxNPtVylfUnG
R03JXIvjERzdaCnxSLpn5GR1L7PzpAC/+Uevecl0YLMbz/s2OZJI9YoStOGKBwjroQRvub5b6l9j
fl1jqbveOWPu0uJmsrwIfYbGK0zYW6e4g3GImte4+9nprxVqYbZxzGaQDzs/JztURuKOQBxPdsmy
U5ZrLAoqINxEzXvudkl8rROAUbhR50XR7zG7MxUsEiIHt/u9YYeUnXr7j622QRqPLhDZPXQ/Qn1E
vQ090vSrbbXgoAW3otp5uCu8tjvE9b7G9hVbvBi98v4mNx/UyW/ifZkd7XlXdFexfd3GDzMWOyqv
Jw0Axx4NMrhWarvD/FInT6Xz1SiPzL7NXvN4hTP/Q5YwNXu3UeZdzFxufksz3eXTwUwMn9EjKRO3
K+/b+T7v9hoaxTRc9KPaXeH/qiN34k8dOnpOAB4dI3lK+FU/nrj5XVGIt3S3qRaW8eKqWuoq6jHu
/Lb91jAUGbufIyaOkXY2Iet8xfbTuXAbE36g/8jKXb1gHnKuvZYex/F1LJmbW1+77LsSYWV31z3U
8X4A6lh00vqvGhj0Sma5cek2iRYoyRcKdp06va7iYCp/KpwhB/wzwj4T9U+Zcf9yDJHdhOL6aDey
KOoUZLf8ZQL+4YosidEe5jnfdVTmkTQFsumF7YL1mUcLFSlzVBMA4CFq2xm974oF5eopAfBBfm0n
g88YuZsaZ8epdT1E2q5l/S0Qa2+NuOW7xOmxcjNzN4+yq6ZPvmP0/JYP5g0wnyUhffOuBp68Zayw
GiDE+5ge93bMyJwi7rRG680AHRzb+6TNJCWWzRh+JkXIiofCTMfcBjiXw7vxa9RrhUfmeTmNmOIB
ziEYK+/skXXHv/nqNlFVB8VjVRdx5Pk4NRlZ0ULyw/wEjE11ArjuSpeiBuoX87k9WU9ZIBtv3czr
zoQKeYnCk5ho68oibV8snnlaLpuykkkQvllR1qztIkiYB+5G+p9qKCU1g21/OVNC+GC9GbULMKDe
Olp+qSG/KkOGQvXefIzvWHcwsVna7ysuscbtVOdMrvCyqfpCm8HItb5sRn/ZrazF68PXAkgTguWV
zEllJynkFiV3gN9gIsbytqc/F7VavFGh0uEamRghoaBWpOTdMq+dDfOYeM5zEjQ4yfx27ZTxr5Ev
K19tpzDv5yiW4OiUdnm6dlyTA4anHrC+7RY3ZuWus+y6Fz2TZ/2bxNlWJT7laWcihfdMXc9GZQ9Q
cm3yrpCeOTZLTaDYsK9LmF3jvtwVQX1XnuJAtri7GV7ORAuhthzSoeknaEusl2Um7tQ+OtqNszxg
ol6Sja4WcUlL/WO8JICr+tcu/pKPJ9Rx97zhh4HEsZunU1BZ5AGszuHlo92M0WfqCRGl7Gmb9uvK
um3UfsSH73zWvhs8ur8sZvuZfyZHiCtmkcW9vqb3SNG89M4J+psaiKHmt2Xf/wayCLCm52vjesqw
zpL47ZXsM25fmWc/QIg6hE2zEY3LWmcY/eaueFgOzJ+ezTu+7/6sE3H+vG8C7F/s2LNykNblZd9W
CD56vAwI3W9uOodDkMOQgtEnfnpCxyNJXBMbClUGRHYTILyya2PbfahhUMe0bOvt45y9rZxGrZFb
4iOnYONY0TooCqdNKEPQ2g5F72IEVwHzyExmfdUxb724PWn178tWJNNDcJC6BR+cvi5bZSreI3Xt
M83w4+R6mJ7peMiXaqeqPy6L3EATxuPJfldKcJDcGtOu66AUdVWvZR4/qI0LXGEHpNttWHj6bf6U
Bubdipfh1B49GsGIPjYJ7J8ATt3L5kFWM/0cI95/juBHSO3SRlnDkUM0Lwf36Ny80OKnnUr03l7b
OdNb8Bc1bQsnM6A3SnIBDTK/u5rusZx1IPvIl83KbgfZd60E71i4XXd2C2EzjYK2CjX1V1TZ+yzB
uDU2tS9/0v+QgLxLE25mooPJyarhDuwJ63RulPksdlMwbhXXA9Y7p3BUdvLpxG0dbdvWMHZhqfZq
3GdO2BK9NqYeELZOwu9nRXdLQOgV9JnZryPeK5d13DaTf4SJU0qmxXtTMdFi1ZSy+p42auSWUZPe
Eh1LmJYxxH+XXL0LFG5oRtrcNuI11/fXHV3rKj9hrwJEMeWu5Ri7zCUCZQoKscbuF12pdWRXrVlV
Loiebg17PPVN17plm0mS/c1LEryImuVoFJPygsEsCbb5lQUZa9KgLD3oj83CgoGBiPfyV9seicdY
PwVWgaPbYiVQydEOSkx4N0C/Cm/a8W/d47RfiRjmHfezu+zL8PBfTMesh/UpqJyJFXzdAvMreKnx
nIxuumvijSGAtL05WKlLsp0MtmM7spxJE5zdon2aaiNO0whnH5Q7/FHx1+ipo4AAfjPli+RQt7/e
+6EKXy8uSQKWEAw9Tr/SwiseViQzrOlOqWd8wUTw3XiIsB2MXfZXieDV5i8dq+jxkzrwusVY2dpH
1AGf8wuIL2DZa0DcdFnU5s37fqRihY+ofMEqLaqKae24etu5gzZIHG7z7j0TITh439e6wWJ8tQxl
NMaOnPsU04fG3vg2qd+NRlYP3h7mPhMoePhAlTZpFxjluscNGiHKAERUnZb9/A1Ir+WB+8m9Hbv0
qzxf2l4aOJMtJBo8HwtC1z24IVipO6a9gbWf9oAdoJ3s00n1FBIMni4Zw/Tx+iwtnzqMagFmXQfS
H/afR7fy0ZdFie8NqEc2ByizGiGX6NRySiwDVkPbytei3uepjFpmg9UM6dPZSQqhpetGPo8KItro
acF4Wx2aQ3ZV3WX37KYM+68rpIKJfUayG57aO1t1eewRtL1lRfDtHeiz3yEEHZJW7WSD2Awp8HRt
39jhioE6/Wz2w9HyJ+8t/79al6GVnWzcUXbMQvyxOx1YSG/4Ikv6mjqOT9T662X/38wtzrQTIk3C
IpA+DJiKAUldEjAdI7pdO3Veqpt5OFdK7tUDq/4q6Dia7dimDiIEwUmYGmeVY+HTKrp6Qyi4I9ly
uqzX9iiG8y5DcI5hIZHT9nCOdVK1OtkHGla3mIyXllQ3XR7YL4DYB5qgSk0hvqVZoWmxDZe3TlGo
74cr7IyAJYQf/wtj3EpewD+JiRYbe/HOJ/REnmVUpbiRSORntxSLDus0t+VZ35Mfxktz22AyDL2v
neQwt655rGvrpmPpBDVL4YMl4+SkZYosey2AGR4H8HsWxqC749jEl822bJnkuTDhy+msMKehQJLd
ZbY7LQ85EA56+8ZxbgzZ62HLwXQUmU0sWAEmWtRrNCcwJ+h42mc2Nga7VP9iVURiiTIZgjpDn9Zj
rkFGoTY72/pJpeO8m3nRuRpCOE7GosASV6oDWLbwNA0j8NoJTh0S/dUuvufLz7wqPfAVeKrOvJj8
kljH+vXFbOVcvBCpM4Nl6rwWSEavuaZBG4Ith97qeMkaew6kdSkNwFZepgOWywKzBXBLdSEkN208
LZqGkGwid7sC+nuCl0nSf+G6oweXldv6egZsHlM/5C23/vj2msYRLA+xghdfF/1Sx/K0lMP3yyI2
X5VnMsQnVzeXJSqUESzELdzZz7Vb52q9xQEue1jyfU4xB/36elmoRC9xOURzAOw9pzAZM8/q/TI3
3cHIo1aywLkVrs41EzIx01xSJ6XQrNNjt7dKFwy6OxTTvMlOd5cV2soyDeB9aRQsCuQT3clcFJE2
0lwPymp2awv8aNxEq1Z964sqrPNyEj+gIyMRu/nxqGqrlgp8eetTq6okdFaK1NQD/bG6rhff+UUD
03ATDm4Z5WauTtwfsHzmypoEW0dLgaFl2aal6Z+KAkrMib2MsHeLvI7scTCw4zLtLSb5gtv6GcTQ
VQMFCFMcoAQQcaPlTY3aFEK/mu9pEmb+v55dzjGL3Kxyx8aXbx2vuY0QVMCPZFuOCvA9kGMIMY1l
Jj5nMzlB0c5PemuBpLcMc6z5eEAyTdw44be0amWU4Fvv6A9ihVhWqRa4L0nt4EFrvRQPTsC+I7jc
TvfJ7bxj34x99du81Q6XbXdrjueDVCGgVVU3RaadOng1ACR+wVYL85Odonq/VpB44pJ9b2BNbF1z
jlX3svDNgwa43PqBLfPT3R6rZlu0GjTOSWJ5vFQVt1LGNuA0s660oVxuu7o3sfw8Me9/l6yDlsHE
LpFDwdDwMbZGDk+jptZoMDkF3ilxckd4/9AoTbZTYzCNZpisJ4kpKcls3ZYUoVzXTcMw7U+3B+nz
omg6ZgaDAfZIHhShUbkOgGkn3xhcOXzf1juN2jZF9mSrBgD2BFPmpR0VOU+Vt/vRKd3sKj0Vv23d
nSuws2vecBv/Svz8tyYHF9qIEhRpIkHdkJKVDOrjEWPFup1IjdkHva7dpP+9tD/VOvOS9OflT7lx
I1NQsZtYCXOgo9gnoE5nDh03oiC19lr2JYLRKPu/EAHIdUsHHqeGedWPqmjUqjLNhCpN35hBWRuY
FUqKwVXIVPuXRW2aiHMmS3h4sTxVSUFRUX6j4dy14QRU63rXAjUwDjQZI97m4Z1JE/xgNkd74kOs
BF3rF7eYhzylCniz47C8xh2m/ZhuGGpphWTScyPNpg5yKFvDrWlq4rOlJzbPBx5Bx5r47dqzZ9Cx
BuDvcGdNL5dPdCPdgBAYv0XwUoInfPx4k7LohZPXSjBYlqtmD6P29S8EWJiAoxgU12AkHwVESqOO
XdQoQbnMuzFesp2O9qTELtZfKd5JiFf/CFm1PCvEd52uY/2nUtDRfSzah1q/Ssgfrb1pgMVjR3kg
GzDeMAyTgnHKQZqLq1D0qrw3bCVuSjOo8+G3XqlfawNITqZaPP/Ph2dShChECMv8/LzrFmsqzRqH
pzdfrB5II5Psktm6Vz+IEI6uIXYVKUmH7/PHDvVdw90Kga8PsISMt3LuR6nXfkmPkfc3ez8fJK+H
fPbRrGqxLaOCd1nowcf2r3F6vXx6GzH2gwAhZaCNooClE7YdDdQvs9cxmsKyBMmgISVP2KgLfxAl
xEDG55Z2Ez7UCkk8+2BUPPF9ecD455VsvH7D1j+IEkJgXNuLPXCIalrAF4FxOQ1GFt86uvOajspR
y+3Zmyh56JVRBi+6Vbv5IFuIFlk3EF6UOS7M2oheMocYh3jSun2UDe23viywUlBi4HMoKWodZj+F
EeFm+BdfFcCDFCmvipqHcHPmdZ3WyrgaLG19q192tYNKckS9af6LVN6kZ6KEV9LsjGwBNRqOOh9c
Pf7JLMNrkpcIQ2iXddqMJ2eChCBZdNmYEmM1nwLTEgD96+0DIZFEysbFAnXwNEdJzFAtMdbXrM/N
do0mRWsAmEjJ2yCbh+6uVExzV2XgZRmaKZZQcWyr9o9QkdK9RpVyYDWcsIieYzXUat1tpUtrm57+
rpkl2ETapVQb6hE20QPTBOiwVvQygVqurWQDkDJJgkn0S1XpDock7qC8rejVzdLGQRNVAGswy1aS
iG/6+plegl10JS+6muBeywvrV2mgvJ5pv8hcPKl9ucfdHTJq7SKqSVxMYiiWcCdgu4RrtIKSFVYl
4tgzseS1gHevNzEQhiHfy8a/Bizh8j43S5HCfe4a08pWaVp1HyX7wgaWlnJHgG3kFLqHfoZE3qZF
4kH1huZH8c74eO8MVDPAHdgjq7MPw/TaYRm6ZbLKrEyIcITUNufaiSAkU7Gn27dunVw3jSzv2bJG
E5migTLHG5PeR1XSImJm28w4OiPdq+WSuJY9Xym8DApjklTD1l8sfqZzWcK9o09KPRQgHwo0PPr9
tp/AMIoYJXkEbp0bXkMEOwsG1BKrGkocxX0GWcHET0ZVuFn9xdR/XDa4zVM7k7H++VniQbU+yWIV
Mki2+Cpprpqs2w+t6prTEvzfRK2ediZKZ5W+ZAMuq6ouMIxSKGy/DEt7FxVJcUv1cbi/LG/zI52p
JnwkSvIyATykEthD4y1YfWipJJ7LJAgpwDwm6mwr6+GxMoxrfmX15cPfKGFjLsNZ3z/iDW/HU1Y3
hqUEanXX199z/vPy379pYyhcORryd4gQVDDw31D9hArRXByzfjhSnniNPkoqdJsn9S5GvPkqo+Lc
0Fsk7+xh0H5QDH1e1mNTABpOjmOjuqqKgcxSRqXk5aIEc9l9q6LGa2JAel2WsekrmFrBK14HvKoI
g2Z1LEJVgeJz89Bpc6SazBuBgJLi35clbWpzJokIruK0STTqBr56n14r07gv2+Hhsoit69Q8EyFE
fga4mE6foIza/aJlFiZGSKKAD4o7gdqJWS8Km//iKjXXwR8LgrEyIQSAkjnZQkYHy+aA+mhJfGBA
U43Tm6jLd2b2V4kkbNpE1Q6rc5r4MO0Gg4PMGKadN6qf9HeZswRVX0k+1aZRnEkRPhXH4G2S5HDQ
SKv9LK5dJXfcGJ2E1ND9y59sq+KzVtKRs2LAbq2XfTSLkgyjHs1pHHZZb13Pcaq8cl0dbgo776/V
vLePHOuFvqrM7R1hBgk1O28ezLlQd6w1VMnn3AgdmLYFbzGATPEoF9GUy65KzbjqseHHlNsojd2x
Hg9ZzHcSrVethMsWcmyiGyZBa1eEc8LGS982QxKHTWosfxKCSRnVyNCCsvV4r9cZ1rDa0tmPSRvf
pJYFFo1aH+5pzB1ZkNnIzlDn0Bys4xC0U0QDrkiGcg1R8AZiWftcpVm+czgHl5HBhr1ddupXw9G5
yyJVRnG7edYORdHIWAOcuGsUE0vN4oXHISDY23tgu2q7mUT6HYCspUCFq+eL5+2gjYLNJgfBTvQb
7BUlXZsm/5pMUuN7lNXVXQRWtMFPyQ2dvMSXzo9v6Gera+GNGshFP5WAB0SNIgMacAiu25BmMbbr
cJ6BvbTVzuQxRpK7+Lac2IEnGgA4FQPTUotiIgvXwkbXT6muty7V80JifBuB+MPvErw7NdUJMXKO
w9ExXssuDVC0k5Q4N4wKFXeTrqZtodAvRMW64czIaIoZkGEKjOFk2H+cBgAIyvWC4Zbsf09ZbJWq
6KCg/o3VtfVDnCVhJovn0ujVOGQYi3w1y9h4nCqjl6R6W8URG56KuqBqaRQd7Y9itGEY1a6P4jBh
ver3+J5ZlLuT1d3TVvW1xLou4up7PJHdWBmSWYY3AxUM+IPw9aOe6ah1QHOfCqDFkhCDIBB7AOQz
d6nq0ueVmG4GX1uXuUPIvs2H5Ss2QFfc1MtRa+NawG9AURQdK6pbYu5O8S5oizFJwmmI5tsZExxX
AMGbvSTugTyRLM3+srwtBzqXt/6ec52R7VCDp0nY0d/N9Mfojsoiq49u6oQSrI6sEGqJZGNZE6+7
iFYcxiyleyzoGYFBzNnjWgJICToX/mWdtpxPP5MnJPAaeGxNZsGIrOhr257aSRbPZQKE5Fe1LVpX
BALQ3cXyw7FcZIFt87P8owL87uNnYS0vlhLvuHC20PoeTJeQ68iRbTVu7f7Z7ydFxVeCnqqLltQQ
E+W7/mmd/cttt6DgVcWe+NViuM5OVo7f6rl/kCmERj5XdmY2kMlQZvq17NaFo+SR/8TmOvuy+Oa+
ONmFKyPY244sZycqRJYJaWtZlSActtWeematAawhYm4EaoxaS/cG0EOrsr2Z6ummHK3/PWmGzg6i
mmOa9qcXeVfkaRZH0NkosNaE2dUEm52Ts7jcqdyU9u5SUj9bJFK38r4PYgXnjgwtnRWKYNLsmuvu
jdWQ3P1/ek3ZLOm2U7zrKNxHM8Dyh8yEsLHAqNT8VLFld9mvt3rNH/QRHHuYTTT2JpaEOXOLJwr4
7FsVfYIkoLfAPGhmz4DdNm5+b1tSDhCZeoLPLxMfs0SDeqbyyIpvE5i4L2u3ns+n2+fdRsSnbglK
ezZmUK6wlLDsXmv7uR8Nv8+pN8yy18fWtqqNDNxSTaxpW0QcDsztaGzylX8b0I2zNz6h27JzHpZb
FcCKQKcke6Nw/wKo6YPM9YjP7hrTHihbijIJk+Y0aElo9IlnUxml1OaHMk2w8DmAcP1c+eCEDvC3
BPANrzw9arOkPLTxAIYW73+/EL+qGEAgbYLbLO0VttM19arrq4fKBoyHMbymcwpQreUZfNWSB+Pm
lXAmVwhgeRcZ7UDxxaLO3LHlZSZtAIp4iRVu3tVnUoRvpNNMb5Q1TC4AQ+lacJ5q6FE90kwG+SL7
TKu6Z8ZgVKzp4waCGru/1ibnrqlMSW6zHfPPlBHiX2YDtHNQaRxSd/QB6fvIwjfo1XvptsLGWxPT
agByQ7mVwJvE4DclRTXbeRKupB35bnk27ui9EYCd7bdstGHz4PCaR9UdA6Dgbv14cEULDJZuhijL
wVj+SLypkgG/S0S8nevZt+m4lThJWuDbrMtHXg48E+AhRztyp0e+Ne74w7oQQF8vB0CZVKFK0RbF
iMLOqlhr35Ak8qp82P3fRAi+29IyX4iTJeFAu8HFvv4eUHiaxIVkegiOqjs1hrxLnB5q5H6aACRO
hju+3nOfrop3E3gL7mffR7dq3kQNTsoElkuJCgra2ABMu87a2NPBJDm/XD62bUc6Eyg4a9FVU+eA
GyVkpg1Wlgm0Y89KfFsQcN1i4LUYX00DfXQqW2fcvvHPBAserJAKWJALBHcrP8pOc7M5bB5BXpcp
e3KXHYxABfrOVWzseyyrfbmstuxDCk7N4jzLVIKbxOzjQCmXJyDcy7ZuZZ9y/fOzT6m2dTwmGhQc
F7x1q2U3auilATtncWPTApFSUXnmsHy7rJlMqhBDNMaqZtIh1SBHrXtJgcljWyGaoddtbviqE/yF
OAfUmBgkRgXsU/FgbEw+lzwJHaV7ZImC6QZNCw2n8ktjOKpTdqwZlXQOtpPfM6GC6UzYw2H9BKFZ
P2Uh5gi715hr0U6hlXoH7GE1LMaa7tOWpZ7Dsb4QoaMVVOZITwtL6PPlI9i0pbNfI9jSwFARYgZO
vIr4l2nCzEeUSsx1K0FAPQiVXnR9bCK2Mka+xLSte3zUku1zc7rrG9XNBtkExKYYm+Aho6KYqb29
Kc8s1uG2jTXAEQ+pirkx2oukuR80WR6ydV4og+BSRXHPtMXx2VRNaD6aNaQoTAts3Y53ZdR1EsPc
0gVNH7QUbEOz0WP46H2F3fX1MCDnVpoBrJi5nvywCR/DqU6V8H83gDNR4h7ExOdUnzvkO1UfPUXN
tC8nGfz7pjbauiONajM1xDXpfsqNfIlMUFGy9qBZRZhZWVjOi0STbTHYlaIWloqwO/Lx0NpkKGIs
IyQQEzueUlQ9RkUYUMaWv+iTYrLYwNIXNunwjyBJT6Z5rHUFhSNzfi715TuvpRD9W4Z2LmP98zNz
ruxmbpU11xnAAmvHXjG5K5Ad8KqWH3PpJntj7xw0mTVsBeBzqesZn0ntecESHfwhYV2aiY/yvQ0a
6ClHzE8WD7PpfN8vC7nnSqseLtvhGwKpmDycixbjIthmYpZAYSNkD/TROiWvLVi8uQOkB+U3ahNG
0ByzHaZHkFf8wFq2hyrnX0wFf/iyQjgsCtq2jQob6oL+jx7wXUX8RvOq/eRNPkeTzycdqquy1d7N
4hPa4WjugX37M9t8nccOTeoBeXo4e9WBgfSCHeObAZ+7/FKs4MRSusL1PMXzPhcpnHfRG7wZOMJy
Z6L7knTZq5Zpvj034TRX2f7y192yZpOoGPxADAC0peAxM/pMqZHhid3l1wb7peajJLndcv5zAYK7
xACaGSOG6N/YM7jUWneOfnT502Ut1rD76cjOtBC8QylKc0CbEBl0POi3sclxZJM1+Uuy0B+No2Ec
YJl+VkBX/9HEdvxwWfrWzitecRYodNEx1TB299E5566cGmJBR/WIi/TU7P3B1331CryrlyXpnz4X
bgRs3mECGsvgaNEJblBWtVVHFklCGqvLdbZ0za6KnenRXPoaIM+9eocVpdYDEYQCrOfRidSdjkzq
WGlcx1RxbBxA6w6CbL2bDlpjxL/qvBqvC25Uod1ORe/WQzMHbcbR/CojywzjPG++6Y3Gr1tMN7lq
OjiuSnv6B2sjcw5YT03/01M9a7yo1rDZFWuNlxfqBEI1xoIx7y2JPa0afvjU6wlgQXWt1hDkh4LB
puNEOLM73PNW/aeygBVpsl95Z33lFSBvRvrz8ol/csZVnGNgaQSrAYYjJi8Z5s1zFIiSMF7K8RRn
vRkaKLbvG96DCDu3muB/l6cj510zX139NLpgp4ai5yY+cBTfdNS+UbRvvP81mpHE7z9nu1DsXNB6
4ZxdKBN4khTSR7AklDoUUOpGQGUAWVt94MBHloGHbB3juTTBQ4rU6WKWQ1pcIZ9PscicHUFc6nOa
SBT7FG+g10rHhLYyUttPycaQG4DmjyoWknys3IKD9R47l1fdvMiKHp+4kN4kIXm2bH1jZWRooHCv
wRKpnjT3CxLor1XB4WvLnJ3UKOb7IZ2iPY3ryEfPCsTPZSKxls9VWfwGCrNE6DbWpr0Q+BYnx+Be
pax3M6BRrhgw4QJ7B0kH+5Ts1WqX/5aV7bcOGPPZDsGiAOaZxdmE3m5MI6Y9C2MFxYPuPmenMs8l
gW61PtHLMfxEUDdFeezTrkcJrkR1VhsWJvX8YqHsm+fddVR3143KbiNeVK6ilV8uu96mYpZp4vmA
JelPO6RtNLQttUsWIshf0erZ1FIP86SSZ+ZWBLcAWoBt7bUtLo7WZH1LAA3aMjwwQdaTGZHrtKYs
SG6pci6EfHTuYqm4lZc4Pm4gObOqXa98BXus5CNtObWlGZqmYavuc2FxSua46zAlA2BphXkVtzsX
FftvSuI0Lppnkjx0WxqsHSenY4NPuPrykuQsdeDYAFvbOazOgFYFsGk70i0XnHOz5J6RiRPiY5vP
ESpmEwtnqt51CVYRWuJZOVLARBJItm40i8ASHKrhWhevmA6P+6owcYxFRwBYkK0zhYt5iklR+fag
YfxHdslsmoeuvfU7MCMnvpWL/0falS3JjSPJL6IZ7+OVZCbzqFJdqlapXmg6eRMEL5D8+nVobFeZ
IDfR0sx0z8PITJEAA4FAhIc7vE51FFgcavdkVHj06/ajqctouDa3ENOJ+FxA2hgilsiLR69ckh5f
jMTh0roBx9WUtuqnhWxIZsuUq6JTqrsu6MXEOFgAIuVkypxFrbK4x4IomHrHg8jvLO+DmXfmXzgH
h6IBH8chWmIMzKc2KRs941g8TOXGxvxkFcWdq6WvXjL81dosF7huTJMiOPGveXFTp0medCxnOGbp
/Ga7DG+OofnCTP2DGZt/EzncC2N8oy+M5d0MvhEUaqLc0OpQmUwL5OngY6/JLAMTbEVC3J7cmo2+
m/j0iEvDI4yMOGHQSvG70jj0di2Jtpt+galBz4T/AfEltAgo1ZoeWrgIhPoPBrIyZULyOzyrtSTr
2FwLsGNADgKLhLxD2LYFzakixYlSjO8Jalsa8Jm3b6dNC0DvaPA73TPEKLGMvW1TC2PTugIA5Piy
UNl85eoRhVwCsGYbeYSDyUcRdTyimOWlCdZg1hy0NLFv0+igaTnsKxszqnX9iJzgm6G3soxi8yNd
GBZuqyXOwMSZ0SwCOi33SZ1HlsaQZvcm2M6Xf27v41Zm4SG19lSgt208e6+/VIY/oO2MoGT0VlS0
TsiygvneYDO/8uJ7ozR/ek3/8bbRzTzNU+GINgZyEeoF/6hixSv63M7wQuSyW5O+S3Y/rPv0mTOS
ZS9QWZBpfW3F+EuLwv2Vq7WZpeWAPFjzDv0AbYAaasip7FbecstLM8J2lqqSgfXVzaKpzx+Tuj3P
cSK5HyUmRJWfHLPAU5UWmE5J5hd1Gd66WFY/2DYBF4TuHQrh4k3lTp6R6wZcH6+UOiyMEkIb5LPE
B7beCx4Or4MwhGKLWDseWboUS4M4nqN/szegJxGOakF8oAGOY6pr0Pfo7oC82DGivgJvFN62v5Vm
eAB+ot6vYcxHDLd1MjdeUmpZpNUPzMnOc//exp80bz4T9vO2qU3fA8XCLzQFMjXB2ztXSc1ZI5jX
q7NTP1X3I9TS/CQZv/2xHVcF3QuKDJqxpvl0dcVT4wqnSvPix3HW/BjD+7Om/ul4FGe0uTDD49fF
nZimfZkOeZlHjUtsf8nvEyV7tpmM23vjA12ZEXaNxGWWqlOeR+3oKT5gdl+XyfjgZoT4ylh8cVpA
lG/v30bEB70xrl7+P5yy7XphM0rZFTTlchQbVHVXkS7dJ3qW74oOkHQ/rZLhxOq4A5soG7QndDw0
ybW54SgYVzY0DdoPfHxCiB5J2mmNPWBnB7fxdVvdFQAvWcvb7WWuCWUsFW82wC3g+5638sd4SmJt
MKc80t/tJlj2S1iH2TvD1G8HbV+2X3a6X704XxYbhCcyqMdGbOFzFBr+ayMZFlPTuWy1PMm1PHJb
81tJjdeZJBIg8q/LX3gug6ADrzDcLqqF9sf1h6xHKFRiWjGPuNicAg1jB/WcMAsIaIPHH9mDrA65
JjDAjl4aFI4E3oQEpSqP39S+UwZuGlioycehVh9MMLAnj2nnA2ZQhOCh/S75mrzCd2uxwjlJ6KwV
SYnF8ha/idu0550IGur7FBpLATsnWnDbJF/NLYvCXQqZI72zx6yIUME62ku0qM7OaH6qlcxRN0LA
1bYK52Hu7NSIXYt/RzAfhRScLpmv7NodRym6X60v+a6+TyARipehZI1bR9EAfp4XW5Ari3VVt63Y
UnhpEU2ldq93dKdr9VE37f3trdw6DZdm+J9fxNIxd+ZRI3YeJXMJPYb++1DJ2FU2V+IYtouIojsg
N7o2YRjAQtQI2BHLNbKbEQH9WCG9z9z0j0Vu+TFwMPKFchgGK8QJFgdDSImrl0XEZuU9q5qfeGzI
AB+/KkIr70OJ0QMjFWDuItVPWS6sI3YMf4d+hhJ0ceo8d+2g3NNCI4cBIQcyW52mtL4NLsDPWb6U
Ic2rLkiLGPQ5TZfv1UVp33UyW1ngznb8SmOyYLaoNY+0S6s9Ybh1LKpa3aGnSh9Y2Tg9VmNhnhgl
HQUXXq+cZjbjnClT8Vwz7W5gU/xOADnfWyZt32v8NQddce1d4pD8VED59x0AFT2cNK8NiddoEEwH
s0qQYDXUV2MiKzZsHR0b7ou+LwopqxgP2u15Ng34L3bpDTNM4MNVLBbm1XywCkhpUVfGH7HmwsXX
vzQphAVMBMfMdviR+VaC/v5+AifZ5xLoYq7gAqJxtEeaiJ9d0O29lz8WSU906/a+NC8Ei76d4EU5
BVQl9na4yCMWp1/GWT8qzHpRYvbo5m3uW633fPsIb54vENEBmM7ZasV2fqGUKE95bo5EMg4m8JKk
Fo4ZeHn+OzNCpED5i86KgjCv0Snqe+1FM6qHxDMPf24GBSq8qjkjE2o519FC84bYGBQljzpKAiP+
6HpmwDIZOoW7gniGL60IT9xGU1SngsZt5JRdBLHvKHa6r3Gn3asVPWSGt1ebSrKwrUh7aVIIg2me
DJgNqopIXUBHP2suXtZmHP53uyd8JE9NZ8MgSRF51Wclfi2qz0X1etvEesqKHzMTPXje8QOESLjv
s8zEsybD7cvpx+rYp53PJp+8IuoClhU6EcrN5aENvHBhfndyjs1THciux82M5/JXCIfdiDWo+fDD
bkbuqcz98QUyrSfrw7zXduan/t3msr57aaLFHWPlOBeLFw55nlmeMfJrmUEl7UwnHXoXrE18NO7f
nRFF8NTEh50cSDgxuqsGKCmmnvJRUcfo9mfYjK+/f4ioVgVBkbHus7aIQHThm9XXLr3XcMfO5pfE
bCVe9Ut99saqRTY2lCr6Zsnxyf/DsLxAksuEFoZ2Jm3Q7LWztyvuCmgQvLEwCfB/FWFL/aoJZUpS
W6Hu4qOLEvM9U/rBm5oiKqC8Z5gPNKn2sSFb7lZ6iTYXaEuRrfAJzesQ5ExsbnKCrdWWfNcj9mip
5s/ap4p2fxFTkRcZ4I5xNFATCsEOUqA0tSu+nupnpfxjZ+8N/XLbTzYj3YUJIdKxZa7a2kSk8wDI
nufujrT1T4uW/+hEudOzpvYBDpb45uZNeGFTCHVZDzpuwqMr12Xqov7A9pj938tecpvecGFGCHZ0
UJsmSbF7+vLeDmY0LR9pLZtZ4n/JyvUvjAjOoCakI5QQGDHTD2VJn4yleb39iTb97Xeq5PJC1UUO
vljopZmAEkWQu7jX9TnQBjcczfdllA1ybi7mwpLgb1M+jPmQcUszfZgZeUshe3p7MVtxCdwAHLuE
AsaKcRh4zFRrp66IaPcN1N/hUJVBAU/QIDexmJIRapkxvrMXOzexZAZ9Sl5EFhuyoIR2x+jOi78U
QLbqGimDrukTyQK39vBygfw3Xdi0BgV6ZyMWaLX1s+cicWZ0kKxryyPARYl/MH60brdPehtj7gA2
NPIwEz2Y89KPtcdEk81rbx0h4I0xFg6iTZREhJOq6oyqRdkXUe7YPpYWdOYPzVV3t31iKwaBxsHx
8ADkM9GC22HKoNE9OoCUv8vUp95VUP3uYggAaU1+QIZsnSHj/DVOu/rltuEt/3ANNPc55+Z6cNko
NT1jxMWLoKMhJimDdqj8Tq+Drqe+l8nePFufDUPSGhAv4O5dTYnWi9F6SB6LyMjmL2o17BjTGThB
3CxMR1mlfz3TgTzs0pro/GiyQteci9VYAwDc8bkrCYX8T3VkyfCeE4hMqy5I/Zf4mRVIN29vrWyt
4jGYkDHbKfDJwHmDriHCZDgeHcohGX/cNrSR6aFIp5s6pAGwtysKDCvBkx8qXPDRu5mPMg00KL6o
uy4yP9M3Uu7px/Rgn/N32ST/+mxc2xX212l7sxjVGF9zSvdFMYH3ttgrYMK4vb51PLk2I2xklblL
CfUUnHUMj4CJp4+L4G8sAFcAGQnHWxVg8CZeWpLAQtWO56SIQ9drn2+bWHsDX8RvE3yRF0FRrSyv
gFg0bsluCJhtBKo5vI1q+dGtbElCIzPFP9uFqbydQLs0ZmWU6nn/rTKr5AFi7vqBeswO0ybRw9tL
2yjmYm2Iw7jQUGZfFZWSWS/cYYAf6Pc2UF39AxvC7N4Mxx39mLxBu0KW16yjFjdoom4CnlFbXzWm
MF8fpyZWaOi278VfbRD49tZhmJtoTmSQtU0vt/CaQ2w2XWBQrrdTLUdn7sBcH8VW87yY2jmz252e
/Xm3C2uyLLA5g8cGCBfBy5kz57qXYU3gXXhtVe1T7ug/FWv4ELtqCbCB2kni0/a6fhsU3ofaXOWd
ysoyyvMKUwAG9NjH5oXVsi79+m7DwtCn/BXzUe4SbtB5alyPOFiYV7p4CC+oomKm87Gd632idj+J
ln0qzVSGPthcHe5t1DhtAxey8NWmXG8nqlVlVNj5ybYpkNzFznRkI8tbsQnQOyDK0HFDjiCctXLJ
arAHYxOtDPwSWfdE6fB0+3jJTAhRtp+6rkM2WmIyMa/3RoziaZdT84971uCzvFiI4H6Zmi9e7DF4
+ez49QABx/Lj7XX8antfPxRgQscewblB4C+WRRRm5nFR92WkJhn94ilFHYxtRe+KrBs/EDWd7pA5
muFcsjyIB0u7LyY9jlBqKT/i3jbeGFi08iDpgVTJa+Z8bDyihCPSaR93zwJiS5I+AAASSxA5vxx0
9buRs6DmBiFdaChdBwCrzIoiGxG6My/xKj/XCXQrJmtZXpJsHkJeqbpTzLZ/WkZcUKoJQmUN0+Sh
iSzbQonbGI+Di7e+l7QKhCA4mWiRx8d0RsspA3F8ZE215+dtBh3kOlGDYbYg1EsXy7fo3O9sUmqP
wPZVYVaZY1gpnA8unmqAQDLF8nYNKnUHB5y9BPh5vZZ438Zlgkarhzc4AEn6KvqlbW+3gCNlEZt2
iee91WofxqMTZoYtC0gbjo6ZBM4cDZGFdXLolg7RFfQBMP6Pqr9+TiDNeNsFN4LClQXhKClFiXRz
qqqobO4t66Ao1Mem37axHujFXXG5DMFdjFG1R8fNgUqK2iM90SAN62ZXaKH7wLVAuOI8SYPC8eNE
qiqzuYUeGrcm4iywd0KsNYy0h3AabPfaM+hy/UyVkRpsAIM0FJjQ3EGuifKzGPFonZj24AEExwI+
r9z5VeEPqOqhhzBAjZ1ovpL7MunQjTsEUh8choQ5SAxNCnu6tEPvJSqOoNGXjd96KXi2kyDvzjUY
OgOTJefBIxJn2VzppVHhgsQVr3v9WJfQunw23sxA85dD9lqfE6gFuFH+bAV/U7HR8C4CsS3wNhip
Ei/LFqUHx1GQStWdFaIeFuQeEo7Mk9z9W37CJXsBhgcMZaXnYA1Tg4pNWkaDYx+ccYF22iQxsZ4x
4gzJIF9H24VTiYi+OAxV0zUzmNpix2T33tjM+ywuWt9EBPcHBMew0mvX18bB2yWuUge2MngvS5MS
yS/ZOPUmHrgAfIOJUYMo5XX8Nup6UtwM3zGbtJ+tGR/d0Ub1YywiycmXGPr1Hr1IvCFuwsqxV5EM
AAsdWfvs1B685/hOe+p3hv1LuXQ+gEZUYpYfavF+Qr+BC+AB2rvKhvOlLufMtbmqgLafspBNBz5T
0e+SR5An6M6/EDLcWikU5fGiAecTUILCeWRqnPbzyFn44umhTTFT6ilfwVv6Fy8ZD4SegEgbuodO
yvWXc43RmhsMUUataQfUNg/GXEfpAngIpFZu7+JmdgKKXF584YsSkT11bfSplzk47WGxAMzQpjvQ
aXZBHgLHfE/TEMrkPgmbD5/RSoGiiwxTurmlv+2L5EhephVL7GZVpIB5VqmKwGUvlSPtzW/5yoUV
7XpHi7ZyMXGM6cnCXe4B0T2Z0A+WOORGcAEN3v/tpKNf22iaQgcBuIHg0s3PikvOQy+bA9/ISjCY
j3QEyET0N8W2QDNM9mJMPFvtqzezpg+sAuWCHSdnvYfA+m3X2FgPjOFthkopoJZi/HAWylytqZKo
BmHQ2BQYJ/x+28LmcgBkwXVq400rQnwJXmLLTODnswGuKmUOY6SLDjGDJpZpI607D0ARY1rIgfYc
JmBEXK/SktYye5JE2pjTfV2hJwUchqZ/GVW6y1QkkV0JBjeoQUl2catKdWVZuE6nccophpb5Aev+
SRa/6B47D1qkKM9BRMbGwjFvP+wWL1APsoLBVokCjSpUOEGDDzJREWKTUH2slaas/jdrwRyYPx7G
XykLfWGfUtldwJ1cCMpAp2PgjHfooXUpZGJxkqtFrsYlDGp7DowaP2E+cqdEbYS5c8kTZSN2XBnj
Hnxx8VSTNYJjHdPEi3NgSRbgYo8NCbH/Vjp0ZUQIxpNT0B7F/Cpy35NniMiG+Ut/MO6nQAumyDzP
h79oJWMsEkVNwD3BxLHi4ehiE0WlAh7zHwy6Dgm0fRFwST36GQn88fYh3E7cOQU3wI9gyhCPxpLH
M574RRahFNP7AN2fZ2vpfc1bssBYzHcK7lTfNtOv7azrAUozn4a4emny+RHUFx+omYXgCvlm5woY
amX6KBsRAggVE5kaIh5+n+BOWbnMzOqQw1gmqH3LbDdDp3hiSERbSdq7Ee3AFoIiMti0EYvEXQBh
M6RFSxROUureOxOa5rEuuWt5diCcDZiAIBZAe6CBFQ/jvOhTkpZTCdILElXmvJs8jCYT/Wxa01Hp
p79YEU4hLPJ/VwMUutGa2azhXZlr7JPi5t8Xp3u+7TsbURXB+/9MWEKDMk3QQXY0HMDSac5zY0Io
NQ0XNeq7AcUu9MdjDFLUMgrmDaeAVZAN4V0E/UXxU7Uz/oMJF5But8dyVp+12QwXlOA9KmNu3Fof
Unjkzxx1jXqeEGCarktn3SuBpRgeJ/tbga6NZj5Z5tkoMTo5aL6VmBK02NoRwYcPtCKHsm+MOMS9
VjmEoyIT1kdxjEo2QI2yS2kdpvHQQhcWLxQo+AFpfb0wL8vrWrHR7+33yoOzXw6j3+3pnRGAHiSU
CUVtXIGwZujIZtFNXDcTZ3thi8UhKbY+z3uvVIckYLMx+XRqyh0xrPlQMiU7x11bBnOJp+6A1PiQ
DZkS6lWb7TIrTXx9aeuoYPp8rC2v+uPDcv0ThavEBV/8lNrodxb1EKQmwA/00+2zsnEXX5sQnKn3
8GKJR5iYT45zSA7FCRWSM+ZKKNiWPrfB+OpK7se1+15b5Afp4n6s89pITQ0WKat26lzsdLTIqFf4
E0bTcshatc33WpFxgq2PJ0Zz0KTg+mMYOBZjdoPBOygOtkh4pi495iXtz6ma1KB6gvq7Ueay1G4d
Vq/tCZ8OGQ7JTRv1VfB3xn7tTA/AZoOGdO58jM3udRviu7c/Jf9S14EcFvH6A1EWRiJB+3+9r4B1
TVNeWxQDeMNDPbLAmex78JtLzGxu5IUZfogvPl83UUgbOIxE+kjTAMRCT0XRlMGkzC9FXP/5aML1
ooxrawVG8ZZKG5F1WPlxJjHEoC2oTCUmEoMKjaamMw657X2sWuXYJ/N3rW4+Atx2tN1Y0vjcGAO5
/inCFx1dNtgL4MooJRp7HaQXGaqHr0AQPhv3OjjtArJXjnmk3Hl1ICMS2vy2nFkALP8oKoiXy2zm
i0NNfFvVo1FNDzNwoIVsknzzy+JaQZ6s2uvOdZ0U+dCB7z7KS/1lUN2zY2mPykQfrFQGU5KZ4n9+
4UQzKZRhyWHKsdAi12bP9E1noNFYQTGhmvDgun02NmIObq3fSxNuFiMjtLFYSSJ1VMEhRuydRdqX
tCKvvdvxPhj90E7lvaMV2f625c04cGFZeGjloLRpqg7FGc8Eb0nSHswuB/FiGtj1veXKeufbfvJ7
nXwfLva1rlOWwolIRJPeDbQJ0hN1Y02HFFKx0e2FcXdfhRsgzVwN7/B127dKx1yvYouAXdkGKZ9X
fUUFXFYtlBgRWez0IR9tg8EIRFQe+jE7L3kvWcfmB/q9Dk8Mm4w1hcrrhKM67sDQd170T2C0QiW9
8Y1eFkR47nlj1zwheibNOHklJMaipainII9xsqDMpYNRldq+yuzBnzMnxbux7Xa50SZhqycy8b7t
TfU4OgAEwqt6Ya6XVeOA/AI9zFr3bUMZPrTQ8ZaE7q0jjiqKDeEd/AMizmtXVBczr6AUSyIXD7e9
PTjg+sZChwr9OuRdP257o8yaEFAIKBsSfdQJcmL0K6ensSjCzn23DckHXPc+UEu7WBX3posD5o1p
2zY6jrMWd0ebOu+d4+zQRT/EeXVyLPWpXtxWkhfL1iaEEN6wJ2rnkCgepiRwK1OJlpxAaR2Mfoe4
bhPJDb91IgwgSEwU6fGTxVQJLQEIDKdQrjRsoAVd1we0CC/s0deMvQn4w198uQtr3FsvdrRJvTKP
2YzXDDjHRvRRWa3vCMi4FCn34uZGoiEIjgLOJiVmSAnonGwk87wM5PjJcJd+H57pqdjF4eiXvvlG
lYfu+79QDeIhRDz0HPuOXhneNavmS+/0pkJKmwJgPN21D5NfBaYP3P1jeZLV1rYuuktTwm4aFcH8
lst9xcv/oUQ9Krb3oUGnmhnDF90Zn0x1bPj9IyPq23pIoCTCn74OgFXA5lx/x0S3wfZRo9CcuYFa
R2ZAEhTsSZBFTbUbwqY8yodjN8pgngfKBTRAoRZkmrqw3GGoFzB/LDwna0bf2g/3XDhnOpkfQdQR
lbt/wYyw4URXJoW4ttRdPIzVDFCy+1KObwW1D4OqhJ0n0zzd4Fi7XpwQ09BEtXvTwuLozzHMDiDa
DuJD+kUNqzDZy2qkW8tCDRrzvxwWB06m68/nWi1oKo0BY2C2fVxc61vJ4ruKKXfDUIS3Tzz/q4Tj
AAwkOkjQiYSSlJjMphBzmqx2QbWpbhrMm7B7qyu+eKSUFEk3l3RhR4ibqdFTW2MDQFx17pxoqfZB
UkFhmBpptyt6Z5bETe5sq3WBrcJDGQj6YGIfLkuTjpBGJZFNm31qJncVrY+3t25rSXjEghRBBTBj
NYGhuE01swrwt3qiH3oFvYG2LfcmqTSfOH+usIYey6U1IVkBj4tVulCPi8x77W3eDREgyKBielqC
2HdQ//2LKeJrg8JrT48XD7IMZRMRXAK+4+UPqtoPAWVQB7m9kZuHC1MsKOKiHb6evY3bPM8wLF1F
NiAi/pAY1n6hw3gcC8xIxXoJWV5WmQHQ5hRioPnoK0T/jOqE6WeZke9u/5qNGxdDp/igKLGp6xnd
BWovqrHYVQSOjR9jTI+2p3yDKOxHu88Rvav9n5vjMzy432FwJVnS9XM/MGNpomJxz1o7nEx9+ti7
xt0w0vtSka1u67yjWKkD+Qf6tVUzV0HEZDOunchNjPtmtp/oZANEWRSJJLBsbeOFIbFrqzRzVefd
1ESlqtJzVvfWyWxM7962ezWwF6cKwH4vmx7aOpLoUoP4D+xhnKD6OnB6mtZowIUAxjS3O7XJfc/L
QjXGRN2g/MXp59ACwGwxObvKX9yCtrbTqE2kWd2eKChDKk+TZfpjkkkccvOTXVgSTr5pDqC+juEh
E8vvs9gNbLM/2/r0X5oRznubEzVWGRaUQmk5p+3BULIHKN5LzGwkRb+mc6G4C+qrVUcXeVmae1kL
v8gcMCaZLYNGRjP7GJz7xurx22SkHxF2znigSDxyex+BYPiPZbEV0fRd2jqYGwEiNQ4SlWX+mNcP
CsqQt0+0zI6QfBlOClZbsOJD1iF3/diy6J3Xxsoua/L+yx+awvgNl50BUT7yhBVXXldYQ5JirD9K
4k8piJvY+2hLKsSr1Qgm+JG7eBLMxAMOItNI1FYP/XJWnO7s9rWElmd1W8MIRrZN3HGISeh9XRux
uibp0wm39aJ37y0Gr/zJqP64zvXLCIj+Lc8yePv02kihVbUylsDJ1HkcP+YJiIY9u4ETdibEfkuF
AMBw+/OskV6I55xaEHQPLjJxsdetpk4dZ8VMIqdv0C/V0j3Uvz/R2viKvdgXHmZhWXO2yvwFRG1n
nAXJC3kVhLl9B6VSDBThySO+HgeNOaSeUJ8cdOI7xDqa7ggC0S8zUmaieRLH3/iKV9b4n1+4Spnm
Y9yNRYfqDXoWbWeg8ttLQKQb7sjHKbClXFEEyg3XNkwThSeLobZgOUSLMHZW+QuIC04VnWQDbqvL
hG/ehSkh7gLyRA1z5IcLCciSPM6qDgjIXfXHSgeCHSHwViUtQOydd5FOwIGagNWIzJLQt8ZwcRuo
MBmoMIFeWOzm1Uz1BqXI8aIANtX9WUGgl/Pf53sPPNFD2No+QKM7L2yiPvoX1Pt8q66ycdyRwElD
iplTAAOxdv3VVFvpstZFTqVlr82x2aNQGS7OnnU75zS+M9WXzfivHR/0AhySrgLOg1Y9//MLV2yo
15kGCgwR6Da/9PPXxQKe0k13w2IeC1By3T7na0+BNaBnsESkjbqIxiOdN0CqHr1HIHF93fqQto/G
fOynPz7NIPfC9oHPGMq/K2wXy4t6qTwyAOtbARZfsbCFIIiPp/5DOZsHVtqSR9T6sMEgjhnY6TlD
lIjvAlFfWqMRPERz1QHb9eI2T6X76fberfIBdM3RpuclIEzMryhzB5DdKDXkuiEuXJ0M8uZpUN1d
vo/17Bu1CYD4T2ocbptcl0cEm0KgoqPS2TYo8iMIV43hFLr/ZEkAxvSf5Age7H/zmNrwx6tV8p2+
8EdlsRtU75M2Urs2NJvDPL938Q+blTtV9izd/GggpgQ2FIjXVWLKS9pu1dVDFGdtlA41RJ7yr14j
o45ZB3t8N2CH0eIEGGbl82pbtDH4pZpI7Zs9W5yTVjBJrF/LlfDvdGFDyD3KplRBsIKUtM5843Mf
avvlAUxWu+xU/Sh2HEcCdh4jAFtHqN+pezVsIxn35uYyMZGjqwBt47kkBBLaDXqaVBaaY032Ce+l
N4Vau9vuuCpjY5Ug4AHs0HW5RpYQHJEPMzWbFewkqdkUkky3QvDpxlHsmnVozknVA+2w6Keh75bo
tu3105sbdwB3R3wGnFhc37LMo2mPLtLxu+Zo7kiEyt29cUog2J6EsrrWeu5YsCZUgQrbaGsP0LEo
HrOgpq+LSn1jsCKwP37oaR8Q6kTg1wn7/J/b69zcY9x8oNcHh+kqEWsNszKMyuwBqgJZVvKhM5Og
ns0gmYcDoRW6kDLY9Fpuhq/1V0MOj9E1X7EVG2rtTlof2W0WUOcDZBP8yqG7af6WsALFjCFc0B9J
yH5pyDcFeIuiB8Al+9IrjcTDtkIChicwRI/LAz0EwYmt1k4odVMK1ZkhIl79VFP9pMzpt9ubvBXk
Ls0IX9epjLlKzJxGLdMyH+paU1C1za4Z3GOfsj2y7O+3DW4dTg+JNTihMTa3wq66TDdK3S0p+BgV
L/OdbjJ9Oyt0GT3Y1v6hGIYcij/D0Tm4jt7t0DkeMZw+GjUbgMe7ljkYU5Lc7lsuemFEbK9aI0lH
kDf0kUfuUf8NGnfceXF/aAdjn3UYWlc+3969rc/Fa/Ug09yaOtSK2WrsuqdR1xg+iyEExcD0qGdB
rD6OjqwnsXHPAwUIyC/nx1/PCuoZmatxBKzAcHH+B6QdxzHJ6eRzSd3z3NV2qEKE7VTEhQEaW9Sl
JcnM1oHEPWUiz9DwLVdzxB50PzGujIux2yHK1iAOHajvVH4WWO9Z7BtgHxqKICWBJnHTNboNT8BL
y8LBGFlR2lXaIN+IFtxaYYrZCRPwLrQQbNidP6q+4SL71o63v/BWonNlWHDcDmI6eQ+RNgicafvO
PVteVO2WQ32e9+pwUrR/0Qba8KoLkyv1+nlqrTYmMFmrQMmqzX0J6RI803aj0Zyg7fCnne2rrV2p
2JdDQsgM6ZSoTVC4yg+LujPaH2ld7CVbuRFrsC7EGg1RHZk+jxEXGZzetJi05d8wm/1W9zlZKfhb
SGB+zgK725FH+1xHMl7AjcCDuWA0gFAcBx2iWD/IdJPm9dAOkWrQg126T9B4DMs6ebu9OJkZvvaL
tRWx4WWNAjOgrwp4WY7Rz8SQNZc3AtzVYoQd7OMJbxsXOxhXxviUZkZyisEgGTrM+9SkyaveNw+K
5da724szNl5nV3aFLLKaG6bSCee+nhUH09v62RkgeK69MqjedPS5skGNn8RvRk7DYmQoywC0a2p3
bWsHDQYMJ/Yw5ZafasNDDMSyB1KdOK6DtpqfocB1HEY7KvPlBP3FfY/ZxM6xj0n3geXOuWVK5IKJ
qRts8OqOYZdZQal1ssC2wrHwM3DhJcL1HtO46qYJ78JuXL4zszskbXaqJ4gJmtWru3h3nrd8cfTh
oVFLyfHbqHBd2xZCG3BcaNfU+Kj6hHK72ec+ba2PrWsdWrMKJ9aGCatfRhciZE6OFhKjktLhdoy7
WL0Q4zJjUlV0EocI45HDLjs0+2ynBBhMSANOBp3tZbUFyWkxBUi7ggapqwLuHQFnBd5bQFaBYIWo
TN9KqJz+n6WhKorlYeZVlLwwiqo0dIYPS9rvSqMflu4jrlF/cj9rMwVnQ+pPGkalh8cGt6dCfrDl
6+2zs7lUqGD8qjggdRb2FnCnTusglBoxSEtrTuNTQsO+lfSGt9f524w4Hppmy5ws3ExLoGCm7/gn
7JtdjGkrUK5CRyL1GyIJ6Jvx/MKmUEh0p6Fxa3McoqLpD9Vk20HagnPs9v7JjAglRA1wLog4w8ii
Fw99aX2ymSEZBljDLvjpv1iIcR28jarICoMOQ1QOqO1NYZ6E2c57puE0+0vpe/+0QU6l8/RbD8cr
s8KdMbXx3HULvtnc3zGyAC1UQ/5gDBtm+DZ7adIXCniSORr+ADTIhEvl9tZuRnVMBf6qTWFaTwh6
lrUoBmIabhN9PPV99dSMvEfRnHQ6HW6b2v6Kv00JMQ7qW9Ttmg5fEXQwGgpT2iixsLUYPuWI1aic
AkRYDBiPKzUjOkKK9qRq76pzlzhAqGayh8xmuDZ4axuMLHxAWbiDCYbI9aZZhkhj7o6o9V4z2h0A
l68MOkj+oEIG1QBMyJ0Wv9SSk5ISWUzjIeO6FAzkNIBXUASHZhrWfO2u1gj9CNtmA1SJ8JZyhtdK
Hc/OzMCDaiyRjYfOWPU/E9pHS2afPTIdKBmORul+rpFMapjiLpvkWFTsg2Wrb3ExSps2W9fp5S8U
PLsx8gaMdHgp11AHT3Qy+WNMHiHceqcMxdNoAGNoFeHIsj0GkyUlr60KydX2CB9I7YtmauxpiOwc
pH0ULN9V6ZyMkoaqEz/WxhRqLt2VNjkN2SS5Srei/eXChUSpKZSiyxssXDG+1ckdMZ+1cnf7KG1G
q0sbgqf3JVj+1ArrY0F9jKP/Ie1LtiPHkWx/pU+um9Wchz5dteDk7ppCsxS54YlBwXkACQ7g37xv
eT/Wl6qsDHcE6ahU7zKlEIwAzAwGg9m9BBSjS0c+zmok8kofvBiSkPlXpHKc/dpsRINrB5lZ3biT
/Jb2971huLr9hZDGy8bei7TUF0x01aSP9Jw7OgnIw/I6VhC6VzdD/zLMN6A7zMllM2VhMzkua66U
eqlCf4zsZ6OuvW7GHk+3lXQv+JLFos5YHI8R6kyRVGgtbL6oXRvdzR7g5MOYgttBQQErFn3cC6ld
11zm0TbzBYhd2juz7ODgmyx1h4qPfS/Fz+fntb6rFjgeUR+L90DuAM/ktEKlM3wmyFbc2nxg1leA
CILqBFFReZckr7067s6LXJ/VT5HccT46FQULMUTGBM5S69yhmgXH2qoIQBXi4REZ518gOarWskaW
y3DQ8RgkAIWOI9EhIBDBR1s1mcGTVUJEhLiqU54lUxSSrOr+z0nwL+2jM2hjTbBOC+4Gygrr+35X
7nCaGSg+jdzSZy+z7ooNXSSX2x+zmPSZqLA5qZL8Ue72qRG5asW8eSIP51Vh8Rm/GNXRFLljLFYi
ok0pFrHPu8txTj+DtOB2cpA3NwmIH5FgKkWwmeu+80jmsrFH13TEqxYzEsjMDrl1ufRk2r5W+NRd
gMtz30TyKhC2mou0hTuQNNDDkhz9mHDYSf2ZBebzgsrMiG+6En1H+tGAaiSwglXbPprpstHHM+2s
vBl1uKwq7SZUANId6/oAJAJ+21chIj1PcYoA+f7v53d19SayIIX+YX58OawBUGtt6T7dFYCfRkV/
eoHY1VOzK9sF6TaFzoLO7rxMkSZxp5PWoQIvbpYFzgGHr1vUzQ0grQxyoE+/I0mPuEgJz4sUTpM7
nHK4AEcm79NcOOwaaE4YRxfq595nvnk57lkn8gmL7Z0xmPcKhaMtTarOSucKIuPSJzPIfubH/MIK
5NhnIaKa+sE6/N8mydNBpBlL8nrZyy7QQsht3cwvPWB/GS2Srrlf6OhyFSjuagj1U3/eXzSPZlkS
NScliFZADBHvpIw8FZkhuTXiaUEgtVLRgTgamXQU2oMJC8w1pyZiWH1OjBq+bngtvvcXc2iFyt78
IbnLw6jjDXpo7WJPdp2DBVpCIX39+kR/iue0dmjl2RwUxFRlFJQMmXN2C5xuT7CFq87HwDs2+qOQ
uOfhXzJ17iy901DxQPw+QPba9Apf8gzHB0Pc5CX7Dq2XoS1Y21WpKBpBc/ICa8o7AXQixmrp4Piq
xstx1F0gdQvUZPWgOpLArR6pLB0ZAUggJdzbfG0OpZerRYD8skDSuqkfieJMnXZoEW5wUd7J8m4G
3ord+5mPJ7POr5NAD8uwUkMRKJ1geryt10DkmLIBMnM86qCvW2HPZQsMx/wvY5ki97FA9vyxU7yJ
G/WUp7UGQXZ1ORka3pKvpvLreSUUaANv0oBSV/PKhKGR6KpBx0KUvZ4XsHrYHU2CCyUoMCat1IYA
p/4klf1+QAtnlj04OfNirXXLsr9VYkdkWuqaPz6Sukz7yFO1Uy8DrhdL15c/rOyzpuLs0R/yEu2P
PfWU4iEqAeNnDoHVf4uQQDo/5/eSqF+OAxP9XwtYFWrfF/9yJH5mMuvR+LhkFqfBbQ3puhvafSG1
KM2N5R9WW6Y3hFboBmjwqJsDYBNPk9Hg1lKcAxQixdUF9FSeEmk3Zt33+PlwpXaDGSQKUAhNXVJ8
aZyHy3mqR6TqjeI5qlTlW1nWoofNFU8I6CvgPqLSDBkNPkeql+1UaaQYABJsh1VrPzSytNeLbH9+
xdYyA8dy+LBdsnqEfko+7ABk2YROlR+KnDheRlVvcprATOWnomp3emxcKE0kSNEuDonfLkwOlO3g
vZV/6XXpjInNgKBEkj2xLtXhq6ZRQM1eSlEfVJWCppcXwWwXpT8ncFHfI/3QywKVsREEtv7g08fK
R2XKXndHv3tsPSaEwVLXXNbxBDkjRGeCmdQG5FEwEyWZm32vLxr9YHnyt9E3CrcKWi8GKQ1CbQ+g
fmHlRR4U68p6TB9E58/7AXNu8pxtjkOUUpTnLpHLGJAb+brBnfYKL7cvYMs5SBftW/dovCV3omKn
1aTu8SpwVtmQYVblCYKHUPaiH8o+v8698opd1WFz3YlSgat7jFpsC7BraLX55QaP0KZOyIx64dAG
jMOCKIhmzEMfOrsqqHaGIARd3eIjcZxKjURNOyXF5HLd+lF3aoDih12dtZ+dXMQhvnpVW8rM/zU1
Tp1iGY3+wKBZdrD+Mg3e+DR/RYmT2yG+xqujUXuSMCT7FRQDpyHeqNH1hg6HxRud2oxUDcyS5uXY
ZS7zKtUvb+LLKoz87Cs8pCqFL3po7nO/8uLKVUTghit+8ET6svxHFts7dEwMBdJrKw/rpr7Tkuhr
qf71IvPTSXJxb9HVaPdbjny9rQ03pRFAJ3UmqMVZU5XjleTiMykFlEr7Phc7/ZTUVZAZ9kOt1KEx
R0/nPd1aeIEYBjBuC9vrLwAACxGXRuxl0zT7cmzBZtvEghaOVW00oYxLNRr6cn8p8kvyHtDjCKMN
lLvGl+ib68YgtQOAST/YqPwe5p007Ofv52e2KtZCZehSNgW+Eb4Hs9LRGDlMSofLdLwvG4/snPde
6+a+ujGAZdh/FeJILbvPe85jkdzGDbGcZU5lLdkK2au+5xfGPg5ySK0PzEeCOaxQ4C4JIUqFU+Wi
7GpQErlazsd/spwhw/qA4qISlJHGhX2J8Cm5E2Vm1nT0aKo8i5tZ6y00B1Odx8TPhg7l0t9JfCPP
wgeRVUkLcClg71D8wj9DT0ZUEpAx/zOdZ4XoJU+D7AHtRhdL0r4KbNnNP1WeCPd19Ri0juRyDrtt
KVoZHEQ8QAWfQtVzBjcbvMQbKmTx0be/cHOWPR5CgjTsXz6mS0fiOR/epLqZUi0Z3qnIsl7xx7EL
Yoo3BPUpRomBsdPDoSKdZ9nErdsLUKcK12DNqR4vARcJJOk0WnpTDjs7G0Fu0ADFLgNlsIgVefWW
iHdHdN8qgJkHPMKp81ZVbZw7KRsAKJnvG8mj7eRa1X5BLjfDZjfE+85MhWwlq4VxR2L5JlE5qgpb
HiB2gXHSk0PKPhefDIrGZupaO9VX904eZBVFe7PIfNZuXdZCJI7XUDwT8O+QqKpuLGmh72yLDKXA
r3b2A0/a7oB2cTt+KhmezGvB+9qKqweZLdDhDdDBLMjNp4tsaEQCnRVmm1hvEjskqQjDeC1+O5HA
qUtkdzZamheVHeyDkWReq95U0FxLJ/d6DexrWn/KbWUHImIfoJouU+3Hv+70Tz6BC0Iiqyhldapx
TfHrL6D4ND1LP9g+UGAC9E/Vfm4DFdEXxZKrSwtadFCRIR+GQtPTpWU1qEubDK5CSTuUHc3t7woD
Ptn5ua0LAZsUcBIWeh3OSBLAoNbjMrUqK90Ec5Ps5/MS1s4RC2nrf4ngDcLpHNsmAFraAe2lD1gw
XhPPsNw+RLcqnjLQ6BB/EvnZ1WkB/h3NImjRwrPT6drhcg9EvAIXWMZQftN8suK387NaMTULHaqA
kkTx5K9UlZGSN9pE4cRy6Uobb6TuVs9UN0bpUpwcWvxnNAtvMit3i5PbMqcQTT0UtbQsZKJ5QBy1
L8jdQsRgoA7VcKegBpu9yKOsHJMnIrnjSrGoVps91jFr96UTheV822h1YOgP55dzVc7Cji07AFBE
QerpfhUNMSNlSThIxn19j6pmV0bxey6H58WsnQkLJuefcrj59FQ37GGAHBoC8sQBW2t0qz7MXuMC
HIg8xOIoaqXy4kQi5yDz1OpbvYCitHb6YueG3xrKoRgf4gjdA3XsR1UUNhQVmqr6XTDZlQQHoI3R
hiPDNS99/aeLmhijkSUGHEj6bO4YatC6nXmLKJkCDdtlhVc+Uq/Bc7mLqxOINebPH5G/wAvjG1Td
4n1LEcXY1w5Txy1uN6Tjl7nWqduMxVthpnglAfy3YnxLtO5qUtObRrUcFzxBIGuQugAkX3tQBb0i
Y7JjWfWqdFZw/vMWF8CF1Whg/vPreLdEMlmvtBGrg7eqpVUfl665o2iuTAVXlTVXcSyI24ZyjNVm
4fHZEbvxigYBVfJVsUJm3UcdsBXwCNgRReDWRZPj9LyRSjpD7bDsWXvXOMmlMemPxOgygZy1eBar
CECaJWmtKXyVV+WYtcVMCErN/i3u5seSppnL9CZEInZvxPVjqpg3nWzNbkXpm5k0pp/OcxgX053O
oqDVjQC5aL8TgjKsupSjL+OvTawbzXhxXZbcus2soGK5D4bEOrD88a9rEpoS0e2JMw5x17IZR1mC
oS10W4qh4xpoOWY52ltzF0ROLKqjWtvUYznLjI/kmH0qW2yAnKZ2UYdIH1HLjWvD3vKsHdJ5La5L
gfxvFAevnuDHgrn8RF3PRmcXEJyAclJLXVSKyE9ZmF4XLmqO5MHtE9cZXdHhs+qtj+VyW1igf5fZ
OeSWz+gc7P0S0R2qnTwH9cK7JeezUGwJNHpNbY5lcgHRKFdKVLc4ZLs2bAeQugADP8PSjqmgzFwg
SFsOjqPdnDqNDAvwzy4nN2Z2M9Jr1JOSWoTYuRYJHc1H47xPoRC5m2w4YRDXeS1wQdVR4N/WmpBs
vCqiTxy4d8Dm5dQjB9ulIaWIIXGnNRK3OqCxC+/S6AoiD01QD8jGyG4WowfLO294K0t4IpjTj1E2
4FJBqoabZOQ20VM5AqJB7S5w6/fPS1oxvRNJnFYATdmuap0s/rR02+Ylcg6SbghUb03fkeZEcz8e
kSwZDYCnKmFTOo8W1GInxb7qLee1FBAcS575TQkyNK/q9+entRIhnAjkPIpVpmVn4olpV5SxRzXz
ZS70577MbuNs3hss+jJaotK9ldMQIlEQiZwd8N7f1+BI7YcpATIpIDV2hBpA+5qV0q3naNex6FYb
4ttx1HCdyvdJWQbn57rmxU4kL5ZyJJmysk5titXtAr11rZDs8ifH01BJ5bV4C5H3kdfFgi1d1Zuj
2XI7SmvQDI1sWWDtxyT1Ls2viSmipVw1gyMh3C5qeTOksURxLkS4AjNcDhwQC43kJVeFtH1rB/7J
KnLGXhmjHTkNZpQd0n2rerPs4jKHHiL6A7zD++ZmudBFyGd5Dt5aX87voWg5OYNXJFZ1toqZ0gb4
GoriEktzFVHAti4FUQ1gzhG28oWebdyDhoi28MzzU6ahdzT/DGCFD2nGTyHqqTaaM6gI8gxCSqnx
TDZgxXrU7d6dX7AV74/d+imFu30UU1QWigYPmUovSrXgEwpJFZYhuDj6RARnVrrpZNmUNMNuNHC9
l16NPfG00q1+IJH52F40O1PgtDYM+eekOKNKUnOc2eImxwvyPPsGbi+fALHqDUHjADghD/8NtBeR
TnA2hrordClV2K5qaedBK9xTNYQ53qyD6WIKhpsp93MS9C+ibsmNM+HnZDl7G1gr5SjMRBj7kNxq
fvMQq6F5pX+Lv9uXSZA9yaKjbi3hBq5AQMDhSRx9ze8e4MhPDnNiAOkeElniIUe6W1CeZpeisKYO
UWHm9aJkzVrd14lEzqxHpaEG0aGlIMKwr+Mb1cv3aFEA8Ay1IDiP3MGzsL04BC9SuiSMfOfxvKGs
7u/RpLkDfi7NDiQNDJ9g/IjSb4XzqmgP/ycRfAVRocilrb1HK058QToHtNI9mC1TwRP06gH7cyZ8
KqXR2okyCQ56nl76KVT6CwLA71h+buRdMXyVjTg8P69VH2PjaXHpnQLnL2eOkW6VmRWPOFdRA0m7
+yx6PS9g9Xw7EsDbXkcBylINCL6o4VqSjgDsFdwQbpMUgoBy3bUcieKsTUHZTYQsAMzc0l7zsb03
1Jp5OV5CGNHuGc2vkAsP53HaUafYt7gc4AI/P+Cu2bpU1yLBIbG2lyqyNzryYmjQ5rPrTtwVvd3D
6xhltDPljnho+riO23ifSPJhTq1re54CCpihfwr+r2/Tf8dv9e0//Xf3j//B/3+rGwZ4kIRy//uP
T81b9UDbtzd6/aX5n+VP//ynp3/4j+v0W1t39Q/K/6uTP8L4f8j3v9AvJ/8T4EmYsrv+rWX3b11f
0HcB+NLlX/67v/yPt/dRHlnz9vffvtV9RZfR4rSufvvjV4fvf/8Nydoj7VvG/+OXN19K/N3tF2SV
6P//f7/+zduXjv79N8v6G7gOgXsHmjfAYsnLfWp8W35jyn+zl41akAsVcAcq2Myqbmny9980629L
Gl+38EKyMPE5MKGu7pdfqdrfUE8BzmXUi6EeB0H/b/+a+8ku/dy1/6j68rYGuGj3999OvZgEribU
MyGo5s5gJZuTHBGFGQzpkHkOiIZiAkcJfOfD0WL8IfBYwKmt/xTAxRGmWfQT2FfMQJHK5z6vL+r5
r3GS/xyaC4Rorek5AlYjKNJxdOW4RRYwm83d+Q/fWhnu+ptHSopmY/Bx2Ob0CRVRl6lGbmxVhDl0
6qJ+fjx3iWcM1HLJEIPuo91PDnLJBppBCLtKiSXwshsT4EvxkjHr8qiXjKAF5OzUNAGo7b90owgY
cGNjZe7ojXWJ6PNUmoE1p7KXj5Hhj0YhQkPe+njOnWpDBx54FWoTNbTwUNx4ADXjk12botrLZaCf
Qeif6y9zR4PWGMiI1ZERVJF5mee48qT5ZUUwHapd1bmSCg6IZTnW5CwTPIqJgEyL5tIWuzCBm1Yu
JK+sxtcBoC+2jBcfSWUu6EIF+b6tOXHGbKltT2wa6QFF6cJFXTEghyb5DqlMX1ZL4F2WPWWCg4Zr
ov25gJxhd3ECpKypN4KuRdFRQfbFFMq5GtL6eqhvuvq6z+wwn0JLUgUWuaVxnL3X49x2gG8xAoQM
aL5vp+tSJwI3xRWW/pwOZ+5FW1QF8FaNgKgLk7d0QBkp+KrksNfz/VRWDwToQ4bRHlCI8Xbew2zN
h3MBUdZPEdBhMB+l+g7UhKu0JLcfGVp1lvDgSOvyQoKvX1wjRTeJUerB2EWCaHHdMlWHs/tZb8xO
lTMjYHqH4Hro2c6I2vEwK3EsELG+MMDJPP36REukTGEp8vuKfEiota9HU6C2W0NzZj/rrTOPcmIE
jkWvm2J4Adbuh9RTdThLH4aEGHERY+hSHg9OmYGbeY7/Wlb2X/oJjK/TNTFZRqJCjqZAT/Rd5thh
r33sHFUdzpLncTTkenEbGSOhDXPNZRFg//opp/KkQkqElwdVstHpOCqab9sZUrqW1P1oGjzpq2Mh
IsHZ2lbOelGnDWDEDHK6jH0uK+cKRCvBeVPamgJnpapZ9iwCJGGAJuYwMewbHd7AlTN4toKG52Vs
fD4PqZbkrDKmPoaMzFEBB9gXfqNq3cd03uYstrIbk8RDh3f+aLpXMj1oy/b1/IdzV/8/1dLmTFWq
6Ew0NumBNeJ4k16kOgsi7U6TyG1lPLcdal1ImFedb8nSpU3Sj9mazZlxoeda3Kf9FKTEuNQL42bI
B0F90oZ/4+uGy9nsJQSULMib2iNNnrkRqA6K0fl+fsm29nr5+ZFrZlrpDLU86kGFq5WLmoKdAQKc
j43NWTIuhAkx02kKZN0G4FGG6kepnAULsx7J4Mny9MO7dkQdMx1QhjOD5o/YnpqmPgB498RpP0N7
7xAS+OfnsWFzfB611CdldjLsQauUN33d3+R6gQZQ856QXnBCbm0zZ9ZKpumNk7dTMKvMDFKTTR4Q
SYsX8A3bH7NqizuEzZZJat40UzBq9rcClS9l4QhOyMW8fo0q0fN4uhco9iYsH3uUZpgMPNKTEmbQ
VrRH3llAVBhb+fH8RmwoK/9AN8xKqilDPQVRP+6UTr3vKhERwbIKa1PgTDiPJlvqnQY91DquD2wG
kBMF8F/iKkjLdiC7LbMhtEQelsuK/umoLO50LiLQFbUxmQJVlR77Ngc+JiCr7swBmTTwVWrKfIOs
gGvmsqsbV1Nr+pUpoi/bWsXl50cmn8VtZBpNy4ImzV8r0DkopYgWY2tozuJj24kLe9GxvJIK39HJ
5JlJLAtOjg07tDiTj+wm6iLocYBSod7NlNajo+b1STGjJ28QdFVt6TJ3dmuVWoI/BDo256CFqOqg
Ml6lEu9QsepOswjpasN78UU7Mcpo0AYHi+kUtq976yJL1SvFTH+XojIoEyq5WpELfMvGpvDlS1lu
VETS6BQUDX0t0YTg6q3oqWlrbM7yCzInrW4tfouBXFvGc/Kc5pl/3tw39tvkTnNArkqVTHCsDoP1
qY2NSzOqAQNqBqYsiKbecZxXzN7kzB46NERJW0FEKbsgPPYVDdU+FR1ckzVfhuze0YrPgxxCCWSU
BDM4hSqhnh63FzVuZOVIPL1H7wJqR6SovkTBxfu/IaNx08NpSAlaDFDloampP9F7CThOWSGCotta
e86HEE3LdZuWLEii6tHAcTSL88jLubO2LovMIx8xZbXVWXGJiEaVniz5h2Fc2QNetI1ntf49z8MC
/h2O6fw+b/hek/MaaEUxadcVcIY2iivM0qvrr4MJ4BgJnh4gC7Mmu2LXu6VVnBdJUP8t92o+BUx6
cWSwIbeD186tyyQUE2J/JQKMzezaHi9kWgSmCrC2ZA6K4kCqUFVEwJtbm8e5mTg3GklJscBlljSB
hbf0oqhF/FVbg3PRBMJr3UZzBpjIWutHNlHFLehQhed3a2Nwg4sjRjpYeaylU6CpQ+yacfWFVOzu
Y2Nz7iRRSTISGXsz6cMjAF9Bsieq2+CqfP48cvmOJ6eXtSKxs3/uO7F8Gn3FoVux9H3nlz2GjtWz
5lHwUTD2PCHxXNI7SXk4P7cNLTc4V4MO1s5K9I4Fhe48JX0Tu5qG9ntnvDOkPBxty0dBQGAqTGBV
G3pucO4BDOp4jcRdLrArdg/6qMfWQZdI1B6A/iQoAdtSheXnR16iLUp1oR+agsRsnTAHg/vFOI8i
9781OucWLJm2mR3BRGgiO8iy4RrKpCr92KlocG7AyjNJazIyB5I+N5/HlMifiYNi3Y9tNmfemTkp
pd0ZUwBca69kqY/GbW9sXyXNCGyDeNA8oUfb2mjO2qmm9NkUG0agSzQck86Tm+leRmzRapIov7qx
FzzYB8hgidzOWC1tQmOnVl33Zfp4fqm2huZsXlIz+HqZsADtIfcyHb+WiohqaWtoLoBo7KmjCq3n
YEwScMHFYdtR/2NfzVmzaUR4nZLw1SiKrlyp6Z/Gj2bA+PK5eFJjqwHREOAdGinQ8xkoh4b0dv7D
l2VdOdn1Za2ObDaXW2biHXjGBRbNx5T4hvm8XDWWG1tvtEGTCcoqN9RS58wXzUYJiKY1nBNj8d1k
8Y1jk0Obj7uZEIGL29pfzoYT0Em02YSXY7msP88o9VNyS2DAW0NzBszmbJKdOcIRmtHbLqtekll0
/+J6wv88iXiQ4kJuUwK2oCkwJeUi1r7W6IYyW+uGZdddjbixvNbG63EENl+oZQ+jGS13QGse9rT+
jgiMtaJ86HIUrOgCT+2mzVrBshFWPafsAe2516bS+TIVYSZsrKHGWbaVEHuwGokFVVPu9cp86FBO
f16Lt9aQr9fXy8a04ZLAN4OqGs1ATc8gudNEXD0aA3AdX7R0WUK5eEbojvY6r0QwCYqBi8xJrhWw
yWFJ9VlUwbg1U84bDFSSImOANyAg7xi06D52TP/8TLeG5o7xZMbrWWvILDDm4QXXlQtwHXvnh96w
UG0ReeQKgL9lA2qsmYMm1r6Ar/BZyqSvyagEup6Lyuu2VIzzAmaKdKyVmjgIJfVujsyLalQSN030
p/Nz2FoezgXEc6bnudyogdFMl5Mt381OLwAc2BqadwEgwkxlHeprxQj7EXpIAbPMxv/Yh3OndlbH
RG8mlQWsTq+BdLWXYnp/fuiNNedJi0xqp7VcYmilUl9TfXrokuFxKJ2PuUaVM+s0cfRcNWB66HYq
vYV5F831Lx/7dO7EHuQOOMyM4XEgZd+KZv5cF9arNXTfzw+/ofHvSDNHGu84JjALc7xstFF/p4G1
2TXxIADux8+2SYPzMjbUhi8jK4C4UKlRrQYqUX1qdhdlJgm83rIKK/6aZ3E30UMyN+bMAjkrtK/p
EHlVq+ytGPj9cAogxxFZ1ZYGcVartqyQuhoZb2kon/XC9Jk6h3Mtyt1vzYMz2oiquTwj0x3IyFg0
1H4Y5/uxLH1VPtjsr4GS/HnK8vWDFtpFGKDcEKEl9D6fKvBIOa8f22LOdmOzH2zHRrJYS4qrwlFu
i4oIht64JS7FV8c+OdNTQLcDcz9AlOAarPgilRXism4XyVemQvc6mfdNWR/OT2TDHt5P1yN7aKnV
dUmezUGaNUCnL9h06HsjDZlCtIMxZiK+j61ZcWZddPFgF1YLV1ppuif1JdtpegfQx6ntrhu7o55p
jI43qePvSkEMgYvdmt3y86PZTcxGe0qMGzcg4r7Zg30126lHVW2nD+aXjy3gYkBHIvTSGBu6XAOM
GoTnthNG4JspI/KtV6Nv50Vs2CJfEzcBMmYyHTy12/GQuAbyRehByr0KmYrzAha/veJV+E6WjkqZ
XMPfBjYN0QIc2jJaWdJd1KGqRS+8IhPRr23NhDN78IFFZlJhscYiumKDCb4Wu/MplPtjE+EObHBs
zmPvJIjZi4eevU50AogoYDkMPBZMyhMRMZpveHge7Q0hRxdZWjwHVW4BCD7R5ye5sEX0LRuj84Vy
qj6C477BdtA06Wo/Torpk0EQ5ghWacP58pVyrKkri9p4f3f07LYYy4uSZldUNQ+sH8KepQJHtrHZ
MmfyVDZBnjvi1UGV6S5T7HAJiUuQ7Jzf663hOduuEiAbzTVO8olKtUuyIrm2M9aFXaRoH7td8tgL
fd2aRcoy5Nfr/KHVKdr5HRF+z9YmLz8/8huWlU+KnlQ4YKMyunRGyQzLqhE8YW0Nzp3evRzpcVPg
YaBIurc6iQsEacBkPb/wW4NzRqyPRSdFDi5TctIAh2WunpaL4/mxN8refoEK6TJbYwWDbupWfdOi
R1alz2V9kRW2K7efZgKMr/6LMHG2pUPcMT6h17lmJvyRlk9vrTKGslV/HtGxL9DRdUtDLfXpJquZ
Wli2gdl0NmCRovxHV77EeBC3i/Y7HhPOr9n6IQeq0FMhtO9rJWbpHJAyf5bRkZHlDvpjZQ+IBX8N
ZOVfoRR4ZU9lJJJDhySHQqkkHfE86cw7TUmqD2kUCGtPR89GC42FBtypYZNL2e7vck0UaG4tzrLz
R2aWoIkEgSxS+1lXX0Rq9QxC45skNnZEHvzz67+uRGAvPBXRdUgwDib83CizvZ21vlnLng7s448N
z9nyKGeEgZkUSy8DpM3pLywgbcnaX6Pq+7mznDUD8ABlMwMCwFkCz0cts2sjbTuvjmOf6iKunq1d
4M5lmmvjpKHCImjRxyM3jR+P5bMizV6C5/Xzy7Tuld57I443GizwRlFV2AViZl+XtxwnF5GZbWww
Xw2H8lI7dQi+Hi2bnloP+wkbXdiSIATf+HK+HE7JK1bX1og3lF7+nGrSHnU6ghKprS/nzNY0h8nK
KgXxrz4DlBbcJkaErjcn/NCa81VvdQQmEZtVeDeTtArcrtrlYBWCT99alWVKR4YrtTUqhlMDxzvY
VrsheSij+On8Z294ZZszWPDxLUyyUJGaloCcJ8p1gjuQq08gHmwYQ4uZpATnRW1tAGe8NTgNaeM4
eOQ1pJ2aWZ5iD3sixR8cnjNe0tST04KgLRj1qbkBH9Fw6FJ9nwKiRuCaNyyXr3xLZi1TdBSGB1lu
XmDZnhqkqvUmu0Pu9eX8Gm3tNHcI424jkcSycTXETshtdQnUCsH6bAzNV7xNwGRWSavhYgOIK9dp
+4ND9Q89fQJe+VRBbTBk4fEECtqg1IOm3aVjCmEUNjT0tMxN/c8mZ53e0iVnan1Ko8YbZCP4zzmf
SVKpeFKMenofzwufMnWiSHMNMhuT2zuqlLmJro6XpI87AlryOOvDuJX6AhgF9dx6tpHHNy3UoxQ8
8Wzot8WZUtMgxyLpWOAhkW51Nbos5L3UD4LRN6JBILudrjEgxc0WZZ5DEBc/WvOLnhSXqWLs2ACG
JjxS4GUeEWFjzx/zxHx5GUuaqim0cghm5ytwvO7oLALY2VJE7gAcFTzB45rSBCMBId9C/1CJYsyt
oTnzKaZ27HNlQglJlV81REMe3Hw+b5kbu8vXjUkDSJyiCflvOZGebUn7jugPWGbW+HB+/I1PNzkT
Siwqg9p9BpekhYZQPbILQCCMooa5rdG5wy9NxpjmFAtD5LIM5yj2ZTv/WO+PYi3+8uh4KtWqUYsM
D8tTijb6wfYLQ1TwvfHdfGUo6l8aQmU4Fkdr2m9jDFBKt9ZtNglc+sauGovco0+PLX0aLBu9OEPJ
bnoVAV+fhuA4+NimGpzNEl0jeW7P6CKSJJDXlFnlElTMCT5+4zziy/XUIpKVqIQhTeg/uXfq4cVG
fUWuWmFZtM6H7v1AEDhdoc6KgF7UoENxHmkqB5WWqg9FVubS7rzeb+yAye1AxJy06lTSBIpc/SjG
moUxMyfXMVjsn5ewoUN8QV3tZJ2eG20T5KCHcnsmeXXxsXINxeSCDjYzAInn+PpB00GpgPfVjAjy
Flu7y7nJeRiVdCIdFt4p3AJt/nn2fWremrYTefjFK/6a6gTBxenWllKcKiR3hsDGa7rKVH+SvqO0
MQeAOAIbB4hvGS6Hdi15KP3EeRtGCeAbY032M825QK7cnerqvsXtKLb6g1Fem3F7oPQ6TZQnB3/l
5BQk0m04GNqj0+t+Y3RBVV/gaZVEyncaNa6RSr/LTrskNuwKgB/FfIlasCBxbj+09Xx1XgS2jhpL
iK4a8Nj4I94+8PKtauH50beOZIPz2SSNTVqaaBeRI7KzUCGNHi0HIOJTmNmAr59Cgp4qTRLRaG+Y
Cl+zh5inKjok2YNZbq9Qov8FHeiHQa9/nJ/OhsLxJXksbkBpDixLoDSajqsBoduoUP5f2nVYTIZA
qzeMka/D0+WcMNpWRpAYqGml6XzdGqL3m6314YzRKrWiTTt421TNAxNkUlKWLE8pgu3eGp4zyDqN
ZivrGXoIk+F2APWM1Q6Xai/KRG+tDGeNgMK0Jj1CT3vi9J2bxM5bZJWiu9fG4HzFWoZWVuV/Ofuy
JTtxptsXOkRIzNwCe6q5yrNvFG23W4AYJIFA8PT/2n1u3HymiNjhK++IEiBlSsrMlWvFGu9ODL+E
iTxD83bnYrphNv7KCTSjvfCgO3ToveqHWj5ZWvRIQTdZETVx/r5pbjQ0gxDhv1uVX6vBNKMMD3wU
fbqUn0qc0+4UYX8ZPxlmn6j2f0T4b8Qya/aoSjZW3L9+8m+3A7G4FoidCjQDAX0WbXIOyuLj1CY7
Yf3WzF0f+9vwo3IrOUlAFd3afWxEkZKyz33EJ84eMGjrCVdz+O0JZRmOxCthU3IIP9Rl+Y/XlbmH
aUNua09V47rOfzhF1sg2f4mgk9yjvRPpVtBGsuAiqvhgyvYpxr3ea+WjCYY9cqEtO165eICeXR6y
CA/j5Kln9lSVN7r3WuNlwmYeIHiEiQUlvR9EVKd8Yd2RJEr9/b4Zby3HysWx3mT0Od7esvGzs5BL
yJzz4tZPiuw5+sYj1iC2YgxmNwCbzyGK2DezuHnU6SySc6qX5PX9r9jwijWQDY140s6AQRyWWOSy
dk9kVve12mPy3VjiNZZtmuOq6qspPJiI8sOoxSukmG+r11DvOm2/OQQXtjZjh+kJi/6Raj2mrreH
qd+al5U7FyRA14bBi7sBCKA7u2QiCp9L0ETv3Pe3Zub6+28vH5W88ZfSorvfmiyMIE3SdLddlNaU
RIMJwoaXY3Bwpu6BLc5BROXbbeayctnCESxcAL4/sMoJ0h6cG+lsigdO9B4X5MYOtCZDHXhd94WP
eenvapKjbs+q4AWCjFC2fXN1c6PZr5w3lGaefW8KkClldeo+Dk5mR3D23jRLa5RaZIgrJjBhHeJZ
+q/ANtRHdy7nu7Fo5NfbHrE6qNnUx0UdYY21rdGMReqPnHunUQ0fbxt/dUbHFITgFvo9B0fFj0Et
7sQS5Qls6bbhV65L0KjbNQ108xrTnazrQ/IvPkNDZucw3rpirJFqTokueLQIwLuEvCTa0ak7M31C
z/avZqbfl2h6quEUgtD8KkuCzvau2Hn2dYb+cISukWycF2aori4y+8MxsKRGY0H1zbThDy9kT62w
ewSm11rrnx60ykdYh0Z9N+Mbfedz1zwjUKEdA4vHF7t885zPdGj3hD62Pmnl9RTNJOVQa2Q+fNNk
S4+rgC4HeRi4Epn2/SEDncJe2m/j0FuD24J4IFNytTwDJcWPE9Pt86xKeei5/YsQfhtIla6p/nCq
WhI4oKFpGuetjqKDcJqdnvGNrX0NdKMWUB04aHiwifeMxtqMDfL8vt9sDb1y+16RDjdzEx583DJH
lx8AjMxvG3rl8QQF0zJesMimWbozaP99MNk5eya0sar/SvL8dtx11h3cfinATrZASQnxVmGbN5D9
QjSu3pmbrUesjuxgjmc26jI8/AsZiMBFiBRFOQCLpXS3pxG8cS9YQ9botYEa8kFo1OX8k0UvYhaj
g0LPUAZ9fxm2HrDy6rGLrONKLEMbWug/VMxBuaOaf86lk/y87RErdy46sIUUPpiyukGO+TI7zaM/
9KBWBn34jca0Cq9lRy2a47EWtJqDI0Ny8xmUdMGP9z9gywtWpzczoz8ZCmOqxqjNSPPQBKCAfH/s
jflfY9TYbAvbG4wtOvbTj5ZnWxZ3zXRbOwXUb/577ZNu23YlRxTqQtMnnYhoQegSjDsusDExa2Sa
9Z2I6AJ7Z+H5Jc0rKxeZoXC6xye6NTmrY1tJX+H10aaeoIFV8iq34HegjX96f+63Xv/62N82ibAS
DY4ZzD3OGpo1mkPBMpz3NMy3Xv761N9Gd90OyGwJm1RgVMvayje50kqfu5ntcUdtPWLlvLLFEwak
3Q+mIw9FPD8rRu4aFJlvm5+V44qGR7MOrnbvFeo56WvyaRBT8eG20Vc+W6FBMakFTHPxpp+dcC5x
7d12IpKVw1ZOjRtRCw7GQZsuq0vXpoHs9pRO/mw2ZA1Gi6yMuO9hWgKQO+GwFSadwj2pnD/fssDx
+l+r0V09DrbDknol9HnlPNyhmvdxDuPLgsAnCOe3ciJvVdvuaUn92YbIGpHm6NaNSgeJJObaS1c1
dzHEFh3P5LesMllD0uqpdCavxveAngNCnNVAjpEZzU0WCqWo/87WZLnuE4msdhgCNA61ecCT+R7l
7tY6rxzYrxcmWn7N2XKf50rwX0Hi3GT8UD3474tXNiyW0CKXwObxnoIFk83tTkCwtaArry2cwPx/
CzJJc3RY9BYb99R47KZQliQrt61twh0GOdSDHodH6kgf7GDqV6iZm95mMSvnVdyTYwChFzR8L5ek
LGxKd8sU7p9DC4jB/XfeA2duGkDnEWd69lHP04fOd1JmyGmU6hVBR5qo+JWBlxg2dXW6ko5LSrsQ
AUiQIcJ6nEbyS0iFHAe5SLd5gSOeBo3Nq/PhrsyWKa6dURrUg8yHyn8pp34vUtmwxzW+zbqKhzFw
K4feb4PUFdFwl+hB33SWQy3yvzMTJzYs2xb4GGEYaLnUxeLz31/RDYtcw9sKJZAoWzA0bnwnBurN
sOxOVTPuYJ235mW1CdAIuMsywrwEPXkcw/pLxOTeCbs19moPIL4UrYlQFvLmSjzgZsyyQLR7JE9/
DiFIvNoFCpAJFWCARlEuFpc+boE8Ts4w/V9VGe3x4W5N/mo7aHnQBGh0w+x0kcmLwBe5TVAHAWKb
76zv1iSttgRLQL3hTVgAyfjfHBzph3IqxI12udoOJr+Iu3LA4EU85FCqvY9Ft7MJb0zNGtUmS8M5
eLh91FBKL0zdMK7LtCb1CLQ8K1Dvvcn81wC32TLF3B6PAWcvB4K0AwSfQuiW9uhaeP8RG9vaf3Fu
9P910HdXlQszHRr9d+hMz76KurTy6zol4fSLu3sq81tTtrqR88QvVd1jcyZsbN/m4mdUhbnUof/y
/odsjX/9/bdLcx1JVDkYPoSa+sBVeAmlusC+vr0//IalrmF2vs+cho/Iw06jmFJvnp5UR/96f+yt
V185s+aUzQPl2OVC8bgUbq7MVZczvu3cXWPqKi9opA3x6olyj0G/+KkpiwIcS/EODnPLhlZerDrA
a+cWmXDHaaELFobPwdxforHMh1EHOa2T2/brNWNbRdUwTBCQOyytd98x5yWskz1iu42PWCPtIDE1
OjjSfZxi08OURBefkuNI+L9nfZPskbVtrPUacLfU/UIGgk+QpboXYXNngGCJ22ivqWlr/NVh7FIe
976PdLsz2kdbRR/KJHq1s7kxhFmjv6yjNXg5ME3jNH8AGXaOFOI/77vB1gqsPDjwHalAAIY0cX0K
VQlcDn2g0VOXqLty+vv9Z2y48Rr3RakPlp4JO2rUulfM9nJ0QO66s11vDb7yY89n0MuOQv8QJFWb
zW58iJA8vO1yu8Z80ULZmLUwHM2K16Bkj9Fov7w/KVsTv/Jf5AL8LtDXCh/3szAJLz2EbXOelJ8o
Kc6tKHYwG1u2uTqQhWiAMQGoBwlz90vS5hUdjo1edo77ja9Yo67QUVCMWoPkmXQU+ciiaC4g7l/u
WAXmSA9JLDB69ns3x62HrYLtQalRsgFLPdTWz3seRllLTH8c5kSl6IEN08AEXf7++mzY1RqB5YSk
FeQ6b41Qb73gj068l6bf+o7Vqey0/aQEg895yHYvnOQzem3SGlCKxnXPZp83dOsbVs6dcNzkywnJ
AlPIR3RRPy3FHmRx6xuuj/zt5HcsAPciwcKHSny58m81Un6A/vPD0voomjk79rX1BSvvbv2x1lRf
76qTkwPMfz/jELptgVc37dDpELpCfvbACIismkGHqTObvd6+rflZuXddMehDQmvzYIOzszgXrr76
nNyz4Vd02zU+WDt2SMalusaXpGsuHuhs07Eql52NbyPUWYPIEPs4EVSh/QMa4fOxV3nTftbO8Lyw
Hazxxra0hpJhxyYhlJh8KL6FP4J5OVEUXU20R3K3Nfx1WX4zz5HW/qTBLX1AB2eSumjNwO4tsrEv
d66mWw9Y+XAde8bjnQ9FBx69oaR39GhzWGr+/X3j3Jr/leeacQyLrnexr0JQO28kOxgSQIG5Hc6x
CW/zgDUjWpGMow2hXwAYFDo32+G5NeFtfrtGig1uqbk7U7w/ARB7MfNzb4edjNnGnuCvHJcUhfZi
D1PftNUpKR3wWHq7FbwNv11Dw/zYCIhUXfc1ofSrN4zjh9DQ+MlFS/MpBsl+xnSvbjub13xozigo
oNGYparxsoI35xaYxibZK2lcz8X/hQCQNUBMj9w0FEgW3Iiq7o2gT/rOhi271IVk+TxalrFAs2fX
9Ls31Q1oBVkjxvrEAV2lT/wDwNGazGnttVnbQgvis8//nisQjIq/cLlJpTvuXAA3XGUNIgMadBGx
pxEkDuSDWzRP8VQ+qEU8Y2/fcZRkYyJXzr4EibYKol1oZ1Rnzfs7ry/+mlv3EJvyZ9sgjiBQ/MnF
AFt83/83bNxb+f+oKEmIxUeZMHoCHfF91dmdc2PDwtfkZ0HNXKINkOzjIEaS9i36kgc1oG+uYMFp
qgzNMZ3qx20fsjrAUQHhQciAGBRj8AsM4zaPIH904yytdoIlBEy+KYB5tSw+KI8/sek2MZZ/VeJ+
P0C05U7rK1TypRrdu9BA+pr6zV4ZeWt5V2f34IRimKT2Dz04DCCX5gfghkuGojjcNOtriFkBYn1B
eO+DwWOKobE7paMTdTsOt/Hyaxo0UswLQmcAWEit/MfOAQs9Ws5ua64m/5YCfju5u3gGtZDB1LQj
aBwgsI6JUaCCen9iNjaLNQ9aT8OqLHuUqGtf//DA65oSEV/aTpyrtrixErWGlxEUqZukxrV77sN8
AuwqLWipd2x+Yy9aA8iCkuu4IOhz6frklCzgdIyXHsT26ByCdx2dRpd30inkD9/ne91nWyu+cuKm
78dGuco/+IDiB0DR+nbPzzbuUe7KheVIHSSfUVYOQYGuC/qZl02XsnnZ2bq3Xn11DxdNzWnjovrr
lSAijnVHM0PaG5MP/wMTs8SOUwTJpjDiWQiBlCjc44bfsNT/gYkpZNKFoECJqiEfEv4Q9E3uyDJV
ULPasaWtZ6wC6kZNQvAJUJ+mQgTtlwlkuJrPQriPzkj2+lE3VnitRjzzUCU2jmA8ZHgeG3MybXDi
DduLtDZWeI0da2sRzZyS8AAHbp/8lpuDRnfazoaxNfrqIKZub7zAUozuDhpdG+NTp/Tb+5vR1tjX
33/b6pbWVhL89BD9bGZ7VzNPpsz19273G+f8mt1MBYVXeVC9OIT6J1hfjoQ9+ImXI4Irbq2L/ytH
9dsXKAtxFqWAg4/r8a/IBMjK2KI/vj89W4azcl3Ez41auto/ULzweQ7m6EtUzvrBCW3y6bZHrM7h
RDqN0Ci4HSYG8QPP6x6jyb0rSnlbqLKGi8kQuqgtU1cHi87Qj83Nbif2v/b9h9v9GivGZNzWqEii
TjW2DyPozFzSHBvMV+ok45dGekfWJMdIhGnd+n9VpP3kW8iAFc4pGqtTqOODbshtzdVkDS0bcJ8R
1OCGzLzRpqysydFDdJzHI59u88S1Uqgaez4wLfyDMUl5qEJVAcxzI66YrDnPhLJCJzFGb5s+T4h/
0mA2t113YP7wepOxkZW7u0PRzfiHBvSFDv/eO2rO3spkL6WysZ2Q1SnddUYkIXwQHWDkvpi9L4nc
a7fcGnp1SkM61SbBNfNKGXu5Dh3FexxJW0OvvDzhSUsGheNhsEkey+qR+/K2SGeNK0PoGTrBFCMJ
1C3nvkaTyCS/gjlj1l+5VGbHLv+4z8bJGl/W9Y1RixqQRZnn+5Y9GntJ0IFcmPIwzZ/fN50/ThKe
sTqoOe+TEDTvCECLKPweBIZ/I3U473WkbA1//bTftvG5Y8RxbAVUMfHuG0PqtGzrnVf/430Vr369
e/w2tkOmRoqmuLqteU5mQbOeoVVaSi9d+vhip/oXdEC7E6B0bf7+bG2tyOrMbhsVeMCt+GB3n/xv
NeWkyazs1JwmtRs9JFUzFKkSTf/y/vP+eFDhE6/T+tsnDg0bKzVypHFi/lwn2k/7ovs4Ak70/vh/
zONg/JVj69CDqGmJkxwN7uSjHYqJ5FpG4KBONDgVDmqygZO2eum7TLStc5P8H3h9V99FcFkL+tLx
DmEFjIX1zE+wO2dBQ18xmYf3v23L9FY7Szc3SV+CY+UQhK1ODSwbyqTxTRzymLnV5kJKtNBD4Apb
oht+gdS7yChlex23W6++ujx4RkPQhjPvoPRYpW2It55ou8fzubHoa+gbcBVOCVIuuDzxHkDY/UyT
9uLUiJKmEM0LnjoAo7IHCdqw4DVWDVz4liXD9VNmfSl8CV2vOSsZPd+0yGuwmrWt3zpXxdOhBmep
6Hz7hnIw3wEobOwwa7xamARxIqs+BtsVx+k0XBeiLRcVANZXQ5E+CitHpWXi0CEHNU74Yk0T650U
7oYRrGVKSd9ZVsfIb4H1IoDclO8kD4y2/U2tEvDBle8vST+QiNXRwZON+9EEgXy2sbA3NVlj+JX7
ISjmwimx8FFYZD2Pl7SXNE5vW/aV97lycCfO4dtYhSqfC+9O8mK8cfCV94Whk9TxjMFpUqkjcZq/
hmXey+D8WWUjTtZYM8R8jh4djK5xVrFhyfiyPCPweCUNeY16lLVL/sth6k7V9euAJn6vRO1NOiBT
0QNJA6QDNCTyROH8NK389v58bmwJa2Qa2jeVLAAXOHRGH//tPNbDpWKKHKdm7nHEjReKnsUdt9qw
7DVIrZ/AZlLyOjigk30GZD7+fu0oe/9LtsZeXQpsR+daAB9+6DoG+TsOPZsyp76kOzN1Hed/YiMs
33Wf++1E7oUsBHEwU4Tr7yNjj0Xo5r2Mn2lL3277hOun/fYI0qMlbh6xP1vLysyxqgTXVruXY936
gJXbh6RJOttjxzROlccVfaHL+MFKMeTabaobV2Hl/KCL4L7rIOapxg+e555cJnaqu5AQvL7pn5Zg
5fw8iRfCR+TmHT+2IitjX9ap44UUQDtC7oUGYcswEZ07BW8vM2CjYD7y50tllTy6Rs1n6FbFd7Uz
L59KPxJnvpAeDDXR8oJG7yIveeQeeDiGnzrZf5vJok99P5TPy2yHez556D8vx/F+8OLwuXaT7lVU
ILuseExTH7L2z0FfAO6U+GS+i0RcPwajbL76uqlONC74c2dGnB9D6WZD3NgT6nTdo8Pq5Q5oZZmH
tupftRXIS7cVpBxQPL1fxgX8XEjqV9ODwVuD6QjdLHHd2KwLRfuF9kv7xKHOkIo+QZQ+RmirSzku
wEUWcxfCp4IUX9vu2lXphY2AKieakFM/Ag0rlCDZX6w03b0IoPwaRb3zXPulA5bQYTxPbICoe5jo
u6DqRVq6+h9KgCU1s/jJWpQWp8o6ue0dcgCaSZxkRYNMOupn6CzL1wVMXAcpe50lxaIvXqCXNKGL
k+SFknVG1fQ8UNlcnKSlDxWl81EPkMpRjihfqJv0hwRAmdyd0OervahCdBtcIHTxbF1o96DbrMq6
capSy7u7JGjpaY7D5UhQevruT9KcPBV26VjLKhtaoHr1VfmXLCF5tkAzIINO7iu0aufu3EU5Mrcv
buV8CKwPNs6R/ygi+UOLqnuwgRgztx2XU5TM7SG0MT8HQTznamZunU7NACFbgwiTkaCF3GbEzkrR
EWVd0eduP1aH2HY8DcZZtrladH2sq/kfOi/Ji9sgOAVP0oKMRuJCcduTDyCBEs8NCA3hn01w0ZFy
MxIQvD4yVOnQz0AxJmgI8mjt5EUR65MbGpn7XbekIkCPtyd7lNxNUeR2qT4vPhQxv6ty7J7b1sq8
mLxXGswD8GxVDAk9qHBnXm1PclmMTbU7qPvFtGxGoqUL06IbOagyhclJX9ZHOXca6s24vR/lGHuH
NioFuqrGbojTwikRBQF2IT7jJrTwhyUIh/heOG3BX8Qs9JR7HcG0xXMZumk0iWG5q6I2GfM4Lufh
k1jqwaIz0SuTPl8aQsiDDGiJ9QcA+0QK1yW5UEPNMMeg1c+EjFwvryfRNseaDihQcF6qn3HPVWqN
BxJPd1LNF6QAKnus4dgfOR2q6Tj6daUPYp7a5m4Sy/Idcxg/touJGzCRzS5PIeboPvZF7Vf3o6aE
pqMbq5fZq9kXCaaYZ7iX0alfQFUk7WfQQwR8qj5B+WpJcp+YCHq1bkjpYegb/Y1OSfUFoovtua00
9bKRGh2nizQT6D0m172IuoA8+Qih8vmY+NSQM2fSxaaUdBXKO6C6CiAJSv0xPoycTcULWrR0lHKt
Yy+brTM1aHMtvGu1xtUn6bmtnzE37JPDjBzWM8RBphfUe2mfNia0BQS3o14+lbheipPpplpnPGAj
TR3AKBrQqkOSJk885YkPtkoqkYtq6sTR+IbLx9qXiXcsWS8QrC2ypjn0OfQntxrc5hguAZ1yDU/q
LwiMeJw2tov7z5Wu5+XIpzZInvwuYd2XYOmj8gCAQN0DxQFi4ioVGuJ/dzamc3tBr737vWNBPH30
Q8/FXANhK9nHugm1eCwK0ePzPdFPXQqa9v5vhhTJ9JFXi4oeuOcADVonY/wJja4selQJK3nmdwry
pLIOpvbZE7J0Edl6I3/qkYSHdvOCqta9GabwoYpHwQyUqbxufAxbGcsv0IbrhxT8I/NSpxXaxhMn
HULT2i9zROL2ksxQLoQHqmmxEmgv2g0PQzkNzcsYm6A9ml4srDgL9L3J84BjwHlJ6NSFU+qWWD6R
L1EnUfEfVOt139U0ogyXRhqq7NiJxDzrHBRxNf1Ys8Jzc14ikj04S0PFVaONBKDY8yIP5ljzKC9Z
539RkauewsIV4MJD9eKnO/eed8Y7BPq14v5ADj3jesl85VQ4YKxBy9w01PJxiGKa5DMta573YBev
0x7YRyQtKSHPXuRjUyoiJadU963ReVyGXpHXAzjBTl5vwbMDbERrU2Fo0x8oHYc2JW4nQa4+1hjM
NqyLwF/Zw+YAgpyiu04uunzUcvK+TjqcAyx04PbpjD2DnRsuC3q6chlXeWUKq39WZS/NWVbL0qZj
idd5CIuxI3/ZjkidtcwtHNSLkXp+ga+K8qLRnzC8ttDU6jM9zCLI0QITR6kThOZrIUJNnoYWmsyn
2HeTz31FSAwHtp6TCmuDD4WaR+9cTW4EyRAzk/s5gohkbr1o0qiGtjNuEyQposx33GjOgsgd+GWp
a+O9LcPQ2JQ3ppRpZ5iZLiFfBvfs4SKHqem8uX9k0rZoYl54152g6G6KlIeyjlLhgCnzXtXJTA9c
dg19I3KwQGfxqg+OkGPseFY7Nq5fZr+V4iBDUUWXwEY4w5WaJ8AJKsXlRYLoj31kSULMgQjPN2+R
RG9Oiq08AfNPZ1T9MVnCmmQW+b4YjHF27BqcAddqI3JrZsJe7ccNXKhAcSpgBcQmC0NlkBpIbdTP
Ew/i69VuHOSrRwP7owtwvORgXzdBToxe3vzAjxwcp4kU30wyoOpOkPDx8rItpkdWDIWfJfFga6Qz
XW/OPDJJaEqNaIo82jZJZpUWgoHuI0mcf3wG+g8QzgQwulTP8IsXMDyRDjYWNU7/5IHVuHkFwaTp
z4r0ydcyJNT9UsUOOFEyoTw9fY+NlySQjQCylN3Hy9I05QFSM9o8VpUMmuNY9aiUJdiy3bMWkGAD
F2NBp9f2qrv57AVV52WCc27BSDar6ijQGhrNOQ4TKqf8mi4A56GaSkA6ZsW0yqEjG1VZPfVT8DdO
OcWOUaUdfodLeNKkDIQLFKCirqm+BX6nHyfWQpubhU0T/6iTSctTiBaG7g2wp2I5Mjso97zEIdNp
2MZEv85Uo8XQm9ARfEDWDl2JsfWIyQJH9jH65NEB8TZxFVFEKz04zmThsybXPG4BHY2Nr66XRFwm
ShnPvxoU/5d7r4mA6/CIBjNJUFSlf+eVI5Um01bPA1yfYDd5tmj/Dh8SUfPXsHHrIJdoGzTpAg7/
BlnYcJK5ibVXPjpVEpnMcfEHjySCgsB5CQa0VfqDpOWHsJvoJ13ignQSENejp0R6qnlqWlC5po32
OWLdADfPHFti8BYqlCGyUPIYvC9O30Q4hKE1jYtZXAXqWHqVO6dxNbEQWxsdIpnSUTlgiE9k4jxO
NZWvzDY9TirQUrZHHZmmfZ2XkMZ3HiSs2my0sjePhAkYrawBv0ylKiAjw3XZ9FeiQMOadAHcRb+N
RCF0bReQUh0khO7UkzcWxmTwe4+fu0U4SGuW2BzuhgiHTqqUHM0/2g9nL6sNxBvzse7rKe/ZFNe5
UtyFusjiTKpKe8DB/DtFY2byjkP1GG9h+49EdLLMFvDHP6AnZPBOjUthQ5OJW+c4eWzw027w5+Zh
8dzluR3lKHMaUvfvUvpuBzFs1cVQiignmlrhMpQsXBd7RcuHuXkBdcBYZQsO5/5oA68PHwHCBstf
D6at6OQ5NqJHj+F6coGQbp3kXkw4f5PDpPjPpqUO3GXSdjoFroOPjV0CMyumiWG5YE5FVjeTiPq0
LhGunOcFyP1zEpSN9xSZ0pmPeDc73occV70D2PNcsCSAEq7JwCXmIP28UKRKIpfGz5WdyZCTMQqi
uwo95sXBi9kMbS3QW5QXx3Wkez0PHfebMh5lGa726GTFZakP9TnEWooo0xFN+A/TDBC9WUrUacG+
73jzSdvREjDTtiC1zllTBOKh8lFlzXwOe8RUxFC1B82z/1Dy1o4XGZSgk05BnBIteRVJ+1fituCt
THXVhd2Z8s4lqA0NEOSIFzHIdBy9ih8lUoZhTjym7Tloo2B4wN4i7Aewa5ZFPg6A/mbLjOt0ih2o
lWdSR5AQ1hEE33Jm6RLDs4rA5Au4fsoPKm5ld58MwzycO0OjBB7NR/Wh0NCTvPcj3ehfsm1H99Sh
W4P/NZB64blgQVC81KyZ6zdvdLB7gDqKxXlbodAb+hH92rl0eAqFG5u/FxWXFKgmxXAxbDuDE7i3
FcJCv2qdS1IAgvfqJY1nsmuuRX+ahmqQj9DP8RM4YGsfOuU34aVlyzSnVnWe/IRlEeYJVDBz9ZkV
Tsu/gVasIc8UNBAMYq+BJzNR1vI5sZxXZ8+6OFGYNmFzIL0LOD0qkqAgLaEYYD9BLUAZYEwWD/GH
PxvnwYlCNtz5Eul/bD2ONfmksKemsXWa6MX0FRYM19yxzyK3bdxMs9AgYPc6Kl5A9VtHL1CHG6cU
HDgw91TJqgjrQ5tgWRBkxMRmC3A/w6HQE7ar1Ku09L8wu8jisU8Y6FZN7QTs5yAYXf5ORtsM/T+u
C4ciBxYvkfdSMTsBj4R8MoBDRdioTwsQ8QSBxhwtEKYOEJrxcTZ8OHV1WHj0x5VcYrL3zJ9UN7/g
auUUc5aMnoCXDwA5gU9scRAYgbVWxXXmVj2pkJJGKPYMdmawzOH2JpHiKREqvI0CrfvIx6LBsoly
dLl6AwLlQkWSpvFYz/5X3CO58tIS8G3+S3kWoeuUYNmPIxTI+Llt3f4yVqII03jGufYtSKxOviWF
dvs3U5Rt9NZ2EUJ8f5oRPQsnot+05KbMJ6i1fwVoWKPfPlk+t9iPLksLC0irzic/5DBOubFudVGF
W4aoOYXNKeglTkVHo4rHaeU9c/l/HJ3XcqTKFkS/iIjCwyvQ3qrl9UJIoxl84e3Xn8V5OjfmjjTd
VLFN7tyZ1prLqnng91MJ++GgFDeJ4wj1OUfisnSpuM9dSlDz1HbWEQ4Y9KG+KYRWLUBNfXD9Uldt
jXtUj89a3aefDs0IpVGJXmebpcTSRFKhKbStEOYNuZubJr9VWpfvhxwEqWsrU0DrUJUTC+HOzs3K
5I9mdeI+VbV5iN28OmGURNBRS/eMJ5/8rXsrDNhWy680Z9m2VAf1xj6z+1grzn8yXfS96a4qMRQV
v1FOkz1qpfZoyFsHuGyYFRLwhJ/WlWBhperyc5HNTu+34yz3OW/d7yDGbi+VWr3iyqwEs263NwvQ
J/L1mJIVW2L5pbem61mFtHZW1mcP1SKpSGtx3jHfcN6qUQ4B2kbqDU7SyBds2RcP0y4+Cs7wuZ7l
fBDYiT0AwCxEovBOVrpJfcZzQNs1mPgBD0i6q5BMd2KnaviN+o6aLm9K+XdKrPgQx9awkTLLHrJx
reLk2qE8hwXAwExjQPmpDN1uVfPYAkxxfF01H7mF9eClQ5ktCQc6Zdl2zAWFFYttnmKxdZk34USe
qPmprPJkLodug4JvlQepq3NDrDWK+jMjlRZnssTOL92krzYAWd2XWYH3BfQWz1BLukHTVPKn1AmJ
7XQj/xKttSKv10agRs2stXtjVPa06ScG2V41YAqMEmWdkWRyaZIOlJzfETctCR1DYtplrUYueWMZ
iZ7QXYAmPhVIemI0EpGLNEMJ6G3ic6wI7WZm1uBhgmK8K0nXpDjpGjVgwTwaFtplSbpJzEqNPIFL
CLCXmZs33UitwjdbieiEUlQdtV81O4AyZi+OA3brr71Rmf7Ca5IH86hke7CSPNrWVFRn6rl2RwCf
/nZt9w0omuyNoUw3tS0qblv36tbmrWvzcJui+HeUCWZraZ6q9DTY5HhhlDR+R/NgeyJG0T+g3bFv
uuw4JRfSjjyAPTTIzse61d6WQWMCqzgZHgZxpqd+NYaAS1P9Qbt3n8i6B03T+pdomeZndcmfY2vu
QFKM+G7FIJ2Z1hbR52QX3RGYr3f8tskTklDSPvTELF6hAhTaBmC7bzFuMZUf0QyF38fZNRRAK0Vu
i53aVotf8AJhbF53kerP7qwd0PGJcs8GGHpMs1qWnkDpIShT1f5Gl2gMWHYzHxxNc1XKcGLlutSf
eznEv4yTK6+RmNtZME29GazxWe1lomNM53zixim8rBgKqIlajJ0w7bAaDzUhtkjRu417J8Dwjz7a
jctrrod0rVP/Fk1FFbiZEfpZg6T+sSS1vycl67RBgsdJ6K8Qgj8umR1MncG0pgbWdDH6sfpxE0b5
s4JW6n4oMrxssOjgJS3RGpiGf1RKNWD5cIwd82kqGV/KWNAMl+1LIcuTyIuTsJaPSK8xENZ0DIra
5GgBJpJY/k5RX/tczF1jR8+dOz2EHd946Y6GSWRJQ0T61aF8Tuv8Qg3/aoTzLZLxZ9jBjdEt/t3/
u4qe/pJI9dxP5vf6w0paOv4s3Qd7YPkTGeNomzR5izZ+5CbytJQPZWDNDcp9ebMbkWv2S+xe6pZO
XunSQC+Kde00to7AfvMpcYR9mFLDRV7IND91pwCrb8xuCpSw2mWlekIj802Po+cEG2+PwvmNIvJQ
tuZv6VQqRJGhDFrSvI/7eevJQcWpAv7D1EXnRM8jJphdETjluM863rSqt8/JvFxo/5/CYgApC2Pf
iPWDO4YBcddT8NIc9DDZdKr6a8/JG93/n2RK8Ktpe0+jXADu/ggd5bioHC9rp/+6kkl5rO8VXfhW
kn8BE5/A2N+Eqp+UmaGgbF/iiFG9UhSUlckTyCCMNWsfZuJfFVc+pgqh3zTKXbRz7DMhuUbC3U/t
8kxLeAF2+ggt96dPui9dFK+pKV5BtxBzd967BHhe6fR9Zq7ctPReDtWL206Dr1s53UxoN3h2UFSH
RrGRDrjSFCd+kpe7sVO+UNTWPTetVOpHLdpPyuAZenIyCoabaUNZilUpEiqrnK61mtUrW3IE3VQq
XkttRl6nZkevOpTIfqNnYN0Xp9uUmbFtEEsvc/fUF/GmKJmDu6lyAI3fmFO6L+JwV/WY3IAL9QRd
JfRKp/Gh8uneZJTqdkIISo5LS/RoPouYJ5Jb9TEd433Y1s/mUuxN8HvmKa7lTXPZ+q3dHhcz2s59
uRnU7rtClVrYI+EDNxHcrsQ0mt6Ai5GRG88q8AFR5BLhblYBX4Z99c4458vWSxqTTnwnhlZ4NCL7
SNZv9MCWV8/9tuR3CQZwqmOjcrvsiqoP1ueOKuhJMoxTRsOLqvEFj8LTBC0+ZfiTLnhTOVhtjY69
a8Mk3Ztx/ty02QulauOzlSE9Lc+/VXwke4vlA6uydpNSX20tYQF4Do9JpD61bf/pOPo71KmjdJJX
3WVytrrY0eDtDGvcx2N4juok82KnOGVREUR2sSvHaDvGyR80yDaWrm7AuU+u26UMkBJCH7W6Gcp9
EU4PSk0Hr4QwiEsn0CqaeBN4ZEzUr0TUtScLi2YL4pxXmm3qIcCUguONZSCq9lWVaUa4zuOgWcwP
ksDD1IctoHnhRVAPD9O83KLI/KVY2mGicIgn5+rO/T83pbZMkuOUtFdjmm52uSyeHc+7sKDHpyBx
xPA8mJI/i/fKOF3TSJx7u/yd2jhApyOISFJ0D8N7ZkQozlN2RdEN98NnxZK7JJdv1WId03QJchef
0cbGs3ZUvDQmEZuN9SbKbq9Y7hnZj5fVeznFFJuV2ZOKraHQEY0S0vpXq+k+UZS9lkd78O5zqcQv
hdYf3TkNLK18XnRrmzPVZya7mVr7Ca/iP7bb8ebBaihhUHiT0O8qudGbY5qQfHD8Tqn/le5yqKvl
KY8HzSevPbK+uCpRfRVzs7dXyf5+ydjeUA5aAyJBMHtYxrQFc7sklpN6oyE+M3W891n1EQ7Rs7GE
G1rifZIWH2W9BLaSuKA6xWmqjBdgs4sdNZ2XpsPfhvvujIqfGNPzFFfvco6OeVRuezs75Km9iZzq
qC2ol2vdYXTEoXb1S68RPWLNDYHRi62mJYGplbslw0dKGe9w7N/SrGXmIs6aWrH1IJWI91nfkoTw
2+1VDP+q7mlUwgTMCxQcVrXh0+w/racGKf2AIv4mXJpLXQA3p2b/0YnpqYn077GiLJynEfxSHAVG
Z1OS71RGMIWZwUzKHyg9fJQEyMntDoPSBEYT8v7Lu91xUW05P+x4OJkZCyRiiVOir7PPp/DEwlvA
pGMvI/t5juyd3YZfdT/eFK0YvLapz0o9XKImPwpDpZl1rzTL12Vuvtcb20rN15oh3sgl3ykdIFqt
HZ1Of5VpB4qmqIe8TJ9hgF3mMc49U2q4Mqv0kD0j3VrVDtKVb/qkf3aOMnqZMO9xGZN+kzfXjt6w
9b26ZKVp0oNUG66hFr3UkJplp2Fo1m6cYdhnFGLrmp4TJBQiuErJmxl1v4nTfXEizxQ66Nh2W3y5
fscyjv2xGG6V6Pehnj+NhbtbemO/ICrXAvHMpTxjv/Nnqh1/sg2kjXgx3NI4aXPU+mPPjgOW6y/m
GIqAHvo2dPY3WNmhicNsA5Fyzw7cPg6dz9Li6B3F8GwwxU3J/NgreUCqbH5mLf5cf3YuEE0Y5pNm
G/8QC8fOkkeJg8R91tR9kRZ3YJ89YjWPdm78uFve6lK59NWq4iGKA26VHtKnujc3SRWYAnpXP79o
dgpSQqTVrbMdAYpqRvVmu9YJwXnLcxXM/iI8QaZBuZju8KpY82try3+IZ11rR/k0XMZ3JIgiT39M
KfeNM12zpjpFS320tGZryugx5OXfWR8fbVz8xOX0YgOLWGby/v9FL5Jqt4TWcVCtazfYt2zksqlG
dB8tzdqhSR37WrG8QT+IvLyMdjUOvwGzDpIfpxo3+qnFoZj7unPb7Fpr0cE0w9CrhfbFFst2FKHl
LdK9WM3QeCVYq+kyh8niKIiz8p0AcFFM7WeU9qlT1B/Z5oc1gvVT+uWGrulZTXsTvfNWSIQlQqgG
Fs/NxVu17Zyzvpg0XaVv9vEjjimx3TXG91nGPwRMYrlBRaa2bHWXgIbZquaJOSs9rvWbG0+zB1ds
383DK/o/3MJM/eNkuQYIDaPDzlKvLjEbyWqmXKnSPCUTfdOIHxLd2QNV29Nc1/SiVrXhYQjCovul
tCmRI1evKoml64UdwF64KxLQMJp7D05fRAlCr4UU9ymmJO4s60/WmWclNbtDoVAmOPqRofKmbUrh
LYbmQNNS3YvTLC/QAP71hjytj0u25k4k2bcyaq6Xka/bbnS2kxp+j50x+eoovnuFv+DJ3ije4zoq
fvpyeY2YC3AYNYWhTRGrfAOM69+U4zjIo+HP06aLZuqbJcl2KNX2WDphscsqSLiA6sdi4NSwlH7J
QIH2+qhaDlBpK3+UpBpibwDt8jvXZLJelVvZGbEn2+IrMk3bV5TqbOGiNfNMQkdzkT8snN2sL59r
ALKK+W9tK2SMKv3sivmop4xLusp6lrH12uCA7msTxQUjHpd86n50UEaGSq7pEOthXV7mdLoYkohF
vkgqKBx2rOabKTMO+phkazNaeKmofTZKlO1s2uOfBWKj4w+KK/4ikWhtdUvKXch7ejYGGXr2zNuH
8qnCKr5i76nuuQ4wyj3m19qGYYdyS+Oh/xqdMfQZLjEsTnLGoZUFc9ZI6V49re/nj8i202CQtrPt
NIA/1XSLiygZISxzqQKxp+0cKC4cnQj6FeablfNc9dmG9Wx24+o+Kc/DJFMXfGIEpUWL+3WaZlsH
tUiswES5dvFyN6HVVpzCcb1xSaNrNpYlHY1Id8wplPc2KcdtR4180HMbvkhqjbRAhh1tMzwbEABy
6o27sIKXzgu+Z7mefjkM4l+ot3G5qg2zZBAaM7eDkG0UI7pKtRj9BCkh0zcn0cCcMYy6fFXSuV+Y
ZU2OBMHrnAfUHKwaMP2QAWbLy5HPVUEHKphF1M1kneew1qEalPoIKSezhOnXRqR9IdCdVl4+WeFX
zo0701O1J6Aa89AiEc74ylreIksdjnkLPOumKZMlrbvMohFP8ZBF2iUdZYSapi6ryKvMtvmMU8D0
c1rUrbIpui46JnAUNmZEwTDUAwHEkOFVjZOm94rBqbarS7TzIdtJtwIbElMS5KxPO1cjG4pNmurG
nbpIz/08nK1DxjnfDNdoNmMrtBpFtLJ/ZLOuH/u+tl5Q2UkvExP/S2hK6oTRVY5mncVbbn4W1K5w
djruRp6d8kakGttFemZacCEKe6ONsXZ0VfqHxAV2jCyHX9CBQ9U1ZCFvpVds1dmYt7guKZ/loFmf
XSvkk5mr6RGgppm3odaUtDvTcEvt3tnVkdn1XrWkvT/nevS+9Ipte2rYu7uuq6p90Ro9aAY0sLGY
nI22pN2h04t0DGoAJlRZ7ISpCk0VYmMvfd7OfgHgGp+XYTbxFJvyrTvTui76ZHkGb7xn9SloeMZ7
yg5vdkw0p/It6Eh7p7QCJtUp8EK9F03PBGY8jIb0p3Uc4uIfTClVl0GWmZXXF9obzULt86EiL3PU
U9Ire8N2N/pkPwHpqlwL5x0HoVdbZO9F2VOg1feoYWaJ7Mud4vKKnFbm5S2WgXoPsOM4iGBVNX/U
2H/Uyv6djXbwq84u/DHvHko2vrWFq/rSUVJ/gg6lOOLC1HFXFe65t5LUj5Pp1o8DEofp9E+3l0th
NoknarHjfK+KKqoLw5VzSgydsvACyLtTZyXzsYHSgt7t7a1WzQdL6p95qiHWGu26SmxnSz9ryHSH
anUFAf5JlPIwFcY2LOVNNpDYotx+UuLpbHWN6SE7n+5DI/edDNDBXtTdqEe6F+d5s8XhAcaTxoAU
sNGmW6ho9Fainmr2FBOt3EBoygK4GVSXdSB1WXp2RmqQkf5Whsvf9VsPo9hVzfgjEGmrerIy9zRw
nZE7hGtaJ3dL2++VVt2M2ryLVeOIXDqxsiuEP8KKXGpxnIvlXy7ES0qEDnKB9MNSF4xHBelp+jMq
Tu3Nbf+WcWVYey3vHfzDsqg7IOZ+O1kM8NTVq6aPSNAj/vYdgXSWUelpkXIZBvNqzdPWVrRdnuHb
pTqESPtWdTPFj/kCdf1LxNbXrGP/WNoCRAWQsda362d3lWkna4tjT/RDrulXxaZLmGPAoKlMKx+h
4bPOJWuhqzlmeql42jvFseVWc8SRJWDA1qJ9DO5yW6L43EKdDlM65tJQLW/UMufCMb8kqK00iCd6
fdtyPKhuLUOI02Ln3kd+0szd5yUyXyKduaQjHqFMz3XcBUYSHsiDGQyTaQfmd1d46nokPUVBqaB1
TkhWbTsRf2uFco+TEMPG6bh+o8FGcq1wPzKjv7W1+qlryrYX7is0SqDjGFZVPgRWrNIJC6bCWRrY
oC1G2OwwLvDkNL2DckVQCaCKVsaOIve2PlGtq+6Ole2rsL4aSfbLmAr+2hKoTfvUWYvwelghaMv/
oqAcNG7ybg/DrkyTvTDgEQ59tJUiPWbx5NM/7/vwaTKi9zKC2iIU8cdWnYcxGoFoGk8m1dt6VBmW
hQGUq8BwGCoXf/REuWqRPKmadjfsUNAhqX8MdQjW/0OCq04uYKuTefDX95Bot0hWUnAx2yI5nGHX
B1047RkokpztevZDRgaFIEforV+FX3zEpwJVLlV5U+z40AuoMRMAMmZ9+g/EqkCXuh8RAYTCNZfD
0/o5pNVcYEUxjc9vdEr3WnDvUA/LXCxCW5NhBlyOnxk5j85JA01ACp5MP+37UwTdJHMVP2rbZ8V2
QsqmdtlNErFnTUxHrvtG04at2vU3krnfDDT3LsAq0BsFurJzyx9swPn9oJhekep+48prlRT/mFs+
1Lz3DXcK4lR+r06SyiwJu2Cc8XCotfBP2aUXa6qPUvvqlPRuNP0+E2KfLd+GPR7K0uY5suwKEbwx
PxRccOxO3QrV2YcWHZtTV8+uU+zRqsP+zWIIYeb++hTW+5GMU7DEOgPKTP1q5LKrxlXHLiRflcXv
0OevSl3c+nA1WVXLPS3r3/+/AlJ7Wx3DS0v0dHvRsRmzXTI7nwSvExtpP07U0zgoPRctT3uvS3PP
cbJfOFTVyVSndLek1n4y+g+4eP05aZX5V9HiaDiCyhS1V3UJDKbQ0HPeOtgYvaXORzGF/QdMAgOO
ACFGdeHLWArcHiTAt21TQMiAerk1unQ5Ufy4NzHUxZszRdbBqebkbwjjNTDbQb1rA2FE2IylvH6I
R78ndkHPcYnQs3s3dCHBsGHzqhbsgUWo07uI6JOyKLv1eTdTD1axn41MaNIaFaiZdt+L3SxcUMIQ
PBSNUtSwGuuyhFN8gcy5bGXr6Ie2iaVfTbrDhKptaHibZDdqkvWaODZhkaVwOmj6PmfVanx1WYbD
3IfpxnWS9uAkcT3SDvXfZmW3eyGaZNmXRRg94nB4kQ6T9z7K7N4zdQXEbnWSMkHyN3ELz3vOjWOn
l9YhXbL3UtWYhIVL+RaDquIKSD5Ow3enqV5FyWKqHLKthkuoNxvqPU77zHPytPZqd8z8os+MvRqX
EETcSHiW00WendRM2yHK7HP+xTNWrrdujMWm6/R6506L7ms6FOzI1P7WKUo/+gDwQSA3D3LRFa7f
lN1duQiAVVTMon4qLp10XlJdPfcm5F4HjwEQAUadjerpfEJvSstTqyt/O3MZwRILZT+VSkmSzeTz
ULfxth8ovGFCt9aPRfUXOHn3ZOlN99n0qevDCF3pvmjW5W37DyT5KxTy2nfFCiUx9xWz8W7b4std
+TEsNYNgV1WzQ6eFrkurP0ZsjuCLOy/cT/vE6D45Gol5n+Zxr8qCpzAeRTbuHHs4mIp4c+yo9yR8
2VNrgFzbbS99Gxm1NjWfI6vI93NP6Vq6VkXQGvJAjKs/Qc1fFUX9m4vWJnEt3a6WZviIbPOD6R10
hTZfx3mKfiiyctnFhCDPspZvXR3AefU5G7lfcE5pk5NTMZLjpMY2/mRFxwmmiFf1KtlzAdypwab9
ZRLS1/KJL03zFs0GHINJL1nrmcWrYeU3mmdshkX0jRpy7vdMZDYNHCkPZp+7gcf+1E5Tuu0ipqdq
W7psITv0WXP3qGwzJ4HDwLFt47zM2jOjs9pDlukr0pAEWIVq6XXMbWLqRyVOPiFwP2mF9RN3smJ5
QfVN1EjAjug5l3kBw4+H+yzrnyTW/kDQepZ5pzBioyXhlbECw62Qqhudj1ivr1ky535nuByAhH43
y1E9I9mh+AJ3caxWAJdtxm1WXfSwLIqf1Ul0bkg3cPKysx1Sj8fZ8KHSkNnrra/s4jqEw53C9SVl
3At5tf0o0BmA/b7cEa6/uk30iWp0BjvW+VDXjbOF2kFL56NaLhcY1IOXZM0L3NwMsGv13xVwGCMZ
xSxVT/aHJkd5TGdgiMKxwCPzYz4nJyGH7RzXB/ZyHlm9PJmKZKt4bAzYdtI6t676F0XAxgtb3UVa
C2Z7DkAY2Gu91OkhqOe0b+JZ20wGQ7Q4dDm3HmgWtVeOtRJTsdxNO1kcb8wLCFJjs0wPkOj4Q3Xm
+FJF2XUkSJZ6FnmO23c0r6VP/DxlWnwtGQ2zpmaZ7AFEF3Pp3u18ObSQEryqyP+YerqTLk8yzQgj
1ig+jHke2AZwmK/Zy3sYwb4pDdvcCvpLb9X6H51U94BuD5rKio6hHC1Dd0D/qr3WyUM4zee2SfeV
4Zy1ONstAvr20kbn3IweUrV+4PTtcqdHetGeGi6XTRBX3ojoF+nAw6C6ad3i0LYKi8zGU9yO0xbH
uoFbA2gwNJBH6zDfdzYDPggpTHxiN9Ai+85a1yuP9EtLCPhVtQRFAV+w7jeVabAToEIfGXUe1jqR
7IfjpFh2AKUq3Kxi0lE4vy0QGrxJoXafUq2HQGI+IscW9LA6aziJBEIapr9FpPxg4XqF9PJWxFFC
/KX+bgE3HQ0cQqbAFpD+fm2rPc7sg6RSPSkNdJmRF23d+7Oi3aoF3S3uvs/1HysUsHtHytkxpygd
P8upfHfL8ur0gvpA5G9ZtXy5HSMLZhqtZyMjVE3d3ZxyrhcLhaUUlMG2jxsrqNyjqe19zdxSzt8D
iZ2IQwIxzileEAYyQe78VNSClYFz0b6vG4yU6Nup+NtlxhWmo+/w60tAlnHhbKZtUlGm9lQgs3um
hIuwZ0fUy4eQHax/e9UtMa0UT/XQT1AzRynagMPNf/J0AHupIx+yJQwlsNeBHQKCTeM228hKz1Ex
bpUeYu88BnE3Q49IodxRwrIvpWvqkzBAIp2XaL6GWUqQ52PCBDutH55XJQiVZtPOH7ir59rEqJfr
PJiPHD+PRZPAP+ie82wWXW4XdJ9z8y0zxgN+hFALot+2eecrO1T/aia342oFhtTX2LU/0ZQHTeFc
+8zhrjc+n0LI0HdWCZikOYaoRRimQVc9P0097X78xf/SDGp3tWXCwaxFtylerhZO2G6Zbew0uehg
6RDjfhhOgwKp03NGEdb7MGqdm4Rf8VK1lqXRFjGDZ8T42fXmo2fdJeXJNB34OyMh1Qq9QY337B8R
5/BsZNSSMDTWfpL8H+jSx2q1nY1gTy57+B1z5BZUZep0uMENU8pCMk9dto3cqjK7mssM6ZridylC
Fuvzr0kUv2avnQVZkl8IlXmz7qiuO/2t+VGIt6UJyXONH1bxdhyLE/Cyt74F7N88yOQ7q2XWFYvO
a3q3InoUXmd2vrOMT0MkttmkQCJpQeOrPXdDGMUeqmxQmpDFmT7mMr3B2boMhvUQ/EPAMlOu7pj7
ntkFDFxb3DWp7KN02KVZvl1sJrg49Cl6dje09GFPI5gkG+lkfPLUEpROD5hXTdE2VPIqSBUlkEZ/
t4z8nVWAg9k0Zx4EfPjVM5yKqmb5w56x3iJ7tEEmdk4Pb3n+UFF98QrIGIKGDTyJhQBrPnHgsyUf
UT5uxtENFrW6m/mud9uv9RIparLJwIsjHYy2+UhWi6dYY6Fp+LvKuQiJ3t4iGO11LxxjCsMlFGeR
qYGNNOVkN0/YBK6SxlXx/35nBNziMhIGXCO0t09J+4aw5n1om6s1SLZajLOwtNMI9xvae/n/q6ca
zo+rdi/rDcgnVLWsaWBlp/qqCEEadgarIlmuKQ/Z8srND2iOOxtlFYPAzOr9vqtwIxjq+dtIh1tm
9vt8fs9dCpAR7X0uGhRbuihmapeC160YyJOq26ExFO/R8rQUNjnK5WZQYWhNF2R8e5oYPwdenMp2
Y9Sxt6BIp2rG1kk6NjpKeHrzYaqKfYn6Z22yaln5Md1kEV7keF0gwsTrpiJt4HqRWLp8ZHpy4Jce
R3iDWWa/Ru28p+rwRBd6LVurkHaOpSVOw2TcbEuZfMNpX1b0D/16jj7VzHsWh4Ey9F42t/uip0TQ
VGzLz8BR392wnAs+LgA/JW14aBFJNOJlI9uVODW/hGtr3Qn15f8XbhVobczsw+aVL4wnMWWBEhVb
hyCFmd7/qckBhlUYmgxsAhTQiVz2AlgUJ3j1yfQPUhCgk/DGDGIfzBDK5X0NlDfX2/WH0i7bDY57
Kmd9k03aha9QUXdxcH0z70bOaR0tQeW4qx2vnPsbugPdQcvWwnhYi40kBQlVgUCwXIFB55vzsEUe
yWfR8CMcq22tFcdOyXZrQBfxVx0Z7IT8rudEZLysZ4I1rW8DjVtTQi+sB9zcNXysR2yW0z5ZvlWQ
9fXftS06kvVHDEwmJjPctPG0dckpU71dIwpPGHphkLERX+JuJ4vsnNTdpppx7ZNvMWF2RA5xDdtJ
kVzhLb7yde1WMBFGaLfR/ClJblGvbokRRQHhkw1ZkwQBG49BqPnhuCH8roK+pYQKM/qt4x4i1/bd
2t4u2CBpk7NNGzuA9ERHpgfQgA58mx5emL+my3RJX82RzQO3IASgA+5ZpX7JgcfppvaTbT2v8bVC
T7RP6996UU+NDZ2KUWT4EDHz//KacrGIoYAVu2Zm5bZ9y2R4y1KMovspWB98yRzILcrN+gEyowq4
8lqv+kRGk/8szYcll4deJYeUiSp/uh43yVeVkMZ5cxqYiWscW5CgmuMRKEb3WIs68TdZPwCuKX2E
0S+lrT0MmsQuHQC05HnhyS1c8jj/AwOQ8ULuUSPk5RGphC0foc+bAAiRlrERoE8nR6dUdO/Y7cH2
qDky6+bCKfUrGR7Hyp2ovREMLhgbeqwU6QC+DQCQzL+TfPzGleLVad1/xD44moqR+enSwf5vGE24
IRalFi+zEaLT1VsMn9TQAQ00d+WQxijktGB26/3J7O9eCz80Yb3UHYs96wP8j7kza44b1/L8V+mo
52E196Wjbz/kqszUbtmW/cKQbZn7vvPTz4+u6hkZJSan82ki7o0oyxZBEDgHwMF/4eZmE7utfJVy
kRZPD/R9jrgcs57KSW5Xcp0HXRtv1ZjyysgpztDjej0WA0E2oe+mDDz9PW6pH+U2fS3dLv0ux/K9
lfXc8OhfE6vknFB+aJWJ2dc+Zt1whwLNfaar381WOZpSxazQcOWR0uYUNx20qf7HNE24v/0ZGeML
4rl8W9/+1qbyQ5vq1O4MattW9gH9z2ynjCm2RBonptCRHqbZyEXuQ50E122SfonC8Uugl+wM8juP
CitFhR0f8eBJ3dZInIPVKV/MQr2FhXNdOuEH2YhuLLN+krj61rkXAUAmPUVZCz08Dx4U1xlOOS6H
O+i9xzovnr1Q+9RF6ldP1x6NmI1AYDh7WUWpNdEVf6PqHSnHKR7ctrhPOv12NKtri60B5wk0rwuV
RtpfMs2hVW+jBKaNnVTs8OOBY6ua/Egb9ytgumuOKyHo38RCT86YEKPc1kYxB6Mp7uvM7Fca/IAe
wZoRlHNOYQDDJvUBcB4ANOeVygf2OxS0fW4coXw41CIT/UWRg2pVZgN1nby+BYylrTw9+0pqf1Kx
ZdgyHM+VNRTcMajPlap9ZAN/bxrGY2dn37xsQEcoTnfJaG3p8hatVNjX1lPoa3cm7JrKDratzfa2
U78WskGGIZuxglLLzeMfJcwnwD+VtlFU3M+6mjIQpgljH/9sZYAaReU6J1RypheMYZGYcK3ToB6h
/XJVY1R2t1U4NPR1uJWsorqO+/Ql52NEVf2Ywe7DRdNdg9O8nyLYMrm26dpiHRfa544dQx5xrJkS
0ZSAubRbuQmR0xldttZ06buWczAquXaMivglB1BQdvXXwOizdZBUX3sj+EZlJ2XlNriAaCDDGN/T
FFBKbUMiK3VlX5nuR8cqP3Hzv8t0brZlsqrRp89ZVyB1UkkrZciOWek8kOIhpVXkW8l5rMfwhs3Z
JzN3X6BWaCtLGo+23QJENj5QWzn1cfxcgQoC032l1dYJyRBenVdxqZvLQ3C05S8N91b+p8h3dq4c
fcxi8FxARcM1ujBwM+NDII+w3kY2GLnqPyoaSQqxsw8A99P1WIM/0EMS29hGW7lOn+ta5a4w/DDE
46sdtDszHIcryW+7HXQ4wDqgC4vVaOcFznus8KHPUVeqbPdQw2sgvhoLaQbvzpQzeT9Ced/V1Rhv
XAXLZqP1gjUw5oQL/uYRYcDonkIGqOiW80fopd2VQ4XnCupz8GjFAVCw4lWFwrMCSNZ+5pdvCsP0
fmillRwr4A9cY4/jri+Aopm5fGfqSXMduQPA8UEDN+YZ7Urt0mYV2xxynVCJoLXDWlWyKNjLofna
a/WuNYpvRW4/KkF/KELj0fUbYx9S1IXeUiXBSg3Jvp5pwrDpYxNddyQA7cKWd0ntSWvDaIOf0GQd
wMFuevO/TLOB3O3qXOk5arb28v33fOyoFZnlyiuk6zHxH+B97/s4OuQFd4HJraqXr5cJpwjCPTDH
JlpGgDZLkNhHbmc4pqhOt6BpMiOcIjpKxXKdmIw4T0eQfdLIkVk8tZbNeidH3873YEZfTrST8gJs
pNoQbCiUtyvF5LpdNW9z4nmS/Zkkf843MyOSYwqqfFB2NS7PeoTae2XN/ciNnMQL+ixzjxb0dywF
V5VMm3pA5QYunqciXlNZm8teXFDfqfUqs7IYVeQYxMXKRrJVGdzLVIlEL6lslFFgClEPkOrqqVLt
uwz042WSUqYgupOM3E4VTaJvbfyN91Hv1yuzVpaktn6J4r6jiGMKcjsjIL0waAm6KCm5DXJKNWeH
2VpIYfiDUaRbWCfpZ0lP1BYUq8p5t6vHLtk0ZoeWOErWibrrchAKFw6ToNBTtHqQVQPiJkAIAObl
uboNADgsCG9Pg/1eb4UwV7Rs8F0rwuu3KJOa6pc7fAg6tb9WASyGu/MzbSbaRfupuilCqmjokib2
h5TTB8VUqAHykyZ9Ot/AjLacMUlxvVF5GoaQsp0/IiCoT3c4Xzi/UAfw8m+y/2OK9piyw/mWZkJS
9JsqUg49OLoiI+q53/Iu+aKU9pIg5oxwmCGEe5NaiEv7PJtDXJc9jlSOTUDQyIhANck3FTeO5zsx
M+iGEPkB+jNGCPxiC130q27XK6PIDxi1L7jizH2j6edvRkNz5EFrJCyP/MnF24lR02mbC9XqDCH6
EdqBs1alrInTxm76Rn4He/D8h5l7cyH2h1FRoI1PLBBL+ga0td4oXqxfJq9oCIEMXK9PNAOflwp7
lw2iwuXnKk/NSzSsbccQAhmCq6U0KDiykVb8WwXuMVq0+UKWmPkuos+Un2tNx+0ZE8btTpNPBWfT
h/OffGbSiw5TTT/KbmBilKDgJ+/rJbd35oZCQwdRsDAQZIDic76lmf2ALizUdp0VuaRgj8ACndyE
ZZBxgd8CLOXMCPPRSrnqG9L7843NpDxdjGVDMXF98JHlQwYSax3lS1dIB11WgvV0kjvfyNywCHEM
DmNisebGNtasYm0BwW+wG1uIhZkkIdpOtR4kpRGjYyQtnU8SCnCpN974jnG47N2FOE76AJKghVlm
FnRrKWjvdJgW5x899+ZCFLfmWLiWzZvbSrCTQcXB33uUwuqyDZ8uxHGZZ5ChJ7dzhGX7NZpR3sGP
M3Vz/uXnxlSIY3tQ8Cl1MUoPKWNvp0KQUozm7vzDZ0JAm9bPN5nZMBwTgh9C93HXZDmFcddwj6UM
hGWl5Sn4fKhqEXhJU+m9v/rz79/7//Bes/u/9hLVf/0nf/6e5aD9Pb8W/vhfT1nC//5z+p3/829+
/43/2r9mty/JayX+o99+h+f+3e7mpX757Q9bbL9qnORfy+HxtQJk8uv5vOH0L/9f//LfXn895WnI
X//1x/esSevpaV6QpX/8/VeHH//6A7Uy2YS08ObTT438/S+mXvzrj/sXKQ6k737wIsEHe/+3X1+q
+l9/WM6fcA8QP0YxQ9Vs1WZada9//w0t2ZPMGYZ+6DszVVJUkP1//aFpf2oauj+OpSHeZSsqIVBl
za+/Uv80VAuRCjBmsoKGh/3Hf3+K3wbr/w7ev6UNZI4grSv69mtjI24QdU0RddMddchDQOmcoKAR
3HaBr20yM1WPkRM4HyZ4rwxUovRuLNnywkPWqMgSjl4IMD3sHqy2zKb55X1Cksc4emP8HHaUQJqi
us07SzoZafIEiYIk3CZ7iuQc6/1kwCg8z9cjakNrFXDD0fdj69HXuHreJFlvfgDM7lFH1JT0WCZY
f2/aIWi4ih+oII7uRjWrpyKNv7oezGZ71FCWc3N3h3aluoYYQ60vt611q8BniQyrxdItvEnVrtoA
NgpvbE3OblIXMkCWU4nOZWeC63by6+AH1ZVRSd13I0jdD63dpQ9+orL56AbT/Opx+XP0IspZOTcG
m0SyfyiNFI3U5BIKlCl4aLZwUvsJ3py5Qwsqus0kqzzlA0SfRHaHdTzGn8vR9J4QAPHQXcuyq1LP
s21i2f215CgK1KhAeyim24fKVMddHEfN0VdSiwVz0LhvlPnPyPWqlcFsWrOkOR9MQFUdoAPAKmpa
AV1GDPsWQSJ1KwWl/6Ah7vgdiFDPHSuTKIasKFOMkcvuCIacIlMCgh9YrbbXUc8EM+9ynZMjUXE/
QOm7d+Ik2+VWo+DsGtXyzkcIYa8hUHCj16aKvJgc3pp22X5ughaMiuRaj2boO3fANaTrKnKpc5Wm
eSgzo5lqxyVAgSS+G/MsunX6ycXP1LPrwIIVji4I27GJOQX5iJoapXRK7aZUw/lzgAkY6Efq9og6
k4z2zxbNouCAGnD+2g6gE0AiuuvKsYdPMbP5qKGjuvX8Mr9BTjJdgeH3VzW6N+vW7b2HoKyybW2F
YClrBIg0FWaTO1SvRuJGt40ONM3y1e6vXeH/KD/eBN/LrMp+1mL2+y1hvp9F/z9MkKpMDvv3/846
/8iNuwD4YZC+VG/T4q/f+SsjKqr5pymrGnnWlk0kW8i0f2VERTH/dFSHjOcA2DSsyUPj74yoyn86
GnPYNnXFwZrU4q/+zoj6nyZpDecHbmVNx+SX/ycZ8b3NhaFpola9UpoK8oqpc7DNwHnuzax6NG0E
HVeqmeSvb77H31n4bdZ9bw8wtSHsAdyowhYuKtrrLPngx8+e8XL+udPmU8zlPFcUq++dzjOb3gdk
Lelcbvn1DlumQx/bXwjKJaOnmQ8kitQnjtqiDGAGgMIaFypIy+UkYpNbvR4u2FtP3RA28kaMdGGh
5dZJM4f7uFU/uAG3hPCaP0oQMRe2v+9tlaZGpm/4ZqvUajDdQCTxrUaTWvNzg+YRTIitUr4aZbI+
PyDvHX6mRqZv+KaRMVRsyYpVpF1Te+cVztqDTBc2L7rb7GGzg0j7cL6hmRllTz9/05CpIUQrGWjI
WrmJUlfE5a6dIwZ62dOJubdPr7Eu5xKRp2Oy5u8Dn6JFbC9tt+fmk7CbDxsk2EYWrJPRlMdBLz5p
IB30KF04Fc49XtjNt0jZKUjrW+h7FShQA37QnQcJHbDzn2bu8UIoV1P9PmwM86Rn3S1Aun0rwTIt
nCV3i3edXJlCogS+VDkdvgqeecIKgivrVUJY4NtiPifFU6/s20/dIbg735eZ2SoK24dywQUI1deT
n6IPrlrJM6CRO991IeGqH5AyRLnYLi8LcksIcslFV5kyqnEyXCdHs7D5brX5o5rSzTr3FoomM0Fu
CUFeja2DOC+NZBk4KomjYgbuVekUKJEGd4t5EC6EyEzqtYRIZ2PZcR86dUcLDTjH3Am7Nli1qEhv
xkr+eX6EZsLcEsJcCdKIy1VaqSEQrAbPRsUcPt5lDxeinHW19kERmieT7HsEl8lFqgR07PzTZwLF
EsK81mOA+yGvHgMz9gA2gWpdISF54fcXwtyJ3VJDsNE6efX31ATyDiR59Lmf7naXvb8Q6NgBQVAY
yCNppvtX0GIj7vi6HJK8Zy7UNWbmkHhpliaSR7HBYbaqQ7qXPAUDKAPWraPCii1te2FRmplE4r2Z
7HRay6tbJ8cd94CgHmM59xeGYWaUxcuysIwyB2VxyAAIumcQzq9QdtwqpLX9RcNgTt/uzUIHq99n
i+1ZJ1T3HrpA+1hIXP3HVbKQMWZyoCnEsS/hG5CMEkoGPlI3TYtlRbnvB3fTGu1tDh1IH17P92Ru
GKafv+kJEp3hoGauCTEMxg76tcCbOaief/jcVBJiuQ21XDE7Cj5l1UFQzz+NfY1sVzlBd6WlbcHc
YAshLSE3N6ITYJ5G2fiEgu9z3xgvY0VknO/E3POFmB6ysPMaTgKnoEYhn1VVrzZ6O/51MPutbvV2
Ez73iYSA9oEW5IZhmqfY+oEd8V3XyNsETwAL5a+L3l+8Fosi2MJyy/tbSvmiqq72RcmK4AmqWH5h
C9MsfjOHxqbTEEFiBCYmAzDk1N1kba9ueldZ6sTMEipeiOkOfI4xpBNx+DjYSN/HYFhQatJS8JZh
dtnqIF6NlajKDbqZ59co3KItZrraXgPhsnfMqFooSL978ctOSrwV87S6lnCHiq9dP6aa3nfZDtRp
km8rdDq+ZKPb4V9SFTdIvbaIC0C8niouQ5OvOjuw7xyn15ZeZWZmi+7RiYU+oyqlwwlzkx35cRNs
H+/tlb2qDu5KXsX7xdvumSyjColgaFCmjwJaShCveo6/REcKaPa9ta2+az9RSoAyqyB++u38jH/X
sIlvrAopQSlDeHsezdk31p1322/CYoPaEuyo1ffwFv+QHSwFFMG3/lV/wW3k1KSQJZpqQMIWqDAb
i/yD4bVP/VB9XOjO3DgJOUIJMlDALPunYhs9opuyxd5pBbd5pa21NaWoTbm2t+fbmokz0Wg6VVRk
uzGQOqm9dFvn1v0QRkCH62fTzrddbVaXJdVfI/cmZUQA+kzXiYYTWKo7vcg/ti34S2qiC8//NdTv
FCEMYV2rXNlWEO7PwP1r8N4tzwD0k+HrgOaWmvorAz9UCnYWiFPIUyWiVh1miShz6aBQW0m/L1Cb
WHHBU+zcCDkWa/QdbyNZTXEva9AhcA/FmgZd9y36UJCIFc+SrnPYjksOtzNbAPEGGpeVHg9au7yu
EWnx1rnpo+5rl430bKgaqNc+hcO4sjsgbNBcEzNb2NrMLEjKNDPejEwuI8aGqwS8G/M5x9yibrY4
aB4DHFjOT7FffujvDY0QnRHLGyqlaXxdlsUuNLQ7rQd1P+nka93GqpADt52blq8N/vEoaTe1Bwld
VdFqGvdl9712hj0WiKvAlB77tEG73PCXQD8zkSZengehA0cXNZprr0UkpdbRBe41HS5VAiv+fPd/
WW6/130hmqkmRTJa8/G1jK5Mfdu5oeShyWjJyFkYCAqkjoG8rd5p9S3s8+YKik8DhYQP9ClquRy1
YkWFBoE2/fkXmunzL0vpNwMe+TBaW5aVUzmcOnCSuf3cc7Ny/uHK1Kt3eqtMrb55eofrbhX3wXBq
2qb+wiYBjHaBhdeNptbtLQsQ8hMyAnSlW/n7wkcitchLf+EoM9O1fwAKXKqbdZZH10YKzD7gKhG9
LlDADYZe2/Md/LVYvtNBEVmQ1LnUUlxNr/3Si75iOJ9bK8dpsldkEuKv/BW6OHB7t34GMLV1S3mH
5EoK/abUPrlGgRyrNlavJtJXKVILiJNApGjgWnnYDn6uUUDjsiSPjBMeatpDBlnqGWCafvTzFv6Z
79TDwrf6Nd7/7Ig6lbTfjlRvV3bu92N/kh+SxzHYuD/jL/pHZPmzlbuCAOcjwAWAr15JB2lhB/L+
tkAVT+OVbzauHtBkCgis7u9cVGTOD8vck4XlGAXpIFONoT/1tgUPDlWfb5c9WIjeTpN9OCoKr2y0
W8n/FiTxRWc+VTx3F30Hp1JX+5NX3kLgXiEVkiXtulVf+hCTjHKhVPhrKX9nnMWD94DIbO6jknHq
1vpR3cYb2FEb6TE/ldvsOjmgerkLb6xDsbW37kKQzIyGeB7X2rrWEcBiTbE+F2QBdL/Oj8bMYiWC
bXCzKeVYI8Dj8k6DYC21P/3s3umWaiHvv7j2D3yNLVeTbXB0bZfoVpqIFNyU0pAvVDrnni7kRk+x
nbEJs+i6hfS5zqx4CwJqCX03gS3+OcwsUr+HsxGVXV4raYaSPQptibwKYjaOFjRP7c6wkQ6F8YR0
3/lxmEu0Qu7QPRyWEDXJrj1TR9S22KaSDd1LXXj8zK5UV3/vC8Vni3vgnM1ceeXLWHVd9zpikcmq
GH+c78DcqizCbdIu6Oua73Wd6KPx0o1GsW/NXDmieCNdGRIyE4giuGCXFWnd2XpMIdrWTrUy8O9K
N0MKqUwWjhJzk1pIMenQT+AZPb2W6+Kq0eP7JAtfjNS5tztjaaPz61zyzvQQMTpwIQrDb9C17db9
Jt4VezYeO31r7ZQNPpWbfu2uugPW0vvyhiLg5m+czmy5Q5vZD2hCrcDlWpMcx7683gxbY/dNWTX7
Yu1ts/Vru/p8fX2rrV8+fuhW/lZelSt19eHHj2YhWcxMUk3Y2ZZFVms49GXXaqddo0FUgsSLECJq
d+fn0Ew4a9N4vtnquH3uajKqG9demucvKoLluzpr9IVkMTMrNCFZQBZx2TGRinLzo6seAe6sfRTY
GlNbCLK5zyMkjJjKteI1NIBwKfYPeoNlX6pQDlSzpZw01wchTfjY/WVaSROdMWxaVCK0PtnW5X3X
3J8fgrkGhETR2lTSKjuOrisPnZ9qhYnHylUV1GGWgHNzLQgbC1mWogzrRLaUcrhTEmWlTHKVVGld
iEXnOzE3j4T4Lw1TrsywQZvXzh5GS7mS4mRz/tEziVSdFos3U7TznTbzVe4JJXzicOIsEc8Mw2OH
ZIZvbxvJlRZ2kzOrjyqEecXRKVRgVl+3dXHIdWufxKgnAYVSeh/QVrbOIBh0GuLY5zs2d85QheD2
Ehw5IiUOr9lXX+uVCm9WXaPpsFGacB9Rt5iU8STd2/tGuPAxfz37nRyqTnPkzde0Biv1PIdiSb3h
im2LFME22baH6ra9izfj1XcYoEyRTf1CplnXr+keNcE1BNhtvL4waCdk3ttXqN2mTSMsXoC4DbeJ
IW/DBD+ZTNqf/6wzU1GZfv6mh8MQaVXYczYssCr8UBVthb0tIhWXPV1IB5GdAFFsLFRr7HZVq9+0
sF5I9XPvLeQBF6cga7TN/oRwHNbPX+GRnn/lmST56378zQfRNSvVHZXtv1e8ukW6ypzvkvrh/LNn
gvPX1H7zbMxhYymtY+eUxyjTQX7W3NMQVes2qbkOWCg/zDQiCxnARtK1D10ORmatbQc0jUt8Ip1k
N+gIHKCBdFFXZCH8s7HW2DhT3rM5zzrO9wQ6bANhtpQNhFmzBVDFXF+mn7/5YC18yiEcmT9KLh36
0Uio7VXXZZT/SIdyGxfdUrVyJulPELHfG6pSy2vb/qQjm2Xn+bGrsp2OwF+0tHDNTFhZiGPciMLe
qIz+VJXRJvUTrNMWZtXczlYWYrj1W7R8cw5f+t79iWBDd5PdVBu0en5WT/Yp+7CEQZk5WGoTXO7t
V4oaeLV5RUP+oUayajteWztsATfpBjevvXXj3hnH5Ie9K3bpPlk6zU4R/U4OloVIJ8gbFQ+j/pQb
+HDhQVtL4xX+gocc/csEdpaJDaTaI6RqHIw0/KC5n85P8dnvKuwEYkzgZMmju6CcsAPfhDvzIB+8
AzNwxTXAeumifCblyMJ2QFG7BgtjpobjTXTkXYGkgbTE7ZgpX6ki8LodMs3uUdw6NVoJdxITLGtN
GSa4RsvaPYxgiiJ2aXrwuTQkvOTaBrser2p2iPJhnY3u8C4o3PZGC5CTsTI34r9iZENitduDNk4R
BINo7CHMhQ6VGhNAWrJRS9zfVqWRI/xxfjBmyv2qiE8y08hoK53BQJdtnR7yg733rpp9vEE2eYsO
+7radJt+i8/fAeuHbb7vlibg+5GrinAleXRGNXco2xTxSnrO77ub6KN6GO6ig3WMvsTH4AO2hOd7
OTPlVBGt1Lita5SZRvLeB1ftk3wTfjCZcfazfYVZPMzR/fmG5vok5DsVj2TFcemTi5t466fbzlu8
Cnw/l6oiRKkbQmmwfZ7tX/c7c288R1falXe0r4ODvCsOzQGBsDtnc74j78cO3hK/pySjSf3cA9J/
gocvKS+luSv9H+cf/e7iQ9wIjy4cs1KsuLSPnYdKVPCMiAgKIPzfu3MAcZ5v5N2PRSNCSi1IbWNH
hB7d9sVIsLcskg3iy+tAD9bnW5hW5H/kT1oQ8qdhxH2EiKt9VJXsm27H2GEmxS7JOThFOrbPtjms
w7RdOBa8Ox60JuRMU2/0Kow97TS2QNNKKdlKbpOsEwMP1vP9mWtByJb6ENk+QivjqUNMuEVYVA61
By99Ov/0mfEQoc0YS+t4QzHoiOetkuyls1/Q1bND5bK3F1HNkRY5IPgqnj+oiHD1/Srxiv0Yd5ec
j1VHxDSPyMjnusT3N6VR2/LV22u0uSHOen5Bvq6WCr4zoyDCmgcEUs1IUXFpjpoNQIe1Uua7sq8W
Ju3c46efv9n4ddyy+lWArnCHj8TKbPtvte09h6G1PT/MM7H9Dxyz7jdjGarOMdUQWh5POBSube8l
G1+tZGHvqk0h/E7g2UJoW75pjHI0hCczzuRHG9j2jcf5HGUkLAEMrAUOfoh9CsmyWzk+3hjrWC5q
uKvuuPVbxdj4pLs90Ej5Kgzj/ND4aKEOTqWfyrRI1zWsrdOQNB/tklpLqGr5ppU4sPiBJ60gNilX
hiGP6xjBu43R6OZmGGs8aPTMvcoC1/kaNeyckLJKkIQ4/1HfHzRbPBPEht2WZVMVJ9tIN4ZergNZ
3aNvvzn/+PdD05aFw0AKDwBzK9/A3SDZYoWLb3Gzwy5ulaORd76J93vg2Orv084PxjRT7c4+BhZm
noHZ+hsusre4oO0ua0BIj1qF+yj69ixXOlrNRhIq+LAU4xXBemkfhPxol5UnaQbX+2GlbmuVuTSq
m2LUF3YOM5Ej7sOiIeii1DTso2056dYY2/gKhxfpmEaKsumDMT/ENqngos8lbr24J+2dAjX/o2L4
q0lJzvdRrlw6w86sjOJmi4u9KqysOjw5xVWmnYzJjwzdRA+NHLd3TmXYX5bNRHi43VRdifa4fUxQ
MlhbVvHojID0Rm79zn+n90MD8czf5y0eN35U4fd7svTvoJJyDsq1egiMhYvL98kBqiPeXI4G7NCu
TMMTFjfuNzzUky+42HsfYxM2/y7PbBXP1cZADK1LXnzbRs/fH6kuh7L58aIeineaMY4VqmrzCS00
sfJWXaF73L004xKMYdrUvZOsxQtMx5TiNKtkhgiL9kRxnlKr/3z+1WciRoQSB3WTxmNmWMeO2kKj
tMAUPlWkXtu4C1ALPN/I++VRhmhKaW9WzErqkwhz1OFUxdED4MZD0TxY9nOtxddq6K095H/VO3SN
F2bcTKYUhXk6GZ3UpLbtY99z9Lb8Ux3lrxb+u+e7MzOhRW2eSAmcKM/5Zg2CkPUAjgvrH3e8Rtjt
fANzgyJkejOwtTHLPVb+0MDS5qTFH0YTO4sMOtvr+SZm0osp5PqgMhO4UgVTNm1hY5nNUW8DDJGC
L1xp34Lp/1zJS1WSue8lJIBy8GMVRX77ONpY2JhRv8lc9HFMtDAooi3MsZkxF3HGfj/5YuEccQrw
TIwPnv44xgvb1rlHC+VEVY2Ro9PY1HsqCmrY/R5yNTg1evdyfiz098NbRBeriHqHhTc6oGrq4Skq
LelKxqplIT/Ovf00Km9iLxszD9svvr7UoLGp1i+tmjxTh70EZK86IqA4RZGo9H2+Oxod2AIjkLtp
JLz4ZLDRx8Y2/Qu7MX28t91oLdsOGn88ZVSNfbysRoqJIYDe82MwM0dFvCMGSz0ep8R0Ek065MS1
ba+Q5cfJ48IWhKAO5MG2Yq1n+1Zb2A+jhIiosWE8hc6n812YG2ghpC0lde3KMq1jbFpfPbv7lGGu
PrqcdC96vghnU6y8rFCXM45IddicnvWbNMVTOsxDa6GFmUD4B5gt7RVI+bl5rLEYd934aDj+ZTEs
QnWkse0NucKEsUKBXGIvlWGx06TPl30aIcaqxPJkq2qbU1ib8oZDS36qMIdaDy6+7Zc1MY36m/kf
FOjIj7qSnmzn1jE+ut5LtcSYnvvsQmgNjlqOkWNjPdoWKI8ipr1q1PqymosuHDRDCyfAEs0GvCEe
5PRbnN+qw8KEf/eWV3VEXE6WNOhDBKHJNBlB8Ya3cp88JUXUrWRb3zY5evNtgVxzNFyWg0SUjmsl
6C1GcXGy3NTGFNS1VomjBTjA+gswi183p+9s9XRhrVQoKShGhup7h2zrDqEaBMqtOFojBhhhzNB6
P4fAeEVPQjl6PYLkhR1rW6lt4bxEcArsvNavhtx0jq4mBbeGl9sYxuKCGIyq+QOyT4Wqf4yZj50M
98aA8mViu9Gazau3qdrYeTo/WWeyqYjjb4pC8ovUt455poT1qsjz9MbpCofyZJ5/jhCrWDi8zDUk
LM2Vw8IZ2JF7VBQf98ViUw2YGU3C+dGFXZn2aG/izoyIB0C2ysk3pfWIV1cd4LkM7MUKv130sUQs
VDyaIIMGG9JDE2Ns1qzjOlt3+ouhfj7fwMzCIIKeFCuDUinH4cnN629SrrjHSjWkjdYYxfZ8C3Mb
fBHcVPkhSsGBPpzS0qo3OfN2ZwwVFkGoF62DwMersbfjrdMlwTGqFB9gQhAsROX7nCbV+QeEfFDQ
bx9662iOiPnq0pNdqZzBlOoqxp585bjmlZ8bNnZuzXHwS0yRpKe6KhZy/0z2FHFX6Ea7gWO2xakz
o2GXB1Kwld16XJjgMzlOxF1VVZZbAxddp8p8DiR5ZWPYDWfBR/BbGYdNinJOuaQlOzdPhHWgc+zW
p15tHLGPP6SqdaiM9lMdDAsr2NyHElYCEyOW0Uwt4xjAQVhB88XhL+0vW2Y0YXfle5lT5kMDEkV2
sMui7uZA1I+X7ilm8owm7K0mWZ4IAXCGAS0XOAK+ubYM19sAm083Vr5UgZtrRsj+jRlagOAkRqCQ
V+5kcx9d++bnSso35wN1ZohFBFZB0RaXwno4eelr1n6NYmyOgp+XPVvIxT4WSxE+Vu5xYOs8UG3v
8R51l7jt01PeWRhFhBXg0z7L6ig7obOK+Z6Cu3qeGbjvYkJbXeGIUK+bUNIeEsdNFo42MxNWBFgp
+O4oTuk4R10fo0fkOfJdKLvlwlDMRLaInUI+ysAAKHSPOaZIObNKtlmCv+Apttapvvs3GvoA50dm
riPTz9+sYbXq5SU+pfoRYfL7yW1lM6JZtfDwmTkrkivhDTghhW84Iam/0Qf12k9vUYk/Nm5wdf71
p6X2vaEXYttRwiaPUbIE6kCZSI0K/J97EOuZ5YGugjKemPFCU3NfSojzCPMszbGQFC117eTn0lEx
F5lXUxC/1w0xuO2+qVos2U+l+tPN4iu/Lo8FqKQg0/Cdo0YZTLdJVr1OjcsWfpH9JA212SqYGCPv
4/rOWoq5T8KVTsa+asyVh/OjM5NSRJAex/LI4fYnPeHchr7YVx8LzXIpp8yMxy8owpuZ68SdIkt2
XOLQZXxp5OEre/6FeTv3aGFWab6Om7tTWkfN+t7LD+GSTPPcc4UpNA6an5QFJ82o06BJYitdLQzn
TByICD1ooYlbxLF5jLC8TUovXmVyt8JmU1nVXfAaBdLu/JDOdEFE6WWJ0mihw2Ia2P5tJ6seuneI
Jlz2cGGZUKjTmRFnwlPtIWWoFz8xSl5475mUKl7CZYZmx41E3TR3yqscmKSOdnqSytdpo92yFd10
APOkaFhIFjMzX8TleVEO7qia7oHxJqqjp6zR1oPy8fxnmnv49PM3M7/APzaONHbUdfjVoh4VwslC
9XhhWzn39Gnk3zy9gl9tDbmdnLpK2yL0trG1KMCnm9PTZa8vbPZyM04DqWIvSSF73Ssf4RJjZra0
HZt7fSF2e5xRulAps5Mdfe50YyKNVphYnH/1udkvBDCimLaixFV2MgfcFl2t+5xH3vb8s2dCWETT
eTg2J8RWdpJU9dk1lWzXeSokhyawd2lyGnBvPt/QzKEIydXfR5jjVR+mMgbLwVhIGMYNMazescr2
Juaw+76RoIe0JSU2vc72coJFS48lyS5rbel75lTNRXsoW6Q0112rDkYy1CcpT79mrX8NGH6pZvt+
sUQDUPJ7H3WY6diYg000VunBfuif3Yfk1jzae3xa18Xa5wRwZ93iubqWN9GXulqZO+lYPQEGXpoq
05z4x5rOG0zj/CaOcIhRay7hwZCv6k27wa179RwfklW2unvaPh6C1bd4l971q/31l5dho6wBZ8qr
l/tJP2HiOGEUvQ120uZ/c3ZlS3HrWvSLXCV59qvtHg00EAKEFxchiTxbluXx6+9qnji67XYVladD
nZJb0taWtLUGd7MGcLsYvPhB51Palx+UO7BObdoWNFq4NfUfOl/DtC9QtlDp/2/LZd5pbmujq9q+
3Yyh5lt72LX4WvAX+HBAeuXGBWEqDyFEBPApWbnXfdbWLo2wkqngHTRByBHQyiGYt90GF8cb6wx4
xb9pMwVDMOFfdpBh7Xs+CusbK+x8AxMAk0C/gKZIHfC9PHYf3lt2Z3/A69aafHh4bdZIoAuCAlDs
/O/AJCYTo17jFwpEAL1hUbWFnVIgNnBK26Q3bMc3NshkEt9kcHVfySQXj92YaCUFNtzJXI10mOgc
1rJR2p49P6OhXkvgS4GkZEGp2eYEvDyQGuJXLHf6Ggbs8/Z0aUKVY3AWd7o252i4/2DPIKv751gy
wu4u3ce7t8aH2+Om9/sACemfcTxP1nG4gcHubbuybX+ygC78AhVG5wqnymMXv8DCt+Odvsn3CWRN
2Ebu45v4xgmaUGy8W7LNgNWFd1YYg4xsHOS2C8qXtYX6WTq49CuU5DU4TeX0DCSR4WHaDDt+io/9
DXxdkUQKBFAfeRvrUT/oB76v/HceVEFylLf1iR/bk76vAuveCq/vFZ9XtUs/RcliTdOP8NvCgEDS
eUT+Yo8OEOVnXqTc832OlfWmveEmD8uFYPK9sI20p2a/9vnPGs2lzys5S/QV6D3VOSJCM3iFxrUP
+n/g7pI/2T3bWzCXvDOiMUp/xlv31N707+a2DOstJBoxO3TTb2CnFa7Ny+e95dKvUfLcmM1nkT4s
Z8h6aCe4plb+/GLfw/MT5IWb9lT9bX/T++sjvwSpVqF+mjd7gLvjY/PJ+VHdw4/j1gngwbe1jvoN
ZnllF14gR+gq3E/vzaGw6TnYjvymum/uhl29cx4xoD+cHVBYezhx+tkGhpCHb5X7DF2Fq40ZEMpw
4sPWmDZBmxLYjK5BlhZy31lF/usmNzU05YScp8iA0629MazXkZ/xz9PKvr50snCVJEUcURFbYBsV
W9hzw8dVf7AOzZ7dlXsjan42of5RWFvz1G69jfyd35p+hc28uk3+Gr+uh8bFk6Khq8CcJJlbzWC4
wxSwuzXKKmhboDPz+0y4PuxEVjq6oFWF19v/DiWxmSbtM9ZehPNr+s7u9GO6h2lzpN3Bxfm2PrD7
5FHcVcd4ZUNfCkUVnAPlvcF1BEDx8Zs4+3359Ml6KR/qn/Ev1oU4F22a7WTv4ki/YR/dfk1ubGnf
UVE7jln2vc3QU1gs+1Z8GrdQWt+IgxGeU38eDFv4gt/xf/kB7J13gG8fdShbndfEN3kNqulWObtV
ZdeYUujqvJYlg9F4snIaMBa2axXPYyRsdnKO3jUblMd8goNouxtuWxyERPj2lGBHKbbW73qX37oh
XsFxFsXh0xd/i00WwcYSmdS7L26/RwyFE+Z/wwo51C4nvUNKBwHCtz0oRulNC0tle+V+c47PC1la
hfswbS7rXEK7BXbEw3gk7keSrXBqlrZD1WirqOG+6mSI0C6A6feJhlbEt+PB22ancW+HHGcDepwQ
HNXttC9P9l5AsOT6ql/qlrITp7iTi2bENA6AWGjkZ6m919MK5nupbWWbNWZ4D9vDOWtSI2TwvY15
D+7DGmB1aeNUkUAwVGNZPeO3Q+HjVTyZz+S2+CGieCuf0z/O85T49Hu5UVVX0+OysOcMXxIxXrYZ
h5MxtPzYm6PBLSHxVt4VP9/cL8WYcrB3Sj0edII4eNWDN+pn4dPbbe7jzHr7Oz1uf9f+NvUfkxD3
n8IfA29ng1tI/H8JrniZ/y96fiiC5+thsbC6LeWwnwI25HodRHPSOkPyspvNYGrv19teutipV/RU
gytvOqHxelP/g4X7WPsp86ef/Ifz6L1Vd+0BOmmQ+bMexmO/Absuyr65iJUsMRE3qZoG83j2fEY5
3B+Nh0k3V2pcSzuNCliKY1gY0Rn5Nv45BWTT3abH7BQfYtiM4PYN/aQdudHDCmeeAnIgj9eHc2GV
qRgma5oADqjBcC71nc6e0jgG4mIlM30W7i9EpIpiwuNyrxUTBqzfaqf+BmyDh/KnezMem3vM0TE9
Qb9s5Za0EHKq9tDIeAEz6/PgeTwYdNzq8z/XR+hcgbrUifPIfSlRNFrXjbDZQSfSx6p+N7X7VM9C
OcBX0gQGufprr901LxfBDF1VIYINSi8aB58aT8ZpOvKD589YrH1ATlBO/Ljen8vgB3xFyRPekOpt
O2HKOe+hOHGnN5af0jighnGgM1jIabLPKrhsFt96xsUXlXxgAbrr1Tm+2Ca33Hi36O08PK30ZqGk
pYKcZnco+5meVdGwLgvuA3gwxR9cl6AfmEGj/y6SNoi9j3ZeWTGL46ekAWMAkx60kzHSJS5+FQhC
PXR8MxFYtPYzTdubOQUJ6V063yK6GboKudHKRC9g+gPqvslQ4X0ptVNt/Lw+gAsLR0XbVK5GUSfE
3KR1kgVmLn+02hoSealt5XjARBNnqV65B4sXx6ocXzUjW9kGlppWTgeTMRV8rKVz8Dg0N2nltncW
Ncr764PyeXG6sOhVHEvsQh+hp8CUSEOjN5MGSptDMyCq7HoCecZN/nbaRLauObq7XMbkpYQU57Yr
uHbSRsqeWJUBROSMjXnQk5ZtWjNuT7NmQFxHMxP8J823BFKIWzbRPCid3HhsYWP6CiGb+FHG1Ing
agpvwiThd7mTig3xWhoWNhMHtyUk1CoGFYp2KIM0q9INXF3yFyldcszhFrZvm4bcY/TZ05j33UYW
qbOHhXU6w5sTrLiasGM7cnJsQVg9lGlOXizezDgIdEPzZmVlUgdmz7zHojWmOxTAs12fl87tNDfZ
vSMI7MMLbYaKPu4EWV7OeUgT1/ZnAzZpAV6YtFBUgxYOc9PsMX6oBcW96LcpoLI48JRdej85HQjY
hgtxFEjeCJidlsnwJkGjxm2nNM1tPXoU7t9FMd9MTi0fIDQ63g2iz7fJSMTr9Vk+h+GlST7H1pfM
PvJW1zBDiCGYPpRZEZTdLxvajZn1NOdmeP0jCxvsJ6Pxy0fsPK5YX3ruQfQDTpp2Ie6NjnPfzWpv
Ze9b6oeSXm2wEnFWpt4htqWzbeyk3ZMmy3ajW3eBERvjFk+848ohaKkGpGKL8hla27NWAvNRU8C6
BuHaobT68UTsNAaiXugR7yo8F6QTnjP6caj8tjmbtJd4sHlOxWyafo9X+JVrwkJx5VM67cv46g6c
ZhlMeg9tnYH1WVdQQovZKyTq9k1erom2L6QbFYjUyhrWj9C0O0x9vtHleMiNbCXXLASIKv7kmHFS
T2kSHyDyfCB2B6eN3vjLXWtlwhYGSEUiURuvaBx+UgcGOD/UPS0YG4mHnnfBwL/FdoCCuJKNCycu
29R2nQN0DTeCxr4+dns69v71NbTUBeUIJmuGdxWtjg9d5aUPQ5fXz0VnQ11S5+TRmYmzMhVLs6wk
BNu0QWYpPO9g1NV9yaydHouV0/3SLCuHrt7RrbSlo3uILZvvcFw9VwJtY9cTd03W41yJv5DOPtU+
vqwEAHNZ0+QuXNDaT+xyppk3NBtqgL5rLTQhVhJDODrvj/VQJSsFgKWZUUqbNnzXrXoC/ZrisBVn
8D2hvU9A9+dr+JSlS8TnO9aXbvWaVZm0ML0D76HrlLsVnhyGwoCaFPesU1x3dJc7DhABIGB7I+pI
jdXsK5LJPtAcx80h5SncBDVJOt5W82ivJN3LsQJPT2XzaBM0VnokisVE7nKA7Q9eTdrwesQvzKWK
SK8gy1BVVu0edKd9gJkiDTTAgutGvszNfDtpehqIcX69/rGF2FTl5QuvyCorEcgQxD4UApqW/Xjb
GHT7vebP29aXCbQNi7kVLs+HMtN96fy1WRzUE1vJDZfnQVfR1J7XlEzmnnOAVcRr2stQlqA4fu+X
K3nH4lldezKOD5CNh38nzSKZQGXANZ23731ASTiOZE46F0w7GGUWjMA4ZnXqozPf/P1K0klIXTWz
YUGeeJogH4mXIuhT9nj3ru1vHm8+r7JfJrcoKznPkDI6ZIP2QJL+rRDWg2T6SulsIb+oCnISLqh9
6ZSwGhg7GcS8sR5h2kaPFWu6V6edm5VNcuGS/3nX+9KNtB5MO60gjOaW4hVaEb/NMmnCgZSzb1Uy
hNTj5A/DCF0mDsLdtyZfha05XlLCyQknFy6KOqjGkQS5AIhW69j3FrYqIpGIAdbSzUgRtp0/pjBF
gSQuN9j39jQVv5YJ1k7OLGSUEzssLWn5ukxORlv9vj5AC0tbBawRNqYN7xp5xsX1sM/lLCBu93i9
8YWkp2rI9WBWcFfXm4g5r21V+j2PpuH5ettLAluqilxqe4NkTUWjfmjLAxMT3JSnPE7O3sYQeojN
dmu72vSvLSftLpu7Oahg7wCOxCCTe8PuzftJB1YoyLOEH+XgDVvN1HSfF2V/qm1v6gLmndOFNAfq
BaJ1sePiJgnk4/UOLCwHVZxOo5knZ5fDh8AtbNgG9duZTtu4qvbUArISfsR/Yhb/mnpnZTe9rIpg
6KoyHdG8qsCwYMTqzoGhRFw9lUbCPd+dCCQeYKYN6EwHZlMIBwjNByQDd6jYK9wNfE3XUGifWhgX
jlBnr9yvW5UsBDNds5qj2BmALWRt6tiASrbpFMYtEOl+pot/E8CHv21mtHj6dyjfVp6Ib6xh6vf6
LEZfH0i/GQunO7p8/OsCsns7OGKE05Nm+rWdmEFaUnkLw+n0fRRa/t4l8HbQHGt8Y3Zl+unsVBNg
sh2HfWTmDUHT0lr36Vn+lWDSj3YcN1CPo92mIrGN47Asn2HUUN40ukfgjyjzF5OU+b5PWuLnXTOE
ZpGlmz7ToFaXwh16V9LyReoVTOvGNtnqnOs7yJZaR9EVZKMTkwclH7zdgI5v21SPg2nORFi1ENww
9NYMiLTK0Kxl9YjtJTN8vSyAcYCp1W3Ved520Ih+sHJZ7kQ+GZBqr4cog8fyAzQucT2o54EFKDbh
aYAnQPoFnJcVPzTNpKEu2KYPMLZIKx+G5hb1q7EXH9eD+vJeQlUBlDGJJUiuHY28iv/oeYtsYqcP
pEx+eNb3DOKgm/rfAPKgsdl3WdVFvLHBWzPzdpMaOO9c78FSzlIqj5J7WtONvYwcq9dDG17oPvzQ
Ghy6yfdwWv9nLW/KHF4/oheRAHpdus0R/0sFZaPpX+Y5K4fbhYlQcZBer7ucjZ2IGvpLDIMP9XuX
/mOI/evDdPnwTFWUIwQY25nbdhNVhauFPbKnPUonIKkDZZ29rNynualfrn9rqS/nv385OMT6lA/E
Ld2DI92A0Swo0hNIw2mXr5xMzpHz/ymJ/h+OcdY8mXc19nBsroGZVtt46ndlInZl3eF9wF7jdV4O
LqpK9HmQA21GF48PohI/7Tzfo4SytYo1KfCl5pWzKMpAQ4Yi3hghfWahU2bzYSK1ue0avmYCdfm8
QFVpIKkZuFKPXRfVs3cAw+7Gs7TN9WleaFqFL8qapBW0c4ELdl3nT1ZXyWNRNGs1rKXWlW2Hl5oN
cVR5rsG7v0ZhhzTOVl6Fl4ZdSRleTweCajaNLJbdU+I8QrHw1hFrt+CF5lVsoqTxPDlQKoto+g7X
vYD2N3A3XFnHC2tL1fdzi0TMeiUMJNOHpP/BC1SonY9uVSFiYWmp+n64WMxtNbcSeaiRYWwCsguI
i18P+p6n9F4Ta7eYhflVBf500+krQbDzCMMIbTs92p27gk9a6sN5Yr7kH8POkxqFCBmVPfSPBkOH
zr7mpQEfE75pkuzNLappe30RLORVFf2HiW36mno0ysbmYWTS82uKck8xAwOo2WUIWNiH8Ojz9a8t
9UxJGEKnOTVzk0akTsmD1zEPBubJm+kNdA+oGxCBYlWNZ2mC9P+OouRpr5uJpJFL9NuYFHgKb1+u
d2NphShruzYaVxMOFmBmdPV+SNz54GiNduvBMW/lWLA0Usoar0UeM7CraTQO423cTqmv0+KQ2+NO
DMmjR+y1esLFYdJddePmMIr0Rttwj1XVbAc7iWJX+3N9mJaaPvftSxwXSa+L3IZ+XF/0HxOMUWGh
t2YRcTGP4Gef//6lbbPrRy8dHO84AShSazmYuN2vJknwst6snTkuTjO+oazDIpWjtPD+hTMfzvpi
ygA9dtszr1uuQdyXunEeui/dgI6X1XVEN48pfUpJ6Y/uGNjtU+tW38m36IOy4ryxLmKDg7AHMxYY
lb/MIg3p9JDKlfL6xfyB9pVVZldkpg34OxEKgfX55bPd1t3YHYnZj39A8QGGe3LSQ9HC3fd6VC3N
irL4qKWl0pTokV3ZkND5R7wPlG2/OVzKssuZ6/KaOeYRwqQimMZ86+EY3muwfrMGXFS/1QV1h7VN
o8sIPcsYDXifTwc8uTrpTUX0aiV7LIyRusvyhGY6FCGgflXzbWvDaNL29vbUba///oWFrW6yea7P
0jZAsx+a+a6x+UZ2a0W7pV+urGuv8bKy96oGWic29DNY0FnMz8kaqnqp+fPfv6w3kfJSpt5sHmMK
2+Qe2I6qDxl5vD4uS60rq5mR2TS8Ajx0qGGL9h81tjVb46xe3BB0V4XPTy5cViEyZB4b46EQdsAr
exPXb2J6r0n59L3fryxmK66KVB9hJVA40I4f2NNUU7zAOKtMKozy/9170Adl6SYZVGCqnuDeY9Df
Ynah19473zkUo21l5dZ1FscT4U7kJMWpnI3Yx33k6DJjjWh3+ZFch3zrf2NnAves9Yqkgqhw3gce
TcZbzfTqsEaFKOiYa/nJmIOCZ2gM9tzAfd0XtmvdQP8oO9mQWcAjapGv/ZqFjUMtfBix25eshD7i
aP6pzR9G50GY8d+MguL1UFgIN7XoMVFOHAI3xshlwu/SB26jnKqXgVtafqsX38tT6u1uTK0G8vSe
GVltHtDy0KD11FphnCwNkbLWWzaYacrRBUMcoQZY0Lsm/y2G39cHaKl1Za1PQzPlkkIW124fU31v
N64/N7Dj/Xm9+YVUonqRVrTq0wTvg1Gcwv4OHPh+7hs/TprD99pXlroood5bGBictIcrVAbym/ue
a/r3FqOjLHRwUlF2NDITZbk+yE14dNd3llhTcF6KTXWpa4bZSj7p0ZBpd8bs/ikLCfIrHBu2xDay
ACT8lRBa+JKq60vw2IIbo7Aij45QpdNw9INQBpZB56R+8y1LJd1VtXtTM0uzBPSbKJ2mfVJNzlZq
UJLKcQe7PtkL+7Uq3puMmdVB7gDdYO8zTDns73kNuCpDiE8FSxxbxy+3ygpoHaPYCmNINmZRrtFK
LkMzdddSZluaTtd2Xcmjom76P6JGfUlyOe95N/ydtYZ0vqbpVRNA4Y+cBuAxeshSdVAlvz52C+tc
ZSdNFOUnZg5m1GgNLFtMSnxoyz0Y6XSCvda/6x9ZWO0qIanEbsF02lpRlYHGReHYBchQ4q1hTZfC
WLkE5G08o05eiyhh1HnQxkHcj0aVHkYqY+mDpx+HFkTLVkZsqTNKauFdP48OHZ0ohst8W9v7GAyr
qrVWgnkpIFSeEdFbKWfNMSOIR/iyALuI7Dh0eLoeLIya+EX2bDvgY3prp+nLtBIsUCUEM8M2Y5QS
nIhJMDGd3y59P0tsT/GPWd4Z7Qdx76v0hTSnkYP4rb3YQ7yyDX+azl84Mqkko6Iacx145CkyexGS
bAoEXobyuQ9qUv9pZL6d0zYqYC1YV+3H6M5DCBnwJ94nh9qR27zNd/lsPLvamoXoQiipxCRTnjFb
ZoOqSiLCfEheUys9sKra6Xq600p7BQG4kLFUPeKejOnY5XjNQuxEkFg4uNT83iHXOi/0L1eAIoNS
H8wlQN11Yyil/4khmI5Xr28tZJWApOVVXGslik6xxv2pgwgZ3kIKlCeuN/+JVb4UDsqpQ6alwa26
KSPPMuqTY5rJrs50ecgz2w4tHawSq83SQ6wZzZNXyymcIHee+1zKeFfmrhOi3lCEbk8KKBNk7bQ3
JINPsRDGn2Eq2nB2vHRTmAn5UbmUPM9JKX/bVOMG+BdE/Owrjz2C6URf0yyPwQvNzJfW42TnFjE9
aYM3bfOp1VjgJQV5AvkFD65j5Tpr1YyF6FPpNNJqPVvoE49opRm3Q9cDwiFKt3idWWrcF6YoNiWB
EtTKcC997lz0+BIqldkQxzE8GelOz7Epl4fKoEUAl1DoWKL7WvVwfV6XcprKqmGT9Aav5XoUW7l3
x2Rrb/DqYdzBW5UcetZoo2+0VhMSU8jAAZbLDkBYSNbiaiFlq9LTJBvo0MY1ibiRMd82yF9Wsz9G
+k1TIldlj+nCHBxLuFbUtlAw6EjgGaZPmpfrw7fw81Wi0Jw7M4KSDFENrG1QdKmEG0aOgD7L4q+l
4oWDgHn++Jdg0EZZwQ8jB6QkmZ61EeI1o2b/m3tUcEB9XduqFxKfShfiw1y67mjqkZizex7z35Wt
yZXNZCmclWOAJ4wq6YdiiMBZAHRMt56Fxrc1XBGA3dNfs6bbXJ+PpU4oJwC95X2Kun4fCXe8K2Mj
FGzNV+kiikV3VWqQRUkr4as7RbU7bNrpHU/+2P7sIDeeuxRX7CENCqjzXe/HUlwp+35fmzwTAENE
WhVHnh6fqqz+sB3gVK+3v9AZlQOUwOa0kowbEYBB4Gol1QA5kLL2Ntyr5p3pGFDm65Mk8GCD5sfS
ntYiYSGWVYJQadtFa5VQkZ7nO2lvhDk/wY54TzFV13u2MHKqGK9nms7Ul2kD65gH27mfPe5ba+To
hZKzqnaLF2bh1matR9LiO6+3XjicwfFilcJjo/swZv5ma/nv6/1YiGSVM9SXtpbi2Q3XZMpvEgDA
cMpc68dnerqwmX8S6b9kFDi3cj1LUjPKPaQtHRy9Q9Kb+q3VwMGTJWMcGBmtwqaFhFwNaWxIBmTP
cU5FKMGaeYits5N0f/aRsoHnwN8Gv8lgVQ6+xvTcZ011YJYgBwE8deh1JdSRDKfeTKZ0t9waTJB4
S4B/nByqEVNRBFCXfp4FJwe8PtwNrTQOaUN+lQ55yzh4USA13Mw0xWLOc7Ivm/HvzPgclF7zPEAU
EGAmznzTjKttpnNYTfb2N2tRn86dX8YJeFdO8sIaIhcS4mzjDFI+tSDnPcOHpr0ZR+AmPFmVu+tT
vhC6n5T8L19z6zLtGEPo6oaxKwYZ6jggtt9iwEORREmNE2tm18krPTI6emc18TFl3q2bVs/Xf/zC
wv4kWH/58V1bGk08QCRY9D+aAdcjxwlaVNA9ubKwFxaEitwvvb4cmM2mCOBdPUim+I+ekLXCzlKJ
VSVWDRCTTAbOrIgUudialSsnPO65LSRDG37TJaQNMqfxHhObsHupcW3LZKqFxObypzv2WtDmtH78
1lCqcP1YZHY9WzGBY2sBITd72Lukl74Bi52xFSt06oVgU2H6MWQEcysXeEl2f+au6TvVM4vX1s3C
9vJ5p/wSDIQ6A4XmHoXl0Z521a6p9cCsdL/v7rT+J0h7P/I1Zdmlfpzj8cunmDWnVHKKRdPZ/7jI
P2gij2Ku1p7DF3K+KiNbFXCEFtDujuzBgahIVoMZ6d16Hhj0PIGTxtSCss1Xkv7SuCnbvt1L+EUn
pflZjbH73h+1zs8S6vNxX3v3+dlEoC7962G2cChTEeMAzcVOA0e6qCd5kLH60DIn0rTBdzSIXrXm
SkX2YmKgrlpH6Cxj6q2sZcdOa1DJ3NqW8AfzprVX2r+8dPEB5a4kG2BKGybgDF5puT/HRqYHfVsR
yKvNjr3DK3SHQ7ldNGY4MoPjPX2o0mwfax6ebLJsetdtNwOm1MiGlZFd6vJ5xL/EJDSmPSjyZ9Vx
6kEnyugb3qn1IJup7Q+061fuiEtfUSLfMqC532s1OxaxvTXAdU3IeKi109CtLeOlL5xT8Zd+SCMu
RCw4OxIrYuJG79sA1A9Amp6/EYGYOeVagCfisq28gh11k0k8hg4veMCHeKPY126y5UW39oR5MUng
Q7rSEda0DRnM4kiyivnOVD5l0/wHeO81iPvFzQkfUJ4d0gmcMpnUxRF60DunLO9Rt1txRVmaBCUn
pO4AtrQxsGMdjz+ZLvU7MeWlb8wppDzh/LeyvS58Ri1wpILwSdiIJs8ZNziV92Oyo9NPRldS28II
qdIgQjp5nw0VO475m4VX9R5M3utRtDC5agUDmMRiGCe07NG/Rfzg1c90LXddTJHUVa/3PLNZ1QLL
erTrP/bshppX7Im7gzj9XZXfX//5SwNz7taXRWYMaZl1Y8mOOWGhB6SPDWrN9aYvbif4+edPfmla
p07LGa4Nx7yeUBG3BSWR7Uxsz+Cg/cMENvQmrqb4YWDewPykdcuVmF3qk7Kwq1jUhMZ9cuRz3dyi
zhnjmszY9nq3FiZcpU+nwzjqGoz1jmAowKbMvnPlK+pIj9dbv1zppK5KoR7xlsS70cCCE6V+9Nz0
n65ZIGbEHFuM7p6xnc7OyjBbk+5WYd8Z71OtNRtRVZC2HfhJIw7kT7zHKZmhBt+hQmNN9mPaihue
FptaN46t4IdkFKaPm7bwzdJ6zN3sFZatRzeBkVGTmjdNlv4t7TGcaLWbesPaeDOZfRdciZXtY2EU
VRkV3nJ4YWQuO854bvfLkT/gXN34VpuuBMHl0iLCT0mKwjJbx7MAUE30P65OQpSBgrIcMDZ0m7Dy
1jO7p6Tsgpr9uj51S2GnpMpeihj2l2Z6bO00gpzFlpE1n52FpaQWTLwpm1wIlqZHaZ69lnA7Hfvd
aMUhxQO/qZHftl3uRrhJXe/JwuSoZRJUzYGzEEZ6rHptT+t5WxK4Tk/sezlHLZKQQmZNaaL5HKrX
QEJgXzH+Xf/lC3Og1kiGuC8bx5nSIxnfpXgZyBp9dmkGlDypeRqvEyrSo5575Q+aO7AHZXHKJFZG
5508LRl6P9fT7pfTazM0gfNyzV5zYRtQyyWCOrD/FtiCpciZ30P5IBgndpNow63RaG1oABm7MvFL
w6dkTmJpNs+yBjMDq746w/OHhXS30vhSVOn/3Q9SPmSpW87J0c5GrMZuR/vHTPCVl7OlUVKW+5Di
mcJuOGLWBfbS6W9qCcIrz8/Y6iILgFh/vR5iSx9SlnmFgngzGUI70CHK87+pgCybASlNlJOI7MPr
H7n8/olt4Pz1L5sn7UxhAwidHC0BQqdMrCRsh3y+E7B8uRt6XgTUHrwwISzzp9r8a5vz71ZDRhOt
3HTN6J3AkWNhPho/Cnso/JxD4Ov6b1sYAFUgg08Mh/+hwQBkXhZqeccfYOyQH13NFSga4HrNJpvs
r39sISI/VWK/jAMUJnKD9iQ50rK77fIOoiXdSsQsxKNaXktt0luyQNOe2QRlDZehP4VjfXOQlJWk
QzMJNgk4JbQZqJSO3+GF2qI/444FjfctVVMEibKiHEd30skt0mPvjvOPbm6J9M10JofrY7800cqS
Kpw6m6SBDU2IhyQGliF+oABoA+sZ8mxNu3LpI8pyclM4bFvwkjzqwnnKq+xUxGCld7N5yy3jR5rI
FUjTwmyrZS0NmhqZk+M7XL9PuyywmtwfSb1yKFy4v6j1LNIZbpZWLfZ+U/4x5t8JUIo+JobCJeb6
ZCx9QUkIZet08HMYz6cLcbCTv2OFa/cI2IVcA5gszISqPpHnozC6kZ0ZPX27wyy7P9sxg7ReQY2n
iTnjAB5rtXbQXeqPsqGyIi3gXot83cV4YSiqA0wq340EK3HM18gSC8lD9UfyMnirNjPVDjMoS7D6
kH12Miaarkz6UvPKGrd0mGsk+nCWNsv/Uja+pqT45rVS1aIw0xzEdMuJD46RvWV2/DEY2d3oDY/X
o2nppytL26hdc4YtKfQavDnUcxpNdrnS9NJCUxZ0m4xQHtLN+FCZVlhIkKvHKfC4sbv+yxfiRq0b
6rRq0h7OqQeHubes6rZmPucbrfZ+aFCZXllsC31QxSbGRrOECbjDIZa/QbP26+ZE5o/rHVhqW1nI
ddG5Wj2S+IBzIglY7eLFIqvNEwwl4pXAXPrEeey+bJoZb0oPlw/tIFLrkM8ClUfvwUu9lX3hM6v9
3wMeRRz+t31bc6BjzHMD9SajOsH6MT/otWVuG1y4TnLGh9uYiaAfpzKcAbfFeXVyfpGGFrFPJfQv
qJYb+1GfZMRqnRwG23GjfIS/r595ib2S8S/HOOSR/vsrO4NP8ZA7EJ1orClsdbvwC0P/eX0Wz438
/xA4Kk4cz4pdnVRWdSxjx9lasmw3RWqSQ0Y0+T/Ormy5bV0JfhGrAIIL+EpqsSQ7tmPHdvKCirNw
XwGCy9ff1nlycE2xSk+pyskhhGUGg5me7nuStN1u7jseRwka6Ffi58+H5CYRBx+FTAH2T46O7d1W
564pR7U/aFz/KkT8MNLkS19Oj5ent3SCDNc2eHU5FGJECqX8EafVTQtSBItcU/zB8bH/3ZgxnqCO
lwXxEduTbTTX3XEkTbn3qcNW0vILzzWT/GJWPStnCjKinIIINkalLiHqHQMcnYB9H1R9003D3kZf
6eX1WvJKhtMb2s4tutoVh7G7maFN3Tc/WPnq6bV28M/3wzclpQD/0gKNU+JQ5BxxN+rXc1Id0Zbx
8/Lv//zuB7Pdv1uScmhUuj7ug9IZIeo9sPrR0gNUF2onvhl6rwmLVq/pASwYpokuTyG+ZedlSU6W
7B8bTh7dGUILlyeysFAmptwLkpE7AcULHBKAFJlexEgRiAKv/LzhvBubUNYVUFxUtYzc4k34VoQS
/JVfN/w2UuCy5MBoHns7+SL4cM+nZDuO8crV+blR+CaXRFkzqxMcBQ9md19TwAcjbbNHMnUPxM5+
gvz0IWbDT4eOa/HX51bhm82q3owel0nW1qGGJXz1nJYdaZaihSAAC/AGIKDh5qpdNztWg7hXaHGz
EXMU6cErSB16SfwdFfOrzNs3+STmenKJZBTkabUCJWELWq3ZiaqUZ6EjgIi+PIul5TKcrqb5mOUB
iiCcPyX126j6XeU9oQx25Szsf428GUWgUOMFYa7Q0axuuOy+SLBo9Y2zEhn8lyH85FoMjLjSQ3KE
tQSpvSF6i0/yqzj6u9yP7DgCUsbZFpt6n+yKnVNH9DU/zjdBpCMaNV/lA3kO/qAq8HrOYm+6Y3UE
zVT51OynE3lde0Mt5IT9wHDTGWFJJWs8cSzuJwcFmeeocNL+1+Tb5Uswl8V9bVv9r6qOwQUQVy2/
ca1S/ri8vQuuyaQcIEPXWqSpxMFyvlLvjjTPyl1hTljwqP/XJNkpAOdynJzaBmzO5Tr7FXuD93L5
hy+cS1NOSDvJzDtnAqurPvcbAeoN7uX5ixiS93lOrgqLfbNHsnD0XDqkwQ1X2t23ZJjn19gtgAFF
i3Cwcsst7YCx/V5tV6NsJ37wdHoTyFceOJFXBJurlsnsk3QIqVLkALwDELg3Kevfx1a9BKx8cjq9
YsFLEzh79g+B/eAnnRY90tvUz0LPsW6K9qGy18As/+WNPrFes30aj8JMz/PIjkMxkSIiwuHoyumn
PkQ3cnvD9TxFtUizWzGJ6lAGXXmX+rF7Q8tEfsvJ4EYWOH+PNSn6h1FX4wZpsDM3bKwj6aGFBFSf
7w2sbleyLAFFncpX1mXp/BvXct1mKPTECI3r0nmPCwUgflA9XN7WpTU/W8WHNW96h2onQybPAc4v
i3nE5XOfTytB/ZJtnUf98PU+w7EBE6R1qEj5boPP6QZM8N09YqT8h5jrNZqqzyfhmM1kWU2IAiVC
cExA+UOs7tHR5NsUuO+X1+jz9XfM8n1fAWFjjWCfGbu7Mnmxp6ucgmOW7YvcToAzz7OTj1w3j9V+
YBCPaK9i/KXA5v67+P402bQchTp5HgkdDShyx3BmwTtO1igDPt9fxxSocDJH+MA6qVMwfYE8aAi/
tmlwI/b9y3VLb1zqQ+OqVoPO7oTev3CyHstxd92HjascJ75sGFXqhBLygar5mWtQjlz+9tKqGI64
bxM1ggSnwXm5Z+59aruhdaYaKdci6YUBzIKpSAFWA7EyoNGz9wTq/79OzW/AknkCUPLp8hwWzvz/
FUlBephAwjk7YZxpmxcz2zqpvqr9Eu9e42iONEhrq6vaYxo48baUikaB7uxnJ/Dsb7NP25WH8oJj
MAummSXHYLJ6dWKSR5X1rOoAVIIrNfilXTCcm7aFbVM7RZZH6zm0ivqZivi5kfluGJK1rV6awXl/
PnhQLUp4Ng/n1O528J+hB2pVETxe3uSlj7N/Pw5mi5j4NlEnFTAg+vreCgUICzdOk14Vkzj/KXN+
+Pl2y+cEymNwEN68kdOedYiNi5fLP39pAwwbti1vpiUH62wz7fx5100bNCmX2e7y15cswLDioQQV
QAI6QqgJiUg60EqkK++Ihd9tYmwaygvi2lSdqvaR+w/Ee28FZApWvn62of8PcxwTYsOkSqdiznEs
raHbcRX0mz4AgrMu4mrjZH12k03dGnD886ydYxZyh9ketHKwSKybmg1aD/Nt4tq/58RmoIaN3d+s
ltXW78q11NfCrpjlWZZnJZTEZ8wubb4klnVEiHZVxdQxi7F1ocXQeIk64bF9k0p3VxXDfq7WfN7C
88wxK7JyzqwWrk2dxLBp0JSJ5o4nr97JWwV2peQ2pitB14JVm60OTlzEQ9qWCkQKAJSWuJLnVp68
ZGWZztH4Z+fLuJJtt65lM7T1cSyBXgUlenNQqUv2QQXdmyTrISwTVywiuq6PHpvrlUfgfzIhn41r
WDuaA1gXd1UM7hK0bYesaaY/vPSSZ6EYUiLAbqenREq9o5lIvljk/PZXMu23bimtIyQy/X3eEkj9
xG35i4xiUhvpBcFP3yP1DZRrwDY1u3w6ukB/vqpK659FUzbfi0rLOGytMr1zGWyptmorKpivv8lM
+emXwe3ag9PR9O2y21lwDv+dng8es4dAi6PiyT8MiXrsrDRi448poLeFXHHJC/v3fyUmLmvdytE7
jK7Hb6wBgLtAgGVeJQmNChD5HZAna98AT3awsU2/EuwuzMtsMcmV78mO2sGBzDPZO16dPo82+iRC
7bT2t2liamUBF/yfWQoHdpC6UkNjJwcW/bVrA2szkZQ/Sc0bKywnkqPWr/w1BeTPrQ1l43/vUJDs
WX02epBkoNVwFHERgABdK0AV4hZSm5cPxedK1sA3GkZXuTY0eihEtGZdbgLxPmTgvJ7jw398WsNW
uCDcpH/dhkZDYkV28BNyIugl3hC/2kP4I5og5N7d8eDJbvdl1kRt/yKcbV8dJgjwOe59RruwrZ6b
4tUXNOx9H513K/txXoj/t1tmct4MyhJN75bz7egNB2cYf3E/U1HWe2lEM+fgTgXfiZm8X16pz7fD
MaEKQRY4levS6ujHkj+2nU23M0TttnPbk5XK29IQRvCqLV3PsuNA/jZgNvds0BEhF58Um1bY3sqi
LY1xtqIPXkAqHU99hcaOQCQ/7VxsuE9pOChgvS6v05KVnAf+MEA2SRQ+ecIPGaRLSPo0+U4E9p2w
jF9cvQaDXbB5E6FAeV6MZQ9Vi4bT29yGBqMnN3We4DLiK7fRQoeK89/ff5iI1xOS2l2MicxT5UQF
V11UDFN208dIlEyel9/6FZk2bUfojvaptyOJYrs2pYjZhcw3DmQ1f19e1IXgxIQ1xEOhBsGgsVOq
6V6rGHjk4KqqomPKa9QQbZIFTdwDC6ZHMdZzpIBsByHZeFUiyDFBAUKPLWSscRjEWIbJDBINgG/n
gax4sIWjYCpQEAXFJt2CfRvY0qjJ74LeutVdtXOyteLV0giGySSI1ETcQz1rzudH15s21PeQaep3
YhzWmJEWNtiEBsQI36qKp/wwZMFD1Xf3pNUvl8/OgsWb9e+8U90IIgx2iDlBu7jeQqINvJWb675u
vPQgVqjE0HMGc0c7MfFCiAQWY7/y9QXIhGPWvFPGZeZC2uLg2U0L1QnIpFg7nvEsj5weSIht4SHT
uikTVRxcgLAe0INE6Q6VrVyBeWtGNtYORLNpKvTkUQmwaTwADRxbVbGxZOfu+knGKwu9tIdGHCm4
7EWfOOwASMZLQjgYXdw1qZIFr0qMN6NXNnZVFS6K8rW9A9tNFIjvHu/3rTVEbvPt8l5+Pggzq+Wj
I8ok5jY7nBvfNGdvjsICVpn7YFU1lNdpkq0Y7dJI57//4FtVCjkuZqf+oYN+29tcTOogwMi7KYIu
/lXPVIHZvlhrnP/cfplZTnUst3VQuHIOXPvNLhGiDNtJOZDcZPMGgf3ahXHe50/iEbOa2ior461l
sQP0D51iO2USXB+up9p7xL1jFaKnNr4PSumGfi5QArX8ut4xz62e7FSU28t7uDTZ8+H8sLIxSeg4
p4IdytF97AJvn9lQbWn9fVutVVOWhjBMXkghrQ6Ld8haF3pCVP5S9UTDZBihReBmj5cn8rkcDCJT
w5yy1JtS4lLvAIrR3A7tNvF+MU2YAi8xkPC15bkRaQa66+ZebRhL26fG9tF879tJfBUBLH6EYXeD
ZhWPoaJ3APRMPeVxae16laF/KBD2Sn1zaaImvS90U2vLaQYYw+TvqZeFOWNbO1f7rHnoil8qfqx1
v8n6+he0/Vbylwt7+H8lK7yXugotT4fcHb8mk3qjPN0lqsrDAtwbl3fw84uHmbS/U6ndVmkoQmpF
ThCYy1EGAjG5dOK/1w1wntyHs25r5FWsSelbmx6D+Fa7J3WVDCRl/DynD5/2x1JwQVt9W01PdUM2
bX0V1Qm+bBgoBG7ByhXjRzv913Y8Qjiws24ur8fSphqGGVR9XuaW1LeyBNOHf+/xYkusDKjwq4hg
8OPtf5cFpUIEKRWWhaVf5/m3TNNolL9SskbXs1BKZWY5W9BuFq5V69sibyLOk4cWfHk1mW5UOSBw
bCOQX945YxOpcQ79AG3vPoKagm/6qg6HhoeU8v0AoSgK7eBCOo9zXG5RmtrMbA0N8V9i4RM/b1IH
+3HZcR9tObd2noxvug3cDUAERSRLpPQSMK/s3NHJt2jaqXdNO5Gfcx1n0KzyHLipYtJfhqKZn0WA
zHVYJy6LeF8XL0h/qXEb+KLNUPp1gr0jefB8+WB8et0yCGX9u20ZAxcV7dru1BfoGOX5vqgT8MS4
+wAS9t78fnmUT9/jGMU42ZmCxLHuiu7EJucvyOTqLWgdH4JgBPzHD0c5QvoR1ZlrvAtGMw57n6ei
8itAsOvG+0GT/I7loJFJbCeNLk9nadGMs04AsofwI6enYRabWt0XebIl0K2BBlgUkHwl+7g0inHL
zfnIsXCMQHbi3hfdJqF5CBTb7H4HUd7KE29pY4xLLBGkxMdccurzMzE9ssWbVLknt6U/0RTdhG1i
1VFTOCs393m//88+GDVxipmyavROBd2pptlt3Z8LiP1KCWLp0+cZfnDLsayaPikGesrreTugQZmO
9cp5+tR54lcbIamd0hZUjxDpqGrwdKebgpYhKf9M/TWXFb5vXFYVH0aWVi49OWQ6xbx/Kkv7d5BM
Kxf6p5ctPm+YuJ7QQJYENj6P2N2e2ieVJ/s+jVdKkksLb9h2nbAMRFqodyrRfs99+2vRdvOKoS0c
T8+wZFY1AslUDhKi2YusOY5y/lY6Azhgy61gf7urgGRYIsOgIe2clEOLkj/Eip+r3KOhyMZXPIXX
UhFLi2TYMjqnSZ+3cjqlfXnPgnLfNO7Py85o6dOGCeu+k/MYg/hHSPvbKLLboHdXvMPCyTGpXkAS
C3yrC+mYrIVWoEOhQPleQSH28g9fMCuT5wXMsqLxJToWUgis0lCDNuFmKD19Ksqa3CR+Wq64hoVT
ZFLAEogJSj+fyCnNnRtwYkTzKKFaV6U6zDLMym3HDgKo2f7yvBY2xKSFlZZPEjIICE+k1aYE9Hea
17DYSzMxTBlw5gqmDOXQ2mqONiolYW+pFz6SHWdeGw21RUDU1aw9P85m9om7dg3Tlni1SsnRpTB6
EJPL7N6pQ6pt7ydYsvqtdNEyrwUhmwIKwr+LNCHbGDTQW1LqbDfXrrtFsWt+uW5VDVegFeVTA87S
0zCJL46Uz76zBjNc2jDD+jVrSM+RtT8NHtOh4OP0MNr9VVIVDAqo/15MReyUndYNavrtvatfoPa6
Yj9L1mkYPvATaU9afBjZ6JOnya5phi9tx7eXF3zhrJkINN+PJ5TNGDi/sgMkl8JZNiHJ811Sjhsa
5FFVrMQ5C37AhKR1mjra60ZyKt0Y2Hmbhswf0etJ+S8oKa24sqVBjDuc5jYENxgK1G7j8cgvEYpb
aRdv3GIAjazs4ivHOY//IQxhw5RC4gkF92G0fszx9ynjYWq3B26/X96WpYkYLkBbHe7ZHtetFA6J
nMQJ3kCylKMM3RRbKlc15pfGMWy/9goX6umwN5K2PUgSiKejREDl08pHcVSePTxcntBCmGvi+dzC
h2AcdGlPsQSDPHfRQPnaJnOYeb9wze8uD7Jg4iY5Sq495lg1Lnhd2SACDOh3aARfhZdi1ORFSRxk
tdUo2an3yRtrup/5OL2VpH66/NsX7Nwx7FyTOXew8vYJEpx/0ecDgsypv7eqaa1h/HNWeoZc1r+H
tizccZxlwU6OXZS3VpuybRf37aYmVbYtbD3edBlVN6CyAyGZJMNDEpT+5iyB9MMFC9wb7+h0DIKA
XbdbJhCwkGCaYNbETtyPn1UFfWPPZd8ur+bCuTZhgN0cd26G5N1pGrM/yFduRe68tXr45as1lqml
Ic5//8EHBBq8fzm6pU4sU39pBuUpvEWlQ74nmdhcnsWC0fzHdfRhiD615pGSxj0lxY+6BPhVx/uk
+kWDZFezFU+zcO5MlpQgp7KdS22f/Ore9lhkySlsnBWnvzQB4zpHxoPEiafsU0HEo3bmx6Ky3qvA
O0xtE8kBRKOXF2rB8E0woFUrTtBFyE6x1/TRrBv/KKxeX2eazLjbVS3AxtV7zslvdBQn6WY6/5m2
K7u8tAOG5aOZIukd6ItBbQVSxV1eBrc9OlO3EK4br7uvTFwg0uduQEoBhspcQov7i99AHCK4SeqV
0sfCPpvIwABZTtBplOVp5ik4VuNGbx2SJ3dn6t0bBtXtXe1zdaUnNqGBndStQGLGOVlAa/Xxn7j4
Ec9rlamFo2TCAKHNpSCjmUjoa+dV5ARzAI59+yrkPKMmEhBU7XbMZ3h5KPlBISiJ/6gseWuk+5vo
+crNPs/sg9fQoqNDwPBUVEVy4+T1I9W+HXk9ixphXUXcgYkYli0nYk3QtZ9Og+t9DWL1mAr51QNN
SN+3Vx4q+9952ID3TLYHOtq8eSATnqbZnoI6LtV/1jrDFyzPZD8Gc2AvsxriJNRV6aHvB2eEmHZg
v0kILq7cREtjGNad+r1HCSMt6ECmOhx9TvZD6r+2ZSGvy/yYsDQcKatGJpxCoATlzBHlFk/sWurf
XPatn6L6GNLn/24DOOazLs7ZfPJUR0It6iKsQCuKMP4up+S7ixUMIXr52NfB2r4sPEr+I3f6cIKp
Pse/fTWfZpC2PELMFSq2Eo36h5776kegmvmhGSWeEA1v+J/L01wa07jOXVmMtnKm+TT1VNylKuC3
seLtWzrGWR0NrC23HppqqkiM4KmLLg+6cDhMmuKZSwrvaOsT0l+hbPFQAWOxs9ZDs+CVTZCUNc8q
txjadFKVoQgEiYBRzCGIrmK8vWpURtYQtEvTMJyB58dVA68sjp3Hb4VO/+i83GNia6nZpYkYniCu
Anf0mW8dK7t+iq3kt1Xpr8J/SVPkknp7TYZiaRrGPe/rspLDOARH7d804jEfn2b39fJGLwSLJvY2
AY0OHj+zdSyDL1NwqxHeF+ljVawEcQufN5G35WjZ1pRP4ljgl5PbEgJClN7byrsuvjIhXF7r1H0A
fpJjldLvjWD2uYjArzICYvKd5m0qJxe6m6c6pePm3PYVlnbxGyJWK6bN/lMv/iTFZWLEwAiL5lsp
shOFNz401QSwIBcsyoohfoTa3Vc+4YJJoMYIraoaWlkguJCFfVapasQ+COhwS2SHCiMoRbMb6MW/
gtWRRQmzXkakGw6s8b2wyMmtUwEIUUAGKcQ/L0LBJncDUPnfFmIpoet0j3XM6kPmFdDNTia+QTra
DpPWBeZWsp9JVgBFXul3ZwANjJsF7htTpNnkrSqiIWNeCPrEYtNnVQ1SbtXh/7cJScIWzCZb/CNo
sCungsYD/zN7De7KLk2KqOao6M8JrSI5d+3GngIQIYLreuu0noSUw5SFRQ2GxiKtx31mdX8hiVRA
twJkzp2swDTJZBnFPh6iNgm8qMLDp4zOISvqI3ocvpaBdL+OlmWVkdAOWP0gZ3Y39kRESIlIiFBC
fm/jKeCxkgn0wcFsNdEk/Mex8LIfwAEmkPtoh72eeX4qgB8PBc7vpqMyePb61H6AQpR8Hly7DlFy
sCQk3CCtt2m15d53EK5SYU9b/w36xfIITj0EnYk/Q1VtnI7MR0YrBvEk9ADKvxWrU9QTtBMNwHUe
k7xjYdvWj2kO5sOAOV8COwP17byr3PZvJvpn3UkQ6/Didcx7cIAXvUQ/b+q/QSntzPdbBaE/NMAa
cxrvlAvmJprnT0BMBZGNFsB9ydUvFyobu05XL0TVWUhT+8nVHNSTSJnugj4dwEObEoyh3Si3chKi
aQ0HaYzbEISz/s7j9RhCVOavZOqex2UauT5QcHysmshr0z+Bl3WhaNV9W/a/h6CECO+Qhy2b+zAv
mjfXGv4mqP5FbVznW05BcR7O5ZxlWxCVgr2Cp8zf9BA+/Z73EhlyqGFuc1X194XtqkdhpdONbJNq
CyZbf2tnfr9toG4S8qZBYSbQ34ep67ZjEedbuGgSCWilHYcc2UOaThAB6YaTY2lnN6qu3FR1NYXc
FuQY92WxGVie4lY9twa7td67DZQ5izqO6Aw+99KqkKrXZwh/gFTXXOH6ch3I6AQZgg10ozthpsB9
LFsBG5v0HZS1XopAPGlvbKElJsAfZDVu2Ljjz15BVECyMdt6tT+9+sRJQ6Q9+jtCOmuL9ED9s6LJ
fCSOH2wcv8kjW1IXsmhUbiZO2l0OuqUn9GPfgm1ZRbDXR6XKKiwFAb5Pqd92VtmPaL6xNmU82WGQ
yPqsx/mdqsANbcleOVc/GMkDTIsztNlVX6dzro2UECIA/+kbz4bnxE1fPZK1kY8p4rPVO2ftgfSi
uxVF0G56N7cjayzlsK1Tjaw8ZRbZu6nuvJuUeyAy7UpnmjYaSAO5DSj63HdVkwXYCoi8QX+0EgW6
z9kMmD/xWvAT196rP1TJPgFK4SseU/xEVA8loSb3QL6UIF9apB57l55f3YBbqgDZTH1WGppZcyiT
wdZhi/O7lYkUG4DbQEoE6aMnrx/VY69H/qWfSzCd2wW76XRQdmFla+ihFlByZi90Kp3HgCm72PjU
TU4tHOAOpP6RoDjDLiDwoRfw4KuLy+AXRR5Ub7zJF1Gp3F9eNWe3vmqKAzxH74Sx3et7IbpuLyTg
LolvB1sAwpNtU6T5C/V1PkekEtnR1yzbDYjrnkGYRV86JLbAOTvNTiiRONwmVc3UVjJwPEPmlu0T
iwMFbYtifuElSsJOC7dVFkXibCxS1JEz2XnkjqK+G8b+kc+gSOooK3e26/II3ObY4R415Xg7lCWD
cFZV3ID0AazK1IP7A1Zum+X5j5jLG7fhX8aBQF8BqMStlaLowx1L7VM1ZGFn26DuHxN5sC0fx7L1
eUS92t0oAXIhcBg8J7mfYgcsP8ym/E4Mjth3DUBkXFTfgoSzYyJc6JHU5dd26NWeEsvb+DrtN9Dc
esWiDN9yq3aPFK50M/rTWxLXLCz7oQ7Tkb+Cxa0KR8jPv/d1S14C274TXq0jYBfTjRrhDUjmDVC8
ANf2UOXl0SVBHKZlSyNup14EWaH2cZh195fnE/6rn8e3/pxBq132+dvl4GohbjMBzjhXYBVLApTi
4q+eGOwIWtwkqr1v133eiG4VFRCWydEomwTOSwyOkDBRwXne00rbx+cgZ0ZNkDN0FGaV2T4/zvc4
BsnD8AJ5izZs79Jv46P1w37jb8OzelR3qIl9vTyppYjRiHWT1qudJOX8SJMm28hC8z6EgjDAYo5f
JFGf5GtNgwvBOzEeVgoa3Uky29ax7d+Vp8KYWtsyLcMYLYS0uTJ2N/HzBcnBvj0M6lQqL9nlvRs8
E0sqyHhb3a/rlsx4ydNmnJDeFfxYluqhoeVdko0/mOq/2hX9eXmIz08yMQHYUMRhYAi0+THNgKd/
qwooFq+p0i5923jH6zGm6EdBmpEnw43tQXQ50XuFS+/yT//8QBGTJGts2wrSzno6lVOXhnDkMVRE
CSIskb1J7a8U+f97Gf9/JI94899sBEMLpXL9Zjo1VjvhWusOc8FDqMVsGtvd+KR6YX0FTgfxOPLy
ibGpC1nrqnCOGaJJvwg7XV/1piMm3BuMabJlnVOgTF+6u0LSeVvIoni0VJnvoI/SriTRP89IEpNE
C9LhLRABeP06rrbvQHAwg3ufDs+X923p64Z3w9N9HkrNNAwHMjzl39ZfSUstfdh4tPcAXsIAC3F0
qB0/6MaeN2OQDrvLP3vpNBv+C/DrrLWmrj+VkC8bQiHyIZJgHr2bnXJ6ujzG0gwMg7e8EnT+Tjwi
q+3qfda51QG3d/f7qq+bqG8LahutTXGSvd5VD0nbeHuUSoq/133dsPYZGYe5qWysvo0LPC31F9dK
1lRnFhbfBHZDvLdNeeDnp7H0xCYY6/hAqMq21TjlK0nspSEMOy/SQQyZ1eD3QzOQJu3mjOdVzYqf
/TzZR0x0t4uXb0V6DxOYbbziEJyFzhjc+l0MQhU2vqedEKHjyBWvtTSZ8wH7kM/MPavVU4qCumjQ
daKHbVE/gXN/f3mrz0vyiUs0ScwqJ9B1URb5iSVj5FVfGx8PExGOQ7EywNLPNyzZgjrKxO2sR/Wo
iRhBC1WJ6LF8v/zzF6zMRHzPzUhH3QXDKQWB9cYNvOKbsHzsyOXPL62OYcS5lea5ypAa88lLM/0N
8LxR6iUR48r3FxbHZC9zM79mvOmR+2zY2yTJY+p5D1xZ15U2icnG22BtYmkF4kix+l9mOcxbiyh/
ZWsXVsek47W0i74oB6XNqrCQluq/pYVzHEpIJKr5+1Ub4BuWjNZA6OISpD7JfC/Jm9O2e539cTN3
d/n7/ufH38S2Ow6oFZogDo4zA4v4MGZf5hwK7QBq2226BRnT8+VxFs6piW7vq9FP0V6EIB2c35Go
XfuRKDu9ufz1pWNkXMNdypQAQBI25o+bXJIoa/6w68QCGJh3/nVAErxOtp9JVEyRuiXqd67vqv5n
lbzlHluxg8/LRMQ3LmQVu6AmtuDjagflEVL7MuonX94TtJ52Gz+rxzsrgGpxKYHA3TjlvFYcWNoX
w8D5GBf4JooPtQcWIDQcCAjFXbUpJpC96fmcNZ4Ux3NPcXoW44qTWIaAmK2Y38JvN1l3cV9qNKYi
3kc58K737PcsH1cA2wsHyoSzt31SOXNr5SeubbA0VNLaeI77N5+FtRLgLY1gGLbOZUDHdOBHIV6J
q6GU2GzifK3LZsGsTTw7TLrNVaL40W7qX+cO/9R7KkkSebTUYQFRz+u2+LwzH67mxPYTV/UYBhp9
+znInuq6uZHTsPK0X5qFYdYgFKIkAwP50Z0fwCLoe2U4VN+c4EexSq284MJNVLt1ZrJzqCuOfUF3
wpfJThC586R8DUS+RjG0NIhh3XVvIw3iY68nXYY8vUu53HO8ptJkrcl+6TQZZlyglOB0scWPWrxP
tEHia0ZF5bonlAlxL6lEukzDznxbdaEFTSPN1J/LJ+hz9iUGbot/j5AQTlZUg+aQGyxuGllmUE+2
wBCkUe2b2j0cI/hSslNcoO+8ateSRguuw4S7Z7Nq8iqonJNtVxt+3hbU0NaCjoWMFDHR7ahr5HOG
PC70eWW6l7QLDpPnTM+FK5NtEoMJAxk3uctbXt3ywqWQ/XSsHfV7P4RMT7kPwCIPzViOpruuRY6T
sbLcVrGtkYut4jVI49IanM/SB+O1+WgJCs2MU9eOLBpUWb+KjPLflzd26evnv//w9Um0LsQD6+A4
4OkR5xzlq7VGkQVzMiVUMznThhB/PPV2/rPzslOlJFoZ23pbsTVp7wWDMtVTSZYAcqUQr9TTDzW9
sBKVM2flZbzwfjLR7oFFZhETBKVO/951yQZ/OArMz0zuevdlWGOuWNoBwyfkdd93Lvr1QebYv00t
JHVGe8UjLOyAiXtnOWpS8egER8/qUAwmUxONWTGD0ovFyMY3xVpctHADmLj3OCMpEhSNcxIEQne0
ePwfYV/SI6mudfuLkExrM6WJPjIjKyPbCaomCwzGGAw25td/K+/o6eide2epkio63Oy99mo0c9ch
TXfW2aPbxO6/L9Z/+z7fb///LFbfYlKI98J1uYDjoXlTQcjdx5lfm6+Kx8V/f5d/eSD/TFbFKClu
7IQv4yfRDg48e39L/scD+beX/sdeHqbJ7+y4slOr1iQbImvBUIQU9r9/8H/ZDP+kn9duM8jJxP1V
t8FjKNLHsOJHQv+Xj/K/vfw/6msvrEG6S0AeQi7aI3TvuyDkx86FP/77p/+X2vqf1POBBOEkEcB0
rhgSMlsC9sVY5WRsym7AENHBQbuYXYWpaPq/VOph9J8O8/+DK/yTkS43E4dqU9vZ+kCLhfPr1zHZ
oiMsw7q9MS3MW9tOnJPO1h8zb4H3Otp/gLqVlhUk4hOSa43dwdkgvsuNmyOSRTzcUtuyfqY15Cbd
0E2PS5wIlft88h/jLVkvm126vPYq70xp767CTemBrnG/Q9x5dQ8bs+yDdeL73qNjYWqkSWDQyO4J
7P93LUMqYhUT78R8+HVGQYMz1RcMqb+gtDtKhiYndlGvPtT9PsLTdXfFoG4q5IqJNO+cuyk36ylX
STpjZBZF/qmJJnsys2sOmNuD8dCPwfYQIVX0oQql+WJp7b+6hQ1HI7j/Y/HtyPLR1iIBlipM5vqu
QgiMT29wqFkOSOppS4dE33cM4NU+6CFe51Fri23QGHeuPib8VZLINfcI8+qSI+61BDeFZ22I7JKo
asDySyzQMA027ZA2cEhkFDSQNHAvkEOblwY/9b6rZv6DT/2AqLaoDQoVIZfEj0Sc95YWQg7Po8+/
BOZOe0mmV78N+IOIBZxgJ/jlJDrMVsTjlcLT6sFubCgqLXNeNcehBgcPNnCbMOYoF65eomBwZaMQ
DBdGYZgLdEuFEN22o6P3y+s8Dzmfw1gu8XAPPV5nSJP9saW0TNDtZMgGnXdNZ78w8v0LZ5/tmaSq
O+Att1NNCMkWAq06a4Orty4/40qwfFHmOdjYeVijF5J2oLS55DIFuD1F4svMtOqqebhrQ7GnTD+t
3H0LKeoZpyEcV7pefCok+ObVhFa0Jsg4wTwb9o2pfjA0FRhIEX2gPm8Kf+3YZTZ6WHJo/YM3J9f4
ZJyEJbsI8skRs4N4RuYBeqCM8o7e/cF5e3iFP64tiT9DqpA+vAkED3epOI8KDL+2It7377SAVyx6
MGlgzyLEZPOGQqFfWNVguAjT60UXqyeSsODeCAeHWJodc0Nzsmvl7yVL1uMIQ/syQtFcwi5uPZB6
C4qqmZJcV6M4EtshgmZV/YnIYTrCOY+UMPehT+1okld/9o3LZhd4e60nFGhDGByqilfZNKkB3qHD
qH+AVcqKvu/TcywFK8MpENeOcXNjMoXlwTDnXqcmsMymwvHwxW+7sJC2vfsjQsX87oTQ15d1xZwc
fJC/Qy/IPRx9jPUJqwoTJn/dIE+erj6ZBId7ahKaJYaJa83XEzKnd+izvwaKwzTY5N1P6ZKzVuwX
BGIfopDgM9KqbMf+gFyIj2iSV23CwjXVXjTjAxhN56ZPTsnIrlFb/2jC9Oea8OeZpLeucaKYkDOg
mqjfKbdupQndIZw0jD3r5eoqWDYQ9ZP0a7lK/exTetmC+t0uZs83WoSN12SNlCeUb2kGuO8yV/5h
XYdLxMUZxf9xCePjpCQBxbIuprh7q2vY4vhBkld1K3Kv8X7A2fS6uuDIqu2HD2IPnZNXDP12S4vg
t95/Io3bSdr+tcZ74uF68Hj4GFHveQijNfdJdTWa3ryt2lV+fVt83hUIOABVwG+uPeb9nZCHoR7g
TlYfhh5sgM3BYhjnTYZSaj7QRJ1XVf1pJegHfvfCZ/bQbeKG9V1uFv9lCEAS4XcwfaCcxWEFWQ5Y
VyB87/Fqu96MD4sI/sRUn3lPEVNgmx2sLxOkQk5NTqmushaDDKQGurqYu7Qgzv5SZL140Xod5HQK
uRY5fnqkmwX3gNVXVMMcCAW9gUVQ9Fv/5kVOZrKb3hLnvfSx9+4rdV0ZTsUu3DU0/qyUfGhjH9Eo
M/vqA/fcrv5dgWwC0B7rls6sVMN0q1OKMAy3Q9lyGWJLSl1DEsbaNA+dJ3Kk1e0alhY8dQfm6bOs
dQGu1g/W030L9UXmecmBeOwYSO9hJvwWbOotTjcQoIn9naQYzZpkfPBg1N0Q9zb0jGdKrTdh9Q0Z
ryCQ/mzYt9nUyG5WIj0biROmFRf4yT10fX1JQMSrG3wL18M9ltXJSx+N11iwl6YOr/ALwNgSx5TG
hC5zXfSWBsaA1sD+0DA8Wxo8gLgUgcgYP5Nx+buuyb3GycH7pAPnr/pII3Vpma0QeGEfh4j9EMG3
ykc+WwlmSwv3j9aOZ+4vj13YvzSef0tHtttSrGFWvWs5X7a+e0R9DMsQIt/hpAm+2XZLrLyGmzyO
uIG/KZPlGKkdwSeD84kEdWl6rAJzWGtybkJ+TWP3BmglyFPO9gqmSbhB+e8FKllfyoe+MuISgHoD
UTMgdN/F9CEO6XxK4mbcRQ3Gkjrcxl1Sg8S2TAJWq+PrzAEyQcr24IM5jdNLnQOON4vEm0nBqx3h
2oFoRv0UY/s43clS/lJQBj4xDnUb7drgYGFyttMyTg8rpQ89/A8zwANIhhftq78hKBdkRXdwne33
7QzUr09ci1uAqhxEuA2+sskCh0d3VRt/jl2EsCxJvpIeK4/UoEkuPRdZTINHeFU9K10ffMx/MIaW
dyQqu0zb6RQHWNBIAZ7jNrf9/GYSdaqiLso22HRkkOfAnZfGe1j3ydyf8EN7ot037YZ0sXXLOZlf
NyJPsOp/RBtz98LwDTTO++Ls2dG5jDCAniXH3dZ/xBLEQ237d9ePt416lxg0yD036jpsVMHXpKmL
NuVoDv32irSSssXAOQuTZb9GqGE3ZAt2sN+xGjSwmH3RMS5wrge7MIjg56S6s4lJc+Z4Z19txxG+
xbzzwSJMEBPXEpKnQDQbEG4zZppjVMnzCopfTuPwRyRpOXneF4o94OlufFEdf0/r7V6Hgfe4IMUT
y8vNGabrt4j2hzocL+mIE3cEi9WwFjSwUW+lxFD5hLoLF3v7ggiZ27TRUy/6o135i+ZM5vDtfUiw
GOrV33Frvjfp+Dls0wt1Zr/54mBG70NZVaBmQR0YyrpknVoQFjMewlHvG2XPQJkPok6uYY0EmTid
Tjaw58BP791ingzpUXLAqLUEUMbPneFIsmvCXaXXM0JdXqZ2PLVydsemUdWnsJ79MzEtP9RU75bF
9ZkbjS6C1Hvo2nQv42RX9fW5Gu3bOlQdeGFdlW8Um3OS6ZZ3CT3QeuH3RpP+yFQDg/3UVjtfybB0
McOJkbbxA/zKhiyW4HEJooKiDTTNPGgpUICwU6f9Z2+N/eMokygDuS641bWebr5qt7wKou3ct1jz
Zk1MwTVZc9HUIHja0UMSR/DbJ2w5rELJTCC2qowX3eTbYl8rMlLQQ/VHEEdo2vsAvqyTKECz5sXK
vTkPBux10Vay8KcZFYyH5RW1G65QJR5IVB1ICF+nZkjSTGjYI4V8UsjgTo/1MHzAwmkqWTP9rGr2
RUyAnJzU9SWT3pbNc8BAebM4/El0VnREXjRdn6YGRx30dW9x2L0uIZaMwWZK6xbpXWFzm0lgdz2s
vrGxDb0osmFlqeQDlMm7dAak62VKs0Ykt9Dn4bmq/fAd7Y6ClaTq9r4BnIsUz1Ms5EsztAAsI4Bx
/lh/LEqXnTLHVugcHOPSp9tpW0BK9NkhYdsl7dMSlNC9hKM4yHOi3JQogNlmdAGqZrHXEpiM90B0
QTYvQnDNjRdlMun/Wn+T5Twsp9iofeLca2y3fRrYtzgBPZV57qU1CdxBwt0yJA9e6iP9e8tx9O/T
xr9Sxl9oX8UF6r0zC6c5m2J8GyeGfSBHMDkXHHKsjx08gQSIsgl5m6tGZ/F3AdPN4uAnMNgLBRwo
YJ5Zgtj1aDfdZR2eD1jGcJfyrXnjFf2VhuJnYEecrNaVi1X+x7AlIO+OvC2sbZPduk208BOTHKvO
RF+rbjyw1KP6qEZvPrjKH/ZUr/PReTVUyJrpcxqEuHsRQC1vBCbrXyuJQG93eEY71pNkFzFSv8DN
Nl4L6y3oDNUyHTw2j5eK9tPZdF5fzIOc0YGl234hnBYo4QOgtPjSCmdgbhlsZ0Z4/O5RN8fPmO0O
DwG82fc6DsSB9p47eKTGIWvaoRhd3R+2cXZ76O3gy7HwISlAW53uG2y2jn2MODpoxPvneu7WHP69
thDe4hVMi6FgyG99ibeoea4iq8ukksN7NW70jND5eMvhcRR8Ut9WeTPDv3GLZ7ojnm+WrDdzcGzn
arpTwuZL2AbkSqlP4HA6KeyvGU5O8WKuPFjnwsyjvYZLgsGV34X3EeX9AyodtQOjaPtAd5U84tYB
VmRGQ66+4duJLduY62BxmdEkyNFO68McYv6FelYW8WSXbBMBwxwmCr6h9DQu4WcH0VlH0+cFv1e0
1utpgUrgWHvd9OyipQ9yaoaug//qPF9GjCUeuRj8Qyvb4TKzWaJHYjM8lLGIbigraqg64QOS+whl
O4KrMd+gyQzBveE2zbgI+N1rsO85uqUzejM0eErTqyONhizXLESXMq7RWZkqLHnC+1Nr4qqAJVu3
h40qDtBA2ZOwiSjqNa7yqUqBQGgq9okXJDt4ubPDhh5pF1mnX3nFpxJx2OYO/++f8bDYjFnuPeu+
l2BkT+nNUOouqKg3mAQmSaZNGxYxW6MfjvLmBai8gNMn3BxxbldZ6AZT1kzVDzRIbDnSETZ2hoHT
H/TsB5Jqlud6mAPUTw3BT27k2dYr/yWW0MudUGrv97IbisFnDS7mekhuKQkxKmlri6KE1gov1wxB
vqwNBz0uSMDnxM+wxgawYIPoXSg+ZuuByRyHGQgj/jOspeN3lG59hD2woCxo1PD+rfm4gjhc6M0F
2L7VYxpXjyutf8FK9ZXXoPynQffZ9NLuvjNvM2LVg2j7l9DSfWD8fONrjqdysDIJ8nXWsK5Pe/no
aQsLv9X/RjAiW8QtFlsY04MEU9/Hssq8mV6pN4/7RC7+cVDTlYiwRLwFGM/TxBA9ImKUKsjbTCaO
n8kxjCKGZHiQHkSuQY1MigCB9VAkqjlT05JPA7kPSMLb+mnKMQGtS/B+ZuAi05R1FlNqYCor7sn2
PTVigrWoPS3M/Zw67EyXlk7boWgoIJd12m6pXO0BtjS/MRVpsmFakx0Y5Bw3hHhoyPrJA3RzaA3z
SvfYJ8vM8xZ+6zDAB2nPMe+jN85CnwMCNafmISD1XPAKEse6PpDe9wsO54cs6qvHOmqKGXbQM05Z
Legd5R2sn8KiRvWQo2Z7gX8VHuUafoO91acO+Q45FbtYwHfW2Ldp8e5k6T6c3tApKaQxZhzGhAct
yXtSD4Uek/O4kWKDXjSTUfWYJPCIhMauzbZ5uyxJ+A6nwp8ddYdx4+d17J4Sap+EQ7euvO9ifKze
IoT3ZsnKbnE1bRkji7kvoOM9TuhLEBApYStSb1aWIRsjAD/y6iF6PB0020H5Ix8wufmDLsT7NVfa
FhLapwuSIbY8DZ3c2dSRJ9x/48mLrUGCYkIflRiWAx8abG1818yTQZrHvDJPCaQKBY7938Zf94tn
j02E8sS4w7Y2uR7IrvX6LyvJU0KSPVQuXSYX8P63pL1OMAcuYPSHdKXmjRjxACzi5LbpsIbjmjmz
9GVM/C9LxD5a+c6p7sYV20oCW10oJOoHP2p6iJH0VUZYisaHamOmfRFGPcBGA6xWIGQyY11cZdUC
iDaUg7/3a40H4s8XjUqkNBI39NaicfZHkezGqSM5HxmyXBoD4Tb/1iFsnr/t0lANL67qoysdagrJ
wviqqUuzldHrRBkSp7HfoewZMwPD5idrY5pHHccUYPHjTCtNwK+yn9OAoIoBImFgT2VP2iNp1V0n
6qeq6p99kv4iK5DDYfIBRin16vXj7wg2XtfZBtA9xNEBPv46h/R2NwzRkye959SPlsxGMD1DMuiW
SiywxGLUHY94DMshmHBCNELzUo2A3V30vkCoCO2dhUTEuPBPyzAMCaIkAS7IIaVTIxIU+6rD2R6P
CJCyazTrzJhouHho5U5mjeccu0++Qm6A8V/dV2dOHIBKsc5vkoemqFDYAH+Zveuw9N0Drj95QAIF
KdnCuwUwioEhOLGsRaRr4kH9ZBcC8VrVoZBpGURPc6uwLZbA7HrYOb/61tZb2aMFB1TFmuGczlt8
XyJeMZgmBdVDjJEpjCHryP1ue7F89HDs+Lt4cfuTQEMxQdmDeIJRaHWvukoeEqOqQoYiedSjGBGU
YqJ7zOcBBF8qrtCqeAVFsPQhNCPWq5lmAr0TWlaazSPZ7ptTsG4JTMBLn0OolTdNMta7lXRegaI9
elmDGCAmj93fyVpRICltfe+WUTyHRvZVjlIyeNxq3fhZzb3uMnjL+IJ6A5gD8oCxPhrS/yTh4EfA
rvru98YXyFaAvB/DdRqBhoTjY0Lb6UC09b4k2v18ivs0yAZK6mNgvWnvT2z9bAacUET1YSkjGj6L
1tNHbwrZnI2QcZnCVHUEVD2OKTl0VCxtwWMvdg/aq9qyAsEKQjDRTs9eMh4WFGGvgF1GDobU2O9d
zNu7DJgm2cDQ3wWaIcNkmERS4DaMEALckyLxJ+8SNTqwucfTbsoJ6i98JDCTXylGCTtfTgnyntQ4
ZzPSpaDsUtH6tE6d2xsvqL50R8ef/aTg5R2iDipiv8GuEoHbozKtAWlChJhDkNee+2ECbKV7tCN8
nR1ulWjk9S4UiyiDKe2RgUHC7bTweIR/pR8frF9VOdWjf2XL1F0Urqhfw7ph6t4M0aNe27UcYymv
bm62gwdjXzzame0nMS8FjDDh8NAhmqzDVVdiAG5uTrokj/jgnwlI4zlCxtg+0Dq9RrBJ/mn9Ce1N
18qeZ8x50w7JQ8PTyNKgjCw1Sb5UrHuCbyduWNfJ8TxqGdzGsa+KBsddJkbIr7OkSuZjt9DpDwYg
6uiWyYMkG0B8I1Fw2l5uL6jxGQgW3PvhxgZVfNrWa7HMPStgNFrvK9mQ07wtcj/CkuiOxZu+a02a
HyBbQX6n8QkgultrmtWE+QJZLqCeAk/23ut4ou9mC9eCwy8bAycdIEOcB3Yp4WDY3BT8HP8Eo+X4
ARv1w7IwRfO30rzRHNUd19sRIRHrA7xwJfx6bMreqaLhbuPOnfx6HN+4ltNvpQg/DJvZ9rTq7Z4o
KKYkEIWdHZLtKNDH/iLUfUeCTN+pFv7UHGJbmwtijqIDh/VUTjhB0YjGed+E63pZKcRVGWM8ePHJ
Yn/OEPj9rFDA4K8prvM20eZ5wZvtTefoDspewLlCxOwtaqZmrxm0iAGRMGxR6fYGC77u5I2wEO5W
MiJTB4p+8C466q/VUaMk+zGEmG8VYKJwiZtD+YB5Wr99EU4pA+VlgEZHB6FAXQMnPNukqj+IQCHq
Kkq94B28a8t2No688zRFa9kh5koUldX1H+u1/INU6/Q4+t18d+MMN4jGzr+Cvh53bICyNNad2OkZ
8iWStKyYjf9dIab0UziLGaH2lOOllj7iK1nCzQzve/TfHw0CqcAsmSVwXGRUPKcjV0CRviEQ0QGf
W1Mkz2Xr5OVIEgH23zasXJW3NMUAp8RjhdA7rFB8b4BSVSXOkfiuBDGIyjCD8l5S5q/5Qgw96XGc
oAe2csTKQ4axkm34WCkcEDnihJAZSey64X4QdAmz2vD1F049d4WIc9yZdPnF/GQq+gl5qvjBbOY1
kCEUcUcRAwltNw8L/EsG8WB3W4zu39vQRg9EzN637Cb83lfBo1cJlCSzXm9N30PjZ7a4T749NDBz
9Lz6h+4Q/EvmKYB2UN5X3L2HuAr+rLWDEqF/H8cRmLUBvpcqiNUn4e+7ebjBEKOoTHiIqbnU4Qbg
msNrndsPs3r7rkdJVfUHHMTQ07Lwvq2DAZ7QPXggL1871Wz7DqhJDgDjyRvTvugMfcdcrdTcOxN8
i2yLFl5AFyrzVAyf0aq/oggFs6kaeMZ36Va4pfq7gL4NAIjumFSQDNeQfG7R3AJBhbDNgZGAxj6J
ccR2spBEwohCiANeXWdB0FzINJ4DgdDzMN6mErrCW7U2DMeAWeGLjMCliEN4R4fttwHZ2mDInHfO
PjuF06n2vKc2GVs8ueCTaXr2gd+irYMuclnJH5EY9AINMK1+Sz9r9HxoNSocntxD6DHGYkU9eFXu
av9N9QLmcSbq8rBpUAaPr4ZFp63xwrzGHKjAbvyF+ZvI6hTDjZ4dDCTA2chwF9RKcmR8QygOAgZ6
dYJ8GDJMv1dcoRk4ql424VgB7AWDgHlaYKPQVeaAHNGXlA7NnkSgRiUuOvZ194PJ+RrVwTUc61/T
3CE+wkdxiC4f4vnlHCGIuMkSxEXtRE38Ax5wfduwl29h3cZHXy/ukEwjZhgOpdIYyiddNzCWQpVT
Bo3X7WkDTDbyoxtvaaF9QfJ6Wqci6INL1APXqqIadDWOV4iS9DdZfZqv6CmLjQQ7eEFMWbSRU/M9
98V9WmqXDjkG0AmmlVoXvYdZbNzLP+jM0cybDeYK0joMOgCEO4Bg2ZyaQoNLBypn8mdogsdqZss5
Wdv0XiNgooTyWsKMdn6l44qRCNgEreC/XeoluxaSxSNii/ysJUuPIfowHoXzEP7jYZ4q+4E9QoS/
HJPUnLaRpiYb6vEL/7XLUhWBnYduPMMXgop6/Y95wtLu/G7ihYeNCFsOn+6gAPdy1bg4DyHCLXGl
nwRsXw5uI88L62jZwpzhqlkIJDbuHusleZGunQ9kWMOjlOtbNXo4aVWzFBh+xAWCehWufCCwPPBN
HozEFhCbzDnH2Vv6q7oHHYevKpQ1YFdKv2x4oAvZDLLUwSgLEQqGHnm60sCkuw5dbLZWMLfHlVVE
vE/zbki8I0LsDWxZV0w5FINANZaXdhswokbAehYsQZWzodLHfvLEeQ6HJWt8MBHaaKOHpGk/VTOB
3hklexUO8mVUtDkkfR1gQFrHBcT8Qd4SCQv3dE2RBaf2VVTZfB3kx1g7lZlwc9mWKkwoHcTNy7QA
GFIxGgYufsNdssZ8Uj+xBq6D2EnyOd0wCkRw3y88Ii/TlPnAasjHGoEdbmYa5kM4/E4qPyrG1lsz
rcWPoFte3DxEkDNFIzTUdCgStWJ63yzw+q8WoOcrODB13EG/2mCbxSF+j41ilItq5AWdUHeOvGr4
jdb0Em/yfbPRd88ZwppDpuymWsyjka2uQuYdqjiayzZVgHs0JvyYpm/QvGAaEHRrWq5s+2CK9JcN
eQXHOqjnXx5dcPdQ1uY4DdsTQuDR5BOR5FjUsN5g6xuq7yE3Aex3Bhpb3Mn60R8Q/KLl8Ajv8QbA
EvZVtcFhd/VVvA8iKH6JzwukUMKdoUeJ2yufYuuSn6h/hqvzuuXG0U7k2gfXBVDTa+9hg0eJRhYo
s38U3aaHQbZuLwiAL5i4IBoLrptxTf9CEBo9mhqFURi0IeoEjr7cYT41TiHBjAePWmmF9mA2cxHP
w5SvBKBHjM4S5873CZHUaM8GYvbwHu/KjcpffQXJN1bOZ5DS+TKnkJ0JQKG87/qi9Za/NECunUmw
sBBxhQ5AH9Vkrg02Gm6PcS4FDhQMqwL5KgeMlfvIb4ptrl8aE12XwMHTWYN/H0fRl02g8ozw8eA9
cIcId8dEf5YSFlSkwqUP+OSlb2Dg5rbOy7o4/o2f4lcisKMZQ7fNef9bwRCpquGUE3VfrUwABI7e
q9omnUEQiSneCnt235V8VrYMzdrsu0g9xEbgPRFz7i3xE6mrs4C+PxdC8V2yrkGRoB44D0OPMYuP
TR757q8L57/Nul1GmG8WkJLP4AaosFuzceb+F0buM3pzkrZNFgxIqkYIaS0zz8Z+iVcIHodYJzsn
ZzT18Jwo4g1FuJdu9Z4ktT/skMmEqzXU4Djh/JhWB5MMVGkF7Tb/gppygBn5Uu8STKnvMAHYLrwe
6EFPUbOnhNSlTqMWxiWN/kmDwFzIBpIcj8X87Lp+OY0DCjGUUBWoxd1o6WniC4N148jE5xou0Ze3
TDPcXQYwBDzf4kJ3o/5P6BHPtcJ6x0U4S/TZ8x+Zdr3NDY3qT+yNaees6KvnFhg+kK2Wi8O8xtvn
LCsMGEysl2PqB6Mo+nZa9qmCnyuGpzN0tf3vtonp2QZxX6iFBFcqenJJeh38Ye0on4Bz6ZIlLSg/
U9j/wkzXHhY3rOXUsbFMZucffOA6x6CtXNahMCyAjqW7ORoqPGENl5Ehreh77Y3rAVPJDnaSQ72P
hnneUTdve9uq8M86me3Ep7Z53Dy97AFMQNw38/Bjw13wmzPX/F0mWNNMs1Xlar3gsKxsOHBPRs8w
/NKIz+yB3EkwWrJ0BC26gnMGKjxf13mvaaMKlmwexnHVeJCTDTHmAAugy1TPRzAgKP6sYs534hta
w3fydjTl/XVh9eSydh14mw2K1YiWSRtYKnG987UOPkZY7ZuiRhhcnk7w3EHHtf3AlFhA9o/DEpja
GAd72MFPyxPB5AkqQhNBw62HHoaODtS4flpClxFfMSwCjtjwWrj6hCmW90kHOUL5E3vuCjaLD7eO
tHlOOeZtnY7+ghU+/8UqdRnQ47WAaQwskMYIljc8AI4r7JDLb1Ve1CbfpQiMrkPWL+9JXzUIxdV2
NwNku6ddLeEUEoKz1/D2mhrWPa8otBFACoNXdN3RoZ00z/sY8aTCMu8CNma7BwEB8ezNUIS4MEMV
6aZQMexSHFhej8CePAy74yQ6GDsEr8mYYAapJ4yXrv/H2XksR8p03fqGDhFkYhKm5Y1U8lKrJ0Rb
vPdc/Xl4R/3Vr1JFaCgNoIA0O9deBkKBOyPmA+xpCygjnWGcciQdkeSbJKu9fecqQIZ6StZWhFO6
T1IJBh1Ew/Z4+KICiAO1973e3ZtpXfzSKrNej1HLQpHo5atUXfHQyEDuc9NtX82hH+5jBYSuOgGV
2quAMmOgtOXYFubWCtKcUr8L1nZR4ifV5xCG+tbu9job+9Irjeh3O8b1sTN0UjGFqJ9Tpw9WA2N0
HY253OVDVq3qthO4MDW7usuLVW9H6dKCR7rUkmxYQy0an6gSISIWqmqwBA5Bkkdf4TdUZ6ciZoNZ
lMoI/nppGuwmyE3DwlfQFC1D56nCVN5j8y3BHXx/44pIu3FGzwJJ1Jro2bbs9tAFYbVFGVDvh67p
l6EPxSg0yv5kT7m9NUZPbkPCip9kiglqN8bV2raaDK/iovqOFaFgW3DTkzUGcs0BJdm0AMELx+gi
dp4WVh0koUUpNA//crrlvVMmOzTz+caER/EjZKW8lSOnbKa6f8wAMjYm97yH2FWzDDv9Iu/Z5tpc
VsUKDx+bgNSwQ7VLEl5bBcP3Rvp4DA099kKguKvAMRHFVhpwk2911Sr2zY6AN9VTPk+mzrLGOeOH
U0bpTeAC4xRjkPoomfUcJt+oLYUPe5juT9WuB+xaEFIQbpSlEQeE2A33E7PuJiv96NFoTJNCJp+O
IQZfdJOb5FDH4bjCiMC843hT0/ev0o0ZOvG7C6fiGDseBiw4Wi3dvglpbFsmhxA6RFPbBT9BiFhp
g7EKHjg8x6chTSN3hZcf5l4xSURRYvX7IWqrJS+e19r32RYsDSZPHLdbxXp1dM3cPLTBUGwtVeXf
05Ruo6jG/kaYMCIXqgnCu1BxUsc8odnL2B1eSFs0Ctx80vTWhhT2xx7gZtI7xEZL9XcidjvogCDD
kFaHmJ4e7lHSodw22g0WE+VCJmIZD3BQRmPlmEgPCs990ChE+jBbRl7BOi4At+cyd6iKzZzTUzt+
s80abYsVxUPkdluGyYpVm5NA2cESpQ0o6wrXrWrdDsNBQfWb/HhlxN3Bj2lWJ826ap2D0YOtjZJW
8HTwxvimDPRyq0fazIxOqVaLvd8ZGPQ46WqIjBMpX+VG6RqZhiGlnUrjB/RsVIOhfc8Xmh277qQn
mXp4osW+kS6EZpziIrkPen0ptO4pDooHb6LFUTSkYHFSsari5OKMCRUpJN449bGCS1tnE0buKR1l
dVQsYuse68x9Qq946WkBvmPJNg7D27gkE8uDB2cYwa00U7HIde+t65uNbjjVaugBsWgc4vJl3cLf
9feemXTHiVagC+mNvq2xs6l74XkuCzN/cSyIOL2hiQPqZH+jx51gOXFjzo+x81IMuXq0G6H2eT5F
D8OQGi+N5enuyunG8ncBVHUsoQ2FG6PFnJuzYTEMgCaQf3k/sXOvstJaQ1QUC0o2cr8av102cJaX
GEyqTRHT18MGsjpg35osBybPajAyjthWExcrCHpqayiVbJrCNw+p2Rh7KZVapqmnbaPa7Ylwoiup
E+i08lKYLIGgIUm8BbIzx3aGXefZwxKow9xE5VDcYIterQwOMzdjmfbsubEBJBvFz7IZvxe428CD
gD0HX91+8Yy2eHIsOZzKCR5ClaOcCinfD0Tgjgdy2WBRAnyvhaDw7lLLfKdD3e59R7VbqankJ131
2Xt4RlWIga+WyGuMvYDhBn5ojpsa+OzOdGoehjMhelTHfDGjwlmXnK8FndGx3U5hYlMfmROdV5wG
l2Mouy34HiWnPchpR6xdDq2SM9KC7kLVPSSoF367YykeolBUdJTt9CZsJeQTu4t/JOGgHtNctkfX
TRN0bKrJVzL3U2MRElRPyedoiVqkVW2u7MpnLqps0m5L3c/xenPN9ZiJlM6Mf+vQaQC+scaDHdCO
DkX6V3pkuHlxWv9oAbGI605fpaC1TYv03nVizAxqGh+O2023RmSxVmR2UW0qCM8s/u0Etb3LD1pI
K2kxTOPwCOoVb8dwwkSgHDFrZUNf9xD/V73HYptkNORqd3Du2OxmMak089ss5FRQyxipbOmCa3Rj
uwyDFLiR05ZcBXmjnTKjrv447NlwgFpvaxYJNmFmjY9VC8UGw0gvPFWJk20gG5ND5zTe9wYPadS2
9hYc3w2RfUb9CzzN6LeUU7zKQ8w5p4n+b2y0/iHI1N8qqB/5bdEuNLPvoZunYL6JezMyUu5IwbN5
DQY0l5XG+/8Vtmp8BXi6D03V4yracjyo23w3VVp5cEg92OuYBy6nwPEp/cx2jTI3WQ9xP2xGL/B3
0dSRndtn5KXbbrKfHPzKYAcb0LumgG0cAi/OY8EzC0wJL2AsCZ71SVls+LEcn8t12GfFK0Hi+roX
40A8vZ3vtXF4VZ1rbVLOC9vclMkSpuUzYD1ke4fS1tX19JTGM+1jsrwHSODdXRkP2d9RwuaKo8Ze
9uXUryplOdssy1kwAsQmGWXp0q5TqDqBb0HuL/qtEY7mctKxIKRnbz9pbYgw20WGnFs0+2s6722L
cS8ljsTgbYxPeSyMZVPX5dLqWgug0zTAHaaSfvsQmneEKynO5Vm47tGSzIdb91cZlgr4O/5DOUtR
UUmr2g/2SHRjXUBKAId5oiEIXbSoshXcpHSnmThFal2PZNxKg3uVTM4yGiq17ADQXqvAaR9VZeo7
XTjRbfELnNjeyIJZ4VSgIHYgjZuKDuOj1frDoimKo1XRuc3qMWE1oLevGQEtDb0eVo2y+KklJix9
Dnsrxo9KmDgVNlEPMaDoxaM/V+pWBN8Kq0F2j1G8QA7c5LJ81Kb6PQzGBztTD0VqI3wewC6S5BDD
nBZT8VJqcLnBjU61svWjmox8N9i6vs4E9onO3Izl+CHWdu0ejFrcWy3RTqH0/valu0l5TdiyM6CU
PkOcjbFl8D0mWvBsJRFtIxp+XRzmLLsU/W1tWLc+etF1Y0IGtNOwuzUGSh3DnHaZo0FzLKwdpWC6
ousb7Ay7efK7AXmbzmrupZGzjNXwrArjj59mTx2Kd3+cVSz0TCZ6ffOSRyN/ah5sYdmrNhmCnYAm
v6IVSYwrZJtFEQ72umWyQ7uSDz5MbZHaaysp04UsZLSa7ORdx9RpEWqgIIoO32IMaR/4OFvVUjJv
2ieNfiVxYk2waQ2ZrMsxokuQOWoFsGUshOH/KNumBdsogkUfZd4afi6dcKZt2brYVhjOsDYMjQWk
oKvQdw3grtUBls4pI2RsN+shlNhaeOM7CtrxCDs4XXbV3HKrgmyb4Xy6jGvL23SW6wM1KphSGfIW
YfvFPJOh57OL3faB1u9UDUGhRIe144iQ71Rm3LNXQ0aGY8DLdG49qOxwTX3tpg28cJP6DiR2WpSL
MIzfZNOUIBPGq1aHOxOg+eA58i0KYb2UYvxdy+aHpSPco8xFdgDBZ00BY+9VkbGRy7R7iFT67OX2
N78OzUWed5BIpdqb0j9NhLmiHSP+sBmqbB0PpUVbn89gBYgniRRkL5lLMr8mTdmOoExWVEGHImi0
BZyEv15iMvLgK65geU7UDpG3aGr4tX0cnrwoAJFv4G/pnVEuaZrrywCiGLyIkNjQoXrITP8J36GT
plnfgzZ8IJFlVhR5N5gAV9QHgN2lgAo6K4ksFA83DlZkd9T3p8LUlrkdf5vi8p01qQRkqsxNjlX4
TUgIK/V8/9gm8D9l7A07aeg+tbox3DEi36M2Wgej/VwHExwS+9morJM7sW4wQeGDxuOxGrN949t7
eBtPRJneQCbh59TAsOS9guwOdbSKh+gdctoOfqOxkr2VrfKgO0V1SX+AkmHjujogatjviTiU0AkG
yG5xxYEHbFXilbokUIE+cJhz+HaqdWUMv0pi5uBJDMF35mm9xR3mL0zwTd87r+McsOzqwZ1mWv0G
wku0kBzrFqlhvjAQXhybYZbow5OgZ+WpgA5ybT9q+fQM59hb09JY2a2AmSycFhfJatW71mulZ7de
AxG6yPmJnkiCDbowxrzK/sz9vWUZ+xMP6rMvendmS5Y7hn/R0pXBU+/jKytw0CIL3pbai2yg7tv5
xoaMYAKKLdWU/ii0YN1P5ppzMwtbjEaHXNKXYPb1SBw2bA+iDtR9/iqduxSlGsSagboiKe5toe49
dAljo2/0Vn/ltfTLSFjf3IFIFrfeocxaNYG5hwHJOqCP33LhwTYlEWzZTb5DEe/dVq3LiWbKtznN
vQOtZcqOGiIwaeDQ/MrkhSYl+OzwUFfh98mOR9wzs5iJn/zVW5gHZF+DTZbJa57HdzSgkYAaoJE+
nrT8yODANP9diW47iGHe0CEps8khAbL9VWZBdEwgo64jadMELzlUF4XPpiox6oTqvIhyitxkNKol
pAIH2twA6t2m2m0UFeydMR/LdO4g5TeAZvZb1UFwU1SSt7qWD3deb9GTCdp6rcxa2wcO5vxwnHXY
Im2zydKGBSd13J9wZMQu9Bo4VxjNpQpL0A7LdWoyVazJxXjTyghQ2GvzgzvSv4yBdvdpAR4jMK/d
1KFOO68o/9gi7c1F6ibenTaFzHcfTKM2EpjRlG0NU761tLu6Al4T0dDcoq947FOshTWXPiDEr9co
lfn3iibXnk54dqg88T2sUDA2kydXDmeThUzLYQ0BRfxuyed2QMMBG4YSS2AQ9bfIiDc1BR9hBLdT
wamjhH4k1fhgDDj3uObK1BhgOo7bCwC/51ETGweC03bsa3EAdNFvsmm0DpOgIs06gCSJD9wa9NBY
Zt7YrgWMX1nUW2hYT6XK92U6kp4zG4t71HXGgI4t1NpTKoyDxkFpDanwT6Uh2HR9/7mtzJ9SAwqM
G5RFrRrGjcRGe6FrzXsgyCeS9MiXQVXiBlSE0dJ2EHkGVv0DayOA3hDctfZcYyv0jC778AwkHy9H
xVpBa4gybqBVXcB82wA7rNpg6pdpnODZTZb9DcIKbJylXxzczNjTaxrRV/jD0pmkvW1oSm00BA6h
J+5qK/wpcP1e2GqiXNMrDdwEkp1bBOJvUPQz7I301cd4eVlEfrX2B/SyaMSB1bB1xoYMIyZTF/A+
sa96wNV7Kdt6G2ft/ZgM9j0xk/UiDQhQmyMsVh2E/K2L0OA5N1vjoGNcu8Zlu1pYUrvBeWQ/UtFo
di9X44B0zS5hwavS21Jzn/IuNNexPd3mxvCgg/se7Lj+5iTdXlPBPsDSHwLV3oWaPHjJ2vajY5Gb
/kqnicUipsFScOxn1srHxDUfAx2/Xb5JtigM408rrW9jUUYr4PW7AXfkFLBkQzvmb+ZPFLEp8xry
fZjnT5yw7mNH3DgukH/OkrjIx3bjVzFVDmD5QkZNx8ep3tHG8Q0KyFMOPq466ciLSZ/uozgHOSnC
G44Ut6R5jKvalHsoO39V34PH5H/oqkLK79jOyrB6CojaWKQ5dbLowx2Ev2ZRp9ZRb7vfQOuzMMg3
AV78R6XRuVfF8OJ3PGqUbzELubUtRmxsAzBot5PtvJMCurOFgyl2UmsLv4WT6mv6TaQPDxleDAtd
5jdjOxy0uMvoSAPEC+UeQpIwF5lGQ6b3sMbOG30Z6+q3CNv3bP6C0qM7hTRZjuZDmEA262WzE0yS
JWbxTzLX7xolniGkPA/uSDdejLBPm8NMkFyIvDxOk7wZp3FZ+eHBKOKbbMiIJrTVrgUDQuR+K+yZ
5Z9glGscRhbfyseJemz7o152QGlZCjcNLMkssHfBcewpaqbfCCSfazNHyZUNp9azf9W2+4KTG3W+
m598W8+XytNvo8QHUVGzfuZUKRmvxnnfSpUiAteggy4zmlFOax0w5oVO2fQZ7HsRhdZjCVVig2NO
v9MiJRaZYdevdqyKu8KPkHnBq4L4RoaAPqqAE5GVYtMO4dmsYak38AFf6XPUN7YdiTvb07O/WpW3
WB9RTiNXnm89FCK5SSYV30t2/19aOpWPoqfYsoZU+113bbfxi54eX8oAM/PMXmsdoaDI5UCKa6Kf
WgNds65lSKltFO37rrTafQ2Pe6NCwyI6YFDaZuqi8GAbVZqtwaizAN3voj4N+Sw1pl4BhSZmnpbb
zM/2N11ZGGQhGsOp1hU928hEszXpVYM8Ph4tbjH+FWNILWOK9JhHhTj8vyJzOscOrPbo08v6U2UQ
oRYQEFhuoz8Igk6R5/5obKWuGE1csPs4D9mLVVwmyiG0aExde6G7we9eN/NlCNuPNraz4Gj48rkp
xAXDjPP4vHCKeJh24k7oDv2s/Rb1CKM/v/YFN5H/E59XC+H27GjHsKDKgwocJmzsNHoYMeOWyJ9r
tiUXjDOM+Qf8Y1sSGcJx/J4AnNZ7ysab0rvroysGaGL22PrAv+I8PW/op1g4gzO7MNVHra433RTB
yTbkMkyKVRSWB3DaBYyKrYFZsQgosIN7+Gk/P3+Hlx5t/m7/PBoWF1NVEK95CNKXSj1VOpDJ769d
+sxVbDC0pKbtQBwoK3yVIWirfiHo+OLHl//7w71Bc5QRY73qJ/KQML3LCAlf91CKx89//qXRdWYm
ViBXTXs/9I9K/DHs36pUS1xZsu7588tfmoJnrkGtiG29GcrkOJW059tWLBO93Snpbywbl3PMUqzl
l+50HquHXRleOGHgH8fsrwJoa0A2vBoOUcLhuP6aM+R5tp7dV7kwZn/UEp1Wk9yCdC/cXLvysS+s
IudZeuXYotciFQF+07DBs2JtmtecpS+YRJ0n6UGxtPI4sPCljduTEaW/FQd4aG8Qjya7ZX+Gqg+F
Ul55kgujSs7z8J/5BtPMgbk+NUdbvIvyzkTXkdWvU19f+diX3tT8/3+uD2ApYJ9Vc+rgNN0GdgVG
Dv/7iiPxpaufTWm/gaRIlYq5vOeubbN7cKPhivvwpUufzeehg/zkRpOLB6GDN0Ox1jIVX3kpFxY5
eTaV89KkiYypx8HxOEaYnTha0mvXVK3Pn0+xSzc4m8xVmc0haVV7NFo9XaDwhGlppemiiJz7z+9w
wVzpPD6vctGeIdROj944BpSSXvCEWjb4ZQPcbXVAjEc3sqv7fCqc2ykHMf/aeD3P1YO8U3eTjT+b
M4KS6lI75bjCwTktu1XaXx22Yn5TH2yD4swZrParpoZc4B0GqVFCxVvDy240fcAXbvrmw7oVRvLq
Eo1UIYm4Miz+M9L+6KZn+zosiExqnKuPrhqMU1j3xUvTWRXHc3g0i3zqk4NHU2HnAfs9h7iXbRJP
g6CL9HyZtLmBwkBixW0P/ZrI0uTOijXMYYSLZJhyoVjpuOfpwDN9/478Qm7iIqLBC7gPdK+aQUBr
HrVn2PPTTeGK6uRAcocYRQA4FTE4AiERyBCbYWOitjrJyRuf0j4nHNWl5N0GMKPWZtu/NWMsn7q2
h7Fu6ZSQfV9+m5xSQxPeO6CAQ5FROuRk2NzACgAGsfp43TZI4odBcw81uPpPGgYmVG3DEjfF5EPV
NDjx+5r57pgwSt00qN6sVrcP7iTn5nOi1nlQmwuoPPo6rfVx7459uO+NvCCCCppHrmBI4jfi7ybh
o6EQfbFH2aDtNCOPmuWg2mLtGJl9Y9pGA93aRCjGDLoxEx/RXMioSxfU5ryPFJr11gT62vhmLG8d
3Dfq1eeT6sNpC9nvbDEOBigWTYVycHLhfIHAI8PzHyew3c3nN/hwk+cG82L3z2oMRTWV1ZyZaovk
caRvXQOBmS+xZv+yJcf+z+9yYU85z2c0DJ3qtONL4m8LTJAsjeSPTr0Vi5fPb3BhbRZnj9HpfueU
+F0daKg7e1Cn8SnAqP/Kyn/p559tKm0eVi7OA6z83dtY4LSA/UpX/JRfC94BaPnfj6BpRYGpmpiO
lmjvp2nYJii2FqO0Hz5/Ox+OIjhLZ7uLW+FU4wz8/tRJcQya1jO/F5XO165+trXUOWZsmCjgLpm+
1Th2VOlrYF65tjAv/PbzSEZIqHqUSGiBU0HzUqRGe9d3I6Fv7oQJT9pB/HHlqbcqImeTcXqLu645
agQ/b6p+NF7yyUy3k9GUP92eGRzP1hcpGMGqhRSP2ZTtbaOuIx3Mn5kCmT/aBGrl3gJVXX3IHYP2
tI2HS6+GdAWKY+47Tqack6vQ3eVx3z0XeIIDRGv6A0QXCdyo239MFsKTXkTpRnQzEX8S3tLNc2Nb
xiJfTdPYHTOJqreanfCMBmDGJylxaTo04VAFRbcK8JTWRjMkWEyh5lay1WYanreFR49Eya+jg8dV
t/RzBswx7OcmEtj1ZcTQ+HGBjk5KUtgw5vyBbmoCiozMYot5l/dNgjMdYT5bL8JLkrshcSA6Ekxw
EoZe7ch1DG4m4McEen9pbHOID0/9xMoPXRMKN2p5WDlieAPwMr9psVudbD9IygWqj2znBGO8DCDS
3ZWZC4w2lhbOGW3+qJKGuIOibKZnxzSnDFWpDtwxkQwJ2256NMewOshSSHBYTx7UmPxEmOXBELZF
gXOElu4ieJ+vshH5rZ0VSUpDBzoxjEWsslqB4VxaIimTsNVqT4tWmnRbxL2aCylG791NDdti5p+k
kJ4qlJ14ttCThM5gmSGJfsmMgmsDPhRGJAq8kiL0kyO4j0dw2UqzGD6GSAgDhLmNtHV0900L+2xs
3eLYNHTx3TQXS6sNcbHKPP3Gzx0MDzTgGeGYwQ0aqHqmTZYLpAt4P6sWetFUAL8mtXHNC/fD+ouV
/GyRQvAUxxO2hUctfimybFnF7758kvp9rJ9EezeG17IOPlxrudHZaiWQnykP28HjiFfmotPxFM8D
//3zxeS/4Ov/U/Fw9bO1Ki8tSLMWbsEmLckd4aUpVG2FI1ZlWiNSN92+idshe/SSwF5DPy82llY2
twWkZ/giKHgcBfvJV7WxpbbwfrUmot5MFChf4pRgTkDk6IYOuL6DZyu0ZaWN2JlIs67E1za785DX
3PXH1MfK5GBDL/KUhjVSAK8WfwB1JdH7wn50HsNqucNojdDADmb3EsX9ouXMkACut96VR/hvZ/g/
X8HQz8PGEtsqJ4Y5sWZW/9zV4oceGDuo1780vcoXkqbvquiKvZOJvy2TchWq8Mox/cLoss52E/pX
jekhJD1iUCHpuyCMTNV0pZ6+tJnM//+n2oEnU45aFjiHkjqkQRSR0XvHkunKa7t0+bMqBJFLgx6Z
nbBN3lKkfqo8ye7axS9+k7MJPk5a0wcxplO5k96FfngnKrqJsK7emx6GgzDLFfzlddnkUECivVN6
X/kkDIazCW/FkBJqMH0sc5thn2mFvxvAnq5Y+/9Xo3001s5mPHahKZIm4R48WQRHQ3bxG1rU4DkP
ZkQ6CDjMtUkhl6mDNg1hDFZ9XpTsK4FA2Ie+8w6tqVvnRuh9LTNJPxuCupVMvZHOPZNYLmhbLHLI
OvFVaPvCQn0eTgf0G8Rem+GHHvXNGuLAsO4TwQYxwm8i8NHc6tbYH2qtsg+NXpL8+/nS+uGqIV13
xpf+GfzSxOiorx3nYMtnLK2aDJGAQxR4/8Xrnx2Q87EeTG2AUi306s2p4PEGwVGWEW6M/Ve+DI8w
P9o/j2D5onV6uGAHWq4rpyw4c8OfmSW4X3tF5+uDTOlhTrYiYEorsmWRl90DYHf5o6ABiSYDitCV
lejjZQ7y19mTOJpR516fHWmCvnel2CeYZ37+EB+uQlKdhzTEjiarsSXnLi9+a7JZ6ByIcMP5/OIX
fvd5SAM6LEvnVOweoKauzPowd5w/v/Kln302fBqrxRmojkFQ89p/8drGurWMLP7tF+gjvnaLs+FD
tVEg2LLdQ0W3WjYQ1qfXCYL3165+NngwQRY9gg7vEKtuMeFWFRAfXTjulTf/8fRV1tnmUkYx5yDc
cg+WlizwOEBe9Wh4T2VgXPn9lz6t8b9D0lCZqAOLUyjq7GZrFdqIhQ7elZ+/nUtXl/97ddvAZBs3
XQbOMK18Gws7D//zKz/90tg520LKzhAWHXHnoNPC1+W3Tur45V1DxOcR+H82KCbU2Vxt3DIpEPaw
8cb9Ng+gy6bNurAGLCwe7PD58/dz4RHOgxSacBiwkCvUAd+o6oAdjljRLc9XnFnMKzvthU9wHqEQ
6lpql7Ifj7q4y6bbdPr1tZ9+NnMn+Id5WmB0EqikWHius0/d4YRR0JVyd96gPnj/5tm0ddB7ehwV
UQaiC4c1SwKKFz1h97ptx2hTSeMlMtJ88/nD/IfnfnS3s2ks7F5gR4JjbvetnZbVu/tmzd6pC/sG
GrC3KE768/D9qcBrbDE9fX7P/7pEH91z/mL/7Gt9XQIKGH51tOuGZPIWyvdaBDiBIYQmezJXQ/Wq
jMH9C3A5fjcHVJixBr05GHBsgO/ebqJsmtYYWkBQRtQIBVcLy/JvOWQjUcixAfHPNCA+zIbjbh83
dyiM0QxCkCv0o5sK6wT3BvaFwdrVLUun864dSz/+ePb5adHL8QCwrGA8YvG8yUJCktEI/xh6XCIN
N35oMuzIu+HKSLk0ws+WMDsPRafaKj6m9AOSQJzSBB+Nzz/SpWufLWCerfeEQ3blMW3rY1Lpb344
/v380hcWmPPuPR6OHWk+kB3Kxn9rx07gLQDCneQYC+Or0T7EGhjO5/e6sM6cd/PJIm/wiavwPCLu
deigdCdIq6LfX7v62UAOkKEElc/VuwnDZfzLdPO1w5nna1c/+7yjp+zMFrrAGRiXSQkFcV3qZr+t
ZNdcmf4fD1dlnH3lzCkAM6vWPGr2eG82DYTAqlvFOP8vvFD9KkWIm9W1GJhL3+Js2ypwIuhQlvSE
MNfJK4VtuGmrdoDU47bT16aEcbZ5adroJyZmKUcsl4xmQNKXfm0knXftsxQSehaaLJQKG+bnOvse
XGt5X5gQ5736ESm+gdplPMai2brabAEDi34Rpd5PXH9nXSI10JfG1HnjXlidPk4G3wBuTodtXu6v
asR2aEiGK6v7hYXjvH+PEV+PG4gimNVv/4TYAOFQ2HxtRpw368n6qLoy1LQDyHWLCKCBde1aUfao
TLIgrtzk0gOcTWrfcOiAKDM62j5yVqxSjS54+Pzty3lefbDz/QcD/rPzhQkGt2gjoqOhl96tEzVg
WF2R4kQ3YaWE5e640vjsL1NTt8mK5rU+6+HDO/wmu32VYQLUYE/3LQu99JDndrmKHANpoJVSe7d6
ke6Nzo0ehzovthHCgSVCZPnt899+YfbKs5llelWgNdpArs9sieMMnOPTvFArrQisK0PnY6hAnffU
Q0O3Z8bBzP1v39pZ/h3NgoysT2981zpEwBQL6Qz3pg2l+POnmouqDz7IeTt9NDEDajuYCFr03SJB
SpjfvOIu9q+t4R/30aU676Nj8BbQNbbUgUhw7NAtFKj1utLlQnqvxliuVZI8+Jg459UXn2h+0n+G
WIZCqDIwRjyYEsGN9p4jhkaM0sZXyupLb+y8YGzheEV6Px11coWTbD/hTiqDI06AVyK9Lt3gbP4Z
YVDH0oyyI96GaULbX74VjliY5ZVRdun6xv++oKhxI7oZGamOCIkq4+douQDiP80yXX0+pi4s5+f9
TVE2kZdncUbw9Xe/ftGQa9eqouk1oBDIr6xSF6bjeZNz9M3IDDrmSmH/oobCeOu3w8bx+RNcKAv+
G8z/jKG09IjeMdR4lNHBbn4hf9zgYbCom+eKWHgt/PX5bS68qPNmZ1PVmPL5jji2frHv5sV8MtIt
PObvNTrpRaFlV4bUpVn433r8zwPhKIsPawf+NKnEXIVhCHU9B4xSv/zc/4ao98n3s6Pvj+8oEK8h
hB9D2FKd05w6iAC6a/fgdw1KQVwqoM3hao07FzC58LQYy9gwXYUJvvbgQRxm/Kq9UghdGOXnbRlH
VbiE9lp2VP2Tg0lQHEKXHBV6Pvm1Efh/2jLEWMWmwpQ0y1BzdxaGcY3W3+RjF1+ZSBfG+Hlbphzh
GKpytA/TAMvH1LRh69SFferdOrxyC3GhA6f0s/Usm0gum1Mv4fvi4RyJrF7Zbj2ujLQxSMMY4dR0
rb+eSgw7l5qNM5IzonGJ2tba6QZmULEKjG8RnPUVYkJ8SgQwOhKTkGI9C+iS4nGgpW28iipMd7TQ
8tZ+g5oC87Jwugt7p1uYfTbHWw320ayKcDmMZrVHhUmQiQqzm9q2OTxWrvc8eU53RzhsudO7onlu
8Wl6HGVdrILIwTbNRVOSkjxK5BSSNV1hq0N6LTFhtUZCkRb+9JRsUBxl0X6KSPkYKxc3TFf068bP
4mPih91mrGpcBXNtWseyzg6+qWKi1gZtGWKM/VpnGZF+STls8kL4W5W23l5Elbe3PRXvNT/lqhU0
wVMUIMpqE9f/2UxO5C6KyXL/NLGI9yayHBwM+PmNoRxCcrw82IS52W2kSgcc4qbkVUdmvknbVscy
0M5uWiKqiBKL9Wesk/yVClLrIahl/egjRF7HXeFiCl1lb63t/tUEij85C781jJ9WkU8kCKJ8jJNn
h53G7XU8EDMMN3Q/3Y9OYb+Fo6p+lJ4evCqns1Zd5OPwMep3QUIvLsJGdJNYLUZMdfQHs0bx/zk7
r93GcSgMP5EAUaRE6layndhOMmmTKTfCZIp6oSSq8On391xluJYFGFhgF1lANNshecr3I342lrcV
8xEaKjtIZ1BRPeZOOgPh2s+btqNkayOP6QW0Vsw3mVFql+ZZB3UdOLqusZuef7pdfrBmqJlPZvAQ
muPkOQCBMoGeIjA9Ik0EQhgcyn8PxAYibeU0OL8NPd94t41+2SqtIc3i6figZvvWA6oGbLWVz58/
BTzfuFiSFvm3bWoxWEmkRSQOSqAFYA+htAbAnfjAQBfpspfLQ7fQF3G6en4YOqdHTQd4BfNx4j9T
hBHFfJyTZqUnSzbXuLkM3NbgLOFM5jHAY5I0KNN2p5cmY4hRSkANr+kDt+m/fZBj23JvzNrjiBJT
BNce46F9y0HSvfz5pV4Yq6uI5YCCm34+qgZ1/I9Vd0J1fE/E2+XPnwbjzI3bNlaTD75CCw6kd2gz
/liT/JVCuvu6TxsrqYGeUOG4HOWRGOtTdWacrszs+R/tmUHMHKgn3FSi5hgV/oti8oGCr3T5Ry+s
SDNOORelk+HOMR/j5lQ4CBUVUoXSWRmSpa+fNt2H9e6qXM0E+Jxj73iBqMBRQSH0BIztdT/+tIY+
fL5HrYzSta4BVcS5mSSuCEsHj7OIA0R/uYnzy9HzTz370EQ5u5ZVNZUHhfcyClBB/oeR8TUrBifw
LHl7uZGlYTJ3Lora85bT6sjoq4ie8QSc1rJXlpaOsVsbKVJZlqQ+Dk1SfhKo5AerMiJ6ZYLPv5nB
Mfp3eKAE1/dlkbSQ+UCUYOZg6eJ97u7AMwlinU07oCV7lCwBeFo3Dblu0Qpj3uMC6mnTrOZj3T/P
I7KtwO11Vy7rC3PxNzn8w4RTyHGdKr+9g5OinJJWKPYtHvJ6XvHBLBw3wphq6IWUynKwI8rpc4ZA
8TT8AowTAN8XWzQra3apC8ac99UpcCzb+ihT75Pj0R9+Le865v68arUK5985zyGfzSLwi0EV4sAu
zzeybqBN406/Ln9/YckKw0RTMaT4B0GMOGkegKv5DB7f6+VPL42MYaJBCygGEOrLY0taFOp+71E0
Ku2VcVn43dw43CH0MdQMup4oNe5va1Dssqi9blH+Vbv+sCjbFqQASIDA+wWNZkhrIlGnhy7QmnN5
6ZcbuzhOleu1A0MmxgzEHSlTSA7QxNpdHvTzz3mPG7sVOZ4tKxpeHsHQ9kD0sW5pnHyZ8+xA/Hrr
J54NSsq0vdzYwgybOfzwXtvdCDLPMYOYXl7wUAOUQco17+zC9jUz+MeOj51XFFAahMxYDd4kBdQn
QrWe7BoUYM/hdb0wdrBkfuch8XI4pijqBk1zrB99F5fSwgcN8pombNMzKCnQZxLVtwcd6+8FINSB
kPaNFcEbf10DxrSPqI0pCPNRjZnOAPK/VIkHirpY+fr5JWubRQ4jssM7SxHngIfZzWgnP1FGf+0v
P7X5YbeBfAGAXtY5BxeImKp6UvQ35Cuu/OHG1Iq46pk1YFh8lL8HvHWhKQsozuUxP43t/2+3/6tt
iHuwWXmbkIMril9Of0JTJeWv2eK3mZ9dtcP+V9/AHQtUXjnrQ4GYpgsinjWCisfpyvic32G26fzr
yqbIIWlhH0bd3zhQ9omQA1uCe8AaSHs2K6t/YaBM39/YKTWKik4HKt4HkO0caBhoaK2Vtb+SPbfg
9LNNFxjkF/K2yxwXkRJIIUVx991WbnxncWj4wfkRV88+JKo3GkJB7haY6eR59CDccnkhnLe5qCv7
dwn3peKd32f2gY3zDjc/QIeacASUhXnb3H6J6P5yOwvb0PSR+RN3NKlQcj3jEiOhPt0nL5e/fN6Q
26ZjLKosp8j8E3bGgfig1Xk/XGiPcItfl1mP2rt/hyjJagekwz4+wp9wcD36xvqpXlnEZ388iL3G
VQAQ8E4A/DQehOhuSyTRej27B5VgZQvSs8OO75+m/YOFsuumhvBKpA+trvJwOunvpL2kW5dzsDKy
xMKZ6qA6F1pGcj4tLrXx1WC9gleBMhkNhS5uUfGqEX/aJNDzBGqqr4GlYbq9iavIgzOqJveQWWZ7
SIp6fzxZ5beIjJB7q4zne4gxgHZJS6v/1KMe5h00Dv6ZpN38o5kEncI8E/7nUfAB2NDU/xlrwPqv
HFlj1twY/fCtuD2QadxbhbWz5B/bErvLi+7sc4ZA9vTfcRX5EI2DoPLETIFeABB3aX/oWPcLPXp0
/X6XjcMfGbO3y82dtXVozpjGrml8S4OBc7AJAqpu/hiVUHwY2j1QxjckqtfeyQvLxXylZZADERFw
cAfIx97WvgZrpf59uQtLnz4Z2A8rkYyTBI7IbVEJqm4zJYAnw/q6brLNt9hcsnIg4KYj01D+mBKo
4p04Vi38tpd//MI2NR9jyNCifHSKHuHX2Yc0TleNWz+2SDBD0+Dr5TaW5tg474kNi4V64fJQjkX+
tSUWDyFXM93mcL0fUVoSH4H1lSvvhIXGfMPsR6IsIgfit4d0ZNA2gCJ5cULCWkTeldx9SJtypaGF
kTNzw+sJ2Cmm2v6gQXPlSX/fzf6uId2vy4N29viCfTs1+2FVAb2lVNdjl6eWgg5YCSGhumKPsqoP
lKXvPnjLG1C3Vw6xpVE7re0PrbkNJGhs0PsPEMF9mj1+QkE3t6otJvjOkQEIGY0V+7I0bMZimPrO
d0qUGRz6YkAoAdsyBLSQAhXpr8THF/aj6ZwntkxLW2HkvDmpHmjjJc8eEArPl+dl6evG0zxLgB/V
2peHViXfeJbvQYxfS3ZfGBvTrTA0ZEaGiV0ckpGDSJ8BBEe0I3ageK2hT5aaMH4+cYYJmoA533vN
W2I9+WraTDK6bm6FcTLVRefbYqglMh+a8iapbWjkZBCTUzPPni4P/8LxZHoYRj+Tuix4fiBdnidh
Odfe8yBATW1wFG9RmQnUdAs1wNCZkh5p8aTxV1peGDnTAcEKL484nfke+l8/mhmg6rbFNoxXVu3S
5w27NQ6pg5NwLA8TBINQIRvPN/YJF5f42dqTemHpml4Iy+04rvy1u69s0m/jyBtvuhGVvZdn5nTc
/e/hBbHTU8c+mJCplipRNOP7ohJhVXyKbIAgRIM7xMrOW2rAsFGI0SMtuaTNoRsmoHwtQsefFe/E
L5egqtqJRHpzuSdL42SYKCifk4EOpDh4DZM30BJ170qVFpvrvu78O05jNaGUuXDrw5x1wOBxjsJk
MsqVWVj67cb+htpXFPsyKg59Hz/k3vjKANC//MOXxt/Y3X7q1X02tOXBrugrURm9iwlE+OjAfnTQ
xXq83MrCPvCM+yd0wgi037LhoFpAn+BT/x4n+dcmFisDtHCueuaFc+CNG2egiwE1Pn4Xc+PfgFCQ
/pQjy+9RIUUfvIqAhIn4frJy/zn/Dia+Z+xtqaExrVQzHPp8zgA6hrxzH0+/WFcfLUF3ztC5txB7
OVBX/Oxp9XZ5JBeWgneaxw8bUg2O5/o+rtadkp/qNH9tvXplKy4NorHXCfQArRr5DYeadnlYpvAh
e258r7v5DezBb0j/vYP+0woQbuFu4p3696Ef5cTiUYqmPfRNss06FwCF6sYH17OYn+HNnoPLw7W0
8Ixdbztdr0g9oBm/fYs5/RGX2VMZRWs1Q0vdMPb9kDSp7SoLAXa41GYAD1LmQscBTHX9SiCafF0v
jP1vzRDqan30gg/Vk8ML4DeRneum3p/L31/qhWEEMlSNQMO1wyhx8M7tSjxCR+GREO+uH8Zd27VX
1Q0Q36wqhCC9ynqGWZ8rjlzacmZbf0jJjqZFfE0MDU0YpqBqh7rTjMlDwloBFUkbdFRoDczFlVPu
GvveG6Mc4jAYLIaQflAr623gEPrRQGogrTmYOrGyRRbWrmts9aYoRFHleN125El6X3zyrSxeL0/4
30TcM+e6a+z13BqLwnLr4SDiLr8vIBk4Qut0AOQXSit/gGSvN71T9c9VDm3XSHvzF/DQvC3kb/OD
Krm4hYb9sEug9w6hSGTcQVdohvIUeP8S+jK/Lv/KBYNkFitGla5ipNvBVearPSIGDyq2Xmne30Ft
IASR+D6ZrTX03tJgG4aCefPEa8adQ0m9mxJsW1d7N6rVm8tdWfq8YSd6AQlVx2PWvlTtS1Emb65E
tk87Tz8vf/+0Js7Np2EhfKEJcIp1tG+d35w/O6AlZ/EnZ60kaunnGwZCNLOA7HAV7cv6wS1eC/LE
x29X/XKzZPGU/tEjrS3aI5u02Nh6eNAVPBUF8Z+skwDlda0YViEvgUCrnAzjP6ThmAKB37/LFNqN
2coELIwQM6yCakCYTzV0X/3Bf0BuRQHh0fKI8vskvNyD84QD4psFjF7lWpCogMCpHYHvbI2U3jnA
XYYOR0wHqPzZBo2NZT9VOepdhTW2nUWX76HyLp/0MLrgnGikAVusue5x8xe29OEIB9egpjNi2HuA
KrR4cqJ7Of1e6expYZ1Zz8y4HsgupZEDzP6+Hk7ia6xBEWPS3ft+tU9Okiogrt7PE5juSIaEpIaW
bG2Y6ULLp79/6BXoAxoC9dhJgKhTAbVB33pqQQEHX24UzSPq7dk+QSXOl7oSI/IyAThFVZQNFJTw
v5Tc8V4YuCA3l8dhYVszw2yg0jl3gBVGJijTEG+ln7rCfgNEGQXE7e11TRiWY6KzgIwPZjFC8mwN
jvg4vDTd56pdwxcvXC6YYTsQFHR93pFo3/vkgc+/mOUBkQUt4DENvCtvMCbpuWsAVWJSnkjw+suA
Evo7P8vzG6uZHgo9HKXkesWSLGx0k/ScQbsjqyBKdMBFJr2lKHQdvb6EDJLTbC/PyGmNn1n7Ju+5
cnNvqKHOtVeQFtmnEY2Qr1lc+aI3y0ThDiSjS2m0n9v31vsdgULnkEcI/K6Mz8J0m6Wh0LTPMhJ5
EaL76iWJY8jzVGBEjun0bqcA/Udy2F0ep6WZMGxEzpFuTcfcAvWfQ8MLQuSbXnc2koNTvjIVCzcQ
ahgDbvukmUYW7XPIZAWkK1/LfLifdHYkQ/IMgd2mr+eVtpYGztjrkPBq3brDwBU0CRVksKfxp1v9
jnOQVp3Pl4dswZ5QY7Pryu2hNo3JH4sxrBhEA8KZyLAexxXzuTQnxmanpU99WBSxh9wghRe4K+sA
+UMrX1/YGWaxKOAVSiqNn18pZ48SgG2asRUPwsLom8Wi1AG/XcSxv4eoWX9bimzjZd6DlxUv0PFU
ELpbg0wujJBZKjpBndWDBh8kRuq5gAKPBV48mPtfImhjX+f3N2tFk6rN/Qp1Cofcf0mhilbXe6p+
pM57W9OVU2PBY2uWjMY2lNZo5qSHOVFvEI8MZVlBf8rDhEMMQHhI1C6m/tbyebEy90vjZuz2LIH6
yJi21r6IDn19HzMS4DVy5cfpv4e+71u0mZFtcyjlL92TkKh3TrKVjy9sOrNKqiko6rPHNj00BXzA
OaRvbYAVPGhCWystLJgpsyIqoqQd1YhrAqrZ3cCP+Webuj/UmLzr2nkkHGOV+83jZRtydhM6wixu
d8oGseQuAX0ycr0g02MVun71dPnj52+5+LphodK07weaDPToN/Vdo+YmILiMBTSS+R71LL8tWTxE
rPrdtnQ3CPe9mboxiJ1eB7RAPRbx1+oZzxoE/BDDkskCuuGVSujRLgl0ReVdD502p4furKzlu3S9
tfjQ2eXhCNOoIV0K4LK2b+E1dKcAcIIDtIderdlxA8n6lXE9u3vQyGnlfLjVunlFK5RoyiMsWhnq
0XnNlb+prOrz5XlbWBSmVYunLI8LmpOjV/UobKDsvp+QpXX54+fTQvDrT0P34df7jWcnMZX2EcEH
6NOF3f1JJWxXPrlf5HePQbJ063eh24XkHcT5PduUd3Lv7OhW3CI3X9fPldrkSYBcvc/4V/s5hUxa
sFaPuDS0p79/+HFpkUIqUfT0WDBevBDQ3e+hH06PoIvpZmWDL5TTib/b5UMjpZqQ2NU007FtrXY/
IFiyk5kLWF+O2/sNLqXJ54bzYX7WEDR9zlEopkLPmya2yUefdkHGfLHB/SUO7apoQneEimXYjgxK
U7whau/hDY4qQNp+L4V9kmiU3fgt4wIF8BDei+rt5ZlcGKu/6iAfuuFQB0/WtGTHJPssm3fGvMBL
VxwJZ40gNECN+9Po93kFtiFDevWw4cgOIG4a+N2XcXJvO/cHif5c1wfDQpV5FMXTOLJjkd3xOQ7s
kd4CaHnNo9oRZuIZ6H1Fg0h6BWuQgVJkAe0XBZB/W5mAhUEys89s7iLK5kX48QJSZN1JKYmHLPtO
oFyTw/3C1/bsgkGwjeNad/3ggUbFjnymn4pc3Y1DfY2HF0NkHNaR73euR0bvqCDaNQEAbkM6XfYv
l6eXnA/s4PvGQnIYMN3cil2AdEi8iWfLe4x6G3I7got9Ct3nX2M52d+i7GThat+JT+lUbvQIECx+
zwDhcCeB83AeUC4FhWcnhO9eQ2WezdNNgyjKhpEM9YVtCfXnLI2FwBJi1S5NEnGTeCM7zJaf3PMM
8k8Fheil0mX8o+iRbUz8qrtJ85NK2wgNs2fXd6rd4FdQuW0s+QIQj7sD4Xba6Znxm3TQ0WaExOG2
F1W/i1Sj9sOUzvtuzhFPT1q1aUU0Hetp5A84gqq9k6FWFCKuyL+TEyKlLSO37YwXIphi4PtAyg8c
qMz6XWT9G5zH47cJYuB4ZEfwr7u1s4uQ6Xlgs5f7QSYBVrTmdoKS3TCA8T/DGscEz34+qQfeKzlA
Ri7nDz20Ql5YS7FfFcPPLyE/1bs1O6bV8BDb331t72MLHjt7dN2bzi/zE9JMIyvd9aI7QeI/Cinx
D/C/u+lG+WO3mfBE2Pae7EKGpw7KpxR7gSRr/YR885ScYoAqD6kzej+6WMRbKxvSV5kXSMelrZcC
zwUM+JaWSWOj/BMQLOQ5Tpux96xw6IG7Ykg7fATCOvM2EdNdDAloP1+LVy0sPm4mIPWD6ooGgsbH
xBsE9mTK72J3nL+WGRwBgEgTqC3zqmBP0gIOP0AJl/85Q+DeWTEQ528juBn+e5rFnhSognZAR8rG
MM4hbU1AUTkmyVWeWIeb7iBwGQtOBligk85zO4uHjOe/S4J1Xs3eylFw/u7GTW+Qw9sOaFkK/RP6
7MVf4xzUzawLBfZns8aTWxgo0w/U6c51Uw0Dh9D/VqY6jG2yyeCHJOnaUP2tWfifJ8jhpico6WPI
dMScHYml2J60Mt0loo2/V2mdvFdDpJ6slniHuR0hNQGh0C0KQyonwG3APog0aY61G9GTQrWGADs0
GqV3kiIfp+nKw8pYLMAU94OdCQVN6tHG888WCP/kzm6uJV95bSzcGMxsZqvLKpY1vD5OSN4IWxAs
gOst/DBToMRftvgLq+V/Sc1wEnqiBYEAFZ1bwou3ySvd0EHWN/KNoj3P/XKlpfOd4WZ6c8OFjNOU
qqPj9/Ze163/2M0J3bZE6C+XO7OwLM1MSZ8pDsn0Xh2lY82bnBU+6Ad9/9w5TNz149y/X27n/PnO
zUxG2NSkoZ3XHKWa4a6Km53IhVgZp6VOGJcHCBb7sHxg6ENW7zHry1+dAs9hdKebrJJrBRlLPaD/
Wjpv1rVnadoAk5Idod6yF8lavH7p9xs3iC7BCR/ZBT6dDy9eFkE80amGAJVDCBqvcjyWOmDsPmj5
eKmaGXZ5nSCS5dkbMYo/102v8fpNR9IT6qZQMUhKZyvSvt1BfsBZybL9+4g+Y9jMfPTWmYYWKvPO
EXmLbQ5PSM++QLqE/J6o0LcnH98DFFmHTy4kwcNIyp/aoRAbYp39ZKWabbqqd353UyNDq6vdlzZB
wJZSDiEN2/I2DM7m+9YecX+ocvu374D54XFcdkEksfeqHWloQXgorCPXhcawo2sI+c6IZ+s4zlf2
4cLkmCnwaVNUJYEE8xFvtZ+D0927kbi9PDd/VQzOjd7JkH14RVXKH6zS1tBRnOSDCyWcMdQd/N9B
0wq6L3vHeoJCufrjtRzOYzzLu3vS+vb3Nmr4XQEdjBueV9lWKIhax6TPb8Aqdb+5fZbcQze13DUt
1FUrf452pKllHnbZCNKjw8pvvc5KCL5DQYjihvjJTioVStX3x5Kk442O52Zj1Qpvr3yEdlTqCNyR
QHXdev1Q7aGqA8W5upiOTKJIksGCPELbOXvL85Yeq3GOP6VJT/ci9cgGirPJoReD/kxZiwKpyLE3
feTKQCCT51bMbb73kri6RwFDdFu4TIW2nef7moLJ7/ip+waBFQjxIo93W2SlRG4R7gTb0Z6hb113
ai5C5FHxL8j1tkWY16XK9lMvoKftI7FKoNwHRQokhbb4hJvp5XlbuNtBxvnfecOBrPpIg5Lhx8Bl
SkRsbyBhPm16i/G9clsS+iydboYkjm6j3mmegEa0VrbcwiFnlpZHvRgRxQQ/sIQ6YvttQLwnTe1g
ThVeAu7K5XGpkdO592FhIsIex7qfxyPBYkLFAWrYXUTZX/FU+jnXxEG8xIJK8+XhXNphp79/aKyP
ItbqSI7gS2VNIFxFPg+QMF/Zv+cfylz873SA7k+Tc/vYjPzJlv4tgzhuFbXPI09v+kL8mSEGdrkj
S6NmnBZV20QyricCeuHjfFKlrUGwmqqgEF/yLl+JbywcSWbxeZtosAUzXCWnyP429eXjXLFDPLp1
4OZiDZK3cL8xU8XpABm9PIaA7AmN3jqfh3y/DtBe+LiZJC7dVMRzBl2MAgnUDQPBjsYB3ssru3Nh
OZmZ4FHjRx4k6vwDjmoW1rHYOlZTrmyMv8lhZ0w2P839h8U6QQ3OKdt0OpJR0zQYvAkkngLy3kUx
0a9uQQRil9j7RdoC2uyOuggFnsy3lo7iraSjDdL5mwscXeAw7NiBQpnvTzYzJyRQEto2s6zAisCd
fwuZahEOQ8l3RVxM4Nt69jPwST2uOa3aTtF2iKbhYYx1dZP0Rf8OFQmNjHuofEPyHYIYea9vR2Up
FVayab7GKSPfFFBLT7Fw3Tsvt9i+zcb8y5RF8V3i6rwNiqr1bhxRQ/VtUl26TWRr33ndBLUa3Xnq
qQTFaz+QGOAheHKjr3Dx+7se6bqfdB01a8WDC6EDIDn+HeMu8iDATj1k3A7VtmwQEu7LLRwjO5Ye
bMv9zCPQlqfD0BxTDti3DNos3Qh3ZYMtGIz/Z8pHSTXW7Wl5Tr9RrrLJVApVbvemkuqVtWlo+dPK
Ul0wGGaxvhcNfqQgcXLUc7aVgJIBmQX1pPeczEGpfl+2SkvbzTCAgDHY2VzI6MBsFcBRHM7gk9I0
XbniL/XBMHoIuEwxL2zrMDH4OQtQKyzcYUl1m4qDlvZKKwtWz9SBItTzG96gE4110Epv3BT5g8PG
6v21jY21dW5fG/dklbili3OOAemofthlOwa6dx+jk/v9qmkwM+cLJx3ElCNwo5CeIzn00KourOKX
y19fWLRm3jyqd62ElCfFwz4awkJoADJUcpxy+d2m42tlDY9O13653NjCijIT5u0Gmjh55+nj7Pl3
KB4Hpqo/2GN9ZV+M7c9I54zgGOljnQBsn8kgnYqwynUIBH5YA2NRT2tKlAtnhXfq4QdrbjWyxnuC
alhzC3hCHhZyxbe99GXjUlPj7CldG54rAT+fm9cvKCv4fnn4lz5N//3ReEHXuoqUPGZl98Up+Jcc
XukVi7SwzzxjN3c2c6y0Z+QYicKG6wTsxLrxbqc2crfghV/lC+Ke8eCFsFPl+hYHPB8Fe8ceudFP
VdF1IfSC3NvLg3TeLFEzyZLkzEKSxDwd0uSe6uhTRVDq3QZlMsANn9xcbuT8RqBm4qRjx81YDWyE
+qKGoy5z5puITMO2kCpboTQsNWGso1nb4CPpeDzmqA57LRJpKRRzpChMqNJCrVxcz886ZcaK6uN4
JI1Td0cGgTowvdOvE0qAg1GfdCeslcFamhFjacl8RojTk9MBVTwMwfiifODu0N1aXeRs9JTprcvm
tejbUmPGCmtax3OaDPiMqq13o2ttOWrl6/6pLrNtZ329PP1LjRhnRlUAIU6AKj3azpNwX2BNoARa
ICcSApj9sL3cyPndTk0XeDPKvItklR7rKEWyMIdkZrMy7UufPh0mH6yf9rIxTV3oI+uI3KW0ONSF
s7LDF4bGdHjbFsheVaWnQ15+KeVdq35zbQV++stfrY1fasI4JuLUzRhRoHxK/wXO2CAtraDtULhj
3w2Qe748+gtPffq/LEhPqcLuKDtQ4JoKhV/PRY6UvonvWhtmNxrooSFDs5GVuhu4uzI1CzvybwLF
h6npufTAd4d6VF9AnFs4IAjX0p+2opXWNqW8vLncv/P3BoRS/l0CQ5QnMlc9OwzcGV6wP+17jOr8
ibaUbSQ0aFDiWtkpIrPej8st+vjy/y9a1Mw66vsCDQpOD52LmGoInXhxi4StapO3rL7xm45u06Fg
h7bn9CfKhtcysBdn0jAJQIzravYbB7fS6LX3WQuucLqtVAeHdDQ/IB3gzYJEuvIjPDZk93a5u0ur
1LARmUwpQqYdMl5QO76Z1VgFvsjtQM1Ih69ZkW/bU6Ld5cYWNrSZgYQCNkIHjO4BUiV3Ze5uu9JZ
uc8shLComXgEkVVWJA46kkJvDJRjtVWf422yQY7OEMS/RAotpPoRWdrb+JNesSILq9NMRtJTVGoo
IIPk2qTFri2KZCNmzwsbvx3CNK2t0PaACi8rK13Z7wvHrZmg5KSgdrWNWx8Tlg17UKoFRAWbJLDk
eB0Ci5oZlykUgUcLN8MDAs/fWtuN8VKC0GVBu91AQCC/vBSWOmLcG5JCe0RXmC5SfCf6uep+dmpl
VpY+bdgMZ4ZmMpuYPgqrpaFOu3hXVvCDRnZb7i7/+r8Jj2eshJlq6XqdImXlAZ7uFF0SDEk5v3MI
Ub8BbOoi0YGDW43YEtOhFr9iACt+JrrcQFCqu2O0gQBWJuwGorTipRGO/I4ACIK51lhGcwDAsbdR
EwCsyBUsjw2i9Cu/emFgzNwuVcVtktsFObSWiIK5Q5OZDymLyk2SFe/vwrlg5l3RvnFLx3H1UbY6
HCq9kahnceUPL2+3l4d+qRPGNU27Iko1x+O9yNRw2nPvno6gb8DiNaD1Qgsm2qxldsJF6WEDjKck
PlbumyZ/SCbr21U9MLlmHUOCTud3/NAgVLS3/DzZIQasQsj6NLeXm1gytMZZQvLUgmFCHmNe6y/U
rd9mh1y3iEwdGR6PhfATDkIeuPZBR6ajT8VTNCbpdZbBVJEZiGVLamt9RHAl7KEpOPdxeK3sATUV
Y2w/wl1exPZxJMOhi8lN1fQ5Ehbi68bn7/n04WZER81VNvn6OLnPo/wBTtSU/7w8qwsLk5w23YdP
54CSoBK4suFhlc4dGLLtzciLeePHDllJtFi4/ZhUyIz0ftcjXQBBs9Tb1D7tkwBOYv/QcQt5OnXx
OceBYNtwAEqW+2uH92ldnjGnJm0P3syopj00jNvKvp2mea9t/uyWXljE7RZpeOFcI/m2te+JO+VB
TNecXgvdNZMgXZzWDLh0++CA+hREcfmQ+tV9nKmdZijO6KwnedL6cJ212hti/80ePNNXU/mlYnXO
QWnBLNaEbrNU9k/2TP3okx4S/q3mYuIBxr1EbSVqgnaJpaICZc/elAa0ZjawcT23g6yqHFxpqgr/
06sbFaayus1Ynm+RYvKiJbSQRie3jlVWq4Nb9PnRS7wk6Lnog5G2zib1dbtVefI4+pEbAldng0GZ
/1YFqq8b3y/vUBbehNDTyLZJ373SVD/30vqmoCq8i2Tz6Ar1y29dZyNRvByAlKhDBYnoYBKcbKTt
fnUijns5XHF4ekSbypkPXucPgTuVxaZnutr0U3mfyOQ1S8ibnc9WkDA6BGDk7XMcUyHS7n7F7WQH
dp7eM4eRPRyrPTwkyEarTz5uperjmM5Pnl+k29Qajk6Vi1s28PrGI8VzxpwOiXQa9YbQeZDR8BMP
PhaUyF0mctLwYw8yGOcJ1eV0FHuWy/leqKELyDhHG09PdDMyGSONKZFhq9kN8JaPteK/VFPEQc7i
nyrz/4xaxQFV5XfUZ7Y3KYfjtCC6vSUlSvTbsR52RdEXQcfyMnRQZrCF1lcZWro4EIZQiRi8oM9j
disrRKab+LGwNRYfUkYC1qHals65G2SuBVhCXv9MmvGrytsp7NN63KYF/qsaxT3NPbrh1YzsNp/d
l5Anw7XzPnIt1MboZNql4Blu6gGSJklsR+hzR4ATKKyN7JkPCiGXm6KLktCf6pc8ynaKTaCQV5wA
SImJqEDbDiDqOW1o3rhI0hNlQNmU78iA6htPFV87t/lF9AgV+R6DqYHayB4iKIgQgL+C3pV7PDOe
p9lBLr09/InbEix7m2D5Zt6LPfTv/jDfqRMhNhPi+4xahMqtUVOeVscsKuKwVjYNRJfxoEdimrKs
G9bQdJOn4zON3T+IqR/m0t57efI8DhnqJJm+r+b6xR+Hr0hzrMMYzMWtP2W4maflmzdiYGZg0eZY
7Ynjvbdp9sQG+9btcgvOK4dsZYNkEdRJffUKIFf8Ibb3uEYiQ6Qi2QYVPM6OF8ne1v7nIu7ajZ9C
qDSh3SeFngcoTdOo6id9kLgojbf8O7s75T43fGtr8h9n19bcps61fxEzkhACbgHjY2InaQ7tDZOm
DQgQII6CX/893ld9/dXxTC93dsfYSFpLa63nsG5KeLTTvgXhJKPPg2z32rIW4Hnxvl3PelLdTHZE
siGA0QmFBt3io7U5NiHpMdfucyuWFe4NRSnHdWk39TfYRFsgpZROoBhpNpjwMoTIyg9FU9erSjtF
lKZ1EnpVA43/PHFjwdN89Z8LW+73P+Fs8jG1KJBYXVarunf2XPrf57rfEK93g2TO5sjjzi8D2aEV
d8Yd08Vr5s4PVZ7s0g5C4FKpI8NXgXxm54deNm9lITd5vTymln3g3vSdtj0NlJccuk60IRvzYw2o
SmIDKDx7LOLFMMQzuP9xb1ovGHrtBtY4mBjvEzZc5mRP6JwkniAgJHcviZzQcDSwdSmHCZh4vGrV
FTLIpik2RAM6W5OjM9rbhQKR0yyQArJQnAWgMLDAc7MM0Nsc3j4lRHfd1hxbk7bBbBAUMC5dA0Qj
Q1Cy7zwKn3sxUjugmoybSokXbMVuvcD3mNSVH3U+JTFsmpqgk6kO59xKg8njbGc8fmBZWYagZtT3
1uLkb8XcbprCJN8qjqUlKeROOLVWY9k7K49n66Iel6Bs+X70PCtSTjd9EwXd+i459aJ78qymD4kc
ti7vvSAd0tfEMHi+L94zDCIefbZgMpfWUzimy7FktADsxLmDxsQPqtgTLatfxsoO8PaBzU8HdEyP
6COJ+NmAfb5CrMOWm7xh6+TJG3GJDodk1BvWjC5ihs1CiOd4G18Ao9sBghrzCfSvru0AQG+qiGf1
zy612sDqi6diwS517cUNuiH/1InNA+y2J9gZ1nFbIJmic/sC7exnOHmhCPHOej/8bcBlBs3J9uh2
E5oPrflUhQI6wZe/oSbtxhBwAWkcwiHHfIRicj5l3qqhXAOJ5B8Z6lPZW/DlMkuxqqSE17tXOdEC
ABLa0nmciO5gtzPMyDuHb4bEm6LGNdtEZoec1i+LXx9JiuljIebfRWd+W3z8uZjuySF9G9E+Bz4o
/2mk1axplnThlGBmDwxSmGb2CQIn72OhfjQifddW2wU9mdZVp0EZZb/Gpb9PSPoKOeFvNAPTvRkM
0BeDH5DF7kNaUwv7kUUOxu/BAMJ3NI7ui8kdGc6z3DkSAhWZZaoI6dePeFW/ZR5ihdMhzMw9u/eR
vlZtV8l1mSGtjjn0mKkBq4Y2Ywj3X3R0PPOYQYAF1LXihx4px1atXlNM+3Gnap/tWltRo0S5GXV7
ZLP77BNI+yX2FEDZcz3DZs9u4LOjidiOS50DqGXehJvEqSeeJ8GeC4PWY1/dp2X33WYIqpDBdUJd
VFnECtKFfp9OQT8C8z5C9ClCP9oJz5ZqjbFoKNKmCrNkOdpGPzJJxhi7x18DecdQDZW/rALwBOPh
v3RauYFbCro1bjreER8iuWRA9pKIJQHEdc2qbT1rn03InLI2aPk4Ne4hMHfSZqhCKOkg8fnVnuYE
6VNlW4mPaSf14CaOH3c6Y6vM7xV49jDjM5X4QIp+tak6uRLE2ckgF2fSx1DUvHbJ8pwNhR1BZTOJ
3JE9LFYLZ8ulONGp+ZjJVK1rWgMy1vRzOLiDu3cyG21DjJUCF45hJ1W2/WbEfSIEjo6cijZPQuXV
zY5NiR+AoneHaAbiWCfvWTo9ykI/8yYrdpZj4FhuA1Dj4aD+R+eN0B/nmIKoOYQb1kviedMUlCUl
ewJr41MLFvDW8GQ+yQnm227TViYoh/mh9JPuURHpBAWam1tojA0fRWVtqs50h7O0M+4tzZlOsZS/
K5f7edBbOY9bJoewXvr6g2Wkh93X2N5ZXTe/AqCHZkha0GMzWS4sjVL/VVBIFkHc/AQggZOEI2Ra
12So562dzcil0JAc3HpD3GGOK4ye49wwdl8X9RRLgzfHQCk5QIKsXSVWRWKA6ViYGWd6QutlxKUS
ONQFOLazl+kDbGZywAC7F1ODCI5LzwyOSe1HsyXpJuudIqhcb1jlaB7DibKWYY1bMkgl/I5WDt1A
s/h37mlnBaes91ZOTtD7MIrodQeFup4OsZv3z4JAQL2gTRKLRMgV18Q7fykRJtYkttniLTAyIFVY
4S4dJ17vxJWmHhi4UHmtM+3H1tL2kVWlDrCKaRFSnMJodkE2yacZOXAUOMuNgLOcZcmoy2i7qaya
/mjQ2zsINhJY6NUsdO20PFTwfX+Gnne6gfa0F5YOPNFdoySkkUgWaeaV76r0i35dtEPzSjXcZDi0
/ALdjP4nMK101UKJCJUA/SxtMJs0JOP3AHvgN6u0Q9kNHzshQQwCpzeJPaaWEFBdEyZu+TubNAvT
ikOZwhM/eQH1euw/vRLOTH/ZFbGPcJ37gM2oDEw926irsO1qWNO1HYLiKEBiKHEPt2iDKyxG54Tm
BfhJSRH5tfmRW7wKJwgWbcHfQOKxRxaZubRCqB7aUZ3m+s7PRRF6gIlu4GHDA3jOTkHBMhci8fME
6JKlV6NqKcbDM2I0cdoVq0UeL1335vjyoVF1Fk7YXdCZHFFr4Voe1z32RMand3ewdJQu5tSi8glU
35+4xglAgNoWpqWQFOyf+iHNkF6VgpdePUQy108FQWmT1vCG9epJHmxHozfit49CuqCQQ6U4Wpjz
wXPbX1m9a6LKS7MV0H1AvDSQJ+GJ9QZQx8fs4xuLkX+j+egFYGah/lv0AGM4tOTL1DORQ3zUbmPy
u848G5dvF/++pHPczbh7D7SrV+j7IFYV3XfPZ3XYdemnGgcnxk9Bh9EB8KoGPhX6jnlQANITZSVU
v3IMP8O5w1VWMbeAGazXk7AnsormHJruCWG4suaojTxm8gc/mQCwLGaB7Sr7/bzkMlwsTx9bMQHo
hDB6ZwC3AltbI2mjsF/1i3Y23DtzrxhvTwjXSVB20107IFD5gp9FpPRL1+UJxt+g+K50TUgMbC+J
VW0fSDoUK6e27FiO5rPCoBuFZdavWgFydDW0r7i/tGvhA1JcQ5Lx3q0QaT1gdQMJTH9T1eVmSQo7
gOEgfszYPxkNiR3wVXoRZj7/YbncHEeHotRdkMIc/MDXYSwh9m9Da60xTeRS8HsrBaKn8FUWkhLa
6XOiwgr+cDlpUhDosi6A8SFkbRo+ARnej+vUB1aurkDbo2PHTlmKtNR57slhiMkuilZmQC8ewGZG
WuhftJ88gFv/ZOczjBSr/JvrOu9CofZzIaWCaoCAX7wwPHSaJZqqRRHIZvzplzXofw3xEamAL/dg
cRJiEyNf+3Z2ym2L7JpC6BDKIqh3B+tTD2g4Z8u87qEeGk0Zuet6dMbbqv00ZLiTpPxZ2fCi1RTu
4jlMNn65vjvC+zYDmW8o1H3DDDDtKse6tn0dzqgFQouQPmYO5HYcwjncGwFpHDmgRFWbDoGbZDQe
h6Y7Qi4iCdKZ/RjaRkeZqeqVaAAyrEh63kT5C4HwfxNIKItnAckgLpCWciNhZRB3LQiCRY8y1oKh
6LoT9nRn24O1acvFYD/SF0ARvNe2mPInvgj4HIreW0E0fsZNEOBzK8WltAT28k4Zo3HNRwKjyFhx
YxPoEIkUDpN+CyA7FDzLOGmUwS5zk7sarZUfaMXnLS4yvhfKtk4OMOtOfy9kGL9RxU2INhySuZOC
HzGZ2ryBPc1ihtf4RGG6GRVm7OKKZPIt7XJ5KEgrHkH78fZd20KpN1mcR3gdZYfSIcVmqYvms63g
VhT2hoNuvvjqLMgoQyiHcJCreyxLRcqN1/nNWrPBW8G3sF1nCr2MMVXNbijkuC+nDP2zuXbtTTbA
IIV2DttB26ryg7ErgAUYew+SVrhILDSc/Yk/fN2lvDICuGT+zuVst1OBLqXndJAsrbZuWnTQAdfb
yXZ+ff2MK/3tS9Jv3QNANmPP78BKwfVvzB9Lfgtpd+2zL8ZHUKDr6nGG80c92S+6dRFMWUWjr7/4
lRbuJeVX+zJDgab9HTMYYPvU60CjyEokV9Gt/u0RF71/PXopE7Qiu3FB7wRVLXpHo/2Gjvo/PuBi
ZKzHuS5K5bm7eXCruHC6fENFlT+jRVTfUKS8sgb/zcj/6HRzqkpeo2QEpcz6ISn76J1bYpd/H3iz
SxKeQs6wLQfLi2j+nJf1cZn4oViaH8Bw3i3N8vvrVfj7aJhdMvDGSs897mzuzseobcq2RfsjIZsU
9zCGSmQm1Y1xw99PG7uk4aWQ8JK6HumOsTow9KNTZgdXzgCI3Rtb9toTzn//Yy1ESvCtgUHckaY/
805jZf32qNpA++HGhrr2BOd/n6CgXg5mlKb7tHxlww/jZmsH7NKxtf8JRcL88zb74ydombSLUqm9
cx2Zr5KlyaJmKT7huvLN6sadNSKIoP1xi1t9bYtdRJBZlUXm9BiipFNS7bXjrQeuItHiNtAYcrTn
lt94c9eedDEM9UmHcag/0x24wX4EOIATlkzgZoMG+KqGVeu9FvOtwHhtmS4CS9k3sE0WDhpyk1jg
qi2boGf6mwdvR9iSTjem99d+0kV0IRLCNbRKkx0aOxXcznjerw3M6+exi0h3C7V25SmXvEAwE+B1
Dv/dPS8+dfY2iZPXf8M9bbrFwTrv3f8/5WGXFKykQQQue0tBnQVa7QIzC3Tdy2Bw+huT9msPOP+y
P/Y0mf1Wz8ShOzAZO4wjkpfeBdHGAZ/n6wh27RVdnHunqrWE2QbZ5ya10f+v10VeoZ+m90uR783Q
34j1137I+e9//JDKWobJlAvd6QSdw3rqHheag86TVeHXP+TvyYR5F6ef4bKnxMQwzwf0fzt4+XnC
h1bP159+7TVdHPZ0RPcdZToBvyCFEkwd0vyty5swG354TN6Iwdfe0cU5h/aCBekr4u2Anj+OXveG
GiGFN4K4cWe79vkXR9u3ofHjQGV0j2Jzdx4wued+n/o3P1UonfzvEne0YPAZphizTm7ojRxjoDQa
7OXGAv99issuCVuMLEnZMJALHL/mMbBY004uHQij6FGF1TgfXbDGJWo8IPOrcvtP635J48IlfUwS
M3s7f3yqASJNReQg8s5FEyhzK5NcWZdLNhebB10vDQBzC9pCOZrnTfNbYyL19U/4D5XzlyB1SWSC
KerglowBj+fY21qJdTVYUCER3yHfeCDaC0Xur/IM/kdV/j5Ny9pRfTyZX18//sq5vCQy+UMqTDNz
ussdvWdD+g3zmFvioFdy1SVzybTLWKIj7+2yon02XK3RJgXft8Pk+caRvHLu3YtzDz34rvHGEnhD
EIZRpgEnwTCZsRwCxzcMJtAu0TfW6dqPuTj9Ej2Afgahd094GxPaYEwIjRH3M1H/+oSL8z9Mhc9d
zfO95xbx2VW5RcZVwBE3twhA13byRQioCi4bQn2yAw2wR8ugzjCthJL9wui/iV6wSwbTMOFab6SZ
9+gUlisIgD3Us8MCZ74F0b3yGy5JTIrUaaf8hu48bUFj0bx5uRtDEfBGJrn28RcZnS/2UDUDkG3G
4YeS+UOA8c7LYpzPr8/blR0rLhJ6DZkmgtkwrMZLTIRdUNOaxnmqWv8pM0mGoUf+j2HrkraUAnky
a0/1e4xU9qZyd+CqvSW5ev/6h/wHePpL3Lr09EC1hjZ5VfeAniVDmDFcrApIWW3cety2E4H2eP0C
BZJf7jCsKlSQueVHtgfWP0/Q6kR3yJ+f2rp5/PrrXJFJQJPpf9MbaUmBW7h0dsXoDRvjZApjPGSi
Gi7fT+Nky7vOHpu1DyuEDdQQodjeCYriwAb5LZP2I2vdHkOEnuyESegGbN3q6AzG3Rhl8mNvCPAW
Q2nunaJrwn5Ad9BC0+ZYW6IBjVbAotnNmo1nVProq5ZsEneujxNK9AM3LY5Y4SAuQfD3zof80cqH
cs5hhC5GjMwyxZ6E1SQU/FQ4AJ6zKptqWsu0ddDtnAHQllUfdjDNDlsJzliYjpKj9Q6AtQtnzh3w
EPxJe8sUdXIeNhaUyyLMRZzIsScZ834a9rmlUO+CHgl5XtVv/RQKCn4mizCZdPVcyal9TSbqbmq0
x6LRF03s0MVEKOLa81TIiwCwGWKOgdDq6+X6a9qBwNrFMdAoZVmfJWrHMJS7SyFYsWkyUtz49L/e
RfDp58P9x21W1k7eSYtVICzMfRugb6nugMWk61ZpEylvzAA8csof/VDNIXGa6QZw76+HG889/9o/
ntu3A+E59tUOBi6Y/VkzhCiTjH23MEPY5O1gtm4z3WJAX3vYxYan4zTVWkAQahL+tindtS8iuMyt
XLvcZuJGOLy2ThdZr6omnSQin/fQW7HRshVlCCvV6sb17a85Fe/rIuNZy9hw1wJC1tQEk9mfZHxa
ZhX4RXvjUnrtHV0kPEycTDcYIKHVrFaqsMLeXwLVljtd42zRG/S7K0+5DD0ovUnKAKXfmVmYwLH9
75mPjvyYrME+z0qMWb4+NNeec7EYTpsl/dCjypF9+SpL+Gt5Yu9PXowR5HaGeMrXj7my5pfEy0y2
rgMvFns3lMCDpLRYYwfcCNPXPvtiQbCy0ziJBuXrqNkKMxvgKFxKb7Dyz+f7/6Uk6jrnePDH+VMy
85K6AIxGlssdqceoJfMxgW/4P72YS7MhYVGvXopBQqAtjZfe27fMOn390de++XnJ//jmhFi1B9s0
A0ZT9dy0UwjF47vEa27s0L/zmvBmLuJt4QhVuJkz7VIDsQ47H9d+ZX8urqrgB1Dd9wQTlxTWzpho
ebGVWTeee2XHXhoPIc1q4E7B8KPWu8DAMGueKH87c2wh6rj++tX9xyj/26pfRN25IS6w/MDr6dQF
bjapmwVDaL8Im2SZjl0yl58OJi4QUjxLig0Akc2zcg7lNJhvs6X8sPSrZSfQpQYObeihkwyCMYZF
6fsEBs7qbFCzzQnom52kMtZ9Y2280nR90FWQw0iG0X5IXSeDtFThrQGWoTHVuOsIYPtWvU1FxHCZ
OE0YnK1qT+ebxpXQvKw+5sw3sVN66WmWFYDFni/aBLdyP19DtE+9pcyQdc76MdR9SQGo0CbZ83FK
XwmGTptS+zQC8XCJXQ2srOuSOaJQOVv7iRaPVW+7r4wIGUqINwV6ggyW7HO9psTLV66kHnKGN0Yz
MGtANfpAwdn91N9ZpMHGI8mt5uiVEO9cHPiBdSn4dMbstEmfOzfbQ2YEk9/63vBbKuJXzs6lp5DT
zaqXjcn2ycgjaKWsaVeG1pBGX++va2eHe/97Nr16ANgjdYd9k03AGaj+UEMDIvQBloHTyXbpy3tI
s33mNNMRLeUtbc5rZ+civ9cWMb4AUxz3O7ZvE9uGPiEBJgYYpUAoW8Yq6/1/yyzORWaRS0Ztbdiw
Tyb+U832WjUYonq0BnSgrJxwhhnU12/zvzvY307rRc6X8Fz3meyzPfCeJQwLqkaFbs6yNdyx7Y1K
gbzu8CZj4Bmc3x4xSdwAbbb2iwJBkTrWtw7W4hsMWOmGtJ0+Mq3HZ8zwvFM+9MYL7cQbTv6YASXp
JxCHDnTGRxnTmnmreS6gDQfYFu7CxYCx+phHsP4tTunAlpXbcr6BHAOAwxYAL+ty9oqDlGMRg4zp
7riZ7EAOA9zfxNLsAbUld0q0gwp9XUwrT0zAxvPIc62oS5m6zy2a7hfHlRtvMUWESTI0AaEFvJlZ
auJBQTOrNPAdhkqG2flU1Kd8zDgu2aWOoQPyPS8XueF2UqNoK+v1ZGd1mAN2sW1NW0VqqqDNxu16
5yOiRQS5KbBT4FV6M6THLC1bYKO8Dohz6CZZQILEgy9vSdJcyeKX9lcdZHeyhJVyL6l/bAGOJf/G
ZAeu6SJRQUc+AYCtn/ZlOgY2eR5Tufp651370ufw8WeKbVpAKWDbtR968C0yBYzYyNMbF81rH37+
+x8f7ic5OP5dN+39ed8BjTuMt4Yk16LbRRjoScYsy2XZPhf6oZByU/T2MWmSf7t48IuTX6bcXSDu
l+0nwt8nN4WEtFcGpEcr7evXfiWMXUoM91bGRGX5I6QJ0gcz6kOdz13QlOq5UhIkESir3XjStTd1
kWoIsLgAL3EI2ozVq16sTW2xDTCl/3b7u9RYYBbpSDq22Z6UogMOpgF0AAifG5OkK3nyUmBYAHrj
FrWToQcL/Nfwo6zuc0Q8mADc2KFX3o59Xp8/digCl2BZhu1f15+qLuIZEN+bU0n3711s6l4aTWUF
KAu648lO0LkB/4m01mns/GTTQ+LhNHVFjTu/mxWx8Wz9WU7WQLYdCES/0EYagcjlvtEBMlDz2wYd
6C2rur6DoW4Nvahh7uXbPHjTjwnUK7SyvKIIZS48yI6nKrKa4Qw0hkI5htWEn0huudAkZmzjQpV8
JcCzOkCn0JzAwhKn3qNyX2JTPjd2YeKusNOTy700nmahIs2J9eY6pH4vRoh0iJ6gAXjOaqcqafLV
OJr+JYMyeoNGHSp9wLiL7t4voEXOZ8gtSNqC4pJlECFzWIHoKPPvpcPgpAkvVICZRsD4SktUa8mW
ds/nYj56ZWHWvjWXvwFot44Ah88nAt3jXQlSysrWpR8sVgIK2cz5A4ShQUap81Ht6jztUIPo6T4n
JcuDTLVLTKdExWLui6OlBraaUq4OYh5qSAACNk+Uyj7Z3LGDXbYveQ/fug4sEQbB0HEuoGyeTyTK
raWJoJyaxRoGSSH1qYqW2rtP3e4gkqYCDHF5Y8YRUQkRfnDemnAElBfqDKYNYNEy7igrgDOde3TY
BFliJ60PJcrvoE3VhmbLdnY0JDyHrQLHBzI7y696cu4yo5+7tpSxLRxwELJBRfDtheB+ZSzcytkT
WE092Cg2CdoCRA2V+Sfl10XAXf9NcPVBqFPFVdfwwMPEKSSzfLDOzBKKDlqYp9VLm/fgpnC9J4Wb
hxyCp5FEPxzl54zHtAbTVdzoQtXMH1Q164W1v/vU+S5SfcLkCiQu9M3QO4cnSSq3jHEWCZ8MYNFY
7z0M4qCBCqB/cvbWahYBxjstcY3ghYlkpo/gm/EotZozIQagPj4ze1VLJ54B1plhBXZA0P0AOvJR
D9UJSnxJhFYj/nfO3tG0PEBy4hvveP2YE+e9pQyDDV3qcHQqgpPWk3iubPeTtOXRFikYimwCHYi0
QCRAEA/vWAIF4XKg/zMrTOBzE4hR6AjQhCe9gFtaz9UWZF9rM52huL3yP80MNT+e1o9uZf2oBTMI
RP0B/tDvvlM+GrsJQaB+BgnwpRicX6CrlkDTdAdaub8MAajVIa0fZhLEpZ6g1TgPZC0GQLMrL8lD
h5eHpM7SiHJ0ZVrpwFdX0I9irkMolIGcqEiOskrfwwRq6/Di0ZryDdwXXjELzUM6tHGq/TtVLicy
N98rtdx13MJYMR13lY1F9nhxsLMCQnMFYStoZLfR6KZ2hItsG9kZv9dp9hPyho9GsG9NyredA6z8
MtTAP9p3YkzAyC9AjBuNvx2gtQB45ZFV4Eb0y52AM1+TwKzDGeaNXED7c803rW3oU/mrBJwBL5+f
WY57BWkYfDqBz+aiekg7s7EyVGoJj8ul+NUjl4ROV8es0Vlgd+Sb6slnl9O31nSQ/BCFDe5Fi+07
FnetW7cA6GscBGcCblPBtlG3oNgNjIEy44eJzJdDm/hDLPwZAI3BjrgrnoAOiypVtQDDJoAs13RV
9umyyon6pTJ1YAm5x1atgnlS6F5z/pqqJEoSP/aLVAc1bdZJm2I2xE4Q4H2rB6MjD2q9EfwKIpen
GFacr9S8/gXV4HfMqgBzd+DWI4HDhSmFThayWVoBiozYCwLOJXxrQHkCM4KUCtQdwU/cgbVvrpqH
Ks1EVKG8QSkwbyCt8aHt8ucC6chwaoYsLHj7Dt8r6DiWQDG21IKRnXmH8yCInip1zw2NNHbP8k0e
SVDOpvPRp9m2QaTgWQ4qjF7Q0k8g7JDUyZ1sfFBMoH5nJjXfuRWMvEvWn5JmPlq2D0A+ES+NhQ2k
Kn866dkJZjafLOKD8uLjrc+rKgEA3WY/AN62n7pSmndV2VgfmZKgYzmw5JPe6zH7MIV5TARb56IP
G9Sk0KNO3gZskEDO+s4gQCKTmE+LlHciZc8TpW3osGQ9+yj4J+hstcLZN4l45MoocD1TGqBSeJaz
gsmXXgjYEaWKvYmC3GfdDZLua3QuQunQWIBBfmC8WFZUIm73qbtqFlTH09AeNdixkaPSbdr5kUwh
6qVgpxkAkIrgOyD7gWzuLSAat/Qwcu8XBNNPZuFbBJyfhQaDkejypze0L/7gfifc0SueDGvIoTzD
wnQHii9bc4xCgo4MR6cwJCxyZ2s3aCU67bzpkZ2DSrfj2oXlNei1Ggsww0ily/aLb2VBppf3hE9P
mvh5pGd7C9bCya81CxLZvbFJ91gFH6wQJd4KtWxxpYDk0kgOxEfQE2QgkQMEMlRHy992B2NC0cAz
AfSIFnxl/zdtbcyqhHUnoO5beMvBs5JfOXzXg5F0uLvn3tPoZA/Fkj20sCkO0mTetWBPRI2tUIPJ
0t63ZeOHi+n7aCmTY4rdAvB8aofunP10Rkyelw4ZfvasKcTL57BaXR4m8LiDcajemOQ5LL+4Cuts
OjaKvzlLE1ts3NbYV4ad5zKzFtB1kNjVDdo8IynOzJrKC9SSvALwDVKjh5bdRNQz89v7dKrvyhwZ
ra0fs6Zc0RH9obPqcyPhOpM57qZQcOqyHPHuSueb209rpXILjOi8CKE8yzBZSpPAa+iKquRR+Zgq
4ACHnEgKmbL6vheljjoA+MD1I1No/8dxaAYQpBsQKcEY0CFw0EuMzWOCcU5fjcX3vO9WoLoQEFbq
BxjuRY3mv8RoHsvMArJwsvoQTjMVlrv9tuTZ3mtx+NB4sINy5GiyIJFkiwvSk6fW2qHw0Fvslyaj
P2su9k1XP1XjmRCQ2RGUaDesEOjL+Wtj4KjZApgFSUgIvqfobE0KtM4kxeyeQEykTPjvDI5FIHBi
9FSDOi7aBledYgBavqnNHTyAynupZxpIKGmvYP1hr9gg76tEf7DZl6sB0ThwfdX85g78VSM9pVAt
L/JGPiU5tPMngR5U3wXVJO8d140zNbzamXjTJaxL5bLcjf302gzsSQv8fHg+PVKuoOPLp2fP87/n
tpxCOApENezno8kDs7jLIVwG20qQVrX/DlrkXQVmJkxiDrkQO9bCEQ+SjA74XFzEAqo4Y5A0DqyC
aFXphyqhkB4oKmwOT3Xr1NLNkbkUaspZh3AJ7jvWSANWCmazsD4q28P0NNeqTaK2wnvPoMqXhMTi
oGguI5j0TtXmsKg3yRkrRpd93hBOwm6QECAA7NlVYYsr/qsH3p2JBEam4A1PWb2e80U9lM6o7hi3
5WPRV+kd2j71U6YBDyksRz5yiqYCqAeiAR3PcsHl5OD1nMrF068jS5sDsXP0Xm1cWNbKsocTzM6m
X6JI/bMMJRt0CGrUsqEtbbeltsB7IHRJxN5FgT4FDUnco70g0KQltBXATZ4n58nuLHAgayTPFwk1
11AvEKwFbd8aadC32BMwEKdZEVVcQJDLSyBjQLtluE/0AqTfDGDbacE3fXV07398XTZfK9fOf/+j
XLMHaH90usZAoHReZIFiZK7kd8zfbsHBrtTll+JxlUMmKNQova9REOWMb2d3ekSdcoSQQ2S1vL9R
lV/pjFyKx4m5WRTnaGNOlDzAUmmtcnJLmfXcgf1LL9G+aF6krqaFhe7a7v84O5PmOHkuCv8iqpCE
kNg2PeO5k9jxhkpiBzEjEOOv/05n5ZfPdFd5k4WrAo1m3XvPc5xzDGwsvLM3F9Q8A4Fgz4a1lh5f
St5dCV0udckscklVLSsB6eixd75hBKE8796D6Opr/T0LXoRhKyPX6YuAOgU0RV6aqWeGM3UM/LeO
r6RjFr5gjn4bRzWRxiuGIy3TdRLdVFYH+d01u7+FEMYc/hZp8KJLlerAy5Lizh2UCSBZtG6acHik
mZddicP8A7t90utz4FsFJY5lcDkJ7MfqcF9W/j2z1we39O+hMsXyHuQHFxqvdgW72pVP3k/u8yk9
nZJduLncVwvDbs5/q1g7UbdNqqBoR3+a3uG1o3FNzsJTerZmAsTj8nuWGnS2BniqyJQAYCCQ9NuI
hS9N9x1kKnz6kvMOEXQWtSQGAZdy0FVgvNtkQPjA8Ud+U/L8ytxf+gD230VMQXiaqKpCT6W6/CsF
4ggmis29U2L3zVvrWu3p0ntm64BUFNVHZQbbqOJn51l3DHtvm772o36+3BNLE2c29UPeZBPUekXA
tb2HfwdOWDWKejoKQsnlN5CF9XiO9DKi68DAGsogHrrwqGido8THRlAfG+edEMpehZ5rretskIBx
JX6jACFpUx1tPJDw99a/8wIUHJDql95NCu3OnaOcZn355y00wJwHhuCnaLuoz4POdv66GO1QN4i3
XrRPl5+/MKXmWqNsgFdfAdE5tmnnoDqo5EsaPdl5c1PY6fcCR/ustsYr82rhY+ZsOZzTcorKA4TU
C9X90gg1nOKKZhvdTGp7+Xs+3/Xc/zMUsXppIzmYBdaErFbN8Nt1jMjW5aezfxUNn6yBc4AaEBc6
7UpSB3XS5qeaue5dHybQbOpwhC1s3vUwxqkN2zWatKgkRUX/tqDU+4kcMj0ZVHdVODnW3dEAeHFf
ng9jvadDCBvTkf2KXLus1q0zIQejUJaFZGeUdftea/q95Cnk9ZJIfddPGurIoh5OVeOMZg1ED25Y
kHKbxq8aG8rHFqrnfVZpQK+8nHdPDHfOx8oThZ+IdhpxmB0xxCXuGygKVsTLV7qx421V5WoLCXrl
s9ixXzH35GvstfmPruDNc4YvfwvhGP2jxhryo55Ytq7N0LWrLvcQFK1sG1mMfgA0xcqPjFv6Bjiv
KrDHBPr8qXJuAG7K5YpSMOLW0GsKhDGQkIdKFk5ta849SGF1b+OYkqLQ74/mLAWItgRfHvqXG5ht
gFJSuhlKspnKqj2jFsqaQ2U/xa0av0EwT9YUKJ+9J70X2FRpP4vT7r0gqrotAXvaIUwyPOTpdAJL
47lnY3eEc6W3Gs7Xn0LhMm5HzFpTgJFsDy9pJ7CvQxfSU0hUweWZMgvxHwWylcfYNvXizPemotvm
SXmXgflVciCHnd56nGhRb1yvfwJLEYei3MbVJErYLUl5sSZeeRC6AJO4rsm6AjHMVx2MSWxin1ee
8NV1M3DFEhJvwswC+ikFtGxs8nKDZDEoM2OFBp7Ys1UIcE0sc6tc7PVWJ89gMXY3OXLcFQAKrPK8
hpgfcRV/wBUVwJpa+Pg/3Rm/066RJO23rdYIBFryrRgrvhpa/u8DrffJFDGsIoTj9158jAdHID6m
wOJqOAxhhMLppeOgmow1zkk9wvBA4Qh2cGP5kOnOoBTECneutORGxeQNhUD5ayJUdMQRN9tBWhz1
vq4HeQ/Cy3SiDbpmgEscKNc8vwOMo9wXsdPtbDt6T3LH3kUmuRtC5z4/0wJKz3pUBvnk2AFGwh6d
YkcjBBgNj9JdpJE/c0Uudk1jdytZYNxIylF1SlCvBRUBd7tj1drZxvGgcO7T/An2erfojgZQjLG8
ncCgAKXaiZ5BpzkhHDjsx9xqHkQK9pynIucI562q9gc7/JPqPEI6BwWqqbTGX509vDSWqg5jJun3
eMqR7UYQDKWkg7dBmh85fUw+B56KpEIRqK4fLY4bs12b1jduB6BSlwEX13rTXjkWHLg94Dpagq0E
ULDp0AwDX1HlPhdplqzDuGMruNz+YGWEMBkbo6cxR9iKeXo6MnfM1yzK013tlbDnRBAOKNLsucHV
f0dxuAHNpcxOCZYgP+9c/COV8UF3Bmahj99LHT5ZXtnsaSVjv80SvhLQBYMGHUHgw6sfY6h/uql2
92FNQNt2LVw7aYNic16J23EMEdVOB0RiR30G08AXxnWFtndmyjWqN7jwecKbm0ET5wfTk0bErM0Q
hbTyxzKCMJjXwM0XIYCIIh9RB0sIIK1IBYEEBRF/XmEJSUunO49+pOFT3cW3sqwTZJyk87tHRgy+
2l3qO4QADczKehNNY3Hb4nL/q6gQKymyNDsq0aHeIHPodEvGPHlsHBC1IP/IUEloItJizlO2K0b4
t0Oro/eW6P+qM4jThpoHceoo97GMC586PdnKTstD3dXWn1F62T3KiNPNWIfJsUf2A0mPAVExPxlj
fnL6Oiv2cKnr7uIMbE+EVqoK5comOQ2EVin4aWm5i40MQVqb1A8zWIBQlRlUA11pVliNzA78QLJm
7mC9N51FSr+deuAXdEURzZ7ARbRsyvYdF9avxlUDQnbIenzLa165qEIeHOUXjTR7BpVktVEgy2Ur
UlrFTdm49tapIbWCQZpzdkmLugdmXESDmHAFSHQ0gVS0C88Ahh7XmRpB44jdI7npvdpiIL8vb7Kf
b+Hi30Htww0cgci6qZFmCXQxPE5MI5M2Pl5+9L8D9mfb9/kg++HZKus8DoBJGbiP9U28h3Wdv21W
B8ynn5Av6TV7nI7iaO2KzUkd96hXgQPTV5R+RJDZpaLQSM2WnQvLcTKsBPi3xV3uXDvFLpys5nDj
MambfFK4YLYDfWpY+wKn1SDL3b+X2+1cx/lZs83uE6FpXMeOUHwzOGajQcyUKbvr+3zrccTkO/MI
dPpqcq8AUZcGAP1vJwGN4+F6hJYyNXymx3pCijRz5JUT4tKJd3alkJT2pVKkCkhY7nvXXnnRQ0/Y
QzhWm+xMMBm/hO8nYo46Zm3tVigRLCA50WAzpvdOav3AcXuT1yk498Ve2/rKMf48fj/poDlCVnfA
afSQE6C+Gic+/p3BwizrM6xO05Wj79Ibzn//MHPiaYTDKrG6I80hY4xCUJBo3h07b/guI0DXLg+0
hcvYHJ+hOp1XcZSNRw+EyAQbQAbIXRUhj/8nrsMrgYylTzmPuw+fAhTIZDt9OBybGoA3hGlrCiPi
rjzycroyhJdeMZswUrteaAaoxaci8atUbVAhsJ4Y1JHd++WW+rdufNbls1mSEARhdR7bQf3CXvTd
9C099skGm1/7Mvxq7o/eTydf2VdcjRYWAHs2aXDgTWhN7CYYQkSRYTjh4CBoozZ3Hxci2Y7gs+2Y
5aGqOWP9vxvd0F5ZsxdWA3sWoJNlPMS9rcUxBy8zdtk+pPTX5Tb8fLS5cxoGAdvRUV7vwoboJQ3y
5rVAPUGVBY35UpGXO+dgjBSegrqdkCgoRuzNxTvtQKeIdPilPcWd8y9Ck3GAiFAj6XavXWuiHdC4
7h6wrfZK4PLzfne92ayfbCPjOGziIJ0ssetaUj8xSxePVRuBsVOhLNuiJUWx49iiPNJL15c75tPt
jLpzfUoe9kjUp6QIMpwQu4dyPCX198uP/rTP8ejZcCKoPQCDFss/Lpq/moz9RooZO3/U4crb3LQO
Lj6XX7TwDXNBJjHMaqfBc46Fqh/VwL63FuqK8mtUj38eN/83/6k712OibIKDwZX3AUfmJKjsxKyA
vA33suhxjBSFh2IFTch68KzqbgLdDRMWsrqTGIn97AFuC/hm4bpPveU4W0jg6p0zkpYAgUuY2QlY
o/5S8ehaB4BtLCTkigS6CBFBzZMkmwEE/58ebi43DQmzXS+F97dyzqU7prY2LczaDilqef8AtJbD
WJN5NyrMwNhubHG63LwL/fhPlPBhEcedU8syS0c4nvCAhv2TnpJfKMHycfI56VJeGS6fLuRo5fkE
GNPUC6H+C4oi/jEM4R6u0OsyTJ6skl+Jin26wOEV5wH04Ut0D97HpOkQWKU+hLa1T2EpdmUQfjp/
8ezZVodKMmracKgCFKiovY7VnduwoxH5PWvdPfxbvoVdDVkT1r3L3bLUXrONrzEQHTsRIsIdtqXs
BthZHzeg1RC+X37+0qya7Xp96CAdFxoaMFDl1slI9HfPq8dDp/k1M52lT5jtdZ7kCuntgQXUpusm
/9GqNyITPwzrr61u7mwJKjoUmEcxVHCOUsAjye6hHsanCMaxV0bU59cc6s71WBGAhmzM8jooQJDd
IjpzdPzGz1CtvgJKclWPfrO2brsNSJ2r4ylah3f5s7u59vqFAT2Xa4HJOdAsg3hCev34faRuvM9c
huK5y0NgYeb/M//9MF9clAY0VYN0F0F0zLzY8mVi9ziXrPu3yy9Y+v2zOW+4pq7NBgcFx9NmzIYD
WKqHrz16NtcjWrNyaBMaNE59Ujl90nb/lVMt+vz8NR+aBZB5VD5meHSZ2KdOYkZ3BWIkCQe5D/7d
+srYWmr92QSvUJVFKgnOQBMhelFR6T1rO7Zee1YwZMhi7y8naXXlZQuzfS6PSZzK8WTeMZDwx1Ua
v6PoceX2fy/3xcI857N5brpcgecb1QG1EKLBISBJUHvgPuf5lc7+l979ZIuea7AqHJmL0Dr7KfrQ
jf/ob3Fozr+b1cN0rDepX+/pT4OEzgmcz7V1QNXXc/mc/7afhmQl1uKAQt6vteNcqQVP0nSKIuUE
eWv2IjHnU0F3a6VgoV5uy4UpM5dqGdfxJojeWKAjr7yTrQuGp9c6V4b20tPPY/HD0I5HhJ/yLsLP
Z94hKs2r1XlPX/vhs7k+dhWxAN50AomRdhCF031DIT3gvZcfvzCA5x6khHectihjCvI+OXpCvkuu
32zhXTmeLz1+Nucr1wLrJUS/Nna541VxDJn27a7dfu3Xz+a6dlQ+JXbLA4R8toL8thSKrMcvnnvm
Chhd4AZLIa8LkB56q4FcauNm97UfPpvaXlaUDCstD0DXggTTXlWog1f6mpPfUrPPNvDaKXQxpg0N
jMXujSs2oH14mxp+FF/7/XPJi0SaMEsSwYKuh5JGw+Iu18kdG5Ofl9tnYRGfi16ShlAOGyMRDIKP
MGZDxU5sP5SwWFpZoET5aWldCYQsTN25+qV1I2xJYQ1XjZTlvlOPFmQL0ZXr9dLDZ5OXS/juiCHt
giHp1z3wv8q7Jj79NEoIqMm56z8sOTDi6LVLnTYwnTlQw1BE28NEyIEEQz/pPnwewms76sI+NC8I
izxRo+i450EfTfLH6MGuYHC7s5ki0kE1sDiby53+uVQI3zSbzlmd26FSrgCQH7W7qTYTLnP52eyG
JXvbTtxDZNwWaMuc3pa43K8FKv72VFbdcYQA5ntEQvfKhrQ0AGfHeHdIp7yQHgY4H1GmKbpy60xd
ukPtZ/46Dna6ozIerozBpQaerQZlrVBAGqVO0DbxRkrE+lCWnRpva1DHfbltl75ntiJMmRhrTyRd
YLfu+pz0TcZ+B0Wqn8i/IvnzpZfMq8hSe4qnGFLVoAIqMClfrOb35MR+PbQQgXhXlp6FOTUvJtOW
gxxTqHiQuYD7MzcD9DvUV8R2S0NwXkI2KC3GyGBa2SyFgQKfzqbPKn9KTUdvExd6LCCZx+hWZkyg
UlrIbezG6VHoRt9qC4WhcNtJiyur4NKnzpaPRtZ22/cc9dJddgv/m29h1l3pqoUdYm4jOjo8hzij
poFiOl11qEUIIFJlsGdR8RXmxtKvP//9wwplhUjGNQjLBpnqxr2ajIBg2+aPl8fa0gfM1gopkd+1
NAZ0iUorK/xZ538NavwuP3xhQtLZ7C9MmhiYSHRB12abuoQKzl7X9ZvHnr/2/NmE71qYtWQlJorS
35R9k/T5znZgHcf1+msvmE13KofCsjJU2kvRHlqoK0GjbE9THa8pRwnc5Zd46MhPbg/z0q8K3A7E
Wz0ngH4GFg+52IiwO3CLYXvObqrOQpkMQ1EGzZ3t5TcudPq8uKksQ8JrD2+UA+o6XBtxZUu8gaH0
dPn5C/0+z+yi8L1MRIVmw0rGfAlUOlAh8kQl7KCY+fa1l8xmdYjqiNKgpDeALu3dKsu1PbjHzCDh
PY5XcFNL7XT++4epV3iUeZLhO0wImzMYiACHuao5v9LxCzN7nsxFCYbtNrmB/1vaPJOoeNIOjrCX
W2dpBf739w+/3fTAr/AKi95o9L2wrF86618GB0mdvMW6C3soKHTIiyDewYDiH3r5yRti8E74tRDh
0ufR/7YeSB2CcXkeZTj9v8hq0D8nCCqujOGlMTab+wUOhINT4+ifVOOJZHWyKlm85yYmPirZrizv
S58wm/9FC9cJNmGT9CS5gdrmpuXxlTPtwkliXiMZ103UeMDFBrT6UfR33FAkJ55i+7lS1xQIC2fb
eV66ELALKvqIBx0yE0ULlR5zd7BzvIPo6B5eSvfW6F6ZjAszZZ6Xtic4X4ZtWgUp0R286GK1zhLZ
biESuHIFXugKezbdW9f0UZN24HHJ37n43vMrqbWFcTTPRNdRWPTnkssA3EIBw0QxPXJoW9eTrJMt
JGD6SmxjqYXO3/VhPgJY58WTxu+3cFWtuy1o836UXGn+pcE028Xh0Nc2A4DlgdvGPoGycQQLhUO8
ScqTnVwzpf5n3vrJTmXPZrRKmiyMI5EHxBNsS1lEbk0jvKeqROxA4MwDr6BeZaio7Frbhwylof4Y
cuNHQwul6+WVbWkgzCY+qlzDaYK9TYDSrFfXU78FimwuP3ppLMymu0SSFV5RaMYxUzto19LxLhEn
ba7JAT7/6XyehzZ5n8ILCs9PO3gv8mpFx7fLv/zz0cXnCeiWMmnHaUYDUsQ5Wh62XFMG7lRp8mp7
+RWfjzE+z0GXWlWiHkMYKuagi8UUBnTsRN3xkPc3Azh2l9/yeRfweSLa6ULSMiHhLm8hkUEg+yca
GncL5ltXOvnfDef/RzH3Zrs65BhDphws6tUaH3B0/fzYfBe/kVs9NBv+MPrOJt2AnPQof9on75Yc
25tknz1mr8WrSzfW+vKHLo2F898/rAd5EbV5jFq9gNvFN9SX78e28y8/emkwzFeDssL93tg00Nq7
n2zvZKEoBffJK798sQFny0Cbw//NaEkCE0GzO0IVvoaITz21WQNFKy1dx6+N1OvY0mAuATVx08Ay
6w4Vk8MtT51pbaVptSYAsRyVipCPiiWchY2E21ScwCmtmvTK0s25wklK4jOnNa+pA8M8a0qKDfdG
4EWRw+Z+6zbZxja6P11uuKXBN1taeriqduCdkwDmJR6F9F6jbvungt778vOXOma2vlRmMJPbI6lJ
lHNvJ+MWNe4Iw5Art+6FITW3eyg5DvY8ITTwjAKmREx6l5S2d2X+L/z4uddDDoS6Af2uDlCL9F6h
kNWX+XgHOMafy43z+TWIy/O682FCwFFJ88aFGw5xpPQFvHYOhMI7XCQVvOAqZxeiXHeDMneC0Tb8
uPzSpSY7j4QPL9UMwT942VZBX5HXJo/eSHxtmiy11/nvHx6Nx5a5M2EWThF1NhkKozdenqcPSKDV
u8u/fukVszXEheOkC68lGqCKA/IAes/BFuzNcKUYbGHFn2tsCjIR8D0xzwWIn03qPrlE/UEZ/Uvf
R/f4+5dOwlzOlpOIaJSw41UBVKXx2nW9FKrpnqx6JP6zoXyGauVKIGipvWbz22BGSOJafeBU7ZPV
DODI5ds+jx8vd8fC8jE3gCAaANOeTkPg2QMs8PqVhD2hBdhXzq4svQsfMPeAqEzRpoVnn3uEmzUA
N++27CxgbEAx+tI3zA0fhBU7wEniDcZkXYBoZ5uuU7BcNrB6RbVm2UBUcPlNn34L8eZ6PLgvwu23
nMIDGU8aOvcJVGXr6UvPnodU+ihPJo70HmqaTh74Z55+i6+VrX86K4BnOt+2PszrqK3i1DKRdajp
X1hLrJzsdw1bViijUO19jU250DjzCEoBE2Qh6hLmo81LBhRJnjY3GYq6LjfPp6sePmG26gEaa/ce
ipQPED7t7IRvI+J9ZYrh0ecP+tA6xrbLEst4eOia4lbGfQQlG33ssqsV8J9eavGC2ZoHbtAErJSQ
h7C+aapohbretWqgioPjsZNDv1ldE9cudTT776dkJekgTAvDw9kD2EraVdSjm2HC6FTlCsqrK4eC
pc6YLX8jTE8YUEbhobKLuzEHpSP5Gv7b+3eP+9AZcW8QcIHzyUGKjvoJTb4lDZw/LRYdykgfLg+m
paE6O9QkIZOVJvj9IfCXaYqLjZCrOL6mJV1onv+LkzhOBqEjDQ89o0+5qY/czr6yfcKVYzaTRTq4
ZQk/bTSG+6oBnAJdRic+PBOuec8s/fjz0PrQAY7uBep1sujYRDXd2m3i3E52Vl+5yXy63+D3z6Yx
aXOmAZcMD05r7TjmQOs8lFkPegq50rdLb5jP5ixPw8mxw0MkbZ/Wv+C1vE7pHQbS5bGzMJnnDpdJ
HHPwaZ3wYOrkTrH6T5qZe5KzW2ZB7Qd/2hSh48uvWvqU2WzmEejPSNeAyowwMbXGXQ8jCRDIHnlj
by+/YmEmzMMjDpLU4Dyz8AB1lm8XE8CCFc4A167GS4NpdnqpPFhQOCPQhLKn3ca4YbzRvHSvbMdL
7TObxkPilplj2uwIUCZ4XaUy3TZy3bdRDuQm4TT50qDFyeG/UwIcmL7N6hBTAr4EUFSOU/3sOjHf
OQ0pbkhXqH5zuTs+/yI5j7bk+Zh5gPtFR64PWsOi7jnpgMnhV07H/4qq/i+OQOQ85jIltXS5rKPj
y8v9wdrc38ZPzs7ZBTDn9vMVfC986perIPTf+KpcWSuUZu7gqO2zNSzDVwBorJs1OfLj9ANC4Z2+
GctVtar8k7VuV+3q7XIjLMC15TxsU0mL2R1cyo+QbnjHZCyR8ckjHSEAKbpjaNt8U6kxAfYMxkId
qu4gV16JCUUCl3/AUi+c//5hCSynTrlNjFbKkhtZ/HbJw0ANdKbNlXn9+S4t59Ec2Te6bz03Ouat
3oNll6xomz6MBGDMNrxNjRm++KLztPzwIV6fOrxHCeExagWU6yFDNTIJi2xcMbg5HitJ4x2pe/F8
ud0+n+1yfisCcd6WLuDux7LtH0qvPXaQ/V2Z6wvP9mZroRU1VZvWXXTs+ZkBYW2GtL9yB/p8RYf5
+n9bKXRxaEJFU3wMG8tsCxt+JlEOa+wc9jaGlGLD5OAnU0m3l5vp8zVXevNFEdpfD4qx+Nh6YpPE
P4mix7q5toT8O1V+Nsdnq2JrvJ6qCY+fpNy4CqSBVryTqIl9XcDPPYc1lmi4vdK2u6tLwNAzmf8a
HPZW1MCC52H9cvkzF3psHtopqE4r1UFhrVNxaOLw2LFrJZ0LE2ge1xlIPMbK6BiDAcQ21KlWPRTe
qPl1Jg5krbe//AULHTUP70xen+sMSPMjaWyoV/tHO27e3e6ardjn+U7Q6GfrTAXbL0oAhTiGNfVJ
9ppk9EamLeiXMeZq+pqbb9Qyq2IAjm1sNxZqU9wsvbI2LH3c+e8f1gY3bmSrYHV+7OESWzU/acYP
KfT6l5tuqfPPf//wdJFYRZNyEh/rYnwnul5bTvz78qMXVud5iGe0MynNmKRHw2BzY/FU+YBR0HvV
KHbwppBtLr+HMHJeAT6ZSnI2UwWpyxSKTAarEu799BpIIey+j58yCqNdmESl+R8UDkT1isKiD/Ke
rJYH6pVd7SeOXbVbq7AJeP210d9LMFEmX5FkWrNBTY9ZxPi0UizhN3AGSA8RMpFAkkhyBsTGvMWG
J5oTUq6utcqFyP/kNDWbIQMeZDVFLt0PJbyEVEKn30BP5/coWcM+AjpksXW8SjVnV6NyzXQIfwqv
t4bG7yj7YRiI1XlBo+89jAHWcEGArwA8t7e6calfFMrsGlN2vgBmaOei0GnlDYAXTjWVb0K39gZb
c7EeuQWUDBNhfNMAghR4YgRXM0Oy06/HmvlV29MDRd7+21TlQPgVkOlPLTT5MpT8GEtW/KlVld9E
9WS/dlHpHlvW1486aTMgPt0o8AYxRGeYItkJ2dJfMgaEcvI66ddJAue4Ku+JL3SpN0yF7rQiXhPe
07QASJiFbgRWJKzJbmupqwfgHTBAtOm9d6cj9E4q62+J8iEccvGK2pE4upjWubNVxv2p6joAGqYS
cTBXuM+A+rI/rSSIpsPaYHiQE+3eS9zkYYPkjYeaabZtFerVgWVQ9a62GnVwHK7u0irq1yPchlo/
5RwgyR72Mo+hkKlPYfj2FA+leUxZUb06vCy2IYnEy9C3JlsLO0nXYLDk+yRs0t+eVMIAI+rgSA7i
H2OA8YAYmhpub2y3oj4mAcwmrb7KH8HU7/wK0Jq126cFcDu1avDHscImb3cyXY3h1H636r79XuLI
ivrNMTtgmIKKFpOSAV9hyLQB32B8NEWSPzjQAL3FqWsf7NLrcTQEydq3jGrI2jExQCsTBvVLPCa9
H41pn/oWuJD3JAuHA7bN5iitNLvjfWkAi2wLjBihYnR6HsMWmZmygOK4h82en5my/dU0XbmDzY2H
BLDbEOxKY5Pcl1Effxsjna4Rl0G1mlRo0xWOFzVmWy/A/aCZsyrcur8NPcUVwMKFozatFeZsEw6q
HzcD7mZnNBHghW2Tir1A5vfblGbD72qYpg2PTP1eAw10Rv2g2VZeySPoEAAcNZxllT+SCCz6wu7C
bRyKcBO1IFKpiSffck+KmyjN6ocE6tTGb8BVjrcIh1S/TCXOeylQQX85DOAArJHC3vLUdY6ORfnG
I1V4gj1udEjDqHiNo77bJwX5mTRFcQ/1R7dPrYw/jqXlPCDdr+5RnGzvGYjkm8E07FA1WblVmFfr
woBXhAJmvu9KWu6cqqH3ca5saBzjDjJ4o3YZ6cY16A7u3dDxHTgrGbRVecHvYrur32Ra9OuB8PBU
OTakMz0NN1RO0w6/U/7EOaLc8iaPb3Oqx9VUyNJ3WrX2TLeWrIbRiFMeSWmA6HZaz+xC1oEp4IpC
+aoZAI5hXX9GJLfVprPJSVcRsL5hksLdUMDiEBrRdTgaR6DYio5gUsFIaWMnfbuBJezdEMfte0kk
30e0+qs9l20i0Ib6fahjvbEkZQc9OP2+h4tTCix2IR9VK+ldTiznrw6HdGdNajjommrwxhthbvo2
qt49ILN/oMKrhcgtyYNYVNNOcJ1scHLSay8b02NW6gqUsZ7cFhXDcXDMbL9CQDhaGQc5iyJMwebF
9XPPIX59Ys5of4NTr713khz6SFOZ/MWC59TaCltrW/XQatmQuIgtSNp87dqg/ahOghoKQs4xgdIb
CWroXdqKR3Tl1CJPtkNfI6QzYvn/SeLM/u4NQ3qrYnjiDLILn+GHXtwq1dJjH5X6rhrhdzxpnPHb
UFtr2Y7R1kR2tQHeP72rrEL7uhHOBj0cv1SoTT+OLmu3odvqm4lHrl6lyeD6RqJMcGypuwb5JbuJ
TBODTWNj7bFDwh476o17N1V6Z7lKbONKTAcLBZPrliTNaoxY+QvvBAa3arz0tsCK+uopK33kTiQw
bMZh3NREJ98c2CGiLBFUK79N4NgqC92eyoTogxJ1tM1DO91yNxJ+6TTejwj2lE8wdQC8vxlgUIGH
bwUIM7cjzaMgbnprNSiVQN4vhHnu1JQk/hC3oMI7ovkzCmodCU8kSPHInDhtEj3DXx6yT247myEa
kltkesOApALIDbsDVd6euu9e1ud3kVEucPmlfg9ZBaWiU8Y/EUhNjxa0D9hGI7Ibccg5oICEgWVL
uo2TjyC3eHJqV9oa2lvVJ/lOWjZ/hZG3MVurGmFpwUGcvTWybV9xAKt2sk+scj1FoXhPYlHvYzbB
cwC2QHdDWtTgNVdu+UgG493V5ZSsSFVGP2ypiLWvMyOfhqEagmwS/LV1AF3q8xRLaDxoP1eu94PG
Dp/Wsa16+FRpgasgnC9fhJnIJuSq31I2IMlX5M0GBR5w37MsfmgtpnahsoBztwbH3npuOgE5TN+S
LtZ+nZ8TCdLTR3dqrD/gwUPgIMapX6EyEyghF25IIoqrNXhAiHPDxA5cwgpLfgUVRD9l9DTBu2Bb
RIM5piUMwKOqUM9OxuQxt2GooIo+WY+No7dcUCi/GSNgj+V6m5RgL1U4ytyfIdsAnLe1X9Rledt3
8dBuVcPTh5jTai2xRh9Ho1jQqlpv/sfZmS3JiXNb+ImIQAMIbiGnyqzZNfqGsNs2kgAxD+Lpz8o+
N27+ojKibt0dSYGmrb3X/hYOP4izcwaIf1yDBgAnODVUIGYl5NrioNqOqrVgrJbIkSc9aU+lOp+x
iCTsHWkd7I7MH+NzSPI4pUG3SfqQ4MMAJ40gAhZNqP3KjWFFt82gwvoDvth8qohE817K8FFAWrnJ
LaSxc0cIeNpBoW67WYcQMPpjS/8pVDvvA11Ne7+toKmQtX/H3bbHpwvaQ9M14grWYjk2mHQ4wBQB
MLVGDORXn2btXeHmWJ105OHWaWHZ4Faqf6uhzMO+4GX5tkUexY2Jm6fX0vXFDiGHfhSDLPLtNDWw
wsXlDBwbqsotda2J5gRnTzExNHrAeGY6VbCh4/EQVN0IitlYvQ08M8BOYvsCGt4r2X1rEWd6XoMt
dh47HJsKzui/wE9MbwsJ1Lno4CkXjYCKGxQY9bTNc6VuUQLOqm2QkGKPIKsp0DPg1yrqHDtC1AIO
lANVWJ0DctfJ2ovzNgvADDxDviiuyzACyQY27RKFbADIgIirornsYR8x+wWNk0wA+TEN6jYF7OQH
fMCTX8islRuROc6moKx/QIbYPQTnlEs5u1UXVczSuxIXlhsGdNsWhPHhlXYdwfiRGWYgjp+5t/D9
qniMZpTyzegx+EbcJjwamjdPqe5Ki6+g5T6zQm0QUdb3+KPFqUfZymwQKosXlzpzua3MoN7ONQ4X
EGyn2IZZ1YGz3MywfZkBD4dQBSlGUpHfXT/4tzYZ0M2ft71zTZhGkN5oDnkRb1sPJ6mEFY0WMxrs
rCuPQO2wLePG3YeuNCeBvvqNxIa46YpMwhsbxxKIQqSLaKbKO3AVJpDrAXiFayEfpwI/N7PfVdFl
14ATPoUs5ZsyJQQGCG2K9RCAwxe0PX9O5QgnG5cMA2LAHP5mLqPFHUx8nD1YZ+5OcgI3x8oKvVVN
wJ+7hiD30B+lDdxD3Tnhm1OkAEFUtZ4f0qkSb3mNrkw0fbF9M+QmrkqjHkXdARIbyundw62pRD6m
cGHGo6Z3H0llA5K7nX8hNprAfMF94DvPRvM+OVr7EcM5fOfkjF27HbGPRTuavfQIfRy5co+y8HS9
yXwQ/KWFAUDEle/HbZA5N9AfopcNHcrbqpkOzJN7wdry1iFOcBuGWbt3eo66L9Yce9QdnLFQ5uke
69Ypb0Q+zK+YDHybYp3sGNDrh7mv7REXLfhjNDUAmVXTohECFEpIqKvrfmqTDZ+seBmH3t7nsCa5
V5wPV3k4ppumV8hlgH8a47ZJjw58JG5LWuSbwoXLQYMLRRyWtALBJ7c70BIY3OdDnx9SbPXPzZin
t3BBQPdKysMNnbg9JWHab7H9wsXHIG87o0zyokA9hQWTTk6Z34dvTZMBhOj5IUyDs/oYct08MHgG
7AEHS446LPnGwbEWw8FzvpLtnL4L6bTfamPgNgTwZHGAWGiO24rAv8hryE/YXwMj74a0E3HQls3T
oMx4YpQOd4iH/BCwTL8nUEa1XeyOuIyiGR8eNhbcRyDwAabcTDLzs7MlwLCHCW1xZ3ROrp0qcGuk
5ApyF4zniBHr58Wb4JTn1GP7T2dY+rPvDO4DfW/LF6AC06PraG/E8ybRbzEp5PUE5tmdmrQ5MOkk
iD2BYSy2yQBaFa725xsuGWq4CrWYBSocJgu1ftrFplYG/y/rf+oUuFG/pxVitqBHOGeIgqa7T4yE
RwcuZr+K3J3g0mFyvW9FAZpgkZTsBfNvfkF3Ywl4XdhMSYyqOa9x5+6TuHa67tQM8LsIwGa5mkKv
x+47VnsHgI+Y9t0Iyh1aSI7Ad9mr2gCXGekiBFDbVnZjg5ICy5pUr0VlaERF3SAw4W5ztKaGVTiO
p/LHkANaGGBLjxXMm05U+N5W45hpI3TYzfc5CH73uRsygFqRKuypcVBjVMPdpFUzxQ0z5RanKsw4
yl7fiE7zg6sCaMMICX602D1Rfun723wcuiruk7HchfJfMKmdEV8EIEOxTUHgshjRVBOEfS6p46wX
zk+mgDrejY6SV8hb4FymakZdVhiMUdyH0/zdz9HdHw3k/7XIcxYPyLi4kesPcHagPgxEca2IxznI
r4Cd9aLer0CeYtLdD6UuDlXG7Q9UiWAS5ocFBZpyzmMOsdYuGPLi0JvW/sMmJtJoKitxShuSb70J
LlgTjAZ2TU/CPcMmsJOitW/JhDAI+yTMZ9Kwptd5h4mlCNLUEZ0BMAGTDoTbTLftHcLWMpY+oRuB
hELcS5HdG3gfSVxK4HoRszZhPyRmKSRk2JK7EdVFzUV9lTuon0UaBhXXORrADoDz54fcpf0j/FGm
Ixuz5Kme8wz5BTgKbd3SfwsmWCqIotU7Ngq0SaIfZE9DRs5WDUV7JWUz4HjKMv6N6ppgNsMH0yRp
c09NqfauytWL9gr08WWZPsBuo38JeZ/GhcAuXVqkoNB0KrbwGbfHyp1yKAs8roAiUeo6BXFhh0t3
vQH4yYtH1lV/QkEVaA8yUbush1tPRFrcM6Y0yZAjGNIJwa1lN7xV7sNUDewWlnRIVUkI6969ehoe
6DSzCGGuBMZToRWuyvthUygabntc3K9CHI5AxJj0qlEtbDSCgccl7lMwtgzLnz384cqoUFo8oUuc
3QPxy5+FFgZJAQ97aFumMIDRHjwcehDbEzM4UHIWzXUROOkB4RXdhb2THbC6J6gq2+GkMta/ykz5
3+AwUiBG0kxsUNB2N0EngOnuJnmrW+HHqN2Kb15tyyvkp4JXHwZnt/CjSI+wqlIPPhHldycdySu8
QP3DBCuS30jFBZuq4Q6IpgGdd705R8DSlVsGZhE8jRKbvgjQjY8VrOOfZUaLp2bk1c9ZUHjID1N2
QAsD6quae6d+FuTRAyN5k49Bc2VqWxxcXXnx0Jfkmnkev22MLzes6+UdSesZVP4Jm1ZY57fBOCFu
KPM0/44lndxa5Kg3he+aMqphbfq7DAWAZGxG5wHL2x38VKttFvbTQeDasxsqRI25V/72qzyJHGQO
b1MzsT3PBN/kVNXvIW7TO6cp2z9woPYB23XqXTZqhWt70B+1tnAs040FbVb1P51Q9g95I4KT6wdo
JXTh3BzNliN74oUusFJwiX8MTR/csRy57IZY0YKB3MhdnjriBXKt4mCF9c8mal5cjAWvImhj4AdR
wEjQjaXuk2/w2O7+KGmKRwcJ/3tcumWM0ln1IiZXHZCkpPFY4HaXIQO3g4y/3aPlPSGRG3LvyFWT
EdxAK/gw5+VwZXFThQvLMNdwbyJ6L2owZqiX4cNNQfjNTEW1KVKs9Qo8wX2Qm8Qg19v5W1977vM8
8IZgZ0SaKxYFC+4ZycwdyNvkVLiEHV2XjTHues6VxLDsGHiUh2pq5NEDbu02hc8isph+Y658IONv
bCIA0eJTCvC3cdDIWLo4g6o62MK5xLlp6qC4GkZXR6PP3PfSwl4F7Kpxk+dp8asuhVtF3ZzxZzAD
g61BKmfTtR3M6OwM4m3L0Aqdw679SNvOgVLET6JzypVEbOphYaPpOG9ciHs3o9TiNenL6oZM2tlD
49M5MXxueURAXN9QGkp73fioHaKFFvJoGwTu3q3VsK/gV7RXtRPYuJpUtcVKnCM6BO135mvzOk4I
i6eapt+TQvZPagQvU/tOddP35Ly9p8l2CHxyU+mh/4bTTeKuL/KrEcmYa4ErcgNYb206pBUng8DM
0EPnldUVtKLTrqFIfIcsTHZeQHAHnLLmpzvkCH56QKMSGJWenDELHxNRyW/+0KVgltOs/2ZsM7m3
rKnqfRdCgtAnPmjf3CdwXOTCPE0O1nXZ1cV1QEx6NMhD3Hv9JJ+cjuo7dCCGV8Djqh18ioZtAdMu
mI1nBkNizMOcVeO+bgN5m6MHfl+FI3lskMZ9MRmaV4KC9q+FM5+5aYzDCUcM2W/qIJTGzTc4IFvT
XrcG8ZXoJXvW3mwfkKfuI0PPvUNJltzgLqfQ3T7Mu7zh/b7JEvoTLj/zvu8bpF1tUF1NLQyAcOPS
jxqwhOvUQVjKztbmOLydFz2CYq6UY3YTxlvuWQBq8S7kAhtkX5UIWStc9G5gBSiPuiHK3yLAFT+D
MunhYdH1/nvhwrT8nhf4wLGhJnkho6lPouTZG3IwFppLg3vIPscB6O8Yzpk3zzK/wkIeQh6TLBje
SJL5T+B1N27cAS/+EzlH7weGL30OXCNTjHYu7mjY9wfMC/6sCYc3V1BJ9uLyaThVdQOTLMPcl2Qe
cBWr/MgHvQ6wvyooDy0MmU/Z6M43MjPOjlUZvbIJLf70ueufTMbhlEOBJbxqZ4aCJNYxO4QZmtbK
wJu+lRNUBZhKziu6jYrntq0F7Cp9nz2gqXk8+HbKfqXuUMCUaA5mxKwtxe0GpfR8m1aNug+rsX/n
Jc0OmRrJHy8Nx9hjnrhQmV4rrS1Kx8MMbY4RRh/dwLtjVuZRl4SgdiIaiiY2zZtLlbWP62pLTTBy
LG53blO+akbWHyeEk5AK0PyugbUnSlGk2+VFkG8TNN2jHayRG61LB0GhrA4W52Dke8WlGu+/3MYP
anxL9bAFLB4lvrQ46sENvjlNjans+nI3AP2CQEd1cD5JHH941aquHxwYz75UfGpuUjvQp5ZJcgvB
pdhrTLBdWYWwOc1mdAD4hY4H03ooYXQOcNEgdYS40eEA5hYXWJe9Z7mfX6MxwZvA+CT5wdZpc2Pd
pIQzIEWqKALe0jPbEjcMCI/StsMtA2YUm1lk9Dtug/DbyBD/3Ke6DfDQJ3QbdvwI7PUIVgUcZmPA
d0CmQvE16gs4sIG21R5sKp1X1cNkebYZvFc7OKEFjLdbczYEnaw219Mk0VzdJvlryrPmqSckjyuO
S48Hj4Wdp6mLEyYfr3sDo+/Uc1BDsUm6g3eeu+1QQTvAnE8/+M6Au74p/dhxRnRW4hSNUzE7F6rX
KwoAcf73v+rLSPUgqawkpF8cM2MmsHtInEShkMHHbU5h/mOrwlxYFuHKdD0vl78eZp02ISPafI6M
tZTD3ScVG9n7wR2Sccj8BamrNgPy0G5UwtXuKYfi7fHCSlmpQItFlb6vXSRNApofU4/tq7aQaCob
zlXQXTG+GsP2qXZQfXZPuDPHAS9+EX+6oOZZEQiIRQm/DeCimXiTPvKODg/tAFPH2WFXWcm+1NOP
CthC0zN6ZJgoR+LKKUB5YVQjdsN5mG7dRCdl9PknXFEiiPOX/WvwOhhxMmC0ymNR03rji7Y5oEw7
P3/t1xcKAaxZz3rKL4/9LGEXONb+o0uL/kJ31NoQLPbjChT/oOhRIyKoJmZSxLgYKvcSmH0F0xws
MbANEWHpDl15pElX/CxQJbn1YCn6uwjq4LXQAbuSHmyLJ7hl3vUySE5DZtEip6ndadI2j3Apzndt
wOYrAW+JC03TK4ttyY7tBdCWUiCBT9v5BpbDfzLhPI0q++3N4Q7f93lqsbfBJzLdfz6EKx95SWud
59YSga0OVSKaRZR1NA4MoAZUDV+iapJgSWpN6xacHw8bSIZUBvSKzh8us+8szC8IVP/tgvjgEFty
WmefI+mTwsWkYqn/G2xL97oJA9TxdDNQJPWhS/E9q5A+xekZAvIGN1hGto4ysJwouKdihdQC8lGz
7R9D2Q5XAwT+X0FS4O0XGwkToYC7ZAH5LK5dY2siXr5L8/Nro7fYQ5ALy3NEEfkR+dsiUn42/ej5
TG+yMJy3nz9iZQfxFzsIhKewQLQDIHBheIeCyKms6/uv/fRi+xgd2JjARbs81shaW3ZfNhcQAWsa
2iXI9Qx+kWnemmOhiLsrPTMeYUuCWrnXdA9oue9M1MMLLYJZJRzv85YfM5GTCwfmx0sKCcT/7rnw
dxuRnqD0mEu7bUeU0UKQPgdsYJ9/to8Vm2I5o0ydhdnUOpBNgq9WIanHTT68JSP62OoSbr0kP1cF
bJ4VFzalD1+Iwp71vy/UunXpOgHSYiEZh1dcQcgu4S0kjcZLLxy35Dzm/7OG8YxFlOHRoupyC0+c
NmyrfQEx/qbxG/eVTqW/CZMcprBTQ680UH6b0UcVokOjIwhbkj1+/lXPD/roD1iMGpQeCgnTcD5x
z0JgIB4Cg1p+nzlInF3q9/1w5PCSi70AzlHU0kahGxA24LuOBcOubTq5GUZLth1OzqcgHdztDCfX
SythbewWO0SKcklZhzUQa8IPIET1ijfiGn0XENUePT3bZ9L47zZsFJrP0asQESTUbw0ypTd5FooH
PVl6sBMi6CZh9MLCX/ujFntKgJyto5FVPnnOsGk02wQCNc/x6fORPE/Lj0Zysa1AQQ5/LTKQU87+
OA4qCDMOtg5j6f9gid5+/pCPtxiM5SI6yXXnZj1LJrCU1beWpfUmF+pQNf0Dpd4erG2YieSoCJJf
kjr0gjZ/5cMtY5YxCCua1D05oXJUbtsquAdmxYmSKe8vHKZrTzhP3b8CRnSblXyEyvfEyrux/IFd
JvziuPxPqAGgjZihYDglI9v3yLd3U72hXfmjRfa+9oYvNcZQZFH/+wrWoG2LdfDf6PwfAUdCc9qj
uL9JsrfPh37tE53//a9P5LvUYvqm7glBxZMArMWa9qlFgenzn/9YGI2/f7FLpFnHYeELT59+QBGU
wHoNwl6v3Bsq0+tGg74o2479yaCaBxgI9l2wYB5PaVEjlQdntoNmhT18/resvepi9ygTf8ob/2yV
TaD3aOZwU2kfmPJAP3/+gJVddxldTBplDvRHZzB9IHsInpDUEm9sHgCsoZdwbR9GMPiei/0AKdAc
ctykPtGMHk2Py7I7T3rz+Qt8GLDjxxfbABRmXTVJB5oXv4XVMszvnMeqYDtmkesUUdlMG0hrP3/W
ymgs4fHEdmESVC5M2+GGjgLapqLf6SW2+tqPLxZ+TbkjAnXGKvX9VpwrSQ4SCkJuv/a3L2II3/DK
E8zOJ4+ivADhsEVde7xwnqwtGW+x5BVYjpBMtc1Jpsp/FjNmbQTXpVTGgQ6BkCxaDocPx27z0g77
YIIqIMtmKD9sIrethlU25e3Xtgfv/IH/2h5IQWG4W0r3xJoHCpdB4lx76aWmyLVRWu4NxqR+WyJK
QZU1ytrvQwdhb/HFv3yx2qcsn9MuMO4J0j+AO1JoV/spFEfpT+TCcllZi97i5C9omiFT582nzAyw
SoTuoL5ktr32aRbL3AttGZgEB/KMAp5yc6j07MkZLmWH/w3SPggrlsz4Ls1A2O788RQmyv4iXRs2
MZ1RNY+hFKUQlHEIhiHZzGL4+U0YFsBDeAzPDXlqUROCNSpsxwI06kgPSlgxQ4Sqx20djslNWmLj
jgQuDVsjBKwYZ6aedR9MxT6HqcItP1tqpC7EJCjk2QPxh2CrNeU3uRoDNA0kyTuvm+QRlRzkMg31
r4a8LuDCOIYHNgAbXbms33SiDSH6h/gR3hMFzB7roUxyqMO78SXn0jn0jSwfwJ5vzqWBZON0ZQ6+
cFk9hkMHt96ueqqKMN1WrbBHFHyTl4ENzRXCSxW36LLA2RDK6/psNkuRuz54qKL/Epr2O7/Iw2MH
mfifOah0Eodu2e6DsqogNa/sDdQc+i6ZyxJ194n9mETOIZgskvmY5xK6a16ItgJdRJlvn29GK6fO
krofFtwJqe3mk8x7J6rQyoIMAIOKDg46ceqrC1eKlcm+ZO83ljQERMcJTN06hSllCxeDYrjQzbr2
DssNdS4RMfX4cZD8dol9Aulnr+wYj9M/n3+ktb9+safmROoSVsnkNIJ3HvVQ8l9XUkwXknsr5+aS
v48CcomK7khO9ez2gFimw3a2iu5SCN1PKW/MBoKY5imwMEaIFDBmv772Vue3/Wt3ligXkfEMiOwy
3LTy+qwhc7JLvdJr32yxgzJmHMrGqT7lOU1jR7QPdS0uHHIr3jHeEssP55O0gvauPrFxGAC1F+Re
NdAsUUnki19x/j3LAr4dQ1ncQ3IrYldWw60bQOPVwAVCRXUj4BRcSQd/mQPlGwRzkQem921Dqmbj
k4QfkrH2boNBj1eNtP2G63PvLyymnAvDvrJJL0nZrUWnl+Nh2GfvsYAizatf5uxSSndlSfwPIZux
Xng+lnWh5Hcc9Gh3KpLIN8W1LIvt5/Nn7RnLZRcKUqtqRgw2pH6cubyJ3caO32BSGW6N5wIg8PmD
VhYIXSy/eSSlX7U4jHWpjmlbH0uoqSCZc2LUxqHApu0hqJ3vTn/JBvUc6H1wvvHF+Wl9D9IJsMVP
eZuiIwIV3WisYDAmRHVUuWmRHAbtGPH65vMXXJkKfBk5M95AhUN7xGzjCEvJ7lYnSseZqr+Wtlp6
NcgeZ1I9WRiR1U6/8dAbEzdN4r9r1P3yC6O08hJLvwY4slUuRGfDKdSPnp1jPzyI4VKn/MqILC0a
UrQ0lc0wJkdJO4x6GqXeLe23PkZm6P5R7ddOQ7aYabRyR94EXXbKA/Q4FTxyFYgDGo7X+dd8OVCT
/++uC4nYmA92DI4cYYnXXDv5rTteOKdWVuTSpYFqP1XDGeKFKXSCBD0gdtj4vOxibi4xbdaGebGv
F4oFKVrXCNjMZYyy7qn2uzix4mtpHbaIimsqbBEqS05Z8sr9EcIxNCXy5y+tM7ZY17rwoOpBG8mp
qcJb1TAe1YP34ntQJn7+gLUBWCzkztao0uaEnwREvHsb9k8MiqPrQnT9hoaTf2E5r6WIl+j+lhKt
/IDUJ9ch4vtcTWWIztNM3MJUneUR9PzmeYY6FdYOI4vT0dvyPMy2kBd99fRaBA8iCDMXuZ/phD6S
uHTTmKY/MzrHX/qOdDHJoMMe1XweqLqof+DKRW680VY7b5qCf9IJcpSvPWYx2QgUx6OCScopb/Js
m0Ew6OB0GaoaVjAOvZQfXVkxdDHripo4TpB65CQDDYOfbuuj7xUi+Qvfau3nF3POnFWvblkEx3Yg
h4xSEonEhJvCdpd47CuzekmkQ99z7vltIIA/GNEj8Y1VTTwA1phcmM4rb7Ck0ulpaAZw+kJU5sku
DcxtFbp74HwubCkr4cOSRwfHJi6nAjsu3Bageesye9WliRqizGEOWv3qbJ/mE8ct1f/VGOZcmFxr
b7U4S9AfQbpy7MJjZuZXRF7f+Fyi/tV/+9LcXcLqbEJMz9GTBNdMQHB4hM6bg1NU76PWl4LItTdY
rHHTtPCoglodNitwYKqb3B5aW6Sx26OV6GtvsVjopSl8gz7N4OhI9qaDuo5JWPUbUosDqao/nz9k
rUDxL9bhr5sOLEcV5leD9A3IRWHs2j0a+0sV2SJ2wDSCyewXE6z/bth/PakqyCilVyMHrfu7Ug03
wSwePn+LtVW4WOcjQEdz2qJBUVUWiCu2C/R3hj6UErr1Lz1hiaureIom5hGporx8B5tm03jTVW5v
lL7kirnyCkto3WiHkleFtLAkgdXJ2CqGXvu+jDrpxr5G1+Hn73Genx+E70ugP8mmHC2SiX8UCuE0
fCTQx8HTx89/fGVRLMF15VAICglrcpzDOxfdZ+iQ2Rt7ySlg7dfP//7X/ElwiwLqYAqOXfasiDzM
E6wuIH78/G9f+/6LBU1dNZFMYrW54OI9+kE6H2uRsOuurdEEqUHa/vw5K2VHd7Gqq4QT9HvVAZqT
hitOze/8tfSc2Ez1HsTfL0FY4QVH//utIEJzp5nDgE4WIt2jiy3boGnQ7gY9f/FsXVrK68KBZS/Q
IsfyTCEnOL6zeQsE5YWje+VWs7SNR4p0oNmMjn2f290oroXmsY8+ie4mhysqlRcq3x+vB76EyWko
CEgZ4jFot9mXM7ktSv7+lZGG/eR/xyBIs6QsgxpNhYOrH9TcqQPMmACTG7DPeuMk9gKFs5fPH/bx
Qc6XOLgMvGB0T47hUaJ3WXpwXh+D66Sa38RYHyBaQNFvyHTUAany+QM/nsd8CfS3uXJyCx8YDD8s
I9AsG1mwezJax5gPz1ONruTPH7Q2QotlPydogwbmYT6hzbyMlWj/wGvv9Wu/fX7mX1uKzYOkGyzK
2CO6d6EtIj9Dcsl04uPtii9hbE1We5JxOUMQ6LzDkvqnleMr0AcXUmQfI8woXxLZZvCEms600yk1
muDu73W3OTPDT9O53a0H/+DroM/CDU9BTwphHwsfe8w7dF/Y6xQuQZtU13Lrp9Ulk9ePFyxfEtsc
6ko5jRKskBrdMZWTBw8eWgT/aXsPzCWXlndsQGFnExblJWz2x3s2DxfHfgJ8iVu6PDh686ssUVFp
fLRf6chXxQVZ3soTlny23hd4Bq30yZrqKu/4k/Ic5Oh9/75EG+D+81m4spSWpLahCSGcyVIkC2kZ
NeYGlpG7Rt3U6LAIg9+fP2NlNi4xbcpUjo9WZQY1wnxrm/zkJvlPwi55rq8M/pLS1ube2ICLYk/C
Efk92PshBfkgYUirzt1Gu3n20iTGe1X5yIILJ/bKlhcsNoZByBk9gYOCU5R3jWJnBpLMZu7GmKkH
WqAyFsLuAaHOpdBpbS4sNgud+yZFvweKkpCyl+B+mOobsDCIyi9Vv9feaBEbjKKeCZxoNeAaI9OR
o6rpTc0NKFXW6aooCTJxA/426pWeqX9Sz3YXNpOVPXYJpUyFCzehJLFoWdRH5BSO6dQ+fW3iLW74
egZTJAtb3MWm8DBM3RVLkO8h7ML5vTYo/7MF8ISPHe7frcHpU+2BeIhJ8Ja2X7p/82UXTjo3FZri
fXGkIrivJdAR6EAlnBw+/zr/XrP+Nx4HFe2/J1A5kUYPVBl8+ekuzeStAlDTqao7dE7tSuo8pT0w
ERN6EBPojuPeqd+bvrvw8VY2nqViE8qHhrYim09JM8j7jHdwyqHG23WektFEMWCtQXXtwqueZ/FH
r3oewr8OWw4LLqLPDCbQCdg+SMfuqtPIZjh5AaIYMcFNl7ftxrUIKJrQYRtXNQV65AY0cyowUlPI
8i4xl1euvXzZM0IDsNXACMd9znMegJE4ZTDXfSs5PG6MMWMU+lWy92vabPsioxudTt6FIV/ZKpfq
zsQmwA2C4XKawrtgYpGeXpgbRiimHYf2Z2ousStXVsaycSR1ym7oDciDzSDyyCr46jD0k0Z+WJ9q
VVwIA9eesrholCOBC3CHSxmrHwb3F7BEEdOgul3yHVj7/cX24SOXyhpVIT73wft08J2A32TgTBjn
z+fzcmXvWyo0pZcAdyX74KhSexcK1Mv6bvv5T68M9VKH2aHdyYhejCc4eM3v/lCqB6iz3I0TNMHb
7LTmBzqOh6NPZ8gXPn/kyvdadoa0jkY1SNPg2LiAf9iXsP1TtTYCNefCA1b2DP/873+tYpKAY4FK
CvJFI2/hCgXrz5Y0ccLUTjsii5MwmXafv8va5zu/41+P8uq6oxwSx1MRvmbzdOej4X3mUyxQNEe/
QVwAsvj5k/5Nnn+wNy3F+C62JtCzMI1RmZ02Qz9NsdJ2imUyFrsAbI49B/IYPYdO+gCUuTn5cG6+
xjU+g+BE9wfqkPxtAjYMtIoRWmJ37rc25yGwG765bkYVbvPBGfYDABMx0AF6K43sXz//61dm8FIJ
2pYcXdkDZjAK/t/qtoIPsswvXMNX4kZ/GZLA8CEQE25IBQokUQFR0qDIlauNuDCf/tVwfvTpFzsI
WCAw+ssKewKhwHsHuAM7SOv4D1kxgvVRAW+jgWW887huIQKvkk06i7t5QFlFTPOEteQN29BXZK/7
yYv93nEidMzVW2/wsg3pVXrHQEz8MRQJ/gNcRbYeqltxAqz399IP+NXsoylVe2fFVlmauKVn/FUD
PYMewAxJZheUHVBZjr6BQhN+tOhBqbNgm7ZN+4BeeqggVVXBaFeKiIFWCg4MQMUtWt32+D/CZ+bI
cyKs8w+NkkDWeF5ntlxCuiQLtwcGsOllREGYmxHsg5MGOWBe2H8Sn4zfTeJOvypBQNiSiQMuCHP7
7WgyP3Z521yihq8N8WKLNUUjqQUo9uShhGH8M+fLACV6acNYm52LCO3cDpcUTtmcOChJyBJxZa9r
WWTfvjT5l2pXzjDqQo7+kWTprQnzVwmo8oW5ufKne+eN6a8NCMS0JhtkSk9OUHe7lqGa61qrLkRf
a7Gft9hKXSEJSBVBeQrK/KbI3Kted0c91ld9r0+zH1rYluIKY60LjGRwaOuw2YAt/LXdlS9WdgGN
k5zB8T2B+HJ0S1seug4wPNBHb6nPAC2bnRvgpfj+a+O02MyVV6HrzY7i6Bhw86w/Xzl1fiEIWZnB
Sy0tYJcKECVmTx1oVooMcesDNfC1zDxQPf+dBV3CNdRQ6PcGe0fdoHw8wogTODlT/B9n59HcNtZt
0V+EKuAiTwEwK0tWmqAk20K8yPnXv8V+k25+pljlUVe72wQBXtxwzt57mSRbmEUZfP+Ezt3FyQ8S
hz35syGdGOBWHQe98CVSLpQijw/5D3PsqZ5WKchuokHCor00hHB+xpEekJfggz3+yy9/MomQFNg7
yqTyGtYOgVf5cxoqm3nILvhNzr2JJ5NI11lNZZucfFu9WdckQU158uuvHvupylOVqFCr1poPY3jX
5zeu8ZoUr99/9Jnz/KmyM6eTgGZu7g+loQZY31cV0XSmvtU526W6u5oZrrP28P3Fzgwf42Q2yYbB
NArJGZ4UIs/CujgkZG9Ov7//dCwPfx5DxskLzCQ+m5qDmZAkmoa7SJbNtKjFHCCmVn4fM9gfiaNp
LbIjRVSQpHW07YD/2+VDVr27xhIf9GS3TIvYSDN/X6Qrrltb0QnBE7hiQlITD0mBfMMje9meiOs2
E20FQ6ubPIuYyMqLar28sUpluipDNdqM+ELfXLUXgall2VNmJdHacttonSDXXKdjFq0c4tDJcKyJ
FCUUkWxsTvN8FzOUPtlN01OoKNWxCva2AJh/1gE8FH7jhIYkP25cvurCTa6mJlFvQlIkfMOhpTj3
an7VG0a1biMC+FpBphSHw3KTgU1+a0qdyDiCZwlAVdKt1aWIl+fmpybJn6C9Lja6WFric8WvbDFK
L9fa0iOqLtv1hfLe28Z0P5T2tNYZOI+LUF7CoSYsUcmKr5IEMp8gqHKlUzC81cuEf5fzIg/hXKJf
7HmIbcS2eI5n5UPPcSr3djaTLlkSTeW65JZaoboSdjwTj1jJVd+pjp8v8fjY5+IdSZ+7m4XdXhsk
V25VxZIkK/bFriH0ws/njs1Yos4+XLPZ1yr5KzZzQt80dLfRYONfiJZs1eod8mh1mUlLKg2J0lEU
+7y2Szo2RUtl1h3amYipZXZv47nMAVK0hPJUbequZarrHkGbQGflaPjGlH8YuAAC3WwNks7H3BC+
eRQ35pXRbOOynl+IfAc8MujmjqBmQDyVqNdKN9K0JrtdrheVCdoAHkdMCBuuW/B+CcnRdXg75JO2
HhssLEuVyxuC8F87e5x3xCcVz4RSa+tyzNqHuhvHTVXbY+Wxv58+M2KiWpKJHd1zDKNfsW3LSFDP
l/dUGb/0nJxb85j0y0+DiBvRvb6ybLaniYMJNVyaaTUQL782DABJtWO2ZNspk30X1X16o1ZDRUik
ibnJxGDKk4jNz8poJybsLJSHSjGHN5ngGSpTm/1g2WrbMm1eoQcimq/K8M4YNVFsFj0eb2cylIOo
Oj7wqWOUDHl7NeIrXSuEaPmOGrY+zQHnx5AQ7jeEnOA9M52b7GZc0u4udmT+NkZwezPIOHgBetFC
EpgIBywTZ6Wn7Ydl1m/E7BR+KsvQLzqE++GIxw2En7bJnXh0fCXETVOKNmaP2xuuDMit1546xk/h
xdNkPyQJxXuf3M58DLRleEhrs1lbkWyCnhc0qOzHqteUjduEKRuGUub3TlTaazUvK1aX5ElWajd6
HQmT2apwWdwYsikhUhFZ5HFj32Xl+LIIa7ECJ26j20VWJrRkhZMw8U+g/7BC6OaV4dZx0LaGjEmI
h93sfz9fnpstT041HVU7A1yAQxO5F14ZtTRnBG1r8xI85NwFThbc0bAJbCcGiM1j/5EV8aZwBHFe
hbiwXzv3+Scr7gzUpTcSxSSaFfZJYY7uLaDg4TY1tenvFvVT5a2cZquOljE9EHNs/+zCaCF6t5u7
v9uSnIpuE1Vz6glow6E2MrEKpWGsu8ROqFnof3uJkzW3L6yK2GvbJNnE9mob7+PwSbTaX97AyYrr
mqUz5dI09jm1rzh8S+Leq4yXvxqgp1rbparzUThZuDfs1iKOjB8cU2Ic+gOMiK/vr3F8DH/Ydp5q
bvUiOibqUTwQ5jIeLMBq+3bOJm8mo9lrJclLVl+qV391sVPdJ8mAZeSYNjdEvPlelNVjSHXd7wlw
XUXqSLbYpd/lTF3q1JSyxEU/FGlDZVWxtCCdnNdUmV0iypK9IM0auNc2Uy/F25x5hsZxR/yvM+jQ
LL0qzMHZR9nol8M7AZlB4T4Odcu0eqkDeeZl10+OHq7bqQYPCggArq5Cmybq8e1PPElPf/XbnCqX
2Yd0odJS40HBY69hO+TEkkfpY5nLZS8JwtiSPnzJjXxGAWycSplbS49zEomTg2k74QY2jmD/QwSu
4hS8oYmWuF6aj8kPd2lIONbbYcO4d4OhacYLe/EzI0Q/nTwndzEatz8KoT7c7lG0DowZQZmKdT2P
7ovWuFChOHOhU6OMiHJDNhOrrwgdUlz7guJlq37MYxV0S4Tl2/whuza8cLUzw+TUOVMy8MNJh0FQ
Kyo8A5N1WXEjAvxirV59P1KOw/oPU4Y4mVGp9NmFixuXLG8t6Nt850yXfHZnDsGnVhldTmkcljwr
gugfZkVcG8p8FdrFS6rFF7qFf35ZSX7978sadSMVRmD35OQ55ToCwPVzLky4KK4oM8JLHXx4+Cg3
3z+rP9+QdireJUyPvVQ42rtsBjlCWLoa6/dmFa6s8VKq2z+f9b+/h3aKlB7mTF2KqrN3Mp+6zgsH
K/msyVTfjlZj3VdN1t73dk4woFlN91JCZuLMOQlyBgy200TqkC8Z2hnHMWIuhqyxrgq4ST5xSuOF
3vWfByUp+v995oSXD5CwG7GPEWREfU6J7Bas3u77Z3zGM66eTiZRBPZ4tonBJ/fvJkpu21AsXstZ
pwjNtdGAi8mbnSaWa9E4ZI9jKHc/1OpSE+/czZ1MJH2WcIrXCAnCs+sluYCPwXmLIPjv7+7ceD1e
9l+LC+bcxIrx3O/dEFVxGpfhOsPUe6dWhpt7QiOvlRr7cGGFPjdeT5ayaCIuWbfMfN/NGhq+MQR/
MReDuVMmlCJDrasXbuvPT03757f8121NhIOaSW41e8BPWE0avQzw5SRBb5f29vsnd+4SJ6MudUmI
b2Fb0BY4rv2cThO6BiAJ6AFkl7rU5y5yssdXM12bcy1q9rbuPnMU2+Uhs+1gWsH3N3HuBzkZXXPe
kStkGvWeCBE/lJ2X54avc1Ryn7+/wJkbOFVNNy1B4si9mj3vSL38oOYD4ebSNuzMtz9VTMsJj2U/
Fs1ebfrb2oYJoZXRoSg1fZ3GUXbhGf15hdVOBdNm48BBG8dhP4E/iMRroik+/+jAOljqanLdC9c5
96iOd/mvMevCA2jJFRz2BNnOvoVI9KBkXYbftr6UCnF8z/4wl59KasfQoQxFGvDOrgVhdqQer2CC
lhekcn/+dPVUSWvIiJQ5AmEJc2aGtCLYMVUVOxfet3OffrKyDoPqKpwd5F6nGhIoeeNeE5wSX5iZ
zshB1FP5rOF0gx0Nqb3Tm+lXM02mp44jcJDks8+LD7TU6ywbnobF/ZUqxvhX2yn1VEJLomxm6rCD
9o5K6SyJdoue7lrt0sj984hSTwnKsxV3Mu/MdC/d2bqd0Ol+DSbkJlu1nQvP7dwljr/WvwbtoIfK
bNpTe4jN35BovDkmBuDpb+YO9VQ/W5IkPYe6Uh2MbEkJO3M0rxJNdttYmbjwA5wbVCeTuI4Hvmx6
tzoUsXobw9GCH3phJ/jnyYkn+t8nEw3S6nAdNge3Kw4TgBIC2D1XZoFqX3LLnvn2p+qtLFUUJRsx
OpparqGLAS42LPOFt/nML3satDf0QL8Uu68P1kiRjcw3jEd5WhGykccXtq/nLnH8838NngjvV4cM
CzXSlICNTHaJYh3ssby0czuuYv873amnQivgkrY7kIR0sImqC2OSwu0bBZ06fK27YvwVufNX5AzP
RXphsbP/kTr/4YqnEmi9MeSSdRIRfp5obJ3Uzn0ssxpKTleK+q4HO3qgIllu+D9VjVjJWQHGKXq6
E5qIyCPoxJuj1np/baSDVXrwcbN2K2lPFV4EYZOGsEjlL9W0anoiKAT4K8K8KTUVzpVKe2zfJiPm
vaFvim1Wpt0BLo/t2xmBU3aRwRxZOv1RUxJy+oCTLHssTQoJ+VXimXLpdw702hs9NIzdKMlOLI2i
Xc+obgBg6Zu8bsx7mYWJL3sxvegU19dI9Yqbxk27pyxKnFc2dBRfK7Ny8y1k8NHPLLMMmsmZXuw0
G4NW1WoPKMitZcQPw4CUZ+7nhxYUjT8kgK9bO45X3Kaynio39vJydDwgN6h+tCbc8hTI159k4RNd
0a7rKFy8GVOLhywTOFwm1DX5k8Z6UUgjV0wlhj4o3YAqmrNV7GpdzPk+7vP8IXH636ZeVgBI5ptO
0UdPndvBnyCO+EsBMcFIn5VxQm6SNLU/YnzdiDx+dy0Rsrvv2QKEzi6T4USWcQzRqLJyT8erBfLJ
eiRF7CqejNQz43K6aoR9bdYZsdOZAy29dyCxhdpu4O0KBr2Rq7hTf5Cl9K6kfI1i7uUGMQytLehu
askN0kuyV9KwFC+28nQt2vopnaJffZV9uU15RdTYk5pqxQbo61U/RD/kOG9gIyskmc8VjK9J99E6
XqWhaXlh3ahBN4XIU9JwvXRVgRQzJ5CM5vnypCYKo8IMrwq90H0NQk3pQl4b6GSAJn3CQL9CDxEA
q9wpifvLFMm9LOjMJNOR7pNEMIJbp/IW0yG4x+z8wawium7xegyrLaDm0I8Lna1/OnqhO951syM3
Y1481ovR3yBfguasuLCT1P7NhWK4dWyIbfqyV9TUWRdZREy7jYOpR0mTR+77aGfXelbSgWvz1+Mk
i0XlPVmStyivsnW9xJlX6rBz7I6sUzxpZJ+L/EZO2guwhmdVpntQfavS0dtV6iL1NBC/tKSlrc0c
JbEu+yho08YKiFuy/S6p12z82Hi0QBotoVUEFKc0Hgf9I5vcL6q0b+ZI/wp0wme+WLcViiQknc11
15VXkFivEf/cstRbHufoXVVMh2HQH9rEPaCP/j01+adwominV3Xl5Vb34NTqVW6kt8LIf5FS9gbH
5YpnyObQqHw7NkxSlIiU7sP+0YXy503AhWmxhVdmVX5YpX2jL1ZEH6r8CYNP29pGy6/nuMVW6k3m
DXn4gvap98oFcbF6BI9lNuiayjXekkLs02wBXQ1s0quySPpGZW9Foq7C3uxWSiQ+VWk9NtkEihhY
SG/dwE66Io28+CkBpaysSkYBwpafDa6DdYpNHTqTep1GCj2gWG88MelcS1MtT1ucJ1koTVAk6VuV
M5DKxPwni1kPEpx3Xp7YgTvo77E2PsHH3dBXW8PpOCSqTSQVvmjAP8q4y6GOrtw+SxnZHUTvHhFf
JE0ab6PftSmuIeelNZQS8kehe25jgpg03B+kZS+8uWH6Qdh/TC8UoPcwpMytJaM7y6jZaC76Lz3V
cMaKaIXr5VCa4/FonApGRJtt3DB67qE/wdywfg+NuBshnQZGKKNVm9NvxCFwO9sTULhMvlSyJSuN
gPqFkEa/Gu0fZmz8lFpfBDJ0gVxFtr3WDPCMs+0awTjkv0J93JkAqVZLSKfUsMyttlRPHYIqv8Eb
dafR6luNkXqbzuOHKqGguNBOvC6rYrg0ixJoob3vDFB/dvVopymJbSY9Z3Okyc10f6Ry56tMZj0N
d6gFWTpfw0qtvKJVyCJbIFvkQ/eqKM2zmtYPEPDuKrEoXuFidE/lESMrsU7Zaf0EJ9fcqLb+s5rm
5wjoGaMyt4kIdwLF7N5TtA9YXA0IkOBvmsZ57NByNG3fHJK4vdKN/nqao4esKK8clxSTcLTmwMKN
Z/TTSzHrPI5K39em0/tup70BHMo9WoYsU6n5NIfue1GP76Hd7YwQOXWnCETliXhLQuix0zy+L5FW
rWhStkc69LDTqaMDMdprYH+jZVjpVotmtqUwPdOd7RZuqjSt25KA08gqa9+KZ0ivtXvbwRZksc12
1ULFRyVRO5h1RbI056tysIl2jIpxRRGMiPGqWomhbGmJwwUxnWg/V907GOXR66fkiwWnQOI1Hga3
Moi2GVR/cskAZ4dSmddz1YdB2xlQDkFdbeqpP8yZA3uIgyGLre+U8S0bQGttO4CdI/LTwNN8mUhL
m36WQUFBp5QAQhnkfli0B9DLT9YMPWCZxJ6F4apoGsOTevk6L0u8toweVBzl0JXVmOVWnRVgM6Q9
rjo2DptYUrRTFEP1uok1vGyKzl8U5bPL1WHVtrRN5WSYnlFbFVSWCd0kgZdr3VTv8cyogSwb23ML
6z4sUuE1ahOwIYo2soNAvoRtF7BQJ+/GAqY4bcYJ5Jb5mHfQ5yZLwgIus+PAyJfsZhq7/o4wHeOg
dDx9pBLZbWqpzBFtu03T9oYme8ywSKanaZivlQrFpTStJlh68UUh/MGIjkTrpLpWx/K2XsCT9WW3
M50jbdrqoPCG1mehW9NOmFp1zX/XGAs6lOXIttgQze0KggZmWk1jbRZtv3ZHQ9xXQFtv00rLVmJU
Qx8WcfnSN/KfBSwK6mE/loDcjRzVOnT3WHGHoJtjwfvwo+6+JKBZu4bZVXSLN7FaDlZ635ecQe1W
86ImVPaIWTZ1S16J0Mv3rCc7yK35STsRLFRgcz18AnXqZ6g/urD71SNQADV0U1T1qlanjWg6jeZA
XfqjrftV392QZE+DIF6ZVfoUNVfUN9CojhtVKSx/CSHbOfqm0EofUtUnHNFtvmibtkvv9DYjs0Gs
KqTSMzLosFFWmhgB+zWb1Og8VQ/9pXZesZJcjXPznukk+XQYVxybaEABDNRUmXNZrmK/sWju24vD
Ji66FgqMYyfyc6V5wUSwplG0ZYMSwBDDaicDM5lWaG/fktG6l87PlinM1pJjgBky4Er1UJ9cD1F/
tQgT9UeIF7C37ss0Q47LsoxI1BsM60ffA8UzVSuw0gWEKBiiKqqus8oNZkV/x51CvnTS6uwyf8cR
QEWzYIsq1EOCGlbR3X2htUGts3oR6/zesNeVLE2kOiaV6AK8OY8isdZRIrdGHdaBgXqZ6LLhMFbz
Xsly7Hzh8gTyPRhbpPN9cejYXJm6fp/io/bwbLIiIQwOFQl0y2D5HZJyawwvZvMiBvXKGEDOxejG
upxsJylmUgFAHpL5ZWolLDBzXad1vq5q1w6cWuymHgiUVavOpm9bbeO2CjyaLP4KIwe9qQUPoBxI
VXNTed2ndrQ2tX5ZD+GwtQSpustQw84O2yBeBlIComFE3K8pILG7Y3xklf9o7AFDueC9KIuPzB13
Q1sbXpI61wt5qaMRqx4By+DRBm3fM9+DOUU4M6Et0TU7CKVApVT62pw0QanxRCJDr5lueGDCIO1k
1lclqqvG1RtoX1FyP6ozpiBd5n7ckUuZ2EzCNflgK9GWZaDGneFVVcm2irSGN6cc26dan23fgjPo
yabqPgpQsbeqKpxPxmW5qxxuaamVaBf3crlFlZdepYquXiVpnG4i12mZUpdahyrS6YRXTlV078bs
aCdpodIhwR9tjFVF+lYzbXNFzbHhnDa6rPp6QR9mB6ax+siqyTU80RbpTavNxbqvRW6ic9CSqyxX
l+4uIyRzWI0quckXimVnlMWcxP57tO4hMSvNwOm9Cz25GoGU+XEgf1hvbGU93Qys+e8KQKcK6XBx
Bbsg4GOWLf0kJNFcYZPiNMH3NaAzVZRThfQCIJYtftQchrFYjTMvNL6MsCVo54IG+9wFjn/+rxqE
5sJ4JRuoPmCeN9lgMNIczpvzwBIdJ8z739/HmVLHqUC5wLhpxSOFpoapbWSULLHwrOXx+0//cxdH
PRUoE32ppmxaKKSEjx1+CSP8XaYPx4ZHoTz83SX0/z4n9FpmP7pWfSi0oKtqGCJ3SvKiyifT0C4U
4849o5NinH18ndVSc/fjLFetAuWo+S2rC1Kjcx9+0kmx4XXhg7fcvTskL2i2WUyE+abP+aW+9T+B
T3+o/Zzm/hZqCFXZqYHSNm2TBn2mRdtJN0rAYu5E4QzWpX1nqg5g3bFJsmuOXsMuG93xYTZgdbMf
sDkWxFJhewIuzLH64pehceptbMSwRWepXtyOf9fJV0+VOTahnmNP255YKSi0LMw6R97uPiyNv5sY
ThUlyWgWEjmm2MOx9Hrl2Yg+pvJSNtmZX/PU9x+5Er9yOkPbbocl0PDO+7MV/balMP5u4jn1/QMD
YJUrCjIVm2mjlcv7LEHyQpD8GeZNf2FW+LM8XD31/Y+pPpil0reHyvgdtXLTkFaEgNsD3OYXUeZb
ZA3P2o+/eoNPAwAMTSYKklxmusGfr7EoJfAs4dEOq+8//1jY/sP4P00AGK0kiaKSoDKdfbmsDX4R
WLZot4X4GjRtK8d2/f2VztS9T33/zhJFCVuS+rDonLrLMIiRW3//0WeWA+d4yX8tBxFmAFLfc0Lv
yuJuqNm2yGlFFfZ1mbT77y9x7tufzKRA3AEsG+Tqtc2zmTyN09f3n3vmnTi18C/tEBWhFdMN0NMb
ZPCbrE2fLGe6+/7jz6wxzskEOmc6hJ0ybA65TRUnw56+BEud+632adiXspHO3cNJPzrSBrezE57N
JK5G5RklS9VfyME+89hPffyFEeOKXfjoOL7TrNeLC6P2/53gP4z8UwNx09dj1NdzuMsURbwqrtRW
QnGVHdl90SaqYvYVTVeCj8eVoHa2O3nUN7pdWdRyrY6EljWaO98oLnBrP+HQe58184CtdCI6xnTT
O2yu6lrRsi5oiWdeDVZkv5mZ3d/gyJSwuRX1Oi6d9GEiL8mzBp1TWybGvTATY9107OSVIr/N9E4L
DDHMyNfnZcPkGRNY5+Z+WqOht2yH/MVszG1B7Keh/ZbgWH8iak1w4rcJJ7gOrXrS1beVREZZOHAK
/TxDmhjQxaExag3iTtGa7ClUnZqURaOc341wsqiWOL0dRCQD71Aq2XuAwvNHJ43MpzesfhbUFZkh
ymEd6pP9WxULFbWZ6FpfTEW1de0u2rpWo61FLuROLVDAcHA+liTbRYBdKpebMXaLFVXl5tHp3J74
AIIMl9Yud5TI2k1vKdMNpz3705ihP9ZL169raj0rZyHtt7CUms3YQGlEmZPkl2JRPsmsMbt202p5
M2x0C45SNJHXFol61Qk7BGqlozn34kaUm7Jv6ruYnLCgEUXfB3YYhTfxnLg8YC19mHNqH2jLE8tL
OsLrbRix720trWvbzJv3+hgWqbkwbV0Xqrptju3n4sTDT+HmciMymK41jIqn2XVnFPKRy5HdqnGg
deZdFseLz/OXG9cd9R8x7NBVo3YAAEzJFzPHJWI0qa2uBVklek/t7XA1KUfLSOosfutQ4nPIE1zX
Cl+idhL1hw4j2BvrJLwJiwjyu6ZYK2LQqXyqsnhNLfL7RQMvPGZQBdPcJzeTozdlQMdr2IxG13DI
o5TvDPq0GSoCZKfRVjdzh3+yK7Q5MMOy95xONNt2cmnR6JZBRZ2lIv7oVdU9rq7Oa4V400va1tmY
bsRuvG2A/iTpM/QX8TwV/DWn6J8mkcg7I0wLPt4m2sqkkdZEin6dFRLUKmHXQ5POmFi73FeaYzVb
MaP6qtIaTnCNnIiJoYNgOHdu1n/yFLr9KBuK1rOhb6XQFRiKUnk2RTfdlvbsAEsvQs/mXf7BCIyv
kPzgZCXXSZaYYka1CIRsgQO09HYNS5qP1TQSojvoxqGNsuhgWEO86pok90KCnLx2oC3liIb6D3GR
q17Q0kq5xHNKeeYwYfysqecp+H+dnmqRC7E6rF3cOQAg2Nwn6drB7fjS4Xu8GXQqLqnE5dzCgEb5
Rx/Fino2ur2FGcQt4yvVYlvkwrLZTNlcesmijViYC/s2z/Q095Spks9aHCmPtmKg/1EpUuRrU3es
23GwCc9s++lVUbvGt+1Gv5kabdiTb0zuM8MLDht9g4lS0dro6Vn1JcU4p2WvpExDRnUgaTG+91Hl
aeEiQbmkCfmSZreZa2de9fMobqNYyi+9CGMfjrhJhjn313SWExD1V6xFNsUrknrbWzo6ggIje6NZ
KaqNVWnzispn47uFNm5wbuUr6dbJmvORvcpCR13ZSl35hWKZu9k2u/UyqaReTZGy0et2CeyR3ue0
1AQJdmrzKVKRBYuQ81vLEv02Omn/oEK8DOwW3q+rDtOdNmbZPhnpCsS59sKGvruzXbBRoULJ2TOK
me6aHiWHivqBB4wj9ENBSXFp6AWHufPVZLPzoSVl59mVFq9j8AWerefuRkzpdnSNg0Hf7NDozXI7
Sd3a2Cbg4bin10t/w9nEkGs2+IWOrr5s9lKreImP7YyYznAglYEXGiK4J5nxfkXGElGJwTDQ28K+
6ksIDUivnPnHYsz5B8oZ4L+6Sg+lrmlNVHa7xsuQYPZq6h1LUbtlixIVHjlude1h7nMe3DBzfpe6
OfoOpcsPtcyUTZGDrzd1xVhH+lLs7EKnH9g02iar88UnKkJ9yhrwEL7RtunWUKoyiF0aiaZtmESl
muF2lApcCj03XrtuSNd91ZlvPe3PVTV0w48sDsPnYtDKXRjzGNIm09cmpqCj9r1kzqEKPZhYDhe6
Nlst0dNAjKyltaB0ubBn20yjJoM4LzIvRZYfjEaysBzOo5dlxVWo8udLrN2mqSy20UBNsR5ifYO1
iomKqBovLqKf5Nn3gTTGajW3jWCSdZODptIcWfp+9DQ2Cne8N8SOmlRg9bySj1E/W8cO0EvjxK9C
cZKt0aZyU3Rxc9D4Kb1GVzSsc0v+q5nluOnUqEWRbv+qxyN5PS8nv4L+fRTb1ldxw5eMU5IhZzUz
PYrPTOHlBJE+TrQHURo/6dDeRVW97ekQeeZSpQECAf7OAN6RhBuxc4SbbBTVBKJXDoVv0dRbzaUo
VqLRSs+hwb1p1aHz476ko97nzQPmBmttRPgDZ2GNQZRNC+uB2/IiRX1QFdZmcoV6bTXMConebqy5
0kEHZo+uki03xB4oq1TiPhNZRgWUVQJMVPc6SvoE3YTBLKTFAtM+J+rZeYpCWa1cR/9wB/mcls3G
qI3PYooSjzmMlRfCEFuE5XdhW7UH8+wlnektDfFCE7YDBxcvbbeSme2uJ5ZqGjvdZ9bFv8xhkuSo
8qJpiRCrKISFpo/3gFYfReraWyO3d9Eorh1NsAplIW+e5Buxn3kuG9XZUljFYefyhFxXFD7CAXJ+
BV0RJ4tyz6Lw9SPHoFkreefNUY1xFB8miod28amYlt4C8IZTf/s+dvNr2FS637FIrqzOtf3USm4j
xXqlXPw2Dc4LEXOvmqXJbWgOODblzBQ4L0npabX6u7baOLB06yksmcVcpt4b4OruR2YJiu8lhXN7
wMEz5rxcRv1gWeFrFsO/NCKaeobSczlmKVic5LU0o/npmipuVdv5Nfd9wgGqklQn21tXGIlXpANt
cNv9NesMRWacI9ddZcIiZAtz2YTfLtNmQtQpqIdZbZMOnJieWZh3iUx+k2FUeITAYHCtYUE1S3VT
ibQPdCUdCOdzqGPMguJRnJQ73ghOEUqlbbQsoaWnxV/5HH45aWTRXNRY1AaaEn2zHJsK9o94LLZO
ZUnPWAi/H/JHcotVFDai3pnHRoXQsnrFkPvAFBNCsB6WY7P2IdbaPBhpgfpu23dH9cbvenF0P45m
drolCcdJhbZCn9zeG6rRCKYmizFXDs+VoY4rrad5nCZsWZQ4q7fMF+yFU/FlJu6yRzv9JqdIXWdT
tVD0nMqtXYTPUnWkZ4+YPRUl+gGr3vZ7KnSehfvUB1WNylbFPTFYYRpo6B58ja2g1QvVK2oEHyhm
r4nc7hHLO1SF3d7m69R0pxJM7zrNEOl0IPamR0O3P5XGoelmm+WqV9kkOzMilBFehjfl2p1GT3Bf
0dP088TtCEVMLZ9cPmoK5aRg3Fg+lUX2K23UiPwwq5rtdfKV6w1yLyv6IHvM5PJIXsSwpGCJoD5U
czut7FCWAekUqYeo5I0WH0HRRFRQM52G1dRygsAmDLtK+z/Ozmu3cW3Lol9EgORmfBWVJctBVQ71
QrgSM7mZw9f30Hmqy7YswC+n0QVcygw7rTXnmGXxJ4wIglLg0x6Zg/utzsKxllpMTz/Wz7XZEZTd
Tuiy9ab/U2A1lQvCp0j8KrhAkKU1mdbVkQCodlFlaFewE4ABrdoXJ5pOcRqQOVNSSitboZwzOyzO
vZIo59rhQ49Sw8dd7ZxtQw9PNs1ERERjtA5rZTcFpn70L22XpIjWsneCBSrPCdO1la4p33PvrbK9
QPYXdVz/LBEJLtOyORNqaK0MLX6cdN251MvugoztDnU/fRdc8jz8rnsuU01bDHH3I+pGeuotjKK0
9N0Dur/YM2mJOYY89QVl/yK5n8DxcuxqmP5NbEF5TcaRO2TUBf2fTmhbrAP0LssgZj3kpOQltfLd
0fOznoQsOC3jr82rYjW0ubmwsiLhP/VPtjnpTrMH+2Ka/illfRpg9S4CXw1XqlLl6wikxVYQDg48
pzjXRXIYuoHMRtfIvZAwAWqRiGHGSjlGBJqvlFj9IWijr2U13I910mLtJRnFzGm5uqUWrGu2eotO
65lu8yH20LYhrWqyu4rg6TV83UMrRLgzE7wggQkwx6iz3+4kQ69hP+8RWKMzK2r5ugt8Qnxd5pC+
wtEuZdJ5OdXgZZdPBlMQyz6U0aN082w1OFRmXDHJne37yYY1OlqGg8VEMvl4CyPxqkx8yUFncgM6
gWZ2DkLOKtm+kNyOXb1POA8b/vvg5w9TUyANgK6/1sV4Hxu97ik1WWaGkioLksijB70zUa7ZwtkG
TczC1Js/6ixqD7FFsFvTat1GdvxBWQcmJBRiWpt1Vnpp1jqb0Y6bhQb8Zqko9lsQlsIz4+y1KQaX
3jOcoZSzaoukZzOYJU79CnGeJjmA1VnheKAGg42dayS7ANZApmJh40+RkiYuHYSQSTPJiUmMJDAP
p2/4T+oSs2ZUj0ZRv9ldVd/nRRu9pVEWb0w/N7wwKbIHahYdzK4iPRed0TL/laAyC4Q4ejkIMBXj
tEw1K9qM0jZ2Hdq9Tar3LRmI/rBqndFdWWO1b9T6nCUVc6uZv/nT+JA2zrRo2o5dBHuOna12r/1U
nKHcuau+q9QH0psrFnRiMapKqRZhmg6rvI4Jgctl9yRC1HSyVi4pEDReU58tX2JQ9zDqCZhIQd+B
rKP+DX05ad19xLrFbp7BlsUIMmwVOZNsNkIzcZj647oZ+/Ggx8HvvO37VXN5vbnfJHcxiohnA/Hp
TnL+Isk4kqs+HpC2pch4krE5uFg5l2baPAMx0Be4CspHpZfxWe1th/a5eh5xLS99yeZbJEQ5RZWj
YJ4dByw0cbWIRrtbOJKFMY+mDAV/8jMe4jeL4KlF3Wj2967qH6qqbTw5EDDPaHvOWo0eoU4xwk/p
FqYxiUpRY/i7fjRfSMOj2BaCg1XtKFtXiqMftV6FN5XjXQ+LIA+8HhpEsU0dUyGYJ74Ij2Tkd+T0
1DTVA+lonDUN7RwNjXiAlDMdUzno97HaN3dWWLDIcoLNS86nNh+d2hRGuB8ERpolsSjDd3hv0atK
gMo2zrt8nU1adFKr6oJAXTXxJlLUF1uVjK8kb4+Dkwp45uDSHMGxZUyU3sM8lty7gS6P+VD7a8Wc
ioOmNynBhVmxjoeEVDoHiIYb9qhjMbyu1NpJlyjyq5OLvpRzW3oByo8pVWv6JWtNAWHTWj0zHZuI
tVNdFrbecS8989AG2lDoj32jCjr9dU4NQAYoHCY9PihZLu7rxq/XFartvc8EsUtVX/U4Jl/WYqVZ
dlmTbG2FNE7XmjjGEOxwiEeZvChp4jP2o3xthTT6fduAasU3v5RmEW6zTMiNOV566FPabQw3pLAW
ky+/cByjIwQmFUBgknaZRKokhBHd7KIgSPN5sPOIOkw0HUkTcU4TW6NVILvEK+M63Jf55D45zSj2
SlqUHG+D4oX1p/cwBA3MBlUYvg96qt0XBiIU3y175E56ROx6biPg62tr0dSZvi1F1OzgNiBjSuyu
vJvyNH80crdY5rpjPWls7I6ROSQLrbXMno2dmZx0cur4/8FSdS3H49EMtD9xNxaPsULBynIuxZYB
ya3JsFxF2CqYmCIlWsM9cd78yB83TORwRBKKVYZ0QnZhU74fRZSi+I0NCQqka/ylUbi3ovWulJDn
yMXAiDLd9XV5UNC1xsxP/J/8a6gg9f/BFSPSzmpVyMMUPdHN64OMutrXCuzWpfD+T+uhBYwTTpdr
28W9FJOnBGugs9a7QSz55yX8KyXweeB1UehqY3TQP0dT2dOPvjMo/31+6WtP/fLv//zxWoqvb2qU
8qAZx1F5ytST0//+/NLX/urLv/9z6WmqDXdQ4BT4dXyc/ObFUZXXzy99pWU1ZxvCKbfhyhrOvguj
731w8avqD3XZpovW0bcFMngjc77mUp0nWDsI+scwpQAwVAFnSXobIFW+GGmozrOrTTMzx54T8D5m
dzF2EeyXcilsFfXyDY3BtTc8a82MRVeMdahjns79dAEeemUP4i4V06/P38WV688pXOhpVYKFW7Gv
OcLYoqG+PnkyETe+/SuNvTmJq9R16Y66A9g6QO5XmT2nLR7jqiPiau8AtrrxO9duYzaKEzVg1a4L
c0+ex8KgcnyZg830lo7k2m1c/v2fwUCDT8TlKPR96b84/ZMNDalWz1Hytd7kHGyRxrYTtNFgsLND
RemXyTZuxrevveDZODa1sSBno9X3jT4sqt5Cdg7jy7714K9ME8asrRpP6KuSySK0xcru6Qk8OUqy
+vwvv3bpmTAlrv2mlxe3DPXXM0jooyZvvc9rl551Ve0W4wBlZH0P4xP9IMtnLZTfn//Z176V2Ygd
MLbYo4Z1vEZlLOO3Ojo59u9WvH/p8nN4j9qKNDBUvhU7+1EbnFa0P6NLtr1xS/t1ZSjN8T0Jjli8
TJq+z1PaNyNZk9ZPkhFuDNQr/WwxG6jCDWCj+a2xdzUMB1ZaAqTrvhXEEPY+3b1RpbT8+YO68o7n
uZmBI/3RcLRpn/vvWW9xQvtaZJH6/xA+NkeODHreXtX8Zp2E1A9dYuXvtY5QwyzyORZ9fgtXPqU5
ZcTItApJM9NOXf+q9JNus6nnLB/cmBquvIs5VqQZjQH3sK/vNadZTaRf5caPbpDLqv013qRBXfuR
2QuXoC1woMDxxZy2qINvQ90fFDEt4pjCt+7f0Jn9F0v7gRhgDhmpBWygyqjtHXHRmI+MTuzDwB+O
Wu2mD3Qn9ccwgxhE1FodbXOgZktLB4iLcrbX1mSfGveq3deLIVS0rVYVGj6z3D3QGk6WVHqGo5lb
wzkPsv7UcPD708vUwejk9tmJpEOq8b605J2QYLl1R4mXspNd5XEuorI/yMTZmn7croKmMbhz3aQl
mNM36loZcHyIxK7K9bBbayAbd25qcIqklO/f2G5dewOXgf7P4qXCOMbJEGMvsqeNNYk1FMBNnaOE
SCVAWPE15+p/udj//ExSk2UwTZo8FPKkWIKGLG3D7s/nI+HKYJ6Hbzo5xWNa7fIA/28R07eoK3lj
mbky3+mzZSaxA6jXcVzi7ni6mO56rC3dLdTatYvPFpogL1IkGlF56JUXONkkdmeUKb62d9NnK41d
GhWOQIy2Gvy9uEg29kXWrdx45Ff+9HnC5jROrmzHdNpPbDwdX3p9d676W6vMfyCbDwbsHNkz1gCd
I2dydhH679SLLErPShpIL7PplZlJc7mtfHhth1GdFlrmt78jYUasSPhiSYEp7uhLOUuZkIDWVkGx
qk0lurF0XLl19fIV/vMpB53Eh1EU6j52xIFY7XPoBntDz759/jFfGZDzKDory/vcxq0Dkjk8diFB
j5MZPXEITRfaoP6pZfO1ITlPo0O8mrhhaKh7QubbVcHbXIWussfQesNtf+1BzT7vsY27PDGVaS/C
Tl0OcODoXhY4gty62Hz+sD7+CWM+rcRDFvcTDZi93oijHmhbUTtY2aYbj+jjiQUE4exVY0yPrIqz
qIsrJ9CrR6v6YoTGfGIhaAByeIew2pmwxKU5/RnLs9RTEN8Q0V/722dP33ADSXFadfZSGit3jH7b
dX5rX/9fZuv/H5/GfHJx9Foz04iLa2TCeDYSu5MZJGIpRmAKU2y/l61RHc3KxEQWWL5XJz6eh9LQ
lz5OrU3h6/42McpLy2pQl59/Cx/vh4z5lBR1uVaWl5d1cQionCBHOb4HIWbyXL/F5rnyvc3npay+
ZFJIYe+7EppuKqN0qTbZS63KGxWJj9XHhjbbEIEAr7WuihzQUtO3sk/ksujlqQ2jNaiBU9BFvTfm
4znRkxvLxBVXijFnibW6WWr1xC9S9fbXkduts5Q3FJivyYXra7ndtzpt71D73Js93OhkQCnApP/5
S7v2QC///s9karXVqJQitPaysajMh9Jdp7EAA6sNt97ZxxOqoV0GyD8/4TYWYyGvKW1r+VEMzlM2
OT8ULHK16/zINHmL/Xrt+5tNFoj6CrIUUvCCdVMu+qH5Zicm0SXlAUPsrZLJtZuZ7UccxR7VscCz
4japv1CMsfoNZ99eSk1Ez5Gfd3eEw4c39oaYvK99j7NZJC5VW8vaPjhcNI8hrokiHzfSsoTp9QRj
tTviZbuXrG2BSBVa1dDSS/z8VYx98xAXVncX0CU78Irjp4I0xE2RNSMuzkl9nlpT/RvxDr6Bukif
aedQeGM20POFqYXus2IizNo0rZo85o5be2SqJ6fCNmjVh0HxNuh20658WRgbMOT5Xet/U4x3Uy+O
sstXXeEuo+FHlhm0Waa9McU7jWK4wOdOxoiXp98bW8HTT5m9+zMEJd/7vnI1D//xoho58FfizpH8
HD1H2l85kSC5Uy0C95crxDJpX+2KkJMhYlNlrKZLH0dvnmUZj5sgMc6BLH5hW2Mr+pN6OmDVez/e
+d2bPoGKpZwAduNgOn8TM9uqKb4vASO81FZhjyxH/0Xe4Mq6JNU0DqqMmGOdU+1czJkgDhBKtRYk
rca51/s3VSiHTte8yQ53VeCu7LD6XotxY4PRtHSxyypKyjF+UKVfYGH4RprW2bFf8kRdUIUMh9c4
lXeoztZR5qybkMJ53sszMShwlQA7iCJbd8mbHfv0Rt8cN92bI1qcNp1+TYV4tCds/EO/TaVJbnH6
4Jb6U2O08ZpQ1VU+Deu2e0aos1RaEoEjiNllR86VGm8M2E1AxlM6WxqeUFs50RYqoalAN140tB+c
eFoVw11ivAeohVQdVarcgi/U0RomIaUHBfLQqRrh2Q8PLQfqynpT3ZIuIZJe/vJuoBEJJ4r8+s1Q
uguntHcT5sykNbz08oiStT2Fyz45FwOWx9BdjMp0LG2slZ2ORipYohP0CstfSwJtOrztYR9tIovT
WoVDts0R6kTKqhr3lfgbCZWq3HMp32V8lEPgNSH7Tohn93qCxEG7G6FVLbQXxKcLVV1EJ8qoxl6/
07ZSPNMKNfmTIQ84itch1dR+a338FzXFAVNqQai8r7D7LZamIhbpHvC9mmzCaKWUK1W85NNCNz3/
uYpOZryS/ra8D/ONJo+Du6cTJL9ZoCWeovhQSeR2Hpfn9jR9Ye+M8jTESzv0pHJuwr1VbmJkabjH
zwBahvxxNJolaCRUMkV5ynWv7B/xTElsp4a6aunU+2q6m6DX18/2i+0qWwZKlCdLapVrY0Mu2zOi
28BA44FSQntt+W9o3ocPOGcd91kftuPeNJZxay4q00uNl/GvEgyvaj38aCj8QMmnsFQOOxHRILQ1
vsdsnyuPEbrScYB3SYvXbBiRaxtdkpY/q2zCpzv/XkOLNuU0b5N4BUx2A6g+f6sJgwSRr/0KS6RJ
5lZk9lJY6PELG2P4Wz3tk3KR2buseLIREdA4VsIlzXSmE4TTA11s55SrD+2wK4Ozmh8nY+3a0kv1
b7446dV91J/tbNsW940TrTLpQR2o01MDqaVmQ7dJs9chPRYxgs3ocZpW2aAv+OJi5Z7vKRw8112A
7B8jbN7raWu4HpHvJYkEKP/HVfNE2HhaHN1+meJzXscq6I4WvenPrtto3OTvWC7F2TTYYW3V93Da
Vtoqx9RFkCxW7oXxXv31mRKrpRIhtgCMcHLt3/xtybAeG9guD027V63XQDm1Kva2RySMGfLN59BZ
5d2xao8NcVvBOoZsUO8U68W6CPfQ+RlPlur5xt3UOVgm76p2W0y7PqxgRz8E06qT+4s9PLQXNgOf
ld0kxCsrV0aE2X2RfxNIjwnDiFHj5ummoEtsI1zH94B5CDCOIwavs1aTgg1AXybKys563hVYES+i
sx+OLzL+UQIu4MTp23JvJxdtCPwMK7mXKtpKVWzDrFuosvZyn+GdHcbsj1J9K+R7jXq68Z/SQXDt
P2p2F7a/1QF1UBix6xCem1Ff6aA4ELqZ2i+yTzdJx8iPD1r4py9U+tnVstPfBrHNSQrJ9BfhN6ue
pohamYs4GL0qa5ZO/2BO48IJv8NU8LQJqUe5dORdjgoq1b7bznNDraLLS1Irnnp0UL7xXOXPUblr
1E1gWjhABs8sThUBumXnA6iV/GWQ2Md7A2pDDNaB7JhFStHKQoqaxuPCVX6mwU5Jf9vhQcMWoAIk
hRGTJ5KGdugFSLWwNmFOAMPhbAuT6FL+cEM5YhBWMQhPE2ESYb+qqmZptU92d8wg4CVtzRY0WtKL
J/cBJVLjFcN9rqbLkVHoKu9WhcfGD9d+vhENn2m2LlH+WQGspfgpHZNlkW6pQyBkgr0C/sQM81V+
McxgqeswDQ/qnQakrtLEkwBc4jQPQwjGODJUL4ylZ42wq/xNDqE6MoP9ZPGapxE+jlFuavdsEK0y
6oVn2GeyG7yqVA9prW+aoHtsLMsrhw79U3K0u/6uYNnTM6gUZu01prvBdicWVaxviVxakDd9trBy
enYcPKX+uFTqv/aIgi/rljnhM+irLCYRMZHWDREVdvTGao0V+x4eSbio1NdJLXcjnzBSYq9Qf5C7
w0f/F/5WmAYbld59iZamezTdn7FUFi0W+BbUUat8b3oHWXCwarSY/2HCpGvD3HpUWZoCFTl0dhRF
fhCZuR0sIh/IR/iramgR0BW39TMWHlM1oZF0z9OgPPqGn3qDvE9Rx2N4DZjfsAJU2UPMPondg87M
NeTHAilnpS195xnlLYW40fASbWU448YwnUXjCvUCJNkZMZsrALrdG2K3DqU3IuRmPKuxRNJlELbb
2Lrh8TkdU4wsU91ufGI5Ofs92giZ88q4o5pRLJJMPrrpmxqiBtMEBZm/pqIfRMBilEsvSO4i2E8m
xgv/hKrLBOmpJw+C35cIpcCGL3wLzbN01p1d7hPZnXQ/faus8JFnDY7nxZ0uigvGV4miSG9WwdQc
xq75ndTytW2qJQEPC6MiT0531wFZmJWKYFL9U+TB90RNtoPtrLJLcnDX/G2y1yg0NY/u9gmnlNd1
1kGaeMcwdDRKfoJ+cUfky0/RjTs0XjU7G3uFyOxO8bulEtdPZl2vM4SXTigI9Ow2ORN1XBf34Eq3
SpOuLSF3jZYlyJOUXV8rXmrnW9VkHmujbQdPZhGK7KG2iNnLQ+sX0SJilTrTm2sYxNfk1t/AtJm5
2k4nAZF3p6VTvpaW/UvNmnAzqIq5JozHWLCeqgtnGtvTZGgcwtkPJ2d7KH/6LvOFgR2Kr4ftljms
1Gb6GatsAVLfs9Fvd5CAFMV8idhmorOVoMMggywsC/yCXm/bwNj0QXVGokuuJJsEzgVhPT7GYI2I
KDsZE+AEJLUsYJqPak7rHlJh/7bcitHuy2AZ5XjgUx5yIH3Xswx1l9YASphaCyS2K5BVrFVKpqwS
NJYeVgVwMJXVr5Wh+Wuw2CSmkUBCKrYR/kEvgd4kgM/sClX5M/SB7qkJ1JYgMn1PDRJ5CLmNpVqY
xiqra7GsE+VZ1XJOti38d1+gfLRcRl2qrpvKfQTl9T3pp6NdWK8hm82psuNlj0wWjtUvNZw2GU4i
yym+ASc9mCOCyIzDMNp3rDEkNyyMmPUbEU/qFaJ7cqVmk3fkdxth2eKO4fJcAFFZyTIb9oUmAJoQ
Y4NYqP5eVYj4kyJtEeaw4w2s1H/NOqEviNTGdZB09iIZul9CC07DUNMMS3p2QRV6fnNATSy7sEYr
x106ccaRIG4TJuD6MGTaLjbY4YC7ChflaB5hGd1TvNkKYbF8ZZgvx85YjzzrZWAP7+6oghgqfvvO
tIqZhMsSG7ybHoa8PgGkWtqxhZHN9kSIOVGAzwGTqKHEL+t11JdelnfFLsTkENvl48ic1+n+ujVT
km6G7dCmyjbIBmVpy2xjBJ3rTaD5zqVVPbmlf1dY4Z8RwEcJomkqWA2sisA42SCGb6Z4L+yQqcFQ
qWf1l52RL3dJGZVePYEvjiq+w6mMJbAe65i11DE0pPYFUbiEJ+Btqrgve/wVtuEmDZuHeqqehXFB
abMpFx051Wr+JCp/Dfnxb6nwdYGk25b12G5dpQuPkIdCBN+jmW4rM3GWLdFtO2PK7BeT8byFR+gc
q6GSG5iizq6psuAQD5JDY2NlqPbBtVWP+CnqdoW4OjwoqWPspePyxyBTewMgE3xLelV8Lx2FnQtJ
R4G2oClgrZvUQGRXBQnoJyPU1gIc0B1GFvTJRZkxieeh8nMYXPlLUcbiLrCM5mQ2KnmZfdyyC0i7
ZaiY/fsIc2/lm5Hu2VpMilFZR3dRqavbMq2Ht7Ay03sW+unBcbOLQkyvT3obFKfSdexz2tXB05AM
fvYOOUvGnNgGQooKaekvnxeCPi5XCvdSVfmnSjMQoI71UKqHUJ+aY+NG8Z0ICf38/OoflzHEnLqL
/rIxYsfhW49Mr7Nf/fhnz6YDdxziZRaGXlt2Wnzjxz6uaQl3VnCasqBxWa0I8G7EQuonSaUG/eON
ipl+7fKzOhO00KwBrtQcjI2/ibbDudg39z3nyXhJKdYjI9LT1+PRWvOh7st7dZtv2q21slafP8pr
Pz+rQIFwN22b3dfBDd8BLTa4IJxb4JePq1tijmrthjQHBwYhJ3dLzoqRJ7SYptXgP5UdCMPLXuXz
m7j2tc2aY6auGoVZpurBjMGFB9aDWbi7zy/98fMxtPmlO3jbKclXB2VC1Fc+BXBsmvJGS+XjB2TM
0e2BBl0QRV9zgIN0L4OURnSwxFJ1z0b3Ia3t8+f38F+5+YP6/pzi7mdDMxYYrQ8ZWSZbEJ/iZ44m
fUHVTaxtLMTfNd20V3ZQThdpG4mBW5nWbr+AFGZ/S1XpvgcRdF0whTkz8jjELpQ0lqzc60ZHvYXi
//hxiDkQBAaeH40BeIvQ5LQZ/Gw4X9p5s4Q9gscq+9oXPyeCqK2TKRIk0d5Wpns2IPECRfsDLf0v
URCMOcw+HDInVQunPiQmwFurvdQFtGT7+av8eOYjD/t/51Vm68kJRmDgQY91EjPTYUqqo67Ks0ae
C6A1nHQUuoLA/NLshzn2f3+QjXEr8Q9xN2lFnQAnrPaj6b8WIsFS/79XHwllTy2zave+7a5KPyiJ
ELM3JbzWGzPDlSr+vP0aOznN5gaMX1TU+iFnVaRSlMfWd9vKi79Qf5LN5y/myjwxb7/CyQ8UOwrB
nA9mzjZFOUeK2Beg4r52/VnlHk4BGw8MUgfA+ZtibDxffUns7MZj+ngCJUj2f99Do1uqkXVFcagU
kzKT3b3VbfIlSpGYZxbY1WQTw84KE47NGXjDsZTwijkmfv5gPn7Dwr0Ij//ZaVSAG5RRdbV9nYyt
50wlLsjYfai14tzpN1Oqr/3KZcr651cip84Y1H1xoF9zwAeyq0fnt24O71pmPn1+Ix9/QWIOD/L9
mvhXWI0H6fxWnHYx1pKxPHpfu/rlxv65gUTUUs1I9z0MbNczdvuLJh++F7Z/4zVcHvf/X2LEHBgE
BWAUTiFIuvZxzrrrDiqRbX+7UDUaDuV5e+N3rq0RsxmjzLo8s1h4YDr/8AOxy5O7sWSrND4CeL6x
5v/X9/7oZmZ7snGwus7REpwrlvwGNd1fMP7MO60MxB9XUZOXSXWre83nvDu2brlqY3KHLbd0vT7V
hz3AQXVdGkX7oNoJ6ltroJJL4K71aBgTZykqDy8gEL/WqRRzKpHt2FWW1722N6v6GwwKvHjjOpQ2
KJVbCoErn78zm33GGG9iqTL7KApmMk05JkZ7jk3lh66U759/oNd+YjYFJbFhqQXwnUPZQnKP8BXK
WidyxoaLGt6Kevpv2/bBm50jivwhiUZ1aJpD1Lcv4GZp7tj1+1hEPxNkBiWQfS3J77Um2ISqeovT
dmVszHMqHDM1NL+0IIvH5ntMamFOhyyTQAQakR3pfP7MpHVjS/nxTC7s2UQFiDSAgVQ3rHX5d9W+
dHqbr3X3xTyvItFUvYaM0nJtqjvGGLw2oQmdhHr/59/AtQc122y0gaui26yQ3qt3ZfYQWkgzbcxv
wDlgWndyuDEZXntIs0kknqTfEFh6KSaZd0Zu7Ef/liL8yvxkz6aOJJbUoSVxnFMMHbYDo7JTi8B/
seqoWNd2PmEPlrcMIx/vBoWt/++k7ujpFGNJVA9u4ajn2q9z5RIbbXVeZGr9rlKd8UyjG1pCOfR4
nCjY38o5+k/Z9NFImk0JjW36oUnNcU9N/nGK7Pg1A3C7isIEK6CWyaUObpncbU1GWzumuZp3Y7pu
YzOGbABiS5jjsGnYCzgLZO7iYEwpEG8RUJYPkevvQP47B3DoxXsbKMZR15Bqfv6VXZlp5kYeQwXd
aiY9IhUdaEr6++JCVpX7evz9+fWvfF3WbCYTfqh3lO+mvZn53R42eQ8IAHbx51e/Mkbm2Fls1m2m
Da61T3VjXdNu9PWXxHgSHNxdqhKhFtwYJFf2I3PsbIotX8N5K/Za2dNlLyCvqGDDsFGbYvv5vVx5
E3OqWzH5VQ5fpmFH9ZKhFNEdE54UIAIKg1/6hblVEc1+zrnXmg4mEIsEBBdmYuPMKsCOAazD137k
8qr+2VuZg58qdlmr+8jwtWWZxtT3TNwCk4n9ONRU7cbcfuVxze2LgRRZ0QS9uod7uiTZfOfG0Taq
cSCb4uHzW7miHxNzA2POaR5yf6vt86x7aor8G3yu1WhpyrYd7PhJRAD06kI267TrALNHQn8Qk+0s
CzIUv3ZgsGarAIlsVPfbQNsbvf/bRuUFN0OhbKyuP7/HK1O0NZv9e6qnhRIQ9KE1mpdX3yyuLoBg
R/Qh4q7+4l3MFoKUoje7+FA96JKEeHOrh/lCtW6oQa+MzbnTcZrsRLYIZPdRAijEjbJmZcoqWdmK
c2ueufIT5mwjUQRjLdj0DvtUwh2QnqOgIQqKG0PmiiRcmJdv/J8x4+vE0rSlNh6UCMDHpUGUv0S6
M71nghyWZZ075c+idweSh1pooZ4hYoU0JxpaIA2Ead8Xia3/SXTNWKEs016ctgYXF03qLZfJtfuf
fYVVJcxByszYB7QmaXulL7RRNsMwrj7/Cq9df/YV5tAak74kTioxxIve9NFCjfI7YWvPn1//ymRh
zr4/lthWUdUuPuTynkCIzcjCwNZ65fjBjTu4thLp//sK6QfXjh1Z0SHXy4NajqChbH8xdMgiJhIJ
RiNe5dBDbvzaf6LcDzYc5mzDAVTS96Wua/u+j3d9b69yolBM851FyktHEpWy+9RhXu8I2pmQNtF3
H/TncNgZVfcU9+WiFD8UVb8xvK893tkij2LD0ZEOD/tY6+p1qEbNttQssQouzfTEAe3w+Wu88pkY
l63fP+OEtJxYCUecbXETbbA+LHQgc46i3Fjkr8yFc88u0T/VEFuG2JvdWbH+WARLyfFHMmmEBH0t
glEYs5kEWlsp056eYx/De4ZFE8CA6XSjh19YODc+jw9vBDvh7H1YoVuHIN66QxHB2lRK5R1lClId
/6iF1nIobg2rDzd3mjmXpVuq4l7gji7brwfHfvZhWn3+orXLwPx/3zdXnu0i7ESAixIdbHZmuN+U
vMfAS/7UbxEKulPyBnLWx0/08/Nfu3Ybs3dSNO2Y65Ifc+XbEJ8b8+Xz6344LLiJy7//87n2vqFq
ZpE2WPCJm0dJA0y0HF5S9da0+eGRhx+4jJN/fsApYiVudZEe6Mrd92bzlorgbxVC8qOvugyCZFeX
yl2R+o+f39C1BzWbpt3I95FyIA5otXupfffV8cb7/nBgcyOz+VkFq9S7BR8sOL9ki6uJwCtzaHd+
Wf35/E+/9i5m83PZpxXcVyc5ZBi7OsIHaVwN9V/TQf9vZuGtiOBrT2g2L/s4AVXHGopDk8WrsTS3
memeP7+Da89oNqil5paxrvHwVcLlNuisB1r26f9xdl09kuJc+xchYUy8paASHarjdM+NNd0zQw42
wcCv/56a76bXb1FIrb3YVWsFhcPx8TlP4Jblz14PRPb1t0DW6fLW05VPKNHjJ7kJqSnWCPTym5jd
UCaSp24Eb2KW8RxV6NAfOisuX4FkM19h69R+uAV0tAN4MjVQkobzVoc0L+5vGXUhggmazA3nnQw5
fB0CgNPA2JtaN+q9XIc1TQIQGbgnAyCszL0ZOgEdszFum5Oddm6YdZx/ZmQaAD/VB3kYGbCouiNg
a6Br4w1AW9pNBcvtbZzX8YmMonuAq6FzOoPwf1bjnA8QjnWc3B+JBgJVV0/vSe2JUwe9pLDltXxN
DALE/CRq90edQYISDDV9N89ScF9rE7GPZQyG9gjwAJTEjPGOJ02zT8Z6/AVdyf6pzRIvqnSenKYM
CsqynEd/NK0sgnl2dc+AdfcrCyaZsBMGDMQQbBPzYWw3ekUdv+lzgEYhJbAruZVukkn8quKmfUgr
SUJIIzW/oNKNTlBG+20LFaSwMDpABuvcO7lNp0WjyzsAHlvz0A+0gcKWCxCmTvLt2M3mjwTqtb88
r3KBoRcOjDFjiDXVDdu2Q5rBTJKJLbAjZ9eopA6ICyBSnAKqZ2tCPoOe2GxqeMRsjMzEfErDy0Jp
zBM8zWCgA7SdBTxTUzzpTVluJksHDhOmLHixlh36DGBQVguxGUroViaM1OHg4X4EQoexddjoArcF
PG+hAQ5D9eENZmTQYYL5WQC3OlhnJnZ70kGBO2Zjkt1DVNUL3bgAlhQikAGkcn9KiI/dw1uyhWRl
TX+7oi7eupzx340uedgUU0/90uuLldxgYfepTaFJioHFOR+itrsBXAr+GJ0P9dSVXXc5bJhqW4gm
hisgxTtEU/cJ4X93fL2+my//alPtB7WFQydYABUR5CPjfaKluJFrif4he+iffPO3q6engJSYAdwG
PJTee+iakJmtjPk/Pv7/ZgHw0/zv+UanHBilASWRNpy34jAc0qg+0siWtyAVli9uwAPbhx3cYbib
nsaX4cX8gHRo8ye+1w4sfF0ZxMunrKkCbCRDcx8yrF3kZDdG9kevDegXP8XQLWUQYSX6G5TJV8Zy
ab6UA5bgyAYDxB6ikcOWU8t8pwH+F6j668vhHy/s0oAq52wGF3MHGBcMKO3hfEVc/W1ECe1uqkwb
aoFgWsAulQYcd8qwSPgE2CrTgqoH3NtG0fRlhHbdjkDAcYUSeDlRNT3jvxPcF5Y3xIR2kQsYuqgf
Kkjk1zAVSItn6JauLKOllygHmjQsMDoJugBtYmNQP0q4d6Ap4Mv0A1tubWjPx/CloVWO566JDdCv
tDYaAPI5VGizg9xkz5sMVZQdmXttSyYQc3BH1+/mfvaCNu1pcH1eF75QxYpkwyA6BjPnCEqsd6Rs
z5qsmgvcMPDRNomPJVg219+0EKhUvIgbu9MUZwiDA5DhrAKhRP65/uSlbzj//UsuWydigrk7wgit
8/HWIUUOZc0U9oIOmDE5FmgIyZ3i1/WXLewz1TsGVp7p0DtnAIE9pg8xXDSjGBqrEWQt3ZVy7tL3
nF/95XvKrOomzgBlmyobdtuzmdx6rdDuOXyKtjaAor6RlGs80KVpOf/9y8skBfuPNx6M/3D5vgG4
W9uPMHdYWdtLo6VEjbyAHkE1iAFKuM4JFE3cYmyOJBqi2N+bDiUMTC6MBtCBB2HceOgo+ItvGn26
/uilaVA2f0J5NQBGjqo6eEZx9rcb/srmgRqoodK15sDS6Ctbn8N4yLL1HAfEVLSbXojyEBtpsvIF
C6OvdmmFRt00pqSLuF0FLsgxoKb6yKpWouPC6ab2Yws4dc6yxY8XoMOgsAxgd5YebBvcEbijQVa3
deAIyk9FBZbc9Tm5WCsjptqW1bjgjjYmQwQZC+73MgR1bA7TewhqX3/BwoSovVnChWyA6u2ipjz7
x0JhMvt9/clLP13Z1djLJTJBxD90xKNymHZpyvfwHQMGe3CsINPtI5fjSlltaebVXZ3MoAVoWLuV
UQd8emhGZ6OtfclSLqA2ZwU4a7CutvooZnBxLbVeokjhdagdtu0B+fewcXgGV5Y0hh0Jsv17nfYQ
/vV0HkCyfwh1t7aeuWeWKwvxcrcFy0KJAg5cM3GzBLrU6svKT5z5WJdwMkAK5Hc8+z2m3rb2PHAQ
y21SmLvBga+r22rtyvuXRluJFIZhTGYKje3IcJ9s7U5Ct356uL5qlh6tBIjUtq3CK7DgUWDi8lBP
29ZdAVhermuAzvHfyG/DBGRiEKOOxl7g4i3gVPnJwT+xxyG4/uMXNpPaBOt1x6Kp23jHUpwaUQZx
v1amXBgWtbdlYOE5FhyujzY8JHzIR4foY3zMrb1yBC9sVrW31XZ6CqOY862qj/uNzDIThlYpyuTm
CYo6aHfb8lfjaH+vj9NlYDExVXXPLI/byeiQhUE00QxgwN3fQVa+CQcjr44Gygk3LXhCu9KBL40+
AW0jjTPfXYfyNG7G0MSmtvyRu7MejTjQd53VGfdjXE4ro7G0UpTtxfuBA1KUDVExWP0NZLdCrTKL
EH4JA7h/a13shTE3z2//kokIF35iWq910QCjrrBoAucWlj9dFdTZyj5dWI+qZmTnAgYRa2fUEmnv
UrjHJLoXXp/ChR+vgiGojbumriPRcZJHfvZNIHnQ4zpC43sXzNgK/JLrL1r4BhUV0Rq6PosRo2QW
RyEDew3SdRmIQkwVEGF2E4F4NR7cb9oQFKLHOBqewZELim2yHXw7kNv64B3bZ/PGjcSu2qwVPv/p
Bl24/6gIidKAdTOYOl2U3NB7iFscrG2zxUUdHvZ36W0TgTp4iE/yBj240IiSIwu953oFC0CMhcWt
Nmhz3LQQXxNUwhOu083Izk4o0Ln0s3zoB58S4j4nEHk/GRCeb/0BLlKjX5eWdpfZkr95wwxe8pxn
0z2B78ZNWacOzKBtzYCFFIQgQE9stAnCA0Z5lOjhgBciYRthlBr7DXCRBImvM2AyVIJhmEIsHHRi
qOsXINimUJAMSseDvBcER8KZEA+XXbc9VtzT70rC3E1iatVpdFoHplQJzPlgZfY2uQksyeFSdIpN
cJ4tWNJss3iAUMLkJQ867KrDNhYmtC9c5u6FOWovVdP1B27DfobnsBbW3KK4t0mV/AXKEtolZ+nG
HSBe0Hqf8vS5pTUIQrPe5b89UcGrmYjk4EJ0yvZFa8lTblHtFwPj4cbgAzzhLZAxcER2r9A9hcGz
a2e/08rUIOpRDS/9aA13KNTFEMA2bX+i0oOaGc+f3BbmJjnIp7AhirtjPkxxGTQ22LsO3GP2xDW9
PfxguhsNLitNCK8stitALX2EUwoLDV7b9z2G7VbHAQG99MR4NKUlItpPOgQ2xrR4myBf76NKlG+F
QTTQUQstSkodWtZFZ0T6aIBqPWreIdU0suGlBZ2OqgO7edZq2K7PpWA/kh5e7j4HEXDPpmRsfBSO
ga9q3GkEAr+Wt9Akz6Hk4p5JgUVRRLTlP1iGGnDTdN6HDgYp5DgK0AHqYR6CeJaa3F6PE5f7vMQ0
zwHkSzjl+G2W8MosooSeLTJQYM8DLC78lNSOq6dWt1A5kR1QAOGgzxYQA96xE1z4cwcYUZ/BdsOJ
P1I9J63vVdNza8L9ry9Atob25biS0C+EMxW/4EDK2kugWhs5kHQz2jdYl1z//oUMwTr//cvnWzF6
okLW9Mjh7gRVgPyjTeEEkkLu8nsvUMa3pmnFJBRxjqaHKmlWmbDHaOdsolDSpOXuey+h//0K8EHn
KpnrLsrEQ5o+QVrL1+rH689euN9ayqmeYFwcK8ECMeCDABV3A9lEXGr7zMhhCVmurMN/uIJL0V1J
jhPNGdNaYIZl18JDFgqGNw0D/bZBXITsCYdeAyWoW/YwtzqmfWU8zhAgfWszMgaTKTKIS3JINcL0
6myUCHeb1qJoULIS8gxNuc9nXdtMoL9sCdcgw11O9XOSmtoOlirpAfI9zrYB7WA3CA8aDTMUB6Bv
1Ia9l0LcxzwzQ/sKoikyNw7GwDKoWhTVbWqm3UOL61rUMJj4MYDQ4f0xxnfU4dYZquBC0WGQd47V
alvYRNmwSZV6KHnN94bu6ujBUDDIqzEPiNfxlb1ycUkbhopWMhCvKz0GGZRaUK+P0XQu+62OaH99
PSw9XpmocvJgi+G0esT1n6SN4KQzDitsgwUmAGgw/13HkudEK0z87P5o7pqbHKIirW/dOPtyE4fV
3rjPD+wenl7irt6Ot+V9v3K8X1zjhqEmNV4FkTOIWVQR4Oj5GKQ42oJeb+YwgWvLiUiDhkYOV7mV
GboYzfC6c3b4Jei4ue1CQyOpItnyXzKpfmka4GrXp2fpU85///JsG9KdXm45xhF+ns0jjjoDSi0m
XHSGWN5yQFqCJO7670RPfMg5WfryMgrFKi9xYz2CYTkMxXU5oGsiAEmeXB7/+N4HKREa57ANc14o
NWukcnelB/Nhj4IWakJ9AVWkJH3WmO2dvvcyJVrTqbfy0dVndGJeiAOTo/GTzj9nNGdFslaLPA/O
/0Q6DJoSrIVwsXuyiuJSSksfbcizuAjUylzu/ZzOrrnXP2XpNUrcNsspH7oZ0NKmhmQYHaAF5Q7H
JtF/17axsm8ulvbwKUosAKIQPlGiO8NzbL+GCyjknvce/Vk7LyMQ0vkM0btKrrxsIfBYSnBwqqwH
YVWbIxuqEn5Smq9whnyGgMw3A6cK/rJmO3UQBsBTENVOzgnopJXxybt2pZKy8AEq+isxCwHvHNs7
mq4G1q3os0encatAg5vTyvpdiCwq+Cuui8ybNKLD3Aa+yG4jPrjHvoWCNdSL98DgFG25HrTZUYo+
TA3EXJjooGVT1e3KKy5ejw1DvXnzuCjgOw5od9N771Ae3dU15PFhO3k0S+gnFWa7ZbiAfi9Uqqnv
UHJhNYOuH7vWfMzc4feUOh+Z1Ldz6z0Y6ZpU8EJEVn0cpHBxSTFFCy9cesdgMdvW9ivv+n3e6Jsu
rtciPznvuguBxVR2fMNg/ZElk30cRx502s50ar+FZNEgoC7imL7XgiaSOKfzrbFr1zqsl6uqmDQl
CMx2nloT/NmPmJp7TiVgWzBPD3AxyoAUTe3nGM1eJO1W8xGnCXRUqAPHNJuAdgQkyPVgt7TuldhQ
OZwJalAeQXU+sIbe52tssoVNq5pCuGIse0OCTwuE5l/bHu5B+4AM20rGsxCkVUeIycq1GKgcAx7R
Zbqd5fCcDK3rx474W8/a5/XBWfoEJSVAecE0uTWBTWs2jzAYe5dlA/dP+XD98UvfcP77lyQg62sz
T92UHftEAnIE3hMYPp4s/LJfiWpLH3D++5c3mK7r9VOPBhWgViOwQ2mFCrcDU03eWyuRZ+kVysGP
B2uCzsw+pknW38UFA2+KAnXEYAe/Em6WXqGc+wbH2TVQ+HNU3Ru1q20Ho83e8FZ2wNLTlc0PSCBo
X4w3ETq/QWfIvTlxqFCO2+uTvPR4ZZNLu59gC2zZRzoWYRzTz8ItflpattabWYj8VNnAfJCzKVNI
/sKx56FhFdw+tXHDtDiipvlZmekN4snKXC8EZNX7Y46ngXpi1KO8BMxsJAMUCcmpy5yXqZn/xm63
sjEWgpJqAjJBxgYaXXYdmZI+mw54e4WxEjcWpsNQtnSj1bjlCVpHAM4wH/61BxfKer4rVml7Sz9e
2dV6XAhXjqBy8UzscJU95Ea8/9Za+qfN82U7t2JKR3NGsO6sFuom+wmin3m3drlaWEmqqn3cj00F
qXE8ve1LiHp1rzSrH5LzZgPgCEYs4H7Idv5eUqqK3OvFWKcQrtIjQAcPYAMHdafDgOd7ih0of/43
8uVjKSXsFvVIYKi6JMogMMjyb+4DZU/XbR0XuQM+q6xTn8Q/3YHvEvcpgWhHZ9YrgWNpsykb23FA
IpGdRaHJbp6AfrkDFAAyyI4N03UdoaQg+kp8XUpEVLKAkAU8ieBMfPSMz5lUoU27ZzblEDN9K5lz
0GJv5xXstqTpyeQQ78zG7yX2KpdgyHDltXXsRlt3NhKkDgPiwEMdB9f3y3nLXcjr/rUDv+yXEkbh
vYnW+DFJGaBdsccDAs7e3hy0cTuYgu2uv2chqKhsgpyyQUBo0DtCVeTZ1tmLmUFvOzbXas0LIUUl
E3TSqGTbo7ozU/iqZj+ZtxJolwbo/MIvAzTTXoARrQnIn/H3UkK4GpbBt0Y5oIECnOMKWGJxfSkH
OPdSoI8b5FHEyQMHXchwAApuM8Fkeg/pdRcuT2Ni3rdlhs5CyWzf0NsyFLOJC35H+Rr/dWEYVVGi
Dhp/kJNnIir5cCvb9JglbGWzLsROVX6IoIes9SNiZ+q6J9xK31MbuhlpnL1NmheMFvQKEStWoJkL
y01VI5oLoVV6WdAjSop7qVX1RuvYLfLg5+vLeSHy/JvGL6uiLEyPwje9jopM1EGRjvGzyyB9jgt9
eqgagvZlbo0re2dpCSqxNCeJkYJMT452DO1mMlnDZ1/B4gOvbrd2ZlYr71mYIVUgLelRizLmqo5S
3QhEV27aGCqhMLwqOBqvmQ71bHclni7NjwL8iEECgU12qUf18IvY3k5Dal+vejEsDJgqkgYHhlgW
HE+fdDA0oG7qOQCdsac0nYLr87/0+8/r4sv8I5ssqKkn0JGDS2PUO1V5O/Bkfpp4R1YymYUlpupd
jUlLmZ2W5NjJWIcgODgXWW49CdLelGXehCkvPq5/zNKblERgKgqu2WNhHAd278kZMrD3DoQ6Bmjh
9sXb9XcsDZiyhtM+zeHHgnqILMjP1GnvkkFGpO6tlSvK0pQrqYDe2VNayBrC/zDIFhXEn4dX2UIo
uVw5By5/AFFJDmS0WiFzlka56G7aiv5IQXuG/m4xrMTHy6GXqGwHCFfbLCvFfDRQSjWzfG+NMrw+
+JcHh3jKasWa7FF7hp1rmVtRLqHp3p4QvbaatlYjubyEiMp1SNxOr+EpBFVbU+xlJx/M2rg1YnGI
ZfLel2KtDrX0nvPsfNl3iWfE0GCBhh1zYE9AfhBt8A0NxgPJx+xWK2tpaSbOf//yEiufS+izYa2y
pvskgt03g7NyLi2oFhFPOedh1XtOuQzUBaEzXDrjAUn4rsisNtAh6YoNsUkaEo2pI30zH9faAgvl
O6JSFRgIRZ4OXe9j0manPGN7rQf7xISyHfj4Ze1L4AGmwtjqHL7vVrMSwpYGUtn04+wZHM19bHqe
3M3d9Bh3cmWOjPMz/jdxJZ6y4Vnc5lByhT23qxO+M/U6O9ZtMWahUZXZbR+PAG7NpQeNS3DbC7Gx
ZnOIuNuRkDk1zrZaZNrZESt3XhuzE24wZfYsfDFADxzwAyN76DrRDIHr6WfURz/nm6orppWr3cKO
VBXiUr0GvczFyBSmgZv1nQGB5tF80KaVcPvvXnJheFSOwDDWLIcaKMzq+krA37rAtnQr4yTAV9yj
WdMHesX6Vw9lKYAXu7TawGxz3BKHFQeGQv9D2ZldSIuGBdIBgUZoerl1HDhMyM4wDhUz25Wf+u/y
fOGnqh1LIy/ikfbozmv7YTtt2E4Pk00Z0j08TeUtWjLBvLmRN81dd1fsqwdo5NzH2zVm3NKGVLFX
Q5x0NfXOb4ckNdTJcz+XIaTR6q0NK+rGd35fj8EL54fazoRGDRj5Nt5jene8D2z0nNf4E0uPVoJi
VUzNOJxRi1B03dSmFsYQFdC/d3JDlPu/0VArgcFJakc/Qnj6YWQwOR2KeKv35fv1gVnaCu5/n1/p
FtBsEnmOXldjpOWxPMx5b4MWChIlhKaT0/X3LAQjS4nqhTCq2s0wARDoeC1jfeMO8UqxY+kTlAkw
PMjaDDmkXIfUu5tBqxsckCwBKzrOxlqtY2GSXeXn56AHe5WXkaPIum1loQigd+5L266pnS0Mj6sc
TF5WucSdG/M4mPYTkEW73MxXhC+WHq3kl543Ira0aK6Wych/du5g3PV1h6ByfWKXRkY5ZdJ21OJ5
GktkZpA/0J2bIZNPwspWEr+lyVUOmngGZRLns4y8+OeIK7k5nUCdhQnVGpz2vNAvxD+VIuNWVTyY
Q1zCzuJ3WxWQtYphiPVhuzfaQPYojW6vj5Pxr5t96U3KVjMzCtnLfgIZpzT3FCw+r7jpjXJrmdDm
qVJYBIQkuan4O01DVnw2EFRO0zF0z6pKM9/XbG+m4HuXz3UfMG/aUfc5z4pdOf7I0zoc3SYY+I9s
SI7A0+2puWuFdQP7WWZCOBNVDcDrRPEr4UfY1PmoLDV6E0BUgiTdFt9/YjDWqYBBPZv0MZiwTzSa
yd1g7lPQbM4q47AgGoANBIjCb8SPWofPEf6Tvdqt75pBzf9m+l2jEzz6ocNlFUwLOELN1XE05r2E
opK1Z+hQusOzjP9a9fzgkHljxZDmiPcz7KpmuAjn3g3rmu0g/8LUhIyArU7QejJ/1+bfcpgPTGah
XhSBN4GLT/yEv5SlfK1gRCedYBzfIXeUn7X7J9/0gkaCK9+EAJbI4jhO5/Lwqz7vAV/Naw6Tvnf+
mmjIQPwYHgmwAqKtrwkR2La2GQugfDMYrY/9XmOQ6Z7KwB52pbs3exhpwfwBRmy9/lQYxWZiHfzs
fnMaNJPuc7Yl5VMsYMti3cBDqTKeDPJsIUXONPjbabtUim3Hb1ndRMLp4NP2y8jINo+hFtA8NC5K
5bAXKzMHs7ZN7D3qtbH0qbGDNcuGx1FqH+oUhnA0QAqR1gES1aDoQhvtYNLcImuFITZ8fk8TYLcl
fH0EsL4C3YO+KDfcDJNE+hms8shHa90K295qOHDLOQ9kagUgzmwg/wEnGKg0ZS9N89yIYVNaMmiS
IiBzteEpzFGcjTO9m+U2rbTQhC63QBbFb7gQfinBHvyp1ZC2rh65EdaQpTfn7ThhfooXmcAY/Al7
2Yc8gV/qOIZ9WeHqsBUOvn786cIaCiUpSHxuXJhhGVSikij9dpz9er7tqO8Wt81vs9gVuZ+80d6v
vL+N9oekf9CNllbE+BBkCQ2vb9eFq44K5eF1lo5dVnaRLuYPB26MPTQoNiZJfw0TkJhE+3X9PQvR
WeWzQZZhhpm2gM5LbIqw08vyVFFOVwqbS08/R9Uvd6nW5NyFAwpCTi+zPeDtLLALmF9d/+0Lod85
//3L0zXWF1kbO0M0278JEjiGdQIxy+B7Tz9/05enj0mRzNSw8qjvE9DwBDxydi7oXSiMmmu4ncso
J/I/PLacmgUOFxAY4zrbxsQZg44M9D2maX3XwW3jyHFpSmBCXHaQdWLa4/VvW8x7lUMZNxwKOIcG
e/l8TmPY/Q7w2qlYx/w5TfU9yoDzL5PS/C3pDS2gSQtzM4OX7sr9benQU15vAW3V21PGjuWc7YZE
Y74uWgiQ8pu5gntiNY4mnFrzlRzzsiITBFGUHKFGkRT6ZZDoETmbfIdDYK6j3g+qF092A0WjoXbe
SUpfY8/Zg0t9m5YwtwKgZKPX32vkEFUhkzXwkrYT1zuKs1qwq/kSxlSo5q0s1oU0RaXSFRRgrBYG
vZGZG6+MOIE36gfQ9XdG7q1cWhf2sq2kD8405DE1sJdpZ+xLIW51a1wr7Cz9fKVEVaZ51xtntSlo
w2xa8YrawW4k9xbcMb+34FUmIKRvPN2aEOdMbrCwSef3vu8OAnItCXEOpJ9DlstAw0Wk1KrvXQxU
jiDgg25amxnEG3rI/sAhlz1ZMZyC5KS9E73tVo6KhTCoUgVTGGGAfALGsCOeEzb7bQ+vw7paWVlL
067cDGoxaGlv4+ncfZviytfY3+tTsvRgJQZocFsqKheUw3xiv6AOdG9aa63zpeWk7HdtnFKXGQDP
557+Vo/NYzeXKGJUHko5sn+7/vsXTmgVUW7TJBMGbcDlg40nZJW2Qws/2REZk/knkd9CYxAVPj5V
ntdkYNIgFxZ+1pAgL2CUFK9ptvxrkF64E6gwW8+CU6IBS7PDRIi5h7+DDau0oqSPOkkKXGZxQqB3
q8FtrJoPWs1hc27Yw7Yu+PgqBPiGoFL3ww+swfmFwZpwZdEtnA8qIFeih+ZqcTMcbaNOfKdwUNyY
74pe+zFq9CWbwRtiTa/512dyqZqownNz3jMt92CY2Tnw0bVtbj3SsTHgxDlvpinlYSpgXQiiGtAM
lVX8ZfDPE5a976f5ZILw1XpkbxPbfqGU6c9g34DWVOjlSzd54i4tGxZWTTavLImFnEGFDRJQzFA6
TLuj283yrquy5NTVMxyBZ2O6waHOd5XdiL9A0Itn5oCkdn2Q/okTX1gqKjBI09OYG8IURzB/q33F
pbvn8EeGGdQo+nw7mWcuw3nnQYOMDZ9kSN0wTpi86eym/qlzAJMhO1tofpVlxm/XAkmFu7TajOjd
7+Vo0gezhDmbm2v1p9VMI9y+nUZPQW6jDEyDduz1bQ2Jr40Jfp2foZoG6HzRCEitmmcHUFLtc2Kg
IyBI1u5lq6d/TDOFfBRC8FudpMjl+wpXJsgYwp3NsWZvP+l2u0uZMGek+pMHywA5fTreSMlGh90P
fKqJfbBrK9+ZHugjfpO28qWMzTmo7A7+km5TP8mGjCf0Z0uY3zVwWoxLSL44Mt/QBsrhFUyh3uMk
k7gwMpjawaVrgl9n27zYjZEEZktgeuoQPTKJba4c1AvRTwWDD6AaAqmt90enhfEtPDgRW7PRRrbR
f297qljwqUgcSgoKGzMI4blpe8ekh5r64G1TPTnwfHzqzGTlaxZCgYoN58wrk3ms2+OAdCZsXPnG
+umx87rHSWp7UPCh9zzD/fb6Kr9MBYagkXKnIIOX1BB+jyPGrGHaxDNvk1Ba2fTX5XMpN8zuqr8A
SsRQFslI/i7myjnJuG6e4b+Z7+2EgD9sOXof9GCqcJ9WpviTdmm/B9OkeJCpJ28NM2vfjalsQ1jf
mZ+97cyfNbd7bWWrLpysqgoirWz77HNYHWeryQ+kjq0jtRhfmfzLy0tX7ywD3NzR92RNRFJnezYw
ZU4ZoFzoT/zH9Um4/Pt1VUxj8IrRc3jM0azMnlJbu7WM+e36oy/nSrp6E0gEpdBbH3jEDQ8SlEkb
lXK60eM1BM3lwSEq8L/VrGrSW6s/gqBCnktvaIK5MbQ7IAPivZ3KNTW0pfcoWVmKVCAZnB4HJBAg
YT51MNsiFkorcyY3ScG0l+vjdXkqiAr8p0ls91CcEscYt8H7bkDD0J2L5vN7T1fytJHapW73vD8W
oLCjb+/AsYWUa5FjIUEzldJtKabCyxnjx8RuEniRUeOJ5EO2r1ERRBqDO31Jx2HljrkQplS4vex5
nrYTgm5XQrAyg9880JvQ82PFI7P0j9HyHme3XympX17FhCrXpabBqJkNERi3luwTD766Xha3gSPS
NLw+NUvfc154X6offeyWnOTwdYaoHip+qPBqJ8COtb+pQSEFZ5FcP421VrNtxSvx9/pLF1YbPX/v
l5eWAjDwVnP5kcaagEmFJwFCMr7XAaLnl355+BSzouugJhB1gm7Awdq07Row+P/394XkiCr7MW4S
Q2YWHh791Pw3y7f80v/tBO5Gbiz/9jb4mfpb7t++RVFwu8U/94fD9rC9DYLb2+f7R3BQ/cOj/7nb
/dk9/jn8Gfw/XXhz2h0O/u7wfPAPf25cfxPuCj+8Ox7DMHzZ7/Gv9+PTZn/c3R03eE4QRPsN/p9w
c9zso9tgu30LHs7/22YTvAXBPnjbgzK3kjEvbC2q3N0cJ5Z0lFiAWZ0XH3U1dfcMN6sAsP0uSDxu
v0JgKVtTGF1a7kqYoJi6JOW6c+gymEHPZAtPjh0gUStn/mU1KYOoDIFWQsN8ym3nUJfudkw1eN3w
SBZlyND2mOA1nYwngbzWdl7aNH+UbN6m/VMPC+Try34hmKusAVoBnCCnTiCYF9b96AAH0BCtRE6Q
d/tU6mR3/T0L46iyBvTJaGAg6jiHlEMiwj569d9qLf4tbN1/4iZfdhcaRYmRNBlWRCLSUw7L7bCv
YCp0/ZcvjZASGOyh1RMppHOw6CMn9+C0Bl78MIPFff35SxVCFdoPR24Cml5jHUaP32VZFeBuH+Zp
t6ElJHun+gB9r41Wi6Cs6SkW1PWNnARTyb6Xsqlgf55ONRC9qETVheEzcZ8lP65/2cJOVWH+k06k
WRoN1takVztTznWoQw71Be5f2U0smHnUtWkNhr0ENFJRvokNt40+8/jRLMzPpGEbyfUtqNtb2gM4
jyu7DzUU9NkAg/J5aXRhNqRrKj5La0SJErBCnGE4k5fHsbGTd5dU/NTCZ+fGk3n/nFX1mmDp0i5S
0gppj3nRObNz0PmWDx8pFLOb+On6bC2tQ5VoAOFr1tdQnzk2naxNP5NOOe5hWdlP/kAhxs36M8BA
r0hR+zrLIQHLXQJ1inEq+B8jbZKwawa5I7bD1rCVCytIBVPrQ1PEcBXPUG+gNy1JfiYpuqJDmzyO
6ez5NWRVV+LgwsiqmFdgz22b6FNzhFrqrrZgZD4DkOQTu17JL5Y+RTm2bMe0bYq2GsAsaM2iFlA8
G9DJOE6JPT8CO1A9JMOITuL1ybyYQgHGrAQt4UF3ue4QZ5nZbMyYbybIfsA8DS2WZEPT1ndsI7z+
qotrH69ScpsYxpRuLa0kIppWQSe46UM9K2Z/znTraHe2/Lj+noszhPcoaU6VQpVn+j/Ovmy5blzJ
9lc66p2nQQCcOvqcB5J71mxZtuuFIcs2AM4kOH/9XVunultmiZs3FOEXWxZIYshMZK5cK+bDEff/
sEx6v3bbTTvyFTO8NPxsfdDr2XtlPuSnMlG/BmJ8LYf8E7Xr8PLbv5s5w9vPLISiLc8McN2fUlcG
aRMdXZbc9Q1keKvkXkH0ALTuuyqyny8/bmlRZoYiihPc9yBSeYzQCziiM7ktROABZTYh63T5Ee96
XdOeo7MEEU5qZMA9O2DrC6IGVDNFu3bHfD85jNHPG/uNTx/djLWWYPmp6WS2rZSbHCvZN6Cmd0Cr
6TLzl5XXCnwmMS4FfuQa5uD3kPBlYW2L+gsI7vmBscI8WU7Fv1LOIUpw+bsXjtZcKTWJW1CwMiM/
pZJu+zwCHZoBHg0ZQB/mUExXE+AJH3vSbM9wDtCxMZH25NnNxrRLgGaAY7CymzaBnWrcLwBYruF0
F7a/O9swRtqB7HqC+EIbfQHZ4qQfTHm4/BkLG2WOMtKdRUbioofXUelVKciX4Syhd3nshdees/AO
MTQayKSsI6i8HhsQoBElf/AuWhl+4Rj9DSw72E1Xjzo/8dL5lcsz60zS3hluhlb8KPt5+RuWNtT5
4W+2Oi8cOjZWVp5i0wSZkw1J9hxgE1xAoe+ynZgL4v6Ve+jCdM0Flq008To2ieJE0iZk8UMFjEo1
rHzHwjrPcYJuy6aMQSz95CUJaBRVl4Yj/OjlSXofNYAY4uxX38ySaznazUbbPY4N7a4sO8ahc+Ww
SaychrJq1Sc+ATfrdoYB/Y9m3ADUWe0vP3xhG8x5kQvIaPAI1Z9jk3Z+bDehLu9HUMnlwI1dfsLC
wszhJBOY6JNoqvmxSs4U9xk3ru3EabZw4mrFmix9xHnZ3kygMpu0yXTEjqgIH4kGFaN9oBPf0PpD
rRhYopmHjoRt9BlBU2wngbL0hwRVbSdPk4fRzoqgS7vBF7TtVvA9S1M2c9jNVBdW45qQmy+LY9u2
G6+zr41ef3DNZ8Z3iqESJwn1jtSIqgBsieJqEq65wUqNu6Sk6YobfTcuxKTNDK+EwJBtxSCCYkUV
ZllBcF+JHr2eH5qouLdl2q980MKD5jCNemACIA3Njq0DvF/jREEXI+xI0l8kozsjdddiz6UHne3c
m40mRhQrJOkYKJqM+6pOjpTQIEvi5yEfn4hYw/EsrP9cyNQWaMThCn3epXh25eh7deKnQOldPpAL
xmyO2eg7ABInE+FgrfKTk5hbo+xWFmLpxc///mZ+ys5EMZliIUpXPgmBRjQQ/z2xXqzFDUsPmJ10
t5Pgak3QXs86z0/Gw6CZH6/1ES0NPjvkiMsLO7bYcBJ68q2B76weYbi9ZqUW4uQ5zd8IMtp4nIoC
RPGddZPJpjoZFXJSMgcCDg2oIVNeui11JnboNJErzVELtnFOYBxDYjUZwGh3ZCkUIOz+wNtcBoaT
faXKWlM+X3rI7KSDqlrpyhnqU6TybaTawldOe9d5w4vVOCsVy4VtO8dsaLdBH3CH7mDo232yi+Ea
amcfix3mzTKWdB0XgAvvGLECu4r4aKL1oXC2cuCWHPy8HWakZorcQkdOhlSfB5aqK12lPxur2nSi
25dVtjHK9OCN7V4pumJ8FzbzvDXGEbFWqXam0+CeBdPsoI7TfcbWhKPf762HHZ8ddZo2ScpHGHdj
yqOj6Ey571ib3o8O47du3NWf2FBZ16VD0d6UONJ5HApKnoiRp3foWM9XYBtny/u3CgFeY2YQem+s
NWIzkIcAV2gBa5vaaVCUIogBWcjlAD6BtWv0+2SXeNbMPrRQ2fMMiLCBbgHyrcYXD+Ch0hp8qyj8
NtN+ldibrFdbolG17RIfhy3jHu51txR+3G3JSZZegJWWw0MKLvHL5nzh7FmzYAGM+ZYcgHg4DvW5
p6yybfpkO4kbZFnn+vAlvNxcftLSlprFDYw0I0gKwVPKM/D5ubrajEx86532Y95jDk/S2tEUFGMg
QJygTEdIHD+4TR+FZ7TzCnZwwYjMIUlNBK2/tgWVo04M6Y9Wf0BqcCWbvnSxnyNENKSqGlDXRsd+
tH5WpbGNjVtWfp1AOG27LBiH+FBXQO9oAr4BvidJft0koE1Nmh1St+HlRVrYDnMQSWlMaSuNEWKW
phnSdghc91azclNZaxtuIQiaQ0csyJGBRTLxjgQy64Pt+DopAmr/Ur3nc7Pdfuw7Zvald6yC5GqA
nDGaZawp+VG16W03eLfDKOOVuVrgxrfnuAKrcotKSNCHi1Z0MqwK6A9mZsPAI9okqM8ayo5+Ffbg
/tSyKvxykNkx73v5YOX5APaQpO+3kTbYgXvg7URqmTxm/dRXPjQm8z8dp0VXpYfOz2C0Db5DG2x5
okPn/Lo8RQvncV7dMJhG5k2NgIyISaIuVKGDwkgeKBmdlbvbwmaalznimkg3NrL+mLZWf9s5k3gg
STKCgstwP0eeWgMmLj1nZlkg+uGWeVxXp4ExEGWoK+oZV1Uit4b9IdiCab8a9TehKYBuk4qnOD9R
YKryAm24pLivWflIKDBPPHq5vCZLh2PuI8BaQUs6AL7qlEcOcRTfEAyEzvAYUCOo/JSQFQe/ZMpm
dj/qvKzXjVuihU51N7Uqpl3cRWv0bgt7a84RmcYNM0B3C2rVNtsLN3qERvoRcqJfL0/TwoLPQSRE
IisnsqY+NbTeAIp2isxPVQ6QqFGuTM/CB/wNzylaE8k5cHtRAWpLEzakU9u4+JielP03YIqN4W3S
0aOJXpZbWzBvo2WsVqKahbWdI1HcuIGE9qDK0yA9flCurG6cgaw1X77yQ70TNLHzqrw5C5A0Vwbt
BnJ0vC7fWylE51g2VFvR1XxjDzy+KaxhhDEZ7IPUPD3QKEt3Ber3PhmMMuTQoTymHfhZctaoJw3m
ucfL+2Lh+MyhKoZZ0i7H4UXTCjnFpQcAzrGI9LaF/LOd3l9+yNLWOM/6m883BVCBaFNkx37yjG+y
IUC0W2CqpzLpfl5+xNJ3zMxAndMcen69PiXlXeKwAFmvDTGvBKRtI8vcfOwhMwsgEOArmtrDEZTN
26L5UY5JGCOX7qJ/z+m6lYO09Ckz2zyMVBb9meWCUAZsH++vWTzeG5Xa1hVYjVy+AvVaWpXZHdJS
bCJ9hH7vvEZ12SU3EBSBZGG9cg9eGH6OBoEUW43QtQWXjW1se8jCeCyH7shaJ/nCLM1BILk7SemZ
SKenjRWSsvxBJgPuOO1+UPTQBbVrr5yQpZhlDhgfDdvIOoVEN/2z+Tps7eN2OLQ78xT1fvPdfuSf
7FtxR66iE91/Sq/lZ/X98m5bmsCZ0eCjS0gKqPmpJnc8vVNNGaC0vLKVFwzenGGScCSheaWhMC7K
pwii0MO0JlSxNPTstFN0UDfgr8tRGKhuKz19EpD59i/PycLtc44rIEmRWLKoh2NRdqfco8+QPQH+
EaQjdtmHOnGTkDbrfIlLjzv/+xvD5QG/m0I8CG6hZ6EZ13fFoFBdHYLB4YGKppsqG0KD1gg32yNE
1KvAlgVUyq0gMZifQLrPQfttrZIA+OPt5SlYmN451yEIAgsljKE8teBA4TndgjljZeiFHTenNwTd
GLjFI8QgQLc8eDmAsoBLRC5/uPzmS8Of//3NbAoueq7bqT3l6PYIHJN9HrOpAE+9sZKxWrAJr8C4
Nw9IHHT8OEaGBzgvOsaq0DiMrHgbjbHfGfJjMfor5uXNU2SfCIByUGMDh/ALS/hTD1iSk3ZfJ7m2
EEtrPHM0vDdsGnGjBDHbuGVp7dN8jRZqKTf2inl68/q04XmXkLo9oVX/pZ7USTbqMzJy0ndd97pq
xnsmmsc6N7e8SMqVc7u09DNfY8Qy9jS4DEEyN4Z2aR7zpDwQe/xYloGcM8BvvslQtVENUZSeelLs
+kyPQUc+xjBr2nMePq0qdPuMTXtqm4cS7Ty0+Jbx58tH4n2kGQY/b+U3by4SgPO0DSPftgxMTsIg
Z+2oPN8IIiH97ZLKB/Eju6p0J4MyjuVtW+b5j6yx0pXQ9/2lseakZxYoTZMe4pKnCK36EB4Dq8CQ
DSC0SKw13tn3t7M1RxBF2QilgqFqT5T0N6PNjun4IQpG9BXOnA2Ee7Ium8z+NBmP1JP+JEHDzFZ2
7fvm35rDhDg6dvrO1NnJNUrfLQiKqc+cGwHzrqzmqKxyxW4tzc/suEPJ1dV16mUnlQ6hnfebIS5W
orBX8O/frx7WHCxkKDaQJkfOYjLjNgTRCTS9JS79NnI9Qd0a5lVToHHNcUZ2dCqH7RPIRO1dKGke
CNHupvLqZtejlIxMqzC+y5ZQX3iWuuZ92wZpi4Z+ktP2S2fEEDozHcevnYgcmiRKId43ptsqHsjG
kk65nYC/8+tB2Q9oLMpX7hZLeXEyC5MKCcrkmNS4lrvPrbov1Z3t9lcUgjQmMbeMTzeqTI8F8mSd
/Z2wtRvj+3sDJK+/H1xIiDRp3pcoKQ0aWiuRX1bBBEneTCZ+OaGpql+BvCw4tTluUTnot5JnPtM2
6c17IBiTTWcZ7AUU3tYRXKdGAG+0JsD7/k4EI/PvXzWkgF0mnQPHU4FCYfQCUq3lB87r8feNaJP5
Jre9FIE5hi6rxzT+lsU3kgP8WZgfc8vzbrG2LDPcARGrmVViPRudQ/aWyuxfHuohIUUZeWU93reX
Npm5spQSmw4Z/Kcs7CO4uUOkITZ9PYSXPcL7K2DNGTpJxKGjBSa7E/hGDkyZG6mLL5eHfv/NrTk3
Z1GhkAdml+xkc7ZrmwqoZfrZdZr95eHPzvbvC2zN+TkTZQ6AGJx9vOrtbT+5EOzs0aXapVdiQvW+
A29PEsliI0E++kELPVsMXVhOjEsBrjFJivyJgPCmpYOI998cbZ+sxHR8pLRXnPXC/M1RijI/I2um
CWa6hMgf7hsj+5mKYvOh6ZujFN0q5kUWoUWeQPelhpCKhRrX4DNwRfUQFBVg7SnWyLqWvmQWdZiu
qoYclvM0lt9Te8cFFJE/6DTnnI3E5CLjVomxLV80z8XJ8lq/BKcALfdWs3JKFvbaHHwmPB6ha1z1
p0x/j9Qv2rLHmntgnBpvX+kuSe43elpZmfdNvTUHo6kpM8vBHIGdzBv00mtW+6KVL+iKDPNSdX7E
+XWSf4iU27TmFHZxr1B2Zwz2JbeCwYQ3aSM/MgxfkjYA/ceKuVzaAjNz3KO53gMBc34SDduYmuyd
c+5RsZW4Y8GMubMkVhk3PfhI8/YEDYFvrVHvCHNXbqlLQ8/O/JgbaQ1twPbEqsn9hAIYeuF1W0Qf
i4fnENOhtLLRkWZ2oqi21VO0ryN5XRrVx95+jjItqTNilkHgqEe260snhCTV58sWZGFJ57BGWUSV
52UCHH9DHQWU5eMmIykaVxKyxhH5fjBizdGLcd0U5qST/tSLJnCGLJSy9nPzz4iOfslX/NTCAs8B
jMmQ5p4LOroTekH3Vu59s3SXrTiMpbHP//7mvoWzy6dRJdmpr8Dlq3zC1uze+/GNNUcstiqDQKlU
sHt16+wyCBA/VsorN2bSyr0q2rUNtLTKs4M79o6pNXHBX2QV1XU/jMkjEFrRqSvtZMWTL33K7PCC
NjxvrA464l1e39OuCXMSQ9JL5A+ALq4cs6WFmJ1iz4qg9G2er+xjcyWj5tEtuh+Xz8HC0HN0Ik3A
oNy6sj9JDhUNUA1q8vCxkc8e4s3uMdsoHUf0DpzivvcFOIcp+9jZnSMQCxeE5kXbdKCObZExr7ZF
lN3FelgJWpem5LzSb15c1czJQeVyJr0q97Flf7WibFo5Ugs2YU4PxR3w0SLD1p3cTO6SgeymQqCQ
H/u28TjRFZuwsOvn5FB2UdcObsbtyW2cG0A091ZR/5nUYmXHLw0/u/ckJaml0ODWtmjt27W7oyTy
B/4xfKk1RyICzM5TdAi2p9hTBKgHIf00ZTckUvbH3PkcdQgczACd1AliYLL+Vohxn4CuFvyd1ePl
nb9gEuYsUXUzRk5T4AtAIfIJ6ge3mtKtrNJfuWt8u/yIhT06xxtC83csUTKC1aF3VVptdN3uLo+8
EMDN4YaqNbWiFCMPpv50br6u3O5Bi2k3cXZjmM7RtVDuvPyshch0Dj1MPdYnUtDuBMS3ACpt3HET
Sn8o5d2CRRR1iwTyf56NZsuqXmtoWNi9c+ghMjTg+jGAgRhIpoIBOsYAU04ESjQg4r38Wa8dxO/c
7ubww8To7aSfoNFZws9dW5UxXpu8S0kAtujiC6j+SdC29wNRZRKOnZ2Xfuy59a2oGivxSek5ZmDk
woaOGdpOdyIHGmzARZGG6PNMnhV8/m1H0Lrid8QuZBCzCSGvXdkKwqY6c3w3s9ZKhwt7eQ5h1CB+
sdEn352gPI9QXvOvUx89d53eGPXHimDWHLqoB5P1ncYzLHHj5EcZ/7i8DktLTX835DQCAGWsLIgA
NGhcyfxoONls5X67NC9zt++Q2s2buoa0My3AGZ+DKMNXUck50MXaPmZlUW8vf8bSWZ95/0nZKehA
RuAAYlCRNb+gWLn50MhzwKHbmZaoTIzcVz8H+k07K2DDhTeeYw2VUXCZVD3O9QT2ZGDWC2HfXX7l
hXmfIwgVM6q+FnCgcijhOVt2RznZZ9g9oSmslXlZesj5399EAKhiy4ZPoCrNVQ4a5DGgJrmVsbNP
vI9O/XnPvnmEmfdZySGFdUp1NO0J6+kxKZu1K/9rjfcdCzTHDirm5XZXt1iBrHX2HRrndiqrks1E
TMhqZwIs2khu9RuVmJADSetqW46dCi2elQfTnAy/omUeTqid+jwn6P2OyswI5GC4qM7a/EY347gS
bi2c0rmgsVRlxb0JxI1e60WfvSRzkGnRUIZQ1PrYCZozGqGBsE4qJRpIBVXQfUalaG+QqVj5gKXd
MjcFIMvJajl0J0I76Krkw5VU3pPslRlGuus+uCdnVoClFvwA7858tn/S7ElBFVc5uy57uHyuFo7s
HJHGHeHVzMCGSYbnsvuhR73iDJcGnl0DqlqMMcQ+ulNpXIM5JpCyWAnjFuZ9jkPLx7aOaDV1UGkG
5TkZwDNueNfg97rpRnfFzC+9/cwSFB6YsEiEtfVo/6i88aowu8fLM76w7+doMqoSETsujGQp6ntU
63ZlLh+r1F7ZLwux1Zz6aHJQRE6hZIA6YvMkmXeqougmMQkI/qviK3gzPjMe/6AdCuaXv2dpqmbX
gtwBN5yHm9OJVDeZ+MXcNWH1pYFnbrxuCJpzdYOB5Seb/PTkWmZ3aQPND24tawkZof6UW+gCadOg
VzdikKG7Jom69OazMxs19QDfjTfPqgfePoIZbmXrL1wj53ixdPSGDArHaDdK/2zHLEjSzC8kNAJK
A/eYjzXHWn+DjYEXUXgaOhgcqoCdvDLLxLeSHx/aLnOkWIzMVYm2SCCToJPgRV8a4+nywEtzMzuy
OZdGj/JZd8o8fdSwNuj782X/rFMr7MDHefkpC0s7x4R5dY2+ZHSpg1sa0iOd2oAwbwWg8cqo9Y7z
nhMTuazpy3jsmlNURjH3La0zCCC0ItC0twLpQLqqyxsn7O0c2QNk0/VOyEpsIOkQh5KW5t4ThQaW
3JpCo/OiDTiw0anfGtEjJM57yGwAfJUQWuE/Z+LgytT5OdRQesS1O9tGNvMOU2Q517B85U6nuI21
ZQLtCzFSf8grEUjL+3l5GheO4ByM0hoC4B0PRlBP8J0x7Q4jiBrpNDyLtlvxzwuGdo5JKTUxIceO
w9KD7r2ejGdXtV9VtkbFvbDf5qgUTs3RLsopPZEo50FDrE8CYV1Ek0+Gkje57tYI2Ba23Lx47zgM
As4NSivdGG+zdtzlTH69vAxLQ5+n7k002pTScFqFi3jaV1Aj+Eai75cHXlrf8wPfDAwBpn6aINd3
GsAXISCnMeSbogRXpohr+SlrS+v+8oPeX2Q+Z6q3R8saPO60p6GVITFAoFS2YeZ9uzz6K2Dw70eS
z1OO1C5HTR0XdRTeSrTyFQAzOxpF56qSPrG6cmtqQDdAUSseG6eNdlPL8ztHDXTDLO7sI7MfgrSn
WTCZfNp0rey3yhD5x6Z53myTe5DEdmPdnCw3Z37q6U+61I9opN50Q/mxYzRvt4F9IKN2I41n6G2U
dNeOKp+A1F+jFVg4R69E3W+2CmhxgeKzK2R1B8xVzRO+mRSAaf2ZTsZPJDPjoIMybgDhuByUgIWz
BQWN+q5QezpAYlHu8gFkY+1kpZ+EzoqDDcFFPyea+3Qw7E3dd+J+mKz+sxlPzaa3u+a6aDMzAPxl
CDu7YqACx72jHFl5g/phfUtx736KhESjphzM/Jelmwi5PCC/m6LvrrPJg/Y4dQ0VtLVThtFZ3cYs
FPMt2YQ0+xITr/dC0XTFwUlotWUT01d0HPpDF4Gc2k9zZqMiRKbsKY6ZvE17maPZDnkW1069TSZE
Gphdoe8EuNZv3UhVH8yxzqEr6KJAPiRD6MwbsRl1thUO9Uu2xoj7PqUZWllmIVs32qOtCFLoZU8S
y+cGwFEoiZRHb+qdnZkxEuJyikK92+Y3jtnFdxT9WzsvAnNBDVX6azst2pV4YAHEyeZFyoJnDERx
TXdFaeN9i7hINxbocB7bdOwgO5QQC4bJNbw/mzpCarOpe4juDIP567LteN8EsnkREyrrReK4FR5v
VfFL6hbOHipfNHTSUt5wkKVvLj/n/fPD5hXNpBXSEK3ursqx/x6l5y7ejPmNGL/1JDqYIAQJLz/o
fVPL5nVNkbOxV7Ucr0AGqs4gyGZD6xQ82E68Jm3yPj0nslszh0RGJUVkVsOVKPg4bRpIb38yekWv
E+JOnz1PdjdFFLunUcXm18Ji9Be0DMYrKA5lrp8WOXlwiQVVNde0jDVk5tIEz3yZ28dCKIigXUUK
NKfglb3KHbDU54a4t4b0SyntFVO4AHRlczJsAeWSmo+NPJVlu8+gCpZqKIKhEaph5oaBUiLOvF06
HlLxS9A1SNLiU2fXIZCRJrJGA+spJxCbn+wDMVzfnCI/c9IjILaBW+odSoWhdm5dbq0k9BZcK5sT
sRCwKNdFksjT4OQeAHqZNKN9TEegxQppVF9Ua1Vhn2VEQWltquNNk9r8m/DM/ofQMeDLvcdVt1fE
6I9FYxrfwB3bNZuqs/sbVw3Dy+uu/8+X4b/Ez+Lu385e/+u/8feXohxrBTnQ2V//9VhA8C777/Pv
/O//+f03/rX7Wdw8Zz/1/D/99jsY96/nhs/N829/2eQNUjj37c96fPip27R5HR9veP6f/78//I+f
r6M8juXPf/7xUrRISGM0oYr8j79+dPjxzz9MG1f1/3w7/l8/PH/AP/+4fk4bZEv+PdT//v+fz7rB
r/J/ANfgMo9zh4A5/wz36X/+9RPTZdzyqAvtYZOdKbzyom7kP/9g9j+ISxnxHEo9QtgZZqtRrz3/
yPqHC0ggkLeWRcHFgM7F/3mv31bm/1bqP/I2u4P+XKPx2685lP8L1zA+8VzGbJRVuQMhtznMjvQi
g9wcpPAkaPgayAZQqMHYQ6jtHm3b1Q3XdTC4L7FLD2Vi+KP8ksoXyu4ton2z9DYkz0LSxrsSjHcI
8ADUi/2KVBCge0qL5DS58lB0TsCPQ/S5QOq/gMG5n2gTuO1z2YPSMMjbZyf7RZpjdJcbd9YIMsBj
+igs7oOsk+DNPGMDUcLMufLIQ5zdTtHtWPyYytIHgyroiRDM+YAJTsy3cU82USlybWglfh703vbu
uB0OjuebHlqtIhGMneHHGQtqxXbcFRtbHdwsC2vo+4Ex0GcxuFiDNBNBUeAmz+5KSPENNrQUqzpQ
MST5hnF7nh70VoZuQf2xBJVEl+yjRB/zLNkpA58ALqZe7GuLwRZDks+oAYH/6ibfg4qwQGGebRfc
fOAnMWyoYuSGLyy80ciCCMkJ6JX4JW6WNppNqOkD1xC6TuQrC6Rr/Sc3jUML7z1E/banzokV8pCl
NOg8se1UsjNLsc0KeRKV3DD0gOropzmYB4/3+PzpkKPFsBMsKAFtbGW8gzh8mAiNT8B1V7201ZWQ
rt82u87yIX4GfUGoBBa+zQLLMaBXmPjtWAeV1j7z8BIi2YEazD+/p2E9QW0poOq+j79YSVBWuAQg
cDIROHxuxye6j+0bof4soJmrn50WAstuFSjT9GHckXB+qkuQfUAArOnDjD5ZEHsszCe8U87qICpY
YFRP57dUVgTujioA/w5IVl8MbiDhov2oGLaVKQKG3zvjpmtJ/UaZkOEEWjf+E7uqhmQiLeJQ8Sqg
2KgJ5EwM7w74vg1CGd9uoGqBhapezv/iWQbawIwNeoTB6Sq2Nn3pKn1WRkD/BA0q4zu6BKDF9pSn
IgC7t98rjtU7ZnraWWr0z6+VYll0i3RDkoSRHflcAYnvmT6aVsMKvVw5VCLLbM8LsEbWfxb6SUNY
XWoIuTQAvWNDYHv1gu0mj/gZHkMI0PxMIhqmaIA3N1w+gDHTQB+B0X0bGhRMYwP0Q+BgJt8afTRr
LMqEzYOdOykdFINAsh27FqoObj/hrINf3X4qYwpKecM3sBJoAQvyOEX/40vbQAkS2pgTSO7dg1c/
JYCnOKXYIIzxU9BKOkO/QTk1gLBOx4awomAUKVkgWmj1QeZyAm59jGgArXOw5CdhbQ0hSKsgSDqE
5znrsVfOf1cN/s5eSrysPY0hJeSqMuIQfFxhmmM7aRwxtFtVA37eDyE/7xXnDoTKAXoNIOOiA3k0
IPxkdNcy/rcf+82NvTWOzjlc+ZttRGhOKXwuJ/MQC4EqekAgUuLT9JcGy/V06wGCDKhFkPTYclG6
w67Psipo8/OXuacmpThqRmi6B+5kUPwZtiNWHN1Dh37cxWEOrRsbkljMREc098tG+8Abh5auoHCf
7FwQqhPcrjpE2OftjxYAkvhebvrp+HI+ZMPwegZ0cU/IXQQSF48Tf0QamfdoW5QvKQ6QS544AGOU
BR5WHjWdgLZPEYoVaRX7EXnhAMtvIzzNto9VVoR9/VJX93qgvhG/RKAOLDDXasQNy7J9274FozFS
KoE17N64yL9c0dvZndGs/OV53szu+Tbw5jaL1q0sKThmd0o/J8NjlThBxgS2fxwiTPaJofym+sX4
jRHfjKjej3wMdX1lQXjq8pu8NvvP15kzaoOpkVMOh/v7m+QgZnR7nWCdCzi7bWleMez2UQacHDBx
lretqgDEuIV74zVhNIaVvtPRBsJPfmxtimLj2Dubh0m7A7OZkYfnDrvyPilucbuuq5fSOlXGwVD4
84WxXWIDJ2jv0cyM4uxKQvT3wPt1Tj0C0jrYTHyNO89Hs5ihy9dNWz/j29r73jagoSU2CKNRlalX
Muu/l03+51kMZIoUs2bOO71qM/Vw7wffaM+3JPWdKEy7bdvuwKjkftdiJYvsvbIa/LZKJgIhYiNW
Ija3zHnOt3fBXUCBaAflN2xJTA9OhGMlk11SmoeB4gSa4zYZXqhRfTWM0IPP6A1vYwxPfd8GrRAb
SJygk9u8MUHkMSYMfkQCltten608WPkVKFSfBOTiwZHwXfAvJNt7Sn6OWbzLcch71fywDPMQycda
NYfJo4GpadAPdSAy6p/fIk3jO+32171XoZf2xRlACjdua2g8R8M9b1Fbfq4msanal17WgcMPBM71
HEYYTuK7ce3rapeAdECf4F6vRxJtIMPTZewgxgjkb3HITfBjm3FYZ5BebcWW2Xese4hYttMG2gjN
gyGNfYMzP1Yv8VQdabqHCQ2wU/w4GsLMuaMtApmuD8+eV+G1z+6BOvBlHT4lMv2z5zt/regfaaIg
JE1aOFqUNRJeB2d/ApN3jhogIuQb58NRiyBFcehs6OuoPrbfnThMQOIVSzvsxi9dA8HgVPgNRH4G
uQMxTMgNCI22KJsbP3Zp80VXd80E7opyG8eunzvdpoSTEIh7xnxbdziIGlrXFcjVkSfxpp88uQPj
oR+BiZY2CGFytGah4IvvOjuUrPgycUxSdT1BJA2t08RUYWtgUc1vrl0F53eu4POA2sV3JruuUiG/
bcdzr7Wz4VBnblwosiEALjAYLpbSMgLHR9Pkq5tsBxT+G4FWmuyLVdV74HKui/6AWkSIZjCwbbg3
Izdw0a+CTgd4t7Bt/2RotjSLLExRImiU3BQCwaLjBJHeDQXkw2P/DMzXatwWfbqLi27DRIUZ3hGr
3U3Z1eSIrYBb6eA0OcXoHFGVrcDogVD1CHep7OtXv7xxJwiFJs9aWn6OADayn8xIbMriZ4uviBBt
2sgX6GJ/dtesjxHjxCAsT3ZGXu97HJqzR7Kyl6Tbkil9mmJk1+JmN0K3J+JXRXlf/T/qzmM5bq3Z
0k+EEzAb2MAUrgyLVhRlJghRBt57PH1/4D39h0Tpin0HHdE9OEZSUQWTO+3KtcDXjCRCuoktZvFj
XhmkileTnfmU/qehiR8LTffy3SCUp3UUnKuHSVsuTZ74kzldDzG5QYWQd/91tp91smtNYWpjXqR9
WVHNS0lr7WdjRkdae6zGntmNcbDJqTH8motbJsh4wrpfd1vuZrJZxrV1DEgsJpRJfrhnOW8Np1ln
4rMEitAPYzYcrXYOjRVJ9nzPbpx49fdTmcL0tk2x1xDyjPYdFuA29VExCM2u0SRuTDhs2McfGajW
tX5KnDtpcpzwFyhxBaRFtVxeotVoaj50jFJ1jt3cHkvk7owhfslvO8xl3bPq5bEcnvciQrbGS43R
tXMg9a854hb7VVSZ5jbT10hVAnb9A6O8H/uvexIF4yqL+XSvXUEWnjiJX2+QU8gkSJQp6LfPOau2
e1KMTLoP/2EwgNUcH62l9qsydpPma9V/aPLmqM9BYnRHvcqA0y2BNWgniw3HPiMb4H4mlNfNFDxh
MGkGh6s4JFrOQlrhdX10bM13tg0z5PhUtjdhljLu4k/3yqJPGl8pKkoY35gmv7AmiMR4V82/hQXW
sJcODlHUwdCERQJrk8z1jGL1ezMis7QUt06/KdEUaB+dgkM43LNQqnU4afm8P3OjaSmyvsLMcpLk
mQzEgmkmyc470PCxN2rFLfo7gdWuBKPNFa3pFcjNF/lhXFpE2iGNGqlYNCQAov4WqO+hxot19udo
/FynFlk6T49T330uotSbOkZtSXnktbrL/DRm72lup5VJnl+7plX487gimjoF6jS5ReSbJewdmG/S
bf5QHRtS+sYHo5i10t3/WcomUAZxWIzrkQyyTtCoGj1jSb22qe6aIfVQbwwifSbtMWm35542bKgV
JyxuH3vtHumLKDk2xaMzQu7+zHxEGoco+pyaX9NUuExUyIj3dz1X6cF6V3SxO4of//ti67xyneFB
U+7yufDbIQMXo4R2jRwT5WSnH1oozmYGp7AGHURb8BZnFpP8zlj9CG6F1lTCdg+66qHWfqj5BcYC
b6Qx37bXUzGHZBnQQMWm6eryQzW6SE2GYgCn2VvXVfI88WjT9/b4iGeNGceOeh6SXhwsnPB3SONd
O79S48dZmF7ZXyn4TaBUfjS8r43HJfui4J6JABHHh2J1uORa9ULZ2DG7beWlKh7bJYiHWyv3aXJF
bGxrNNFvhvoWLg/uYk+C9le2jU8ygLXa02ThCz1hltv6sX1xIm9VeRRbKOcvjln4dTp6uR6aSUPQ
m7w8tt16RDNSgWdg9h3ZnTRjDJCQfq/E7e2G3DMDPJ/WjgsI7uCoYzi0lpeuq+9UNWE6CfZ+R6uY
bm5yB20cAjZ5zOPS15wpWDlTZqoEAhKgHvenFf2tk5WeVnxuSPwHyF775Dwnx7otuQYmKfalIyDI
rgi1zvIEb6Txc+1DHB0UI/XybjcgJUA/3avliEfN8QJXi9LjYGbc7eTGGxAv7RhtH0z9sdKFu98/
50BMn6T+fm3QyhhTL/YmK/aTdAoWMbn6mnnIxHkra2RWNHqOXrn6OAdjVrvASD3TjLxt1UkPOtAh
fbA54h6Vx1Bf6MvgJMvsMpQfuqmmm+S4uhUHkUJ0GLGugmNVT6EccFXkjUJjF8iZyBr4vYrxQ/Fu
/2IkJd02Ybhf9qdSLwLDjjyWYsblx0gPRC0+ImtzSkhecswbNMba5z+07WNZHw3jUVEnF01fUo/H
GVJxXf9h6PCLprELMDgo1oEXnhKGfuyGouObtOjHMj/OxgANp0npMXqyP6hIytTWj82YAPNPboOf
6xa26vh/a02CIzIqLn9uqYO39mTe6eeKzUHhCK9LZk+DmLbQPle7JEWMTXSF75AclVMUZLQahMbH
jP1iNl/doqBLEzpVKVSEaMmOkwuzAlL0CMBHidsxMQeBHlhJ8vL5gnaNwjPKmsIVnDY5BHbBSsla
+oMqSE0xuyQN1mLkAICHyFi1z8VxnrjQvPAztttTvJ2Cd0hmk7Lr8zpufk/2uDsJRZpc+KW1OHeL
cLvdvTtjKCgJF7ncl9Tu+8ecHrpoe/SGQbhqhRpypQSjyTFTScJEcti6+EH0RWhZ1ed1w9FHpMZD
aLY/4PG87ulKpTQPsnINbaHjAggWq35xutsC6M5e7Rv2EpKjLJDkKX0eFPTVNkM5Vv0czBupL0Iv
ZW54Y9kF2nTtJNnTFK9hmoVbvl6NXXzaUvVzOkd49TlAsMXf+x2DOV5X5GP99mDljmsTzqaYjhP9
vVQ89WUW7knv3jbsjcFVyfOG+j5u+ITQWLiLjoZMwj3xzHtC8bKEe9unytOwJJpDH+MXyhbM8PZu
6ejP2pfO5MgjRpKpzTEhqSRku7Od+pgy0rqYgyqP5pz4Lz3IZTjnVef1Gh0QsrTU0A7V4BcRVJcW
xzGL3EHz5/bKwKbX+SvCA0I/TQXvIPnGsP0kh4hIOQc5fZ/eUi/W9LRt3Q2EfeGesyf55n7bILeJ
dYjhtNOeZBVKdBy2/AA07laZu5vZ6E/b0B6SOHsy9J4ekeKXVfrwf2VkcJ1+7eq+/jG8nhn8Mmb4
/2iwoO9dkf9+sPAureIvzdj9PFt4+ZF/Zwuq+Ed1AFXYrBjoNsXxf2YLqvHPPiJQ0Vei4pc2A4R/
ZwvaP/T6+bBjaTbjCHtngPh3tqD9o+Gi2Mfb/23R9dL+J7MF8bJF9VPFbtuSgp0vd2zJfrnQXs24
yzw1W7h0qgMIl5vIQKKdtMrpk/XQTEpQy7zwnM5pQ6troFwt6GVB9vXOrrer3hb+Qqq1GeaRwOkt
feXVBurBTnHpYxOAdqr4QyFCO5qrQ9xZR6tmeUhZ+CvI/GDq9JUlMlyxWGEmKeknq7jUUhw3rQga
xAPduK727AxZjsIkZpv42JIAwFelOHwaon23hdqcP7RKjnuRp7J7l1O/5U352V6oShlsemUKpWKi
mEcHedO+e5a2RauKPLCB1qSEuLKKv2aWrRD4S2+WBQlPY7llHocQ54SDeOhs/X7X8a4q85gVMtTl
CM6iuOwX07ZWiGRtgIzz9SQqr7dNMrEysHmQZuybBPEotcO1rLwUsvupEvem2XwEF/CucrbCjWDt
F3Q5hrm62/8uBTp/2Refp8Y6tuoXW5ZBpVFqONp9HE3X1vpMSzhQlCKoltGv0hu2oinH36/pKTYe
BmXwbUiy1eFh6HxztVAolyfVQuA6MY+LeEBL+Vwkx1bbIGKMHtXcqA4tTSICEwyUewFkLovnsIrr
tkIc97drj3dDnB3qSBzLyMb1x/7WjbZfr+S0lT58TLsVLG51SeAjd9e5+dSPz7X6nPOkFK24qPnk
J8aDCiOsVVoeV7lfudponiZaVyEREoo4mll9Nw0VOq0P+2/tr2b/wXUSh1gVB60vgv1iFIMw1lun
oY2/ISNw70T9x/3zkxJft0L5mCulZ7bDdUJOp2Rt45W8040WjU2TYFCoJvfEdIWnhou0dHFc58k3
NRJB9aEYH6r6QcX29hexLhHaMKWn1tiBVLzq0UnNg6GSES/Sy5jz7udEF3u8kKEcrVBgDjO9ISkO
qTRPu8XsATFZsOHSGygp8ARh27CtlekBhDX0LE9W923/+q4yD4peAZMpAot2epJzBrH3uKu8CkHu
ucPCKheV2UCHhk42ezH6EI8VwhgmqsDl3aBZN1U2Xbdj9VnQjugj6zgu8lFLE4hdBpryVw5kQLtN
7MltPWMTcnlqEbvc7WMti2thMoGzwnEog3FIg66LDoYdX8UFbz7hR2QNm3etoLpYHEDdeBXCx4CT
LtsO1jKG5RrHFabkWUO0BIXNvVbyZsjNg9nxVrhLJ4qCMbfD/a3tbzQdoqDVWYlH+G3GebS9Eqz6
dL2fmGYc/f09OM7iykL1pyWYcBqTLU+FYoW1Vl6cRAmWJgnXWMBCxNmmauFwjPpuP/Ypsqt3E0nT
WDl+p47XllUGmlDgcMDe08b0avhCOfstrT1kx6Hvo/yMv9YbOOTxwVhHf2NGx7pmmMQ3az6dSlle
us4+ZaINQXQZyEmPqpdasuYwWLMHabMDhIo8KKeLX2aSsrUZD0tpXrKeglp86yPAQjjki+WUlxjx
s0NZ1+Sg5ApQQVnnip9xuthya5lYLqzArqEXqV9aSYWVdqGWRNvOq8EobkxCTa9vstkGZJYwcXHW
uqL5xLrLRM4NPxDZWXOr29Hg2oN51Nv5edqMU6MVlvvy2UhLmQ7H6WNa5XeJyJOD6nRJqM/rda87
D1VJewE0m+mbs557MaAV2tMW1Ti9lXWt6LXTNyOfZMKWWe4kxV2Fb3JpHBynvlw9TU1Nv5EyKJti
9CEOiN2WBNbdb/LlOgHztpFacp86r7jdXK20Kg/JzR9WVe5SgPp1oc3pkZzxOlajT4ZdVr6R9AxM
mXpkpkm4GcezbTVN6GyWbw9DddCV1PGB9Xxqp+qQKXUatnP0Y562hU0hXTmkFSs5RW+4pTU/F71q
MOSpFo9A5GfwrfFo8MDKuH3VtsEKqi3+sE7ENJB4/oxUVJDaVQsWkm9bnJCVH79JxLEeKq/o0hBF
4a9k2ickIDwUGz4iPxnU5XJRU+nLkj6dehW12UnR39rDfonSv0Vx3TY1YakOy8avoriSQpMWg6Q/
RIoM1xaXiweRNYBrvMlW6fcFy09yomM+IXofBQoTr5+Snj+Oil5N4l4yCVCgjqHT91cZoP86oTFK
a5LFmNcHzRGH0mnOTTRP3tjYIcsy7ks8Jn4V0Ze8+bbH0aWX4QYDjrt2AKKM7Iswtaes1O+VpjZc
JWEmUNw3M81Ik2TbM3pU05z6O2JDFqMMUzNue0r63UFzbGXW3smSHlU+0SWQN+koDvuXZHrmqeXj
pFKkki0U7h5adqcYb8p5IhBsaxHsrnx/UII6U+vFQW0qyln70RTPJSWO+mEo7FOCt12weyGsUyVh
moxPcqo+z3glq8fAJ34eR9foVrgN8lRpMXxOMbQBlInoY6SpdbSL0tt/LfP4SrW/7O39DB+YLQ8d
7UWrqlxtrpjrSeqD53mbQBc+xwbhj7IajOedlVnerD3sLaM9HEhGA/vfISyTPlNxmRkyNnP9zrHz
H0oDiHtPFTTl3BnneLFunH6+abHaYgvMfLywFHdcOraSu9a5qRyCUElDAj2nWaUxYBwRojhmKznY
ciBqnDTkTa+HMnJH06TVL+h8rfJxHjAtO/uRxsDnUl14ceQcxLY97YkUW0A8GkYKKL4qaUnzKQIk
Urkd2cFYBBH+e39SJvmfFGcI8Xz2/Z/7srwMffUJFdVAiGdUBW8U2wxjEHF/t9hXc7gXe7XgX0SZ
lQOL4f5qr9OS9EVprrBHRlT9MMu69ZQ0OPQi4HIS5S1S31coQCoAUm2pEkNNAWAPJM+vX4ho2jTG
m10frFreoOZzlTAskTY1vpJ/VoVxLzaNNLTzY8LGHvyqXDmshDOy5Pu/3/vLZv1rhyFV2zaYpjq6
eE3Z5PSxqOzUqg/LVHkv6QaZ6AqT9jyYHksaaGYSEm2yBOuspO+KRDlv+UU1hiehl5dMNwlotmcW
932MbYI+qL/tXSeT0QD9jRerTL6CrjlYM+0SJtnRfG4KedNa9mnRxE2kdGiYfhg0cexgIWJlnGmE
bVzHTKU4doouQ4ukqic26Ii0ouIZGJh5v7fhZ6+zHLeaKo5MfIWNoILzrnHOe/IcR8yguIU92/77
I3vZHXz9yBzwXJRsklTmNQlspel6Mql1fdjTuiLiaCfNcaaLJZzYnZoPmPVcPG9GzIADTNBhjD+q
yeSLhSwy4jR2zxx06ZTBYkUv6dySiePul8dYIUEly9NFuNjoqjEp/NiKxQfHEyzJdjP3M2ggwYiM
2kaRN7pBd8UWh3WY/Ddu8k+HwqGwsQxTcwzj9c7z7MRqLkYCCS9hrziWVRwsJEnrYS92cG9zFRbo
YGeUZmNVBgkUlrr5bOcUKcmzazvVXaYN/hw9qF1xKcig2ZAK9jLn5RU2D/sr2yuogv6jXZ6aNYKH
Xoaqea2L/gSP8mn/02QhjDVvvcKXdabfXqEFZs8hTGnyBbz5E5zBaJS0ms0Fq8+K574mkREn21SD
tBtbN06sUy2iM/msKym08H/Y1mh+N3LtVpTUBRkufVWCvfOtM/aajOLSYqC702ZsjWFKmA7fohN4
cQu/XzRSSKZA3099TXxmFC34egaCh70C2ku8RZl82zK9uRTH3W2t1eTn5QR2x4+UFmBafjG0KgC5
eGNInGhxMwuADUJSeXwcUw7gaF3bt93ynL6PUCdMedgblVYmCED9w5iXwX7691oeYovrqEueaqLm
CppqcvBGFUMpDrVFAboZx0RSQvNRlb5vnspwwEhjjd+rzRDZ6I/7afy7kb7sUPz2RMBVqpKGq2W/
3rEorC3KjbKoD/tT2MuBPS3XeQsgEtzdewy5l7opCf0+MOk6OnlMvvaKdL9Ftf40Z+93b2UndH4n
yxup2d64RLCnP8OSXny9A6ZUGIZNWvaa2s9sGkCsSJ0fmsV6KUeICh5PfC8L9xoUeWhSjSJYl+KS
pdV/5WnUnIZ5tSyfW17hSzvAxA0SsRXgwRRJi6Q8BPf/92t9sfpfH6dQaQFJS2qmoZrqq8Rt48lN
0capMJKrbTAe6n4M0E/2ZUehRbCHcP0IjS8DqYNmK4ExVHCNjNe7i82HG2BNvsHk/42L+j2b5KJ4
u+BquTbQK78Gy7nVI2XtTKyenIsb9/YnV0olaGkfxHEZ7PU21ro7zsvW1HcMR69gLHmLzG6/+d8e
zk/Xsb/on1xGq8dL2aLjfsg3wAsl0D/bPMQlmZX9wPucGT7W2dc9g0RTw93Tnd0QbcU69vc5/CIG
upI504Xd3kbay932uc4vJZjLyrpNl2ts+Sz752We/WE9N9bzfpZshoEtMPWWydLay5uoK4P9CO43
O2HSEwnDaP67WvIvNvvfHP4VCPzVL/9PMOH/bYN3/6L/AMn/HwGF72uS/33vFnzml6/pl59bt9r+
E/+2bp1/hE5z1nEcTZgmTdL/tG6Nf/aurM4qHs0wVex8Y/+2boX1D0tqmK1q2ZDp0tf4T+tW6P8A
IHfoAQuh2Y6AIeZ/AAt/pSwjwamTjQjJlwlNUvO9SienWC7bJBdAqz3WMTnAeey6CeuNMJFVlF4O
/LinqtVpA9JfI5ubm/MWAYTOhvSj06iT1+mkMEY139cIa7y19vHqBNMDN0zVQTMdtBv/eZ1KGIbT
qd0CitqJneKayR7EyQ+ztRm+DUtbwCxpSNhuu8ol1B56C5BBL6jlYNWDyPOtZP+1k3u5Gtifdd4V
fTZkhH89x7KeFxEpKdOX9lnTtG9GIo370ShuDUcv/FgHphvV4D1Rsq33DeIeWHsE2mws/KJ537fA
AVAR3fyxmQRg77fc3a9rVbxME4A/4UKYWI31G8R/qsc8ntRRcaM16OivIKHerAyg4q95ZCGHnVX0
IyEkddkajIMRfEHBcNcy2tNkObMvSv1YZ+k9weyn8/Cnsh4b/9n/vVyYo+tSlZQJYNBeVUkVhSb0
mwDI5r2xVg8CtcfkGgKGLTTpuNdjIU+kzJuHOT5v28hUU9Fit87TyxwxLbZl6m9JnX8u6I32QwFK
KZ7eQFS+Tgj2i+QQgPW19+YHY5ZfX65pd106GyCeh3J0AG/T0YSPK+H5zFmQ+JVlXGtY6a1dOspJ
jdbJW5v3uugYPcf64zbU3anqhu91MVL/Vdr4yS7zCDlgMYGocd5lc/MWTYz2shP+U2DZr1mgX0VW
h3MhaLwKcJFuqptaWaDFRLyFSl3a3pZEzMU3ZcldctiKbFR534/x+8QsHLoeIE0Gkd12ihQPYNzi
U+sINrj6/Nsyb/WHOI9urEz9mMUlcOXBYsYvgVbIQjRsf5gk1SnkNxBgJecl1ZCJX+YEBk+tO9Z2
hIiKktXHfgRRm/amer/437cl1sMi7TeAAWMaLEYVn3oFDB+5RH+NMteBBEf6m2EUd/MCAjovzbBs
5XI9SuUOR2idDEQyjyZE3dDZbjtusTpUq4RZH5bVcF1L2jp2ehWZi3aF9R3jacyvVtTc3EkHPZXm
vXUwYyUKx6XRb3eMuVJsYYZGoG/Eaeu2GiJzeT8eo7GsrgylHtnuqs+lNCc3YVv+puGj59GovWxj
UN7OIqdNvAHgaMc1HKhpCsXQGbkOvoy67KoD1EELe55cJW+641R2ZydXn5CWrX3FLkBaDDLjrnXs
xVp7AJjOOTZz58B4LTvrdvM8lkYBS9r63S5kdChy0OUx+GmfHnwQF1r1lJj1Ba326EqOxVvEQK/b
gC82pVO74d7YTfrtHHTLCCDKUqE2gDe4mjoKMABNo5BnVsS2Q7RkFQ+h0P1pV7VRouUbi+1gDaZZ
+/h3v/Fy5F6ZN1qPmk5Wubtc+cq8OxuKpiFlJA/MbjylI4rxIHAWWlpjH5ZG3ftCgBZbmYmwF/MF
UU/oRfqgFJVzUOP6C5QRA/OefjoybQfTT7SyymUIWDZmPjIJOoRlGuqUwz7rzp3PcX+fW4w1JhvJ
T9F2F577W9XxftGvbko4Ftno3sjZezm/+hnb1mUZ2wBYkm04qeQO3J1zwOsxUNG0q0IaQF4Xesrz
NoSc5ifqTeHPTp34moVH0R06llk6CyDHzXKz1p/sScbnsuhZuR7lD2XW4yBm7S+BOyoo6+yxRY4i
mGdAY7I1Ayhker+e6Sqg+f4utTKaoXP3hiQFjub32zSlYxoaIQkP9Zr1fKcJp6Bnz8mYP0DDaRyM
0UDm1t6u5VJk7pYZ6MZtnywDmlu5Q4K0xoj8bSoTsNCy+ZRp5tcxKvtboYDxWRX1PIxFetzWKrnF
Br2+H4GylkXkLfVcP2HHX8dO6VE0z66XKWI1J+ojL+/Nu6SfRk9JpRsrV3RE6k/fmhrYpkpjdYNK
6mlZ7HuTP86Zo3y0ZXKf6krhwpIByV9S/FjtfHXX0QgVvVlJtY9mtw2XJik03yYv7zrQ3IPIjzKV
WjAyaoraxYtbJTrvxPlBtjWf6mFwAjuqncOSpzZ51hIfm2V61paU5dXtHV+Vn+u1RfpiNZfTkpoA
cTpW1LK1Sc5CpYurx3bv6YN1oR+sX6trt56yxrrLpulrplXxmdyHDQVcsq9HMwncDuABqHykBuqv
7LF9lE3XPUbOdB1L54je5TXdbHnULWG76QZhVBpP5ywpPkTxoLHelEzuGncbidWdGLIJ+2zHIGtM
9WnWmURYhbhrlNn0h1LX3zMCnn0al15u2WPQjJQsnZCrJwyaomxsNWGZdqofFaPN5LCCAHSOPhXz
4JtTd4BYSh4dpw4ALJzmyumDQTbDaecGGJR3SmNOt0O3PRc89bBQnVvmxJpX6SmwtuarPc7Ke7at
4UnRcEZx82HGmFwrHxcgADDHY17v8Fbvh0q7tdVBuxojWNcprA+1LtLQGbireLIOjSRglr3aH/Wt
gXpgX/cNusyIAnyg49ZtZJ2IVr6zMWNokJ/qFjo4M6QJbOy1dCwGw3Ln5BtpQ/9+qSmACdfguBh+
LirQe61sWfqJp+jsLPf9/tAYi30Q2vQhNvs8nPgb9U5+LyK1P8XNAAyy64drDcaDRZtrz863+qCj
HyAM5mMD+EP2Kuc4sOclDrYcLro8LgCfa3TbVXX+bpTOKckVNQQpqLLBrF4MISMCd3LmXF5BWRcy
FqTlmMQxLYH5R6zqQbkig6QzonStOP1utBTLkdyIY4tNZ4v5+DmegUhG2wj6zSuy0zpTIUAZUZ/F
ZJv091KgkAht+lskW3di697Ht3Yn2SoqS1Ksrm1x171LuGEerfYwMTY4VPTMjmbEpNoGhlqakQRO
0P7IoRTpFgC4wOQfNLhKPUXap1wZl7tph8c5WTGcdAVse2Sl03dT3JhRclvh3inV/lPN/Sl7/YPD
BlvDqJwCiSXa1yy8rPSxpaYPbG9a4BqmaGYNxGlcp07vdCc23lvcVyetx5w5jJ+uoB7jdNhoDDVv
xQ7tD4m0RWEhdEMnx9dfcxlOnaPVuCGQZPvUsV7YLpyTxQSIm3zqqpRhTwOu24BGiAhQofYsmwMz
hIm9lv6ubAC4tfZ8ALY7eEaC3LVqfI5YaXD//sT+mEqj1ELYNjWp268ZaEqLuUvK1q1Xqza7j0u0
HMdCv84ixkbOLPtwUclDJehVMNZJvw/6/arVvjd9Bb6c8EXr3nKRrJOHMTVYcpLtl3hCvbqNNCOM
xJJchDU+//2q/5T4kPYYFhZqA5l6PXu0zKTrl3bfTGtmyXg80o/OOlyL9tLqyI8lK7zOuZkrfh8D
mNES44TF0WOx4+Lu75ci/xA8KZZU1rTpHKjO6x4zrLbKyhx0X+krVMixO9tV7MM0ra0/bS2kOSvl
EQCL5orZveapKArdMbA2j1RKRigT06+cAoWl3v6Kux6g61s+bAWI0ErvsneJ2T70ZnNptDk61CkG
YeoQVwxZz2JHfcxQKAxsuST0nNTURcTpqt43A+PcOdajVvmdLYojy3Ru48zDlyWJFcA7sbiplFw/
zfb2A/lJLVxFFVoaK3JjvIAfcrobq5AB/Dx3fQpKN2ZXx13qMTqPy+RDEd2d441PzgKwarGU0EQP
QLm2wiuHor6Ky+br3OJLEDE32WK85K06erXT5O/hazwVxvLY0Xy5LCA6PM1YvzQ64Py/v5bfdugp
t2ymbhRdlNmabb1K3cqZobLeQwna747cKBi7QA19VU75wJ6ItQacTrRjxRB0knV65gQ/xFYHtQNW
oNCRwooVA3i6Cf+WoQc9gQV/J/MAsJdu4dsj8UmOy+2or1QkFsw8g1Ez9Z4HLL8kHg2VadPTW9ks
1a+2hr2JGe6zCTmO6zGPWGWJlLey1T80YGyIC+AtoEUFwvAV+0jUFQWUOyyayclm/yBjI0mP1Ts1
7u87ctzbZFFrb5igfpocVQaLGHO4Kqz8mjY+s1AwVHmUVcGia9EZyFKdTp/Z+Jre5clyLLYB2Ext
3CglSyl1wqY35Vx9zpaa7GPKdsqmevMo+EUAcCI59e2qe1alflCmSvvUzk8AWts3hAX+4AYEW8Ag
Jh3gNBpzulf5eZLkRZsuikvalbI+RxCNGztld98aGZOzia3MIiCC55QWbPModt4F+ty/M1bezt8t
7hVr0N7S4WJ0wjnFGMqWr/nry7VTdbaHWIqt4/S+tZNQgtMpmj6lmR+T8PfzkZnizWDSEmvAACVE
0kOhfC+deHyjGfdy579WLsKwbJURtMUVMf769ck4slHyrOZiNiVhDSY3+mNXdg+grc/GxHpRV36v
7GY6ZRMre/ZWWYwhOdFCWYunGE3Nbtw+tRq7VYlSqldIW1vMhoDnzylDAydJH5WYLkYx0c2ee9BU
0WYud+tEuiHXWD/kozofzKLWaEpGHJqkBRgTqXcrUfFaB12vA9889KnBOr3F9EZn2fx2EDE7jyA1
7XJ8X/d6dF7B3HTpuxjddMZThTt30cyqul4FQwnPoKazH1/vW+vgvxTmj45amJd8jthbr5xjnug9
0R7V67+/6ddjxf960zxa1DIZVgAm+PXhjso2DcUOVJ/3pGjtswxnHashgyoK1qRnptg7CBUnXVDr
zIPSieU1uA8906q2d6q2p/BKFPO0x3O50P80ITEI1UwrgXy30blpVY6X1X+p+ig+KJlFupyloBCp
St64lVfz3/1W9t409a3cT9HLCftp3OGokTLWo6q4LLClTnUchhFJbauC3NLR7kzU7z6xRKIO7N1a
iWqDNJOXbO9r1BaxIQqbmkW+SaEN6HT7wTNM5dwmSeTbCFrHRq8/TbghBXFI0KEVdY7S/VgK2/hk
vKXroP/eUhV7hxz+Fjbs5Utf/+fJjS5Y2JxWbqXo2CpZYTELczszrwoj/0Tsz1Mnvu3i9gm+ADAq
xuDH4zg9wkZJB4w+oCkq5UpEyVPVdc650ZTV7WDj6BpLnLMyU918iM2QlI75XKX6UFXPt7scLfDH
RL7hyrU/3Qwdft0GDqJJgw3rX03MapSsnEf6w0zdVE8v6toDx/UkeoBrMivv9GJNw6pmZaxOJXNY
ew3X/0XYeSxHjiRb9ItgBh3ANpFakEySRbWBUVRBq4COr38HNZvX7LaqzYzNdBuZTAQiPNzvPZf0
4lUXT95KN8rkLpu+cP0qo2/eTHPeVWlkcEZhPDb0okYOV2267L7MHkvRYZnTq4wygRn3bPR3P5Gi
r5wc2SawL4zQo73o/KLiMEAduzddVqyfWtHN1MmBSbjT7ed52KFfRNicme4PB1EeJtXbvMjdh1Bj
41Xk+6zZp6q1i0DsXDbqdci0swy7+qJa880bKvlAJNMDllGQd37zIMIRG2y1l7pd3rhqGs6TFM5a
KC5Xkw3wZDa599Cr9FR7LmNuQ32s9KDN9VdNjP5qGJKzKSRBEA42UE87WIs/pdL1Ytfswoc4re98
f8R8q+nA+qpaABbIViKlmxCV8w5ATxyIjnuhW/bmVolMbVttTrCKdXRwafqhO67W/jI4sAmpukmg
XwVaNGNjmyiRTdUXbxrNqry00aZ2VXroki9a5f4676rxllp8S58YTEtjv7mioG2RFeO2XCRuSSx1
TLJec1eGmY5mVYKAjetutxyn6BX11zabqhUBGj968hROyW8ST5ie26L54Tn0ZyY0D4c/7xS/ZQff
ThSIREiIOOVc8EnfqgtReO7Yzmx6wpgUquwef4zsnZOwU2vdZ3gqfW76K8O7Esu2j2szf6yV5h1J
Z57pJMxATzz90VYs4Dy0kq0e6Qf43fWzKIav0SNkaiyS+mBaUtKx6fq1nwbd6M9vCW7j2NDN+yjT
uW9X8yaa0IhH+UDShF74p4RubFD6NDyb3OfEmKZfyNPSq9EYwLV7cpQKbS9FHB7siZWhF2CGhtEL
chRFYzY1ZzqAR9HZ2iXnFnsboY3FO9Zvs0gvP1xL0kc19FUdDvVd56F6MJFAnJOuawMNSsU+xBHE
YOa5r3wJtgAeC9Q6DPNJ9KhIH7lv+uX7Ut3RjgECTEjyAicZ5U6ObDEqq+2jmZT+Jk1E9jLHryqM
AboM85trhA2OBhdlcCcBD4V+fpocdQ29AhgGbeU/P+D/3HIQA1A0GNRS+ndAHsdWCnABWolVk+uH
zsFh7p74bDBMC/phWditeG3ilN5kfEqGXLudW2y/YRW6myInUtbI0S/IuTrkA9dvsxLOHRcntUqt
RSeW4HYUIOHWFofZ1klP2fjTnNAIar3+txiY/2hpIhThPoumiSPO+y6QRds4DQWjlVXb5skm7dJL
4nbPZVq9dHbos/2nankK2P4amdBk4mVTLZr9Ng/fZkuLr1AzvZXAZwLaf4ESi+pW+vnV08xDuzyd
IcfZrDn5O9oXfztjz9qYUz3uUGqvNRQ2CITL16GzPkzO0hLa7t5XuAfDXrwAUB0OJTKS1US/NByz
8t4asAwUjkd6Zltxx1DOYxxJFPVIsctusvY0dc/0soqr6/dyTWVykLOYNlWb/w3E+C8GDJcm3m+6
icJ2XCQt3170hAyMkmj1KHBo26OoaS9p67xGmsrW2ZA9WrYJ3YdO9KA5l9BJrghB2/HR7qe3TOPD
F4Y/7/+8NP+jtOYjMYvkOodPCvPSP0/DeIiH0Rrw7k9W/CTn4SmuaVAvxEsvS7QgqrEFR2OGoN8f
1ZIDTxfOH7CW5zUfbHT/Uur/C3uyfEUIAhnu09+hBvx2Og+h5kRJBjKpMugz8oFBOeEVfopo2WUv
ZYjzXAsbfcNf0wcqjdeFR9OwTfnQWVk2ey2EC9RyBes8XP7avOhl1f1Eo+0qDfegMD3mJudfgxd8
E4UFd0rpURJqFv1KtUpKIqaGsjW27kQJb4bWJva0deqU186U19wMSY2bx4c/PwVr+av+eQLwVzN2
dV3eKke3vy2MztWJc/G4XzpMdZNmkb04KEHdBHO1X+qU+lmLfCVumPzY2Vori/y2jNV93wNxG+v6
AC/xsZud/CaPiG1LmN4cmgwyl2+noDkUBUbvvBmxvR68zn6iXRxus9jBB2zEu9ju8eL687D5/edZ
08tA+fSXQ+4/mnb8ieh1DY9W23J1+udCo41eJlUOK1yG4k0XdHNnd7ydlKRGXFq0s3Iudohl22k4
7qWqf/oW+oHf77dWIbKPGo4t6ff9ZnDVQUs3Tl8lf5nR/+Yif3sQwhQCCBZqC+tf1J1WNm7koy0G
8jL8oAOxi3UnJxRdzaswX2WRyAI9SRii8SaWpqcDiJseozx9MpYpKxcmCGVwy7MUYvGY2YT/jem0
6cU1rYTY5Z7ZH0Zfe+FA+0uyzn+8yMSscO0Fkfh7DX17kfVIKL92eZFnpdDTJ6jD0yT2d+2c5IEr
x/K2iJ2LR5ga8FAoZqNlb1wLY3pfHYk9+1uQ4781NRQytErcZTgteOjfGghFkjum7lCg9r4Uq4IT
fJuNdrpGWLJW2WSctZiR+6iJx3ySM/WI+ZYIBiG/r2m/J8G+Yjwk8u3vHtCfX7j/aG8g0rPNBbGE
w8J0vyl+DM0ei9KzUdRAATrH+rTycyA2jCRfQ27/O2474XooGqAPuV8d+q3VRD9m3Xn88+f4LU34
53oTgMVMFFD83fzX0nj6f5dEd9ZTZ6w4TK2+eQ2VD8ujjcebeZRqrxU+LpzWoPPreAW0hzjdunZa
ruKGW9ioRoYuumFtWqe7xzrHqIHL264OvW2vapDGhNjRoyBHJPObnqSuwtzpxpOg4IFzhzYSuBta
Lcg4DRADhAoYvprxWdM0msvOZO1kbp1rL6pOeita9CCt2qrC9w9lYT8MZnadl8rdGKObMvO4lVpe
HWhhT4+2rB+90NG5weLMT8MWpmWIz6fRYMwUrbW4RZS5/fM3+d0SwHWbb9JnZxGLmsz7LlxBlhHi
iWIogPmjPHhPoTCnoxOuZUu7lDZrtbYlnnurPOqjbmMeqe5Cbhybpo3DU2hnf009+XfPUNA787n+
07dipX1/AcCseKMuOFnTgVkX0s6qnVDU9BafhIG6MLN0lUdZvdL0Zc/O5go/lSzWqW5xizThKdBn
u68T9ytqyvHA3S26WhDcpWZnp1Tm7lpwL2OYnIfQ9IswiIdJ7jPNvZPspVmfHY1uNrEKW6iwSdZA
k3FfOqN3neN5DOxUOwOVsDazJuIfiVaXgZVX7/Di4EYAi78WaKwCuBHRzoldqKd5PP/lLu6b/zr2
eFYmNiegasuI/NvqT0kXn1NZo8wsHXHQlB2eOsNITrpj4E0ravYMao3lGlI8qNllgDPaHNNTf8ib
Tm4wNqGLwcHWivo+Klt/V8kEcbmSU2CVLdCOd2/I7R2lC6Tk2ftFF9OAnQFxqfTMI9Nh/Uo2K57m
ZOGPZ/1rX0/pZchEevFRqm7DdrmPw+y/6LkwL75axdLuLpNoT4iCin2cDQW+xqI4DTqZDzizgFPJ
wrwfXH5jSjv0tksVYCmsXCKCkRF781drq11v9ndta7nbSBpry55r5ohzuHaNzg3irnvNuk2dMyfo
XLNY1QwkT4bZPdVOCb7KhXmIxzoF5zkdrcatr3D3oXhET8p07GNDC4ixLPKYpKw2vgubIY1hV2A+
r630wewgd9KZOtGAQivoNftapPJoZi+R+kjl0qmuZLX1S18//+8/fOsvj/0/rkOejtrTRb/Jvmd/
12tVdp36tTlCXInu9Zipjld+WZV2mwwwIJ3SX435qJ3wjCI476jCkvKcYJI+etwbvFTBj+nnE9Ii
bFnVpm+nh2SC7tCb4bWo1M6K5vrwu33oFeAWPbNtkXNmf6kUvgWpLT3pZQZiGhy51DPoUP+5cyPM
MLPGgbGL4BMfEmLGg8zbnZjM8pLsdeUdRejd94vJoUunGyam5XY0qVWdS5TY05mP6QOjdZCUquoV
zVpxLlPv8y+74n+8YRizmJNSXPoLXPmfnzJu2Q3bnuVSTpjAXW36Ec2oUJreczYY0Il+SZDwhYq4
05ym+a7kTZrqUAu6khHgnz/M8o3886zz3KXzhszWgdPw/RtzG5uYohrYMIqYoPHbrQN658+/ArvZ
91/CVqIvR+oyvLDs31vO/ztQGy/PqqwXsMmV3oOOYQC4p9KYzk1STSv6Fs2mLxMbkjBQgaRHjb40
SfRhwFKb41QmVPmXPzThObOi8CwzamvwO0cUVnm9isva3INc3xHjAKmZDIHuHO0GypyzO09fdcJM
qov6hp22RqiHzp5O4jh/sj6TE0Ik2vVjQ6Jy3YyrMh99OFA9279bDzu9Y16WQJULel31T/Pcrimr
rKM5PLQhHsN56hL4QO24GkfrbbS5oRgd1VSZqCD183fXor/mkwCL6A6pe5htx5zFZuct0DPgL53u
Pk1Jiem5qI+mQrnYNCH4m6g/zBiarUY39mV+Z6EcW9tOal+mvIPLhziEDS3cOJTp1lTER8qkJSb3
MVYt4hXEOvitzadWLGyCsBDrxOnMQ6/p905Op7KQ0aUrubOlcQdkZTaLu9xX10baF8bw0bmU82Uu
UQj0XZZvKyDKYb4Qj3vkREPmXYZy1NbebGcbmTFdrIj7OOhJFd9H7pEZZH0YEqK7/eRmKBhLaUP4
ABOjIKwhvR3Q2hyqsNUuAuYDkO5Qwju0jVOStLQXEr7PIGpDsXXyzj/zUrh7TZUXxn/GSQDYOY3E
brhm3uBfrPWT2Xi4Uq1oXNNQc44WRdNRsgFHnq3tJtOJeI5j8bfX99+7zHIyWpaOwwopov/d/DIN
E7HNIooDro/vcOyTW1sNL1II68AVq14Zn52bzMchzQCkMaEEF1xq53xuq3WTKR5XuohMASwd81Sb
F00Zd0ITQFUbZTh2q/bMgDjdjwgtjiwYGI6dB2TLKz9b0jQNboheN2gUC663GmspcAJ3N3FWtzeg
Kk+uevG1gVSFKqCN/2Z0RXwQuYDy3Jk3iUj0vTnB1Al9edXIntoN1bE0HeNsWt2lnCE44xHTnSo6
xsVPRh/wedwJYsiop8y9a8e4DZuD8OLwiDOmx+PJFsqxjNOo1MzbNG2s28lPbUbkN6nUYWfMcXVj
CFndKLP+iErnZqJLiPhmag6Z01xzS73rLdC3yIYImOa82g5MrNxw2h2n8qoZm2Rbz1z+QriSbXRI
HQrncnJQxSG86TJv3fIXhgMdZrNd2nZgilY5yph15isSB4yIyLjqkhFWsFKSis+pQYfBpaKLRQsc
UQ+GYGmPDPprB9GHM9yMtbg3vArlrjWV24LKhybhuHZqn6JOuuFhZJQcN4Zzqrk8nqABRMj9iGVy
wRqTXMJlICr/clcnee9fDQlhLTs0nSFcQ9QT3043cI/dnKWsp7rpw1UKA6531rIynluzAHvbigB+
9WfcLsRtHRMjM4xskyTcVexCPKEJVrjME0oVvz9YI4nd2rjE3cQfZkVXqU6MT2ENfHda9F6FgFcj
EO2cpNEmbQFIZRUjcQl6yTcrMuy65s7IwgfK0K8SsmwcRj/qEsW16u84yHYazcN2BGtRh61B50Bt
yM55dslxCMJXGlbZocsbBKMOTR2fpc+UsIOUB8565ilEk9SC2a62NcF822nUvtqW0YCr2DQWWFVO
/rSuQ62fU13b2m27z0W24ORhtNSuc6W+XYXJvPfa4mEUJY6qmA/fuYoZppYFxfhYhf5Pk7SoVdaG
kORDVFOp63yKGQhIB3kZtwHVvx0FmQU7sVDWh1Wve1YlLDG+HiQDTYNigiGmsyA892ldPUzFsNHy
sFgZIoRfMYF3zTX9ve46j4powfvH3cl7TFD6b0sHbVOvsnvuPDMCNGsIgH1QSYY4WaSHd4U2XmzZ
r21Rr1ujmQ4O32NngECcqjal+aq/zbnCqwVZQm+0agMbU7I41mE9n7xSesHsxxsUyujRmNyUaAE2
qVPBkgc21M9YlUV6hP1kriKJHUtPoze0dGcj1i6a13BI1Xw5aGcA5aFxYY557EcGosNMrzGP0gDT
5nosmUkQlWWtjVp7YQd6nYnzW9kyxw88obZw+V/ZLCgKU7FOIXkz5r6BidBvwhQNK6CfmzTJabQm
EPYrLb6NTe2doeUpLE3QaPwY7nLgYOHyd1oFSEwg5x7amMQ8Mg/K/lC0lN510XubIcpfo0E8qDo7
2k3yocXmXT47Fptq8jPzf9ltdmWRvEIPICfXAE1N6Z8WCw5XWD/CdkyCooBjBE/xa2z9YdWy3QG3
W6cD5iKLGIday591K96nReVyPYRlU1a1CYTyzuvSdyPVLs3Inwo0BK+sNvx004HMem4ybsT/Y+QX
K/WrgAka1F+LlmcSZb9GWfEF2+WP1AhaEV3MlH8KCdgLgFPD7Y+j28hI331VPSQh7EkxMFxpeexW
y3Lgmx9IRbhOBArwXrgQhj3el2wKj+FEvUi5jK5ZWV9m7Wy9SZ76zqwRaJsqECP4XaNKT3Hb2IEu
32JVnsEVmMwswrvMcu4jo+Dy450yvamYXhk0bVsn22q0Z1fK3hOLWq0MkxZoU6iYfVNTAZ2SvRgd
TOL8HLSYjPYEqRl+zxXpVrEnLkMxKJg+TcMyfFUNphASfhGqlR1KQfCXeZW8TQZt5Tl5/P268gTj
DYysQMQp7iDXOYcxb1LpLa9yMvzyQ8LEBBZY1XlIWYVNfRDeQ4J+5OW5YRFGG9HWaHnsfqtFhNsl
Ng9Dy3/nuL/X6BTXcvqJ0QIxmEG1hkXlU40IlhDt1ndV5305VglAaCEzRx4/3Cpwi6cwFTs2Iulk
rxqkaEHCr4vxhr61/67xUhL1tnKo1IIY+8Qquzpzr6+W7Hov1n9ltVay3eavRcyvnRK1jbMO/WZm
AOvyk92QpZuwzK6WnigOHsQgSCMhZqqfba+i9bRHNFKgPagOU2bzx4TTu9nyLepm9SxcOJuFfJ8Y
0a0S69nQ2ve+9ayAqpyCcfiKanas1pxvSnYr4lEYtGc8aBxaO2+wfzr1bnK0ISjzgg0zyh702jiC
wHzw8+ih8Sw7yFt2eW/i/pb6MqAO+9Ix/heifSohKg6eRvdeUdOipz2benJuSv5aXfCtp4p7Yujz
6w3tqaktgKeC9n7taVezFsCq2G6LWRTrS10RauQSIsWPClyzMdZJmLLEaZ6uevRtNoJHHqnLOZSV
eaDoruWIYwwm+hpDrwCtKWSybl0VFQCygh1+K/yJ8TPY64DgP/w6SbWzs+jqQvKGeB2kWsnwWuUP
davdKacArdmEENycW7ALZEfosY3DsPyIU4gG9Az99SzFpvKmzzqTe1TROAEGAL6qZ7EZaXOnefKX
9FiyurWAmYYlSONY2gX08pmVmorxIcy6R8mGvxrCGilGzYi2o81Ob+gz8cUJQ9J2cgd8Uw5IqsR7
rnvfByWEti/uMcL3GJW92XooS/MFv5S1DpH5B2UznmobTExfEfyQipUbs2akWwWRF4WrsrbG9TCg
FILws7GGbW1GzQoADUtVRC6JAyFjLx5W1ETQSO1nDe4yfN7sq5jIcqHP/hN7TzDqAy4bswUpHUXj
8fd/8LtMckg3SlGiLIpU00cMbbAGeEqPVNKfrtdABqVgDiJj3kxo+ldU6Z9DHeH+G/Oziq1okWXD
Na7UdsJYtEIbdfA7kMm2poMHqPxftMGOZKU9xh6LqUOo4mjsBTkpqKuy826IUj+PSq4np0VyHd+K
UH+VumazT7boxQfnlSYcnVPY7jQJfQ6r+tlxxIsBK22DSSFEs+PVvEswu/v3qozTYHIpAP25Hdcc
XQE6CKoc2k6Z7jL79GnoVn5+65gN69mIysDz1qWkYdJ1iuGcnd7bOU84ec4Lmozhk1fob3JiMRpR
PPJDzNeQt9ubW7nOvPrdpp+kVZB2BswCg9++VCEyMX02jrk91asGfldbsKvWHU6MvoExUsxvfhzC
0Zqjl1FGj/PM4W+XMWIxXmw9NFvOuYnHRQtpNGB+Sjcu4MeBn5Z2tFJCw22eujTDin1Yzjio4Dj3
6pebSXA4wJzMmkujOxEU4qZ2QOIKEy+zOU0ZDMPOwc3WJv2tVjdQqyakh5RDqFB5u1OVU6FRIsyW
/wVf8VX3p24bhnethw8lVzGXZye6TfuKas73bDLD7otBhnCIta9cZ/KOWH8ISAYcOGROYmidHQXf
Q9ZbmDjkuxo5J/O8etFs/OldC0HYTLwfdYefiNcPi8z47o1xsR6AaW0t5swj0owM2mzi3vZJ9NB2
DNuqGUbXCO40shnnMu7dmh01XOWmDx0KkKDof9aGO9yQs/xlzljbef9CA4qSyW7GEnh2w98hHNgN
NJZwxsTfiHUJh4roHxYpGh1Ce+cC+RvrNDH85wi0Y+8MLk+VZ8h19omW66XM/ffeR4tBiJq3Vhp1
j1/LQ+fj/mjM/H30kcUZ/MVDAYU9Q9DFPIQcnZlDwkwJoPL5bFzRSSOmRZmZNB7A9Ap9i1qbNrRq
EKtMrhEkhGkiAkgPvQIvKdL03mjzV2Fxhnqz9lgW+iZuSrlOqCpXTiQixrLzuIvqr0gbEV9b2b0x
mNPGV592QzhKlehbC3BANru4W5zS4VUmlCnuLdh+jDNA7YM9myb29pVy5xpc++ysxy6mfqlFdJhG
S25LGjhbkbCjsaGvaKTQLK7stwJ5Xcyw6Gh6EiR3IhOie6ECllEPy9inA2BcswZG9cSoZOM6zhFC
bruJxtyCoj/sBrvQDyRbEtiyQHJ/mHq8izLLXAHbqbft9MvQm5x7DogN7CprLo3dphjfCPTLkcRw
o9TmYVsMCI7wXwDrHT4bgkZvm7rxcAaQYITMBphLVgLDtR2ww3rQxHLPzHs4VaZJmjNJHPP0wag4
2tqlyThI+lvDMNO9Nom1H4rqQADiZeCWCgjIoZHUYBtxbfkSqjxfYVKoglbNe0NZ8f8UqaF5ZS7+
7Lvc5sI8hccdRTdGqj/RVTu6RiHYkRWNHNEFuhe/zGlx1CXNCFIvVglxKTsi7T+LhkVP3x4SqjGt
ev1zDEW9mX/DsivnsZySry6NafUq/2xD63aS9gzpg4q9hOXcuQtOtf7iJnRbZwuQt5CozCeYbJrs
XvgXYTlmmQ1x/zHMI33VYqQipYkVUWGomsPmZSpCUFCdc3WjGAC2JI7DFjXRDC3qMR61KOQqE/6D
1vsjyRRsEI17imMM4v3YUo/MqMDAp8u+6FfZiDTJjzpGcjM7Fndoinh2UaW3X5j6Qq6LVbIp6Riy
m8UZk+qOETYv+2NhAzqLKvE2pZgIkm4VkTdNDxkoDCOdqunttVMWnBGDewA8CoLGiQbekvqgNeO8
r23igdL2fQB+gtCheJN6RkW0XOHiadolXaEHEWDQwjF+pTHdzDwjOGhBhdnDfKCptSVw2KCB1vxq
O5JmM3KYUGzvddabkRtbtYBKuZQ8l9Az8Bl2W+CunHJLklLSQAnFaRwOJGT59UsuY5MrINFjGETv
IvANW16QYjvY9ltX+B33SQoXZRgfvaBFJWbItGbaZeBZVcX4PH5WxvSlT1io84680N5ANt8sNjU2
IxSCoNfm6Cc5pV0wDd6+UMrisaevTZbuXSdrCHt4mBt5PzmW5HQMg94hz4SuFtZOQnPOaSSQ/DEF
iSQOxjiWP7hMusmIDweeUulOxV43p0PUJNynq+4iSoIdEhFe5Niv657zN2u75UK2HiwIXO2Upduo
7zB2rIzZ+SWFkqu4Tou1M1qnzJlRlBiQTIZ62s3DSEADsnRHyWtm8DmGkAaTxirNQsw+jaxH6kxt
2qWXXKV6MBh+eSzMyH6qff9nz9ICHy8HDlCLv6so4z3PLmEKPNKIUva4kpazq9G8oz7AWqBzHDQT
ks3Egm6ZeDdabfgXG3JoKQudzvEzTkqetkVEqGPAvVG/2xVVdUMgjTP103aaOUtjmLK7GIqElmar
bgaT29PFXlvmmHFV1n5EZgNxwvQfARZMQejMH2lGCHGrnswhzXcd2lci0ND9h7EsGF2KG/JtuXrm
DOmGmYhE2wkvfWFytnskSUkBc2wsHvxWX1OWA9jnH4KVzEu5Gyz3XiPmiPjBWwaGVVAlrXFq5u7G
fzQsbkbmiKidRvh+tJuWpKr+R1QxqYsscUpmFQx5J4JK0uaMeWmbGr9wjIVvbxbdOu4z+A5JgZFH
PRRoxdezMb9nOfueTjQLg5wsyJviI821BOyjedAMupHaYB09G8iQnSb3Tc1PHpZInynbpVY/7mIf
/ayV/urtuF+7jSQVBbCUP1bQS+36MgJaDOxZkysKpGhx9Rgz8TF1FH2q2J8ph51iJetoPlnifRBt
csy08A3mrAN2FcSGxi47EbaGQL+/cmC+hUtLInMqcnwKh0uiLXe0LR+70vuoy3fVUizDQ36D1X6l
sieqr4uOEmHAtk8emXPu3KQaiQEYEA/kLscXpZZHnzh8L63mZDsZeR2EmQeyb6lz+p1dJgvYHaah
Zl24VP0o9XnkfKmw1sV8Z5Q+ZoJUmctl3N3Gwk+2xD8gcjRPItGSbeQwixGpcWk740rj7MmNUGmy
TPACxeLIBolzGeikJRJOCOsLCtRqQAa7jku8QCpxb2pdO9h1cVuHxkeBp7broi+f1DTd7q42+Epo
Aps65nrVEVrltg2cZQyd41sFkgVoYkPCJvYr5lwbDzmhkdl3lqau9Dx7oiOjd8yc884sw0NZarcT
MTu1IRuqay9HkV+dxyqRtGECuBVLmb1WJY9aTRsvEh5M//RjhHG9btPoIkURWIyXOKfvusk+FeNg
X5jMXRS3C3Tk2aH2s+wYaR4WlehSktMZEDvgECO1s/QQcKRGCIGH7NoKr3pcgXKN1mSse7u0X3ad
9laSM7DnlGSMK7wJyWV68Ow52eUR6OZVbm0nZXCLb2AtNG3zozQIo8BURByNk395fvOVOAmr12DP
9+MJYU2JXbNtiTL0xD172EdDisIwPYYl3YMi02n8DkSrqLKHMjpeRCH2ddG80akyb2w7+yDz/YP+
tb73S4YzrjQVmmwS0PUS/vLE3d+RlI91qDcB1XoZ+Hz1qnhFuMcVhEQW1X9y8Ry3pj28mVJJ/L9R
faomqzrllJtoAc1jVjuKBMGFY6H/ksu/rXf9z6Z3023bWDxSQLqNXgdMaXGLd8lbnzfi4sD7I75c
CixmkNg6yLHFoL2NC+DFEvjVta5rcC+1bpBW6ZODoEwAYl67Fu+uRtFWIlXe4YdlTg4QrcqetSxK
Nk5oJ5scbBzxItu+bt5N0HzrTnnmtiE01GJvM/wG8o0GirmpOdtMMjTM5Gw09MEmt//RmRkNMVAw
OFeEjhX6hptWjBVBEkHT+dHadch3gCySBWGfA38mvGxVT+Z16IV2SiuSa6qJ48wKHWtfRES+TGm/
zyQd4zT2yyCKma2i9q/ZwSeuUX53MeecYzWm1tXMaWsDeKcXouj/6g/0wRttsRjJNrk303oNNu+H
TUIV2c7x6A0bFxUVI1GzWie1QEI4druILpiGdursdO05QXutCjYDFCWYntOBC0s+pde5RBqsRxqC
G0ZNsnjzw4n0mVjjTPWadS60VwE0BRV0+kGVrR+dUU4Fd3od4OHEm2Y4xo2wm5tcL7tdqqNQqEjm
Wyksj2lOn4KLoVg1rX3hj/aOc6SJo2k2X4TG5WDzCryT+KECRq60UuKKRkcNAtN1zA8nV3ZAwC3l
647ovXuOirMiFWSLcr3x3GtvJ9ckxk3jIVEqEUvQ5yPaSC/pdDBb7Wp1lIa/SxN/vvft+iAMdmKi
ZwH9GXTKZpzrmzlLuNyF2o3IaFen0S3JYPlW051mG8ucPmRZpW926aRBLQiDXMRAXQZ+nRiOAlC1
ZiB/tygBSWJMPOeCSv/gTOKzd8Nt5RdFYKr0A1/G/dQRsre0pzhE5NnCwUX1fG9UDfqP6GRyciSd
Xf3sBpiXzSbLhzeIAMVGzkzsGDVaZ3bIjefIKSDfp9PezKj60oRqmZ8gtad7DR89b+Xey9JTa3Eh
6kfX3sTdpjWbhL3Zgew0rYaCVmcV28xKOoRzAvq2q+LbvG6OimqECUgxrj1PHq1uWL5kOmRONd3k
jvETNPirn1CpNbntBpo+72m9PyUsnhtTJs917r5xQLhrBoi3hcVRIVteMVcNfD/0dT2HoBqEj3S+
Wh9fB2ahuNEMFJDuU5IPFyQmIBgGu9zI5pK08S7EoGkszLjBpXHSa3dNGf3IxWdIFoOPH4B5OEo3
Udg4cRwqCBy89IsJrGtC/6yPt14KNbx3Sm2XpvrejuAjlBJRlxTatR6gYA4tv8Gb489qljeD1Wg7
T2eAUbb4VpBuAVC2oCdrffFLs7A86Vr6Hul0uP+PsPNYlhTZ1vQTYYZ0YBoRhI7YWk6wlOBocITD
0/dHjrrPabt3UlZVVpW5MwLc1/plRUQOr8FjQV43mm93ivrJ/MjddN6LknpJUriYZdj0qbalUoiE
oC0D1h8Y21dhG/YFpQ43Ezmgynfxu8xf7SwZ9nJu2ZZ7fAzzlrCTnoZeE/C29sFri0vchS8epfX0
VDXuyAjM720bpWaQrxkJXezTFv0LCKm6wX9bEiolQ1L62/ytFf1Lna/CkdgjE8oijGaaZMDJiYwO
Bg8qNHS/E6RVUU1LHe/pufMGgzbXiNwFfMoYwDqi9B2MVeRkMiInvXmcZtSr5jC0J68hcaoZ2Zdl
gdPKqyQmYEbOTe1m4NW44ZRrV7vUMYpdYxtvM0N7ElYecWh1EU2VBefdcK/lS0PbscfjkkM+NSPB
6XPZguRyq40Tld94vA8WhwyJHDCh3X4OCBPRZrKzBFyYt0ZXOX12njuqobLV9qYHdQmLCmVYgqx3
GikS51Xo0ik+gYs/uKl1Mx37U1ZDc0mNRG8az6eHoX0slEtHkOEXsDKZuc+mhavNL/eT2RgRZ/Bp
tG5ZwqlsJTOZFdyY6HZvRrh8lN0Maj99e0aYXeXsHcyZ9uvWhc3JJvNnByx4tHSQAU5ithnSgbI1
90eS5BIXqHe16F3WK1cR16uKn0jMwB0fh3b+QaVkS1YOAWkowDaidOM79gnQKLXp6j7bj0P4oU0u
AMf5HpRBaTJVdRdY+qMoE7oS8C777UK5ogjPcx/86mXxage3kn8vWFdlDXyS+mxSdnOSo3lADnpC
Dt1GiC0ufY+yLe8PFpwTkRJgzKBGe8jYNHJj8xmMPUqGEJvPkShxh2kpuAhap27GtLyGU0u7lm8c
JocmCY/NlV3uj9dbxNCW4mebCZ+RdbnncfKlu45OAcKg6Q+mbFjB92Nw+NumJUSwy08HeQduZnOd
BOhkj2ggzUOXiqdY0BqkDVrKug6GQZgOwqGMBXx+YD0g+APoeqdmI9+raeKiVsPBIuwO13G4UDic
4WDzhvcQn8+zXxjXUM9UppjeHVj0OFhrJ4q3fNhBMTMRik3vcD+rmekZjdZZGhrpXlO8NXXuH/LC
euuX1rqMoLNGrdi7l/o3XScXWTeEiaw+wlx/L6bzMyzXBgAiLUgE+koLPR5dYCeKAtRJDJkH59X8
yGfSBBi0Gji9U0nwCRTa0W7YJt1EwGNU02seGFcj66JQB69VCGkc9AbQFtgDMWQ80yFjEIJ+fCJt
euX94sjJIPF1QNWdDp033Hl4l8Q3GglAiDF/0SmrCsUERz4Y7DsMTVb9J7DLd1Jvei6t2jn1+fDI
5QmpnMKmt3FwF0NDcAAZRwYzlJEF22Ht12qC4VSXOZVeDpCqnUOfilTsPLKRZf03QONxSDuPBtZ5
+CWyvL3GNQlX5Odh2c9WSoedc3nTeU8mO62TAQS3SxfP1nGoJgkDampAGDBNPg+IbLZu7zwMTf+N
G/ERDQzuVnMBc5s1VBhrcpcGv836R2/534UP4os5bk3q/Q09BptLeoPVOZ+h2Qwb4Me/JE5cQ2wZ
R2YgkEcbg6Nn06SiipOvHS9q1vxEDTEsCLfajm4jthUNXCN0Kxdxuycp5A2nXki3TXlLk7LYE63E
vZeLRwaui7Z5c/vAxi/KAQJDAQ/Yz+SXVStu61tsLxiiGDaDpYGaT45QZwQypW72SmYBPub+Aekk
KNC/pDHxVFUrJQ1TGSXlMkdFO71lDAzSJRVpkdVn4yLltupBbxsb5KsLjyZDNHUqmOtcDRiFaTIq
rMY9FeTW+ND+FPk4O/Qr+2B0fsvMsHnabKJg4xcJ54cNlQrwer3qUorbDUnpjKZjj9azZ6nCoxWc
JVc/4SXkwKZwjmx+x6D0vsir+EsITwo/rg4B2BJi78WDC3KCb7IjsIa1hPw4xQ0464v/m7S7zvir
ljqjB646hnohm532E8s7+GMywJ/TBJzGZP2RzQ96QGC6ZqyeO6QgQ8G/rsQbb91hMHWzhQDDsKXz
veN8qlS9mgNAdIZedOPW0EZl4X/FrcqIg/hbUQf/1RGUjfP+tW9n9xwn9o9eJec+h6Qpav2jdUgd
9POTptAXuGYVDGWkQgEKwVRlSfVdZJpUJKt2tqlyT878XBrqA4Ha75p/pmb1oGCnjiIjm8V16Njz
cM1xsoEIzmIGHUnGo26arwIhAK2+TU0Dm96sv4Yrw/yQJMZB2OPVtwyMmu5Py50OGbCf6rweCUmd
0FPJf59m+e/WxXlI3wp3q3rpwovF3/Ud8Qs1jg6TNsZQXRQFkdkiHz2dmjvDBClP/VnScOIUmJKc
YeNYxVNn0H4CyrklBJX05oWtJQ0cJEWj+s0l9hPlmIvsd8XwYBu8b2RAm5LGx55cwchbi0g8evWm
6UOLmaQvi81sWIpD1/90Jt5rq1EX6cBm4rVOIjD7Fyh8BPHBzuxGdSW5qpYZfkE6+yitCU8yXF7n
0vwVV6sDwwrIap7M57A0LhxVzHsyeyf75DML1C/MkdVB1Tdyoj7GIHzKB+AiE0nvJred7aJmf5s6
fBLu+sKVXUMLzJDDsAN1QUR0B4IOFD3Kv+CfiMF345UVYU1uM4LdREHndQ3PSQoLhXy+fWKLZeXp
VhdzLMLtNONLStMqSpeO92hySXbrTrlZgIXDbApl0t+D7kmMVAaYzra1QULI14e7X5zPLF0uKPqn
TW3QkqBF8ORPzNH4GMAsJ9jDkGB8gb4J3i+N+HXguB2+4sbVAz4D+r7LlLJmY/6F3KP3cvRucd7s
ycAJs2A4ujQJboq1WjMPAKQSjTF0mNl1OV/CgkQTf6YApgZ6lCtGCMd9xgCnofhoqQ26uT3PZU63
8uhBSVTwcrF4SjSdw8MAgBY4ipHGOSyBuGKdRjE7NVtn0nyB6fJLlPUetTOQAAqgnWP13q4NaToY
nAmWCJRzcjGgSzUe+CLMvcpC1GB98UVsXsDzRdxjT3CiU3m8MkTpDpniOjXR1PaqIBYoIAPJR+fG
Cs0UbWuenPxtggoHx7K+2Y+MXnJfCV7AaSjOIdKiSHfwRrIy30sZt3tu/82sOavpC0vopO7LTVzm
D2bsvHP+HnqLJLG8mr8bJ6SO2Fr8HQrAhseT83zy0MLaJmBvUQXPo0PxEX2ugs1UzYC+AmHBUGcQ
iYB0iOG95yH12XMXHq0muDOa9fAFRbhXob5p0ZJV1zGxTeEbNi5CQKiIXXqc+857q0aUT5JW7blg
J1p9txfVTMG5nT5L3EFbniveZNCRTWOKmxEvZpT4Zhppw1p/M8Bx9eUUnhE1VX2oC69B00AFbMnN
VzkICkdLchwE81ZNC+i9grkWHf9x8wG5mhy6DmZjhh0v2ncrrOs9gxwGvIWCrKJDTtWJ/IgelYfe
Rk9ZCe6SnjYg4F3CCNuZMrZ6vIeaqFSWLGunidZBkk2jBT3P20Q7IMUpl32Mi7UEJ4wFkh/hsSXF
PY1sE99tMlR/HCP5mJzgTxmzElk99FSb1a8KscwOxe+XgF/QJoCKDIy9yJxPt6hFlNM1MREUAQNv
xts6QD9Wkj8VSXhw7iwnwSdfbwoSULZpweeXuDWhSKm9qvH6ce9VI6pEQWu4p6d4DR9F+YL81mjl
Udq8g3HAMTPOOVNN/VCkhLfDh9HUhXS/sGvwHt7alBgV9BnQqt0Y3/uq/fQTFBtJbkMaNCjYWAMz
BB88mieYt5nCTdAJG1ZyYzmtG5Htx0/t+TJqJufYTSCJNrxvDCG8+3dUBnLivQ8z6jrIzE5T789E
Ndfo5DDrSuF1om23WCyaLX74BYAaZVTrLSv5lqnmjsrc34+dFVVwnaRgCuesOR5rB+qGgFMisaTj
7YhFgS6aHmzWr43pO8ANbPwc3Uz+nt+eHPQZLGmU/sYDwOVqAk+5eS885gx6gPMbgdAKNW/VbLy+
fixlfu1Tb750xohxOEHj4KDJqmpqxEuu1byDGUPvYhz7cQDc9WrUKPZyAHBDeib74lRZ9TrPosTu
DyjmUwod0caxeewh/7Mr2ugyzC+IGeIjjv8XMYQ2CSMIZCbClKsxBS1RsnvglqevqCTIFYEKiTUF
q7S39iowVO9JrY/3dgIEJegDwOnGMu60HwbaVT5/0IvaVr9Ty/4mrWAkT3g2dwnaOq+jTGngENAb
ISGHSVCVW5HUt1Rn1qZsESr0tkJhgpggsgb7YY5vU0xaokxHDENmZqBooLXMR9OBUkEdcU6oXaWT
HwUirJKWeP4vdljgqk/bmZ2oqJjSihVIoaLxkAUdpH9L445v1BvtArT2lg3rgVQtwnrPxUlpLswE
hRtKd2fPMJ86lXc3NyT0k7pVXmQ4f6TpnzbZjnVQUGsbKNpYF5d32fte/AnY1gSZFo1+bSVLB9F5
fIy+fnRHmgw0UifiP3vWEOeInv7ZtpEz0EFUHoTKR+4ExnDymEgU0gN98sH8UQYshrPVv4RTsuu7
8OcaWD3Q4zchONSmQzluQddEuDRUwRV7U4JUpFUHHlSPZ8MIR2bkgVa4LmS6skBZ9civR24FOwXT
wuukw2vB+W8PxusC9+gNE4wEoRs5mUNBPR7NENcYyb10MuA/z9HhCljsTZ6jQEPp/par/KMnXoFy
d9vc5VWCJCio7gZZe4kXwmiAQzPopgfDjwtI+JOVDL+9uUFmtQK+XrFKj6z6tygXWi81aVF5G001
5uTFXUKqnJme1vEmDgl4IQG032ZV+8rjuJBbA5RTk2HNdUVXlqbuU81fQfzQC/aursS9VC0PVZeE
IIHwunVBKGtDw7BMX/F3WIeihQYo2CzS1AJQkUZPmBQfK9nFLJb8E73wz3RRz4eqJpqmCE2QbqnT
fe4PzDAxRHQZtwYyt/JiGM1XQpFqQkMdkHLHBMhFCjVV8GcArqmmN0PJo8sEGi0auUNcuD0VEGm8
6aCxjbFDkRA61U6e0FNSIeEkL7MCCTKWN1/QCq+Q1bY45rjRqULvG49AVlLja8vpo0Jzr4icID1E
QE/KR85RGh45NKVk0i0PxdiWuxaL6dHpat4dp/yD0JrclFz+Aod7DRDoD4j1br7RPLTa/2TN+0vO
LSpFiL+tPSyYDHVDd04+RACg2AOM9q1Mrdc+Rfg5uKSzUq/1FMgMmjVTN9RicmslomXZAfK1NeCT
B1hrO4puV94JSfr3lg9wPGRieJbQQkfCkX8UoffbF/Y2rbxLm08/qyJTOxuKmgUBe44FDo04+gc/
fHfW6NA3rPYoImyPgDXrb9cM6bWQ5beIgR99lG3oxvTyaIZF1F3APoKHppCP6QhyFkiiTs0g/4xn
lMRjWRJzb/xwYvL++5C7LCtWujavHlPKB18pZbxjkvgrbdAZD0vojzHgCvSINqwQP0eTMZ0XowkP
iYcSqe/kvZXlm17M9jQw3E7C+J0qq9z+SwwkNAdEQDbfU+s4F9Bo4FczeCDuw7tUZOkYmRZH1z2R
ZjqieYSqHO1xvCSqOphLSoQicG+dOQTQEAmGLfhZejkqpnrMDqhjOEHIN9k3mXgg7gCz/eqBHgl1
fXCG/mFCgETHJDQPpgYYfxRW5hpujFYi4tTK9n0nXv/9ArY33MHmwx3hOPMl7fgxIAf3fuxMJ6zE
TbT0NCSkuM4ig+F2CWJxX0MI6kIhlAto0LY92NmSXuCJ0F1Q6mHEzsSPVrfctkq79zxXNrWu9mks
h/xgQ0LutT3n+0V85L5LnqZlSNJkaf7W/Kr0rDj0Ey17QXqr1CV77IoBUQM/e7UfodbYjaoCTWmI
D0/YkarApJne4SQtu0rQ+ABM5DsfCS1rEZYkNHTsbLCI9G4FbYZfYll2jYwP/1I2G6PMtj6/FGM0
d7smoWkbU5e16yRzs02r4BG8GUQsf/FK040K0tK21EciZ+jrKynn197Rxmv9w0AUHKECis//4iXz
9p6nRXCc0+klBUU52ItP709HsoaUpn1CJXrLzNhkDFvIHGj7DGs6QhqSQ33YXW6hsO2Y5JVGyFhp
Ji+C3RMTJ1vuY07K0Ig10jzZa2z9Ih2UVz2HXFylaP91GBLr2u5kAeeHf2GzSsc2Ht6eU2xpM/KH
njuRRB5kkISXNjbDf7pkci0cBCtxrXLf1h3pRtl4rU1jgGUBzGuUgElojKM3CU6IeqKFys6q1zQ0
tqH12PUT77YKv2VukT+cJe9h1Tk4gq2vcR7NfdA278NabI5LGfQn8B9z4HnkirdJzvoFszfgKXln
CSPGu+sHL/9y0Vsv+Et8Q7W1YXkTEPnrYNuYGkkFGXXAmZDwtVoJhpq+A1DKkt85++99qRkL7IHH
pSfbLYonpPmzFXObM85+EkR+KqzuPmsigxGYMkIv7By55UIfpl32LYvyVhnrRL60wSVIkIuETnMs
HEt8TCrdAtnFf9xcfxoZm6RwnlxKmG8mNmp6Ly37IbSrP+WaEA1qivxfl8O9w54gVxs2iL939Evv
uZfUbrQg+BaTwdlfpY/cYdYDeiYP1UYaRk2/XMn6Lt/5ycw7WN/BtomXXILgs4OiZVLfwPfBayHD
udQ1Q+CYO+/V4LtbndsJLxlfIsNOf/cV3gX7kUoI9VhiS6XqLFZRWgZ9JMo+3oAY1pcqSfaIVBuQ
wcmGz3dfxeSOW3J3FTKx4Wo4EyaJydhXQQrqNwRZ5NTPOBRGGj4JesfvhttAVNfJhphuEYS7DaDQ
8EbAiftgjiVlFWyLiXY/2wHmtCFnctOUfrhj/S7fF0VNthfXzxIJnEob89Dasji02Wi8p6W9C8nU
XzI0BLEJ54gfBpYPAMc44qkPXpacrX7o1xnID8lSaHz3YiFSmNkEf9EMTo0odYOhq8x7H5byIa3R
m4w1l8M01cmRllo4r8GtdjG0TJQsxrOVGOPNwL93SLQsdmF1zX1E4DF37DUn9wrBKJvwFHtjVCcV
CnfDpkLOaZ/9xf5YVH6nr7fYj5ou0X9vaYj9+dHK0MFNfwtA7CQcrEti/QmIN70o1HzLgO7Rnxxr
V3g48Di6upMkjwBo8ssJa+dMR0RUjH3wWaLKbiwYTbMq231cun+aSrePfj/i+vOpQNZT1QNbefp5
yJikx8sUgps2hZk9AsLgFM83VhdnZ9AoffRo0YhNkT0jBLlaYT/RoA4c4WXj6+y4l5xN5qA7GFOy
4bZ2YljvOL2GY0HAgSsmk/JsdTT/5ahQauNCq6DpKJconucfLQL2G/74+miO0ouoE4/E2Jlf0sXy
v6KJnjfmT3nt2xs7Ncur39PmGo+y3wd5kp9s8q+Yg+LqwAI2Rlkmx1vIKtYYoXGAAmI5dSGulDle
xgBlac/mY9nGceJdONqI5DtFqW/jZQeqCOzIWZXsvHp7zA0I6ZKguf5L8+y8bNgHQlNkkRQI0q3Y
YaZq0isRUKdmab6q8X0aZ/mYlON9sEg0QguDTpXxmeiE8YOXIe/IzShhZia5RgGuD1cmFcKrOrZe
ciPdE3tzzvq2ufD2HUU3dCflwg14cWg8ahhAipLm5CEcOEEqV385+fhAHO+ZvYio/Z4Mc6P3Al6i
GzopdayBJC8A8N9ZnvEUyJKiP3SUtci/u9hwoLt5nvCtgP+G9U/ftN4Io+N1LYvPblYe1bHcka64
CaudbqhGdBT7K/rWowjnaHEejbz6Mm1u8plujuvCnX30Zpkcsn68g/7l1yqY670M7fPstv61qhGA
+2CLQyo7GtsIOUW+WW/JAqH2RsiXPCvmUztZqE11VT2YP8VCgQoY3nxNNAwRkBQ0m4GDo7HH9KXr
YJgdOT25rpGffXKYzqUHy+Uo8Ea3KgyEARinMooO3XAcmTCG67ggY0j1lNwGUh0O4YDjleF7Q5DN
QIR+lU3hnq5tKrTM7zantr5qc/2YxcGpwmb/XuXYKHEArNcerpqxyd5Kp5+jfzUZqoDvcew1yU1A
9CXz2N+AHNJtmTbXFC5gIwA8NhVWzlxNDAi1qI6LszSXrAx+aYYm+l8xhyxhFu6mkK4PAm6bHVJ7
wvgFaxxZvr/6EVcjSTCRMof8x5S9Z4xY2K6ktSXA96dyyJsd0tiNZkBYdCcp07mTPVEIhE2R3Y5X
iQCSRPXvuM43FMWD22XuoxcqfR/WmLcmrVHiMaz77LXDMmeQv4FGgQL6GsxA9PRCjefybShq409t
yLPssr9haA8MJAYi07KfvoyZxywuznlAVsqgPlRbaBp0oDzIjvljYquAJfEZO+Yy2Rn49ngr+ohV
Hml6/eIbhvckhQYjsfmE4EjxIo284sG33RO8beXpsncD1OBhBzIns1fP1eODy59AtOMD395r0gEU
Wf2A7NEhCtTy7h2n+oYQmZ8o4XYzhsxvlwtbJeInLLf1ZszqZ8pdizfsI8W+8KF1/jq2TXj2EKDh
Lhjg0f3gE7J+N5doisi5Xz6n9e/mhr50HcfDOSlikvvFYmL1439C0spxajC0mRg5fhvsN+OCe7ea
gvyeqPGnLBYG49kIowG48+LWZGmTabIzfGl/I8Kh8L4+62KaPwl9iwBwF6CgLCez4SW1Q5T5Xq5O
dQh9WzfHhHLSq2mDyls+sWQyIY63Gb1bDXD5tEC/XU2iZQRAzQCQmFQwhivQKLhxB2KvOndVm3vM
gYv+VRi5h2gT7tRoVrjQC88UqKancsSyIs8E5HJLKmL1Foa7TWpRDmD3wyfLeIoq1iHkbW6bE+GS
n3FV5Gd8PfWhVareo3i7suXzpy5La2/Tx7Xx/Qb8HZLGqN6l1yRUQXHIwA/gBEv7jyxZrKtF2rhk
sqkLis2txGXdb9o8Wug5MoEmBiM4Ze0UXhzizDGVUOeSJpRZeuJ1QNaEWKuiB6aaCRAIlwvv6o/S
EP45QzJdCmnwEda3Mh5f+jgmJTbmje2HiToMt/perCqgG/upi2fSMBDczl1pnA0allCbUnEfKtXc
i/ngMrA8lRZfh++SY5kRIF8ByxxlBcCaZOZNL5AOfJX+zsk7tG2W97OyByQqM2gcVRsb06qxk8sA
066fvxotmDm7J/rA5jOkme6QclmbkgRbgwDWPZ3YqsOhi14wPVe584vnAj4X2D+z3XlHjXbk5am/
VcNH4OIuJbgJlIGfZEMqNQ0kQ/o3YJAwu9i7i/G3TcjENrPy8kjKP/FAkjqvUCFBdgJkL7p+HUgj
PJRifmNdM/Yepi2afiEtSH7H50vg/X6eVsGLatdhyroOSdpEE3p38lxQh7t3Z1bzcantb/KWsb/Y
4SPXCzBM0A2HpOdx05b2kcfn7cVXXz6Ou3tgzwCz5XyWyBHXKTjbtp6BpIFthjTAvWmaEnUJmYl+
On8Zk3wJ5lVt0Ws4MoDU0kXWUSaC/uiyOPdcdma3EO41kTr+70ovfAjRwSQOpY+Pi/lvZWIsRCnw
Hkw8RIlfZTxkEC6mAClLLR7XCXjkMJfq5xQQLwG+eQ6s+tWJaQEzRxJtweNB0s3kQwSsU+S5la8B
EwpI3prvomY7PsrSUZehUfYzndLmYehxOKfoHVipOaNqWBQ5K/c6exlQKQYBzbaw0xk5OIQD/Pva
usGEOTHql7bmNeHVzdmMCWYXmcErjXzqUmfT3iFo/3k2+exMTQy0RBiF923rZPTZd3zxW6q6lhdD
zvgJ0z0w1Iho8K7N2b1mDfoIpKnpHd0dVIVJr960UNueWsEDzUOrjM7v3lrP2fh5/JZ23Z1zKHQR
byvJkp+yxWwbYSBo9WIBWEyhGh4PZNdY3kPWptC5NAWlFMhXM416ysnqaO49Yxcj5Dp4ixJXVeSn
kXYYox2dp44uqW0zn2eR+b9G1GBe9w07OP8ucVevSRXEMTHqMjv1NG7E5IekaXm1cmPct92HbMv+
FlMGSLNSzEUjIPgLBxVWnXfiuV7jl2e7J1YKI9mMifHZzzGE0uQir2RYhNbn2PfVo9mk+bHQVrfK
MR8HSiJeJp9EwkWjWWpBKW+dvATOEpHzi/Z7nWNscaaXxPoZTJBPBr8hWj/jqV+Pj8y02nubTerD
RxxFZOfsPY4pD4rRE59rq+dcJlDLBJJt47RMHo2kPBtZ8VlNRfVTxva5KwjDMXXyZFWAJo0XkjZM
leW6qPzPKUX/3eiGnN3yTSphaIwPLGdNbfq/QorQlkrfx8C5hckD/IHvT6qQYSmNCDCrz6yi+YFu
Bw4CBA4N9o24xpTQzdOxt8QxpW4sGsOPeTGZItFdNnZw6AZyJhM5W3Bv7t0nGnozrW0T3F+7nsn7
2iDCiHqluGnbcvpf/kTBf1W1+AiJhBPY5NCEoen/Z9hdPoRWVgNLzmb3om3/wQhxkkB0ugR+UFzu
A55yfZ8MussKo9pzVMsDf7Q29DJCssz2HtICEleRrTP3ZmVoQmMJyCAHMHylyNymIPsNDYtzRmxH
yoihDbqDbe8hGce1ibD+IPdbYaLgL4YL/e6UnAIzLdVXegTPwan3nPpJlUlzLh2eAwpkygs83HeA
uPLMZgID0xKnMvYhwC0p9MksHroS/7CD5GxX+m5ySw1NHKxJHExbmj9Ht9DoVZGIFkQ4HiU/5dme
7cu//1Q436oI1Em1eHYhR5+6fNZ3pM6w1nUoHhf8JgQaIktPUF9ZRE7TgxL1bCOX0qutm6+WICLv
TG4p/zAfPPipfeBWdKEF9qmdSRWcB5TE//Nz6fxXzj/fIll8rk1iobNW4v6/z2UD5pMBUcotoWeP
vdMFx2Rt2cNCcjUSXBExnaBXO6gORGj1+z7l1a8sZ01VxD/umqT8cGfUI9r7grYAsiEDzTmaHwd8
//eYEoxE0ksLcEYL2pKSTDh9TZX7iodr3MuhS3faHV5azozOIa9UOD3Kf0XOn0Kd5y5l/2Da04Ec
wuB/azv5/z2+gU/jkemZpLp5//H4CjW7GTmm65eNR57Rpj4sTTvQ9DI73OAcs0sKtuoXLgPoFIJ8
e6zH/8unH/5Xr5XvEV5GR7JrCZvOo/8ov8A2aU4imVC8dTmHT2IQOov6iBBf823VM6F8vXbFcPV1
Z3704/KO4wKFmtZ/cI2/4wwPv0o//aXtRhxWlx3p1y0G64kgwBNqw3bTLzb2NNBthOHllrgoUqIM
BvDFGN6lXf8QC95a36UHciJR3KWHCm8n9tMGzRuWcnDxdfBT4YV7D9FETL9gNhE3UI1/J3b4iJGX
rFmwm8rF+IcSkAFsUHcUQhslMtwhkyS2TEftPE8nJ8awMqDSWrBj7ryWXiYvxApotWAONggdi5jY
4kZ/K+TXnKCldbF8bvMMZ04fuh9BSk1Szr+OzdVDD5HWLwBRXm38WL/Emi6mzcB8vkFf1gBBYoWf
sZQv2ARzTgGqd54TxkciU8jkXcwHADwI4xQ+GhM4Xlfv2ClyMgeL1Qi6OF5bw63AdUBu30y0VDN/
gKiUlLUOZYowKCYwrRJhNI6G2hEHs5a7/kD6nEWqA51Jw+lz8Ch5IoEfvL4JI1OKV9zeSIZIepFr
WbNS5TZXc7Lv12k+SZorwtYrprDn0iLmXCUUpRIP9+kFOIDWk4VpuyepCtVgzzQYcN4PAUJOJEEd
AXhnP8dvLzQ4fBYQVWGXPxvbfFwX6tweAuJ70BfFrq95FEZM7YY4L3b1mHXBDO0zHb1F/DA7En2S
sXmYfIpuu+rdNdsvaeC40xMpwg4q/2SY5Nb2+H1tXDzIdpsHm3SOhU1Y4WIgvabakjP7orSFds5G
oKute1uWGmVnWu7ZRPXg89GK+UAbSLPHm4SMkSRX7ZIIMHotBPIATjtRPYRfg6Seuky7AwQrampa
Hrhj+uChzt68rikP5UBFFNBjVPYolYeWny0I6+WZVWx5Dlz8uHORZWeimdFGpq8VuejHpkGl1Rhm
fGltvk8N+rRHd1HT8R1rchxtUoVkfliSMbzgMzXuto0z253qUyPC8pbES3kbs6essf0zD7156WuH
AAjLYU4VOY9nr8E0Kgn4UqQ5rItn2yfPspN7mPLY527zmVnEPEw1UOjgbddjNOSSIhRU8K2yfhc1
kqvGXbVfBLWuVjvGvAmTXBY+NKyTD+nov9QKDUA8C2TXq5rCzAWUW6EeQhehgEQUE1WOW11k4r46
1pQ+2Gn5d5zL4BQUDGZJXz30tPqBQKZbb7bv+ZA2h8wQhLN4aXWwLEQRklCEEzba1Z2NxDskHFbE
dFJUKC7g225zYZLzDDW5h5oUUeCMv7HxI7upAJOoArEpbPwzliNil8Elbt9VItgHiAysiq4TmuPF
uLH1PF4qAgxIIMBuMLBBWBJIhc6BZxUAVehUXG17NVuhxNqK0v6eBs+5ETryZkxFcK5kgdQrIVqr
TN3uhPayb/SJFvj1UWCo6Me5PwYBoxDCmYSe2epbi45yIBR7ZCQA+JRLLB+rDvYtlo51xY0eeIOA
e3QJlS/Lv2pw5EkWRrMN4v4xc9jHUGSwoInlFSt8d6lQAWOu1ONXVu99dEdFPM6PTSyQc2ceRsGi
zy5y6udNPrT6yQySqEc48UJIxtBlxY3b4Y2ERfWo2uV5IZOIE7E/GfXCLozJZHWd8wkGcXmTY/PF
XEGMqPSKnW8mL12ffS91TY6j8+2s9Bh4La6GtNlVmeALmzJCEmRHI9FoFYBEwMD/QiGbXN+ahpkl
p2lNw3hGvgoIAWzrj7611BMZbZe54/GtRJrtMg1yS0NOtR10lZ9kDXeLcpEgbcMDjaq5VkwSSQ7L
TH/hKHCkocBP/w9j57UcOZJt2V+5Vu/ogUNj7FY/hJYMaib5AiOTTGjtEI6vn4XImttd2WNVY5aW
xqAMgXD3c87ea79guF67NkhyfTT9XVvRO+8rgE+Fk7wUTm6utdrlioYlESfoNQB9RuvCoN+tDagi
i9rLH+s5jnxutf71/jvv8X/Ck867r2lRDvmI3QiR//PhZ5CeIli4TxBxgzFpSZ4EYJ0NeEIascO2
dOfEHIGuf/N/fR//d/hV3v789e0//5vb38tKMWeM5C83//lY5vz77/ln/ud7/vwT/9x+lTfv+Vf7
l990jr83ZVv+kL9+159+M3/9j3u3epfvf7qxLmQs1V331ah78E6ZvN4LHsf8nf+/X/yvr+tveVTV
1++/fS+7Qs6/LYzL4rc/vrT//P03w+DZ/5/40fn3//HF+WH+/tvje5y9F5/x+3/8zNd7K3//jePp
PxzTNymjXKi2zozFHL7mr/juP0yyNQzHM/km6/qVomxkxN/U/2E5pOfqusuSg5iYqqstu/lL/DbS
xhDbuLphu7YD7vD/PvY/vYb/ek3/q+jy2zIuZPv7b9Z8pfzbleQ5vsG9s+b4CpOC41d4InL/yp9Q
uOwiLaOaiAfOvABUsPel5U1o0cv36/tRFMnFJuzs4FIgUv7Tj06nwHkmx/YMFfxQppX+NnL8muCd
b2K7j/aDpsEMslG66F3/JOEtnjpp6SdPMQhpsEpMlUuGU98N21rz67f0YUjd/tGADgFLorF09vfR
Q85XrkbUW+fEIOI9HZlIRUZ7mTJ1skjKeECGaG9iiIS7WAx/k1NgzDkEf35ywJm6ICdJ3zLwk/5y
1LbTKuqLLJK7ckjoBjjdeEaeN0odpl3Uc+SeRH+w+kTdxkTcS4jJ2y4UVO+SDoJtDd2GFNx829RA
Pzi0q4fIDZINzlSPlun8OJMkRGZCW+nctE22bXtLi+ku01oLIbANgTY8gCJEU339qC2Dv2MQ/7KQ
zPkWyKQtW7jIpU0mtn9eSNwSr27flSNdF/5zEcqezCTikBFoW3hVLxwiq1cyt48l59SlY0MOtRO6
e01QI7mdzPAM7r/Zar1HX29wjCPb7I9/ezv9ccn++yX6H6+Ca7PYMS+Dji50dr65FPm3DkTqw+Kl
uexuBRvicnJzqMR42y5lmPW0CjRzX0t5cfo4P9c8GI5ZIrpXuXzHgu3TJ2c6oZmCQnj+Vl9Ftx5i
4qc+HahdvH7TqixbJzjI137Wkz9uFwpPPHqdktHnrYNECWUuBa7yu03iZNbdXz8885d6jpfAtlzb
osECbNrg5fjzw6tSgByK+AkS/oB+gM5sza3MBXrOJs4e2g58UOJiPl4IrbkvyJm/0fFkn9Ga6MtC
RDY7XzLtDZ0ukxz7T5WI/Njgzlq0Rl7dIBAHayL99F7LSPFl/neE5GLu3Z6NLKWLdia20zlq0Vji
h5IlAHsDrVMYB9bf7Fm/pqp4yLVYBz2DqtXXaSn9kqoS4sIwSuwdW0+rDlXI0K02o4ekSeKHrhQT
XYyBfChak+HY7YJafYO/EX92k0u8ap2/THoFjsNDhSa0gCj6oAeChEHxb+7mr8T3+W7aBgxyl6LW
p0X0y1sCyInpWBTUwNnFsK7AqCwbxJJr5iLo4ec1wGFIRMRehqM30BL5FslwB2EMBIHWj7S2vY8Q
HcPh51u8UCj062pNk43JRK2yG1KD2rvOxs+eD9ODMHxCsuIwRpbLOkDhYaz/+gozfl3jXbYSUnlm
aqxP0/nXSC+DLkUgx6Lfdq0sTnasq209RiA5Jyf/Ph1HtZzV6mF70aEv4m3sJSiNfCSAhTlrt1FH
6cMhxaWR38ksRO7kh85WielQNV6zrsfGfnAryDt/fbfNX7i+vBDsgI4wwO7TpvO9X66XwY4ao4sI
BStQgN9oZotxVutPgY0eJK+77qB5XfMUOcOB1uR0VxrOM1kCMd9QfAQgwVaJrwWnqJviRalU9Vbq
3Up3MgAv2nAurSE61gVAZjCkd5GLLcHORcGAwHk2mPN8z/BzsBvuBJ3bJ1Ez0wlq8TfXmvilicVD
ZAN3eC8QUUYYzq8bjIrzqUKoB1Tjuh3UKLcT84kyzRiUuOenWgz6RXFbq7bY9y1EZTkTeVXo3bFL
19u68AYIaeIJzftfP/viFzj99a75hkkZQwfSsvVfliVCJSdrMPVmy2Zv7YechnwIUeoQGfCqJFOn
Y+FUxCla5S5UoIQds/o2NrMWmWn9MvNAOukLhVb09a/vmMez88u27HLodW16fxZ7l/Mf23JEH5+9
DI5ZI7UVwzrlMiYqoflUeuIfaG5QiI8PUdWRW9bhrw1c9ZynjDjTOt87UQq5Kr8l3rrfWTqgKYzQ
/bIy/HZNbbJmKjMsjBqCmN6rZ0M43yKLKS5UQnuNpnaDvWxYprmOBLPlcF/HFNzwXOfYoPghH6S+
Ryj7ZRGQvhiUh4bTcHl3GVVOVqjASODqIFjwbViakZzLLr9PU8ZVho4DwPYxMsQ9Q+j4Vpng6sdI
u4RcPgu7QpqRVRI/UPFpl9Vb4na70vAvXT8BAsPZinI6WgeYdtdBxUCxIBCC3puN2ddQmAoVzaoE
vMpGk1GDkxC5kuF2K6iZ9saPQ5Sw/Gk7bz99qV2wk6H/GEgttj4dPIkrssg1pcJTn2s7NNjWxZ5u
RdkvBWqxTdSm9AukVqE5dMytF4nbUTuE9yaMmoEmmIGrf9mpONjHRg5qlz9tj8FyHtciPfOrtYMj
E3lbWE6ryenBswfVtIzyGF8NMoDIZQODwkeZClGxdNj8ETkC6Z+QkIWQ46YCIHMfw6fi8FJoyRN2
qY9hcoJ1x5xiVufGEUDLxIzJZAErvYya94AokzjOKOVit9qYBa8eY1pONzhitSfd9j+kQAdaftVB
CCXbEDW6z3pliO6FwbG+LHsQ7Fblf8/GBgsmWG3GdD6SEC65tMV55RZPqC7QgpUY3AykRYvC1n+M
ZvusV42xo0O9JCbNIfgTLUjoIL71mPjtS8VEXRXPCcrLrLKOvT486hFNn7q7JeiQIMgOpLEFgTMa
/IOTQhW1T5Be29ZaBcz6mY+X1ZoQYuQacQAtzFvKYDA2lpov+myuxbs3yCX4hxCEuhkUex2nNd4P
INyAvyInY1CIKDtJCnxXOoNp7bG1umEtKnp+CIdeAwunTEw8uogw2oXRnVJYIW1SR7D/lW8qnFZ0
1fGmQB3YlWlvrEWTAjeqm7NhjS8tJ+ERO6KFWt+0m5caRF7QNW8kQZyammpcxsVTLcK3snefoQns
qU3WvrBzClwM/5Xc1yW8/JTOUz52L2FG8l4jvZ2jnHhV1Kjx7cxf1z7KhRot9kpPNbFIc+khe+NS
N/HHB363LrBzsIqNxzyejdZBcIMARB7G8SjiCX2zoz8yYYMAE4TQ9DsMi9M8+itnKphEM0g/Dg1b
CPmGt+UOPKIeVzfkpuGxNFgfOtIGSPeQj6gWE9uBrBJQj7sQZ2L/W6HFLzb0KjAOeFqdilKhdb5z
RBs3Uxee/bK4leQGrpEjqXtXZDvIYPazFY/7UUztNi5DSaShcN/zsx7r0QfotTlaZnIPMWfHEzQB
8tgdjc5caFyktOK9aPR2VwSafluDOF62hW4/thLSfw/WrQtls0MyY1NL0eSdFyLWDe3BirEYWJBZ
PvUoW2ZAhmmG3gUgMlcO/sVDalbON1u/LyxDvZS4vY4e5rClP5jOtz4e6SITJXQKRG89d/bA7BfR
ipBQB8LQ6XZVNmnMACvxOlEZal2CE0NF7smUZb0ccee96nXNG74x6ptk0rJjGyCVzoR58VwyYueY
BlV5/RFXyUtbyOzEeP8buhBxH3aWfu8ivVyOA6CDMQDuFRo3kYG0VrN1tZmy6Ilzc4OigmdPgVVD
Y5FcrNoab30SFKhm4+dp3rmy0GxJlETU5M4Zfr2bfR9clyFmG59SleosCCqFB4RmpZOhcdd6JDrx
2i2ikh6qA61/n0ICq+ycPl9kP8JPO1/P3A49wE0fEsPXukTdBE11YELcnGA9NyctQ4c4UAga1r1i
+X2gM033fsSvnJYruyQMNE1dektmmzCra9YNRv1NNwlnPVie9qhZW5PR8VNJPCihMeMeohtgjFb3
X+QQ31v+JL8I8N4NVRscYwu3oGvkFPuUeouJi/UMVLOavenlzuiyhrEsl/6Q0afs8LbeTrTbdn2C
ZoRLjk0uSnMgDOLZq0T0Ycd03j2Fz8mz0ACGEC5h7Cs0B8Dzzij8DwrjOQ65YcaUje4LdeQpc1lN
49ytGI4X5cEnQ4VQJ2T/zI3wbfukbxh58a5aI1vjguowqsrksdC0++vnvRbJXgJNYlVHyC6AILcX
K6vayxBnybacCUmRP/Hip3Z2QkVNRLQpbw2jrhBBwDiNgkbeDvPnas4DBz02X7wJA25WleTx1qF3
QxSkd3P9iI5/CkD9X59oJsYWrA/Eu0+xB1uoMjY4KpJLrU9//Df5+YAQXpFTMH8BOLy2CEuAWTXC
/hPXuzoZVsMEr4QBLmIZ0pLnc5K3/8+v/uumndcrH4MBsJVNCOr+1s3YbhtlittKmrgTVSf3SWqB
Q4PuyFmgW6UJUSDXYyVDZs7S1Ty553Rwg4mSwUwhz63RnsooRpKXZ3FFr4O0qzoMy6VWjuVliDCZ
eKMR3/lYTalZ8miblgIDrGjuKo096XrII9zkZyMD5WAEQE87j0FdvWqpfsYIay2MlAtRD0C4D6Cn
tzzx5iwNESuoiGtSzKY3t0Mahb/IfcQluxC96oDBEiQA9rd4QpaLX7C4FdYTjcX2zmJGeJPQ2uWE
mDAB0lalpyfnn7fQLBa7nJOAzGHgk1lkcp0jB9hrkm2/RwGyMIlUOkS9szQjBUrQ07IMiiiu0bgC
wuIFZX28/nf9spi/x2vq9hBWI1sem1ufi3gx8XwAK4u/l0FjdniqAfJ09sswaMVxSBKXM03zlQMn
u9RlsStLx36YRW+5rTKotRVPneGH5hMQX6Z8KnxIldUuxfRzJSotNd4GQ6g2xTzP55SMqivHmGf0
DkM9plqF1mZrx0f/45qk8JHQYH4nIX1VUTLck89FODrydsuvIXZBATVSrrO0ve8YnN8zWQe8P0oO
9X5jUNoAws7GvL1DiPXEYBfoQNE1R/R8w7npnqYJteOiJR8Av3UXPZgA8heuVuBt08BvXZeboIy/
OP/SPOqQi5VJ/VASinfySGUos7nGqg3yF2y2CBxVCdYCYOmLVAGxU1NhM0+q+73eyierkRMJA/qX
JeoffWemF0U+0spWMH9QZhHm0PrRpUvtfN1Xpo6ZpsweCOiF4ZSUO4a98c7pzQcEp9E3rQLrbjXi
fqLFuhqrvryxCX76+bdrZl6HoUSIFup4Etxx6F6K9FKOfXgwM3wNhu4l90PASLICtUmLhZt9mD/9
/HGzKMQ6nZ+z1p269RgSPtd0Dj6cJoFAElUlHK/4k/ZPjw6AW7pnT+t4LKw9pgJ84DLnnC4z/2B6
o4Y7BQBbjkXzPgnye110zgnPD1gKD+1w7Il8P8d+qDH+Vjiftg4MqiwzJm52go/N6wFDwzrTuui2
R5c1pXF8bqxerI2y6x+REQAIsDBThERu3tDN+KOlVOf+e1WazqcVNAvMhRz6umoSq4bd4ob8DGe8
b2VIfBP7Q2I6ePuvr5qeD/FpcEwXdoB0LkLB4JuIXWh9fA2OMSI5SPKtLQvrhpAX5k0FfYZ5Q+39
vAggIJmPeHPifWGHybaqh+oZfcptizp+Y/VFckLYz6Ju4bNN91Yh0Ael+i6NGZ9b7vDUa/gKG96U
iF15wzDNR1aX6vK+LYoN42//NAvLXRlF5+t/tpXc/qyvXYEnmHvJQZ03nx3plxjZzNbqspxkMfs9
8W1+2CGNuafttBSdaI6RTs/snAKFOhBuFaKS8T+xbh6i7lszmPEr+NNsZ0fJsHTr5jOrlX2ZxoQU
MkZ8eyAuD5zps3NmZSmSQv10ff1TQ/9hDOfKlQZ8alvdmLrE1aBADc39Vk5xTEQ7uUiztH51BYwh
EVUW+eV5RM+yGBDhjvYGwK25AqgRbEIW+ZUfu80d546M48lg7683r5fn9XNi0qw9sXuoCrJg3Adw
RVfRlLacO8b+ZZiR/NXof6vyzewMOaiaKHJeGPOp5D398yagLcKLwuxuGAbEpcGQPf6/PqLB/mTn
hXu87sFm54mdH9XtceRpN+LoLhTlGSABDOh0REZR+9FDdcHHP+IcssMjKTlgPTidHqecYi8scnGG
y/2UmJp5O/pBvS0pyhc4wyt4vy4Zm2S4LinurKcBjwEgn/iPj65fPf9cm7M69bfCRPxp4gs4/Gyo
pkwR10YxlZuoLADKMNBPN5VlcwSZW3GqB2VbdwASs2FmS6cQ6NfDNs45ZGSNyWsZRuJU6PnLkPTN
zpSGe86r1j33TPP3JQwfNyKuHJx9Um6hrH1HqhnTw6IUPhukVXU6CWB43WGKxhja07q8uX7O6Brv
kMJ9aVW9GxNVv0IFh/CJ549RSYkKQYb66tqJnAQlCIgKsMlxNS1mYsWtjV1oV/dUIRVlM2Y9hsI0
Jtt72yvfKImHA1AKmvo+LsLUDm+yYDN6jrqBS/DHf3FQ0h6YG8ecJ6yzbquva+O4mJpkOzqkc3Li
fhhZq1YEDSVbPU4O6TSot6LSsS3PK1xKzXhXyEHCjCH4gaOAd6AST3KnfCmzWLtJa+1LzxtoHamn
n5UNubYv7WKtIsYJkNzyTZhYAmVMlHFxtIwYRrtb5QNEisFNqp3GzOcGAV1HiJkj10YTMRoO6TVs
Ej3CQyaxffqZeVend8i0P9NcOUd73rrS3uoPZYHuK2z0jwEECP20Sj8QphOdCycQNFByc1fpoHGy
NuJwMrjlKbOg1/xs0KelyWo9Tf4lC+xmqyIQGDUdyBtgUkvPcsZNPSDJTzrN/Wb1CAiKGANqdJlE
bWzxmKabVIFdg1jANinYCjc/u3iani/kdQA0wG5cSE2CSNUjXlDDqtc2WvSlRDZ90wO28xK/uJAB
VhyAveAzms8KoVu6m8FMbhsbV6lVgAkQQz9sitpQb1kBGAkhNONy+ylpxng94TDXpZCY/vv2XH3p
Whl+0D5YDnkvT0jw2fBtRsy3M8hsCGT0wSYI8Lf1b8o6LtZod9DQSaiGYHxGWOQOC5ZT9BzdSt6Q
/XxX07F/+DnTMkAvom+CB5Imt5OF9fw6jcmN0thSopL2d4WLwRfk5TGeeDm/kA3YDwheSSkfxcFq
dMp6M+6WaZcE+8hr2e6uz5ZOuvSpgZyV2oZ6uJ46STTNo9WUIKpIS+cgGk60mEeSe4aqRIgZGcag
XiSr6wUxSyquT+AwldapkD7CepEU5Pwhi/i5/U4xpujUH+8rV83oeVRfCNZoyxpJto/r3gnwwJXY
wlyMk/HY7hOYOmcGAc9FKVMGg+OHbmrtvciQV3eauo+8sF+aDRHicq5kbYHXI5+8H/18a6INCTQM
IJBPCwLcNa98FzT7vmk1FNrZZyDow02RGA/j9WW6zsB+XjpBidIqrBoLIjG/qjFMilG0F7vQMtXb
ZEt/NZJ7trSMUX+VjrZBrKYfsj7qLrYfH4Tjpi8ioL9O3sRDUJr3/YB8SYedtUknw3xRSEHQNHL2
0PzHPJgOxoAyf+yG4WiZg/aMbeLi5EF21zv4X3y3wW/UlunRKoDJe0bSvKQ/UlVEbIiMnso0+aiJ
ljpEYWutQ4Jl0XLQeb3WFrSgFCHT3XrwsDQuCi03t5XxUjoUi4Nw6nsfrdouy8PHghVlozE5OiiX
EWzY8LDawjkMxMvvrx8Vnjvth/lz14+0EvIzslWsADr9rxoKzv2YJyi0eGnJSO3qudvasvCw/1Cy
5UwNBhiXT7E5/3EGVWtVVcxD25hWWji1h0E66uR3Azk3Id4PWIqB2EsHFZJjvMcBci4iv5t9NuO1
8ZFZc+iVvr8+Tuy1aDmz1N5G9fh0HTqadnx73YKu/w2EUTkyr84T+lLGdOYpnBxyFFo6tEOBHxDA
jHlTS6EdnELbYJOk9nftW8DjGVUM5YrHaH3TuK53ilvP3GfY8IKitS+uUzR0dCC1Ie29AIvBW2jY
JH9EifOqWTgYNeBspykhR49wQZJrWORNrggCamhnMZf/WfN1fZTtujH78mKDvkV20GgaJN6m9sE8
F6CU1yGFxDPy6CJlNlvklbnSShc/6fWjUNjLtAoYtrmzjS8hVbFiMwJkCN6AQRUEf+PVjmNvB3/3
h9ZNxLUnUXtCk78a6EXd5FkiISG7GlyQcWkp6C3DYB9isuFmjzHHKpW/QKWSHKTJEPS6ubvv+tEq
tsShzBpsOjPS2Sf2JSdeHh7K0if7aWE1RnKyhsdwaI4g4J5Z5N7dhKREtiFaN3q0s+v43gu4ygNS
Uayit2jmCrm0d4i5aHAOOoELE/HgNiCHjpjHnc8WvYLUIVZRGL4yhVUL6WPLzs13rWhG4NTBPp0b
GiZS/4UZZt8nqzgIiwgMI0vWKeOsBb7aaKYCwDrz6kWlRf2xQYhREsBQwMr3W4RpHDHJgCUmqOyj
retjNC24hQ42u4yaIs6Olii7NypyMSSs4XOmJdtZshGRoOEGgb6ugi8Q6sW61vHujWhNySXcpYIU
pSaL4iNw/YXvRxFTgfFhMKtLk2nJAbSFFvQBtZZnrGxJYjuUNrAQgM3Kre7Bu08zn9+JAotm3Lw4
oWrDkRWvlK9WDtyyHZftu03IwdLQQrGSn0Jviem14w2OAPeYiUUTMFHgEEiUhFfDPuq2HZTBHV2E
dKOg+NUVSlLdh/RstYQXE5cFnC5Y5mGD0DHtAC850X78RPctNj3TkTE2irXbvCiDbKVgxhE2Wr21
kx0dlmd8gfDCIP51HW3cdLrvQpczl+E9USfEq35q85WXOduxzIsNxE6S1fv2yUU2QKyTdjMgNY2j
gOQpRMnrYqoPceoSA1brIIw+KHoJSYjnKAlsaexIeuKcLA8B6ZhB0sn5Ocqufh3Mu5VSyUsfGzyd
LXgOrdg3fp491wwWFnrjf2to0mylCj5sgkqI9qHJjTBxETdi3E1WeKps+/uo2mmlYrn1U89esfGL
HS5TjFK0+ououTErXW4rRdaTgcPV6wVcGsRAke+GZB1WzxjekPrKG5DG1n7aE08PJs4WTI6yDqMj
iB68bQ55Mc3WtzP8rfangloJRgEjmKpPdpW/mM50VAaeLX+LCfu2QEK7Qu6Y4ZlNn1Htfwh4SRjd
2vfEip7MuXEe4/rfePizy5wsEMCd2SbWxQGK+WsyBmprKtI9BE99jgxxm+PK75Pog5nWg4q+5vdK
x4boBRrZOmb6jSUTbkiZgCnr421Fuxbe0Y8wcxkNtfU+6tX7EFdfMhxwVs1md9urSAOSozN723Ep
Ff659AZzM3kxE7yR1FGXBc3J0QSTltT1sfXYI/4hxK0jW7B61R1vLyeH6Ae3fkmahihkWC1W7u+9
PkweCJVeubb/ijsJjKKu3+UWPhTR/3BmOaaLYU8w7B5tO51PoAl6xex1Dj6zvMTcBClu5MA7h6J4
gB2y4DAEPyQDyEJU7VqURNFqHWOKkI0Kl56+jK/z7ih/AnxE7iIcQC3xtuFQjLBd46OTRMHONKa9
bxXvXlgTqGEy6StDC9Wx2biAziD4eFW9NbL8nvq9AKJGoFaqKM9HOjkbnh4GniSYrS3LIgu1A5ws
8++8vXGfpPj2e6y5NJLBErt03d0x2wvbet1LI3wf0VhQB6P5giAH8FHfzxFK3qTpa1HPrRUGVEs3
eE/iYlhpLcLhyc6/E7jnrtpS/yYHhxwDVa3LDNodbednjKUhDKF0Z43uCTRkvmrj5NVInfQQFcV7
q+8jMxtJd4YQpIrPzmhSxgbQlFhqGJQZFWLqIFv7cjw0BkJgq+0hx4GbGjpzY4ZMwOgWWRSo8Y6T
3pN+6EGAbI0w33fF7NNmYrTA9os5DYEIg6Ri4GCfXCKQI0UIVLSMoX2hLJnDlGim+wi+AsZKqwz9
yQTHZsrb+9FmF0VPvSUIyV5i+UhKc5EYFo1b9ahqB57lWJJ/hjUuwYNY4CPM6/oSNpj+WvpIpCeQ
kaKDaB3yoTm1yWghNrbjbY9qcW2ahHp5Aw4i5NmisX7oAOarrrN5ZrqYtw7BlQrQVt6a+7KF/kIM
Ls4Gxl2eccfUr92lbvmJyv8NlXXxOkZhORfNuGpSdShCpdZtQio3+UMFsQ/2E+KXjr5nsSJ4qgZC
Mxu96R3XvrsOHO2JjUStGgHmTSOvbtW0O/zN2t2A93ntpbrOoC0el2nmvcajoYGyGtelxmTYreuV
WydvQyTrlZXGNMD1SmxlZL1lAjgMHB0O+hOeZ4fdjkYsCVu7clJkuQ3gkkKfmSSjywHUaWQUjDp7
7gcnu5tKq/PlNHCiMDCG+SE8Q5Hk3x0akVh9ZpOGBUyIZvXYxc9Nnq0jD6dL2LqvTWJAJzeDrU8V
OdESZ4Qt8PrChktc88ue5Bo1OYzvwoHIO0XLWvNoxXbVbYj8EWzBDdpw/RRlBriOBPFg5dvb2g3k
jgtmP/UaBKKmPeo2qWtSjltd1rtK6f4x0/KzU2XmRY1yO7EF0jZub+mz7bn3IFGnwNi0fblOCJze
TNX41YkWK4h3MtOh2FM0RqRNBmIZWMkJPddd0vkrjrpi24c9uaN+ZR5a9ZaEjJCn0Dv73HWdZPVd
k81hB4NHoB4tuxx/P0fT6iQlqZWRDYG9SH1MBepQ1fItZ4EMbOpN082YjPiI8vHIHeIQaLFXw1cd
wjvLS4mAcJ1j2XXRRlbNCXJhuh5RIZH4iLdiBAYydThvtXT4TIzVgO1tbcQYLAuHvEtwDwyx35iI
ym3TOOTNdOBEk6rGmwttIteZM4V6spnq5HY0fHI8repgJ42zC/2etob+UWZmT6ue7tyUMWU1eqRp
Zg6SuvVB6/JEAED4KFr6EwLFXaoVK0crjY2qW8K48gGcQ32Xm0AkJtxyPm5YP9ISCI5hzuvrqnU3
iM8Bh8bG7/WTnwBzztr4Sw/Ebarp2tYsmVdHCQc/SwaUOAK1Sq2/jBgYV5biUtWsdTvpFnI+jnwN
o1tvRGgx1dZFxXhjOy7gNkqdVdI1LLqVYoPFxaTVUNYGdsBtnrOrNI54xRwMbwSDck3urp1y9K8o
hddqrB6RD59KIsaXHqdBmMEcbToYXPiWYB8rXIiEsKRM6laaQYxu+u4ZZsahliOFl9AhUhRKZEVb
i2BKgw2RwJuWqn8R5fpzNYDdj338HB3UX793AYxA7looPQXoUoHv9f0ngjnG++KRDt2zGqczHKdQ
cu4P7DsZQZxxqKYtZbCDkiSGXOPdw8jHStkeE/gjkdvpW6+h6z/H6ghdQHY1nhq/IlfQSjhiAmVH
qcvDzUKuohLBrn0AWf6NcIlHLKqAnFJtb0ff0Q+9cKa/K2dIrH2yZjGYFVsZBtxygRDTDV6Mnkyw
KlMrmtQVqQ9Y3WWOHWy2TdkOwQOlNt6FRGhhHGFLIRxrRRcKE3y61H2hryVl1ypo+nKFj3JVpOO7
EgKCCgBqI57AxVg1c8SOm0WQLiVq2aWMyJDGjLhMhoEgmtrZcSjl+Kq391kWHLENv2bVRZfyVaMP
t+rUbIFvR+JBbYMGC8WoOR9rStbbbStKucnc+BBKH2xaA6s1J3MA5BiGMUlsuT+0yJbwroUp10ES
tpj8gD/ujPbDm3BRIfjPjue6JCs2EVW0zl30dAxt5yGZeTAs0iJr0lUdN6BoqSLWTzfZm2b7SEPF
WXoJGYeaY79iwoWfxTQIKoDCoqF/003yB2U/XipIy4sxH22evYzywrG4QADDRjHbSExIbldFjwab
7Lzd0DG17wsuJZJbuSBpi35zytTamMHg7Ih8v28iskvaHnucU2qH3r4fDeI3pi7Kd+yhm5DUjlJX
l6Qg3RvXLAxi0tNEgMOVoHZg3vhahUEHBx8aAUjuHNdSMAGu3H4XYV5YaoIQE2J5MCCl/dnM6dP3
zQtRulxoqJiq6EiKFh1mNQDbVqBBxPg8FFj+KiZGk4Rqbkbhumnli7QIDWi9j9jANRkiJ3ETfx+g
DAfK6zeMc/G/NSDo/diwlwLsaNGbH93kH9NJBnROFdWmlh3C/BvdNfNstj3XYMgIyvJNjgJia7Ka
nm1Zg6y5aE1QHaRh/bDrx5RT664RBN5MgzPiG6QP1DlqUxt2ux/qKSaA9hB7+soNPXRMhqHRvx82
+L2AgRetvhFaeOrI5LL6GSXynpYxDNGc6ZddiWfDizfWmCsuLzyMQU1YpkZ8mdBGtkOYwvQENVib
hFgVe1uRhxckzLHInxacMCZtgeIb4ZUPkrKP3scQymZngJ2oq+5DM5hqToj74tpEAAbVfCl1+4c2
x4zZPYnNGIFc0AaElSFT8vWvypz6fWiEciWc0aFgzHbsb+OJtPIP5imwTkvjFFnfW6fkDTD/PvzP
MB8F/BcrADEdkQCHxW2ptwmLpJ/PSiLzNvc6FAkISpi99K9B2ETHQdrVWhKwaNPdPfoIOOjuJXMc
j/M6ZnxjmyNYqF9VrPy1fWpkZmwC0zTgX4DlCrQfRGuUS7/G6xbNYVP9kH7TR+ZZDcfO5SSnCxmj
n3E1ig2UoE1aR9EulWa+yPz8a0w4v3iVYmUNhqVU+RN6hmSJAOlDs923eBD/h6Pzao4USaPoLyIC
n/BaRUFZuZJrvRBqjRoPmXj49XvYh92ImemWhczP3HvuuxNXJW+dhD9GBVsD2w28emYgPUUE+C77
ic/PVZQc0230nJqc81uCQqAPFL3ggXerSeisSLIqsiYY6usEQzWuX5Yc1rRfawEdIqe+6q5dr/jT
2fxjOFSaE5GngY/cl7rvjygFsTJMMyCZTzu9JHo9nVnPcwKSkDXIqQ91C9t2ZhKw0MnmlBmfwwhZ
wVyzLlJWXaAu50Jeta+mGxWoRPLD/v9/sC+Qmus5ibbcLyvBIzssXv7enTQePQl1bCIYYioNwNSC
HYJkrO244y8Kan3nEjhLSyN4mDCTtSQhOf00HS00LVtFtUsy90pNxmHFaEMMtcX6AzIHa0Llw032
1vmDaTxzHfPU6VzmTUdJOtVLaHbuFDLUIyOYOtaoQCtPoGhG3Iu2gWMXWQn7BwbspnUfFslW7lhl
3jsKQk24OjPlh37b6FfIJilwCDrzWz5Ebrdkqd5ay4I6y+Fd5zCehtjVeS102PB+zG1QGQenrPqg
2+SSgOXJXLIcA1XxVzNM6mC3bQJiag07wXs3pfFVr+Q3cGmsu+x7dkaMwNZC4KVrjGNPU2o8Np7t
RyonXJYWcy9523RMcbqzFketFC+6KdcL0sPIkrBNppQL1NZhCA/pf2QSYnlM1dtQv8DMqUOmcICn
K3nOnfI9G5oHC1BpgNbyzdGdYITs+4KugYZnyk8L3uywaJqYCQdc97YBK9W61BQe9qdn11qi6dDC
TD0YVgpiuWr+5Qo4PKtngcTzS9oqLGN+QIr4SJ5Pi/KpogbDtST2JapnNKeYfOpX2EqKrfjLWsbv
PinMIDpQAw4icApM5gx9871hDc0hq4XYbR1gYBvlzVj1N3ahY2S2PaqtxI7mkriBvGfRPBIhyh6R
AnDG6l43FBUu0i53PcysuCDkJ9HUzAsG+MGNXN/7ZiFdLOYxN2q0KJr/RMwTrRq8LqwKxRV9J7sd
IvLcdaAybo9zTRVrjkOwONq9lR1Mc9t80lr50RJntBuJJw8act6qOH1DdQdQaS2PMo5/uvxhNHgB
ZgjUIL42PoQdZSOPXVkOl9KEL4mz7I0smn/+BAJz9kCJljjS+8YAdF8ebcu8LlXVX0fuKC/JHdyc
0t9JX3wRa0gocHLX0qm/milz1yEzn5ORYbBN7rfmLXaotUin4nE48YR2hzgRMEbwwRObdSgTJSLJ
uXhwUvOv5el/hqlDKa2n+NLr+ZrqxRCZGMtGYppyMcSoGrlgpALljU3V7HedgpNnWi49CWleuy51
XiS8aTbbFPiTZTMYbIBQzvijqRrBaTheyd3JtNhX8VHOhbjoSDzXUkZNO3wuTMwGiAgHBb5GOSYE
JGBERC/L44KRoigJPk91BdFQdN39V6zQR1isvPmyja9JRZim0IyjKXq2iNnDgLDrogznrWvRTXaU
30HlXcEy5YzKM3XuaBydys8IVVeXHBgY2GZI6txmmFdt0z0Y0xBHtEIBYoVmZ06CqZNulJHFRdwl
LIubNRcsN71DkcGRbqAT7K3O+rcODgFjG6RTUugTSoQBXyZPZLTNoWbzT8AzPTodMyQHrztAGCmi
WTxPCahLJsDFGRo+lZDQwgKTRuikfwp05ppf302s7QyirPLYDd5zU5uB7dDISX9QYZ9PH3opaYj6
+j9DZeiM4tVEFJ0eqQ7pu/DaDJA8a76WKJ0IGWoQ+Zxsj/3FWLzEWQfwr2+57/vevU7SPc4eF3ze
i4r9ooEUqYCCG2sIyxnVrQIpkkTE1sCUt5bSe2AbEeoEiBPDg9hVmGVxLasqzAvfQp3WkcfcYYWg
tf/uEop7xBFwfAC9eMNmtz1QJ9bB1BDIgSSFeWUul0j5G+ZZSyQzadzv0+A/NRKUhTRbjnLnSNx7
cnBLiFHJulgX9KF3DcRhHhfWM2XDhQXyEI6t89EQgYkszHsrTVS1mrvSSTDinYdhhGdgfI5V9Va6
XI4tifIt6ClyQufkoHd8OY3DeMjOxt9UDQnpRdPjDGvoUmIqCIhrJ8DEQY3psb8L9RYPFuiQ4SR5
5Hd273yvedxdHO5EJbSF4tp4QkbFuJRYrmM1uL+6Zb74Pr+hYmIjVGPr1rpLSWwKRfQjIVM/LjJ8
pJzWRY0DWlh+Na0g13fFOrXrS206gOmJlrV4im3npSdmEwg7cWJ8VwjQVDpRRNIkd4QYZrVkG5u2
tKxsheIk27mEC7+VLUTEMfGZF6dr0OqgnlRq0v+7m9bJd5FSLk+D7OPLvMaPhU/KlYDU0fm1eUkb
93kdyLiW3hTRJ2ShDypXgfPAnEBIpoXOFe3GBxXU+OQLZAOSw7XYojMzX66vfVxV28nyPo0W+O0O
qcAALaZJJudAAPBRB4ba+lr/lOQ/RUlL5o7HXKYk5o35GyL0m3SY4xPSccAjaAIgXZpTNwCxodHw
yIXmQVX4g+9r74ZFvoVgjPWZUbX5RHXisaEcX2yGufgd1+kjc83r6ntUt3UsL2N1I5o2ueZ2FUk9
FqcsTpHw638LpFtBTvnOzWi98yilGH+T9ylnt51Zc1CnsjhNrQ7WhI8x/SYkJwRJkfpHISlSC6jD
rB0GfaeeC7nCNm/1R+XxcjpEWlxK/7nT1R1nMN1SyzkC49Zjq8scKFkugL/uS9uZD0hjToKpadbr
/yghbkAUe848A9oxne3OXsg/6zBKn0dSxVCceSffZIfmA1AYvMI4zqnDKMdI3VfPi9+SGqfy2s+f
BRPmkIeeDX2/RTg1x6WZnuPeUOSNiB2AV20/4K1tkhNJHd0F+91z7TAzEYW+nuoUYWyXiz8NJaY1
as/zkp5tCoKwaow4SnLebbsjZwmqpqJ7DZBsqn3V1P8oC3w8+P5ri2Ke9sh/98ya+KZ8CCxNfcZm
zVCwt8LCQhexrIDgO1EEMxJYJr/Evc7lFcwUG6aaUrsviGfRkMS3iUnh0LwsksS4NZeCwk0LaNIz
wjCZDgZA4zyG2FSJS+VQopk4NsGIMyoexMzYD5EwQrl92ox/PXcj2GmMQ2GgfPA4k3b3h42A/b0O
TwAhKpQzjnmR5rcojCXExMTuSThXholtQKnwI1xLETCQ/jeic0CLQoNQJ/rdM+QRIQwNlHCLHWxb
WitIcIPzaZj2rm8rdZqL5j9Z2PeaCd5Fc6BPivLZ7pruqRtuNnKugJ31cwVgd/czLe1yLWeAvDtZ
zS1A844ISotgqDlLn9rZFWFPGsxZ2OdpBHyRoVpzbYcPlb3MLE7Z47CknvOx3yoj9gjS4afbfbtd
A68WlAQnl8lfLemZQPyCfE2FNA5uWv5dFBHpGXF2jHttoB3Zvmrp6LvYKsKkhSvqCB47iueV/TZo
mw/EBE9uBWIaWgwZG7SPZztBblUT9LTPRtxx2aSdMFR+NMvDIJv4qbKNgZgq8R2bJQLr7KuJ3WdM
OxxAM94hOu5lb8kc1ny9vrJKTc6ZX0UL8e4TyhY0o38zF9ZaSRYsrDXLCH0HvDHiiFdVfG/mqE1F
b8lo2zolffmD9ftEwDwVUTUcSMSlR806hxaBR26S1pXs6Ws39tYJOgGhtCPk/qFLQ0xrD7lL3Jzh
kXdnkw3Bw+xEZd8/oVuCldyEfJVGaIG1O1KzE0U3/ybIPQIrzfTLjh8Q86LctZFwFsc87gcE6T7+
PPzJmKkvgtT0gyslcxX7j9yC0H0Y6Exmq4jSINlbNhjDxRTRkI1NaEuFFqNoxvusiFSByFV2zIbR
W/5tMtYifi8XKFF490A7v9ggf0/A0tnzJ9yFZIsQI2dlj3AWAjtj/T1qd73Q89cO7hLS4x0pJTd/
EilYF7ERnYn7chqCjEh2JUek4RNUC4nBXjk8FCusSQg9Yl/renpyzIFraFZnTkWcCEGWjzOchOre
ZvfVY+FiVqwv1p4to+8DTq+0vZxAyhi69sIoKw0tfXizCqp73FI3uyu1R/c/hqZpWI9c7sV0ZGHC
rqc+aTbru5TdhOp83gQ430DlX6zV5CF6IBErzwZGZSfLk3efIUVkAw2sERQ61oxxDnL8juLgF5v/
Pt5kFIJktrTMuEwr45x27uc6gh3OKwgqiz3SqVMlYwcjL/jmaGzq9NxLAiffTML1xERMfGv60pyT
WL8Mrbj7xdIEtuy/49I4ozxbyXkB3jfmr6aXO2iFAMJqvtgXlEmv7ZLd1rx6aFc8LB3Zijb35Knu
a+1cDajgecD/NRaxtYYq3yovdSCbsYZDoBFoxgbZgegcj+Qf++pbmCznmtxGVqt7I6Mcdt3pVH9S
2xX08SPJ0FK7botv00J/whTvUQoWFMJdz07H6JtcpJkUgncWY7RA6zhdmbE/DJr7zoSmDFmgU7cb
b2L6lShK3bI6A8sBeUNXHw168pAkR2fp8ekZelCy3tnhDEPcUG6JlAQbp0XJN4RQDBg/yzCSoTUr
TBeTaECmtifXN+hI/LU9OKJ/Z62YhYWk11/awE2w45Nykaq+jzhF7lYSem5y7O35jZ4qWMp4wjgI
3id3jH99Ia5s0R7gN73BadcjQqMhyHP5sFPHfGPHwyHmLdz76LJtTBd2uja7tqf/d2xLP3YMjkeV
MO2wJVDrWb+Dcfh2x+WhbMR1wSJMMtXOlB6nTua8WrlzFgMMJOREZ0G6LJTg/jCt5aNfkAeXU7no
IzNiBEKvBJwj41TMTfRGAafkTtDcXB78g21cBruRkTKHq2VbH1lp3MhWmsblKpV8WodxObWtTZ4u
Ecpr2m0a2idZgswtzfIhHYbyUNoURKW4OgUGqpnh5KBp6HIXRKOGmX516JsVrBEk9fT4bIJuMLif
htmuI6AX6HRb8mkcizNpnrsDFSDf+4qwN5uZF/vNC6QHlqf1M0r9ZxitX7C2df60nqzPIhNvhTsv
0SzVEaBBddZXmCY+umqYRvlZkvM4kgBT4OvCIosb10y877U3CYhLjYJhHnA207ubYn1e/PzfCCwB
zPB4y1L94GM0dxG0ppr3ZOZiDXKPdS0Bv7saASN+a70M6vZ98y0r2DA7Zg68Acp+LWwiK7POBjJQ
LB+DMV97fD2DBUI+ESZSCy7wMWPe1oBo9dbihHs+4Azk9ZzzU+OQUptBrxIajaVddccuzf8hELED
ymxtj1h13Cv9XeFITi0A7uS04vfEfCzI8XBVwkS5GxAljj/d8mx5qP9ZZw/sgQvdZXwCCTlPCwY3
0B22XNehSck6qYKtbMUD+5aa47pr3y1zJhrDeKx7k2AY4qV3UmGV9Tcxz4iqibHT2487823oq+Ib
W1ocSYq4Xw56M/0v83AOpViDmc/xLEg6Ub3z/6S2l0SrgQKugRSYDs+THaNJGWDbLGeTqWOP4Cv2
1qiT/WdO/B8oz+LTqdp/evIkvIl+oCcSwZShAasY/hiR9IX73HXjG6EGH06GuHZqS9q37AKKaq9l
8acnkt/aUU7Iq3fG43kZBILE1n9r4qw8pkxdLN3ZFvWkTVJuYjl/BBj5U2d4hxljVkr7aGauQx1U
X4DQMcC+gerdAIuTrLho+dFYXp4elD8RFyMuI5cyel1j67VJDiqsFubqT0rQeW5vBYMnezalKD64
hj2dgb4gAPX8TWAlLMIyvqpW/NcCIwpsfb5MjpuFbZr/EJzzy+DqK/fLE9ti8FYT6gY53+Iwa+x/
TYLynPU769T4hbtXouqVakN3Ia6uI7txbhV+094xzxzIu8J1uz39OQtijF9aworEN+mTxSFfcpBz
BA5szfNa4LLtGe3bbRJ1058iq9ForknkIbjfJ0sftuyHg+1XYCnzLTHHN4Ivv+0q+UGHFI55+5g0
qb+JkY+uz8xAWv/IVGYOmFgnb47v21OaK/dpXP5BLEAm1vs3YsjXBTykmukD1dh/zBrO9Zaag/ES
tx6HZDnzrjgFg3lYazh8n6ExQp3USXF0ffUOMewJ7wAyGmzHNVKfN7sdSLhm+izcfGYsi+u9psRC
JrPsfVwrLJGyV+UhrmRbMXCAeLvONJkmQBdUK6ni9Uj4ostseDcVI2h4FDQMwRHjGelbZqQc43b1
MmbA6+YqW05m+ssw5X113f+6mj9rMk7DpEsgCez/0geXsFwHkf8irP2qTUY584yLbCj+W7nZ9nrq
P8JISw+uwpeajS7GKcIYxjR95IM/epMbmRrJbVNJO2YZfAcJGVxkPm0GzpGhiaqXnWN3vypPz+uQ
1YgznjNBDzD5yVccu2/2s+3r8YtOPBs+02jNINjYtn/KSyKM3KyqrlWKmR9mGuZ61zS3FmdH7ccY
xIj/rSyRQ6kR+z3Z1VVRpMiPEcFm0JF/EMUwBdjhIibsbPfULZyVo3Zrl8LZravBMtt8gEPQsG5w
PoaehbqvbVciuo0B+xUPXXMp2EIcyyfXwXgey4klV/2H1dpukobDsoDiy5oZomcWh3HlMhWPG6rZ
YYzE0pD8s5BcaO/ARJ/GKT7UMuF7qsF+Vv4Ao89Pggl99KwX/ylFQ2yqLclxcUJhviAkcMgkHh6I
t7vxH8jDHrsWCUqisQbWH2PyqWVeLRTSYxmsRXrpSWStEdqZZvUJUobRWPfX8FobQOjIsAB1gBqG
S+PQXk28PtHsIddhOwgfNg+qnvu5WkqHwAVirErf/ZWxfje08rvhsGY/ZtwnbFLEckDcJyzrW0n7
06/JMIX7lQ1TFeTO/AX6AwpOjzZkidHcQEy6LdU2+ytiyty1ai/OKuBJsEfK9E8hpmPnL2GZIIqh
8zwaicyfyT/7zmvsxVac/sZrfof3arN1tU4AmHvm4SMyLqTYpJBG5hQ3T5rzI4zyx+ut22hpgV5R
JxkFwl+D7Et0oeI8vdBv3yZZOEceSCD/WlxEcVJFTUwXYAhuCjUz7gJyjmpiOFemLo94xbID2vc3
UJOECFjuyRqHbRZ9hjB/qi11HQZlP/joewvc3gdhGqFkZ7YmNWlyNPE61HHlX5lp+o3MjoVZPbYW
X3zVdR6NcPfNA4ifogyhl/04TrswK6N57c3i1Ehm7Uoep4IxrA+PXzXcRgUNGBs6jH/jWSzGjeE4
+9clYwnakptK8vOut3EDJ2v5Wpp5iLzorRrpO4pxxC+tcTVU4KFTTM8sdURysszsY9E39iFz2lQH
eo7nhhDDhPWNVkJdVXSvHpn2o4Y8EtoaNEVjvtkc/6jR5u8sTa4GE5LC8vZah8hH0RKS9pnFUHRL
EZhzc1HpubKnJJIDLpfFkttvGjy1q7uXpQM8b5jETOc1pl5nIOrAmnWo11gyPYS5TA0A3U63amk+
dFfTz0hsH6DQwENz5N3t8uY06ahUmUVhNlreU8HiFAHqdBgyuwUdH1eIFhJQXnAyUZAx9jTti584
/jFzmlPaZHGAYZe4lCH7k+momK1ES9niOs+kMIyEwslzqdTTKrehOh931zv2EcBRwtIAAV9WaBen
KFFaqfdBfbu18zjg7AuHTtr8mrqzDaYBfVh2tdcethL8xsMiqkcmTBo1io5WjXFHINGFH+H/s7cp
WQ+sZGxNNhGXkE3Ymf6gEIg8r5URjTFqwwonU+2Ood2RilHg0cR/ke7ISM45ebU3LHGcaEk67Q3c
kQfh/y1JZw8RUV4shSfTiRNG2LURVbCOqyp+oHvMw1hUM4cssb7mZlBp4ggQ14XddL8z/PmPmTe4
ss5pP6iAJI8jxju1dy2yw6qs/ybn+lev6y17taG9XJbXvCWE1Kq+PYZa/Ia45m31bMT2eW31W9tT
f/pNEeFo76nTSbN2sOaQXugGm5Z2liw0RhfShIHT2MI7wVHcbXUGSeIykbhWC5OYUvdPwQCBoZSO
1D2/2NhjEPjBk22Y7KlFPWvktkdWcRfzSPfDKPWAPuLJlCSc9K76IvvhZYLmx/5uRnlI1NW46Hy/
1s31aPCtIZcISJgPGP3Nmr2GoxFeUKsfxypr3oZ2LQ/ZuK43btKPyRvGcHSnDCsNWQQTZo2FF3tN
06gpPOgsZDQnXC9InGw7Wqdm2HsaHzwtiseyQWAXQ+qUiARh9zaR59gkGxhWsk/k26JVBVIv/5oJ
VJKzF7Ygr6+Ll/7RWhStts63gyWOfGePqptXy6uqd47Vu+haa7fwq5ydXZGvMgKrPLN9o1zkrxFs
HhIsxGAzO8wxilAxWw8WUSC9yJAtCKsP8rVCN0gBFFekhrsxjwhD1laJ5JL7fwB90b/6wKDnhc9Q
LsO77rFXA/tYBHbCrqd7KgQgM5Gy02R4F3ZtvDkxeHuA8J3nLIn3gHnBqCxKnL0ET1njXeeNFjk6
7C6n1H3x6h7mYamoiuPm1ZkGifA8CZlG86PwLW83GtPJd3/wF2Fnh84UiMx/Zyi++UUnFGkt7hES
147z6DFwKLtnM8Po4fnrX2OTKCvVkn1rdwUhsPC92PpDZLHTa5MYT+qdo5woOWAknG7PTHubx1lA
G9eZIxlcUDGzBU5kV4+yhRcvz94MwFBqungLqm2TIHIro5SsbfccD387zZ+ui0FoQO/+o/RhcW/V
sKOke/IkP5hFYhQazOK9Tc1r6WmMfDeHnN6el/QVilvygH6a9wYf75xiSkDcjuZJkWVaSv6xJ2ie
yowXNFGjeRsbDzJahqkI5wudI5lDbWGeQDiFSY2XFKzDA0esf5KeyJiklPhkqJnAPTPIHbNmQD9T
0LZ44rWrUrFrvZrNZHEzXbKuci051L6ZQzTogHdwhHXx8K+TWyJY7r55GsKKEtksn3zh2XOg4QBT
0iK3W+8xML8NIB/Y5UOG4C2gCqgQctAAO43+4yFx6mdCXXRUld7UqgCrI8Wt8Q07Su3cxry5NaZo
CedaJ0wFKaxGBRxLsL8PXeFQk+fbDql8d8u1oq/mxZALc6CZcQZCOO6jFSo5qarSaQh+Ki9jTTaj
alaU9In6q5Efsvem+QdA53/MpBFFWfbe62N9v0KMPC/wP/xVf5LY4AHrfxqG4khfQ2WL/wpto0ij
VAfbNzENRwFgNhWJqv15qAbOypjMXFQx65j9V86xQUkX//Usn3+Ba9seeoK2RXXjbKoeWQAHvbQB
NxX1A7oG+gnWkYmHs27lh9a11DcaYuKQnKm9XE0Xn2gd76cZDpZuJHd3Sc2jtflxWq/TsJMy0olF
jFQHbuYOrDslkp7sse+z+I3pyJuae9x+YLa6HlaFgD47WJPrHkVHUkpcOIdMpyYuVP/iaoqSYuEM
nuwnwEP7XKW/npd/SD905gluxU4IMFDFf63e3Mlsgnfflb8kmxAfFesPrpPj13fOPJ6R35hPQ9N9
94w4lvqrYBNF0Nahb/qHcRxf58WO8BNcqR2e6mT6LNCGDoPOLNB99EbztJhbxarELRlRsqvsvplx
mpJmWSNchjGqi8ATyHU9fLoWhp1Kq/7MM8GltvB+TE0FKOkOJNSdE9Q3RCyFaaGCSl/Rs+CaM1rt
mpr9vJ88426MfxX5uBh3Iraxn0WnPRcoBE2m0HbzNqbVCVEkdaQ4wc62zqyigylLmiBrHbErq/rc
G4iAaKS1aqXDMglwMsFrllURJAxiaY5nYCSVhinQf7Q9Mj10/z9yV9Hrrx/atvpYWns9Ob14YBwe
xQNDAkNRA4iSYQSSp4hsVj6dDxFLV1V5xLpHWTBU6jha66+hCCtgK8FKjt6N9Zc516dKJCpaElnS
QWNSNHLqNsfQ91uzQJwZ8elG2R49cRCWDwI8NQgTKuy/vtU9i6WDS8p+kBdLyZcE/pUN76Rhcscj
TqVkNegLEXUx0bIDHptwndPhSEW2hVHtSXnaVEQnUTTlKY6Z26zzxtq3e7GvVvw4q3n2hHdwNwKx
Z8NyIVVWi52bNZgzINC7VQz+tbH9uxqot3yvuBsVVPWR8rcw+NWPRg2tszX/EA68A73bh8kMkV6h
pUJuMhfcrMszsPeLJshXGj0YKXZVRGT7+IFP/I+To3SWzfogSnkWtfYW2+rWb9mxWJMGxo6k/jVa
xNXBea4YsbQuvyrL9J+LlGiUkRggAjC2vvd3SMZrorfTZdBnCFA+U7Ufn1FVAJkzOYxt6Nju1U1A
sUqJwFaf2QkZS/pZOyYOg9XE17SoUMbr7wCLl+VXXwf8D2FHV75WbNK56qohNJ2M2iAlPMzKFE8c
YVmxZC7iY1fcxtmzP2HxtGdWPeOxd9QvI4XvlnH+TYjswOLwBynRv0KBl6yIjna637oZ3juXnLOl
a19g9WAMljKKIRXV6gZt6omziVbHoRcfJqIK2kvWUzTLhLREgQW3Q+Gz/KU6nS7lClpnYUuDu4E9
CFtSMJgxgn3jmo54AkrH+e1WF5VJlS8o/lzWaohtXLBT1Lf6azqLFAxcsoatyXzI01CbsyxlQNv9
UE7qxCMO+k60ACWK8g+DTWCJ/It0SpnIUsEkzobuG7prHJvFbvyKU85JXNry5pXEHpYCV6He6GlY
wdoxXb683vgciNeKsATvfM8ne1E/myPWx4RD3sUUc0Iw8gBzDehjUp56RS3gT3VKMJ26aqvSQk8i
HPPyKTARH+CDIbtW2h9uDGqIT27pb7j/xsitQwY1bPjgArA6/5uNuBltL8t2hoOAekIbVBfdtRzM
JpxK+9zXLmHU1QGCkc4uaWdprR4mFTuP0hxPlcE5X6/Dep2S7jywHLwVklUulSmBnwBN9R7YirPg
DcYB0zTEXlIf0Nt8dOSJBkWXQ87GJg4CMGP9uOYntZhRnjKnbujr94lGmByJmmNCOaklXw6inKli
z4eFIyDfNhw7hOLYRVgTrmUZ2ZInpI4/sScxA+RliabejMo2xYFVEYBnmlx6WYznczSOFUPuELoY
VkIU8RocBzV1L7JdTp6rQWMpuihdYOHg7/GNCUnb7N601P/w6dfAAteIv3v7tWErvxZIMV0Nz1bW
TvgX0OZsMkfRQb8hig+XwiI/aLBDt8/eRh+vNvOUqMAwEw/KPJnsbvE/8dfzjGNuqBxSM0mb2KMO
GPwWgxhxCDudt2BcZ4xtjhijzLync010YW68lZ7JJMgFBzXX7i3TZAMLzrVC3y+DwkVN2Y8WrzUv
QDaANzQ6FNBtfuoMBpyjztqcWSXCUX5CyLLw0RUIINax3dtFvlGzxu/YIS2l7z9yhX2d4TDVWhxf
m8HHe2ZjncvNKG4rKg3BtMYvUA0QN0gsklm95rXFNMroKZTNo9+VXTRiegdT/GmV03jrnJ9qolzG
l50jwBWl+Tyz0kQ1K+61stSRH8ahzOyQRI8aErI5h62RwAHj908n9qIbaIqqlUi8eP4mvlXQffwx
Eh5aZ52+EF7cllSCVl27J2Gbb3bClgBr0H+DGTMvwBTWtEwMeh/oWO1BDhol29C8PNSLF3iIKUL2
FW+dvXyJhMGGNPuXriSIzDJTZ+clRJVApY1iPV326chUo55IpIiz/CPn69kNNgAL8BEvI5NMBKr8
EFLxELtKv4ATyC5rL67KvNaoLg7pOtnsxraFbr0icKbU69KnYWoeK1+7OabapP5MERvUCmUiDnyr
G9qTsI25bQ/Ssn97unM0o9DdU+Fx2sATD/yUkU2spkc3Hvx93Fesy50jYhK8xauRE1uTe3QCKBMl
mOBAoLDsSC8qsu9m7mLORI4xjz9MRuGMLCm5Q9FiiWuzANWF+M2LRBwp1khe4cxxPR+hm++daZt2
RqKOE4qjiF8v9PCZ5Rvypk0oVO7IN82PGGIFA+n2hWAWJhEVvW62BToKz4lsmyhVrPNomDAxVfEc
kjV257xco7ybcVYMjDn0lLDkcjy7EyLdtqIriAsSrlMD0rUiSyMoECOxwbH49HAB2UywPEjX4VHV
iWR9P5DiaebF5raGB96jesPUUbW+vfNhLKDKLIn1gG8Q294BQNGnImhwzj2BXjlFOmbVx8lYkM+1
VhWMRncuGu1xmAlQwhKtjsCrd4S0yEDCdt/JY7ZBb00X0ZlhwHuRjG1qQdvTjylr/hrjG2E0KeuF
QIfEKd2W4Y+QZ7Y0EfkwboTIl92d49+6hIgtzb33vjIZx3P3OiNq2thi6+ulxYvvmoSTVxh6cvAB
VtZw8KCLRGza5PFTSgGIJ111z7HkyJWNOZJVWqrr7C134v1IXZxHk7p6YGit6dEywI3VUM5gyDpp
LlK1lqglzyXz10j40zR/RFjCb9i19N63tfKCTl+jwbfZAln+s8w1CDI1BicrZ+mvGMnFjwtJWq80
0l5FS06+MTw1NEH2EjdnpoJM7ICSB+5CMKxWf7n65ID+XIAYtWdi2FyaB1mGas5AVa/Dgz46f1hq
vWDwzveNr1K8XfxMzPIr95r+1GKAyYrkv3HB/MyFGZYGRxcJVKdxKcp93iHTbkDs7eP82iXrv6Jm
Ousw+d8p7cQOn11mHf/VFbCoIQfhorsvFuj/vRzHWxqjI05hN4YZ17lA49p0Jv1a5aJVKRBlqde4
pTUTMuUe0FlpuA5UgPw1NvsTG9dHA2AzwtKGFTBmL3Yh+WM9CdjO6QLpYolpy1jd9I4RU7flf1GI
Jle0SamC1E7aFws57PoQl6IhzzCKu18Ght6DtPN1G1kfKTX9XecSQpYU2nuSLPpuZmt7YgYayM1V
riMz2E0CJLQ+/QINTQ8eWpf/EXUezXEjaRD9RYgAUFUw1/aWTe8uCJEU4V3B49fvg+awl42ZWY3E
6QbKfJn5cojF3ejEV5GQgAQ4upJcTTiWJh6RBtvHJ0qpV6i49Y6Jv9ZquuYNiGFWyh8A46/SmT34
u2T8LD1figpIcqQkTgNXvhtYRrZuRIuoi0UIuFu9resT04EGKqkFE0KEx9CpNLodDxA9X13oMFiV
FVMzc7oOcXAvIMfR94aKOGf0P6j8UioF+NkTJz8FMmguukVPhQHLr5swC2etaLK++tNmcmMSbyIh
vq3S/Cm0yZdkA/ZfN/5rt81ugtLOVPvUFAnODU3TRVqkH7lEgGjFHavksMVO/Dy3w7dNMZvjYWOW
AljBrIK7quzFocl5biKvfdcm+LSKnoiFSJCyWGOUWarpPALKCItkDytlwCTDsWFMwXpyyFyPA5hf
izmDpxvAl93N6hmH6gJin0rbL0G38SCrp5b8Bx1tFFuOXOOAMmCaMu59HLhrrWEiJ1lxkkAqclZ0
juwlNmX2WxH+st7jdtddcQ/wdNOJ/JnwzDqn3uzk9iXsvWjBV6XWCgw2oTl+pL4GQdp7LSOSCJyi
ryD4ktUsQhzkVeI+Vh7Rh6J7kAMjDZ8CeUAemU3CPuWynaABWdD5ekRYbRxyz3qrsIJ3aQ3FkBwe
OCo/4uXIdY7mR5LTn5y7LMc3UDvgb2+dQ1Ddz5LgjSEVWFXwfROUigwzV0rjVo+DbZVoJhKMDV4k
7Rgi7MHwdoRQDQXFk0m45Wv4IPxLDqzJbW0Y3/hx71Q0fw81l1A8q/YmxRVM25SDCbs6F777izeL
7YjuyK0nXxuCL7SGqa8yDbBOK3MXaMImDQuZ3ZvXPA2e0rH+Um5FVK1ZISC+aHUHIhnfeMXrQ3j6
1qewR1sr9ndddZIleVQEqXU0wZOI8/rOnXBPmH1w6wsDT02WnK0EvF/mUeBV4XrxooeE/1jmoNO+
WMxQ3DOhUoqYTUhQHriCtBZ5yaYvw+dwKicsom+M0MtgOHXlzPTAY3ssxbyOK8J6kARe8mlo94MP
Ol/3TMckU+ONCtLPkVzQWibMrXrCjq67IFOjmKwziIi1xDNxJ1vCPp25VujUNzJKKYM0DgekR7ui
/hnbquFAjrThXMeS/XgI4k+q3JA3+6PBVbNr5IfX/7ZMDRH//HzLYu3GU7WWS9QrErB/KLe6pZbx
BZd7FfnE/MC7fw4kJ+cFetHOELeVOlChd2ZDk/1Qbxqb1kE3qkheTrgI25I6Di59WCrj+TxzvWzn
Zu0yPRqN/mQL/ZdcwbPCu9BN6Xfl0hPsRqxOkRekoC78a9rZEwNhse7r4LMRBHS5iPx2If05hifu
a0VOo7QwHbnNwkipoapWYCHm/MnNnfaoYIytwvdA8Ss8n55ydqHnICaCl+tsh7h5U6gKAmyGU0HE
ce3kFXwEd8FbA8ZtIwO5ifBpMAeE9UL7NHLOweX/WRGUUxgAmC508i+jwR7VhcDGz5TW99T9MaIM
rVueVgS5hnSpH77mIj8PJonaRteYieq7IuegBwZpV/UtUH98N3XsmwxHpktTRl8Gs7WciCxO4HNq
P1eSzuQQo1FfEXxAmVyFYfCRT4G9ws59CavoFvCDBhg6DD1i9qbNJWH/j4iVbvBRrimG6Dc5RR04
qZMHZyFAKMyxKZCXTLKodFnKIj1aN3gNb6DOEZrC9qtgF2jnatNH5rUZ9F+qX9eJM5CetWqfL8X5
60/Jj5+QiCIuDz/JZ4ysgq9SNHeTTw+ag2kbrKuf9+9zMsZQiNnnrJ3teDmJAoLK7eSKlWgmHI6F
hpAy3muzupZVwUevNfPe/BFvAHCYmqNqFOxTnsPtmAz3xHnu64gVUmvLoIBBkaCnN4EIqWtiZmae
hZrDc8nAmw7poGXZbCUXACRAZ2/IJYTWx++chm600nNPkNVz0HkvSTWa28qcgi15CtqLvFMfm0c5
v1pTd8x8L+KiwpnEtJnAzqvJYq4SZTCEHByKIPbvOcI8qHhkoutyKaEqtAGwN9YaqL57ti37FhMA
iKcFvS/0cz6118oovpgeP9gt7dLZS1DrU5D56PCMeiC54SV+GzoiBoY4tPW4a2uki9bezZrmB34M
DJpXnTu/jsuxGg1+G8fDn7nqr36H3aWV20zMzwX8CzlhHjMtCA9KbQs7ZQ4UffvG+BYAmTctgz9M
cVHD820XjyNr25Q+EPw4Mr0c8nJTlYtG03vPTRRfja7lihHgikHVMqZd0synLlMvfOIvCTPf0agW
7CjNflQZvzqYOqC0sH641cdo0NHK9gutapbwctvxrWXqASGU+2syY6okD1l7zbgxiCwO/tFpmg3O
3U0egn8reE1p37s3ZmIqCugqEvvyw5ma0GrnX+vAXYczI3967o+5R+Yt8bx3Z3Q/Az/k1BoPfwsq
s63OGzdJGN/M+mOEfUB5yDpvvEPa5GKtbCzRvXp3e4eAKRQ5SW2MVcgz6JcNasOb3+uNtmOEjwOl
ibspGF6CvLyPk/HQE7RxWlXi/6reSTnifhXv4KWupRl+k+Bc1l21R4bkRIs6gC1JbxBCRTl+VjPv
o9lcTZQfnjN+xRChqbjhn+U6hWSnYIARjZxxAkwsVpbx6ddAYAcbykNXluTlas3e5mxj6mxN3FSs
icfGA3OBASiKjMc8ge2Or/yU5DMHlNR6M4zh498H3iNU48fC4ppC35AJOoG9LBcaB4/NGIqsIKL+
i6ZZqiAQ55qUvv7O0FjCpHySdQZzb5UMpDbHCNaudBm7DSwBHRlqVuINNdQXHbXMZsgSiyg5Jj2q
3/JND3n8mY7RS88Fa1W1BJC6u6j9tqEmEb8ZNm1SvlqyP5geGQSJRcREJN10gw3ArK5Odl48dmWy
BYN1CPthLUbB3l0/Sa7x3Mg9e5eb5leAqQoXrnB2emx3ChXzWovxgmMJj3CtBgbQ+UNZwuImTYqJ
QRpbICRI6WR4KlxadT3dB11O3DULr1FLr6IPBKbyjRcjQTB1pUSqwueaPKT9NB1nXd0k4ElOcd3O
kTgn/k04hjb/MGWwjSJxpwKsZMz1rmg9X53PCzCU7w1qU951LhQgnwp0kwryMZuekbQSr3kNVQ9K
3w1fvUUI0gIOJk10GAbv3djZE0gcV72YtlHQkTX4R5eTWELHYx06D0k0pbTirYXy/4YNL0xZawpF
PfltaBgHzAheUq4u6watNQXWKLprZHtUamjc30Ikd06z05qszOgGTxU4GWbIXKCi4IeuMUzgZ27F
9KzYa12PB+Sna51DuYujhyHT2cYoxrfiuXGc44KCajqIFlVjUhaew1Quc9h/lEkgy6R/jKx4KByn
PrjJo1sWD4NJscK8V4m8ytH7GjxwdqMk4C8/6aJmFDjxRCuBX5AHthiL58wau42lgbWkVAKYUb2p
WuulVjkybAV5gq6ckzJQPqMCjC++Yfw71nNVW8PZcRD1ISlOG5FzaOP1xphQxuIkctExZe0/+q46
ejh9IcJSL4PS4x9t+ASzPYM2AYu8snoOVrkpf+2Wjwdip3XBELoq/OmsJ9wxUJIcypnFAV7RxRbD
H+xXnDcj/beanv0xYZrPMAtzRfvrpCGY7LJHgn5qmeqsIzNqzthEzNr+UcZ4xKONJjg2NRa26m+N
QXJxw94NBKVwukKv5+fAIG8hlORL4R0zee/fqDm6Ys+vD/FsPdvNGO56Upm2vrEs46yPOC3qrwg1
fdOwnW1bpt9rknmfzUzkijSnL0P/0HscTsmwBv3Yr7MuuDgCRkLnsVxwL4ceEe2zDPYyzU8JyyG+
rCz4jSSPBJbD1TQy0wwH9LEgZUTt6FOqtQLCBDxmso2nqdV3vaqNPZv5QzLF28hVN6PW/dYyjM+5
z87QfN8VB23SlfXSeute4cguLVRQ9Kq99IbrIBRppLw5B0N38T0ck41uyEAQJV1lyOnzYO7oKuBM
kdlfUxSycWB8wrqRrWJOFuui6MajW4hrWdP3g7J64BtITa6K0kpOLbI6rhk8dxb4Ra+N7c0cH1yn
37NiZqva1QQZgTPFZvDrVnm7shHT9pbB3UlP1kGZLuCWxiCwLRlhydp17sz57HdY3qMp3tBIj5/Z
nvkz8DRxQjKJcuIb4/z7USTW30rY2TkXAz0zUbIWTPNXpUP0Gq3sRHf9vOfUR/mKSWku/Um8WBrz
cyKZ/oFEwpaN4GDNl5E9g8KljsTtWhtxfsUGiaEIxQsYAiMN9hkKW9aN1zpXjumn2qNFwXdannA1
/IlM+7ltyUUJnS2m+IVNeRNk0U+uzYHfVAOSjDfMZPbae3MYR8YybrOBgP/bTOOuDLkbilIeEbpu
vWs/8eBbwIQtEtJ5/gQX5Ku0zD1kCAZLuTtuOzbSVZN48YFoKPpAeweNh8OoCeOOFNfNM26mGcAH
naxLN4dfosnummpIsI3RXImwvZ5SpA3Qpd8Sx4Q0Dl1DwREZF0bLyX3b8XjNOmrWsfLPscmlvxqW
Oi9H/gpzfHFi9HmuJ1im9dEgoLtystLcV1507qfsSCxi3dhGczcG/U4zBeYgmtN3zuoQZph1Ck6n
ZVMzrS0CyVSAYLIcyzcoo/2+oXIKPQtpMTQwGOjK24hC30gLPDeewZlkQE5NZNRsy+ieOCXagInP
36Clu3QqoL080vjBVnR44UCS6r0z1Z0733oSdvR41Mmmix5tdwFHMf3m7NJvJQIhnTQW3AL41qqr
b0GWz2xo45GwSIlT0DDW8zk1GBUE6bBOWuAHbaYmNF7jG1M5TW7OZwTCZisXi6AjcajnyAaxarOj
B/WP9gkk0QkW5NrIqscOshccEJrYkqbg17OHEzHjoNM77lsiwH4UYyN3fRDdmJ08qdoV62lv1t5L
jElu3YOppI2zxtZMbIGzAQ6foXY3pp/BvwF4H9QCiwMeCO034MsJJFTjQJzLyaIdEEBaNBZIq2Gw
NAIr9nMr2ZoWGeCsvMuaAfet634yUbfJgqace2RbMHxGIlKlB5YIos6gLqLpokOCb20VYaONJiJx
dGClRNXrR8cGUEfho5UQtKoK91JVFukdn5mBj5IxpPmD7ZFqK1X/p8Q1u2SRztMwv3it/dDNNYyM
YNc2XrOnRO936sPbMPUs2N07MvqDNbSg21S7DiZR7D2bhlvoxhDweXf9MDn1+J8GwrRBpB/LwX/D
SQuTsY/kulqj2bkMhqHSwK7AlFP2P2QJGIyh3js+HXmYpCTPgbHmUJfy2/n+Dp2WLjDixpMDt5PM
gvTgerqI+v6jrLHkR6y0GMUVIuts/Npe/Ue4HKjjQGO+FAfLbl569qhNL9tbHwUM0Rj+D81AoFdb
JNPCvyTGcRrFf1oBr4W9Ed5P2D5zzP9B0dqrOjmNzXBf09YFpSz9RqHj05B/3Sy/5a1bowTNf/AW
hjuDWzpgsySONz5E0QcVoNzp8JB544+ywmEvzejNivl0I+PVrGr43Mpfzz38MQ3xbCVqo985fsFF
kcTvanFw1ir+bsz2oTAE7cRE31uHUQ+OKxevqEuwpPSJwzv2Z28EZ93wdIVonljwxHtHVC/M4GuK
FNdMjW64ihkX4awdn/AFQdTd+9y0kf+ama+GDa9BZq8mn10HYz56y+mXO9+rsUSoa+NjTsdHlhwq
0QKkmkmQ1xyZ4dj84Rm2GCcMOJl49V/HMf6wdUI2tb/1rIZda0neCjvaYzd9Lxgg5BaWrMLoYGWw
xtUKPqnqXmQ7ww9B5gzCDytonnvJlc1lZSAYjbU7zv42dQayng9Kp4DBuPG/aEgwgRd/wpTmifZd
nHZYEz507HTwGeJtmy9DnxEIVOjkx0re1xUvlx69fQEolQFRy2w0YTkgE4gc82zG9Vn5rbvpfI4N
dR7uHJGHa9cL/siKR4bOqF8H4Z6vJT9xLhY+3FZ74EZH4IXrDHs7j8Q95ATNrF7inwUz1RXcJIx0
XOdiPoYeDtY+H/xdBuprWm5BNXM4V1WfjjtQeecGrBBBsO9nYscYHjnzsrlAf2auMc9Y7KPorkjc
fMOMBbaiRYvhKNN3Cpn4Zibk4Kobb62JDq889kc6pF+sALlpYh9ZkX/9tSTVLiomJE4+YB3ttTs9
OeG4jzrMBdPsoUw9RFxCd/S8YaCQyR/bRDCaq/hjXph6TP54SGEQ5HF6UW7HZJ1XpcDJmHv9EaHq
SQ8U6cm+vE/cGvdneecLTLSIXySmzZ+ANWywQN3MTop516Osi2reS9pUPLfxoQPac8q/iZB8iI4Y
bOIuEgGaIAjGOdixBDrxHeUgR20zxGUYzzC17N8XrjtC/4ol4dkFR83hgQFdyBEiDZA5+spZXBP+
Dl/djYvfvs6d+ywDaBDwlA1zACpdEtbr8fb9u/B69Hoj9jJyMpgS2t1XPkbHumqhdFb+QTvDuIWf
uIAUGeSgoPBV98WaqqzvLrOhZjEhAB1mf6S9kDg+PuPUmndeQ4qqbj/KWH/7yw4UiVkAjp3PdfaZ
oVHR0cXe6DIZ3uKEuhG0HUW3wbkL5KOmXcaWP6Gw8GZ42V0QnqmcoaRqnlHk7WafwM63+F2QRdTR
Ysq5A6j+V8RHneHPsFNG4aat4JK0w8lqHyceTmZu/LDJyuWd5rru5kyaZm4mUXOPXf3szDC4O9si
8cDZMiZCwYTb/iq5ePHSdC3zmzy8NAXtwVmjSHjkObA8A/uwm48PlYAtkkkJwKXluBWS/K05FMH+
Bdq6CLLYJyPWkjXAloSQGF8a/luR8N0Z7oDNK76MfuTshvHbFATejWQZfwoOhr5joKsr1qJJZi+V
GD70POKQ9qa1Fw3YqEZ6yTO8JngAOToSDIR9F9OSMSosS017KdI43E528UZkfONgrVl3b3je3woI
IPD/xmjThfo8OYg1kL/AH9YdOG5EZ551tPbaJSsALZOUTIZ5AbTHfnbh2vTLzYlroRlAwvZ8Zu5d
Av03deWh1NMW/2q2nkY737Ba8UdrjLklMaJWVgfN0IajKQ8VzLJBx9t8qB4VFBwrDe+jqPyT1Cnn
Nl19Q8iapa+2ykxeiVDPF8Jmm8zmBkKnMBwV6hqmBEtLp1qxNg2m7bKk4rMK3zV9m7cRf7ntGI+N
7n/Iic87tL5208o72qvzzTCFf5iJvCr/Z+5hrQ4B5rjQlD2VJ2QPxsC4d03EOYuDlBDti2nqx0FF
3PeWLJkd9B/LoiFzKIFT5D5lSXJzwvzbiMyfGfDiSqQIWshJrYumHnR2xyzuzeoZlGVggoN4eLEJ
4m/GejrUWf2TgTLbFqJ8dHX22XmxYmiawiyka2uTquK9GYUDsKz5Ugx1cdCF7I+ctBTTA694s9yo
2XgOGaYeq/c0vVAgNnKESo/R+MdiHY6L/oHc3zvWwFOwzOS1Xf4Jcl4JLZ3XXo1sT4ZHQSY3kkS5
p7B5sxdH+FSOLjhK5kyLzIb02a6BkySXFEu3ORdvhQ+9kSPJV27Xp6RA1LUDRCuP78g0PXvNq0j3
LI8pTb25mdyltLYw+WTY0pNbUiUoe27ZwxwXWMVBukgRPwqfMVxjZX/GaLobmzxZ0TnH3XV2l+BW
ug1aUqoixcZUO6yJZdjsZOL8UFRU7CMicZTOHyYPyuvUkBRhzk/24zkW0Bf78lvmcMFKi0RGjQ/M
7cwNFRCQLor+ScEaQYf0HoOhfW+Y3IPBcTEGrlUVu1w6eBIx/MfrujXzLTb1YGz9FSPT34oSz7To
K+pIeLM5WLerHkUbTrng04q/C06FWOVLfnetD40LPBUx0UyKP3ajH5yefo/Y+GkyqDpMSLaWgxRX
Vj0RwhKKkEvcshmGbwVF79/fDJHCJ6qBwo2FYm5KL0Aoq3uJewUYMz7QuLqUgit/OrGbBXP/Rhnj
1uktMq51jcuXHy0FtL7nPI5Yn+2rAm+/IbwvLF2bpGHEJFyuIwycRngBRJRQCrl2oEGJ+YvOyjU+
Lagcvn7VYJLtpvk7t6j7yw8qK5JoYVp9Ko4Im1myzhpFsPVLcdUN6j0ufcMzGWmTYrZcOI8ps70M
3z6EONzpyw9sSu9QguMn/mDxb6fVfYpEn9mnKGhfp+VPDq0639rKcDduv4FCsOrt+akk0gO9Dl2U
h+KUg9aaiIhv69h6jLhDEEg+KgHfjMSsT/5H7IWixSes/jrcHFfOwM+QuCSwVHXOJrKF7rCxRnZl
TuG4SvxsbVbydcAez4hwuHka3UTftWP4ScYTQpwU3z39KHMBvinIFa6WsXsDBLOFKcaGyxDPCBqx
t6mUDPRCVUSaNkPulUZd4R2VxFcDOzgz2SKZOoCJLIwQOQPxmL1rYKSL3bVZm0vEIfCKGwU0zHrp
c8hS2iX7pXgnJgm6w9q/cmeutpyLDDYfdanF2jZlhYCPkzsIS4TKhCktQqLYGaH964vpwLwJgkAX
yR2aJbls+Dk+QqICess4wYLkSx6hkfErc6H4Uvf7obCeZ9Hjb2rHJ1U6my7IxN7Xfs7uC7dtBKwX
FiRFnQpyikpPZjFma8WBVrKib2KGmXt/vjmGojecKztIckCjxAdWI40+IFL4lv2Yw7CUxRvTiOkO
VNC40vOnLodqR3RSM7NdJsjLN5Vnb/6AuT9oF4WSrA5Zu1GuCUn9wt7lZpyIrR7RdsryQ3jlMTAp
EWY/2YQtP11I4QQzM3wDIWQVuKuM40Eb4YTk9omVc+9bJxru4HFQQAQbPhHr2dQbE6Ldqo1JuNos
A1BpPoQM+nXP3Fl1fPaW276VXmYC8eboom0GAfb8RQntbUrmemN2AkI0cqdRTyzS4y9epa+oqBl7
jxF1EAyo2pqf1Kd8jKIjqpDWkqDcOIbHupaPaUI/LbNMyrhIcuHSUKS+I7qrdDH/AUejdtZAOYoc
/lbmUB1CXESlOcOdkfWRIVPBs05ItMBUhKdIfzXoWCtr9osda3pv4KsTYXvFMwSRCKUNzTme6B/N
hvbMX1yZUuFCg3zN3nNXVVudkv6PZCeBWbBpAyLF5pOHHNjOtcdATJYkDII6N5DXFrNRZvFtM72P
Meyu/EWQoJ7oWRS/bVco1GraiSKq/PACQgYft8Qs552rfVRX8FRQkpx1N85kKniT1tRcDdtYcFXx
2cXYodx9HbwMTEZFByIkfhGd1yDEyicbs5foo21XYOhhKvuW1cUT9xLcsHwKdEuNk7uwLnb/cmsJ
VSdTBeOAWAM+2c66xBH+aDWylleK87DD1J2z1m6cQ55M373PLWtLKy/jNmL3a8NmhGtaL3Nu7hIn
rw65ENCserVqKzrX0WmnVdieqdrF6xe/dTE3izn4W9gN54d2Lcj7XRi+vDkLyt8il7Oa2/KbCelX
2S8OUhvcNRWBOVmAHQbuLsMDHi95t35EsOc6TsKpWU0ZChf6hDfwfoZcB7Da08INpoDcD/qgtUSt
5tRgVJXEtyyBqWyTUF673B64rg0FDPbGeqwH+yeXvIFePtGBM8f1vXAy92DOBMKcigS51aj27Pmi
vici92gkJGedEr2qSAIUWgocuhrieT6x6EysOM6EqEy0+4VR+rDp097bd6EPmC6I/1B/9ap7r3sO
Z+SK1rNvdlD2z22XprxeOHhxMB65CfZvKHvnrjVaJl1O/JRg0bWzqeezHOC+zR5KggYYWdv2nnTy
+EmFbbXNGkYklPB+BEt12uB28qiABvDQQoMl5nhOnaS5qalh2NgvAYsZkMLJdJJPa+6SH52Ydz7d
UW/FNP/4I4rSViluYy7+hpfQ6ZehV/voeyO4xCyGiVr1ld4Ko1WbIgDkSm2XOBFLqB5n5ATXRem1
vOgrSHsOW2AbHvkP+7N02Pq2GRzRpZCkEkpskU6TS4n79xJN00fZzzQf1K13nIrEd06GOHtLWeK/
/7Fk+N78K2UjjovV1WnDa2xDKxsmDuTRHKKZ+FIBqXMNJplmNyOzvVuD15CEAXoQ5Ix1cKQzsLHo
5QwqtM0kLreRyvO91w9/e6YJB2MW4dUywIpoSYw4q8ERL/8otQ1jD+LyqaaM+KzHPD0XigE1FtGM
N/Eh8PQhsGZyHJ3cS4vaKFWWp6Cmompy4G4ZElajbVJh6NaGfGABVA+2a/vrMI7tHTWsKYD4XG+l
M/V3WeH3dwnwTUBuAWf7YSkSjMRy4vj31XDCqPY8Su6uw71/lBaVt3XjhILZI2zgICuDcwW3hRAe
d/1/FcpFCAGv4N/b0dZY3QUTKOeZvMk6ddvll2Q4sx10dKKh8YZ+pPircJDKJZzU/z702ZbT+Z9H
RrhueudTBKKmaDpUrXH41wSqC1q3U7snZ+0mXDP96DooB/T78ldSzsDT0rYgVTeBn7agItGj8ZpG
UbuphRmercFZNqQM8K5rUwfgxuSqaUY9WNmCWFhKCMXS48lXIy4RX8BeweRhZq9cduj0nY0pOY6O
MT+YcCEPsTRwCjHcDC2PC6rGkDtBQ0TfSYrnSfnhc/5YLxtaY1OXRVSqe5sVoTWXWnqne7PCsRbc
IXfW0pka8rdkMngSQztKz02DOXIp2AzhmW1yncijCUgVjgZG8ZaD10m0OUYVownre5lOr60sglP7
37ObL9mU5bdKSfQdKl8+hU46XmVMA52zPLnYVpLLpBLjLhv1K9bo6T7Jm/jqeinqhJjirwGFZRVX
+HYwAZaHPm70uYBiR9KA33fqQcbmxEoGjqmAogVYDUZ/HDySaPffuw8dBaS9hQ+JyXDCsmYim4b9
9b8fEapTsP1XG2nZYbVKMAvswhIjEEj/nzyzp7cJdoRZjeRvffwwDXmR678HUSuNOUha+YG3ucfl
OSZHdCiGSc4M1kV2RCPL4sdIWlZ5M5LP//+rIkwxrSyfGi8ETWXhAj6xy/YwNPWPGwlnm1PPtLb4
r/SJEFzYawvaSHW9nglAHiIdeidlfSNijNdJVPk5B48lStXcItt++vcdAblZUtdMHmitKC+zaarn
1MHAFlXWR++W7SYzuUbGWABle+aJKAlnusExeUl6Lbc0SPB9yYTCc0yEK9ss1PPYUvMnIc1iWg8Y
RbXgpqLcXjukom+ULTAUgbzqifqkoZ3e8o7Th+fXD4RUHjmoO/el47YvNVfQKK82s6XRmxUKHRxV
fVGemV0ohwJfNO2wJgP+HKf6yaHNtDaqr9j3p/fadEykloG2C7fbxk3IoD8b07MSNQMY2SQPrl/f
2b3vby0zKB+Yf5INoJZ2EzbLp+HP5CLNEJw3t9015qjhSo7UIPNATzEZ5ehRD96D7unqqprhETKg
c+TKjjkrHaq3fPwNonkrYZWMZC+ewsBXT470uLCo5BP4lblODK7AYVvfeRbxeylhPsn2AunVuBWs
mUvpFJp+YgO9kVZxCaoAQy1EjTtYoeZ9SHCag/8sVmCz+mBH9dAd4w5uJFbtVgDav4dCRMdRE1aq
HLKKfUh3k0Oem/soHDzTDadPEiUcbSO9Lz1YcL12t/ak8+8hg2oL8sq6CqugUWas34j6AYBMYAyG
Cnt+wkj2CcQHFQBGnvygHeynMTrptnJeaty16xba1v2Qdg+LO3Wb9kMF5Ym4vluWNGrm8Gv+vRaD
ncaXYJrNy2CYI3INNYHA+nloeuk/xhuD7BFIdi+9Y1ZFvaRW8UVFGb2NHsRBPdFImAnJ7WNwz6Xk
DE3+Pj+1DFtOYsJMEz2bjMlAIjt6PddDfXSVq/dFBfFWFbJkocRdBlJ6j1aoDnPqeVsVUsxEgOza
WVxukshimSc8mHgJpOgeomJujxTBMhAYAP1FRX8bcTaCUMUqEycFw3np08vKoo550bgTBHuUSNdw
s68phdyHjBoQjEUlEA3z0rNe7Nt2MOF5zjdhlgOvIb7NGLF0i4eZl2mABDCMMwgV313XmiLehkbi
7WiT33JImyWGvndTkPIeFlwQxJAa2u4Q4WsHq/iowUvAWxk2AxCNCx4u/5Cyj9IxR2kJXnXaL2Py
HuyoMTTR4eJBKQUYnqWbHAlLZpoyHDtnJgJxlRFORJNt5R5sGkjLUXOozT2uQn3w0nn51guCZXcK
vgydzwtKi2FZ12znWj1q4Yd72/HVyq/svVs07qHNzI/Clq+cI3KOrpW3nj0Mgr4NqVfwapBMASDb
p4ech7FIQusajzS6TLj1EdM8DJ3mmbWt5F6Gvagw4j85O5Rq8EV5Fsf6vsn3Dg/lNulaa19mJf6Y
+AMdLF6xqJNRInAJefqpy43PeFn/pkbc9yziDFbr25Q612hC0Dcjc96I3nwVTKvWuNMX75ebQlq8
4DweX/lxUAVx65Q0X0ywO2lXkvduMUFbcE7calBgJL/pCPFjCccwKcIwSKpH7sgcbMJIpseMJbcg
eePmxm9pwC20VA0EZMjabQkGYGxxgoo4o7ekD09jH39UHNQxR0M0IMzwMlYl3PmZwsB0/h2t3KWu
kj+W3WkHzyLYYNq9mjZRsgXxQX1YdIzNgUzhvCvdgWs7stPalCMSXu0uE5m1DBJ99ul9Hm2CjZ5Z
P9ZCXDnwlrw1+kczrnczxVQNJ1LlGESp+WVKRR7N1rl7nC0Pe2v9Lsvg1lrDTzAQIm0a59Pn4pZ6
6sw32u4DmR6sUWD/dqdXQFhUhqbDzSj6+hi3lFf2i1rZ5hbzWhzBmkFwq2jbSHrSB2DLI277zYvV
lt4WbnNJ/SvHLseqLp7nRftemdSpIo/AjcELKxAoGpEy5azyDRd6qiWW37Stx9dRGFySM0vyEeiS
2jlKyOnc1FIc5qIiMVMme5G1P/8j78yWK0euLPsrafHciIIDcAxlJT3ceeTlPL3ASAaJeZ7xN/0t
/WO9kJlSRlBBRqne2lqmBylI3hE47n7O3mvXILLmnneZmH196AMjXzDGORhZSgJEx8BIMfdtBK27
HU9JgsS/FMMuZ+y6dqLqdtC03e8vJBrhzBDPMLtg46Ie3VQkC0MS8kgaKGViFsSY+2nJkgNetRdW
xKes2CUkSjQBSdFeYMaPF9izd8QU3QpgEDO9BXeOi5QQxUG9CvXhoeIiXtSTb8UKETLaNMSQGEYP
RcPeaIpRkZGB2t+/GDK1ezBDBC/pSyjpArYRxC1rxKhsqttIaW9JELs1B9bL4GgDwAYEnsPlGshp
oxJPq+89kwD6wpNmewwAfavpvi7Cl8qCMjaIldFh1zAU57Yho2yTU9QQzzMKKRBs+I1/EY7Ns1HS
1CLNL17gEn5IpYVJLBHn5qDemAoyVA5SdHyy+BGxo7kkHlCWzTZldzArMhpCmUbvygXhZkuJANqm
qQ7PEWhbSPM2nKbDG8UtXyqcJN4gn0ich5hS/f752VKgzA6KlaPjPKt4r1Fe0JCywH8xd/n9JsvK
4oIZChyPMSFZgtfj+Oo2TdE1y2TY0Yt1Lz16R7UZvOYGZwin9a5zWDlEl3MGMTIVsR9Br19++4+/
/9dL/5/ea3aeYY3J0t/SJjnPgrSu/vZF17/8lv/xz9tvf/sCDxAamoWrzbb4j+NYGj9/ebqEeMhv
i//lgTEVTR3W676DcqCKsLqo6A3PlImUhyXNzbPDMHZscjNNDBsWXWatRJ+C7bnIlA4vZhSQSGo4
45MlGCrF2FeH1AUlP22vEISUB3j5UPsp+8umTUwiF7SzwZ8i1Rwt3ZJ10ixClmyGI7H1zTBOpKTS
z2Qv65uxuvr97f7HD++3+v39v2T5UMITrN/9379fZwn//a/pb/75Oz/+xd+PwUtJ2NVb/elvrV+z
s6fktXr/Sz88Ms/+56tbPNVPP/yfZVqTInXRvJbD5WvVxPU/vrfpN/+7P/zt9fdHQWnx+rcvL1mT
1tOjeUGWfvnzR9P3rGn2d9fF9Ph//nB6A3/7cv00BFFQ1f/nf//rX70+VTUXivwqJPZAIWxhGqqp
yS+/da/TT0zrq67rmmXYHIFVWzrGl99SrgL/b18M8VU1pGpzVdF4cUybF1FlzfQj3fxKX1AI/tEB
IMMjfvnHu//zqv3ja/v5VSwMe7pO/7qOkalpktdmOgYvxLFAjP54HbtaoVoYFsS6ILZhFRqme8cz
W80eAawrVgR4p0tXWnJgNmDW7QqsqrJmzBe/VNBy0Imo+kVjj93a7h3r1qHVcYUYlU67RiU891mS
VoYWeBc1Go2Dikr2aEdOglMKFpxYkOoakhTe1+ltomAnnFlD0m8aKN2MP/yWZplh0kdP/PLZNNCD
9MR1r0Cs2099rBGAMNaldJY6I5N5aUqszk2P9m8XCaw9c1mbyqZlH7xvIscb4bYNdrLh6ke6zlY0
23Rpwui40prkwqhRk2Im5VDTud4x5IyBikyyiMNXrC8VhoJ04upm5DQpCp/5khrfwepSGI0xAA1F
jLWkI1Fsa9SezGna5czXstHsdj2NJsH4Q1o3StdW90bcga2LyCKvyGuZaNqRi8TLQvuFnERrxst0
mByvg+YAFLI6YgqJfrdnLoe8XZq23RpYAH0NMuTPBzvKcPMzhXDiHvlPxIpt552yrPRaPdECoEcr
wJHd5lDjzmDeteseP9RWxbRxE3lNj3G9IcK57vtda0XBjc+PvwVDkIFD0CkoXaY0zwM7tIfR9cQ+
SUR7LI2gB8Rhewe3MEhUbRtscLL1buoMT7Pe0qacZZ0abQNOUTusqN6draklPZlahJdcITjjSQdB
zNd7uEwghqKRI4j9ymsHZAtBHlRPupBvmp67C0IOaF4pqbbJ4zRcJYRRLuAHpSewv+qCAV396GVV
cEITraEjVmnvKgkHht6wtl2Y+UzZuLwWMf7slwjwykVlDcMbu3BJlrXiWxeQBlyuM429JbcHmbFi
aA9RV0A4h6NiPVpRjYLLck10BwFjwpku65HwWHeKc6z9bdIpZHXprUtwAfN+klq9rS3Qraa5kh09
D0pwbQTxm0l4Y7HA+Yy7AYXMSyeVAafTMA7nua/ANMeTiSo9GwX2JRrKj0ja7WfFT+wLm6n4ylTM
7GSmdnbyDTpfdH9z+v4gOrp9EYry2CVaBsoBbfE8UT3jEHb8LwXO/DFmxP5IQgPOe2S0xQu51/2F
SWeIbrhSyR2nehgPkW3eG07TXTscOZY1TKynfnAYf3gxpJBBJME9e6Boz4RgPIBVcr/BG2aEJCqF
I1vdAxZIaRQaWVJ8KziZQF/Xk2QHxEHslEJmp0p0yb2OLnadNFYJfMFGQNRB1c4Jyjz2XBt7iPCo
SkkCnMfSQqSW2wGsurDU7QM5p+plrvt32A3Ay+v9RP7lzdXDFJqRJGmz5+7tvzVRpl+mWd1j33G1
F0OGzZF+WL/hsnCWiqX1t/pgqCCGVH2XGhH0uKKP60MVh+QbagK1RBsV3pUBzBNETZhF3wa9OWBR
6F+cuDXTY+c76rPOyvFoWUlAm99qgLf1Ll1iYT47hqrMyxCYg1ap3RLrB+1E34l9sFChVzw6hlKc
StcgnxJdsr9wfS5Ml3MOzvteoW3W0Ld76MN0YoVHxYakIw3rn5b0+MxImgKBjmMrGbM3C+DmyOnU
Jf4w6qlURm8isg5Nwtc4C8HgbElJWbco9Pf1UMXbCrvHXsW3tUlwPm1lEOp3FBX685afrMth7E+I
cAz8nqp1lljAO0phMqb2kcWRglfj92QC7SpXdHjAJCLARiWdF9u6MZsVu8riolcdeY9Xsr8s6wSW
II0Ee0+2TE6STRC8QKEsDmaeOTvSOEgAKxV5XhmIflnpHBg+bXWVq1rwZvbsBCf7/55GXLtsoNUe
HUVzrwLQ+U9dHLCNNhLVZUjv5NESZpoG0ynhXOlB7dYvxzG/FSYSJVYvvgMMiOU9CEd9HXZujQgm
Te/tlOQaKLTBtWtktLdLqCHzKpYAAXVFj65l2nMGkQHIbZR/SbVFm13d6ZnmHVPZmhdF0eDFiUJB
FcliCurgplvVt5KVFgTeuoH3e9uKMn8uRQFOkPauunEdIikZahpuat1ZnQNVu1fdU5Mh4YRwyBuY
9ZVKFyiHMjDpDesLVbYBboqxYkBhBsY95Aw4IKGT0q9HvAFuwQjJMrVEX93VOZxmWvYmZTurmT3g
NM7onIdR+daZdPe4XztgjJJFKnBrd5no07SektCf1Nqx7nHB+oBlDGU7+BPisA27bVePzaYgk/PM
asypszg22oYjMUgfdjf43HpOMo5nKDvZlfYe5zHWCNNX7VXqVNYKnWfxrXVI8WTpHeDbhmyR0bZ3
51pbgB3RRpdjeh3l97HPIcSrVPkYNW591JQGmI+k5uEay8jplIp9PahDsxpdbEmkA7db3OfhwXcM
YPMOTlJv3qp6o0D6pbk185zCRlCf9W86C/Cj7gbGk2I0jNhbs9B2LZ3wb25Dzz5wgWzNmeYbZyhq
kbqqxq3QFHHqo6Beooepjm2uWQsFMAXz/0IRT5lu5XNPKunLmJJlrVURm/ui985s3OhLrXHTXVYl
gQN9jwOT4xvdsZK00MfRZXimg3clps+6Jate3FCAy2uM0mEwz9Gz74pyZFzL8da+qLuQcFQ/9RRw
RYE3GcrCwb+iTQ4b1q1NuWMEEVzAW57E/AgwyUSqbrySMVqvNgz84ih804uYfJ6qaPZG11jA8qRK
KFrZFLvAR7Bv4bgJl3GmdZcCZQ7pS1LFWyITJ7lLhr54KZKATplCoiLsA9Vz7zKLeNXRwmXNwFmf
SAx1vEfhTromw9q9XbNVYeoU7XJSFs7GYaQPZzO0ekMjNFHxXYh4s4qm3AXdJA16gqfvzYQUI081
kUSYDeAXXJXRSgC6QX7BKncRlr5+7jWDu1AMdGeiYt8HY9OxjqhtYziIYZ/RBLMgycSp7CF0udlD
psYh6VUhrBHXpmWBnLeH0yIAeIcuLSpTpWZarZ1epVZhf2vLYFjlWsftJAwtDjn/Z2DzOtLfXMtq
7iRWd6isVN6lyDRr59N32iWts8RT5hxUVo4lYDDCDUOpbSrXDc4E8+TzmmM0L60PQeJZ7j2bpWqv
q7l4LvoEFypx2TszjZ09OnpyxOGWnjWoBp6G2BhIfsoIECRLAAxIF6r+MkAsxrAtVBz8R1WeX6lK
Fa3zAp2aXww6lNvBPycV3Vwjc1FPAyKjpdcm2i0pg/YrxqyJ7kQTeGtidlzRL8C5IVLiJyqt3DlW
bp7ANagrLfNGIjsxvmiJlp4X0FHYozvhlHfWXBLuyCGcOXv+pEAzWRicQpeVsMiSnOTFUA3deQyp
aU4RkpdDUdRnxLPwrUlU5AxKUQsVFlBEPFWT9plEVAmPPjU6rCWBEmffKIT6uZ/ryhUmBee6AbQJ
+rDsTgV9v3Us6bBbzkg6amkO4jqrxxGXSCFbxNKDtM6JDyfqkKoM3MaL7n2EvrSfGrtZMoFy91Oz
K/YCG/xoVwGhRvfibyziLeyTOoGkkNB5e1qFyH/GMHQymjSTSIYNKxBY5iIBUFvf0S/NIPbuARsA
mRxAXp1sy6GB49LiwE5Z4O9ZNOxS6FUOU8MlUw31urVwBPuh0WI68OUprgYcPnaXkRUKGtqC/+2w
nLJhBjGZejaOp0kHwkEAJKuiMhrQTHtHQLt/kYGEX8BLp7VN5kqJaCXXjogxfONgtGF4JvzcXRFN
TmxnUFf3WqLoL0qggtPgKt8Kpaif+yhxX7AHAPnLO0/x8B7m5aVHpj1KDVILKeMUznxVxEF/azmM
rBYyjsozlMzsUrROEMADkuml1UoTEZZhg+dI3UY5VSGxUjhlBzDoLQJHHLdsTMsRb7E00hiEDy2X
dZS7pnaWqohw8W15JsayqUFO774IyYj2dCWcG02hpoDHRLDDsOY1S0aK+lXaMDMpQ6e/8UPNvrai
gSWy0Bsc0uRorlr641dFGeKVxwoQbkpC8sjpiFjppuyosNbYB1s1dYdG22jdIyAwEeHD770ddYU8
DActyKYlonTfjQzO+yYmnG9Iu3WmFfD70iC9MZS2WceJgHkycrvTJHcZ3zLIT755oqm2fSrcU5eH
xq3CCn6SBHoI6CkNcuwsdDaACdBdijzXbyrE/vHKAb97ncfCXLOIs4C2WiAXY+53SwbpfF+pwD8G
fBU3UC7LqyKOWzj7rnqXqamHPDlXjkFq9i+paGMCkBHJBrSkbfp5nkYGV9qdCwbj7nLwUvAauDuL
vSv99gEJj38t7CI6F7mMz7ShVrZxgUWMYZgkctHEoorqpsrbvROpCqYyotVg3IftolG1bJ5EU7Ov
KZydTMh9HS172A9pHD91LfsdXW2bAwhP9Swyc2tvIKBLKYVywCNeKtCCK3UdZ0NzpqBfu1AL5GIA
dBSs4W5ABFpBtc7gVOuyL6+rvMhvBlFgCHPSMSFUxkWxbOmYFlEUuyt0JnE+x68l17anAJdDPtdM
8RUlqXzCGFetLSLMbYW7b2lW74OChGAt5VLpHEXs2Lxq2FdN5qQcqPAQtZHR79Nq9KejRi8Xip8O
rDsJX7seYL3IC+vKy1wPLrsSNNd5ppt3ZaaY64a3cAsaO92gjJgnAKMBaoSe/0Saj6Ic8VdZyH29
AIpH07A979LwPi6HdOk7RbnwY5ovfPgE0qD+taEwpSZyIVZ2qzvBcmIoNmhS0xcuC2u0zB3yq9lP
cvlt86SjlRDmLqMKOoQOKNMJE1SXVr+vMhm+kL6AaMZMfX9v4ovjelXBdiBiggxZ5exlwjx9S7Qq
X/UGwpouybnu4TM8IJ7QrQUTbtg3hSemrkwYKcdU8+JTwRi8mlWcsubw8mBz4F7cMvAr5qWKVYj0
x/zUdhzoOBJi4origQSCIbeTN5MZKJCxtr3hYEblhHtZLTnt66iru4rUcE7LnSf6HUIIDrp8/2R7
mNYJAQB4mdChKVM79fVYoe2f1Z0S3dp47ZmJjOxxZjGBGhdYejmVmTicCHsmXXUQ8SJhD3UfN1V/
J2MxLJVGwfpJQnd7bhEIvpnoxk+JCv9gQHt2UShobKTv+dhNLb2a1bYeLy1HVNe4hCWgWTvzNgKe
xDZTRPUNSov3LDscIrgbR7lszM7fZUVdvvSqT0CLUvpvQIqRs7U1+mM8CxY2EwP6MEdzOrobrYOS
hzmBfnVWpvpFYuXJkl0wwHw/V7EW9twICB4kAaAqouW5b3UdRJ6+rcgY8msMslprK1sKG5HTlaDY
Yuy7LG2o/1lJInRse+ljArX/cUg0gr/MYTyqIS2yhL3SwH46SI3xBiADdpnU1e9tCIG3UlOxsdDG
wkDs9gcsB+lTbnJo1owW8XvS+k2ByjQNDiFyjXOoryrtQyXjR2reXaHmo6J45LxvlSrvMRwU0REN
gDb5+JMMPFTj99PvOvpV4JRkGxpmCZ8HWWoNSVbBlSDsaor5TTaMwNqVnUTOCt1iduJ6YvDADsef
zLF6CeyhH4INQpR6xY2D59xoHWLYqf9kEhppcs/Dg/YeMBLWSZXuBhhga76m/AybKTFlviAPlAiM
58r2g/NCVxR0gewhv2kZsFs/6vwzG+sDzPV4dECn2+lNp/fdNSP8+M1TdLAlLOQXPivHpcV8YqOX
vZhbrVDPzZTIQWZR9WUJ7w8QuGv3nAEMdx0S275NUt1aQyxzkF125pVfQQBz3LF5qo2WFCs6jNw+
I3tx08XrBBK2d8+SjDFRO4zyEWfUNDk3jfHU6JF6hdtDvXPDhmhMo9DajV+r2m7sUppawkgeTb0k
NSl0NYTDhjXdQYqCcIJkQsmsnTAhsH3tdMjso2HXA3BBwyadnT9GqPeddIBea0BnY6LRFld1U8fx
HPVyDwGfmAzm43Q1sP9oRrbRRwzLZPiMa2HbyaPtgubL0h4SSWKgHQgGa1fHA0G7LTQlULnkibmG
kHdEnWp3DBHtU4FAB7XhdPuVzgDXq81xQigYyp/ruCbDgGE8WNEuMJ/y2vH2tZDcEiA3OZli38Sx
FNfdY2ONrBUdcLRmUwWqjJedIwcP6Tuqftsp+Zy6RKxFb7rsKz2ADWblDaAj2DSuTM1A4Ww6eXlL
NGBNHpilTsPGYCMagFqq14i5G8NBW0Sh7b4C3QdhlsBpfIyiyr7AuYsohDhUmN6JDHahMebavMUZ
fux9AVpSbYxgD/ROwgXwfZxHVRuihREqvGi6FLqO57OWysNApVl42oA2CsCEmOu1or5Ak0wvU77k
h5yukXtZarlCJmbpMXim7qcXlqVZNya6PbBDhVU/Oo1ITooVx7D02BOdYIYgB6Y60E0aiesLCgHP
otYIZlXV4jC4TUrNjprcpoMbdt7cUcrhPLbbcGePloH4C1dUAuxvq/BbMFF6cakYmB2ZzZJ1H7nW
fQWBLkF/7NEQVAO8DVkUBFtDbQksrQubM0Co0qWy0+FMem39lGsJ5zAl9bPbGCffqsthmQ6ept+L
XgiJbaxA5VVbxnpw8NYLOWAJ1b0M6bSTqbWNckNCdmix13/jMNPD8elpPnJWsLZx4+tvWqS7r4oX
JutgAB2UN6Gy6vO6w9iYws5nC+IQKpv09iW7XQMheK4L/NZlmawas4ouk7brV5UJRlxgNHzhREhn
W+GlFPE4XHpRQVhoZxmXPQ2EG9WSGV01mOUOfXKsiZD7cGWTMBJ76aZJMmWlJibonaRNNhFyvTvD
0P0royiSBTDA9rHWtWGn9m6ykyTowqVXAezluROfQ2AEekQrkeYFbk+6+Rz5VG4ofFyRZLckk76k
g5mOm4kfFCzJlg42aRqZ55yE1Wjp6Zbz0gUy3vpllN6kgwIvolCVN6+Vyaqzs+5odd649rBbMPQl
3pcGPit5QnMyJJ8utJeMTdpd3iT2tg4brCF1K+WBTPF6J1W6J5kI7A3lgpuLYz8NTJVZNUpplFhT
pFlYGup96eQuY48wfdDzogJXHoPNdOLhaEONPtH8sK8RbKmXvt00F0OoiSPpDOGORJv2qqGZAmka
yAVmSZYapsl1QkKaz/F2Ng6enFeGiqPJC0r9MtILTEmaazxlGYn3cQY0BTyqw+pCb5lUQAc5j9rs
u6HD5BqZjbY3cs1lPisUfIg5q3PhB97z6Au6B4Ee2OQTOjXYIr8xL+IxHjCwm/qT5SXYc2ISp5a6
m1uXoiFMdgbEV27rzhbngO2Sc8TE+bEb4uyImoKKMcbRuDUABAE2SjAPR+yqeAnmTVVVyWOjSKIH
VQu99gwHe40fKdVuepaNpUTxNNeTOHrzhsFk7jwCYBhUeRN0urfBjVA920aWT/OafOElTA88ry53
BtuZs6wZyyNU5HGR2UF0To8qPW/RYL5qlTZeFyJK4di5OtIrHZFHHpTgtc2CrYinxcpSGrh/gyir
YC75KTgsyPP1KPEKmTLfSiXHpZD0hrqXKR32WTg67t6g0q97P7LP86rWtjVtyH1stDhCW7BIjR6E
y1zm/Tb0kGpHOAMefFniA2fYhZNKNXfd4Ic79KvRTWiX2FjdyjjAGYR24VuucmcQZ3fPn8H2NcDf
bUHEofK0MneulDr0WjsLHuosiM/ISEUp3XqIZEYUjOmQj4ck70gXK5XmeqhA3xeBqyFOwW5MP9Nu
ZlbekyQyebT2bWy5t2HQ+8fKl7AjrLY0r1Qzbk+jz/yB8FeMlebIuUURancl8KhhFKS/pRMQoRsM
7vUIaIlXdmih+qCewJP+5PUJIi498AwIUlQJkFTVyLlT4UC685C5XY5Ba5C7plURIrYuMwCQuCQr
WpiaRhtsMNtM97lPHYcDuRTmnUkduCaPSmJBTvOKJnLsbQcbY/iATv/ZQzxyKMMhvrZRT901rY2r
tQpsYM3kaDP6obV9ZfdKkc58lJQQ+ZNMfpO0D6kuYzie6S1ARzpjSn9i1+5tLbfkMMWZBzlNPRjG
SzWWE1S5oW/w3bT9JyoM5uA/Dq8tixE4sBX6YppN++PH4XUQoH1GQmOuJdEqc+a/47ytu81gWt+s
HuGqaJyn3MuWnz+rUP/lafkYDYEIxIELbVhM7r/XfhRhNDIiITOP3Iy3TqHXtA1CDcNt3RLrI/iX
ZTIogk4w+ZK23XAhSoilweHfF2X89xQXp/w1varL19f6+JT/PyC7EAYyiX/Kcf5FdnEIXl/8+jWt
6tfgB+HF73/3h/DC+WoC0kHSIFUEE7ptWv8QXjhfaZTYwjFQozKG0fTvhBfWV5is0lAN9BWaKSZV
z5/CC8P6qkppS9sUnHa476x/R3jhTLKKv2QXFmczRmcqZdnmeWimTPKi7+RDjQoJVS0LsuC0BDyt
OVT7xtInqcTcAQfW2lh1GVY1nJX1ammo3mQ6A2aC9ApHd9Evqz5DPkFwHbYIP3Hmg4NFu6PBouaW
s9XzhRUxywrCKf02Q6U7ZpWxjlgXtNp7DmIAR6iCQWED8DGCg6dTchJTnhwzIiDBRVlfR4cWtz6A
Dsinzqgv4Cbv0iS56yWigrCd4vXGfhflOB9H2R2pD1iH1A48Hb6buKpWgaC3Rx2LLkATghHCk6cw
HSDnu7Uv0Ty+2S6MZyxwSOiqc1qDQPWS2CUKRkHO5RrdtmmV5yJWr6VVB5eRZm0BmKO5tSQ+bJkS
eYPzC9M3wXEx+qeiYgGImBiJrD93doqSobJVqaKR6GAwEV21znA/EhfDocEd2Q4roUtnQdlIJePg
26POTxR0wpzY/v079f9L+ZTOXffxfXz9BKHzhxtYm/7gjxtYaNpXlZ0xfRXN4E62/qmcYoP/FSUG
+ieiBC1d5Vb8h3JKM7/qeACoy46lUwBs7rs/b2BN/crty12l2zaEmklv9e8op368gRXGOQimVMt+
t+S0nrAR3anikB8YER7s82SjnUfazNzXN8ofqrsfRHffiwx5H98Vib+eg3f+fXEwvFJle+SRsnAB
I/J21q2Uh+8+558snO+WsL8e+t3SRY8rUJSRh9YP1qV7aO+yQ7ZSn7034+xXz/DRq39X2jo6nPWI
+OFg10p0YeekkbipUawz4qsWjuxgJgeN4+xqQIez0Zc9fmcCHQoM6Ju49tJFiTwE50xMhIo+RGcm
5zHfluayINpx1ghQEKnAxes1drpsA8zfQmn9VZVHVNOK7apn+c7CbkEDtpLMTIRR7Ekj5jZhrFhr
w5QNQoDM2pQRnBgxDng1IqFfQAF07xADaVsm4uFjCD2EyN8pfoEZ1qxLU4J6LkaFHMmxdNylEvRo
dgo6dV4dT05y1d4CZjM2SlaGsLhSCEgMqGagNjgnZQ3e80Hz1nnYYSf362TbuTAJQeGUR+QVcB60
arhBfBzRnbXyK0DCiJH7Mrv387Fe8zJ72A1N9cpcvCKAzkCxEeqA/myfXCkfvvJGsdNqXde9tlQV
Kz+YZgZ8L8eXTNAQ1Ct8GQD0C3Lystzc2SJI1paaoUEtB4NUuKDbY+dXSZgEYSWlR43H+0gOW2Mu
xyn2ozQi4ylE6HRGBgaY/wAgD5QggkH7vN+EedNfG55KwHPBLFuMBoZ44P67Oun0aZJm7T6/wH7c
+/11Bb8T3iLotZoGzc/BOAYbc6GiLV8DVFd/sbWc7rG/Fui/Hv6dHrJm2hPJ6QbRphl/+coAmHnx
8ItHdz549Gln+d2yL9wGhFlfUD20QzFUc4kWCFBAlD8wm5rp1j4FsfH55zQVpJ+8EWt6Cd89leOm
0s+UWD/AT+zmnt9q84Es8CPvT9mAAqkXnz/PB9+HNf37989j2oV0FIeeSVpqTN6fQ6zwzKQ1Tht4
+vdel+vzuMKf/vnzffAFWVPZ+e75ulIhqCqqyN4G1Zrjf0+9iyS+//zBP6qP1rvyDgdu9CvNGw9o
xukyqQvoOjTP6Ui/ecU1zgjqQdhff/5sH72Vd3W+qjlhjoMyHBTiFHTnsfI6wkK2nz+48cFK9f6U
IsQkUY+j4cApbBHtTzC3DsM8XMiz6Nhu6fPOCIXYAoCad0t1yVl5pq76+VmxcNbORbG6AruzHZZX
5dw+26FmmzX7X61vH73vdyuEzVmU3Hpe2agHxEOSLt3PXb38Y9P14er50YWv/XiB9EOWTnizqYn3
MhIBBXcX3vt95vdXn3+yYnqkn91a72pE1ShJXTU0C+y1t/HnkHpn0dyhCuk7b/WrD0n78bT5z0pk
vasVrSdj33Z4FnNNUPFtui0PpETN84175dykm3ZnwysDsnxkLdqGv/jwProBzHdlw7MR3aQs4Dhs
QAHScobyXJ1r5RnBPXPkJqvesxeW9qvdwgcXqfmuepg4qVO3zcZD3ceTzc+t1koIJTAOExAwjWPu
GS6ZhB/l3toJYpc0D9Vbw2zsLj//Mj+4Fqdj4vflxEOzWqLK5wUgylZc7YRJ6UDHav35w0/7qp9c
Kua7euJC/S6ruCepDh234x501KCfP7L20UO/qx4R93deOSR54X82viE1CZa5YFIzRaSimXXwnoFQ
Qf/JNqsMe22HU1ns3LJotn6LR69QyegzClDJzLXJfyE7bUUXEmZjUjEiy0YYwKaol4Ekw8hH7H9p
MFRqD64dQi77/E189B6mf/+umI+Ytuza4+Mxc21hE7Bcu94vHlp8UAfMd1UGYViTGiVhQMOuO3NW
OOeWpMnOy029FMs35Rvvdpf+4rb53S7xs+9Z+/GNOHZARMzIumGvg72EmnKM92IT7Ztgnp4LnnJ8
sl/UA3zdu/rYXWmHavP5JzjdKD974ve1qLc7dJ08MYT9dchAC8FDgko9aJ2Zqp1S4+Hz5/no03xX
jYISCKaFOPEwWswAUhtNvUkMMifyvN/RJB4Wnz/PB/ejfFd/KAiqm5bxcLCZ+PRa8la71VkZ5L/Y
PX708O/qDTmhhqwHlh5o2Z2PXFA5M8Azfv7a9enb/smXId8VE4cAPSY69nAgZOZRXdoPL9W2W2wZ
Hd6ukp21D1eERcz6pb1JZ+ewrsG0vWAeWIMEfY6eoVV/+/yFfFTF5buyY8KixvRvkbCiPXThdWs+
hqgVlHqvMTxTk4s4v2rhaH7+bB99pu8KUapY7JqMcDgMKmi3pn22Q++sGpL95w//4Zt5VyRQE+hh
E/KpghNkKPhEEusyWWh3Juve50/xUS19347THHMck9YcDv6B6J5Dd1kdizWdo3QfLmiVHc374jzc
EAU5JxtpndzKBeiqlTj//Ok/+gDfFQ8aGmoaD1TBac41JBz+YMoGifFHv/jDDdFHD/+uREhz9Blk
yuEALR/4WcKmq820B8W3y19cAR9e+O+qQ2qlDjA7nqJc9Qt7SUTJDLngDFfTbFzUCxj7M3OuzEj7
ngEK3yJD2pqLNQ6hOTDuHduYWT2P/2dLrvGugrSikgOBtePBqAWRuRgZFqR56Mv/0XdlvCsgHuo2
FlkuRru+TLrTAC4wxs38+YN/UMynxtb3y2GTdcQ/gRY9JI250GQ/V2AO42ddgFNdeHRjk/TP1uSH
F8VHm1jjXYmASmFGUeZpB/eoXKXb53BxPryQajuHDvuLWj594j8ph1NT//u3Y6KOTtB9igMsLRSW
J1q+GPhmdQPA8Nks7814+MW3Ij64xo13NSLBhG2jPROsv3QbFqRXreCzzvUdMtZTtEh3/lL+4l1p
0wbiZ2/r3caCabENZYLnCs7qrbEDCHiN6X2XsLlAc3pNevramOF0P4+2OJHnyt5ZWL947o8+0XeV
oiVtCJcVT23u5GHcs0Iuw814tH5RKcQH2/Hfz5Lf7ceQR/pti8Xh4IhZfd1fWZv2Tnk1CWE/RgoH
wc8v84++rHfVIqMvZoDNpAsS3Jh4ArJu36rj/+we0t/d/margYtDcXPwtOsgfK7aJ91exS0wPDOf
Wenl52/hgy9Cf1cGIvJyQ7Bb9FER2zJYsOHZiWqf9Na8rfaCRBl4jb94Rx8917uqoJnMESvBc436
/+XsTJob9b2v/4qoYh62jAbj2XGS3lDpdJp5EDO8+v/Bz7Pwl58xVV2VVRZgCelKujr3fH7C5tCL
LgVvrsY7SJHVorQcTlOvG7X0+blZTPBjUYp73sPnV77o6gcEPqMTsI8Zj56wS5XfTIpYXoHEh8Tj
yiunRjyZTNwsRoRjE/fjFIZgemEBUqgSLdBTDe5mSE8gwaNim/628q6F8Dpd/D3Go5AiHOxx0JGk
hzWgXSQ7jzlJ5SVioJUvNBwscThSaXC0k2Q/+GcZpwbOZmqbFjYk6taaPA3zZ02exQ8kRVEBPMUP
7uC9FXrzxWxgLwcX5X1kvG7p0ohh/9tQtqMbkYWu2ZVPjH5FcdkBolJDXhkmS5kJbrahkGD16ZdT
FIpsVAX1br5NrN5sbU6vdiGvJibIUuCgOVAZHBkD8vn09+t23UfFs66bRQ6YT3asEuPNAyq89uGN
M8m50GEmYcHsTS/t0Uy/kiOzFdX6Ru3EY26Fb0Cc3RQHrMW9r8V6Z/o72FXa+WWtO7iF78nOIw6q
SkrYBrNurXfY+EQWa9EnQCIM7AvKTaejPs8QcQjA9abKYwcUaz+fb74em6VaofRJJZvXvcNM4/hJ
70zeBY/juwZ+SRkT9I5yAWURVdXNXtSQmcIa+EHruY0V6dCsvWyp1fOoRIMemU9LBVjZVKmLmnIu
bnAchOxpF64sd/df/qxFs4AkAycAER5e0uqxASiCyRq5lZiFmemyBVqzjsKn82DXW14nLoTEu9qC
1Og4WL8So1gLG0stnYUo1i9FVB/hR3BmvKGNH8lqDcWi7LUNBbMQA++nkodVt2Pp/x/ga5OoU7sq
S9TlKyoCVVpnNJiv6JT5J1gJDktvm4UfRoGhLT99uC69FP1NBIfK8yDZ3QaDvTIQp8/z7LPN4k9A
xVlXTBs//5Z/defR7v72rrSBPOo7v1JWZY635pL8vH7bXe3z7G2zcOR71SCXPN4GNYQlOtfzqKHO
RD3DlQynD8Y8xJp48DV5Av3plXHzdU+T/7EzZwEJhRYyhAR4N5TmxrRs1cbaLum+6j5pFzOLK6jZ
jmRxGne1Ccg3bwHxgIQBrRKjtOF3dE50AFlMlOZpwgauGGppRJgXR1Etv1D5YnoqCtp3/RZZfZjm
6vTKnLxvpJ79rFmUgV38WEf/b07SRmb2bnMDEdpBgZNb2OEGjm0Gb8HBLTaqG6O2av83d1HlbKZu
b9TWBnI6m9UlizWRfTG6TWD7prQy8NhpgD37bbOgBAFlGfPTVqk0/U3rNkZjjZvCiC0aVxyeruzK
fXjkP0ot2QWWaMlaaL4ehPf8+LM3zyIVi9qkfCyxCIymYqKOxIEO1sVBWw1MVH2rV9mVdSiKHdGp
tMBULGjCUP+hF6boBIhjshrrmIQ6coYb2E2o0x4IzEjM/lCDrFX9AvwciSIQHjTl0GEnnlilGrvw
U8XlryUbip1YzabZgqVuolfVlVYtdOcs8hVJiJr/qVFg7KHMJfwFnTCK8GLYsSkfr19xH83POm62
KQNaC8JEAZ+s0QQTBUUWY8KjzICzr/GOFJkFVzQTnBun2q4FjKVsBTOLgBQ09xLK2RgXdtx2jv67
MRgujdHqrBZgwQzM1BjVHwb3YJVeGEAVWMSo9bfeKCxGq+xAvaw0fpozzxo/C5QFsu/5wOGXMAdc
ERiiBZLVgWhgVKisPVFNOls6kWOxi3av37j0wlms9Ni8grcpXohctaqQMzArqD01vfx3ygVaiVLZ
1+9Z2ovck3kPaxoN75a2nz4rCLFGuo+dXLOFk8HqiXFZm+5LmUF6FiGDJhxhOIeXxMo+l/ZMZsI3
T0tbOx7AQeQvoXSOYRe40qSFvqOn/z80SYJDWsj0Mvrum/oYr6jzrVm1/BOZxReqoPgDnO0CWD3Y
3KWz+d/k/R9fO4tpjEIXdTmNkVJPz8PfUS8Q0YIpzjMa0eFGr0fISvp6uTJEpsn9ZEzCYeo/zYTd
UVX7EN66lHCWy18hfUQ52EofLj17FlDGMcrCnpu6EB7wsFABqu6tY9bSZ0tPn4USGleJUlEL2HZA
kMX0E6bgpwSdeuVDLCRH6FnYqOGwLpUtOkaA4QxE4jv/XJjxjr+gfgFz9vb6NdPYfdb97H+7v++7
MhcTERNnSCRdKCtcGNTsx5jBQFWRfQs7Ky2NkG4o+mjllUs7KHoeFSQhAykG7yQ3qVHDPapJbmQX
HWJsR/XmWm4qd3SAelLDv9UGTkwOa8LjRK/fAmy3Xzd76bqOnu2koPofR6rB0Oj+Crq3w8ESPOlj
lKmjhSr64i/noI5xH5zE8+sXTsP5f/sZasL/9jPMyhMR1HPsGsVLUu1rSBy8P8C6G68fv5AlhNHa
f58fwJZvDGWMlkN7yc/11JfVW3Lo9NQe/yqOf8ksmKmy29yIwa3GCZYcird88/rtz2eCqMxiBkhD
ROgSHlvH9DNDhWRIAjNZ2/MunP9FZRYhSKeQGn75yEJarFPboQF4qjpl+OE5qwVfX18w0zVGY9rd
FSu7Tv75IQw+tf/tziQT/aHt0SL0pRtELj/CYVdNkQPwt+wx/YXiH6Rbte6Assd31BTKWNZuoS2c
uw4wdRXMhBH0OviLaOEOnjC3BJgAR/4N05nuXQTAbBuc1i6sljp/FobyCHSKQcJPxU2wEV/DlYVg
6bGz8AP/EdyC1XisJP1mCIrApO+MWlvc7smKZ9NhFnZ8KUvhTjcFt+/wzO4Br4TFmwp+OaxmjOyK
ClHxKuzkA1ggbyCCYataIMuzJ9jfG/UuNymLcqKVS9qFAzF0Sv/92KNCBTyYAUjzGND4YVgFGq0l
pmB5qqj/oEL8AC8Ucy1vsnB5Lyqz0EMNYSX30Dq4khoaIU4Kowk3eshuRf0IqpgGNYSq6KLT6uiK
3drtyD3t+KTL5VkESoaKp4Dlxc7XKe57CRbwDnCiUNWjhlvl3G4bi9myn+wV9g5H8D9PcFHdBr+K
E05Q8I8VTQHazg8ASXblAazuLb+mnViIjZP/5ONOR6TqBqV1NRZS3JsFMKQgWPKgrlbFWlxZTadH
PWv8LELhfg7+gqjldEGngWaig64f9/JEzVHna3piVh06IRU+aJFXVmLifXv/7JWzsFXAloppugqb
7W+eB4hPp3778DW+1A7bWOk37WljZ+Qrs3Uhly7Ks4AV00Amj96I1FUPI4MBd3hhoVIjDPOYE0vc
PD4HynsONBo3vv1T0JdncQeVgGNeUHgj1xVGAVOOHO7JBZAOrx+/cFIT5VkA6rs8hWUN+q80wfI0
4g1cLHewSvlNGbz9HZ2ng1FisVvqWq8dQBfu9VCU89+RyKddUGYor3ZR6WtU+37LbKOLjyMz44hm
bUW+Nmwza6WBCxF2Kh54HPZJgCrIQoI6t2OHq++zt6LhfoiESz1UuZMg2wtdhTL2YM+DKuMn4zmt
IgP27jsQEc+RxB9e/46l2TcLRynE8nwzcGhzsW9Cs60+CxpszLZfW0ufT725MphN6wgea+hTifrd
trcICOrXP3yau08m2FwKDDsvCnXZBU4OyLoTolHRRVZuCtzWomHlGy2Ejbn6N6aUypd6/PZmSOGg
DU4bRxlxdGZIprcQwiuwLnjdmKVwMZcCw/NOhE8YRgOy6Yf8izjdm3+SjORL/hhv7a94JVAs5KxQ
vPTfUSfTYkVSAb3GW1A6uSjE1hJd1kdNwcIjQjmBPXCrAk66Ld7AbtTp97UVaGl2zSXCLdWLKayi
MKOPHK/Br2VK6Pm/pHO26R32m/uSgf3l18WlS19vFkGYMoQ72tTUToMpBBKZAN5usDNFugPea1ao
f4LVqYE+tjLSl943ix5KAy99b8D7OCR6FPUKnyh3rVBgIfmAIsP/fjdephoB9jZYwSA4GPao7laj
TQ+htLLy66e4/Ww6zeKAOLItTDmmcETtZeT52nZNsbW045mrfEM+rzt/CqutmTv9pjykDliiOhSw
+3bbbkE90AFc3ERG4PDwbdjCkuv1rFq4LBPngl+hrboa+lHGxQf5QIUOvAZZdQSZTABzYTMWG7jp
TneIGwq1LcU5Q76xUP1Pv1Ph/zVsOaMiOqlx3Qe+Ly1pkh4euOPr37ZwBBXFKa49Jni6iMA+CR1O
YCVlAjZs40QIeuZZ2Wdb5QSm6q61Ur1cK51Y2ufO1cGkLEqZMDQONbfRhUmlDqo6CC270QLOAggW
O8GBZV9b4WdqrrRxGjxPBpU4izYDdp0xjB/QRsM7xZvpa4eQyfS77h/jmTgN54deJDFMY1ANxSCS
4RagO9V26nDvcPXWY7c06k2xGfRSE5zkK8MBkbak6z/mA8W55Bd2pl1Hpj2XwIF/es0tH/UFglps
+8gJtsHK8WRhXoqzqJKlvpLSJY5KIlwo26muJllJvT3P/YjiLKQEBTvyMCrFAipTmtjUZluCc9Jd
PWpUSxBZ+0yCu8b1H4fCLL7wPswKhyk6EgO5CdW3IpO1oXm05PPrNyzsp+Za3hFVaR0nZ5AhsHDh
ZXDlDT/aHrSz149fmj7CFPYfRlpCUJ4HgxJMH2OsjPZDOrBOfK7tzIzt8RTcvEu9r0K1+MpXZs/C
ejLX9w5Ci8QyHU3nUuLAawucbOgfftZSUktnhrlsF7aCIzPk7VT4GZ9B68IdXrGD4dKJVf+87rOF
sSvMpn9CxXTPywi/Qye/x0EOp5H29PrRU5R8ElmE6ZUPX4OGZR5NYHToIm/Q/U0urQO4W7syM5Zi
81yhCzPYAaZ7FO2Oh/7gfbU2KhiSo/jWnX0HsBfG6mFKmcNgRBN/v27PwmQUZtPcE/2ehqEvEFEN
6jdhJYVLztyuQy0/NitJz6UJMpvvkcwkAVWgywBC/Z1sg7X1fem585kdJHGTV3huyOVqojTA0r1z
/cp3XvoUc4FtQSuFUvQy7ZYhEnDZVT6hWNRzlRNMZ1yYvVuZAX+pq7eiFlyaFXPJLZj2dQEAA42K
yUPIhvCc+egTVGUyqdrEp0K0W+qPHIONOKzIIBdGMj/bBzDs2IZCie6D4OONP5Y7sn7GnD7tk1ky
l91SsgArdw+N8ffDLTrmN5i1w69OG7/iQ2G9HrlLgXEuvE1KhYmELGHcwOYN8iZtpY/ejh22UEWC
3B28JYItOSQdOGNqW6yE44XgOJfgSj5YQoAfYD9sT3mcN8ZKNs1vuEO8btTSR5mdHQavjXq6w7ZC
UpCzoQXNg1Hm70ZaefxCYORns12iOHjJJwN2LQmITeiUWFg5zi9chYpzUS3MGgmJO6waErVjfgu7
DrWUsKOyg5OXqpUpm4oLXda/hZR7/vwhCg91JrV0hSVkOlpBarN53fsLEWWuqlU80skK5WEOolS9
Hm4DBX0m8PSvn35XDj6ZFXM5bZ62pdLFEtYOp8Dlu4BqmdCpr9lR2kIQ4AgnKCUOFfQ1uQqdJgoG
RDPUA4huoH6+ydvKgDOTvXq/sZCAmTwpHlcy5O/lDoVCSDJAW5OZtMNaMVJc3rXYNi6y3tpgBGbt
BHtx022aDaXDnk/noSYRPl/3x1JvTz/s4SN6Hd926ZTloBTsoKlKTcRfDBSqr5++MFHv4sqHpxdd
VIWEypHYUDmX2oe2rFJH7/z64Us/fbYLEJskgXMwHk7802QUI9ShzjFrA2UhCNypXA8/faBEqlSo
HjvK8hvaCZWUV5nfdKOtJP840GdxAEz7DDgkfHsuTNVcdOvknQJt7XXnLPX8bL2Ph3bMRTBoEQlk
Y5DyLwqagQ5GF5ks62CnbkeFWdkwLZQ0ifcD+ENX1ZTkcTmsGN3IRXGrifr7/CyZClRQ5bYze7W4
YnuAHJN47P/6n/1XCONurbxVa4fphe3TXBXb+70U+U3HuL1J35pbs/cdbo/7I10wcjdyKJ37FqGn
yc60vnZ8WtqZzAWwYqUoojSlNSY9j7AFL9XEBmEb4t6o1qhPelufgD00Xn/MpRtedhYmWIkocDdB
qGXMW2ti076rr8SKzuFO+N27np27wSa3UxMZlNICtWPPrEqwF1ar+0X+w8fNI6mSqQgLfKh4ZljS
JggzK8vV0qOnif3waE9g8iJJFdpls4vHfScwa3zdXwtzd65yLQg8XKsKA8JDLRP4hYpWN2eYT6Nm
9fUL7q1/sorcP9TDT08LH8YzpYAPovNvo82+0TC1srwjMDfYlyJxA9HuAEkdv4kw/p1o+ijWrwwn
hrUj6cIEv+d4H34BJYikjeqcd4Mx0wCM2BdwJY8QBuH+uBMEzpXH8+vGLqxR98zew5tST0Alq4C2
EjibqkPe2HUVm3XRmSB2hCs9ujQWZueIhia1UKfYFMX1Ww170ar/fv3rl/b09zumh58vFlTHMfDv
c+lbcOU2NbJD8DRr1WSHNf3f1jlm+kgP78grsQExvkZiXYwLPfUiPW7JDuCIC1dUZ8DrNbFFoc5K
i1g89cngu+/FH97WZLIQ1FPaS8yUE8BBwLmUG0npf+gy3ieBP1FtUwI/tPLADINFqNBMe2Ul2i4k
dIX51Quc7OkwZ0tE228oeJISkAVgeDTW8C3+kJiUFt0gjz8lqGWNrwAl4Q8IAet12xfEAwBj/ren
ldBXhhg1Sti++b9yaLBHk4cBqaZc/A2c1D/Bpt41O1xi6NALZGfqNJYqXOd30VY08w2MmYga/Lz+
LQsjS5hf2/gAAgUsh6/eQV6bme12PFUmp4F+7ayVodxH0P9+a2F+ZVMyQKgHAhLF6V75gK1vHGot
9L3IOOlES7bE9UzB4IGfgmWTVv3Tzl6YX9aAi17RUT8ihoTsX6pGhliGPzVI2itzcmHBvi+qDwM4
qUZFKAp8RDh8XkTnp3Uyp7WilTGyEEruV1APT+/YAi72FAao0L9T1EcWXF5/74X95v3Q9fDcnIPB
cudP2eZiV49/FKBGxOj6+tlLVzz3q8GHh49ixAJSjsN6F9mCp6dvrcM5jIEkFOxdV6bu0j3jvUD3
4SXAKkSU1CJL2pqtKamxWtjMJrUj0zORvFSOyUqEWuqp2eYzyhg6pfkY3zeGyDn9lMpApbuVlMnS
Lea9Cx9aoeRgd2EI4emlyhwYuFSC0YbNZropbQhqtsj5A+SGeiiQPvXAqW+lFV9XBUML6+5cCMzK
4KryeYBMMMgPGva6/C3bym6IEvPpNkXRQms0gDQLVOVTWjmkLe0253pg8DcDBH0M6cRuIfKvrNaN
ruEWGHYdFBKTAczme3Clfxwn9CzIDvBzLv0M8xNI0YPsxGBXq/yROicqo9HvynFY2VksjJO5/jfs
CM8CgU7DleoXB1QFhXvvZi2Xt7BK0tNLH4ZJBc5KnoBT4cYF+Eb0yO6j2n/jBM6qe/DYPVxze5wu
UCjirqBMH0sXhO6VMbo00+gpNj283AMGDYbFOJuiUM+ozs0u3f3AmB9FNfKm3QUrJ6+FndlcJpyC
mRLC/xCLIZ1s62jQYNVqjI1ykVLRXglMS904/f+hJR0PO2ToBqZyd97BbHYgwVFdyspR9yOsvGRC
FD/b0cxVwWzOMoo0qcAyG+Bxa3qJb8Q79pPXoYqzJkb7lrUly78kVvQG8JYdKOqAE5ay8guW4i89
239CjAMFxtTMBiURlUa0qaAGdYzaWvB9vioJcxGwRCS4KbJIzdWgVvT1XpZWJtFC0k+Yy3/LUYhl
CVBTl9pUqnf/SqnWOiiLguXFoMeHtc2X8vQrCXOpL7xyE4VjEXjrypgkQ+qIjE54LE/p++vBNsWX
J5ududpX8DywHSS8AKVLqM4eT/3u32TKwlzUS0p4D4cg3rot+1cQ/zYS6mf7lcHzfPTe8dqPU0TI
8xY+6Xh2njgJMpUt+QnI2791Cfff6deOvBAMNZ5Nh3AQlfc9naosB6GEAlT72nF2IVwJymySB0pa
k4HBW0ixrdMDOApGSH1H/BsImCBC7dncKdgrGDMSPapV/PG6bQvGIMJcfDt4QE0WHV47Xlqd2uZ7
1ghPFmMJMHzerxWhLn2d2cwuAxE4ug4nS78VrTQVDNiku0G3lq5+HoOFubSWAqPQZxUkMdLBN2oh
/kMk3sykxu5xOlBfd9TCvJiLZBV4a49+iXf0RQVw11cXyLD3h3Q32Hft2gl8oZ/k2aKfhXIKMA7C
SCFteDBOEuooeWstWHr4LM3cjHHiMQVaAHi2USl/KNwWBsLaUj9NhidxYy6AzUgLQNcUvFGhahUu
qhq33L7VUI46VSsi8/L6MyzEv7nqlVJEFqxhvKY1my8eWvFJlk67a3dpCxtbYa569SKp5ZnpWMQO
anD0L4OWHGJH1KWP9Kt9Zz+kEjUygebvGC0BGQ1VmbqfqKv3UkujbBYEQqZIYKmF18dRpzGgtra7
EWUMRD4X0crB8vnmWfgf2StshLsgnFqIkzvZY5WFsToSpq+/z8JlpCDPpno1gsd3P/nJsRqAoHvL
TPkC416Qs9VGH51ak65wMUF14FoOf/F8Po2Vh+1RMwZjnnvYmbOdDv9jYJrgkqImtMpGao+7I3ZT
RroIrzwrPlJTWBs2rxu7EHek2cIwICcc5CKmq3IIUCJVuWvatIV0vjCRCR6bFHewcIx47F0zl/1C
+hSteq+/OTOFgb3bHskufEOax4DF/TF32XKThFriCJ+sO6yMkoWt0lzuGFV8VUYi1EI0CK0+q43N
mlph4SAlzJ1Oh2okQSkgkd7qKH2IWg3cX+8PfZTA73FGUOq/YV5XvXdO54hrycGlDdpcAgk+He0N
Uw6n/khvBIpy+Ht/izrQinZt0NvYXK1smwb6k0A4lzy2QEeNoENjF3um4DygShaIX2a2IxiPK2eO
hUg+Vy428tAyIwjnrghm1CZFha9Kx7ykMm1KVuLswmZcmIsVZYIat4jBCPS/4PVCGa0Gv05fe2PW
bviXkphzbSJp0iFowHx1wdY8A98SXbu//K0/EXgWI6dNpqIf5jg42a7TgbIc9Gy3Zlu/1IGzo2HM
R2XqTZKPRtkn0SeIjUp0/KeYMBclggQcJSPf0G7CBOpIowCkgMM8iHvZWt3rQgCfCxKlCLA3QIJx
1UcOPa/R/RUOxWpAZVrp7cVoRfezsBLNxYkU2FFhIyO2taKopsO1kXiNSi4hKr/Afn7dVwtBRpyt
FdmY0H02CdJpWQHUc1RJsVb1sPDz52JEPoUpF+0RDrvpgvolygPoX33km35W1pcqoVKrSJU18/WF
TclcmZh7jNTLClyF2xEEd0822/arQ7ZbsQFqR+XcHyEQjNddtiDiF+aixK6ChfgYtqPrlecOVkwo
vCiaLwrXavBRUNzUs71KL+88WId1QzozA95fWdwX1ru5YNGrpVRphhbWn9hLagLfSSoA2AUIpbFn
kJRdGXpLK8RcthjSXEh68Kxdaus57N/siptPR9IGM9mXG+aUX7NYvURvKz269PVmwSBU4N2WtXDe
bjTQ02Dg1xkFRKX+ZPACG6XgCykjmLeWWqeujPulW4u5vBHUV5nxGA7OsdHoADl98AVUWSImqbCn
NoQ23SLfA7kdW97Gof4WKeGfxMzCXOUoSzGYiFw3uhLHtXsBX9Tsvc5b2Q8tnWGFWdKZCiUS1wLs
MmkcAcD/OTObDNYm7Y3YAcQz1Epqb2kczuLGkMkUbkMhAKw5IIfE61BHYA4cqXFtbVqIHnPNY9RS
lNQLMDhNm68xt/NI1Frh0GCvkqDq6PW4W2jEXOcYR0SKfVRFgtyxbfufPDsw4a7wfl4/fWn9nqsa
BU8ELLWPaHdgCkhmq9NEg0oEYgA+qnl1ZChhc/Ko/icdusvrdy61aPr/wz5cLoFSYCQs6DnHmZ6s
aDLqVvugVpOaWRm/C2vfXOo4FnXRxzReAR+ic2L6tripjmtXbku/fxYIoiEDT2bS5zb1d+SDtJ1t
YsVqqe/X3bNQUSnw8+OCyCl5Uk2z4yQ60adsIZG6Y2xGj512mxzSHa5pKbjQpH/47do+/q5ie7Id
vdtNPXyUtoih6choOHkfAvegg8g62eSpv/VbtYlrlbbAM6DVd2B6VfkPTrdOp14aGBSFVqj51l9f
+4bl7Q4ZrzW93T0YPPtF06bs4RcFMsVWlORzbj4WFMrdUnHLh0CCl0SJz/lIYSnpPb2JCachH4Y9
Lnz0U0UH6tMdcwBxFeEXRUecngQDLD5rGVYEEW7BWzGW9Cgnbww35TdqQHCYUnBCIEVVhc5RIiJW
kItH7MXL2pMgtTV8QkPYhMXBNm7jDyWNNqEIfLs/WH3jTwTDv2kihROGmKikamNdCLtQ9dMSlaCA
U1PiIIBl5kfaWCg7DpYSFBmjXTGKf4GzlzSSsdJKrADhbgqhT3ptrlitZN6X65pFuABDQRtRAWkr
QtTSqjQS5XcmlGKm+nwNa764xWYa1RhyqXERQLWALpUw6u6bszQO6bGYiD8ECQAelKNIaJ22ZvvR
GsLMQ9mJ1Iip0QRw2DVyOcABPlP6FrzeBoh6jotRnMiwFVrpZUpbGCjtghtOxQ6XkdSpmVY+MiYS
ziTgGsPwl8r6Y0MittdjFsgiVaJ6loURDB91Zy8ZqI2CR33CWZVReTpQPtp4pC2wfFkLuC8AV4G0
KX+ExCfgpLD0N9Jv0I0UGAAA3ED2omd4fWZSY1fQRpmA5R3EIGCDGYEapwgBux9iRbLCoGreoW3h
WSNq82BT47dQWsFlzQ/DRlRsFKMfgmiJfPQ7x+T1pSNxcO6pnAOGufK1Ih2DnRD1jN7wzFcwig1u
yaJRTNRg8MSNCGNYTo2Cvj9jyWB+81kEnHQqR5hdeRCPF0mRc2lb5H5zHgA8aFSh85o9TyXIGqGK
Oz+2kCFCNKbwWFu4rIegI4MHutZEjG9QA+k0kesbPRJxkduSkDZz0RNLfI2URX0N9rcmD/SO1qYU
he2tLztKBTS3CEieWiikV8MMZr5cM3hGnwNv1IW8aFQAuZ4A/2Phu5JmRWr6wMKD+EmBrqtKCuVD
vVHSyReQfNjjZaWielQ2aEGV4VSW5UBx8Uo1bAnoHWYuD3SgNWyKF+JwEv+R6YzZcljbLAbodoOg
tELtG5DXadJFn14T88dabgqQ4tNRozxJ+GmgKTll2chq/JRoiNKU33NFy71zTcLRWloHzUEK0RN+
SGh9qDnazjtUSGViUpl8whRm5JUJAE6td06bsteUDnBm/JhICxPMXqWXBlNkmhb+FVJOAOn1Q7Og
oAurRqQdGm8EDxbMVeT8Io/odEBGm6slmKvRBBrKZGD39Fi3B4DMuhMbVs2RBB6cRpmw0uBUgo2I
EIsHpWsINJaETs69XGW3xBN4e4DTO8ZIThkj5wMTLsN9sfT75lsCW+4wUDF8HxgGpXNpKinvPi3E
YCYTsi0xqo9MJuf7JAQWLY8lYZeFFaXFvhSbeQzqrOoXMfSdCIYayN+iJvGVt++VACjuri3VhPD1
luCDaFB2tRZpBCgbOApmvgSj1/AlPkfpTk14jfUGJFK98Fcn0+9hmo+3JIrpWKupqkDI5MsQzlMo
ltxFqDSw5IYDKm3sGrXsqjhRJZZlNx4nU2bIdfWxjnuwGpVgrGpTKVG7wyATV+b+NW44CVEaVdUs
2BXBoJMRTpe5+OW3SasRCenUaLg0Qr0pKxoulbHmEehmY0/jemYwM2DlVMEDcVqSovHCRF6jV40y
GABv+mbKZDDZCzakqbVI6EttKLJfI0a1gcAMe+ba3/ClEMDLuP6LS05Oo2ukmKp0F4hcbjY042sZ
oSdetdD+yEnX41TFYqqWkaLie2hpmDeFmmc14ktNWWKXlmoZ938zIS/BihoLoxyEgyQlJ1qUwXJn
Bz0KRB0O7zpwzk6aVVoWDhpX1YdwlMG/E0e4VgJv5/AlJCbiqPFxdEiC3PXr3g2D9iYx4HpIfPcR
NoDJAMi7iTsoqkKfRz1BR2AUUBYfJTXcEdUg5fUwTy5KNU/YPVSR1a1tpcniwq83ledx77FM7dhi
gC8tJxpAYlrjgGxbBDlBk7dmkEtGnPZq1/caOJ1aHEQ7NHlbJhxoR1ynhom/92j6M+9pnFQAMwfP
/hpTcOaJoEOMRWabk2xL+ZXTEsxiObtNy3Ei+ibQ6r0RdHRmpbSH3F7IYHGXPKPETNQAPjQJEkt5
2VolV2Ocy7x4jPpuNLDCbdEvnJVEpRlShcEmoHy2yQbIHgPqD0NuwmNUBk6OERNWmTGIgiP4sHoc
/X2ZdfshhA2mT+t0H3KGHzSbqESRKMws1TJkOh2M4V3BdT3sngNRzWsAv1upolWvimLYlHhkX/Qe
ioFx4NZwRLITGcoShTmwgKupFBjpiMUolxY1CGw2aQULyKKEBqyyvUJWYZdrVaS8o/lMuVX2gwKE
dyR5ZiojCnRQa2+whLow5Y8trkmPvDgeCWANo5pzcaEOvXBDDYmgkab6PYwk28dth+qdRizgehAC
5aC0PHVFUgmTtMk3IBi7dAN8MxaRAFfbqPQJk6RUm4YZtkJcQ5zCUtjOysMlq/JSDbpagUJV4PXp
3uxD6XEoKIDSVLk8iiyw520qDIxWHojVd3yq0wy7zah4AyfFAaxZzHqv4qCSQvYbtKaE6IFCbaVB
wn5urDhLIuKJqdmzpHh6kWZwGhBGh0h5YDZTKYnXNh8SGT5pGvupsC0bLevCXQrHybxNDJAWwzeO
TiUHzhUwfi6rUeWLLoZ7XHsK/fgyUllsSvgmksox/GYUUQyIVFJl0jGmrFQrMIYqBlzSgEew84QE
LptlVX+xiaiYQQbXxbAwEtaHZzXrsRrFxFjtorR6E6W8fyPjaCVeb/oUnXxSPNVYArJHWkBoRgPe
ADYXLQ9dQotNAJeX5BgzuKDzWeEb0PafkhMtqW3tqsvePV7ahZS/KYcRjWhhYCEoUQBwN4iNGHZG
WlQm8TzKCbPMxnaUsWKZ6fdezVyCLthzmQg1Th4Ru+A9z6ggANZkqsSMkQAQxKaXLWsjqVjGiahG
+iOwKPdqWK7aYDGz2wwEXrybSdPj2EetmhYpLj7S8v84+7LluHkszVfpqHtWcwG4dHTVBZfcpNS+
WTcMWZLBFSAJkAT4NvMs82Lzpbtm2n+2UznhiIr4S7ZFkFgPzvmWlQ/P2zhXBfZqk5HCfxK5dx36
uk0i4FbqsHsyvp/ojrx7LX1nM8DMXWF4Mjr5nAwzkpgszCuY8ha3VbE8wMZ3Zdwqg6GK3FIlwdhh
0dTEoM7GYYkdGHOw5sxaF1RCy8Kz50y7UmeDP7OUek6bibn1Um7gAl85Adgvz4D3vU/Lsren+WqY
xpTX7aqJepQ+6vHdhhV8Y/IrK+8ulkbsHXxsJJ1MVvoud5AyQQR4T62oTAqDQ2FBXGIP2OvpDyO8
fs98kuZFblLDYJcM7lfCdbmFzJ+1tfOo2SKeJVsPOF1emX4lx9ZOmYj6PcIQlipn+KAaUOLRTauK
rkTF3Myy6Z3prExIZeJg4N29CCW98SqRdn69t9rowtfLtiCIVkOwV0MI4nL5OJYjUIV8Tibc02Oi
3P6iVhJWpzMK1mzqLlAcv/EW64EsxTq358SMXbYMfpYb+DgbuYqqvoxdf95DlpvA1BNEBwmbz4E+
EEtV22LwH0jjXqK/GmxG47rmUVroKm2DNiu9aLX00NI2c6YEdhCE7og2dOx4MCBRJQrPUcBgKAWz
VjvyE6eu1gsM6xOM6B38xbCZ2JOMp/n70PFgU8KINA5k7u0C6YC1XoC51UI66grR3jURXTKU8sJr
69vBmi8j7inYhQZX0DtOmNCYzw4CWhvlOhgAGImgII8j5bxOllwHpRvD8XW3wER1Gvu05sjwmGp+
N1qAflX1L4to1Low1o2jg8fRBiyOzWIVqSmFbUfajl7CGUsABEuphClJZCWLcjJvggciKz4WuFkm
vlMiNyyXq67ovvsWnoX7w3Vl+0BRO9WKeOEurFUdwzR7THMX3I4OFdm6I5+BRJ9oYqydZaq1boMP
Sfqntu53Q0O/TUFzFZbw0mBeF4fOlE21RMAqi5iM/XWFXJJZIF8z4abYSIAzx6hIvFBugtnL6tJ5
JiAHNYOFeqnHlpUVDmZtAGdbCV2zpKyL68HwMhWB9LZh4X/3tKtRcIUhre/iCiyiOzIIFzERIaku
ipvaXq5gb7+HVfl+VtCBZdzHx3GV5Q6csSLq7Dr48nrW0MVdQ27cmsH4r0odhVNVuK/dwfRb1/vW
627nicOE0064+T5gsrTKuy2mz9YD3AmIBc97VeU7oIu33Hmj+aeVT0vc0Wgf2dbW7cFK4p/jFF5z
K38SQ/tRNR1cS2uYVVXlNfOdBlhKA9JQIbD32MhtS/du6nuT+pNzOANdOI4T5n+HLcZwNfcWkNe0
dkOwg6fqjhzO9759ra2Db3Cf9dzJFtteFxbur419C/PhnQUMN1eHX/CdOGL2VdB8wD79qezsfWh0
qr3yw13kbdnijg20h9JIZw7mo+NA5giVtaV/Q+sAXnm6Xte4fOQRrLCMo3azZ+9AmQRirfU3fLJT
nTdpoPoVXjXRimWmJCm42iti19ek9zZa9mvCA+iJmmiNC962EQjtYIrWXXhNTdfaqBmAH0xXd94t
E8zNqyVeQqmSaRjWgj8FMxyU2d28ML6vQixUGykSjPx1aYt9UdcZs/OVB5oozFCgnhWiSCggrOdo
Eec9X/MOgZD1iEh2oxxap513B9VBANacOqtH8+HkGrGWn020fDUI5mcWXLkaLFZvWdPmI8B/uOUl
tPG+4XDDhYy1r14+frQj/TYs45MfeU8A9SWe5T5w4IXTahh3fo7Ug+hvIeQ0sy4heXHNKnMjVB5b
/mgnjkLIVRRYEhz7R//k43wW3o+BVI9uEd7bbQG/ep5W3dOEwmE7/SDDixwfZecCLfM8Rze0KjOL
vpjpo6Yq1gNsM92HYYAdRAhmaY0aurkdofdVPlasiHvsJV1nElNEK7MAwqvGz2Lx3lkZ7mf+Bo21
nam8XTh9gDB85XRDSk2xD9zmTUSWQcY+uKwNv9KAmoJeHX6HfbJYsRkGyxiv2UAUi1zVzG3TwGFx
j/u/HC5KP9g4xIWnGfnOvB+Lv2km9SDqx5K7LwO8HEqKxAbu9xOcElWI27iMUorft+07L7q18P/o
eD04dYJNeusrKCqJco0bAXpwF3g0g9sdrLBH1BFEHAn7NtQQzxx9vtWLSdmkPGxHQGZApWMqWCaW
K2HupLufQZ0ZwHVF57MCiAm1g9Nb0kMjUv6w8gfh3uYdT6E3kDJI+FTiQs5kKya8Gyj6TD4EJUka
r9u2fbCVMoir+VtTLG+OKOJ8QJRGbw4fN0U4GNvM2PeovKRTE26G4UcwDRAtVVjypZvNeroOcfMr
DjoPuFyRZrmkC93XM/JqMDhupugR4Mg0rBDB5sgye98La36vcTRrnuOffEwAAZZ+mxrQOUsJPhN0
hwZwiW1rjvuIP6P4fFE3e4J7o3YUVgZwCK1O/YbsQtTUgr5Jx6m85V67syS8uESD1QgjHqfeLQNP
e7taFfSbiKKkG7SV0OXZJj9oyy9lOF/IQd6PRsZDoaFhqa1N7qqtGwRvE3I+2FpWeg6uJopp3Syx
hZtbp+Ewp6BvRr45Dd50hll08FKW74Lkme3RBwEaea+6zMBbC55hOznkz+1UPrAKUknauswt58VR
uGgOT7p9E0G5dyHeXhg/Vd5j3mEi5Qyzp0DQXYp7148uvNmOZaMuWe8+mdK8wj836voV2MKZIjur
Fy9V7o4rD5d0pnJkECnmHPXypB2ddcvAsMlvJ0UQXkAcIkZS7AmJRVj4EJoYpj4wwFeiaoKEW9RK
XMfP+KQwDQp/ulxg0r5DureIlZ7iwQzpaBtIbow7VXy6I0aMsuKJY8LkkFdF9kZBNtqbtj4WTzUu
aRHKZEGc0MCz3Ue+ZmrR1cEY9w3K4XkDhwHnam4PTkZlRuYGyU8o3hj4r/AlbqarwyQKrT51YaXk
LiLVGq8FRHDo3/guBPYR806FyWgbgmgZeshZ8JUf5sks5lvL6oDKuyy8q4qLzOTIn40tgpYxFhQx
uWev6zrYcPYGV+J1oOtM0Jug7ZBXsBPb+dRetfejct3zbhNN4aOCcfFc6swa2pRAMIlC7ZS5eyvH
+A8qIdN75Uc3qgFcmb7hDossAd9Ta0BcW3CUYBG3lzPwiD2MC60+oa2PVFgL1m2ATQ4bnSxhTs/s
fo1Fshfurqg/DmkcwKNm5B02QeiAPbbtApmGbpM47Y0srnOsbBluAXeEEiLgbjCNr22cTDMmSFm9
a24eQwax6iD6YQ/dvbYBD5/GGMmpnQ6HtxoGXBF6tWQKoh247KrBfsTFqE1RGISrmNdeBLDQwT2i
HFOv8V4WJOi1uO4x7OMMeSUs5QkJd/w48wK5fXdTiuFJtQqDX3xYvMTChoNt1T9Z4/XIIck+5BS6
mtUVnHf3GobhCZCIqzJqwDD4cChup07/1NlOphrLjxmzMmWZHSMapg0ewvZaDBdWXsvN1H2UldnB
oCWrPX4F5F1S5uVtS2pYi6BAl3PvHipH34pGXoZ2hGRLTVMfxuQyhKET9ae9W/uXHZ/Zlg/g8cN0
M9wQx/5GydJnteDPYcusWEx3fhFuCa2zfrQR+0KFTG+mg2enwE0nFrJIKvvWCcY3e7TfcyG+9Yjd
45DyBz3P5M61I0DabqZ+NyGXCxntdVBvtdVk+UHDHXWAfuN2Ogn8B1h1bkMAYa2cr5mCwAnjdmxm
f4U5/ehAtFojfQcp8DioHXtVR9J9YS2NkFAYieWu6mWhdDu5uJAmEfwkIU1QluGPtht9dYmoeLru
ZTDfmHJCQjooaPMc1n3xVhILiZSSKy92JS4beW11q3BR7rdIQ1+eWdZz4BXeI7eNreIwKHMBUp2N
jUZy9xxQ4lBVE41hgm8//vE3y3VIAM4WJUe1aHzpgozqjBpubCffl2cNX41DJf92jrFlnqnkH2pW
v2vkuBItYDEWwbrxUg8P/bS3h9syPIeCOFHxORbh6Elhm8ZznQukSaAYbHvusDdugbpISUVx48wC
CcIRuJMZaUp4L2API/1nuEArM+kdWC0nX9ctT3zjsVpHj30KxVwHSe7ysi1uXewz0s3PVLZOgC+O
xTcG5fmLHwQUecQ5RwY76LczpIBfbJU7CE1QaUDpzaF3uPRAhkM11ceffdRRrXeUrGoA9gVgEgkv
6Pv3XrxUS5S0wuZn5sapTzsq93IbibGgsaANYE/5qvdwQE1j6F3KwWYlHJgmfVUGjZ/kFDvJNJXn
KCInytg/fVB+qa/qIWzceunM5bi0/hjrujIZpmh3nxeldT16wzkk56GvfjP5f8q7/NKQrZbapr70
LhllO66WB4Cunr4enlN9d7SuOOezCcbAvlCs8++DoZbXuDpVTsoKv76dZMQeyz7CLhwZAxKlUufo
XCfU7umxkIVtLTAz4ca7UFhrserEfecDTSWk9xEN03Y8qJxhpgrJd2KAm+XYwnCoZh9l26xaxnG7
i1oA8WZU8panubffvcJuN1Ukzwg2nNChoMeqF3MBv3ZW9N4hRWQhlb5E9pTJgQVIzUUG9UiUVwPk
Cws7xB/4iPIaXG6BQ7QHdel7xH4ELW6+nYMGwESBXoyxgXrb0arVG8p1eRhrHN1l4geW+kZKY+pD
hjdAF0x+lfExlOfW/omJeqyoMaL6Wtnc4nt/9MeN77d6XZUzgsXSkKwLbX0GNHJiAzuWz8hncPSC
OhL7evGmeJbuBapAH5Y9Pn89WU+ghX4y6n5ZB5FCQnlwTXCZR2o99vXVUnefjW7WS7RsFsrPHAin
mjnasvp54BKa1QH4GyRzce2MowXRi2fLrGbq3huac4aSp0hBx9Ia1mJq25+X5bJ3dEJmkhDz2NaY
7FGAkug3G8nRMV872LeaFvJW+syqPzVQR6h3zzaUNA2QeAFyFIv95hl4vC3vX4/SqYcfxQOd8Ty3
QcICLAF5NfUwUCMu0ifhmYPs53H4m93w54byyywIgjbEgTzCt3wQ1napBwqIean1974PCRIJzLwi
I+Jm2kex2Q7K6htQOSzzAVBBwgaZNuK4/apXhRN3IcqHCHGgltwsNNXTEqbKHfQ3kHXnFUIAet0C
WZDmNaDzHRF26qux3y50ZrsmLOwLT3C9Qg5w2bOeh9+I2/vA1UN+6Ln0fJaWSxRcNlZJfsDcGjmD
xVD7Lugr8ePrrj4xU38CoH7pCgScw0LcAkCnIQB4YQeR07SGaqDIH63aPROWnAJRHgt+lAP1oS6K
VmirUJLQYWnWuLGq9awDufe7or7KTcEuQQQzSF2jqgmSCE8qWND+2cZyLALi4ZiYlPb1pQkkyoDm
opbtpmunM48/sT/+hMf+0o2WDxCMrZm5tPo9yoSuXoXRGrn0rwfpFELwWKPBG0SxuIutL32DRNNY
Ia/v+bBOtOkFKmGXk+dd5WUPYEwOpzSCK+fX7Z6aHEfbGCqfhGuq9eU0BwfcT/QKWPEaxLRrunQr
rxbPX7dzYr3/xKj+0ntyyonQ3qQhHgYia23FJtwzIKH+7OlHWxVvjWZR7iK4825zec3G3VCd2ahO
YBx/zvdfXjwMBtoNPR7NnF3NMwGzMQtq2RcoefvLmdc/dPZvNqufc+KXNvQUhAsY3xiE+hVxQI2r
8B/1y7E0wyAhNI47mb4s5IOSsGR7X9jn148+8c7HAgx2qzX2NbyzFuCr1ffKPHz94BMdfiy14JNR
s8rCO0cqaW0I42dIi/C7kCQInr5u4sRSPlZZGEF3apGiw1qDjrm3Mk7q5zHXZ55+YqofyywUbc6W
CTChS+KCkIpy0zSPcWjO7Oannn4Yj1/miqqHttO0FXtbmvw7x/myD1rFrunckj/bE2zvr00UyPua
hXCxV3kBmqByyJqouV0zK/pmV0hkdsFw7jp7at+zj5auP46iGWZgGFHWr6/sxwXYO5T1b/WjF58z
rjjVZ8fBBrIkHaBB1X7pGROokOVl2jvgjFe6K88hyE9+ydEtKXeJ01RMVXvaTLEnb5vyKdAXFkrE
tXxh4ZL2Xp144gzq/vfrjxyrJ/St1RAytEhglmH9OKliuswDUmy/XiG/7zFyrKDQcADRGj5gVPKr
ZrxRHnJb57jJh/74n7sdORZNMKGjJtPgzSsRD0OK0qvETZ/Eyo9Ha5ePQPWfWYm/v7eSY/WEOaDK
AgsP4KknCkhhFVOTIpHBgNgFPo//YSuHPvxlRdalqsHPO4wEfM/yuMIxiuygRDoaQe1Zba1T33K0
7ikgtCVb0MrUJBzwrA8tEwhujzkuiMn0+WfDfrTyu94uutZt8CnFnLjeug10isrW1w///a5LjiUV
RqdYJr9v2v04QDx02Q1IJQMjIt1zVLxTDRwt88AxxdDWbYsNEQk6vXeHOdZkF01nTqZTS+5ogRMF
xCq0ovAB6qkABmHWZ9byieCZHEsmcH/OKeDM7d7cgpzYwpPws+1W7hwDL1I2CcAPgzizuf/+eCXH
ygm8mqXnzmiKIP5CwjKDHHJ9Y/coLKd/NM7HsgmQSOhGbqEFURXOtm3KbKxLyMEBMIwblziz6k7s
UOFhEvyy6pZmgozhbFV7hnKTFd3O3ocY77/+ghNr7X+oJ1jDXC1FX+8rILcBt8Olj8W1G3s67QFp
O8drOvUJx0u6AP59Dhb4eLlPrL8Myu1EzlwnTiyF8GghFw4ng1+OeLQucKA6A2jdFhgRzRXl7tPX
vXQiL0HCo6MbGpKwUKlKqBKpwQBtAmjanWNxMBtYUSZKtG2yIAm2kZGoshGnfDbmalnXKrQ2Dpvm
M996YlmGR8t+qXoLuOqu2au5j5f2R2DO3PhOLsujBS8L04R90zb7bgRaKUY9E7XJKIjH9/xFilgv
yXSWh/P7Q/HYF4zKCZAt3jf7xVXJGLxZ/oUKz2wvJ5b8sT7l2JDB6nhU7xHtrIV+G72b3Pohw7dF
+2mB9OnX8+HEdD4Wohwh3rwUPpoJF2ifo5DZV2/FfG69n5jRx9KShsFOyqFlsx+4iKn1IEmDCzgA
usu54+OEKgE5VpacOlEWEBVq9iOFt4J86yDwJr3Ye/US9i3cJHkGNeGv++rEnD3Wk7SbskYauGr2
TfReL1du/vBnzz1a9zmKoz3VRbPvHfLeYU1AumL19aN/nykgxyIYAB1wFvzsnR8kWzbVk78qbr9+
9KmxPVrBXjValmgAFq9mhqg/QvUMHPQoLnSr4kWf81869QVHy7mA1ko0gCu9X96nB+d79yN/ieYz
A3riyDhWtIDGyr96x0bvWFf+Jf3R7aP03A3mxBI+lrGIRkl5yDA1I+ACHqCkAnw86IECSc3hzPI9
MSWPZSxQe58gZoYpqQDdj+H3+9yc9VY69fqHgf/lsOb9YsHhFj0PAKUUF5D1v4n4RfemzkhwnHr3
w5b0y/OpcAQvKg62AXVjVd3O9v3XM/PUsB4a/OXBlpj1XBo8uAZe5Wl4sO7sa0B9IfZ3Jig+1cDR
ggVEY8ZRjQawqy3hdrzyYTk72Nvl7Zyfwalj+lihonVQWEURDXvBj3pJQLYpLzCBvDuXZBCqGXbF
57j5urdOMM7JsUxFHknYp0vR7DEM4sqDDDJNW5GMXTz8MA8kTyvYiz+zM313srmjBV33lhN6h2Fn
b/qdv9c/yA95a92VNFHOOnxXe+fbn33YsYAFDkkXjvAI1QqrzmOXtmzj91H/TUoeZdT0zoq3KCT4
CpTPhjQqm/gwXpSg4e2AiRbwq1rOSd+fWEvH8hbEl0J5nVPvewD7AbF/YY8UsH5Asc8dhCdW07Go
BSS9lGPYoQUp4yIkMSD9Z/rxMDK/ufvTo41A2rNPpI/zib9bTQK4GfzRm2f3PbjNX3An/7qVE4HI
sWCFQyw65YeTyi7Ac2KTgFtVzuyd31jyD5s42heiXgS2XaCJILqu80tZAzw4nPMDP/X+R3tCW0jv
kMrB+zNIXUSvbZDB/uXMm584a481J4QdtIBWTPV+KS/zekonMSQcZlLzOXH8U7Pn6DB3Qf0kqkXQ
bA43Jn5l9X+YOKJHy32IUC+vvAbnd5EC5gyx4QbcX50FwwpV8LmIgSf+egadyOWRY8mJ5kDs62p8
BOCfYskAHoWPffHdc9ZlF0ckBsf4TEuHbvnNijgWntB9Sa0QNfE9xkA/TDctbFtY7F+rV3k9vcrv
XzdzIvQ51p9obYiyo7aJM+A2d9fl2h1S/dbef/3wEzvSsa2WLvMoL3N8gm5WSBgD5M3G9ZzH5Xt3
Lrw6MamOlSYIn7XJOd7fUgB9Pqtz1nYnltqxbxYoDLW11KO+dOpXGwFVrzZsfvq6W049+3gZ81wQ
sDlRjxwvLdzAawuAu5efz/73d/0f7BNqcT+Rc/Kf/4mf30F4HkpWqKMf//kgWvzvPw+/8//+zV9/
45/78n0QUvxQx//qL7+EB/+r4fRNvf3lh4yrUgGG/zmYu085NupnA3jFw7/8//3Lf/v8+ZQH033+
42/vYuRIC9x9Migk/O1ff3XACLqHyfnvvz7/X3959dbi9x6X7591KdX//l//87c+36T6x98C7+8O
8UlIvMMNbv48/Bmlf4+ikFKbONT2IvsQBHEBYfJ//I3Qv1P8QRA5fhjYjnO42EgxHv7KC/7uhC7+
iPiuQ0MXlZD/+15/GZr/Hqp/42CHCmApJdr8ywqHQBuAO5GNpqCoHRAaHc0Hx6WQYZibYuOiuguL
M8rvO2h9P7o5NWe2yL9Gk4emfHxqgBeHoiShx/5DCOWjoCJBCXO7En4UFmjRTjpLAM6hIBGJAAxE
t3rgo2tKgHxCN7PDUJ272/51O/ivl3A93wFxkGBQj5UFA1u3bOB2tQGHd10KL4YxLeyEFxfUNQ8a
b5zdQBT8nFjrf5kr/fdOemgX8Wzg+oEd2g51jutvQgs5AwLerkltRyYVOUQ0QBEbgDraFtR3QO8p
p8bcs1HaAFyznGzyBmyrexdMOLM5OK3NPA6EQoAV1g1959Aeal8WDq2PawdAaedZ4yN4poOGVGnQ
57a/GQLbiu4mg4hjt7RL+DZNAnYRLSMSZXSg0p1UuFTMF4vvTU82nQCYBx3TLy5CBugx+AWT58aF
ZUDuL60Gmf0p4rO1XvK69rNhbBZ3B3NSsWsnkg9J6asekJ9JgFvZOcOBMKqaINgEvgRHA/K+EDsJ
JdB4UOhwwOdnoOlYV0sh6xGKZDYAZUgKgarCiY2UUAsFu6wEMxvgssgf5aqNHFDRRCBkRgJbbQPb
hBslcuQPe86geFyMkwN+0uhGwK/PoGaknok6gImnAFTTcK77xMZlctn0RKJSLsK5HJE8M8DvF+FY
BTu7rQZ17eoJRFRV15DZGFlvmVvhTOYtsEwA94WKedW9C3y0vqORb+tNU0/s+xhZctr3prLNevFm
xN8Kcy9MHCS1w2Sewx50aQ06aEJLyKxcMIilPOSRGO8wdQ5Id8IYSRxghSGoXk4UFU6wdb6Fvei8
6zavx1dtA1G7xgSI+BbShC1ZER25IAYu3Ngr1lpRB5HWIXSSbp4oGFLT2Mx4mL34w96njb4mc2gq
EnukhFBL2BaADRECB7LvDOIS8r5pzAhpm7FtMn7w1szdWoEFLhCkxmFfgWcpRym61PUr/uoFjevF
WMJ+uYERYGGvRz9X1hbT2Q5T7K45tMdFM28NwbTeddr4U9I2B0Ta6IJ9HYNaAL7sGBaDvfGlmS8m
P5isldshFM9UUQv1PHSTg4hAWmGeTb7KgTLU1J7IvZjkchtVXIvUVUgQgAPi2SNYcqxoqm0zdLkA
IN1aLCuZMRkftV97zb1eoqhJy8oNH+zWhYWyK4uXiNq6v5rGAQnOoPa7PBNFSV3QQRpXPjegRxYZ
Mhwkv/VY2w7bQBNEEh7zav+GVbh+gQZSSf8+isZ2uMT7mhaTc3T5rVVGkbUikwCnnrtM384sR++z
gM+geRlL5oljLYMBgx7qS9koAb0FBGmGZk0zQOYlGQbovySND2Ux5FMimWdGMXUJZwsPZBA/BC2P
WJEpVjXw0RKA7whEoWUyYCZUVEZXXhCxW8hM5sHWGvtG7yavY/aDVBO0Xtw5L8Z9xwpSZAZX/Xui
1dwkPYTdIXQgqUcva4qlnS00d6HOFlnjZ2S3wMb0Q+Fc5z2l05p20rNAGZ7MK/Q/xn41kyV/1wMp
3JclYgoSS16P0LERegwyIaLwxbfp7KzzPBqcRHO/g/9okPtgFlYR1ymHQ+lyZSprXtuzxObMI27f
DIBGZBaoc2xLG6OHtWyB0rppSu1Dc4ohR2cuitCvwemo+vl+DGfjveT4VfpcD92oYlpxc1PTpruO
liosUhgTkWXFmiZ4U5GDKN2fFK2QdIbUENRGXE+sJxiLDnCI8gxs4rQB52TAnYTd4O39dlMLg1RX
jWJ9ngxKvhCxbFU3+25qNb6DVhV/Kf0qghymVqN7NWvhPgY9h+yBHTicZksgF0gNU1eQWLPmBgo2
ly3QcJBmmqOo3NoEt93EHTqrWEGq3hozVdPpro8IfL+dogjtNSQXCnDMfGmTtTUbFIVKAbY2+HhR
0N+AbeEGF7VnQ04CvFiLZF4LXYXtrHMOHrhpPlToe+6TUwRFflk7sn+d5o6E6xEHP7nwXNSWqK+m
ZA5rF9yexgqvesfoOwltCAaYv61An7G7vs+ADOuGnSBKrAm2daDnTG1CiOyLZUkGPoT5BTQxGrl1
ieY8o4slXnwaqPZyHOZoSqFTRfeNRyGVPyEjAT55Z4FuDQ1gaaUOJoR9BVbeQUspqMqDglaoAnct
LAz59xwySEs2zpP9jEk7Lak7Iv6IhRn65coP3eppoofEreh1t9xU/eI015HdMycbaQO1DQv3Kcg4
Oj40+omIxuq2N0qDNR9V5SsBpznadwA8t1vo34fyydN99BZhas6YmUELGo81iWs4O8yw/x7dUql4
BB1MbyftHcxesLuyNIQCkYutXRfwnsKyAXoOYQI0Iix6jVNPRmvN60qtAi7bBZhZCH9ggXQMQykc
rpOqyBmWd+tPrz12dJm6Rdjfj6zELupHhQeyztR6JjYt0qOx08q5Ohwe45AKUgzQnS8Ct5P7yPXD
p4Z5fpG6PeSXYlrzBhap1GtAqioUpP/abgBxg5kFqRseQFo6GSCs5cBFOxh+ODDbrtJotgRov3De
hTYbW2i/yf2p9lYjWH55qsHYBz4KYtv5JkDsPkPjJwRwZmQtYhKtyKRJzEcw9upYVgLuP0CYO1E6
THP4YhZhP/t50L1OdhMNm9aqYKjew7OyTWuEPW8BDfmw0rwHy6vDtk/jCONXbJa6J31sS+x3MHzC
yt3MEwbtvqCTll2su9DTN5Mblb3aMkBugh4yGwNvx9h0OV3GpNNLQcy68PkAdQGHDb6V2QOUCmGj
t0hQbBKVRxRb8twaQCriJS+NbLKwZhVYg2GUj5MfQ7SEEgaioCr8DMvU70KQvoMxEruockDCWkVU
hiqltIciOCrobkkx06CFImaQiCHA4IYZQrBhvI06Ry+gnBVuR5JgWJgzrIZxnqvuDnKNbgsC3Vhx
yjcIqcIAHKlZwjPjluQQ6yiuBWYgcuVj0La+FWxa9AgkEdxQac9a5QCxQeHKKXjUptptJvjJc5jU
XXkj4FsgB/a5Sn3OaJGS1gWtT7KGT9sp6qzhYYa0K4VKGdDLqz7QUbuGsFQYrMK5K2HaJtgA++Jh
oON8q8fCgozB5Ms53EaWwiGk6zK8AKjKegxlL8CyVDaon8U8lm8znf8Pdd/WHaeudPuL+AaIi+C1
m+52Y8eO7cS5vDCyVhJA3CRACPj1Z7L2PvvraFvNOP123pIewwJKqpJUNWvOcd4VmVzQbzxndnvE
J6296M2k0GGIkzPIxbBnoNnCWQjIqPK0SyAPtPzgsoIb1NLLPZQ9FRRah6DN6LG1RnTmUbdIp5PV
tthhCr8Km1Nnc9974gvo1M7SZg0a4Zw5zB/RDVs8w5ky4NV7MtXey5IqiX/3qAu/2hgAwKwuWFvt
62EcZOznPEUeDLsMGjeLCVQyc9m7PZSKZ1p3nwKrlONLWTpB9zX1avupa2HauLO6TD3yjOEENmTj
MoAvm5WuewK7SW2dvDSb6X1HUg4CpcqBsHJNZIurAWmVg1q/p5bHHmyI2bn0RfXEuQusoAMFowan
urZBL2qe9yF2cfS6ActK5jwGQ4LtPtaV9MYTncH8A+YaoR7GQc32z8kfx8cM3ZgxeqmyX0VVtuKE
NWgXP8OMA+EoGsqeIyAa0lPUl5F/F6ApFqpMosMhENEszB2Un/swcr8spaXG3TBypFdcPjfzhwnZ
Z/XZH9sefdBorpZnOTROcAzo1KDRHBcKVHVcxQ+9k5XRrodWpxuPoRMuLbiWog4Yy5UoCwxUfeq9
grIPECkQXVXooacdSMHfMMWR94MO/vwd3HVo0+9VP7t3lqx7efZFbrHznDu1dXZrYAfPuZO2pIoX
9C7WwxsPQKx6dMM0g2ntwZ7YvgHrWEFP6YI70H2mqj76pFIrqtdtiFYgG8uXoltAp4iLHLrrF1rV
Hj+pMpIRg6bTyH5OSoYNCOpmMZ3BrQpWs0xWOTpwihwnp3r2hwTXh2aMfUuoPHYa1jdfh75W6sFS
ZMnuIAJZsDs/kw76Sj2r9BMKskRy15KR05/MA71HbMnR4w+h1RYvHkR1PRzJqPWTQTwFDZaVu3bn
OAKkWIg9IYgICHgjnpTvhSj/RSLMz9xRgTpXwkF8U/ayeHclOHrEYUFVaatupzG34/ISRmgkdn3H
D3BLs3VcXV+CiWKMsuwuk5K1CLUA/uNU5Dpo2ndzqzuwhWdoPcfBDFz/Cmz1QBqhMwLbREueKq56
QGy7NuhOuLpN3Y8g7WzwekLgSH6YMpymkjSfIK84+/1vjzbIqhOQqVh3WS9c9q/E67/TS38kT/6T
s9LzWsak1R+Jrif+q3kdul+/hg8/+P8P6S0fmV9zeuut+DU0P+o/EmLrX/wrteXY0f94QeSArdZH
wspemxD+leBybIKsF9JemHw7cug6+/9OcBH3f1xcTyFLBgSk69IVXfbvBFf4P2hjAXbUA9tBhKZc
oG//HxJc7yVnqefpeXk8c25B/zQlHVgDwQi8sxAaLozw7+Vgzp39q20YQ+t5+KkInA6dzipxAvEB
xb7YLcu/LZF9v234NYV1Ud7lbLJS3BoncJvRZVcI50WE5VMBbMlGteXP3N//vv+aj794APw0QusZ
U4k9u4fKAQPS1NZPVZm6x+tf8F45ZzXQ+vvlA7hVhgod4YlP5QPO/qCJBOvYmIlXNDttPMP0Eevv
F88Ig75CcyU+QvqZcwQ9lnVwOxecZiOYW69/hmEJ6Xn4Cc3ptiD9mLQos+5YGUQgxUWXyPXRTR+g
ZV7bkaNHzkcnUNF6/BD2QYjGUGofrUlF/wpcf+TjLxeq6QOQRL600ZzORZCCjDaZbQtdX0hNWNHp
+tuva+V/85r/u4a0gppCkmpKkTxKKtLa5G4EtUN/ko5NXXBZYB/ZMTQWT/s6J01529foTcuhHDtW
R7lMXGFDUnDAWcWRoDi9/kGG6dA7lck8IAcECehE+OQDCIueRoJO0ErOG2//Li4ATqGnvwMoa4GW
zhsSKeYopnnjxaOEhKLjgxe0A3vU8NHt+I++AtUhtT4vyj6HLb+zQJ55/QtNq0GrVE7hwkDMMckE
x7KDO3sfRUR+Xx/6z+z6f1aDzkNASA3ih9qViRPl2U8LtZp9yLro1AR1nydEhWgoZH330QKL77IB
IFyDyTsrUO+BQsI0y5Ea75Ka/2xIc1xAPbEsn3H02pgx0wM0ew2sJ15pTV0i0T5rpRnSoljoY/2Q
gY3xut0MU6K3QrWct8ot8A00WtAsU9z7YrltPeutULiflHPqg3CszfyEK/GxDiIkuN0NGKrhzXXG
hwiuQtnAJZr6rQ+9jQ5fRr9eN4rJE7XtyZGObJDFkWADpXMA0RdbPJN88A8smLdkSkyvv875xe4x
8wJZy16gJY/b9Jk5c3oHMuxbWrlWV9f2pgxYg9y2Wgm2w+A15eJBIMy3EV9zI3TjlGByufXLLr6A
g5E8WDJ8Ac28so1DPjmAHQzpG6g4CtQt8gqFgBksyzhq/7g+MSajaTtWTlUUcBsh0hnRsg7yerSb
x8R3bpGdg9l0XgVeytAvCCieQMryQWETuQuYe7T88CNb1G+0PKpY8q2GAIP9dI6EAnmCJi1tsJfZ
PT9wdHzHnu0+IC/0kKrO3wl5DkiwRbjxZw30PwFS5zGY7MWlvd8PCZlBtNWhF3Synb9BJ3cfhfyH
spzz3JNXj1db25lhrnRCgyIcliBT7pCUNOT1yfWj+uNU0GULjGIaX1viag5TlG5hviJAPrtVIPcJ
GCjhrq80Qwgg2uKuLNSRpF0PCFiRuPcBE4lLPlvfpBrC422P0BbzEI0MpOlYzNAUfm4hwISc1EqK
479eH99kIO3sRSoxc1Ah9klWgJD11DSeyo8pCpQ/bxpf70hd6FBasiq6xCn9PRAaKIRsaW4ZrK93
ohaRnS4OkqEg9Syf6rZ+m8fyNPreRuQyWEYvhYMmE8IJGWoGU+7Rg2pLcZK5LA/X7WLYtf9JSFzE
RRVwASEMbEyUN1+QRf/SlNF+Cssa3J5i4xmGL9B5HLqpLEeL4yjHa/UpbHjCZvAsXX9/g/F1YgQl
Fes4Dwd0iOUPOZjsBLH2c51tnNtNw6/h8MI84OptMD7ijzfDJDief1OSPXZBuyV0ZnqAtnvnNFpv
Ngg8EQAzH5TjWEdhN+59RoZbOtOxT+ikB+CZrqaBgUc+6k5zmqE+Ue5vM/76URfW8QmDdBBoNBLR
P1TlS9mrOC223MqwMv/p8LgYvHGoS/LGgluJ/lTNMwpiPF66/FNm1RvnSZPxtaA2IUdjMb6gHFdT
Br5k79vAhxMHt/91+5g+QQtqdk5Q4O4GuK60ngoGBt6wPrGAvMmu+nz9EQbfstffL6zECQlyMSGu
uYAytPYSS7D7XR/a8PZ6C/kYonZeN2WXLLn7lDPn2DEn3PV1BPUfuvy+/hDT+2sm8gNagbAMS8gB
yXE+t8+s7Y7XhzbMrq3duVuVtqhyZ7gtoDaCGtxeBi+FtdGwZhpcu+2A2R/lqdXuFuTiwQOagYwF
uY/D9Vd/3yqu3hge9jRrMo6Fg1f/KZoCQKDZ//u2sbWQNqupYxJE+wkbcAoJp+Cvnufx9bHft4qr
p6+hqEQLUbEeaXhyGqhzmKfmfkGt9Prwa1D87zusq/eCBz1fQYMVzELdlzTzHxS17lo+vebddAoc
vtGJYvqK9fdLnwpBK8Ep7oITqkn2rlR2BZgQOHnBXc7CbgPnZ5rj9feLp1iEF2iw8zt0yzu/R3v+
oqpv1830vuO6OkgxysqZTz1moecgKYqgk7STAXspmvGp6MoNBzC9vua4Wd/awwQCf3B/5/e2X73O
Y3/TiceNNMdVS+QxlJG6JMid393UVQg6km+sofcvMgBz/mn2lk1LDRUSCIFbH2ugsQYF9oLPU/Um
pu9o59s4lhisozeD1yB/z5YCZ8IpgypNNJZiZ/Gtpl3T4JoH48gg+0AisM1VeyDhnd9tZd1MI2un
kT5arDLqMHKgeIya6a7yn6+vyXcbMwGi1Xu9uWhm2c6pSMKV4t8vDrgTfcwWCPS1ebjjVr1P6RF9
8rX7yqV7FNCrAR51R+p2YzszeLXeEG6Prp0Fk+qTikI+h3SQ2/nOJYz5lkqffr7+mQbXC1fDXjh1
1ImBQmcNeyZIwKTrwPGcnQ2GWhGm8fVHmL5DO7TUvR1OPIogiQCYqQ+llxHHrlFu3YRNw2t+XfYI
eQMJRWKLX2h68tXncYtuyGQcza8BSurtdsGbe339ILzyDgpXAPjOcVjdlsJ3Q827PQiK+g3wNwm4
T4CdnAEcEF13uG55g3fo/d24kqq2R798YkdTfc5kQVb1uPF0fXSD4f+rwzsqohQkLjC8DXL69Bdz
vpfLbcUAV+/rtsg4qRy6K4ntR6B+b48QZ9rwK5NV1tm+WPIlo4NNKRx7aPxT7rSPfrnVvG8yyfr7
5dC9G6iJByJBkhMtPN/8Hn1O9cfr9ja99/r7xeAQvpA0F7B3r0g8ut2pIVtEeoaFTjUXJdAXce0C
JinGzxCe4163byeov1C5sYmZDKM5qS0RsbjriyRNM8jjOXslPsy0um3zopqfCsAbymHGYgH+Yd9l
5cMEgMhtRtf8s4DMWsMCFy8uGveF1qDqbricNkY3mEVv4HbKWVESegiNngNcLKTuXCB4I7WRxDcc
P/UGbjr1EEKTSLO5K9sbdJAs8tc8OS7feRONftpQMSj3JeCd3sZEGL7H1dZRMxYV1GMWkQQAIObB
d9b8BpPFxuCG9a/XB3ueQZKQYg31Tf0Vge3gsfTtplnW29C7Jc1LaA4gJAROHHr9X4JAL+362BHc
8507QKCHm1TMop0Vjs2Z+9YMEA1E5vBzJcZPrkq/Qz7yuwts1T4vbsteuYEWhIQE8XcXFgLkxDzJ
xiIB3nzjWwxxItBC0MzWArCHoZ1s1dOp7uzFvvc6+xgVwUbZz7CEAm0J1V0RObJ0EIrIh4F6d0HV
7NLaOl6fDNPo5M8YijShpAwUkAnQ8NEEcPpQox8EqjMOI9YWlZ3pIVo4Um2n0glSXslYWODAj8Zn
IPNefYDvNqbB4AmBHpQ6z4bAGUSmnAWScFFR9jGtXT++yUZ623nnoLnIrTmc2Cnpbka/B/ZiUMvX
cmMSDKvov5rJ5TJNNIe3gVc+IaI909Z5ZGzIduAK2vgIg4n0dnKkmUoyLjj6iKm2SazSTBQnaIcp
sjEHhknWm8plPYNku8Yk42K5HxT4RaF9W/Sv1+fA9PrrUy/2eoh/0GBhcLQlKuOgcJ4GMW7sOSbr
r4+8GDqVnGUztOOSdHJPaZbQ9jFE0oA4W1wBJstoHoxicaTYgNXZWzY018IDyL/ijrWH66YxDa+5
8ISuVoLOsi5Rfg9WOuqV+Y7wrjiIuS9+XX+GyfyaB7MC/MppNfNknqvsE7jgx/t+Cf0bR9fcNyRp
VOdMiISXwd+WD/YIELZvLEvDm+vYtXkZAiKdCuEziP7iRfgwdtV849jaNb7IK1CT+FiUagp+lUO6
5wQkGzdZXO8VtyFr2noBZpWLGvLjgKqmxYG4DjrBrj/AsOx1/E8km2qxHIVd0Z3ObghdElr7ydCJ
12WWty1NHRcnhlA1BApKCZmaOxnyL6DyOrW99eX6J5jmdvWIC88tLBfqY5ADTVC3eIQqS9IGy0Zy
zGAdHQoHYcwqy50MyY66vvdngr5RCVG5MJHQvL/+9obDqKeFhRwtdZDs7Loksp1SPALnb4s75TQc
PamkKexTlUEaM0YHhDVtfNVqmHeOXjqIZVwAFwcIBJfI0tsz3Mx2NGihzureFqV15ZK056kowVqa
zH3+0RLdD9rdfNpdZ+pism1W5XnDW8xIGNxBifETzd2NI5ZhHenwlQDARzGgCpOEVBwGqKRDoefl
+iSbhl5/v3jrwVoKXi6NgAqzyHb47yPkdzZuM4axPfLn2DLjboVeSoQ2JX6rqO1j1rlqf/3FDUtF
lwqyGDqDx36tDFJ/jxgECXYYxnVZGF9/gMnD9KAfWSqCXq9IajG/ASZ0z7sIcmPqr3YcbkvQ6yg9
hq6+GgSV2NnnblW0WYrhnEPf9OP1LzDYXwc4Vl49ARJGEUFJ9rFo1FPTlBsFjHdJD5Fs1aFBldf3
7YgW0wR9srFF5rPscyzNCmLn+WermF6Vw5ORO68K8u87291CWf0DB3onROgwIRwkvGZZUwdFgLY+
7kGiLg+BnkzVAdxeLA6QfEd/by33wRQ+AiQP2d203wXQCXL76X7xGbRAo+9d1cfusDxaUEBDo1+M
ru2fTts/2O7yLZzpHanUvoW6a8P70zwv94ETHa/Pyrr5vvcBa7i98Dhvmn0IgCIrxAqJZieKD3lw
1DdCIdTlWQfFNvZP03O0eFQI4nRQZ0WOhUJ0LnXjvrFOVROCpAy6qiULoEllBRvOYnqYttN5Thp4
aGfGSpZ+CIh8eCy4FS+Qg16G4dx79he05Gychw3LWsciCSsbIIhkC+gd5vddLp7QDP3t+twYgoqu
oSIhNAyCPgw9Qxy2qcGL4Ngfhz67LdgSLSBWYQdq4zDlECeWb1HlPJNxK44bopWOskHDsauGFLmW
CC0QXdF9qpn3GSpzsRVtZb5Nj9AC4tSDWMGV64EstXMQKUVnpmxoNhNoHW4lEwxzq4NteoIOvahD
yELTL9rjgnMFGoHrc2saWjsMt0Uf0mlAqjdYyoNdttDyFBvHCsOy0TVFpqUfGHNK3D5GHxLzUfGk
0DwP1bcNVza9uubKQ4hqVrTg1T3cv11HHsJsq+BtenXNcS2ocPEwhON2ovvY9dY+4uoRctW3HQF0
iE0IBR+yuNgmXGl/zj37YQnKjc3TsBz/gfVfxNE2GhGrx5onVRp+H6v2Ls/9x3Bin9rWe7u+ZEzG
0fx1mIhi5XoFAe3uyS06sVvbm6eFbqwb0ydot1bfb0XNyg5pIWxHR7+dhu9pr8AF0tRQ/y3tLdYb
0/rRPNcBgwD1Omw5ed+c1Qj6SI/fdmLXAfO1K5YBfUQ8aYX7EGboVif+Zzf1NsgbDW+ug+ZHfxrd
aMEmFvg8izvip7syo/7x+vwabjg6ZNPjExgVcoKIxuWnsRUHCCQcxkKcJgvkvqU3b+xYhnWk4zdx
TnLcgvk8CWTzOofZU8ndU1XbG2gG0/CaD+dSgSOlRwqBzuXPuu4fsgmStGC42l03k2GZ6ggwsKew
MFNYprRYiXKmFzWqN9ygDkE9HK4/wjTP7p+HImpVI9qlMc/WlB96MFzUobMxydH75y00L/5x3mLo
rZstUEgl6PWWO1AQPDCfvFm59dwBh+20zl3Gi3jIboPkuTooTKWDAjfIjEs/csjg93xua+uuB3uW
EP0WptNw3LI1h2566fdphrDKfP+uCqw7yD58pykUvtXyNQLXAU7cRXx9at5fXURHigUF4YstMftW
0594ULxEdvVJBPnGtvy+DxJdQ2Qsy2aMChxc0HQe22X2dcCBcRHDh8y1nsH/fpOPEB03ljkkCHyJ
QhdTYHN2MlBJlXP9t4LO84aXvL+EiQ4dKyorT9Faz5O0A81k5n8HNc0WWZppbM3DlZ2yasmBBQTT
w+jvLDsAV0oEEqOtXI/hATqqxJ2l5YoACyprETasCKQFPSqdN93Via4zUEUNqERRL0sgiXyY7PTA
pvRlpP7n6yvU9PKah/eugkxgYOH4pebPTpqdAJl4u21obYfuCCENEJJdgswO+B5coDy3uPxNb635
MAtRtllAxJ6UyJ8+0sEVO3zHFtbj/ZhNovWpF6ejaCIeFDY8nvQQIisBhoJqL9Sx2B1buo2t//0g
RHQQoKrzIcBug6y4Kk79Mp+dmt4PuQTDjorCnUfKB5E7N6XAiC4Lk1c+XVKcNhK7cj9A/Cuhgbux
Ok2m0udYDK5VVSFMlVfFzs2XhFTlIer4ByysfGODM0VRbbbTCYTGA514QrvqQH0wbGf9cc62kgqG
4XU0YOMx4Q0e0IDoBjtSWf/E5TVEjXTZOKmaFqt2eVroOFhhCxvJxr+36vqxYPXddRczvfq6MVys
VNRVLL8BS3ZCCucr+F5+E4hUzeDCui0u67DALJgl+jewHweRn++XJpx3Hc+3WKRNhlm/6uLtwYMF
CjSbdcnoTAmqdB+Jbf24bhjD0DoYLLJ4BFywgs2JdUIXxK/Bol+uD22wuY4Em7o6wKkEq5ENzq5v
ij2prEPpbry4waF0KFg1iKWphgwz6sxvfVN9DAv7HiXAJ1SHNuKy6QPWR1+Y3bHbchoI9itUF3+W
bn6nhvyhJMHxun1MptdnFTX0dLaQuY7cGtXc7CUL/Y0b8btE+xSUGuszL16dCCYIAJXrZaws/wrb
gR2iUbk7ZwE1uLBJvx/LUQJU3T2mbHSgKcvQlyimI7Sf5Mahy5C+BVzsz5dwcM2M0NkpkmYEB5Oy
fgTSeUGx8J4JduqQ/6xa+7vwWmjaTOel9b5et6tpZWg7NegbiFePuKlk5DlPP4EYah/Wz6O9lc0w
HCZ1XBn1ZOSwEbEka8YfS+MOxygtX8BgeVxc9jcVdCuomNafFs4jkFStVIZruk2exiKK+ynYg+Vn
Y34Mw+swMygjEfCYY/356REa24eUhy/KERveb5gFHWWWN30HtCYQO7aV7YPW/sjc8pRKcR+Q29KR
oM/7c32FYZ4KBxEMyW1bxkSCUQvVCDBzqazazbO3JdZiMpQWBzKf8DZqUBlDpuah76EdVRZnbsmN
MochDujIrCLKKwnGTBQbimE/0fo4B97GtmcaWgsDqT0ymvXwQDkRcCuyPUWD+HUvMxlFc26c4xuy
TFg90KK4o00dN56/L/2Nm5TpxTUfromfNdxapzYqIKAHxRbwrXm38QAQXRskchAQoUICHI0T7LuA
3APYtBF5Tcte81nkUCs0+6GevYgo8KCXMC7focZpj29ehbvIbHvuFtuWwUY6rmCy+FSB5g+JQ7Lk
9w0RVlzWRb9xojHMr473St0pBaUAZiDi7OOg6DlaOpDOphsr8x8x6f+uUBEd7pVHASCuaYR0FXEP
RcjOPqUPtZc+zC05jPn8TMD4Vabqg0jr/ZAvIHYs7r0le0x7bFcsfL6+jA1G1BFhKQRSyALOvYTa
EEf15QP4ATaGNiwFHQuG7Q+clz2+sA76Q+Qu97lDkslx3mi5JTZtevt18i62ebBtysqHohpq9iBE
VO78OqA0euMKWB96MXiW5+AAzL024Xa+r5qgexldFnxJZ7WxAa1x+r0loIUQtF3VJJooTyy3cXcE
LJxRmD2kEErxUWVHIehwfY5Dw3O0YIKkTDHPYO0CwwRpQH7nDM9O3s7ZDixYvN+FbtCByc/L669d
590iboIT2Eqcdmm9Iu0AbhtXsJgSB5qzO5yzgXOnH6gcbspbE53sbJANz8DNyRPwaAJW4WLmA2h4
bEy/YW3pmLG26Iq071Ela1Tg/s5BVQrIMHg7bxx+nayL1eW46IijqEskbAzrz72H1rsW+NX4+pRr
TIT/l3rjHyGHy+HR9R90IF3myeSDCM4G221nFc+DBSbl3AF+1U0PoJeNlcSxO7JjT4BNXRVJ4RQr
n/thTIMjmqweZDs909A/gTP2ZHsreyiYY6+/omH16zoijpsr0vm4eU1I3Vo8P5dVrCD+3Q0z2sXK
m6oCRIdwIY3KFHQRcAKgg/jcc7eMhRfY4HmOyq0uQeef2vI7nqyjuBrfzVhTgPS2W8blVElevS3A
BcRNKdg+SwvvQKsJa3RCP+cDEKb8YOWe/5dl0RQZ6wiMW30A0luIdh143i57UA7W+5Jg1oZmwoWl
jsgBdNpuPNmuiL1x/FV7eXmqxiY7d4Ad7IpgkZC45tmhrqbU3ln5MMWoV0+7KU/zmIZNcddFVnUP
2dclDkAjFoNxNttPdQG9grloz1YPiI/lyGlHSCePrKvEfqrGaJVGmHeDX2Z7MUTWGQR0w93stfUO
tCrRrsMFa9+PIPMPi+xvSGtDi6Ggw4l2Vr6nVkficKztXSvzIl4W2YBomX/tIN1x53t190jAXX/I
5TTs0XWd7yfegj63kPMOOyM51G5aPTedmu+JT/u4t0R7mIJIHssof2N9zvcd8VxMKEn3PeOvYDd2
j3bvdUfbw6NAvlrFXtpPO0Ty9mcImZK9n3dZ3LZzs+/BiXya2fiXPYbLS0pSCDAB333vU989uML7
mYUhqvxdVDxCuKF/qXuv+ArtTn6aspZ8EL7d3zUVngx1DSsRRVHeozU3OrHQ+0Tm8XcqGAUTHJf3
kZdBUEhYHAS96O7hFnSjnRYE3UDDp58sX0wHL3CXHbM8KPUwewAZbyHjWYLae7HRWnnd4QwBzdX2
M9DNdtWY8eg8FD8glrZrIXFwfWTDWUlvcEmZ4lGQttG56Q+K3EPrBRpNW4yBptcmfwZKkgc2mfp1
cCJiFM9xsvQ2Dqum99b2KOU2vpBg6D876Al3+yWOXGs3b/KcGSKcDg3LeeGhw2uMzt1EvoIl/nkG
TwW0EOipz+w332JbkkyGB+k4MR8Q74wQEZ2LfALgqvpVVuxHGrRPli+/SkFfbppmHWrYiJ57tbM0
iUKrXWNRlEjsh6ZoN+6B/4AK3oui2nT0amkoKqxl0pZW/4qFbyeha5GzNzYVnK6L7usWEEFHUvKt
gxLHPcvo/M0Rcvwx55THHbx2Y0UbFp2nXWOIqJFWK9ApJJA6+uoFy9zswLjONk7/75dLiY5JLCY1
egrB9TyP7b7P62RpnZiAyywHITNIsXfCjfYomm9staZ0mA75raK26aISz5PVzvoiH8Nq17wSMHzv
xDcrcb2dvYEXMXnUukIvTjUgxBzGosODuIWd3H/q3XyP8ults+JqiYgxdYoA+YfobLM8fK6hn/2C
PN+WOqfhvqIDgJsWfcYZlCjOSv7oxq92DZ0MvuPFz+veY1hSOqaSpeB5Dyic1LPAWO0fg6jZMIvB
6EQzumN7BVDqCGOWPFVYOH4Irn9224zqlGr+AjxI5TTRuQ34ziliEPrsIvXtNpusX3SxXBibVDhC
qPQM9axqvwzI0Djgp9uwi8ni6+8Xo3tDalW0ZvSM020fhxJEbUs+VbedLHUYYyHHNIOIcXC2Cl8e
MuhVvFDQDt7lvC036nGGFalDGSefWkFFeXCGKkR+9q2hvmsssKYyUSz7AAz7N36KFngjYREPuVX/
zNJ0F/oWxOGtvRhvzOPqxGFRIxjPl9E/d01wIO33ID2FfIsPwjDJOpixABe76p0hOC89FM2CvwL1
+/raNHiVo13QvFTaLji3gvOAMBCXQfnR434VU7/f8CzD7OqARgplLNFYno8FlJ7qMd0zxu9B5v8q
2UbcN9lmffKFA8zuwsB37/tnSXrceDy0YagWTBa3GUhz3gwibJ6/KP+cKnXkKb/30YDT9f7L9eFN
5tG8F4IIoW+XGF5ydWTjvbeCxCW6fG6rrOvQRjUyHgIP5Z/zGaTE5YybT+jRnxyMCpFKj9Eo0l1a
5VsNz6blRP6ci45QCLvICLMNuYR4FZo5rpI6+2mwtloMTRbT3LifmduPNfzMJs+D97nKyrMjXpam
uy1M/KPQerGclAL+2W+kf27cn5Bz2UElAnINn69Pt2Gt6hjHzBPMWYrZP88OKLtDJu1D5HhbV3TT
6Jozc2qhRiUxerlQdRgWEu5t3IY2PME0urYBWygz9ERhqU65/9BK9qVdvA2bm4bWXHiAxEve1wgS
bduIH9acjVCn6pnVH28zu+bE5aAENDwc/1wA6Xv0q6I5qgbCgddHNx3pdVTjArmqws4t7Czl9zZf
4FXOrsBVF/q3O7f8wkS3q8vm7zAiUHsjZxmUe1FaG9unyXZafjWsRqBOCB5OnAKKY2PQ7oMQmivX
v800uubQkYBGneOE/lllkFfb1d7ogYsYoLfft42veTPawSn6wTvv3IQojwMVlW3yuxkChY5shJYM
epvbyj630ErEoWU31SD5X2jcVcVN68rRAY0z+jsUut5srCtYHbeaiUSHWwzj6GBG6K1PVYMb9Fmk
7PMi7FdRb62Y94O0owMY6yavSp6Py7mQHLETOtZkieI6arbikOkB64xchFAIjvKBLuF8zkcIZEbg
A5lr+b0vwo0zhWn89feL8cu6GxcBkcvzsKIdiqbI8AQRrhpJPvt2m/1Xh7h4BmTbJuIyCslSGXwI
mvrQR/bG0O8vTEdHu80591E0X6Yzsnb7wfP2AvKQ6OOCFCc/3fb2mtsuqVV6XTrh7Vc5LjVHn4Lp
NpSVozPeNcj5hhlSqOfJ5/khFxBuyz3UVkplhfFtr68lJtBLHeUWJA2QiQcxFoQBmzzdcFmD8XV4
WxApp8fmC5GksTkQ5f1gUXZabPqYzs3Xm94+1LZh6KZmmV1EeITTPYTVdGrlbRwmTqjtwSnhKJL2
FjR1uy6mfQ6NvyWGttrGsjE4lg5wQ0Zf9sWYj2dn+tJUT+Bxhw7sx+tWMY2tOW0LEtKJOqk8LyC1
toGfd6Q6LjcmUB0ddgz5LNQUAGvCklHqRaBd+NR34XDTHQO6P39Gg6p168nNbXlWHaUxCcvy4Kot
3ub391gIgGuDS+zfBRvluffLoyVq6JM5Gwcrk9G17TVg3lSEbTaegaE5obnmnNMAUXnYcCbT8Jqf
jq6AlrRox7Oo+2rn1X+jRJnUjni7vmQMhtFhi0JNAsLFgTzjInEaBi+mKnu5PrQhDOiwxTAaQ54W
WI2TBy1aKw9mpAPeyu4TkCjhhvFNr685qz8xZ+hsR55r3+cgQ6+yPYOC6G0xkq5fdrFB1YJBXsSe
5LlorJeFqWNRBn9dN47pxTVXpSBvmXybyfO4QKmD0yRcqo0pNawYHbI4e+jLLPwBU5rTjyC/iouJ
vYzplhaDaXjNT33ejBIXFXkecHeY/OzYSzR/VluMcKbhNU/tWT5PysLbe51AadASdyCL+TGhxHjd
8KbxNXd1Kgb1dYfLc+QXoFUM9+4Yd012uD66ac1r3toM1eCHKCyereAOKKUmck5FiWoT2+ruMry+
jjUkTeVBkUohxBdk7KBRwics+cJFHRLVyzF4vf4dhuWpgw6hZm3bEPSVZ7aAsLlzj1WzVa43Da25
LJNelC91Opyjku9RUz3a3VZ+0DS05q/pAuVMaEIP544GzRskQ4J7b8Lx9TabrFNyEQ2CQND/w9mX
NbmNY1n/lY5+5wxAElwmpvuBpCQq97TTdtovjPTGBSAIkOCGX/8dVdfM2OxS6ouMqIqocjohCMAF
Li7OgiPKMccVbkYZiXwI3SzdeiEvONf305//0npYTc3YwN3+ODY0FZG352X9+LaObyLWI340ezOG
ZTbBwYsBxhguQa/PLcdNtHZ+e7J4coYj4TbVcPvyPbNTI7sQrOcGZROsluOlxpsrcwy+RNPO697Y
7CZKQ1wjYyUg30EnJ2Vhc1zG4sPrY31KQP/96ZFu0X5x2ISwLseA8PDZtkAaD+Yextl4/bFZMQQJ
bEwufIkzQ7/F/Xn+MpFKYGxKw1RWLLU6ksmhuZreuhdvMX3tEsADSYTDsW/YB1/3t6aav0AC5dIl
Nj4zWJt4hQmkhlL4ao7gw+Z6grMyj1gWU0ApHP6e4Lk+XWd+0MR72wsXZZsYdofZiyGzOByX1j3y
kd+FXr8Pu0secWeQ+vCL+D2Kqwom61PZmqOOWCp1D5rGU9C5KUHZhcbvFSGJWOAqK3hCiNy/vub+
qJv+1aLbBDj8YOGUUzXm6I8FLKeBuIIP7NL2+WDNrmLecaxtUkT6Rhb6wmeeW32bwA9M1EeNMMOx
jKZEeXVKoLqyrm/bareYPwYdCbcwmKYCGKaeBztIce1eH6xzHd/E/ryuULMLmgEQB9fPiQPfdd23
Jgu5vGSwcjrJ/mI6toC/2JFAFkByB8KLjXc1g+TwIodIVLhmT9rdeU0Bw3NP47XgwnCd2XT8zW2Y
rN0MkorCcNnoE9TsedLGJtVB86grfYic/mbxyZuwknSrJNdCSNuJJjEcpWPVftRjkJKmeZuiCNwb
fo8f7pilDXosK1ghkIQF0byL6vGS5+G5cdpEfwXpjMod+v4YLU7CgGHdef6QilU8WebXWUujLOKX
9JxOXf6rVbDZCoApgCGIq/tjXFzB6RsPZiWUC56gb/Tu9ZV87gM2UV8u2vggAfdHj09w/F4/df5D
4VYZ8cMLQJpzn7AJclPVSy9RWj+2K2yyaSgTDlkwpdT3er4U6mfOgK0yGEBuq2nCqIej9gCv+fAI
Ifh9FfQyabz5exPjCLA0TGdVjBei5UxSsYXkzIJ2tYUG9zEK+mtHNTfrdKkWcKbpLRzHi7wIgh0d
ml4jWNAPUM68JEp7Zt/aIm9Q4sXBC6Tj0ZufqfXTApZZtrqkCHWu45uknCwR/CNIpI8TjbMiWLKh
0tnry/RcxzchHeCiUjlQCTz2XCYjVIGL4clfvr3e+Ll+byJ6bbuTG4vVx7Yry2eXiAryRoJ8fb31
c10/feovOXkMJ4oCno36yLyfZcuTTiu85F4C253r+yZ+gyEYirpB61PYd5kpwCwyEbn0xnqu9U3s
dmPnQFsdrWvaAN8r8nK5RDk51/QmK2/6qizjUsDyoHVN5nflsqMQrMteH/RzOdQW7ahOVFrPApDc
AcO7eCBfhyBM+AmQ40V8JWDFrL8utN776/C2KtIW9ljPLasLsjRAD1G8KxZSzB/bwbaXnLDPvF7S
LWQLG05RDIDkHUP93Bjn6JbutVAqH1yg9Nr2/ayjHLYDz1Acu2XjmIx4RvOi5cKGd2YZb2FdfhV5
sJ5xWO6L9yhQXpsV6qyFu3t9vs6shi2uq6pb209+HeZTN8JXqyvG3Cuc9t3bWt8GODSjRngFBjnz
gmSp46Spf76t5dP3+SW4ial9DbD1lA+riPcQvKMZmL3ywqicOda2oC7AF/uwZOWUL75BHRsqILRI
/OCmCERCg+GqFvfmEu/x3PxuQz0aKDw+Me5CQo6K6WYPtsmjy5qn10fqXPubeBfzPLgAZE553a9P
revt1Ry+U05cvnF9blLy2IGHjRowVqwYY3gn8LtRgV4JYaH8TV9gC+3yYNnoz0uMhWnHKeuc4Z0r
4ATTa3GhwnImUdpCvNqimhyxhGNuDLur3XvQLK99qtNivoBAODMFW4hX3yo5rNKbckeolDZVdnrL
BC84fX2AzvV/c0bTSq8OWDRjHoPoQcQRxM5kFDcqvND9M3vEH9zFX2Jt7Gk7+cE65QSPx2Jojh2Z
L6CvzjW9CWMmoMZadTMCLdLXVNIdxEGy10fl3L16i+xSeCR1q0pPudfKB82GD5oPu6E9RXPZ6bTz
3ZeFtlWmTvheLd74svwH+PqX0Yp9MH6GsZvyyi77iKp7Te2F7fTcOtqE8tRy1KaAc8dCpbduWYq0
8oHsZ/3z60N2ZtvbIrtwV5hQKZ6mPAjW/TKpdFy/TAwFD8e5mgOzA7gYC6u6QLs4M/dbqFcoSd3p
ik/5PNi0RNptdPE2/MNWym7oCWR4OKZeluOu6jxokWm7033wNlowjD1+P36cqSmUJmLK/Xp2dmvT
Xq3cBjvYx3x/fSrOTPVWxg4WTxM0KNopt5WTLc7zJL95lXshNM6N/OlDf1miJDIdXiLQ+Og0sGfg
gLbQ3ev9PlM92SK9ip6uOuRomqjvUP9OLGhXJyqTjr/Fw6Xs+MyGRza5dz9qWKtAnStvUDZLWkfe
FoBA9IS99JRcOHXOjdHmWNbglLJ+kVhCDUlHpTO3Wi/s12cKGVvVuoaRcqL4N4+9CrTb/n3nT+nk
3LiRm5e+3NnpUmnp3CranM21H+MFyCDEPOvvOwKfY8HKT8pcepj/64kgW3iXbNcBYtoVVmnp3g3B
nAz6cQw95EeXuB7nPuE0hr8sVS272B260zSsYdbgOsHZkIQxSUp9Cbrw14NEtmgvMnpN18yYjhbV
5HXxcmqG63G5BMc91/zmdO58lMcpIAD54nAQPmwyDd8Ceukx5Fzrpz//ZXx6Gk8ObxscCfZOgijo
kz5ZQJJ8PZrPtX4Kjl9aF+7UuZPjjLkTBKn1vCRgSzLN7YVA+OvNgmxxXkT3K+yxsYsqzZZUO+F7
EDH3K7WPVauOkkbfXv8a5z5nE8tx2QSclvgacdx/DSPnXTzbWzfWNzA8StmoLuRJ59bq5ngOBSzE
OoGPgRkBjR5Dd0p0eLtEP17/Fuea3wSzoJUNCOT2ct/rkondC/ZcT1eyuZCKnZnrLe7LlFXAzIKV
FLVFMtT9SYMlLYdLUfbX+ynZYr6ICqp+kNGYFyfnm0isQ9py/9I19lznN+dxFfEAYqm4I5RB0IGl
0T2FNr4f/Li+sFTPdX8TxafSQjj36D7I+YfFOocZKeTr83qu76c//yXIaOi6SxgEuH64+nPvV5kZ
qwVA4kuqn+fa3wSxN3oGCibemCsnBL0/Uu4tbC812Nv0kkPKGRkTsoV/xcZGAEKDCq2H8TQLhdXq
vlLxWKSMTqJ4LxraRLni/VwdgsjVYIt3DtQGqpCU1b6ABMqStYHi5oo7PKyAxoyXIjG88i+lbGdm
cPscWmjIX4RQRcujsq4xjRUsekb91tY366PqvQ7kTQ9c8NGBcYvNWtW/KRMhW/RbMbFgknIZ8kDq
Xcn5iiG96LxxZlSizZ4VTSTqm3gYchrD/WtmzpFD4iR7fWWfa3yzY9VtyeDyNg85J+NujvBiZss+
uhA2f31ZIVvsW1B6Y9UWPZacrA5WFtgTA3nTg+CRNmVxE1nWQcvLvxOEvE12lmwxcZAtIS0wa3+k
UzCUqLvOvOiGv401C5vV3zeCpmkrTokc8hLzfawbXd2UKyKiK6b5Qq30zF6wxcSN8Qw1Xsjz473+
Q12VSVyqAx/feISEm52MCaSa0ywGpJvi27jQd9WAMhP8h7++vp7O9f60zn7ZKSfusKKFlXhuVfvZ
+t4NkxBTsG97XIZZ46b5zvOr0OVD3miBSrX6CuHD2zmqd2/r/SYLsbbVPAKNJ2+CyMDTofzG/Wbn
z+RSLngm3LaKfB0p68XCMzNfJtiU+75VeMEqLyVr51rfBPM46W4wGoM/B+4C1o5kyUjZ27hTZIuM
G/GqDsdP9L1g1TMx89HrncPr436m41s03OTWtpr8os9Ht8x85PcwabkQTuea3kRsjDsopQYrZnIe
62YUaczw5Pl6t//6lki21qhkVoLV2ItzRt0XMb6XbDiisLov+bSPag+QjUv0rDNhtVXemzChEDkR
Y97EvryOYdz4A7Y80ZxIOlzyEjo3Uqc//yV0KWo7xBCG01dCLHeWw7diUpdIlafh/vfHerK1RfXq
YCyFcnH4Nm3Kgo/NDGFbkUFipupeXp+Nc2O0Dd5IO9JqfEQRhx8rN/gOl7yPoa8vfYVz7W/O4dIo
qqRF+3RZrlg3HqAnfOWOb0P6ka0parDwrmMQCMlLil1fjQ4svEr+VcLV423LdQudawPf7cmMBKie
eZv4rPnmgn/ku/rAmyENZdyBUh68bTa26DnjzbavlT/AOgpgk1NaNDkZBez49ck+s1i3OLOgcxpQ
7ZEqxrU4FIGEcGpwoeh5Zp63EDPSLXWwGjvk/vyFg+lopqSq3/YUQ9jmAGMLcEpQZhlyAQ2RVt5A
1ShcLnT83JhsAqAhFVdBiLY1CdidBFsK2bl7aSM9E8FbyFgTjxHx3HHI+8DhKhGim6ADoYabsFmb
I62r4hZEyOptIBKylYxzoQcfqcEM+eA1h6h0bz3vEl/9zAT/G3yMKb3WGtm6FW2X+qa7K6L1oYVO
TfKmxbmFi+k+hDOqQcbOfXMw05SV0n3bSblFhzlUgJUo0DQ8EK5E7WXt0l4AI51ZPltoWAFZFTt5
E0bciavbggT13hNOcKHjZ+4CWxG5EykAItJE4qLh3JWlfobf8KdyRB11iuiV2wWfBsmf28hEb4uG
rZ6cbf24p1rLHFprxE3GaOQsaVnAL63Qc8toG8rOKhsmlMxdt7mSg/sc9vO+atan1xfRmXjbaji1
xu11wfWQr+3O104CNOA1XdsUn5pE06XS5x9PtH9xMG/hYVUzxIOmrc5LB6p+4vtS9e9KBVtlZdJu
jW9Lei18AszbhzJ64lTuILycFWLMQvV1bflN5PhZA1z6etH85ty4brLYFdVS08PdPB8UPYBWulcl
fQwa87ZlvoWQWc9hPVd2yesiijKXUrVfOnLpPn2mArhFkQGaPgBbty65C5JaTae7cWky0Hk+SnbJ
FfZMnP6bayuHGRB19ZpXgyf3ROOpQDvRJX+bc61vqiSQ6evxDl4seRuupk2oI12RRpUffH99WZ9r
/zTrv2SZlezqSaBylDvcS8e52QX6EgroTDq+lc3rOB1r3KuWHPdbxRPHM42TNdwyWIn4fWvTbqio
eerXAhgkAyuTH69/pTMLdiuqZxeiVrx3LECAvbC1SJz+47JcunWda3xzqFvZlj7Qx0veFTh068+9
bqDx+DbQI2Ryfp8NZ/Xh2BBhyMxErunc5XD6evRhDvr6yJyb7E0oh6t1WlPTJYcHR420P+DJ3McX
hv1M41tQWekXnQuw8ZKTQTUfIhQiAZSXMEK4cIpHZ8xVyRZV1rQa/HMeq1xCC8B/6mlYXUWLYOYG
9YFCvZ9D6jZPQ8nr2kuI26+iSSSwPIImjAVYcgmSlqE3SQG7B3n0K0Gwd3tRF75rq2KOT0Z3Y301
rMsJ+ziIqfkCXY0xOoiIetEOmpUMND3amuimG7Q0e07gqbGjsyb6Jx7QIaNLfNN0sGvFnpBZDeeQ
dBJQeASRfYinQ7Uo4d2Xg3KGQ+wuVh6Nsjy4nVXkp5aty7LDa/DV1Lr+R9XZ8WtYRf5t9Q6HjiFr
shAg3/drJ8m3unK6BQ8xoxfkHmy1INXVt2OJtT6CRdgtvVdmVuFtCN6znd+9p407/bQL5OySem4s
iIZkGNer2R909x0uYaVBM9WpADh6taqvwbsT0XUL35b1/TjNZfceVh/rmEMFJJI346rFlAaTwA24
0vBkelBcFeVDYZuB73gHgmrKy1gGaevFBdmDRbayK1tUvMqWgUc2wQVU2QNscdWDH4IR8wNyhaGX
xtjpytTnXH8aWloUz3BAnz7XMGQiR9dEusjqCiWEQ60aESSmC6bxp57ABnxoQPrqHmbYFUfHtpgg
Cc2NlCINxy4i6TIzGyWBCaTcyyYI4CTRF8ZmotA+g5aBg1qoAvlV7+1a+zKt3cUBPn4xDabOerAG
ILOhFNf7OYzySASkP7StLNmhovEQZDGGtkgq1MrXXSOKpsjYGNguJYB03nXTFMndCOwjtoypFE15
NYBoFO3H1RTAHSkvkhkYIP2Uar2aG8Zm5iba1CpMyp7WXwn08oETa0J703SAf2SFC5XF9+4oHJEX
c92NiR9LocC3cICUrkcW0k/h0oUEw6qmOnUaGePLDmHj71fZV1GCbBKCzGyxtkg72YELzXg4uDvG
6sBNZRt5iIBgXop0mnq7poutyioxIQN3sZcx1tjgcR5kEeHx9LTasAqTegHAEAxNFvfQ6mSVv1PB
aGyuyKrdtG3dqnmQI5hoCew89HQI5YzzJub9KJ+cQAsjEuBEicgtJaK7p2tcLRDQBamk+xHWcR9n
BhjfdVdjAsEuWsDMh8Z8VVGg9MvxPY0kD9JId0uYtWsQNHsoR1mSmL5c2T2rZrhwphzOPXYHqfZ5
7BLRy1kcZelF4d6BdFV0JVsH2hlFTAIo7cga/70KMCqPwxpwsidcqk/Cc94Hmu5s4cUoCxBfX4di
aqsPJhLlE5396qslRvFno6JWqF1jFtHx3TxMvnisg0LIn3iWpMEOskpuNCbgjHvB1WI8yHQmcipZ
JVMO4xsFYXND5hjqNc1Ib1RA/OnA54Cxm6g1XMCcmYMkBIny0X4YhNNO9yWUw8tD3fK2+OmWI3wK
MBxeW34fYHGmM4uy2JLyapgAxm0pMAgCWPLpqjAM9tHQnJnYvsVirz5b3nN9g5M6alKfYam+73qO
Uwkv8+X67MRBWb8LuCzkbq3AN71twybmh3bsXb5nZuIzT43xBBhAKxt8vOwwDilj6BXOXlYjkdEH
cFDaFtYuFJIlrarCOfHCXoob1JFLKOhFYentXHhqBZm2LA5uG8eZXwIZSX3suM08eJHXyQyJtjWt
l3cuhKBXBLjEE5WfVMWaWK+/tyVEoevhkTt9bHcNrJ8/11BdYWkgg8A8LF7Hvs8BGSAHstqKQ7xM
miYv3RVGAhnzm9QDqekj9yfSpwEN3ERqOAuHcQ0XgQKZdhdGHPbVdesdwB6OxZGNYQ1zZtF8HZf6
Np6DejhW1o+Prq8ZgntpvSGJo1Z+hra4EPva5xRB0jjiGV7u3CbrROp71gzf0Qf+la5e9c1VRMnH
jkcBJEdtANM7SLuRcOdYSKxfmToabYrLM10zo5qFPwqPE3W3ljXkxg0NaJ8UhdCwNumioLxtF+bt
YdV7IiaQW/h6IAsLl8BONz58dnvsq+sgq4Qbx8x7uPqV+lZ2PcXozTgsU9vAEDHRHdVeEkN+akwq
PhRxKq2qCQziQTRNZNANRarLFRCyfhzL9kr5a79ee9xMKiE2HGF1DuZvvJ+9jstD3ApnTV1WQ269
ciLweUIUG5Yr0nn0dvX4AoQGhIWCdMbtlMEJk7pmp6HkhWJrTYLxelhKqMy7/tyhlQpGS7aPxyop
Pbu2SRMWnntsS47dMS7wPpTpYSijNACKP7qtW0djrdgVA+IHjfWToOyC/rOyo66fw7XqWILNjjV7
RfvWz+JxdrtssILyVHqx6N+J0hJ9Y8sACAAHVsIuGPzgSN80xBYnH+cianba6VSTeCIs62y0fPSO
NSh+MH0HXeHeIVVBU+a77npw3Doq0kpJpzloeHTQpAMFhnzyo2D6zLCTK2hvK72k3Sypn60MG8jD
VLVdt6ut7OhVx9qCHawrFCCOsz+nqD9RmlVuFNIkMu4q0qVSTpsDRLo2OoHy8djeknUep7QdJ4Dw
px5+7xBNn81zrcDIvnFMWbNbqqJ4hBUFJhgABwiCvkzhwJwqAyRu8h7LAGWQBNZJsXdYFsvyYUSS
9NkIbygSCCy3BAY+bVBDbEPKw9IX/nIH50KIEkZSjV4mI9ojU4IK3/ywFjB6SkoTY0RZAWXHR0cu
srn3LAStsdRaMa5pRedZpJPqF3PoIH5aXfUhJN6yAGc+zt5GrUuG/axenwVg205KKBCmKVZTCyuS
cgI3WepAFDl8JLAF4+VceBlAWSU7tn3bz4mOfMRbWJu5uGUT8oUTjxmcrR6xhOsXjBfNC1dLZB9a
aMAFGaK06iGA0JoVYvSjUte4szvurnd7QJgQ5eIjmLIQ9GJIBPnRj00x3gjfW9sHi1PZ+UnMAKQW
a1lzMrwSYGJo3foyocbHa5p1nIle+QMdYsCtBvDC0Rv7c5Qe3oZpXbg15jiM7D5Qg6h31MLM7z5s
IVy+5x1WDGrYVJVp7cDxA6qNztxkNUgfLJkKNn0B1LohWUNJHe5FPQXrO2i8eH4G6WY+pXRaoC8i
ISBdp3UMy8T9GPa1SCo7D85OhHxk1wuIc27KCj9mGe9iHSdr5XY0ncfRXbJZx5hRJFptcEJzdf1+
dJj/OLart9zqrhzKg/AbOR6UMhZrXq6F2VEc421i3ZqwRJV4STvwdhF+VnCzls8oSbjwYugMLLNC
25JPDDBcs69DNnc7OAxVgCuEXEsY6M6muw5LmAT4bcOu8YIyeIcYKKryuDay9T+4a7lkk2fvF4MB
6Vx4xo+Fb+7mGiAoHK+2/e7BZxOuoLJWMI6cFrcbrg0MZfx9gS3izgtEpxNLhUtyx4ez5R5vQHy8
qiforWWNIIZlOMn4ezvQKb52A3duk9g1Mc3M2thmt7iTpilSggruBsin2p1X46JwB0seER4iw/Ai
3Ci/qw/1Woj1i4BjMOSVrXHYPbyb1wk+APFSwkHYzO5Rz6Hs4fDadmYfeV7j3ztuMEeZM8zrDy0n
D8KBtQ1yXFQG7LgLDXHmNbHT9YkrvfrGYyVBBwj19+1koZwH6/ioAFVEtcGOQ/ukSHHSmGJnFE7h
BAZOkbufhyrCBmv98IdbhbSCz7MpyK5S2CWSAWCyNiVhZciOrQ1U89oh9j+Ltne+Fhq5Y7I2Yeek
Swzl3OuCsyLOZjb2N0hFyQF2H1jjduQGvhshZNrDggOrFJkaxmNEE5rEtAqXxO8reAiocVncK1mM
4VM1wCPvNlqqlqc0Ejq+K5FyCXqocJw47wqFex4cifX0EPhhdUK3U+9TPXIBpCRv5T0Tjm++jTZc
yiTifhBkLXZpkuNVzofoHygbSBIErXeqmJoG3ngWW0OP+g9OZYRMlQAc7urUwZMv7oWtFNgKJ7zG
H+3YeCLlMTKlJEJ69K6JROfCb4LzF4ZE+jmq+BznkrW9SIVQs38oVne+Hcapf+hm3jkH7O4DzMzD
0zqbxDSHhzIMCC5XUVOVh6jr1Iw9qdTsjpdkGu5i5sfhns7juj7Gfc/9F1lWw/cFMfITBT6YWsxY
hXCBWZdyTvXqRSobCmhrHVQPpOeNHsOAHzx0P75nZGV3/qI8bIr16L0jXTG/GFsv8jANob8krEIV
E8RiVdFMou4u91yNstyLYMFdhFkLTUlSOyFN1yi281HbPpJpWNeKfpB9bemtNy7wFMC9CWjfKlZM
pWUzY4Xj3JQnJYEAOiRZJyAymxAYsci9z1t/yPq+jcU+9ORQ33VlV/AMoniB2gW0oUVOYFLZ3g6G
no4tyEN6123veuuTB2bPegTma6VPbqn18L1ah1V/qAUfwh3MpIL5gHuEG9wjjZHxz75m6CVoO9Rb
k2ZdbHAfuCMqDrOorHrfEK6+Upjmul8WHRjv2ql0GH/uVtPNyBNxoU2ZaEi8i8uu8q/CmeBkFR18
QNPOITMEyKWl0E90ZEn9Byd2yAsulLjaS615vGsGSfQ1VOlHcmgAyOT7pYHK/kldedQ5GWndw78Y
dku4+Evapw7Y+A100Wzg31INUl5u3aUb7tSCGz7ulKxV+9XyeUR5IwgNfHGDkWewJeXOsTWlheK6
qapP1mq9ZMqLQTgZDcDdqRsMVN1F2CXdrPD8kL1bJHFUirPDzPB3b+X4EI6N3uE/oMw2eUHL90VU
0/gnbmps3slQMJ07JAJ0T88TFe8W3FBnXBmWojpOgoaMo2CzOmbvQYE2fvawodY8QXUJiVoU9q2b
VGL1fij4mfdH3TmuPbbYiKCe4si4XpPQb4fpxgZSnQjjXK/zj2amkBX0lka9M3BKeZHUeiiGVEtl
k4H51fepaqI294OSfOCNH7upM5ECWkN0xb24G7GP4JkwtMB04KNE1i1kCncDbF2ij6qHUPFRKAYl
Z2K8KjqE3HGRsxWl9D9GMHh3E4Xbf5M1K6nC+mRW4scDthW5+F8cU3H2NbIaxYN10iNuxsbi0Xnk
7lLvUIihXbKIlq0XdA3OVGe3JEn0jzd10YGTCbPVPAxbnWkUyNMhdBkEolz1IDsbHKLYu+RkfK5A
uC1lU0U70vYqX3DryqCuDY2OxfwJJ/zPb8t/lT+6h3+9kQz//G/8/7dOrX1dVmbzv/986lr889+n
3/nfv/P7b/zz8KO7e2l/DNu/9NvvoN0/Pzd7MS+//c9Omtqsj+OPfn33YxiF+aN99PD0N/9/f/i3
H3+08rSqH//4+7dulObUWll38u9//uj4/R9//8Pi7j9/bf/PH56+wD/+DmmIl799euEo0/6ruf/9
nR8vg/nH32kQ/EfAgjCAlVuEYuqJXjX/+J+fsDimDPdA6v3rJ7jOmQq/FP+HB8FDL/ZhYgYTshNw
b+jGP3/kBnGMjc+PqUsJzLv/p2+/zc7/zdbf4Er00NXSDH/05jcICh6pIy/G47EXRziiYpQxfq95
h1j+URGE5KmoUmwUDWpkACY+1PBT4hkKE111tfjHSsM8M5tGKFjkYXesgiMtb0LnGjScpj79HTHe
lfMTK66N+8H178z0cyGoYWGTY/X90FwT8dVXHzr20Ix3k3/wcXc1D5J89drnmu/o+BDzx0B/qcsr
hYc3L3VRHwozbBxm2I8ubIcg+4HTOLWALN00825qMpT9sR0UJZSYwQlKUNa0Zb40cFdJHS/ha4Jr
z0tUJv0X9aMB86xLT87dTg5dAPzGON0Bsl/ZR71+jNerGIoTXV43+wUVDJ7Fy6GNEk/tIaCi5uPI
Dp67H2AIR68BbSQogTS7ts/q9TDRHZtwrd2VAmfBEf/YnzMq3iSZR+wYSXi14hgLd+tTpHZgVPbT
rg/SDtUXncnmoPxdIbO5SWHmy2CcWKfRB4be04O/ZkqkMExoF+gb7/WcGQHptWvppeJZ+/uwztZn
blLYLKKYtuJ9kqdI+rV/CCGQJ/cROZQ2nftkyDvEO/AVl2yT3D/I1v/3THpaPD5EjVysb0CgKdSu
f188C1U2RlmAPIXLfugTqu+pUQcZQxrGqY9VXR8Kt4febnWA3fx+QImZR3hskuU9KtM3HfcgWDTv
grnc1yUKuBC6XkdIFrl1SglKKsOY1usd7bq0cPw0Jn7CB6Q9iiZafolhmclZl8bjpzZGVsxfIOuf
TrJLeo4sZAc5bm5tOjqPSzOmQTslvmhSHEAJUpQkHr+06LHuP9H23RBdVeV9Z7/J4UvvP6KkC8AX
IEEvC9IdCsupkt+uBa5MXxryVDqPZnla41zRK5Q5k9q/qcYvzvLNqT7RDiksEtj4o4meHPfLVH8i
6/+j7ryW40a2dP0q8wJQwCNxC6A8TRVZtDcIURLhvcfTzweO9m41R2ye3ifGXbVaIRZYQGLlyt8t
fs9O6dfoJh3NPqUz/Wx5No2LQHtI0mc0EUV/joZzpdPVWLUDvSDww/QEP5iAkLEj2V7nf7PsY7kq
ypM5uC1659SM3GSUOX5eh1i9JZ2v153r7LUwvsEmpHSTln9Z2LfICYTp9Awi9tdTu/ZTpynAwlDk
HUsL79NFaz8N+U2aXY72KUmPc3IdW5fqcA6Sw2zsY8tR8g0vYV8eRLr26/NY39NNlpxSrOPQPBS8
wPa5L74GvIxSfy6qB1u/Al5Ph5PFNcqLPr8wu6MqHeb5MZZu6vQFmKWIryMiwrMXq3viL2EcyItQ
6tVYncbhVrdvCV6IgnUO3k2LD79inQydjt9L67vGPqlEK8NXfDW0r2gASPIKGOPcxfDw1srqD1Z8
PyIm7Zn2ZusPmX9ujMtTT1lqr2kTd2pJQUI0MObmlgEWKw0w1mj1vSqTLOe7wThR3kwvAQwvpZrZ
89amDeBUmmJb/eTTfm5cfyrJ/9wM32+Yl9G3umiK1/b9dvinHfTDf/W/cNNUDHWxmH6ybe5aes/y
143z58/93Dp18YWaYpFrZjBqV1kmsf7cOnXzizBsTn1UH0vTF2HBz61TN74YBjNnGbKh6YplL8Lc
n1unrn+hf9YJhteQtbLX2X9r61TemrQ/yh+fYwC5cTFZxh7E6XNR9/zC3pdTlteFlJp3taF87+bi
0oiNM+QUIU/sq54f8aeh0lpXF+GlasavRGv7O1ma1oEM7J3ulbHgnQqzixa8FQYn2AfJXpfbeV30
9qkxVcmbFEhBqZgv6/nK8tGABKPqRQVgLjPuTybwFUSFEDsptGOIF1BfoyCN2aDmwjdvMl0AmtRZ
tS7yGSvTQgRMCidfGUpvU6ljuG1C6yrXlvGAzXTB970ok+Ssz9lF0ydUkXRkgmHcXVs6m7bwj4Ft
T4dUyg8D8wZTWTtZJQEB06Cf5BIiV0nWapG8MNzxEE/5Rlsm80T2cVIipjZKEG62KG+zKdg1sXhS
QC+VTr9JOnBSjjTlKlS6bZ0lgaNP4bGDnzQyAM4F0y/S5xmnZl/Mx0lEsUvC2U5rZLcurMZRUGY4
Qex/M5olMwfeKY/CyyGJt34brORZ9YD5HdPMN/E0r9QquJPodbT4sQiICLJKsVMz6SsTRsm0S1/j
5pFUceKDc86T+lU0B2tV0uodzpDKUXaa2jxMdQnEIGu48XVz76vFZVFEhodi/iVSxJkjyTYL5Svi
ZW9loqDdsTGvfF3aw5kAw7XGk5ZDMSnJhdog65GMr1XQPEu6KrxQi17tMXyV8/A5i6Zrq7iOGF63
CVXoG2muV13I14sVQJdxlO+jCZOmMj+nVLnOhJZVSP7XTevVD8RTGGmPVZ6+kjIue5FIz5CcwLXP
RVyZlM0GS5vZfsuUy9BsYicr5QGQXUEfEn8PGNvNTnqHRzB3cPGVMILrYLSv2yR78S0grdrIjw1y
D3oPOXXqeLwKl3GsbSGu4h6PgE5bEmhEELZBtSkCrXISUxR0mKJxYnOqFxr2Bgd9F/X+biId3hO5
1DjQfAmLZIq9GYEEU6TZ/iqsVfIQfcsH23A7NT3JYU7Hp6kne9RPxZgOnpij56YXV5VmyVTtcDm/
EYYWMCtOSnMvrJyobek0TT4hjniOIAIgEYPGDrYxmphOTl9JTW04LXy8y1jRZIUSfw8evY0sOinf
bGWnbEtX08JbQJPGM+Xou5TqJ9uS9sF0Qzufc5ZlMKlUhK+5FL7WVfSj20bloLqlkXid2SMiG4Wn
ZdztJlBv0jHfBdBcvFfLk2O4gtOOlZuG+bGOkmmF8PZlMBQaScmPIJQUbk9UXYgofbVs9WSsiRHM
nUYOySOQ7WsYud1EfK7TYZFyqvtCsdP96Meof0IkTIqxpmTBL/X9ZZtyQg9zJggBzV/LxiGO5RXk
232PumnTF5LgrZgew7PWMBKgziV5G0BHilxO1maQMz00vLFJZxuZNA2dqDZOEKbPWW+dcW2HjP8c
7pliNrmtJ89B6ElVfoq2je4bTjzm56YvNoURfU/BvAPZvOoNoe3CRmxn9PBhGZpHS3w1A1ZDLuWV
U2L5coKSzswUjVuW6k62lFNSxN97nTFX/imuAplUBvNGtmYLUANhoAAdqKx7lZu/mmb5ItYbAsdt
yTEtgoDJTifz6WyaPSzBVB3yeGxWFvOkSU4tjuF08LvmMjIme83iOQLrzU5dKjmzhVnqVR1dWe20
Kifl3tZ7ZhIG/pmxqS/JAMfSNxssdYwpjXkQViFqhsjm+7cFA025imv9nq3uJCk5blvRxgCV4WFI
yqM89JfsOK6WWLR1Chldo/Hkt+YlgobRUYZ858NTOrDgodO01ABjNDZ2Ht8AnSG06Pa6H5UOVrvQ
K9ruB3lfLihNubIzsZNRZxgFv5VU5Md+LIZVZQhnYjrkGBYXld4/zrF5pbJwnRoXwlZrByYu9hCK
0LTboi1uR0AWp29zgRiheK6a+d4y7TUt6NUkq/c+eiNnGqAkrdZ2zL5mwlKbo6XgCsJEIzAXEJts
VJEb6w6AIC8JHZatx6ZTNonpZMKtSdfwQj27k7Ih8ErOOf1gyN6Ia84NHhoDwUybN66QTNp5aUw4
XSHLEMYqlepVI1+qM1FWtdxdBiK9mEsSUS2mZDRAKYoCLGpmd1nQfcdOf1XN3D2ZrFnHaCXATbmD
i5sSDp2q4mhjXnodpIHa9m7SG25SF0ep7C6rlPWuqfiTKtBaN5Z9CXWDFAEEF1fhRBZ8sTTtdEaF
p6Vt7dRoJ7yigXdRs7rhPCg8LKzXsMMmSDVvmAJsXtxL5qS6wK/eFJqhh97jLmqUG7NiTHASw+gH
41WFRtDVZUoXHYU1lE91Ji6U4UpvwlUzts8Z7JhT9NZtNbi+0mcQRjlCijW03+DJIKb44AGvFal2
ZUkmj0CrX/FtMp+P4clKbZ2rgbGoZRSC7nbTAAvfrP1KtjnO3qK8HXdlGe41q6Si8NOMUvbXsj+v
sfphY2SGkD1z0K3qRyDPR2Vov5kMa7Y6ftdI63hpc8RTU35r1cQThnMa0a3314irItfuOSLn6cMS
zOBgd0WrYK4NeVRXUpQJr+nJfJfbtdXrt6K3QbXNs9/TKkFks23n9WPVdl7C0g1L/6tuhq8+FIdT
6KKGODmFffFilT2htJZhO2kIVWaaO0DpkQ8wdj00hZ/MwWoy8uumScmbnJOXUWsulZhtKwNVdVX7
axMQQ6Ha1sac+dhwYCG3g7bJw+meQL3XuQ6f+2K6M6zHcvTHVZoDKPTD5VgRJRdL/UIGEceJTtUJ
BqCS9IKldlFlfCgd5hXN7CGRHPqkcQV1nrqSr94blpfr9WNHlMTGbgV0ZrZtk+Relub7suHoV/bc
djlt0ErNV3gwz5NR+YR/rX0laK7NTlywA1s7xjoFTgo+vvFl1iIxkbHHBKXIEXEbr5q5WdMnj6yQ
Av5YNsXWSKItSixl1wSN29lNuasMeI1RpFu97DepP/sHhEGO4gfTStd4CIouX9nhWp2KxsVkEa7U
0FhF8gT+wfbpjmzJWkmTGBvbJJD2clDe2ln+LDQoSAGwSs4maj7d0ZPQTSo7YN20jYuc8YeuDp6C
xQ7OImHQXWpeyb5ieJLFHO9ROMznEi77jLapCHEm7mmltnHpqpK0klV6q1w1bqEZA1uNQBa01yRN
XgfGIyHT2ZRKqsEhtSr+t1p3pGhyB0ZV7Us/fS5f8fUFXqDq4yoqpW0RTbVnVuBNyZx5mN9RsNh3
uJJqt531U2J8b/Qi3ESqr22J/mIk+g2yCxdLLDdE4hKD1nqjb55BO/q6u9bZ18e0ZEkpdIX4ymke
t61e7OY+v5314jgayXOpkEDI7PMpKIVHTvtLMPFxdQwMZrZeDGYltSZtVn8Zj9XkxTgox5ErQSHQ
5vWOpoPeydZLbT76abrP5pSCHLO9tUL6QYzF4BpV4qSBtcvt9NkY6sc+Pg1F82Lp1tnO7G++FH7n
0PM90ABMknRovKlJvw1qeygigIwhDm0PqQlASsRL7Y/5MU2m+0kdN52I120KJCfLNLh9N4PPa5aj
5VXvGI2WOrYp/TCKeEdK/LV/jdHkuyTDMlRZrjnIkp55eV0Eg26l9bFbnPGdfpcCCi5P9+xL1rPB
WBjkYarkDGPzOA6oO5Lssc38Z4VnPyM/cGUkEa5kTfcjiEbAJRid3u0LYsEcocaPRsNU9Vgemft9
IyWBibAwOEgVW5hu1N96VsnGNPqjGrUGxKLdOOy4hpF8T8fgFYpu3bbB97nO+HoZMZHKSU2pCVUb
v6JjjR0m4WzbkLtSmbLh7h700T8u7xWJAY5vkl89oKJkcyglp0EY5mwLy3/p5xGSnsGpJDWzeNNp
Xw75ixwMutf/8O0o9FIpfn272VLa7xoRALcNtKVl5Oaddcc4cAdw90nlaGC7SZQyooTyZWfSuTOW
9lxu7iM5BtJZHoNJ29Hh3naUMkrcIEPxMbBJ5BOHRdmsK5qt8TxM+R1DxQqvrgh/7U3DdzpNjtfy
ooTP71NVR1zY1dFGRUcYy9s+n4M9YiEOnUr8XF0M8Fqk39FyxRUWymasnZB2e5zahHYgdCJ8QZuI
3X1LShhTRPErbvwwGpzStm/9wbWbQ99eINsKvFZKjzQEuifLiltrde/YMc22Jo33SdRB/6vRobOU
qzLH6Vvb1jlI84MIn9uI8B3etUuVLoab8j1t9W96dWl12mquLG1Dy5Sxk2dOIBrhBWSAO4aenFql
C1eljI5pDPRvTYXscdn93a4Z7w1A4nbiMFQIv/aKpLyoe1M42JAes7x6tEIaYxHfBwQ9RUZNy1hB
8ipeITjSdX7h0hRwp5VNF3wtVfY42mUTCaV9Hsi2tiKwWjlax/HAbYv6x8paFrIcrNQ0vTCr+R4N
dDElhoec5RlhLkAk0hrwjk2SaJ1HNoXX58H3KGke85F+T5j4GDUpdBAu3VQqowGqgEN4HgEsYrBE
+zTVyUptTlFgmg57BsMUo/J+8kfT6Uy6N/wJC54uCEhGR8vrgDaTs4HOvh3r6YK2ldlGsm/L0UYS
WJUtSS/ySY6tNazC42gMwyaykuehmB4NJKZm7k8YHcpjP/iMeCNBFx3o7WCLr2TGzxEMddawq0Th
skdr0ctspY+BlF+kiBbcsTUk9IWjO0dUbdFKhRuQbglTEN5mon7NAOoUXXqaagpBu9iEZsR8S8dm
asH3okyeuwZVW6v9qOFWPNlMelD8QOD0sU5WwHpBfQ02rzP8W9d4pJchTKbrj3RRoS/OswVfZpf2
fWACM+uRhno1rV2j38wvNI11BKI8qDQghgnrO9hluzLZapxGtN5sESCjlxkg6QBbQdOL/JmZHm87
eR4UgTsV4V3gq/ssNF5NJHhxDx9Yd2rlMOR4E7fTvZ5rgg6ehhK9QLNJoWR0gb5KzMDjWc8/DOqn
gg3S5SRnuEh1HuwQ5UGQ02xOJTJWSV5ZHVt8mJ5ItrjlPLS3J+uspMp1OydbAlZSJyGiPjJ1L4Kp
pm4qbmhRCKxgPGjN9Wi4mdKtKpt+KJJPwhb7XtJ/RiD+F4Ci/w9c4/8l3FRV4N8+Rk1vv+b/dvm1
jvLiV9D07Yd+QqbqF0MRMDG6xowHUyh/QKbqF13WDaBK2TJVm4rwB2SqfbFt2EToSU3V4XH+YBt1
DQSWjxKqARAL0vq32Ma3tI5fAFN+UWHbBmpdAF1Ls94nl7UxMfXmgOYfJ8QhVabwECfGzjJfZsPe
D1ajrDJB441807WT/iKefiACos/vI2c0Q5wMbbCWemMTDPAyeerpcVuuz3WgXfdRti3G+CKrf1iV
vOrs8oE1+q2yxnrLrJhCz0nVjAwUcHHsyYjZx7z4lgVfB7P6FtpV4NXJ7dQI3QHlDdxmri/axGSQ
Mh2tg5lkGBWJI3MbunlZINZEsIgJYGVJFp0N26CpgMfK1qtVRlRMO9uysR6KSvBrT2uiHTPXr63J
rbP+OWJoCsMbAwiXoH01qzqlZZQ3lR2tJ6RCQ3dQa85AprrKMoZFmQacj696ViR7b0vnb71k/z+v
z5/Iif9DhL628O1/9ZYtlH7zb7dl/bVNp19ftJ8/+fNVU8wvLGKActOAQX8jGn6yE4ryxVaQp/N3
uuCNghb9B7GvfNGRzfFDMiMHFXlx6v9kJ8wvGi5IPkfjIK+r8PJ/i51YzGR/vGoSr5rFlcz3lGxN
i9VPemeRR7JvjPybr6KcU/27XFE2Ug0qWxZ7e7juAvs/lhNP+fdSgkU/8rsLvjPNZWQdpmqjjrtZ
1rwKEaDayRVsfAQ0Xb788hx+cmV/kissLuLfXeSddU4O0GSlcjAxROdmmHVPz1tEiqYXBMGqH198
Bl70kXqoGdFMb4D9AfoW98InV1/o7N9c/X3SXGpmCr4kJFlyPGyKbNm5JbeoZ7jhDOfvUdZRJaPG
BARzpTG7yLPtJ1debuLvrkxl/pVh0mwpsvOK+U6S0BEWbto62hn4NYNgOnRyfxwq62BhBKol0p/H
2Pnksh8sIrG4sH8hthK9QryIl2c3jSv7ursiPfwhpPbdoxAKP7nI8hV+99Xe6ZEkJVTbZi78HaJY
SBQbscmwmeprCBmvK2wv5ND/ydf5YPUIXrpfv040DbJdDczOBT/ezJPNGZkjsq86RhAdU+QWwp83
F1l/wAplaEjCsnr1yaU/eoD6ny9tzhLaNiCxHVrVTS8fW8SiRh1sowb8NkGR1nBH9UMlTC80lU9u
7e/SBagBVJI/fV9hj1IBEt7uEo6D5WB7mjxuJGQ37M0ECjHYYFYxIuqfhBksVfS3j3J5b35ZLjT8
k6gWErJ8LG+jH1JAf+pCaPgP9aWPjPzTdfnRhZa//+VCiV/HWOO0amcDVxbaOVM4BE722/KZqWiB
Rihnt1Zi7U7+tMB9dDff1R7QYYQoRlm8rZ5QU7xMaY/dpNxVy6KlGI1x8jLU0fFfWzLvc+KUIWPa
hTSp+BTkBU73Bj3aWq1fgavHRxgFT/FJuuhVR/BnoLZPVs1vMxFZNu/T4iRtQOM6yoS8LAuTlAiL
6Sy1oWLYfQ79CIDZd5v6OVKYWcEL07flMYtUbKRwZp+u3bfwr9/UhfehcomJKHFWoQSFfpAJDpUz
2+2YbzPY8b6ZfU6fmO+a9AH33MHPKm1VGMF+Dg0ouwaBCABMUyryqkE6MvaDMzLxOGw8nAwyIPSA
eDvo7V0VVTdx5NWBnTgd4NJ+EIz4yPRoVUW1R7XvvEpNryUMAc4ggQ+orXKRDR3wAPYBo+ljB+8H
Dq0Ha4pWuIPv4kDZMZk3XBuaAnPRTU9RHl43I0fJNgWEDfTjqBiXU254TDKr1lpmMR189jhix8g/
r8I+90jx8bIovC3IXAsUtPudkr05KdZTDPkOkH+VF+q1naMBKl8C8ay0n8hRP1jj/ylmL0SnbmAp
3Cl+9bKs8VzgFdTYYHzLiwLrULAc2lr7rGJ8UJHfB+9xurZTvSr9nR8RXvdo28GLIGV1jFAtlzyw
edVCDk/iUsyTU7PAKGj/4m7wfmCtXgsijeTM32FQ4VqGDwXFIl/2A6cobsJ+cprohhkFFK4Aaa71
2YU/2FXfx/Xh7VSzMZD8Hfa3Y07ySl4KkoM0LwTktePyoM+H3jjlxc0nleSju/yuLuta1jeaUZPH
sgNT26dNfYfOebvc5bgIUMhd9nV6NBT2IFM9gN7Zu7++8gd7+/tgv0nKu6QpzXjfC/vAoFggrf7Q
2BJ73HQo+f9lg//rS/12asJStd6VZ0Y7pAI2WwUWk4+hL++FcV5oxS5o7oSZU7UjaPvZIWDts019
uX+/KVHvs//GualzNEbKrvfbg7QMOxxuhD15xGGuIOkPEdXQn6xrn6bN4FdJJuuzIs0J/IOLv2sJ
dczQWhrRzIz9YTGq+Gm5FmwOcbEElCxGeK2Q73XiE5wkaS/yMDlkqX2dLfLM+iqfx8OcMsi+8p9K
rbjQVLcJ8ZYA3lVa7ErtVjXXolkn2r5q1kVxmGZK0Sap1xJPT1lLLRbJDr+vup1otlXO1kKiysoj
VXZL4H/nYz8dO7ig0LXV3A1BuIcbbT4M5YsOikv7E276flPbu1xsoe1Ha4ueHwGpPK4KclZgYzYm
rQqY5QTZlDxq6tWQHXz90dBvOvVsjw+l/trq91l+q+DJ1ja99dq3W6vZ9cj3jLWsbLJkK2cbZVx+
6SZc1+NGYZYJEy7gg4ydEW6lch2r+FPf8HuY7lK96MVEi93HI9lv0jbWtGus8edYrS80qLPOn68w
9B3sstp1trY1JzLc8HNrUb9OOnvXB17YV1fjlOzmWLtlqOCmm3ayPF/p4kEz7/oixz82bdOAPZTX
vS31Q5wa69CONqEYvytB7FhiurVTlCqNJl6Z6ngDIHGHF05h1ISWmmdbyy9zLfvW2uHBwnet6IMj
N+FuasxVmNZekKFdDrFb2dJKmZpvgyTWdonauam9Ms6/zjJTaEQUniIxIQ6bqDn6XZbGm7mCRyTN
1ZGaHFhXyBeEp51B7THpOUb6I4wWDLIgLP+58V+jYFt369T20h6Lb60Nl+HC5Bn1Ri6MGf5zcIrB
3FYBxxVoa3I2oM7EfsAJHEjlKlMRcFWyK5re6UtE0sG0Mcx9FaUHUYqTgpMzb8dVhTHVrtB+hu4c
UP9DdYuD/RbFzDW0F+yuTnsiI4koBsfa+CNWaS275rR0bpMHLZkCPIF0uxake9bHN0k2fCtz8OJc
XttzyeitDq9Ic2mmMtMw4kV6O15NkYB1HG+78rLCvrvYJTCuQJZZmXnZT1tVjvZDgFxt1C+7ybwd
AgvLyOjMSYtYVN2GuMonEgJalE7TsUok+E3j1MsDkxISJ5/N3SB3G4OTuJYpW1IvdjiPXZ9MCzM8
ZhP+PMhg0VaHuEtWofoklT7v73gKA7RYEWhUjNhET6Kv+FbW5IUAb3eOJj9SWZ3Estw8Oipm9Nke
/VGheXcIJACi1gu163bVtGMqxlZUPSRUvYpC4TEqczO/ZuRztD4tlTnvyaf464L+Fjz3u+r67mBo
Id/TrUbrd0IDNgv8y6DlBc/6dRHLV1pHbFmTunrTEt1x1RiFU2SwRf6SKgd3dVtNLC1LuFZQoZ9n
WmgpuzIiAStvV32Gz9DfkntKfAOJ5RqpHIiaEitxdERJ+ZMs034wbVJd2b6xHogHSJYZCELa+EVG
FkeOGqVZdeoEuH8Kejipm8TqUKtVrnXOhtn961vwTl//TxDHfHdgJf6VWdR9kOy0MMcXevCJ91XP
ufzEDuMYnKfE2K0EZEgfjO44HRuUITY9q2xKjoxtZtzJOakr5O+YWFXbyLNVjYDp6SqrzNUpTIJP
Nl/7A/DH1P98INMVnYQFI1lGdiLgYhO2JBRfwbBBmtHqN7J9Vc8JrBZSFvVUq8qFyDMCu9sL5u2u
s8FC9EMYQnmM1MseFRSLjHAMudpXJbc5rHFsuF2nO3X6qLUst5eOLIUq9TeNHDhJZXH0Mt3GxouZ
5J7p52sCtdymR3+G/6KoAgj4VWNEqF+QWVExquKcBavIxlRBFoSsfUuz1+UIYJgyeqVFS5OQnIPk
HVFlq2eOqGVmxhOk1H6VhmcFc+agXpQGshBpOrXa5KmJ7Kj1KWl3i6w8vtZVKC5ybhWEqUIaXSWP
LoqHsWzXhSrWAnkDKdluRa7IFDfrnI+vVcMZ/XQVZKZrt085IsPMOuvs3vr4YlF0u7n+ZFm9Jcf/
7s1a+sRfjs+SRdhKgo19F1+IWNmgCJY3qWoekUJuggRhT7Iz2tsO8nIg7mJ8qsKTkfXuQkJPZrea
O+Eyg/msd8FapPhsvAa/Sk0UBIcs4Pvp1sClOFahi8biUiOBoUPZYmmdO9n+Jk7qazsh4zMqvCXw
JzPRH8Epq6L3QjF5GhbMZhlc25LukASrqp+3OvKI2DRg4rJ9YlvbRK28OGNfNRg6UxV4j4KVkhM8
oFuOSjvy16/fW0P+u/u0VMRf7hPRyyQuNH69M9Inv1HRpZiXbN54BmYoNtwVAklWhAuh07+XUnTG
DMpYgEuVB5cE6ZVWM2TTrE5KvdNZ5vEkXc9mAQef3DWh/qBmzc4MWoycqifpBWqSxDXy5RDdB5xJ
nsymviD1/CCkYgtfg8zna2fnrs1eOgeJN07SBvHCKmQ1Trl0LaXVdTmYuwDTcVjVbtV1W2V61hGr
MSoRw3yxMtvxsrS63RSV26j1yU5CI8N/IXORpJgbOey8+L5a4ueWE3Nx68eYJ2rcNHhQLAIQ5GST
GMIba8HJ/7PisXBSv22j36E5RUA3b2ukR0QVUUY2rt6yQRSERsPvD1N7PUr8dSo2ZWBgsLLvMl8j
zmJ0UvCXarI3nwNmb+F0v3vi7w4R89T7OhCAtBPMFqB4aQd5um6mQgGoQyaYzN0LgToXqTWcab93
2nzb7oJEHAzoUR6IY1ftCWORrLoEZWB8rpJFAkuFy16ybt4BVe9V23H9lO5TtDdzUcR7jew61d4O
xq5NPhkj9tvJnxyG3ocaW6VuWEg3zV3l6wd/Ch81/Oil6bWKq6Mkic1D3gb3mAsPxXgwNcmbW+QT
f/3afHjxdyeTZK6USNQ91AMg5wTBXuXiUJT210zvDmFFgs/UH7QpWC0P0I7TQ80DlWADP7n+B+fr
t7L3y2ub5oopqTWapjizruvSP2gow/wuOfoxuHURrt5Qq8E4zkV8/9fX/AA3WRwqv1aKOpFsWRkn
Y6dwoM0hQIQ4Lif6BcRIaUqGEDub8a8+3XdtgRzJrcDVou1is7qDR/UMP12Xxnc1tA+GOGdoSAuk
g9jrj5IxHaxwPjAJ75O9/oMz/fsg6L7KFVsjg2+3xFkMmbmZu6vJRIjC12wSf6PiPPzrm7pw378r
DMa7fUrt5ymcW06I1XSt4HrAE34n8x2XOyt10qZ+bSp0yIu1Xm/Ir4lMdgCa0vizyOKPEG3j3Q6Q
YxVuNW0Wu4R9kjxAPONkniXt2uR+ItPyGGi4UVPhomJZJ/xan3zzDwBu411JTNNeqQd9EruGnLbE
elze3cq/b1SL1mYmk1J4Zs58vTI5VsWn9/ujR/uu+tmRokPYL3LfrsNriVA/vxcTkEAM6icZlmMq
W8IceyD1uAv2udBPY/A4+O0zo8iOAUi0Vute4H9G2HzwVr2dDH59kSst6ghXtHdlqn71+2DV6MaB
KJpNQrZYkcmHWpoOCllLn9z1DwrHf0qo1hjRgaPK3g1q/ILGmME+9b4i4Yp6JTQkrTh7CqydHIM/
ueIHz/l9cHVjBIEhCVa4wZsTkSisGqXHqHVMO2QJNcdhAiYuUX9tZCn412qV/q5WZWFnjANyPHr1
/hDMWD5ggDre4KUsMuXgIEPAKey3n3zHj+7qu2rVGUjWyDqRdsRZHJaCUfCejrPGvj2hcZAdH40V
qUqeYfj/cc3/NmnDcqFf3Zo/L/w/GUOA5x/9DW/Ix+qgtyiC2zBKmOLzpwiDf/7sP3yV5hcCBNAJ
qZj2EGizEv7wVRrC4F23LLQ6f/JVogRCViSTpqwYFlZwfugfvkrtC52NTLyBbuoaP239HeWC9hZ+
/kcTttgqdV3n81Td0Dh5vY90NlU/LYI8mu+msrq21R/6pO7rMD/FtfItluSHwZq/xYZ2UESw5tMO
JneOnnF6wJjAP55u1TjcIFxbdZpxqWQ4NOIGfE+6ZK7KjT/3a4ZXuEM+bIw0uk+I2XCFvLBqoeqa
frw1wABXTBe3mfgVAPZNt0gkT8QT3svIu+0k9WzMDtOzKIwD2QnnKULQmZnSRAITWL5oHjrYXLso
fvRJALsTl4vPxD5rsXJL4t0qMqVtj96UA2qNGb5/Inbvgcp+3bXaxahaO6HgorKksyzsaz+DJhDR
turSbSekbT1mTxkHYcZM5m6Z4lgnLy1UUclnSfFjGhZ8ABCqvapsAndLsz4no7/Wc6TfRmRVjozA
kCjO1q3qm9ZSboscXCkck6eM7p8Iw9MYASj6/87eeS3ZjSVZ9lf6B5AGLV7mARpXhA4GyRdYUEFr
ja/vhcjMSpKV2Zx6G7OeSisaGeJeXOAIP+6+104Ve6QreK70OzIlj6rBr/YSFEU6uN1l5nSqL8Iz
B+QFJmM7mbfHPjxoEuIyeXwQBhKo0uAvlfGuyfZPoFzCQW3vpwSyDv2wAdk8X1Xj0Gp53aEfoPeo
y2M39IGcT++EXaYrEYjm0jyUErcQXcVjhTpKL7fY3tvcXck8kkicIGw2oo8r0UdV7Byxp625KEAz
mXFWQkXA7GTOq3sZvaUN0I1IvXuHtxtpctMIN93gXRrFX4T2NMojR1++Y6rGTQ6mQZaBD8QZZy5z
oNlsEfYgT6XbDt2kNQOTIM3arlU07Z/0UpFtMIAlDM3hzkyay5rIR1crT3gfund5sr8sSuxtonBL
tvEMvbKxU5rAJjQpwiJ+1g4+obmqSEtlCeLh0D9Ik/4EmOhG0J7Ksb02OzwARF+teZcl2YdaKiRn
GOqvSccntEw/t7TNjs3q6043q1uq+2sPD4CT28hhjrpLUzpACUtHW8ZgGVWskvPtxcqVy1ip2NeB
25ySO26uPQ15UBqCZWuK8G1KaTFt9sdEJck2bEMLwlagQGq+1vLmqkId01SM+7UW0xqHApMUt99J
QijN4stcdu8KicOO0bwDwXYf79N1k+sHqUH0szTVu9IAHLbey1aZuIKwP6ZzFYBwvUsaxYUuCnlr
y2PbaB/Zl2Edp6R8UzU/gR90Z5OWOTk+kFKCB+f2YsmkQmPYjC5uT64CZr6QGEG9DPypuJ+t2CO1
7xhKGtL3cJq6/utsFiEkCi/z002+SBkPz4jN+0xyhfZ4GHPvGUPsCeaMXpFU/mx0wfNYL5d0XGYy
UvGtwjnRYeZ/EPIx4HrtVdu+ydIQzLIQinmJnTCiriH/ELfiRwQFHt7el2kp76VtLR3wiQqyQNro
u/7SLerndlZOA7yD0dKidqzeLjRpamdbUCRr5jdsBU9GaUQQsi9Vm7xXF+miWumnTdSeJEU617P6
ac6255gil4rGohQBqirtw1Csj2InhFpehZvJEBMA5AqLeeq0xBbl9WOzmN9msgjI1E+iLJ9V5Qo0
+Clv9Aiu08c2SYN+q05rK3PCONToaWCMv3Lo+inQ/2PFR8qPiJ49zpCMH49RdMRlWrKs+zOEJxR0
OsKQrn2fS7jPmzWy9jb5vKykjgzd3+P6Ei/pSYuPVNDsUmrwv9s0737faH5oMjve7ef9B92TZmlA
riQUPT9eTUWvUNf1vfgs5lvjrGTAdE10lAS9H7ArnOgESj/lZWj8dIhv87b6COvx3G7xqemV+yqe
7hZkCmNd/V5v/I+imn9sZv4+Yvk///hT/w8GNoZo0vJINPHPgc31tXzdXv/rjJikHOC4vP5X0Gev
X16/783818v8FeMQrGgy8YilGW8s/z9jHO03U1clS6d0Dzri6D34kx2hgGoSIUoA5HvjTfDk/4px
FF3kFQ1TtjTa2v+jRugfDzZIsy39rRWaTmw6NCXxpwPXBnW7lGuxf9bjLtA68Vypuouwz23EyeWX
/aJqg7zZftHdIf1baHW8McgpnZmmWgo4qh+Hto7soYMNPT6nwmlJF6c3aG/eekQqqZ9ZhSeUKNNF
qfLeUAcCat+6HFy6AWfamllXmmEBYKloDqzRYKkLd1CHk7rqvpwCx9k3LyXFWMvzQ96LXgmPZY1H
Z0II1qIMNADlLQ10Pi2AnOHoiXZflcVT034iaPL1rrqoDWqxSn/Kt/k6S90FSmEgKptXrE0ENtoV
LeThCTttrn9YaEUysgdNtZ4waqMNu8NJOrYWCkH5JVXbQBzKG2uniqxmr/PBTICJ+pmy4u3cm0+I
wrykbz9kyXjuB9Ue+MGdd1BZF+vqRZ/vKjF9SdnjtqLxNnoR9X59mKHzQQlvLSfvzRtUI08tEhpr
W4PjDYexj+aFrN4gLFHRm7eLNbOHbWnqDmODtZhO4lt1q/xiDFDhC4g1nL7WSTjlZBhG0CXemllQ
+EWnFuPPVbsYSMupo697VC91CJj4i1ij7pAM8S4uh1t2T1JNS/veimNv34uPAIY3Yh2zG1JHKdd3
4ir48j57xio9izSdkK00WkRr6H8FZ1T1G60yzy2oTwElbw/vC2gjC7RkHxlZmkVq9ClkIGq1wh9a
8EDVOWV8U1jwpQ5d6fTLtMextH6/9DI+AcfQUa0RaB0yhR/HZzd01USrff+8LIAeEEet2jnVBt/q
NjqztHt1Kb7pqwcU8lbOs6dZT86pxZbXQ20vjZuMMEHWSreGbN2Ohp91wqlRt5c9G94n3A/kX1Ds
2yAVtJAKlFvTXTQkX1NpdrUMslkl3+eWAYWxpdxqRRv4drtqypvUiKZhQVSu8ddPFVjlNGWA5fql
HJbThkRWiifO7yjkSNx3de0A+SXUBTixM5nI9pKYm2+HboxqFKGrND2I00ydRNEugql4PYjXPuvu
ynQGckaeI2UkwlMwqIcUpXbpBsKOCsRuWjbhMlcoEDSiWGNyp639UGr9aZ+LG6Sp4QjAotzz0NKr
u0o2Lnm53ibKett23aOVxG5ZCudYyu72+TbNqC9Y8vPcJ75ExLXF1Z3BFF5T9aaQex+N13VOPtNn
7upVdQcI3+UU5pRW4XZS7LUSZMiyisx6OjEbLuke/8KrCp+evxkOkgLYWqPQoeg/JwLnAqZovejD
cy9aT61uPeVi6RmJN26tt039e7C/X5qZpUxab7NV89oxv44LJc++eYjnANWHE2vrbQ7yHqeYS2Za
ntgAr8objEbla6uVgL7aOz0WntRtcrPSuLQ7DR4Kt1+sXVPNHgVpPfddFx2wBdWYYbjX0cZBaDQW
r+wmjHzxEmD1HuCwpYoa1Mzw3AAgkX4szNtWb4K47E/0ZrtKn3/i2LOK5wmQ1LpO78UUOXa9vOuR
ZQPi5vpogQGsqw+I2sfR53gSKAmLK64cUBb8GVB4R/RFjzmPAw3dXIf5tlwzQNFrq1+AczDVm6gZ
axoEh2uizIDWqO1QwqyMlaQLKPlSwsDoLpeWK6DxAJjEDlgEpgF4zHhinDbWTdq9U/X5FnuQsCm+
QA60d9ShwmrYovm5l/kosnDi2ZymocX/Ubhy6shTBO0jYWMLSiiPhbvvNvy/CcreslM/rwwSvZMS
+yURovxTNonQr9JRJg7PelKGjf5+GlmucABJELoNh7pHGHxFoUy2aCF9lE46cHoxYhqOLE/I22AU
JldYua/HCKImJmtF1Pash7MvjqdVoFGnl2mjacJ2J8pUer9X1TCGXG1Yaij1L3Ny38aofJrpZTDr
SFaU5y7OPh8TTGYx4EDv9wBe4s2KJoMGE+Wltyz7f74LP0emx/KokJtBdYJCRCcI+aHcoJZyBwl4
H59rWX0+1kOFd17kyd16DqmQXn61IP/tG6qapjAFKR39bOY0Cz0WJgvxgtqMJ61qfMM2XIX0iZGc
x057BgR03mbt0qMsWdkT1uLFWnpfn7QbaY5TTlX170HwP8pM3lpDvx8IZIeOT25KkDNFMlRHbPVd
cljRKNAry7w8LzDi97yLBItmdhafXVfDrtZp5NJhxBBTlWrQG2qYQ1Qd6sdl1KDw4LHBVNy51FF4
6emZyQG8m4J1rkFqI0ZN0M6iak0B4zVp936t67u8Ts4dK7g811FjTVd5bu7MoWQjMT0Uvi+wyM9z
p9F9Iz+rec/O7OgjSvN6g0w45TcV2rZUq5y+VC5Iqf0kTwB0d8FMWdPcpqtYavQrOLlmvg5EJrK+
AszkLQkHy2Lyml3yig3JM6YOpJ/qKrdXOufId72T+FkISe2HBEgWXIEe1BG7jSw8DaJ+WZX03JZI
V//nMXiMsR/vvy6DJRUVMohkAt+qud/d/1aK1QyG9/KsC0pIsSJQyj/s9/6XH3QO09d/PuP8Ljpz
mqb4/lRz/M7vBxqBe41CjLOJBWtTl+i9/zNry7es31CT0e9mwspjkeBbfxxpBAmGHsla/cDnHYvm
H+cZeot+4xyDspPTtwJLVpf+k6St9GPpSOOqZJ13Vw9lG+ck+afClVCVJo00SvEI2RgPy0TzjLIY
X+Ik2f2phN6QFFYI6IP2wiZnN9IgcO21XAO9Glpn37rBFY6fVVKoSULj1wvWHTRajb9YPn4KKY4L
VTjW86dJOGSSsv5x+ZjKtaXRYU8fZbEnkzsU73dcnzwsEAaXYp6TT8gIzAXg7L6CIJVndtVqRT09
Db+YSD8eArn35FN0lbtmGjy1f1PqKSsKVmDt6aMa04yU4r5CbQt7Y6kGCCarn1OpuY5Fjprsl57H
yo81mbf3ZlFnL9HZS5Q3KPH3i2gPAU0eAG09djrsTEWcA6lCDA/4xEkEjlBN3vp1BYiiF+rbNa3p
Ddqw/5iVgbT1cT3NkL+m6X4b082pY8Zp9zMpLYjWJaeP5iI2/Z2i8jyHkR4SU+8TAgwBBwu1cLe8
SByLVuk9L74NaNN/0d4k/7hCvX04fKQY8Tr6SybLT6drRTWKBFKM9dCpNJfk2I/rkgiwCdFeNjfy
qbFIONN4svtA0MnDKfU7JDfXdZChlnSA3VC/GMPgpfqU2zuRsWY68Yy51tvgrMdiseVMcItlcXYr
+ZUl7Jvl5l8L7HH5IOpkSyT3hBiU8syPI3QV2Uj0PhUfSR3OzixYT1adypd4jCXbsMZTOnDlJo1Y
bkuHRzCkyx1WXqWXCZ1rHV9OGgxCgO2EdMnhuo5YqF2FLxOAEpiT3eaoujKglqFqsSw4LwymcqZ1
YgOPSJUAUBybX80hokmpKcw0xAHCUWMxPm24RPTWMlyK3sAPLtv9tyuc6GTLxcH6xUz996cIHgW8
P2UoUhVIb3+8DTiGAas00+FRJH19ZO/LLfhugf2bmPItZvzxTvMW1J8oZ0mKSVLkx7fokhyKiygO
j9qakIepbgu5Fp6E7ThsIVKAAPZNnNQOK4TYdMwNf7JspRwPV7BK6RAUm8HTFX1+rlV+axCVKwvP
tWiGJBJlUH5SkcLI0nesM4amjHpVEIAOCesvgsJj4f9uR9YOhbHF/xQRFT/bsv7Tx5itvacs01kP
O708TQ+dOk3FMUip6LyRyrAeAr3SolUlSLfHY1HNNQofVQ4ibtboLtfWfvfljvhnGUe8K5qWk6TB
gUf89HbL/6Od/X+j5tzgCREyfTc+j1ryDyD5p6xq+v+67TMw8q/l90HAv375j9SmTCCgUoY1zGMD
w3Tsz0BAktXfWDnAOPBeuOIcNdo/4wCT4IGDk6URQjCvDJMd+s9YwPoNKaGosydaJESP4OI/igV+
WoBByqBjV6neHquwiTknF/j97rIS9asjtaFzQhHxZNXg03NdcGojEx5qjfxVuc0vGJoThHfiBsEc
2nxDNQ0uLeYS3d2evyKxczDQzG6XFP71srRf8ZNbHHyjAPsoCPr66aSQGVknCwhmXp0FmmudNJYJ
vznEG0tCpxvbW4OeAycfCZLfSAPn8rDPLVYicf5pSd+j9bMcqW19UaPBdDJm7C1m9qsJVw0PUuJJ
n6IeWlPUNvCAslgtnNmiBhyT3peQAD3TotrNeRZABYwA9dIeu+ugcPXmNCR97IhibwI1be1mXvfr
IEiP4w7SXCzLB2GiVXtKQYtpale6RzGtSxfBXyYo5+OU9aGwmXdiPPQ0unYxViHZuynbv9GYagZU
ic6rSofQmqz1qS36zS24M7bW4Z4jzi9tWbwK3MloxpljLO+Kvkr9Sc1XW1eZ/OYovZoblWjA3gWq
iNKWRDm+1zb1NoETdxXlOvO5XcDb5smV5pT8k1hGAHcR/MwIFuSsoFCks7+gFAQHmbgdLkCEMCKg
V2h0UWsa52ISOntaiu6KFumZBpvOXyXaqUXtpSNZ4o2Uzg3NWL18/vDdvPmbdd34uwHIfCO5Lko0
JPzbFtqQx9xns23PAqZz/kRnYtjOCJEysK1+U877adsb3J5w9Y7Jk1La6gCqIZBWMut5TyEgyjA+
iy5DdNnTZzyouEhJe5I8GGTEpHF5qidMCrakF/EgiZH+7JzlTPF+nupvWQuSqM3NwhvY4O22qhxc
3ESYV336IiAJ1V2c/KSnTRo3sMNpUAJlI2vtWZIgPm4leDvSagx3MEqC/ozOVQ5wtWvdNG9bvE4r
OcipDdjY+HlTaSrv09qQXQsxg6GnuWfKTYzj1eH5qXdWgNkUepwxT8N6jauAsbmHW5qAT6hpGDaE
jxoD9TBHtbvcyqHpl1VgylNxv4MBs4SxDkuSagImqFGt85n1WHmZwEaeuxhLwhEw5JG9RMPauRVl
FXcs9bA0NqBESSOGVs42uEnCnSJSBxBwcsiPpJcOwnPbD+6tROZ+GdPJHnOgn9jtlb6+kQAX1+wz
iBZ0XECbb5M1uQxDr9KlLs9uHa8QIASpoL6rvesz8WGHGHmPFQGGY2sVVnndngtNnxDjIPJSVvbz
nYIPVLAMWpo0Ih1K6SIvlnmPmubbPsQykiZ1uRVmFCMQpXxD6rY7pZz7aFIRaQ3r17VPrWs5dNTv
y/2c4NWFSUNC5EMMdEmPPzBm/NrIe+GTrL1yXBguxryJD5OePeY9trGWIiGJq40Vn7NU6QGQUt60
Vhn42r5llHa1j7GSXaV+ovdb3x+h1CAdBGl22nshNC3UErpaNdEKcRxZi6yGc5kvTjL1Lm8ff8Lt
wF4pMb+Xl8mxdhx0l1QS7vt0FXCauPRVgnmifoxYRMQO+DeS+n5PD/q2ye9GC8uEuRNJaiIO4LdP
8MCe8YwaL1iG4XlI4Ozsgu7PyZY/Ka0OXlCnaSbpaBafqpulULWATlhccIe1uRd7IXapytzqSW96
syS3fttYm6dY+N4msHw8NS82H3ihsxhWHqqDGfu1ZF6w2lNul73jcCDLaMniZ3BdGf3wHBw0PPlo
AMdLwdxZijQK0W4qVHtUxIOj95iT4ua8XhIVxzbw1TPOCV39WM1UUPI6zi5xueIgUYqrG48IFiSj
qt5lS+Z3Wmd6aPxb+v9Smg3p1DgBSfpoKNLo1fQ8ONuwdJ6+ogUaik618S51x96YA7lQaD9oK6xF
JgwdkkR024SJb26ZBahMhxSoZKEmjZgt95Z5WTT11GPFR0O5PF4kZio8RyOndpPH/tRjp6dPTYzg
2VQfGFOKXwpday9DgpdHQoLPjLXHKTY/wq3B8yEDk1rVeo9SJNYiVa/CvO2kc3n8YRF6YpSuo1OD
5HsUozr8mDAPUZ5reEoXLZYwPCx7b6zSBsFqjSNC5wp67tTa0N8j2PMVo+4jbvfnrhhWsN2iEc5F
u9HhxAJTclq36wn3Vm2i56CgqSXKlEFF+Z45c1wkoamyjM6ahhhup1jRDnkRpNUYmkDP1Rre9piu
3zjh36igD0nlqn7fjJLbt/Sq1/u43GpSB7v42NEKA0eqeLa80hQld5KT2c+l9lQW1opilUeT0Zvm
cYeZxtb02lrztdjb3QNOzUlJFJYbWXswauCGnfqCq255pU+i8tGxfBoy3UC5Wl/AMU/EB8rrplfj
jfJgTnVxiYXONxScbkClQ2qjE5UUdRHV+VObv3QdqY7YGrV7YxdGR9+o7Aw7rEX0ZI8sN9vZBG+t
N6AojaHC51EZokzs7kdrUc5HW8PE5tzvw0upqnd4+O7uLg2lNyOn7dJ0ey5RDKWDul3FOQU5KxCH
TGb/ZGWFyElkqx38AQ/7EZwrhz6/xobykY7KW7rXQOOay3tRftcVWqBLu+gIaSU7slxHqyzPXo45
OHwViPhdzll+T9kidnllZHAcluZahwytDYGSpqOdCMl1Bqc/MQFNTUVZyvnnDKkcKnw/B/Mol+6s
7dQ5ZeuxkBPLrhJD9NNC8lix41MufhhRvTuCVnQ4IlTVuSvYC7KGfH2nIFwd8XbXLU6ei4WJTTHp
lMIaBTuTHU8F8t3OIBqKOw375GOJSrGlSSt76TfYeAo0cHl43zbjpWjWaCPv7oAuZ4eYCB+N3p4U
nFuExXhYgJaep9SoMDtM8SDI49up9Iucgd1qhtMWFLOEYQoWFV78yDN2BRyV7K6sVC+BZB0k9YRr
jzEzPmu4DE0vOzy7DwQwnJkIZ7mOxVVn+YUNcT+hNi1s2SCUFKoqsxVJllniPpjlpJ9GXXlKZU3w
eqM6UYqmxgvqVzcX2q2LzqckCS15ykFhQnrFIbtwdiXDc5Y6z9riq8pCF8EOfd4KnJixUm4cc2xu
kTiU17ZGoJPXWH8LmeTNdVE4SnxTD0uo1MB09RRvBpIzgyl00eGTShpD3k/WnECBV9Ax0qo4nUmp
C24vEecV8Qhvthx0pKqoYoZkRX0kjqA21cPPd6qAHedJfKKKKRPLTlQWp3UKxNXEjVTKAExKWxys
h7ENfWENJbNGoJzazRfKPAi/JxkBO+o+eGeEmUqauHW7ohWnx1teiHB75WZhNYDwEqvXwSB60Y4l
SZ8bgLyZ9dBIOZpc+c7q5MLTxkFmyVIfW40MTjcHNdGm26TEPVLs62l621Xbtd3kZ7pLoVzXjqh8
rXGdKif6wCT9EZv0q0bKwRnAUBejVjibiiFWKughxtcadNUFj1TcaDDQpf1uGs/QireTmiFvrqFp
tjhB+mxAFz0fd6eo9PMeT9d1pjlSg5jcSdKdWAtfsIi/6jlrlqLrJyyLJ86FVAwWWcLqhlJTVKAC
a1MivT2RH5GF4Yynx0wfCWk+lsB2VsZfahz8gmoa7T2W6guaw1EH55uk90L2qqjQ3efU+CItMhza
HNnCjmZRRPo6DO/HpYnEqpDsyWQHzWs8OJMJC9POVhYdF4EkoxSuy/ALqkNJXa+nxJzXk7xZp2LF
VquednzXi8y6qFq0JI0c9V1b2fM+XChNJP5atQ/pvp2qwasUrBrg7RI1p7vFqWntt4u6IjWfsVpX
Dk5+S8vhDN/VjNP6otRYQAz5syFvHHoOWF+XJD6nshtVOrIztmW0frm1NZK/koSyjq0YhrlOmVyi
vO5O6wiFtCufJQicDl6unWH3uHq6LCTHlrqdGkGCS7CxhhjSCBGboDtP3iwTew81BbyYRc4CtbVO
yrDm3BMlkIkOkoyb3gwoa2fuQtMVMcHqSPsDPqtLWfuCSKtrVwmfKy25MN6yTmIVHfSo7gHjyy3i
YtGd+zjzirZ6FTLFI/HnyfUEk3Pqam/RjI9FkjiV3KkObbW0uqURpvXfAOsAnBf3r2KunK3JVRNI
+F1aU2qSZojZdNMUfIMMPyuwOv0qjXqc0v/KjnGKp8+YRAF1BYsT1L81Ke2i1pc9uOBzkuePuRka
qKmy9fAdaEsKftPHgnSwvXUsZUPymBIVJqror0dzcX0EAcNob5JZYEoD+rx3lMWht5iz8MrxKGnZ
Tv5/aun/xp/QYo+RD+nqP9eWHr/WxSvn7SHFqeH7zNK/fvfPzJL62zG5SR79q/3/j6Y5Wfntrf6r
q4cb4Vv5/Y/MkqwhJiBbbYk4IZm6dNSI/0gs8S3KVBZVJuwFDxjpf9Q0R9r3hxFJyYpeE/JT0k8Z
cW1fVCObc+WaR9m5Ow03qF5DesqgWtjmVT4d/1RvzBsmNrpVH4uEcDtJj1SSpNv4PruZ/dirr9vL
FuL55VdefguU+CQ7vTuc8kvxWkbgfBXLRtffRmhizrmXuKvPUdCPncKVXd3TT3OEIUyoOhN/X105
aN3iIT7JXhes59TZnC7szoOnOoKHyNFNIyHcnN1FQBr20eaNvhiopy4ogtzdPMFvQv3UPiYnxZXc
4mYIyIBNV8ltIw5KPkXqm+QGH0bJV9wxVF3hegiywfZfiqsRdjfyiZNV0N1s19TVI7zCT+VNFs1h
61chbQ8+AUCIu/upuY/vhJvysThZN821CrvTGAJwcCQ+J91HnnDVAsMBtQVDAweAa3pbovBF9Esf
/XN8x5HYXj9VJ+h1XuHlvKziD/bXyBvc2H/KbJJnge5mnuzF33SH++q3of52GaonhbyC2wW0c4eq
3USD79G0dllPWYCZuCc4A59sCohD/cXn5OYpQX8mDAj6UP/QnxEv+yQbXOVUXAxv8Y2giKSASkc4
81vLQ3Wf+ntg3XOcHCLi5HtyGU4RkMXjiBegU3DqYHNnB3qznZ+oAp040HyTTsVd8UX+bH0cQxxo
AtKI9vTkJA7mirbhzJ52Gi6Lr9/SrefH9uwVQRuCnXXTcLoY9/HtdtnczhV90VUcwkNXv80fxEv1
ZX+HvJUGmIRAULY7YtMb0e097Ua5sa5DVDy2z7XXRes3/JEciLduxYtkd+mZM2SYB1qUe5iue4Wf
X9Wr5pZBDE5hclvVzh6NO/q+eTcI/gEGisQYd/Upc1FeBpkrvqhhe5LPywu6LhcgARfLYfYz5pD8
J4bqQ3VWoolEDIuxY96oD4QhAZbW9L6XXsc8Efnal+nMvnmXfWL+8JP5PeSXAN9C/aQGgp/dFo/5
Nb/IJxDk1+ZsPuRXgxnQX/IoPdUn9Tycv1ue/iaDp7xR3v7afP411bFo+yF1vDST3OhNJ11xZCCK
YRaObuuSoQqxlrFbrqF3v32j5d43mJVl1Ea7q3owXHAaEp5QZtsEHq/p3eKUjmgL7ugvnuyITmG/
y9zMn+zF4SDk4SSfhRw2I2aYX4QSfD07/5x58MydwkndzpFcxTd8jvI8b4VRPp7V5FQFhQNwwwHt
7sCVCdawudfOoFw8UKRBEuAR/xXCd2mctMEZvu6fquc5HM+o559N2jbCLNhu25CGJKdonPn8IDiG
I7xT3Z6vjWH8IfX1qDwTAzqx2zybH5KrHEk3SXYxGUtX/ZYBGSWR/LQ/cJ71MGU8GdfKCJNoPiWX
8rzfxP7gq7e4ldKiwk/jee5gP31dA2xeGN7rMR/82SEpx9e/TXbpvH4o7c81q8LCXNhsWmU88TS6
iv3lW87vLy5zkp+NHXB3zmZXLq/kDZF2Wi55OAc5C6t504Wjv7qaP8PUsaElexM/nPm1am8hri2e
cE5eGHFu67wCmY8yZ3egQ3JxX1jDL2rAQ7kK5/qy+7M7eZB3vOls3VF45V/Fze6PvumZD6phlwGw
R4aeHGDQ42YuKFav9PD0tutIuN1Ox/uW1+1TQuLJRjmEj5CTezTqe0yBqAsbjxxiKHqrW9h4hbj9
DUdRl4Ydr3cXR3Wkc+HR6m9nfuEv9mL3/hZMbDWDx8nFnuxvCTsCPaZeZ69uHWE84gK+saKcn8L/
+6ELc0gwxgd40gy/7H3Pq2uuEgnsQALDGEMLDzaNGz/QUWpj7xkIITldNz21z4n7qxCOMO3HKupf
8+inmuBiZAVVIlO8kre67mxlcFEC/IrcLqxo5eOZ9O7u967p8Am4lZNjXFKeBM2N3BzMF1zBfYRj
4k+exl8z7sY7zNH9zavsL7VTO9i22KkTBzN30nDboDxt4XSemIajP/vHlCWn667uRzPQAyrwHmAv
O/dJr7ErDl6PP6h9DJtjk+QbbuJxhWyuM7+tByQmI/MUs1D1Pj3oLFclU1j8OJ2oQ/CCQ6gzxkSn
uln9jr+lLJqdN/Df5PWkTwOcim3TOb7ECHo9xvMQIuLl3yBXouJB5YU6eGM0pXgyb5NHhKd82OPF
O0+KcgbL6P7+QXICBU5FLAapa7qluzMqc9wT1Sv6b8ewu3cTn05m+Oh8GIbWDTeNTVzxWb345MwN
v3nNn3h97ivHPCf2dE8MRn/nfsIT9TL+0x2iihOvx+1mTAl35TPCJa/jkrZvPBandZmAn8BYJo+Y
HqfPw5mqhqsGuwsDx6GG5OhRxXOGZcXaufo1j9NimFo+cEzJVVn4KB3xbOkA4N+iN7sbE2dzBJ7M
8b3jngEz4mEmfsLeQYc8GyNmkkwEJHDMRiZdRKe1fwzlxkO+xmRveJOaz1DBxbxIdunGbhwdH+cI
lUZ/Om8hKwFPj0JfwA3iJ/BlYOjRyczNq6P9vXmliZrbMXDVJs+eeCKIg/aSRsOpOwaqqwfC7fGk
DXcLa9YAgwGc+H1Qer3zCJ2Tz4CthF073/C6sy0uN2VVKJizx71AxMVFc8h+u8kjF1/wf5F9QCSi
AdWwM2C5nFA+j4Ee6uHIrpy5sWeFwpk16CzcLeEQYhHoH++lEuUdc4SmVy99G5gSW8XChXLuDHB3
FiJ40LwbgHhm3jEk6gtrU1geI5nVBdq7l7J4xF4fjNxi4g6nZcMavP39/j6NILaQZg1YrsIBE0a2
ujwwGN9qMGZ2ycgT2ZW7T6jHo96nh5evpMESCsziY6RmN2Ygn2Yftagfxs5ytqIhTINjOoz8CEw+
W2EFnj2IhW5KqMsS7QhhGo2fVZZh63KsVWUwcUtRxL591MnO3Jo7ilDzv8k7r+W4sS1Nv8vcowLe
RPT0BTIBpKe3NwiKpOC9xxv1c8yLzQdJ1UVSKvHUTU/PTFScOJLITLiNtZf5DYcwWFUy93JyuKMe
r9SFeTNcqCdiGs8ak6Rjtl7ud8nJqKtkQ/q75tvsZD3wRBQ2E3Ikt+Y8ci9d7scKpyO28IYXklDv
DTyX4STx6SXwK3ym3OI54fjEIoWz6tkoeC9Io0XPPGrPOq+veDF54DGJu9O6fBK8grBW8BkAlLes
ALJ+cPcEnoEYbLKk0ZbiyDB5XRyaSCTIX1ekbRt/na9L1+I6ETkiEJiOtS7WJHOrlJvcutzYtbiD
HstTFb+t8NGViFjLzrO8rdNKWsIQFA6PN3WlkH+WXDpCeYcGSTH2kZB7Wq16219LtuxILrpTAx/7
tutxKv0hJLfo7dGW7OQyfClOy62udhonmnIbiJ78HFs/UnLTi699UuzyLPMqEpVwrRCfKm/ez/ox
P8suptdxsyQKLZlNRLpSb4gcvOq+J/Fr1smidbOnKnFwS/SSY7DDBC12UXtYF7vcRXRpF+wK/B0P
aDqHZ1Abjs2xeQ3JlifX8hhPrUiCUKy6SV1Kqg3n4go2IvO26LLA7HA9eNUKO5cjVZGd2h1ZUuGV
brSZyaBIbslzYkqKyAYeS1a0pF0C9Um1Cpf/3NYWXzDoo2aw6OgseUvp8IDc6didxoO+il2UFJ3Z
sTym2utxg55qw9fLDuK1jr9V/JV1KjeKNzsVKXuyYjK9107+NSSflj+IV8ZNpd/QbtIPJGJOCDjY
ZvxJKUHfXFlRBdgRtwV1Vke/7gkm23bvb4sb7i8LRV3LZx1VSL6XzwcBV287ulG3Mhmc8qi+mNfq
eeRxe/jd+CrgdPSH6BVBtL1+nnmI4LhZYkd07Rx6P8GF4NAR3mQeWyRp5pKHSjTonMCDXMt1ZmSK
Af/MrJk/w2tedWvffm43CZmU5vEPNkgu+5zc9Cl/QjYMf8rkEB2CgrqmcxVvcEuHNG+D94FabfLa
jrbWo6bZCwDsXr7yxbXGOuEPxTW/TM63PF4EDF2VNAztUFayyT0stksdZn17bhZfyAD0SR33jJGP
KJWshebgb8BP2sG1EtjyNqq3sxe6xSpfxw8S6+F55CH6z8N6cEfnCXIWQaHGUMjkTeQcjZXhqLZu
66wu8G2s3Za/TeslDYVzYavfskbYEBwC4kKGrCI1F+WluMZ4wEVZkX+dhNZuv0KZdtoKVx38tjgd
+TnbMmR1wtOsuePXya0dn8Mt2S3S1iPlV8URUr5f5rU1ORJnYVvg+jfChezqbuUup9GSJ8f0r17S
y/Q0BZ7qglX9ltaRBBHWfNZ0uaEQPRoOq52wHrixk62hFHAs0ZX4nZLYwJ7Dg2Ptrp7alcJGy8mv
lpem5OiM/L4l3ZG7JNvL4p538+rma+wt+exyu5YSpLUpoTnIxBaN5dkdXXu+st+hQGfjQ8SeRxq9
4v8JQDI3OiYgkZ1TCMj8m8S+wzezLxrEf1ruZNJLVifs4xWbGsUodCNsk9lTEzIproObThnq5U7L
yXbrmRMpVz5BfkkHUQMl1QV94FbXBcHf2qbe6NWc/uwg2MNvsv2uxjONC1A3tFG3yXW15X6xKQ1O
cwtQjtyjXpnsvbHTe+ampNpgI/WW/gtgtiUMOwUJACUAQZm04IArTPG1IWMU3JIDxc7A3kLiYvMB
TphEyg234i46xdslx2bSErmyTQWirkcuBplpp3yl1GaHWcpFgazi92UsnIxfd6wWL/S3CCik/6Js
KkrpSJJKppnNq5zGEvu680Ke4jCRnthDsDilAOABGGRWA3UFRSfvt0mkqkifLLY6Zk0kKvM62KTn
S741bqVlX/BCAhz9KXpJZKY2ONwb/+gf64N1Vm9lp9+i5EKHwyJjxR1sLZFUDzuNnlFzm15PTrBp
tz753rDSidgwNZdGzSbbNcfU7fcIsPI/tFOXTePY7vXtEhE717yCCc22Fbr93Xg32ucGm1DmNTez
jX/mMb5qXpdtQLpe9jc8t9ZMZTaSXbAFNBfGfrSfe15uZBi+hSpEBvhPXOI8ux2gJ6KDtllomPwY
uikhOOWX43UIyoQ8c9lXMJ3eC0RDaW3u9K8SiS/9o3XZErRjN+fm0ViiSbdsKTOF5UCKyvFXdE5W
k8uUhDqjWZJWd9mURt63YU2Y4HeWHM2/GN0lu8EkaMmabfl2Xi+5wdK+k53SbQhky41gL/UET3eL
9fztcvD8ICmsCFM8EYC1jsrujJ3jLlcuGp3X3S5oZUHC5J0dyKSJ5COABK+jQQTt9YpLJwwgbOH0
t8IFMxjiARTHXUSpj5Wm12/YmL2JeKk4vBzUWfjDkSuZHprJ1EdLHon4GBnikmNTLXANOAiutPbM
Oi+P4l18kaH7J5LqxceB13sJIug6BatVRhJWrhh04lu8rtfLmhz4c02ptZ/2gXsTkymCgbOhIRIj
0otRX4W7egkgm6W0pbjmnYWxTwlIgHGGsyVF7Mh/lhRPcbADV9EH2aUOMmirJTEcuXHdlq2VWAL6
hVMnIpCW0ckhqSuVw1KUAAkipC6Rizh28J/TU3A+rEdi0tJyAMZKpErJZ3//tjKq/5u39QPUOEtK
LUlD0zj6r9KZusMxjzbEku/dAC26woUcdVJ3Xi+JrEloXFJLyc3PUU2gy9w+aNvoSjsv9nTVLubn
9MC/f4WN6Sob9njH3KFg6IZnPv3jJXvwz1HQuur35V7ylN38taC/iSbpClt6upyTG211EsP2QAFN
GkNpvAXv4lHEufVmOkvJNfTzem/cgGEjLW22bJpOsitYItEhO6BaYh0f2BwJ/WvxxMCXdeUwq9/K
5/JDu8sO7EIktDJ7GZATmpwVrQmgfFvrwgzWwzPq99W2crEk2Vtn6Zb4ThSnfU7nTTmTT83e2FJ6
O0uBH3vW5tsj+C+DB/83lDeQNFhYbxbiT7jfb6pNL6/4ur3TbPrxuR/kH/UPBZkEqAGYdsrgaheJ
su+TGUGF+iNaQHuZzKCfIS/uNj9GM5r6h4rKE8pMUGiBwCwA9x+jGX4EeY4v5UOipqOH8E8gv8sL
8le3FsEnWD8AxBbDORnMvvih21QrHSzmNhCwucjxZbozhYS5cgE2qPzkJV3u3cdDSfjYLcIOxi/E
oTpZaBOj4VCDQJ49gA5IgQhMlnoewJaVo2wfFbFXD+3OGoPbuFKvUtRZshFn2JRWrVFthqB+sSrx
NZEmO0wgh6vCplLmbZ0ke6OMz0shRummOEPq7/LNg/1FWxs0/i/OHplEINhY8WlMy/j5G/LcXGbD
GKWiD0kGW2pTkM66kZm+yrh7HVpemlerLmNKflZGMUal1TpaQMVJdK7M0eUg76syvROJksJQn+KE
/ehR7UbB9qNgq3QJvY9WiFeiWW5CY0Z8B07HgOa8sFOV8jI14m4FEcaJZSG2M3bNWq+BQkz5tNJB
KwUYYA55Jdn4nagoWKLHjCcKHuoI1cfnFSqnZq4/Tj6toiq8nDJrH/TmPkyQcBo1Wh1l5mMxgNtC
IoB/HEi8W5jPE04fqxSoUSvBDZLRam5T5TXElsBuRHTsQ+HKqqXXRjX2UzEc6ymcABkUZzJqUOsE
DkoMTG6Np+sTQgqACFRajIFwoacRYz5pPAbF5Ppis0tEwROU4EFH174OORUgEfsyMc79Odi2eejG
jWRbAa2FHuKLBH4xC5td3/sXg1AAKUVhfZylbYb8rArNtzPkg4C4YRjGFxJ+ABZug4kcnlKINsvi
yCeYz4UJHlGjFtGlxQ409Kw62fc51XzjPyViuWmj0Mm68NofgYsWvuwUzWMvhgZ3UHw1C0ZGxjps
48s6TT3JGt0oGJ0hVL0sCLdjJl9hrH6K03TdacI1PqZrP2vPZ7k6SWAYAXl7ODlwNvq+wsR8KPUn
cwwvyqC4rPCpEaRtrjBulKPzMuGK2iFobb8ILn2rcgMEFKIwohUTCZu8kh/90TokJl0IVToEowwo
p8jp/s3TsRoeBnTUspQ0Ia/HtRQDXNADObPDvl3hhoY+V1eLq16V7qYetFMPRBhxo/kL5LYrUKSX
iTrQ3MjA2lcLSaw1oxs0R06+olFtI2qxIrwErky7HprC6Jkt+uzhMEsYE8vsi03raX5HJ3rCbhqI
EoKJiYEyPGL461QuClcjvRayhG8mdm71uHBrvxVWc9U+TE3wXGgvEH2+1qW1qoPhCjyn6qnzXYXK
GUtpkFd9NT3orbmRrIbsJxa9LkqY/up4ZnczVdHyhloR8tJVJbELx4hCCKMC7Ca/a3Ntb7XSI+ar
4soKylMGvYbMEg2hk5lHSESwIEZko8VWuEjN4mRM+qMfWA6C0ORU3UjxLps0FdMYvbJkXw7+fRFy
J0RUPXQKdege1wVPus3SIyCNYFXIvOZAGa8aPbytYXybcvkcTp4wNw84Ep/HRnbWTfFejQYHvJoz
SeMaUM5JSzawerYBwvBaoj2hIHoLovnCDKPbQErWfVdttBA0kNncW0oFTGsaVhnWv0XrbzJRuPBV
/2sqC1/7anbMPt11ZXQ7zealZiTnmLs/6WrOVIm0xa7EdLTNxHxq1Q5kprGfFfVJkKPnKU93jWS+
1kO1GUvtyVDdAfE9H3JbnCXnYlu+THW3Kg35ws/qjRSIW6Cf+9Qk3dDSu6q8SDXA5X1yK5gG3bY2
OVOFxy4tr0y8WOqp9YJZdaccivY8rg0fF3vev7lHDw6r57RcGip+si8AWFlNepYk1Ub3m/NuOmuH
trCFjnUnyKFbtcG2AHrUNvRzimwdzKE3DfHeGoRzY2jvCexPXYsKxrySRqpMztWUmh1wu/NmntyK
Aa3ahJfQ6baCLhyyCMpX1TYndPv2+Vx6ULhPpTI/YlXsTH69GX00ZY3gpi+CnYlxxYBtfVsC5rLi
u+ZLqjBGa8cOZ3m/PaZStzPqxANzB48IYPdcUzFZrYPcul1N2bCqLB3QP0XP4ihuRvpF3Zkj4n/l
CaTWyff1fdkDq9LHzh5L42mSxcN/bRL3Tsnq/yJfUVhP5CUMrP8eiHNZPOMsSrJ3iJ7y56Kr2/do
nB9f8AONo0h/sDAB0GDkaVqi/hfPa/kJKZssQsQHWqMy9fuR8inGHyilGDiSkiIZsLn+SvmWHymc
IxhpUdYUvvCfpHwfiNSGCW9yMTclfTTIxbA0fZ/KoN85F4KWFhdB9hUfmVGsEbhv1ohurcY0d4qa
2BHShUmpHpln5X5tv7l1v8imPuiM/3wGH5Kp0G8Txao5A4zE4KuOdoMVQIGWynCcthpyRmZ1EXWP
md6uFn86S3j5P7jQ76IkKl9foqd/e1fE/Pv7vzbf/44j61JHvPsL/bionS6613q6fG26tP33f/su
qrH85r/6wx+MxOupfP2f/4MFis413xZExfvahBWEND+r7u+X+v4Jklr0TswASbUfH/u+wA3zD8M0
wBjK31VoZSqX70UNP4E9KFJXaJQvCzn+rwUus8D1pZyByYhrtcxb8aOm+fa+6KgaoB1Ffo1I2z9b
4O/FT/6cnUvWh5XtG7ExFA3Q5SAdjg38XVsUwJOHffol6VMP2wKvBy1a9XD5ImMbYULZ6dlOSoVt
aIY4M/RtuAtQG9sYqczczEyS2NaknHQNYv+QyfsxhU3DHxylye91pbuqQ/NgSLWXVML1KNfZUTLj
cGUkZ4OQI6o2MLNRp5ViXspa+DLidAL7pePfmpskzp+rTNkGlhSvxzAuDty4ky41hzauSfPNetFJ
jBkjhqR9ioG3ENvRjD7wOg50vLB5byRrMleYFzlWu6iXBc2rUJeXVjp4fktrvkzADuNnPQwtKjj0
GifcncIXw0LELBcZoorG1WLM2Mb3fvi1azJEkcz7IdTklTFGdxGyqYpWOmrXP2l+S5u7uKlV+UWL
h3GFSMGFJM7OhGOvhajAdZKZ8rHW4DigqHkGw25Bl6ZsZ3mpIlXXPkpRD4KkRd53kofbDEmuGT2Y
nY5R9r0xTcBzsrgnX6rrR6iZq15GxiFp65puJijeEi8YHVWoQFcB5JiyE/t16MlGpdJXnRvzfB6k
6tTpFb8oNddZMqBvF6soiQ3VvsO34XXyo/ImI5+5gUoXUwSIB4oCFOGHrvhOUP9H7ZC/lXJ8t03+
mlP9LpL8twodvGp/HzpwuQ/e7os/4gaf+RE34CsDNgXsouv0GrQlEP1n3EA1AQsEIKdECXy0/4ob
0h8q5giLPAn4Vg01lLdxA11HRLLZZCVFX5RV/oydP7Yh7t3fChRJi0bLmxbFf8YN80MXBPEMlb0m
Im7UiYzEc1t5LVwBLwmA11tYgXnCEDLQGMx+RSXF7CaIME2zKGnLAHcRChr4PLNw25pa7CR6+Jgr
+WMpG8X13ErxXdHLaMri4buKBD9zJQ1lgZEgaiM1rG9G6EyrWEgxjRVDWiFVagCyCeTy1PUDSazf
+DtJG5WvioiM3zT6kVtWGOrYRq0PX6ahFXddHjOKh8fqWAk5b931RCmi8K5afE/MuD+FuHau0em1
Ls1MxYhVLGKMlzQRQOlQowBtZMgfG4V+W0UyhTqSRPj7jdbG1HTLLS2osDoOhNj3Yi4gKjOFVGy1
+J2qKOrJ1XQbWSO2m1E4vSJD2LlWbTB2MvE7zUVIj0Y3KkQMK9sMNfIWQs9bCjCZrd0XGSKg1vqV
kofgnMLAE7GO0qTCTSbBcIqp6zd+iHYamUAO6aea/ZVkRN0Kw5DLVNVCJ1Ty4zB3VoNCtZRtumBI
N9iJjLgyzYz7WmReYbsYl2buT55eDPMxJ8daj5aWH/KoGdwEeotrmn2zwzphk+vyvTkmoSM1IWMc
tWtWZSsCr/RV9LlVtdjhpTZC0hWm0O1G414axuuwij1zRMcpK1AwjHXrkLUUtxhGAxpQVX2DBueR
x4ks40RjHb23oy+Vbh0Ux071ZxhtGe2bCM5dU2eLdRTJV4e0xkrT0ukqi4b60LV5coE94Te/XOZ2
bWo9NkpLRx4Ful0wkkqpcwG31BfL294Yyqu+R2Y3DDoD5papM1lQWho9c0VbZ4C5F49Rfdt1TecZ
8wAAWtCzjZXJ6d0/T7b+34yFhIm/j4WHp7IN38tB/AiHfOx7ODTFP2RyIcx+FBHGxjdlhx/h0PoD
QQcUIszvQhGLcsifdYKInD9oemSbVE1GpYTo+mcaJf6hGQY6sVQQuoRGkPbPwuH7ju1f4ZAjvO11
NjD0E1RzBE+WJLRzGogwo5lQJkdbqOfDIgmLiCsT51iz1Ul6kHSrs03hssuGQzWW25bNWqQN6ifY
9nVK8SChstxk40MtICJuyo+ReqVAN/Xi7kKu6UL2UvbVz+ZrQZ7uw3m4JmZCkrTgVYp0jlCk0FdB
Q9uwUcJT4QcLkRq5lDh0rdY6dQNQK8tI6BPkAFcMtG3LqXHHsK+ROtTR/qztXKKfPadfLc4YkZ2D
30+PdJ83JS542E1ey41urRTEB1a08jc671gb95d53V8GUn0fNvrz2KoPkxi9dlh4TujX25Es38XI
SNBBW3et+SWtyM6URfvcHzH/6Iyz2EzXDYjyArWmseIsGlNHpgLd/MxIHNWoL4tUug6CgWGwVr82
ynBZTpAk0N/CrDIybXnMkT2kRehOFhiWKGzx3MyZscmh7k5VfxIlaDlmRnskipC/i0KwZiW9QXTZ
4e7OgP0qJpxpizDunO20dEDhS28vzLkAaKefLCGRtjo+rIJohDcJ5npWZD1g2jw4vgwg0MB1NhIZ
2dMgWcsmXetpmsDf6+0mmBLyNbG9xqx+cBEjpaNI/1LxKmOGE9FF4yHUWtwPmsQT+wysg9X1Z3NQ
ay+jWQV2rDyHY2VuKBQYcgdAZEaFXq2P5FHUM9MvxXOrQXeqRK0oYzgBvmCCcRUv94Z2bLVRE1Qt
7DbRv4bI/LKDWN+9mv6/TuF4kf8+YNlP9f/6j+h9ucgHvocqTfyDFIuMgYC09C2W7sT3UMVPYMHS
zEBf+xv36K/MTdbJ3AzUt//M3f6q+CAYIUopq8jYoW+35G7/JFR9SNyWmhEVNmKioeuGvjRY3kes
RIuCuG8LZLTanLZuiWRF2O4C65Cql3O581G+rQk9XR4+Wri6ZTI850i7w7DebpXOlbDGS9TusCw/
0889lDpxGG7sHu5eUKdb/HK3EbCyRLe+qCOIizC1GyBYefNlKCoPaZYV0itLeFrVDWhF9CWZSa0L
pbnKdGlbfZuvldD683tE652ezT3R8m0sdvzujCWzv+0kyR3zaWtk3ZbZltOGsLeTGqmcifCC1ooJ
WE9tPxHqXR7bm4z3zxtn0pEi16Nb/4G1IQRKLJYqlaYW3/Tys0C1Jy5jFyU4m0cys75CWkFeR5px
MnXtTBUDlDrC7Sw+J4iAlIG+93FFgFu6Tnx4whXOzIhZTFRVsR6sY0S9rQaUNMOjWLsO635fTVTH
1n4xe0uXaUF81EG199N6NpVzrcufsWD4R3pkP13jRxKaOCRp1itcYzmfs6tx65NPGlq0O353F6UP
y2/uBi1RBo6QwtHRz3XzBu+rT44hfXYQXqa3u3Iloy8i1w0H2RoMrRzwocBRAOyBa8G0AFAHbIbP
hra0Fn++NCThKct4tyy6he+PKmci4zghqNbNaGD32CgYWEPbSXnovbKKdZ0dNzlkmEEyY4JFU4DN
L9BdD4NDlwHS7OqrAJUShXmJXzC6G+Gkaw9hxwtmWKsZ/2Grx23VzInosKTMccsRHV9gWKc/WYv0
Dwnz1zkRntFP3zZydhCD3M3He/jrHmnQakDwIs6TTTDcDkbtxYxJfCvYhRXw/EbdD+aE2rPo6L1+
rTfpXm9BKOUyJ0iq3UINDlGMlqPNGJYI2PfH0UCBBhtP/R4L5XUuVe4sYfBdiLZEhYQe9SkWDM+Y
QBcN0kn1oUcb+EyI0xdo7E7Q8ERypgsFxVUHVLHD6a5vWz6c2LF1VhaPRYOSjaFckBKSMwCOnIwn
hLhLJKTCIHZ137Lxot3Vo+8gmIJMA2O+nNFDb+56vtk0LiE72zlDAGMpIKf6fJx5IMrjpBZ2RLe0
RUt50ovSDlumtHF3jETFSdrqrJgUJrxUq7W5xZHcbTHgTq18i2bHldzYCaUoNFEnLAc3D7EKR1LS
Hx9C6cagkumC0M1NrN2HyXIx+3BnhEDiGYg34stSpDJuEhEF0/eaLu3Hzrwe0puiNtnSAfEK4jYR
x6M6nutoT/dyhqEz4ztlLKXFkwAz4AKkf2a6c3gXNqYz+1/E8DXXoXRpyyU/lG30GqKiaEbFtc/M
B9gAgPopUxKuyPAKI34MpcCpZvTb9XFd+PuyzK4a6Y7PNqhR+PinjA/d+KVXp6eq1PfEnn2shY9a
hUmoWsVu1IMjU6WtkJr7VmsfyhTfnkSmmh8UHInDzC0M+WoahYMURBCHxHidWMNVks8PhWp+VXQm
PIKAjsigfk9E/rYt8fMbaNDckCDxkvIbmHy9fwNjnxGlJYMoKDGG7SqSnrHf9uJRVT7bDZa8/i8w
yBIolyOpYE4QlcN8Y8FAvME4CFo9R2bRVeu5Mlfcym5Ctp2CVHUMIfzHQfn9scga3h6raDG0K+ha
ogMEnKH5Glbfh1n/8Lb9dTEfbls4h1qTjhyAd5SQ5ATdg6IidB7dv0mSzr/fnremMz/voFwIlRiu
bIhRAvN5fyHzbMy1Fg0EyAzn0Oh2pghJBpEQcDXPwZqR/CcbwQdo6o/HRHEI9xKrG4x33h+xTcSh
CttxWRC2eIoPwaUFHSJ3x7vmGKl2fCaAJBO84L495k5z+EZO9X5/0b8+B0ztAQ+hF4eA8ftzUCq1
Dtj2KuwTpJz0oFkls3UmoWJWwNAckeePSuNu9KGfyBGYgNfev5MJTBnNjx7vXClS1qIMoBcgSOyr
dCV6T+1fpDjbFcpn86ZlLf20rt+c7IedM4uMAcUbTtZXGG315FTpJ89E+uWr8+YQH16dPOtLKR17
YD/ZaQ4QnyuqXRfMztDVq8ASPW1Qr8sZXlovg5zQ0LAQwZXEwHdbJ0CvaFz0itL+k/Tul6GDzFhT
dBQideXDWcVVO8fEVnRQhWmXTDfSHO8M5cEaLn6/HH5OTXgH3hznw8tchioCUih5rMfhKmKn08er
SL78/TF+fYvRk2WqpGloA39IVXU5nmYAKbzQHprqESJWsBPKO/26uken9byFyIn6bfZQgqf95NDL
ffq4gFDToIyhVLEIk+9X+5ARggOFWIKNPBSydB2e0R5d+BC2CthW2v7+eL9ar28P9yHnQhuvEPSK
w/UmWjXZuEEa7/dH+DgDXkL94suBJLmyWDJ8m9C+CfVxVcvVGEbwEBbaWWArMKEBOa+lW4ym4Qb8
/nDyMnj7cAPfHe7DAolGQcjROESgGdpYudbOpPuUrBXK00Iaqm+he4RPkYd6DByFfwHO/9Ph0ZN+
k8R+WDq9HmlWEoXVWtZPsxCsVUFxf3+FP78BJMekbCi1I0wsfdyk8TZASmpOef/R0eqyJ7+J14aZ
fHIff14Y74+yvO9vnlrS+ghfaRyl4Ciy8BgH9WdL/ecn9f4QH5a62URRgzLYstTZww4RDC7kAR0Z
9PDv79gvthCOxCiIDQ2xWXAS7y/GT3NkqaaM0hPw+wR6ft9fQTHe1A/lGfIal4MbvBTXw1bdl8f+
tX8cNv/Cm/1zhHx3Eh8nxooia7WpErkG8PdwXh1qDJgLwkq6VI4TtKlsDeTS/CT5+WUt9+barQ/b
ZzEnFogfrj3Mp1Mq5ehXYimoeJN1WVdPcU1a7Y/rNlM8w7+u9AvVWOwdtwhyfqLXIP1ySakLpkRl
wKZ/DG19kpL1UrURCAYuPoN3At9vz44MS6g/fh7cfn1Emg0LDGQBwXzclPBinYVm6dUMdH4b9NYS
pmxRy+G1CtMnGSUiwwYuvA4biqbI8uJpu9iORaN58/s1+Ovn8OZcPsQlvHSmLtF5/N1O99zmVK2u
A3ge6T6Dl0b69Gkk/PTql0Dy5hUW5t5K84kjMlrzyvPmG4cG6THut7ZKdwJM5E+u8ZdLHNAHeyZD
Bln5cI1mPWliLcUkqOgDMDaHyiqhbqNuGwhoOfwOxeHF+uTt/tZUeR/xebGMZbfE7oUW4IcVzhQf
yHSEcmC8VZZuxbzRD9lWewohgv3+AhfcyIfN5f2hPqR3ZdezWU6LSOFxofIrz77HO7yQo1zIVvwJ
8ecVSm0PAgyUcIemVfPZdvrLt+jN1X5Y075sxijmcY/7+0WQIjt1nnACZAqhrzu0J3Hz2UX/YgN/
f9EfnipuQ1IuSlz0wj5DN35VeZD3PcNTnOwsPP7+Fku/XENvru/Dqg0M1BWj5frg+1yPhEgMLu7O
Qdm6MmwqdCmCs6+fXuJnN/XDbtemcca0mUtEzAFmWgpVWt+K23HVbNNdfgxfP31Vlsf0u0X7YfMr
5s6v2cq/b37FaVFAKu8iCLXWDmk0L/vyyW397HgfEr1AanItKjhevEXgk4cIZw6inApZVz2UXvFZ
sP/1Y1xcZXgxRayh3gefUW1mqCA8xmVzHymGD9K6gQiORxJMvEO1bb3kLEKuwvv9hf7quCZpkcp2
r+Hp/eG4uZZEuWXNbPWBac+gHXC0WIX6nUxb7fdH4kt/eoYG1jiM6cBKyktp+v4apYxOZtyNcOL0
EKps2iGHicGxjU7n/Jok7doST3VQ7WWro1/WzYdO1lBAHB3ZMrbo0tK1x31JFIoTuufJUNq+jyMU
vnOSNWwwQIYNW4aPUBrsLFTo93TYhxtjdZ/RnhxiAWnG3tYyyxmz+9SMaIoKq958YZdZdZFMqzF8
lPKiWfmVk0XI0k4pDtOi77tY3iE40CI/nObheRjlrq9WR91snlIz3prRPpxTJGjyW+KCraeXGPvR
cz7PI7QT6i8+8C+5exX0HrMPdlMjeklSBO8NunPs7w6q6A+SMJ3JgnKhh5dhiVpOj4o8LVqUb69F
pbmNhZu+vEi0eCd2LyOqo4UhXfpts42F+hGyxpkWPKHb6rXS7AZJeDEmpa1Z44XV3cejtJpK/KEx
Xcu6s1k6Lyde2AS5D9RkS+TZuwFju4ap5QQ5PEdRq7A8Uz/JAc4mJuJFcuwpGrR0s1mLylerBuA/
Hi0/XePtZquF5M0McPPyC/6b67R/0KGHBDm0w1xymwkidwGdHSJnXtB7rRtbZOxKjhU6As6KDakU
gvjrrBjoGN+oUuHN9GmK5jpZAHVRftv1igNEbFXqzlhdIaZr1zViP/5LK51nQ2+LwRka4OtAuiiy
EhVNKVnVlbQTkAUPNVid4otfwZTOYhRfMSrFmlLJ1+BV1lPBY5ngdGSIxLPYq5gdKu5dmbl1Xjpy
KZyKTHOGAFNyCWIrngdaCpOkRfUGw9JAH+ymQEdpRMFnTA/tCOWCeXkyUWonz1Z4M8fiWW095lp1
CKzwWUIjPmvVsyRN3EmQN+nc7UdRxztw3/W5GzaIuNT1KiYEWBhEF5G4nYQLg8UzRlc9ky9Rb/bq
QIUWl2uTMT6Qor3R+Ye62KRK7MbpZSmFIIAm/0W0Yk8o5htTDDeyCeFxQq0VvWvATlfIfHuRKe/L
HK3Q+loOz6RU3A5atM6gBMuo5mtTuc/TAm31bD+EkBoHbd0j8m/TSUBrxMSHry32cR2uBQ2tSg2i
RuPVPC+xs7YY/TpSjAXK7LVzbtcpOWSqrSox86SpWdVmuRri+SAy0kua9JCUT4B13GFSrqpa3UtA
XEqYshL26nu/VDN38P3sWM4Yz27jaHgNNGXvT/epmDmg9b8UYnXyA8wg0uY6Mm6H+S4OWAyGW6A/
ECHXXyehPYaPrXyj6NcyaB4MtNb4vd5hRkinIkPcBXX8CcySr6g3Bh/OmQAa7bCe5vzQ5MW1nKuP
Q1XcjayXSL2Li+QQF1he6uChkhFJVxyCGt9/qKIvYw63P0OqqX9Q4gA3SsEDo2X7ABnKpZcqdslL
1RZXeOR6yRSxgPqrsMURwz8LpOBQiM/i2JwlwBEqoTgOJasBKVb0c79Emv6CQYeLBn8R4Y8ZHZtc
2A5dtQ+6xgVwFoKWLbc9C1Nuz01FP1pddwpwuYszNDrm7lzVXv0Quj/IDB81tb6JV3FS3Ez/m7Qz
241bSbboFxHgPLySNQ9SqTTZeiEsyeY8z/z6u+gGuiWqWtW3++EAB8cHzmIymRkZsWPtJHgI3LtW
/qMDc+z2zXDWE5+ODNh5nWjjcrMslGGF+gsNgbfO3b2g/+4w3BMMQC8pWJ4O7IUgePeW6S0VSgKd
CDqRsCOUgQ9QP8ID9ofajbZiClvMVenoMTy4/ECKkj26cruFeW7kL0ajOb4IQBrEr5rsxpCW58y0
afhCJgbHIrrxdZHdnGtXYG2V8KVUqYemAENkmOA1/JzhMEJaV133fmzjVc7d0W7y4iZCV2KGkaNS
NwkrKCvh0fKfqXssPPrHAngJ+b0Sr4vgRcAsTBNKxzAPU8oTRVuXvYxmcNCjsyjdWwkrXCETY6mO
l94pLALX+FNX2XoI+52g+Fig/h6NFEkaxMTyxYxajFBZyyk+jl3t3ZRArEUowfhb3Ue+8pD7mbQy
GsS3QBQ0OngiytSPGKscugR2RRRj4RbacULLXvCKOHY3mL86VLmemYCiIa0cAavpl40VvGQTUGQA
H9ZVtkUdUtTSH60c3xhesDfc+CDlNLxPKjwf3Fun/ZSNamGRCszre5PvuPYeY+mcVaAowk5alnq8
qiQVtwmobO1bpxuwVTI/w2eCts9MSiC96LQyaWan25mO529V93ZcG09CgNOqOoa/3c7McVikUEHb
Ao+yUyIKVGgAuT5XyXMovHh5YXtieKUic+HaCBN9ir+JsqmTzAslikCnUFzFUEjhXZXJIQKBJp4q
sAJR6qgrccNyQEVwLWswhYOfw9PPw85ifm+QWk91o2lYAE68/z8gyzb9PqDzzvnHHTJbCFsNgMF/
lQP99MyzK4BCRKKJGYNPbCh9R8fwIgLG+TdRcM7ur4WM01/33bPOgn/+1zrFhRkyV4Munx64prRs
Twiv3FOBcV8ZaBYv+hVFy9RjoNh9M9ypUktfIdTwEAWUMD716W2KTQFMjvp3UT4LWP7wzWtNtBj1
paA6bvXLZxMi9khKww5JWsR/tOHJE49x5i8yjMVd6VnTn9LmqW3/lBrhI/21cr0Ky01UP1nGCx2P
ewx4lmaOscVtp7bLvL6L87tmOA5odJvCw2WCU5POg0lkTP2kBNDXTrhz74BjnukkXnsTDsvRXOid
nttRmy+9yF1U0XPKeW2+EjkEBHphWr4qYoXvCskXt1DBW+uvQYYmNr3HiB0SC8xnN1QPbV/ayphu
OeqfInWT1oUtpwuPL1KgVdd4DSFH6vuyxI0MAw1ZSx57D1eR/mQlN4kBRysJN7KyMzsSKtGykGmM
g8DLaZcvJB/TAFo8IxWHZ7jxde/+pMkisYscEyghfc2r10BxX/LKCaTip9nLK7d4Dppt0j9H3Vof
LSJsvNwC5Uk3nkJzP0jnkpzh+J6qoEuGFzMbd0Iho2h2e5BJjqQWhzRrxEUQbAManxZSZHp2NsqQ
6OOuhqnolTYKWnExFAezxdgIvAXOJyLsHKNblbgd0sML8ytZkq1cmPRljqbTG1MQlIZHOowXouUu
q5ZmSfesZBsMqV7LJF70RE9FAbOedlsE1kLzZGhkOZN2VFAH0lfV4F5ca62t0FXSuVxXChzFf1m8
OO4FlEQh2EsHsdyiK3HKYFwobk6HBJX0elMpgC4RYgJJt6HVUP8GHuE2y4Hwr/F+eFl/I1v9KSfw
lbFRGuX4nIY6zn+oKWC/dltEjoo1YFAgVWAm8vwA9wZ6R/3q5rvBfZUqijjfX8zkS/cySAMi4AIT
N7O/f/4h8dUHiLOLIgVc2ROm2/CIz50JYg42I7SwAHoLOCD4xBMHVwe/DI1lM/GZvv8Zf6U4X/aV
Dz9j2g4+/AzBL3Mj9Djuwi2p3jtIyk63UlfNPdTAa2NNGeyvYyHvJsGNp9U8w+3Dxq96tywniCBl
o+zO95Sdv7AcGY0HEN82h036M1xaIKerfQVN7Fpi6uKJMQEkAHkbOGrOsnAKVzdFmvrxdXN4aMV7
0SwITiFEyds8z/ZDU1955ovbNlldCiGSpNCt+Hl6PU2qAmqh5aKzCLmCrAOqbz1mTXf7/Xu8MI6C
swWWsKQxLP0vruHDawzVyur7sikXVvGAI4/dgFjzhitr9tLZQNKCXkkuFLAy5slxE9kw16aONXsU
ySySVbwVQFoL6/4/SA1feFdMmzTx1pFZ8W+fp641ijK1uDHQDuHfYn9x43vYlObcdBrA1lPjmHwt
jvmaf6JL9cOQs4/BGKpclDHLIKCQAN54SyPb6ZDtIEitNadcF+M5kX99/+b+lhZnX8WnQacf9eHV
la2b63Tylwu5KBflCB9LcI9eWayF5Lfkthsh2KEnXmqDslPccJnnZE3ap//xR8xCKbcjrGwCJrsD
Fa+WJhhQMtSLYTVqLlWfCEKxtrgy5tcsGLNN8g1dA4aN/yBnf3jwSmibREWICOUCXx/jpWoSx4TD
YT4Olr7okj8lBvV+fpAVcjaQX+Mgc9BsOdPlRVeDaz/nwobMz+HTMSfRrKHN1psmdjhIJfwczcZS
C0R8v0832ZbL1/WdcFpIX965aeECgDaXPq9ZrS/q+0bqw+nMPUY3ycbbobZfeycPnCvsuSt70IUa
yzTR/xzNmLWB4nFtEieLJeDV8lBS04JiOFLWUilwa4iAoSij6fv+7U4L5tMTmlPLKxsfrpkmRtqz
J8zCMWqHiLyKHHu25L62knzthU2R6KchuG9g6KFZWD8jeNZne6tFP5LmmybZ211+qA/c/bfpKr53
JzRjD+AZDqB3W+3L1fdPdrF4b0nm5C0hmpBxZh9sXnmj0inulDUG4r4tycNjtqDbyh7yKO9xfKIT
dQIKum/ygnTRlee+eIp+GH6a+Q+fTeYKetSqFhmvVXuo4HJK62orb65WrC4cKdM2T3iiyrzA+Vlp
lMJYpgKndbWEywtZz5BHqqFv5i0mNHZ5pMHLC5fX7jmXzhjuVSTkYUNxZs6VA6McmEUlEBd1GS0g
96X+p4pwT0hO/FanLX+Uwp9avy+C81Dcf/9ivyzZaT19GHl2xdJVv7UqDLEWRUW+96du3n3/98+s
5anr//0m2Fomz1uCvtnVCo2miNMXtU6fJID1ht3QPbgpW00lmDm+PbkqiyW4eTzINOXdTLjn9+U2
HbqdIQe3oQr0W9JXSSU+f//Dvqyo6XfRzoDK0aQLQZ19SEYe00oscAlKDfqsCwUCiUrmBwSlCG07
jzBT8g9Dr1+JWaamrc8f8Gzc2YQnkluMSZ6TOZHuRPfgj2+6qGFMqC6SkmwHistJSpxIv8gDPyYY
ZGTVm68Lv4w6uMGv6CbvUcgKwmakj/L7Gflarp39tNmrynOMf70UkanagztRfsD8OQShsBHxayql
ZGnAD+wydeuq2ysjfzmGZiNPYdGHzzuxBEXQVCZFwf1O7B+DtDppgHe1/pT18bKSS8BaxanBCwVA
xf84+PTGPgw+0HOHcygrIbTgpMctvCnhOI4k89QaG6nikEhPMqYAdNgLeMl/P/rXK9HnR9dm51SB
saCbTZNuhOk+aai7+TdqDkx1avZSenzElIWGbaqmQshQIBrLyHBEzB4ihNze77ZuF4oKSl+BlxXD
ucUM8ftf+G9WLHcXFuLfcv7n+Yk6f6h82GaLXDPP2EWuYg3Af27CDJNto9HxBQTlNHYrt4TGm99L
LRaphC2BBqpSwN5wSFcy91cjr08Z6ujvf96XiPnv/BnwVTiU1C87tig1tRZoqGh0DTIwLim5+RCP
94Lbn+V6E2dXZuPfvK9/jTcLl5PGGDPeGH65Aoj4CipWAFy86BdlTTuyojvA/pZqtAs13DQRunoK
Mlh8eXzvvnOfLeO9wPZIghNfVTYGZMuguKL3/LtzfQoRaLeC6WKak6G8CFjw8/syDCUTxpHbbau9
dwp2veTsSRstQqmnvzeaCmQqkTXMN0GzrUhwapdwJTEfqyhGXE9fnrypzGzl8f4QaGNeTU69eq9w
e83plhxweAgEEkuUxGjD7rrwRsy2fo1DT9M7MQ6aVo3Njlvsyzpeh25s53Hi+LW6rPz7oT5r48hc
wYtwNZyXsacQjNP3S+LrcTrNAE2DaLJxTLfmt6jEK2VPDdCwa6BAh18V4FicWWA2Bz/ljXZt8/qi
lpuNNptvLTDxJ4wYrf8x4I/h7cJnuhEIgq756nxVYPwdiRdICI2gRp7tVHHRNY0xIPrW/15Fjefu
ZfKkGnfVqjoQKKyLFFCr9PPKdH4Jij4Pq8y2KBXqoRpniG7rH94Z4wmq3nd0PiCoUd/KX+Ih3Qnb
6P9/PKPylSROZi7euNl9XsR9beRNkE/KfRxfFJDcU4JmMlv6/tkuPRoQChQJf9Vv87BWcemmklJE
CaHxRvdsnzynyv/7gs30YYmpcikgDYQm4fOjlKVeq7XJGOnBo13uBJ0fl6LqjX59p37xd9di5Uvn
+KcBZwtyCAI8lCelRbglklpRUtkWW9LG2H98P3tfL1nTo9HMA9kPae+XthTB1Zu6NKQC9jC+ClO4
HDoT2BxBEFx1Y5tfx/xOa3y+u6ECAJYK8YMud+XzbCZ+3XZ1LlMK3YncWJVFuLDOwdLCBwFTAMDL
CIM26ia6926FK3v/xcXyYejZJQQvS5mLHUOLQX0wdEzPYHn6cbT8flavDTP9+Yd4xKwL181oul+U
/XOIdUoHIpNSw/eDfMlDTG+OGz9AMW6STOTnQcbENbRxytEpVIbHe0jXS5dWEolk8vcDXV6NFIIn
vCy66HmgXaGUifWMu82AI5Cy6TcN3G4An9flhhcnDiPDCQcDPU2ZTxypwtQ3yAfiQrQw/8AL2Lnv
k0lAepMC8c+5vV0tx03f0pfl+GHMWTiveONYeNOY+E9N6OkGxwg+vAQ6f7zEsbC6Mp0Xwp2pzZr0
ggFIF37k5/cm5pZXSyIX1CB/s3Cgx6XWyQWUIQEuD6ZmU9a/8v4ufnD/GnG++3cGEYwfViSw+/IV
JMkmbYrHIVc3Uky1XDOfU7XZBo2IH7NPnf2cAp2K6YvORiKLuvbtSijWXXVfiA9tcCXWuRSNEfSh
9KITCo3p37TFh28ljiEAuD7LOLbwRwvklcUFKm+G1B5adTf46DLy2Bk8zYkqTH6M0dZ9b2UIWDxY
Lx4VokwrVkFVOamVOQKC+lCTNnomXNNOQm3+ulBENkoZKSwZ8S+lD0/MDbaOACGj9lgV8s9EJyUV
N2er1J5EqaAfNKSgE+sIR/KcfJ+CLSYXYIhkaLBQ4Nf6E+waLke41QcnUXW3si8cYyWAtNXfj9Kb
pmd3GN8utNHYaDlWGahdPXefdLXDJcMZUO+ElTWpds5d+LvpjF9BItDBXi3SJMeKGObNQ2hZdilW
3EE0unX/oOx69Omj1wcUtBlGGjiZxzCZu6RyhuCGi+pKVuuz6P8xy+6BNpNtrR4pim/jkIqo9dJI
8buO1qJIziYe6pJY2Bnw4SqD0KmITjgA59eSva82PMCTBA5apV3ClNQfphs9BG1k0w1pq5qEdgM5
gNIi4EP6VZenYVQhkFX4fONeoOEHoIeHvhe3ujGcdC9YSBKmva5wlMVq6WcUBSFVlM0+U7uVz8HI
i7JLxGQWdUwsMs1gWYXPZfBqIRlrqTrRhmqr8b5Fq2ShpMtAyCbtIUFbTP1tNF5S+YmSrF10cOzz
YSUJ0kEgVuk9oL3WNnKpJwGIzihKBtKDrj4MnbWE2+qEhYm8MFv2WF5bcbG0aISXuOBG8VsRYXXS
tpB7dXvsGlulLlQ3v/H5Xvaqyt9lHdWuWWJ/7SiNsBj68d7wKQ92AhctFRERtUm5WqO72CVaodoG
UbunFBsThWOEhk4xcAtJu4dcmt6Mlv4UdYxrKD0WvWG7+qlgT0m51kg6TnyW9kPjNDArjrd62yr9
0aTZWbHybUGDYxb1h9bF30OQlkJL9i++y9WnfqCVeZP3N8MAWW8UHlwhfVbMcTliPC2JaODc+4y9
wYtokQxbJ+8mg/QbKT7A93UEmrxF/2QWeDxO4FxJ822pKNa+nwD4+CMLN64RcH1ZokRSJGgj0jk0
eoCqvwvq8mkxnsIcmU5mOZZA4Vnd60p1lIyfWr7V+vKpqKyNpfQrTTqNxdRkINyC0F4FdWgLebWp
6gHvQ/chYYGLhbFTxzvw5w99Ld9IeMaAaOgM8dyVwtqowjszTW6pStgJqNh8vLe8Rx4ZkQ9f6vgo
lMFGF/5UwZ2oUSyvgoGGderxFlUVb9XGz5H83hsvnoa5hXpIGkwWLXdPc4yTt8Jp1Lp9FG66+L3M
T2krA6h6aWAKFOCend4MH8Kqu+1HBRHSTiowIqW1cMiWCPWMkYtXkDx6Nb5kLG2YLMsKhGAras8j
KNsiblbJ2O+1TvJtun+d2m/XVivuG6s+u+kJihawKURsQKtFd+8BCx4U+UnStmLYLBrdX4l9uMtG
b62Ij5rCJxdCMlbeBhBBmfskeXgpyeO+4maXaUdJuRdSPEIad5trxrmJ4r1ZSLd91pxSA9NX86kM
pZuoOnnFWxX+SaJnSUEF51mbYqg2inhjNJ7dujdBGBz65rEc70hTbhJT3Y16sRZ92szzd8SyKzkp
d7Lws2/zBRx7siK3fnA2WW259Wx5d0Pc3QW+siqA9SgqT/PajT/q/LY078LyTlJuW/whMvemQUje
pctWeQQuAILejpIHMcch0TiOylPqAyD3scgzml+IJJhTPIfoPbfG9ySCGtKeUd75tkuff+/3dhnk
+LH3q9IU33MFn3ATGZwu73LDt33khXKC7pevz+eYgnZD3lOx6SAGKQQLPjyRjFxF7XgfSN4PtSwP
3vigKz9hJi5HANZZ4K2sELc9DL1Ek20JjMgQ7yXt0RNp5ccFMsEUD/RA2stvqYY5XUhErpeONUCb
Vqy1kjSrrH0SQsxcvOqHKxjFMpJeteq5aILVaGkgKDFjG/mSgLCKw0IKoN4ZBvZEjc71NrVyZLYV
kgyknUZxUxjDIoDQ5Hb7xMcNjw82QyGcmvHGD+tjKT7LLnmhAbFccN8JoKbHt9Jgt6LRqNQX035X
soMIxUEs7kLjRVdfxRb/wypAi9fYobsPQ6xa+p0av/ckHTJxiYjAjlLDqfpVgShmrHybTy5S71rM
cRFlaBzqBooxKca7WEQFjFrQatJlkKOiSPF00fGGaug9VA5ZfNTGfWdVTt9XIJjNs6ROiTdr01nN
vsY0R+OMand1CCICV+TwzjWx2zM5mqRz1P2O5Acji5zQh4e91YfkqUmqneZBigjCTZg9BezunYXV
mkH5wOqPfX0zjnjTgoQbhGali8Yq6C0OJHGvtv5y6H1cxcg9xgbaHUFf1dKtMaSbHjUf+xhSmVUk
QZeygK+n7gPUeaewfoTQbUy8gbB/q71y0yjGzlVPSvsrriKWfuDEY7CSJgsAdp0YZbNVQ60Tnjzh
XQ7xCYtf9fq15FS3EVnBAR+7dW+S3ZL9jWTuFN09qkW7EQtvlfUbuUicRjy10VtbQaDPH/L2NyBu
Npx9qL6U+K64z7H74GNsYI2vg4YNj/euJc9C9uyBlg9gc/gRNfQ0vdeicVdmLE/xSdafTU+xFUDZ
RVUtCvT49dQdzZFgnCuE45Kawx1tfvYmf0eMTYAxVnBFjeqkGpato2O0+tD25AjXMixrAve+xIA4
a9/oqL4VTPc2kjKcemrJsFVDx4YqLl4UMR1tP21fJI/yjlBsDD/BSY5dxvPuk6F9zDSPrKqL1VFz
6itRpF3d3WhdTJEAsXbpb7vqV5FJd6PrPjOLiBy9gb7yShoWAkTvRpBXMhLxslrSPLyJZXEnxjdm
kz5UAwTa8OD2iVOpJYDvstiM1NpRJFdF/KNQ3pn7sAZBNGa90zWPtedvmlF60Yxf6sha6HaWHrNd
1IBUqRmVe/BHq1SiGyeTt1GK85I64YoQnxYhckod9ztX/u2Zb4FFlwfvoEMlaQi3WXZ2DVI5ubmy
hrPSJ7dDV902xh/XZ/3qWKwiNQb/0YnxUsG0q7qHYLcr42XfY6yerhpwgUDWRZaeKVX8+EOVV+su
c9cAdxdy5Tm6ktBrG5ybxrfDCPfsYV0pmKD21Y/YaM+YGwmRfBaNAdK0xp408c79QLZNZCMa/DNX
flZl2dbUTaPhCV37f6T4CD16ZfbaT6NNiCNh6kepi8R70+jWTgHG5g43efFrEIgtrEXJfxx9QjHp
0HUn32o3fnuSgsIRg+iljzgT0mPtRys/EldQgEtYaTJmIxLaPtn9OYpgdYxhn0W05STatkaS6yH6
9jp/N8I8GYL2ThAwxMtOGmr1Xk8g2gBlSH5qAe481E6oNC4lP0Fpsy213lFqthJPtvWosENpLXNH
rBvxzhcTeGwvIaeYUb2g6V820YNUIU4asJhf+tGbbHanTB62XaLSLYBLrUrrSV/vWwG6fEUsXzwI
mX90gS2oUvHY8n2ASltbY7BsqnYphP5ai6mv+T8L95x4e1e0bEXsHTakdVrs4uh57IV9k0EuwAZu
rFYGDBo9RKRXN9ui2GYYcdCwcYtrjW6HJu4jtVnz2oUFEtlFJ+oO37Vl0EyY0MAt3KdQMyPxgE4H
4MIzvArUu6oT5BNoJUFpqLa2EL3LMaYTbNqtKdkT8K4VaIHSomOosWCMSuEAw/E0S+xEQyQsZ8s8
ER/Fstsb0i7vN3rzkOlHmHRQSseF6WEJGG9HWnUMcHXTfQe3ZKM/W94fqe4dt+xAEMEyFCLxNESP
MrLNOn0U5XAfqILjW9mqM3HR9Y9KhGvriDiBkowe32UI5QrMt9lMg3qfZKfa+yE2jwEQPa0Jaa3p
uXEKQGdO0fBU6CPTgqpbZqfQSTxjwykeW4XEaY/qLTxYRbWsgR374ksm7NvmrvDvBn5VF9/SybLo
zBcLWWmOm0lS8F/9Bonie6jhbGg+wl1d0U5AEIXg2TQxlxyFgxEMdleeNUxaVFW4jZL0d2c9VIG6
d0s8Tdgy3W4lWuW6TLuNVJTOSIgY+K9i9jBdqRJqoG501lNsxiNsNofHMNx40EhrNVqOPVn/bqNV
9Ed1aOGp1C2GunwSlLWl36gRHqwkW9onVnndvNOGuTS0EAbgXR1TFRki7HnMDWSIR99EHNmO74G6
0WmNz7P6FAgDdMjI2IkQhXwTGw0NV9N9PingUXmWZbH0QExJgY460NtHzIRrxCMXlm5XleoqHVxH
BxyQ6wcZmXffZ1upAffoJ47c3PT5XRKTHEkSPHv4xuyKK3OWnkQagXyzf4YW7SQ+HiGIafvBcIIm
3SnJcxQQQvdYYxPxefGzl54rIvk4wxMykG6a+hHXE77K4HcwCTsFKW0XhYAVekW3iZg5BV05QjYs
LHSaiQWuJxunH7fUqJS4AV9NX+pwunPV4/pKXcbrcsNJo0RdB6XI91Frz6XErbOQsp0S0Ak0DJz+
hRA0aEqIWJjg2s+e4r7ck9DY9358paT2VZ1FTY0igwUbggDki1KnMlRxrFzKsW1FE4fYHk2Fbgzk
FubZC6fl7K+NLuAW9x5rw0PRP0lNdu03XMqXfPgNc/1ObYjxKERcfWhoYQbURar3RykY7Uwf7LzJ
TyCR+ByQvXOGhoD3CKfAJCPwKUwk2B0xrbZIKMJFEU1FXby9kha7UPX5OEdz+I1qJCa0Sn4fQCyn
S/KFkOO/grZYsDTHAKSuHqvGW/ao2L4f+VLO69PIs/R+EluN1KCVW6iDshV7wynjXw04uwC5WN1T
gqtpdYsURzTohhKio1ZtO+Vn1GMbgBWJ1O4KSXLSOFlTUqedjW69KrqSl/vaHDGtIE3jjDRlC4nF
9HY/5OU6jw5T1aNSpd3jwL0kDUdbD7aWXEFQmuzElbyI7q8SFS7JCAzSTKoJIRwo0iwBXPqhasi1
SG2AlgzSa+ASMC027ZRMLDiF79/D5Wf8MNos9RtE5qByRZ+oCS3JJpyZAe07Kuh5WyLitmUbC+kF
p/qVcacKxyzlDBb7X085k2lQaaLTXGTcSbCJcB1symLqiJawXxUPw+Za/e+LRGh6lx/Gm5XiKG8C
ajCY1VZADz+5nhb+ta/92hiz9SIPoipRXYFrePBPXEOccZ+9TfMo2zt84vHu/i8mEYkeGh/8ViB3
zQYMSxJmqcmA1CWW9TsRCp6nzU+U/YfmXtgqD9+PN72T+TvDR0xXJkQYpM3ZOxtlsl5qz/eWZacp
wIpTkMZcCYnSl57/8/vBLk3mx8FmLyxsaI7wJAbLtWbVy+5SKvXH74e4VGIHbS+CreZhRHMulGs8
N3KbBFHIBJTgnJwKjea23xE4NvZ/UPa79Gl/HG+26TWD1EGVZrxJq0tb8cI4a3dYE6+thXClQ356
9fN3BZRGRU8iTVXN6fv7sHfxKxSlDMqp9Fxvgx2ZW9g35fUlOP3k78aZXuOHcbKiH+MkZBxCghKc
ApHAb0wy7PZXuQYff+UTu7AoFFnCVUgF1yZCyf08WquWohv6tKulCUB74b6/qpS/NsJs2ZVhVsty
RRMVaexNq6Hra67tE9eGmH21eqEWw+DxEAq91Kp4H6Ea/H5hXxxBliXsJ1QOi3kNURB9VU71EGF6
8yIYNwVCwO8H+Np8QuVVlv/SyyjIfelakAu45q7OM4j4F1IvjI41yhQazGUq9FclIxefB8Yy+gYd
Hshf9u+HRaYMTZCY00upMb3FemLpYw7w6h7q5YDNNmUOJVtZ798/4oXNTmFXgCtGVyR61tkH5Mlo
smQPYX88UhwobhWqUSGqp4GGrrZLrkzopUr2x9GmGfjwhKIqmIJcMVqGhWORn3st2Iie4ijK8/eP
dVHt8HGkWXjh+rFFpYeRTKPc+gh+1I4UAZaZYxEeRcwUoOdyX5Qe3TF8gNnM7V5ah+m7GObr73/K
NNJs6/g0w7PQQ8rCaPCV6ZnHkebot4FqYHCt8HtxEBl9AK0o1DPnysR8CAa385AGT+IOb5OA7xHw
FG+d+Jfi4Bu90W+uqSEvT/GHMWdamVhuNMyxGLPbwQNbpotoxxV/UeFYrzj5XbouNv/FTH4YcHau
tEqCaYnPgKlwG4bo4dJn95rG+tpEzr4HEb5uB1OV7wG5iH40i2NoXpGmXNxVKC7/82XNvoJRaAJD
TBhDom/T6zGhF4D/hj/pkVoEuFsOakE64qnPtKUhtqv/bRJnH0av9CMGWQzuxn9asSFxCWwEo5v/
bZTZolcsobISlVGSVF3QH84//lY1rgRPF7cTwItQapCuw7P8vJ2YWloWJRAKnFFofKf63tF/m6rB
srCuKo8vjaWJEw4HPOdEIPs8lqukQhokHAXWfblSd9MFoji6W/IMK2IOJ9zU625zLfS9tBo/Djo7
puNcRUMyosep49YeSYzodG6Ew7Vt+VISgca8SfrGgTe1PH1+OFoAM7W1pnAAlxx81KlNT82dvSNX
y2qbrIRw/d+o+TTOOmSDKlLbOeWslvpK6vCXWFRDuUqC354oLSL/irr0aysMz8PJJuJ+h6bvC9UM
akYZ99hPLMSXammuwYgvIeat1J4IDociuwH+iMBJixb6nqzk8vuv4NKa+Tj6bH2mjQyEg8L+4liN
xzC7w8LO78/fj4GS6MIBo6Pnk4iBsLCc92pJWoKeASOSRdT8sqCqmGm0Gl0dSYr37mMCF3kSnjDD
ttWo7WPzSwp6LQrIfItwgwRihbUxHGR/qm+iEUADLMqVI3b+yav9dWdqjmdqx0aXdm6yK6JmV1BM
JnG3B6GzldL0EAVJaPuwclPr3qd71pYUFf9jQ3dEGvXJ09I8F57SaNtGd/SWWv2DDjSE6o22DQo6
i+VxfNF6dAH+u2GCaSqEMD400iE17huf/urCoQ+DHvuzzHWlqMudB2F1hG3RUgH3Y/c4gc/NYd9a
T5b6RA87La02TPtD06Cwcem6LunHxKJVbs2lWQobeUQPoVAg9IqtWCQ0Mrjki1+7eIASRLO2ljpl
rT90XbyS02IVSuZeH9+t7Jc0Aq7BKfo4NN2mJEWIEdhWCrqHdHIExAYq1g0MtKlyT0BlEUvt79/1
X4nrPJb48KrniTYAMN7oIu4mQuyWugM1BAaZ6RTL4qnfKhsaszc0J9wVa3PxRnHtDr6cM+6K7SSp
Exb6ub5JVt4ika6s80s3TIXGJOIOIBs01c32qaYWKnqXEOu4R/9U7Lxd4GC3/OcfWZXG/n4W/s1o
2tQHSdKT1qDPuxVfuWolo4r+RbLdtbp0twnQfKdfigt/WUys+cX3IyoXrpk4nuBZwvZPZ9Q8RUZv
f2zmk8xTCqmvZ+/1SON9XTulS+a5OhVS76SgtIZsR9Izp4ogkQXuhUcB74CedHNmPur+bxNNlYZF
maxS6jAf4S0tkeygd8odM/uRlfuShVsU/Yucb0x1nRqbUbqxChgthqOFv8PqTUJy4wmqe+X5LqXH
Pj7fX13oh7i88Mw0TQc2Kn8r0jFIZHwXPWZrfTGldZp3Mujbq7edaU18WcukqtjQuHjgp/X5LeYi
YB5I21OWoF1QWV/WzzIUrX4dv3reZjjhI2DXjr9U0IcET2J5JXPw90z7bvzZmjWDwlAqj3cabmWH
43xt4ExFyylNMCTpEGIMOfbiWKPT82reSCezsieaNHhwDNRt8co2fvmk+jAds+uyMbppTJfElKSZ
Pm3okBTsHzJpL2+ljDjwL2kBOYQTHs18LVc3mK9fVaxOc/7NnPz9kR/WgeqVFOob5gTVoRJTcmy4
U/fZwxBFb7mQXtnO/uZ4vxtufoMwjcRSpuEIhf9eeE1qUcdJtCM5+gJA/us/EjrypnnWFqIdrSpg
G/chjJHztZzLpU/cEKfgB4W1acwzSVJUNabQMv8CLP5eOPeytgs6HGGloy8KHD/aQu7MP99vLBc/
PDzjcIZjRLbO2VYWjI2B4woYeq31D+iTNp66C4dqq8ThqqwQPVb3opbt0iZaKpRmBSNdJDGiDB1h
Dc1m3/+aS+EKeVZZJyGvg/yY3X1IBal5WaGNTHJEloKHrpFKpYyNUmKsvh/qYnsMARlbqiaZmD7M
vv6yjw0zAY23yH9IP4JNpi3cRfZoscqLAxWPpbrHP8k9Xz07Lj7jh3HnXz0eLAVZ5mnJdcvhl8q1
FdP6U+RMiUNx6rv4Fayura1LbXmsqn897ezjtqQy6tpQn7K8gvN/1J3Xct1akqbfZa4bFfAmYrov
YLajpyiR0g1CoiR47/H08y1VRRcJsrnr1NzMnDihkN25F7BMrszfGMgp9mnh6QD7quY+z+7UBIGu
JPYn45eWXWuALqPxIrSvi+xG06pAd76mSw/X9lx++l7maKtCJR93Qg1HqddbsD1HUyeXNnM+Sz1T
KjAgPvw77xkNY50qnaipb+aUYSVGHIqTxfjUX2aH/kbk3SMb6xxkR+sE9epwvn767n2GhfzfUcXA
X+xjEJdxdwL4SDlEP2WH9cJELxW0AZt5v/935BK4ZryMt3mQodTJzmQRz7oRqrCwhq6SvSCxqZft
1TkSm/iw7a7JFQ0/b+re/LfZNTFZHZXCYjIBZEo7ymgP5nquRPFOx5QB/TPG5uaSqGHpaBHLJD2G
ezbiw3xSdyAt/XOCN+8WQ2wGAq9bRrRg6wRXTpWFnPif1MM81bvsStkbJ3HO4UZ25rx5b7qTLwpN
bXg08rZckE+tsqCtzRE75Fd1Fu9LwIgfz/d3DlBdEd6gFFPJFrejGfGUAV6Pb4IuQB7cTwzjswUm
zVQmrzPvPg723rPTFRJgjTaV8PjbLK64bNqlEvWPMl9vJX314hm/WFD+EM/dob9egGJkIOpH6kvh
kpwZ6zsJHBVWSH88UoXWy2YLV+wBNdcEoKOKkhUSkuAZ0wCZRq9QLd/sY6+w/g0C8auQm93bqit7
0aKxxYSIzSqHYpEwaCnZzchAysKuBufRPw/5L9lK3tS/yk99++tXf/W9/t+vvL7/6/Uv/x+x/hbJ
9P9sHHns2u+/8le+3+If/N04UjP+ZiKoAR/ZFKRkRUzhvxtHavrf8LNiosns4wZVGzYFCoV9/J//
S9P+pqJPTSbDbQylE/GP/uFxq2IhjlkBQihwe7mvseo2Ft8fWX7TtXy9+2HXIaPHI/4XOkhEfL21
15GWNQ2QJi/S2kr36zbMfs/SnN2nACifJizX1qPUOzMoVDvtVr/InPpeD630e40xN0IWzWAzVSVn
uG3zavHk1lauE0kffzjxMh7V2hgPRtdH/pIVM4LihZnsJIqCSJMqEaqChtmdgDih6ZzXQAijzljr
INd0wIexmVV+vIZ67ecF9zh31ITHXFhJTbUbs74+YEfXfR0wR4cE6aAGUGoa9nEIloJAapQM6HZu
HKaU2kuFnqc/ZkNBRbiuv2IHWexKOe6Ojbz035MybEBZKXGMYL5t5xeqHdGimih66P1gtPtqSmPL
A5plPLczQEP+riQb3ooIT+F2hQyGbDCsursKV5pCbr1WAwr4S6XcZKqAtidmOI2/6m7AJHLQtLoI
aqldb+kShigOdU6pHBiFcGcyc25DpaVY1e2oleSoaT3oJFK1ruEuqJlRflTwoy3dWVvBTKf9cur6
BGx6KCeeOtbDXZuNSu/2lR36K97F11bqcPXqU6d8Ulc7/DrlLft0m7fTjAafWcHEkS0ebpkttx11
RMfruxK4PrDq7KdTh7i9JW3eXXbQSmCG8KCB+EeF5GvQiUo3LoyVKg7yOfjULhl0MyVfzftiqJKb
QcrNg52i5ZW2IOpMabIec1XrwYCP8q6D4veQ9gwWfPfya4wyNvjeQWO2qLTEjySI11zU6xp/0rrw
jMpUv/aQRy4tKWrvizQqgdvpS/rgdG29K1eeJRetVP86JyOOYJH+K4wq+b4Kq2JvS4u561RpvYFM
0QM4tYXjXyrN+2nt0poisNrDY5KST7KTfO0leTkg0+IE0iAPv+oq/Kn0WkWjqzHuQi2OHxpdodcv
/MSNJa/ux7CN92GZguOEajP68MbVoA9hb1VLU3ttkSZurWg/WYQlSNdIp08xchEfxRVZ7784ylS5
URGiFNmCJ2+1ZPDbCbS62sa4LFvop5eRu5jZRTeMMPq7+DrJw9m1tVCDsTV8WgzpYcypJGa9XcNN
0bhsj011Gu2cm15qwMxqWiZTGZtuM1iGW9sIGcC+wMNJ1UAcNuuj3iEZVWOb7FWG/SOOapbrIuEa
u6DHIa3djyxdn8shyVhSq+b2XWTd0UiGC2Y4D1WnXKS188Ay1Fy2nK+p0S1+PayIV/NeAzTDO89U
R8qiBuRlvLS9QZoGUFuwN6W+nbxeUVoXgfzObaPoh9pJv9rBQumSL8rEirSgkcP5YZ0tPFaT5HOf
G7Ng+fSHscM5E4j17HeOha2jjo5DPGfWZU/O5VZ9o+6xKywOZTFZeCZi89yOGhBTp0yubDXsPa1q
mntNDusLLKKzHasBheqqgcMpd8Uu1vrCVxPzRm2M6tqclvZxID29qdKk8+0seYqTVDg25xCOrELK
gqWUv2lZ1+56QWazEtQM8HGMV8TrDXQfoql+TtthgHKR4siJXTYTY8Bj1F+0sg2yYaQoFVlfFw1/
SjsLkeYJqYOGejJRao3W51xHTThJKphwfZrvxqjqLrO+/70uVuzjQZBezaWM3PsQFTuBAtqFpdmf
FK1aAq0bnmebfq0XxVK9N5d6ue7MDIxtb+ZXg2bHSGAwR05hg/q7XUt4TgIuTDwtbo1HFQ6TAXNm
WrwRWmww5PJ8jOX4Mx63iwsh1cJGtLUGt0hRC6eGCTjVkodA54NROjJ+r0oVBlLM981zCYBqaX8q
iklDA2hc2gIYIwWd66iR6XdmU37Z6GodBwpu34/FOGcXKqKKF2hoYNmgzHieaTM4Z6tOPicRiHYE
kIGfR+DeOpC1R11Zedt2y+HRFQ7rauIDpCL5Vqd2eYmlsLLsdWAhd6sazvEhrkIhgd2RFdY7Vcpg
6mijrGdepRjV/RBFCboF6ui0vxJeR2CO1u2s9cnOCZfoZBZ27EkKYNxSQ7BOUSOIEAvKPbM5Z48J
KoN4GVcKEO7EYOh6tjxMjhbagRoDjNZpOMBeVnSK3oD6nVMOmMQ1Stt8dghcu7UKC9nDrGfVbrRJ
pf9Qaj0/FtE6nyBqyuk9NNflqkHy3mjRqjUWmk1VkcWnTEWlFax9pCbVXpEyLfXayY4EShLHHMDm
iXMP6aosDpWKuhoavZnO7qSOg6xMUBfhH3tyv9gQHupGITnUUWh0x2IsPNO0R/TASgPd7xfp0+3f
714vLSW3rXCRlJDdYLatADiCpr+5ktV9loVqpsHvo5Ypf29vxovoSvqFz+5xDsqg3IfqmYv15hJI
RKwyqJwCFcGow9pe3YsKfwMJsqdXOR2wrglQfucsKxD68Kzl1OYySCxDBzUGxJirhvjZ65Sr7dXe
sKYVCZG99aT58yG/qI7DzV+/R4tIFsV7zI/AclmWubnQ9EU0p6hL4f5zpexqrp3RUbTnIrySI/9s
LejtM6Tq5qgOFRCg0/QiX48rnPVJX6x8ZlzQ8Hx7H10oBytYT+NpDCDDHKaLs6AJMYIXl/c/I3wZ
U6S3LyoT8uSUaWwT0/7Wgy73OdTvkKt3wYcseJdRfzpT1NvWnt5E3FzT4HVj1kHLzBt3yi65gPAT
KNS8kFj80Qc64r1wd47Cj7re/1WRxTexN/e1StLWDj/22ZML7SrrjGNbfDmz9N6ZnK9e4qa0Fsaj
no3hn5c4+0i+7u3jtIPVfjpbqXjv1SH7Z6BowlVH/+Np/+LVjWmrptlYY2dEF1mBcl0j11IHyW0J
M5nH551XP94Upf88v5chN4OLDJjB2UrI5ZQchAUYjcxdvT83NHVTGdnGMcVDfjE0lWMFbh9xRIcD
cpIXAt2kh4v92DR7dCPwHKL55WnQLlwkqnI0k3KOQxib7r+1LLkqOhZleDQpts22VZulYZFb8Zz/
3hWYvpc7qFHf6GXyDQoYs97wl7dTw3oRc9sAywp5HtQ/MUNogLzPUkPqeTJ3Z2br2zkkqqAG12jc
9Kj4bzY4pdGiZQj1hbFpO1JrqNk/Mu95hd6GrRuCLll/pkqzrbTzbl+H3NRCp2Jd84iNjpAGqmcg
jmC6/wP+IN0Z31C3p8IP4u9wDq+17W68Cb3ZYOPO6WeOSxE6uVfB+CN03z2NgXzZ7hM/e9T3+ZVy
/PgRv93UXw93s8HaWDmpiNUv8ACfHPsxG4JkOPMWxUe83sMJYakGhS9Qxxz7r1eL3qXTHFnO4jmy
P1xLYweo8DrLzuiQvF2TIgoVGER/bDRTNg8vH4x+wlR3AZHzOFufmv5MA/S9B4XBIPBZzQEyuEV+
dvQaLTkKFzgoE4TaOzOa/Dz+y+sKJOuLIJvJx723MUrxqGK481JleiFQM6n59vE73yIC/kw0VaWw
C3mRytBWIalOYbGnRbZ6y75/ao/DXpxu6s3kT8f0dK5r8t7rN/DiRcSGYhfAotevXwG/F0mRtnp9
Be4Etqk0SY/rip9QdY6KsK3w/hnYy1ibSSCHfYuoi7qSokQH4yLba/uZ1EQ0qs6u1vf2ppexNitn
jcYEKiqxhNkc8kii7C/gzvMXc9di8nuuHP/uW3sZcJOZKAioK70uBne3BGoQnQwB36dHA3X4bLRz
b22TitjR0k1dTbASsmyv6J97K/8WOfMpnBzv4+n49tQGmKIYYM6E3hrg9NcTZCmWRc3VBMOPQBhL
joc2GC7/BQ0t8Xy2+xApOQJajoZm79auoBiXmRS2lT1UtPy/Yxhsf4qP6S7CAxjJs5VddniMz2sg
v/cwOcMowAKH0aj6vh5hNq+LqVs9Gvt7Z/A6WE3UcJDKs/0IsmzzR1g624UBJNFzJg3vbYsvQ2/e
o9pG5Rx2hC6k20Z6tqaHj1/eO3c53t6LsW129x5PjqhoCCDYK6MwEcg/jQflDvg9NGhXvzzviLrV
XfuzzF/E3OZfoVJnTpP/eZ6qR/51Zf0hssgX5/aud9ec0HajXwl+ConY129u1hurt6qCZXAJId0d
rqQAhIeHckiQns7akL63pbyMtnlZadYkEcwjsX2Nl7Fn/cAsB4S436Baj8WjbbnWmc7lO9MDoWjA
FJqMpSQ51uvx4f1Qz5I9yV6NREg9fDca48zqPhdhs00ixuf000qEiCpa5txP09OZGfjOU3s1hs07
GqlfZmY7y9zYZE8OskCfPIGMEBSq8rPx9R8Z919qcV0lz23VVb/71/2sP62a56pe2iSK+//6/60R
ZrB4/+c+mBcndfvrZR9M/P1/tMH0v9Fh0nV06izFsXBg/e82mEobzKF9TM+H4x9S3T/bYMbfUPpj
YYFJt/mZ+KN/tMFonhmmiuaxYCpxAQAL9RfaYG/zAnp0VH/QQzcNlYhiCr24sC1KqeTgADSOGMGe
jXdJ6o+A1VJQzLjpvXgq75S33mSKIhhZlW0bZLvgIF8Hqyxs3fp5VJEguytQ0zAwt0uUM/eUc0E2
y2qZJCWKF0P1EsDZa4iYuJIHejKfUXh9P4zGq0BuWBTQXo9Fr6sOGVnCKOg8z8jjGvjbNb16ZjTv
viDyQ2YIND5BvXwdx5yysdHkSmPny64FRHXdV0eUDf1/waL8vTEhU4jfjQwUQP5DQn8xGeR0CstZ
Y0wicRN5gDKsvtW7FN25MS/+fFVk+JydNfJ+sxOKRvGLuPSDX07CqNHSuQo7Tqw89s2hdrvhy8cz
7+1xtQmxeV1LqKHW0fViaKAokgOmM17vSoa7+CIlPZdciLb365RqE08M+cWjzCk12WjViHiUnFdA
idzQadAiunNcDyj2YBm4aCCo7xP/bG1QPK9X+dwm+GadWWg4OdlEcLGoJ2oBmS95qAPuywDlwOnx
XGnw3PvbLDk5nkpcdYgnaV8MJNLGsTq3DMQ0/2hIm6OsM2t0QAumiCgsyXfRtbovrusdy+FCDG15
Qg3bLx7Uy/hknlnpf5AKb4JTGhdleXj2b3jjcourslTj4GvmDc0HZWjRNK/SU6GkDmzOyETqZaWH
h1b+r8jRgmlFQa3XEpnGL22EKneenU5L96ExRW4Ucngujn4RZ4XtGWY0/+ysyAxQBUm/LmNue2Yr
WTu5K+WDtBgL+jnIHUmxObuqmTkPyhiu+7rQHXZR2t+2ZBUnWbKewmHCrXD4Y6sc7XJ5BPs0NEzw
pFs8M7PT23wWHW3+/l538tgjhcv9Mhus3UyTwDPn5Dgqen6cpwp9nMpsv9pTgjgcssHwKrG/XtO6
2SeLcMleNQmEaWt/gZ3xQ+uK/RzRe1xCocypNaizadlxSIvrLs+Nu7yd0ULUUPnqQjqzSx6t+6bR
ANI1Se9VMZooWBxS9CzH5NLKlSOoAMUf6xEVuiYwU/mUhB3osSx5tuwE3slYWK7cxfTv7f5gN7ly
Tb/hezxIx7x16JlLyJp2O3lIblcb+msq7VpH2TeTlHtyWHzqilzZGYgRraN24NE/LhHGo91U+JEu
T9/XpQ0vuC9j7dcdR7vB09QOv6wI4GSregG249pwaD7/hy4hJF4PjuI1TfcTYOVvA5W0rlSQ8xqb
439M+ItNMQKw6GAgRlHOByka7wcq954m65eJlkL9Ra6ptWOsuHVbeCdc1hQLkPFcRtzIi5+Sbtz8
B751UyW3EvoSXdm7Zqph1mjr3xsUWpH1L023HzGUOrNhvncWmJoMV5kURKGm+XoD++eXX1XrpuS7
2OJLKQYEOTSJ0GdsJZeN5rep1EEshqIypl4MLmSUy0oVkFGf+VJiI9nsAoCGAKhxPIn6zOYwBN9R
jDQ+DC/8ptzSejaC5ADHMQlsvw3y/BQ+U9b9F3ofqjgePgi8LetisJH2cHLwkKKjpC4uQmR7HdpM
dFec0hvsw566S1iD/noSVZXMHw7t1dkr1zvb7MvR/0kVXpwpjaFF6PMweqhT+EvcizMFd10X5/fn
hpwAB4fDxw/8nUnwKuLmYKabq6F0V4P30X8vleameeb3S+7/30XZnM16HcaTE6KUm3dPihrMgC5k
40wR9MzM+XNZf/HsUiV05KrlBZbsJLV1j9NeOiGe19x/PJat9REMVzwX/zlFtxXEAWxoDsnU8BbS
jGv1t+JjZHBAUQK/LPs5PiCwjAWAyDnOzg+xJD+YpFvSRRFmNNFDQlOgf0I9eJ9fIH7mDjfnUwzt
3VgqJWUQfAbiEpvzOM90J8FB2/CS3G2C4WB8ai/z2/YSktEXbTfsI6oB/e9kX/9+Fk6b2RHI+kUb
zAHqttCrUDPztduPH/07KYLIWf/7K21qBFE29/Wa0Nvv4f4Ui3LoZnNvAjOwx2Nt26B/hgPu0meW
yLuL8kXUzZakteZUZEhzepb1ue+v5DY6sxO/DQBP2AQkKZT7Nd3arA4SkljcBsl81Dtl+olM3MeP
bYtx58MR1KYZSTdS3DW3UOPKXGuwUrPu9T7y5NGh24dcAePG005/Osm7c+niO3caInKBtVXIpkyg
zZD01EBeDg1GD0cr/BfR9sU8202vMZE72Ou51PG9BwiaVMZfEywqhdTXJ5lqhWHfyxTgSP0X78/4
NFf/NAbxATm8XRnEwbkM/N2QisFll7ItYNVNAm4Ug4MYj6j55c/p8rloz7Rc3v18lUYFjB+NO/Vm
SO3SRLkRD7pndXeO9ZAjXnlmUrzphlOZQC9dVNUp8TlbdGxipGMz2aG4dgoH226P7hwt43+hGy7O
kNe7FpEog8D4pElFqvH69eQ6mmpGbGicavUlZpzk89HlstM8HEDPO4mci7bZJKo8lPuwJpp+J+AL
y1WBk6E6uN1Rv4DQ+uPMY3x7DXw9uDe7w6SskaRo9JMQKvZnHxWjm+zK/LneIxc7epOvIVPW1AGS
hh+HfmeKaKLxTfEIUA/dxdeP1VhjsluZO5kaX01Idae/Pv78Lc9QbBsafQnQuTaelKCWXgfgQpGX
9byqnuFOgY7GMrgXFbkQx0t/lxfGtba39uFBfSId2pkWON4zyaD63rMFPC5sPxwN1cLNxFGHFogP
jFD2LdSoMM4+AsL2jB23F3TaO1d7nPkyxbG/tg/ZTpy5lJzqPWTxHaIisJ3PPBCxa20n8svvs5la
BRKjdgtGhu+DNuQ9YoTfda/0R+Es7wrWUP7YAX1oXfUgUsT2cxgsP6ozM+7tIYgEHkeFQx+Wt7td
TdMirodC6y8/GrsOnyhjr+/ksxZKb8AAZDkCI0uvCLYhifjm4YMjHXSk4mUwsm6PNBNHfkgqWn4B
893DyuqOBt7xfkLv5uPHvB3gNvDmKQM9beOhN9As3aGfRU9MY4DF7lzm++ZU3MbZrFwkaeJahfPG
qVGi6OkJZUFhK4POoqAvnYfobBesCIiKBfIjBlJRWIa8Xk8rhgFKmHGbHEvrudfq2Z2jznT/+tN7
GURsjy/SYAVlBj0CMMP0QNzn1B+yo3DYOsvJFp/zci38GYyN9hSLEwPB7e5jWpXdqPGsgDcSdcTM
obLseAsniEWV4jwvcrv2RDwalxSw/yhQbRF45tpK85BOCm9r9OuH6r7jUphddb68M0dsh86JjgiK
ypsBvgy4KXkVc1mGZDGqZ3+euQuCwi9d6jBX4ipaHvRPg69SWHSO8A2+N7v6qrs45+G9vdH8GTIq
HbATwRzSpHr9Kv9ZfUDhF/dKqg4m5YdRb37XlCM+njbbrVbEQrSMN8m9m1r3JtY/KxCGgmYMOnnI
94vqQ9Go35t0ydAuoDLxccw3JVuCshQQyAGLIXID8c5fzNWhHPNak3LR/V4gsqc7amHCyFlkidLD
cFZiUyRlmzn7Kp5YoC/ijUtUxkO6oqj5bcbXrExxEBSVb8UAuwBfZpf50U6Pzg1TfvtwHXjSNr0X
GjqUwTfjlEcrrocQ/pmTKo9N6tyuPZabvfVYJ/Juto0df8FTlrl022r+1OXd51GS5Zsxtfo7w5Dk
izlN9u26UqlTRy/RZOkmqhYKa2XxFW3ab4Nc197UZLvEpEixjBdJ2z8qeHT2kfNQz8uyj8pBQ7Af
qZFwdUYPmd9kb6pLhI7b7KtAzr+GViddOHFzr2R9IEnVT6vgYDXlBRJHd92TYu8ieAhBa1UXWl3G
JzWsxkNeKOoN+HEwjUUzuU1mrY9Lu5pBSaPQb6Lus1LVv9oVtYp40AxPHrJrBMzDYDSs1qsTpEeh
SdVP2Am7Y6peOqPzeTSLwZdnnHGqqa0oXRYHZGau4aBOHkRCeDTm+FwKpdu1HIUes43xBP6Iln3I
nVpzrZzkoLLmAlJJmO9b2eF+jIDLboL98FhWsnPdUG10c8TjY8tCKKB8WC0usnkj0OTOz1xZkbFo
5uOKYJCbte3iJqWuH7okRjAcO6M81+orVY0eQm3ZK/2i+NKgw2yojd77eIm8nbEOlTnsuelBoebi
bI6MNOuUkh9Wz+x+qBEuLt2PYfr9cYx3TvrXQcRO+GJZxLkRxkNFEKBwU7D6JcBNQL/wA3IvRpxm
Z3iGLlzAg+bskny7rb+OvVka6tCnZdUTm5qTsObWcY2nkiJHvrVXfehx53tR763Gl890swtYCzj5
cK0xJ5LiYxIXT6pcIaT+e+z756hRjx8/3XPRxBt+8XBbBWnEUDzc0Tqa9b3GtNftL7azh3mw/zjU
O/vp64e5ObJaucurASajN++iw4D8F7tbfxJIWOG97J4rR71N1F6HE0N/MbRV1rvcEuHkk7HLTske
X+XD+Uz0XJjN0STP62BXYg1ESnIj5eO+oxHTNXQfACQisN/a97r0dOZRioX1+qgQY6MgI+vIqqpb
8EvbGkpoVUwSLPmIDKIaBcFPc6B8kQ9nqyVvU43XwTYjtJUlU/uFYL2Pk0tyyHcC52/Ty/jXWpfn
4m0yX72IpTKyiZcek4Nt+Onu7/I9OGxiO3aeV/B3fdUPHucWtSSZSiKFC4ZgU9pi0Fd9TXtb9ztz
wFe4KJUmqPB/6ksZSSQNBqeU6Pd2Kf3oR6yu1IY9X106M4CD6WUK1BIZLac2O00h4kNzuS/RDHLt
rs+DghVwHJI2uynLab5zpskOjC5f6WdBxYw02/L1uD3UtuwbqfmYSuWFNDf6zZo7i9tUHY4SWXYx
rW3lGaOeBmPX7Iuq4UOwKFCMuof/mn6rzfW+g3xm6pGnx8IfAX+5hjqkY2Nut6hD5o6Yk4yxfpfi
oqhZNMEcPbsvDO2Qr9HV0oy7rDcuYtX5VslDetDwWbR649Dhi1XjHj2m0JUjJDk7gPP4Lei+Fs6R
79jF6MZt1OBPxnnT9El8GOXFOuKpkV0rKQ3EiC+LW50erGOBeYJt4wI1qSXuNlW8n0JJ8eNukg9D
U8qBM0vLbWLZ7RUtrB+Lnl33Q6YF4HCXnSQNMKJG+X5I5em2VJMxWJdpOoVGLwXoJspBv6JP1Vcd
xjuleZRWZ5eb461RhbjX6aiD6FAXj1nq2Huc/JbbPrPknZJlSOd1GJeIBp8UFolX0fNLRfPPoguo
0g3EysKfqbn5kiwsb2gYFqJ1WIsmYqhiQbKoZu/i6bDiEbBWJ5xV8MoSDUh5MSjB0JOkk3vEOb12
E169O4nG5SqX+2FyfkwSu28lmptDVEqnRAu7vSpan9LQhp5sV0IgoOg/64mym0SbdBANU4POaT9S
U2olnJ0UAw+cSMJHLBWt1qoIg2lZL02JgngWXWfRZF4gWDN4lejOZqJPm6aZzRttvVj0bx0auXYf
PiFJfLHWD2mjPYMfTr2pD1svQcXRHdLbsRsvjAJgpiZ6wumsAi7AddFbS1rPk+aEbrZGCOHbJSoi
jfY7t9rfgyzdRqy1rzWQn6DGMNi1p/lyapLqMhLN6E60pSWn+u2IRrUtWtYlveupa362hf0wiI52
VZFVoVm2Y5/4VYqud2muvwdJywMjNOqf7aCDmVbrQC/r04JrkrVOJ9uAY1x03215vW5maT1B+PWl
Rd850/BtRh3YqRAsq9KLjmkwJM5eCfOnuWrdQim8sop3kvmzpaDQdYk/G4gXT2MQdhOKg/PJMhav
nLSgd+SLqO4CNXkCunfQldCjqM0vVy83U9+yaZY52TFL8oAy+5XN1JvzImiH0CuLbp8vKDoO8PLl
GJ0c51PJgh0U2csX+SEfq37f4tjVR9GVpiNAqhs/y1i6SGa+E+6ojQHrqtSCwr7HDy91reixhVOp
Nzdyb31z9GE/NE3lOkDxhrn06yWjcztlnmVLobsI06a53MXxctHzm7VZfAFJACCg3YW67Ve0xeQ+
+VJKy3UYKb4+DN5cr7fdyAHAHFwiCX/LxZWz9S5JzKNWmTs5eihrfhvH0NhRMWJ5bkLQCJOFRWKM
y0iZBWkvn2KwNnI3szHaF+tUKDsMJHd64hyQp0PRsPHH4ZMdO4e1V3cOfmojDN0kH5hl32Qj9zP6
Pzqrw1FxBFKLu0wY0ymJgyNeoZ1UA14aSh5t9zUxfjS9cuo6HNem37L0mE2pZyT3ZK/7doiAaWm7
qfhkJRZyypY3Dja9+cjVstDVFzQkI1QH42GPgtW+GJ0gxd7FnL477brLLFxj7O5z3Kf7CtY896dD
lK1PLVTdSE593X5aG+4fLWWI/FtfR4dRX9wiNL0F2xbX5mbRIh05ZOal2Sf7JQ2FPz27qrW3tYQo
jAGvTK7WO/jdqrvaCtT3OulIeXGPDVWu+TZZQJocUguxQvVW1W9tE4bxVP7gTSHjgCb6AhtHqb+q
lSG7KCwcsni6FPrLVAaxcUDtsimuJAP5A5uPsH/x6VOQauvXFHZvJUE0Zyfi6jvPX5UsvrF6DTNl
G0edtMbg0ZywmjPKTg7UsrIv+lpPDqvRRwc6E1i4FlG/W/qiOmqD41yu2mLhFBSiU4XJ1s6mFHXM
VTP5HNUpN19TqdxOzVp3CJveJ+ko0FJVfmuzmXs45l4M+J3YQ4bvZsk3XeMoWLI2C7Io5X0qsXSv
pchgm1U3PaRVB31VHZvrokoc8HG4et7I01C3vNeyBvliFbtw4vrEvdJEAwBbu3Yy9midNoFl4Fxq
Skkf5Hb/KVfMH92wfNaVFiWzrDuE4XoNfT66nZrmZuz553KFV1/qaDdxNBwlA/OjyAp3yTLuMRi6
WvsWEU/zUON76MHtvskt6/sShU9FOHwaVKRK8xmCsGoUx2o0LtBuvM4l+xAW+e8wwqm1k8HB3Y42
/OfVKL6gY7CTewfHLZy9VC0/qAMADCj4+6HkJ3oDmTzRq+vagag4aJMb99bPuYkdP1zRlzDn8TAM
ze/QKPsjUM8Jpvmyg+qMGuAkHzslgiSNDk0dRbdLtwQJx0ddZhdWPV3UKfr6phEDEklilTnbojDB
KRuX67ivlQJu32oc7bb/3U7S3ky0E1UqVAFUbZcrElLDCPr0jbCZncJjYpcHc1QPmqQe4gWc85qG
QZZl+2qejlmBJWmXZpexBgwmrC70qMGdMUl/JioelvHgsEbtT/KgYFOZfokmXIT1+ou8Vik1g/bL
nJh+JUe/ssZ+Qj/oelLkz+qsnap8vVzH9KeBvai7JgM7Srb+mkLz2UBRwm3XsXYtZm/a8OeoPwR2
hYgCpnIIdSS3qd50bhn1gR1GC8VnNEI1SQmQfzV8va0jN1MKXFhM+YtkaZdhtQzuWIH4y2MusGP1
0EhYE4o8oppxAo0UbK/swp2s+WI0y8Bo+s99FP4Im2YPZeGAP9OdMsLQrLDq9LO+PHa2ehf21nPH
hlAyw+YqvqfBc6Uog+dEsI3H+kcnOfdxlV9PU7eTbOeK/tqj6qQntauO2ZxeGyXgVBRAMqO2vdBW
HhLF/gFWe3KnoX9qMJpiSfSWi3ODfnCscPQ6ZfxSS2RNUVm4qMegNGkDN12N7hp1xRU1uMXGgDA5
hjEA/HW8ynUOyjX7nGfZ12lR98vMAVssCDyN4MaG4lck2fdtzJJDjvSZw/vBLHi7VSahEFrbMSWL
+kpRqRUtbeZq9VI+dpgfHxdn+TZ3y0M9afvFNPzeXHaLhIlZhztWOadkA2mJeAcOz6Cmqi9p0vpM
BK+aZt8RE3GepF+lvX4qBmvyk6K91tbleVAx9Z2pr+gaJEJAdadCLn7K8ozfYRIkK2IEbYa48KhF
pz6eLhZNO7EgTvhV2n5orTSSazZKjnzsY/8Pe2eyZLdyZdlfSdPcZWgc3SAnAG4bN/qWnMCCZBA9
4Oibv6lvqR+rBSmzpBePJZbmKTPJZCbxgReN+/Fz9l4bpklfyG+NXQFWIZzVLQc4FyYbU7NeIfC7
yGkQR/pC+5UQtHbh49FFmvmyXS6ejfUkAT5vl89FhouZ7LErXWCjgKRiieI6d36WMztTb6mnoiPp
eRScBRpz9D1lcHx39047fCOk98XV4u9JjFpN2RqLlile4NeREFcA1p/NizfV10ncBNnkfLXYffPG
/EhHXfh6Z31E2vLeDdnXKeK0A/1A951aPJubN98A3VFvVYInqsdmyCE4uneCXD+VpDmwUas4Nv2E
X4g3uh2gZ4gub/y4NU6RE2u7Ni3IJ1LFGujT8JKxqYih2reTd7968z3hmXeyzb5WQ/EsAUgA4fCO
86KujCLflZoZFql9FfdQmkmd7mh0uV+cWhKv3kSHmNQtwDFQbgiIHHUu6pbWC8P33rd6VCFrNsFk
Xa7tKntyupkITmUfZlmSbdu+aNT5xOM0d2u9fedr+cBSf6kqsbdSeB4QxcO4qK622GF3dG81Vzvp
FnVWZkGJZsdRQb2McTBq7T4hDtOkvF3H6JiZ4xtHAfJIIQgt+j6vyKJo6mNM/Gzi9q+9470ylw43
Gq4x1FdNWtwCTfkqJ8gBpltk7F/JW5KN5a6v+UWQRw4NIaD1YCLgWaJ9I7bEOJu6Ya6uGpG+6wPx
oBqwCnv43mbwn/nOtuhTsw9LTbp+OsOFtYqfyRKnh1nEb2617FvZ7zPWCllBEXc2vprhSrbXkb/u
rCagltzyoBAxqtdFfEEtiqe6u2mqlVxHdWiE+JLK5EtW5bxW+keaQ2sb3f5eohUp6D/us6HY66VF
Pmxx1qrJQ+dIrKG7AGL11EQkJhCosNK7+obQJOSKtbuXfX5Qo/ky1hh79Ym8N5LXeMdu3MZ6Ragp
AkEiZWD3kvFvVD7BXy2vtEj/MHiMPoOrfZoWF71DLqg8B2pTnWcdhWfUVo9du4Vkuw2hfOD96WOk
443dg6nFsJIchXDv9Zwwg1RxspWqK4OoS7/lUVPtlUaB1FV8rbk9r2GL2/wCcuXLEg/GibRVcNzD
Cms3yaqbiXtNsLmtbq2UiSsnB/Lj+c6Q7sXpz8JqXlk1X0vlXa81+c18s9cawYr6gOghy7AZpzGB
3RwMkC6EOAz3YwlPZDKG69wCg0cU3HNumCB+E3InE3dIDvaQuiEL88Pg1Ie0cS8av9DRSSiZM3UX
R8nBg6sXZCkFZiW9W4rPg12QqQ5x517r+iv0ukCNtDh9t0pexVkV6qHLM/g6mrbVUfP6VXM9NhnZ
PFhqOcGBuU28VR4nV8BHt6aVpY8iVesZuI+T+2QkzZu5JY9iwLSWNFytKiWhh2c8ZAK9bYGJuzF2
xhTv55kzN9K2gzGNl1jWJ6qOtzFe72LpDDtTuE+mKl4kW0g+a8d0ci9Z0TyIDBa4x3tZVneQh44i
bd9gUJGPaYiFNGr5vkiK1dSxwDJV9b0p1C6O1n1jDw/O6F4p2R01N/rejy5bJRgwI2del42wvgb9
PksIwqw0F9wPSaUV6uVEAy5Rso+sKrkMdf5YWP1BJQ5gLkWIMYnVX129uYtc0mFbJ71tyS/f6TpR
wqOaEih/ANoHYpTLujqzTF6qrt47y/BYRfJtUjqsZujjgTQjqICzp/lePr7LWr+ZvORdxhDLLOhm
Havual/H26FPa/ZzRfDM2ub3RG4GPI2Fh5vcumZzmov5NPbtQRbzZSQ3vlLeTpfgkTSCFDtPnpJC
eX5kokugeHyyvO5Vz+v7QozX7lYNGsN0TvTqW1X0l6VPTp3VPxSKnFm8RhXV/sJ0WvBVFatxiTqO
UY576LMOOP54yOC99rF5iuPVDoEO34EBuknddb8k7qXIm4s7aiebHdRfZl6wbC2/kqv8wOk8RFNR
+MKL6kOuEpRZUuzG0dsPtvndja3XdB4wgWSy2HdVfKgL2fnz1kuQHFQCBMWsd0QBBrWmTpZL92P0
dDjmKkt3U+v8LFz3aAt517bOe8ecKuiilnkeXCwMtSCECgpswHJZ9LAOkgfulPWuWZhPzU7tnUim
iYO5lR8Ma05F7V2UZoyv7fZ7qLCKS1Q0MlhrkcAvy2M/auS3oeyG62IdIcUt3bke6uZNz1Atgq1r
A4fPfbcydsLFgzZ0HjElxd2Hijvi5wcwXmPKwY/gh5uBdp5fmOXki4SBVr6NtvRtyOVJWizZtoLK
gbDUbpuF1VEDXYrpGGHTp9Vof2iMzea8e4gqQ1y5SkbfGoNzr71N2lC+stts07dkm8MVqiUsmdGc
xS6dMKpzo/4qYXQ3MsLrt1neb5rZv+73Yk7DpSYNW35idiy6Zg7zQL8X5tx3uWsO+o1NIll2JJtq
/1uVzC9b55jhEP/ZOp6NTzMrs+7sYlVEOUA/m7+LW/e8YUIoOIPxlZP/jn8TPdA2AbIVpkrOl9+5
xX8xNDMA9UBbIOcCjOSnmVJLNwv2GSSBjnRddWq8H0b1u/nAL65hWowGTJZjHSDQpxa6nVacCD1i
IDa3in7Jd/XH37IpiRuc7lh1drOx/x155E+qShvmIhRVRKJkcCJ0/HRnF6mryqG+5KJ4SuHz5H8j
B0+n9rfyh1+oY/54rU9DwTippmV2tAV5oDrJgKDmFabAtJdkYD/RpQzL13/9lv5izEPXzdEITbC0
TSjzx2lS5pg9ObhccN6PlwpeDn4O2DzO6V9f5lc3ceOnWy5KRHQrn/2QY2yYq6uGzTo1h+rLRgHa
2P3me/Z7DtAvPgUL67tN4oWJlPOzm0HXa9p4ERKj6oImnd/U7Tdt+Mb/+Z0a8FfDP9yDBrPizXgJ
G+uP96+N4em1NbKpKTD/pg3XTmuw4lWAf/pbRMIvHtYfLvbpYYnYQZk3SZ3Rn7k3CRCLT+Lw/6Ey
+sV4mOugQEQBw9r1GaTkrVSlAznPaMHM/XqKTl55GrQrsuw3pTmp3se1qMLfvCG/GNkCIYVYYBou
iZHep+WyoKNVkiOtB/J6fjPOa9icq8fxm33SbrXvyYMJGDy5z55/p27/5RNEpYDOCXnfpv394xPE
ZIbcckDitJn6ukDdbuGl5rV3GA/aq/cb9/svr8Zq4sCDBg9nfFajjaV0k2RlrLotJmsIsvF5M0zW
pzpUz78bcW4v3x/mfx5XkNvbyaoMj+7TcplVxhJ5mbcGjY0M3Fa+pBf17z42rmE7Bk4FqRno3T/d
Pq8Z7aEvscJNwbrvbqyLdcz2m21outj+8LZBGRAX7Okl/ObCn5XUNkpMgkXRUAOw4VX9tN9MduZA
kGdZ3pJF8/O2KE/hpsn8rWTxT2/mpyt9+sabqW1VaXMlMKPhtXmU8OOTEKrtDibDzgoCzf89Iv/P
z+6PP+/Tt27TUhdry0Wr/lUrbyfA4b+5gX/6yj/9rE+6BbsZzdXUuMKWVaSH6S6afHVFPcVPIup+
Z6rfXPGX95FVBeIQcnT3b5vfPykX6MpmMI24YE5LxU2uk/XBnOKw1Y+p+f6vf9zfhJB/fPV1k69s
y52TBqjgTz+uXDvNSsueVmYQv9sICM09DsarnCbGVXn4TrxBCbewOldMKi/mLr+VD//6b/CnUoW7
i20G7CTecuwKn5azuBBeH207eZJ9bSX91/ourX9XD22/4vOvRJyJdGZzE5ifd+9UyjlZpnUJOCo3
E/Joh9GKRKIpHtLAuTfe+hv7u2348vhfVdH/ICn+wqr8T086fO/f/+Oj6tN+uXkvP/7zL/v2vcre
/+PHx38c3lfeyr//b6cf//n3P/h/4RSMWYBMICO1JbxRvu5/MNrhNEAeok7WdDgT/4BT6H/Fq0/7
G64mJTzb4D/gFPpfqa23RRz1ua2zU/1bcIrtn/SH98ZCcaoTlYXFbFtGPwPSqo5GRqRiaHPOIPcx
E+4dtQA+CoHl2uPQGPZ1ae/GyCoYrhv0xZbW2BWNbT6J0ULEwcnCwgCv2izbGa3pMvZCSFDY/Ump
5JtufMTDsMcNHZLnEMw53SfdPVZWfWt7JajQilI26fCU9ibHbRxEcrnKlvQ16bJw6sxmr8+v5Uwx
OqjHWE6lr5Q4qsSrAmFM+U51dunnC4x0bWZahFzlujLkz3bWcScMTBNWx/pSKJItvYIzcpyR95C7
TGkoAJq7ZlXvVdK6YY9L2JeFinazSyRYppcfnpG9zUWzj5d0tyw4gBrAV2OTBpZDZ66LcaVrUKd1
Jz+sPWf8zqwY9o1W/mKN7rT4g9CgcCfTcyd+9BMjIaWL+9SAi40PLBlVcp23bjAjzMxmFQr6rUIr
z6UN0zAR15mjw4Q2j01bMSPMfpjg5GPDOMwOc9m1OdOjFWHsiOY0TaV9r/JG0PhOoOqr68auxcmT
Wfw6T4V+3aYuSnc0VsfKgS3+Q4vznT1YAT0B1+5OIlqT0o90OjadQYrfpK68gty8OJXOoeMc0PXA
jW26c0PSQT3EjXy/lKvuN4iH6/0/fUB3f1+v/kDn5Z3/0+vIsY6DMrwU7U/QxXkyysxrqo0q+/d0
lmQvT9Yh8mm5Xf3Xdv4/K9df9E1j+v+m6Zza//2/qj8sWNv//+8Llm3+1TQJGII2qLMycKL57wVL
yr9qFmdtSjwyiLbgrX8sWN5fHRcqLz5KqktMKVQY/x0qYfGnOOZhKQe242wS2n+DpmOwbP7xFeHE
z8QcVb5LeiH/5U8nf5Q4hVYm9a5qq9aHAWYdwZ6vjJMduYQrx3PQ7XFyjuwUvnUXae1hdWA+5Gk8
H2RTYWcaDWt8rkezfkKS3eCl9+ZJjvTEYpN6jkzKUxR7yxVs+uEhzh21G+o+v50YcZ0i5S17S1/X
m4WSE908EQ53RefkP5dZS37IvBj3CCzo9ualTVNJuOcC7+pBorg4VjLncBFVjGRaOOnlOsmg7Crq
D+zOX8o1MUkxTtCoVX3xnQnZdLcO3FkEHysQQaKZHqfejg5W4kzorMT4MBpRt2+0QnsSVe+Fq444
7YpZ/vwz1hMdmVcPKR9ZhtZY17ESpnPj2God9rSkk22maS6l77EWvWeJHcmALtz6UEDdawM3txhH
MJIx5sBJZEedZpUFmg0g994mfRMlC29lFOI1BgYe0dIstWznZdHa7hd3TcWbttKZhQVT2px/E7bB
lwgHKamWY6W/d/D6ya2tXGPryoqWORnzflTggx5FANfXKWp3WFyKnzH6dJIMNL1FoewusfbUNLlh
Y3lR/Mv1ZTY63lFqfZ8/jMhtpg/ZqYQJ4ppYix1CHk9kWFhAJ4ldRaSfvzgOuRAIB10JytlMptL1
fNtUlE2ZKmPhD2XWjsQ6jqoPNYBK4E/apHVuWkObimMCoZxJtTV2vfSHShMfi9dZ7bif0prTAXKs
XE3tvBuWuXcPq5fI8dxMVWztK93K1zvTa3MIQ8C7l+tMpblZPqAZjGnfI20HG+Q7zYwCTaGPtBK/
s6zaVLwqUanRfZ/HHAGc12SivIn7TqSI3DJl9MFMU3UIsypKZ67mNkjNJqeKkODhLnDCUTXt+i7s
xRNMr8ErInOV6FZe0fHb7g9m+6ZB834h1d4JGsfLta8R0zE3NAkmWFCSLCnxCq1RIvRCSNKV0xfS
Tdth51ob7J8mQJEfy1nXkEDaRAWrS9fXS3Y3R3liHZYEuP0rM+hh3MH58rQnaHCOSaOkyrrxY3XH
osDFZyvZX0s7L2YyRmydIb9ftwkZtrsuGjXn+7zGTXteK30CCGW30xDdltYQWxco+9X8aIm2JcBz
KHVzvl90o26+Y/bqh9RH0ZcN36uR+BK+wT7vT6Po5SGaliawVVXFJekFcdX8qKxWTgyqKy1bjlVr
GWgVRS2L28KDbfQegaU3fGPSuBVZB7p/Gl21hU1Uk/28qYimZ1GKsXlYilKZV+PiwlgkrndCb9rV
MSqcAAj+ECNrydFCfSv6HsoMQ1tduF9GEev1FaMPw0a/I5sB5QSJHf2zy4vEa2G4Y7P109FKx6T0
0oe/T4vVQ0YYJYnTviNOUEaEaK/Wt1iHVUuTK0IgvD65qdxBJ2HXdwT3W4TMaaxFY4YRR6LaI5fL
JmvX5bUaEAkxkDM4rltZMTGDSJifyNDq1eRqQe+pOOf8YjLJtcK6XLx+xy+IzbdUMR7zOcxpu2Sq
v01pjjM2GHKvsklMH2y0kowahh8CXKP2sczeoD1pVk6gWADJJ9OPptEtbs7EsiHrK7EbU5IvOpXm
ZJC7Z0wkyLfuwlqPDrG0xMjnQzIN/5tTVBXRxMJNb4E2Jvq5j4UtqcbGSrmzr0gL4Xd3csiZeotZ
U4u4zQe3p97VUpKW/QrizK7pR4bgQ6KN8WFWpiI1Ii8c9Ro3ElCM35Z9FzBJ0U85M4xUC3FIunHu
o92Zeb428QbILua4xb1oD0XDE7HiOd8hSZ6ZyxpGk9g/6rGcxPUC1CyLg8LM2+oq0rV6RZhrC1ar
tHBiMPNwyCIW5ZzAGnIfOoPMk1utq530ddU1Vu6l6/QgEu58coTpUXdPixWfWqWy+ZSvdm5fyapk
OG+SriSeDQANRFI2Xop5zejNwbiQryKqA3lfJMuj9sQ2fp00S7awX7aO86WYDG9Xjo6wHupiYJgV
z06+7BZr6N2XMtLU+sUWTTk/NFKSRDghm1hOk9cZ8UPvRmN+WoU92+HQyoHqVZMZNr2h1bKXUbPU
/KEyO6sxROSz7V7Herxwd02Dz1JHBw1teljFuvjZEG1bYT57xrlgoawD1vjSLXzL63PzpynHVd+1
PRvyMW7rbL5NswHPk+1UUvhrPbbWK29z3F5pSaZVZzkVY7afDT1tg0rhzbpNIl3oJ1mmcf6GnjHG
72RnqdH5AlbPeq4izdGO65jq6YUMrdg+dXVaiLNG9oiBWEKKZWS1VkoGTHaEDO3KVCO6UrdsDrEx
d7cZaScfvZWLu8QULLZTU5MHOiHfDPt1jj6ihpR4t0kJox4qwzp0UYLoYqxYcafE1Y4Rst/nLY8R
IWxcmqE+G/W1nrFsXHpVbPove+l3nQEM0tcKj8CXeEJmAK3JPA2jJe45VPD+VyIhPNPOimdg5j1v
7Crj0xon0cPMyQIh0qpXh3ZqmK/JokR0z3CxvfKakhulEc2IgHuu3m2YHsbB6dc6mAtjaqlZ0AFV
tbGF5Ey03DIj582FoUcyi+hLjihGArxocJwUkRK6IiNolCF3xVz2T5nTuScmx44/96I48ybCZm7s
xnqsWsTIZzna7uBrqG+8I7rpRTugFyguW0rXk7tQsp4KOyGyrmjUppBxcrfibpAbX7Q1ysSozbRr
6olpRCjVmq8ilqvYOfMY6aFiMZAvKXMC7bmSpZFwuquXn+6imydV8YWG8zzqD3WqlQj8MpHeyGqN
Th0pJWE0pjaUctGjujW0G4Bs83fLGJa7VgptX5Rzdm2ZYxT02A8RbazjaRxxEe6YUMtwsPgxKZXK
zSyg5ddNl9m+1wjrnDl1dTQyudxTwRk3ujnaR5Y/5HT5XBw1ONz9bihtc0cPKz6y6iSvDg/lYDvT
fFCWju3emrKwkP14yNdF7bsiN/Y9ivMbqTx0N7YfeQLpqC2yK6Lk4cjwFzrqVWw8mmSTSd9cKuNB
9UV2btPGvXNjL3oxvSG7Mjv0PzOhED2OKYeU44WEqkqtk3iwWv4z7Cc7Yq+wqKn7VzYMR7wNMUY/
eG1FvGV/mROFSe2J/H51Ol0EhdvGP/Pa5RMvtN6tsfsBJqqPmY1+aVgmhIcFZq1vEItvUntEeIuC
/bFj731a7FX7Ns1Zo4VrZiX7QRuxaNTbtzeWBo9ayvuaTe8wjYXpl26HQZ796krRkxBPvWnGLo0K
mRMZJqpQzNO6q5OG0ILScgmJyrs+NDJL29cED2GFXCw4HH0zXReD8g6zbcxfzVLYh67edPkiT8pd
lJfdMxKleQi0pk1zXx/c96YsOz/KXecCdaML0fN/BxXYsCgJ/LXrgvpLR5lA7ZIEfSvs1W+1qbpv
yroO9YXkKLPwblJUL5giFu5GUn6IpPrR1LFzmGZtDvsmyt5iqdPETPX6FsVgh8Klj346hLFcY7/h
d1VoitGX0OEvYYiFrVFkd/poTvsyHcTOFbZC0UxiE2ftb8lsTQTJKY989sRzDjbq0GBK5XgSjZEf
MuozpGg1BfZYaajTrNWPxPQk5/KZKru8y5VWvLRCOCfsLygRAa0DwFvi0GoQgHcrFVz2bnu9E3hl
/ZjnuCyaPjo3C42MaXsD0EJ/WML7isjVES9qyUDnzmQWrXImB8XpKwK6RtOfrParHfUnC6dui3gV
iV2a7OzIHvaluTz3ehf2qj2O2fTStJ7aTzpMvXGO7DdnAg6jF5VE/dV2j4KF6GshKuF7dfQsWlVg
K8f3gznQfCLJiGeVKOcOBUxCmnu9Pgxk0B3rIRHPEZFopISuMY4EjYidohYXDtLepXVldiiYVu9o
An/Ru/WJ8fRjp+e4Y2PdC6Ws92611SPZfCOq6DSt+cFuRI3cIf1BSXGOhPGdtMyXSeMkZfePSVo/
9LXz1lHn7PqiZw16i/kHeB09srHl908mppxS6x7wjwR4ir7Wrv6tSrz7Fk+g7+oplsokrGN5l2n8
rdcPGmd3me7dJCvhK10VshSGLT403CXWzywbgly+p3kT1my3CHjOrtSeS/ktSxYfnesDp3uUtK+r
57w51fQt67RnBH5f+fj2TVIEUcviSTxhHd8vFTiU6S1L2Jfr9GFu1RsFIwATLaGuXXxn0Xw3uimi
S4vyTFjvHctdbOCw10LDu+m7L7rbXinx08uIIizuYmdByvjTLN2woNDei9I+tvS1GhxMnnMW0Xcy
2hpSwRwLOGIvwFYszUE15iOV1Q2lGjLNGB6RS6qwBpRMlF9WbTZ9yxm+5oXY91101u0q3vHFXi2d
eM7L9G5p9PfK6cJ4li+6qfMX7Mo7GmPXmWnsBUeieMjf05ow3ErWxcGSaREY3nh2EnHX2u3D4C5n
VnXWcZwWhkw58eOiK0rjpPX6ravHL029fGkz9Iha31yyQQVz7724rbxpVjshUhvR+uCVW5VZvNuR
9p7Mht+13tuU57uBNcvyWDwQJKejHQyuEURIg1XBy4Z9eCyeUlWfxu7QqQ5HG4zH4YudPFa66Svi
KcblTpuLPemv/roeFmwa+HOmysSZ8pabOfe1zoKkNmgRgG8qqGsX9xy1Muw154dpdvtSSE6DV67A
RJ73x6SLuFuP5MgFUYV+h4on9t5LjTOfDIRt+7b9jsQS25Tr12kd1glubXS9/drfdR0C0/quWCDg
SrC7W1pbk/+sqEHo01zGNuYQKs5q1PdaXYSt+Tg1PEnzrqP+yJtvc7Pv1NPovCpxwv73SGf30nRj
uBofvZE86lqLwZiXOCnRZ1P+5E29iwRy2uZnihwuzdAG6f1cXdfuGEb5EPlr/2JO/L4pr465EulO
5TIKcBXC9ZbfG6RQPAhcBgtMYk/1J5HVD5NxnJZx188eWj9S6lAuE8OF/8n119m6Xs0XAuj6IJIn
NxoQbO/o7UNZd/LbNhGaXxY8d/asFYjPYn9b9XXnJfqjWpjJZU/rrIU5bLXS+zlJCDc5rfZprgM1
ZceaiinxaDxV61HLnOMy0i3I8c3Ylnqwu2h6ttm3uUqzi/XrrDjEY2T7S0ax63ZG5pt6zkdIj/mS
UsJgrH/No71lqgd9wlEzeEjcjLORq8DoR1yiP+Lqp973e2rzsEnQ82vjzF/xJp9POip4e16OcrgD
srotbSCJHJ+DU6iDq82X4mGJ453ujse8G3V/nNMraWRhPHSnvN5O3RAD1inZGWR1tsgL10H3Z1aT
OoWq2+ZIF2sDBXUX5JwOvNY5aHWHgHCRP9XmwLKwAbH3ayaZmZhVI6WroLEGzvHsDwnbLx9OGss9
J05WCBIOWUCk0Z1KOkd+PPQ/6TAhECMGEHWvSN7Kafy2NIx3E3XbJ95u6K6KdfCpyFCV6WQ3mi9m
xQjD/ImMH6GHY4eOih9srQx1nGGpZuMAbJ5KTivBahC/lDfmVm98b8T9QO+ikPhhGDX4smn2BImm
QbK4mKFMZBWGOrPKHvgr+21k3mf4Aebi1KaVF4jNlogFBs+rUa6osY19lJLYomEI7AfmDMOdppwg
XYdA9P3JJE7DL2zgQUWHSaB4n8lTTFsiUrGK0SlJgmGyQjIweLum62x293Vt3+L2dAg4MgKn3tCU
48XlKaL1OreRfabw33v2eqKIOcK1vXEzNkO2JFM7jDOb0QJhjC6r5zGpdtp076g1wVHCcV2r9xjj
Cp+B6N6wir1df8FQc+s1626c+U1CXrlpf92KPjRVGoq1uWBbppXGi7p0+BMKxROPnDzQ9HGfNO6L
VzwmxsAbr3bTFO20Yto7ZkUd7/WEC+7Mftu7md7k5pMqyrCjKomFd5dV1G42fuUs3kej9132aIP6
W3fcHKLnCZdL4VX0XYvDVDqBKc5TQi2cvORbMq9JVWt+s937Rt1wyk3Qm2b2uBvMj8U6WJpDw+Bx
jM3Lyo01lX5YBe+z+7jZNjktlcNNV+m72rlrs5sWuhyCxxihd+dmvk350cNKc+lkq/Ghq7+P07O+
YP4o6nM+vnXeTey2Oxo4O2Ff8Gr6PBff4us045zCKt6tDJNsbp+lwYDnwOYKjelQGdRu/1G2EuBG
daGTf9Ht/kob5vPUpueOl0AZ3iVKnJCx1T1238d0GV5J03zou/Ss2goDJ4KfWO16J9tN/BGzPOD9
CK3Vvdaq5UDoKPWXc0g8LDRJhVuPtQCBddzkl7YyrpRePdp58m1kwS8XGTrjilTdI95Rw84zFs5d
2i4vSDxK7gWLUpe8ruwgaUmLQ99Iwy7O8GHdp3N89JqXanBfR4KiMSU49+1sPGXpfJVY/MkpGQlR
6eMtxDhffX2GTN+/uOiZHX0+GkY0cXseocAfJsc4Y7+71soIc63Xcvad+fl90GtfwB5fleRx4ufS
2ftay084Q3lGcz/aYnuZrlvJFroYtwLn6aT6Cwr7+5bTWBl5B7nkobTyYx4Np3LyoOpoYW2wYczj
jOU9/6qymGaFtqON8Ipl+DGzSOfVVssferaI3jX9phU7fcKc5n3LohRqe8sh6Y2qhTyczI8KQYdU
9qGrD1dpWVwRdcdhCNixMUCYoZ/u596aBFz0aPH2GBM5wS7gJO0RIf4+G+VTZyaPsfVN4RT3cbT2
w4iL37ymB0UdM6V3RMs+r1Ij/Fd/McHV7JyMjrsbv7s8UaORp7w1L2ViBd5IGRJNN2rAeekWVBRN
8WA4c+4XulViCLZ6v3QyTvQr+rRC7IwmPWex/sxpq/MxhPb2vpkZOnJq53hWxeok3Ba7BVybZQib
4TybtGStBC9r4Vxn5dtaceRacGLLgk+pY9OV491ola/VjK+LY8NrEZnfvJhBcgr8HWW6M3SPql+P
Yu0RR6idh53uWWZlfY0BBCNBbL/TH30ra/mU5/D05uh2GjDbtKw4XiSf8Th87+fhhiTqEH06vAFa
7Wt7TQh30HpAmZPphjt/0DsctN7MrkJEHLMFm8OK0jzoN87oN936RfCcyFc8wAu9m8SwH7L6Mo/t
IRnifa7eZjZWZZhH/CX3np4rv22TEyHZ54jQVGBCMQnTZLLkXucbTT2fjKWHkjZW9p3ZS8S+WtI+
S6W/p2Nzi+Hqtkv0y6rjqqk6DApzWIgfeJbDYW3gA+2UfSRtLijn5H4yZ2yZ2ZdJs26s4h2QP97+
6ZBPC+CGLowSg2LB8q20wrjAtl5eO/YT+2JoMm92GtrnyGm0Th7qJL9U022ZNHe9yzut1kOOET0X
Y2D9H9LOa7luLNm2X4QIePMKtw29l/SCECkR3nt8/R1gxY1DggzuqnP6qbtVpbUBLJMrc+aY01oY
qh2UoT6nO7e46iY0X8pGcbVKdMNSvSyT7iKm85iMPDueTm5+9CZjvprV8Gw06J5YFJZ5b+xL7L65
HOZnCIzcgs5ZE9pRFPRXDXr+uNUI2yewZAJUdbI08zMW1FeW2d7NQnDPLdpZxPqKCzb5McudxJkM
KNnt2MC5mM3epNGjWh4wdcMwjibtrPfyQrxflviA6elrbhwNIfDKDkYRHax6ZxxpFnXm3hTtpH7I
oTbiY5xCf5eLvxmqdG0on6xe5SQZjgny9ywtPbwij/GovDb1vFM4WuT6UAvYM8VU1XS2ix72ejES
Fw6Fj6wHcsZBbSCDGCLt3YlTKA1xB2G1EezMsaJHrD0H24Zioufy7nLDnTQaeyE/ybmLAPHY6x2d
IfQh4Vk8NxkwzIhmbnJShmVjh3wlyRlq7coepGzf0wubNH7WJ45odvaIu3nSdBdRkuxXikKb4DQm
Ba6xzH86RT2siU+p+GEkPyIYHlQdd6WC2Yl4mVd0QhREcQqevwppqCcLI3PcfbOyczAS9kvS5jNT
fogjYsrhmC4E4OYfs1ngs9c3E0eEBKk6UiOHm5efaiL9coL+c21QD3oeHFAaF0xJ02wxKC4DKbhS
jMhrLG+KJLvnd4tLsytpTRvq7Iw8y5U+aBcDo2A9T+JlsAUkaEFaH2tV3AXJ6IW9sBtnyyuVAv4I
AVYJebmT7Ggmhbtw/+5SYH5hPPid2sueIb72seiU3MyKVnMUupfI/9O4XO4t2rXjhpYci6JoTre3
vHhMm0Opwt+9SQwnHf5E6S+SjgTI15KRO716FRl7rjtcFw8VudhZ3Tf9eUkkqJMSN2nStzCcHks3
qmhoot8bjwO6U9yaDj2pCq9LGmdCIo0YP+f5kNMzr6g00Y2vsZBRf4F2aMiYoRKuM8uHtHDElAyw
KdhFhvFB91TXv9Pmb00CNKzZ48TAEdT70kpcwUIhQ+mpaE2/Vs8WWXGLmQxMyyHLUSOHz6H1S0xf
LO1V0HYJW79BvkdthYs4S/ZmftAKT+oUdntao6uqvG5z1e/Mv+ksYE0twUfYkzM5p1Z4tli5V4ng
W6b4Wg1eAj3zzSpy09A8D6zpXKf1sKaT0VEpAJDxAkQ9/8CY1Cvj6gDHjqKavXCWpsuLTEGqmWa2
jPVmbbo1rTV1/NC2ZORFL85bbyRIaMLA6+LQ12Tym1h5L/p01ltPzUAxHSGBMT5VHaUOWqqMHAVT
yoaCnbbRn8nGDUnhvPodyNkhm8Y9xQI7LVGy6/VVxN/WpLoL1wvIS3CspMiuCvEsreJdIaY+ULFj
GWl2kqvHNJHssWcqckuoJWqlGvQMWXWjjqhq4jQfrKOmBIekxt0slr0+GDxhMS4VtfWqOT/OZL7y
LvFnJd11xiqAcPu3xz4L9cBd17RUPCW6fJ5rvyLuBE0rsyNc9XQ1Ul6uq/7MmMm7iinLGmn0dZIa
j3EoB3ZO4qqY2uKMQu3PXIBnUNbhz0kt77O5QUIwtL8VPeCYL2nCjOulscXB2JsAy4ZaPqq4kePL
pLpcdzOvbNqMJVtOtmLBHtEk+S6Py4JQur2dsqw514sV/BKTkJwTZIuNxUVHa8Tfkja6kpmfhfJC
k+I49161ICdYsPCUF+M3O4iTD9WxU0QOG3NWWVbV4paoMK6Vmm7kOOpNT8HQgOgQQXkhcZEnWIoH
WwkS+WjlUKr18IJ2ql9WwYLrG7qbFJqrwa9JHDhyT79yKcXBnttgex+MbWTsNCOL6stJVmlyHZQc
BIFU0gzl1IJasZVXi3KX0772sIil/neCYFnTLLjgAXjRBKVD7vb3QK2mMfTCFphSIeF7XbG7Luly
ILnyaKFh2Y+p9WrlZDfDmq1LdTGAEYFJSDfiVK8R+c+GO2I+BTdATdwEBcMs6jejXHJYT0d1acjC
EyuMIS0+gni7FNW5ZGXwCOjZauPODyo2p0aEbRAaXmsu91I832GFdBD67CWq1Beral/03vLRdF/F
dXSuNGs6efjTpK/TrBKlDxcwVhJ7EVqv7IX0VuRKkJqlv0iqX9H8SqmZm2PoooHxwRuBVFo/4CFR
R3R16VPV/kSDchV04fnY12dpI1NFns7GOX0Jl+qGGt6atRQeSZP4gQVOIaKHboq0eykcRBwwSK0p
Yr6Lysptw/5CDCN/1OcnWF6k8+EM5lpHl3i7b2g0NLTcRTOESGLYqygcYaf6cz5cjewNkGe8oFH2
dCM8kR4N3SKvnxAFJNR0VlyJPpC7w+fcl4aG1RbQLymi9rCFYuB40kf4hwa5uEgATgAtjz+pS/gR
Oi5AOC3ObV3RbNnthXo+UoZ2RhMKfATrBmJ1YP7Aztnr4+hWV3MPgI2TZPHOGmi16Pi12WsnENUJ
RFv8X3JX7Siq8pQm25V1JSi5v0xg5IPMVbT+QqrVa5QGTjxGZ3MZ7xuZ/LiMCyJSGTZDL6LeGxCH
axi4RFl6I7XSPonyoySk7hBh7zc8Lzmslrmi7LaMjhyTYQpDzuhIol9AXxlW4a9h0fZ0hdIHEp3L
YvGT5OmlGUdOUZMsbKgm9QkpV+2qWNvgAQccu9VYi9Nc0Qt2I5qW5WkX9KE3CBYl7MQxEuEQh/e8
LC+SxKsZyquWp2cSbcO7KNNfSUOTBRK6P7pJiS9Gu5gNN3AOpkNUU4TkVL8d09bnUPpFGuRoydVg
x5Z5X7EYSQtoD2JUU5fkylwd4z6Z/sRq6COyIN+mkV2QBb+fJSxfjMQNuBfsBjNCXFKph4Tp6DQa
hYJ4/Z9L/pOPRXrFki8aJB2ukgz0yEraTWuQnUjFWCJ7HTwvJXtiQC3Mp9q01mwcs8PVpVjO53Dq
gW+ZxZ1lDMK+pg5VzpCyewkHKQnEp2adRVOmPoXrv9CQgDFyZJ29XhEWcGNxRYmSDlKhh0GJELBK
lVv1lScvf1MmVd1THg0EMg6J/kslneUKATk/qwhSL4q0x86Q7oY5eW4DKnPx4hWifClRy63Ileta
2JFsUpYJ6oHZgwJSRsUdRDBm4ZjFoStl2XQJF0Slixb/GcSkP0ZK4u6wNKI7W805co/sUS4H3c5C
ulW57OaAQHsoO34iL/nodB1IHTsQh+Agi/N0bZRxeJysqTwYbROcJ43Ou1FIwGUT21gg3OYU7d24
U5rdXI8PdZFkuaMr5HCDIqASoXMdlQI2XWXM+xXy8zJq2rQPs/wpl4MANvY4uOPQEH+G4OWUYNjJ
S9/ugBik7IrZXdgFJdmC1nDzOcoPbRBITpdDXorqGr1ZKFW/DWWWjpoZzL8tDbhHP42oqsL8by/n
bON8a0Vvml0+aspNAz/0us7oHRKU/lVKUbwsFiJZragksumtcTbLApI4ZRQfyrk0kenrr3NHpNux
ENxBU/Invux8w08GgzbE4ZWkpv0OXYyC2Kf5RcEMWUjYE0mQ0S5BBfXisWwbco7yRKEeeU3pgVuT
L+pEqa+WJeEmocVGRQaoSTwEYSTJEtlyIwJDP07LVy0IKi+TwszVg/4P3DrE1plRP1RcHjUgaNei
gVTJLTr00WXAPasLNaomQg6fWE6U8GCgaLowKuVa1LlB1PPCBU40jVtzIGJGA31GNa3xBSTavyVT
P1+09FxUdRgoRahWt0StPZBX5Etx3t8hM9DcXqZlPhWXaJcl621LmBuyO1L+EGqRfrlosXU9mRmf
ZFQhJuqAZ4J6je6M6GdlRca50Ok57eoLonG00sdxMXrRF+oe5NXUKogxKf/Y3NsUd6mt8mopFTqC
O73Lf1ZGeIcEm+YMCgD1Tmt0656s/hPlIcHPuoyeilotPCTn6mVSLZk3ic2CR7tm2n1MpF93VuCE
I1yGJjXwhTEDcprmRKTAEcXn0ySIe1qU0PtcxcsNIQvYNpCLQ3qmddNMW0aSzaUvxYXyoOfYCpx3
1K1akIJW3xxmEq+oLOK2XHvA5SXAqzcN2lRYbNrc5dYlZZzj1c0UEL0wLfTueajIL5XuIgzREqEc
R0ryKGT1BNNQnETrsUXPkzzMS1urR1FOEczawxCxJE0lQi5AQXwkAs/jTk5vsAcDUGYOVjR7OjIK
U7ITcIjlAUXX1HkN7C31yqDrm+1SUdLeR1rSm5cYF1R0EuVqh4glU9lHU2McJ492mOScXb/r8VjT
Z5wDEHg1lFdoU39qhKY1XZJoy3REdVI1fiEWxeyJUqudl2JOZ4GsiIIT5WPzDPyYqdiTLNAbBdVD
aSbyLaryBuk89yyEdMIuLaGJqIoWXrSWnhGgRAuNMRoBXZssXOqiqXaKsBHvRLRidga9obDFRox/
hV2R3hAEFUdDhfrYwXqktqVpu6xlX09iyoyzWpn+lGmCB/KNnMwMa4tLR1qrfpGXyZqsrH1BCell
zxYCs5TLvmRaMljIhaS82oeEdU1BxX49LoijZdzUcspyuUyFvlPSVyOalH0vmopLbyIOaoU45NS7
zflvP0kDvlRF1912xLw3ZpsR3lbhfJxN8phghiqyB0IpPaViER0kJSKqZuqmntgVMXhKM0wupHQA
GtQNKjnwOCw86FJRTpKuywKX4M4QbSXj3phwAXzok4BCOapX4hIM0fKUC6QRL5AJggiHNbR/Dvnh
P3MJ8SI3UvU+qPTsekmKF7mJNU8D9gLOhqAAGTKifpGjRi9Gs7DHuKFo2WS3gyEtBODjESq/7CMq
XmCFZjXFzPHZ0skYaTqsqoFNzwkrYqUoUKTLXE0jNxRk9SovGvz42DX3YqQDSzaXwadj8BFthv4z
VKzFM/OO7C97kUtdSyE1GebXkwIYz2QjPxsjeTG9qEHC1RT6Y1pN4CYTMf4B1Lpxtb6477mV2FrA
BSPW+XHDUP/pF7G9Fyqyz/Ak78uoSUEFGR1ZwyZhVafSmMDjj3PgX+RRK6m3hcqI3YIYfRCToyrV
CQWmcqG2F2Y3CHkhPs2iJb0GSyftIK79qBTkos0UwO62NJwtswDVexqgv0aoEDx1uRDfMRl32rye
dV1Cr3OUwTQqrd+jOgOK49iQyng+hghr/TrH808IwALkgQwUkExCraiFo/fwO8kp8KAaXzzsItPj
3EXlFqnJoZ3i5UeQyWnPgqmlx1nrQqfFUWaXUht3lZS03dLdmHP6iCkBrjLS/NCbY3gjlDFkKdoC
Ei8Fz7WqlyBMnesrvm0oa1DMcvAjKHqAFrX0E4bUg6pmYCoahQQwOoQuAXdJbcUZtWj0ykm9mfJ8
PLRFpD7TONXs2yA3XwwUxzHpUYAlwmTcd0M0QEA01M5GVYplbFnQrW/l1VVqUjLO5R5xxNJMy3US
kJtqxgAH9kB/NZJGwoBQ1Knm951TK6n6GGZdflBCeoJMZaCxQOxF4wYFYfwHTdbvnDscGQYz6l7h
sY0XcwygJTDi3m9FQba1TL0ThIYrHvLlKvFhtXYLGu4cVNdIqRAY4CA9ypFWuSUmNlSekJ64gq5R
xc8skQfupU7z6jY1s70gAompOGkfozAcwsMYjkzLRA+rH+TEir1kpuNaLb02Z/3PBLyHvMygXgfz
TEqolH/nUmByHUFL6mCnCU+MApsZQUKJM94GfRFnSbckwGBkM3MTShc72velNZIDA2uu4B3bLAB9
ZYVCVaK+rpaB9xd2t6Usak/LMhlc0aSWW+Ui9M9dJ9HQpJbVeaeO9Y0qdZmvZMW0U1p0B7OcVUcd
lpEtNclkN4h+3UCowB9lGuIFU/gjTB1t0XWWOXSnXUnLPHlmpF50ODE4oJUsrAg7EYBOgi1EL1XI
Hzty8alUvAzkE2w0hVdLH0gEx1N4VIyapuQAlK9OnoJYHOE929SF1vcvQqBf1pW5uHOSE7NFkb5X
mvo+is2jOWftfQoFzUtKyGlAiWfuCgINWzQFPC1zQFqtLabXoCiooJcaHpuYLyckf/Eq09o1zTyL
z33H9K1yAXMacXxVuVTsG1P5zSmhXXONl309UqdzqYOehwqp2Ac1QlkIcWkR+izN7IgaigtfbZqI
YEQSHBAaXUUibjW4abjqsMbMkMm8cogBy/QamNdclg5Bi9zdzhrKKzHdoQ9JsSZrRj1uvT6cB6fr
yT0VpH/Z8BQaB9CDTci1f8yGyT9HGw1BnILUi9wO+cN9KjT6hYBFJ9l/5DB/qGg8TVOXIoxJyMXP
LULnOSqp85Y56iXWVqm/zLExe6sfWsrtPbrLFv2srBTRBuQaqmjLLFhvpRLf9rNI7V7pdWekFeRY
K21KgYITxRCqjl1DTpxFkl77LNXoZNBwUiiXxe06slQkiYIIPlb1PA09v0Yt0R9OZilSJZvF/BI+
491qJ3thxnDSWixMrqfZZIrDikRGUdVCczf1ff1Iprx3JKJYKPzW6NQB1gXaJHDJiqRRuWgr68Xs
EeCVSVwCwgrROA+y/FcDBAE4CdU/kK0gv9BZVHc15gU2zQ4Ya9Tdb5heXNfE5qo1p/NInh6A4T3E
gHN+wsoMXiJQBKqXSwIN8gGes1I2VftZbbir4JaBWc1EJlfmBrIWfbTWTwdLwEE2nu8FpWyuMmNI
fSOAB+ZkgXzfG0PnlRbuq1Pws9K1O2FJXkm18USderNU5kvdctCE4zUpcwwrElkeuSeESLekbEER
UUZi/IdL9KpiL1vkfga3w2fKa8qvtoykByMs0yuQbkjklQmGU2WGXjcHtAeOkIuqug0OTS1wZR+C
6LHqxLbnMBQCBdvZJBXZZNRhX7Z08kMZ74w65Z6DFHoULPVWbledvxymB34QF/0ZjI9qv2t0+xcd
hqiQaXKFM07MTDu2Km666YtOTCudfhGv9ZoDHL29LppO4y1e5lmHrCMdL++/H3LTv/9pxLV1+12z
e4ouSK4lRpy6Y0OzVyafQv5sWRLrEMB+VE3RVQkAw9YrquoCUdHgZnsjfnj26vfXxfSV4M2z4keK
C4HP+/1DfTEkWBVN11T6zSVgsRvoQqBYg6FKRubFmFMthWpnI0oy8kg1rfZ1d5kuEFDDhvwavFXj
IFunWkU3bfU888cfsGExtDUBWzXxA1YzsNUGbBlfBa/G/wtMF1JLRC29S3dwf+rJvxxYp/9QAW0k
47L48XvOs1WWs87Aracfw9+LqztwUWa85kSsDucz8oKhe3LUDaMBcIeoGUhIdWzhYBBJm3krih1G
1+Au+cSYwTmS3WiHfAe/HV6IXh6Ek64B8qd5C0tDobRt0oMOqN7aMEN0I1emqVQDt3LB5V9OruSW
x+VpCtkj9uNutShpztratnCWnN0Qm2m6h86Jocez+oQb49bzld/x/rdY4oahMMVCYQz0KLo1n3tx
LT+/CY/CpXpAaaxfWavt+hlUW1wLLk+CWj5973VslbmsqqwirPg+fu+MnvY0KubAdZU7647mLLr/
vMAlVUYV7xwGnyfutf9ISfrngd8Nutk0Jkmbu6Bm0Oxg/VjJRWKPR1Jgd/hpiiddYDacpE+jbdAt
S2LpSTEzmrpDC+VNe+mX8sZJiu9OmZa8TdR3pIp/xtI49dk+JJrVViLBu+1QTshM1D3TigocplMx
KUpyoQRVQPdtw3AApzqlz+GLfOf7PeurCa2LNC6DwpH4opstCxcIMU4yIXBHwYtyOCeJ5n4/wvpV
ts/GecFMUaCbSOZmBCGkpS7OebY+FS6DjoA9BAg85RTfThwqWz7Y22t8P9RmgtTBoLeFYGIJ6C++
5mfrSYYFMIAwvPrw2Xz6/sk2wKlPw21mCNqTfkZpvs6Q6XwFn42+7Kv7/0oH+zTOZnbkRUmSrmWc
1Rql/kXp11npYJA47075HH4+wljY71/hZoOrRN0su4KxyKTeUhjAWE61sekpKfPbwklm15sz5Dez
Y8u1SuniS3K8j9z5aN5k1m7AhcGlwM3JgYyRe+ZOOi4ecKvjqUW3tRJ9e62WxH9Eke1c0zcTswVF
GQoNE3O1Eh3gf8L1BwD4GlocnIlroQ+nLGjn98F8B27boW59OEVI+2ofpT1rjRhw9eHo/LjwuWOC
jza0wJXJZGG1jnwVBmLy8v1E/fItvx9m86iWVWchWh7WoKPvkOk6xRXVu/Qh3EF5Hv0V1BRFxx6a
RPj8/dBfrf73I28CA8sirViHCvOJ/+YuVinvcHUz9mIeK3ZJR6/3/XgrpOHTdmOxiyJ74GSSthta
nI9GX5GLZQIX5j7KfZjvPgbTHq0V3grat1H6dbvTTpqnBt486VJ2ZUmUzSqVMGwIQHVgGBbg0sRN
5/tn3JCi/pm47x5xc/iKuZzGFvxWlyzxsaDnscFsQR4IMSNIW634H6lsn8bbbKtzm5OEkTgJW4/m
MCwRzev5J0RpR+KUD8QTTyd9dSS9/4KbbbUBoxsNGeuynG2kYel+vKj8Zc/l0sXr4B8X+1N4zpOD
bvZYSK1CWSi8UyDm5VmOFOGw2ryad2g4avg/0G8d3PZOnVhfPKvE+1XgDBmiBQj14/rHV0ASGq6K
xHDg08gCPbZO7QgOIbt+BgHIPe189cWWA3JAM+AIithEv4W472KNmCS4KNFv6ypLfpPHo2PkVmhL
xomF+OWTvRtmM0lLAUaypFacxWMSgkyX58tuEpQTMeGnRSevBusGMDPiC7hpm88WFnoIdCMmHs+M
PxbiBDuBbIne+Tgry4mA+9OyYyxYoKvt9OpIqm2OxgQwBX3cYD2srrifpMgR5btxotgcNgdyIicC
s0+f6W00A86VRWM1kLSPMyOmVYKIkDqokUquNUU7gW5W5ov7/V6inBpns9oAxTdJ2fFUi0ovVW2d
W4gcbApD3BktDGVCmhdnnXaczujJufRSesQ+aA92bdePeKNhy/HXUjiiSW7KQuTqzU8YCIHTVkrv
T2CoRQvZZi+6CUriAauNbkpdknaXJTQAWZZfaKreZVWIgyUeVfvZUKcHGDegp8fQOHEYfY5u5HW1
wQijemHJAMM+vtQOG1CT/keLVV4+ih72Art2tBtP2OHl3NmnCJOfr4vreJS5DfxrkSoYm/HII+mj
0QZYOLmi45e3xf38Gz3Tvt4lshfvJmd2Z2Kd1aCbu+IVmZ/ZRte4+/4bfz7+4RZhpWuy7C0uF9vH
nudCg7ez1tRfknvNr3wKRa5yidFpljj6m7ntDO7fzp/FyxNDrxvYh/huRSaJMI/xK9R03dhM42pZ
oGirvIHWUziGI19Lbmp38ricUqggve//HwfczOeSFKam07vAgMGOOI408R2OUp6C430zkEL9Xw2I
yJgIkgZEw9hs4UXRAkPv3p5w9BRAkUrlxQ6iRReLNUQQJxbs5/XKC3033CaUm9TeGKesZ72OMgY8
mNc+Vnrc/7LK+MRq+WIkOBKAEwE7W6aqbz5dlCejHCUcFFV5BV7JtcbYEfP0xHH/6RIlS8S9jMPF
F0uaLRg7E5solPIxcJu0uJgDwDVNqTtDSzMKKhXko/PyWGLO9jKnkXr8frJ8OqM2Y69//u4opOuK
xKrF5TfV1PFo0IzXxcF4aoJ8OQobuaLiLA28cHNGpbM4TRWVHTJGAkc66EmiGctp3Uyni9ihouqc
vlitH2ez7th2/mfQzWFlikLcyvMSgIdKfGXSLtHb3JLROESGeGJ7+WKesLRFw9QVi0Lxlq0eYqCk
jwHPBz3pV1Q9xuJTUCpX33+qz7c1Gc36u1E2y2xCrzjqPaPgK+YEO8UdL7TF7R/aCYHyrtwZ+LzL
iHLQ8XmoC4ATu6eCjXXr2LzTDz9hs/QGkXoeZBKWHuV+zJkiPGzL/JqCVIKcb6rPM1GqTyyPNxLq
50FVTkKFHQYI4Mc5mhQAyIqUC3kmtLZhdRdB2u1GHZvIqr3oR9U3+/lHEXIiZ/2J6PSrD8s1iu0G
7Dr48zVD9m55lPpQNVrEHEq64oduZahkh+xZqc0TG826ALaPqENHVhSLoEd++/TvxkHQYxWIsYBn
aBRCR9pw8Y0hGhlUWv+aTtbcOu5wY676U27vn1eJAp9ZN7Q1+aWARP/4hGacA/TC3cYd6Qe0h3z5
E89Wf6Swh0BW6U9dTj+/UCIXiRIxExmuPJzSDy+U1YovZB5wN4VRBjgUU55nHc3790vl836jyKoE
KlIm66YBW/g4igAWopzbkLzG9Fcw7xoUit8PsMXVUy0ixy8xGUXYh4D/N2HNHM9pZ5K4YEezXmQv
PNIED0gUlDX6F/fEYF98ow+DbWZhG8pdXEk8TudP/ppwt/q7zBe8xpP9KTgP/8A+vwj9/34j3Dzk
ZsORJlR6scBDdi56sOPkItZCHE9qf/TposEkxDv5rOvf+XElfHyxmwkidS0uaMH6rMSLODBRyaez
2+ndNQVmlOcn032ftzQGlEWFfcWS1rrsx7miI4WgeZZddU0tUlikS1NMz9jKHWNXunl9VHQsMUqu
odlJ/vpXH9YQZS5SnBwUzTbzVCv6XiyRero58qghmVZfVhSZgkibMrL/fvf9RPpq8XHHpkxkShLX
qs27nQD/yXNqBC523crg1EuLw1JFhcNyNbTd1al5u/59229pQp2mGqZblCE38wdmKyK01FwXidTv
1JyS2Ip+B13U3Kw3+9NnvvQ5llqf63+G3DyilhptjgyeZL4j+SplBJRpWPyiNvr/VwwKzAeEkv74
HFyeXDGnnngzmUC/yEmHCTCh9+xhMVtHN/0u363hfjY/4Id6uiD3OeUvg1aVsM2AfqrBW9m8ZVBG
maSGvOX2aO4srp+8ZN2dHHoM/11g9cU7/jDg5h3LqFtg9DCgEZgowf8s+uWQWr9Q5GN6KuMSvtCK
rnjfz90vlsqHQTdvNu8mdRYyZmojRlHv6ZUJw6pX8MZyE6xKceHuaM2xvx/0q21egdJNlVNaUfFv
0+3duYxHoh5X1dvOa5KVRwOMSJG0n+5Xu2o48YjyF3vf+9G2UUCYmuBWs2idvEj93RYQ5kGAPW2g
oeSKbu3W71lcLJVdTwmWApqbijatS8vgnZrJyvo+N2uXaYUTBV5B7Bbbqw89ZehfQ7bF0VGPyNlw
FscFIFt8I3Ib6C026G4HmRAivMv4iN58JxTs0MEd/Rn77FjQeb66nHTejBDTEf9N4eTL1/XuJ252
T1ko4Eahe+Yn0v96vhYNSeldGpR9s18n85SnRtvcYYj5ygC8BTbFmJHZ4b7d0bR+372qPn2zpyu9
X+wkH97/9vYSxMbUKW/DVQfJXZ131INysXrH5Pir5M8nZvqJx9vmaXo4LGRoGW/9zMsBKAguJ/Kd
sMu8/vl/c8q/fzpjE9EMwJoaCHmcO/bgVtfK2bDHAo4qzPQANMo58WzbI568KPUlWVPXup5CGurj
EV9Gajx1EU3KdLrtped0N9jqVUfuYNoLDm02LkUnm5bg5675z6n87dib+BoeLRjFmLE717ADMLX0
NiHEsTzUpULryG7i0Qx34qD/VAJ6GxUOrWpy2OGlsZk9jTyrAwg20zWuEJcBbKatwKaq6GJtUb1S
z0Na5c5nJ7/r9mjYjGtuwmIFVyBNhG5ElW3xFzf3ICo3V/2tsi934Q5+Duc+zBZEo6Id4R9+Ygdd
P+T7TYvhkcGQqeG6ZiJO2ZxMdSuY9VIohjtJdKXuirpDvxwBF5V2ooyy7sS82q4ZhlvNbUhq4PrF
zr05k4pgEEAurzrJ894zfGkvXvf+WhOK/sU3/XQ6oB6gTrsmAPDJIspZf827s8gSqmKSIWa/rZl4
r+x5t+2NThrlV/6L9t8Bw1cPVCGIqzMTxJYz4S2+P6052p4Mb7+DoolhgduFlLv5xlFSz2YLLco1
BwFdXn3fl9aJOsMX85dnfTfGZn9AwkVbRMEYa86U5qaFWG7dcNXCr13dVn2S6ib9pCdn0KcAcn06
eY3HCVjh1m8FVXC5Y6QoGiBjtNkQR4tZasyaRgU1t/aZrvRLD+FrjITJxpUAEaM29AD8aCsXCjqQ
9oNpxbrsFHFvxHcLvjPxrUD7OF5OylK4KWDdAnbNUtYjbvZFZ2KH1wxN/J8XgqKRS6SqjyhKJ//+
ca50KJq1sjcNN4vOl7m7lKELh2V0+H4BfF5uH0dZ//zdjOxZm60xM8rUBHf0o+CJrHlLWpxYZ19M
uA8Ps9lCYWoHZmkxDA25NuUmVN0X3z/INrjko38YYRNJNHQpye0SGC7aHFDwN5r5A5DLWVbefj/O
Fy8M1yGFTYoqBKnQTQyBCLebUQLr7hLiMEIP/srlUX99P8inWgdPQ+RmsfGziMAcbEZBgd5nRbCo
7uS3j2CsL/r4pTur1ac87ex4F11KnvmUor5eoj806Rvm4/c/4Iun/DD+eki8mxZli0WNFogqnueJ
C0NjPw7hHpTvfz/WPzzntqYjWKNYJirjJIeQ8wQTFghTHqarja3byS3kjb8RdEX6YkjKnAqQP127
1resYeGkm7hRSOTsPj4lqfwMHbhhuUlDpkL2Cj9wA1+/Qt9O2QO8mfvf3ypJOoMEIUcAVnSb8fIx
j4teMGnVlP25b5wSiIsQnrqEfP1c78bZzB5rWroxUmIqZT5d65U/na3ZF+6vt/+XF/luwM10qVIl
bpqCAdcrO/eJ3EN5dLtUVAaxhuuc0Mcx5/t3+cWOorx7l1vn1VTr2g4SvuVWQFG79EfVPnw/wCcx
xdvswBeUiuf6vd7sx96tgSDHCgOs7hrglq+isxb+Yk8c7fQ8vV7+/ovEx/a+sB1wMx0n1Rp1tWbA
0YnuSX1gJxu5yw6GgL/OxlMx9Zdv8N3zbSItVYq6RKNn0wVz7ZhYagvPJ97g+oM/xnKsr3cjrL/g
3RtcWvJ1+cwI+evowbx3gB5GrnyYf5TX3YN04oz5ctPUZWwSNJXYStymjBP6nCOg1muuiszNlZI7
AJ/WCyUXXLfBUPi42sDhdY+m/WQO8qu3uab/GFoml/y2Jt89q0Yva5627CWTH+4NmrpsqXWIdsg0
UGB5GNLdaa/QL6fo+0E3L1jFiaYe5OSf6zO+q/TMuoIHxQk98fKLVkkKAO73H/XUc24CBm2SUuo4
PKecA5kpH8rg8P0A616xnTS0PKzurhIh2Vsp6d2LnKM6Bnw1oZ30O9o4Vj0q4OjTNrxfTU5Cfyom
VGwMTNI+Tk49zsl9yfQkD755XNOMkVudmXe4dBFwp0/fP9QnzQZrG+9Mi5sG+AaDVo6PoyUwkyJw
pCy2neKnxt2qXTDPO0/1tfah2Z1MdXzxmdC062iyENgj89kcAXXcGuMc0n+72rtm53SXO0jbQWN7
65gl6AL31H6y/pWbD0fTDXcohCnoNLZdBcr/I+3KluM4kuSvjOm9ZuvOqrWdeaijTzSAxkVSL2Uk
CNaddZ9fv55N7ag7u6yT0spMlGAgEJ1XZGSEh3s9g0cgLWwvRe+plVV34LB2I0bLY1ZeF2RQgpM2
t6d1aZQg5YdzNpHkAjnF5axmPagYJIjcel0+ux0a+Irk620LV+lDtnDI60OyzwIsAk3cnIm0S8Kh
xxHT17IPRqdoRT9VHvST/Wn2RBiXhbDr3NhVOITe/bREg48XZp/M+tUAvEeZHMGIlibtbESQ7br0
yhkEL2Y2Ipa4YfK0reWwWsn0meVQStdG25jgTC+YNJC/MZCDBfpMs9n3z8502iOUnSFe4mmhDKo6
NOf6VS+lAiDEwuxhL0ApVreRMgEW+dKKEhiUBCqeAJluPqLzsPbiqr7XtV5wmEV2uDDOzmerbRKM
JpWDVZDEntySB6rFf2fSzobDHeEwkotQ0WAGuDYT7aA9JEwjaRAcocV305kVbn93kpSxhiziJeDd
Bx1PF+2lCO3hejjuggYsRbd3n8DclXcH83qrEKzRbKVQYAHNk9TcTSmUyRuRD1xeJhRUUI1HRomH
NI05pJ0oOq68eSIeGq7x2s/AXt1oIKG+PagFz4eN96clLpKiZg77vUlAdZkUO0tWyt+bIdE+YWaz
A0XdHoR8cr8HunN8um2ZbTXO515Y5g5WRQmARyAh82LNvItn/bmJ4dvbIDFA/mx+1xrl9bbBxUk9
y0pwm3IKVVKNFA/5agY5VpPuaEGcPKn/zq48M8PtyjoiXZsHMBMTFCkgJzoFkJNHv/2cKAJMzuKI
8AREUhmIWEAcL71GIldFA3cIbhLZrN2JKN1LpYLXgTVuCyZvyQ1qEFkFdtMEtt9QL00BYUiHzo6g
vaYq43tf12QbKS0VoBWXBnRuhduNCKlwDavwG0oLEjNpgp+V7DIH7whO+e3dsHSaz01x209tmw6v
PpgCBOV3sOe/T+BaAs9PhRbi/m+4QyRDLMSGKGfh0X45eTrorEqFed1J+hGHTwSd7rcHs7g6aLUA
yBSdNDiVlwZoUtogLIGBLJb1nTXT+h1sT6UgtbO0OjoyOkCtgyNI5lEneRdUJeDKlmcHnUv7t3x8
BKzwbwyFpRlQsEcCUecB5VkUtUVPCwtwaIDIzOcRhbzbk7W08oBzo5EKJVU0hHBBRJdD7iiYoD8Y
glvIrevhHRRElgtZSiBxJegW3Ta35OfOzXEnJwugZTvOMDehD+8Awd/6HnpFsR+adbjLoK3oTaGZ
C2Zxya0jZDFY1RhpIr41FXJCIw3HGb6uKIN1VoeTm2VS4dmWcQQzzKpsFePVzNJQMNilLYKQFi3s
QJRCV5yLL2ila6PVwG4wmtN6pBXadHVj2ACe3wp8xdIynpvi3LndxyMhFeYVyYcCVekImGZzBDkp
RNO6fahnsiBGW5pTvEpUnSU2UZrmvO2kqpOJ7DoqIKQ1N+DgBFO+FnWvlNDsUwgaIW+0c4g8ThBU
vr2FFofKmp7RYYFDzrdUWaka0BAtpB542tdDVyFtO2AXFcNnG5ptgq2z9GwwAC77jzXOmVjK2HZQ
uEXwUcTm1wiMowcD23QPdbfkUBaztqeQXkQTQgqYwCShDk/acktsSRPUYZghPkI4/yBss52F3nZb
1HHfIwoytUAF36gJbklw6wjGu3Q+z61wzrmZqykENyPxgNiFFpA9jk7Vxf0a0jgg5BiSxLERmAhW
VDQ0/pxkcmJqKYwa7bC1huh7FWSC59/iUTxbRu58NHajjYOE7ZpkSb4qEwrJUbWX1m0KfbLb+3Nx
NEgdQS4eT3aL7zGQB+Qg8xMNd62HL+bURrvIgLTbbSuLp+DMCjdndTCbjWogBBmUWN4rA9HfUOeA
0mlrh34zzPHLbXvLo0IyAIBYA/IT2uX2GwcKztsGl6phpw9WIm+7jAgCOJEJ9v2zHQ629LoeWWAw
DsEbiNsVF62ok2CDL84bQh0AaQhcMh8l1tCCGsYZ82bEqu3EUzU+qUknby27MWsnJqaeCh4Vi1sP
WDAQfyANhuaby2EVWW5FI3gjPN0k9S6fASU0shhvWrnKRb2Ry6NDvI2CLVoleBBj0MkQJoRAMIAx
FgS3PIrY0SnWvbljTdoD0D/tiBKMZR1F6OzF+wD1tP+zzI2yA8E+iFgNZAZayfSrLhzBf5oNfgxR
mK2a5Uy8RVF9sPBIgp25OGYdlXgspoKUHLdtIA0hSTMLKUqqTLu4TsiqHiBgoo9T89VuklTwVFvc
pogkUExAtlHma/9EzSArnWI9ZTzkc8Cm1bH6O1tGJ0DIyOh50XmouxYPtW33WMYcIP+Psh/Sd2gP
G99mVPIEW2Z5NH+a4gKyQjNlaADDlK2bR5NKUKQA6+pt37F4Ak41HgaLRFPG5QkAe1UOig7sDZBD
15sxKyWoD7XDAxr0aoFbXByOQZBxRnsbfDB3S6JHpyJyg+u6a2WyAQXy4M5QchdEW0uFObSPWagQ
WKzJhM/K0lyDLEtVwszOXKcbtANLTvAdcm+6Ay149CHXRLBOi3OI/YZaNYOc2NzA6gLMFbLUE69W
R+1JRc+1V1ml5sxVEL7eXi72JucjDQwN8RUOk6HyQMu6gBKmKuMhjfACnD12mu6SyLI2+jT2D1Bw
DSEEXvVrsLLKdxmxRSHIQvlHZ8BozQTYGRVz/mWlNz24jJQYxePCkd4B8KtfhnXoS75xGDwIEK50
3UcDpx/tRCQ217tHRxeyKeNfUCCAh/RyoypzTsCgpyreVOogIQWFdaiB2HCaU+/2FF+vJloVUN7C
sw4tkKBZuTQ0q0lqmmgG8Tp5CnpUVtPSciBIFfROKFFrEJhbmFLYY+1eIHskuBk471zPOZKClaJ6
tZfe6263Bk8s6+xG1+e87lDbtSFB44WetLo9zoVyCevJwPMS7SUWQbx+OdBuGkFcOxIVHeWTO6F2
mDxYd9NK8+NVuBIyMC1O65k1tr5nEQS48qxubmFNP0idEz2aLnRZ/HfjmK6hHvoZ71tx+Yk9kC9P
C/oRAQYDB5yCFzrfGd2AgA14ikxHgaa/A/AAbNkNAMKsRaLbBPj/vzGj5/a4wC9N82qGlCV6XDzl
xCQBobveZR2l9ACMR/6XHerl8Lido1sTqj0RzEkWObS2tJMqgbtZAJgB8AM6OdQVdDSt8odBB/09
Cnih6sk466CtWIF5dhVnFEq7QCaCbZ5IswsQxq7vMbNlepfrxY+JQIJLVr83qKvkNhXtW7YvuVU9
FRORerEBLuHZWCITkuogXdY8C8Jt1jpYl+jxiV0IJYDYXQFUVAwqWSgCw68zF/+HTW736nFFNSOG
TfPQ+QYgjLmr3GtrlJ1zbzNsRKgZ9uuuhgjvAxgu4jb89/KwDMhYRmCcAWKS9NsJyhnG34C+GqA9
MRFr26gZoffk0kQxmGk/qZD1Vo8Haw34E4ql9SZf/8QX96+/gIhcuJqZTRvFWaCuCFLBlzahXaaM
IajivezO2k0HBmZOtz9hxZGfrTXReVyYxgt73BjlWodqeCihRcAfveaJgbVHR36GgCfcKnppt8U3
gQdYtAiUKyqZhOAK4RZOrlPFjDSMEK08EHX3wVVwwjtBtQMo/9KVhRjxBb8KHiYNhIwEjdcofF/O
qTE2U5ujZRrBB1F63yZjPULSUlGCvZG0cSOIdU6PMG5r4p2p4JkJBAiykpzTCQGZi+UkgkfYMXC/
tY230aZeozwsWr2Fc44aI9y2rOIJgeLB5chQmwgzEmEuCbRu58fgGG/oQ3BnHDXIYKdbBm4V1YYX
d+i5Te6cD6Ou0IjZ7IEwKcNXtmX0rbIzV8VDMz7+gmdh83U5n+xtBMw9cNggC+HLtjkkLRRraBXU
vo3aOzRvrFo877NPw4pFVPWa7MLvNWD3orFebxwYxhOCMbohAypzQ0WGouuSocThaJOocnLNrmXf
qIf2U5FERufePhlX1hBQ4U2vq0BCm7alclejLLVVFaPW6iG8S91EKrQNRbOmq5SjLNo4C7ZMkHew
Rwb2J8Lly40TjZARiNBnDowXWKCf4r350RwYxgUi5pvuufperkVFmuuLkhFzndnkNqsNnTYIsMBm
csd6T2Uf8iQH4g+rcjMCKKR66UPoVZvbk3odwnFWuTVUUjD52hOsdruf15LkGn66Zc4tFve5iuaV
ff8shIOnMQerYWPclukrMMY+JKYcSBCvmQT3t1+0ylbr4oBwY+SceJY1oQ0Gd/nU6crII4sPNq/V
Vt9IW/IimNGrkJFZA6gdyTTsVdSoLseoy0ms2akpowfGWKW+9KR+ZwcREdwaLMC3jS3Op43TgJ2K
KIuHszW1RVBAV2QvilGhXGcTRDqAmpelzNwwEJDs37Z3vV1Af8ReUBYr8AGPyx0Ma84NaPtp8DB/
0HPJX1gjBnqUN4E7ClKGV6PjjHEnoik7FLAyGEuovmqiDBz90SaNRMmt6wsJTybc8qA9YMAXYnKD
6oYAQvGJDDtbaGaT/bjpwYKJRAn6oP9qeZSZIpaFwoYGyQU+tRCV2UQ6LBP0/AYIQH4mupCL+Oo6
AO2vhjQCHDL6/3XeRCvBXcetPZ+a9WbQw3nKC5pYTi1J3Yqsy/sYMo6r7lmMVb1eMJhGRI0IDeHg
FcthZQYSnQBb8vLego0Q0om1VjtTJ5pGdoYuTjQb45khzmvZVSurxQRDYDmPNh1rwFWUr5o2Klul
Gl9vb/rlUYF7ALgoQGH5iEyzKCR9aCx7Yzm8Q1ZhqwfmYzqJarXXZwuOAwuGOgYgBkilcduQYezR
PUfYpTN69aP8EXnE70DXpL22ryLYzYI1YDcRGLA8MoPMcVOYZgFosQG/8oo2e6HSHgJEG90u3bC3
vHiGGF7hm+O2lAAzq5PIacy327N6nbVADQXjBciCpYOuiKKMPqsmrYfvYpSY8cZonuVX+gWadYyF
ADrB22Cf0wMYjaEQLnCbS4NHJGHhWQoaabxduJAXHUJdNlSoRyvvvWesYiTQiRvdqytG7yu82a9v
BIz0zBq3sKVWSUMTw1pwUECIVayDTbE1EMvHYo5T9rsuTgab1TNbnM8s+nCeenOGnu/XwYfc6Ea7
Z6WBbov73BOO7OpocNa4TZTMWqxD21dGKB9vytJDR8N+LMBx5uNWAKO7OZirXIJScLmBNpOoCfE6
1mbmDbhtJGmZN+CuWis3536wYB4l2nW/ZQ9Q3SvuGMHZr0zuqeHuanIN5CfBnQwuC8INN0dYaJno
Z8Dtp61sxGRfV/RRHbzRY5zNMcg6erRmzYjVBoDZKZJuwhlfXF+DMTiiNwW1eW59lao2s1zGR1DX
7R2Urta6Z6x/DhjC0o7gjF7vXHTkowUGfZ64H61T7/pZvGbj6WvWej2fQKjhnvEOsxz4sBU/Jq6u
LUYWB8QNmjjgjVT+MREqZl5ZBNo+VqAflW5ovAItRUU+aG5lmN9m9YuUPN4e3oJJG6wyQMaw95PK
Q6EnKLgPyUxxGRvhJgfONtDXeZ1sKU1dtTKfo2EQvX2vJxQpMPDTIcWuomWQbxc2IkWtQZIzea2N
zna6ilYtGPs9+sYiqH4QrR/bkJcb9sIc3yUM2RibFCnM6WuG0pcPySp1h88W+HPUTbRD9OvdntKF
VwyziFwC+OlUVETZnJ/tGLi6sUAha8IRYVloKB59hJ1noz4J5R8vC93+NfDl9V+ly0KYc2GWQyL2
vTEh2wCzeWtDCDeCCgPy+ooXUQiBopN5F+ea6HRcBSGwiasTjHWoK4AYlPMGY6jIyJzUk9epBEI3
AbLReVg7QRltJFUV7RyW9+GXEoURPBEBgUT3DHdlTdUwNBBnmTxp1Gc3y43BjdFsuc8gBe3RKoUO
e69DGDuGeJrtZHMSfLEIlY+C9b32+Axgz1wBEOIgmONe4QEkfyoo/2EDJ3RbKcFOzWJXq+lnO0YP
T/NDTqivzfdpdNe2hUPAnm/vrFxxIHAkmhFm6mpGAFBCbzhO7xVISW9rnF8yTp58VPXVXPvGd7rt
t5kHbgp0AYPjVl7nW9WLduDwEGXOr8poSKqeWt8RRTGGH+anz/b5ENpzRlITxnfGqgHLAMsNiL3i
daSCNxBjF0C+E0ESuhwu7SAJqox6Bh8FMgwQ0Y2bFGR+9voXOwSvNhms4XIjuNtMdNyb3CYbjVxR
ta6ZMar5Ttv8bIySdq248+VqH3GWuPkLhzBq9BaWrNcBZ+YIyhcXjC/b4TMk/IwjVN7BbS9atOsk
PGeVuz31XIJUHYDEjAEeLDPNmmibcl/vtTVbPNPcETAW3T4x10EDZ5NbwSAaGkhZwiaLc1n3V4Q2
z8opdu1j+RytCKIzzSUfCBeSo/ypk4W9YFd+Co8loJlRkjy9cvlrrlH1SadFMHsVSiofqIyGX7pI
j/w0rKy1FGuNqHtgYdPCIrwi2PzQYoSX0+WmlaDw1WgGJKKkjfTAglDi26ju4tL5BXaaE7nVhR9g
4zuzxk1wUst4BaqwxtpaIzfzWBmCdfRFKIK2n3IQehvr/Eg2iVd/63egA/HLXTlsyPCCK/CFcdqg
cdMLfJEaxfUev/xg7PtnPkJJUTTtBnwwOhoO7dqtnAMiZPy/p5sLg6NSMXoSIn8BNqPCYbUlsHDd
GevASfa/8Jxhq3c134heQKQGHD4u+cthTe2gDbgTWQ7IXKsngqLitd3YR3OVetKjsGeTuYJb9rj1
7SB7GAI5AcFHtBoWOyjDQ/YlQLc5agZb0aV+DQllu+lsdNyiaTYehmpkIihcmTsD5azSR/nVbdeZ
K7Qlmklu4SRqAxFXwRbbg/lTh/C68rR1tU2wH4e9MDW0OJOgowb3JQqywEpfrlzcJGMx0UoGn9gK
S+ezylIabKrPZK2BI1kXCb4sTyaSk6CGRKHQkDkvP0ZFk04lDCqQ+N4xZYTyG0jMP8tevhLlhK5f
g2zlzoxx+1JOSRhJc8leZ/qOCXvIBvII6DhEF2CKPspZRJt+HQNcGuQ2pgnpWESHMMi6RbVNuq79
Bi+jv56q4QbGbcl0spM8zjCLUOb22ZtvfDKd4MSBaQvvq4Vs6OWouE0Jap+26UNYi7bmDiqU2xYk
D9VW3Yjyrmx6+HONmg5IfYDoQrMFN6y8Vkqq6hESQIGVQxe9QQkryUqoi9++gReWCXl4iJwyJQK0
mXJvA9Ns47ix4D9aqEqnJcRBwXx5Z7R55I60eykH41iYeOpN3SCAV7ARcCOEMKCOvS9DHA5pmcvz
1sckJBPI6r2AQqvL0j6XcrtpE+svIwrxojy3w42whfRogEoWKCbl56SPnLZ6rGLDuT2NS+cLVgii
Q3Q8IKDgQv8oj0gfUI0l7JjgW+QO5QopSnBWaG5YedJ2ehJYvHotI2BhD2UE2mAUU3mwtUTRqCel
wN6X2rtkb+usWOWBvInt2c3r30nxNilgVWlGCC8bq9u2+c2JdhI8cViBGsBqRhh8uXQ0UFJ9ZLmB
hn6bI9utpnz91y3AIyJZzogQoKV3aQGsowGJQugYp+h6z72phrqEKw0FqQVDuVL8YmMBzgfNHEh1
6HgoX1rqdFWSzSxmEai6a4Fu2ce7qHVYXpB8zbeKX7rlQVQcvtouJ6uaiTABCBGWk7y0mhhaHxoJ
ckfTUM1ubQfmcRxtY9Op2WOdtYcM6p4OKSfodtcKDp9ZfBui6JmY7aoITcG79Xo58UJkEbDB0DCo
Tlx+GIW2jTyfst1j5VfhcVJEKpNXd50hX5rgZnkONSoXPRLqZjq7dAs8DF6Flja4bIblvQh+c/Wu
gD3ARBiXhYmBIdi+HNIwgnVKggKJF0FaPOyhsApdS1NdBSR3e7NwIQL7mqj9tq0tVx/RsTM9MU1s
tGzGziRVyMWUDpkCSIfLR5Ll0T4oWoHn5f3f6SOiXmhDbA7qiXxrVt/FoVRK8H+EOlUAbEAkrYys
fbl9kNhRPPeyvBVuIjQtVLI+xkQEytHEJW+RbVHt5ExAXXWV2uLtcHuIaIWetzmzA7gTQWk3d0EW
ugE1pe+WEAaUv0FARZDkWJhB7CokKTXGAYcY6nKRYzPuix5RuEeGcK+Xyl43pU2FxlTBSvG5FIwN
9xSj2SbIqFwhq1sIkfdZa8ueHYKKola/gzyk9LrZahyUcI5FKcKOLiwaDGJcKmEkFHxeoxu01tZL
Cal79aVsqVuMu2iK3XHqnb+8Oy4McVFGFcm5nCSAjRTx7MaVXDpZ2W9lvXg0c827bevq4ftzGv8c
FXdrJOloUpNhVPQjg8PGfv4arw0E1/3rL/DK8Ncjs8a0ldDqgl4kzCO3OUo0ENAsQtS0xcPoyB5G
Gjhh6fEXSLhEtrjLv0UHlxFKsMUK/yWemNY2emNSNpA6/CaYxaW9cWLeQoYRkjb83siUiZqDlCgn
TArK1163BvR1TUDDTtb2TgUbergSImFEVrmNEmboGDM1WJV37Vb6ZHwCl7391O8GT18lG33fHmzJ
qT6J8kNXdVC2iuej5VYReDx5zEGc6aWQIAPi70e41zZj64QHAyIMvxtYUWszH4pn+1GomLNwLV7Y
5lZV6fuunQ3Y7iFiyRBHUEN8NLeMicneVatpP365vbZL/ux8sFxQgFxnqxQlEvODelTr3/v8U2it
bpsQjYkLhu0gA2eWjjFptD1IRHGCUZiSWLTBbl2C3DNiCs4tU8NKyFBhGNl2euubDaMkbTfxnfqZ
ms78dVxnO+ErkH1u7ppDr+qfNrn4IjNmDd3isMnEhhqnfC6e0Jty161nmG7AG5cnjvZm7ZPdsBdu
0sXDcWacTchZKqucNVKgkgRXc1e81Vvo/0LP6RkaqytlF3/J3jR0xejE0QQVuuXDYaCOhNYz0Bbx
7XUhJMkrOYNWLAPiNU9j5HTH6mh9sNiqBQxfvxtaSLCB4P4vYwTYuUR2HT0yrNvoygtJ6QioEcnY
fE/QWirWg+RYL7rzU94pEmo7Xe8ppNxRVQGSk3FW8iFq3dRmTKZwRngRrKH+noaOrTrDGnru/uiX
1l55FbPZXRsFBASvLFR38TDASC/XtaNjYuQpqkqVSUv0BKl2Zjmd0fSCOIad68vNC5Q4Ek7onmbo
BL4LwCSFGiajirLRUEH31GrumjZfyRZ2bQ9VHZUa4GKzn257gusTw4wCh0fQMImbkkt3zerQMSKs
CYrveRQ4vZGNgBy2maatknYopvvOboZ8b+J1MEM1cEiGO2CzxkaUB74qOxhgd7CAdUFtWwHgxOKu
Fhp1RWPQEBLloLxrkPqPd+03C8oBLCdOf6evpqiFbWFdLyxylwrahPu+KGCxRh9Jukl9FB2Yzi0e
Yk71ILdOthZ1wi7Ex5ej5C4TKYVwV8hGibY5w4H8lIwEo+TnrdesjLUMQIh+lz8Pn0T5nes75dIu
d6dE1pwSDbQPAAx8H+a1XBmOXQpztaIZ5U6KTNHaAVkiVthm+u8G3tD9HoRPSI1BgHxvPwodPnPo
3Jk5X0OeZsy0onDs25PFyVcZpJulhzuvu7MAFpASoXbf8kQSHBjkqgz0V146g2loE4WGFQ6pVX8z
Ku1H3pPese1E1Ka9ZMhGByCDeSioNXKGaKAjM6bak2elFS4SNI4Wn3Mg6ywnbqsmELwAFlYOrLHs
8cTEX67AXkhLy8DTwPckU3Jf6NY7HWgosLHo385scAFBGsVB0GraxBBQT40+5I5GYjAvNb/rRb7B
82NbqwkRGL2+lOHfzoxyEUGTJKauBzCqNOV6Ql1Jt7cZmt9T4Fdue9KFBQMiEfcSqw0jmcSm+Oz6
j2raJlWZYMGkoHKDoW1R0K8g79yBE+O2qeuXKIMAoT0ThIgnXNelqaQPtNQwsAmbXj4mCI4dLSqi
nZzkr8ANNatUxkreNrkwOnTDggwUIFG0MvK1fJDE6GhuBEomSD7J0aaaU4QUx9s2Fu8AA32EoAlg
Ih+E844d7sYpsVqkwybofOg+6PxCvw0d850pRhrQs4pGV4SQW5hM/dwo7xqbMobgL4wW4L8u6b4J
TXSdPwTWV5W0G8EIl/wV2oeIBWYMJKV44DGdAmqTPAF4YDpkKkBx7AFs+1P/aXYtp96lK1GOceEA
6CBeYL1ELLhQueG1td0VaDWZvTGWNmNI13knv/WEel06/409gtgbaSxsFeYuLrcl8HgSMsXYlnJV
3ZVJ2q3imU5OHagiTP+Cu4KkwolwG2mzqwYwU56hUz/D7Vd146jly5iJlOiWdgWI1HCiIVoBHCN3
lZUp6N2looCziuOvSjc9D6DliKUOsDvj+xRYf2PqTtUXC5gw/MMGfOY8kDvSMoSXIOs2GBttSnsI
CkiV8VSnkBIUbEK2DleXpg4vL4N0A5gsLvBJQ5P2Wf7HNZ18VqA7wjLd4aO5ql/1J4G1pS0PUM5/
rHGHmiLyyAizNj9Au+crVD+Qg2m80jwV58SKEAupfMQ6Zwa5Hd/VSa7XLCZo3wdf8drnTPLQPA+b
sw/p63F2ZJSOFcEzbOmcnVvlNkxaWMNUswjLrGJnUGRfB6V+VbxUgUhOYaFqcDFAnh6gzyY5N1iY
NbjWmrHhhr61rTdMgE/fhCv7++0VFIzM4HLHCnaL3vUwJ82P1F41wQ8JXZ6lKBEuHBbnPoI5JEOU
wg7rI2XD0gcHQbhTvDAu12zdf7k9rhN33I1zwIM0hnqqoHYBg/o63PTPEg4BdkblEF9bS+tpy5j6
FUhbuS30Klaid/uiD/tzm/LxQhzMZSlJ0ujl+bRq421Qz6KDvmji7E3FeRWpqIKZsAFGW/TJznfx
zr4nPmHSrCec0ZfoIBIpXijxWDrCIDwpkSRH0pWzOVVGXEwDQH9lPaOVBlyE96ToAjelCr2X0Ni6
btUOyg9yjxSJFCAJNKLAEkVUlONix5xf3fMPwgXQJSjo87Ay0IQM/U2nDCrqS1lOnC4yw6Ot5sGP
WFHpLg9VdXt7Yy3FSugTRlBBkJUBLcKlM4cuQpSiYoHHlt7oHuTk/TCHPlzYiy5c5lMuhqgh24Uu
GDRJoXiJgOLS0KDTgRitqvqa9HuexVa/z8HVdrSVUrufTMiIbDIJgI+XsG7l+Km2qZ2I7smrsaJv
nqkXIOvGdBwtzrsnDfoLKKtbaUoGlnhKw09VaQLJokq16Lxe3SSo7qAUrKoElW7ML5uOs0vSMiNV
DQx59g1nclUU1602hXRzuCZrdH5O2eoXgFxXd+WlTZPLj3SVMUchpMj88K33wg27K827n72fv9Df
umDNQDYfqS2QjDHRlMsR6rFlpWgoQALk9IBGZ2QIbzS6TPgsqRxhyvKqYoF+SKSaLdYBfmI7v7RX
yBNVIiOuTnJ61lsFlTXzrth2j9PGFmS3rr0tZ4sbm6xHEzjeYavxG+i3GqrTuImXrqPAZfAxxac7
sLO49rbZiWLgK/gjkqJIKuHdAtZ64Dz510uXNGhnyqPKz+5kpFyoB1KExM2z3IkL6Udf0N14ZBAN
hnEcBwe5n8DN91rmzs/TYLvJwTwMxi5SVtZhzsqHCHJ0IN0Y3uNIcW77jmv/ieIinllA4yCKBv6M
O1C2FE4dsIqlP+3oi+bNaJlpgD0z3MgX8ihcbTfOFhcp5SSmRRMPpU+ekR7+zLqM642lIH3LWuJB
7CUY25WzONkDzgGEXgDX2dzYmrix24bAXkBc7Xu7soBqtj8pK9UHf5SnDtSVoRlerv96npozzA10
rgorT2QYVh7mFSmw80C4ChI6j7XlAuUrbI6/unk5g9xmn3vdttp8LH3aGR7oqhjEFzwjXn5IvgVT
shk8xf/PW++/3sf/Dj+Kx5+uv/n3/+Dr96Kc6jiMWu7Lfx/i97poih/t/7Af+89fu/yhfz+UH/S5
rT8+2sPXkv+bFz+I3/+Hfe9r+/XiC5+2eBofu496evpouqw9GcEnZX/zV7/5j4/Tb3mZyo9//fZe
dBTdIE8fYVzQ3/741vb7v34DhdLZXmO//49v3n/N8XP3Rd19hF+vfuLja9P+6zdN+SfYfYHEtdkd
CT+H1Ro+2Hf0f6JLBJ0poDDGg1xFCvy3f9CibqN//UaUf0IiAb3OSPmreNMyyoim6Ni3DPJPdCUx
6hHCckvAjPz2fyO/WKM/1+wftMsfixgIGgzl9AT/8xo3QcsLMUsmpkfYJ0Gl+tILk07T8qAoVS+3
+9/NOQMjjboGW4ejlQ34xqheH8e6Th7m0HJI2kIJhYT5yopAOxJVFt2O5vwg11R7NSdTc6yq6vZK
b6o/v5yzsfFpOeWAc0/1sYGi2CqdgHWZdeNRq/Tx0Tbpva4Cm+MEJtQTItNazWi7BvmPvptzze3i
WLmLFCj64Vk1P1pNiAcOrbrt6acttNK4NM+SN60DqEaHIk0KmKKjA1C4T1s52Vp9qa/jvH4B9ZHt
TGojb9peh8RFnkeZLytJc7QCZZcgbnTCWBtX6JeMnuWOuKpdJk5XadFzbOWTa6Rp4CnI5kFFcc7f
a6lbB33Zfcq0r+Vc5werVlB6k8fRM5Nv8RQV9zRROh9A5srFs7pALWN+GutQi5wcRbHSkJ/R7XBn
KfOqxOvjcPpD6sKdlgz4eNNKp2b3OtiW3yrW3DsZLQB41gtGAzWRwwy4yH7Mnckeyy961LhVa9H7
OoxCP4xASEGT3lXZOuhkJFtLob3b2iP440DWawd2t5eL+QedpdZVSBF4FVvnBEqJWl9D4KSso+ew
ogcri4lb9h09UKWY11n3hBQu2cxlMvh1g/buNrFzD3370mNVRPIqATT7rgPh2LYLrWhbSHi8nB2t
PzbwxYblXmpswyKnCCk/Ey364FKTuaAIrZX22E+R4ZWQGTx0Fe7DoI2afZKbxafMsneRrjrgCiu/
/FzoyMzkVaDO48GIrcoDdyRAOuyPuYnUvZIigq3lCTHHVL91NUnusjxO7nST6q+oRk3txxjTZHD6
Bg2yqho2q0SJo0NgBabbgpkL8p5om9zbvQQKuTEbnbaEzvdeCTJr3SBD9NC/l1mj3DHswpZE9VGJ
ZtQi1KHyMTvUUeq+2p6+LLJ23KLrJnXCsOi8Iq+D7TwPeeDEYWLvThsEjXszTkpefSH5LN2VWVVs
OtuqNyVSRh26C8AwN4fNQ1H0igcaCMAEbJTLOjJYvsJOaQxwhlUWvpWW2FQ1MtHOae0Lu1U3RlfX
Tq4WkYa8lpasCD7R49REXtfqMgqC+EOaq9Ar+0xej4p2n6Zj+DbWElmnaQmR+LiO3gpTuQ97e5W1
6BPH5kq9wrJ2faHdKdIcKk7ZUd3VpwbqLJPpSnZi3Ef4VKHWaRs7CtMXqtoPYdrEfgnKw8fmdFqB
QAr3Sj0FjCfLrfLkCecNOncl9IYCpbrv6sLeaHHu99NobANdfr697dCyDD944SfRCA9OG6AxUKZA
tZkLH8ACTyVSUPTwpvr7yS2aVpt45hzRVVjKxmZQDMlB513ymCjpg8omG4KZmqOBqLF3ipbSn85M
I5W1gRX032E+T/4tjQs0ttpa5hhU1l5n+4ECUvZy8qNG5rbgYLNXlFTGscel+NRafbwuyKR2LuNO
c+2YQEU+iw0/sY1PSqGMB83uqnWV5HuaVfEm1hsgSKuifQLUWvfy0YruihohVj4l84GEptPmEqaa
xoM7WdW06iIZCy/NT01g26482ce+UbXXLK8Ny0E3XPmFlCqoN1PQf8t2CP4DFFgONDtMZJzdCvSi
d3MYKE+gSb4HztQJIyt7h+jK8wyKBvfnRy9AROQOk+5nhj6D85E5srGpQHAw/giTyH6bR1K6P5df
QjsaiA+6ejcNBnqCpGhVNrELuYn8sTHz2iN2WPq4nd7+8J5Zo2/qog/2JfuDJC1ZNUapbvRShfxQ
nDwo4G0+hh26w/P/JezKmhzFteYvIgKx84r33a6qXl+IXqYRCIEQCCH9+i/BE/dO9f1i+oWwXTE9
VVhI52TmyWT+J1kDKMBGGRzgz1IclkfI1PV48iv7Uk7l9OJLuo8HSi/LpeN6/3w0539r+SecEqnf
yHLu9kw2V9hr/AS4m25y38ZXZ/TdaFdNE8J3Ayt2xRi7F7cxKhsi8saAUW6SBELcJHSaPHMhxpxC
5IQbBgtaTXAczxu5ok60bgg/Dszi0ANXjkC9tDh1np62Ro71muQevTlmbE+k/NhNMnzF/oO5kSDG
HkKNTVZowt1zbiycQxNEpgNFPy67Wa2Yl3lILN4MsmsvUdCVU2aN7jftpOFMWSFghuXRT2L1d1d7
OGxG9Zl6pspC13h3UaUYLSpzsWOpwbbCwuKN61LDaA4RSdh8Iaj3qdff4vKcs8ReZRk2WasDs0dG
anMPojHd1Gn3MRTxDcn2xaWR1XQoHQ0N0vwc6aDPykrLc6Eruslhtr/1rcxXUanRnQjfHp97/bKI
iqkqdwrWYn7mdvpn3fjJ1jghz2Q8+p/8omI7azZtjSMRifaAg+II56fjRBiwwfj+1mus3vtV02wo
nrYN/nt9ISCHspbFSNKM691gwoaueyM/jSLuMjI/Ab4hHxUiYK9eOPgfQrxjRCj8rmEuNw3Mf1ax
tuS0XGA7TE6FNO3u33epxWD6t01qrv1hdo2gLVh2zD3XP0CKwFOGymDK1xEnw1r5cHOMjVttl53E
acq/3y43NfawbdZs3xaqPDuTjrf11H1DWIyAAGL+bMLd6TNEr5dnall57oEVHlXvZiIVQsAvVXWn
QVpE5Dm1WA/z28jqalUPHTDv6HvX1OWFwF91bOONGxfmq5rsCWIW/2Y6ehSTHF6Ssf4wCjacoQqH
uW6PfteTtQsjT5M2mRPPAZ9AzzJExdY7N5btNbeKbP79ti109j9v26y8BzlFQDTDCROd+vvbVrR9
ko42gRK8Ji1sMvrdiCybDwTDqC9h4a7GsmFr35vK3VIwQjOvD2McYe+jKz91+RtNdP5wojyLLVlp
h6BcHkh6ySV8SQkbjlwOw3F5tVwCmZPdqCokKzY9ORS55ZflIqL071dITm7XLrPkrah2VU0PVR0L
zMS0wQGHK9D9iXd3wpU6RDENkCuL3dymZbI3XeKuetgPPQuBwaUXZ+CwyRaSbQcv7bMioB+XijSe
y1KHZXNlWoy9OML0ukqyZiqOvMcGF9t8R9LyGxMTlmoiZbd7PmbjRDxQGbbahEU5rbxYu5jlUmpV
9xX4RK91VgouYlmbGOfWKvPwOeqyMmd/GvDy3qNy0CXDIBn6BEw5YsIfzjxz0/+PBe96hW8cFcoV
6yhO37krgU5r5heN2SIpGcWpLuKtmWJzKHs2vuZcws/BVWQXGiwpAIgHl4w4vaem35SJf5qYyY+l
cWWWcMYf86x1N+bjLSUaTUPre39SAv2Wsz1rq4GjQuKVwsgDerbfVcJdIFIX8Xj5qpyMPlkdyDPs
5fWpH5D1V4mPo4Oddwj8I6YJOHKz5x220m68GoupvUbzlxiJCEP+HfSv3NcPGQnB1lV6iccARWFY
fvVNC7AowQZ2rlqRRSp/EShW989NOuqrXd574hyRFqVHHWBep6BsmzRQTk5tVGQJ3HFgW0bqMrMR
Bnw8g7vt1qHZVWPq35eLRhu0yQtvFQ4VGLa53/Olk+KZwhQzTMLeoinmN5+63odeT29lzNBG+nLK
YlfrXeezKZNzvbwcvi6qh02Dvmobs6A6xJFi615N7pmlut2lfonvKMjfnmcwwj/eUEUDZ/cKttdD
3N+CEQa2PDQ1XTd6KlZs/jUnTHZlajT+rpzfBlMRnp+1iIyGn81cf1nkgF2W47ae3zLi32KniQ60
jpAvidGCARXO554UwyEc6uzZmrXJuI4a1/GycEzMUbD6nhSBe0BHrnG4hP3L6IftekJk0RcSK3ug
mDVexS0Rd0EwMkXH8EJt87Gd75nKW38bxg6KoeXcJtHoH8agPaZ5gC64zxt3R3L6HYlenxQCzY+F
S5s7UtL+fU9cpn/e7YkQyRMYoc1Q8Gx2+tueSIfcqDooh9XQVs2qhIv7pbFRbbKpoROU1n24C4vi
Bw0rtTI26I5D4oSHxAPH0ox0U8kWcTt1Qo5Ig1DHAsPAMcOJFMcfwoR2FxSWLMMor/NhQlN7Ysgf
+TLgGGkrr7yUCfwrIhtsddGarzEdh81kKv/QDwVm5zi+IkeQKAtZFB+YCJpNaya1lnDuvngNJvmg
Rwj3Tazru6rlz8mHJtTTmVN1+ZtbquHsGad+vi3ryvvDIbw4bLy7c0BuwP0Az/Ewxxsmv1GWfsND
7k92XHd+wemaClWu8t66GKMKxpfl4kzEyWShvP3ydoaI7433UdvDAj+QoChfhWZs4+fDRbGpyZo+
yTAiRa/LRacy2KFI5+vAd7pzO7kutqsYJhdFALR4uYTpmI3WNusJjeTj+SwIJEgelkYyDmuOyaJO
bUk/pBt4EOhTxCiWfOkjs6Kryqx2jfzK3O7SltOpAZ10lVMj0F9cY9fyj5G9c9Pou2rmv8+FNY/t
dHBziGpPjUjleUKBh6Ae2PQ70pNrVU4o1tHfZpGVYt+hhLmVobOlsgoQXdj356Fl0z1U/Z4M7eEP
y/k9+otNFkZqmISHDXsMfHtB4f55UOAYaVg0unZlpZrHnYb4uFzC/7xa3oLUQrc1tByJlFNwz8dc
7xakCQeNzUqCUwXwA7pQt37DplvPZ1ya2T5qD7Ry6lOBoulg3ebWE6FPCybzBGbspdTekD3bE4qH
+GXkdQ2hLQCe54et54v92KFznvoAIRpGrcOA41DI4yTrSfChwbHsp5+8eQelNbpv28Wf/Lzm6z/c
q99bXQz7YHgUCMsc4Ibpx98gwWQkU1o3XbTSevjB1ZS/BkGfHvIwjjNTds5rMfjDK5+TYuasP9Qe
U9aUOYWPj+sfAwhUdtAytxmg4v4RSyIfEeXQSHvxQbacv8i2JNsobCOkwFiEpiad3OdzDxsI22bL
NlnXbrIGrJjBOqH/RPpoZ/yWviYd5XtYhaoVQ7pWC8ovOYaiafZtq8DI1YE9JlURHea2UozVCn1v
/4gmHA0pUsgOGHccgR7gCEHWYm438eD/ZLL8E7n+XrMwH+iz1W8A/87ZCRdF5fuixOsc6iDKEvb3
xOdr+A7BYbFBw9NxE654+uPfv67/QXCX/x3KB3Aa4O+w57z/36Hm9prWo/Hq2Wuouv1RGsExbRSE
29wP7E2bW2Oc6C1Oy4dlUQEdnax3AGqcbb9OuhztYV/mp2qsxJm1/C/M+1b7ZTuN++TN6t4833mF
OmD3tpmh/nS3vDR3oAj9pu7iP5kJ/+/5g4oI6w/xHsD4Zn34+7+qtBSHioY22WfWuRS0nh5dUXwI
hTCfwUg7mIehUJbthCDsE86wvRL+iAiV+uVZ/nj8FIzlVg7KvgrHK0/cRzxZ58kvC366IKnpCNV+
6mNvylP5qMvgDUeI2hes2Y2Okuce7tpHv8M2DNfv/bNU0E6rs3qow1cPte+lc9hrO+NUgKXGdqg+
DarAuhL2UyrzS1fT1wVMnfLWZqMAmb3XgpOtE/A/3TFMCuOW/PPgAQs/y9HgYR8jIAcBKe9vmUNb
5GeMim54L80RD+7wUk8pdqbIuysl/uqChgPREXzP/RAR8h00ATbg8tQTlx2SeJQntyjjXSKiS+l7
fEUxZ+BnU1smV+SvJdeTS8r4+TLg1t08D7iwCj9O0NfuvDCfNt3cZNNm2nui/eLyQl+HqejueQ5t
C0QB5iv3HtZYs2IVeq2usuObp30YNHCBecbKc3Z+2ANUnXGBSHXeurKGr1LlOVljp267wFhtzvwD
vB0gcoraH630g0MgE3Kb8M2lufCyBUTIHVHvy6kJDmElwkcZql8somI9sS6JjsbHkaVLCB+jcLgD
AZkeGpYefYgHYahf7EwN9J7lV9a2xzjp4OGHBXmtNGiBGmfWYTQq36Z2Vlm0pP6wfCYMvVAkU2ZB
4Deb5aQt4fsSkCo6PeHPvhhRQ82loJ9c9UiKVRUO+XY5DpcL5kEwQORWL0XEvK2uY3WsXFnvpwqi
3rqSadYqgV7a4K9vC4EmVNHytehh4Ii7S8doF2oP6QUp+lNWhc2xqFPUmLa7SZFOn8dmM5Wp+NJ6
ZfPRaYbiJWcf5Ljpnf6U93F9W4CjXrA/xRAtvdg/l+dMc8GSJsa0DtwZYfb2fnnG6dCFDED0yokO
FVbbMSU/G0lrZ9WNY7zq3L7Y4EzCEJFk42biqOtm2eiz5QzgnJ6PZXH3o+mvYKzMffRCccSgSoqn
syIrk6tXTprm7IZNexu0OaRMw9nSDcJdIZzglbPhplWdH+hcy3ozyR21wGa0sv5OKlH83QsITIgv
ePdy8QaWAqXElBrq4C+aTOFMjMDCMgg+jRUHHiS7JhvlBF5mvvSyTXammX6C/ZEb6g0noroBhAQE
2mCedbAC8GSvtZ3stfT9XTT4cL4vuxeZDMmK2AQVY608dWFx7l/DIoARzIzK//uZsRjJvP8uIHKe
aRQP0y6zPPL9d1GMvo1iJQMEAQNngBd8uJ8iPGdRwXe11+Z3TDVnAJu7XcScHkxXDEIqr/tbGuht
PqTDA82QWlfD6H5nKi+ODg/bi9vVzZnkbX/JuRdcWc+vwOSPKLL9c2RG3Kwxja5Osy093d+SdDgn
GJI/dFNu/0ATgUf9n80QlkNoqOE6CAY1+F1Dm9BoalACI3Kw7CdolPz4gtLF3cTTQFc0CrtLIbcY
aQC1AwfTL1HD4CXE+vwaSYxZleV4FhD8AMhVEI1qv4LaNwFWiBl8JLP2OoHN3xAeRtEhiKxsZOal
+V/PfhuBp+4rjHAYer+AvBYttlRhwG5Yt725XpveecDPLGq8u6bT2tEUpYGMv07gQw9tOYibQRh1
1pC+X48549kwKXS0QxweCx8+GguYRwp6ch2b3xcsb36HEi29e/Yw0ZHdQ0f0JxSoL//tz4mIf1bN
2G6rONBFRoz7ZYFLfYoaHn7il6nF3qFmmmoC7L1e/vzljiwXmow3XoJeTFRXripAU19V9LmBWORE
ok5lyx0m8212gBgctUxO2u8+d2ByH5Go5a7ldbhPi354tewra+kdN9t9WS48tHDQx9O0G9sOrAGg
fVfJ8lan5gG7GO80JQrkium7NAPmH+5EjSXaN8F3JUS1HavBzdrWT7OAu+bImhAsUYh53KQWr34w
NpnEYNBp+Yz0NWa7KGqY5acKHVpWNnW1ctrqY6MQdG8boNlHV1ROppIaLXfZkXTlEOdLUaAgXZp0
lw3D3+0doURtFRcg/hKIYJnsbs+zy4ojFtd16R7GrlQ3v02vborzLm56wDhNf9AqhzOL7Zz7UkI8
mSKkcdpbFyOsWyOP5q5Gv9mntr1p4cmVGu0D5W9/o5qNtyZNEVjBI70Rph02sJvAkAL16T0t6d8X
BnK762x5Dg2XWYgB+D2beP/oWpDH0Lhny/qhOUO3ESbtfllcNqHfpONcdMXTF0CeVRYP7VlC2vSh
V6G3LdIxBI/nq5MzpxV3kVtse6hc7g75uCCkAwqRVavByWDXjE4Rbv1p/M+r5bMhHtH7leTT84e9
f5xk0KxdL4dYcd4eTDWog2MwUVpaErzU4Q/d0ebNzWV9bMfqR03TfG/TCmU1nloRfU9yh2InLosb
jVrk+Oi+gplcAQzJIkZ+jWQOvgXtOOC7VHAq46RdF7pka5GzdicRg/Rq/E+iGTPdfWztGF+Wr65K
iteqonG2ECAQcGF6OSN5+DMWQ3xA+sZ3PQMiAKiTbThydcRGqPBvznRsWtNvQhQ8qzzWoFGWKA1d
/ZeyHjAKsPSqVM1bX7ubhAr/UdbtvVKl+Rzn3bhFjKRdSzWOV9kwfc0Lc0wjDRF7FOKj+fMgqMMt
kKTqhIDycD/YBiza1Gc67L37ME38ECNgaC0w5JSBY+JvuhPm4EpEq7SObg7PtrMX1IBN6uXDjKrY
joRPm7oPwzeR1us6By2oMMaxdsKif1AvVes4Hh/jXC/78cjBOaWIoWBudWQkqTLXhzx7edUk1Dt6
DR7lvqPgCodoGFduUsFOxlrH20kJoYF17bTBjhibleR18SEpnIdof/gzPV+k6u+LJzx7VEOXLTXZ
8ruCoSee0fMeIB857cqzG2P0KGK3KRD85/yiReG9p1yDfK0guoHEIVebqR34GpnCw8kN2wf48fzR
BMD1kSiPqLk2yR8QqjqPQYw92P21LF3vnJfanpK667aFM7ZrPEJiZebeR6XSO7O5mrGxey6cHks1
QueUVOGLM5NsNobXE0v6Lgtcbo8aquDD/KvlHL0r6yW9/fdCQ3QQkSPkdvlsZGRHeXv2J7/fRxEK
a7Dy5nONeO4MX0V1kwQGyB4c4McuFhDcTvlKRQog3RftA+YY65IdTRF2x1R2ZOcxkt/D5HtVfgGV
Wq7azqqPz1fQy5aG8bcgtPnGdNWwTeXQH4bG2tWCxS4XFaPV8trMq/vmiSChxoMX/KJPELUDbcMs
Fght7YMJ96N7GOIuzT17Sq3cWd9QxLQ34jDYBChCim+lRsrXPY5G2HFTHlyDtj4i9q/Yaq/2bgwb
LgQSMLZ3I/Go9Bi8QA3vGoK+1kNoMJdQ5ec2xyGX5qflVYuUlNWTTNZa49QGcnvlJVQF2J9OfYLQ
4T4OzRVQATD9KQACO6J5Q+TtNg5jOJOXBOd43k8EOylU21Y0KgtNGn/ofFWcFdjAVaEjlMpKpNtW
SnGQPbx9aRnqbTN1qATm1Q8E/hXhEQG7uE7hH4eG7AYrg8fk459LClkeykqORwThvi31vteAZ37e
x1Q5alNBqrprxBhsMHFJgBC39S7VCd0bVzyKwMpz2IWXOC/egnn5LheONWsKDIV780cwjeArz4dR
jEz1hlZavzyB6lBN+Gcw53jx5oNad5Dn2BJoShxNt7gLgKGkAyoMTsi1Ue139Ds6zCIX4zJP/JDV
EVs9BSISHtPrHFKEfMsRKHmEhxs5kyIR21oA9hZPfhoIu+MUM4SWnEI7eB+E6n7Rb+BZnX2wkBKq
IDkO32DYICvoVTMg3UtNHEKj//CL7lgmZYOAkaa9tEaGq5alch83sBTgM8jY87w6kQlYcgFV7Ki/
O9YHPDxfYtd/ezZltIKCYuZJAgIsBuqQ8KzY1zItiy8lHIpxLHKwwBCA7KuUNQ+/lJ8dMkAtwWl0
4rbgOMtK9w8wG5KYfi9R4WiOjDQ4B83sD8b83xfhg2m7GtlI4KIhrDvBALa4LH0rMw29uH1pN5CU
uHhODArP1M+7dVp5zaopjYc5kZlNLjiOrjL38nOU58WORn3DtrJEhcQwMnmOFLQM1BY72YTVobfN
ai76gdUFb4gEdk8LSePAuXOHFQk8XZpyzThGEOu5+WAlNMtLp5q0Njl5rhU4yftPLAEZUYXnpXKo
zfDaFfnVkBEWi1jKK9qp4D4hUeKudKrONg9PcWizpbDsSRVCU4dzJpjlAL6J6l3BJgnN2qwSYUKg
tMNeApJlBIeHZzenNd96cQfYGn/1avkWe/CVi8DLjc/4oLoJktQPHXWPhWxZLnJCw17nnzpEm++W
tk0GtD06/TnhkPopS6MPpKVg2eCun9GCg9nyoMWIU4SAGndyzs4QO+codtM1Qa6nt4lzT+xU1L04
eTVt1FCztxJUf+aB9P8W1ezA3eE4sWHvxjZ4A2HSgWKophetehT586sm8bb/3sclv8PagHswNh1h
EBcKBOT+zJDQP/jPOJGobxxONkHvQA7Ulx08ZWchHKy2hAmqjyXzwwMKDuS1lo58gKRBHZ0ylMoJ
1bvJh7PbokOy3G3xWwKXWT6LGDjV5d6HtWYXMDbjigSthNgCcjAhO3ZqKz/97rkyAbdPxm0XSWeN
EkvtuVNh69ecnx2G4Zqwh9uSr+irHnh/iyYXKUvReCZtcEUWkjnphP3z4ligs4MS8cHpHJCzVWTg
fkM/o6rCglm0kVi/PyLO/1rowmHmDB30bBGl7Gawj7izWqaSLHtqhxIP/T1nSr9Cx5hhGuWEP788
kXpgO1PJTVKWzix9zB+xQQMGkGnAd9qrCzRFp6WUhxhCYMVwspdyOAxgdXBu+/LeW7OFh325HgM7
ZBL+KyuntsPDbZpkNwz9n4a8/1eDhhlkrDiIgjF1Mw86vf+20yLK7YBpmE1ipMlAxrJAhGoDqeLr
aGp5ArrBLk/Ai6j0Bn3aL+7k/rmS4fjWpN64hvf9mAFHBSLdVdfG0vbkwgUuzkD/DpfBbdZYUtEm
LiH19MU3TqjzmRJzIR5yZhZli8EM+qZV3td/X8mLX+M/EQlwMwF00jMXDmQT+cfv/7YYxzBlXRxu
FtWfji0QibmwNpB2QlOLmvgvW74Atg1+gRb5OKFgppXYhQvCX/n6HCbT3fcPJDTOy2ye8AqL633U
MX2rong6DpH9burEPcuaQbyKoigTcAT8A7CyjBz9889AS48AIh/xW2kIUv/3QIfAow1sUz269QLV
7vrUbWHgF9AIu5416xjMOIZw2ak0HFRqzMPxgnvfjXSXigiRJaSqj7IfkrWnbIRew0/fUt9ZwcpI
vJCpS9+qPP4cCTe/LD9rqLnmzOxqlxzS0g5f+8oACutafppixTIxeEjim3sKFTv7AmK0TWslTnPS
N3c9lfXqv8hO5fQ9eMrE3Tzx0bYLolfl8XNiRnpkAVOHkaiZ0IxyeoVrMLa+Xjm7pQQ3LsgtVlSP
pHHV6fngPfnrYBwhMrNKZQGtvEsMPv+QEjhphiI85aQcD01V6R2y/FCBRkdtxU+ig/TkJ+15obbD
8urndzC/5d5r3RPKVHcbosz+Ag1zCA1czz3vA39dSggIA8e7CdGcV36XLUgmIbTZiaBFy+0Wv/59
0S7Jm++/7RDUBEbtZmUoGJ/fHkgWTmJo4YS2faoy4pq5t2ricIqfIncLl972+N9LDmdPQGvfBNGI
uByD+I30OfqgtYfRDFLFnwMUXxlRfrUDF2lE1rgfptEfj64DbFZjmhPFKb6esYowCealzV4kjbki
QakC2V3TLBLGXDXu6RHDwKiMaXqBgGja28S5Ls/Jct53pF8DoSIHjwZdshLeFK9zjse7KFl88AQC
chy2D9yivY1s1NBf9Xanm1r8GDxpt84UAXkqlXeU9Tqd31QqSVekFMHMNF+KmqXnpRDWuYBWOa8j
eCNCVj3w+PzEclukr21dl0gc594Pz0wN+vKkXEkvD6CX7Tn7k8bm/3ksUWrhjMTuCU1D9DublPjj
wBsTie1zUVYQq22p+8MXLtQkHdhCoqJHWvvVapH2FlPnbRHsgKm7RPQ4SUUSHHwZu1vhE7UiEqLx
ZXdKOkwbMNuBrIRGbLuoebukw+O3iDeQKwWBcqwSLFtZgoTMUcVW6SNcqp/5ArMJp3Ux5dum4ur2
nrmIwdlDEJZJxTO3xFrqprLbLuLrBZGeAgXZ8KwdFnm/7+M4xQW9am0jtcVU14TjeUYqRV3rDHLJ
6Ancukkrr433LTE53zpaTBsT9+MbU7YANBNMQE5Su4UAzls/wdJ4iC+tLYMTF+W67F+e6FTh4Ihp
kljdoYJoM5ia+FnKbT0/bMPLFOO7dGsMQahpLjSeAHsJXGlRUXrdumMFu6C+nS7Kyv1SxbURaP8n
YBJaj+N2FsC36gzRvtB1Of10xjYKQ0/XhTjWazxUb9ots6gFd7J0HcvNKEN+IWhvuVTxI3ew4ksW
fOoI30WE5ZeBbPNgYX/FJsC4S5br3tlNjSHZpDW2EdGTv57lRfSFChldEs2xRnTgrbSKAKvIiklw
UyLOoXpElNT8N8hkbI7GyZ9/HhjT6TD17FdtZIeBjl8JHSGRNJ67Z7OoNU6ov1qkPdT0PSpdS/Zh
DvOeovGfVZjjCIyjkXBCowizTZpiYUE4gc5quSyV2lKf6VhganFhCzBgieEANFluUm4HFbKz08tr
C+jTzBwaSds263Tq7Tmv1lNRxdcFQYHyyF1FTZlsy0O3R8OMe2BDgDnAOL5BfDmsNAQbK1lpfnji
cZ3zjXYT0LQUSm207dPar6GxTXnrbCb0e/CYHpKNKdmuwDjNGQkE3o7YXmV/9INZCp13+y5sWuAY
jvEpH/QFaKX3xULCJbTVgGU3T0q1U6A7u4m+jsEHzJxAcNI10bGv4FSeo5T8oOuWrtAZx58aSDNS
065q0ZFTNV9UNRAgSy/cs86uKyv/A+ikaFXxp/C3YiY+oYQF1RdHJl0V5wkA4MlNRsCpIx2nDA2o
v1NuPbwseq9CxuXfB6UqvH63wFiOiNGy1UXCVpNLaqCAKXDH2nj7pabqp+jmNyxdCwF9Zp+Y6GpK
OyXrKu+27eAiaC+t8KAtP8n5iBmfFHVFUNqPwwh4IGnAj+yl9Zstcfq/eBwUl0XXvbzyW7ineXUc
bbpEff/3E/CpTvz9q/Ahck3cAMYXyOl6/1X4pU5a1wvyDdOJl6XtSK/5GNJrMl9iv7g1TeQdls+p
X5XXmvVAXgogsGjk2apo6/ZgLGEnP8zZfhmcIgX/RVtO90Ux6TV1m269bLbSpDgyIobTvalZgR2v
cDeGkUc+dTyLuEm+Lt1jH3xtnNrgmQYbDiKRQNrcUnmUogq3Lte/xsHlJzgIqKtfBFmdshpSW8w3
0VEmHz266medkyKGr4tQIweMOacFC7ZA+ZPQxNeIhps+53rNHB/8lTXO7jkVgWMZiqDPo1TQHJI8
Bzgk2mOAMomO9T4d1Ej2TRStrZ+s3PHnGGpzTjG45at6vC7nyBOp4cOXxop0zZfeX4TRX8sPoQnT
2wXsWi7V1PDD0qErbth5DN1+k0ZDdCYlG1eL8KBhHDSwMwH68IBl0JpCnYAxhi7i0TYp83ZjcsBm
TUCiLURqUFmivcHIXo5JnVgDXUAbk27IkPfHApEiK9rzDmCoh1PFZxWq3BREPJ+dCUWkMsvQdnC0
xpd+NBvMTaU3auCh1I0y3sMrHpYorYa9v6tXCxpEqlxun7tumoz7VJBqRzuTvzYjIBsIPnejhIoP
MqXiiF1HfKmxO+HcA1LipAXLGg2VlFOVMoNUm3x+lhe99ZK1nQysC5Oiu5k41seq6z0MVkCD7k1q
+9Qt9CZ+cYiuDwESuyBRYiTzy975UbfTSsq6gF4PsmfakfBEmdTbsPB/PhkhDFL+KVzUWwaI3j1I
SZTAK3yOAUiQyvP7IKYa6xzTUoPZ0nxcTzPRzP2gQcqtpYeG+p8B2UWHvLYYzqpBzjtlBVd9528C
MEcrSsKEH8JZ9jQA1LuMPh40CR70m/cr52wN/VDwy7bkIt22/GqxRDM7slPYptUBIyfgtQnQRzrG
MAHEwMi14n6bga9HNM/81sFoToYYBheyYAyRBEOhj8+1mkx02sMeHmekaEOsexmmW/RoFebB6v+j
7Lx241a6bvtEBJjDLdnsHBQt2zeE5cCcQ5F8+jPI9g9/toFtnJuGgveWxCarVq0155jZZm0CA6rO
D/dmfBvZ445I63lb9r3q5q05uUEYKk9G1fVsfoV8wpiun7Qo8bu6i07InPlf26nJ9EzbLOJPpimH
HkP3g6K13M7ysEPCjDRk6ZDrQrwrWdo9yE7zljI4267DF3k00j1arRdzzocX+juJpzizduhSs3+p
SfbeJHLRX6MyZiqRMhNmRkcfo9+trjlpwHaS1pSt69M2pAwif5UeoAfvYz4pNVllloaEPFThUV8M
rlWDoDBHpLrPl7mbOk/2g8VjV+V6SdnOSk0HIbqsH3W1VG27yJrYiGDt3R+MDl39qkhusoYrrMrM
dUZ6K5aSPjPKS1x71n84oVKj+5DJwKn70ie54I1KXrqqTaM+gEDxExXXbeQU5iWIv7RzVL0UHPF7
C+AA5+HvbTZMn4Mq6bypUGN3PYIOIeeoxVjH4zsbXEaGcqsGIK4Yot3fe3OgWxKLzN4Oo2O567dl
B1HK/Xc3TBRlfdA/KBJHE7zQjBmS4oEB6DmJldzti6r8WXu0qWYjCi24dG1E2dFp535O5u2gIdNf
r44iEn2D5bh2W1mnX5uV7ParC05H1O6JoCsOYjbFo611uqvMffItoQ7mVOln/eAyxgpAwk9MqQYr
1PfJMFnHe1Gbjbl9pjWRfA/16l2tqsI1L2HuoJnPw0o9r13k0aR1bOfKeTVRqYrebIZ6Gu6eqlLp
CLYT8UGygl0c9pe1CcWWLl365tCarXHq7hqzST+jzr+gnNjdzwhG3ByMTt7pU8RTm2jDg5KpHcJ6
dLQspT9faK9h+phtgPbspcGWu7j1+oSZa92in02adh+s7rFWix5lev8na4oPOV6okxEJCXzs+HRf
9vRRvc2lnh1XhUkelfo/YBt/SS8wkSOwRnjBYQv13p9tKoXTXhkoCYclQ1iHdb5710iMsw7+oGoU
/z70TSZjk+gBBt51WZuks6NM9Uma9eCkIqI8UWPJOfP/9SttOcunMD0Q2WE+Q/QgVTEftr3ucElw
RK+yvlTq+TfYVRJWF4b5UTdN7r1Ys+U6OdDh27ejLbC3C5Fey0ou3CChsSv3ieE7elS7AvPnmyAW
+4xKpL/cBRFR4yq5EjLu1Pv3IJNRZzBBGLWZOqCoxT8k5H9bQlAp48dnRUbMh6rzj2aYkyedYcQY
aNda27CE4Dgol9ehAlo5ZUXwoRNGxiQDR8Usj8KvZYSx4dhO5yaXLTTyMflbna15KFXrvQ3MjQWz
Vi6KUwxkXuz/uwpU/2xDk0oAfQdHNpMek4SnP35foGehmEfODHnB4xJ31LPYn8SoStf1k1Hk5q2Z
OiZmBfLSrp58ubXp/8QpQnyntK59ru1KJ0gxYEbBcX2xZS07RkXkrqufEedkKg2T6UtxYW6zKU5O
iRz8K2dB/Z1Kg3iXP8VhC17i+EwLDM7v9awTaJUlhWbrZan2aEV94NbLtqIN6hcjDW92XB2DYBje
rSqo8IfI4jVUeBQTPJJkjx+Q6+Xvc1gzvuipcZPUUQ5Jh+pprd0lU0GFFPyrMUzQJL/V/xYPIHQQ
tVsKymMEs9g1fv+tW4Tpo91Fth/l7W61BBkKtliDyPJNuOjdJB0sth7hY59sfN/68Fgvdgn6+qEn
F7mMayeM/aENuscyzWM/tT7OvcGguNcLFqpy3jKCnS6tw5aCI3NA5PhQxQXdp8TkjENuiZLW5RVR
4fe6TtIDzgKGp/3w04S/bijyFGYbvebpwbzNLsbtv63SCcpEYzyRlQoubzV7a4Cot2uLRA1m9KNK
sOsnh56oXue7wAj0I9UkFWW1R6XYbYKR1lRr6rTaFrCDiSdcrzt0Blo0D/vUICgzy/egG5oDqzSC
HkYKyHjC6lZ0ev6oP8bWTy2PyEX5saryyp0WAcl9psJpxPSQ/wdP3BY/WlHnX2UkE1JAtBLJLVNc
aq9VomRbGOnRJmeswNxnaB/TOFf3xaj6LRO18+jYZ7mwg7NUFZekSeJnqxhTP0s20cKKmJgz+5Fg
Orae8dfTfiGTiViTCqRMmPxL6bQuBlWBcjjX7e0vIdLg5HRGlMm45DpnwyETE+ZcIr4lJ72ELdaw
sKuiS+jIsByYFZW1I/ulySi3xIe7VZTW8K28E5eMn0t3ZXL2WJrAEhHW5dXzSHo4PdaH9UULDTen
+3399aVITfCWDVq677pIu/8zOxmHrV4nspcgWNlk7fAdOet4sWudCMixGN1UHuarLmP/siNyRRdZ
d98Vp6bUghfDmNu9ZDj0swB6SvEcPysMPb24z/qDbvmrbi0yJpxUCqOsDvjHS9eVSHwvqwphVVOR
WqX8nDHTv0g3khxeRW3q7roR01UYNk0zaf6YgU9wRlWnnT3ri5hJ9+smdY7sCz1aIbFTpTTcmolW
bkgLQhc4BZnXiJRpYWw9jFVm7mu5SPa1wPwdlPF3Kx/HizwhsptJNkD5qR2DpWaOh2TYtuAoT+1o
/ShCw75qtIv89SwXlGa7H/TkHGdmfJr1z9Hi6womNX+YuumLHUz2hvilfrfa2tcXbUKVrvLOKIZ4
lAWO6b4L+JWTztoVcYYoLh+lhnlgW+54nMJ3KRlfUWLE7+gJXEeWp0+2JS5SIaFtLmeW1+WnrT93
fVFl/ti5DHf3Wk8MhXRAxXXQpl6/VnGVXzET6NcgqziODKL+ZGZRu5FZ/MDNSeHRUkP9VjKXc9PX
ujPbCwachKmHOhcnDaH36qWz1P67wX/trUdJzCbHcj27GwXewbQvJr9q62OojhVtwCA8RNIiuDal
nRGr2evyFw2Bha/TCb/IYRq/N8lwkaJKHLmy5FXZ5rYKBT0xZ8oAzDvObp19yLPKMTDjUTKEsqX9
mVzyXJvPpLWQ0zyq0fHeu+y0zDyu1ScWVoqG+/zR6NrtKvCx0so6dr3CG6dHb0g6YQanue5iv3gZ
TSKgN6MRbSeDU7cio8lvqUH3ZVzGbtAM/YGujqXvFdBQVmEto4yOrMJIaLNHblrDwFWmyaOFVe1y
nphOlfEe88CA2qi2cqjWPmmR+UuT2+KszcG2qArxIXGG0ZdpZxVT7f2SeqwfWQNphLqekLssf1SA
8fh6otnnRDWf6NxPz0PRm66UU0pCvSn+EbV3tw39vkeR1KCZKHJpNaj4dn/fo8ouKssRfZl/L7pL
KyReZHHp4wh3y0atOZdXg6vpQrHcJHFkRpPiXOMydHu6xhtdSP2xp2V5I3DUk7FfIsnJsJya2V6z
5eptHMETUYf0x1nqt2vLaH1ZiRjQgZsdCUquHTvQCMIp/0qVdDQr23xLRJz4pUh2iDlnf1h6eVxa
7fG+HYWSFL8RlqttTaeM91gByk9YK3I5CD9ps5Pyay4C4E6RuE+7n9YFeeh2Q20757ROX82MQY+x
CJXGqQ5ObHWljxvloOEf72ziZATzZLhBx34oDOY2uJjzhNEsLjNXijiCu5goax9osunBa6JaWl5m
DaWSqEqOh6lkIkieaUSOtGDnoofqIX9Z79s2GpCVWOGr1Ac3GJTtqRR99JIm7UMgzZ/v78VMNfQa
jjlKlGqfdRIRyEbwXbO1VyVL5KtdWSwOMqWYNHfDq6np8c5KA+ikohOp54wTb0Pffb1vmNiQGm9t
YExJNZ+HUUN8ZeefR6xZnl07zlYJOuWsIxnx9JzoLBxcDJcXiMKYvExNIK6G0L9pDHL3c8MgxpFA
GIxyILtIKaT3coSRHUv51ZgMBg1m/0XD/PGop/N8A+s9uxoMyH2PcTbyUBnM3NICeEAgbcfSehVC
M39SQjhnTc+Lbj2xwjBxo145SCRiuW3Rq4cO0YgfGr3NvHO8raSRtZ/OEkIfVSGtQlWL/drFWqXw
0liR8pbFN0XvSp85TLaDXvAQo9i6SEYb+JUQ0/EuT6udNsAUOStnLBnfVCaGL1lYln7IDeaWeTdf
+SU/ZrWSnUxDZKf1BwTxUOyt3C5dcxzTU5XBnKpx2XVVO75kenjuzCr6kqY6vCC71U52nHyo81C7
MkR+W6/u+hlvwscK3szJmdXZtaQ5PfSsoB7yxeqIwRzN7dJPK3RnkQrGhDii7Y5s6QOJT8F2Usdo
Wxu99AEIl+5NYf2hzSfymq3Mnjy8MKcCHdI6olr7I3HBl4Gi2DtcRMGhxvK1oa6UP7F8fGTmZz2m
xey2htqdlV60F/0hb2gulLOhbJ31PEsP5dv9lN/38ydOfJTewu3NOH5vbaqdTq+Rz5lIcu5iNEY3
03mVH5VKQw1UodBbP7X1MvGGKS52DZ4E5OLmt3SM3iwaBR80qzL9Se5G734mt0frPKEBvMqprblS
W7Tbe5mWmt5QZNDnq/pUtiFn1f7/Plq/ZiVV6N3H5FqOSNqMq8hXUU1ta3TiT/fvGIWV79eKIJ8j
5jKrTV3vFKBG6UA+UalulMqNYse6GDrAr3Y53rY09X6unEksnVIbtc9Si6qYe7tY2TWBYR+lMnWN
tfYtwD3Qx4vS8/oRJpXelVLZ9lrEJT7qgnanWWH1FnB93UTTGNbx6t375laRXu4XgmPoUzUaWCXZ
+F1Fk38Ow7TPYZAFp56u+n0kRjZrzWmVZziNJaahRinvVqcqMCQHo2gk72xV6h7UPsNtiOeydhcd
yD7Ix3tFo1e0OFzDLr4SF3Iw8iH3V7EXMyVwOhrGrvvmO08Ri6bQwpPoiyf8Ynjw8h4/uaofHRgf
Vyud4Aunk5fX5DzCz5EP6lTg1V+5XMbEDVnHUOS6OARLtaz1mug+r7W1adPIDnUjdFe5cynGj2sp
+d+n5dVc88dGCJmXjB3wFZzv9T9VA+PUl/EwFRR+Zim7g1M/0lsWrlM7Gi3L/jCi4vDHOsICsEje
44l3RxXJCSBCe9YvogrfxGDwAMzBR8ug80mB0aHvCz7aChzLKGQsNcsZp5O6y6jtMuJebNYFQIYl
ELOeQ2HVVwH1Q58fdTXuXDkYn6Peit7nKXvSIjZkSe8/SoPdHUU5MyNpzOAcOmGDE658/O/rYfx5
5KYssCHq0i1C1KQBPvy9MKAEaNWiDgef0g6Nb2869/05rBS/t+L6k6REIM1lWTrqZoY+OcEfhhuO
3WSMxFax6uwWF2F2A62V3VgB2Y1yEUC249P1a0oV9v46G0JTpm/WjdFGeokovMEY+iNlMQZyEaWX
yIjIIRljZYOlcfBpq6LsWk7KQWdwlFtPmCIeenrsarYZyF7ZNuWYbe8Pcd7mNCI15ME5PUo/lsLC
R0Jr+LkU7vtGIfRzKkMvXuwAdVXm95PMf1/O9fb5/fZC3wAYBTUg2kAO0b9fziwzUpvRp+CZRXe3
jAAG2txc2b53nENhm++w44wTjAXl0PXwwxphLl1FxNPo/4BToH0mZUFAxItjTDzTd6OCHmfFNvhA
w/BoAA2+kybR6OL+6DG0ms9iohbJzKR7MYXwUoziDn91Zgn6kHG+WZtoShbqHKOKsHeDLhjOkcX5
ogbfvNeV2DhW/Yw+OhntHQkLOkiysVJvOam+BQ/+OVONf6WzKCvl/I8rReGEKIRZNPqzPwW4pqGU
pqTLq6IbBFki8WPz/kuY2bGvSKZ+W19kKzNukB4+KoK+Qyx/igaUoxsltcy9HMTPdla2h7ldHlk7
7x4Tp49dVR49rYiKT4mtTwxDrIgmsOWXbdU/Rkr3bKV1/J4iZHSBbOzvRpNAN7dxgSjNLbriqdCF
5xjDvG+XeQJiEAQ9UvnYZqDcAs1ikpA59i5KHX0TyrNyqRMluqrSjA62BRtW29Aqlx1MT0eMAZP8
xEC1peHeHFf3pK5WxmbIMZSsL21k6EcpUj8HJLsc8rYC+1xDIi7AP+00kBqrfoOBCXKJSRQbwC5f
hdyIqyqa6oHBau2G5rf7Ch2PMKC0oX9qONyUNYiJkDP2saQIq5M28frsMNqNc24NcjjnSppbtBpM
xn+pW8JUPkGyqr1uKprD1MXcBIvVSUQB/CcZZuUitF9f0pwLvZ7KSgQr57EPy8v93oxb8dZ1abVx
ZIQxGE7TVxsypB1wSAik2AEVgkfclIv0ZIO99snvzDngG1gUVuAmOsH0fgnDrnTjTlrGqpW2l+dI
dkcJoUqXa/VzPcgMlhqz3leRne4LrVA34KAm5MSSsUOaHbqiZ7/P15Gqw76NmKaMsf3tolir/meH
L1pA9ZWiXvlbDQ8TKMOPZWYg5y48yOSJtQZRDNA0UDAMCKQQTUuBOFdir/kYYctCDGwynwansm7E
66e1Xn377/VldU7++dSQvLdwOJe4oT/xEFM9TcM04Cyw5B6EHnnFyKQLcDVI3vTFuZM1LHtDlA/u
+mlkVTKq4izclJW9HPAq0zy3k6ApttAsZ4vaWwl76Vo0GiJwS0tudhr2HjOVnW5U5QNraeVB7UKG
PxXyflxcJQInNz0omsN9FblVHh+0vPBQsM9+NwTZbiZc2UmR8azOp7bhpH/ndYzG4K6NB62rx70U
+IXM/3i9vQes/RvJVic/tPT2wanmy1rfC8s8wfLvT4OjNhio8g/0rfWrcDL6HLL2ClvUhHSn2Od0
lOw3AhcHjlMqsKEuqKdT2WSmB/+l+lRLg+x2UhV50zA/dKr2zyStP12vy7JvmITYccBgQ/2zey1N
MDo05Eve3cUIVLC+WD1GuWBumWJ/MboC2fXyEiN5hpmKvoRdfXBhmB7nuCF3nKaEm2XSeKOWoEoi
LsnXFMQLYnY4tLRNvMUGiUXa0BmMdXl2lex25klFxxqMl9RM2hu9uPwSac5hUW9hITDlV6fBypMw
GtoNOAUhbUk4PiHpYq+YP1iz1l8D8v4Q8kfvBYYxDwHkpy6a543WGg7lSYiAPYyUsxG+tbSkHno7
Sf6/6xAgzI4GDdlYMDH2Sp79HzG9LmVWVrdGCiAyPo5S2lD20tQ+0h9ehWot3jBmDun7TC7iaQLl
SwJs9LFA3HVVcRpbSX1btQnriyBZXB8YLNqVE+4wOiuurojotr5ElRVBwYOxCrQYMsSMZJAVLz9V
c2WWtGD5sAxUFOqLV65fJ+AmLUuPJ39AuaceVzFDFQlnE1lBD7pNCf2mxC4u9SzXfXMC5in7v84P
KHnZclEhyYCVrk4Tx5hVJwv/j938o9XzF7vDIPEJITfua4fKjiHg7xVIp4e1gX4086eOrjkHpkuN
4OniLB/Fbf89U0LopMuX1m8aTkPgo9AjFCeYWn69tE6NYc4IsF3BBtoUAVGbizi6Zx/4tQUYOdZX
GS1zDyLuaBa5dNE4YOxaRfPAx5QcvyuCY4IM83DR6DBWHUzCYqFV9XiPJho3H7CwG37N5sqQxKRG
iuRHgiYxFQA4fkyrQt9AcMyfSNeYN8LqhicRmcNGmaV/IfitpQv2v6srNDgsHYuYCv6WzAzk92s3
o9Kf21wjAgAq+HHt+0lMd2gy0QHEJ0p8PfX0XaZqZxt4zM5DRpakTy3cbBCmBktTedgx4kcDunxa
KrXY55mJQHjhu0nmOO1mHeTu+il3QufWVS01PkLcBOooxkVpmXOPuvoj7uv2JGXswhYuA68WbJ6s
dM59Iq/OFdRsja7wKgzXyt06BBKSdmrGBrFQbb4alH3IUIX1GEksmHoY0QFeKA/rSxp+uR/uHXoU
RpmxwnfIn1epp6jjNwXR+x6WpDLLqbxbiZJS+TVKZ3nXGFK9XUmad0OUXSimp6RUB+2CouyXF7pz
NZlq//fR1D78917419wNcuSC+2GtRbxgIkv5/d3qc33E2q93XphoOugJB2NF9EOO9X5bVRbrXJqE
pxJLoNfMaeA6BSRBbZyoQKZUggPbdJjMx+kjPb/cZxBq79dPVQBQET053+hEcNIs9RLp8Xa9uKur
ESkIClGZIr4Sxikso/JlTrJ4a2jZeS4c24OmObDeT1u1qbuHKDGhKZstPJhQhmTJ9M79x4X4awK8
qDEpkRhYm7Ki/7l2ZlI9KWj2po2Dy3IxqIdRWnBqBfG6nrHlbP6mDmj/8844GgRM7p1Ymnf42Xvm
UePgWnpQXGMjeb9XX9RImWtXPWhyGsd4uQMMYp3DknE/g4357IkcQU7WQqxfeTx0O76kg/0BFPB0
mKIZUPziQltf4sluHoLGIxroH3/4Qsr47XnlD7dM7gGT1iAS8z+62oh36MUO8rhJzOb7+qcaifqc
l/Z8rrO+9hpD7nYMi8XJaF6YXXVKmm1NDR1tabIlDKk8n4CCZtumwqmuRmP2SHKQ8BMRbhMtIPE2
JjE+6noIlLF5tESfbKs6tT4M8fioB/mjU4U7VRScSLQhbP6hRPhrKXcIvaGQMBCQwgKjrvj9Bk/s
euxNGxD/vaBondD75VFcP1pfiol/kkj95KqdOK8T51/9dy1oddcKWlYYDEpnYablBh7XjSlUeJlH
jpuGFDm7jinbWlghd9R+YvC1uXtalda1KDc5XLQLV+GmBMjSu0kL3cKJg32Ecnedj6WDmX6gT/zz
uVDs9FFBPE8hAULNyBzO5jOcrJLi6bE31Q7WB0be5bPJVPLbf98Zf7U1uHRM5YkzNRcxAaOP3y9d
WksGs+qW2pfe1t0uQA9BRr10CK2outFsKrZtoVU3YVQ0HZLmVaBowA6SiwjHqQM4PqX5OjrVxl5X
xEI1ZJgFKOvjcDiK5XBQGc24STU92QJvZY5EasReBmX8MbbkPTM0Uucg7u7azIC/bsU6nnRelArw
PzxttjCN/mXeEWm0uObmMcuQtujP9KXpfQVQkurBuWvW78OQqFOwZ5r4PENZox7UCbTJxLOSRvwz
Gcvuqlz77ytpLzfZb8/YQray5CXYkWwi7c/k7bQw9U5XCH27TyvoAUFGhbx1poIc7gSLWscRFxnd
4Bqsbg96OwVuEQq/mzNittB3xmbITH7ecXhw9LtolsVM7MtGAUFuZ0zyKTK9uLaZL1GPXgykXO4M
LiDiPPMBRWXuhakefoAGnnuJylErKtp0u+rO9cLwR5kugIiDB2FbUD0q2dmpEFyAWsY7Y8A6P2SK
s4fTgaugD+Jtm1R+SATSLu1U+WbmjwNv2VMb9fsAqcdV5IzNJRUYRvCEibO6tJTGbejA4B1VA/YZ
rW/h5C9TVRhUy6RfLLcDnMPJq8wBwdcCPofqdp4zYDV2WV+GBWkWBNJ7gVMfgQaHp/VULYm8P4kw
x6HOQTdNCuwMC9+qocXvwmcrb620sZTgc1yH9hUJ8r/yJ1ci5h/vr405R7Nx0hrKXw1Rs8qdLgK7
7NlyFz9XOQu12kbFDQGgdEos5Z2JsLRFDJJylra30lzOJz2e4v04WB8brasQu1nlSa06sKraqO7r
tiBsjuMyUAwOcqhCALNOp1VWYYRdQ7jrzazt/FbVGmSaTAqotiOKfsx2+26U8kuqpgPujxjkeJ0+
REQvQ2I0mBnicxNlIH0uteir3oThnjKWWYC9TPqt7EeItvOYWWRkaEp8TUehvqgZkbySzZCyK6tH
M0if0Rv2vj50EWonE2bpaByKctC/CEHWuJi6m5VXHIrznMZcGJu8v8QKnIaqND2b+wcVWqG5i7r0
VMrO+8TjDwo/lXzc5jb0kiC8VmMZoXbgI5WJh8+60Xt9NSDQqYOHSR+a4zw4wwYNpB8uuk4tr5//
+6Fd02T/eFPJSUBfRqfbJK/jD02Y1joW6QIl102dQS6vnqRJz+INlb4v6AlsVLPW36a5MwAl6r1f
R+1wMqTOeE7LiWwBJX4QWmQ8c7vOG4sal5lvQR5WxhG0WUZQ0cDEotMmetjLgAqY0yfbnsbb+s02
PPaRlHxI9Dn0pGhmmyBS1U0jjd6klJZUyV4WyR+z/Ps6Yug7CDpl28u+og6Ji05sMW7G6HNIUXJL
PZp2diJVJ1FqvZtYICh0Z7Q+GrlygqvMP9WsG371GI74tdQAg8Gv0T4XQ72jH9Z/L635pZoRYvz3
VV42kr8qEAtWJ24YQwUf/XcXU80nU6SUu97dhDjgL4XnHnK7B8JViE5yVXWO3yIz2edE6nALRBin
QtjRQ+a8JppnGzx1eVpjjrBjeuw105FImNJ+3doTJxu9+/CkGepPih3uUWSX17xz3iujSB51Hbx4
O7ck4faoWoMyTQ+tkXyXx6Dbp4w6tqIvvxbskLegSL9qJY1Kkk9QJUbJo9EM1zmWI3rSesRwKT0y
3H+xIMBtVgou2fR4obcwr6NHtewlb4zU6g3XdQgXAcGv0Sw5LAiueCylPPLyNrROpZGdWjN3HvSa
Uw89avxQw5eUMucVcpR4GCz5pbfCR2Uoq9dKr1U3iYrumAUWNharckWcG7fVCGjYqFNZZgufw/fr
Kn3jWJh6dkPiB7KXFbIIgUW/gdImNgOGm1mm1ZmH2H7Ss/AtnfLqGVTjQ1j3TAnikhpvEdCVgh4z
4FMvgwXvs4YVL7mhSKe6YpELIDZ5fRnkaN8BIEs6tnzHQk5oBk27VerIPhaqiv3B6W13msCebnpO
dvKIFkCnwN6kC59ytKTIlwcAYsWi+gq5cA/0BBW/kqJ6Z6fgZ7XBUje9Exov9KIMN46d8nNg2s+z
arY/tPKGDEuZGutd4S/zMrrhC4Ov3gMyaEGugo53Vt3KpNoPiKVxPWbFwzrFKnTa/0jf0WOoGB/L
KqqYmIPu2lO67mM8V34t5RpZT5Z8G/EWMVuM3NqCHVnF+Xg2ZoaBo/61ptViu5EOMmTRDcq8C+eS
8mM/dz3T6paJJ7WSWVlXhaEqbWe5PSpLJbN+ykU+ZVLG8H+55OuXRBdsrE6Kj45V189F3L7Q0Jk/
W0x7NlVbkBXSWrWXKNbk6uOk7BWVKmD1NjaJLdwos787izx5VSSvL6Dtv8A2OgkVWvqa35JmPECl
hQ6pUNKLFXf81dZi/yQ67V6tmJUO3pyyFNIG3opfL6kUvSBebjeBDZ/r3jMmqsM+OzIumjuBroHh
fJ/OFokN2VEXk69nrYl8Ga5Rgf3CrzqRPFmTc0pSUb3Fkqn6hErZN5iqNylCE5AsPChbydwpGESw
DdvYuC/HUqV5cWFpN72kGbpW6EbXDDtdrxIUhIb0js+WfXUdhCVq82HG/fu4tscce+T8HhTBOc3m
2OMZAkNXmrc1OmbMtQenC054kZdoeid6jiTmBFpfqjAU4uegQ3WtjAIsjPnziGfKTXhbpx9Y1mHv
W+W0V+pEoskf1dtYMfIHvWiTPXJgBg0Cfmc7tekNBDPMqVl/lhC3fTDr/rYGdtW5hrV0mjWMA934
wDjUvBoWZOBurkG+JOHgBn1VfsjlapNmaf0pqftoU9ZSC5wNZFaEk+tn6E6WTtGOwX5yTsaZIRes
FDjG36Q00Z4DZLao7yPmr9Nhto3+q6FJ36hfrI8ExIQeXQHppI5VDog/IVlzBOhC6lr6lFZ1eJqc
7mUt3NY7a5XAZ3COgdv1kEyHnvPMJ2JHGvdeCNNRQfyOTm7t5HQzwUHrRynGFsOiRhjiZtpaKrdF
PiRjsDXSGvxFKIarWhqRi5fClzg5fW60RKHzhRSgD2s8qp2QPgR8U7SWcyxmBwiNUiv4IDT5XAf1
810wk7S2dmBKcpoWVuqUgf2IB7PDjCPFp87OP5XEsB/rPtVcoXX9q1C7r1rjwAuOg/CnoAIQIWit
C3AecZ7snn03Ck/SYkQJq3ZbhIV4kXTuSRKAJFeDnrbRSSX/xgi43ne5PTNBzWD2LTVun4SK1+oG
ELm5jbYreJpboCdhEdXcelpKeXSQl1W+1uSfhS4FnoxN5NKYHK/HjiNDZeVHa26tF7mKf4yTDeB1
7Ct/5QkVZiK2A8cIj7a+9gYbvHCX/tM5QIqfcooG051su1B6Ve4iB+A9Xwcm26e0qFlcK4OQvVG1
gZGE14QMgb0kSGmBedH4cUOQlp1o3/U0RTVSsHCFpYxed0ELA7AO9+vMmGNfxdYtvZq2TdgIJfwl
07LkKJGzpGpG8phjo68wdp/uCmhGNV/xUEJ7Xf4/grfohNYHb7nThVc5nOONE9gHs1XNb/Y4vI2J
ypNDd33Gf/cYY1unQgMKRaawdJQyER5Dkb/dp9fgrzBW4E1aLZsZJkeQS6oeoqtI868zcRFy4EBS
0Z1nZc3HkcpzjgStaGdxoUjqro3qPA00rNYfH8v5i1SrWPC6JS4LBfx1XXxSbQrRoujeusSISPlR
YFMEJoFhgwQK3nZstIqH5PZDIPf6S+L8MKQZLvAys5divLYd+GrPBsx7DuOx5MCGnGdZWgtCCgL9
JgRctx7Sbg0eKbK11MvKl8Ls7JNth14+V2e5VMctsIyvhHEAzFbnq4IudR8gH7DAqRwUNXKVpLF8
HTPuprIXO25DOAcxGhieUIC2P/oU7/VMKLHIapeQXR0nnYzS2u4mUgzm7wyH3HrWUSYZ5BR0sor3
MAV43GLIk0nUytKI5LqxONcOB9WWOGR/yhf/gaAWnjREvioceFqCCiekWok2I7LBTTiU5KohkI6N
C6SyXdWLhOMKjd+ojRAzizDc1YopPCUsT/+PrfNablzZsu0XIQLevILeipQoU3pBSGXgTQIJ+/V3
AHt317kn+gVFGKkkCkxkrjXnmAmmcRnjt7VM5RDYZKSawdvUid6Hkub5yq86xRiWkj2zHeLORyvx
leXlU9Hnv5UW/U39FdrhrYjxfLfD3oOyqVTmE0pUoYgvm5q8WvW/K6fAKZHeNCc8ec4OdtGhJWrS
ozrW2tHDdEdr00/ye0oJesgnJlq6zB55Ma2CQsuACtE+LARuBi2nGkQzmvHtmHmcEc826i3P3oER
PCshXaQAgoZqIVLA7F+0RFWVg8PjoL8OGhFcJJMLv85Mf7B/BVQxVtILUGrNXD53mjXKZYYTvkGL
kI3b0cFOUyDVMRvryOo0XDsDuHvXNFhYmrSD80J9ifJV3prhRkfItUPh+Wto9APSfHg7k9U9Z9l0
1+jGVXZ0Jujlh1IIGHvhLiF1Aa1DB4SXrl0qJ0bf9hYRL6kM6tvQlU8DGEDQmAev8yh0VhiASoEI
vT3H6fgwZHoIVe1op86P0RDUgvj9g4AGwTibhpi4sTT0fpOwtWKsIgao5dmUGAQP1gXfSmafpqrM
f00Fv3CTYqbgHQsmHZXeqo7wSQlh7ru+eB/4NUfFOzuq+DWBBfXAPPnoNNVN1UVvQivF1jTT/YSK
b2WMTYiRkKh3UPh8Stt+JZ0KMOx4t139PTHkVSSh+7Ci/KvGyr0eJXJJj36mj78YykA3R8dsSBJg
tafvG+Ig1LJY9zOZzAZUVhtTSBOBtYRLIbzKMM7nZnquboZZvTgBoL+Wx8kUeQ+z7Gr/wMJ9RAB1
TaZYXHKJ58jIshpxFQQ1zAg7qZsRmQHVbCnXvlwSDqXZi3WkB61PSzJc0TNkuO29P11rg8hruft6
7d4V+i9iNN8z2m/Wsw5HCkQS0+gKNCiJM3jSsezSc1IwvKO+a2YOcXXpu1z3O4JvkITDzdXVKt1o
cV3tm1CeI0UZd6WifnYL38UDV4ewktEMX0B1JSSHj1L1RkrrvS2Sn7pm6agNm8pPxlOqgMhlUKB0
GJWDL5izDG33WjVhtrJ0+ztJVLCk6gnvHmHeVFgR/PQ5cvKJjlHS8obmVY79oXpyzJa//wipu5L6
DUvQc+jpP4hmTP0psS6BFgbcCuSiNhCNgvbaZMAnoXjFWzV1VoVNfawPhlPg6IhNvEHdelE8brR+
IjOo618JkVMRe8S/40jBXmv7WhUcsPofJD0mxGqpxMtfvdnJSCvBgt4bpjatLA0sFaqsajz3gxr5
tSV0TGTJOaKAOd8LNWlaTnTNx00B8q2q0U7rIv12RPLeVflWwx610pAGbLIyuaXZGO1bu3oYaQys
cHjR+HU3YzurL2MFAiZ5eIpq8AtHZMtayr4WyR8r8j4QSZPaQX0KS/jaA9uzzkykhjb+lhKaFLLZ
PxKKySpE3QsBQHg7L6le+HfapVMZzWbbxwTsNrMIE8OsupoiLCVo2865lQn0qVtBLXKdMWNhFgHp
IMinw6TLVYAwDwVjeXRLDQGVEeCOdr1hG2YvKpFIkV5HR8m1qpWNDOiOC8JiPHdUvqlEoBkyRnG1
LHdT0SVYRwZlcBFVr+VUbsq86EGQIDL0rJ+6meobKybHFFyIctR+ihr7gbSc5BBolrNqWcb7RoCI
0hQYDY3aeiiqx3ScBdS+DLJ1oRxVm3hQMBiodsDGlUGfcwPHxmUy4nd7BPbEDLTYd3bc7lqhDWtk
7tGxfqRW9oBhX7zayvhIIkYW4P7xamBCZEir2/HgP1ha+rPx+vGSjf1vz+ZDKgHgrmKNCzsqpiba
B26Vwt70lr0eAUYcgcZiFpbdtEI50SIWQpXDUmWVJHAA3YjFgmMDDOBdL31Xj4EsaTGAoyLgmWOI
le6lI/9/BTuFXyan5LcGDIhB2IMVhJNqoyT09E3xh6ZEDhc2g3LeQvniTzWXMx2/DDrziAUEH2pS
7odYccBUaisPIuC8aqferkqgH11GQkpb0ZCnNwZqAZMXMm2SYdUdaILshGR17Wlps89t3GwBclG3
SasLJiVol+p3RBsJqmy5olT0x7LCn5OnrEazffRCPVtKTgbmcLFk9DpmDqlzw3Pe6A+qcQx+ZrRD
K46oWc+f7TbMcOzCqulN48DqbFwlfaZ/6ZhxXT1RXnubQRiH4FF3g+LYkIGxsm0qpVNhfcajzDcR
Rbetnob3ZjDDd6hu1EKo7Ho2Xm67FJ85P8yWZt43TdFNzY8PqsGs/JxGta2PGCmjM8rE70iSvJgO
L22ApKGrhmpdjB0fuOGDZWN5FkXEOw8cDczJlVmFsx5zyLe0+/3c1JQVJvaW5JCKlXDx0U+F+9x1
XXKsNTOhJBINK5Pf5qrPmxSz0HpS+VQwOnoXr3KjYyciKBPsTfhNuyTuD22UOHuV2zZk+Y39gNmI
XWj6Pug79Nm8p57DAMR6ZwMYoTgocZydiFQcc4w0rtNcisAmiZOhHs68uga/RLJipX13sStI5812
Wk9ApWxB8LeR/Smt7Ft6/clTKzg0kbOF0aqL8ueUpCG66T71TW+msCuzcBnkyJCq+zHs931exGvU
93vTKyAGW6yFtNyKt0JtmksdNY8lPgVUYLwrCkXfGrPtbpqqDTTyVRRU1itLP+1iyoh1mZHYr60c
BZQjKAPL2dpqwosVQqayaYe+pkQ9s9ozjGPo2gPC0Nr6svXgGAadeFMIQNjjtI93IVHBH3WtrPAF
W1/YgBnW8JievUmN7gPzHr+eTxRW+KfI8vHZTJELxmaRbpbjU3ujHjjAtgMFaqOYwJE7/HYBtJ76
QJHUyGxzZWV0tDJ6eieDRGceiIE3t2RLFxcnk7zarl5xxTQ3WzRvmCK6dxlXxSH1YLhEU9W9m25N
/AhPl0M5n80b8VL3inOTQpqPpiG3Zz48gSs+6w7PrOWLgAu3ZCoytx+x50Os7qN7N+X1NVGVNUTG
6I4MN7ovx6fkS9EnSqD/ewQN/JMr2/Ts6UFKZcDVGAaqHD45rX8/MsLpvmxsmf2BgjAgbWn+PaTr
4skhIef8zwXz8ZjOoTtlzvXvIYUwpViWJwW+LLPg9gfUZ2NFunW516dMHmzVqfnxR0J/0Ruxutfo
9KnFt25D+cOzFF861y2exmT2ATN4fRdOeM7MvH1TJRbDrJMmLM9getOoiy8XKEObrmRebXQjVS65
UFWaWVTFu05tblGnTCtFD53P0rN2ZLi2u7HMVVYBeHXbfrIuEyq5d1pZ2Ajzdzh1IHEaE5u7l6nv
DqqCHUUeD5cM3Xar0mj/WAHSn0lWW1YxkvUjvT6ryF38xal8eI1t3EI127WB2l+4wwlgNsZT5Hnq
J6OhQb2vto8I37SH7qGwmI/rJRWGKRmyU9Fr+cOTyhPfumGRTjsoD5p8NVTx9GNK6kdThjFFaG+b
oHQLgdSPfMjD9CscO9M3K1eSNVemG6B5WHDcviNdoguZKBKYNcNuDYW6TcIYSRkjlxcgrspWcYgI
cK2Mzn+b9HA7gJGg4q8PKQXXs1lU3Nf5JH41ie1PuqH80aVzFao+nqVKtFTQU2mRWVBTu0GFnWnS
e7Fqu11rAqhRZZrazvEIuI1rhbKk2lYHAQrh0JeWc86iYdiWmhvfLWXQ8dfU+tMQee01NFrh0ykt
PoYMQUvZjdaulFX50WrixdKbz7pt95XTao9JJdQuE2N6NJv5PZUFaRu1k2+Xs3Hubk2yUChPQGyK
vK5du13kvfCIH1ahG1dvCCVMf4KAvm/GyVsFuIx3dkvVvBXVdqTp9s7qTjjyu26EMw+hxilmLnmD
QwRGZj6B3IPkc816Zb1mrYtwuukIN3ad1rmvXVrfOK99p0rf+YqI63tNkfpIQWfYFLUlPwsNM/J8
BcUwZ5WSj3jpFdsEoD1N2/QtCGV+H0e7gQ8NPMOk0IWnlqUfeUCpHob3knyRG1qz8ZJPIDkbTbk1
qQyIJS3fzME2nuR2TPI6Yk2ZVPvJrB96n3vjtbXCbFthWwTv4Sq73GKoAjl7xkCkMFVwNX4TdgM1
Ak/fz3G8CvCDXZFOH8uJAsLvOBqEa5BdfVbmjSkt5bRsJDdd4xeuO88t826tjBI5CWN3PzOOC6f4
d6PMtGOYQnNooJamRwOs2HLJ+P9ftxxrZX5CuZe/1ZAToZRPKPeCrwbgIPoxEFT6aFLtjsmhLUp6
Q54qDih99V/SKJ67QhXf7lT+Ulyrvo5oJtdpMK5rs1KYSVDm4K7tzv2OBR+esPl1XNodz7H5ZZVk
Id23cCSOpcCMtBw0DIO6MmmmXeLQUu9VGxdHhaFjeVnT8TtH5qclsOpGLQ3/0hE3J+vFzZUz71ev
/4j50ORZUH2q1HgeXT06LVcs1+LyTncgD6MVjiGl2pSSZSnGnGuXSNfnRtLXJXybbauZ+rHiiXod
yqZYV1odfXb8pXUmK7+NEpupE/ZvlFXofdDfPWcqfhOz02muE6LwoXjT03IpMv9rUWXyY2q5z+3Y
qi8Etzprw0Bm3FlUC3Nglx8F3zrlgfRzIH7ZbzTPI3gBSXMqFWfXDEn4qEK6ZMsl0MvPmRMb7wV6
wQ19QeJT8059Gqu6Wc3fCA5R8EY4z0ltHPO1Q9hwSPEbbmXiFF/VmcA1+ZVZUbwNkFAemp5qbhcV
F3s+PhSFsTIml/R3BSqy1VC/S3Db0zbhXSGQY1w5phw2KUzuzdiUvMHzpqUQnJKy+mRUqvEcC2fY
h1+BGncElHPTFI1SPqhNlw9pQPz3rJdlZ2ggYhJy/elWmjiMqBphNCcxyNmS7u7yctkgQ45P8P18
a7DpzYRaRiwmG+kG/75adgnN2ZmFlx6zytZ7okRGnmsGfYwE1bTfm0X3yiLCW5WhQHdQpMWKMC2D
OYaCY5Ip9A8+NqUfjq7xpMxrHSwkd7oKg0/ZjrBsiidHVStZwvYyuzliw0KVD4iknYoCMGsOYdNo
t2XTJwEUBm1I1omX6uAcsjg6F4K6WQcWwbS8rym31OOyoXNKxWfeGNYAKnQ5KB132ELxePl7yfJq
uW75CriS/3Pxsv9fp5fdZdNSR9xUOtj/TkzljeUzaUky3pZNUN6Cfkg81rGwUkUIW570lfK2nBEe
khPNas/L3nJ8+XpIeqNv6+jYlt2E0J6b3VK0yuL6dTn09wuyBKOSkBBElmOKMbzkFUoFnoK84Wp9
m0oKz3lkbFTs9QeYpZj1wu41jyn+d0P3q00d8WG2Jk3+atsZnvdaSYALFTMfuGHjNRSqscYVOhJR
bvyquwbQvTuCxEpnN68lUACZ3/1UZ4zsgX7K0ix4GfrGgLeR4qsBUPCSmR2P9AaSPUsZT8b1ixC6
eGH10VIuw36+7MZT8OwBwtxW9YwsDYruxUbgEAU0QSEva+vUhBpYt8qZhPNffaif9KBMfno0Qf3C
gk9G7E25b/BQAcGP673ZVMlzNRHI17N+foX4+yNGfusMdfBhwlTYySBod3E55T+GuADLmWZfErDU
BuZCiPhIZd2W69FrUPZXla70l6MDiMPpz2IPAMtNKSbBjzl9kd+lvaSN/izrkfmq7OO1TD+1RNif
caCVpKzgca1K5MXKqHQPa4jyrWqA9FnC/CZhBccakO1MaVXXdcbD838VoHDQqtOyl6rkO1mU3cGD
kI882zBDQteJERJPoqNiQLWsvPejXdxJ89G2bl8bqwhk46rw8oMaU4aODWxCsozmZuD8kjobrixT
ANv13F/tWIQ/W6f6qOlxPzLWTPtRc5wdjNjsFWLt63KBO5va474sX0Y+JwcIwOFurBTtzc29yzDo
4c+kthufspF7D3WYFl09FtswKpn/GFSQ5v/ETgW3t7XFdI3cM7Ps29joJBcYyB+UPijvOIOzVZMl
6asjMAVClTstm0g3oPbJ7EcxDIT5DfNipqbGB5IlUzAAozfdOGIGQevY8pt4fOW5lr54WYNFDTGj
VozEkugPdJf9/Pks+PiP7cGI5mE/5bHUDEJ5HaOeuyEJ418t6plRnxA8uUgLIk3f5fBgXvsSzopH
iSzFG0E9inWj4f0k+ZDHVEM2QmPapxiSCVOGHD/mJH9ENsGbGVHe29gzmh+pphwnoEMP6VbZpbQn
7t35OCvSFw81AnjP6ikvAO4smwFJkx9no7cFsEfUiVRafNJyfFo2aMxghGFxRgErDg366+cECOez
KG8N8wASKLLPTljeHV0vLojc+ZPqEo3+vKFB3m/hgCXrv8dILzmSZPFAeUoHqLRp89tDewjc6UrK
EQs8HaWCkxbO1qPTr+gDBBTpcUdVyoPCxK5WTTgAhilWrErHvVW3H/WcwxxlBDfh3mMeYOTppZOs
+rvoJ4+MhnLq2FyXV9r8Ku5BYFruoK3DQXkOHTlcPZkM14CWxXXZjbu2plxRvmdA0n3SY/sni57A
U5OTumZDpliPXZfx92B3OTbUyh9CqMnWo6RlFcSULzEGztBYFxRix8YSZD4btX2gs2quuA0BBilu
eykJ4oFGXHtz8EV1CCcyskbQl0cPXgr0uj45q21LDwsHPqXqCEJTxTpV0RODmd6U3KuitNa9KX96
aZhf63H4nSVJ/EpxjDVQIdGmTeJbA4+zAhFe1a12rQLrhZm2y3cvp4Bav2WuDBESlhaB0lnDDSxW
xEeb62xoyWXMlD0JFsWlrfr/3NRi+uywAQtNI7tWMYWDix3ibDOGZMhnhiUu/7wcp8A9k7RVtSon
wNS8QMGxTvzwpyZX+Gt11vCspj2GG9X9g5awyDGskkDYdvW0KyKzpIxHRJakwCdFSVOIIhDJRGwU
rGtH4BC9b9JsXy8nlmOShSjv8nx6uVCGKgzBZT8wMgIiKT3cEeEM+yos9ItODA19SGPgvh/0y3LM
Rlv+76v5WJ81Hmh709gAlzUZX+aDf68pWcuptaYe/36Df77LfBm4guGo5TRj/n7pcnbZpGOrbbwO
79l/fe3fb0DjtveDIW4hnvBT/V/X6b23qgNge/981XyZCg2PaFOCFlAzjv/8Lmiyeh+747CyRONt
zUaYFyhRjB5x9GSFSn/MaZdM+VXpjZMTILYKWfruNSOwN8XQ9oC5THmodYr5tLFw+012ehzCBntO
UxJ9QwD3NM1G8JKxJlAcUjvS+o1FlROV1DcnSeKQuGOl+W495b0zY6QMSYYFcKiSYFu3XXfF1wwc
d4iPU6AFGvg/TDC6lcc7Pgwji2hr3OTB725U9ScV6Nd92ZhACaRoxdkWFs2daD3qIdnuhijwWHlv
tau2z54j+4vhSbDk/U9rSD4VPFt7xO3aLa1xipkgs7XcsE9Oa/a7AQsNKNwzY1380baVe9RzM1m7
Yyo2pjfF+LLbNeQtpBSDdWyast4w2hkrTW+yp9m4XFdAiUvZOfx/3b2uhVjh99eZhbf2NS/aR0DI
Yttq5ls2dfydaqm9O8lrAoUKjB7ipFQeK8KWDyzsUS6P+KY0SqSmOq7lFJakLGIrGZBPoWZvfAc1
v24CUcoRt+bG2D3bI+QhkVEnSXVXeTholXdZazZrT1ThawiJ5YiuxmatzNmqLokfEcVHPO/VKRCL
zAs3y7k2dpHnwWuljjDgAmmM6bduGHDbl1192aaMvMdl8x/7gPEY7OczHcal499d20kc0szmM4E5
5GsDK/yqQ3T8DGkkeq5MfqEybm744qPnbMqGM8vbf84tV+Gsmlxy9wL0bv9swkBv10FLDNXfY8ur
acKtXtT9fxz3WpDRzrJRAkn7Vq9pQfzPd4qHMGdmZhEjp9MpDKpQ3MMO5UncFxrkHLU8Fe8GBKHN
cud1QsR34s2ecD4/oVEKvqLmfTLMjnkI5fPJcKy1NdDchnBSbqiB0MIkZwmbVvUcUxU9jEPy23Cw
oRPmdQ+AE9yTIYTVaWfbgEmWHzbjeKe1N1K3bKMd0JvUz/tx17hVQaIPn0kykuZwys695WPsXqoK
fltb5ydRFk8TSOmzE9ck5CYDEEWDeFmnLGW2Xg6qo/rvaTtLMJ4pUWQdGhlslrN/N8u3IcYowSP/
UFHmQhKCVsYTbzfqbbxzq2j6geCA9ahDLcMmzKoOIxedB8eThKavEpA2BKgIBSKZMecEx+sUaq85
8LYdOAKeYUiTpZ6lfijo/ur92PlqlYF57mhMeIWYjg5NPgCIt1Yv9M2oUckuQ218HyjGYQzoDZpQ
xUgK8G4OoX3TndIhh8+JSGXmKhzU9g47BhTqeTeG2I47retJbQ2+tVRvtl6gNG/KQPFRgs+VxXBp
vgdDHT7AioYnqyc8KXc0+0PaBqYbtCdnkmfMV5Ik1jDV5Z6KSbVDnOvtAy8Z/FK6RkQvy232femg
MEm7GWE8GsywNBoQ8yYX4QbQLlmotfLvIbfXwBAVZ8/KKxV6FtkuYupfJKqPQwsAG+mX5xX0/qEy
rjLW1gg0uObvJhNpvUlnPH1lCe3oBCqGdW/ZqkMO5Hc5vCw4l42lMcUklpRGukEEr0UK4c5IW/0d
olmFBBVHsakn9TsdruUwzkzmDNCOFsRHbCv2FhgCeqqZ+IFEM31aOB8W3VLaEM3tv44XuQlN/z8v
T1GcUC6tj0WSTSd0udNpeeWNERmTbYbWacxPATyKf473iTGcCD6pYuWbcqQ/8ff4jWv3Owq5uUSe
vtkdmIGoco1NkiQBD45kr7tt8t5k/UfSkFXhVpO8MA5KcIy88csr1S4H6soDJYUF9TtIfCJhSGPO
UI5Sj2HMtkC/QNLml7Bn4DeZH1HjAzksYpdObOhxLCojdMv85ZJIzU5armI0WV5OiX0ltipnuNiP
TD0obZbExuCIxIbNSN5V3Um1GcQY6g+NUkG2t+3sSa97PkSsdkhh/Apird1kXvMYemwlqmvS3acs
fsztfMuETjvEUTicO7UazsurZTPMu/8cK3uS2wOAK5iUKAqVMvHOrO3/3RjQ2M4Z/HxaqdlWdOKc
5eRHz0ZyO3AwLQpI2dBSD/gD/yTz3nK8yAmD03BsBAmP1hGEVO4ZF9WZvE3b4rEsRRnsmfnCkMvp
DKhp3R8BPUF3HHxDL6ZbUbV/Fqr7YPImG/Xkkcg4PsSYuydMWD+YCuJvNFjrf+FqTw+JpX+QhZGd
LUvC8ddHbievO+So64WqqIc6i3dpieSYEvqx1Gz3WJnBO0wOjF2uoW3ixqX33NslJvmWBrwngWhE
iq8hZfdntHlh0qys6wKdRwxWQgGtdIgIa9bCl6hWh0OuUOlL9HHv6H5JnPU6ibR4ZbX6d98lL33i
EqIXJ4i1lYPRQMI2K/XMfbGvS/2auzzb8iuR7LOkh1uxU2skObjft5ONP1UDYTkZ05PQlBmAMlyV
PIH/HXj6arR1Dcned8k8EE/MXRYEVRI4VCakAgF+C1Y8H9Z6ygShcA9jWjfroXz0FUSmyW5KZjrh
77Qu5YH43Ma3mrbxZQjQEBK53xI46Cdu8eXVYj2iwh/5PCWhk/tRZD/UcHA2bdjvWqD162ymd+a9
d4h6ntoKiMZVyIR4TKk99zRR3MF9y6yyWal5foN4Bc0obuyVESfxumF2RO4GFEm4IecpgS3muQmP
xMA7AbKgxKcRyU6N4kmU6oR5tbg0iWH5evkG1bLf6hDG8oLia5KTQmlXZAykFa33mvip2A5XINqe
S3TKazb8jhYpxkOHsXcM7U3SedZbAXVEnWvgqLgvwMTb+xC2OOHNTWqQUOgCWsWg/eE2sniv6Doy
U8tTWvvsYnB8lmjjL9EvL3b1A9okiIfmAWPDy+CR89v3m1h47XvSAF6m7bnKc0SRuaMO9IvVi+UV
4aHCwGaAGbAnCgZDoTNVrkO5DyPH9pOGqSt5T21CM92bGlDYRDzTWEDhmlGaGQtYRZ6D4ylvSWfS
EMdlvQlAqkDq6mjucxa3ZzWh+t/V+VoKlvWu0t9b2bwaYSlWIh3Ik0zpBdDxQstKK+IEQHs1wq/M
4yY7isj85YTAHJmSF9QaCZJBq7yD/66n7W9K4IeBiKFwUC9FGfxRadL4Je1/soSHTaNR1SGJEWQK
jeIYoAZyvlRbIZbGiYfwHbSOwBnQU7PoUX1XJTJ81RwfcjDqE+Ur3wTybDOZ9XlrSBglVI1JcP9W
R56yHoJkP0aGck0MKm+WP3PfhDOe66bBa+HyQI6VBhVqpyTIi8N77XrK1kA+CB6HJ1JrdLi9JO0w
1202yBrKZ36O2HspR89eVaIb113Meshx0YQlzV4Pp/pptEmMhCM70GY4aJ2X7bHEvFAmo/drbssI
KUwH22VU6ELCEMn8xJSfMzTJGJKrPdnWSQFS1CPaOxfFnJHeo0upUAQGFhlghF6T7qYEayaCD5a/
18Aa4aH3bXtuVTEeg9hbNWXBChzP7xnrCqCSxDvArfgChUEGxzBzjBA5JjErfYC+MJSDtthmqtPt
LFP7LmiuXLyeX2iCa7lNzS57MLONVWRc3rah0eNHolFOzqRdJwbjp5g2YJD5Xks1VSpZec+Sunii
C7jCELcpaEQ8ZSXeHK2elAvZBH5RSY8SSmutXckMr5b6BBki+aJdKC+WGJqtqRhIsaPxVdpUdYyc
GPvhxeC2mAWb4znOy+k8JBHRF3/3l1fdlCprguOVf070CvplaSQCWJHU1sRAQxqemoNmxLumrqc1
2g8IVQ1J4AhvrwFDxdkFK2pT6joqrY1FyjN3GiWcQ45YAN0tKN6UDAKFdqgeao8RnXLVujHgm5c8
g6TYdib60cw5BKlKe55n/WbkYeRrnsAaRWMVgM62jL25QWMjVsK40Dhbt+u9o0ms2eIoKGr3p2ig
xtukkftBla5s5I3rrAoUxoAgWMlyRITRz/WxVNC1qskQCaBV1kVSEOpV1zdPz4x1ENTmWiHICD50
disROSGnaJrrpE1PdVxbfjiQ3FMoinnWXRheSkiZt4ZwFTMGqjbgSIb3nTEnFfMQ3EJJ+uhUPh/0
qRCmt3TK0HHvzEjuwf1Xl6zDOQebEKMWsqwm55MsBMyrwNHqpyBpLiNX7dNZ25FnsYGroltXjPsT
dXCk6Q2wH7xZWpN5DJEhgy/KyMwEt43LeWu31keDdhBtTVvikUbm09JB+KdWM0xdt6kFawRYV+Js
YSo462rwE9MUOgkjZK0WmY+IKOMdrSQUoDxN6evZDCaMISnybYV50IQISOZHZdCuacr42aFHz5Xi
J4gUdWtMNhE7ITpQ6uQIfdtLGhrjsfQ+K1qNWyoUvGWZjs6W5dKxVapfQZA7rEk8SXfL866TVfxu
tf4yUti/U61HxIm4yW8B6a3zYMg+pbSeXTEme1il/GmM2nhmUKtXRaBl+4gczbvBui307FtsVXcz
qsm8CnSF7BFkPJWWUW9Xwa+NDUznec+ue/Ekh9hBMsKnoA7JJu6UBl145KBeEtgpHYeEJRmyHMqi
ndDHp7bMjMuyqevOuCh1Va1azcs3WIf+PWHTaqMnMF84mtU2cJjlLhf//drllSEopCYGeKT/60sj
nMkI14ty3baWccHPhDr273/sdPpV2ERxLF/8H/8ln36dJGl73Yjwd1wU/YYJwyYEKfqF1Tn1dQQa
H9Ij66Qh141qReeuBr03nzE4woKLzPymd7rctpNKfSUEOKDi/uQx27wiiR9OquoT/YqfZ3Te+9hx
Ge9yajqj6gcFvT58Elf0QEw+tKh+ivgYSFONjsLMYRtlWf4jL8hWstAgnnSRUMDqHBoGJPpE08uo
ZlRnZG8dRaWecMF5T1Wv6g+atCpC2Vo5LrsV0QZrHJDRbtkVtgJzrMbVhnZg2Kuz4DPEPHq26/w3
/fn+QRVef7byXRk9j6mbPfB1Z4/KTv+4jdKdl0ONocoNGQfZ1rHCuyAQMLebnBJf94d0nkMLV2+V
iTDzK/mLgFZaatXsK4gLuMSyV9dKK2+N6J0jyRErA6f9XcHQnZEeuwHqkPm2aPJbciEdtFi7Xjzs
IK279yiEfiIKZUatYpGK4FFj4v8Oe2wIaVJ1u7JjctbVOxD+m1Don71Wl6zT+dj00rxmldxmDpGl
xJY3fphXO1JCNLi2bmN/udgFfdsJ35yAOSVgX+SMAe1ptJKiIlwgd6wfxFCsotrdG3rUPmWh7F+t
EMGyQxMTfX+0y5xpP7UpSMSy19eiwjxQ90z9Aya976D1b6ZikUWoI0MvL4WZP9MpesrbejdMgnVz
t09asU5wKJXpdJRa9G43waemMQPSSuVQlt6qb/ordm4yQdEwjynZg3hDiGPa4uq9JSTI0wm+E8/6
KrzyVofPE8XThoDk1ZSB13NigBpl8+SG2V3Xjy0fZ6Ku/pDDdODP990yQc5ro/ZLj7GksVkZNvuC
ClDWG5gbbth2t2qlHLMavP70rBUTHILq4ARrPMP/j6jzWG5c2ZboFyECrmCmJOi9bLcmiJZaB94X
7Ne/Bei+6AmPKPWRIYGqXXtnrtyq2YD7bGQ4nvgopcLugXKEeoBWveRNnPSz8oTiFcUe3pMkAyrf
9OnZGDkaqJcoI8OmcMp9rFt/KnKRwKc9F31JEJCN6cLpLAiB+RZOwBWE0b2iI+mm00cgoRh8ZX3J
aUH8FsaTNeR7K9IRuRcWt5zGwUpbmwM6Iltuld6qV1nnfqnTBbn6oUr1V6TG720EgQxzy7bIEM+1
6e9AmHetG46Mt99MFsz5cILI5xxF89yu2kJh3FTYah2lucMosRrSl9ynXq6CNj+Xiv2wbPdu68qB
XsqcnU5/UpBe5B66cizoIw9M4Sx5w+fhDOUjJyXc7YfnCLIcNRHePJ9SviLIRLn3LP2muqMvjTfS
nnAupMc+Kl97ai6/9jenPDW/CV49cpMfO5h1vdve1JgpVQiqE+cTg+oo+1VQOCOueu7SipKr46Tv
aGw1vXpwEloBjSI+KpPRggkBD60YIWMV2wvjyln6THDIza7UNztnZCznZuD8etEFalYpt9WqUM2/
GJ4rtf2TZ3DuqxzRm8Xqw2B5o+QcEAaJIp8yt5dNTzh182dU3UOmRRtBBQgYwyMHEzTvYKHWorKJ
WRMTqzmWWG0zzu1Bqu1YSjexq997GHzCHg+E2eYrmeA+Cfyj89EP1oEhgGJNT5ObfTbm8DYE4oAK
bp2QajqM5gXD4qZkBB60jL6I/uDN9FzR7pDvbqMRtBfkawZDHukZ+2zEwdyrJLIOD9Wmu96HtEwM
bNztC5sIXGSfFNAPJrQT2GROrZFO5Gky7Z0u/sQCuEnM4mo3fNUuBYIVGq9YnljOJ68IrU3dpjdu
86+sZeFKGadFIaO6+JKq0cPmcoEq5A0tUNXA/dUNJIxHHF/z4r5v1ZUw6sNgdOe2Mg+apuwLPT7b
zoXT00HAQlvbyYwclH9yKzNOmv63VD4ESsF9qbE21p3m6boCyeBL6tpn5SScnfBWTukWheiTEE21
skdMl113cq30N9MKRJZGgHA/vAyW+kKdvbU04jCbOOaEjOI/UobfU4u3S0drRNP4F8KjgBs2/0SO
figtbtqqRntpMxs3EERDCp+FhphAV7Z4s3WUGkGYcxVML61TfKIM0/CokALHWy9/j2I81ljCCrc4
iS9sRNug7K8aGxPOrywNcVJwXw6KRHl0LvKBkYLimbIg1jLpf43VhCa0AFPqXvHR3EVJ+BMnPSQn
8U4fIlBg6Aey6RgE26yfrpZvRljJEt6I8JhLcVYr3Ah2wCYB9iBqVwwyXggf4eTJtLJ3vsIpfDeC
+Dq5dF6H/3IqJQLW1rJ+R1bRnvIg+NZ9f5sMCblxWkCg8HAVJFPVOf/cQhvB9SZpbXRVi0Ggupgc
Xx1Fw8ifbaZr2aEKt1BJIA8mf4JbRdCgEInEQh04J63r/3BkQWiiSWg2fuHJML6bhXLsjfYwOMV+
3m3UxP+lKdJzMqwxtvo2mjiObDp3VkqKH3vLzmJaG+gJNjil/tU15PLZL8i1HuqgudvKuCWd+DSI
DBEdsATJFVuGCb6P+neR+o/YooRAo7ExGgKzXET/k46OycyaD0iO1xJFHL7+dKPjkVbY7aAHrWgc
HODm5ZPxx/TFX6uvsVM29lNBw0UbUN7Bevmlp8MIGi3NQdjQuDLFfTD734gB6BbSOgv15mk0tV8i
P3MIdlZYugPcJ9nemLiaOpoiEcNuu0iupiXuCCM2Rd6fEK5hX5fgyOn06gWNwSbpPuMdbIVdTWVL
XVV+KE7y6wH0CmioonHsQn4Ixsv0GpONy3HSPwn+TnplV+ypb3We/zf50d0h0HDFIYNKwLBezRqb
cw7Eq2rMemXDc8ija6QyNew4J9aFu6mHQdsD2PRGkj52InV2HFN8z5X6Vc9nCpFI6DUm33nYvKo2
oW5GSKeGggonzVWNjAgnxbSzLPWPWgaAlvQNasN1hF1GUIwHTCv8ZGUpOghgbKO/BcQbgULR6Gmk
JEijISyMXbXRSCfq+m6NIcEgMtVPSuJL1E0zhLsmarZtzLAVY1RiB6Avky3SYTPdJnzbmG80wZAy
amLfm3TT6sk2qeOZyehlJi3xcd2EqPk1huEAYRvG7omwmXhAnGoyVOASKUu+o1udTLnXmmywTemh
/iPrSPOw8O4MEzR+KvetbWwamO9NQli8vkPrutUKfxfanzlnJxiVBwtZ9FD0Bz1Xz9KYtmH0ys8+
Jw2/NLk6qjICMAwerIzHseDvBiYY9NbO14wd+VusmPq26cft4CC2jextGRfbgLNvCWRWZztrHM8o
xk1SDAeycvcpzt2ONkYWa4+Wn64Z5jZEH4CTzUtn93qt7BuBfKd5yenljmwfPtp0msKHIOkY89Pc
kaTVs4MXhr3pEw68Q7RnlrBRCxPBaLQJymvHFMTv44NU3e0waQd/bjTgHQhwb3DM26YkqyM3QG+h
ogHnDWTcGPAdHLHTQN7mVr+N9OhQEqXWWyUSsW6n2dIz43GrRNY6hyUS5mQOc4GPNKJqugZ2dQNs
uxsqwr5tdYO9aTuivRCclQE7ek1j0xS2odFZm6Ee9uAztrWOoKJwdgW8fsV3NnG2LsV0cDUsmqB8
Y1osdnyNsmYzAUopdAuVsb1XWvCpsc5/MSaTuJUjkaI9jaF52pgqB7CUoOggolafc8d69B7qswMC
b/56YSvekxIVHsnoWHMOqYLhOR29UkkviW8fOMDtCsvGWz29BK03W7k146RKYz+bcGfVVOfNv48d
xnuGisRAjV7YmrukLA4mUJNEIsyfxD6Ans0B/djZKRH0EVjadW7oewlSv+gKTgzNKTCzc9KZp6KM
9gHOlSA3vgrOVhoXb6iOu1aInZUOHjXjzB4eyYlunE2iqF4UhNeGXi10BzI11L1DemmlHDJIsar4
SpLRS0rQ/Yo4Jm5O1885cP96vbpvlPo4p8knvDrOQFnnrBLj7zBrWtJ2m1N1Fr3lJRh1QWa+N0Vz
xt0cVB8DCbw575uhaptsUjZI0HFMKR6sB95Tt97Nhg165JOAWwa1UsFVi/hhecBFuVeKlEFXh242
VYxDLLPwsGQnOVkY7JhxfTD3MOFNlOoGUox9sUzCKSQz1ItEkucgdVplhY+YOLYvtRif+qb7zdAI
h82cQLcglpeHWhPbBcIhlSk8pzhFmiwpf/X9vm7p8qeo/Zc0Wcmk5jQJdB5tmdoELpMSHeKowh+Q
01rVKoWz7lg/TCxqq8ivtWNt5NN1yE969gfdHqaygrTcbvSTo0inT8yF4wfNeuXmhG7haSoQBCja
+E3oARyyUOGgI/vPAihGHAww9txraHPojeeHJUEJrwnWV5KIf5O/XbHeu+pZBTBwJnftvepL41XQ
1kao7HiaHhBaY7bqeeGaL2koy1MTKeNcKJJZBz2WCdPwK9XGF2FONWOrVM23lrwwCm0IuJgzdZf8
DrqvEwHk7t8l0iMYrIRrCNRmStufE0+Xnc0oVI8kNLtsFy0dmSzcUWwOW4VVyluwNIAewz0L1GbB
zed5HhxBOlCAF1G+ZvUhX1yDXrBkuNpwSmjtWyOaNVBD68i8+/Mfu4BhafCvGzsF5z1TfZpQTdCq
+smOI/itVDjf4EZod5gRTZYKhvg+Lfuf75XqRLhmbrXmiI/xQA4+tQMPOI7RYXcM41mqU0A2EFVL
utWXfw95345YitMheU97DvGFzBZzdvIcZDBkxnYvAzivptGl82bXMKwm5tFT/NZZp0pIseKnza2X
dnPLVXb9n19o7CjFQ3n0tfE7zEpxjTFedg7WprlnEx4ktPWF5gzjOeC3IXh6eZCVxIJjNQM8CFuj
8dBN5YnEjYPu1u3t54UZaudb2K9OC/V0NJWYSoYH88GpvrvoabCHRuKfloclFiq3oz9DRNKu1Gb6
UTR/Vb+qNPOuwkJ8sjxIk2WC2ctxeVbNAqYyt64mntP9wotZyDElus6d3wR/ZKpXhvf4IV+Eo/a7
cu2C/ToKL9qkKgzDEpOzEz+pXn7ov1/p57nTqnOc4RBsl68sv9Pg2w8CPSP6GYx57t1I1RGUjQOT
UI5XDLXfnWPX+7E35kmpiloehjcKSVdVNhZyxOuCD6uq9Kkewu6wPLMC8yusqh5HnxwwDBqVV89M
rM40X2sys/YEE7rnzqr+ZoS57JZny4PQZFV7y4dYyitPLep164xYA+LSeId0d578Qd85Iugepv7o
60G/uoJRKzAieNhkp54LvaxwWgakUNPGXz7P735QfayCA21rbYzHW9jVSFDRty+v7/JKc21yitUR
IuJuwMZr6fV29F3LxO9uoiCaH3ozYEYhY4HSCxkMrmFfemGlG6t4wLWwPFQ9VgUddamXxSnENlJ2
8q1f0QvPJhl7FoAXmFe1oJxpoqciCV6SPHxRZLglxFDfd/TCd8hv8V+WM9NnXnzqBPGV3dGHIzSF
G1UZyDvme6PQ6Q6+2zH4cYc9LYbotSaDiMWjuf/g8YnLrLHu0B5qeXHuTEXjrQn5a1XPf3zko6V3
4s9ofqcnMhmvPmvsFcP2riw0+NgTooGyCxTcDUXjGT5p904LmXvu5epDbF6Y3hgXUx3+zg58+mb9
SygxolqU6vu2hyNQ6zaN5XK5KglO84n/ajta+PDsxsbodyU5ZvJgsFPMPipiJcI3PzQdhO/xE+S+
Y6tN4zGCZ8hmm2fo52OSHLvkFnFgP4jZ8GvMD30VcMyOKzKwBNxiL9XoD5tzZeOqOayCAtf3MPFD
jITMxQUcKenZnvuM7DPg/xE5y6clVcvJ18hywmGnuQR/ADZcI6mzTz+ELEtPow3zJs4cdU5fTe39
l6a1JCbecUBMHMF+m9Od2rGz9uRcvLsIlNWZh2fojGHJg0zfSN8ifX1VW1N0wSZdXXIu8kuD7eqU
SKQpTaEWF3ouBJbSUF1lbnmuQnB5xGepu1lHdy7bbRJJndYKklM75FY1jVrSI9KHcIPfwMVekWa8
5cj/jlalOPMZv/pqvNZA/2AvDCAnQfDv1OZ/1Qg+ZWya+BbLAPRUPdm3tB340zNetp2am/mpbEr3
tXXKs6UZ7ovNESkwSGnXbUPdSwSQXu8CiyIdKfHqLjXQmlrOTtU0uc4HvKqx7NRPvBt3Xq6Y3hvK
YCW5RxAOp6C5uWbzCFTRHpFsdUiJTPRy89OcLfqi0yKzqYDU8j72g32Yf2NAq+FYh4jR4B/olUlf
0oif2W5Q2zVSKZg5NfbO8Qq9sA9tgqQtmnd8QzFoeFOboYh28LqnMjgmUHl6UBcncow9g+PR3Nni
KkmdP45dfI+N2+yW96NN02LfwcuitRmHBxCL7T5ueAt05C2NjzJ5eRdDrWYIMzenxvhT6yV1/Pzt
ghgYolGG3YWrkQAisyiPuorbA8FDev55s6D55kcIn+Vh8vvt0CfHIHH8g2i01t9aJak2I1AIwuLm
2fX0//kCy0eNKxkLMnDU9a5fqY2iqKs6yapjIY3jUq4sD+U8pguy6N1s5yvbjSDadvK5QGKGcz+n
AVo51iPKfGMlslbuc4RfPnMZGH/5eLBVpohLuWKmLm5MRhopxeB6AQ1rnWYyUh13dmrHaMtI9NAq
K8EwCaSytK3vGJciljZwWsD7s7lG6C3fOZp9ACZsfPJL7X0c6vimluqWaGWS2gOD1BQZjDZHpG6/
AK+cwtY+VPqgV1DN1Ueu2OEWRux5qKvk2LYkaJp20W+w9KJgdHTYP6EfPUmTupIZBfpt3HVTsocy
jvg1uy8PSwjgLFmYr1FXj75STUNLQN7NDuvneK1SJzssi/DPgqomLoClFL3Isp4OwPoUvUdW19fj
z/XcCzfbAazF8633ze2n/qqqb0XimFIa1bi48wMCxPxsd0p37zVEZsvS8MNhKy2EZahNjPuYRfw5
BdyQSi/M+/K5LBv1QwKuuHTgIs9rH4ka5JAsHyql6C4aOUZNnVy1WsD5jrAsZWlqPbmmDaSAhOBj
HQ/Wk+8jDmCNu0P1p9HkVOleSzP9GmCdwk/rGu/B2IZMt39V3BzPHSCJjASWbZoi9RfMezZtDJwj
ocvqTcj4dtqYEBpTtIcF8J0wl94P63x0P9GEBc9q3kcPKy6QH/q4QR0ANW0G7HUVEFN0ARRonUYi
54iPcoFV0KJEPAAAP1bcy/I5F8jgZYhTY1+E4mUp38IaGgfRSaceUME+ZhmpHPRMy9tWRyladIu2
IMf6oj5mSeNfLdDuV+x6M+40dPRfRMAa+6WECUD0qH6cHcjVbW4qZeXWjGvE2WbXhxsBdRgLOAOK
LqdV/r9P1nR49F3UJQBAlpVLzJ+pFcEWhLHjsSRayJghpQiRZjESRLqSFoH3U3nPuQyD75CPYb0s
S9Dy0EaWux4qBmDRSKzrGmLCQVq6fawJTbslTU0zzqaRYmc10hE8my+1+MLRIzfdNKsz8ti9QfRT
L12SrEVEjQ0xNlkZE5BeMRujDsuPWb4C1DZDznhsdWxZqwo6Hhtt5R+1iNHbUCYwyBX1WQUzfNKj
2LzbUvsOI0YI+94Ec7niiHFHQ4xDn8y+mc9GaQOO0fGbnZD6E4Gb/s4cEdQvgchwmloCjRuSTfuM
IGmD88SBvtBjKT4igZWqIx9rE1biGOCL+0gKBcix3eePjIbHdiJl76ROvqC2M5hKzMuX7Pt6G6AN
wvNXtciW4PNMI0Iexw1Gz0rSyssogGg9VelbO+AcJqXNvusCrZk+uOReOa0F7AQeC/laMGlDmC2k
8s4R3pLRwgGb6A0hcHRdlgezDL+WNy+saf3K0Ay2FKLuXUl+1UnB4NOiGJapPDGVfwNmwwkiqO5C
V8y7TvbGBEhlZpmOtORF2rFBL79wrqfaqQIYAiKQPpzV53S5ureFsmfH2mnU+xQPV0QEjOq/GPOr
Ddx3XVJ5W1Gg3a2p/CSVtD5bqktq+Rz2x8UBMWfe15YHEhfIs23iiNw4qyXm2ngQJ9LuZuT0HabP
Vi+0ux3jpP15f4YagXRm1SSlQHsSWgjrdYaNhxFAPF2iHc1tM7h07CJU5ekbaVbRa19N0ypRujei
BeMXTe3556Sm6T02gpyEANwkyiMIv8L5V60YdBzDuDzhgFCv5pQqHlm9/gWVJVhISOZLAsRgFzir
tOBSdE3MuEM4b0HSP1CwTE9hLLwscKM/LBptoT4vh+DQiB26PJm6FiUaRdRG44elaimNuSg/AYMm
t8pMPNvs07fAHNHpv1Hdar8NDFSYVJiUKWSHW4mgl+/U58GqX1XDLa4T4MU9jrB3o8rejcj12pkY
qSDAJNiY7D0/YKbezPXkstE6lcbuaTSPaF7blgUONwaUcroJaw0N6SXIXX0/9ANNb4XcwYxSGKRn
tq059zYad4GdkJKBhvzIlid6jCLdx4QOYa9rWnwD74rSzy8wHvEsb+vwaGC9TWEQXJ1Y0ioT9n1w
pc0WR6qvUvjqZxaauD/67NxQ9z7Lly4dAmAyVX63y3idSEg1+vMSt9bQVrx0HUvw8j82mQ3XdV4W
MysE6KDzVlThpF79ykZA6HRo9CA/eIGu/FbUDmpJ8CtUNd5wDV9OBo6HQAeyYq3S1w6hY+X8teT9
LA9azlQuH9OgBC1Aph7glOcsF+IJ9Yz11BSEwREg6Ozyef9C0Xr0HYsZgVN9FVUUvTpu4tzL2Nwj
io5eY7Iyqeoo0dgEme2F4g085zwsF7+XZ7lTGtBAnQaEOV8UmhWtq5Jem2vmuF8QHQUVDqZ/K62K
ER6jMnD9qXI8t54+W9BeqfGdhu1T0aI6Gsovc+ZfU3fA0GGYcu4m6DUcXbGGYebelyNgY/p09PGp
msMRG5k6rwET4yBXQuyIeh1pYRt7opMk64lQeXK5W5d6Rwb1hzu6xlMDGGPjMmPbLE9TPW/gnjLl
A+jk7iI3e09V515l1XjhvhAvw+R+xmNSX9qEvNoR8vTOqh3ePJwUpxG18N6Ucb72u8A4im58QVKS
MbXmZIT3dcYIRQzAg/TcREOzsYIcu8zUFbu6e62HtDyDLzjBk6l3ydwOGsUXSwJ7T4rjKQuU9Bqh
r+gGpbvWJCQIkOp7dm+GfoLmu4jCFz8W2SNJjV+iJ7XUn+zgoCr2+O6EzJ0cps6+PtbrJevKN6V+
RgQMblXp9mZs6KvJH1HDiZH/Kd7Xutwwk0GnH+76viNjZmq++YWdBwbKbFeFSbGJiCP+OYMEtq5+
MqG14VJb0KHpCiMFVkF3p3pWHXhjaDKOWXKesAkRUCtRKzfk0cWaXmx1+m/7TFcK+tNNg1oE1SxA
4OjIYlgBiiB9nFJooGVwi0WccTrDltqi2LHqyHhHb4wbdS4UOyeybnWDDngO5S7Kbp82srtPSQbQ
uGWewrHKXtdKWh30PmaykxrXNgxPxkSNvVwXmgWW2HfmTCc5bupJiJNGOxuhc/gUhN+xFeu7QvXz
nc6Lh38PPA2E6mid6eK/phgLUsnyej/NwSp6Pr6Z0kgfOZiYrQadB/yOeRoC8Pw5DWAz0NkefHCS
rZ+hbjHMh1HaCXoo6HaRYf6hsKjPS5Dt8pFixR2DBlVf2wSPenGKsdGdbeWIbvFDqzf+30nj1Bf6
oG/DcpqupjybyjuUvY0zlfplKYQtu8OCR99Znw9txnwcdYYkhgRMP0i18+m10SnPfpYOU/CiBtDn
mJ0E7w5dBKJCdGZpmfq9NCytptq3+HvpJ1fMGyVpET0VjuwRuiyRvY1Qdv0AF6LuJ7J0I0BAQ6wU
Hf3Yxjli4WlTt3oH2moc4XPdDQncfMG+9zMkPNP0GlX74BCqg8vTQUJ07QGpbzo189e5aEDTFG2/
0WTYrnvONc2213t1u5wqjMIutkRoxygpiQQm7S3muM1kkc4oSmGW3SEhHpd75Lsd3a+FBG80QMYy
lUJysq+m678VDmFrgWrHuxobWgTqe6O6pNP64xCeEJr874HkgoipSvCZ5wTR6NDe7jl+FbwIXQI7
kvogyuhh5wyMPFGhsl1qYw4x9BtKUPiw6PdJj4vR1RqYaHHHDifTpyi0QAeD2F/22yGr/yLV78jF
0tBIN6a/awMI76Ju0VbXsAviVoeG51PQeb1CzpHLMGqt50Z9S0GDMMi4ponjnhGgss/pZRw3G6dA
uRA5RkMFw4JdN0W3D9rhLBVxZoRA2W10T0Flv9SIxuHjOeduiTDjeCyQc1p7s/pKTBtIplvgCWXV
1JDDD6hXMs6yqiXgEHT6ANLjEfYDc7q6e1D7vS89Awvf7d7su2cHMVDPu3s3Sqd/SnRlN9mu+kYR
P+fC9JxZ3RYE6fyAUdaBPEhSqeUYOzONtReCnfWjOZdvdV7sLdMtNtWEeUPTo2diPKpDNUdjY1OS
P/cAVw9ru2pY6+U7GglRnM6of/+0C/Sh+JVGHXX0kA+AfaccoCIyG11a/VtehfeSwe5RLxJYkJR5
Gz9WmWSUEd7CqTiRjPins2fAZZXNk8zWP0SiAZql10+xlNE9qDE/zUfQMqXpJ+kwrJS+hk3rYAeu
FIUpqsVB3FeC6Ei/QXtoUuVzZX1xLWzMsObWS6HXFY48WFD+66EWz3h7UWxGxmpo8znLrPl0c/ID
auwXTaf26xhwBQPUsr80BoHoCSnTe2idjBuyesNsxP8AYvkZUvloGiMSNyjeOWx+p2y1q3GajOMY
DcY1iI27KaPmmGixs6lMTgYw3hDnzuXuVLVnWsXGa+Ur1jVOHyiO21UmU+WeEl1yqhWEuFqJlScv
SSLR20G5WkngOZZ4lUuQrJvmz1qmJ15od9GvxOaQDTDQOToSp+8IApSA1GL900wKM7TgwqFZpdcK
qZ2FC7E5jYOD6zLPDrt2dnHgyph67YvhavaiKUpxaQPh7IIq7w8iRySSTCn8mTC/A8VBKkIa8SQ1
XNMm+6qPas/Rig89z6Knn5+JEG+jFi4cVPi+pxDWxI36O3mdUYl6kV+WSpmEMnCRQ554XepFA+IF
RcXKuZxuiryWG8VQyTude5l2pKDG41jmLU+b1rwlbfLXygB1OrZiXeTUyAdSyv/cQ+Up3RztyDjw
TV/I3xCKsDeY74ClQSHMH4CCJnBiOsvEUC5aYbgT8ghmQzK0IM9xYgw+7XmssNwOQVal8BfmxpxR
5NgsEtd+zTP1Azus9Rf9C5Qo4bzYYyO2yCZHclBpZS8PNRhsmJJ2v/oJ827B4L5PuRquJ5AVT1k6
HNqA6kz4/a/l6tRCspXT3Bl2y5qdyKamtB3Ln6dwR+lTluCxC8KUzRLDDq/OixH7G7PFpJ44/Tvf
Mz7G9Eu2PuvlMYziP2RTyDVhF9o2nM/matK6Nwp/uSKRt9jB25yaq2lGnKlJR3Dz8FJzJr1VRkQH
zRr+xqUuTkhDw+fELfsjWznNGeUpasP6C3YYaZx9/TXyQR9H9bqJAJwskdPQfRl7WoSrW8SR5sO0
MoQ0XhncopcjkJtzhxwAN/We1nIuQ5K1tCuE5OQ34btfO/2knTST/sTyES8hqS1R/lmxCtABQRHy
b2bcJ3mJBQsCkFqJwRtFhuW/JqIjDBa0X3gfhVIwagEpXycosfIEh+zcglu6b/GAKmfVmNOA7SXr
MJMTl+LkjbVXwLyeRqnmYO4FzeeRznmhmM8tGN1NjR0VkatS0fDqn4L5BikF8e4tovJ9PJZYLMmo
8leJbZxMf8j2I3YBSOrMZi2O78utWZZ1PmtViBJVRXeGGQWPjC24P5eQwTXLOjWGjnVN1U7/rq5l
UDI1FHGlE4GKLHwWJzPlMoc1vsYHFnlRWbZyFcXDd2+x8iynZ2pFZ8XZqtq1iZZvyW21vNB9Bqhl
fEUvCJbEXwezVESKgdBja+ckwny24HucCMKCGz1nwEAhLraoyF08bpi5sWsgVV1mcOCYDlpcfmP9
rF9UVVszS3IeyzO2mwloA3C85enU0NYDYKVuEMF1wLdp/gAjah5YR8ReWLSlAxF3ZO+YGgnmbmsA
pLIIC/n/vW35iBk7doBlQRxUyF9zZ2o5OVFRynPblz+fWj6fIKJay7Yjj8FS7NO/ByspUcg31Ttl
dcgfzLPli636R0y/l8JFzQPw6K4S4xQy/eNyQsUfHZ1qlKDLURUkHh5Z6nRPh8J8zn1CkJMuyZ/L
oqMZz4VgHgjv6tbLyOvfQ5Q0XhoC/hcq9RoU3lWr6tEvwhi7baNiSifIzbwNjS7wL0RfeP20PbU2
qCjD2PnS6cjmxWDIyWR+r4E2h7A9Qn0TWuotAef4rvZOcwCg6CHXHtFNE1k5yaG+x+Egb110//eZ
5dNTj1WqGNgY2xEOgRExR6s1jhxMRBA1G8LcW31LJnfpkraJNstLhAQRYSMIMPDxeHB+oDwWMUS5
tif/UHswS234XSi36/mj2q6ym/Wc5KZ9yZEE9kA1vBzjMYoXlMc0ycxLqAC3iS1r+igs6uNANP7R
UHwNejJ6gUUhQd5MwpaQZhX9G1tWe42TN/mfdv3AIZ1vhyyIPS41RCxxIHdT6tAXaQPqhtAHqzRf
1nURmp4VWsaWLqF4bkyumcoMPt3X5VYxiSLRtqzkATr1LrwqeVY8HFGuCwERfdkxpcOEt7DByxEz
gi+zjy9K78qHphTVWzoDPOiDDQ2dAFMY4rkUdPOA9AD5slTBIL4YSsaHnXPWk8wBxkgmz7+nUQk9
lrgAbQ17iVCd5RaXZNUclm5+xV99hCF1BWVWn5t4KM+I/Kc+3hUECaLITDGoKz1vehimGv1U8lOX
g5vtDt0fu1Ap5aV7HYwWZ/i82LTz4tNaqGG7pmR85lsgVysLr6oobEaYIn7CwwVBlEC/5ZlV+eA8
g9OyVDXLt5gfUlqAeNngTC5fIAERCALTx+/BYHmityA9WeQx3xaYLfnL8Z5Vmzu9c3wM7yLHPubI
N0dvM2Yn2LbqwniCCUwjKJ7Qg9d+shkaILHW1J4TQdMntZnOTXStKC0YWGodx/ymaeNrwewSdyfe
YNhAlF2AJsKb7mcc+cIGCja6z39t8DSafhfyd2XyCtZzI1kdyw9USsMpjYW8+K1PGy5BSkZzgGyt
Wp1jjeVbENJKCrprPBTZi6qrCCEiSOWc9uD+C+0WRWr8VKEUcbPx0cZjuif8ifF3pKNq49h1Kewm
PmqBVW3coNFvpt69h32M4yXrykubJc+WbUxoAJ/ieZBDH7G65TfE0S5/Mj0AFN6nH83UXCYVcK9J
4/wtdcRcQpL5FC6rqDCqPzaO9zrULbqzqv46xMjjDb3BaV4Wr3M7sbCD4YXxYLceG+0ThQh6kWWh
GpAIDYjWCVbl3g0vVftMfQWrcTIPced/J6Mf/ZwwfcJ0gNihyg/YXBbFV0CE8EzYMS+T7AC/JYwT
lNHBRMY0NLeQLzgyjnbmVAX8Kubz/wou5mZZMyM65n/Gdiu3ec30HATncPlZ8HPNTh5DPJUHvaAh
46dFejBnhsHSsy4xWa+zPInWy+f0+U8eJ8aevSac7dLBVzIMZaEyUkNXGg19lthaWuourtufMLrl
4Emtn2GbKglCVBHH9ej9n7SApgQ4FogdNmj3Ss8+00KBkN/S7PLRiS6xmdNE9GeVRXJjzqemqQn1
0/JRmrYT0yry7iumK+eubs6RIfdSs7gLNBFp+w5pdJ6WN3+ezyw9Fv6lwxQ+JpQKGqjPrFxPrllR
Pi/XnQ6YfRUEfbtK5+gvDpZ77oSeExbP/LAl2qMEgrqIQALfKXZJNL2pdl1cVaPB3VOUJWLyJAVH
ljDQ0BhbxGBgV/6iZ7GxYy4flQZ+Yd9wdySHWLhL/4+r81pyG0m77RMhAt7c0tvyUpXqBiELbxIe
ePp/ZUIzOmduGCRb3V0qEonP7L12bZ/8UqdqHJyHSnjLC5qEfW3Od8jGyRZOSv3e4O8/hHaBWD4s
ACd45UwgH3IN9ZC4hgHdbrF2/96LcSJ79rxTW4rsrHscsfoCT94I9fQKx7jYtYvGhCNsUoLYkhT7
N/9AvQxChiTURErBF0Au5hzAwzE4FxydsIfkg88qaX2mXrpW8Q2EQnD8934Yu9k2XbT8OHeY2HEs
h0equwu1eHixAUpd4T7TBZBOcDeGvN7OTvapt373oK4s+cohMO/qWf26dZoRG13dOuDE1wDYalOc
wYVH9oUdKjpBg3zrZqeMd2GMYHnBnZIM6PJdFmU31jQEgcqgpZaIma0BihAvjDwDB3NkgDvUp4gl
KtJL/o/HEZv9QQkPW8GVfgT1IvaitJvnybi0BBwTU8x/KszYPkdthgDRix69iYgRPs9kzvuvmALq
q1/6J9V9eP6rnQ418XvkZ3ahdXW8PHpyuz6+IXm2N3VtD9CEwhT/GoFltYXwoG16GDVZ9mtIQSgD
uHFgwMJ4lmuQJMKiArxjPPeM1a+1gf81hm2+mR3i5KFllkwgeSirwLgMjNMLf3pRxwggmpcUzXMC
r/Pui5DNX2RlkBuSKjqs0e6NnxAhZKJmreleOqZq3VuSBclNFa3RDEYhDYztFIr6mxbgg6n5Xswo
Uu+1NRyjuPbBON8jswneVC6Unel/epl/25GUcg6bAbG2XXan1LWzo2Mm/kvnjXZ2X2xK2Wmq67tp
Q1gketH7nOroHerzo/oSa13wiGQo20zjPYyz+cMvS/OcLphAx8jTv/FTfUW/86tJfBzu/58kcP2W
pO6I/8ImWi1mkNwn88ec5L/VR+mKirlqbrcnPQndR83Rc5h/wr+A/na2DA7mKzsY3Ig7EBTVc1k1
kkNk4KUce6LQqGuI7BA/iMEtvw/jG9NB4wcmeZrnzM2YEaXLg1PEQGhpxx7IVglP6trSLawDfksS
lnrpyModstjzHJpAZEhE2djGGD9OBQmcxJGDysu5ZQut8Y4xLPENhCzumHn9Sz5pQUw8cZokG6/P
xKmdyA0gW2jBgUf0XpUk51aPtN/+T99O0buM2m/5noPyZuPaTvKKlvmUcY94tgFpcujXMtaAlIaw
4QJUH2VvEdOQ2vYfKrwSXMvvCEzQpnwKY2bj2zyZKElAG+wqN/45eYXzLSxL7nEgAiBnDMc1Pqx1
ikfhGriXO37TPjHyD4WfHRKRwYOxcFQZ8fOyjHwzwRljiNLGuxlKCVI0whJkU3NBx5cA9ZgY2BQx
Snqtci7p6PWXOhC4lwDLBCY/pHDSS1wK8TU0O0QKeEnZhWT3luvu0anDkLW49ZtzoT8llYfFS64B
c9PwsITHXE52eqaT8h8w0+k7R8vKlwEXYy/1BurmquYaNQSjvQF+iI9fa86LPT5rZP70azcD0Unk
qf4Zmpb22GrWo2Zkwd70G3ZydGZ5NQ/f62IuTeYhXfl9LByZ+aM71Qvng7lW4R7QiJvhOmTIhb+i
Ov0a4Uy5xBYzQkqw7hkZYikv/uU7GUnlprBZvSVJ+CfGxPwaTnJH4XJLVjIe+golkF7wwd11bcKC
15J9NqP2Y+RtvVd+MO9HF1bdInXU1Mt4QLj72E61JVnCfQuZej+t7ZI9pPOTz545QgI12xv4pO5x
iVjN+rFl7ckE4xCqQgRHFYzFjvxlhKiskDTDDAiP3qYBrZXgDNuM/jC/D11UHyGt4o3vJnOrbkMk
qv69If27SXnIyPS4vWuCEa3Wx+PB0GCHbUw/Cq7rEQ5jKFmFwfCE8c3NYPQzEd1n0sEPY0SyjBpX
ABDz7r6FlUQOL9TWDDHoZ5DVznFVGbtFdQ40IMBGDJaFDWB2dJMkRrNg/xrmvrsUJJxuAsB4NesY
8kbsxDmEFUUNQ+v+Ce4QVlMWZQ/r1xmEQXJcMpRNZeo7X5sRrZ2nx/NJNT0Fp/6m6rFpl6RoVKTR
fsWBkW3jJLOeM42cHCS4JASRi2XIikN0wNxc1N4y85aOFIrTrhSpsU39tj/TNribwNchZpcBls7o
eW0T+JHI12Pi/4S+JXqKv6uTNW2y+sJABQEiCpOncYnDXS7JZkOxeBfkaxx8GkoBd8CP1ihFlyiA
Oy8lzjk9YGTvuU77go/UfwxJ3LDQTA22TPbu+oV025odgQ9gBIZSan0hBeEpptuFH+GRbFKMEj/l
gY5D4sXESX0cGJ3tY0VIySoFH8Sw1/SqOzRLq7+k8q/LXrto0CezB828myl2wsd5ij3j6nQiu+kQ
sAC2hifHsH52Syyw5E14u5kADDc9pkd78ePsqU6MhrCJGFMsSTlWXfm3dO7ze5h0Oj14Vn8mJGbk
fkkWaTx+qr+mNPI/kqBzyDoxb9fPlnWIXS/IrOOBUbAcX3Uzvbdfk1YRJv5H0NnFR6qXJ88mL0qE
vb5bf0Or+tsOcvBjvoZR0e6R+WnMoialyzHLZquWSabcKKln//My6PjJCSz9BBAJ6sd3UmwVplXu
1Q4vj8lP8mymVf8U0poMySVr8hwNo7hPtI3k+ZkCeIev8TXgM9WS2Hk0XWKdZcHvZsSRDcGM1aUM
630BdGPnGLivPflQp/17KwT2cItwa/wK5YUlzZYxIj4BfBxrifY/N+SpBlSx7zu9OXhG3h+HMnHO
629kvUtMLbWE/D1SKzz3TpNf8aLfNW3K3qI5eQF2Pb+PY/2zYBscxMNrJVcSYgylO5ewGRsLnpIH
gVX3nsIF/zKkGtKCpWQossMII2n+TQk8/rk/2GJnR0EcW5n2zVotLtKhNVouwiHrSUmKdeQn8Hsw
4YxB3m/rxbHRGr+oBjgNxMlzYGfAnnjMwNw/2p0TbEsiDFhDiGczTNMb+XvEIid1RRwNwIbWxqKi
yj7DIrEW4D3AKOWN0UwMybXf/DAzUYFB7dnM2UG7q5ZsoRjrPb5emo+yojmPS14cBwcHl+eDIc5N
ZMZyAWW6CExdi+o1rSwN1xsQHdDEhINV9guU5O5h7pkNtNRuJRFxaVZgFNYzILvy/F9H9XXk7x19
oH4jtO82Oy2ZEfV3rQ6Ll9DWndso2eQj+9y/s7OkYQnU1wsIFJEQgcvZtVUabbsIvSPnknWeJj62
xSudV2wdwa7IrfGw1fyJDOfJKX6mZGM3oEu7qtUfLBzlIOUiJmZaI7qdmkvCLtiH3JVYViP63qjB
5LDcfdQB2Z0pI6opEaDTH3Pad6n8ZBG3ZVK+Lwfuv4aoXyphmXfh5t+Itam/sUdD0eOi/mtb9KNZ
TvHq+d0L7a/+GSx3tO5StgX4Vt1H3bRvXzjksnz8WYX4dqOyr9+LqeWqNsrglJVGeF1PLgSLH0m2
PLkapRfjDrBSpnbtepjSwA9Qpk3FcaLQdC/WSHYIfaqy8QwDZpxpNovtkHGCH1qLDbtd6SaRqXgG
WNz+8bT+Hjjd/EziKKF+c/wlHmfjgr49u5ea9H0YDahNOWIXg2vTX0zf7HLCfx5UjOEKdMubBaI5
+jQHZLabtfsRS9TWlRe15k7zcWG6gmmal1lb3AAj40IHT3ObMMxvbXaVLJbZRrqgNp/0EIIAkd38
N2Xn0ct76ofXLMSiej6MG0FQZr8kP9lRAhD571ugmq4jfE1Ubk1BPkg4Mr8SRKaSu3Ve+48YklA6
sAXOPSjLaqeQLmgQ2LSVNqP1eggQxLEAbiGQlGD2MP7VWuPf2jj5E3DAvy0hmWoNOOIKtftbleUX
Sobooq7+dJTUkIFIAaPx3lq0xZf1AkHUg9KetgsM4GWpcu9NDURgUhDMlryOMWelQbILkXYt03NH
h4E/JeNx6ezkSfP08HHdWk926pyURWKh5gNiaNsE8ejsJUs9Orhak67jAV/OCP5nUEAb8rzOK2PL
88/IEB7tZQyf1QN/3jsKQqDADI/Y09RebeB7v1GWPq6dZFMAvrkExR+1SG4Hbs8N9nAx8H0Zy+4C
BB6G/DQ2eyGPzywxXmO9yk5+mpZwR4mlLbv5rMoNG08CnF2UmGFKTE4ZcA6UtNk5VRR4ubFZb8lq
pK8e+KYJ8qMpClW54ZByxkXJpm2dbE/a+DREULuwJDujNCLoqNRx6E97ZbvbDrR+rF/6H4RDf9VJ
fF7sbLjlU9GSPzoeIStuVumPW3InHvDozzUhmFAMvrKlw+skd4d41SyAZBWbHblPjBav27Q6ni9c
YB9l7A73USC71SpSh+1WowQBrA1wYJonZONJvNflZ6Ye2oxak1k6ZBz5fQ81K3kCThszCWNrBSCK
tVNopZtcdp7GoNU3LTxzRHkXjKDeRT1TD4Ex/X1pBBpMcvlP1Xt1RaCvV7fBrmziHMs7DOvLOqvy
BtC+tl6SkiUvLGRkmLtLPM3Ec7qXtI6vS23j9xjZd6Ydgh1r9oxja/gp5GwUVusOyClypPWeAWUn
1X/iPVybBC3PxUOZdzd1tuXeDjEcySkmyahlR/k3hNAHkwzd8vq0S2kqOlgzuyHWTk4PSOjfA3Qa
GnQda4pVDILbi4c/kU5ksvxPePwcB5GRfCIw6c9tlxPtGzrGDq7OVB1L7+yYb4E5zD84HdMo5U7A
RI6WyyAlLtCzQ+V16d0jmWRH8Tr/sMad207fI26tJ6Wo+LfWWjykIUmA3D/sADfrAdc1Wq3hvSVS
Y0G39tJSdr42cUHAbBqc1vrTJWcI0/wQ3ZUm1qra1yrinp5JT14BgGFtMAg6wnUgRbRB5Gl70cPd
GM3+uTFH/HE6HU1QoYgNGRZulsFKjzUwe7WSHWw+kT4jtWupUkazzKz3i2lG18TGvKWeTfLlzDj1
FAfWSb2P9z8krpObPxnllnFEKTUyBIH+Uldme1MlfFUww3bLdrfWtmm1CEJ1MMbzb3h48IL/WILl
eNsozlox7Gu/yJByMk9Tou7SZuGQLtj7+HSo3aGzgiFB35hW7ud6deQBdlJyEtTFpS6z1LbIcM4T
ViX8yk8U6Qy3meRsy2y0blTI9yJxG7akE5M4cvycu5t+GEg4MG+jHY7gwfoAov/1YCYoyDx0hnMy
N78xN8wHZbLF6gDYQRYPg1WlW7V/rxMneEzI82CZbWZbvXZeIcwnOGrRmqrYkg7azo2c+QdmXH0E
8AbsNuJU7aTTNu+zAXmQSQ44pj16ECaJ5MiBa1IzO9fPf2C3qs82e5Aj8U7sUNWmpfUILrTCaTPl
4/zBmfwe+Gw0c20hCy4nxUYfCne3eDF/a0Oqo9b7APrpV1VqqtsO3lCKbgoS1yJ5V20Y1b4xnJ2B
cI1mZK0OC91tjOa5TsyvGMmzc7sI8zxOGNaiqC0f1UgGoZigep/vFji5T8tGZaWVfvw6sEU8pI0z
gECQ2o5iwujqtcNbEQCGD2y6wKEVT5FDVCWfTXsP/ZiEnEzAUMq8ao8iqN062lARYQ6Yk0BYBHpY
TqDq9f40f6Tkc8pPZsPxzKqw9wnObGPCPY3h3ObD/BmZ8c8gDYqbVWbr2PjfZNjpBoZqbiiIYsWz
RcO9wP5+Qxh2EtMQ32FYIftng7ttprJ+B+IJuBLXz3HyIPXiiELVpdv4QOAz+e1CmnqWcr+v/HOk
ifopsyf42CWe/KDpFtQ++K3+tr8MAg6abgzHxUEDR/XBZtBvNmWRdm9lYe6M1Kgv+DyKpyqnPV9r
uLlY+BBZbZZWII7ubNe7sM2+VwTewgHUiifbtfjUko5C0dfIF26pxj3QAi8OPAkKEkYV6kKy00rs
JqskJg0DxFtXtASks5gB48EIIxLjL2GBg1CzwFp3P0RKF4RCYCkP6Aa3GvSCW2sg443Mfjg4LkoP
9bLqDBsxVLrpEkp7tZRd8sp7lnn0qg9H54NZ0jQe1H1+yeA4szRFt0DnbhAUkUudbBcX045TF+IY
0hHCI4ZDJ3pIDsIhkbqN0pst9XyF3fYnY2GltzOinRLVjcLp8QtU1q2dJ4QBcjiemDVRQOWnFmjV
SchTB8agd1dC4FgeR1oPAxF/53f1fnCDN9TAuEU36GIZkK5/eoF8W/rOxSpQJqlfKEliLR7l5mQj
x/lbYc/RqxmBxo5z/JwinrX7nHQIkTrSQu+eN3lwmVo6B3j7+5pktZvan6t1uqjmbuvRa4DZZFXZ
+kCnkTIOZ7O2MSA6uQOmywDJJX90tR5UJ2nmte966b25cdLe9KKPWW5UGM2DqTtUrju9VLNekysW
1d8mx/r7bH1vsuNDbJoOoN1lvpYUVV4a4DBDMMJG6ZOLPtoBvfSu44R4JtKjj7Wwm6qyldlv0y7m
VnEjC2HYJzH7h1auJXwyWo4ph912gvzJtM1fmKkEhbVVEwt/iBaKmjhChRe+kxOVfxnQ5Ht24X9g
swHA4oBBHpvWujuk/m0MUUSvUg4NTa7+Ds8nfmRNon+N8A2jhTSROE7izc9SPOo1UBgGjNcuYE0H
KHsTVoR7BVJgMMRNeOHzO2oM6e8aQwjAGB2IlhrR4n8f6sT/+zJCn3NA8mDudObKhKgRiTR4MPDU
DQXr5LRnYFhuA+xne5FBysJvvngnL0IrqQwzPiBODgEP3G7jvuCXbQr9Ve0t0gjTPeqRXW9AhpXZ
ive26j19x4xbhpHbGL2sPn5dzCjYrKb41kRDOc0M11ILQG3hvyL8HZm6JhRURYCtcWy8/g61fPJS
66jlpK7l5SBXATD8jgKP0HaWQrNRBMHK7aia5hXDPWFrtaDJlswBeo/spZgQGyFxCJYRLCejLfXQ
SvPwbLrYBaQbl3mtwI3bRft1NEQNewFrTiE8pQ6OFQuZrXrpO+18+molKDWVXB1J2kbYoDrWXsKL
x+bo07byKY3VVfTlZyDcu7oFD0PwA/G4c+5oi7B2Zgd+r+gKp3hEbUDMkSqMVD2knnkF9/Vx8oeN
1XabzvzmM9n/DBhl7Wetd869XpDnkoAWJHGlOXDRMOsJgLAt+BwR7EI8mcd3dcNVX2Qv9oo9GTLJ
JiNEkp2maX+vfZrSdHkeLfNKt1G81fPi3Ryv+Ok2XXxnJx7vhe/AjLS6AQB0vmV1FBESOXAoVRJl
ExJG26CQclgky+u8rNsfmuYzspKvGl+giM/T/tCD8sTOH9K4BJH1hbNsX9XOWSkf2JckXy2GVdtI
g9vd+ugq6SCuCwkx62Qo5xV2WxOW32mFhTABdMnuIM3Hb0hikWPXzPX9h67/rWaE6qFyontK4hqa
wro4V3pSX9NhaUBkDN9V0Ri4VnutR+dnyEW4XUtQzl+W1DhTtgQyuw+M//ckI0ofaVSBreACU8/+
PZjYxUlGwtqklbP11EEP25IJ6B8SKQxuDRb2OHAnhl3/KSudpTO/WAtd8PRnDMv5WYMbc0p8ndSl
tnzXhwF2KP3xzXIAwCyFUV27xPsyNoN5yQui20OT7gbp7zdMR3SZuvErjpmIJy1rCosgsrNHdPwL
jqqzJumc2LdJ4RAJIzggDJsoW/hA5LYl0hnBKteO64FYY1ugvwxzVT35gb1VrwomTbfQMOuTOnfc
kjG4LQAq4Ut+4Bd+XERtntUQarIa46ZoAeplf1m/GwYaN2UXFQQs7LqZCdQ0cynvh6DPd5HvYBxN
YkEGs1Z/I9zB3gXcGc9DQSRxFGDeWe8zqOG//uv1ifipxCaxxa8BqdmxsTCkFWb0W0hnq3qI00m/
qAUkVnukSRA000b7MuVDfOhNYLCdM+1Ho/WfdUTBTEXq/K9wudK1jRa4wbfaThj1JHX4bfT0s1G1
4PDa5NZAi//ST9/X7Z2OCKFa3O5PC3xcDxhba3Wt3YnkQa5szO5jm3xVhRyk8fjkkcm0EaMb4NjP
To2NYFUwuoJhAcutKLZqcsfpyYBKhmrTowcjZ3MPhO6lLCJQCil3saLP9/qIhlISTBzZZSiSyjLB
DVxssAddhtYwsjMkCepqE/7eNoJvSTbWcHpHYz9NzXQc0Z7do7AI7kRNs6kE9+QJU2C4aaJrjhCE
phw9SmQW41m5NTg0yTixGDxYlCDBWHw0Y2198UR91iLTfU887xaFlvMLO/OtbHtymUxvN0Rps5uK
d6jTOxsf2V2XP1PsgVhxMp+lk3yZ6YPUPO3UUjLoOqR82CtvvrZ0cCfy+cz83RFu9aWx2PC1Y/9k
kkiGb8z116FMl6E6SgymashWoej8B1mjpuNqScVMeB/H+plYrhqUuAFGQAvq49pDuCbftIR09ZMw
TQv1m7Rl0/JslMmVeAuT5BV+s0WMMP7vYoKxBf65rHwa7KDZxw5Zm+tXvqqWI8pROD5SkpY4Vvng
Nuyl54CYRTn+5R7MX7fCtDQ2jxAEQekQB/eQ63V38qSiuLhGlgdfWQqL3UzjDppglAmlOsQhW57U
kpmJdj765h4YKSVnY6K/HQT7m8WCwBoHQO5IWBID7TB0gwlAsW027s1ouovB+Omk5Mr/1MuZ0JnL
+HbCTdJKI37Xob9bfzXaOCKy9lIy5eOxvwZ1ZxzWMsidwaSwlcpPlSMDkqa5xEUXdNorpUy7/X92
uSRnk8bHkAVdcXQ1J8N+VA/CmVF8GzDb1csBb1fhuvVtViQSqjzyNFLvPVxq7M4d4tFTaT/Vumkf
/w0k1LMai9zGmNGUqUmv2hnodEBi4v+n5JgTvc1+rfg0V0+3//5cnsG6CL3irL4rccaP3hpEwDRg
dNoQ2bdtZdmb0Nxdl1Bjttzkod0xHNeZxL2rZ1k3NHgKCTAapSF81g2Ujp5lPakHawDVmpdh6Hwk
Rh7ttNzN2R7W76iBQd3YRhrfhqSLb2Nm/8lBYhm7Ptebq46vYRtQbz2TYWm9qbWHL9DncJRchZ9X
h8opzWvayYgG5nGMSsx3J467L1mW0LJMifmWtdNbLzWIjKGGfRaNtDGE0MdbXwPGV7WRuPoiDvxt
kfkQyH2Et0YdvUg/+APrv+ItLV/KFvR6aYbDx2ihFJ0hb63P1HtMaofNKN9bn+nZbjTAF8N2TUmP
va1bVEStRG0yIaOJTkPaEHMg+D4J783g2Btyy8gw16L+1k7+Wwvp59yZsQFpPKrurSzb1DOHoFbK
SoCyJulLUdwPry3hqE9OItZXrlWKLZ3SPCNz4V6H+CMDT6omh02LbXw2keCoFkh0XDesUMKd+p7a
c0XZKf/MrTKmUsuRqWsPQSrAYXYohBCO/9Y7r/zaoqqmR+pntqHzb6MUcLekhbwPYXJ0C5W9GDA+
wvNIGQUt9a7OlvclQM+OQK5+0WPkEXFKTKnHtIOtK0pptsLRoZlQt3lWxP5MHhFea3126uvBXR9c
3AKpeJN0UYsTgaqtIYXAalkIKglgGiFYUvfx1rLLSwm6HzLvUhUnjHdYabkF2wByzpZduN6KRcHy
RRSkZX50o1OzO5d0bkiU/MGZcoYj6WT6k3VZfy1Rz6aACng+FAI2odEJ87BEtvA3qWM7D039Ez9Q
wiamTZ5q+awNCJZwi40TGeZBrXBmIDEbqYO7WUZo7boUwcUf0QzIHx1BfKpsbNE7Ekaj6yWX8gLr
OvWGY16QH9smIPn/UeUabfLwW+A0JG+TrUd0HmTOcDOn2bVEtsrguOenapcf7F2ZKDXx9JERjRBP
6Xk9AVYyg4mDnKIW6pmBzfuQ9AAw2fJ94RY276q60x6GyXCOmefvuU1K3hZKWfVQpPhFWjjuZ7v5
aCs6PlsOu/zIJT9YtYjUOXQmcU0IdzV/Sg5fQyThNp/9Ymf+d9MQZ3G1XbLYO9bCxBgrHBtyt5jY
3PRfYsv4pqXe9OSO7i/OsA3/eHqlLWQ5FxMK0xLdEmnR9KpHi30hnOKlZm5xHbzhWS1jhcyTUs8y
cWQ3gDMKu/ng64j8Yu2qdtXJ7MTblLSidZpBDuupSkcHHgowprFsKTjGBZ56JqCGsTOW6izT6ru7
ehWQLYg2WqqYMH1a2zEoS9hgHuWr7PjKzie8IpoP7GWfxtmrvyV25JKdRHCSY3NOKs1zZAwwkYiZ
y4qM9BK1bPG9ILiZln8DBlN9urpNNk8EelrYJrh15pvnSMIxXb15N11s1CtlMdU+1eSuZaYP1krb
qkLbnJ30qeqZN4z9Q9nH7a/abB90Fmwfho9A10+3alNZ61l9Emz1uM8yD55SY9qFUq2feom9MUrr
LqyI0YxtpzUgWrN9tAr/NPkOLV+U/lqVJ2C4YA6k7WWV2wfiZ0/65sPUnBNNi2//WGtgccYbl1Bw
DJbplTq3JZqPUPXKqVgutQY+OzOKKE4h1cyGR944b/17PzNvcxKIA8Oiae+YRNxqjM13PhLKX3Wn
Z2c2vOPJSPP3Klrcl4Skob3Z50i/qB9CLjdK29YM/W/MXOHuDon/DR8v8q+G8nROX9tsXI5GB1zX
ZLkNZMY/VwuKAyPVryzzQc33U/eiJsEpHDD2T9uE/c598UEJJB7Fr+byIdQ5taFnSHi8N30tY8g3
EonSG/XAPhcOKAaHCPdZt7wOfMhPseHuCW1YXuOQt2opAooWzOeeYHOpl01yizjPT//zbJxIERhr
SRrrYp11I56qHjP6NY0JK85dBm2tPng3WaK3wu3/sO09MkokBQ6r4cGePDyVoPzedRPpjcAD8XMM
/IOVJtqnV6YzRBy+zcHMPLmvaKrmHjCLa7j2ZcTKtEHpJB57R3e2YqxIX1dr5UW3MSJKpU5nMAGK
w8w5qZFBPHlvNeq97WA2/Xlx3PHuAZIbO/+HVTLX47qzoyDcZTCzr3EDh7bWcOCJEIW9XnwlaeGj
Hb0Hf5h+qv6hr8i3LspZygkpehFZSAZ3w3KVy+8hn+GR//fY6l2+XKRViK1vkIzRpWH92jZDu001
9OsacnW1+MMfUZxH74eDrZbIEtO+RIIpsGeWDvBP1wI3A4pCLS8L7vIsXK4YyF98Cq5VkgIly0Gz
3Q1HLYY5VQe1vovGUXyzqVlYSnzR/by5qiMTjVJKrJo/7OPvgYeOWw3xMxAq+zpGDIvPiF2Jrd0J
gw+z7cxw4DCkndhZCPhfDNvq0K1Xxpdy7pGKIz2GH1dHJunh6WQ/2g1D63Jwsk025pgOmD9j0GCI
1eSvfCWcM97g9mnekTATAG8AZ53j9mdfGhyBha/cxiiCq8CV+tHMmYVJO8GaxG0Vmd3wdbQW68nv
LWgaVYZ9h39nrXpJmSOlkL+aetn7YrggObtqdhJihHe/qeNTjS0smZIkxHEB8o0BD1pnKOgTLNus
Dx2Rgxvbds/ZXBNEYQTMAP/rL3I8usOeYZLalxWG8WsKKufQh/6DUhAn1fyB0cN7jhO8uRKuMMwd
/Uc8r/t5KKuIbIruS59Fcr6dGOvvfmiMv0VoMsA3jorpvbqp7wUg9cfa98qdhy37zdSalzgafmep
IyGS1GIUQx2Yh+Ino+B++lyKESTwn2IMD53be5zl1UMTkxDEhGcTtBk4ht4QkODlodoH7utoVs+O
qsMgLBCjFMtTH/ZLUoYPbGcTPAUWRpnEy465rZ3818XLNMDsU/trEiOWls5gZ1tlVgYySvviDP1b
kpvh2e96YGBOCjNb1Rl2Rk9NrxFe6cjw76XGXT0YfRsyBc4JD82i5VfNf+9u5954jvvo19zPDgl2
tN9WNBc/QZ87TUHcQcIGxcCRAYw0QoDsF+WpsczfiJn6h3/vq5eYe7+UWgZMREqn1IOdLV/nytbW
t0K3s7Z1Rz5VNJY5idZlfrCjjin5qDnJERgAqn8mnrFXAXGn4FArtvg7sfeXIvGZZanKj6reudmZ
w6AUMmNUfVgkgB3lvG10nQ6UuS25cjwbwUGcKT4xW2M+IxADjUzTDbhaE8gUZf/DLDK+NpURncx5
/lj7XnXTrmyr2kXR/F6ZnvhBxqMqeozaJj5imWGgy6a+jYFruC1AL7JDzANfv2416f9r3tLUCw9t
W97FMtVXt/SuGNTPQw8E0tAYEsELYIs2aEQvjhzzWO6YcTQir3ZBHb+g7m/uuhy822i2jIzByeBH
FseMST5A6f7qsukb9w7sMgFsXXXR6U6y3A1yXaAwo4FTflhoWRmaPD56qX0PADdlwZ+W9Zvc6nQv
AeQTFOnxyfJTTYbMpG+aSJ70uJmwtbVIB3Rtvg2kdm5UxTEMaG9BxTGh6ql68YcVZ9Zt1ZZpt3Eo
TUPfuQHjJ3A56VafNeeYesV8Q4q1c+EmPKAg+UqniVg2kkGZNL8Ip7B1nCC1ia3uUhb3rfPNFuMo
j3kiJTyd8blyMOqj2T1UOib2ziA9nIPtFYE4a7G6YEopsQo+1ucN7f0HalGM+MPjTPYTcWRgZMHh
+XsCdKbXagjWxRpGhXNKQOcZ73myg2rnSkVLBV0EpexiaxiuZzYiThA9DIwOz5ZouLeOnnHCVx6d
VrkvQ6tTP5Orp25RyUIXaABlPeWwdGGmZvlLXy7PVm9i9Msx9aWl+WgyHb+yKsaX4pAolhnujzYx
Exx03LnUIm4MdfPa2fl1bOz9qmgaayY4Q+JMD6XRuLvQRR1bE8+hCryk8bfCnbqvYZ5fzLj2jsFY
zztVoNN/bkcLCzrfr1++Md3L0lp+MfatfrSR9adj8XZVWwwkHdalntxqoxENtmmT8WfQS8aNWT8L
xvV3JTgMwTYjp+imp9QgyV0tAKYSMJGBYHJnW7BV4646hXwDlfnFx/hxgU0AvcNyR/DcqXWI5LNS
5xpWkvEcje22D7zgNDl58ly6TLJk04Sy+02xkhrWF6VT5lfwcs5GzxKbYCcnPyeNXZ/y2iP2pyFK
dR3QUGZsK8MmAKfSi4O6584pim08PDaEgEjnQErdnd7iPfUThANRASyT8OonGpEYf7Y+XJQfC5Uj
OrMEirzte0c4xvGPIdUXVO9je5zDgcPfM/vfnAmPXl0hFovLcl9okDj/HQJIT5G9LEu4qzDz7H2S
MU6JBSkeS8L8OTN7sx08R2gzzH3Gt/VeBk29cQZG3nxP07M+WN0mRNx2MrEXsVOSGNwRcbmgeKY2
j+kqAAwp+VzlRu11FcLOaOb7jvAxhkf2S0sLQofYfS4zZ8JWD5GeNxD+j3xb6Wm0mMEHyp1bLgMA
Y3Ljbq7I2WBMZHXJV1YIq8r1SLfHTPRUWW38Y+4Gf4OVrLsE1XJfnelR8QnoAj8tmUZ/pdlNZj4W
DVmEkzdfzIwQOEsJprRxEq9aapmo8Zr+aUXrqtmFgai8wct8tIaiZ6hv5K/YuZ+r0iB7qTFfe7uj
GJLWiRHIcip5NvQrOlduxd9FvZQP6lkPpur/ODuz5raxbEv/lYx8btTFPHTcqgdwHkRJ1OCUXxCy
7MQ8z/j1/Z1DVzkzb0a7ox/MEClZFEngYJ+91/rWJlbQ2EWFlj4qheH6vILka9590ds6OnHxQFBR
NXRysiA9O03fYN8Qii7icV4t9MKb2FDD29trFOHq9u7WXjBdwuBSD4wnkrIaAYcjVNGGCbVimbwU
kQouA+KNFg5oSsQ4QhIn0RxSfIZkEQnDfhMxfo6ryblpIZkFl8eh6H6Tn6Wm1SIMGuGj73D+70Ou
zngeBN3QXexxnSD45nDDCc11cXV7zESP2CBFubeBaEhAfHagzRpsh6qKnsfMyP05SL6RkRc/D71K
91lFuL+pw+jzbftHhG+w4XftzTLV8B8xIx7CEUeP3F0p9hlrC4jNkVgeZ+BMXyVqvas60vZaSw9O
tGGKZ6CrRKsHWBCLODlHPRlmOtZdhin1fCKG4R491cIUChz2d1d1T0TrUnnGkXYFHmOT9r7bpd91
xKmW7mSTLMSptraI/1rJdtmtZwadCwAIY2QdD2GvhLnfNUlH0CA3SpIHZ0R8e1tozeRDS7J8BYqg
Ic1K7+XljGlr8iDvZZBkb2M3VD7jba5ZhSGDZxGBIY0edck0tMjmktMA66DV001N2kC9ynGSaoff
jEiJ901Q2pcsD3UMX7zQ3B6ePAexuT68uqnhXaQ2liXBu8+G8VNV4bbF5Ov5Nz0b3SPr3CrnIKiW
m6D6e0veW/pTiVqCHuWSfXSVtmP0ld0pU9Cfh8G6TqSrfDOh5ATd8MwZjkyiHt4gFxW7ZYTQFaXF
TmkmLgp8ur4+6unjXNkzWVr2Xl5e5c0YJyhqKlyfafk+d1rjyzICwRGqS6mnTjjKpChVzbDDk7fr
jqumQ3sn5Q58hsxPKf38KNagiIkmp7yRH6Km0QOsVK0mLw4/9RBrAGckRyHr0cRJoK680ScPO3pS
vo1mCnNVSGscRBSXCAOUg2h2rag5VqckhvuvxPF2KugOScMulDpyTuRW3FGTek2PLk7n423SRouY
uBhk1iVEoJsQJOoyvMOA5tlVCfS2wJLLG4d4KyjmtAOHqvs9FKSfJEoUEtrmeesJ0k+5dB+RsbZK
q8XZgXjfAmi8cbgWglxzo41b0xHKO3AeMBP5QxvPOccW2XNdVbCVD9P4y9IuL/UuTNvsvezbD4YQ
1fsSVJfe+ya1JWMXZyczjwVo0NPOiROyn1E8TMQ3gU81F2sDj8opVHLrTnmREgV5IyUtBJ4ibnWI
vivB666TOXQfadZjNSbnG0sY13ZU0U9EVS5cKWZO99I7lVMWk3KtnslWMV/rLPwY7fDeiN3urNLG
PsTL9FXKzeV+LSIuzdfRMhykaKQ1ShtTTT+sG1j1Ur+EYCHYJUCV/NgJky8hQbNIegXEBs5YnSGN
sPp1apNkaSjLeUxS4yEc1AUjTv6BUtE6lWF+J10dS36VDeSUsZ4afGJxnXdtZ6pnzeGqWBl5cetj
agFJNalFT1z2Bzw0M8gHaL1SqYKiYu1tIf2sZbVvpJW6K3e08+cnXXfAocXOtc+HfV954VWrteA4
9lEODamMN4Y3NxxcRIDkI7u4cB7fEfuDmVHq9ykNT8lYg1YQE/tytjTiIKnwZdFU0K31UdF3iKeI
i7rpyvTKvcq5jGlivIEQxHDWqnwNtfc57JcML7hQ5LQ4K4rUNM8VnZKdm9Q4VeQgJVS7k94N9HjB
ZJARlcX7YqztFS0jjbiyyTpOC3lkmB2ADeQsW/WM8B4FnQgCmpPHhSEbTu/WObQiaKP2MLf78stQ
BM3kg0knJyeeyFfz5AsXFno9xBY1AalCLA3Kq2n2bN1HeovybuzyDjtEKdqiFqdiQDt+li8QodPX
LJiTzYDa62a9MwVd7tYRJbt6WI8WMVeOOt8HgSleUZQEhCEDHZO1RaYBp55rtH1QyAT2MFRaEJB6
ZGzR8KYbWY92RKUGoIt8j/b6Xh6O5USz5fYsi9NoG5e8XNGhTpQ0eNQWJNC2bX/kZEg8RsrSCuuG
tyZpz9sMbbrwvhvo/erqfs5KrDLmso8Rf+1bTy3B+hF4FeoozrwBF6G8cdHF3r768ZgjvpuOmDIq
SFLrH98AX7Unp/HUTXOJV8C+jlI7EGfUAeKuXI+BYhoE0dosjljnL0D7Shc/OUt94xrvg1EoVw1u
lF9oKsNGK3+ALAUCNKdWUWyLWnXCf1yStHouEhUhRly/LGL/ilhJFfhRhPrirsZmoXGThm5uPdNR
JnQHeugq7ElT0Jfqg3J83IZ5m76ilEuBIqZAB0pdYbAFUnzejnt7buqvqdC4aOhofPSbW0hx1m+F
Dj9RTimdPm+2S4ZIpZpNFLVUFvuo65aXDDftx9B1tFICD2srRqck0trrMsQMlUGjH3WU8atIZ6zu
kYGAIctGEUlxdVdPR9kpBE6tn8vcfpXtzKBtv5aB44g0KqZn1RA8lC6XsqFhZ2FOjXPI55wQI/p3
kRsCeVis6QEyZH1s4zTzFQMKPa2YxzTn7QV/c9A63WeoNrxZKsjsYG4GlLMA7uQKQsFonAO0Qo89
PEW/6TuXjTRjULk0dSWjqiyNrj9mPNXIJWdU0mkb2ul0Z0UofgY9vQmaRILKvQqF1OymHtmyN+2W
3nmpXaXf3Wx/eNzvBgS896NZnbKqCZ7kDXidK9Lj6CLvKbAEwE0CQuq8RHmqwa18V3XaSdL7Wuc4
jxXWdyXzqrccj833c7EEG9oS11VzmQpHtI8cOgp5SeK60zCATFxQXBrAvHWGt+/zVINs7Ai1zntn
K/XgP3ALTYcQ8yYeA6vwOQHv9awTBNya6vx9VcpJef2hZ5Bf0QmoS+9sWcSsqAnk+rCPm6dWg7HX
zIhymlqvnxIPK3LlKc+qa7rXHJak0MPVNRmOJiaaW1sYwWe7HahO1wSQCaJsp+2WONkvre59DhWw
iGy3C7/SmxHgp3B0NnG8bJsaTQJxhdir1drByK1q+7woenZMQcFAu4h2Xu9NF5cGJervmDpLeMWW
QkRtkYOVmWO3+DHnom80bbYrIgS3ObUxAiFhN6J1N6K1iGYfNHR1j5SFmhK4sQQeTw5T4L7F8YXS
tCxW84dZNfM1C6YrwTVPNyFbTxpwVY9XAA5EpI2MqElkvto0uh6Vjt7VrTefmh0p04HVndSweNUV
l86K5RSrfETv5uShuYnYLz7CRg4hkSmEsLpdToYWz3eOnObdmptiJ++pnkoHJ8/owMr7A8GJ6x5a
5ooe3XyW3zaxlVtCFj+fncWxdjGzzSTP91Vs7oflQEQkeGnN093tEjTpWpbNfauso8LagvaGq6XP
4ToCL3tIPaKeZuPeGRh7sOPN6lOP503ujuW0+8eNfGyEjgCau7nKx0sxKWirRTnqLfuurGfEUrtD
umlNJgF+1NvY+j1op7f7eTJ+TG36e1CQ1nariPgrn22n149RaTfHoq6jM8ke7Gf6ysQhbsTr1uhf
We70J8tOPzf4z/wc29xZCvINA2V98m/ioBXRxbIXALbCEqtb7tdSX0joZoixjgIDwi5F4vOtOB0q
jtIlsHeqnQP8xpV9NAKjvWSYQ9ZAiSLimdSejMXQWi/IWk9xnxG8m5KFemt8hErDhl1PbZ9L+Ufv
DW9znaUbywg8gLXdJSTK68lZYnc3qmQMEAJ8DDXN/kSQxyExc+NuBMfyw8iiKnClp/w6iiyPhZEe
/6oLI0d8KLKmCBKsrC6GKUsYPT0FFKmuIceQuqKQMLopNlZmVhHS5TqfuGQqN6bgD30O4mMuE/2S
I2MQZ43Tk7ZihvBdbaf+Cg2O8sdUFn0lgUW3n+lAGmImqzZjDRKbgYLxyXAifBahs+1cw7jP6jPU
Bx+Ge0JxTLJa5w9G1Z9vX6owKX3tELrsuG4KAN3OAz5XMelVcYPLeWswKM6RdgyIWBqIjqF4W8+l
kyNDUjxoevs2je3bXVtkpsCyxfGNVXfj5Mlb1qGN3BmQePYSGomglZ66zHGxauPJVWblPEFruMJ/
+NJI44NINcfOcHCmYXUToZKTsBDviwiPMQPqJwLdqm2ish9itEqV0k3RSprMdCPEMyS/TCpl3RPu
dZkH0OPgzYGYSnFx8PnWsGoaokRg/twH0wBAxwzLK9K28kLP8CDvLeKhJORoC4PyVFrDt4hrcGfS
8hM7u8qpMr/WJp0/x2ZaWZGFkg+RBWULvwahJvImcLGOE2NlbX48Rk86JZ0Cb8jgWuW6RyC2b+kR
bG77sDpkqjhaSDVrDfRUmX6Wjr6xzuxV64DvLhAK3RX5gqMBSfFLgfgjsaOHSbu/XUXRiexSPZ0u
y9Qzda/z7JImAOd5m47a3LnbYlnyo4Xa72CQ+Cx9tMgiyGcEMA/tRKzNc6LEOwKymZSannvvGQgw
Iy/kwBR+1iKDP+JZgXk0F4tlWm1pAgi9axQqy9pKCYDjyPhqBmSRyKMI6c8p61t7UwYTObTCM6yV
IoPbznrczimy30L3jrrGBs1svJbM1lTdCDwqrTENXZL4qlzMc5JX2iaroGbQm9YfEP+CJQTW6M/M
Zt/iIn/InWknz6synnWUyEJdpwbsFJB5cLmEC5Mo47Nh5+pjHNJ74lBetPQzgZTOOpptMPTGVymo
RsS17WtMeJURGvDRBGFhMseHxMFyIoHcnodRN1HOWYvz+XaO8mH0vqz0A2KoT/ZMFnY95SRn04sd
rDj+kkwdKtB0Sy7FfQgEZHeT5zcZprJivExu490xyC8vgGovgD/LB4WG9+bHV8rYIaA3IVjdZC2e
zpzW62tCwCtD3U022aJS1FXr6HhvC1SWiQx6O7LObu/AufQM+ziza3qw0KUxkbGuiVd2D7SEu4cA
mtUhY63zHYo9qehwgHft0ds4m6LspluxR0MTjPDixcS8qET0WtZX8HFcccY+eOiN8llJaosNfT7v
S3X5DbBBva0RapGgW4QbN2BJUTQgFNIUFrQ5wjgPckqVF9swwxFPZt/FW5JP4Rgrjxib811UqfPF
0KANYyH44mB79RE4c7Di1MAvyXI2YGGeowe1Tr9yoUKoYM3WM8j1cUXzN4OhrVjPo2+822XxIofy
lup2O9bKYNfVLSslfPF9zhRpe+vwIENndpN5e3ib05sWm0+tXVUpuaroU+qYxiD697RYyFPSJmUD
5XA6Aa2G67O093n4mWZMs5MTBU9/wi8GHU1n3yHbuw6JMZ05MFVrBuOuoV4hx5XT86QjB6i/b21C
J/y9cPP8vsToZ48aAYcYvPBMm2N8M4m4nKJeE27z3rPuOtAIj5UJbRIG8OttOYlDEk6EjUIe1GON
aIChVb2vXQIKUawa/PdoPBFbkq9SkWEwsr0iS3m+VobCrERMIDUm48eO95AwGXbjDCGynWe3KX4Y
rzvFY428YXBopS8wmjgAkt0I7REdKLHKkQi0Z2MVKeRB981DGCtvrlDcFAzGts4SVvs0ydlZj8tw
kluw+ksFhmzliZWYdcd6UlJkK1pjeuSe1GQ5LzrzSrtvVnqGYaYtlx6zb4bn2O3G9o5RcwulqKB1
YBzkHfkwu0FtWw9A/hzR95Aje01TkN9iE5YPxUb9OC0YnCbSIw5dACXCtk5FAXvSrlDOjkIB+ONG
B1TmM3rLd6Yp5DxQKw6yZZeDBdu29WisQkIlfKRh5JcFVXBPWdafoy7fMhbXyCbVrbUVkBiqigZY
KvInOnCqCFdBCQwLIackYm1vamNTQwQ1u59VOx73t6s1uT2Yc4N7K1IhHbJPXstnJyYHrYE8q2SL
SLFQvUmMQaET7FN3swYLtHwu+3oMeX9JbJa+0O/GiCYJV5q9mJT7IRBXj4hR9hg4tAZDtf+NpTHB
QOCA0TGzW89FyTIrDy5aW4IsjLCR2KR5xSqdPZqTe6VboTyL2pKS1K8Ew4Y40Yp+Kq9dGabqXn5V
LwiPzHHXpVpz8/ZIg08HuQO2dv3bDftKUZ5Q9Ffzb3qKpoyWxxbEoPYQQrjw+Z/zR4QR89an50Op
p+ipWnplSxKmjzV8UQzOX2Y6T2E4UE5PZ8wP02MXagHW6oVjvhSh2cQhybfMc8m8kzAOZtJkOsJF
gfM5hLtJeEEdPC0HVgXKpTnIfcGbOKoU70PWKpdbtTHRXpzwWQwdQZ9SjCdvNPj0W3hYuGFa1T72
igYKYLajt7qpEAPU3neRed5GzX2eqfMavaSzoVV8QDMMo68HfgAcIGProhB4Ih5yvLhn3iCGccpk
DA9lzsmBAjc+gByCPkKbvYpITqaPdSc775EF/OB2eMWKPQtQcbFeJtUmhRWKAa0qMAsere07Up0N
pb1S5DdH2x5+v/XCNMX0ttkZWo3qgzyF8xr0yTeraHS/61zzggvSvBhBRWzbRCyiNDk6ZvYl1boE
3ecYsPUfv2iQga8FESmhjxVnRiJL/7ioyWLQ4gXGTYngXuvxI0kXm6EM3w3BjNDgXxned/5UMHB5
AQK1kt1bglGpxpDW7iQTbrZtj/ZcUdKLZcUGHxwjNBuKnZyVU28BtZRnjELddPsNqYh7GmqGNi4e
ZfYuuvugKeAXpXpH8m9hPL5EonuvkoNyY6fkDdLAySVkrRnm59pwBCExdUmFk/sEodGdFwNVlJzq
z7TtL8lC+TZCAC5L917OT+wGyWlsJwghxEwldoZrwebrpHWuvqs9U/d5OF4nlOvpNiHjd5V72rNR
W8FdZ/T5M+GKgMe98TrAS8NtwgxfyrgWtlmkBi0PbdJRXLb5tA/UObmEqXmVy6Hu4qqgSwLuRtQ4
vaKSWUre7jpgg35HamDPOfdI7edso8rWThkOnRNdAswq8t3Do7TXRYySx6aBBUKDglrpJ1epKx/J
YCOi7Zj0l+P71BIIz+nyIFvELWBgXJkAaGplk05WidWgqY+xNlBXE89AQNIAKtBtjesUZiPSr+HO
iXD6BqaOqXrMMbDcVKZeOd0TFaCEmvOgBwgnekLdj3FSQgsfsovqwO9pdGNhBj2Va0X5XUH4RQyc
9eW2YnRQksSnnm67vgrP7Df3c2iGh9FiECZTNEgVH24KrlSoVHiHzVv8cqB89Mz2X5rGuUP23D+G
7qK+1N5rQB/pcPv8ifoOdre27jBme7nuaoA6T0QjR+vGcey1XHtlwPdQjSfZCLLxrfrD+FbqWbT1
Yrs9LmoIhwRc30qh6X+FfAQKJS+ctbzrTaSzMzKveS8TANbis5TbRrgk8y6nKLrLVhX+2Tf0wvGh
QoOzsQIjf1KXBYyOpxPgYblrOWjACHxAQY3duCrgNkGGX9nCmd0s5nSQjDNtUQH5pM1zP9lQNSaG
eLHbfFpqzbibqYKQgl4sdCA7SMqTL+/KG8UEvpcghtCzeT444K52Ue3OWzC8IDTqOffLSku+2mwH
w7kb31TSj5hi3BczMdKTKFQHcePYyXTUq+FTLArYpYiC84B/w/qPYUr6p0wnZlaJqDGuiuyR4cW7
bPdpSyfA7d6ZJqG9L9TR2ceMCbdFSe53M+MsiZ3l6hgV1xmwJNJhZFfOfayxx108tsGyt66aE9Gd
8rrXpfQ47RnuZ1dzlYDy4Ydv9Fk927cjNRb5K7D+UFZ+yidwZTXk7K0eI8gnFDQ0bfNS0s/YtnSs
hZK5WsWNci7pj3/t+/JpijwgY1UM/d8k4ibX4VDFeA7ioKguXRTS0jJc++zpenCFgHklOSr/0Jby
U7y+zfIJjcGRWb55SOcfUe4ZFz22Z78SuW+Lag0rMDmfk3Cu13JK7yrY5zsjvHYtB16mLe+YCqv1
FLkEtU6Zvr5dknUtDjZyMpkOJFT0MbouMaf0ZmO6hx7rNyTxrGrhqCMfPD908m44fTIiusSzWJ8y
AMhYYHtlF5oJzGuvOUjrb4rP169zb7koS7UhA/ktL3GJkhb0eUH5HHfxVe2He4A1OjI/Cg+bsa0I
oQrv8pZpI4nb7VYGKwxGSip5mAOb8oD3MyvRTlGfVHvHLE+DHeoHs8YHK6hfdQbkiVQW/WjNi2/b
pvF7mjSPUiMLJwSuZeF4h8KxQXllunqPMZucOWykKWvtXka9FA3A8y4q1C3yYs03CET1NakdILm9
2pVOSCZiVXO5n5dN0w72doyNtayTa5MGNchyC/USnTJwuC8etA3fVvKa6U5PZRIiwQJYBVcstGay
8lJa/xaPW3Qx7UZrHscWkk5rJRB0wGevybrqDgaVepKmaENymsGlRavdU/JHz1BI7TJcRr9qREqj
Q9adLrTV0zAQ+y7uzkGQEgBGsUProWkOTVKWayu2Eci7z02c0UXU0OSJ5Fald9FNVEHEwMSJvtgE
elQBMOC+o2Mu3cIWUUKrEu+/cIIaZlBeyQFFOx8CuNQIYfuUUUzv1YD+EUKw8JMdUUkKRmfYwh0t
ZjKzJhtMKdzYZJ+aFn4eiJHKaih7jesUe+Yq7g7i6C+TlKnPbGiXTGkIqwsxxifh6G0hKXfbWam+
jpp5CQaSj+BpYAUKIF/6mkM2TOFgSsiHidKrh9LWPDVt565vs8YbcBGHVYaceyqOIGzmrelUV2U0
Y/6iJaH3HHWrdCbvw+YPXpsYQzZDPS2chahGPEJl17fLjaMV1YvbBOfCYl5kZwtUCgFsxWwe+eaS
Km9RXm6TxXSegQtNh2BCBNebHAOaqxOzm4g2ZPLU9I5xwL+1a4W+1zUDUJalEa1rlf0BDRzyoRD1
3EV4d49hmP8mcUNTwU80TkEWqpCF1LNFN2BiIWMZOqsNBJGBouNGQ86cLt0WnkdCpq0i3xtfAssU
s7a+vsdykn9OwV/IEW1kJvNWkgxVBmLAzJDl215FK16PcZdoVb/ybH6/4OJgdfMXslC8AjqZnE+3
dTMc88wUG5ipOZZDlWyLeqG3X+ZIeNFJ28i9YFCX2Zld1rskLqEbNX07bqhFC2MkTnL8EiX5blkS
964BFHMaSg6hWR37q1nDPIIGGOzbmLzKIQsDX55lVhQaq86KK18t7U/4Au2vlHIHRVnemdSjtiCg
/NDUhrspBEBaSdO11Sx3laUSFuRO+iFCpLyqnfzbYA76C+IT7CoNE9EhJEbObjKKRyFQzwuWeAz5
n29KxqFnI0V2xH3bTXe3oSca0X4TTN66zYPoWMRzv0JMsZWrZ57pX5wlupRjaz3DVCt2HcDmtbyb
9CNYW/BDfucyf/ESl/dDYEnkyBP/Zgjc3GQzZ8XJTp8YIJZNaAKDiboTDUXSgUh0fQyN/FSMClIS
cS+uupIXTEol6DpDV0W8oMC4uMF4sUsH4ZdnPc1GqD5KW1qqsNuNkyX/UJB+DwA9SH6/k5G04HaX
O2bn2Mo5Ndysb1/kV+1kLg/RwtplOnPvK0WnrGL7IzGWcGfbc0VKlpjZzwUJ77KQZaYuo6s6ED57
4G2Ev6G23+hpS5qyqdNIaZ1xE6ads/e0ZHlCIHs1onG6jHqGRyU3jw7D8btKdTUKIzHLm3Dc728x
zcw34tLnaEXxRmreWp8gygccKruIPs6YRIRJiQMX+WRFi40AWMXCiCDmLEVLMFw49OkJLQFOb906
O6p3H2JseQiTpWbCZsDstqCLyKM0Ietiw17+pSZP4JhlaITJIW7vHNV45pxkbNKNX0j4065VhNYf
uaxNXDIYAPiOMZ/B1KjqC4iDfiO1C/BLwq3RFeM6Liv3LqB+hoA0JCeHfK2kZRAurwuVEhytBehr
OGKidggcWxWZ8WDAQ/+td05qNMKdAKZyDOL6Sy4oiSNqS2s4MpcboPBdXGdkn2voOkf3oqwd2rTb
m2SxaVoujENySFvI2OKLUC0Zm8zjA3WcSQVtkqDYO5d0grfd1d6lxFW4VqKJYrtixHfCaceAgQ2B
30pqkeLWtCyXaV1mZPZIFxL0sQ7wjXsGSCpij/EqSY1g3TBjkP0/Rcvzo2mrke8o6vKitRmhkMqd
2t+79lAea7ocl3JGeg8kY5Xoxfgiv0JxhkRmAkiUalp8Hpvp8aaTURI1Pxd5hMFGdZN7RSl2YWcM
rK9Fei/mPOoiSD6zY9fbDBPQalByVJXVurGK8cMtI4I/AsFCbydOOHd6TBbMS4ER2ivadOkurufg
CTjA5jaqDFCcD8NdWmv9G0upsmOMk8H+dS+ssqi6x6LaQ95gbBmGB1nCtiqNooBr/S6evRPYX52J
IWMqo6AxSOGoUNY2OARGwt6lD3UCbkr9ot+YYVCxnwa9E/pn7UFPKeBFHpwKMROdijd0bNsB/FU9
Saa9Ez/ROEw3Zompqu+qJ2K8jd8Vel/8K4hQyxgwK6n5oJAy7uuuWb1VkZNtXNjFB9nk5+IDycSC
gON0lKKmVT/aRAyvczmZYQmY2PKGD4Edvk6CDgYluVk14GFHsDKH1iaDSKl1za+QUEmE2SwixAzT
btEO6Ot2boJ1NRTI23vneqtYSsByCjkhKVLkO9d96xN+5dDMMZxKupJLD5iBC2rsxzm7Kwfn4NNM
HUlJt7zTGbLwFJHoIZqu58BzYr9V8vlYC8u/qAmOaju/W5WNe450C9kaGDunvc9aNjxDa0KdF5Ww
m5TFBUbxGiIYvWgr1k+Ks1QIMlFjJyQwci4uT51tNvcFI7E1QbjLph7ooJXVm2WhXcp1zVzHXZc9
WO0zRk2wHnU74wZjKOHpzYvC2G3XkISTugMS8KE4O7MaHCNS0HzddBuODCDj0rBRuFl7u5ss14RM
k4cbuqIIvU0fJAiLWm3TC/i9WBaioaSInd23eHZbRLXauFaGPETv3ZzoTCh3WdF319JBSWcP4Rn/
iboblvkrLRU1wzIgpkI304Qo+NKuyI9TagT3Y9McXWPFrClPfQSebd/p73Vcv/aCgFUP46m1NOep
DirUyvZ+nCuG8WJMn2nZLsBRuGqNoT6nblOdmJi6W+IN1E0HjQd5wtSeg37sVoOwo2pwocF1rbW5
SD5ptvbqMX766CcPCQf4wCKzzrHo4oTixp1JbFQKfV1GaGgrtzXvm4hnXdLwM1Qie3db7TDbd7t6
hFxAGyITFMbkSgGQ9626z9En4CmnuevksfFiEvTgoxg/D4K+51Q0GuWR5xifFqd4DNyshnwu+hiY
Lemo5xUEA+EQCxvVOsaOckm1F9oYzoMETYwqFpU2px6alKbd0U1ETifH5GoO9XooVmS0pLtUaFKS
bw5O8e00YAm+PYUdE6k1LQUtVLN07obC7Pdp0PwmAWMDDWForMW0qUajRqQ5ACWzK6RvglFXx5EK
V8nYow9sHhXYtBulamc0QEB3b7yqMkOmXmcnrPX9PmwAknhm8wk5OpI6jPcgN3s6DfXIRcs0031r
ea9hn3+TtjNNN0hmcEuLBpRHiz9ERBrp1zogWtlRUKgzqeqBiqKDcy3SNIIqLe4yzf2kK/YXqa5s
cndbo/6rEcMdaiYhtJot716uE6hluzUKtZzJSkH7GM0Ia2nxbJgkUSc1w2mxeVwQZ9y4ipkdVvTb
4EV1Cu4L9CPSCjuOInIuR1DUdN07rD6S/0i7v+GOUJ0wcsDCmhsTU0ixBRU3mhKtbM7F18B0/Owu
bDXn3VG4gvZpgwwQT7uv40g1/Cxk4VJ1eLB1ZMy/NZ32aeGvKxSMaNoWF81yd2tFO5YbXjlE8u+M
c+blrsDkmF9U5KZsZoQhVW+dVUjE4Z3e1Exyjf6sxtquxunTIU3UY8ZcrbeKqBan+TfNmgz/11/+
61///TH97/BbCb1vDsvil6IH5BcXXfvPX13t11+q28OHr//8FZm2S1SRAaDIcD1ssrbL9z/er3ER
8tPa/woBmjG4FBbgxSJbOXWGfTBo+r4jl7Ht5+dpjDxAr5RT+Sv1Dq1Cqq3HxdH3bmWrD1EKQDUD
72Pw4b+a6hIeTMWlOeeV7U5t7HHT49NadQ4DHc9xCD2MxvFaE0QRB4P7IO+xbOWHQQVNbUSv9JsN
DGileSe/Yh+qrqa0RwUeufV5pDztSKBh16Bvpe+71VBJptHsrqeRKbdN8DUYD9lMG+ImP3l4ptIq
Kq8Fh0pZTfpDCy/IcuNxMxqGfmeAtTmEZL8PDV4Fip6aSdV4kM2IqUMOXQ3aSY6Rndm1V4vXvXuL
3l6d7vPAOGE9AeO/hLiUaQUUZCZMTHmxCy8HN4UhgEruvq/UV/nrLCPr/JmPOSRK9YBgq35QCbB7
lZ/of/3pI23lR/xRVjOexqj7y91/PZMeVub/Lf7Pf37mz//jX3fxR1O25e/dX3/qT/+JX/z9idfv
3fuf7myg9oHd7r8h5/rW9ln376NO/OT/6zd/+SZ/y/Ncffvnrx/INDvx28K4LH79/i1xlGo6R+1/
jmrx+79/8/Ke8/8OzXv6P37823vb/fNX0/2HrRuWxlHuUE56Bof3+E18x3D/4TA+dwhKZk5ku471
6y/k2XQR33L+Ybgqp4Jtqho/onm//gLnSXxL9/5BrJ5lu56F1ddxHOPXf7/s7yfb7aP4+5PP/NO5
56iMrXkeVdVV23Qs3eZP+OO5p5ZoSN1+oUwddqHurmIK5T+8EX9zemvOT57C/vNTZHWQpDDGOL03
88ZYA9ULESTsyhf7QBtxN6zGtbGpdppirZPVT55b/8lzi7/tD0tLyr6d4GH53IB9ee4WFZCzAnW7
mbmW7hyM2z95SvGO/VjN/uc7+pfVTI1LBiGRfEpja69g/y1fuuGbeFL5MqGLWclGAx/9k2fWOSb+
5pk5MHTLs3RVFevsH17sFBmxNbY8M+VIsyf4zieuAtihXX3Umd+dpwOY42N6l53yc/Mq++krgqE2
2Wt7BjK0ajbqVl/jwdj85C0Rn/D/fEt+/GHiU/rDH4YSOYtVdb4dAeR2bYKDmM2CWNiQGrDTNuq+
MlgxiV4p463zkwPw7z+QH89u/PnZLRwlYery7I03ovqb/ThjSMr26Sev8s+XsX9/8D+eR5xqf3iV
IcZVdRYf/BKukSOsk21Kl3ylbkve05+9KO3vj+wfz/aXE5eEusYedF7VuNI4zDKcP/coltbaBhtg
cnF/cnBp4l36v32GfzmLER7U5Ffz6kpwS8wqCEkE1bWqd95mssnG4chJtz89cv72PaWTobPgeSrQ
xz+/p+hLZi2qtGFt+cM6eiu2w548i1X8lm+dw//P5/eH5/rLUTopaaTahgqVbhfu57twM/juU7Rv
dtndz05V7W+XXcfhJLU0Vnf1L59ezkikwcMgnqs7mN+mL80eVnQDeKTbz1t7m27NiI3Lz95P/W+P
Gs9h3m9YnmPIT/kPxyh1R+bALL29xiny6zu8dedUc7b6iGgGVcsXZYURJsUMvZm34szM4vGBxB2g
vqHi/+ww/j/Uncd23Ei2Rb8ItWACbgqTjkkvihQnWCJFwXuPr38bqjZkiq3sHr4eVA+qpMhEBsLc
e84+2qebw7sPdPLSjFRSYHr/msajr3gZaUjP3XVyTwrUZdp7aBbuUHZfSahdp8GTL5N79QYZa0Ju
cXefbaxv841EG92+R/Tgmv/4yEugx/4UM1MVnes/QR5ORQ/q3If/9FeE0qWoQl3/8Wvne/c0J8mm
K7HwuWA+b5rj4gG52xJoTfnKsbdo6yY32f55ln42cd4PebK7dOEczv06pFS3XrCUXtpd/HmET9/0
90Os28y7b0WDg87nOkTrTx4na4KyNrYrnHqfb6o3QhTPPsfP1pZ3I6ryxxGnerAE9eJ1RKJIbxBC
vMAweOg9YmQ3FhYn78xX/Ow1AKmA/ZpgLk0TJ68fSvdYU5EKeANuRZaUfbulb3ULymk3e50recGZ
5fP3n82mtcUJTwZVZQpxso7REg/wwi+9h3MTqKGaxGBB4KOd24N+32kZB8eAzqlOUSmLfnySSY6F
0YjpsUm7zps8YMXP06Pps++9Uq8u99Sh95Lm1bv/+YHaqN5pJsu2rdv2r9f83ZyRUAePqW33HsSd
X69x/BBznpC2wAQupM2Z0T55mh9GO3kJrJIja4JCzqPo6As39cGMQer0MP96RNj40a3948yQ64P7
uP3xBU2Nh2oLDULU+pHefcFmjGXSL0Bq1X7vmxh3KT1tkg3xAwf6ceGP6CLfYII981zXS8YnwxpC
WLbC5DmdN+FClGvUh+ubgT3+a3dU/dgfLsjDfY68zmE+OeETMuc7jW2fvk3unPnen0wovve/P8DJ
phiRPwFpiQ+AGL/9qrzSGd+Vh8TDzU5SpQu5Y/ZyL74/+4p++sCpWasyjjeFa87HB67Gk5nqIw98
dGU3+qF4BY/bviN6hf0/uQgQt7vn3tLPH/e7QU8mVtZJyzItvwYdfay2Xs0RmgMdCzsC1Cvji/BA
/G3KH50L/AT515nHvf79p7MMQ4utqCrXO4ur3YdZRqpTUlFuZOEjc0mfO4Hzif6MXYntYuiSk0/G
LbiWn2d+5M+eNVc/06LtZarcUT8OOyZqJgeKtb5PtCl8uCLzVvIb/9fbFLoqv3C2Nb/8eVSuuKff
VjGEKnTLsHRNtmztZNk3u17PgkHmKYMA4FBXC6XbQn3pZB9Y5xJRkMlt66cUC4WWiBxm0a1eqlpz
zDtJEa9AeGFhhC2FZEdu2666IjjG5ncq5jDcymOL1MmmFmkAfdBzGIRLq0UGBjMuBPfggGL7yS6I
+EhlQTSUNCrwE6N50CBiQM5yKronaC3E6Mf2pLplr9tOMcrpWlUszXtYMQu9tbr5PhkVCTA6rWOn
taJ4k1PK2ulYX6Z9jZQV60KFpyftJzl3RmpdmSMj3YKOlQfJgZT26Gsr5myTaSjbvR62JoSfsn8O
cS1fV1kc39Jbth2aYfw38xAcSDCXGyepRqV25jnkow6QZUyvVLrgUeOq49di0ohr7Kv8KUrguBzX
p9a5fZ7k5gMB0wMUOoR6hyzV5Js4K+ULuWqio9oXxl7rdbGZjRpJGK/+N41+ae6EmRFAeIv6fiON
s7qpxqUlumiOyp1sVvmFGTQQB8pyvFXCXm5c6hnNdgYaeVN2pdCOSSBq4KZzY2KkmUM4ylKvzuQ+
xOjYaiRUHJREJV/2Ed8akmao9Oi8MvLK08owQa4MePmmFb66GIv8otamXflTFNBBCCq90avVzSWl
t3VJ0MxXSAvDaLkZhsw82lqiB85VV8SPeewZNDpVFfagJWqkjFkC0rRQ7wRMMZoetHLvjWwSO1nt
+51hSMnFwIsKCd0c6GrBNVCMTt2kGig7u66Fi1E321BTxEgSt9PWDtPocc2j3JFMoxFXW8I40Se4
Emg6UMtog7ELoWBfaYmYbzE1FruglvRDSUKm4Ui8ni+DTqzdPFRADrHiLD6wx4GmEknYRTQyfhRH
+1ZI8sZQ+/kmHovpVaMYcBUR24K6bTSeOrmjLxSXfQ7yHXjKjIf+ri7KAZ9x0ZGmqIjpZ0Nqe7TB
mWrLD3x+Id8OiTKX2xBREvYE1FS03ZVscYhNk8n/LIEY9MoEEyoiRmKfG1GH7p7cdrFH+zF9IZEL
pReMOXlL2BZfQR8MwPmLrmAgagziuAtTZVGzSVXfp1KMiKZUrH0ULmRec/zzo14aVXcwzRh6ixo1
azx8n9dOavM+OSRzUzxPZ+BJfNnkWA6FWbuFqpUEPwSFuqVzXXwHV1XlxNvnjZvaSXuhZ3xwtx3r
1SOgWMV2rldBWVeE8QN6R6IxJyPJHsy0gEhuCDLaF2YTRLmq28S8M3sKxbWbAgxrHSuJaY5qxtzh
Ks/KxNMTfuOj3oeEZapNzAgxEB2nb+P2Ad2bvMO4klscFCLrujd7kneqkOTYxLbn2p3qEm5ejFQa
homaLzeGOY9vkTq117WV19u2oIFNi0YYOAdnYsN0r1G58TtzlUWJO5IKghVvkGxASQP6mi+SQS/O
C7j0lBeyXIXEo1iyRigkoEu40BxuCn+M1LrdlktYzChmcWjZSafZ23opLBkqr2TQEi2ntvM0+nEF
JWs6Rl4ZWMwhXkaxGXOc4xWINj8XufKYSE0TuBnmQARbWZ/FG60dJvbLVGL1CdJMwXpu2mGO2aNE
IYlSI1oeVUPC3lFhtIBQ3pONymHYToXT4PS7DsiCFj5SDxJQUTyRam82wLN9DkZq8bPQymy41iod
82hYLpKyneYeKSNPTCVsSB3UZafFgZAvaZmG5DoUWl9tM23qRsRMkHF91tWx3oWGHbBWt7pVovLX
28Kril5evFCKDcuV+1S90wM94nWBd4/5WHSL8Gd4frEbGsE9zOgqfLOtRpgPNZESkWWQxMtZXDZ3
TQU635srKwkP4WDl0m3PlvVTTqRVqmdZ6GVoOmAVsmk7hZgiUltyZKRKLBNZqECTU0tgmzQUwCgp
QpeiXd4giPIrM0tor2ViqZzBZBenyUDWAOKKtiuvAMFZ9wpcTQJmUHgiR9fQ+sF25e93lQX2EoLs
oe0uxVIXX/WpLAkRkKKo5aNClfJUkdaAqpQoeoLJnI03itaVeuuYeTdMlwjE8+eojEmhMU362a6l
jzUk0HCRrVsNo1xB1ib7Kb8zdCXHLuKqWYULEtryaemny5AOIoyfBpXu1io0pd9mnTAmt0Kf8kMt
cDmXwsx0YIbkAG3FLFa7RiclxlaMGSjQCbtU8yNrLDtFAtlZxo86Vgq0HTQIzW3RLEl0TScRAV0j
F+m8b1SaQK6RVdC3Tbp6D7Woo2pX0amafThUScCeOWtj66qVOiaOFumSAttNFFhH901kI+/1F/6h
PpcyL1yIkCVbgCsUuiIB9M3rOfwaRjUgPJemUcVLqHYdBIcSV1b4KGVhaP5YtDDQwcJJfBgbCXYX
w/uxkm4ZpltMFQmtTmtsuuw17wgxxeGZUicFa6SG8lw9Dz0f/yBpYgp+Cvjn9uqQxg5xS7hUuNyX
SrpM3yraC9KMfVSbClh2vW6U+lU4GMpcb8ZJUFG/kIyykuFAaKKeUHiVszUtN0uCICa8yQk/HiT0
orEqmUB+UKgaTBT6BJF8kccpoWrHX2e+/6kxdF29Ffdd8/bWXX6v/l90frgT/efOz6Fsfnwv4u8f
uz/8kb+7P5r9F5dGTZZxhlhrlYiz9z+6P+Iv8n9VKgL0cWxVsbgM/LP7o/2lcdszFJm+kW6sf6b9
V/NH4X5i21QO6WAL/X9q/igntztVUANUhWEIWygCaN7JfcNSNBT9uExcsSV+z1XwW1OArCfWJ7fz
o121DczFIT8xoh7jvXtMN3/fat63fTX5pOzz2+jrteTdnXqYYrtr1R7DLZm26qEPOyy+idxxmGej
Ra6BxAfphlsM8fwgSbASr8sYJJFrjmZl7unBS9wd5EBHpZySdbGl0R/oh0DimBNftei7K8S+JEaN
XoA8owX93go7duwwsiSnmrQ02QolLIipZb3rxj2GlrLFa5SlgXYtZYSiUDiEPBI9W6OG4OWlsXHp
koDEkqmQTTpL3xfVVkLVDQyOf5dVmTbTVWAiW6iw16duUo+K/SzaulCdchwM+97EalUdrFRtlIX0
6QwB7DHKF7qGbD/z0u1EYyLQbgo5fkS/gaXa7WQOOF/nDBn3XrLj4I733ZocGj1EpA5xkNxHUqQ/
rsjawLFaO9xXukARp6Zp/53ywXIvLXWoXeQJoZVD0tIBFvZs3IVaEnxZRmV6kI3a1DmSy5iTJxDR
wPFIEJkcO03pqtvl8C1JdQ7FekuiEzFZt1Uqw1UeMnavOzVs8dxrHaI3DoSWse9nW4Z1VI4bOy+p
ngvDVu+yWKDiajNylKQKbdAmt/LmNYdD+WYNQerZpoTe2Q7aO6sFfwyJKly1OE3b9I4x9gO6zzwJ
DMcM61nDS55xRSWfLX7o2FUJBe3hsUAdxn1Qa0HyOCUyfXi4o909/tziqdVHYuYGoyErYazneXQF
mSSd20pFdJGYiX7fW8NVONsIlJoy+KrkVekDjvuuyXgv7NIgoFaVlJ/hOGQo+gKK9RUHUGbg7IY6
kbijkeZfK9nujnMSa04xjcqmCvQXyozlzmjpxjuaGnNCJ9HJH3psV0tnR9sVsbcjEQJmsAggE5uy
8NUwjo6GZiICJ7Z9a6s8GbY16I2TnR2LweoORhpBKwyJeYtYRm7Llltr3sc4kkOY8b1NXTgOK80j
D4ySais3XoFs9lio6FHiUtKdJdbKDWBAe48zXPcyKyoPuaYhici0eW8nGNpz9hwPxne4HVOCEGst
ho/OlHc5iUs7UOrNpk0SwK3YA6yiF19mFJSHfK4qpBbSdKxiNpOUuMhDyZy8gFoR7qNm1dgvWbHP
sqC81uUQY0Rj97tgnjpXJcoDuSLK0oR3z0+sCnx1pCf7mkAiHztasRHSKmKy4AEQvQkCPhuhE+tm
dVN0hLaXFlBLHWT3fqj16a3PZPnFKGi1Ynfob7k0Yckk4NBGctxCPpkwo0FQSpMFBDtKtW0/kiab
lcFDs3TzwxxCviPuvdvPEpIunfz0ZFSMy5ojD7clQz/i3o33DVeYTRcU9oUaRLiTJUx9GBFN0yK2
2NB647XSYY256sDicklMnomWva75CoKA1NirJwkJv0K+1yu3+JXZpKEUc4IBYivTXSqOQSKWQ2JZ
2YWEP+gpyOWwdhetk26wuXffm15v9rWA0FVyZHoKAzX3xjTD3B7YYmfV0CBTS8zo6i3NI6zBhLFL
/h3oXDFJmPt0/acKzYD5EDWN6gtMAYQBDBrGLnSjCd3LpQ6+kUmGr2YxBw6gloZujLutuSl0PGaU
D+Vdg7DLdAbU75u4KEbNs0dZv6ry7HtlVANilnp4sayJYMysxPiIhhvzfW/hMYl4Joc5U7HjBJ2N
m5NlZ8h9DZH4sxTN8pO6IO8zF4XgxXYmFxStDyEuuLxKQFxy/6rnTYcsK+1gPy559FYloZ3rN9QS
ZOPvA8wHYcv7TWst874r0LFl8T9NsxCesqGbxkmlzJIMxW4rNkxbf1WpzJXDuVrcSWvidATzpCgW
TU1cwC9r3LWvu3ZfAskxPFZNSulB4p7tRJ6Op8tIUtbasmrq/L958o3kTM+sKWS8hlr634VOhPVH
e0sC4fYffYL/6fz3H1U/H5RC/+9OidofT4kX/fg97j6cEdc/8C+FEPVt7oe6oeiIF/+tEBLGXzqi
HNNUuD4Khbrgv8+I8l8cD03VRpMri7/FQ/88JFp/6arg/TQF5wYbmuj/ohBiiPdTHoWQYZuKwlmT
vxSJ3skpTSGXT8mRyHpxHVP9IbgLGGeLRxKYzJ9PhMrv3Q7EgES56ArRYjQET+YiL7MWWLNokS9j
bbedCDAXYMZjpsturSncD2M3L8BydDhHFY7k/zq2f3Ie/aTvaQrTIE0ZQRYP7rR3lmZNX7cKJjj5
QPCUuam3eMVcgua4RY5fhu1/IW84OQHzbPmJVJM3j0Kbwpv48QRsBZFcccdvae8EoIx2rTuWbuh3
zkjrHbNXtT136v6kZ/1hSOVkfZkpSoyJwpAc+XWfdtIBWxBWMaCviDp8vuSdfqbSf3bM9Xd/d9Bv
2jaE8saY2b5ULhFvu5G3XjBIpm8uUcF6VELcP/+aJwv16ZP9JZ95N6Ql5DGKk7j1Krq8nO45ZCVf
/zzEpxOGF4x7Go1BQzm9PYlIVCY+99bTeye+W9fq4QX6yNbcxt84m+zO/Xa/+uDvdp+/vxTvIE4H
XaVHdPIqdqFmBFwKWg+PQKhvcmz/zd5TNjR03cnZiy+B6rKSg6ay5QPUUu+8mGqdkScfgbeEhUfQ
k6Q7dzJj49qKG3beziMbaLcWIcvxcp5lH9iWH9prKuJTAgvmzJM+2aTWL27SJrKFKRQNReRJMzDL
KilJAq4vyXHZmJtlByCGThxZbA7Z6+dG+33F+zjaSReQFiCagYwE5uBy8mhBHMyLyCMmznHqY7vn
sBaeHfOT6WqiDFB1HTUC7b+TN0TtQKZD0eCXXZCuE3LShPszz/CTIaj4amwKim4iHz0ZgsqkGUxm
13pLcJCuhctLiKwjjjxOdQf7lnzm3TmxirJOyJPZ8mHM9Xd99xZqEHFwmfW8IU78fRWTDJVXuvx4
jniNdrKDcKw4f6T5ZFX9MOr679+NSv3LNoKebxrtp6dlE+7a7dosN7F20slE33hmwvyuYTI/jLc+
+XfjKaPd6Do9AtYZC6y9Mmy7Kdz3S7DJi304Nddnfslz3+9kGRgDPZ0pNLZet/nn9wMp7AiycFwa
02cn5ydaw49fcH1h3n1B5OddMGsMOLJF7MOdtkNOv463Ps/zYpmz45287p2yYNkOeaDRvrTcZl9s
sNy5QCuIgPgvxvtslmqU4mykeKsO+uTNMEtaHwr+MK+piO0REs1R6zaqpzNv4CdaNzrsgtnHQc4k
ufhkHPLPsbcZUe+1WcYhJlMuu2VsPLPt0icsOSpg8chOiOwl9c9UQYTHUhJ7UYhdXSO8sIPn4g69
cp0RJ7PM4XHFJxSFtDXT7DLPjX1Zz8qVnAzjPcWpw1qVIeIdrzxulsNkkKKdEFi3m0eu+cDnaLiv
SPVCTW1yzzB/SVkxbWjKcbbKNSIYe/XMxP3sOXNzYjG3eBC/6ZNJapMmAjo6kETEH4g+fabqRru0
KM8dJD95I8GiClY5QxMKWsePE1YMOXg2U14POaSkyH5+6Md99aheI8bdzE6kbrJDhGam+ucN5z9e
ED+bux+GPnlXFHB4Zt0obB7PgxfulJ3xo/EHX/G5lO/O6Tk/WdOxFXD+UDCuoNM5mVFTJxtDvAj2
xQTu9qh6GUzaP682n2yGH4Y4WcKJ77KUcj2Tp1aOvzxxg+GW0J+QwMs/D6T8Ln7h6M/rx6thWxg0
T74MfLF4nAydZY2baKQ5YnIx6za1vy5u5laFZOBXt9GzjTEa3Mkm8M98gPWrnOxWHz7AyVclV1qM
BJDzVamrrto5LgBU3UpH9hr0PueOc6fV9/VU82G8k30KZifxsoLxsiMxY9SQ2ZFTN98HTnwje5Vb
bJPb0Du3W633zN+/JvdJCyIet81T7bGlL4HcLyaruUsRAzLpXZI4JNNk+DDXWsOAAAiphOaYz/bW
2Igdp8h9s5k2yoYyIPI3EtrRy3wb3oi8mL7GN1Cmt2ePDp/+GMgzFXtthPym/8KtVM+xbNOhpH64
gaLMntNyG9z8d3vOrxPWbz/+u/FODn31CDQ5nIPW0+6N27XTv6m/Y+IFCL5rdtIlWI5bsRl+tq+D
v04HydO9P0+/T07W3Hz//YVPTtZKkVVqtfABxHY6rkL3fgOyY3dOUvjJJZtZR00AaQbXTjpAH9fG
HNt7kPZJh/Z19acg4O83tDFZoeTdNG3//KU+u/oxmqWpplDNv6sU748O2mLXIraIhAFU6BuLq8ZQ
LH2E217jI6SZsMJvum2/+/Owv6+LFsp6oa6lE3b203WxU7MkLQyeZbPcqGbih3Rg/zzC74uVJavc
wLiTcGxA9frxKcaRMizFwAgWPGlFxhSu6xDsG0dRyCRXSH8Q55an3ze190NSLfg4pJyJgAstQ3ab
bG8chFvxUgzMTl6P7fqm5pvo0O/OqW0//aY2LUw2GouqyMl8UQgmXyyj6rxG0Q5tPWfcPuvQ6XT9
IVYrTytqHw3IuXnz2Zclp1ZbZcUMrZ9sBqWoJgzdLFJApDbiMPtI693hwvZXHxUhT5tVgRl6596O
319CS9Z1KmeoujSKoSdLcoKGZ1hqdjt9zIj/7hRXQ6GDHdxXInljd7Ab7SjwK0Pc/+/zyUCwuDZi
VU6hJ3sPqWnkwYQjR156lDvJyr4GSeDrqXGnosLjN9D8yZLOLDmq8fsqa7ENkDBItZDb9WlxT4vo
VcpZgsq20/u9DU/yoV9QyR16RFn0LLUeIzz27BcC7LCYx2XwXKrz6CmI+xwUaCpQS73Y16m1ks9S
szlkgf6Ay+RLaMEitMf7hqSTJpZvORdnF3WRHSDqbtBYV0eaXfa9gjDpYsjTMtzXug6Ps09N6RrZ
iOUvBtDKkdqfNw9R+C22qUHaTfkwmXbjGQtMLcJtc4dGYnkwawVPYUj816xJryLTkh3aQrbvKbGc
UCcNQBCnrrbxoeuamu6kOvgJUGeP3swhGAW4oAQqqDwMr4A4riTgSEHcFhv0WZu0HG9I4PtKtk5K
cFJ5QwkEDWcuKxueLYmc5nivklITSyS+IuOzyNVJmmlHeuK9QSOZhNRrskzuekW+S1pgt0amH5qc
WqYtxqukWJ6jNrkJ6uZbFshfikjz847n18FKJ0zzgkwuMk97fGuBZa3HZtqETfajb1emdXHLjnIT
1vkP1WxiTwpIB0hnfwI+EqHHdxOKKsRZh9+NIbrWU7mgM9nuhii/mgUhj2V+qcXZpambR9ESk4Ja
MZjrl1qibZr1T/CEX5WS+plc3pEtcQDQMzrx1N/Kg36nTvamSw3JFVYm+0lovekWvAttagDe0H7O
6tDPuvJiqpZtt0ivSHhALcXtEwiGSxM2tKEOEY+d7nlX5rZTNRU/VZS8RKMsvFSZVpLLmsAhxBep
qCCnaP1DN/RAroBCdxAEkWsRf1BLA6mFtV9l8n08iNopI30/L/2xxaHt6FFwk3biUdItDjlakPvy
lD/VUvWEI/2YpRUNuFyLnEwWuqNoMPBN1E7MLFPzsiRC9DY1AzwA0uUnwOZKnZp4zdMjfel1DozX
lOqO9gQIBme9Wod3elPcW2x4IGSn2I1G+7IuFTLWVNBT7RjekYUM5U0aJVJCCzzwyWYwqodEpLYD
q+EtCOXBMevuKJlacshrNXJ7ET22IC+E0SHtNfofUwpmqpbFZaDVX8Ikfuw0OBz8OJkvN10DwrNv
HEoST2oWJKCVaJkOLZWJIQT0opJJgdYYlFkZLbJb9v0h6aoXRSGqGm0QZ89EbXm0dbINCx4CdBXM
FaG945Gj6eVm6+GnfYB8eRElreXUyTD4RFxVDg54CJCdMvlmkNHFA+DhcV2Nt3XY8EODy93VxRj6
qNrAE1mz5odBDLx/ZFbms43MuNBSwoQViYdHPshmWATwknEONr1ZAlUTfXXz51UXDyGb5odjHx0X
thjuHTLbDe6Oj5vqnJo9Tkr2MSUZsnynx+kkOOz3is1e3veW9mCKNr9Ps/geccA3gBjP0cjCAiXt
Bd2y7qNO3aPZfSEIDamoyA5QYG600hi3ZqceSZzUPGMCVA7Rw+DhrRlTgQ8X9ZYDerwjcb4i4Rws
bloFyPjyHwSkQXAL+kulGx4mW7mhSXAzzClEH6JharXYgRzzpywiz9AsXiMrSh4TU2s3QYuITO1a
01PxHx+BISMZqFq7hURjAsq0a3mC0VYPX6uoj65nSLcuethy2zZTjkm5k7y4UtRNMunbtDd6h5kY
H9tOHx7hjg2PjZqgxYnnvPpZ02+1y+wHl3m4F8Xyc5iyi0WFTVksHlPN13PlOa1zv6jyHdSTqxrU
DizL8Xtrms8YSpy4DjZBb93GjW46ZqmlSAjES1l091FVdP5ChKIrRmOHKpicmf6G5KuECL2+jYDv
5SYpjPlToquXBDRflx3B6Hr+s0nifSmTXSeaC7hAnihDHnRyYS+YnM32nnD3qy5ZV7sOlFf5VFr5
lZnbhAPa0xd1ifB6dEmK2kQQqZpvEYoSlfda443wG+DBcru6k8nwmZbtCFtEjULI35z64kJ4VVs5
IdkC8aBtdfmRjYwTROtI820idFeR0BfH39WK7U1OdzMCH12H7x2+wMfsHFssroEBIu2Mu1xM9zGr
96LbF6QV71YOf5NcBaDjPDuBOtaO2xbBfUOsFvI9BxHIritI3150uCdoOKsWvgUxX+3P0Ca/HG0m
xoR9EiHXB2mbzek2z6DdWl3tz2PvKsXBmOH3Z9NjwEm2LMbNYL42UwmgsXGmTkczz9tKRHHYctAL
tkpBmiTM+qSAUpGTphHFE8GHiUOQ8gUCRQefiU8MvF/ZBJW2+rYqZ68nb2l85tr5RReBXyzSdlml
3TQwglBxBmVwxiLBk20cB3VXEe7S5EfVPhKGWITArPVp5L8o4eoOl8RdefiEXQD2bls+kfriGixm
bZT6QRWjDFIvzGUrIRPQ+wgFrAy4DqYRdnMmbiJVm2WpiI1fNlJtXpYyBD1kqpmEWB8y1IQih4NN
mzeXQYZ7NE8PgYwTJ3iRpuWQ9/hxpOsmf+PQ46U0KGO5cdIi9Dq7/xpXhhPpMVC6ZNtXlr+uB32F
EqyrfCkIqSMkbilb7lJUWzE/aFr61sfCGyESRxT96+AH/t9LFe+ePb30aek2iIJruFDlTCmg+lpW
rQ8Uykd34Xekb7BEgPrwogi9/PjWRfK1bYWbsv+iWWQdkbdY8KVQ5e7sNP9S8f2TNH+i/edE1V08
EnM0PA9dQSIC6c5gzvq828WEwcXUP+OpvhrqhvJcswfauJuC2Dfy9oucoB2u0XoNvg1NSq/lt3ZW
X7rYhsq05B5hK49r4m43wUNZQ5R0clXVDOMhOTN6PiJRRUpGkK5u8Y7rmrQJqvpay1/Qjb8JsOsI
d711YqFnRa1+EGh/V8NN0UdMGrLK0ku5eWvL3JulqxFOIenkbhJ8HyH4BNX3ASEgcQhyczPEuY+q
z0zBaWtvCtlZkfVCOhknk2c1Qe+kJrsuRZ5egkb5nsX9RUwIadncBK2Aj9J3Gy0JY6Ko1RbCFG+l
bFF9mDnUIIS7GFX7K/JEpy+fVLW5E5p20cQB2t7mQMaWNxvmU78eTXBYQKTT9xWkac6GRa7saD4j
Ap71BxUI+VA1W1XclX3lx7LkA6Q7JPg30qXxzQGYW10XF1Eov6wC62ns8QEoF72e7KIm3GHyWHPn
2LfpNi4H1GNulug/ATjfzMQt6+rbaPCGhakjy3CMEiPZLPN8m4rBLcE6pov8RUGGjlMD/FrHv/9G
xtHdaGj+0gwo1wySI6afcAKJE0ndaaydCYYMB1RiXhrrQqWLjP1i8jq9OGh1uWlkfFHxU1d/Rep/
CRXvDmNJpTx3fXDVGoM/GPO+LTk+NhzZC+W6DjnsjQQqMavrLnej4D5PYpzcTyQhHMsYj1HcbQsN
iJ7RXan1+Dp2POtRasgTm2F6ZiSQZaaGkwmRU5X1l/NUX/ZB/2RXDTGdI0FDSZE6vSK+qobuaXZM
8Np8V1sopcmPSsAZ1ouzEIlC7SvuN7o6+wRfXYxd69szGbn2sAfMvLPCAm4nQP0kS3cKwsU4SS+T
iVxYVSNh0+AaBB/bryvFPEzljAcFJqlQS91PdOpj0goGHqcoZW0Ic05lw22jdt/7ot7HJog2DgK9
2g07QnS+xN1iOaz2r4YWa68NYPtbXYTqseiVwB0g2PcuizGbRS2pkuVOCBZQCqiLSe0waTmmNkOe
0BONc8mfyCpiJnbtSpgkoDtIrCOxpbKnqBWmVW0WPnUNbgqEkCpw2Pti7C6x15RM0+ALnxcRvQ5j
1uhupU4HDS6b6D3mMK48I8/afV9btpcCrHFgmK3pSsO4FZOoN2YEmKYsM48dZn02vezlUPQ3A8Fl
akpiwBDg7TFXoKID7q9/bkczvVT0sfwRpGCaYgJIAFwpl0qYpU4RLdcTfHqwgvW2DuTxfrDlyhvl
ydxBse4AOhkyxeIZVZqSkhMwpOWbkc1Hu2PdJhNlH1lFDHiSfX9R1NzaWl2XkLD1ywQY8ojHH+yJ
meGPObzguINv2+drevEw6vnloFfawAIcgYCNe5h5ZTCGj7PdWLdBEAOlIqX5ooji8bmySjDEGKQO
BR6W68g0kPk1IBxpBPRJcUSxplyafR0eC+TFNzZpAFeFKIPIiSMtvZQMiRfIVrLqOKblfMumURPB
FWjRtcij5WjYUbpZptBGw7rGlGtleIWjTdO8GT4nculuFkRPDlxVG0XYV0xWPJMLfrYtakE12Fn9
bHbIu/vmlvv7hOsGdNQFvLzuRhm64IqsU3bjpm3yq6yR3rDIFfObNqQLFDPM6+T3tUazKbNo4MdO
qOIf8Cc0BF3iw9CdsW5y0yUu1pheyPK51LX5O4KXWMKlIozCoUMVwPoBKZY4NYj2hWgldYRGF7ZX
kV5h+UPJGIBOs6vwFqosZmMZVDhBXEGoPw5tWO+mtI1tImen5hzvYC0lfbgCUNmi8061x5AN9PAn
V4C61uwEcximW/Sx+Dls+9jYueQRMVrsu45YXCnr6k3ShbckaWoXVpL3BzD1pvPny8gvv+tvH4Sz
PpgAVEhsGx/vIk2j/x91Z7bdqLJt21+5P8Bp1MWr6sqSbbl+odlZENQQ1Hz97eC1c6/02ndnO4/3
RQ0kZcoSEETMOcboadsaJakXWtyfgKw+OWguV3ZjDYuyx5hmo6NZunGz7rr+wCG+hN3gnRMNjpjZ
1+tYgc+b6vUGQ4e2BgzsrcGK3uU59vjGHp9SIF1LMRLeAtJxWDSi28dxXO1Cne4RM9icHPL8g8R5
8yBG+/W/fzv9nzVZT0Uzok4aK35v+0sdEZ22noE/bQh5Hu2lWxjuuo8V7y1VOH+VXlgLYWfKGYLu
ex9G+IqSbu1qyk/S6gfotK39DqOgukVN0GzQ0J3MYritUrMjtJcowLyFWWlCUQKs474VxkgctCOV
P9Rg/0OXgGwFBz+6awNXdr+KKLJC6Sx4CKilQi2k8mPBY3MDvLCNIGiSAgBLicbMv0Ua07pcqBop
4aV+1+WVsy0Bytw5E94SC548pJFyJTsfATS6zJ1qJPHHlK670qV4hP35+N9//n/2JTXLIsORzhpS
T8/+enKNeVipnSHppyzJUVknK+VsruC2ovME+vMHmew/pVHTp1no9VyD4DP9qzRK7d3Qraz0U9jW
7vPDNO9cxdRuB5aty+jwp8LtP86uLx84vf43iYLX+oqhk4W50qkj2OZ3UTZ/uDz/2Tj58hHW7x+B
M1lgi+Q7kT75TlTNJt6qzaJfmht9Z/0pFPGPv+CXPnKpgXFwaj6t3VQWGhZj596SwjJpPPJVQP7R
nzpu/yh9f/l6X69Py5S9CxCLEPpqHfRYMvoO8FK6NUrsA+HV6/uFMcR/uKL+46faFpIIRgRsSF9+
VLtN0QflHLcpdGlOYdmaG7n90+nxn3/Ov33Ol59TGwRBdxGf0x3kvnmLVgrRc7gu1sTvb+A//ulk
+Udhffo1//Z5X37NDl+/NU2UaF/ah2LT78Ll1KTRF8Uy+GPM3fQj/Xbj+PJhX3qXFo1DQxv5MDs7
hvK91V5t/4/i3H90ZOYPQRc7teaNf0RHmZCl0eCjwZti/LQHYayMY/sx7uwVkrK18RiSJ3+nH6vn
v/R4/yvR+P93cnCXm/cv9fE/4iLPzY/2/f+8/Ujes+/vv6nCp3/3qQpXiF0h6RFBOFo9HBSzDfDT
OqjZ1v94qIVxA9G2cc1JMP6XdRBHKMmRdHX/gy5csdT/8YigZPife2poV/83wnByKH877wjuYHXJ
3QlDBLdE5nNfLqpmoI/V0c34oFgq9g5sYmB59o0aVhUlZCU4AivrLnmXRA9unsI/JryVLGR2HSvX
9oiTcM07fUTJwg3vOe8W84vzA9ac76201NPn++OJW8tEbj3vShWsA62D8G//oPbe28DW7+c3KDH2
LwVD9wEFIkoOI6RPMVF1iQIh5t5uv2e+V5z8urppyFYgHqyO74XfZrsmz/QdvrzmzokbZYGSCC66
vWgVHyFPltIjasRfbx0jqlWquvesVN9aIegNvMYlbN4MF9K8i6Vx75ROTWI/r/Zem94Euvk912P3
wfISwNmBRR7BWKbH0YHyA/aZzXm/GcRvT1qgfivsjdjreEEpu2wFozJVL3pJ99nSxHAqR5Zbn5vz
Pnr64eTqKX9hbm+/viUSfQKMjCZR1rjbSk+3YYSr35dJtfUNJd71hpM/2XpAATIRH305sR40qVND
pXLmOxVT0ekFU0S7qOnls+sjHwgKCZnHyYenJvYO8xsSNABLjExPCWTNS+S2NGKgKR3HQgmuaVtG
x9ztqMVAfcoJ2v7Xy6EkpsQeteYulzdmVDU/KpIKFpndEWsOPXLjGUFE4aXRbybzAlnjsfJcSwua
Vlee/3Z13n4OpX+3/bi/D+dTHs9kxkVm5aGXYX7+5Uy3cTcVyADMd6UzVjNgwHeydGNl1vC5O4c+
a23+VmmvASS6x1qymEDFF9zym13ltFenonuatyrilpeOAqTJT6v6oI3dD0IqqzsdL9halkK3KeoU
gmiBeu1JXf8Ai0XsMwPzlZCtcKMldnNKB+VHrSrGzhJGWy8SxTpTqK92WunKkyU+KlXDBPsc9r5D
WzTOslvF5KxR/Xyn9ZI4l1GN1W0SKSTWIQha6ycrxGOmTZHxUkvEoUAuKFYJYQn5utKNaNl6Gr2g
UlYXJfS8o5NaR1WvlQUQBhdaBPnt8y55Ue5BCfQDsCjYzsUAi7TVzYk+Jc2FRvLIuQ6ks+D+iNnC
ICzEw5+5qeox37ZTmL+BLSB3H4gcgL7ZS+vqmJRYdCe010nl2X9oAn1Zd3FwXRsnFzI6VHT0/Z3p
4P9t7piKxovJu9e/u1qXLR2tv2HJrH732DDjwVk7WOd3Wntbda770mKk3EU40qjXxYukoulqdMo+
jDLxEhKvEfSJT7pQl9yyen7vQSW9KHWI6dR+Rf3tLVWnWFl1ldzEA53Xfz90iRFv/vtZq1nm7yM0
Xw29BpN9hK3IfRAXfNWMaLmbBI1ZvUck3FSvEZnihxp4+EV1yKTGUoj1W8tWuhrUhxl/Nj+E/ugf
/72bWodPOLdJd0Azg/AK4ZL+Sq+X2xi8EGkl9bgxcy1RV06aKjWi52ikF8m6xjFb9zhveb+2Opdi
aw0yYtFE1KqpPHXxsvE6dxWDCiZ3SAc1P8T5t9QlerJzi3itFhVS1ZqRdEY9qbLtNnXatJsZBKV3
fbOMqtg8zK/mofFQRMZLU7vulrVtR31MKRdek5gXmZkSBk3zHikDbpfOoAJPWNE7OJxVEfXKM9oo
dzv0NlHpBF686hFg4+kNPXSLtSO99pDovU28SS1JmwBUlpbAGtLIvf+1h2/YuW+5Yh59mA1mQBMa
YOeia8Ol8WtLHZ0nc+jc1+lpoRTlUyv8n/StmqlS6OznAQWQBmH+PnJENanv+8acaNfjwa5CVh7N
hHBKKPkRWdJSnw2KK/lH/jGnFklXe9osFG1YROS2u4AZJPjcIaCBlSnXwg7LC95zDz8x/U+aGEkL
6sQTG+nSjwfCfuWKYFIX6su4ypJrM+b3Rj2dv0VzD/5IHhxuORhQlDKBsaICAhCn3PPSq+k06qWO
icKJRVYeehgjUP8gUXZu/YNv/RMuUfPoK4W/tgPVOXqO7p4GFzh9xkjxxJr5OdbSdlvoYwcFqC9j
mDINGi6IYneFbl/1Ap7UtGLOmxdF7YZjWEMjKeiOb3yhVBw3H74v4UqXsAqLi4//GQi2MbwVo+DX
APZxgfjWr2TkxhuEz8wwCuMRdYZxi8DnOO8pBNIfTc3fhOaAJxn75ElasUZMD9DumW9HRZ8DG5XZ
PaU3edQCasbCbijQSb6POZmTadR+R3EgF7Wsu2tQU39TnBTdQ5Q9UDQVZ6oUD6I00gdzeiqqUTsp
Qbjm0jDShDtdBO4mr+/nh6S6cYkjugtjtb63xvBnaOB7pxcNhAJ01I1jJ8pK04T/BIr41UdNCI8y
tauNWunU/8H1Tdi28IFUNG/ZFZr43Bqn55LpVZdh6uHL+ypM6vvBLJnwFw+20oSP5vSg0ayr+rC6
n5+y+vpqVpFznl9LpQbWHLLCsSjD8NEWmkEbbFR28y4jFDL0qIhoo07AgYz+eoDQyYMyt5l3mex6
a99RAGu3tv756r93NSnxLWMH5KRFm+DR7tCa2L2tyIDZp25eUI7+13NARfOzM2irMLWc2/nB6MwN
za3hSDjWSbSNR2dN4piPzUIcyQxor0hOon3ll9GyFLaxVRQ4p6S1eJd8aOQ0Mzu3Ex53fmp+0GP+
kDEA1diZfjCRacVLGmq6nS8M4nqWbtfDbYSN+Ag4E93jtDv6cqzoG0+GZajJDSEs7tZWXga35FA5
8b5RI7F362J8LpVb6V4UFFzNoq5NFEbTVe9XBq2F1LY3VWjpG8csUGyNBnXnLvEo5WUwomKt2A52
whAx6vQXpQTfXI9HOhyulx0YgsN1MqE/cM8TCWprSDqifmHnoIT4//Ya2VT33Hzre1WAbupNfVx1
UYr+VjAp8EJQ60lMU0oWDY0Sq/Tv4kb371oDpXvl+ud5zw7b7izHdKtVNfDYKnkPLMr1mJwDVFnq
OseK+GLStKKRpdNrmq89LSadyRpN+1hNF+Y47TrTrhdzqYQ5sUSj9gx/t3juW5oZocjEGUFBdYhT
NdsmKe+wRitY/fsgpV3hLa2KTzRM0OiLbICBraulsnpRora6m+8KRODJu6M6AdBjs6PaWnLWmgPd
OIrv4fbzZCWOcR1GJDdYmWo8zq92BR6DJDBe5kF6foDMEZo1KQHTsE26xF7oNGDnQSh3jX2tOcOj
JxWCQFwzWFuaXNhBGz6MTkjrLxLRdv7mvu+W6yrKo+18a6l8OsnDOqYTtM1Nc3hRM5WBM42uitkb
F3CCYjHzuUKmsetUrYN1UExgxsy6QgCSOwr2dMNJxrgCaUr3oqne7d5+AwWXfiub+lXCzr6JwwhN
h8KyBHef/YJH5FpEpvmTxIIFV5n+PWWWS81S3/lG3qHGkN/63o2HhRycYTWaLWXYaaFVkH+4dUri
9RB10Rt2+brXr1u9FW4rG1Bo7NHUNQej/PqWSia3SmP4+0gP/XOgA5bPJ66eACiMqIoGsdLS1eqx
1exr1Fy7iLyDOztUq6UlvOrt8y4SJfJOtNnzfAQaiHdLxRCgPHzfvi9Fd4gqHYFn4j5Lgwn9WIr2
7PWVOIg867fgTpPVMDrJZpjiS9wsiF9D2TzAZ+A0plHKFFb5WbbiRcY16n010jaqDV6vJJyJRpkh
rkRA4dBBw6bkcXVgkC1vwrjt1kWY2Q9aCi6JRDz/wxb+2U2z6sY2GnFlXhfvvWKiganl1qWTuapT
XX8sTFZzidKaq7ymoer0xNutaH55W438X8QRBIIR9BRz/zKTTRgPHZFcNtIxJ4HdybRL3KiknTBE
VJq57stUB71qpPCnhvIV5VOzCqVoDigysocMK2KgRDri0wZyzJAmyBAjoiX0ojwB0Xb2dYMWZj7P
5xmLkstumVtwG1292Od2nOzVVpbHymveySEb6HQ3+tYYCuOO1UyyBL8pPtweTE5RejRaQtRjE3bP
cCTfTWuDGy5ANDZUteFU2dW9iMVbQ47XW+a1sOWSDqTQ9LxZ94emRFCCrg/wlM7Q35nyhguCwYCV
CVR291qOksYXt5WosJtNTRt0Kad5kirgXZZkl9lu4h/np4ii84+InWqyj3R3hUJVLnszjnfxRNo2
h7y5q6Jn9I9qujQxUlGlFfBTtcTYEF+RbXR7yNZm7w3HIGnVixKM6dIIAPSERND4IHMeCeF5qFso
DTCRy9c8NM0VKFl/X+ZD8KqFJOzHxjMRcupu/pNtETJ3qI0aia1NoIbt+vtEaZadX+TXMoyMx4rm
fgOmlzkcwYeoljV7zcrAvelYgKM09C7jBEGbt6wRKYzbqvWS1Jds2U/NrQz6TteH9rGZHuZdxyf0
XXhDv5pfUIr6QxC6Fi0Lr6quwdjmx2DgVofVwLoOVhneKFLZz8N4gLFs7ZhqQ+t3mgpr7FaV0yAV
YNY8+hzu+VU8k/ASFIWxucm/O7FULkDY2qvQCKepjYLsHsfdaZIInt4s2K2IxS1Ukd9EorVoar3N
T7MAio9Gn+rLavpHXYJzsLEz69Cgq0ayws1cg8s8nTlj3G2DOMweAysOMTBL+TZvBcFQIUTQ2pNq
yF1vo5f4XNSyJ+O4WJHjJQ55jQ65QgF0P28FWJbuVR9iGwSfijkXnbWhrEbMDmmL5CGj5Q4t8VjZ
aFxl1gxA6ERwE9K9XeVGJT4yJo55Zu0J2pQfQ0+sYxKK76UX1gvVra0Hm6RXsk7RCIxuBPMqKG4/
IXhtkmW7BDfPwsgsNVmGefwAMrA/dWTr3MdvloHIVpkAyFZgf2T6ENxnyqicEqOh9ZrH2xHs5VMv
aJSPfZedPusOFsks+8pFyU3QuLKyCbYMSO482j2lKdT+LOvrstoYEzDap8ki3E55i5Jol6sDLeq4
GNAFeeLqhBEgqSH7xBjNbDsjUbpt1wCshjk2bgnCQ10zITFnWva8VSM9nqiE/b5raw19XYh/F80H
rN/yVHdl+q0J0AdUre7s8yCULKp+e1tfYfBtyu9RWcotMbAo/nrR7VqH229VhfF9qMMnl+Jqub61
Sum/bxs08AwRY3CaT8x5N4C9RhcWCujRGXyxD0Yz8zYs8S0Iiw1dVl3ap/kBqQB3XV81gJP74aYH
us78dLAemmrEuIoKiqAMxXoQ1DNvoFJ9VA5INaQR/ZY6SnKaHwjESE6UWJPTvDU/Zwzdtk09wpiC
vDsJR22pVvrt55awjh7IwQ3ZV9auqFp5Rc4tFlEQpd/aQr8n4NB59OIJTCossm4TFxmfmj5kllvc
kPr5SgSwg3kUvudQeo9q7hRnI3DDOyPJrlyZxjOxwf6OrMVJ/3cJ6la+iyqmAKlY3wspK6o4kbJT
NVbCgLKHQ1eWzmq+uDw7OeLVLx9MANepgU5LeqidGHN/7Rk1hjNCWu0rp/ZbpXTtsw1SZFURkXjR
haLtOs9N0HCfhyEZicyP84pgZP05+ZxXoxixDr3Xm+euFLsEMMQx8V3jbNaZea7do6XZHdKMdth3
EgkNZM+d6pXD0oynq8gFG7j1si3T2uQh19VDN933DGjBmz5T5ZYw0eI1ycV27KeOuI9NV1AU3gGb
LumF9cZzTrw0af7iI7QMSpzKZUa9ui3FXltkBklPfNt5t65IflZD66m2ouAxr9xdjAj/NbViOCoI
Ofa2HSBa0xW1vwWCuvKsaryt5vqfm/Xx2hb991hF2ulP52yi+9/JW0p2rVFr677WdSTdfdgtYPI2
ueJzeFnQBKGeHMq5MhFCjFMtsazU0juBsg/vh0F+oDdjSBghHcORm7SdNhAebtJ3SZ9Wd8S57caw
1W/mp4Yxb5cBjfm1PlUV6SFTaLVJs2LJQv0mMt1XqqL1OTaUfAXHzDsIuNZPZQzINOy0V81PJBmC
kbJxlFF9NWJ/7TTJrVYIKg+N1j4EQ/gz9R3jJFsX6aKtkLZums12frEIvWvvCfLek058Hhjic3e2
aqBeC3IfzmafoAJV0q2qWd6mjL1sqY/VgLRWw56kaZRoOpqllU6wntYSkj/tVmP0ltlDdMdQJHYM
a29eVMCpLMPqaDcoa/QObOloSf01cElF6FvW8XX9Cv6QrO7WIIFM1HechQlqf8lE0/LJ4lSTe/Jq
mBF2zVbzivanl8m3aJLYAga7gLyMb1Ohf68Hp3/hSsE3Yhba1i6K4cWCWl9SxNowCYJhMEFZW/KI
kUvyjnnXHKW8wPv53BOmKq4RSvXPd8BQ8Q6+SxqgJdP01jRT8g5jgnGbJKnWbskkOe8Kk84ID0WK
0NhE5vS5R87FbvSRZPYmoic/6NNdmTFNk8xcMHMgdJKSGl1gZe0HkebPZqXVDwBDbULtKI94Fv49
CgfmmrBuzqXAGL+PTHBy6dkoBUNn4+dm9C0bqVVY0hRPpYuixSoUweRweI4LMzz7CMFJgWPFT7R9
YJA6OIanQLGPwtOfRFJqL1yX2tJEHX7H6KBsFIf7qW5JleS+wt2IotEXdaOCzIwwELmVH36n3bzy
Ndm/2UXcr0jUKm90ZdRPKQmAxCpbB8IA0kvZ6+ERhZqgXDSo9/ODk1IDpsBV7rq81O7bjPPEyrl7
RPkpkZrC6EI1gFxG94Iit2ExKLAGT8/NL3Cc1xlU95OmguT99b+2sYMiNaSJNT+XTHNIRZsEvZF2
kVV7rEO9OXcW88uhJdMu7mnOLP2yP4zYus+1zNqNO9r2tiLMHelUtEjEzedG9K8NXur6Uf/m+XIf
Sn+rJ3p5CysE9a/BXVViLt3Nd4EoFOHO17VzYzNNnIf7Pkd25EV2s58Rm8zdLqWXmivXSuNVPYFp
5zu40jfvOaH9+4pASVzYJQW0zKMo0eXDvpfdbt5zOYs2tBrQ8U2Ydb3kPiip8WUCy1FHUszn84If
UyCg3feqcgQ4X+znKYDZS+U4Wu1CJnbHYifeVFBYX10l7Rl1Ayba027rKMe8C5/pYjlXrbSDJcEx
5smpxHArQ7lFZf2jaFvtThu0/AbNXb2ceeyZoTz6+k88ZM6liLvkwamMjXDa8CVNWfClmL5W825t
lpj/QnCiZekpByeZEoxDulpOcnHsjuWTKayNGpj9PpvgnbEWipsuV2LklPw1WRbl1Ea8fmpmtOTm
ue3O9vI3yDr8UzUtmEnQRzErL/r+a4MI90sQ1TU9tXeN7d9f/e1t80vTe8YIHqyZGvWZcke4I08V
uNl0A8oSjjLzwQGvHN/RTCy5G6L2tq4H+db5U9a0qLRr7QPIzJpCuaGOFu7trC33g6FlGyLeM6wr
dVze6YBICaDU9701eCutD8tXJmU/ZGOpt8Cv21sUTD/nwxIXzAMqVbH2fpKkr0RdTAcrC5mrqELd
VgV/RIU89DRvgfvO/t9b8/vijLIQc7JbRzHLg+xxqsG4DjZ6U8ZXTw5iWTiF/uaDeA1Y6l5oqlNz
o0ck9Hp4tAtEu1GVj1tbC7onVpwnzTebD2w3zsKMTRaywhSn8tQXbUQueBlvq7j3XtqpMOhm43uM
e2qFuLs8GsjX0Ecj6e2A2a2T1CoP/jhpyJ2yufc1LTl4DJVrSgz+K0GiyO3t5sOLe39JZa66AUts
I9ZHm10HVbXK+hpbpy9u5FQWL1r/ND/TT4JROwn6c6pp1WFI62Db+hRI2iSXa8Noko20Iu2UWUZ3
cFgybo0qS2kRDCA6MjN99uzmh9Zb3Q/Vf/fnAoXbNmerkvUbY0287AJk3mUUOkt30NOFOTTmWZ8e
lDA2z0MUm/tkDK5j1XEPcPpvZEFaHERf3vSd4h9ZDo4AyLtuP8J93gO/DW746fCQ5zQZC8ZJw2nG
g9mIclkI2LQ2ibtLPBtMG9KO21fiqqfQUy592zY7oxtYvfutvTL6kViQQZbTYhNJbW5bVyMpjK2R
e3SakrZdfragsryiHUTOZfcyMdUzm3IGbiJt2fUxBXgqZhfQeNvQUbP3uq6YfROnehd4Q7SjBb/r
zCDp78yI4aXM3A5vXtffdEX86iZ5vXEjJxmZq6FLdy0lm+nSzVpXTLnyRqu/raBYXz6XBS4tl+XQ
4WD8rFQEqgHAF6emPWjxekbN09xKuTK84mAryQvFEiwoYAc3YJ53iZP6Z6n7pCykde+f0Ytfh9G2
9vMLplFSg6uKdD9m5hS657eXyO+zPTjjfJcgNYercaz0nFo4B3lfdYI7SJBdCMoV2kLvOjyzCdJy
m5QOGej6deZI/9prDZ1zcV7eUMEnEjYtsdv1CeB3ESt3upKi7aZ8smR6SS+4B+5ezr3g0c6nHMAi
+Mg0DBDGUKuYN3N0aYjEr1GWjncjae4tgerXqjw4AEXuZaov5ulo6Ocv6EX6vc3q5DZ3m3vDCYpn
RsDsIJPeXtLhwT9SYP+jAeQVlLwUagRzQ/GTszt1nqvpYegtLhhtXGHAHYhvz5W/voMq0TFQnPqQ
7sAvIYLCWMIK2UEXSR+pbM3M+rgG8VUWzUXFhbRCfvPtv/ddyVf8ux4L/ib0LRXlo4OVfFLIfFEL
sPD3OqU02jdiqGhdRt26agJ1r5apuYM0XC/nEhdIsG8EMVRE4ktx04fIYCO4DotUq7JboQpE+cqi
Gw3nMgkKVvS3ql06wnr3ROsesOIWz0AqbvSmg1wWxvXDqMerqHGn2OQiWUjHxluVJnW27LyhJlnQ
CNcSCdyd1vfh2kQRcNNlZhKskk5OWvyyWScD/jkkec8JCAN3QYEjvhgyw1yjbFxU2G+G1RC5PQ71
uYjD4Jgn8f6//3bG70JOfjuPDDTs6BpudEfVZx3r35rx5VgHKN4HZm5MHs55pV7nZXlras86JuMt
gAtrMZe/DbUdV6yOPIg7pb5I6sS6hgJfnd1p34i1tq5WBWJZVBXHfT4dCrO+M5oYv8hUdZgfKPrq
J8w2w9ES2n0A1EPAwMUrbMSOvrBQFG37MFYe4FE/az2NkHa09HWgsTr7g2TQ/F1gB/+IhRaCLuqT
JLIadIh+lyF0NJIkKRrpe1tk8SoVSrAKGqqj6eRGYZb6YhIqvMnj1NgFoXoalai5or1PMK6+hGpk
HpugvwtoD250URCG3ZnD7ZCGfz1IJpVhkd72euyvui5kjPSS15z10LOW4qlTQXDeMD1ErwjeaFEM
430po3wPvvfK3TE/uwo6UDnQ0jVT50Mrffk+bZAN/LmRRz4mMMM98ScwFnhRuQp0lsyBqvRXdXTp
Gv33UwXV2z9+MnJFWD2BYATl53Br//0nk0MjCvrNxrst7AUrEOuhA3WywSeYr7NpF/+/twthWySl
gNIgEkrONCvypUOfZ0drNLnLo+dh6vkkSn9uPKc7zR2gX08RRkblrfbRwvZhuktcSSIoa3d1kz2Y
uBiugar9jBMlPvXTKVcrqr8BQvJz4tl/ag/UgNJlQP71em4z0bHNd5zmJS60FWZs86ejW68tkvVn
lscEauTWcBHSx2VKE1maeFboHxtPuMUOXlyGH3Xiy6Wf11yDhYEqoho1G2+Mb95odDmmZo5fdPrS
SermPBSxdsrjclz1pi1PakknRmXqx+pEfXKcmpl24JMDFAdikjoQ/D6yFg/VfHxs9HyNXEC8Fkld
7BJ/mjq1PsUtCj9p3Io7aSvRkiDyAmlwfhqh1BwcW7mQBGMB4mgVZVs22pvD3C3Ne/9H61YbaTv9
e9KUOKWbRLvEDohVj35AQ7v64KZec4PMoln3je8/1AXmSvyLyn3skbeQu8y2kxz5AIvKeePXM9MG
JWi1s75LO3pz095/1OhTEx7OdCttmZDExRNUL5ZUlCe8lYsLl84+i+jGwZRn1e4+dwjaxg30FNXl
1JbQEgBM4eCuqZu+OLpWHr3QkXd+XJCvSQt5W/gqQwWIGrlMUW/AoUqiPbx4ZTOE9U6DhHIrsc89
JHhXl4MeuTuKVdlDa/kY3+Li0cppQHFMy11uldME9F9bqhqVOzWsMZt0KUKC0Tj247iv+qa6cG5U
NGuEt9SD0tzmbbFJc3e85r3d3nPyHKqmKJ4b2bVHA/I8Zzk/tRm19lGOjCJtFXf7uUXYmk8WAey9
ENYkueKUJpoblX7gH/pKabauThkP5PF4LKg642c1rFtbs8MVq+vgufcnyaE9Fafn+pVbG4kgtFfZ
KrbhH4XDw7xlth5cTV88z3uxExY7pTWMvRdWmzxImiPcmvGoFBEGdI1Uw4U6xgjRpsJz1kW3iY5A
IoyZfWeyJxXYYb2C+/OtNWEQ/1LSGL+2qlH8pbOZNOwghqynBqHs2s795NCPNh5+3/tWdN3wJDJP
LAqn0R7sytEeSqW/V+jMnM1pz7Y9dPYFndr5HQTXeWsv6+gb2+1FrVgZ0S2rQn/tazaz3l4HZWQ0
6nKem8xTla4q27MfBa1ylWZXneies2DGbFefMoyLFpF8N59TWR8LyWB35Umobn9LmMpwy9RiWHXO
SMVg3p2CTBKMB2va/DYdekkdQ6cOaYTvJai4py4V5DiNlM5i8vkXjl1Ur00O+sYszyRIDG9mglG4
ixqKHUnWPkzPQ83afB68TlriBrtqddcWA99Bkc7G1Vxy9bkh2duh0a1dOCjOuvS7DjlDqC1HfG5k
N1EtDNSqPKZB+WxRjtohXWjo6HXUxeLsLp161FVediui/7VDH6X+pbWwLOb9kmHqJ9kq8RvteCIq
wsTepSbmX6tVKQ/4MbO/tGURpUy16NwQwZLTIDvNuzJRF4NPvyguinqvWUO5kuSs3FpVhFFC1duT
JxJvH5WUW4Vl6DdjXihrEccJoizKs1oRKNsiC1WiC7Ts1rTDaJM0mo7dGyOki3h1FYkADhFRiFyq
rXuG3ROi3tV3aQPdJ9X09Eg4v3XLiVScbaV4n6codYQ8ytIpTDgyAf49ROVhwES2j1Pd2GVp5sQL
rWoD3PJef0P5nhpeWR8bgmoOicUzbekRAqdWRzPTzaeekLu5JZsGWb7zCyqUfa6hm0BguAu1hKsl
s1WET3rOZJ/la2yp5b1WIVibxcpJva6t9IkLP7j2WABZOBbOVqXV/dpX+7kTroMS3JRp72yH4ocC
JGBreKh/g4zYi2Ysr+ngJt9kRlwH3c/mKnUby5DibudaUADYKePqOjZhn95SsIHTZ2I+cxqIX81o
p98UlmUyjLgS8X3dNDUy3r7K7xLilKuNiU2ayZxFC8KcgIQUyMJt0TsFAjUJNLEb5XCr569xYWTf
MS+NZCvEDVKHkNidobxRvaankOn9NY+bJ3PtoBWL2mnV/dilF2xh1jnq8/ShFk20QvdFiOBUDtOC
9I1T21w2ptmzym2NZ9kPIQrCRpxESSZlCFRWu2WNQ296WrfjCeyOUVwWdzSoEWu4bnNrUHZdFLrz
5GZe+Ehcj7mlMvJ/KTuP5MqxLctOJe338Q3qQphlZgN4WlE7nezAnE46NHChxZxyFDWxWniMtAr3
iEr/2aE9QfIJqHvO2Xtt2hvCih/Javvexmn+XR2CrWnon1PnvI/Rm4Ol/tNdUmpiuJ/s0w7F/p2T
GB9MPZWn2VTQgmSIgAtzZBJGOZaeW9yxpEbN2rGtcaiv4Khrn/etpv9DxNeLEl1qZndb7FCMISNH
+VJqdYK9MZr2NcXbs1mbH7ahsLyOM/2ECuB1mqrgOBNfuU5qIrOzRQB6/UEEYXAcCPfddDUyFZQY
iu4RjaCtpKnSc7AD45LPUq7dKmdAO2bgXwwrumss7SWxjcF4xdtQp4fBqUnqMiPS2sq52M2latP7
Np3HMsq+Xgd7iap8s6iSH1Oi2/j+6lNqBZz97fwRsFT+6EqFOWWu3knEqnfJHKzBIb2GZH4S2TiL
PfYijvKy7l+BDIwxamhHL5XVrGoI9DPruwiURVOXVQ8jJ46dM1gJuJdxeshYqyJo4VfU0TyU3ZR/
JQ1VWxeW/Yo6ErvOILnU65N2j0fSPf5yNyPAyMgts3rrlfye2mG8zZbTtjKMl4LO8/H60PVHaSTf
rKS9D8xE311H9v2Q4MSbaywHVYH3HpYJPn3DoLUwTictVPr7pO9eUkeJ7hSXTDgpA2VbDzO0DEGj
OkhEfprzrF938Oie+ULvUYUtcTyKvWlrcm4iGdgXI6N7HTSA40xcZLQJPyfIVj6b51wyKB8LupJ9
UnSXOeMam/XTa2JaqPSMiT68jdH/U0gzBpV84XIUyl5fu2jdNK/K0BmhWN3NdZDtyoD8xk/9AQ1R
ckSWf6UqNIbZFk1vVut5KDl1sQzq8E+axRq3SLAL3X48mvGs+MXyDwonvExOMrwPscJ1ch7eldL9
vDH99yPXpxC00BxaJJaoTg+wp8iymwSzQ2M+2tSp93rkFpj+43PQmsYz6Jdv149QCqY4JtweoCFM
1tSuHyGaLAJk8phSrdJOedCgmhOj/jgWolorip3e1KWuLbPr6bW1McfxTsODUsofiqKQ33ZtLYER
Alc0uRsrEs0XM+/vFBbdfqeN4QMlEXj4RRXqjM+GTNo1RmBCKelgA+dOPlU/TZ/tR62zUU3R5kmK
ul5fb40qyCjdDP3rhWPOkxmnOf0yWQXTTvZz7yGgDs//70dLve5XeXlh2NBtyBLun1tFHt0skMcE
lNk2J9/HCaXzItgE6zpXoNBcl3OqXfXflkm6O/fBS0FaJ4iWjvrNtnI4Qhk9ig7LyyZJU9LjSI/k
Ot2jB4TcsI3EUN1+7k4OveM3nTraF0mQXIrO/vjciWSpowu3OQvkJoHai3SlytRiFxM1sbLU9DL0
qfBNXWcSzExy/mOh0pV9TRsbbZkTZ91ac0zmtEkacJRF9mNjHK6yE2Q7YvUpap5bEEVLpZ8tl4m6
QvPnGr2kHQmZKkxtqMhhBweukiDUopIpWbqUuGGrsBubET3K4jBHUtyV6pgeFWNpt8Uqjpd+jVek
/MJg+rYqKsMLrcJ6bxZTc1C+Wwkxp5kkeHJUCCoVRXrjBC77zTxMr1ftRTCkMSeVeUm6WY4gZJ+Z
R/PtbQjc+i5Wm8lPE0K4wga/zcpi0LUXaDp32lsv44mKKi+3WYa8buLqcp5V6qRrcXJdkU19clqO
+aOd2u/CSIiIXD49AyoGxSk0g+66KTVjPNk9ItPOclufrNC1FHF5F+l2/yhHDPnoQNyDHuTGYTas
0esWGVuctUtnIKz3GlKDFfMxfRPU5UyaZWzdREpg70NHZtsKMyKpbYuw3MSS7M3O6J71kiSGYRjm
l9KK910+JawXFDCnVkuUuOaERxao01diRAfqQA2T25fKJLmKwXxzZG0XPRZldzsykfVDYAX763Eg
Cs0LizkD+vKk2GZzDgMnush3PTYosoMWWbRo7pFu26ehIIxTXfSYy0Px0D4kSbwIPBgxPOSzlrNP
qvqayGnltkFgUm8ZLuMPDY0fzBY57lJ3gDk3z0ELabuuj3NQWptIqDVZDL21SZZbJWxVOv9m4V2F
NzaUYpp1sDCWAunz6GLGB/6+BM4TdsBkKmGz9FORKTtu1rE+08QqJlj50g/VfWqm3V6z6/JyfYhY
pHJNoT+RWdWHGydiNjJLsVwGAmdtJa761WbePtFSmHoNredQbCqtDg7XHWuG67ivXO1LjcKWzr86
nIMJBONcWseQfusLA9PMFx0SmTRs87sqn1PIb1RBmpbK7ZyJGIwZdQKtXxq+dkkfHjhQPOippy/K
NuZ7tzBPptvPJ41RabcpGHXdSeXd9TBnm33emwJwI64r37Xe3mtjknzDBrkALNz6PjZRGdOCbo/M
ovJTqH4dHDU8SrVioh1UxnNrKcCrVLZYhJfgVpPxXYOGcttkZNrqky4ulRIPyoPdguHO7PkkCGG7
aMpMP/R6MzUsuavUWzMe1M8TMgafRivc78yR6GlULNKZ+osVuV2tR/jYCNwxYNbzuQX5c9RBi6PA
5FJYjhMSZuNMQm311AR64lFJBx92stJavfpQE4FKyZ3Qz09mvimQrRzjoRtOMawyvC7xhArUclZB
vdxKQvOk6ep4NNquBtOnh49Gk3c0eWLlPQv3YSqCD7WHd9RM3fyEMvWpCGbdm5Gan4MkAcCXt/OO
KNjwxo1DsbINzXzSSD/1ZEME6iTLaD/tirkLvkNToxNt60QdmmI6EIAmN3VW0gJh6T9GUD67trX2
GfvujoCKARAbZ2pT4SoPWMeuMiZbhoVnL+Ualc3x22dB+7nx4W6atwCixN5poE7Ug5s/OjPscJHL
FbSxAGxS5qEb0455PmboWdPx1tKnciW0oVrgp0DJyjz6rrbztiBBncQ3OBBDEk0fdSFe06gcvyoV
3fDSNtv7qOa8oXVucSaEjVF0Gio7MU3sUVGOq9zAuw41f3qtYhKTVbUoblDBjDf58kSyPBExywR/
7RQ3hLEONzapcX9+YvmLvlD/+ItdLRraeUOHZtlwq9fMSsATJkp3yjgTXsyQRaNNDtvbOOx1Sksg
mlrrI/pubxbQzdFIMcyoZC1/HTkV1hyT3yHv5l5KAkBt6A8mMX6bXO9o+JW1ecnUIYdrkFgvsFf3
iRDFhxHFD4mNgqJE87zOCzc5l1ZoHXMwG6Qzx+JpUqkPh4TcTGWoj0W8lPdZ86XQbax5ifJFKZmS
l+TR0h7l1wgJfjDoG72NV2uRYpZ3dSbWQzCKU0/64CEw4tsuM8xLQJTjReRddRY2RKOo70W75Zw0
HNMOMxXj4M2n8WTCpIshK2KSjyDwibZaAnN1bi+0QSPwQmW6T9S6urimTUfHqVZ5EaqHJpr8JGR1
L91q3luQoB7rRL1DHjR/k/x3v3HtjvNspF8yi4hNdYDJp5QdyYh5f0BOke+s68iozlJ8Y9eDnn3l
wHA3ulS1QQdqGBtfy/AWJoqaQuMiKz4OMoAHLQZlBMTWexlNzaFIg+g0tNWbWgzjvZFynC4rlfk0
Umo8kjFwO0eU9CTn6YxEeHvm/NWwhvyYyJQ+vT4+hrIJ3iJ3/ryRcOO6PG5aaT1pIOycrPkg/an2
kiKrH0WsZCj6ThnGzNNVU3D9MY+Ftftc5A5FkTHqiZ11HFsmPVm1fkElZqat8sLCL95Z5dhtrOUu
V+81wtn8Sypc/VC3Bekry+OJZj+nLMM9pTCguutKfRl7Jh1DaKsvWhiwZAwGcaJJHT/GsqOVIrWX
gDkPGRHExEwtsZbL11BTFKyV5W6FP2PnmFwTYj1lZpVWex2j0okpACPhLlejLTRcUJRGX9xefyWZ
zLvZHeVL2VX2LZGKCBiyxriwfO8e+kKetBmjpZKhes+STN1c77IN7zVD5PdK1lk3mjbE3vVxxxjk
WvRVth2odoA4KXdq289nyXFW5yK4uz5UVgkhk6EL7Wxsg7vrE21WqlweMAYmdbimuWXftW5q39VR
zHRYujU2Rh67PoEVjBZxKs7Xe0YiZy5yL7bZaXvgXOjGKY7vFBmJSzRMq/haMBYYdzefg4/P5fPn
fjloobGeEnvchIPGyD3XKQ9inDDobBPLV8iqvCO+/GuaBndzkGNONylkUZukzeNA/qVPUFn9WKot
rj0DsTUCVfrtV1QdQ6lmO+s2a3IMzdusqV5hd31ul+s3f90GjpE7YICof6aHEuwxzEAEgUl120tz
ZxZZ+12FeMU3ZTQiPcs4v79O7SWYps6bF0fR9X4yTcWxSf/8kN45Fa1zbEml27kP5sL5xLITLj8K
AQNNJwP+xNRFoS60goNT1e9yEMm35QaWuc8bofmDPSF7b7+40lA/bNGTOBk1E+tSxHborbA14hur
GvlwXXbMBjqVa+GiheRGOtL+Nk9TuE2HWkKgtfrXAfnaQU1T66jh0k31oEv9yrLiDeHAI5MRJSH1
Vf/mtA27pacFtXxMcDqnisnQtinF4Xpr0HXzMCjmE7U++ZuLrYaeMGJpVEn+dehVLCPpImqAQ6Kg
gTWS5U/pFBSrNGjIIF4q0EkVju/WpGZe74phr0AtK+LQ/RHq2uZ6I/7vGygcNkrScvlnvX2y5iy9
x8L9InC8HCVB7PdZjtJlrl6vT/VaeIkt6RzDZXbci/igl1F9+hzlWsmQbduuoDRZxstuA9aOCPrI
A1ng3jghJ7RK6w4yFi6MBB7CfytPcYb22QzTnY6MjixlN7y3VTTzndPO30YJ4bQOA+tWG8aekD6Z
styI6x+pctQ0JXvgzKNzxOMinXXjOXMnbcfEjIC7uT3MSyG1tJoQfBsvhT3TUFZstGD6YJzVtp28
NkHOMTf36mJEC8eow73qxP71bq9tPnUBSkbl3YVWdpFqv+mX+om3Me+kAm0TW6ja4k8Agke8lnsH
WXIxI9TjCcmJPCAgzXYhOGgsomQLKdJJnpAQn7pA+UqTN8zvZm3h22n0p1i9WIANb/EYrzGTk1vV
5ukdo094DNF4qLuOsWPbK8YG20zmWTZl6fWH3fYAECfilQN8eBvN7kEFhXgUQQaBr0ghU1B1K3An
mAncU0an95ZWbVQMO5frQ2ajj/s5MNBeEdm8jFave55V9bc07ciB0ztqNwVSNSuo2itkpZyZcPbP
1SNGZeN57hwbhQQyJCjjEuCmXT44ZWR7sRvmbwZeJeLBjR9aHm0jA0xT4jylMkzY5YtsfT0zFOa0
M1V8NAOs0kOzKIu1dE8m9bzOhBgPgSW6A5zt92bxVpP6ay2CHWq/pkgJbLLcR+c6tsQVifFOk7ei
H+rTUBX1qo+qyE/UMjkYVktecZiDcOi6hAuZhmyxJaFn6c4qgchgyzJIU2xES5/yO5lNmt9RPZ4N
HL6oDOd4NZKEjRCgYSBqO0m5nh09+U7zLLm3pnSHN4bVahWMDgtyzvvkoIijc9Xywbwj7Niy54O0
nD/U1lZPyoCMgM5fyRS51frQZc3bvMdgGOQy3BZ1BbKTwd/actzbCdzILbR2cHip1TxfbxWQglf8
wXwZS0/XbesNq2S5Yvp6C68SpsHVnc7a7w7FLqDb6/em6GKL7yJaDQYmHZqFdB+bcTjEeXcKabt+
KUJaDPFyKwzTEEsfUcylS1pIc0c6QcdYUtBP1ptQOZV1kW4BVOab3KDrhjH3cv1R15q6+8083vyV
kqE5AoyCTvAS3C+sB7+AFDKocp0A5/0tlcvEBsjFGQd2dGy1dj0icjkQcvWFDkD+UjQdSnGQKssj
8ch8bcw1ezO0hViH7WgcrdCdz0ZpgbPUac1nwPo503bwy6o8zRmFIOzJW/eGIwYjgxYcIJI2D9cR
K4MwrDMysVZd0X6fIHWf6Or98cOsWvSSdlJsXXcuTs6sohOe2/PV1dsu1t5UIa5Y79zvV/tosvA+
mvwSz7SLGUzKLywujwb2oTfH6DBOBaGJs3V8UkrmNaNtGLfXH5Hdpn4ZWuWWXGPz8zFt0MOtMxKQ
zRjOAtBfKmih3PzYRC6s/8UMPfV4ej47J2Nr67QXrhs/BHmJzWHDHEWugbRbNBkUBdlVbv2gmITs
oWI0IXnKeCNU2hOqIBzRmuJDl0Bliqv6LQTfhdctC24cGu5T6bbKQ+kgv7RRDW57B17wVa1a69vP
g1ehQfXCunpf6JX9sdyIW8v+GKxmryhF/J6gXsZWOR0+pX84MecdgNEHF7PZuhcztk8rHc+zwIuR
1djZFXum6HbVcV+zAlpd1YHIde8lPeG0qeO3qQgpYZvoiyTRYRcw+9g6vM0L7G6VwI++7Kcn4riL
O+IlLDKHpomW85d6wCOcBWh/4zQs/1CajfGPJINePs4OCtnJpQ2sYpzktHhT1+K+bsr+c+f/X0Gq
/rVk40cGTmX+78t//l7KqY7DqP3Pf//p3vajvHzLP5pff+mnv2n+8/o0NNUFL/XTnXXRxu10133U
0/1H02Wf//+P3/xXn/y3j+t/eWT09x//+F5yrCz/LYzL4idglQHR7f8Pujr9n/96+1aUf/mLT8SV
Yf3TWkJMP6lWhvgnjAXyKmj7OwIFGAKoP6hWQK0sV9eEqmHjsCzE2f/4t6aELvsf/zCMf6pCqGTE
cPpETala/yumlaYvlM0/wdR0oULPErpqmRZYB/3XTF4aXFqvu5nmxzERHZa+wGsiY8BvXyjJD0lx
vwXUvvA1l3FvD2Oywmh3Cgf7Umr9rigjKLQxKJS+6zMUv4rcugyVBj+Jx++6UcJSSJx2pZbBWaIl
8CYNOHZXyjebhAlfzOi3h2n+rnVDtbUE9sveAPnb60l0Tjjxep1NOzaKGaekZk0qRmJY36YZZkkI
sSJVviDmPKFbO02dBXOB34Jgk6b6jjd5BK5J/kq2yx2VNbUUh7Yug9tAZeU3aHT7ytaaXhiUtS9d
EU/wGXAF5ANUhSYj5qduGJqoWfquzoF7w/GZjl5tZIuiWTz1XYVBbMZOtrasEQZyGCv5oS10uZly
HNO6UTG81qTWPyguqIrZsbWVzVXbm/Fi7ysLWrA2M+YVyOT3dWJp6F4NgbPUehrqqN2OAbVcMrsn
4l/CXS+TIPNLDSuS3ghA1pNEe1v1oD4M5cUoq72MzdMQoSbIoqRfMfJMNmGZLuNOBUCFk79EtFQI
NKoaXw10Bstus+3V/kdEf2CP20x4CtlPfh5U0/cZtEyaanc8VW06M8nP9oCSgNFRSiuWdylVO7pD
vwQrX6G2Q+AZE7zoRAGHZxh+1asOsnEDpUWNhNhimXsDfjb7asu0v1UCedtHmJiibkjXqNV6HyNa
u2vISySOxOaSHWNbiU3lEQco7hQZinU/5O2WZknuaYXE4T3lSH3rPl2LIO4fkozvz7EHsp3nwtjr
ZooIaa7qvSIYFLeTzNdllVe7yBK5Z4zuU0WveAvpJUf2weJi1iZWNhOS0Dpu03UP3uDcYYjyioIt
po9Tc6Lu7V9CS392Y1DFUxObT0E11Jc+1eylHwsTcDLpOwZ6Fn+UsZDQXG1zHVnaRZN4QPXReVEM
hiACOyyBkD1KrSzcLd+N2qdvppKrRwe06ApS/ggxbAGEtLHLOrp7L0TZMvkalVXeCOcwLXOJ3shH
mgy1sQevBJpbqw0f886wKpP5bUnr8qYoge8vgQnYWVJ80dSg840K+nwCrJXhrQFLPiBnSM13nds3
zMPr0E/7kGFBbNxEsZNvQ82dqBQK+zUc2PXUmTpZYc61zu2ETefSP0py7OWi+lbI7EOWPYE8YTNv
TVQru74hZKZIbHM1kYXwDTezOCptqm90LYzWsygqv9AaKOhd7KPv4iJvIlJxSLxrlJu4pX0d9vWl
UBCj5fYHtqlTYEI7R7d3b5ZL4qfYFAnObXdcVQqN5EZjoUqD0s9jAU4ePranhQ7F6iCxN9snu1um
T1iZ/AAVt6/2FL1112NNCfSLGUcB1vT6B0t2QkmdKr/RQ9sC2ixrWAGp4VNIqwcKxnJfzFRr+hLk
EnbKhNc81JDUtDXevJBMY9nzWDgnftwjIVOTJQ5Ow7mVhJHDGZIoUuJsgzU1qe13JE+vZAdyHCs9
g01ReFJ0IZKE7rmOKDGR/mSUIjBB6gonsD3e6iAMvI5jyYMS/iNzgludRBulIpZ7rpST1KtzWwUd
sK7W3UjWzl6qxnecsPp1Hmihj3HpoBTmdzTioxdi2fTycZFO05lD3whppyWG0LGqcauGxgNFguUx
LwL0I/SV28sXJQuetVLsYzV+GaKI2QHn00bpT0U2MV2ZQw+vBJzRQGGqLM6tDO4D/jlGt6BCzuOc
TbM9OiZhASr+QjHpGyWe7vOqI48mMR5NzF9ebsNV0OsaLrLyQbP0JZ2at6TFGznm6T4soQAt4B2l
nxlLxnua868w1QxPaZyncIbiYFrDzWDOTwnOFZ+V0j0bBGtnWEE2DxhvTZ2BWS/WzI2mR18LPTkp
Izlo/ahgSAkiRFo5xBeiETyboBwvj+PjnGSPiqaFm7rtH2ZY6ssmYXQa3cRLX88pd0Oi3GaBDdtP
HpCsfXc68YK37h5bfL1cIHZGs4iLCusCOgd6Hc3PhAkA8iuuM8l9oJSvFlWPz9nW9JvcOOcJWU1a
A5Ax0osGu1fN5DZ0VjSFb0NlCY4hzitRUw9v16twMHo5xoOpR9/kPJB4ZFjQz5rgqay58M6NfQor
Wz12mTLd2s0g7lFbVqsE4XUtwOy6/VrHh9z3zkZwqHgDNZNvR+6wsUIE50WCKM5pk3uOiKMm041e
MrcJskvqzDiVgnegM5ggi0y/NyK6+3SDwy1OFhiWcKYgvggf7QQD9DnSVoNUL7nRdywmFNQMMgE7
L8pHSiquGVX11pnVkZ7Jm6lJQg2dRQb+UFn6apYB18jY8TPd2DsGMb7ZWG6aHI+pU0r67XyfMkA2
EOnZo5Spn9qYOcpp2y65BKJnIJg/CdrgUwZbA6v0ttdiehPOA4J1skrsUzrPq3CyfaMjhzVjhF6P
69zSdyG2eeYYN84wKaBEmnOTyiUVxlmPjDAHoe9MGnaHvjM2MUsqT0b1ptC0beamTwJZg9eX1UMQ
ZVtVy57mEWWjPSRbCUgKPLnBGR94myHj9yBzL+DjV3pf346lSqEYnXMHg24TiXFdMl71Oq4JW0GM
sh9FzbCPTDR3jnhxk/Cxm5GqQhl6ke2okDYTrVSnustoXofmvMV7fmoj5V4a7W7IrPd5JoQks4i4
agziuizmgBELH33Jhm7mVdUXZ1WqZ9eYtnBUnsEJ7oGQpjSxXAW+3PyBW8PENSifOrcpvYx4CF/S
TQN671C9doFXljWhZFzC4CZuWqc8i0Bfz1102/YmRJJ6+mKL4iHEJuey9qpK5TnplG0BXdzrLRdh
8Gjf4XREKdvXBwD724gxjsjAhqOZ1YSys1OTE3l8iaRBHtOk3HHm9l3xFYseawlkFViOslQ/iIz4
bv2ZYCFaavZqCXwaQutB9J3wLbW8UZznMLdjj86+AoGGoU5zU9qjn7kYQMhWQXeMVwvdrlpubb6j
1PyCumMNDWQDxS1MB+a42soksCmIGp8dZjuYD8OsrMxWPvCGd014P8l4n5XpRe+eA3iSNN1u01rd
KQzjPGxht2YdrGgirKxB9aemXynqS9h/RMwLKPi8WoEoXuShZ0jxim19GxFLOfdfVLsG7xH4qH58
OUhwPsQLDF+s5H5AkBjl7lbkMDpkvxkmFrBkTOZC84X6LWUiaZUceFH0ktea51BTm/1LFOkHrc7X
rsuqmME55tskzNYS03TBhLUP37A34ULehxH9y/KjhQtpLKmg04ySnawJFuNdnj5KTP+Er+K151I0
slDkrA+E4GgPxiNfWZHea9kzrrwLwu+X0rT8er6nJoauOfuD0EBwWr7Rk/WAeoQL7Eo4yKqM4n4k
F8GMRuyLrq9wYmFG77c6dLSRRtw8rlLECfpsboDwUVDUuwGQ6xCXGH8BlCrJIcs+8Jpg8eYtpV9N
TfVypam82prfLcfcm+KjZAsaRGOl5IVrREq4Bh6jJrlDE8LyQQ+Ib2sp6HGGOCydFEy1U/JO7s9K
WLq+QiB7204OmST6kg1Upk9FbfkF2RVCTFsR0iJRKyJmYi/C70W/AwZj8lr2g5erJmLN4SLDG4wb
OO3mlcwQOlmsshzAYDhMiEBPeLiv40f0JnuWsnujan2H8RqDz2cgbq4PDGBdjUwFEnfTVPG2r9ot
7MKvs90enCnZOECKcMvtWOj4g6b4UTxzKbaPDRvLSqOvkVymGi5ID7rBBrbmHmoXmxD+kFKGT0Nc
b4jxug21efLbNre9xoCQw1PPGhlYE40R0YS7YJo3jSQDSUabhEtKVqk/9CT+NuTFgQD6S0jAYuew
czUBnczMlc9pMX7tsorEU4IGWGE75M1MwCLwbtqYApDNxLL6as72VhO5c2h7d9+N+kL+OuvRfJ/X
jHp7W3KtIDmmHZOXOdBXXRLedMXY+xEpHGNY+mUEBjFauIa6BcQBV/qhrl24Tsm7WjjM/aJgK6Rx
HhDdNymXnyYDYFQfc7ghdumTHvTQNOoxVIKIz5phPsmoOYs1Q9Av+sT8AREjKfMgM9jfUi3clbl9
nKaIQi3EpHTq8Jl7WZV7xIx46hQepyXMfCqjozKGq4k8pm58oID1yzbzXYh6jBiQHFRHe+KbHu3N
WBGJhBBKNVikVE8DCHtM3T4Knagz1k4fbzuL6aRevEpsn2XKSruwd8TZrGr3Yhg5WU/VcxfXJxIz
DK/WIpYn6ktlU7EjDfOm2Wg9s4h2U6G/zxhnS11/SGgx71JjXlkOxAn1hFMft79CRiHydsLSEH7M
6rSc8oo+uwt6NFD9nUpkJAfg1k4G4DrJ2kByMGdybfTKc0+Dv5FPs1ofTQxuORzHognOZkixWnZ4
H1i7G9ZDgbpzbSHK8SytdUEPV2vVDODhuJtoMLc1qYBKxw6DECq0DtEA6SyzGnBgLl3o4gjgmiUf
eWwtPBwCVdiDSodRad5yzdUPTFM2tv46qd1WyeiPJx8pVe7gnGwn89r+lk/nxxF1DKQrBR875Xy6
dgQLHfMg0uDMiHKjia9FQWSka8exj3OV/sWkPvRpuJk0YqBkwrC0V5+iIbM9FauZR7G2Lc3vU/Fm
NOVaCAzmZFXSYEW24WzBh26VuNsPru5FgeolDTzB/uhUqT/H0xOc3XNr4HbS7JR59UQeQ2YVPjJg
llQlsZPEuAHUzEjZK3WQ4DHd11Uedl+blOqktqfnqu7qG+h7KdomWi9jRpDgWG80iw5KOf8I1WFH
2spOVPY3zZCvQYSAJG0g1tnVuB5kG5yxWsjHTmUF4JR2cdAssCOS74BzRj0yC0ieCsaR6IzSfC2H
KfaU1kLroGVbi1OzX+f1btZIUzNddo+YSL24rXAI58bjoJXwKsm18GbCUZ8DcL17e7SeUgE6QXOt
uwIuyooV01mO6g9T5WTvGvHBLTiN18Z2qBnAl/aScdcIEIXgNbwxgEGSNmPgibixd07DpZB54VML
f9eL2gFcTVDa66CrESH2KK7ICxWrusOGjOT8HShbyEE4ZPRlQvU3lO1fEzZovdFww83nWrZuGn/J
fM9prlVDqGBCWQfbYlVuMcC652Glr6adrvp/akT+DdP7b1/NNC3N0OgaquLX6IlaF2EQYanwUUFu
mT0dih2NJy9d/T4O4mdDMP49PhgfyTSxf6h4kn9JuegTmnR21em0E/P1MGLs8J5H87GWT00Y/sYW
+bOB9q+v9YuNlIqhjADm6v4AVF2oZ1NNfuNU/ZsW6c8fZ7Fl/smjC4co4rzFS3CmIoxo3XjdXbSh
zbgO1+TabiLSNbQ7y0MJsa+/JEd11xyBzP1m+/08bfrrB12+9D+9C5UhKjM+3sW0Lfb2Jj70nlhX
J8RmvvLbiA3tZ6vp56s5GP1oQ5uCTtUvn7kvsdBAS9B99QBizkcqu2EZugpWsV/u9ZXc1n72Wvh/
hF/Q7qcd/zd76S/5KNc9BwY/LW/XsISm/5KD3sAxCCS7lY/vElYtNUXGSS392uYXS/0wVRbhzvib
b/Z3r/nLGE8NCpAOsQ1dcU90wrbdia22/hcyWX6JLbl+NtdxQTNx6tUZkf68AW1NZvSyWXtrN1AW
fFbyZMv7rIBGf/xhbZwjyyDffvyfd5u/fVFXOGxLFSD6Mn74816Dsgg4ReBofjJqTHHvoxG6tvK7
UehfhggWohxh8gqGQ8bor17uVC9bUM6t5berYW36fK4nZW2thg3mja1g+fqbTab95ajnBQ2CPZiD
aExJft1PcrTmOqRXyx8Ok0/F5Fd+ebYvrWccjHV6U2x/+4p/9xENw1AZxzh8kb9uPdB8LIOXV2Te
zdZrfOK7FZ/8Vw57Nh0g4+3/vOX+eghaDICIlcJeBdke3/fPm25oc1EDvzW4PGgb40buaf/5/Vu4
JWVn1foMx/109ft0Hf0vZ+/ldR3O4ZblkGZl/l/qviNHkiTL8iqNWbc2lJNFb5QbczMn4SQ2iqDK
Odfb9Fn6YvPEoqrSTEzLJDITs5gAEsh0T8RXEfny5dP3qDsodGMmhI0o4TDR/IqWl+ZxTt/KiduK
yHguR+5ZzEw82073dYHVk9K3Gc6jXLU2yLKRzXdbA2EjunimHO7JM/nWyNEYZp8m+MIVuv5K6tam
4PoEsB7yVvqnzg683ms6szPzveGVbuS0DNa8GxsBaQBnUPCmaSI0gLq7c4R8WtNihg5TNy7AgrzK
0badp23+wplfyDEoAoNAT8Q8RIRgEdqy/otqpY/aEwBCNrq5vA4eYVNC4sJSWHJv7xPWB4tL2hkM
RVKJ9l88LlIThiVCAHTbgXzu22IjzIRPa2U/oy+jHVqJg5kx5hHe2CayqVAwYJyTVgqdsk26LgGJ
bYxka7SI1QBgQGAb1mQJFuiDN/DYbcOWWX7Q2ko1ELXBIsITkul656KlYjeOqmKhUe2g60clLRkE
G8LaujRBhkeqgtlQOZNzXWymgebYCaVFiPBUj3d6NKI9LDv51Nqcl7uBulXfDFthXIg1DdUA9ySJ
eFtgMqhby5cicBFAuWGVwISdox5848iwt4PZypgy006Ys3EKJN8YCntrFolvJPCqrsKpFGXqYiCk
qDWgOiswxLlqGu7ip1a+1xzNg906Vt5fUpoLgQp9QyJBLpA7UKzB1d4xtw7ibz/DhYwtAQzWI0wj
IB92TLE3/hB09VIstb1DgmWOgGmCUZTe0VDaxKbk9t7gIwYDehZio83kEF8sdnXWHq/L1kAWoGDS
9OaezKCUN7ocsjGw7AIK4K1/QBuZnVvL0+CANVty4ML70V76fv9wRbKXV70BZNGqIWiiKMmizFOL
zgEFXXIFCiiKOdiKm7lIrIAJ0NZg/awWWMKfcivb9djzxsyPSnJivoGr6nXxBZSVbzEhm8QxONhH
2ENAM1tIToDaCq8uDP8ucuq3+0tefXQvl0wZwgW4JeI4g2FzcMleA1cGQ51eZIeJ922yAoxVmL9I
7cZyyxC9ajbA3ytj0l4wBIl677tJ7QHOgFFAglTqiU/IVGwqN0SDi1k5XXf29IG9yLAbNFHp+SHV
LsRScYUxKkavqhA7uPmDYOfbQrA0C3RbKCBZ8qlx4LC+lm5h6RYK36VD7HL2I3lkfchtgEq07eJD
KFOSa4oQgBtRsUBcTh700AEV+mhPTmehNcpi7PaqbuNO6fCx4GTx5DQujHQU6eAlT2EvxSb2w+Vb
hBxSial7MFwXKONj7qFSSGvKt/ty1w5ZRwOPJqDzR8BhX4vtFeQyAAEuW5PyRJq16tcqYinSmgN3
KYNaWqhJulapcCLItSWXppbNeAe/xY5c1R6cBijGVulWnoScH2tfb8JUnCKUF+45xhNINHC9wEao
5xINA+RRn+zFRg3f4RzB412okMe593dzVWcMUQLaOdxVJFIoC7VMLXLBky6fkxpI/XokqSGazdlP
+puyKFuUASgPWA64KMQfVy0wzKPoYi8gROWR7WZcS5rB83wtL1dGGSIoECamEHLgweEt4pC1P6Yd
MX2GN3jgFWNRhhLFo239pTxKMYE3WvNtC3nyiNx0BuPOP93fwBUPRRBx4TRVBNyXxlOaIQCIG/Wa
TLIA/LvBlJoHiHrE2cw3Y+VmQw70TxR5ReA1Sv3FRAEAIeDf8FymT2hy8nt33Ms+8ZzvL2jlLgsI
QFWRB3qZepMjQauxUSQ6+m5GUswUml4yoxwzmWpmiH9B0ZG5w4IAtQXUtDMG34W5UpU+H1rMJlrY
v8Crzjkn9KSILlLUbI9jdWXgVzMQRMvABqaUr+MjCQn1BCvDJc4NkgCy0k+p1TngMzYjzHGa7INb
0UAs8Q+hlAYGTd8mQBiVLDV8yYv9AMaTv3BeFwIoxRjTzpDq86rQ+MIZQN3uBJ9rOYYYYU3RMecN
z18nikHbeFB5yG1VgQiqaXzwyKBPJJ98DJKBFre2lYJrAejnEBw+3LQ5dPQMEU9noZWPncYj2U/q
VoPHVFJA88cTkEZqyRlaQPSiJGluT/vGOyTJrL9gZheFCwRZKPCFduSNPvMVWLuDl3KprCyPLoO6
APaVlWxCf34gedLRnV7LIzNiJqpIrVCCX8zDsEiKdpMJkoNEDSNEtrCTzR5dM6i5vUdubQOwzuGL
d3Zq9JxbuidRvH7hRtRzwJeukXcAQ3cC1+W2sKkd2dO9aiM6BV6h9ABwH4c78DzIetoNcPDZd3Tl
aK8WTt3RchBnTcVcGdKW3SZ2hq+CnaBtwyL5oX+EImjX2jDdNLK8e8unrumUZprekOhWfpxsIjP8
HHuqKViZnz2yXqW1WPpqlZQCl3wWtAApI8fLW8lH6OfOAHLp5rX6WW9yu/C0vXS6bybWUksS7B5e
WGR6NKQZrw84S7QWyFNwDaM9oj1EeZE9aKbgRb68y7yFJW71IP8Qd+brvDDtWSvKqGMTcfUj0MGS
jWgBijZx0WkNHqYH4an6GbwjKvAVluTVu3MhmfKe5qkZ9KrGUaoINUAcV1uhL/i51Zm6tlmc3BVG
lm1kLZa6PO2MSie6nRUL0+2YR8FLlrhgznABkLcxDoCnQnQBtBCLcaQrLvHlkUrUZQF+zYJaM8Rm
m8b956HKNvq2Sy+w0Szs4iX1VBD9sCMN1pKpC6OVhphKrUjshQz+DFN0BCRJMtNse8vweDt1Mws4
cs79JZ8z+zf39OJwqZuj5DCaCAMUK9kHeMcXF+QSNtxJZKpt+bQgj5weENIKVuGgFfp7uUGfpF0c
UOa+/yECa+/J/lzod5ODGLMiHwKnEi1Bdl49dZvciVwDg0yOiMAgjJBcrB1CkmEFrKNnbT/ldhqp
WAszUDLgDsa+JliEOMZOvTFFMWuwFkuyhs9c+cQxM3JrfsCV0lGRta5F4OUiubHKRqfMXoHizXDl
lw3u2efha/LGIZ/7IRxSFyUSqWLtO7m99xSAMmMzBpyCEcMk0LtiE3iSbzzJJqYXHsDx4THOmFzb
O7Jk4g9cnHEN7I0xREwKReMtVEfM4jmyYUaOqMa4rCQN40TpAkUKksugmyGMqx/BAGECNRmUbCC9
0d37y1rxSC8P8DwAeLGqolkETM9AkMGDFpNv0QjLRPUl1/Bm51BtEUgCFW0AlGXCYHwd8OR2yF7o
c2icQX5t8dUXDEDjsET021nspM9K/Qyo0xdSKZukjr2YADOcnFcwW+hDMdXtCEuIPqfGrvcgtXSZ
OrKqjxcyKYM0NsDGbEBpgBpKsC3cwZfN3pZddDfZLLdhbVORXCGxkigjCU+pPiCfxAi8sFgeutJG
gfcwUH+Movr9vn6sBenShRz66a7LaAFZ4VntSQUDjZ+ymSJGrzc11hW6ywdD4NoeChoSLMhcAYCW
1pYImZ2+GyGQpHaCreAHNrqAH9ARtq19hqw17b+URelINUyA4eogK23MbLPYmLM9Lr7h8IAV8rht
bo87luslEmNM34ZLmZSOtHEzVA2SZLBZgYfeKRJ4YqCgKeHzyc/oPz8GJvAHLdEUd8UPwwbc12Zw
lZP41Prgx/ll1v4fTDkeqx/Fc9f8+NEdvlT/P8wxEuzwfz/HeMz/93+u5x7J//9rilEx/gsFcFAk
SxhNkxBa4je/JhrJAPQ/JhhF9b+Q40QmEKkeRUXCEWbtHxOMAqYgFSS5UU/FDUWPkPSnJhgp74KH
jy7zMtIvCLXxLXS+sdaCKo4nwk4efRlSMIMaaJnMC2vOImAlZXaPhxXA22C5ybep/K3knxuQMzXK
mwYKmOEHh25pA8RxF7t1+qWw/1H0+akEa3H73/+HDlvwVTDnyAyR0JvHLlAGKJEjbZ6yLLHnrnGB
topKVfN1AUyZOYrCVgjRGJsk2St4sIdDDxoVdQ6+c1l3LCJw8C4asJpBtsZwCCijeP4mgMoD89VA
aRVHSL3REUCuuQHfJGMWokHUqgKAqU0l1trJ33Nxh4kcg5eRqxLQ2obDodbedaPccDGAPtFPA1Qr
P3RIRLGgpDvv0fvL9vAoo0gLFCjnY2gXrhdTCNSe1W3vLT7nhJt6sxxilxlIrGyiIQB+3xBB2YAJ
XcpAAecEDETTmNmtQ6Jf8L65iq9vJA/sMNsAieffaHXAhbrZ0EuZlAO9GDgktFhkNr+dMFiColB0
TH6qZmAWTneYvMj5s9WR85ZeiqSc5nJE0xDgVDO72JMAmPQ7TA5ML7PjgW6u+yVJ5EXAKOiagXD7
Witz4Lq0mjpnNjozEYCiM7QDPNNiFYOX+/GWs1KL5DOC2JRFzANaIab0yEinA0AERIrMla8pExKt
AAH59U3k9xc+X86HRtMaUmqPluCSvHuwUdFUkjmxy+0ZVuJWFkavdUxe6zCGsBaUMtWYoIvbWEHB
ehv7tQWecUfxAjMxeT9ieei3SmSgtkbaMSGQ3P/rdekikA8AMwe+0M3oCHbhYn5Q3SBtbfF2/Yyx
1BOzOHN7VyBSlGEENTRa4BW4FsmBbpDvgG6AuzI70yZ4JfN/jo62sOype+pSczj8hurePgjXUslG
XBzgggLu1Moa3BN0lUiKgxERAc3k+/JR32gO72pbuXOap+lBQxrJYxbrV/f5YtHUmfZV3QdarRLx
QO1xU6dULe0BJQi00YD4j7MDJ327r0fn9rpri0uWjLI1uEE0Ynuvl6wDtY0vJGw0iSECsOKMpuCL
XuCpI0pw4NlBqAtOZvRsfaBBAXEZjPFL+92ozRJjwuzsLxUN8lAzvDOSjMdPQx2bfmmQazFiXY0n
u8XgFskpkS/AcObncT98yg7MEP/myIk8aBhqquiRuPGKw7zW0bcdoPlDFmoNQGNVp50AoVRHJ0Cz
ZJktA7me+ySpTVXtCyA9dW5dpwKGbgyhO/QCXsxdr9QKWnqDuMdcrTpjnA3zxc2E0fau0b1iTvPm
sNQisgf3D4+8hldnR307pa7RPOSFWnLj+ewkf/DTDeaXfJZe3qglxGjo5iWXH+ejUo8yKM9Cdagr
TEqDlyvCqJjE8YyV0HlTcuykpwrhCVrI9JtQNp7zScGmkWN4T6OfJfZQ1AwzJS0UHegBpVMzO2kD
RmjFjEDRen8j6WDsRjy1k4D3Cus2hsqjPju77YPg63bjFLvoIXsqv7PrVeQNpE4O0FcyQjHS5GXQ
WzrEcgVg3BBzkllrxhgJEQczCFB7yHmrj1Tn/vJWDhBVbjTLobaOdlC6F2cqAVialDHG8QW+PIUK
nxwSY4wK1iHeGG10riloiRDwR8FMAuVszEnYyl0LNFTwf8OCxH7v9T9Q/UNUi58tiL4iJzrcX9ut
u0wJpdyNdGybzFAgtLN1r3wSHZQxHHlD0nP9BljjB3YZh24dgLqQheqA2yQTGKgYXxvNIgRtFEAe
RzvZFCdgGCCQlpDin59/w4O7NYhXsug8QawWctUlPG4G0mPdCyYVEnQ6ji4G9Xozdv9sjYZem0Q9
CGJRykBGhbwOps+Gb+Fx1jdjRv+SvMeTy1BNummK3DzA2IioNCKljLkPaiuB/c5jHDJa8ObNyP6h
4cQKH8fJjPUaCw23/EbYcluh0EwRUFU5S2VXrsaleLolUNSEIZ4nTDF2NskvZ3Z94DTkYdCQjCJn
+Vx8wvwiQ2NvgpzrJSvUDi85r4YLkUm8DCITGV2/2nWO7GLC7jf6alaszdUiiYpduDUTPwCpF33I
EMhbvEP6aoAraTjdVsBcoB2fFCt3M4/7vhSMLOiaXb8STflxirJEpSxBdGOTCkLqpAekQk1SMcH0
2oaxs7d3hSgTerJEtAWjvZ+yBfoEFH4CamhzvuqJTuYCwMoBEI/dWL/R1r+iOzDfBjr60ULE87Rb
3IVgCBqAQH1+fvvF6z8lx2CjoH+1cELeXtDS+YN1PVkyye8vjlKqlanUG8hE49Km7YAZg7k3xi6u
6CeyDudWYAVAfvTj1MjjNPKxPtlK6KBrE1WHl+IZGLnIh+z7vWim7PwueRmo9/BSpEaF4XmAfhyM
62ErgRniaFJqVTpAikpxIzXRZ0N2Z0yC9dxnJdL28fQqjclDU7utLjzU1fvAMfTobL/vfQ51QyUw
1ICYGTtAZlIm2QrCF1ECldqOS5+68KGEOgnmsgsPJLysDb9HA6D0pI2Ohvq95AAyUvgp2mJhguV0
+o0HiBjFe99HXWihBjJg2OP7SDo83QKRwZVdecdskLh90En+6V+aQEdhBp/xmIWFnPonOrRVoCOg
SVu1AWlpSl9y0Qawze9UXFfs1ZVYSsnLSVO7sYHY1qkR4GKC0gJiyvL2rWoQflRmaXc/uhiJXHBq
s96jNeWXAGpG5p2AukpfarD/6LIKAEhbSysggWBOpumfmhHtvOq0GQEUEWjdE3A/JEkG78iel4sn
WY6t+1dQXDFkSJP+8RXUDoAvWwM+vjjj0R/s8mHZA4kRKe1wtuB+A+8XTaaY6PE4RzbzjYg52Wo3
yLulsHOXVQ+h6z3khb76FqIkFyYnmcWAMxLsSOugD3T0AIDs6vZkAS5qsNpTlKEGzMyVsY6BciUX
IPCPiYINUA/FZjguJvooMOwm/CSDS+zZwTWzernf1MMxtl2HKVuIG9XcMopHSSgZikX3St9sIwlE
L7ZxHGtjCXphtlNEGFm0fC769D0AcDxsjakMpVkEbxmwIAEBschvcvlRhbpbza8FyA2AawW8Mhdc
22YFvlo5RRFFqDCinfk9vzgV/7f3n3LLykLk+TnAhixH9REzzMRNQY7J6pGPwVDWb/idxMTTNu3i
COgycCeCohQoyDgCqDzQuTCX0SPhwk4bMs6aznhoGhhrFg6CIikBrknh1JV///rS1Xv6rOnib6a1
CdD1cWUmV3BjODpIlUwHIOnwoxOcst0M7x2W81ksHoP8seVs9n6umhAUSjRdPJc46ClctOHWXQx0
b+xn8CgCYvrdCL4I3BaE7K76MZiyWb221Ue7B6QNJ3iB5pOsaGgzMyxrtgyXBylvTSedjdTd6rho
AL49os+z9/kK5JnYCWxAfoO9Dlm0nrX5a6bjUh510bg0MOZJhDwZ/EWNifWeNRdNveWeDARE27/i
lF1KpC6LEiYdJqcgMUzA81a+I7/FsB7nOsT17SANvBjtQFeZjDwdZYS7bBwAIz2OthpVUKtKaK0p
7VqQKJYOZ2D6V9fcuZHfo159bdR8sO9rNNkzWjz6rklRzkBjL51BELS6qyp9AM8JwO+WuHPGYvgM
mMrCSYGGYRPMf01tHu8LJWuihEqkj05F6gIzz/RYGhhwQMDVjRgl1cDkCxTOHijTPfN9u9UXMCSh
vxWZGCQtRDpoEI1YziJtHPC+kRBF8UtL/yBNVmQcdOb/9OwirIOAOBdjwIA4wJ6iiHn1EsxzXPcz
OFbOAosPIObY+WfS8gJ2Dm88gqnsNx7UlRO8Ekp5FFoLAtu8gNBsA0i4+GEGFAFm8hMzt2KkStLv
1eu8J9Myvc/qBqCngs8LvsgL3UxalGAH4JVptCWT3+ax1X/pHzS/3AIOCw0IqSWAzNZMXASkjrKV
LCW2Bq/zYrd9W76IdrJltpOsbcblB1H+sxTNqVEGyBkBepScefccw40OTrpNutQBA+fN+9LOj+y+
/3+TOvpXjoyelgW65gSEJ+xFsuHewUnskWMP3slgGFOzb6Oqq3wczfmtAUk0L0g+rrPVbfYxPQMi
zSaJTdjil/EY7BqPs1nGkJ78uzltylTJYC8wBhVSZU95T5+CrWQLHMmrYCZrcNIX9LZb6XPmSBh/
f2Y3N69YjcskpEp5jkWa6K1eQHwBJLZl9uOutYv8633TxFwk9ahlvYHefSKlddpX0QPb2Xv1HSMj
ujVtFOTMeID5WCCL7d9VVwU6A2uXVxIr12dLvXJ5rYEeasEHJOjPI3rEHxfk6AD94wRoGry/XJYi
UQ9cm81BWzYwHuGi+nISA1VLNPUFg8KTaN4XdRvaXq2LzgRUAPMB4TTuB6lHSTuCqCG7AB/274tZ
cY+u5dAhPjIpGke0FDSbrvIOYogjaOfs0NRc4i8ADcIDt422Vd3iMbbLXfSpt+5/AusINcoKxU3T
ALWWaOo+e0n9ZfdNNkXwKFs8Sn1Mj55h8+hYXo3lJQMSLzEGk928yBlWGpAZUQ5j84ulZebyBdj6
nQc6xgOzhHwb0l9vN/X8SPMCLD8D0lun2wNHeTO5s5OjYzywwz1wqx5FN/udSQfWqiljFEkBoKXE
86pHp/qoXjizOQqRSZrRhu1iwRJi/uExckKbZSPIkij35bJIIFHHW6gFXLoal6aJMT3ZfluWnKFB
66buX2UIOlcBAEYFSOmQEBQA88kSM07ADhFV7n1FZS2EOru068dZTFERAM24HWYPRi849yX8m6vw
x0qoY9KAsgsAd4iQveKl+iABwoAEQ4GakfcbjzBr46g3QtDG0pAlbBxphSSALKDbkc3IhWuCnNbw
Ofs8+yyLvSoTCAukhUrG60AZnHwQl6IMUGKM9MSs6saZlG1QiQy7tnpWF1IopdOrvh8VNPzYTQUr
ogMIafi4f1br6zAAQ2RAjiRRL1+atkMXxpCwqN+04WHqMrDU/7gvY/XWSn/IIL+/yJVUbZvy6Yi9
KpQhBm424D0k8Qty/secB2etFNVPEh+mjKdnde8wskiAllSU9sjKL6QC5w6lr8HACWF+vZ8fuzq1
76+LJYHWu7LR4zhBwV4B4CYQID8DMr5iGIWVfB1M7cUyqAMCBxUvZ6o+nhMpQLI0PM1ddqkV7yNg
pVem8kX+Z7frv8XeYgqlTsxQwf7DzxDKCaaQuWPo5kA440+dA5TYIt1IVv/cfWI58uv7iX4rdCWB
14J+07IKzUpVHE622KR2k4B0HUNQ949sVd3lP0SQT7hQinjWwQbR48j64DnOE1AmNVaJx/PvSaFU
r9LVQAPc/GTHQJhPckfl9xXQne8LWfXiLpZCaZ9StoUwNxDCjWADEHizWg4iFwDKNmPoIGvTKBXk
jLlNgLmLbIWWbOM4A6D7aHFq/5eu0x9nQyldqUfwaST07gDl43suyYdh7Dd/b88ozzfAODhOHyJq
5PxBkjwb4PkDeXIdd39Pkk6VwIAbLzZLhz0TMnEzRPkj8HOHXaf28jaTk9f7yyIEMbfOyR+6QOdW
wgKo6G0FXZi3utc/GV8BJIt6y2OwQTYAYDitS7A6QEDLcrzXn/oLyeL1hVIztVt6AA4jN4oWERS/
J4zwGYiVBEdEHO6y8o8MXSTd5JcXeIo7AOaXWKnSbjkAPHLpm9w+M7ZzzRCpBgFfQT5nBW8tTvS4
I/eXlPSb9lFAByp8GPBTWFrh1Z0vDkitsFyK2+Y9ZJKAfoVSt2ygf51OrIiczC1dh2Bp3pIB5uR9
2BOcHwlj09nReJt2uk1ab5qnJTPB/wv+Alt+Sl3pS8zuGyH7SLu7l99Cnavcgqs0Q+UYASngkM89
MQBpNfMXkIH53IYVz6zt+KU46ljB7gGqXAni8rT0o6rdtfLCAkNZXRJaawlyG0Z56TafJNAaLYjP
QcvsDN8J7gSiJKt6kBwYzwPrNVvpQsNxohsTrxZmAG4wk5KgEMBaiq6bgBsfQUHCbwC7jgxdmtcA
yI++GUrocTO368fgYWmrx6Ze/JKrS1PXu9N9jT63+dwc58W3UMcZpGrNoe96tI1noBPP/V6Ywapg
g2fwF5Jnh2wO56RwmAUUYhNH/Fo+10cDFHtbYMMXsdW1LnrblNf2CExT//7XrboblztFnX7XCVIL
lnXiwJOxyNasQdXiEHzR4QEEDf64Y+nbauLuUiTlCHAaaOAHIpKUMZDU8lNPNtGUu2V3B64ZZ+gA
ZlzwD+mKvDZZ4GoOm1QXcZXAeJJ23xughGnCAbgQ7v19XLGNGEMAqKjEo+NWoDs95mWq6oGDoJkD
7PUwyl91LXkQO71juB4rtxWCMO+IiRZdUOgVLUZVcDMPbRKNaQM+r6+xCPb4+4u56QQUgMuHgSH0
qaJEoaOt93rblFzW04SvMQK+rzYpgUgNbOEzyLI3hqf7yVazG5fVWnlzZ2mh5Cwv/MNJ4PNEDpv4
3HKkuKRxtNqRhAqGs21uw5wxIGd/eS9peZRuaHrKgQS9is9qOL/KW1KZLa1mF3qNQ6JX0Z5+sNWf
VklaLOVqYY5EAPkY9rZI9i0mSVIOyIQAF8tZQCs3/gEtifK4QG6pZhK8emSKeCv2kYxzlYfaTk8l
WtRYAAqiRF8B1JZQWSJjBgj7JNSars8vHSd5jBeAasl9X4BCCyO1Y7AHCXxQ7JMoHcZHJXARXWSd
w3E2h15kvohNkPfG5Uey1Em8H0MBhGpNPqhg5VzSvBytHpQjgF3nx6YHDpqq9uk25eFqp2bUZly/
rZUc8BHgkUgxVJFM0gT2vLLspmdA1unKSy1rSbBt00Qb3yKp0gxwnlWl5qvgFJA+TXECGq5Nhygw
cIG1kx4rIy5jswPKVLRfQiV4W4KmCF8TtNijS6bQQvlZkIcx8cH92CKZGYgRRjGjxehdGTwjSGGr
7fIGJqs2jmywfGg6wOGHaAYRFGHMBuxvwC158TMrmx6sZ6JU8eBDmDBqmWWjLG2SMdUbJ080EWS/
7SBGdjKAl8UugXfS+R0oHpCiBhiHB+7K1kMOpK0dhDuq8IacMiiqMrQlP00gSd3G4JR6a4TAUMxa
r1s8JDp6bsySa5dxh5/GcOAEjWumRzEu60/KkJbgZqknafQNsO1EB3WU4xxTeUkLGPR+/JouXQqP
dkp74xgUeS47cjAVEljhx2J0jbgvtl0wKfB4JS7+qFKQioGWeiLUuQB428uT3jxUgRR/nstw2ZVp
Kb/GUh1tIqULNxl4Onk3XLhlO8dCDZ5DsXhbFM2ITTUv5MnsZGN4LoQ+GX3U45fSjkGsrm7Qclrl
JxgNefKGxSiUk7RoYv85LvC3WCpXa9lBr8N8AW3uMo0g5Rnm4TUvwkHorEzN4+Ybn1WR/n1U+uz7
0g9FAjYutc/GgyanSR1b2FVBOSpKnGAkoQEVcn5qoJiC1UpKk/nzmIMsyUgRPYGHsFi04xCV/OCD
OJK0rw1z0mS2ngVg2wGC/6xrPjQjEmqT53IwuQpLk5U7dRIiwypno9LfpZnjhSdgTTY/0j4BQ/ak
6F+Uvuv7fSkkYHnRxOk4jFOuoZ+qHDDSUYdK4iE5m4HEFSfXa+bYD0n3M1mKWnoU5LqEnAZB5Ce0
yxIaWw6A8Gh/BvuYHoEbCGTOz/JQaLluNn0BykJbLFNwOo69lIReXIFotjQNYYZ+NMJiYDBeUJLq
MLfFspjDpIWdGVSVEh8x7R0nlqLpQ+cU/KIO+8aoEY1gBlPwBslYPrp+yRWkbOZuAe1QERhmx3GS
5nQC6JKtpliiwg07jClUJtBJ6tk2wkZJwaEWBoETpz142QauVdpXvQPBjSPVWhM9o7RdqH7cG1py
mJAn3qiTpLfvWg5e7cgECwdIGHU50Xhz7mZ1/mSkfRY+p6jQh58EDmVx02gTcB4LwziMfjgYCqjV
NX4Kvg56rUsLAanS+GMYhpy2adKw796VXKwwcJijWSG1lL4XhcRp6hDM0tY0w+jmzlRxhtCa82xM
yD5oGhizsImZAnZ5NFuC82Dch/2gimG9rSWxFvMexMFZFqJDKa5bu53yqpI9IQgqPrT+U14UI4Yb
qaJpIQZrSQ3cRICmcElSmlydLAeB45pPDCeAbiMizwfG7zQ4M8AQ1GifHVEBJh3yCYGOFz8pfu4J
XvnyW0lk4gHTLzEwveE9IaUr8jTG9gBKvhksNZgjPIQPBP09sIsdcJvsAvN+rFDvpgHk/CxiyhFL
UyVM3FEeb4VjDkS1iG1wt+9xUn4Ir0b22SOxqy/9hSDKz+07Tm4kjQiS2kr1oyyJvmoi7q6JBFJS
7qMWr55z/9RumuOwOiTccW6kN4L8x/UrnBUJWCFBo4hndqlsKNFHVTXf+jDxY212oVx2HS8vNRjg
B338BgZ0v8rDXVIuDp/A+Wl1pPDVAaCUqBokpasMwxbta47MSbt+AKJCEW+GSmSNnqzoGr5aReCN
7hRepDubRKA6gicZg+Mk6MYczxbMPS5BLWFBiN/EO+fTx7gJweTB5DA9F90obaj0eB7QDilvm1OL
ec/UGrYk+OJt2f8L9WUiUQXYNabjMYoHiMzrEwnBbtygnYm4YbOjvxJug3JvoB2PhzSm605H2kQa
WRlo4MAboZxx0y686FoN4GFmcPrAqb0VAXtNkD/HExkUQA/O15oByb56mwCjip59ELlpN/o2i9qk
cHJGrET9QPBEBA+thgd2YymN+AZsFvIHO8mjcQuhHOWvlzl+qIRqhJUFj4No8j9nNPwAMAVgWZ/C
Q74H1/wMhsQH4TXz1R2/C5hD7ueORspSXX0D5bxHkyqWtYBviHl4dnVSH5MI4B+19FInkjukQKJu
cMuM7ijHcMfKtAJDeIcOBlXLnEAYFT+tUsVsG/2pqipQlgSS37bxfunLj35SvspB85IW8gFeu6cE
+g7hOUjSov4USZIrtONLFiuf+yiWnUmUvi9zLAPjv9sasXQqsvYkRrLPxeDxmYtNnUqnoVVYoSGx
H9QOXN1UagdAQtdhjDGJEDXp6CvQvqLfZxc7pM6fbjLUDYBDjdaJz4CqT36wCsFrIc2VdMq6zVUQ
wyGDnZjcbk/KjbUFTMOT5pWAG2cis9GxNjTuUppKJZIrKVGTxIC0HsSRdugDjx+YVdOWQCrxQDhn
P063MRSm4ICgiBQCqmY3pc1UWfJOmgLcXkKNK9bmEKpoUq4ZSYSVl8lQ0QkoYMAQQcZNEqES66rN
IUbiMewvfB24wcpmDIq2f5JdCZcWDzqZ6REIXM6NeegNPR2zDk7EL3WBgdh9W6z8BBppVibr1vIZ
YFZC1gIjS0CcpS07ep5BoA7/DPYB3CDn5BpoXWQTNLQummN34tP9p3ZFGSFQA3I1QFhIxEsZpLle
xGHKF/CP2AgiX8gwmPSkeONmOLDbDlfMHxmSRH8l0FVQ9+aJE3Vh2LtYA1GWkoVQ/fIBvHGuZPde
eYi+heB4IT3AyheMFGFsofokwplhPiy3OkNeTRHsAlBMTDNR4X3YyH0ogBrSlo5gNrdUqz1Ebm4N
QN3vHiIzQ9/HX8hgQCYBcMHbgrFpui2j7sLGmLo6xOMy7ettBLT9aSu6aM7yR59V3lg9z0tplL/W
yhMQwHpI+2cqVEDW/9vsqoCWZnJ93Pq8GHbDfQBQABpmUXK4Pk7UPrhcgWcFxDHi8WhvwUnBYFjy
1HnJD6Ylu811Gcgaapg/0YH9BSzPa2mpNBVDhCyHpRwFV7SCV4KpUXsg2gTKtAl2PBewBZ0ZsqFa
bm0ojg5A0KoClCKkYSlvW54WoUsm+Rf44WDr29TJnsFLC3+r/57azHa0tVNUUGKAaQOfya2bEMoZ
t4xZjMf/s74lFjs4kRZ9AK4/sftfb19DDNlLogKfyxAAs0Pt65DyHD+14H2VvW4j7fBoo/jGFrOS
kIUcWBsEYqD5kG7Sy5GgSR36oAEjict/HE4AJrVkc3Ybp8VodpUCQpgZKK3ceOA5AFwbZDs6cFip
xQF9ASjkjWJY8xZKswXvpNUfEtCsdYAe677MGzILyryFxI5cOxgGpMp4AoHfoaBcdK2qQtkZkBsF
AC2O/QathKnFHSK/OWQe074QZ+WeLOrGF9JYpwWRVf/UFfQvx7sNmJ0jlwxIqe+gMqnMfeYXj2i6
fWM8HrcRz/Uyqc1N4xZ80ANEZ0CajazsOfZI4TZlYzOvWBpFBowQbgRiXoTX1xtaIQwGLolhWMM7
6dD+9UyRMUc8U+xnYvX4/pBGw0BNRpjxDWqsUJpmA1hkOz0YBxCQYVjkT1f54FxcruxcaLp4ErNW
n8BgB1mjVQAaL0eKyKz86ScZv0ntfqf9WXCLs0AJDgbuINSTHnCQm0LjwhACgZDwGHhggdkFG9J2
jvocySAwH92V3SRTG4jjDNRhbvCCRClDlo7PEBdDXOUGp/a9AOIU5jVt7uW+Rq6YMsSNuHNYHvF6
KTUZpA6km/UcIi3SnYkBiIqwK3K3AbhB5pfAg4fnHP9KJyhEoefrSV6MM3hi9EFCxs4ECAPC7w4T
iaHNBEa4cQzPEhUAPAFS6nZsKja6us/+L2lfthw3kiz7K2P9jjnYF7Mz84C9qsjiTkp6gVEkhX3f
8fXXs9RzVZXAYap7HrslMZiJjMjICA/3WTAskhgS4TA83zywWiCTILPzJetJTFz3IqpQ9qgnkmZU
c5PnPIL1rneqR8E2Dhl4pDWrcTC4YUkpmKWYwZq1SOrzJTOC5pRgkclusHlQd5DRUv1qArlxse8P
0u7z07K+Zi8XSb+N8PQtMNmNRZIhw/qIs4lconOq42n+grGlmztqgA4MVzoIC+kCoQj+Ksx44syM
UWNGAuaERbPlWfn81hZiyg93DoAnhDXvMlDmciEPMlSNrdGA5KV0L4ePS+rOcQLGs9qSSvUgxKgV
ZbJfVYBAZ5DEjpm8fat8Cft6/ktQh2eqo2kK+9EAG3gBNvD6rrZQkQ/el2NvR379kMpMAMiqIY9h
OAD/QA+JsEYyROrslFPK9WrUG8hiUE9BA8RB+EbaK32AiNthHJzVnQtjGlR3CE2WDpk06uLTx1bQ
+wlyFoQRIEbpoEMAvcb4lHQkSSGkgA7hO0mC59zMvjCMr+IplFQhooUyswY1ArwSLz+xUJSarJaL
9jO5eIhcksoIzvD0G7Gb/pISyFjQCsXIt4w2OhLgS1tgaJnqSsk0PH1BTjKYuAxdkj3VGI1qdwLE
L9gTohs2sasQrtLQv0cGTNmUtZ6XYjXVbMOPX+dnwgHDYSotuOG+LQ6RRWPeUCyLJIk8u4OLYqqg
5RdpdvWGEdFhsIwXkj9JLRAdGG8hGiVWCPEN+/MvST9osLl4zCg8YgGY1vBVL82i0SypYQOzwQDl
cX0+GKXmdWplgYDtJhBYcOPVrQV7BtHFIkoiGwXqvEgEDcM0qt25hGkGRfLvGnTrwW4DJIYpAL+S
mzIjIK2e/LRRKhaoiyQsoClRwRYYvwru8KjwphFYCxpDHnreVgUauZw328opnpLXyP9bzRncmag5
kOL15sBq12Ra0XK6ijd4t8uQgqRWWAKOpoP3cvb5xvr8w64mvml7JJ09O1BTmYiFgd4ukHjkIsts
rDiEdBZ6mCDaIcpLxh2G+LF47lFANaRjnKz1p8aCEYMx7Y1uBLRtKR8CnkaqUYeBcC781gieIDJl
D4fWVfZRCWClM2COgulG5Iee5wxk1edGKTfKSk4aBryiMcE0XbWeDpyCC4karoT8BAZ6HJQ7eKfh
QObkfr7fq/m7k2UV4R8wOQMxg9yKZ/uNhFauguT0faud/AOSirNT3stOYoOb8o1QU4bQkuSgLfhV
fYkfWI7MtE8CzJl9JQV+YAJRIUGpDK+VHAHs8ToM5qD7EMNwoBHg6l/S+VBJXzn0tvPolZBP/wY9
GH03kI0A2glk8ogqSLip6x9UepBL10INCbDk1hipbTAeDmWG4DD7asE4Zav4RRmjXDtVMFzQKjCm
GHc1BEnn61yCUpvkqmLFStXovIYsDGmNJKMNhYcgHSulskjCUoNH/RzLhg8j/9UAqCUsWYYtMsLW
ChFN7KFFo6KsBSVq8BBfftGSNzioPWBt3Vvj6tBenWUTU/bEeQExOAJBG1pQP6hNVu2A/GDaic4M
07q9WQXiSJmH4XK+yWbRyaejLoeWLHAWxHKsGLGyiw2f4UAkIK2t6qikQzEdVXv63PQBevwK5BLj
WXGEUjcldTb7gLeUdrGDHuRrQWsG8ZWIibKhco3grR+Ps4C5+D51hC6yQu4mAdyzkxSzkGOTnzHO
O3x8/luu8vWfH+XXb0kduMKo+nLiEw2g4gKje+M1IYQmk2HCa8dmjiA/7bM9oY5AbBRBn/fYEzJ7
2nrGPf98ap4QYv5uHwiAUoNLWHiK3Qr0aQPrDtk68Tjy//kk9OMk6IOgBrJPs/k7cT9cST5nqe/R
M1opGIA1mBy7K/Q4tbl0bZxDibNPRdg7TcHhzWe4tScdwjsFOknpt/R6/io+EH9rvMIr/eI6d/nY
rb+z2wSs76xS12dVTnUpSfjO2Y7H08EpPdkOHgSrwcOsYQOtN12OYObR3gFIZEUym7XZIKVYuRTI
z6UKwJh2EOvYNdToqpBUKzR0X5czF8THd9qQeyKG6foUiJjwKE6Aow3zQwA8vVAobjmwYOdbl6p+
9stRV4vQSmNctEgSDfG9WgAZLDx1ZtWEyA9ZHfUzI1S6UGJ1COQwkiLbfsZpv5tVgAoiHv3QyEea
r73+xmW1tioRbhyUZ/FcA8c/dWsPYMeeuilQwVuWQXcz8KB74U3IUkCZF9391KRnlUvX2wmbADBA
Y1FCGZE+5XVR6GJKcpRWTiBQCdWHBA2D8PHzSLVlBZBNyBqgrE5Wh/0+ywd6zNKkQUNWpmrOIENY
I8M4vpQ5/5UZ+q7QqlBoCkR0Gw0KUxjzQ1ny1hCrjNvhlD5dHg8gm34tx6AeKlktDfU8wU53Urwq
QFEpHUkWS1DN8BPG7m1kr6jXQ3KFTJQC4URf9uj6KnxH0jnyvBadZZdFICYhZNOCpfr6C7Ta7M93
8lT1pJeoQUOCqC3IpM97+cWMMuXyidOIyeUL7r6wNUXVBOe2hf/lYBwetGp8g8oXobhj3fn/x4J/
WacCnh7KwZCXWDBJ12UrR8RDfnPVXhERM0wMOcyy8zpRJFv8yyLlewE03TuFbHEOHPyOFDDHr707
Oem7yJ7PoPsEGFq4MEYCwZk7zD3XRhhhUHFv10cQFB6IING449nqUZvLAixKA2s4BqDoUM6NVTIM
PRyvdaLb0Zsgj5aekHFsZpN19otFnZmiFpXPepNCM0S1FTKVI9RLDK27dJ9X6p0GWLXaxt8YZ3Sd
kFxapKJ0UAdGhoICecUmtz+B/njH3mE4Dz1s8vGiAwK2K+G3+fq56RNOcuUeAMbL+mn2ie6AalVS
ROKIxaaZ2YMLqTDFvXBF2NjT68kfv4FAwdKugytQw6H6leB9WXmv/Y53jTvOSxzMQ7CurM0vjT4w
eKyBgkOWfnmmKmCvjaUFmpRo8xJhxRy9xAUpwt/gECPnV0dSDA0oA1AJ+jU952HHY85CJbS1aCwI
oCyLr6c9eVUSFvy/jO872ROAIEQbAxA4uiNbBpgsinoEo5+0GOA/IDh3lA+IbnxndR9oRTOL4XSn
lDZKvd5rGcTAAokI0xflC7onVuxM31EcclVT2fNXmHOOMDD4N4oGEvjBZUBPgNCVVZF6eTQtkP5R
JJNSCchV0Z7lGg8D9+Ee/we8eIHso/wW7VnYBeKd1IEGwBDCV+AzxReVqXivpRM3AYus2lou3XF6
eAUkOMtfN44olKMxeIHUGipFp2GTs7AHVsE079WGHBvB1Z/JjBjpRyl4MTC3cePrXdiivp6wSBWa
77AFhbK7EHCIHXzCTTpzvk2vNI/zqj0kAl0mVf5GpnNhl/p89ZJ2oRrALoGA1JnDfwCvnnuYEXRF
u5rM6UOZULJl3pjr1xE29WxvqadgotRlnpctsSu45Mbsr0mXXQI9UPgWsu1tfEsFxPwGKgGA96p0
A7ovjUarpkgFcoio9YCG4jo99Re6ayYIbP0YJ3IXKvBRaDOg5EHFeSWsQfZawZZ+PUErDZW0HdSe
cHLkw2+U+DdOjoIKPzroQIWCmJHKBMZSjsdKCFWUjGYnDsEjq99qkHX6k9kz8SaPnJz45fMrZePg
XJilrk9NLeYqzrDIaYFCTjkci0G/kbvR+tzMVu56YYfaTLnAogHKJqmV6i126syJahNBXIIl7nPp
N+hjt9K5C5uUM6L9taRzfrI5AK0AlW7dGRPJJKmkDCBWnAmmIbPBLpsH5+xT0s6oDIsaJ7CbPvPA
Y5AvmUIbQHaru98o9264hArRTxTH4IqkUEHdwJpS18GMg6OYyNKBYw33hc+7EgiAWZyBW18RxA7A
8AhAmqmA7l3aiquO7zB4ooABeYamMbAm2jWpChBy9WzaZd+YTrgRYNBcA/MLeqmklUqtroaKBK8B
rIgAY7z190RTSX4kCPv+FsxKzBLy5goJd4VgQFcJQyvUCrVR0yMxRSDVv/GYYZY/Ilu7r+0FSjvT
x2/AEjcuQEiO/LJHBdC2laO6L2GvdfJj8DxiRD+3ou+ymR1rt+Ss4J55R208Ay5MUilbCuatTpdq
uF9Ue2pvmHVQWDk3m4Hx2C+TmaFWPaAPNLL0ZDZiDTC1pD0M8B5wWZThPOJbDHIWeOyg9VBBfWcZ
9koYm5+Hmo1AiqsBpWmFNGXxXKbOaG9EWg+VXjsB3h0TcFZbTW4TPSLQMSytmt3I1S5MUQGmzJuG
0+ecxGwQZIHuT7NUszpC//iv41dpW9TBTGW9iZUatuLZeJOM1u+T5cDN7b7phHvRGGw14O/1SLgR
08LTs+kh1nKm2PeWN57vLXVa+zaflbQ5LTj0+cUUwACuOZzsgobsPtr3piT+jYtDRQMak+OQViNT
wZefczGGsBENXBbxj8mdIJFK8rc2wUVc3BNOUFbE2XLIc3skuJ9li0UXyIbYpiAdjB7L+NsAEN/n
53PLC84NkD0+MwAFVvCcgsnBzsbRzOLCwWCnxYEn7nMzW25wboa62JWkQzU1h5lKHJ6NBdduKrwU
c+zIUuh+bmrTD85tUS4n15Dd0Xt8o7F8w+xt3X+dQI0/at6iPBhyY4cyOP2Shyp9YxgmH4N6Plwc
DsoBRZSMuYGDYfV6gTYbQSHHO6IATjizWcUpEp5WxlR07jCHAFoGGrFX1kNXtl0MbwdteFGEvpKN
zjjX12PdO1ERS1CkEETTaJYvjGVuuB0YpjE7iUc2iEjowJkWXVTMbaogeRrsJPIayJm4pWcAMqAU
Xr9AXoxJ2L2xtec2aQ2eVuYwd41xa1AoSBgL2JPwptrQd9c86J+zK38se5Sfj0kvl4ECeyT/lezS
K1DOCdwSwsuVZdhGxCKW2/BDNCpFACGh9wU6duo2yspY6maA6e1iPGImHjOLkPkZGK5BAiJ1ZmAE
wBJFA35ndRmlE/BS/AAjan2bQtPPNGLxW9BDEFMvHnjjDkIq74zDshHANPRQAO5WwJ6NtullfImr
QOYKTlRQtVC+iA7Q3fdx6BPlLcFpPCUxwRCh/FUpWtxOhB4H+ScaCRi0oIwK4yiMRRErdss1OyGv
7YmfRqvhAs76fHkbqyOJGYapgK3DM5A6JmC/0YxODhVbbN+mUDRnibWUjbYX1nJmgpzUswCNKR1M
4hcRTHg5wIioAfu6uTgQ8QQy/q+Ssp027swYtXHt3OATGlhP3kOs0PgxN+AjGALzv9s16jLINC7n
CglL4krwUmBKXfg7qcHFrlF3AN8n/ahIWMipTWtJLwYkKVAJxMY5HFCH1nT7362Jiv2S1IuBmGNN
g3BsJIgWRLr9uYWNk4DaHwbX0XXBG2QFd9eiulHEiJexJvDigjpRwWSqPThgY9h3MhvtQA7vZbS4
sEdDCsEKkOQdiCKRutriXnYIZEVtEHFFsCcxSXLWrnQaDiTD8mAbWhEaiQEio5C3ZHXNTrITt4SM
kwUy8Heiwxt5qlcNO8aOrt8esKlAbhnhcKOmgloS36UNbAZtspPFfNdAv0fYKYvyhHhsqj3GI2NJ
NLmJmUhubS5aLRIeBUjbV/h3pUmTWCwLsrlXELJ2M0Jt31x1DgmLzMbO1uaeW6M8DraWCs0ksrl6
6qsCAG+EhWiEXpUbQF4aGQqbTpq8AS7PD+piiME4sTwZYKR8sCrqapxTXrJ1VP8GRTMh2IuhrG8j
/z0JWUnJ+v7ENzQwrUi4AeAkVCTWK8yzytEkISkhlEDzhGGX1DJJ6yHzwUrCJkHY8EcN5xRAOtL9
AAEc5fKJpA8g/BIldAcHO/uaA9WL2aXW5t2MBwyIlQNt4Mku7VFvrtqo6wVE1RIAEFHuJrcxuiuK
M0GwmvBYoRIBy4boJYWdYug18wmMkv1VV6zoGOC9WDb16opTva4TAb8GgYSEh9SwJX0v12YsfoHi
WbxvDpI3QMy7tIv9kHrS/GiAGmm+ZtP4b5TU8AiTxRPCD4ABOrkAB9CkGoUk2XkGbF9ha28/aWwH
K1YcAhVg67iQj3p5qC9NUp7Ep0kY1uQjgKPG0pfcHJbArxTe0xomgHEdI4gtjOCh4UMa7fSZznWt
NyQsjzw1JRva1tKLZC8+hANkjOakt4XD2dJoSk7lNZiVg7ip3jNSRmGdM17+ElT+ISatGJYYFUSN
m7TdidRnbY8DOEAHbHHuKhbvq/fEBSBVy4jP6whyaZtKR4QCpFVzLROnHp2FqGDOo8PlpnLMicqg
nTjji/augaiAY5c41jHz0jj1pY2lhzXttHDdk5+Jh8VWDF4vj5ysDNojrCfdBkL40iQVMdFOhQov
+LQBi64w9lW5yQ2uXCu5ITgHzUOZCqz7zREi6w6TfX/7YP86bFQ04yrwTYeYbDq5dXkE25W/oN8X
uaFHmA844B5QFf/LcpwkmgCAjsFIHod81dZIliCs8gZmB7cC4oA8I0FMRJTjCkCD2SDszeN8Zo9a
phGVWpKR49yh/QbFcictr4T+Ay4FKXdnckQzd8eX8kW81oFzjFgkhxvFCbzvSH4DFkK8UOia9TD1
+KFJKJ/q45wJzUCw8uU7CYhzVjdz64K6sEVFaqEa+SXXOeI+PRhaWlM4EDrOfEdQFqxK1UatWgee
AxMaCiEpUOhgnIGnC2m3KttjACpHf+g5pTZLQU1Cf0yb8aWW1MQpcu7QiREU6zF424MwwlKzWFWB
U9J0HyWHgpGWCydO5IuALWJYBEpKEgaseMzlUUE07rQ4IYx5NsfrpQ+kuup2g676Asiq3jH6PN4X
oTS9qYtg1G4fNmUCurOmBx0ZmMViM9PG6BDPUeyBH1A5ajLR1wpi7cBHlbFXpA6xCFHiKZPL+Rrs
rAoOUJJpO04J20ch6zjMVeWiBklIPb8t8kD+qjVt+JKNtXpfBdUUm0pdDA43qREMd5N+PwDq69Tj
ktyU85I/a5EhWYlU6XezMWsPXTmXeLfPafMxgqQOECSpSo9ZkNc7aarBwqIKwlvbS9J+1EOMbkRo
AIOpHpxdvpBDYcma1XK8jYPIuM8zPShBU6jlXjvMLcjORH2+TdR5eOTiTnDVLlqupEZXrkE8nnp9
XLYhwOsieMt0lHafQPllPAZhDbSjuihIK5HBO4PRJVdzs2hPpTTkX6HbnDnApg9gP+SlzCuFUT+o
cVsey37mYV3mp1tO0Gqn6yX9q17x2UeYJP19kHKGG2Ty6KHzOTkJaAGdVmq4nTwoyhF6weHDIMzL
cRlkYKErPbkfo9S4j9OktzBTnj/p4M57nMKEA0JbXx5jlAp2Cg7jmz4OhMpPj3AA5/Y49HkEEZea
7wsz6gJM009NfRPwfHJIhBEYMyMIky/9FGqPXBWAaSiT0mMKhNpObzX1SjLE6bZDEzizpRpsvHOp
ZvfComtWGbbzbdWU0bsUa2D8HMXWH5HE2X0i1tdGGbW+BrLGI58KjZNoMxgzx04ucjPpUvlKlWLu
FpBE7qFudKGw0laMr+WsqvdIf6EWKOrRLm/5yKvnON21YRv4olAm12HSdA/G3AGMo8SgWjNDOW13
c54JNiHhOOpqGDitnAu2EC/DlzGXOkjThsEuApnTLsjqfF/VxnQ3adjvKbrFQh1o2vbRAz5z03hh
PuUPYQSqn6QMq8HiRJWfHbUbtDoFHKUuegf0gSqaDlxVvI18VECFrq55iIMXoxzt+XIKoxs9CcfF
nQNUb8zEKFkwoNXVDZ/HNJOiKSBwwgGmMmUxVkAVlqM2WmcgMNEAhWq+N4feBSMEBPiQFv9GR2T1
lqRsUsE25Ix8bmvYJGlxsBd8ddc5kS+ydRRWtUnKElUqnIpp7qB58dNS9l5+03eTpZvpO0aHrln6
vqsUDFxbPDJsKN8BC70SFcT8lFyJ0YQZgFhwu1RwtD409UwHRDa2tCrzGCnf6h1H7GGuEEM7hHyL
hlSEYJxK42IAvr6ylsZebMFUvhOmr7ckA9VFAo3bEIIvrNtr48SArwS1Qlky8Hg8XW5nVTY4Vi8o
AZbZzqIlJF/ygCUjv8qvyMLOLFDpJEbGuT6VYSFJn3SMJqjgUAxkaCOy1LHWKcbJEspfhJkN1LXU
jdcDmQuOx5kA5TH3hBZ8aVV4k6luefPXtw1TpwBKobSL228FmEoWLZy6ZtBtfgm/CBVEppP5jnEi
1scdiB6Uu0TApYCyo19BkNktFrXWycRF+6r4k9+7s4thc0x9sl+36+OO5IyQAYExAFohNDVkMYuz
XIOlCPxlUfzUC9H3Rm2l46BO09WyqKMzqEHEKIeu8zRglpB4Y64VdXL4GvXMQZF64cWx0m0lswg9
NMn25Zvebnei+RuvDPL9LzMiTJqLCtreGjo4q/OBoei6DHh8tHb8lpuFASxsPjsc1DP7Bhy0750o
XeX64LDes2sfg12gJgCeQNkLcG38Xmc+xolZJMiJjsOiSpaa3EMrgbWT6+hBTJCmFDCgxmpoo0lF
IRx6RbeDb8VgYkX80+Sj9/5cIhhDWOxWuOZfWNW1rTODKhCAg4TlEfN1l+vS6jjM1XLS7V5QvVqu
PdDYmXpXW4hurl5WzucOsblG+LakEnqeFZ1Fm09CDhot3a6VEgpRmQQ6mXwAqVozBe7nptY5PU4m
NCvIYLCImSMaEFkP2ZSQAWGAziQA6iQ/2IEW1suOBONaWEz87jpIEnuoLxFmkHWJu5GyrFW5kfg6
4PYoqoC6hjPTvYrTCCqw2QY0K3XDBxZykHyilUv8skuXugXIPedNRoIzSrFEw4Hgo0SfSRGwFcvO
1kc/RuZRn9tZxfqine4Z7uQr4GMniGEy8MyE1mxZ04A5AZ8LvAK9ncuDKQx8sQyR+nNOX7ZGD8wZ
O80pd7pffDBZ58lPo/dQw7MP7yAwqa0q2oY8Q6JI4XCFOid8G3g6ToK1LsHUgWeIwZyxFU3g4KiN
oQmNIj61uJIvG4UbNIxA8cdCeh1a1lDQ6aPTCyIqAajBIS8Amvxy+8JCKitQx+hksPC294IdEfbI
bzMm3c+WR58ZkkhqeRYYVbQQpXRIEf+L7iCO0qPIl7OZlsPj5+68aYekBSiYAkxKE+GgFh+IgxLq
dlj9mAqwNgAzMw2sY7dpBVuGKI6RXIweXK4m0QqhERoDI4NSZHbjMauA5coZvLpbMRcf5T9GaIfl
wxmt1iLQbK1QX7gcJNWt8TbPotu2mHiI/M83buusnVujMio5VaU2GWGtrFH/G2S8ZQT7cxMbCwKd
pIR7GVySaPFRdSkxbnm1iBrdTku+AAsSLhVPq/rFbNs5uBvDdvQMdQitz61uLAxYA+QzYOWD39Kg
4hx08HyaIUKkQo/rEk1l5eZzC1vJDfgGcOdjKgYoO1pbqa2Ejh80XCHF2/SGfBTj96lVZQBpAkrB
zOM3t/HMGlnwmSvlUaVXMd7/qNG09iikx0RtnSXmj9FQ2m3COoYrUmrka7ixEGFlTKapK86XBdz0
YSfHBl59iyt72a3q9A6wOIfFXezCTiAXq3+NvRbTi/l75tS33R279LbhcfgtwAwowt1QSaU8DpQw
mjo2DQbeo96NosQxuNQVlJfPv+SqcoqlYvQEPVGwkkARhgq4/YjaHxB+kPfUa3OGKjaY5zER50Nu
0eT1F14sGYdzc1mEvAf4TMBq6YG/HqVaMPVzuh0l81XKBU+BiLduODGSnC0fADmQgIwD2JsV1H2Z
ZaUqg9qwM2m+E3vjfVpimZGYbtnApBCSbiJws8KJSP0gqcEk6HYWiGYNuUNdZcyVbB38cwskFzg7
+FGTzEIH3hw7D8XFzLnpvmhUV2hUT6hRWZpR32es6YQwo+5HESMJhLIa77PV2Y/aqSpRiMC19bC4
8UHwZ0wpghWg+v7WObw9XKdvv0U/tLVUEAiTYV08DMG2dLnUNlf1uV8WiJSj4UXoPotH8UlyoQOD
9itMi5hKBjfBnpm90dkpWo0iiESgn0CInlaJPtRzS5QIwHs0uKhyuQLmBkCg4hP6swVksSB4Au+5
wKhg015AGaWTg7EZZCnhYLQHzBRFUzvSEnvmGc5NJ8A/rRAcE6DKaNtTe6pL05JUZUgS4MDrvcFv
HDTY2KOYdJUMdsjwLrofaH9gsJ6Kz0LQanw98uAv2BMIQgBQDpl+EA9/Vib+50JutP33/+K/30rQ
zsVh1FH/+e/r+K0p2/JH97/kn/3/v3b5j/59U30UD13z8dFdv1b037z4h/j5f9q3X7vXi/9wii7u
5rv+o5nvP9o+605Gwo+S/M3f/cN/fJx+yuNcffzrj7eyLzry08CiX/zx5x/t3v/1ByiwzgI3+fl/
/uHxNce/s/A/mtXf/3htu3/9oYj/BEMhKhsoc2HQDanzH/8YP05/wv8T1Q7SiIOkLoItKRoVZdNF
//pDVP+J1gk4fXG/oW6AMeg//tGW/emP5H+iaKyB6pCkLhpm2v/4z7pvf0aKn58E+/Dnf/+j6PPb
Mi66liwEjnseUPBox8gmIUVGMMabhbph4laW+F6eASMdZ4gEGabSYF4NEkJlF3pN1tl5G1iN0Vh1
90VPbwfty5AkZtv9gFSzOaChET4lgJvj2viLVwRmPZDJgqhSwgahGkrlf10WyEIwx1CdQHuH12Yz
7xivmZWXEwtYO6KZDFIqGv4JsYFFjxpY6EHXOgavHRF7CVkRm2zg5QZfWKFRtEsuTGrXBKUtJ6R6
m07PSSfuRi0pbbEuMotPjMXUMVQq1TWoonuU9GsRvC+jUILdpB5+nB3MjQ9O34rYVtL+xQWCJxyZ
9bwM5DjoIjcqemsvhWyqSWHqwdfPLWxs67kFWjB1ikEw0YsRUHJJZfHTNdIWey53nxuhEyNqGXS9
FbWMrOWkpYYwCbZpMqrFrGs8tFX+Pe00uJ9yBfGlmfEx184C98UoElAvKpgNT7fz2YWfCbGe8WIE
Yu2d5PYe57Qu9NY8Vv1/VU0mqzu3Q/U1mqDWk7YPKrtMjIey4SZb5r9NvCUMbhM4GQglOUNz8GrV
zUqN7j/f2hU9NG2dOiIh3sVcDkUwFBUmO7sdj7WVW7gIiS7C7BdOZbF17E5xhnITYLoAYTo5Ja6r
y3MJirQ8gLhSa4eKO5Rm6INY1R2s5ocMdQoHiFjmpO6WJ+B5RAIfdEDQgri02NSDBINxZ4eCFy2Q
qhTeGRu5yl3IZzyzQH6Ds+MydE2E0WYFymW9NTS7DsprPA5O7hBF+6ZxY9Fcqnce9HNsoZgtL0TC
hII65CrXBPuttqRKmKad3aMqYcbcexVVshnqd4w1ilgD/d2gQ4NqDTjO0G0hv8fZGhshioVE4vDd
XkeMJABBf0/Y/NodGLKYYJ2tT4YKLFoFmM3Ds4i6ExKk84sRGKVdt+9j2JlTzWJSWz2dyeFHNVsD
+AsQylVSxi+JPjUZTkV2Bd1lE7OUd7FH5t/LG/bIr7x1QqBBgzMPkjhUiChX48QpycuZnEFRuY6W
BUoIwuxUfZA7WstF9jxjrqReXKnIf1RlbcuZDiISNHAhEW0GNaaG+AkcsmhhRM9AuFh6sjht8KJ0
ubXkvYVWL7h1WrwMhNwbh9ob5Wyna0tiTotqlsVw5LKbecL7KNchFpu9iUG+04Ol23ddF5lCE9pG
1j2GUm8P6Xe+HG4MLvqO4aX9FDeg0Yntz08TcXL6MJ1th0YV5YwRVYs4DSs7D17G7kcAPOWQW4GO
2Vl+YNjaOkvIicEmQQY9UZy7PLhFvahJNhkNhj8w3Cl1Nm+wugZby0FDhBRoZVx6CvV180kboszo
wVUxTteBMh/a7qvcFl615PslfPl877Yc/swYzVJWZdUSRfPQoOIS7gCwwpiejTk2629YwdwvBo3B
hSXS/aRYHjsegnc18MWJqSulKxQPqsREbG18HNA0AOOL3xDdThpMUIWiPhVGUAMAidEmS7JbjzvO
twuG1K3ZLu3RFzjv85WxTNJ3rlF14aw0jd0pO6mLTS7sGXu3KlwhtmBVSBsQV/CIpyt/WhaUhhxy
cGNvzkyoFk7GboIUge4r0Pd8RKwBVfJk1aKt9l6au7XuB9DsbKypAOzzdxAUGwkN6oO4IcCkYGBw
nHKCEsjaPsUQsN2qiotpAJNTGq8RvxjLbpEbS4s6qzRYV8ZG0INRdK7RMgTkgM7d4mpIVcw/wiiU
ZLUYjIZmfr8EZgFdYAPC1UZ1K9r6y3xgYj3J/UDFlwvL5DI7v6yWNuKLCZazXSJbZLBHBtGaPdqK
lbrgc/z8RG28rYi8DeHDhp4HbisSH87MFQpftcBUgaJZD3ZVAY56UsKQIWMAOtRDbas3eHvt4hIY
i9+bBtjKqi5+A+pQd2mQTCAFaU6DTPN1iUSuM8H59JyYFXqJrDbE1u15YY+KeOUsDJmapHAi8IXN
zxgpwSy78I0HBUmD8hDDZU8buPqevzb4hN4/22AeoD+uA0wNVSlSB4PUI1qlYMt5qXxS4chdUAgm
VvrAqkptnuAzu1QeopR5kgeS0GASW3zE2Od9nze3XDl8RSvugXGINhIsmZSHZDAibkw/T4M6Kn2E
NfKK2UBKIbCXe4inEgKiAgQPOesbbtwjF/YoHzGKjkuqTKxtkOZAuBHM21PiJwKTVXNVlUIwPF8X
FXogrkWaLklDgqEDwKDf+NBt+B25G9YOksh/dkpqbmpVVDAaeH3/TLyvtIiyluC0DyGbQY5ljUqI
IddbqHqAddXoSgxXCDJwOuMVwglO/PCX6TjIlSKifsijVgKhMnreZ+Kyqevyk8OVr/NsDrvkhggU
8S1CSmOlNyyf27omAYEgOB0AaFYzP3XTgUWxQUwTutYOxNBUK5ae3GbcPLdBH8E2kKolxhEkeHEZ
Dh3Zg0SoB6O34LY5gL5711/1u+IurXBZmEPBwDJKW98QzkaoyjFnuhLOUyAaLoIaBj5ntE7RY56x
Sq7A+uaPTbmL5PpaGTVX4RsP6sx+qKOmWpa7qud2w5RdNUsMAQLNF+fqQQSgtkzAjcKpO77q3Dmt
PDBn79MkdaoU9Cmd7kUgby3wM5SI32nBcpzGAmjamdG83aopYPLt15qoTdXmLEpjwCVxFZCO4OR3
+xJYJ6KRwgohm9fOuS3Kt7WGUJ5HYwPIBcDWhDZ2MAMfRFSYXCFTbywcxFYaA51DPHVR1CIJ96WH
CxokxruhbxFLQl/4k90L7GU+IxZv5Q/ndsi9cBZJxp5TRz5vSGUk8Or94qPhCd0sOzlwOzyBGda2
bplza1T60E9aKkU6Ij+5TJt37RDuk/ZAJmqze9HPOL/yCA8VC5ezeYmf26WSBi7q5qKt2xYtFzKu
Ud+R7vFyV++gysfWXthcJQDyCGRkro+m25HyOlqCBIyefJM6U1pZs4ZLDsNeYcFwgc1TguybDKmj
pSRT+9nWqAFPukrugdDP9/pu2bc7zMMzmkcb9TNwQwDBBZkzAAwRKS9PybAMYRUD5m8rHVRN0Xx3
k8AWQUuhgaa1JEStdu8z+d/WgfnSKnXLRXmX5YsKq5wPfUM7Lz1SZ0rBxVi2frtTD9wtM58mK7nM
v1DpRR8erQ30r1ZFu0KZohIOUSFXAC0FjDoyviEeLWaXQVgqfcPdwDS6TlAujVLHEx15aRqjrIKz
Szie/RORdQid5qB9g9oaZCuK0mIS4a49nxglMBEIvuBZSkXPIuO5eNKwUjIVR/qu4UmcD9OOTEbY
tUNcmqKODxfoE7rZZFOTJx4nh094uzcqW+pahxFh1vfcpSnqzPCcJlRCUlS2IDzrHhkAx3xy+ah5
JHeImbnDxr2A9y+QY5hXgXvA5y89I8vGZQpKvUe+TvTOpAPOintreMGh8N5LRrQ+dWkvT+elNSpa
h9OcJ0oGa/0w+GGr20WcWbNQW5rmdHJnZSCKJQw8naruxTawhZZzyiJ+G2fdG/j4WhPHK2D+odf0
0A/cHVgTrnQy1TzwGEAdgSIHrZtWWtHY29P8lKiiKcfAZ2KenfGZ1qny5UKowCVHmLLRayxktKAq
6C+HANAWQgjAHEhcHwhiifB/IlNY08wM/NQPZXyyxFv1PUmVC588NeZdtGfRD6wPuoruJSREQVyH
lwANwa4mo4iyHuXxCNxV85J4vQCgRrXsdJm1g+t1wRQUxcGeDc22VZ1VrgNImkkSnomNGdwR1EKA
i5sDhx2El9nKSetYTMz9P9KuqzlSHW3/IlWRwy3Q0NHtHOaGsj0zZAGSAMGv/x5mt2ps3Gt2z3d7
gtUSCm94gotXADAa9BaWH6yCdVo9oZmhZFTz28R5bsv6/vtd8fU1QxtKwd8HjgxgkGXMY2SgYylO
JdCLErtiP8NnO7xma/H+hdfs8ziLU6QlrLEygijEeehBDQF50nPBBt7A09LT/fk5c9c9xL4+LPOg
UJFBfgMAzbL5OzRNVhQZKqdGRMR+ztmqh2LWOtL2f9Toz2sR5BebEcDIP424uOBTNjlxmWgAsO3d
IkxRs21OVXLKICUVgs0RJRGY75u5EdCsrvGlg4DNAlCtYYPzs6x2VmVSa5MzssCljWf20gPwcZcO
Dvy6jeD7XXMhDcA84TuFbsPsy7gsvpnQNuPwJGJgjI5Pucw6H0H1Kc3oMScknPL0tXJqsuO8+j0I
O/WSJF6Jj/Svb+nnn7BYaugV9WkL2ZtANN2+79tHkNRu48SCLlGPgoZVQVariuJk2LZAjm0nG1zV
LubHxgYhe9IeEwYieDv5Tg+pkNq1sx1Buk2KKehTesi68ZRQrkRTC9ZSVczscVdtgjJPjz1TnnRJ
To4jQGiqkxU82IXIGTMDfxVa0eijA23z+X0rJETdKhXV8cFX4cnhzy3i2RXFQNktKv1VtPSFY4Lq
+PygzibeX9DSIIuKvnJMxM5RH8CLMmjHyMHF5kblhg2b0l8NvlZGXCKjmpqMw9Db7A/jjjxXiPbG
MxwVIIZd3a0XFL/GegC//J3gn630IeEirUXEFCM5sGN3hNITpCb6DvTQDt5lKwfj4lDw18N2h2oW
6rWfvx2A5yW0+FUeONC/xKMPo5nmepbjN7JgfM+u+1vFoyd95Ra/8FKAWfh31Pnff5jgoFYCJiuS
B219MOHlSSu5NrELx+3TEIugq0orqbD8T9IqAwl5gXg3ntvdBAvkVWWBteksD0CNrnPaIRHH/Qno
AOwT4BioXPe+knmzg8KwtR5Wvhs0g7BGn+M8eHkqQNnMbRUYfcwv5Yc1rGoac545NCgbaQy+rZbV
npvZNPn20KvCq/pSfXXSLPXMrrA2g0H2E1qmbtn7op+2lWEdbe7CVarVXT/RxpDUlRm0eqz6BNzp
XcarZleY/ZXOx4NOzYPL2bkR4DKjmzpozjkTWmQag+3HVvKi9q7hO3VeeXzirzpkOF2wOO0J5q01
A7Ahl37ZiwPJehhb5NWVxo3Cg5dS7hlTVXtMOztGO3gZGw+mXWYB/EsG9O1ZEzC1P9kVDRlDpxdC
7ecUf5RwWP/AaBdggvKnNTPpTbN90Z1yX+jVkYryIXf0SJv4KQNNhEr1mDnjRsrhZx63qUcttoej
1Y+prGtvkO0tzYERdGnEaXmt9EoQx+hPxKnxlhEDz7ElHmqnfszNTgmc0nxK8+7RbO07Nx7u28E9
jnYWKt2AHEnWzOcm7Ads/Zqb3eCRonjL4wpBSuJsOrdqwi6ZQrWCi6XKn00t25kdP4OtQ31mWTeJ
SaQvHGs/qfWWj6MLqrxSRYJoW+Dnb2TqngciDmrd73MRRzKlW+Rn7pGo/THm2e+i1CKjzO8rtdtL
tNJTVT+QAkoIQtvH1HlEFfPeqNt8N8q029iQHfF1NT+4nfUUj9YDCCKneBqftalI/Li0btMy9eHl
BzmS2Go8J4GpXtLsQGc3oiYmxJPd+JMNXbPBA3HO1OGI0kDkTtTx5JCQqG6T8WRJ49fI+yPJYA3R
u9q1YMaemEW9MRt5b9WJ4WkNDPMU68qW9nlsKXYmD+uSPGrCuWOx/rvXdeeYyP5VsgpucrkVjdhK
nl63Dw6LX20T5j3VcGN1eOGMZryDAaxvijGa8njyzEne5q4++dwmWiByIkOYgWyZQ0+dKHSPJXFn
B23aVa5X16SOnLGot01q79K6/9kY2dHRi3Pv0k1akD0iiN4vyvHKTKnlVRn96fb5Lc+LN6K2N61L
XZ+0o98q7Kwm2ntJXdUTtnGKG3FFOH0iGUzcSPoqzfHscvhTCPegTOY201E10TLsqebF7tDCmfq8
iqSbBlLv2iAvcT3LFtdzCZVruz5LkO59l6XqlvQAK4IJubccctez5GimHGpU1tD6Y8d7v3KaB5aw
p7KNPcstDriXA7jxRv1oJR5mcQ+v3kc9oT8NnW7BiztrjYmcS1NBQFHuFK2tr0VZGldQfshvbZeS
5yxWk7Bxhi3RK/i8u316yxqoxKXsukxpfxDWEIENcocLJ0i7/gnuFS8jNf3WUlpPjm5oysfaTFwf
eKsbYW/Lur1u+oShKZqbnhitDe+yE2vyW9mYD3k/If/U2ORlXH9Ukv5X1ww1nKigf8AtuYPyQciZ
FnaFGU3NqF+rced1thLwvoZqRQH3nG6i95b7KO3YH+L4ZhT8Fv8hHO0Gn2TEI7Y8QxH+Lu3i0Oxa
4qsZbe8Y561n0omeKw0iLTQNeAZ5DbiQdNMYEfNxmp6pgrKBK/oQ3h1+o6QQY+jPxNCjESIPKsTr
dAjbSOpDPNzXq9Gr29ofFRdOtnH57Mgy2dDmtz4NYmfw1Nca4CNZ28BeQ2pQ5XEUtLzSLgl4V18l
zZwwZk3iTyncwbiT+nIyXk2l1vySDeepUzwIYEYtuSak810bVrKN3LmS+DhCwtPs0qeK20VaGsN3
qk4RUVANV5F8YhlsG0bzhrdt6mNh3nX6G3/yOXUhqWUNT4XR3VsOVBlo+95NVhQzCGly1wVXIsNB
s2HUF7ut6WejsZVW+9YZ2SuLTdPT3KQIpEF9VCD3wGS9GhbnkAdJf8PvA1Caxk9xVRiUwdDFLX3k
sBGegaOuxCdH/02S1ID7rbOx6/5mcpO7JAc8h9R+T28U/mKaR67cNJUS5iZelUr3RjMJ2m466VUV
ssTF62Aq/gDt3zgWXiPHu9w4QaAC5tSWzwvUEhpZ7fJ86vFA8asOMJK6Q82+TPYFSXaQmzO2BrZd
OrUHg+TYFVAkUBJc+T+spoDKJ7wJ6eMwprt6RB82njaoK4W8L/Y0seHflL23UhY7Cts0w2jMW2Eh
s2AqCZMqeXdzZfDw+6CYo9O3mOaPXc4eCtPxTchG0nH+akrIemSa5EEv7E1bxZ49uAegMTcmYXva
36LmGmjcfNDG9MyS3AfG63qgo2/HWevVxlUmHxW123aV+ahU8FTo4UiNJ7fDfeUeXfFWdIoPvWSv
zRvXk5VySMq3quJBI9TAUpK9yn8Ycbeb1OLeKADSSAU8YPhRyN+mtYsnfWskww8FsFdPMeSuzezO
U/IBMIbmXDsTtFpeml6cLT7c56V27eZFAHXhHZXUI0PsgYDr5yC6dw2sgKciGpPEl7HiQTjnumcQ
FSf8aEK0wMBkcsh60ASCrphB6UTchPUzeNfQAg9BIoeG7W2SdmCXT6Dp9V6bvmvmA2yy3xK8ll6n
sUNVJztmofyFWkhd6JuuGM9GbDlejfjKNwpsPux38GUa4JXLIj/RxtlxUXlNVUIuSEEDTK0CjoWO
e5ROcnqooesy1MpNXnR3KVW5VxQ2lBwV4wbKRb9MmzYbbmsiMmuiBKY6Tzq2PUHdHHu0cq/toX1o
Xfds9sljwWIvyfSo6DrpTTa9Fq59BTfxW10aP9AMfzYzJeyTAW/ZgLvknTnxiVFjYw5dWBntjRGj
S5GQB1GQdzT3ak9ofB4PRr9ZFaZmvkFBO3TU9CQQmvXE2tDZYa8yPLupfju99UCJAVlz23zMJka3
ZmU9ptzZltBMba3Yk7qy1ax+i9JpqNZu0BJ363biUULThevWvmjdDTQXlagchxOd+I9uygM7i5+A
6N00UMGBM9Yd6vSJx+wpmESFu4IUOzJoB9EXJzBsd9MkYddSiydN5e92OxnBOCAFctCE9EeXI5Ud
pBMOpnFtungpnHzMPD1vNnqsvNsx6byGWfeGMvTeNMo9ZJOvIKfz0OuI8KRN3kfH2FfZ8ERG41Et
5XEY4ItjykjTy1tIsIdJl19lpNtDUAcA5Km+QmXkOE6wiM4kbKlB9B/xI6FGH6SQtNngdYWysIQ6
IpkKXMt5CYNMRaXhwLNj6qQjou4uyuz0pLEhUicD+tVWfmu1yQah7W0H6cTeNkNpZT5X8ygfIOwO
9TlLZDtexWGWQEJGpqk/FNOdWihnY2BXlp48a7Q5ECkOdQGkcEWpNxo6JFl0KyyHPLLq/s4Fvdyj
LXx+SjdC/TfqTICcept701SgMSHTcFQmZSN5dVcn7b1WGvIwsrYIjdz6BSrXcazYOZ/qmwyVYVnm
D4D4qR7C8zdWKb+gqL7NtfxE6izIJg5lDN7s9KLZJG2zGXiSRrAiKjy3ze5IrW16nAKj7l4YTquP
dCCJGk3/MRJrOjsu+ukAfyIS0I5OmlYbbo0oGYqQmPEt76vXwVAfJ8nyvWmhaM3xeTym4zV0YLsF
iypf14qrHsQzL6+gWmjKLXBH6AS1DdrUrl7tkyR51q0p900LKlujqjNPT0kWMannfmKDHG9qXeXN
TZ6tnRY/JMWbIEcNuGSuT/gJ0BkcZJbfT4jtUZcZzIOiJKpn9O250o2TK4p3m5IEb42xkwYctakd
pQhbPJM4uudwcWotlkLdtbrWSi2MeX2t0zGylI57pevcayN8ZI209jLZ2XsnTTZam4YEtCujqhXu
2fYwHipl6gJBTNDqTeL1LHff2DTUrTdw/pyqEPNIEXMyIe55UkDEIIvxEEBnAAumopcyYssi4FdD
iecqkdZ9iZvsEa8P7mqYNXuNaTyM7nDSmTjkpvMjjvvW70qoiVm8QlLSm8RPBvss1XQzWvqeSPdA
dL6tuzasWrnTJJLJ0QjLqjv2lKNZ6+bbmTDt5TRDhaRJH5KB8U3dDK+5QWqPp9AvrTLzWlVgY5zC
9xUwW4AKNHjyCVFurJoc27Q+1SOBNJqm1VdgrN/LqTZ2Cdd7T8Hx8pRafy9iC5URztjRIeMPXB+v
pIBgFbbsb5E4DwCBOVBSr6zxCVkQgL2jEefXtHEfQUC6Zfl0D5mNpwElUgTLvRQbKktgf5wx3yRp
dpg6WH/ZdROkwvjZyjeV4vVGgRB3uZIbt0WmaPuu7BSgHhrDpxCY8mUvRNAKo9q4KqkgCWVuqo7u
ZWf5PaEgIuv5oa6mFoSNVnr5YODCUzTu67oGoUUL8oAxQBGUR6aV3qlZG+F7vtdjsa1sbN1k0ge/
gJDvtnOTRPcAGe5+OAOTT4rJ8sBs7CDR8QAmubHjKT3ypL6ZbLimAZkW5rVtBq46ZBvp4r5pJhIH
QyK32PJ3ikFv8Mai3Ej1yosR7zXdeCVr+5RbUEmEjArBdTKiCuGhvoqASiB9G9T7ukD0AbK3X8bK
WSHGbzNWD7SgEA+FGirIV3dDXcgQ+IwEqbwD5+q8OJe9ZDgIOn+sdXqDy/+YTcpvaZVPyPj1Mygu
zw7NNmhalR54cKVnUSW0EvnTTVGPcuXdSJ1XCJPEvspIdmig07tJWJz5bU2kVwzWT7XRjV3J9HcN
byZrOiS2CL6Zpjt+M9mHfALssXeBvQLVBEx0+2FM7WcoT90rqlJGeV//yNPpirWsAu7bACq1FtcQ
e6tQFJ5OilB+sxaijlWJqHGQKKAkLD9kljzapSi3scz6ba0lP3tNqJtJA6oFvSXFG2h9qxHjgVHU
YCogjTxNj89tm8HKd+wyr9W7n2MGXd3YfaxdcjN0EBhmWjuiNAJGZirhf52BoxyUVil9tF+2mYKS
ATcdBIWyHL0yN26KOr6LR9Bj9CnWZzQNGvBoKuD/cSyP2/xVyS2kV7yLJiUOXfDAPKersg1ry7dS
b5pjr8VbNanv0rh46YkA1UDne3fIQaVwdHjjZnUVNkXzhny78HK7sjwCLZhoVIfIkGQHUOJjnthH
Po27QXZbx4w3RFOUA2QJ36EJSLauaJhHCxUbv3cQ+WXlGy0YBO16+6lhxU3bCMvXjeGHAfHMACp3
hddxgqp1l6QbzUI9RTatjdclh4xlp9+rpC82FMKxnt7FupcWOrxKDey3oY4DHUWtzNEOCNw4on87
YkYfVQgmgbXYmll5kGN8lU4pKp912+Je4RMqCioajsSg+GcJjC3UqvFb08q8DkbBm5IkD7Yrj0TD
X+XWQ63xN2UUNy4MtgqhPQOrsOvT/g3Nvz3i5xNzlMZzB0QRgI+/C6bd2v30nPdYPb1yLeRfEB7N
+XnKDeZ1iQ2tXWcEQlbFlxFp/2o18R3LYClCwOgLDUrubKjReYmcbtCEa3ZuCQd4ozKuRSfenIrf
ZDoLXWbBhkA3bnuBi5aVufT0gbzH8OU1JczCLb6bQ1ir6efgtj+6FgSE+lR9H3M4agiN5sHA2VGW
SMqYhfkbXXMdUwrcpVUUHlcHsmEj1AX1TpyUBLSs1IARObQ4ENnXpwxRddTV1batMn9Smldc/MEw
FdvJ7Pca5CR9iBY9F5NzW7vmtpris9KRm8pCbCIF8ju9Fo9ZWd/hcj/VOYPQdDa9qn32jK9yTgR9
yzLYSVAJLcBSOGFsGdOmbFTLn82dAuKov/CP00Ct4h3TenQ/7JSirOMGgPAzH6f/HhgZ048HrfOS
SpyYtB9Qb9duYsMR2EYWFLFqAqOKkmebpnXoLCa+NwlepsIqQwuFk9TsYL0Oj4QcpWWL6GiqiFu9
Q50uTzOstmWNuzJXr7Uu3VrZGEx2g6hOPzg4LWE6aE9UGFu90++GBBtS55vSajdJaUGeldLfo4tK
W2V2njM5b1qvpOdMiicTdR03K+5quzX2QJefYEyah0qFEk6tljtXmHsAsl+GljyVWZN6qAmHvGn5
s9aqx46X921O3tseuSPXBN1UU+XuAAeoDoWGUp8uFPh61xbU/QHpdR2khFP2Wls2cMzcfmJTwv2B
MYhd5CpHlXR4kIoLmECHmk5O8V+rLD+VqVJvCiUfN6OGCK2DANdGy2jm5/j9fW2Uh3FAHFcx0u/L
wX3t+/xBVxWw6tMBwY3Q3krUEPB8gyvSQlmlziHEp/XtQ1Y52Z3TuTjgsfpoNR19cMFRD2IV0o40
Q7yr6SNcN2prOglWqmcjhxNkWwPFi8tj07Lu6FQM3u0VZX4ieBJaSGKu+jJ/bKGA2vDihhbJ3u3j
ytc5DiGDL1iP0pAGjzDXVGEQJnARlwR/L2lD7oqrQUeN1VGfp1LcVqpxZWrtltuoR8cZCDzWRivb
nejYrm4cL9ZPc7hmpNWjXvaBrY7hQIfbsWxDmRlXkBgIE7Arrba/yWuxNfQ3PItI3JEsQVLEgYeQ
qQHjikTGsCrfSlVk2yO6QbnPKpR7cvUljfNfCkwT7b657nPbV8zqOkn6B6dFPqvod60i9nZNDmrL
j/rIjxOWA2KxyQbYwsAqum2mdle928IVsLltYJsQxBPyNTxVFIa7esU8tYa0Q90X2WPW2O4WW2wM
YBhiXg2pKEbcI9mc2UCM1fWoPaIkU7RzYNNJiaMmy/YGeqM43AOjbE03/Gv3BZKAENSAHAmIM5DW
+NwIiW1j0nQXELCmfKHI26AF/H2z5eIAUBeCcCJYI1+k3uIa2XVDEhE0mfXGijLU+3hNtuNCJ34W
Nvw7yKIlJpCGQW8WJL/0SO6ae+O1TI+wsPF7XwsVsVN64N7zPcStVvBCF1rjnwdeNMqcDu2iGpQX
FG0gCUhDspluhxD7578xO7rQtPo0y0WnTGmI1WYaBhujDjRbQMoO4sn9Y2Qav/0XumQzKm7RJHOg
8AmuISjetr1skhWi1gtT2jN0Vfk9q2gAxFEhO70VYJ7Dq5VFsgd2LvFn+cNVdMUMePk8OiqEFgiV
5sy3xxb9vDPROShywTggkV4LZGA0FbcUEJzMR1zU7uJDg+648mNMDusqoxcALPPYMM7CxBUICiw+
a9F2mSrSGlJEAO2C5uvPAk8+ZImg5gfVAzjJV4GTvqyBhec/u5wyOE5A/4BOCrbq3Jb90JUkqW7r
rQSHu51e+xzqzj68Vv7n86hDG+HvGNpiDB0tBZJiWQ2H+4WKsN5cc/X5euQ/D7G4U3p3pDFpMAR1
f5T2s2BrmImv4DYoysA9BI1+iBKgf7uYQycIPA21OnC1WwoQonkV059Dtm2Sdxtao5rc6WggfH+P
ff02nxEoi0nxLDUaUhMgUBQkWggLalhue2nZbr4f5zIgRPuLtlncZTRTa57bgEuUu+JKDVrIwhrX
0lf9/KCsC718PeOYlg4GPXY7mkraYlqzOSTlDeAns821YAo8u+8pfNTwDIaUe2m1xyyZBre6Fxue
JejHr6LFLoANPv2ExYQrxxjqScdPAJ/Wzw7FPotmJhaF7e0a+uUiAO7DbBfnGuxlzSAS4BcDzjo0
hKNOBPHWVUX/rwfg86IuLuqsraCcGaMhYthIC5GquXb/T7bjh5ksbkedg+veI2sIYtf92U7iJW2d
B9VBV/D77Xhx238YZ94/H66kSkVjjOSgZRBV+1mrNdLHqt5kbXb1/Thfb3ss2SwE7kBiFzjIxZex
MruxkD4ASmMpu8EavNhxPPV+apywq5Xo/zfY4vtArj0WWoH6eJ9qhocPdeoq4CdgJ6r5Uk8a9Mi7
YmUhLwCZP89w8cVySCrRdCa4zG+K9guNMbxlHPp6dFOE5Hr1WM0X+efH5PN4iy8Xq05muhlWVLio
0UGJ4bcm2ufCrW9bJb6pbag+usQO3YJsctSSTT69dSJf+azzSn75EfC+xFcDMQoKd5+3jyHqipCZ
R2fSl9hkYWJBkbwVQYoSyz/4psD2QfcOOOQvLla8xmEYcgdNSHLU0ueEC3SqwFMiUDhA+eP7wb5o
jqKuidDg72iLHUTg2VE4Jk64CxWQsSpCmw++0dzrIuy1wTPEK5EvWayvjHvxlHwYdrGcecXzDjYD
8EZlI+pLJnsAlO8K2g+3GQHYbTLtJPh+phfPPyQhUVQDte2LWuyoFkQt5qus5WFunJvE8IlrrExr
bZDFCyCGbMhVFUcjoc0TuD3QVih+DTbdfz+Xi2+dAy0eMAlApl9GlLzVRe4UCQ9qVipo6Jh3YlJ2
GcB6Vsv2NqAJzErXLuqLT86HQRfH0K0qZ2IxkKsw7I54Oo1wqYPrCmpBjOZHZOlRXwEhhBx2JUq6
uKgfgKWLlx1qgHZq91jUWDlpgCuYgCA45Vp6d/kkfBhm8e3stNYnpbPmJxV6mltUkf1sl27BpPuf
pbdw5D4MNM/3w0uUtHaqKJVkQZU6ISjHPheul6ydsAupJKLKD+jKxRGr40QZpQuM/B/WTiE3UMaF
yAA9wIw4SNxtN5vG/VdM+AsfDCOjoA9WG5CJS5h12cBCTLEHbM8GEIoWwKla20lprCplzF9+cSl/
GmiRAmgjPNXNGmS9PxYYo6dCmxG6MS+zmDaqg+lmLZf7E0UuR4SCPYQ5UALA1blYVEheOkWdowig
up52q92q7yrqAF4TTk9pQJln++YhD5ygR5iLehp4Ai68U9dVsr548+HeBvfs7w9ZnEa1QME85maD
WPMHvmMJp5dfEznn5XGmtwJ9HWjNmU8ADqJWfrC24rTO9Lhwic8KfhBVVNFqgED8542cqencfInB
dM17L4djWf2sCGgWJ1dWvXLjXahPYL4fxlqcTqNOeyONIRY0x9bq8d+cj2PioxqywoBeHWtxQEvL
zHk1oBbHOn+GQseBuclTX2ysEFrwfOW9vzjcbIyAphaMVrUvNPbRVhVSOv+SHEMtxPsXRtk5QOhl
9/3DMa/ScvviDYSUKFwrIfuz+GJWQZOeglYbaJkTiCzxaPLr+xEuvBLaxxEW38lxB43BkgFrl992
fPINeweuBQTAgO9Ox87na3W/L56M80n4OOLia01lRx2Wuv9aPrAllF/9drYGHwIlsLYKbvFVK/T/
8Mn+ruMiahopU9RB/feYf2Hl/80nu5RGa/Yfpw50HuemxOdTJoAdaJgmEf4GVqT5BNabta9dz2yc
6rzm+XkhzP002GJiDpAnuh6DCdShH5ancDnUG8+ANzh6pSvP4MW9+GFei6uU0kHoohToc7EkzGWx
aa3o+7146Un/NJvFJWkbbpxPBpZufh/AHYTMhhnN5pWr3MG1yczH4sObruVwu42RliAnKu81OBdD
nSVyN0M4HuGcOmyLEBql/4Ati63/dwmXapMKl720NJAIW8dk/gQMEjBA0rPa8rYxnJXvdXnTfxht
UdSD9YE7kgRA+DQ3a6/QAYzgDPkC0/bAeAVI4qO4VQtgU+hbW/ItlLL+91rBp/ku3vtcGrKt0YQK
Mr150mMnxA33w0i1FZLW5UOAivFMLNLBLfr8McfSbXtTYpiGgYqmq7uRa1fM0ZCRyZuVLXohlMeU
/o61nJJRoaedK5Akfc+vgUZIUaNN7+JjF8KjL+phbAucQtAd2GnNz+I/XCx/h148Bk7mKIA44Ekt
vGHj/KZwB8l/z3Smck9e/hF5yrZNdE9cHZntkufHAZhmCqMiyBzgFXAeNX/a1SegecReCWeNy7Uh
L37GDyMuTj9p9daRHYojuv5LQxe6kUVgolfbjiL4/iteYFvjIDoQhZm98KASvlhKilfPVCmGUloN
GOYEiClu1MUGEinveqVue93+kRrGjSLFjuXtY02BqhCZjTIk7WEzlid7RtJ9HTv3yqgc4sq47YS2
TQrjTTLo0KflTZGZZxaLU5+I2wEsl6TrQ9fo37tBvascd+UIXGgczDOaFYghGAHdsMWFxo2+m6pU
zPobio8W6nBF7/pDs9VHn0QaFOg84w21rbVY6FJI+WFYcy6Yf7hHBwgjJbH6b75Wdws8cj0hBkMp
NY8AGcCztAFPaPLnSEyu2rNfusWRMUEUGUKMkBZaPEmCQ0zInKuqM9cckR8wHzDhtUFihE7pjfNG
dv8kIINNqAKFxDkjXMZ+8Px1nFFHbWtIgO8wShWcqnota7m0qB8HWTzqRDTDULEU9xlle96am3IE
QcaMXYB5p2OWsX8SQH8ccLGOGZgnVd/j3VX2zh4ATHjAzlY24mpdlubiJ/uwgItDDjwl5IS4gwWk
vzFHrxrJyuG+FNF+nMziJNRd6VpUx2SgP7yblernUvt/wTX/2guCjdjfmdiLrV90lUONFhpFwHTv
hgdwL7Fk7fW6Jv7KhOzF84YkygRIGun5LIk/e0+xjbtn0VooebEA8XFCi6cNUSPrQFDGjV96zc5C
qgY9vJhiVrN6mxZWsHcufXZaLRivreTiNgb/iBeuhYHnCSJajjLoleibcr9qeLyy++z533+4rmTa
CNEmeL3nmhH/YT9Nh8pPomznRnXoXoOwRH5+/9T8h1VFRxeWBnhFl73suigr4DAxuVkBpsngWdYH
yK7g4dejILeBvuFG+OLX6lTnr7VMHR1IOv973CX5We31CV0ZCQrarrye1VIGXu/sPz37dG8AhVau
vQVzYvPdiIt92meTBQSRDRc26OtQ45gc0Ln+cx8D0Emucg8onlUJu8t35d9pLjYtnKaRlSi4T4zm
UVfdsABuvMrssOLEz0Bh/f5rXt4/f0db7NSOdWbRUIzGi/Zo0TrsxzVIydoqLrZoKUbRzN7QUDnt
dr3lwAvUAruFPH8/k0uXCqJliP1CTliF8cznk9B18NdFJ2G+VLKtemAQPFM3yroX7bwiy03xcZzF
W8ZFOyUMgCi0eSVIQKMHfQyAKVpwcY5jMOturwq6zfvsuyEXr1nRVloh3T8nzgzNLfT4vOqYIqUb
tvrKfrjUW4NGy99lXDxnU2t1QNZP/ypmgB+Y7Z17+hh7GoqZMCl8WrukL8XIH8dbPG6TBrbKqANs
KqFmyOIiajv3nhFt53Yv32+QS1v9w0jL+6NRMiOBtjISncoO7QzEliL6foQL0omWDpQN7EQAz4IS
1uI0JU2ado1EzOqUgP7GUHjV9jCTDtl8byQR6R7i+37fHsej8NPNupfrpXrDDLdB6xfGg9BSWKym
KuE+bus4a9Ck39d83PNe38u0DdPROmaDPMIFPHCNdGcLvhZzXbifP469jJwL+O/W6lzun3Or5PBH
vMFT9ySaBfaNlW7ohY8JNSH4BtiQc4bd/eJIdFrSGHDJRa/E1SPQZbfciLfff80L99anIZYn4f84
O6/lxpV0S79Kx75HD7yZON0RA0PQi5SXbhCqKhU8MhNIuHyneYrzYmcBrNmSWIzNPX2jEAiTMGl/
862uUxNiY2hF1rBrAtVSNLcxQMl/XcqlBgfsHnpyeNEcEIvOPlmE6q/XDQz6DQLRchBzfdhP7uWF
FsCZ9u0/CtwADx3IaSjQQWXsPEwRWbVjXrfgJc4zBky+TvFn1wKwLgxjX4o56/WzwozKLgUi1Ob4
/hCHT7O1SsAUUG8itQiuvMRrpZ11/npftg2zZ3OoAhBLtqi+dXDETPy9LlD9ZI0YVd86XFs8XTL9
fnnKs8GgVvWxRygT2tuNsqAH+QGZcPZBuTWOwqv39BUwffL01896+VEnnj3W+vAkn9UXArBbIpGJ
NIjcU5uqbmMikwDCwgP/JifqtTd7oRUY8LlCO9lQED547ulFWoLcMYZ4UO53fkLd7BnECK9ZGCFZ
OesuzNbVwzW7ySXDkI0wSUSPwM0FDtVZPxoh2EKuKSIQTmaaBvEHruQhKn6twmd5nWR9YUz/Ut5Z
ZUVublo5tlVjajnZwCq/Qb1Zqj+gcgbXGRK4rz7hhWEPfEoFmDfoH1hg+X+drUiKXlZA1k6+3pF5
J7dhMWmDKag5w5t4x9D+owqvlXuh2wREUQW2DBHEEF84W+IB74YULwsvFiEtnt2EJh/8v66elx7s
cwlnc2a55I3UCJTQFvsosahr9jzQMqzASXLNJXehKcAhh9o5SdgbUCb5+hKhlpinTYw82WI1qYUw
D0kPU25vg/Qcz3ZVnyKR+ZADXVa6xW64Mp+4VEu/FH82QBSxrIFiheLt3QAyGyLsJ7475oQLoF2u
BxFfaIlfijtr+E7aTp5fCv2COgdEASok8iovr0WcXhqPwBKFGhk8qnNc6NeXihALBQoseCokMgDe
tWChU+SetjPWBYDnbb5TkQ941Yd28VMCHQwipgNG7Hl0U9bKbUU4FKWaoF4p9/J7A90jpKEirDC/
nxeUYYe1LGSQrtTX2WF+NrkG6+6j5LOvaOWxo4xIhkQl4isKWMdDdKD4jIfiEXZGX90gIBt2/r0d
u9diKC89tAJJdOjdIEoZwTRfXzUrUkkxOgVLB+RAA+yNdOvhoRMgWUjDN+6kj3/dNC/5T6ZBA/k3
CFH9PRbbEE7Wt8Cx4CUnBwpre7ScINTl4jqE+kJH86Wos4FRQEMrViUs1hUrWqEbzFwlb3vvygNd
ahKfH+isA6hFKUaiY/Fg3eihjLQBQGi8AxI2VwN67r/Dlrw04mNmb+uY5BvTZP+sFQr4uywpRZET
FlrZgn3bBxKmGSA2aPCTpL4Miv6157wwPjmTDCGwlkiS+M0fpBu86quiQ2ih2/9EDOwiuYEoz0J/
hrDD3/EuT3X+vE18Lu98dBqVVBl00H6infXcDr6yTbzibljGDzQoYVpCSMdeAVBl/zcWu5caBYLR
J+1B6MX95qbpENSjiATPyn4WK3kdhdUiDmw/fag23ZpvGl8Kp+TP4P9fVQLwMiTuIEtBR9zQeWAN
BP80p1Sg8gSFPqzfvo819UyjCpALfWXKf6ltQL8d3g0kRyLe4myIpLoQnAB+5ZcIR2CAlkCa8EoR
F3vxz2WcfUEbbOiUToOFpnpoGsEEZVki4kL2NGCwKYXiyrUXeKkxfi5yqsSfTJEOz3o1tvFYBYwi
fYTxSZeRunZVuuJiY/j0+qbX+6kcpO33pTZhHuO34r67L7Besn1AjcEKRQP8j4jsqBkI/sE8GGpt
mnP2LnNSUhBMgIDLVjrZqAFGxCBdRfYKk1EfkQPXWvt0vfPWBw+eA0kgXQMl5ax+mH2RD4nV03lR
AfBQIJ6A6nIVr71XN8kVLPvFWczn0s6ebpBJqqYRShPfx6BxFTcOiqdJn6M6/g1m5qW6rwG1iseD
hUJ2ziagFFy4FMAh6sOmiv7TTwMpcPZG0PoIJlk4vnxNAfRSgQhZwWsEVBL4+bMhAnmogucQF/PT
5k0g01g10mvf61KFREiTAxAouiyMC18rJMmUVupKRMLpIdmnt5PgwhT+IxPMQLPgulv5YuMGxRsR
b7YJ7b95/6cW0DncbgrNOuHQh/sp+wKx9zdII8NgIK2uee8uuWKdz+WdtTgkDjUtJjEUDih0x1NK
y4K8W4H8jK4YI54dVO+Gf2Vov9QIPpd59lKBGKACE5mpzBITewTBTTmI3EYjn8b1a43uUucFg5mF
wAC0O7Tyr9+wRMsH+QWzXpMg5Xpgslu2w96si/9kDoZpNRa2joqwxXMVMjutUVl7m/nVNgopAKfc
RfTMalKEyq407d+fyZJNQIYhr4t/ECv69ZkUKletBblSX42A2dHeOgXeL6QT//WX+r2BfS3lrP/I
aKc1eKdIGHVeJfKzSw9/ff0Ls9avBZx9GpLGWQYYFuwPC/iboEva6D6s74+THGp6TTTwQtua3hVk
QzW0q0mx++tLixMhaUaNzNBJ/UYlIfRM3iFxi+WkUgWA36aVey0O5vcZD4rEGgBq0hpw2+fWjp7b
vdMh1MG3VXSJI2ia6U0kD4s067wWCMEr7/N35+TX4s5ac2PH8RgnKK4JMjBip1UApJc319cAF/qN
ryWdteFmRPqinaMkc5fvwah71ONV+pqGgycCREcbDzqDEfxaCMeFyGQUiy+oAwStIl3m7BOabS1Z
LXTXkcIMAzh6DHgKMa6R0FxxBI8AYLICa04J6pCGxsqESyP/9tfv+GKbgITpJIYDLZLzQSd3OsDc
RmRVGkCA1M23gdz+dQEXRu3pGT9KOFu1pk1VJmoEg2fa6s9GXz+OaOs7VKXIG4G/9dJWyfcI+BEg
OACPKzr48nv6WFniWvO89KyTyq6D2TN8b/rZiE6IMab5JLPLAR1G6Ld0A+4wkh67oM9uDbg5qvBa
Z31hzY5ZuiFPcsUydEHks0G9jNiYOQSOWQBl/aTzwDUC0XCtoyMtNs6xvO+8AU5oGirXAq2U35dG
U9HoGaZ1J/R9z3ojkMdZpPUougmUhQl1LM5CBVkUtyAWbp0QSpFF0D8NCKSjGEeu+VgutV1k9k26
wgYMo+eBgUXTggOcovRslS61ZeR/n2ZqiNcKrtSvi1/1U0FnvTrL+6gXMQqaZV6+G1joJgtALOtg
Siso76R4ebXMaTz6Ou+dXu3Hw529Wg7wYNYnKPMULFvdTPbQyZyWHa9GaPxupvxa1lknKADFtNTp
RU6DSuKVx0HxJm/BFDZR7UZX/juCPdNL+6sHPOsPy1GVGZBzCBXC3Fea0uATd5KLI9B2Gr9dtWxd
e8YzG4zSR5xJ5a9nRAe8VZZ8OVIXnfC97E8Z0NVDEo7hlapz7SnPGqdDpN60pqoD1oEnfIS/7Orl
hI/AQy7NK37Aix3h50pz1hHGml3ZAGedKo3kJh5oQVP3M0m0AFH0H4jDf604Z4MLUYzakKbypvnB
uE+xetH9yVv3dxQ2r7SIc3N9PHxUmM7PlzC8BnE4CcHnd79qy//6Pvzv+J0cTtWw+fd/Yfs7oWOd
xgk/2/z3DX2v7nj9/s53b/S/plP/PPTfXzdx5q8r+2/87ctGUHHw0I7tez3evjdtwecycQ/TkX93
5z/e56vcj/T9X398J23Fp6vFKan++LVr9eNff2Cy/qluTtf/tXP/VuK8/1O/fUvf/nH31v747//7
23nvbw3/1x+G8U8YYTB6IcpUg5jj5NLv36c9mv5PpDbCR4rFgIo8q2lPRWqeYJf6z0kwDWHTFhLJ
EFOA3qMh7bRLMf8JN64BDBbUGWUV64j/9/hfPsHHJ/lHBegiQu95868/MFU5qwEqUriVKQVXs2EZ
t2GWOpuOjlZcNIougbpX596Yd8S15AapxioIuDInICQmLgT4VFeBUckz1eaoDPGdxrjkamwF7YEn
tVCOcUEqT2EdWzjMMkIn1jeS5Ty1VguitRKtUhYxryrH9yHrQk0AJ1XcGKyyAIREJAMSQDZ9DjQZ
ENC7mBeYTZXlEQP0Q5k6oVoMLu/WYPJwbzCU1PfNGMSe/C3u0gCix6VPS/AgaWPsJxQx6XoWGCzF
ReobY1Rt15aT1Iss1TP5QyRVg1vpXVBEQ+bKiFpgSrvSjW5ZWCqU1AI9ejKH29EBKV1D5peHL/pd
yXkGtqnicz2CCFlV7SLe/5QqilgLS3+O0qhdAh62kc3xhcsi3tZJF0Y8Bw3QKn3NhK4eJFcXFs3s
BXvt0hjjnOSNhJgecLWly3UNeH6DbFryXUxAZNINXsIAQxKluW8h2myXz1TW0STos2EQByHWOgS2
gPQGUbXeOzqCQBpwSSHw9L2aUtUIXwnTM0T93lPpvW67LVfJNm1kGTBMx/DgLIg8MAND3gGblksw
SUqKJ/dNjmx+OeyteGIdvSN9W4XHC7DsBngtf0zFuszUDXh4uZmtQGG0vBx8TXhcIDKWJxmAdXTp
Z9YAnJ36NnAE7HX7QdbvUzhcvSWCyCtPl5QjqEr3VessuLC3LZcL4ACNzE0Y31vF8OouhpILX9HT
Vx96E4gN6hEv1MWOBJei9JD9SPJ4bznkeay+G5Tv+kLcMQ32M3mMUAubg0Lr2HM7qwyp2beugE68
19kKUJLA+stW7qZLO7Xcye93sIziIYEGg7ETNCis/tDKFBhHkZXeQqjVM421zaDoYdaIVzrRPk0z
OxZcyRCugVrEgTtOibJewKL9jSZ9KAurd6GXsGuoutMNJ3exBFIcIOJKDl6qpvgF047CcDZRUqdh
BzAiGHYjsJYlYMWQOhDSWHqlWsA3TOGBl3mRhbwt33iZPduIVwE4Mw6LNAZGVrUekkFytpCx0DDO
k85nsbkaMcAAjHrUTTGCn2uGRb4Es+PFIdGTrldlaCuyN8Z57Y5Iot63YikVwLMRHjoN83Sl1TZI
Rtb9jkeQgwIk3NPiIKEddJJIcl/KyaYGL21R1uBrtkNxr5EElFeGUFcOEnvNoUaIpFlX1lQaMKN+
zRlstBYd+y0pW1BfqxfI+82AZ9DtDY9WN3mWNiFEJ2y3kfVvxHG+Nbr+lApY4fWSvnEB7R9gUNts
NeT6Ty2Kv1mIkh+VpdNtmBZ2Su+OvIICd/UQsTRQ2/E+B/5waN0SnjaAVz2NVJtRFSSIiPpi5ukP
wgeQ3RneRGyQ+wLz+J7Zi5TId44JT6+dHW2iaM8qwvGCMfpRlY7llxl5G0ohVnIBZ52iN7IPZxpU
xkBe9xT5qeELCH18b83oR60UC8NIHlpWbOo4N7e0rJcIz1F8C1kPUoV6CmKcsYy4tM8zmS9sQ3pX
rfxBAq/1oMtlYNd5cjtWw8GizXtUmf1dEeuvvUB2XGpkz3HVLzre/5DU0QmNTMWtizpIM2RJOR06
6pH1cFsPDE5FC7TXnqxL2nYrlmi+Qvl7xgprBZo6IoIidUTSwUvHAJc04f/1zBFQDYQjtRkxl6Py
EBnADxbIf8pqSOvJo/PEIs8khrFUhmKlms5dn/EDLLJ7COq+qCNywRzKXhBZYvm1xDFVYvkyinLA
aWAh2unposxlaMYaubxs5cLZKtx5HtGOM/OQOc4rr2AdQ1gWB08PPm8D8Pa10t6YlR1D56E2Vn0P
QDjol5BUwUX1Pndcu9RiVPzWTRABtSi0+p6koJ1n9RjmCbgPJS/IJkseQekMCInGBZhK0q0YWL3v
jWLJzHihg5xsRKprjDp3e6uE0km0IXJmLWpLgXQgUMZKPdw3oIomvAKqk9cxQjcqe52P0kYG/hz4
Mh26GL4MlKmPFKtoUzRNWKCntuLmFlEL2YuetoZf0r5yB/jb/EQUzaICDzU018mPHtoF0eCsi5qx
YMgkdUFHEDnHnjzaVmN4sjwAoiWBa+2QZms2ab1B+wozCSDk0tAjjBIDRKHr6AdDi9oih6Z2/dwu
7xjpok1PUrgsFWN0NSTiIGVCDTnddUOXrfU0wpBVG65cMMkfeIzoQScDNzmGIK1ss4XRyeB6xaTf
9oLYi0zE75k89FuBcYZEtY0XIeCCbYUVH2yI0siC9ut5C7GBQLJ3ZIe4QWA4G6leyUrWHBFmO2yj
ttmP05aOlR/vVbOBRpk07jNlwJJlEsVhRis9ynj3gV51WgjBXOmR5eUEBbYAzZ82uS2toGhOb2Mn
Ue+bGm+7a35YcYdUHg6Nx06mw3ZUezzPx3arg36fj2Cjp0mM3XJtVP68e96Opx9VCvpsXTRbYr2w
buw285Xm/WdHzr/Nf2DIvitrrXJbLaLefMLHsfMRwOLnrTv/SwQUzzolX5dqv4jV0l5aGm82KiYi
G5glms3H5vzf/Nu8d96c/xCn2GvVkIZlLrxMlQDFqPoSU4BEjqABQiigc0TVt2kmoCOjimJjx3m1
SsZG3xaSpG/n/8rE2DRSmq/mY/vphNN/DrWDOpZZCBPiRh3r8nsCo5BrWzQBdrVTV9aktYCJTPUU
WWzLhVl+Nx0J2Pqmym+h5gFmeREDidVrIFiSsXxyoKugTxdiI2i16OJhxIEW0+lCptzRJ8gsnS5k
j+iK7X6Mb802Lr2E2gWwla+2LfTovld6RIywwvSgz2CtwQauntFIgI7M4kc2YmDTudJOzODqOUk1
NRiJHC/nTY1JR62K9aNZD+aRxcNx/jmuwSUTKaD3aSmqZ2CBEQZd+hMK6ZbmTbQzGlTNOkvvWqYl
dyVIqUAQdUhfmX6rpiMsHDHvnP8M+VigN9XU5bwpR0m0A+X5dMR80nwNfTpCZQfDrLcawrZcJSKY
lr7FY0LekSk2uLWSFneN1dBQlrsIsbUauYnHXPLAFe5eRwOycEpM3/NqfFAWrKPSoxShC5HsStsO
Bi22paQrAXPk8hFg9FdzOrjD6Nxh1fA2RoniOVITHwSp9pFlYYiG0TFsSqm81eGXAYWTAYcuAfpv
quu5pIzJIEGUwLIYXeMsMMBDbhyYjD2mJWDJDYX8AiHCtZUN5B099nHKVnmSIznyoXJV72pHHjeY
GyeLJCX8wanTn/Ohjt17JiP0m3Aw26jHQjlEg2wvQbaplnlei2M5CbcU1Gnu26rZSVGNHG5aQjK1
rqqHrE17L3XMboV8U0wFLEnx8YQyZFywV4IK1yJL03hhT5vlqOmhrkWjP++1Kl1esbxFzzedOyiN
vhlq1ACIdJYPvaZl+ygdX+adHMu5Q6yU6/lMQeXuDsOLO2/Nf2r7YRyH6G4+WrTtsrOc7DhfCTyR
x9LErHjex7qsdkWU5tv5vKwvsMQCsvz0AKkFvbomG5Pl6SZYqwfJAPLxfHCRNnUYE9v+9QC1XayQ
yYVvOd2xmaVkI0caWAvT02p5OuxoVv9AS9UhZKNBE6vI0LwSHsNR5Kjl6Q+ckOUWmW3MJUNtfj7G
yBMLesjT4aczJXLMatps5lM+rjAfAcmMcmtn6NDd027EsC76PH/7VOjp3/nET1dlJXR/JNJroKXh
VvTBQam/XW7ahUCZQGSNjkB+FPbxHPPmp5NTLa6XVYXvN531sffjRucd85+PZ6kKwOyB/9a9j8uf
bubj6I89vSL2YJ9ByYwn+zRT2SquYm1nUQYkLjMtUG1tCes8nqWhRK0kWmeaRxVe7xqnGeqQYxoZ
Sj0ULRuL9YDX/Hm2HKXUayBQAI2VP/fMu1tVCx1WK+vTJRCWb65UhW4tSJCNPmZgGoQycRNyg2aA
ebXqITjLHt2Pa8/HSCJ+AfWLLrMx7+uwK4p2CzS2e9qUolYLBDM6jGVsD+XsYVsaTX2klV4f1Yrd
9Kij22ZkHEsFuz1EAqJmBeYSx/mwLNaOVZsDTt0mLbTmmXlrk8LenDabKL6HwIq6mU+YL5lBGqjS
22FzumQkq49WwprNfLX5T1wlz3yQy1/X0PruRUCZ6HTE6bZy8zVWTHt9KsXJ6m9xS7X16ZJ1Gf+I
SA3HzXzTbGjfMaXjvw62zRh5oznDdPnPx3Qo+Gvcwjzp100VXeYKU41WH3fVQzjMlRXVWJ2OGRKs
+WH4kVfzLc0H1rZOXMlM+9XpxhRpZG5slfWvcwgQGFBTsctP10UMdutOs7nTb/OLMpno3YZkzvLj
2kXRAY0vbH15unanQcYaCkHyslYFBLdaxQYWWhEdtPamb2UA5ejG4Hj92s40CDlBi6k8XfP0BTlz
3N7u0l/XNHt4HZqURiECC4cbu8YsjPLmQMUh0XFNiFYBPT9VDER0K16q5uaCdBB+sZxOD+eXSvoS
oq3TmwXOAUGfjqYgPFlbSCNkbE5v3E7gRIa6StOMQzD/lDcDhPu0+IVbduU5etOFDrXsZcnAHjSw
AhiUVrnpbXB9oZDWhPNJEebsIYCkEbD0ZePxmpDwVDuiEj0R+MmVprSYO6T56femNfWAdXLrQ5sM
9i8sHCGSCFL5dLcw8Oh7JDb4QJDLXttYSJebfj9V3PShgfUB08lCW/x63aSxXKkG+UOPhA8D2amM
+XCg6CIPkiWvPWKosPrF+5p/b/Iy9amUkEUS1z/oKPVTnfQhQUdvWgRkeGWlwV6jB5XCNlrCk1Xe
28k+p2WogrS/j2QIX8Hcjm7oqEA87BgPBRCQI6+hVPMydEZ7Q6GDNO/v8ozcNFi1Mnc+1NZz8PH5
uC9hjgolUaE0/ShVKjmUJic3tCo9VBFx5MVWYBGbZeq2BX9nVfUqPc5/EiRd5JD9XWjpAE0wJ2FH
U8/HraO1+6aNF00/6PumF+ZRNnoo5wl710EXxEmt+phHzqokdb+lnNAgsmrVZ9a4NKox2Wdabxzj
cbQP6IA4NwfflCw9KOOO76thsnsNyo016byj4AQC8ERZ6lAqhAIgLCvS0BwbtdE8MVrawpDa7kaD
EJvEpVXct82O8lLyCcRGgqbJ6hse79vkuZvOoia5KbuIb6nVW1vwQEB9UiBvgl0KhV0LWL99CwvJ
bsjiUBu1Z0T5wjdYYsqnZ7oITaoceJ9VWzN2niRKl6lgZdjCdJYa9QBj7hMtGqgAmJG5Rla0lypW
sczH7Ec2qM6NgCQM7SyoxJnSulH4i8rjB1uOjTW3bivAa6S96uTpITE6vJB0VAPZKW6JRVytsqI1
6+Ui85rkubYNcZhfYZbZJfTS+LSuZ7eNBsb7oNFDzWPDw8xYLEamSkdFLBLM0I+qmvUBdN8MHwgy
5aZBpHYhaHZMSZQe20jOjgZeY62ZkISy8bkKXW2Poh86L+VxESbo2fpssLx2NJTAMjAgMbNQT//x
qFYD1FRDTwETGxyyqIsYuadtCySI4owerPRQO8bUp0q7Y4V1DEIjGFTdFYEsGLz7yEzBrrd4tyyr
foCkXREtEdMGe5YqQ1+nkYOyNDqohKg/9fxxYEWx7RjWCX2TvbY1URdjUduhwhLz2MrkzYGLriD5
SzTE6Qq8EBFkpW29ZHW5K+ohX3YEShEwiJF11Nsua+D4b5WEuS1tjZ3aYV1eNmsYVTD7BbGzpla8
A/BHmkLoTWTVpmBvq6L2sIyStlqqFHdwoN8mkL7wjEaou6JNIn8c82xNYb5+SqBSq3Eav6rQeIEh
NFfDeVMyQqPxwMRVnksdan5yA+BdbffRC0QFtk5skfvetvJtlurQbYce4U1mQSjG6KBaQAZRHxKI
C95Yg8LRZ3LppY1hkU/5EO8QQpFDbWa4BW/aQFAIdI74kIByk/bGo61A2lJWdQE91LIKB55nK1Ha
AcuTpSh9tUZWtta9V1GsbUuZaVuM9sZqYHpYWS2FrrrB4jdl5OqWa9GOQPJ8OW81A6DTslCgYTdI
gd2N78DpSQvKZG2bF2JYjB2MyETvbzrWt8vstErHSr6flvOICIJgQAK5riLXsJzOiBi2H8dk8495
gZTjFjOZP89NIQCDg6ftjzPmTcZ0oEAHxFZ/OmaciprLO5WiV1DOhcDf68fJ50d/XFuVYE5uumI9
X+Xjdzav/z8uXVqVAuypkvmnQuby5sM/jpn/k1qrWeUY9z5+//XwX59n3s1q6w7aR3b46QY/7vp0
niUa2Fd19Nanu5suczp8vsSnexCjven79adfZpvK9Of8pqHRXMMLoEfgyX15zR/XPJVRUeSe2+Pw
47fH+fNbzleA7IW5EkukOCGFPGjHsEJguBjk4U1GNoNLQb+6UyKqLeLCgukMUJedgcQnyL5AiiuT
M5fERruhlfSNt2P3E9cgZqO/J2mWuzIsHQ8p6avAHBt5V6UNW1PIaYWDrfOjXSrgDKikfxUNMvNZ
2v80E0jYlZH+pmHo9cAu5be63SGHvmwxRdGpvhVaoQctq8V9NWD1E7ca/8EF5ICnwpMkebSTLnl2
tJGAdzu2N9CTt5cVsimWokP7nHfMh2Bp+vDrjqd2oDc/jCpBhpoRjfcC+qPBmMb6di64z9NJabZv
b+fbmm8QEpzwGqDMbMw2jJvdKzpz7umc8+P8iEjiYuv5sU0BKasu7zR420wkwNiW8a5EcKak3c/p
vdmmbiH8R9b8dOj7vZRnYjX0UbEkusIPSq1CY9TJyQsZ4sPpLemZb7I8/S4l0JeBJlJ3V2ucLVJW
OZsmNp2NhfDqRWdV/V1bW5iYQoTlOzLG/PmOa4T4wdkFD1rcKxB/K9i61m16+gMlU2jdRlxbwcKd
reSxDmSzqvaVksYr4RQGgLQt9XjeD4/IraV+2zVLO1GUm7LOSxhHuRNUuSChFEXWQrdq7kmRAYEc
rGS5QkBdNFJM3O8GxanfCpKJoKmN+0SoOFd34h2UxZirdb0SVp0+LvnYNwurs6S1OYz4I8McU3Mt
TCVMzTpFSrdZJS0ZqzMMhV31Iiz2kmYwv/Bag345dLgMGev2vNBKD9juZmfYeX+b6nQtQybFFVkM
nSdLH3aGCkTRUDsQAmpkbZf1EFthkIrbpQMLentSEofU3bJsc+WxbPT1oGgPAErSNSuG/C4fx8JH
DlLIaCVuMZhS4Ns0bbcmeXQPYbvKbbQUU6gKRoO2qB9lo4YMkwWqvDOa8JVh3m130ETVeP7QxVn8
UCPATeVC3Yoe7kVor6WOc4+wJYziT5ooIA/acFCMICtqdc4yz5qtLfc3edc/KIbYd5q0MSBICRlk
9uoU0dYekEMHPTjFGh4MDH6eM/QY56HfIxoCFa5YYAFtOFAo+tZJ8FGqqAQeEnOOZqOtZRsyReVg
Qu+UAj5lxvdt+aJAkBeOXyeBanvna5g+kgJqsLx/UigkvTSxL6V28NDEQdlQ88qNoKgH40jl6qO1
IRDIVAXV3BKQ2UWdQcC1bSAhy2Q4kmFR9ERt3EHOFn0AkcFJtYp1b0WPaDR69QA3zitpbcga93AO
kv4+jqHLbcE+npV5iICzO6jtAUGtZtDlVdbEivddCWv2gDQwnt9b1HpvOVR/GGxxgSglfGKjghgP
XRq90OFCHBAJrsZQMNOX0oDJAwJ0b4hjZ4EKh3RPMbfpsbb0ysF5hvFyqfSQhO1tuIkjDaIcfY91
VaGtlNzA1zU0CO8gFhRJ22ujzSBKBsAsJMRbY2z9EUsN10iVPZzu417ecQgzegAQZDsQxtSVkiI7
uLAFlnRWmj/JKuZPfVQBfEa3JYIkt4Yh9Tti0mFXinuwf8CysGL6lCNNJoBFlYVSLIlbCg8qJQQa
WgpcS1BP87uIGlBFIs5TnadH2kvyMaki5RbJNRsjIqNXaxl8gUzsBNS9ENaaZi7jvTS6ZlrpO/gh
l7ySkA8uj/13LS5td0iV7AnKi5uO5Na3RolhF2NYsWTgQ7gMTvilieWQGxuY7KInBBWSRfDVQZTq
UEhQ1O5E7CFXOodeXeVaUI/jlhl9Y5AgYjlE5RIjbzygJbWDDQrwkhojX8aJWh27NFuqevKDjVW+
h+nf9KExXAaprOdhXEGlaX5FlMLdLtSYLMrpZXEJk7S6i4pN0fXtglCMMBwGtKLi4haK5B4DwO+F
TbL0Jqajd0JEZcCqHp6PFjgGmpfHuHToC4IyEVKRp/VqyPRqq9UA59eYxmZA3IxavY1rIxgQY7LI
TBm6v1JmrOMcioCEwtge1fDpyQaSUIgFPURuLrSSFk+Ye0IrdNTXMLBYt9aYPOUwv7xGWW1DSiqm
W8SLf/odpvrngpNoJVOkDPtV1x3isa7WFZRwdzqUq3yZS1iQ21DialTd8mWoC67zzKjWkQXTRx7X
B7M1t1KswSEjx+PWwCp7044PKrqoG4fB4k8rx1qziqQ3eRoH0D/0JeTMKUZZvrDBckJBaLXQpk1O
xbETZuyLaiRLRYNEd952xVLYcXQEKB4oNvlJGsb6fv5TjPemwPTZHktrQ9NMe4hgxOJ5DnsvK/FO
BhDaGPGZbCHMXocAWpFQshMIb2kxi14jxUbbwtNqIwSB2DDuR26q9dETqk4cjrH2mPU2BtWqLLeS
BLVvk1otpK4oNEbbWD9oLXRVFbMKUo0MG7VW+w0dpH7TJPlLTMxnCr8mjBbRZPXIb1XZzm4zWNBR
nQ+lA4E+QWmyZuYUrKFI5q2YRO0wVsabTtRYRKr0To2EuOk7GCH/h6vrWnZV17JfpCqSQLwSnMPK
6UW11w4IBIggIeDre9j79j3d54WyjbGxjaWpMUdYyKf03/y2ffYRRIwGNNFPqqLpGlbdBqwmd9Nw
tm7HGAtF2TkOhnDuIBxs/fZvQY/gAUfXeBwIkmH7aI9e/Acdu/ERc5tJ6Ht/++5AfgFDA+u3nW48
7+9d4rn7qUbiZLAOJySWDieXDg+DYOrkz5V48JEIrBdUbzrXixAvYMd1j42/ZrRw+RNmR9jCU5nZ
MnKeCH9xokpfRe3NF4r1l/X7K8412BPTVkd30CWigil6u4ZOG8SdsZQgAB1Ngkst2ugTWNZD2A39
qeMtzBqnczUW00s10OllrsqXyfQHFTjD50Lfl4oGX6CAuDmlpT5Q3o1PWvoYhDrWHHSr/RxoRJGg
iz5vKskJnF9JdLxv5qqVR4N4MeGlTWiH64q+zCMW394DH68wNm22I1N+1nbIPe+L4oU22n76rgbf
Geak+/tdFFgBxH0Z7BTJw+q7GwMF5wcIRd7GL6jc91t8xnW/1pzlaJLQpA0VT1XRemeYIrjnUAl4
DVI0C5Hx3B3hCLVAkkjFjxpsENNPUR4xXuTVDCtCxAzTwwxZVUZjJAXSgoPN0AaARF0A3i1HYoTj
wpBfz4s60FgDFaydvV7Vshm9sDmPfocWH5Z7aYREiCsrMVi7kOoW5dJ9waMAorqBJAZNhxd8mWWq
EJu7p4rKbavRn+Qy8DdLC4sUU8GolI5jjcRoHez9ovwx05i/RGG3JaMFVXt0xIWBGAC6Axz0h7gl
j1B28GztF0xgcg2TGVPyxo0GdVH+RS80OOLasKfCwH80HvHZ2W14Q5LiK5oolyI27pF3NeKpPYnG
eCsbkBXsxvElcr2Y13yFsIld4zYlTVtsVmGrY6BstPe13tjvfg5g5l8Hw8VBv/THjD81ahrYqFkB
U8LWQZDeHO4ducBQc6TOpauPRI9610b6oYkafhk7h6ZD1I+QVyIItg08tOCo6g9SKLmrqAapICpe
VO9OF1676qUEag/EMpqvTRiotEEi+wHz6C0XUspdySCVWLx5OhIP0NOiJD2Rbhv2XXCRvN84eo2w
XIrjQ1U58WGsaLy1PaZKTIMdBiymD5YhT9eoOUhqPYY/2Yqxc9MPXzEt1zdpunUDLN37ETTRd13K
KyLAl+eK/rDe3D5FHJUCg3Vd7gaFQkUE1koYI+WPMs12U9CmoSX1YfTbrWVyOVLrVjnSSO2xQlNi
o+LyB+vAJGgqGWdNECeuv7aZJRM5dMSg2gwR3pmERXBLiETquzG6zKyORsBXHbJcjEC+rEH+sTfb
CtCJD+/ZYkbQIOMC023s/GITei1hGz5wLyqTwENGOGxCoFfUJH5Y4j04YPOzbP1q566wgbDwukmL
cYA21AdmJyYkSY7I5J20gyT1eLKJaiMwz4bB3ypV/FKLoCe+WNQZQ2DOYGUMcF6b1+PAkekK8mCw
s8LXD1wSWOKKAlTMcUFxdRud6or4qe59HiLUY4wzUJLFZnXD4Zk39YXYtsgbXsOvTjYruEhYAhHu
XaGzHp854pmt07CXcPY3vlfDON+2XbKgUtnXXMjcrdb4c4nbx9YDaSYi4XJmAQCuYKDQDsMT7wE8
wGs3ud41WB2WVphU64isv9HMfpyjaAHHAnJcd1zrXG8KNcznGbGhma/4um26ByQ6HloY+E+OV35o
r7wx8kJvM5BAHvFDe9mCE1+c+RuaC/2gHWXPcd9c8MtjxTGJ8gutyEcGUfwPEZhNxLuzdIrqzHoS
PBrPROlaMnAzh9o7kuHTx9D76aUqDk2qeNynvVVL3kWe/IJXI05+6OG1sPLci9+4jbtvWpYT6g6z
bCAstijjpAdMC/O0nAD1IW0VssB6QqvUIKkSWXcwiSHgZtHa2jPEI1+Tifs3VCNBKsq4eCBaYCUF
tmxO56JJ+pY1x/4wV8Z/jUt3APKEVpvbZMo47Dg6HOarustjpx8Pcwi4an6K2p8t+GtZEaqd7R0P
FCZPH0pm0Tz01hOEOfpQr+riaMRrzOPa7P24x1oqKv289bk+jLo1hyAIwefo0Cq63astGluVGDv8
2haLm8j+oOEE2Lg0IErgddBtbwBCI3QZTB4kbFNEA4t5AVY+EJZigrj9oWqehODKoDoMbptlOlTN
L3jNmH3TsVMNTCWVMkRSa9tPB3QcJ6+H1bIAg5OGYDGCz+dZsRzQtpQ7dwSZjvhJweMmQzzvNKwo
ZaqCPxfgkwEujbPBiedjQODK0Vahm3S1dJOqAO+sH4sUzOFsQaB9M+9g9nfLd1clYkg3YJ4ktAV7
0gHdc1GbuYsXgCsFqAXFTvEDYtQucK8ReeH2XdqGHJB3t17HdvqwLRhYw4+gLxFFuyABvslAg3kL
Ld34cNFAiskDL9srIK7vCp9ybgAsE/8IEAZmPst8FfEhcDsvIzXyS+sK6UKd6i91NAMPCQrEIqrx
KPEeQ2xFwtEnxkBlD627HhfQ1XeVU4sN+IYTBE/52vYIrfa/fYHpwbfQpKr9eAuzH72NBKEPi5EL
N3oTDSDi6cn5CStJtC5p86LBIDE1fj090O1YuQgM/vKmETwOyeS2nlzQLM3VlL8cBSpmH/5qmd7N
si8PWidx5X0JWCCVay0Ax0Q7JN72Kchgn+OIYXJqoz2E0BPWk1CzTBNPHNaxFOuAx7ZYo20tCrTq
PLbrw/JtNrXdxqiy05pomXXHOcKeCIylaVUW11khMqcD2/zG8XXj9rli9Z8IZN/E9WCKMCgLzkJT
PvXMbzdLxLdFUM+bsQh+c9GsCZLmdR5xArpzS5fcAPhJY5c3GZB2fiwBqIr4cy7CXNLe5jCWBudr
2K+RzMdwfJ8nv9paXiJaxBAvZT3Sk1sElFNejBuvPCLn+zxSt9sCw4Cr0XRQWAubTrk5auw16am9
Vr2kYMl6V7e5cVixvhkVf6VsYicOrHgfRvN2jel4Kkf7vxu0odJissD4F0edBijYM8xQLFG9Bsud
OQYTEzaIeIbVUAUAu4/Kce8LskERXiadjvfrANKI8t5Ral/FXB4bIp9n3QVJz3VS87hOR4YL0Vi+
FWv8E22e4ziMCFIf3J81/ij96va5UzguKKybAEEg+04icYw3F2sXB5b3Spy8YnzzHK/edlGFtc9t
sywNWKa2uLAIMdq1HLeqcd5626daSPiOo6cIZk4TIX24fgsGgCdxy8d0ArMbeK2dAAuPBTgzYZs6
xP9dy6XbeCiJ+0QD9D/KGCozZrodh17gP4+Va+wf73vDMS43+Mb+IMRZ7UtMQiFHHD0XqHKcMoxT
Wg1qg4jq317VYiVVNTBsitkHmDYYCap1R6f+hESzfnd/uThqgr8vfL9739zf7N9vHmh4SBdtD4ot
/rdo9QUp8uYysjjmsLaHipTVsekBIqo2BPMGGvYjn/3lUIzXsgVxH2IKC2p/S73cBJ7dN7UB/xSX
vNLtb3I7i9aH5FjRbt/evuTaCXYNCJdONRebWb0HMjhQViERufRsCveQ6mQA8iZ1NywwcO2GIwfT
EdTvBVA+pqoMzVU/qVsCN+qhhkVVON0u6UYeJRZE1pkPHZqzsm5Bu6/AmiYhUpNMtAFvg6Zjh2vQ
MY/TNO4dMKw1rTMgYrC365lK6bCgBAWqfUTIikhMcOMMR1GCAeUalxKJWTN5wFXlw/TL2aq6u9Yo
Nz0b+AkytR49LIQ34xp9rAuqTCpChjTwKNF0cRMl+i8UeuQ4DCXcfMZiBwoqfDdUo/Npqkf0E6d3
J25/M2i1X0bPfQtY0185b7HCDMet6dWtY+xj5Bbg3/gYliNwMAeYruVY3w+HuEPOuu9DzMJmUNk9
vZFtq3KBa+UIZMV5sBIwdAnR9rfQ8VEWOn4zQSS3oycAsrFYvvC4+7o/AUs0aG7JWj+rxRn3ukc2
96wRR46O3O7+DBeQWBqg2LtC4Uiw7HOBSjeR/I5UFnLmfXtlN2a4YNDqqhS/dFACpPcjC9Hk9bqK
T8DA1Ya5Vhy4sO1Te/s492f0jX5ZPSVfgybAHBoW/pZi7n11S/NwfwIUEjoR5TA/6pjPh2BpIB1j
YfS5Ys2lo8H/9sy8pkSgDMJ81J8FweLofmglXxbDuh8FbSVkp5M5mgoI/0hq+vfNXRkfCowK74AW
gGCg87FbrWHPyD7/vr+C7/S/m3LRz5ha230AVdRmxUL3PZJyf3/vZigwZUQRud7sC46t7eNMAl75
wQEL3E6uWHyV1WTgJyoH/wIjWTje3n4XZiwsXOvhE6FzHLCw2x4ijB6P4PthqXc71MTimXTt+Mp8
UewQTBBtNdXrK/IFHu+vjX4FBqGyo7gY1YjpXUW5nNflk3N44FfKvCA96AMDiZNyD2VFjDU1GHRD
0s0jKtEGnYGOrUj4YWRn7UsZcT+zwUK2yhc70y72nXPzVawh8sdKmoNwOKA887qLKeIfi4ZCMpzi
HxGzDVQWg3epp0GAVdhPaYGp6geJvINfhtNby0y9G0PVbe0s4Yforvn9CX1nRRbgmjqVIb5BocCD
XqeF/ZC0fcPCo3qhBkBezGYQK+3qfoX6et9vb7GKhaOrI1gO1VPDAXr/PbDkMmllzB59gb+CYxss
lm+v6HWvtWfMV1TCNQwzmt3X89C/zLV4ve+PIUJImlKH17ZcyUm7DRr4tw9hpmbjFjx6V3DC3Q6N
J3ZlS9w3HpP9/QksnOe0nRU7+w2PLk7ZS6BM+F7w811rvppXBTbyLhK+j4Xl2Hw2WJTdj4wLjXiE
eSpPtJ/ZiTHkhzfs0nZD89xgxHvu1zZISIygwPvdmKEM0F73637v7yYEblH163T8e5QU5aGIO8hx
0cdXadXyx5Zj+YGBtXkuyTjsZIla1Az+f96CEbBdSYfV0O0ZaNSFm8jzdXZ/9ftjAX8yaiif7scE
qCpzIwMQ728nGE2EPpry5z+nTNtdXUsOalY/HzGo6HeF0riEOODZgvsFhYJGk67R751eyiPqHA1C
Me42Vefmbh+CZ3K7yzGCJrXClzqAl/Ru2icmdfNGIhFex5B83l95MtBIsBUAx/0Y8BA7lLSt3d+P
kdp9he+6eRhpY16BN93GOP3OWtmd26FF5OrtjdwwbNDSDyCXuN2tXb9OO+VgCXt7357SbVEp9dxj
aYBwrODvuYeQxB2LJjAYFHFQpPmar67j4vLAQcjr6oDeT/x83zsE1wosoDcLetG15+vX/UmzQRst
vEHI97uiQ/9UK7H8PXfUFK8a2cQPdNDDq7ssKJJRBVTj1B9DxvYaQ8Z+JR9NTZ/KwMJVTX6MaNKe
OLBH2cUsBb9Io0opnPNqRnSQkXGLCHV8uNJ66DLcdtxv/bNBxW5TY/0IHRU85b6p3Rk0vPtNsyh4
QlZSbP/Pg39v9gQoNhQL+38O9Pt1AWhcXmQEzEE27jz/PZtxUijwzJLXU2fQI7idiIQ4cUHc89js
0Mv6vD/mC9/+5xB0D2je3QoxDI+ZN1rAjWYsl4Q2uLILDFNnj8TFRlEX0MvtMdmhk2B6W2StW0BC
hk4jXDbDn63HN9xV4ye6KgmIRLe2U+OcwngRZ6CfYSZFwC8DZjRcHG0K4Mj5Mk5U4KAB3anZLO+B
qgCOEKSyh+Bhi7Xd9VbvfdWpBNUGyn8jwVqjhb7eN9wO+mqDVmwH09J/75DSczdkpOTfOxSD8LTC
yaX3VylA3L7eXyoYFQF9VQFWv73H/bH7LTgqIT+7Ddx/7xBr1Oc9AQnnX0fEVQXNWVVhefH/X6pf
QFYWjJvsn5e/PwURaiYbbQQq8+1j3R+7b1bBa9TLSHr5145qglwDTczh3ztAJXTTCBLe/J9Xud8C
8o3hyRVoUv73S7zfcmaoCHuOUvJfO1x9844YeuAv/z3ifhorI0FiYf67ve/450vkNYSougv13x33
vfcjFicCKjJU4b93gE4MyHEEm/SfJ99vjb4qE3/1kVP2/79EO9hfUViK/b8el6BsTYaav48Pqwjy
qZjOoVf5mReHH62qyrwAsgg6xCRBpffyapm20YD+Z7dWLCt64PztyB5t8xEXnn+ZofdLa/wypGDZ
MgJzKKQt8hEIA9YUzgXLbg5eIap6/Os4yNAo/PZlBe2ZxyD408isTB0rD1DTgc4Yh/sJc2jGxKdj
1G6agoMf1N5pHoDOxw8BcrXeYO72MsD7LeliMR8VaPtQAw80nVqEKC0GwklRo2EFjV/urRlmb7VT
MSJ6tHSxyFWbvoxLrLVAbCGfdf/KOVmTONJeSg06qqyTApgVKukeItJp2i4mPqaR+OMBINl2U1/n
1D4WpXkc/Rl8Y7QDUx7LIVtcMHoWABbwtWthvNwyS3NcZ4ceA2JCRLi30HSLQdYgRkmVGEY+UMr+
xor9Hav/bw/IVQ8co6YWHXAJ650hLhssZNfNn0gClUPmlw/2pHpxYAI887YA5B+L1/Z3YRzzSiCD
RTgjYOgJ2XguSYWDeUBXc5UDs4BE13+95d5ktKlhJeg0f6Z22qlWvGrlTL+CaIVE8OSYhyLCJEhL
IoBcM5J0ct734ZDCnjBZBIpL07tXMG2KTMhjVaji2oLF4UFchjGfJzJwmxJfcgMb4aY4YPE07Rdz
qWrXEQlB+5RAFIKWbYJvAvlFaS1chU9QMt6gyB71Z3seR9eTSVaDzb4tnDk+4wqaYYjzFAfI6l4o
lMMLA4LlbYqOhMhkL9Vbq55Yo2/avmFISiTG1E5T/dF9lBOz3MbPENAsYLXUYJa+uH4Po1xQVcGH
nuxOlyI6kQB18jxSfFEYetH/qpPIlbeeaqweGa6zyG3Vm9dDbsTX6IeDxh+Y9API+QzT43K/uzji
UBM2Q1iIva6Jqx16DUF2P1QSPm6wNGw2970zguAzAqB+OyFQ4SBq2CEWXMM10IDNi48dvuL7wfJx
bMTpfhdd6z6R1ln/3nVidtPDx/U5Nn302vb1H+qs9Hx/LsCnH3VEx8t9XxXpN91V4gprzBaUCNPl
UExGac2C76Acr303bVwF4rauo3bTdd56I/rCFHIVo3fuoW9fEh4EXqJMWG5qF+34//sEvx0yqfzp
CG6ldybWfxfVEm7sAj3JVJQ7RE7/1DG0pNbcdPoL+q+QYCGHOo09BjAIPRLkBqSMsMsyySs0xMWN
BcGzCLN6JhoA5/UPvzqsnt6unF+ayBzK8ER1dShWip7DGqcWEP4wICBuzsGCfo17+QoA9sjI+Ccm
VeY+mgoMnHkpQdDeAk+L0fzBDGO6kZ1RMK24+m1Dc8fEPGGjfe88s+ayqh4k4KskjoFYMMPaSz0k
7UBepxZAMWmf+bikYRCcU4vKyLaIk2+g1q4gaI9wch1zk0VKiLQiMOs9B9e8V+0ZDzauU+5K0X1U
RFxCWE7FRXXtFLTFYIGKjtBTPKALDHHyVY9YXc3OW9eVPFmDUW9lAW1sU7yHlPAH1ZR/hpmg6VLO
xypsvQPEO7DH8fqUBLHZjYWhOWgBL6UZflViMknXxdtRT09eG218DbLT3ARIMqjRKu8VDdOg4elK
m1PVrTlqoj3MpLOQsi+nicE7V8jGqHANrcOz5Chpal1fyi508FQKu4RAIFx8DrcKpKOD0w8PMImG
TGcKyiTxayu23iqycFAn3Qv0rqSOdkp4oCdJ77BCPErbGdR+7jgZVNa/FnzSoCrOY9gXh34S+VIM
nw2sXst1w4Lf0TwOkGQPReZXHvzfANQYcJcTrSRL4kmsaIQOEN2i5+qUzW/PpCgnacJNe+TltImk
WrfDcoXHQZDDqRuWcc+xITqr1hnNKj1De9H9jscIBooooVBCuD+57lHGq7dqDrORTE9RX+17Ezd7
2N8nfh+qzHD3W3VrvO39IilJQfM1RK0hGfsaS3udwdB6CZmnYY2NVSgX8VnXC1qVCwMgweQWCHv/
5FbzI5LToXrvgbLxYs5VYZIWIpiHVtQ7Crg+UaxeUzU/o70HoR3xfkPE7V9iX51Hp085G8ihQmcS
TdVXN9Bh4o9AGJcZ/aEErpgF6Igg2whEeh9Fl4dK2nThc5eyRu7QEk8LxnnOjdOD1Nl1ebu6+ayw
0gF0BllgYku6GWmfkepdGVnlhfB/dU5xEzWDcXXT6vqR+V51/8RF+Fa7/KdGFy5fPXe7Bnc3ezBQ
hclogBepnHLeGrIqtFWD+SKFxCW4DjZbhe4wH6zg6ar4dL9XEq87328V/711f4xO4cdgJyBDFN1e
WXXnYLWfUKbAIep2b769lmipOt8UU5sx7MDjvu24P/d+65/N/TENPphPVHlYFDqdIQddPALt6xxp
O55DItIpfNSuDQ7303Hbsc6IP5H0n/MsLDw5mItahmydumjO0nZ1rgZSpFSrCK4h6AUMaG/ZaH2c
K+d7RBcAv+4zDDmSnvyGejlxCg/qhH2AvyvyWtSjc9uAuh+e5rA5ta38TSkpNz0NQBOB4YeI6nE/
wmUJP2E9ZhIQRiYGODLf22uOLp58XOS72sds7RBRPEW3xzpSIkwB8SNguzivQNxnmG6UfFcTtzjP
sf8L2X/kAVQdb2dWEN1otPJnj/Z7AtOzbQMGJkjK5UQSLi3sY3woG6cKqk+O0MWy/Rk3MTs4q5gv
ben5e2XXx2H81Tq1ewITtVsTqENCrBLRxfDcFkVPUaM0BLTxNWGVhPiTKl99ZXemxDBLXOcq5LQ8
FnrMoJOfHxAKvBVoiT0Vpevl8InAAnQl2eL04OrUptmXZa/zRvbuJi5uJW3kQMRKTLX1ea/y0KvB
hC67GnURmZ/tBMl80LVnYtCe1stin1z/saybzxkg7ZXEcfdm9AylV1s+3e+VYkv+iGUIHkZ3wV+X
LfWD2/+uop6ch1q82IWSfQ1J8LXVnsxuDvafxTQfmhlc+yUshr1HajcL+mLMogLaQQcfLweuCNU5
mx/uGw3Q9LJCEixmqj4jRd9AyUs6LOi9aqTXEQtMKJoidiCOY3PwSdCk413w4YbrJqbxWz/PoY+e
cokCPebSS6q5VHvZ2zC33nIQ4OQcIRVWKpn4xPLOgOViSccT5QbVYS41wnsZahsRwrtH02FNAt49
BjUGCLCHP8WgEDBHO/XQwfwhW0E+TCoI9NKOoX6jU1T/hPbx7Ltl9RqZlxjN1Av0bfowt+C+qUZe
7BBsmcSE2MW0enJI96p8hNOjd9jPzyKayg8Y3QSBj7YuheATSQ5/+jIcNuLGdXLtOiA1OehPDtu0
RdV9NF7l7KvpCvJNca4FPhdssMo3CejlyFbo6OHnDJMS5sCtAyvqLZ0beLzKcXxsOp/vBsO7F4UP
sDFmidLAsIs7uvTCbemcxtG3GWwH5vcC7BkX1gdxUBS/g6b+7car+658EqLHl1Hm1KcGnbZMgHK2
n3pOERA629wATM3RF3cuDcBJtHmehhulq0EvvAlU8dhrnZdcTU+3R2qDv55DzScEQPJMgIajRjVk
QyX9sp3rnOquCyDdxxoDZM2u6eJzXWDtHnUUryIIw3jpKvQALb/6oGo55aK+WWFDmMu4UMmw8S0m
Ul1G3dBbx61NqgE6fdhHQNZPALjNU/HkRlFziOCjBgVVIU5gibA9bzW8O8I4GW9cssFiSYalQnUg
dmVHDrpzCsZxlKBMNrtBeM2uKPs592tgpIs23Q+4Y7ytbJ5OYRP7SV+39uKJGKWoevTIupO2jj6j
klxGGKsitnDlu2pyDxFYQy+4/hV6zT4C/cqi3pW+safWaetdcbsFUXoNJpWt9wQdMlKAbZCSqrYn
YrsrdaTec2Uw6nI/2s0DkL96hFOPU1b2QfnDAD2paVMULdUVXAcf7gwhf5gl3jFYCckdaVcE7xZx
CoSwShaQPTjkn1sNynw2954EWCyXdORQAAjARoEZu6PvYG1ZBiM/zWjZZxGrGZaKkNT1UzPuqpnB
Z6s96UbiP3KbFfSNRtXqTyv6PdpU9K3TX62EsmKh8XS1t8V0jaZztKwPRa/drGm6MouH1c+ljsd9
4XR6U4/lJ5yA7NPUnToVVp+QDrg7j6IrTsEy/AKgvmFFHAI1ihiQe897CgMs20Ev1Fu38N/hMtE9
9SL6aND7A13AQZWFJmW+yGhJwRClLxxdbeWOzrvrwLTFBrpMvKbaBL4lbyFSqzaTBLMB6ox3snT0
LSq9TxpBLuLEN2Ym8TMKlux28gV9RoGHEiSuzlEE4T2ISRdDgstsG+8UhyQvl2kEo2rxzkt9nkLh
fUHhKDcNDHf33FpULL1udkASFNjPrdhFqLFBg5j801BTbJrqaYGa/DxIZ31uRvTOx+kF4cEw3An9
1AGANqk1uN43cdOfmPbi4xyW1QZuQH7K1rJ/IFZjNQffg30UAYli6g9R1S8zlU3acu+7Mh5/DC8V
eGcB0fT5vil18+5H3slrZPRUreBU6wHWV70LYoFjynwuvWg/sAGhO6IstuDZ+69+wx5b3Nr7S98e
mDNVT4EL8ZmA69xnCW5C4Qr2PVh5mZnPH1Xh/ylE0GwYo0EWomv6hCXBLyeESm68cUNr2/6Ckcuy
bezwgjaQA+6ygJA9kHss5urDfGtgYGJ29yVH6yWOx9dgEIgu7PDfQDUGQaZDvTce+mezBuSbRDPC
qAtTgpcLPUhSdNIFodQtHxisRkjlg3c9rsiYH72HwZFhcnc6GcGrHKs+/uiqmeZuGe7ZAP7OTDxE
HkC8+13Ovwbj6n0EReUeRtg7X8TyPfA6ZyvDZs0hFdnoG69xgptODuZtlA4GgX1yqM8HGo5j7oFw
BFozplIHlmZDK6sThg1Q810G0Q7Mxu5/JVsEr+NiYdFwE8ui5cB9wMxzN8IK1wh2CGVlsmLh/bOk
1a4euPfIqhn2xLSpXgr4SZVwtzgsYD2c6xvbFtIXeZ6cOUVLOoG0+EL6gn0o359SVcO2ZSpL2Nnr
Ikdrud0ZuwiYoCAwWrLneqXqEntxXtt53UPT0by4rQVRXPIHgRWCMUOZm7o+wP0UvkgQbVN3U7q2
+5BDHx0K34IMoNBS4ZMzHcHJpmhWU/+pVwCrin4eD0wXdlfWSictGhSJV5bNmwsrsoPrdFVqqw5C
1Nb+hDy1GGz8x7gTuhB1vx1xmjk1tthXmpl8ZSN774aLj870WXggRmFNC8pSD+elIl43NvKeYxoW
Rwhdqy0rgO/J0kVLAt40D3PcyWyZIFlipUFzZ+rCHeg8bg6ot858QmL0BnGZtCCbg/YcZVBQtQ9j
ww66NGiJjZPYEY/A626s6r29oRLCcV4YhAM5DKXj58kcKNRqAfOLRx0aBLF6AmsuaLYxGC2EhJ9N
ED3BcriV4isCVx84hF8BD+huIiCveFXMbv6Hs/NajptJ0/StTPzn6Ekg4XJiug/KGxZZtKJ0gqAo
Ct57XP0+YPfOSqUOcnc7/mBITYoFm/mZ932+qKCIOMF42Yx1T/IRpvFJZS9VkJWPkeyqbS7AM79/
Ccxa/2Fpu3j23DSuJYlYtWwzzS8vG92wipjlvnt/l9//2uWVudaC5Ii/Kfla29WKjrV1HxTOYVJx
eWw05vLmWpjQLcCAgpMm/dLR2un6ynqrnXCVCPwvWlcXBNDiDEHVedXYrX75A8pZhLvDVkZjfa3P
X5J+FnrRAQRE4E7zrmzt3/+EkGJp+SMDcZ3gXs4OEmE22go/AnrUUn+w+/6YWIm6ic3wjscM+Qzj
NG6zxsVU0cJHQRp3RYpg7lstjVb0duqdavNyj7joB9ap8M4x6embhmFxW5rwLtSEe12nCrVuukKv
5JAaN8mm0TWB7981Nk7KvZYNIvNCEImj7fbcutwFWnr10jGSYdYxajXXtalifeUH8F6KShzQH7Wv
47EazX7vtRPln07qx9iehq1feffmbJfpvZoiMUXmzmjzq9GbFlluW/fhqA03pjXui5Fys18jL8RM
a5xCMudlPGjOng5sEyrvJfINfy3ZdY9FWelnC0nLwvHb/nvtRTcJONBtwRO8TFJFtYbkPs7jTeEX
9aYV1HCnHhDWGIqHoBvJm8lW3NWg6KEJy/aOeIi1Ve874ist9nXiq/xJgrjb9rF2aowpJu8e7K9R
kmOnn8ZXv+yNxeSP5a3hUY/1BivaqhzXJuNH4ievbYeDUxGmpGy8hpF4zw2LbNo71rPR98m6ZT2/
ol9vnIahQzNba3StW/XUNWO8SQrs0WkYBis9le0+thGStw7XodUopwZd89jW/QtBdX+juxhLcmd0
UcNhkmq0+M4VuaIiFAhKAVn6ik5eXr9/ibyhvWqKHNk3m4FfegUgJCLDpky03SQahNa+Cb0HzSfS
Eg8V2/z/WbL/1hJFn1XnXSVZ4jxpnaltoraJgeEdSq/GoTJ/8TSHMmInrDU2+/a+teEJj21zTetj
DrL0k9NHXxqzov8/6qjbCjNBK+PpWyM3wTKGhrVwpFseVRL5e81xyWYGS+el7izkPKpswucor4jS
yqFZ1tIYN5GhmoOsw3sXFcDp/UuvZc+1m6VrI6yqpdMU4xdfm5cKkyKEGuIbK/bkBuKAc3IbNjOC
n+nKhM2wboFRol50h1WfedANm+E5bwxqTWlmLfuqLJ7qvMxWik0XqZrxdao9Rg2YU3gDwWvY9WP1
Es7Oowwl6lUhC7Xw+8Zb+Xk0P36IYhlC3e/GbMIVP+TXo29GOy1qQUp3ntyWgW6vyp63d6xvpXXf
jhhiDVVat+z0yIXakAJIYq6U9Pobs8vO9ItHLILRynNtRNqx7ZwhHK6SttHuMl1fa3WSnyKWcKr9
e6JLhOdsOmvTpf9jaWAAcawu340/okioaYRcVNciZoxsY7gFwPU6Wr7aVxXmikD3AmB5lIqlTNnt
nSm+aqts37S8UBN2iE0801spjm0ssjTSpxH/WP8iReHcVymTY1IJqxTgXf81j5cBquSvKJxf/Xi0
T7qJPzRDU3jKumiezMn7lutoi6xiqNa5ko9c0GGRlnm1zLsXO629haaFzs1szz5Ebf1YDnLiQH1e
NgdZ2jyh71qNGOix3qnrachr9m+MAmiRPXZ6KKGISsYzmqZ9rlnpsjVSPFWzx8iEZVoHGG0L09e/
k1exg+XtV+ykP3w6GOcyZog4mUNxTKPqrhTCQ4WcXg9Z319XdS63aOZIMggbjimogVCvESL5w0lU
sXcHkQ+64aD96I9tMJ4tlrCnsqPSnEXxWnZ++aAFvXeW+XRPIzNadzQ3rqNxO+Sgg6kA9bepSK2v
2jQWyxJk4F0ssmqTdVV7JZCKrYYIVY16CLJI3QiL+h8Y4OSW3Wfp6bofseEuxpZVpzcYEIZV0znU
RFesPcl4JzsEGUJLkdZ5BkYBZ7IeyoKghII+i7w2SgSC1rAC0yG3tLjys+MZr0PSj8+REe7dOOlw
pEbjc+iX123BXK4eEtime/c6TCY+K9fxFt2AAqIrw7cwaOLnWIu8DXAKsREstsvcquo9VUMgABSM
8E1n1h2bhn/Gabw1MxIOWDhfA6/D0N19RTFKhpRr32FdwrHzvHxjGRGWYeubDrJ3Pw/wXLS6Ke4r
ijUAngdrS4UCeJ8sM2at4JcucEVtEyP4UZlV+EX29FXalhKqqq8RWrLu1EH7xdUHd5vlebfI0aIu
y8Kyd43mdqsCD+S25TPvsuCWZQCNiqq3Qs+RW5fmQ02gknObv1GGAU/prBwvL4+aRR0J4F297wc6
jV5KDhTAyJpk/eoNdn7UwtxeJbrmH4fJEAtT86NNjVTopo8bG3RtOS+r7qssspVD9+Ctdp3FlLwm
5RDc0x6D3NexNKtqxBbpi6PR3jtO7i/pG3vL92WWxJqCUtl+7QvRnH0Z/pwMG4fxU+BQH0ydoLlN
LFqp7aTWadNoG2ivLVCkmKolPfF14VFhntzUvUvHtFhVnY21uI2zDcCwTeLSFZyyqbuxVKTv7DEe
SL3Vo92WNMNaaxuLwTgU0/QFageYoYLz9GX5pLErLFMX2VXujtpNVLvmoXZp3hb4iBHdU9vRYJHk
tfkUhylKrygH5ts/uaowv2uNceoq9+wX5Xs8Gh4GU9+1zuAf379IB0xvpoqrzKrMa2mEb0NfVivU
nrNub8AVXJjHPLCL8/sXnWqtBHBx7XioIB3f3fRG5p0qTZRbL8DyZxemdvYQD25DARgNRo3RBO3X
BmKiosXRaE8O6O17FU7xQxYeZDy9NJTk2btleQLhe07LIF9j0qzPsdM/Q1EIN43Wtkv0ktMNsdax
rCqAvPiIJ/SG5zGQw7n3vg9W22IKZRvSJVJFMuGFmgACMZOy2LzXW8Ksqta9WThnLWLpxIcKuteH
RVWhGT4hRK8XIynTMbTtmxRU2oE+G9qSpN2/R8fswqe4kQ2y3UZsCtzHJFE5pew6fLUH297lmI4o
sdx5si2+p1SQV1VT6qxKGoAoqIXVhIkDZyEhnLUtAbYjVeqtq0xSjrSdNNs4kd1fmf2msIgyKmEA
PxyjdVIl3pJarXOnghiRVVDQmnSoX4lx2utJwZTk0k1JiTIGS0TZrrdxKlvyVLTIkn3LiWBY5+Rz
g0ttnzOOB3szYXHbkFzHVwaFcEBO+RH7n7f2OePbNkvjZbiZZOXyzjfWQ1/ZXyATDesiYSdJp+KW
Xl3JKt1+9W2OJCEJ2NvNtJmIqGna9t6us6prCDXZfTLm1cLocGKCAP1OcI7PUZUnPC48sJZjoaKs
75Gdmy9WwpuoIV6C6he+4WX0MJ6KAEDsLDBsPfXgQjMrY8IQjDHp97CpbkZ7Kn4GmHaMyvNvcTRF
qzQu1gbs4ZeMcjIzArXoXCNXGMrSPRvl/aQGLJe1Y96VTvEd8Pa21CxmlerJi5viuNZQ6d75923m
0DXygvaqFOiSWzs2N5CBUNFqOcFjC5FEoJ2FrfnUZ7iex66dZb1MHgIfZl/XVfwjCeT3UIbyKqC3
tnFq9m2n8sqdawfTylV1vFE6zQ6if5CPkpXOzB67WW3ouLW+J+TyFq1nHLJ+LF9zv/wB6jX5mjml
swBYgY7F8+D/VnV48qb4VfoYDDszcNYplDsQpy2Yqo5isLAVff9eAcwFuQox/FzDUhdBZcAlqYaN
2+nGstIl2ugI7nGdedY56LRqG1LVWZABNKaFO891OyxSQIW7uAkrCiqlTtFf436RB7itXx8qqkYo
yWBPLrxjDYL5kNeNf3z/YrWOsXVxnp6KLqNX34zqOIaFOurzn+p2EiungjHKcm6guP0yASg6dMh+
2TSl/5DkU3wtUttDSBUMd6rlMhtmRTwTt+7OzePxGLeeuTJ0ROOQj5gVFJnJVeMOr36NF9VTJpwN
R19PDQ9IMgnEIp5qAAvrqG4y7lcIOukGNR3D3Ak2MEQeWzXghEv1cz2oaG+P+L9QrsJcszSG8ITO
0SjBVQFpzlf4NZwNExzyNYoBudQqFk3DaCU+DNSNGm99VqfTyndMuaOz+c1o02NUS//eilC70j3W
1iM2rHXv6eMmTCxrEQP63xHB5jCt/ZqKjh6uo6xdznaAFatMcxeTS+2DznvM7YEns8gcnPnix9TP
JDH8SZboqttJVBgTUoBM/Dvalmp4k5VzVfQNW62vv9WNBImUZMNO1Es6UDw3oaGDU8S/LJyvsZ9p
R1im+87HnjiUvNY0jrp1l/rzuzinowE3r00XnabtGr2kTtTncAb8VVFqtOwG2vc2/VVreNZEnK2A
TJRLpq1BNUQ8VLjk+Jj7P5kZJ+dJN79MwjEcybxuW1cOShkTgcrF1JYpaePY7NEZGMr6RivUAvwQ
2UdyKpbLybR3Tq2CdW8RPWIwDE6E5CQZtdFcQzOb9tQ9f/g9JxQ1RrQuLONIuLV1UPycyUnCc5XX
m2lS5oswMBUHcLKZqdYgfFHTUvXMfCgzXFttFIsTW4c4uXb3Pba4SfGgD+S1Zs78ieDGLa3+k3FZ
xuVAj/nMLdu0lakLIUkZuTK/zG7MqykhBSuoPfWFRjDrTstu0oozgz6KDWZWf6OyRN9nMGdTgPZz
cQTOqw6KIgiHamP4L1ktEu5rHqHX9KnIYt0BuDW4y9JX4zm0LVLSsTr+MjnlX6NJfh1FcjH2ar5h
jOTVDWHppm0jovv9sImdygl8Q07UPp4AnumHLEz3QzuNKxmDh6bQPy2nxP1skO3FbDw+13T0eYwb
SGP6Iu+z3n65XE2k5V5ihtBHRmluemorekxtTYeQC2Rn10TWJ5OvLoYmvX+gtEg2TMmQDShLv59o
rAd55wQBJwpnct+h0C1vA71F6GJ62ScX9XKOGR9m0ZTRycuMuYwuLl4Da3Ajq46I1kJvCA4iHfNT
Vo+3no7bxYxz+2xkqmM5z8WjadIpQnMrm86+8nrjGe+HuIkZW1BrUsP4GkNOoGnzyfP65313WPIs
boLBKDvDuDhC6Vqe3Xg9BRYyqT1uMOxFaX7AWgicR9IwYde7BnMQ3Xz8vF0sEPix54GqLlN5HNNk
VOzFbWBOg1vmvQRwOicYVH1uXTEL95Qb7T7+pHmOz8VahJ0UdontWrpEo35xil2BSouYFISSZMca
vqg+yx5YdekKmiGwndY86+5Xv9DMewUBxwN1xnSMtlo2Zp7claPRr1KrjDfvf20h8d9JR3/w60/W
zH/zsLgO8zwJBhQtJGlfvIJkhCpo6zRd1lMsqCWl+RXv4JuqHOzRCpOEjt32tmWyGB6AMJHZLSLq
aV3Venwkm1cbYEn6XfNWMFCjpsq8+fg6Gn9cRxMukG4YnJ1rza/PxZtj6oNh6VO6pGd6NOjoMhmo
UPvcCYx1bWYzJS3Mt4gSkzUn8JaHnf/gifQx08ZoY/d6fY30v77OTcoPY1nRcKaID1qSuDXtZbMQ
DA/e4pmVB0sL1l2fbkqsBK9OWSbwwWJoYbHAWTBHvXU2rD4+u8u5oDyGhsmIQ4eHxKKuoF+cXW6L
QkEAAKdYWw8Wqg7Nr3/EXr+iNLv2Y7H3Y71+a42FUQXxt9BKnzIIQA+ULj6bATiPwftl75SGZTH/
T9g6nUSeWHVxJPSJWkF6SENiKtVyyPVs2UoxIcHBQecyb2iL5gXH6mjtpmk8CZwiaT+9dWFeLsK2
+/7xhZEXhzNfGMsWJu+NqWg8Xi6YBiWINNSBl8Ywh0ulDlMjIFT0ghkvPkOQwHAxe0O7sjWruYpU
9s2sk5t3dsMUaRscosXWowrGaBFnOzJQ67lveqClSXdtTnR+7anfG6MMVkFWT4eij7ozWuUSm7GW
rk3GJaWyRPuFT1LF0biEaIJnQI/9PcjTT56B91P55cq/nyr7ts5FZ30y3Is3EAYhrdu52kZOBKmD
531vqnLHQITpSCteu9fq/q1RpbljAtsmD2fBvoMZ+11S4g6NtxQyoDtrpDemux8N3bs2S8pvQ2Te
Wbr67Hjti0l88/HaxBiSQhKRlnW5stF8TSd2S0qTw3SbK7JQPe7u9DqaFjGc6Ouui/GTpE60G4fm
gaaad+wILrcGAlYGJT0Po2d/zVvwVoZjD0vgqC+VDAN4jhZ4QI95PEidqYTLYptMtgatrWR6SkKZ
umauEWQVsgH0Rzfv/uQ2aRyqHkOxT5s4QNMCqy3puIODA46jid3pGPUZ2NDMtzYViPJNUGbA2Uwg
bT6qrit7VJQ+ZQ30MQiifRSO0zLrwEXraQBW1rCfurxLrtq6e03JVBZegJOwUS5CQi28D9xeQBZU
e9ANBcX2kc5bf+9nLoQXGX7ypFxOvmWvFBKuncUoaV2yb15sXzW6QEuEQbqkjG+SjXt0kL+FRGs5
/ebvXSKCpW716dHveHsJB4kGR3kjmOaB3v0tSTXrLtek3H/8rs4rwy/Pr0SO4ei6Y7I4C+PPHSRO
I0UBVzEZLm+vhda958a8OM7RQV73yTW4iBzed/B5LCxBA4xEy7zYVrUprjqTT0OfQIfbk82yQ3WS
+hsZ3/d2hN1ixOz78QleRtfvH2oZOAeZuavYEefF6pdwsS2iTrMpVC/G2jK/5vQiVpx1dKXysV+n
AqVMhBh56bZp8GoAoqgj318Grnoum6q4opJdH8Psgak+Z9IMH8ToQrVeCNAosE/pUGLLnPB0f3zQ
lwOu3w/aEZYw+R+PjHnxsAytrF2bVtaiDQqgEmZ/O6i02UmJ0VWhbF7ZQ+Fsiog2azOmjCO7j/Uq
+mRb+eN2WRZRPYEvA/PmAegXu0qhoiagoxku04JxtiM6K55fgXSLaUJiP/dS2s4uDp+c+nxqvz2R
tuE4RAzcMyUkcfDv98tycY4WCu2rDTfv1pu6YU0yHcB+8ZGtaN1L3hvRLqD/si8ho6n5Bz45hIuE
TBrzIcwHYFjEnPZlhGtDKmf8UhEuwxd8Wrj3CvHQO5hf9EZ1V0ORrXU7gCMByMkxut0/+64fH8Mf
wa4t6R2YQjctqC+w336/CrXlVH00gtWUWv/Do+O+VHn7IzFYcz/+oIsQjXNlYrKjTB4yRpzLyyct
GEO9MKoIp48TMUwyfmoFzIARdkvVoNcXipC3fpXQ6j/+3H9zgrat28JiCVLKVPNG9ctr2QvqHmws
2mLwCrp98xkmWhzRCeRPn3zUvzlHl4QBCq4xJ3PvA2N/+azEsy0KNzRuC+mPy7xMh7PVW8xL9r+I
tHs2UdSdyjoyd37ybpv03Ouc2udCc73xW2vgzpcBxEijSPc9JbdblNOuurKLEPNOPWDw9nyoK3nf
ruO8Uxh90i0DctSy0EN5GycNUAIErqDoNr6bj8ee9GD0U7hpM/SydGdZjDyEKHquwY2u6fXvnIa1
gdeNZAcP2MoLZPytGgTGXV/uYwaB4WwY2hljc2ZOz0iZNG5vS8m+aBj44/Jcm9aeXybPtQ2x3w3Q
ZBpuDPwrFtdWYk/XWpFMn9zRi7ycJwmDjm1avLOUJxna9vsdzZrOLaI6DJZgOQxcRcOtU6GB7dyn
1EVdregWLj65sfzG35cKxLi8HfPUayKby2doBt4MWUBEqZcdkt/+sUvbR8GfP/6YPx8f05z3DvZK
3db/SDyjMEKqjcB9iYOWbFs3H3y7HHHfwbhtvLXpd0utzq9NJFCfnOAfKzCX1GV2rIMs3uHKXrwk
YSsct4sROhUaQ72UxrC8cPKu2VqHZagMcehbG6Gr+9kCeBHAz7fSNiyJaJuMmy3z4nOn0YbNb4At
RQwJI8thvKadFJQoqfMf7WZAR+WojjouK3EWlDSPK9VtmqHAvhgi6BuC+vzxPbgcsv5+SDZbISVr
HjDnMnDtMtxtkQQiVdVZiuExXpVIGg9CGxUYOfdujEKxT0SZnAJaxYvRsbrV5Jd0NPOcHqmnWRsI
Ysewd27BPQeHOB2nBRjabvfxgRpzxH/xUFKfMFwqmIz2pF70+2uQgqpDBCB9YhsbH3cKRcd3++GN
YULVKAVgXgZ1Fk1MkBGLepFbYCtY/srlFHmv64BhbctKecYq81o6o0B2R2eeAzsxGjXUbGM3QQUj
u2r5URsZtmj9T0LCP99jLjPaIF2gT+dULlKaNE2KlpH2QHar8VGfun1YG1ie7OaRf8ZQEfOTdePP
nYBZxg45tEkqp2zr4mHTI1QuXTBqYBmH97eYBsL/11ts26xP7xUrV5AF/X5fEAgNFEJbf5m7OE9H
v/0yYoSCCFhhCPXXCJGylS/cmDl+9NE+fij+zSlSUDK5qpzfn1lX3zSuL3WKu+wyh3mhSkV4+Hyh
+vPO8cyZAOx06rEO6ejvp0gLIqybEiGPM/nyAFJZQ/gR5N6ZrmvGLM3mx//raTlUdch9ecqJ592L
S2oFWHqiRtEQhVy00AoBIptJMavPz+yPNMVmAXZdW6fkgsT48pMaJx3DPHK9BTWs7D6jm/EeDmrO
eBMEvbn5+Lz+zae5c03bVoJFl1Tl9+uY9nk5oumbGXhjf27TdV5T6A0Gxs0mbt198nAYf6621AcR
dkjiXVY2c356fglPyNfD0Awab8GAzkUCd2uZegYDn4sI5dY8bKiyc33jZZAGezEk10OYfE9scW3X
XnVVGzkVJSe7cSKdzdYpXrteXgmE6rnyg9MsqRiSMd0YWW3f5Y1dLz6+Vn9ujhzxnKNQile6ZVwc
vDfSenSYwgpbPinXZJA5q9PUrd7VxkzxTlfCn6nQUt4Bj/o0VP931852FZkKNXPrj8VjpnDoSIS1
RRe13tYZxet70JbZwAMj1W/RYngbURn3AlH+3gShtOjN+HvRNvLMWCr3k3t52cWaEzdSBknGZkgh
/whJPLKpPCrpAU+02fftT1Tsuenb2wlPxGJKLZC03G7Qw/1bF9AXT6ljHCKnC46qbk5107VUOzAn
GhNgLzMtm10gguxc6MbRJ+M8c1MxM6ctaRi217hT4zddK9oNs7eY4pgVN/Zs+QkwuB4qKjVmkAn0
4nF2H0zUbIiQ9cOEiWD98UOg/7HpkV/TsUAIrWhfgMD7/REeceuC2eznJLvBe2zrNZ2HbgXs17yx
fX0/FKm+YYopoxt16nKkFgHKYnmNozG+NcbwXDTq9PExGe9Rym87MQc1B2yKngov12XmX/s9fumA
R7PFObbPgB4iKvzmtox6qrDFL6hpXVOU9jd9aLsLKpP6FWC3IGvPRmvdmlLdWHAPdhChASGHQX7H
k/4cZnUMHxIRWOR96ewqXQ1D3t9LwTxqK5LZDQUlEPu2+s4EB+OWPBb3MWJkK2L2UT2BKBD9rhhR
zgLmgyvmyn6XVp1LSDBLnVp8FRrjs/tsVXuMMgSMtezRC+0Kn4HvlcWEiZSd6rocevD1HX0HlkWk
/50qbkbD+ZHhbT8mGljOblQHbfLMNRMRrYWbIuMLOxKPusgeHe2UOE26r1QVrHr6W1TS6694FJJr
EYeMR3W8UxE0pzRwtDOuUWYg0HWi5U6B1aD5YoD7I3l1r2TRRQcYiDe2VlQ/Vn3ZHydlTwfM5eqY
FsEWOT2uMUs8db323MJDvO3KMrylZ//TgfmGNuiQxKplHAt6ExuQ601e9z5TNNxh0yTorS0ZzUrm
4kuftiZ2xlnwaHb+we2iZFnhjl9h0cKdp7ePQUKFWWN93Wk5Ysd6jMfHoMaRMLbGLYjvt3JgBkTB
uOuDUeB1MaUDFM8w/UNgadYhUrGzAB6GxZ488WzM4JMpy3+kfpPv87KuloLUH8IzpHPmGxpOZaKH
txheYOXxFdWkAuOZccL2pD2k2bNdTenajhx5cov07M7ClLhjNDUTHbwrhXhh0qV2ItnbxL7hLmu9
FNsGYvMpcmMY5vm4a2P3DeafvTe7iGCR9HGgw7d4x19HQDKNSVo3/UwU8Z22/OaPqxid9bET1Rkj
QE3LvpfbIkHaVwdEoaLrgr0hh26VU3OgRIo+Nw3kq1aGwYMIcp5U/JrHomTK1DgV3Y0Mh70HhmTp
NGoCQS/BsrSufiOd6KtU4wDXF6AjOssVgAn/6LZx+ZRVjwEI9GWEcfLkVmOw0f222pUJYmVXh8Cs
piS+iZP6m5Vm+Y2K7Z+2FeS3TQ05OGtu6rnJVmTip5OG6uTG0xcTgSCybZxqen0K9IFRHBEChTaH
2T2JXSec8R4QTo1ZzVsSIHsnb3QRmwfVNy1QCUPUS2PhlycZHrFxdmcdGs05rSAtlqgkF5Orgp20
9PgsFE6Xutc+q7D8EU0ol2I7vRlapsRmlxWWmpABlLCDNYHpe75OpFQGyHBCYQBMTT5vXv6xJfJ5
c0TmEO8KmvPz8fwSTnj9VAjbIJyYJ8YNqG6oL3SUWqVd7VSM2BFRQLnMqGJeDw1u2zLmebTCp87K
mEStZS8fr8OXOSwrH3UX3WA5mHPoyx4gMwKTyvEgQAG4grHtQQGPDGZeUNA0tzilkdUO6ykcHj/+
2Murzse6JLE2VV9Cqz/kJJGrhdj0+dgJOEOfuqy+c1jiUjy8Q2T88Yfpc6T761bDp6G/VvRg2frp
CF5EjF4SGm3N/O5Fl7X5EaStdxXqzJASbTquMhfGAVg4fZu7aEkMSYVGw9L7ySZ8uQfPx0DcQexv
zrnbZdQKaKAN87yFC9bTZcpTSul+rsx/xnv/+Tr8l/+Wn/95UvU//pu/v9KSqtj2mou//uMhT/nv
v+d/8z8/8/u/+McpfEVRk/9sPvyp7Vt+/ZK+1Zc/9Ntv5tP/dXSrl+blt7+sYSw34237Vo13bzXt
ovej4Dzmn/y//eZ/vL3/loexePv7X695mzXzb/MZWfjXv761//H3vwyDbOo/f/39//rmfAJ//+s+
rEJejH/+qv/5+beXuvn7X6bxNzkrJhSvJWV0ct2//qNHpfX3v6T1tzlXswiaLCqUdEz/+o8sp/zA
t5y/SX3O5pQUitBK8JrXSFHnb/H7SLr41pwPWbNg6H8f12/37//cz99kPPIibaSJTXhEmee9SQLC
9EJ/5OlZwchiiMqm44UsCL5X0xbTTcAzg+hRobE3b0OChw2yP7Fyx/cG2VgOM2aAyI5op2a7SUcD
5rtl9KcwtswdRcDuK3MKxUEKzYCULIs6gddYMuI0rnyc3Gw84yPrg/cACsS+cyItwRxS1DU4aC2Q
xwJt631qjO1LAcouIVZOoDfAjbK+OICc72MfEsXCg0QxoAsMvbvQCQgW2tQugULG+OHzleyD6Evc
15ZYhz620RRKZwrK88SA0z557cukcNyf3Pwu1tm0ErO8dyMXuA9+C2XCbHBSuqHQl2Rh/MwNz9iW
WTk9QpBS95nr5dG+Ynoi1hMFZyFB01Oe8pQ3/Nody6Q+9gwjEKj6CiooHR2U7KbDAbDSegbzHhrN
ia37fkw7g6pi21Hns4Empjclxan22pe1eevXg9yLAMHbUmDxY9xHaKY5g4PjKYufYj3RzB90oTS1
ADTJAOE0mMpiP2JZJ9SMxMRA70WsDSAwIWldmX6SvbSqAdXtDXUZrlE2dTeuE1AoHgDZ6gCjV+YY
giU3mExyFPEAvrG35Rl6Gx5+OLevRV64G5MtZDfZ82yWQoiWB8Xr1the/G0NvOYWPWlfnEQyacx/
KKqHXA1dDfLYGx55Fspi1TC/BVNd1zW3OOw0uaNNjpFDGVpa3EdCy3E9OpYE7apKd9/VqmZiQBMf
zEhFm9x24ldQ+MlSD/qQqagd4C1/4eWEbSsq7NnZZO7RVocxcMUg0GSX6kCyhQ+aF03cdMfdnekx
KCjjvZ2I8T5BKa3WGF2j5lDmhCcWSlXbCRikl4bekwEy0184ndPptwrmmLZGHCSqE0tCHS2ll2SP
Q09Dex2MjRXvRIM9GJI2A1v2U+QkEEFK4cQLJosoA7spw1UOZuno4+NkeaH5k+rvMF75RNLljY4Y
gDfMx+J/I8Za30RV6Z5q04v3Kpqi5wzdZvDDQniNMdnTem0zGeEIpcvwIZrxWpknn0O86ymqQRdP
ZL9tVeWfwqwpnuIY0qtiXsmWxx1KP1Nu7hIAm1+sAuPYoqZN+tNivqI6KuSs1z7WbJC4weA9lLKR
twk+bwO6pubWd7i3JN4WIcxDHtrl9yxl8usd+22/TJTFMJ46Bx2+AuHv/Uzxxt2GGpOC/CDUycbM
JPipTbCUvF6aBcuAKZ6tzDfv8W2EVyPYrFsAbqQYtijblUtcsul7xvGlPsQROpLBsKgZaoU/uPlZ
aLW76Sbhk2e3Ps4upmx7+kJYIdO9o9GIgaeLNLinuLrQUqAbkEq/eDg2j3lphGtbluNzD17k2KWI
ei1jGjck6FoFZs60rzWsPQuTR21jQC8pmM5i407TO/FY6BEQYMqzw5NZ6OmhGuBPG6adHUGX6xjb
5KoKi3Yl8mT4Jnt72Mdu6OxIh+JNHQPu0Jve/lpERnEDdjc7e0LhuyncYC19BBBlMmMKS8/cjmXf
7yoTSpM1JNrWVmjOmXGnF7dsNvSQGMBBN8sIvun6WG/jBFm4g8riMFZutvcbq965fsZUPjSo/4u6
89iOXMmu6K/oB9AL3kxh09H7mmCxqkh47zHTt+nHtJPVS2IlSy9fSyP1tOsxEkAgEHHvOWe/9gW4
J2kZ4zfMg8TH6avlIrRJ7T5XXkYO8RcNp14fDYjh4kADtbCyuofZnLnyGFYeoIrn3DCLyxylqmaL
6UB1BwmGbaTitQ4mxpZgnDi5ip/T0kl8b3HkGDnhO0jc75DzP+IP+dgj6XtSIL+viYaleFxfpT67
0di5q9OUOURCPIwdzTRCDHSnNZfLKFEyrlmHpDip72kN8rJY0rcVwxJeomQI1lW50/MEXoRYvxDx
Q2B6Ub/mZYlD0orxzuXSN2HoF6cU5J/EAhhO1RP8MGv3Ylh/xwXZU7TCYh0t0mUZhS2FsmrkPuKk
KEt99eCKFi4lVxyTY/MYpmSvxJyfnCEBp2AtuO35UW+5afyQOJ3YGpKkncJP+J4ABSJ0S+0f46RW
MfpTVKQfcY9ndLlo8lR70LmVJBLl86Eh1/+l6fOBjFdJljZhGy4wMgQzLew6XastHshqX0wANDSy
LwMOoINjkozBpOBIq2Ba2eFgh4rbNll/IQjxwoIuE7uBa/BOmaH1iOtSeWI6zfdju1wzaGXZIlGs
d61UpA9LqL6P4DxoMBq5W+tRfpkLsBrmUSCCQyGZWY0oXXM5hTMVGaEbRf3DWAz1oTSgjgB4iQ5h
VM72Ko0UMhVMrUKlEuWWqk0QMf6l0JWmi5iSKD5Dy7xkqu/CRbidNRI4KMJMr021NG4vttU1YcIN
jlsBYFrXmmT0ra9jTbbaOIC8WCo5uqoyQuuxQQE7pivqzdma+Nk0TBwvJAjckfig563qLKw8bpKY
CifV+X0RrdjWZgIYM6AYu0IkoizUj/HhgmZsBZUeJZTmnjdd6S5GxfqGw26vyNj3ev4gSU08P4Vt
Sg6jmmik6EqJgArCFrJTwbzKolGnR2vcLU1SEsGjvwLMeGkm5c6asYNG1PccNBfVjhhxY5MWI+ew
VFFZYsrxwLalwqJQGhvOrwXOf1w3qYd8P8LKaQk/inb6Mc+deBWOkMJL8vlSqpB2OuWybWTzbq0K
eDEgVn1r7b5r6HTviXtvtxGeZrKHVzx6uZaQym7gYOnVq0KbBTcZyFRVaoK3+vqhrOMaZZZI5C9J
AU5POQDuj7pPM3m65IQjoJtXEoRZ7ZVWLCqeJJwlBVh4gjQpARmGsg/l7p3ia/ImVoojdVaxK4yJ
TBfW1MtFylRHHuvYJ1BRxU4vjddQTiBcJ7WNsdTVY6K9erYVdkQPD/gLPCCwI4T8WAZ+6ZCfZOiH
aRGfCvrnntrqpltVq2QX2XJTK1j49Jpu+SKam7ognZliGAae9qpbBEePO0K/8ulqFqR79sMtHJym
GTbRorJDzfvrYcKaLInWVb2WpNUXjdhcTLW548gV2hQffhAgcJdN5ju38zkjlBWKeRbQ/PXiXrvV
+4aW3VBfRxTaIaCxl9Ms/K1alFyWZac6WlKQDTq138wyv+3DNLIXxXqppfiwisK13KHX7qRZdTot
uYUw9NK1ETYFnOA486xrrNtX8BTxWxJ74VPUvycDYc8WiBowZnR7qqAbYaMivzHr3XBWiS2rtask
m+4GZCYUjhTDj0O6kgJtGjuO1pEwouY2yQvNmdX1QdEnBkiBqnbmAzazbhOO62OrqaSHLX1EAAlZ
gJY1vZiFLLhsSogTPxYjsXLfl81QMJnF2yTLW7/Rmm/Ascn5w4/DvjxNie8pn0WJBOoSpd5SwRRr
I35YKn2PyvA9FpOXWlO2hZ7UlyOIH4fu1Z2hN3MQEzTE41zaIJ9yNVDqYrYBjqG2bJKZFMKMYBqc
xvFUWH7XhOzAw+piaYTDMOOWIngo9OZ+Rb04J6adL4psdzGd47iZn/KwjQjglUv6VgkpntJzKRIQ
IJYQ7sWFtn4+JvjQemJ4FjnhPLAgYnAitVlIHTFatybLw4nLiHjrnuRiaWLLaCwLgFgrr7epTAEe
M4lCRlff2hKRt7YyS8XVLOE+TvW2BoMjXzYD/s+5F/RgRvHuUNKUbLWlUzDoBISFJWAYWqaNo8VL
ZzcyiaSNjJdLLUmqhY8m5frd2icHo633kFIVFw/mtRzCUaF5TPpvGe+wSCOdKlUe3qKCsccg6TRG
UzcOAXXalvgWi1L9MgweGiH9myBai9vQtqnsoRCZxLm8klVAOTZ/nPUh3BrVVDwYokApbqlR1MRm
Rz6Lnk4ToDyVkAC7HQbxm05S+HZJyXx0MfHigM1IGBOBHs1zbHe4Sx9LtKkJu+SUz3MWDVAAFTyC
cMXU9GWk1EEaYjLejXrUg2Pntrat0AVTNE61TcE//IgEfU2aJX2prbW+bmuzfdZyabiTO7N9zzXm
ua0RdRKEUmhGtgSI4SarzPU7LAHjTq6VdrbTtJs31NXn7XEne5tBmHyQZm1+rEhi3eECKA5dqoVX
Kk12UiNaHgcNGtzk6sibblawt+w4ZntD465/HfKuvtY4uIeBohZlAnlHIhnFqFdddRpuegxGiKR+
l32FhcVvTDgUIDLUb8O81u7jhZXIERoTVeLCTCC1tjKToE0y8T1lIWXsGT8GsZLl1LqWSO2Vj6Go
vfEOLRcZfmudIpMR3vcqWwKZLrdN7lHDlyyExDeLubvKgsSGGaW8LAqhb+ra6xyPmHYJQ3iMunq4
7c3xckwn7a4VynivCIVJ3bAhnpDPFBgBZ2nbvnJFISqfJ2qKd7A9dd0mzC59stDoEcqlDyuoKhOW
o0RY8gNg6WEJMnAs/UbUlgQi5TSMpSu1MPjsFOYnm8eOhdizxmVNHWPEzpNzJn8rSKT/EdYtfaNP
dZl/1j8+1zu+mDuwWpk6vVYk+3gnJP2kV2V2tHyHUCc7/EIPJF98xL20DycbfUVQez18NRtf45u8
EVwQrNdnRj8phyKM/21046RnTq00qoj7053y0F1qz5LbXYRu50utswaDq/qyW/iZH15iLJ3OtGo/
Kr+fqpRfxj4p9AwppjEyWXXHvKBxfMm+eW8Bxb1MDqOnOKVHZpFqD/vqjJqV8lZ9Mix1X0WlaHXs
En7YBT4VpMee6rAJ9MWB9dTPMmlOwKj1cxf3x1E0PBDIzyxZP+32mZDS1thg9Qa65OuvxDr7ljc6
RGX7rS3bmVu+dZszD/Ok7Hu8oWhE/3vME6kMBbV8NvWPMUUn2TQPhrf45ONdnVVknZSzf42En0LU
DYp+xmmbHX7DXNUam9XB6V3rQJq2z04MX7UT+2xboNZ4vRN7Z8c9aSZ8GfekmUAWMMk9AuNqd9Et
yTalG7tJEC0+M8arA+WlODNZTouRx1tK1JtmYmgSUeuczNFMFOYUsjLrI3kgHNvU6iGMgGDWoQ9P
3f3rB3giXvi4us+DUeL93CrBbTtKVVqTU35APLAPt1A/72l/Bn89zEll/mMYhCT8T0NXpZjHa/70
AhirLpOx3hhg/W5D4WcaPf313//iREL4cJQcYOg4Svgt6/gUPw3QFivqN4i+jrgr782d6s2b3h78
WLdDGxiTX5wZ8Ots/H28k3mPHpKvLE4Qx8CfPGnGnW4OFyiSiDsatmeu7fjAf1892AlIaLF1ROGi
+eGB+3RtxLE1OZZegJZkvvqGT3SGauv3oO5ps+/OPaoPLfBfDXfayRnJ87QWhpPuRGd1Y4f0sbfe
xldyW/jGuYv7+jWg7o9mhDmvUs/8MNB9urikLPswnnNwjLDPfqDjdVVnuIgSR3UyL3QTZ1G9o8nV
1f06aIVza+bXt5umhIjyzkTrh1Pr5FMocXSk9NeB5nuQntstqD+39lbDVoLysgLEaxtnXrivbwJG
YQVNIUY1iabcyYDzGqEJD4niV1YoHbAHUE2cmS9/GIL+F+5gPvD4dcWTBaQmVnKMo8nkOwAo0mGJ
tA6xbzhGILoy6bFB+u1/MWmOPTeMArje6PScbikMg6jEsP0Yk215tOkCwSFVp/OgSPmRq59RTP5h
C8N4fAUgMBxby6eO8WmhHLmo0vEaa+UNYcYPzU6vtU3lCE763hxGp4wuhNYHRe2UzrmHeOpOYT07
Do47mQ6VSof5ZLlpSlUXBzAUTno4TtjOqYJ2rwWE3O6Gc5/Yr1P097GOj/vTG6JCUhDlOuT1dycP
n07uErZ5ydvvTtv1oQ60Mxu0U7/Qr4tjwUFRju1CPN2t6IJMlFI7AHwAN2Iv3rglAeF78xanVwTB
JVshSHe5I/hSf5VwmnWP6+vZO/x1geWqP/2Ik6uuLTFVooIfkSijnW9lL3fTK8vTEJu7wqtu7ags
U4gJSHdyPt6ff6m/+/eat1f1W3nXt29v/cVr/f+ig8td/J87uF6RtK991f3bf/x7+/r9rfu3hzL5
WXW/93T5C796upr+D5JwZQmHONOEJZQn+Kunq0n/UJEAGugB+Ac4mNhU/LOnK+v/wKqtsTYhEuTF
Pcro/tnTleV/HM8ivE9ortn9aNa/0tM9fUMZ9deKzjeFhZZWxe9vTSLmRFitCM2XneLXfhGMOytA
wGRb7vAvfkQ+xqK7zXIrovPg1Pj7WNCd1dVcJdVVLwbvY+3zssmGGGgfd4ihs9x+eix/OsBxAz/v
CL4MeHJxZMSjGQ9F1T2u8LjAMjt0qQn7uo/K3k1/vRC/6R1+Oy+erEBfhjvZvZVaFgudynCdl9GK
uFC9KtDd0SPLt7Vb52+MeLIr+DLiyR4kB4ERzQjK3dYlm253TDXvyOe7mS6qANo7n7Ls52zuyTax
1UMbnF19To5Sv8Y/GnmYyHzM9JMrTtpWn9DWHG8w52OWPkeyCUrjmNpso/g7dE0nOj+P/njVn0Y9
uWpl0fIBnQJzNqgP1EO2ZpBsULG5pptI7nI1+asnb5rvuuf+9YQ6Kjm+TqhPI5/sSvQ5Cut5ZuSK
7HP6tI5OyygKJvpZG8HrXPFqfA+f6938QDqn8HD8+AD3Pj/T/nwHaH0gLeDNPbXdWIMyRE1BwDa0
HDekgAWv96oJ2IEGlIFtaxfuKfiu0hapcx+cPc3+6bEj/6BOfzQcWtbJbbCGwljXDmNj5y3eus1d
GOM3ZFJvRB64xWMpnXMv1x9v/X+NScnxpBxSTEgqGokx822xr5/jYODSCy/1QWc+l7V73ANTB59d
45G8Sb/0Mv/s7u3kY/sx3T//hpMd46ishaXS/nXJnvL1AC/0gbwjd7TjJ9Wmr+Uq7DPOKcVZ6r/M
OcShqEhI0TkmSfy+ag6SsMxIBzRXnA3HlAdk4s32r+f16Vnm14V9GuNkZaYnIchlWRLW5pRbkT1E
xa5UvZP9ys+D1j8z2h+nz6fRTpblKFOMUTte0bIb3REpNYyg63yf29m9tTsWYHJnfDkz5p/W5s93
8WSlkvFIaxFJth9TVncSD3/SE/VqR/LETbOXzt3Rc+OdrFFaP+hV33/cUZHDmuQ2N5GXUWSaXFTj
/2rh4MsDPHkjG0QVnVoxXKJWAYASKITrmc/3mXmonLyAVUoAeMmiQyYzYWuQyMAGnFHin0YffFyG
cax7itrxuGCezMPo2KgvZ0t1Uz26mxqZPHspJJwmpn5Oevs1ZusYNX7buEqY/Vwny5HTfCaMS6BR
X5u9bamp4tRD93Bm+pzUFkQ2cEdlHdiBY4IVhsnfX0LsLMTLdcPxBRnd5lLao7W2jUD1093ZM9uX
VeZkrJNVBsGFWawJ9KjyMLG6NsG4CQ/V88DRPuNzkrihh7T6zIT98nRPBj1++T6dntp5GdQim1hl
2mQjDMa3RFjvz9zEL+/EcQy+F8e9pkR162SSaquCLsRaft1E2VHcurRjNmS6LTnLNv92rmjyx2s6
aqmxgSp4j46/59M15YM+Z0sDoL01YzsfLi3pbK7S8bl/KgL9mhekwrOlPYZAiScTVqzp8M2lzG3b
hbsu6DfJ9vgVTM5/e75sPY4379NIJ4tmlsFTr1pG6l3p2fDXjXjdemTaO+SnnP3mnNYNPq6LdDGe
lXksxZ9+4Y1cDkvQdcdHdayNKO7yrvnztntU3HUTBdaxZkB0pl/cISA4MxVPi5S/BudVIzbO4pxz
VMF+fm4jtZOZdBndla5WP9kgcGGSKIERKE7q0eN3zszLP73c5E/913gnt9bEbYqoU9DcdDsfkEWl
PjtYd/WOoODg7CbiT1Pm82gnX6IUm2U+l1zd5Exeey1t+s26G7bF3bmKyPF1Op2bnwc6+QQ12MXD
MmcgNTgetrJg8lX/b1zQl80oM/PzOCev9Uw+hS50H7evZy8Y3fTXiVc5iQNMZzc7mBfI/HRCj4z9
6dyjO96sL9dIx0glnIaiuXGyVvay2Ra5yTWS0bBZELPv+AFevyfo3Z5cXKBedqxOwjI99xz/eHdV
vljHczMi+pOrpkc5dVURk1a9Pd7dfjNxrPwbd/eP0+W/x/kwFHxaxPSGtM/U4ArloN/CMWOv/TdH
+tMKwyJJifkYKUK94vfXTlhrMFELV9R5YUAPonHmTRJogexOovs3Sld/fHafxjt57cIlE3Vk7NzB
3KEACkn7NvMA0zjgL37GxAfgueIA1XNwPndwPV7Kl2ljUs7WqKaLhnwytJaN+VzXmQ6lCs3spaHc
W8XtmVXlz2OgxpAo7rB7P5mahWXFBqSLX1NT22Q3xKYkF+K291Tf3KffjGvlOvn+14P+aVISqKYd
3UOcyk/HjJuRiFwjOY6p+crG8v7mK/+nqfJ5nOP//2lShqRfKhAqdT57CYBAXrnk19b2qjPtiP37
/+2yTj7kyhzqrWVyWerxoB/8uizx7Cb61Jz68eHR9GOSgU6vhYbt75el6LC5U4Vx8i0kJLvwtrGf
OIPb3KfHtvD5Qy3GjZOZyPw/VsIIgaA4SNbA6TKCxx/pYgTBohTC6NKIEoaCYJ0FpCEaiBLLbn4n
91VB7GTGGeeVZii/zeiVn8LQVK8jrUV52zL/+n1q6qg4bcMwy4ukGZL7Pu/Wyu0J9RXTo4mVrJ6l
lObSNc2sKexFbcyBffVcBCU9Q82tELZ8S02Cce0lldUgHc3y1uiiS1bAaFOOUuggB9X6QJWU9CKc
s2J2kH7ogq23os7GRFBujSR91EdzrzfjtNVXqb0SlbkdbWGw3kQ8eF6a6ORTofr2OJHlnhyl45Ma
LtV9UbDMgoJc+oOxcF0IkZC0ExO7naMOA+YKj8KZWabeoUyYPyQ5ggisjvmmysLLRjVpba/wOs3R
UCCJzOS9tWZnefUga9uslIbb0hDi22LV9w0u8YAA0sZWopbKRaQtbp3juEKDxX8WmuFmUuhuEfnU
vMfVqhAeSjxhyt9W4cmznryhQLRemxghgSuFIwrvRBC00q5j0kcI1GmBd6+iVs9uXoQF/L+yApmV
p0GBUCWYiyV3VkkbnrQj+yTUUFoYRX7btusgb2BmgcbuJFPAzFmnmuF1bRlaPGQFiJIMMmYb5ca6
LyQVOEak4fnMoyjajYuoBhByFl9e5lwKxik1AgI1zOcWxbZM1opJHMvSSyTjC+1ljFaN6KzmYMgx
wd59eKTz0DBtIn0flVaK7vXYUihS6dtA3BzCnnS9Z84xN4bc3CBTth56UmPtRVOeRBhN+6SzWstB
/QzCeslGkBD9LADOSBbjUEZR+lQ1R7UmKBShc+qyqXPHbNd6l5pdRS6zLg0bFYq4CwkB6+mcq3aS
xeml2tVzY4+RELn4T0IvJsjVaU2SPomfAa4XNhGQIypxEMcgPccjpYukSVFSxcomk2b0/fSLyfSj
F+UMKkF6Yp8XxKaYqTtz2yH9rXTkkkW6yUXBwd2Abn6NXFUW/aRSgXDH673cLhu1zPfIwxDZzfCp
RcgBPdnRCe7qyuvnwinS/DZu50MnNO9rChGuqmkEmXJz2YK8cPouvra4D048Ehc/rd5i9Q5oeVeL
yu0sjDACUPvX6l25irgd1+QlVKHdt5DuxtxCY5y/TPMxwL4ud3KkIOjEkjBKE3nP4IMBXIDxhWU3
4/LOAIhIJbaXWtuuIoaouv4+rvOdmSXMO1zmq1HvRYXMGHIyazskZpUbrPm9LAdgPg/wo9xYL12Q
cm7XGf6Eqp03BdKzGM5MrCK2mfNvXVh4paw8qwTkyTHlr3L4Kc9Z7QxzfkHME7q54gLnNspwcWTu
G8pyKAfxAjPVuy6sDqXjxDZTeU9I589Iy15K4orqCnDOAk646R1DL1+R1pJyDdkBBxJIKYucXQKV
pWkTw3/W5ra0yam8Qo/I0WudMf7q2y63ggURZjsWr+OMs6BUbVkmNnspb6ax+7GUsR9i/sha02nC
eR/zV6NI3uaztJmL+V0Xy++GIG6lqA+DsNDRf1bLDf3q1zJvIQcJuT+XEopqudxpkLS72bjS8mg3
Gb2nT/EGreOK8UrglAQdm+CAbaKLjr7oj2afb7XRuEdLcug1CVjICGqrAmCrWPs8BAk/TSYB+ooI
TyUmFVMLZZ8s+EOBgpdsnT6EU73CxcTtTaEV/fS2s0oS7WcxvtQmSbSjuUVjG66iyI1C5mgnciJd
YN1XrpCZ4nMrRxxG8vLQyJF1GIyqJJOqlANsNUfeynAhJSpKvT6B44wTIVgbgOqjArPMXH1BBD4U
g90ywPDpVrurRJkU44Eoj26pd5LVP2vmusFmezU3C9blXMjdQqwGmy4MnQmWSqdu8GPlZM3IHTmf
lpW9LLK1JdP9vQ1zUphAbnq0pNZrRYIw1grWA9zQBhorzHqr1MKgAy8/JsqtghXdaVb5reogArRz
kjoYFN90SWiA10e1PY2DWwthMMTF6E3iip2dBSBU9oPav4qV/Dy2aeaSL9vtpsXAHJQDKAAe2bTb
nEaKq3SUlfHwAJHuno00Sag2wTmPyfU+Lir5XPiCIABrJWOBZEXxYQ7jgEV/slmxFifGhmjHfVxv
uBp8XqOFxUgokOtDPDPEfGOY8yuZ8bVdJSI5NXhksBaYqN7UA1ZLfErCZBx0PcdkNOFM26+dfmeM
5Oz3uYbTkECXbchvTSrEGGT2u4NFYU58RTL9EspsqsUSzeUq6bdNEd6EPVzVtm18ARo7cpLtshhk
EGsvBeqAUms8peoei8nclmnjr6WauWCgb6as8eu8vwjhD5lRchBM8VoyejxgcCLTweINLNv5OqzK
bbnGm3rgrCWEhxSuh1136nMlN/BTAeXKwtvcl04L2Wlr9GnzVFix5UI2uzTqEOBuOUt2B5HaWcZ2
V1Qz92Ql0k72ei6VE3pMeDmsO6xik6J7ODrwf0IiXmsvhjBA7qvTdvgS+vBWz0YmWZkfC5SrZ1QK
X+goV2xdT4NsKiZXZUb3EmI/MhScRFxteVSuNTIj0sy8xzwwumn+U1dz34jKRxow96Ec7oZc4Qxb
zG/IfH+Ia7vvi/AeQ1p5YeKstHt5jCDfRXdzal3XimIXUfOaGMbPmefCmv/YzVEL4a4PMF6DEJg5
clRW5hD2apcrk6nPSxkCDm9C03f18V+6utmVHmQ5v+9jbzEU7jmfxLCqDpKFp6ohOqWDaLsXm0rF
zqntxgQDRdZ2InJ1OjF6pe2b0YQ5SzPMRKw/Dk/FmD6bhvKNiAbDjdOW7dryOCpxELWm5KYKHYYx
wgSSzK9AeOCaEmaRKDLKb2m4DKseZLSE3aI+ENawiRp0foYcbSS1U93GIP9TKd7i+ifdBF+RIlqA
jduhqYa8E++UWHWPXzlpNXZtwne7MQKiei6FiM1pDx3HIjZCafncmm1sowLt3WEyg3oI92WU70vj
h1XwzdDYksrD+hypBZlpBBFEffu9KUqvIEjimUVi07fgAonLvFQjZTouw8fcltz02AXPUMuNyla5
P7DuZWeQ0k1Spz4pn3djbFZ83whV4ucTGzqy2izubLZeQ/AsEDe3VlWSc+JvQ9du40HfJNCc8Akk
GOkUqmPV6vYyzqJVrpxJ0C4zOX6sJchSVQvns0GTvgCWNFG+N6u2r+jcbrJSe6gXYReXmRNp8kFJ
8oOxVj/XNSH1RbqRBuGbUKadTbgJAdxjaODDkXzNCgE3xmT/1JuqWDZzKXqp2G7QHfkEVNxqCki0
yIB4V90b6XKla0Vr5/kaFIpx3yghiTaRNntNO7iZ2GwTQ+cLDdTIzRe1duWsvVi6+FZOl73QkoSn
N5wbwt6f0+ZIOiHFsrQLMcOFUPLJ7fdt+LzK7ZMUrn4lCnthAKdp9h6JuI/oHdhSArg9jCXWnCaD
u5Ao2hbvA3+Hf7TU0JslncOIwMRKyApUm+4R+pzuqOpIvWpIWGBXaS/WVWPjcfAzuQoGM+LgECIv
lUhos6brhECaEDpezRTxO1VNNtwjdWdUa7xgOkywZErEQLPOOlOmPrY1sJxRq2/p0jidXl2aE2aq
NHwTrHUrduyGzJY+Qre+JGHzOK1i0ME8XRYhd6gpx/hbyjf8FKsLgtJyjczyOqV7kJbmTVfAMqYS
fGRRi23iUA6GQhznoPQXVZXft+CxiTPCcZpaSHTi+0GYtknR/mw4VWWYj6ejy0s3oDjDusPaEF5q
gnSRSIW3pvHOyE2oxxUW8VIjKkgZIZgWL13XTTaB0ZWdSfKPplAzO+9Tottj1g/LpDmdS5uuI2Mo
Nw7ipIuHUVTu0lR0C4jWjrC2N2uifG8G3GKsTG6SKZMTljglydS28y59WWp1R/V8I0Wk6lRZfQPR
IxBIR1UNvOCp6eqS8Z6GmMfjcsaENdab0lpCX2pSzi0l+ccWBzhr5utWaGPklCafJ4w1N3kTpZtW
JANRwMwoZLYwRvUbdNW3uM02MXQfu4RypS2asyTUu80VWJsqvMP3e0+F8lax5mBei02uj5j6zdDR
jdBE95keaijCS6p7QNY8YYbBwT60s9t2uFpWojbihcVmWbbkN1+pUrL6Sj0FZVhpG52jnhsDNFRa
MGnkGF8pqUZ0gdBtkJi9xFbDdtCaeCUmdhSiGLuCsAQ9dki3N5oDdkD5ANDnQW003W7H9LrUxJ8a
VkWP1NVNZkR+aSZ74FHxw1RnK9hqRJwYOB6qWvfCDC5NF/6olW7cYO6siMEh72aGeQNMWc4BvuO3
M+J1Y8jQX+JRfaqgV64tjqVJxxJRReVGHZZv4zKWDt9PyRma4Qbz842aFYDk03t2K7fYQd7URH5T
2gI7QaFcpHK3i4v4Ad675SrioG4jTcHdmuZbavQ+7czow9OBuTYyPGkZtmR6bPRl2ZAndSubTSDE
DeChatPrec+HjOe+VoaHpyryFwVnl57flpk6BFCklDeWoKtpUSl1jETYq7luj9Q4HA2vipvriEoT
8wd4E84icGISREl92hIN1gZdBwk6SVmA4sZ0lrx2kkpL7LlQLuOqv5eT7klupbtulZ9pLpT2OEYJ
hFw8sEW2p4jrmTUYYVFcLvjtKFjV+BYROYEO7JUdIK/BqM/IvdKOnUq7uOgJhWAm67idp/QInX9b
CIw6FCRqunKYY2zthbelXmu7T9Kf2JI4dsjB2ORPkj4R3NO7aavhsGYzKE3OAFVh4QjEp9u4kVuR
uKRqF5rgptoYk03lG8t905QXuvGg1oo9iotXmq/rktsJWRQ2dZzrJO03BjwfVSR6CW4X23yOofJO
rCmedmBCwRU5LWykJNZXt15uIlW5yovvYqvVtm5B96nuOv1GH2AOlEHJX9KRSg+FMy86VGzc38Li
CgNbkfxer1+G6sVStvI070gXdLCkOMaKuR0qrIzZ2NWGh75bH4cqkClCVO01DKkeY+DsLPHPUaol
VLQPI/Fz4dxvu/kuBRY4jM9mRedUZ1uFmSecHtYl3UIX3Dbh5OeTtIlC63plRZsXwgDY2dQvBjvg
0npG7QTbOre7/Jazqzuo19mquVH2vZhVTxqIYVZZJkoi/yvZi83Qb/muJT1nu668lszpWTbnvaly
Glla9aY1jkGi1oMMQ7moJTau5uKvhuiN5HzV5uVS6grWR4ODz+KYS0vqicXJs6o3R+swPnRKvgel
z7pLs4R9ULyRA0GeZg1AljxwtrNjRyDWQst2JIsEI+x0P8XXFQ8unV+iyi+L+L6GJLU0xTZPFgpp
lx22SsxkrjIYtsYEMjv9oQUO12fQpH1x1sLHrh+CthHcZeq9nAYxENtEuJCFF3k6SKbhm/LWbBon
qq8i81spbEec/2p4lZjfOKsm0WjXS3w9kwJmN21M1aGwxXmYbvoUXfmUd+ZjqWg4IPW8e9KM6r6F
pTbYohBfaSRriGN0u8pG76RdFV2n8XhVLhyFoROTC84eSWyuzNEr6/k6HiC55or6k94NmYTq1tIH
eMCN0xHUFnfsjzAMD0oASvdWFPfx8rbw26auC8ZZdlseuxnPQQk012zh9r1ileT5mB7YNVvAxsym
yyZAyx2q9Bq/4PUwXxazdcEB+inLSz+OkHdk0n2YGYeOeshk7sKeZUeloMWGpDGMx2RkHhhG+2CZ
8VMCsRyBuNPo3xqggotcXK5hfBuZLdSRjBQP8TEVl5tp1d9HObwaU8FLVqyzqxxPbqNIl4Y4+Lki
EXQxDpRo4ydQTASwIaohzKv5SUTKpaIeIth4XcRniDSSAhw6NtwupijbTAWLLuyRYgmqGP/dsEmt
Yd9p5a5b8u8r5BMmffx9pnzTr1SRmh+R+IwP4j9JO48lubEl2/7Qgxm0mAaA0Kk1JzAmkwmtNb6+
F1h2u4JgvAx29+gO6jJPADjCj/v2tTe+1T1q5OC0YI9f7MZsJnUVABbg1ZAXju3Y+zY05WejVE49
YNwXGEe2XFuRwvZoZbpLxQcnV8Ue9N62am/fKMOB1viOZAWkzDhziylmC/DXXVn8iKcYM95XL1If
PKO/jkUSN2n6Kc9utdALBpOfqZLXW5FbeaCxdxX59O7hVXxrhPHjKPUPKGsB6iKWzqSnysroHmxe
zARdJvSxVe5V4So1x5d6DG9GP+tXJS8zTuJVE0GBEwhrdNl/F9r8o2E7bOv+mlb+CeB09MZX+6l1
hBCcDJVS3/qx/yPrp37VDR1pWxh+htTjIiT6mDabpDtbWuAF812OPlQZROMoPOGLXALDInMTNDpX
TuJ0iT/DsVs9Z/2r1H4q0JS59Qe3iua9Wi1xfKA8cSteKZF0m9Fi3vt0wwpXZJc/ybDedNJNP3xg
Fn4M4vpJIcVgSN9yuX+GDETHuPERVB/j8NwOA3y3MbwbKgn0CrulHOB5SVLW6uSSxFVsp8njYN3r
2fgGTsWnR1a7aSXjTUp/KGPxqHd6iLkzuW9hkCDBFglQnhezstiHW/2+meIbvHU+LPM2NuWfPm4J
9qBZtLqS+zaS5yLDHg+90iqT5XFlNtVDJpbXeLWsar3daA1/0hLUj6gpbllAByAYtpp8SjGdp3pW
PEUtN9s2BwHBvxjr6HGqswdL8O6Fdrw3yE2JhNN4sJAqMEgJGpb/IDNRQBzejgPBaeMJ+97C3SSW
yNjQyFIWe7zcD3Lc/ZRNbmB0ZBfeaFfkUsmnGtcFmbuwjZ12NsID6h1O+euUmxkrOOAek6Loas2b
MqkcbRxsJHX+Skm8O1Eb3sWAoLybvJtMuPF90Za6aRNIqE90qE/1dD34wk04BY8WToppUIMXkOk0
bipH0K1HlH/3RVBhKJ8wxfvQlUt4ePPLm54z2dwKIQWFQuq2pZregaXkXzfhZ9Fq2N1xcgnsJDa5
RNaIKn9EnnZPC/6jpN3W6SfFZAcQr1iwFQL7XJlFoK0krK38nBSzaj6jCTIIUjI67gkbMHNNx2pF
PznzGpJmbN5aJNMnqQffENDKGGDvXPkNAIvo2fNEjMhAR0jV2xgOzjBaP822WuMgfyNr6QZErEtA
shnZyrKwcYpAWseF9BJg5qPwM2B/rA2dDGWX7bDhYavP7ASwIkwXV46Dn7mgyt3KG0mCk+6V1pNU
kLeUuVN0Smf7Qf196rx3vZa/kSzc0KEV20k6rNGT7Zuk97nIcj72iX+VQDFKgnBcG1pFtBrcNlFe
r7xslDehZq2zsNvgYrauRdlakdWnw9xfm3iKw4Pe421yk0/aqpnKKzOK1hWQygJ/QdOabodCuysr
C1JDIK6liEKAoG/xM3mCtTRyWsfQVqzgyhS621bPdkoQcY2pHoMmehOI7VYYOQqO4AfOlMAxKHTp
kOTRflL6u24c9kVKwzSR15ug0vWPeeJKbHS8gaYjPXgHxr3Oy4kI1RSeEh+iwDgStlLuG4ZnP4/j
BymU431lpddS7XPqCQ0E1WitpOa1EJV7DpgtBNp9UscO1fK7fP63ZUPkVwbaD+g+5EKq5i7uZot0
FZ6zrsWbppHXRausRVD2vUincIY4W8Fjd/LXehvdBHn8o0+b11ECBdX4VAEahfbeAIDwziDO8Upr
q03+zksB+4jmTdOPjzrOtpsBKBPaLoxXVSZ5QCJg2oCs64GSSdsxptZgGExbZZ3Nejxce1hfPLHh
ihWVQ3IP+pgLdqYX60LRyLyK4WeujHdmkdTOoFDiTMAaFaJR2ORK19TCNmIPliQoH/Mi/+iybh+M
femqBqSEKBtwlfLZhCRduBqL7h2v9MaBgoduQem+6VWFIER4LgqOwyLobyYx3Hm5j2V4vc6pY4HU
rFN4F/iBTVLKxaVtZMfMu2qlkRpdGQoM6gIbMnfoiVC4hd3CpsSuj/MkT5SXKY8xVs4peGHeutcR
L/SttJOy4aEs8TmI2nqrht2xm8Jx5XUWPTia9oPm3N6h2LEVtemHrwQZGZHwkLb4WiXcC/vipqkj
p/Ty+74e8QGvFTe35tO5KVZWwQGeUAUiT1BzqYGGJAwq7U5B0DqZ7FnOkE0PYgZDu6bIsrIiEydC
/FrKPBNWUQCTRcZSvJPUdE2b1B1wCtEtiuJW7jVrp8Hm3c3UvIJEk2iC1KqzcSO08bTxJemqiSxK
GwG5UktBb9nma2FOS8uhsm09s7S5YLpp3fYU8PB2bMWNZNabEr9lsCuYqgEIO0yS7GhJeRvkWr3L
w3JY6WMDkCybPtMWTiwlxtxMPtKZ5KHDUvAVqM/COG1yrJ9diFTUD3SyGrIqlzd4SXCD8mDokrCv
R/Wx5p/6MLlQrjGbpZe+9+5MsdOpJ2e4gU34+hkjHA44OLQSk5JMKBzlKnEfmXjYaGxwRocrtaK4
gKuS1aB3r0MLL7AhRK89ziZM3m0BCtnoVS7vzjUV/VqKIQFLKnkLJTNu0Oo7dWA869Gw96m/s9Gn
9SpVoJwx1d9GseqxxA5vFVNon/qIwkWMubaZEqID/eXCnIVgucMuuBeaiku/n3IlUPBCl3xFg+Hg
T9m1CUP40E/axvLHYROFsUNwiifXoKyoih/qkHsmNYLIQTcA04o8kd0Hk3UHb2GTCN1RKMmcSbWw
Aoe2kZjxcW1xhoTdLKu9C9XeeG5qVrQ2Wdg1R/lT6lXZppA0SEZ9l2+8qLrqueRVAfmMHpCxAay0
MX+OYk7ZJ3hvfOFnTK46bkZX60tSOIYD0ggJb7CO9fCHpLJIcr2neYJDUsZ6fWzcTFE2CIJBeQyd
2xQzaUIMVPjmyk6PtUdcpw6DjIw64pKpjG4DhNYJgEPUiYj7WWdhD47Opi+pEPmx+gQ/8b6MqGRp
UG0MKaEeIxWyjf9fQTq4G362uEj86FTKR7XF5+3A2bhUpBzPKtXVbJ+ti9VjJrAS4TTb4kgiQJce
0tTYmmq1s+BOjrqHxySXssAzXvg6OM57H4CKw1WE7/0uwJWdgFx8igzRWifhdJWFU3E9hlxjTB/t
tJUOUEUQYABRlF8ncJTOGKTemyco6wQU9C7G2w3fc4O0uXyvDzDw5NQjJKWJyro2PcF8qUORsM+T
iw4ZYVErj1XeO12KvHZgq7MBxlxj4SfZE9bZa30KPlnDoguNGZBGlOmbXqgjqra+fDdpcbavKCBk
Uu5gRF84ZRI/Kl4oOEmR2zKk+lVAJ8kgGEfV6g8htzub6t1bUIcxZLwpWPkKNLGgYEp6ekLycKRw
PSjFlQbZaSdnvsM0ht2Lc3tRbBVf8bpVLZJqR4n1ksTlayg1ylxEIazXhtvCjK8HT3kPEFGtQw1D
SpxGjjo5oMxQKK/zHZVxuCK2JwlQUX7I7schvzPyNnR6mcJRAmb+yteFeA+J6HYkatuUPXfePut3
qTAQ03ntttW5hELRuschVrKzQDfdoTOuTGu8mlrhA6jKXuFLzFwrOjCgURQeDaxVfV/p0FqCpLgJ
4U+jUIemWSntp+cTsvdTSKauoyOozRLcFcA3ZRhIVULITp0Zro/Il29Tau6kzRbaMK8hWokvecMr
YWsRnUZiSgoZ6Ts1IUMSweykTtZRDWuKxuYKiHtD3rxroKhsH6XAeyC2P0Ssd1at0f/oKnwVtFg/
mEb0PbX8K7HyD0zOXRn6r4UQXEVpf8wDHCKwk3HNKeDQDRosq7WWpIe2M/X6w/TaYEfrLuJJ0PVe
b8h2LVI/6qUjybnpuiEJaDdNAqdLHQ9AO9rVgOJiVVC6eJmafnClxDwMfbVvy+w1NBAeOZKsexT3
8gxOVt2+SGW5pg6af+DRHMCuV27g0lgaRwwwE2Qk26jyZkwqUTY5ezICoUdbopDvRLEi66ZM0m0X
B4mr1yg2YJoNm8qT5V2nJU7bVB9DJ9qKPPhU7OrWtTKsONIxLjazQwV4nCwZXg0jyNh2J0AzhaXa
ohlcDWYD9CsBRuWHWb5iHzrmUlXYA3VJ5AiAlrJycOWmAupIuCUJ1PC7ciMRFXRCdZWZ6k5iw3W7
UX2puvioRAAIEjJzPIebi8y/uMByoQ1EiKfVHXnhQ65yl8A6HZUqgUcmdMljInl3eqMdhcZ7iIb+
lY3SHiCOb70ANqxGETUOgi10NAWGGwnipEFlVMjUFPzAekpEmdu/T1bV0N3Co65iYnuNU0E7+dfB
VJX7kqjOH7ldg766j0ic8Ff2uSS/SIO0NxuZUjq8XKeLUs52qSa1JXpvsCSeq7LObaipT1DwEKBE
/iE0wkNlkhmF17ONO/ll8iY3U8ttGeX7itSuJAhuNnnsn3lN43nsY1dvdtVL3wh7M0osSO/SsWul
mLsnmDyl6ndSSyoubcQ9YoabvkSR5CvIq0yVwaNSbJ10MCqmKw8wmupbIyi8xbDtN0YRDkdBCl4o
TblcWFkO1sip3XgA82LhDmuzzDEGUkAZGi4cMNrQjktc4X1UKJtU06Em+CJBZevHpa0YTesIBfba
/mS8QujNNmKot/t4kOkySbh1eBF5pXj8LrUDbuvd3k/9bwIVlCQa7BpFj4S8tG+PXSdeBf69EowH
UXoEXbjqzeKb0FkvU2hySWm0pyqf7iyru2rK5lBwCRWKuzAcUWNorxBff3DSb+H+rdXgVRKwV4yr
dc9n3mdkjTJLPPY6Bo9EUp02uiJQtKQ/KiSKakQt5thvPaQiiLeE51YOYBIPuFgmx4Q0cWaZN1Mq
31gllxallXEFoPLXiD8KNY5WbfiQww8jqCRQood4K8iVYxYGe8KnxYenzq+6qgmjDKVE0MIkKnpH
kEWArpQXA29jFs9l5Tu1UDgZV/mRa7ykhk5dmduwpmUOHZpJgjIio7+1aHxY+aZZu+KM28Ib7yf2
5g9SisdsIkUHo0rdUB5hRUmJm6I+Ag5dUqru1lNJac8Sw+iaY4KUJdYRlbzC3Wk3psmrEgRsgoJv
5x5Sq/ijjV4NqmgZ9sBI6SJzfCYPhqx8ZREAcZO2ZRhrK8mgAamjcX+wEBiR/rReQ/WZJN31pKT7
BEBxaQq2Z3TPWR32blnXZGnMZ06DjRrFMVSuYlfW8aqqx5TUwwv04g88Kne+IvfY8R1wwnFFn79k
QEQTa3EtS9RPLH2f58p1ngAE1KT7qkPiYaVbKzF+5toPgQ0pKiR2NwLOGuNFb4Ok1JmMIVmXw/g9
EYz70msme+if2sSjBokKTvJvzByAcUJpOIvuzQiv4VapkiNxK+XkUpiuBJypr0ax3Ghy+AMBwc9B
kypnCqlO9EWqrmJNOJq98QHgWbIb3vp2Qg5i+LReVWJfHuA54nUEOXLdzTYXdSV+k6b6Jg89onhp
Qi6DmRUyVKSMpAZtEVdx9FpetxMqhXVC6l+rw2+AOI8ILN0aJ27SeLUbeNSgh364K9OR4mH6qDcD
9NL6Xg5kduypPKptWdm+pDitqQYrMckdMqlsxEl/XRvDDalHYtzYOnKkVrREmy/gFN3E7N6KTN/i
u858i3txlQ9NeCvmif4oN37/HZFs96AH/XMekFAJNR3hITK9XS82LQUtYvEibbhKFFSV26lZ1WbK
LM9Y6VVDxaC796T8Ghlnv69wXAwbQqE5JTBp2QPlX/LXUo+gRuBeucr8Tv2o87vZn6LWIIWOaYDE
sHnN1GatRaUz5OpGq9T+RdWb/EfqkwzJSth0Gf1x1tQIJkmowdxXGgQ5MeyuA3S/VDT0vTKwy3v5
LeY0e7YwmQnJEhCrghS8pVGYZ+/s8jghtxNY0VuS9tU2sNL6qMi5bKMkOzZ+8Rzh+HkILcLvLI1I
6RrcyNoalm+SbtVcl0koy9ZGNkzRIbVEOVerBAp3gKY9BWFFDw3eozQUGA9k+YZ1FmNzH0baN12k
DumHWugavozQAu4u19dUJe1A8SBAxhGvsOpQ7C7J6muJAHebKYQ1uLnobFrGQF7ULBFGZUK8HuVO
uyK/xIUl1IkK0bhS4x1vWxGqqjZgcNM8oNS7jhsiMhy5voteHV61zXA7eahEYDg+yEKBNxje5DdT
hjQnxOtlQ+29cFqs80bZf+lBfntps2Zb/CC3Na0Tr3v2LQp/fvQjl5LKzRJCth6R6arTx29Jb4Lp
wQfHVYUgg8tH/T9tzTvEgBaZVMILdRgOsFGO0dSv5TBM16puoJCGQ45qEy+YXtBdRNhOZYUfSeIP
jihGli2EJFgrFTqrWBRc66KWNrOwepTF5K6zuu++GroF7Z+GDE1STjzR7SefBtuU3dbU2kdcXXi8
zq8cNRUqJ1dpPpK8nWaN1TpPNX/ts3COZhB+DwVS8prgG2sp1Ob7tIfAtG51uxuSJzEb3+veuAZ+
9J4XmP0Eo0rTbsvC7lIZZOiYWSt64uZSf2NsqtqYGfHRfCXktEDFhZUqp3MuVt+CIXhqI4a3Aip2
WW/t6f3q6Nbp47tWK7gmoW5eoSbvUPYp382MvBZJBlzk9Guzbu7kTCiv6I6x7KYiBymW+nf+z99R
CX+LWvGpHlR1G2nmoSuqh4R0rp3LhNCaOR7QC+9Q0x+UPt+lbXpUsvCoJnU3Z0ZKd5Ly2J06KjFV
rV1JljdDPcPXPPBn51vEy2KV1YhcSYlI2tvQFI+DKn4i623ovwWcUTQfcN7z4pB2dSZhVUsDj3XH
H516zaaKr8WYJyg5QqHrJgez6N+LArUlsiuEWIb4Mxk8Gcuv/5d4EraNka4i81CyW00d76nrfxML
5EKqoj8OilHcxEJ5RyvtM1Gb6Ka4hx1SGEPUFROTmjiNBK1QBsc8FQ4KnjkreSLznyrW1TBKji8U
c0GGnjrTspywaG5rn7ROQdmTzbN9FxMVKrVfs4MW0ftgeZBkUUllobQPcEm0UQp81Jj7cYo1iguR
FXKlUfVvhpcVBfXyws8hBWLHsfq6IeSP/kQMMGbyANkFWm8BFC9626IGJWk/hLLTrNVNd4SFtSk3
6cZwC5f2IXmNtMURt9bOudSNv7QXFX+NjLgChhoFNnnZBt2a5VQEowWOEf5AeQ916z1wqi0KvhVa
BZdFa0d74Za614X22WU363LgRT8Rt/fWqOaBWw0GK6LUzFxfeKvLlqV/hpjBWxKABc2cf8JJW0/d
oU7oMFt2DvNL1e1y4+1c42pwFfBQgZts2guNPX+AB5YjLjpuOGKGpKl8mYal9L7czywFGKSPBGuu
fxGbcfYNwk+TIVJZ8h99pTQKY1AmoHOkqY5iNM0MTxde4LKl7dfjnIyw6CtD0S2mFbqAXzwW9Xu7
MW/1D/GBfLC2l9zIFejdDjbF66RcWBCXBp7/+8mXkwoaJfKUgQsh2QqKjKoW6X6UB4Ft4Cg9xdEF
9/Vl0+fySRcLMCs0jEUm3qWV3KX+G2JTux4KFwlYlr6lpEu/frOXPt2iTao0qihpc57PaMo1el3M
et2vR5AvvEJz0eJPaloZpm4e4mbmNQS7Ilxxw3PNPbiIYVUclE19TO1/2tWnvbyT9tX1DG3Dvel/
DnRYvF9zsdpHX2wRh/B+cy4kU3k75y6/fuDza+/fyWrKv88ZIZZxLMCmjVTxNgfu7kmiI6a4SaAJ
F1paj65VpGkyCf0h/EyCS2v/7GZzMvyiqS/xG6NueoZvI/JmwEM3U48bgJTkFzaZSwMtdjWc1rt8
KvmwoZkHqxibiMjTt34eOP/HFzr/kNNFGFh9oAfzInwdbX/bbjwHDPqDum42lpNvvx5NnmfAaQ/r
coYs9ppRy+VhKnh/0Y5LgENZ0UX6hTpuy0lI93X0XB0QlreO5CpkPnfy4VIL9DzC8hfIEr3JM3YT
J/DFHMX31lPajOMiDKZ9oW/q4Hm+jbeTfGmqnlv+pyMtpuqo1kKcR5HseGTOVsXaB3lJn7JjbJDc
ON3VZcTSuf3tdMTF7OxBUsqQ82UusY/BUDsSsKcQ+Eji08OF12rabL7+nmdfJicvoT7cA0NZzFIu
2zoeQBWuSvoh8gB3dXedDxVDuP96nLOhE7ADmvbBQarq0oFOkk0qbHjpcUZNa7rW8JTKiGCO4TYD
mUr/myNMO/3V+AyI21ehc4nK8UeX7TxxT3/AYi8n9WL5WZJzgXS11+mouqWd25arP7THzO2eGPHC
wjy3ARAk0oStY/4LYPr3dZk1yN0Ci29ZjA/j9KoUt4P68vVbPfv10PUYIg3feDMvJihdhIk5mQwh
BN/Jbl1rNNkmluHQ03uBkfMLNfPHqjsZavE0NKu24zQ/jVT3GUkJpSsdvcYeYEq9EX1rKnN3rK1b
X02GH2ZopptkSsSXMYiK9Vhr5rduanCCIdPBdRyCHLKBmF1DCUrAh+l+0qK9RL08ubCGfwXGf/xu
bMBBqtMezHbx+1cYKDrFeqBAQorrdm3Sl8OuDwToLvG7/mlQMqkg6TxBX816Yy2gQbr3ezFd952K
2RY6ebtpS/VASgYZt9WWbj359Aw1pBv9VJSftBxvlVGo6NXVM6aUNYaOkPuS0+WIKAapiraSRQOc
bKAdquNE/SlEPtlY3Si1C8/6B1Xx1xTHhNwCXwvc0VrEEim0Yz3w1XlvFl4zqIqUe2zFppdifQmM
dvYYJ6DVxBnDoWDR9/t7rUHKGlbUSgAi4mtjPWznELo++vbfdKz/wWb59WQQ3xToCaBhlh6lqVaS
jsaggicb4qPJxXA7beHu7RTvQbH/CnY3r50/Js7JkItjBh4ULikTQ04/vE13Q6Pzij0KL1sbecrF
nvxzm4UCzNWYJ6nIBe/315l3YY0XgYQzl/FD0PdieK8Md//zzeJ0iMVKwPUWWZBEubsnzWaOxOn0
Jyp4gyV9/fz1UEuS/6/r6ulYi9kh4kM2ayTm2ZHsED3v6k3g0KT9ZkCoHVzM47fBPriwR52dk0DZ
TR6Ca6SmL0Y1SiRuwSjPUXRwO2MwUSXfSPbMdvPXlwLJ/88z/jvavDmfxF0IfivFY3kg/kGUSZ/K
Ru6pBJd++NYq0nuR9ns6lLdBoH6TrOpWp8JKPbtwKM5vEprj0O/T/u9dYi+fm7dMIQ3lgkjHq7p4
CWpWJY2YeRLEpt4VAOLPCwVS9sZcF1fBhfDhD3TavDBPR1u8BFWe0CD/ZzQVvGrsmtGt6RC9f2rs
BUl+n9iXsPhnt4PTUedL1cmrH6f/jNrCicJOZpU4A9gRbYMP+eYy+vPcMQuEzSIbBftSFRcPGUts
+ZNPzEt9lgxLhil5DjAf7CPVQ9WvX79ePUucyj/v1FBl3OdNQL2LSIXaNIJHdkI2u3ALSwAYDmq6
y9yRs3sOyJZ/xoG39ftb9LtQFbAQm3NKo4swOd42ipNAoVJXc3s4IgXbev4LnuX5GfrvuIudVR7z
OqbjmL0Ol4jEf87W3bZyB9cC0y3+DUDz0oDzfz+ZLo0hRt0oMeCMpFJRwKzpIrQle7juvl2O4c8e
w8rJe13s5fiTSVM2JymiXbOz3mcA4wwfx+/7MpR2flfLU+p0rMWm3uotZbc5AzO/y17d//MuJ7pJ
9n8xY84uBEWcQwxZNqQl2s5IogIhE3mzdm+yqZf3xXEiaQENdVN8jq0tbNBX3NQXLDfOztOTURfP
CLMF/VwQcHXwPdvLseGMtnJ24WL7y6fhjzc5X4HoQZ7vlouvFrU94DlVgORry3t/a25GF6DLxnct
F8s/N7pv7IYveOmWsLTm/ueoPBl38XRdiWyCWo8E1Aj5+wHLNvCgMtjkS/fms9vKyUCLg6EOUNyI
LQ+YMC1nMBt9MH+zrZyfJP++yMVuOSQY4Vm07zniBofmvbnnCgtgS7Cpjzmcxo758hev8ewaP3m6
xZGACdSENpqnq12OvdSG7PLrVimuJ8v+i6VwdjwNqxvD0DUarRebWMIS0YgNJEcKS1AowlHIGtcT
pF0Yhd8zNXK8yVwpZvUSZ2zeSbjVrf7COTE/0h8z9uQnLLa1slTDCaUgx5JeP0e1+ehPyj5uo42S
6tdqcclU5c/5AzKemIJeD5Fs9jKwyDELU+PEmpw0uAswAe2wwrSkdym/1c37kGY0ppf99Ul4puwx
j8l61GSS2Mya33duTe7VUKtogp4BqHxbW4+c9ElCvWQerbsK85jxUG+FtWk+Ksbx4iXnz52H4fFr
ouiCCzm3nN+HN8wuGLRamJxu7W+7G7z7UD8lq5nzPG5BFX1Gm+zq4qh/Tq3fRtUW53KN2Z9WoGni
oaW1aoMHSVdADGx1na7rZnVxvPnv/T6P5vHI/Sh4rGN7u9j5JEwr04q7DhvDcMzWJozZyUaxuL5E
8D47g/icLH7sQVRtuQNhx66CYJ4cozW2EsqMVRWju5GVRkOzLwEMsmgeCwpEhXWeXSgdnAkaecyT
0Rf7kkjNs24GX+R2QGvxOlkHDsLI42BPbrMxboX113P30sMuNqSmUsUM6QsyhQ0sGGi6ykbY/IVF
z5+7wPxYbEKsD5WAf/FYRldKI+gJOAF33hWdVKrd3JKHuEKQJ98mz8l375Xm84N5Lxy/fsCzi+Nk
4MUD0jBRqoXIwANgZN0kzzCQVZc65+thztzqfn/AOWd6Er0ZCDQbEhFgLpzul5tLOdvI1E650w80
HFzksp5dfifPtVz0WNCpQazSZf85ugY8w/Bn6Wj4bK9nM4X0/cLj/RnB/fZ4S9JmA4clbRQeD7gK
hk71Kn/SXHGtsMOUFwKpM1fW38daHFqxTqOJmDMWvt3PGsYbQG5vq2297tdodvbdJtgnG+ViyWfe
QP7YYP59o7++8MkXHGjg8bATgFuxSweSkwLLr4an2K5RKG0rIqvs6VJcdXZ2KiplehFKK5nf32cN
NuppXZvS5FgdvD3rscPyERuy1YWvd+7RiL9lS4UDS+S4mCxc9KOixL6bsENaB3ZKLTlwAOw4v77g
+6UY7uwmdjLeslxoaGGMhi+bUxxTjg37aqbAziYEkbYeHfpjdpde5Nkz+HTIxaQZchgfhsIj9rby
I/gojlwW3XAvXDcHb92/BvfW3twmd/5DeSEkP7eznQ48L9STaZPh4TT2WSo5mvaudjdV9ubL25bu
JTRp9oXvOEfZyyl6OtZiutS5HkehyUPi4O2Uw/dy7+8NF7jZZAPHobsVR5FLB++lMReR/9gVsgaH
gRCyLgoUYN1dIoCg+vrJ5t3xjwejNEDMJnJpsxa7tJY1Aj0/vMTa12c0B9hUg2siWuQO3MUqj0aa
hw3/wtlwdtMmTvzvYRebdhkFipxODNutkd4f5jtwfOT8g+ibbS5a/Jxb7KejLVahZbQyIm1GS17l
u2KnOESJ0MVW9O7OQOZ5L2XpD29fv9rzo6oSaH6KL6hyfp+f9CLRLu2T6kefOtyiqMPgJ4yHm7qv
LgkRzuTZLIJuVSVrQkqPfuPfxxJERP1mw1g0bngb3bbAWJkZva9ccrJPY5O5wNMcMWi34frSiXj2
OU/GXnxLjF4sdWoD0icKnCbkmE4pey2cokt3cOX8SISHokRPhLhEsIeZXPWhFEuO0DWZ0+detx4D
+i3Yfiu3bbJsqyhhuQXoKuybKugP0DozcIdWcTWqWnGQvHBuZaYBNYvrcJP4RWk3QtACcWjpJGvx
uKdtkV79Gs6rgQITWdyob3xj/qOFib+KVnfHCnfh42Q29TFU434ndHBppihr1l5rgHmirwywxmwu
idDl9uspdSZ3xHfW8FbD341Q/Nd/P9nzUqnvLTkKJScu51DfmrY1hSerUxApC5t8FounU9zbSdM4
UxUeTSBnF/bCszvGyU9YTGsrwj29q/ncyN/VNUCj5iAjFnxKO93bBcCc9gr61m0jDsX2wtOfPU1P
hl7uwj2NLVH5zywfXd32Ff15Tta1P5D8IvPXn/8ic3B2UCzPKBlQqkXZ9/vSKgs1CzRPEX9t/QRg
EMjh4pAEnVdVcXXpVDu761uWOpuw0aW8LIQbSalyqwTvqEoB8KjGTaXA/fo9/gpulps+aWrsQ0hn
8T+L99jRSB6OCY80X5tnA0T/G+3vK3oENjCC7hT0C/MNFjrhlfLIjFr7N5cOt7M7FsUsyVJIg8zb
4++vlZ4oI22nkc4Mt3wug+6nitdldAMaZ/YHC/JPzNvd7GKW69zsPR128ejw5auiNCbQ8YlWXjcR
/Uqoe4e1D/rAVWiWgDNUT7cmqTD7wlufn+iPtz6fBtxGSMvIi1Ooy+vSrzw0krPFgmpnTvlUm66p
Okp9yKoHkwsZ6i0PeYO4rd/F8CbXNrW6y8b9xZhtHuqLn/KHXLTSLMJVfkq063Zq68wGjf9AxS1p
M/+CcG05+l21Lg/F1SWx6rldnJQJQHhZwfj3l+TtZA/Tyrj1BaniNFZ0Wi1L24p3LdTnr1/32VFM
SPoWk4zAe7lsRVqkPb8nzVgbYJpS2qrBIvpPX49ydjqdjLK4XdcQwAKP3hCn1KJ3zce1eBj2VtFu
U8G6h4vnlsXw8fWQ5zYI9WTIxVEvNyC+ZJMhQ/2x9r4pw6UN/uzkoLBkkjKA2b88Y8qsEKfJ4rKu
FXdV+pREjWuopR3KVDFLOkziA6TLC1fP+T39MSFPxlzsBkCK+jGKR8mBFQQH+FWmpV6S3lRlXH39
9i4NtFj/kNGiLtQYqBZezDElSrmNShqYVeV/Nf/+fYuL6L3W41jAfBzRraKDqgJ+1fWrOPhfxJhz
EfA/32oxy2nappPGn7gjkFip0tIuxZ9xo6//by9tMcszHCOsqeBZtOlTgaulSs9N8zTlo/P1OOdX
079Ps5ja9KjLaZ7NHwfEUtjkh2qiVZRGuFGpV5O+Tump/3rE87vEvyPOv+hkL6LvXEA6z1wflNTR
EwOKPr2ryqXJcGnWLbb+0DdVWsx4sEwLQH2GXLTeTLFeGeElyfWFkZaWYIpnxVM7TzsFwlxffS9A
m6nNnaZeiEQvjbO49Vd9WwvgNtnEaQEcwURo9XslbUV6aL7+QvM3/2JnWN6iJG/Q/b5noDI/mJ8l
yCWw11nCda39v62lZVQkQUkDFMWrS2jtBzuKIB9SkBW6Xz/Q+f37v6fc0jmR7lILEi7D+Nw5Wt1a
JcALvx7iv0i7juW4kWX7RYgAUAW3he1uOtGIMhsE5eC9x9e/U9TMECzidumJdzGLywhlZyErMyvN
OQKr5hlDpChaeyy/oiSjdydJay4aUKjNtXx/Xozo03BuoUlJVdMcmixR7wC5EUDtX7PsLslv5OHX
eVEic+M8Qx1hPnM1cU8XoKmOGOsH/LMNmABbGY/vk8R5BIq98LTTIUmyvg+jadPqK9uelbHgd17Q
bq1u47vf5INyleCRiuOTkwUokWH0RYuL78OC5WLT9I159Sgg75bBBMTT+BSv4EaxQG/Q5IpgJkhg
Lnw2WAKDDDOb+CE9tti0UHdX+SZsJYFR7n5ClJjQMEM2hlfca1fbN2FYyT3ylskEeZv0s8xDOzFu
6vH2/LnuarORw31AvRgkI9YhZ8GecwM+jiEqgJrwV3dsI4Zz6VanN6GUY8BRWsFDF0Z2nVBQO0yC
kCg4Nb7Z10c51csK2gA4CVwzA/wsYALQvwX35Plz273NLwrxHetMrldjNJgkyQcgcVCAAqDQPYsk
x1z1z8sSfCNNfW0L2Mktx2KFrFU60TjBfiPA5ePCOy9l19NuNCKvpXRTXuuTCikF7pS25tj9TMHG
+T4h7EdsMghs+089UFyQuWIptAfSB61FNVrRabG/b0RgsZJkJMZTJiePGpAZe4DapN/Pq7EvAzOR
qHMQjLJxZ2XiRVhJzO1NbQVgj9terx0DHE7npexMs1iYRX8Rw51WYZVJZtQQoyvVBQWMYCi3vpFJ
V2mdwKzDL1nYBWVtfAR1SCgQLlKRO8a2Nk0VzOConS3YaQUZAOqCTli33nkd92/si4rs75uvBWQc
ksgZxBQM8LgDJg9I1kKAgop2M0T6cA417TUroyrOMpyeALroEFyiPhOVLfbdwos6nDsFoc5IW8As
uElyRUAiMg691zffpuxjlzcCZyfSiPOpWlcCxAhooW5R/ZKw9U4UwF5g2+v8B9p3C/9pxI/BY+Q+
tEgBtxDphUOGH2n0cF6AQA2e724GimsPPCcISEBUqn9SSsxLzL/OCxGYmcW50KWvonheICQGXdAs
+3J/1Rf3eXX/PjGcX5jroemTFmKWUXXW+REISO5IL1JsV79PEOcZJENXaiCvoaysAoMP7BUD4OJC
kHDMAMk8L0pg0nxpCCRJ5kRYXNDQ+x0kjF+ujzFd3KT/hOeff16YyBg4d9Bh6aJqWahLqp8WPRRA
1xB100QiOEeQy0iK0QuBvY0GWCkG11hqoNA1gi8kOjbOE+RpDEChCKaQSJ80wJl1qgRSa+Ca3PX0
vafGeYIhbbrVUOFEmxk8gsANWJXS7ruv7/g2mIfnJqnKcCGF1EAKAKYBkQdIQ0hJEiqwt7MOh43d
v44IcaODDYHdIQJEsG6VrvRCFuw2nPUGEMF5gwyMimrLYkFf34watoGB2R7qN1UlmJISyeHcASbC
WyuSYGq9Nru0e2ScHIvxXdZu3vdlOG9gpuYK8ETIiQGfDf6sgNYm2BhKgUmfvTk4Nvb3Tawu2tUA
7hXEFIABBcKNDaomEKeIFhJEp8b5gFUz06mZmDYANB8kIF1o33oQuQHp5/yxiQRxngCjmfNInzPe
oXW65DsAQOywv+8LUSInEsT5AkkO07Ez4a0bxFDFKgIFmKLAyHTNTPCcE0niPEGsVxHVG1i2BNTM
/KNVK+BCvIrABHb+6ASmwM9ZrTVRVxLCF8xz7IXTCJytK+wNC1yBSArnCoAiVBKT5R59DFhlhuME
cjFNHQUpjkgM5w6ARmXlbYpDU+CjB7DpdK2GjcpYIEbwbZ4rHJvrQwYwl60gnQHaFUDQ0qcIyN/T
YDrmFL/PsJ+3d7eSmmIYsuevM6FgBizOondUAOAkeiuwA5FO7Gg3ksLIIGvIPI8MZuSmvcQQjoNO
YYxbe97g9gRp2GsmQP0A/jPhDHvWV1Uq5B4JT/GFrN+tBfUeALFKS/QXX2kjiF+OBAxhVi4mBI3a
3SwB282MAdgG2jo5F4z17Gz/W9iN/U+nN7v34O9S+6UDPoSZ3Mh94UxyHTQ9+hKlBdRHtNfvKFYz
1nS9y5rhm27OPmCcnmqAiGJWHJBgEWCypyYAXe/l1GHXYarv66JEJdb8+DenD9ZX1bR0DM1wN4SS
lPRdzUJ/x6aJgdm1GC5pBrA7iIYA9z/0iyguZi5h1eE6wlcqQMHtDEDcqb1TpYAwyh7epxQXNaO5
kMyBuf+ovp6VO4LaNW1uCBiP3ieHuyMkpRlGJZj3XxIv1GJ3Wa/rlmG1i6or7F/iq/+a8nJ27Gw3
t7FuckMDJj9yTgo2T/jLFRTA5vjrvD57me1WChc2wScAYLIO+sz6dzpfDcngzNWjQlDRNkXlf5E1
cJFzkqOe1AQa1aDMkIG4mIPpFJPDsSHwL6Kj4/wLqVrgdbFUrQyfytH0ZLASKmARf9fR8WHTbIZ/
qoZLBlopC33vX6v2OYk+TH/TIt58JL4tLWMM2tQXfCSjBty5fq3Lv0x6qbb35xUSfB9+GHkcVJpW
M8TkRWlb8Rd1vo61h6lSBF5Z8Hn42Nmjf6aUzCuDjNauFlSi0sIJwXdyXh2RGM4lNN0CPlGNiQFU
/lJ+m6zcl2tdoIzo0Niv2F7TWlI7YrBvAz5d5Nm21EZAQQ7U9m9Sjq0VsF+ykVQsphxZLGrmAC5W
S/AstHjzFg/gkBScnMApPC8EbiRlHcmHkL0NEhl88nDXGfne6ID7l++z5fv5ryQ6P84pKNVSGQNz
QJZ2t+TXjZq6kXmHdRTBbWX/zhl3+ozCstGp6oDD0Ybs9Khu54BAnPNbgwRRh+0M61ADmOe8XgLr
47vRag0ubQD0I3nPwEKPT1SW91n1N6M+G5t4zko2WimTJQP0FVKK6scMRKpBVb3JqI/ndRGcHd+I
zrJ8jA0N3yi1QnRibjXtZ6jep6D8In1vy92n8+IEJsF3o9umi80YW0+ogV1hVADIIb9mEGxQrCue
F8TiwBmb4PvRc1NkbV5CENF7r0vBQgXazgT/DcDYhDwOXI+ijQ+RWXDuQp6SZADgCfIUTKcu4HVI
TMD/g/jgvGYiMZyvkHPDmhvmYjVg8RoyW0WUwQN2XojoO3G5QxS1pAhL6FLU1DFm0HoB7LqaPsTJ
43lBIm04H0H0elZLAkEZHiar1rotaELqVCBFpA6XNWRTFOs5i7I12GIX67LXlSCtPjWt6Z1XhwWe
M2bHN52jdkzMEbTBGINIHIWBFq/vU4Vwb21tBjjXJEGCDCq4rHgERTfYEi6S5Mt5TQRHRtTXIcnE
/nnR1ZAzd58l7TiubTBlTzLec+flCAyAB4wCPTPRdGzWoneGzIRBoKZ3jIHzvBRB2OMRvxLVQn+e
nRrY4Na4AqgRQISBKxs3T4v+F7WdjeN+nvffOG49jeuUslHGMPwQth9GuUdN5Gciiq4ildgH3IiJ
MrCxApkDkTxCfaI4NKDGAF+cPcTftE60k7z7lYDkbsom9sow3/xaWLpYRqsxaJuSfJCyn4URVCD0
OP+Ndu/Oiww+rM7Z1GaAEoZjS7QHaQoPzTI9nBchUIOPqYAC0pp8xQjR0HwYzdZZwDYGxi6Bh969
OhtFuKsDSPJOHWZIAeh/W12VCujkq9vZ/BtPsBFDXn8ToHbV5mpBTGgsLs0eG+WXPClguxa1FkWn
xj7cxtKGdc0yXcIkTRPeDxpYw3OKN4SoVSaSwv6+kZI2Oqb3DUhRlk9zjY1oE+BaYK56nwVwt2YA
PUlCMhhZDgIjdfxiZjLA4K13SuHCJxbZjSIl0IWmql0NX9U5dvPo/n2qcKET1NWd0adQZQZeYpSC
8QUjQZklapWLvgt39QE7IIVlATF69W3tYnvqAnCkvu/KvImbpMoWY4GQzryOisMK6PBCAYGvaFBa
oAwfPWnR14rUQU5R/UwJWAeQCVJD4GWeX7mvsgCK3ByQAgRD+hSLXdyRxdnSlAk4IV3wmmETBUy8
YIp1v89A30Fj/la0XPN2w/m1PN5zrvMaRVoDeQz9qrvubAIALrvAGuDgIgV9Stw0SHzhvsUbCAVO
LJeKZGDLHsoeYhnkT30z2wzyJz7kp/8/jCUnifOooP8wBjmGJPVr70rf2ZHGrvqF6beAz9XuhRs1
b2d6OJGcd0UOr+nh8zf0k7uaQf2dKuze/wGaEfvxZ6yFf6osSlTOWDXrsTOU6LaKLePMSS61oL4D
mWIg/Grsq5wTx/nZCqPUy2hJoAwBN9EzcK552ST24vaAHRdKe5OlsGNUFENHSdrEkhB3FZJJk/MG
YEbuBQrlbNPfqeJfRdC4k4sOxOz0V/VPKTqEnnveObKY9EbL/+QSvgmuNdpM2hJy+7Tx2wW0Nkry
87yItzvir3QDafTriFW16H73M2QwhK25d8yf1a2JBlgGbCjLWwCMrwCTDxNnGhaAhSfLDPCchtyd
yEFHni8E0tniFQgnQT7nRB5Iqz1AS5d2fBt6An13LWdzptyVkFW45SmDRHbfQYmSYmFw8qlvRX9i
OW9cNXe6XNYxYwR/SBpI0+zJA0yLa4wf9OyC2c4I6P9FO8r0AN5A0RNOJJf9fZOHWOqcKMMAuYbk
F+0TqT6k+XfBSb7JEDnduCwkGntrqcDyDssh/th6oGXrPjaB6aaPihM57XQz3NPJrwPhN2T37ZzV
cJkJWf+1GmazmEmagCla3uqznZyiAHVHJwQSe3O3YF7x1N5ikkiM+vl2TZ7TnktcKFaxDBJDe2a5
jPUbXM0OA2sEQ2YPtBFN4Av24/HGcDknZKSxOUkJBKpXo6s6IElyx0+11z8yWFMxcuLbhuFrBfn2
wSh1SoNNSWa6nxW//AGecQnsvAm9UADYOLiYv/dncGtfLtHXOv9hfov82x8CExO4B76xsCTYLpGL
50MG+gjcQ1u7ksdAjmS3vFVlW4RztH9vNFUG3rBKdZ07ZPAEKa3OCGWLTr61umtK++sYhTeBXrvR
EkQk/4gxuOmmYlKlLPzX7ZHL8gaJ1eTr/vpRjFXxfEhvb8uLMM7DqwDh0voWOsknBlKTff3XTtuP
w+G8YvsB60UU586rocT6aAwmr9lIvKL9BJZf0dHtm8SLCM5/t4W6GKCg/dejdk4OIiu/ca2gcrPx
+m9Tm83H4nx4mmM3OAWV2DOUWEk85aAfdWBTzNchrNEVmeC+c3tRkHPdC+hDpWdOYxqAI/GUAEMU
BPUXogixn9O8iOG8d5pXNAMlWIcL7XcoVw4WBab3U5RfAtFY8NFEZsH5axnkkVrC8qdFOSEwAVFb
tCy4/3rYfCTOHcdYWv59cYfT4GlAR5rrTzBDrwWCcFICeW05NeCq/bAE5y3+udd07nZxHqMpe6UD
FOvvfIKYlaNMfqof85vC0YH8Ztrdh8jKHXm67mcbHIKiYCg4Wx5WSDW6dpRHyA9j87FsjLtutEzB
93uLCPAcC/4zFp5cBGPZ2TKGEEKDFknTaZSBbAHgm5PlTP5wNH7WaEis3UeMZ3mC8xXcd550JF1A
spqzTGb2F2SI9U0x41GYOAylqZ0R+ESYKf/DXwJ1HtBTOpH59k6ngKO9U/GUwYS4kxzq+xggzMUx
vqiDVDAb+j+C+osszrdkXa5YaJv2CLIALwXMwvDzN2MMKDEv45MuWCf7H1nLizzOuQxSoqjpCnnp
kUnrMYoK5XSkTP1dIoR/FR4l52QWrZvBGvws7t+DZIjIrZP5Qgjx3Yc8OCr+/Wyck6mzvKAL+VcW
rl/mLP5yCcAGwUL8/7gNL5I4X7OQto5WDNSAEAPIYV+0AwMk7A/ycfIVJz4wLDZV1PLe/3Iq0CkU
BfwAwGh9ndHn1RiZOTvKJXbCgBwKMGCA/q9zGQZieaV8OH/vdt3KRhxnmFIUAwuSiQO9wzV4AC8U
oS3u3uyNCM4WUzIpxlJBhBxkjxHIREK3PiSXug2NHOkoutfsn3vjqDfiOFtsdX2gSoavVjZ4gxWy
u+TKgx6JxkhFB8eZoWRMYbGWqEyUlQwOZ8VZ+k/nP82+09howtmfORu52io4uO6XdVgckJz74EMB
h7ALBuKgDVANPi9RpBMX48AoCCdFIRD8kuAPoeDOFE2TiZR6E8eiECTvFmTQYHrUDrXsZ57kMXBx
sz8MN38D9s2C2ssx8kEtlJNOC5mJtyg40ieGv01tUNc9Fb4Q/I999TPGx0cx2oPlcE4hqwczI1gq
XfbRYj//NKVedpU5zANHjlUD6F8oWxXI5jyHZMoZJR1kM4C88DRdgavbZiWP7gY1Vee8qey7/M2p
co4jakA5HbN66nRiTA7rYb4rjoRxi1yJbrTALE3OgSy1kSdWAlFjXtlAnTVmUVopksD5DGupc2oV
8Bl9e1XL4cFq5+NfnZdpAXaHIec/J7abSo3cFFoHrij2ddTTelmc+gv2vgW0ZiB6WeyWg1Vdl1VA
COET8VB0qpaCdi8bOvSNQCnshbUxB1W4AhjC0CnG6IoMQ0ed1FSHVBpql+ZV8lEatMYQGcneG4eC
LhJ8CSZ4U3icIdC5gnzHXNiTVP8FGhqwHKpB/dDZih37CmafblHMjT4oVwuKqqZI+t6F2Ern/Kdc
t1JENHB0McBxHSjNY+eQO3Yj2kAPHVFm8ty54C//Vh7nPg2rIaulQdsYJccFeHe2+jH8taJp4wDb
yY2/hfeAclzc6WH+KFs+g8h+p8p8ayrHZu8iD/gJrGKmO31sR17hgModr+YeTIyHv7BqqjNwJzAO
MADu19lKEvahpONl9NzMma7RDbhitTHigXtDVHTYTY22wniXk1CStB2ETU6boPeAGuSPZyh+l7U6
RF5HKI5zOwMyIqtdIY6ZT/6FkZGVFxrqfvXXyc4FX24va9nqxnkglPwAfFJCGFXB4U6IXU6ZbbSD
J/hge9nzVg6XtlTY7q3GAXIYxUD5T/aseGBuFzk8kUbc7SuSWimx2PfbNOofxR0jPWWfK/sxuQto
eOuPIpnP3ac3NxCAZqCgIpoMfqHX5jjEJFoAAIFix2Nf2cmdfqscOw9kVARZhvINe7N4T1aXvT07
aMVZt4YzYzfHaQORre45Psb2pisgqgBJDGc749z2VdIa7B72R+XQH1hxJ/NFCr+lzENuA05e3TLA
JARwT+YCN1GlDJMZ+qK6QwP4GWW9jvLD88VAr6PDtLl1YkBywsc6O0f+nLdiuWs/L00uLSbUY/j3
VfdYg8ms82U4t9DOPjDQwPVpvM58UTFr905uBXMuoInznhbms77JQdbccDmB3Nlh7q1Kv/xB8sg0
Oacp9yGHWdYB8QmBjIEHfK/eQPGQHtziRwuOsdCpRcMF7FqcE8iZsNmr9QIqQRCZSR/HFpZa9k4k
RwGmyL00rj4WoSJy4nvZz/ZQOZ+wGpVOR/qs4+SNSFhblP/rJ9NtvdXLvXW4ofmVsCW4lypvpXL+
AZ9yktPwn5ON0Ba/tJApG14yeWp2LXkj+6p+NOn2H9TK91KDrXAuVPd5TehswIB/10csjMujjsDI
T5LPdUAEj+zd5utGHA8hQ4ZhpEkGXVuX+PqEZhl69IkDTILRlszPamLnsqOBk/VH0mFF2f4DDNU9
x7/9CVx3IFKI2VQDfsLkGHZ4GsAu03rTZX4SvkNEkjifBPvVIuAushCTHLqr9rD4q5fa8Uk0SrLr
7rc6cW5IkWttwuIS0+k3ML825v5s2tk1o5YzS2es3SJ49vkY1f2k6sGceaHqaUswdA5F+hsIwuuu
XQFeCQgrgHCh/EZhpKgaqS0LdnVp3DDgd/PYGjYJgHQSSESYNez7/xd5/GJhow2b7iTmxNwkuwCK
6W9TTu3mPgb1o/s+JfkVw2VJk0rKUPpgiRGE+mqJjujqgEAr6D6tosuzG2w2OnL2NEkSbUbWl+m8
MGCcmWpD7b5gMdxloSYv7mjoDKfwKk9F6dLeFAEwev/9njydVtnUA6171uj6LnslKOwUAFqxHpRf
fxSxdewHt40wLrhpI4gQQlZ977zhUbtkCOnMR1i/cHm895oqn6IkoIDKSmD94PLMrv7I6KaGzytr
6AfWl3fbDBfW0pCAGmyCNDmojyrKBeT6dy0kQ2tNmLqLTIaLaAppdYUy3aQDXp7e5NTHAgRX0cep
dwdf9VFJpXYuRrkXmQsX0yKGExWzYQHGNTHcJrf6B2YtuQfSHGESthu2N+bCxTBJLUjYLxDGBumU
wjGVK+rNB8MBNSDoHfPDdCOekdrL6jcXgo9k2Icp1mXByeatZStAHoijH3P7UeBhBKrxQGhmNTcD
SNegmp89MmrS0NWKI8UsDSMKGFIn/flXT+etZpybAVugvHTNs4UWYF7pwJU+pGDMpX7qlR+FJiqI
FBoXu4ZxzBptxdcbfeIXXuwP5mODRmYJjyaTm+Sb4Eh3E9kXa9E452K0spzCu2CsJCAg12avWQmv
HwNvIxTtxAVCkaGwv29eJmBZUOuUTVjkVeSEWn2IcOWS+a/mBLafjXMsnUFQiayhV3g1XhqH8Mja
XM1x9VSbjcsIRzp2X3abc+RcyzgMYYyqB3txEV8z7bK253utw1DQd4razprZ00P/iOEg3wQgITBt
RCmG6G5wPkZtCboOCg628Sq0U7ogaezwUrnVMaejHiw3vKN3AtsR2SrnaQyzjPpUh87MrUWL24Er
a3YmN22d8JvYdHZry5tvqrMMc2M7y9DWhcYmzvJj/aAdxgPLLtZH9fAH812Ce6FzeXGWt/qQslDR
eWz8OXcVMFh+oQ+/KTvKYKKCXvDu96MmtTD9QAEHwx1mP4+RVY9a5yrpfFFZMpKoJZXcv/lkoC6Q
ZR3lHlAZvD5CataDVg6QAh4pkAFV4HLSgBeFSVbmYOJUIG/3VryI48NCNBkkKtEGhjg2psuYK6VA
PQjrjbuWuJHDfa22zCUQnUBOejRPNTo539dTc2ydxEVTzHnfGfIQmcOEHAlE9CxDArL3B1bDjYLw
XnFS0AMoXwTS9hwmUDB0iqUlTGDonGORuilrGrriXlul0jq6QXR3lNTeX0gSFV5RrLlXmZZ6U1lN
Z5dEwQxvn8lOmq2Fi3xcu2yyfr7TrflJBg2NaOFpt3FHN7U17vfNDS2nop/YRSGfWaKROfNJC0wb
JNI+EBR8wXnsPSO38jg/J7dDJRUt5PXR4q3JOJ+ieDkSmgRGmF1i+uxpreTLaZFI0IWigY29BJLq
pqEpWCIDOAxnZ8syVqqkL51rRQBXUh1ApQaF9CCBXFqgJjs2vt4Dqk7ZpApqeZRwx6p1aoP1bKgZ
QkwjL8eYaG7f05tWwTpOriY3amicNMO6AsuCH4/tPZHUXwXNfizqejuH0ocVjTi7lnPBlWbne+6H
cecfRk04g1ehA5F2FHlLVY6+tmbGxdxbaDDmMuAHwbIQ3s80KR7+6lDYNQCtp/mGY6ddViOSsxm1
kJvyGAYjsndMyKFfAprfFRNIXuVStt1wEJUU9q1cfZHMHNAm9LRGIevZAsm9T0+sisB4qNkQ7POA
mSvKOvcP+UUclwVGiRYDXAV2pqxz6i4dSJuoMhxVJb2YMQBC8+hCIkCmEJzvnhulGy3pay2VbomM
TIeWrbt4wPLogv5iRmm8+2B+Elfb9j3bi5JcKli1HVWWBEoCquTbkILdaZwsLI8geIlu0+69BU2q
xShpgXDNiVIHNHG1DC67dVd/dpHGs9YbRv9HR7pigaK4AauKJzjOvRwCxff/pHI5aJ+DML3XKHON
i6dE10BuxuD/7KnRNbZi/mBoe7fus5XIeY2+m0Ypi6BnlT8vHMROfjME2PvB44+i4Qepwti7+xk3
WnIOYVSqSS3S53DYXz7XYtwVsZ5NUyD3RPfh4x/U33ctlYBsC4MnOGC+lT3HaaUkK6JihqGG/oEN
b3zPHzH9gmF4UQh+BuV/4/LQptaprJhgbOVOVc7yqO8iFSH41wxCngGn6gBcEZtA8ml2lcv2OASg
pHXa4Sl5KO9kbDxpx+QxFtZQn5Eszv0S7qyV0KSl3uKX9Bg9m+7ihwajApeGXwWzLcuwZ3x27CSV
tyYqyp50VK+k2hY5Q+YF3v4IUENpoEuy5GdfufWFSpJMA/PChpbZYQLeGa0UBJldm0LG868IzhFh
n74iM16FLlZ1QONoXfVWY/fl/FcObzOIwPmFEtSKa4cWK17b+QP1ohMaKye0AvFME78pdp3QRhjn
DkBVZ2h9D6XKeLhAl+xDN0lYmqmoXYyGAD91dyB6m6lwAavou8qMc2jWftYD2etuEw8M3EkQ3iA0
4xFcfgWRFDDtfIHP272YoCYyDVxOA8Rsr0NIrlZxPbNnjHYzX2LWCDYpfWVhMvWSG+0okLbrYV+k
8YDRzVAVw1I/+54KBaHSTW7Hi/E0Yn2szbD2IyzP7GafBqD0LBBkgjmWSwABwUGwsEbYQ6M9Um88
1F7yAWVDRzhIta/aiyTuAw4WabV1hCR62z3SJ/bKYOV7FTujf8Rpuj+mslGN/aDNte6agcgThW+h
V4P3m5x2+sD8SRO0F0By8qcjJpK9/HLyauFs0q5P2QjnLvzSKvNamBA+xL/K4mezroKrvnv5NgK4
m67Waq+TCQLM0nCavnVMYOcMAI1KtVxglXuiNFkHj4YGii6Vf7GZWWal8oSrB1DUucNOo177dJm9
vug8gf3vvRI0BEAKpkD8j3fFeBJ2VW9amOdulAdi1gqG8pvsSRm0FlHIuKfF6IPdzmvHq3VobtOl
qCQ7sehFhd6jI6cUO3M5+QmWzpOqrkJCnd2TMDXNANWbRQzK/r4xqVyZwWqgpYNbj+TWLJXVjonp
m2n6uRvy1j5/GHvC9Ge+QgONGZ2fsZTaBE+zRsIEqZw4Flmu9Wl+AEaol+m9IDztWetWFHdVSknS
ekMNezdU87thDk+lsQjKQbsOfCuDuxEYsa0AwQEZox8G4C+5mVER7u3sY+1ZQR9EpW0i/5D/tguu
E0NRQMINCFSNyzJImcSpZaAnAvyX+sh60uudeWNdzZ7m/MEy954Rb8VxIUPpQTsoTRDXtH30par0
+qIBU43XUW04UCmvHigN5UBqmqTC/2ks2IXOc2eIuhH7NJVU+1ViYlnYGEd/XVNMumSj9GOtOzQD
z5vY3i+1wP5pKZh+hzPh7Lldwr7Vpqp3ayBx0Txx4zl3qOaS9DhRYUl5L5RupXFpJ0Isob0MaRiR
d8JfyiUAxJHJY0pqdMTToTs2DWelyXhYY8sU2D+v76qW6qO2sHFoq+k7e1zUizKmieDi7K1LvZLC
6bTOg6UpBqTMftjaAFi+HFALv5ecO2/GYEcHsOKrEQ8GUeDeSShfyeVMWon0dFjZWLLZqP03C8wM
x1nONQ+Duc3deSPZOUgQuP53e/gqdV3oaQu2X6xOwPG1afc1T/7fUGAoCW1FcFlInxHaVRITobZ2
qz6R5jHLbjUi2HTZOTTUHUFcrVIUponGxUx5IHExJBAzh1ca+OL7u2n9ef6wdpdpdDaTZ0IMSt/c
5Z+zWZeXVOldcj/7coHnVeL1B3K7JJfYF/zdyE/d/st5sbvf6EUqPw+rqGsomasMHA4QyoXGsVO/
v08A94UiIpeyFUJAoXcexaqoHgsSmt23/ubkeHCzOK3Boqrj5LLH0QW+50VrIbTa4BL3Sy+5r8CO
7QrLkiyy8W8/XTcxvahaCA86F/k63SoifRoZzsfiERfTNOYj6yyz/msFrMXaoyLYrn1FDYDQUABF
YXadO0tdNoykS7rejR7pCRyXuYtNIS+9Nu9VH6XQ0/Tpr8YSdJa1YP0P6NY84scApJbSGHtsWzn1
JXJhdEWNa7bNOR1V4XSQupe5GAbVQImLk7UMFgi2aZJVTvBO+eCi72t4WdzdzCahkTt2YxhoXVud
IuCdfE5zZGg2tRYS1KakB025XHULHXwpy08mnLdtxoNXt903NaETGAb1j8YaJoHVG5JrqoWsOf1k
klOxonJsaDGwZkOjqp1SmgQucG9k5ZW75W61sqI8Iw9wt2yvMTkUt7FrOc2l7me+dRQ9lfaqIltp
zy+bzfmFUgraWCZNDRSf4L0iSzZYNurQ1bES1Rwxu3JVubFnuZXHYmm3uvFP4dXYCdf4FSYm/cH5
il4UdzXmeo37WcYmBxucAa6/k8eYHgRQ53EOJOHkzPMaKncTX4ljLm6rdF9ECw2fj1h29MIdHzKP
rYHltpwH8lPsZLcFqtTa7erJqR8RtAJA3ANkCtHx793PV7+ECxNLm2BKvYTizCeAz0K7YE9V9nKs
fmDE5V78OGbmc053PlehnaHmCiT+HqPOnnfkWyF+0s69fKUYl6ygFg6oyI4pRnJXHa+b4jSaild2
qiDZ38sr2aoEeLdx+98QME79DNuR68Ed0skx419xcVwB2YLXXKeJ7HTn7BBtZdb7leFueOwJNR/D
GtR4kGUUpxVDC57UA3+6gHVYFVZvlCUAm6cfm4mI7WDPK7wSzTly2tK1LwaIHn29tQ2/CSSH2hVY
1V02avI3TRS2XmQBtwnk7vy00JxnHQWOJaZ3UYXOotmb9NTrh2+9+RglwdAKPuLuNO9WHufG63RZ
qqWAPPZiA4f8VapdTdZj+APNKQfdULfGcBl+DZjavsjYrRBh/+/ud+G5hg4wUS2ozNlrp8R5qtBh
QL6GOrTSXmZ4qLpzSpw1Ho9kra7LVrJp0dYAjVz98xnPng1bREc5Ho8IbDhwGXaeZrFaACkbC44N
2u7jtNrmsNBDbA5ZULTF4AOMTDjms2fNIOVFhqooFsI1p3LVklqiU4PF10P5efJkr8awuHbX25Ll
FFgq/sb6LRE60aTyy9RtNVEWtpcQYR0bpU4ob+i81x/SuA/HtmGuqD6uLqBc/NEGfpa9XFY3Ys+3
e4e2j0LOyFZdjVWi4lHIhg/WwjE+hcfRmT16qTz9AYLcrnqbFy8X1NK0LPpKhzh0933dyU7hh+wS
KbMNbEM/8lURQMFeYr5Vj4tqUVqbZAX7JHbl6Am2+tRdha4SrE5o6wfyKK4+7Ph4eSuQC16xqUxt
FxZ447QmZjKbCnjrhUG+an1pXlDJyAX0WbsvYB2LjxrFahwMlotdNM2GrEjQP2fruMMTPRHfuFiP
iSdhqjepbOW0uKqJbo4t3JJh/pUPm7rO6hY66he6wflfQigYFruGrV0iP7FLH1BrweLrfnslWnTa
s1P43BdZnJ1a+VQX4wRZTM3+YbxJkROw4kWU2n8wACRSjbNTlQ6kalaIi0FmY2qqD7ItpwAjUZ0Y
TizdwoPYtY4d2+WqbETdqr3pgFfKclY7zPliJU3LJoJkpwI15u9dq96jy6cFjCVYmREmJ3tdyVdC
OcsdNJKP+QKVmdDcOlKzcMYhiJSriJyk/GvafFlVG4C3bMYrSNH1lo89+QI8flfvDlp1oTdXiY7Z
fNEo4k4kePXDOAuf16waG1qjz1VGN5junlyygoE3W7JjVBY6OH+XWhB8hObGxYGyzkYrHnAYrAG9
ljb5xFBb/kFjKx3hA5Ed7rmrxEW7mOI11ar44p/VIAym6xTtGbY+mPz4DccmfnmLTpV7Uk0R0Mqi
Ghqmx4ituBHfvMXugZ8F/Sl+NAKMX4K76F5y0dU7H9mZLmd05aEZOmOt5ZQZWph8HqT6My3LYxre
lMXgpOXXbpmc8/IEZ8sDM6xlZk1rA3mqVLod+LsJtisGkM6eF7Pj+ZEiKViORGrIKhpQe/OAKshi
lRHFJxxK1Wmj9UsUUV8y5AuSfX+fJO7TdU0epZMGSdmoBCH9pYazHaHwRBQRu9xOOrTVid/7yXW1
zWOmE5u3ZKsbgGU8iG/43iTuKzlcJKF5oepp3sG7t9hJpkC6lgpjDGq1u8u6/gOQDoybLAKhlmSN
dlxSy24rQ0Bptn/n0WVGHcoCfsLb8mSyVIUOP5P9WoCJM2AboD10n9Ed+ZMuxa65mAoqbkiwCWpC
r81lDtemMFd09VKkeeCaOcHLxH6CWfkQ75f/I+3KduvGleAXCZCo/VXL2bzGdpw4L0KSiUXt+8av
v0XnzkSHFg5nEgRIBmPALW7NZnd11bgnn9rfLANr1i+zYqbSaSgrDA6S+omsaW6aCW8mVPABUbCf
6EfZo2lzB63sCSsb9xGkV38OMzloVz+f1qkcybJ5Ya/sCPGBk5vlvGhv40qfSJgH1S2nYih+LAB6
fLPxYlKD6a/+pj1ld8Mn+QdsOTXbMZBwth1gLMVEZlREmZX0MfARqh7Y2vXYfx9yIPMttNibJ7dx
JDfU1rziiW/gcebooNMQsOuTW4FEWKmA6LN01KDHq9howN2eBNCuuWuc5T5h7XNeyGjvt3ato7kA
q6KUZ4O8+HzXqq3NSEkKAMKq56Uy/I7cJnp6mDspDnhrQdeWhAhsKU1KYlJ2QR31V8wc9CCN5g9R
1X9ySXXMBzscTTcgcRp7ZVEcMid7uexlN54O2voDhCBscWKAJRUM1TDTPQMkiSwyYcitTbM2IYRc
iZpC+tCAiboDnKW91ybj2mVo5ITsh5o9paqs4Lg5JgKcFc9+w80Jp7HKkP+BoCr6DO2buSeemxqS
W3DLixLVQdlPN3VHB+TqfIeU9ThFWaO0AOyor5w50Qli0PEj162FwHssEntbMJMze8IykT5KQZwL
e/kxvweAHVUfv7kFjT1vpKQ7F+S9X974g/3kLj/8C5KCDQgPYBmOqiFVoppgYTgfsKlExUAGqJPW
WnqrT+5eBUozUDsooyYFAMWTlfnEjq8L2zrZceXu//M2JRq/s0xeVsOsn5vXlTnK6ZjgEQZBc9e9
NUZN4mq2ElFnJrhTWEU2sUYTks0U9bOTU4SgeyhmVKxP/CmAdqS59epyP9BwfB4Tv7mXFzQ2jsmZ
fSEYJxbeJT0qNsFYARwZ9ZOHWOs7A+eQV9DusxPN0EDPJPO69R46syrEc9QhNZTnYBW4hTey4DhE
OQwi5WbhQWezPPxsLKVhHFRXqEKceGuIfbfsRyTsJ0nMvHFwzz5G2GTlWChjUuBjSPIdNGMeRerx
d/aRoxNbs4nqilHyWC4WAH5Y5IEwtJkl7ucOis+SYWwFehjHLyvC/UHQUDZWNU7r30UNdigPEM4J
lgOVLOCmJ1rbEjxRNC8GjRVcyfpjjjcO77QsP/UL+tfQehx0Er30rUf72dAERzR347CkC8zx7jVA
egFzyXy4Wf+tShWoD5fXa3sqDQAKQLIPGkeRwRFCtyPOZNQi+/ITf84pKjn/i1xrYuMFBQ/zy5Qw
tGWiQHoMMJVE1T0doxN8zk2uxx8uD2kjpiEaSl3oUAGdgvs24pWfyVtaE7K47dtrQztk+58cWlKE
+eZhWtkRNiFV0SO+ZLDTB0l+Uhx0WA57zgOuF2FfXXXXJprTZdmyzTlcGRV2IynB1zc3MKp1IO+3
1JBlN62mynw1/zXC4xqHSNVsA1Q9GpLI5766q/PY0Fu9DWawrBthyqlEvdyL/+KNJfIC/uaSrcwJ
OyNT6trVuDkCJl8O0h929kkOJtq85dfDEm65ymxpo5ew04VNuTe9zOuueGfssGfXWDsf3DzVvQ08
KwuRR36ULd5WTfJsWoUrcE6QyF24/RRkI+UdF1uJQxc8i+ktPdT7Ut4nvr2QtgrWeAPF37fraXUY
St1a+pSx/3vK5wLYYNS2rpW96rX7eCcDNG27E/A7/W1PGGHd0CaxJtgz9tGJF9h7kDpau/yDvOiw
df4IuC4ckOLjFaEKm4aBfAK1ZtIGTrLYh2mMywMtpux42ZtsOmQCsSFAmxxcaaqwZ4w2YSqAWnwG
QciJBp14OYEfs/e4VIZ6sO1wHg9/aFOYRYOm0zQtsPlGlgDOkq7yoUHnBLi5d/2exkdZdnTLrxAA
PRD6cRYwWwhTHC2Za/xvXAN97mO2d2V/PXREMjCZFTH+aBdI4FF0gXRglew+Ze6DUzW+ZPK2ImkU
3gDN0VWHA97OfZcWK5E29tC7LCLAjdtBubOovmuG9LZcyp1T0UAx86u2BUYWSCiJ8a3ztjYu7BZz
iuMqi7By464/TjfVTTWG7Svv3VgOzPStB022P3nYKrpqXHbo/rQ1IDzEDm0lc5fCgFoOLCL5Co4E
FaK5XnxKd7XiL+ONi1wQ3zTtdGMmqScldePX3Hv7YLHTAMoFLEl4DCqZZlGL24fA6JH62pUz+f2J
k1MRj3waZb3bm/EY3kf/2BOuXaNxSn3m9oAfP9LBSwPllqPL9NDSQHImw5Fsbdm1OeEmzBTNatUc
5lztGcX63kHVpCCybcP35PtJRJnetix4MzEKs+zUmIAJALKrQ694WhfeRG7VmeyT+KpEu/8MtLwd
09DiyUu9PKLb1p9UKN9VmgRdufUlyAYZYAFEbxkg6+enJ++dvG3Rsw25+flHpduPZiLrAuLeSxws
UPd43UPNGS5VmFKkuEdVK5EOBnv/rpq7+7FpH3OIqAx5t7t8HrnbEk2hJxrDQRnedsQ8JavcXk3d
HvmtxfQS41HRiefkz8mUPuiTHgzzGF42uDV9a4PCaejaoq6ZMiD7y9D0AIX2eZb40C1sKsDQeKij
eQGrJKrBLC50seMJY1pO5TWKtbc8OTL7XrRrn3W/AKWxtK60tWIrkyI6J+tJqtodTPJHCSAUjevz
KK0NxxzovnDaKfsCzEj6kclerFvHzwV/Po9CMVZxr/SdM6V9gdxWHi1e1Ll+VacoFMp4DLfq3wCn
YC/a/K3nioCJuElatW15dVDJa5/akB8vYoDWEv2uLtTXKR9BT2lEh6Rs7xTNCSzQR4IzM4hQaBhb
dp0owO50IBnQoVpyeUttTf760/iWW4VwgPbnthrh0xqzvrZtYGop+2g72Q69PjKgw5YzX9sSrq+0
QD64HmGLfJhCewflquQ7Z6TjHRazfR1XweWxbW1m3XJxdbwlgg0xiOvSqmVLCfBVrD3VjOyJ8WLk
811HHF/vbG92Vb/O7YMbJ0HEIh8EvruFRd5iaL6Z6bK3/sZUAwKh8/2GnCOePudTDZxFpZezBnSm
Fvvj8kqdeu/Witckpk87UHC1D5meXLn9J2MyATunvr0op8EowzxNPb5HJNOzEU6Amw+ZSd7h66Ik
eP5BhZlWbtwYaOm5WfI3AUMjSL9qe95Om+26K1mdZSvaPTPIZ2i12ZRcp2wYYJAXdpoPzo+pgb5m
73HpOwPPwJOsNXNjys8M8vBmZbBznTh2exjMwF9llcdFubcG4E3myr88l1uPvzNLQogb6UpRMj40
KE5dq68J4ygEiF0af2UHdsg/VdfA4iUh+YYmHq/8KHWiG2frzL4Q/JJarVOAHzlGKtpTXz/E8ZE7
brKrdmp9kj023+424e5b2xOddmfPw2SYOrj9kwfFAaUA6G5r0witMvZSNxydj2ja9m1rDtjyWsCP
RXXqdUCyM7AN5+ngtZC8Zu7gqS7xyXClo4ltqL9OZfwwx5OfWfpVko27wvxRdepB15XQTmOZf9g4
ADYIgwEfNBGSoN5wvj2WRu8SB3KQSIqyHQDSPoc0GMccIIoS4P7fad1Fnx7eQBDVRK+wiOpfCDLz
nZUhfo9DPFL0He/hH6Y9MDvd6KGfwKsrX/b42jp1Z1b51lkdgjht84aA3ClQv5iPNTp4Z9j0ehPU
vcZOPUye+dflw7Dld88sCjHYMs0WfCnGGRlXxeJbUPWCNpo/D7sMSuQO6iyQugQZsyyc3nit4EkG
7gmwpbjomhD8y9CkfYI/yAEuDdkNbpuFyVgnh1YfxyNLoOrZWukiOfrvgghQMeB++VtiXexJQTpQ
X4oect5W/desfqubZyX+cXlC341LMCHMZw9KgkTNoOJeaCgOmbpfEQg8qh0SSiB4y54uW5MNyDjf
LxZpqkZBoTpw6YOR3dMm89pUJn7Cf8mZ/xCGJNw9s6L3GVKLXDX8OTJbBH1RcHkY73y/YEHYDDSP
CCjHYIGx+zqrPbf8PpnUQ9FLsgFkhgQvUk2N0aYTDI3svmm/MgVvDRu+xJDen++cvDAk4ZKZXDWt
QRWtBbrev+LVOKHSYhfFPfrIT9SJn6dBPWVkDBYDeBQ1+hql9A8nVbhmijRVFLvATqyt5356tZQq
sOcDjRxJ4kGyB0XoQKYU5tjkOFQ52KCVdgyrBiJhUgkemRkhJNMm3bGiGhMaDUVoW89RWu0aWZFe
sj9EYvpeqbieIoxYA/OmEUy29U1UfCkHCRhf4iVEgt6xnJapHzFnmvkX+g5OaLDw3Pmh66AolA1/
uECCk4AaGIJcBcYco/KoiTY4tfSnSYY+kC2Q4CbMaKkd5sIMmxo/pVdaRIBd0ySRsMyK4CrK2iRL
z7dB12SBWpWBzUAQ6MrwMDIzgqMohr5stQFmTOfjRB8tB+z50gylzIjgI1xQtSmEL0zap4FJXY/h
zWg0yp85PZFUUY2BdB5VmBnmOGD9UzzwNsjHwnn6Iy8usilm02AaugY7Jrvv2AeSfGvolTP+uGxF
Mmli2wxB5Jr0PVZGsczbHonbpS4/mOg5v2xG4glEFsW0VfpBnTGYtkOPhp556CzdGfn1oEsQ9xJX
IDLqmmToE7sgcJ+JfkpctDEMD9Q+kSx7KhJQ5F0elmz2BF8w9ESrFH6Xl9G3xtB9bHI8V2XVH5kV
/vNVGMs6M+8UgrAEnZ9RkvtZPXq5LNKSrZDgCYalAKdfjqGM7kfT+uoAM2aWxMuaWTJnMkOCL+jN
ui3tGluBdN8TNnpLsreq1J9LRWJoc9p0VQV2FUlK5PLPp22xEzDc9Dx2nB7iLOcMKbb9/BsbYGWD
nNtI0gEKNwNsjHbipSoaMiPN0xOJlc1NvbIiRMFm6WZjnsAKKRMAFjW/mY6RClliN/JI3EgiHdm8
CZs6jZOGxMgcBkXVebiGvHn6WuG9+jszp4N0xLaQgDSE/caMnMZ9iU1t1NQbiwZV99c4efkzI8Je
W5jaRVEMI3n1MrO/FiQ7WSZJ7m0vzq+BCNdOX2bmHKMlOWjmLxZAT/HgeMP8qXAe9FGWs9xeml+2
hCB0qNHlGFWzFiSO4zUs3/dAPJGR/k6Igwah/6/Nu6un6mxKExzRCdGAaUF/F7CyqNYkl4JkNOLd
Y5SDljZQzQwcyq6IS8PaHQ9TwR4ubwLJAol3T6Yv4GCusUBV/jrWdw7SYOn8JeqOtPh22dL7hAN/
pqwmTjioFlhZodXJNzUQ+e0RWmho9GqCgnggQvaSoJA9Jjed6cqgcFa7Odam0YJBlG3DYn5SrW8g
bQimWPbW57/o3at1ZYiv5eoOmlOqpTm/wDVrfLBZeuX0+ufLsydbJ8EjjPlAIrLAxGB8TtrUi+fC
X6IsMMovGtX/zP2YgmfoNb1eIEqI6EqtTkWC28HSr1kk2+Ky9RGcg0NnEBdXGFNlVp5qPHajehib
69FSJEdWZkjwDA1NIQUBHAA4FKODOh4IS0NdWfwylbg7yaEVCW+0YVTmnIelSro86qp+qy7Dq2JA
qPvybpAMSKRkVwxtgdgZ7IyJ6mtx5RH60cWFRCLZTSTZdyJqPpmKLNEnTF1tdF5c3EbxD+ZW3oTe
hNqVVcRk0yd4CNusrdHgPi+pE69COSTtgZZCdvjy7MnMCH7BruYsmW2MqexSX3WppxPmgR5NYkbi
FcQ6CjWppeguP0WFea0QdmqN7HB5JLJ9wH++cjx55Crg7MSVV+hPDMUF5txmFvWY8p8Z5c59tyV4
hMVWK4LkPoIs9NSR6Ubvcy/qj10lgaLKBiS4hGYZFeQrsLFT84dFuxOckMeSvwjo3i/PnGwPCC6h
7RstZ9wlROAQn6EM2LkzcOgfL1vhn3vhYhDLITUaa1xCYcWIb/SFevPM+Wy8unlMJsdXmj/cD2Jb
8wwy2sjkpzVuntP2ZHevqfGBQHHj8rAkqySy9DDA+6ax4sNKH53mR5lZoUJKDxBSySrJDAkOYTR0
rgEDQ7yZpVluCiS42YA25kwmxCvxc7bgE6zYTl3CYMmmD/l025ZsNzkPdAY39fJwefYkW8/mP18d
WsdCJ1KSwVSSovmx/xLnhtfOT5eNyGaO/3xlJGmJWRgKjFTq7NfqY9ODQSxCd7QjA0dJ3JxICV1o
cewYBSwVbv11YCwwaCvBB8lmTPAKpauif50HqYrZeWadg5Kl8VLlx+Upk1kRXEIDapuCNfA9MbRz
h171Cu02T2zJ2ZFYEVuIqxGMzhbfaLgZfGp97ajjJd3L5aFIVl983XcWm+ukgZFoSPwRFVfD+aob
T+AflRxQ2WjI+TYD0Mo2uwhz1ixI7tiJb1qjVwLyd3k8ktMpImWSjjZGzCNFcNf6s2t7g5t7abt4
en6/aB8vG+Pr/N5pWw4EublA4VtP0eroDNZUJAZogwJ7IiHKxKdcRYdQpe9bx4q9rC9c5BbGcJxl
ehLbk/nLsLABVbTuxyNPNw5tsjNISr0s6+6WRdZ/IbEjkoQZVlUQp4Qdzt3ZWbeJNntNKtmC71HZ
byHDP6MRBUIGJRuLklelqvJ1tmNvwkXb0i969kr6z+XykhLDm9hVm/7WCTOBnQaiBsQiokOam5I6
VAFhq24CW5BAhGM0AgoR48vbZHMWV2YEp7RAmpWaOszQQX3Ju+hYKP0NNWTJ4U33ujIjbAoQDnS6
Xk4IVlsCqIj2MAytJC286S1+mRBdEjM6bbZdjKQB4wr9bM8LnCzgGIrs2SKZMtEtsRF0GAWDockA
IYfume1Xw5ZcfDIbgkdKrS6xND5fcwbJWjyN+DOpNmXB/aZHWs2ZEJk4DZvtYsFQ3MRAW7/moTXV
M/sfqQO9oXb+s73m8E2yckl0cNp0HGCNlFlQmJ9Kgq5UJvOysn3Ap3ZlJc5dqsxowgwS7UNSfNJL
MAUiZ19GrsSdv0eCcN+wmj0hOnF6twDADIuUHzuQ8s1fafmlBIWm7dt7fIS/mODl54TOsmrBe0CW
YFl4yOi0xKl1MEb11ENZWH/WwcRVmpa3cMLVlHOIhDP+c8S7A08dOnzT0IIExjI5g75spwoOxGgi
o8k7fIq1OEEEMqCk6nwWy8owm47YcoFkQluzyeHy58s6AwHGxWFBIgB2HPTbgbCBHIujHqpXMj2M
90B5TK8FJKvtmqprw/+e21pm02VFXoEFYsd2nMAWrx1yBPsPEEXdp+LTZRe85RuBndXQRKKaGgCL
59ZGZ1EGLerBmVdknmF+a6PfATasLQjepLKsfrD53CEL4acqC60amG4MqlfK8M8GI3iUKJ87Y9Aw
mDn+mEM2sXdl7nfrfK8HI3gRtK/QEeTPapA75kvUfIaK074diM9QnPudsTgu+OiQJn+nToXdmFQL
QoyADA64/7XQiCRPgvdMp9hpAL0DqgNOQ/TrC2ufZuPIiBurgXJVXhe3xYEBED2H9WP8oT7QW+Vk
XdHZw19XzVN6NVCvuyO9RyXgiq0pXX+FuD90I6uyBV/BMhzcZih3OaN7h1RIKLT7y5O6QWqIsRoq
IIk4yTbMnm93m+mtUozNDEa4aF+dKihqDrv69l9w3b1vZzq3JLgMpy9Bj6vAkla5zks7OM5OY0z3
Os0uC0+Li/IAaQew/EVo5p4Xhd2Sam5eL4/33elGCAdouQNOIg1dhGKTT6xOsxMRDR8xV58Lc7pC
KfO/7tM3E4jzgfc0wToqLJ9W9pFtK2wOgBF8KVR2V/eyQut79yvYEM61rZAJZTYMI7NaNEKmfX4A
IcD8fRjZeI38qvYyWTQ7KWVV7JHlh05golSFlwxuKnGX0k8RHEDfqXNBZnzKwhkTAw0dW+TIQa3o
Sz1eXrx3B0MYtRBLWEarzB1TkVNrjMe66f1IR8OrSnyl/6/Rq2CJf8k6amETkqAV1nAya1D9subz
2CnHxW5wSsgoGdb2nvy1YYTwgYyZ1hqI/YKmsr64sfuhS2XcsLKZE045ayLa6QpmLnezfp901Vez
1F+cOEMkVlQSn8K/9+ytK0yecNCLRcHeg+IMGGIULyt7r5yvwQCfEi1UM1ti7H3Yx62BpQqCQWh3
gbzC+VJBYyVRqAtroPY1PRR96OS5i+tx9VVOnZ5oZsBJ4/6FYC4/ye8GujItDNQdiKXMBUyjC/sr
xzp/N7zoe/qv9IM2Wq7Pxil2gNW4ywdWkzmIvjj7/r67BeQf/FgghEVkCZPyjkH++ReGJ0LI3Qao
+6LG8Aw0s+vgH9D3XOtYChqXTKOIal6oXSQosfMVVH0uNpfth50Jnk5o7Pjm/WUfstEgdT6Pgus0
YmepM24Nja3XFCqTD5WNZmgFjdBTMD+rQX0C8Vp0Jad1exeb853qErBCg3BIByXm+U4FUjadbXQj
Bin6IUmOxhToyC7zs2SAPEgRl42bQKCsI4IVCXhwqNE1jFZyQOWaCBJkvZE/lZNrBwYKiIHWxkrY
KnUJThOlDpWkyD8u8KPI2SyK7PG3eTjB6ORyTVcwcIg1xaKYlyIHDh4nBFcu3oCHIuSEulA0IHu8
j9D9g6zUg2QG+BK+mwEev4N/zMQFLLiEpJmzomXFgo1r7tyrOMx8LnaBVt6QnxMZq+6Wv8NUA1YD
dWAkWoXLIlW0YXA1ZQ6cKrOfGysefbNjX20opB+NRo9PjWKov3FnOIahEtXk2TARtAwAFOgVXSwy
erQPmZ3vql5iYfNiX5sQguGqwO7qogzH8ASJgS+8eYr5ms9u6r2Um2brClzbEo6G3o9pAco4DKf1
hpCz5+YAQ/mcqqMZ8VT+Vxrkm0ahUoIeDvAOQsv3/DzaJHOHsqRLwEUL7B2ee7kFksMeGhAgxSl2
Ueor1U7m7vjme7c5f1kVE2NWlylqNmLlEnKnuS8JkkrtJ82FjFbnuVW/u3wWiGSQ4pOGDonDrAaD
hICSdmcP3mTsopvk1pmC6INjXuVvQnvoPfeT62JovCzxauDTwWEHNapsJ2vm2vKBoMf/e85FFbEx
I02h8n0LwZsOIJAqvmqo7IG9PWZDh1qEi6DA5D9fRW8dM6uspAiolGWwr6MmK0OlmmQFpPfYI/hz
8Ez/Y0YIRycd2uCqsyBuC9mOy7Wg8Wjv+t2OR7/tjexZ+D4PItgT/IzWkGnR6xnh78l4NfwsBC1e
9GIFFZqQXurYjzvJS2Z7q/4aIHd863nU8mRsFgxwMNFRN5bQfkf7XWSqh76KUZ0d94pZSh6/MpuC
77Zj3kJdYpConoJP0ZnGkwUsMw0NfQLDmNoSHdhfRdmlddJL3v8bzG7nKyp4hIq0y5xVGPAbJcN+
3hUPGudl8Kd79ZF3jlpc/toHvZt3+Zhq/De/9wr/TLUI8pnrcixnqBgG6j4/9tfN7YQOYs8IO3jC
XRTo++g7sPWp60937U1+o8miIr533tm3NE5DozvItgkjN0bHiN1qRGxy7I9mj3IRmQLt4EI2DBXF
FukcrzMNH20Ffuuns7xz8PIH2CJdQ6LbCkQy8AFccyQJmepl7bW5vHJ67WWnBhChd9TEoyFUv2RO
aTO2RlXn/6O3xXZpS7dS02ymGdQfU+i8DvshPqEF/o1uZOj8pATHkKyNVjZg4cpjaBRsY26TkcbX
px91fluY1O9HyYGS2RHi3S5nZr4UsNNTMKJl+0YFQCC7SizJk3nbPa0mUfS66WKniv62gtMzRAP3
vYcD+8pFsWOp+Mi2811ZE5yvCu2Y2rVhDSpt5gN9QZbby/Zg+2iewXkFDgcZbEQ6Pj7RK2846W4M
diVYbIM3eRV2sKC9i2vUK8CJI9se0gEKzncoq4aYOdbNumG79gktScHo9Z7eeuh6gM6QrIqxHauv
ZlTwvOBATNWUwvPyZ9gYfeSy1xbausFmXxdgwQFzQDj0nnReN6P1lV3B9bhdYbYldz1cA2PmMksG
XC64OAhiMHuO/HyvP112t5sBAnhbbAKWBEjYCKHtxDLVZDleYp3GisAxxxjq4nkNtafLdjajHeic
QUIWSF7w+J1vmRZkEaoKsAz4ONtHkt63Zf5gOB8uG9k84L+MiNhxG+AB8MbAiOZWyw0tXU9jH9Cb
Vx5GVksmTjIgEUAeKy3pWQxbTpoFjUI8O/uUDJLLaHN1VgMSPOOY9i3EI2HErl4cu/eKvJFdt5tv
ZHBRaHgcosYj0gJW9jBpozXMAe47aMAdouMnwyuR9f4NVimEFCtLfLArrxG1w6CQFJbUU/5XdaJB
AX5x5icv5ek3M1Jra4JXNKsWOnQ1rHE4vOJ4KfTBuVoOvaoGNMFLfcb2PJpogoesFic3OB9digw7
JP7efH5+zzn5vmdHsjMOsbTffnPnQVnkb0uCd4o0KzaAhEf6a/jaAkelTBDJYdLE+qYzWpkRTuzs
JnbZcyc/+douiT3qzweCKioyFvYrz2kvMiKBbUf/y6QY+jlqmbImhaPnORLOywdehihIFMhdgAcM
JgtZnYsP4l2w5zjYl0iX2paIoulpqZha3P2Mtbp9f5h29KBKE3syM8I51umg21n+fzPlrgfNEs8f
SrVwNtfMRcXWQIoJFRdha4DTSatbHjr+nMAkpI/uA1cO4I94K5Uyqb1JV7ybP9dEE5UGqnlwbJzv
erShNkOk4aYsTTM5qHZbHCdrUG81u7OOY+2owdJrT+pgDb4yWclpGgExhJpCdujRtK9EU387NeRj
xuIHLL3r6UtlQTusABVa3SGFXNRZYCqpitqfZfhmaWt7Z4ieEbZnXsZSy68cU/GtXmk8V0u+J4sC
OadM1/y0an70qVGEtKusYJmJeqK1RjyIImkH00TL/uWrZ/NQriZCWOHJKvusa/BqAUXaEk6s1kIS
GfsmHmVqIpt3wsqSEMU6C43QBo4nvasVHzSjuu8zWWfPZmbYcVFgtjToNCM2OF/WcqqcpRhgg+Y7
XsrqQG1DH8EF4I2vU2DtmmseWdJQFgHx/SluJxcccnCWYFxUXcFp511R2EPGnahtv2TTLm/SL4uD
Z4cx5IEKJXIzkz10txZubVKIZWvXyTvQ9M0QC/J4dr/cFfsiDb8vCLp6sEEr13IpsK0lXNsU7gq3
y4u6ZRgmqk6+kv/I4nR3eTtuhujQk0U9WwXHGmKr8xXMVJAPWouNFWyPiNOfai7B5YNhzATnmtfv
Za5nc+VW9gRHMNljxqbegfZTMWZ+5Cj0WlGV6jnPm5Z5C4nnxJtmLQqBOB9la7jl9taDFQ7fPOtM
c0YMNr8GwbYVZiHd8YJXQ/cpyI0nT3pT8d/4bqNC75FrAUICURcOCB3LSE9sk5dOwCcUaFcRZGed
u+ZoHNxglkSBW2GtuzImBE7lYitD3cOYktpXYPnx0/ipbVsfHHqSbcM33rthIUBHKwEuxXevgWUc
qF4T5O8LYOcVWu2yzIh9PUpfSKH5IB/wL29TmT1h4ZDlmQAccCEaoE1PLUO/L+0KBy2fOvIAdbyz
c1k5ezOXj/X6Z4jCynVZQxTD4CUKnR4aqzsVe73Md/nwrYqoH8W6p03hRMl90k+Hy6PdXMeVaWEd
KUu1KrdwRnLlS9zdJxH1luYFhOmXzWyffWhEcpJFAk8peFG3j7QY/fNzoN+5d9DWOfBAu0EPYAAm
SalC2aYDXVnjo16F9ZMSx7VFUUVU3d65NeB0oAJRtQd3qGVkfpumUOkB5gnKo+BvPjfVGkOZpREe
q0bxKRmfXPwt6x55j2BEahlYPgvU0CBPQNHw3EZhLaTRMzy5OE+zoZ+iG/wTciSH8hG8BKAY0n1n
Vzzxch10yCEa9lv5jvUnCDOq6NOgNBSfQI/l0QJhWb3TrniFe4R6ri/33Zv7cjVk4TpyTPChEAf2
WvdjTZudohjgEzD9mOrB5a25vYD2mw4mIAqOMLmdgy7bdsBecUfUtLpUu0uryqcLkRGlbEYwkOr6
x5Iwh9GYQrOQwzz6wNmzADcCBBvRQwMK0ANa+NwvzRGHYU/nUxkddJmQ3Wb6fG1emFLQeo5ZyvE5
XWjty6csBgijgUra9PLdBlPULgJMgX6Y9MMHWQFxM7ZYDVx4Akx93NoF5eCIOt1rjXm3uNijl5dx
28OsjIhvQwP5nAqw9mBGtce8ZgdT9ePrZQcyPQTXvvkksbe9Q/9ZTVc4+JGOjgqFg7w4haVzMwbx
AQpelQ9+yb5CmRL18+t2b/Z30ot+czrBwA3tE10Dj7NgubfrqGwz+GxOFa+gExjBBfSqKYzaUNQY
lOBf5BI2h7syKgRT1GLlmBNcizS6qY/17sjl1tXB87JjiSQdqsBpKAe5bF7GK6vCZdywWLfzyMJl
3KBpFwqQoGCoUXyqrxXW7sbB+ihZVT5376KNlUHhKh6bZEJSCHNru6zfR7aTH/BONz/MLcj28Oor
rt05salXjDMLCPC7Xl+0keThthG4og9Jt204fAI8pOCS3MJS8N7sp6C1MyVgbh8mxUFXou/UGimE
pafvbTN+uTzyjZm2LQSPeKU7KhCnwvFxEr1y7aWcgiTLZvhaZ+5DfTQGz1Ha+ZMx1tFVo6fJ/rLV
LYAr9KN1i7icQx/lrfOrrWUZ5OyNZArK5mYw2HTjmldzRVR/6qbBI85hbI8kS3eRIROH23IYNmBp
aOvitPYQZTw3TRo2zVEH08ae3oPI4VB/gi4Vci30NMkLBhvR+Zk1wQfGaLMAufKbteK2hNzOeOK6
zi2wb0ogcxEbd9qZMWExkWjQS3eAsUIdgny5ZmYQdTIO8q3U2NqK6AFzU1XA+/o2pOmZD8mAcMQQ
AAKOopJ7lD3EN9zemTnBA6EI6jIcPpwKcj/nCV6pmf2f+SkMFShrS8UDircBio1kfWJZWZXEE8Dd
5EObNmBxf1IK61CNhuSZsTWatSVhPxQuqRnlltIFJA7z5zjOw8tna2sTOJDqBJgauHk8C8/3t+s0
kZv0yhhEkeN3S/cxG9xTpfYSZ7VVnsXhMWDKxssTaJ1zO1OWJpR1KEhXuYdiX8611rKQ6yGVaKfJ
wGiFGD8JpCHpxo10Zle4GyKaT5mqwu4bW/yX6kGBqwh53Y+1njrscxZyOYzyuwwjJB2x4LQY1Yu8
p8b0Vouz9WtFaz1716AehwxNmwY/S4CyQ73psNYTzbfU6lXjlkDGZ5mOZFftq3gX7usdj8CnFmig
6t/c+Vv30NqgeA/B8zsQv4KHND1Wexx2UZ1IqHnjoS9AO+sNOweZG/Yje8mkSKyN/PTZ8grRcppO
A/i8YJwD3NihPXCtdjm4bfMcrnavcAuofVeMzIaZbMruVcDZSlrLTsj2UBxgSy3c6u9OYqXS2GGR
yndqy24TSv0hehxtXOsIGXlZPIEQxghdPuvKqO7mevl5ZKRVmq0XCOb014cIR2aqI6sw7QWa5D3q
FvcOcGQE/c0mImbLZ/DfSXNjGA+xOfnYyRDZlR0dsumUVl8gHJ25BfsUbdkEfsWDbnReE9ZvYWzz
UH1VvA71nPiavHAtgOUpfbAXv3LvuvRa8/kGl90omzfYej6EE8UqtY4LBwuD8S5eigr+sYM+V+Ln
KCVxryVdgq23/NkSCGcq1yta6iVMIp+k4N2MzVBMDgTNeZK3CVqudPFQ2KlnAHE4gXanC6njAwWJ
+r7MhW56UFRZnf+Rdl07duPK9osEKFDpVXGHztnzIthuj3LO+vq72HPOtJrm2RzMfTBso4EukSwW
i8VVa0FGy9RttihjxQOgxpkye4PW52cpW9b7vN/MU4WtF05yIhJ94eWYuGADyYM6HtFYlnVACYyx
VRA3t7be3tPUsG/6RSZ+PtgklMuo/L419SY4aD/wxExKD5XjT6vMSVt1cWdonUHzvNW3XpThALQ8
cKxUc3kJwAMDGdZD6pbH/E53Bx+KcOj91ML8TtrcoYO4nmgTcPfA7oOY7Gwysf5JjmnQo7x2xia/
Qc/ckYy1qF+d79+flljwgUUGc5ptnQYe3FENJ1Zvp+SGxhz62Dc3DaC7otHx6gz7+WbzgaokoDZd
Md91QlxT3w7NFVVsolAxswGMHy9eeFVLyl9WeWvcQuvoHyiHc6M66tNIRyxbASPF16MSLQuSFo+Y
4qirn3urv20IhG0v51fc0xHwVXD14/oCEMlXG4WSNpFewMY4TmFSjwd7lX824xpkaXPTLJW3RNqv
yyZ5w8IjDagv0ftqQIeLMQkhITR05ag5rMU56vRT2+iVc9kGzzv3NphzN127al2ojaRQrtMOsB/N
PlSZ5l82w4s9tgwiUpXolmqzd9x+jZQti2LAczVrPapmpXpJv+bvWj0pd9tYJ//qugIJGJkAmI93
aNYvS21C32Feo/EpTG/MYEPLzORu7uLHVM1IWIP+oERi4w5cEA0l6I3GEysTd6xpLGStwERqRpM7
w6La11lcqGFjDNZbvkyrY5iLdDOPbXzMpWI6Ssqins0+ee+yLfbjAuSFrbUoJ8uODX/Qy+FQV9aj
gtJ2kJW2EjZpEjvTaCW3jTqT0J6nd9S8tTsoN/2BZURxfU5ah6DPK1C3ZXWbXkoB4R9LTycNzpNm
MJWgacC5T+zVCMcKP7YSgoQgalFosfHfrrITNx4nwzU2TQ7nlfRu0WkgrR6fWwNdvmppPiZZtQTz
nJfHoYv+KIoMryVt1bpzAnzsoOMNbJU6cIIP27e+nFU3iqbRyZseTPxShyuCug3Jr6xdfjR9Mpyq
XtNSZ9IgA6BLJt4j4tyEhnI7AI+ub7OeumoCAp3Ozr9LbaUGl92Ss8OwVKqu2zr652WWTotib8fK
Bvy+WvWbgt4o4pfLFnjJ4N4tmOgvdUYdlXjLwnE0oG+LwjvGYxeKdGM5AzHxpgSZbdXUgW1jbmWd
NipTJiEKK5CPhaKQdp4ByRZkttxYoaNchOMcIDqbfsTuRlJFNe5gEjbxWqiOqt9YEFhoCkFA4sVZ
cAv8bYQJevWmb0bZJCh3jooPrEQablUUoGsHjjrroHoBoWi8iMrl3PnbWWXCYBJHqraZGJq23RTm
fbHeX3YD0e9n7h3Iu3QZ8k8AkBbGYYFQ6yJqXBUtDhN/NiNuo5iOoEueteJpaH6m+b9AFVPeh7/X
hnFmMGwm0BmEjeyI+IVme9xHDSDarEObOOJy8OVJA47gq79FRtv2nQ5zpjE4yqS6xSALTnXuHelz
SIRFm/eRDcDmDBvWNTnNDxTfv4XGu+4PvhFsz6hseV2gHw3BechNm/Z2mbtZKmdbbViwK5/WzU3c
/rm5bZ8J1Ko867EHPdmVfRru88f4FmFURKDEzRT31plkJkcaPpctrFdkdiVdddbuWVPBxrLG+G/l
KkNxLJoxXIrImRvrKBuqm0vfLu+Jyx4Lp/q6vAB9brGRYKcPSAHqUw7ohGhTiDyICSbpJtmkog5b
lbJTt6srhq+KRsFEDoKnbtMaYcJcXrf+MQYsbMkEhwj3Hr1fLyZ84NZW6VIPI72f32xXueHoILhx
04OOWgm50wH2pG+z6MxoXRzw7VML3Gdy35/jQNQdI5pSNs4oZraU1HFJF6CU745ERE58+QTA48RX
vxgjUlcandF0eaoVPSya+tDVL3JOrhL1PEdGeNkPRXvx49Vid64lUi31OXVE7XF761+yu+k43CqH
xIvetdWrj+vVYDiDO6DtBpj/o8A63Wu/JY5/B9XfEC/tZGhlrGG4eO5HKuX3bgxCOicO6QuxdUaL
jagQIHDZj8rjfrxmYuQJtUgG1U0odhc86qbo+i+ywsSYwl7zcV5hpZdv1ewngEOpIuIp/Z0kBhX8
3cb4qN3uhoLMikgj9cYc0o5Odt15zeSgVc2tXSNzthptGsSRg+iM57x7KSz85hqYHk+whPyhauj8
BZEJFB7pz3dfYWy5aUjp8lE5heSCGz9AstihBZ5lAyT1RzqGtGVDDOPjFonBwfO3ZSb6SNMS14U9
zzi+Yj3ojkCb4kyusiMu2rAnKkrzSjp7c0wc0pSJxIqKgdrp8otUZemCT/OtnNsVPrQYV3rc+oK5
pQfh79vjc4RMvFGXVV50giJmdK0EtHYzOb1H39LwBO6LqhmchbRkBUA+PFHiys2iPxV5yqvVxiW/
tHQ0n6lj7cWRsh7tCoyhlwfGiXJfrh5MAjDKbdN3mj17K0TE76YI3asuyJag+AmogXqEXPL2vI2S
FXukzUUQDV7Ig3UA2wCcRs2fFYrJFtB4ZjTGgqXj5wwCtPNwWzx2r+s37bp5mV6ah9ojr5KnvItU
ArhTvLPMnPqZUdprHEmoF223a3NVy3dDc3V5aoWjY/Zjn3QtyHUwuuwovS1PczhCM306F6/FWb/P
n/qn5cZ4LULjmQjzSf6yfk4ssyEVpZDahmZWvT9ckc4p3ttTdZskznBoM0e6ju/Wq/EJHCELBBEK
EZqR/nZms3xZVmZ/qhVubmYUzZ4ZocatvWbx4yitTj0FghmmZ/AlQ8yuHLu1bvvqY5jti/lGXszX
+BQ/Aw0zv6GgfZecQe7wx3yQ7+uDqPda5EFMfqDNnWRAQgCVOOgJAxpi3dT96+XxfXRdXBgf2wcC
vsBhiuOP/TF509V0HO/H6/5auqleo0C/Vk6LD7zPw/jYAcesgGdJFoQHXoqOUpIBIh0UJsB/xvhw
milWUquo1ve+FUZh6ce+Hju6b+MQU3/YwqSAk9fBnk0ZcdGgZrMwI1XOwE674LkRgpM+mLTCWCh6
w0O+frHBVCmqad4gnoDXNwuxnD7eqo0jP5qh6jWheCtyTo4v1pgIq0YR1H9XWKPtQ7SXJ/HiZwW0
OWVQXNcCBDh35+2mj8l28FibI6OCsTpprte8Ocxdd90tfhJFT5d9U7RQTAC1gbZV6hgLVRipY6W/
irl2L1vgbrDdWBjXG6slV1S8CnpGvhpuuqmNn0Bs2xlRxhToaXASii9rxIRLI55H2ywwmNK20a1T
HEkNJezELh1jmY+p1guybe7Q8P6lKEi00S/EDE1ryyIvY+qBcu4P+R92PYbV9i9SX6CqPq0wo0rL
WVokCXvXjL430hl1Mp08Xl4jXub7xQYT6iXJGtEmj5GgB/RgkspTrWsjaf7Mk8G1ovFWrd6N+bZq
H0GU7ICry13Tk1T0zqLjn5DLWVMZjaPVweoRVtZu+6aA6U8ZZ+/yd/IKLF++kzkponqSJajkAscz
uvLqpA/jjRG7rRv75Nh62Y3+Z//ePFjANQqb0bh7UocQPEXboxGFCTf1mpVL8rEMiw525dRVqswZ
jc0xiWiUXL/amWJiTdMpmlFSVAwFaSYNXnVdGt8o7D1r3eq76m2/xMAvbigw8N6gAByNpwdmbgtl
7vWkaNADEoEPaPmx2L5g9WjY+u0c3Flgztqu1xtLKmGhKSDnrAdb5aR+Gta2swYKOmnAASG6TXGn
8tMkizMbq5VEi46Hm7TMfVnGmwKMSugy/f8NjS2ZS2jGnBpqB88TS6AHylMWSL5VOXNAgvQtFV4T
ubFuNzDGR4gaT5UMcjXga5RbyaxuyWzeDukSxEUbJmsriBB8cyZaFdAObKKnFUu7u5S2wwLmMQsd
n8hlfNMmJURh1T/WqXlLiyx2mhWvPpenlLvfQLRp4B0CfR8fVaydRVQUi3k1KpTCQFEHpoTiFCvj
Vdw1ovYSDmwXfAGfhpj4Oil90xlQgvPMwRz+bOoxCZoZDfBLZZAz2bru0PXG5FnIAB7aDal2N3Yi
fD/PTUHTimwJsGwd3YJfp7eYm1IpV6DcAesdHBySQaPlzyYoTQWOyjO0HywT6Gs7ipqkxmAN7Ulv
Xsf8KpZ/XF44kQkmjpSk6yfSYuHGxjpBqv4gLdkJMhyCw5cbrii/LbJLvAOzHF/Lsmlt3GIkSdGe
9VyCloQI48MfiYl0Gae7arM98P04tpaxopeynr93MugKonCd3y/PFn8YnzaY2ZoIcL1ZjN7JovlG
4HUE1cHLFuhv+C3qIo/77yiYqDtPjbkZ84DQZFgd2HaSuwKZ0sFqpnujg3JwP0gHKc5EhVf+nePT
LnvriTcoZuB59qMU6dcPwDQcoqfBqY/y1QCiJVMwkYLFYlu31zXWh7jGYqlFpAWtXF0lVXM3Wcvo
XZ5P4cCYzdpXHUKhDUtz+qq1RyNMD/lpOEzZQS2/UUajLhTxGHEHh1MZOHdgzpF+fI0PmanGZZPR
DtvOOBqkggL9uj3M9fZ8eWzUF37zlZ0dxhtlqGyktYKhmRH+TIaTW6s/jJDjKKF/B46YFC1HUyQS
BeLf5XZ2GR/VC7Mv+nyhNZbVJy6SSzd3lRNoZc+ix21e2wDIsP+eS5ZutSqMpC5kjBFqAkDT5yFl
7ZiPg/AZnVdP/WKJSRlLRW3rfIIlEhonycl+Ur7KyQVAIEbLsoiQROAjLNkqTujUshP4iAkhtOb7
SkAqLpK4Fi0U2ygMYFEXNRuGpDuTp1z16AEDcttNzupB5PPcBIBSR4KEXrPRxPjV54uqa0qwDWND
Z7PiRGqUO2kykMqJdSl20NtkfL/s/PyNvbNIZ3iXcoAXWu3tEhFLPo0vtKtjerVdPcweKF/i+Crk
WOEmVTt7TOZRZHlczwPs6c4blk11IGrhlteLY/vK/UYbMwEw9OaDmGWcm4nvLDPxRAUuooq7D8vI
bP6kAN7oPYWcRvukAvcuZmDgGzQtomHjId2iP99NbUUT8dJA/kivNGAC/jgMCA6D4Qa1vXD7dnkp
+XHs0xzjO+aom8Wq0vGRuQnLPiHBmmr5t74ZDRNNr3Ky+RYYTHIHXLPGD7PV/hWAErv/8xsYb1JI
oeZJhm+gJKTZO53j+Bed4+htcNeDUL+Wjun32P1pj/EmU5rkXi2w/0c8oKDciMupSBLif0S0TxuM
39gNaYlEYwxdxvGGbv85aI+dUwaxkIOIm7jsJpA5jEAASpqmhzFtfhx0yMqOp4yQYx1/lyT5UHQi
iiAevvrLijGnUKTWshVVMCifdNXDNfXKdv6gja7xSbqBcnMACttbxQVZYd+Ac+lf3VU/x8vyx3bT
bLX2jD2CGoQHmfLbuV7OoDkTnPGCaWV5Y5WxBF0MXcOse4KMpSMRtGOuh3E42HHnpv2/yj93w2LS
JZOsnbJ+sMBpkl/1uaulhgNmHadXvzXN4tr1v4Ch4nxHTxEF4RnEYHZeaUZa3C4lLjmW5Szt+zge
+vzpcoThn4Q7I8x2SxSQ0xsTjNCtAF5jPLRX5/pI24aEOjncJUP/NZI/Qq/fzLZr5ClRyIq7DsVi
U+WjfptcSqGsuJ0z+JFDOxwmCYpSt2Z3WoX90bzQQtkD0INi437KCpMapTpta1dQ+0oAvo7AzNxE
/yDhp/1K8WMzXYteh7m1vr1RJnsiUTKj3xtGBw8N0pvTvqx+5RXBkIC49ZeJ7WiiwfYg5kuk7sEG
0r1hxmGjaVKNrQT4Nlaaq2gyv62reTtXquhhkXcm7u0wZ6KRktSE8PxfHkRZf7dzgj7s8koKy2A8
SwJ73PC2t8ccis2iNWPZwN6mPed678fVcpsYgytNia/V49s8vNRF7MrRrQJsRdan57buXsYoCSFz
CazkfRwVYSL1rlSeuu3t8n7iufj+45g9qyv5BoJ9fFyhASRnqBCPSVwzUZxmbty+bKFdLXgt4B5m
e5PMDs66Laui+GMHpzfxgcI8tIeZViKvxfBD4ewze5go+lQV639Wm1JQDYrbts4KmRz7ZTmXpyQA
0RC6w480A0uN1BuFgUS0j+ki7LKwyTIntTHwDYYRAGDuGEALXl5GXuK1n1PmCF1SnSxFjTkF7bB8
VNtYuRrBt+OasbleWYbxqqE3yKuQZTuEWPaPy9bpiv22c3dlNGZHoWifV6WqA8Aj9ac4xlpGwysw
AieQtYm8h4af32zpmqJCjgEVNbYhaYoHI0t0XE9wZUUHc3Ts/BGMsRF4pEWhkLtstJnSAE5aRs3r
67INA9SOygoVtWla+1M/2IDINolITp1r5TPIs+mHtMXNEKtwDntYHDQVuGigDC+vD/eGtXMPNvdY
JBBBbwNs0IMs+1kEaWhe677hSKF6UCNXhC8UGmRjeYZO8xoCKzilQfw2ffRr9T8p4mdwyQ9QfjuC
EdJf+Jtb7GaRcUFdXzQtGmGQhFoAxoXWBVbjbXNBMIeHYmUW2BMtGv35bkcrSluZFT0k4+mhQx8i
0QvBjuYmOvs1YyLznOnTVOfY0m3iNsCERce1QhVDDmqv+ENYnaHzc2n+mKDc1WDOtmiIyq7Kl/hQ
4RUlnd3hRBHUTah9y39cXjAuOGM/PCYuN9ZoNWiywf07ceoXdXX6lw07OH6x3+awRJsPGrQ3n3hN
ftDuKRBOnPgLvZSJy1LflTnAPrQklR5Q3INZJHfRbQrkXe1Jx0x01eFRQn/wQf0no7OYOJ3LRlKY
DRY1O8ZQbinDBeJKnb/4qoNSB7igH7Y5VBqnE4GKeA3we8vsi1wztUY54C0VlywtWF8IbB9/Zi92
iBeXZ3HsFJ3y7MtcVXVtPdmYWyqDR60V5wp5MwCNEIzRvcveJFpJm4aH3X7MW9Ns1R7WKEwEsjh+
bLjNYfDtUwlYyniINkEAoO75+34BqyXIGiClaTP7RUvmFAgH+gzS1G+VpF23Y3Puo/Es2zMErxu9
CP7VEC203tlEBscMEw8WY86bMcLBRy8+tK4fn7SHv+r6lIJKVMr5Hw7zaY8ZYdllGVSdYA/dzE/x
YQzrZwnxJ30iARhQQukorMvxLwCfFpmQkFR6kicqLJJwbF1Cma7cfHYMZ4beWO4Vz7gmeyK06P9w
nU+rTBCw06lL1uo/JbL6gV4odZDd2mF380/mlU7b747zaY6JAOjQM4lWYJB4jpSdJC0OtQRseh7f
64MpLBzxz6m/rbHJhaoVdZrSRaR1Y/LnB9dG5tjomY7fNb8Job0typpEjvNbsqFmTZzRZZzd9oXq
nMX3lkec5oU6ThqsZ9F7IXeQAG2j+08BYEdjDuPWTHMpqhDaBqkPWq0fHZkUohdc7obfGWG2H/pr
hrEYAKJY9Ma3QWMJXgQnVX6CYM9pW0UQ0ERDYjbfJmdZqtD34hhcTn4yZ8W10a6W4GrK931Fhzwr
iDp1mW2cyuMchXCtpXscTG8ncDmcmzNx7DA70PKwSNdLaI8J02vRTOBIgD0aw5o7Wo6W737Wxw+k
aSgSGeefQbvhMUnhVg1WI0dYM6jPHueb9FS6MtVUdpuTmCZCODjGDTejGFopgd93qGFORxpI6GTW
0HD+R5PJDZeqimd40FiCV47xyF6H2onyIR1w3Z9WF5lU0LqT7BBP/UkTpvo2Fl6JuK94ys4o45jj
VkpTpIPSWXdmfzqmJxNNdrQZViRNys9/d5aY0yDNx7JXUpmeBtPViJRwC9sjTZNi4e2BP5M6qNuQ
IsnoGfiaPURSRupeRWm2zF5V/bGOrotSAC3lbmj10wQzGs0CEkBJ8dJaTnggLPsmdbJ4FRgRjYM5
ytB4bix5g3EUSeV1SuRoAKdDgsQXpCJ0m/52hqn0SgwGVYuwmmM1ev4qhEJs49MWpIf0ZLtbqJ0o
n6BYmIZb2tgZYzbxqiVNs5kfb9Q0C5kOWtgfxRwYvPY8Sr3196CY7RvbjaxndFD6bf7Q3DWa0x0p
32fuzplnvbc/6W25DBKU6E6Ru4byeXpertUzVHk9wfzy1/HzU+jPd9nsNsxdDl3n//JiyiCLjLw4
rP6kAi6Sp3vdsygNoq7x25JqYAID8YZJ2WW+muzmvl+2TkWoTMwABUtnKXSgyOvETarZ3YxtdAat
FjgSd5w7o8ymsNTEALMOtniZd2FZatd2t/0wbAFNosgKsyuUYholKFThPWsCl8mWFX6sJki9clNw
ZRfNIZPaTWpntjqlMC7I5I+z6WTjL6lH17M6OSnO1PZZ4CfcS/vn/LFcMfKyKHI0w+BkO+jmL29A
2QINW/nYrW48wV0hsiUqV/ELqjujzPtAvaWSvnVYtOIKjLSH/o/iJ3oqHgxvRNs11F+hQLq0IImW
HbnBHVrYaslNxHZVOca+HkfI92jpBW2CV6sv+1UArsm73C2c5EYFBRa98UW+qNuKG8B3ZtnUBZJ5
MdJpeFGip7d1oVlebfVp8G+WFCQrqooSJ2hwmNERrWqsVkLNEQrISJ77cHulybP6Rit11bPo7ZOf
tOzsMcNKlV7uwYf91wXBfMPV+TS8pqASq0FNjcKPUMCW67M7g2w4j8o5zvEE8nEjMd8MVzn8ZXB6
oc2OYoPcgvHOIBPXc7ON2nJBEqjdWqF8HZ/kWzOMXXIQp4D8vbGzRUPRLnCP2qJYlYmbyFK4yuOA
PBDokjFMPNvXN6d8s546f/Oj81/oC4xV5KX8/Gz3BUwcLzfFtCccY9idUTiHy2E42WFzAiuAINjx
BBYtEM9CjkjB3zZhPEdLZW2qJtCuTMEy4UFFCcfTAEZlWjpc78afoEWT1KcGNd8RVViqPC06s3hb
cv8FjCvZU7J1FgQtPQl9CCAXVRsRX9SHQgl7LO5NMM4DvZ1C3maYaEmQf1fd9AwR5Bwwud4rbqC5
7E4nNFt507Ud1mCSxs1pCsX5KfdKrWKeiSGbJqBZzMmSEy1ZZ9pvKZ/y1O0245WKoxMPS6vW39YP
OXaxWd7BubPKttQDFwFd0ApWVTMBc6ShpsYB7+TTN2NLR9FZxgvre2NM4MuatidGkdCrIdrKlMYr
laNNXjRcEW2Adzb5D+j0lZFPlTjEz4TcV2+A3VW4MmjnQOD8deeapB7J0Ka0PKpoV5l1iCbN14M+
tHCmNfV5HVFB0Z4G5TpGBTP2hOV+XvIAxL2p0N5PdDYxoQOlUjJIS/vXszttfp+mu5U4kFsJl1P2
MLjygRJeQVG8ma9FGMb/4WCf1pmwsamjNq0EYaP9s/6uoYJaoLxoUq3SEs4FcTBx/KC/8rettRsw
k/xNcOoxU2EyUREGB4++cUADFyXNzrdscJR2/2yleX0H+4lm0kFNbhZJqzDRJIRtYF7jUA9pLUwY
i7n7h6rm6BYwHDJL/baWapfUCk4D87Y3J1B0PaYH6lAo6EQ3A+7qeu0A4ujFwj5QbuUDt82/TTPr
qanzYpYSLYl5xYgXMe0AATQ8fYcbahH/gGqed6qrNiqXJuXm1mUmFEMkL0vApwfyhH7qQBiY1NZj
Phq9hXRpWdEQKBeHuExkkH9odqjVbeQkTW74eMndQl1ey+9JPuqT4IziHRAg3rNM8FaiDcFgXEyH
XGVia/iqDKE5M67lunYu52u8y6kGCnScfwTak2wNJlZ00BpIPTpG+7pxlKV9SLTmqbDTtzWxjoqU
/Wl18jvIU0VU6Lzdo9HDAGSGmmawE95qhWk1zYCeyy4zHb0iYNXqu2On90+9aQrfrbgzidCEUiHw
AeZH/NglNlIS5YqERw8vMqLRG8jSPMxmjA6yYVT64WyQjNzN49B5KxBiiU8T28hVTU3LvKJqx+sK
nL2Zoxo53rh0NUoFzUS84An6b1BHqvjzG69joyeLjgVAn3V9R+InlDVDqTwS+3ZdQeJRCvkseDsb
KuUouwGGAIUX5rQY06Hv8WaADlQkds6W+JuHZsiTZp9/yrbTH+dbShGfiuTDuWYJXEpB05JusIQP
Rbyqs9LAn5v0qk8epSIsSgG+guvQOxNMwqOviblqC7hIOpLdzLNuObg8Z75F17CB4j0x2gcUAU9D
icz28l76ALGzJ4IG9AlOX+wnUHh8PYNR5pFXe6S2gTybnhK3vrfPhadFbtN42Wt6XbuLUx6ACkX6
RblYulDyKAa2rZziepjd7Fk+myMew0SYeF5younQkkOhXEOEYtY7TtGoO2nof53lY5v8qaBlArX/
G3X9aeegULs8D9zKJxWWAmcAMH+QePg6D0aloSS/op8aDG1XSAVC84aC/ds79SA8o3iBe2eLhRiO
mbJKkgpbrT95OnJoH/B7R/quh01P2VlOIlAl14c/B8cmWt1i61OdwiAUwvzCiu6VuflVW4p/eRK5
AWtnhrmdWInWbZB+wg41ZcdSu29SHAnqSvx1MtCaiaIxDhj2rr6MLUq6NrxihcZ4oluBRqJDE7el
n1nKkz3Hh7myr4ahAeysja/VrOi8y6PkTubuC5hRzvIwVW2JjmUoaPqFMn4zZOuhJIMQicp1E/TC
ozsaXagARH11SXUhY0omHDfN1kMgoO2zxamkNj0kU2rc2VZVB6NSTue6wNnhyK0Vn5QIJVRp7Vpf
H6HdV5hjnAkWmVe9sGWIyet4hMdRaDIHfAv+6SJr0w25nAEG9hPkg6BTlobkcfRSQHWFvUUct/pi
kEkeK63R5kHPNk+rQGGkt16cCau/nAT1iw1m+yfNWhjmiEFJjZI63ZYUTh1HfhQtNxAtC8hUB52k
3o126vW5IQJxc49SkJUgawJRMtEY67PWr0utIwgvTSF5aCQ0vH6zOqcqwd0op5GOxuDy2EdzcNmV
FV5GQ0BeoqsGKt8oYXx1Mdmuoi5pkWIo8eT23btF7qCGihPdPmTkqspNlKQDG1f9fIzddd7CjYCb
n9zLaJOb0lSws7gZ9O5z2MuvpNRpOUn4HLDe287mlfc0g16t8J+RcnEcyyLopzUspFhIKBhPlq0y
Hvs8RgaTE5dMxku3Kg+XZ5g7wTsTjO9qEPStcxUmTIh3jsa3xLRCu/6xSKLOA+5tElzxaL5HJgER
VmYpY0AOhnqig/HXPyl6fK4fIo8SRXRQzynL+8IV3Z95kRCZKW48mo6ecpb0C0pLcqXqLQJU0b/W
S1A0yr0pUnnl7Y29ETrDuywYr16AcacdDhVFC6v2dpTeJ5BrbvkWgPbYnZr6eHnJRKNivEKt7cLa
bOS1nfpOipdIuUpEomhcr9BxUUTDP8HUMV5h9EO7EA0mFnBMyVXjDXXnbkXsm70IQsHf4jtbjF8U
RE3GesEi4VXSBWuhWzRe8WM65G7yovt/NXEMeOB7vzyLIrtskmNlW7eC0As0K54SSD2Y7VN/XsK1
83EVP8gg8erMqwRlnUCUOHJzBPI5ZDbdUSNjGoYJpuUTHXD/TNWPAUHw1bOIUuuj05TNn/e2mGxA
qUa71lbYAm0DuJJ6PN05ZuHiIAEcNvYBsv8jzh3UdoISbb6U8zfbkONBMuQ5fQQNCNiB/qq6xF4n
AszyYwKuLnjZsC0NDNdf985Q1FOGRUCyNGZhTtawqlOv3YhvRv21GvXhSPKDBc4ipzSgqVFHmkuQ
aqxaee6MsXMuuwQ33AJJh3of0jeTlU7T8iGN1ZFOVTnVoRpvtkdWM32+bIV/iBggIkRoh7Y5W4CQ
klYeKh33RG0luTtKS+qPNXlBYwsAdJn2yyKZL+cToK1j9IZadu6VY0lPGVG5gBe5UJWhFOka9jo7
XrPMs8lqdEjFqaeiIr5V1E5c/KiWzdHS1VG6Mrg8dLqcrC9+GgRU/+tyIzO2KmMGl7mNd2v1uyHd
kHa70rrpNFWx4KwW2WJuZ7O21QMqcKiFJNt1NnS/IDb4NKqGP6dV5IxZIrDHi8r7sTH7rDckE2kS
7EUFaO5reXmtGzUwc/DcX55EviFT1qAGBmdl7/urPS2D3JmoqqVHG5KxACx72yw4Y1TeXkAp7G8r
9Oe7Uy2L1EpNNFgB22D1i76Kxd+N0xhmq+b9JVgFFHbSAcAbH+ujdMoTaEf+Q70svp9+fgudkd23
jCo0FuYS7y3ZlXGf3KWH7rb8w7hrDvKtdK+fqg01YcmzD/qdiMybaxlqhgba/ECgx0o/VDNkDVF2
mb1kQ7UBHTumD6r62q/SDOQ0XXnVpVnmpq3eh5cXmXdEQGIZ+C0Ckh+Uihn3nSJ76ZR8XPGQNkCs
q0Zs1sLkAOIdIdCJs9RoYqXZNToKCRCTX6e3T9JULW08YS1j4hEVx7AoY6G/gdn3ewsszNycemMx
BliQT2jtQp+yBq4+MVqHs1pfzDBzNmIZulyvVi8q++schLXEttysxsAgmbNK1Y2RyN8urxN3M+4c
hJm7eOqzOZ3hIAZpToplvchbe47y7vtlM9wzQ1fQcIQWY41Wrb+uUWRnTTbQyEl7dUgcyL1TBPTR
AI+o25lSVV42yB/Xpz3mYK51MhY96PO9NAVEVxnRxz6ezK07XjbDbX1A3xYKaJTOCrecr+PCXaq0
1kXBBrvagvlGcRIPhaYXwwHVMoBjkV8JmY55ue3eJBPZJMsuUvCuIZqYVdCjFl1O1cMat7eq2Ql2
MfcM2o2OCVzFmhZxVsFUjB5dtVudDZTca7S5TfSWKbHgYOA+VxooAlPxZGLhXP86mb2WV11PFjij
Rt5tOQlqc3RLVIM8W4ZS0xzXjbtu0ls1bmAcgihmpCt40qzCxdQhXwEEWdGcR2O8MxfzUbDQvKkA
kBI3PxmVaiQbX79tBb9D3UcT3sk7EJAu0c0WqRAYLdabeChPvTxkTrWV7tLYD1penicpPzer5hOl
C3Mtf+mg8ObYRPdTpRXgnXmujpMUekKo+tkGW9vYJkkaLBJvkAqdAqMDE6t9V0umwBV4XrezwrYN
pp21lXqF+k1fHMhchNb2NgB3EjWCUr1gNL8xI6pDbIGqBcWv5iZG+FMLpPvLJMiUeTU25MlggkNT
P8TW2YbLtR/jBtLqK73MQ3Iw9avNA44OogHeeJQPlnYUdRBwB7azSIP/LgkoS2OWe2pRQt09iNVH
Y6nGYCzuLzuqyAzjp5KRDzH6e1ZPMactjFLQd5RGTYI2JoJkmHv5sTXbBikCdGo1trqjmKO5Gpu+
4mUDNCx3Mih1fMtbXMtpHtbHzP8HvW2co97am2QmMVGGToXs1Aog0Cgfl6v8ZBzrKw2tigHKPxr0
s/4BJohmvszpj1YoVGJVCL3IKssAgUpQJa3auAFDS6A6mp6sK3rNNAJ0uwsRBNwR7owxB6Wep9ag
qTBmx1UPchntqu4GAaKal5x9GRENdjtfnK1OU7cNRkgYHyCA4FneB7Xkz8QXtbFQf7s0ecyK6ej/
Vc0cpqzoUc7gjHIXGPXDVB70pfZri8p/CQIiN9mgz/aQTiamKbPPyIom9XIX1xsqI93V5tGGDO3h
o8k0+D/SrqM5cpxZ/iJG0ILkla6dvBlJc2GMpfeev/4ltPFWbAhfY3f2MKeJUDXAQqFQlZVZ/voj
sOHWGnMfo49SFkkLa/KxD8IdcbtrANQw4KXljg54i3AqmKaBn7YUGTUUb/F6QtJx/vWaCjJbSo2A
FSnX7VJAfs0O5DHxxxgNxTk7LtMJRDd7ObaDXLIFp557D2yMM6uVu3lurbFYISrYOXGbHerFdG3Q
50xpKjDFDWUbU/T/N16qtiVEcqYcn7FbD8sC6lpdQkogmiPnnriNGebEpfMwthiJx3b2P3LQECfj
78shmVupszcWmOM2EjnM8hkWem/InQzR6lgHvQpBjB+zm3aB4nY/W8QSXdTh4iUtW8PM4SON3SmV
CcNlVrhL97OrVQ+UdU6oHUCj7V9epuhzMTePLqMK39j0c83WVb9Mg6PK0/d0zUT6FNyQAtQguFyJ
jePFPpOgioM0p129pcgc0/6myZhXq3B9J35sNk5lLo45CZGh/OV9WGXqI1pYln0yNjRmyrmT1MpO
iz0C7nYJ9dY12ytJC6ne3s3vRTg2vmVotEMvGbActtoKYohBrUOsVx9QyF6Oa36Vl8JOFY0an6PK
hxVmfXqfG3FqdCsKJpNPFZCXNYQKsnywd6U/hAkqFKKUiIvrta0Pm0wkW9F9TWYo/SJ0Jvv6NsRY
SnFQfPEWct9pNsQ9ZV2FzDCaUuexxFQTa2pSBGkIOX/BMPVT4heQVx48+Wr8QjF5kXB13Ei5Mcks
zmpQVqnoLdRIftSBbbs0vNAofRk055dPHm8ft81VdiAW2DWghmPaMa7CaJdKbbNHClHezaZV3kHP
OH2u89o+6XknneZ4yEuoaFq2IHPn5YNnv4I5l2qxWmgmoY0s7/LD7ClAD6WP2TMFuir+ihqc8Orl
hO4zi8xXLeO5GUod66aseFUFHfpiR5ms8i746yh234U+K7LJfNYJmPFytbHKxh98iDbPh/VEDmvl
QzDbAcfoXjN9kYSDyCb9/81NSOYQcu60QV8rUY9BlA6IIb0z9gI3oj+dCQHYTjwiDaJjToPF/VmG
RIaOXhd/PYqUvf5W7weAktC+uM3d5LvAHiewndljbl6rlNA8ofbkY34H+fFj6o3fDT960gDOzW7D
Bzryctkm51CemWSu4l4PcU/nyJ3wlHBr8nOSQJI5A/E3Pl02xEtCUZME16hpgMAXzdvzb2bm4Sop
Ka7D/ydvUCvoXw0e5sV3k+JmL5ftcffSBsQa7xSUKWRmYWVHunRcbKDmuz4HBd8I5h2IYJmF6l02
xPNFBcAUjJVaAOOyimJ2Di7VompRpJTa7FaySgwhr1Ih+E5cK5hfA08RergoXTO7t1RRbM8ofY5m
dhhz23JiRHbnD5ayMUJ/xOZYgZG7t6IWRgwUlsoCKjahwAKvzgBpaUAqUSGEXjY7zLZYmABIJZiQ
j7ZDMMi2AgO/YPYJ3W+gBupftrS7vCieh28tMlEYEqnLGBvN4oFPH5oSQ1T6aqkRTzUW0Akq6Sy6
fDjPkbMlMkG4HjtryRYscalB6VMHcWDcEAXSdpS9UIgjon+NjVHb5TGOQcJmtIHDQHhHyJccRI3M
z4dAdxRX85f90t9d3k6+I358QMZH8tBeqi6pUeSoEY2g9aC3rUi8VvTJ6Nne+GGqQ1eSNFiTvqO4
kjToT7+68V4Bj6a3eEUw7avFzbJXYR+f5v+fNxN8YwRCKKiEMTEK6DVouZVo0kgxBt91X3azBhAG
4hqnale+jAZkwTR3ul0zTKiLbm8akS4Yfx8726x6stalGuQeqy5aTEArs+mt7bQ6qQH0iaYXlhe3
EI+5/Dl5Amzw1r+X/M7gtLEaRSgyVy2WvOZuipq96iNLuS2exz3Vz5Kup0N12z5XmMcXZQ58T/qw
zJwTM5pMuath2SKPafvDit4ES+NdAdulMUcDPMRRWtndghuH0mmDoswb6GwgMt3oIO2yEqAI0Ufk
2oTzAHFgUoZU5gpviN5YkEDEdupIErI7y8wc2RRhUrmH3gJC2YKCFEbFmAPShVbYZjNcpfMJiI/R
gpP89ab+DfLc+kFMfs69u5WNPWZVMjxSN2PsZHht7bqb3MMMsDMeQTB9L674cbfwo335ieWpRkyu
Idjhxcn4XEpq64dDYbnViKmCyx7C9cCNJcZBQJtL5tmgbUzrzjZeQ2AM/5sBJljaK0nk3IKBSKn8
boB2zSBwchqRPgUNpNiYUEA7G8Cb81BppFVrFQVCpTXl102UWI60rsd1Nm/qTnYGXfM0U/leZato
QpxXM0Vz9m/L7E1egJgklunFM837wXpbTcsn+WOc3g4xcYBBBJPA2zQ1J6sXjRBwrwfbpCT0tDPG
1tkhbQ90mZ6iDaxVuWP2y02ZR2+Fqv3Kmz/qjGCdH9aYmtGQRChDRBm9jAYQqlFV09mF0vA7W5W4
ec9r+kF0BbMRFOZoqyyIR1d6TWnCHKsLlGAEkaJLjjRRir0aNPK9Y6L8sERX/6D6wEtcPixjpOrc
l9ImMkISwVtpvFy+aXvrQPOy6anfiYZ6uW/jrS0mK+u1EHhvdAu95BtK0olDVT6oBNfyI71Z/f4f
vHR41+vWInPdSOsyd3UDi/pETDdWDNxzQ3FlZslj3tollDfD+8unn1fn3HxK6EOeb2hb5Ja2pu8b
OvnNjeaR6KBBYsEnXo9Gf40kO3LNCpVO0d3KzbO3q2Uij9yvdWQTmF5QvdIhcdzamNge3dnHZCte
y7GjCSKR0CRzKamdNlRaDZNjIC0BaIp2tr8e8wLvZQ2t/+VFlK7x4sB2jcytNNlLYU90e2vrayU/
FcVpHXWvTEWMH7xrYmuHeUqC+yttG6gNg1k3ebasqHB0kCy6l52Fd+upICDXdAhV0Whz7iuFsfQ2
SfFMaZr0qirLH3Fr/U7UTFSV5h+DDzusT1p5aOQq7PRq77cV9CItKNE3tfSUlI0SLFHs/7eFMZ64
FDownyV9f1nRazWUh64379LRfrhs5n9ElI+FMe6Xzqk0lyne4eYjopdvnybdyb/P7oTpCme+zrz0
VyPqG9LNYm/f7UdjPHC2krlOCtg0FGcAT31y0vbFNcQMcje+UXyoNAoRtnyTAK8B4WARdF/P/WQp
SzNNB5qKfcXj8g18ppmLSSDA9egxG3fxMRcN4PD9/8Mk4/8YmLMNMFstXiVXd0qqntTeFIx28o/y
hwnmkjVsqUQqgVVJMggtlqlzhq66HtLsaxFO/Z8cNeCBFR3dC9AJMuuRrdZeFHPFSxLTC49dLpV+
BhKyN7WZRKeau3UbU8y6rLjos2WBKdt6NkD32qci9Ci31o1Jd4xrAbkIAAezmsWexzbUYCKjJA6z
jc6E2ec5xMq1Qz2MoEZu23APasAHbYB/2iLiJe6nA+AbIAoDesRskbQeUvBOJ6jhSEWxB3th68Sa
3jjKWEM3nIyCaMLdUAwPaRbWrEOQ9tz9i4VIo1nCF5faerPa8hRWuSeIJLwqAKaWsRyUADDwx+xo
lhptES4x3nA//sLC9Keicerb1ZF8A9BugCtAuXQgoZs8it6P/Ft0Y5zxGDCRVFMjRTTdjPaJ8Q4h
qX9T9JzsjDRVELXPuTu6Mci8IErwkeRGjWy6rsCRsNT3ZQ9o1uUt5V5uuNRsjFDSyScms+wzMO8Z
LWy0/bE2njP5zmifL5vguqElY1QbI8UKnsXnjhGGekqWRQJLVhh/q8Cq7bRtc5wkfDnEAUGFirue
jTHmsh6tGF1cFR9p0QO7fzTyR205Xl4P97NsTDCOXhlaU2Y61hNZhRuS1jHVP/oqgBUSBcIjMvAT
51uGPw+mzhB+nnSLI0mVg1FPR8POXV4JP0J92GELW9o8RkZhJoi3ZJWOfRPlpw44eCe3RmVvNkXk
j2m2ukul9e5glKXuhN2iiB773JOFRw10CvCywpVFP+qm0mVJJoo2tv1Og5o4ue5SYksbHQi120cQ
WhFn4TxiIeysCQwnCBHABs46ZVKsWm4RykIS7jSvuc4aBzj3l2LXoTcHHhS3BXk1BOvGHYjBTw3U
szzzH/BFUX9k8xQNM+1opdKhHFZ9GFA7fU2htulls657TdFQ1Y9ocUg/gMINNRYnGzv5YMb1WDqa
gV+ZS1VpOnZYlFdVIYmmETjfQpFBMgHhORsgTfROzr8FKdtJU0kle11rguqG3JVJ/Guykzcphyzb
GjfXs2m/aBgJtar0RqvCb8mgRI4SKl8uOyfnEwHtjQ+PLjglUmHLGMmAivZk6ogb1eBZKF1Ii+1l
xuAbpeyHfeXMPUSqqvRp0sHQWLzYWeVYGBtIQb8xQ7Il1MEkHwddbmCyCiTWeutO49UY/sw0W5C3
fA4J5z+V8aZorUszpj91MBu/nwd3Mb5d3o3PcU1RMR1oANJrQIqbRZKYY6gbodWOXpHE7V3UpOSQ
xrbtZ9HcCBbzOV6fm2JCKFKwBDMgzehNRD6gAfmcpaUfD3WQDLPgQuevio5C6CpoL9n5LLkA6ksB
Y6qnKDGILmZnXL/my+7y1nE+DhidNM1Ei9MGUwvj0S0Q3FHYYj2SnDpTcoVEXbBj3GVsLDDhGjGx
bdcVy2hK4pT95M5l5kSSiAXmc/aDD4PTQC2BBoad0C67apFMZRo92ewHRzMBmG30/G4wAJpo+rei
TfzQmkV3Ec2pziPUmdX3O2QTnM0lSmMFd4+HZgSGUisPA6tOnr/Y0hdJE70V6U5dMsYcJLORB2lN
0BJOD0YAlpO9AUCGeOaC7xJ/7+R7VX2zJrlOrAzSrjhNuRZIc+dYhS54N3FNUIlmG8hOBHYmsaoy
E6pOwzp6Wi/dr9N01GJl/weOvTHBbFZfyp0iNTL8oTiWMZq2tUifW7QIJhRMZI2kKIGFRAV3IyoE
c1t+v7wIrnthQhPDNpDzUXTmdC55F0MwFk5t9pV1S+rKmlyjW5KrOJIXJ+znVMaYbC6aj+Qe2Y1Z
5siScLLDWYdX15i2mUmMC2w5KvXvy4vj1BlxeD7MsHdYrkUm0PtYnbqjCnL1rZ1fz0voRM/JFVzb
tYL8foxAL+yKCK+5URz8Ecge8fz8NKFimA3SyrgfvQ66v6c4b6vDoNtV4QDavxxwqWeC+5oDXMNa
8dCUbVCtgXmAyYtjvSNrjRkYtL60QC69pHC0PZUZzlTHeo1PUQ7mvnyH8RPBJlM//xQ0NoapF29O
c1jVZEjDDi5kg6qj+26vrxg5d6flKepyjFIjS7B2RXJqU9GS+ZbRVMS9jDmg9xRmY7myykSuJOpF
0UMxmMdW3lfaC2kGp4sequlGzxRvkiaHwioEi6ZH7/OiP0wzi066wozWBJ7V+ZOvoROfjW+mO/qy
B7YocixEhD7vb45LBumJ2qy1n+Ky6lLEzPpVdu3XovDRNAuGFgSyFnYegsGhM3Ve/3v1p0dKlShY
MDdQEAQImp9iIpeJdlaYxpGRIhYBYUArepq37tvMje4bj+pYT1c6ZfNLAI+sRabpXn5a+sY0Ewbz
ocjGWUcsp0iO/E0LKB3+bDjGTvbKI6AjdyKWZW542lhkzlK0FqPV5croZUXiVMUeZCzh1IgODv0r
n9cF1Q5MHqCewk6KRcpq450J91UeBx/MsYBB9vsOql0oB/wZSyEiBPnbHmHuxHktmnKNZ2SWpjsH
0T7OQa5l+9YI51n9hfIPC91GsEbCuE2iV0lWdVgjsKzgqzmkr7lHSeVJFkgg5s3ElBNcR6VAOqDO
wKKmM9/OWkBaK4UVEqZZszHmMGk3sV4qL12k5HulTRR/aJJX5Abf66QOXQmMJ6dYkQffNNOntVoS
J66iJZi7ubomYM3YR3WjHy6fJp5/gRcBY9YgqQTfDfMb1TSTh3GIR48kSLoxD5W3P4xBFzgYL2Hd
WmFiVBR1mlZVCYr++S8jhd68BuFp9Vue2bsFAoWTaJqG963Reqa0NxoKCazyTZ+mlYU0AunKF+PV
xCmNb8s91BBdPKWf6p1oYEjlxWACsJwMzlr8YytbKTFIM2p4WYDX5DV8XsCcq3n6/eRT/tY4KE+Y
Qx1TNwxWVw3GByQyxBXBRLnX7vZHMMHJmKCOJdMfYT42X2S/c7P79FZya39IQCdCgsJLbo27y+7D
qxKg0vuxcsZ/ilSv7Z7gyu0xUKdjtCC5tybH8jqPajTYuphRlReDoQMJsjHM21oAq59fP3jFR5NC
SrziTsUX0EsAV5NJTpX6tBGuevJeSVGsEjgwp3WFsqWGOgi4eUwTbLnnVttuis25wuaOgRYYoZMd
s19YJSTqQdzSX+doi5+Ut8uby3sDbW0yGbFs5jEoS/CaVAk4zqJHG4RAo46Z6dDR1dyR2+8dJAkv
2/wfH/RjoUw+bCvhOlV0oemhPigYREu9+UQvdcUPX8T1N+7X1FFdkjXTRgBi9tUCG6mRmzAn57vR
npxCEoE9uRHOAD860TAIbbI1xYkkCUSc4KF1k/pauRion1b+BPVbgY/wDaF+oaIuBmFs5ihES56p
MsmxFORCTVTdq2ruj2b87zuacEWiKCrKhABOs7USdS1TuzAQTFFeAM177K57cvgLdCL/kfjquTnG
C4cyH5ouT3GLqd/HKXWM0PYEPscNn5sVMT6nZgVB4g4TVP2KBpHiOdp1XnMAh3sgQp3zPfzDGktC
FQHCibEhWKNMUJ07ARQ1gepjRmjud4PiFmAd8S+vkHuSNyaZ3KMupznJe5hM04e0uLapAHV/bUB3
wFg6CAO9lHEmMMnzRtBDYubMBCmywU5gJbU8x0s9gCN47iCmOQ8yJKnG2oUQVydwfA72UFERiVEt
hlYeAdzxPDgqUtZN0dwO708Q+v2yAUILnUflgaB9LOLX4i5tY47xSIznqa2kwZyshV6pj9CLruzI
X7rscPmzcYBedKYEqSrqzqB/ZakyNAvDnHKuD9DOnEAC0ieeHZRBkr0njkuwghrBGR5J6Mh7kRAs
L3ncmmZSpmmq81irNOwpKMoryUXKXDmN/bxkT1U9ivB6vDCMIXUdGSDoIj7VXwdQaeZkBOdIYhlf
bfRbHXTFBe0y7sEDGhHaLdhV8AMybmK34IIdS4O6CW3aggXETb9TQl0CZVt0al8ufz1e0rk1x7jJ
3Ch2k1BzoY4DYP/QUimQLeIpEmhOlr3ZCTqOfG8BXgHjnTKGHtnGdzqRSp0JDFJwHmjfnPlK2VNV
c6o9R8BGDeiHDz0SkZfyogvq2eAER6sGVyg9L5sHed2tuoSRjRGkBkqQVb7SP87gyNwBZOoOoaNC
8YMKNSyulp36BtD8TvBlOd6D8hI0WBFnQBrNsg1kpTGPtGILCeH0qSyLp7UV3eIiE7TKtVljLHVD
08zr4JHYOKJXFjuzkd5fdhhOXEEmC1omxcDNqrOwznqNpxKYAtgou2PVpJHTdFYKefp+f9kQL2DC
EtrslKxYRdfxfDVLKRmNGtHDjQoZrdloABMgfaXqB8V3cfbKqQFu7bFXXqFkhmpY6gB9ZfDywmK1
m0H8uLwmEkgGoDHkZUEfHcNBPNvD3VQ0sCk/Pnq37D2kL5oKJCl8Y+yq6a6aCuNKSmf5Ki1a4aAN
LRswZQzKC25Svm5cQ2wGJtVQk0hbaQDhTfuorHOQqHgH2YXfl+W9klQH8F5+H9XwqiSdaMKb56Do
/dFXiQ2KA5254nEzEnkxscVpHmHcEYi2phDcs7yt3JqgadTmDHRxJqdDCa8xpkZ/yDAYdVzmBXpf
EhHx+ItWw+SyxqCtkz5gNUZt7LJuvCFy9Xj5EHB0/hSEyo8do79hs5yEjPjdOWzQacOy88zKyUr0
dZ3ma/dQPVCFQfNaDrK7OHKiyIsGB7ErANhZd81vsS8qEPHOyPbnMFHUKlJ1LcBF6VXTtxjd94EO
GK0307LuBAunrsC66dYSE8tWeQAnegVL5mPf+cVvBdKNxRGQ47sq9bq36Kr3KVCQEuyNDygJHfWH
y7+A70hoRYFbGjGIvajk0rJB1k2QQNWjciBAlXqGHgO9bsyF4HLiO9KHKfYjK2WhrRq9hAs8Xsfe
UVHWurwaTqYEP/owwX640JRWSjjg2dlXTDkHqjHu1vZlHOe7cTD9y8Y4MxXwWjy+0KhCOw/vyXOv
pZ0NqAxD3KCTLLQ/C3KEvEzk4Im5r7P6Gb5aLzeKUT5Z0/w1KlQRdy/nsj+zzzgPBiSX1Wrw7Sj4
TDtluymI96ow/eReUdt1MsmaoZXqnHewQymCMV7trC+UMbc6INt+EZ09rpdsNpVJ1Yq1TfplwKZW
6vVQFw4lZxF8NxocPx26jQnmyk0lbZ7nlX43v/tSB/N+3c0ob6dQrRAD9v6Hl+DtBV5betSZ3ZPw
PpEqRFDs3uQPN9op2eW43xc8iES0gXyH+DDF7F0bDVOfEphStVOt/LbTp6W8q9XYi5fFATO4b4KS
7E82E+BOEOmirILxrPNDkDQkkfA8+asEQR/RqZddUxW0CjVGkVAFfzOh+mFZhOgy0ZkYshiSVE9t
SK2horvvAKnwbbfNUdMEdcEfwLdxwpFGgykYNalP2NKYctiOFsz1UD+xMSLohwfYcuwFqXRx+6fe
srHIfEJNmifJVmGRcopM16H3Q7qO9/Vu2osoYbjOsrHEnIJuNfMiSyQ8TxA9ul0PDV8CpKxIzURg
hoUTSlNtjHK0MUOpulqhCAT3HkO3irZdTfSamSwlLbomG9sVDx/wO1Zx59jjVx38zgJv597XGzOM
/4XRUIVLCTNDHjvQXPXktr9NcFdD8dxR4BaSXjiqMjtLPDqRnrz+iX1L0yhjt4l7jkktC6JSMg3s
ZnpA2bcOqh0UxHzzN33YiaIJ/7BtjNE4usnKRoAFCluFsXYuoV3bO6A1OEYgxK6L18kYHzRzvMb4
4mgZqbMsmShM8/YajIOYVwAUD08kxkHVrF/sLB5QrU0b4gCV49jJQ59ezaDu7M0HUFc4aFg5JBrB
gFiKGCO5q8fQBvQPNZBgADLBrN6YTQwuormQGVnQoswSNXdy2rhDsR9LxTPNRztW7rLwfrQaT/CZ
eZcgWPTAvABJKR07cG5b7/qigcQTDXPKaxpi3q7ZWYfRhfn2m4wXWuTpAv4bXupEAO+08GjSMMfI
JDNDKK1doViDN5t1fpXEYxS7i9lOmTt2Re/afZ87Qwl9oMtL5awUfKQUbI4PDOvMSpW+n9TOjAav
0MgBM81gQJ8Eu0lDJnPdb02w9Mdxp03VQk0sGt68tgyG0fu+mp1wQNkJx5Uswk4qx3XxxEXdQKUp
NVSDz79fnmWqkacdUl2iYpRJXfQ70KnGd1q5kuvFjKfnJpwLsCJgUPu2tqv5GIVra7jKSIa9lAPB
IVlm/jymmuyoqVxgfNuIi9FtqzHfJ2sbXUegzjOArUhWNMrzdtrpuSXv0sEAJ0CUr0BjaMqqOraS
5ztTLgog9eTOtey1Oma2Wf3U8gLRCgjd6RqjZdVLlJU/+jof3xaSgvJMWrJZctaww58Hc6x0AMfI
coNeanXTrWBNjQll8SEajr++RvlhjEibHBU8/BOnmbtQcWQ1HHA/jkb50I9m9++RdO/qTiCMRVH7
E40LMeNM0xer92KMygR5b0McXUorwZng3F26CUYdjBNqIOZmi9kkDqse/MG9Z5Cfbf5Qj19k/b62
f+WaL5U/IkU0fPdO38C66tYgc/vLSd7kzQSD+i6/S27MoHwsD2EDYMTiD7sQYB57Z66+vjd3oDLu
/4GsLece1ZEFAnkvo3T5qUWWDVY3WvMA6kkpvEfHtXSsrocy86wGlw8+L75iIghkKAboJ1HCZ06+
llj1VCojXav0g2bhvaPtzKN1SsTztbxVbWyx9L+oBClELmGr8zGl/bO9hWIR7s3oZwmB8j19Xas3
2tN/WyBbBlpnyIApPYymhxZURkF07J3okDytX8UVC94bbbubLENcOBmT1Lcwlh+yBx0D6OltBg1V
PRi/St6fJP1n1phsa6pSpWind2u01d+AgbgHqIIE5fEf6ADzoun269E7ZJOHtHOfoo3wbi2/Uxx6
FVJsUHf7D9hyRZ5C/39jq4BwRZ2HsEVBDADq7Yr7AjkWJqSRY8lO5FXCV5vw2zHv+EIH7Z8NTRpM
f8tu+9S56+kvkHP4IsbMvVc+2Riz3U3mwSZJVihVOazR13xEUAEmu6V4jE7KntBB98YNbaf91jrL
I4pPSDITF/rGkFcWjbLxmkBA7lHchkWR62yvwDQkTQWBP/0l0++1gqBX5+aP6oHcKu5SQElSyGNA
/fLT2jcWmZ0eMZVlIB2gFtsEnEGqW3orCiemmzx1P8XHkr/ZGGOwQC9DyW0Yd4qsRF0rm1CDyNnf
lKDwq539UJ5svz/65r3yUKCKkt9PL8RXj/Nd0zuiPJrr0ZufwKxZMkEUrkcmLrEUaYQ1OHH/QArB
fcw3gleJhpYPgZLF+bFR+842wwpGKmsMlAbgee1ZGQQRlZOi6iC/pPNvOkaRDMZzx96okOcjRTWV
vrhCC5rs5n5MrutRajEmtdYelA1n0TOElz5urTJ3MqbtQDxJq3yQcXLXkICeEdq6UBtMGqeryXOh
Y87Uyt1meQ3b9i2OXsfa8iq8Ae1V2rc1MpP0Kp/iWPDDPicnKDkCK4P2ooFxFVb+savi1ExBNoRK
AX2/0+qftBOrenCwZOd2mOgbpXWvZotqeNGX6EZB15vSF+WtE113wLDRkkH6Sxb1N6hTnh/Uc6PM
uVEGqLmWi2Z4YMsdameeFCBdIy3ESG1Jwt2qqrNozpy3UBxR4B8B0oSi5nu42oT+EFlRmtWV7iWL
H31rvix+d1M/hnh+ussrXj/AEneQexUFpc9ejYlzyBZDmw+ZJugdz4/OaPSF0dW57vUYmVvyxFUh
1pzEYK/NQUYVJoEgLaFvD2Zrz+wxp0hFZ6y3U2rP01FjqiKXFnOp3HrY/wNNeY36x2d7QJHBW9GI
Y0MDEIHSghRS99ou2alTtril3t/XqRE7llXNrjn3+2bIXpROugpj81or9dgth+QHugU/UNJpXWJ2
b6ECWSyzD6+GKl4dSvSrpuGRVGnuLkNuOauU446q+sAqMe1E2rx19SjP3ZlMb40s/9bienJqoz6M
DTj4HWUBHt+YtHon2F1etKAlQxUYEdpTYV5+YAPO1TwdBk8qHaD13OxLelcHjQts+EOPOxVVZula
D6BvF4j4LT5vNHDFG9NMUkbwhDf1AqaBrkWWVMnBjGe3qAL22X3OrTDhoGj0Ps4pmKjzq2+UYEm7
oXIxmp/7khDh+TkMwBiVeMbUs4J3AlODicd0VQqMvXqtfdDitx7AZJJCuNwTfDXe1mGEEkO/eOtR
WvrzM5gQuaDoS0B2Hw2Hzv6mHgZw8ERwaB17rpD9/HuuCYVObf5tktnHOhpKOyMw2eQqGkhflbYR
+SIv29maYIJoFWfJHGUKTT7AGQ0g/3wyChCQ/MXiakyOcfiP+8jEsolYczZJWBR9Z0FKMtBBRQgQ
hbcEoVN4JPSsh1oXfT3e+wDsD5RKAGhgoJbOv56mAUmk97C6Js/hjmZYiWtkj2oA8iTh8ADPVUy0
WDA0CophwFTPjYEuzUpR0EY7HAFHHt96Q9if4twIZzc7u4tJFUMAFjd75zfflt+Ti5pO8t5ZsYEf
UiEV+aQHw614bfyUAikc1UY0P9GMr7Y1Wqm5GH+3BICT99W9CALJoRigt/uHHea4ybFpqN26UjvZ
g7Yf90NgHsnpj56OsATdeshp6NCbYB/+a5sXWj1PBrDa7zizoK/9BBNRUMy7TYWO+Dn4U2tgs5Ax
vE/hgue+MccjGTUbYBZ91x9yL30s/K6jvLm7BNlZcle8rdeyI7+Uz8IX+eezfm6aCSdFETUy6TvD
m38sLowHsYcO7WtxRYLUt71/P0kIMWo0j3TMORAFze/zlWqpqQGFmBNvHSPXNtc91MB/GUa3z2RR
A+nzgTs3xdwB4RDXrdQmBGVUTXPAGfU6ku7L5cD1+flyboO5tZdEKbs6yogHQP2DrpunhJDHuhj3
f2AGRM94DAJwARz6+a4pIDBSJRu7Vi7L1TSaL00Sfwf25ed/M8OsZqxR4I0qmGly203bPOiXrxp0
yS5bea9+MokdGm0qKK7fYXIsAaFhD2kbAuRIn+8YLHEx/IeDnKR+sQTGsd/luwGixW64OqRwRMUD
7hfbGGe2MrKaFTVoC8rn9uQW6mkiEDUaBSMtIiPMRlp62KFJgBVGZAn0uj0q2o9JJF3Bi/bbbWSC
hlJlaTuA5cGLpsRfyZekvLX6DqV8BYMe3wXf7PNVCUdH/xKDUFDeQTn+3AOXZbZyrbT/ivDT9fvQ
G4j/Y2gYis4tp7wDW4BLo1OJuTfcV+e2wFiix2Yaoaj0Pg+kOLSslbk5zamC6SScP+KuzZZVjHco
0DNkm2YVOrNxnMw4xO/0LeltW/u9M/oUUtxZgWAnPwMMVcpWD3J3wNzRi2UqHnhhWKMqD7oXq5mz
LtYTxKszVXrELzj0K+R4pi9tBDU7TQRN5ZQLEUEw7QGwhU3HqhnLUPlCA7y0tHdQwvxEn/6tT14p
IXviaYIjwPuKW2vsfKZJYswzgxnTawBO0/1uR31mdiUUADC6/UdVwbPlEeZkJ+qkgqHM1rzlvofW
7bCrXHLQrmeQYeKJcRDhjTjj+Of2mCPR4EioVQR76VWTO9Kh8jHZdTXt4kfLWw2n/T37wDmdhHY5
99rZxjLnHiRKS5TMpuZJe2un+iZYVR9KoHGpCnirHlWv3vVCQAtNHZmYDaM2tD4xvoZyHbO5FZmL
OZMkLBYjXbKvnbSggwB6gol8ZUErJPUhBF46ooFEkVlmj+N2zK2lCfFNE93Li19VvTfHx0lt3cun
krunmEFEiRede1Nm7GgTSGptrdDBbvfVNO+NQkhLxUnxFHNjgflqUdc1iMwlrZ7IbnfTPy6/Ktd6
wz37e0U/Fbwkobs84E4KH0SAHX6BamObrn5ToAKNS0KmBAUqsGHYjukYtBSHN2pXAYtXOzf/RD5Q
tF4miOcRmXMCJhSvlFpwJpm44EdQZYKEUZ/HY93rqZeUkiC14Ny7Z5tM3WmzUAi8pJICaRwvBfh2
1HdKDVpldOovO4twP+nNvDEzyPWAuRqYMW6zxEULuT10O9T7IByjA+SFTojyDWTKglI57/WD1VEU
PEZSFKTP52YJQPBNNXU6nneTb1ytexXtLM2XX0Snjh+7N5aY4xBbZhwuagupcBRrqHKxD66w5Frb
dYNLBS6KR2EFgHctovSF8WK0dbA+Zk+hsrvqVYVrkT6BFIrO8+m8KKj7BbUG7lH/qNbK1HE3Hy8Z
tEqXVBQTUDt06vI3SUUzPFwv3Fhg7tkuUTCmIMPC+uOveeZiftdHnoLxS/1Q47INfdH+CVb17jub
VbXAlNR2gyNeV7h7UvATWLGwuM7JOM8K3YwDTnWb6guNI100O7p0qs2H1lydMOvcRnu+fMhEC2Jc
MOqzXNII/UyYUtWGwilFwwP8fAhjHtB+MhD3dcblusqMyinCxSJjyh6zVrvq2XofoWkfxDhD/pna
WGP8DgLOmtYPsEYhodPsaVd0eK3x7Hs9cdTSETcR+QFjY5JxxKgzzUQtYxr3gUQ9lMEIrOZ0JW5F
cPhckAt9WGKpicpqTipjxuKopfIOwwBrDKVz2wdVnhef5m/zCmpTipdoToMQ+s31y411xi/tsYgT
G+yjXirJ140kQaXZuGnJ/7F2XcuS47jyixQhb17lyh7v+0XRVpT39utvsmZ3joqlLfb03LeJ6ImD
AkWCIJDIzDaTMD3EYsebnqZ/7yIZWthj9qZgEWuQ2pO39C7P70AfAAU/2dXfeCOcq8dgYYpJG4pY
EbI6gKluijCkUye2pAkT70JbTbPo7Cblw0VrkF3AzhCrIcGFRl/kdPgWgySlLXfbGOSQLzMGSTK/
27bWY2FwTK9/uk/LzFJmsgVtsgqWs5JsSHiTz7NDEWJTI9lRUPrXg8oKBQPdp5/mmOWc5Qi0wjTP
6y0MCGzrnbYNdmDyy96BXSt21n5u7N+AD6x/xU+z9N8X0bmQIE4NhTm8+SIb6YIOHdTQU3dohsZ4
1T7Qh6axGx6uO7uagS18ZTKwTp4wWUKN9nnvVPHPaATiD8yXRCi9QdvlFZfggn6sy3Px6SaTftVR
o42tBYu0iq+4qZ9s9Gc6nIu+1RY1uOv+/Y+I+mmOid+WGIqFKcIcbVOogBIRP0IFH9yeoA0JfZkD
6uOtJxvAszwN2grmNPlVJts8/4qZVTc08K4dc0/gfb7VLGLx+Zjg3ZpaWmQ5zFljjJljqFSRr1NZ
8xaRszXZQnc9NmJKwN4PmhvzIdg3G+O2QrV0shNon6TegCJ+rHFeW7wvxyLc2kFQhUiF0Wl/4rfx
A8z69/sEIqj1xnJFzpdbgQyeHXu2eiUOljFOEuzlx/FoHcBEbINAyJFef0NEiRNLWcamQExD8FDA
FtlhGMND0+WmedE/EGw81W835EsQ2ha34cmLbOyAS2JVJM5bmE137U75Jqs2BUZiYrynlHmyTz+l
IfLiKc9ZJsakQqgpHd091pPeHinVS/jFdIE3TrbFDpqvb7Ir/wY2YDV1o6OH0knCDWQA5wFVFnKt
SENgEZS7HOSelDVO+fLXewFIO859v3ZElsaYOyoIxSguIxhLozi+xzCyLDtxr8QdbzXX3kCgJ6al
T9BtQPfr3Cux6gFip0UWcW/4qVs4NfC6wEbe8GpIa6FsaYjxSAEMSrZylFXUufat1HoU9eBZlUNX
aq0nQKkGO+n0r9fD9eoqLpxjrl6tloJhkuGcqRY3VT98AFH3eN3EWsgEFkaCTBZauqAtOV+/Wi2m
Oa90xR3DyVOMwZXMB64q21rGsjTC3DphNmpqoEBxq8VwS1w00NkR7KrzhOguS/6o1IDxP1BvomWs
XkDXBr2TWm2CSxhpxvRfamePdFIu3Ag3zXdyi2IfQMG8CvzqOi6MMjfdLASdYdQwmsbCLgUtCtpP
GwukBtc/12oFdekcc8UNoZIWeQ87oenUwU0ATQlIGEFe/B5ow7pyhMkRSmf2ZIBeeEdgdTt++siW
p6dY6fVxgO1GhGL7+BHmIueWo7+ezYYW3rHlmqwSCwASYaGMM2ewiFsXkS3VX4rxRusPKmhi1Xx7
fUV5TjHnelCgvF0JMKlIt3P31co5Z3gt3JsylXSFHDvIo5kzXMmTJKKsh3Js2thyoNjF/BKA3mLE
nXbdk5WJBrSaFKD8AfHV0CtmznKqQa/FALgGz2VzQ37IoCVNkOBZmNos3vPpjqYntFWogv1RsqWd
cf9HO2TxC5iDnozpbBEQuiF/fi9qyVYNnkjTal6ydJI5aKpgtLpJD5rWoBgQo637mkcopsQ4EtEv
S8c9o2l+GWhO/ge93rP1Zc5eL1XQd41g2jA3UgC6KuEjKd+uf8TV7fi5gixlSE50uTBrDSHfwoyo
MdlRxmOFXK1xLJaQRXqhlRbUE/1Kxlx7RCdOIxr3AN66Q0y8EOIGo6g7RWcimES76+6thsmFe8xp
MyEJlUNvQXHzoYXAQ91pPnjUycEkJq99sGoKrCD0k0HYgtUyMia1i5VUVtxaO0pl7Irq4BBR5Bw6
nhVmO0ZWGMVTDitN0zb7MlExWTCEwkZXh3Zzfe1Wt8bCIWb7zUFmzumsYO3ayrZysm8bbnJK06WL
AIxrE91q04SEFhOt2g5t3T7CTW1ExnsIbgo0Rb1GSd+FdpC8SC43kSahoDKahzjsfhpdwqvY834B
XYXFu7+p6lRpenjZRqETDaWjVB95IzhqpNtR9aWGNLWInMGwwE/fKL+uL/H69brwn37uhfU6yotY
7XH84t2Q7s0HAkmjPcB17lju6WSK5Fniroho68m7bpqGxouV/8z1TCZ495gpgiYWcr1aJE6rZHZq
RBCbGIHy+a4B3H7d2uq2XVhjAjUBmyd0H2BNzRo778gexDOuKHPuvvU3x8IMczoA+h0VtYOZ9jTh
E3llBF4uqvCIgqruCM/XvVo9IQtzzAkBHfiU9eCAcBUhepcV6QZSLhknReGsHDvhGhBlrsIJNiqC
MXRTr479lLuYy+ZsxfXb/NMZizkI4iA0SEzw4Ojf28gG5kf5btmyF0GjWcdz0VQc8rVFvfY7piVQ
a0w3cWHHPIG71bLD8tnDHAhoR9X6lABRTr+g6iRe8ZKBv6D2aMEIJIO8DGIN6URViP5+0DHnIIui
ziwirC/t2BHgZmVbO1I9IFTgQEpkYIjw0NyJb0A8/Uko10GfjzkpqvDBbNYhVosRDGcoxZnl3qhD
Lw8rYEqeru/R/7Gin2aYTTrFXQu9OKwoLRz3uxw8rxGGolSU4PQDoNccUMn6fv3bHFusMoMMYxYN
zDUUrw+OF+tIuD7xjNCgvgibJCdApyl0l/gziHp1RzoEO+128EVfcWQ7fkg3BSeC0WW6jJcnyi8N
ACS2J2kUohLJMaAkkaa8BarQ2H2Q3ehCcLCglmQHOchfxukmiLWP6x9wPch8Gma+X570sxFOSGFQ
anyqBetrlfAmG9aX828TbGdSk9QhUQl8q5Nqk+j3tVZ4xtxwIhnHEZZ0QdUrzODgueX2mvxTmiC/
K8y8OtBqjQ1Ee5SZjX6m0w2x2BmVlaVq32C1KPmk4Q83cENrbaikOzNowcfRFnufN+azun7A3Bh0
llzEu+t8O869mJOY1k2M6JjnN2X1XW04Ba71q21hg8lkW8GamyTCllc1jDfOIdivZW0HFiUPMxST
A1qdCTiK9l5v52Q3BpPwPoQWFiHNCOc7rkeUxU9Rzt0tE62sFAXuak/hbbBP9oEr7zpffJ+Rpwxb
3eMcgNXlpThUOriOa5SxJ84gewkHoKnqcp7tYiA3SV885EpluAKELe2gLD7KMEjsadBvO6vYzVr7
YBgzElfttk2Mj6aTnys8im2UCT3UtA9So2NOyFBtjNT4JFZMNy7H7wDmFUC11h+zlkCyZWpvu7y7
S0fzNRrN2CVtBbmNIfkVGwT8uhW0h+uXycxuJ2O+Twv6y1LJVgQdoLZQje05M2u3JWXh94UK+Ame
HLwvsVqNXKwMc2cLai4UKAShmhZYmF9Mjnmm3WKD3vcF+ZJCzHssINKRd9BxS3m26apfBERseYAx
wSqAP3q+C6Bo3c1GjtR1cJR3rLVb4Ep5HcGUrjjjS3SXfONsgxV7FoavwFsLjhyMMJzbixtS9RaJ
NbcADFSBpmlUcfhN1/bZ0gITaYveLIJUijQ3NpOdLM9uP7xoA+ceWU04FlZYoSjIKhJZbmGFJhxJ
aA+b6ot0MD9wQQNarfoVQP3yN2Hgpjo0k2E/2NIwE6XEKICkjUE011JmcPT1r3Ig2ilKSDaauzxp
Bs5amky4KptUJ0OMrxXcjMdiT+7q9ha9JDxoyk31Fv8Ek771zGv/rRZrli4ykaLSksIsavoFd+l9
+0SZIBqoMU/Pv9Ewpvvt2nIyZ6/Sy7iLNNiiMzzBLwnEKqlzI3vVxvDKX+VrcJfeVj9EGwTgu+sn
gfch6dov7jhSyWOcK7BcpD+jeABzUOjN4UMZ8rbq2hGHVp8O5I0IRiq2TwYycMHoi0Rz5YfmV3qv
wjc6T9p1TrVTKO7Lve7Y6u29NMisaVkGmTRX2DXpsQZk91e5yzxwzjnVd2W66z3KX8uzubpRFz4y
i2llAR5WDXwk41tRPEagHFZH3mngLSTzyFC01hhaC19MxSW9oXpCxI2cHLsEFdI/U96hYfnzyzHB
GVyV7dSMWEgKZc1/jE+xK+AozE6CgesbPrfGChnCuUEmOodzOyRjB4MmJmM3s1/cRrdgfBI3yCRx
QuiMohbZdKa0chMBdDAPok/1f3hA2tWzsXCcieFyQPcyMhSIt2bfokQ7YFIS8GdrJ5rx+/Xdytk5
LKCqjOKwFwyY0sV+b5bTNku157pVNtfNrMYZDaSIuPNAlsbeF0od6KVsCcA9AzJohxWUM+VkwCkE
RkTJMwflAb8byn9OLYEPujDL3BaKVnapOOG2UIsYfa1bI3nqVc6FS4/zRQhd2GAuiaiGzKmVwLWI
DMSTorLbFYWhchZQXt0TuoYWNEYfKbXkebxUKz1FVhdgSt2dvByl7l+03hag5155nQemSQcDdRhv
Kl+1aUb2AgZbPBYA4QpjG8XHPxl9RvcYLwWIRQKtD82o8x9k1mrcQpodiKqhuS/S+DafWj+cE79P
Us67YWWTwpR6UunD5Azbo2l7NS0M0Jm5UIY4VKri9EK/z/FWuL5JV74kZfqn0HzMd0rsq780SSq3
taK6cnVQkpuu4YJg6F5g9sqZBWbNkjYPuhLEYEgoguqV4gl0t3Hl9h3FKDf0eUOXK3vmzByzNacY
atyQQQWgQB5+gPl3Y+Sm1ynia6kHnFNwGqi8cA2D8MD1UUpzkbn1APsPswFDVoiTkJQVt5qv7UC7
tpsPGXYilfgLN/2vCuLj779DC7aGlZfFhX3mChQS0YiCxqT2te+GH+1jyWnNBwomJ1vxoHb3gZMI
3Hz0f9g1YRtDZNBMZT5prdbA0QPiDrsncK8jxBBooYWpGLxd+aZFkZFXdFt7R8Pgp1Hmw8pWL6Sj
pVEAHNLvg2THbm+LT9UOMlaxzWMCoPfs5af9tMYkpHXRVHgowVqnPgmz8a3usm+KnnydlOiXOfy4
fgjXSrhnvjEbqQ0wt0HogqY7690yQYbox4IDgJMrhHbtib4EiW+vAjtxH+7J4ImmHYE5gztHv5aH
n/0QZkfleaKlHWTbgJLBZsY2pkV42Y8B3OQWRlZP6uKDMtG9VON5REMdEmR3waZ/NkRXsfz5Tcdz
Svd1yQGhfNHZUuQk3LoP108mzcqINefqePITuswnJnsTImy1I255MxFrVZezNWUyLEEfdUHrYKt2
R1eIoLUqeJ2fPNP4JyAx5hW1uCeFSaWiBhioZsbeBR+tA9qWJzp2nu1AgL7JN7yDwnOPTXMCUohF
Y8IapS4r7ykQPn6ltYQaqibdgWdvRcsPd/DntmHntausQjc4wHKaN9Hj1NgdJDroiF65FUavSn3p
l+KI4EZLT5IqEdiQQlu4N56vH1neIrPv5CApS7MCtyYWWfPbO9Qp7dFR9oi7du7wavNca0w4UhtD
SgoE3RMDtfH214hwcKf7dJF5unZredfZEjPhSAxBQaqVWGL6CMHwBlh7Cqfflv4Aaka5cIJd7Q1u
7oUf9FpTdlby2hegOoacGv4/DeNMd1x6ipWX2NlvYiJTbZBsxgwanWFSf9HnyHyiuJEx21HgGPGe
I9xtzUQnIxmQm9NtBkJXrw9sqiRbevOvCaBL9S3i0jfSQ3nlwmGF9kZUUAdSn/z7L3MYpeTmBQee
GSYYVaVkjVmAjUShrEjFMOUmeb8R9FazvsUpZWKQkPXSGCKFxm09utGBAi4FR3+y0AzEPPQH5zDS
DXmxeBrGZ8HPTKe/meNhBCRIaiIiJqTZl7Qk39pU9qzYwo2S3jSF+BRW4z4J4kciVo+QlL9Teusx
TYYnhegu57eseq5RVi1DgtD0Re2lT4sU/4TRADS4cuiPVTatvUy+4hUCdiovIK7HhoVB5rQ2tTqg
sgqDVG+wu22+0OoZ/axjgsPBy6/XkA+yuDDHHMQyHEUttmCuPTV6ISY32lFymyhP6i7Z0XELRXOy
+TFqD7zNu/qZddRH8KYGs8ppJRb1M1VrpzoiEzbvWHxB8zezi5o3uUZ//sVWWthgtlLSpElpgX3a
LfQycHU579wyEJDJF3nmcbbKShcAipOf/jBfTtfSajSEEYckbLepSvahoB/lug6dSmj91oxQ/zfD
NxXSNzbp0i/Xza8+X1Br0iAKhukk0E9gKRbLqVlaXkuTSLkgQAz1PhY2NqwffUlOpTtlgySFAIFB
GQyabyT5A9VF0FBQHS8Fr89LZh4lQWc2jGWAFHzA6reUrFb14z1v16wVJ8/sMMtMFG0Yww526HWW
/iifiA/STcfAIyn1sqffEIxYu6yWnjFnRJJCJa+AmnLH99GVMaeAGp6CqY9TUvQCFkFO734NqXfm
InNbdUo0IKOFwfwYQqGi3X6fnfaWf32s5exLx5i8OTGtjLSKpLuaAlpRpbPbuLQ7EQ/5KOWdjrWT
uLTFXFWhqUDqtoRP9JUp63YcvoggZAFIlQa3qHWS8KX7wX8ErdhFrQn8twrGVi2VxQO2SRPWqhIB
Piflg9018gZUm/eIsrxba2WX6Dh+Ci0lgd2ffUZLwyhC3zujjbjBm136oqUqLSI6SZGv8+Z0eNaY
9zPqa0o/9gXwxVAapNagHURZlA2MuUOzjF9aXjt3Z/4xoXQskkrJTfhHwGuRHNCIdTsfusgnqEfp
NIft9YC2lrOBJA3lT3w1UBezAoFFozSzqcJgS1k0a6fbtAcDzHqUCZEAAO9xs9KV8wApCFo8oww3
FxbNvJ1TJdbBRbIPHlq/OAxOuVO9/q08NO/y92r3WwRqKykGmAossO2i1CVdtHfCVIN+etXJrjmZ
0A/Ih+xVIrl6Z5AKFXsS98dy6k2ftGJ0bKCzbhdCKTtFKCavdTWJD9eXfaVUcvZrmPBaxOao9v0g
u1E82lDd2oXGrtSerRbzu2XlXDe2uuAL15nIWiO5g7BnL7uElE6tR7aZFYd2rB1ZLTimVuMAGGAh
5wWSaJSgz69HYgZqLYD4xm0IMBmjfKym5jntSh6lwapLUKTAp0SVGy/lczsZSTRNaFQZYaA+zt8V
NOluqay3cRvuIA3fgvvblo/8KY21Iggi3KdhZi3NAIJ6UgzD8W56zbxsEx61vWzLh98gEFrdsgbA
cjiYINaSmWAeKyQeVSJRJ+k8aeqamEgRvBrFJdTv8N+84e61tBjefVpkXyCK3rRSBIt0YFZ3mhv6
Aun31ib38hvuA30llYM1Qzpx+Cga+3yrSgsDrNS/3qcFJXOnbKxN6MhbrtrWqiVTRe1VBM8fxI/P
t8tsjoEB0mUZD9PeHUGOkmyKIxghD9wVXL0xFpboxl3kh8RooXkVwBKC2nHyiEMBQ5Q0EQ/TB/5D
hn4QJvOGOKeBRyMyQtNgq+nIE0kZlKaMF364pTU5BUoJfD02iW411g5g6yDr0tDyAM39uVu6IXaG
2Td/YY3V1xrcDeNWtTu36m06X5nfph7tS6S74u168KJ/+Zpl5tMpQxXWeMIAdtyjagOq8q7Z/TsL
zCebh6xOkga+xbW118xmC/j7r+sm1qr/oJNXQN+JaQn5Qh0IuPu+SjJ4AdWnkxp8CBkU+uYEO49D
WwDxnne81grkS5ssmLoeZlUec9hUNyIIIRQwVCu6o+fQ8SmbZw2tDwtd8tQ4dFP9bUhedENwgvpB
6h5rqJJG3C7T2t0AHRaMawKxiAlCZp1NKN30aJ3LrkWaR00rb8tk9MxK5lytq0FsaYfJt5tByIpQ
b3DYn6i0XophbnEn3MxeDGJnbjZDH3zs/jR0SGeKlCZbUpkgrdaFPsdGTU+guW8e/jvKXd2ne25V
fO0sLG0x4bkr6jGoY9ia9uYGxP0Q4rZQJqHSqgibyNV4qvRr4WVhkO36S3o1BEVeQdhhF+yjfb3V
TtJ6PMLv9U/2uYga86o2OqG3xBKO0awe0pKo9qtgc5yO6pYvorMWy5ZOMTlKFrUR6TIYq6fcI6Z6
G0fJrk+lTRSMrjRq27DHI40TANbucgNRmlbbFCpFdx5ArVgLknnGSmp3eJh58zZ9E59Gh8pjT9ue
R0Wx9t3QngZ4EINGqsqG60GutaAZItltxWzcgJyvsLNIijdT3mzzTu980EZkrgk1n0mceL6unHOQ
V+o6qKXBz3lJl2mVvRWUQuFK2mvRfwzqUQRvKmc9V+5ZCH8B6AvBCFRjWKJzsUrTJtSs4lSfoGqd
qfRIfAMNZM2JAl8OXO7p45lk7sBANcoWmg0F0hUgKz7A5/iiPVYuRntcSbXTn7xy+spHPHORufnE
aUJJFBI36JInii0LxrGQrK/BLAHoWn4UpnIIE8NLg2zmLe5KnIFlvM/wxsbYP1vkUkvDnKMJnlJc
uehNXyyUucBu3bwHtrAPTCiG8gpOay2qM5v0AC0SJ+id1KIOQCMS63YHwp38qX2b0BnBO3Rr3dKM
LXlINo1b7aDzgERqfK6Aw+VCqniu002w+BmT0gXK2BmFa+mtnUuFPc6Td33vrrz9LJSW8eSWIO+p
sToSRmUoIPnVClfuTDfpvvfE18rQVnWAG8n2uq21swhaa6gvgsROshTmLszABjNaOY4JaZ7VNLO1
9tEwc+e6kbXyNjz6tMLcgXPSqUTr4FG3z26H2ZYOliOMdv9meOO+Oopu5k7bTrSLkrOUaxfHmWUm
rHb1HAdjCMsQRNwmXpjYBiCpTnBHGX66wJ14h5KzoCz2p5IjokMEucBs389eeJbVxo6kx+vruWpD
BkxEEU1Q4LJkIlY0R4M546NJ5V0efuj9JucNFdFci8laMK39aYI5bZgf6INyghtlr/wU9Ryy8Kq1
7Vtj2w5i4/5Tf8AWoYDWjorkoXTPnKmxMNLQiMLStbTHbth20Us4vl43sZLsUhuAFOFkYXSBleAq
lKaJxBw2cHWbG9p/TQ71fYpq3fDRxs5wPzrNEfJ/CfKk2gnAIpnGHDdPr8jzRaWFJeAxdTR7IATG
ZDGiive6kCBgq5vsNtyiwivg3vXSJ+ux8Sv0fyfc9o07AZ1KsxvTTj0VpKfQ33U1zm+RLoPM+W9h
PnAjJZ1A6GUl7vudvo8mp3tpUQM+BGAURBHzvn2QTE+E0tQbN5u7vChN8GaCVR8FYao4yQSdUE8i
WYsgbkK7XcWj/jrcCLeJQ9/AwvgbShYrUeDcIBN/SpCoNWBagTlUEs093sEHaUPvZf3Af3KvlGjP
rTExJ42qUG1TWGu8ehcIJnRXU5tqSfVgdo5iuzdG0E/e/xFIxQRRNt7foONB/VRnFhbjm0OfSCn1
86Rf76QCrc9AS/O0k3gt4stEGeZQaVcoC6pyoSMFbs2pEfUBheGgVB8aeRA96F+Cfys30EuYB/O5
SyAinIaRwrm2Lm9hWAbHzEm09FKvtBhKKcsIhFCIVOq+NmeJHTSFbl8PGpdBEFY0RUEzDxprYOg5
v+tJ3RaFAnSxq6voMptgewWpZ3sM6+A5kZuBdyQvX4owZ4IZDWorVCWQMTcUnUSMOkZDDTgx+SWm
bzdQcIXvv4HEoH/rPBSd2WKZLtQwH4UqiNpTwSvN/KQ7QoxrmB2yqY+yJ49OuKdiNrr6KiYvkHnj
t71WT+XCX7ZVQ3VnaqGFv7R8OQf2dPMXwejoxSKKfLwMcqU0e+4zE/Kwheu6KhJsV9TC4newWQMV
R7YDmpW8LODE/nu5vqCnpL0uqPjRDbxIE6UiCPIGc7H4luJrtu1eVMEeBiD/OheqXsUHxre9ysvc
yE0dBXCr5JHKFhkfSMS836gUr0VciE4bwE6hnHqhzth30J6e55AuNcCllUOxPgEYzwp3fgXN6Z/A
5ehafxpkajmykKiVYsGg8mQ+hAcFggjSRv9OBzz4vLErb4Nza0zca02pwsg4dvPoS377RLnIQNDn
WKGt37d2ao+AM0328A1oYpgXIBLDffzRzXP5wT8dZq6YKrOG0bAIVhilF/ATgN2+9DK8RWpIB/C2
1+XpxbaC8g5m5dHtxyvvfHeZWoGcKVLpTu6PDUBU0U7YpPwm/+W2ObfDnJi+02PZnGFncEycGW1L
+Q9om19yuvvfiAg8e/TfF6emttRBaWd0wcU9JsjwZr/rsW1m9GrUYw2c5Z+tI94+ULVANYIN8Fog
xw1mVkBw7Jt7DQ9YZVPeytt/Tk+GZQTyAwMr0kp+K1RtaDTN3Lqlmu9EKXghZrPXuubl+nV1eR1b
mkRVSIB/QR+THcqPJ1D2T2aP5A2U5ZuxbjCLSuQUiewYemOfC4ldCaZ4A4ajQvrHVyXco7KOqoT8
HbM5518Os39topsQC8ssQXCmtG5sBYD2m7kWQlcLgvntuq+XTyC8flBUBSIMKpZw+dxelIrzoIZS
55rRJGd2lgmFPxdNAtQPNIGc68ZW3q+4jWUJclcnLBxbnAPxmpbV8Qissd+90mJS6Blg3/Bmp3gO
nXSfY7ArveGC0FaO+dIs+5Ykc1CbhMDsf9M55SQdvAmgeiV4ysZM0fWneOfsENzyrPOMMzFGV618
sJShds0y97P5fc7EwNZnLynvhrmFko462GGZcpKgFfzU2VKzDWJBQC0wpEtNMY64EzeSBS14b/JR
JPD1wg1/ZLgi9RhQZJTZUrsQv/E8X3kbnf8GJgyJSqqCegW/Id7pJmAdyta8j0CCAvSWbFOOUhkQ
4citQGzI22krZ/jskzN5QzZlKapLfe2CdXl0iRNTGXCHgB0C1tXOcSa3dibbAX8db/ZzhRP93G16
5hbRV8qsCsKasD041t0M4/mO+t5/o89RY9MCi23a4rHdDCLf+GUH9tw4E0CmPuqzccJ2O+31Y7Kv
DxSRlN11nKfDSqvt3BKTLHRWY8xldjrM6bMKLP/pMIebMYXQT2yTB92LX7gflu6Z8/yAWsWbV0aE
Rhyhx22xuAGsig3B4k4YayLpsfTTO8GhCn2TeIupVzf7xglaHItsii9kVYLsoatPKb6QHBtspPGN
VsAtchMiD8o4MXkFKnTmI5uWREIWxKSBRZplnnysbtDc/q+P/w8WmWugS4Ogqwgs1kAhxuqROBCg
/dkjy86rWzCY+dYzZ1XpX7zyHVlUNIn0MRDqlvqIwZME3xGHs3J7L60gSxO5xo9/aZCJCHVFRXow
TohiCTQRpkPp998w7+qq9Q3t6BW8bUP/3oWDILqjdLQnvPX5Ru3zdgJFUvOXg3kIe9kGnNDYqqKv
STc0f4/+rU3mM8ZpVhhCfbL5n8OB1rf319bpxTvq5/zBWde1DAKg57/9ZII8UadxyMlpXU9bZ9iE
D9TL3oNFOoaeOrgAePF9dfvoqIWjxXcCQZ2vroFBgagjpzA3gOLqMGz6N4pjN8gNvdfkR46Xq0Fg
YY95lqRJD16G5hTTT9uVHpDkhXqZqEf6LXkHZHX7LAwycU6X4rbCfD/iXLZNumJ2QM9o8FaR4xUr
ytn3yVQp8skr0ZmMA/VqfItw7P+zQ//tOrIdL0UljZ40cIvCnUXjoMKi8GhgMhrnkIZvHqxlpWCN
YPq5kKc37+LCCKsYhWT5PxYrZY835clHsIbE2KbGJsTAL6TTyEu56fCuTfixbiUFBJINlOWgZKMs
X/QzLH5C0zRGjMF66nTwkB+t2hWONOxJbuqinjEfqD5eZG6BLchtPhnF2n1yZp8JfUJkZI0aV/QG
S3eKPz9DMcGVHqgySw8Wae4UxkoOcmaPSYC6UgmaLj3Zo8AQ6VBvUQE7aV1wjuVlqQ/zNJICSi4d
BVFglc9XtgqAKk1xdeEB3+5CCOiCJ1h8J1tJ+7NhFlizLBCNYyrdAKLu3JplQP49j2K6jqITbTPF
p8LRlH4GGp+/AXlZOZ5n9pigMxWCQiSIfeKOBP+FuFUhVI2BBC9PsU/j36hvrcRyuEXBe9A+BtUZ
81YJtUBqu1GsMFWS2Jr4HdU3kIL9uv7RViKboRlgfpF0w5Ah036+iu0oNknYBzgE4D5OxNo2Tc7w
yJob0GUHYS4Q7BBxZs6bkQ2AwMxK7ebxi9hF34tMwZOdq5ZOPzdzw6PW8WmGOVaolumj2cKM+TJM
TpEfcqCrEc4c/VgHHuYQhJ+dC8wZ3ri24F9fRJrGX9jWKRe3RQni2MHWtMyVrhkQukoxAXY0sT7M
bL6vZnkfGZPsXDe2FkOBp4F2M207aJC7P/9kYTHU4YBP5RqQrdpOFEY+O41Nq4ORQ1BkL+1oB7As
Dl11mNCF5tcmV7pBFNPz+RuYh41e5maYVhISVCs9SOKrpP2a4/sqCtyxibxEv9EgNzjHt2mJkkl8
N1tPlaVzSBVWN9biNzABoBg6aBcIcw19AVTyQs2fpW0/8HALawdk6Slz7GsjJ1UtY7WteP4iT8KD
Kjb29S+69kY9W00mvejnLm2TETZOBKWgtPXzXRugiRru6cOcNHZwqAGaHD1AbCFpuLlu/7qLikhv
kMWNmGa1HooVFrKIkLyFchZ5QxHzlCeufy6IfJ5bAaanLNMcTurmrTALrhW8FULmXndlrdJigEDH
1EXTopU0Juk2ZSEEgApJVFMD9CzmG9V0xHKyzWT2mlfRy/3qhsKg0Sh+gGQqLTFnvhlyWSHW1pSO
AuC7Akxksp35YSaiEIh4w4Whn6YYCW54bKWnQhkbdZYmmDNI2oLgBkSuL8py4g1QWT8WIOw7VplA
fEqX4CSzlblzk0JfR5aPcZqHdhh095E6vgXjrDot6chdFzf3JuVHlNO889Suve0DU9kJ2TR57UzJ
cUjY25jPiJ2qmrttpeiBr6KyMdkjOJ9t0raNp1jAKU/DeCiEtoH0poSZL1DI2GPcB7u5RQkVpD/R
TyGsda+pROtHJ4muOVoCZ3bpYtk1FGqREEBD2tLAW8hsMiXWQPWrlaVbGsOmGe/jiSuXcfHYoSYU
kXYq0OvHENH5PraiqCZmUpfIcvTJpk0Ry+m+G5vpSJG2Ksehy34izGHiygKSBFgjgyXx1kgxtwQN
YTduol1ZFordTMl9V0ieNpe3STJ+lOiHR5rpGVq1Vax2cqou54Tay6SV+RVMrJ3nAmPalVxC7Xj2
NZ+SxFnzX+pNp5lw8fH6Ob68YE4GkaGj548StU4/9CImgcVfy/sOBrW7cicdO3RRzfxoErwqRTf2
TMmbBwd6lNfNXsQoxipztfYQ+xL7BlaLsv+FhOJ+VKctlP56zh2+tk0xwPO3d8zRldIAek2GUrqk
Ku0CHb2Jh6biWWA/WAW8zhDBQq4mdlo/9WHtXl8rngXmYpz1JtLDFBakav5VFqBhtMLv1038j83/
uU7MxSjlGLKORtigzXSISo4YkNdAciO7XeKEPq+QcZotuhZSmVWLLLMkqXWqvNE5S0TVcK9+SJkt
GH4gP8U1cbp+W/fE1qSXUPbpCCZtvkrxQQT5ZTlvMtFWlbtK2Y1ojMW3XOD9xQ5F530Z9JlVz1JR
7jV6r9CZHtq0qetNrXy1Tggr2U5H28x3ZcI3TNN0ZmmgVY9Cr2ahX2SJzNJUWhc0vYw4ZD1hBBwD
k8Hu++i0X2UQqECBiXNAVh7puMIlmkybIiB7zEGcTams+2Iq0cOsMfBNe5gNOI14PczLuKZasKMB
rYVpOoRZxqtal6NmkucSxQAqgZd4yT67ydAZsDYAtAGmtuXs6LVlXBpkvl88zCUROxikFD+yA5yc
X9xQFXDMunppYvNyu8sjBA8xJEU1RXHkMbBxHkibuk0HWT15+BdDCxjNAYazNu0GHBM8Fkx6v7K7
ZGmNuX9raZQx+Y3v1lqQ4859c5eD42dyCxSRefIWXNeYm3jAQFqEyW+6lpQIHMNZbyaeQKKfe5gv
5a7kRcDDXBnIDygaAtNgF0PYhozjb9YRHrJtKthFGOkBqO+nDFM9gF8WWRk6RUnG2B6CoftWg8zp
YQJy7QMtEvGYDHP61Adj8rUNAx5//OUDgt5bmDAycaeoIEZn4uRc/R9zX9YkqZFl/Vfa9Dxo2JfP
pucBgiDW3PcXt6zKLHbHwcFZfv13SKlVkWREINXTtHXLulSZOPhy/S7nntNRMRi4t8bjEiYek7x2
P/KP1r6zib+Xt8N+ZKMZT6q0nEU+fpmYz6NP+2UoFDkG6w8rLXugAB0JcHQXha7NH4M6V3Pm4eu5
xZD4r6PI6PCFLNV4zA7cA4dC/62mDoCcm+SqUPfibgx/Lax9w6/lu78R8X5Jo01GHCfhYES5Laqw
6CDRNJbyBGySA/GIZl0hTTljIr6coclIE9sHP4uLosFIo03SdvnGXENzbpGs6PUcwOfYykGaRkNR
BGTv8gfg6/CjAB91KgtDqfR7aLxr7d35bzn6fBRyxjyFbIAN7vOkUbUomWSabCEP4drm+jUgI3NN
0eMp/2RyxunSgQ9Fez3AQ9M8oMxsaFD0FjzFP25EtwBsEjRm2qYL8kt7zh//YsAnw00MeNGHlDAN
w4llAxfBWgHed0+WFu6LeFlczq3Ql/t+MtzkZAti1lphYAbDuvCFlPqxlbq2fn9+nb4ksD6PMk1g
MdKbZqzio0Ah6dyTomhXRsvXQFKrj5yLcu6a+PJVMKVop0WLNyiYwE0wOb4kiUuzJQzR8UPvacsc
GfC2ADJ0BCHUgSG5iYsOuOD8Rx7LDQCwpKBWDSMJPZjJ5UR6psR9TccM7rBUkWWpGPXoVQQNr0W0
1J+Z36GPSi99mropf4ysq341m47/sl3HTz94icmlldZd3rXKx0uIRXEDFEogvHQ9MjZK6zk7+XVd
ZTRSIFwFIZoM2pfJZqWhxiTRGQBspla2qnKqBFpoE89JNA71FiZfnZ/ir+ddVmQ4h1hY5ELNaWM2
q/Qw1CoTLNRdm3qDpYUXicPI3Bn8sn0QC6PTDp4oWrXG/302Kyqy/pWVWSgVXTfo1Co2lT1CSS6G
je0Co5W46aJ12zmR9GMfdzjqxJjFNTYWTTGqZkFKC9KLdT0H3ZsbYvzwA3vc6GmvkA5D9CpQ2fwC
ihju+RX6ivqazN0k9AwzXoXCwhCGa2Uoe0EZ7Db2VaBjRnzBRQhU4jIdOV76xczIXy3n51Wb+Noj
3q0nMkbWg0517YecLjh0n6Ac6ZuGD2dqnqDniJ/weczJAQC/daFFEjaktBrDpQFEdh93Q1Cuh/08
6/ORtMXn8Sbmus0itNQ3+MYUl5FYswg6qrULpQB3VE+1/Xg2Zv16xFFvwHkD0drIMz3V9ArNoUdP
gkAY3ijfIX7iOZGB+orJfCNUZ5ZwnK3JVftprMn2tFjuODVvGfCIlu0WVh7t5YapC7OOvsdom3Z5
MYhHMHiU/vm9M/eRk00LkjWwnykNBha1W/baKi2eYuM9VuZiiq+W5fNsTvZomcWCMgNfyKoeXZjD
yqjNfdtFM/m08TFfJtJAL5oC5j+EZpNLwLHzJOQRvgcS5Us478u+op07MH0dyf1zpMDAnJ/AL/G0
ge9CvweoERDr4v98NiwxNZhIekTvHWj7c1+ACp0CEzznrXxlF5uMM7GRUmnVDW8wDt0pkECArhvq
F+W6nvWSv6oRfIyEVD/ot1D4m5YT1LbIslDt2IK8OJfGMluGN/xiFGU2LsQO2YmRUBuWpfaqfTK4
yQ157Fdz4MKv5nqc1Z/vMFnGjlA5jG1Eu3EMDLl4quLGO79uxz8TspmahZXTUQ7+vHCUFGBRzNGx
ZmaLxh/LfcPC2bJb5Axzv9ibVxTi5FLm2ttsU6K+iT4/zPWcH3F0vx68xeTgM6sfbJthWUlvyfdo
QS/XRs7Jjmk6CULTtl+1Sp3dTEdPPbjVxgoKet61yagGpcMQhcbo2RcP5kb1R66j0Z52XvU6fioY
xGczT0fX1LYUSL8DUI4c/+cJzzraq2WJQWOsq4Grqhxm1vTYZKJ5HwrO4DeyvzRtMhJaZZQkWFK6
BUHmgqWvuX6h5NCSTfXF+f1zzJ7ByIykBMpYLp7cR2ggobJSFbBnen4/mGrkCRNsMk6TZzMW5itZ
Dg7kKMML6DK2KnKFnyeu5e1g57QbuQmqnQPaLQ+3H1mPOguhZ68ARNW8kS7nb3UnHomZkfmAaUNu
Bg10xmSrlFpo9KEpF6MWEUYe5cv1D8Lav0ESOTfW5DIaokaiqYSxtHBhbnKfrKUHZqAwofhVoMw6
bEcSD58+bXIlycQcKpooIwFDfsGWZG3tHex95s2GtqO5mt5KYwev8xEroHb5eQXTHmod/djJy/3w
pg26lXw5dqmMY7WzJuWIq4RNolsG6s0jN9UHovnA17VBuNWoA0YjtepZO/taRQPXWFiS10MfIrEu
Awc2d78fOXsgnEVB1oGcOYafbNIc2aQ6bVAfNC3h1rYTVNZIDARJAikPorKYi1SO7JXD8aapsSGP
q46ZGG8sYOQQpFvF+8q3XQfkhqt/jnJFGK+AMg13/EidNhWGr4B0TznBaEDBoBs89aEJwABiAx01
OIeWJXUbuE+r8ybm2EKi1K5bUKO3wFE7XUhHBeQvllM4Z77YJetuASQGsmP6rXNtQugsXM5dDEeM
mgM2LgtGDSRgAKB/3qcATDlG3aDLOx6yC7hXF5UU7cEsfz/zYUfOA/DCALroSCthRifnwehFibyS
CkmqB31j4aMkD4m4AoD6sVFiNjMw3iyfjx+idA18ZmgCcswve7PuVWVoTZBw/NEkEqPIuUXpKQNX
1sjr0IWb2Wjw60x+GnK6PRu1kFU0xKABRe9KH2bIbF1ipv0mK9EOM3NDfL3OMdjIBDbeDwoupM/L
xkyjsiUZXCdRfxuBG0c01qpQH9LKuvnHC4eRYMmQF0TBCqxYn0eqaWiikocNggw8aOj9eDNiOhHa
EncE6s3pJB79MFAjA1SK2xz5pc/DdYAHIQgbh0t0L9erZW87blPZK0f55wmC8ct+DjXZkkmb5p1I
YDRzJQRunlyXRjyTwzlynjEG2s80EKeMPt/EA4r6TqO9ggtntFnQ/tyiVWdh3oH9FSwS0rq4nUvM
faAyvuz8gxEnTm7TOHnIahy04buM1hX0fr47XrGLVuJ9znYciVA+f91kb3CFyKXTYSzEd6Cbp8t6
Je2btbz6hev080iTbWElcSPAnDmaj9En4V75PhJXK772Ps/P8NVtxWAWQJxwlUfna/JZpcAlluug
NlHZW2hByBtyFjOn6mv0jyFsBRQXqCUCujA5v2FoK0PBwDrTga7eQLoGXhZoILqPpmDwTuzEvgtR
lZfu4sgF397c0h01VgfjT8w+k8BdDRU/fCLfxdl3Bn0v+nT+G78CAMY6hTJSucrgcgX7w+ejbLa8
ghBACACIb+7prt7BNVmV1wPuUPNS22sX8X1duyG2Z7Mgbu3lSIMs27W8TfbFKv4xx0Vx7JMPX2fy
yUlcMbWUcNz79LGrs2UNXeDE0OZW9qtXhK8GdxkiHqSKdXuyeUC+LIQ6fjX3SdDdZssoAtAihudO
du1y9ACTF+uK7me7uY5ZzsOBJ0ek7yqri8eBx94q1VdWIw2WsnJuUs95ia9w0QYUlcT1+VU+tpGR
NLZHoiEVfNoTAzdAQ3jc32AaiuUSdFdgocpq15E3aiq7jYoivGVEM5ffV5qccWc5I5oBA9tfkGlS
1oAcRsftB76ru3zbI/U6tlvEqavFbi/5w90YtAjX2Nc+7e6VPQrmXrn8O+CKoxbeBCpQVzUU5Yzp
Lpfspuz6atxWlatuZB/IGph4MELXfnrVBQWO737WvTm2lw8HnezlkteOPBD4GuMmk52xRh3voZDp
Kh5MCsAQoBMGbL+a2dxf4dKYeADDofkB3grIZU42t4jNvmoa7LF6Qb+LxRgfrpExuiq3hmsG1lKT
XdCtxUHYbW3V7d1oHjkwftr0fjt8hck2B72KMA2OVxg59xna/7XgYvD1LUgU5mgIj50oUAMCCQAV
ZSSFJwYsorFW2AOGCuVnhV9HkeOq4YVGZyp4x47QKEeh4j8mCnmTYSBlWWGgj+ANXKMdSUDxr62J
3H2nFaTP1OzV6ZrQP39uj8AcxqX8OepkC/V6HrF+pHdy5NxckMh84LQIPUCBQZCb2RfCTC4Mo3kr
w9xwnTw1IejNW1dI1XOvqwh9Ygs0UBrkQkOrBm220uaLNpEUjw3dXNx+fCF+vuvEyKSZKbd2jBmS
NboIo97tU0ScMapT0ur8tBzJEWJaQJSNlJI8YrMmi5HqqZ2zEmvOfbZ2VFdxAcEPpHuwjpEF8+Mr
uq19CEpsxPhPhC4E8XZizPmNx3Y5vldHOw7cEFmexNaABCdNGlr9ovSH5QieC/1wLzZjRXceF3vs
yjoY7MPNO8gedLgJraE0ATCBXviPuozknZ1wSBXZBqyLWudBWWto4Do/1UcWFawaIzM5iHwx1+Ox
OBi1bXmnNiYvF5nR7TW5Wwxmd8OptATb4B+X1H9/7/5f+F5c/WEe+P/+D/78vWBQowmxFz//8X8v
2TsIH6v393r/yv5n/NW/fnTyk/v4O4QGix/19Kc+/RKe/+f4i9f69dMffFrHdX/dvFf9zTv6weqP
AfCm40/+3b/81/vHU+569v7v374XDcDneFoYF/S3P/9q/fbv32CKD2Z9fP6ff3nxmuP3vJgnRfX2
SuPXL7/1/srrf/+mGb8jy4fsKZD8AGQhvfzbv9r3j7/Rf8cNi1KYaoOyeySb/O1ftKjqCL+k/m5A
thTKT6oJkjhtzE/yovn4K+V3DT8LcipUE9ANhfvwP1//aZ1+rtu/aJNfoRui5v/+DeDBz+ZeNaDG
ikQS8vVgCIefMblxzFRoLIpt4dUFkb4V1NSe5C4C32WRDduhiUgBHTRtuJJlQTdy1cWPaptbl32X
gE5VstXAcjhJgCjrNPQpNPkGchW036nMaiCM2pp3pC+US7VW6GPGaeqAngTd1K4h6hQ6R7QXmueI
KnoUamltK0TjrkaL1nWG9rbU8CNRY93ogHaAXFxqvFirnsxc5C4FdhzFNevZjKwdbqx1W7ZBIuqN
nDjXXRtfNI3yorfGu24kr1VFN4UKad3M3kZ9sg9rIGSL5sYg2fXA2ruqDX8AeuAmgxGUTeLKLN41
qrrKFCgXiOzeUuldIaPiK8ilSi2kcFKfM801aewPqbM3C+WJGvFGONo+jewLtAG2rllILygGUTeO
+yfFGO6dvqpcy0he6q68Mer80bSHXZRa216Q57QYHluYBLTRBSxpt61ElkhLbGSmXNmEB0nWmy4N
Q8ullDI0S4R3odS8Q/okCJ3UcvOC3Ce69SY71hW6KzbloCODQPt7pbfvSW0vQ0XaggomdlX4GG4t
Z+XCsuhSUrqFoyZuVhf9Uh/4Rk0iT4qsgIXJdRMavhTzdxG2r9RCLYfzpUSFn0Sp33XSRrACUsyZ
l6nhIucKeqjaV54Zuhvb0kL00q1tiufM5mudsdJN4jCQW75SE3UZduWt0YoMGvXSspKGZUalbzF6
N5Amk64yogZynqytgq1oVFxx1VlFrLmmcbe1aL2HZOATibMXbjRrtSj2vRg2pK+fIZa+5Ua8HPTo
lqtg+ZJp+io1yiuYqXY0509xJilrITnGQrPz2FOygbp2p2xwHz0IBVgsZneofYfJayzrT4Q7AXAd
KztXbjlt3kxiXIWNsx4o1kKl8XtYKNda62z0dFDdotdvwXD5XvNiQ80Uq0zvQOAZIAy8tCqWuVZo
gJbXHCLXkjh10cf0YNh0yS22Sw32XbMgN0sLFqiWflva0bpPDN1zyvCtrqPLhBs3lLdrva2XTkbx
ufm66ugTl7traJ1DF7LM7iUdrTBp+xrbse5Ggj4ZFHnx2r4ztdLxQp4F0OZ5IKWAFLr8iH6R75nS
C7dNh9SzCvUV/Q0XFJGzG1OVL8EBY7us5OHaiSrdk7MWEomif7biaJe00c7sGfy1yryvE5ABWwk1
vNaRtkpFrhtWMJeFZBsNduYa4PJ2cb5uSaJd5IW9ylMCCTmAbgexLFRg5I1iLeTwgfHiNu46xRes
B6dyWUd3RYuoxymwW1tSRYFKcvTNq07qK0rz3prDesjCXWLaV7QmIA5NImOldKVx3RAndnE7RoEj
he+hkJt3kkfXRp0oi8q0VuD6T5apCJ87i32v+7LbNpnJ99jNoIlXo+o2M3UpiGVb5W7r8Pq6VqXh
skrAb6QgkRs6UR7QtkTThUAEkmWV46YsHzZhIuduKuhdnXMWJH1xn/BwmSp50CllsyWJUy6bhheu
VGp+FamRm4YOdI6dxlzYCg8DnZTPWqfuB15UXpEWL4Srjae1OZKdTKtd4fT7qlJeBtN6dCK4rbQZ
yC0U2Xek1xEhxUT37MZeJxH5zrvyQqjFWyvE96HR7qJKbGnSQnklTFc2lS+Txv7RKv0Lsv7ktShq
6rUC2DbCjVta2W9Q/Bs85NHRbIdLyq8qcN50dlZ7PUB3AC8hImmM25LUoKnJKdmVHOFp7KjXipaq
flmxEuTlirVMVa1e9vWAkoKRXURpHFQJfTYzw+t7Rjyhxoqrq6R009JOXEND8tPsqgYfHF5Gaqej
A9eSPYdFFz0bHqiWXjRGsxI024dyuNL0+i0nFJrGRuFZLdpIKXEwZYaQN20E8s+YtWKZxnnnRszM
dxKcaEipNyu1jNMVQGe9JznZrZaFnQstCzAzZPyiTyAtlPLmuQKBsd8SPV0YGalWLcO0AaBa7UDg
uI81UfkZNe2NsPGL6I8Od1UTX3JOLRxztNx5DrfpD13CjdPDvnlGw3svazPdS1q53QsxPOngQ0YX
oO6pImTgVeLKBSVGulNAUL1tBFLpgxT2y0TpIxelZ4TkQ1P6Ra0XblSG92WeSlgLNV6KaFjGWUIX
Mu4sw5GGhTTkm5zxB5sN6kqOStUlA2Uu1/UfphjAtGMT6LtqTLgZbIbXD8kP8JelbisVqPmk0nVK
SehLhr1R4wyiRBGpvLRUIACQ2G80a+4gQolo3OHxJQC7tqclzb2JrrZtFom6xMLK1g2zebcvoiF/
7wrRP9ZVaXotL4G4QHk0CGv5xslypFOyAVx9LH/rOQXYUXMitJKbfTDYAHkOmo41i6Cs17ly10LW
S+Lipasy6SoqtcfO1Fo/k2Bj/ysvkPmWhAZWBM26lUS97sGv79pSbYB6rVmj1XCRhjoICVm/7xg6
5Bs4Hzp2oRrT4MMV/Ede8Ulf95N/fNZ3/j/oFVvwR//7P27nF6d4zbNX/q/9ayZi+soP/eLx9/5w
iyXD+h3yYgacWPS/6ioc2f/4xZKp/A4VG/Tfj4ADJPlG7/dPx1gy5N/hrDoWfhW1LgBj4a/+6RlL
hvo7CNQh8qGOjXhQ+9D/iWuMQQ7yIBKa80fNHnRnfg6brEqv28iAB6ST6AIUJzexll1mTAJpg/VU
p/azptH7NuZ/bJZPEdShJ/45J/5zuLGifhClOUSViBEpZqCpsZuXOpzPGfzW6MH/TOj89WR1/MCD
J5tQweocUduBoT7g+ZVV3xVWeH+wsn8GFIevPYFo/nz6JLrsYAIHqe7QmrMIaQDtdqjlSL4FCXBp
D/s9Km7J7nz56sQ0TcH/iSlYBm/GDIwGN7XkqsRezHzJ50jo55dMEl4mBS05oP+gV0MLA3troGOg
uwpSAdB7RVV/TiD+czLg5zCTQCsVKXoXosYOGqRvdFwAGqtcRbnT5BcTlBbnP+bUNI3//mDNndw0
u0whVlB2Kx6+ZUnsnX/wJDX88/XH2Tt4chYhC9U7Q7oiQ77rOFK9kXM3pMkigx6x0uk/ehXKwKS8
6rLa72qDubnGkDGWgrbUhdtn5IKk6eBWebjTU3ohacYrTtlzjCYsVxHarcTlxRCBn6RP9+ff+XMi
5OcrTzJwYWHrFW01kMEa3zpN8amReGEXu1XSzczKpCj4c4iJsVAaWy9koMmCPmcXNu0drCxkmXXz
okrLHxlydq5sRLLbO1VQFslWy2dym6cO98RsKCwpJGtQ7SDlN5KBUzG4on86P28TFsa/vuojtXmw
1gnlti3izgoo+C3jWtzyRgRSJT0hjbo0MvqkQW2kCkFBK6JFTks3rEEQZv/owjCwBQ69pL8YxRyk
fZKq+Pk6E1NDW5NWDsuNQN70D2B7W6pXZeIimB77HvtV+k2W59bzxCH9mJGDL+dJnetx3wKlqMsZ
dMwUH408ry28JGKqCKcM4UKhcQxw+eOQA3ZeR33ASf5UsGpVVcLTMrExwvopk2k091InDvWHCT54
KdXoGGkTYgYJKJi6dXYZLeQrELt61mbkvcr2ZI7k49RIExvVtqSEQAPMRyyvezPyq3AO4zfpg/y5
iBPLpLcti3kU2lhEFWVzIH3GRtIe7Y/mYxbMVRZOHIuPLXQwVZFGoG7m4FZqyKPeCbjE4HZIrRmD
csI1+Pi2g6fjvPVhlvRwDSAkNt4TWiChNXWudnxq9ifGpIzb2I6ogn2u3/FqHcUzjsCp505sRZLH
WqjLpRHU8atOL0k147qcsK/THLqaZEPV9oYT2BShBN1n3eBl9hXTHs/boROHccqmXDa1DFkBywk0
oq9NJSiKV9I0i67S3E6dsXUnNsy0U7zr2lCIGNtS0u4LMHgDtQvk2fn3P+UjyRPPQpfsnNSZ4mC/
jBLkZO2Y1xWKDdD0S+8+aNgtv088wDDjf4a9+euYyZMTbBEriWoICuFCeqeIKXtn7mtO7KJpuxQN
SQ2BUNMICnPr6LhJYSDPz9OpNZi4FhxHNtSk3g4S4myzclhrZrYfkjkRyfGaOOIHyxM3IK17q9ZF
bwaZwl150NF2xSQ/ljIfFeB3rUhetRz60ee/5dQsTc5wM8jwi1M43by/loAf/uXpnxziQY7RjB82
VmD12xjWUybSzPQfv1/RpzwJFEDt0Sn5oDqBcov9iUZ41MICdG52nrosIOA123g/vuuXlcBAk4tc
SZg+mCE255Dsav2Nl42H6ow9QPPc3lX8x8BiNxquz6/E0V2FwUarcmCslTgecvQ3GUFr1MvKsjfI
D9bIf59/+slJm5ztiCNwGyoEJPUSBJhQkU2QSgbcf0AfB9uwQLs6P9DR3YvPmBxouaeCKYVhBFWF
ojDSWzuba8jQWcta0laDABFDPOfkn5qycVMfTBmpYV4to7CDPIaw2zaBoZ03huNxO7b4k1OuE6tU
nFw1AiBvP/gr84Ct/sPtUGzPz9bJZZkc9qoodHUAtjiQr3uvWqcbyYse1VvhK360adz6+fw4R68+
rMrkmOtGiJoEY5BkwNVnAkMsoxJirexm+WvPn5z2TCMR6PUVKxiQfzYF6O6tbjnElqtCR/uXhph2
W6AztnHCDqceKUloB6awVwbfaMxcdUn4K1EKwHiTA18pbW0REhmB1UYuL3OPZHstn23WPOog4PGT
I16wQg57cGwHwEcpgShrCLVrzlrvHb9MosJt6EtRqY/oqUxcHlbLprNfkpi/RJndbwaDPnQ61dwo
y7Z2mLOZG+DUFpySYPGCR6AjQ1CWtgu2zqHzIhLP3nVg/NWX5WW/0m/Or+DRuwafPzENTe+gclhW
QM+jkNa2pi+saGb/nbAEU3XSBnI6XC1auF4lGEu7hVlai1J9Pf/epx4+sQS5bsUG6vAkIDRemA55
IGj1iSRlxkufgKn+9IEwLxMbEFWoBtDBMj/cdHGlfSMbiH747FbA3mib6Ca/Uncd4CXpAiQ25sVc
k8Gp9ZgYBVkFpNrKcCUIvmoqtDIkzP21GZuYA4nRRrfqCq00bJuxzi2TZzbHTXHClI0p2kOjr+t5
pyOSRSqeDBeKEJ7UoDsoHDZ5r6zPv/7x4A89VxM7IKOKAYVBpNjAf7lUX1H3WAkoGeTP1WYeXTxp
7vpr3afkGui+iCqkXFCVQu0aYsXbjmh7SQd6rkweoXj7LAw0LIRtwRfd4HSukYEFJ6yN2zDRLm2A
kJcFLIMXcaN0pbhbtymj/vkZOLHlp+IsUpTVeZzBnttt5Q1OeTeQaAWVutX5x5/YeVMGKkmLU7UF
jCRgiuk2Zbawy9vzTz714uOIBy6BGoXy0A22GUjlyjHWjXMp0uD8o0+99MQMSNB2NvIa4a6hlQWQ
ZumFA8KSxa89fGIDdDMJmwjtmphwv+2eKrX9taM4JTqWI0fpDbSIBaGVA7mggY3A/E4KacY2nro9
ppoRstxmLUfjVNB65NpSPoipQh9w11RZ1L60UbdZMWPkTyzAVBAjL3opzFpkpMPe45KJjN4c/e8J
mzKFnvVFk1i1iWClli96nDSFdjshnlGSnfGKTw0wufmJxqCOjVJQYGrPsoO6qOgWnR4vYCeffmkD
mePIBxvf0WPkkUZ3VZXXJkgK4JHN7KAJsvkvOzWlW1W5WVkOInV4wvomv8lXZF27YFXZfbQJL51Z
ZpUPdaQjPveU0kgWg2RKVu8EcOzvuC0KD1gbIBUiDfXWZg9ursQdDPJsKN0bBIqXlQyIN5KgyJjL
D1rFFkOf7S3w+CpWjBoxY89hbn+LBnWfJTLUaZTiAX1SAVjbVkZo7pALf0M3zr3Rx5ln9uElwAQg
vtTpIg9tMNSpvkX0yzCGpIVKgFYR3VJuk8tWHubc/1P7YmJTkkzmWol+LkztSJEX+2iA0J/JOgVb
D5rhRvS2tJadhTrTO3nqCE3MTNqYQmoBKAoIYZ4WR1cxnyNVPfXoiTeBwmBkl5qEKyN+TJNvtbo8
v7FPWZgpyZ5B0KihZdwORqm+yNO2WPP83l50ECkFX3Prz7ZMnViNaZe1kdM20XrTCWioPIYO2puH
/gpI/62sDqZX8/LRaHmzRN93t2kJNKEdZUMZf4tsw1USyTdYqroggElnTt6JKTUmbkhEnBIwPt0O
YuXOMladKWYefDzTB4qviT2K7SrtpUS2AzbCb2i/7Yr0vqocAPOI7ppW5sdasopKuBgFQiBS2i5p
6TbtQGxT1O+syRMvqq3k19wNY2K8mibKLSTzzUDRH8LoQTd8oLt+bftM+xWNTO74IMEjAOisfBhl
nIu9epVFAH+BF5L60jr+Z4wOfxlKY1zHAxuswmp02pjzoiqAR2nmR4bqxegTDslLVMUzQeqpXTGx
GTJid9ARdIB+ltssdlzbmKvGfkB5jyU9pgzfYWskSU8oCdSovJSS5qrRY1RGi6Z1ByFvu8q5K9MR
EegUpQuqpmShtfzJFOJHITSwRGmIm82kejHl5FFyzF2hqr5kOreiD/eZAAipTLYiyt2ycGDtCraF
E38Vmai+cqkDck0Mt05tofxqC9WDb7xRNWWfU8vTqbMEWfNGFfmDnEEKi4pVGfXIkDRh7AKkszO7
JnNNGxzKjXZpRgB2sfTOzGkQt+o6Zh1SXdz5ljfy0sm71ZCpj4UFKlcZ9BqN7WsSOgiUFORareo6
dodsolBcdSB+y9Vh0bTWC5ovAgGmgNxatKn60iZsS6uaezLPb0HDBtYljWx4pwHwTTTfYtqmcuit
Q+oU3N4qkFT0BsDc655Wt2BLewPztIDbbst+G9q9y0T6WgAPWkdQnKd1Co0B2fkWCsjnFU3hmmBb
cnlTQsStFd8sxLZxggvZ0B5CvVySIancgnWemdpu4oQBz/lDxRPPqNp9bFSRnymg0lSaVd1AJk6N
89xVQmhol/l9JoeKi3hq36OAypgwXN2RZEAq+ZVJwfMlR82m0NvYA+ATvFlSy4AcbJEiiUYWJLrQ
2+4RckGdmynmReE0O6M3r+LCTBakTFZpNWxpawAr1r7VRQ3psnapaQLoaCRTWSK9VHFxjUa1556J
78whXp1UOgBffe5B7eRbqhaZh+23T3UdCus50Mk8Dy+Zyb8NUvxN58UyKbqHukt9uZQ3Wg94qFl2
e8qiF96SNapTl05eLRXu2J6N1M4iNhUKNHa1adtk0RmAe/I8W1t1B756Ft3GtQZ2CzNaOHHvUtt5
6TRzG0kojuZ9dq1XhKJyhA3cK+aujhxwJcmB0ncy8sAmiGI6AwyhgE7LaDBndos1qa5tLV8nTITw
XKrCtWuZAhZH9WWuS5mntAJAN3mrCcvESdb9zCy2cmHs8BV3daXtlNJC20lxr4juOjcA6xvsfle1
9uUYiXRq/6PqlV8rJ48koJ8NGCGJYGVh2bDDw9JKukdJYBpSYQZR0t7lSr2E2t9N3ceXZsaxQqWF
S7CIN1wiwKxlggM3AaC0CsA0U2dixVPu57SPXlYjMCyNGJFRSGlYjBqv4QvcM3hHmlfewiWcox46
5WpMGSyKkMWkqFJkRKDP1njIwSxHiS9heVbkxVe1xzzz5vy9NN7hR1zdKXugradSi2AVues2ukgs
tMI6WRAHxPqm2Q9dM3OxnrgrpqwjXAJoXa45ktiVvNAc7uVNN/PoU0kSfXJpJ13Uw4Z9JMhb3/Sy
xciXBJW5pboi3jATOJ2I5/Xx3x9cqfkAsK5sDoj5RLhW5CigGvelem7Hn3r85MZukIYgDe2NgIKz
jlxSk8HmL86v8Km5n9zToWyAX50ABiKaQNQ/6ujt15478eEjMHTkMmDpSNvhVi6+63ME+sdxNGgF
nBx/O7KtIVJtZPGdbkGF4xKD/3/OvqM5ch5Y8hcxgt5caZrsbnkzkubCGEuCBL3Hr9+kdveFBp/Q
iKeY0+gANIGqAlCVlXk2e+OgFn9zNt4Axfi97cfAbJurymARo70PnMu5tNHmAY7BkdzlaLX42mdy
OcRFsbOqdgmCnAb0DDKKR2hoSBAG+zX3E+fj1XkhYuGRssCH0hZZs+lYuFU0kmRVcp/pskqY4DVh
cLf3bDaA3teRqNTLk2o8Vl21i+g0ZJLkowQRxODu8HpT46pQrQjWqEP7QAVcu3srRKqRQF/W66oE
YcDcEMlTVWDNBuftMy0hUmrkadyO7FlRpwfWZENweasFXshzkfVaY9gGKVDQtdCj96O0fleyxMue
Ff5sp/fP+RA/1nFVFidFmN1l0+gtibdDnqhnGde9aI85Hx+6LSvrvHZiIGKjMT2wPovs9dwpklUX
jc/5uqeh2a0pUPSy19q30JyF0oxR/26kWAbRBLzLK6pVKhNeXvbgQusJMLV5jCvtri++lnEwODdW
CMjeSYYbxKSgawcswQgTq3q4bDiCX89Dho2ZWCkDwVA85Pq5Lwf0mwPTlm7zn642Jc8tgQW9s1p8
sCBP3XKIkbMdFIPeDXAvGRAZlivZC2yfBwpDQFlVljX14q49p+kRuStL5rKi1dn//uGXg1QK4FpT
RTjX/hjGFWDboUNOzJYsjOiX73//MDw6KpmNBAmS+C1u8A96hmKVLrF7jlHmf57SOue3S742Zq+i
v3FdGXTzLPcH+OEf6kynIYLPQWcrpJPW0Jnb70Uzvlw2J1FahCev0EpDJS4oguIpmKKtjq2Dlrgh
JB1uVbTgHLMnI6gjQKy16PKEgqCqc+69zXYO3efOxubfdbTy27zwvzYy59dO46Q9YNqokqm3rXuz
yQKS6Bdz7rxqrVpDzSyNqQHA/PCWG5LTTHSd5EG81jpMK57E7nvNLcd1ck4sCK+YBxrReJPMInCJ
91LcB5tVVIZK64hcIgR2gqX6qZYVqt24vaBR9fLCi54rPCS374eOAMWGx/nJPHmH6Xl+2d602Ioh
1HFQfyKb9nR5JtG3cO6trUpBxhT3QNT9DoOObtL1RgNvD2skx7LoOcSTz9Vm1xOLmV7sJdZtGk9x
E9jhAGxCqB/meEmkKJjdKj85pd/X8sO21KjpAjw5OvHCZtQyu3yngmM/6Vw9j5vR+ZoKXk2bIfHi
0Rewy4BDJZOZhCCMvX/8h7mR1bUBXoFFa3oXIM0SjSXk6p8v75FocM7BURtDL19aIoz1iUrvjOGq
bx++NjTn4dbUNLprIt+OZAgyJiOtgybPk242Jb4i9EjO17NhcrehQ5rJjEvbt67YmYDpjXWgHN3J
YWUQUFHU5XG5/aSsGsSCvHg57dwW3am7BoIIFPcxCKCeejDRTkOQ3siytII94WG6jr52ttbhytNU
FGKJOfEbDSUL1bu7vDGCEMlDdOH9rYKXkhejYPmAdmHmU4jpyMKL4Nb/H4xuuVKiaIAoGY87YGwA
GTNtoy7MIg+JMn9vMVgSOwIFLe1wW5RNK/qofTE/eEnmjdMMzXUkgnA0Zn4f6qAM3sWV9fpgDKgG
5sl4PcsgnqLZ9r9/mG2tNYetChJc6nZr1ogBknefIGTy/MM9NRWr8vYnuX5F8sQDd0LvRbT6cXnn
RcNz3l6hV6hhG6q8BcCVUEsMxunZMg461WQReR/pk0DJ08R50BKdjPE952JiA4oDJHihlxYbEApE
O+vT5e8QBX6V8/zGYIWmL5impKDaJ0kXj+fa8VFSbo5GtCQob7RS0/p81Vwezgs4raexFmCbnRIR
eaQDbU/gvsOigU8o3AUJKfKJVuzdSYG9+/Psv8sIspN/7WtwtrpC6+Y+JXRSDJCpQ98omiDZgJQi
ODS/y0qKnxuyy4N6rYkOE5LkQMPqTQDvseSA3s8Dgetxx/+4VSDVQG4s7g/pdZYMcXfdnw3HZy+z
D5jqvXO9hEYE9F7l99rhsmG85y4+WzguDEBBg0KHBC0UG7Hu7HS8zXIkzpcR/f8ri2ZqPvbUTho0
+Kij6gQTtR4WYt6hQZYhU7T/FFU5D6P9bS6sMzTNex8pheuFaC+GWt7kq7aXftaHtTJDajtRpXWv
+pg/M+TrR7M8bvkQVulwppmyBI2hnNWMRkVdJYueWz7p2LVBV5kGkmjvuCDktlkDBgs4QUuDXe+6
ic1j/9Nsfe9awxE4/slC5/fldRVNxaURPKfHO79jqJ1rbw1DjVsK3hCNzIWkjVYgM5sB7kRPYU6B
KDcev/aTueuHXqNo6w1VGi/bbVeAGKV9vjzw58ez63GxZ7I9lIb2EJcZ9+V4C/oNZZRs6edPeUi6
/ev2/YjqBjBEbux1/VU3Po9mHzhzfSiHIppWBYdmn+SDkVz+EOfzIMODid2+GV0n22GjPWooy1ua
f6fGaVpzf0z/Xp5CEKhdHlEMdtyiLIc1jb0deQXpjusycG+taApZVB0yqWKu6Fu4YAPdQVfPU8yT
W/TnoqygEN+maLWLR0YKdGhJs777gJ8EGB4jbJI1I6M1p3GzjHFT/vQGRDDtJ3MzyU1G4BD/QQq3
KCROFBPUDLDJhikJ7E1iX5+310Jdk/PjCuV/sE0gmWNk0d6Y0v9c722/elJO8oSR6AM4j1ZVyAuM
KrYiLf+OuOB1ZXDZmASOB6Kufy5dKWmZCw3qNGaNcV9l3k1llgGpZOUQ0fCcX6tqC2U3U9sTyE5o
TPZBzesbjdgSb3vPDH1iOTwu2GB155mljo1tZuSH6HHJh1uzVf6WihGkbDsXZveQTu5VrtYH3bD6
gJo4p5jCXhyzvdrWJvPHboRkcFMHzlT6Orqxg5XVqU8c7RUlgpepnp8UGRRLsB48xlijLgoE2baT
9li33TgnpCd/+0X2yhE4Eg8utsm0rRlrs8Te6VJARgQWHdQKzIGe8k2VAb0FxsjjhD0Qu+fu4GTJ
mGaJW5gAKtuy5+d7IeOzHd1X7sMrwGD5rKVFmSegO7myWnqra+XzRukNmmbCpe9ORV3Hdl+b59yd
f1G1O5TW9LBt9oNugeSoxMe7E1qclz6asPcTySLwHN8vDtorUt27TSHaA44Ydhq7MrHK9ZxPxSHP
IJOAw83PLSfzp3k+lyPO/b6hECleoPXhjqCbTqG8apYQfqZAU8zaK7qvoRmz9EtIvfWGTCSBeP3k
46IJcEq7LP5YGluoeRA3dkFKEM5GafmpU0PHalJCw0jPvYWmAnXthmD0rC2cxuaGEHCiWWrzqiru
D0VzQdW13UxKHpkFRpzAtZQTUAp54OFyzfVUeu15mMyHqUtfrC1jfl6B1aoyu19QqoNwqN4nSruc
qw2SQQWxD92qP4IsaAaYB/LzKeKI2ta37bA+Z8N4KtcSh2Pj3Rpbd9IdnPBgN4tYblzTDvmXBlCG
nHS9n6n9byCXlzh1y0ctW29Wzb7WSpJ4jFx39XBP2+YZ/RmNX3fqnUHLPyoYrvzZ2Jd4QgXTLquo
7cxjNrVZ6CrVndmYV81kRwPJNx9UoremrtzbzdZA/Lm41zeQJufbQW+nB2Vj32Y84rM1R4+qCyWW
ohjA1KlZN1bvRIO1vKyQ52ZDUfim0sYla4EONY6X46XgTOQRtw3bm1d7NOHqKbui8K/eJivwKUA4
zQ4AbCS8PI/Ak3n4bbbodQHVsyyhzuZnbvNSAjNFoUfrlNC1ujyHwI954O04tlWrqVSJu+wPqYO5
erg8ruCRwkvJbvW66AopM2BciquuSW8nXfFHC2V8fVR9SIse6eocLs8l+gbuYNRb1x4bt1ZQK3vu
tCyomTRDJRqaOxpLEykXlbQKIKhpjNTUfXed3o1JG2mBBcMDo7PzdPkjBKcCD3Ztc2ZS18oVZPV+
22AY8co8gJ6FZJsFpsQDXNsuXXTAqnEoDEgbOKN1RHh9ISj2sS2XnQmiSXZb+BC2Z7CJQFmYYLHS
6xkM46Ag9zPAT1BllNyzBIvEo1ftXnP7dcR2oEnmCXJSfZgrwzWA4TIgpKA1B7RO/35DW5EGNKTw
bSCebtu75gRcNjubIPH+f5s+xqnqt9dp5U+JLKAIrIxHqvap2TirPSlxXoNU2O7jxu0kVVjBnjj7
lB/2ZOqhDmKNY5YU6U/Ddg8LiO/sofcJHQ6XDVfw4x3u6tshJWkBqIebALECpljRqKmSm4BoaM6x
i2Hxqm6CGNrcvFF08kMm62v+wDfHVLM3GUXJlLgwC3/tr3HA+FS9Tl3JooiWnbvzEm/Ic9YOSqwa
r0t5Bk8L+qr8XJe8wQXD8w0x6WrblW16KZrfwV8DZSeaFOtxklYABAvPt8VYZettTpNi4avioLZz
bC/k9UvmYu+H6geDhMwtq5UMQSIdspBMKvMVdZMBmQSnDo/D7tSpQ68zvFcdlfPS5g+l0TzpI/pu
rKq6ctbiGZyu3y9/iCCnYHF2XzneMqMjWYlN2rxVrHspe1B3ZsWpoiAm9FrlNZ/m8wAG3svzCSrj
UKL6d+Vq3IQ8IEKAYmlJqIAw1VHraNDc3xMrr0bnFZJZJ8K8oLaV8PKUAjPgUaFNSTx1yHE5KLKb
KTst1dPXxuW8o8uHyqElGLeKrfNT85e9yB75okXigZxAiSt1No1KzIwOIOj6tVrqsDTGa+r28UyL
xyFfJn+Z0ntcDiXvZ1Eyhod0bohSpBk6mELMtsOekgXcOEg1kLOVv1EzO8iyyoLzj0d12q3Wq86E
8692fjAzYA36yFvJrVY09h5rPjjm4pDeq4ZMQZdj7yt175uM+AOVuL0gYvFwTm8DDaJRVbgzN2jp
sr3AWc2bIl9eKypTURB9wG7FHz6A1m1JZg1WBXXRYEY/QqUcB8CtL9usaHTO3RkDsd80Y/RsLHyl
eu3Am7oYz18bnHPtoUDS3MbRnBRkCTPoh7jqjU7vvzY4f4dVqwVY8iFP3Ox2yZJNLcF3+sWD1ORc
OZ8pmJb7BQI3dnHYqWXRChZb5fbggED78u8XPLd4zKYz0EWbFyScWeuFrHzYIUB5YQcd1mj887U5
9gPlg+3k1bIuxgqChlX/3VQvEFzws/qtAYOZjKtOYD/vuY4PM2zDaue5jgY8cFAfphS04xMQD0aF
PoTLnyCagPNfWiptPnY7yZVDQ5oaB2/eEs+bJBXUd921T5IyPFazrIhOYKXAatLM8Juhvc9L97h2
Xh0yPY0Uaiauhxu/XirHcVB/p1n2VI3FH6Na1dAalds0RfZmtA0KtFO5BjmQekE3ulHnZXOk1kU0
LsZvz1qnEFI/Vza1I21tZJLNotXhggPxVnVwtQxJwkx9do0i6Gaw1IDsTWKkovG58KCB4dcsqzGN
x+HU9rc5O3qa5NGz2+BnC88HB4hoTio4nWOr/u6Zt65DYqA//Cl9yoAN7XpPBr0TTcQFCvSWGHm9
AfXT/poP49VOCFKfkbLRDZ/d73KJ86k5Nmj7RV0MbGCXzVYANoF81L+u18yg6ios4IuHSDugw4xB
2f1s+oiDAftDTWmPh2CHeMioNxt2rjEwYJbayXJ+9UYfKJrsK0SDc/EDospLmRbYowKwCIgA3il1
q/hWWpCvHT88WnRRNy2rZyT/t3WLTc8EP7Z97osvXiz+I7ZIQAjuABCMaqFxS+v0vs3MGATXEsSo
4PR/52r9EPwGEJsbVgfvWOqbYjrauHp1Q+xIi52iZzuPGtWzmmaTgZLbENEncPUn9kMfzlfKS/EI
tcjpDW27sKdiDsuDG102XMHlmIeMpqme7UA8uGX53dX+bp3k0fsOsvvE33lsqL6QSlkqwIj6w/ha
EMhK+y2q0PnBC0a0wjX+GukhOch6n0Smy3n9oCsNcnMlKonQYlAUA/ztZpg6MpYhQVDROfd2dTC+
QqEAx1KnQ7jE6L5b+E+vQwijcY8jXq/V+DUWJ4ga8qGE2DNFJxfUI/SwNnr0DpXfS6/rJEes4Ft4
ECmZirmA9kEak9W+dis9UHqwJA5t57vV9DxQM1otGSucAE7q8nDSFnTvxqzuHxOoAf1doy/vkJ1m
YDBrEL5C9Yr5za3sjvVuXJ8Y3TtE74OHzkYL+hSwksaOnWiTD+eP3GAXPHYOTexFO4jVixr0ODxq
OQhxdrFeORBQ8JTm4aYDLW19mFAhTL31QaXaHSN1lBn2qXcazVc087uurvFKOonrCoCHLg877dau
22jG0lgpt6vSG146BsRMQ0IIbQ0JRfMMyhtqjC4eA+I2zgiNEnpnKhuUWrXqlzJUfup5AXRyf38p
lrw/LD+sfpEukNHJN3RfDw9sBlF5WUuOV0GUej91P4xM5slUSIovncfEnI6p93T5FwvNkwsb46BM
yuSqCBt6sIcnUDE+92gafhxBHlafSOiFgAtKJtuvOp9ZJxdEcmUywUqOXIv1aL1miZZUoOS18mAL
cYhDeO3yNIK14uGobgXal6GGGeZ757aZ/yTaICMsFpyAPPbUUO28qTIs164nQq6rjABy/FqhLPi1
386l1XQjJ9Oi7tvRoH3/0ZklWQHRacTDTlW9ATRaa3GyWjiG9juh+QRdTzPcwPOHDRhjGmtGuMqK
CKJkCk8Mq3hu4erATgP6v7PRVjj46hcneuf4PHh3X2vggoTQv2fF0s3MylcVqcLte1qMeIkNvtuG
ngwSKjhWecTpZoxZq0CqOgYFPdRklrBzTpAHk2y3yJx2R/ng1v1kL6qyYbvn+nbyoNYFTrCK3i6r
jDJZuO+cf7tma+oU2Ki4Tz30wFugLZyMV8jdXrVNebt19ZPuKUeQ68RmCVpGe6zHcLCbW/TFDcE8
t1egKpBxmAoyADwqde0MB5RkCGJFDa4GWl0vSOX6KkVivVgOY2tkkgjw+bI6PCIV3ezoPEjx0SjE
xBPZjoYyfVsW8twD6HjZUT+3C4dHoG5O3pdGDbCNuSWLfTcz0AwdvjY0FwMyhKvSMbo07rMHuv2q
nKQuv1RGcnjMacaggg35JvRK0IPFHkoNrRnbqQZjw9d++r5aH+y51Qx1KlMPrSZohNr6NFC9t6pZ
w8uji7aV83WoQWlmpWD0covK9gH4oGhCyjnzZPIKn58cEJL/9+czqCDVnge7Geo/2fTkyJjnRD+c
c3OF1QTACyy7u+I5aVblEgx18WTn7LVfbU+yPKJfz7m64lB9dsF/Gi+kuLIrU48LZeskRikanDu6
s5RaaNVUUgAMrke0w7SSbIXAj3hI57JNc9oypKvTrYtKb7rWgReyIFp22WQEx5DDgzhXC01pxYIX
8f8V0SZRAzXj4WD7iIhxFspoDgQ7zOM4TTaDjaMETsIqm83XCxdAErt7K12Qf9idZINFa7VP/sG7
gDxt2MRc2D89Qf4umO07vX28vFCC/eVxm5WrFmjYLJRY696K5rfDXr827j7fh98Mvv6hbUuM61Zo
Xn3a8rfL44rWgnNVvWVky2zUHxdq3dUNuVGJcxhsTfKzRcNzHkt2Kqhxhllq1ducHqAF6pvzn8s/
XbTUnJ/OdFdpNaosYW0NsKMWZm2eXB5aZIacl7q9OxQO5IpiNr9AKzRFG5YOFuSCyUr5gnXhQZpg
HGsAl8MEVjoC+bUGanZDZNyfn98PHB5R6QLkZ5c5QA4O3QKC3oKl3GVfntrCibT/pSLz/+9Mdnhg
JejEJrQ1gBTeboO9JzINZ8d/b4yLmrD/I0vFCR6nDg+tXMacDoWB3vbiWD4s1B+PO3MZgH+m74Jt
CG9vevJCaHV+LTrwnKwzgMuKhbaYuDYjiEuMmY1WjK81dDk8/sQbS9JoCgYH3PF2aOmxtNLoss0K
WEscHnlCARGtdHfJkwHcqYpnXju0vvM664hCXUAIelf1IbJG0JRsy0s1Z4+kAKdiox+ooR51q4K2
r3Og9Ku3R4fz/WUlCqwH32p3oMk0ui7cSuitTnl37FjZxJc/W+CqPHTFwCVv3mow8lbzD9PsfAi+
+qqDV4Bsy0QTcLEA60zsYQCIwpk7hksH4Kw1Rb8f064pOnQPlz9DkEBweAwL1Eam1VGNLNkP2E2P
l3h+mU/a9518HNIXdIUo29fS8w6PZ+nwEpsLQMLB2KX7OuR2VsUMjbz9e/lbBCvGY1qaTkFT7o72
Sa3HzZgPBXTEIHoMfO0q2XRB+OQhpzYx7aasAXHUiZkY03pljp7fuExS3BOcLDzStHG8uvEKABg0
IHL8lakBePMkiyMIzjzC1GUz5BUpwG3p/APQbb3Owrke0ekEuvlcmiH6PIXo8HhTVxszli/4gr2K
NN+p3+oQeYOf5bUZKtcqqF+0a6SK7jLV975sVZy/g72tzWoTm2IpONPIr7r/tsoaVkXfw531To5m
hmF08qQcwEE2LD6ql/7klOi/pGXYr5HCMmh42ZL3nWg6zud1mFWKyuyOYBmPZeQelwNsLZGllz9P
nEMR89/LnGlAi6zvdoSu+9LbEXgGH9s1JAQpJTBHL+roX3ZEgR3zvKnMbCgtdzuexhIlahNAY5kK
hShe8dhTND8qatvjG+ZD90MLKRqv3TegKftoCcdgAk/qTfW1tw0PQk1Lb10tihCfG98s/Yc2Pmze
29dWaA8wH67VRmHrrCkRqowp7sfMz0GieXlkQYjisXdO6dproex7rF5vhR5MaLbYi/lfG527tveK
PpgVMmrgrR2OmQqxEYtlcaUCGf+1CThnHrSZAP0EsH0L45+fmI06mOSoE60M58su7dFAbwCTBtJP
351omJponN/M4PIvF1TQHZ4nUbcMF6XUHnA64i8R1KAjlpA/ewkdgvLxJHkiCL6CR9aVqJcAtrLv
wPSqUoam29tSkzmuaPA9cHwwS3DkggYYmMnYbO5MtJAs3ydHgtN8rzT+t3gAaet/xwYlL1E3F8s/
BaF5v4Ftu0cB67T/28sITvzDCtLX7YjS8IOsr1dw6PEUib3eDhpU59C6Ae7bVisOhQfKhn6Ih8n/
fXnbBbGOR9TpzJjafN3PbNSnVNMLs6mQxB/R0PvfP+zGus6Uprg0gWCuTfLNvp1JLjloRENzfmy3
JM+bxgIMzX7p0dfdP15eDcEVzOTcl3Qgpp5LE7dikAh367H2wr5J/bp+uDy+6HdzPtx3DbFMW8+S
eV1j07LPm0eiy0MLUu0Oj6Ez2rT2QBO7p5p2HgQSLehNDXYGhAp1fvdBTYw37U4ymeBDeDRdS7Vi
bmbkVfZrN3uarjUQq+IoC6tjc1dO/pZ88V3J0yCOtCflqCJ5aWV3dHuw0U+R/rn8FQL34sF09uyZ
0HDCbqe4QWa5EszZFRpwI7qpgVNLwrbApHjiww2Nz3tLL0CZJTm1znLaFvd7wyzUgNeXy98h2ow9
HH5wtN4222JbcDdWyf0CauZ2peHlkQUB1dhn/DAymMJLI6uJFxOwQy5P1Dln7NfloUXrwrkwVoC0
KaB+SQeEs4pfDTkhcM4c6sySeIRoWThndtXFA+YNOTq2ntFI72+E+Zd/u2hZODduOrtxaQ1XA0O1
nZ+y4mqVIQBFP5q7Qlsr0yqtr9G0qr8p9Z0pA9AIbJ3HrTlFVXYTbfKkHgtwS08+xSNg6VpgEm7R
yHl5XQQ/nuc6VIdUQ2sVus/oNp3yBWQlyGTIegwFoHyHB6+5KQjF6hTuapidE2UVe2pbcwUNm/Wb
jqMCvvftdrF7+zBryslsh7+XP0o4727BH5xgXk2DMR1HJNhejiQhJ+NBO4Ex5yx7Ngn6/h0e2AYt
o1QpVii/FsddLLiDsvx+o9DD/CTDmQncjYe22bSy6k7H/lddEzjVfTqC7CkdAoUYX3MKHsmmj3bF
GCjZY6cuIJXykKZov7UlIU708//jy4bh5SOQeSyD8EhxIDno/dw7DRnmy7sscOl3cbUPm8y0OR+L
ATFUo0vYg66zsbvAWWTNpaLTmQewQTkJlYi9uUO7Lb9BacB5BfQc7YD0b6b73VUHRGwdd5Kbl6js
xEPYzIxCSmJE6BuiLVpJ5Pwsct+LxohFuR1aQOh9NX3Bo9lcg+ZNr4I5zvYA6NjG+aYeciismLJ3
jwCV6fAQNj2b9MbRcPP2Eue2fhoBExriNQHqtj5PoRE438xET7YzjWWJPpHL8zi2ltnrQBvYMl3s
39BYHCAM+jB095bZxG1jnqEXeMqmJRkyKU39fnZ88r54N5wPBpiVlmY43Y6dvV3DPABfaKTebQfw
XJxlMUBwBrznJD5O4Wbz3KibB7rb+mCpV2BlQyO96c/VjZc+XPYjgaO+W+SHOcylGMauwBwU3a49
jpl5wkX6nEkRJaIJuEgwrGtTG6uLBMH1/NpfWQf9T/Ns321vU9gc09eage8vC9tFEtUER9p7yP7w
PbVZNoqxIB+x2jTZVi20rfz+8lIJQs678X0Y2lAaqtaA7MV9OwPG9datdaAaVBLQRO95Hodml6U3
NxO6gdZX7dAe0HDuQyLiFVzoQRbKBOgFu8ED0hRmeW1awWqHxXmqRyiduMqBajQxKiJpXHg/oj7x
DJ4QMR3molsLZBU9uswBK0FIPKJ2Zemvo2s+sZ48eHp9lU6QirVTo/TbCV9MBhQdJvd+LbaoMpQi
hAgADo7BONXF0gQT03LfHCtoE5XnvOhY6KldbLgyUU6B2fB4NyM31mWkcANHAw9djldYKovtArPh
kW19bin2ihoUMojVza5HNP0AcC4hQXnsSVD483UdSAPh7lWfrf3+fR9sdBiGbCTZWiZmkfRH51CC
srF9AYB8jao3cugkx7sgMvEwt8wj6k5gliWTp74ajo3OV6Ye1No61nS4Iqou8WbR2nHBQ896cJMM
WLuuSv2OfptaMDJDKO2yQ4s2nXsW2LWilXoPZ3C2BfcsO2A4CC8PLfRm7l2AOlDnqQt6H8zY/AuE
eIL+lr/dKzppoPDWy+5wn2fYbR65hp0eaGbjir2ts+VDpOW5s+abvIOm4bah/3l1oINkK64kjSy4
p9g8jE0p3Y10LaDwyzTMgY7YHnqtGxvb4lebmgx1pYaZ2XwvKuW71lUPHZ0PFKww/ubIeuwFhXJQ
Cf5r4kVheEpdAztTv5bfdgxyE1SB98O61uIptA99nAZNJHOo9yv9fx3K5iFweTGkOIXXLGl6H6yA
gZWksXFF70jmb98c4pvf7N7XAyMEXj5YDvUPMN9oHfHtQ3NoYxlsVbjwu4N88OualI6bqgZB2VQN
DmXCkjT89X7bSAZJoPrc12yPCx0lnt6zh17OJKXuaR2Nh3GhD17pSRCQghu1zaPlutnTlnWjWdKH
re5vf63DELthCU2TE8SRHrGKYR7JslCfV7ZsjwsceeGN41JhMvVkHYyExDs+XU9kaA3RWnGRA0rn
nu1NyAs6xhjZhnPSx/ZxYLJLk2h4LngwXC5tAGpBxMrqpKuWoHbTG3WuwsvB6fNLgM2D6LqmsPOu
05Bwn1/0Fc2ZUK0jKA1JosTnYdXmMXQGulDTDM39ibJ6/uJCIIzI7kifnzuoIP/rBvbi5BmYnUji
XqtgQ3YO7NjfsvOYdKF9q78qJ/YnPzlHWUVOtFD73z94HXKmKrJ+RZG0dnarsTzWx9+eWZ1MT1Zf
FOw0j6Nbs6lXQJVHktzUAt1+btK/W2VI9lk0OOfRhs1Wde03klQ2DavmT7+mB+pJ9kK0y8a/a7NB
BG3uDTCf1bgxZfofp5XUCkS/mnPdGbJitWLjHgz+2CsVkmz9QBP7i33xNk97yIbV1PKNQO1yA//7
8mS0pe/0z5c9S/TbOcfdr+/GatI8oUV9ozh9YtkTiJcMCWBDcKuweTxdO2l62iMYxLQ/Ql0Rr873
/kB2XCMrIAcZxkrwGTyyLtUqMCa3u92T7WrNoFvoufflJpMSEw3PeXEzGQxBDYTcrf6791K/WL5b
nuzEFlTsbR5It67gJiwV3OpAC4ngjxvwwbjpEy3OE/3svBWB7I4nCEY8gk6l6dIDOZMluEP647Bz
o4+Hokh9W31UwJd32aSEe855cV7moNeqUDtrq+a1shfIrtSeXwPUWxPlqmqhoehALGvTb9xigLor
wgfAfJLyr+CCyYPtaqUwQasHQIq1rf5KW9/QfjToCeos6BsuTySXPBoF0YQH0UHNwG3HsS6Szt3C
JZ3DVn2VrN/niRqbR8512zYNTooMvbt4+j0r1hN4njOfLoxCPcu5XvXxV7fVP1oHBr6x+oxKpezO
IzIRLh7UZgptycJANkLzh28zDitQq79YD/Npb6wvTsp3Ja5CMEJK+6j2KPnJfZXH1zmLR7MUks/v
iCikLGO7DsbTHNkHEOtmfvkiWVWBD/PYuszeoNRh5ECw3+q9vxK/fdKjKYYsQTQcst/sL4h45CS4
guscD7WDnGdZmwQphQIJfS2xj9thF2WSAZVEH8Od8xAC3Zw6x8d47NysWjCpP5G1kjiwwAZ4lF2K
bIWWajVJaO90QaWPV5YD7Z+6cN/Y6r1aLH+6vCcCX+UhdxB+ZGTpAa0EKUWcV9ngexW7d+0OxKSg
z/TH2kymqpdEBoHH8tA7a2mKbU3BLdgA8K4Mym/dUyW8AaLXjs1dAbq+8hpm9tgPBTK89NR0f53u
ZSrnQEub+1X5VmZIiOo3yPr6uOb7M40uL6H2Xub9zH+4m/1mZMjyERVoezt9TJEdVzbDO2lFQ/3N
0s81xIj90XZV9KH1pg9Z49el0rdw3fr2xrLauFb6u1EBfUaBW4w/ZNuDAZVtvcrbUO1YlTh2VUXp
ZoEKwVnRmbG4iUFYE3dkQW9bM9+vuKSNc14H25IGAwNvIyHzmXptVE71b89RH3PHQ1YNAsSr2UCW
76aum/tWI2fH6Z4amzU+3j1X61XXWw/u2uGX2H0eKGXXBqNr3E1G9VxVeRXaRRboSn5Kc/21bi1/
Xdefm1OdqhwPawaMT9pYc7DaBAplLFqz/GBl1qmtuyRVQF+zZGPv08IKDXt80KELZW/Z/+HszJpj
xbEt/IuIEGISr0DOk2f7+EVh+xwDAoGEENOvv8v11De7XO6oh6qojo5I5yC29rD2t34Pvno3S7Ey
cW2SrsL3BaIuiGWKJxASHSM1bG1goVfSvpd0CuRYnt8WtT3HY/Tc5+JB82BP83lHjMNS4JlXtdWH
XMebyZHAJPWfFlk4JHmX2o7PI1kwggbCuQp5NhZfr8h2kthHVGdrndd/nLbYzFbu0XqMIrmWy5Qh
e9pNjdVJG526KSabnOpjNKBLEjdfDsCmWlkOf+h6E/f1pq3hAJcDUGI+QlwO8MoDKQPlqwYGdFJ7
l/ordwwf/NhdQ0l7pi15FNW/Q+6H1/JJ4hb+mI85yjSiU1+8Tv9uGTG81kvOYnTaL/MS5F+fAMqD
DOlkGDX+UBh8l7AEX4HwP6qmoIlgWkMILtzHPvtamZBwqlArcUcytfmXFfi1WBJSKwWDwbbcWsOe
F7OsVR7f1m67++dA8E0svWZzRiMdOmpyaDF7titMdAkNfe6Wdt+RJoup+hPG4/0//6nvAulVjhAz
J5Smn8WWV/2vOnJXjux+yH3+ojT9TTT7L3XmMtZRLiApdZSssnpgD5UJ9tydutvWwundCxS7BZe6
QTIH5gH5Akjn05jRuDxirWKVg5Q08wio6NqmSx2dyg71jD+p1DoedtYc9HJcaHn1SKZ9F+ZzVlRB
cb9M85p51X507E05BkCQdnI79+bF7dsTmuGXsHV2QD39cOK++QavmYx1ZADfFk21LQMoLUuR/ijA
/2awGF7TF2OnD2eLdHELuswZJxm7gHoXbv/tODa8hi1SFYgOqSjogeqDjLdu/Dz+RID7rhK6VohO
Q1PBrxEJAT9h/HnQaZsCIAKvGIZe2/+CUPgmf7oWiRYRXDnnHDNl0NWjLSA2Z0n9eN0UP5m2fdc8
vGYtEtxhTukMYste/SgtHijmKHCcz9zwi4vy5c/SYUr24yzu69n7m+fmWjwqGVjAkfEwQ5HkoE17
qufwEOneJJGLVQMDiwE0V5LOYxcpyA859TdJ7rV61BFwSSBYP91CLpmpFqbao14DuBaIMaW+WbOw
hOn67Q9R55uy6FpI2jqMDBXcUbbdiDzEzCfemT3r3TYxIsxGxdatJO9A6TyMrP2sAjatjbscGi+4
mV32Gs3hJmfFIeD5r7jRF4ei9KzHKHFlvge4fxd5+IV6Z05s550dv3xpe72NFJzllJ7Wk2uSBv4E
hW3gLzatYjHfKkee59J8WjVtWa23bVxmLC82Sv+0z/6XtuXvftevCPIfV1Mzl0VFBjxtSnu33hTl
mRO4aRiOd024OInQJGFDN65L+Ob0gAHMyD7XUoTnaTEt3AR6BdPcgW/hIPE5luREBrYdu0rCCZW+
Dy1/xTyzWWN/+N/J60P/qsvmk2KZbCRRf/d6N8XDhupT8RPl47vH9irN5sVgUJ4iblYAJ9F8b9kf
Kn/QX38XOa/NxeeyqZQ3VxXSWwZjr6b+5PDhhJfjrhormrhVDSMp5p0AZT0M0v5wb38bKK5uUzFM
AZMOOob+Bo4K6CWAGpn1W5Ohqtt1+whbNPufKVrfVSrXulpn0RCMVgFUZu6GbehqzNPpHas7t1Km
yxs//AyB/S6aXwtrSw0URrOE1TZ/szqlK6jO0iE1R5iB8wSS4eyn2ck3Ah6ML/7/U1IMFQBnI5Fb
s5oy8gQtQp8199Amr1nir8MDySr0LEieNI8/dRy/ucKvVbe+G0QQf+JPTmZD2KWlb/8c5r7p4F/j
K11hPe4FX68bVjsRBABB6jO1/noazE814zeXxbXodrJ86afclVtOH6Cbcf1V3+1DLzOwkqnGbTTw
rOgf//nzfPPIelfxoBS9V8PKrtryqX1Xi7gAcHhc+E9MiO++rquIIGF9bWKQf7YmNPuxkyB1mlUR
l7/b3Pv8d5/gqsCWczl7fECB7UThXqGqVMScK9f9IQB8c4lecyX7MbKtj/7vplZ2Hy6rPkRKa2U6
BYe4PluoW0n1Exjum0P7XxrdkRSMMqgTQpTTRcmPYcR/6Bx+80NcK3M5DLA6FUDG5Hq/B5jKNEWY
LMWuLR/++Vf47vWvHnGqp86XXwYgCx3eTcR+z2iQTqr58J0fXSW/Ds3fXLbXdMla6b6pHQxJ/U2A
pgQ0EGXq7us7CsXX/yB5+ebxuxbjjjEvkJ3hz/BTBzXABMeG/glm1Un0747UtRSX4VGb6dcyuwCN
mLEAHeOcZ73n7hSLd0WD0UirthElwQ/1zHcV9LU0V3V48SKG+BRw2VcHHYfoy4WIFDnYuAHM5Qr/
1uf177IFbQ3MuDBqdiDb/buQeQ2inJ2BDWREv5JUe0NeXP2OiQLFOvg/n7yvE/Z3p+Lq+XeDWsxY
LC+3LUbQqCvV3RS6LBV1t1HMnhb70y7tN6HyWsHrmz73EWrA/jVRRsL1NGE5lPxE2Pvu5r+W7OaY
oVNSYqdgWJNPe/4qrmBKlH159sAuufxRr/tNQLvW65bgePNuwpxVG0kT0LdWQ1d95IH+GHq1g3wO
v1Tfdz+IQL75da61u3L061l1UB74rfMaFvEN+n3vEUBwSUs7nfh1vf7nY/DdGb+W7A5LZ2VRA2Xi
XZb1VzbDHxDi0mXVpWrzUyrzTYT+K0v8j3y/aiPmdw5kIO5okhp6HHr/w9v/unD/5hhfa3NFJfCr
5H9tb2FYdSNvv37+cT2t8jR8/lmv+d0HuLrvyeJISTDS2dpiyvLpnsufxhLf5ZN//TD/8d10vBRx
POKlg8uXs7RaS6yW81StBsySm9flT3n/k8vRN8yO8FqVOzXgdKjpL/kSrfby/L7WabGmv+XLlEZ7
/Tv+HwwTv/1gVyVAP5sQLB5MD7qsRpP8WO2dlZiT8Ojfk3WbzVv314+MyiCOvwLX35yEa92uEczL
h64Q26rMEalF8FTICh4K7gAP5XaLQfpNYNnrMvp3LrddwgUa70490mTwu+fICS9N5B6Fsph2FFHq
EGMSUY1vYRmfO0mdQ+OTV6UWAovk+N5xqiLJqZ/Zyf5plFp1vn4N6/YQKf/eGHpc8qJP3FhMadjV
L7lwn51cUBTRxk9EjbWqBsfoS1a+d1y71S2Gke5z21Zz0pXOIR/RAqx1+FDofkf99uQZjUlEHqZx
rOAh1LNEsvJWd2YLi7uD9fuPtqFBFtEJHNBpJ6yrwPJuu1R4OQoEQt3tXAQPfTRsaracNaVpVIl3
ssxxMmtYs2Ldbu0W56oK5yQIxktlYd2Rh0JlLYF3TlDfKk/fSMl+tRXfVbw42Xw+SMe/Ia3e+3Te
yIVeGI8xzV2gKp9UsLZCwWAm9icsqU1bjzRNiubJfmb2QEsypqzVrx0Z9z2ff+lOPA45eV+IvLHB
4B1iaDdTQoc3WOK9wcyq2kw+eeDzcmzmakjsHOiE5CxPnBFLRT6max7ccRMiYJ5d0mo7lNRNRRPG
yULtgXjNavQik5QjO9VeB7AzqZrbStAoizr/1Z3osqlC8aoYFtulJ1PkxEddjZ98ImlMvI2r5lXM
mhQkvt/BHN3rwr3kzkBTHUhcCuQpt9Fe1V8jbZbDkqZ99LohT5jTfFSNQzKyYFojlXN26+petgUY
8sUgUiqGc85Y2ljnUSm6H4bxmetlI4P2ZWbeH7qAnKOjWx4776EM4jVxWbkqTb6Lvf6+aqIHrv33
QBeHGPOlxF1MxofmftADdNuNe7IwNoOtYbWWLi4pBww7sTgH4AGeJwdE2hBUbh/kxQ2NKfaxZbha
pN4MAIBOcFUsOcnMjBZYJ51tI3DyeK0e4Z95mGjzierhBFnw6zQUA2Y/480w+Euqu3AHbTuGbW6E
J9+68CMY7pYyhFKMqo+m51gRnrtfnm/vgkVmvKxuRnjGLdF4M1nMfuCXlTSOwkt6zaZuwwLuyUNm
x/JWRtN77bkHpxVnXsEgxRlR/Q5MPkHFDiFEH+/9QOyXqfks3ehZBJAp67x5NXOBll27VAn+73ce
Thc1BsfCyiCVNoeDdVAd8ia69eywWpzwMPCKJDhxJ06jhyVuwROSwX6w3VqiqbqewLzrnfxiGdoZ
ZTcmhAw6q9vpY/TsVqkv64rqw525zhah23UvpJ/2U/jRGhTvUGuls5R3sVleSuP/broSVtfBhxjD
tzjsLwqmamnZhmM6sRmWqFKlcy2eSpk/TrZ4IzWgVCpUm4HaV79fnmisd77rNUnrQL/ZLL9KiEVS
FcawUpXOnqJToeW8LqW7UnbcGOdrwKm5TkBM1IkCbSHuBngM+N2mzGGqN80Yu7lqp131MJEKYQhn
zR/GI/T/e4pBHCdiSsap8bJAmMdA809aWMwU+6MdYebq0/KWd84KkNA6LYy/hajjMtJyMw6g24S4
7Fa1i98SZoczVRheDJM4BDmmyLYCS7AvT9bt3kB35hh0utu8YX6mwgYdifw4xzXQYlIVyaC89xJz
4YRxd0ldz54q4rwqt2DZEPQroQo4kdLuJQ/rF+KO1TbuA7GSjf4zGzjLTuzZd0nai+Xsud5ZB+Vm
6qstqzC2Dev8V1F3JzEWEmL3+q70u08P0I6ld4+EhDeLVDfVWDxKi2+HdN5tE42rwcllFtRwY2fi
MVyGbR+rDfXVbU6nFTHey8IVwrzjrHhZH1VfSvggFamqwBTjUh/wFnAnTOBi2Q6xzJki/FdenubO
vsGT5n7U4olwkoqw5skcwoJyEt0TX3SbqBjEbK7dCL4Q5CQqGIS4tHpBzbc2Hhx1naXbyqbY5EV9
auJq15fLS8Ny0E/d81J5mynnH1ZHJ+y+7f3Sy8amD/B3ioPoyke3GM58bPa11266gqALjhE8xhl3
SoYmRV5XJ003rgCYkamrdZ+aPljljXkpWh3hki23whRzKrWApKNPY0Y16Ez9qXKC/aTFOWzMecD4
oBfxb+4zwNwp+M9liBGZ+jqkQw7jRxveDaEbJ3Lw3uOivOlMUCbC8XRSMA7V+RzdEfy8Udsfpx5z
fpgUrgqS39vQv80Lul0kfF9bQI9WXaNW+Hz3Vce8ne9jUWKCjcccjXrlRcJJOiJL+MFCzODOA8ki
B7ci7rm+Dh+GMHpRMspKwc9dHPRJ4/tbGNQeY9xNMbNBQm2Bcnccdm5DwZ7o935ETtXXt8/5thki
oNHij2pYPlVfnPUMqByNG7i51Hk2DuM6XPie5w5m/eE7jyhOokEmIHmXgjTx7BbQAsQSw3DineUw
GyB2Aifx/LFKgVx77Ej4FBo83MKvbFYXHxjMptIMZyIOzHco1gT4qxN6hyWcP6Nc3/uKPUkwawE2
QneWQ/m3hBgqTEWbRMH4TJiZNiCRnTq/y3ChphE8rwBvrJJl8k/C4diHjH/HcpoS29q9Q6FuCMh0
pBJL+vbrspkHGKWoOF/Nnt7SWWSu1HK74HkjYXPbBcwi1+kRV4p96WN5z1iRdTG96yNFsp6T+BDh
VkxKbDtkZY3vo6uGj7aX+I9uWHDIxC2gSfg7Y7GWxj+FfLKJ6/NzPY43Oedway2Oik5HZwz+iFbd
crfc9SxMCXMRlaEhSaSOb8OhPBERvOZGnCvOTo1UOzJ3CGJap2Pop2234CByMe4YiBZNvXjrpgGT
n+DVqD0NC56IviZtFtgAm1yehHex5ya0Q+5h6/o5psPjQIs+XXArpXPpH00M0ZvpJ52Mir85wL2l
upn8RPF2W9ngXWoE6qa6iYP40KoQeVBLjg3Pn4oqhmSJ9rf+0DyMIf0QEXuKA3OIOZNJX4bYUrVi
34T2oy+FTHG/3yIQvZE2OHcGGkWpwl20RCtVLnCLWpjO+m7em3HctUF3yG2zCmCpqyl/UQHctzv/
yRqs3bok2lKvew4Dg5SyXfZOj2gnul9YQhG4Z+LjRPgW00aLR96f03wpV57h67JdnlRjz6A4nwrV
BJkc88/Qr1+9Nn8vO3PynbFJIjm4qebz3YCEAI4bxE/imH4UOYAYVbVq+KBWrOygpxRHMxQMV12u
s4DRMCli9ii6aj84SL1hXZ30kIlMAc+60WXJ7GgnoabduCbcRnpGJmHlGmNx+KAUzwBKHZaBvLA+
/3D78aXn9U0xBJfFyh5eHNOvnmBeyzyYR3MDgoN3MEMIYWd7gW/UQRHvFv60D1S1XhLNMDafVf9K
qnIn47F7r8ZZJDCKz7iScZNYgSbLTGTKphYOzPVwGVoDF2ZnOjCMEQYYLq/RKhHQ8/C9wJ5ex9RN
UTZtCofPft3V1Wlyp/WISJAseUfTuvD+NBHdOEI/ClnvfSLvqR3Pw2DuY4acf6D52kCmDJbAUqVV
SYHS7l+6PMcAFV4g0+gC3ouNZqrS1phTa5pfsEa/wMH5BNXPBUtMxyKPjrmiJ+6QuyX3Lu7Q7kU4
NEkv1abksZdAI3Fs8mYFtIOXyoqu88neBqP7GsWIWpK/BR3NwGc+FjT/mKEDSjjUU1hyzHRfjkk1
Db/yup5XHVTsmdOWHGtl4iaX7NKPbuJXJCuwO4xtWFbtjOnuROjtw4A/FXNFNrGh8NoK6ldK8bgt
sAvGW8DqGN7YWscOkjuuboQnl50fCtgmiS2xyiTDLJ+HiD/MMkDxhGiHrHXnTA2IlGG7zZf6EU5z
B4HHO9EFEI8y6uus9P3nsS0elnn2Ur9BJbNU5sNt5j4lwgIBhKIxcaMoT4I5ZKkUHh53Nz43oxFJ
pLuHznNvB1W+wWDizEq2CxZ7HsLpNkLy6tkDxG6/aVSto765zJ7CSiJLizo4wgijRc3ShZlexlVI
Bai2MVKDaDAnDIgBARfnKGzOdWGKVeeam8bAtWsw7jMmLMtKyHLfyO5gmylKvMV/d9hYpgi9bzE2
QsQY1CgS2tVo+GdeT2uXkVMDt42k1/GxqlmfBk2BmkrRLbLgeDVz/+zCpiqRYYdIyqFncyBqaJFe
T7WWq84Rh0r6CxCwdZdZSTaRHmBD3MuzUlixDOd0oc5JTuElivdtV3H8GsFt7rqfTHdDMhmEXIdU
h4AGW5zGs9Xun8EV27add80g44Tm3inqzdYvchjpWX7y1Jw5/eKlnsU7dWx7V3bwS2CeWotu2jml
D5wCifdhJX5XfPilS+/FsT1dLxSrZAvpL6yAZt+v9xQj6CKk68mPNqpjG1nHWVxHj0pMF4E3Vzbe
ig2Fn9KvK2hxpg9H5i9eLB6RWx6sWz+5c/UYG6A1ovjUG7qDXYlMmMH6RLE8VQ4qDS3Ku5AsG8dH
9VqWzh0Z/Jeh5A/VJNd1i7PiRPyXv0wXtwpWfOqeOiEv84J/TH9u2+4GwNh1gaTNWnNZjNqjIk+F
kTfLFDUJ1n0UvoPqYfDb8CaonSGZbQ+d3+SYhKpq7eSeXg1oKGb4El9FRG+mKvjsEPYl02/dHDRA
KfofgR1XQWOA3a6rRzqRj1nnbyLkv0GiF7g7cpr2X/y6hTtvqh/7zOExSyrXfo4zBGxhaSW2iNuM
d1CJ+IxtuUECFoqqS8jiHpmuz4V14OI4R18NGpaGmvGUq+5hgkEcMsjbznRHarr8QOZ6TEYI8JDu
xIhqbrlHsXDKe9T6jccfXOYcZwYhL18kcsJuPsJTfRWXxc7zQnDq7LSBwGFVduRPPxKdLsp9Lgt7
C33pI7RTWHujw5kFDmrRfhVbVHTSS/sCjYkIIA7qzwfG+j7ljTCZF6BtMvXLkDY0PEVfGbuyxUOO
RydxR4Gvi6IfoMb56AX9VlZTFruhm41x86tvUbZhs5wmWNkNM59Gv5Dhwd1Xw7mI/e4DutPFsOon
7zABkpMYz8SJ25NNMLUDOk7tqgvUWhXxgWLMmIASsF6IhvGHOKhgsGk/DwCTSJQyaHzJOLz3m+ls
KlckckQyVbMT9bx83bS4GToUs2NPHmApgefP4Y8qgKQF5yf1aJWnBQv3nu90Cd7MHxnXBxijIwuO
+G6SSAOLWR1R1n5ogvurieWdpe5nFcoPG00PU0jOxNiHtstvaRAtCeq4I4kNYrX7IGq1LiCsayss
kY+8f0Nh7Kaxxw+d7nZB72BEOATvcchWoo4P3MF1jh3O15E3iCG1d8/E9OET+lyFzWaxfhqFSRBF
As9D+cAdiJCtnDKPsAeOotbDE5sOWKs3U79WtfN77CONQ8SgTy3VvSI8YT2/FFPkZcTvpixswrtK
tlltLLS88bEZgrNFnhm3Q74OAtTTXMpbFXDc2GLjNQOAXRDcu7q9ceFnndaq/l0F/YZ20bOHu7Gs
lt+8+ug1vysjdBThH3xDJa/gHVj2qVDDXftVuJWFt52xca/xlCeok0XaV8GzP9VH5nb3wp3uYs0w
nIEYZ1zW3gyyLVKLS8HHgy3bp2CM151rNwSAEq78lW2KQx8Ft70lz4bTX9p3N7pe9m43o5T38N0W
ajkRbNIiQ3lly3wRrFuzlm3zct56OXJfXq+0yrvUaHqMnOodHY2TR/kDGianqOk9FK75hxeSt9Lr
9swdZuCC2RN1EOGnwXvUIVk1Q/PMA2Af3Kp/CC15pJX4VApE46Zia8dZbljfHHKkyImHElGW7jnX
o0oloa+guCPm1GtQli8u52VCGcrCwJNPpjT7XKPGiku9DiaBjyKeB9ncRkvNkmap1/A6A8cr9J+n
rn5ra7oLC752J7NvvWXFa1MkhImLTzRK7XwNZl2NOXRz6lmza3T0p43kSzFDS+8W28Ep0BTLL0GE
51pUBxp3e/l1yX5VaHl+64x8byg74tqAXDq/1JBpeXF7jlm4ia3dlbx91BVUcSyo0tAN91FHX42l
qLfQXSFxsevRp24XWiWlUmnXLzYJWvXRS7mhVffUTvSmyBFtAbEPxnpV2CUDoeni+eFNOZGkAT8C
XVCEwTzuTi6Lb5DL7qcGXkBsdN8Juk8SDTSCKhbS8od8blcudutp1J5mBtGKye9UO2SLbt4hDXvS
Mt62kpO1R5c3bKY+VkO4R4/111zpLPLbgwlQxUBwV4z+JRD2N5TFL43rb4to3sOCYFc7Bm3hEs3K
YsMF+h9cbI1Xf+VkzbPFnYNwDeGjYWm9GMTuUaxHMzyLGDqACpOJJEDKGDhil7MaaSL/2pinztbE
dD0g68Mg4HYp7UOct2foZpGG5/gQQXDBY33K/fGxrYcEsi+SQdD6Bw4aczrReNMEDnqU3kMpapaa
QGWaO5hs9c6jxmQ3RTt/Jwvx5DYoujj6W3yuU6vroymedM63bYUddlluB6AYHZikpCyfoAkkB9XU
67hGUwH3Fmh4GWzuDmhUPyJlTtqKZcINtosuVpZEmZzteuTew4KuUzNUn8hbs6pu9yF6LQv+Rzpa
2Lji5jxRt1+ju3r5ctYIZpV5td+DsBfcji3fDpKsO7Eg93I3izOCRRzk5zbg666ocJ78m55LXCpT
2lRIZCb2MbJ43/vyl1sBasjyVaSDFUPjCglyt2MVOfkseo2sfyc851m34IOQdqXD8SD8JiO03nY1
CD7Mg+of8SDhTY/fcKS7aGCvNO9TRZ1dW8uN18OzpDbvcKg9DSSskxZzUBSlw0qN/dlvozc1Lgdi
9G4Gwj8ZtDy3vLnpg+gYx7rIBg/qvbjdLs30KaXZtA7dQXXxoaJ+6/TRsS7NhnM2J7PwXyqNd4HF
KljJIH/zW7tzYecTifKhifuLaNGRRIrIZ3KxZZhRF0MmyR8jHJK4bQ4UxMLBqRBjl+BGQSuZ0+HI
Ow6miTmj+6bReSX7fIxXnkc8ZMzNNg/avXXti2nm16lBCkJngiypd5JYu1sSBUe4z6LpiEYcNeMG
rhA3YLl9sOoR3Y61cNrHWuJC69s5HRwE8HzZ2w7DiNKBCZmjMYyANMa4zWMToBxWHQEDqtwXbpNC
Tp1pG9OvfhkG2ZKoVAFKFVTDVspxBSbmRk/LsGPI9aDnecc+XZHoFulYTxfsvPhRguOPqOI3aIii
u0DiR8bK+7b/LR0UsopnSG2OxuJDsbw8T0GHzWrgh9Ang3w7mSxAROg3po5iZdaw6M41+rkI23e3
0Z8lpZu6MQT9Svoce2LP+ym1TQzYBM+8qPokCJC11jdzxKH5qc+Vru4aXx1Fazc2WjqkQ8W7xQ++
sk60i+C+gjKY4eiO5buvAlj4dptC6Y/S1jtrDP5VoewNfbvy/elcFM6uKp19KOmmQD7ACnupAvsR
siZrovzQcrNaGuzdiU8T1uWK1FokcSDPXcVesDS9ITFiKEy5q2p60nV431p06SWp0Ebs2L3w+3Tg
YZAOKBhwR2ukBNFvrgoQb4T3HPoRS5U7ZtA4efgg/ZAOPrDUKNb6MD9QKbEUFe3AuWoSNCx/6WEs
V9SZdotbP0rH3YugW48UkZ7Oz/XkXFyC1kkUY6hYMW1T7ArcRnOBzZ64kl9B/bC03SXS5n3O/ddg
jo95CIlwXYJSOsH325/GMvHiWQJRwO7KwWx5b7cUE86gjT6DorjtVVAncTREx8EtDrCFSDqOCADk
UMFFjl2KCL2JAL2VgTR+YiKIwWAHKUcPTq5anZC1Yo+tpfd8wgpb1fPfpq8xaCs0JjZmXDU1pqSB
g3Y+oydGfZlKp38dsJiVuOVikjFo7ubS+YDg+LzM/jks4L+Hqg5BVN/17bQzctyIOEA9UJboBITn
xV9WIxpjY4HoGde7IXaORdP7WaGwlWV4uK5zOIwEebRVI7lQ2+/wnNwuoBkab95RMx+t7tq1ZyaW
lJ5qVguC5xw3T05cvhkkqnpGbi7GFTpWD/5oPwy3X0lxsRYs7xMT+9imbCg6+9Fd7VYXEfUJLaYw
nYvhk9EOOSl+QDmB7xJg6Lhi03AwvkEny+S3ZVf9H0dnsuQoskTRLwozCCCArUCzMqWchw2WWVXN
PAbz17+jt2lrs26rypQgwv36uddfDavfJUURKt94sZDlt03N5ysT+eSkXlib8reafmtZV8cuUmdh
xXRy1rzjND4UZfaniWaed4fcPsU3wvBtb3atZG+vj/VJWDhEcJeKKbRmxgLDRCjZsub8QFWmjm3a
H60lvVoWYLdO5rOYwKmNmlEs5NRPnPt7Nkv8rmol5klkf0VLuFPnJLuonY5OlAyBbVRPpVp3tELL
xqjnU8yP1+t5vBZTfTb8dZeQOJpP4nnJl11XjZdibcJKpg8cd89eG5MKyxnSrOUp9kfwY2/9b5rb
bTtNu0Hpm4UmYq3zv5XCdaOMduskdkkxxvCp7/deGn9LP3pYS351o7R3k1EpZH18htrn45LvXmKM
Dy67xDf5gG7futFjkhEl3bY6KJbKe9AOS4GriYrGnBxzVxX1JTarrd0P76vnBHWqzommhEr9Qp1G
IwlIRfk7yWgOME0VG/Kdi61KuQTt5mGI5qvf0D6Qk/mvs1U4J+Z+Ke71af3G5uPn2q6zYM57tcnK
GXOH7J8HLHMb5Xp4xpbseTEzFWiL58qVq721y+SpWE2QXsu51qM6inq9NPayE/xhbQNdosVylVPG
qe0jgKmhesuZxXe2dXYMuoZkmC8UAze3a/d+OYbkTWWByeRrLiicpEdrijviIFve1qxiQw7zxHtm
l+UZoYjlcRzim+7aD5ktb4k9MmMl8h5J2jrYPkFn0bgvkZqiPE23nOffcs5ZiVXaGzWWRZC7xiXp
7WQjOlah3QMcUhemYHLa/Vp5/9xZvwvstgGWNxUMPWs2Rxk9/D8OaRBRFdRL/tyvzbmJi0NdYfQl
KW7l8Ec4WpXYGQnAbrQe1wQcZnKwlo5/s3pZt0sWnSMPiqzKz7xtl7FLQge5iTeOfT1CHRgYhmOX
fs+FOLqz2sU5We8cr4C/Kt6uVvyKMn7DMc2fBe5KnYwd1KQJQTR7XVI5bGbPQEbV7Fb0fCsQsfhT
5mXYD+6xz9WhzYatihsyWrqDnrlktI1/qv5KmefWPRoF0VBP6dBefRfLiJm8oZb+V6LPBePcs+Uy
co1tW7FLwnHGW8YQAGCjuzm1/dmgLCzleqgnN5SN+vGSXPCMWs95L9+kOfZBzGRmY03sFzRFHtqZ
fl/S6IR2+TN6qtpYzJw2mV8eSCu8DPUkAmUMf8o61mHeJhIOYdx3o3a5M14mkdwGs9plKzPWsn1Q
wgmZo56z2rf/ZtZyHjXDHLv5HPvhP5tv3eqZ5+cr2xJ98bjKdGs747Wx20vm1Y+GaJ5mDrPF0csh
npxrsayH0R+Zoy1QKKpvHgyy3ScvMMZ6a6ecybWZuRc5rk9OP56VXMp94S/ZtqjME1OOg2ti7PT8
xAoGq/2wluwvOQesP600gcrGrvTj8+h4n4ApByMpe2ZLPUFb9ZwcUovdBKKqd6UXLYFKeGq7DICj
T0hJ5r6m6LDqfJM52ZvZxrt1yePdotNb6fb9AYBoCv2hyoMZoifQZcPGJ9c8Sm8+Tisiuuc1CakI
SbI3hjbf2qacTqUH3TxDbNORAIka7nmwjKd4KWOcvO6LXsatFdv/Wl/JzdpGZytJtk47nCZ45cRh
7ou0tkkEmUiJ9Ve1+YNVdackH0iYNbYG+DoVQNA1bf9C+8TAqqdOmOJya1Jn5rL/ye0O3nGsD76d
fDle8j5pUig6ipZ5zPhuaoflqsaT1cQ7e6l2o/S+l2Q6iaG6dKxS3OioOniGeZurJTChAen1YsQ0
WfMDyAI53vqtuSftqNr7UQv4StlhLT8LZ5Yuvlbu/E1kk7LRedkJzvO70FSQpAiGsR6Y9RGjCuXf
3kf27ojKVIwCp466krvNLJsBdEH/0RuODtfE/s7nla28jMbRri92oeYgXQxwBc+5ts70tOaEnDEZ
4sxBCs6E/Bx1/Syj0cXFrUP8b7gjR8vdtOYAbb5S8VgArZtEultC0jAVqfTHjP39Oq37bphOuF+o
nBec1dFlNbUZov+GkTQebT/b2Kn9XIvShCXlxPftaJcP/d2b7H2RHvBZc3UiCH55K0xOk18UORyJ
O/+Vq7p5HhPVuBvCzrBvk07rsLHzp74yr07tBOCKHMxoUaPLdeiefW++OnL8HtcJN/3wHTfT6zSt
t7ktGNxIEj9KMSugyYgpZL2l8HpwrMoIIoZnQTcm29k00XgTXFPFmAe27J6NOT/FltjVcLexKC9t
lT27wru5jPU3Pa1TUJb8m16cm0zWvwqJrFzpOzuOlkJHRzVNc1i7zNbT+yAmARYO/K5gxlV3qDRp
EfPJMklIK++02neaDcu3bxvshZ70SzS231HjntBED3FWM7ejZTDdszNmadibrXEkfZLVgvrWTOqU
+vY1Y0MiM97hbWqts5WvWRiP7kusZhYJzPxlQ8aYig3LoTuYD2Id/qwiP+JfKsLlPmlRvfs9MZzy
uGE3td2c4hTzz1IebK8pNqNVP9Fh37AivLhZu3fd6Tq0FFcutfvcq9BcjFveRU8eRaCYyl1iGXpj
Js1BJpN5NIx8K9J6n3rmoSK395+zmI9Wx6/Fh8V9+lzXTPtz/w5O55fIo2KcRLOby/eYrZ4uyDMp
Hb/KXUFTnYwp+Op28BBVSziuhN+zIQ/r+nfwiCUYDL2+cLjGYX7/SsfYOahccLPPFFcWSGWYNVy3
mtd5O8usQRYjMsC2LMBF0IuSfwxuW2CzqEMEjidox/80A4DFA9cpfUsFzmR/Rfn4OFXLIfOK78hg
3ZedeUdOP/o5ow4Y7lmQbkUdVEv8z9apuR1dIwoWp/jJcuEejBUoYEnpLiEVHdfZ+hHi6DLk/s5p
6YDGggzeVL4kmbqYOI4lypiyiatnpnjOqiKohbOPmT8CXv74Q4M4bgD1z0Zord7GbZx8M9W5E2bV
zLjRAy0ygDfG7WTog6PT/5wyoeCJmJGWiJFWmT1g0X+w0ypIs2QrhHiypPOAsHbxTZ+K0H6B93tE
7N5VxlgeUi9iV91Ugat4t6zOmM9V3lfnxwhnDT1zlFpxaCfr1Yv5uWgMJmyghqaREU0X5HH8uuIE
bQcylEuDaKmVXLhcEEnovEUafSPtF6SKwUGOEvljAapF6MFfKoxhG6vmqlwobl1n/E5Td2RhRr5J
sqjZLHZDLEkfPQ4V6QVrnm1SN9JUfvavXNtXcx2olRQbD/OVOXCst5adMiLwli0+UObGOj5boyJ0
sbat7TppvORO99TaxoufNUFr+Ahxtodmvl7ZCRYACR5A3MLU6sN2EVgDk2irmvzEEziHrbxm93M4
cikNoWhCc5ytkzFUzI3HL2I0yHeoQ4ORn7TSv6VJ8mJnMATRDqMtPsimFVuAlVObm6CyHddVK3eD
7+3KxP5lceC6Kdz10OWIZJlCfTCIReFSa0qK9zK9tINLdcMhvkAD3nB4/qcYeIZu2/xJV7RFX/r3
Cs49dQmPP88G31o/nLre/8UL/B839EFj0QuHCvDRdRhPVt6wJUTuJfani6PbB6HDlq4yMFYbymtO
KRsqg4p2bFfOgyhzfyrlXu1xQaQuN3lWvuhU3A8YSeRw44dJ1gmu5fG46OSSFfJh6rV4cEvnraTX
3Hi+E5h9xqoAQweNY127vDsoD1XU84PKSf6gpY8U5aCFZV8fldGE3OywpJX9mdnJFjRsRkkgE61r
JE5/Mz46vmnu3LH59kX3qmY2THsgvkV9KBa9k4XvB4sNB5LGn2Y9k1jcVi7z2nZf+86+V/ODcNdx
48s6XNOU+VLUXIRT32XH8Z1LWW7nzIHM7W66JQbEK/vA9Jv32CKBw0SZjHV+hyiGoLDnt0KJxyya
MSU4+8Fy9n6bsRnZfLc1vg6r9o9ZB+XFA39hOuteypb5v7Wy1NRY0JPG5VKRtNIM3oXAiFOtuVoy
ywxlRP6BAtlmND7crMRtX6AYq40xg/UIcxVsPbLmYF0iTqakjY+qcrNgKKxxH02y+R6jftknmfeY
uPGrbUxXN72L7TkfhuVUu1wB/drrqk99z/h3cpuTYwwrcpP/op15DMu4O/WMXMScXdO544ZLx1vU
VOO2sLsL5M1mcMr3wTH/MiKQR2Zm6D0tUQw2oS2evKWMXAJhw9RF8m9qe/+pqvljautrtIyX0aSq
olNywryxmdar//IYO1zrtCZjcRvlfH1MPb7l0f3LkaQQwJPT4GQ7J5r40JYU609FoagH9OdR4bE3
MpYReIwWMlibVEO8RF3YavPbqVBtTQusrRYIgkTUXIZRnMqlXsCr6t2KbXGxx2PLMqxDge1Ymtya
uhp2mbPu8ro6+Zb/rOKYYZPzFU/Jn2j0vopYk13suGd8MOHI+mc63f6D3FuxYacOxr7e3o0Fhk6E
8HkYw8xWW5MPeNOAM2xq1AsuwIOJ5lQp62Esx2Cxyr+JPzG1bCm9161rF+fcXV5Szz8QgrrwjEZv
o2kQ6qkocZlhzeky7bxc4Rbv7FffFK/Mr/4ZAMXefY9oEUGb20h2wzoEXaImVM2xpE7Mm4CUfX6U
BCUqVdErkB+0Rx3FodTJn2UVAcOqc4XNPAAqHII8oSmNCnWJFveclsYIpoD+ULruueiaKnRLYwqb
mYMyl64IYkZWL67V2WFsTAroVRsUuUUazqTR7ExfZhuvi75Mx785cr2MqfFSjhWFk75lqb51i38w
89kCIhNiY1QJY7M7TVZZLzHTzbb0/nVJGw5xUpOWWP1Ta/rU282H5HuOpTxb9G9M94tnT/lMkbNT
7ZR/dC3fSAPJecTUdvacJyZgj35jPZereeBdwE6wZDs5yR0I8FGP5i8VyTXyihNjqb81lIExLfE5
zWbiyrzC22l3EeHUDXa4dEtYR+az6U+7yKQyJBEi5dyGBCzyEum8bK/EgBzLxu+D1HG2Ykaxq/PC
JY3pPrWJ9L9JtsAcKtMB8ga3Cz0UYqU5M3Y28+VxbqKDyI23ZKabqHgU2WT0Isbm2q3LLe4wkq/E
T5ezvKTV8makeRo0lkDg7Ds2KxF8HkTpenSNeReX6tVoGyB0644OI7CaRvSiOu9p6XmlM0sjplPE
1u1WjMgeaVJshJdech9VlONi2q+KCim7t6Q5uu52yhVydk2Bp9pqY9bmj8sAYGuazovyrEd35q8A
nXzX6BET3zC82FMyxz+5y62nhAIlZP3NYql837N41WGtcWj0OZVOBQCTML0VemuwkWo72NnjtPof
Pes1IqcHKYuxlcA0zJmx7dz2WLFR1wPg2gg2MAeFtJ1zO6dF6C/6UCgj3auBqUNSMjFvo00TR1RL
d/BYj+kWkKW+z/Kh6pxBH9cpn15XCs4wRVb4rBmJdLX+rf0WzrRvjYOv/vnSWTdMypyt1NZLIsqH
LLHfpFgfVSzeRA7dXhEgtfM6i6yoKr8zJe+e05e0JaUKSo/OujGks3H1zGbNhBNvKCfm7qLaeLPJ
7VRX36WcIt7iFBGtw8ZDybhpAWXOVUQVyCvxqZbxxRmXJ9XC7JZ+cpPAoBv8Ao8VqEjQFvrVmtM2
7FI7C1sRX+yk9nf9PU6nLcuhxn1jbV3kwsFTm7TuCjBrUkj5haupQdVhg1VsruZTIsSfNTYvvb3o
m0wjayfm1YMI7v6rE23u/JF1133lPiPt3M8q/TuW1qXF6RL0NVCOGasxjGDediWlb+Mwoie/EVvQ
NWYu1HruztDc/H71Q3315pbWwActvhqHvZzFDINFD/9prtMRgQsFAC0FRKOeNu04XOMocVH6kDOW
yLr5iFewqhvm9Fe3ganq0ognczKZTAz9wVzUKe/WF167m+U7fx3EhkVaweSPpww3yc2as71aAYT5
7nzim5LBeama9jBU6ymGyS8yhFiyFbIlORXdfGq1feJiP7ZZ/rxQAVti2DbVugaObI45S1jVUL4L
m5+oisdwnAkmrGS0i7FSh9J1QzXobWRJOIIkPxhGdMsz9ym/wyiNai8azwUkJSKVO4UexoNN3pY/
csS54g3qxXNQZcTCPLJx+mkTW8i4A47yhtVGRtltpIcZ18EWUs4eyKqg4mpO+VgdV/DltotISLfS
d6PQX2lqnhofhNSFaJzs/DxO9pFDEQ0ok4dSljczdd+qe8gctzf5/YW4zBH4aJ7Ru65PywoEM6T7
tIpvNdEgSBrpxhDyj0TTQCr3f/sl38Z5/eIa2d6w/XxbQ1gd+7l/XMxkx1mqN7ZzP6KH+Sfhiyid
DC7LvShiHzaGdsKuZZV6n7BONRMLLp70wdHJftb5Y03iiaWye+tWXyfP3nUYUxImcO26fFqJJxh4
jb91zsdHlYoY4ZZvBfYiNeZfQBIHP/WfrCpCIuvobnwi9DTw2Vws+64yg6lfjxAFT56f/8qZE0O6
00fcpP3GTiSUFE4axSa+yIm4Xtuq5hXVgWemz6OO/8MPFa5Rf+Z/xalWVoeKjyOyEL3d/KUbshH9
YHp17bkOijGdtq3pfzfy2xkFP0BiBmhxt9mJA6jJ09Akp7n1jpGbPKG3f8RpvFNmf5j4GGpTfcYi
B1EpP8d4KZiVzTur6vc2u+84OcynSUQvc2m8i8k95WXVMWCLXmUeBTw/hEebkAG40djsFfT3yJxI
wnja0yeEwMFM1mFHuObF1t1jiYrP9wH8M+iLiRFiqOsXwyP7vvGA+xGlOGP2qQENJGvxLLiToeOO
oOovoIY/6K8magTVLeOT8+Ilz6lKdnRtoVEY8OKQShEsftyj1ecePPUM/FxW8JluisOOGZhhoGcI
qaxN0nYuXOx0HgkOY8oPScH+aAbhuX+Y0LgBY/dVhb8SwXaRxhhkmRvQn6XbSug8XHpAxomEM26F
HLSg6U/t0vzw39/nOXtsazpJmK6wNGeiApuBQCC+9Kkh/YdMZYBx9wEN7jAyppFpx3sFF4PUnfjG
0R5mSQXjPXlJv4MAPGXgrFGiG56Z5cQNz5xf/ePlUaEHLcGmChfxqre3RpLiaqI10BkGoakqn2jX
rQ3aczhw4FraeUlGN/SFd6hUf05sg5u6vFqevSWPf1t2zh/WEED2ZMsjQ85jr4zv7J5nuGrSHSOW
N8mJlJTY2pftsFdzmR0NIPEaq+jIrfDiSpg4f+oZe2S8A9gUy3Dsk89oXhA97OnQm9OzlWcnJG13
QzTHCYnvk/UL9XaNPHEs54EzqsyoSsXzsJRvsUjPneG/0OttjUy8QMe81CZtjlGwsdhnEdJBd5J8
OesFK9lPh31ksMZDnTEwcllZP5GxWNeFTaujH0XdHh3XpvSqSlwa5Xp2tU2XBVEU+M1wdXJ9U9nM
nNv+mpcRRTQGuqbrNGb2PqAbMSFVb6vjX0p0BYPQpLIqjm0cM8/kAq8LYqQiubEKDqNBAIw29tSF
JsCBGS2ET+bmo2o9RGTWXW+cMaJfY5kMTlt6EeTWbrJ+ABm3qo2+lr76t7pLIDp9jmT8lpEg04zF
QwQRNbJ9tRnoE7j2P6zS44mV1kcnWr5fRHD8UBusOWFfcuBhAMDAMs9iK2q9S6dm2Vhjclz8nqem
ynbGqndzPYFTTGuQ+86LsaCWLCtrcWXUW+HgGfE2r9Lr0jU7YayMXMp/CZvPUp1fkDhPRex/rNJ6
UG299XV/nLxh3HRxuQM54Gdyp83sJD9KaHMvBvRfiELNQLYvs9ex4wUyIpAxZ3hiIXUwSIMnLnpQ
bnpUmsksXdhQzPumUd9zrQ41vLNlakJi+netE1YJ3CsNtmWKFs+eZdPv1pn1mVrmzYceaxLvtmQ8
za2p97Gq522N1SEVzIxG2lpRJh8AWL/N1BDd4WYWw9F141tuyUQPpCOFMu01t1/tgM3mkwP/mdwd
vT3+GnSjNXI5Q5z439oaD5aVn0VBhKZYcEuh3eKfoi0q8iNpXI+Uvqcmk7vWYSkpuP2GIccxadXz
UnMIrk4cllI/OgaNWjvgeu16+yILcBMb27IGKh+a4TXF1IIVKNvwmxzzZoIMy96WDODQdan06fgD
U42BPzWPaQZt0pNmSk/VPppTfUXbOhp9Big9r3fjJGYnwlO9DCeQ3VFbtc4pL+xQUSf0HnK55b8X
1UhK+gRcMqRGu7MMdcII9NBH1Wsxmf6uboDU7/6nZXiuJntvmmrbkGkvtXhzZgmYy3gWjkexwraj
o0y9U2X0+KrkJfMLqjQAab+zd7XnWTt9R1iT5gnX3btXiS/DsL9xnADW9F/1tPwYMfpdUlUnUzh3
WNneF6rCk+PKicIxHqDODX/TGaRWNc5Xg1CMkvwj+LztqP0dB9iJWKBvjRYSwNQl565oYPUbcY6m
9tw31SHxM1q3+O8QZVtplEczSf4tMaLskj0uwlmDSfcvDRxyVnoftKXbusr+85g/O+aKS6QMZGE+
56n6toaCbn9xAD+KM7QqUw33RIFp0VWID4t3SPNzbua4+BAD7hHlLZc20pAmzW5s7a3Sxm11kqOc
EIs1iZKDaP9rCe1bXPdvVYIh18zN8DcB3sZUunMvr5bhQlvEn5OJwWjMIFJSlxWvqnmcmL6lmQ1O
1Mp/no1818iG2oLWgWkAWGBKlm2uA9v2j55s6ZKXp2aKtqJD8InT8ncQSSB9mILRoQkvqC69CPZt
THcJFt3AMDNqgbovNk4prrFFNj12Kro/J9SCaxHILcW94UgK2AFmEatiHZUX3dIscGUidkhMd1mK
ETvGU8XkRR4jm1Wanvb+FCllDwfXjxgwTxU9/vj8GXEVfWl4Nhr7JOfh0ZXisSoAjxPzpnJr2zjy
hEx4muhiA/Jmh0DbyVW7w6Uvp2+bqY9ExgKktbedJOpbcHdG9S2ZmWAMunqOjPQDFyk7CxsHQwrz
vgHPmrbkzjas766E1jAJQ27us0VhkqdrgO95OJy6TgVu4emAa/GqMU53zvTokGWitfku0+ZBTs6z
dOaw6suUkQMirVvXb2MSkTaudEEBieelc+zHZWq2y8TEtBYN00k68lphO47zrcY4VsXwW5n7MSRi
F8vpoiq+1TGpmyDPixYTSnOYPQ3GOAAmdSMHhh1Rh9d7Q7bnCLkNG+e4KbtkX1rSIEO7+XI6uXON
eOeVoC+Tx1dWk243dTiU0/XgDhFOT7z2/C04uFSmtr6Bjl0wOTTj8QCsEAinDSsnx81s2mGfu/YG
Z8eFpPp/je9+0lKU8Aj9r1ioDcYceze8UrZ0d8+yXgPMVSHaSQBeiWu6AOcze3endP6DCBs0dsQp
3Mhnt6NaHn3nlttktjrmePBEcUoMf0IsnHci8fkM7W/qrEM2FT9rYbAJshF0tGAD98prjvOzbTJB
a/WBXR+8Kwq/Uk9h5YKdb3JhBisW3vtN56IEzJ9ZPhqB5dVYIiQPc5EcV4MwVh/9M6mtfWV3Nymm
veqrPU31exf359qDhssz681obRD/ugxn1W9W130fuZQIwzwZdbGlsDmQTfuC5nNsm/rKHGkftfEr
plW8tA3DTMCZpc6xHC/erRqzYyth2JI8f7DLyNn4mroxiiGsVgcbjWM+1LGiXB1PPqiHALhmxsSC
rrF7n9x2v0Tm1tDyuXaXj3Zof7NiuRja6LblOD74WMfmzJJbs7c/O6/a4h4lMiBdqG+T6Ch98xWA
br7/Un9Lo3zPevdQWtTShJ7tF1/lOysp8CP3etiBkydYceFr1YipQef8Y1wtUHJBSAZCJaSj33/A
XKSYysm1AMdQqfkUCYVnPoc6Wu/GBIO+teJR662/fYu25EgevPX+TjjJ8tWy5c+puJ8NGf1ZxgjD
gcW12aoS2tLNxlNnxlfhZPclQO1TebfHDfgqJaMA7iG8LY1T7+3OOKkEIsMzzVejIqXgvkeZhmic
6p+OoeimXqazkdb4TOzyjIf/QzqKcXZf7EmamTaNh/Y0Rbu2sPOQ+vKvxWkDHhHniLrTusUPZx2z
es6PVW9i4o+G8SMlY5z4hPtLabFWI1+sw8Ikzx+pLlTTHNJl6YLVZ3zlmWxLl/Zu8JJrptxw1f6b
u1jPo9dOmCHtP6VaursCe257hoW6+2xX7z3pRmOzdP4mUcNHbuGM6nvAQFI7CifaEmtwY7QdVG0D
ctKTsajj70ks2DGs5oPV86iORcyfXByThR6lpZRF1/Hf2iz55wiA344LW9HG5a31St1xI1H0Q4r2
eWZZ27YiysOwSFupZh1UKwWQ7JcvZRj7POZIKTFlkprZv5KY6uAJVx9NF+3FZM8vmShf+f+fXXxi
tZNsxxQTAUeb36wxFfL0WQzqNKwM4iDbj67VPPzf7G+a4zkX8282iNMSA77W1a/wXRHqwXqu45kX
tgiJ3+oD4NwQN5IN5Wwf9aToZFJYit75aTPMD3pe/tVtDX9hcb92fvpqDRHyVhK/wf5eo8H5z1qd
X5bFvZE28pWDJRUUp+YADEdX3mQc9On003QMVoye3qPosp26Z/ljaSUDpbhpxkKNzF7MfP2NGnkp
cxy9smTBivyiNfv1hLhI6QXSzT7Yh7MbveKnRMm+O8rftUHaylq5bxk9yIqn31tX6q8JA+bcPju2
Prn+fBNw1O1Irre7wHizt9lddnIWExIg4ShGSc5B17hvppAE5ae7pXAeSkv9Kcbhw3ImFS6W9S3g
WgQqLddy8xjjZNHT+qmdIdQzhq9FgK84Ro8FZUIEQs9K8n4b34/Hmb98cstDXNw5wKwEutHdi23R
Z1S1PLVpwUCqkL+p62J8TSw7HAv8C7mGPEcwYOIDkR9jvKroZVMbphLqfdPmLdq5eMLms5XgLiDs
p6Ftq7B3J4ybvXM1FrWBKP2cOo2/l56qr/tPhPJPf07Oi6wIRlXcCJYaQvIB8c7qq0of2bd1c1id
YuOCyVbgRFBxMTsPtVgPDn5FTKnn3phgNwgtyUA1kOr7+cvpl9cxS55Uk2wzXx6HdvzjV+O1q9iR
u2IgbtShsKgjlNsauzljDNRkR1fUX81qPheN/U9L8xW15seH5JodlDfYgd9ORB09TCSBYPDZ0aX9
61PvUiKoMt5qb27cnBPSCnxjPgqZ5huvYoqoBCJ/rAV2Loy6Hffl4PGxJWCWg8k16Wjw2pyUKO1F
4PETpCN5HfsaBYGAjGIDCZdzgkdvPJpdID02/hSYuIgiulDZ7TQ3RK/VtXXrS0myxJYBzIDJoyVm
pvXpmvv+uhb2yXDajyUBgAFnAArPj/maEBtjfcmGJtTsOR+r9CMr6D2SrP9C5v6Sy0qpXr0Zlnmt
Ivc6OuZvA7JuIgNudVPue3dmSJY8WT7dWwzePSfeaazWNyCh/8alDjVkSB97v0btXob/cXYey21r
Xbd9IlQhbKQuA5hFisrqoGRJRs4ZT/8P+Hb88Zpi1emcqmO7SALY2GGtOcf0mk2WUsjs5E0z4lOp
ZVDtEuPCTMmzSA0W9RySyMxMIpp5qXVn+s2j5saHXg7Ostc80yJ3tED+SJvUiQHcLGt3/IzkaG00
nH70EECGrgRHO0yXcl0/mLnk2FkH4KD6VkzM6L5twp0vk98Ki6mvU+pQCoGn0FyPjf4UAxLRO3Ou
KtLabcUWK4nDu7yQw+zDoKyVKNQB6X+81QWYrEFJW9B++pMJCKsmxxibLvE6TfrLVzNoJWH2Xmg1
1qGgYBooE8rh+fiV9fKjhCOs5jeuaVtMkiL9mDT+sFBxD8uhGd+NofVYN9Fz4Ft4T7ziLDVUvEK2
EV5dnMsYlaKdfxmadozAgkQIGhhZ42pssx2SZEBDJj05VC/CjzxYPeFGj/12XhRRtJAbf2OHfs9L
W3jbvsrobTTNUyP0FyOhihWyxW9kGxu26UX0eaIv9uYro2DRU4vu0Q4q0sgr+ZVdrsYQi+f8szlG
Gc7lPZqK0mOANz6KZbeitGLiP54ZacDGLdyWrrn0M4HQ3JcQ9+v3jZ/8ikukM9QRz5LrYWnUkF15
hUftoKipsfbhnKiIYquh5dyC/gHJFLKDljimLqOyXTXUVzKlQKXpI9kd6Xd3RfOIBHVnSgjI6sR9
ln0cxVTR9d5CQkPlNnKjeMFOnlJ0gmbMGHMTSQt2rKpH0N/3zkAxH6qWtkHA8tBhKAs6sB7hmO4N
TX2SO4RGjVV9tSXunj4/Knr3qqT1k8D5ZZbmnGboMdPlN7MZ1r4hr2JPwQyivEpEHqpxdjSU/hCm
Ai9U/NmNkb9PushjsEvPjdrg8u3w4I0PppSv47hRuWMIYPGofNfCpCdRP/Z02PIQXrbJYdJI3lwb
kWfhJ+8RovxZblqvVaJuUyY7zgA8YpG8iAD1n+Ux7VqK9oS4cB8KgktEV9DqjL1gVYLe07DHWW2e
7HvbLJcWElegDItB9g85GS9zy+ScqATFHi/bKsyQana2+SRb/amT7BezM96trgicLmg3Bi0sEeWr
XA9f6QuyUCQ5UTHZSbOiL9Pj6Y4lBlM73TeqTckBe0Ad5iBeUnbwvgIMKM47JC/JykjiR7Mf8RIL
bTbEw6YelF91591pAa29KhM1LyCvg0qVuS3dM6KJNRiMdYuopOvSHVk06CiNUZ5HghpCDEfUHPPP
VpM3lj0skk55Hsv6YBjs4EWSjIgM7C/LhgSfYc+TjZxQ3vDB1uOT2k/SIpu9qKp8p62yVsa0m9Rf
R7mOz1DSUUoHKzC8GIKGR9xT/GtOVZwyXu14eB+mJqKWPJEtHcxNqVgFdNETBcP4wKuBwJEdTiOj
ixcocNXpe8uKt95Hl8TYlRpry9l5ye1y0tEDTCJhhPKtSexh5scey9XMpRcwj6igRL52Alv0xGbu
udPkX7I0ndpaQVhNGD5HCeqHdmBKDh9wiR9bqEeHqgH40Mec4Ckf9VSFjYMQ6belJx+FAKygQpvt
R+PMptxaWkN2LDoEUpIxLGwdL3lbK79wZB6Dmg14mxewfXqbvw9p3JfdXU+MKxUGlLaxjni0sH71
hYsSJdQ5uIc9RTvr3RXpJuPcnkvBUe/tO6+3nDiXf9l1cC9P6uLOWuTj1Lk2FSRkhfqQmPFyFNZu
ROEtMWuMqXygArZWRf+BKmktD+G+9e13I7KQvrT3WRyiKCqyetGE3VEIaATV1NilfYCnJFhLOGdo
MR8H1UMVplfniFIy1mFvX9TeUzJW6l0STZrMXi4PwVjcSWFaOjZ9PwuL4HFQjHt22ayHzLRpRIMt
llUOWi5Gh8F9w7CYbVq1aGcKe4WnIjePvZfQZM6buwTXH7PG+Fz7gblQBLrZKDd/xwLto9R/2f7g
JIn5mGYBE17b7S3m/ir0u0WlUEu1SE6l2Th3M1AKClVe9kRFh+Id/f2qzPOFWwdLK4HcQboUDRN2
2aEK/Wpab1x14YGcsHVpUyvY6amC7ONI7E39DU8/sJNMw30Qrio1hdBfveveeNLieO0Nwd2QmAdK
gY6ffMl5Sne0P/E2PJR+6yhZeG/Thk40b6sY3qbt8PqNHJU4SWh7LEt3PW2IhQR80KHL+Si6+FGj
umUF0kek2vTVDHEaveFs1FiWm9gKD1VAv7SJsAWjtytc7VzHI0S1Vsrn5Md/hFbd3CcRT67VKKDr
SndvZRTchFnmD2UsQmfogNvE5a4TySrDIc50Mewk0pVmbcUmwG3npYFXCYqqhShOqAjZLHVbD8Jd
jjLiqaYf556GCwS36NmX43Pr2udMN+cxlLW0zL5lug6zkjiOrg1gKYIVLMz8vsQF3cJRZAr0TzHH
2xnBuk+yxMzJwWeSc6594R9akq3pQKn7oeTXjLg0yXd0qr44eC1e6t4C3Bb3d7bOu0PVc4YQdtXY
3SEjndfXyJQamedUVfoySgWNKcTZURxoit8DEtqlNe5gzmJZgmGTLkeFRK6QwrXqMevpltgktTm3
fA86jTkyJyINkaJVWBfPukGCtqRZeFH1Y2958gxN1NlNGhIyuhNXshpy1INjoYHXJK6ECk/AXKnQ
kcHOQk/DDUyHcLt5h244tGUCZoxipSr8WKOqHLZCVAM4l3XFkZXwXvjyShqDDIVkdO7sUV1U7FjQ
aZAmps7tAMahK/DUQagsKHkWdossCleCYj1KhARgVYdLwJqPscq6L+PqFPhmBgqxe2NEPg1+vRZd
tZvW+35sXvKweUyYWsqqfm5depXNMHhLlAkYa3TlRQLQNad+Q4xaWNlro+BHCwPhHrLGgPqybcf0
FPJ+Q++zZ2jhf2KDudJim1Kn+mlp5hNw0ZMsISxThzW5EO9aWm2ZklYcd1dWnz7WjNBGaT+qoF2a
kfEMCectnaqAahjsu2oqyUYdMAY4c7QiZrmW36H8+oI5yXcNCDirYngPVXcTlOGrZ2ffsTS+FzoG
RZ1xvzDk8Fc8bWrqBF2/VFrlPPCQY1u2RckomVqUUbIMPHMXxu2e2/os0WZyFRMfj6UA+5gmlQDn
XXGnefqzmukOLqOtJwonVeXlYIx7moaYzULHRuU7gvqKBCU8XwmcJBgdpbQGQJ8+RWoLJp26HOPu
uQ8xWVfNipC0U6fru6zukYlZZUWBAwYixYSOvTBmcvUgoaObl+m4RLpwP5j6htL0e5ejIvG81aTY
4AhIC737lUjxIR+Nh1KX6QqZAOia+OQK5TFujcOQG1TW5WezL3+PRkdW3fCOotzpdHWfN93apzDm
6vRh87Dc2mn/quGOVVyWNTTslIjKs1R7B3RQ0aJHp+sqSGgT86RQwBxi6EfUto9D4C0lvIFjIx+m
+lFolmf06Bu7S+htEt5jN7wMuErBfFnBgaBzJDrFoQ/NA1XCbA5b8jvygmPO/oq9wBsHNl6XY2QA
D/WCpR2Fewr+FHzg5PZd/1sZxEmxS5gPmnjA/nY2lYQ9XLqu1GIbht3DiOlk3kSiR40W3Ud5uSlM
RKogZg6Wp6CDNdBChzTs+Tmf+pg+pFl7h0SVQ8ZQblqk1ED2zJnuBbjBbEmZRVH0BRICHJ5dfJWW
dBpa88GuwQL7Ct2/EivMaEUgNwAJReVjo5krDYIEKDHHUqfpxVSUZWBSI6g9gAlAFjToJ7gNECM3
bcyuwhLzsLMBnOI1i4FBwySYayGoQTfwjpbu2o4Up6+UyPbYOY8eLcKeQEsUg6gBPXZrsRmgY0bL
uExDNT2DfN366NE0F6tO5YETTS0bNnoiUBH3U2vvBaXSsKB3+GsorWNVWedR5Qwrahw6mu8YMZSh
jCBDHLr5iBK1dUtU7ooG96OMT6TSPoxuwM7U95Fe4tHoYP3R8FNPwijeFDoSYODYHNRYWHJEmUFY
PJeazTFDyVECeydPdun8juFrqmfvSePijqTv4beb3Gy5/NT74KF8pPrwYSc+nUP1GKQdp1ocFHDr
cUTUn9HIadisTvmIBC6juZ5Z5osy2gJxEj37Qf5UTSiLQg7sBYxQawGP0snKGmvLyDHKjX2dumz6
0NE3XbRR8rs1yTIcpiMZg8fGhi+e+zZQnCYU+OHt7Gso0OdWkb8wOw/Nu7VVVHsL5xcpiX2gO3jU
NchYIy0Etcr3gZfMTYwkG1O0O9P1WnpXFFJs3RBLoKaY0rXHdESPZEonZQxordrnsrNeqtSn9EKB
KAc2klNOtiWyhW3XXJtadyAjhPkvxW9uIw2pTP/cFrKx9mQZXBQGm5TcnSHf6GAFd13R/hYWgkym
GUiP3eQJyPvHAPW0XfvvghPHAkDAsMuiwJ3JlIIhuyLtZQqKJHfZy7CnI5+tw5CAZCyKGM2P1yxy
zRhnfalJd4MZ//Jk8zVIrGahj/avBEUhfvM7o8qXmonDhjK6LTGwLciDbkmV2l8Kn+z4NGPZkN/b
QFtZMLhUXy+XsQWwLHTtHXWgZZXJr4ChNjrg4SwlYzDBfNe2FlEczaar4DHq2LqHgT2A5KqbmjRN
rY8XzQB41Bf6EqwV9SgTYUD9XvcZjlkp5g9zmCoc/jy5GeZN728VwV5dVsmzbfVvxcPIjcjcp1Rb
d+X0G9aJrOCqye4NRTpECeusCcHJaE6Ejc4bP4NDFaIDjY1zBguqhtc0AbuLmiZJmtdgPstNRe3c
L4GPqNZCCd09Y3UT1ARXBRRAZkKWWEwoEhqD/C5jwpxb6uDPJK8KFrLr70YI23Bw2LL14V7kYTp3
KfxoGcX1prTA6hrPyZCuCtN+ga343QyS0wf1fZa0j0qtbfFCPQM8+wgVTnERiq0o0plHClx5NmsP
Mo87t3ErVHIlAnHtaALwjTPRzAtreCqRLFTupPlqj67Ws0nwJmc1KIy4TjZdm69zbP3oQuiOedWb
byUPMRiRJNZ2BoazWY7FQZKHHRyGh7zJjXkQiXvTj1euNW6CSH1E8DQhp8xfBG68+x575D5F91vV
rGSputK6fpl7mHVK8r7UXOPYGnzkMfjyympPXaJAvIjFOiyiU63QpVcK9b0Pi3tC0b4pr1ZzjmPr
sNQoAdP8DezgpSzjM+qRDQmiS4u6aTrmrEqSBkgh68+ZGj5aQlk2lVFTtq7vpFo/2xomaQuzpVq2
xMd6/pOe+XdsV6n6ltZLRuV4gT0WBWX/qARIyKlN2lpeIN+jNjuwlVa6eO5N4iorqw9JU7zoZLWy
w0DAzSSemN9qb6P3F/bRkiynNopfY6xxXkKO3ZqOqMZNRy8vHgbHz4xtpxULX7XnnE2Xdj5kc2OM
OA2pw4dSsYYjAViGkznIJpGYCTN/J2KZ/NYuP8Ct9TnjYn3uW4mdhv2VSe1n2huvNUKweaVXDozZ
38JMt5UVLVUvz5hG+6/c77DRY9SmZ7lH6bWLTbGTI/8bvdI+T8OTWYEHzGt9hkVzjbcnQ7VKIgt+
xu3QJAsvVfCQupOvc8HZ7FnWOED5KV630PzlFe1b5/nLtEKi7idLunRriL9lA3+ZFMw0Nid0NVny
TbBB6MzMP66H3D4PE0cLbScCbU7u8YhUv+z7d8+ly1eP4uQOvCrs6z853sNhxkGbBIGTpxYS6yGd
EVN2kqZDsWRPepksXmAPeImy6Khgnph5NcdFTy3ZCljebxPEIJJFlYg5+B5jfO+yO9Ys60HvSAnS
5S9ca7Nay/cJdciUGUlFFaJTA/LzcI6iie261Em4MnKw0djY7WZlt8Mh8IMVAAhzJgfGyZM4QRlj
wXLG6JdGfY3c/r4Lk9dk8PDI45+fV4bu5IO7DSI5XPA/VGGb/MOfJPduOkktdEhiQZOuWBoj5vNe
ZfEnOzOT1gPzeQ71znPLre42y04Kl8SsbkYXR7RGVbrPjI/G9XbR2LQOsYc7ISG3UeB6cfh/7kvQ
dBEQiJgkZvRwyU4p3I+wsINZhXLNa8Wpr3uWNYGW05efmr55Sz3VQZWMPNNESKQgz8Dy+8GusXYk
1+e55GujEoGjROW71EWLToN6jwNzQSMZISmd2Mpol9WQvw5BA7/bUB6zmv10o/0OU+0bdssDLXBg
lpZSUMnA9R+Z9E0hjawTQwWB3D2qYbhVXf0lD0ocCwnTOUyQrT32yDksP3bCEJktrVR1rkeQq1wb
eIZ2GM380XVlhDGqgWuX5tmMqtsm9b3H2LI3qmaeh4S3MM6iU1x7D33TEwaDJdVMpEfPhOOfROxQ
aTmE3oPaYkIN/JHOXv8Jpkri1JgWc3raaAf83Ikq9X0yVDe2MXV2u6Vw8080wIQVwLEtKvulgjPS
y80ETu7WMVYPyJf0sNgFU25Bf5LJx9Eu36oY3ZUry+9JwkGh7ikUx8opz+117tZUSgzlu7QN2pYD
tyJkN4cv7FcpxAusdjDClavPDat8pStN/VfHy1Yl0TPFCYMJpn+IC+yCxO7ggymShwgZCV0qJLgc
x2W6EMsgo8lmWgFe1DBvFwqoRcdmrBsdPxzfIH1e1NL0KRYW6/a8anxtO9TBI1qLZ19Ue0oinK+N
4URF546NgIdbtrirkD8j7tE/ohDiY9lCA3flfVXZn4Li3jopYJvIak+Vmbo/4v+eN6+E2Rh3C79l
cc0M8RF6BTWzAE+8NCBDHn3ANLaNlJdKa6CAravsg2aaMRwy48VuayAmhvzKrL+w0+ozqQZjKedU
oUM6CcBMziAbiSFXOGyhgJ1gk/4XoF/kPxKyh1Lq9nUvrM9WN958g16/0eOcKUsJ5J7CVnNkl1q8
prJ3x36R/n4n7qOYDXLnhg9JZf+RmbxaKiG+pjesJxRN6HZvg4FIk+4DASAQfNvCAeL83DXFU1ro
uw6Wvir3H5U8or9g74ZY8LPW+TW5JPZJkmAwq851G/xqBbodqJs1ACEOU7HaoC2n3O/70TZWEjZN
tb8t20n5hP2ABZpDu0xhKzwNQ/RZ4gL/OcHnSgKaPCU//xV/YxVYJTvkpmuDd0P/jfF/VrGou+Pz
z59/JblHvkhYC+tQbrTpjW5bPPtd+1xgjf/5o69lJ8nTNf3123HmxxEVGmmFNWEllrHjHZA+bemr
rtGY34iCunaDplytv76kSAKrc3XSg9WRQ6aVKjvNFKAzgYVyqvr5Sq5kdMnTzfvrO5p8BMk7BtiM
gi/SX/HBlGF8I2jsSoS3fBGd5MdVO9YMtBUKhpXOfjsM0QWoTkzyCJgW1Pc3vki5kgUlTwF4f10F
pzVtkAl9XRlP3t24qGbVt31XvUlPg0P8ylqpF//tbl1Ep/n+IEDowO8oWMhNQeIHC4d7I+VOufa8
L2OTkH0VoJWklfWO7BNvBfGMzlSPVeIFuylEFfrKcPIVQFPz1p379zMiVOl/71xUajVdKUJfagfH
wwqp+jSeKUzPOfElr+MWO5K9YkqbY6x4/PkuKv9+M3X74s2vfbspvc7y1+nrxA/ZJHwhx9knUS77
uTLPFhLohRuzzLXvupgFtC5nZfd6l1rM0fA/IGP9fBHXbtzFDNCwdrplwo1zc4Bc7km2Tjpo/1J6
qcBBqPc/f8u1X38xBVitF8lVT0a0rhtbBfjsCKD+54++dgHTV/71zjSgCAEvZOj6DOuUldlbSj3Y
00+9V7+V1iuatBtP4MpkqdsX8wBO/EBHZO6uoudu+f9icwP2kXvZYWe/QkH28wX9SRj9/3PAEMT8
7xVhcWV99xqgsmOGQNP3f+l+/8tNh9yxCl2dt2PyUQd5hwKHilCWsOvTqlBHa9YvKOijATNCsKyt
Qf+0BgcNvm4ZiTDCn0wLP467VwHag2ayvGxj5WMC8t7DSZ027ACWtQ55KWI8iNYUygzlxmO6dvfM
iwEcqkPqqhMqV6zqTfPuOxEuqhm8/T+B6xTIf757/14IdPNiPJdZKgzFxZ9aZcY5yenJZOajMljO
zx9/bSBfzJxC7gXOWeY2pVAI0ar3fpDdSGq9dofsi3kzMajMVDXxoCgMjS120212QJAxxy3QHf3l
rSjDK6uMbl3MlTAHYmUsmLbcp2ZpbasVKkn4e5Bk5taMLiGm39XPd+vaJVkXM2QfhSXh4FgLOR9b
K6InV9Yi2pfP8gKf+s1ky6tXdDG2ygSAUz/wNcEzkIx45s+DJeCfeW39iYGUFu6Nd/PK47cuRpcb
97SSwikKlLiEWd/z/tv/+RWxLmZJ5ANmRAPNW8OSIKHFwWJHMMcSDd0yWWDVNm+s0Neu4mLK1JVI
ilsqyWtTX7vFukpef37cqnrtky+myIGOzISUIWkq1e4nFKLZW/SE/YLKhNceYAWsMxJeeo2sG0h0
wRivisJduya4/gr/NECZO3TvKRU4uJldQc09oBXWrJIsciK1WbXRsHCjEq0YkT6Bv9Jkt98PiUAJ
loYfDapf0otWUsyJUx6DEyjrdFY28Wdru7RBE9J1IBsiO7cOSof/IhDD0hvLu1ArV505LIoSnv9I
f2mmSSiqO2JFFKt4Gavmw4RkrSr9rkkxowVo72m1jvMwilaSZO51qz1HUYD7Jt7JIr2nn+JI3lTN
nfTGJTX7snqVUBLmlgDObb4qGjxbO+RE6HctfLqov7ck2rSFV9/nSfPWFxpNB88FUGlyX4aSqkmt
Crj50SnKOKG1oQaYscZUAb4OeRxp3nN8mnDGTWyLlL8fSqs5CVS8qqw9Sn1+IBpoiQt86ecNdA7Z
fhc2mlmRAakd4s8/BSV0SZ7qzSUU0KGcPXIGdeTJrCCGPY0x2GQlP1gL8c+UqvwZtJDfVFvHY+ON
6UJXI2p94rNNKhQ0Ndz60g8WgxiRuQmFkEZkN9hJjm2twnDvcafW2hGv3g4l4K4jIa4ozGMHJr6F
WqtF6TJPSmx3wS6u7TfdaN+k2n1RhuajaiV4BiFl5jiq2YoH8rGy2/u0Gt/LyDwEXrHWynbHkrav
xuTJRRZf1yHvj1VFy9Ki5dok2atem3eNwGAHjxT/UXoCnYm2Mvo28+J3SyL6gE9QJVYDleB7ZEw0
Et399ErMZbWCb32Aj1SX0LJ933uNwjDCDUHnJEv6fDH2zbIau4kd2LzpuhUu/Ex2RDI+2XHwBbyP
BjtVpyC8j/GPYpc8J4X11EnFhvqPC2axxoVDkkgnm1TbxsYCuR+i/A8kyggonOYhpNy95EvHRKKU
0YFU32J4fw0t0p+IWQlRf4xoez0hOaqenBXFew21Hoe4zn9nA0Fqjt6js+PwN9n3sresqNe+n23N
mJBjlBlE/PitvVaj7D/uYK2LbY3qU/RD2emvZdIdeGjSwUdD8N+WfetiXa79bGQ/QwiwayhHQ9SH
DGRKaAW3FrJpAvvHnsy6WJsjw66jkdiQNTyOs/w8pYMHc3ooJ20J2P4/r83mxdqsJTbpY0Xhr0ux
ZJVx3I23r82ZsuoWOHLupYX29vNcfWWmNi9WZqWRe6sLuCB1CgBt9yhKlj9/snptC3axjGU1lddQ
bsN1mlB4z8J6j7gnBLJYLRXs7zPRa49Z5p2EbdILoHejtgW+V7jBefagFvWqdZU1FbGFnNHScrPz
MIbPAwhKL+U8KSrU/jCNvkWHJhu++/7nn33thlwsinIRqKUBumYtN+cye8n6r//2uRdLooKcMs6K
1l8rKgzT1Ebk5N0oelz7yRdvFGjRGOF5zUe38z7+jima//ybrz3Bi7fJM1RKc12G0aZXjoQO3ieh
vs+y8cbbdO3jL16mnE1BUNiNj1otPOSlssmldq1a+Y3D5pUChG5cvES5ERiaqLEqx4hoN2IZ3Evz
mN4FGj3Yfs/1qltrG/UdluWNDdXVb7x4m0Y1LPzSSkIyyA1sNzP96K6MeehI83St3Ne6Q3TpSiSz
bP2fHpBxseH1Gta7Sve99dSD12L6dO3K8v3Fz59+bdtuXGxzUxOgfk8RZ80b6wS7aGlsqldjBqNj
5S3GGzPQ9GH/mFKNi2kiRlSN8RHAZlvbCynFcdvhgTOOAgjJz9dxZZwZF690JSt9bo6koeSpN++R
+Rf+Uxz9+vnDp8H0r59/8V5LlhvbQrjBmuS7A6ZeJ/U1cDWm+PIGxFJebL8DZMSq0J1//sI/Gef/
+kb1oi6g0jeoFOoCnM4lBLP+Xu3D5yrynlDsPY89FDEJarBTQuvpUQ9jC7n11dO4+tdXX0wIsSYJ
Nl21h54dlmecqJshUXYg4t6aVOKklZcguhAIxsJ4HZtSWXYiXHPk59+CAFmIAmN1jn/V7U51pdyY
/pTp7frXr7qYR9IoVaTUrzyGqXeGi/s6RbTXv/DSOsGp3TYLjtKbmDdPu/WeXxlR+jQY/io2xXUO
6TcZJUpA5uu4d9i9L+y5eVDm1Z49HWfaW6d0/cot1y+mFL0Iky6VIbQoevxWZdFb1sfzvMqx2dev
SGsftExbWIO2aQLtoQyAlimVQ5/4KdJoD0PnfPX0lDirwsJ2otwPImfPHMFgai3L0aEv4DOBN0EG
1vdY2isKD8TsaEE4qyrNQjGDIiBJjU2j1Z96Iz82fvw4pZAmgc+u1gLhqlRY+FB9g50ZS7zUXSK/
a2q4Zu6AgBHZAoeC+MilHlRPsPdF8mtqHjWu2NWKv5fINCHNbGnm1ZsmZBMHtrRXrPaASPnGJHlt
GhMXMwygdiNOybBZg1TZJPfJPJqnz0SqzzDnL9Rb78b0DvxjFP55gH+NCQGTtOPI66+RlGffMPkY
dXIZzlu9pCFNf20+FLACk8qpaJULgGNGOfzXAXkxU5sgd4aeBiNlLgoSWtGcCuCbWmScXMgXXmjd
mzqW76yjp/vt6+3S7r3VMNrk4cZfturfaPFc2YnoF3faTdEDajq7yaTq7ooqeDEre/nztHftlbuY
xMOYjmcMy3FNb2QlD+y6qwAklpj9/PF/FoN/Pb6LeTzBwwycpI/WVVkOJLsV28Cy1gHFCPirR5JB
XgoPa12jgZFVpR2t1E+/8aZghgqOeCyRtuCq5yl+NyYEu5fFWXcrSMFGeiDgpF6SOHWnUpxwRGMc
S4E2hsZyAPNgfArwgFDTvw/c5MvVYIsHLWufZtNoHQEY6H7ojJLrEI+XIpghRgievK3EOTBpbUT1
5XuOKzBX+aH/XnUVCKyBwoLd3MtTcC0t5WrUn3Sp3KSe9RhU1j5AW5Xl7ltb1y+mPmqLXlQvWSwd
FM0mYhHrSaxB/Ark4LPv7BsvyJV1Xlw8wIzABGopsbe2c0z0LxEiKV/leGk///wEr7VhxMUTzDND
G4y8CtfWU+tQz1n7c8gISwKr8fIvADg6t8p/V8aiUP93+o+gwZeIhDnZ6PVOAqVfmMSrcd6+cSVX
FjRxscy6ed+kg25NC5riaIvQiVZUALsONyTad1IjqAbD03HSg2iQrm3jWw3BK++vuFhJE8+QJKsx
vXVH3sGQvmmoGm5c0/QR/3i/tIsl0yDLq9Ui2uNiRQSRk6wap1/q83pV3Zjmr/x27WKhxERcZa3O
0d/XCVyrAFPeavwqV367fvG80wCadqnJHlFw7bIvLA1jOcpgk6wGYkErDOZuNa5CCIKqb924YVfG
mH4xBgrXNFCE4fvQ/J0sAefD+zZI0o0907VPv3jQnYb/GM5DuHY98j0R2gjsl3ba3BjB00P9x8MW
Fw87bWEuqaVOM04JtE2ADw0+oN8h3xPwaiT/4JpsFRB/hmic4sXPQ+zKABAXA0BOe18dZSaYUNbf
wLXvjeRWzUq7cr/ExUErtsQQm3bC00jIVid0aLTGR8Pq70BJEos3YPgYXsYaCVMvgNn6TOmLDCSp
UcT3Vi8feZk/xiR/C+P40EXmLu3LlawGTouPQiIhM1LLtdBdqIlAE3AWUTIEMrpLFYtSJGsFRiDy
mcnLizyQtRoYL1WVV94AJOTnm3dtyrnYQMBQcPsKUcw6MIZPtpPgAupHu6TCi692MaJ601Jp9fN3
KVf2tNrF3SR9FIKWRy1kuEfP1C7EvDmgP79zN8Op3yKBtFdT/8m4a99ufOOVzZl2cXnuEISpknb+
upvLc3kZL9xNvcW243jOrbO4cmWM/Bk7f20AUwpSQdW0k4imX4yLeEFQzmQWOXM3ucrlpDqQTmF9
o2N/Zbhr05//9XUxaRJyByODd4yStPq7jv7bJk67WEelkuQzVPLe2uij5YCeKzO/f34M137yxTzq
xRLxTzlbZFFgv5IqR1HCxc8ffWX8ahfTJSwp4lPdNliXRbqz/G4e+vgn4NLV2j7Pv7Et/vw91w4T
f7r1f9321GaT0ZtTV/7ZWqH5X9tzbSXd/2lfO+GNyf/K1aiX8ycRJkj5+BIp1eZm+Thp9OtyZeDE
zF2XUL0bxc5rBSv1Ys70ojJ1My1gok7ZZZq291DESk6OTmA5fuuXxEvC6zasaknEzUrI4Xso2r1Q
AM1WJJyKAS17VxA5ZsoPN27wlcVWvZgcjKTUvD5nGsdDu0/lcVd4qUNM28lgbU21/DEwi32P5gpw
xY2W+5X5SL2YHcCDZ11e2YCBXZITc51MLnMO1poIBnZB6tfPV3Zl9P+pk/81cjyzG5IgY4j6fbFp
fexcvgmg5ecPvzYu/7Ri//r0opKFSS6gtGpfjS3xjGvtLB26hbqgzLm7NS7/zAH/WNjVi7mhti2K
Wgb45w7kC0p0m/x1UUyr4LFSk6NBNuUS4NnZFf4j5oV40bXqIq2yPUwCeREU1akgMYsWIdHfUlh7
eLhbd3JKhnsM6G8CHDRS65GuqgcOsq3TjV1DfYTDQnY4yPj5/3H2HU2y4lyUv4gIQMJoi8kkTXlf
G6LqGTwIb379HGpmUa2vlEy8TUd0RTckMldX9x7Td2aQQpL42JMSKrA2uarGUgGtDFIrGyMpW4BC
lJrRK+2g0IXVANNPH0glPB0itGm3hG5dAQteKvYDFO4jUPB5jxJHHVx+s2yBCDHMsOxOm0eaBDPc
YNrirdhsW8meLKR7lTGZjK+iZ8SG0BprCdxX+gHIWP0DEMAXC7qAMC3HJWMJUgtUH6QlwBlD5CNb
KXgglu8vf6HsjqYJgQ1eKUNDKmS1Awy8HP5GTlAlhMGYaxyHaxroJ+V2q3K2bt4flupXtfDbhgCI
mw5WY2I0DVR8ygcbmhSx9Ro1//otQqAq2NxDRmINVF55Vt3lrDmVm+yV98UlbubBLcfbGDVJZvEV
vb99CoG9NQBfKLvC7Gxwew6JWcM4miZg2Uly28HYlufwbVesGgAbQNZHs3i2FPjxkBhM1AiyI5px
v/Fb1l3w07Cuv/HbbzGUrkypYcQBh/zk7MLMzq/25BpCteUHbtn7LXCKbPrWpfztPcADgDxDMbqV
DVYzqGIwFHGi4q1uXza+ZI1ZP32JEMuMvprgYYc35Gdtt3jNTbwr3F+9F72hVuBtfYfsiP0K2N8+
hJXw9oSabxJEEzsMIRwxUSkoQM+D9ANZ3gFIOAyKudNn7lo9zIZNxJowj0pnjsHHXEgDmmt5BhGC
bwQ4STD46it8+0HQOaR6AZOKIFnIGazAe9gZbaxU2UIV4oyRQsgoiXFNsvTYD4dh13Kw8BR7I/mS
/HJViB59rHLIMKG8mGiPkOGcc3VjSGQ9FRG8D9hHY/IcGcDoajtQ+nzc8anXexQIeBh3XF5xkiWt
CgEDJDM4zOlYCaEOlnk4keuQQxpXC2GvN+W3//YSIZdZNGvSk2pd1ZApCA0bt2xoS8OiaOBPl9+w
/twf9o0qRABtUHsFTNo0MFTtEzIdx6xWVjB8cqswG5ROY1w2lpNswNZ18G2l2p2iZdRYlxMHE0b9
NNrbuBx3Ws028l/ZpwghoBkhGkPqNgugugAHLmATuJePmJvU3nflsrW6ZK9ZY+m378jAX6Ws5Fi3
vHi1Oag2kPI7GE16sKH3Cdq8a9Tq3tA+7CHeDYz5w/ikAKSmDPD4g19CY6JioibXl+dPNqpCmgFV
gpbCZwpNY1AGoaq/YzY0S+NXdas9JokCqhAFSKFEldUg0UXzE+2PQ6Y9A6u8MZg/P5yKCH82wj8r
tIBJAEHYCXuIrCY6VIr/Xh6bnyMMFaH8LacFW4iGIrUef0CuB04W08YP175u5v+7cQBr+e8yACCM
0h48m6AzytoDahhNuAh9oYigzFKT1DMHclyW5HpI5xb3KnLKa+uhGhZ4JzR70K8PlETM5U09r2aA
+L+p+cmVZVdY8FqcM0DgoP6XU8jWxbYGNbLwN800w5lxVKcTjFBTzf7IR505kQ1yKkvznU3Ju8rC
GWy2OkhAdG1T8szC+K4sObKKhO0Gw/roqvqWj7AUSFOQbWNIqfR9+Rvw9AfTZGcdrr8At9woVUxh
T2DBiKRPPzvFvhtt6F8yA7qs0KlqHFUt7xe9CPIQ9iTVvAeb+VwxqA/MNowSifbW5xSiYrA3iof2
T1cYYKuq1a8epnQhXa7aAh5YGgVrv+xx7VZiACeh0O3AI5q6ito9J3H6YkfjL1xhQevj06sCTzVP
s63JBbf4foLWBYRM4EQIvugqrgX2tAVR1CaBzm9lUSCQQhuSVewpiuz3ugshtw+pq355ndoGBhDm
C5qcN1ELDniXD77eqZ9aEh6qQYXjMRZkO1j3Ns19K4LmmRUtv0voHvVq50Wxuktz+K2P/fzQMvKY
JMVTNeCt0BrlrpEqO8sCDzdj16VeVDtWE8i+m/EZgiMnpeg+8jY9lm0Dm4u0R/0UGpLoUbUbp5Js
yQsx0Br7lLVsRJ7MYA5SmECQgES58XD759BHRRIDbjPw8VEo1jzTHmx42O6VZrzhJqzAlbTe8xiS
AajZenqVfrawMoUgGjAaYfeiRxBcTGAuBOXlXzrsfI0cUgOqCnpn08cetcvehbnFaTTH0A1h4GPB
CJgQ7VfY51Bkr3UYz80wxUNTGaR1Bk8yexi9OcbQxkzzqio+Z6oFJ3hzXrXe9iYc6MZ0OuldasDb
L/trhoUBGKSaoQYy+tFgw/t6rL3ZUp6tcIa0AUtuU7OBwQEuAftJCUcvXSAoXE0n2kDdhhT3cxv9
Vrr8tkktt+o/SljUtdP0Cus0iCik0VWr5zfDoHlzRD6JaUGqZVx2ppJB0EhZ4LrSfBpG8rvMIGWV
aM1nvGI208yAbgceaOfRVVjQZD/lxk3J2K8oaf6kDfTQ1Rnt/aJX7u1W3wheX73yH2KXiEk3tZKP
FtRUgqkw9rNtPYWg1EJ8yN7ZZRofgIH2rQJaAVBCLHTw4lpIvraLCt017O3cIM/KasuDOuzDYkGP
ghpPfZa+jfDlhUJI7ILu9jZms8+r9KSADduDUNfCqx36fAw2W2PhF4txht/5R9PEV/UMNUPI2yiM
gvweQuhuprMDnzrocUPJIjVi6NWxAopEyc3QZPc6p0/q3D5cPiMkS1pskuVxEwElQXEzIY8zrEwo
hHoHA9IIUAbBXfbySyT1HCr2y6oFBiFw0FpvylDY8+Jd+AirZx8W8yAZme3GaySbX2yaMc2EuuOY
A+GVvSzgo9vWVtIjOafFGn+bJOiR1gxQgCyg0N2FzCnsCMytgv7PSQwVC/pzyghRjRktOW/yoEIB
TZdj6Fk+VLZ2mmu4uZ/fJSCI+xvTsUbDH9a/WNyfLU710Mb78jM/NL9htODByyx2TUfZN3uIcZGN
/F02bkLOa0DAOmkJ8D4d9BjZxM8EEU8fN5oGX4WWH76DreP5LRWtRhoCP4auQQ1ug71XjZ3qrx8D
i1XutB5/tv4uf9Ewh0fkLQo0+3h/eQAlC42tn/vtvbaq9l2m9PisGhGrLY/x0u02Hi1ZC0wYMg0+
KBm6ZEkwqcAjUSXMgPCzIFNdN8+wfVLdKa4e5qm9LTK4RpD4rgeZX2+VDsao6mdXm/dmVr6pS3ea
YfnawznVYCAFhEUGUZFp8lpSXiUFvbYhFFYVCdyDFt6Ahp9HgIK0IGlZqubUXb/X8+ER9MDRqYBo
hFOZ8dS05lVhsb2iwwu6hzI21FwBHa8gwkUmSPLiWnCv0PIJwv5eYuEwWWxrYyHJRkVI83W4bFEo
fkVBhvdMbPjTQ70gtksPptV3l0de9goh0bda6KlmnQlsWnlnmk99+DeiHwbLNpKH9Vr/w1oVCWpF
CH8fRgGDSKBxA0f55KlW/ob2FczJY/6Q9Vv3cn0dkp9eJHRBVNtsWAhuRBDXNXCDdbwK3EGxdc6r
K8hS+C1MacGcPAD5vzfLBXbzXL3nLXJHWsS/x6Y5MQsrAlavmT8SWzmaBhoJOcoq0Bq+nWDueXm8
NdkPFW4Q0MCyRzLg6FEAxNYmHHMQwgcOr2H3+lzs0jKG3q/2qbbmB3A+h4Zs0QQkZ55IeCuAdhxs
CH8GUEJ7jzhy2mV8qmztOhrLJ2jXbSHOv7o8P02FsJcNWkWUc5AG2rk4pm3zuydMd2re4x9Deu5U
fYF+NDziYFBeucpgv+ZlUu2nZTb31lwdSk7Os94dBrbcVap2YMUIe/p81faCOE40WoeqbX6pxvCS
mSMkuycEvmHedSn1Ls+RJH7b6wHyLdBBdn3ItAIVbqgs6dU7vPHK/nD50ZIYKjJnSmWZNVpO63aL
ICmv+lG7xZuRPVoIFpByGUq4xEdBj9vXYr4lxkZPQ7pkhRgB0hP80KcKp6QHaXUfkORT9P+o0srG
ASCJEyJZhlIVMlUZV6DVXDpQVEv4ewx13IzdwGF07H8XrNxIl9aA8MPqFNkyFBqYYZXClH0ZregQ
pTAChnZ274BofB2aEViaZfOQFfFW1iHZdiJZOg+Ncp7HMg3UI4nBHQyqa+q27nKKvfgTZX9W7tlf
EIJQr95q8UliukicTmrwIAcD4FUbzrGMexQH1xIdQjg3/dMqtoRMIIRgYtoOgGJoIF7G4Qka4xuz
I9l6lhA7ZjOBiBmJAT3uZ3jmaNCcqG90TdvY2ZJKPrWErQ1/4xQdH5QjO4jNe1ntAqC3h4e4C9tc
HzrZ07Ph8n36bxmTpf83kFgrPotBBSRocHmFxS9007bgwrKBEnZ7PcCDQe0HaJJF8+uQpB5J4ltU
gTZ+uWwJCVt+MmdqQmEX53YzPRnReaTnBOViHUKPl5eQpI1IRWYPhCjRT2aopNF9A9WryoEy5xG6
tlfW3fK3PQx7/vSP02AKuYENvQ0UW1C7HZkN5uf9UDxvfITkSiGSd2iLG//AMUzTbjibptM9RP7g
kL1xjNx5hatu9g8lYUTk8UwsVHvGcXqPtnnOJnVnVMBdhZUOwdCpviEzXEx1o3PzvLuabOgMoK4B
155IfSSxvlNm2L+Aa93T/kwG7eny50tOHJH2M3Y0TbQI6WkEq7bpnpobi0/2rUIQ6HQW6inLsmCq
xxtzLoMUet92rAbUqm+JpW3Mnuzni7Egg3WmQTGkJVQCu/JZH9zL4yLZPKaw7Zc4y+HEhUuzGikQ
abY1x8rgAgYeJOT9po2XyH69EACMaQitci0uKAbfD6tqG6tx2bn8BbKHC9ufwqUFxsEYGtLoeyuF
MPuiWJ//9GxjTQG+ZVdT0sN8Hs50gZr+ju3TpvyNJCKKLJvVJwwmbVkS9DOE1OF0RF0KsePLP1qC
H6YiNWTpBq4YDUrE0XVxXfgw+tiZr42TbTaZZT9/XUzfhoVOBjjpsJcMZog/AjmGdjFyBtj/Xv4A
2ePXv397/NjWS1oj7wl00Aw7uDIkHE5UyVZGIHv8upC+PZ7VRZ5AEx/e9epZIVAc8Kv5/vIvl4Ay
qSHsU6sLDYgBVejwwagXt+8D8SLfuu80FwxcZ4Rc0+Kkx/B+K32SvlDYv1ULL0bK8THlGWbC++4x
dlf5qfyUPvcegchNs3k0SUKFCBFnihGpZryeguBuwxkWUqw3vL3tILF4efQkO9kQdnIzqzlaPzUo
KKy4Uir7sSm27jISrRYqQsSTjPVK0TSgfcJcwlmBlDwYUE6bgJPlx22uhqziJcLCUatWoMwOpx7t
Ya0VUmRtaKL0PtRXUfcCVQDKJ155vVwlOxNeIBtDJ33tej59W9QwXZrhO4Kx6xP62Sj9I2QWHiMN
Lq5q/aZb9lVotBXMvKDrEhJ0lmBxwWGGEul0Vaa/yVMNtsfr4TLq8YJqkxL9hcHZRgtYVl2mQsAw
0G1IYeGIi8wN7vIBBAaA8Xb0h843d/ERbr+XF5AsUROpdxTOGUu94D0wucbQw9Ml4J+QQaEPQJzt
2QHGKMOWtJQkjIgEowm2j/ZYZKhl8+wZWe25LONj1zYbSafs8UIkgc2FoSQcnzLEU2CEudNTMBX/
sVonUoqgQDsZIDDEQaTprpWUbrPA7yV+muuXy1MhuSSLnCKS8ngCYhZdCzqfTE3b1UBmjjNEc+dq
V2gVbGPHE5mTjVKVJA0TQeQxjgvYiWF7t6T288U65EDDm3WP/tlVof6byhclQrBNUOmpe91KA1OP
r6ZO85YhvLeKdgNvJAmwIqg8YRaD1zh6GOX8QGE1DhHZxbrNh39svYpY8szIRqq1aRbY4TXIo+6g
/hsXhooA8gQegqmu4clq2Z1ZPXgKBJwvLyTZCSdixjPAVMmyLlU00I1XxNUg9NDbg5WroxzLawPF
CFgT3W68TTIHX4XCb3F00KCTz2wUgY0mhsJwaKMbb4OOjJKjMnR/URGlATA8PvSk4cxawEdeq96z
qIGYVP46lNPdvMD3V2EbqZAsoolYcXMaYf2ZQ65ghEbzHqL3jgbYJ0TsIn85ps90pwfDFqlBljiK
kHE0z9OJQQo3UIobMkGYNVV39nQHxZNT1/1SLVgTwCc226pwSEKciCHPpp73y7pqImhNQYPehvei
aW1sJkkyIULHNdwL4DuirLXrCD14g/hJoz5dXiWSupwuxAFSqXNVmVUcGBxq+9ljqQErCvGcKfIS
EM2gC7a7/CLZCAkXpy5GL960cAiEDYgxi8Kee17rPq2sjVNGNkpCygXtIn3kNb4kLP6CXeHkw0bx
WHbki9DrpIihggHCUGC+r1kQTBl9yMGPO9jU3UTeVt4j+f0i6lpP02maNbAwU02HwFo9NvC2yP8x
9HwRyr4FA21I67EbQMRcJdF3RePmHgQqvWlG4gjzM2/6k/uA7m7sddm3CEnSOHGl7jvMhRrrDmTq
moxufIi+TucPheSv2PrtQ4AaL4iRgn/ZeaOveflO/6t5rVvt9adVIbf1+nP4Wrw1d9xVDsrGmSz7
nvXv3146GCYckksob/W2fpXGuPkD7nh5X0g0OOhXmv/t2QBoFnNCFvQm9PSUNVDbtmOvrKq3EKEX
Ut37Ar3/JFygPLBUVzQOQwj7w/GQKw0gLe2tmaoumOiL3zDI9Wco6V3+YZINK6KvK7gRQcB0nUNb
dfQkccOWg1eyKRsgmUchHjQzidHmXQOPOboMXfu2qHQPypq6ozE4nlz+CNll6et8+Da6TVLGOfB9
/zeNXrxV1zL04H3mYJx35T7eCD6SwRLx1VkczbBAxQIhde1V7Nw1iZ9vFW0lCgtUxFhzJbfbWIcM
x5yGMOpU2SEsQrjn2QQWirECpiRU6CA7UoDXo03JLqvGndKhoV/DTaJM078EVpK+TmHLbQHzB48A
WFiW1W5UwVi1J/zHjXayzPQusTrYnS83ha7G3qiVaJQt/I/V6YZLJyjIZ1H1REfrac7zE0kr9E5I
6A8xMF15yE+JBfyAVkDnL9cmuH8k4bkqYUnV5CkiDYSJGt588BQQnKVj+9Ca74YSeEJNq+7hlPOi
FHnnE+DUcCiMvwduwhLZDh/zLn/vTLBqhj63DtEMBgBWOuBCaQuhSg2QsHMxaCCM8irbWDWSzEmE
mydqEesRdmVA1dIr9fu8zx3YHTuWsXGlkMQTUTW+0rWuHCYVN6KU3DTa/AgbjLfLK17WkhdB5jA8
D5O6AEW4L6+BvhyHJ5K7I4Q5nnU0wOo9wHrd3jbhinjAP0PrYOwXX3e2i+aSlEJUktcWrCAyo01l
duk+jMYrUzG8LrdOtqIf6jlvwbJRycZUSW5LorS8EUUxHe0FxNjmI11uueLCR9bvWOS0ZCNFku1t
/b/BH+48VaMoM14RVrcVVd6UNtr1xVbqKOvzqkIk1OZc1xsL4zW6o794pqsFJibF3HVXfXB5UcjC
oAgs51MDpLOqIdo+DF4SAM7igch2XKDum3nJprrvz0NFRIg5LsLdXCN2BGo4v3DQXLuQ3hrZVvFd
9niho8QbNe2LksZAeJ1wMGbJeSIb6enP64iICPPUtNUI3n4gZ9H7YmpAgoaMh5Lv4OtIrY2t+XNY
ISKCjChjuVgGrn/w7oNS9WkCliqCD2xE9penWTY+69+/HXZaMcP9BTirIGSwoRgUh88g4mAaLj/+
56hFRLQYivGAkq4C5Aaicdr/pdlGeiX73UKBSCdgaRs2Sh6hkt7FSjaAwYXrWdpUG79cksID+PLf
kbH1VI0HDSPTeLP/xVI6LPe5s7g6XCE2i3ayCRZ2cgnJDpbBCiKocWCEUe2Gee3DONtXlHojXZQN
lXDLUZJ5pnaOhoiZHSl9mOabUP38p+n9H9BYCcPMzsT0rup0IDCclMTwLz9a8qtFFfMMDtkkgaNz
sPSvYAnt5/gtyre4TpJl+QWg/7bqmRlNtJnzJKhUOJ8CWdZvQYnZjzkqEbFb7ZjkZltDCj/T3pry
ao5yF0Y74Ig5LUQKy9I30t+XB0i2QEWUOE9banar6j4QEh5sY9H6mIJoXx0qL3nYupbJpmEdwW8j
BUJ2Afsb7DNFWdww/lM2lsPyrZKiZPWL+K2E24ZeQJ0ZFMbxCuDxo5YSxyDWKWfGxuqXTbWwjUOj
aWjU9nnQmH9i8raMW+fj+oD/vVVCIvq/I6NFQ2aHGWR3zHeDwYiEnIr9socMpHGEKuEmMkVyDhNb
2L5tZ+darCMOtf7swzTuBE9Q6Gz1Hg4eXEa22HkSwA0RgV1QEuzaBTqggHmsLjgF3Gne9dFpgiZy
5p1+joMCpcaOeiHbuphLTlAR4TVBQ6xLWI7C6R6uPrcIsscRPs0PGaw5P40A3lLow7tg4jzSHRwF
QQ5x2ZE8Fbtw8eATljwojxt7aT02fphMEftVkqZawKXNgtmdIVnTOl3m4tLnFIfS7yYn8raw7bJP
XnfCt/0EPkbKNSvOAAYASwZGANDbyEnrmTmsvMKtKPRVi/vpe9bt/O01PStHRR/Rh4P3cLu4PUTu
dygLwNoCZtudj3Ro310Nz1rshk7/CJtZFAb87cKU/tXy/ekHCHGDF1bdJRrkFbRuhIA2g/08VPVy
rkIh3npgaqw6Q40GN4+ql9KEyzE1g2VeoJHftTs6KhUQ3dVtGhscFtZgtUCS+ojz2EnK7pWaiu22
pcuuWEo8c4yvOwrnc5LsILT1rA5gCpSQjHDQTSDnqGUw2zB9I3zT4BtANISyxIdXkjMvw+p9rLhK
RB/TFuQSRcVT6cJhDUDgcr70BVzAw/lthmZXX1rvJQysNdwg69n0FnNIYHac5J5qGri5q+rbXING
WnBNRR23/w1/Ofg7jQcFOOZlHl2LFzBhSqwjK6qbZNSqQxMux0k1T0vWvGU5j50S9tNJj+aoqb6P
pnk2Fv1Ojfhy5GoGb9IuGp2WAW5bV4HddO8a3BKaynR5gcR/ZnD9VrWbUsuPxZI/zdr8YhgD8Ytx
fkzsyg9tdGLNgetw9u2gERsNJghbHUoCyQdj9TsHFOZgaceoUIYzXBchnE3C3q1m+gT9/QE8SUP/
DWELpCYgdp1HmB/sQG49FXqT7kqTv02zHYxtsSNDAddpe/Ttnt/0qe2XCn8uteImUo06GEwdVAfO
QzfqFTiX07NWgDOYZ8U+LkAImNWjSYfPaSjQ6Gjilfpk/CVlMfwioYaWrTHWpzEqsD3NKdx1bQly
oAocrT5HoQeEeONabeSZswUdL1QTzBjfanX8AaZ5B6bDva4d+pe66Z4MzbJ8FI+C2E5aL1yi87TA
YdLk1mM98l0/GjdEUeAQarEHzYb+FyTE/KEDDyGcUNGl4FhWeX1Kl+xvzEOQ3CbFy9mw12d6ooAl
7Ea0nPzKCoMqbp7isLUdOsOBp2o/YbO7T3L7LgHfrRnyw8iayQkTuHYN9DNHC4zATTSahs4Js7hy
0Bm4AUfrCZ7WBFy64tHmYwJ5whjQtcz2SE+OlC3vSl/f6W1/Sml9ZnZ4s+Y3Gm/fDTP0UaM/805/
IkXzzOniU2UBY6tXyFFv2Gs/6Nc1jHnDMTkg5d3FMCuNB6BbQHBHSTkpfGqjSWFkxgjFHu2gq9DY
tDL4MvIw2/UqnIT5Eh1VJb3tQh226grodU2NiQaN8C5JEnDMIKDbhOPdNMAF1i4yHDI1rZ1k1s5c
D3919TBed2MJn3X+u5lqC4w/5b6FhiupzUeDhah19ln/T6JbRMSWzqpujM2ITubUKjdlv3rxzhtn
miTdEIGkShTqlGtdHmDdeoqBIljxT/VCgOf+G9JRMmMNG0zcx2fqxonpD8YrTCQeLp+AkkzMErKM
uQ0rTso+A1C4xNiP97hpNkbrJWO/u/wGWSIj4kiHWa/TKUMmlhLXXHMMF+rItoe9X/qhU3jb3kSS
pFWEkdZt0S5TCsnQCTqOkQWa/5jfd3wzVVqH/IfDzVwP92+nK2tSZWkVuEOqFvvIlggOL9Mvsmiv
QIVl7mAVwxmAyMGpVcNLIO8M38Vyq/YjuWCI8NISytMsqQG5BK+JOVVkfC5Mhb5tal8zw9bcvIMR
+1TqmrP6JjmX5072UiGdaEoTgsfjAhPoA/LQq2RfHIgPC5uNIoRk03wVsb+NZ0kIgz0SWZUh5kc2
cxjlahv7UbYU1oTv26OXSWusyYAjtAnz637McahBExpr/PLAfHXGf1oKwvUiayHa1JfASMLOz6u1
eJ/37X5Ayr7TmuxtbMCUtfh1uDDNXdTpnbPlJRtgeQsjgY8E0dmxteWWUlB3UzNA/+SUMQiwlaC2
wfI4pykckY1m8nQCpzh4LIBpC887WNhuiYd+dbd/+gAhrFix0RSZvcLObPMUqRHUydlgeVU//4V1
3AdUDwOaw5iba/0HcooHIFk+ag2lTEuFF1AC12gnHMoXVEueKkUr19bTjkb9PkrHfbEUsKevrGul
aQ5m338kNdkS1pFdf00hYg01DIrtkOHnXfXQH2733Um7Ls6an/qKV22cFJKFL0JgFYgFWSqMpCG/
Mh5UPTrG3PbbvDwa8y916mD+FB6zpf03vQ0iImNnVht92OF1Iz0Cy+OUsLFOtyBbsgAsImMNG+S5
yGZZoN9F9yCl7teKrnJVHNAgQvTdEmyWHCWGcMVBMbG1lznMgnF6p/oVoIcOGeCb9Hx5y8kmXtQ9
h/h2A/13BKPyrPyif1bXOWwfr/jd3/5/mAJJrveGcIEpdRuaJ0sD2XM0jcEvhD8T7qKTCzXBK/a2
pUL3c+ODiIjZVo/DgcE0LejbGrjwKj1kUXyVleC2lPEtBBvWJtpGlJXNixCqypZYPKnXUiMcxzCI
Hh97B/qanjZ+bkyN7HOEYBLmlOYWhbCtesS+gFoI3I2RckdHLUj2/Wt0q6F3oCgOTMm2T3vJ6SEC
Z62MTy0EI5IgYcs5HvWTCtGGyx8kebSIm210DsSvBdM+jT2l8MUm6JlefrLkXBKBsk1uQHNjgWyP
xdCm7B4I3CBpuVWbklQZ/kdBGYfdNI0zQN4QvUfZaDqUN8ld6BnovLrptebqwMOPL+ww3V7+HFn1
SMS4FsmsWqYG8BTRcC1yZuAs+E22X1cYd8pPsl9jDJiUxht53HilZIeKcFedTgOHBQLCWQPd55wR
CEYmuo/Gldfm46/WrE8LS/1OhwYMV3/ZVP+bgs67sTRk0VREwC5qN48axJWREy2A+FgvGoiCzJ13
uIxHbulugdwle0pU2lfQjLfQH0W1L1J9s8aVT3FyeJ40tmcqbpNu7V3ZWl+H+Vum1IxNj8oH3rMq
9K1eayn3rcXBJW+CxGLlRbuC+1O5uzx7svUvRAojz2hT1UjRdf5sDTud3dTjPz5aSAzmihLewg8j
sIr3ZQwdlZ4bCD9d/t2SURKVQmb4t2Upt3Es1I8zuy+yLa0IyYCI4iBzbY48bgkG5G7Zscaz96vb
seXrkY/yXOjU8IFCzWRjtiUBQhQMAaqi1GEwBL8gI3yZzey+CJsjKjlBBoejqF62zmrJTUlUDtEI
PDosiiKLElAYksc36sE4rsFnO/zLBm79+7d1Cy6LVXE+o3SrT26HygHNb7Th7vJ0S6BWRBT+Lu3G
6HsVV5NhVx4MD7UnNzKdFT5W10680w/0AUWj7kN3Yn+rGi37IuHOQgeWcPh1ZkGmtG43PtfhR2ts
+StIsgARxT0OIcvgcom7cQlP84PWtk6p3bTjr40Bk/14YWOzaZhQ4MQtX4Xtjpu/absVQ5J6TRBf
D4q/knK2QYOyXFAEdTdVZLdzluUAQqguNiUE03YdrO6Jz9+TTYVwyTeJAO/QZpWVVRiztr5N9Jem
9JL89fJ4SeKJiO+GCNpsgEaZB/UEba6Kw5n2cPnJElQPEcHcWTpXyPlYEfDGOKtxQp1QR6eqKuen
MdX2GoNRrMFmwxsqb8nGxCOwuPWGRPkzAyLj0JE6gzn/zjLTcmY4MdQ6fzCsJfNYp70XC5SgLv9Q
yR1LBHnHRZOzCo3wIG/L02Lj+mZAWYaY8ewqvXKYcmX0YOmwj3rW+v/2ynWiv8WMvp8WYusotCoV
dASmwtqFbXFeYuMU1xYUr6A7bdVwLtT5xmRIDnER7A0kWM2ntb9UNsljkjXvUOtyIxY+ZIlaOVQz
zgMaihtnlAQeRET0d0wALS972GpORvHHSPQPbSr+wGrzxFYzetss7voekiaJ9dwrMIAYF7bVLpZ9
p5BEDGEMDbcBb+YKLMHNZHhp6tYjc3lUe2PxSFqiZzBszKIklH0t/G+zCGfnqLZgaxJE9uuS145q
wEW3BEBJjf/xVP6CFH97BZ80uIdyVPogGEyPBbKiPvUpjJT+4hCA7tUcVEGI/bKxFSRfJMLGbULD
sq9WvWeA7doHE3J1TfoMzvDG8yXRRgSMo2eRVU0LZTwd5fyJ/1LZxjkpiZAiVnwZUZRkOh6cT2Bn
pJOz6AedmBsTLfvZ63B9mwVV0RcTUpV5QMvINxNIbA/RxqVY9mghEqQ9h/WLgptSuWQu4Y2rba1O
2QXhi9Ty7VdP9VIPWaFAUwIVhKHzqb/Av3hyTfw7HBK3axWSZO7rB3x7EUtarSCjjUDfTlfggu9L
e0whX7kczKq/grT3ljDh13T+UCz8Ooa/vYlOU0QsyE0EVa1VO5wt74Oq7eJW/93H5hlCxQea2/dQ
cHCztg+6iuzqpLyre7iwxnG1j0GdXdDoM9It4buvwfzpFwnpBmGkrCDSWH6VaWo4eBnn6Ji5+o21
h7QlaKZbVS3ZChduFUYCi0Yy4UXAy/uVrRy6krpZ8Y/dHRENjtJiFJocxVYluq9gEcj7eb9E9kZW
JlkhIhq8IT1MokxcldMGwreVAvWwMYUWQfccNhkKmSg1Xj5YJQFMhEEbvJn0jhdlYKcvMGpKooeV
iki7ZuP5ku0qoqBpaJudwTALC/3DjVdtK1mS/W4hDOBEZnpq9EWgR9ptPME1lcz3ac72vbIl1y5J
c0SMs1qTdgozXPDivEkdtTGvKjhtOEZeexlp940NdcC2KR1skGYjEZBNO/lv3GwoLQFx18pAhfD8
WBi2F0HeRi2XU8O42xrmRhIrGz39v++ZU9jgKlC7g6jxiZ94ftSGq9+XFxQ1v1qnP2xxEeycx+is
GwaKY0Ntn020SNRKm06V2lyr1XTWZojfk+XOzMmBLSVk/ekxCXOPQro0D7PX0CpmQCcaUCwYd0jL
occSHmrK9tqg+XnU3uojymImvYkXaMEaU+zkc3NrLhngG1P1GXN+s1QwoFPtNHSqTtmheR05VgJT
lUZFHSaGTFRqnKbY3rcE5rsMmHIjAhhbhfc1REUfZ0KuNd4/zP+HoytbjhRXol+kCBAg4JWt9vJW
dtt+IbyMWcQuCUl8/T11H6djpscGkco8eRY4PKWTtC8GbDdwPWDYr+uLXNaHik6Pmg5XyiabEFAh
koWB6hTTKvOEuCqjjnG77PuyPUke/gQG9HyPVk/NZh7mqnx0YYKGVbwqYmRNut7sJLwemmRo3Isf
BY/BBAyuNZakurN7d2zAfankswO33tPib7tYbQVyVP811bin8fQpVnZhg59VbBTZbPDxTnTJSAck
l/rtvy6s3WzmlCcrZQc4YWQ8nIteyx5pc91vXzdBytsohBt5APGblP/1IvpcSPChLUitep4vzVp/
jmJ+kTzCnqw9Ej2pnR10Mku4IQfQ6LeVl4sG5IKGId3LTEFaueI5btiRR0OVkKimsN7d3p2S2yIu
2wsvdXwnqyz5OoHKH1QkE+UCEYbnHzVlNG2s/O7xa6WRDO5PWXyNUr9Po3MyUfTQ9IFI6YiQ0EnH
fWpb32LNBhFsQBlLbUwK2TmfiHYBg6rzgMUBzPBd2HpKpGr51DyJgP+us/8Au82THPuPqqcT4nq0
TUzDqqzu6pOBzw+I+8U0x302tSECs7zmRfO6TqiZH2UtXj2GJJ7RDx6Xqf3sGO4BOGEbtjmpmOXj
er/XtW8AyfX9za8i/LuM3xr4yVy8wa6vNe1+Fsvf6Qqe3Lj6SevNYx6M2810oJQQ9H65S8XzgtCx
uznmC23cl2Zhuyqif7MMb2qMT00VvqoFdBXcDeBjafU5rmChNLFAimAdnhA/DL5msOc4gRFioUba
7aYRop12plDT+XLHzfDqtxwxLUMHo3B4I6/Ohli9/osT8oeV2kcdl9/jsgVJX/kHFgTeK2yer0uP
2K21fxWQ7CV9CNc1zVk6lOqZAIpPwZ07QgJz3aSEYracm2ysWbohKy/zsRtN68iH3GxZvjlOcgFO
x1nB4ScHzp5Kt8rLjhRikB8bAYM+EOXHNIOOC9gaJTcoJhLrpBuc6yy3Kl2XCas+jd+pJH8tGlnP
pwe4xTLsaTEkIsgE30N5QnQgup7msWRIDtEsgHRK8BfMdSTjMBLqmPJT3YgRMTLdlDIz6Evllnnj
BiTp4/kmp6pwpbPz7nGjTnMsS89JJbE3fByXkJBdS8w9wM0LU5fXjyKOfofVu9rI7L2h+nJ5ybAk
ri66n17nmJ7s0iNoWYSfkAzslgqeNG4QPU5VjBNjAI7Iqn7wp/6f2FheBltez/SZl+Fz29IHuP2A
O9WV2TQzzPrtkISr/YQD4k5P5W1S88t0z2L05xFZNNyKpKvARa0lgm8m+IItXvlhliAD8fCgWJPr
COpXrXV+13IQFV3axnAYew46hdgojYX5120yh5Psnfeu/tWdeyIdYqb0tEDkoOvgxwSNU9C2f4hD
9m11E2Sb1CfVrddmDT5It2CPAZ8zOI77okrBmPlrQn1QoULkQw27D+wEIE0LdBKW/p/ZpodVzpkr
FfzqwcsrF31lcujPSEsvMbM4mY75lVXwQ7GwmCUS52LBjwxJB6pIx5DgsGIu0zcW0xxm45+Ez98j
pZAm0avttttCo3SbylOoYLFS1S9TPKZVTffW5SgC7fo9IuhbR4hhxaePSBqdOTOQF+KV6daioGMA
oTHL6rh+Q5XPm679VXOQzzgn4Bg4xYJvFq6nO/AHMhfJtAIJRIvbFpb/IpA9NS0rs3rWmdu3Ka3J
eR2Gp2j1f+w9rAA5IkiI8FJF2Cuu3jkhlTnDratYouZnnru8kv5zG8bfzvA2QtLHaXDtVpUGaj2E
tiyQM5LqO8mfIGYMRW1yCXz8uyFOnJDn7rwhxmPzkmVClgex6dIHaa/9l0V46gEBlDsIuXOv/Q+G
h3NSTnpKS6V/JmYfdYtVyeCcG3MvSZ1NN6KewKTMRmw3hGhQAYMx4d1QIAgv5cw0Sbs52Fticd2F
99Ib5lONIKFmSuA2ChlsuXMcojInlAXsiZ9nwnYxV0dLmp/S01kpSycxzD2OpSk2t36MPLVbY7xk
wr0beDSFKGnaqegFRtjHbb6bj5Al19V4dAkulA2GBAkNnQ0pfT7LF4nk6KHGhliGTaojfNC49z0s
W3eVF2DbtlU9xB04ChsiMKHz9wx5hFo1G0FTtVGXLZP5iec4ixoDNf11i0Tim//CQD2V4gLNZiFJ
8E8gdnIJcNO41af0RUEYeURHeYUZxSMl+hM0yFs/IxYKdkTBpDMRcXAyhx2p7V4RH9pwmi+ENpno
5SuRa7qF236oup03wOtMhPVlY8ubhKv/5rU+2of5U7T1U2cJEpT8udgacrYhxX8+/WtQtFDP55x4
6mkt6aEfJvxGUHRKJ76zYc/MjZuEduCchhFCPYZf5fL/RiXONSUgjk5Js/nniNbvS109lbG5bBAN
45fXh9Fvd0sndtFECz2uP65DLqEDNrAKY2RS2AcJFjH4VTZF37OTU7BvPHnaBufbW2o8T4+9TF7w
1awhdJK0TrlPbRaq/o2WBC7bo/xxa/ngz9NzCGImXxuRBkYAzxENUixJm48qvjozKea2+SSGHaNW
/I0d06AwuB9BjRcOtBbp5GXiht2OWweJBBW0rHfWpFmgX0RzNfb2cQh4EXf+e724+SrsrQ1ABw4l
SdaOPDV0zSRtwB2FZMMR+2AYhqxU9Vk4sOevXbiAxgPomET9EL6cnNoUGOtzu4HxNa3qhKCHcq/r
NfoAcZQHiRmR+AImsQuid/9IgMUkiMPYmXi4GlyHU8hfmtHCb2nWe6G9c8DiOAEV9BFash2GkDnv
qdizeEBqeQCS8erBF4eZudx1oevDt9e4kJm79W0c1h70X35qke0BrI0tZx2wz7KUYGmDilat/nEh
mmZT7AT3nrMa9gMy8Opl+TdqvZOe+fNl9W03f8hJ5457x3oacXhaZIaqR9H6uxDUtXoJz7Vit3aE
NyPj9k2W4MR0oEhoUma6YWs29fziszF8XTdCTraf1B/+GPg5KiBXfZNR9PxziLhwoa/tom8E3tKd
NRdhacql2G+b2nd8ysDWzCM7nNY+rI6DduuCSRnkELmktLQvaq0+IbXpQcVt/vllSQv8GCg14z3n
xFUoimbITFz/h5iCKItLqN6Jw1TS+JztZdebFAdyTyINNivaccoLXLhv3LMjHO3RzXbhuURm6rA5
SHtwi6npMaVsNF9te/S8exhn/MPa6Lj07MBpBN945j0NxLmyNkAmyz31B/D5mXF6f6owzVQDAp/b
96byMxzqSy2qn9lzcwTcF0spL4Pn/pN9d6mtKuoQzHpQpds08pcXJNAWKP37clVtwmQIBxR/Pq4k
/opFK/N+8txvseCV01otuTe4yMkQl8p2t1GVvzasYUGKDrKTVR4BHQpG+izqIOfW24mOHoex/6/0
6IafWYDovG7ZFpudE27XQW7PEUY20bDP0RfXJR48jBy+QVohIlnNNpzgTp7DKz41Ru3dBbeOO6z7
qtzgpDV133qND+D1PTTE5togGMe125SXYr7yHhk+jM59KtRwoz6cBnv/m0x4+pC1H53SmD1z9Fx4
ndb35zEiQgcJ0eX4utaNk3uGTgUqNoxOFGKEABberOOsBddjuvXtjTjNU3PHZ8sIuSFbJ7Aw7ytV
6AUud4hyTPFec9+pQPjbyoet0u9L1Tx4SK3JldG3cg2HHerHeUP6zYfk/iNyNbrT0CibAYVYkkpO
9wSOcdtTuWG+aWpoWKPpGAcss3BfVuCCJuAzp/2IqQueDm6hB9dL180+Sd9ceBiusGHwWr5DtcdF
CTtSbtCLRzophQsHCIHmYKwYEjUGRIyAYp5rB9RfTz9WQxQ9NtPyOvx/los+u4U0b067DfkckiNU
bkVFxC6YSYWqv/2iZbtpEfJiQTAqr/oXjUzNeoDSAiD6wRj+x/n8YFe0OHDtV1F8qWoQ99mEJzfB
T2iBPymQop2t+Jn7ZYanfho8eQAFZwcRBLJs3MfR1cfK6cH4KvscH8DLZOsTKjF9WAzKPxYAel4O
2xjjqYRwt2OwIG/aY41lVUyatHcRJCqjmuQgKo1JWZdvCP6F3TOfjkJRECCb2BTlqL/Xrcm9uEud
uvoBbE728YapMlIwD4GWZZrGM5DQgpLmpUb2Etnorsf/uBxd3Ir+eWC4WUt/X1dwfcX88q+c1BeK
WnMQTh08YYStLxTKp6OrNXsWbZ85HagybmQlQg/gkeeH5663LHFWFSGvDsFOUHDIBeIdo/28HcsH
GBLurR+fJxb8ueAR1fj+JgXbD24K0kY/3LpPDVKskNzxh2jxOEcIWdF0/dOmx6fGkOqiZYAQnHG8
bg3mPN3H0ZZaoR7KqAJrZ+YRJlc/zvBaf13d+xn17b6B6CDzO3qKuz7aqZV5O9XwcG9MDUsRz7xs
rb1MiLKGguGZNOLueSu9/SJhfhLVzaF3nRwuceFtirFebGOj8khjbIo2eZCWffnbJlLiQ6ii2i7v
o/qhsdGJtwruM3ITSdMNOw6ztrkcD1sld8jgejB+9wPyytum9cH6zW+nTWI5pv7Kg4fEhN5k8q93
/z+7DHm1eL9e3xwCUZ185WfctgRgjmwTru2JBObbCZ0nHPR3GZYvLQ/h2XZHP7g75hxUPG8Ox1yv
62GCkIZDLoNIV9RQAbuKYUJe6DT1JWZQpIIRFzdVSy/QnSw14sPix4hvUL4ML70YBLYv00cHfUCg
TDJw+8HC+uqPYu8GK0QD8dwhVgO+hVWUNT3KRxzYMjUhQTqZhP+k2L43pL4lPSRR0CoVxF0KzDKP
PCyTbRoOtWmuuM/2hHlvlVe9lIZiDGS/M+MhSKvyPZRY/4f9JQzdYvBtxlFu0sDF2gludQpXAVCY
7mnxyLXvhi3DIvHgLHWBwfo/pJTnPiBq6DvScqp2paiehtgnmYrGzxVJAiDM7ojrnoKwOzVz+y8m
881UyUqcd9KUz4HnZDM6Gcga09FvNjg7gZrtNu8wE4N1hny0ts21jzyvgYd9Mptg11Z2h7VY7iBM
KlrZXyM9fMeoG87sXFQYvYt+bou7C/bABBoWX+5nsmGxyhYYX4UYBTcsRJZ6wozXTXAXceEnrjqR
dnOEiUBgH2EiJGvHHv/neHjcrlkgPFN4b27gIl5WkM9IuZli07UlFtvaKLznSEbLnjKkiUBPzK8G
kStH47drEmsZIVZQfSEKqwPu4efzSBJHThLFgGUjh7yC6yFFyHKfI9KpmHtyWNalQBO+m2h93Rhm
yKnu3oiZ7akXwSleq691k5cINqFJOwHdm2OsPOsAz08TfUJKwdkiKJyTbQIk4Jrc2Rz4x840TOou
8qDi8YEtbwGYasCVMCK5Xx4kdju52CJCtNQeWruT6w1pid1GOA9HTDcImGuPmMtewQPoU9W6zxWC
eNHOIUW1Hj4jh8SAMUgx8DjD7P+gTHl1EeWVbnIeUrqyDeFZ/J1HWDJL6++FQyTon9EF9i67Vjjb
k7/Fj1CXDQdG3DARDSRD6+ydFArVeWq3P83HHjchhIJ4zJjQXGiiurU+z133VY7ju9TxQ6i9LAxB
AUbHwm3/wir6Yer2VcV4xP42wLtuLOc8ZngX8GBEzZU71QESXcz4ijd7HP2hy9WAW1SOYVt4akRE
Dy/tQRh3hlQvRjvOeZOyVY6Jo9ctHSbxFI/istbVET/cP+1bdcd661RV5CPukI8dlbhqAnf5lVAR
QlUWh4Xu3GNjxIkr/mlsv6/6Kpvvw5pETi1mcIwrmH9LF7eEcOARCTMnoD25cdSPcqKLO1UHpePz
5rdn0qJfWvt5ShxrvpjLD0oi8nsrj/0MrDqSSLdZ2nGDAnED4jddG4QVznx5az3UO/yA91FaAWJa
zlLh5iQ28hMS6ssAtJyOFnSmsbtuQv6sBqpUF0jjRGPkfw15HL10A+CfsN5yWUFFGq4X0fzG3M2H
pT1Rb9g1AuchrrJWyXRTmIbHN+PGgFKdq4PWfcAJWeY57Tx1EPE7bR49BwlkNeKdGnA2K2jfluqw
Bj+0CsF/zvz6Xxffaq9PG9LlmKV3sTgwGLgY7qWR6c6EIlYORQw8NsPwd8Nsk0aiGADNVn2UNgHy
6YD5NjIuPOAldMiCOS7GEmghInSWCKh3lSEKMedtm/EAbm0Osh4bxTJlwx1lV4ZEAD3mpOouigB+
5eIX2ZUpxr8Onsb+b93OKC8gPBD/y4RA1MP1p4/LFPEw2/iKRu6rplumUYQY+FZ0chzkFPrfq1dC
72HesIlIuu5hDJov8LH3BKGo1puzpUOJCMyLCczVt+wAiPqjqu0InYm7Iz5+MjrBC8mjybg0SRNA
O28bZG+b6BY0dm+V+Wo4FBkN2bsVA2dJppq7Sbsu72NMU2C8EMwCnGPmqwZPsi0/46Y5eFJdXJ9+
mTZ+9cWZDc/auwAoK4SJ/tXOgKMadmeF5zzPI03nZXwBKTKlkr7hunxUPbRd3Pmebf/qrcA7u+C/
AY0fqpD+DKFUHSdkzVfq0pIG8MuYYTZ8oE3wxJwVJw/SGGwr4HAyNVkvt6wCFNeiSg69m0/0vfQQ
COVKBEr1acei40rJsxpJxsTwLKZuN5gv0k9FLzw8ub1rv5XAx4tjiAKR97DYaIb2e2XANsFCl7jU
fHwW3huiJZFfIQrcMbjpAfqjUvfTgvah9w9d2GBatzdwSYuOxXuJr3sUYXY3qyGgbUvy7uLNxhrB
n20Ly+4KT0hdRkKyHgN+o+aD6yGAEysdIKV4X98C3krD/FaPXt41/V8Jd0Ng+OndoN+DDBh9yynG
hLKyg9ZrAd6yQ5xnWQ1PfoV7oi18fMN8ik6dM6TWxocBqVaAfaN74ubThCXEtNjU88ihcaJHiIqT
ReqElJOTTqb7xWd+4rU4zu4fHMJy1UX7ukW6lqFvIxKrWhNmHTJeMrmNY9JrGI26zcOyIrhLyU84
iZgUqO+79N2nCprgxKP8aZJYlkXjnmHLjOQUO+RihtIbgbsJLd1inN0vg2jIxnRgGlbPw4LCXAc7
EZKL3WyTzh5gZNT2A5U/Q7v8ziF2RTRrJo1VFdWpbUo0sbAd7IBWQatvMT6gzcfpibr/WqILoH5g
l39TF3mo9EFVBq4FZ9t8DtF/jXkPywiItkpm/zq2fqp0/TT2r5Xb4YVZfGp45JubRGApuHhG3GN7
uymYo/FcxB8eXLyaQVxi3PPgTeIXMkc9BNey/gkpvK1D54S9MW5x4JK4Rvz6YdL/PJrzrbw5Jiwk
2zE2ocjDJdPx+1SL50qfPVve2r77sWWF8JcJ7bc8EzFE6UDUd+lMCUIIso7DIlq8bj4+L/8H3WHq
AzWOyuWRqBA/o7OL9HuEnbFQ39RhaYU4emHgz1iOqVj8YzcA3pLiqgeSoE0FAFRpoLfvavPRwXn4
21oYOtCsW6GTj59L9li2kBvfKfxtkEvdP2CoINOTD12b9pGp5m5pvGB8sanvXgaBUakecoqMyVFB
UyzBCDlGEmZuEfvPwAdtRn6Y4TLZ0K4Inxa4jJFiGezK3qbdgm3DfA2RNobpto+6HCruQsKQTTXl
dfDs0YNhmxN8BNv8r8MlHk4K3xZMSIK9oSVG9yevck9TNe85IwceIE+xumrp4HP/2tobhWFux3jm
YoGvQ36qXZLRuk8D4M0VhxNetaS4cl9QYIo58nclo8UKlDUa7TmuYsxZaEwlthxzfRqhaFihgQP+
cgg3uevlPYIb785iTjE5oIGMRfLS9+8hXgQEHa2F8Fxhrw/eS/e4VcHj0OIdhiJl27+14gnp/wYs
/+1UIy3OyVb+pIGMYNGXmOUebfcByj8u/mfT/dH+uLmvUT0U0vXTWcEbYzz0c3BVMH2cRizK4j/k
SyQsfqrQ1AwT4hGDlwAFO7yPC1uMYx/vNKlOm3LQxL1DOpV1oyzg7pmDaQnTwW8g+zu9yAv+OF9V
mBINPHqiF9vc84g8tEoWWyszICcZoAx796GLx0IDWwksCrbM9arzTNEmeeXNhNHOAo70ICBGZnlC
0U0P4YOt31z/j+MfmBdhve2+hy6cBNbhIAExx4B22BrnfGBZC/Uh9ll4E9jyQFvIdj0R+dKvxQwf
uEmF2Ywi006fdEa26fDmor7O4XpcogppEm8dLv/YoCh4sCbvEwWuRcuBLszxf9KU+5WuH4DkYYMR
4La+mxtOJ2qiT1/omyfIM+ykMM5Bk4mdU5s0M+rHNn7GFgPi0MAI0sPti9utBmbcVVg5VgOKFyJZ
Ff/qhZkT3nB8QaObcH+6Q1/HCgsLhB4XW2RO8G1D5V0Lhp4ISFYSYyHkteu+s0gFwgLCRPEBat4C
zgYknZ3+A3RKkIxs6eXjCgy8ir7nCNNI9b4tI8g1dTFWSmSRY/YNd15VC8lNh2TckO0RsKuCLqsF
aPc2zP2aPCIU9APWjQmw2aJatlPXix0dxZWG9l/fi2IBJ3BWcYJNM45Rh81q0O6qLfpitM/CYM6D
GJcTIsEzqhgA8uVhHGADUK0v8M74xvDr7OoZLs0Y63jcXQMuZnw1sslhRvJLx+7GYXq++FGuWsBZ
MPthlXMBIFgsEqaMOs4Vxup6VAcfaU+RaG7wBnlsIv+6tMN3OCP7L45fmKc+2qrf3bu0dh5RAOlO
wjRwG6J8W/1MwWwi6eT8jDHkMYrCp1aAA4bTJJpqLaIF0bENUFBhxwdcKi8UjcIw8cRBcOVGvSLC
P4eSodF9iv3xVcGyox1ARnaBtza4kVd/x9z1xLifjW6AK8t/GebwbfV1MU3IvgumPVhcmTVeprqR
p4Z6h+5+DJFsDivdFA4YaQADiorAWLO/n7UxsIjMfHfEX1D/DuB/RE6AAVancBaZWZT3wAS0whzc
CbAHBidlPfS0wdfiTNeJDLKA02SQ6PgOGOl36agvHWNtNS4ffkiQvhFh6mFBPR9NX2IL7AW4m/wL
PDpgod2gcVpR6wK1FBRuW4lkiGlw8IuABrM+dGSBdQx137gDFw8Ve/dtIUZg1CghXtywBMMB39KR
DcEnCCfqwelwoJ0BoCyupxk0Fdh1IFZYjOQU+PBSscEAN1qYVAV2zAUHfQIBqRBU3A94reLf2KVY
ZvQBw9kFKaIWLCjmsv4GB+GoMAgjdAwRBpUpjHGW8wqTlZi6RRn1TeoHVkP2PsK9x/Ww9m6Xx2WG
XQhrXjwy4dDD3wgdLpDtqWpUtqLc7srYA6oFAQlE+qDbIHI247QXDwGN/fd1tXs8zddVovOj2IkZ
CADz3u9SGM2B2FOiP8FCf063mh7sNLK9E6hXvvlBIswEOlcH/obrpngcXuJ7FsHz/mkSHmIxlg2g
IC517JfZZbPhnweoCKUmC0Cc1UJ9GHcrjNPufA7HHh9bvcE9RT6ehQgLM/onwsOzy51DtVUsXSj9
mV3zbi2A/oUU0Up3Dqyp0DjNBwKpbCKwdZsRm+QJ9AdLg2T7kVq8a4sIEHAjojLEWmXGUNVk1QoA
KXTd72mKHrqV33i4oAnVUHFXBWspNl5B7poQVyMQ8Dgsn+VqkQU4SOQ+0sPIoO1QgNraCZuFbgNK
I9YR2owymHcT4SOIGI531RQYJPVAQRJhhOHSobsQOAvGvv5PBLi429ITcE8ow6LpGUL4sH0sp/mV
VdGupzbErrx6XMOwzUVPr67GpmRe97WsW1y7fD91W2pm/VTPcHqR2Eti9ZrhIkmbyDkiR+qVVv4T
/D4/11KGrwFDOrrl4W6Cq49hLMiARRm0xahMMHa5hjOrET/RlKBiIzJATjMU7wswYPRyq6xEan2E
zTv9M9zq8s1oPABIRBY/AIANfISWsKRZA1qB5b/AoaYNcA794COqtqIlDIsfde1NIzN4PaZMqh30
+Bt2veWc9R19siO6MBbYD7zEJlnHLvydSXSiVoKLAHy/gnH8IPKyx/0g/Ok/zBGZVNCqw/TFxuOh
GrYDcu+vDA4/tY3qC1tZMZDoxYze90bptZ3NDr991s3uWzT2lyqqFUqgdR7bVSM0KVJYfbm1D/do
cQo6/1gF9Xvr1g8zKz85milpnFfaw7RIoNGvvN9Gbhd8guiYGgt+HQy9+lW/9r1MIqs//BLbUqe1
z2yKzl61XBnoKwydpAIIvsj7tQXO8rCsjzDMeQgcgU7f5L2RiQnFaQ7YkS19gpxLgNxBRmh/ccMl
22a153V3Ust0iRq6l8NydBc/22osUkgkX/g23oQgAKvLT0dv8B0xmCRi2/4btDpQQ96nPnhsNc7C
4Mf7EL9niQg633j/trjcldvwj7tVMW9/WNUX7eTtJm/aRSAgoGQd3ADOk1afaWtTHSMXs1wxGjK7
W5z1ZWvYAU7PJ1BvP6ijLwBqdjBWrTEuDPBYq9EbjRsiVMGVts7zWjlPHfJmh0rewN3zE0rMg8Qo
EWLzxSvyX1jDrEhVEkIhey2X9tBxaOms3yZbWP4bHHvrQ8xHsfTO0ey+jC12zhypriGBZ6XD/IsO
yUvT+nE6E432HzrJeJJIbtQ3MP2ulctPjioPruscxLw8aSWPNWhKiL3V/ynOAer0kcKMx2+2DiWU
lUAGa1Q/WUZ33ER9OD0B/bsd/+ABAEP1jRytACe89f50C1Mu7GbfwFbYhR7/nEoWpWwezq7r5WUt
Ly5sGXNvFb9U+7cYNQi33saxi+W3cVJYCiKQ9xDDIUMPrIB7tpfSoD9qC4PqjegPNOGpSxkKiUTG
UN+d5BJcbD+DnDGCy0Ja/dYgf5av0anc5ucGSJmjzi6zWOZgE6XmnRje4vUD+3rXWxLkBrEa7UtV
ntYQ5nMLT2Elja+3POgGfdkUHkIS5XFrj3WL7LtwAcUGcd5TQ/AH8CrTVU57mmo0GHba0hkYBnGv
9+uX95gExMXZ/FMHIeGd/2HAQqJqe5VUQa88nmkUPTs+Oy51DDrNkkYtYP4WZ9PHAZMBXmCIuaCM
sHDu++F5MmwHfhb20UsOXe3JVOTddnVBOjRZEzs5sbzA+enmOvqJ9WxF+rz8nXXzblj5gnECEYSb
gHe35JkYFEhVDDV3BBlgQfIOqUBy1eiitvsytwRThdbQco4w+aa1xN3o8FfAnxgW4HiS/Y+z81hu
HGna9RUhAt5s6UAnUl5qbRCSugVvC6aAqz8PZtWHf1OK+LYdM6BgqiozX6fr4XlMOSdU49ksxKeb
W0fscDY9uOdSREO4sioDlju6Vpteu4o4dw15lMBKTF3dRdyBbDBnPXdtvyp1YHrK1KXtBOvQqjaE
3d8oQRT6MXPcSh+eYnXcOqItl5pRveZ9cxeEycZ2+71nNO+ZbX8icrL8bi5rXOCSagKwiU3JZm8Z
t2FQ6AsznM/DHophn01nFfvbhc4k4DBV7ZNnKyfhMLzTmxsZAGhlRv1aaDaVWyz2lttvbUs/uZP9
GcwwWmWpyTJy5G3YTf2yHqA4Boq+QQoyl2Gmy/DcGFeawErEDJwPLzQfDYn+cuI9iIUmOppQxTda
BgeNA4BUxH5CRazSf/RTOIPOwztT+Rjw0yN9XbvR4p6RfK3KeB+m0mb0m8V+Re2/dSztDM77bkwV
44BIXZlxto9bsPUob+FHQ9VKo3Sjxk9ogpZBLTdNMt55YmbMNKN1T3asL8PpyVBLyI3RxEcvn0GD
DlXFlzt6x360mcbTkKZq+NC7Yq84BdCySresMeiK3fAjn8NNin72Xg7WkyF5/7Z8jTACC2MqBCOj
W5VtvEqZ9GIEyho0kLjrHF6xihngVAaLNHf/jFLd1zAwqY896H78otEd61ijhm5Kh/FW+8LAfm1E
GuxhkTFkwEJeaV8qNxOLwMM3TinqWy0zaZ4Cz1fN1lm6TrFW1Xxjq1W1TCK2EkOuRiOhVUyVZyWc
vbtKQT4EicYJXu75p6ijczoxbnVC+77UPD+yncdQVD4VD9zF7kZpWp/s+Xg1ZhV9Ox9bpvfbZsxP
QhmetE47E5l05/XaebBjTg35ZNXj1oi825H2DUTwlAVMEF2nWqlGsW6s8JRpzUqleRD4qdRWg24A
MzYoq5qAZIczoKJ1Plm1S8YVr1narKwpnU+rNdlce6mom6E1bu050Ce0N0GS76quPVrITCyy5mgo
ofSyyD+yINqbZncvSAEQg9ugOnbPDPQOeg+r3E01kGzBWjfrfpMHAyzm5oQjXbFyKuc3As6bpuIU
rtI6BcUf/0x2tsujRNkwt3waasLyrMh+NSTbLnNnJ0iCpToPFz23uzUjQ113jrDoKqEolYX6ms1H
PPvZXVSJU9oYCSznDpoLUQZMGwEo0r6U4II0C3kxvZRVsrOAXtQSf4mxKP1htFjAnbI3RXsyzRJj
OeAtvfKVMP+MDeU1bvj/Z5q9HTN4T9mPlWA3eg6lpBz5onu5jmvvXBJEa7CSlrUuNNhX6nEwtD9d
GWN3Z+oFAwHxOwY6SmNxkyX5R+KATqmle1J6gmXnuUZnhI+WHt9lUezAeDSzdW8Hfm5VsN+yk8v7
MCkRVmzDq8Lqzinp5YV0jl1ZvbgZryYxjyI0N8lof5q58kcCvndsnUydwftZOgObQItqP8qSt0GN
bnI2fhg1jyaN+Jrf+0z76UibtqUFW2lee68TMWulnT9YJge52Dj8+dOIGR/keW+EIGI6u47dwRJw
A9oI9lQXwjSSz7PfjhFXO9tNbg1BMoQ6boYElLgjXy4KAGEFhE+K3Lg7W9O0c5LpTi9GX6vtjTSm
E75+eLuGm9BWV7BdGb63zDrDKF9MrrtL3G6dpTgdOBmkz67ehzgQamW1nQL7TrXHg2bbH/BMGOHG
SboK8sFnzrT1gvzILsowOdGY41oZpeo4nbI2Ohp2ttdV8TC4VI1TLZaFw9B9nFykL3Gw7Jhl7yFI
zhOcHppNLY9KkNS+ayiwpGduSIPbeh5B3XYnZ1xESATUQd9EcY7kwHjrFWOXu4ARLbrlFg4ydds6
rSAdt/1GiY3nIcbkLlJurMHGgxU6ishDDrU6R1jtAs4pow4NMsdDVBaxXApZvjXpsLG9/pjFOM2Y
Rcrgh//ag16bmgL4RSXecpRfM5uhUgB8rPotCdN9a1pLKeKbdHT2PTG2Qmtfg6m578bYVwrNdxJI
g8WwsUT+1gYOO2DfHSOUjhIeEWkwi36UK0VOj/kY+nzpNtwY9hgYtNAzGNUO+6yzAf+bg+bCZrCe
JglZJhnalVcXZyONPYYu2l4tun1oZ6dew1yI4cxgKUg75CImtGWpedNGOK2+GIKQEkh/F0zDKn30
oUWuBzCu1WTCnhGw/bpcXUVFds/t5mBxPDRbdd9zAIzUU85k0G1TFlbRPGtNfgYz7Fe2Oj3TiW+q
AKUZk11RFA92LnfRGBykxTQ1kLvenXFj6wY1x6lqvaOoy4Wce17NWjcyeZlGfetp9aGJXcgfMOPs
eh2C//VxesrEb2Ex1OrwAeOoqXM26Gad1cERdfCqUEKfYcUqdORGm9NSknkX01jpkR3BiuwKKIkO
rtA5HbCjrMtszl2Boi0NXFVc5ZTVPZ0IPA8Dquio9nsGDZz7MA+iYelm0cqtG+rhmh6vXtXGwCt5
zICfajdbWir/3LscXeMOlfLKQ/HTzz0R2prYC1/iJqDXaPwyfcvT+MPLvbMs3W4RdsGyAc6yDeux
c513qw7/mCIBrA0J1qnWU11hcKLtEEBhL5rvrAwWq/IIt+qjy9RjZg0bI9aPbQ6kpWVPzsCcrKNk
KezyoIbDUx1zhpR6elDaao3SaVmwpwTTH9XN78bYXbbFeB/lDqIBckwqEJmgeZy0cQ3PB7QYF9KB
IinD4rnq413ec+LWKK08bxsOaNdks+tD/THIf8WMYWtj/CNT/Ov0gM4SJW83ZpvWw5M0SGvuoKgX
maP4mZWdXSiZNQPkLHf8Me43SSvXmaKdm4ZlgAsxM3R3o2fTV4sv+VLx2mINSg6TAmofRYJ05/eI
k2Pm4UldQAYSkBjbbmukzY0CPDHQC83wdaX3j3XhrPvawRTvM8iqfR4N2zjLXkUJLxbbyKXSvqfV
zClQOU3J18nYS3TPT1qDkYlYNgx+ozBZNiMaMFjGbPeLXI9Wo8eUpc9+TZZz43TKitHdWg4jjMUZ
44w/Q53ZqTSQOgD+111zS5yW71oE2tfWLuWR43xM/wibFlQzApatO/fYzIzjDtvjsrIejRmxr7Fa
6BXr0Nj2bWWo+zhKfad2bxTlD3TzhUOFEbTuR9jiDK6Ig5G7GD8l7DG0EQXyoX4AjssWhlndJZq8
g0C/0Au29vbTAg9KynZaaCkJqBnBsJp8MsaHIXTjhTNg1BMo48Epm7UdhG/TOJ6km9GyUcfxcTr9
sNAaBv4jTUdlL5KGUfLQUAxUS6iSmyTTVtKcEPuVG0WPjl4l2QAhKqWBt447hXlxtisEhmS4ENTD
cJsTYRSVwb7LRz/iTgbXZl5sA+lW+iEwrHA1chA0Vu5QepVcb9qo46xUYC67QFkEXcU7pwmejE5S
b4YI5WhhHTpGDqLsmKeLAoq92ECEf5sKomYw/tpypDuLTsF0AlL20goTZpoJLwi34Cn5lXjqGyxP
m4Fb5gU72+b2rPRX4X6JTtsy7XtFyLtrde0FAvUq9oCBtf7klXBp6fAhojxHtdhlfX3IYuO29qoe
1Vaxmpz4TiSyQauAbQG0ktZonmJOOeY0SKpkewtat44aZR+OqPnMaN12L5ocwa6jlVDEwMDB/BLa
uLIK6r0p22fQR7EV2Q+Z/iJH53lKgwVJmBjlpWuXFULJysAIzNks7zLh7l0PIylUlZTj8DGgB/Dm
D5Ga3GZNuy5SDlHJ4J8m/TTk+caU9S5ywp0+5zY5dXKEXbbMs+F+alpmHvm+1JEf9fWOeN9t0mnL
QotvyooK1OyCva0p60To3bIKO/C5EEgMndFQ1DxLzf5oQu3Ra0HTbO8xNKL3McqBdOJNQ2HhGBo0
UGfjTHKnoCLUHWVXoEfTQY7aSaMVYMAKzniwGr1ftE5xh8/zwi4xzDKbpTkYqDCJq0oZ7brdu0hd
bMmYJGaS1ZWyq9ED1la8VO+CCuKG7Pihcle35MJmw5n2EcyA9KqJvkCaB+HixBKU5rG2xZ3mdAf6
t6PlBP6EVYtpwmtMgZaK3E8YhsaKs3SU/uxI4OO45wewK3chPOnOPhIYwUesQNL18pj/1jLBW1Cx
DdnNBJBVuxN0HSiuhTFs6kpdV14FSaUqTqztfZ3X+VpPo5fR0JHdxFu1EHDujfsRzh1MIHnfmEwG
w0pZd25xsKIRXNPul2Nfnt02ys/wl3YpfjNRbftKXd3C7DshZ/hSEvFeJ2bB8hnBPvP6mKjpyVRc
y8+b/Caw04fCqL90gb7Jyg+dbt5AjaJoisbbZtT3SIEdvs5y5RnxvRI0u7HWIHlYw4GKYVXZzp9W
0UsYcgUTZuqPHGLMopzEk5K6+3zsXmEIRgsRurBtxviUqeOyVwAxGDg+xqpGhHIrXhm5baJR3TWT
fZOP/ZqxPseuFcBfpgvQy/C9xITEtBLM9lSYxmiHTIaxAppKhVhO65SvHh6Oo8lslU7Wn65WjnmW
fHS98aSL6ElHebFQaoEQB1ZK3KZYoFdOsSk6NLZJVN6mdXiG+SC3ual9Gen4p1LUR73XNjEC5RxF
hDKMbyKLbyfN3UxM/niTTL2LcpVC2F2klgMVElWdMsBxI5Lqph+QQNv0/lq6CYf6vshoxstyfA4H
cYLEojL7ip7J33yi6MV5no3R6iK0ncz8ow4uTyn3xNL7rdRBMudWtHX2zlwKa/pzN4kV84vHgkmI
TuVbpYgkFf15DMzp0M/C2kqFQRoO93XbIqIyHtmfwkWEjnmukQ112lopRAFVZ5KfqRCr2EyUwD4a
k7tk7LryOrzXx9FYGmJkJB4tQwheKuBCrjUT4B+kpP4Nb9j+SCz4SimyTYd0kfC3xLc69SYK2L+9
oDv3kX6Y8lmHENEHVDYUY1uFI9ndK1KuA7g2ZkU9ObkTRP2xpOcub4u5yRkxM+XrGJedp4KZeMPD
FIjHKNGWgmHPunLgYBKdt3JGmEbNkLMoNN9SrHyVoFJa1KPcSiXBZy07q33lwzdPPrWw/ASww/Jd
z+8QV9P+hLBJxq0t7C2Zec6uV80PiOoCxAmYq6+qDUyQe0cvfrcjFESVwYXE4NhkEYlJ3ySh5a0a
RU3JoEvYjUvWZMlRh4kl+JMZK3fd9G4NgJ55xtHbKelDU+YP0aDAy26fpqZbK0CCfQg9y+rZtKB6
TKGy1uBr0HSmr14A2GF3ya2X9CCcY/NiusZ7b2nbzhq3SEvvtMReloOxTuyBW/HuETl8yqG7yTwa
fLUcdlbvPEFY+Cj4JmHmQLefqlfdMA5NX24LlX0h85B/m8FNKUxUbIjnnaZ5TjP72GWwutzUwAwx
VT4cBmiC+oclD7831aP7QeeocXPiiKMJY+X+eaz6A8EHqzG1UYMZ75PRrYsYW3yV4ABcTfSNCJmy
uRk7XGud6oLxjeIB9lROf5wyxjBhc1dCVAwFtJCK3Yg95CR7JiIzxQqbxmKlCkFlmFdf7RD3i9QO
nuMwfjfHFPVr7xfglwvRMGHKpHGkjED0W3mHWvFgjXn9a6207mKwFUyq03iP6phM16Jew21/sgfj
rGf0L5AkRFX4gRrscCFUF64XWYAZVL2aubaBQCwAzWUadoc2ch/Gyn4v1Py3Y5pgsWZBpLY7i8NM
fAri0iCuWX4FmXwwXCW7VbQB/bIyUx+An4dQh9IujLWSAsg5zujQ5zbZcpqalMM5J+exK2Hmk0lW
No8jiZARe9oibRsmmERXKNam1At7KSqoXQQl7KuKQ9RsGL6KEduCKWNWZBjnxEaX1OrvRIP48Wgy
dYLF3JWQL3IT4M0raqY8HVJvWGiohQQxBAZprTMbiGKC+kuTj8JS963NQNpt/mA5+ABgCT0waX1N
zDN7ihSEi9ALE7Z406lvDbc+VUn4WSbVE3YNxFDAAVghK5KbMcQnzTPgmU5Z+cA3j+ad0Wql1qA6
k/HWSBNfbIYEUwKAFKQlZWr1qMZQIzMFYksUGUeUuBEA8cztccbfsm+IwGiTj7xF++wK1Alm1bz1
RW+zRQ8fnEAW0WiqQXhZ6rsyhag6NKs2cgYGbt5bDgt2Yen6AZ3yU1/Nsdw8Z2tklN9xd4RsvKY2
PNjKQfgWeG9Cipk2fNIcHa1KImngqjMb4z6R3tHAgs+zrXUSDbeMqzxEQPIrDsrnLA4+pRCfaB3k
KuyG+67r061hYCYkIf/WXX0wonYpiXxP8L+yStTkduw8W4F9EAj1ivy5zsdfkz7eIhYRK7PS2MKd
kB4RWWIVqwAUAzhdf8o884g4ELFDkW4UNJNxoTNzScUhD7LPlJYsj91qNUkYkGB+dwSAb3n63apN
uwF6GwmsBrJ3wc6J10ZyFG77mg44CkdlfrBwzsxd5ZhW1sZJjaPXMiTUNaQykrWtd0Snu1Zb7yD5
n1JqLCCJbRHUqNbyraO0CKQk+w9RMINXucukRFA4dOUeVjf9i/OHtuimVRTEc4wRhvgwMFgUMXyl
1Dv0ZbH1ihY67bhRE5ORkC5BLkJgY+WQzMVeaiZvISvOU70Ke73mWHE8YcTMTjEBPw2Z/CoJNIW5
Wi8j05iWeYG8vyDn3EmUpV1AS5+FxG1YotdMKmrO0OCpOPl6GsK7iJatTe2D47iQID2LTaYflqYT
+ULAesl0776p+pWUdJr5bHbA639wkhxr99bdDOCx8J7ifDGEKXCXvQfKwlQ7jh76vCiWMnSfB4kl
vS53STKsmrJ9DvtokyHT22ZZ7J5MrVihj/QZKy6ziTrPMnTbL1QyCcqpOVqNcnCJYvAqG0lBZy3M
CLKmhOK5CAXHbqcybx85N+zuPLTK3u2GtyDmj5ocuFCe+oAF4VGO8a1TOx8Tpz0XsCkUrPekqfeu
FTwNUjuZBpYZOjWPS1suM7FJAsjtHRC8WatrvSruWxqmaXAeAA4ghQePYDx3iVIwnY5vuqCGZZnf
JXF1yC3QJbU4W15226X5g5zhLbJpNxSqJ1mNwUKHBITM9mC6gIL9fCSLYMfMDNXFONwkgllLo6IG
NbyNllW3YdRRc0VbL4Eop+naLeLjRzVT0USx0cP39j2DKRf2BQWCPNyf1PFg1t5RNVNiRGe1QIEl
Rwa2GwaUHoMLQXQUsVjYVDu2x9OXafMV5PmxMxtflqFc6xpkPK9180UJ4rdspmYXcsav48psNlrM
DlIla8KHOqBVe5BbdVIyEFXePXsX2yySLdxX3MQbd6CEqMnBEEePI25yMHtJ1XkmESGmUAK6f/nl
TuGpw79+abpyY1jioQ1K4u9CZ4Wx5XZqFZT+FUwmynKooMqrIvU/TZJgG4M7wHLo81s9ztJ74GeG
k4XpdxGkR7dhtkMHZy5im1F8YvLBikJD3l36oUz2bpXfNmA/qmtv50PcJIKnbRkLFSQCROXaYU6T
ODBWTNObG2m8CPA5Jmo4aD7ticMQDhW4IBRUFWPXLDLvAlN9yUL6NWt0XuHx7HW725iF+uS5+Z6m
g+6jxuHMnrnqnVQPpMcmy1TtsaZTyj8ZvJxSpAlfA14rjLIYJXab0e3JKB44YA3JoFjJ7gawWDc3
K6C7ifSTGvlfGBevvd6oft4lvwIZvhdIv1aNHe8zGR3VwXpAmnRrmhCRM4j6sUy+LMteOAgalmYa
njHBtZdJGt/l7MbmlNw5IbYYZbPXk+yxmijx85qx8oTSrOittYWWEvXPsZmAZXXRvCUw4I0Oh5zQ
hnFsKCF1ntry4VEexvbwpheuXLk00bjrhLRRio0nyzzNk3G/TJz0jnP6V6mI12iCjh42ayVHidbW
f3rmXZpDoZK0cEe5DPNY7ajJYo5IYdgtJJxhgcFJE2UQWAWjEnVNxfFgNiPkyGhtaAwYDa+pIWeP
n5mE6V0yFpCZcdPT/PVaczPapKBUJtqFELuAokI93ASSh15D/IX6xl8avsiykhwqk71zA/w9axsM
pRijc9vDGRsL/ay287mWIzpqvPCZTfEugPpig5YtXQVBZUFYpCoiIKig65cOZrcIhyLIsPD11ybm
VCtKduwqTJW6sn+CZn/vduaJqIx9O1TJEqgOWu/0rDjTC+JwzE2RkRUpwnjo6YYHm2/IH1u4Oeuq
npj/qO+pjti5TfZjI8j1So99hpnyZP2WSJQr04ZQhPdGj8YtRrvlADemrkAuQ2VAeQArWBhPVZic
c63YTGJ8C4z+kVirD2nmnwnHQeS1v2l4fa9nLoFfkrV1IK+qwkIGmj528bRvmmxdCgXuOxm9Tsun
h+YzjLZMbGYVJRA4vABrZLLUJ8FN0ujkdDIJQpUfLjIr6vxuaCB5lQNxd9ZqjLuXJkVkn5LqtjZi
Yy5vYchSuq41SGJTihSjQo24iFKZwPxyXifZg+t54etQp0eaA7+wAgwsyzuMLP1SeJ8q3cJCdxKf
sg0G7tRumyR7UCsMNCMb7Mbkpbn5dPaqWi60DvcQO0/emHPvYUWfG5MPBAR3H+PqPQ5y7wFcL2xd
nBqcnZvQW1LpbV3kRR3m+VPUNlsD19GFI8t5Hbz0Ork/ieXHJkpKzZZLzZI4mhRvMIr2okHrOPX3
nWq7D5iM3JaDfC+t7GZUPgv8UlD3fyV1+Aw++Dx7vLRT/zqI5rddqUQ9Ai+oVHKQ9DJ46C4mUOwa
i7onoE3Py4ce6n5dy5WksXWsfJuWmrrA7vGAE8E5gXAygembiNtRsMF7bMZD13cpsJ6OAl082qa+
CCv3JKwKWavh23hq0R3lb45jcLglv5y4yTbf27j95xD5LxO3C/tEva0DZPJ6gVEzat+v8SlaKct0
J5+DDyhFP/jdafPV/u+v6Jdh0t5ErKUVE3HRb8oTMiA/3NW7Yv+zGf+/XSB1b/a9/csAU+p1BPCD
o14fmYuICh4bOlLr//zwlGZjvn/9/bOR31+Xt2xSc4qhTbax6mdELcVwa+FSrVlc+iZcpqvCh874
/Y/920oRZ6H//7cUQCwtlyLfxlPyh/EWCMDY/OCbe+0xXdgp5ikQbDRi2ZeJx6z2uwwgA3D2+z/8
2sXnG/rrIblOaTaFxTsweioSB5cO/ILkDxe/+gldeCbiXTkqSotNYzib2FSjWA1t+ii8GAeuDu8F
OuC4ekqL8hCV3g/+ifq1W7owUPTMvlBlOyfzhIOfinJdeA4ZpEhBxvlw74mQBzWP76QxkPnGcVwk
3kE4uj+2ICs2LW1vgzuP3SGX3XKelKNIRaVkLkLdombh9LPKR6UInnr0Qavv38PVR3XhvRrgG1pO
Oll3chPem+twLzb9M8Zry588V7V/G0vq3uWuoedh1jsYS6p34745Tqt8b20gOt20WEVBA1kYa3WL
xcMPaU/alTVxmWdtY5ZBMItVbOUryHz51eyED7Ny/M1Ec1piaUUCrvHr+8d35Z1fBlwroEF0y/yW
o93q6iG3783q5ftLX7uNi22kdDXP0VQuPRE4yVl9qMGXvr+0dmWLci+2jSZU3VTV6cndaon6FYHU
Jn+SyBK6RbAIl9ld8WQYPyzGa49o/ve/VnqFnBBvG7tALdIuDGg3ggZpoGD84V7m5fWP7da92Emg
0ReVDHlOnorXQ4hjcd6eylYce2zjUMxrD/Xk+HBPOCMRbWWecpvCsP3p5689youtJtJIH40nVn20
y0/GatrCXyBqWVv+t9P/GCBz5ezV3fn2/3qMOuQGZDRxuUWRs42S2C97UtvsKNqSY3gDnWMlMBrS
Kutm6iS0SpabV318/4z/bUGrX6ZkD7nWBrLit/HdSM2XjhKDkLge7oOTH7//iSubxP8JyE5TJjoU
NtvJoUOvu7UmbrV6Ju54/ve/8G/rXv0yGltHFl2picdz6RmMe+3JsnCniIWxgxG91dxaLvVxurec
pP9pmV359C+jsbHGqnRF1QloceDAN6V1VHBqlWYMw3OyD9GY7LAGvXP66cZWzSfhYF86ZTh+Fnaw
jFK0leb0g7f7lQwU3bnYTjSZuOgy03L7HB0rJtjxcs5EM1bY0UGgxtpkyeAMWTvSpUWx7H5YHlde
q3Ox0SBmcxtbtZKtBpFPSZdFdB6KOwKXlt+/1CtfpnOxuYxVqEiRTqSsCHy7uhrbrd6+C4fgCYnE
wZW6/OmcnNfZP7YZ52KbMacupfqxE6rSdkdwzJ8RxtZS3cxZKMNH/dNpeWXXdy62k2l0PcuxeWAD
wuBk8hsxrL9/VP/lD/zrDi52EDc15VTH3IHuYxG3CvcASt1mWkQrHZE5t4Jh5Ar80i7X/WbcWj8d
ANfe0UWFITtTjPbYskG7kx9ZTArsU1HcxiKgBX374eauvZ6LIkPpLKUNEloT41yrO/U53XvrWlv1
X/Fv85g/eI/f/86V7/ky/paQGqdXVXQC6ljeFG6wpYP3NcgiwxDffv8T13b6y+DbwAmCKtHruf8J
t0j5Hyxwtl271taNn/yBefQ//s7FjpCUKZnjmIpt7Tf61GaXr5l8vjjoPh6NNRbUP9zPlddvX2wB
cPiTWMFeeOu1/hg9YHN86BANFJQeceL+sA9o137lYiMYdNXDga8rtvbTsO9XyS2Ww2f5MseJFl/R
aVzhSiQXuC/9cFdX1ql9sR1gLA74HMHBHk11pVXGl8ng9Ic3c+3aF3vAoLY6WiAC2NXsoaCE1afP
71/5ta/3Ygcw7VZVCmPu32MdFcizJvI1nB49+ili+MqBZ18s9bijthslXV0N6wxjj+pZ6pvv//Zr
D+VigU9w98AHVLIJRxxANKRtOmDA99e+1jJcJsQyZ6xcJ2vTrbXoV+MzIsM1gu6De8ZQhUyw7M9P
0Tra/CT+sQlfhsNmrgTlyhhuMPuMfNYfLFUsZSVz8L7GDyrvXqlLANizu2iSv3Cy/emrunqTF+s9
7fWimAoz27avIA/P0bJe4hO9zp7VzZzriOhz9f3jvPIVWBcrXjOYKUc9K77Pmt+VXtBkVxpkhfqH
Du/a9ed//6sUDrN6MjmNSc8unGNheA+TWe3bmPbi+7//yqdmzf/+1/XrOOryEkLx1lbWIWQOCy+N
7698ZQFaFyvbjYJcji0LsMhRyaSfQ1tjnbgzyqfvr3/t7LAuVnhl62bjtnzIpm9sxHJ4CtG+xMd6
5x7QDiQ/3Ma1B3SxzNE82nVVc0KF4VdubeH4fP/n/5fF9q/VcbHIiwjxaNfw58tNcjvcFzucVyJM
q4iei876zrlHJrczN9Xa8+fYpuSQbypf++V+4IHp1x/e7n8swy4zYz01rVzXKPiEo3s12hfmD/OC
K8fUZWJsEA0e7GfanNE5MLqu3ZcqfZySm1rrf1h8V96NebHKMSMFdyz5hc57wPJHyfffv5tr171Y
1OUggqAoeDU9DvOWuvVgE31/5SuN2WUEbGjh0NaYXDlLjnn0qCmP03Asp69COQrHV/SX73/m2g3M
//7XqtYaTQ+S+QZyHSb0b/y4/7frXqxpdRKNi1cgf/60GYunMPrhUzHmNfuPxWBerGWZEPOIDjvb
irZ6qcvqjsgLGDE9PkBhANATVt2mVsrTMHn3MlX9qkFTEUfDfnRSWExB8AwGlawx/MAcVAe6YpKO
SymsJ5gLQUPPKaIbicxqn0NKcnoXf4/6TvHcG08LnlwFH4OgyD8Qsjxx3K6/f1ralc3bvNg7LOmO
gO+E/8i6eujM6rnVsk93pp9XGtRjvbxxAue3I4ZjbfS/vNx81D3DWwlY2tks4scZ7PmHP+XaA77Y
bahUMEMw2cbcJ5OWqPOVNehevNM3+UZZeb+//xl9vtw/3uNl2myAGCx35g8EiTjmIxbOIE3xomWQ
grO+eQIS8t0aAqzRvRL2khF+g8i10R3QWO0AzHYmv/QuDVU/NVGXKTlSrY6YMwy/v/8DrxxKl6G1
MmpCmAUi2zZYiWSYYdT4l4/6E+q+5fe/cGXpXQbVFqUDOJxwoCrZpuKqVtj9cOVrRc1lNm0ho1JM
lZZzYozrfF3CY1hEL2LjkRwG8QzmOVLTHzaqa7cxf9J/7SD9aJpakKtAtyXm6Wqwdsfmf9tdLxNq
g9HmWha9mArCiccXrtT/26O/2J0C28wsLyF1D3XMvVCiNVXl7feXvrKS/9u3/nocUA/dwTN4q6p1
qMbfE4NknKxW31/8WqFsXOwTthGBDndYz88p9Nmq9GPf8s0Nnpb7+ody49r7vFj/WobVth2wMFM0
kBH4sl1V/vd//pVLX4bN9rUb6uZ8CmddfgqHcZnr8c33l77W6l6mzcZYGLYgKsnWfUthWuwQOS2K
h2CHE6b5mB+xC/mFGeDe2U0/vOhrVeVlCG1O+ESWFiwyPEp8HOF8G+0B069om25cZ6H/BArONco/
dkr9osaQThQXnQAq0CYyVeTvCRJIbt671S+cB374sP7rRf/1I/+Ps/NYjlvNsvWrVNSo7wDd8OZG
Vw0SSMNMJr3VBEGJFLz3ePr7gV1xgwdFZHZodg4lAYT7zd5rfWv2FYNVCFq54StuUeRdjLrprhM9
e6wHhmOpPbILu8314RG2ZLCuBfBuVnHdDmzuPVBVcJkjBphK6ZCRmZCiXZD2bv0GzwFwqoqC2OzI
d0+dVIIlVmgtnQ68QmK/LUm/aoQGn4C+S7wO64G1zim4JlawG73+0hO7rVk2u6wRXjwZJ7AZQtaE
VggAVKCB2SbRB1aipxx0qa1TvnV5q/D/O5IvYovU0bkr6lGLEjy4XQqdJf/hR3w9KTkfmX6RK/Ts
MwXrZ/xjKM9FkS41kuaRuMAuEV7K9Pa6W7yB23Tjb/LDcNPbxcXnHHqmO7Aw1MyzcD2rCLtOEdKd
q95qzbuUbfO2PTOqL4008mydhcMJhid2vB00Xgpum+hIAJZi4zakCiZszny1Cxt/eTaeCXimVV32
sx22S1kmfWYwFCRjANh1KsmD2qw1HY1cQcpT3Tb3IiFCZ868ML9/rku+jNMo13R8npMAdzvAiccC
4cSOeSNBBN6aCNI35Zu+Ke0/DXOX5wG4shd0YYVnFnz3U6T9LHHfuufafZ872W8+33n6bSsDiRvG
LtrVY3HVuD3Jx3pM1pvQ+uuyQhocGDj7AZLVHlYcq7HBn9iYVtJtZmb72kpfw0zbZxpSpigRgYTH
UbMqSzhB5O6B/hhfg6wjNCO50VTtZ1HjT/Ry5aei9hfRiKo6m9JZVQtDcwbpGwxuIIC177NfkZUf
XOyQxhBciln0Lgyl07vNsBkNsHCqslWLfg2A5DGHN01T6Igfea0DBGoG5VGrgDknBfZjV/pTjcVn
y//Lg48zX0R4XEU7QSXpRn3X8B9jcjz9Wi18kuK0m/ty8IYQON3wjAho4c5vbkScKMYfdo3mSaeY
p+JYzmlhdm1skNHT4KxVPgJ5vJjG7dO//9Jn/zm9frkAuvaGJ6o0bqdJDcnlpjVW3Wa0odjtgd6d
PsvCOuBTE/HlJI3HPfo8icH2zcrWcXWuQrFw/z/3V1+OHPu6h9aEUSs3rX2JQIQFNrl20plR47NY
9913Nl3Rl+PLyGurrOf4bVltA7h/nqTjRGTDRoYDeUAdCr4SA0XkmIJ/j+sfogn24lFwSI5IcXSQ
cIGcMoNUw7eT2hjI1siJvTUKsmdJ7ghTkdu7uISFm1iWAkgLf1vnB96qy9ghYc80ZSZdADc2uTtP
AHew1wnYvkNQa7ArtFay9UDehqC7GhUPrTsSzDnEDtbYvQhDqh+KQ4F7jnD0ZwPHlBWpB1zQ8L6k
bQvrywdHIwgutnrs0BmSvNNPfGmx9DlVfrlxgYpt1e1JjJ7eK98meHTlOvWeIq8zQcXWp0+jTAv4
757PbNZqCYboC4/OtepHBJ0VR9BSD2Kk3URB9mxOxAQcuavQ639LwqgSqpXg35Nuc9/Y6bBeBoWA
t2JSIVmhsDZRR3Xi6Aw5YkwxMcmG6UKnFjFwtnG3CSFXVWZ5UcfI2tscRJ4VV5dqBucqCB+LRH7J
ZBYhp6/Mmq7guyubzZRxYmkkAyjpTgDkrsryXTqh9bNMPuIecqpGPZp5+EDUHHRvsbAzRSU2oJPW
YWyuAz+YHMmUTH5plfIiKNXBIi0BPfPRxYkeSyqmn0Y5uCFCXLKqRA9OU19tRyWxYNVGz2Bmt74L
iEYSfYwSYrr3pGFjqMrt6GE+9+uBpvwAQCpkK9WbLorkbqu2JBeYVUZkq+ZeR2260b3kteiN4wjW
MMLjQvLAVRN275WEe8xV1Rc4sx9Jlv0utOEiqgXHT3Rc/TT3yhzShzncdQQFSBPzDVxegSVbNldD
RZRp0MmrgLCF1eBbkEawsgRYVmXR5BDJB5C1G1bQh1ESMUW0V3qn3lVusk0nsWujmQ913H/glzn4
VoQ5jaBJkJxwjfWryVXjV4LqWLCdcmlsVtkUP3v6mS4MVuK04P/yTSgiXlAItUgJo43s5Y9j41+F
7NRPH31pKBdn+wbscFplRlm2M8wc9YileCvLwiTotQ9hJ2S2DsHUSXUBMa0ai1s5d+2sGM9s9RbP
Pl30l4sLC5hqhZJnqGLhyD+kKFabTXST78+vqJYGlXnuNPHoY12WZbazOr1cCTAXVx1WB6dt2YmA
C3D0pItsNWNR10/pEoW6c8X6tlPYkpy+yQurSHFWSJB6idQQQ0whdBbyKu37g56JT4YcP+ixfO5W
LpTKxGlI+HIrrVpksq/r6VaiTdkoO/Oi2whbFXngn13FbGxBFmapRUXJD7D+Jo1rNkzsoi3zw5WE
99OnUBfmfHFWVsAd4/oiWPtdrUOAtW5F9dhrgp1XFmv+gg1lgSWUGB4huRt10Gj4oEV4/GHk72t2
8+NjD33HE1ilQ4SAMWjg2a2NeJNJ11H2qLaPsZJBjdN2SdtjqYUtp+4bBZdUYG6C8clvMSejFx/J
nusSpPRKYFfZRd/lsA0gIMT5Ft+hU1jmuaXCt+O1NNdr447D7xekbM46/wr67UZokmuA6Gdmuu/H
Dmmu1q7hzrelN8khXHFvYY5RySYvE+nuzOP6bL79+3yDqvKvL13pKmIdpyleZbDBpe9uZLIKS1W+
rTqKzkwjoEEwF4i9HZPRfQscGN5Yrbdb4r7EixF64MrVRc/Jw0ngSIT6ZSRWV6mBr1XP2h+J0lhs
Vsobv6uBmWW2PGo3Qm1cI4DBmKimpS3p3ocpK09NSYizpr0ElnY3GsVdoYc/hb4DQdiQWdB43mND
q2Qtm+Oj2Ke/TRZP9MeqTYMxBJexemH5ZMRRFHiMhBZJcWi9EWdzUecC7jjqG0ZNfobawVCx7j0U
q2SjqiRha3dF2GaOFlskrgSmg5nx2pIkeSW0MDmbxrgiBuvClYtnFcDBWrcSc9NG8QUGI2wtYOa3
4HvwybYqHGKzfzYzF663Yqorgr0zp6kjnyiJHtHUkLy05KC4nr+3mACN0L8XZGwmHtRZvXvtx/oY
CD3xM+N72hWPfgENSgadSKLxmz/Ej31CpU6IM3FbFcFF7zHwVW0Flr1hDweZTwsJCggTqXHMZFKb
NdmtoGQPQ0XHsFfeG0PaJaa0FmsPbYV43QodSeM0M4G7p0QhyPvEJEdR7pIDuXsPRkJqBO66176T
JIDsXUk4nXnXuMAsvSGe7jiW+zxgn5dkhy6gjSeWsBkMhaoNiT0paK5qZJ3RgnIdDfK1iHCq1Qxv
uwkFaQiIJapvfKs76vF42+v1Tajpz4QCvfVQCDAJenAECNfVyruwbn5qunKrpvVvoXDLVSU1P9CE
skRxpZtKcNfyIMtbhbD3TV4EG9JSQAaI7ZEIgWMtlcKq6sTPypAtlhNpo/EeaxVDSWmkb1oZbEAJ
3DSpfqsSahvpg+L4HgmDKVHaISGNuQT8O2zA9hQ1WGiBsAMMOILcX9OGR1NLWYP4wV2aAeVF7XXX
BCSWMyOBzJHuLNfQbOKrtnmYQjPNfuWYnNBGkquYUPrwizx0cAIoCIPDg6YV71pgvpFZytq5rD40
tAMkNeaNkzc+jnTWaaEJ9pAbINiZATChDL09k8ZeCSFt5KR9FkHxIrWwSnrzN7ilK6GIaIV3/l0p
pVdGJxkrA5sPmXs3xGndxXz/tggCDcNXtm9NfduRhYvPD3jRBBkW8Ns4vlrHsLih3VoTKQscLwTR
gyLSbIvR43ckx1nQe5zSS1/AfiW20gQvaeVHzlgZqVNCHujKdG8I+gXMzEvLDLaN1BOpqWPxjTq7
lMZj5lb3QatOFgA8vWO9DcH3p9aI7l+t3+MqvS+8ikxSEhrHvtiNFomCoxo9kKRCIMMYPwtl9qq5
/VPTRHgqSgA69HbA1Zl3DEZO7smW3SfM14G044N50cpyN/rjK52/6Y2MgKenN35kfPQyhZBCMraK
hLtrGlEkL7b7Bi54LIwfxEqOu1G0DmHuvWNRvRrIM7DTrr+KOgGKqTWR30fsst29PtaHQGP1DgE7
sMtSvlNbjLOdmVPntMCklD2mqAa2fi6V1Vowx8veVxyGvIPqNRdZnj4OQ7Xp5M+EX/Befn7duulr
m1MWUPx3RYVcIynh77TmP1yt21sGJlsZUriXObLe3ehV/VoDglY6sCO9XF81InhdcrHdMKbcF1U4
12sgTga+UhewvlNL0pNXjMewttYWMEoS3GDP4KNe5zD/V0OTvtOY+F1bxJYSkyQ6skV2C4QDUmTC
CXxVjk/4U6UV+FaysKLh2WpcePMFBHnZV+pVMD3EwvUmFOGTXAH4hduA4Y2UDlLR20MpDyQe92A6
mngbhFOrz+AuVUJ6mY/ggbWBJDsLgrC/bkXims3WofJLmUu91KroxuiSD02u3phpet5d9dLV9csE
aJWVBXuxkj4glV6I+UCNCpptSay0KbQPXg8Ltwysi7gZ3nwdzBET4GawxmNBWOSakAfistgcJhJ0
P6kk+oqh5qeWs3EpXdy3RIJ4EYETDBzouBGugm8W81+SXN7j8d81nrIPIr8jXbBhsoDRlqobILpw
E5KclhRWTQnMBTSw1Kl480siEdo2WrWEuTh9mr6KinjIp7AVqLee3WnpSzREKEPc8lhDCj5T01oo
Z0tzFTrEvUi1GvRrELX6X6RubELHvChRgdjCLfPG7s9aT9JcjE4smVTKk1y1JJk8ze+j5sxqaWGn
gDf8r6uZRgvhnFbsRvTb+lJdjzv1Qr4WbjU72pC6e2YZ/Vm/+mbNNFeT95XkCtZQZGiJGZ+K0fZ2
TK02pnLfbt/G3+6qXEUOoNMzu48Fm5I0F5JbYyLUQ01RIGmGepME/WPUEDPR56+CwVgYpsREFjeD
WZerDFvvmdMq329IpHlfls41OoqQPop/Yd6mhNK8pO8euTj1Wv1detv4RrWhsj2zQnqLLifXx5Rc
F+80sA9gbK6KdjWu4Q9yJ/xze6TvCz/SZ0Hoyx4pdCWV/DhtahXjea0AjxGjrqhbv2pEp44N491s
hmKXF2UJfzfHtC23xbGtcpiXoQ7z3yJy6PTaeWlpPtt3B5ABm1Bhu5arT2Fy65Oaqp4tApsLF2pN
Z/1yoXGS5BainWhHd+Y1AlZnVylLzUS/7DWZ8qEKHxotCcF1qDairL4ddS4ZhI4TiTygKSfbUImh
0I3XSIFYIHjFQRu8e4EiqSyW96lUvOVwkAnpUFdRoTK4Z9HVANDEQ7uqQv9ZmS3wZg8yRZ+/mCSU
DaO+T8sCAIDmH6U0uEyS8k4kox40PFOlqq3FzL0IyhCCu8qviVKnTC/jCupEpZg7QiE2uWbADTRi
tmwilulKvLQGibRU67kKxEvSJHcjISmxTraAq+RHI872JUDs2O1JvqoJMsOjYSlPZdbs81TbKCb8
ubrMNpGcTdFq3QFoj7EetO7Yy9JDKsg3rTmhUJW3QS1+aHl2KxL6k+vvSayceQ0Whk1aU399UpSN
dBhbQ7Zjh/oGbnknrNn8KD/gSjriAdaWeXX6hft+ay3+2yvRdWPVWJa1DeTjlNFq9OfU8EtHnn7+
5WVj+hNNjzz3nVdHUDVg+Azt8+lfeuqIfDNWWrNDG0NWh0KLjxaA7uOgZXg65Dffa148oUydNqNy
52lvrZ+cmQKmfet355tVaroKXu7oYohT3b5iUe3f5FK8UXWRHp9aP/U1fLHTV7YgbQL5+Ne7BjGv
1JORaYy6/fS+VkwAZfKTbRAOI3+49suoBdTaOUKEw9BKbuWY5hjeCYJAaELnVnhveNJt5zb7chwO
RKCCt4ja5ziOz5WTlyZEa1bykUtFJN4K8nrChuIi3wS3hAyRzYcb9AkyxJVy7hVamqPmRldBzVgU
ScgX2Oj9KGXg9pl7VGXN3wIcAYVl4rsqdeUGGsQrMJPN6Yew8LjndteGXb5bDDLFzw4itxJO+Zm+
BlO0dEyzuyIZ58x7JX3/jUhzsyvpQ0ZuqZyJtKer7K2/lHaAzH6Ne2MrOuE6PZ4TeH/24L55hc3p
Wr98jXoPvl4V6PeHDeTLSvlR9M21Z0W/80Q8tJ4HGyv86QUh0Y9UPzL/ilyJhypOHvVCfKpL8aYu
PXgeBB//2T2eDXAJO9YMMu1UflU3tfheZ09kVdOL2lvdw+lTfDoAvrvm+XTX9No4YLrfqSVfRKva
Y+/vuo6SkmVcdBlZ4hodCWLHHXlw9315nRwCC4WKtpcyNVuboLpcUsvE3lUhXxZwO2IFYsdETBKC
rc64k6Vh5hiCxOJe/DGKwntL4mdHgvA4pdwMBOnB+/eP5EBdV4q8jVWPtjH84DQScAmnOSRv8bKC
dwVeSmNk182t0WvHouhIu+03bVfB8jIITqx1Y6WrCfHB0R0oskuLTL2OXekUcNCsoBhd1ODb264o
HD9m4336Dk4P47sbOBtn6YiVLbSoDIwRW8ZOzFYkZN3TwV8LKfvS0yeZltHfnWQ2uKqg5XJVpJPR
sCuUvVuFfRNZHRabEapJa8k7t8KehtDvTjQbWhMzqRPYwOmnW0PZTMqa2lhxLdtkM/w8a5ZfWGSZ
s9FRADec5iLbBXo9dbD6n2V8YGPMp3D96Qo5Z9FaGD3mVs06cQnPpeBCTrPyjGjiAbCTffqhLMyw
c2+mmSuBqVG92IUX3q7aRtupaYBZbvtnh589czb4QaZavFhFqO3D7DUmdjNnw40SF0wjQtCNQoXr
9LkWKBLw/f469KWD23WCBTnT++1dlZe00XmrHLCvKFzFdergoFuzVM2fxqfgEsP7W/CA+cEONuc2
wQufkTF7I9JidH1BkyadfHu0UmPrEsRruaItBcKZGzoNad+828asQ9JLYhoPLTfUFyInLttbM1fv
JLE+MyMuHH5u0syk0S1I0MEqHxDvXQHbgaykJec0HQs3aO7P7OF39J4RoLwYDx58JKhRYEW2sZGe
uT0LY4w+m/1KLxKAQnICou2OcmduwpZUY8VtGUV1adflMQja6o+kdWAQ/vq+WXgMDJE05p2iXuru
TuoeU/Pp9Lu8dKNmM5oZyIVJByHbBVlwlD3tB3tpBufyqBgQ706fY6kSMTdiSqKuqwqlqV296dby
tBt3KuxC3rHbkLmynuzZgnNOdPOpsf3mzdVnQwFafc3U4JHu0tqkO+kPrzCv1ypkQFcgNikmxXQV
RN0PzHZ3hEZeTVmcbaTZYe1denGN/VnahiT8sCAcVx3jlqNbAWGSJCiCriBEAGYWEs1dT3QCeERH
ICWXWBcDcam1PnPHFgZifTbCEJMTF8BuI5glxCyvgjd3m2/cC/EdVZsnwyiK14DCznj1Fp/PbDhh
L5Il4ohKvN0YLwQQQhKz1cCR7nq7c+RVabt3hr7ufiZnTvhp0fruEc0GF4pqbu/rOHOVKN8N8fDs
KtGTEZUUXbPmyTWzCvVdQhBkbPXXYm9RDJAhZhY5KOoMQhAZfWTIy2zH+pLWbAVI1El6fARpSfCo
rlg3SqqCaUSATawqqEDKllm7hgb83rrVLpLoCY3+IVULGZVqpF/Ionx0pyg8OjBCaRE4aZkw8DDg
tF1yjAvtNYzV4QCPEEqymR1psOeEI9JCMzMK42W77/rop9jIG0XvzrCdFj7NueHVzKmQiB4vmuab
F7rYPIhguQF0Qi028zOb9aVV/NzrCsgwq5pB4m3+RSZAtR/s6s23yTN2KIvd0hT03/p1zdR17vNc
eLO12cAp6okChpmxoMlvSvFVrf/0SmaDZNRIcK2bmoT4Y7M2NgjgL7x1sG2J7Vz1tgnByCeUbRUe
xXNnnAaUb95ibTZ2Dgbhjm3Eksb80a0pgR3zZ5VgV/A8NCEPrj3cnR4NPjX8351otmoO21JNVAv+
k7olkgEMUII1mQelgGkii2ZtrEdboue66h+pV6Fho5Y53qRHeZUf4YKeWfYsDRNzZ6yMmE1WNAPa
UWyXl+K6o8O7io76hf8kHCV7uKTge+058pnLXrChSXOjrNIGSaV+muvQmdAYq7b+hqS3lbR3uUjj
I70NNmcvbum9nI2BtaeagZpTGJgyxm1po9t04AhEYx/9IK3jdUHv7eIP12/abPzr3BwiVdSjl6ik
Z60FjNq07mFIlU0/dM7pt2bhgub22FbUALJLsHRIB71UZGUbUPE+feiFkWnukG3hO5LMg76bMKVO
bG0rluxa02ibnStXLiwP5w7ZmtVU0aku8nSJNtb4q3fJbwl+n/71p6Hmm89JnY0UeqGaWTdJ0bry
lz9cDoVCzC/NsQ6+pyGcuf1LX8vcMmuKfoozkkuQflkvzdU0pFprD0u5k4PvihzRQZZLQ/TMM1m6
Y9Nr8KUcI0e50sQV5Jga8UTkqmuookannTE0LR19GgK/HL0QzUCRNI5ORJO1kyQghrqE9NdK++zM
bnrpfZ0teUIVpSNx1PFu1JFOIXo1jYfTz/vTj/bdA5992zQxFSFWTKgKpDvgUrVjwOkd/GJDIhJ2
oJNqJDZBKfDmN3jzV6ps2sD/HQ+NCcnipX8gbtxB67ySSMIM5IPaJbdtJa80MBeZp62DOr8PBWPt
GuM+HuObVpHXDQgijPGnL2Hp5swGjFYs3FFN8aohsHDSCAW8fua9WfgY5s7XzAdD3bZ4BIiR6Emu
FZzaEAiVC4DhZn/228/dqyl+eqL4YsBh5V613nUmr9O3ZemXny0mqD/SoAEutVP10E5K0VbKnzRi
Qv2nNmxPn2Lhzs/Nq1DV5KKYnO++SS/LzDzKZiSSnj74wmelTD//8lkRvlx69EWR5UEkbrNwY461
DeN+c/rwC+P03P0ZZ2R9I7CNdrzr9hBdANHeDR4JP2l55qNd2AbPHaB9lyFE6tg+5h6Cx85Pj8KY
H1tVIR7FIrxjJCdCK89sG5YuZ/YRyFnd5mSP0l8e3U1aIkrIxZ9Gnu9bIKGn79jnY/1mqJibQvsW
rLSXCvFOJiigQEUbyv19lKTXHtErvAk7budKLC+zlJw0ypaDibLI2ka6tcrceiTgUiDx1ySz+qib
BhGQ416Xy6vQHzdeT4oVUB+pTw4GsZDalGwqe1v03wQbJns/bnetAHO/wwSWV1s89k5kqc7pK1t4
j+eOVFcoOm0wmfTGWFgbwqtohLvTR174COfO08pIiEnGd7kjNvbYe72dhQQMahjmRnRg3Zk3ben3
n03amgGoWTSotUrVS16/KeGZJ760A/os8n35BoHyyqQPeRTzFKj9cYjds4/jlecll1VPuJlIb67k
aqzpp4Tu/hwCeGwh9fekuG0VZD8kHTdbT0XqXwEqPn1Tly53+vmX38oKhBgvGuU3lbJl2zT0Dc70
SRa+orlPs9QIcKfNzCeLKU5ose80TwUr3aTwztzSpTPMZ/LRrC328HS7BIsQlWBbCt27H6BAkQsU
hadv0NJJZnN6C6FfNSVqsMIYXRdg2FeTODMJxJ3iismZkyyMz3NbZpUpoVf7PRIa98aSHtv6zqrO
7O4XDj03YEqm25Ozgi4DJeUqDHOUhNJWzvozJcNPAsk3A9ncg6l7Zh9DS5/Snaptq5ZXuaQ5Uenv
TbGly9QdBNF31NRaVYTcsNgmpqi3W3JDGK6GVZii6iUy88UkXu3Klwq7c7WN2xDgrVGn1Ug1qUP3
SSlC6lNycUemgwLHlchoYwyfqknTThsJdFXo/nIVnaS8btv6mHS8kRCi+GiQuI227Tr0cAuFdQtL
A8GsCGP99Nux8Pl8fuxfPp+21YesoL0Eqh0fEOqGKZXm9KGXGuqfC/4vxx7bQkuhtsB8WU/bRLLb
D9D/vL1CgWrbbYP1pLFK4xWtmQ0fsHEzhuvTp156Z6affzmzR8/YqGtcC5VSETqurM2yI05bPvO2
L7RoPnvKXw5fsb5vRi2fygwIRA71Ttvi2Nqfa9EsPRPlr7+9Hvh54edUsamkrl2CwYZuvDt9Yz5X
NN+97bMhR+oFN+gSPlTXVIiO7bvHpmG8EYVsU+clQlHjLdGbt7HxLjPVsBMtfSR08MpQasRq2L3I
m9kag/kRibQ625ElhVygUQ5vxr66UTs8XRJ+U7EaD3qDaB/BT2N1dx12s4ZQHCP/OdYiMSvWx+nr
WbpVs8FNEIiy7w2Vl0chWSI4lM2ZG7X0Bs2WUA2DQqLIkzwgEx1NPcTx1jPdMx/dkoxj7jcu8Fr7
apDEn9Yg7J5r4c5Y97j0E1jl0usf3Zu58Tgfx6SpJGaXUFmXUBFJnviz93/ugBuMqmkLecx25oBl
XauM29HPH7UOT4MUPZOujO4126tl/Hj6SpbEGnNPXEK4G6pzckamCAIx3zCMCOMKfY6tbsqtkm38
aEXp/czjWXj24vTzL593l7Rq2FUeBIiCtN0qt2p0/dEk0iZb8vQVLZ1iep+/nMIyBDFQPEaQyrLQ
zdE6SH/qfXTmAj6JFd985XN/m2Gomix6lLRSlYA1fB/iDWPKVk1Gm/CfzVD2thoPjpGQ31CPjlEE
60F9C/VNn1wY4UECVeJFFIgrjDJYAKNbQsnVKnHE+pyObKnqM3fHqV2E9sDVGaIDML1RXR3JXTrq
JSYDRgnERh9xIlzltAhTubmXRGnd400K8phIk5rodtVpq/Hjz57GbBRpa9ESk9DF99G+SelFLlBq
XJ8+9MKaf+6f82k/60DVuEyk9v49Vi8ErncFrIa+OQf9+H6FR0DL7GXqtS6V00mxSMy49iMY/Z3m
/Y6r9szmW/pkW/37+yTObWty36aJlnTMGm2K40HDM1wYQbYSUX6vBrE8kFH2UrGs5IGOqzEjIiQj
gip2O9Kk6vhXmxCHIZfWRevqt2OqNYRaVrd+Lm9GDayM4g2kOrqJ4ybRK/3iNeYG1McGXDgg8T9r
U2BP6D2hPBdoIRUieeKU1OsISbYU+nYdl4UTd8JvrTPfSJPHFC2KF3IqI2ryhiulI7G8TMg0HLUy
o2sJGyEp/QehV+48zXwm2OKesMujGg2HpKgu5cp79bL83rTCg6KxCYwl7YYYHnSx0L+hWflX6mA+
CykJktK41eob1XfGK2Uk+KJVh5+hUq3VdNxSi1oT9laugkbdxDl7JqPZ6r4CpiMLD6OWbYK4vfFj
2hGo3va86ts2x2mk+PiPPrPnvG0XtzZMD+6k8WixeY/i4EPqrF8Z4mCzUK8lQ2lXVs8F9D7gnFK4
IwvZJmnMQZ93mek0XQUgOgQnx2Kyb7LmozNK7pryocJ4FofhkPf61gU90EAhZd5OfhEFf2/W0jHs
8+uMBHCxiS7UQYFD4hUvdU28Uq0/hVLOBF9fCREKLN1gbx+4+JU08MGGd9B9dy/5IfRtr3M6UIJt
36xHs68xvp8zvy7MoeLc6SgRPlq1AgWIrq7JTnOPdVjXztiYWz8ed0Vi7clsvqxCBS3TdSQJL6UR
35/+qJc+uNkCrZI0i2A6Fs2tfue3V42k4dmXV530ePr40yzw3ec2W6SR5twOWswHXRKcSLj3pakV
Z9Y1C1OpOFeQCnIruoP4uSgPHwh+W8vdg+lUzuBMuaIrMSMy1j63kl0Y5RlG/zo0+ao3tsK0Um43
wIHteNODm+/Zaq1QtTke8b+rbINi3Twz3Grf37m5ftSV5Krte4ZbU21XUwxY4r0ZZKOefi4LeiZx
Lhqt/JYBo2dfwUx6ZMw9VlJ5r2nyjUKfhLBjfxLB90c9txKnS6OnqpnSQOV1OhbrLBPWlT7cwKrY
Tdx1En5Fz7YqQv90Qgljz53K4jnB8GX2Hnrqc6n44ZkFwfezkDiXoKZioDdmjTAuqy02XzU56pG0
F/Pq2ovcbZWdk7RL2jRlfvPqzsNYajWFdlOyIA+aNllHqn+IJxEBovAnyYwOXRk/RC2nrqJHPcAP
Hut6uyINE8jXoFwMEqNIqmTxqqmstdkI16ELXIWsB8XWRfEXzSjiK2PfWzWuQMKzlInss4u1QFqi
ACcAmSn7AMNX72nAHnIJmJvUumvaba9jb111ODMBINdrQ1bJvQ33bdFfxQArAr2/0azi0RRhVGii
+qMkZTLoFH9dBAYDrAB2g1RoDj0QyOB63iowAY34rFzUsLoQG20jWHSqLFO1UVQ9p4RGqhp5fLz7
w2pI/Zt4cH+LlfjiVcU1GrTrvsJubAnDY9on/HXzsdNlh9t1LwmBrVvWEUP1qqs1nNJleJ+6xq7k
b9lkG72XJobCIfvRaXhYUfBcCH19Gyl+Z4d9f6XIeO98pf0Q9HZftyVkqA4955AmR9IUKzsPtdu+
wWhRp8zJlVkbNp5RusZ9g8Q13GBCre1RR6OhBtsgH65N131g4n3KXaCCXZG1lz05cishFh7dvhwv
JJyitVzt5Vq40AfKS2OLFt2Sd2ZCcIXSO5Yn2Wmtb8zcJ7WanKSu3GLsepALFTbHQEp5eQ/+57c7
NFfoHdZVU+w73QjWoVGOa99MP9w6lJ1aaUrbF4j6i9x0FUpkWSZWTcig8KSLSFcq2Wn62mkjKnVd
HlkrNe1YZ/T5VSiN4pkS7sLIPzek5QZLoSTAXt+npq1h2i2ozVRBsrF090xRcMmAYk5j25e9QRYT
SNuMjNClM5VNAvg0R/dB2Uq2vFKfNW8fPJ8ezpYGy9kmRG31UPN1ehLtWK6klPw73VxlgGtPH35p
hv70Qn25EGEUfDELC8ISds160rLCjdiNe4XQqvM0kYUnMo8SgoTcChRps11SsSrVy6ZYZWE72hQG
NmFN3PcfXsxsj6AmJQkZ01OZkmZUO1qbr96WD3yLtfnxnMDssx303fA5my/VzPcicxJX6OItOi1b
C43DaLjrSo6uiOa+tRRj1dIaIZs3kxo76u7D8MGtXrzuehBqWwyIGTSbnTIW26jEMjuGG+KFJ9HE
zpdvfe93CaYhE3KndRMSgnTWLWi9A21z+i4tLFzmTtDSavRIC5lnysr9XcTE0Yqc+fPY//Wr/7/e
R3bzP3eh+ud/8/+/snwoMdvUs//953X+kd7X5cdHfXzL/3v6p///r/71H/7zGPwqswoL8/xv/eUf
cfx/nd95q9/+8j/rtA7q4bb5KIe7j6qJ688T8JtOf/N/+4d/+/g8ysOQf/zj77+yJiXF9u7DC7L0
7//6o4v3f/xdmzbB//X1+P/6w6u3hH/3EHyU5dvf3j/+lr69Bx9/+w+PX6p8+z//doiPt6r+x98V
7T9JVJNNS0UtLpvatCbrPj7/RP1P6/8xd2bLdeNotn6Vjr5HBgACJHDRF81hz9LWLEs3DEm2OM8z
3+Y8y3mxs0hnddk7o1JREeeio7LsTMuyuUkQ+If1f0tKA4xGxqWGAQ++khd1G+Kb2B8a4TqGn5ih
TGsdi2mK7s8vKSaVqQzLMpWUkJr841J/e2j/fIj/kXfZTYGR8+a//tO6aCNZXFKJa6IK5u7UoupS
dpP2Q0e4TEZnYt0+Bta/Nq6DsniHzRTaRiA55n50ExnmY+erQ2mkB2vuruCOm4rkyAzMV8+Uvlgl
sxxiNjjxxh/BbGymLDgJx6I4vwvlY/gN94q/ksWfGqkk4oYpLZ2mymt4zzanXOKADRQcG0X1xsWW
8118r+NzkwBx6g7wPoOYVHnQWRQHXbqAx0kFzv3NGep/27KgA3bCEFP+NgbBQSMxnCHw4DbNGSZE
bNJuIJaxGwwwxl6a7ynBSLhHBdgPNzq5jTo3Ku78+BiVG3iDSd/FvJhCmana4mWv9UaLfXqf3sdw
tUoRM3xWjwa9q64k5mag8aG2kQC3MJ/STbqRz8R3p8rOXtW0Le8RTWWJ/UCYQ5d5WnjW/gjZXX4P
xcZDlV4X5IkncIJQ6MIGTgACU+FA7stLzMdvaa22M2xuyQitPGYnIhQOs9ndp+Op1tXO7G4Lsg0B
a++s4wB2TI5J1hgYzm2DUhJ3xtDpvk0f5JW8Th90/ZmuPy8/hm/t588fwzf+0X7yj3/8r/+M3+TC
RP7oP8WH3KJLPBA+2OZ0DSSKPwGBvVjtWujAALnAJXbADiy+Q1pmr+k15qbooG1evKAPPVtu1tv8
W/omDDQEQSN4GNzwbqRAk3kh39pwf9+HszciRA+2ICUMoJxlDpObAVrOFJibM1ydx/lsQkPLb/Fn
WQzkOBuewFlxVjVKzSDnTjYyM44fMLYaEm8c3BdoJ3sU81LbmJz5UOG78XNyD3tnDPIi2HvtHXG2
a9R5lXorhJejB/S6zepdXH5wdZagfYWTB6gftNOW5ZhwLE/d6QafM/SR0jtJ64oHkD7Fw3QTvvt0
oxu08Y5WDvf6XX70QcUAvHIJbHsU3u8C8hE0ZwwYc3AQNsEW316ET+N4NxqvMj/cmHQTk29YqoGo
XAu1fha0Lgefh8a4wqnYjCRwgxC1Eki9un6fJC5mAyJxrGUNz/CbEMcMsEGg5FhuRTxQw5xCbiy7
ra7GkIJzmNhOGWylf2X4V+Up7W1Y/x6K9qRuXyUCDmiVRejoc90ewhB6L7zUALU/NOSm6TsnmwnI
8m5MbzAZO3yGD9H1lbtx4X2uPjfofhXkeni7IjbkN9pOtAOP8HneROFtCbqwcJpr6oUNytCeNk41
tJAP5AymKv5EPnky8EB4HDHo3ILGzU9J9ulHzyrkdgL5OzlB092+oVHiQS7tCGpsOVB2YFTZkmdu
CYxOFeVOHVEXgMidRobTxpgneQ8UIujmUMenpD3lAcZakpOu4U5A6HJtGpZ0N/RtyR0ArnqClSu6
gdVnArJQAKR2OiIrsQtQtFBtBiCGziDnYYM5cwHwDt3l36PiyENHOG3v5BHBoDSm4bGknFZ9P2+C
FJeGJ4q64h6wLcPOMONivSb+5ITWDz2Q5zbewEs7LfeTccwghU1LWwUPIXsWSuKTbnMKB+ynnD7R
1Cv743St3jgyniZsbIuA83QY0qMBKA1VXmcOdr7pUhSQHmIwgspNH5y6K+t5wH7I7OI2u9XUxj+T
sMn6L/m5u2qu1l/Gr/38CsX2KlD4tudlQ+uKP/+BbWDzo7iKRnhL77Exzsf5eRpK7FPJSO05Y65q
XQwW3FTiWvoOm96x7DF7QMZ3DE3aeXMtJyBK+DOhXiDcqMM7VZl2Czk4QfSU0neWz26AjktNnCDY
ByWxYd8LANIeDVZbS5BThwxvwMHnm7Dc1/IRZmKDNyg3mSygPbsIm7X5rYH5dQRr9vIOdzVHigMX
0AoJWYB7866AycQGj2R7RtdRdQUat4Bmwpu0s+FEoctv6WBuwPfcJL1V2ijR6zfzFL9jnmDh+4jq
KiyuzeCpwJnoL+pBSGxdzNrP4Wa+RkqZCQci1ZF/A6cbRrCZE/TE8cfRixTeHYgOocHzpoTftJbC
f8c2qd5qpr38IPHSRu2zkKNXClBhWrnh1uzFhQ+n9/ITMnqkiNhiMaQTd4UN9aqb8EefJe84zRdx
v7ZHDFdCd+hEMnHrjt5kbe35nelQMdnzfEsLA3rN3gkAQlUdcwA03Te56ZG0XFAALtQ1LmSGLmyJ
vGH4HIIT/OETMmxNjEzbEQ03sb4hRpd5IQOTCjwtF5DK20jmAlAd7Y1wKHVqDdgLa/oj1+dsvGcB
fNSV5SVceDSvXIQcuc1L0C2Gft6QZNuR8VWy/jqJGVAG6dlKx6csNb9zdEgCcQ7zt//PUer/wvhT
cLrMTvzrCPS/07ZoEICm/7Et0v/7f34LXv/85v+JPYGppEzDTWopnv0Zd8o/TCA+GCxOTG3x3+JO
4w/DkCbCVHAQOBOL8e0/4k7+h6k4QyBLTfxZ/0bMyS7EakvMic3M0MtcE2hwkL38nlpHZUWkITR1
QhibA/CDmgvvaOmodjpncDWxAajH/pzWhlvQ6TxGoHl1tfWoAvOWG+CywSfvtTYytxX1dzI3d0ll
UejZ5HtXZyeNyTZ3jCMDAI7uQRIi4KYIdhdCq2jczXMd2kYR9R/AvYNPymfOHscciihgwvJrSUDy
7o2ueRwX9AhNze4paXQGVpWRlaAEdRQK+xrl7FKgz2EHeug3ubTC81xHmDyZG0kB3R7KRxGn9Z3s
I3jPWmHROoVJ6Gcbo0ZVAETbuUB+VKGj2KzP4IV/N3pwwcAMrLyuxJnA47RzeSbGqwrUupcaLZ4X
QVHdJJR1hwSaofsiAc4Mzq4HS/Yo7yFmniyvrXwXVK1dNbW7iamrNBlfsioDRg14JxCCdhCXKNeC
4PrazJoB+GPzpU/je1FXtxFDfCT4dOM3ZuAapczPtQhNbERwcoEJqtU2NvOD8qMxZumiaAEenSib
PeOosZaWhF3wjIAbVJV6M+b0dRQGe/Sn8r4JJrob+oyAJiUcZnT3hSGvRWe4TRgDEzcjEI++ET4n
dhvIeyYn34P1B9YGCeQ3TJM3qCmNFU5ncS5yxNva77cNuiSbuEmJM1sjc3El4MBSvzzGGFe4szgS
AB354ZUhJuFEFBxBq2osW7XBWcwzqMlVALgUwKM/23N/Jqa/5Vj/k+1eJsb/Mt39LUX+2/T5f+HG
tJTZ/vWutAET+NccePndP7chAmLUH9hsTMPU2FuWDeQfexGzrD/oUo9lmi0p8lKB+TMHJoz/ISxk
x8A/GBy/0UJ/58/NiDD9B8c2SZW0gLlfvvHf2ZE4/v5fyuTSUggfkQhzrTnFNV7qmlXMGfakVjyV
YhpvZjPY1BICsGFmr0XzWnDsJaEm/smI+/ciFfwkanGEueN4Q/A2RbCosQl6/VtusNgrawO5nja7
rT+5FdPPJeiRT3n6pT/R722E9aolR/eVS8vgml3Oc5UBY2HAfOupAQZ5Kwc9OOAyvfgWYqSiR8Ey
zqEyLyUinziYPFC3QbpW1K2EK4cYRN/QMdOuuZuiRxhxt6+/PP0/X4NfSwsXxbPl8hj6nkJIUwIE
oy/BOnE3dhmNuP80DFDoVX1Sb81gsdwa4vQw1329B7H0u27bvanpD+LrYkPN6hzn810Qhtobpkag
kVhhPytR8jYCfcpk+tl0OfhKPCYYXWx3VUqMfVoynAmaBpumafE8GmXsjQwYR5J3d9BCDePEn6ZB
yPyLRs5FQ239jFwoihWNigzKMRcnWYuZL95nuf/UK4hr8Xmu4xY+M1lsXPd1jspxjxxsCqZlRqM5
je18HBQs1sOpiraU5/rUN/ZC0QBY9wsh5crs+mft8uelSSYAMzdR2FnfrF/r134W1zFKTHBsqyhY
HdB/nZA35YlHBoFJ0rK+R/eYeCwB2iNGs8K3wF8fYh9mIkgnMrAPS6A6PRLM76AV1Ns5i+EtQTpm
E5krTBvDKxF/ybacgCI0CrnQOpGHR8jt53ihGg7Rti0bpEB1LPZT4N/CNSM5xRgX/6KyjZf94vW1
EN7AOxGjH3h56SXIDaGDTMtghkeXofktuAKB3Rpz8CbGSdv+kNmo5+pTCVXoaDJ/U8mx3tWISB1j
4Uj2LL6rfK1OqM1F24Qj3RZxuFtvWzzJa1TEqns1M9OO/GvlI2yWNYxIMnO+L4pQ7MMKGPsi8eZ0
+YTBPsoKOK2PstnpLrknaSSu1Th9tyZp7LMUhgRslPcp0YsajJ7mAG00o1VgpGhDoBupdyoKzO9+
HL6o8VjTrPheD4+l338bGjN1Wuhur6SKyvH279/Xi/4AFoyFkUWpKDZa00LUeLGWg5ZY9dQNwfP6
wLokE/u2zZIt1rOZys0cdtGWIUyxKZLqIInBJM4LcxMUYHx8cSm/t0LWS7E0txTXFPVPfTmwB4x7
GGCsRz9J7DB75WeoGJJyRMxRHevlFY8lcKK58PGyx/APULPcxXn4kFgxhAh1mDlUB0AtAtr771+Z
wswolhqqr1xfDvpBkTHAQLEjT5h45w/GECabIapMVLhi+E9PJwIkvGNWmNmaCpI6vRnp08Si6CGq
51tLWk9aSWVXqfkVL2sdsf/tfUeZmKNZbZomjjOAcn4Pqi2gYnhfxvrJaLclK/0zB9DdSsYJ8DeI
zar+Zb0YvSzDvC0jlH0w99FbbILVxyztKqjrQxKYG0gFYMS13MQoyME+AEfWm9E1D6xyviqX/bYJ
OmnT3JwO5fLKNBQluy6vx20L2mzrFy+DQgGsS1DVwpIz9pIVdk4ngBqAEw9IP96M3EzgH6Ee0PMS
nrDKaBv4PaDAVn2bY2Yc2874yJqoO8T56JnZNEL7VnlgH0aEGq8UROFWJo1NWZ+6mGdQp3SMLTSv
89gt4HtK4mg4QIvVupp190G3mOtJK/2iC7UaLP1+z5ERUZzqHDV+Zl5u/2FTxzPBGfAsOpQdDPDP
oaLQ6b4xDutmkqFubZgw3DICdrXe/rzCLPKUp8eB5BCnV8GGMVSLfn4E2Rbu0Kvrn6teqA2r0+SL
MYoLxcnybnHBLJwLWLyGRgL4+zppx5jT0Wj9pxgDCBvKy8JOCE+PcczgEgEqea4K+Hr01SmZK7xp
aBlAasYQDiXNDTZh8IwDevPFa/XXHZxLhqsxFONLz+Oi4abQP1DwpIiewT9XMIxkOGViEGjX7Rbo
Sfo09OAtredmT9D+6zEuWvfBeFsoiPjz6St0yYVmc71NpoHwBREWh53HpUCnKurJiBv4vDStZAsP
GVCBsXvLlpNEV/BEyOYM7h5jhHIsjgQFdYHTGWQnZHowp0mc5rkNgdLPAHKSRuxCVoqZPGDGPRaz
m773UeFdAgBNa9PufV3f1sG4/+K2Lu/87+sTETQTJh62Uqa4pL4Eo5gAS2nS52EeA4eU7NnKEEtN
mtJNHSZQuUVSncYcghkUA9ix0REUYgTHPhxU79Zgqqjy8MD1dAdbnhvLxKHOok59sa0uxYi/XKiF
lpfQEAlgUV6cPcDtSkSmY/+cBcEEmB1hD2A7fSRyDg7rAzBy4B5QLYiceVkhMJ2Xe16Sxq4zK9rQ
2Ji2/qy9QocfBvPLbZjnJnDY/anssjuazOwhnrkTNJjLHvKwPbHZyO+bXpAvz66/3nPJpMCLYFAD
q/ZycA2dVA7VulE8UzV9SNIDx+Hv0TTL9qKPpxstgwgk7QmObRQAURpb1k6o7JpXpnldmwhkzeUm
NzrRpwgnn02KUDkBr/m/vxEgMpcK+YPCmWNc3nPZlX7lZ3n8HITyO9NRtk0G0EWrMTqKpLbueXgo
LdiWJeQVu7XprOHHeriaeranjJlfgCnWYcXfl6vJOVqiHOEHqkRrtP2LUoGnbQlZV5Y/d5LF2y5C
7YFxmK6sp0yAFYK9vavtNpMcxs7yihgtsFltDYUMB9uUcPYxzPw5LOb5MLE8cUyGgQGjQaNipCF8
v5cWWZMZh3Kh3OdsKawKNh7KdGhsI/qYLRxuFi3umqQuv9CRoIJ3scJNwCYY6lqQfSN0uNjhcvDs
+zaZsuc1xVz3taKDNlSV88+sJRlBcrWK+DT6CCq/2Aj++n7BpR3NX2ywEq3eS21y5DPoYkmSPa/J
YZZLvsFJvx7mdLRjOg77fNnZKgnnuoIKz2qnF2ijkEctZzOlE9tU9fzFPbkYf8GyM9F5FlQZgpt8
idx/P4sCPKmkFKR99KuOePCU8o8R77zKpyDRmgiAl2h7rOLEg9cvc7s0dzt/9reiEuh8IcHxet9C
sr2EhGKkPXQOQ+DqKZAo8UHA7JPos8pHYx9hw4ZyKrjCFvRz302M2jX8tDlH/QxloMxzmwXGNgUf
+BRDh/5FSLviE/65ttc3DN1+jkxMYJFbl2OMZVeWVhNa3ROsJvyjMc8z9gW7mkd8JLjTXw8W2OrS
Ss5hlLXb3KjJzppR/Wtqty0TnH9dFAEyX3gygR24OVXoSPn6rqigtjHayDNZ9tHV5MYQatj1FHn2
1BKMec6zsYVc75BUvXUYcLc2c8Xv4ipRu3agCeYMQngyGPKHhVkqz0xzeqp9sI8lEOv1Ev43LRKZ
uB5Ok6QHlPr0iZat75Vw0ftikaK4/MsrstwiYZhYnVim+D9++H01sFyqELPr9ElEvRc0SCTXWH89
Q9Wkl1gws2wfFdZNEKJtG1bmY75kYGNcUUhoJjsae/nF0XSRFi1XJfHCMkoZahhYHhcvbkbzqIQN
A/Lo5XUQCbAJULvfS1h7PHRolVzRThkuqtHUSQzMEfYxPxsIpl0RlPSLgPNCrfHzYiSie46oCxnS
5URJnOVj40vDf4JTQ/ky+IByW1AWoJUJiZLeWHBAgV8Ygy0Pgw1LHeYgqGNu0dVJ+zKnGv0pH/lU
H3zQsIVtXfQVMPYCao4ggy0Zm0AhDTcOfi7LM/5lC8cznHoY+w5P697CWe5vxxjAtDZFW67vEdsJ
2JPPLcD3qPo5gRlgjAhW4Zuo7qFPtYzVHFd4koyZnQ2GU+GRbofGXYPRBt0kFRrboRZPcLQIbd4r
a6NaiC7rZpg2PyNWeVONtbwvSLT7+xV6MUK5fDqAUWHMBtkN+iZ/UW3DzIcOoKHjJZYJh6SeVI7p
l88aLpvYOaBUSGAjSzFgsCmmETUSRuBbEYT1BvMaW5knyT4j3QnFd4gfUsP4WUnpiGnsixb0U/h/
Vl+sGPF7ZL1cMpaLokxa0Oaj0Lp8/ZcHonkoWJiV/dOc5oZrJvxcomp0BSQXgtaISUzWVZCc+3Dj
QEMjP+a9uKuDPgauM1EehebTzRIptj4qqDZGD/UptboRJBI6QAYw3IHqSBwl8mi7ZjwdZt5tmsTw
AJrj5lRDkUvgFTqOQM8NA1S03Ct50d8HBciujYL9xoDWfWmg6cPA2YA9XWfagylfitHAOw3qOQqM
qB6mKvISgzZfPNH17f11WzaXIQE0oXA6Srm85b/fnsmIGviX5Ch68HbeQ14IGkJh3Q5qcM3KymGX
/IlulokuKnUkMbBYMSbmmNA6unUyAdGmmMBIhqaH9azKNEPboTLGj3XXykdIOfuimra5CcREgy7O
LuIa7kTd21q59PubMZjr88DEfo37OLwrgHRIrnEyfsTT5MZByE6Ay92sB7GP7t2xKtFpQhD1xVL5
y+aCpWLRRQSGR8k1ahy/3wsVQ/FY9eP8NIkmcdrQ8t0wqVtkht0ti60J+U3VbdaMfi2xpjXFeE3J
X6A2J15YC+igkDGunyOmeWz37Ui/2I4vSvXLesbcBS5PCWDxqHWp/afY+EgsUNa0IAnfqhoM+yAZ
a6+ogm+xjkDCztFzzsuE2Qqx9S2yCgV/mxZDzgUAFQFo4dte0c/FOvlE+w4rOYUrVd3cDiTKj7HO
Rjv3y28DOmje328fF1Lin9e+RNxIKCWKNZcVNoHKB+uMpXjUYRtONXCfmoUuNPT+dvDjFuZEKKes
+0FOIbHPG/2NDAkHYx1OlQO0BH9/QUgE8Ugvlj9Ho3VVJ2JDu2T2xQWliZ6VehrMFn6N1nC71h6C
az+ZXoRg5WGtzRB4L2/Ifr2WdBzxrpc1njPGRix0W7dWM0GVZlaPZjg1NhxkcrsxdX/T5PH3oIbg
Z/0ef/Q477oTVjZgT/OB1SV0ENFYOn1L1KZftkFjnn5Ulsiw1PS4DVi0CRkOqgTnhRQ9UB1WP2Ao
P0fipONps2Yja6lq3fmzaDLPceofVeuflLF0+5YAkqBp69big0iYeVKQpisSYu8LfCDkuYn3vIJz
08x6KB/+kd5iUzM9lPGcKca5PiG13BU+fzKSeNyt1zCWzRsoROIgZMQ2vjwA6YAtgxf3bTpphwxZ
BD1Jx1GzKg3pRA2AnX6hmu9Gls2HuERvQCd0F1qjf0JeCMpBNexT5CKoxSMOHPL5kPfOGq2DHVli
alh199zsfhQ8/jSW8NfnYnJw/G0HFPK+5UnLr6YATeNBSciRAjZ4KPGC5z3Cwy2RWXcM8hZkTn94
gsfWtId1z83PlGpZc7DdQCNWjqazlr1byE+qOkmPFVbl9zXWWFovYTXukgGp2VT4sLws0MUu2sW0
LPLT/bqfmQEmkce0MjdNzE1boY/j5JClrS2DRuNuh3ApdSOqYFHT9RG6Vr0J8WY078oEdqVdZCRu
E/mlQ8fyJq5iJ5CmOqI7bCEuhohyrI8zbM+6FFmJgjGNw5Mc027lYniWmJZd93NqzwTPFjzY2YX6
IEXUixlPTtL7CE7VXZzXd1E+nzQaTjhgOh+WYQKVeWs/Rjo/wbzMLqcq2eD3JN4ypjMO6b6cLOYh
lXYUOvFwUDPu/TFA4BnVDyhYtD8P8lLndyHqw54v09DlOu+xApay8PJB16OzwTSwDbfVHAYhBSDf
xIJc0oCUcu0lFomEvmqC60GCkcxxaXitG8LSReOYCsO54YcY/ExCYm1RkVxoFfE5ToyzMqdsP/ng
ua+pULl8oJCVL5geljY403eKRmLflTXO/Nj24wr2f7C9gKQoex8ZvGrHEmz7rGk/gxCWBvALj7ap
L+HEV9eGHeWQp4a7OKkWxWZ1RnGVOZmELd0ErakXMf8hKDn6J9x/DKSYPRV1wSYOQCVbr782CrEv
GgO2wiN7MEzYrNB+P86QkeYZvEqiMnP5UlTCjtl6TQw9vGjGJTCp3KrtPjV91Hz6qBlG/aBmh9KD
1gBYdjy12ym7W4uCypSPw1JFCyl6WYGMkxM8n0/pPEPcJK+GqObXUQ/515DeiyLpnWF6XAOWdkwP
ydyCS1GDq0Ba1MlqTdsrkk9PbPJzb+g4ksuAWUhE83gL23c3QYLopEtbSwZ+uF3E3xhzycYrq6hi
bx5T6vCMQUzVWadmyh0NN2ooW1EJTwoNL0sdL4K0FMLiKsu3hOiP9T7RZsJ9jvp9BIEh7aDBkAHQ
B6YguY2ilfSKTBa2wfNwJyq4Uis/fRFgrdvNXFluvdQp0aD+McO44JQ+0aVpF5bkdfb5Q0tCcihM
aOaivB9dkrH+0AVp4Qn9PsBnva8wSsthVWXrzIMGMEB77wTkIJga2HAzBIHrH89xZmEYwhh2GLky
mwmU8OVvDYMCp+2coRrXqxTFKvwVdTXBxElr5nVBhGWBx+sncQa/6ibYxTX2BTmmE+STA4XNMXTi
o1HflwUZMfcdh9Dv4caui9mMyteihiIY9BmIUSOGQTSTqG0FCz1dEXWqTeuhb7PWTiJuoRCrguuk
2YMOAtem1KMRZpUYyrMIvAooiSkOXhI0uwZTW8ENDkdj3zNYpiKxOtaWpU6oknitTk9xwQNPqQwE
6BL53fKl0YrfhmY+Z12Cok1ifDZFxvfrea1ylBf7fr6vUF5ayFUntLpx6Jglgo8UqBiDQKaU71lt
NVcDk++5LhNHzQnbT+iNuqZFypcyKQRQNg22biiB4CULw82figQN9pGRUBcGbOOW9wOgrQMqJkYg
cJNVjeh6qYoyszf2a2MqAcnsmKGDkA0CJChsVWuH07ceBp31MKnEWQs/ny32ZfAdNa5y/aUEfBzH
UhhMGcmsPJUbd+kwiH050B2oU/BQR/LjZQE0TRCeh/dNqR7NIJ6x5ZtQ5Yfyw6iSfmcSdmCAQYsm
PtbZOJ1kIL7pXNMTN75QGVy0M9aYCkoQaEBQPzKQnl0UDQDOBjUypyG6lkR62HTuWcHfx9SCsHee
o0Ol0lNWcNfXkXLRxkKveq1odfAyqysDSSkUxH8fVqEV+NewCj0MANOWNiGll2l6j4bX1A+ZfOJz
3m9Q3a+2aZsfNW8zF12k85ocmw1wmimFarkp/O+UP/S8QAsL1cqbbNDf+ogNt/EiZaBdZqNpOx8r
kh4z06j2s5E4kFbKe+je3Hyq9jH6UyerAcIOfodwUuyxcoBMIbBbxaG4Lo5KG08+ZdCmTgHk0r1x
U2g93kx9/zBk0HFPFUYdJ3BSd8hab0ccCzcWxfoz4VWbydIrfavddGgaQKI7WKe+Irs/oyuoAfo4
u56GuIONwLRsKvJEcDa5o1pGBIrsZYpbtRegDEBQHfF9HXqFpd/Xyr4o49bri7DfsC691xE6gEWZ
zF7XzR9rJ3ru4Fk51DxxE3j/eJ2FTblmBlxJUlyGm7YwQAcjpNjH0Amd+mJu32NJz0QsW07DAEGr
lHE9k/uapndVEwcv6BX2Djz+krtKZ91GS1JDhQvlDzihHfpfFO/Y7frCGE1+xyLMrjbTMpTXwvR1
vZkhi8kW7azEFi23R4UJfnNkJcxOnCiB29dooGC+dksgGvc3Q1UWDigME9AWGN8MEHIeNC9fl5bX
Ps7PU1t225k1+dZM1Asm6dvraEwfxvagLBG9m2V6VWdJfUjH5DXvdLGfh/tcme8DR7fEaDNUPqel
Pb++xCkr4edljukmnCMX0GcMpLU03sZxkZ7WUwuMsIMGfvK07udkwjGFgukxCaaPmXYAAoaptYzX
GW35MjXJ56oFmNrpGT0DuEWGMco4fvk0yfDcqpwduNnWmzVwRE8Eh07fvxswSUc9x+Td3Vim92sc
tN7idekXAlk+h1XMVokZSCoTCn6RyrfC7DECgg0NDpMbK6n4g3+LpOb7VKPG3w01c4uKgNe4RFXr
kZnWWm0TUZabxoKjT1mmJxhB2L2CLBldW3UVpw3mmik6zlDBbMwYdkljjO2+wemFw/Pc+PVdGHH5
ONbVboyGV7Mz6RXAYNyuMjqBQmmSfTm20kGbjdrDFG5o3UxXbDkJWWTBSsMQuUc4mtG9hosHsq3p
MMf7ZA6pV48i2w3BbHo5b661BSnKGtaxqr4PO3XM8lBsVSvQ1apAek1r6z3HFQ79uI1bhpMJBX1w
FRNv/bB6WO5y3ZynDEMAXZH2h4DELzOb8dtzMbgp8qRTzofnZY8ZOx1AYZVfdVFhXk3tcsdRaAa7
pY0eJjM99hIjPVHCHgScg7UlUwitaHc0CjCoFskQmma7rjJQ6uwOfh3B7rioyhvEmOu6Tq7R6cSh
jJW1x1KMNuBXtVDQE69tazw8CcZyllCAueKBHdNB7pIueeR1bjz62bZVmLzp53B4Cs32HppOd9aK
3VAUO+50nt92QNpLiAbPXVBjj2qsx5qAeNIE5r3K8qXip08SBZuWw86AqLOoMKiAkxM0og6V9Vil
30sLVbak76azbHLor/pim3dL4a3LSpg/j9mujchzEPDGDVhhPaaoYRSozmfZAZgK321NCkpCImJ3
CAt2pbHQz6NIsr1vpi/zgA9bQu56VFNto9+OeDtKcKCjmLRdMyE4dwMrREFJgXn6jJmcCH56VaM3
zYQO7JoNCIoRAtn+qE0/8sZ5wdjRfEeqCrgx3sN+qV5mabK5dH0DWXbWVftAVkBURq8Bak/uqsgx
yDeZG9bOysU7R3H0EIwoJMCzGz6BujWeYODrlE33UKRzdtcX+mhlVEMepVN0gNBhX5s8qzShHGAb
R5AWOFFnvRFTdpupvE1JWeGwhzhvTR8wVNB2oj/luBGjutdzVLlzlP4oiVI2kpMRca4w97WFrHm0
zpQk6GXmie9SBQNkPM0XmQGK06HzUMB7RNZQPQ+i09dm2Nlra5cxoAYqEdX7ddEjhxW7Ia1KWO9G
KDUAb1n8P/bOY7ly7FrTr3Kj51DAmync8fQmyQmCJgnvPZ7+fjhZ0mWySsVWj7ojOkIDKSkS5wAb
e6+1fmcECXMdAu9K65KYe5axWG2sSRe3dNEut9M991N6HcDNjuLWa2s8HAbZukKKqR+qdLyoCw2K
V5qdLB7UeqLJl4Y0Hn8R81a4uM60nSIVyV4V52cYD2BISKqKQKZ+n9V3COW3syzkVOL04nrcOgWl
yLWcM6Q4l63nszFRsnUehqgQm0HyjHWkeYX4z7pVGxI/HIYrk2DnDW4K4i65IBIaFmH0ChJ8iXqS
fhlkCv8CzthEFtDZB5huRX0dbJRpyY5GY/qtoi1uDnTkSf28HRo4eefh43k40k7TPiTDdycxHPOg
3prgA7TBbRZhBJgzBE4a4SIUDUhqWBqikUEokyqtiqkKs96Ungu3xxrTnggj2VBLrUsk98Q952Q+
Q6g5b8WRGpleeE7HCqvJ0UjNggNhvC9N5YOnQbimaghaZm1ZaeE1gSY8G8p4c95IrNpR+1x2JfaY
DRN/t9dfI2oRFIfrZKGqj2GzPfeXuVI7cy5ne03uZXuea/fMoJhDqqECFqYDPWpXGdBby/UwF+oh
3JC0uquSyjqOk+GMpZBfhJb00ebBj1Qld14eeD20sNbcvs5qt1IeQ1coY9qIgErxvB7HdIXjRenF
mtMr5gUdcc7mghpuZUgJluIG8yJiyq4jV12GQ6xaV8GgULXpJ0ngJC6GIdrqtb5G59UUSE2fevNy
hDsr2xlU5ENVqcp+kcOr0eif2qib3UEnim2R6LqB62KGUjT5pGiwARyICPvOgf13ZHqtoDXdEBUF
5pksQhf9AsKqeT/lGpDOQ6s0lTOrnDhS3rl6H8hYEomFU0SDuLO6QvEsNKj/BxN4IGBDV9kYAMe1
LwV8HjawDo0+elQGMdsnNeaaDBav4jzK/CYmzD3vZORfway5Wd2pWKEJ8Xi/KHn6ELboEBiuBPR1
FuuuNZdbQylwelqYmJlptCWA800Q23gjN8mVNc/RVtHS2stGtnVCfjlYu9XxOF6QUsU018U84fLU
GNoBjOZiZtLETKg5dGeiiIRKwe6GkeDm9U+GabOdjMhEUiBM38ziv5Cnz20NcKOp6KBooBNfWSRT
IJlZUgzBw7lGHsdI9cMcS6BzKYabD9NFrdD064SeiH2zktEXdiTvxWPuYnaCrlPXj1Ev7IdGkw4k
9t2LFaDM2MahXxSIOUMVpLA1mqOig5afV/oS4yWpRCBnGrtQNKONyWCJcw+Js6nexJBy8u87pTPq
/fv8WYehJEJ8lHTjl879Mzq1SMHaJ+nJ49gN4KetgERbkRzTineSSOsdRvLDeSctc2Bqq1lfJGUz
jUR/UjPzchESuNGXntKPg+Z/3tcR7U2IHTKCVDwYZs28C5XpOzRWW8GhL58eTYMG5mLR0tCE/g6Y
9ExBpUmtsseWqc0NMd87RiL2H09HIxysMmN0rvLrgLnBjRJB+mQUOfvVagYh1FiFnQutEGoYphAZ
kc4p08czqVhMnmO0W4dKq3+kCwpia5qQS4lUr1ELiZwB3/nbDgNzawzVfkGfWpy+trrabgh9ktll
otYv+hoI32qdZRXjN6OQMo2PX89dzCj1y7EakQBjZ3LuDJipGMpkPPblDpv6Dxx1hOs8QpL7zXP/
856jI/gAI4ZZxwD3a4Ocp2EcYTdnPrQZdWHABL1WtzJiqk0XUJ7UpCHRfEi/WJSdGVuukHXKLoB8
6xel1Nk4XFZeWBVIGup0uWkj4ZaQWsWdprA6Rt1ztYjNrmmW0FUTNmtKMHVngNjDCbVZOM2h4PGc
SVbffLOVqfb7moBGrcPyQF7Hqal/ARRNHNQTg/y+B11JGblGhCxi5lUaZeSe0TGIhUy9V/JArUV4
EoR59KtaUfNYdqTK9Jsyfz5X/+cHfC4mzujGr6FNOXP+xzT1f/+5/wK458OCakO+kCEqaSuD6BNO
bHRh2015kj2ep6KSaMi7khEfIupMu6XyQtMeXyUCEbNMBR+rOg12fRu/qw1jYOpMXLlBhc+valCn
HyF/bjdm42WZBM65PJ7Gxk1bSaaT59ycKg11RhsLq4XzmyTP3W0mr4hXbljfbKWS8Tv5ad1LDURH
2MRqqsGeev75p69WJVFPuEmSPp7vYBNqkAUmGLiTNe0wP/SCmIA1s9pO60kfxWLvLFLB13yZZa3y
KYhVH8CCcUj9q/mHPKVFlbLpctk5D2jS2eT8kBM8XhuG14lBNvoafpUJqKi1trRBk8N6eQ2hNzBJ
XEQnNGkfz60w9k8iinY93qpqv8ocExsmzm5YZ/U4Q2Y4KxkRRhzhxZl3qU0wSzDROp3HE+cVAh22
2zHGi+HyOnLTQt6OgeO5nXYXJTJRq7WB2YwERloGilOQjzii8s7bvdIH+u0odLJft3O+P+8Jwkqv
ESr9cF6tgjZRlnf67XnZxlWjYQA1785gjGjCwy27yQnW0/BcrGOOZdnCTBHLziEyZtYaR0SDIXRz
cDf2ppMMFanisDtTvZYvGoTg58XRo1JUKg4xneByd2wKw1+tJ6AB351L2dQUK1ctkXdP4r1g5tIx
idSnTguxAxajn1GcjaiV05/DPJJuvsqy+vkuBHCsE6woYrk1XcsIYBPq5rStp+Cp7+blZK14nB72
H8o4i8d1EeC5imu6UleH82vXzgr+HIVuXZz/J25fundu2s7/swpH8yhiM6DVOH2Cmds5jY7XFTmG
Gdgw5IYW7M9VtNWpbhOM4p44ttqJrB+TpM8gacJLYC4BfpHpxbyW4mOc4G+eV7jxzcJ+bELSeFPV
H+fqfWpVErTWYXs+xReKrjf+qBqg7kGge8laTAtC+HOQKdcaMx4vgTk1Mz2esVERaM1LjOUXKcVc
BQCqYO27buyPuL2GvsAS/PvtRP3zNmiaEgcjohLDUtnsf99OogW2/UCkxi9Cd9oDdpxbhbQRZJBI
tKJSNLpxg8ecWu9qS83coJzXtqBzzkQrYx7vtBxjt5bZ6Jnya0YPZlQIgI+U5mdM7XxzJ9F8bAJF
/YUWzOFNEDLTA72EUTIJ1iXUv1fcHGBgh03snkuaAqKVXZhSY2MwuinnRbvhntmqkb4JKiohlMHf
MZy/KMXWTciC3CZBv0NZLepfa4WhziZVL/ThsdNH7ZCONL+tAOUPM9Pql9ZomhjvWmWP/igM6bXS
pN6dp0Xm+m/dXOaHZKgHV8k7Xt11iH1+Zv+RcPWuzPnPV5Om31Sr/3va1n/7//q/UNcqr8rSfy9s
dfrmZXkpP2tbz7/xh7hVN/8BE8WEkKeahgJrhFrnl9Be0K1/QFpCk2Yq8KtX4eu/1K2IW4EsUFtx
LrEmwC7+JW6VMH8yELOJqEoMJnXY//4navsvFA+QERNWj7gSbOH1GGdSyufTrx4bCKIFtobkgBpL
BUGhw3ysGH7E5XglGZWPLh6AE/8TjMKInnRHbHltdVE+tOFbz07TWllEnwqk8+eBbL7yoOF4ql8D
FU2rTmImorI7xMq1Xqooy82ZF7F8Aya9R27ipQL8/LD7oS+JYCfxoYIsgKbOzbGul8TpVk1DewgD
xyyTZ4myGOasG2uKsyiVh8Z7UwfmBjLwsS0Ev8surKF2RLpCgUpLUA8tx28ZrHQ1S/dHsGx3mAXc
hRMYikJf3srqlVnGDX7qVFp96nc49A7jNNnKGENcQd7p4+/2rCjxM+k3NyJUgRKB/UqhFui3KsU6
MqIEdT8JzX2YdAdBJ7QL+5Mk+QgxFjHFtxTN5Vhdx8ExiSM3FQVnmj7CmFMzfw6mG4s+rOtSrwPg
btSPSn3B3YsbwUt/IQ0Kvln4q5hPg6h4k3UVlae8RRdY1GwZiq2Luq1jgTxZh3BUPXg8ztAoft7m
OGoSVKY9ttkuI0NMThu/Eg0P58o+yuBWczGB5jB8qIPHrLhbMFuaABproqqaeZ/XGFYhFQJTmhP8
VchAjfdkIuO8tOYWpIdWiWFjvyyyQlIQ3AYdN3U/N4kIjAM3CAtvCmeURq2rC6EjleGPXMc2htwL
W8dhr6E3ojfdS1KDkeO8LUJMx2dklTiKqPjBaOW7YL6PoC7CguBnFLRjU2DX0l6jct1INUjbtUVC
idflFjZG1jS4QxN6mpDsIrOylXiGtKfbEXDAEj+UMWsAX6iO0zfQcOQjhCsKWmfW7qA66vgEuFHT
tjSc1U2lZo8NAXyOhUrKnRflpVTCk1jDFqjU9qpSp+usTZ9iAFPHwnXPa4Zz7nl6tEYj9BjfKnAY
H8saW5Z2acjtZSaHGyi0tFEmAaLvyWhVkhSjPbNhLY922YjPS7UCz2HgL1i1juIF/+ZwLxnuO3HW
w+Fc3AK0bxGWPSrIy65q4LB/1D1FEeyJ8s7gvWJM6PapcpEsNwEq6DR7TXB8qMZ+M0qMsVtcgcyX
Hm3yOL4q81uk3Yx1aBsm4SAja7Gb/SnAfq1lPCAiwO4mIAN8xjOFqRoLBjMKDehXWvwMEk3FoWyZ
LxjI10t7NWmdW3VUHDyv9JhL7UOej0xH39SApigNkKUXtrI8KJO8mXSLseaa8rVcpkaJI3HfGThD
6MfSkk5tsx1UXfKieDfGLwzt7Kq/VRCENsLrSMatbbSvYXMjA0O1wd40o0tDLm1VvUsUa9PwX6U+
csI89ZXZvMtnXoq7wLqdJGOb6m9FezdbJ6O7NmDtyOG6CK4YxiGS2izrr+ofMau8ru8W8RF0lelb
9D7KRwEFglr6eHXagfQMweAq6eVnsTiOML6lbjn1s+xZbeyiDDuR7LslXauLdkFHjdESfKpTeeh8
/ixs+Na9MyiBg0PQ7YAAGHDqPh6EV3SPTmUykVJEF+zxGJg3cLRcZb4nuuagh8G+UxVfTdT7oWzh
6cYkLt3ilHHXyMNzRxBDx5uzJIrf5dOTVQ2nKKk9ee7RrV1QAtozpPWseUhRfg4y08wu2GRpyaPG
nccU6spuku5VW2YvGBZPs/BkwwF+UHDuoPs2k+he1+f3aP4I02GnR6k7BeNm3Zxy80XDR0lD2a/f
J8j4UXL6YvoYqn5Ev6RLFRTwBJMQ9hIGbob0npvzTu7iCzXBS81qD8FCXZZZXtsVrtZi0faac78k
kZdPfQ8CtpVYORXKBZ7Nu0EdCUOpOkc1Y7/S+4NZjQd5gtuhVvGzHI9Qw0z8gtPlrpVUnOt6YEfp
cm6sQxXHh6KDgRI2L4Ia7sTCcqcMh6gIRmJMZtbSos7Wr8Zp3cwuOF6hOxUPPWPsrDf2MtW5WDcv
CAY8cwxquxOKE4LuLTLZV3O0dmIaIWEqZCe35u28DKfWxPQNJ+Ykjl/NYrKnWLwGvzwuc/dTn+ML
KZ03ZVoBKx0LllJeE3dEQiAa1ljbCM17a4jHSmQ/j0V1FzI1Q/JSGHaqYlGbpNewO7nUdpguEfe7
zGxgdY/6RYfIyTACXPJIkQAj1FnpWljdWH1wb7LOq1ys2NXhsnXxPjOrg5zrtrW8myOD0N7ax2gX
WxGh752q4IW2jo/yO8gndmYRZB3PnJkaBOh5M/VvmYrr24xbYXCDtsltZ4pyAo7rTNwIgEJGdxMb
01FLCl+sqbK70DeVaIMwOqxfwZ0rR23pXpvOLw35I9V3rZH+zEC8jNUUTSWgjc4RopV1i00kvFN3
gEKznnP5fdaHNqQ9t8piOyjBkOmWaOd9emcnygcHeRtUbQy7ZBp68jVgFBDt46hC7edQfzvtJlJe
qgQuTEWGQdzTzRsuYSeetNyrsoQ/l+KwcdJ5Jx6djW1ox6UpPXE2vWw4leljM2q7SW2xkJTsegbS
UCwXyeqxjiE36LSWkA3V6SZgT4p7pyhr9Fag3wr/FIdOJ8xeJIgOr1TccGLRFU28faHyw7IEEtyl
n0N7I5elXZJm1cG6Xj3Vh6ECmhFxt4STFeGovY7FotgZpicdl7Wq7/dyCuUpuo3anSm/NBNzF0G+
n+OneAkupVLDNrnxpO4pr3CyRD2pK6VrJYEdCq9dmW2s+b6tcl8SL+Mp3yQklYsEe6vzRRGy5a/h
lbygCvSV7qM2byzGmZqM6fo62HnMzciXuFFxbjmlKkDte4ZaYut0ZTNCJr2RYMDxmYGC84c0eVYw
R5No00kjdWvcDEftXhseFQbubc0kU4MpY6oXQXzs0B5WcYAU/LLQG8+sAi9aqFvJeBYUTNQ07a6c
mvuSHQpvN2egLqxgoVPi7cBy8Q+MvJY8RDm878UcLbaR/pimrSAfe+mmFK7yKcHqTJgdrboX6qty
uF8l6wESo/s5fJJL8VENs4I7RExQIu5iQC6SiXqZsCVL32rxFf3c+8ztbxnRpUzWs0X4SNR3OQSR
qGIHOsFNl5ScMhZ+covq9yPB9YRF6xo2lf0+lLqtmF5aDZxSYjk4VCuluSB104eGurGMxwF6cD9R
wSwUpOEmjC2f43VHG77p+84Wx2EbZMa2GgjrgH2sytE2ztpNwQFLbe/rlDbNAJuupsWM5Suc0e1+
YP7QxFSELKD1BZRh/6aFT5gTIMkJ/ylod/IJ90J3vfvtcl/jRy4IsP1YjdGBvvWyMbEZjAwX+w+b
LYDCrLbhobDgevgCr1YrbAaqgM6QiLyZLi1l8osO4wYL5lmp2KVc79V0IjsqhuhN/Nn8EOAxiea3
MAu3xmmujuVjqz6LbEtp9lTPW0u4FMrUyfvXtr4NQl+0CicT8atdll3OL4qw9ippBLjM7U6aESOI
ALDQOtAZmZkM2UMhIE48qRC8A+SBOngbzj9QBm4NUoCUt1QpfG2s3KSH9xTznVtkpg+6TGAaszP6
bzeB/5Nr78qSHKZkn1aw0rEe6Uu+ejbtGARvSiCIxoJewW/B4cNlJdNbuwbrhf6M3TuZJs7SFTtN
7U95JO5l3GPlSneKJFl7otBj/LG1htmx5tjVG/N+xjLTkvObWsjfA+FZ64QPxPO3qUboS4Gnbt4q
MK7i+rbThu8cxL8M7X91bsBRCGUsGjf9y0wHMkcVD50su8kOWscW+uFG2DSb/htE8Mu49nwZdfWn
0xCEol36chm51dHYSSliJU4mtToZE89v/GZA9d1F1i71U1c85F0w6jMXYeyICPjFwuyt1r7JSvyq
qPnTV/kCEEkdHJSyyBRXwzzV/MBi7dlygi0Ih8WhaSseGRRuv49+Gt+4//xV0//5Hq4///T1JkkI
9Yra352q62C+s9gZPo1Arn7165/dnb7KIn99NUuinTTRsyoMKX67AjkWVrusAeqtN7mqw5xatTmN
z+Fp46Ny9c3l/mrtYcLwr8uZv1+u0EqxkOnA3H+68QeK3bWO6TJPdQ2nd1U/2Ueb1GU7AOv67vJ/
uVw+XX79eJ/uZ9yj+JoMLo8q93L04KFdQ9XFinQ37CWH0QMKMfe79BTpm6uexWufriqOotKmGfd4
3PdevE38Elxbd3tX8vDSag9yaNetI7jfMQK+e7jn6e6nC5e5uvRjx4VpDtzFlezExcPAMzaFNx+0
3TfPdn0Lvk6E8BuykJ8xJkNV9PvNNWJC2pcsUVxsKGZPcSGbt07qIKLcZV73sz/03yxe+a9u7Ocr
fnn7x3DKgiHn9Wi95C7aRDvth+GPD6qTe8preM+s2sGk50rx+l2+QxR+U3ixG/rfpTZ/HQqfX6LP
n+PL/iB3+mBaZCPxObJ2O7nBPnIwqiw3RLQjWbk0Mz99Yod9XN6/uefrN/y7e/5lgwimYRqEnisL
h95TfLzqXOkCwpfbOeue9PdX+0KH/tPXXB/Hp+UUWVPMbs/FJvhylLnZQhh18qrp30ajrR/7777W
FzJJ1dV9plQ82GTX7azHeqJ/coPj5Mh+5sHPg2Biet9KxL+76pe9UO9aSGjriWVWDuTuneKiHBht
U0GvQzii4qAPiX2EC39/W//yNf28fL5sioOojiVGOFDyYOtKbuqxB+vurz0YJ49vt4W/2oQ1YFQF
vzsdxs6XXVDVUhXrq5z9yEGi4OlOeTIO+XV4bXiwrw/WBnmHm2zy23Eb/QInQBb+Oqjgq3ZSRcWM
QQSFh0WOgob2+vc1VJShggkBjrDND2YsrnKIbi0PGHSnOOI2uPluizhrMT+vpC/Xk77g+EHaM9eR
uN7gzw+5R59iT056pW4LJ3G+eY5ft6PztSRlNWBTRRl7pt+/m9xpo2jVw/ocJb+8gTLgVo/F4xvQ
qt1cdBvLbb6LoDp//j99PwWwH8NfQ0SM+vs1TQLqupSwJzc56vtxk55aP7lJbNR335RzXxUa5yeH
3y8cMxT9IF9f3n5Bj6Ye4TFvv09mcnPH3Mnyu9dgu/D1cClQ7oXdpH1zT9el//XrIWHGxwkbGdO0
vrySyaI2cxuMqstGx1wKp1f01wbguij+tMStXiS/vuZ/hJ79W9DrNwDt/zXb1zWK+9+jY/ZL8/ry
Xraf4bH1N/5AxzTrH1hSn03SeG3xm+Qg+gMd40dIjk3IGZgFWMpKy/jD+lU621BLuFMTgGIg9uZc
/MP5lR+JKk42eNig0FbhqvxH4Bh/6PMyWc0FLbA39pTVDFtfsbvPJ9OY59kCeCc40VHW7PBm2GU+
Vo4zIslb1a8GN/a/S0qkk/mrixoaBQ/ONzQ464f6dBx2eiD1yaLh5h8zp5UIX7VUVHxCOcwgLim2
HZHdGoaXiUfB7LxE7rXNhKpxpCNWOn8xmYZmK+3QcKA+ye1bK153ZooGpt+js4NEdFLjvQZHWESJ
Z1dDv9XbxmmK06RcjUP6MgN2B3WLamvwJ8KtWyu4yUOQhWIfFu/luLxaKoOaqsI9HrVuj5WFQkTm
pHoJUZZMDik+JyRoBSkGROrVWnwIBRpZaIWliMqqXTtlZpCLwIAW/UXRbctFQrFnrPrZY0a3DSTK
6J54stXQKao7R2EiWAT1brVighXgwBYBw7I2yozBs9ztDSH3K7KURpW2ObpIGAGlkXgfGhB6L3m5
t7OAKgbtr7h46vwCt93JE0Je6Ll7nCsmnCS0YWR28JgMOdOZq9SIDzGqo0pRBkc3yA9DV1D/aDDU
yXPc+hvRgxK6C9GxpfJ0N1TRvVYVeHK1bhPh51hbfhkIbj0PthoYzCo0D29sl6Q8TzUXB32fO4T6
3irB4lLNRahJmM22yvkzc/GcqNU1yuw7YawOuAYhbJSF92jKP5a0dnVpfoFyWq/0xpOc19E1qyjd
zAy8sQn7aFKc+gZz8dCSIypn3hqFxAQYDcGtMktjdtIoZw2Xjj5kuxHxm6S9T/Limz0Bh21Gyjsp
ynHP8sA2V6y8cbmGD/NUSXfTMmDnTbWiP3YzH2op4Hrvtem1W94LRmNVNNxYo/4SLtTLTClTY2tZ
12KAqylOhv30vKItwfyckA0ngTdHxrWmhC9L+1Et0V5vQULF+qbExmeYFxI4ME2MI2ch9kRQVBta
jS+3ZNkplzqTmrCvvBIEIeZiUTDt5BB+frurm6c8DQ7zKNllrGy7BvwnPKWddrcYJf7oONdO6YRf
JC6GAbNb9GFXFaQmkQibSmxOUTdet2a9JyQrsNG03ECPfBZ0WONKgORRvOy7DnuN5xKfA6VkbG2q
DEDHS1TBZDTAtkkrHGDJ97DMA7I8J7PCK3VYbpbQuInG7rjQbLco3Tom2Hi+eGaYvwixcg/0GDTR
LYaQL4O8pr0mq7p5kyrGq7rkQGb5UdHKXVvKb1Ep7ipZ2oNkoxcpj6WmXqhx4aZN+zF3y4M8tz9U
cUEaDD7B7CtLU9Jem5tG3GfdTS7NJ514kUQsSfVAedYp02jLKNjDQXbj1A8YDRmJdCNL5kOQG5ul
JQ5FHIpNFoP1MP9n0TvG2KD0JNilM2Be99YRvQFhKuZL1OT+NGSbqm8uRC3aLOwNMjkUQ403TJ3t
rFhnThh5psCIEZzspwSUhULjVdXEi0XjtZKvcI/yrArwNhWv5hQxb6Cc0pTR2Kej6OrXef95SvGl
YD1v7xj2MLAykGOeqRmfd9p+BjHoFTF0xX28RdezIUPX707f5arKazH4qdqgcoNhgZueCVuNYkP/
UuJ0JK71NeM6V910O4noq+tgEznraOIt3gGPu4mn2uzwe2wdYv+7+vFL+3G+OgliVMfIBWT9q1tu
E/bdAN4TwhcsWZmvQxL+uo//v7j5X5Koo7RY6Wn/vsS56/PX/zq9zGXzX/N/nX5SpPxW7PzrL/wq
eTTtHwrdEW5LqqHgv726Vf+qePgJRT5Xg/cisqkrPMg/Kh5Z/4eMe+9KBJKpkVg/f9Q76w8UdbUX
ZyuBP6ar/0m984tm9j8r1aBkUvACx8sTT/WVGbSupc+1h6o12kLIgqvcVrhWz4501TG5apyMkiDZ
L5ZNVJeUtW47gu0g79nnJbiQH6trlKHDfFy9Hj0Cn46ZC6M5cEqHCbcn+72vP0ErbeFdcHjTG3b+
6EFScDMfu05iZoAtgLrxsCCHllnWU18z+fbQy3ogIattDIOmEqdLAipB9aHDXvdk1fi4NrqDqxL+
4MXX4SHPPOG2y3Ev9SLdwzbTobLJFxLbXDZ/9SG/XgOOE1d+aEn1PWB/gYaTT1PdorF3q0vRy9zS
sW7WT0bWhrJND/1HB/nTyXail/xY/MUVMAzyAoRR67f0BWe+gn+Okfh9setQcvrpNtcFe9x2J9Mb
r6fSlq/Jd13IgpIQNzml4FC7AFtOGxXq77BH07DBEXw/3CBOszGERVw67ionuo5fR4dcHMRRUeHk
F3gmX7fTDlAxQieYXKBz24g/+9Kb8CQp7Ppi8pn+I169yPxgB3F5U/nArdJBfuK+JDr/ULjlxvDX
iSwkw59FZc/38j4+VDuUfhsCidqb5ZE7w+Ukwks8QkJO+GQOt/UpPJX7ljPY8girPJi6Y25kx3gs
cSFyECp4zcGCRz/64XbcwNPBca6zm6PoLamz/h1xFz7ndOXh0fBrJ/Etb74PuTckmoCR4P0wb3IN
0I9EgtHpJz/XcJhiOnMF4RfgBPBw2tUbgYSRbbMVbrKP4qU7ZB8Jqyc+GhsjcYptuMdWwQPFhH3y
hJGJdNO6kxce42ftIvKphXxwU09zhldcGd5asMPU712E2i/jOeZaw+Vadok/eqhsQq9vhdP0Uj3g
g/nSu7o/a+9mcArTY3olbMQfKDGvOxhqrAC4Q7twN0de/UMC+4hfZIt6bV9FTkk22keh2cG7fts/
xfexF7nY0GdOTCjdUfAIgT/ifuewEPrGLXtHKF15V4cbU3KhcAgPRkiAvF1cCh55uTlzR2JKckZx
2sa0FQebFxcT2QsS5nHDOxLHtWm8xeMcc8Qfo2AvmxAbRzg4udu+Jzfzm/BChIv41L9h5sowfnaj
i/bOOhFD58hbIA41xy5bveMVd6SHWtgrN7Cz87vmYFynjmrXO3VrbNRdjsPIFRw1lyQvIhaxTh2x
4hnm+zo7tj2StqNqbavQT1s304lr85lWNvDOul0eewBEgcVHSy7VqybfLA5SJSfycJpR7f62uNFG
N7BNH/drquIfIVIkZ7hOXesJN7i0QK0PQyR2Wl/bd47+2JK/O3rTpb6NoaXbwnHyywtFcaQnkbzI
0iVvhnocioyrvFVvpkHFQQ/hycWPzGNUs8kmJ6x2lGENFMh5wUxcP0Ux7qKMceSTEu0Ty8MrLNkm
e2uf++0jZPnmrT6sGBecHpwwU4dJu83Df1S3Amw96Aj2Mtr0PWSqHdvILja9Mzug64lDMoULyQVm
GRPA9sC3cjMvdPkBY/tDwsp10K8eWm/0uju0Vy5dZzR4zY88cFK6P+x3kz1BWNI7V8ZPQOlc4QnF
n1rukYEWO9TetxRt0Sl+wFO9/Sh+tLPbV4+xdVXNV3JCwu+MUaUdqTcy0Xtmak/GvTqfTHknyLU9
HjIv8uZ60z21iJAJHhDsuLOXWxLVPp2Qf1F5fYG+/nnQkE0im1ijyOqXg8aEetRNS8wjvjY3go15
6yb0MJE/KuRLQlefnMXL2Bjr6DvQ7fdy6HxlCf0TowFLgWD7tb02kTokXQ09JNmhiiMiuN7gFm8L
J9OGO7Qxrr6tv74ANX++5Jcv20IIAt/oYaT4it9cFZfSWxnfTX6V4w/pQYq4iXY9bFJP/nAlwZeV
E8NgxVY30RWOxN0x2vCcWUTX/Mu0UTgLYWHML1gBlBfrcy8c5apy6MU8y+0ddb/ssJlkCd4Eo9uZ
G4wwZ/p7J3ajezSA+xHWoT0yeC5YXE56CGa7txy8sP1wr3rr+0Q2oav4A0d0Xm74WM6K4NE955pP
c8/5ibNWfM3J07+MP/HRILkvwajGhUzqqg+IqUdHe+NIcaYtglj5cn6Kdf4CaXvO4GFxj8tuC6RA
fCbclL14iVf6wGO4ZNH55pFsP4sX67p6XR5r4ljF14iDjUngIXLRB6MecsthG8o+nCt0ms78nqi7
5CrfTueTTbKj2/o+dSq0Fnb4c7ypN1hLwqHjYLpe7hIKk+5K2oILerot+tEHOPIwYejj5r2LA9Zt
c2AD3C83Kj+VcZLYZhfxcbkoz3tm9VC8Luhg8xe1OOL/lTHMtxzjZKiYLMBZs2tiQe2WDE44iDuE
FWwAr90+34i7ybE2xvP81NDySxtox5WnesvWvFPtFTrDpuUQ7etttifJ8zh8MJzMbGYP9uLRnbrN
QwJrZ/HgpM1uAwwj+FAv8erlLTFu88cZ5pfpWoNTvprZSXbFLRGCt8I1A3BbIG3T7TYBK5zWjb/l
NCfcZWTxOHKAroiA+iZ5iQfdxxGpnjZ4uP0Yj7k7H6JD5CX3629WTrZpb4X/Zu88liTHtuz6K896
RA5QBi0G3WYNwLUO5RExgYWE1ho0/jsXIqurMvPVe8Vq9oA047AqIsPdAfi995yz99qu6XC2cZA1
g1Sy2azX4io7NE/Wpj37LQthtOpEJmNqywbBtrkewBvQ+PcWeE4cJrC74h5Hrs3mbyIdvq8qxzvT
ZHCLI6dH6CdOtEBTTGubktFm/u0Id+EJVcGFy+IUq8Rpt/q2XTdL/6QvkllrsKmYcrYsuRayVUeP
nrTpDuF3v/FupwUx5hv1UeTjo9tKzzojO9FVd4I7AlV0midjM8+M5SOcijdN+U9URv/PNXS/VSzy
dyv6nKL9Q8r1v7+2fzu09csfVDr8u98qHYpeVlj6sTq45pnF+Vulw7iGaY0EBn9m+lOY/0elo/1i
AviHjUM5Lit4QH+vdfgRhlD6ojDKZ8buXzM+/NhmnRdlNgAJW65Bl5exA+/7+1KnFcSs7+ch77dN
uXb8rbf8GmGv9cV31+aPdrsf+8h//1o/tXQLzSyVKea15g0g6LciYvxF7JTUBsso3SEodY1fH71/
PBL7sw/4064jEMkJaJoXVVf+egpsDt0Oz/7evAqcOP7kE84tjB8Lx/lqgjhU2FvJDJjfzHeFYyer
aWO2X3oPlH9L3aGCWqYr6xnIL2sHn+/8p/PGP76qv7/mT3dQbOl0NlDZkSHIW29lUAAgIbSrF4hG
9nyq+uefEZj3n3zIn24jaBR5kNBX88hQMa2CQ+94B33bCTYydbKnrUVyNtbhDVEe1TK5Q3MYoSm3
sZm487aJHBWYzdFaehcIlk3iiE509l8wdrBHL6u7UMJeii1gFb7QfddhLrUkxFLPsKMF9UJC0yIT
E42Dw+CmHkbSIVeSZGsqBH7o5jBKBDqoQbOVIFeYzpQu1eTcjpeaTmxgPodivtE6MluRXF6Sp8xF
AW7UTqr6mD5d7yHbWMth7S0zEjWX5jbelt2iOHlYAqQbETb4TbQHhavfdJwBpjvpMVzr8U4uXvzk
jOAdYcI22ARn3Um31JcrZZkDx1wh2TwF/dHsn4wdleaaUOFmE1oLhcpNeBiHOw2pygs1+0YaP7Lh
XD9MLtZQ/QH59AMi8MhfzfW5yN/s8f8Ou+KuO9EEcLwNSkfCiYE0GK/yQqxswaa4XhXrFMW+nTup
Y8APdyyLFGFiZyVEo/oZi4tC8MdNAOb/gG8Isd0qJBK57tfhej6gRL6LBpH8R2YWR/HBajnIRPc5
B/LxgXCWXrVx5Djdmc8hIS7q1vljfJ+h+QFTxYetFnOJNz+FVGRZvo4v8oLX6k7lqnqlSeEYSPrX
wJV2Nefd3N9OrxmClokWB2rAcUsmBe5OSot+O2xVRij74Sp5jiDdRG6zLqotxTkTBFq7bnRL+nf7
Njm+ky6bY3Xgv9YaWyhWruqgHOtDeD/dUETTwF0UW/la7vuNcRG2hF9E1PG2vxIAX1JGomxUXto9
sQJH88qByD9YFIeEBYgcfl6UaRPw/HBCfs5ehYeC6RLK7scMylr9SuzwO5HbwsFHRDGf2KXFdBwc
+CsNTR+F3n28sS5Qbry3gkNV6vLXlFm6CArNzZnxrrMrUohkF7zItGyOZFy3mADs6aZU57PIvjEe
LQ58C2JOqKrQOF7CJ/3NtFZ6eDOSWz666UGlFu0W/bl2R1dzYKSy18OC8QewAPG1laU5aj6Apouh
wCMKlCO3ZBdEBeSIiG3aQctqHS+6dfRQHIXDuOecZdSMtxZpzBMRcJxyOPFxSqQaF9tF9dpyNxg7
gZldSk6wazmirHI3eC6fkud6k+10LurMjSrs4T5zPEdfc8yyh+O06t3smC87Or+4pzgL68iH1GXq
Tg/zQa8mIZpa1R1WWJNpXch2yiFqDSH9PBzycBE+Sot4Q4OHwfiaoZfi6DsJzvBj82ksGir/altu
jAMsUoWWuZ2gSpKqZ0zZSm+T/hgHdn+is1CGN9HgNqEThZcyu6v5QuSbNJdccS4fpDfRaV/EA5ou
BhBu+gGnlnpg6fdPQLLt5AXsccJgizYZta65NY+YgFj45lZdwQGekdKBkgD0VhapdrMMWje4UTjU
ZSuGbcUxWgiuiMNnKbgW/QMv6O1aoSxpz6k5Qa86VJEOyuUFTrTTkWo+OCV7l2ZLL/md368i5pKc
gPfDp3apEnf+1OEjHTPlObiRlUXE8fteJ2xedcZNgU32BG9wKx8QDc8HyI6DMVU3Czaed+0kdGtx
Pd5WrJrU79MJZHJCzh8ct0WzqS+p9Eg9tAkYQmDcgwnr0GiAcvlEKJnEHtcCHjw0d02AwWZRjpuW
0r8y9krPMLEhXJzAWqM5pYULfZSk7oQvNFBpNibKuR1Qwp5jMAPZJF3q92m20THOEXey8DOmNzdg
BELJNj40KMraOrzVqBISO3ezFXPKf76zfakxf969v4UXMCdQVf0nOUQTa0ZqdegXm8dub91VjxhD
HodH/0E4yQuckvYpP0Dx3ef7aqc9WxfekmMLjniitzULmObaUmYBCd1kJR/++Zv7Sdrz7fAEo0Gd
/eKGjATwx6PFKKmpFozBLBCJaehq62b3ptvJjWzPu/x/6lTx/ctxAP3+JBOYoxF2s5Q02FN5O8qa
UGj6bV8KMfo1wvJPPt6P6re//3g/aQwwr3hiL/B6INO3+YOynKXT4VagGDNW1rY7UuvZ2p8oVr/6
K39/x3+7qD9rRxOAlUY5v2r5We2Nx3EbkI6DH+MYPKHCodxfzm8gcMtVuiq303puFxJNQX/RWqF6
vDMWAxpIzQG3vh1W4o5jAOq5+MwA0bU24+ovyoR+vUyyYcgkjZlwDX+6TGJdCYbXhAi8WG2ad8yk
O9YHZ1xyY2jO9VSB//zG/PEl+v0Vf75E8tSXZajz3Gm35goP5o6RwCn/iA+6S59kYzgiPeWUvbg5
mU8W7dH5m4CHxLwzWNmxVLmTw2Z5AO5B2Su4wTa9MsIMaQvCIrspX7W7r3f8/8dw//KVCa8pOkhO
/PKmirLnu5v5d9Xp/7hZ3C5uHhbu//zb9aOGkJj97RaHyg/V6h/+yW+Fq6L9Qi0jon4jSAdN2qzQ
+Va48hP0RnMKkcxId7Yg/Fa4KsqsZLIoXvlXivqlV/p1SKfIvyBbxrFA5QrFSjX/0pAO6NqPZYhM
zfrztfh+haqaVqmStJLwrXqaXWna2pf0YBGHmnjpTeVaWNg9cYHca4lwidTuwWtpL/sS0Gs12ooK
qiISaldJpR3x9lBM0JSx6iP4yeTZNAfP6QQe43SEgyrLvrzqBv3qy2xGcV4Aec4kb1hG4fQ5DgoU
5bCrbvFCdraQUCtkw+iISXrTFwa42zjwLrBUUAt0MN5jqToOQwOeBDlOkhO5nLm9ZQW0eggWDHD6
VOVNJQf4sAeJKM82HFZjDy4lMSTAkRkC98GgUd8e6tRUl1aXXeMoKM5qiFdbM+lrC223qKuBOO4q
PJYl40uAtES7dZjbIWSXJv3eKDjmOOWnPHxorPASCdIeFRZNf/KkNJDlaVy3e61j5ok5rAeIX0w4
1vH+VYaFs1lP3aAm0Fsp0k/RA19U+UCx1UHep9CyYP0NrqLyymlncnZDTlgHyUttCpXr44niZ8KM
ASX4Jk09srkMzvtJobULyRj9fVZow0LCzxPU8a6XSssJq/4W3M5rK/vTKm3y4aOqy8+xBahewWME
5SYRe5Dthn68MQvjjVhexgIq8dieccrC5LMdq8kOPOYj5HbZepbm9hxCsBtK6jdgBX6bUEVFEUhf
JRD71Kn9psYhxUoVgTi1tVBsV1kVp04+BNEZsdcEP1IybnvpVcdnfDd5s83azFJe14gbGEgDhjvM
+lzBlvZ2oaBqtZuq54CezylGVioR3ZHBJSj4FEby1si+sSSLYFrGhhE8VeWQkYDWEwGiZiAptGDZ
aRpVVNzUS0ZueSTahZzApE1PplbdwMleZiQRjkOwnETR1eg1D2m1yoSADm5g3aRRvBNr2vvyp9Ar
dqRkTLT9VTNNx0TWN1FXHwoL+q8SHSroae0gwzae6+nyWJjpaTAT0LDJjvSbVczoNtEZm4oRj77C
FDeOx9vWAKaUyCOg0Rp3vf8tB++/Zl2f/8pbzn1GDdXU//bFZkEzPa+JP/zHIgMiN17aj2q8+ajb
pPkPaMj8m/+7P/y1B3g3Fh//+i9vOcq8+a/5YZ593wicFSb/WC4Bp/il/puTE3H0t/+2+/hIyIf4
7z//828LsaXPCzFiBIl0NQMjLav+t4WYn3xpFOgUgkiBnELv59cOogAgxZRBIsIVInL9S7zx60Is
gFWRSbP5EnV+AVf+kjz0Z12PznGUrUhRUJ7DTkFP/ONRsU1yAs0iTV6pU7IrkFfmarpvdM2dRMPV
jXyV1hWzB0bZKsVaXKxkAXc1sLQs8xapqpGakOKrBLVK5sYq1NQ1GLD77y7uH/UefxIfzW8S9Sxi
Dk3VLBV1x49vsjdLyTPIl1r1U3DoGvDpHPXJcRBeSJl9LPMnq7sLalgikJD+1EY3H5Z/P2aaXy+O
zGVWvMyNQfmnszt03l5TlFJdjUP02o3qQWPLYPlbmlWBQcoEkaCH5DoTwekVJ0jrzzq/kE3ExCjE
VAgdtV+Qe2ezEDfkbTEyIC8s81os6TlreeF9GIgn0w4Jl15c4J09IXgYAYhEMjTujg+KWnZfwQQl
HLi6TBy2kZUiI4BSm0amPXoa/OrMTclk87wLur2bMtKOiVVI3LQnw9MerdJ6SXgB3Swe/PkSZRO9
neCSGGffS+5rTXiJxn7hJSnFKgb/P7l9PzsNvi6hyaBUtLQ5MGD+Dvyw27PAgDQb1FUGRRhp3o2R
gIxLfYKZo0GvWM6MVS6rb0pFro9YEjNcCfDeOd+zSr6OXUGNlOWX+eOPAwIGAQiw2hwnBLVg+fvl
kJXvxWR8mCVXFDYdKs7uw/CrHMqC/KQo99j4Xjurevi6nJNC0xpXyQu72R6b/kPWKduw7HaSqbl6
k55Lg5m+iZg1V0S4Og8megXdCK6aX0O0qzaGnz80Y30xKv+VuEiED0W0nsi0VC3udZiWDyOvl43W
vioAcZucn0MYMFN88lA2VswsxQFWRCtt1ZF3AAVASDcNNu8x/ei4QlpVb31Zc8d1M4YfYpceEVs5
oqcC78hXlZKv5NcY1vSkZXZS7ghd+voCanxb5xeKxeg4f0uFAIVmSzsx7V5VC+gYKzzniKOX1df5
n2K9eyAwxCjwM3v5YfDDi0BgYTjCK4YEfRmtaiX1xq6oQEZg7b18PRb/NVvC9zvCv/2fILv+L9xb
qJ7/8dby78nrS/bjMZ/f/7aXyNIveFFV4jqBXLE5zLCtb3uJZP0ig+hilUSWp0MZ/m0rUeVfoG/r
0qzZ5NT+w5kedwLDDo2Flb4Ee9Nf20l+Gp+gpGWPmwWaIo4GtryfvuRj0g49HHAasUmwk1Ue3KzZ
J+BhpjFdyzE9JSU9CyJjdS0Fqu8hlYnDD0T6+y7UXxuVdm5F41L3L6oYkyg0eCasIJ3wpIde0R+z
JEF2wnHFQXTxZxEr3zLhf1/lKcmJiDMZqOH05WOQ0vrjEjXFw2BVXhKAgk6fVF/ZFxYdbbrwajSu
+0w5+L3kub3fzdqgNIDQgqpLSGBpex/CSIZ92dGb1LXMHSbhVLY4xjL6hWL/4RXW2hsNJ4qxtop+
xsA2B0nA7QLeX8cPZump2wZ+iWb4DWgQNNM4DLI8u7eiubQxM461nfgWQNla1SUawFEyjiPwbTJK
X5HrMg9Q0XkXMzkI6B5y5qR5DvQ0hN09QrkR2Dmm2ypB0FcqkkuYAAGOSXyjD3W+sGLNJDc4W+V+
ZxKNpsPgHc+tSelTBrgi6ih6LyUZaWPPmbLQEGelJlMAL4ocUcITJ1JIjEUf7nWreBbzfTpWwbLx
M8o1g35zEQMdUzv9SGIxmAOi+Fwvyg/dlFLtFXTFyVwh/e9VjjOqlTaruahIkDo+ZtC1JmwdbCpJ
fkxGQFU5J25sTzcDpq5CDJDHdTI71hi5vjyrlkgFc6OgTJ1RKxU3TqrbXg2DtaBJez9Vwm0ne3gk
zQKPVCut8sw7JLVUA/VHDpmjGKgb1Ps6HLEqRstSbTKfxrGlIziLhnKpy0+Fh29D6KPMgWyY2xMU
aiEmXYUhRUnu2VSyGSijsfM4/9thXGW44KebQq7WcFhWlV7DNBHoRFUwgHzl4GXiR6zVl6jVXB7O
dVPXryIhcXz+GfaoL4FSiE6hKx7KUvNBVNv3ph5k2/IV+oaUIDES09ES7uDEkUXZX4FWTaGwkedM
09xLlLWM65+wA5m8Bb0OdzpToYYEDqWBvN5p4K1yABO6mT4KMR17Rb4UJS00fxq3OkEQdv8iiMY7
HkGnD723TOlfQsu66X3ON4Z1TQ9aOj9blfCqYlFJ6vrqt+N91G2buDfBZoXXUSEpxgseDKEz7Gag
qBcacZdTw7NV20mEbkfLu71ecxRAjo8AglkyppOV6UsnEsZuFDDI3Byi5ASJyk3bRT0kNELUeVlm
i8I0Hoem2zdEaHlK3TEaAyc3lodQnk9RlXIXTFcd7bpdFyhwlYD+s0ipKaQvWhXsR5Wan7zRTkoA
xzXJWi56glnmVAAShceHrvY+A1wYdVEEVH38mYwjiEHISaQtepLHyrZ/FgqPWJCcycDIqYWikQgy
vX4YzHTXFdGlkI5ZI6DkG8VbUvNmLta5909Cn7Hgpdo+rfI3CFL1YjQ0GB7lwaTxD8qbsC29L5ic
Nu0iIRqkU3owuiRra0W8s/rsJvf8K0nbKJiIFQzk7qIQ8+ooYfM45mjfCl3v7HRgPiERA2qgjFUt
P7H1joFR19eOIbcHYervsfXE6BoxQOnjpx6gKSWZEqSc/NJUkG5I7IqdvnigCl2RDtfZGUMuSnxz
lHZ9WV/EXuYRyLOFn6L77zKEeAitiZuzZU5AdtnyZBIdMzNqLApL76Bm8rYbUWr6tZLauYUokAST
zvCuYHV3rUGQFAHgdtKgqApa9TMjBDP370fguE7UR5cgLVdWwarSjOO5aqttF6avnKC2XhfcaUlJ
FKVHBkQYHrJKuJaZ/DTBOVn4NBWGOJrcyKB/UATqNm3CdBH01PipZ+wCXS/dMWAR0qNorUndtVCM
coPnqp5MFJyjWsI5D+gj6C9m7BOuEJIbGMj3JaGIdhSILjyqcy+kLS0DkmErE2bDhMJNEY8eojMt
L9b9mMEH8pd6Y71xdXjilV3VySOMA8YrUE8jGhuoyoKAtAQxgbioxjt6xvVCUCA/dor+bobAkbVK
WyXWMNld4tP2FuTJTaJ4k9RlcRMKN5GCmExQWkcWwwY+DXuW0RrPQtbdddBTFoMmXbCEEZ+eQepB
p9eWA9JWKgMgytuhUt8a4expzSJMY8aRhROHybZTAUIQIpC1HtOwEZkUlzp3RY6OjhmDCpS9SXV7
WV6KsnEO9Ooz08uXLEo6u6F0c9kj7QjIXOJbwDq6aiulJA/GAplfzfhu9CYHB6gMbJkqyVqJtuV7
+WLkBtFsIVjFrNZxDYby0lQR/GU1FOYpj2guFdJkpwIdbsIPF9yqd6VnOQEaJXjGfRGl5Vobmhpx
foguuY0cs0RH0tD7c2vT2FVtT1yaQq9QKuVbVetuI71ejmYAlq7BLdBU8zg7AKUXu4EIRBNEfx8b
yyL3OY1k3bPfnSJ1qWmwyFSlAE4ZwsbJuxxROUKw2hDAr8nmq+VnxDRGgWTLVo1tsIOVSbThyDcg
KGXKihgQzJS9e2WxT6HxjR5Gdwmtb9HJlzgLT4q8GDAtUBH0H4KlZ5sybh2l559lYtkTzWKkzmSt
Gt1fl8oL+YVglj0AT95GydrPYEChMbbNU5Ebb63cHwFlPhu1/16Y3eTU0kbtotdJUaulX/HNnfLq
qeeRhFEF7kvb4m8m89Y4ERRz6I3q2CrdMsxjxud+ggZZ4/AiM71VwXjnkhaR/pXXLu6MT2VEM5xf
rLhXtv0UvQRKCcIo571Kg/yoRoDrwqENWQq0Q+zlzPErvHttpTm5ibMrTvR12USQLEtwpXjobvBN
jgsxU+uF2ptPUlOdVYIEnYqE0QUBty6lmrZIxxSTgCVe2lJZ5I2AobQkfkazGHGjUTCgpImmTipK
LFC2q0vdl+/hY94qytAuM7Wd4+y6yxjVF3yVh3ay9umMT/Pi906p3iFIXrwQSWRQosxW0xthVB5D
1bjH8upmTQ93LkUAKDIkKf1rJ2ci32zfwMLI72sMoUSxXPitYdHMA/Sldr2bD23jdNNU2nrfArYM
P8EsL0sFlrluIRmI04SBphGjAWiCQESi2aJW1UCG6V18aHrxMIq1I0assCmoQPBXwS7p5j6hXuC1
fOEpJ43BEu+JLfxMswQCBunGhYZOt28IzWrz99RXYGBpkNu0sliRVsJ8px7fi7I8VhKNwmy8LQvO
rqNRm+yrqEzSEGBoXxkO+Nj7uvQmW2O6TGbXrPup4bTfG3VC/pHHwT4xEa4Gw32SVy8ccBaxGrcL
MaAtnfVoBgiKA5zhrzN9+KzaWqC10W0IFZNQ9YyYTys0Hh5J9EPEmHsacOdFPiqSyavIQCvjVROH
sF8z5BmkDrxZCgmleTvaXLuRiXVxG0vp48BxyKkGhBkqNDkSglxsc+YulIYI961gugH9bbmEak4T
a1dZRuZogykstXIRNIq20ObwwDxuDXh83MfMak5iNbrYHsUFtO1lYAjxuo4Mu5RSYRnHQEDIVLsl
0vZg6WV60JunSNTqRdHFV1bhRyEVr9qIrKch5oGUTB02u4D++awlSb3jYiFZeUzr6DNUlfdhJnzm
Xgw8bjbhCOYapnJrD4WQOnGrHStzOsaZrDqFyVqiDTg4rEMBUrSO1hDXb5U8fI66GQ0gv2YyYDvf
LN9Vw4czMRKJVariOkl7mUk+V4PYMpigbuz1n14xnkYiNSt2ZCdGbUh0UA5mnLunCzVeFg28ihVj
n/GWdGl4HeFWL6Jy3Zt4ZgfOVJxiIZIH5UL3rI8YbCsr3YJoKo6HGnoC4qZJDDFrEm/jnRRT70RW
I9qdXByiYVi0gXLVM2w4aQt7SSW6LaLc6NLyFTofXoq5iozjbhsa+9TQh0OREhzWD9Jeqrurr1kI
E6R0lYbxsIA4+CFk5XnUhE+Skq5efdJpfjphKm3h9s3LO/MbK7GcttDu/JliL5fId0gCdTGUvcg9
UWWFFL8MIiIRS31V5WajxmB2xyaVnKfoqiUeiu222WpNhuOg6W7lTnqTBpQoKsqVtrmlnDhGTX3b
qFnpJOMb/tn3Dooh8YpAFCddPetyLKF3R7QCL8MV6mITxe09ZJlVqcAM1Vkra1n4TLwnNW5am6yo
qwexVi6D5VAOF9WzG7HeFY22SxXi6bpJ32fSnenhuenaD5pGPsZn/ojUwvwzjHeaTk3R7RRSJ2Pk
HoQkXT1FaRZtYb5i4FbWdQxdUwrk86Q/5xlKlqmgx6VlJke7gJl1Mt3WdUagJhOa2sACWqusPxYO
OU0/ZHn6AhcOQXmZPAqBseuj8FD2WJUyoV3w+iW1bPbUI5KTe/UtUqbRkbsQKxACu1DbiQGcItIc
nPnWxzykapTP4c5SuTXApk10mtVEOQZJ8OqTdhDgPp/fTDKUVwSzxwJjSzjciTUnVLpuj31CI3EM
6WaNAgZ5s7zPYpPDrZ6Sj9Zq775Bc4Jenk1H/2RG1bsVgK+tJOMh5KsnhMmhzY2XPhCY4ZTSgl4L
Gd5+BtsADVGSf+Y0FNdVLeebtsO6oD6oY5E4pp5tFWV6lAIcOilXMw2GZV83B87AVyHp08WQf2Qe
U5/IO0aslhsPrzBZWBMbkaGsxBoMMQaU3dC0753Hyoo9mwleeSZjZ3Kk5DoU0Rsca/R0lNgaz8Gy
sjScUBM2N4GHug6qg95HruVrL21rkuCtCM7cxk+IJx6V3rBlJQYI6o18MI2zs1E+BMqFPoeJcU3k
CrGpAG/gTFOiHFV6PBkGJlx+S4O+EMn6zdBYxdITtKdWmkgoNGER+OnAAyp5+KJS+OB1K3OSwwKp
BtEJbByDPDOR8GGL93E4XTQVU3unWexGk0dtMN6OQBj4n5mdKmT2BBZCSDVNn/ScfdUM78MwfraE
W9JO0cIlya1WiMUMPakPWlZqy6aNhhOpTJ0j1Jn3wAZxrai+dqE+l5JFF+6HciSGgC+PkUbdU+wh
m+xpn+zGiE2QmM476IZPqPTGKrk1g+IxV8udXNcvFfmlQkilZyAXlcWULSghz6/xw5uKYUSTPlmM
iyix6GPXdbINRma5PnCLQM9fkjBfRVPucZyy9r7G1yRiGgnSIfrQ0+5CSX72hwkcJAWjn0aPWWDM
GWogoRNlk3vMw6tuRysGk4IFJ7KRupmqId52SYbJQk2OXRMUXGv6TUKG56EyG5sk3EUg+tew4mLW
nopAMbj3LVyWQpjPUbizhb5ckcx4X3qDE5YoTLM+1BgZi6dCCcFb6MUhHGgZTz6ECowvQXZJ1XY9
FtaDKBjrNtQOYO2ZyFzNonUbL9xVSkqAbvQ+TfAip2T4MIOq30QCNPBef1ZwBrZCVm3l3oqWY3BK
cqwoqaSuQ7OM9mGfheeYKsYeNGNcqjKaOTPQiLmrG96aAOqZXhcEXMJG0xFdI+zVRiVp0/MJn0/l
D4VVkE7QJqkqlVwUhIRW9V7FV377IYzHx2Ia1qY2PRus8fYkx8uJiRZ+LhytBba0UFU3VdutE7kk
BbujhMm9Afle5hOOO1Bo+bh1ja/IqQ4g6bhTtRY6OUnfzGrUo+QJH2rCkFkRsc/IvFVPwDDTDC0m
Vw2qJox4zoHCfal13Pt0JB88166SRa5fKRKElaePKAiyKAvdIUiNBQm/jALfzEanDyeRbyZMNfAt
9Hyx5t8OjQwLVJaOUYSesIWaGmHDnKJGoDoqAdMXqltVxsGSDFupem4A6QiDxoetEt5b65EMD7w/
NTKfhiuTZ0Gk/PGnCLn3KiuQjlZig4i6PhG+dak7D4AnhNEgASTnGQ4NJ9DS+kUKdJh2Yh66VZEj
EySwuqEfZ/U8p7oUYQOmWnEmQ7+JR/q7pYqLp/dwChJFynAD52PgP6ajyYlbYizRJsImJWkGEHH3
OEFPtTmMwP/gI2AoIw01dMsivGR6eKlpp5ZcFbUTTlXcnKME8a4Rs6AYKcOWaVAeEp/qvuo44vhe
vm8NqCdTu4j1/qEjQUwqCaKNmlPcDo/15L80MktJYt3pRrZU5P6B6NXHuEVfzStiGI0+RBl0jirf
k068C8zww+qiGty+m9ER5KQIa6Id4tuhRMRMCdMizR5qrmk4YVLsm9OQazeVhYLYUK9tdBprKXBl
ZLmNKUpgwPs3vQaJZYQXiwxoGaNcS49rYSHQsFQ3zFVzXdRpuwoJl0HZ3uJdk6XN12sLxoAXqaxS
JzFovCgpG3sunYWCbUbQyWZCPLnqcuM+VsfndiLlqV+rrXhHKza3S0vAbdZmR4Mog1wjLLKbNchV
tUV53AAnsy0+CucwY+7/TbexkkKfGe/QVxytZHhQpZbasWjuov5JrK6jMN0R0PZhRZJGAzX38ZMR
PT2Ee9OSlrHFWCBTBB5j+huxTh6aTGNGkbFyI5XJgukOCRXjTa3Bu5rJfB88I1gIOKl7I1bdxGh3
I5MDoqD80o2YrNtiPTwSEEzAmlq68cC10j6jTCM+AMCyyARrkwnnUsD0H1fiPWcUbK2phjY2Dd2x
0zkSJDPkk69yUKLLLeL2rSInRJRl9M9adBdmA90Aj59HBQpmiw57r8/fxgEZbo99PW+rvdC+9qZ+
CwyGp1SV8MVqMLnUWHFGwu7p4fT0mBtfdH3Lk52xpMFc98lSVPl65X2/sEC80HAZrqI+EGM10Gob
5ehIPKy/N0k4qlrVX2Seea4E8rrlSD+S+ifK2/lrJosPMukDtVrtGUfOQQcqcHCB+kvwDyUtE1Ft
VmZoHDqrJhl7eCTVWNn7p5DSt9YveoRYZU6oq822dmU1AM/sb1Ko9UczUO9bP+hp0ecfNMS3nsjd
mzsuHtRjzHysEGnenplpaCJdyKqeo+zqE9A3nImxQDQ3L20EiJcVhQNlGF3SyoRAWSjoYCfjVm6O
ns63y/Sti0ATge+vHzh9Nt3U0rhhc94pJfmnZBGymGVMuxVfxVMA9YXejx5xJhWS1yHL6CSNjS31
LMVGVOwKqzsw4e5alne9ovc71qeenMUyNQ9VG1wY3dhtxeCi5JmOa7Elym3cMD6fsuCiT6C/g4lT
qqxwd5rxVNAdlQWMiJ42PHYWw9bcEA55gh5e7h5HQ8fZkJ8a+ht9QFJzXVjlMlY4PJshvvdUhx5N
1yj8aNV6H4j1EikSIOm2IZik51EZhmBH3sVdbikwisbHKiMfqzBoJfm7xJ+P7frKAn+xLaxkHUzT
U1J5zSLuSZsIM+0Z8+b8h9uQR4+UlPZRzAZa2P26FPiNMTpmcd+s/CFd+oFwF0nBJSO+VpLCXW/1
D3qRdW4udiJbDCUekaOF7tMUjlZWph8KPPhayWLBC/pZeZv+L+bOozlyJE3TvwhjUA5xDa2DwSCZ
zLzASCYT2iEcgAP49ftEdk9vz9jOYW0ve4kqsooqALh//srhRc7upx5RrRZyVU8DN6H4jEzxaRXm
L9o7gwU93rG8ljp794efniGexkHtKEr9BacVL8miB0x7QEBw6zf6WVokX1aWL8KACSjq1cb3+KGP
OylmedNd8R21LOCSIzyR2W89TwR7CguSlTwueRGv4zzcaFu/R378bfp6pxj4lzJPbqpWW2uMqXrW
b46tTpAoe3pYNoZelJEBimiw/EXZ/KtT5j9/u6nam0myHqn9ZRjb1L6alsYEoxUmWCzzzZALd1kp
/pMh05+gqH8Mz6sQ6XHvemXgrQeK2NJMpAsR76zYS7ZpxnVOJQppAcUi2Xqzx0rKKdNclJbz6kbA
kVm2TWrzl6c555OX9DXlPK2SC+ozrow5dFnxWkXr1oafp8SH2ESmAG8qOL8TVISu7CsK052Z8d2t
ODsMWWWguZ/fvdRb696hVoytgEVOdvCwT9KCjyD0ygqT75L2J/o37Y3hDT0tyfyyg2+SKzbFd8RK
5wIRAo/yIzG9o1hOLEM1fYfR/KvsefOG2QVCtqaDTB32OH5OI55n+ji7boREVYa3GJLvLp42ludA
5Dh7J2reOm5HFCFz/sm+dXa89vK4MoP2+ebNVWbjM9ujcH4iZ983c3uyquRUVu0yD/t13fMMGZry
+WE9cP9WxDgMcvrKKZuprfTbqueXUKq3isiLuvc+o4hbLVbeczeS+6Sl99l27vsA4MFNe6em6Kyi
9mrMP7uuWiOPfW6z7ofXEgbCYmkIvfMjrlaX4gfvpzdtpV8EmJ1FD57ve/E5pQ1zb2TAHRyUnmSU
HM2o17SIxyNPhtz0ZnPwat5Un2Tepcn2uqQpsPEJM8+d4KVwipNpPd5ze2jpriKGmIWAxsVuB+J2
S4T6zL3JAl9NvjNrfGtN8Ry73brkjnYj85xDR5uD3gNTDPvHW+PF6hQ03DjNPLyZXCOCxsunbIif
iwRuiRyul3YgzNUwX2QaPeAI88Wv+nUvrV+en26wUmz7uF9Xj65DIvTY8lmFsjz9CQo/LOYoWVoJ
9rNk8s4FRfWLdMKxbAWE6affae/sw1Y8QyZSTpHdPNZK+G1+1dCBgWlfnYCAGt+CQCkQRBX6LYTl
ijkiDjZKSOJiiNkE82MRmAp7H9J4QNxYSL+hPdh7ldXET5hlQ2u4vQrK7tpK/f5YKDLB0Jc504v0
4peo2VkquTVshHXX/0n5ziqay3Wfuc+Pv6yYKSEaxacqkM12+cYr1ZW/hOMKz1woht3osEI9vr2A
TF9N8YwPyT6N4pGfNxNrIUWzyegmRs415s8C4iARFK1QEjGmN6GyG4fhF18YhykA/4k1LRA0vDSf
qhsVHIH77MTis2vLauVYHOjM+RwNw5s9AR+njaBdoyIHm9G0abhpa+RF9LQ74/j2eId7xTsKvcBG
tcw5gOcjTzzzNqx8Eh+jiDKxPCA8sarIYinPQxzMK1NUHYXTgvwbd6VShs6hDN+TJm4uxXjQXZ+v
ZEoVspn1226y+w3Fs9AsylOEObBriNhn+JLK2DBRXTEK/d8Lgv5fpD7/RTO0/a4uH+W3+ism/Ze4
9B9y0n99+P+H1vRvGu7/rAh6/Wr/uyLo71f8QxPkmshBUa2YOAv+M1jrH5og2/4PQGALz3pAlQtR
XGjw/6kvFVTz+cJB/28Lz3F9D7XLP/WlrvsfTkACss93dHC3k9T7nyrbfyo1edP+RwP3QzXzb6oa
IsBMxzXRJaFmCYkJ/W/ayWZoo7BUEz5dhGuRYX9RsvrE87luHfvr32RS/yeRqAMK919/HAJDssfI
wrMITyVI/6/r4N8c3K5lNUUhAJmYsdStSI213dnBjS7X8BYksdrJMKPayYS9XCmmzm0gjDcqSqKj
9Kd+Mwac5lvptrfW+S0KYDfDD+UuSFTyFD1eCifyVp7T73UdDQRZdI/zHf6yVGMjQ2e9kdB1O1bQ
8s3M4KO7bGNqSoQIqHRP079eQkAZ1KZMTrVpv9WkT8WBSXaD9lkbKys4ROVUbZM8C1dKRB9dZvxs
Ey97slpMkrMLBqvbfOtR57Gb4pRwfm2+urDaOx0lAIK9WZ/73MePKHLCfwDCNq5XHEUzWC9J63jH
KKxDVD563jX+PK4Gg0aWcRLFcqga6zlXkfnsd9uhJlundQe1N61M3fKiOMd+NZ/mAQSuzTPGSrfK
b2iqnqw8tY8jl2elWCLWctb2k/KwfYcCpY6dh+NhDorpYD1ekmHUhw51jlHfHIMxoFAQi7Jg68L0
SE+93oq27g/IKQDUT3QJ21vfhlewpQuY3Ye7VsjXsR/SfZ4JDrouzs92KtAq2i8sxOa9bNElG/fQ
so1XVbXWHWuC0VVHq3xFV6QQ71IL60XRY9BX/m4qaXqbvM1gjeIuZ9yRfjx3W8M0X6yWvFZz3fRh
fLJG2qkUKuqlcEIsyTlbiF2mu6FK5ickPtFSAFTtgtFSL1l16mpvuBtRdKx7gcJVw1x5jdm/AVD/
zEJnOKLD74+WCe7R0KujB62fQXrrZ50N3s5wD4mS9aFvomlJtLTYo+B4r4gnP6nUlNupF/6lqcWB
JqF6N40eBTPZPLwAzntPlptvbclQ35RXFYf+tcsm/woa3sPM6WSj28I8xgj56GKNDNRIHBkLVz/9
fekVuaGpnE7/+1PpgGxMDJK4rLxgWES6ALMeE5FHRcw7P2HlN05FKU/+NVbpySG78xLE7S7oSMsS
EBpGJkKm9OCu0urLzQMycIoc57BVhRyrrGxXDD2PXp51kHIYW3ohwL7n4JfgdCXqenqPGuM7a1Js
csUkyMFDzGY0ZXUacikw4LRU+lSuOA1Ffs7mKNwFavSOXQ+Pk6cn3TnpyYXu20D2vSZBdEe4p9/S
zF6AFHQrdzK7lZlWnEHsaaIzJ8QhLivBocMmg4pZZbqlaproiZ/XlY8eqAFzO7fNqpExKpUeBvYg
qyFHrUYZUBIM4wFh+pOnm/EQyXReNj5y8XksQduzvRiLu0z0uBSFh9bbZc6J3a0I0IEgmdLM4MZy
nHJ8vW7+B6fUzi3QaJQ9yFYcmjklc+ZzqRoQhHGFy4jEuw46DQ2blVItDB5Oj2hvH9tEfTYGaWVV
ru8mNZSL0I7pKAroLMyn18pLx5+UqPDUDw0hWo2Yn5xGvZS+02xs2yHsuDTG+9wYO9RM2XserEik
MlZzE3eH1HLUv738/VzWghhh8Ii3ueGae0m74to0y+qZEvKb4ZD5k6d9cZJE/p3oTvvm770Vg5kf
h0GQqd/ojUfPPRLBqtgMIbBwrdF710V8bKWT7sfcumdGkmBVxs7pVmrr5EQxjr7jPLWuebI9uVX1
iNaexZH6sao7+bmlTtqO1MmdK3TM5lZp/ilLw/vHi5MhfpjVuJ4jxJr24Nmv5SNQrHd/DEOS7cZQ
vMdVkB1zvmRtDoH/IYMJY3uBbylA0EC9ZN3sa908B+5ImmFvkd/QEVebtMX0LFDDLmoiKJJooMPN
183dcrOr6qP0wpkyXhdtf9ITffCZGj9IyBVbOdj5ompCc+03EvpEA+UUZffWB5VeZ3EWLsBth2Pn
EzvWeH63TBWwPB3oyWs1dHsnUeHPPK7Z+CjeCuia3FWKeAJh9TvtOuVBD7I9RaRed52vT9UwzmfD
zG8R5rt92Mn5HKfiZUp6jfzGt59CX2BRmG21rR5reoJR42medL7NKCIrUyRqs/gqTDG8iV4jd4Mb
XVr+rN/Kjt5PFG/gdEXyUJkWFjib8VHYdvGSxm23c3lotk5s9q82R5GCRq0vKK9kUeqquleiJSFC
hoc+isZTY3fhOnIzUvyYpBcu8PzXSCqEiCiVTcdm2zCFZ7k5frV6/MW+Jl4Kjp5bt5itXWnJ9E6v
E1IzekfCqAjegoy8kIpu+vs0zWRvYJWmQdRlN5W+e6iVso5SmQl0E6mTfgpfX3FGHnnmLsNoZT+a
kdBHMZN5KEV/jKjs3htdAdlWTNWH7leIR61fQ+dM5DQ0p8TmP1Wi6l/LkbreVKfN+u+HZuUFW50R
FJWRh9kbRX77+6Id8tm1CZjkg717uV1Tpkr67rl8vMxuPi89bbWr1EECWnflbbLPtqAApKa1dXTb
akXxb332WN5Kq89/WTbiRpXBn3E+//JFRrwCRW42VpYwLMX577+lw0jiVro3WWByZ4iOFGm6l8YB
6Mwru95rwA1c/sqiJpd7b0YVu2osZTyFgoOnL8XdIapbjZazTl0zuc+6t85ZJjHM+ZexCdNnrzDz
vQjbH36Z5BDP8yGycu+tTGKAN+NdU9y3jlRRnd0McCJLc4omxxRomHiBSXC4GxFo0vY7pJtilGIT
UDV+AJYB0mflpL9vOFRVimzTckgTEwhcqCypr5UoyXylqxCNETZ03m17HDfJo3PSyPFblmovUvhz
ml7V3ms8ciHHBH9gWswLY1DW3RygRWtlmbDkTXeCqMbAacztNqJjbdUYE4JslYvvau+gZzHbuLz2
iTk+/X3xs/xtcGyeU8tKluYch+cBNe65G1t1zscjxLK1ai1SUVBrNj8KZJHSLZ2fqDF+Vb58T6VD
aiWb6IYbsjoaRGo/YY3NntJetmvXxX5qT5Te9RlKYMtvipvTVdRted7X349KN7/N2Ug/zNwQNuBa
PpWh45NKEqo+tXjrpUNo50T1cRbmIYn6VrUaVHso6rC/u/3oot2W9mdhynWE1/FP76KPdf1im3RE
9leNH2DjKZsXA25sXYWJvJLIiFA0gBEPA+iEvvMoidVxcWtsVOS8Rc6nqjVcVRYwtjXpcqY48zLH
8gP3z7w1B6Ihmplu6UiZztkvhmqN2+Bi6tlcKO0kD8cr6mThAjJPuX62gnyPoh/oEqPD1XUkfbxm
2R1Q1Ji4YoNqg4piunhJ+d4r7zwx0T7Lki/MJiXXtNchVwBCs7hHXzzl+Ie5hn3PvKS6q/YTJre4
Fo1dbUfMkRi6muL6eGOvYyNr6oprshf7fjzh0xzpy5x+8RTTrOsH1d6d/VMRz2oFbaDX+rFP6cwk
ZG8K9qNMxvPfl8kZ0c873gznQOqu7g4GzO4VVna+tTFlzxNog6SXBjEBN+lQ6kNcWf0mnAnoLa2Y
JW0S7blmv1pHUg5nM0ySY1jYFXbc+Ncjh2xpJ212zRtxCcKSgMMqdMHUBEHwfX3gYqZ7uKQKhm7X
BK23nmKn3btW9zkEznRF3/CUziK8292zlIzlrXL97dgSKizq6Q//yybEqfxpDdy6wWD7z8WQEMAz
pOTuiQHq2yoVzjbZ8nio4RCmYIRRXFJ81YeQjvRYLxVKtmVSNOWP2lbOBkt4u8mKMiW7tPvjDpa8
ciAi9obtCeWtvNZeI6nG5KUU49UeA6JN/vWpJCxa1txxFYvWPUh0lIe5bUuoHw5KdusxnvJS2yZZ
nQ7tBmnr6mOJV2VZFUX8Lj1Fe1P2O0768jkpradcGum785iHOqLvDz2RQwnplm0WjxzR0AZ1FbiS
pHV1qmqPTYb5oGsT8VyW8Way42IloYHudTMRLT81+vs9VfNnm3TFTTYRgQpO1qyCPG3f66oiMbmf
41NZIK7y6nJaKtfkc6bKn2Mu2QY+F+lAVMy4tRv11hrkKVdO8bOaiGsdnc7eyXYn65TyysEZr+w1
4UKXYbbTVTMzVGLA1o8HIBnV8NzWLwy0CAPbkAVR+eYl74nSd9xab3tVz5gqXry0D2ia1xAAms6O
yGzR+eVNQ77h0DvMv4wCMOIvU4AnRk0I0VO7hot0PTqfpyg8QqJ9Dv70QgG0R3kDUnNLHQhJML/L
ItlabqE/3apA2D6QC5lzd2ykSKCBos54TmRBcnJjzzddiHptQM1d4zxCB9QHJghlZKdXqrCJwZng
0XFizjsra/tLhuqEo/usiXeykm0RjSj0phvPlAtJBRmX1biRgPt3Tuq+1zon3G3iSRYDVIjKLANx
dXIIe5lRh20dW3+6F0oPW5NYcRSatXPw7cd+YbpPplbVM7CAuzVyh4yfwF3ac5xQ4d5AQA3TulCd
vKR9n9+qluoDxycnOS2F/4Rm4tB3QXDMPDthNo1+iiwqP2bM+Sxuv9ms+J5Bf5hjl16IXm5wz1vM
VRLxYpXW2yQgA0ECD67NON1bqcOoU9N4EY9tQZtqOBx8OO9X8tgh/Kfspnuanuoa+Wyf0HsRdglZ
xzoXCIgkfRQ+8douLgrqimB5qhGT+/yhvRaFpineUHbdEb6T/KtZdpKCoN+Zhg5zaAPqOSgExheD
3D023gfR7YvCNJf+FNAlmJGf1Rl0k1Z/Rqf9ETReRGsxJ8kKeXrWow2h9uq30fc3jjBujtxKiepi
4IpQKji45y7vykUKd77UIeKzoUwxYWkSVUkz2IjWOqe1i7FhROtY2+4PyxUHBwho6yYcbFrP7lc+
K/UOKOW1jkb/WLhX2zPnhVe8UU3H/F5b9hLtqoOdBkF3R/BS6iByr3E9m511iwJ9smZcKiUa3EWU
623lWdeItQok/mW2PJYNfcLxSqx4hhYqT6af/cWJ9EvVFOfSR4wchFc8Dt82KPsmLGJkDpaxis0u
QHURE5feoA1u3Y/UJWOiMSFsxw4qJStMVGNJtI7s/DJ6NSGhVU41PXHbD9E4siwSzCATqmFYUVdB
UAWXKtMjmYHaQwLSZWz0+cpJsRtN7acSJu/g7PPDJ2wOXplxiDHRwRT3dKa0XEG2Ng6wNMYve6XU
pSuK8Gj39tUbq3E1z/3JiScCfpKa/HKbaAFKqjFpaFpQCqa7ZclOQ94YlhPzcS1CYrJU3W663Ebg
SfpDdfj74oZpfah0G+5xkvmzGPGGYP0xartcK78+jSp8pVuYJXhAaVd7z8SY/DR6LmY9kH/u4syZ
IVQKsz1Q6UzElYie0tF+s4dwb+VGvi/lsM4jsz9EnG8Xrt1Qf0MFdiqDajXVmbHELuN2v9su/TAf
7p/Zal+zlEyx0X8J855ICGFilGnuo4ERCrmatj8oLgZR9FM4kooFf6YHezTSpZsh+ijB57PYzHYO
MY4LPdKDPqECEopgwjx494FTMCH/6ZpAMlsLEIh7oRsqfInHH/Uz+Ty/5jSA6sLYMtV3VFnpCV7q
pCHv+s445l1N6kZ3qhobcWlk3EU/bEflf4ha/7Zn+80t0Jq1yffYxd+SO2bRZ/piW6QlhxQj91G8
1hxQloEo0dY6CLKjFP+4NZMK1lYvXsWKlQTI0u3IzI5mpaiyr53XZPDmQ4jWf22ZXECvwNRku+qB
cNgc6XqcjGN2jB37WtSpvwhYFcypLReomms+6oel7qp7Pn360qIRrejVgr2IB3giKWB0eWtLZ75r
QeggWgp02REhc6rFxyLxyLnNZxYQsKZa/09lJOewKQ4IoF7AKMyFSakjZEnW40pqsc40kBmQINnk
fIRWQbJ8kXzNUz8cehmj9KV+TZYJ7mdcSpmOV6pB1ZvkIDRt8bNIaFFnY/sRmMXNzwZr0Zs52qWx
I7w+vA1J+JFHIUSIIvTQMcgAmPI/5pwXS3pKs0WWBu/z7N3ntD8nRoX8f3J/6X7TDMmw6mvE3Xlm
fdQyrS760YRkuvbJHn17WcQEvTQ+4fWK/A0DQdOAsH5ROF7D/tvS3GSa3Jqps3Zz9+7byLF1ShSb
nTbw0Qm1sG3YkUNfuD8HFyOFxPAwZ3g8HsxdJg2afuHbF22tdkWNz4sVoZrDYuO0sGqYK7FlkRUp
612FjHrpI45dxW3/HFnq3Ei6rQcDn6PwXoWeISM98Z079XfrPBU5DyBO2Z0TH8Vk/659pA5dR52E
P4ldP9HvUyLXsfumv5lqokGBsvC162O9s9phkY8+q/4ww4bRcWWlCC0NAkBN0MCFLIxuWzpKI6fx
97LEJKH8ctp5JbT9SHVAkfTkTKI1AEWurk0QrcgCoCPCbOxjOTTkhTYhEZ+I6R5AaD8k9sNEBS4q
M2ObZ1smXU5A9qFCElIp5EupfGQ8YpQZjab+FbrzyrMII0KanLCl80b5JubQyg49kF1NL7xmIPXl
1jCUC6MYoRXxGFzpYv/VO2cQKQ5xwuGdbkx0IMhdgpIuhnAQ/sLQQ7LSAG1YPWh1KCMKe1Kz4NjU
IWAfEKSMk40usHwbYlq3kG3ecO9Dt/eTu5kTDQ2KqgIjKzaHePgyi9k+BVMjntr0hwOPs+ch2qUh
jg/lhPMxTCkuUVCAo4g8+I42OlSu/hk55BEq/uplLGpKBkiPwPErLk6PJGpM1HBtzYEuElFYkKOV
vzXCeWPh210XvizXXZxfzIlag8BXy96srkO7KbPikCLB8Nxhg+iZfEyn/dPZw0veGZfYZ2dhyv9O
Cv0d5F23ZHPxyLZI731SHuoWD4fpt+RlK0AAhuGNVXTlzhIksqFFWrVjmSMBxkI12x8oXaJTo2lz
oN6wc/9glL/V4/THTmu0P56PyNzpTq1fWydhSPCiecKkMhrzmqwODzOnffSgWhnIaCAx0n0j6HrS
mOsuJcDXMjBHerSE+zEWCb3wDKvaLsfFOMt5m6C8kRJAecQ/s4HtgfU2yI4j3WGrvAznZKAoRpfa
XkZ5ue2t+gTOTjAQxAfJpLGPhCRaeSFCYC8NSVrJ6YJBPLeebdku+hLdTmVn9aYu5NrN3I8oM9tV
UiUfSDmsRZEimlFIrroQnTqmnWWSYQfBcGxsu8zWi3jQt8FX7lK3NtUjs9h5HVB2z3HvoRW3Wc3H
LNhI9MccovwXbkX0mMGyikt/Zc74apxcoKtpyx03dbSzku4qo4cdwO+r7MnRNUcQRGCbf3wyLmP7
YqN4bkFI5pDxw5YFin7SQtVcjse5d9TWRlVzbVzDXCG/OXKUh8+JbBQ6vjp1mA2joC0PVhb6CKYc
NgFb/xhw2D81zvDzUQRnNsL9UZeYzCcb2DK2+vaHwUHmOs/RDqFpz8Ovyc+Yu+kcTuTSo0E5M8PG
R6JoSBVR7bUIbMribfUJUxOtbNltiPqmqyxKPrMiunljNi1wab11kzxOsT4Eo4nrrXS+qqL09+Hj
ogN/QX/b4Ubm9ySckv2kRgAPVaMNi7J1alpvImv8k8tUtBb6j2X+yO103QLMoqDihD1M8YrosQ98
lNu5AxXvOhzoVWISxUX3XN/YlxQsadGnw3Mq6nA1W6pajUrE8C0gnKBQ5tZ8/Cw1kQJsJKfcibpD
1XbdwS3WATlRKw5uQGAFFu8iZ/P1/BJtq2ZNbMtj0uDGQwtAe21vPyyNGenAGMh725aLILWvONPO
iW2n3w0GJAYqIkesIt85YLyLCF3nsfAHNhuHVg89a/WitIUXXD75ZafPaRaWRyHHnZhcvTWkWSAb
IOrX64myYiQ+d1HiL4WfyNOcAaoYLu2Grju+ZQmHtiKqq6NbYidLzIBQ8XgSj5MRB9Y8kocA9WpT
JufZagiRLcNm3VePPREnr+f7dOuE/UqKwb8qUO6ri2c+ykcuiWqj/Wi99jUWS+IPWUcjD9Vi4kDr
kPiloD8+fAuYOpt654Ac8K21i2QTleGHPbjGVvvZI3+6sbat4/921dxtBpdLKaQwr5btb21Rqrsf
TuruTFCFUzpa+78fVpaD9gTpq8/UVD8q5Rjtmd/G4MYZbuNPxkcKmXlTpvueAwaNaO1tXxZnoonz
2rMvgQc1FFlbZ3DIde69A0pgcwmM1K44/gmznw6xwToXqII67YBd1MAkvBdlt6orQotzW94rGx+M
9qHHgI4hKNpLiXWlqxq999qwJYe2pv+2cuzT15z4/aVJCUwNQF4JXerWbjwmpOG4W3sgGqdIy3Mc
1OXB4zoSOUSOjQCoTYrZXcL/4lxzanlzpIfpHoKmagk1G0RCWUHWzStXTts8bPx74oz1ynas7BC4
JotfBzM59/CnHCJKGVEklKYX1x04Xw8kJoP+Vhwsp+BoNmS3ZVkNSge5vhWhfu+F1z/PrcnMoCEM
4zzdGqMnjrWdztch1/UlYAqH1LvJWhbHrMepn4YpcQJmRVGDJJWh1Ij+2M6TpxG55ZMVq/cQQfTa
rmPCCWLin51x+OkTgpFyMGYZbv2DZRBRwYOwMXE2Y4Lj+751WKSWpI9e07L4NfgsOqKJ/ItocnTr
prkm9Y/fvrt0BoQ0+X1L7wvvmrfuNYrpRLUPV4Upl4aXzVcEzbDf5puqPIfDZBIvMWWpXZcAa44H
MdK2NBG0gJ425Nqf/Rk/l3RqY2O28jjrJiQ10OCwl7BZ1bW4h9gHVw/TjY/VZGfmJKcMwS8ShYzQ
tw4KDqXkRy1NE6yrjh/ZAlY7b9IxemmwLB3R3+s9TzKr6gQY66YY9qvoinKIHh8LPcMY5/tO4KqW
gYHtp3rNMZCRlwdXM8L3PpMDtZcNradeSaGTSVVAOsppjYj9Goc9ceKzmDaNl2cXFTnFxpVGx0RK
ePtcXeZw2uSW/znEhgPHNrqrydiMM7R1oPs/cSNLpBxDtKuIYMRSEZYXJ5i4tg4R8gUT22pqYYgL
cAY9kyfA3bqazBZykRP8cqwSYFo/5Bys1K9qYmcDeSMGNaumSzXh0WD0EeCWlGzWLlJdKLg0y2+N
0cYXHALgQbO3EMGOdBoOlcMn5siDNw1468WiNI3g4vphde1dc02aAsJdHE7dZOhNEmAL7xZRKINr
XQfBlqwxDvH5R4gck9ALnt9e2Rei2EBRBYeh9nGN7WDKV1lGyRuu+4UVlSMzsaRSbqGhOy9xW4Xr
uXC5t7xHhFWHUWXyA7XJKTdl5yMSRLEpBe20jUZOhuiwf4uMiIN8CEm6SvOjP3mvfl2vHH+wr5JF
nNjQeJtMbrds7HHXaHQK/gNJHMJkvHZA3TBRy3SOh01nC05sbr8wq/zHXFwrgO+VxitPPKVxUKY0
V2US7ge2mz9xaG9KDbc4uMvMMifU0u0qHF3niXSdTZmvzZnvuRAIFK0ctYSJKPeOBYs5zCCfumHE
agXuFawq+caSdKsyR9arKo+fdMm9E4118TIVlro5M7yOH4GdQCUt5nQKLmQSUVJQt1jmzEeTAVKR
3xVA01ywVE0QdydEDdUqEEQVZShkT7WOyvUgM9pkEuj8uba3JXDknkXxK6rj98Q2OTOwaa0Q3lVo
TSeKVVtIOq8RHxZ1xpbGiYvnlDFWTGpdpTJZlZbPMDbIQxg2XHTOh4Wd/g60i3InSvaII15BleZ9
DmU8jYI8eN9j7iNdjPOpZ23+vlQlqe+TxAJGv7GxmAqSxJN+oEUI2syRrrXxm+Tb49EB+Enkzg+7
9WiWFCnn48+in452gHKyAh9dG6E10cykN4LjQKTH/qx7ubY1m3DWc+thyQUlS+dmI6L+0x/yDl3w
mC571XqMnYiN4qQalo1K8GCZ2Tatw+4mNNEfcB7RruMihiy8Dw+2+2SUJKXEDgGCNfIHT44H9ZWM
tn+MGe7WSYl6xYnSYFeF8iSnqIUHdEh9KQfr8PdFxpHcVFP/q/FD6CoOuAuI8f6QPWAHsIx9wxfi
fkN5yZljPYWd/8QW8nfczfdpWPS0jkU0w7o9nE874nlPkIJvYVKMK6peZx1gCaIBiavXIbfpBTtx
7T5Vjvwz+PULvkPxniHJxctx8zoS66oqQrSdW816tAus7FlsLYCr8hMHK2Ywb8aAxHvgVHqASxl/
1l29dlSFncjon7KHTzQY43XqEfU5z2Ajms6AhPzQkxCjt/nagub8Sf382Ch3OorI2fQAti/YlHHM
ohw/ttyVd+tXKojCqyrzdfpfHJ3HcuPIFkS/CBHwBWxJGBqRlFdLG4SknoYteFPA17/Dt5mY6ZmJ
bpEwt25mnkzwJFu1EfNWWp7NbfzSe1E9+DCcdpNwo5KW4aDAtBplFhCYbmu/ioVqA3Bej8b9L4g2
/d4x5jIgbYLTnZEr7NfNvZYDuzBZNTFgWuooNxJhnWQhrX/1LJCCGmgJEL6KB+z9OFCXDfaJWdBC
jbRr379Fbc5OWSP1p0qn681Kt7eUb2Cn8PE/uE2vhaUgdsIABjSh00A42Lr30KAl7BsDBuXgzRJj
m/HizMioM3c6oRixnBFG1fn/fzehn0bSB0IkWlqVpkPebAOWDrAn3syDFbirv8dzG20Tk7JkMDJX
7cexeoKHY3bfsgWjFPRN4st499YE0IpvUWgyphYDiuM8+6N8KGWfnTRv+88SrhktIolLSVuz3qEa
21r+NvVEsPXCuOeKQ89lS5qYjvVru95+0oZni08aI6F/y7inYozlvprgjBeEF6klr3aFwYZ1wjvA
0a3AQFDmUacvxU3jBZDLVbuOOiCE+TwvjfVndfJjZSAErJj/Y4Rl97VOU4rLcJm4HDmiOsW9UAhC
5rXS7Mjua+wWRHLFzOKNPTwP/hIv/Ryl1UjdgYMdYjH0uGmIonaV6l/TRBED6fwDKQpk61GvAuxY
D8Kc1NnWiTADWOG15ZG7QANHtZwi8G9yr4PFijyqGFzgXI4kqz9O9Xo05uxzbVx56MtWv/ip8T4z
RketKF40bXGgEt6vSZxS+OJlebXND2mY5gv4rFJiTW/z7LuxSv6mk8NBLeK/SrYWYxuZAs2DuLvg
wG6W99Ud4dTk/NaLbLpjLyE+jGI4Freq2JYnZ9Z7vsec7WFeH/PqDIWS95jdUqPRJjJA1NSOPXfd
bnGbXxePD9c0sxgfphM4+thw9Vn6UeD6n399DtaIUScsS3VotSxmRo8flz7mifr4lQ9H1eg2Fn0b
W+m3MT5cHgBFe3LR/Bzi1DN9h15aEktKghZMF0cG8lzGySknFcPQKMeOLhP0Mp6HNyLJVCe2a3Ew
VRHka/1UTzR/6bZoQq/ICHBnlIUZlg+LspjBuDf1dM07wsRrRTxBz/lefb46s61ip93uDkdAfSww
IrTpb15XJ1kjgmdk5HYuqIVtnYtYyeyf0/Juchj4s0Hvr5Yt/hMLHEv9zeUxv1vBbcNBYX0yoq/v
HAM7ZNEcYKykM3SkxGNbpNxhedg8lh25Gg+GPCR57j3YfXepYSqLJT15Fjcysfa07PvzYFN4uuFP
hEKtPfCE5jRSl+Pnahv6Kx9RXG880tIs3R5mJR/sGtuXa8hv0h/emfX3EiL0nkkPsHXWlxRRbfmn
hmQ+jvnWX8kf77a5VxcdADaLN5ulQELcqXGY8KFBTGGd2iUbSEs7VIsKcbz5ERV8xQznZsIzvdf+
j5By5qCesi0w0uy53RooOZv7WI928dCh+5kND5zesFteGDPfilHuqRHLwi65p4xkMkOcgcE8z9bD
lL1NiKlziuhYKPQZN1MkDyvx7CUN5z5vea8G9kyIM8Nz2/AEdqB87Tzfu3hj9Zlvuh2anhe2a11+
TCOf7DAVYVOlj7r5UWaWd8w1Gnc8zHPSX57liNuwaAQYBEsPOP+Io4KOFVdNTU9ucd9DjwP9Kk0f
VrNG2Nku5w9lqG8IbA0rNYIzHl+Qxv206wt+Q7xzvao6tCUVy85mQevwIlONd0gL/TERujpZhSwC
G3IOoJjhhYDTu6tL7jZrnOPWTiHkpQ3oAzQYWLfvaTL/cRhkAw6/AwvWEqMzMJV9PfnRvF7Ju3OU
TjpcKtp2Q7djRSf+QVOYdr6xdAEEGZ38qyuv3uy+N0X5oS2LeLqLaC2vBwi9fujYVoMrd6CnePPO
mLk+Custhd93KMqOU63CuFW4cUWr1LUkFc2RFHRu2gF8s9HEnIVzq93jcPTxJ1aaFXFYz8Ols/vj
OjJcp9oaMWNRSq8BrkLGL1ik4rP6/1+4UZ1L1nj/WYqO58pZ+lMvjrR/DX15HQcCPoL0ISORgc/H
fhdDM4Z15VxNckZxknY3DGOwlIQ1HktiODry/6kpxrcEatm1HfvTVLTXNvMOnj6boVtnl6rAFsOZ
sK0dHmrDJ2m+sB26LN5MfD7+OoZuSbjEL/xmzwzLk4OXEOW+i9accs35l5OVPA6W8q9mM/ydvP7R
6cyZhRoqbgqdJPALrGEDrDFcvZPEFEeZBk/bFYz+2q2wK2xGhKorb2ooIjdBYy6NhuhfCm1zMdkl
Z8XGBEtKpZDzx5wgI6k8Y5mW5Wf8hR6lPHIbmifX146l6AceTObX5ttzKNbl0o0AmJHR7kU++XwB
RSVy0PLz5qOJdgxtGk+GaE7TFyeduqgvNg1D1RL3ingtM0Vyyj0KyOo/RmXaN89qnpuiuSYox2kx
/VWWsQchjuW8oq60bxhs9ORnM/hWcKV+rbxkd4wM/zlDf2g8adGtk0S2D+Ko8Lv6fuKIBSwD3Rqc
C7lY9GewPTzHNR5hE6PvCuyo6sm1DrC9xEBGZ9T8g1a2SCQ116rgnR6CGAI+kBF0lCYFoi/aoD5U
XkRJDY3/WCV0GXM30K2kGDsK6a2PwypORLXvvF85hChKcOfWnLaboiOjP5KVnsRIDFc2L8qhhVQv
kNlb/Ym9cB4PI3R4zhD4ZTbbCruMmDbr/w3gU0AMoji0pRmvLecxlDjFgKfByhcVaaK6MVnVC2Zy
Jz3NllWF88i6IOW50rtV8VAXvLSq0kt4Hi6QSVeXHSZuaj8lUpHoCG9215xQ4J43T38yJ5uXwqaQ
4saMxzmGghBe+S5nT/mGZ+XmFPj860nqu9ySnyYD5X427AH1NSpNisorJ2SMaANdss10MpfUhbZK
tgTUFpNzDXmBnFWa+kez0BkKEu3Zxil+4nhOe7Gz0RZj5bfMRpjxlDaEfZZQDdRig9Hv8mLaFB+G
MXaBLRADxvufbpRHz+dfVXYWe0omNEgRd5u19NvfJsIUBhDGAv41Lh+IWyjx+0HQkiC8JSCADLiw
1Kjjq30KDvFz7TdjMvj4U5oQAIvue+E7V0m/U7EMPLe9gsIrNki1Mm4DHA1ApWStue3v4uBsRFVD
YIOtC2CqrwFjFroZRIg6y/6IpHx0PeNl1nCRmsmX7rol29HZCGCWWK9tve2ZjJZou5/xZZ5rERah
X6gQRjwu6L9m35KIfuCjax9zpnL8aYVxKXPOz7hNdF/1p7RqrBcBq/xg3ZEBMp+CraL0VhFm3MmV
PKq1MC2xoSoGHoM189PA3mWPpZXYmyUC3tKx8LaPuieVit61Ah56NNV5xjDPnnJUYWGan25Xwc3T
euAG9dIGDgn6PSrU9+iOM59C/asxJetJNsVzblDjbYK6HhiLBXdTQITlMc/wvgGw+qNWhpx0TPs3
1+ejH3uaGERi4MEXRZipljMefQ8vBXx3fIcUAhONC8ZNpI8ih4lrODIeBiq1uLX3Usg2VKwZleG1
+8QsnvKkTjjx1F8lYh49eR6rbtsuDqlZv/ViGS6bj1BAmOCEaR5D5HjcoIqGpl48u95PO9D/Zuco
otVXv64Yq92FwZFfxYSSeZzaee2MQh2LRdDwRxIgabIk7jq8BxN2qgMcYHyCDeF1lZv/NhMUw5yw
VDGZb6OmcwlUd9gQjbSNdEzg0ao8eMtgpfIqdteEJSyr9aJyh1hAJO1VeeUc/WjsG8d9IXNgRcOU
5ZHsMG5pTi2Dwv6zueC7CgzmO2W/qjFPCSk7DyZPEgIaKPxbfTS7AoO30qcDJUWYRBCo97wd8oOb
bo+FGPAK6gw+PW71AYpph1k8nmb5bqTijXE0hbvEdF6u9r+0ZkdemfM9DRNsFqV6MHa4TQvze0MI
jzZ/Q9Vpy3jOqstq1s7F2lonIv5WB0lOGhWQ2m6aWwhzXmkdhFfAbQPKn1OGETEagTWstuKaZf3Z
0q0nxxnq26Qtj9vWfDUtnNy8Yh0j7xnKNGMj11DxlQi8jyxQ4/FsDM5LRnLpRNjHjBNKSLDQIfH4
2eiw30fCa5yiDA1CtOtapA9Z3UYzzLgbe6LmxP7vyWBMNvwBu/GEVF7xQOcdjZdzK3APM3udBpaT
D5iVjpM1eQczW7QzsUA63BxrCDAwOWdWJO65Ihxv2xpRWqcMi21zTk7j/GxjJwNRe28b3pXX1uPl
lG4pM/l0dn0B3m6DCqZ6OA02YASxMWMa/m1y/qsnDj+rE+ZOyo5SUIqoZuvm7RbdJVAtbPZ6/RJ3
vfFqsEaN5pGjVY3k6fXWk9I8KB9AUPZ+DsVuserhfos92SP4traGIzGDrBr6FcMOUM1HKlRqXbDY
p83Kxt+ybwsCHUZzYuxjwNm2QFq2H+WTTp5GVua1H2UoTHZNXeVYD90fB8LnOa+EOBO/+l1K3Ywg
oVFmNdVZZGvaTw+6KugbdgQlLNNwdCVsBvYeNSKsZrZ2rDsLdq/13fAWnsasSGgv7Q8ky6anlvgQ
x6EscihU2I0JLw8NmlUoXPi8q0NIqPfch4GTPPnckZhbnb9acwZE1QZt26ds0rz0L9izofg19XtJ
RFF/09gCtPOO51qZeuzE+1NmzqdhwMMjQ6WH2fSutJLtHiBXqCwVRaGZtxtl4+9bgZqxNHeEzhCP
GbefxPbxMPZpWHhdCj2Mx+XUCYU3G2XEzR59k51HZhQ/ps1/mMiZITjTrmTYf9SqKt4uItTH9NfN
HREbGF4h3PkUYLoF/XlXoYQXc4q6yJT5EJ9106bsK/zEOVV3i0SKKQhunjC7JtQK/xFtadkxg897
0xrPxeowgvXdqQKrePCE+e0XKhQW6R1mI+iur8u6cDZhCbaTcmNQUq+WvpFiqROfy9s7T3b9jIvw
g8B5trNc3dgnmRqD71X17Kt1/xWzPz7vftjXnHDCx7Fr1Rmhd4cNAANOa3Ux2fes6x6cTibhnI1L
VPWPM8rn3Qz4iHvypsNj2JvT+E9XVSi4imXj7QfJgQTbAazE+Z1KF/pVt3PTTV9ahlV3svPTcu8S
cgiYIhCJf0aRHOa2+XDZWTjclzSu3Ycb4Fu0PRJJQS93/ythi08bLy8Dbb5YTwheMCJpE1pKCA5a
isyLihjXnQgZdB5arvmI6Nu7WNdIVcup7ljj8eHibrEO/R1xYC54bYbGP6WWEaoN9lelKJDAuBAW
OZ9qys/s3sfm+odkwmPrFG8uALwhAyClTHx8S05bXjG1MNlUHqO3mYd+aI6rjZzQPpVi/mtO7hRK
tCgz/cIae+vWFQdXBwpxlmOHAxf7jeyd94yngOUX6DnG8CHuEPIK0cX1clwBBaavhZgiWZtiX5tw
z1MsIdxYnsR3N5rhpsSLM0CiY+gWgWzwDAE8CBiUTpr8Ga1+5G7TfjjdsigfJVYb3PAYD1hy3RUU
y5v3wgdARcHNkIyPwtNe7t/IBuXlvFnzy/hvkv0YcVBnfbHiyXXbPcdq81wVjI8OofkYXPZZIazt
9Zyhq174npL6SehUJZMNSQ/lhvCWKDz8pcd94DwjSarw091mrO1dcx5TQDzt/MuCnZ3D6jQHuQJH
7ZOIzMF18VoT2TA/JytbFac0w57sD68yQh3+POPxnYPUgFpjbZxfUKP+We5wHKcNvoJqH1ho40QR
SCdohxd/q7nJncu8pO/NxsDvs8RQy4d0Ni8CYhYKG/pVMuNnMNAMOoUabtlXDyUndeAoDdqxHngh
W0Wmwm6Y2cCV2T8OfmxE8NDsPGsU6G3Ft17Ll2k07Df0lHaXHC1Nc17JTT6WKBNR5Xcgk7b8mllj
+7kW5x2DP1+ogltds+BsxlzcvA5rWYZobDk9uDbf+WuJntkMZjeGrgW4HK6mncDMHRimBxnWyF+a
RtxIgdPVbHKNcsT8aS02UpOvWbvOfCEwGsme9PDEo9puPTvIso2wXWEbXKjZeuhdLMDWtBRnu5mn
uJizCx7A+oCJOZKuGh9yQfApfamTzTu4CLNRprVsZriA4UUF7BmApeszRc2r+svxbzlQ2eCfy3o5
bi4jV2dx8Kgk4HJpLe+WZgKX7Y310Gnc8h53ZE7d+K2R+Wc9ASU29aw6cp1ARcxoQ2jkvc1GXqwx
8RC1Jm+X6iPnOkgfHWSsm26pl9Hhj4vr9osc7FE0DACzN4WIYsnF1O+wz5THsClZ9hUuBhI1JQgT
bPh3OIc6gp15jHr6xpb107I0/9RwptclZrgU04Q53Hkn5tA9jFxvHQtnQomZTc27+T4kCWt/zcbH
CV56dtz81I8eLAyiKgdmIS8/N7rmxEO9/M27xMS+AFNejph79DGE38Wl2r+uPJRn2HmYgXHWl6Vv
Bo50mG2Ed2TfCwbft6m0X58UktxDnaef3jbL3ba0+SORSs5XFFAQ0XlcfK3ANgOpRHfTJQTJ4k+l
d8SH+cUyjrYLm+1DaZ2tyoQeCdM0XDTcUF2qH4mR8XNrGS+oJH/pdd4ANfk+3NjPLHlwtpXjFqWu
9sYcSoc5y1FNgak1de3TdfBIe15yLlR+yRLAhWbjvpouLgaXFS13x3B29ZRwnrTu9p/9hvvkAsL3
L+A0Rxj35BFopar6MHv1DYqKAuAU5rfsBFJwbYBhmrRmr02YBQgFEp0dLovBWssVQ6xz+r/naoao
W0UESJ37ji1E2KMZg/Qp31ZPm3DVCMqDhHGd9fS0WtjftdZ+aQb9PfNHM9YW2Z30iUevuOe0OBkR
UFWfXvXV8Un86RKHw4/oSXDDQeu61n7Tq1uZujLKK079DJd3lKyybzat4Utn7oVK/HiRbhZ4ed7t
qnEa9gT987AWxhEurgB1wvQyNlksaeWoNxwOWtVpbNr1JdRUpwXexKrQztMGYBJDFdPSyUz4xlQ6
HkfuzGfsDGR3PNiIwEzDwmHL4DrTLh+xJlkp4b6ZjUDnLn1UqvWQzpwJDJ+AoTn8WK191cuN/UDL
iSPb+pTXlAtS0q2iwivecXDcP7x1PDi6mcadNiZUTpcQ5WX6LAmGncfCONgbHk0r85/Ge5SP4Ubs
OPvpR2kbP3Y7NxHrfDgs9zixnRuXBslPw2wO6IuSl1ziKS3isS2dS16ar8vE8i0vl8dBGt11Yjmw
lSKGtil/E7SCHSTqlv4H3AgzeeydqVLnUFWY88wshWzR/eU1RBy1EsiyWU5zE5wQmHOAVBeJfd1r
gXNRNaCUvR4sjw/UJB7R+yujsmGJUBj8up9oXNa47VW1Lefe+bN6Loumkts+0f0CgoPp0RvJvu6u
pxFY+DAs9z/bc1PGjRaXGSnzSRRWOOCBZWPJqLFd09YxOQ+j7Jj1cDC21Q/ayUijcev+WWn/ZYG3
YV+zfed6sQbJ/erxBat0c04/WbJoJ1dztaCx8ax6JNsD2o3qoPd4dmmivYL+nkOH2ompFfZl+oJe
NZzYN5OBTlvYV2iQMZEyEKz2vd2lT5qjIjwVukjidSo4hPM/xCw4nqq68UJH2SfR+B8+0c88pxN3
ySDBSlo3O29BKVpvPsIK23+tvEDv89mkcRCW3uece8mD7cW1Xq7RfZHTaxYn02dcYkmQIn7eXYe0
T2A9vMKePRUlv7WnWG2XJYkE4t5BW2SHrPLRUlPXj6SCqA6G7U7GnU9KOKRwffBA4A3C0dycYCqG
YY8FmiMTFQ1a2znsUZqrbxCoBaOBV8zRw9ZZT0zWXBOTvJPXNYCsHM6pOAIX5yyBxTIBO8m9phRC
5ryg++ipaz9uqXlIuq9SVfaT0NbnCgt0gAd9JrUTZKXzUiXZlz6y9B3c9minCxNaa5w83f7tjO2v
D/9vU1AbnR+cAR5bRGuLvbGEZQvKOgEiv9re/fl+XFeJ+tFZ50riTVNs0JYC7FjBEuCwWRh0Gn+y
aDhrGWvYHJKECkxVordt4nFqOzh4ReOd6urf/52fdJfWFzbqf7kCxN7qINxTtkClZ48n0Z+mb+E2
Z+A47D1wL9+LJFAJ7IYAHVedzRmXmD6n5SK5bIAFah+fInOHulilHmN/fbOb0Q3NnBOSq6u/mr8g
QWlGvk8r/U313EuzwR3UlBQRpajC5YldnMKVDIPFa+8M2E2EbqX9qRzbPjHpEqDueBPplpPvW3Oh
6s3sNJJY2t/EqzUyPxZ4KiHwlPlbjlF7pr8eI5NdGiw8KUDdszQpZ/3QVzNmTWqB4N64ocrFOzRZ
snQZjfOa9Ywxl50qil1AWwhGLgi/puEcqEftdg2iUDjMbO17ov4B2RS1WypmezvDDcqyiaPfK/k+
nSdd4YZGoy0fgPpu/v+tvxlyOjjlHWGjIrLK8n0oi1eMedhzmiLbe+jplBMSOVGVTqt2ZoBvSb17
Vd0v0zSG2q3lgCcHbqSetELvVY+FlhdnL/+pWfEFNa7MgFJY84KDH4W2OCZm91vgm7mx/JhYeHJo
F1gGJqNUOwE59MpFzKyVT/hXZtZvedcDKIMVIqscnErSf/QNvNN8cfarYST4TPDImV1qcwQfmkjH
tiGm9Bv9T99vdk0cZVMsfyYWd1mKy015+jcqlgi6u59ITvp6aFP70jcEPNoxbCscgPDQ5lgoJmdP
kkqu39g/2A9pq/Rg0appX8r2RhQ9ixBO3wisW7GrdWnobB2VKNCOJw6gQS0+PRNJNeOwcDDsG36p
5Iq1Z2sUdRGUXEqf7Kq9eTQ0+ArkBpcSfUF3Ykp+nMaABk1k9wV7rlVjzu+rY+s1KqxqDaoiQjsr
4CUu7SzBvGOdDWKFOyJNXbQ09hkmc4ggmhwGQCHTCo+R2rUda9U1wE6DWdtK3mtU5MNCPUJO49k5
18XGvVCW0VS2D0vDOYAgfkEMOib3ztoDpZ4FElSAsmooDdAICyUMXD5RS5wvp7QncZDm8j+1FIR0
V/+w2nl92ZzqK7cx0/tZu5xMBCTQi+qhMpLfadwwPj62dKpddCEwY5oeWMpUBKND5CvftMfZyLaj
atpPJKOV9e4/leFGlk6FBYTcuOJ0sp+HJl4h6B4NrGBQNM769GR0UHB8kgV7J837vSgSekQyQtL5
PGB0xjG4lTLaXHbATcpmu+uOEOVYuhv07GT5ZIeM8Q4XlAINNDnF+c5kxwzCCf0doqNxxukqdTNj
gYasjcaU71ooz7uuTL1T31jzrVvMmEt7oneI77diFHqc4Gav4KfPK7iQnVW/l57hnhkoggzo90FC
agOsNKxhPmHCLLJUPdSAUVDsGl7x8xPUCO1UD5Z2gmuDwExjVGBNmP/6raDSaGO3k/Rw9/HvHreG
54SpOX6kZpg4GSvRM5vQx5UUy0GtGVhpcxsOQ+uxssh8dRhWNmj341k4Ix3tx0mX2PIsDNXN9I8R
fDsTR9XPpEx+StieUb9hJdpVhPj2HouoQO977YzehILtg5qAiPPljq04Y+z8zZPV4WBG/9A6bl5s
uY0RcHKle22EbK8XZAwNO3FuQy5O34TZy+NMqHqsOHVbBkDz2SBnobMNDls5uXiEbXUjhEl+Fk74
bwfsv+e5N3rVq5LSes7t/lCYefqx1qn5UDZkpv7/j0lveLHvtw2KA//W4ajJRFVWx5HHDjZrrblk
7Qz0s7Dnc265pwxn3GnKvIumZTgeGs4Fkq6uU5NYAQ13xWWrtW8ts/7Bv8ij0TlaRrJFVMv9URjH
dtU6fOeanQcsBnn5zu5KB4eRXkcWKCez59hibtMYGW3cjaP+JlA693KzTsnAgxSjHLn+vW/ZDcRY
ZwhGA0fWuoJnbRmgCL4BG61E7tPdiwFtypsVB6EbzHOqA/wnXE8LRkDpmka7dvVaNkggo00CahI8
q9XEca3ULoS8BCek8zZX47tHO6pCanORQJoF45H0E3np/Nm8H5col1p78zRwxl4VjWeCBKvX3vNm
Tp1eTb3HKPA1dqBi9UZLcBa6b2X3kXufa5ZG0ntN2Uts7EZEzYTQEMDjoGi7T2kPXl54l6HPD7aR
08f0qRp50GkzSnV5Zh6JUyy5nfe6JHSUFzl5O3/ddySpBuZBwbeZl+BkHlHOYqmWvYTjv2COWGir
IRj11mIC2Og/dDM8IeZp5NmrG/6rgcQ3TFADVHdUPYktiyiP6kl/oxGoD2OgzAxGveel78l4dmYs
U+lR2wRO7fxkVFdjXIIRwVV0xCIlioUarfMwkyjAKsAC6qEmw9ZsaSD5iYA7U1f14bMB6wBwYDQ/
dZi4lQrYLlkFfqf2uuQ/3miHnakdupojIPKnBtLKWD81Kjra1ENWGg7KoV3ebSL2x4dF31gU9p+Z
w524Zm3YyFfpmgjE6BITRyjMczoclQneRd0PFGH6Z44exDK+tc595rsPnFGEs/2hq+2kd+O+Aj0N
VO8RwR6I3fhmaLie7ZSf+aa9p4X5MqVvjlPHcLFCKNuJ9tNC3TsQPajzD3P9k4L3EbQSA9YMJ43z
QofWz5nK6ihpQCZs2jAZ/0mimricwSDQPwRnvFRBCVB+6RrMmj/Ce6k6YA0Ec5JgAKFa+9qbMHBv
lRdAB1VBFL/48tA2bDqz0hFvw+btOd6neKrwHvuUM2lNG22sQyqP48V04jvej3PLkVudi74PQNLs
USA+AAfuZuzbmt7Ho4WToH5EzSGxfcVeG5Vk45mAlP5Jzm1v3+1gTHq+/9ISn2jl2WCVBl8CPYnV
e4bvgzZmdwk764HQ1+Rg+rYbtiAIsvSvNTdpywt9p9MS4UKEd4rJXdFKw8e4uZEm6YcRzkmxCxMJ
ozLBVBZgFwyWMQWb2LjA83d0TAy/CasWn9fwXL9UNl8PtkCJ289OYlH2Xzg4QlJlUaaSt9ac4xmU
FwRtLeHAabsR0LLN+LaRnlv2oeX2X964Z5NWgtS5oOhrq4NJQgb3VoCyz7jv+bOsy8uEAuSlkvnt
vrLbl166U4kZWnXykMFCKyyoH+yQSxeYfnZq8zMps4NL5/KmIEZbh5TpH3gGsw7dF1g2Zvcn7Shz
+h6dLR7ls86St/RfzfG/wcn/WlyzdfHrEGTS2xOwN4cjmjt+t/oZHjF+ov4w8VG5Lxx+A1AY++qi
cJTQ1RZC7NoZBEdQGNEWjj0XnJ5c6w4swkPOtVS6AvG+iBeCbWkRgoHemf7TNEyfVc3JiCUBcvZh
Xdajlb+P1S+O7x0JXx1BOG9vury0I3UhxAsyE1U/v5Z3IMLMje58DfWrxLOiOSOkrlvVv4MPO+D6
uOrOSceimtSPXtPGRrUitVw67cQNsi/LByIQ+9lUe/lq07hxrx2Y82af0PkzuEevutW0ad0Xo6rE
sf/nLoOn5YOGQol7U3dAHccoyVheT6UqTwInvPR53w2swfizZYSlOyKWQMvX4hsbap6PlwULAl3b
M5L2vFEcpT3g/ovretiZE+ZZdn3dh1lp+yqW2BxqcpUG38fBw/ZZ8FjUCBpPJrH14VD0ftitv3c5
cJw/u3F6H0kg+csa3HHUYgruCGsNjzDmzYBAZ4S4GYzZdnCKD7LIHYRdi525mrp4MedQTZykaFy0
+/9y1AifpWzqXycPZ04DhHApAd/SojhQZQnTt4RGbV/oLaM5zNkNaBZsHlgZEwZ1w2ohzInxubwC
LzmJ6dYn3HRVdhHdUSsfRtK05nqDy0NWYdoZTJBzEfbQkJz+NFYsE81839Bn2/h5NEkU4ZTjOJh3
IJqkKnnA0yZis7YAe1GG9X9MQHt6JnY6nW683pF4+L6HqNLFmRkH8tbdYQN1K4EoAXAEy2K3jM/Q
wJ9ysH+8qallxUlgYb8qb5PiSZIMJ8bcvU8iJqUwSmOTmSGsrlV2fFJr8USaOdY53GBBwKjfQzy7
tRhbMZMEDn6l1GdTRxA6cT9XZe0Jv9IDUsO3IqGaQeznPDsnoY3NtMCabTJfEZhAb6C3GOC2er2j
Jwp82YhrKCBRDUxv6Jn+RMiVphCZWiyllfGrJ/w+9UdnFNG9tc0eSI2MBH47NFBy60WiOE48AfXZ
uRZEU55bdfYEw4BDSbClSVQNyR4TSKDXdw8M+4uVnT0wfrxlg23ATdHAYv29ZxMIhl8aazh6uJ3H
0jh62EcW40MnJbOZ5zl90USx1/qWJL578b0XmdN0xH3+fA+Hu+sjCH7qoLQ3SBKoUrxEvB2WsIVX
7Xb3ZZ0y+gYLO7v0d1XrbrOaloPC64NlbwG61+S4QKQ8ACHZsaKPe4BdZWnLHYJJWk0nzsj7wrxI
YgccifmKb9aj01z0u3RfgGmIUDI4gjtPM49xxU29DidE20kOZKKqQDMbXCozcysHNBO/GU19qNAf
uvYHs5YgCj3Vcbceqxp9DHAs+j8bsNd0vE7dbzL8WstH3rO/exNKf8GsFmUp2gvH9jFLgqkhDJ+t
PzY1rmN26P1/zoyZnNu0mXuiVMtr7/4sOhbHht2H/lzxM9rcqdnAPv38P47OYzlWK4qiX0QVOUyb
hobOQXpqaUIpknPm673wwC4P/GypG+49Ye+15aV8SNq1GPdjy8RZyw+tAqdbWWlUTh5cG6JxzSIm
WecQmzGBfeq2iKpjGhg7Snsw8l6lic9Y/4l11e7swLyZ7VlHkETyMOq1CdbnaJtyvU8k3hpWLOlc
8+NS7Pe1p3QMqIkNUyDEla9yd0BV6YVmhqiekRmMTfNbLU5S0fsG9BU9y1yJwEPAb9QBCZEjXqOe
2woLapxAhCXxgNctNYKrzHEf5cYZYth7JEPnSC3sK199xhx6pZrOiG5OOQNnrOiCGREDON9aVd4L
DHC0ad9MfsBkuFLQVgXnVk0Rav8JCwB/TTpkzVNuf1XQPiHzzSESEG88M8jxkzLerjl+KqCwhpwy
CF/9vjiEy7OWIC/HJDpzjbd3w9K30mD4ihY6hslABAkAp7o5RrtZ24lySvvzrBvqJuQHDNi6S6sy
15gQzE1vYco5hR5s3U5CDznRbDqSySGct7lTJ5gRG7fsGol7rPTLRHV4nr6tBhxDqPj0P644/9GK
H4q+vMl1TA9idW4xrqaSlTeuHlJeTi34M8XXmMlTnSj7ZnmO+kum/owkwCgCsB24d+DeShiqxnIr
CvM2kq1LCqMTBsKPGtaHnIzMQHhFo/4yMgphsfIjEC2QajmzH0TAIwM1wAmvOsZGCzuwyjYCCxZ9
DnfkfMoFEt1F3Lh6LB3rSDhBhMrM6RAZ6sdCN0bFBJ+Ic10Xj2Up4zQcN1BhqIcp8am7MP2lUUM2
XHiY5vSJmorqFGKnSs2vGi/qfUayOM/UO6D9kI8IyT/eiq1s1scSPRQBB7clChl+Zsi6mSQE0tYy
6L/r9kEIAmOh8gEKF1nomv+GWE8mp22Mjqa67Gu92eHI1LRjo0V+Oc0+tp+O9JRhEXj3jzQqu7mU
PAFiYXJposzNvBq66lxpRzimTphTEAZm+BUn4sVgUsCKygc+umvUZ2edrajdQDLbGHT7JSWGVQnc
gaxwBlNzs67c9fybWupZHSI+q/Y6FpR1a22jcN1OtwDuhO9lFUolzIyJAIO2XAXbTIl22uwta+6l
zFR4LSyEln17+U83SzspmQFJboAOg4dFyb1sUCBxfgm4oCtVfsmK4gHq1CHHxM5VHJY87iJUI30A
XSbvJ9UXSwu9Jz8LwQSeMRPqBROJbEELxJVivCTD8BIABVr7TRH6KyFNos64HMqJimiNafIKAu19
VY4uDPIpAsftWBBGrbiaSo4dwuoueybrj9pdwZmxVo6g99XA3kgW0fpXRcRe0RBm1+uXpb+vihBp
+NQN5aCtu8XwY1boPvtpWxk3bcGrPeNVQ+f8LPKEs3y2TSZ4sY4IhHapPVVYbYNE3ysxBeniL905
A/OY6tdhhlTLat8S3ipYGdhrXI6fpTxYQrmTzeatZRGl4uRrgTVhNSiq3Gfk7hBt4cnQgxPO4Vk4
LcLwGKfiHpMHI1NGmUvhquByo7r1SmN0iUXAK4jDJPhosJEYeU9ILep5g+8a+MZPAwUYQs52BOvd
1vF+akFHjbslblwJ+48ZvwOsPIbM99rFJ+gN7fe1be9Nc1vxLxCGBfVqKOeFBgnVQgaFfaJMjnQn
mSDHhTiBWPTXonDRSxjrJjlHdMAAmdIV2CqziEKFLSbLP0tFf9MjycrAGouodEW1BEmEgC4xTI8T
2pmoJijjCipp4tnteSXFscuL+d0Ik8lJ0oh4ByrOBoZBriyH2zH5R+7QLlQQ40evAQGKggRh5Ean
bje7RH8bpJ0ZFieDvGEd1755TClVrOqGhXXsP7lHk9VbgOMRb2eIDrXmlOPz7FDrhP1vU2kUSms8
g47B80cUJoxdIEDp1SUG0f1Eeo1bNN85eueB0EaJnNS2uiG/9U1l3aGiaiNUkshUvBcZ1ASEWWOy
p2N0LAayfXmJuwpYGwp4MrunHFFesWZ3XSXRY10JlX6PreVQc5O1ce5S4gCls9nCPCn40StLCloz
F0KprwfHePW9iuMZiQHQCHNP5RVrAXQKLNlkT7bqu85wWBTOEo6FKSwpCa0rm11WwlKJNOugCOJh
MGSKPOrU5R5KewXilMgmJ2awwpjQ7aIrizd107ROC9ZYjoStwW+Geo1Fc+E2gTdCAw4BV87dnTZB
rnXAXv5MEFgsznZTpS9yeAUSkTZsW84lmIhA/8C7gUwQ0kVWvfUTCpB7X4YHnQ0Uqx4yaQ6tifUQ
V32WunWMF4K4UyLSWRqpWuvmayGjAvIN3Qb5a97lnyBiPyb1oNPRZUXgyTh/jFoldAayN6PPikDQ
hVZvKIgBZQ9rlFDEmLOU+xLnVMUsDfZOp18tqGo8b5EVYazhRZkL7u6zIf5VQugJOaBQHw1MkUtu
a1Emceaa+j1sHykh3HXFcNlw2UEm+a8uAEP5TqOP0vLHhqypCR0KA/+G2E2R/GWtvwwSh75TmZ+h
JPrAhTY5UM+sxWuxLcNtKvSkbK/rNtNmOAVyyU+bY9d5RnyUKCcHsIJlOaF4BQbHPhPKSqQTNrVp
WE252kD8fCuBmB92dW+CcbU+s3h+WeTO7fHcVWnQn9JiOKoCNZiuNccSiKc9qgMQpV58kJ+tDUPi
QgbYB6Qub5Rxqh1LlAZ3qCBvWKPWnkEtkI8JeSNdxyzaPgYqQWCC9UrkUg9+lnUxND2GM0Ea+lo1
ekPHF6zPikojE4FVbPFL9EoibqvVkpUbUXqEZ8V0/0zwGTrFSEl3U6g+0qqO/RpLdIwAw5mTvNjE
qal6bSQ/pqYdL+guCwc9V8gMErZVQvRaIKLhRMhD8i0elqIUnTbPf+AqDJzl+Wdcl0yGFEYsChu0
hO1tgFzhEtbJ2VSSczhM6k7qmdDlg8k8UkGjM24rGKBej2DVX1g3qblibi1rfsv4BU+M7f4RNZfY
ebPNUyHepyxiWOKvvSCO6tqqv/sSGU+M61oN5+gEAYuEGMyLxAj3ByFhaAzb1VeJpzEW2j4ji83X
hCnlrlcTUEBEtes6PYPVKQ628ssU65MHTgbP+jAUXsyTo5HQ7XTWG/uGO3m84laUxFfG+f8InEAK
RRoEZC2Sv7nF8xdJpx3n6y4XUm+CCe1bYXRfVT0yfQsqOPnGK10CwUKN5VaMQJ04HiS7aoNpZyCj
UcVhJ3dxf1ndDFUm4sKArA4XQb9zkJNzMwB7LoEH9yJnYj6qfxKi9DPQeEUPYONz9gfAIjpjmc8s
8qWEDHD87b/ov/s9+sXILgKl300TBi0pk5QbI+6vIGpunW5U3xkIZwhbvtZLuT9k1DZDErFP0iJn
5g4vf0qAut5o0djmc3I1gXmNkiITq/reaACLdnPNT9WMTLnLdV2jB6Gng4zftAQPR7+SIbCYWrDT
ytFSORAprFH4lQJcDwW/Kahc5AByvrcYv5YQEtVLokFNXoSC7jWB4NP0CUNamZzwOEy2n5FC8TKq
tOfGAOCVhJNFL695iuZ2AWvxXaat5UmD8IvUm/6Ubc3GCIJnNSbcSXBnAK7rT1GbuSAxcnE03HQC
RdNciRnHICYbZXG0q4XtRpu2v1FEyO+MHJ/54uxUoixsWfGw/5ljNzUFvkNl4BESQEkuROZm/vpc
1INF9p4KoC4n4HTX6MHrKMDi0sJsb0b6IQ4FUNWMJSQt/ocm3NireHr7mOXyUsffhvyUJkp+u+AS
EpqTNOvTTlkyeTMjoxrQc4KlBorZpL5aMoIO1op4AsylaPqLao35eZaMU1a1e9lKOf3w45aVxNwQ
CvlmiFHlgEJEqNulvZtU0oIfn3tzinSJkUM6bPQC4x9KhLGLPsGBc2BNY3mUu+cAQTxQxq9MqT3S
u7mI5JCbXTigPSXWvPEXhopWa7j9opyEut4pwEQULdvP/YJGGMKajgRWuShRzdD0lqftFuvdvoxf
u8TcSzLppIhewyFzG0OBX/HV6AqkSYIz8WJIyLZgBxiywP/2VwM428jVnlQ98jKbE0F/8GXsqARR
yAXtYTtyqNddlYFvEj4Y3eCSnt2Ke63OZvT3XNvlK8YRFwE5KFwCZliLC2Jx1+J7GVtf9Mc5mBKd
YOBw+ZrUb9IfmKJ+FOv0ggfLSkZ8NbsUnfZSYV/4NMyL1CBdtfYkPLCUyMm769/0KN1BksLXU28N
8tmX2ZNbkMnBN9O0lzQovTo2Do1EcIgzN7WNkciN24CPls0WTNA0xX+lK4c4EndWSwQfIQG6ddW7
bifLr/Xyl8qfE3rPESxVRRMZMD8OGFhL9WxjeD5L73lF9XAWLNNRpH8qppkJ3Pv6MRXMWSrzXytS
lPWnZqdhgiR6u/9MmbtAY2QMzr41JZYhHWzYINeFIYMS0VmAHEwIDOXwWzD/i8ofaAjk6NxOE1Iu
+ouYxi9u0B2n7V5SX9IIEA5yqpGPG9sdDj/rPjC2SVO2g4jE+2LaQNvcK8lGNj+MfFckvq455NLH
wU1p/k3mUeehilbs9k9hLn4FSYwsG5qV5JgxrRJo3OLcCakaCuiNZjxdM+m49BeQLHZYFXY11vas
AKnvb7KqXUfl1bS2sfny/9TX8GBlMIthxdxQbK56CrPXbSu4D/hUtFRB0YGYdJ5Oab5s4zCwDf1h
lmeZNLa8X/ZqB/UmLU4kC6KzgP/CEzUpj94rGDGmUQ0cCuGdgnC6kP0acQetWUaeuBywg+M1EJMT
jTYtD2B43kuGKGjIyBuKYoYchl1Fgr9YqG+QgamKwdOO/FzwgXlc5nLxsMewecq3qUprQomffyfq
G9Ei9IJgzjr4J64+WkgkHF6mXmvtIf1I0Cllyhtu+Z1Ci9EiUt40gsjqR4GyDmSU+eLQ7Uq2F8uM
r1NjzEoZkNPcSMeJPHeKbCdUj/3MRMOU7ktqumRz/1Y08QVipgxnwL6H2TswT4LCaU/smlMEktOh
zd9hLCzEHTbmHskFprpVoYcM3mY2hUnELksEddA/rZ7ht6tmODqrT2A16+iov0v9pUTtOXbASYh3
GVF4JdXWZHGXk1Xff5oa/oKIdyTcqqW3BNcoJu0h4UFuNkE7sivakbkCxZchz7k0b7FORgQuLCIF
NnxacbijhjamkyQwdVkeZ/YD97J+M6q7jMwSCKUtKO8NeK9Gwf6EwMwMEFGvKYhHwPdsfv8lbOoA
VTmsqiEG/yQcoFMLQTrmjULsKn4KVHhZ33FRfgjonbqMixP55jTgzGeZYaFkL6WzLn3W2UfOKyIG
O2RGtkxCdNxKdg3kgwQWYeRnP/XZey1prkX9MpUgRRgKJTKqrhroTEbFZX6LIV4XZhJiSrJng1Eo
a6AR8zppGGGgRTTJGmIhPVJT5Msp6UKaQx21l2VWaQesU5cY545+iVDzo5o/4P653DPMnUEYxfjl
KhF96+sgDz9SXV+BBUdtuo+N6aXJJCJwg7W72DRd8BySwtbS6axX0c8gR29GsqbNMN/hQxwtSqpI
QU80G/3fBI44zkksAksSHAwCY+3AqLnFFGmjTy3x3uotwGArLtehVYhvVD8gm9+6lYpJRRedjdB0
DclhcX43exx0gWUXLaHy+IU4WnXm80M9HWcrodYZi/9XRUMj4EfiGjQralN8BFn32iNuBPTyliLM
keTPQSq/BrjIWZedi5wOkTs1D/uVMc9+Kd5HyocsvelVeNU/pe7WYD4L2p9MOARK9KW24r6VYyzH
5vsoTK68rEdl+p5MhP3wyXCAv7c9wyZqWoOnebX5sg4ZgMoHeYP4Lb0WuLjZ3zL0b2hohsjEJlTu
Q1LB+xDBjsUwvaosHmHdDy111wP7tMTKrxs2Muq6KHkXpQyF8fw2ZulL35Z3YTQ8kbeuUD5baBSa
3NOxmIdl+pR6UD0K1Khy9GO42wV4Ap14d5JexU35Mx5bHU6vnTnyYPcBEYl5tZEMk91y7C8RKOtq
zRI9yg0K/j665FbEn+j8KgIVVR+E1TuH91ZOphc0eXur6u36+DKq9I40OeIgXHVpwS+n2JXo8BEI
BrFhl5yFITstDBeHstJegpkd0fxFYUioprjtQA6ZDNXhy7ECVxdKczasZnNuhIGoJKIjg27DMwR3
LlrJjBXKIf5SOc919PASt72IuyVUf1ERFFjpUeBJyyWybCVwwvqkJHuxfc8s8ybGO2u+IwGnno2l
w9Lo8HQlLwHGXx4jtAQRx+xSfl9539w5eiV3aIuS+NDrxk7I/7pC8taXYojfouqh4dgpgFqFOXHZ
wQWhKnwLbXYAG2lQFE95fmlqlwUIMjZD8owU8vMW87he43WCE9lzd5Kk14lYbbawebESGVwkisvR
CBKVdRZuVnILFAA0t+QfhzeOdQHIOlYYjdklCkhuMdsQd1SuBWphsgoeLIb1I49Ao22Ef/IPkc7A
DRyCIEQSt6nz0oeFCHQTHxGcsJGWfeQQzV+iyK+ZrAHaYugvwx2xMMKbYEl6ib1ydU30wtO57YwG
UF6Ts6RsjRsBnvZ3xiYwMkVflvhmMN06+NbF2jejyiY9wM9KzFT9yBCUu77P/DxFTgnpVZPCrcSo
xGLxw43CoGCsPOL9si7exvjRPT4P6USrgCZ0ek1Rz29Rk2aNHQSb/Kr8FZ8zevxLiRoTwIiwj/3Z
b1+mVwynS7o1KYWrbf3OVMBCzjzY7+GzfOF1WxXHV8uvr6B3N1haZkyKd+TEeLLV7CVEtzByk/M9
XjI4A0OOhGiYSX3LmJ3gWWKbSC05szibpK84KBmdG8OfMGyVj5Hlbb1dbGuPUKB/UY8St5CM5Zmg
M9v6peGwILQjMWXywXIECMlPfkVSh3mOxq8Q3mCfs9qVZketT/qjxAhj7vjaunQ/Vdysm8apsIji
LEcdsJwm5MAz0PZN8Tc/oRKgU8Z3QRm6YIcvHEt5z1fnisfcF+1wuMGNW5gm4jeeXYqgDbUCzz0/
2rAQzMMPyI+C57xf3JoVYbYno67L+JlQHWK8c4OKoOAHnhrkAXg4x/CYiY4lebSkzjjsydoVzEMe
Hbj9qtmnKA475saeUB1QCaGD6eEb7UtodXyBkOG5Np+l250wSchk0xs/mHyNX/LgUMyWUMZGj80J
YxT2e5Dw6uUssU4PT7Xx1ZhMTqeD3sMj2tbwcHzUrpJ2npVXtsph9iK2D6VytfqVHHuE0Uv4qD5K
1dPMY69d0tIP0wtBsXY1oVmHmdNfgpbb4/SqhbwJb2Li5prXoQoAjEHVFvCL6o+efyrluzCdcmj1
OjJg6TvIXOGv6lxZBMbnEOQb3TmJEEgzZsPARzEY2yjWUbGxbUm/JZSKQIBM5xVlQau+0gx0TKaN
E4UfipNW48DaaVCVd2wPzPykosfHgwytabHx36iMwZBqSrsgJRCRDtVNM3LReWKOGlvO+FUKnCT1
0HSq3a7OXLn1odqMNYG+MATZpGDkZvWOVw/986YMv8BkBxEKHh570lTcQnkxe7tLfEPazY8xt+fl
ML7JjOQjlClnTXBGlcSmASH21vogZzfEa4AHTXnhESmqA99u2/GHyQTeNSUcS5ZdnLSeXp0WXpcw
OGkoqHd54/MQo0JjHH7L3iLUCYnfNOuvpJCA+LYQdWfa2q7WOFWjT0086dPBKA9t64nC3iQSNdtz
qkumnWypfeZV27jOJQrSWOYHv5AY0cadF3KzciD76q4OvxfDlkoui+q2GFuzwp211WdMLzuZeKDU
L8q/TNkr8h7MTgDFdLnUnaOCLPnjo+A75J6sHTO1J22r6Ge4LXw9nT+d0f5WKJKinUq0Mb+1GO2Y
IRbyZZSv09kWwRo0W9ov1rhCsZMWp2p+mGQbEOQ6vwkBQzoJKAxOoYRVgDNg9EYpd6LkZCEbYOsv
bIXvi81B+0bgR0IZCgIFsV7JNtKuhkdLOWP9UA6qLWs3VtpbYLlWvRGphlKcUZv6gvEwvGTwsYcT
9i0W3jwBwffwsZD/kULBsknM6otNhUpPhpTG4gKBLq44e2UcqbA8mavsB4TqhKlJLqi3hnYIMYNG
QPhqw76kD3xVcnvgzwWILSnoN43OPGWL+kZ/E/5ibpTFBxVBAe90A0CWXcaNWD54a/jVyaUZdsz1
C7ihGd/gv0pxk48V4/dUIMlZe+R6IlVKZ6O3y/kH6JfJhjhYvmbAg3y65Nw0eGHZWKFUeOlG3e8Y
4XHYkfKl1aibHtNEXyjSdjMVAqAv31ZBySDcDQIh0A/hY4EtsDMGT25ONaIjzEciCubXQt6xcov7
vckZzAuSwSkgdpPkym0jnWZGabF47jhk1PmhsszUnImRvIrpxkvKXdNyfGwBH6TXcfuu0BVu0vAQ
8mE988nlIJYDPw+3GRLD6QrmjG1KLYIDuC1sZdhaNXvmiVZtMx8gvtSSd7oOXxvKQcTbfSRolvdw
RoY7bY3FqXMcYgwmNuNx9WwtjgRwlzinUoTOyont4p3LoltECwEQB4nNVkYxNezi98myZ+s0xlR4
HlLOgJROdYtSpRNtpcL9uQ0NDyRPBX6EAIvUlftN+MJ8rf6WiK575R2jgOOTBaFYm5ykW6U5KtGl
5cFhsJ3frc9itvsKiQxuuQuZUul6Hth6w4ifdDsPtZqQeBGyeOvcgVzGEFjZIMXq8JMoR52gM3lf
iR6/Whk5qeqUsAjY5f+O0pafb4YBx6rmI0Qm+RCas3rVsI+BQ2FRScykxt2+bT7TmNWETwuFmBUX
j/okeoZ6iTsTXFCnPovyW6y3Q3MnambgX2mc8acl84b6xOF14rXga2t9Hh6iSLLP6LwgP2MTQdZf
u562cE3E8ZDyVS9XaBGzyhCKFMJNfxTSh86v2dssVljHlY2fBnsWGTo9BI9+YF5Uaw9Unrlt5+SG
x0GtEVwgvDGwn3KUt27CBr/adPhlN+zqpjOnwcTQpcfWfQcuyBIUa9dRRjLQ7TXIUkLwNhseQjx1
dlvldyGtIMbSfRn+8OVBD/gum63Z7Wbr0zT8FjS7CuGh8dqaYKTxoRSHqDsyxkpEJpcglJCWeSmC
gsZ4MHlTXjkuxgs3c47vI/bKi/Kv1L5z42tuvBFHcFsx4uY/2oP+Qv4BxAUiqumXKLoMtPduAxun
8fRgX5u7gQU3tTpKjeWEHZOl58i1kGe2inwc+8ZGZpzh8A5xxWIva6ExYGdCF75s6AVK3hUUMNpa
JcrLAT8WRxr61Br4Ckck1lfqY9lOn5TU/aU6G7cVA+nrT2XfEauUjHa2IIyE0XAXDB54BxIYHRR1
iQHA6xqa1B/o/7aZeKFA7QfmP1jCN8yKi+qXoiQ2vrFWcOvw5gv5lqyz1PLT6rK0oG9pGFxDJ3MK
rIozskMMPrHe2j2ZHBeiLtiec32lDNrJGHe5t6noETd21iNNXmFARbb8hASnj0wFD+A9Gu476YRd
IWRgMmybbKsV+wbxQjEeVbI0EHIQpzZ2pyq6SNNdSND9VpzrxIjgGjWokeRjgiblZUEGv8DsDQ2X
x4y6qqSFBMJcTgesPcTY8l5w3PHSVWceP2Oks/RAhwGoQScG92oXNqdIJKNy5Unw0BmvPFn7cipY
BUCTWstXHquo2FHQUgHEV53p/1O1NsM+PZIcycHB3xm3UMrwkssKq7TXcdyTpcFCxtcxC+LcNhxl
XR8yX7YVPDwhFCbydjl9jjBFgfpIqVOyEIi/rX4LXoBUpPBnOnM71Nclf8wjzFnxKlTEJSCrgUNL
c8uKWRQ2MZlMTTD5kSX6YRXv+6X3Qui0U0WoMs0p2kAktuhGakdnrap34n1N85i1Xy7tMRmRKhAK
0z9JCacqM4gLf4lNNFjjRRiR4WW+ytiFKYkiefY60QbTSSsZn6CtrKA0BlsCI1Ey8BiHISecyN3l
mSvFerOoArLql7YiHkPDEWwVW9EgtFtAo02H0A9XGJ/b+jrXl3nq6TNORflFIA3HOzq76NZwspfF
h9IsTjF/Zti30XoWHy0n70z+VELKgyCZqF8QyEgfWtuBs65cs+RzHiRHRF4w+hpDsQpUQtonfPUZ
dQbsNexHqcGxwstSnxdOf3V4dkYHmUj1W+KjtJpd1iidpmzGzoJwQ7uFxAImC5MmBddjo13NDGoQ
D4IxMXPOjM3YE2C4HDMmPqx4m4FJtgAQPXR7FQXcVq0vcc8u64cPuUs5y5fXWP4uGlInQsKt608V
gktbpXY+jMy+oPFRx/Hdtcw+w2srvikyVqyv1yK7qhqwAhaM3616YmIfDB9DpW06i9HedQI2ldVP
UfkgGwu9+32J/iH6cAlEvGeojiFO6t40vGVqzbgz1ICBrDHhKu1ORIXad4SPzWQpaOWi+X1NgpRm
EqGgjvdemvQdC7dGwvFjqhb1Pl76IerdUKUxkBNOZ8ksvNBi4yJMbc7uayzIN5uoA03OxK5HyjLh
ZhetrZBOHDPY+hBdkVTPrsWpazZ3DQNado9/bcFuqBtkz8g5lfQFzBW1Byq3VGA7BedDqSEF1Kwo
azuUGsq4wGQshvqdQO5FSLiuAoFmfGY5SoC2nWq7SM/SvQARldV/dZx0Hr3wGJv9vxiqS2hpASoQ
7RbM+BW04EHCRYgQWGA7r8NZq1F365aJvko23tr/GTz3GUmS8BuoyqnUUy8w+Q5CccTkSAsRt28l
Uoqyz1nJmhIsLemqFh1GQ8UJJsZbnT44eVy9apxKxCfhY/b7Un3H9TbQDQ2uplh+Njfnqle/GyG8
kQTrWHqwkzoGBvFC97MarJZZiRxAKFg9/pUdbvSg7A6iGb7kUprY6p1CW62h4C4CObytwWBsFq1r
b+V/emt8DWSaJoXiDnN2wIztS3X32wUaZnLaiIrVV1EY9jhH2BNkWk1532bJeyWGCquXNVSwPAaD
gsqmMgnynY6yBEmg+Zk4M7WqXFAKpVAnZeunzoWvpGJwX5LihX4Df4/VleC6QtQupk7YX9ntA7Jr
2S+sMW33yZiPGo7dbXYqpvQuBmPCAjw5gNnA89lSNHQkDMgVAz+Q6ao7GILbC8DDJE3VmbcysCEI
Gm38WgtNnM6Z0jdApPCH19Gq8d41aXNIIacV1K547VlD4tfdInEU0Z/PxJmppFwNwwQkiM9Rkl9E
NbplpfGWTlAEe3wEIB8OfZ7fFbE/rOpgiuTalEhQT0Is7s3BEllH1JI3hdEPmnRY5QACGRFCWGuI
vMFZc2QDeCabBLM1hwtYUdKRTWXwo/GkMWSriaHSAj790tB5+vODUOhn2ep/9Yb33xCeU3Cv57XO
7a5yAlY8ZNQP53zRkj0p9fvMRLo99fx+maMxBi0S/W9qtEMH51cwxlsLxXljTpwqxXCQSNxIkROn
fHk9q9uC0e6yXCqWQ4mk7NrG+AIoiIWFwBpIXSicyhQ7DWP9NMi+eiN4Szl1NxECLn5EF4rrC+D8
k7QIvDd64UMEYH9Y7pU2dDUp9iuLlJYIJC2DwfCu9chY+z9GnqdAnU79bD7wkSpddwOcTtaFAOIt
oLeU6fF5jDxHoaGj9PBMtpsi8FuFMbOSbWk/FusCzfZhSoyvG3XXdFyx63QsJt+gYs7Y3ftqX5ds
NY381ETaLh0OzTx4ad5eFAUnpWa9xlJwqpOnsqIg17W/gtoY81fexV6svDQKNuyOCUVOuzYwKEuO
KbJJE1rcTDGmE0i+htwm6M96Eh/JiiopZ25DnjNzzFAIPafkKx0/lmSAN34slG+4m3Cilk3LyhfK
kzd2BCUtzLXYEOLTQpFasE7PJ82pKEDiFtEolfiAXUquJsKJTPwlgZ1gSKtXWQJXilp/VmjHWj4X
KRa21RThWWK7k7FmBIRGTCY6rYT5+NLqdi8mdiAUtjjvJdLc4h8jfG9abE90yhxmroDUDOogW5kW
kAnyaqm0e47ZMC2daXw25odifoA+I2rcMaNHlb4TesCoZ6TPQpE55Me2jREaqtu2D49NzAHTZX4G
XjvsLvIaa6kCJwraXZJrbgGCrOyZVYokmTU6xFjIACQ7SIPFKpiUNoJbCUVzZSjWKtAeXoCugoMy
f8Pk2mivbd+dSyV0Y+2jKFAjtxaj3z8wmGTuRDu4hg5RJ2g4FUcOKl41hOygsSYAQe18rKanaFon
KWO5nNk4h4/JEuxTZdnL00AsSk/aW0FXx05O3qtj8CkBl2YFcSy7hd1pQVzYjG5DBDEnTOwpAZlH
AXHK0pF1yi4hRjbESzj2LOLHkTESWMNe0Z4qtRhGAhJZ1Kl5iJzA7Ia3YzjjoAA7UBgOTSSDFhAo
dmi1tky9W+IPtJOM6aombmv+NJFfVT6fh0AFk2NcZRbtXYc1e2QMMrb0Gj0y9KD3OTWviJC8MI12
VVGwkaCTBTV1VRluxib/dWbLczFd4/qsAZjbWLG4C3vsH4F4bgjT5oy+ygs5lJpwqFl/aLn5WyMJ
EhbzTgESYNwXZQPIF9i1E45ogvpKD8FxVgV/gj6+EUZ0kBb5oUfLHgvq0UBpSdwJVHdSWgQA8IZ0
LWCQyiVkYXPyQvGrjU5BHbpjIJyLnTVwC5cexNKbPOVnK1d26dJcFp2RNjsbS7Luc9zAP4X3PejH
CLP/NAHpgeT5WmBcCZHmxMiUFZJuAKv5BjTtgqZ3sjD7l0dlSUG/FOd+bNAgP6wFqkQ3fmH1Y4oh
8dlibcBRmHaRr4wmc+WfnqmuPrrsh89y1PlCoW61oPwTO2TDcfgyd5lLVXqhx+voRDoBnT5zOt0Q
XxVdAu+ievw/GUiJf2Jrnud4trtaAaImehqAEg3UWtLKb81YPfu+PWtjfSAPk5Dg55SiYZblI7RL
AtVHrsj+RdcM4qxAZkUoq5F/NcvwZFFEab7TjXsbKV48CaRPpKeFDTRkHzB0xiNnOVkPwb1hLqvl
qJYM3MdW9ayG926YT0taP4pheYpyfOpJY8J/D2sz/e6na0fCaTj9E2jjkpopEl5+cMz5fxydx3Lk
RhZFvwgR8GbL8t4Xi71B0MLbRMJ9vQ606BlJ0yOyWUDmM/eee9BHnqD4FvPD7QOq9CyaO2F5hWfG
Gido2R+JPdwrILrkyTfJIgVCJrQL7+sSNdRB4nZIeQ2t0Ph2e5+RYwkvJvpSG/FWRWIZBNGl0T1y
aUl6tOzulCJeZ41MM9RheyNP+KETxYBS8Ngr6a0ZvWeuBjeLMbjGoA7azybTnD9V4iF1EqqqHIgw
IyTo3CUWZRVikHfLpHHXQSvBEoai0RxFwaI/JguRvXyR2kDyo0OLrDjz5bcT8cjDcZ2z4nHoJ/iq
01AI0IDVX/tJyDzeoC1fu9p5enX0XrvVsgyMn1qgzImL4hUiGSCcfNnX9QHCJfnEtne0vPo8WPos
YgevlmirnHFXTUsEhzvcrz8QQaiqs7Ys7SNs3BNNGCe6u6+LYu+Yk86iDjDhNSfXXDZYkrPU9t4s
ib8GMckmZH1BmFeCu6ApxBO67JPLa5Vi2DD7Bwyo95JYukKmD2Xfd/XRrZKHKLV1VnQ8pajJau27
TGdh2K+TwkQM0ohb6V99X/5QIKFobBfm9HGToo55ukfbVtxQNn0N5gFR4rkrqq2lJS+dHxKYVoSE
q2rq2KBTrf3R3yUDD9ug/oCPXStBhL7/2JE6UgF2Slp2aHG006eUCAulbNlqtAXhrUq1YyG1WdLJ
VVf3x1A0v4PMT2aqLHO7+l9KiXSM+WjQMHtOe4M0pbnt0/7XzicEl7MxzRY8wqit/kNzxCnX8oM5
IN6E4zcMKNeLD6LmTjpIh+WY4J1ysz11RaAb7/ZYEnvlMrNU2pVbTFWHvysCuYePBAcinTXennTF
ZcFks1M4gCAyBKm2rlG+1OxTyyiZbES8eZO9KfmXxXCB9L8Cux8UHnhYP7JdCmXXUUWI8h3cPNDI
Z5IyqcEVFyDFEAgGeGW19IvwBcK6IUCsGm7BibWcgSGnAXzrSrGssdeojFMzVAwiYkPlPismUwp2
usFosdrAMIFZYqfzYMK3NFAaxR/BsJQKn27PDJYibPBb8GAwDxqUEBZoyxKCJnZH5hIKEJdk6MkX
Q0amhusOxFJIeF+PwRxvzbqEGalr6BEKJLrvUYJkgW/ODT6gCpIvO6yyuCTJKFjL9qesh3nHtLwE
RNagz2o9YucrtoFsmwzPnY1DCkGfZEjznJz8mKqxq3dgPTadCOjJfNhuFRYT1s1Ojr7NXIyIYyoU
dBqCB4c8uKRwNkpxkVixkvbRFycFKk8dA7RV/jlM9Wr0sZawUEbhJZ1CQnos20OzirleBpy/jYkY
nLUyEjPfAEMMQwDbZNuryFMJhZ9ySyFcuRFeMxpENX+awpkpLMcqvZmTVcE2sEfJ6S7sIDjFcbtW
KkZoXbOl7F34R4nWM+FYmd4AHxaygJOqYqTkGpmPdvZjBA/mVEjzFlTn/cD+m7luXF6c9laW/ZZ8
kGVTrznj6Kv4IbRMGSeJIsECNRb/mFzbUjAe1puFXSEqgxsRsddwYHlqvwPu3JGQK45E07oglzA8
m32JtSrZ4WAgqylz+a9OPo1qE+n2PjDbLbpu/QNn29IsfqYv003jUmwlNQL+7NTDBNLBIPoMcAng
fguZQ+XIcuAd1t9ciW+d2KNvfMuwNddfA4InNWB4bH3LnEKvTdmAXPyMB+Q98W6oNcbyAPoAwmO/
mdCuerJt7W+hnBu54nca8QPyv9e+m/lab3+xi1TaF/7YJPqQ2OCS+EReri4AfV2BM3EmLouSnDpu
uExEB8LKDiGmCuyc9cYLWEVW8pi4/QOAEzKW8sDwmOli4Gg78pJR7SBRuKqKWIM1p4b9FMWPQJyU
bR3mYpZ8d+VpdMf/y+40/eQdN2X2GpDQaua1ilqA6x6SLwdXwsKRM3s82bySHjpPG/kBE0iK6Q4B
RR4NcxXJfj28C/ZP1Aosix7FRPNO/0CnsxR6lECiENaSKstsnF4VyTIEBUimFDcas1CrWgNMYfyq
Ico2jvDvEjhp+qSIkt5cIiXD3Ymoct2mKGXLp4fBLrJeCqp9bM+s3yHWcJXUaJKScR/iMBlx8ksI
bgLLtQg10Bg8NHgC4LrwW615ELrL6UAhZnVhoPOo1G7lIi5hviohDRjqKfQ9pqNs/TjQwhpPeees
acPJIqrpR/c+IsW287ctaHbJBLvA4jdCU5DAfSwUoUo4UG6hNNf3dD6mam9ExQCBcbcAhOf2/Uxl
0iTR4I0FW58AqmWF+wqZ56CvU5gwNuock6+XE6BVsO/oqmTrwkJzJcAL7LABk1FQWbMixIyDKdlX
nhWy0J4l9cWG+RoNNJC4aDkfGYMBakuWo8pSFFGuhoDC464OGRMit0XOuQxDYAoRY0FMEUR7FfAM
BjBZLa4UO0aXmwCWK1kPBA8zwf/rQ0EXEZM2bx0JpgbJWggiozoiTiIUBJ32MbjpgRtjQdO4yjGW
+Ga+1HcM0FiT0YwsS5YxYzDOAb0TI1zCxzWPCrm1MCsMfDfDAK0PUE0XJps0MVYlf4TEYjeGeIlL
60IK6IGUroothB9CJ0u7+aQpjcp4B61paXnTP5sInnC0SmPVYZvyOnM3OXZJv942GmbEgCiLIiM3
pIOCopKdhTwWSTFMTGJq2bXBk8TUshhBTmvrHI2r1No5OedzE20D+og14Sl4ras3fpM1qIsmrGCM
KnPayRX40CtkkGXYoC/ipg+7aAMre1r1xs5TyN80YWfQXpxJCswZatr/BDNm3vwivQssXXU24Z9n
zP8Q9Q9zM8P/Hv1JMJldJZeK+lsldF/OfWBsBBhwmX/XMHJ4yRrSDKz8o60uoAz/dx6hjrEBXaom
fTi1KDHkyPOxycB3xv+i5OxiXzHDOnTSjfin0GOF4z1QLuqI2JcbGMHSbsAwFCSX3H0mzdlSfgIf
iCkSGMshn+wpM34f8BGFXXnDbm/EbapfMvGMoksXvvT6l8jwtP5wmldpPEcGtgZr11ohSil6BwXp
qh8FPXmLpqpnpZIh/+7k2ZIHLVr11FNe9DWg0QbeaDp4OFZqfwr8M9hxDORvEXpoG7Wh/gbovbsh
rDLSsypvo/5K41/bhBqewc6DUXqRdH79PQxJl12SVDxoD40w2Q42iYP0tIT8oLGxbd1fmjYzWwdZ
gRWumXkxTxDC2Kj9bYItp9zaJBGPODZu4VesZT8W1X6GA7hhaeTC+3Dae9RCkRmqpTHoCAAA4KXZ
yieXY2DfMCAsyEauPKxhISgYJ8E8YpQH79yT62IpAH08iNI8SkFhIyJOKMG62UP16xkWwqXqsbJN
2CQy6aCTlnwMHiNGPbmY49ekEAYYDsaB90q33uro2Q6vVgC0g8mS0c05WDjzlkl3es9cGtnTyCxM
e2CYc5WdVyztalF1f5H9j4FyK1jUTvWdw/TGRdiLaAZkNlJM1OWIDkdZojuVs6yg+mgtpK/WfDJb
x8lxBF3U6QsAke64TFTm7RQnGSFEXBk+kardAagm38w+D+59+cWVq9jvJLjxqP9LAyAQVy36GY2b
iiLebH8tAzK8eePjNMZ7Ji5t8VcOEMVPrrtJ3blg/OI/+jZYJhZmYq5eseYPkg4XWe+DKT419MDM
AOpnVqG8ClZoQr3H4bNYBPHNbT4zxDEAijrMm02XgISiutg6jskHdSjtdak9LRb3TXHJqUlSSlBP
vhfUA6ExK5QB7cqXyxLbRopNgNGbbV14HTtxJuoTHQVInPiWACMZ1WdRUGqjYML9E3Soub1z0f3r
NPbY2c6rT1ZxGVG0uQH8D2bhIqPk1Nni4lAAGxIUk5SRt+Sc2KyqK4Q29oeFOLzwWnJpkUlaX0TS
z4BFNLy7aco8Mry74pNvCGO47b9yZeVlnxUqtNp4772fCBRFwUokjL6ZSM2b+Gw2x3rqHou9lGfp
XAJz4xnHMD7zn0m4DIptYp7Q5vcKAhwFUDiyQpMuHcM1Dw+aeGeyRZkliz2qxhipZ9xvMAIx4xsX
Qh02pvRPrqQVbbp1jNbU6XBNFspxMvmNYtM72WP6W0UmuzGs2HGjnqQTpVdfd2HNqTscgDAASSd7
Irx2JS/piOUV0pIWD3s9crd6jDbDtLd9sg96YueGf7aurSqQEARjLWVHq6UZxIxqJCdqexDPwP9U
wgk0MGBgWgCqWxoIxcRcub5kU0y3U7jIM+Mz1PwjoPDvAA2oHzLpdpprFGkXdj2fZlqv+smShR9W
NvaSG7ZM5SZitqkycHIlsDev2EVHUZuQl6KT05HCEQoUo/2HXmtXpPq4IPp3NdDJLBmW8H/XbfKI
DJ01JUShImbAma+MLr4S1bkdOmVrTOGiQb9LKKtyt10kE6C9LvZDOjVrHDdTXkzvfhRcanaE6U4O
e0dW5Cph1+jilzCDO+mml5b86g6bmbDRien+iozPdcb4KtW/FYRsHWm8cBGm+Zo2WmvH73Bb2dsc
YJYfZ6sxsTY+JY4NcxJABnp0Zwv4XgndTVw3G4OppaOH68AnxQXsYEjJpxM1UjDUBpFjNDgsFZPV
UzeuY9e/WTZOPCN76HqvvOlW62B93gQNC9K86x5jxWYyYOtPitilNfiSeq4/7IkHG5YM7nyeAIRH
7DvZ4U5iLg7HftHNhk4iFamR2RLZRF2m/ZQkcVr61KNUL9FBydIvhdG0uynXNfOZqqRBdTMUc2/L
ZqVFFVs4BTKKceSb3MQoZQpWhrNWhcE+FgczKz+F2q5HsOmT4zKbFkYTX6uzaIcH70tC1BuIknoL
BFHFhn1OqHUdMh64BMZTbVBY+PAaacGB6s9Bpu+xN146rYNN9dcm7TExWDP2ofrXQqmj5C3BZqpK
9m/MeUhN91OhdFN+bHAeI/lRFaCPXieJeLISYXDs+i+32iXPzFXuFuI8H/VaXZcnvEyfGbaRIiO9
m/wrVoGsBXBKWEL77j1IXXbLN11FLBaYRfj9sda0o8n3Dtfn2DndWdjqOWRP2MbQRcqbLsevSoZn
DB+f5cuJBmpR1v35pJIA6Wn7zR3q/r7nHDMy6KJ01ux7dqY7XAWUfcd6dG609pvfBFpY6SrvQnXP
ZpVeLfpAlAIL2053lofF0l5ZI3P6or2MtnGCK7m3jXg/sPwTcGCFJCtU3VZM+fNo3Pv1uCra7AqV
xyYMNyPgXFUChjVaf4vi8OW7rE2lxGSvMzPOwbVntHJOri9woyzKvl4YxF54zsqAMZ0ioklj99Cg
5Y2UYNWTpkvkMJBxn+gJiNRdwVoUlwEHO4iNs9oQBUouveTiIVMLWHjzVqp/WrL0mG/i0B6N79wH
/JQzmZIsDAqtWccBhbBzl+BG6uQraofNiEonNsFyRvbCKJrl1BuGQF/c8WEzZbXY5vKFrEHbq2F5
NnLt3U3G2Rg/7FbZxmzXXchWQ4AY33ibJ+rFcD5jIGFgwMkNiHA5sQ8F0wmCYm1n3gkRk3MrPRNn
MwNwAr8xHs2tCKqIyXQBwJCdHTpj2se9SZgPruAB7/759rAFtosOUluEjVyPAhWhqTE9/DTHU49+
lFAi5NkhjFPhdRfLjy5wQo9gVdZEXKqIkdrRR8OKALqJiIMMsWRkcukqlFEUEn37ilMPaQiZf3GK
gQaop0GlFYNmR/CcZwyZ4KHYkBbrNbe2vs4hg4a89KWrn2N+GbZ99i33nDao90Fv6YmCgJ0F8st2
gktAiQt7cgu07l9Mzl1TRpuMDYOU5lpXyv0ATUCf0K9KvkkN2jNnGDd+5OyL6qdByitKC7tGuhWe
hxcBK7lqH9ze2Fuv8GwH5VHnF0i2C2kJ0NuNixvilCj1zwpVcwHur0+t5zho75Gq/Av69ByIcQFC
znkVQ3K0RLJKJQpIUrksmwEdxvJMC7a5Vb/TSJohzKJNhNyLpr+FCObc9WJBN8Q/5S8AqQAoI2sG
lxCCpfw8OpvR/fQ5kPJgZTZXEoAL/YD35KsgYbDai26t1dsoApjG47g3u/uYc2ivQZhGyVQV+Rwp
oAn8a1C9x/F3CEjN4leTTdP4CPkYCpdhH24LWgTPPOvZpkbqSvuaLQpxBRU1Eutnfkvsj+VdM/6G
MnqL6nMcf9b9jdFr/9Ly05h9sALpKe7Na+Osmb3R85Xty/FWmbaR2kZxt0qzKUD1VN7M8Q/q8K/D
v8l61ck/BOMGt3ka+ruswRxS4OETaZQfME0cZz8YrpC9/iREHnTTtzsQuWP+ptV3UyI++9ABPRX6
j2teNR5bFOiTtWyJbL1CrpFdxhiY1b2WH1TZZnQnrRt3GcUV7kJH/UWCwLq0FelinEYWKAcTvIhd
SllZPvnDt9EeEh23GZqkransnPxqO/gvDw2Jefk5qbDWYrqp6ZYKz8fm9IdXYjHWGxjyRwLlZgaU
8ETw5vILNTZlLxS85mVBi1Tyk67sYWyI8UuKXd1+ON02oPATHBEM/hRW2N0u9bf9cASdUSHkYhOZ
HBqssHhS9b9e8qMab3r6Dmp6REoY7Z3mUDRHzQuwxkZvhvsbue42xc1E/euD4PFNi83qxHKdkWHI
ep70HmTpFUzUPrxCepk+Xh7vQt+EAXpS0JEJWqwyg36/p75TMa6a35bLvvtdqzd8Z523k/WuBDzt
gCZ5BvlP436OkInb7l1lltfkRI69TGVfS3YDZyTR8S+9BSzNpj843Trzlgo59GRmy01oXAP3SEGf
YuG2HGAP307xT6PtA2dhiq8EwrB29qujOS6wbZYhySac4PeiZOTd/FrunyHvZXYl0yksHgzsNf8n
1W8NVTTrRd4Bl8mr419ThaWS/plZh4C2ufbB+Q1fhXnomxOz4dSC2TKDQVpbmDIfvDRjjHvjrsmD
0KHcY+qd2HfXbkDivvXHf6G1z9wdwqu8YapKbs7JZmzrvtO9BNpnjKW55o3rGbDnKQKdkwf6ijkX
Y56TKT8HdvNZnyxcTAUNSCLWJm9an8zM7Hfqt6dzgm8eyCZDiuHsFYeBsx6qe9SCx//KxFcEKWa6
3I4Kx5//9FARkxyEWiZatNkh7Zeh/dP3757+G+t/tnOTPF49I3fdJb8Ge3ZJ5mZEi/zVdoC7yrld
I/Iq33V/r0CbsecROmwc78qkiMbKGJ5dE3TLuvFPbbOR9TEdd464NNrRtY92/cjSsyPeYwRZnmW8
OVhPNO8ukjPAd8U6+cmKv0g5GDWcGfmfH4AdcF8u1JEI+rDGKB2GE+CfQ2j/VumWjHYVCal6TpTz
oN+BPNMisK3uccY9+OhVDCfwDzQ+Er18VvrdDA41NmstXWLaGgS6oIPdITx6hsGfZ9wYoNgYByU5
RvmXzrTJxFBpMnNT2VEyVYKb+yvEuQ+wHxTPjEEpl4Dr3QbvWMb/xHgw4NZo72n1b3rB8Jiqk/dN
A56q/TFR7DBYDPY9Ydgd5G8yvQXG1tQPVbUc2yObth6TuX6LMA24/tUrtlly9gaEPfNavhMFAh4c
YdxOY9Fp6juHol3baP6JxYfPvFbiMuiP7QQuwETZSMTf/ViCQ4HWk/qFPU+UwCbG2XqSaP8KXFTK
CBnOw4itbvBfIQ1BoEdoLok2mnKXaVMJnRbONVPsR56HX0pSfQ9pspAUO9ogfh0qzbnXvhLcf2+l
zgzDZbkoyP0dCZBjSa+ee5vyuJfi2WYduvtAhTgSgBl3HXdOiAg52hmhV55NlnYZO4uMkM6qyQ6a
XoKi0gC1awEiWIDafCKVkrBAKOM55HsTte6EXlO636QqERHB63aM0FoUpkCQ7mOjYMvyB+WDbViY
TqgDcuNxINlo83tjrTmMfKRZMMY18WDEZkwrF1vKnJcvW9lNsaHQ93cpE2T06itFVmfbkPO4M+b/
LzyJ20AFWFesPsPlmCHAdZowZMJh86CN8PFws0IWH+WybtVtSowKo137rLol66gS6Mw40FuV/aqx
3OEIx9VUIfZbMQPjZkCdnyro19GO88Ow5r4M9SURzfO+iJplIzkQ9YgGqhy930xr9GUC1azQWeLG
ysYdtAgci5jLKIMCodpYJs1w4B2+9q2xy9SQgMZUMK9WlL1JEcWyNKMapEsnL5OLgU2GQx9Gvlp1
8kNv5eYuOSWCJEuXoW5bVRPZJ/iQWLybYfgsFPws9cTGtfK8p9oodm6CVrIIOEKmzxtK/8YlnBvh
EvdFV5E07v04DMvVHICcBVquAoDLzz3adDHQJUXw3Xbsr2cOLVvfQF52+oH7AXoFiSbK26BhgmFr
v4sqc1g3tflXu25O5NOPmaUTpaNUZrJVw81I9Pky7UpU3zUjdhLbANdGtb5k0pmrT1MD2zmiQ5CW
vgu14lp1dXnVeMBZK4OLxd3VWeW3BduGKB+xY0sitm3BFW/SdLZFAttAAd2LknUWNrgiKju956iC
RP0aMQSFhqWtyEbk1NSMeYi+dDaIoloRa7QYcodQry5esox0EZxMU7/pXicjmjm8k6tLYWt/pc6E
QToVfkTGAnxlV+ALHjAq661ysxTvBIYlx7BI7lru5Uc3qyoSMtuVX743I6JKxwU5GmVmvpHkcQ2t
qxwimAK+qnfbOKL0CXEAQ/bfCwOvWOrECMlDrtpU7rR6OCST9kFtffSmZb0yFTp4ryTlPWPkjfeF
3QxEeqKgqlBf+CKGh9Njyu4j3liT6U5RoZkwaiB3/IupD0J7P2RufJJy/HBFmi9HN1qpimnMGwCF
+OKNdOPlnr0KJcFUmRuQ7oKW820o+C226KmJRgPUMjA4c6Bm17PsvI6IjlyUvoov2glefYYPCpiR
g6omVi+tGJHSj9eeqd0qLVkmW1L5MBP/ROHl7/qiA8LS4B7JIoU1RqMx4QNz1jmnwQFAMBagtXTP
cairnK1DJhY1SHCGw4YwXxQ7nmp1pkQJdP5k8lbb5oV8GbwBSXpoM5tdRoyNIGyvWh7PU5MVk2XH
+jKqMaEnSMl1E9NK6ZsYZlViXQrap8Z/K/uumXcaPAz0uPPaY9zVmaOcGb2N2FgvPmujS9/yglAJ
U6lxz6Dyh5wfzEhsQWzUksWRMwpzichFbsqAV2XnnKXKOq5ok6zWg+LC1iiJUdTbsgarVvlLnXEd
Umk+BjPNWSewUZalzY4sbPuZIIyDGMRoUbcWLgrv1Esk8sIdwOQjrQKk3W7aIUdHG4+vKCSjSwGT
vmSycosz+8GTtqJk+2PyDHB1NBmPtt0T+L6BBaE4Abx6WbFgfexKKgHtx4cwYxX4Msjg2aCtuiQ+
n3EcD4IXKNykutIxJQr+Kh0DlxjYSvZIEEBPyZlJ56vK5pJmWIjjrIMe5128DKab4mPBYm7B4Y5A
MSVTeiEr5xk34d43lB1zN8XhlPaK8tV25h2k0FViohOJP+90TQecX5Eryg/XluDzhOp9p7B9V6aM
t4XB4kthNoFaKDiJjFtE08+R3m4HVp+ALR4xZ/bMxgQU2MaiaNgIuEOw17uQYdKAtoUQeX5kNfZG
Vmlpk9yh+JNGYo/frqF+klLxmWnfHWOkeLCJrofsQMpwvdDr/m96T7t2qPibCgqzexB2ZGwiA6KA
JMSlJItu5jrW2Qm41Z20JTw6hQ9vA7etIUHi+GAdwXHyZpiIg0VsqKt6zJ8TdB7CMlpvVe0XiUI0
R9Dqcy+a1lPozcaQybg1silFonGzoE17vUW5a+k/EdxnBD5Q0id2XpyZr3Ss03ODFLM3j92Ybr1k
+A4LqRPXwnyv9adtauqRu5AF1hJqKkcvZqFkcEgi2lK9U8nxKHJW+VzSD4Oos9KcMql445e1V+Gv
o1csq9+sZU4bhKW97MSODS4qbuGykUf6aFf+ZdCdbI2Q3eGGJNsyWwzCaTgMWXu3aQW/Lz/blcoW
kuRSL4IpFdviFKHqhc11aEwL8Lza3P0GNlII7Qu5rdx7rGAaAyvIxOEE/ex3bB/Fq8V6wqKdWecB
AdOpoeNynJE+l/fL4JLpKAu9eu23dO4k0RnzPANvOiJ3HeI/GjLuzp0/sv30DX6aim7cIkcN91q3
aPC16w6uJKchU6w08aaxlIQkKfDLVWez5+eoN43xZvX+Uxm1WWtwmMqQIEBpI7IuCjx/1sA9NeCh
dniPfcP8cNXxUiimTm/c7Ae9eFXkf8R9i2YkxI2rXFxPBktg8/zI2OoO7MFd6XwHmrcswM9uylhN
0YPeWz/dWg1Wpi7MXF4e7gRUu3w6fg03DL2LktmUpZi3ghh/KsQb1v4uxgGi6dBP8Xblyi3LgReY
ov6pxATZaetzNtjdXKNsjBUbmRFUs4KsrySzVqlbdwxvoM/2GPZT5xU5Oqgj7DDIZe/eGOPWZczg
M2edCy++R5lLzlZUvgS68bn4Hy1S4ybW5mqRfQ/YuIIuBp0esoXpXO1XKt5d9ZKVXlBz6g7FgWmv
Ys5dgC7hp5Dx1VR5LD0Pfbe05o0uY8xTN1/p3FnlPLwYOCg5L7+DUwWboQEjx3p84jP7+KISRqMW
WxB+SEp8shNvSsEDNN87hAOwB4ktCw9GmxLM6ukeOSzGPm/FZ9vIYxo/mO3+hkG7jpR2Q/rb2kJV
46o3rcIw0zcdy2Orwncsf634z0sMBl+SlVKBRzuZpgYeqaDSSV+ZbT+QUPBk8FnEBk7HtCh4VWP8
4gnwWT0jP6sFttXi4QHLoG6lwrI2UQ3Y3sMSUwKAZlZFbThsA8pfIWnIK51Pw3DrQ2+hVomD5mER
B08EAaMbjHXrhiIPokyn4TthHcAOctNOKcQpNJWhhFLoKAbTZO/bmf5veUcTMCa09p05LwbbwkWD
JdZFYTbP0uRk+Uwu40w1+B8bZZZZ+mE0WzQ7KiF/ZoLKqOQij2OafNa9pN6Qq2sOv2CnsEgERkS4
DR0nMhLfrGpSXAJtRbUPXskwSJ732I0aELYqgZNDJUdRN7HUu8PTNKtrWq649hdq3f06KVzt4NiM
gFhaGx1m08q1nls7ayQpvEqa+f+/o5j+NWMRn/14eDpdQdfUVFzeBt75DMlB74PbBzHO1kZ9daP3
GejcsxVT8TfmtKOXc1VUGHOHTmyQv/DAWu0hBVyskV7jlugcYh8btaLoN5FjozGGnPrrLBW0d4GQ
Yqap5SMsKe2iUiexNC3vlQATpOHOKSXhg7YSk86j44BSEugZDrGfWYaprGjiu03big7nKxtot8M/
z3K6ZW0APAzpJgXZTpMBC1ZNbm9tp+qhROXukhzwjVBkvzXLEOt6i6q7tpllesgwom4PoRuLQdnd
1ZFHYWxscLBjhzTdBEJi494rhhborjouaT5Hmoru22c8H4SoliqOglBB7gdzOMf5JYOrb7cuE9R4
KdwsRsuesJmOWkSwADUc+9Ek6tPrcdzkZDQJJzt1U7CNn8p3wRnFHxvNi9T5IM3hHdE0FQ57UQAA
505Vv81gUrALe5+o4SMOmQ32QYVwusDMD+mHHW+nLA26z7ehRYzjBzczUd4VH4d4FJgI4jS2xJXp
fFsB1RQiDKRIDWDN3od9wpBiJtIgXrkYMJXG2gXQHxlAoK6sXc97G5LJkaPna1WMsNPKOynLM9UY
PwtBM0pmDTMde+vmcuX2HdDCRGpzCSUahTpKUxflDfrGHBJAomCLg/591wpiONlFNNxFL21CpBEv
hkBZJznBdy6qEvNRJh72+CBcxpCAUXs53qIthl0pZL7NyopDmLOiF3sQlfAV9Ag/9hBmO3woBMDW
G5OHeIiZQNQJeFbSqSQmCitct2P60xtUxIGN/WDIt1Ha/ebEVs68SidNOjklZXrT9NqYJ8YTrdVH
E5X35pGdqEomWg3s/SFE1uSQOMWwctk5SKsNjwBBOrwrYqy/pA8D/P31o6kY3KbmXBcOsOk4mRjQ
3ALMlOHbfeVW/qbXznKIrUeJfmuMlR+nRj5tyWKV6ygtRpUbvyRyIIs4ocvuQyuYthL+DjaiVrq1
aGxiSiSCLHWgsjBJXncVMi8yqukWPi2jboX1muFVi0A/2jk02E4z96bom9k2rsM77Tr40yAKd4Fh
Lp0y1uEGYyMIDLYi0RKjIMQs0sOYZBTVuTU1nDSd5S7grw38eEiHMbKnJ5mWu5AllIogS+kGiF3a
OQTWl2oXculPQYk1DsMxpeYw5EMa4Z5LXg2QKrQOy0azNhuEtKCJ0mESqlmMZmTuEusAV7hXxTpq
kbl5kOvrzNfXWhrCsWpIfPLBDE/iOLykGHuajbARuCpQTBq6lq6IcOpYzXVUxKlE1qcYhB5QuTHc
yn5it2XmW+1bGfx2jfqVkbWkNTaWAPgncTreNVe7A4+lZchDLEUami+rPlYtqDM7whif4qgSPWxB
xRqJjtXHi0ypqokoZRkVemuD54RSWdkoBGWrPSzhhHour6IvGYTvdHP8GaKGDoN7tFGLTWWijlE0
ApLDhLuvm2guxTLQSDkZAr5Wh6KNBQQPPSM/xe1vaVMdY2U8T0I8EfR8DzQDsUzCTaScqpLMvDy3
tnEg77XH+165MtuTlD0rXIMttuMgmOl79S0vkd2mSUSl4QGJtHJEDZXW88ckY6pKnDU347tH1l2j
mJdxind19fCGwxDrANd6ZdQ2R0KOh00nFcHRG0Flz4tFWUsyWYrg46ZnYYSmPzxHk9YAq1EyaN3M
mb6Sh7ctbknz811l80taGUykrGkXnXetGs6IpjIJcVDfnYAryDI+SSXC9VztzCDeZb384ojBsZZg
ymB2sMYNuUZQ9+377b4InGDmiPbMZxFK5d0jCNzCOMySFBIj9klAN9k0OKSED+KeLilIUWaIU1Dq
y2GK1cjKx9Dml0ZgMIn+Y+/MeuNW0jT9Vw58PTwdjOASHHQVMMpVmVJqt2TfELJsc9+D66+fh6rq
rq4CZtBzP8BBHsuSZTkzGfyW931eobCu2m9hLGi9ND+Myep900zPPmFGzLU5XWbeLHXVfcfw2WzJ
wPxAefncGti9c4nFIZFEmy2SKifVTLbz0d9ZQx1tza+6qu6Vpa9d30K8UxH7Aq3vQaO1Wd0B3UaE
Duo5MjHG3KfbHNtXJ5HLyUhswuUIkgGsK1QIkTCGHh+Mnx/dusFY2FCR98XqiZ2wZBPq4KK43loq
/BE4DIiCKXq01HFO5DNKit8EX+jdPMKr9ztyAh102DHZJlcugxMrosUNgwk6U/3S49l/XqYPX0fs
7ASj4WwNDpnYzA4mfkudBGNTXSwMmBl1G3siv5k4MaAnGVOZIbrnXgX2ovChcwjkW00t503ZB9/i
2VCJJTBvc6H30U6RFIx4kFKiJkZFzcBQR1BYTIRJ3UihCzjpx6A850oa+8c4pC1ystUoyOi98dyv
dhQ9MNW6JTT4XCQO92vOGIbMWwNGaVLclty++d0OcsP0+XvnFgREcMLbbLzzFlbX2kOi1kbp8U4T
wrDbOY0lYX0YcJIrTw/Xc41MqOtYj9geZzAV6jpD3AB4gDSpwU6GKH42wgohD5IERXAb3gK6mTxP
72LLGU9tvrJvhs3izj+stHxzmRNpx73WGrnggvd1QI3O0NT+KpP+Ryb8r14Sb+AHTmieuAB1A9Qn
QVNNvsOwPsUScAb86HdBbC7e4ukGudGWmep7jsyhQ/BksDhKJyN2tgkopalclj4qt6HmGBa19zRa
y51LiAANNEhqb73XqQOF3ADTJHH2JZqcziUOoSV2ABT+KTTpd0njj5TVJmBqZDsVeFLvNGFhQ4HE
tQizgpSz5Ncksxe/837rkGuQrr0rMfSX1Uvfa6zmVN9yADzTG7gQTR6QpbE+kGYCv6Jcd6J4/9ju
Qxq1PQwcrjzYdV7sglo944fFk4AurFxgHuDdSiVBTsmoTimv9H7ywEnGWBR1urIKSVacE8xvxoWn
uWpkSHP7PS04zRA/BAtsdhEia6sDUe3JNV0Hz1rupPg9Ff1XLyweS5Ll5SAfQBGnFzUSe2L58F2r
GSRq1i6PKg6Z90Tr9B3+bHxaZm5RgGWDbVOEr85UvIYpQtI5ZAS4gvaKKIOSGbdvDYFOuQ/8A7cz
x68VdPgqqDDTFMnHMqXvAN9V2H9flrxF588+hmTYlUIGqkYR9nw3cFGSMfKarq9boEMyXSAjqlPR
leZFsZ9xK6jgg6kQsdYk/zTMkXZOm83boGZ/UjrUPLUL073tq3b9AX/Ms/faEeqB6yti84PTgpjr
9pD5ILXVsrAhzr65DUNBX/v3Q1WjsbAiuY3t49BD7iyCKro0ne6uqMLlsVLotbIUN32JLBn9JMJr
csmS40DAGC8l789QNeq6KxlRziisYW+yn/RmDejSwUKP/BUOEonEM6WqVV6JDEZVPs0KaetpQPDL
0BLtcopVkcEpT227HTSo8GqQwVVYm5aNWcYdPdk3FdvlYAgg2El2wqrgjysHSgVpJJOA6dEQkYs2
Xth7DJJTnPfQo+afNYLPspp/yDWba7RA+y3eE9fKz2H2BEreXG5z1qQF4YHHtJ6fK4n7sp9QqAU5
zLnS8ZmA1Ewgj43mOzhVGe/QCC3tr1GLkwtw1Y5Yntg+UO8UaI1V6vnkQ1LyZWb2YWHeQq/Id7nD
AqG0CJBfeIO2cfUNRsFbVQ1gqnrmBDwrtRVTwPbR6qW710QUMGHDGlW0oFxaift5Yd+wKQj1jVx9
DAYFkFIDLOzdR9Xl3t7xWY5aQN9z7qEbO8dfJy5jq+x9rYng8agwvbb9ioifIBrzbGU4GZrlyAj5
W+574MLwm/lTDQ/OZiVqlz/DcDwpt7QoKtmID0t/6WgRxozW0VgTuX4+CKgcpgqkDMwgyZaQuWaT
Wj0GSiPXzfJAMveD03uvTcQMzLYA24WzRwaw3ZzaYbruPVDA8F3L7fS7iBJ/g6g/pKCzMW2xYrRe
rHoxtx2Z2FhFp0OnrCODuXtrNt2mZYaI7Z58QCLLNo4FtFthOudKtHfSHx/9QEHpCtED+7O9V8li
TqpAOlmx2trrVbRR9rhFFoe5hZu27PQ0SeYgh32EXysAU+UdvCZMUN1A0mgbVORbeo1gwj1Z25b1
8dk2jHYqVAlNc+pmEjPzaVjbW67OAt1Hko7UD25BWPUICSMgaqpoKqYQULOUzRJl8i+5UJjkHTLA
o1g8FyWXaU0Rmft6wCKbPbRV6Dx4ZrpyI/JHvQylNLNQwnJ8FL8Ed5FISjfDfq+El+T53q4usnKr
2jDbjTmehRGQi6XkcO/iOJ+T+3F25dGVpCy6DBmZJXniaBNTTK0boNo0rvWQ2vVRQ0Ebsaqf4rn8
aptiuM696sYLAc8oyyWpx1ZEVUxiR4AGYSMza62osd6Z5P3uCqiF2qt/WHEARqoJXzTQGSYCPNlZ
Sxau4a2QTDPMUulDak9+9g54l1h4H4MvCL9G11mPGGmQGMx+CLC+T+admy7HkUaYsCY5bkoMCEkg
UFDDG1Wr0ScHc4voG8sHR/UWSbNFQF7uyDc68u91ukxgOtGnLw1bnmIkWva9m7hPyDcHERxxW8zY
aBD1tLxlLtC62H2f0ptp5jap4vEOji/rgeiu7xwYroHAQTZEgK0G9prLmzs3PrFQzVcCmL0NqrzH
yskfRossGRHb3zuvfiC3iikFTxi3bOax7GhDJg6Qh4AFB9m65A7Xp2epfyTu/Bh3SNeNUz7Ok/Pk
zsvA+AsWzejZL72bX1PAs7cecFQ2KIv5a9Pwls4cwj66EQJScHUtD00fPLXDq0WmpectNySTyCtG
dzAtAJz1mumu8ZfhWLBsjV0iPFsP+0kNMVLa84lJU8SWntxgpot0o2Tx9B5JIhFTsdVQN0kgFMuE
ZLg+DAs8PXll2LapcOCOSeQ2Wbn9NB8qAGkp8m1yn3lBAMK0GCTy8brjolxAMtrFt5jlUZj/ioL2
uuzTS8NR3P3OAu7ffs+sY2A31VonOfSGwVsOV6qtthnL8gNVW0eZhGKjsnYicx+SpPgeFtErW0C4
HwO73QCtU7iPaOgHvbAvY0qGPCzir/BuQyL0quA+sCTnJ5Y6JXceOs2WOnUqb5bqZarxQgqY0231
0o2eg0oZjmpANIkiOjrUxJawJjeq+p7j3amogVwzolecblOY+wVyJRvlUcQcJgPQWkr+r8ERp82V
W7y3yX3eDwzoMLNigOmp2clp3SZYfsjUY277YRt1JLI+5gJHBrT0EKGT2N7I9WBqNLNLFEB8/6Wa
twxbrgQo/nUWqCCfdzR1I61pS2cdJc4GE6vaJYyKiyAANcBCuE6OJbG2MHkZlXs9bSVjK3ZQ7L5h
oqIkdEZIkdSFzg8SYjYDq0BBA43ZadtU9sZB61JkG7dhS1Qv8YdxGQOXwWFalv5qzhnlkdMwbKhp
7scU21dGYjkVIKzJmBBZxAq51bjkN7kAyKzVc39og4CbtndsrLcak2w3+Fg8kn1NKFkO2C7radDr
7LImsgcIZSdB86TzU49PjrPthobF8BpHtxHyg6F8F/6zy3Q0XzNTdUEwUcJ9Dp20wDFi/4pKAe9Y
N6/a9IrypQr2nqqwi8LzDAeb/jpEJRNE2W7NVV3D/TxcvwJwy2wh0oUHnDLABBpQ0Nnnw4xrprxh
9oyzurnR7ncEaIWrPVJh0UZGHG0pQSSqww8fZERT4+Zdj2x8DkAfkEnO3Ztdm28y5FjMXP9OGvVW
pQHUfJvOCLhJLaXYxIrRal4n7Lqt/KV31N6zyq0pzZMR9DBqBgvohKty/uBKUJPYCBvycYNtnVbu
iyQMTbZd/M2pMIl6PUgElrnWY1cg25nyYblZXJTCg+f1qJYccyrIEAX3Ao+HtG9ayIDb8KCs9yjt
h2c1AJrpRnqc6ZWbjejnF29Jo4fPB5Th83mgkgt96yXPp/gi/BEbDdL+u0iDsxyK6YYtSXNebGhM
fhmWN9XIrmvWQ3bP9ji46vxIHLTVusQOQOFYfNzLOv3q1O34aBmttoOa/etoGEjynNxL4tYaNVJd
E/DAq8AwJj/VNdofLpQT7p/5e+BLzUurxpMf9dXL+vuEVYwKMa4Xrn7hOPsZzou4Yds/XPvEfKpU
V29OFz9anXIeKlNgceOrP397yTyPpJNG75KhZ/tl6obGM42PhYugvGN88LKiUrqyIB9S9f4pElwh
yluyN8+pyFtq/IvTWvOefXf1Gi/lo7J9fc+2q3kZ4Xl+/jYTG+b8Na6fsvObjZKx/vY510+nsDyO
FQbdyadA7yYE8pjCA/iqaz02l+6Ovhqe1WDJfY266amq4It3yje883fxFDs/5VQzrNVGPyYBIpNy
YsJmuiS68w1A9bFX7ZUIxvbGLMh9WsLiXpIxczcaJ8aTb1AceJ39feyc9MK4jZACZ/Z+SWZ05l4E
rnjQWRvcpV1770oQafzNr20C7FqE2twY/FptPtKoRe38ltTLR+3GzT3Tv+GxKea7gDuu47OeXqJD
BxcEctesbhZLwxqz+8ec/Kuttty3ukHwW5RY45a6zQ5aoddRqBdohKzuDF3mKgFBcZwRlT9ZZCX6
8Mhiu66uO2km3jtwj6rM1IfUi57WBcfRd+Lgdo77b74y3bnB2gqPaToBaYvdiM8YaV16TvKM4eLt
nOWGeMvpNHe5RBWV4BAqrO/5MvKRxz0DNhjqmSi/awP4cm1PFEsPPOEuKwCVd9S/JCsA/P58KHwk
QktW6AO9760neMuLUI5nLx2WfbRo0Pi8g+4nR35EwNreJyR/QAKdi0oJLmSKypLOD9UlwWM1cbUy
j+qGnRfWOe8T6dxUdY0MxBN7LQgqzNvm2xSSGSAnqOgLDNCZe1VcAeZtk4kwACHhl4zLHhAGPGN7
/OHZB6ekOrxaEn+/sOLeCcczh3Hg5Zz8AHxaeojnETNUYt6dpOfy19l8jj0YyPBR0s0C1U1ceXXb
XSs4b/66bI8ZYS1RdQlsdOqU2sBwLCgBLbvyve2sid2SUpWZ0bEOYkRC/ZD4KNnQuY7CRiCzyHZH
Xf5oxjK6nTyw2DqnBC7a+cRdwzv5GQC22DfzN1R++OXqBPJ3JwMQY8u7MLJ9LmtMSJ0B+OvpnJGj
kJuRWfXNPHMfr0bTnBXcSF2EC2WhoFWRFgKxCmwF97PrZpI0XLN99uGs4Y26C/j1oCUCOy+Dt0Ry
k6l8fQIiUb4yHKMKyMy3Hgw9Al3m0UA9rTZ+nHvYT13vV7uYvSUrYWE2qbAhlyPzrafCfpIK4WDE
++FDyPIud9OtNSOXdlxrvE2hrbCGRazdzdbEOKtBREOTs+fbpqfG2ava825o7zHhWtLfNbwc17mT
XBs9dm9Swd4QmCxcTggYQm5+q1dAjbda22EXlD79dDQY6hM3aY4MVZCZKJEevDnVx2Zy2NYOoq0v
cww+yQZyBu6jZbP7+YCbAiLUUqK8+86+BmE/u+k7LFDcUvMZwpjJkWytD51ho24tKMtRvuiTmgFa
E+J3W+VIOpN+OLMzo4+s05Zgx0HcOiJ56OvROaZ+n93C+jRXcdNW+88PHSvLbq8WByKU4iK5WgBO
rjpNBhaG6WDpS2ILre4ZC2Fzr11sf7bO8Y/xbr33HfueqG78S75pz2Z9EE0OCUrIY9IU7klrO7xG
gpL+hBSAlavN50eJ5uAwduqnEe5H1hbNOQg8g5EkEKTslBk1SXcdU8lugRGZZ0Lex4OsjWHJB6Xb
qbzo1kOpcNV5ln0XSAVvKicMpQ/S+VJMEsyF3neTq3+VIaLRTM7Wrg2goEYmJLlqUctefkXNlDAE
/5C0kaPVeWdPFtVl7Olng0lRa4+4uABuuDcGNmbS0uz0Njq5bCqZTwUdIcSeeAnGVRroQZGuaLRP
rZf0uySuMO9YyBFLCzGgBZyvb4Nz5UbO15o8p6HkHViGM3SYFJ/GEjLdiiXwqn7EGVu1yJqiTjz0
4aoZIexWWPvKK5gwuamNNo50qNjOzgYn1Dlrgn1fhuN6rF2VwvfYWDvZObKG7CyGnO9b0PZI5D5f
J5eYnaWwqyNvpx8GFsxlkkxXva4AsZ9x49NORfh80F9nle6fgtqu70NP0wjG1PFZdKIJiM9ezqKp
OkR1Jy41bdlTUZf8UcKrUC3OV3r05dnIcDpriyQ5A9Hr84EVAqkqTGs14/ibiFlsDSTjBI0TwDUp
X/abnEz4YHr77Drp8LRCj/pY9Si8VHg06bnnkL2tmZWwHxzKJ92QZlIm4z0H7nnBPHlrO43Ebcck
h1yuPPC88xJa4KTWB/496FTict4SL624CaW0chwycpsolm9VI9RNsT6YJH2Z8SUdehGHPXxpfu/z
s+lYAOxKwwe6vHJ1uD4zcAPaDw3g8vnw+fufvzJy+T73VN//8vufHyqxhhDJnoDtoA1Z/DZNStIj
pX2RzfrSQaDF3ZoeK2nvpmEcYA1zAlQlDQ3JuxILikRBEXL5aF3fL16EpX8J48tUWsjRl8zOdzpf
ExQ6EV9suIOXz1/xBARnu+vA/3B4pJRg51YF4sRe2GWenqDqa9lH7QfHgmIXDxdLMDJzu/Xq+YQ7
rQ+slZe9jvBIJEPZ3+bMY5uIsqftWwiqZRrcLVkf3JUuiuk08DkjZfPs4GI7RsNr69njyWqz8cTc
XIB8yt1vg9BUgX0QwvRI/Vs/D988m+d5rIUBNxE/oBqjFF5fwc9fmfXDz1+1klEO2xpQhfw769UO
WfXRtZD1AqqahzzL8A0v+PUS9BeRmzV8HyPuPh9AhuKx7ZzzLMS1isL6iHHUBfIfmROkwTp31U27
PqRN2x6EZLXluuXvIHWm686tU5A58reT1ub8j4cal+tRpzYpzq0exMo4RWoHfYDgE4412hjWyH0X
fASiI8eCGwo20d9TEsmvPgMybgLrfjEgrTbA7BrX+DfiTvdIcgI8QnZjvSQLtsskBnRcjO3TqrDp
aWQnK+zPwyzc288H1ivJzlkaqCpLVPyAV+wRltCzxZYQDkuCdLkvbVGVzJjJZqYdyCSqxTO/c3qu
tsMQ5Omw3PuoJk6oYPQNy9uTLuh/ZVvd1e1wSTETcE1zmmYTvqd5nBnSuHeojOGxWagrnDwOn2ZU
nBtpmA6onHpcWG6+Xj76OQtKVkGkIELueG+Yrz5GHiiiwulAEvXc0oBtWBUhIQuu1gvzEkK9hAvx
1FJvyzDrc5vnAQp4OjUcluDPQo/UNT+qX1Ohaq4b6pwWgmGBBGHP2v5kNHz7CUu4RZO1tUtovz4I
ry0RQbSKStvX4iKCirxeJxPPY4bCY2DQFM7fG9QwG3wdycUDkXFOWvHIH3xNBz1fyxmSfsgiB0XK
LvcLyE8dY6kWUusuhJm5K7sbdqOEdscMPWqYlUXiAVL0BY6L2H5kUrK1a/9nGjT0NEOg7qeM3KYw
63JCNyKXMD7FtCVWwUNaEfVQTC1tlVC3zD7JAFrfFJB9SjagESbSgZcstOWHkzJQGtnhpsMUHtXU
yNsy109p8pT8ChfH2gWlmfZgmpKvgh9jVy6CdG7y0na1SQNODhcdU3iq3J8i0Gtq3mp6K+PnKJNv
g1uy3c7lc6WhT8VEo56mNTbYk9XJ9JiLCinu/ISuzSnJEaGqiw9pRstQLBhwZ1ZqEgnLbugagB6a
jMg0cNpbHSDI7hItIGf1NMPF8CwkLnrRkpcIQLLEAsY4JHY8+xIWubw0ElHeEob7dD2SJEO7AEU4
olaMQXiIYC/J8nseqxinWKC3g9dPt2hRKmpS9KRLfMQdIHZjbNXXEwggK1FrYIKZ33JL7C2rsZ+i
cFjpUBWNCo7kC8LCB5CYxbGye8gwfZQ8j4OPEqNJjmOoGXcPudmPtp+8KPub8Ab5VLZV+gIG+NxA
Hb6qDSnXCDrn53h2kKJH4+9FQe1HtSZPbOKQ2ATg+3nlqfL6sD8EfTxvVQ7bLAgqZhdJrJ4XummA
TayF6lHI5yJGJVo2jKrdiv269Xusb51Ydncmt/DO5ethQnV2SBKRPuqxYnAZixybCJQYFO7TKU76
6YAMK2UaEERfZQj7AchztO9G/25ivfEI7eJbaFvDhxRrU0u/7q7jgiWUr0HXMw6lDtwZK3f3Axoc
sPHEpAa1VeHaH0h3GaZfBIgOf7u3ft5Caws73Tjivc21V911ZdaRkBBau88Pizmv74pXGyTgLiIa
j8rPZmpp3ZMtUYJycKO3krQhvYR4QXvv0DlFd11rbNx4rwgooAKhwYBhKCOdXsT6gCZk3tstrR4W
RqC7DnSOlu3jY1pY7mPlP2hkbsy+JxwZTsOmRDbyGBQkFEKIRISCGhJBWVc9iHb5mo/W+My59UtM
YEAGN46OpVDRk29dLYRNc+U75a+gfvEVvq7RMeqUTRaF31p0TiuHMrhaLPhdEKWt+7CKUElOuCf9
2H4tqpCNbmnu/QZ2VFUK62hVKFNaJdADF2g4bVPbhyGcH9K592+0fosjpMtyJvvH7zIyTr2JCBUa
YuaC5Pio+UeTju/oEP2nZSj2AazXve074T7v4uyVI/1MlqH7Y2oJE/FdwBQz2xJ0LA3CL6SBr5Xn
F7ioCSiOxnJ+jKzuGul4uU1oIQ8tOYPPcYuSKxrHbo+jmdN56bBajRP9WXL1rgXwRwcG84URL7vW
xCeEM05wJNmDOBrPxViXEP0KFRQdAvY8DfnU6kbsxSAbNn4v5jcwRcms2psyjTsQcwgumzRFw5LA
tAWKKwGYyOBDdMa51u3U7fxcNzsrAkeyAutvgwL/T5F8J2vsEDjAELAB0aPDFk+c9BbhLLnUk5y2
bvW1QrIHN4QIh6brIAhpNe58awiOkUfXscz4tSYva7nOoS05/IJhnPP2sxub4gMBaM2YKGHUH1T3
gvfAdaBXW2HrPYoauQL6zO4YW7G8nQqo+14UO3doRuTWdR2EKiZ9ofW1gMU5za1VcbXL1iXwqKvi
mzFIP8qChf5Ug8Nl8gtGqKMh9XX+xBNcXXyna3Zf/vi3v/77v31M/zP6Vd3TJOJC6P7673z8wXPf
JlFs/uXDvz5XBf99/pn//Jp//hN/vU0+2qqrfpv/61cdflWX9+JX969ftP40//md+dv//tNt3837
P32wKxl+zA/9r3Z+/NX1ufn8Kfh3rF/53/3kH78+v8vzXP/6y5cPEgrM+t2ipCq//P1T1z//8kV/
Pk1/e5bW7/73T60//l++/K/yZ9W27//y9b/eO/OXL/af3KsU6lBUh76rA9v+8sf462+fcZgxB0HA
ChlJmZbqyx9lRR7KX7448k/P1b4t+JSvPCX567uq//unHOVCrYblx+/b0v3yH//qf3r1/vFq/lH2
xT32P9Px0zjiyx/1317l9Z/lS+FJ35aO8r3As4V0HD7/8f7IGG398v8hg9IySB/WMOibCZPqbRmS
P+s5yjlUsc++pWNb3iasMhbRr6OIvLp2uxPv/+QBfwSu8hzORgfjw/VOuBmrS9jUNymJvVSrHsiC
3Nqtd7Uoiuj4mvosxn4fEFTkOyPghZrdtyrGGpw52R9T65CC7i63STqtm72GyF8HjDM+iI9CtN+p
534EyyVt3K+DNT8wjBsOvlqFAAF6W4r8lrO1Ek52lOklHKGY5pz6V5U7iQdL1D9bO/mOx+JQes5+
bgJUle1HU403Y3oQfvogvFjtq9h5YDEWgXdpz6hUCSlzqtNoEMJ5dn9ZxvRXiJm5qZCUV1iuoePh
oGFTeputxBPpWxskqQS6SFOvebqAb5i6bT2DmB9DEEuu6TAn5Y/M0hb2saE4TnBb8vKnqIb0RqGF
H1G2AdubOPo8NGAcnGH+ktdCXJhbJvvCnon7cyF4i59TGJUkCkXbFl0vESNoJuI+3GajIe/bOdtC
HVuyba/mqC93RITsTNideE6YQY4t6au++kpCNTstOKg8XaxKioM/p6zFRPUYLNU9gLek/R1m1ms5
ktnXpD0RZGCBVszs7z6E15TO1XUbYAhL8R1uGuniPaRLCCqJ9GPpbeKc3Ss0hMtpGXR5/v/H0X/n
OLK5TDm2/0/nUd+ZNvmn82j9A38/kPw/ba55GUhPKeF6Hp/524EU/OkqNxCB50qfc8kTwT8OpOBP
QevhsrH1bN/GrvaPA8n7U3HEOULZiuPEF+r/5UBSypX/fCIJqUC5+7ZSMkDBpHyOxf96IuFANrFG
5kWiUoalE5/YvkbysqA9wMUEFn9ivabdV8ne34TzfB3NFrbS6cyakZm05x0rRNoHRiZQHAKFy737
rorYOTikZqlcl6wfOH78jhgtyK4bOwGpoUjHIaX3LhLeo+lJYKhc+RVZwDPSbUpj2YLF9mgLDEJF
xI/wyjOsAAmmAQV7xykepmWGLiexaWZJfzNH4zuLGYN+uYQVRBy6RnRzRUmQbs5MN9x71pwknWvw
ORQGV9z72Te0CN+m7MUKEWhhgdnLqn/NCxbf7RD81pJNKosVc81cvHTY3HslSIeAxKIoDK7dJATG
QrASNTa0hNkJauayJj5OYjUUBKfY7tEZRC/drrZ18jgSR1UGd3HBtKhmGAaugdEZJwTj/ea2q5fH
XMy3nsfkyC2+FjhUDzYCPTseeLLMm+ONVFPDvPppOW9cesHcJmLatjzk/x72WvE0cZJjy2vLQxaB
6g7DH7ZH6gN+sRu3Jr4MKtRqYu5p6glxqaKq2poWUyXaEZIbR4+ACEZXJFCh3XTIJK2HuLqWhqIJ
nMCV3SflkQ3alkkSW+M6F5th3f4YAFLOTPa6UClmXEMZST/+MIjCZpi3ANK37G1hfpb5jBvYWL/V
ClpEnMvNLQPIjOV1vFpX1zd+khGRbFK9XaLyI0mIepgzHC2rqMQN+mmDHmglgEHJBokOBnc6NWlY
Xg2DXK5JWXhB5tdvMyKJiPEhwpbdJa8QLHJtZhT/XrQchq6zjtzsj63kO7kVGXHWsHfmtCBy8hqf
qnOlB4g0fqrR25YF6N8+mC52nD5PYfBYGP/Rjw0jzeoq82DGuFDOjv1yjKSDqs93N7VFjAIMBXwu
Ef2MLIP9CpOrlIqQNBiCeS3QuMKgzZ9ztFAFIv9K6XgHy+tXKIP52o5Y/3bxmmZoV90BOsHG4Kbc
mKx09hb/+qt2lWQrp70Xahr3o6SYcFapwqSD70Xumg23U/sFJ+ArTSkTkTDB3XnjLGsOhkZBnjKH
2E5IaRlROPn1DCiU3SnChoAmqUFBsckkUOAQqEtzJeVCZB+N35gH3+LE6jY9sSZOxt49cAqCN8D+
btw2q5BAoBBBMM1iu9YkqbT8QOAtCzEhuiBrxQLUsIt6PW4bF+UmAot8WtdbaQcmz++eZwCRNMAP
CHP1gfilrbHzjuxw9SHxlPEXDUflEY+3NGJlQG88m5mL5U0UYyM99hhiAqly9NN9suwqEQL/NWN4
DmqDH4pQjp3wNPLEhUzdMawOMlMT80DQPzBo57B+nNgKvnoie0l5+bYezrQD0vYHr2U5rAw2sGAB
ANewO+O1ukTETkyRz+ind9sDG/41PpMIVhb00A1WdVuW4XzmGPRclKm46yn5NHKgJlEMo8Lsrcvt
9xiJHYLL4meerFgDA099ShN6eSQ9BEic0sDq4H2HxOF47SnWXrSfBnGHfOORTZbaiJgNBXvTFT/U
qhoDeZpe1zL+idDiPDRmAR/C23XlwrnugJwTcBPGdwSGHA0415TZJFBq7MIR+x5BnzZw9sqAdA8v
QatQ4dig4imuNKUk/qr0PUxNfkI2Dylm3zdjfUmQSGJTts4EpK1GnvFadvZdOu0DhL8MQ/Eo2W3g
E1g11AduC695JhVx12hWgrDdlmp670NNwqj0sfFX0WtDrIk9SDaUIn6cetyCmR0lN/AAQ7c+Yf0/
lwJx+kAsz9KTxd4NZYMElJl1XKNOLaJenqaQpZdG7C84pLVG5G1AYSIYptoqNS1lguMkB8fsxTFw
yDJl66KIKPbhJnWO/2pXPtRR6nGuNXCNXo1MEMcZYR99C4wMqS3wUGPDi4baovMhubVJdPeQNJGt
hnkSzl+r1UlbjnMQYUdyJA586ebd18R7ddsW5ADYclYPJeF42SHJyT8y+OMbNv34tRyzYyG8Jdrm
sRqa36KJcdOZhES3XNwMDpkzBWCgZbJ+VG4wbyPILl1K3VtTC7Zuxxsp6O/T/vOdlZ+Eck9S4Igr
W8ZrJbdN6eK9RU7RzOMxtJZL5Ifu02hudJb2J5Oy15ylhMrnTzuW+TgUa1IqmVTyAyCvCmsC+/y8
nfcNJD02VkA4qeb3AHNt811FEwGhsx9dB12EYFIVd1wO+jCF6rdx8pr1KFkbWYJ41IEV1tUPDBB2
dpMNW2xADGfm8UDhc8iaNW02UkxaF+7cbrdQ9Q9vCehLwpNbhEWJi6/ZYiESYnOFh1hc14uI0dVt
KUXMpgkRlMNzOsf1txGOhcndo11ZANgEJ0PPTsrvAdz0C/AzA1BizKsXYbcl+aG8C+IkeWScm55m
a2j2LkTVTZgcTBF12yWpMREhziRzICns7kGOV4EFKtapovuoSTEJVIgC+xenJsZTxWtwTPxDuZ2g
xaGvYwQLhXcgm9cBHT3jMzmtS0060xeqrP/N3nkkSa6kSfpEKAFgZiBbd8C5hwePjNhAgmSAc44b
9Tn6YvOhpmWmekZGZHrfi9q8J1nP0x0wor/qp4AHoJeBwhj5BSLOEZVOj0FkAM7U1adQRKdBvH7a
JH03Bfwkx24Pk9Ro9LaPDZ2qmej8IK4/h8i8tAXqn91Gl6403uYGQVnRS7HBb3Kshs72EcQ2oizu
RNUxJO2Mc4H7whuDgq0RDj7zL5jXMmBNkkihA0lvTJC3ycTHl3cQIoYEDnwqvbnMwgNzrN0wwgit
B1hMMV4o/E37OgKLwi9h7iY4dgXde83ESKwPM4ceJzM+aoO9Y1PSOCpBUApo0tDfHKjEh2EcnYNr
5USDaz9YYh1sLEXTACdem8Do8R1llKgG8ztnGKgVIXTMKonfFs5A4A/A0gZ0yGoGHzxG2cQD/2sO
w1OIRLYjIfyiIy35ox7iaRgo2umWbW8yEU318c8y5o4vUgH7pa66KwMVzH6AGnxpRDN4vITXo1tO
OL1p/1RIdCLhvRxlr19wolkHYVD7UhCTYDLC/Jg5eN1EtFCE+ch5I8N9FxXFVtPksCfSdxdiaj3I
1VOVJ6S6B5YHLhGwa1sKgkcChZYZqG3EzX1rhsKlH4aJey8xWRbha1foL53+qudheJrso9sVyS4Z
V5w2eYRCdIjqxpqRomwjKyx1MtqQqG5ZPROhnc4VMVvOkVqwQ//AQ8oa7HHFLypb32uW++qCGYR9
f5EIAlDTkDwnNz9GVsYGshQC+hI0sxqh+Q6wC+VTXXvTKIwocC0DD+fHubUBwTaNafxU5+m+xS/Q
Zse2b/6G1VqzU/UbC/kA7sRn3ulkPtvgyYwAZ7lz6pW6dZhp89okjXrTGQyw1xb3CnWFCR5atFiW
dXaPLpwdFpW9lUWgcToNYqy74ARxde3dkJIStxxuTOAcHlpam5KtiDv8pwtLrWhrerkhGu/SCdhC
j48H1F1OKkDG804X54LNfRNq9jkaWTkCjc3fCFvzlOmQltN423EmE4ZOxbicWB2TBrJIwvJIdYnG
NYayQsduvlMJrB1vyHgruCowdsJWyr/Kx5AaiZZAfRIx+SSi3BJUxgErWEus8iRXQSWpTj0qy3F0
+4NmYt1qbML4eseXFk3URXBA9nlTku04RH9K/WjlTrHr2pJ2jKL5TVTZbuJuglntFK4vJ/NXGYRh
bBLNm65JLxZUChCPBMR6Mhgrgz0vcmaEFLz6gz3/gd440kcdoAHT7NJGPWRCWPtF61Bvi5sqnpNT
t34L+JtORhzYZwrm9iGRffy6352mnnPTmb0g5/OSMnyTSfeV1uyGo3EQ9TQeRB78rufspmbkWawW
fomhUqFmeGVkKs92Dz2WAHDLZrEjEvi4MOk8mNjGGW2sAB/n1axHxh0BdqmZWWJdDdzYjKc5pjyV
KSaGV4Z5qfaLEvkxwaQAurOxbFZzUYk7m3T6jMmbFqKsHNLDFHUXvs51fFEAdDX5loT81Lgh09Lr
HO0kpBZslDcYEY/C5jw7NNnWaEeSesuvE0xUK9NfkTWltUEiBCm0+kWKkp50UPvbWnAejHX2rKkl
A2ppSEA1KSIRLR/ZoB0MqWX+3BunnsrEdEzq45DiJAabtqmb4EVrZep3Y0I3+nVY63iLBvhTZwvf
HQx3W4j6seXoQ211dYsi4RxGGNbr6OCWNjh99HeRW3waQUfLEPMrR7b6O40z/93c5Ts3RntnjnQi
uyPWPqvCxJjPFLINK1d7rvTH3nDHs+JaG7Y0KRU29tic7NsUJj+NboKVHRmtTnYkN8as/XFUdMuS
nqW0kWxFoE5zgqpD2D00AshuAFEZjMBd6Nr9DXO+Fxg63n0WjK3zzGroegX8G0jpiuNn2lAEEtIz
i+TrjcP4gn2JTqgW1E9hNVzeGgZsVBkRWhv09NxYCkZuP/3MUVPumQDeGTBszjkwYnMIh/uWE/6t
hmAZMn4wEu155IGi2iFpgdVM373twI407tuG6eDdQqfvSWg46LKwNC6mzYyEjNqj0HRCIeW3AOnA
YJY1pWc5I1at6RgSG9U8NRkvj5M736XdcCqgB2yh8Vdre2omeB9qk5ODimB/WKtmKFaHhpzsdYN3
IMNBStaW6UYyYGW/BHuQcp8a1wxhQj6JqgOeFzoNaCfBwLUt4P2CUplhi9JbbswjW6LKTkIn+WAW
NCiXYZCczXC/LJKbFX5AJAvurhra8mQW1SmURYXVmoyLYYMHaoTZ7zm3PVmBS2NJiyGiFJi2jPTd
EFZ17KuIuHr8rI1SELgRT2ZJpM3IA88WE500VAW3rBIHeoxPRJeNazRRVJhrd+E1sSs+DoUOvl65
l3iKKmRh29jFpwWwEC9694Bx1bh2ZKwqh4tjGLstC116reOm2yz85qhH9VH/CSPs9QSyAXOYfuxo
ByvSEkJJduZLNWLjWX8UK3YUngeauoAsazQ15hPHb+ofYuzdEWNavWrOorNuSVkTmk2pqJ1rUEdM
C9gocXmSlKEF104Mf5yY0HPi2mFc4lAsqCV1LiIxX92Zk9SMZNP0nMWHmmEv4/sLd5Fjyy+Ayz08
AEhgl4KuHSxYoeMSUdkU8qMiEmpoWXjqe3cb1VBpFG4FgiXQNE1ueANWwzTDkAZcQm71EdLeVBJr
mRjbOsOWboXgODk7TcmD5gZXcre/rdZhL8TNOBDXCUIUcWnnd8TErzggj9lAJ/q4rvog1rgEVdyl
kuBPGPMTxwEOioE+EGGTZE1m7Uzh3SdwvOvSwiKrp+nUZ3xk+CERcufGNJq3/FgGYN0tzfmblijP
cUi2k4seZGhEl1y6YOiM0HNT5D/lDufWIK+dlMnJMXBz2EUcwpkxD1zvX/rljvviAYyJ5skFDoo+
2A+UAJxalisvS7Qc5259GzkA08PMSdiGF+DTJuA1kdbsaowHyGr81QI2cy3CBKUK4xGzIoJcxgQA
y40XEUUh2WE8FQ+J4HEq7eTDHbtdpOkP+DrUwZUgcCGbvw8hsJ+ePS6YGwaQBcDMYnK3S9NkZ5gI
u4D5E+EX65Pp6Sj6D6ePDkXRv1hcQzipxaekNI42XK94ocrJzUevb3ljR7b41LAq8tIlt0Pxk3OR
4m5CtO8PehEkZn329WQ68fF2OAMJt4POpcf3y5lHl93D8lWn0Ed5lrhobQKN8GcxsPJGFt1Hmn3V
NEUSR6U3nlfXw5FdWhglIpKw+1ZL/kCU+2W8DA1Uy37yIH7r9ZpGK0f9atI+YV71psT4k7pMQfFw
YrrX8BFNrht4U+XYXD3pV5V9d86zhRRafHYqgn2QW+6GqGasK4sREl8b7Zm54gljg9WxaKDkpY92
SOSkW8KTSNELyd0ON7JJOKuLXahlFOUpUXsElaE/WfrW7uj16u3wVjjc5Oi6GTaDgUUhiUi+4P7k
PC69IaSnunL0TxIFoccjgzARbFumyRJXhq2R3x9LFoAGqm3UFZy3HOyQaZ9vtdmxmL9ER7XEZzW4
tFNPQJXd8Tu9N7MCaDiHKit6FMhRXtXogVdH+VNPBR/n+/TYz8ErqBeaPhxJZSmEgdBZmNbrEN3b
sFrwG1FSX7VvoZE8WG5PPZnj4OBT1nEEz7FudPl5oAQFlQ/7M6ZCUHLuR081r1r6b71uX80hCE4a
hAK0vdpYX08r+rHt4mnQli/Zi9yzCE8NeXTqo9fauuhEB/ZzTSOUIAw2c8K/6u7vlIHeDzWTLtIZ
fUzDFm4zOAs7nj1nJJMxAA+dNF/yUF1wP9BLzjJn2zC4nAT6EM635YANlIrjkQbM5shbTBe45rzz
cZo9Pz4IlXIPFphlNnR9/MdHkVo/RJy1qAX1s7pMtD7uUSUU06lxPHchn08YzsWQCTyWmqc5Lavv
pWRBik0MSzHmTs4QP2m4VOBxxKMRQluQVf9b55wmR3Nlk9tqjxfipE9LvcfGoAFaBPAVOor/x6Tw
J6U9R4u4hjbW3CrDVpW7P3Mo/MEZsn09ElUnaw0UnkXAjvTxAfaCeeIth4xQyj8O8sKdO9s4UOUE
gZUaAup0UgNpsFVDfcr7mg4f6F9zWTzk6fg+NfUHBT4arWaU6GrjuG8TrTi0Bc65+H7QupiVKrhL
guQlzJFRs4CiSj4EGvifEKo0w98vu57fQyoCCKYF+BBeh05xfNdjUnqUGNAU+dD2ovYHOAOMGIpr
gV9eR87dditNjkMeb+tofjXV3yAi9RV2zApyHcb3QJe2AuDUl8HGHIGxBM07jF36kEx6qHOqHkkI
Uc8FJxvpwnioOv2nRq/PpYnZpYjvy2TfaQvmV/0xagKQXeVbK1XmDX1K+xzI3ckwwNyTjF3Hs3Ux
sjkU1DfkDROfrhjPkm/jWWYWLFWVCX4d4pDWc8anxNZiY7yugUVF7Uc+Ke4PKx21pEd1zI3TKEjg
zjTXsZ2yMqxz2jQmGJdCsJubt0EvjFODiVGnCuuBjvcHlabHYMUl1WplyFnTHQIF+YclByRI5HiK
o2sqtEczz9kqWE62CvEIf76f9ADlniaMZau69unQzzga84ciDJaz6Cgqn5Vk5SqIPLru04g1v17E
fWaMh8rk9s9JVPRynyLdlCkku9Kq79poTSH+XdefpaZI2/CBPSoGE1xI0V2OymjOJnuWIdxbmZpf
lrY8jzrx2sHodhP/U60K/XalbQzgtFkeAFto81A+dQUQpSGBeRSGd1l0GLMc5SVE8NDz38yBlYWe
cCEzuXKo6+wSO/xVx45YdI4xcHHeg8F1/BD72jZtRbuWY+AQbbqnwjS9BWUNAIdP4zSLEHEGL+hS
8lmw3GU/Uulo9TRUYu3oS/Qp3E+HGuF3M2wMlIFz2zB6HjirT8niIGTO9wnjv9Ht6mOq5y9LoNuP
TiEfGxWGEF67+xqR/JTF2kKrVFvsI3uhmDqyEdbtd1Mnh9SUxr5R0bUoIAHlDgORoU3ex7V2U+1Z
WMBnZCW0Z4efSZ+fG3sQVHsjhFgDA/qWL6PtdXpBo6eghu/jNupmV/TlrdmiXvb3Ex423zVbv2vr
1A9ylxamdxR/snBlgIbIrKFPpy+o87+lYerUh0yHPBjfHDL3TiX+OvQouU7B569hkSx9dBcmWe9V
y1pPlNKqMHXvdltdweYCzA+nD3pUL4s9clDRqpuZ5DhHDQPFk6ldIxsySyZpoIg4d1dOt7ZFqMnV
uK+MYvDzRAWrZPo84R++h6PEQJMd/YCora9YHImg+1hr9LIkJVAkgpcLEQQubQxgLcJDYCS9NmqU
jwXMYzYqoUwy4wsBIrvSb2aSLBPgKi8Uh5HMNlOnF5lpnzMjD3BufzXKhrVZHCh+kfDHo72ujyPs
Cc5UVfZHIx5FgiPtbeUtTo9+O2RIzTyvA9OuryfTkvZZSznLlUQZiwyPRIFJrqri9WwkXfZJUvsa
R8qR7c1jM7ofkhjLSViK96SnDIqGxKjPH6qcanYx8WdDBr8is2hFdKKrPVuPWa81UGdDNu6uEn5f
V5z5OnRJQ/st+vLT1emstCgTBy/mIt+l9UXmA/UwUr4EemchzRAOkkQTaL2n8lVY5reotYGuo9nc
a2EJmcue2puh24z3YhzOueH4rtFzYmvb0UdC9oem6jx9M5Ea2lREUrfLWA9HodJP4CQEjZq9AfEY
Cw53tiH+HBSM+57dm6tB8mYirW+IdsJVI2jLumKvaHFonfa+SqiCbBtR7jluX2oVk10Fz7BTSUmD
E80vMhaHTtHt1rj8TdirqG6na5gHjzUw1Q9RaciDZFDf9/aurmldDxz4gU7wbCjnTYX1xYCrtW3M
5Mb8DP5OmD92Sr/LG1aTZhpPrPn07AwkvZBrPwtrVBdLFtdSRrec39SPjSZhlBwSKpUc7gO5CVzt
KFV4l8+0disNJ7ZA+o0J4lu9rt5HeDyEFkw2ZAJjdZqR0M1sz+zZUkZDPOAv+JFkYHlWi1vExyp5
/uHyNqeiX3jDLeDAFFCRJeYB/6B/BJVKMCIIYgx7wPF8eKssTCNlAAV1nfg0qIV3Ix6zvgIRQx/F
xKT0qDJ5LJSee9Kd9kn2yLjizSU84oF6zLcUXwICRn30agNKQ6SZXHYKxNooL8HJM03ihswxiV0a
wD/REJ9JtL5j0T/gLLuY7dSSvo3+ug9NdHPD4bkATL7T0+SDdwGEtx0/aXFMzKm1CKGrB02B0INX
shVGRvcCxbb4GvS3wXGguE6IoSHTA0ycLreHMmPC3loPHENAvBs7ImF/5qhEzHQ5ns3EqzhU2zfL
Nf8wS3T9ztAvguB/r5Le73sdecmkka6YdZyczXyBykJdhAbskNSNuHddKhYm7Z0YKDo9UysKzHRM
Tm30oKNg38cYUJnSYYaKeZWIRPzG4/LRBThJRkd8kOPqLxagNHBRxefQL8pfpoap0YJTAkWkPY5s
khNfLw6078XFV5a5wyXWSEwzodwQsRB/XJ6MVmavUcNFFM5y7cUVIC/QADRYVp4mHUbyGFW9cU2u
akCU8iKGlxGF76I89g5SBWlCy7lhpEIyrqLQi+Z5l2v1D0n6yEtkXW8E8RG/HCgZNeCf7ALIhZtU
q9noouBisnctcDntGGVAZzSdlVV0xin7DPsn8NOGu3MwQ1hblolT1xz6NkArmXDxtOkjcbL3NLVp
ba1Fsu/T6qkJNMbbBSWXeu+SrOTuGaGZbWAABzRhzs8iAf7H56N1Hl9f+d2EPbR9TrKcdEqP3wKI
QaGr7eLqT8Dzw00LvRhQHRpuA94MqCIMgxw9T1cqP2HxbrDYMgPPOu2FQhpgdGA1pnkt3ksoJcaf
gsgBXqP7afOSGNBQoo9wsKrqKfbTHGZF3SG7AydCN3Ia0IlJdgzSytqbE1N1tWeEyaqSdDqWkvhp
rvtlbyXtnsugeWArVDQB6bi/PSlDSrEf6F0ZqQfHtd4UVPBo3SK3HOSW/RJFUE/dXt9lYbjsDBcP
HV3Z+8mA4RDk1UEbi+9pwgNnabO7DcnUM9ELGz9SjMTnQjtR35nuSgebjchWZ4REeST3BFi3qL6h
oysCDIOFNoShaJhb9GS5M7AsbFpqPnbdOntMI3Cm1B6hnfB8UtDXWtznQpwIgTTexpQ22go/wi6e
IPzSmkmzbvq3W0NVxgK3cqBfaOGZnEoyg4x4IAYr4zql84PbYZEcztGUnTkCYyCILRLs4u8QUB/W
Un9kdif6v6ptQmM8AUF8CF0Oih11Pr85hf2DoWfaFcFbrGl8a9QTwsAFbTV3clf3x65pHRB9SMYQ
Dqj/DWmwCYA781cLb7MZRMca8vbccCqaIo43Pa9kQn1Fn0MzNG30htVXWK0D8rCifgSRqc1t1px6
/iKVs42MbL5q66EkG6fLUmjfS1ECOhGcvEDng84AIynImf8TjwDtUPKkuRHfPc0Tpzml62MwWJML
Q/ptHXzGyzYpu/FKNx9U6YHhbJrPX2EwvQ02QEbTzQ9RVfV0L4Jsn0y9980JL36UCYIZHXQJJnnY
I8uHRlL0oaflaVGSFl6C1DBpMepQswJ3vWSZmnKC43QEzBA/mQ6F21C0EDFhEzoBRRCTEMlDfqWd
U5PVk1oQgFOaKnMkPXPiKUhtxuFMMYFsacjw1p8QMPcmq6CXOUtySBSXmqrAOROalFZN/afL5MZr
shROZt/kVKBzroJx5c1u3EEHqgofoH/lP4LJbJ/KGlqLdomW6CJ76kAr/GRhdZsdmN+91v+iWdX+
ElSowYKDNviYXTIHP3kDw5zKhJeU4MUgcXzUjEWGauHo4jA9T9KZHyflChHRa2yp5mxn7PjAT5SO
SNMpkyewWLpzrYGHH16NjM5ZrsMEhmifJaETqyP+iJO9J5vEcQxL7BoPQiAGvNBaDdiH+Jykttz2
7K2+xF2DEmizTsG61A5N0uD9LxEoLbxVUVg9jF3FgMpA6eGmsHYE0NMawJEAzQuRidaMRjCFBDsU
+rVWQbuRfebpLtSHavZDfBMeanHjNf4/ozRJknLClcbVpPzBZl6+HYB4ALPnZ8botweO/jDEY4OC
0SOgRDNdQgS9Skrg+uUaNpCc5z6zTypSFdOO7BFDrQVzY/mMzWLeR3DS9DS/RNOo7vAYyoJe4zHT
nwhJjvQ2Vkd8lfSXUDkO4hA1pkmWK6xNuW51pGhZ+GaNc3XQjX5Lgi+V3TkkLU3PKhMXvUkGnzQ2
phPuV3YOX7BaXyFpoKhpCnA/LPovkhOvwdhWFDrQgq208qyH2VNVhb9kT9JtmQ+mD+2KIpMeFwk/
rEPO/gOX1remNZ/QERKKZwRbZdow1RHlp47pa5KRIJlT4QxUf1sBqnsqTXDGQUbLXxHvGx4iABgJ
Sr6Ep/ZbSkRUjrwGspzGJBUe8K5JwGROVo3AEVGp4NanQZGRCjLqfS2HHz+h32POH+cBArMLAGhM
vibZGuxR8XPV4gvlvLpl3Rg8YQ2nWkWvtM4E55S40CA59lrJ4GUGVR2JJe9MxipA82LjPOoDp7Z2
UD4mhw+VTx4TXAKv5WowFwjLgYVdbm1YYjWmJiEuNpZs2Hmt6sWsub8XuXrqm/4A85AiaSdmHCtG
1yer69KZ2JzCfGdRlU7y38LjyRViH9Gv0prC3RprE7ljRCZJ75F33wL2qD80Mb8mI2g0oiq095HV
nmsTpurEh1wZl4vHcIDd1yUDC5WLHyRcoRexPDLM7cF3zOm5Z/cbJGa6YAX6VBG5yWQCBT/p/LMF
L6zOEZJmIx0gfPdJDfCdq9D4o0IcTGsI/cFC2oPPB5pNhi+UpUDMIksMV38YVxp3r9NZZ1W+5izG
JSkoh7dg9zYOfyqm0WybCfOuTwgHOWsTWyferZpmAzzAWL++Z12HT5VPe72QATiI1KM+VIb72uqe
kG6LN9NAR8Zl2Tphe2zT/gmz4850ghxzk/XGE9Buo3T5cePpHnrNT22nzB50Kosm+1yx7l65nGnS
y/TRPuCS0TkfQIaoQG9pEbdEk0EdPDCITXn+NsZA9ZyFSbkjFe5LptBdenEaYkGTRjB27WaDNcof
ACnhMGxxesTxrDgEYfKVLMMWaVTuwSlyOk9Iylmp4CxDb0ll074yInxOLvt9EVHX0HHPgBRWGl5L
Is3P1stCnyQcVZklWWvOCWxuv7MdchVTmT2Q7Of4MpMjm6sDBeP0Qzm0SU76dOrE3VBx9ca3sQ61
7M+0odu5hkMJVIvQu8z1L4uDEkxO4rlQYis3/kQgHc9R85ihO5P+tnbdEjkbFLNDCPvA13q2cajr
+PysxN3rBHHnCJBu7tzblXmda1B+CUF82DOJP6uVynBfZ1W0Xyw6n5uGezV2BtKmYXRqI0GFyjK/
ZA55iIEzGhuumba7YbVKxPYn7A9+hWg4jejeexHUFOEwOPXaijltB1nPnAHLjQDofWr0pnB6H+Ll
iV6XYa+AgZBkJ2EBTnHXsacn3Mb2tiFzH3Ptpq3y4LqOWW0wyyu8YVk4dk/rdlZqRf9crdNImlE3
o5E0Hse/B8X+7elI0Iwe4nPgRtodtVUa+GsMfSr76sDQAW4BOD65QULVkY24JW0Yg6pbPGnwYjE+
9hrOOW6hH7RmeMhd+3f9F1mSTId06EHHQjkJideeInN8dRfcIUsMOLlIxX7J2DCqFCsT77fnpGwa
pFqNUvzFSrtAI1prBimrNTgioFcXR6aPmOhkBndodQU5kXuHPr7N0jHdBIHAW8/o0WqAoy17YcXD
HyOh4YT1xit5UmExG5e2nI1Nl0vAx6TnVqUsQ9kSV1BpjXAYZBSZp+kMPpe5rXYhbukNzIrXeJog
+9Xcv8KpOIq54qZKE9NuMHlb4iq8ZnRTEZiVz0GMw3UJQ7FtqdtDXS9xhJoCbQEuI8dmzpftXRXm
TFoCG/xGQaYyoQfZegobnfCydQfDafV7ESm2bPorMZce8H7wl8vNaldK3fBqzdlzcIbvXWfUUO4z
s0mP3SR3Uknstcs0UcB2GCEfb1K3B9wuwG3o/wTUDPpeJN0zUCAWihqoDl7FLQQS0sEFswnO5SwQ
NB5HenueDbhSNhCBRNHGIjiAQjpxQcQyi5pcM9s1Q/ekprnazPj/d0LN/CYkA8BMJft2GN7wYB1C
LnBLW7BEzA26reEx2zS077Sw6iO559csLpqHgL+dGuBboyJvzVRnlOe4n5DQTK8itYj3Km9PbSD8
uWA+OWC12HXmXUnf0oXH96FQqck93rI8BU2yHAvzUPVMkJktfAcuWiR3cXfbWFZ95TiLFSIhIDHS
nYF5hOmMy2Wjs5wQ0pH0OqzWNROZ78R+lEP+0XWZuVdhwSRfe+j5BcF2NQvAumD2eNdNyznEGTdb
u80ARw+lH5K2ZdsMcI7kVCrhIWvsYx4M1V2fDxVxEC3ar/UhEZ9+5wIp5DqWPbKJZX5lDQDjq6O1
VKfIDjbdlPxpTFLMygGxktQzk3mkXWpWdMszs+61i7mU4IyY2UumXcnUpOwxkVXKfDAoWfPk8Goy
9H7r8UzZbn8VJG+99SCN9G699as9gF7Zye0vcmhtjBumeWBeQea/hZRMydGhHQU7nFW/c8/40bOq
OoK4bBPdfAkKhtAxECMsKIvn9oS7ODy2PpsIJwIJ6MrJF2vbuuUMsBP74KRjK+YCeRkrJlHM7miy
L1IbAdR9KrQm31b1kXudwUcafzA8Ywij4nx2EE2RhIq23JmzSbolHc+jUPeVRjzMRtydzWeBf4bY
32Tc2R0nQ5vADqeqpsD02GFeWi0+kOXuG5zHWzPjXbJQPHIKGsIO22WYjB8d6VZyeTi48PnS/dFD
LNDkfVLV5nEyFSpAIFioivZJL/q3BsJPFCFfhBMcm+xzJTqiW9T7Km0vsevSngytOe/C+WpM4ZdB
5jkoo9TnpvBFWwGPD820VjuleyZElCm5GWn+FK1mgXi5LRudDIaJKzw1WApyy3zvB9yyAZZ4qwQt
rJKPMloYpZE0wL2H4bZbZgiHToCP1CsTq/YEiv+u6sxzs7z0gkCJFkQNUvTd2DmEp2P9ztANDOuF
8zcZ+2jvmFyjoVMTxjPdzOu05gyxK/AYwHeeKH80mtq48FVwNhAMUXPXuG9GMHrOJASaKbjNQHcP
jIZU075yWjIPrIEBs8SVtkL+pgG+FRi0LPJSclePfWC9atsby7PZr3kjMTEqG006IOPhGxFL+VlE
asaAvVyXzSfzbx03/2e2ZNbDWORHZ1hGthKk3b5PvxaNFhnmLe9qetAjaR4Rv4nFsNmypZx5wqob
4umrJaw/pmneYqd+j/M6fUotejdm3rF9C0p7NN7CkQhWAGc2DCgBq+g8j2O32Y0J/nF3ZuoRtON0
5eIQcW2NY+tq0yK4dfMcyGJcDp5i4w5UfqxRGbwSFl2KSXwaW57q1C58hU7pdQuEXe5nBUnRVR3D
gIpVrLvTcg5khj7jRXMg6uSBiPe1mHruN/QhoHciwA4tuFIIaZDD+HbXjiNvwfpOamTat6vEAaAx
p5pVKI/7CU8VbJ1NIcmtErldNpPd2h5X4RIp6cvKpOVrRYywEjEkq13yV4YCUwPi6RqnKOeppJd9
rBWXUaik2BYQwuqFrj1hcKlsmdG6+t7ospvMYHNPsd5cl/EURvQsqoWsDwV7edTuJW1f28BpjI01
FhWodUwPmhmexURuqTD6cjfOJdakLzPqKZbvY9QABTZIJXm/lRVysjCKuzAoGU+k+KTgBZSTKM8i
YYg7BERhw3o/5FzuIzeBnOI27nEc5x1zTd6mach8ADe/ND8V+wHEw0UtdXBeed5jbN+6xn6rTbvy
a6uOQdusN7uWBwde7WsQko2ypviJPYV/gnu/67UVWy5yfyoi1EzL3nbwS822BxN3MxCYtmvwZ6Sv
9dCsmpIs4To5C46E/EfxkCony7zCcLn23cAlZ/ehRi4gMDGUgbMz4/je1kfFfcb9aLXsjlZRa8NS
wLSkfzWs5n7K9PYU2iQGQr36pnGhprrJpjusPixWmvj6qEMsX9zMhxJFTCNkV5cO9txZXwko/Jwj
SsFcs71IPecb0+iFLkCXX+0f2up2TWeB82UEs+c4Xi4SojDJjRKgfyAxGWZzvWYt1nI0/eICgfW5
xNUsGuUOWbI5Aek7pQZXdWyimI3dFFm9p+ayVtO7cDKyRDW6alTiYu/myThk1OdOReGeCu0H1ABN
fAOzaDsdikcwiRunB1/Rp4p8gTvc98LNDsWc1YTLPnKGrrQ/HZvMfshFpMGZsWCOj8ck4Cc23dKP
J1xyZGGY9mN1BLg1amxddDwGUzlfwoF5YOFOQLMGnWE+bfS13pP8DusaMg+NbOs8NWnhKPZEzA4u
PJoozVcoQnfJmM4ezDn4DhML0HfCUFVMP2EtQNgQt+YOjVvcmlZ3e4OrXrfDYpeW7V1pL4qh2DBc
GwVBJsuY2gBw5i9a61fTmK4cwF9CqMBVheuWyg+DGhV7zZFEyMe0VNdxfpVgH9gVigQXAyzE8ilP
9NmbCV5bWMUIcXGGmrA1TI0bXbijcUINqVfrKmlve708sEnV2/8ONf//hJpN0Aj/71Dz5t//LQvj
7/+Ual7/xP9MNVv/IIDsWGunhqtbQBH+I9Ns/kNJaVjgF1ZomCKp878yzcr4h9KVxMaq6PDUuRL/
70yz+w8GjjbsBd00paW78r+SaSY2/a+IBV13mWIr6SqTdmsy0v8HYkEnrUC5pYVQn8lii4vgLm3h
yTbZM5jkE9CwJ5VhOYJHePyXL+g/aA//SncQ/A3+7/+yZTimXAPaXFj+c5Q6JlPL4BiJOB7luEWv
eE605FmxixjLbyWQoPLuojKmTaVE0xNv+jB/9nK5TSHHDPeUn+CDgPo3hpMrxnvQNbdz+z/YO5Pl
uJFty34RrqFvpoHog0EGe1ITGCmJ6OEOR+fA17+FrCqr+97gmtW8JmmWKaUYCjR+mr3XvoVDeg27
+8FmbdtOp3SgBKd0ICezwVTZQHtsPv/zX4Q39v/8EoG1uEjXHMsHfIJFjOv4767wYU4T30wSGwpl
RDCEVewB7MLI8Rd4W8pCARh9jw2p2l0wRvgxAeaQZHnoWNLTNX1PdrhxeYZjH4VFHAdVii8G02Mx
MqbuGCgS6ahiUHcWfy460MjIrwbcPGjB4RHIlh3LJPhKk4w1YW0hKK0uueNDWHf4Dxq24oAT2VNE
lTgtYemhBn+p+8hDFzr9GiNiJ7JiR1v0xdmHBliVwcrDujOCkdr/x/nwmsfJbH67EDfyTEUcjR5C
KGTklA184L6HE+SqnH4y2IxG9EP1RPWXGZchmW6Ct9UCU/yNLXP54BYDSP1v3aOjmSsi4/KuqmLq
IWAzwXNIlYq+WWCyin7ygeKqAgrcpBCAYUW+R6P6bFnDMtDKb9MTwtm47kgOgaDETCckkcEE7dSN
1RW3WtxTFW3ARoLU4zBMawqosp4qMMXwzMLR2fTQVmITsyq3fXKkf+D6FWV0ztUEklI3DFhSrLcM
DxQpNpsIvem+gvecujBEhyWkaE1GdOcYrfgyTl454IRt87sBf9UxYrV4D4YV7SS5hwe3dpfYcxg0
SM6hlkXDrmRM09gLWKN52RsZ0/vWtzByFNXHDEtzK10WdJ6a2fS3y4vMv722R0sItSlqk4GDkQIo
CO1bmU2x2bGSV4RiqNolHqxvQZpk97ZyDoYwmQEyHBERnnXlm8858T2bQI3hiWCZZd7vMUYXd1Zt
IC4NseinWXRxFEkRIVBf6CZrXjqQQWqIgRzWJNjNkbc3XeQSgi0g6QYY4GCDLy+NxlvGlucxqsQd
y0g0xOHnnBq/Eo+RzEikGDnOGLpIJpHej0RquvXW/mv0rZNQ4tFV3dkL5MHQw9E0SueeaQbSsWbh
A/TVbdCkh3iAnV0nu+9keibA5eSBVx/A7GEEap9lvVqksY7i+5l/ACKyVAZaNZtsU4IH+DEfmlHe
ptMYf7ZI72aQ7wmV5hhQuQ902pa+zAb70Ub2I/PRpQQegwAhbf3rTCzIJpgFmUSY+8GagP+cl7uR
QC7okbm1V+aaiDCPxzQx932jx5vGOkOQb+hZ51ANn2VYsFcgjW4zF9l7bhFrOenqy+tIy3IH9Dx1
feeuKY9zYH6k5IxgfENjP3UnV4y0d6um327s3eSID2EFDzrwu1h7gKOqtbapqwzdjvZ+N+XQxH6L
j9oMms+K2FMXmmgfrEgFlHK4fSLW0/Hcm9O2CNu7QOQIpLVhHTmh0JaioW86RWprjZe7rSpwgsuE
MlA9o9DbjaVokf5R1XpE3jpiIH0eQtemwRyxWZ+OUguGWpZD7ApA1gCrsw84Boy/tVbspmIDAiHr
0ongfnBQ+vhz85zVyRksPARw6mjtWn8qbLNxXSGRHjMPs30OB7aFl+ikTrXXfm8g2Sa7QNMiLwnU
A9ortM7MGGubt2LEzItGO0Ginz+nAheJg7s2aZSMW2O6JcRAB+b83Bm1c1LjvHOabsedscQiIRXL
Qv5mhm4Pnw1YntDEiEkHQlPSbztBcEIUfpcWmnm/sPz31WWj/4jK/AX7K+XxIxytqMGRud3wgLT5
23GSz0ShyzFXn2VKFu1W+4mK3bNbLe9O3zBZLsxgmxmPXj5+M6q3n3w//KLShFqTvOYuF7gOQnZc
BmRSqfw9evhXZfis3scGj7J/xebZ023TELtYOuoPO3CXbRhlEysgsOurGFxKxHOJCEinMTKcVpDp
p2XAdYkzdgmsx3IW715AJEIKHOkQNacZxmo/IkbO3Ev7akluLqTXkxW91U7ItZ3Fl85X7y85ehCG
BJK21kMcKNHg1SEGpcAXsRW+yqHWMa7+autnPhNe620gCZKpJyoYS7cWqVXFQcIXjEtHAh/1aE9N
/YSrkpoZjwlgSWx8/XysRHIcK/mp/JAhujDu1KVZSYoWJGioJ+ZrULQ/nVM9tDNtTIotJGAhuIG7
8NSK+oQ6/xMNv3P0BulhPENo2SAfL0Pog3n0UfDW2ExM4JtxSU61FM6BRfOCZoIKurOZ5nWrMIjn
EIafOLeJxMNt2jjShk+AMZ8DDvo4zCjgjdo9Db1CXFqiRHFb1msO/IyoA4oixl+iFvoU6ezRRsRy
AJl0N+Pm35kLQIdwOqv6amSBGauh0HHe5u/aZB6RYc7ZyglsJCaVoIQ8MzJJNCcNSETVrI5wlmaG
852DHilEelEBDN2Qszh84aiMET/FeTWemlWm0WHhtuoijENJvmo94wJppuCQKpeeKXQYhInYbUP/
0e2wPfiDCw+gg37CZj6D014Y8dwVPJzdfAZ5QEj0aq4WwVztHHHzSEPBJGY1e8dvx03RJk9hYHz3
GSGH/qzZ7YbBR6eD52bGyVXX6F4JionGN+o1/i5yZmeXcbvgIrCnKtovbbetwxFcVprCR9SP5DKw
AarFa7auUvv5d2kTnF4pznvOtvuhHedrrkHoqKnEy5Gdhtz7IJb2yyruxGj21xbgTmpaN7KkkPkF
2f0iOhIu7UWvGqDfaS7LM995PLW4lDpnSO7turgD73eymRPuM9eq9k7T/zAHR6hPxv3WMEoY3BOH
RTjVajMymI1BY/fXMT3Y9mGYp/s2HNRzrhmlmoh1amstXOyyhcDJFnZeXH1oKhRnnqTGzeYrjAvB
7BqvNDMcJiovLFOfDSVDxjfyTQpAGrzLSBrq34IhRNOUeN+woy+kvO8Rkj/UYxBPuv9tBTrZpcBe
CTNFi8LwPHbK5penQUwMeQQGZIoq5kjolMxRPrUYZn125ztVQjsskHQPqNRQK5Sb5WSmWIHQlME7
W4XH4VQ+ed60k3pm1GLn9+uHYYV5yDpkmp75Nnr2AzSYd9WH87HFRXEDTkIps4Qhya1Y9oPQsffT
hHZylukF2BCB3D7nmOk85yJcLl2TjIc56147h30ggsBjVI75oSLWl7CEEPLxZtaS5NoJGMgB/0+0
zULeLFJFKXKG8kNDw30GtJtjzt56wPOJ7FPes2vhKM51YV95kzwXrGCR42OHgS9/grjj7ym237vK
HMgs6zkXrPaFMaM8DlIXoPxJCp+TJbvY0R8Rogtl2A7+aWLRl6P1xmAxODvFp9l02wzdGFWjezQ7
yG8ZuDgMesDCHXavTuNund7+Y+PeeJ2Tn270wdcIFrvVQEYqFSq+lZSdpDecFxanRu83W1elRYxJ
8DT1ldy+UPFaLxzXJ9LUudXYz9wtFSqDxlteBtcx3gPfh6Lmdh+uC5IUpAGzIX9QR74ycLKlrwhS
iy5ZkdBKkd1WRm4sdY3mzUA6GDWfjUS/Yur3PiuieyxXBN/x05Io/Y4GzFRz0v5mYRQdG2dRSOMT
1IO1/AvToL9VZdQiXPavZM49ct4tH23HxHdhrurJdZ4RRQ7pIr4f++x3aiIPDxpwwsWKZp4rM+t2
DFGOTaInAAAWrih4yC4VG06l9sucnJkObwDggLwHKdL0bOngKm2BAdFDuJEOIVLQFC2tQfY20mG+
QCcWHE2g+ElKWXLWYEXCAjnNnedl6JarN0znwrJ/scDc5wuSpNZMAwjGML5zWvBjy1x81SfjC4f1
A5JUEndo/57X4aiE1cpUP/xwUEGjAOwH6nkigUR2ocmD9H2t++LDSzzv0gBrsFdJUmau2tk1uuCf
f/izC53IQ2mQAPGHguzfxtIUhx6mKmPZvdsxN4WT6vbdvAvSma45P5J++VrN/Toi6sMLmuiSJgRu
02x9mDQO+zJhPc9y+EWx3Ngrd91LztFhxfrLoVg1qbDBcOsAx091u3Jm90KVHHMFZ8FkUiaFhYlV
SKj23jOTV7yU/tMs1CtW4rMYDWSFmX0KjLu0qaDwL/5vo+LYSQ189PD7ES1AxuItTw7SCFYgr+c/
xmprUi1WrmHJo/M4qeicLsGHg2ZpLyFqoYVW71rmD1hxqMOoMUlu3+A1qS+47FhOUuQ1AGHtAhl9
gQ90Rwz9QbYJ6T6KMfhkY1NMoptQmb0hS4Jz3pYXd4ChI7vcPHTm8jkk2Y+YqZLFlP+lj4P3s1Aq
CNVFOxyfd9JERGwHURuP3eTFLaK2uNKozR1X3iO2llsycEcYQNqioFyGSxkG48EwbXlirA0DIQD3
4KXyUuaN8QFyF+CbQa7Z6Djq1KPXjMe8ZGWIogB9BA2b62MRLIYi28lFrWHxo9qB56Kg/mebaMlD
ytvY55IOPhqD1ozYao9OsBvpTFTP1NWagZ5gX7332MZ2ePhtnkkGjvgBUnJQ8FFA6/DHfY05hV2Y
ujei8MVpDfDNbK1S1tKoeyqm+KMbvVtz/ttdSMhB/L4HT/OGTJV14O9WthzYBsJnjkEeYbY5uJBv
BvCfY1jXqHLCBu8qXAEAK/CpCJbtLX+Hkh/1ykrRHv0DhngvsfN9U/W/Sy68PWRUfOML69PggRIP
685wGWYG2r0tCOTEDlHOzs0Pm68+CrJ49Nh9uqBHn8vxRFI0MqwcpUPAvN1b7nsz+/B6NoGdTU5s
K45Tn5mHeqju3Db44+C9A+hJ5eG1bDGU5c1o8MwzGoSTHpGHkR1g3pej76wm8movYPgiyI3Q+pfp
xcslkiYEeXHDKLgXERZwOaRb9rnIHgsTqQoVQ55L/FTN8FmjbOIgAiv5bHFk+W12K/X0PGbTzh04
szMVnHGYmFeRYj/A+eo4A0CMIGXhYn1gu2Mi0rKvpsFzj6OHboybYYOeoDgQm/PRBI3BCmZA8lHk
97LoS2Yz8B8sqzsvgeFfkpzdnpmhKyNrL6PDc8EyWKp1UEnTqoZNkaNBdvmGpDoOAaUkBbQ6hn1D
V9g8lK3meCjZ62WwnrpkUwn7ubVACAKp//ES48XSyPb/eebwOBo8qh0y9BM6SbIqfIRduY7kmYCI
e9Wq7qHuvSOEc5AMFjvPwRrTV1Sp07luif+yMxEi82Ixi4zSfhqldcxa4V1adIpws9ynAs3biVhN
izajoPSvhhe2h+mL1P2B36PaabiFyiCUucWZh9aDGJh+6S7//CZBT48xFyBP4liASEdZ33dNdxgt
hLdiwclnTd02HethLw2AdEEY3eDPdNukKEPY8sFLoKLoMvQkAXQNj1ZtRSfoEgc3VW8g9Ovb//pH
4r71ErcLVgPTxlAUOi6SgRIwCpCMh8UmO0/b1bivRusgIrS7aAayUzK2fzEZoosPcLpEXndIwvap
yINsY4LOirNQv7A8Y5w072zPItInyq+UL84uNMSHdHj4UfXBRhKdetBsLGZ8P0ukabzdNl46+9Of
+quXYT2MfBZWi8UxXuaKJJKTJy4MRMjlkB5NMnnTZqXuoVtCi0B0Vba3Xvk/YshePd1NrH2GHOxa
Rzno3IalXQ4qNZ+65lLIgVDgwP1TytqDn4ZZNr+mJjM9sbIVTEPX24SQjiZdCP8lFT7GkWWKL7gi
LlYq5i2BefRmRIiEa9Fb9kDrZogMNKzEYVng1sJO5tgX+IYAiu8tw3IOmI/7OPVRXdeshBbmhBX7
p9it8uSSC86uUQQWVXTexRNxFrASIYy4cL89zzxGgyzieizPNeFYGyTxDTKF+VNCQI6zWmFytRFa
mfM3vyJx2HZkArUZzHLANYbgEcnr4duYKROGBp7KUr/YOaIYvbo4gxb3PvFA1g4WEVGsluftIox7
s/5izs+DR20iFZ74yFZP3tj+di0I3z0A21w3/knN7e+O0lfZcrwobR4rg8RKX4C0zNvYQ3B6hBEC
nc7ISHWol32JqBabrf2nkV8NP/Y+8DHq1E3IxjVADlIuNF/MPG5VWpwZcJr7BAE6L2ckEVHcTp3Y
XSzdi23OJAkk804PPMYuN48CMoLwktmDY5lfCuZCVZU+L//kaakaplxmDl3SY8Eph4fISZYNqB9+
1pDfsmW+ekVFfgCZXge7CJAE9hvfq523UMMLjcbvJnYM/7NwiBBggPxr0hYuLmnZcTbzNkRfW9QA
z7OGDA2MH7yua0xraN/iXI7Do2AA1/ekvcsaM1FbhOGVbeRRajKwIslEsgmcHAzCqBC10itUhTz2
ToM7oax3QFWjje8j0/AL+D1mgZgnR8OFAV4kFo5KzqKFhkJGtYNTikBrDC93OCSo6bEQaPE6Z1l9
Dha+aObw2xYXXuqzfrU84ynsE0zlTRD7OgSvX/SrRKo/YNgY7jI0NkVBoIFs21ORj5q1fXKXsyKJ
g2kzLTmWyuKtFvR+ugN+6ufTocY44IUMZNKjk6cEYZn10xjgV6LvPEdE3F+ISui1/p5Q8MR+MV9H
0dE74gw4Oq51NCf3l89srMo8XmBp+YQUgToKmxcvILzO1QQ/rOLzys5aaErSF5zD+Im+M81bAUzE
Q5BOaRzCnigh6MduTnzneiEXXJ5+CYalzF6ROAnE38F9C6MpppAsau9ONERtRN2hsLOGeBb/XdYR
6csEQJOlmByq6s7Z57kw95jMTDhA5XUCUD9hlDsJkX9UBDOffG3wYGPfx0B18QdULxYvnaIluLB6
bvPOXePNH2GLVI+i1veGMnFye7+tdriHuH/r+vJswPLssmifpzUlrAtNp1yuMpuNq2j+4KAHaOTh
hlhNXcpEHFMZYGVKa+W9SVApATg7byFytkFQtOkYQcdzGpUxFWPQI4mr+aqmrkv3eTL8HqyaHEub
twD5phHNDyc6u+7MH2/T0kWbwEEHVRos0pnXbSPNvSUKxkNIA9exKzJPv2UTMIKC4FqxkTZq+MGg
8C/Cwuo/8GD04X3jOL/zPsyQoE+kIvGyVp4vj3Ll/gUBNbfwfcTnOFGYx2OVJD0XjupqWILRL/wG
kk4EVMNJamRbatiPyTBuXPfqt7SAYM4od1EJg2LK2DckWPdGsRyRh7p3EYVgUeVX2aDZEaL+zqe8
3XPQvUdCQNiZlNo1EF/icUQIlsIMbgGabKySyxOZ3x5qKzWRW7zc1214LBezIaOHr9XIhifloL6P
OJmUS8oDjSxbcd4Cjfuj/OVg5GV+4N5n2JRyNIQFmydgHydroUGticLwrALXn4vfs2WaHrgD6Svp
/BwEM0Kdltddlz/NC94pFnyrrH1xdqYrjgHjgCYibk5wL8dRwMYecOF7Az+TIpLLtxrcPMuK5/ZI
QM6CjBcJGmgKRiSWVe/NBqaGGh5mqYgU0xkOq+UTF9+P00VvEGi3EnnVzgpoDmy4m+QakZDpje/R
ZL0Nmdyx84HNkKuHjtas6fv3uWSROC+KTOyFbU2qXxghHf0hOFksOWI7wfBcE/YLxdZGkWA/+554
LQfPgFX7J8ysbjvP2XQoPfNWrM2FIO9k75hv1lLPZ20su8gbt03BTe0hfO0z2uQU3d0/CXCpoX5Z
AdCfHGdSDGtvR8VDjemOw74n+/AaxilRg9xAc5BnsPPF/VL3H4u05tNAHFWyeBNcF/MzyR15N/Af
7IDLMNNzw3dsNy3udcghiNAnq9y5dvGtejy5VuBEW7yJ/mxfSy+Yzw5o1KUArh8Gnce9xHzTzwmy
Eq3xawZ3kvEHnfNkN5t9xemRPcDowc9aBv6BdKhvP5jIEARF0bvOwDwkHSgvslejtLJd0uxw4fwo
aUUPbuMeMTNQwuv03ihH1i3CZk67ercD86UseCu6DMJr7Amchd1+CPVD2rMXSZJBIR/HwZMTsRQ7
E190ztxuMxCNxJnKfGjlfhs5pjDiBjctuuhZhOGlZ87D8VIxjN1lsngb9XJPojL0pjL9IIIgekCB
hbnBY72YFsV1WClnjKypfEwCqzP9UszyqVD2EueBeGry7CkfqfVt08DliMZOI77KS7jJFHvfiYsp
krkIH0K8igINqcOXvhopfxo/uM0JLVyK/HrT09lPKQ1Ilvg9BpQQ1ZOfH6YSLgtCsEeJVi2JaDe0
8PvTogrmvuIOvJoRT+zfNh5hzfsZZkQEoWyX++iN3BAexUx1UaQ8MNkKy1XK+bbb9nWy1tlCQ5L7
4mtuqNo/L7XcIj4/L3PhHFks3DIwxWXa0NsVmiFwWq161pEk+0jAgc0vZtodTYE6HJpjvpXtHRZ3
tXMCxnET4dfLHB6Ukher72GcaOaYqsctkVfPDLTKYNl5JoKlMjO3wsD62QD8CvoEOp2XHfxA36Kp
eY1KgsSNxNEgDmbYIeG+r8qMAvtYa3JlOj1AbR4eR8Eirs9fSYD+NgW1hq8tFHM+Octo6mNZJaTQ
kyO8ldekdoxjC+SabQ7KhnHApkMI3xP38Xcepj/DcB8J/gZFtqD+w2IgwK5sZxq6TdOKi0RSdUUa
Kw4oXYEFeOpPUKHx7RE1DL3DhQ3F00LhGvY3exiz3dJM7+ai5VaNkIedctroqyLRApHV9Da2JCsg
n3yEwyUZBao/JMO9EMG0CStmL+Xsf4D7y1imVrvFm+vDLKEBRhU1Q12y4Qc7/VYtY3ZqItNDgySw
/KbE3LNqx+jZnhnNMynhbAdc1VeHtEDmhWJwDe1xToFGvg9uBqBpYd2D1XyIPvalzcanSoZkp3M2
p0HJc09HNcdthHq/77q3sB7+mgUfCCoRlNde/yJW+Zl0H9am0ZC84wlidGNRkhnhE07k/F6b7hlh
3wIFjL0308FyrxysSrlsPh6X1KTiGi12abN+M8XkxEuuDp7G8ZxI7PfKeB07xNwuhlz8uIHCmCif
et0/4OD7atdT+x81yf/PsGFD+p8ybFZV1H/QV4muyb+M41+1/E3FmDf/XWnF//u/8yOif5G3F7Ef
cgMkRWFENs30959AG+9fCKYchE6uCY3OXTU8/yfQxvuXHXhs6UwP2Tu2Tv//aq2QaPnggAL+vMg0
ncj6f9Fa2ZbLJ/t30ZNtBZ4VIt1CMWRi4vTWfIl/S7QJ7LnSwODgqkLteAQ9k+SDfES19wpxAdNV
036kjH32rT8kJ1lVZIdN0xOYW+cK3HUtYTmeuo5phGbtOQi7PqalpC2p6ewH83efCfwDM9FT0Uxs
Ah6eYxt5xZMCobOpIlryqE7Nh38Gn9DQM7SiT5Nmw5M7JAQQJfHAAgdaQigIdix/qwhPG9ImLMEP
Vj97z3CfvoGG4iSZS+dUVre8K8fnThAIkWTS3vqN2htpNr65PdolT2jSxOvGYZsnb5pYmstSIIQu
sMveweZAA0SvjclhfPazoELunvPSXJXtYTic2tkPzmpW61oC9A/whmYumwuSjvkBY8hfXeaU7hqw
h7JSwCuA2fmJXvfQD5OOvbZJTm69VSxbvzygM6JM3xc5je9ZjRsp8Wlkyh81QplZSMENXYrCcOEN
WacIiYBC12GNIGhOeyp09ChDx9wNDiHe/prR/i2HeFbq1HytzZNnkHxRQcA+GkQYmqFwbyUDTrwz
wyHEwBnna7Z7vZTz3q4Uq8o6jekm/F3R5a8uP3pjhNFLHXVwfHG3bX3r0RdommozAiwYtsfAWvqT
SyeMR6bc2qL8I/Jk2plBWUEyoxqeZqh71ZjAkDh2GW7LMs311linGA3JpOhC58cyKDJ0WhjqkwaY
AWp3SjzCbzhtQsZvK5eiDrvuTBb4xUY/hhgt2dTdb7R3yM7hXbBoHMaYxrFAgQ8O3K/ncs9lpE9d
OndX4ZGkBynQJsm2fC2sJ6sdpztLKuYNc76tRyY87WS+GBrgfprKaBcsjdw2eNF34yjOePjrXSrK
Y6el/QBcFOkwuWHawT8ZdmhF5KqztgOmuLSWyd5xKiLgdVtuDJnP7HK87pSBiXGKNYyQWpzxa4Ca
oWDqM0YoyNusJZ3Ubau4638IP6PyN5BKCEGKhTNoa9eFsrkrkITdCdwL+2akVbeGMrxZid7xYA9n
36enT0yO2gCDUSCaL/ZM8J4QeV0y1k0UKfKGQmm63/dJ5J78jB1q1JF1xmLPOA8sE2IsMLggZdtd
wrq7BgBUZOuw1ESaJ9LhK5txpoUlg7tgRHVND7ZAy2gihtGGxE7WsnXnX8qHGsfnYuIIk2u0im6n
l6qfjH0/2e8ZmL+TWrA/sl31mSwAYHG09xrWrbmtOh0epswMITJG5Sm0lvconb/cEZijAbZjg2bn
F9hq3jbd/ZwGp7kt/1LA9Ns6q3wcv3o7tu23l6j0oqdb05vLjQkgK3XiZz3sO4HEi1Yot2aOUDxC
GC++QK2cFwIo9k7dypNnhkxOnZPspHxzh8Cnd1mpFpUnjsjnbnOqzV0CFTqcmrvaFqtoPjAeCXz/
VA5ChiBZ/nj18uRGTf1tNdVfH9m3M+btE1kpHQL/5s3LGnE20oYlXoKEqmoAJph2GudN/St0WHBU
2zJcnokB36bzIK8e1V/jjwlObjyZJZ0QDIam24esljbLsGKj6Ed4dzc0Z8EdYibIHYkTbGejd+IK
Ij5FDzCKVRGvKfv9BFpX63SPED3KXa4snOPOG3useZ97gBfwgwFfmMSp+nCU0Z79xKLYsdBjLKjQ
N8OPHthwKYB0SPfWd0IBIAPSBYCKfvkztfdNOW350+gJUKwxxn4rgwCAA1cZC5Q57sv+jvr4Kuqo
P87hiEG4wMRjpMwEFPqJNn9UqRvtMHwCyhiOeMR+5oR+mYRdkxT3I/3lsVblsVThH1fn+TZN+g97
gvdt+c9FZD3JNXDMMjeJaraZDyFgRnOOcZC7Q+VPPlQtSWS7LQENtg3bNiVwTnuZejEdTaoFeSao
BCG3MkaEVjRNx8xijIbohDGYOHO2xTZ6q0FFH2aD4JRJUwJnYEv0LsDGFqeTM1CqBgR9zhGUYZsW
hSkF+yp4tBlX27K+woyE+mm1sSPKQ7aRHBqT2jys/fuio8OtB+cY9fkT/ldNn+MQVz6Ve3Iga7mv
lvxsmCYrB1UdK8y6uIeKrZFy+7aHVPMytt4JMYY8oQDiG5SDHRY2hLeXxm2JgWl7Yzs5pCwqNKGs
iL2NWWfpfohonkyZlbFEeYJslTJ4QLAylRagBpodqKztbZSMnyqYoLWevrNJJ8gRwXdglLtJCosL
etLbRB7dCAVnCwd2OaXF8jeDFKrN8g/QTeDuFYO2Bf8hiY9Q4Dz9Lg1n37XLc+EZ8JnDGokkKgaN
G6civBhM3Ek2Tbct++QrWNqrFyYMhUFi7nwjuXeBwGx8A+0R49V3ww1O2vT6c/UZ5u4fH0HCdUGJ
tiYYh7yrt3bZfRYiQtgceBPUUk68vJWPo0lEiAXbDPCvuTBAUCdNlD1JTWh8a8wlG+kHgDZQoAEe
XTkF3dnweyqk8ZyAB15TcA9TnRO7eqysuj5Dt6THmH/bnvoYooW8mWCYT21i/DXd7JboNQYb+1cX
2hQh9lkYVX2yeFq3ltl3d9OuUPjTI+3jWUsg/Uhm9yR/vdE/7lWn6NnqodiJqmBJ1fTHknA8LN4A
FBZzWjFjC/ZzkdwVhWNSK/CZBLG2nmrf+CbQv5D7VE7u72aYWEY71VszhcR1I83b2LWHbHEW5Zao
7r8kBXCmmvTfQzMftbnGn4bHMQIyqHpY7y3BVqwrn5XZngN/wljr4DAiDo3Fb/NBCMXNMSXhhuhM
sMm+AU9lrpiZy3PbrLKR4aPuSComZQuETSLAhXJPb5K+Ab6HTHarR4netS9fYd+UW0OiwQ/ZqOJ9
+QEJZ2+6phhJ2Eohx8QJKyXYCF15GJVNT5lLjP8zueveCnrq1zkOjtIi5KXU1x4AV20fcmJBlOe8
98XQn6fBuYxkDJ/RETYbz3ZOlFXIJKYR5xuLSrMTv0x0rnNmFvvWUn9XKeTeN/9OqD/ZyaCWVqVj
n2uaTrmaw6aFVTsnIMnyUOur9XdHUGGjuTP2SPjcpf5MKMggd8ekq7aQCECX25rkP4toiZp0euTQ
DE2TBmyWluyiGAV9e275HWSZfd/W7S9nCY9OpK9Y0P6UI3qGpgRxic0M0aB+UTx2njS+W8976tRY
kDrtv4SZrvaDZcHN83KmB2b/JxnFH8ShjOQsXoCqa1/dtlbnebEo9RxM1huv/yhdLz8IkonCUL97
TvGc3HVmMx5ReD8Yi/1ThmZ4IGfWylBrMp19DH0TGkNlIo1J7n1F7CGidKEDdjtJes2McBupEJrX
WJ1MDSnEtb0robHuddAu2MnihloJOzqzNj+7IgplyTHX31EahLtx0Tvmmz9Dv007uFskDhC3zhyU
AqlirBULFsp0FN5NMbhyKLizKZzRMaVQA0OYl8by2JQ+CgFj75fLTvMWZUo+MzBFp9sW1i+gnG7O
cifoWwxc6WOKnY3JDLbi/tHrmOs40e9q7HZVu3xPffnQmsYJkMF93iDXnaBjbz3gf0nH5NNZydVL
9L1k7PBG75wqUgPgXWOrKLO3slsejXa5sgTJ2GUY+R7Tvsn0HzYuJnPQ/Q8pZaXgbGF2NozM8/ya
TARznvZzsbyiLL7Co+Dvn7C9aQ6OkIII4RTzl+CBCohaCpOvlI+X4cMrqO3dZbQ2Qc4v5rlzGPOX
JuqD/RQlJ0Lh1hstYSS+/BoT2qa2+cL68A3C5CVwmT8w2dlQC+W82jMuZm3+4i35OIs2ZKbI4IN4
TpI8fO9k9uGvIejy/2LvPJojV9Ir+ougSHhgW4XyJIuu6TYImia8BxKJ/PU6eDIR0kIh7bWZeDPs
nkeygMzP3HvuWcQfdW6rSzli6paSZSTG6i93YSjEwU39HkcuqgqqxJB0GodR1AyEngwboAZcpdJJ
J9h3+e+o1Q0UxvmwFIcZOTHeh1VbkWePgnt+l8d49nwoaHTLJwOeXeQyxJ0Dtu49uyV+8GarzOWz
NNdsrEo/ObK4mAXshKodIjADMH76PI1MBnctKn2ShIjcyhcu0MQmOaTxWOZPf+YKmUsAEr9CZQBk
3fd28TMu37s2G8yL45GGlOfXRHGL5n7wqORwqGzGeFl7V/ucUcQHNXP1ZHNvBksVM7nhMeCcuJsX
xmN9U8PsIHyKE9S9i0HvoaWEQDvZHG22zEsmtPqlKIb7dBm/bMVySEv/udFpd0ms8A9UPTJKSSaK
upi9UGvwg4+0xCKsDkOceZh5JrVHINrkHdkIC8PjOWDDzHFIIDtL42B+JexdPzVsuzXkoNsF7K7D
GLNXC05OBNrzgPu+MzACDbZ7wJ1JhtPA+NV0ggwDLC7FuSdvzMfHEckQBROe3r+QX5wXJNr1udI5
N89trw21TkFnhmorjv+f4rUnUYPNGlk7/UMGcDiDdXfUyXwgNcc9CJ/3fAzMy1jHZYQ1pN9Yi/vL
biedxjvCURAT2RBCuWaidiE7Hh8xHOUpyglWC2qTyMNmvK0UIMvanU6LyKpjK7CWL3RbIPoxEP1x
RpzIugigMKOxA/di3LAnSDYWy+Dtmjsw5jgydMd6fKIeXaU6BXFHdvIeQ6pF1eUflQZjirXuh10T
Xl0RRrnB1VrDNWO3lSEtZ0ApTPVjZunrHNCdgHctotoH/cw7Df0r1V92zwU0UR9vZ8f5sJaw2qeM
beih63tcmyvAm6yEIGzfDJTwU0e7VU6nvLXg/AQeKk5K/32P67IGtMNulh1Ub+3XIz8s+mMpimgc
2RI6Zv0bJ1iK+fD2riQTNK92AOQ6ejuc3pWx/DYozDoP4nDZzIekiBusXUm/Daz8w8/t9Z5rPyFL
A5WCsRAu7QnSrOTgBeTJNuxkduyz225yCMEwUYlY6W1ajTt220vOg5k2/kft+P22cYbmefZYK0qL
pqSp4Jmpssl2Pqp2rqiBlAiQc5oUKzHTCvFdk8FX4B4qmvWfHPBBQb1cJvoVrthpk6lLqFfR+UrR
L/3wSXJwWQVoLgTxbIP6W5+7Z9ORWyN6+8Gs6J47hWxl8uGNINpGRgVbo0wEK89non9pFRRKeB13
b55iUjGuYgxWtOzZnfhO6fZn8iB0yBmQR43UzsuGG34LSKWMG/Rz3E8q4571nz0SgSFv4/aW4jsm
R2HT8HdqzAEg6YrvDqPIgaaYCrlnK5aDfJTGK4tmHGnFcuubHLJDWJ5bV71IcDthmSOGtyBjK8N+
nfoHuaa7cdKl0VArnvCAJ2xBz8fx/cb3TAhyRmBJToLcZhzjmyD2m5NevKgtZI4vPtg3xgIPgq3P
XqsvRdIj+lXq07pD9QHAAXP01ssAVmaqQI7jo5YHjcUdiSSpG63kKuW35zGHqCXPW6LlniBNC+PR
WtilH36sRqYZMxkOrbe3BCEdo/p1kJhjbaais0V6QNv5nKBmPOL5K0gF1cZ4SGe8gaON8Nl33fPI
BnI3mJCzqu6h7YW4xK7PWCvAd5zU2Taesd1MceGccXeftW0in2X0Jvklc63xMZqodUKWwvu21ckp
8QJQRw0LGSr2NrrB+wiZmsx36I0rwx5xAaQjIuB06u4CwtkQePZcDr7eN6r+DfS3kJbaFeVQPCah
3Dnud2d082HMaQI8TIebEWFT5AMELGT8HNg96MM4e7fT9LEKEbZ6xPSc8oqtrmI/nmkkEGPXxlvb
38d9TG3M7wGuLmEoA+bGmLiSMmTUsjq1GJRu+I7w+1M8JhY8cgXaorfKT1TuGM3b/iQM2lAMrUhO
04w9exl+LibPklW+mIsLoEKjmJj5LnMzfKUFo/iuSNpbFxaTzQXIqMpKRR+JYmijwihvCiwKftxZ
GyGNF9OCYGOYsLgGVL32cjOH6U9nevKunv5OM8lJrZc/2WNcscm3MCqwectmfIRlw8cxclyiEn/K
vWtZYNUHjbJsqUZcFzbFnFZRms6fCQySbqSHsLPgD74OkiA0pp/UKd/EzE9cV+3nAI3SdOVTIAd2
++EZIYiEt8QSvRIMG13c/bXs491UPgKndXa6xRVP2MpdhcR2b/j/CC3ug64f99Kr37PE/8kQVGca
+rgaEfxkCFFr3BQbX1YeHcVwZfJL9zQPYlNTZS2rmi8ePZtpDXT7aQKwxwe0VDUoWzH/etwhIU2U
l1Qwvr3D4jNUdCQiBD9YR4b8y5J0bI9+Ve8NnpAosNkvjoTx2DUXLxcwOLM+eS6X5C3g6cFSu3yM
nf3Kc8svpFqpWJrVpKMYvi3muY5RbE7h8DZR1PlMl7ZwgbCr1p8KnHJEmtUGiM67SNKZs02tvDHx
YccvBdKiXievqEMohh/pQEl6megzB0wFNQxlm7oay155xSTCyJz892gJWWONqDIyCqBgGcgf9FwT
Tispv/RWnwPsQNAOzEImuj3dSQSf7luT1K8o6bkhKCiDPIVTlNjvlkHxQTnNrlku731n3MEiuTZW
F2H0JD4huKPFYfG1PqfhiLyVyI6NFJRhLYSmJvwl0gmXymhOO7+aTrOToRNAr5cbQHSX1E4iovVu
pjYheNByv+GqIJsnrcVdgEohai22lnC/s+JZWGLVZFAwKGRQrUWLEteGhXKIrXQyn//5j9xr8DPx
+sMKYg6dZX/LdQLTWQWMkiFGVfhqtPwf5ys2RTH9SXzGns4M1mVCy7SxOB8VNHeJrqxCNBnh1osx
3DYMpMjsVSHakbEBugWWsurmS5j5ABk466Oqtt78xX4axxrFPxoGD5bDppnCEEvH6+Ia5WH28G3M
NtSI0L+4jf1djJZCXdMGHI7tpeM+34Bkfs78+SleGPhUDp5FmZyFI+nhBIyRjs0q3JRfkXf3TCP5
GSS1LUpI7i1qiTpQ36r3GUETxZnkWBHQ6H51AHAAWbpFFLvXsHCBAQHJxK4V3qcyf8oQPkV0+0QO
F/d2kTzgST6wV2rhIyeQ40Iexi2RcmQfVs0UhWPUwXvjl89Sc6VGwsPCPBvsURMggQETvU0sZsaj
jM9BbSCp6zKsf4EhIkbzXYbBGcJKsEHpiHjJkwLjW+sfRy98sIiUQI+geX9M4yUMecs1p5n2+bBa
GDRbU+CDS/ob4hBIRtOU8JUmx8MfXnSuHhOj/cnysN/C1CR9gb1Vi7YWI0n25NXpE+oT8rOKJ7Ky
rM0MCRySzMGXzt+pgXpb8GYXDfSoqoJvZS13BkqqjdPLH4zzuxHLG1yp/jO1Xw0lurXx/PS86oJc
99UckOwy7PlEn2ttDAvhQUDlOh8Lhe6bceDfFpGl1RrgSOh1UJeizoPMUiVhRuIhBLQCJyiuwj2W
cazbc/2eA7OCniV+19GBw8B0kz8k7iqiY42wNQL60dg94GH6FFWOT2AsHuNORZ1bvA/UTnXOFsO1
K1LJqZBZo/i4/Tly6jH4UVXT3hP9gTElzr9jjXedlo0TXf1tGsXksh0/45IFHxZAKjus1ZUz7b2B
Xxp8qmSX2M6d2Y3PbvwoqGI2y8iTOjIZgZE6bWQmf6vVv4TiiCWiB8Y+ZdPTEpXO2D/dDR5fSxYc
syZcmCb76FZpKsKVDdcwI/OOuI0qfl/CMN/6XVAC+UzqqLmWITqtlAgLUDZYwfGIIZgIvoJSHx3S
PbYt9wZyaqKM0NI05LCRCwbULR7cYq8TNkGiIE570ReyNIFY2e6jV8b3FOOkgYXlje4/QMI7W0Ww
jTfj18wylDMjyOfIV/3FbGFsaftHsFFmChgb+N3j8xysSSIGCrmZBF0mmA/C4ZazBiAtvXYPHqId
CotqAWXcPBki/0zS5BoAuAZ1wz1p5mikez+5zcyt6dR/GmhyJMxVv5XNP6QtX7Vy2nBR3roJH8bU
8qEtcgZ/K/+O4fpSzFyoIjdu/TH/HL17Plq0XiNhsEZf4LqwiSo0yldW4ff/9v6QIRbRe3RINTd9
V/+UeCtZO83kK/n2H6W4o2SskOeYe/DlCNEHyqKheMjD3z7J/haLCyE0te5t2EwLFkhj8p/InX1v
KjIJqbfgdtXTidpiWgcSAXx/FPUN2IcWzGpI3TOm/JbDmlFGsjbJxmeTJ1ck8z1YrZIDaiUc5TjD
ubkmyivrLvO864AuuMj51S4lDCqeQg6w9cNiE4omrX0XrfG2mI4N+kzClV4Na4iYKbSRDM/QuLTR
nwmtvaRdQjJFuz7XAbZQkRq3M852ocP3jDAzjIIBoqg+I/XVvpvR28myFFzEdrEjlDBKpcHlExLk
VHP5h+1y6XLB7Ml90jhkdkbLcq3kczeV+JibIackthVOWp4Gs1MnlgWkfzjvEOJZegUSKxgN3Nym
UaP52YjZWyPAq8fKXSQzWIpN/zlOx8s48CY14xjsCkN8CgVAQ+BZ3sclv2fc98iUm6d0IMQ958Rq
Oy6j2ozPk0g+x5L/hWe41PYXTTPN/Aqm8/D2qNFjcsU/ZJ77bcVAC/KBEx5Su4XIKfxbzs8Scc8/
rytba3Jy/BrPw1A9haxQPYAqjec+jCm66cIv0j0SzCMLemOvBfYWyeScCRR+qRAb18AKDMgU9vc1
fcdp9saMESReeOnR6xw0qnKacR/kMK6v/QDNKU6b4hS+u5Bbtpmdvnaa9Hm6s20/S1RWYfnQEn+9
TPdNzSkP9/dPFasHgI8/ooifsrG7D6xG0AWx3mj45rMBPSNS1B2W0WTr+LTIhZF8ejbspyYzv80m
M7Ya81SO1NEHjL1Big1uFk2rcqDzJYHz4uHZ3LheUuxCAQh+HMgK7WL5PSlvK9g77OtgeVWS3hpZ
fMcOjVuSbiq3D/mcPcRjCGBs3lu9D1beEWhE82cfxVAGGsAC+M6k4qhlfkV4/jgSoIUUDK0aUVNL
fD+E1NgWtixFdRu52dWSjOQrJ71oGd5mfXjjy/iq2+BS91yHhSIgCdR9Zr23Qc0oBSdMUVsX7rBd
Xzl/y9D1N60Y5635XgYGc9wUo9Fivk+ZxgAUvgQdVZ1m9iMGtHfWwluc0jT69WMA6/3gFt7RRGsL
hArCgkvPXFstDWOZaYyIWEGXzYjrYB9WEtvyYN8xuvrq2UtFjps/aUTkqEgZSUza/zAlntX2akJo
pV9gH2qMHEZEg3dny7S7g1di6MzHdyleZvp7vNQtknteRkd7n3Yrj3VoLPxCy3s1W945xS6DmkXx
dlKp5Ra+PhPwlWla9yYiZNTAW5fHlPeAat/XZwNWzHZKgXP4vDIzrsljj4SMgeW49TrqaWJ8nthb
v/UJERklkpKjhz4YHcGNYTQ3Q4WGLR+WhCVQtU0nbv31zMVBx+Gbec8t2oUmJYBzxPEeJeH81vdQ
zbOC3nHovggA7EkLAxTuh4DxyDvZjRW7eBCodBg2eFNNtmxj/REBXOKwETTkgUyj0dx3wzJvM/dY
2px4XQpx1+kBc0strshYSQBf15upesyT9txqhmbd4mzrRHzUU0o1VgPFrLvV+UrN6TTG56AnTlaY
IUgm+DqMfgLc1GkIndc8Z4JvG1heFP5PcsLeeVb+ZOUAWp5Qv72gf3BCxLpORwjP4qDmmydqdYzw
+Ig9HPGKLCt8jUVFSK5v4zmAeUOAMK9jHfAGGB3cm6KkxS/xM8rfbF7LXWIzmSThcI6RMdU5TEv8
lYwCW31cfA5DG9KwNxP6lvuOD0p5zbvrUfCoFxTAZpSKjBN7rP5fd/f3f8U1Qwf3P+ju6KOavp+G
7L8K7vhL/ya4s61/8X0BjMy3wGJZ9B//Ibiz7H8xVw9/6Hi+79uOzVf+XXDnenwJTbcga8AVNiPV
/xTcwT2z4JCFgMgQySGQs/8vgju88/+dMsZ62Q5cKwxZ99smXrH/KrjrQrz5Gf+eiLLAqhSr3Cc0
Af4tW6hrgMV3g3SbvNmVG58Y9YNfWt+aiB4cpZodAznIlIqEqciQ4AKzty6l7rZxln7Eds8k2VXj
vsVqFqgnow9o/mbjGATG04gttlw8l6X6o8WrjfNwQUuFnDgmQBPgNHf04Jgb7RpfOIbHXVJ/WZN5
VoSQ1A1zuHCJ/ciDu7EVyn8a9GjtugYXzNxmrBUsiKBhC31wlbcbOfo8DAfEV7E1NcDfcuYNr1aY
p3ukx7B4/Jcm8GmNqpH8sI43r18W/APCudrJRw1kJx6TtduSP92DdljBDkMDsjmzjg1wFoIv48MY
rRnBBDruhzXMkQC1n87N/yz9cD/XX7M34a2zEda7CKlcguHSucHi5zKFwAfHkPdsz9w4A3jG7TTb
Ryz3bD5WubilzrbD1EBWL6PnoYAa7JumIzyE0PgkFQzZCxve8qyBe3GjOvlyJlgaZ7b+LjzkAGHw
N4tJ7ZIdeDWmZxsZIS6HyRQnp7kFasMnUpbxr1OzbKJuz/EEZGfSgXC2+vOHE1zQhIqdIV9qsHNv
wiAYBuMNwy65GZZqNzXzr6ncaqum/tq0w30feOh0rHuCSdlKM9nehUZ/04gd8vHu0KUtFFZoYUPX
qstLJZmk1rBcgTrR8vjGM2FONMuU/BaXw+RiK5mZ57DTf4299lGt8Xk+NF5HgN4PBvVMX3nMM499
IX8QypL9rHpWtfZwg7BsJyb3M42L6ej03TlbmAVNvbyEAbt0VgbrWtK4Z4fT7EJPZMA66PmSLStI
tqM2kwIyEG/jeLhHxnBn46M+qGuj4Z8aPXIfldH6gRYKDgPRYG2Me1iwmY0z/WUEybVaBGCR2SX0
s6m+WhfjlJve1zPKA0CWCHkw7ka1C3he9bguOMtvVMq/3TJHFovJmVYFom/VhFt49FyNZD4ONvFv
s0GlkUwvQVwLMvd47zCuvdtx8GbytB2yTmCpAIsbmKxExJqFluO6Oi1L/qP6BKYLgQ59QGICAOpn
Mx3DTZDZBs9LAK+Z3SgIM9x+sxvuUukoxmZQ4jBysscCYpTThD4M6Xg0MGBtrWAmWGB5MV2spn2m
HHg9a4oEqzKHt760Yr0b1ssbSJWOZpF9d+6Y7t0pG7hphbU3Fu97kUVwCUNtXbwPTDPOjUSdekYP
tYtNibpgsLONpQ1o5ouIGLPaV9Gcm7wF326ZC2g6RlDC7yiC96OXNfd9vzTMM+c8algR2DAIbrRZ
P8gVYgX8dp2ls4MdZ1TzwG0fnLljlcYxkBoNcorFfhbeMsOAYMTOPP6JkMvBs0nVA/ENY+/iGcQ8
uiy+299iSOIr67UblefeHS34ptLOKwW92MlhuhjGklwaFtGLXuZnrw7+LGMH06JxvzKt3TO5ajvb
MaDuWfNbCyzgQn6xe+HIHyI/cHKKwdm4jPYUHHlgAXHl4003h+q85GbkjnTXhe2QAzKV9EU0xZFL
TDRZiA9t2JJbJM3qGvbdnnFEfrAqlMB50kc1QKcNLQeYef3rdqY+tYjKQKimERaPCTc54ZgI+tym
y3flSGqMkSKAQbrcsbMqXrv10a2z7oVl+ScSVcBma0InUdReME83scRIafpE4/V6OhI3scMwSJi2
S1le5OOBNL/n1NkPFIqQ96qbZnpwYwXMfzvacNWqPP47h0wWZQk/lmHb2h/BmGfOvDf5E9Hot3e4
F/xjkwSXYXHbyFPsUUITdBIZ6m9ByHqH2Jz4QGydl1zYJKKmM7u92Z/9kJO7dJkCUscT4JqSgUb2
JpG/r3PecwBWBBSQ+7Kdk1OjyE5jlezs0l6fbKcBkcyoeCPnaSAdEo6K1X9keUcvm9jQC4PpVTfq
demcYTe5IP9wRG8n5FHKQs9lmcBcxEAM3rj0r2Ju+R2E3b4Di4J/F0VbwwnbmvYLID3iJ0YK7iB1
b7n87iDbtY9L+YVbmTrbL+e7wDIf58wADLBP0b0gkKugSVf9xv5qfTs5DNpFvJp3fA8GoWZJZ00n
f2qOSP6v3RR796Hp/RDVIW3lnwI+arL0qtsqDimFMcw5wEEiePebAqgN2xqrvVYZZUDWFS/dwI4h
CWm/SJQ8Ds2MFmxh1uZ+SWsqtjHvRq3lcglz/lt1oBVhpSnrt9JX/h4m3mVAabNzQ8LW0ZFtHE1r
AZAfJWtV3BJr4R9ct7mf/HY8NrEdDXmw4BE1OQGXZacGV32Rh5KX41cR9t6qvCMdt66eKuaQB4rh
Q8dQj6vXwxAdEDmkhwG/rpXctLJvT82HwQNwmU1JUldZXZGtgi6xxFE1i7WdQvlA9AmoAvy4fkgu
XoJ+NnKW9HuWhHuZ5FB5gYsBqpzOdttaB4km1CLp68B2AoJdS1ZMqx6438g/xCS8qycG4qHAajnI
YtwhOd0mQwo0wRM4YTsoFCa3MNOOm4F5l+jWxVzRnZQ5/23XXQCxLOOz7uzHef2BwMtUhyTpFSrR
4Soy17ytfbfbsPV4y+FqNjjkSq4UdA4s7VCP/LKkRkdRfkhIHzLjTvYJGkZ+DLQWu+pt5RHZRhb6
2THpdy2kpTuc38i2bXxXnRV/BwZK3HLy5QVcB8CQuUn2NRt4M7F+OO/e+1iQuVY10OcYUNClRxaR
A1Ecd8euLl8AVjqnruvaCzSes9nO0x0rjhFdED53MdprBk7uQN4a3kys7TdNVpATwEoLGvwjsUEy
UrbuTqlIDiYG2PtAwUEIdRXzW8htst0sa9upmT8+tORF1NYIS7vCHzvhMChW6Sr50ds2u5ulbW1A
zTEPN8Q1thDkjqwMyCLWp4m51lKojud8qnbErpvedF/oIjnWQxiZksKuWr88OdavKtA2AL4/Tvmw
NwAlnBwfsy1qMYVJtOuISUB9BHl/OJtGuOapedQNGv1GBzmT+CM6VpRY7vKMXRMOk7+sEsTtkk0L
9731C/UMqZgmCssRD7UKoVkEVcJ1LHRUyOJzshVUx1zAtAfrw/iqlTtfsUMPkn7jwxc9ymoudpod
GeeRfVLttaQvv1KcgeIugLgJFusIUG4UjEg4OsNNmIhdR2I9L0h+C5MC2UOZpffszBhBM2zMnBRE
CHlrAUZAnIeiPKje8YnARYfapUD0xASvAynkzu0WLkg5fg8JVsySNMlM4CnOwU1szW7IGYSTRGGM
DORdjiY0FegM9CJhrD4v3PPgCI4Md4q9XVMMql4xsmYn7603TKmc35VLORf1DQyUa9iA9JDF3RBj
LJ8c0nx7NiwsIXAt8oqf8Jgw+/ddSFyVz8f1FuS35CPAzhEzH3FKYids5SjE7lyyTCxZRnMlsAhe
Ewj6+GS4TEMn9aljRZByZhy15du7OuQHcDCVILX7KM0MA+2zQxJX1OaQL4LJffBac9cGwIwCjWFo
zJaH2ScQi6n3AGPojBDlMVnGZT+kLliGiYjoKpu/+qYFyWmVeJBHgsoh9e9yD7qnqBWxdHBWG78y
0bQHPYTP8a1HLQ89AdTlnPvbsAEIr+OA0UKI6Gdoj6kKTkaG8tlapnA/p154WxxqmcS4GlqF17S7
r2vyC82BMQYGlRExOgH0oJ/BNiDcGRNzIVqPOjQLKLzAfd1ic9gZQ5nvR8X0AeHqoSlGCTrFyG4q
RNFG6sK1TRGHwp3hRrZwMOqsZMtfXye2B3shUdDoHk0m5uxDmyDM760hWXMiMOa3mOERyQp7CSOB
rActWbZs4wr0YKBuMEoGW9sFg90DnrtNYKRCvN0vNsZEYIk8HX730ceoT9jdxFvScu4saRCzZUHr
w0rBg+WDoQ2W5FCY1bfL7EtV6IKZTTa76WCXA6MrosWQqSwREzkzkpioNoljPGVu8xonxbQTIdwA
TbhGTmjagnGCYxdVHnGoO3ukDctldyAx9E/linqfBLO9CZQNrpi+INKg/SLasWLN1CMUmsyN2imS
A7wXqj90ZD6D7E5386PW4dZyCesbCXLc5r2CtBCOr30QMO320s+pt6lJeByrujMIZUZCoYrU2Y3B
+LwC4k5hfe/1Q4M12yORm11IaZH5WT27NB2MDV1qTy+8g0n20HosylPk2xtpyLs13pAQ3F1FT8/K
vnvOS977ujq7Knm1+ibbFoHn7xga78okVejD8IMVorySHtdRPkWBpafDGFDc2iF+pCGojljxD0Sh
oT+osj9hm/KJo42eLf/HwHhGeYksz0T4Z5fFuy/HiNSxp1Qub2O85lm3t0vd7g2LgIpAcHDqZyeM
X4Ic8R84rMdAhHR3Bg+PtM8YaFuuXkbXcX3HkneTeP9o67rXIbHxOvvGAcDAYZhMLLBLE+96FsSY
sV1SlvxiesoC199KMYtomdKQfW+eIHCj/8ogqtmpE3EsxUiwwl3AXZiX9rkMkpT31DeBSBs6KvG4
pMHyxnqa2IqBaIWwJBI9CXaLIouQZFJ3cV5Q0b14PltsY7b1mYLx1EwIe7pAQKgCMdQ2IQL/vPkc
c+a2Za28KLSxtFVApXODMIiKK8VUf1q92MwRSUrrZfXqBcUjx87bLG9I18WLhX3Pp8Pgp8vCo5D+
uQmqb14hGi70pYwKEBlQ0B//+dNNTiR3PPKoZmKaGGoifGEH3t4iXgmj0ifLcIC2CM3PKWjOa9a4
Rbs7ySmsVuJnt1WCGAosdzSGCOxMldKYZIqzYwafEOogRBD/7Aga8jTwsV7EA7EOPfoeWd3FmcGI
s3TeBPTiU9UMPyZwqk2VMwQa5vY41326H0YSrNAcPHGwHFzpuIcMbWIBRuFhaMfiMPTMpUJG2v8o
97gL5N1fq5J3RTIv9wzLi5IdoRsUu3pO1I0J0JftgyTImoWIiUjAHrB9SX5M34AlmDtX4dEOpiWm
kTaRPX/feRBhfcCUSFrNVP34DoQsM8vODcqY0WDNlZJuCmi3RiLTPTQdSZRpOD5AKKp3oioe4E/d
h0HR7CzYihs2p0yniTadJxP3U8shZuyarC6PSbdENXN4qLw2ECRhv7dEbB0NKre9IAxyM1nh39bD
SqVN6NRKEUy69NI8h/Ing0dwpw0A1QV76ty5HSQ3INaWj5hALP5OclNO9W1BXJGyMiKImvy5osPb
zAnN05LeQuS/i13rD4IItiJF+AcPAwR3LThhJgoh6uip3ReMbEDwc6aI3CcxxMpvc4xXZYVrTLBq
3jvzgq7gMuYmh+MCt55l/nNSm78Sf0M8UiyBIqSQvPT09HqS77wd1U473XnmC0WFcqXs3QqzFobz
4ZM1FNOoogNxNXrXori0CnuphJjX5/5LYPXHHqdiatoIDZcrrWHkCnOXLopVMMiXJtaYAmW9LS1J
P+HsGlc+2HFMOFyOaawITk6Kyr63OY+cMmAyFsD4qU+NaEm4HHduA6yyR77TBAVZMSDzhsccJQfq
Px5O3UcyrW8W4wQ2BCMt8zqF1jiZyx6AHJARK2iODREROiOdoWrPAYPHo18MrwOJhQQhYRNI6pWy
lUz+tgpJ8cO2jykJDf0C2OJgCdZFtNFruuN62ZgAMYYmeKCBTe8chxGKM484S5vkPgASdCcs/1JO
VXmdjf6hbMfd4pnerY6R6VpU0BfPBVJrtfpi9rQ9aAKS+dbOUB10E/Q9QgNMBCZwtJDVZvjukIOE
KS7qkEe5kodxCpEmxogb3RX+CQTga8IysFcBl1LpW7DKKvUEFwC0r9YRlgUnMglaRaCB57F31G4e
sIiOOUvSqbXluVqWa57j6rGyyt/C7mtuGdiyfzRB8YaED6J7nj/9Lr6XJAbvB4a7jIQruK9AbquC
2sQfvM+0q+VNOV5gZpG6+dK2K7DHU9d5ApQQIgThcZBVlHsWbcoSxOfSf2G8LW8tN31D3Yv0xzIe
MIaQtuhU9ybXIt8nLjxm03uoQKiaHWxINvOSYqK9XbSHuGVYoYY8EWyLbgOBT0Q3l3oJX5goY+qR
ayYVoQD8ctNTZpm3jScGnrk+crkHN7bfZsj2UciVwx2B4D4sjvjMr8lbl4FbPYGI8Pukw0YF+5+7
+5MTOTyHiz5mUkwbC3njTnNLoFHkurIGqBupM1/KDjlwjvyeKF07jmqUUdh/hyO6TUaEiUdcudL+
vmdju3LGJNfzQN3M43SHQP+SgoPjgKY+Qwvw2cjqJuHbiXjEnvjLuAWdhA5jXgDwOi4GJ0O5mDbB
P1aj/jCG6k701VPHevHWQFhTJX26dUNC13XuPMpUMgUOJYr96tAXbrgXuvOYJ3UTCJDq4vvtcOc6
1XM3/hECFYvwDfB8RnbMCCyPDNs61lV8WbIGFE6GyiFGXFa0DbH0xEfudPG5yBFLd4ZTJOvA01vc
wBtCmPeBhpSszWTPDzTcCkGBbTHpRdqrMNf508zwtd9KO8Tv4YzuTltn2zAXfHEmbg/mkF6szq7U
gCc19qiUrm3rzUhhsjjAa46TDH4Klmx1msthuo8b6NzLSNxD3dxjWcPTh5UEhK/LZhUZa5NNhwm7
AACRlZFkMywbMrYf2o0fLCUeuofemeaTwawQTzarb1HrSOONg0mQnFvD/EGy8hzQE5ez/WtQ7FSx
nm9dx/qw/DWzgTVjLEOyEGhaZcenDyXyFj+KPC+9+jJU95ijccZIaFCUknx4gGr+uIxsN8fezLZI
lsL9YL0BQMPtopBsoSFNdxWJLFFPigNW1mJga/9s1TjvhX2fkGV+bmzrVIPh2aaKCVu/gMHLRn1b
mpCdM4iGlazB5eTPVmCJ0727UAbTZl3TPnssK4JhS0RgqGTvTJrebdv6b1Urf5GWmVBzyi5imM4l
xnTAWbIBrDWk2tooLQ6iHC+lHBmdZWl2BMGfAE/TdI9apOcePE80I1va0UXDbia3symHP8o3/5Wj
81huHNmC6BchAkDBbkmCoJdIkXIbhEwL3hU8vn4OZvE2L6Y10xSBupU38ySOM+63hJ/OcuhuVCDo
Wz01KQPBy4pTwVpLYzKWm54KcyjTtrr+Jsf0KnsciKKyDk5WEpAeGMcqxEbOPfJ2rnMAYxPvxP+V
6RA4rdBEQRpq3s9zu54L6TPK9bz6WmMHGgtFlelicoqbZEljDjrMSZe1UNXU7Nnzf6SUjr0BMluH
QUEC2ZsjJjddGP1mSGdGQtN5R4TiAvh/S6kDTRQeMesuXK0Rif6av26zqdvJ8swUoEKH59LJlT3/
HqMQOMjdg4T9tzJU3gtcFIsdfalyVw/JZ6hl/bG3q4PFQMOZ6P4k4Jh2zDznPm8rP7fKmPtIxfSX
8U3P4uFSEZZAFMY+7FZW5OHdqqFNsNgGcxBtq4KDkKXWucDTA3ah2ocD6GCrVbd0rGqvbvvbqbnL
hZdWa+hASoxb1DGzwEv68CteMlls5uORXgwUNdvAW6LTJsffUGWW4Y6CZ+1vnH8T7acpv22HzNwH
81KaX6zwrW5BVCUOKlwBuL0p6WkcwM75afZmp/GXDEJnI+CqMbdyiR31xDyp6vxWhGwMYkFrCQih
pgh1GKKusilNypF50h6ly/OtEmKbenrWM3Yt/NV5pEuyExty7FtJP5Dbq6kPqL8P22NoU95cWF92
0/9UZvE5mm23tjv93YJ8tP0HkuCpmyZ5TlzB9qLA5TIqkYUq1lc7KasP2lCGq5u+V4v5VNFCNKEq
G3d6XPg0yNgHSkq8pNJIcln6N1YMCjS1UPjEWH3G+k+cWXIbDzYXj/HXaRmac0sMpyzBWGdrBCv7
qhKgKjh2c9zuZ6orvG7S3/jGcWJJnNuksj+SL2QebE3mNdS1H6Q7Pgfjc+qSt5AoMiREWhY48yj6
nDc9QTgsj/Z+5hMJyzI78TohqT87L10dbQs7fimW5gBgHOGhkxGm9FC5IKCzewnDh56lx0k1ZhYo
0V8dkWkxG2hPYwMKeOhxOSiz6tt1+6+UzU2kxqUA8pb0lO5kzVSxd3S9XGjOQdT5LStAIi8V9+jj
d0ZjsS2JnRwdgzcbPqJd0+Fx7UV15u94VRiQQWKLbQ4ZgfQJKWJA29sGGghsMhZfKL5hahQ/IetG
mkpP4xjUB5OQwuzg9dTqp74ylyZmyxMKxi1Grt3QA51xQdIZFBpjX1JeOnV4tO5kn3XDKggktYx6
ainPfQwTggpP2ujnmvun+Z1BkGKZg+eOYkmFJBWvNVcZby1wrXLQDQpcC567Jicbk0QTaqA35A5Z
ITTW+9hYt1YHQL9IGnqEwUhBSjnyoZCkg/WvoFwcbc31s2LCb4PHyhhBHtBoHq3HGDu/URPfSO1r
APOEpRpXM2ll2cXO1HNm3wvbCM9NTtlhO0NEVhx1X0blue8YthPygq6ndf0GgO/SSb1yKDqZi0/E
lpNW5r5B4Kvkp3ZGehriV/xOq46rhVW02yyq/CDKyfUDYh/DPX6cuWJpNJ5twJ10RHp2Av3yleYL
pOobTPETO4NNKW4GorDFHg4iLCQRdAbqqVuiV5hyVxPBDbIyLCpf0/C7ETxHDLzLSVixidXY0ufA
beRTUHwM1mdJLIOu3gseDpLd6cvIL7UX1m6WaMscpLs50g+KpjxyQb3UALhFSfRtR18cejjyqDYF
rLxYl5NJWUh3F3sBnONeVxG6eNLIXU/mhjP6o3CsPxeSCn5Cf/n/NHbrA7JiU16BPhGAaTedWp+j
sbnYLjFglBx/Ig8Tin8t+SYHOqRDaGPof1187z0uJ8mugdXvSljYpx312oxwSxoqc1vzXopnC+pk
BSpeNcKfiR4oYfFJ/DXFZ4aglbg4NsLSL/v3pD+psIaWSo44TDE1c3zTs73Slc+iDN6p8N00AH9Y
ViOVvS48UOwU3piSftgP/VKNhSm8El7k4CLBIm8j36QUmKVDBClH5UVK81qAq9uk6tRmN+F4Ufqj
dyBr4ZE6BIXj53EKXycina4Te1OZ0GvF9ZBKyhZFMvTglawSLjnyzWBd2RbvBSToluVLrRV7FTim
XQGCL9jY1H8dNvGu3el6/zpFfMeTzZTQ2KGB1ksgK036K+u4hNss6xP2PCTtt32nb6Y03cK725ah
CmxuvEd6+qbhSkZQg3mnYfecNJ5dMgNz8DypV1FAPBW7KBQt1BoarpZFdLOYrYdri9hjNB+STUZE
FK8SVAXXXACDozAmnwGEN1qGBkghXngJwE47XAC0h0VnABsdeHGVL69TcUW3fxbVJcV767KvrOqj
CyAeu6vW8qmW9E18mENF6c+7U19zO/E6W24y3GaQCv0OkOGCI2caIWG4Akblm9XgzfFZWM5zykqD
S8TKRXRUjGCjaoVXdgi69YxBrtxr6Q+xB5TMemuYX+awRMFZCNsqbmj+CqiE7aHXKB2gYgEjv0bz
qQ2YcNAvKaDoXstOFsEGsDTQIB+sPpYIFuhIlP4cQET7t6wKLBTukLYstekfDMBsIvl10CIvzZ3l
pkfiWlwyayK756EE7hj9dFxI+EP3ATJgrKTHtCiOeE4i/YOs6Splk+F4pXbjEjeQQExxKEUVzpuo
vVaCyyPxxdwIjZeGM/FeQG5X6xRWaUHJzoyFdzWP+rniO9KJhWtOIG2TNkXl5bUr91nXT1cEsJ7P
vQX4BW8qsYb4YqRuvK+hQsz9N7573fwMwq8ZWNgiEsw04BjuniJpZBUMCZWvglGptOyoSyaJesAe
jeLNf+5YR340qycmJjYKpmZirTY+45HQd66m7yVS0zpeqOFmiPFQaTHegrG/Km6IzD7jNbLK0asW
q2MGWxXnpmep3Z89Y7dFQN+GNdfxOaIDuYaAUPM26bDURDQkNY9s7H/hGYMf+RIUYmguPEVR/3SE
9p2A78pKKiEHk/4opAZnG6J8l+jOJqOFyeJ1yyHDASHmcVNp0zYZ0y8Fbu8saAge5smLEuijQ/0O
s98Pcgos0mJP+HU/6B2luLGJopofcxrD4uRZRB06DB754pG9ObN5kxO16SDyT27RsvBrU24odLbT
xH1QWFYQ6wDyxc/hypTbfuO66zCexYaFCW2R4so2bz9AXRzRhSyh+tjb9/Fov412iN8gVtgZ62cl
pyUqoyc8wl5ufFeSZK87rexU46s0HolvbrtoOnSuubGq4btBKB6T5jg5+XMjx3/9gUXsayXTVytv
4IVSWDRgQxixBTAZ5NF3jw2UkiETGETMVdOAMyrt0Yu6x+g4vgnMGh8GKrLptWS1VwT0TmzeCVaJ
ZT/kgmMCoN+MTHigjzrdz2xnG0b6hl/rwvzZttVbh6HXnsZ9pRAd1LMrc/lF4/JgVt9Gi2ljsr9q
cGSrMSeZ0A1McBGAYVCZbZ5gGiOj5GiXJkyupZ1s83oC7tCBorFgz0SifRB23s70Lhg86MbUbFXw
umr+Vcbllz5D+lzuo4ONmNQCoxmJ0YGe20aB+k4dt7G1qWbPQ4IqjnIyOYMppTvaNPphLe9OXdxr
Z+wT7L1b4BdVZrwVivNS19q5JmZ/XMA/ZglcL4UJDLq5ie2GN6XCr7LD/R5rb7mUzTGLIspCTG9K
0T8HLty9CLcAe3Vea+m7GQINs/SnHI72a1Gh/kR3qLTWoc+YF/WOJVI0s6TLXLBfDhcxpU8ciGYN
lwFi6XOPaypDOdi60vSicmkRLW5Nt8/1PRrk2lR9EoHA2fC1udcRBRB02D1RG36G1dwMRbyKQI8O
9RC3p6Kozpkg8U4j2LggVc21TADgGK5BvpR0SSg2acxbNTvl6DeUKzxZsOW1YdoPms3m36DdpSGZ
iCWMf3c9vJmgd6FO+EGcXMX0LQBDNYayHTObbHO8Hmz4ZXY+bLOMLN1o7Wv53rzHUCzkORsqvJ5r
EqRmOVPSymrNXbPTmaoDZImt3r5BTWx6d9OONZ63xHewGYXdeeo/kk5uQwawzFa3usmaOaFuR/tw
xh43FxPE58RoKA1rwKI+3sRCd51ps8fW1mRUMjujPyD9comkk7vexHllnbo8YSsRTrsp010W9EQq
LMhnbpD/dGwkMgkqBjtIdqgryAxzwkjYNF+Kbr9mAW3WBGXltGBqWwzhI2twz5jCS0F7iFWMh7AB
qlMQZp3TswLcBHUucw7llP5oGDI9Uat8V6z4UtTNRxVMFA8V5sXieTtIW3HWem2OXj66NHtrpyFL
Lo4tnidp3oh33MOAAgiAzTYOoKKcWXxD5dWDmo6XhBw4OL88+dCZtGvXt4zGNwjsEKMzaQ9sVDzp
FqWmMyhnkiJRBq7W3mHAOi+Xz+CSlt9lc4JkppUtMJ/Fm8XZ855FzPrED6eY8IDTbik5u5XsyTjM
STW8GC3QQUohAP8DSfGawQX4e5eLMa74U7vgKQ0JI1jKJrV0IM9cXrVpU6Ld0bXlkdFYt8YM5Lbw
rPpFVeTZZb/Xasaj4lSd4vycopatq4HRq/wZQfWjcNLp9Vz2R6V3nmK4MW6CNt99wwFfM2XQTQmu
fmbZ2VbYXt+X0HIW3izluehHX6XqUCXDGtLW5s4R5yr1BT2LvIerKnQ9yPWAQq7HFjtBCUJp4uB8
nefcU1tfko6R2D8JOOrVy4JlkFCMSrxraki6nj9K8bGhhL4tFqEczsIc7SaGCklGmxGfnxFQOcHI
D8uRT4AUJiIKyJZ2VjbWjAwhdymNEwNfEpafIIB3HXcvezumEqulJzuPjo4eB9UQs+FgRJf2I6xP
NYul/7tgFpi92BVquk+WXIw7rKNEPld99hRaZ5R+9g/NyVHlDvezF82WH7KurLJ9b9gvvV2vcWV6
FuvaAOktj3LWIorf1h/xxF4Qe2ht/cvpXCUvt24LNmazSrgoT+cDmzOPgPuZTZHFlprhlNQVGTHC
McrSIvfEfIxKVZwMMppMXnBDYq5uM9GWJuBqyb+yqm700227obqUiYYzOCHOwJtx1l5S2prwbPT1
hv47rG0LPSiSTwkBpDkmy4w/QtTw5/E6uOdkfqYJi/yGeW6tyWuKlKc7A/wBmKlYxAjh2+XgLbJ0
SoTNcbcpZGUJZayhsKWWZIvZ+vT4aqN6ETqjgzantCPInZuYVGVAldroYUdvFEbyKhjA5UvtpJT4
dzk4f7OUkaFKLpnpUOWtnLhpkEYBL+56TYYJQQ8PTKojMRkFb1wW2A+XRRrAJJgJUuM/8yvXMR0J
p3xOieOpDk6SmvKtRtu4eCwTSfFuGG6q4hnle8fD5WjaKZVMF8DFY4m/uuTKG9iJegLuy+MmmQOK
hHXdFHpNQ45KdeQ/Q49+qnS+KS7ftFljVV3ZbDx2ZuL8EZQ8AfNyt5ESvQbkXPElv5PIe+rpxp61
co9dYT0mCAZKYh6GsZE7o6mvdDidqogVO1/9sLcWEHpza/De0PHxILpJx6mt8EKenHozayQdyYDq
Klbb2CCN1esAOitqGfuZlSfUQMdNX0KJN9LN39z+083eKc1baXhNUhfxbzjxtt7CoLFqh3O9WZsg
emFIvqeJ7dWsJ/XotYESggH4jAdtsZLZynPH3mGnR3rlZSo+06mjYykAm4PSHDTySAHBPXPQFVRZ
yk1b/4iuyw/NwNhIsi+hbIIrGWjYZP7uDYM3Xmx0SIrJNZ2d36h9NeeKQKOl3Oalf9r+qtRTXeKa
pN8jnn4x9fONN5a7m7KRdu1rQn/VG0Rop/qE1eSlRr0zWEEASmMT9zPa4pHlqW/OGRuHIdmW7r+B
8Blv/ZYBk8KZEGYDCO0gZVVHkLjHLsui74y4TjNF5u40ep8mbfS1wX5JtfB76o9pEqg7PGIHmKxU
E3KrzMbMJ6afTfETeyAWwngdnSE8AT+1d7E7PStqSnIo6MIj/T9gVdIDAWCu9iqvsHHYOb3h203w
kK5ibFJ+slFwPVuyoAJTTadYuV/yimCtqd95376HI8QPJ9BQTAfluWq5lVES+dy2xpqRCKUkOg5l
eyyKGSbIIK8ROW2akqozV4y9npe3Gu4rNJBx1TT5LnfUD0UYXJu1HyisxSroIuzr8l1d9JMM7qmp
HZ2oeYpTAQgNgNmwD0P9ZeymXaROvqirbVziCJh1PE7xEdvzCkDOxsZjg1/qo5jqt6HOPIg8KuFv
ilLH6t7NxV4IvmNC+5Ft69utePA/Jp+u2Gqh5bFs3LDTOzRsdlaajrmltEq8l3b9rQ99dsQSe2td
1XMqxpsg2jtq/Am2w4QbZN6ZmU/W/EuBSLBxFPlEpudJSwO6tE3xzK/VtxJ1E8/9acYAuk3ZYKiE
uhfkEMexYKc0jKX6xOb8qJnF2kzck4yqD8BL5PpMiH0FM0SUIY7aT22uEUSxnqqqh57ZYHdY5Ffo
E9R7u26dMizvBwUDCLX11xn0FarMLU5pGAczYY/IlmH6u5r11i8MvJ/QDNCEtkzZF2zBOLUacQwd
3q6mCbTXZftm9eKa5+VJN10/iSmukh49Diupvk7YpPsWsqHOr58LoxptdMPyOqN6KVV5m6vhMrJi
Nrg4t25ws2rwUxYjHvejkJIMykiNeNxRb7yuNWD2NOAKhrGxIpMovzFJ9f19wTrOFoVaOnjMpeI8
Nb8cAtwtF0UxtWsx8wGabwIFKEcQFkrIbp8qpf4sulNSEdqzwo0bQTQR9MIo0aExeCD5Iwc8FDBF
jeDRh+rFhenVcHyk+smxWeLROwPyIjb3DUvdSox75plnMYlTa/B9lWoL6QFJD0UpkV6XV75DcLiy
4ydq7NdKKf0WEJ8cxL0SDpYC4xbhJI9GdR9HjwRH3Jq3QWsfYiaRSsWRQOApKP7q1rzMqEHTMkZa
xq1Ar/K0udzH02sWG3vAWLY/FebO0L7pczYhnqPFmU5zoIYspnM4DA1rWwjzCM363mfNYitlRVn0
0T3DdE5KOL4qIdWgyVV10o+EuaCPyhd9aN9paj9pFjXPVTdn13kiBjEGt4l1C+1kOydw72GqUFWN
rDBhmY0M1QtfghGDUsLqxZjk68TK10tY7AfKUXY/aqtsg/4dw9F2KZHRIsUvA2drUVPawTWnlHuT
x43fSVJNuH/nuf2y85ogZ98eeKoReeJqx136aCU9zYq0OtdOeCyWpvpQP0yGGRwD+Ocrq2rf3dai
HQkNMqdAa5hpkOIf6SVzRyu2A7Wz71nnHLp2KRNPQaw3I3MbjOp9pdJNIyl1VcbHvEimzY9LwMXl
JmQ5ySnIsP5V6THPzVvtRoe+yW7Ra9THRzd4q0aacBQSLiFhq3HhYxrTwJV60H9aF/sC0Syw0rDP
igGaCtnQim7sgumadNVsUhof8JUiEe1imKRBwavG6cyYWWOsxozG3s/eFp2igGdxHnxH0uDZ0JgO
KjxbXmC2XgcqcmXrSFMtLdilqe9bTfOLuFgCFIBh+jn0XLt+oZQJLSzFD9n/DiRgKWWdj5PpHpqk
5wvciQMh5O/JCX/yKtkIBWKszYnX6hbsVOwn+GeZHHH+gRnJKfhws+jsUvqdO6aBeMvL3bFPfCbs
N4KXceleElq3MXDw0Ijyruk4FGcra5iVsbJnM2iAKuW2nHZ7CNkXZjo8ZdYau+260OQuz+NFDOFr
CP1DQGAWugE2RwtHz67qjU40xROC2x7LX9LT7cFsrfHmVPXDjsdH6mCPiGePCQF0ZY4bPmgy7m20
pnuBMd8DjJU2bVL6iAXQEuY3749HDxnMrD5HC4pnwOUrb7ZxEvlxNFBXa69K4oHrScm+scEv/L6t
cBTP7oCGOknFIdOwiXaiX4kTkG3bR1GWTyblTU4QYs+OeEwmhnH3qWDVDNofoYw5pTL0k7DcW6CE
0JX8MXyJDnmeHtzMPTcGASfGyUBvr5OJegbUDhnmUVn6ZUrvjQ0Zp0Xsp/BDKxn1eyoHhmo7tepR
Yw081fGjGh7Spk1p3IeO+TyY4dYtkldHmSBDAMs1lIZeSO2pG7Unyrv8RkQ2q9966yx81/DbNM5R
qXFJ/ZdQiR5n0h/1f2l+mHBwWw5bdYPVyfBQsAlI1k5DRpcaPCKu6TU3ewuSL9BQRCHkqWKOoeen
xjpRJd5ccYeg+kh1MLO5e9LZzdAidE4NbNxdzZoiqsFMJN2lnjRCSMFrmN2swd7T477hwNxHTfBb
JlgdbG0jOvZjIn3h9o8hJ7kTg4aqFGfjWulJSbBz8fNa4nVSz1pj+SlBof4K4vVQJ+O/lfNEYBQf
2GS9KchDgyyhjWBtSHvzBC9mQC0rnxpV7ALuYaVZ3lWjoqEn3o21+WJpKaR8nJqgm0hI1DOGbmvX
tja6BfnvxUmTbzICdIYmjkuBw6rQvh0hcD1nmIki6EmtBg6U7r7ZNE6akxzDXCM6lb+GAwIFDJcL
+/03NNOT1ZhfEIkXD7zXtuotUHNviJBQuXHzwtlpLaA9WnUwq2ThJkfx4Uz1sIZvueqew0BydOIo
E/ZPpHG9HIv0RQ0olNPHPemiHRQErVG+7JhvEy8mvvBPg90cOguJd2BVwaOhFa+ojHzxs3tch4z9
QeQJrhMhNzOa4bcazevZ8JFF03cqfX3WeMvV0Q/Czb4R2Znx/08G3AFiyiSI9SPKtsG90cprX7c0
LjV/fTKfhSluE+ZBTBl+pSt3CD2bLlF8taIk0S6P+jivc+1DhASGagcynVYcwqWyywn7XaA7GibN
+htH8BdGja0pWe6ZxAGUmMuu0osbyokuq0MYZ5/gk+dVl9YvY8phBvxllQ7Fv5Aa9KDK/hlO+eeM
8sMIiC02jU0Eg1d5E16SgTVIc6OSmL0SC66Y2GEeot4T99DJJC3Sea7tuhhhNirfcih/cTbgn+X3
hNybF/QsllQLDImyU8gTbJJC8xUrxuDQ8NQ4rnZpwwGuvPUtWCU1/WKkLtUXBf+FbBFe0uBk2Pp7
YHQNsvj0EaflaWIBSCEaKH3ccFgiWW/7ImkBZ4hVzHFDyHs9cMIkCG8ALkb3LS/HAxk/MrpcfjNK
iFYpqELdxO2m2STH9OhqLwZevJeSz1gI3CdLtWho81whSrNOKIkwTveMiS+i4rzn7Al/dZvtcHmQ
vB2G+GtGAoV5E23x5IUriuhgzDpUCulS/NoWsrqp5pALXlytUjeDgFZFzQtR7xWclA2+/xO6wCuy
4FrSwkpsi+gYDXYO8qBSbge1+arBQrTuLg+VlZJlOxXRpKyUqz04NPImfp1NHuujW2rnD/wbLynF
icVEzGwo8K0X25JdmzRartI22PKyvsk0vWrK9EbDg6zaddfU52RM9rH9Q7ryUNHiWRlR5unLSqnk
tA6VFxwwu7kkQhZFtEdNZo1NXvp2oH/UEd8pFAaK1ISHhTBdabl5rO2dWVY/pFboxabTixqwL+5V
L1A9S68Nl6HabNbSDX6kDHcJyOO5+22wF2yGwtUYrFGu3Jonk2SXW7iPJu7PU5Stx76k59MCo9nG
wS9e4rXWzR/UEX81yGpmxeoH1/iVbLIk6w3MyjMEFi4hzoSaTvHk/LORLchpYpy1AvdoF68F03BN
1UZtuiBWnPq1oaAL//Radx6V+tFFYtmE8XDyVQ7tcte4+rtumXjVWd0qaeG15niNBvOJgPwhdbHB
TFQagG5aGSgWYRsBZ5seQQfoQmeNTOhlNsrHaGKra3QosLSTYMGtie/MAYup0bnrTD7k1O33msUF
AEwMoPH/b9PfdvopgNHCMHp2qRvgsPrSE3sbpRlDaHlx4sLDKLGHTE7SMNwxusFVw6zWPUiY3Sob
vUZk08FpnEcoHoGSPLmzTbsLPueWLaFZfjsVOzDsn7kOgIeFrI2WwyQ9bMf65GbDi0GFVu+UfpFz
OlK9lst63bHaK/TgTuXjimjxi5O0ZyLtRFQaHgOBF0sq27BVAjxc2H019TSL8CIzvI5KzHBE2Fpc
Y53RzKhQhAOYhuU6NLDnk6/d5Up6KKxEECtJP1XlM0a6rs3cj8UXu73jOAwbB90D89Ehc0mhhgYf
uLxaEtuTsJ+WMcxQVzVOcdee3xCWpUTgnpM9XJRnYpwHWKvHita0lNPTy3izxXZxqSL2dE7XfMew
zSMa1ae0ucf8Zhs1WluV9WI7/IR4ooTkleYE8hBrlTWiNLFBKOBTdf7SpvHL/hIcXuVsidISPcyB
l/QT240MQzYsTmlAEnJWxEwIxrVYyzM6sMFakt9zueUnlBZoL4qgzVm/l7zZMMVsavIvWYZ0q0/J
PpoXeRSDHsUxU+Z8tADVw6K7kQ7fltA7g0QJN0WYbOKMyE97yYoMRSZhMcneZ3ahuQENvqpd5Q3k
uSOU54BCDohZKSjGDHDNPRuSvaZzty+nO9HO77aAg4xxNxnjp1lrr2V44MxFqc+fVdQey4Dv08B/
MR3sPy4qOr44DT6FG+1rAokBVgNzbvgugRImBqxu0zx/NQmPsPpD6gnOCvmEJs7JRJPRNprDULq3
Xrs287Nh6rulJEDHR6WcOxeYmbKWALwlIFl7QRQAdDQwVwiJwTcjsDw5LEalb2k1gWL7S+qCA+Ma
V/JhCvW9m1GIraDz6+ojyoLVtJhTjapD/xxOEAQOzCfUMCT2Lhmzu0DG7qz+1gUHrXw2c/1mtnRt
q/ZGLhbxiEi9jodS5/fszNsu7y6jxPVgXhRh7QGQ/LBm3uYtEjsjuYFxhH74Q1z3z3XFdWiGcAE4
vpD/QEOTZWCRkVfTKRHV1lh2qFl4p5OyFAN5bi7lYtRhfiOvrSfV9lnSfZWqRQM13mdbPTEhvMSE
Ihd40pfDAK2x6Gzi9xnCbVeh93Zj6C5G4i8MkBo3tfXQ9hdsudE6SywUU3IWk7KpowLWUbTVVJYQ
U+8VWblZkmVNE50m1VJ9wwQZXhkxkll4mzv7nI35vZyUDw1WpyKHYxBod4UrqBteYpi2KbD5bPrp
pPHemOYJsNkmCQECdan5Wuu89jMJRoOdCOk+n2Nn1zkY463gWFAuVD0qjoouoNOmBxBos+TWxbEH
Yd82CiFGYwdx2wGb4T5EG/O2rY8To0ZUCo+4x442+FjFDhJMyTbEqKLnMLLqv9pQ3lzBFiZlUAEq
ahnzruPqRc/7QlOFaCLlmZf1uqU6gwBOC7NserSQlI18eq7QLxQemkjPnzIOxLJR9qlbsT/r91HQ
I0IzP1UDWHwnsK46YmYQoq3Cu+N1Bqwa14bSeoaTBYgYeGRGKhxCUPgjiRXuuqTYtXE3YGzIYus6
9NdCI+yRNi4CaXaSvBhFQ0R+KXfBDmsMfA2LiYLM7Is05fs8UWK5LJhStKKpmPlGWcan1eXEmf28
pJUc0CvDdsJGdqo09PCwODeKcnKMkFKSDxm+u5RClUn+5eoLBaI7SujMsar7NRI176j5u7C0p6lx
t2MOlzlcl9opGPptjtyZgRCPLedXqmRiSbRFq8LRrnEzY6RvkFUkdcs0ael2Fq0pICZZULsXviJ0
XZQNO3rxCUdWrIMKF0ES7QIVcluRmiyKzdhLWauHL9watjJjzi2DZ0jIu4iraxpqDIya85JFuQ9g
L8DJy7G+4EKUCZWqQUt6y8fk2gYk5nEbEW6oSKfrzQ+a54ILBpfD5nd5AUNjPTuK3yEAK5Fxpify
QPzkgL9052AfiLKOr3D9HDj/8K0hgNNECZJeIN5NDFdOu4o7AmwGRaKEI7irqn/ahKs/iE+yNXgY
XO794U7V3hxjJGiDfyrxkXJxFmGOytYB/dJ6uhgyw+cRmb3GOrCir+81qa0NE5gpXyN+9Fyekuwn
Dx52smO98S9mZCrS8kVl7o2X/p+88JMxf1Ln52RqDmkf/SqKWGM4XQ9d+x4a8kDCU59wxBSFCZZE
ZSZZDIaF+goS5Dkt3UuaJpvRqB5OTeUmh6CiYC0P9c9wkh7P/KkT9BXHH2FzGMl5BhxxtKyzUT1H
ibnOp7vNqJSjH6Hi9z5rEkbAfjWR4OhLZX2Lybvjc1sjcHhunx4sAHtxbhzbkJVC0xwmXNNUwuxj
eGe0fh6C4F+WQ3DtcuxSv0sRVh7ebPk3Ip2aWbxKCNOb2oEWryt98s+q9HSr3IXBn9t1HLOww2bO
3mYrALgmX7abepLHCs0ltMCO8yTpicbPezH6D2VS1qFsdjVvGFl+ikwF/HPTovoBEZx503xSUoJ8
6S5pqGsCMalpGU+oYbpc7ty9wE2yigb10sQqVubcK1TeXUZmD8/JSFZaUBbfU4TMNuvUAMW2i36j
SiJs8YUPEZADniP3kwXGJR9f1fQcciQrSySYJ8NKXyjHRu8euJmgYEGUTOgiBVGwS4b78hYErgdk
cloLutbs7JcDnhDFCE1t+MvLwldY9fZ0Pekj/gBKdsv0LqpnOyHR+hez79TFiFvlWBa3lqt3on47
1g7UwToyXlqz8DWg4JyNDDB3K7gmGMw5nUCclhsregwGutD0xMyts4mVNbw8TiFssbpEHsDLKGSe
brNBZTqKyL1QqPaNufAj7Cz+Sen4emy9cN6s22tjsj+PE3LzWTW9JUX/p1u6vSK20m3An2RrB9Vi
J7Ifbl60rkAgzFEj8LWyZ2vbT71PzMcwOheoBX5PpO1kD4QHh069RGV5rbvSWrn/UXZeu5EsWZb9
lUY9l9eYC3Mx6KoHhtYMkkH14qB0Lc3118/ynEKjqx4GPUDi3mQmIyMY4W5m55y91w6q17qbA99k
5hJ/O37rVTAgM8Yl5kcesYt42UDb7Fx5SVrpP+LImLPfeW8NYb1N6fQTA5oJtYZ/kKAYX+FSovMY
burcQNbh5AUZGxCiXTh1YpSEPBu6vRtokNFQ6b4EJnPYnEJtneIBnlB5n6VPTNvHNSNKBLNVLYhL
UxlshZtkcR39z54FEGpF4XzRmy6m97rbatWPkTwV2a5Hfp15NwOR4khOcuxnZNpAnKV94XvOXS5+
U+O1HfM13bJaUDDlC9vb1TbYsGQNdUSWHxMLP8mIAFLh1TNmJ3lt5YDSmdYIqBgJAycl/BthI297
YB8C+Yo70Y23RgyJo7rY8CV8mpDFtedq1kxtN0p3rRsb8JTc9/u0XABDWYQNGqdijZmXg9K17ukO
XhSFfSV/0BRbMaN7bOF2d0Mp6qFzBTFhJNNiQiNh3XIMfra/q3PASgEkiB7UMPrz+idGHgLXcoN5
dCHB2GrtugJ7kKCZy0pGWYrr9mfIg+XMMLO3VshdLta1wxkXHVyNMnuuaAOWY2Q+g/cT9ycjvBEm
zqawL8Pvpr7XKndpEctDnlX3mNANxlOyp2UUe4gAdaAArs9re/LrQ0VYis/ksJiIxTMRKAgaMIeg
37msv2Q84V5Z9uoUY7JpyX1ozu0Eo/un0g/eTzdS8Op77pSFFu+K8jUrayRY0TFnkgdu9tDUZ7CP
kL5fyCMUxhxF3bGKgjSqiKjk3qIVSa0Ou78j5+4FIN6dU77VeDm1cZmlR49jtxVV64a+vQy7Jc2W
xawl0JlU25S6hf1QVvQ3kI7Xd4KevxGcU//clh684DeQB0BhCCMv0Ep84zF0W0TaFC1GjCaoXDQf
f64cmhl+j7NQFBs949TgzobyrV11aLvMu6JZEYW0xNDZ0+psCozz+oMt3wPlLntr48Eem9NRbTYk
b7pQSIDJK82jrW8s+5o8WrgRqxqBDgeQKd4DOMKbAI7eXcRtvNPYpRkeepiPMV8xI4eWw4wRXZdE
57cXE2Zv3poMa82Ie1tNaA9g9BuxsXR4a5Li1Z4NvP6TN9D8pZEWcB6Ni5fCGJCfv6dkKHkcE+vw
GjrHXKijo6jhKtZKbRF2bw3vssUmZbBIlfy/x6vXOtdA4nQtIH05d61QOxcxUV6+IPOj5+I25w4F
eSY/UAr4gh2i4tTZQxKLcPli8EhgQPTVxqCjH/XryN74nCIra6tKBk5oYCgSQa9hsSMigUNOf/MB
E9Rw1LLyOy/aXYrNoJfvII/RvWx7GW+DiQwVSMEDwtGZiO0wqjUpR3Kmn/MFYy1dm1Yx+ZuMmLDV
LiL54fCulST6leOHqPmhpgcCdu7AGdSKwEjr1rEnDzHXTPeLTBOlCRJchkzMgSDhrkjI5KZGa82k
0mCMarYJOBYQiCOIombvdCAXmeNPA8KqObprXLmS8pqVJOIenrPsUgbMI6c0TEUGTemQ6AIPdZtX
PBVh/lTr83WNrVTmHEL0RCy6HPkf0xrua8IirER7ykOQQmSKMGB3Q5pXRvvZaDZAkHG67w0ahsVy
on9ZMtwp2wLG+6OE58U4Ys3xLqpJxyzxoVQ+iHr8SgvyIgkUiLHq5JB8C6+eO5E0XP0QiQExtu06
JoCD1lBmbqo4wRLFD8qUYKmluz6PtE0VBPdWlBP0SGTRQMsnDPJ8hR67fyHQGsOn+irSknO7VpXL
IpHROWrFs//ol2bLaCMWzwEodB9J/1NLmXWQTvdookbuQQ7OMJXYpnNpM+FFNYs4QNY9B9aXRIYo
guHRS6JNsCll6Lm7SQPsd9TjS95ZiPKdjckH2zKDo+ajVVQuRndYQa3aTQysWEyQQnaHEEJz99pi
ZPSNs1l844y7C06t/4wSfS/IFHImtfPp4phow9jqVuShTHc6tkEhyUjSIYNkTpgc//yHTALU6x2B
XhRwOlNyz8R/LArrNyl6tcxtFMKBqEPIhvonWWvdWlaMkAIfApLsvQdhE2A/RvW3R8l31xJdOehG
d52PZ4wHNnHQiYXZQM7QiAiuDA/BK2T6tVmF945JcnEbvyU2OovSwuiI+Q4Hc2uuuIzbU+bRQXJq
zXqPoVfVESceUOUDdpCgmMrHmrAR0i+ywcH31EDhDe5H8q1sUXMDNnQ3nRG3AFmDioQudFMji4XK
xkVfSMCGHXbHKX8JJ/+1b8YjMUzfPZfvs4Z3E4pcsBntNDpoZXkfJ8p6cao+W1lacoSOxGlg03M9
xQh88PyDJZyRluOUInXety22IIFzSy0VUi3uYc8cD4lFkoXJilyEp2aqCB0b7yvO5dLis2uPugDS
hpJUhO4r8Bsdm44OWD1rF76Uj7+Mts5ieqjz5JRngQvbUX2O/gGG8nszdusq9a+h2Z5yyWdZpQwb
yWPNXe8H5U5zFyC2KxLzWJmhPWNOLqm0njGMXisKuzn7oicdz9FPHSeGhh+K7ClGQ1trQIGNl0RA
fgtF/zZ06tOQMVLZhqwGsbCwemCMRq7AJIaLNcj6g9HJxzw0oT5+KESVVcUfd2z8dAqV9lNb7bWj
xh7wijc43nN2DPZpusY/WfyhFQ+jeIias19H61TYbGTBTi+fcuezRWFYuYT0Eqg75jt8DmbwWGFq
wPG3lGEMXtBYqOykJ8wm0FGXAUKsgiERss1yWZoxJHS5rWRyjdikcU5BvLil9BZJp1yWgvlUiCSR
+LZ+wxmvYJGfRe8umZ6K7n/TPpvaz2C9TAEvCgCSLV4b5JhxblHcfHOX74vQRK6Wb54Jg8bMo29q
3CSyjm7ZWBNc2K87/ztPqhWBLnS+SG+bz/0w5gNFEIDcVex2eTqeTZAJJGSZayuVH4T9mTo1KPtj
gALSKFEwJLTH22TaDmyr/YipdgREBKGkGsmAFWJV885Og7NpU6Zpk5BvkTM8ELG91S0UVpX0v4om
3xPp+hQ78q6qTww0lx3apdKNnwvjoFd0QakTrEgsB2aOFWK+6m303wjre+vEsCDG57H2IdW4DPkw
99AlWubXDLd8apJKkUSLiUZoadkPHeU4M1MYtNdJQYtLmmrvY0Ct9ecorl8jCZ/LBmXO4u2Axag+
PUK1CyO/VIW9n9PgCkJuAw6sGm0vM8JF7LZ0FDoODQ4K5gCvMCKE3qHp3q2DaBdq3SVO4OCNBCdT
XBjWuaaZZTGWt3B4usHZVixder/KE1y17bIOtGefyYdRlduCgjgEQOXZztJBT9GSMAPUtxd071BK
pzB22iY8RdZV5gqkPjOndpnySwsvPQlUjF3bXONSAXer8PSphgOV/tbhmCtUj7djIxuaTSA1FXu7
Ibv3zhoX8QY+Bdt2t0w9B4IvdYnh4xRGvpvb1nPCB5BTxkpixSfm65bmLbRpRNpLwJCITyZFOGUS
8YTLLCNKsVbPHPE9LeQtOWSG4rJq9vP8Pe4YQhq0n4l3x0/t404ga0nDBzN9j+MP08w9KUMoP05C
77bR728YmzyYnUDdYBCswowBe2EeM6SkpXUIiQXKdS42ZCRpV67C4Fu2/WrM6YxBpRrjG+v/nXKD
E0rxtyZ+7Il5sNEx4v2496lZbGO4b+kOWIl9hfe60kJsd7aPOZ3z+lgwdEWRUbM7tkSBEAoNISx5
m2VPrdB3tuOvBq08+nF+P9snE/9aQngsWMv6Wt8hoSUPBNST+MiTkedFpCu06SnqWA6mfg+a71Xn
KBRraCZIEpuEs66MbAPoHku5ehggzLGnVAQ10W6iTaIYcJkhPTtxmFXSIvwcoAjYHbVNWF3JQl91
I7Ae80oY0R0ehd0GAOHSG9qvMK8f56OVjuBkEfrtrsJ/42kt6vAyuEN1vzRg6g+Y/3NQAFp8MJDr
NoG7Y3HhugGYqPk8OuP+7w4wdE6KeziHReiEh0IiDoKMUrjWLqskoQHeghqzbutfDcFg3KhDYuiP
ilpg9E9BfnEhuQ4i/SDbZ219D+HFUs3OHdpznsM6xJ6EkbTnjoOrwcwGXZgx7oTUHqxuODBnOyrM
FamqIIpByffJNMyrYpeTFu6Li6Nbl0ZQ0BIlKIZHcwKPkHTuT0gRG7UvtiQ+DugebKgbPopthFCi
UeuBxqikiCQ+UrNKeE9MLrUHenq5Z66JPLjF/bjtvwrT2TgYgLDh7mzD461Oxq2ywUQ69Vvr0YuZ
mNY8D2LrUZNkVnUI9QIah7mO6ms8uC/xWJwqk2yf+fOBi2y5e+k++xwrB326OLNTZp7pcHu49LeY
muRac9Hcfpm6r2GxsaafdMzWHdMKOwTCEGc/cZs/mVz8Gu4GbjyO6jshoKSgjQ5B3CSj2oyC0Byn
3esNAq1G+4Kpeg9QieCGR2KNt7bV7/UWDQ0YTL2Ltp2FqLZLz01K9gPD6ADZKgaQU0Gf0i5Q5TL1
jnl/qrUZak9hD4BIdpvOMrCDYQmyUmT54ULP7zNifSuVrrEgMeeCj7DX2QTMn6Cf8RJ3JqU5MeKr
JL7hIXRNZ5uUEIrwqBB58uT13kZ11bkrv9yaTlbIrU95UMHb6ZKdQf8r4ERrNg9NWV2AN1ONtitb
wUTRdWL5xkumx6/ddKlp1BfGT93ektCGV5PMOgTW1I0RlvvGauDGlWgUBgSy7NfoeUVCaCh1SVIG
3wFhhj6HHy+bXoLpTE7bj6zXgK83BGCgDnuWhIB4BorlTwQaAIT8+yltwT373zH0k6J+y4miYPqG
PTlEj9hF+SWET3qgQ79tgmwRV+ju1xRSOR7oqCSq9QpcCsAq4xrUR0bw5oxzwRWs7E8taTYt0B+B
rixI242MeG79nSPfe8UZHeMjBh/o4Xgfc1qdGf1Q+tjM/NiKzsVE05f4DJR7mdXQ3H5PyEW1snej
wFcaOy/CgaQ5vtb+j8r1JXGvYNK2nvpMymGjtRyqhXjglKozaILDvXPsF4Ra67pgzO+hIebYWyTH
or5OTvqg2Y+9q31o9n06tCsG93dBizDG+U1yeYRUc4e7sqyCjxyZrEGYuig1YMKAtbX+bmSR8qdf
g21+SHdyQLsDtIfj9qayfsdQw3Wq7WxsdJlxM4sngJVQ/DSUsD54Roa1oB1hEiEvJJqLOhTuGurz
eD2P5zucIF51nm1utq6vTBazEO1ySuyfO8KjU/FHaECjz/qHjEwhYqGBL4ZbrVz7PSOFEXud/aj+
BAXfm6m8zr6lnHD3iJn7ABJCFGoto2oLBmY//PgloMoW8EY0qGWAJaGV9VIgo7tjGAl3xloj5dol
gaDV139FgDKo9fAi116CshBEOUTBbdydhLWrbwxaNA6g6ba78kr9SRyG84Ar2Invo/SKEBz5qVZJ
2jHPfniJO0B434KOW7CmZ9t7T2F3maZNnxyjEL/b0nn3ihnG9VYgzGtr5p5GtdJqVro99MKdyUpj
/xqDt7aYr1sQ/BU7ljseO71d2CCWO8W1dQmjeVjvkbhGQ2pIjkwvxzo+VJa3Ab93cBX9JPmNHICL
B/29x/FAM++6mqaksq/cU5yPO+6rcEO6AA0adbG635zwuNo8WexpMLGoPcxbqIfdXV9fiFRoAnVw
2NCrAatsvzC0SxOW66HRzu4hbm42EI/EuAX0NcfM2aHVd7I9wMUlCZ+Mjg41I8eMkah7bnj2oR6+
SNoj5SY01KUY3rMAzpk2BGdkEjnpaPHCbmsyB/v40JHtto/ClqhoQLxsC34GvYtTu4MgYUzlSqBg
6caxeQ54JXhrac9DhhoJMKM1BCcIHUcSZ8ZW7/MnImC0g6iiJUnP+WUKlLiiqlsSjgt7A8vNSsak
yQSJDinRckm/GumPKB3aVYJLnHhKq0C/stC8fOUpFNxZKvH7w8YaAW/dRLnB80oM8wzaUa5j7Ac9
OLc2+LEBShtLtmZFyzCoPsjLnVmz2auh+9NayR1snWjth+YvM6GPts3jUw6VmgU/2Avw6EcfkiLD
O4+qEeA66oZ9BODr0IBPQyJelqdQkxk5FCplrEOZa/pd8CKtDhYgXKLNny+VA3Is8kqUofPf4g3Y
6vFoPpDdkD2ha7c52SvEM19xgRZA7+LxAvrJPiSNhSZay7l/JH0wOUd2OE1+TahTdvhihLsP9dK+
uAk0rqaZ4nUuibC37EJfTs3kborRo4ORu/JAC/g7skbocab7rpPSwPGqd1fCFNpBlSEQxITouoo0
CvhiegwLpZKffZ2KA5lH08Er2t8cUOZatSJbtnqMeHTqcXlCa8L95Q3buqSKGI1JbfuRWd7gdXLr
Odm9N4wVTyphlLqBv+4kSP62QpEyxwh7MxSg68oK1W1NNp2KS5wOpUPnxdT2adtq/IDdtTaHYj3H
PEchgMdw7s0JF7Rq2ozGPkhze1uDo0syzT44eBfGFnJy4chDhkyWy1DdV3lYYPbFP8l5FPRM1F+A
Drv7pqb77RM6xtnDsDZZGETHMDrLftIPRfsckW99BMFotBGqGdNs8bfSJ9NzoNiOHtF38Cekb21V
7fJgC00ONxBmo7WVq3cv6sCrsuHaMdhIYs0Jsra5sAWzyPupvfLGyYOoF0MU1buJCxhCJ0R9g0gr
A9UT8ZryJMUvfBMWsaJ8Q2Y+oYDR7hXwTY6AAZO91nC3k8M2hDnoNGHambR1ovtfgyjhYDbUkmHZ
70MrYSkvi/cIqdWp1vytPtUZOcTFTz/SkUevDTHIjw5q0Pa2g8nP9qtiFRvWisAtc0WpSltNS5NN
k3V7trbHBiKO5sPMCAWjs7BLwgODPZg3YHA8Ul2JpsPNmbTUteVstGlHD1XUZvJbf9tonNgL61BN
ErY9rjcm8RIVVuZzMhgQQoDrG6ZklhVCNQjrdBfikcH21Z/wSWN4omaodnVKH8zK53Z7hNmwdzB2
pJ7AIsIkfixIJgTrJMToY325BMwqt44Bfidz3pqZ4u3OFkZrqp6kVs0onc7cDJW6uSZmtjgrL9D9
GBsUA6GeRm4dZX5T0LF3nY1wkwbjpkhprxXgF6sCjF5gndJWjNtS0kEyO0ixcODJTWAXJeGCtSqz
mL9qAFKniVOR3QKJGACcEk68ZvYGDnUMB7p2OjLQCC15hSrTt/z6xeZAsxWhXPazETZqKfaSLJpD
PRjdBkNxNtJZBMOSLMI2XDu90V66UHUXZMVfVh0nuwk0R5Abp6yG45J1Y4SVCpVXxJblpvcTF8Md
Oi2PoFFkvCqCK+gV7pc0WNGTUJ8rx4CjUkaYTuZAqwY+xEjWnleH9Klus2ewbUw2sc1XYTOsXaPH
f++EhHdo/YsRxjbM9kSsvfapjER1NsPox0qsaCPwlqJq1ZylaiVAtoRGhSiAALSk2o8YV24J5kPP
6aeloRW4TSP7wdMYoplzy6LxniNV2yvDar+rtGMe3QnCdLaIXwkMTnS5FEjH8gz/PqiyaD2Q+sHZ
yeP2zVptJVLtm8QG2gUGXkJgFRHKegQpahQAYX2IbKPpvhptg10IyPjOt/HG0uq7i/caUK4jjfRl
3TLA8XIgh1Zj3Ijmw5Xh9cOdFMO3HpkQ46LcRs2d3yaKsJRGLVQjPqs8qDfadNIzyrW+RKoHpQkX
Nrk/Zuthwy+hk/5h2udtdSjD4cNVToppnPKkNpGvZrM5dCr6774NihOz5uIU679DMLh7Xx/sTTk5
9/qQJHvHBmWrtfFRqyv6QLq5GoGHkzgLy7djAMfJGBd3O/Y7aJCHkabXsUKM4KMO8ZV4DGl977wm
WdQlBvcSUM+d9Yl5yb2br/HK778TTf8iRHZvBuCFXWWXu4kZdYJWKEjkI9IPmcAnDx3MQLY2PiAq
s65e9T4GxpY+noX5E+ZbMFCztaFOZKRRr3Bi9VAfyc2uZvN6MLA1tdlGNxsb2J3Y85mJlSfydOnS
Z2+q4uyXFap1NpeVw/jcMKldwqwl5goec9QjC4Z6ZlEI1N0+tGFfZIjWCEb31kHqwYa3NBzlgGNM
0lPJSSBXN0r6u9Au9vNFfp4k2C6NxhaqNNKV3QfCJ4OthqLNKYH7F2RSOql2RA365jolreXUI2ax
TE+0IjuSqy+RJ9NDpfsMJMeqwrBAukctYCVoL/Zg7bO8cLFbOewFQUOOIu7lUWtXHvG1IOeykqq2
djGItFA2HYMyvEDb5Dmi2aUeWsHmvSkd62QV5NQoFGu+U54rl3RX0+Vgxv5ULBlAZfTjg2CVaqW2
z4iBl3qH0zdl5Yy02S5WGPDxGOXUQ/MeNs1vKh1O0LkFEDhXWzFystBwIK1AricGODLlqX0WoNLW
AxWtPOp9Kw/DtTDtnzJwXmKS0fnrcMGa7258geotzXRcnIxncZG+pbXbH6bGfUCAR7B3B2/Udj0Q
65J7qe1sfIgoAL2KP28YX45uyeaJk9HypX1XJQO4Cmgc+FRwy7uuov4Lq28aStcknQFKQyC3bYZ1
LdFKC+aCU9JTxOEaQiD9GmFvzZ6aOkMiGSb9fdeWzSZMjCdVJvKUE6kA4gYhLLxsQUuIGeM9uvwT
aGvz5gdMXnsJALlV1idMKn1XKNzlwxR4p2mWYfcUD7IztmnpmweJSifmOY4lypOFxfcT1zI2hNti
vyOZ5BkoYbauYP7iSAsuooL8OCUTH00JT9dQn8LTXoO441gDAdAuqho9BH3IuhrWlYl/I24QRdK3
ADJNOK3vRlCFqZlVJ5sHpg47nUAsLEzePowB8BMFXGwo90HPUjouq8zu4SsP2rp25QxvM48CTQiT
1uYOagyVtKPveAsRnzWMyZ0oAhKZkb1uDz6O14SrB9gvBkDrotM/uYtSYlshyGZrPb3UVWndahcm
WwFgNTK0eEXaOV5w8R7KYXijda+RKrAUBfKzOu2qfZOjlrAM4xlTwGPFufIyJdFeUjucAeOfmfx0
a45qN9TyJLkZ6LAKxSsqR2c92agBAHMDzbMdxa1lMwNQp84sjpPETjGCX104wtapRVMTVbRGP9af
zHeYqh/D+NI1g31qYqdZcnYvK+M7HzJxGhEx6JLxpRTBCXqEOkiIXLpdIbcubKAfFAbREJ0cl+Gj
TL2DLrQ3f0C1R5FJL1GfDQnebWyJfy7cHrrimDzQ5qGxKaqjY/twEeHFAVv39mUgdp1G3YIOuV0Z
KTtRn5iHYWiSC5PWRaX5byVkdfQ4BGbC0uuhU911nobOOUItB4fN6zy6FaTi3TsTgZn47N763s+O
3nglmTBARzIHozh0mjIK8jjxjKVVNzhntbDbRcRQWyCx0HkdMQvA8dG7NwzwuzFKzbXyx+9caHLj
RIeOlKvcYpDTuOZdK23G6nn7S7wKnpaILlOHzje3kexELcpfPj7gEEZ1zGCu4p30+0Vi1u+9a1Fg
FD6gs+DdcMcbe+dGUYxv7ZG1q29BopkN4W9GHiE+b+CXGh0G116V2qlmapgPyQDj2t6l9ciKhahX
uNOjrRfeJRuMJbhEhw18BMTb0MwHWELkE6eWIK8RMcG1QuCb7gh0nrUR0VvYBubFQeBUaiHAtlof
t3jXIJSY/XPZYMok0R0t5qxzdPVh58aAd3M367fMJL4bQUMfgQiY6li3lwnmHj1UD0wAgSYBitz2
fNB48DPlNEfHb9dmxMslfOBktUa7mVoZo/b1kNDE5bjVMl/H1mkyMJGc+biUCV8T5iZv43VpPKJ2
R0GCBvYuqZJPhOJM6DWPiLnMu9QyeQxrZKomi8wytFOiC2oBMnCAAGg4dbtxPfltyJo2ZpjDb6+8
I7mZDvl1ybIajGk52MQ90M08BGZTvkVo8hKvqikC0gIRgHdvaBpe+N2gYXJoGnAwE5lMQ42ikE7s
MuJ+vsvymVyVhL+kHMEuiREpTQ7M3gE3bt+rjYPuriJevRzUswg00n3K8GpbaBOTwGLgjGa3cYb+
xYW038CB7QPmKRRB5FroasBuFfZrtNLYe/P6qFr0K4atdvpk/9YQ3JbBhKudxg5BtF1HliWlyjC0
d4NXGSvqGWSc8aEfiUuWYXEGCukDWdgQ+Y3JBc8mTvcvsrs8WIbFgevEXP9VkFlAxk8XrEL9Qdec
Y4k9EevcssZgtHSmBl1MtLfqtl/3rJLbAnmZgtK+DEaElPBmmiU65GGRTt72r0UaG0B1rInoVk7h
yuNQUTpArCWYchv9LY7UxkEtTQBtrj2UPsKUIlIEEBpPnm/32z8Bpv/ra/jfwU9xz/Q6KHL1j//k
66+iHOF9h82/ffkP1HH8+s/5Mf/1Pf/6iH+coq+6UMVv8+/f9S8P4h/+5xMvP5qPf/li9Sd99dr+
1OPDj2rT5s8T8BLn7/yf/uV//I8yXE35/8xwZeT6Uf9rgOv8iP8b4Gq4f7OFKwhudaRuGML5r/xW
42+mo+vSJb7dldApCGn9Z36rZf3N0B3bciStAU8Ayf3Lf6iCMeTf/2LpfzMsQ9ieYVkcthzb/v/J
b+VVcVScP8Dd99//4vAveUKYDjJaph+WY83hrl8fD6zt6u9/0f+a9WWbG12LydA2313hPSSRifOL
JeW/vSH/vCT+I2+ze6ImGh5q8hP9+1OZ/ETYVYUlDdO0bRJu//tTQX8by7ZHZjYqCGIa5Wv/HUSM
zHTPQoVXfkXZ8NuOPtJDkf+g5QE3hAovjiVycK+61+r4FM4xZDGW1IWe6bQ64bUNtBsqIKfo0sca
7ZlWYopHS2/TtSliFBq0IRh72Q+2IofVZkHrZ66h5P4Qvf6qIgZjkL4bdu587wNwqjrI84kDMs+v
zZehuEIaxdVI6TqBV5sGlDaZeGJaf4XTfig1/QwwuNnZSDt4xe03GxQ0AtdalymTfKzQT8Q/fpnd
wNzDRBaWF6DdSs3eBjpqMyMl5LZEfGD49o0YBLALLXV8autPvRGMWH3617zqNpHLzLAn3TGpOOk3
6bBrSntbtMlbKeRv4suL8nB0xHBCkAK85i50NsmIaQEhBoacru3y2CoWdiGObTw+FKr8MINs31MG
uXTJ8VWjFLKjC1y7W+QcIIN/g2fqpv6T5F9zYQp6d/gJKwsf45gia/zziKEegb3pz4wpM3IwKA0i
PXoPi3UxkZSazSzisJ7d4/VlGmvmDOYHACiQw7AaNdokwkzfyxQggX1KUI5tojRmCS6yH2oQmL+a
uG+6bJ7Woqayh9c+K4INJMa3OuTQVaTFV011q9yRgAXwdF1NV1jaFW0Qz9ycbBKlwC1ymGTevdR6
QBRaYicLFSL0i2dDeqmjvNOPng16K/RQ0GOte6k5FZiZNBfcjxTFGaLN+TWgv+mX43jTvOa1ziZc
ix3GyCzzELJhni7jPXVbDj0H2YE19b96Q7AHQFAqT4bdMWD92qcaZDFlitF81jTCi4wEFROxN+dD
PLSMGw0dmxuARqYorPP4hHQkI8xU6tTZeGq6QWVni9Qo1pvpTOMC9NvcS6bthEXCoW+qTEK+vHIf
6xOFoe5B+In2hp2AMK+TbyVgO95b+CCoFZNvQ0GglvJWlvTOPUJ9F42TH/kUEUmlTkt85mUcFbbE
PCe1ShuIbhyinZMyFcQMmCibSOb8tfOCm+LDMZp0pwnym2MyVSENyZAcMJWQoeO24tep3bNeqV/p
qEeG7yhYRtLSYuzXzJRA9SHI9cIBMEIY7i3+0EASgiCheLQIQi4Gbuwkd/dC8Rsjk3OHGcM3+cx+
3iCrwa7W9ZItXUkcxAli9OpCy6Vc+KL5Nhp1zjExDVUanTL0wV1M4zCWJpYPrAR3AwmqCpWy15Qp
/Vvi6OmmVSGEjJhMs77HntatTabtuedI6DIdvei6/6hHVSK3LcedNuKk6Z3yZsY4U2iypl6SobIj
xgPHDZpwfBYGTps7s0ccENAlGqNHRuKnAKhUP4AiBQeNEB8NpEdSW6+rT7fTbwWNcPRF9aZ18itr
3rXoyp1piYPpfWVGTKAYgmlE5f62JF+2lzZzikdf9O9eC/vLVNO171Pq0A1Dl6vpWaexZOpXerBZ
NLrSY+QP8ylHsLbFi6kkbiCwNmqI6GQhR1I2RQQeYhz5M/6/wAQjg+oRwFSzNmDZ2hVVbBpTBtmw
Q8psFpPq9bBiwo70OG+tZT+Uh0bz8Kl4WJRyTNY2HuAliXdoUUAI2dpdNdSEy3hGvp18NI7IdgNv
Efvv0myxwct78Ld2OFzboXqxYHSXVnfLQ2hMlNa9Pq7I7FqJrj3gaQKNsFJUIfU0QBAOlow4ltJv
Md34HxFeeLoa69GwUIT5bxKy3kDIYC5s+rjDZ9XgFokzudU5o4rYIy3Xe6nCaNlYW8xIrOEaRkE8
lkYGw6OR+HpkgFXRgQaog060PbvZeA4vxkKyn7P2s/SGhzbMDj0FGk5VZ23aM1eGjn7opHstNj9z
jcAwhNShp23NFnwDyRmnkfmVKkBENP5eZZh7TKrO4IQXZ0Ndd/S5KYFbPRV1symQbhoC/UDRDHML
RHwNroZvSkePoipO699KG4F6V9q3O7EQ4se6cL6GF37WyHEckaUJBSWUhfpcCCperay/jY6pT+K9
Z82HGNNDWOLd7rdmMlzanO6FkU9kUOcfDQgImEkdyKHybPv5dwstUWge9WL5ZtfGc6UND1Vfvxod
g/6y3LEPWabz1jWeuf2zkZQbRXBSabwYZ4IJqZAcZtht9GKQ1ncnFT3IyWDAjKLBMW61STI2L92Z
dswOT1ECdq0pLnmpf+p6e03D21Cb+8hrL7UnjzS+rqFX7xtc5I2BED1L70OrOimDcUw6y4MMsc+t
9DuELztVpFrZ/kM9nY0qPSvLA/Zv49CQz+T23lf/h6PzWo4VyaLoFxEBZJLAa/lSGUl15V8I2cR7
//W96IeZ6enuK0MBeczea3ebAtJkA8AuoklVf9FQ3jkqbqEy+u9W1/7r7WvsVrukkNCwi/bNnp1T
P9YAOx2cKqTiACuaUSHWTrmXwJJKV39WrvNpOyYfO5nmApBKWx2mMN41ytvVjf9EY3shQhSLghxe
0Kgx1bU/m06fY6/98EJeJONsveTzW5HbH8aY/4rROpvZuJw+67Stb04NFCWOpreslkRoklXnEfMn
4+Q5bNRTOxz82rqJrnlgAPk0yPLRc6+F0E+YrL/gqLTocNDkJumjm5sYVeUxyOcTQdN8yLn1yHG5
Txu509I920H57eSsGVThf1l0fj++zNCrGgruljjE8S4y5o/WNi/KpmWjBOTcjLcO7XXgTT9hEJ5R
Iv0S9Ic1Bm9c4MlHmyKon7S3QVTOwGGS+wJB/+S5z8y9zVXUFPgHcGyX2SHN+wM6G8xtT0VprpyE
xbg5glDRJRBMC9+llp/SKB+Z0u6noc+JRiD2yMifUbe+/7+cG/38lMLMHpP8Dk3rKdINo5fwvqFN
7kz1iich0x89WQ41H18/Bf98V5+ixivXGMQcs3xjVLRnd/g+JN05qlnIUe+9YapirEE5IuxrEXkH
NaIAxCGwV7xjEn+p+mpsoAAkPAHXc3hGzrVVFtN9QdZPUkUf3Oao+nPz1WLGwI4EUr3VDBuLZScj
9rT0LtJ2360ZB649HGILkbfZHwc5L8m5/MlabPWAZxJWRd51NzB4FzgE257oOcdnV9jrOznBaxHD
Pi6jsw9/hS1cvFjuvYUAs4lnzanC8I+z+2YvjIbsU3bB0ZbjvSMa4Alix7L9bnk8c9Wuc5Q24QgM
BrWmaw8cB+i2WPbVqXrOEPTWOrj2+fjukj40lMZ3EDJxqwv5IIdy36HxX/7DBp8M7qUcmS5TRXeu
nL2J7b4xnMewmS4lnN2KN209vk3l3uZiAiG5yxP/zRrzdW+LhwGnN0i8HTtoIIXJQyeHrRz7tevb
T5YLoNdAdOHB/GuKM8FgR226ALmHR+M0M6uYre956na+tR1dxtj2dCXpdRvABkEnkop3/JIHyDKP
xAZhR4D5BRbc+5DE8KX+dK2FjYeseOlKfv0AJ5Ng3U/gUdSovSmc+3rkT6fxObXbtavrqz1kqPGy
Ldt7pzXvAORtZzx9NUC3gbm1CRlNY2EtEqLIwm3nT3c1L8DA9o+deWmSYR+ZSCXqBfHircSIrZb/
tdV0P4w5WU7IMR17l2BUJnyE7ap5yRiQTpM4xl5x9mp85vxwUG+4/ID9rHwNKxlcTXa3/P2J9T5o
8RF3PSjYB69wTrXoX5ZPYdHaGUm49xnIlRVyOlDwYD8Orvyxs5CRt9gtMMCgCFiEjfsaUlvIsGcQ
0yGQ7jUIFVPz6HE0UtxWAbosqojyVjOANBSKZ1Zw+q5HV6Uq9yU1FvCGt6uoTDQmY6ss94NT3/mE
i3mIBys0Y94YEQsaHrAhdWSGLNiwkCkqX6VJmw9yO/64pZh+7wFzA54meQ95XBixH/ZYhwPLJ/ma
RZxffrkYLyqJyK5WBJQA0a4+k522B0hKR3MObksseFkuKBJSV3R/P6DXwC6wNpS/qbnoNndXQ+ZW
I8k3aKOrnaAThHzKhyx6dvDUm8v3nDGorpbP2B/0tm8Ur0gasEYz5Rm5XSL/sYF5FiJKzW0+wWHe
NyVuaG4bMWI778Wmogr9n+OIU5K4c2NWC7pxneaYomuLAyk4tsGPOxZHR4SnHC/zTDPBNRRA8ryH
lj8fiGKXIKkhA4+k0WHHVhLjC8/h0gUX3jWY0pfQHU9+Zx7CELnSsv2K0h3jUpgfM336eG6pt+gN
L662NkkYMXwjkNJgvTTK+85WF9ufNpaUuzyNjpaqt3IgpUWMJwO/xDijjsYIFrbOvjbtrWOgGq2n
sxmA8at2TMyBXvlUm82l8DnZEJqlE3FePPgh2mmLOyeDTD/jinSiFznPa2t8a0nOttr33OW5WHFc
b+zAxTIdnTonPxAfuSYa7sGRlNpQETvG6y2W4eV+dgnwNvkJ/a4h5kkfRBGxMPK3c41kG3NsrXeT
BomB7cZGqGH308UnKjmziflowCbAC+mLQxIMF0aOMCjcmzepi+KFuehn7drdm86wCzv3vkN97fjw
R5IjU9bHHHY7hKuAzR8KN6feVlH26EXpsYfAmxcTADUCmBtQ3ak4MjDCWuDug04cFXSO/wd+HUzs
UnEfkbcDbWk2QYVwby3vM4I52fAjXAqsnRXXu6D+QlhE5AgGdtfdLheCaQ1LO4JNUN9kvrfLffCN
g5m+loV1meYP1Wd3rOEOoZdAaYIm705E3uPwZ7q6XESRmPuS/JpQaWC1sJ3FSxqa++VdWMkFnNPe
TXCGbDJRIhldmKQ8inJ+85RLK9ycgqR9Dhi1b4bMJV0t3RJ8e7Ub49YaLG7gjEA5ZicTn1uPQtGW
AiJE6tNdwHuZJngUeQ3OX36UOWC8Ur3kDHJWxM781v6EUSOyzk6nfuRA8m9ZIScmPR5NKBka01LR
BmjimniJ0ug//v9nrjXZcPvgbhRgIJLxiafLxnUqunXPiVANSLpUZrDK1t4rKzvY6IN40cZfuaAZ
Uk8yHrJMGliRE4GUIZyPauOWD/NLai4D85Ger/FvDGj+WDPCaDlHBbTEwoMJa80urANaKULdsYfM
/KS4b/35Bfr7woRo91a1+IdpT2JnWXGHxgllj4FJmald1Xb2Npn4OmPf39eGt4XhxfqAFeOBBfXe
9MUH4peaJSOhJrX5z2I6K43lm89sUYppAdak9q/FZJzuEC0bORfw9Xk00R3zajP1TYe8mRrrr5yy
35k5Hc4YI8PxzvJ2cjEWGO0ngOqJkVBkLaiLPLU5SDHsoefVOD+X5V4OIV0BjnUJRiqU3fMuKWeQ
rHgQqq1m5r4Kiim9d7L2tHymrh1ylon0N7T5/J3BvQH5/i0Q+a/smZlRqrI/0bNtDPlNZuJOyYYP
j3U//lUVkpWED6QwVLtiz9Ut74uIb+4/d71xTw0IpobLq7WGpFBFb4TUBCzF+FGHVrxIRNIjssh4
EB/+1N+bLj+NTH47f7xHde4gPkI+5075RofxvjDbz9bnQhrMVxgMBU9a4jsqeMcTbrY2Bbtax4qu
WXJFGVeeRpZUO6P4zIPmVjrsDpJYf7dqBr1nZrc8vlcUTCh9iTiouNqN0R5MM/n2fQ4BFUd3THRz
/EouV37gZyGcNNqPXbtXQLzWscGRE3ubkQ6hHOn1XH45poSroQfCZSI/Y2DGhZJ6Z810ZE7HPtYY
wh2yxoCFGi5+PnVL5cXKLie9fgwmBhl1mTbbKtZ/g5aCCAwFgq3KH3vjeUqMJdkmeakNJ78zqkvB
E7QvxMRkoc8FTg4ydbWl3gwNl6PI/Oo0d2wkws9JRCWMLn6DMsPeitDgZHTVfmzrLy+av0XDp+/X
1X7QGrnY3qrDaYeZAeI7P7bWZCdRYTwV6kFqVZ3MALB/KqxTrZasaYyCU0DAhpiiv2ku0be7j0ZG
jdP48ihd1lzEy+N37JANeUOOezD+qSLa5l47z1lA9G89Mn6rdLxlNPw1OcaH1+w8RKd4oQKMaMsl
NdmpROFsM6WjtG+5ZC11EvCrXRjBz3Fb9PaOds1NEETVpl/63xremkJXtSGXtnJvrcP/T83W3s4d
f3xAVUXtPh3ykCZwVhZ6fSRGjOWrN2WX7p11n48W+UPjMG3mlP30VAIJwwvHmbrs3PucQqpirpah
cv7/o22QXIPPc48qpK+pqvLXKPPf0u7vyyJosbFwGdpYYyforKOojWzVm0lwapAGqHmx2oyMKnU8
3Nl1/E3mgJtR54yad+nyVsrsstnxMP0KiUSDzf1b4ljuFZ8SGAH5MdqgrLCvrcEzXNIWnxfyyD6t
5/uA2J07uxtvENM/s9yq9vPEWaq9NoNQx7Z6NHH/GTa4ZvUYhvLDcRi61l5yEjzHGvgTEgbkcst3
wYrh8BJTH3FdHkiavhoDP6OkwFoLnBNzlF+UXwKuF5QNVd1sg78gLvEHSqvfNEX8z/Fp28sWG0rk
91CIVH6ovlts/GhKMV2BI7Ejvljs8OobWDfky1Hi126/mSSqUM6hDwhFMDgsXkS25uaS1nJ7FEDB
AVqgwUCSwogVq39PHGHmMctM2+7Qw37QNW8oK8H3gSenJ7LemKFQ2x1s+jD77czyN5C4qY2uAzI9
b9Ocp3iS9c4OPZwnhbnuIpkfihYvdrpMBVXwjzEHB1lLVzR2yX7wvXszyZyr26RID+DEFXOsNp5H
vseyNpkYxwxTtZ4TX27IglQr11/u1IaUkc4HokLtIPLxF7GA3BimeegW3XYicDnCd1057NI5/NWB
VKKFv8i3htFxngBQWBWXqbJgJVQtKpi+/9enHm88Hh85m9cxTS4QLO/dAt1OojgzYJisleK/wAY/
8nkkuzlyFdWufqG3p+7I+eyhT8EiGHV5xT89+VO471pcHkHVv0bM9o91w5RuQJgAv83MnBYDlPvr
g4rrm4k8tho6sZGMX8vaay4Zl0Ja9w+1g48IREGOuEmhecIubmCsXWnO+ZWH3dNkK4UcQb77/fBE
6MDbIMgsbfRE8UoOC3j5J1+bJQT8PrrLXJMCxzEaphnNZwLMdBPXT9ZiTncHJHSzYvFczd8tXrVV
oPLfpoT9Uk1iP0luFLXYOavJfZ0z9j9jT2Zd6VKyFIy/3AVlRlziKwTZXWw5x27gJb3cJhIeo2Mr
WOkZN7It+Pjhv+q1LkOcGgkIThddk0mGtm+T2ct2d9uPzV4n9j3MLPOQxdltNr4cTMVbS0IUd6Qc
7xyHCACCSIpt2smKxVmvNy3RLnJOY0hyT0gX67MHv1S2idzXs/VmCKgiIcvltTlj/qj67i31CHdR
i8UFENAXRkBjb7EyPXSG+9iiVDlzicxzFLmvUot/w8B0ldiraD8vmitfZNkWWDl6AM1QLw5hHiX9
cWI4snUycidDPLNgFHCd4xkZH/0hI4aDxdwmWsaimIivnR11jxhYSgKBGQPklJp2iHGl91OMd3rx
zGbdmiw0bo0p+UnDzmI6klyKLn0z2do/5NmTO48JEyejJq3W36D35zBTrryrzW8HpcdZ+Di5BglH
NAqBcmtibUevRT9gIMhCsUGPgLPUa8ga7//PjmYO1Obxo4xCPB+NBNuNatl2Osh23fBEmNQAq7f6
zJLpIiOWBA654+uqgn9IZ/YyFhyeYQuzxjLbWzjRJhs9HtcQfBkpVnTwRRDuuHeAv+jhMc5xJ4Wz
hwfDdb49Qd8xI3WQPSL3nmlTULgWBxLAnhFiQZJpvhXUk8QYYakrCTlg0A+2I+9VJd/GxLBWsY8f
zKrF05AXmAwplurZ7JlfBeR2uYdyQvrdA1aaVFvc8Rog2/1cpvCubIFGorMgIJbzsSc0oi1pxYb0
ue2ZjU1le8xSguFJTGv3ov2MZ7JPRMcqURoImKP+Oo8LRjvwvbVJ/BD6XfYhaOleatJMmEC6qJv7
pJSHseHAsB3jZLyEjHvW+rkYUYDeNG6YTUfNAb0Ne69Nr4DUHaGRLpYnYavtkQzEt2moPow0WuAD
FHIkRG+t0Vj1Rfvs+IN1DPtnpOSYYQzzVTQ1WVAU1+sgmd/80VI70UlclaSmwghptwPTVMNJPy2b
zVAY4HSR7mfgzPa680tmBGH7JurBxpjH9CNAGD2ToAIYG4c10ryNbOAPmVVH3LjP4CkhH8YdgOkM
hHswQkmKbUa6El3PssumKJ2Zow41Ryf4WXjndoW1n3cRI3BAf6YFjYRKwUQIGcJA3ETtok8O1m5u
o0LJUUUFIEV2pjG+YURAdr5QroDSXAx26QVaIfbX1bsZKkH8IYtPzNMcDCU2DI/GDCcO+TzNuW+L
+czgFEE6Enn4JM7G6n4SJUCzlHG48bgFuZnqQ6PCT4crq2SSHAgFBvTnZJ99jLW6qscLR094KLNj
J3wqVhy6NFKGOIqs344m4JIhbiTof/tYmnNxMkDB7NyC/d+EfHxSFrkJ7vhWLrIxrXl25pjEtIJI
tKmkGigZo5pxtU1rQZyc/ztbKUcshkVYDF+6T+edVyx7Lm0chQ0vqlNUS6o/2SU1WmO2p9RuHtm8
FMcx+7Pi9p3tNImCnG5rO7f/lR3x8ewQadLb4mvySQ1nYzP66KarKn6wUEyf9TFpPDAcwXQGbABV
V8MuRZawbUtT7wLDeW290trE9t1Qd+ZOSPhluouTs6q9NYD9MsF9QW9Hri18dwDCBXXPJsR4Q9h6
dPRleKsrsAy0bAdgQu3jWMZf+EkmYH4V8VlK7AudID6eBT5qQAZ6VPWqFszb3YF/QYOzZzudYxL3
kRw76fwaTTBTDLWpCngneeXi0e6jPfvQm1Hl8P7tFI9qQsA0Uw3p4mqZplFs4spkRxnAnEY76DoJ
HF2ZkosR4L6L6Gxs4AoqLd0ThNCty8m35VVPFdTAwSxhaS0Ei0DgioDQctOuuPfdaXFyt/VWDP7R
qdynMGToPCQj4D/fOEclWQGR5FmAz71FdFBugtSEG2Knd+aYIlq1HcKX9HeczBB1SKtfY0TlGMUD
4O1Hs/IYSFQV0u7XqbX8Y2QM7ktlYkEAvr4VaPNWVZ6QhDmAlsjaad4pO3vvEQofppmXupdUG1An
/TrBJxv3BTbrDh8287GLX/WnTlN8jF6NWgvovzKhquW2c6Rnvnoee7rGWLi0aU1mg0lbmdok56GA
OAckYqwyz8Ul6+lq0yrvqcoR0To9kZdJ2N4HCiEhuK6QnjdiFVGPpybGYW3h9qhddogsFM4WlhQ/
a85ybBi1l8z6a6LYNk2MOyGDsQ2/12eGsQVgs4GN8mw3cISilhbDrPmrKqyfDRgze5dhQTUO44YV
C9fPCw1gP3y1pOLIknVC9rAhdz7hvrWX4YufwTslNRsN5knNLo3x1KRw7betiTnSAzZdGzURJWxy
kA0znp0aZ96UPif66E1bj7TAyJA2xMY43NaKjCIiezEYcFbwnC9zrmATumiY6Z6xsuY4gmp73wNT
Jwpx8QGMD6zVpq12hyM54ofAaI/xWGnEyhlW8RZ+dd1S8kHzQ9M+PqSOfmIaiaCoSdHpEbq4dRWG
8AGlUD1jM6CEuwzOkqtbw4V3zfhs2+UhaGD8Rz745RGw1lIdF7EJNabF8QA+odsNhcc+tYWomkzl
B+ExODHC+AtH4IZQJNTihv0Dv4WzPEf7y5iGD3AEdwInBwybXTiMKch7HhmvRnK4OH7x7DfiPFga
CC2yROCB4p9TxnQWpEosfW8RsLcwASOsp/IS2fN4Q+z7ZC/ghQQEkCVh83crXxcePpfk4MT5Wanm
iaJZ7JwPt1a8guarR8IQ+VjJKxjl9Zja5VlaBfE4CvFRPiucWd1vpA2iQOPxs0dq1EtY9tqhs8vQ
SPsJEiDBS9Fn/7Ux/Sja5tOtxqu3FY3zHQrrAR/FnsrcIQvMbUYc4DYiGQtoFb3M+0hQI8Z+mBOu
u9hIcJvwbNwEEirc2ACMFNGgPqot5KchK3y8OiPF+j4dQYFw4P2zfYodi9SOdS9xpFtZfpdGJeTk
gT+TF/l9qeFx+DpBQ0XVnhX4kxoa7fU0M16QFEFufUr0eMxMx7/XHWVW0vu7psd043vxN/g3sEWT
fR9lyVOHE2o7GeZIhC5ODsVkbUWoCpNkrJO5LIGs+Sczx9kljMRbd8gG4Bh41zEmCT42qLa1c6xS
96eIq+pQ52x1wp7IhFlE35WNebikqiHpZMfrkwlTgdnFFtHElfDrfekzNDH4HqFLsAIgJQRZTc0C
Kgi+mtR/0zOaLdvtH+EkV3dm2v6CEU63fiihiLTTkekJIL3mpj3uSVi8DblXuNanV7NLt7UlsA43
pJYoNeBAmbCLoaafcX9Jww02gpcPnBIkyCoEyFa6O8tEqoWw46hg3NYZgC/QJUsV/jwP4Z65QwDH
a7Fv4R9sfATkkHTUnYXVtgMII/pq2wPrXU1a4OtHY+4wjqYEFIegWBhMDcXTjCIWOV+8VXX+N9j+
XeFV37AQ3/qWlcGibOHtlQdmsfNShRhg0vUBDeAhBFq8q/OXMqrZXnbDEUHtcfbZjQ3FdMEc5Dms
6SVSKWrmIWMfkAb7vjIsHNyZt52kd5xmk+0EzrJVPZ4HNfGqZ7VB70/gu+BdDUYb9W3VbpOCxBTh
ebt0BOyB0sJmSBwwSgzFx5gRQCpL/ZL24Sltbec8ZMmvi2IT4nPgbKJCP4s2steJF5Mc66l/dvWL
8jK/4+VJsGF1KOPhhu2Wt2YY5OQkx+tQynhLjDdONZ/2g/fzykJktk1ZdJWJhr2T+M+OVA8Cbt3K
rDmQE78mFxLe2aSzfl+35nPrfY3EdN9pCxiRwzZUuX9dDHefNHj20XN4NFvsbnFK3pqw5pPDdkwA
ku1qhQ7Lo+Jzi1wyeoFxxb/9SIzPgIcq9dZDFcaMUPG7OCASYSJKzDcbNm1QifV7ZoTvJmVgGpby
rCR4TK612hHttIvtT+aDhGW6pli1KWicKfbfygEOt0+7znet34klXIsAgZythnoLmR7uqv+e0J/u
VdQRE+LDzvAQ6eeceCsrWNzHwvljYfqgHJZVaP0AGALhE3g0ie2qAEE72DOMBD8L3pKSyVJE5GAT
Sp4YhjxMLpYZxkjtxzkeeTi5ClQnjot0gWn5OjHxI3aeA1IlfxAspypl/5AkRiZ557DvKR+Z/0YA
1kyxExWNB+6PFAa7xAaxyv3xSaEBpF29txjFCe2ROh/dO03wqzgQ7eJ9NFAGgaH5R0oI3smZZajV
eaeCsGG/pgil8mACoIsd/tobb6T+mNoF9Iv+KPgiAQxs7czb2pw4Dei9Zvfq+g4VIhUnblDe1xD9
gq4Rh57UHVZ2xsm2yGvHvLEUk5jRZUoQk0Wc6MDfabEoTNgzTT8Yd+inIA947NZDkL58t6l3v7Ma
01vKQqKLqCN1++14gCZEK1YzZUEb2BfZajY6fkb+uMUxaHMk4tPq6LUQ82mWlxmRUqHKXXriiqSm
gG/Jnbo1FyodeSlvOakARjXd+sX2UaPCZ9swryCya9Qk2L4CE3kHK4Z9Hi9soCIy1gGl4UrU7Ss9
EVx1hvlxhigOiADaErr+UjOeHaEK+NanJxzGbnF/wh3OCa6rBtx0fUtbE+lExW+bgOsbAvRjUQAD
AYESWUoRogTL38wGVDvPCL7YusNXp8/dlQ0sf4/Swoq+M8ORBMW4N2YUQPNZd6f4f0ieeeV1dUAL
9kehWVEWqis+SlZW7Xbs+dhN3CY7sIeNkW+8ADyoN58FiWMrf5D0eGVApl66H8cx3HQeXAQn0rif
MJauB8ITZwvVIbfWqa3omERUkWEd8CYDlr7vSXOiSWDqGGtSW3L4pCYvBbRLq8ln2sSQA1pG+kyh
+S/x3Y+wQUDlxtVbqxCGKhxZrNA2cxvClsUCjkh1fAAUPNMrHxOPTUXaFwutBQWRbjA9Wdh11Bwc
rWx8NqHtxCxdVonTcI279KATuNC5w29Z0Qq2U/7IdGhhupC84aJ51j+1Yv5SttKAZRW9Nw5Tn2nm
0aVZ3I/lAP5Gew9Narlbt6gm8oWNFwe9ZeYAUG+CxmFDMN0XSrwshtZV/jgtFIMMDx+A24L0aCYC
XSv+2tl/62IfNAeM0cBjTtjmBCEKC2rv/+FMs7DpRN1DP3i8MsvubJc1J2OQIC2O8x85IUhEq/ME
IoSM581ACBICqKxENOGjQk8YnihmvUwfDKxPfCqhfAQ0Zm3cZPpUffKMwGht98m2rKtL7rnEX7Tz
m52gtBsBBTrK+wwNaqNgto5Bp8jAEttMuRcsgD+OdTFSHOH+hxEityPGDV3dz5Sy82RI9IqOKUSR
jn4u5hZat9mr2zNupG8iIa6dyWH0v4a52k2Z8HDe+ApgzsAO6q9EYro1y+B9wgy9JNSpLr7Z4MYW
qpDcDl51qpCp6hlzK1vkq4cAJLMgBwqQKYFhnW2TEKpMeWdawhaam/WaDMVb2Ztvg0m4rNV+OaXz
6EGGKRU1xrT8zZLOdq4BhziIeNivn4IK1Zld8nR4JfzzmcEwjzGnrQlS0BT1j6esIxGYjwGy1LCE
gFAsP4MZh6cJOkA/Bsi64mYHOA+ZAuN6aJ2zR/BAW6HbqMnyGTtW6og/9NoyOw49ekK44K9sm55w
5JycGA4S44oDbSoVZQgzxqAMx5CAgEU9eP0cI6dPrq5hXzqZHwOpvwVwr0n/qA5nAtz8p6yJgUiz
+8oi8eVOFXJIU78MsIRXjZyu0Ti+5po7oHGY8Uy+fZR2H24aS8AoelCLwCbp+aVwhNPbV/Y/ZRab
BsdaqLCXKxG91kb15s65Wh05EL8yu4N4DEsG+rSz0Xn/bg/ANXzBosOYPZBIPsEidfRCPt2pGnrs
5ZGLU6I5w2zpkYffWbmPHWqeDqljHjHYPoQRIRuZoCmhEbbKFnzy9F0W5GpwekK04NCcj83UPZBr
fbSr4TPvqB8bEnWCPKLhPBE8Bh9G4qKe++Cj1WwLq+ZUmGyomSLZXoQE3fhOCMjlpYGKSqnyy3p3
KIohGd4KUN1aU/ElJt38UDnH3p2eWlNdPIesv7rFB2KDGkLldQ59TSRQccvm5DTQlfjmk0RlyO7r
Mrg1XXVAEkr5bcjmJhFzjAzIQSEymX0tepZ9ahz3ND7WVN1LxzvXnv2s8uE+bOMvBkSV5SLJcf9V
VnvNrX5Pmgn3Y3Ob47jh1+2xa3VMx6yQCrT/U0F/1C7w8DTIefHX9r8JObZhZfcoSigic/XG2vSK
BvPRjWDf+8Y1wjQ/NN4ScuYgYEIqqir12XcdylrNntXnVLJIznOCi+1ceGaACC3/MMabwHaL1uFA
efSCiBWua86bPh4wAWBgI1NcH+Y0+p2httaROvfRX5db196CvBzF3NKTM78bSbyHWsaSlwOT9fS1
clpk48Ri1VSNzcAesxk/S5EsoGl+5YEI8Zluv2uiY9Zi58b3/pxFNsF7f4acLqZuSW4w9y3W2YBi
bu4i5P8F1oWoTP9hgrVn9zOiLeGTJvyCRdh62RCkBaTVweNmJMQoXos7rIhLIEH2FdblziZtixYS
0ePY+gdBSBH1IYMqTTdDycCXFR8IapEt897wbO7YpSWbWg5BdAnMQwKul7T/WGUxBzDju4LTiIx3
biKkIh8Bw0OYseGn52jmq177Y7bhKYisqze+uCkQwqBknz718ph3zs130X8XJEAtliOWbmNx61PY
BLss9D4cIDG4LJmYhfOvIEEAWcZ8R7DP6xSqn0Za7BpmdtQuQ+U51NyOKSdlib8yY3HrCaZfxVSv
SmP8YjPirRpUlQOjAroR+g5S2p/IRDkO47KmKu9933qa7PIrqhOeVoYcZqv/AhnfZ558b9kDEYWz
afIOiwjGHV5CzgWb6wPM1gaUAHjXmtTPBcDWgaKrhvxeECU+xWRsJQ2UQcvot2WXsB20q1uGgbfV
FnckRRZK9RixJIGQhkvDQLFbQsZI/wInX9lgRCCcXuwowt8xg3Dj9wPWDNmkaRyAa138B90EkcPL
UCU/JaLcTMb/oF58s5bbDebirlQjXWz7U3Ka5GVGtKVJxzwjPUe9tS0EBibQsdabyxgXBMS+zOqj
16qj9Ps7aw6RbC64g4QhNoSkvVEXr35WXzShSSpVpLgvdCUW9EiKbCrXuL2PvQ4pMJ66lTvyJAnT
RYyY7HtVg1Zf9vW5x+Y9eg1C95le6VHwZVPpIsRxwydi/+ag3Sw7IkfJOzecn/pQvLSgC6z5eUAT
jfz+4nnZDQc0LJ7M/m378QU/C/4pAxMVBLnHwbgPvfniVJpwrRg6BV9FO+syA5nqjB+dSzoYWCR2
Q459b9YLcYasR2kuoFm6OBSzRb4qG5R6qcOgQVKX5VF6QkNrMT8xfO/HZ2N7HAFU4SuwEEW361IN
xCxPLC+6VGJvh9he6CbZDVJefYvXDviqnVW0T5GEvQ/m8tm3nc8Q/7ny+cTZ53F/K9CIdLRX2bsu
drCA0pKMzLlAPCT4mZ3C3DgMgda52/x0TcLiNewOYTO+ePXyzkGuuWrD9HkAWidh0/Kk4nJR8J2N
cNwu8VNZG+4EiBX6z5IjDgoRwJX4B7bFU1TFm5btcF35/pqmg0vZhNSN80vTvPsxpuqie2IK9VqK
Eo1YUXzILKbkm+KtkTgPeMrecn0vzOiXsU1sk4bjjp957p4pos6NkEyVUWdnVXIWfXDFbm2A/g6e
nVG6kF9SynXOd59gPbjoE4FmM7jB+c5l8LAq+vQf5TCR0QGKe7rzVZ/PYLJbcorJSGochiql8TAU
4bvrBGSdVsZT13FFxiADBuUExbbzd0KBf8O2BoiXwOl62I8cTmgsHivN2dUSjoyXHZxM3IzPspXn
FAHKzrWbl1AhEnDYJ3GVCwY7tKPW1NhMr6Ojmvuf5ccbSw2ZYPy1SriDU9ldo6Vw6zpKD3RFtQgx
TSdNuaurD1RIxUnaHEJ1i73FNHl+Gcyjbp+No5cdC5flMeKBJQgCjn2FvUEvLiUj7a+ZiXZMpj3R
AwzniPXEk65EftKpS1jG6DFPUeOzxibP5cQOwMjW25ldbAFTfc5HAP1jRxhEp7CGhMm1F0QJE+UT
mh7Pd92hBxnvbQPsbBER/OvdNI6+DbP0W9MXX73L+FQ1TAt6+ioWn5tq6dJ86QC8VEgG3pOoRfX6
H3Vnshy3sW7rd7lz7AtkAkhgcCfVs1hsRUqkJgiRktD3PZ7+fgntc7YsO6TZiTgDe2DLZhEFJP5m
rW+FbNOIMvxiNOl9w7g/cfsH1LROkEwHBBL+3iSSLYmupnagu49GEmBSrrCsl54KbpwB4rfOPrSx
eUOxIR4xeatt+IzgF96mAcMa0yNjF4kKMkBnLnvFDtGr2RQwgCaKs+SzV1SPZjVeJ1xcfyDuNIyC
i59iMF3gwyE6NC9VALgSxgXxlj3YhkS/KqrkEQXTXSpQs7UYoWCej+5uGZ1ha9nqQSa0xNKdYE9e
EAGawEmD60FQH5rzNB9YgzIkYEyCeQAhjMq+O0XPHFe6xKI4L27JL0QT7m1rJQ+RZYtjXuQXl381
odah0Om+RzpvkL8Wkgc2i8+qISzN4ghXgamYuS20ZqQRl0wROdTV3iPvlRt6EjpUAg6QUKN8mNzP
mUVxaHsV0MCc8LXOPrjdaMFJ0oWNwG4hyb/1l2NCYlou5gNqLdTEgjO+rtyrJplv2f6cx9Z8senS
oLJeUMyaffp1JsR701fQsLs8REFE502vtEvZpU+5NW1GwbfgTBLQKy+DdKxIlcKwIsI3LyDKMBdn
Wqp3l5F5ViVP+QAWLY4QyJD+Uk1kOWrGqrVc+lRdkmg4iCB70D8WnfZb2dG65d0dJjPUUS3Ejpzv
B/bA0am9bWsdx6XP2W+St1fO9ntYMKmqsrcyPqPDy7Z2Q6kmMiDnIcgcHa0qvhtL9Kzi+t0P2aiR
QB6gF9WfsTHEN2LMDVZlDxUD7FOXPCubPSsTplPsDKzvoCLA4EcjKFMccjFsXabr+BJAlAQBeTsh
0xDzOWECG1bzU5S074Ko2aQQQBA9JjAWrkHoXjHSIBKrhLgsk7yvUdwR9PvGI7yNMtCHo3nD+vQu
JKnOaKsPItdVVoNevp+Wm4mJUklQdDU8BDltWMTtQNogXTVJJ1IQUNx49W0Vlt/Hcrz0JFeMSO4L
lg4bS2WHxQKn1JXzZwwWb2wi911vfaQ6OhAv/sFnINB0jA8qXq25hXuq19F/z41obnm6T23J3JAk
j6uhh28eLNx/iya3y/ZlrPyNieJls1jGh5BtK5JvRayd3W5CrIBb0465jbx8x9bqsVD5hBq/AWN4
yIBL6t+haUD00e+WzUur0AXNWX/XqeGj7XEUOYBVCNF5p/LEbJvBCh6A2dl+Pm4oO8DXZ84jHcpb
nbuPouTlR2lHbIUX7kJj2HQhFLXcOyfUHyWvewICnBMxnMjnTE7Sxpc7IgROpr7Ofj+5m4xkW1qK
/BJE4lESfxV74gnFzrPEsmpYzW1fN3fZNNFIBMmD/o0Gl/C6EXRftLz3YjkGznNSVBfWP29t4n5A
9X9V5sbNMDzY/Xw1eMZrO5Pr2Nx1BpGGHtt2p7bvy8g7aehUy6AfhJqHjMlHg90Hr7ZPHIdj4zEP
XOhAffrocmQy+xiIk/CPcw+g3EWPhzp/MzOrmS1ELy3UjNqlJwKfW8CLdm9iszr00oWk+UUpXAXl
fHHYCXr6no6M4tPU5Cef4NlFufeWhRs8aa+cxT8Pfn8z0k4ElFGu2d6xb7mqugzlHnsfNd2yV7fw
waUtk8zIap5Gdkodw/suKu9h1/L2jHnD6lY9llG7BwiGThZfZUTdlNfGxZrQpZQDM3NECnc5f7U1
UV01kZSFx4Y1pc/cBbG4rzrrnC3JpwF8t2s4+CRj8z4eESGx2aJvz28cjwLARw/Pa5scqKGoXjjR
rqb0cWlH9tzJ64h6B4wjJRyMlUTDNB885JGIhZ5EsC8n564akGwrb4K8YowoHqYRmYhLfF75paJg
z2LukVFknP/SJ7nKJ/WPdefBQ+GIA/w7rqs3s2DvXDdNvpvfYkQl2zAmrguVUYYB3c8YYQXlUQQd
iFY/MiE71Z9yxpa9I5luKrTsCfPZg9FjjWfPzrwLEF//Ea4hYGXA1wEUF+KgYekiq34qclL9qvls
FwXeKmwLhaCujrPI2Hgm7nUpvyU06EQWkLonSlihaL76NMRjku5scuG2/eSBSqpayoIYrY7EXjDi
iihk8bAMqT5ONGNxYURi8WYoG2ObhOccHtRe9hm7J7c5pneekYfnuOSkAaqB0JHNp5JvQRoxqJfG
yexSUFu6CYgk21/iKw40Xc+lb/0PA1n+AnE5fitvvyA3/19AbXGhmfzfn6Ew/4a96M////7PLi6+
5F+a9y+AWlaSjCai6P/kB7bFEv8C2mL6vlJKCMv1/gvb4v3LVMwdTcv2aE2UZ4n/xrY46l/KETi9
BXWGa9uO/G9si2P/y3E8Yfm+6buu8sGf/Ncn+wtR5z+EnZ9xKp6GpfyH2+JqYIyFS9NxLT4HdnR+
0M8wFWmngY0w0yQ0YpnPddl9HJNMnjgog61fDBY5i8sXXvho5QLrnIx0BsJ6gvqiTk2HHjJzA/aF
5V3bdTrplTCKMe8vxKeCDlLpdV8Q0pGx+jpMfX3jQCXeu6wCBH1DfghlOZ/62hsZyB6L4S3ysZHX
qcepiO4cMXK+D8JP0iVgq8VKxhwEjSkcoeMwx++y+IjxwJ0hqwmPVajwgS0MfnmdUgRu2tYFHybD
eJcNRCOnDVqtuPFmQkHUAr0XF+VUB2cHStOVmBS1HCUcEv35UKt++NYHktSZih426V5Sj60Xo1E/
lhYhTAbtJ4rXPAPdsSx9tx8S+x3Ly3ifLveF/1GkRDTLwCSQQKIOjUEMzAuIaCMB3jDKq1ji+YGg
1miIer7vWbVDOr43TQQrLk1c24n7n27Hf2Dm2NxIP33JyoSUA3valabn088IBTno5y/ZaJu5mRfi
ePrKuw6bOLrq0f92tjqGGegPD535bVei++vd6zyy4aukJND4aahtyUglSjIm5VRfM4hM9iM7dfLH
2ZXHs/ycFMFLLfNwv3R0wUMm5n3RBo99RYwcLvMHsAbMoXJEi12aXFyz+I7h1cYkbHzuor6kvHPu
3YXjcXZb9ybxvG0FUz1ApVWW6jZW2SffRVv1+wuizF8uiGUCQ2LbaLt0C45pQ0X6+YJQpllGZrKI
VCRxI+XJup1j0LBko/HmeQtflhy+eQTnbv0odxigM7KZY2DfC7S22usws6a836CQsYtZsBPmSYar
ovRZVbITHSax70h+YTnFIqhgcpejbeg9sL/S6vXky0l3vZ9dHDuv9x5vdTYZ699geKKPtlMekHRg
g45oG4ja3oGkyitChDthz/lFa0lYmKEQi4HhjC6gGntR9Ta1zXjnqSPq927fD5jEZcSXmhAsriK1
j8NkITWIxeeSjQe7ti+lb6asdSRgvrL+2oO+g9CGY3+M560xIj7Ah4VXz2yOYzA9tKFqrkKyYV5d
jTZya9w0v/9ihD5u/nMcKc5J27d8FEy+52F8ciBZ/fzF2EbI54sY2y3Ilw+jisFk1E9ROy6INsEx
dnlrne0piyBdU0GxW0gUGzzlRP4xRPemCt+HrTb20I/Dm9FkWmsZwb1dAlAVOFrYWnFrI/tjjAH8
Yv/7j2/99TT98fEZy3mOQquNBEDfdz9RsJj8BtYCB1nH2zFPDgUenBa15FRQgvCOwPQETB5oIbeS
ayzT7WgdkpJaB1o+51uQ3yPkZGhAksacaBO9jRg17IBCmcPV7z+rox/6v15qx0TAb+KsdDwGQfrQ
+OmzJq2kNukHJBXZyNNvEm3QMx+RJb2umamPIxDWbdi2iNtp2SWgQCXq16BSE0pTAh6imk7QXA5+
XOVYSQy5M2JOarJhdp6Y8510ohZFo0dgg0PV70RphCk+QUuVE0mxL+c6209L9ZoFFVQqim/WczbF
fCU3hlEOR3KeKTa5CUyO55HmKu1S/zgMbwwFP4e16x4iv3q09EGKBuXDMLH1T1LkPTIbb0wn6i6G
pz5SQDHwFi7G5rL4aoQRaVZmf7S8lE1v1eab319VS3POfrmqnoDBxnvZUso1fz1ZEE23AYtPpj2V
Bqj4jDuhs46+X/OqQ/RX4ZVCIG1UJ+n338E6EP7yh8/w97vQtT1lCT6IUOBQfnmn+2gYS78sIb+n
83SLhIx4KFnfBgv77nlhyzjqjJox/EIMZk8mC4GW7gT0Sc35m5cTPFhNzouTtdyj+rmKc3U0wH8Y
Zax2f/ioFD+/Xi7JZXKENE3PRvDz15vQW5ylDwMg9fPE94htA07bIvazk7Kfcfvm3BIurVWOWG2R
8MqU+S1ihc8ZjK31q/UkZ5qnlutFZzMVzp8+4D88JdIzMejwpgBDav1yLWMb7BmJBIj79GerA8J+
RpwsIMVwxllqg3qUqVDFLDpw520UEVbjgOo4+77PGyHI5aZt/CflFQRkx69VJv945ugj8Zc7TklB
TAOoPMsTtsbl/fQcD2PbV1mcjQhDEfzNtEk4i+nsWD8H/UMqMwnHiFWBW8ByoefH18JWaVtlQXgk
si4w0T2pCUmlGOc/PA3i18LDMjkJWY8rCWPQ9+1fvl6cW0GbI1jZIre54VNicyu8dm+iv0MoAaSV
q1jrRqqU5kvMTAmhQzLvZdABNzUsJGjjSktKbk3BeTBnSpIL5PoHN3kOo/56kHBPBSP139+W4h++
dQ9QP0xF03NhDP5yTetsKauh1y6M8mly/PyIWnE5oL9/wmyB6qIX566/xSHTXOpSHivPOYw8+dtk
kg17GyAhJJpkwI6jF5V1071SIxwmboTSz61zrdpry+4JxBlJruFV3UlYYZHN3Dj9w1ng//08orL3
bG4OziTBku6vd8diqRH9CHeHl2AyKXwyQAvmGnavbse+fKcwvnID/gGQZ4qxojuuJwQL1m6//vMh
DXBrhORS9xGzPgL5CrhOx7J3vhqc3lhVaQBEBVLfCijyPFyZJF5Om8xuwI9obrw1oMM02DNN1XtH
q8OUs3BBmSmonjGVfcn5jdv9Ymq2rduRDzWNFDHUUrA0UMCyS0aefVBT4m8HM2cmUy9PwdyGD1GA
O2I1OzVl9a3H6lHEhNbFaYorqjCf1sfPDYwNoDmcpl6k7fw1nw+zBk08OhpjSkGaimphxrR8RACK
ZZqdorTD5TDrCiSrQsDNxL8MRvkAh205KKcjbTDH2mUIg3rQ+QxEw3qMrSV4bdnnl3ad3ISkjRwz
h281CQAS971TH42OSRJfdjORVVgt/LK+bJiHoonTbtc/PHr2P3zxgsdPCsnR4Fnyl4OLS58kAkUc
a0am7WZulBewStcGneAl/4aJ/rFWtX2bF96bM9rRWUwQyIljnKQcwCC13d5hshQM7nJVmMuTTP3l
kKp5OxBQuolF8OBY/gu0b3wDJl8jgoIN1du4q2fzqzWkMWIkMGR2w6nuMJSqEf9uBtakm8mdiRFE
WrDot/tQqXrjaQI1ENvtELBaqGZ7/MPVcP6h2nE5itAP+jgBacJ/eaKxO9h2MKVMWTsSP1Bxs+zV
34bvEcHqOvaXyA7vFh07goXiOhmr/egDSSsq9ONz0t9lYfHlx+vJJkwmM/KvbXZauzgpe2rw5YZR
UnMsUu3aNkqmP2p+x6uA9n8BHMmOKjy0ttqz71c70JgloqpDaZjupprCD+t9vZCFTmLs8jV0aMFK
BPgbsvxkU9h3RtxhRXadCgUbYWodZjRCSQErf0GUVh1n9GCbxAR4WBjHkIbhmCQhW6B8PgSZgZ0L
B1iOYL0gtDVD/gSrlKLMQNbjjQ8myZ5gcPhhRTFeWX1U79evFeWnhYtgNm7C1H5T5NKw6xB34wgj
bC4Jj5u3E+a4C9U6cRE6psfOrjrLsy7ov07NnI+3VQHq01cgZoo3IM2g+FKSRD3k8qU7QfUpMDHY
HInbcgicc9aWH1IdlrW42XhsQ6hJtTcfUt67JZlJO0ukb1FCOYdVkxsns9m75cbnHB7pNSpc8Nk4
/vZt6sx7uFjk7xbfrdbB+1lN845R+mOEaZBQc1Jks/RdUN2aDSx/YI7zAeFYQuoVqkeU1p8owp/H
FK3KhGnk7MRNs4dE8TyImTi3Ejme7RX9TqruFKKXPUfGeKhjC9da14TXLkpV+mPzyQQSg7WcJLtA
WzB0LVAIYjlBWzcM/c9rfzktwE8UsxYUz9Jg8x6TWDqQdpZGVckrEwlbzpFl4Npl1WG/DKyTj8Ln
lF3Ln5IV3L7ToMRJK/IL4tihMhmAA9xDg12eopkAmHAmjbtvSOLUt/z6vBoF8j8iIO4XfSKqwH6o
O46/pUUI30ei3OZxUh/6JLi2RkoeqFWQs4htHgwmHr4+5WfdP7HP33ZWYx/XSrERaPQtj0ISTQ7L
U4c0obcy4hNgZ213dJb7zo2/hguNtZUydPLM6oSchpWz7T6aGayDfKr3he4B0qZ8Y/NPqhRodAQk
HBD+dO+3FFiFg5XJNZE/Ul/zA9mzbkPTbHdpg5S7Li7+kJhX9ZByDXqoD+uj5C3ymWIIDTeigDvw
3u+9qz5bFUqC2IDeNTfDniUrk2KqYvyHLpq9Hqqq08lnMYkLqVfGrsn50DFf5yPuifKu1tnho3eX
umH+6BhjfZ9M70CTL/SANJ02S+jUWZiA++W4RdLkHNzhIZw16cvEHGHLFHlJ4R+9pb5Nh946TQjW
t40zwt8lDhaYIykXMXGza8VOSBjiVsvZdqIbro0IQqTOTzaIo5qliyxvpveZ79bBlsKLeoQhAtc0
HK1L0JB2S77i2xwzacALzF3goSwiEI1Zmf5e0RFGFyMBPbzelgq0N0Yt3PsiJb8CiYYLycmQOOyj
J0VcAqi36mBNVMJTF7KPjVt+3lzpV3Q47/rJoQFkkML8BMXNer/kkX5UqvjKCRBPZIFj7EIytQrT
eQ9NA5+57kr6KvGJYPoUt7637+PwJg3EPT422Lp9BSqn5/GHRszqplge1LJ87WcBCVn/ASZSxl5O
+CJC/xgExGaLFnyOJJtri9aXgDi59EcywKGE4NfF3tXqp3C0eu5qaZ4cN0I8m5VHk+5qq4b2jcqK
O7PkT9rGNdCTQ2U1wdnwmnOPkfXsV6C+1jHMoJGJiRjbu1zT0e0cDR0cWgc0Bi2pAuhEZJPTtQtR
Jcx3jIETWg5sgCsgMa2Xn6AxsPIqCQUaSpSPvW/vJz/2j8pFRO1mZsMiR36QvXXmD6JlaD6skx+l
P6Bh0Ojl+NOrwW9upceI0kTgp2c9OaegYWIqqErB1RbzZyzw3rErPP4WB4/ow67ZRqsTSnQcuBF5
NQ10adcMp53POvWAcOCbV6jHeORjgBSGHs2iMnE76xD0+afYjT+3GQFr+kKWrQYJZvz+uiiIF+sq
FNZhtl2gS/qBXo+AH5MP+65YIkThKqy2QwQVaX2i4YczdGrHQxvxfBdWz8rLzN/XSVDRlETGk3UE
nGaXHH2LF4OByvIND1J3nBZmt7wu18NuPRyrwX1KdU7RmEIw0m0wsN/4mGXyJYuKm7K2Hsve492Q
8lVYRIeVWXA7OTZBA3pAs54YCLa4aYqxuYotTAS6fA8xeGc0LIfWSkLkQ947fOTg1Uwjlu+0Ih1/
xuy44daTBDkdmT8B/soyD8Bm1vBratQiI7YzMDDqyOPe73J2Po7LzZ1JfseezezkDmhq9VP54wvW
j+t6Zg4gwswKaPl6QTsT1xQmDNhmGRpVnoz1cGb/z/vHegwaH0GuYh9e05VcpQQ1mDmbSWKGMNuz
C50WoDZGez15BMxiwvu8XuS1QjZ1LT8loWZFkR6P1Ue/ONYyf5rZIZpjeszHLOdHkxEmhHnycHOj
dE546qKaaW7FU5VUvEINl7K7ajnlJDtNUxslEsA+HM6bUCb9QWUgOSZafXwAm6CFAJf5KMAzL79k
sAU5m9W96KyTRNsSO/YpG7lm66VkZDBzqM353h3VaRQ54h4jPiBxRHBHwYVnpY1/DJeHroakBhLn
T+MBPc75a/NNWUnbbZH8Y7P61Q3wT813isYEiNbQbY0gE0+Va73ovXJqc7/3bgQkoNbeBhi/+zDH
WZwlyauRRMkWNw9+e5z/e0XC+O+7V+vv022XeT+7IYseWn+8v36oqJUBUBW2zAOj363F8OVK0oEQ
gI5mtmUmjY/Y+jh6KW55Fe8JM5oOv/8I/9D4uy7KI0H/z0hXrmunn66LrELHSXK72wYDnW+SBdeT
mr/bxGuNM5GIywggRu9O1vOAc2I6LcPHruI+RZKNfrozvvekySwBWE27/9hBh9gUCwFiEKxAV7rJ
o1r6l99/aL1v+/XLZGDHlMd3+dyI9f963fq07OY65DgNS7yROelDAvMXQ6eogq82oj3Qkk+z/Eqr
RFiVQ3PVs+ZIESNs//BR/j4Xcz2LIbhFkoLJCOWX7g2JAtLMeeyhq6Kn5SUHJwdn6J6lPQLEHHRH
W5kAo73iPjCC/MST31was7rkfXwTqz698eLO2xO5RSSxyg94AeF6mtPj7z/nOiT+5f73bNsSji/5
lpX4pa0q487G+xYx4FGA1JeGEqQpaxxoWfuj2xVBe82N8sEIE8Yj2iwwEjDPhDdoD2ZT9Udw5yT2
MFpnGcERPkVMHtREtdjXciu8pT+0GS23u7g/Tr22JqQ8cMbHDgrQxq7sd1i7EPMp31Hl7tfTt8Zi
ST6R9WMcQbreXoos2k8BL98CdbHdz+T9lRxDaUmQT+E9oe/ASzR4mCDaoD/K2DmrDHwRvekSviwG
YinAZfI8LvLapkXSLl5G34QYt4mxd9Pm4/pmR+UEBTOicfa8cof1nPKiiE6D45CJwAlaWaRUVIRr
WXDtB91Jrf8YLUJBA338/Zdj/cPh5Dk2G2amg44lfT05/OkhDPoxLiKfL2fd6UFXGLbrEU7+DvUz
tekStnejupryt87pr62eY2qs6XHStP0skvj+D59H3wy/3CwcSRatNnEhpv1rD86uLU+ZErJFmxZn
55cTBGWb+EcalUMyIF9oRMGuue9OPeQP12m+tXgUbjrV76OSGbptkbcQedUfDvF/WDoxrJeMSnjs
2ZD++tzXyq0nxG4j69HW3hsIr8KwJFmtN6cD4yPYbaXcrb2oiXr2GPrpFxi2CcuRLCcL1CZGL5TP
ZeN1+v8wHMA56teu3zDIimfU9C2ykOtwWK7zikLiD1fV/PtlZVZpsjAj34RRpa3Pkp++5rotK0Qm
SKZzYt6RqPe7WbfznnX06hrXWClf1pkfMw/C4aT9JZ5KBl1Z8jjqZrJ17f4KR/znUaYdeXswEqts
vglmJHX5EIfHTObH2KGKAf9Xfkol7SU/4DULJcmjLYwRQnxJskw0Tq+Ecw2G8pbxH6YqCiEvydvd
4jTfewZP2x+zibB5zLP5E8x/iZ2K0eEQ5y5Xqkl2frEAhG8fc0OcMUFggWlp83OMaIauWaGt7cr6
WTtCjs5MjbJWScIo4qNtf7Ic+Vyz2iXsELiubZZPUaO+LRa8vy4ZexxIFNiO0fEY6AmCHdeA5/OF
iHuQwgye0TikICwscnxLr22uSOBrMCYuz9m3tWeegsQ4ghvAyxbf16VQe9sdPbSc06kktG4t69ny
ywPmttcYkt1aUGF+BYvY0b+nhoFWzqteGoLW8K7kd0TfkvjsyC9QIPsDC66vdUCBXkcKPYSOmkqn
V1nkxR9eL/JvFYLrSk8w2OYNYyoyNf96y7iR2wHBg7wrk+ZsyXg65CnMA6sgKbfCFMbXtnySFvzT
KQ0/CK1q1+MLCs7glCWsg0uJBlaXnPYU7fOh+RoNvAQdbTb1fLosM7waDaxbvOLX3mbt3tDLJiSe
ojF0bP5nNlaEnGL7D8+Dsv4+vVdSClPaqGQEazB9Lv70QLhVQp3ugSkqSvOjxVALz+uyC0foXBXo
1wv9+7QdPJ8Fo98hIiOXyyHu+vajSY76rYo/m0FKqODglKzMuxOu5OSuA8SwdinEEk1bVpi+SyM3
md1+3XomZvIZtBcS3jmEoUZAnVN3V3HKzmpVv/AsOV1V7dcXHYpMC/UnYLbrdY4Hjyd2l2xHRied
aXIizZQ6SI+fC2MhgqxiY6KnNGRkIMXLjavWzr3j2KXnpGDTKFuTlV5YXI2N9b0McObkpc3Sxxm+
rS2qHPJhF/ZAcuGR3hchg6q1nK+whx2ScITcsdytg/vCFteLh8kz6qcLq3j6Md1wx9zvO9GGj6TI
ritZbPK3MUk1DIn4ROtlQR1NfDvangvuqKsx6cd9HxKwN87YEipxK+Ly1DGE8InyOSSd9eqX4jVX
ZOHCmYEMtr4dE9rs1sq4ZVoIN0y2PNIcQHJAWlsvwFpMLmzJJzoLqNcMthtiDIGaNJ/axjqNMaTv
pDMOkSIRkV7yMiKVm0AjJ5Gzhx2y6So6eHNZ9lWVB5B7uaqYbtg16u5FRnd0IyQgIObIqzo4sGBo
t1VKewUJv92NfnyOF3GhMwX2XRnMJtF643PY5HIeT6hw2k/r57QdqKzo2rclQR0HLD5y55PSu/dj
RM/hNMY6QRHhUW00+36sbJTpUB2VU1U7p+o+O7UT7iyHJGHLnuqdOzXLIWyWHsgVhERpqc+DzTCq
BHW1K8N4DztkPnAZR+zl4jBWdbrDuldcp3ixdwsCmqq9jR9CJ2mupjJ6NlUTXGcUriVJ2RhYGR8g
DL4qUsCccgofBI30NsSZfCSDApPGgJR7VfB4xsS4CyZUbU3mgVxBZAnYiYvIugWSIwhpHIoPS1Tt
K6IERtt8FDJsP4xEcNcdsy/M0qd1yGNFQ7XZYKrKDo1kHh3bA28YA5cKwavXjj37l9BfTotINHYu
vTBobPZRhxYfbCE2Jkjj9JNYAnnJOgPp0HOBB64yUUOnqAW2a3do9Pm06yFY5uRkA8lqLTDXtB3x
wtIHrkbHe7okz3R9IvtuQu+FAUKDhhA7UKF5BgHBBBUNC5g0fUwxZ0H9UkVXeQUF0hzH9LTeA2ur
q4cDhV+lW3oYBe2rRgraIixfh14GOQDdnFb7GLcOZigJ4ZzJ7n69GOFEYRymvOp+CIw8IG/c71kT
v663J06Sl1Ql2U7q4aTCRz4suGmZSp1SO2G0oKtmUTSHbDB96tx74rD9XSfAoMeNPKayhD5W2QcT
Xz5ntIbETA1lAou0TuvdWHecLFhvR7vjk4+2cYUDcQTVsHPaqn0YyjOXrQUlq3zCvevlsCTBA+NA
C3mXdUTnBTTLik7OkvChKlyXhh5XCDcPzjXozaiOqee9gJngQNmcGI7PpsJntJN0VH84dNgCHNZf
PbinBoapqP/7sgR9Hzr1pjGjHaVtgSUuvl5nYmXlzddx89bOqiP03NvaultwCo5lv2EHyxzQ5gUk
cWSwhSyK+3VdsI4gE3KyttHU5aeFFaVIpmk3QIBbxRkIdlh+uQQS0VMguScrts+/I1oH06ZMpt/F
HJwSljcpLmU8AdD52jjK4aNx/ftUYy1zUhAdo70YcbXsDXBkbDi8T26FO9xoreIwRIT2UoQyxVvI
EdMvj/UgrvUedFyY9xRF+1zKQTDTLsG8x0W6IQKhuYrmW2e2i3M4qaekDt+dRUPVOj0GF+RipdAp
JDs0XooKgRfOgJztazVN9IXeU2oq/YXo2DjKQUzpbUmga2q+ZTno77SN1HnpmVqQ9Zvv1pKwCvrH
NPPdw8iWYIfbglkXOnJTQpthIwjszqVsqdyzK+KKbRZ2Gr9Ira3o7qwcJEKChWFfRM2JRqu5sscu
+1AiOFzfMZUlSC+QwZ3U9ZuN+HUPXuQ28PZxyvOceuK1ZZnw440XTSTy+YJm12bblBolb3HCmh0g
XqAcyvsK/6u6h7HZxQ3+/tmd7nsFZCgYn1M8HdtcsE9M8KVt1+10OgXnIbdIoK5eQ9ccTut9NwTM
zcvha5GBBozEIK9dvwWXrOcTFSe5GPFfdnommcRYXrmGOJWyGAwodjPcduBE1ip2LZFaa/w4SlH+
WDqsR3fH9m7rD4Tm+Uwz9A6qchcsBtCP4S4AZXNwBbcVOKJaUN9CwvkSIHInmSzYrl+HYbjb1pTy
SsUYwOaXJIMyLiCvbEMXGkcizwq67QYt7Nd1cT8a81NYV89Jzh22vp2dKBm3rQtOuKjLeuf4bQjI
MH12V2g7nr+NiWDhxvaiG2xoxbYYzLM95jVA3Ky6YqCs9rISMJddXppybq/95t8POpCa77MrADXq
ybLVUzPlEdIXEcgZecmuGiVjuSxoHnr/+1CY3BMhFQop7S91IG7bmZM18TUcRKDxHwPq8sbLgKfZ
eq3KyvLBhi6VhjPpc+Xzuita3+Hrr1VNihmBgyfNAZ62z0vm3Tlet11iZOFuraCGaaquio4Ou3Zb
42C1iIaNLrwP0GscpQrdUzB7EFqgaXMm2SYELII7XEOxahXZZ77j4XpRWKjLce9Nw3iIGSuAT/Ou
E8LvIPSVt0NmfTJ8GZwzKsVDQgWxWb+2KB7zUxcyDIGWEeupbODAU/Q6tVGNW1FtI2ZJu2Ojx8Sw
ochxoLxezxPl882tpx1NGaRaDUfFujMG1Ctr6bC2OeuZNmZkxgEyrDYJuIhjc1qfMv+uQe54LBPs
GImVvSr1bAAwfQetR6KsToAnaMJlPbFOUdbRwLooqgpcrsPIodm4uI9D85sjALLgOxaIQnFF/Ngu
zW+zqllElQyyZ5svYcLmdzT5sMAwmPo5Fv2fzIOrpOA9tPgF1lQ2HOsC3axYYzkSjWdfwitzrHam
2AueogLdZFGW8BWH4WXoIZAoxfzSztm0rb+0W4AiSAqMwnPwikIn2ttrD7huH4j8maRAn9DAZ11v
/LI6OUoAK/kxl/c8QiQpX09Qc7WwkecQQe2XMjLe4wJbeZsz0scQS8giKTX7YYzA4vQEmczk1E13
+H3Il9HdKvmhy4FWCDsscJ7a7McfUoJyTon1fLHd8q3MwQcRf8g9oQtbIGh3NejpXThY5o7e5Sig
ikT+RcuFktjst9GOLCAWgTkhUQVYpqzMmb0P2T3jkoncHjQ4+v+2bgvj0r+XAvzG+jTkrXFUKFCg
R9nYMoPiW8dGpis961SwFdpjuHwaZ+ssstShSS6fXKM8x4zmwbpyzcjiAPKTwnPnKInicjx4OcDb
GrBmj9rusN4aflN+VTHR6//+Ftl7meNzsuTxNtWbNaTauhWvntLyO6Y9Qs+1Umay5u89KOGryeFF
rszxa6ET73zeLMeK1fO26KoP1pTcpl3MwWsAEzMXfkkvZHXkluahTU9F3XFf6TI9xbYGjHg6TXph
t475fnQxysDANda3SR3tW13RjJaDu1FgRkOUp1V7a+WUapmjPkmr1OsO63/vL/1155Fh7Gp9eqiG
t9q1vvxYvLQogJSD3y0Z8LjaE6SWPG1wB0T5aT17CCj/6uTtK3R09PIqtXaN6L+tj6Q0qjc8x/m2
GqEHNb0rNRuAQQuJP8ES3gT5dGbkhNyFU+PYeeN+sNJD3lXtJ+lrBnovnmcqf/o1731dnSCbTTdw
cw42O3fD+f+EndeS3UaWRb8IETAJ93q9LV90LwiySAFIeG++flZmdUxMqztGD1S0pKZYVRfIPGbv
tanC9JxAnxDOENwaJpQXzmQI8qs8668vSwBABMZIx13h124iiCy60Fj6DIn+2h8TP3rTJWaqagdd
jELvB4RCvVxAv2eOFMBdrVSZ0QGpjmsyupaNaxFDhOMWCBH0vrqqGKRkX6aBzMSxnX7rltDz68cI
8tnG7YLoAn9P7NoOinEclzuXbVPErGxfpeHKfFtJNnhkAiWRI5TqBR4fOwmP6cnK6m2Imm/ShJ8B
aIMqRIWGe4gVtHg7LcAEEA5TW32w08vEtN7nMxLLbmJ8I7rkkAL52GZI2T+Fxa2aruQrkBBqjWs8
BSh3yn7eyr46t759GAKyL8Bc9bukIxtttSF81MOwk6PdPQJy+SCtjenwZOzmNO3OQz/sY4KmgJHD
2Iia6dWP4o62H83Q7N2XAsENJmY+MjN6ta16PM9t+J4OjJldUR955aZrVQIn4TcY03zEutxfwUlJ
Gy9GzaS/4boC8RUchwS5EKEf1QEpIVJB+Ln6P2wVdERxOgc7C4XkzgGAfdA1wJDi+7Zbqlvy/t6D
BYlfFAxMFKQysDkTw84RrLF05Df9jqxZCnvAsN51oVQbw0cqCcgJxpO9sEQwetWTlFKemqx4/exU
3G6l/e4hpHOOAGinGVuKh3IaH6eB/tBOUu6BwHoRPayyNfiZp1V5NILCusXHsEI3uzEptmAkYWJt
DFEgtvRy5PAGYJzIuFUxKn7HNcRG+r1/N2tescWronYPzVOBNriALIZku9GbDWiN0L6bgfJhMWoa
yaB+7kY3QH/R1jvIovLq9nzQbfaWRowsuwbNn5FUYKxmNBQ9M187ICszGCC3NwvyNdkCZ9PnrcTz
c4vd8ZQN7XzOOPwqNLNP+sc82j3VbOt9LJWnnjF22V27UqHy7e1XZ3zTdWNVF69IUmJ2Xh3KKZC7
h3HMLvkk3gSJv1+rIMQsmRf7BiTJYRnn8UKSPY7mpnIPun2p7YWPk2N712agBfwyj1RPbvEHoY7B
+oM2mj3SEQaZsfOq4hwMDYLuakbbEGQpaVhYtcqWK4NuhTiLfr9GsBKtIgEjG5TEnITS2Q9CkQqS
FbIOM58vbovZO5+SF+m2t7w2h7u3CETtnExkFjdHWTXB49K5P90R9jCDKXF3ff59IZMnf7UAY6Xc
ptlkd0BP6CCD4FxV6++O9AaQJWJLGinwwKyxdjy79t7wpXdN6vnSIqyMxny8rIV9q5ionaAhW7S8
6R+vIW5bQpTdNWtF5ula3qRJX96fl0U0O9tjEmxkzVPjVPwTIPRTZJPCHMAZAMMAZW9cHoPSJXPQ
wWidZ+DG0I2D2hbnkD31sixvmdXgBkKQfClwgnrT3bFasCPB5J7KKKQTKHieRUfSa1xW06MBjQYD
FLRCMG5XPuBx1+NJw97n7p3VyK8KnjM7xI65BLUwK69e6fin3WhxX1kJD7ER1JL2sn+eBJFHYdtO
fBohxt+sHKB0eVx53XT2l7D9Qq4D0lsAZXa0BieXvmvxc/crC7UChm6Y9d/WBtCZvhjtyDyQ+lAe
QtDlojdM9DzDfOwd5IiWwZ6KkefJMJrs4NflD+2hQ32zHxbSZq3BAIc/M4YS+CqOpqxufZV8i1A7
PBdq8BkU7btvPbu5iPf2OqFwifr11YRsjHT/llHW35OoL977BhGhDzQ/z8z4VAyreFuha4AVgHva
pue8z91Xbt9kl+Zwtr3R/zkbffI8Quw5oFoJtujx0qfJ2okO9XhOBsRJJBzGWcbBLhnysG8co2sZ
Oh+lvZKwN5byOkKHjZKxYno/P8ThYF0zqOJdjAhBSqaDsLmPjKqNt9zq0ag5/PFrnz8tVUkoZVnd
4rFrj3kZwUECDH+smdxu5tjlvbOX5iQRKGxArcFzyiCWi6RH8pi8VEDHkTVMdzmouA4QuC8T8jlf
nqFdprfCCuXO9BCLcOrfaKSIyquMk132yWMerfB+8dHsrFEYh6kDQSQyORP93Bc4rBXff+qwuUz4
rQsBkxS9Elsc71Y7tQIu28vr4uKdJlTSR93Yn5hWdIceEPfFrfrvfpcHgN984tUadzkFhZ1sYwgD
19HzbrlB6PPC0OhxraNbP1IuF95g3WlLxi/TmNziNA+e8IonKYO5pa7C2zhBCi6iFA4fg6BjlVHH
qSE5fCUA5kMSgjFqM/+i/+JVzQHg2XjKM9u/NMKGLZ6x801nmV4Nk1ScUXb5jp9BdF0lSCY02fmR
DQ6HSRffeIKck/6wVhhApzyGypY1XXF2DH8CwARKZcX2QWZqeiirvHglcRzVyeyPp2JVhL7FXs+e
gRKEVZS6AOCS0rA+R6uIrvrZGUXzo7WJLWxi1zpAqP0N/AyBuIlmhH27dyh8y1Kg1Okh6OX8kA/J
uNP6Ky8exsPMM0C+mfEUdEa1Xc1wfZASPI0dRa+FDMxvNfvLMEOFJaPCeljb5GlqvPg84sVkl620
RHzpiQCIFwy9eyKsCjJtxZQ/ld0Tw6O3fuEziWNpv5Dwviz2zxXlDBGg6KUGMOunpq0nZHt+9CXD
e7SVxavEI/HaCZPOZLLkcfV6zkbAkQTBF8UNeTREYDoUpnTWtjHBys2yghDTzKd4DInDnlui2KL6
UBGytc3QBD8ydd4qt+CFufh+SinKB1slNBSwlwi7v8++eSa0LN+1bms8jWaKlK/9YEbsYJmw4Ln4
6d2rjNe88v5AEq7uy1h6zwoMi7AY5Eq03otyTJn0NNPeHVDUrAHvQyPMq19m9oVxgHuo6PeeYkiF
Uwdcr2R7cNP/qyppPNs8Id3QUwogLf6ZTCTQQdNZd7dKrbtdvA1srK7S9YrbCL1kZ5TQmQIoOWKT
JPEKbIr8JtUP3GipD6gdEBF4tXkMGWFcjaalGUDtdBpbanEJGjXOp/kJdlHXi/hM0Ei098CEsUl+
GDI48Gy73quhFTcLjcwhweVMfNtPYiXkYz76NhL4YtwmKt7KCskiEG3jb/0hgnZtuoJX0J9v7GWn
oHuhDOhf1jrb+SS+A9R6nWf0XUa8nBEasTiFJAxBpPDBeJF0goc2Ay9dE1abTkSlGrHSNpLX2brR
eKTByB55qnGlCTVQIMuyYA78gEgkenBG0ARJVs3nZu2JAmjyJ2vuV6ypXkZsM0qCsSJ60vETZODs
guss/VUoNs+EjYHtPfEcYYRpWDm2pxm3a0pyQAsME3x6wJ5gzh56OBpjRpPfjlWxRShMZxhjEtDV
1BTXQEWGK2akkJZA1kW/qyzmn4XFJDT1yl0+ezNyGCpiTFioDFmH71gbu+WtVJYFb6Qc1tWpXj6z
CHwDL+XexdI/rCFTM8R4Bl4E8xehL87XCQ+zke3TxrRfEg82e5kGw95gJL9n5nerSM95gOf55NPJ
dIMlf3MzM5MgEBThVqO0wHpiV9fLTxGMwS1v1uBztTNwwG/b8FEQUXHJSiYPSlfIhhccfNTW34Ug
S0AWKRs6GtRqIdvTLsqfrCkTj+lz20FVwVK/LfoQYQx5CFiJJSV7V55CwzxzHTT0b0wPdG+7mMob
w+wEd2HzjTUVPklZnMcUSaKxIoy2ChcednIaZsWnjuf4zOh3p5duq+G9wTlihxCa3Smrl6cKZ/y2
DJ6c56i3DMJX/7jBq1O9yyoYHmU/U1SBhVoA87yBKdnb43QeXKe4JDnbPJo6tBI1o61+EYTfLB4S
2tH4irwYzGpEEKFw0xcWKsljHLBcUlv32uB7y90KTNrCY4u72aI1AEgSJQT19B455RFH8BkGPtKa
Y4A51ZntknTteU/fMR9tc7rPQXmE+WY+N6ZC6uY5xJHRDDZhFcc3Azg8XslHJyRx1umyx6ZduqNp
jn+y1VqpMQQODfYwbP22eWRa1xmVIkmIZIgk9Si3jAi/FUFGvMhA9OaQpPPRMsprSd7fTf/FNbgH
rZm+YcxYs6F+PQwG2uoWestDFmEDbnPzGnuOecUqRx1au39Ya/WXgfELkXbNZcZitvd7VPmwguuL
ogcFVk5KUlmjlp5xZQwz6YJFuaz71FjEJjYm48mgdM7fs77I9nbYlKd/2KV7/7lK55gzBao4K/wv
Oj5pM2oz0fuCg2OiYxHOCsZ9AFuJzndRPNaoemj5fz11mXP3K6KbeCxeDOJZGTyv/jmOQFKJfEIn
NSZoN8YRQSK1Jnd7+Wa1OFLBx7cvDkzX85oDzNJ9ZNSO4rDO9as+SUhU+5kH4/cSJNY2FWZwsqwO
nXrSGJuKJTUB6OS5BFn+VxtZ7FfF0F9Kq4PkFkfMA0HcbHML+Vs6EtABgejRGL5RrqCLhbi0gYW8
MnF0jGNWleAiEut7C9vowtDglrNrgdLNwLZu2WwVlpWf9dBN2z4o4u3Rs9/R3I+d9cMSSbzTchfs
otSLpftUdYDbldEk82vn+Xue3LHwRJfaCa5O7YJBbUR3zImjwQGVfkmCnB0+/qGlJfxwDRO+25Wi
ESnaAHkimzjcEx/J2WgzRLSc4Zja4/dWxVxR2k17DwMcTusVM0XM5T+TtOLl4tEvO5agbX5B/w0n
WrE4QPEinwbAvOzRb4RXreToAihd+fJN/03Yrt+cSvzRg2yCcN8G5X1Rkkz0m2iKjDna6QIkUvoe
9OZox9rPJUucMXrxBrHJpRoJeNV3twmfsqVNToS1n6zZf+c+tvBFwbLKSDJAMNeynKcv8Jjkl/VA
aDPXaqHk0GlWEpyyMLNX84WAz/KSVSROOda8ZxD4mqhBZgO4R+HLvo7SepkWm/ShyP6IJZ5lLaUY
/foby5QDY5aLPvMMwGj4IJEI0R9kbvk2Of3n1tguhXGCTfbbBdr3D2+T8x/6Uo9FoRMw3w09Xqm/
izqbhCVF6sTTNvXHe10nC03FnD6nmfwdEfd9Mp0fes6tVwB6dKKvspSRyhYWhUq0m/CKeNhHrA8H
Mbf0279mAjhmH4phXTEVheZvWxVMXjUkreufeTleqtVqmQWj/stb7uQ2hJHKFq7+B7mh/R+OQ749
x0dVhBTa8QKtU/s/shtwS4mVdD2Lpnr5kjVetbPbieieeY2Poh4Je+qyeUtEtx6+6DGr1nD5RcvL
GbdEV6kBUxZnr/DeJhytR+196n0Fu7ZxBK/Jxz8ccP8hkeRrFj4eNBwDGH79v0kku6IIOe+R/iWG
S+T2egYO+oZvQ2yNMG9P9Rrh3WA9tziMGI2UTHgy+aprbgyc0JDn8WX9k1dRW8r/TSbpwSQBgqGg
DEjL/64pb+x8li0Lnq1pFt6mh2Zes4MLwNuncRfuc7wFpzay8ZaSRHuqTdWaOdGbEaP5k2t7/Ycf
ETgF9FJ//4I824ZpYYU8u/q5/j8frOX3XScZzSt1o42/pnf3OW/MxbC9C8IuQH9un17RZsA7dC1b
JSaZvzQBQ8ubEmRB2GLJtYldNu5TgjK/Lccv+jGgF73nFtvgzv9WWSVIHcxqOxf5AbidZC8n4BNW
Q/BnRyd0bmfjOVMqKCf6FZuUiENaX7MWYnpfrqgfgtV8BLl2JmDsj2xjZkHq2OBXdNFjNL9gT6a4
KFoQKSsFN8R5vvTNY+000eNMGmbnIIosDWrZiJJvYyWF2CzjFOzYDwFNwUPbVdnPzE3M6wQaaJPZ
pfG2hP47Kw1MY2s0nhpA11/LZPpeFVN/0fPVwS7MvcVsEF4M0zfp1kfpvoAXGt7nJv7ttn3JHFxW
V4+DnZbQv+ifnfCB5Q8jsPzYq8Wl+xPGubN1nGn8Zg/dF2Z/nOf5axO0MJQS705L8tdM8dEKv79W
oVNShtCimWHWXFu2j2Qhrre5GMtbE65nLGnGwV8k2QWrHxN8jCumQQRcDWxeVOUJzIM8vtnZly1I
17GK3eNSIQCgGvgQ3UcbhPm9jZVcyozlNcChB/2gL2BfGmjSe8Fo26SPn2xiQRQkxAup28n4Iw64
eyxa9u7WmDzAb39KULBv+BukK3Ec7JJUEBPU2OlFL3/WkugjRWBuekpyXMZ2HyyfuzWzdTCHBGck
r9ukHY6zDaBPxJSQtpTTXknNmQ8qfU5l0/9P7NIuHj6IQpkI+ZPpwVYwnp6b3jPkLRstgJ6VTW6Q
4/jpTMKxcUYKhQqyMN5Gp/gOIhh4vFLoaWk1GQsjg4bqPvXiFwFWzGvYLMzUj0xYjJuwR47Bnv1Z
aN+cbg/4f8OeVVAJsQQqWRdtRvG5uleSF619GcwRhgMXG+5EZzdOXve14cIYUL5tXSPsr/aXrGis
T/lPGuE30Y+6bge0VpZhSXhsS+OeteVHa2Gr8/jVhkgnuh4As5vaz+OajPvaaBRZmid5idEuoK/Y
+nnzoC8hYyXEt0qnC+fRQU6JfQvs8ZiFbnTQi2Psznw3zrBp23V9is1LaGPHYhf03a08D2vn0GzI
vevn0fwgwInluP2E10k+uHXzFA+DebESLFWp4R5Mlh9bUpAYWq7rfc2ojMrZc/dL67w15MpkjBqf
nLa6tR0KhrrP7AO2S3EY2uY0uUSNepiYz/QHp3GAZUPId3kimCvbs2nXosXUFuBBYySIhJwQGSq+
SxECp2Hzf2yMCr3AMHxJanpbR0QfhfMwECZybAEiHtyMsVQd5gbzFjpkv13OnRqm2NgOWRkZdFNE
i8nkxfErJqDRfGTHkF6lEb8rRlkrprOoEG210/ARpUVxHdbyDmD+XE1Gepb5nfL3KBoxPxWZGPbF
Gr+y5JvO6tNfOnHznMY5W7ggSPrUE1Nc/1+dNUkeK+bxca2KcTAwLByS9bUh4DRzMFoFXSkOthQ4
Jn1UqYGIvraovWjhbl4LPCOtIpZ4QI4vPpqBzWgZxxyL7o0gHIIo4/h5dJyG8GHjIGAXFImFKdpa
pltlJV/MFeumFe0ZFwLRqll8i8Jinjj80kpf7UEblZjDwcf9gkCYyatyyunDu6+nX+Pg0DqyOPxU
QNXNn3WtfzhEd2+GsozPsk4JjEN82kTuh2l0HiJ8NzieyhUJHXPXn7qQa5isMH1xd0smqsuE4yUt
FLF4vSwW6cm6xohSpUooSE/U/Ks54F1JreANLB6ddc0YHe6tWQwG7mhyLy2V7TUfTXJSB2KBziLu
z4lSJhVBDuC8GTGajtgJZ/baY/w+9PhVBmfwcHkRtJ3IdZ/VK4e7uqX+V0qir4Bg8p/lxKZmFOwe
Bt4GQsG2uor+1wLeOrUGkqxOnUosSp1JJb2goNLfh248hp7pvRmxBQ1CVPYS6aqeIOhCkdkaGcel
3Cdlx+fZ/DGKuTuNyu1ZqFpc2h4UMk7Ac+lUP6LGnHeW1zwMobQuFOM7N+DNkh44Ur2RHOr5pkTE
jcz6Uy1/w2YleZ5YSyuO78USdBdSfe59X46nhG39RHV0NOyg3XZNfo0UJyUOkbbCTtv0YbuTPSJG
PebRYtKUnOUtpEx2feDU5Dh81+KKJlzuHp6bnTbbx/PwmtmUf0lMu9Ipe7lGJUg7KR7HkLrYdLBq
5StwCpmS5m2qH5eezRqIZtFSMrAO1rM+G22gQhdPVP4dTOOmJFzq0UIEVCozQUkzzj2ragiQZ5+e
e7unGqH5pG4tvxcCiWxuINMEdsd2TZGuZCW2acXsdQ3S3+tA0ne/1oq3Hgji9eSvxczCbWIjIErn
9YWYtZPBW86RD7GD7Uaokk77rtjZhXPFdB4ezXJ8Mg0nveayDdnSor8yib9aotza4kQjDWCOgC74
BC4ps7TIycEmjPXcTxZm/p41xiDG5qRERQ42GUbKfyllDS4CnNUdwH4REwg0hCzzEC/rZ8ZdaoQk
a/yn9xgY+W9ZVNZHeubfhYpzcxoG9Q1OD+Qb4GXdengHlWHORBgPKxFeKYoIVesUBQapcF6aa+l8
tM1cPInn8HU1Sd5plPWT1cwbwHnIBUpAoy/OvCEBy5EGUWupPNad2SJBWK+1ksBV6Hl3RVB8dRqC
O8epvhTBI6jiAQjt/EhRMl0sS9jAs7ziaC1tfChtMoDdHnETuq6NVcv8UtvWQ4nPZFcn3UkVHDvt
946C/GtXW+V+RpKF4KQ/NWU6bGq8IJXpNM/mVH2Qe3BWv9QoicbSCSCydr8yfjVmNj+ZUfmQc621
a2yjB+NsAEPw3Yjq8qCVJJIWHwzJqZhAbMzTGRVqeJwXFuySBdGmjcqIaFyW8a40H6cyWPlh7lOf
M5IV9Z+yXm7abtJXzM6S3qGdFZU8T7F8m+Z4OCN4I0eTUmoCi88k6PdQWPaR7p78JCtQw7U9Ar/5
YakReUBgunq2yZwDf80ZINOCOKettCNdW14QBHhMO/2Dlq50k1GSBktRFrvpZVzWN/37Bp68C2oQ
5wzo7Z5GgX1Kyuiky8okbpJNT5D8ds2Zc+YJLALGb1CNCCdS5Wm4Z5mcHFqVCuv7mE4rIZ+jQFI5
NO1eQIg8yDpJ7yFN5ZGk3Z/xQv5QM/RQd9ycdHZXcrv7KNC0sMVD083AD7lAZHinAFCxFE9FsZ4+
ld1aHajbaFGQquUhXiCthKQ8w31OlqR6ILZhX8yLPGAP5y4HnH+EzHzUMpfZZVgz8MySP8UhxKha
rcrJ5oBFcnYr418UyIwon3G2jE+tclgDEV2j5kj2MLNrrnNrHMiQUpA/G37Vj7mvTvouQ8R/JJYK
xQsCBhB2owqUACCqbFhLwB7C6QALZ9g0SS1oKFT7JnZ27og+U386JRK0NJm7z1e3HzhFpEzv+m3m
SGM7VTH0X7mGWG0pqUvVZhgsKDcn+CL7MWf573feeQXRvRWugbqLy7BNCAkxB6vYgrrHEhhveXj7
IyaTu/73RCKvm7VGW7kKXCosFZTtKz6idy5348K7A+zsMnCa9bXrHLVCMBXlcwLo6QnlW++GPcwB
kswyV/zoEru9YOulEqAPzKXY+inlpq6lkGM0Ew6HbExeGSFter70O1FL+3lgJSAWB4h/7M/2dsKN
O1TkDZWdTxgHg76NJwB5W1FR0SdUB5S+yRcZMiweySIoEyI2IxHd9XulZ3Sj2a7o+fg9pS/iO0TD
+GSrIluVZfq60C6CGYk6bVt3AmGnUCUEXTjGOZ+H8GRG9qf1ZV4wFIxFON/81ty6TS0evClGSt2w
JShE8xNmRnoxErZG7MyeM3Cc8xBzrqbWb7EW7pPtIimp/O6rlXGq+yE7abDkv/uMpW4krvr2j8W0
7MqheUlHb7i1q8GqSmln9SvRcF0cLXLrwWbRqjE384LwqRH+TQOYrCKPNyKM7mMTv2hpVLC4X9vc
JVFIqddQkMFhhdHmOBdNvZoZ713AmbxOaMjPaT0/GCy92V4nP2Xan6S5HNtuNh8yH8OhIl0S99WT
wSLzkwxZUaonX8+kBAOTrsseEjaHfNbyFTZafs2s+YAdkxScwXlm2fW1IwiZ+hR9XBwu5G5YOS1i
Wr5oa4W2eaTuAkbIBLneRHxmzkommZMBUjFBM2zrulRa6KC5MJEoQaqW3IqHESvQoWVa09vN/MA2
+2320vg6uDT0czWeLaMeDkStzGdNa8hEBNgqS961aHsWVn2Mep+ADtGGyDamcMt2mczvqXIODGcJ
z21dBiFa3zkk1WkNnefV7SqagWTiK3DzrVEzhO2iZd87C5IBSYA48x72IyRUbgquHkJ7SxQfOFX0
nZjYMSK5iaFzabD0x8nxa4SFeWpH8zjSwt8aWpgMaS0MCuxDDjxki5TvXTIoJG8y/h5j6BwKaaHP
FZN089IU1zjLDbpRXvBODM6O2cB1iYB9AHD4aoDG35bLctdsE11jlgFddwooX99bo78+5QrUNKQs
ieD+vi1izKn9o6sGfWQtVoS5+tIoNsqwDK/pMM77YEyrXWHUjPNS5zct33vR8jPqLY5yUtIgTtki
u9PfWQAdmpc66mhUJ/vzGPDmEMckpedDEeHTyCTXbBYU3tGqedGfVd13TGKChIo+r65Dyvjc4+Vm
i8oxIBEPzP70mCO323am5cFoi8XJi5S/USn5LRQlhzV9ykbuozSjUbeZ7ac1Dgjwy+wduvktlLZz
LOmDhsFtP1W//QA2PlFveTnQgk8X/ero+XMpG5Qi6UcV0TwulbzisKoeaK/+wdr43wbIDsgXj22M
bcJX+BtOMc/bIZx7k9uw7PaY/ClLkg9LrTIyqKOXajsrrI2+/DWrjnWXuvjRuCtqq5OG3wtFkSoA
Cpfyi+EbuAC4j9EjmRsSWhJcIfb3tOBuNOPR2yfwURmL5/RYa0bimh2xMnDbp5xUppsw/9HJrJl0
fx80wikEjBRYtsAj/u/GTdHnnjW59gx3y/+G8wpBfr6ezSl4kxYXFXRO+2CZjGODVYfIZoR8muKu
V8Qqfn4HbeBilF7LgioTFyOg7vFbA4+7zM6z6A4z4q1ngmiIrxhA0LYJSQCsq3v/4o2oyZbePS8J
8MAmjc+6hgi8+bngglJ/BhSdIriZ7TV1ydV0mBHtVLMT0xjYTfHC7NE690V55dKs9kS1cTjQ8Zhs
jHdD5hnAtb2HVQyIAvCVu2oTa44F5dxT7kdMGxZZ7g3DlFsEbZu86IZjM5Ko08dDc81K5wTrCUNE
xeFegeMCFTkWV3gpt3JmvcwAjzvIG7LnuTMIEfdVMiUAEEB9l6bz3sjTPdlIzk9hTJx75wyEDShH
QoDgz43QZobDD0eBAskUmAl3WdjAjl10m2HUpo/4KMl5eiEP6h3hXrurQ2TWcVbd7GTK9o6qdhzK
ntq2CwIysAuOLYIm/MMjlsWU+NNguSdT6iGBq9wHHHJoSdCZnIbA/YUvFcWzqldzWePUBS1lIc8g
kquXu8UaQKzKmVtPHG2nrhB/ldGBtOzpKDkr/bogSGek4I5FxNYg7/bV5HwOBlPFYOwXCAyZ2DXV
/A3ZQvYPRmr7v6x0fAwQ7DyEw+MX/P2JLTiGUuamn8AfRs8FI7Y12c/GQKEvItKCCI7xFUY3UyD6
REmO9XdrIRrp1Oi0Qr+4Mf0OwNlg3eQ8HnOTNNa0NaNNL8PfOa3CDlhPs///B/uOpZYb//66BWwZ
aBcU9ADoyd980tz/Jd0+8DSNVkv8wdtHy0hNHS4PHQaavAua10JQ3QwGfSAXyLylmz6sFYo3+Gw8
+3CfeNCMa9v28Taf49/GmkMDczFWBnjAsW3hyMoRKoGP9/FbNC+RlP4p8c96PxB0ILmHIPVQbIOY
csRMEnbHq7Re0pq9d5PCQzNrzEafWm0v/2GsdLd0D0gpPfOxV7wwhE6q7MLHmsuZu9Y4LcSi3IT4
YRv1UxAX3+yJIBW7id+lHfwIOqRWGnM69JwEOcXQjmf9mNWhta07EHo9qKG/PApVnFLWK4bBu2K7
NSHmQZLiDiSX6XK8Lj0BgCh+iqnwcaaBNBKLlzMi/1J5LDiXbkLp7v1hCckEd/mJwbBkXgacOvsq
m4m256yNPnooEsOmJM3d3qgp9KGvwwRB7LMXzie9CJWK5+XUX3Pe5L3blj7O34sdUgUpsh7TUrx0
ile1lrhekPV9tghzk12Y8uEvUas32aOWnVCEK7RUnFoIlmVbbKbeoRpRTFQ9gqyV6kXRHbuQ46eU
E7ODmoSntTd+O5PjEwCe+OR//ali/7uMo/OYo4mgQJwfVtoGC6Po53A9s6G2LugNhdt+TTIo1Lqu
dpUkxm8YVWUZM1TlIJ/QJ25Enb7oLbMkda9horS1JlL7cOYjHpiYz7ICpTXR6MHyneFUesmDgBV8
mu7ZXiQoIZzl2q8sfRlOHZzEex7A3590A9s5B9uucOCp317WUXlAHdsm4/yUcAGacFAjk92FshNl
pPDt11ztiewfgZzaI/oHrtsquejf3fgNE6d2fEvqS9nzXwBcu1l60zuTBEnm6rRdUVUfWUExWEmi
gjADcpD7NLXoDyD+k/4FsQWqJPlAqCG5eZURtG6xp7C+fXZYqoAOyV/ilfGWTq/AhO9sPafAwl3j
Jehulp+FB16gu06skMx6KD9WcJ4twA2O+88AAKkW6L6FXv3zNWR5H5O76q51QHXF3jyT6KjNYd41
IVgS7YhqeyeBBRh9j1d4D+gsUTGZPg6fqMUJ1VrJA6FyBD6Eb9AR/gWyjxSMbe5dYytiTHS6+vcE
mcdcUQejHFGeMgxAivDZqOqHQI84Sambd3Wugm8VztRkwF2JVAna1H8wYmrjxiQbqImZMAmnnKL+
Ieo5SiOv7DeZET7NMVHKtj+Np84pXpoVNehaRu9mTGvY5cjsOy+6xz16GnY5+I7HitTF7pcxLwjN
Ah+jlVwY6AfYbbcjU6GnNWHe5zSm8eaP3e+knbNrh3Ze1wKhiYtwgEbzkMTd9zRc0s+qvSb11Jwt
+6V0y3dYn2SuYf/aeUrb1jo4DN2epzfJW6RNI7PO2MRIRTTV41p41TGRVb/zG6DCxdjf4zI5V3Pr
voIxOdRSDR9rggsDtof/xI3RGIx/P/5Dhxwl4bqOcE3X/Bvuaq3tCfY7z2sPPAJ3H+PbbBHWg2UW
DYGh/UxfEXaHQm05arn+SJC5v3kM2uC8TZepoamKUwZXLrd+jP3mzYLWaXTAHdeiIFBrleY1c8SH
b8x7+vfq0qEk5S1FFlmKE+QoPPUZzUMo0mjnYibYBRPKaYMsjZPhDSi2SvfdMH7EhLXuGCb4wFoS
eSgZsxxrP1bhqw8jGQyPvU25kq3+pa/oWvwlsE4poeT6xc8SISAw+O22jgexlwVbGDUZ0f9SKL1j
PGbtpR6Kl2lCpJio595x3uvJyD8dM7jkLrnB9LNLDKl4lvlxktVXsdKm6RmBX+DdMHK+XMfYWqn3
Q8MikBWUOxVA17kvbJvXvbYH17kb7VvMvX4VL0d9nkwKLqCH+IOtAqbCx45WeCtTFWczsyXofPL8
KO8bsJSI/zvydrN2p8cs0+JHNJ75rkDkFK3pg+0yy9Tnu1N2BRGR4bqxq+E9JNbu6kcfg/XeZFwe
pO45R4NpOg54dD6Qdh9LVdQJparUWpEKUGFNEjWKWLlvu/XrHI/N1mqJowuM+ECeiS4gNVsRdPlw
XUTyrNePeoNq1OO0t43sDG3tV403b1s2ZI1CpGTTFeV3d2GqP7AtB0zLUbQMWbe1CR7FKtGjk2Q/
GbuYl4HFEIU8HP+HsjNbjhvZsuyvlNU7bmNywPFQ9RADYiIjSJEiKb3AKIkEHPM8fX0tQN1WN1Xd
lV1m1/KaUhIzAoP78XP2Xju0a969jqns2qILB/yJshtOJkv9NXDKeVNEQXqo9cKfI/HA/JfWo6Lx
S2MfcYkaSBRZXISoxGjFWtZdpVvEhC6ey2bsf421QssRGr8td7M5Oltrrhc9aMSHUbQjgqT6RbXD
JCJASDNYHdFrmT8Po3UMTDcEUZQDPS6d5G6t0v4XUVj/mdDUrAlOP4tyqonGbv/45b8/Fxn/+zMn
6/8rTOsvf+he/aT3U3y2f/6o5dP883/9f3+63Xv7/u/rn+WjLr/Yr/FWj91HPX35aLq0/T/JU/+T
3/yXj/WnPE8l2Vk/iy5vl58WYv76S34WFKv/d+TWqU7f81/vf/6F34FbmvMPXed47EnXdumdwWX8
138ZPpr23/6V8fE/sCOTc2VLx0GmZFETL7Od6N/+VYh/WNIWDvW8DqHMkPythjHc8lvGP/ijqIR0
07Clbbnif5K59UdKjCBKYqm2sYDx34DQaP9xaPAy+udeQ65pLrX8CaTpwxjN6WEGTw6J1RIIN2jU
zqoCW2BWS3p1qa4EjH2EWbpgVMR5cKfgEGoddbEDF7OxeDFCLxsOqv4bVdcfAQLLh3UJVDVtQ/DN
SRD445Ag00xHf5+A7hiTG212pHpRetYbKbDZABEhwZhuTjw+DBG5dIA+6JzjvyD+4mEM4Cz07WPg
KnvXtvb39Xt1WmduXR0SoGaYxzl0HsKyof/O/4tOshEkJN8GhnWJx4gw3AwNFPkX3SGojno+igsN
kn2lZXidB97ejuNK3OQnpj03z6JHzbm89ANNfTYmfW+FjJgpE2P2jTnwessAVGkhrO0QZx/Osj7V
ztAd13Wrcu7NkUGLIdPwoqIATqBRvzINB1ZNxNm955neF9wN3nHWiQ1oWvO7l0xQBCLrscdEcwoB
tGSVW1yxSFQJFGKvmspNMw3OnRgZyKdzJXcTyfNp4DJ+6yhSLFGKSz0LcXGqjABjrFqBmhRrEcHF
Q4QbrzzPwXjUEtt9aab8uz4m5771xD7u2PCqpGbJCqLdP71MD79rgH9OhTMXvOR/lgbrTZe27njC
EAhJMSj8tRFDRIGreQk33UDZugEsDFqIeQSEgrC5rP8wSygQpAadg8opLwzKGWRZ0IwZNGxl5MTH
YCmo86R+06NQXFq+SjZX0Qm+/U2NEwGtqYOa1Q3umO78bWnzf/v4DvAvVOEmAr8/qJSVJIsZehCw
H8NqTkWaz1dXxOqKg5ojtaC3oGyo/rCLpv4RbZt3iGRS+q7mXNeJR4w3FbcS8OuOfb0qiAcr7L+D
sC2r0H+5yAgzdUitunCo+f96kbEU15OJw2Y7VvODVuVw9qnVEUATQDGZ6jTq77MiSoaDoUJJc8qN
WlyC0kmvbUVLvQH5nIbtM16Aa8rk7WIFdnv87x+E/7pUEX/CSrm8+Dr9RvHHZ3T1WFbUNgXj58jw
OTm/iy4LwDbpyV3rLpj6pTE38kqSeRD54PvxC7kIpzGZr5dySmAoSXT0Kk7bQ1g9mhaumtyq/6ab
sYpn//LISkfQGJWE77lobPXlav+TSJEkgtDyjBFfoe1+VkNpfQ2iewHPzUgHzsrdLp+gSthx+rLY
4nZLTk4x4ZsOB5ICQmy3ymhMfPpkw+fS+TDm+lNYPc0OMrF6opLb7mYvSLnlJgzmsg6R3cq5GgB9
3IKsbUjTAHlWqKvK0d1EMnzWYbDrgdUcaHvh1y7pGnKuhMMapKjfouwhTbrJz+3hK2RbBubJIB6y
pb1YWEejQ7IoP0Xodl+aiMgBYcfiEpmYVFNykzEa/M2d/msziFd+uX687R6JDMue+ccrT1wU45SF
2IQ+rzqk0GkvUlHQr2u2PrC0gcj8CpmcVnlaHTNGXWXiyHNhh9lRFzQUZwDhe9tvam26/s2H+2ui
1frhbGPZMU1h2rru/rljehqGW9zC27zU26OVc2ru2Kk3LLZ3Mu/Zcsbxp4PHaheRYFdm5wny9ExK
HYn1kX3qw+FgNyDWlFZx/rLA9/X0+m99DPjxv/+oa4/6j+eQi+cZvDSoZfnIf30Oab9OsTUSZ2w0
4a+h4ZrlvQ3PxszzlPdjfEPxgdvLpA6N217/sYZDjJNN/ybiIhfVqPl1ETEElTsvrnFT59Y5r3UI
snP6GnZe+jc7vLF8oj8+MQ40XB6UPrTe7T/OgZZWawE28nxb5EgU2YMJgI6AADbGrc+N1u91Whbw
xHw5uQz5bVcyZkva+ynB6/w3V++vLNPlRkvDtokp0j3TMkjE++vVw/SGRCXUGe53mrupslrdZjOZ
TnS9XtZftZ1uXrQxPjrlNOEmM4j9EPqLSODWrG9fJtLPYYqDXRyQY5raKd0hHYWjPsFyQDLQXUKJ
sk7Vctc5husPlXa0sZH+zVVlyfmvbxSBV+ygpumxMnl/JvAIhOPSocWCbLoI/ZYxO7mo4jzZ+smM
MBwodJwAKsDrxK1J6IEuLqYAQedgehqXFcZq57c0DOHH4CPcWINIttBmSh9hnYn7YutUiN7Sqb7k
XUeYVEivQjfKh6HMTiUHYVl65qVHrnsqvYp46qXuSlv2OSjF2D8ShG3NUnlYSn0Vkq7qFJPznsX0
CFP32wBPjmIq31fOe1MHmMADuEHRGP4wJ0uhAXNPNBy/ePMsb3aL5Dgt4vfSjn7SNiMZR+ZUOFF3
t56QGZmSewrm5drELLkQlgFoDbS3BIM2X6smHBGtex/IjLYdL4HjauW3wsu/xX0R7SuJ4TJp1FM1
ksOWEqW5qcU+QJG08cpBXCa02ldQ/4QOmfdasviNaPrwbvqwvMvdoDIM7wPW2bpIntYCdZhCdY2D
5uayKjI4V68RMsujp4xXUm80hjPMMMLFaLdeIDXT1Zd9cZ+QqAxsFpC+Tl4VnQ5SaCBxrBQoouLf
mXuDeyy1mw0cyKV1eiRkhzIwcx+tpcvsetVPvkN0mucRRN1I/AEhzl+zNn/LiFlh4MrUd73FEq8s
lS45FJJlLiryH+snGQbnHs4zHGGqQ5Rb+y4F/ViJ/Idta+NDoQFtbBHzYG4B+OE5LjixWTwzX+8u
tBlhgmITCrjnmQru1vVmxNezS4Lq2WozfRG5wkVEHmweNA8AdjHTaZCwFjEf10cIkzAdRBGTGMuP
Jy8CoObQM7lYNtK4mp4WrM4ubbMXZdIZqhRoB3sU+IXpLU2Baz11MyqJdDitoB6+bNfR289IQt4D
0Qfk2MI4h5HiHJHYYBeofVcqdQVNVfpJkwHTWfOIhDS2BSATwjMakuzG6uRNgeaXWQwuo5bHzrIU
Y4WRm8EYbRyh/mllE74Nn5VbhludN+MwLIeXHmxfZEfZrtNQMEKgudACh0Pt0MQLJJT1XE7lIatj
+4SJDeZdYHFtq59uT8djC+FWdxQnAWH8XKvIGOkVa5u1K8krBg8xQCH3q6zIFygJH2aWP4yGqKb1
IQ+CunhydOlHlSEuM4Ei652fEudcBphk5HA/h6TJsinSz8L3juTTEReMc7wg2EHBV1qwiJYjpBYB
EggzcRjk9GpWvY5My7jV6eiessD7helu2jgFWuw6ip19EnFGm6y89zvnrbWzr0WJfMRq5Bcjntwb
056lV42TJD+sV7+0s91cZvkGjHN9aKw6eJIEtidzfy1QYG9K162heRMT45UY12TtQnyElhHOrnWO
S8SD6GN1KCkaqWzZs1UaL0ZM0359/hBAPHuDbjN5stJNDiZwm2LlPVhhQOcL+WijqvMgF1+EUd7G
cJ/F3WuVuJ+cHe4gm+U+6qw9ivc9QXLjVsLo34kypAolJ/D8++qMTo/akokGhC6Yrbb5YpLBdktP
YPEyP4nUdX1N0aSQbi3qhKmNzuSBnLth2w9ivng/K6Vv2lHFJ2XO9h6+IMwYuItL8bsMBy+djgQA
FQgO3Kl4sqTcV3lmfZkaecVMOD6kTbbEMWKVNgOe5aiuElRnA0K57Md6+deVbA4cv1+ySdwy0HnT
gocOFAOt8J6JQwASa9MGgF9MRA73CCyGGAwpy2WcAkhfHiLHC0hWbkr/98uMDjq7NhCmlcMDTC/d
zwkYKzJyF5dtpF7OsyDV19UZzpZPXrLcx038fVFL3mK21nY5GzVhdu10HKcrbiooEvtEA9PWPaZ6
DXk3y47rCsSNpjmdmCniU3fYvDlEdifAYDB4LHR2aCycQGGNJX/lXFVTh5ClD3wxY/rkdHPz2AS3
KShufyab6jftVKGQPtYCXk+lzOPK115fJGHBC7NswrPt6ODW2PhLVzsjOmrSSVzUYKidY9Q43pN6
2q9/jcOHvfH6wj00MIP2MuzIuPOnMGZd6VL7JFX6OcXG3k5INuEste6/647plOjNemA8cvKynT2P
+VlJOh4ubUWtZVKPLn4HtJgxThyAiREQIqV6wkDJvG5dU7vxy9p+HQPEqCGPOdGWeD8Znj7Lts6e
sulnjJ4jKKb4RYn5OWkoq8ViBMCDY0KqM5DwlLB9sJJ0GdNTjMWcSpXkZLWKAAaa0zr8LOY8D1CL
evR9xd2UdN4tVi9mOHj3/UhSciUC89F9s802ZeJLh8noB31jhMgkywYSj6YbO9QS7O3BIj1MsEm5
uTZuPLfi/i0xlo2y38MoRetdAYHx4nm8V6gPTjgOkf9a3k+ll4Pv8NqYKIOdaA72loVwa11rQ1sB
QEItjkytCI4CrE+NgBkyLpgKkfbUyOut6hG8YjZAw1flwSFOGQsYrImAXexj5rGwjwNooarEU2w3
WXlKl1fIzczjGI3Sr1wPvpXBN3XQXo2lFhDVMFPOJCVlUEcKYxiD5+cmDwCSSFYK7wnOUztNBmCz
D6lnvmuxLp6cOv20MvSeqBOSXO9/h5KtJ/T1iRC8wDUy1zuuEMWM15wIt0jOMiTxqbA4qDjYxtvM
FRt2iunUgcikm1z/VEWPJwtR1R4yWY/NYXpD62FCu5hvE/F4h/Wnr02AArA00WqE9hYBpWE5Ek01
GIdEStjXXYgPQJsI9abftYd48a1w3f5oB8nRmkfiw7ux/QLOXue5XSaAHnAYwq32NqvzQcjToOJ4
a0Ss1+s+STCtuvQQS9JRnKq8Me9s0SBiiYdTmcTR01wR6dmQZ5dnNiLgOvyuA/kiHCx57VLWkrSh
uk6cHCOlSS8SWtmjCIzIB+8DmSAlUA1yKswFRGFE/u49m3RiUyKCDKB8Dm1s+QnshU1n5skNXMgQ
PjE5thDjIO4yHedl3bI149300OHR3EWDkC0bapUjswyybRfOyscn7P6eY62vbyLDGTnsdFxBv060
hHQuR3yLsbyAo7EphRfhRDKJDQdwjm5FYThtDcAgS/Xs8Jb3EAt9dFJkeVtGdSoAyd3g012cOdxa
dLKKmY0tysj6KArBUrQUK1EwCF8ygNgElqfd/163qzn6xI5XbsgMrjB/uUTLTlOyXxdi3bMDKCPd
tW5YLde8nmVNXY+HKEc+Lcxx98USBUi+0v53i9VD6YAtAA2lxyhTOOoRPjZYMKJZl2LMMeSrB8cP
5BGSZJFyaLDyu7HAZNiDLiGVlFZEMDyse7DVNDWKIyvZrpuTmPq9SRb4YW7cE5obz2/NPSrI+lKo
hyDVs/v1IzL2v+N4xfxGn25LwzUpiosZQNHwmmbGodVUJ6A667vfoP33sZmgUDNsPO5J+zxMjyb9
0Kt0CJZIyGRbFpK1NbM+7kXdiR2Y5D1nVjpJQwTK3d64EWUUUQX1NZ/VfbBsGW0X3rKyARD3dS1s
gL0k58AsfgHi0WlAqgeXfuNJdKjU+5GMZiOacKJmRBymBckQXVPf9+X8osm0OkG03ERWfw4Djem4
nfo5z8O2tQX6SAkROjfy0l9vQBVPm6pn9GfoibXLDIjm4NjDvRGXx7XcXZ3z01QcmkBnVpZXNKpp
PrcAntTGcDCg04fmJUDhzui5V6ehQZJZWQtGgZlSQxAWhLCf5UyCwxbKO/hoWkYY9dL8zZ4FPNHw
eerrCzjd4OsYqHtjsp/tMfiuhW7kF7SmDLihEb7Evre/YPqG5Nd0ICEx6u9o0QW6Vd5jvUaePfEm
hdyygUb9xh68eG8Dqd0zFt64znezomJFARLehHyuKgxaHDwOJrThTVtVnyJBQ5Mzj9lODvl2Vt8S
0MfRLGrAxTAa2xp6/bNoME/OTnni9ANLnPA3P2fsQfiG61tdX/u1Qr6MTGzTYREazH2sj8XWMr51
rUOjv0i63Yrx0vJ6K+LSgpyAZzO28nIXomBJODkim+OvpPBVR6xhT2mrtqA91EkPYDlJfXwlp7DZ
2dJ8ww+P8cay4z10Ts8MKR170jyBgQhORhPNBV60p7yBLAFwkUgH8UNUlJVVMDmIQsCgm32+T5yK
JCYHlfpoVa9RkEfnvkTKkAWk1JWudaDaS5dEjDNcKKYn8Z2pPgrrkiK23TYmf1lTTrUVRzeNpS85
JoaqCjj4J2JTeYtnsRebrBkgYRfhd0Rcn/bYNxfVjTRdwQLyTngorRdDv7Hsz5ZgBwwUQDG8QFlH
YrLtOlg/kCGD6Ns4dVbuW/IAIju8y0zNuptSh94ox/TSCJJtISaGIlUNCGU2562B2qJNvtC4+IyL
Akn+1PTgFbMADY8CLLCYBEJJoBNAaC8z3qWcSP3AxiLtXsNM5n2L4ol6TqlpW9fiOFg1T12tfFzc
6EoGClZr6C5OLgE4gzbtOKhDJWo3dtx8S/RhN474QiXYfnID1Ten11/cZbTD0SqgaKHnf2pzcunN
BdVeRBaZGYnHRsmZv8U7Xs/S3tZz9Apg6wAhZTrOVerjG/qh1INd9yi4Ncyzrs0z2kMKP1oNcXT8
dg7r4lgV+sWJXGOXNVGF51QhSC0+Oe0mF1TEfh3nN2J0BQYX9bFCSIbU23ZJ2W5GncTNMfNwvaa0
N2BVpqbgdhjTd633Ugpd5MwiGraWEwMLEfzZAx9417fykhvRfdrT35XlYQxxH9GO5TAfvg58lylm
AFDY8Mw6BTy05aBhf5nFVkBYh9RWntXwSSb2wanrR2CM24zCYdOahY1TPrlE93BY7gxD0+/oLT85
HtJ67xTNrBJdNn+647Jod8EIdUo8uR6Rt3mSnjrJjamS7hRXqKLc6Fdb6YhZaBKZkFsweoPytwua
BrXu/RiE/bUib3Pr9vK1xEqKIXwv0m9ClDTzcu+9S4OX0OroWsngFGTkEadQh6mVvjrtEtAzj8+6
NB88NqUgix8pMO9VEf6YPBvmxeCdq45wBb2Ekm2gnCMTDFuUq/uzjJptF6DMKTrJh8rFy2jEcAA7
v3c5No1Jegui8pOt+5ZkyMfpHznswk2+MeFJ2h33KktoZ6OfTaLiMZqjAEmmhxt0RE4HK2PnJDpu
CbN5ab0CuCrfsUjtYJdlWNpB21s7qLabVA3VFvsLmgGzejexP+8ZGSyBM+opy9EmJvWgLbQVQkFC
qrLIli9E4y3KbHKB1IhpEeVvIMlsiu7qIPm0PRgoc2w81XHkswafWvxC98Ukf3WOBUQKaSjmlvwz
TExgTFhmdoVoCFE0ETfyNAcIFQASKl17YtpGAh9gCDSyEx4dvLRmXV+h1J/mMHUQ4FPNlG4pULDg
qyERMp0zd9faiMe15M2qTKQ4RUm57g1s4pQJWTG9TqM9EYWW7srZdo5lDs55NMoNow8t+ayXpUwO
OduAg+iu7Yord5uWLIdXShQjRlAhMC8RvzGuR8USClcg8fkN55hOxCZoJYybbN4FTfCViTyyzkr5
SZYa+6JFmxf10yUPYouitOQGzuWb09ndkfL90zRxmVQxC6Rj7vX4ULj192Iwz54COT4n1UlvAuY4
nJXxPRQT/uHxkCdDD53Ynjd1Ft4S0z0rk3W2c+Ub2GudYauCx0umR22cGst6oN4YYJ5jaaKQPHtu
RFbcZN3TZyaBI9cpSqYB01ICgyVlxl1UD/BYOb1nCMZhnqmtObLh1y1ZJQBTWLzzT7tv4bIh/KRX
Q05dvu0gSu+5iWQid9oxRYXLGj08pS5WGk9Oxa6kawh44MQZvLjri5HgZk5RXJqS5a3FFEmWCY5Y
IQ696FgGAT6EXoCLq+9/xOSXYKXqzz120E3WfqGPjTC7PcJoSXjiOXInjunbYY82SNVvJu9qEprF
2W1VftRd56iVj+id5iOp4Z9ub+yKqXyf4vK5btUnWnwY/CT5nU1tybX2WEkqUyf/SzfYilJR7mv7
g86meixc4W5JDXUxEA0KQ0wMEutMr28p1DWCgWLnPZOsaENhftEVDjzZfqIu+N4O5Ib3Rk0Ui8PI
ziZmOSOTaTsGWnsZumo6j/lXTwXxJYhuuod1gT7xvB8bKOFa+n1us3AnUL7unGDsts7YHkicHSHJ
GcQtJ2aHVj1g+TBNduLpklQJynZsEqMxcNgWwyN7ZUjUr3hpBKT83ukppDJxrlBvUgyzutjMy6ew
vSulDkXM5VML4NJcd98J50sip49hftP0Sp4QaD9NwXlGB7AXAzrKFr4GD4sC2hill47mwIBQwE9S
HQ/vxYWpdpchEN7QxrjXbMoaJzfBJGs2k1XxwsgjhX2FN1u1850NgLvS8haLfDzB/beTfWDnhE3p
89510pILZm4NrSa0YCCJqAAPvkHC7pNf9NjbN6fHytz/SKL2IzTtxynvTYKg5WsH52Q32P174Vxy
h/WtUB0RSphlj+YE2js0d2Md6r4sUXA7nsPkUNdxlm6SW1FY5dXThoUKiQ/SaYgZc6iZt+aXwggA
qjLF2GmaQQYPB6p9TBLSTtwidn/mx0DA6Y1591ENxlNEEbZvr9knOfiKsXL0cxnVv0j9mX0axQ9Z
VY4Xz3Mf8Rhgp6ohpQ3al6RUYlNW9meHNglhV4i9Ar164c7vlE23IDZTwsurV3sgCSOLW/JO+uKj
dpuRkl0nIhGHW04eidsNFC9aKg5x7xq0QwbnlMK+2Q21/h53wXzQ3OpezlvNFDuk6Sm5KLRHIBG8
l/IUGERkYTBj7Q51cnEThOvvYZkhFZYttHm9BwpKyQmpXKKELdIj+Nefc2U+AZylnAmoh0KaAE0o
WKxYr92weekb2nzRUzxWZ5sCDIxzueP8T7JFBYMOPhMW01KxahUL/KSyEB8bnBOIFySRKNhPCSVr
kCX9uXOy25jG2S7lRcAQ9C2K1Ilk7W0FKhNV+gMzma9GNJbngozwvkT075pzjSYPLbhFJOEuIUOY
mYBTHww5WLuqr93nuRTiXEQKVeTySwal2jWS1eP6m4yWvac2BpBSkc/g6vnJTaP5Yf2TdYHzk1yD
hkQXOEQVhc1Ds/yjTnqyZwq7Psa9Zz1Y3mw/oM4M/cpo9iNpF9h4Uvc5H6JhB3p7UIpSkYh4WsF4
sn+fY/WUJc5z7z3X8heNfy3j7sziPGBSIYPPSRadSBAEx4Z+4ZaEgv0wE/zYS1/FoX0yp/ItcnPP
Z6lCe+lgLyYDJGH/hUMYwwNYT/XdJA9JVg63oBPupskxREur5JEY8+xkJG91O+6xBucPXo+12Uin
wUcm2dxyS/q/VQVM6AEdIuJkSZpGNKNZPHqL2686JIR875KmEnvWHDkuTtsZ+dFU4ccuyLv97TBO
Zo84CP7Vb7VT9q4snPeUuAlHmLk/DJU1+MZMRQyaw0u4iESjoU4ZQD7MdkuyEDMaMDOJfZyzj5ZQ
rq9sTKv2bDn+Z6NFKROkle+VKJjw6+WHwZi/9THfmtYcp7R3jlFiw8gnpfswMLUvxkvSj8K3phCr
brgEITjs1M2vsFYmtZMLtnMMqeCj6TS3ZN3lFUVeHvTq7mgqKU4OTJoNjIOP2bTYMbq62YcthXjR
sTzaiZHfRVrebVwycs+Nw8e3Mz3aK6BCD2athRs9chqo318ww0qCPVHhpW37leJN4THaA+Awkd3E
tzyd1IscXzkQMAHDYs0gK74HuPkL6my4BxX2piFHfbRanu21rbRkhCVh+JIopwY/auJUVeY5nM2v
5Ml517KKqoPjxR/kgo07LQ0W03VHENP4KgNkbWvXBHeMvR0jNPB4Ppm3BV5IqlJ3v/bhJ4eYDKOI
3NPaj1i7PrlCjeIG8XiwbXLMEMllROHo16KxOF4KdQojmwHg0tE2soZH2AyMW5OAvOfsgNDeyI6l
EY58iqH8/diGEWeHwSYibNCQXi8Jhmb3FndeDVXCvXKOdO9nNnGKUUU97XvkRUyZtUu9sDloFcO2
2SrZEoJPj9b6JWd0GDLnJnEpqsMJQ7LkKdD6FLNu2/oRKj5Q8Zz/w2HC5JxE55Io+nR5mBnMjQ+w
QN4I4HkOHEkq8jxh+rflJ61vf16k+uugriSk0k/RDFRmHvtUSOyTSwtUYo/jHEt5g07vF6omcGJU
5ih1GIkTAMHgIGFHDzz3lCq61GnXEa/XjDzF0ZPEvrLBG0F8bwesWui0MdZvTd0M4YipIFzEdF+U
TrxvvRmDRdnwEqL3K4XsuHp4GZf/jogBxLREoDDRSMmxs+hmbGNCmQgT64lyWoSKBa3Xgxt5m8oO
5HF9EsohfMFmIc41k9JWdV8oIr1ju0z0Pa4HnsdwUw4Gw6wRQ70lGtOnFzvumplSgPwGkpBZcLcd
3vCdImUBRnRCPQ+ACfVEzi0ALhKkuOf0UpH3ODHntfR62b2ZryMuQDlB0k8U1zERqe5Ha+gPkav3
gJKhmrlODpK8WR7xjm1okePYnhp2ISaVOpjuRDKPvtTb1yYvSqYJuIfaSH+0mTWfUhw/W0J1H1pU
iBe9tq82fn2J2xqatBaRYABZa+4V0QV94nxZ2qJmVMcQeWh2dyZictVYn3UL4sYZuwlXAV8kCoA7
1GV0h1z1G5jzhbA80Q97U7Np3iYT7XjTCRyEi/6GPlS1Kdoa4MjSww5CJUinKAU+AlvBhTGOTj/h
otIEWLMwPQZTUfqVxiYaF0P6IJTTX2HnMElm9fWS2I/tzdr7Y6JbbsqZDX0G/ImR/xGr9ogfgB6v
+x0j4HQpTExFhXTv6gqlWYKkqh0cm+U8P4tFX+k2VkzlQFAB7rp2GuJLC5xAygxLe8Hj4UlSVpY0
H2g43VxClYPN2lsZ1KzGeTIHmqWyqn81jkOWhKPdpFX/Wh+absQwX4fVV3r3r2GfvXhD7+5+vwm1
B4UDKNi+rkOs9bic7M69RqpGQgenIXpqUg+rWBq82jXGGpAGxoJkCTcWgtvjSBNgW1n2qyWhVwlt
qnyyhUu/tZY4mREVU4wPKFhmmV5DQQpcINpHGZutQxQGKjeml4XMyHMRP0zm2hfPCUEtZA0UFblP
E9vj6MaZm8O3OMDuEuROuLgJYJzWZfCjSHjl1qZ2niB+gJEX3qxyfowc892g9r26hurOOWDh3zeJ
pqlxgKZn4GzAjLZMK+05fjbaPr938vqX1aijkum3oWD0bXvGk0MG4skCnOeTvmHiOJTurrHN8EG1
xS8JsniRKkwzPK0aoc+djMjp6+fhSKQ5GMFQ+4iNCsuGNB/RmUzSoj+pBjQjmYbFkeZAWJdAbFq2
yUl17v36VUJbAmyhggl1qGe29IBMV5W5TaYYxhrN4KOo27eUd+3REHI/VTkG6A7pcaS0k7QY5veT
fT8mjXZxNfleAF5fnwL0W+JCQtibWYjngXq+shPEFkn2I+zx9SbtGQL2QN+z+pnVWFL6mFDGxmOI
PaKe1C39ueUOcTX7HCmvjdQGI3AXIMAgfTSBVIIDRsNaUBACok0by5XJ17YP7nKLCUVFAhAu9+Ri
eud1DcIhFyCNnCfoj1DUEsxHG1ONH/OQfJZOZG0r1GMU3YydI6QZZBiZ82at4NYNjWjtes906JRm
1W0tSopGw2uLiWoDKmTYEGFGRCDEXmC7eXtcLG+kAUt0TWxItQrudW/6xFgSftN5lVad51oorcv8
ul2UXfVpSNk/DBOjEs8GiCiDx8wmgdYaeWu0uN81EAMgUuJm8XJ6s4v1zZH0FYCfqZ0IYsr7NBR7
2WGaSsviDecb2B7U0cIFC12K6FvnkLrM9Y1bsrjKftyt9yqD7X6MuvBkl3JgJpw9rsvVvEhZIivf
5a1mbBh9dDQ/mOrnIjuFjE4g6FTAp834dd1HfgvoUUZp3w2ltLOWzN9mBAoUdIsnaikMXCFLeuyD
fcs985s30VPTve44ZICB+lppx6D27ujth+d4SUrXyFg+BH30S3X6plYdhECrvoLASq6d431IRzv1
sf2smQNvvG2ii0xKYBVe1cGyDzsyCKSNSWAh4LhtwBiqZsUd7I4ZM5WZHfTTi0pYcVfl7qraE7r2
JfII5h3pysDImMZbR2xJyFPG3syDhanL9zg7x7QjAJZ9T7XgY51PdsvQvhzqXyNun2GQ9D20+i4s
iV8gnO2hN7gGv1VDFBSFUQMkbhbcn2mAre3raWfl2nAq9PDqhVHjpxp8I073CHoX0Rp7THhwS+9W
DK/m1Fhox0z8ADVeOotZJUQXAC4LsAKZNiPARUfcLoyjrtc52yQTGUbLTegs+k2DZ38lcXUDXKve
DyUQwdBpYLvx+8sWSA5VGdIAI3Ziu95Xh9LEr91A7VF/DDvNSqOrOVyS+AI7Y7FNFMd+yX7lxBbt
11F+2lHmxMq52SO+uRDVM4YnsolIJ1h/YogYCmwXD9aSDukqhjxFBRFsxnlydJop8sn7LgP0E2OR
ZJybIjjORmlTb7IT0ARjLMoTSb8pvWK3PAxzpZ1RcVzRmX+1wtQ7hoX2YHcYvEJB/JWNKs4e0uiw
3mgHJMWdOzKasZaFbozKo1lNxdYwLWJRvfqUFGYPHBY4GoPlMyg3HJWs3Wvpzb0BJDMU7/Dshp3X
jimd3QqFpaCArLCYUAnjNG28t6LInjo8F9fcRYZWNSNsGrcttu0IWVznNY1ZDnapqAB+jHHtl6K4
toEFToDLuFo35orSM9JpcaSVe9FYi8EY8CRyLCt9oAnn/6DuPLrcRrYt/V/eHHfBm0kPCHoyfaZS
ygmWLLw3AeDX9xfB6lVVevfd6kFPelQqKQ1JABEnztn720Qwx2FH42+rrl5tDfxjGQFUstpiq9TJ
9vqy0N14rHiho08oDjCUdBvNLc10Jyc2XpaROMx6OibTsmj34JHO6WSc9JQkIlVrVOAiEcqgWmzI
U5EhS0p8L1B67rDUXnuWTKpPH8OQbo/RXn2qRlFAR52nBw91aS4Df8DjUnvhpgcbhcTCsJezQ04Z
R17jiJTiqWf3PJtN857BZ0+H9gMQ/p1hT/lty+XxJlUSCcwOIVgZEunVYohX46qPtnOTg9rNAs6K
Wjv/oZzJCpq4mAHRudCVyV3xEuS2djvikG1mhplmgYSMxYM6BcdjdWidXPLagit9nODBz56cnHQD
DxRAiF812Pb0RtUTuZBxLQJYE5YT3akdszytWuYe1GoeZ93I+Tzoz2Xnp4doLi82NkXgM4RYy9Pp
zAZGhzFCJyT8KLSK+qvQeNBvQlpCq6x8uKiVS+0jhOI6B71mSk1Nyy9eyVTUW45W5GntiuorfWPr
NLZgnPqRHruVApwyY4JGhlHs1XKgxLksX8AndbhoDvyDyfnux8DGtPHUZqkXzkM0HEcoA9umFtJO
adioNHqw6Yn4TPgUDN218jk0w5ub65OFlQ1PDoPwpET7lMUUIVXtL+Ta+4wY0xjtZxy/O0RSk8zG
ybhzEeNyr1sHkn/uM3h46k7WIW+YNa+KNtZzCvvzdtSKtRpyBawb0V1ug20o5pT0453yQ6mLYDNs
pW+9C2rPvKChijYkfnFm5xFDRajtzA5iJ5Gv7kGz6LR5UXMik/nZa6H/JISHRj2zSD+dPwwjsfZK
BYsU2yTj1995g8NAwYLFVBTBBRnsfTOApLp9mLqm7YbGxDTP8pJ5+UCKA+lky8DoJ8kKnnnguHFX
f+j9WB21XrfuyiLbNlLg4hQEXspsVzsloc4ZTX9XxTiYdYu5UGWJu2A5WROtaun3KGTF7MlTu3pS
3VxAyrbp9HleD1g492LKWrSJrTxtgsUN265Nj+gjzM2czp+CGOk9sQTpkWyNHOUI5chSiR9F3SKY
dOjzAd5A+eguhyKfy1/05R3itPhTtQSPzCFZJAPK36ivfjpFvhEWsz2GYQsZGt9q+W4ILXxLsmG5
dxHbbWpOPJSOQGmG/qt6xFxZdMt9hQSGMBXWV4Vj6ohepzncNl98NG4X/ZGaGOFwS6xqleG0AGel
bTtvBXng5wtEKSP0WAvONI4/d9isMe//RJ/L7HfmpxJTdy2RLm+tDl4V2a1XzbDAp8fdXRr4RH0Z
32ONHIFuZLqjdvyVfsJm9jH6pQsNUdIuOKxq1d0ced3FmkGB6sZELHrjPCG3fc0F3MF4BpteIoNB
rovAZ+iKxzXPvjOEKe7rtov2dVlsGK5ApAyat44ndi+6OmAUTyS7a53tQWuIoDayo84RdRNbxvfM
zWgYoYOm4vPybQEGljMwzkSyk517EQWIr2ysnLn7C2AUjElR7Hq3YDevI3rOUv4tFZm3RcMhc7rs
5y50I+OzXTCyoZ3nbk2PkRc4PGMraI5zXmT1SWbmUqVuBGG8DswYuf2R+URSFjdvBM3W7dTlLBNQ
8qVKuJIkP9UY8udu30+MIZI8F0c4ablE8RdSwxwPmNtFVPjbyf5ezlHwoJkDzRiOLMNobOD4MNuf
S/9A39YNq5Hz2e24WHd/FBpNkP5wCGt8rLMPJCDzZkpygCPVjzYZPeq2pAh7KOEXZlbbYO2Hp2VY
v2iWxmYd0JEygWw51pi8DIRT1LUPYoYzt2b2e6tgjJlKBUHgVkyTjPK5SAY9HK3B3rd28REIHBsr
OZq2SfAwPOq7cax3Y17ytkaYBAIVKJ305jCU8J9GQ1ytefHPa7t87us6uaMkIWcSzU8LW/CMn8Yn
VSgHJWV16NhEtu+RkF+IEA/rVQxby6TbarE3tTPnqw6iL6mQT0uC/anwnhbDIdnNnabDaopnkwX5
vi95E0ZKigkXT8vimRMlwhm6jz0xzAOnZqSpZtRykmauuuTrEFpUi+cM9kCfbQPsgCxCLKysrtem
hxY1nkgYiB/xerrOXdWs7alFiQbjXwNxbKEqcMCNGZoTnG86U6X5R06F8HCa9eDktFF6rhlKaDby
RTBsdB7NXccWyomVEQszK+SASyAXGSq1OR/RMHkDkiJzOet8jAQ8Gv45Ql1zBiIWanggz63nV1cz
qHHkUOEM1vyiR4P+wMfZMJkziXpDxgHSQeDrmPwP0oCKUzKzxXL7gcFK/buxZtP25/gMKeNu6IMS
ZsQQ70h3OkUNAEsG8ALPgfRHySKqq7r+7HAWD92BdMRMnpYT5yth1u5dSzMaVj5xaYFAlV1BN1Pf
E9C1OHUxAmF118xEa6xIKNvS+7g1yProB5GQhxSh0kWVw4M/nZFnahC90FWsgkx31yW220kY1kZN
/COIHhEKliclIaz8WFxAs6TXdgboqC/zodHJaSTI4HNh4hDIEAgFZvTN0BtcdItxXDznV+an1kWd
NufVfOia2nsstXbf6SMeiwwBdRzED8Mnu7LaR3UXWX2AslInn8YY0G96UZWdC6/BxEOzsvqEufYD
qYT3AuuMlXIqT7RQ+mPa01WYm59afREkqqGBz6GJ0ma0fWTxnm0jz0SXtu/SwaHZEThbrn5XLeN5
Rs5ca7OFRqgGUSrv165kImxld8Ss0UGNzR+jNDqT3fW5nKx2i+DD3JIAfVhTsHd1bj5h/uEUgeBJ
rUXpEG11L7b3VkCy0mTapO9SfVG2RugJN0rMrSrVESfwscjit95u70vHzO/VB52MY4RXZPoS5EBo
SkCuVzHGoaLBtUkaXBpKlFCL0pe6dR+gbn4i5PtkOBoSIdmHTGenOzAxelHW3hTnUDBwmEW3f1Ct
a90gFDmvTn490M91tTlU9VyVovxFEUtjUPWTAqQKDJMOKfQG+sjFeokd5rVG3twcn0O7ZpwHFib3
QDHOVsGQQIcTUhSkX2Kfw+puZ5g4jOUkJyUWGXobBxf3KXJQnqklVr3dfNDPM/PB3WJp+jHQnR1y
r5zAcIdgvmAq72j7fWq1gHhDahDUnwJFAgHMMEuy+6pv3lbIKU00Hm1e7hml0Hsyy5KeM9RuiOLk
wbR+uOVkntO6+C6KNUeXxZgiMr6hZmtvl7z0smzfCZjptJKJVSOSJ2PYt9Xoxu3G8atZIpdX5V0+
Ep0VGNAU0VASuWsH8Z0T1+dFBBXsds6ma59csRf6zD4axCqr/hD1z07NZ2fKniBCvI/UwAxHG3uq
B+s4+V0VqrMJXsWw9skNTaTgKu8YSMlWdIQuMiwQth2BANfsKyEmiC9qcRnk/Urrd+TvY4TQ8khe
558V8pf/YuN4LcmsY1HnYelLzMrKjm+mnnPKc/BdQPjOTXZzY/ToBDd6VwUyiKLa6qDSdgG5IDtX
A3Aroqv6ABAUpPfqTwA6LeLJOO9MqO5dGZiJTv4lGL0cJmZy9SJhX1zC0C6qDuBEUF8atEchaXLA
eeupPKPYveR5jjBc3Q/tZG1VBYrkcWuY48JBf1yhdrn1dbXrexOv10HDE8PcmWck8NaXbgQ9YFRn
wzNpHWcEu6qZidpiI7LO7okK0hmmZA7Q+eEHj+REPVSKU55M19pHSpRItHKEOLMdKGmCBs1P46Vb
1R4IClYRcG0hLbcWzR7TPcftclZqnrMqgdyiykCkD9cghaY2r/rVGnImio5JCYryx1k/6jnYengA
v4Aw3KRwZEPGZ9lRBBGYt+qUDQYUhSxldEIbIJxH8rZ8Z/7pxzHqSO6jKtCtMJpX76mR0naDPTIT
bQLUiW0kEutymW3r0BRpH67rOm+jwO6uSN63qrwnJiM5Wh6zutRbj6pXMHWO8YD97ZGpf7BRn/wU
mYxOCc4edeIhJi1L91OCkKadQDLN9lhfUCWk9yvHNiQjKMrmyrJPkbB+qhpLa/XqMM7kcDZ612OG
H/J9CghZtRGTQBCKvTbLAw83GRWeeTvRtMP4iSFif2TU8IGghOgC6czM8dPvHOZzCLZn9K41y4k5
Dvo+SZxLPHTorsi49Ug4bifejzselK/DrePv9DnNtxxQq9mSZOeRpBxaU8pJS18X+u/ky5prf24j
F7YAk5dUyx5Vg2IateER1M9DMw8mqYMaiNlZAz+v2ePFWynElfdvCcYK93W76dvAuaBohIWVEDQr
XSIlfbGjyNJpGy3MHdKKFBYzSZE20bcixuPep4py1sF8C6C3E3o9emxY8qDBEmbt1L945a+AXEeS
nsmBrzGgkcenkc6NezvpwljoPu3gJysbYjTbdMXqueUvmIeYQXzso5zhkDHjA6GBUKWxd0lTPXu2
Y+Hve9kn6svuU6CxLo+9+BYbhNXArAEFhZAcQXU5IZ/Riq0tXJ2hFzP+rjdoSFJq7bW5eE366gcj
SYdspuXokYI3CC5MPQuo8TaKd+hQGMTzcK204Fol35q4O3QeTw37rv5Sd6X+Asx8Lmlo6U0fbMYg
pujq9RmSUfDqQCY65wPFWa0jVGCqAhQloF0sLGxylOjdda6yr8o50PRcAckXac3E2aq/irFmI1tv
9Uunm/F9QiudYSpLsKxLJQB6wO6NmA0LMdEIkJk9DnZSk05OhHbOnJYzWL989GIlKb24G9zgw6VY
3SDWAhQZFZ9n6PBoqSagie74IeJ6OMVTIvZO0gNapeLmg9i4JdRubeXkZ84WDUFNg5Cgw0YcGmKK
lb9MrE0S6i4DRDPu/CsRozLfxAprl9ZL5R+YmmScnRbgVoUjLulgeIiGs6ekyoKH8hssznqTE9CU
2sw2LOCu4+hGl/S17Jbx1GgpD0aOLMIuyKklgPBzYjf1HrfMryjo5l1d6AiluES2fzGzSd+6QVz9
wvniHOkX+1dMQ1sSPV66SohDC9vcNT3vhdC19sTg/U7tq23feJdC9x+ZSsV3tBGgNHgdibZzwNDM
NY/9qp97I3We1U1XiaUiOMt/L5nZXjsvAQIYGM0WFJ+xBcWScoirtiziFgahaEPCNTd7QX+BLMtD
4S33CHt5x6V+thaX7HYquR3o0XXXMZ15IuR0dakV5vwd4eZ3BCD9w4RGv4lJSvJA0obrqKWcBzl9
JtoOZRqmHKPpN40+0sQVEsoj1zWweTCCswWNvSy/jRaVr1WtZA7T61XHU8dlxDfXTPzAarRUIPgF
7Kw5+6h+nUq33uzC+CiW5iXDPXHA25PuaFsFmygT9SG2CgOxsImRtC8+GbNJPG7L0Kk1v+uJnR0H
c5j5Kc2+BwH3yFzafOomkxkliQ228D5izT8rfkbW2JeqoxWyssKisEbPSEpCh6nNInBjdc91j/Qq
XipigHizJ00vMTwtuheaKBR4ElDhyycHCxlTm4yJFNiKNbHih2w1vhuDQMmYI27oFm7k2GE9cmlb
JUy5VSVSdUiOvfFY6xxwTD34njsLQl5bvPhEhNiotVUB2iX9u9963Xm0J4R/yDz4vu4pt2pBLJSM
emT2sJBSseE2BZIysr8Zg9dfOCA9TQBEDy75JLTdiGYG9kwDEKPE0VsRlRuYvXeY9POLI0iKNWaX
HIqq7K7ZEj2nJ1vWXZ1XtmeuKq5yYn3xLAjkyab/5I1fUSDVhBFM1i4jg8P1mVXmAyQPOQ1TIKaq
aN6aCPtpxuZKiIbZc0hlaYoyj25PTiQr75shI+Kx8rUI/Pm0jnAWbKQEni/S3ZI589YlsXZnTwOv
1BfdUYtzFIwAc3eofDE6NHTqi8aeHrSpIZnEIbxcyhEsK/vpIfY85870pgYCmuAxHI2+ubJqbuuB
B49QIPQTGul3nmueVH5xDwSGsbI27gxiMOMIJy8evZrnMP5mez2MdgtCpmraValBE9KZfgli/jSm
CRBMwdotlWXgA96bELHOgHzbQ+OscBAslv62LR8q2/QOVlM9Kxe9gU1cHThdsuNcumfPGbN8uZ11
VnMQcjpopQxOy6Ww9nhJrjRn8RRJyzYrJXoHpqwGG8mxyQmeq3NRnQeU2wysUa8O2ecgKwrooziy
q+G7+rbSXN4jQ+jnmvKWsPXovrIgNE2xaezddpru0B/q34BGAI4emD+3FXcKPvs5cTnO2934SeB8
CCHavRBWkeC1r1g4CNmwC73AFDj+ceqeTepzN7LbcAi8rd5YiGVHbNn50r8UlkPCwQi8VQyrG6IE
vdRo+O+ihPazmI2Z0+v2EDHTv8PeygVpG+fS9/41ZxhyRxiWHSZA27clQbeHRJ/xa8rdGZPb+GSU
B78azz049osDyvnC2PCyWHXy0mraNbLo4XQlDTl7HIfHxeGtdxEc1dh5jnq4JZ3ZETycTUxn3Lmn
kYZMs7MWHknEBt9u+xwKa0z/rZiYDSCvgPh224+qtZ8Os/yR7N0j83x4vBljL4H0ZzdHa/CwLkZo
ScWTzVNr5cSDOCwqRw3iyxYi0rpTIAhff1LkDWAp7gnBKl2rZbAhUGTZ1p1RbFZFXCBG3HgtRrRC
RyDPRCs/6Tn2riTAkwHHtz1KEK1bvzdIgyov0p+5bDfFxzRnZ8PWm7OhDa/d5GPnYNPCkwz32mdc
tXzu/GF58PXuWVXKEX37cIoCzIBa3BzySHj7ESzfLllRLeXJLwBuEzJxq97VOCb29rKxZ+3DNiFJ
FtiaGHEyvfqvP2l9/wYw9m+YM6g5TQwdcPW4IxU75S+0JoAWYu7Y4EOTsFDKMZt6vO0sMuBFjc+F
6oVsTLrbJr1KMbiIOxY9PXhiNS71jXH1/5qw+D/CE//KTvxfh5/1/dfyZ///AWFRQpT+Z8LijhDA
Kv0bYVF+w42waPr/YktDHGE74MMlL+q//gAsmsa/fHp9XkBF6gcOyvU/+YrBv1w3sNBsGwC6TF/e
E/0ffEXvX47BATdwPPXT+Kf/Q5b842a6ITHRivybm8uUqK8/gUagAz3GwGCIDAeAEAvybyirNVkz
wLKxsVXcYxU+10yoFnWIdCpnY7Y54fVIUklx+tm785vd+e+K/Br0hFxUk/OwMI2CShPUOwxDxQ2W
r8jFRrkxS3+4na1tNz8R5jGdqrW4RjZ1HMQ4pGoy+e4vn/7/zZuyDB4UwmAhYBk2A67fEFgRzDpd
E3QFSIoBp9wy/zB7EKkd+L2gQ3hFHgRTUZSSgTM+LwN6xVpm/pomvBBzsOlSN+su8aLXRYZbNut0
Icax26uQD49QII/x1MYJyB5xEIcPgXho7OqNZXxXekRMQ3If/oHZZvyd9uTplmE7gYuk1zLg2NjO
b6wsFH7V6Dpo17XAis55gYk2MdxHeghkYwnGnblNSzYxCCvrK+gms1SBG/YjBmCcRgjhDtpivvWQ
Xf9hfbLkp/nXW4hXBkDUJPScXGAWqd9uIa+QLKxcuNs4qt/sdXldFy5p4AOFXJiWQD2a74dhwrlC
y6RLV8L1svLbmjNylFdmFTRKgJkgK7PIrY/h6RS/Stt9HeW/ciKeQgUgbrz+SSSZtVtklqgP4Tyk
gZgha9IPMWnXm57c3xtRlmXo3z8ewDF/e3O6Z+mObRueYTk+j91vwC/hDa0gmVPfZrP+yWymhdEW
DTw7IfxKJRU6Wg+kPApQ/tFDtSA86caX1fGywxT72ratfrm1gUhQn8JW091NbaQvBUlf+4m9UiJT
nJ0KelPQepnwu3jzGoLX3/lzUodl02r7uG7mTdatGBknI9575gg8OkmGUDKychvdVIU/KVQ/1mm5
h9thWPcqoMYVenOsJ+Z78tP06pnA4KrxdgWJCTOKNeykbgcoKgonCfkxrUleFqEfdbN5jYDb7KtY
tlWjAjsoe7Hb4yrJ9QBQH4qYjdl21DjwFTfphB2lr7znoAmAnszOz9SAJ5Yg+b/9bjhQ2wrBQMjH
zWtdeN6CMT4glpNf0Kx7V0ZYzmb1M5/yL4mcRHcQbhbyo5EENBjBZQIs3mC/QkbeNuW7yXxfc2Di
Zw3jGCfm7Cw7meqZ7Pqm4dDOKHNFtYBu+9eU7bxFe127T9PXSlA6cui5MKxr97ExfPJxJ6rQXYZY
5oQN+ErgpAYNhjsMDcy4ob2PkECS5xPiz3ABFejNs0VQskFHLqPpRV+1jwRBNzgb76e6DBntfup2
RqhJBLgdhdrFz4OnjhV/EyTedNCHFEm0/IUZ3ppdxLmjl0lVha09V1iJosmPkW/KkAN5+TIZ/L2S
3aLWADfpmkvR5UdHGNtFhxFaBdN3FbLkVfxtb75j2ie3ry/1iyPJ8L6VneJ1/W71GvpbqCZzrR5S
Whb0MuBoC3kYl5/hoHfcVHP5hnn8D6R7pmNUsw3ru7p+vpl9g2/+bXF4EIKRA22e7BT6XYVHmx1N
0Zb0M8JRkdO3ZoNFd3pTq6Mil5ALHbJMEjKPhY1Yu++pG7+mEucvIjSYHG3JFmUZUaEP+ohInVmJ
Cm/T++STOfv0HAWnuGSquK2tob90dbUhmuzVzYazupdxMYusug+mBSaX5N8ms+i3YNyz2+ObZk2/
VQ/m4B5ZdsaDWlSYvoAJ6ohYtlqfW7bitwexE6ZWdPUy/4e6JYYaLAgSutv3Z+bqH9APMFZGxwOd
H7RX2Bj865gW21vKq4wdrsevvY0qvXPh76h7te9B7vnj459fo+7eTMYRxHlHczfmgVcXn3TCeqeh
At24J87E2CU10sQaujwEVVvhOIz2li7UYwpMacOs0EFiip2ji8kdcQ2WnzRZFzIvOIHIS6/euPpT
gQuAKXEzEn8U3KnFKJKfgQonUL9avTP1ZR19mTCfIpgAKeQ9maypm0b6BH8ZEThhFXXrPK8SUE4y
xNbViaLOLPiIYP2Gnfpy9aPJZMikDmXk9wavq3OQKTwcyhcGKZG2KeLyhxZ3r6PV8tdpjpJ46U6e
fBNWg9Rxdv0UAQX/q7M0Q9MxwVDNJF15oGploFqCkSN2iKOL43h32+iL0YJz5X+LjOx9gXK9E/Vb
PCy09+Qz7RqyzSPoRqMuI9OVwmEXF9+qQtsTb87QlBbAJu0g8JttgIoN9yFRmIfF1bGaExIrcH+G
C0PRsHSthFMJczxKnI1ruTsGOjXgY56qWkdyLwrNhxR6KJzKvcNQpwj0s0fDcaYpncslwwu865j5
jyoP1Aqmrzl8gULOiqN3N+LKqpyHYszfLLZbtUWWeJXf6WR2JwCtEffOcqhTpyJ9zTMwQJJiuo2S
pXnIa1aUrL9Usk5BtcNOavTGVb08o+tPJIr/Sl3Gmhb2knFAm2In4pObvmUtprdqzgLUCcMtMaWV
fGaBFpLuPCOxuVhJWkL6zHIyGT0iHk1C73x9P6E1lfIYFi7y5XfRNKybbG3fVVni1Yw4vQLWWsHj
6ZQG9kuN/E/15rXm0GiS1iQvUlOI7AioAnaauj0pzcYgC6CU1KxDfL4ywJWoKZhvbQ3thRQF7i6V
1aGiUxRfsbcd6qF2fmyALW9lQ7ST6+/sef4BlfRj2WvYsUf3vuq405qRcsWtFvO5EumdbeOxk1sV
URXFxjS1o3oy1MYlpnXejA4uZDY2+XtnYoI3Sh+KTV3fwO0PInPvyTARk6d2H7nG3boSmenGgu5l
gZMNye0koyIagFVYaXFbVaTPsGqv+6+0urttn1BuStH5amIbu2UjBUTlkN0N1wfXx6lrx4M7Asqi
QXnMOqwlngvNZdG47EOBvpLecUofszcfE+eO57e9JStMpYs72k1OY+NVPDKIv+SD1LhldoLi6AFb
BXSVBdawK6jNVOVVL5N+NKWkQH6p1wfeJiPciyrROAv8QXrrvetNu57V3VW0y0NNyrzevi9WJI4L
Ldad5tOrc4xdOy9HK4M20E2o3jrjl1qeNFwEm0rEuEQ2nsE1B0JrbYCyYLvtUftaDUklM+OhUIVV
avlAA7SBK2dyjeQ10F5FXrU7Bo69vdLii+sVzgbbKba9lu7Xh6qXjcwRpzkFmMlzxjahE7w31eXr
KDfB3ibZp/X77NKz5teoqYmUmS8qJ3LOGyNM/fJZt7PnfHbf1QdRuw6S6MV4U3uf5iWwSZAioYWH
bcCyWvABRzbCHtGifVSfZBVhqCBofE+0jnSs60M4oG3DyDB/bsxpb4ztEbICJiXeFLd6fzAgOWLL
WG0unxG2BdclLTn7234HC00eZuQ5pZMp0PJ7WOIH9MgUzvL/kHMi9Afy5yTYVmQV5nreaypjk/IW
uE2SSOWEy61fWgguOsMhb4fvmxo0IQiNb9pU+RCqPyUJkYdeYGJOkeWSEDyr5KUc62BlqXW7ExZ/
io/Mwp3TdhXyNGvcV6Y/bZtMf/TqbrrgeKj8V7ULqqCJ1LPe4v4lde9uZy5ZGsJWIfMjRRWUM2Ks
OireyF/eiBtmepZjWFC/Ru2fQq41KiekRohYYKx0PCssY4ySAx7Qfia+Q91hTo5mEVNGDwDkpRfL
fet331ofk0LE/eVoguhZkXO2etYBXKMXcQkZQaMCm4LSXnQn20AvUKbpr7RHATgXEC75oExkAKGV
pXcqmEjdFaP8DMTo/hJ5sNxiP9VS4lQwGq3uuV/ZzWeCubnJ58fW/rEkqEvUe2gT6+tgpfveZWlT
qxUJG8ONGW4UJtFUFHiJXNSb77FdYHGXxZ6lKhF24lGiUNQmoRb9Ti8uUOpZgWlSbtXahSJ63Ue1
FEwNJTk0XD/hrV98csfZCsEtNzUHoLaFMDXa52X1X1WaGVnQ2eYfju6/n7c4bSFsc20PorHre56k
7f+l2TWRS5QBZmEGJ2sodSO3s/8S+9G4nTUb+Cw2/MXUIxT+EQRRgIIqxzxLk1NQkySr28kXCNis
Vbrza23Nd3AFPX41vLxDXB1jvXvoPL/7h9dt2b+dEy2doRauZ7IYLXI0fg+3S6rAZoBvxLt+tC9N
WZW4YpDSuwypuPB7LVjPeY57OrYuqp5vkvEpJ7E47Aemw8RurweVtyIMCg0HFEevaXemR60fOaI8
chIC+TQixnX8jdCmdquE09ZQHHIom2GeGi88utM2CH5M7DcHeMJfVFm8Ajz8h2v0d1gzrQjdZXzq
G5YPr5nmvmxV/OUaBZxVHAjNyJUWHrOkJJJLiznTKV2l1giCLhKNM6x8vZwROLawsCCAiDaxrT2q
eifXUVf3TUZOtZxjlxKfE3fdCbQ/WwAWDHXlCaw9UT2GIH8KELEgmsp/bKxY/62xIt8NyA7UXIFr
u6r9+pd341ZUvetKrFJebYfU+TXaA+AzE+NZDLkpFvGj0ZH7p/eyS1QDH1MLR6P7J/KFiJZbiodU
F2+lRndDPWXqcS+0QBzdoIXqZ34B3bD19XKh3IvbvRxNZf3gbBxRYxYOZvZWDkkDrfstyi31oSqG
aGsfpuT7f7541t/jKtTFczzTsEx6SR6Y+N/Y/8IXeYbRKd0hQI02hjdhfX6wFrlNlOOlZvq6g5G0
q7PoHpbBTHlMfWEaaGPVdqgKOLnEqUtR+lK5DREJl4gsWDLJKMw27cL/ysIA9IKxsY9c4u7kF9Am
swA/pFpgaEkuISOvF5NsUOGbv/7z+zT+2/s0eIeGY9M+JYvG93+7ScWgr5yAc/dmt8DVPGyTiQ1y
YVfGsEswsjlxpEym/WyclyB/EVpMiPpS1Tuj0D7951djebJP9PcmGU8K7VaHmI2AW02uH3+5y0Sq
e0Es0zXp8f1AxJAc0lXjpNHIGjoi1A/Xj5zFzQt5i21CLiTM9n1bxe7OidxHem8Fs1zjfo0j+hqD
jnLDh0Yd5fMpskkHS2y+cerv1LIZ5elHn1ECE7J35ZhK9SQ3UE6efgdVS5VHUyt1ISBd2kMm8wyb
BqvDOK4bdbZQ1Z6GJOjkReOTDaGV/ZL9PhP9QXcAlpg6oxismzia+cnq8ffprmC31TsGKyoSL0Yh
ISPpwOg4/tfc5hyYBtOewU4StvIILOv1LMsxEMW/+mp+5sm53M66g7WjIPum9nFoKXT5ZGu2w+Pd
z8DLYpetisxbachQz4tqK7Yz59rAIBBPLCRd96s4RJgVz6pbra8CVyqZtHJfUU0G0hCfo5p6BKzE
Ji8Aa2UtJo1hWtpQYAdsSO4rNH03W9QdKvI+amRqZMQrAWRKY5nHIBbwhbWu3TO4Ogvg7pxb+k/q
IKb6OgQa3K8ZJwkVXUZQH3WMSH/GuXsFlfjFcpCR5x7Egj6LIaIEJmTuCAmlMw2HvHaZzJr4WYfk
LXYPWP3ErQSea2NXjPY3lQRfEoF67cr0sYvxDMNFQmyeP+MPQ8FEauD9utDqq1e8NrK1BBD5Fy7M
rQ4FS3TOOSnsZGv61BMqWzFuFqhSgtZil2ivsg07GetrbFIByqtFwT0d4fFoTKvZm5SGqQeceVi0
k5ai3kPmQBCjJvZTj2vF5jwQRnpPCf6oAiMNV+FyajKFYOc2BI/JPaAYMCDUSUOsGVkZG0Zgn9Re
4s5gcNGL/lBLbu4t9JS09lY8GRFbwc+yow3XwwKA9cbG2XvYSiO9fYq19NVL6ZFbSEQ3M4mPG89b
nuNl8c6GM4Ytaa4YaIkMFA5Q1SBl/SWBmycop4+MvE3tUqLmxLbSc1NvdujxfaezDOoM5rPjT/7V
/qEKtFTDnUGKhqpf5eJIeFm+7Vlb4XNdsip5VupCdf4sdMTpLDR2B1ptXmqKTJTzRbkejAH76eh7
J7WBuMnw0FCW4zCifkHmBpBRNk41LBmU2Am/rfbNA3hUqCO0YfI5BXsWTaexbl+CJLf3kUVPIu4y
jIjynh9s7T5DrBmqJVzzIfY3qLaXsorOIumQM+HknIz8Z9muGt5+YVyj1YTSjGEFDAyXhmaBVrI1
e3Z8ByMRLgzRTCqXz+hya6PPbaRO3DoVHmGaGV1PFpYY2tV+DLZjQlZqk15oYcUwK3B7eT26ELzI
fKssJKoIDEfdchT4s4sbsx1hx3k32iHZrNDAmK1YTDbQgq0gV+QsgYKJErfZN0bwxtkVxjFthDoL
npraWUEsRMjeYSyqk8pYsEKUKS3YASON06BC6oesPDE1PWglmkK3m/l0A40f5zya5LzsDGpF1bG0
O9FKkchIlzs4w12n6rEr9MVawsPP6899bL1BApq9CYLg7MtaBZxqFeJHuuqr9wC2+9F2ql+qzQjy
Z9iNbPGx38E0cqVLcjqpty7kKgEVriKuyzkYesyYN5pvd5ewOuPSj4/9tyl69LPuWyrLLzQk73M+
HNVdqypD9cQgomVQwAFp45qzvReacfQd17iqgyAZsp8tO1sPZut8G9fpH7NSVIzQb3seRSJjOJJK
wFb9Pri2Kny8ZgXCYvF041rZCBiJkVeTtqF2/5if2HLLMYvoih0yFubtRFnBkwdGBx/JLhL9Gu1Y
ymra7FAd2c+5mf2l5wtYpCFD37kpNCdzyLmh7lsO3le5cnca9K4laa6qdYReBxG6ZCoEBpVdT2qY
W7+pBw1KA9SiIJQHUHpnyPo5jKvZ0+hN3QkiQxhlPtZieVU8DfdROTcbozW42WU4sCevs+YXB2Oe
o4065lUWDm0ANCjim50BDs4E7xfa5ruez8Yt5mMm6sFzkd0aRn03G+IFd9lbkPr/m7LzWJIcybLs
r4zUHiWAgi9qY5w6p7GBRIS7g3OOr++j6jk9nVldXdOLDMlMJ2EGA1Sfvnfvuc/qQGYW9IWQqPzR
JVZnsIl2z8ZGBjB60Mw1i5hbBI5XV0QHl4iL3pTy+EzbC04UmwaAAl6Zjdyi5NWwRu0tjL3xe4jy
n186G/Rcd6qj7Wc1cWouYRGyO0zQrImTWSPdhr5aXFu0oSTCL9nrshjmeEtQlG12D/9znfTfTDmF
58r1wZHDTrIH/1wm4QvHEJCFLohZJlWquyay+NHFAStPpereybzhx6DPv7UeoGnQJ2fSPeTJiBUy
Dmi2NEN2/Dcv65+rN1PXTfrIJP54rvHX2B88fBOeqQGuLeMkck21LaDgJ8ue6EDKwYz61ClHSWpB
BNbW8Ceg4fX/Zq5Ngf5PVaSpC2o9y0EtgPv7L1WkH3kkbUobSmNAEcrTq0gw+uhj9FbGzSpnOdqr
qgNZLqV4KwfUPdNVv2efwyQ0hGm0Hm0DlBNjLJneqr57mYyjKTywzk6BGeBD09DDz3b6I9eXaJVx
fxjPoGy27biuxfgeuHSvtXlk8w4DZmbVg9OLZw6utJSueO+569wSTRs4fNPXbzqP3Qlg+HnIjeoG
u0Es7ZXwI++AJRZnRK5AdPTD0NPEn7QR9rEd2ycjmJ97Q2fFLRBVJa7GT9DZUE+sGsonNYfgkT5H
bTBaiOFf7vzx1+x2Dir6+WXKzWcvfEfSFX5PWoaykn7O5GECAHTAIEdnmhdGa/Ol66XstjTfJzov
3+dUt9hnLRvTKNUJBl6XYrKYUshHY5JowzQCWJHF80M90pXjCPSEto2wZTnm7ecpkpsv4GQPBaXP
9g1z1N6Ytb4zdP2TiuMSA7+BukJ/uK33/A9qPINIBDVaI2yn3lKrfc+XHc+09+5FTPTx1dpQxeGT
HbXvWWHdq1Py9yNaDb/m0vgpmzO0qj+18DuoUVWAauzrk8kdTqyyE71CLcDsrLnfbXP1VIUReZqX
UueZUo+dPOBK7TH9Ywp8dWTT5Zo34sZAq74dKFRwFdI9k39b4lxQzMHzbw4dnaluhO0uH0g1AVUv
u3XGbdLYKBdLhjdtbd2ova53w1/2bNHdYKWSY9rW84t/05wR/9RUQjngI4ISiGxsh+fnz6sKwOhw
GXJU3KGcathO8rakP+A4vibytlGp8OqjVVuFGjMTByXnOZxR1KsMl+hTTPYF65P3Aob5z/XK4EP/
BvXy+j+vOhwQ/+kQy0GdIyy9U9mewJL25xcOKWjugXnTVYJADcO9YTBTEjOwBAyQjflLjJTjLoME
HWcikuB9F7v3TgteJk1PYVPkj+P07Ljls9f5/rmUOQfI/g76UGKYtHXrrP4IARoh1dhQUpNPlEQ/
ctiSt0a9MapmvtTWTterCyx1+6SDv+jdG9cBcFI7/m8tIxgH29FDNjByNAhqctJ5a11BKkU7dBoJ
2FiujZE7hziEKRiQ8zKwRvKag26FGsBeD4PWrC0tXI4tB7vFGPptaKacgEba8XSzn0r7yhSVmdfE
6oSheZPNhvGkp1ff6BB9aM1y6Nzx1rdkX1Pv/AvG3y3mpuBSAlhc+1pCa6LWPgx7uLecIiQcNT43
hFkcsJm4G1A+jZjtlebVyXHW0is0u3BjZOXEq7KxElGAbOoemTnkBqxdqbahiXHisLRPde3UaNmh
wcY4jC+5N+87el6x/xBbDaQpaOJuwOqx3KZteu1ofxibANGEhMjFYfFhhrC+rP5r4ZFBBb3JfRqE
UVRJ/s4Io/3L07SnJPRuo37rjuhiTFASLANhYhH64jJuKiN8QMhfSOdALUKMe3dfEMHA7HlaRbhg
GDDAVtQuxWzetnF2iEHHOJulEZy4CcZIksOczadc+93lxzonvBWh+Q8PNugK1NQGaOAbI9MdxMZX
xt1+tJmfTeIHHNocABHyxxanTGIYq0yHGA+LLPYiNLpiW1WIVUv32pzFV2+bN/rkcKKq7qIJTIOH
eL858FJXunFFdVxTjBXOR50MVxibTr+sd0bOCCq1Vtc5ufrV20hPCbm3eRNogI6Jp3SnnbyOWfgy
dPlmdMpjQZW2ePg+jOHLHSumhBcXI4JYXJLfpFRUHCx4i6soxnVsocaXKCvYvvyNeNq5fYvntNnn
Z630t/oYbii1vOYGPe8FrejNjNkz6gcJZlv5qXbgEoOGQQ0TAGwt+JWGgx6+YwpiZPhop5iN1fWv
YZ1fQGidGTcw/XTOLblqKb+8rK1fNkQTrXd/ZgiLg/JjaLF3WelxhocypP7dogObRai8re3xcbJA
iKeVxch7ILw32oCsvrpNvuui6dYRHShn+yWgO6/H2ZmX9U6ezYPNu80C0mvSOxwKwCDtFxiwbxo5
UUPiHcrRc1Yg3vawgM7FhME0r/Bn5WSEpQHZ70ZBiJh1mByOXaK7qelIT95yinJMao4umJAKAB5k
+9ggjnOsvEFN7yEYT0zytiKix2anVAT1EB1KaAd9E298UT/gpUW6cbGzCSy5fx8K/Zh7d6iCb8cx
IFrnDW3P2rLLh7Q01/D933VLu5CLBb9nxLRG2h0E5glgj9beVUtFlkbxbkuYAQHkGLk5HubFaXLK
fVAUt4LszbRsrx2W+jC8jwMU4IDWKs/Y1/WujPVL5Jm3cZbeL2X0OjnBnV/0AC+lwUVbydErhhcW
kg0KQ8qZYJfie9KYkUY+vV4N/n+IsFoQOHzvN/GPtDJ++THoO0vvHsbKP0/+RYtofUhqQflYEvtn
JltjeDWjTyN6PhdFuYr7diuRSXVmbfTH2HPui3BzK4afvPQpwFJo0qJ87q3noMD24H6V1oixT+yy
8LB0xLn1JeNhdyXol1UXWrKwQvuVd+0w9fniEYMENsdgfhDNb7260/HyaIKQLR75bsaZPO0q4AwF
dupgzu6xDZPHI9fPcD3SoZNBxugkA9AB/oL4u2see7omRZ/eki64CnXSasZ91xXnwMf9jHunBIyI
uxpN00ySVhZCJYZqaXSEkbWnhge6wtrkGgRiIXFLh18dWnR8cufWCndAHHB3BWePT8hzTfTy7iGq
EGdZ94v5ewKWMg3Ng41zvAWMgIl9NVoVFKHsFMqRCIoqzRgunlbui/Cr9mf6h5el9jfGYACW6jY+
KUue+27BUPBChBmi3/rEQNCTJdXnpiXUZrBbqFjDGpjGPiuYaqNlb9pirQd3UXClc3CoDfivIsU1
stfx8wJhv+vxUJsY3lq7oVP1a6gEjrPmiKt7YzoWckeuQZOepgkUj7ktI61ajy5CbZ8THx1JdnFr
j2ERH7jwjk2J45vpomYsm8RrCUnrqPla4tUGOiW2hk9GfxD2a0LLHGLQahzgGoVwu77K+uzLlQTr
0IJN2fU+cCWsxckQ1OzEIpFuBLg2xujALMl2fvemA+qkPHPkwbv7YkQeZXdLkPOtMdLHRCHnLPto
fu1ieDrp1gw0uL/60Z2+bFoWkVik9XANZvM19pHe2cG2KdunnpdohGUIj1tnJM9xuGwfLEalGvP4
icYIGsHtbBTPoT4/NjqaOB8ON5fuZA/LadSmLcovnjEaPdna0jGb1EmEaq2Cz6LfkmyCk6DeG028
1onYs7x2n2uYF4f3bgkEGQUEKhfVeIajdaub4jdo9otuVgfogmzOcHR9thcTOpR/DqBdFaYLlca6
q6L0NxA5jFFlhwijcF9SNyAvczJAmNN0Kz8sXWbDFDKKlvfTu6+jXz67aX/CSASxOn1cYpnMhIjS
MJI78ZIDg3a0h6WbNiIwbzCoWZsqbh4tI7xrMLLQYbI+SgPaXgS0urC5mZc2vQy6ezDL5KEfrz3A
l8h8HpyPaijOAhtKhkBWuCkmW9nKo64BfWdUp7Z47QGaArLYR4Vg59wR2rae0/KnORg7UljeG8/Z
gDDFC+yRfJim9xhWhyU5e4yhBHEODBnvIstiLpcB+lo2kGfuDH7Ue3dde5uynvk6CTlndFDX2Ez3
DpdeuoBD8iA1Gtf1Uj6nXncpCQqkDLJ/1Z33qw76k7OUMVS44TSEkPEwd5wFwOAtVdNCaw3uZhMa
D4xNyVDL9PcFBT1CPsq2gYjW+8Q6GOxBo58SJ2fIZBShs7Ykxq8um5hWhZANrKKhDohMpF6bvHH0
n+i5kNWQBj35WXAiDpop8Dy4ZEgVzWWEW8HaMRbnyuEsFEX5fEwLI0aqEdYHoQXaY+NNy0pb+umE
wSJ8cpy835uZV23UV52MXAzsIqchn8N2rXXY7bqsYC/iRwPbJ7G6mEi/kv9JuqF+rsw5X31/czJ/
OsSZbQaEGqRcLumT46ZswN6Unfw6hOhlGiaGRxzrbQBkNXXOmOmKF8jbGVQRIN/mmOcv+th3B6+p
JvKHsgokQqetp8HG9l+RsaK+pTFa6LOAm/bqF0x04FggFoAz05K/uAkLWkt63Ul91ZSDOgIfjIv6
qp+gtyU2ANE8qcWonIJXvxTbdKyZ4lkBkUEO6OPVPB4Sk4oieJ+D+Ver8+oLSanSX6oyPpq4npz8
IQEgy+OgkSWO4Kp35wPdflyiBTnyFPwDXukx+y2TVup7oiVb8nGqvUP8GVvWsBtb4OfkKRdes7EG
89FzF3O1mywGeMwi3hK0Qswj4tex/aDhd9Kn4jHyghpNAyspnlr0j2QUjnBaqUlWTKP3lrZ8euy0
8h+jqUEr0lEevWFX68TgZhXpc6C+DDIUUemgrGl4sdkhGsW4y8Cd2gUZCF6fw0cGA+3MsNumHUwU
hihR+Oyb7a4X7baA5xm7wUMNcH01J8tpKIGYQ8PQGHAXkG6YhYf7bulPs8h/RPou6BdnJzVFUUuY
J+7StVeuA1x0LnrUtVuhrSNlBa2ice/DsiRO5+quEE8SoCQ0RDdO+A4jGK0ooVAIDuMNOao43L3l
hgiDd9ackz8W92ZOnAedWkIqGx/RDWtUQSt4aVCWim1ssdqC/bkD+SH0cUDK3dK7rJwrsyeEVgwo
+5EUWYTYyUmPXp3GY+dnkkBgzPS71xm1mal/mTCUOxj+tfqu9Dtui3LZd7q5sVp0aw2OyKlym30G
37hmMLihhAeBQzIoia/N7H0WlAd+jVW3OrZR9pDk3hX++lpL7ZcUjXw9IsgsMYwL59LY5mYebegK
0crVu0erhrD8UfFLw8r6ZCZIknmAUc49cOB9Lop8JxI7IExA208wY1Fg1lsXf68Q5rrr6EakM4mj
Xbm82DjDG73+FJJo37gJfDRqu7EZwMBIGLzFAx3aqDyTiEEDG5rVpzdjzMzYDrCelmb1VrIRAugx
77R5gzpxG3jZlqbgQF4QlU0w+MBC4GMt7cMyhxA/EBJOdfTsguWbq/ZkJTBbiiQx9tWLmWkWWY4r
0JLlTdyT/RRH2zwV/lVzWCNq1F9XZvx3fX1vOktCnqhN1KoMpOWQoaYxjnAW+gDZpq6Ecza0iqAv
iQDojC7eG4UjYbrREbs9GRxw2w/0xHGRTRsUhw9lp5Xz0e/cjqWIXCER1ae0nK9KdbjI5rLmLK8B
+JdzBpZ8FYSmtW0KbwSCHpxmkwyHbGiCjZsK/QYho7OOljZ4r1GHQZPSwrOemWubiireZ7I3l5t2
fR17oi0h3PEnIvlxnZMQfTJlugfphpwh5+BxQYK8D42qPhByfp7nOjgTLnc26HtzZmNoidfF3He1
bp5F77Fv9wTc4OwZDpGBeY+eO4BPz7JBibivOQnNxAjQqgv17s4z/c8UfluPKRklLvX5QAjCRcvZ
FuPUuh8N6qB+MIeDkpsO2WDumyI8q2vaix1w8lWVmyC1LEvQiV1mRK0Wg3J6g6uqWwj8dSHAe9up
8sv1t9RYdZ+8tieyFQ82x4YSpbn2s2i9+2IOPgxU6syT0Kstof65hMUjtYm9UZeyQlK7nem0lPRu
HYS15lwK1rTxWZkIVPtKjZ1J+cIhzPS9o7i0XGZd8ru91MEvH2jbwOGAiG/0e/BI6O1Ec2cyt45F
/AJtV8D4qf8+DhZlytIeB4lsHHq73f7OlQ49NY3NUubD9zxEBwi/DgkO3EN9Ck5xlvMYpsN58ImY
N1ED6iXidR1ADEl3xISgqVZK/LZBosgot7ugTfPlUMWK/EMT1y+5q5HGo7XbWmsgWuXes5KiqLZi
HuEOnYWXbJS40qfDtKLa2fsFiik7gisghQbq/cLM/QRsVpwnw/qWpKqpKiSjTxe7PUYN4KexjGaW
f7karashs1IkKJeSeudl7q5BVevfEwn1m8Wia8yPhq16XYkotCc9nK52hzlamlYyz6dZzvFKfSTo
i3IaoNglaPITBdDcsz8xyfgek6tviQwk+YuHNtHLaB9rUlSDHaBmgZvWrhSYk5rDbkhkOAbYVZZU
xaZysteOuJdVnbf3g+zMqvlsaeqHMYqaXTwe7Z7Yzmn63cm+rkGn+FvTr69muYSlhk0+Am19OQmr
DCQ7oN5WqZVaENHae/z61M+yGRyK8F3k7V6NzV38RYy1ZO5CvG58wnO8KT25CD03TFurVeLqhJR5
SsCoNRAqmE5NLFNakh5TWdS6FChj+6bmyG1vvCztcgaAl39PlsENEZeAOYZo0/ZVmROW5cFxkuUq
B2vqLaoRjGgqGNiOvlfrk+rfhlP9SCfCUcoFALMfQ8Lqr65YaPrNfozhOEnZpZrbq6lCiGLdHOaM
Rg66SjX3VT322W82c9NyiPF1suzQBavBv4bkGjE57UEXCcNaMzimVT5ktNF+0TTGL0r/qS63UoIH
sHTCfDk6muUQ8KM7KN988A20GjRiI9lQdSxW5Jjug0zMq3bQOPv1+WXqoeEbciioWtRqcvHtptCW
L6KiCxpe2tPgt98a9qJJNI6L2JQI7ZECNQAQglhZn+e2to5yi9pUOhPYMGQeGyBaGVhGOIg5qynK
XIIzuekUv4L6izGcVxDFY45rJQpQts+gp7lfFNFx0Nk/cT1TQcjf2tnmsx03rIByLEYnmnEIgwIl
DZOkM9Ms4fkIWgByMqnmkBOHJeKWv9B/ID3ryVUyaE+v1f0QEdfLDYggeTBo4Wj773mMI6p1FAKL
fm3jttqoCZAaWjh6yUIASlLDX5DvGy9MD3GTC24Y7luSDr29+hymHh1EEz+pxcHxZVnX06duNO46
vTjMBCO1HWdiK6anJ9pb5cpoBuaxciwC9hFqRtntsjo8RyOQhQwfxlqY/kF9PBk9OqwaqDG/N2FT
tCs2M//78bcravbJhYAY0j710RuAPdYwc4bjym6r+6ZiLRJtKB7gabDKsEx/6yPUJCKdcMJFB6WK
9qf2o19yey1nJ6XvP+m9/eTF7g7kOaWwVBWlLpk/Wjph0ZiRzEq7QTCWLfIbfiejLWal6PGkYgLS
ac+xOh12FguKHLZ+L5o+8gKNndjryoawnp7a2AA6hSt9nUhEplrkraapiZdz27264RvwoTCObtVv
D2KMf/aQSmqEw1hwoIMskuEjLK33MXQ0sg2JqJLC8SQhXMYacy5D+cswl5sqr94NmlaR37yVEZre
WDDetQ1yylLz0STk9aBbdbhqw2qj6VV1BDsBiosZXFnnEQfeFmQUz7d6wHQqqKOg5FT3kA7AiwxM
YlWypN811H59KK5uYTJtENaPPnQAsfY5w4FqrNCuSFdQh8Vjje58pVZJJcRWy4S6zRNBzRVgdtQ9
40bphSKm5JverUiqyECVEYsCTKK+BjnCDhjkFHFswq4z3Vrwi5S1bcgck7wjDjmwiD3yKKpqrZa8
lChp9EQOZiRuYVSTy6FuImZTVgTfqkpJ3apJs0egJ6fHeyzM75Us5FMPL2HMRHYajK/Rfa6HhhZD
Y/+2NEJrg7H/Ac55Vzgyvo4nemWhzaOrjMkEBjZ8mNkp1rAJyo0dOVvDMcnJWzhKoHyk5ZZO9t4z
SJVQb0Q9/uoh1DWsXqkAAYEoRpv3jCAPfliW37aEfIDwX4W2zvRi2XRSkpaQ5b1qLG7LSRqzAvNn
3i97kDJE08vnFlQoQTQEtki9jz74tN153Liev5TeVo3u1HKhljz1uQi0+VuzqU/q8yfA5UMzYKGq
Qk0pZkwHdaR4L5yR2AdZNXYd8iSBhwc9jXuj3oiai8rN0LHFsUIgwNw8/nQcGy0LUedwMp97qX2r
aX1PkFKubVuvlFwrCUgKiwtaeKSrqeVfbUh6CoUs9Ik2YpeNhM10G/cLVxt/sWcEK79gZlPK0aOa
rCrQoHbPROUhLuPXXtODnYUQT5UIaWqze0VA3Ql6VS/3e5EyGfaPsw5dT+Nhd8uKGz6nqAlRta7U
VVI3p9KeZAXQZSJfu1PfHFRJqbSWYxG+xXb/pbYZteoknX+vM2//3n2Q1QD8iCE40+9FICc/Zw/6
L/QvMAKrYvGdXbJwzpWWB4Kz3gpWUbWrqU9QDaCdLPpVhLQc1d6rTzaLvHNDlf7w/zbjLvA2M1k/
+6Sh2+o240FZLkwpAHLSHzjLSPHGHr0Qh7YNpcNWCuHs2LrMHJk45SNKa4uFdN/Suso10m1DbNEw
bEFM8rPy3tKYRq+KMDmltB8CJ3sfsErtc57j2piLg7pWSTXM6OuCo3rQB3porJtIM/FaEWYaWXjy
SeleqRG90qQ1RI6tprAP/rCXlkO/Huf+WckDlHIsI4xq7TT2rRFBeEylGVoBZfQE11c4k89eje4B
W/nGM7XzmIiHGT+2WtpsafBWnjC1u2Q2QCNxm0qfrRIseRUfNArOD+CUBCK7Ofoo3JNRTmohyOGJ
q75Tu/PS9HSK9Wkd48XtXNYaKxc+1j5KR8TILfW/dlRPGAq8ait+9xWikzCIX0wtORpDQnct88Ap
m1axVneGEji60qgVkWO5Vw+vkzGx1N3xLiFNUnlTpVpiGah24NQ9tGn0bBF3v6S0aKTWyCRLlJIA
YCPS+3U8B6R389j/Z7ngYWtakBNPrb+Nh+yZd0oGr+UcbXt6apekoxzgZTpB+zpz6hY9710qV8lx
RnUY7i1BvMHQIE7Vyt9mZ3b3pDdIXxGrZOihhi688Aa7+9Y30LWPIu64CT4K+ZQqbbu6IC7JLDRr
6DOlb8vYjwcxYK2q5FEDDeYltsgkNaToUjmt1I2mzPlKN+ALHFu5Gy4guLPgPVzwEDTLHtAGs62m
/1TqvD6SrscAPbKpF9G+NvU7x6V7mtgRo4LGucwAt+qAe7XUxb6tyksK9QWygrNppa5FvmWzq/BX
DN23lavr2AnD2n2yAR3AYO/W6npbfv8ytDJwnTVJPiRKbKaqpCJ8spaSNcxoNCzpP9SdoUoDdRFU
od3JU5t60ubSfvACB2Kd/CVyb6OrR2f6Dz2JsKMvhxAX9ZVgpgs/A2CPhto4sEORpyjFFmTByHOP
3Al0ji3NtNF951S73aNuRPuEVC+lO2kKHbhF039pJWXoTNZ6GAb9fhzhoedB0u4YBPAII/WUiqjv
FUz6ar3e2pU9SFpNF5e6n4ud0tgNDWNxIE5ilXOxvgv7cfLoHHQZZ9P5Tp0DyFogCaUm7Uw9gWoN
T9w83tbdd9nXxv1Va4MW0Tl+F7gmFw54FyfJbwLpjlEnSEskL4BsmT850hXd6/FaebNHw7lH+PJW
pt2FPsC30ohx41sd2PvAtjlC6uVGrQ5d3/xSn5zIx4dsMg6mUbs8p9RiSsgnTTP+UlpI1s1PVVep
ZUfVEUnn+ASgdqTcMXiYGZBLdZJSVC5zCwRhxOUs3TrKEmDj4QR0UnxLgJR2thukbVKvz+pcq254
tYEVZXgnwxcCW3+JfRLxlhd1148LRxtATuSSZNb3gjAikgy6YvtcT5pYNfL+SSuOu3Rg96mZE5Bj
IhJKYHnErf46Bt6X2jUwEslwcOYYnpZv1cldyYsDPb8L/OLHUiDfjrvOv2MMEiL+kof4WIepFVTL
NXa6B275apVpX4108OocHtXnOKdOtw1xkpGSTKWirdUhPxhcKmrUXurawdGGAnVPLkJw6nsNk1lB
CwvKnrox5NJUGQ2g3hRRQTS/LeHMWoIz8EBAzT05cjh+MxCsSZae1VsdNe/JzJIXJ2rBOlZMz9Tf
VSaZfupth0wR6fQj7kh+NqyJMOG+Gs3n6EzPWi396n/XfkjlmrgrpzzYchnUNC3ZaIP1piVnbdTr
kzpg2VOGZTXeJ4sudoFFw7EvkUso96nFwimXCvVhyX9J5FlA8ajJIo9HZl6NFT7m00LWrHwpukDz
zqzj22ypdrt+zkr6EOkXDckrap7iqDuEe8kyXJWSM+GDdDcqhh/CIldPljhc2VDT6IkjTUeQzdob
TGaxRnpy0QmJuqQC7DWcLbqKbNk2mgmP9TIopxlU+uPA8YkubpFsO3vQdtZQPYVDVZ8Dz3jwFr3/
wwrKiZJzS9+S9aQGMZSaah1XN716fYldhZSJHFC81KIXFbVvQUU28kwzvCBCM+msz3BJ3+ssMB7i
cR9OPhh7eYqynfJ+WmCMew6CYMlzGVEpcczDrpY2hK+6Ojm5NoWDg3CKsXxAKFcvYhIQcsIbybQB
Abt0GaoGZ6mYcncbPUKSN4UMNrzqQbnHOSqMZzujuao+LEdDLgPXj5M6t5zSCvYJZ9IBlmtquVe1
3+I349ivpPSYeEe4nc1iPtVW/By14ivSCcyQG7w6M7tzjNQ5Rlqglg9SR/KtGy3nLGH1Tj3eBUbK
kGmidtfY9Hm0tLq3LT6QrNCZB1Tskw6Z1xLRM9XM2Nl5LZDD7rAqE/YYkuoJcdq71UtUGPY2N+J9
NPCbw56WT85cU9VjLjh5z6e1b6PhmKjLD5qZI6sf2oekcx9pU3FpOK9mQR/cdlLyVafVwTcHvKkM
qHI4pMeE1tjCXtwWQb4xiX5mSo+JrTAXB5A+CfDm2NBrjvq9MTT+zgXNs3Fg59joCkgC77Ndk1OB
jYxMTW+oUPjT5BOuk2+Jm7jLYJDvGBz/1CbL3bWCTn/hHmD3s8GMyS/ibscNFtp3126IdxD5aUAD
09cAXVItLXZ9c8ZGdObIxXLnJcGGSektKVLPoxal+4jUogSEut4k9SoKu3CfmDxemmOTnwm6bwN8
c0mIlks8l7xGjBhz3dfnGqmYU6Qn0dADzvqBmTXWlV5LQ5q7CGWJFCRBJoHPAGjhwQsd95gszec4
EknV2FAnxjY+RyFJs3MLd4aEMdv1tks8McQyS+0ouBPXATHuYQeQQUCjWNOQItujIj5dkofS6q7N
/Wrdi8rbJuG2H/XuGpigGe3ARvdh3+MMyDn4012aCjKLOg4YG4PsbhFNYI2n6GAcSXfJN/OinRxS
TsjHMB95HsL2i+D031HDUzIYk3U2R+uum+q3BTL3dhiBqao/KjowZVuxCgut3BHqc0eHiYZ1b34t
0EoPabVsTG2qj4Gr7/LWQGcHJsvp3Z5hNB9tm2OA5MoUOD8J8ZxD0R8naFp5RDpS5tl3juU9tnbl
4vicw9XCfLwbxte6zS+FTXNIuGivW6G9VW4IY8muJmIgZbqf1//w/PqnH5Jl0rgF8qaMWm9B1yr6
FJhA0meH1hc9E0I7YOpGy8FEdzKW0bM/AybyUIbQYhZ3aZEsBIRFt5UVEC9SQysBzr/2pgr3tjzP
MX76GbrhPSNx1IAzLoaizWHJRh94BQmWxbIOEP7ceFG89UGirTtyOFceNNl66gfOC8m0CrpzlA/0
C3ufcbMdrrNun1w7kpH3CefsrZkQaRs18ufq2JQzkn2SDIDs3QROsaGhuvdxVE1j9s5hw94vffOi
0WddRtAaTflGblmzQ6e3Q3ZHo8t/NMMPFzHFhTwC5IPedHbH1n/pxU+/Nj/syTd3URj/ivVJXGNs
UWIJopsXMGcLyHpGQBg+gCjR2jLdctN5nL1RNSMy4OCSMm5HbUSIBue3xRVE17jRY88UAAwKanEX
UnltCAK8S9PfMJl/6Q1w+R16xwKkztGqEgAf+FLHxhhWc20MVwND/4iTJE2IP0ki5NM+pH+3st4m
ejjnYpB9oZYRCcA+KLlB8tvPtPho5Z13cs2RqFEQkjFVFIIQjhwkreWVCNeipo2npwyWo/IrdSdI
p3l/pDeWnKd64G3EUGNrsjFpmslUPGeBuuAVALfQaslTQZkXqBlD8iWHVL+UpkcUDqmqdDHEtrX7
FyLR7H3rAMTBCryFwRNcPHpEVuTWx9GtnmnF7U24t2vHxlqUB8LBFhqFZPqN7TWhR6+15nxy3LxD
E8bkXqfbcWq8AuMDdyGLGxqL9NzGuszMRZCW+wMqHpsLUfkh2Sga4UGlPBm5tfUt5/5fQSj/FTvy
T4DJJxgdZf5XvOSfvuVfkirlq/ld4tMjpqKDqPjHq9v87H7+6T+2wM67+b7/bOaHT6jV3f+FMcrv
/P/94v/5VL+FfvfnP/72G55oJ39bGJcFFEn1pePHP/7mYmH+1xDKdfRZ93+BUPID3xBKw/u75+g6
Gnif3BDdcvDVjJ9t94+/GeLvHKFQx+O1MQnklH7wgi5b9I+/2cbfdRtwpYvV3/F8S5Ir/4BQWt7f
bUv4hm/Y/JhtW+7/BkKJ3f6vxhbogZ6S6OPWNgEoSAX/f7FHw0HnpSVesa6jAdorqjWjK4rzKPOf
ugrxcQtR28mRW2h6cl+2rzmNg7UeD8u2MvuYyL6FvkmZMsf0CDmihFzBdnoRRp4eORNsqyh/7DTc
BwtJKPinHxId27WtF2/pA/Kr33ZfGqi5aLbl6RlQ7dHtQpeDHpO61BPkBxSMm6mlBoI2Vg6yNI7l
4qkh59IwUljU2cokWIkqVf/Zh1myJvdQi2EaxRGcvd6AwgEYa6DJWXir3oxvhyayH2QRFQoaIRHi
840WZM16nkA2LcHaqyqyBpdyBIhFLA1SfWZDKWQtpN5wA8k0ow3tAuPbO22PBz/oiBar2hu36iZ8
KeecyAJW9I5RdubAIGCjn30USnrAuLDyI6R+CJlX3WS+halMeXRPjmd/iRppSl9lcJPLD8enFb+0
0Vfb5m+cjsV+nBdnLcigSEn7CEV+62J9WEE9vzLGwM3tDdugI7MMNVCmu+BAbR9VpEkgCTkn+9pY
fiWZ9moyTsem3GIKmk6tPpP+g7MM+tYbyfKHwNqlxWeUjOgiDXrNc4jnoUWPa/p4zjhjIl8uCOY2
iJFITmQmoTQs+ueWjO66nH5Y9nH2nZ88CbbM29rNQK3P+eRTLCUgYeZm3HbE3dO3nYHteO+exZ5Q
pjRmu9C8D8ZuNzb5j9RsGJzdZ6nxGMcpQoZUEJCRFb8YZsUrQrceklE2l2iOTPReV43PRgrXtN35
wbQpHJZcJ8XYZKFqh23Z3uYJo6VuiPONG/OmJ//eXojFHjKc1IuZHAL/hkbDc9OiJkZpRFRMikK2
TE6dgSSNKzycc87IAyKSzZiDZB2JxQltMhjrmGN3VnJXWtpn6STUJSfUK6+hYJbAcPg/SDqz5UiV
K4p+ERGMmfBaULNKUmvs1guhllrMkMwJX+/F9YMd9rVbrZIg8wx7r40ucv0Q2XoxaSfDOJhuakj+
srq7Ww2/Po/zckbivIQolQkC0skfVY6QAN0VMZDip11MmmS/lmZZb3og4lyb4Si9GakCQQ6+A0Zb
9D+rk9zHnnsiNKIwkxg7WQiSMjsRrMh6Jle/1UqnkJc65squw8pxw8UkSAE69GbJNM1dtRKqaZTJ
pSENwXKYNtUWxrp4Wxoa7lb1Z6eWf+FbJ+gpIeNxyIO7sSWUaATmIEzEPYu1Wc7tN3Zdd1Pi3Y0g
Airty0O5kHoLfH3fLJwM7DD0AXAtHfnSlru1kO+GHJFXDuJhVd01mdWt9VWYtDB9ZIFIAaKqEaKM
gbmFKWJXtQyGHLyYaLdlufdS2u4UdaVG+L43sDgzJD2s36WXogTuN4o7j1NXFLckyXFH+Ss/k0Uc
VLZat9gl+C3Gaoakq5PWgcKY6YkiDKMmGCuj0giNO6ErDHD6LjGVdctzoN8gQPFQFBfh6GoPrz+O
rGZLB3Oeic9xTln2MnDmQb4SbMWs4s+8xgQgjKz6tUe64+g/T0EwHk25iUe3qtRwajDsdq0ueTde
srmfTp4Ht2xaA7TfNarqOL+ygnbDVVLddV55MUlZ39kdauZYLg8EyBP8UoIPNysiiBmwwmxAYzWf
Yo1x1nU+6wxsz9gAtNfrw38B2TL2z47GySINh9IO8yWmDogIoKxQ7SFMw8Q4vpEA5Ial90LyLAPr
yv+aTEavRjA8x+ZKYTudBgygyfZLkT4JvL6LsNBZXnU8PzH42CCKjXWHLnPlgw/64t53+GNj13pU
XnDvOPrLyfJ+N9kzESZWvok3wO1PL90i+wdrSiY6wOFgDh7xAZN9r9OuObrO+F1VpMdPKLpQIaFN
JSiepT7G+E0zJ9jsck5N0/wqPD/KESyxygaH2DrYVDgG89CVFQk/L4ziEOtbKEg4dSLDl+ND3oj7
eBV302iNpy6dftkpqqga97vduXdFPvp76aUP5mL8RnbgMu3n5J2QbO+YLX+PoOjO69qy3bemQ5Dj
scejjBLX5tZjcWO7aji3DXYk2A9Qd2e5wPWkTFVlAudrFsYpWP1/+YgOkkp/jexK0IP+4bmodzUl
4cOE5zhJHf9k9OqhI78H0TBN5kQAY490PxeMO/MCz4B80B5SrringlZd/JpxJo6FHx/zOW/PAyca
uUUXbXjlPs3ik5znj6y3D57BlmvumWimZgq8LlNoznN0qZo+eGjwytTZhlfqGrQdGV4CGWsM1+uP
2c+fiGVKencLfmjy1M3ug+FX7sEL/HM8pP5etfKzolaHH8JvEZrU1XLGu6KZitMYXIMsWY/GdM1L
776VZX7MMHQFTnqu3OkjN37oTh5LF9SDZja27xvrWYjhTAAfsUNIVkeCflFM+W+N0RS7piRtAHvc
yRLpk1Qzo4CKZx0Xfs3yj1BHu4xml4gtkouLu2xFf4fx61kq76XpQMBgeNiIQLF76jTneI+ZqaiW
7kRsROgM1nr4TyHUxYN75WRGz0cWo097eiWDZn6IPV6FHARC7hfeZyblXuQYjhZhsLXNj+VQE1A2
GBeizcLWLvwXVk96TwvEKEWgLXVVXTMLaJeDP5H+k6y1ua9QmFa6sk+zw/egwatCDZlJZGw/aIe6
cMxwptWUJVzSc8nONDs3c93fjZjLLZIdw9HF+DqvOHbqJr6PTW6fyTRSFJgc8KhOez1b5zWtP4EC
kptYYk1hL3ybsr5G+zTWByfTRHrM091iYQqvc9LJ1YwaO1XdbQQeelAxMlZv8j+Vg+HNKiBuroUY
o5koBl5/ME+L315XXgEzCYJzRm7zGpjLuUe+yziMK9vD49EIxBCsLUOVdhlVHIKUjOsh8oqGnMp+
2FQSTHT9lPwLnZpPLFZ/XJ2U9ypwPnwU5EdmlMVBdwgxuFTBJA53AIbcQ8BUBIhx0R+6dDFuLMKP
/drm793GsU2h+ZMEtImhVw9tLPXhFIvlAQYtS4DKuiUyQD3j7ou1IIHCYnTkl5pAglSerDTHzjMw
GC2CTUtBpsD//4oKLqxsNvGoFvPJHSz3qVnb/UqA80nEMzJ8SRJeLbFJuugdquU1z7Zxlnkpq7qD
kjSXTy54GQwQ6bjp6YNQMxo8BTOYrMLJgJ3OTG2qOTiIdX0WS4yNpi2LkzJ4W40qvipSQk/Sb5NL
0X6Lpg1CRATJxauXu4aEu2OdkxRvrRORwX4Pz5oo4XG+o0mpbz24ykcj4dWvR3m3OgzuW+7/PM5B
x44DRiUiXk+WAoeCsviT7mK9BbN1a9P6UqxufWoQcg+AY/auY57NST2ZceFffQNdBCKyK7z6Jor6
uB2vXmalZNtjWIrLvn0wsuTGQIERE+upqxA4rtDbbjQ9MmNNF1OhadreoZgSfiYdshaFLqErP/lG
8aR0bBeqvr4wcv9XWrm/D2pGEq5a+mvupmJnOQKLo5cZx9gav/o5A+VkGQUjcv9UQ4gFz9NarIyI
ZBuUebEbrEKNWXf7rjUe8m7IofqQ3I3xYZwlZLnmn8kGca02Zwpz7Hq4q3qWbxp02Q7+WagX6qwm
N95UD6SejBfaCE1uVEpcukYBs2uc7uqJ5awBn9Ug8xiGmh9NxsgSWth0cJY51JX2IlEh5BgSfXS7
wAkTg2N4ElRL5FwlKrvDN5vtBwwvwRYvgzh3OVjLyQMgdYitZCcZnlI6UD504pCtrPOqhjH7YjQX
bB1YsTswaBK/RZ9VDDN78oXoYxq0guz2rX8jOmXYd/+oR8tDyecjhA8Rv1tcWlEWJMS3p8kYKA0g
C0DUnm/dENMjlG+oIBC3BPXfzMLF2nYjTZK9DqfGGGNYbA6mR0YaoduhVweZuXwimTOXHfoblKox
Gbsjp9POUFFi2aj7lKmjJeHFy8m3xgCPvALXxt/S7QAbecuvWMkHlegxHI35Le6sdrcMy2vQK3cf
V+SLGbpipur7OYQQcXYXA+OhJlaevT5eCmkFUHmSaOoGDgLVPTNCXOjLHCMQYa/GfK9mdivZuj6w
+myPmGs5p+fiTuJKjGU6Pa/lFg0JNyHtCKgSg/6SLVq9wVb0Q7XLDgsFtE9O9cJePGcpThN5HbFp
NvA3YE7+uIbNQJMqubMaklsM9vuQgJN+spjgUlSzPfhQNjgx393cXxg1iji+wj5/RkVT3BukrtIn
/rivLjViNKsGgiuRcMdUiYPpEH9T5EukzX5vHSuSr3Zunb+OKZt/qOguwnZqzx6awPYdaJb94Joa
LM7QKEIHXbEuWUT1/AL2m+NrbFeadC0+N6N3MvkGwg5mq/Ps/ov/5NPbrNkz9zOfYSyQh3mIveuc
cWsTL+3ZXXFPt/JPMCHgtSpcn3P8pszib+lRN61b65/+y0r+czITzedMv9aBm10moNfTuX5I3CbA
FddfTG5Wx8M9lGROaIvq1yI4ijPFi9XEh25oPz3D/ejK4kDU8DHTzd4Z2gNKSKxVKZk7y7R89Yvz
Y5CZqFL+3KIxLhkm1lGBipY2FVSR5BWqCtyticE39ZcxCxHSQ+uH6Wi/+VhMVkCCISKXX1NOeFSR
zA9TkzvnoKYNzcwpxmGkIiUJS28k6PU4UGdfy6Mjmse2gHuMJbrGpOd8KUvlzAJZHwg4Vbkkm5Kt
jYsasQJ+QTEVArSQfgnYugGwG8T5gzbdY5EROQrDkeg0BhJYxF8STLqq8LhaAua7xp9OFprTqPie
PCbZVZvdUn/rIuz+Li5IHDD8k+OZ9/2giCWUMWZlFkagGo4YqY9en3xKt4Ul6Ba/9RrgB3T1nzZO
6OT86Wqs6pN9QMIKlwDwxmYL2nHvVWXzOqTWdxJQzjuJhQ4+hTKVGIqP5zUv6OdiAoMZz7QG05Fs
LsE/0nESy9by/k1DpDtsRUaFPNbYYsTtOjl4JTOUrMHXPnb9Sjae/a4798HLU3OPbu9xYQk22d1n
TagqA/1m5NuYIJ2IjgqWoa0FEE+U9sl3cByv1tH0RoELdyz3jutFZQNZRQ6P2g9GylaM2eQ0hUOe
71PaarZy07achTogqrcGPdtx8tgrCdn+YGPsegZQRZWbuMKe69p2eDFRK7EgxqwvYT5SWR8lgyYj
CYhE9KZvbeE86alZQ69IP4oiyY+tTcR078uTGEv4Wgc3XmeoIc4SNjVVwKqATuO/ABlU/7Gt8kF6
PdbTxN0bzO1Y3vE/i2VXObW7D7LZYjgtnEtD/kUdky49TMTAuHhQF3MCE5+UDTLwDE2cu23C4rrc
N+PFN36pjMA5YWMWRUw7toc85ZtZS/2sC/G3M0dr7+VEPvu2EZJ+iZQmiVynvE518u1kEEbrjDHH
uiVZ0xyP1o/NSvmA9pDM4TkgdrrnslR+d5365g0mJgRfuVwZJT3NPsObOl927PRmLEysOqqAfWrF
TuCocGR1Sebt//t/2H2Dbxrxrp2AzDBNunBB0peH1wY34z6dO4TCFt40W/MCkRL36o9MWCbufKrt
Xl0o+m+YKJczGJQn1O/jazluZvNmaPcVjrCxkcOLY+1XO19Dp29nXGXjNQs67l+TbnME5r1ZIB7E
kHch6/qPzvWIPujeZFEQbmjf9yneejzlJTrKsUSqVjpqQm14T0XBCSImgraYoQ01aCC4P/Qq7kda
eMV+rvN732V348Xs59YGc6dh/41X3v9SzgSvNihTrD99+1G0zXlK8jLqepLsCH+JPA7oqC699VhV
yWM8LvLe0xUxsOlRNpZDtdG+JCUzItEmjzhaDYqCvOJTTjt4foepRG5f9jUEUns40lkPoireQKWD
rAPcSNp6xo4s1XepuyLtZrEBvTXZi3XKjouPok2D8Zj453vVL9FQJPFJWPe9zz3m5xsQ2VbOAR3g
OwdtVOReckNC/0iGU3qdR6AXumYNs6z6R2fGdUGMRmaxJhyz8/f2xNm2hXwbDG927YpoZkU1n/Bc
POpFsjZtyFPTGbmUuXoWI+vcjCaHbSeIztX8KloHQbiFdle26CVjPNiYf9LIFcxnXCqtZeAst3vS
J9ZWHNtSVVhrzii7DXQWuPislOl1t4kZS7CmhsLxPRCp6JCBiMg900egddFgky5IRsT7aKEXx0+b
m3BhbP3u+E0ayWQ2w3wk1C1wm+tQYHVsqeqER6Zf6YkBSAmN1ZQ/NrnmYOUL8zdzQeB4PUjGXe44
LHeT57+7K/bDMZvXYwHhZTcKxprcoyJNCXozmzkUbv+eF111q22sjV6ujrIj91iL4kq3+0u50JWG
tf6oW/CRwO7e5mn4xx55sBpumTK9xXKo740gvs2I27yyIH95I8aznt9x2382WLcia6QQy6sDi9Jq
X7b9+1hMP72rGbAPxX3O1OcwBN2H1xDKiwsNvDAZOGjpe7KFGiZ/wDQozotQDHMQrUXcAPDgc8eq
DuFAsfpkoBAKYja6gd9WvuifGVX9o12YZ86tC5cE2lXybOMMMW+Arik1SFyYLcZbsgJB3rBSBrdy
QH/RRRNR6xs365H59rM1aq4xhSCn8AxyRaGHQLDUTM7K5iKXanqlGzkljo8FzU6gv8kcYW4WkvDw
RCIvZa2Z//CIoBTvuxUvNQ4pwbwmpWFhBUIGsYkY0XBMECaFCAeutxM0XIY/jMgiVZcZPWZLuq9O
szALrMc6zhZmWfw3nbofptFAyVC/ilHinc1GI+wL43sV9WMluSwTi8mHTz5WMlcHbaubP9GpyMZD
CFG/YD7G6mvn5X7xrk1LAmO5QQaasozqZ/KsGLCDpNsuR/KW32xxCAqGf2Y1GJg1kewUMhkIZYHb
RGjyyV1tZOCMGHZmk0ItWMpbMn3K1i+iOtOH1GZ3urB1INLJwCmLMKb6VSCoC41Wf9ojZRtOa4SP
o3nSTnowAfDutCZUKeO9rBJRXoqckXmmvJPoiS7bHg86lko9DAFkzqGubiaG+Vs+LhagiKZDC7uE
sRGgmWU+2HQTVQpsM4ZwLD+TsVBHowGNvBYWgZbDTTnOdESd/pBZ8YvHGRXWBo+um3w5KdoPJoDF
bgI+eJRG+YLXZ4P1UTKYOn8a4pJjZa5ViECjReNoBCdDYEutfB+FyOBe0sxEytMnvPoMlIYaD12b
NuhIUtA6Q26HrbdxY9ZzPcFCzfvVPjs09sJaPlRPkqGd5fhliplh+3xHPTDi3WYGOzYLcSFW/MRP
uMMDZMvQyOWNG8DaN1bzNLfoAujCPhI7qw9+PiML19EQG9ZFenAQZuyi4oELjxqxE1f4ij6Si8A6
cnIjmvfLd+S2e3t2qv1gZ1+lO2P/KUDBmKvzQE4I1Gl/4AmdGKpbzF5LfDXMYvoSg+YKq565BCzV
smjCwdHrL7t0iKMaTuQtyGGD5baQEYtg/rBF8o4/AitJ924FeFFYibFM7/nTtvq1JOIdyDBbK4XY
ZZHwQDLqUIHiv6eWx+wsiU5me4imKwjVgMO9J++8sSkE2sFZQ5uQTrhBwZNny1NZsjaxDP7winWa
5CdOW593oNB0K7jULUQPOSYdny6tBl8VAX59Sv+absJUZs0m5uDJljwSdDsTTYHJjdta13yu5X5C
ULSbgdf4dYXRL0/Vie3loVnrVxfxAOOz6aDs8t0CYnU9T6XX7YqCm6ka60isnTz4d5Yy8TYxXVp7
lpTYbp4Gw0CGX8d7Ae8qWmcIhhPIMSwIC9dcdsTHwK/Kdt6q4QGPLmBBtUvy5X1qypjZmolixJZP
+M5JgONnG7IHiOIqDx4Hpvnk3QYDKyxzLserlbjVIW4XJyS27sNEqBaj7rpkFqsn0rj4y1WHfsvs
Xn09vFiLLcK2bZiLKUjsZoyj2vDsIwcJ4InZuV8JzI3oxFO9X0aCZxnPRAB+6JFoNphTAcjo3pWH
NKKuzj4l2kVRoWs8siZqz8PMsziL6jPP3K9WtDVjd163VIoPX1k9dn1QnwNH5tTyqHSK/dQgaiea
sebQIxVNNBnBuM9ZJFG4q2eZajJwkvmR+fydxExkWdSSHp7/Jo6Zg6ZeeuyAghJl9gEG5lY0f1fy
ftqpPlSdfE+r4d5EO3O03eKDbOUfPjnBHtp+Tmp6v9iZnhaWmqcpCX7KTl/tmJFVLX877C/juEMC
NN4FDhO+Ypyf6iW/M6yFm3YMvRIBWiFQrMapRAA50wgHaJWS3nk3kWq5XqfCZruutrltjZx8V8sW
ppCrAbS3Jibs1L5PLQJds9Fi1U5g29HqTbmzsENlBhK7rCBDl5H13pgzXH8BMci1fRWdhaXdivwK
qVHtWyTUOEDUhKFvrmJXofoAgb0Zv/cwYMPVdN4zrAmuMqk81vyhRFy4M5Y0uecL7JRWwxWq5SOO
IZAP4FQdoEfM0dx3zC5Y98iKCosWNDD+h69h7S/zUsZRr8efcjA6BgAUJYEsXk3Z2uc6fq4zg0Ao
71/lBc2FANd3tDYVbGsL8flsYcVbtjhVLj7KtI4ryCC22BmKImpRXpH44f6egIjthdUzu+XQmIJv
1GHnueZ5LRfvq0MWvEVu/QYv40Z5vXHXU1/SGORwPxzzV2ISHy/JlICmgqg87/BqrqL9zJuY4UH5
sl1wDMWJs8kAAx45FKJ2N8rhT+3inZYjI8/cBtuVzs9Oly3HAnOHkvKOkRwKB5VdOGC++prwmLRD
3i585v8V/lAB5t6uYZwbLgW6Nb91pSEYOIkHlda/UBy+u4LSW9ntfCQlPA/H3r6USUwl5Bo3nz1K
hzHDHIAjdHjGBZo6P40Z0MVMv7rVe9baqgBSoBxuCoomC+Ox3Vdv9chsoQjs96Isf2BeX9U6vmVV
A94tJSwF+C+fdrn1FFlwc/ddirTANqkxNNZERgbfZl2YTPDP+TJ+1ZLZd/vtkYATeh2dpujse6ut
rrmhmlO2Vl9KDndDgCZykYkJzRTe5bTQRWXot3jK+2Y/DuaBY288T0b8UPv+W0pZ5Y3G7y4O1n2J
SiX0erKkq+y34+GuAVDBQKI5mSiDd+ZZtK7GMDki/aKtDgetIkdmDxKq646R6qXDENj4DTTowrhY
/XIYVAVzypcSWk+wC+Yy0tOcRnEDkgV+r1mRZdS3DGqiNjUsviAWNovx0pidk2G1Qu3aRM3U8geV
XRo5q8WvsCoflXajuVIYF0rJo8cagy0zCKY8IoKNNxBuC1+3POvU/5KjuGiP7dwcgOor6PT3jsku
fgSScLWQ8Rb0UGjLSNdbPPMq4+S8JEjgiKYA3jTLsNNUF8QqXAdBSyAMtuaWkX/P0vAwlOMhbsvh
t+bZOdguP2c3qBRaGAWyz1w/C0WuUZ3WJStk2j0hDIkKt2ed2G0Vpw9EvwO7hqWI0/UwtQg9+4LG
nUDJ9WR7X8rzZMjJWuwrJlJ74SXu0RiL994x4dBmaQ3zCyJXPXHvcPjsbXrpg1sD+c7qPMrKGLQI
wVlbjtjRNwgodBTB5k5HCVv+7baYMcKNmGeyDWZ6bLN08BRRg+h7SNILXU4mPr+zRoUonmvtI5ub
kS0zaOBar4G82H78BzSbVO/LwBgoGCjCND99axmggiXO02pasOWwDO5qE3pgsh3PCRf4npCkSOX+
c9HWbqTRE7AkpCYDSRnFovUYiz4MvRzDuDdBkpFbhhsW6V6RBkRqciblK+IWC7gPqxkeSgCZO+g5
pGmnmHrRoSY7V8bPgpWlamQdMQ58r4yaUZBmwtA9zS6i/yJNN7vc8CNV+1CLQTLZWkdGiusp7yr0
sTJPMHIdaztZQ1QVS1hZ9dliT30RhnVvafst62bgAFV8WIzpi9/s0Q0Mk5319nNLom4aP+OSyQSc
BDzyU+G6kN7g/PX5R2tZ9/Uy2SFBOSaSV42skOuymi8NG7QBqc8+GN3frHawcfj4dkbreY5fmLQV
4RJ8W/YZ+XtqYDR3jGd+0afCUG+wwL7XSe7tcaPz0E3aLWv3lijdHfIvpO75e+rx6LkAYpll2BRH
8CW0du56PEOYlBk/NqsP5QWbZetAjjPH4rH2nBtRAdSfjeTxE99mz2KzCWr0dlN8awtU71s7Nbb0
KO4rKDo06BKFEy8hffp+njOGd2ZaRzaKKRhehDQ2josczfo2OBuRY9TvzVrua5cNw6pR7VQ++1iP
Jjhdv6dkiLyqQiBn8a13q3mXtwMrdOd1iAmX6Q2gmn7/r+UURhIvaTkzYtGT0fgFKusnX8WxLKR/
qWOCrKbhhU7K62HPeKgDRK7CgXWN0Tf30mS0ac/SeZnBTQwCLGNs31VtVTH36z+R0RNM4iehmNzq
qlCB6krkh3KS5DGpQwq92OCTYR42gby5lh25ANFD12OkGmgq28ZZ/h8duUuDPolWLcmty6/pVKqD
ZHeF3zz4KKzkO3fk24yoygqadw8pTyK+EaFX0WSjm7ONS65KvH+NekXi+oVQRF+BmwX7wHG/DMd9
Ri6IFQVsX7bWYD49eXYzl+JnS8/loeM44Yzx7DfPhdQ3KHBzaWr34cpmzbWc6rkI9DfzVGy2rnMr
PfS23KTfS+Ma+5VRNEqdCR33pC95UiG9T8a/2mAqzqj51m2/IA6/dPMylEd/1DZ5kGV5tBtEYXjy
KZ44hDq/9fcm9voTvJ3DrKankWxZ9OIMsjFURE1ddaE/ieCiYZ3bK1N8xI+UT0gNWW8d+02WYdrb
cY9PJu15v5ty9XZW0p/9xjB2al5fHLJQkm4+A6dCCSgFjvF82k5CRoqWO3zPf7we9caSYnw0rFge
R56qHYYD8oepM+4XDZMqwR8DjEhVZC43HFGlwhLFmT9z3VqmRcmYL9i9IT2zgB9egznVVDTFvPOL
XqPO9MK4qo2ozPKUNPECtTx2fhx8T3bumrtUJBaintEmp0uCOOaJY6H1gGHpWip2aYHNX1XNCeGm
NGExjqXdeivb6be2WZfUqMF2iDiA0Y6EsE0tUK+u4lRUoENI5/ryXISERb0+VOXq0rDPwwZrNUmJ
/GNOCEDMtT+iKM8OCgePOdZ5OFBwMLQNogqC4p0w+YHYfN2IzhrvCBAAD5vAgXCbTKQnJdQXcFI6
kwEGYy5QTg2S4zXo3XtWl4e0AQpuNihHqhiyQVqhYJK6vRX5+iq75tzmgp9O/zxN+X1OJSD0nN2h
QomqYBTnLKF8cTwaJrdLvxHmvFfSBjwFA6CJIRWYdgkKHklGZSKZ9IOYXBDcpHVgnfG6kO4LLTDa
0pl4Hy86e7dS0BNtzTRAJiNQKtC2zVRFjTf39Ejymk3dazzj7+7SUyEZxlVAk1Luq4MmUoHgFPBT
Bnt/nmwcTU0AYbcN/pbLfMs0U8IWlTqj+1dvSjeYZ5zBu2p+k4zBWjLxzsRd7e2agbErM5hysyYl
0GvObHGEtcEW+AX9GkBftM6LWt5j6PYIINAOMGe1NEo3b2hJ6wAHVKfp3Zz9iX2pzmphGlGjdjGC
JwIvEzzL2CN47nKKvXPSMDqF8M94dUGPPxjrfhrJcM/ibI98sNqntqzx7t+Qgz9uaBTU/zbcs61w
0O54zWO2J62in5a62KOiTYAyZvXFt1oCcshbc0bsSugw9srdtCYj7lHQxKh0qbBi1Ls4G1EastUt
EhTBLIG3m3K4tMboMyFLcKzWkjYS9AfEun+QK59oGajp+/4M/WCHh+ypXBHfIUDarFA1vKz6PMzN
ryp4ZZC3McxMFjBcH0bs2Q9MCinmdNOGKPb+dXb61c0oZ5FF7MTMhLkYRiwbDoP1Pv9ODDbO0mM9
hN5hN/OPmXfOI6sh+2OxZloG9901i5+y1LCYNijbOHbwC5AwFIGVXNDDPq8OAbqs1XMPuwI+KbTO
2NgZ4tKQNSYUu8qtTvBC6RMqTI0z/PKmmvlcuQEDw2CF2YmjyBweN5AC5gwhZhEe++95vahByNDK
kH10a4n0NwPEqeqzXQTTnbmUBDS9zCaYEkeO6xPF7/oUgHJKO/ia7Exy5G/Lfy4vf5cy90jAXhxs
b77p0YlDkZd8AWPLGQUkGDKthVba016O43TOfPW36mLeEqR8MwAXdNYgWwaNnLtDM5kYDQCfsTlq
A9h39jsY+ztpKZ9uPX2fFdrUvir/WKK7smN8K120JXWx/JXgygZQr8k63DquNwdV7AIhliTlcxyP
FEvjRynZNMYxXqVCBnCpNL1JJoLXIU9+TTXmkKpn+jKW4nuk5Ic9k7LH9j/aeUJ5WClWegwwN/ef
wld2wTAdja7xVGT5Adr4nVtIoAgWhBQAv0kFL6sa5htHpaaBOiPhRo/NjoYDtU9PqBmjIM+qfW7Q
DWa5x4Bgbf4aXkVMOoLm1vVfpJc8rW5GyLCGMMgt/1sTfHpXG8GBAPHhDIphu4i2lUeH5Nb7HmZj
2cdYgKK0mM1jatjvQcvHIpgAD15Ms5z1j/Zo4yJMlxn6NV1zaSOdGvsve5xvAr0RojyEB4UtL3bW
E7thAtwtKFfpC+rIsRiJJ+VtLktGEqOETefTDrVz8m4A2cbVxKOeun90z0trSJMLSoioADdzGdbm
J86d+BQTv7bLleHsV3adoSOs8pp7ZDZNyxipgSMLndiRsdGFN/6X3bI0bivOnZbtWqoMpoy+B0o9
l5zSNtwO18HM/VTT3bql/Oe7MdZqX8B36/m3VhOQKLr0fZjBk8Xmw2g6xLLZwz+3zD7iTEuoE+4l
tidgaOhEUuEimaXLYXzP1MrtL8F5rrL1miDbjWDUiVg/BilPY1EzsVsCPACmBD6LuxNjHQpKJq0F
UYQCiS4RqL8SfJXYDaoKu1/mHxfJVs1bw0nB2RAVmgGQj2AkY/PmxQjDRsYZrFrKhCV8lx6DQqfv
5X8JTRuxrv9vmQqM2stoaTF/F1CN5XM1c0MrVTwt5OQRDkB6VZOkBwwJzKCmS+aNiLlQ6/subkRX
bbPU/aKhj5ru09B358VB6es7NtaF2ASuaFTtaTHSD6YnUdUZd0kTXPIck6SVW9QWGALYwSZnb5qb
EP9ZOt10P3wmWfZk4Mg+V6ii12130qSdxrcr8e2mVKzMq5llLMWZ2uxZNdVwSrpnXNGEhMHFSN1N
AM2GfinoVRNN0oct6Fg0gJ9GZffCiFNCAtIv27dYfR2h3lUR46Z9iZ0YO1u+b/2UIWP5aRK3EWYT
rRSEW6JKRGTV2A0cu7fvbS0OMVSPCzoyQhjYQDe446tVPvVjcdR2AHIRbJEc8jXyp+InC6jla4tT
KtgkPrb90q4rmXLJsUvCwXiLLZQPsR1DCGzwmccZW5eSS2lp+ZWwre6OTUmUVZqxVzPth8r6j0hK
zImtRioMconRzp8JYGh5Slu0iBOE1jXZr+AZI6Uk0/PCvhUBA7lsfbMdSN8VowsfuaAlxn1P2Q08
Vd5JEOn3ZeP+pjrjjKIIvFAtzb/SApG8ivWJteO0g9xYHumZ94ikv3tVWthai2uyUoSn2SuKSWyf
0qPxhbhmIiGlUSLKmpPxksIRmGwA9IpAhojn5cdMOBj81nnK/8fdmSzJjVxd+lXaeg+ZA47JF73J
GBBjZkROTHIDK1aSmOcZT98fomRtZFJN/n8vWzKlVFSRhUAA7n7vPec7qFGojt/Dga1H5khkgJRS
/Bfl3zBx2dLgfqxn3z6Fs96RCEHHemJn8LuoW8/aol/Te0SfJMm28l3L5b4mUnFIsJoYbe4V4J4j
A4KI02uf25izcjfvlcaIrlnaJHiVdo2RzzDsU4DcMYFfdqivSaprTu2obQwDDRKsj3FVCM/Woe4V
ekQ2KMf0oLXehjQiT1N9H4vGOhtoXEWNliMB6+KVZAmGr10WHir23WBcsFPa/NV2gOLa4Xu5tNez
LqXbvtJ7nxysqnnF30GXtNji5f9Sum52uHnP/lsevf/f7Hd41v7v9rttlKd/5e8fDHj8ln8MeFL/
F1QVTG4w/ZCf2Qpr3r8NeOpflnAN7GICJ53g7/o/BjxHLN48seS+OI4FWZD/698GPEv9yyWyVrr2
0iFm3m3/dwx4v8RuCcN2IPJgBHTwAIIs+Nl+F3dkEMQmWomsjs19Zbnk1NHc1xOcpo0FBp5Dzbo2
saKI6iXWJDXDVJTbKugJ/eiaJc985Iil2fIPyVvGR2OgYIyPh0uiOzAN3RHi5yvrEO+xNBO3wXJ/
sNphvMpweMi0i9nAFTaZiBxHGRO31L52dPK/6Ha05rDu7DU+hAgV9FicVwPmpbQMoh0jq+9OL/xz
IR3s8uMidF3oL6JrXEKiafEYsqbLhRGiCPvx8sMjcfkn+u5/5F124QjaNv/rf/4SRER4l2NZtiVM
4ZqLEfPnTxNK6qg4qqkJlFAHgdcD3DgaWbRKOc6W2TrmRYu5o4regjpMmCsy0IN1N580RdJzU8PU
0/TwYQDhPG8qnquXwuAUHhFYKLhDx0SLCKrP+s3/w4U7wrFdvgxp4J77+cKF3vhjhsx6EzBiWAdj
RMERMOFDcgTKQBJHow3viK/jFX4lFS4oCJodcU51mWmmN4d99tIY7iMUpL2bzA9aFtpep3XIXevi
KT2PaOoefn/N+sfwJGHzhiiDUGfX4cVSvD0/ekqhQKAu0hJnrRBWN5P6G0821eqgGFIvPAP4XDoG
M7rMyrbyJ9BJzN8RaLuaff9feZQ/hsihs5ZAiyWmWRP+r/HxJeObq22+Y6acjDsHv9tNXXyKwf+v
TJeUztxvGvYFKowoojTNhwzvuybRyJXjiWHFzMmNzF6IA49NkQVnDXFEhJp8n8/GCdwkDJt6Dj//
/i4a//GqcQYbjsWPX+5iPxoQvsueq57hS812yr6kwMAHY4sphHTofawnDFqT4R7FuTegVj0BPUZB
l5HUOmH9QsmwmhVInso+NGQwY5oDK5h352qBRUd0Rf/wtMrlTv4YPMmi4ejStsh/dgzpuB8WDRuq
R4/2KNq45TJ6MbtT77ubzNJehFXOn2jz0Gpowsvc6BhP6soPV1mfak9ZBBXLZ3pVFr1/rJcfuZJ/
36iBGt6KB90Miqut6kfaAfUr2QWLbbcsLmbnZUL22z5s/tbi0n4ZJhiBSHZc+BO7ocdIG6vS2Ntu
gZa3o9NRLVh3VpHco04JMfcy7Pv9N6d/TD1b7oIypDSV5eKgtJb34wdPdVRSBtE2jDe1P2QQHCZ6
JR1IBL1GjLMQeP5BocrKOg7O0qCztavjRtH9hKX1T9GFvzxGy8VIhz3OdGw6VR9WPpeqvcPPig3M
nMbLbd22Aiu/qAyq6BD6RzPPxnNnEZQUmvs4LBRnbZaHP9yTj2uCYeumxVZqQD2QQnxMBe8jWUV8
iZTW9mAw9gI+NatEX08uklkNGJAd5u9DGRnHeUlN04y321VwrrJWOD/N9e+v5/bO//ikcj22wD+P
s5HdFzbnz99RIcRkMBUTm4gyHjUCFtUoc+5mRQcH6tToAKuIyIpaIRYB9687TDplFz5JQn/IU4yP
SBa+RuyhuzqejL1RVXwqM8KvpvDV4W6jFhXFvoyIX5L5V9RCJqWhNT4WtuN7tsB66Grx+Ifb7CxL
68ePxYDPNIRpCUc3P7yAmR9olWjzaTNMDW1re2zuhKcXVfq6uFsjRnjYsMqsWI0NdgppU9ICwbgw
Hd4GbbfxOw0BR0w7KSlQC3dTpAs02RVkIlteNISreVYFySErkhe9QBVl8AassPsUL4ElB4w1mDcw
LQ4UnTXwtCLItUcCC1dCodUNKZL3mujUA/YP/GJzcGa2RluclvOWAba8F9z2O95VGqcxEOceS+FJ
q/TvcduLr6gLAxobPa21gaJomX9hI944jGofKhMUkxNaB8NPsoPRo+53acXdiSDvtu44pkfLKXdB
aQ3HZjY/6+iTaXTEkjAZSj97fNfTqODD5Z+jtCIIzycKHMR1SBOIHBmR2ZmntSNlXEtipAHAn+aN
Vf5zdgdoEXwr/sMpRf565uJkYhuWNA3OnqwcPz+UvhWOcixo0JtOGXl+jM+7m6lLmiik390PJ6Z6
015W8cYeEdHqyCa0IX8unekC8Z/a3tTiR02PrG0v3/N0RpBrKv+oa4xKnJRGV1puyOXKUFsSP+Jb
HB3tvv0S2tpfrTPa6zrtYjAiDMoRyTmeiOu/Xfgv2BrjRzpxzDcIJn0xfeNixeLpD2/k8mj++OgK
gyM62DNOaBaHtVuo8Q+rpiyFCfto+fDNwhFTRJo5JkizPsueaq7ursut5LV2h61gCIrfJrB2QyFR
PYj+gGaLyXno44cbOnXv2ia8BKNkkpI1JyNw4/u2Ajz+h0v++LYJCgquygTUQRkhzQ+LCNKMitYr
hG9D1MnJJqj7PoyQPBJIvWsVI96q/BTySH/VxlbdMcPS1mVNizu10vYpc8RDoGGp1YyBbTFNwy9F
HJyJ4JoPJhKHy+eAsLCT8NN2XUB5e1aJ/8XQK5x02Bn/8EnAkPx085md6TZlEmwCQ+EKW5bvH25+
nbNsNylj6nDKWTJcgLJujmq5xQ/+t1X3064q48PtsdSn6NTE1b3JJO8lK3lQu9okKDsPruUkhger
1gnaC8sTYT3QnAbXU7IeYYtdsYmVn9OWrpIyA27FskCmqTjhoNS9Gn/w/r+w87gfdx6O/jbjfalb
7nIq/fhSZUUVj9ksQ6amttgGE/YDrS/DrS1Ke18UPT3/kcmclryapjV5E2pEJz3azpycOJ0ptCVM
EVIViwfQlJ+MaUbvPxrHdMqSk3DnYpUYmv5Mv/nNmFIw5pMyDkJPjBUXNeOvx9+MrB7kQkRG26py
8+k+g419xIbhSZ13TQ6F6dFwmi/jgYTA7BLLkQanizmUfEGcEUwNst7fszDFnia/pU1vHfuus47O
iGAimYPmIaVGvGsNAVujcRhyDj6sCNpOCkSfRz6cvU7LJQe2IY5Mt5pru/xzZlPqdwY346jP+JI1
kWyL5ZDQQwiE3ibXaRaY37W+PiqqMsO23mTNoX2IfI9BSHWKCrSV3CcvHUxrSf+kr7tQpewh8hDC
8ZFho3PmKObxZGpN9IdzlvFxxZC8ezo1kcm5nkLe+cCuydmkzTZEQsDfxowlxWSGINOKNxkOAn0m
ca9qs0e4z8VeusNRTZbct4rEHJA7xB9XKFxmre6wVubIs1QiPSrV6MQDvMM5Ne2SMT7//j2Tv57G
FGuGK3QJlor//nAaqyrRBaYvAtgJSIWknpP22Oo7f6qXUB/MA9aA7rtkTj9N7eF2J5nircU0tw/4
ciGDFXPhzYv+ra+jx9YgvLwuzFPcjF86g1OHMqqRt841rgUjJwNlGeBusu9EzRAPo0T1HfVQaiim
SHp5rDvryx8+4bJH/byMU7QJFhOBThmJ54cTSCWKbhZBG25S32ZZ02enXeuwAi9G/1UkSPg50d2r
ign3oGrw63FZrcHmpUXR7hwGw8g/3XYPQ5R3p5xIoF62/uWsDT4+ZzuM5ZPDGnKZW9BwaR0yW8aB
tL2VCm5kXK1MrDOq3mfVZ8nDnA4ukbwas4kpyb2hqYhzCDR8W1n7/PtPbi7f3cdPzllb0dDhP7Zc
dosf1tAicTm+2ljFIC+H29Fnd41oRns0TKo1IbSXUG8MKI1+txGHnLyZ69TWDzk9fxak5iTjMDvN
IvNxCVvWketVh95E6kahjhxAmEAPASrhUnM39UDfIZYufUV3htVtFDQ2q0w9NMH07GbGU+u2X6fO
0XauBgshCbGNo/dNCh3coAkmZAlBWwnbDvelj9gmVrGxs5f3NmXT9IrI3GQaKs/f3yH94y5DY8C0
l4B5y6QXA8Dq5ztk9INhNhIDY8KR62LM5FY6+bDv2sjcR33+ai+lyDytC5YOZKugD7AMqEq83YCz
Sa+mLzGUKsbwHEqzcSsMyCJ6m7l/aH79Wsdyoa4y+CZh1bn6xzpWJ5JJ9MVk4Xrp8doNQBB3N0+4
Ie3dwKMjgM6EHeDLHOXQtlDjp7n1Sy9AjrZrTVRc3eS5bRp+rojScTS9ea5jXyfiuIUXtPy6aYTa
ql2wc5xQYCgmFePuxjrBCsBPi7GYHy94o7MTUiBGnCORNqRSYAyel8PP6CZPgWYc8spAmiki+wFI
if2nU8EvWyeNE3Y3e+nk2MuN+Pn7yrO4qKJaWAiuaTC6Dno5VfbICKI3YigIaSoo4JsG6b6L9g9r
K/xvoZz7yiUsmviJveaOr8yPseB1erxrLbFKg8oihRbsDfgt6XZq2+TTNSzdfvWHh+2XXoQNcUxR
C5lCR+PkfHjYArcpJ72cHaw2k7vXQiy3eZDuE4sWWmaa0xs9o3zNUKM+8G191ifLvvDJwAWVDsmL
UcoIIC7i7aTCbJsxeH8b0WEmt1Xt95dq/nKfl03McaiNTYvEcXrKP60cGvOrOCIOb2M1ByPOyIDt
31q3MbEKMWUnmHU4kYuKgQqu0lPJhD5EWMEIDwkVdBF/TJ/ten6Lzch/bEPn22gYYlctlAsGUWzM
6lvvDsFDu/ww/V0x6vRu1RN6z+x5RtEFoaM9ibwksNP03Xu4rhqbfNwtqBDmi9BBJtciJTtoiO4p
plNIeKU0avvk2DYKOA5Ubl3Fp9/fFOOXjYTmM6+TbpMaZju6WBaTH5bTqlRWJmf8jDLKx1VNkOaG
JBGMnlIHuuz6x6x9vVWpYe8Q2eF2b03D85fMkBUwrw3pQLQxFjm3Bi1qDqRB8a5ke7sMLy3ah1uj
sepQPgZ685CF+TcqUOv4+w/xn1qhCn4b3SD+zTHlwxs09KMlR654rcQYUICHC+cg9N1V3NZ4mZRF
LBjT6NWtAy5GntHZl1iRY7vd+VEFvbST4g9ly43p99NGZVNg0hIlB9dCFf2xP5WgrhiTFJNj5Sv3
xCyzerSF+3Q73eNpX4o0tN4jytjSrl4KZyIRkWwDuTfj9C+QcL13+41uZ7jbuiZ8NEqpSJylbNdm
Et1LaDUb3XWwj439qwxq97RUfSejCN2ThAKDkHlItlHUGhugJf1dXlI+sUC+DU6FbkEfLAxL8cX3
40eklc0uiyz3FMy1u+47l3K91F7aGSq1nSzePMk+4f/tyLY5Go7RHP1U/waru9nNEzoTo+vLjR25
2SldRiy//37/Q5PWYK7E8VPaytGt20P8w0NKrsNEYthg4HOFd1NYQfsQj+m8wsHkrzpf1de4sEBE
cedeyxiElOoxuRmM52+RNQ3jy33QJBM6DJkgJcrDs0yglkdVebx1aZ1uZ6I+/cPK/muLkkfA1OkL
KmEifvh43UHZxpUFw22d0IV6HAle7gV5gMG82MAzsz5wgiSIebaItBWO2pWGeLPnoDoomWV/uIn/
8WIsUwrH1AXFtPPhUCycuIu1WrfXBKhhKsO9sJqyWOfZYto6y965j5aTk+xbEh0nrPFtlqhNn4bJ
vijRxf7hO/248CxlBa2I28SAx3JBdv648ASGlgVd4fKw5b6xVRHC0aIaLwWH5XVvqRc4sQp8pKtt
pGzcneUigPJFv7sdSzUnXVuBnj9mcx5vNXJa12WKnDEu8F/ko300coxTyXyJSz/epcSVnmOjQWJT
O8UfPsht2/jxPb99EAaLnEV1i57Kh/qolcNcIPqBdbac7BJX6ds2jv6Ss3htKxF5ArXO0MuavPbc
OBdO9h6IsHqhGt9mDjPvuNJeQ0ejma6oPH5/l385LXNxXBW32iJ2hI3iw1DG1oZWC3sIbbezReD3
XlvE9rEMkmSH6+HaVHXzEA4oRrH4Ac7SntVssuibbblW+Mz2XdO9J3n47I5ddHR96C766M9rUOrF
fYkjLFVNeM5nxzyN4eBFM4rfPqhJWVKTc0YfRAkN2axa1rVG76oDKWcbp56wSjPSAnTYr82ssuFQ
GxKKDDJyEJRsIVV0HWxf84IgNM8N0XyHxXo3mWP0h72Diuk/PImSDpNkEmuKZXb185NYJGmTAFvg
k02mvbV99qdumKJ9RYIZplL4BHutyopT5bgoVZYfeWE/ibpwt5HK3UPSwsmvkWXc/ipYfun2v4Yg
/iqRwxzmpLqPx6F/6kVTHkFN9AcOAEKPm2tkQ4MaKnW0uq69dE35yWmj6XD7pdsoQevtL73UFj2W
I+ijopnv2Mcv/TLWDc0UUtFUaUTrGWxwMHYQk0Fxz9DOcWZcvtxaA9uSwFTzbn+p2z7uU7BbXivo
2Qa2eGxdm5B4o+3xydN1jqvhLmokxTMaVB4qou+mUJwG+F/o3WV8H6kI5ezMSclkrrBzSzkei+FL
3gzlorHs7l10Zc8zdb9eubr3z54skXNQI5cTRtdpOrp0S/59oa7vHjFOftGU2XjDaLCLzzOW7ohU
KqhYnqHXAVrZ5bsYjKLY1wjmDqVJBVD38uzHwjog8SEnKjHvNWOK1/BcMagnaLisTJOXHmvdxtQX
yASJcCpNk2dKZ2B0Qxu9YNoeduVYt4+QESEszeV1RvZ4ttLpLeDo99xaatwOaajvBqxzSK6cAJiJ
8x6acvrSQ+//96Ulpg7zBhL6KsS1vk9MRl8m4qUHEVRek+jiUTomosIAJpS7Yj6ePbcJOxqGhnqt
W60k0SqJPllW+1SBYnlSlfVK22tjFhPW8a701wjTsWO3uGNw8WgvPVrToQkfp9HEEtH44nEknmZd
9uRjO8NTZIrwSZvn8TFz1o7ZHuE4Zoe2ropzFQfRiV6Is9VaU35ymNZldvPozNiRZTJY2yAK461S
GOmyyl+npoJoRNW9QjtXbZlmhOtsYOUSup9vHWcUZHJo4XUqIJuDviGQb84xo3SsArWdEyo5Joom
l93TUhDr2tazB9EHwIX6cp2mpGyunMZk9hHln9pOwQbX72JjaB5aezEyLUvOcnbdENSpH28/qkHz
bi8HAVyGpws93MRq9Oo6yM6h89K2pgAWhe6gDuHj3Lb7yhyuloCRlicYDIKqy5YshmMEKWALx/zV
zcvPg0qPQk3tNc3z+5tsIgH3SX5NezAqHZFrBccFtTJphn73osO7WQ1+rJ8a1EhoftlUTX0YTwKt
BusxYYKN+1pCtyGjwNTgnTDquf2p7u2QGigBmh0wwD4xjBqRcK5BEaW+6+0SBH07Jtslpj4DH1GM
LbRFg0xrSlBsA85QHrCDO5ewBlUhs0BtAqcwd5whOI5hJkIensXvOlpRe5zfepEpD0O7S+7gNbQL
G0lhFbORmslWzoZD7Ew0HiGFO6sga8KtGdZYinGATNNApJKOPVYrQNMBkEOUb9OIB9IAr4rs0TvL
LJyzqXWl1y8vPDSg4j5oIv/gJtppIC+eiX9YbGhi/T2i/Tpn8/nWd8E/bp/75eRW9rjRlu4TOEIo
yD6SsyiIvmcYK3EZudE+MkTQ7SHqz/cZz/l9EdTTIeP0usGBgbVkRkugW2ulShgKQAP2YQwx+7Yc
EDDyhtMAtTt9jI1m59ZB+QF6Tafpn9MB4Gg5U5RN0cNcp+aDnOQXZwBZ08ys1TnYNMJ+faL5VPl5
Gs4TATb3YatT8PUnAyLMPWZMTuXuPdlT62KY6us4BPn+NouoG/xpOdgm5NvY/m7DwY6ArkOTWf51
FBbh6FnO9oKj7a5qB0AziVeqfn73XRzcYzSaj1oYe8BBI4j3WcNZvTRpZ9PaGPEn7Mosdbd22D9z
isViO/vH248Uau6d2Sa1Z7oQh/oymTZZS0xQqqbMw9LMnkpVit4htMfngmhstI+cwlTyJQ1z8Y3W
2jfMdMCfFeBZFvD61LTKcyVhErfVg0yv4pxMdYLzeunaCJY7QhG8Qc7ygtinRD3I+1eiAserTI3R
9iaNJsItrGPlIlWZG/tpEKgCiyza3RaXJoPl7OCz8Gq7Kjf9mA8sDLQyCleXa1J/gh1+6wFeuCf4
13aI5nBP+R6MyJ4JCsD8CXQbJsqeWGbgD3X01fVRbaLsvqB7IINCLhcaKAzrBnFIMBr7Ta5pzqEa
Jq+LoGeHXA+ODw3WAJpoR1vYgoX/TStfbs31IhL9dqyw+v4zrO3N3KvDPoDAV2MuhvK6wZ266dAR
b2SA/jrV+Wdzzssvcwrza44MUGMgOtKhRRSw3BafMJbb2FMHl781NPl8u0WpNL8nUQ3YhYTxM3Cn
7SRt7Xh7fiLb72n2DPVDaZNr7z6T0AMNJa8eZTBZT62prfCj394zOSyNb9UFGEfELi5C/zRUOClv
f07j+ltCuAEeGV/rDld8YqTGqofI0QS5PHDWxbxjhGJnqjDBtALVFgw3KuA6pEnhz6c0bUCuOMUB
TNSBPBwm1DbPh41n2pzKg9ECZfADvFJ1ul3oI4qjSQsjldqXafMht/eDDDBo75kfttW5rJ8ZUK/K
CWn9SGFrP4Q2BJwQdyM0o/45HP+GHxF5BX8iL0O91ar1mvkjQgYSZ9ATu9/sq8w/s0ahiiBT2seU
DIg+HwXnA4DtkZhxy4xfelC5CPqDdzbHcOEL05JN7Wfb6AtkCDgwNEM/BenERoQhAEdS8LWp4s+J
i7mXcQXBkduycj3d56gRGBNVhn4I/TWhMoAc9W2VSDJmynC+TGNzX49i2PR+GzNIoJVqoVLfDwrv
WVayh6NejTeuEtrBpfPZOfczIx32+f1IqNQ2V/Gb2aT3FdHQXg3UcOX3kwcfjplxFBO+6E7h2ew5
RtcJHbTen1uvQbgGjuqBM/UlhSKTOsH0Kfcn6Y3Km8DvU8BzPsDKHjXT66iHJyvkkA/aZeR6Ypu+
fZafJvQEGJnR5iWy2RSEqnjtGIvX0chetEZ/bdN+65DunGA1yUvMGIbSPCuaRlphbIN86wFD46G8
H8uo2KazDRC0YxULL5zPmjvaB9sZwMBIZAAACUL6Wrob9ATDTECy6vWlx3Z2G+e7ZfenQWBpJtp1
8aY5dYbqvd6XRn1Fs/mSNca8nqLoEljjVRkTsm2LNmgJuxbM43s1B+xOaui3Rm3c6U5YHTSV3Uvm
xXM5neQMfLyvxHPSymyFjhLmR9FmD3IAtBSkCuZ3a+XQk9D6KbY+EjBJXDG3NL+eIBg8E0v2cntQ
kCbiZgMBv4paAaOuKt2DsnG5lEDJArcCPAW0pogvmlvs8GqRaOYfZ+u7soZnNTrXOvhqdf4x1ast
e+mDH2FuAno1ZtNm7oG3mQSiEPdcmfi1F1X0wvBgVr9Yf5rxga/djHXifxKs4wPDzbsh57ZI4x36
ub5iidLxDaivSTR/nYfxXEzd4yCMF8eI0XfV1rPQq00HIyDBWngeIlEcm3HaxSm6/0ZuTOuOuvLN
alVLEMAUbKzKta9a2+EX1hmK9rFer/S6aFCk6zBX6zr6tCAEbatUUDhAZQsgFPMDjByz+J6TLeDm
X+3EOgBaQisXfhmrlBrDMM+KAAKnKzecHHeR0e/M6ttUJoQ4X8EFgpY81Wq6xDj4NeN7Ox0HRY88
9SQZGjNxk3d5mjzako3ebQdvbEwa/2x5HYmeaEkAXxikHFkRXsa5Ond+rO0mw/3EWMva1IwfQpVO
e4JGUdculVQ6HpmQzatuLt4VQyUXmYvsX4OXxqfLex/QcM9oHmEbJHlp1aaM33qkxR1YmJgFYvGA
uZwF1VubZOo10Ket0rLxJaMfegwqpdP6yYbPhj9Nd0MwCY4UZAxXfXuRYfMcl0n7OekJVI40pta4
zLNDXtO1QjpyArAO4a6y6kM5T92WYvY6Nqj1MtXujMx5tZyc6zBXGUDxDkUJjOxVb/GyBpAMUW3U
b5XI1xYFuQS0A1n7rh/tzaBYIft1Omxxb2pPE9Y5CaBc14kp/IScAet9ayiIyrRaoMw8wLM4gU7c
TkaYP3PwbEmgKsXar2qccdUqhEWKzqLJPdBy+5iePKRFoNNTgFu7aVxoYT5a/QbSgkNYn9Xuxnq+
tnXLBjN12UHj5uW2eo180hhCV256K32fButBpC0N8YpbPoxby9n5RbQOCLGlmbHNs+JuicpGoITg
kQNR+04vaGvNC/4fG1IP6wmTLQe/rSuf9fKzGLIvYfyiKzt9jLB9r9BA9RBYqXgf3Mh87216ZFW3
+xpj6bWi/C8fR3kA9weLSm1eI+gzTWqLFyWWQEHd3ujqryRDnQ04YEm4mEBEUojeWRwE7qxgqg99
KY6ahL9eiZisG0rueVcW1jN+Kf8MRj3lU6MKaQzMVcRQxvUTD4wNXgZfBlIuAhVGVCX7vMVeTV0X
A0CBYG5G+Sm1GUnHhllfW3/eiW7mYQsoFkNbONvWfdFRnOglyw1w79BG54DlZU9ah3uyoODeWZxp
0RDM/UqBmfNskNJOCpZgnoxkoctf0zj72paJsS2KIAKuWGhXWdQnhtDhsQNReXKqfikCGR6H56aD
w9+7nAvy57hb4Kpn+nuzGa7SljUaE49ciK4QMHgEQGnRzWaNKwP81+AtBYZtyoJVoh9cJOuOC2NR
pds4bslbKAbnrtJTyP9YhVaTO9ebglyanQHMcBuFi3uIbT3TxNaKYQGDLlr1PLUbhGsxdvRwbh77
InpRTnpFj5pDN6gn2JWy2QEdhw4cAf5AqgyEODK/6GgiNtzZRUPtwk3n15fkuKsTAs5WADmobZog
ml5zOPZ7zQ++Nbax4MwSMMpt0G2Hbj4HFss1G9Aj8CBDSz6J7/3wXXevEWt7MH5NY0gzEwgawJTW
wBnd75hW8OeeBePH5ylhdQ3BA2evWfd3oTWQqCg9YR6F6YEK+k42Fd3whDMgiEhcnMfWIkMhUDgY
m77aJlIUmxCqE2CXGnpc0m1MP01enQKPY0B/xD+nAlZk2pMvPbpgASbnryHHhk5iWBVXjEHr9SDO
s3+OlX2UHTIdwl4GoJqFBIJrF+kpj+XVGkFrZGWw7VFE65q3XJY7yk/hRNvrkywx5aFJwj1Ea+3K
UcDLaYBCZ+bUPzBeh7uGFyuglMklMRH9OL7bdfJVuD2FRTsSO8IR0m0SOvdwJQk6w3PHR7+PmQvT
0zXhb5TILlRg3VHDcl7FL4h5crxO0xLRybLXv7TOUxW/xvl7nL3J0ATuBJB1k41Dd4m18LWaW+j5
yPkPM/asT/0QnwmG9QAQjPeVHRtPSYkgjnceLlB9x56f4G4wzm5sd5SbeN0bVxifqrC9mNqpMdJj
Po8oLIMvdUNfk0SelwhMGeX9XWIPzhqm7dFOUMiHuUl2iJOh2pyxTzVsEMtgCrLwfkrXRtbiYyUT
dZjWKZLBYC0RuJEoNGoHUo1AQQ7DmlhfOEckqHAKtOUxYhviOpDOwwCukEIF14pANp3DPeyEZC1C
fYt7bI0BVx3AJMFozsuNdIGS2VGMnb3snHfN/rvkrfzuFvKZqpDK2PjUg/KEhWGaFJ0rNs4B9SoJ
asypY2SruOFMrqD/5kRbsgf9nGHCYZQXO8Mitnf0pxZzutSfRPo90Dj6M5Xj6EI3gojy4ZhrW1bX
AejNAHtrvI/rt8G/9LBoTHYuY94Fhqf5B+SZpIzL4jnAb1i9DqAwte00bqIB3udaZ98IxC4NIdRS
geU9/Njmb4n7sC/Yqutvjo3WlZ1Hf5jct4mmYm79ZUBT77aj5bkJxGqi445d8BYcZ/qnatOkG1zb
bIPNq49WzcU5vXJq6HNr0yVVHPA/OtangSU3vbO53UrXHoAErR3M2kqx+AupcXAyUdx02y4Lkuek
AGrasUNugqmDe5K7byWu/JwEkI3uZPamSINmk5orUgW9xGn5vgoqLgKnmkBncWyuca3r3mSDaMOK
uC7izHg12/k9FwnVs8U0cQ4yUo2ara+04lvaLvcvzSJqJJLCwlTtOeugkZ7M4WGkUvHAX5Dot0Hj
DC4DESxI5ktDK8q2QfqQMQU5TyPPiN0ATF9fx2CeWnTstbkNBys6ZfhpDmNvWZ4Ep/kwj8BoiZti
0+2eap9E6ShSzlmhRvZ6jUsIWXBW3eAXj76Jr4l0EEJRS/eIgwvc01SeZafvhcExOQ2ONn0DIlbx
UpCf3QkvL3qoJEBE07fRBjyFasOk7yM3et9t58iCyIWbsYRqXD+XCHn89BMqbbAn7Ya+MIGuawV/
z5H7rD/7QNc0ErK7osNiLO747TCl6l2CK7cgZ6MK0yOHFeA4dRNf0T2BzqtqscP4mB2c7lKMuzQm
22k8xdAtHgUeSTKo3MZzugDjfMC+V+PUqqi9yXjkfWktdO/mC+s6dMS7HrWJHlNm69WpFvT4sGRt
IDM1MHhSCvaS8n1MXf0AJSfGHt5RDeRbG1YSEakbvvs7MSfnWjV7QmBRKKI6qmg9jC4BPDnJIi77
V7DrDKIN8NnIsFiXxDUMvXWOnHE3GE9A+7ywM73J18CGUMYS79axay/3mXkE5H6DcFOeP9pTii2+
W74TVa4RQq0QUdALDo75SGBnwVgdnw4MDBehRP6C9dQyHvX/zdZ59TauhFv2FxFgLJKvEpWznP1C
2N02cyzmXz+LOnPRF4MBzhEs2e52WwxV+9t7bcio5CwWqpuuOrBkOZf5xs/Y8OcbHeS0b7BLAIhf
thyfRMpzZVrgCV0OdCkHzrEp2Er2rTd3ZEn8nUNOfJs3KiqPw8IAy0Zu3BvralOV5p471SroAZrg
as+qE/9F2Wc0PhU6eaMQ0ifYjL5VUSQoeiawJVlWYlNk1ARVUYPyYUGxSGxz6fQlPVFYAtqWKYWG
CyNb62FEIyzeMQFZXkNr2PryU9BbKtkc4T3lLJUbB/6A1b+ydudOZG5K6m6y9jK01H0lUV7fsvlB
5vZb4x8IMunUCeQHOkcJD+Vtxf2k8Uo4oZr2hdTh5h1Xnkh5ZZazpZVqOilurLFLG5cIbjDde3+v
0tUkUziTdBvHEHhKm85ePkeYaZmSnUihxQi4hwP1cVYecBDaO1eSgwflJyzF0yfKbgge08bHJGjq
Ai8PkXAJVzts6wYbtBYLsdC3IUYYa1rKvDD4MKLnBFN8HZpLMhoAOqjgy6GqsIUzub01NFGrpA4h
daxcYawq31y1zSUMP2R+t9xoxc59mduDl4nn2R0fq8BRQOMB9MQjZ8GS+OaiFIkrx4G9EwEwhZ6i
YUpEHE9VrGNu1Pg1wylZjVl9CvkhT/OtPmP5vG41/Y/S8wrkqmBpDKSLG0qoVpWtUDYhYE9WRYtx
oUy5dvIsbSeNKUPnyDNQGGtToaSR/65M/rq+WQrhMhawSV5/JAbD0xjWkyetVt8FdQ13tKpPWRLZ
Xj+BB1DRrDaDbZzEGAQ/TKeuoz2ygE3HA7QLC1wMzSIMjqpmO1J6tmo7+ykqkjNn/aasNkZEQghQ
Gtivc2eox7wO9w7aWSujY4FEOWB5Y+KD4twlzz4wJK8YXOlllc5Oym4AZ+l2eaG/40VQuHyDknwY
KnM8t2P7TmhDe+7c5xnSsqjVp/rNavOLkjQHul7O0IcPvvK3d8O1QfQe58WGae6BzhAad+bOMHj0
+WoqnJWRUDatuksDK0oO7SdoxBl36BG1n+vNUx2LFfhDr2ZdhkbFBOcyVn8DYFOafleCZFflrOz7
GxkTlu5cUgd/zy5mNXAEAGZAi2FvsMuUFQ2IAQczWjj2wy812bBnZTna0WxI5VA7TfqiDbbwjqOL
9P3XCkjxwmAzs3IHCS+WTC/Jr5SYePnuQIvbmV2GvzXD0aJLi7W0M96itvjOWoWi5TQoLqLT8ktm
V8UlNrNg5ZgaAM/5NSo9CBbUDvjFId8ReTD30m+ic8mMLGB8ehiatlZZ0smrO04li3uzvsqC6WxN
AIRbW/qGOz/AheiWd1m17Ra3JkuBvxAXaOoqAVu4Id+nSCm2VVx/hgwMLh3DhVe9uKaDLV74S7MD
aIBr4XC2iU5GF9cGUxWV8lAVvnniGMa4MZ1zZyq9vC/ya1sQ+ErHygtMPX1xRsBFSvISIDUcpjaX
88Y5WHVZE62lbrcrGItry1HV96FwXoJwG4ViF4T6R4dkT3GfLJB1sFP6fVptCv3gWGHt0WSh3NOs
yNdagL8QXmazD13D9xjjikPupL+9k4yHUocv/vgIC5G2aVXlKq6gMrkqce83K7gLbVcNHi1FbJCI
BrQ2dZqJhXJqmciX0EHi8gR8fV0y2jvkNpXQoqNgQELnOPDz0O+r5hRQLauk+MrjnCV4ZLHRmx+U
KZx7h7qFGRus1ZI0P4Ygr45IsGzIhbEe6RtaaQ3geIpVEhjqsrmptnJtjFR7U8ym3bXKtmRuBqus
Vjw/EdHKnKaEgzHD59u6ESmF+CvEDcVgszM2Ikcjh5CmIgvVcAHFMSyJlCsNKQXmLOx7B4DzNiRG
3MksvACiOiCashI6kg/pCVzXVh3Ka7y20FTDELdWpU/vdntOlYZ/cf3cs089DYm1M4J2upQ0xhyn
xCUepg0n2sbbZR+9lVp2E21UQKcnGiMNtqOQOJjaS1UsOZ+BYbSY9EuN1WMrCCOB/Tbp5Zx/T8me
W01BXpGBkBk5CbzY6trNZQQffdP8hOWUnMM4cL2qDMZT2gIA61Gjjs4s7QzCfBXcjj1kmlOg2Qcg
TF8R8hCrxqJZY8WlyVGv/pIF8PeBAh/CiQYEP4A4wLvXdasbqB+GDytZFITYw7WM5nbZZvztY1/A
o0kPhSLApDo63dC9hkoU+dn+8dG/ByOyay4dcbsWrGQiUB4XpMQOJD2iytrS4vyMXywysIXb7o3z
IF6yJ/C91h6+dYiJZyUB4Gx2lD4BxWL7MJkpXI5aoW2UnbvSbK3anbYO5FuBQncJNfY9UsOSOxSs
XgwWVqEiXum4YoMon0HJvKIV6au6GwzeZ1c7d62+SelKWE2+GV/tSW/OxMoWJlOC61h/ByHAlba1
uy0Vn/cixUsPjZmBSqqW+8dHQosx/U5AyB6GkUrQcJANZeopJr0uOcm/tDfcrRw156VXATnByCvX
ODk2FoZ2UtVmWcxoq4XrgEUdPwt61mJAAq+lYrF4cj2FbhLeSIlkJLjZx4PuUdSxnjgz1oAC21sx
0ADE6R3uuDUG7yWzANMZ6k+uh+P6pFVBv7PTcDe5zYzPe2eAQU+I8Wxrubs26kqc0CapK3cOGf/6
o+go0/KFgDlkwoEK1BbkUWpUR1xGIE4kpNpad8qNcPMDVpRuTwD9x+6DfsntpV63lcLVhN8nJECX
Ab0Rek6SvGq1NA9jbp/tMspumQ+IGeqhwp678N9QkHFIlq8uksIBsvOSgtWF09NEVN6z1M2eM+pw
Fmir7ibVanRQKb7N2GGeRPu36xYTlMH11FnRYcgcY+3oGD+C6dIH+izxvfSa9hlsNR1uMEoUjSq8
pciPYteN5fRaFcG6z+D7RdotU8P2TD23fuoL5mxQ/OrXSCvv5HdvujnAz23ktE17KjcqAxvOULIJ
SWWP7h0J6t5Ve3yCGKqf53VnFGR73sNr7EfpB5fWTQvEDXYoCIawAM3XjluHlQS9Izh00eLUtDwX
lV2cU1SPVeeCh5kQaBEC5xf5262d2xmXRlrbsk7/jF14Thn26bWBXjR/8+NBqjgkgDCzFDKxjTTH
7k9ew0JuOGlRh5aVv9LC4J2Ow8/SBi2Uxc8Zl34feo7ZYi1YmSy0OqhNazikq9aAAV9SDgNSHMuu
2lVvY+C8DCkZRKunE427ODUPtlt4OramJf7OVKe0IwwZ3K0QKFUwmErtkcGEQFj1FPIGPw9MNkhX
q/SfdFaDtFJu6pamhE5ceqZqfCvb+kYP90Mc/ChVvTVICdBOwQgkLmjjeZjsy03L7F8fH21g5JkQ
/0QOXyH1J6rYEkNjeol4F2rQ74ic0alDT7yntMhHls2Izz2V7dSvpQuvSk3+4Aq7ZLWmvhgsOEqJ
p9Uv6hstkMzCMAvU6qZUCHCIMuwWEPlw+A5/TDHvp1RU6Mpa+U6KyYhonRlTdVHk4DppEaSZZVlS
omE1MJE4EWh+Lm4Yuy26fjmmFXTe1MWNUNrxccgx28X9mnS+XyqvsBuZcGWdZKlYUDjmMog3S0SS
mEyNp5koHEWmvRoxxON4CvejYUO6ZWSUZmeqg65lHunP3HIYytI5VzPCPgoLc0tH2evClfk7czKN
2TjjPtxda/iXk2fRmMLv2d4mTudfII1+DOzCjdT4zfLMvLnqtBo6o/WoYAWzuKrGTFnXtEy+1lXN
MJqpicLbODF7Z4tT6OpK4y0ItHcfuOIg/pjMB4Tx3rpyi/NyJQ1zoY9g4M2rnTwTVPDC9ASVXUXc
COZWdgbhsbRRzRmIQ4oadCvcWwwvaj/6aQreFzVVXskeZYdGjYNzcoMUKxZRPzsRms82+6aqFaM5
56fww0N8EZGkwFLzxZULwcVNnfQF1v0+7p1wSSU423omP3sztuGpVspxnFxKA01zQnGcJKKTzi4C
hscuI8y+ILgZvBFPcrlUTRZdO2yeCws/Vl3CCuwVan0ZmF2RrO3uJ5fTBxIPXXsm3xjCK6acEVHH
d9h2GZwX6jWr7jnYrqz8HjN6BzJ6o2Lee51PUJHWvQq/8dToj80vI0wsgML30YIiTEUPO0GoVFgu
PmWAiB+RUPEJPA3MKtKwvcGO4wrO+cZdAMg+fr97WAL6rBUWxqUCj9JvuVJB36FIK66UXWHJlZ5c
CRqDdXpF/lg2aAg2J5Kg6YFNZSNWVX12Z15f8SUdg3I/scwnUuo4dFJzB3cTBHan2tc6HtwT5V8m
Nx03DJIvmMwfTjDcoyHMTpi+MIAUbgPh2gi/AsqZO+G4LwT12h0tJiyDGtvLilD51Jx20Zj4JUKL
ok+yR1Fowu5DQyV+mXXqMkHRCWZG99VP3pxN392VauMEe9+1PGqmVoa4zO2442ud2s9m7BtenZH0
qiz1N+H6GhsgcKveq63gA4Pfrgp+c6xvtdMuqxjBWPvmgFXGvxOT6iJa9BkTOrTeLiJnyE0TaOO6
8EvT010qgBidNTtsAbgTg8beNNmg0EBaybviP6e5zG86ou9JaUqmqnT0RAcAJePMLSVvoz41avTS
GVSS6SMw+o7SiW9zMj2F+q2UBSTE8QAXwqIj3b1rhVbuG9hJSEbR8NGNzk+I+fhaNrQH6AkjrMfr
oMqxPDO7Bvv5pPTVqZsHoTA5YACp/UeDZ2YTVy1GgvkpJ/8e12j7rHXCONYG6P7H66PARdJKLvha
6R7HJBivmQ9j33cYSfhg7pdKYtyScLjN2b4ucsmeEq69WRCdF60Sd5+MOCBstiM6cH2u3YQhR8lI
/5V98qLm/oY0b+IXbZi8FANlzJDhGPisE41i6/Ug5MKCDR2DJ1BJK5OEXDrB8yhYoQXv7vjqjC+U
Fy8nhwsw/9cau0AOH2CXAaeZwEdhmqrHW7LM1aNlnzQGxWWXL7WeGU38hvlgqTrZqnJ71vpsDsp+
ZRWsDAsMhdiz3GPNRA5y51JjC9I1SBN2xzYPqotLY9+wNkLse5VXoMFZf2e2jtkyN2tQGssRcg0C
DEOyAFFIoetohJwQ/BoG5TXJ56zAt06/CjCigilU4SX6CEmkiJd2Py2jn5GCJdoil8Usy7QMJ9J0
XUWqN1kXCvqWFVC5RoF9mJ8a+xujlleNAcjtzrP5okPNEqOOuKe+c5WMtTOz/YVUXi10L4fllgTM
HvALrZk2tPUTxGh+cn8hGx3Z+rfgLImr96b4AqLOkAr0eH/UZIwP01lIccGgtB5htE7cZQDXcYUB
oE9tn687FEn8dwvMbJcCI+iRcCGHCQNqszHYt+N25YiLvZaL/Dxv5DbhWQzm2JF60gCj0T/jYMmZ
3yeyRYHHkK7dFDKfTfOBssvIukBs23Ei0MSBoj5Eswi/MKsIpv3dHMpFa75ZAtrDToG2CyJj6wb4
SoInWzwHlPL0KopI9cRvclHxZ2llTfCoXE6SEY7DUc9VU/UhZpif+M3nPmjyDJAtp1XhePPgdEz2
Hce21u41sPICA0I/d2yod9NYz5ynuU8oicFc88MWLOVE8utT6lwoPSlglBTJnMT9G/JPVwYkl/l8
YlDXfwnz0wj+pDX9Al40vLQNY1bl7KQ7A4enfCwTfmlmrvhzZpKnY2BJra845hei/KryveWkaw3H
EYtRKj0pVGdBXTvfsUqPOAiRpPxLZ6OHJWPu+PUU7acE8isY7w7hCyUzSzpWFjpvQJgp/DaJ01f8
JSTtJYDtYYaJu9++eHegcxJhRZA31rWEyyjXAlJ2EoFphgGs/SYDIwwLdDrNYl2pr1R0HxY5Gzj3
MAdxYVBPR4UAKN+lzd8w9ybQ9TrWDMwsDh6DRo8h9FznPooeNZMBXoFDt+pjRHgGKhnuq3WSx+E2
d8gqWrl7ztVGvugafpLWhphhR77z4ZevTGkNzPB3y89wZlcdmyEdMKa7mxi7PJMy6J8nkItD1e/w
wQ8v+qQbqwyVYQNq2X3zB+3T5zC8Rq1ZPzuGtaJU5ZugYnClpaXb1wPDxVa0p9o0t9DglR0X43MT
usldTRKTca08qNWQ3OMqU2+u62FqrjaNIMXLpB/jZsjeDL3AtjfA+uM7ZsLojmFxpwc0jbM7r1aV
OYX3ctLVs6KGGy0qwvvjoWMFRt+uswgSqZ6EjMqDLpSC0ejgPmt08+E/MsofFsCsMYX/nfZdSpd7
yCpUHWCfIvxsrUF3rqGjU0ocNf23DPiKTlTrqN/WRaHRm238Tg0gPrutI4ZlFmmB3ixPKqwBOgVY
CkWR9VJFwyVORv9vI+JL33KgMqWHOdyr4vTvoVR9bMYAWIVa/ffy45V/X2AGXK8J2Q7Lf5/g3o7b
BWF8Jtqap35+mIZ0G/TltH+8FMuWlrHHh0Meoevqyfvjy1riSGj6f/y+prB+CNSTYVs95e++8z6M
FMdGvT6dHp+opko9Adr7rkK/WtZan2F9a3fYK/33IhlgZJrwyDXKMt7LNnqWpfEnGoLkoFloXRRQ
IjpplJNltYg/FNFbXmFDu7WY35D27soPWtAyTjNdjbhoN7Laj2H3y4/wYVWK/ZZfuuEnK/2foAN4
zg3U3KYXZZymq5bLX9OWzUfTTRvMDqACcj360Ln793V9N1vzuxhLfzWMfbUeHIVf74jOrle3zPCp
2sBai54m9zGVhijBsrwkAtmTDg1aLpEvE18zv6SQYBc0ZdFRj3Cg0GCunVGSDZbA/l13e8/KCxpb
cVfEXcngpZQXXOX2plKoz/BxmKhuQpWQaq5CFRApxGrjlCgklPSEhj9665g1uxZSarMNC/kzyLa7
AwehiwPyyjaQ8XTEETEdwwBFfUGtWLAtt0DB70qWIfs7+ABy4P1BJYp9n9Dwh5c2KvcdaZENuMKt
RrlS3ZYw/uGhpnnN/oqvjCd7RYQn3A7QTBczIm8/WYpxFvaqzuAymF5qGSez7ZStVvrmpimlc3o8
EJlC0dArupmw7D7koMeD4keoM850RCslSuVbdHbhjbC2fgNzTZ9lIzJdjUNPGTXTCUxA/P8oS49v
tlJUEL80jpM7A9sff1aa8hd1QLwZ/PB1RThh+wRSvqlzRSAimPYaa5jDVYOazQTR2EtOdiWzK65i
Drai1Vn2KgezqLWbrZlY2dje2k13LchJeJSv05sns4LSTjwLmvN3qPndgXDWlmYY78am+80Fg/G6
sU+KFd2S2E7XMHOaFZXR2bOjzDf7Kf8N5mePl4Lm7jYUQqfGXScs/izi8qdglHyUfYblMauGLcGY
yCM7lm/TKDSe67QgTk1/E00MPBUJHtvaZsT7eBpxXF6g3h7K0iI4VAJ/ClFUn5x6HdYO9/i+fm2I
2R90C/HfoWrpY9QqsEKFG+41pzlYUtYXaphoUSj7s5LjUhzZbzZ2hvMwIiOdjfZbkE0KwZRF2iFe
j63EZwbfGn+mwn5VtU9GpzeMFs3sKvI4Wo16b95DraOCjZDES+sWmCWcvnuXsYkw1LbTlygwGed5
zw0p+Ikd4ZF5RHAqUuNkm9KlYGhOQ9Wi6XYORYJyfvb4LJE8jBFdy5Hn0t5FT1Ade//r+x4fPr6Z
A/tqVn2+e7z07+HxZym2oewxMq//v9/aaW62CiSk6X9/8eMLa32kKj4NN0UTbBzb/KT7aqJWhT7b
Va9ITwYMo0iMQ1fll8fgvq8us8XrMlEsUXPt2j+eFXY7+1t0ZcsMQgNSXt6C0BVXiisie7Juha+l
W6tEFgiN2riL1mE0X43xtm2se050/7NziYdXXMkWtQE/fCqm7NZp/Um18p8pdd1zWLkNNi5Of0Au
f9lJyr2WoihZUyOhzCXGunQ/pamM1MufxBBSihsYVJ2ZODS40OPBrdI/tcmi3lLpuNSncztD0rQG
4a3UpLJ2E4rqNGRWRddNT5tFDUTOHnioifGJFgutS4wlXU9/RJzMroCmOsoqyhbuVHarmqjevlVQ
X6yR5l8Q5cWayhWxEIHxjpdSWYehfcSj+weojr8hIuKQnmtedJ9grdFZwdJlZWj4rYcJS985WtMc
orAut3pd0Vdf15doJhypUz1RdQcPZayR+IfBugxmUZ4Kvd762MI2QYkrLAokZnUd105ZvDdcote2
C4nKLjcTk9MPx8DHaCRxuAND6pd1dyRpYB5NSV8ktipcJebAzSaS56DOXNYS8TUuOJvbDnt+WVBk
MllBzWLHyk4+9N2ioGIj0WdHQk/vVygbVnA23lZuYArWn3DgepMs7YheL8Zoc3uB88cY8IdYAvGb
sfYeI5WbMu7QpI0HPnIP6YRpNB8UXB3F9yiUClFS6Vd+L4ttntq7rmOTkacVptTgqcIZQcW3+6vn
xjNG33xNLRUF6Azwc/IftJ10O3syNrEyBtvKqrS9rPkDdb87hq2ani1SCVXDm9XU9GHqBqWT2iR3
EnZHlzaaR08xaHViJNxm1PEoc+6MseIDZZifisFHBpg/auyGBf+/50R1Va9/0jMY6aE6WSvV7F56
FzsSKy25lhNeHTrfv6pGn+hb7+qFCZzPi/Wc1hesgkNaKqdyJC5Z97150VtzRbMP8iHpvGEU+W1g
i33WaJsYy1vnhsPFQJ6COaIcVGLqCxZteheRNgP/EFPqClIOWxBRqzhM+pOWTN9Do3abomNcOAjq
gjBOg6Md0eOpzFmnipVcVaX+Khnm70ztF0t0dUxKtznpJAhbJxz3lZ+0xwzhYoczjahs/qzPTaXG
wMhLpsQO+jZhU1u0l8k1NqbMKIzq1fdqvl/aRngmZE4ZQP3pl9y/BgXfQd/RCJ2zJ4Y+jEIRXVIz
fFI7N932UcBsNo+3g6CvFhLCBaqYYvPvqRkM8OOysTYtMiuifzLpeBFBcS99GulYCijYPNtt6lfJ
pR4YwRlcrNaJ6l8DE1RWqEi2zA6hl0rKCQu3PR5pxAnmerZqG3VSObtTtO2kgdnYb14jVqNUGuA6
ENziFgG76ZTJF3eC+uAM7CHq1NpmVoei1FfZCvuywna1b2p5+KhSagkrilfZrObJKgHFzvIScVZQ
g64MxFFqVHS7sX+Fn6kn7PEF03ctaX+YoWdMiqYgUlZ5QAFVNykNQQbzb9bH6Z7pyZqyR/xieH+K
FiOXk2o0aaQy8vSALpaG3ZDjt6Tg6N1ssVphIkFLjdpjPoq7XxnO3NlB0JUNAZ6ycGl15HKGvAiW
kPu09YTzuK00fTN0YGtwWrmrXEvwG7ErCWZsvwZgyZ2Bd1VlsW+eojWZDSjZebDD4HNKbcg9adbS
IGNAhotks+Sq3r51fb/SKq7iof2UgREdfC7rJB93zdfQjepJjsadFW/+luKhoR5QVufH01x7twun
O8s409g6UXBQyFM2uM0tjEbrlAhMWpPx3BW99drXAuUlKpSNm+t7pmyocSQzvQioo05Scind4AMD
EdlqZ3w3YhftVdNsT+94x9WQNjz7xSknaxHW6alyWk5ofYBcWJsES9AyGkxyZc/BrMYulc+TeswC
AKQNPMF5hotEH0lBU2XCfSTLrplFz6c7OK95zwabQau56pEKspCyM+Q00LDOzmIv6OkN/Yq6QVOr
VZG8DMVzEthzM3z/PQb5i9WWwCvyry6uGacjzi7wEC7TqKYJypwbfJOAYyf0/9L/U2zNeRqdOk8w
+KRnT7vWakcvxNaN/91HUaFO0M7PQ+S0h6Fzb4FLcZ3yRaeidsxLS19OkOEWOajlMRcaQdjhIqQh
rrlhr5yYgFVsooJ0PcLL0NC5xoVh0KjsatSzRgqpQC2144TeQ8fdERe/9JGWbvo6fNLE9B2FlLvS
LFJ7+JbiWB+3nM/bJpLDDh/bXav/go5KQckiU1Q1clhmskfvZ7TrEFL+QHtJU1TaQo6tA96T0QWg
uwmNb9BWEsXiotXOGyF5Z88dZdhLZXpR3AAbLqHjlkj9ZLk07ujjXONJBlPN8U7XMLf6KdnpyqeZ
jYbXonWoxYfIXfsAlOhZrxENRhO9KKqgCRWUPZhULFwNcMYpRBgtqfs9pUbl2qyZEcDa87ddm7Cw
sCfOHdc46WNk35SYC6riH+ganHboAPY1iSvnWlbDrxNV/i6anz1enwgDZ9gl6q462m6cYs3mwpw2
iJEUkP33UM4fCdJtFHT4KMVx0XNRVYF4j/NDHAb/9+Hx2uOpgF+707WUQfSQ7WWs2sux16gFceWz
EmntatDTL7dMnZvB9sQVIr00Co4KQ447TegtBSBld0g0oOZs/JDVe21bJbwZvhiiLWe2GotzEqrp
Qc8wjzJY4cPMh0NuMfzEKj+nQiLAEr6FJdyiS3hLRZPDZ6vsVLQmGSidX3LO5XcvguCeD020ybq2
ONQ2Spns44FVhyJPRaPJ0+Mjp5rvrQ2HomM07wQP4jeu+1vwK2StY/QcbAOF11dW/Kpx1picTwbD
35+Mn59FgP/dkbtphsPk2OMhiyFVju5ez01/P6SdxG47v07gePrvK1S3r/dqzI5ivsPgsk8uQltM
GkYsFNn08u/lwq2uFPnJ/f/zOvgTC1kPwsXju8fBTkGsUwOYtPqbOZs24/qN1OM85kQde7wsCCxv
fNBC69TXBFWoAAfZ8an7x4OrhKQ0fFVFgeU9RSh4PD5eTmROJKBK0BQnPzz/e8imJEa7456UuW6u
wqEZC5Ue9i7Z1VP/9PhC38p466iFUe1aO05tzVV3/sU7aRscMpp6Hi89HmKrgieZ4BAj3EILinDk
tuRGSymhGw84gAeXfYFSbgoqP7cWVhCcp+ZLFpfKsRXcj3PQTe+ipwR1NKbgMKJTvTffpHSHk+Ey
rAzGZ99X5CurT7nWFP9bT7r+gBGGevtAG98c0x4YA7kCqiVPJ8G4gGSsffYBjrz2xIXGfMSG3Bun
0cGQ+t9XEZbDW8WMp2yvjk4TAqDPCTM9cGeN+lZMuyMpoAr4PbhJ/DVFs+wUwWhp9NNNPAXaCwlU
FuYsqk12CAHrqksSs75z8XR/SHwky0Fk5I0623qheXD9eH1C59m4LpTlhPzYh1Y0dOTm0bNdvKmk
rY5OVP/vh6aBlBCFFn6OGJDx47PaqP7Pl4CSTL3M0BnGs1liq8w3P/6YusgvZkPEgRL6dduYNpJH
4lwN3yKSbRe9l7C+PGb0v5FIxiru5+FmtLPx1s8PPvofTvpk3QlrwsXeWDe3JzdiC3mjEvdnVDWK
oNT87jpzumjqqBdthoKqJhetHLnNs5JR8m6a3Z9AvkVV63/F2XDp+vTSVnBlJuqLbnoq6Zl8k6Iu
DmPhq4dg1LCROmp5QwhBL7ZwbMQDQQNw3Pb58cAmpqZYl8SS0468wfPDv88WuJrVKe6Jkf/PN/z3
URt2XuhzEfv3CdjM3dlNPWpTwzuXgfA+NendoqL32M7PUDvqa5NKZHuePb4qVrlrN9iikFy6NzPB
tpR27ZPlDwWKDeEKoUHpdls3IaVQUplLgtHDmVjtQpc+uNlA9HhA+pLkQodhqZS2umOuveztNYUL
zcWwrBeHPvqTFbF6suOuxWEBI2FyrSP/6mw1aHqzESnrV6eebf6oEErXQTPu9HQrTCzcVU1dQ4x3
CPZ+5XU2k5/JdTi8+9hiqJ73axqt6RfqcTbRk8kI2+1eJ1WfPYyAz20v7JPmqKecuphJ7ROF6IPy
w8ZS3eDSSJdu0n+njfFZozesFdojqDHRYT+5uTi4WE6smGOgGdmP0iLi5omz7yVRyArzkjM0BIKh
I5wCGWzTIHX2ZsJZVqr5LWZhhguTBTsD1T3e9VujgJQoxMAZUg/zMIyGZN/kRpfoVXCoZ8Sq2XA4
ZD1qhsP+eQFZINqT6v0wQrAtbOg3DrhgwmzoqmXzw5Q/2ZrRJUk6Yhts0VcV5cBeyJu7dFQJrBNR
7hi4b0Ev1G3IekLMWxL0ky+wtAEEC4P2U6rqOWislW742r0LGVe0VfI3kkH37DAyopezJsxPYE6d
O5lNsmGHnEiUHjrjthi/Kzve+apb7+PuqTKM4iB0ImCNZrN8TqmDjOXaUTPMUtLZdFKW66J0kNbc
WN1rcfZksyde8Yb3W/ZvvWa9zhBgdsYddb1OUfwOoWSUP2kMUarmTWWrGznu7MRWLSCcA2zDEiB/
bNDfBeZrSfGLcwCNibiRg43oBzM9aAEOgxZsOTegefqAiWVvc9/vh2pvS4vatparZtCHVDvWqGRd
dufiUG2Cgru7orXWS2HKXRtU30BoikVawuXyWf0yT1JYrOnJn8YQExt7YvCix9iWxE+J0PW93kc4
wLhCYqwjhDaOJBrkFKz9mAsF/T30g9vuGuIEXzVgRs24oBfMJja9CfC5SJkaOtF2TLFhNYZ/GIXo
thTA1Cyjhne8GwmzcENdl1pP/jAZt+he5QJ6Gcboaiw8loPsvb0BH5Qd03iVW6dCNQFXEAGJUTRG
/I5ra0R18lVpX+A+Q0extXilajSd2yzglviDrDNtf3NDAst9knP11TQofcmJs68twFikZPkxSbqY
55F6wQlv3qIB5b/2+3w/sTJXYYevyvmOFtuocTktykuaNFc4EqslP0u1Nfr0yBYvXXadqqypk1kP
EVQvydoElSgxYGKFkjuSpec5vlT/Bk3eAtlQvUztSJJK/z+UnUlv5MaWhf9Lr5tAMBicFr3JeVZq
KKlUG6JUA+d55q/vj1QD79l+sNEbQbZliZlJRsS995zvTIq3FcXs2ND6tK+plYl7PcYfVUKEXVuj
D8mQq/Ks7eMhAW+c4DmjEjoEQGSvlmX5W5pj5oYmh7zZMbWZaTPa0HCjaYVJjlDs9vus5VxjoB/U
IrghNLLQDzaJs9aqZrzVTMQje9JYEFz3QPl1mMhfpjasUTvSBb9DTszWlWzyfRs41O+j/lxYTJYp
Lzzaj9EcAoAIP4aIOCgDLJDQrqYVDxe3oxQIe9zHKC/vGjRPFL7kVLY6Kw9SH9hBTJzRbjwOef1D
le573kykOXxJdcTxJg6QlQUjQrkvQYH7L45d5xplzVueQYexgzC9+rb/vQ/lV0Vu/F5inLhOLK46
NdKT3c9epRrFWlYR79kkiXumW5IeI5FcSrMG8yX8PTvjquYM/A7M9htuoy+UsOFVzV9yztrwE521
btJLMyRIl4mmRVWMJqYoDE3wcnYyDZojJNB0a8Yn2DAM9jMfe0bPbwSEflAJFt1c+OmDgjwgGlKg
XN+++XFvbNRo/zRL8SuKXJ/ZXrg23fhNM8v87vSwPYJguMnpbXBQHDUSDhId/CfXP2DBLE6cJKns
HRC3NuLrQ13SBqtzLUfdOt2ZxpLP7Lc0hcQlHME9jALvSTH592AE3NtaNVfekuXJZFQ7BunHYJMo
p5c336rxF8MUcvv3Ti+RmGpouQilcKssgs+MHLvKI+wPb7YcG2TV/qwoQ0yV+zVORw+5rGvIXTCl
+iFtnG/mNFqnYjxkej5QLc7jfFq6yoRNGc0kobx8iZ0YmTyK0BpZWC/OU4dopp31JXqMXhKOC58n
XgWh0XOouV8FTJmDiPNNaTHz85l7rSpVk1TVF1cifAZKl8ZYNy624CyoeizLtJ5n5kWYcGT3KgaV
aZqdcPS7p8LgICy0/UAz9eYx/FY88bcCD5WeXYbSk8fRnHMrSRfeaL2SZ6v7EaRGcS1Fra+RnsYb
xWa2wb4kV05gXwMfZXfjBfIA4J54xqDcApNWG0dkb55VIX0ex/e2J5o5CfC9doB4cEgV6PbBvNlt
jBIhCX+iZ+p2iqM3G0RMaLExpltBdUqTKhpmPAEh7mOzL2qLnDQn+N1I2aD/rXIcJ7iCAw2eXuzU
q3AMf6d+5OwKf/hGZVAf5553ryfGxrJaxlOJ9phjjdq3DY6nrnO7tQ/UaVPr4WNjim8Kgx/iseIl
wR5+6ftsj07lRyiG7/Ay9lqO0BdMotxU+NlRWB+T0e73QdcVFN10K4AEw9fIj3VCT5SQ8XKbBbq5
r6fcoOefkRKVoesrBl6Ti2aVsaP2XdMC46CFlvlWCPu5MCO8LDlRmlGnN0clrGnfzbPtBmXTLvUd
70E3CKjEycthcNTHQ91Mr2Bd7zrS4M5XzXboY9b5ppkZlKQaFKg66EAz7qepu2mKTO66aBMGxXbA
wPRYNvWz1ff98UCFDbChJ/8i0UGF2Xze7Ah7oFHxFmmDEN0PslBdlKhLZOzLuqt9dbaTGmafvoV7
Z99MzfnppJNaFQ0wxbLstXUsnFevRAMQFppNnyXZ9DRZnrqMoK88eI/HvrsNuKFpz01rXCX6mdOd
s0OPtrE0RatKVi8CMxBslRHX4njX06ja2eTAblNsks7w5mZRuUljnfET6BCb8c+qktP33vfHlVe/
TRGyOCuOoVzkvG+d+W3EobQDYVytVS/x+scSoE9PBG7QPk2M6RiwWS3Jv/NAtjeMlemWvyNMRivd
Kn4VOcuAaJAXV98Ng8k5cvd6J+Fq09bjNiR196LlEfm7VoFILgzso1Htat0AHG4FN6aLH0gSp23D
SdCI2+DiRc5RDhoHvdTByqVxEFy+KN9O7q4vfhWSAJ6K6FC7KF5zbfgFa0Nbqzwadk4t9xLWMesH
HfFWaqhK8/DgmSzLhJYyzIg67Azma9jXvBgOYKiL893k/wqtpr0OhsYhVHCFZsxniqR1n6DVlWmn
nRMmKlCPyE+YWLyTn6r39nmhc4wKsu+qk985hYTbCIM6o7GsP3c5s5k2fDf7qXuoqDCg0Po7pan6
7LbhBbgvQb42J6rO78nbyG/9SF58XJndCy1OJsX+uLPN0dtmEDFeRWKiO67b3zJq402qrllVdldN
Q21PvQAwW8PTN4VXTOvTBhVVhEUBSD9SkY2epA5qFPNHxPZAfwyGj8N7ZxDSa+qDdZhkAY0mymCI
NUffBcWIFHTcCB8Yt1Yi/9RyfIdZxTviU5Ljst14NSYet9SfKjeQWwbyh770ve3sy62MSLt6Nts7
EDTmWAyurPDDTfWJgTyHRGKjNyFQTWxSNWUCS/zKdspn9gI4igRzMTDPn3VPkUoRkUgQ58z1eeRz
aik0qpSigomqA2QuA2tT5zpmz9rTmR12BwpGhgfk2wYkkyFD4FBb9yNxKJb7Vsiu2eXaRCJ7bhyD
FmMFwh+AuMGHF/bTxmrKOTWwx6zWjM1TL10yGcdu76bQiFGmttfSTdGMAw2zs4b5/vyFseY3Sybm
vo+4U2f6BMu3eI5zpOHBxGIVg4nLNafkJ2vW2rqKcR3Q34+HVK4rE/YeZg98szP/m1gAd1/YhbM3
Dbx6rf1E1KZ4XsBodTfz4mKTya3ys13AOWpv9Tr6u5GutwrinxZ5E3vb7Y+5z8Q3mVXNea/0E1zr
pzExxs2CWZTQ6jdd2Rs7hao8Nqx15+Ko85UVXtMM68/Y6ZAjUHq3bh9trGjQHuyEHTIujOTVL38M
+mA++wDucesArwOuCJfJ4OyObcBaZalhbULhOo9+QiOkm3msOnXuvrGR9cm+fpDkZCVdsFcz5djK
GNIMZpA+VAkwV6AjD+xgKW3FLLhD6P8Gre+h420/9dTms+hsIVzajcg3BuaVB4JffjWV27H51s+l
n2Q8C3X9vPyUGUzDDn0ReX6YfitXo5yMY8DHQ8G5S4seFuzb6Gi3hVJoGfKkM49AtqlV1+VNXxI8
XFkj4IPTRXJIrkFYIlYmC2hWZ23x5rQg0t0QjotXeI+ssT2zHn+bJQYKJls7V3EcQi5g4FMWzHSt
orw1tW9daT6DeICDsOQnLMk3tGrWSoMRUZpevi5lUa5Bq6E+aRGEzydQC3eqyatbs3JSHpM+c60I
p+vrUp21Inzwe3M61VSebZFgfTKi6Eq1mh89rBKRaiMd0rudbMtBE4e+sAkm1D28JmFtfgYKGcq8
qEpjHAV3epWH3queF9NlQq20J+T2rYqa8RSSLLPzYwWHvWiGT0Zl74buHnshnTh23cvynRfg/qis
In0cGnvrS7t74ceXm8gjog3XHKe45UvLQpHl0aqcY9Rk7TzFGTF2Lt2H1dRRzMLij7iBg5qppE3W
POm0baMRJcSZ5VHHbMSgxhLPmEGwm+kBOY4pxWdKJ/48NfrJFqhOJ1ynx6lygT5hm3JYTbHsPJWu
IchEHo8Drshmxm6GGpfmMyEYsSKsliQ2SIXjTjSoQFKJ7rlBuIsAOxgh/maR+6BFLUTHeAZs2aO+
GxTW+tL1U4ys7CrhQA6ML5BS+9GPT56nNF6rOQJz+RLGJE2zKTdHgYaIHAJsJEpFG993NLZ3jt1O
F77jyH7QDA3ZGs/gdf6noY18BNHMdsdoBDCKnJEkefO5Hp0XF+70reaciIvTPBeYhxgyF5u2pVWC
OXagQBxRP2mYO1QKJUYQpndHxb/hTkC+kWoOvVT+d9OIwo8iJAOiMHe6h1Im1Qi1X15FEAYuhRBh
MIJ9wo3i7OYXnvgY/IQlBKHeeuoDcBLK/f2vVE2N6L9w1JmQJjUiz1KH9zgGfrebiG+kI5OnG0Bq
zsHBLPLKiYc26WBwPskKI0PfGo17TWTTPiz6l7YWJzJ1uG4D5ebQC38XMbu9UgxUh1CUx6Zu3wom
rr9Aqa09d7UkM3iBb675hJ0rIqpxKwWZ8z0xfo+fiPyuofc6R2QtX4QxDqvUpnE9uLCNEhHeOLNy
uB79J3YS6K3eZLBhusnx8/o1P3kV6qlkNMLZEoGWS/SwCf91EzSYZNEI8CnWhIemQZQcBmIuVYgu
D711soOtUG2zfmQZqTQUdVVzsLLJe+yBNaV4kM3J1b+zbjAUmIxxPznmr7YxtC809YEAze8XVOaE
pjH3sJTPbpjbjzG0/yDxj9KAy4CZrETejZ/dDdTWCBOERszsb8z17/MOfmx80Fjkxj0YmsR87mkm
x9fiV+kq3OXcxvfl7bbzrj4sjzteYYaOcyvHZCcvmA9tPcnYGWmETb8/xUuHerRwnC+T++yNbbDR
e6cmwxYo0mckGR0vd9PUmr3/3Ns8BCz5Glf2neo6OKDgnXCoKnsbZ1LtYhMnTcFgi9raKg8a//mA
7BhwCSyrdVugao4nc+8m+CJXuhb9xPJMdIpLO4JSfEJOWzkJvYS2nvYpquKXFMjxcexVdQGRC65L
iE2HuQlNfnoXc2jlEpm67ACfIXnLIo0Nyzj1TrEj7VLeltQOt8LHNtjSXBOqSqBj6R2MqtE2Wlh3
mwlb9INb67/469BWeR8ETR6AC97gW5tpzPUXwA50kyuje4zz/OT3+htB4v2j1iIKyfX++9AHwSml
s9DYb5+QZDWfraYwc699M5pnDLkuHmDkCZLOzg64sX2vGkTskZaiqdQYTLqWRnQihvjeUgc2mY8Y
cfXbNNLHxrrhVbOQCgzrvHpXEgEn2WVfciYlzcxKn3CzMlLn6Iz7mfwXw8w5yZVhfomjafzhaNqq
HWWEPPnDB4P2kLVo/NrBty9ePaCubmdOmFdfYpv4QWX4KDLhQcG5hXaFxrF0+EPRF5nDC+F/G8Uu
xD1yyAOGzWRFbIy2Hh6XVQdfEFOGKAItaGgYeSbGsXMcVzZvyTKMmk0WmtslqmkIAUIFmbn7vNdk
i+s6VeqbNZOZi9aAdpM2+FAaZqCTOWIQ09z+MGTyWxv20RbmBaELaXvCU8chw8fJJSZDnQID/Ucx
GvjxNDpLURj+5I023oTSKc/I1NUh6hT0fI6aNNuDEBlm+liBtU+YXGFOzKQnH7PMxzMgq/yxO2Qi
qTj7p9OWVCyUBq1aGVNDj8EwM4yIQjt4HZVy3mtIW+bYv8IEalXXPBeDEt2mN8CD2F21RsQw3Cyn
PNfdPhlk80DGQbQuw9ABXc1JKcUvs7xby1JIQ5RQUyWjjTuvDJ6eYkGwzPYUDzPpOEq3xcyloK/S
oW+d5A/fANbabxZ2MR87d510A9S8Q3BrHAl5rMM/u7xtMa6yrW0cSPMrHhxB9d36xjaLav1gLytV
pTe7kon1rpR4c5yZKdsVNhxk0yc/wHEPgtQcDugfY0OCLWEc78tf1aXp7pWe0ISfE00Q/bZXWUqy
3nhqC12vjmkbT7tqdH74jXoxWqd9sjoeg9ALmPEiduY0PtQPeFNnaEZ1k914lEVm7dVgxh9jjcgx
zGL8qX2hb/02Ke5jhuAoFK15azvvXYOp+THAJUbLIPq9zs2w6qsh3QG8By4zPzwDJRPGALykUemv
g7xPnuJijhRBpZWZdfVYd0wA9dR6cvQRqObcGSbyfVM4mX9p0ffeoJF/aMJtjwWAMprcIMDbArIJ
ebCEcRNmGJP8TAeNo7fRsWn3HBY30p6tOeQf3pe3hhElCiwSbqt5Ek/ccHsgeTU++zFHochX2iGV
UY6dgQOXSylw1sz8GpTQU4e6fsjAXwMB42KJE5ltDVfMDJsWruPajIzymOogT6sIjn0y59NOuHvx
XUDLTEiSWsUpChdFavjRl5AyuizBHTsnUJa6/R1QpP3cmCwKMgvmeSUIdqvWWVigxZzKPLAwSJQK
FV7hMs6G3Tu6mQKygnRsCZLsa2taOU4ZXpoUt57U01dzrIfvywrA8Ko4Dzh+t23JkzGqotuIDgF0
I1n+62ggmwkjDh4/K7kVadBxpGbtSvoK+bhB8ikgJdZkiWLPSN6HDm2FhUgBg3qC+zjL0kvYhBOM
jRElq9/fi9nEl+FO2+hOwa9wNahNfUkiVYwfKcir4Rr9blhMrfjdrsb25oaZvc5iMz2A28cgzba6
crEOPymzvLoIAgjg1W8K/dc6w9ez4xL1A33r1Vj228CmrF3e8SpQOdZ+vO+F38cXtBjWbsoEp9Kp
t670NjHsCTSHDv2ZbVFVxTGvxp90bfx1rnfVfhp+QgdGy9iRNmCC+Kkczd16NrorpvMlRqkMK79f
s1t42kqg7vzaVL3YD0PY4ekkbV7A6EJowA3VP03kMT0JTGe7vJPD/fPdyrohQNTKE2GULVYZIAEI
hT5LWMCx5M41yGj1A63/gTMBtJNCZQcYCv45dhRHoTmuXLDQbmqO7ttlP8Y/xS/BWSkOLXJWHj1q
SxNZdvM9EDRpg/k4LswGk2utIRwtLCyWQ7saRm7NJjGfw9JEdzWaXLuOjnpe8wB+V+IWNl53rUo0
5S4sgCWSYFKU1lNRALYCKrIC88PkhWJByfyBDpm7qVxMpRo/sTX0PgAvPVO6hHfxCzt4yJv+oBrt
EcxrxPSrg08SIn7BNURbFcBtoaXqmWz4DtNRRTBOkLbrpeDsgujBCdr64tclMj0EWcelSM1rA/Gq
Hz7348Nyr2cOrt2+L+D+RMMDXVL7vJSoQKmRglny4s6JjDxp+oYmcUWCBWD+3tbYEGenmDbH2TAN
VVutwZzg4qV5yPtg0wz2i8Fj9KS60LxiBniqhN4eO0O/0Kst1i2Cu9MEAQ79olafW9N/Lf1sW5gj
Fu+sVRdHmu+5PXBHzEcog7AijNn6GVpDda6zdVbjOPMV3UgQI1Q+IoB32g2nrHbuJjCVtSL8cI2d
j0+r0y6gF8MrbD8aCYj/0cuZmF0kHtKw0tUNMXyHSjTWjoS3qLE1L0FSlpvPDgFDMBsM2i1q9Ndw
TIEidkl9y5jvXitvTo57p5+Ss6W52kMwKcwUxvQqO7TrKDhA7FotYrPSb7CR3v0Kw76DK8FP5KZz
YCyg8PLOPQpV1OTJ/MlGGsUyr5hch3uT984W24xCiNVvR7AdZpVo90QqPhbHctfhYNZvy9I+Nc3r
QKjVFMX6w4DQb53quEqLKT82pmk8FWRBbS2PY89EC+ckfO2Hk4u3KRTBh+kw8s1aQD2oa17QBpQN
8hsLFvaDKMsvFFbDRaVdufcId4DqR5tojIC46KLrj5KAv7HGhT2mEDs/D7haHr5rPKNvWelMqzCu
rSs9UNChY/FeiqS/TVVLCGEdIJ83vtgdoP9mTIM7RkV7KxN6Y+1k+/fynF6W7aN3IOV8Lv6xNXl7
Yx7NOU2dXJfv6haXaYcj8+AFnbprVf7WChl+rdGQ2kP/ECvkm+TwwS8EmM9Fa/xd8kbzwaTzB7++
p9rf8RM7kwPjrLUNz/gLD/SG8kMLZ+c8BFpwpvoh4AGVS6cfh6kKn6gFolfC29yoFK92ah1CsG+G
YxH6Kumu+iRBrcdYHy69OSJvGPwB/VrzUjs6pJa+fMaQwhwBryk0C79/pQWDxbnqj5EHcGa5T6SP
jb0ZNlYZZ4QpJIDAO4JO49j/sZRSKqw+wux9+Utol/TnTLEk9u1zEE3SZYkbois66z3NJX0T6gze
Y42BQ+ZDBlNzTClts+GzgcBkFwgHN9sqJV/3onfl71JnFOfLJrqNYbGUPRQejg6Bzx5gPbL+PXdI
l7ZJrHU7fZi6p8+FOSC13MBZvNxcGnzSBMV+X+LgR99r+Ee94fSAqCl9wTqtOOD2VKOjO8k1RxL/
mrVfmK2t/N6jtk30b0ED+twcip/W/BjGiJj2JBMY7LRt8AwDYzUUlXfhhAWEq2PLDsrjYOLKS0vz
LfE97XV0OFgEfJpoD2L3weYoCj9O+j+m6FUSw/NzalhCRBNnT84YU5ZOQXxYFkdBQuPbaJDpmg/J
Y0HE/CPAscc67+uvUcmYHQuYv9OxWnwNnQEhmSZCcFI9dSMisnkPR5d8jQBhjUuBNn/JdXp1aDaO
SxkoJPlFSWb0Vy0YQTm55auDF2TZZqYI3rVSbaWt4pwYgs+4D0eJtxJgXBp5zdZNQvRjY5LvzJqh
EAXkdgm9SJrKPOVD/Sz9xf8gdDxeGO66ojz/60uRklggGHSdUYI+oEqR9CmC+EJymb6PrYzFeQQ4
C0R043gMLpeNsRqJpOY0Xh1Sw5XrlFneL+K7AJaNFbjxegLwH8BOdBirX0SuQgbLQbWPXD4yfDD9
SYq5vqpR1eZuyESfHhflk8rX9hShiqAzbZ9hg7l7o2lOXRBqkCjJeCMNHAqLyBhbFZgTQlHE+0zR
g8hzDv/e3FaNejOnPdXeE8eS+87lt1mo6FbSKpo77a38QVQtlzf44bdsgkymdegQaTKz3hjNU1RV
16qfpgdg3YB5E3zjISqpE9NM9cK+421cA8lx65r0VeZ4sLn0sabm4KsJHIsY64MFzYSGCFaR3LeG
Q91j+SiSrjm3kxNsZjsnptoB8nRGXgK6uI8q19p1Z9Em5V6Lv7TJyV3ii7ByAu2JbChChcJsA3nW
77TpWOR98bnDaxlS2MaqcYpK/ddyM9UWBLio4/kzRVc9Zl30I6FE3Rg04VgQjLfYI+RrfmvZWTeR
IYKvI7CpwBi/sp4dArOK1n4szGcw6i8JGIIT7bvqGQ2pd1puvtQCa1UWyWssTQldHa2errnmvoqQ
WaEUbqX4acXJASYEhsbhOrcKPycSeGbhPOZ+cKwrpW+8jpNwGE/NjYjLR8fI46PudzZ7vONflQP+
BtCta4JN60gAXVuYLABvGPUqjer0qjwkPZBvrmGf+8flY6g0BN/moF+YoDGXdgxOBxVJt5TK61BX
3l70qbdeItqKkAMaLYQX+FD2HgdEsLbIJWZKgqVF2eIg8IUEAaHr9cScKszFo29l1k9hVbfWAJXS
0IDbcO5cU6nJe+yg78pzDrkRda4/xNpLwZB+lQ2IK2CnXuPCuZdGR4sxpAW29FJhHAbZXdVDsB2z
7icQqxmj2RDDFOCIQkbVI7cmmi1Nusc+p2oH/hcjMxPyi5d40Y4XSRrJ/Dscse4Nwra9zvhCDfIz
TukiI4GfwG1wd4pQo7Prtv5lqec+Owvlt5xEt6dKkRU029i1VJ6XpqvBAXhuftq9OXt9st80NltU
6IZ7HXvyA5abbDkVLaujpkgi7iXareXfxXZJxyWxHqfSfhvmTr4iJ/noxNglQQDvKAZeGUY7vImG
faMNBx6jghK+/KMMHaJnUiFmJuJ7DI/wraUoxU05npDunTHgZneL6Ji7zma//L3JAckbRqrceJno
75YwQ6RJBBoANhervCWFx4rG8CnMirslA0yFqcunVc+qXFFvhBU2W3/s8j3qi35FaMRXpPK4mUb2
+eWJNkvzWhpkh2nTTddb66fnpY+Yr1s2feJ5C+tc2J3xlk/ZExZgWLe93TEjAQcWxQ069igrj+YY
fcRNnh51eDK3xkPjxO5xxHcK2lbQ/SBecOObzW9BR+7JwW24qmNDJ6GGTtTyES5/y+yILPCoLi6B
LbrL8p2ycNV9djwt9NzYZeqHxBrRZ0nav2Wmv8BW8a45RzvWJUYOy0+YSPDiBG6G41P5h+S/IbrC
KRo2017r0KMDLQ9vPg/ungQAFFPzgmYl8fcJHdYSJzURv1DWMdl9SIS/2uiW5kwPakiZ1YflklMG
QIfeOgkVTrvPx9OfOfgV/NUi7eL1sryjaCoI0vXLc7LEUSPBVJcw/1XZgfMu8BDvCoTykkgZ0ELx
ro9kdOrS4Tmth1fFkXIpY7JknG6dhrK82vltSQ0qBuMSdPlEGcP3qWReGr8lYJmviII+egPN6ecx
pXALeJtu2N8zwfNiNdnXWCJlt0LqRi2CTbgcXzH1uhwJ7G7XJM+GRjhFOWO8licuoxzGF0+bfqwe
OwYC51GNP0JM23dsTPY9TabwWCsd7nE8fC9EcgW1wlxBJ06DW1Wnw8kXEyf5LW8H6l53JTtLfpkc
cf/c7ZUjLwYsmY5i91Znqnq0uFPW0iFKY2maqwTteM9GGabOueWQQ+cGtgfhrdbDP4Sd/iXgm0LA
MFHF2HSGDCn/FAPt1vlYjx4DbjkYNiShHHIAFcXFD9un0RgPMbPkzVJ9ZohwNujA5dVFQ9xXMdiq
5lowuT+S3WOv6c/bB9e0tD0Fd0IijRm9ML3/6QvPp6ugcYqDGXrqyQFfwYt09rVphc+tsPe+CT2I
GtnYRJVN9aEpxhYaaU3kYpRbFqP3bDR+0udnGQXnXM2wBjAlwagOMi+xnlu/S4Vo3+7/IafWmGNM
/z2nVlhSF47tCGGaNrPLOQb1x3dWF7/+n//S/3tMwXqD+CdEOWJoajn0LdCllpdlJRQ1gqzaFmgg
mza/m+kqop9QdKT5xTkCZ964vB9Ak3pafMpr/VR4mXnWotLg1RlgDqweOSwk9JAQXh/hBFrV5iQL
BMPL6GCy42yrlQKgeFcHzLEafR+AjQOQDOoM1/tW2fbT398P+l+z6ZmHmjqtHGG4cBj/9IotkIxO
Oszqr57KpZtHVQRV/v6/p8vKjpjFxm8+BBDVRSN99XBN+V68W43Y0d4Ux2liU54XImAfiSMuQ9f0
ZO3Nw6m/v1RD/OXDMZRtSGFKi3630P8UIozQb/JboKwbpZe/66E0TlSBCQBDDrWtbl36aFaLaEz/
jN7sYG6H5Zap6Ne0TJ8t01M3yT2jCyXO8PY3xJ2wTFvAtYcoftUmINRIOPQzrD0MLVDsTa0TEKYp
puoYKlCoRZfQU/lxeTjMSP5TQrsU1l9eoOSBnJ9Pl2Yr998f7z6NjjWB9pYgIWTVUKk+mRE5Z3ED
cwx1gFpHIp6+RYnxNZ666QlZ4WcL3+Kxwe0YhLeB2Y09KwE0c86zKKeYM7o7PlDtZTyFi1hBZ/Zg
uRgRzUwYXyLeUNKlq5NVWETCtRNpq0NWMC1NZxscD2Y8TslrH7buHhTYMuRGR/iBLXw8dsxD1+BD
SUah3FwV+GpWKu7Low9W62Uo+H0evU+fUuxGLYoCYBl71ToK0qVZaXkO3ik3IRggIiEa8UkK+Ir9
r9xlhVtd6qD+RiSXjcNHpLvRIw1UDVP4sjRX4szgcO/CdStS6R2dOZ7QQcnmWv1P2WjDO/06NABS
OXsUb/RCVEo8QlbmeyI7qb4YXhHA3F8ax7pPsN8z1kF4UOFelvHVALl10xjd7IaWSAZ8AziGbZaj
vtmNBcrCqsFmxfyc+Meu2BdB0YNmCsTMSrg2MWq+omzxS8xqBc327F3Lv1+aPFlCrmoKpmxQrbh4
sUZ8kLqVHSuc45NJUofyrGTxJiv9UxpglNac4McyWM15mZ/flk6HY3ouWXz4Masgwp2a6jbiE2KL
LLt7Z+YIq7eK3YML0+qYVdPH5zHDNFUJaDepQQMhiOwLzHYm0WYXqVz3YIZgqkPq8xdIp+YmoegQ
8bdspP/gxr6EMsOASg7gECeLHKq2HsO9UfY7BMIZ/iCDwKAOMfsyKAUvU69aMww/2mp61W3xsJw9
rT7AE+9O9UOLpg8uM1MaIuM2hgqLtyH0MHCxxXM7vOk6kKEakhGys0Gnw9mmL605iYewnb7kdUA/
KZT6OWgwRztMa8mcaAgHqoZXB4gA46CuOpkGlsGx5eGfwLUipJuBnukvq8+HpyZq4nMIMWSTeE+q
J5EVJPG2Qlq/HMsTTJZEDnnGuo+BnVhYBtb6IL/0DUk6odH2l0zJt+VoVHtM/XzgO1Sd7mX5ruma
372yWRv/fhk07f+wSlAv4emcs7jVn3dwBn6JAw9R3xhor3ju6T0aBemvY2cyMbeg6vg8wFILtPPy
H+eULRH3zrtrVodRMMzQzafPXNIarfnBTE33NHKMWhZ/3xp/AMLFeW329aEoWEdEXDYvy73rf1Gq
YULQWeo8xJYDSJOglFZg6sxGO96hHfOOAZOEi2PY6CVMhDobA2fIDusjCpvag/wUDepjSkeiG3yy
9QDzHxxveG6twVm7zSjeM4Kj8KDKV58DlgUz7OxXHTFwDdx3Q5J/2SgPB7snL0lbjdvCplnx92+x
Ph+C/ngMMJSDzES3uDYTjNofF2JzHBnqClL1lqmC7NvwlqUF0D1N0tYI841uSuMI1I80dzt7EgKh
pm1Fj39/Gcsn+ZfLsKh5TEsZumH96TLKlqaqM2FphHzFkUG9CnNQ1NFJ9KwNz0EFTYO2pc7xA2Rg
hJZpO2QcHIqc/ohojZPugr4IXYIQUW67MB/InexIQmb9pAGTWv0P6Gvh/h+uet6G/3TVTF04QdGf
QVepz/fvv52hBkguURhH6DMqHEtej5QXYmuxQY4KSSUlEqIj1HulRzzEbAVk+03aV50JxXUI7V9k
MpLPHMX2JdDwaEiTtmBtscQ2Fjw/19aowgL/FPb+ARri+PYPF//XT16Sb++6uu1KS/Ei/njxaHAM
m5aD2sRq3Jgl/EkGZR9TbWXnIqFAo3WQPaUECRw9s4EwxwR6W+FzD2b5XwLzAgUUs6ohmsVr/sFJ
k/AwxZW2M/HJUvSIF9D53//+ovX/cG5QupL4nFChKh6tP150pobAxhmhNh4z2hEt49Ok5QfEUq8h
HRAilCBNFBNUUkdZSKet36oQw0xsWBdpRcQymrk4HOaXG97+4dLmP/3vNwNsTGFzqnFQvHA3LIvZ
v90MgKQtYxz9ait7n/0NdFUWYFCeE5NnjavLNNzGFfhTVeQhkrBOQ7jLCdACi5jj1D/VynynqUNU
ldFoW5iIr/9wgX8+/84XyLEXbZ9yqYuk+8f3ToN25DVVQLE4uuNalD0LGBw5hi4abo4WacZgmC/A
JsoTSUXxQ4g6xwfHrr2UDThKbyy+sRh/G+t2l6LnvsYSX97/8xqpSnj+1f8ydmbLjSPZlv2VsnxH
XYwO4NrNMmvOJEiK1BChiBeYFKHAPDlm/FF/R/9YLyDy3oqsaqvqF5iUymRKJODu55y91+aedF3V
4Lz+59+x6Xy1aDWU08tJz0hf89rsPQclBsxSq399HJ3QIQdVGPcs8XV2Utc49TEtQiQi5IVnGfRB
J9GukU+0ZAkl5erE5vlf/5bm/E79+lGrQhWaQV2qm+g/NXN+p3/5qCNVT5kVt+TfVZVOEUTHO6XF
LeSYQI7oodcpZD8w7DFATOLhXy69ar4txVU5FuNRznHRQELzdWkmJm8oAqbUJnuaU+xn3+8Sbxo1
/Vilw9oYNPOh5yC8XVbmgLbzBlQl5B8TT2bnSAgVJt6sXCjyEMa1l8R4p5Ta38/m6E2iFjpJ7CdS
n2rQ8nTnlt6a6aqX3M6VS4TuS/T8qlMxkvGads+yD92bQxA1Xpoo2v7rN28ps/785ukGHzF3I1vO
P795GI5iU6HrsQkkQxE9K648mW3rYikTmnPGvY8PmD4gxy7ltaipsF2W2T0VKYRfxT05hqLsjJGg
qX/zi/2/1hZXp2tjz1WJYf/DHmQWqh02vk7CQWYwhqzmiGm8UnR/osnLo4QZ5bwakhZgP1W571mR
fpncagMO03kPmgHGWKhku3Z2CHd4ov/NG7fc+39+4wzBQdJkfbHB5y1F4y933VgUeUu/n616LlGW
vjiu1oDdJtXOqKyfUNeu8TkMzxyeT8s030Uge8U7tFrONL5In/zcVc+yU8MNirB+x2ekP3d9tnXg
ur/aanBSQ9EhErfa8zI0cGInvoaaDK6mScR0TR5nEro7QjnlPaxBQfiujlSTzCyPeBzSD1E3a1rq
/5s/3v7n3Yo/Hk8pa4Jm0tX+h8UrT3OkJrX1xzkF6VC31aCVhNTfAxR/yB0sVEG4K0K3YKSNYCkw
AFFJLVD3qlW+UGm1zQoYEIC/udOMsMPZYZbFWaSpyAwxnm0tzf8S6mjtizHuzk6lkIK7VPcWPtml
It0l2RylPTXvqAz0Q6YNT8swzEQYCz6kg7qcVxgO+vELlHav8Od8pmIsqLjKL/HsAtBi3BDA0ePd
nNpwxYP2sCiWCrb7lUz9V6Kf8cuUAVB/lSDIrCc4jmG4ugExYl7VcXjPOvNBnZXDfgMofzeGFSuk
mTj08BHpDW4VrYUj1LOeN86nsMRsqhlnC6LoaQoknhrTmXj24FDrfXdanqH/+Db8Z/ABEzodgyKv
//ZffP+tKGHhkkfxD9/+7RJ9I+K5+NH81/yf/c+/9uf/6G/7j+L6ln3U//JfegbrWGT/+K/86WX5
v//x223emrc/fbPNm6gZ7+2HHB8/6jZtll+Bv2P+N/9/f/iXj+VVnsfy4/ffvhUtA3ZeLYiK/Lc/
fnT8/vtvuk4H5z9+ff0/fjj/jb//9r/ktzAqo//zv9O3oPjLU/eWvr/J7//0Ah9vdfP7b4b6V8uw
HVpUjkv/xxAcNPqP+Sea+lf2HMN2HQLQNMeyOLLlhWzC339z5h/BiRAELFouWIvf/lIX7fwT2/wr
3xpibvctP/jv3/JPn+bfP92/5G12AzTb0AZ0/vwU8uKYUykjHcMxXVYgc+5b/bIEqb6lEU1Rdbse
0cA0o1+Wi4behjCKIMu37M/tKdIO2hzpZiJjc60r+dbFQ4Ir78i8mMlRYZr7FHXrtQ3Sz3oGUt8q
NIK4ndcwLAvmtL566caRCMq0FdaxHdX7VEOZZvpJMVr5J02dCA7qQmOHpK3YDKJ/Tky738TMUG8W
iKttOvUE2KAly2lzSOVYKV/teavRKN48YPazKcy941zfKm0cbrUMmHPHCJn4ZevUFLfcdppDYTaX
oM3LfZR1RCJi6FpLhQRww4+TG2gfG90Uz1EWDu4RfCoTi8hAjM22HRa4h2EYSpzjFktmmBgnYdd/
XArCO5W8DRmyuLGn+2rswXWpQaATNBoZpb1SEDrvKruRHpMX6dldkm7UmH6FqzvB4y+34h8f8q8f
Km3FPx1nKK1NmvAcCE0WWHbl5ee/fKocICwCbBp1iygA8vqgYaS21a1Ns/+FHKsGPoMvnNdJENlg
uTkYb1ctEHIXnj+RTDV04UtdTv2FgXy9eozRT98La1DvVoJ/H8grwsBQ8/zKDJ4iF2eayAcoTJT9
a0LNrmZnMUmKsWJP+cDHVSP6bIKOiTmyTrT0mWF07z7jd6kWIxEmJrPdsDcBEMxM49Y5YvEty5Vs
AZc0qvEJ7rdN0mMt/GNpo1AisBQ5VnzWbMlRw+4QSis+Y8i8Ne4+raG2NW9JjysiawmZRQm9hSmn
bPs6x9dGWsrN0toXR0jzwR2yfTjL3PDqSdoAjKXWhW5+rWpUNnBOzrhTEIJ0hv5EnrfGCG2fOwSK
quaY7fXacn+OlCB+82eKwKrJuE1br1KzYSf6F6YH7clviFIukb8Mdgsg2Gzsu1Zh2HWFlePzwpiS
mvFexRu7FmPR7LnvjdMyrRdG73s65BGFYDpkOuUu6nGOuxkF9dgP6snAj42+gz1UKw2K6/mNhpec
3+oKxJswITE1msMnavgzJnsYwpssTloRtOfWIW5C4M0zMofUiyH5wpAHM6PfxgzoGd/FVh9eL6uM
enhTZWOxqyTk+56Qyf00v+9DTGxRMGPupF19UUptIIASIUWDmvkUhhGZIlLPIF7UduuVFv31sb7a
bUzybIDNEnXeogCtFL05jyShoKKuPGyz9i61ujdJ+wD+kcF8UVHKjRw6fCsoA+1klXWO6uGA/DHN
/h76N0yfBr/b4TumGeiC0aD8zfZq43xMJE1dNVsctDJ8BH0BNNv1wfQ3eXFXc2fL4hejjqCk6Juu
QlI71dvEGVGiwHvR/aJ7hgp3iZKQKL3Mnc6lwqkKo0ai6MFjULXDQUeLuo7aaAQkaI6rKPbvVUKD
fnlRXUV52emgoxKN0bqK2nbNb3oPMEbiPo/8m29or1i3PomE19LcAC2aXgQbRICjqBzPVFP/MmjM
BqvO33ZDoT4sF9ECqim0qSb9wEf9DD7+K2lotKCSqz2V9TMszGznKyFqaVj260Cm2r4r3ejaTYAx
iP1ERkXZyPCv/4JXBfe265WDbB6tDH4k4WrRlWz5vRUY/lnv+w/MSGLFuaXdDzFIXgjl2MC6KkJj
jwk1d7C345Z+iuN9b0zhXSqKxgLvY7bvTAOpTDyHdiok7jqQT9ZJ0b5YZbgtALgqoQlYY74kRUyL
EjX4xp1PtASw0aQmN6JUjp1ptXd1NkrIjneTan2dTeA//DotLjZDrMsAOXs9DTZ9ZTIrr+p8hypu
exogNPZAUh5kZWaPWGIfp7Q7QPxun/iTtIMeEZYazfqiooQhZMyt5byEj+LaEWiUyLMUiYjPCa2L
PX9VHboAPNjQoz7shl486S43uhElxUVtjo1Ufigh4oVVUQNLImRL2/Nek3INh4fUhCm+MRfWTw4J
pQ32azyVXHyJktSs07ewggFIsQ5MoU2CXVIXyaqtaiK85zdkSCGNZEbvNUbf7f71jmE68xnklwqY
LcMSFrW1ylnEstx/qtONLCeUdIL7bi7qMQM2U+iX20CJIBLbMjv2g/KCITy+G7Ub32Phf2arzGAy
BPUm1S31AiNxvCCv0QuW3xQFUu6zyUVG8qPKY+dQ6rp/tay433STE28WeY7fmBtbGO46LpDkjjny
JPJVlYvAFb8yWqFue0Qpu5Ih1qm1rNeeQhOdTExMnOIMexlBoLBCbdj7Znlm/KZfUC5yV84KpNJw
iHxv5atDT7xJCusOGYQBQBrwREgjCp94npK9EhNqoJrypCT+XGNpDoA++6j7iv4QN6F6RlEHJSUj
dJBDwpxrk6NB/gaPOL+Mue963PxroY18hIxANgiXCJzJMlCU+NieRSDqxwiUe2p9a0tAJJViRDe2
nRdpWBrRfMYXd67TSEoFS+/G1loGhrpSKzPdsqmANbG79BnGdp2gp4ZVhGlsDMnmngRkeGVuNvc/
lqmZVg8N6n1TPdqkca2gKM09sz4BGWpB/Mr6TwpiIK/y4ZmoVQJVM0vbQ+2LFx1FyhW/S320Ul4x
FgGVlupvAflFnhK010QPYyLc8+FcmLP9GNEVAluMPcK56TI3XqIW3zdod9DaYxLugKJHt04Y2S7V
NRJBo5F2pNt+0glXae3KOvtRhDZRJ9ld0yC+Dn6R7hTOdHlLqYZ4AVCoWaQXS8K/rfEPbFQ7SvZQ
CdXGeA6cntGy2fZQIYR/7rr+e+d3pNcp3UOWN/DmzNK8mVnmAIaKFS/KRvUUBAaVPaa+oC5ydErJ
vXIUdpMqevdxUA2JSuNisC65GziPGuSXbTKiIXMY2jHYVo74WYjTjpNn4PnJxSVYMhzHxotdAFN6
PzJjq4Mz/xmAFZFwPHA0VLCT5imZs+d+q7Dzg8oZA31YaU3OX2tpuJw1VWMezPMDVUPdVxgoVngr
k4s1X6bqGDeTC6IETVJjhcZz0+7NSmBRm+zhFLUEu3XMObaM9aaHsSyTE2sNSYfpkywYStRl1q98
UyGPWSKMt/DrrFLFDuibKtZ1REGxTiyB28zp5WoKx+EUTL7cKaP2OSzIkUcMyWKQ5cmKwWEE0w/f
gTqVj6GMCX9I3atrONMzimZSviIZkIkGJBAzbfCQRS62KDJ6bDC5x3SSOHmpe2mjXCFaebQai6sA
v9VN3WcBGv9r69L7SnMoXlCt01sF3QCHw86W8W0g8v57ajO3Off2bIuNFbRgFAOrUvTNUahdufM7
v90qGgVLnieZZ8PM3xdW7lxHbXK2ijm3RoZyZeQ0PiI9Z3uPcvfg+wgkegJLNpaG96oxQNoGyQDY
J26rL1lmKfuyy2oCXiCnybxgJmComArnS8YKouLGN3L+BzWRBStCFqNzMCXReapyxsnmILZTr4dn
1dJq7H+k1m9phmXepE6ZhzbHx8A4YrWZaxg44msFrfO5dsTL4Lf6KSOq5Z521dEd4aUVUQEwiEbD
vcPoe7MB9TdZuCoNab8zyfqMmMXwrAR8Ryfx/ZTFNF3Q624hM9R3PY4uFakjqzpolecOwHwhXFam
ZsYst7QWmL7XD0pGLIJLF9nqnWY9quRPVTkG/FyHR+QjUHvxo+lad+UPvYyLg6TZu84GNE+DAvR9
SesCh/+jhdoCViVLZx8+1P42vJeNv7e0ssbceZRMntfEjgIkt1L0eUkGL3nkxH12uQ9WFR7MGHkb
PmnsjcI+QRIvOJGRmKbS4l7LHoeYIybrIIhFdirX5Y3guepzkkAi7ayHPML66EAybXqB1Dxi3Urr
9zBS7d1gwBptWXnOXQzaHUHzSq3LdlPN4H01gNCcxPXXQC/vw9gqB/76nqH3wI3mRO22qm1yDOZL
TVXARnKjpQvDmgIduoxFjLYWNmdNyT5pQU/Y0KAbFz9IACjOIlvWkJmMHT407jtRB/PxR8WZqu1/
jjIra3B3y43V7KBxWyeNT+E09in0/+XNKtPsAKZV9VzOV96YiQuZR/4pa9vOqzoQ/mVLNoDbPTW5
5no14KFjyd/opuOptMgtxW5KloRvQHOxjGJrjnl5FgHBNoaTn/3WNU/upJqnTFb1tmhNp6OqKJhG
T+FsNk0R7Q7LNDgOeebob7jnXIElmHQU/5Xs9Ic207adkB9GmDWHeBiTcRXMrrFqFM4q1yJjK8M5
x4n4I0a1belRfm4EnfgL1pd+1Y4MCtnSIKTgC4zmiyT6HQ1gidHFpJse2/rGjfuvCG7TS0lhceky
99XdaJOr7knlDZGeAWOk8KJQoC+oJykUqpmYUavaTSrwiNI+1C5gBKFvhtM2zZr6VigqfuyBrA8C
rXB+n214ymdnyPOd7poAWJQealqYwjFcLiNOWSHC/iEfIq/r0VrEOUOJHnkuBOC22g8ioHJFbHBM
x7SBh0NGGGrznDtF1JwTnBYreYykbrn0OeA+U1Q4RnSCYQQsai0DA1oVguBDZNW0YCKZs67vkaGC
Bhki7H52R9KOOyqnJrI/jfSdDoG0iLJPu4vaaRnswHHvd8RZMqWK6GCXysaQrkRXKeqL3n4STV9f
SvaysW7g7uHgVhyHlEXFJcSgRJPa5eif8tBUtugGfTrEbEh4jRVH+VzWIY4UwzTgflYq7Pi6HlEY
YH1GPXZpzLHeaFoX4k3771O4P4b7vJhRaVMhDpBMs6e8rM9SqXZx0+TXwo7rAxk5+iM6rX2Id/Ml
K/oHKRPFq2RfbpaKYwSA1Cfs1FM3Ol41lteJ9ACgVt+IdW6vISCMSHypwi8pAtd5XjdsuyAOXsR4
tfKUmGA7v/dhXl2MoviSwtpa/A1G62ZPzbgNNC1Yo2DK19Ncg4Wkcq7jcXwDHVWuqW52eTyG3LIJ
twEEnYL50Sf6qDfhjMYNN+GsNNdmNLpOPmsY4XyADtWeVZOoTY2jw0FqEMjomCQZhqXeIFai7Lv8
qVA00G/01xA2ByjSgvFoG03tOY6Bt91ODqYciDAF9XrB4faelNWIdw8hrgVmkcyBUvUMiau0ki59
tMJS6GRXxCtC1o92ri4/Q/Pwd8sCJ0sYAR3Lp8vs+2wRto3qls0qANlVcwpcmVaB0WDJSI3oL0jK
QsbckoDyuMrWbd6lWxHb5nnAkIC3vRh/LpzLixd5uk6NkH2u1DkJwnNBydRzSv+DkSGRT02qZVxD
IoaCMHhQdHGmNUQCR8NpN4mC5IKtJblwLP9u1G2/a/Sm4+zZQEDQWeABH7QHt3qHM0mt1wbFJedE
t/n58rXIqMEzod1UVddpTxmAU5rUOKQJIygS6dhQYuaNZyRYtZdm0UowqzsqMU/ubC3OK7C8Vnyw
Oo6Fy8Us2bJQL1yGAuaFaHO546QH71YBXpuVPaKGXJACX0aPnehJS2pi9MvDHOg7L2m6Lvp108DG
9tFtrQ0WAShHanitW6gNmqk+pQqw1AZw5R5P+FtHhiGrKshgarTuCjiH6oHltdQmSg3fHnUIZzMs
dVZvtPQPkXC4XxsNmfgydJRjXYBTI4NJFgZLy3xZvgKAF28BaJC6h4Rwl8KAXcVaFDImDHSSrPgB
QojkgVRN+4hdJqTdE10Mh2fU6YboAfAUNnMe1iK2rxW+kWsuogf1NY1TEhwnFapy5xI3pT8HFW8/
NhX1Tt2kEkSM1GWMBNalInzySx0uLgyPyawdctgIzGuzqbzUs7/XcElL5VT2oNYyf+BY6tVyOEnT
6DEk49xerOFNKICj2urNdWJtX4/ZOxSE7kOnQj05ovoWVdlBd1LQPXX4nDeDdgs0/4Y1tdwoupJs
Kl91L2bJeZEK9rQMeGTaOHuZ6i8EiOinSlX0U14N+jGw3seOUJpVYbF+Ez37VGRFRZMLoX2aDCYW
LiwlXYQDyJqPG+C8xWVS7H5XpvlIWSB7zIkk7xUTimypJTd0ucytB+3eKtF44E7UNqmTKQ9IOFuZ
NBcGBnS4Cpcdyu1xKRS8fsWvAusrEYiibEtdixaHE8yxJPSqEKhxwHuK0ahiey5VxvrG1FU7XR0D
jAPdD7NHHm30oiaCIgYmt0jI5osg7mKHX6pZ+ba7jZQASodeUpDp5eiVZFEOcSxo7XHB5dEdBjv8
ASmqWucV7aKs9+MRTSWeJp6YcKzN83J2m9L2GmUgMic9J4srTVtCSSbfS/XP7QhxvyG7FvtL8Skl
TgitPRfFcu11F+E6YuvbTzO7ZLn4fnKzQyn5INtCEJbUnhMibo/VVJiXGDnbhWfioELAVHpEvJFW
5xc8r3MLU592vWJPHPGKah/DGV5VhaHs7JAi0lE7ZSRi0yc4tciTkkQOZT1EzevQuBkiTj07zwf+
ldZi43VBwN2KCdFmwhRjZXdKlENkbAhsIbt2ixwgfsAr9QPSoYqIUJfb1JhGGLqj81hL+yiRq3j5
FA8nf9K9trQfm2EM7jTNOjo/JCUrRThnKL3Nn3aSZM4nV22/Cp6pjU1c3YbY+k5bZbp5QNVJOaEZ
l9ywPvRZlz/m0rjoIFGrGv2cJiO0qFTvQg2ba4rXdU0zHzwm6W1rNm6OoPEoN1GcdvvlkwoFbFkO
fwfNASselrNRdLay+h1tbt2ldeGn1rC2FLJTBmV8HlXIByEF1JMljbPd+ER+9NXVjBiVcsoLj2k2
frGHNvnaNqfAAtChpq25pwJKCLP47KcIoyrzUoBlRRoBEi5sB+h1mnHK50vcYhnHS0wsK0JAgLoO
cI2mm0vk/ERBdIlCpbvCQ24vmvE4wBM6U0xV58gpqnOuy8QjngQOayyw5wik9kbX4TFGm5NyxA8l
24pRmhFooGsyRxGB8eaRUETGwIBvUfjb18j9TDGGo2XW94DKNtdwTAg2LPI9mMsEJ2gY3IcdcIFL
yIj5uxKRHbGm2bLHO9qDtUmq5yZy+kcdhqPF8mWDhDlG0YhmzW/p2oa+gTu8EddovigcBCqXfHVN
VjtkI+FxqZZIS+GPGaSk1isLBLeMsHQ4k+dIunc3RkcIh5yhMETcWgF9rs/cU27tUz4IckbmSxAk
2bkaDE6yfVjslj+q7xWx86v2I3HdN0Q4yV7XwvFs+WXGn1ASLt4Wxl03e0nYDoTlNMtOoxvKm5NV
6ITqfHqxAqAsQfrU0OC9GTo5qT5ouA0EWffQ6dU3swnih4pABJzf6kufBcHNksHMOGxInVJUqK1Y
bIAb5u2lyPkkrXxoLxP6htlgEIbKdvHEJWHI9EH2qFBbU9/RdHN2HZE8n5QWDbsVnKpEDN+NNHpL
RCYeR7gmYWBmVIPC+GQ0Fc+LeuTMMjxaUUmTT+NeZsd6UKMqfsQiRGjDgBZHnc93sZbHx9ow3iYc
4y9wNfy1lpjc2iP4FUGJZkdZdQGyv8p7ugwrxagguYw1eC4wMID19s4Idly3zA8bRtZZdUPSYilz
7TIIX5ldPhEvj9lJg88GA3kbVyRjGYVRH2Or2cH09b2piCZwQdxotRVrN1JEtBt61BPhRp+Lxo5Q
6FnFE+gGf8sT3K2LPMZGZ1W3BTW2XPKW0koQV79ZpNRRaaIDorNI4LQgXkQwpqqBnHjLYOXnpd93
mZ/93OyWbS9HBXnq1FOTl623QC6GvGMG2ILV85V3pS7ggmVdsNazYY66pscxIJJneR9Q5AuRQd5I
84e+guFmusMe088Lm7n9dhSM0kAo5OM+CDE9FK3yatoTZ37DnXaOoL6eQaBaMsBMFcl9FNL3XDf9
0alWdzbbQ5mSKGxwi5Pz7qboFyNiXxyEO/tC2k8AF9tzb5Tt2TJDZWPqVKy4DOprFMkNJhg+xjZp
cQkw6oHUG7xmEOVP0xxzS3Im05VJSFSNcfBgQcLdWHpKAjfdlLWD9/wyKsbBMSv3slzSztxFkR16
mRnLS4ff6NFUR0KI3JB895J1gpSV/pq1vEM4IDiclYntVYrLPeE499h3GIs33Z6nhtjNrCFNvGmN
fT4L7upZM2b76Y+4QNIVWBgIljc0TPvsgWZn6zGwOVUxh01ZCE73dqrZiPowwaI+LTd6aAKGd7h9
4Cip0wxRKD3UlKVXs0Z6dj5HWnHfkV/XYHeFl3PU424ePZYmhobmszVm6s4NWFrs+eKT4kgyGkxm
TE2qNL2/m/2Wr9x5kSTva9j0pebjWOds3vUSCVc70US0QnxiM0htFAPjtBHdy/KtLuRb4OTFfql6
VeHaUPg72jR+xXRxSR4KNMqSJYho+SpESnOENoPCfQMqvZjP6Yv3j7fua2NYMwiT/GpE+Bh9TWIJ
k0o5MN9FidmbtFFj2khnGGI9sSUY4MPI+FBrWqH0f9wnRSsI3uqSr0YxeH7NVjEMQn1oB5keGvAv
pzJ300uuNJ4cjcdQmeW8cvAIIfE5iFE2yJHeVJSo1cxSf9Kknx7T3H2OU0tQUXHyYAMXwN7S4FEw
GaxLixZf4pVJ2jxJMxK0HVuxD5gXP6loNJ0w3KRTYb33BKjXI31+02mQtQ7oH3i0tstIFy2gvi1S
0LgLHkIpXPsIc3uFt926TDkxDKlDy5WeLAAA/ciZT/X4g1Rv+SoUBl9pxY8aMMJOm3zLIwAZ++U8
cpIdANGwyOARDsZpiIVx8sNpPA2PhdMQhNuIOIE7R69HV0amvoauVXtzsIEladK8xXATrcmlpaLB
S6ShzdECUS+Z2SZnQrcnlohS071zRh4PlesTHakwXio66yOFmr9fvrPpudZhbBNwgykmSpP84Orj
RIbAdHZt0gGB6RC2PV9cmwReMwpf2a3rSz5fiD/GF1TSy8TetVWt0XpuklbfxWZdENrmxJdSWipp
kcOTFSKEs/A5GkOTfNGnA3bxikBmlxlNBhbWEsk1BUpKiKg8+ybfLf+IA/kzOgpLoA/w/a1fAMhB
4qmcczfa2aKGpBX5Pmk9ZXxQA/MR5XXJ8LoMRm+5WGRd01jW3B0LRV3vSYW9CaUtD+UhiIfybJJ6
cF6+akL5gBkpOjD/C89Oaofn5at0CtP9KPR3tGbyiHj7mVn0cF0WH/rQ+GjCwd8hWnYvipzTH1DJ
Lt9p9CLWdkM4Tzov942qCzibkt2jCMAaSGbTnhrrZrlq5i/NBD1uNa/3hDVyiF9O8vNFlK7vZVp7
MU3/Uz8a4a7XgMJve4JxoNi86MRpeBqBn0/6AJtJpW7YkOxC7EgEoBN7S3YGDGui5LAycdRHJhei
cbx8vlhgs+gDxO9xpszDq8j0DN80vB6EO302IMdKzS9oI51ap03bbeI5Ymg5uCupa238ksHGMiZd
LgtJOBnfR0nnblk3lkvp9u2RlNYnInM46+XjfRjq9JNGL2XsSJmIG7kjvEP0s8rpyl2+anKCGJa3
wHUEgCSm2+tJaA50r5xYszGUCp17oDaqEPZ+0QNaZWmfkyAYtF2kBipm8MD92T1cWoismHbd6R4b
fElvYaiCFSEqydYf4g1+5NJbLpz2WMNLVJdhl/woajzKf7/UMwvKF91jpTIFKzLQVcvFcJRn7OfY
7+1eu1vKthvN7g7VP1o1jJHXbu+W74TlHqIKB06dohS3eCafbWtcp/QBHx0TGC+qRTMUfb5pSQja
+kqDrn3mQ4MnhRSNnXaXDeWryv/x6sDI/nmRCGlaTfmqyvArUEb51gDtZgA6vORW2m91PWb2r6fm
etAJFUoUpM9NOZr3yqbgEWGnYF4uNxArwAO1lvrFytBK2ORcnVNg+aS/kS0S5OSOIAmxTpSmaQ54
CbRfW1rHcdYkLBeUYcVZYURWG9aRFVJlao1ookmxRFKudcBDiR6IVOQideuXz6Nv1iczMu8R+bFk
fmundCphJ89fLZe+KtemQnHiu6doYKUJ8E9fpc5s0MVRvKuJDL1MY3gNw75/xBjt75DXWuvSbvR9
0TPtcCs7uqeaGe2HQs4RnuMfzd8cxx62OydD76Dmx7FMj3/fXCoUdoe0n7zoZTkogYMWtyrBuBvI
0mtbazgsIyIz+8idSuwVzdD3wdiHDJma4MQmJT34vUd6If61I3d5YWH3zowIm+FiuDpICopJHsjL
QN/BDsr3y4CpsIrsYMeMctWuUh40ThbRXP+hkmUcGuYMxXLpH4gfraGDQAkaR/k9at8bK/VPbsrA
P6cfB+m1Mzyj4AmG9EBGF4qxsRuj2zIaLkv/GORvRuDnT5lAYsxk0XZSlbTJuburt853q5qca5Jl
LXDQaLzrLsqmVnXvbd1Pp9gCTi5qTk2DcelwWXlyADK0kiB41nhbzc3PKZ+InzTR1Sd6xhQCvtRp
BuJaH+dAm0Ea8amxV7UzhtrK8ecKggd1Zdv0bKO5e72onAgWYILewEZbzmvLBR4AVTfmiolfcuOQ
T9WwiPp0a0f/KcrUJNr4PdZcEYYqgREBWcN6877glMxuHlu7SnRSmHhaClHZ7KGACOs6vcvMfxd1
Q4ujZxYFU4bdn3qyrOamE5Pst7ir6HJhq28b/mtATfFD0kLgduCs/s+xhDd+PKkF2jrsf3H2SteB
E+lAig0uVy0du89t5tKgJ2T4mjLP26OceQTTQDiB4WdshELf5t+XyaHpRz4g3pg3O6gzL4dlSPJi
UR+HgUl6o4/dUYoQ+G9T1xe7omuc2oq/j2jwbKm0+2e1hP49CRKiSt6KYcat1yNpzEBBDg4jt32Y
gMBe9n9dA0yBRQhiIgGZsh+6raXgpYhDuz4baTYH6xXDwwAZFH1fctfM9tsQJe2J3lJyd9uK9lRO
sEXSlmte3nkcjCZ/IWD3zOFeo+eFxRs5RPAA81q5ZmqUegN6trqBV8SBtFyjE2xWuGx/aFpDiEeV
Q74yTD045m730ROhaERO4LVzI99KiQjLBBNwGlInEJ+Mz+avkO6QYBaQx+rqxAyj2VkuAecgj7CO
jRa46b1WASyazLs+0+rYTlPSeybH+g20ctg3VtN7BZYhr7Op33CtEyer6CUxQEF10eaL3YLMd/L8
WCXB4Gm+3hPV7H9yQeUBwGet3/rzTrtchCTIyFQ4lW1RAJPw4Eh5Uzu1wdRWVqQTm4/4EcdThgPs
8FOzVyH/Pfk0G89x0u+6ZhJXMWOu6hZ4o2om1b6RankHGDluNeJyD1XS8dDl/ixOitJo0wsqCN8i
Py1IFHVd0XR+kWkIwZylb0UUE2aVShyXI/Ry15Zps3ZcDHbbHBLfYWoR8wILTzYFLYZToCVHy/L9
Y9pT1fxfrs5rSW5jy6JfhAh481rem67upsgXhESK8CaBhP36WYnWSDHzklFF3Uu2QWXmOWfvtaUY
1l9qUO7xhMtnzFsQb2HVruezu8SYhiaMYMFnhA4MfOLCYgKMeXYuESoqkYYyBxDd25DYiqoRCJ8W
sL/gPwmNDMuwlhwiabWf5WfP7lAmxvRsjZGpVp0lX/IwMoayfTrhqOxM6rBESqykYT89kDwZO9zj
RGw0ONjqqeM2CSQh8iwCpntGSTjdSDgtmIXrjYm/MEjR3lWZNmC41q2LNHuCycKaii7LGuAKFEpb
P6zmkywG++tBS2cmxy3GiFVqssWa6pIkiIxi8BO/dZ7TEa7mdS+0kPVbR+ReRWDRpIQ8aUTjto18
/2qxTd8tRFF5Qc5GMOJjqHztIoz51IVN/SpNkgXHPAR8TcD8WwhdCJMNd4jGhmGT2foebyT3SxUV
PvEUboz0Z9DZwQN3lbvvuSIc9ZnLt5w5XlIDHYvsUmefK4ptg0ebv8jFT1VJ9rFEvg1+sUJikx8Q
qdorVy/lqwYhscstM9+2c2OALKHdazY6PFcn3aEzAlhlBgCYF75GIZhUOKH2IhTMv+cYR1aGyem5
jCA9SaAiZ5P1pQsMuvdhGow/Qpv2hcnu6EurX4da8I1ZnXwUqZatM5S2ryEPq1U6rokCi36FnIkE
AOj6Y1Y8fhLBjwsJKWqiA8YW4zmIvntjHrl3EgKupT68x7O/d83GOHQ93klND91H0xXFxhm5h9Wl
PcOJpUjJGBvYFMNf3wkluCBKnk8bqsgn5hMJvcSz1pZIS3gkJkb+piv/dkz5i/bIF9i2TTz/AY6S
KwFAZQVR/UIrq1dtC2h/ZLazH3Lrl9VVJSdRaNyXBRyihf2JDEihx78WfHdSkzNW4y3iN02G49w6
L9e0sRqNtf+RAOLZ6I1xaqQwDwjM228GBvsOFeqHrNiEvNm5aVZ91kTVInPrvLdc0pkW47jJBGg4
CirzI0FfSuJc+2Ny9QKXZ1x/4Gh7G8J8/gt+5aPS/V8Y9Nl51BfaWB1/iUHsKED2fTYrczu/mDca
owdAaOkdJai5pcQQW3dIy2ufNfeFDtDpaEIFINNaYyYzF4O5WYRqSJdwfxEhhrjC/OhLk4wa3e5u
niMP44QaMFVS3tDoXshE7Q0+Peo9egxUsGXOffqAlanakv80/SBAYO/FwOVo7knswgV6HQ3teoCk
yh0R+0yF/GbVTnk0AgJChZW6tNSh7lMPYwYdAa/KHE62yB0PTvPgPU09I4QwFTvdR60Huf+aD+bw
JpmhnXxtJLOt2+GNlY9S/WNVv6XA8nZsFyBAZYo2NYpjdCqjeNZm/aunOd3YbvyyPDgjQyiYbphW
cQ7wEG18JGlHQSf22LnFd7BRzdoptHCHRMp/IiAviGnS/gSO4Z7CgvIhGMryXSuK32ZrAZ0w7fhU
cuNZ40+U6wRH/ckd2uCTHsFnbmfhPYXRtyWmVdumbf8NhASTIqOsXiElCOF8SHcT3cX+Qd7h+2iI
5Kn54WbqPIjrgXEYc37wKyds7H09+ICYcbFtPaC56yBJmH5XvokcaqkJeCoRtHcEda1jY/gjJpjt
iOC6ezgCpFYscG3jEnvpltT2y17puGgzfC0GoI0aQDewP4vYyX9YYQJeOyMi1Ik8DmjE0m9TPD9p
ldSvVut2/42eiRhHHpGnDT0s1OTLlLIyHXevT0jsENENyrX8bUK61q9MrISXEtzeXjOTXyX81k0Z
ukiWsjzd4XA9Jt3Qbr7+jlq7p6PjwZND6BbH3Tf14TmQmpRw2Z9+E4Me3kWjhXfGUgQ0drm1W/6s
ZkCIcMO8klPl3mtbhxLRl4wT8uDdY/bEpbYqPhgAzevBzb3vKYhH8Zy6B4fS/GdsYWnTk7q+1LDY
jEn7Qcisi9aqMD/RIm/gcuWnvNeBbqfa3ffL7GDixr9ATp4ufdwWhymxXvxjEwzNzO82WUHtF6Vz
sae1xo6uNjQ387x9x9m7HkfPeThBtRqUhWZZHOWjEc5k7+2muSwW1mVh0gnxK84+A475apzqfap+
MmNRE+TaUzh7ORrxQC06sa7kyYwnQk+tXQSHhzytWL+R0ZC9F+Rx7DAQzltugTUoLfKrbOxCD6AR
3xkc6Sc8QM5jWdKJNCqY0we3uRiyxwTo04IIZJ5866yCmNasS6Bp1Oa+U1zWwJvKTTrH8HfYBrge
K3NPV4z7Nksa4hZp6qQliOhV3HmHPG9cDFMjkb2+vNhKSSoZwYtwao+eukCKZSiWifJg81eQ8Gie
EVqa5+WVNuiSop1uWlrsnUZvOmbn+nRZFk7NaD3myGWWspWByT9VrAU5dhP5kkq89Wno9lxarkAu
ZiKgCL+K0FGF9tOixbJf+lRzzySYNvBrCqQJOWwqLt2UHKVnuvfYyGEIcO3iRn1VUvDV4Fs/84CU
82XJUuufV4V6VQqPvqjVg69D4bdG7Wt3KKbyzNx1NSQ8yQftIQ0LCdvsv4KMD4tketSj5Hh68Jr2
zUyPOW/ERhORc+E/pvdl2kSzy+Z+pX+33YlBTqWdepIiLpnSeCzL8lavfrbD1J5rbEdylVdNf7Hs
6QnewFnTNv/lNtNw7kdvOBtdPB48Uv4IwJt5FiigptZsMWGr97XxQmLQnmpfjxmQR33KXJdILGyV
LRxVK7m4IzGcDDw4Qrx5FSVjle3KiDgcmUuQG2pB5eSdU2iDRMIOza62hHYigvMepJl5D1F83iOa
x6QYIkgE3Gru80AlYIqmvetWZt0s9yAtf7olRWsi0Li79TTdYsizorQ/51QSVFmZ8kAQ5SdGQ+fg
gjN4anAu24BtCoqrrGX2R+Hp4b5oqz/zxkjXthfV38qAya+sfRseDB4V0BRIm52pgr7IcHiZQyxz
nhbwG/WntXc7wcghHkZ+iNlwatHcgLKZw47JZUHpLBhrqnG+rpal+5+EpbefxgRzXpmiGPnfpelD
RHQTzBd71ClqFFdwcFDXhjjw1RvzhSZEO0+LMM4tqz+yMg73YFhRIUgzqrdQi/N1V44nkE3Mlrmh
nZalQhR46syScASPqaIst3k0MISx9cuyjIpeRCIDitGRZo7VXIX0y5ttGEA73NRHmsnbvAZjBy5n
2AWWBJxpRw6eLx7XoBf+0U/pE//bFl1eYRlBHiHtlFTb//PR7VBtrpnRoqJWfOFFdbQs6ZT9jurI
RmydZ28YxeeDafEBm4eAWt3v/hxylAI0lV/orz4jjUZxUharOmvcN63V+kPdq9+vkMS+xjpVkklK
zHIB/O8+CIkZMF5lHJejKLewO4ZJPW+bxv6LOImE8AiEBabm/gVT99oPQXbqSm/eNEEJmFpZJPyO
qdZyL+2pwlZWE9dHZyCIKTGgkcvCifejnsYEvgTWIQs9C3mUzNeWK+1dNJQo2PyQQml09I1NrtiR
lsiTnpK8aR2uaUQI0XrJWnfxnK9IhG4Oe5Rd3a+c3nGNqeJNS8ktLPwG8xc/wEc7dsFlCn9XpJuu
kN5A8Y6ckc8IHX5O4OXASWrMSOg9yNT2rI9Z78y/lhdZom/yMiy5ZKX80Ji1DpsRvO7a1Ai6N2pi
18dhGJ1VPl5oObsjMzo7WC23SpuRJCC6DJYiMcWinCK8O15zGN3pxLQ42xJhg3fVZ5/O4Th/KUL8
qIk3UxvmRB0V/pssoPMGeGInbyJrNquBISylu2XoROmpln8ZzuWpQvWFwghOU6pkA8uCF5Ju9jhh
NA+e4BX7Y0GwM7w/rrf4VpUuJ6D4zTmhtJrPEPA1Al49akr1z+Sj0JkWpdrVKLXh3YqbnUp4Ua6v
xVplS4ySNa1gie947Tsaw8i2sLzzM03n7Lh8cJbPTEnk7NZtIHd5VR2dHbUsr4hNjM5RLvJdO6OB
D4YG/lLhAZERgY5/K62vRurhxrPi6VRVPxcB48jmnBr8xPpg+pHRKFhP6MpXgV0NuAncAA0Iy4j3
f2PXWbCpxrLdVX5fUb5O/m0wQv8d8vXH9bjwypYFlztaYy+jLm/6jVkxc6anPYuTNduHRom4lyUi
7POcecGtDqk0wMHb5XkgCPU2/bvkRn4eSB7WZPwTfQW5KhVfzz1swSb4/qixBTXO3a4K7RT0dC8y
OqnkmhQ6tK7wEEsif1OUGGiN6FItixnXJFkaqJPzXNJS0VNagDF50p0wgquosl/0r90DdKvwiQ+P
QFvbPjyFqFFn4oe5Dp1jXbPILo4FGrTj0o9OLiG4JJhhAY+lnyF6TwpnNSY2Gehz69OoFRjfQtvc
WwPhg8jo6X8vzQsFMMiET1y5Lsqdg1GE2VZcBidSGnKuTGgBaH7DLyY6S7T89PXAgNKH8n1pP2A0
oIrh+7aVYH1ZdHqU4y8uavqrmUW9RQZJGnnd54cqLFfglQF3zkK/NpL+mFZ+CJ7xY9iJC8OE+JKq
D8CyhOptQiWEvTDpkRA7+mqotOEwlHO+5V6ntgHnpxU5j9oOKFHaXLzXWnUT1lC/eV4arAbkC8h3
LTC/sWtsG7pymjt5p4pqCPqD6vppdsyxTERvrVt/DkJznj7C82sWpJflXcZXdtaN6DcxHu6myyGu
m460PkRW8NYjtc6zsMswfyjUPH8RV8psXjVxt5uQZfJDhO8w1reJf6JuVC3ovxj3GEevY6+IQPXa
U0UHOhk4zvRmPzIceier51Smtndf3gnRKq9Mg3mOdILldylRpj3k3NPtNqa9VeJSGJOq9dYNSd8n
/MRIqNTddZjb6cgWeoiRj+/DpvprzlRqx4jfdefXqIatIZ4M0M85WzP6oVD92TSZ/m65YSx3jioh
VaZCbx6lznj2OWcOuRew20xsw3OjeTvNJi9zHn1vzX+grT44ghIo8bb4epif0MlYdbkdPqkCMLZO
8j4SyLs2KsvH3tUnv0Buj6H6HBR9cnByN+NvrK21FuE/oWZIVuoVgWPo8Y3IeZHx8+Z1YfjdQn3B
jxoGOK7Mx7LQliWIJ4w+Oj85NEtzXwveBJhCjKJ2c0tV00P81iqtOCzqMqn9KCAuvqEoIbG5CYsX
UPk/Sg8J1dhjDLAbLNd45En2AWc2bGrSKFdVD+1G90V0on0WX2fETdu4+ntOO/dcSSt6G6o+AifZ
N3+25Nf1efbpxLl9gEc5vpWUsxRJ6phUUiDTMpvdUHPLzXlmHer+J7W0czC05C4dMn/ilBxyp4aR
rruA6q3f+Cfc7z3ex52b98YhtYqT3RrzE1vzTzuS5ZFKBvpwp2cPXbnwCgKG1hXi5cfyZ56fnUcu
HYeqDBh7xI6Vn8YW7b9CHHUZZHOw4uErJ0ztUkE102fJPJQ2YcfQm6lS3tNRoyI3G+FeTeYtVzkS
PeBLc9x5oq0v1N71ZZ5JhYqDftxZMdOCyo/g2nRNey38F0y+9tEptXBi0csiHIfbNeErTpgQ4viv
eU6YNplPgM2zLc+vOM5iIocxmx5xaXIN6XkskbxmJ+GZPmrqWTuYmcHs79+hux/79kYa/bAOjBbf
ezJdlq3WcMPsgj3vgui82yStJENbbcFZt8ZWo1+7zFJG1EIjkpb7AdfjcF0kk4Z/Iw/PyLJzbO2m
QG7N788o8B86DtM0NZQsM4OToZv+Rs97/RJEgPFnilACL6D7KjcaSUxYoGn5VwwVMhc5N14oY0ue
InvdguH6kmizn+g2QILAy9GyqdJwKRILfXhjhm3stCF4MH6s9i7ZoiQFDlOz/kIY+FNTk3PJaCBR
A4W4VRQKrVDW+jDbxzzBeMRauR9pLx6Ad6B0pRDakcOXHwqXg1fR+266pRcbe2rGzfK2gx60H7qG
2LwUJNBkJBPO0JwRLoyMMqXtKpm2xUjs+DpMBRaNRV7si7jB1uf3/oXyx710a9Mz6X+rZfE6VGSW
r2czfUYF/0P6wDTbrATpS47pHHOvfDc00V+nZDZ2xMWnG2ggwlsnWgYeu5afRUfnJdDQ/MAhtm79
oDtcWNmeSH+AbFyyu2601LSPOGuOBfx/PuXBR9QS1ZZIGKsuEVofGZJ5hj8VqlW6XFuEDinpONl0
tpNuOnuxHEDpwSuZlDYmViqZPEzsU9Pm34Ms1HdLjReGhF6sKnumLN4P6BzG0ShfCbnrLzTjhHcX
ZO5IaZqvKbP6jZ/qybbtxN9a19tvvZ7qpEbRHZ0wvLxNOjMu0/qRGGZyjPvwVFky2UdB9wtzFJhX
g6NFEG0MakLSYpiCvw2DR8JRDYdlKdxnDk/l5JNDU66wBRkbMpPIhlV3tLzrtJNZlHdn6aDDj4n2
KYHDYzPpn00aPFC25MeKB+rp2cHfDTrmna4ILT4fsmMZwmiKNKZNBWfiV5vdoKZHJ6dNSXszlyMF
oQCCrIEjqs5xLcx4wdeaBqjKgPGGuWAntDz/LNoQoQrMn4I97xGN/XHM28/OZ2prDT6CU7XYud2f
BK652uRWHRomRigUtY8koBnqmuJPNq6U4KXwQ7NxEU9KkkjlyuKZR9nn03kIpw80yyRgpzX6xlDr
zly3CXFKcXUsXp1eiQmLMP3pxt2rovo496V3cbher02rvi3JvQib2Lhrzd6hsP1ZTMRGpsRKng1c
07jd7D8YeKNr7MeNVeI3G1ojJHiJM89r24rkHuSPVewiPMfydDThaVwbPDpSdK5HvEm/Ns0+2ILU
QM5fAOUB4NGV526orO0op99hNYXO1k5IkeDAp/yeE9JQhW3sXQBjp0TpwPIsRZNmtxBQXaQ+jY6r
oVZLKWoqKJrQED5aC32cMj1gIwYAifJ4JWPHPjmiYtRLphKCY6KIsP04J1rdxLjYurUt6ixeGUvR
5KVAV3v/b+S85ilH0HBaXoHDR4uxUG9G961vrWbHsFPfyCYjwk5PdLotKO7nwH1iGv/baLCwCi2c
jpUbkq0p4eDUqAKc1nqYIEJWIUwaBSPjVqIWZqOC2D493tJqA5w9zZc2qXuCC22CHDxYHhtsgOZV
7orZkxfL+WuxUXNjza6w9cQJVPuDSgcdK0o/nuc2uoXkM2BBAnZMpXdIbek9w2FySCo7Ntwydn0t
rF1bux9Bh0PMEgk447jRi7NAXdk467Z1/jKNqN4PUSH6le5NH3pBShzzVAYhBcvXq3AnLWFddDXA
ndRCmhoWMySha8gftQplH/d1ZPB18JVyTUbBswoYzOwS9BmoRiq2E633P+kTHAzJyAksivGkuZdt
Xdf5zZRVrAjiq1+BPWR34TtHv44eQhu6W6EOcz3GgWc3Op/QItgyhWP76/x27zV0zr9a6VbdjEca
pAWYo3Hv5ZX9EXgrsumL2kkvWlf94Xne8BaopU2dUzLDdYncszC95N4Ps433hTkkwdx4pP5dYrfD
Ddv0SLS8wj7/t+QoplYiQo6jBXNxXZYe0/4lTsR4h4v1Hg1ahDMwtZ5gQx8AH9xdOyJLa1QvsqcZ
fkID9RhjBOKBqWtvKAfpgoTM6nChXOXS7VE9HiDMZL61+S8NUfsR/VH51pCmueo9d9xGuLBAENcN
E3d7OnZoxJcvvg6z7tKohWDYeacXxt/xHGBOYlB7rsbYWYXKEmdg37gIxAw0LXDkv8k+Q5jfEkEq
lVUtwFS1HUTbMKr22mcnrUsmHeIqXDc4fF299ZG7iITVypk1nxcqSBwzjoI+fGLsxemtjnCnxPlT
mS4flkRqR3iG7qZiVko5ylscx/I0G53HxtE6h8pM5vtCBTDs/g0Djjak7TW17E93mo3Tf4tsfeNE
oA0zDK+8asj/0TwYwwe4smib9v0n7voJBY/+B1LcAcG7n18SsAC3xmh7ZqP134yC/DMqqoZZHnEn
PcO/7xPFoh503gm/Zb7h8aM/m6EkydD0fhg/QmVhXha3m/wjlu71GCezQqgiUUCWv9Jzm+5b34tP
IcpLjPJulyekx+V2l2xdRO2vgRqVS0o6/UEPcmUSlEkuIkp4pw0yf6WldXIb6nhNJ3QfJ557zqDt
0EjNEcyoV8wO/8kVsRND22fKTJtrtXYyitFHfhhBOYePDNdEtesMUqJIBZjK+AqCtkj8FqUg94Au
jt8sFIa7OsKwpBv+w7GCgQtnhQGRx7vl8jQTIsT0FzOOE998tSyvjOq9bSPMBEFwZf+kaJgc+aj4
Og5cFmHrlPAqOrNHtEaPdXlXZqZKtyN9tIq1k7v4lNWCGx8VExf7tcjCXwOOsHdlC3uHeORGKIe0
OLZOlibL915OBGJ2zmeeNA9BHt+qKKvb5CYR1i9n3iS6Ud/N/dJ0jpKuuRGmLtQNl07UkQlIdnAt
QVerHLA+Vsw0F6mlt8B6MtoTNmOZhlkQoP2+e+KETDa0fCC3uQg8sz6tD9RBN1+5j5dlzMQr66Ha
mJU+bAlL7dBWDmjk+CVMOO9mUoeAI30LWpS0fjJr138GZW7cxOxU8P3pfhNEGw8gcqxixPoZfFSa
Xb3pdlHfROJhL8PuGRBeHGKZiw59y3PYAPy/Oi0BWFJBZELTpiVSOtOhSMs/3TQs/rQb4rTrbD+Y
KXm8ithiRl5waFwbLzMte8RX/KYPjT3d8ok0466zblXWegDj8a7isWDLdgtBNLpZkXAMei5YMan8
qye+hO5LjKRMdXbSzgQXxZyMDzyKrwgxGHIDJOyT5klF6P5qugoo/bvJlQ9f1D+/SlomMf1xNkzS
hBBE93ZSgifqiqtsRnM10aiC9u2QKJNF5d1XC8m51rUtCJpDf1pWBVq9Gus7yKXi2XhGdQZFoEYK
RUxWc1bi36EOnW5MAsfb2LQR1xJ8xYgXOIfgcMUb4eFk99uR7sOUfSNqypw2WRJPdFSIdSLXzUL1
kRCIR8WXsstomT8eh0z80/12IsM+T8EvQ9UBllp8ZXweA6EYIHW0ldpQgxtjJ7j8r7ph+F5ryJD/
Ezks+oavRmnroruWFQG6GIFCcdWgvuBCnd+hfvEZkI591tT5sywMq0jAW8LC/UTSJqY1fwEGSCqu
Nn8UpErsrRqOReUwsLmb0umVQKl9dbOZnNmmS84bQzs7Y/0O2OgfOedibZh7DIiABZFy2UaUvM8J
3cm0/xNKwbiqSn7BOVD9W6FUmXLmMtunLnLdYuZqJWPjr06WP37P7nwpFFBpWdICJ5kXnKOQU/K/
pWnNeeNSG2VI1xZpSDxQSPkx3owCGe2FxDpwD35gvGgMoLrhiS5ciEaji0YGu4gxNqekL986NYVb
Fp7T/NI26Y1rivtw1IBUi93sMdo7K49Hdkw72OWwIm/l1IQGzWqPUy4Xx2U4PNoQ7rknLoFCHbf1
W4+Q3V9Uzl5a0rSOql9f/oE0GYxjRPVuKyRYo9nZ2dXKuYJVkH+6EbePWJlSK02zL27qImf13B3d
aW67aKs3OuNnDN/V8G0oU/2rzuX3Q4bEbD0Ss7NXAcmaGN3HDwGCZWcPfX4mNyE/o1NJ8C6VDZPT
kCDmPve30ej6UM4Rly2+mYGOwhEQFeRH3IO2AvFETTJgQOXaj0mMNnHeRC+q6ePk2+jqrBGjed9P
10Jov6IsLU+GC9Wi5ublRiUahNiqT4ABe7vHawxKKoiLW6UBlp1Qo3M3Moboke2lZ0CDy+k9I0FD
ODliV+2JoIgk9LeOCerLcUYJ7RDGNNEwGOXSa6YVw50vYLjPGLR3UsP/sfzZiA7mS85HIwit/7/8
ikWLjoJGrCLls+Tpb1ZLzZbR0VaE7fbWzNec/u5Js3IuolnVfzdap4PFw7RU4H0/D6gAxt64Zwbs
oRh75C1ssnqvF4m4drNLTkaQvXPq09OcSYbKUq75c1AXpK414ZqbSLTTQO9CDusKueUOINeNMMWr
L+Zftk5KNd0kpHZqOOmPyQ3nov7sqM5gZcOrnz1c76YzVKssGLWLUWMQXWSNVp1ysSWoyq8tfmcJ
vG0jyndmgibT8TzmC+i3uZcUkH+G4NtgjvO2oyxd/Vf+gS3CupNiUOsDjHM1B/w6R0tG1QF0KFCO
MAgpO1EJsrV12d9wrFsb9iifpNER4uJSC4ke01rhp9FXEKZd5OSi426z6AuuO7MQ2yXbbVlyFRTj
6uFP2FPWXsgkvTm5MqyKBGkoxODMAVIUYPx/LkueOse078bzpsiAibFV9VfPj1YonBFBM3U8U0v6
54qr2TY18V6mI9I/MbTo/9SrZfEVhWq2iNEylJjeUkvAc3LIssxDmFbme+zlnLkOIvTj1x/21vh1
GVquQUmUj+detavUVJ3sWuyzkJi+XjHwibcav37Xw+qTqhvUfw6MOWjtlZ96+fzpl4yyl29DJ/Kd
AJDwsiDicGBFKx/lwWE5uXI/FytzCDGGZmPKL8U6yzIcbsti171+REHwlgRls56MyGb8NkSXZdFH
mt99xoOjJnXoRaKzq2ZVtloav+lOmXmI1NA4IAvq5Hsgi1Ye0pEN/SP8b300n0fpeMy0m2ljMWXl
CyHMQ5/Rarq1n4JlaNjY2PlwHwFmwkBDI+6YCm8TTGN89tQCmgznfqu1HtzF5N2S0CvNrkWM7aiX
KHkMNVA21y76tnWu6nIk2CbEMgbPVeO/EoDeG5BZaBj+/Y/LK0+6xe4rHi8ezQP/L4lEByPniGnj
HLTZPZON3NPxoM01jHZ+pqNJnNkQFhtL6cUdtQxVBptL0JK2a9QSRJteeSDnYw+35JYRJrwqmhgc
Dplfa9eKYTsQvQdqNCk+GDt4axdJ0UtriNeZG2b/sxd026+xfxFqZ2KHFiFAbIHKz4NmZ2Jt5vtn
MboEe18fZTu3jH+mgzGGmJCRQ6dg7jAQiIrJHeIpki78C7niiKnmMfs29AlVsvIQl1yInRQ4gFy8
xWkUn78O9TGJH5Myiy9LjqHmEivHuIB3tifw4DnvkfdhGdPqbj5XaT5Dq4qenlYn+8XN6Cmy1PJq
cThqg5sdMC0dGBS5Jx+E8ddiY1nGMkV8U8q3aln6PwvaBGC6s/GuTIZf59tyyC3HnTY3a6z17snw
EmgqadOeKj6ty7tEIRXmyITXygUwU52VRclTKlOKi7LIqcVAjDvqbN1x1aeLPIwR4Mah10xnZ5j0
pCfu5w9QAD1dcjndo+COUEysTeg1W9tI40vvdPRoHHhZJ4geq/8niBCTxSPCYGvz35xUVEBDg9j9
0QM9PAbO9C1euhINfccdbmN7b8JD3goXPPTgWdbDSlL7AQk4ZoRS0dH0oEczATxKpAn03I15V/Mr
t5XbqRqt6mvpleUJLUB95oFlB+Uuu4FvPF2WpWnm+TDK5sa+ldLTkhyBlXcuqoSZCd2ZzfJ2EJ22
1am8V76ND9I6En6tXaquaFB7i7w6aSjBFPizXtlpLc+oQ/mkAFo6mSlIrQjgEvJyVri2f3Gf1ywH
JcwwZDQ1WQxleqqMWHUr2+itTVoFSRuukZ+QWY4qejdPCBxFILIdKTDFe283LvekuDj1Dg1/RPTW
alKfzpwypaaRzqeVvbrb+DPXlv96/MsrvUFQNk94ir4XucsozMrGM4fbeB6Uasl1SuOIORr7hZ5z
7rf3FNgBMosCmz9mxGeLQWQPQmVkkiYUOwq8UANHELcM9jN+XoflXeRZzzGqLca2qX3t1Iw5rq32
DKFws9jQKnv6x5VG2tSd3VaikbZ+RNFblNSAmQP6gYdMIFzw4JZtmswn+rjtcR/7J7T37htpde5b
nlc/ObLFRtTpj6ziB7+pBDMwy2dz5SLXvQkV9DG9YAb01zyxxlfVp/q6pGV00Dt6p5qBvA0rv3gY
hieZtMykfdZhcS3ony6DjmXkMaumSZBilMD1QkBKBW4S3czkfZYdAxB7JvxXrpGwDquhMIZqD67Q
PgJ/Olaqp0/mtXVSRQyZAZG+Djp20CIEPa7I1rk6dUMvmnBwJGK3aHikDVGBbAgixyCom6LdRa0p
b62EBwV7UNuV3WRc0MGQwf2tk6R/ehS990AtBp06TNtOum298MF5mX4rGzEeKnIf+jqJd3HgzPch
bBvwiQzfIAfHdzo0LDUostosdMia7b1Scu8GHjaHG4gIjyPqFjDY3cxF+1E7msHf3RESOBM+UkEB
zd0aEz0E421d2/MlsaVzNsxvQ8Ys2FCPwaIyWPQGI0HycZKIo6a7BordGTCghOcME9K9ZgPCHM/Y
9SpVMcjkezt55VsQJ4A+YxXx3spTmxrw47kLAuzzE5WC5HzNVpYBS19paCddfMNMAeAeqp1uodUt
16qCqp9qGDdevADb1SItqzuMPr302YUHUjO8CkubCzrvhNF6x1Ij+wySMIUWBbZxJ1mMdkz6UfWN
/R0tvbcaqBZv6FrlQfZoTZKcWEFiVNxfXfIdOPr7bMjgssSoeQYktqxC7jMpuzSPm4bJBtFzLDBO
p5P5E+2nvidns4JPR7pb0JAj3nGRXi+dJmR/yVfPKXeIvE08x99FI2HksZ2f5jlIUMS4bE42flaw
zwoRt4i5PN0pUerN77r65pcfSK00nSVAodM0HdvZhxdkZ9DaKtPA9L5w58CVinOX1bvMk/evixsA
i3QHF4XutBchUWImhzRWoUmXxe4mCu5oLBloCXFwkDHvGD08wW+MR1wIwPiivD4iJ/wRMze/08gV
W25u+sGwaWs12cw9EcKJsR6ZvK+XOV9UCZQ2wt8bUvudJKjXl2wRZ4pJzyp0spqg6kau0X0LuY4s
JLtcdeCWV4VqwwkPxGXNTJRqtT8skAozDrTVEA5AktTtiA/HTiRDfl4Kl6WEYfTpHBsze+aDRycy
1gwuuWSXrmKNBnGmU3LSbSpXwAOMdS0Zo0yJRBg09jbxh46HKt6gId1GzwK2wsNzufjTZ/W4UcbO
KZ5n50Qj11PSNF1fzyGeZlgrFjlxJLVXZx8Eypp62X9NsZ0+NVI3gRj4r4j2Ad5Hz1s7yj+9gJGW
JfG+JxGxfVXWf4MD7B+gXA9MQHkYb25BoLdq5Gf2d+Kb/OMyuI+o8IljaPNV5KaAb8mh7rQ52SaA
6T5r1/1OjO+8TT2D76MkwXuhiTG58i9qmmQ1SMVaf0bMRvf4MHJfd+1euy+LXbf/Q9h57TiObFn0
X+Z5CNAE3cO8yHspTbl+Icp00XvPr58VkYXOvjV3+gKFgEgpVZkSTcQ5e6/tr/ymTna4N93NaAkO
cQHND+4i0vrRhIpBz+2qHpVpDfNvtNe6ZnA3WdzliPUJ+luvFyPF9BZPNDy+fU8wt9fS5tK7vLrr
uv/okhKTJ43lt/tmUxUYZMNl2TnEDG91FwsWCffj4+M4Bmh0yrE6TQo8WVnNF9nyuC2jYdyGbvA3
1biyoZOtXVmAxIfdcl1FvKrwTGrwpn48sH6KVlof/aj00Nm93e8jJ39LSSHt5N/HaDj/msT1Rs+2
TRl0ZZsGS4bfkoYSC73vOBs+aeosiInkze649F/zYJl7bM1I+xSSXDVLSdVAf4K+hEWLd2I6bW99
s/6Rw8I5+XrWcbeLnk3EILfJgJk5Codj2EEx73MJv7ateZt7z0YNVlSnvseAl4FU90djrZyIc4Md
ke4ITSMXIjRCzPKsBg0I+8Ytm2itwi+WNjdgLXNBNW5jEQxXFdJBd4i4Xu5kAOi4abZMW2hGzdqm
KEEXWKX+uZXtxAVs0MmFPbmfFlT/WeM+dEHkqqafoDrjtJxikpXlJdIc668mq14qao5zqfHfnviq
ujU8L/KKvGxb6EN+VCeEYbz8M9Xc/j9Mc7RdRD+5rjBs4fL9/Gu4yeINQjOBRG+tCrF65g5bFP8d
vXaGoh7tXRjQEQXI8GufARmUU2ck30u+xG+j/i5/KssA1eVpGK+7VrNfs66FZzpM2W6Qmx2XmUMy
ELmmnrXc0buEeRaudGnxErOmX2HbP8cW/deNUhaHQYLSBr0SdHS5UwWZqJ1I5v/aiTVtZdqgGa2g
4YRjrY0ou2qfVF/+fZ+6uHYyvUnts5qhwXlO6169+P11ap96sdoX6U71H7LeTE7I3yjytm/7hmVQ
nfQNounM33LUhBn3zA+JbtcA9u5TG6SRGryaSXVka+FW3ciTaUIwAzAr8vAEW1h1lD1LDz7F7Tg+
yx2RFcJX8EyyPgKzAX8VI7iL23SDWmh5GEiGYAoDsex1RNpuVl+dGUNxkUffF3kGNKgUjqM3/arM
ME/9c1mYNLzzw0bqFKvGoUDYsqycGgBLjr3kx0Jk36lFz8+mHrdrD7fhhe87gmYwPPth0AGpFNpz
hDsEmqRaM4cawP/aLE9qjlDIxqYV58BbIh1yUZMiqIYlZdK+n8gZVnIV63OZC5ZhbQ/8s7dNmtKS
kQbjwt/oMwWlMeimW16eKMEAq5lpcCGU8ch0mD/FYZTdm96FGApuc8ssYaEaWtYgt2h0psC1VWas
HhbYz/FKrXR5tjKlLY6xY67VVAy4jbv1xphokNhcToYcQlzw0NFsrhDEhxQHbyz7fePDg3DyxTkl
DqyUMHX6DbbUCqbbdlh0UoVj3HeG5oi74RnpbWAyM0XtcKfoEKPZzswD/+lwX7AbHj3d+Lng0Nzj
edOQLMfz3eTeqvwPMQQZqFX6tM9r6lOUE8d9hSGLRmtcgcNDa1bZnBx+Due2liAxt4i1HTyrdGVJ
InG/ZNDyet0/gj/eI8ULz10XbRJZ1LSk2jxOjb0HwmU/1cG0W4qhuRo+4Y6GMd9qt86Jmf5WaDUh
IqXd3sGPJKuAUsK9ja6k7KytpO3/hGL43SqqeBVDLz1adtzfQRPR8kXv2QoDEq1l1I/ACfArWZ/m
Sk/2nqwbAtGiBFkZtb8eUvNrWZYdVBc65VUN2bZKianoG1qPlij1U1l19nNYLqpPHEBV1K4R3xea
8Lq8gya721Chj47VapceRdcl8ceMBT7T3YiIVWytI5EfYwTee0QUPnctVVgE9vRBApYoo14s+9Fo
gJOl1ODbMKa9ZffHLuzGlz6SioTA/Uj/f1e7RXihELMAeOcE8FlAqIgGzSdflDmSsdElk7xpg37f
V+WPJaeGKBtSb8PPt1s3SENw0tFMcEQxNQjZYlpStEM8h9AReuDTYZ7aUyN5VWpQsglc6F/8RTg7
Z8qSS21BqG5MZxVIC5x1N/huHiOXdYKNPjZ18JN26cNpnIV+Q0U1wuFjiKb41fFx22qFZ67tLrT2
Hn/6iut+DiE7+5JKfUuOIGi/EOD6ndLOuFYwpc4hwCPGY7lFlFiSQQINGnlzsqL/Jm4OC/cdGVIa
Wj1axa1VX9SdUw2uM0zHkn4GKKzg9D7U4EUiYuMOqvKVuemwNxAFm1J3QEQJlrGEgrPmfJEku55l
e5eZ9R3gwrQJ42beGxRM1wGS+zWK/Gg3yCJv0MNZdgmahdneEjRDOi0ceoHT5RSNP8a0NJ/F8FoO
CI4Bi5lXIzJeBKE9JAfWNUcPrjxQkNnGH0k/QSxxc8tgeB4M6DVI8a7cxRhK/GljbnUENSSCAAzt
Z9eQ7/M+1JHxodSteecMBsa4vwZk3xb4P6/AzhRU1nbxvC+JjrH74AvN33gmwA/8VUS0pM1oHXS6
rAtNTkTok5ehXIbf+jGJCCY1UZOd1LDY3AzGhHXAVOEzjqXGJvbciBWmTlO3xWzccFlhDQvbTG4O
C+FXArvlBld+UWIzmnCgEtUZDbF3n2vrgFeivpRt6a9a1tiHnkz35wXg/ZzkPryL5MxViXqz1HzQ
dLbOkutXQLM9tvA/WIRYw6mXj2oP4RD+9YOOWIJLMExs/Oq3KIk+5cLv94MEGgnp1e/pQrIeM7+M
vf9R5DL6NKI8ixIxvySUHfdgOvTXPq6erGTe2rP2DXJwvQ3m19AP+z3p2FiSKOfb9mwdTa7fjVRo
aRLh7kSrkeP87BvEDCRRJahGLMHGwK0GLmjqYm50GaHyVRVTD13iXSMDZgzXIP8BLYmDPS8Dt1w1
88XlGgEjtL2+Q8IyXaBJMYr9Eu2rYHxtYoFLpeW2Puhac/Qa0wAKXyAkTPHzFKPxOTOC7zOdLKTx
5A1phZUgT6cSpGXe1UvzeR10I7SFRnTnsoTHp3MB3xZa6606uJnLMhI/zoWXILAGVGnh3rsm6R5O
39MJdw5ZHMHahkG8i+nWPCAio41HcbUBZTjSlss8bIOx/dQLPKSOMM6iBk3fGdh8w+ILorA5XRMr
8lF1ihsxJjvVOLb7+lMVoYNZ0qK5dHxYG4qNv1owZhdzEaZxWJV3MfbGl7A0/qgLaPgU5C9dToHN
T5c9bt8NxP7oqFaOU9XBwQ45YfXQfwQLdUAIUlDdGtwknUFU6jxyESFuaq2uN2oY0u5jYPlVQNjk
q/LTaa7j7srS+I4Syz06ebvH8jvf6yK3LnEmmJ8axOWaI9YCL8ahPwcTxL+R7Isa+Noa4+y0cSm3
r2mIOSfmVPHG1pxsP7bmDJLDzs4CgrtPpt99jAW4djpnu1DSjkZDloR1jAZdC2YsMa3kjV5YyQip
MMmOthQqLvT016O8RSu+MvWuiTao9ykukG4r/1Tmmv0KA5VgjtV5+4XLyXoI6waacpkdA5o3dtjm
j3nGfKabQMrGJftWd/jxFHvKp1JcTyjwrDmyH97o/mg7WlC1Of/h69YtwZgMtmY4kcfBiTCkD7ja
waEYQlCq2bKjRFMdSirg6wRy9lOZR8sp7Yp7Pi3TcTHN8DzJIWLdaepLcVFeY732nh3fMfYGgYhH
/G6bd25mO9TfIUJjz3WxDzQpWO1Jpu31hGcw9w9WrkbQuikTAUuIBbty9P5wnHS6BLKuUpsF3XZj
42In9TvjSg2ruS2o5jdlhl5eiZlzQHQH6vkS3L4XPiCQqk8T4IZolPuCeaWVjBomULgZaknoZRCv
0qRcqZ6Gpcc/Gqqgu7Cja97XuAUbOyHlz7afBpImNzaQ6R3q1mitadjyvKUML54+73Nw/J80y0VD
HZfphzYqfsCoJBRIFOumcAPMMm2xxX9GzV+KYyoHxyRyqU859dGV14cnzZ7Ho0mLHwMBjnem7e7G
mSz9aQ4MbUMZeR+3kaR0kWe18jAm5G6XP2kZkKA8nFASlelBcaoQIcBGNM0VZsQYafmo34T+BeMB
jQCztFHI3RKQClK826JlweowQXpdaK9ogwWOnWbpugoMeniUwQ9Ety87G+4nIXvxQFmK/kdrEy0E
40FCEeglZ1X4XUO2s26YmTNDQjuTOhDERa1jkSH2I0s8+2NsBM9RHhxb2XKNi2Vp6LRaV78I04Mf
Fp/R1Fq7hEDIfWUtLxBB4N4nkb2eaN9kNXXpVsJ7CsfazT6LFYXp00tPl5ieBfJBnkJ24bgR4JLx
y9u7StbtadoBcS+0rxZ8G8SO80F3UvuSO83Dzm3zoMt64oi2+uRiuhOmMUyrSftsccbu/Mb+phIN
9Q4lYQzzUpN5IqnMEEDRGrLqaJOVbgwZRKvmaaG6dOmSPEHvR5LZVE/2fpj1vW9P3jUpLRCw1B22
6LVVal0Lx2Q0U1BohBttMuJl+qH4Cf4shQ37FLlD/Lmt+xMNs3irpWI49K02rYt8gTUyOTq3tCIG
8E5Qs9sbLJnRE9ptvw0qw9jnfX7mCuZeRVn/SYOBJQuCg3Xe4PzIB/EzKSxxqQfigzNzeMGnTCGK
avO2Hivrg4cea2Z1eBG5r28Tq/8eT1q4NsCucbeCk2mWVA3xie3aUi+voc0N09TArcShfyglu6jU
Q4TuE3BSHxgTArh4ndOqOhfzmGysrC8uFtx4xJAAEtSAAW/TR4bgJKDBmaWEB0lcKGwebD5D364w
4i2gb8q75SAyCmzCCOmp7Tv6Fc+w4HeD1fS7GtHKVvPaettX/Ef+YszrHE4Pvel8uFSSf5tYKLX1
IDwSnxSDsviAYxdUFxVj/jNY5AssLiMZlkOjF/qJouhyIi8rG75aSAkPowOKrC6n5AUp1/AnvTtC
KcglOmDfIK9I2vJtf/owIHN9yUd0/PjW8sL+HIlXfIEPEByb1A2sGzF/WHasBN0FXbihqL7aKCBQ
I8fLVaMUuhGDB2o8GJaz6fbovEPrNQa1ciV7aAaWkw6HLnd6msBBtqWAicgEg0LuDC/2TC2qBKIG
5Ln/1oB0WXsNsIYxjrKXpMYZpc/FsF7TVUuuvRzSlrC8JGlb1PB6uOLmpR0yfwBDNNX2t2QR/F4U
6S9Da/Z7VVZ2B5DbjgYOVEjrRCcTO6LEineBt6Dk1Mtlmy7Cvg0Sie9ODrEaZF3tWD9smsppL63N
FVceJqovRdJackYZcLfcL/VgRhxP8ENtaSTCgIFhIsRN2MkhxHO2t3T7Gy1t6vMyo3QZ0nYdznHq
rmYCCFGQmDQM0jDlLkXxPqXVvfHQ0kPtzGm6JHZx0lvSquy8rl+EG383yb475MNANHQ/fEg10oP4
HTt+yPfpQjvfxtI3n+Kw2DUZal4d5OxTgPOAzNqHbfvJbrRo1uo2YRJcoctXawm9TVyZz5rEViUd
CWhtJ66YUIxzFyWuzG3b9xEUj1y2bpi7f+QD9netbMzSWEg2S7dM6zdLrCt9sRFKuimru03PD1yo
czQXwqYEDr9NadRcHs2D5jAR1ry8vQwICqUbVA1Ej8y7OgqREklFoRpCi3it0FpzCGtDRwdpMcdH
2GEwVnMP7lYhrT9UXkudw1FmqCj9c/ckm8LzT1DeEWjHZXWtPQQcgxv7W8pK5ObEqRkcc5kQINcZ
eOGZFjui+To5nSQeagYRugAQTrpcmqhHmf/gD6weWpFjdMZKEGrpuC6YGNCwxXyXM6Ff4Uuxdr1J
j56gOMqRXozGrciedCj5BxZ3sAcaMt3ADvyoZZFVzTQ0yd+tl+UsRFSf+lwnpJ62ftb7gPl983Vx
MWXJdrBqDBuC1K+ksuAwSNX4EOMx1yzvVfcQk9ZIaTaDQ+aPmyb6EUA2SlO8yYsjDdVu+iV1qz+i
ckovpdXEn4QXn/5EgN3dKq9msdCAu/YEEy1Li3dLHkBdsNtP6p5SaNCFmVl5z4LG4OK1Z2iW6Qme
QvWMpMnF30qgY3EemrS7eu5H7CX2MWqWJud0nB4kTJPTkOFy4gYXnAxzKNajgcnrHXlqlmmHvs95
RMJmcWgv45uYIU3QlGkyG0xNOqFJ0lZTy3mRBKteNrODRExHqI53tUDryupLukTAIpup3xOadO2Y
WORSh6XL1adH+u8MdlLB5OweluTc4hVIjWFgwhp+UCzmJkUMOMB9Jp6LlJexZYVAWarYNiT17ow+
9R5lSYKjQ47nBolCtkHZRKnMx9gfc0MIZNSkbTg9QGeWGHvok+12kfVE6GU+f147HX3vA9GX9GMy
yvtqMgCeETVJU117BD64B7wSMnOjb0w/RJWLjB/jWlvY8bZCCkwqIId/bDlS+gHmbrBEcw00ymld
NfJhd9PDA9m4jfjF+LbI1Zq+1UY3syjEHo+b5mvXkrDDIZyQqsfPto6p3yYPg1/opdo26lq8dZCQ
K2367MT5sYom9xj/pGgTnG14ndAx4WRC0fqe+IToeB6FrX7U+YOAlSCxWK6uP3yvrf4YSdVLYTgr
rP3VKUmtbBeKn1APmstUFoW2rXMteur09FszchEduSOtFtcIbzbGnhp4VOo58VksCdc2awD9P98L
iz4wXh8DYE8xc641oDd0O3pqC+nBoxG8S7P06AQauSEgY+uKzN4uH8pN5/Cx1eQyNsXS7Fn5D5tF
S079bBNAGU/f+FXMHWvTrS8mMlDGqL3qTekR2JzvSRAtwXV1mJz1jlyKuBOr6OjI81Xofrsnx4Ip
lirGUh08pcC+kB61ZD+ek5oqRZzOcKd1gBlJe/fAoTE76rPLxJznojeUJeIgj1kK87NjBDlwFHQV
WW0P56IULOkOysYhWA4fmTwv69qGYIe1Yth6b1pE2lRX2Mof7Dacr5Y5fg78iCpNvZhbT6bbln3/
oplddjCXPj7WYXBWiyBSmX/45agdjUbXN/Q8SC0nuDubU+1LhAQMpDyflEAZqfN2S4SgLG6pl7Ud
7qzCqxakqa23J5nrUQdDsK9T9KKwyT60JrUR3Jw/Z09rP9ll/4mKKsUQ2152iywtBtZyLxGNHM2U
uYAl4b0YrZaTXxr4lSN697RE/X2MduCmhoJvcIHuQWpEvo6S2rpPrW6CywFJlel0lEdj/hPGTXLS
stq6sS5f4wwqr2BsjG05carliAdWYTUOlL6ZUui1vpsluXbU8MT4dIXXTSS15Q4cRlvKk1IzvHqa
Ph0AdJeXLBLWdpwF+lSJgmpQAew93f+YWt141ZbiEJvMrAiAIYy+GXL4Ckb6nOeChWIYEVmj43HO
cNDsqLQ6rKSf3RZYmWbNZEBMjf1yIOHvOQwwS/LxE8eUU+GewSfjeSH+0jGkVT5BK8SjwjxPbj/e
VO4wne4j3n8Dsdyg71ko0Hsw+aLTIX/F8kcnH5tkkhTO2o0q6UhGAVEb1ZFo41cob+G22VFOi5Du
SdVecQv8HP1ZkVePzCmvHnk0UlJE/KjpwnfSDWsTpCYrvDIZn0Iv/+BhiN8VC1/sJKWdTdd/Vcoz
dFD7QKcxI0N3gKaTJKTBK6bk0Z1MlJNrP4GKIIX9W8/0X/UhEvsYSgUmEUT7yG5xJAWY50pw5wSJ
I9w8KYhwp0qkxGPt9ZkViI2eZwazigStXLu+EGIdai5qUQfABGpk7lgj6hk1oIhpDinIk/dyjHqk
Ow0RTAEa98YlNnGkiXXImoWkw+Q583X788yRk7C83AzjLz0aQG1irnMaeUhKxSnxPBoPhP3ohGWc
fGEfe1wW67FkGut3MLnUUCfEkVYD4mOlazD9jLyZ0KVnqifM0RstxQfUjLtsOqlKhr0Y0wGjerfC
Hz2B8xlY5DoFLgO6NIorihiaCIg22c8FLSgurNcpzts7VUl7L4TxwAkIH9jzbpU1+TfXizW+0S+6
B97YpoSEHF+Iq62Z37QUo0qR5wG4KU28EC+2LgA8b5Bd4DWoJaBSLmxTucQdpuDVGvTZXovMq3az
PoY3n5iBXVFAmO7DF8TGTKxs7Sm1kdbk4fJRkgT3Vpjyh0ihYJJ8wHIArcLXgFky/9/5c1BcvGAE
xiCGpzQBUznknBqLT3g832K9y/Lyj0r6W0BqBif1aBrOupInyBYJ9K+Jazu2IdiTx5YZyZ3w1AxM
5lKfSbAZXijK8ykXtOmQAo3kvJJYPQUxWvMeb1+bwQKwOnO8jJx7pypxtzYC2EH4+r53zaAh9zJw
6czpn5s5ys/dX8OCx5NzOKtwYaV4o94so1aBBEKbNZ+CnfWRlCnrQfiq89wk2apF27hYZXPz2qC+
qUedYa/6Ene0D3+xRoQlohViCHsXOKKC3DGl7rbxKYALsFas5IN2T9RMwElFA+UvS+OCfZwI1/zh
gwE+mASYTaaAzgI9vT+WFtmTnuEgJJqpzcXRmO6neHwdsf+d1NCOJH6kYvpYACrZhdJdoIbIoW5b
Zxn6FLnPl+D7hKlplCTUteWFQ109DKn+9e385hXUlNFU2OifRJjsRABxH5c6CwEmeGsljVYi6Rk+
EytaTLn4xW0UH4OH+ke8aFAF+YT1nhJin6eblOU48TZBEh+UT7OWhXskaeT8Wmm5gdn7y5DbdZm3
Z4p6Y8Ip+N+jOr9GWfe1ycYW01Ftg9gt/Nvso4fr7fHU6ZbNAY2VCLVKtOZAGNcKMxmK0tg5I5wQ
tdlzBDbtMpyKyiOAVS19hjUue/uUGhcxpPkprgJLoI+h19rFKDtMOe17H4wphUk0Z+Bj6FFN8jMf
lDvSwG042qa714Q793zpVN6FzyzSzg6j30XPAksITbzFY3nXfRVkLOynlsRPgIPuhvYKBD5pjKdE
ld+a/gtf9dYg+vmeFF39TPP8Z9GmYt9wHznRMNiWYYcNaeKvzUiw2SR+VoB36TzCUljkbHBqzCe/
BZXX1yNE/1ijiaBCehojxlme4dtKo2kzUdHccvcaTkbUZntlI4lwtDPZTo8TMyKqDHSMy1gn4mHw
T5NqnGWJxilotEQ4efGllIPTV1sHkuPRlsLdUKKbeoOYW6b3+HWoNeuJQNdlQSSKpIUyCNHllcQf
VmhbWmj/V6rUaz3px/ObQyy3DCrgKfdVGePBIp//u+2Pk45iuC88H0uhaEiEm5aHO8bWOTb1e+vF
3gZ8KTFyOhDlRmq0FpgYG8Sy3lqxkhQihJxtOikZmqTIzG2PwB23OgOg1I6TOQ75QbZx1Iq0l5cH
FrfctyPehnrfeFJDkjvjyVnG5xrM09+aYEwc/TWWMFQ8cn6hScVfYlGZM8ro85g3HdkWpr1GBbJg
5dXEbfDzaRcg995WNiAzWId0UzjydmGFGamVuGykFjSR5ZCZ7rAR2EI47au9K+eESwFh3rGo1a0q
a/yI6TbYQdA8OUYWPjw5wKkDvhEu+qFYKOFl+F83pOh49yR12jW9bdyZk+Xee2i+lku5AHx6tI07
lA/K7uyBmKXrqezPoTvuU2d+dsxCXJJ8sXf8RtHKnTBv5pr5HLIiO/vpyOBOLj3hTyrqQzlRbYDU
JH3W/tZGyHpg7bCK3DC5ED5l7bPIepnhyw+rWX7BoxyCCXENLIZ8SzIDFWM6ZsqVY8gqSzOaI+0i
cO+IBE7pkmjHIANzLJm4A42He1sHPh11t9gVFuci3Y/iGbFfdCjysVgHkfNpMJsnaPYNGQUXk37Z
WTnLSXCHn9EHrKbL4HOsecZuqRFCuiGudKyKgQfgE1SeLXupajAEv2tRerRXFvSjprRLKoBKbCEh
ebulNCYZIlWN648rqNdt57AmPHiI8bqNS2DsA2N8KN7ae4y08OYfmeyuUDDrAb6B1bZDTgM1IJjh
+jWNOHN77hRbWgs4ZzKi0FMXzTmeCpKQNcvCuGD555Fu5tkiZYoe9lalLr+LHUMvocQWLPE6UMJ7
5ljOJiip40acINzAnQXMgcg+AxGiI2MjGWINJHWWHfTsAFlVGjR/BNwbdpX0nwESGinKlIeptYh8
46pBdczD8UhQiNZnztY0kVG6ddVdQ2w3pHOQkOsMgmgKj0sNZBqqgK5HNCNV5Q8kRrq7vIK6sRY9
QvwOXlFBsmIWfc+QsYDeiJ3bWMbmm5wtqtG0pS2m5Xq0woMhjQ6ato+t+Dlzl+E+CpuC1Gh+MFlS
XgaHA6MMzPDOYfuhC+rPTSiMZ8c2C4g5ugN6GK98hzZi7YWxtbeX4sc8c7QOJO2ixK7REs+19HI1
4d7QuDYo43TW66Tw6ZylaiISR+F0CSMP4/Rois3i91i7aU1vlwo30gKuDImuW2EQHyZISHpBeUiU
zXII3HhXCcT9anDkNcpuio9Gj8IhbyP5R+a8bInbLV04/9ICsDkGcXRUW3xJT4kAN2YFWXuPTUmS
o1LSLVgeuoyTPiPe6GFofXD3iHxCpYikmnJ5RfTimgnURFkXS4qZUBeQxVtwqPmBJM0nRZrpzJlM
bb3cuqArbnWPUDasEuDiUMabAcA9NMUIGAudi0XOJwSqibNbW+eQ+v9BIXAsWdGdjOn8z6pCYf8f
jZtlOsKyIEXo8DQN519VhUjA+HWbOttXmAFHegEHlwiidU/WQj9X7SMT+o8ibF6ZZw/kPIf8HQug
pE3kZSRW1/UZ9dN8asu8WfUDFeV6AHiW6SknNm6KKBXrcaLezgom2LHC5CMVLMuCCLsKh7pjTEdr
ZN7lcoquHDTMmNFBkSNI2mgeDGZqN/jTwyE7pcmhlHaR1Nfpu0YOyd7k654mlzWA9NmAsWi3Pj0f
UI1clv/Dx+T/9jE5EA+oYNs+ADPP8H8XXyadDqraZmmmk0C0ggW6GaRMTw25Pfx6pDaZZs7k8p24
rJJFKLsVanBKs+OSNDwlnaxXt1F1twchDhR2uLrrMV4negLcICrZ7SsyeNyi4nBEdELfnnyGBFFN
nUM5b8H8hAXCsVwbG8hS3KxpZPbXWUek5pPIsVUrxFYaQC6JoSVfOuZMg3Zq2+RMr8p+hfOM+5Yy
N4evTwGPCUqnSt+aG6z/+ZMz9d9VlI5uGbotPzzT4Wr+u5pYsL407SQf9gI9KhLD+ebIoWKxeFsc
LhnYCvSdeqJ03S9+y3TR0dz2pIbOSLu3R2pT/PVE5i3UN6hRbwys3m+54qhKsVSQzqJ2ib/yxt83
1SPEZvZmKvN2rTbVsMg3aZODTmv8ZJOX4qzjcIrPasgE/RMgr9xSpSd+koDm9+F9n3FvTeyj6ikj
yTAGGEhPLL195qzQ7pAs3I0hqS9qM4ZB6SKGzk65BaJR7VOD3+XecTKqP6DvrJyEennWahz1dOmM
S9+ihqFuhfOBtIJ6q/lxSFvhErRAEewG85CF81FFDKtdKmdYDU0DCdxNjU+/7Y+gdb/FEZsGIYeQ
PNFz/LVP/aj6iSVpmEdSQd4qJHGEcvwk/AwRXo+2fpISbLVPPfu+iR0L27bafnv42/NqUw35AulY
PXp7n3osj5merVkHJlePDFBZ3WiWjY4fYE2DkUaZHGaTAtRGPQxNqQ7K6J0P8mfeX2NKPvn7Jq7M
42BTVg0bmVYj+Qg9La4LYC96uoEOIFRuulzuWqa+GerDACttVi7ThVrMdDGQwa/h2ZGyIve9P/G+
mcgnItscYEaa2SnRvOhmZs3NLAtuuk10LxAFcW/PmNwaHetSWwyyS6DXb9mkoZzuafFyID4zPi6S
zf2WWSofqU0WDwXgQo/UPecHF/n6MVMwQ8fI6rHwoQYgHm5Rm84J+BM5zF3GUiTooh2gyjNIeXEI
AWCcVZPL9pm0S0KhiDbBwbnVqAm3QZhYm4z8w0cucxpIiYQwI2Xcah+1sOH+z9cL5/cbkmP4ZLLb
rm24TOFt1/zXG5IBv8mwcxZvRtY8csBNP7X7AljwhQlu+KYRwNocsOLnpJeKATXA5gQcmWM3J/vI
DDaEyv16phpqDFFkJCY7euHUtFKnOLCgRZkw68ZjbCvjAZJ/uevmi9ow8edfxzLaGrK4rYZWdrBC
War+fzdHnMOr2OIEr9PXyXOyPyMLUSDOfCnAo8sadb5zI6Dr11BFKH07WIBqF8zzX/stZG1Ufenp
5JVzdySxT1nLKA+ZmD8ouoWsKexzBpUlL200H4tcF/t1xkPmLtN/uPNZ/+b7EAKBkucKy2OK8Nv3
MYsuoTtj2/uYyeYt9zzzKRwxDqZwVDI0N09qVwQc6FzYzaf3XUkZGId4QjmZyh9qdRfwBDN/7u60
KQepUFBdy4Aj7jgt7cks8nQiq5on6lxM/SaBe71qBdPFvz3FHbrdEcUw7e18TLY1uCZ698ApV5HM
gvMbf/vPR6SQxooSjzQJMj/+57+kIIp/rmkalu9Yvmf89gn4KTcu3WvEvgDW2WQ/9AGOlBpqkaUy
MnH+ta12umlEWATarJXH6mJHDyBCFKdnHxA5unt06fDj1GZcakdw6MSCMZ/WA5rtMpmwDGNambka
PbXDmUbM2uFOrggRVTckF6on/vYatfNvzwe5HwC/K7xtZxXxvkaxthd5N37J8hTjS2R9yIRpn93H
f/io5Efx20cFr8wQBvo93RTKWfT96zMWofZ//sv478CeU8MfHHvPHTI5svLLXkBJkBCtZz/CqDFK
ENp8ML2NhTUpGiQSBe1J+CrM+QEAcItzNSa8LpxX/DRfmQcyqSto0fqZhfHXqYhRnsLNNBGOwLlh
3zw5WHNiM6lIbubEerOdEPJ3dilFUPJZ4ymKveVvr5Tv4JOobTNlvxdZ8iGKEucY5WNGgDK71GAg
W1j986fjybn03z8d1zR06g2m6+ukyhKv+q+XtqpDpzyEATrwrki27zdmdbOd2V5HGgV3vrdwIa+c
+7l6TRRFOd2G4Yue2MjOXQy/4fwH4XGoXZJleCWUFrJsnLQXtWkjDNuIqMr3arMyGg8YBipetWlU
83KTb4RJcXhVu7rwq3oz/CL//s2yZPz7m4GQ+/VmxIItN7qqT+p9JjKCZbs26I4mPdzYi9vXGFj+
fvRZTUz10L7qeo84sDY+pbUzIpaYb6XtNC/qpX3rpau0qUnlli8NE4zEsxkiiZVvlGPZQtQn9dLy
WTFAuK1Hc//2RoXpHxzTLx7qtV6FOjfKJuOoNpdpJjde74ON2jS0oblE+J/e3snSXPOFDrh6Tqfn
vP/nb93//fLBlcN1DUvoroWVTrd++9blf+dOU1gTx1TARfYQnKghkeLpVou/dCwNqFGhOUasmSLu
JR3+uUIGeytbbBMcTPCVnK78MEQBS+sm+ewRLnbC/OqsC205+HCBHROwO+Jl8saViEE9GpyWri4J
FWaCGi8Nshf0EsNdDTB/xjvtTLEujAwCvnyCaedwb+TQtdX32K03Ma7UYy3jrxoOq9tYi9P/Unce
y5Fj6dm+lYnZYwRvIiQtgLRkkkySmWQxNwgWyYT3Hlev56D613TVtLql5R/RUdFV6YCDYz7zGofy
HxLU/FOpFhHBtx5vLfFv2CTld5HkoGhiDYdEpqOsC4DoP/9aARtcdXFZepWg//7g60lQgpe/KuL/
5OatnastIxaTg1bly9QbwKOVply15fyMYUtx6ItKvwd3RDbR+vUrCWENeIqaYDpi+VXp/Sug4q2Q
Yn+j2GNvOtpD26bGzazPgS1awu3YEX/YeUiRyq4QOY4GfBIjMDxupOI6Pzt5S8EAWZ0b3H1++yOP
ALgvk+PffuJaNv/57/z9oygnpPqBEvz81/+8iz5qUPnX9t/Fx/77bb+861Rk/PfrW376BF/82w+v
3tv3n/6yzunPT4/dVz09fTVd2i7fDh1UvPN/++LfvpZvOU3l13/8/aPo8lZ8WxAV+d9/e0mclzb5
37/9/ut/e+3+PeNj+yZ9b/62+aqLr18/9PXetP/xd8n8h2oYJktFMalMOKDt/v634Wt5yfqH6QC2
ADbqkDNaig4hj5SuDTml1X9ojmLxompa0JvFId0U4H55SREv2aYtyHwyf+p//3+Xd/yxO/94Iv8D
OZaf/90mbuiGYMWaOtdoO5rl2KJS8LsjTtTeTBMRXw81KtkNMZhrZsjiSdC+SoUBjVjFeLVD1Uqz
2kcYhDYwQhovOtDmolRBnPvoLkoDh5gxkeRnKGZjJr+xjciVa5TbaEKXwNZc6E/v8VitF2+YQAd0
W001teNy3Oh6F3u9LW9mE9VXYB9V9zXp5ePUJNcQvqY1ojLP1L+TND6mWdWRI9+GWFZjhuecnHqU
SQpAREdAXoECX0byk0zWX8Fh7dHtRcYL/SaQzCvLGCYUjuhzW+FbK+NS5Qf5RUmKizKZyUp8WzR9
aE1997tJ8duo/w0l5mMR5S2hgboEVf88K5dhZsO2LRtpNptH+suuiS2HllIi0DwYJFhiOulBs4cE
gzja+74pqNV+SekAvS0tJFe3ZgirVX7VfQ05GN05ibGIHQY3osDsOgX4wkp9zR1GVooAscXKWhns
k1VJ4PERfZ/CdhM4VJwon56bLDuE4nNdhDlS7STenJF0z2jmrmr7oa5Amw7QNVwDuSqkGTLwQVxl
KaUf6fxq+tapr8Jr3PtwX6yzYm9BADSuEmKHVLTf1DY4+5WdevWclOtIShHGys+JcezwXPOaeE69
asRP09FI4yYSFRSdNooRDCtllnGNCZUMvfho3uS+dF8jruZ1AYwo41IX2TGDIugizf4O1XEdJCE2
9y03ooNKdUfAx+Bwpq3argxKT+FovyQl6vOSY5/qjgc7o6Qr/kfHxNkdKnrFaMjstdEcdo2dvXZd
F7lpzL3UUNncxOi2OLeAUdfTi2oLhS4Mjf0K3JDBtSOh8TYY9qUrgrtCLR66IT8ajE3YSF9abp9y
4MPqiHjowHxkRgAmBrruyZQXoWkxPohYrdHL2Ys3N1J+T7cSGCMDv+kLCzHEgj5TdFxWlRJmlwrP
ylgaP4ImPypmfJUr/1SUju6Z+Jp3DipYAVB4245Mb9KDq9nzbB2TH8sdtAYlVJYh8pVIDm/EvM7r
4kg1ofewoHZcswc9Nnw3JsqUU+QQZdrKbtaLq9nQb0/k4DrlhZDOPNfibrqEncCZvMiuXxuNmqkV
WFuzJDtN/KesSS4R8iErG7ifjNWkK8HV9qQi+jYZyp1DBoiKRXStlOTQGdJqTCJY3uE3yX9GzwAP
Fnx9xQ1IkQOUPx5AnAfyta9lMFSk7LIvw2JvgmtVojeitd1zip6VBa8dnRi9wPsPyZQIq8nJwCQg
o81ocMWJRKe66weMF4vnZe73KkOjVQJvXGwmms12qLwvdzcayeXP17st/8uuapDwyzriAzQMHE0k
Fr/bVXVJapuoK1SvSeK9NWAJn2Oq7QDSxhNJO4+FerAi85iEE9gLeacOlGjiceiQZxXwRABqSPm+
073x8A6SXPwpUBP26aAVCDsTHDwZT7LKOsDYaD/RCw4t+VBTtFzFvSZirbWWKGi/KF+tzk/KtX0U
76KGtAeKqdLcUeBrR2+G439gOL0eUBEDrUUc7PTZA9wkbTa3HSAFhMYOWUuVrszeQ6nrICaYq9hG
4zbJ3nMAJ7ShvixJOc+pelLDCkgKhb2pLUDY2b3kSiPOxEq/85l1LsS1l4oIcMaSww25v5nrkigm
kCZFe/EzSMmhB9F84mMhLOSB1Svm+AmAiSZJI+7e7Lu/yGKo3f7Bs9IsTXGogyucdeL13z0rhg1J
5ogGXlCqZ4f7EsPUSsqh9KmaWPZ5CNNdB5ks1VvKTXG2qZpZRX1xuoNAh01svHdmHtKoJYiPpuHe
QVHCqlVgmxBR4VWdZ1DVhiJ/4Xr0TrltTev3PcgZ8j6iXjwmjBbovTWaDY9NUr2jVH9WHV6m2Qoj
LP8+QjB2C4m9vHhXDKAlUB2f0ax6t0x0fBQre281IJW19ZaazCGKJ7ngeUtodGReMDrgBXyMAYUp
o88AEmigb67vMeuhGeFPqos4GUyi1i2s/qgMxlG1udPllTkqHo28Oc6aeihQi1y3caCwzQHuM2ua
3Q73jHlxhkE7+zSzEC0KZL8lL3DgHSGtaejo1kshb+sG86gij4OmI+qB1nZuEtM1xR3IAMg9P4aG
FDTJJqzOTUCNK50j9EiSkjoxEyE31O/WwJSPUWYHzAjVSnXwdZ9Dlc2/69ZJmbyBnb//85Vs/Swe
Ig5ug7ODyUG5xNblZfb8bnbInRQFEphTT7M4oPPoUBn2MRvs4zwzRmZXfLfBtfoyKOc2wP6tr8bN
sujgIu4Djlz8q1xTVc4pG0CRYG0nVqQSsQrbmIdlFmfE9deGbB3kpHgX7+xyhVkxZe8SRq+uJjNH
VH0bxINoTafvZaufowm7XixGtNo6FgaFNHyzj7EC6lhOGKwOU0YeZrTHLOHcq/JBQ4PFtRoW8Eh3
1is0aTMP1Xoc+KUWPkKF1miLSCpMUPsGb1E+N3klWjqAR8ZdDkZObqO9peZ8Lcr/K7qi+2FAzoly
MFpFfInCHz1eFG4ONyiqpc2yCUhauZpM/MvZ1kw2POSizkqrnP/8ITl/9JCosCoAuXTNUn5tZ00Q
U7mTWvVis7cpeCNSqSn3rZIfeyt/b6zivVSZZ+2k07mLoRhhMEtmRM8fJRCeH8taS9/Fzizer8yo
G9Pk2qBKV221lOMxGuzvfi4DNyZiMdDIWeV8gE7AIYikGzl4pUD25PgdL7IszQxbj+UZSH7yVlTj
k3hWYsMPwpQFaTyVvnGMQR2ZcK793NiI0S0iPlWYwzlxDBySuKhW0Y+tn89uDAt02k5VexeZ9Y6e
FFuQOFO6ZCf1aL+zYYB25tNiavC1Of6U+RCfbXYzxWCV55hj5EmqumXKnj01w1feSFAfUh2py8Gr
CnYaH4IwE7y/SLojoKo9itVNCLvZLpAfT94Qo/RIIW7F82ty8yg2bKuYERLrSrez5XPNWTcWbOfU
qoD6qv0htY1zHQyF91j1TMA/f+oYZfzBzm07rFEHUKhtiFTt9zs3AxgMDlIHcJyK49wWF7nKLs1c
HvWsOJK4nGsk2rxeKojmsgMtw7VZnhGZu6EhefBpgE9heaQleSeca2SihhH4sFdV7dmPcGtMr6Wa
lWsrwnOia5+JWXAvgEe8LeRpHYQ3hdy+Q3U6wNQ9cs4TgTlPsN1nYpkCdQM3JYyq8LxDpyS+5nVw
1ceYKFp1sVJh06QFp9voc+FrWcSgCS29RjLcBuseDoBXQglUNCLwnsBcOh1MY+zDtj7OWTg2Cp84
EZep5UsyOlu1KR8kK31sAz1hajxoLdmQvi/Q8l3nim0vJwlFU6Tv8yHZyQE1S70s19XUXVSjOCCy
t14iVqCvMm1xeuOwJNcmAL9VYUAQpwzgIiOJYxxBBRZKQjy7cEcd1ZskOEtt8NFJr6Np7Kj47XQw
96x6zqypw6WoMPMMDSRuLItTXKHyERdFZDqRWDbcygrWwyjCRStHbFc6Q+ysjfxInMFWX0UnRE0O
S0Tt92QTWo6jVDl+SDnsZDkoMA3WPH3kVuxQq72G2rpvxZknaa3s6gTNHGUlYV/It7Ui+anQzZdC
f41hzslSiEwLO7xqGXHmkleUWbEzeuuQTJw0k8QfWlo8Sw06LXNJpqXuxLQRM6kSUSZcVODCxdEu
84s5EiPbnXBs1YD8GskV+SUg17BTvLg59YF1g+zJHf3rHcTOA5ZVhLWwj+3kEvjJBbfOK+LKBN8p
mnJJ+KqIax6D5ltmAkWO8207RR8SZRxHJyVyIgIp1M7ok8aXCEUkAiTpa8m05wRIxwRGNzSt7XSl
MIrrAmoiq8wktp/WUTO9oem0B56KF3h2NZHiJ/1WaFjET+Rh4G1FKi+Hyl2CrS8oV8RlNMm0yfi4
pCI0TmPz3YylAt0joaSDMREH1IDTAUB+dG7wrTMvaZZdatM66RLSBKwIsFiHgRNsAr+cR58VuZ3J
qEl6Ciw/AGeBHXkXAynvriBYrlCTZVdWvsVt9hqi077Mh2gONkaJ0XGHErUVzMfOzi6DiOsji6RG
PBptyF4qtdY8I8QJoHYGdGYsupoSCzkybgM9uOQ88agITK/LjKehi1/bmnsexMNu8YdKJ+WbSGmW
+SZS7zEunscJgot4m8jdJg11ZdPwMrug8Bpd0gYdecU+qSkjY8Aiy58iHXiHZK9tUZswfB5rXYVP
1KO8McLNLbcYzVkk0W35Ysm4Lg0Z9DnZ/N43ylXzmx0KX5AoMvJXsbugJgzwjPw7BBCeTwiATeKm
sZctI/NWA3xBUWwjaclL4TinAtOSmpR/2SJmK5nhKeUXpGiZTyYaE5ZJwM+hNmrdc2QBOEK9ApUW
J+Xeo4OhkGQvyWQSJc8tNSmeq3NC2fdiZ4yAFPO6VuBkMn2UTfOi9MVRKmRqQNZrEUA/aL6JnwNj
cBwsIFo2ToikzacgV9wgmCoXFSPDq3nGA18NZlBxMT9XoW9g8uOTsUq0bWF5I08XdCwxWTrGxgBL
RPyl5Z9T1jAL42pP0qkG4qSgJuyWGa0SP7Y5wKVnUQOqSPsru9pl5nRebh+nNs8aOYtkDQWOJGIL
xJswY5qNnMZeJZ5uPYdXURFKZCotXfTg6HnogXjEUJLtXKFmks2rpmIfRJ3lUkbFkaLu0ZhucHU6
Nhh8phoCjtTtm56yU2WsxIwV01Kq86MdpVcEFG2X6h6oJCq3Tckv8R3MYphCR4RkzqKI0yqYR4e5
/NpXRrJSJFAV1IGOoZq+jyU+Mgky/iu1l66GCdlQXKqqcfgHffMJeEhcXSMqL3ZkYU/Idle06vpz
1CPOC2ggKzu1782Zx46dGkbAeHNgw7tOWyK+WWaQ7Fr+AHZ/B3NOXWMT4uD0gzTZykGk6rZFWdAU
4KaJRwpmEKYKk6MwkQ4rcdjkwYi9I1KSy9ApnBmlvnNUhhfvnpOYkxNnhJgxTY4Go4EEhTtQrkku
6ndjKFEjZqdYHrIKGMT1zWDz5zGD+kfJnmMQJS7wHfLzn0OGHCMlf5Zb1esdnzNcBpdeAdxCfDMp
Rg9Rj81ydMMou8hDcsmyKkLQMd8aA3yLZVEuxXi/e6nBanuO0YLdHTxdlHsMbY5JX6lfAClz6ZBM
2Dv/1Q3IP0O3loQE7AORrmXjvQGy4Oc7QGhHz52adFVWaRrGTeA2DZwqVT7rLXGu0EmX0mYzJvWp
Gh9nhRzDmMkFAzSDXDRhmFqi0CCiUYRl1pVUrUQkSov16MvvcSfTgpeZTgjvJWttHk8ioExN1H77
OHEbsmWWsYSkiW9DUSdunBWQkEzSozbCI+vuZ3m6E4h0VxnQW9ZNAsIlkcmJF0V9pjLaRwPkFyBy
HbMVRKICcm6FKHXJhEU+HancFtpggRtHFULTrPpR1c5Jq7z4yeg5YKk3c0nEHhGJGzEXITi0Ra9j
HdJWz7IdPtPUR1qkAZI+Io/a0qrFcLCt7HurRfsliagCkiOhRLbvUxmfb+U5R6tOCuoNErbXFEfm
ztziKYpGl1R/m3oSBsNUY8/CRJUyEpc/4AjA7QGkso9AOKkrSfpZlAcmv3+WtBdRdVlqNooRRx6W
2axM7srkZ5eUY+EbGZbj1mIUC8z/qEzZ92jNEeXhd41oKUwSDD2RsoaoVMXn3LhT2ydkTW7FIFlt
u4ZIcOwTr0cXjk0g+1wylhY5iN4CDNpO8K87e62j1cxTbyP2Jiq+gbCgV84tNZ1JyTYihxSzQRq1
cxQo56i7C6b8DFUGedOHhhjHK9ECdXOlXKmhREnZbBFVU4a7dBxPIJ+79WBKn2ZyqniQhlq8R22y
bSzUW3jiKFkgl4rIPgrS4u/DaMMtoYwLrJwqD4muyBj65L40XovMeE0N5h6RYeHNuXF0tPoZMcRV
1TPgTZwekqJ+XOoWkshWfHzOCLN5NlUpn4OgOCTk8US7IrHWHHYdcuclNR37Uz/SNIAGRi2hA/lW
pF/URgsItMVRJ2krlgxRpLGRoSAKq2/HrLgdmHapyebbc+gs6yKGGaZXw1/gCrWf5TB/LGuZ/oCl
I+AOZ/+XjUnWhoDyeax6oli7BJnppHo2SOOldkw96LOGxKsS0y59mV4f7uzevA9gPtid+iNGHgag
UmZ/WzbE/GoEPVUcmMVrRGvJnTvrJlGNXSxiW70HEDgmV503acOoeBkyXeLUEBs0Fjio0tq6Z2vt
bnT0izhA/3wjxovgX5M3OiKy4ZgO5u/YPP28jxVaj2hniGx1JsK/JP7sQ2uji2jZ4DC1xHG/FP/r
0D/1XHYz6TvI85e4i64iuhZHq0iq5kBBQng9qM+9TdAvAvuKg1kM1KRANXMQHk6rI1nBEZeJc0W5
XPRDnMiB+bpSwcsFylaKLRjTNyISFeO/BJrG2qi6Oycg3kwz6HIxIV8Py3CY+RlHtl+MUv4IjPQg
sknNECMe2nBxqqfUzI6h4a9xAodjU29TiDvIZfo4EpHNIY2LpIjnwJ3FskK/i1vjwQQusSKVcpak
EQ8Mx42/B7pEFgqheumqpaCk+li9LC/ijZWxf5LJcbZOMjxLRkPcFodG6I11it4kpZnK6DnCRw59
9pj7MCiQJCPE0SNzcOsk33bBaK/8hn3M0J5GJIFWWV3SOE4IPwgQ1Simqz1txXG+BORBx881UOWQ
lacmXCAaSc0eao1N0wH7NcgYS66WkbV7OliXYUL1xJeia0OxDjp3sx4tgCyN2hPdzhY0L9zeRExN
E8lxK41uWBEwBayyfAZlcIfkgO1i72h6UhZ4hhTeRG2wDyYaZmYDft9WcUEnvhKxsUgbHFTZp/JO
JcIIwv6uyL6Lk1zk34Y6HnPSpNEhsFgSmQx05XJtM6DclWgTofMtuyhTJ48mZjkc5V20jeoUun+1
Q/WEAmdCO04Rj7qwci8yMyqguQ461bjG5qPfRhiQiHYPgOudSBIhyV6WVpqpc7Fy3L5lenagAkG6
RqI8OfEjhacdFcFhNVfiB0TYL2JAGbeNVTZCqA8/fNHUMfsA5xdpFYTSacnSlwTUeSqN8lbvtJ2Y
AHYq3WJ8esZFlDxNja9M+nv8OsRaaHxzJ2ZvCIrCRYX/nPW7f36PkukH06zffNveBY7ImHkm2sx8
YtlYlvEVZJ7ajTdK2Z+M8WAr1kljXf7IkHmrRSrHLPlG1WMW7aSlidVX5RGx5aP4LpGdhuw3kFy9
HIUkjG1g75lA6Wu/9F18wzxzMPalCaw7YH8SsWJLJadLwwd0Bu7gb1/oTx1TSdRZGD8RdmLRgEGJ
iEZti2ATGQMkmBztPk1pGcnaeKfm1kfcWuROAV5PAyE/SHEkRKutDFHFncSQL1kStgYblII/RToq
flqKGUEYr9RvMU+gfjtKa9EmlmEow/LiXGWbFDtFCfjabcL+aFIXCcSimermWy53qyU4ztiglqxp
ySAkYRmwUisqkH3NXrtMjWU7Nsd63rDhM3xTF3lVEm4zUbcRxQWI30e9au/9SEEOOf7eW98davUg
ZyCJ5Iec5+yLcscjpV8+AZVD9O8SklIxRsM07KhmXERk3RakbgV7aFSFDxhl36VkH4EWXRM2rHzK
v+dl9oxkvew28lMdGRGL0Y92S29c5FQ6E4IjUXQjlsRJydQ3jAH3yykDMOt2TtFZqzlP2cFRGQfw
hr63GMrOt8O10fbb5W7nmgQmEOtUG54JBL50v2Z5cK/y3Dw7+RP8URa4KKiA5nmYVfROa3zo89YQ
hiXlxllWg1TWiOHCxGU6LI/SCMk14xgvW9QMxEZX0GoYEewt2Rr+/PxaSso/NfR11INAddDns+kR
/Fpy7mrxrxrhrJyTxout17Smp2ZEqZb6wjxo7L66cpbDHXQ+J61BmWo7beo2tkS4Iy55KRmIbU88
pjqLH3xgcqO1zqv6LiySq5Olf3HoGn905uIqZwMqBZEMKOXnMzejmYHA+aR4YcY6D9OjMrO/Rgp3
YCgSjcLqw+okL0diMKqvppMdxpNAcdSWvkP9V3bNpYLpn2pJ2OV17bqDvKFCghJn0FKjEefrspmL
fwlsaR9JkCOQj3R1ubtFdGVf5dbOrLKD2JWW86uFLYDGHXpGqg08PIlW6Cg8iOUmJZDWreohVenm
BrZxElvAkpxb4mqyCsZtpu2X7GtZZrGGs+lgPzqO9JU5/OifP3X9Z/DbEqVZgHZ0SwcWShr5S68Q
Jtwwdw1LHW/Vs1GvYW5FcL5JVERLCJPxb072hj8uCVFMTEZB3BQdNxiTO2HKufR+BEajDNqNLLKs
CcNxU3rGzuqMLRcOvQPaWDGczSUfkETbVHQaTPpiS84k2guiT0QAOqfJp+gbRB1922bEdDz2+12l
CAJyop7pQKpuAVISBvUEVIxI2W4Ifv98RLR/SUd1wzQ1UEiKY9h0y8SU+11/bIZgG+Fdrni+P6WI
Lm/RpGOLVYsDcHPqW9DdOZZOfjKBdoEbVlrj4496riiNKVO+o0KITBslvqCG6eijZaxbaO2ZO1mc
g1MEEMUu3XgGQgKYkubmPYfRghMYAsNwQ/25bvv7OTJCtxMRYJgSpAwuFPwU73q2VDDrdDkU5S8m
g/IvtQSxBXDHXI+j0uz/RcE+kmtDKSZH9uwh/q5I1YkeKIUdDE06Ha8IgqLeovViOMemG7dpHz4l
AScKJOoIXadwE2TJXzwNxfkX4AHXJBhdMk0o3J7lX1siHYem3aWKF/XZxUmKw3LGiIq6rY1e35Al
i8qqACBlHKVLmLfUqUczeHCCp75sv0GodC1RZi0m86RN1TGKIrcf9IOoiIhi54zHc2EfZpvNI9c4
fisp3aqQudc/ouU0uiroHwc54tRzuJchxfF8ffHAxccnG2if+X0JwpYoZgE24ZJ1QyV25ZfSScRO
LTmHIwqOYvMR/2BDJaQp3eZu3LBhLeGbCZYJ18vQjXT/1KJN4wlhXEey7rOBUhYQ3suY5YexQ8Cw
Jo8VeRHw33c6F5Qs2KPFLYl4a9mhogilbeGMQ+1yKbkuYUyXi61Ga9T18pNLP0VEYU2BBKuer0R4
Kyv6Ze5jujlUv3pRlZZMQWSV3xfoUCq1x7lw3kSzIUC+FGQO6ZYRPxIiPeSiV6Q4w1sMmgXxKca0
UG4DiWNuMHexGn7rarj0ve/lzrgzkobjFdXVyF+LtMwUD2opXuaElgLKEk/pEWG+fZBXninKaNCs
eOKjdjHNHS3QnQJ70c3DaLXUVFUgfx2sA7cUHQ3aiaLEi5oAIUExpFecQa+GkRxCcoAWxZ9Ogv0I
8muZNKFoPKRa+DKFza0o5ycJdZQGi0c5u+bq8KSC5RXLWBV1Vl1Ot3la3ZfUqEW7Z4lwJi350jFb
W8KwQWj8+A5CiW3GQEG2DMlWEOPwJDl+R4ivdpE1ILYV50nl+5hhDQjZB7CPZ6pbSwKbzeoF3wH0
6kVupAi0WDWlABL3mP39gMFZ5AOwz0k4cBkCjfYX7Wig0L/mtrQkZV1RVM3UkfJUfqnRUSlNdZ2i
uCf2wTg2fiT1/LyI0kVyItIA0XuBbWtIw41Bk0SVTP5fO6VhfpjS5BgyT8Y8ByOUAzyOr137XgXO
o0HheRTVe7GkKoX2HzottWgciaaFKCeLtSIaUyJJLpFkn13RDhU9Jl0x0dmO8biD7ICA4mPo1/Ly
Re06jcsvMXMG+lTd/CwKtzgKXkXjVFyB3agnEJ1iO13Wbc5CZW2Lr7v+yLvN8HtX4/ESmiqPWuAW
Q8TuV36frKaQqnWDNM0aWO871B+6XLSHfATRXGdUVmUL6huImkFzXGAWewo5y/8E0wMyYW9TVF90
agBeOYrKQH4RszjTAegFJLHK1NwsqbPIVfwooT1kSctEL5ccmIAkAdng+BUaHWwcy5NHwgCCbvns
0KJ2kUWxVy9fVIAJ30WfQOT7YonbWnls2DunFIgVUmW5wAoORXwRm1OAXI4B7nLZpMRT63IKoZG1
1qq7qupOihnt0jl97K1JXYtsSWICLjPCIj1kUj8rXb8ibzjJQ/ljVJfUctkSp6gEZ5VoXuGkF6sc
iI3i56QRO5ZowoG4v+nzJEINmV6rCG/DBDdWRHNq+z5mqYpgetmMMzqamo4QrQihqJyRuST7IKUs
/0y7jk4LnQmRI6tZ/G4jfiByZYem1tJKVEQr0QrTZxYe+mW0LETqJW5etR3drSmHciu+1XNGC5Cv
KesPusYuJtJ2vE8voJ556Raq/4PksDX+aEZXtPFYGHkAmLTtPDF2sSQaEmxrjJM4dhbYsTIpD1FB
y/M3TCQ3vrQXRCIZx9KX0huUeCucyEU/kHkh1kQv+0+18yzCVnFxc0v7LGdThV9yS1H4xaY9I5aI
BiTRhLuKlMlHiauOJ8ADSLXk5YQ/c/C8AIaTJkNTjOqqi2IRR4e4L5n3DvgiCvRzr1I6qIJUehIX
PbTWua6RiyqMN92WLyhe0WARxHEjot1W6E+iyiDjn5LJH/8Mgiwbj0Ff+vhRAzECy3XQrUsPqSOm
vBhXI10roCw2S9YFIuwwBiwADGyAWi8wayQw7lpd2v7oGNJPEf2WxE4f9bpfR7gx0IgnaCe2kg3P
AN462xJ63be5KLYsM0qhmT6TeYjGrOhgteLUWzqXLdrD0Bj3JZr8SxtYJMkCHeF3WkcRqloLcPKS
05la+2hTfkL8QyREPBHRJhLvl0tiAiL6mfN2iE+1H8auAITGVMVUHCGWZuhyIIjJLNqLiD3u8txf
L8W0gQoXHdbSLC+iKrEcFkEbX8RRm4va/BThKgKJD5Io6iiuqpDQipXT5M96Bpe8n89ES+s4ax+U
mlZpC1yYLxV5m/jiuOZH28KN2KvF2SU61+aYt6DiRxdOCA13Bs4XU3jJNJcSRKepN5rKpxYU96iW
38zq2dY/qSK950WyCXrn9tMw0E5dUpZ81na95azUDE8BRSDph7j/Dn2a40EHG8HaHnPzVPKF+KBe
SsRZPNOkUMbcSD1xlVGOiO8go1bKlbWOn3vtwBYrahGxFbJ27MdsQYSLFi0iZZ8jYlklXylO9obg
SIxlwuqDj3pSJHu35AL/J/bHH/M6fiKC/O8IItuvQlAsmv8PKCIiCP+fKSLb6Hv9LuSpfk8QER/5
jSBi/EPTLMN2LMIIHBMsDXDbbwQRXiK3gq4JgQSlAUuGvPEbQUQz/0HpwdZkyMXk8TBE/psgIl5C
D84UxQnbRE9M+b8QRBRC1Z+jGdPSdCQPxBWaBnmvLGBYv0vx8NAJY6MsrmRQ4X7el6fsSfnGLHVa
z6ZfvzLXn6h934TefFB2XeUWW3SCdtatczt9GYf+s91zit7np3QvPaSf8SfSTrv0NIOt/RheWt+t
3ps1XqJ7WHhrZ6d65T7Y6Wvndt73nxiBWqpbecFNuqoeqxvzPTzq12hX3BkH9d2Bf5XST3bVFyQ9
Ds2NtEE046FdpZt8hTjWPnlRH8vDsPYf4722KZ5UT12nx2ldPbKlF2y7p2yNGjtGd5v8oXgczgPI
KgAPj/PB3o6H7qXdV0/Sg/ah3uBasxm27cHcohq9qbb+qt0la/kG8xjPvMbH4oarvNdurZ3/kj1J
OPZ92LRqIC+swt4L8C/B/8WtoJo3K/umuvH50datH5yNsaN3NT5UN6Vz/N7dRTcZXxvch0dEvB6m
F4bwwD1c1XW+8fezG92YHvKWt/kDukRuuUmf2UL3eBB4odd4p8yz1ojNHuQb7RCu2N034T3J102+
SdakNqvWzbbA//xN3a3Db8A4bpSNsyHf2nV3/mONQYF061+sXbLVn+d0NT6GnPgYPW0iV0IxqqXs
jVwreJNdF95VyMl9T5VbDVHgW2BKHhS+zXiLJ0U5HqbByzz7rX2e8hUKZ4PpGt+QLdtFj+VttcVk
Pt7jarkyvZj7wkGbYYn34R7Jn12xDW4x1Dw1F+k+u7OP/MKrs0FZUl6TT8LhYdiTbbQ1V9aTtquA
in1i9CS9JrfI/Gzt63RXt27/6jzRU33Vbtvn+gGzbCXczj1pyM7hQg1X2sn3KAKviQG2nadsunf7
Zrppc2/lmOvsVnmQnpmfvReFOc5OO2ujuMUdn19FHj3wjXmLCI+8ge8QbRERfiMydqvH/oiJCeVZ
7Z5By3LPXI27ECSSvFKgeGxw65ayDfIo5aHfoPoAcPo74h2raouJWewFd8fMc3WveIo3QJE21i79
3LQnJNPMF3SJgvhugGdxcynWVDvste91XrNW14DhcFHYVpfsbr7NNy2es24A1YWv+IyZRrI37kdQ
JMqD6D4nVIi9MXBRslfMbx3wPqe9SipwPeeaIhCMpxgqf9pu1O5a9/jRbCxvHNf5jk48zSLyBg+c
7OP0bJwx7rPp46OkSKqTAB/yitRrPrpV6I7ndA1IYVcTVowerUyTqUjRoVrlFMRGLIINt+ndwblJ
AUxMO/lj1BsvYurKa39LOjq9Vzfzay5j93wTrKuVQmX3xv8oTt1xFP2pNRYXHjrX+3ydWO/pTfRg
nKprpJq7yXr27wGTr9vNdEPytG03mvxlnCuCxVXzQA1qhVyegq3AQ38HshZGwp3xom8omngpZWf4
L8xitANzZDsJkVMdrXd9JemJiz+tFhI+e7B9UTg255OOfUe/1U71DSvYNc+ySqsf1v9j36+sFhQ7
OCbLje8oin/amNKvRwTqPfUG1e4Q6Wtq8O/Rs7Q3t466AShfbcertJoIRtevBWg4ME1u8iitWdN7
YN5GAwP+nfHF67FeqfqrCXHMy77K+lVagyhNtuWUuDQ65p2O2JZ9p2Hi+H2Q3MjcWehwR75bY2rl
Nm+jN7rZeniqPErxysoMbzVl58xr6plMCBR2oJKirTJlRC/FBXUHBSPLYZX6H36UbrSN9tzNuyw8
juAd+xt1nbyYvOftv6g7b2TJkWg9rwgvIBMJF6J0XS3bQVzRDa2RUHviKrgxfvVIRpAGDRo0OMbE
RExP950qIPOcX9pn17zWr111xF71nm0O1I4vD0hkdMLO9vq1lyL44wpSE/zhrUh3QryNxc7T38FQ
mwMCQeK69QxoI9Spp/pQHiohyMwAn4v3xWe9PlsFv+H8PD+7bzxTQc3DfTc+wRwOKDSJ1T+Nj0X4
7B4NVEc+oTqNJK/gN6X30XtMtHB+H971R93xpx36JqXtcn/cA3ofLBXWr9qDfBoOv15I1wBJivBM
LUXRX+5V11SgPrp7hWQAV0M8X43kqd5Z9yohEdOv/7jqVZFXm4FJg2wHzYS36we6Ys+IXvnEb4dl
MIbZ0xytkYjXwL2S+s6D/MLv81EGKU0cNBXOO14OI4To7CMFQeJdxTddO34W5tHkQRseOTb8ZAxq
8W4By2FsFFNkdNEt8znzJWV2dsjxVoE+TaH2Rs9A9cmqJkiiqq7Zh15/GPf9+MdI0I9gtLsMzL30
o7c/Tv/q3TvFWdG7drH1fUi7hc9LpcJpCV6nKJp/qiFCB+TzJuI19+33ZPudrkY5MmSaIeVFaUQQ
hgw420ndgcrgXC34F49qN+YmEfv4PbJMf+DCAuH5oUtqk9QSZPYON9E7nYPztVZh8RznAYo+b4rq
Pe3A5Hsf5xCP9bd8Qr2T81GM164Ihto3v/nbeC1P6yW+R48Zdt+Q60f+KL7UNhBRecGDP7DkHqhJ
5nKx/6RH9U0r8nxW39bDfLDPju2TdrcIv3hoLpIG9A/8L8aBPsuQqGS42MAy6IDY8w/kJekH0gdj
FgyNqNz0wLPaZgFRjS5ltjJyi33XHvPsFG+hag6j8z6bQfKraNMELwtcLSIBNTbDYtnh6D6lJx4y
nubpahNRCDl5yMIviY3RN5qdkLtZnOLxQW9O5RzQFvur94Fu7/+fzOz/H03jxk0x938ex6lkSvr/
+l++/tdp/D//k/8+jpvmf0jmbdI+dBzRkpD2/zmNG4zVBpwrf6H6lbrNv/kfw7gt/8OB1AHzgwYg
MOD2E/wPt7bt/AdBM8JgTjd1eRvU/2+GcUt3/3cKj5/L9ixHeOhlTNskNfNmhflfhvEkH/Lcrt2O
9P5ioS8OI6NeOh+2MK9VSy3hbMfHMiVtQK688mO1RAvKqzJTZ63huctaLaF2k/6HqmCaEhXZW8pJ
wk5KnrS43xW6koF+19XGPl8Srn03Qeup9IBqJPRyghfZTmIOW24o2QB526vDcynGMmoA4MOOX2Bo
6RsWmyocXLcOzZHKr6nN4X9Jn/LKZoxymgvQdDE9jtXKILOZ3THZliRoHOOwUCvj9yuVN0TT3oxz
viGL+LhMaO6V9tYO9qme3Z2WpV2UIk7KBg0DllWQMzyTAFsZ5sKlSDVVXcCxk1j+nC1kVasQzj+J
Jst71Tk/c7OG0Y8ddBetvywdpkgXPg6BHOnUxNWtrUE0FMYo7iGC6GkDx8+HMaBOadFO9GAdvlE2
GbT2oCQetfmw9CtpN12VHhaSGuT22GtTfJmlFTW0DPqWqeOlcSvHX4v6s9zmg0yLv+U4v5Cc37Lx
qy+3hE5OxeqE4CpatfxFAYhcm48jKMavCmIkpOH3X2w0dzyGNG3QlujZKPoKU9/rt53fTRL0OYvK
w9bRPzfxU1p5HMVVureoMjo1Xov9lG97rc96zEBMHHAZVIuXg8Gh7RgIKUXm5q2UZxaCIlV9UI9t
me1IEloC2r6coOkQkSKpoD6PK23OYLmbvg0KICyDfGcfY7keJETFY0B0Hy1VMo2s0zue4fhWOkG1
vEM/uxxQfifkbJvNFvsebqG2APwd1/m77q1/oOuSrvD0dSzNDyP+VIhwsRT/5BZ+ON6MkfJPGa3x
LYHQl7pWnbxxbzpECQilkfCOR7ozKhh2LP48FOLN0+ZXojwexrZ4ybuS4M6FBNZKEd4ELUIWJlUM
s0sqv07lrKDkpzAtIgfGngGBilNPTaRTpYzxtrmel54ernGhO09Ox3qiCbxP/0r6dcPtfsL+AM1Z
mX5s0W9s4vPjG7VIk3NeW1JOL/3UYefaDcWDqb7zpf9NCcMOxK2IzU6gf93uBjBa9n4V05WCeVPv
zZAewlOrN06gIUOxypuQ3iFmvRjBQwvKGZHAvZdNQu3bMvTBKik0NXq3CtDCHrJbydoyf0tZ4oWZ
RWhQVTSN6LOqm5sv7ZK9o/0Cjm/nfGi2YOv1PlRJ90YaPZVtxiS4yDdtZ6ZN2Hfgpc2UmSFFXaS8
mbC3bsooTdUXhRJ01W03xwJczF+CpA7dGJfh6rGdWd5tDiA3PCxdg7j5xPOIhRffjne77alOBszI
90R7o1pfUdYOsg2mmRxlsabTSQczs6w3u66L48jUwElsRvPQ0xdLo8+40BiZ5hHxc8RFStcKyoIY
BWeQeuDJ9M2mXzJq6/qr1MrPmcDbIHWx/dOI8lW0Ffkt6XuL2T1qFJEVcI33scP8nKpq5xVoo9Na
1biayShoUz7l2+O9bEZobm2HraLsAmO5cwdqy6xV0w40lm+gxTuDEBkiRcNpYvrDckXpQ4eVS023
0wywvzNYMTZksNMMIjBRyGfDcVgxbLnVrm1kSHhPU2PcVbdev7m0kagz8UMrvuJtOhfKDJZJo8vj
FssuZRvOTXKQOpZ7egPQYDU9qkHk2GbCKMJBEcTsd3iP2zPJOJdFJ1ewIVOQ0NGH0Y0pysAEmtH0
1WnjjUP93qi08rPBc4Ctu99MGVFfuw+OXn66qXb0jKJjWLIpa10t+kRKPqfJE3sHD21gS8J36VZ4
VXaX+yR3uXhB6aN7VCa9J84C24k7XWNCBj+flpdEcQaQEMsiaYH1r+ZjV2p0AZA30GYm8mgte7Wq
7lavWvuSrkCUwdq7Udb7mpeUGIlNmh+TebEMJQJanVwe2J9YuvluHPE4uwdthIsdHRYQF3mFT1Hb
X2+bybJzfhUZxNk4df7gDnebOmmmg/kdzBbIFrekNt21I2LhKm7gi00qY9aMcmSD/HxcqBjVFiJ9
RfZYkKSxJ7eU1+VDoh2MtIS3ekX7hpqqCC2HZdxzzI+CsPlQTltU0+fo45gpiAaXj8vYHLt1EpGi
CTes9BT1uXheWzvxO5mcDIB67skP2nLZ3NTvErOZzPKz1G7tMYa3b00yiNJc9cEYszgQARUW8UKe
+HJzLLqZHhTlR0zFsMSBBoKMQAP/BY+jyG7HCcha3z6Z60yspQqs2yuMpjrYCj4xjgOe2KV6k2L8
TRw5IP2sSId2f1YD+ieOsaEptvskjik/GJKddtN1y9whRXPhsOZOL5eEcWGwWQXRPHbtfNDtscO1
R6GOUAM93/yG65j9gkFGYyv6aJx1WoSotwwIHQWpiT8SOgPXKjllbfFo8lX6bTdhNa9fpyz3QsHL
5adrf+rH2DpoJYuUhmTMNMqZD3A6cTulUdJQ/C04Y1WVHWrIk9ARwC+mEd88zTNG+RquXM7xTqbj
RVps5Zv1F6HrA6UAhC/016TvP2zZatCgPImFNz51Gp+b3oaO09/TX73yFpQ7L2UvowHIgmkKEQvH
QWlfQVbhSfQa7z4JjcEiMccRNYrPvQvIDPjOLO/exVESbstikVM1HacCq17c3lhUlna7HEMMMh3+
7f6T4yCYJ7ASQca26kSwxPi3zX58GpIO4yc0npm0lR9PR8S9vDSW++aSQQhvLvZNSlyKtW5OmPYZ
PjZEdIpA1zmZdul8624hw5jOy5WqcWQzbYOayNEetHHk/CeOltQv6BX6UnR60qJV8NDU2ROh92g9
BrrfGTE8K0ZNnUZlvHRE7rDHUQgQuAI4aizj524DI25v+f2xsikZX4jy0o61bEz/9jk6dJUS9pJz
E4EQyflxbVjmyLdjHgapG/uLFm9PqzsSQZmaLF/OT0McQScVReq4Lz38vJ2kqcir/phlfm8M5YJh
w7loyJ+DsfbysJ9YwJyBA9HRUCRUKa7w4iQxe/lx0Zzt+AntMk1w29TucU9RDWgOtzwTjCyVdvU2
8+jGPKXbitCzHX19NbXQvn0SM/SqvcQXV/DJVglAD5Q6jiv6xeacPuf+2OgeWIbEoCgsMn6GCgrd
eOlEJq91DFO7pvP9pv2xOanIRkveiO+HeBMbA4eqQm+hrmBrLssUpJYiomFaf8lM4PkdnjwjqNEb
h7YT/0WmnPgOZ4jXSUQFu2WKP1edn3lttVOjZW2A/h+MbnHN0DPa53jOwjb/qitQhMHaCIdhrMlF
flen5b6nHzYngg7WqfQ3YwTydVImh3n855l9JBI8bxqQmUavjDOKb0YwptZ0OCWzkUQmxng7lQsC
fe+yxC+izCtf2cXXZuU7dAiHwV3fdd0hUwDLPoekRXRcj2aDINewdOqX5ouwxL84tdEIZO4YpiM3
TlXtmd13eSyecQpktFXrcUgK/yEr0i1ACkgCx5ofcqFdxqEXh1RvPiwqHAcMxJjSeO+TJv/xTISL
ZfqnaAcrYJBigMa2ZC0kYixqeKH2+7NssxilULlj3zFDZdEos7XFfrPmAT/thz6pW+xB4evtNEe1
6f4UZDL5Sxs2czKgtzK+7GJ7Tm+BKLRW/uafeulmQbrEe93lbOxa8PaR1kAoYZWi5B+u1hKfBzos
fUS0tOAmbtCZBd7GMQvpV/m70KJLdlRvHYeZa3FYiNC4afJhiduSo0FrfmSi/5IXuUboo+cdVVDc
RPyyNaZUJHMwMGblnSwodW1mZImEGQRzlcIwi28hW5INWDpcW1P08Cr45wrEuGuKOZqYZc017Yhz
Lcsd/avckabhrwmiMq8c08AKVyMzAqFVGc0D6aXxgEXUtti+XPiYKPveZ2qgMHY5Ixmw9uYwnxOK
RPlYnWVP1s9pNl9yQsei3IBnV8PU7Ck2IRRIbl/O2jBdd8yLbT0HOSVw3SzfLSZfJ0seZs2JqnaF
CBKPxuL8q6r+WdMqvzS900rQP/sA76hTaTSq5eX9wLeAdIK/zSWYXTHNu1bOv7Fm33pM4mtMvEg4
D3x4qsNIlWtl2FC8ancbYV2ZHVVE3xBqFfPU0GtF6dCcOVgKpbdGhZnhI2S5TLP8MW9oHyo5Cyjv
rICDXejh5SHtqteC4IKdsc1HcqB9PvXLsoHSLQlYHFWjuA2mS+a1F5O+VQxH1xxR3M1R1WzZH5M/
x49pTgZCJSdK21VtfKgKkYeD4t1wMjy8k4Bs+a2yhA4NUf0OzBLET23PkIk0Srg7rNZhL+YfFl/O
6aJ52SQwlyji7352vxcJHmYW7itdnX4xNiNrWxnOgq178cADVEyVcokXLBjzs9MNlxnTMLmNvPcU
z+NMu3WLaHoz0AGvVLgmY8h2ah428vLrjepyj/8/v3XEtMvNhH4SE0SZOsjIXE3C3yuHW8+6SLyu
O5vq32hY8E2308OY9Hd93zpBngknmjvJOYMFY3YZRKglxbilmyHozaNRkGDhDT1Z3uixJy4eLW3L
YK03Hiu0xRQbjIQuJH8UoThRPc8sFRT5poNKQ3edPs3a+07eLWu2mNsRyjW0Q9h4X/xBzI9GTyOY
22OIpd2KzhiWiXreiM/WrSrYFv2cGOAj0+aATRaO4g/kiajz6dHcqJ3c0qcMxFSH7c+4q5FSBiRg
8sBf9Sx5s63lQMrr/bBOh3I6W5a1T4vy2jddQJD+nD6ZcYk8gJW8rvi+x3Ahx5fPPeD8e7LWe3Rh
nUUXNisGpWy6siJReod+cQ7Xo12Q7lYLKvM2yrEN7aHTqKFQ0yOFaPEgnkmHvHappBdX/aP9UmYJ
VkNKzYi4SnxhkNk9p7u+OUkdQEc0LRVsBfol0pr7xHup8pkmmTREnueS5Jx+6EvzHWOYbAi98TML
kEBjFypyE4ex5n13Slp7Iz7m5nI/16zDJqaDMtLNLtCTMkKZd/YW88/YVZB7HoJRayEk2j03ufjn
MdviRYi6RZ0XWT2Sg3LS2vI0zdOx4Dq0mAk3b3zoCeVZ46fW1T46BVJfDn+ZAu8ctz4nLoE0MdhT
X1RvYkuu2XxFD3o0rZgNN91ruvbYtWeLexC73oUzbgXldrj79O3ecWcoki7+oTT0sGwMdm1/LvLk
2HHxh+Uy0JEJzajOU1U90Rp4dpIOJmhJvqrGfTfs9JF8nZee+XfL50Nrs2HazYTTVOKupFjQpcMw
3eYzrkuKicgQ68+psXdNjxjdRu4rS8Gl2IxHJgU1/u3+601hYSnSQfuTSvN7Kigau7Yp7qtERPRU
iCgTSy//xEidn414Jp9gKZ6qK0d+HxKeeLHnJ2vDnU+Zgu8244kM1FeynixunobFgGuLUF74o6Ll
Meor7VvPtN/Z5D4VLbjByJG3iV81WJekWSjfhFOerAlfVXWZazPsdNqApZl8trZ5cmLzz8KH38DD
Wa2puIXXXVq6O7Mb/7qTPG4lhbSjvcv5U7s0/qYo6d+mA+C4uNp0jB+h02F0ti3feaoNOi2lGT8z
qp3bccS3phmwUeSkWWm0GPIqKIkAC10w5Yh4T59sNGnZY1m4P9Xa3xm1dmRxo6VNEnvS2J+6UR8d
5R3LLahE9brYKqpK0iRcSmysesTWvT0Y5OXNNkLpNtXCfHhPqMLwU30+aLJl95nyg2Zb10L7u5Uf
EuG3JaLJdN8J4JyjrIaZ2ZqWPULIYMoyjiBdPpstyORkPeIRiq+d2UW5VG/IsvHMP1RTS4sMI38m
6O4tnf2y0Vs9yupti7U2sBqqhKCYWaKrEGN2kBqonS22LJ0GW2l1RDzUj2ahvU0D3UX7bm0fZJXE
RIFZ5gG3Bee2/s9TgrO4c9770oNv7EB0SU1lRwEI6mNQGLl8KLZhJNZs5SXiIr2f6yhZB+o8PdYo
p24PikamXbIxf7In7oqcyKWCg20wPGg75uumE/uBZ01IJ5w6NQWi2ZzjthhHwkWBh3s3IDGCq8Dq
7rQWRwQplKiRs3fRObQK0QLbDPNTWykIWuCioVmnP0X81YgxCUyPADWLnAPZwchN7CcD5S8+sA4d
EDi3Hy3PaiKzhEnPp69ioW8xppyQAzQgnlPtMnsCHuixJDLUVIG1mK9D5d3ViuUzdv4BoZz1Cs57
HMafXvCaJbhgEptpsm2ECrylUqRvTm6oerWgCyf8uqH+bBcvK3+SSr7FNgCrZw0gEV8/7lh+tKap
g7puf42i/5MD3R64Oah1WjnBOOIxvA1JSGPsFzaqByHYAQrrpe0ctlAdjLuiEf7Y5e57QpvGVeem
Qz5KEmri3A8NeQ3senZrsstD46bZnchwR48NrQKqna+ORDyKm6RFLGBWh7QfktvXcVctSFzKSgZa
2YIsp3GIKJEqzHG6yUDJpJgMenwpBfcOg7780ifrJ1uX76gnzlFLjt/WDIY6ZTc5/tD+lAOtSVls
hfnWnQaG7Yd24uVVpf6H5q3vpkLaPi2AwGbu4WBHXGOEsy7RTvScGZpgqZPgRHMZ93camZOMytCC
JnPtkA+/q268DAMnVyzEqallEeq4w/yyGOGjMwK/Ml6QrWLBKHPuEOqbY78UfKhOr2AIMw6wGi0O
xWhdWNQWonDqrKK8jmKRX5nQSGy6rdDFJjA0AOTF8byFOXmzQXYrrrXKuIrAq/mOWGsLAApEmGTg
tHR6aHrWh20DaDIXoP+LTpdUakLJe8tGadDNPmFNr02R2o8aD3hLy6W9Jne01kBe9szsbkHROcAq
bC/AkAYqs58t7oiunfbaiCqwG2kfklWF4sQQuzIRX4mT7cm2WHdl236ZLniizp+1rRYxuJn9VwnM
ne2G06y56SQJosSjY26R02YvzVaXh0a1K4w+il7T1GGVb8nAIg2tgSdSUT2I0vqny1M9ssS48zoW
2SF2tzDLLZb15VsU6K/NpFBRrXRFD55FpCSUeSeBPkTOUdrZyb2ssr2O2R3LssfDebPzOv0gg0Jb
14C12WEZWX89BMJMb+JYmjEW7YatsHCLI9DyXQoBAOABGasVac90RY13kod1qn6JeLzi2byfOwbN
WdVHwe172VR7Gtq54EMcu7BEgUl0WX832BNvFBBfpIS8dFZ6kbl+X8QMfkNf3FH11gVoPmwJ/Tvj
4gmBfpBYgBpttm8eqqaId4KFkGo4PoBFS+Ld2OF47ea7pkX11RcQFJzwbLIUM0+pfgFVCfulfc86
dTLTPFx1PMfM2t6hNR7jez2TCsNtTawBXyB0VPsiKklnSevAlmz2pXGKn0Rh0529fZ2Vqy+8x6xD
SWPp2Scl1/h7oO3pog7crqeTjhAJJyPFduw6PEGCErXSmE6d0AtiqKwEG6h4MnMDFxujtg+YZBwH
N3scPepVeWD8IamBLNM/WVzfNdq8XvCmFLKWd0kORO3x6o8rXArAQh8YK5203gQCZDZ3GulhBBVP
ZYS0PMR4k4dZnIkb7GoFLr623ui7Pe1iFNYRx8RhahqBo2COJiroxvLZyFKYsHU9LWClLaiqn2ZX
g5TCAD171GA3vkpur0IvxHnl3etm1uisA/V2Af+DjTHa0fA3gJ09DCkltZj3+M92klYyI6YxvO7h
1SmCZdPrFqJ2qdPsCHmLVKo9OpQwYJojAlUIbTd5PUaNCTI1LZwvNXjTqdomxf/QV2KBwoMWLYdK
7w9kLZLnTK8uba/8SFb14Wn0UVsrBVvbu+7JIqiS3gSxdfG9WRAFPMR+t5T3VUsojeuaXbiYXxub
3G01+FuMyJF0jaapDL5CFxi4V0/RYjbVfjk3Ktg6ENJlK35lury22e0kZwikvdcjV3faLb3TBovX
H/qcUdwZ209OFGIrReJFIvMmn8pJnxwieN6iQ9dRzLvRpntrUlVk4K1byixMltPY3vQehf1R9Fa7
3zaD7lsXf9h/piflaBgb2AdSSn4LK9P2IxsYfta/nVnHp7g/Gl2h8ZK7LHk25Me2tl5gJNpdjjua
1IWk3c8yfU3cFgBwsgi4p717Xe0nIuQmruPKYw03d3F6W85yV0Iayj+FMbDcxTxKzZrqfuziUNLj
dgclCebbX0lfpI8B4wvvAqdxVafnbOuCFighcPCA50mMmMaA/k4mGxuFwUc5y6gF60qm9oMwdyiN
AdzXYolUoz6c8n78qUdQkwqQE+BmeM1iHUwG4by/2cutLw7hTsqgBWMMTznhcT1jrsaXU0YItg3S
tZWDfIxVgGc20AqbZ6Flu0kA5p3+0SIGzJbdpzeX41uvqReZJqz0cbXLFMNTmtlaaNU3tpq3lxy6
+MRTNwJJ1oLbtQjqmNNAtVASlLrtJ8Hk5VXaLRNaM3Zw0nAHOrtqQWXszpzS514jxrcxBCm29t8W
kSNmaoSbNMmc8qx+lskgDp0p/0wlyKx0pjpq4yQSXT8GBWnpgEru58AAO8vmZSoR4BhsRbN8NXNI
Snt99Wx1v9bFE5WUjHW7ypyniI8g0gmTgori4KenGtGgt93FXei14ilxv1fpkAbusCFrWfZUMHBW
HfAJVArnxfzgeWSLMumlWuVEq7vt3MbkcnbVT0P7lUb2AQmKb1oNUA4D/NqO01ltxRmN0tNUNdeq
yXeelyIYra+mWUZJVv20YvrXDP3vanSfwNP+KLZnE9TeTzQwLVtsaIKAXCdyQK6JBTTYOoho24YI
3VkhTDQNFje2DGaC0e+6W4IEFFqKVSTQ+kzfW2X+lsc1XVPJ27K1h1QW57lfe4gAFLGD8ZR3NzVT
hYisXL2/Lt+rubKD4odJ8cWHa9Xp+6m7A1Z9Vuaqk2jGDL4Q58btjHqo6awtmkYxQ7TgPeluNZyt
KA6Zqy6a7OQxIKO3AZOZcR3kwj2mFoICs7TMKNWnBft8mr0MnbmfoF1OVjV5keVCnlcgU/dGDdnb
aK0kLIZS3yGVeHxSsggGJk2x9vJgt8jDaI7NSNMaP/IiFxe3tF/0pqgOFVdf0NuttiO70LtLdEFm
HrsPepk7MXdBNY7zqYaV3I9qfSmp+b3jgNhbIq+PKiHxh3xqdMfejYGTaomqahuOedHuLMqpAWoZ
xV2rWi951m97JyXfKJl1cXX1V2owKmPdi3V5d1fmpMGN7RA89wmWaNvpyBIdUksOAi6DoXTYeRXD
BS1V+0VNpImjEGtc/alI2eNnd35yswxxoNOTTp310ZZTljYOpdgptR9iiEDge3iqGbhl9SZE3WAF
it1h4XHKlEW6bK995a6ApbXST5PhyFVk95GkLgFuAvZJEUq8LZixbDK3FyZUq6JOCGrJphAxhy9C
6BKZ9vDexxqiWRt4LyM9J4pJPN4lUn2QW00aCtyUMWYYuohFX6f6WenZsRsIxjR0GpMWmnjOXrps
fkXFvM9LAQ3OTRK4yvH2gtJruNOpL3ciMxM0x+O7Z5jJPp8JY4jl9NjgXgQsWl4gZYBhIBBkXeyq
VKHUKXHsiDK7zJ1eH2Qt1rPZ4aZLq3Y/DUn11iR/NUH9iMqw53VUohgzxiF+a2QE7TyxQm9AsESR
Yzw0g24mt6nXb0Uu/H6+LlV3kNjLl76Kem7so0zMnRsrN3Q0N0jl6OwIATwmS9wdYo+RtVfWU1ui
jR/c8TLbtvBbl6DoDAEXcDqqIuG65L8VMHv90t3HeYV2e6D9x1LNgs88Ns/jxm2aK6M6JsLYW/kC
QrAkF5nMv/kMn6Zt+j5t9qow3ZtEiEBwQwN16QFnm2pezkvTvugDaJQD/HYqETV6Ah33tpYgZ1QD
a3NKZjhdTbtyOxaWhcW3fsNw9TrH3quliDIj3pp70kLE3hpc3rcYvVmMIFp45hxha1fF7FDmA4uJ
SxNNwpR8KER2B4w97Ze0rgMyPtwgT+CS2j5td84WB3gdU78yKdExquRa4Uk52Ldqx/zWBJlMKLRs
S9dgHun7nSjESTJ7ubSJoKY3VsBSt9Zet9bR6ZJLFZX6/FEp8Mc8HzckaQ/LbZw1hqGPLGt9nXsI
iLgbn03rr+gL9NMqRdQ8JPlhiPHs1e4alrb2VpCM7isyIf0lJpy0KvE2x4ba5XPyJnCfAJdk+qXs
2Mmoup7Baw8eT9vBeNdc+TYkIj+A9t4y7kColZkdp6SUCKEMIAxQnxXuWculuet5/Rn8xb5Nb3L1
DrHqLe7cSepd5njavryl8gIEx/FkhqupsAlU9xwQOb+MH5zKVBdlNvA0GXakeGDAqrJxhpIyqLet
FWhqeacLHC3T6EabLo6j4oaDomaykCuAsoZYD4uu2+mXeK6/FmOgf10cF1iG1dYOq3SHA856i4kQ
8dXwtbU3vUFqfSUGN3OHbdHo5GkxGbhvk2Gu5e+u8y48F5TKwRVYLCfr1pQ9ddUuT5hAvZvsxHQG
YvLc9NtMWSDrMtnrlXq12ShbcHCrSR6ktmyRcTMmGsMjwXURDnEsqDMyGuwqXra3afsI1tmkOdiZ
8lPC5ZzWrQUf2Nc7JoTXIW/JPSRdUCiE1L2SXljC4uuN5u1hpw6TWo6l+0FW37nLEq4RPkKemrAh
VC1M87Q6emxQm4b2z8ycKsinHnJarjDIKaEaXF6mDSvhjCRWFbkLjDWKfbrO+xiJW5BmmgpFsxJs
Cs6FDTcpsjkcNeOTqb8lRcn6RzCO3CducZ8uADyEqCbHXOvWyAF3AYqrDVwoFDyFYjT3KHbWXVzz
hOoZsN7WIg2bMJgsugb85QDhbRsABmE2wDG5OiXFZV5X55mUi7uewB1WL4aY/B7hTUL0ln5v6Uhw
DMs5FVYFTk2yYh8PD9BEDIut40BKjXvCTm5hEWu4Ltp3CYGB9IcfQK0X+ndptChRJ9tG/W+0nKep
ThBy2QjhEE6Ew5pc0tIbd4rgPVPv6qNVol6xOR5oOjeccnhLdTDSouGl0BebccI8id7Zu3bOIFrj
fk7l3dCX2RUbODeQvl2XCY63Gsb40FEhiskgkzSn2KUZpMoTfK+utu9t991zeQrwtV1Fnd+KKlLn
UIzpqcggjEUtkaS0VLdx/DwQ14zim9kP7yluH8aJSpjmyeuNOmyAURlPhw7BU5/tVKYhg4EakVN9
pvXgxH9VNGznhlWwma/aY8pEEYhpOUnPe6tuc6vKbTbJYvryPKYmhXW6QMWH6j19lyNEvt6Tozpr
AyJ5a6IKbNkZg3Gvpe50nFEO4rLDEQtewuDR3qklZ+kI4qUoT0uBM7rEBxLnLLpWY8VwbPkb1QfZ
wR0XHjOOAB07+i6V4g6P6IggDrjFtPubISF5YS5u/xtz57VcN5Ju6SfKE/DmlttbWpGSbhAqmYRH
IhP+6ecD+/Tp0z1nOmIuJmKqInaRlEpmE0j8Zq1vbQBIsCTuEAK0HY58/Batk/6yFJD+mj1n5ryX
YXKzwbg/sNgiJ0i3L/NgPZacqHt200QnJ6Stx8LsQusMP9vBiBPDkLIwVFSs3bZcWr+6gkUuHf4P
GMBfdeb6O4pFAjkiSqXMhPbWcyn0ROzs8gUJWcwWNtYOFp2Yh3hM4tehTIBEj/TV6DXuikkhggZm
uSpmvVYxIagt+RxUYX6oNW6arMu+2G0iP7KofsGz/cBfakPsyrS3Orc5xEGvGDDybacT3/kTR1OU
1uQnBmw9jZtOVDfjN0LyUqgt+GD55q+wbn/czlSEm6HhLmsKURxS3ABVLDdFRVJiAlvXclHB0VNe
KFVwtA1Ov41H0IGlGi4GR4xCkkYsM6boYtjHbCz8ObGoyhlwQ5M7TGO8MzNwcpoDq+i7rZNwrymb
NXWTpP7OI2mEESLRDe7Ck2JU/r0K+xLq/5IDEC5ZZUzVnUJabUuQM7LMvxKM9wrbmbAHvz8uQ3IT
aLUfWME+xpXCARVQNAIaxs6TT/4WZuqPWmADyQ9sF2y72VU498OY4w+Y5osXrvYh330tFhRj3mSn
DBSH4ChAUtqpZvvHSZuo4BJk6bc5adV2SsbvJGZkmx74M6jLDbN5fGpW++zJuyVZbdRT/DwElLbl
6KBWs5Buaxd6LEDTvZDdQSXvdVq1BNMwIXGH8rHoIVhkNss1JiZZ4T2pLvqrKSAWWnhrlONH20Cj
wZ0L5FB5JQ6s5ovDDCHA1C1ZDBX0Z6fB6712r3nNiJRr6aHsLSQPs3zr54TG2JYEGrk9WyRbH5rY
fvL6iZ2DnLMLxu38RQYKRh7qYZkVB+hv2Po6oe6w9x22C4wlMnjNfkghkcUxoh9M3jMkK1vehi4/
zWr+6tv9D8Ow/2GK0jMjtB+mnb1zo7M3/nuqiGf4Vqd/4hYZQ1mG39wmWh5cE3GpxmakxAV2j+rR
RvLgFc6hsyZFxe4cljpAn8wbjzrzIewUkScto+ACIi0DL64+vkMDgjvsPP6BVKl9hAUkTeujXlZB
kxZ/HLdg30bB45Rr4C3X6IL3lI579jEIJs02tKdfXWC4Wkc6UTf6Q/kKoq9EQMe823fp/lbimRWd
UxMfZ1e8lGhXOAiShnTMERXPyC5Kt2xnStZIVfJa15zfuSA/aXB/iaHae5IJlwWQrljbelt5J12R
9TbFqIcHkmaYqZBpouNj42AXaBBKN54rznNWf029dCDqieyStP8iygW5GiHhaCPSlOACHTyXbCLF
tO45wu5xCXdh6uVv7OBjRNWSPnhRaB1QGAR2122rOVs42akyqg70p0x5b0zkDIfRWbEPdXlJiuAp
6xlKS1mVULWrm1d3mEJz8SUo230fAFBhI78FSRUgHKaNGPFfNrGzevo4CXmLbI1MxnWUwR6BZDBq
OcKl316bEEyfReoHFo+vQlj7yKOgnhrzS1TdvghHAFt2+H1pfgjl/wot6rCqZqczWpDxR8nkN9VP
VTB8b7T/2IVokMOheTHe+v2Noz2Qg804IxHQJUGpjDe7BgBHX33pBmyheYr/UqJX4J3FBoSy1sz9
T6l9nJrxsJB2+7ucCt5ltNt84SFd5c3ewvAvbkcqTJygVUUbVDTQRTme/F79yYLkngRqPjrLRH1Q
9E9e1rinqA+RHkj1vk58zFhuq7TYFO2C7w7dK6iWV7MIohBc93vCrzjG7pcxcor9BC/9Ia7N/FDb
PCWLGplB7GU7j1BZAK/+qaCP4K9KkRNNmI1zTcBCepN09WODIt9WGfWki5uVDsjyTly5CmkcyXAq
0D/mhp3PMnUn10avz7pxOFa2/C5G3BBoAFh0uX+Bff5OghfiXbVaTd1L3upfRC2DFuStY/1jX/LS
/oLYIDyQ+PAlFRMeWTGd0QBke7NGM4kEB3BUAmv3lw+Qn3I/2Pi5tEXs7kQsUSlo7mT2Evn9e4wu
a1uImFnBkOFiM6RSjCgV9SyKfVGwRS2I3dv08fxI9u0PsBguKkZG1MUk0EFwt7dp8Ay30DqERdwe
tdOG+MYc9PUeykWVAl1vuKEbg6gQjal1lDMrvbgxW8vk30jevStmNZB7gr+8FV4tVPbbw2s7uJl/
MBXFVzS29BDLG2CI9IZGlFmj8m5DeBxt8VY1rKoT60WQ7LVz+3wvcwoYJTHVGNrWiSEbK8KLNgrn
YMNMaLAO0lGnDhUo6ON6MxNVXWHLTar71NRvUxf9VMRbngMuloav+xUUadaNa7ttXTrDUNlxv4/4
mbZ9H38Ia8n3+IF4mLF38jNx5zuAJN1dDlTnLUuS+UfoDU/VNH2PGRWh4UEP6vvT1vjBVQrk1GkV
/nDm4ewRaHu2pgheiIB/lY3WX8prqCLnmBTy2T94An5gl3x3Un/ZJ/HykcGMu8mi3TS2nE9kmBLb
c1uYhI0JNy6AXLo9gv1SlVv7mtiUTcEaaJ/o9omsk5f/J/66/yMT4//DRFTb/re8izUStf6V/bPB
bv1ffv/4TD213f/w4pDlIYA6Nwj59+8OO+F4/4G+03FwMVG246b7B+8iCP7D9yx+CLWNG7gg7v7L
YhfwC1q2a61JvUC3LDv4v7HYOfzJ/ikQFQyHFVh27Fk+VEPQhv9ssANOlcaZzwAjVSp6Tr3oFs9e
cY008xCqmF3s9y+wWX6VQRFekrmr73pxrH1HwTCm2YLYBTVZRyVx9a0K/EDRghLSQA4qVCskwvj7
/2Zf/B+yRe1/wXN4cMbigHeAPFg/cmAa/fMfOA6KIKCyIsGgc0GJqQHRU5BdUs96txH2w0jeFMMg
tyH5VFuEisGefON7IWfANUS1H0Nb7P79H2n9Pv3ze2g7noX7DR2465JU8C/8M8bccTEOUOsBQ4Kl
WDBO2NGpjexHf6kf5yAfvgkI9VT6NBVy+CICbd/ZHr73BuxGTrjafKBT6b/RQFzYLM67YVQActPy
YqrA2zqEfW8G7XIR/pcT9H94K52VZIIQVjb1GvW75rxh1nRXuCf/OAQC/stbWYmiX5QR23CiwAt0
/djPnJvWlLXfvBG7fFC+eWLoGI/wsJXeWD7beHdru6kPwbiAul4braHsQTQDXOqdP0MQXwPmFvUo
Fsb+5uucjfPl3/+xveh/f8MdOwi5crk7ooD3/l8v2r6NVVU6VBZcvshdfPf6jxdZe90Jewkc9L9/
fQ5B7lnrS+AkCQ3i+iGLhGSbMlejTvn7TxST8a4R1leO95Y1dNxNF1BF00UpOf/to8+vfX7aqXze
xmmDAHD9KZ8/QNOETmp5bIWbPalGawT5Z4Fp8ileXz6/7DJG3Mmh+WsarG9dYi3PZpA4u0ZT70Kv
ejaC9WvpDp1/jD10xujDoVQE7AW52J9Zb+BKWZrse21jpoj6Q5S29lcGPN02dib77mVVds4mchWi
ePhqZ4tzLSKmPCNlDdKbYUgZbvz9c8vOzTMNFylElX30Q9HfAQzHuLWSYGukYhs+deyvrCI8Twyd
r/hxNcndeKlk1LTXz68RqIN3qSXjyk6HaxJYw/XzI/zEw7XBv3NeZ9CxVbPkqSMvPk9dwI4ttqct
N7i5TCs5Tw4dhsB1RFKsL07DlHCnJQynv3110HW998rog+3/CuHIm51drY7RfMqzy+eLL4THpAni
8GJS58IG1/5vL4Mv5EXOj6bV5rHolNwgmYYq0FY7cIv6uwXyL7XF1w5r3dHthmb/+WW7ybeEe7Yf
s+Vax9z9nXeFte2Xrn5fyETd42kBQGgF9bto6fAWP58PzELrd9wCCYKgQZ+0H9hPiXavpZxArzsx
yIBMmFfJ+X5ThhiqSnevn1+qmDXgymj7y+enzFLy0xiu+lYkxJSQ00tCotjLiFiOcSEP+b99rar8
Rzl628/P0vWn5UQ47Mclmbef/wPDrgAnK1NARD1f0Aj0V2CW3cvULt6tIuz987OudLuzOycfOrKQ
yxRyaS5lopqLovLY6pShI9uXB7/vMepXsXej8NkW6yIr8QR+sB7j0een0uo4c9cfEIJfPNXtVoCz
3YkcmEg4zS3i1kUh+Fg/lKM4kL4pjznqLxY1mbOQ3DBijmsmHLdsnKdNmDPpiNcXErN5czSB76Bc
uPXSVJwHwPln7bfpucy+dyxrLtSxq0bQlo9OL83Bm1u6ZFn6cpMg4mGnrvYmzuyr6RhDLqorLssY
P9QCgGcme/+l8lfzrjTPNjM9eySAOo8FCscMPzlJbslZeXSdKiejZLLfRzsLKfk88in0YJ2iqvnZ
RV1+GPKavDeZyy9+jZPST/HylkEXXcSxJkn8Uvk+oqEAVGGAKvYy5w49/eeH9uwa3qi0Yt1l8LoP
5YsnGE9MqrlXDaIaUxVIr+w0AdsyLMwRYT4SSjafBpzjCNS/CNJI897M3+aIxjMocaZFwlwTH2+Q
Vuus2uEWKNw8Z4ZLMk2Kj+le04o/dDIKLyoZHoH9h1ckCBgUPPPUUYYfLRfYs0xi/5UNtvPY1kQp
FV59R8SIALvLMkI2o/E2S5A/YcJoQLKZGiP7ZXLSQ2NwmMIOyMhNtAdopt618AkR5F57R+oE8GcY
7lLI6innRN2a6VwsT8bxk+1IamA+FkSa55gBFtguCQp7MqoCsvYkiVCrg6RTHR4Q55hmKqObTYfd
7AzXSBDkko0VdGRbTYfSrn66KMMatkBnN1NXl2h36YzmUYctVgesUKvPRj1ULEQItEm2Vue5J0zO
6c7yQwKaMeqRgDv9jKvWfmpH9S1uAnN06FIYhnXDKe2z8Sjl6l4bphBOVI/iMc0zJt2ZU7BeDurn
MKPx8CrvzVpfuAk2XKolik4OQjvuk48k9bYmX/w3zYnUlrSiU2qhHM/nd2suPloR4mWcY+zP6Xp5
INc7FwO6B4M+XQ2VuUUFqtU6D6ed8Jy/WroHuNIMNpKS0WYMic8TY3+Hx/bErZG9fb7U0jkmHTFP
OGQFC0eV3RzFtCZk+3trl9EdHwwQnnaelrc8Cs7R2qfbZnwlGedWyj7fpdNMcrbft5dk8aenKsuc
o5jFi1g0WePe/ByMB6wL5C/VsXXFdXOEn+qND4r56ZZcAaLGezz0RX+L89a+Jw6az8aboluVB+Uu
jPH/iGSA4pUYcbNH6yhY8yySay8xZXNr6uSU5Xr8maCr1a5VXO06+aYD19tbiNouQ3ZQplog/c76
eYgBwXRDck4DcFLEuuI4X2bIiozs0FqX423MIVUFuEKXxL84Mjbo2hooVsZK72Z9mRUDBVcR5i68
+XFuwoCTcgLObQnE8SN+D9cz2yamzy/CkvYyMCjdvDR9mzPAKqQviakPwbcv6by1p0Tski7NuWQz
hpXlVqx/pwEFFKumhhBHpecrPImfpe98S0tkDXNQA1kzYtmxwvMQJwRq47hPLkv0rfKUf2oKRnaC
XNO1zf8LZuNCJePOFzA9rcqu1K2aSMZXS5XBDaPMj9HgJHTylqWusxqlut4cK/KDGPiX4wEn+VMH
bZaxepHvRMPv4rqkYEF3vNrt8p5MveTZrsLDMibFjnmc/ZJQTLCn+VWkdgYth4w4b57xIFExXwjX
ROkmwktvd8++DYoMD3rNLmxG+LdExBYCkk6m6+rN7rP5axqGQCMjVBll3iO73iPXRDIdkm21FfY8
X4qRaf4yQaqtrEmeK47gJahnyPnZssNbTyYnGbfsNLufcSarfao/vHS5MzyMt7YbBHvaLTiePy2i
YDapRFuUep282I2+prXDnaU0rPYY9IDF3h9iYbKtXKA3XdR4144boq4SjiAus7ht8Ch7qUMAsv8+
R0SViBZQlGdgUScIl1pwCTJpSXyQy0Zk67LXDwifRIxYzmThpoajgtHOJuhMvI+MwXGb6vNYDhI+
T/lWuHN07lPSqtaZ8gFDk7nFU/JHtnF1mEzYX/rU/qhJu9z7c/+SKeoK5dl3mpMaSxoOexkh30x9
3C5lOCAPa1rkF32Nt1/UgLdANJLGHCPyaO3W7BJgQ4W9EYP6jlrcv7g5Q4l+9jyWqNgoEwdlXZSH
9Vuc4EFLJwZ3toE/GC5/pBiKi4YndlENQa1ZMcQkBcYuT3F2S24YnGQajge00y/t5z2bRnt7avpT
NwBi6RQSM3u9CQZZOwzrnnxbqYtA54zqo/0ZaMjRMsgSrOmYUVhgthZs9XotIlG3sNsMzxWhIhs1
pJe1rcUCAy501Q2FzS0auu68jLDVYg5FUEVJdNUiPBVwg4+fZUW31hZAm6Ky9Fljtz3EvzHJzqmT
PVOFR/eJtvpBtSJ6lMsuTOriBzKHv/CtkIX7qEZmaWGMJUHNeX1WaW92XivxQVj+cB2AOR/drH+b
dQuZoEqA4A76SMBCezGBW2xaUeHiWM9KO8CT2DacldG4sH8nFPeh0aW9iwSj4X+82DmKjnrKwXHN
1slH3be3bAj8aQdVGckEsogO80wwcAMVsbsccWHDsEAqQDk8/jDzGFzZar65sZMdXYtEuSmcnyYS
aJ81sMkQeVA9N0hAHCc4jCMC/HwZ3pIVjTPKlOyhCXRKqJv7VDG7RhaGRzh03ScmXohqo2Mbquig
1vN37CezcZnVZ+iR5pv0Fn3NipuvaMasqOj2WdGVmzrD1Fa6j4JC0ZtD+YbGeNvaHuYxkf00uCIO
kWSvTJo8GzTPfFWxQGmD/Zdqrmf6qvir0JwGWI8bYY3bgZ3/65oQP+U2ziSvv0QOF37WGQMXTX9T
ussOnBl22WOWQXl3Unn+8fk4qgCj3ECphA/d1Lpn1/UfLZ3Ft7FlF7eYPDhow0MlQwA8VQuQyzp4
6r0Pz3G7L/95j3lB+JwYL9/KMSDXfRiye2niameW+oZWy+zKuj4v+H7OVfXNGX15SF3vh8vwMs76
7izzwmNtJplwli2lzyINScgY++ZVYo6545LypOBb7+KfT8daoNXjkuncHmJXU+itnXpyb5Hr89La
6uvsyAg0zgty8Ynq06uvQ9HmO5KTe0S+Y/Poz9dw/B14ZvnuAybEvoi03LfYyhTZvjNYN9tOePeg
ZnvOvCF9yjq+F4uqzIcJup+oIZqfYUSCn0QLfzVJ0V8b35u3DiJdDvsc+BfPjObmoEfCxLLE0yaB
N3P6rBHCrv0QPlnwrtTRNYH10AQTljcLU32YzYcClSbTCgUVLcawT/IXjaCY2DUDiv0TRUahpU7Q
jwHg4YYZNaQevz2Gi4lPmYPWnkhH1wT7II3Eu8h6pMOSA7dVyTXiDXlCA4qkqxkEEIFAgmoZar4l
waEjzvbkNd0rPW/G/KZ8Q+CPmlRXHMhsf3t69x2oH3BsSYkpDkhNX+B4x84d3gy6221tjXhlTJuy
RMOLvficyXI1yOk6RYGvV/IG6tl34XuYOUKC1HUd4FRscbIkPT0nc31kKLW9K52B0ZArnQuW8R+y
sOs36eu7nLBjT002XY0VTVuvFIel8NynMubucZD07HNCM4ch0Ke6K5tL72AsbVoPzGRVwcwI/fKY
dWeOJfvF+DE1dQmgDcPAg8Oj/XnEs8FKaGxOzdCm1xSvfmZGzRWIWaRpgnDnVaZ9qJUurgCHPh8v
0iG8sepcb1e7KTmkRqeP2s3sc4vr7jT1MUmpxRdTkUbYN+WfXnvN6fNehL8e8xyG0bloc45zVhbr
CdgUSEGyhj1i4Cygiuyl3YMwqhBmIomVcDwWEZpLF0kw3m54I8IbJ0mxnofamXflHH1vnOGcI5a5
JcZyby4UwoGYxXtcjwBNTX9WTtzdTE+owOo9aSWSVZEGT0OnrHOrftVTHT0noP/GoP+j0xUqImF8
6Qmdd6ulwp0/+QdXNFgfZpioCf45kRfTaQ5WBcbIFAgJSLFr13pQsE0BGRhdPl+IxPUJx8Cq5OLE
fskT7AR2m0X7ypPePlvzka2p6C4lWYP7vEBq9jnI0by5iVefnaJ8K2tsaQgyFlRNc6W3np7Km5WX
1Q3px43L4jUrpTkG0i5ex2SdJFSjxvA6JLy1VrP1Co7nakFtO7kj16OTh7di4DeXTnapw1rcpJnY
xRGAm24DMaOb8gWL63au34f2VdigRTo0WZfFc7B0NaB0DfrWwzzKVygcJfq/5VY6Uj5XBneurZFE
Vi1mALv7Cbzf+steukPtF/VzVbjPzRQmR1T0+Y4MJ/XasgpUnQyADDbVMXLr9A239GoEqC6fBUGC
lYSnAKdKCT4KEdgNXWLJETvjGchTXMSVHZ8L2T1+Pqw8xmLnNp6fnCFwviQu0BlUQnM8qW9uW52z
2dVXi+SJKB+6i+7m8tqo4GNW5sfYlCG/duhvE39IjmmDGFGFMQxm4Xl7lfQveO4rCKwWTIiomC96
ad+0CdqTWA38nYuBMwVCd376vFuWvCCvLpmak1UMR6PQmFgpIQsjiWJ/OyrDsPltGv+uyoqGBbJ5
gyHlzQ8JaYrbE+rf9j/vTEy6LaulW/JW4G0I6mq6FWvCveUF3aH0Jud5TOODLTiJKaezs4oa93lS
7gbBKv6w0nrsfBQE0mFqRpgsD2EwwbXdbWIECXIKqR+8mkOkguQDm4xCfK5/9Iy6eP57zVEq4b2W
Qo1nzVEDU+/Jyq6idfJbIBBLOfVQH+I0dFBx4ZVyC0bQ8dBYl/lL11qYunAtEfTkOul8we5Esm7K
rKQvMM91jaAzCc2jjIN6FyUFsWs1u7OHOGbzHBEc97Xwq20+Ncyku/w+WLq8YLzor4pMuSyLw1uj
2kNWQ7Drli69xKt01s71LUut6mI51ZaRxYSStHGeQv3++ezvCrNfMjSDjgU8u40BSpfiN4UyjWTy
pEdmKYuhbBaWIoslgFdmCaMp1SmWnKqz7vSm9LPF62dxh5oYv5wvkTqDB2aBtO2Cqbt3oQ5OlS76
jQyNuIwxa/loJBdRlPW8x0LGX7IM4SRlbHefR/yim5rIuru/WMfCKX4Wuo+fgjm+4GSd8BWSxxwi
tQPbIh6aZR29FTo64KW9MFtfd97qXFmi2HgimY4E4f2sXPWtQRt6jbXuzjkSxahBJMHNJ/dqnOa3
sGYd4dflJk9z65C35hyp0b8UBvR3sFTDW4ylCBnQcB1di2uTp1vml+52KfEWtbWnn1M8X7eCxSs5
4LQADRGWKeApvQq7kpXXUQ71RG1Lz32CJ3AFkuUQ30OIIR3r/Pj5AkFkfnTjD94v6yHuGxybdjpf
nbVB/uySYWwxe+2jIecNGrjpBi60MVlOS1xIcFWBdXFF5ZyCGvulGcNjHUn3INLi1ctZRqPhdbjg
CgfD7QJkAOl6BStsBv7uAUOsUmd+kHPkPRY5gR9OuThI1AS6PSt5ytenfF/J/EHXPkUKdkTKPPde
6cG+S28YUa6MZwXg7sTZHp2kTX2QhRLi12dxFwVfyMGWO68fiYt2jHyyQrPPRj3eBJPPtLTblxgS
AXbX7KWZqnfTDJgD13NrTsmecxZ9bLnauapDeXHT8h3lZHZgKifJMNUp+Bxcwtsg9g7CuB//KJos
PDHIePyfHWUERew8flh6eXWHe1n3znPvESE7JWG4kbbdn6Tb2w+TH6C6thMGdV5cn2EjMsnsd58N
y5r82ntyeEIxGiKC/Vn79hN9tfcUhuRZp+ycwLw63Bhcl4gzZVrlv6Ky+xAqeY7syVyXuc05p0PA
xp1nXauR5sU10OrEOgIOwrHaTzM+bM/RwbUikhy6GIJnP2Re4hnrpQz0n2VmMiYWMkR8POqI2fr8
S09ByuRLMiCFgxlEafYKWQbZbDyKrQl8/8xYdceqoTl3VpiskYeEVyhTXnJL3z/DGw0h84g+h+QQ
uHh7FYqugxyhfXORjJuZFcw5ndryEA4+0GQC08uenbzX4CZzdLcjXt62ye2zOm2hbpLdqeZh11vd
qxsqug/5p07Mi6CL2fOr2BMRVFXKlMTe46xfDsBC3YvcZ9Y2D/PodQl6Z2eVDEGy0uhbWJ67XqkP
BUiAP2d0DAJ9jayIyM+osO+Z1SL5D7xHcIzWu158/+KPzBjjGrzGWMU70pfyA8iTkagrEA7Ey51R
uX9fkhrSlFhOaf22WFBQ4rFHPJd4116sGbDIc7dGMCMrJuu5wvF9X0RFYTklRyfUERulmSexnXIR
ZdhIy/rps9boZ438IkiIIIOwna2qkwIdydaxovxlBG+fwiE3wqt/v4DQrOg0RfQg+nUP1iHBirIf
c58OhzoQ7+HiBiflQw1IrVU/RcK5FkF/mGisDkEZ/aWz6kmJbC/d1jrVPW1XjxUC3aXdUlwHKNDY
rTH/X2Y2PoG5jG4D0YEWEVGnB/dRFd1xYbedoZfe5GzVD5mn4PUgez8M2J+W4TxDF7EUo7USzANe
qOXRXSbccSLKcZ91zEgGJPIYsdJ71zePOCX30tbesy3HfBOY/KGx3J0xUYh3xj+kbcRl5iw8Lts6
O7hj2xxz4JXIidGMG9JzV8KktcvmiacvB9Kxj5rxgaL8hFupOA1j9w7Nc3lpw4kE0jJCa/Wjd/q3
Cc3TQ63nnmx4q987ZaaPKfl8k0bTlLnIclKVfbViJHfAZ4iHXzdBrjf1u7Fg+mWLOXpQSUH3J8vL
WPiHJQT3nDp0WxRX/uG3brCCGOp0+HvJsk8hUCCzJdx5WEtCrOTLTuGk2MiA3eFIh36Rnn7xvDk6
2ZZj8TYXP4IgMrtmCIsds0P4gXVgw+8oy62uQmafefxSwGXZeGOCYdZHf1jmICDGMvYIAp+tbbpO
9QMH9nkbQd/IsZBvo2XKH+NilcT7stxPS50ccja4+ZBHz1FuX5T1MFWd/uIv6Zofj4MAEm1zyex6
3OkIoR+CTHPvWnaIEozNJsjHnCt2YejWQswplgrFcWvRS8KdeZpI5l5P5qm520tO3Jay9UXH2Qne
8YII0bafVatPCPO3jPbJZ6buv1a9ZvGbXQ1d71Lhi0fvCXZrlh8ikzDhJNS9PGR6mhUnrIP4UJz4
aAXDt9GmQSvq5LmjLH71PnXfUfTmTO942hRhBDAOzDT8cuoSi2ximm0f92bLLGg6x+pLLwa501wQ
+yAYs0OBvuMxN96ryP3fiID985L0p7SRLneaxHmiJGNqaVPpjF0MTCCe8CdSB5UgWg4l7SEsk3o8
ZYGxT5gBfpF6XFwlJlcMd/k5T9vf1uT+Hpr02VFZucIMXjqaxIOW3XJtJCDY3h/vMtbuxXT6MDSz
uoC2FYdeeU/VcrDs4R6r8r1lhEWnko3opghq4w0dz5NVWCdx9zrzK8XscB6GDjePGOVLHSwor9pi
rwMbB3addccsSjBRJ9vPqYPds4PzAsEp7Y+XJtPWSQMTNYOHaWysoRTIqTyg5UDsojUESO2dHLE6
1NoWgJN2Q0b/1tFhCUauAZwpgMTldz2N/d4llXvrdvABwnJUuxaf57MmVglcCSAsxmHdS4/i1807
JOquPV0RELPwgN4W+tYPgcsiKxr9rJgGPxhG9zunK7Edskc/26WFRszK4GmsoaBVMsxPYgkT5NnL
cFR1GjKSTu2N1mvCVzW47t7zmu9NiDxdDuI5CSVj8jlN7nQlI5G4GGQYhhS3DvU5jFZzydGpbgLc
ZOucautKrzssyaSPrDMZW1hM+IbhsWaTeMY2Hz4InurCiyXbv56Wy0FLzB60pUkpwucsOo9eHz6i
J8KWjO0Qkp4Ru8APURoonHYe0EjUo9+GOq9ubYZGw6p43HMKkco5Z4+OQxyMq5yXsYj/4FDtN+2c
sRsuSsmZzqqtUM5wceI4o4JrGqYgWN+kDMlID7qvk0njq6fFRzx5Ld44jkGQAPooEnOuGzXdc40T
DJHhCend7w64K+tA8DxRabzTZy2SRvQcf+s88ilgEG+sc/7FQh/J0M3+FuhRbHonIV2njq+6zkeC
XFMkwUyhDq0Fb5XZ/4df2hSei8JQPfikf1RwGUBCUohoGz86g8BqrgqEzKgVxTi+8ptAo+tn4jGM
Y50XVqoPgWjmsyEu1w1p+6uUyl5iKviczRBPiHC/UOlB1Zj7ODSLK4El8QAEuYqKlc4I4MizgaUk
kxi26KJBdEZ4lrUcNY+AVzvy1Lc0aPRhYaa1jfLGPZR4b3cM8sxLhoEDT8xVluo1y3LclI7KX/Di
hOcsasVxASn3MJd5+kxQ2dkz9vJcJ2gQ155J5zPR4nL8X0Sdx5LcyBZkvwhmASACYpsKqUUJFskN
rEl2Q2uNr58D8M3MomHFVixWZobw636c3dkwcG0PvbrT1PoNJmP+OWf6QU4LKxJd+WMq+1dtZ+ax
Vth9E26Yz/XUko7qMIyRdUmICW9dIxHHSAx0YEigTKmZ3BDtmhfOChcIg33KlOm/J1nnTckrDuQX
acLhnrQLwddPm0c4x4+yzSix743wHhYslbEFACsMXevU+3Z59UezZqRDWsEgNtD1hXEIIvlKIVrv
8VkQl9IJJAdc2jyzC0xeiPA6FKP7CHXSSTPnYY/pqXxEyY8+UBNR/+6XEYPxmI22OWeGVfygC1rL
uzcl+vqVtKA8yvKcpNG8CzXLwP6Q+lyR7O8KSe65VWWtLsS0sr3NTI5RTdE+XVossvKjXX4fJ1Qm
/BmXPdefNbxacXeTUpuIdzgUcEA/eeCcN9hzGKdPnTOf3TGOj6ldI2X4LDNI5LUdvedGjzgwQv0w
OF/Om36xxndF9kgj2FlNyckIH1u8L4tSHeum0h+BgyDnlzXeyX76iTB51Yovy+wz2ILBU9JOh5f2
4DtwoLU4/DmQG/vZtGwXpv7HKCLtEGihcdNZO28ORMPe77lbhJN2G9D2N27YFSgWjvrmVr2ONRwi
OFNaOGFh8tlrXDaroBs9fjCkdhZLTsfLtCf4K7DoCgSGpIH22+KHaa12fGRjtmeUELIq5vhGLLJg
iiCIi9n4wC4PD7ykpBnoVnyZa1RzbruZgO9d1uW0A8J4rSuju4vBhnruy9vohkjFc3ycpRa/aS00
HJjC1iEpRXwNG7D0TTT814tkeOtM9xiFaX5KOgMjuE2DFg6r9yCcs10QjntJOgCAp/uhzYwcAmXP
Z1sSHTHFNPz2VkGOLFK0Q4KnhWcxUmlWAXGmjyBNL+OlRtg97hqB6qiDnNV16FWlNZ1kj4pDSSgl
23WTHQw0wI09C599rIFU3DlUiARVcWJGO5yyvAe/axc5308C62SZ67f9y4k+SjAAZ2F3fyZ/0t9z
SMmbJunfGPS5Dw2SAKXgpCmGzNIuiRmMVwhZdwt7NU6ADEAUKKuLkxq4U6Asqn0621RKMaW6j0Kg
B5jVq+DV9utae9jsf5yozXDnj1b9IyfYcIlScSqBLj/ZRp8V5YyADVMQysuhj8WFFFOXYU5iQnSf
0gYExjIdGF4dbbJn0+oAatqFvhF9ib6kc6mHHG94qYPcpEz6WFKXN4im27mHC7c+wP5D8elg65IY
t+7rSKdpc43sHkPcVrbnzE8rYh8utqluhmlsOH8I2/V3oOK7zM7YWHMr8/5q4Rj2/hsXsXdeHhgZ
k2M8FLf1zTX/dS6RCnI1w7xWELO2esgoWi67cFVEy46llT+qOTJPlpEVd3PoP8fR1Q5ynqxzg44I
rplRwWi2tz4quFgwOC9Obd2S8pXMHi2zC9+DPsnubodCYc9YOUfyTWfHLmnqSaEc9VpXX20p00vR
IP7aTc+QAwRYBeQqwr1CbRyfR0CRrucMlLem49C/J02DGYZTSh67jI505FkDgMk64VE5f6s2s2Oq
11CiFvlDG4jj8h4JOKmn6j4tYGyrAG/iskPe0zUWh+OwYqR4jUqJ8ERWZQ8SkLsAF9lGEyCUjA5Q
UDpYN24hpzaOxKWR+i8TfrQ5ptwUfcywWdjg8hgad+t08uxqSXwI/Tk9jq5Dgl+jV1c240nmkUmx
Mh7FUcD3rPLQ+qrt4H1WwPFJmU5eGgnOqpN9KFwFLFSj7IDQ0MFtjT8BwgZFRYCMVj2ZpBmNQIkQ
h8Gxta1tLtm7wZzupGYAkUcBpSBx9XSaUZ4QMppjy2K6TTv6wZqsuZLHAU6pio+SyW8aVPKCILOM
06m8Jg0fAz56lbPeEx2ILymLyWXo3eTiiMre+rmab8209AJnyYtehgvsTAwRcXcYYvOlj87XgHPj
K9TD4Gxh32DcD8axcuCWgM2pDzIeM/QwsnIUY+SHrM3fjFyAJytC8CpZlz4ZXbSem47Sk7z7L1gV
+C46eZJ2w7ml6WJvKCryKAll8dKtWn5WwffO4qJktyrej1lxMK3S06U656iZNzViLmHYX5x0e5Kb
ysLGUn5pYx5zJgiLe1y9g+5I3gZ7PM4IpQeMaZJ2kZR2aZYjT2egzqsAyXpwjy2clKNbMeBVrUGR
8PJedLuE1JECv9gtB2zLH8qdmUTGmSyrN2h6+FcyZ0IGZdPl56zzm1NYhuEs1+rKMyzm77O896b+
7AorucKBr/dZlSd4kixQ3fxJwpE9oQLHsewZdHHTgjH34B7s9CIXV51h9J2nkRQ8TCGvIbxE924l
9Tdc3lD4luun2ZEEo8kY3yLOj7/fkovID5ZmYFZGUr6AMtz0XhzYeKx7tjAG5g1VdYg00RZxGKy1
ExQXEeNwWI+ASqEbgVpGn5mbbaHrNN2gwZogW3eMdSzsK7N1mpd3W5xihIjLF6X04976vl4BGxLi
V4rnhqvu03fm1owS7aD8Gv3xST45fE7NYgBnYMkJTr23OWePAPnTiFM8eQOi8qjBFbF98x7RHL0o
xSTNLgqP+saKYG9VNghCU+v0V8cVMmbCBwYyKXZUS0/ssFS6O4v5oeaY4JkR288EX15PCNCVovqv
5u1EVKhjdF4GxiEtkiNv7ekqTYq96jh5lkjZjz4kf11wFiRE94czRXBfH8w1nL3S+AFtK5hu3pQ7
2g27VHWtu21uQpVqU/XOweugmsl9DoXuGXrV7xPQEUTQsUlA6o8uTR5ozyIQ01bhzvOEluNiXkaq
Me/nSyCCcTeVeKDgHcRvlo0vI057PhvlYvfDs2gl4WuEJm/5CHF6mmJgY5/9iayMjW/aZnbpP6vC
+KMazuqtY2rbCql14zR+dQdCyw9I9v+otEeYEATusRL6F+AQ4B6YPXladJ2TPH/myv/SQtO4cfKl
MMKpfvt4dQ+BUYQg2Tp0EZb/rRIlfqWq6hGldeYZysRbnizaMdcGxY//nGY2cJAZkWwO6gv/eu7B
af49C+Zu4/KojJSjXNHhsyS/WqsOc41wT0rPwAaLkmLpMPap0hTj0yjwNjvJkGzGF3Qa/4LQBDlY
MzTAeLY8MhUU9y7i07hqTkaC6qzpuXuIK/O/USv/gH8QewfLxT7sdOsKoRNQkF+Vi+O1BQNXvDcU
ci9JvPEPGOSQYKmPdja1zB0yx5abSEjqhA0GXPPyiBavl1aVbzpXTAz4M+2bRhR8ZegEJPPv+PNI
vkfkB2anmw4tsuvJSYf5ZcckyvOYbUQ6X5OcQgZbRXP4Do5F3Ur/j54H1k3WLA7G8uhMWczY38OP
OOidYxv4wgN6DlYG7MZjfWiJjRFbiEcAyOURgtvkRJYPx9W4GCGNbqQc3BPOkfpg9gL5Y1lHo1pH
VKoYpKS9g99ZLbG09SfogLczohoDdj7hD5TFy3RQyMrwPVQczSNtj81W3pXVhce2A9gaITboWjB+
s1AvaG41w4usOyhtuul65lS3RwoCSDCXA9aJUZ672c68QDBsh8GGtuMUn0zPRm/SFZR/IiQk1I2f
KZDKqHb842iVNIxq7DFBX9lf3fSF0e4XOTiFI8eQL9dk/Crqzt4LOlduaYtzeYKJDXiRSzLb/Gdj
4tDIGcnsmUBbXi8Nz8DYhaVPyVc2IEDIfPRAoGdeb0j4rmM+necK7VsvM4IjbsVovhrQ1Vgdn4ni
8Elkj+rPgVD3iH5+hBq5LERufiURgFzizvCulTXcel29uiB9T+dAP7UaYAGW4sKLMcxhbAmnTdEO
+kMMBDVpnfqcbfWwVGYyo2rHk0YGclPXNYawHkTLLE1qPn5a0ixOMToe1JMPTpm6h5cn8booM/Fr
4WXo5poCKq4GfGb1eWMbwr931YBNpw6ji5rkD4oYtE8k3fAwJaRefaEuIUCHK4H+dD9OsIagPAy/
S+XYV3jpw3aZy+xLu/93iLqfQ6XcHWMuOK4qGW+cJHYwbhA5OrVf792Vq4HpnabxnDbqH9L5MAwA
iPyY85nqsbjCZaX8p+HmXq3Sf2zafja6VWinITIeTDunt3R2KffKi2PTsQ/7Mhre20D9N2u2+S4x
IuEkkP9lySeRxvYKgN/fF4b13jIlivtFXYod4+He0tSi24Qr3CFdluc0tHwyPf86gBkjIfa8gVzw
RlxyZ5K52yKxRvw+FgSYWpinCZ17z1q5AZJqfTizVkE5NCRe8jY9k6TpD0g9UJm1WmFFn34xPKC7
hkH+ZhxxbOju6ByNGIvj4k2WVXrsOTkYSQX9MXS8xqK+sajH/BQ7VMEm4xh5nc/0sB6ZZ7CHjwcm
nkuXiz+dmmB+jiBeHhb2JRpT0Oe4+4z7skr0N/ptly6hPuS6YWDe/dFVi3uTxupH62raKyq6DzNT
S4cbydgwyG2vSD3IgOU2UPn0Gaqq5q06z+c5LBFYHf9FruszmRN9ZxoFCFAttd6GDIWFO9PHyGni
EgIPyZrJ37uhL+7gio3tasFJ8VHdyfHLTyaFtDBHnETjdrrzF3ceZ/j0B5ggfab1p9W4PrX1Rc2c
vLOpjfYuN3YQBstltLea4Wp99LLIriGX9mvfMjwMxpiyj4gkhjn2FYS6vlhg7eKu20vT++ReuxBL
Drjce+S4sweuwNkhbmI5cFLaYPkZQphY3qjNTHaE6ewZeBPtCwGSuxgAg2cBWYeCeffl793LYclI
IpBoTDD9XZxovKajLh/ugA2B3yNewrnWEWr1w68H55rpSeNpU20BxYWoKUXA7Vwl03O9CUdk3tFU
PnmFikvWGsdaAiHAeAx3vmMX7mcSEnOyiLNJ5z4sUztmU4AnIiclkcYI7inZ7U2dcFdyHf22PrDs
2QerBBpi+4VOnUs7RhdMZ9hsxuFccTmapXsc+rB64C8IqcNwf1Yy0t7yJPgA9TOctb5pYHOzFgwt
XrRQGJ/4yNutYVX/CHSSfWw42gdHQXFyKX0g0AWTLJVOts/aEXyjKk652fyCrZy8SXjGW7fLxc6e
7Z4Vw9bO9fLIAxA9PbigE1WMWw7hwfvf7Td7rAbk1OG98Fck1RlcaUHXvxskZPd22iWI+xysA8Dg
m6bBEDwo2L/rxEbM9IrXggpvh5g7bvJT1MKQEVpQ73E/qXNLrdR56pLuaAR7CJSeXDxpLQ6x9Vo5
FFRlR1jSA9OhfXv5KifDf8wHCpe6Euwq7k30lLwrv3xO8wTc2wr9lHPt3J/c2q2vrhV9m4TmeNqI
+ojri+JThZZSV117a5eHyZvssshuZdD+O0GjPphTh6ng/z0CyxSXBCDmwY5oklx1hjqhRu3vl+uv
sUoMhMSj1wTOfycxLTwjPagfCWGW0smnu9WWO25x6pgNzU9L/OoTPfpnsGp5McpCbOwKXcO0Km7+
/vBVBhU2oa5kks48uQD18vfGlvTVQhXij1WOrKasPthqalzRRm9bZytv7XPfmsxmHXL+fd0RYXVV
lrBYY9LQFHd9Vi17Zw8lZQ1p2N8ClwazoYLqxF7BwA9cyT3q0s9Ub/JnGtMd1zGS+F/mhWOC/zW5
H/hRrMryj6qfvNDoIRosD5I4DZHAQVEVW8fHfNFnXY4np2kxo0bSMQ+Y8f7oGuIEyPW94RtcgsPm
Rxkjm4eMNjcmIQqRl9co5jyzuioWeUzA5br0lI64MDY+OVzsMo4j30k/gW6pP2wqYiCohrADwfw8
TImZbdhhFQcClPniOTSl/uxjfQdHZ94C5gDTLsf4bgZOfF+/0oAub6zBdE5OdwPIVL1CcFg3CXE/
mQI+uig1Nq81PllNnTuTps2tU7Djai7zGTKWVyACOllPHioY2H+EgbOBZaaUKjmPtq5OfEjZZGm8
07gw3bmSa3yAFeJT6nrMoCnhM8P6lg/NZ8CFb4pHoqY9MriGIQTETfKrtYMb071DHxTNsyPBfInM
7nfn8rmKjJLhvK8/+hmqRdTr7oH3X3jv0iq8G6N9Tcvgre+06JSiWbwPaYB6psElG2Oo7JWB571Z
MrFNirGvFFYARYVV1AQUF9RususcHIHhcnqVs5WdM825lz7FE0mGvvvXuyZyklTA3IIt20T5y2Z4
4WRlQHt2QNPfouOZbvirprzLizLc+kmfv2Wx6LDNN2+EfsITzORqUygTL8HoNUmhXhFTspMTMwYo
U8094rsdj4SIXRjCC7oHw81uqqmf031evVjlV2zeoJEN4z1y4hd4PYc2FSLXq8ba+rE4j2lG13Se
cH3Qah+qC1Uma7hpdsLhibuYj8RGBXXNjFNr3lqgQuchEyVVKl1zAJMEj2a5nui9w2FB4jdAZFS3
tNSgmJm8KTht3GgyZX8ZOSJw6jquI2OFYAI2LqNvGzvZF/Pd+TZkwb8T8Riu3E72ZP6s7f9uaspl
wNOkgN0TtNX3oKTzZabo3jA7cyMcPtFYzCLdVk+CwVTkkvhK6Qh5b+D4dhPZCcvqzWtr4uPtydu2
5mdCEsXTk8y5Sqd3iIdSDlJrF2Yg+lVUrPBkvo62za28j6/6ZAwkMTV50BjvkjeZgO1bySNhGnrk
wvSrTEFk6+4wETVfIl2RTghTOhxRpRo+4Noz9b9wYaA1pURZWeNdpeMc/QD8u41gR4nvUHgj4Ub+
M+6/FRIw46HFU9O/E6vCSR2Nt7leePSgTmKmspcYU8Kll2XA2k8DZyZAM9F7ZbSXjnsfcUr9HBBG
ZChfNd+ClO6hplnK7HESyKqdoFn5mDHwjg5wBcv25pRze/OXR13iblYJpViIWj04OZqAi6Ipkz3s
up1UhX1eH8byVQJVn42EKdNGFdGnDZX8XHbSJU9LX6gK2mMYTv8WCJkwGCKmqi5I85W9QIZx2jIH
+x5lyn7aMrVg4OLZTPUQCbQIPmRjFGeuvVxRMLxRfrO8VRet2QEZlM9GQ7EQjURtuBz8AsA9qSNn
2m90ccAIrd3amGIhcza8SkV0g+n2p6qGjFCseEeUhuJl4+ThnUPd0MRxQjs1WT0yMaRht1qWWjew
9RctFQ4lusN8bCNH38hJh9EU0QNclQ3z8IZqQIMb3+Ibcf38s40BwqpgFi/0xGtgtMc1fUk2FJwM
Q3Yg7kt3r08YHmef9jOl5Aiq0UwUgFUNCntFiuhJ3+Ec9uWzncPj3KTTJVwOpRbVzByMt1kh45Om
8k+hmvaENFkdSavTZUvFn0l+802F9ZsG0XO7ek3zurVOmB+Gt9qk0sScLzohFXyIEEtxCR7+rkXh
70Kq9kk84Xczl+EFUS7YCtm7nh8SOU+j5odfai+D+ei3RNj/sPHYd26cjwZz8TYvxamPbPGGPgCN
Zibx0pHdGzA1sUi0FBhwgLtFM7lm9o/5lFGww+EGURFF/fdYG4dQa05h1WgeDiAJ2d1JjgXdfTbr
mk7cyphqkq2j2PReL6Aqp1FLPG+xk626WxubhecoMEpyVt/zNs6wI3SsF4Tc9wgjBEzxsB6DoWBH
V8QR19P/+qoBAKp3idtIr42n6W0CkNeHgBsNS0sRLvqPdCyIeHbJEysy0bhipG3CyM2jz5IHmM2f
f1BKcA0tXfvGj6I4rO8dGo/E7PhIvkBIHYYAY53/h2e3PLSmjb+0Qsybrf46R9qR5u35grL3O4K8
eywVwPksafz7tLB7ugG7iUib6MRh0uOHbm9wJLaHoMmcV4fHewHqD0jQXLahm49mEb53oUVaGu9M
4haMkvq6fiuG4k/s4/FuR6xWmbGz9Lz/sKZkwNGGCKd0q8M+wZ1RdpbatDAsn9OyAv91BWE0/53m
JibNwmCKLmw07tD+T+/AobfmWFPwOwyHkCAvIZfyB4OF/KT7WbGXRhIecvi13kTgdwsKdzqLIfml
aSkVlmEIX1lzh2dHfNWRXIMkbnaatqR2NUEZbmXeseoOS6+EDwuj6QpsY3Wm71wTb5SVoH9lKSHU
ymFzr3qqZ6mGqSiHyWpAYwZMMTp90vZqT3yytZHAUcIgywv6QTs2izmwLmONQ0QenkXJUGrhHSPh
fCQqMO5MRb4n+HDpbog8zrmYBxfmwkpfmAM2CDyI92DWuyd35826gdd0SGyFlgmC1CX5T4tULDGJ
m6knwLkxmexG0Bk0sBzrlOJzI38j+Kz2kd2E52pZcTtnuMSZMxIZITjkjlF8m56OXzOC0KL44lpx
dByj4eKUPeHZpKr3sP/ISTfcHulhE1uD3ro7I7SFUJXUiyzGqbSly0bENJ2tM7j1YQg4EqY9LPPR
f6uhlG/u5JpvVEt9SjoSyslilN/2bwYdlkJnQ6BbJTn+DTWpJuGzpMkPpYQDPh8FDNJiO9L70RLt
NbSPzI+aj4m59FwMhyGTEaNzOnxNjm3XRMfyXYop8KIJHkmTim/CaZQ32D3RM1RxOlNctLVCe3fK
qDmv6qkwtBzW+FhsI/1fuNN7hmLDdw2z784E7FjWy8iERWIfkG9EnGmF4SW6uAubsJ7ecCLh5ngD
2qywHfWvPtUIDuH4EJ7vi3/y/jUQOHrkFojgIYPHvOkZbLJd7OMO522XDfKsqoJa44KRG80CEJ0B
imW39VFY7v++0hUfViL917RtBfl6XsMm1XGV8CtdtXQ4ZJhvYtm1FzQptOFY9O9ak0T3ri5+EBFh
W/tjtNTYNJL/IubIZIYGKThrMq4YgQ9Q9uW743Bs71KFi6WxCU8OTvNWag2sZsj3VRPccnYnagax
p3NB2RiN374pxl27UUIh4SNMhnJZYEzSjBNErVV3FbMwHktXyVSjErQJ1MOit4qvjD11LkgHEUTk
uG9ZOHEz7PzX9bEyudevUMkIEvFBkovOu56NI2boWyOx8UxzIT/hD/lUZTGe/Sn9s05qlNH+ycxM
Htb5bL8MaSPDwjYUMz9DGHyFwHhO5lATe12uEnPa0LBHravXVXBh64krqmOnv0qr+p5Q6XyWC7sj
mkBtF3wKj0t8/2FoLAoyxIwzuLf1z706wdaHU9s6uxTf29xSWIr5bylP2qeLWKVaArmqRKAQfngQ
4wAfN66PvkQtNotWXgZFAIKuXgzlrImj3d+LaTAPBeCS7d9l0+bbARkSNI9mYMQYAKtpJ37mbms/
my79HTKg2ae6wkgET75wS6AhCMH3lK69XUNOlnPfMnnN5NvqycSP+H9X5B422moNV4ZRHgltMYjK
rGsX2PaxFOU/s5vuGlotX8Jwri737UPcivhEJ/0P6TbCUwmWMHJkbJjICxTE1AeGt4xsuujNdj7m
Udd/EHFnhA2fgJ4bmHky+O03cQiFFs5k0BjVe825bh8w2AXwEONi07SGgzSzqL9//EZ2HqYjHBVt
+ztjNFBykjX9eXiHqoQJQafiizQ/SFKnrA//Mw8sw3zRnwhefa7RRZp8YYE7U3ew2lwSTedsOVlu
dSghQR3zfjqteVtgFMdpcH1CpCy+sCcvVqq9pmU8REVuh8sR9y59a6iWdK8dQHskDAjg8i8WKBYQ
v+CuFSfLEZ4ehSjHgGOIyzruXqe0y3RdJVzObKbUy6OnIJqb+TkiFYDFxX8RtuyvppvecO6RxcK/
uankkBxmmtB35pDRjtdRWKOn1sdcUHjO24bcyhKGJrikHzM8YsuVeeSAVceLg3oIb2X1a/03YBpW
F3ylG8wjxammNj0dHZZzvqWTyWDp3LsFzqCmRwuX9oPuwfv6oS6gNW2mRJnHeNYZL4/p7OXtT6WZ
yTlp6QOo+pFivq7XQEQ4w8M3x/89eLPk+6GdsAoCf7BFBdYkdaeN5Hiyh9PiXtc0eZIA0MRExK/Z
ALdFJLkzlqX/RbDvR59V1TdhYC5DkfAUzkqSUNK6dwtQZlgenfPuG3X2F1nRYlFY7poh3n97r5OB
uqyuEFN8Axi2TQtsnIgSn1qpvvENOUf6AJBj+R9c1q9sG9+LUSQ0lCxj1fVhr+lyqq5M4eRnp00X
79aC6BjoEqjiyPCQ66zz+hChicHEnN4A1yF4L0NQOHX/DF2D6qFxcN7ouhwOeUyAbolMUka9pTSn
pYLaCLEuMAHvJ/+jxdd4ndwqPtuE0v/+ClXzEJcSGQOkx6fqKYnUC9ytdpMbB9rb8Sg2wryJQdkn
aelnQ0MuGCz3j+XOJBuSLj/G0vzJQNn88jVqNZMGIBbmxn/XkWiVt/fKaaZTSw/A3s7THIM2o9LE
ehFiI8CEBGR1TAVSKMU7ZToP5baUBs0Ttp9Btgcs3Snl0S6VMHn8IyyB5ZFIY/zsB0BZZXofefWu
nX+SNfG0iCbqnVYxq1CsGR4cV3DyVFXs7NjXGTDQtdhEVrCjzeY97rCXGmH6y15c174omLeywjXS
PyS8VzfMYj4iwcBmXQ2KquXtLVqKVhNt4ZxJwLE4q9/Wf8r/T7+v49JuciCgSUpptaificph3mVJ
2dnM8/Z96aDvMfy9DaGeHZROMCVQ8/DqzeJDYfgpY1neEpO2XKehYJBN1HgUUN+dX2S7iXja6js5
tIcYcUgmvTv97I58Iol7mDgbDHM89QkfGCekVkiMjxQf8M1KAIeVQqRQd2rrvDqoMH5w3l6keiAS
NgoOxwcrDUloKYDfatmqHOFJReRktDv+OaUXkTsRkZv8Y22B4wzkyLxN9AJOSipujs5ksyFSkEO0
nzo72Ae+9T1FmIGuS6qa+OJicbfo4h709KFwh5yDxnlrLSQN34XeKU3RHVeLajNOP23Kr87OQMVp
mwAJ1+gzlE02nZIh08l31XRyK8ThTjk/K6bBQ6uab1PG5cFnBn0s/RIHOD1byKTByTboolvpVVjQ
okOZ8Bpkg09I1c6yJerZXSkH4Ofh0CvbjUkPd4SxbdrjGXCDYuDzg32KmRv8NVP/LZSsL4hK3SHV
GIBqRfkvmqy7swUfuphCCw/o00/0I3NjN+yaGE4G6niNG3CI7RBPXK8LAlHNzOHeBwlUjfNutOW3
xv1CsWsxMzfHeihsLJGjfZmWx/pLM+HcN0pUYocc18mFoAFnKNZfYBL0V13TeWdjp4s1JVAaAvfd
RWLhFKeu3aAedhi5r8Ro3VfBTc/1uSa5Lr0x4ayZr8wp8SNDlz1Es2Psg4ILdsMtH7+VQfXH8i5S
VNOSdAF7m2L9JwiUgYeeEC+nGV6TZ+dm6nU9h34xm/AgltDblPMK5dmcH0edosBkpPQjWlLfOPO+
xomBVoXnYCOm8WJ3LlD1ujtMy9pQZ7ND1gTvpcHtdyMyn2gO/ZxX/xqDQ8ZSaFcB5TxIb6tdDnDt
JpuT7Lz65UtbYmDE+BNJK2JmPPFD68R1tY+PAYfM0HKx+ofpYb1KYipeyoMbNK9WvpHYTXdJBHCL
qVZ8FWN9JQizs0oA36KIP4RQ5oV0zVaUGJCxOGKtgKjnu8w1dGD++RI21JopO7glY++OGrMptvV9
67v1y18qHKH5tlH7xvR1S8rUfYMUtI8qwkvhc43Xl42YDvgff1CSEhMR4IFquyzKy7ExG8DX19Ej
6KR40wxyBqas4W0JgPC8r1EafMaGtLKeSpxe7OGDcckRoLarczuwCAnbk27c/55o0Mq+hx3lPRxd
SD7EXhvYzndDS/ZjwroNfueW+v8yYmAK5M/EFkX4QSXSxqZ84mJg50CGceAyjdC27Ir0ECvApUvM
4YGPJUFYLXwmQnZ67d1wfGhFfKoVI8/VKsrP9y2Yw8CjwfLe6o6xqTKS1+vh2wXge7RzcO/cudNb
qE3Qg2v9LPvA5mqYGy/JPLwczArGyWAwrtdIBDFCOSjblEfaiLML65y2p2EuVfGphPNOXDK0Psbk
Yc0FuT4jaz6FJtrTyCAUD+rcfDq4hM8Kt+LGclX9qZf5T1uw65mlqlf7+9akn/GCyro3kya8UhKw
MTHqYwNv6l3gYnaQBM13o4twqdRQ7Un96tQUNPkR3BoYVMxFKC+MC13IeIEQ15b2UbMhe5UtOS9Z
CiyZCV06lR493ToIvTR1GXeNrcJxCqTezSBelaHJ/NXqDlzTmDE22bF3S3XJOJ9hgzAsvB9heTeq
ihQtzdrPycxPtB6aiwdZ8zgjoLIS/wR9tI31NIM2KcU2pTiuEq0GR8AoSPnQHNTxRniOfBheowWG
FH4kzTML35EAI15CoyIOUETHuGHe0tjLepj44dZGbp2YRGAxtv5hykTYJMPfXB0LW78Q2chPrg4n
XHfoTLVwaO/GZa1YH3x/AcWVtM5kS08HWuV1Yj5qLjGBnFEMF719s6zKmRMvpaxUIBM/Gnibt9Kn
CFQjrsewNsiIIbSltbEIAl9CFbnnwf0qGBTf10fYiB8QFAiJ8kG+mENEwwiI0GRS1q1faAtGzP23
iri1Uv7KaWpCfRQZG1uaF4utQJ/qJ3r8vcjq6t4s2q8TApZ1XKjv5IUrKFwY/hD9+7v/c1ZO8ZJC
dSc2+w2AmJ+G7+gHx8DdYFrJeI25v111NwZ/FxYAncxYf5jla8wkR2mItd8QiHZF2nyHDIasTgY4
2BhdjhelWvhHfvSJOYQOkbmjAyAw/w2msuMIlBVEX3gAQkxiDlrraW99mJoYjzU9U5aFVWnBE1Tr
UNyK+cRWTYZumWevcUgfs6qLq85Xr/VvRbb/2zAW+4ERfKODofVWb3cFvOwSaBx1+yw4/f/RBW+J
c+niwEqn+AtUBPA5pPt71MTeengWC0hjdDFwmuB6HANXIJaiHa5Hm9deH99cc9tyL/rV2+nRD0v9
B/VVf/y2/C9P8ntX0r3QjBjxMLFO31NwICQLObNoww3LX7pLO5tT4IRLRquW2sQgK+jtGKPvWfN/
2Duz5biRLcv+yrV6bsgcgwMOs6prVjFPnAeRfIGRFIV5nvE3/S39Y70QzKorKW9ldj5WWT8kLSkq
qAgMjuPn7L12zFi2gU9O8b+iaoiu9AEuuVmZtwmBH7eYoFwCXDWPVs6cUODSC6zpc4nMnjFEzHCy
uVMqy6naG6WIt80EZ12IoN31IRYGLhD3Dgt3f2PKcVl8fpe6d7GFh9pMcWWLav42Lkykwdy15xdM
masu+7G4OP8w0Jn8pKJ8jZLSAwmIetYlAm3cNrmakWHDTDYitiTIE+NqipvXodC7DrEDg6Pf/tdT
UM5cOpLnP4y8Md0aYfHsxZ46RDkWAifI3ANMCPIE3VhsdRxE2zKlFBxRC/UO22YlsKP1TNUWtjmF
AAwCc0ev3+r7+FJDo3rZ1E5lsNukmtCcCtpQJAQN3v/4sSf0J9mG+s6aVMk4IUiSyyxkL5ULBHTn
33D+Mz+0xzl6CLBdqshY4aFWLjUdaAbOrQElbJmDlEKXeTp/f/4SJcWVGVjtLhbF23gG0oUGkXjY
8FGnWbct5RytKNh+56u+n3fG7fylUuoJYoWPbK5JdijrL847Elm4bEu86bcvn7uURG8+OdozQN3/
yH+jP9d//1e+f89JskEb1vzy7d+3H/nla/pR/+tP2PWfX/P3eygZefqHf+W/Fc7dgN79n5Ts1Wvz
+rePjEpnnI/Ev/0LlqTXvx0+qvpjBOF+/sHMytbnV/1GdDe+CB1imeui5jR5mjrQp/uPM+zd+IJK
EpS7cmzg7aapIGoDOW6Cf/sXy/1i2LrSYb0ZOi1mAQe+ztvffqTbuNyUDoPShRrm/hWiuz7Txn+k
ejsWQiEHSYKr64YjrF8A6Y5dlZqO84fbh9yp6dHfacVVRJHg4Qvp7I9ZNMJeBWNv7aESzw9wpDa2
uDWFv3Wwaf9w+P4JZFyeKeI/vR9JNWowm5CG7hCM8Qtl3IBdNWoRXQ+fqNFK4ACmgidTFuXipjB6
DAvvsqY143HD1zyB0hVpTjtP9NcVjOWUmKh4egs1g5E+3C09YyA8mocwwjwQhzeltC8RkC8q175K
KvsNLc5pcitQecaxHNybADwWKvu4G3d6d1+334HhLUhkxH1rLPMMqbcDVYIuqfgw8YU5bDTy7s00
CeMgPRYhJTOKJERzWD+2hER4zdVoMhk25UJHVBJ5ZL6QXeTrKRJhDrfaG8ToBT6Umn5bRyEjX2BQ
Eyl+8J3wllIjABLgMwS8EuX1CqVcxFI2R1InebVuh3TpAbUNkQOjY2Q39M1GMlDICeEsASYj8X5M
dCO9WQU0rtEnLRQdT4MPBX5pUQzf8ItXebY0EOvS6GTQ3cHIlsFVixc+miAHaERj8TAJr1SLwIzK
sC7pgOmPyCjY0sJnDFAyk1YHv2WBkAPFDIXHshL4p9k5xe43hpSoiKgoyfgtH5nWLubj5+dXTfMS
Kla+mGE7/5SJxaZBGNKSvNICfoxCc6VGfS054ip+DCfoMmJjRLQM1EuhEAJ1HPH8kc/sxdc9A5Uu
XTbMKgz/w2LeMz4mhA/rfHStJ3hvgESEEVpityi6ekE0HCEfIB84ehMpuRU0QaR4ydyCYu5vEPTi
b/X+m9GhzQFiiR9dJaucsHFrJGSHUzG/BQt6D3pYKELmooBuKJiupkRfZ2230tG0hgmhS3Cd6O+a
tb9WlrYzEI7MH3fiepnQKMXwIsIImRL53IiXCWH7luBnr1/68OR2t3F5gxqwcuolmZNQfbGKhcA/
yyt8DAsbMWiWfeumZoGmYuWQMzIRg+L2V6Z2aeQvkrM3U9RHL15N9aM2YRQgdwl0R6SXa93/0Dnt
hGY20V3dc5lwXuogxfDF6aSXqoWSSb27TEiLjkzSzvlZX5E+yN+bz0PYyEVXhguzva2zK4070vZu
uSQ82Hyt62ESs5B76QB06HHPwUmTvpkvE0fnRmFD7Eh/PdF0yYiNBRF4zIftRIKKWzBhi0mk6lEO
4SJDUroQ7u38CfXoI+As1xaHOcDdCkudFNFtIZIdavytIZdNgryNJL+Ce5bBGQntyUrCg6ox/Y9k
I5PpSKDiR8VFnCLU7HG68inD7kPPt7L8NnBiBX0EnvYrj8uGQwmVgJmoT945BxM6xCzwrSf0xk5x
2cTxWjA4iazkVEr1yIq2tovpodCGd71qFzmwzaYaHszcWqWxddH4FiNwfrVhbGUIdEosdRd6CfJx
6cPj19jHmCuhF+uCG79ynvuCnHEuz4Is7874iMGzxckLULVlVQAHMCk8y0cd+VwBoDPJv+UFzVqO
aHNQur62uEOG4cax7nROV46bOvB5U/2H0TRLp09na/8yxAIbcpYCGnlgk6IoB1ZUbWk4LphZYOSg
hvPTJe+vteObwFd7UQLtYgnpqLBSLq+ODHFyM5fMlrlXuBadENkyhKfyA/L6wrGg0L9E8SvS3GVB
vg1Zk29ZxQCwsy+nlmWIBc8jRTmrkfxvhuAJajG6O1ZAfvl8o3IfCNNdCsF0m7c0P530nNXOSLlO
Z6U8CximyIprWIuQYqIR1bmryTHmXkzKbw6TaG94LIdHNJVknnP5ph8jN6Dj7CPerIUyvhYGAjla
JEG6GjpWMDxT5bAPEEAlmr/OoTsxsMPlzQo4b2MYWLaA/4xxQobHVKe8Klt/42LY6oeZaRUwcyRM
ZaMyc0OO0aZKhnfULT1ifLxHdgLSANcpjIAn19ZWre8vHaT+g8NJgWMajunOyCQNDNbf9AOH97b3
uII5KSYHJnVucza9rXGLrmC+SFE7LNgKYilDHeev5zUI2xPcM2Q2vr03+mSXIZrHfb4apA6TKUVw
iW6IMxezhtmHNmdNlFzw4CZy1982YbUfrGEnNHM9oFdhiPlcSEgvDQQfGCcE3s+Xtr/94+e/+ifV
iFCKZBQizqmWKHuK99fbMPNryqr/hcuokW4foYzPPui4hjC2SRCoeSpCIl/M1/Nf//d0vHMUUnO4
if1L9QO0UI8Y6oEfjk5MintxNXWPo/FtSI8dU8TzP/aXiuj/svj9sfL+n1ZFK2re/7qIvg8/quq1
/tu/t3BZXpOP+m/j3/49a/7P/wad+86fb6rX7P2jfq1/LLHnX/lZYTvOF1sgSpScPle3hE1uzWeB
LcUXFlzLcA0GTKZNLtJ/1tcgPL84ytJtYfMSnaglXvVbga1RfDs63ToXVbZJ6a6sv1JhG3O8zD8q
WmVS+FuGQvCjI9/AmvPLNV2VHuZRJqgw955BNIxPHdQbV5vY8NU2Y0q33yaxLHZN28qj72gQNauK
XEu/177ynIFrBNbIGK7dOnoLGCUtAl8MAHQoJgJHf2RoHW/aoLT2jV1jinQOHkF3X384I/+kLjd+
3iYoKUzbsOfdhuSDOMavHwLIm+kYpV9s6I+/YK24i7pBorkgPw8jHnpIbKiTe2nlLlSbLhqvJXJN
3K7FSUxM9lO/xP7SpsEqooO4puMTXXUVdvCMEINl2JqsOObU3tMQJ8VOumvGMznU64jZqBfruwDr
wR9/Iut3n0ieb3nDEq6tC+PXjY8CQMDDTO+Q0sFOof5w1qSiNM60Pk8FHQoHAwYAUSuqTfJrKAJb
k7HsZpjX7Z48Eyw0mbtluDYx8ydE9fxnZmkN11rqXAR1GuyCjicYTCZzZ3rtWwPyEflJZVIx9Yx1
49K/MERzlJETX0u7PkTN25hGICSRMGxbnUOBIeZEfxVaccMzmDwUb5eVlbcBBtOgpxQDzxbi2c7y
y2JSulhmg9Hiwpbvf3K42MH+eBVLBkSOoYRjISJwDLalP6/MFdrprGNQvslcpn/KuzXjNPs6rBoY
56jEEBiPUfwYt/HEsxKswaADYo+j3t6NDvsCTb74rd++2H3zao6mue+t66wZ4BxENCHJYj6rOjBK
9ruOyPVHQZfQyML2CmXZQWRcayN55J1dbdg2RtcF0gCNZ9+y4Nm6rXvLXDe6TVZRRxiTJtL2yswk
qpsOVgfyecOcjY0vlONq9cfH5Zf9s5KWELYjlDTZrnNcxJyY9sMTq9GSgTlcbu+UDWAGe/FtDKYa
31W1L7Pvfc+zNPc+CsQnp9CHHM7WkqoX0MC1Cat+exbNjR6MJEcjz4n//uT9zeflh9Xn/P5ocpOD
xjCd6Lj5ifvD+5OlUVUhI7qdSEBJM9u76yT2/EyajEp0RT1iZQx4qgnGWarUBR0nSrssa6Mbj8b2
H7+bX9dC3g0zEZfLSLomtrZfn7fsvOyGoby7myNzD7blYmtu6jlTYDA2rgzSh9ix0EqDfguTIDvg
WSrTZLqMnfpRpBlB8KOvb7yyFkdDgOsUXhIiTGkxZHR4nTLVbVWo0s1YQOQakFxwG1Etto6m/9mB
/blUmU88pTkPCff8kfRfk+VUPdOEhOnt0iol5DaKpmjVO618wLDRdZO1pNMDLsA21noliEHDvY8z
Fg3dEt5gxhZggpnVy45GS+6sG98Yt3UesR1XuvyTDDT915v3/F4dJbh5ke47v16kwEN60/QsD70h
EdRTlNAXwEl4gPSe3vsfg5kgMm79YxezfwhwrGK0lah14pzqXuqLP7kKfl16LdpdHDrJMxZ7LhfC
z9ck8zbpYmHw926CzJJ+drQetfajrkmR06IB2UvMNj0S05FcnBD12BQfRsdE9T/CST1j9TBAL8nE
qxGilf5BTo3x0KbWb9+anmQaQXoG4oE5RlXzjXWezXzrME43SYG5CV/B2598KkIWf7nTaKIpB30Y
UYNQzn+pJTPDUp/X9uCG7raJe3obWhKvNaPHfTXVxXMzjcRYDxX96tvMD6rTGU0Tdea9aLvhirD3
ESJUkS21Bj9jFTHyK5gZXhdOfe+NkzgZbqIt//ht67TXfv/GQeZQKSmbMsr69Uk4+szaJq/Rdp9P
EOUhcximkh3UkJCSOJFXbg09qb2oLM6ODpfJae66w7X0gNy2IX5MLwyubS6+vYzkoz0ZOgiMEOvy
EHR71K1M1wzHWtZ24W9KO383DUxJ0RQcJkWwUoqcc1nQfUvi8ckGPdF2/rCcA7uwqiXsN7LwgCbz
sjH7d2t+fvbzEWb0D3mayf260h69pkFwjqhxZbbMseugmgnDXrE9Vxm5ndl7fZT6PndrE0lg9Cai
8Vazhwhq2YzCKdTGyNRGUQGBJqi/h2hm90CskRUUal1gyyyMeGa1Gg1hyiOYVmBr8Dtp/hCZnrGF
9EgbaX3oPX1iXU8ehmp3/LBGH2g84WvNdGmawj6eayMElF8LcLVAEWnOjLa5ay1iKBq37y+NGnQ3
rOf6RkxzuBa6pXBI5UroEptU6kUXQMVfuaYgl1UgfQ3rvYaTujgv720wPkoH9FZkqovzpeNIEKqV
B5DZmamBIaK6PWRcb4mzPDsaA0aiLOnoYtpGtabzah7HGjMIvYHzCR4SbhhfuM7eyz3G3Aobqh4c
mQEljxYW3AUpEQrWOY8W4YID61v9tRCASz8vD+kjaWHEe/C8+KaKzZDaysft4yTfFJqXVVaG2Ia8
7KrP88fzMZsoe5gyR+YukJ0JJZeBfIHQftsm9cO54LJr9sreSPO5kXder/O8nX9TOiYYbXEihL3T
owPBlTU6rXU9DtlBs+QiKwldppdirjI673tqEmQkHs+/vMbBQwoA08A4GzZFFHins0zLihlnF0BI
Cs0pF2eMNUKPaFtz1qCwtd+9qUgIlYnSXdC4S+gITWNumW+GN2A6VmlkFpeyrotVFT8Obtdfu51k
ij1fvxIV9IVNcPksTvEWlYzrPfXK6lwN/KPKK6K03aA7sS8+kR11LMKL1vOnA5StKwRqR7stsAwR
KIHbX3/1Z4uikRK6qeclNRR8BpoThf2c0MscJF1yzMCc4xGCH8w24iP75FFlpK81fjFd6XHwdSix
LMJcWyY+gn9YirSQsw6w7+zWBKdAe9UtpyN8o/YRMrja2iBd/aLzbjWlo/1rWBT0Lt7ZpH8vIi+q
d2efW+9bqwI/WSX5BH6im5fnFxc9AoPGabNTWV/JbGfPqCnRFLRYHKB+QHeJheqgxg9ktBklrXSr
gGqHiEre+Zm597OaLcQI8V6Lwgp6IDdY0hhPBtTeqv9gDPrY4lI4JLkJJ9Gm1u7cep8X/F2BlnRd
pYO3tZjvLX3NBvDEqjIMDORj16qwaDHbHVvja+vTgbezTDucb6lziT9gMRwm/3vAgPZQjam4Gz0g
8HkW32d1c6lazbgyJQfWmPKvzARBjej5KWx7fVvPNNiKPotL6tSc9B2Mr6Xs76wSgdSgj0S5ejZP
jCpttEsttYiACsPHwBgmepPztshKs2ifTxhAnSbZt+4w7c9xOOmUL6f5ViRjJQtVpbCCU2LGpDuv
zg9CMYv3zdFotqQbZbx6Tq2YHzDsq/V9PZB17buKbY5tnwx0tYu0Q3DOHLq5rceOu44O3LLDykfn
GcVlPhTJWjHx/zzvfhwjj4u1udc1opHMPb4MNhSAEYAb2gYCaDB4SkVQ0byQBKJ/iMpWEQnJG0wd
cJIEX1iXPjK9lcLL7Deig7uGRLNC0TQwhepqw3zoLP1rJ8di0bZZ+5LsK7dbT1Mrbsa27O6ciO4+
V4NY4mxPPbrH1Y2iQ34MNM1GrQVbxEMcqJtZhMVRptc8XJbZvL+uIh9hBiTqCgkKCZOfpEce66yO
dc7EHwX1+YFNqHyw6Ew0B0PP2S1C2hHzJz5vXOq6ZBnsPBP2JuKLXg7mbeDCiJfVqRfdgxsCxR48
0pFU3YIRtAE8N22i7WAqAofOOyLUp5BmIy4kgym5jvBzGRTVHJi0r9JYuylabcY/lMExK641ZcpN
XdXR/nwzFx6jb5nNVtJe3UvCXRbJLLjsArmKmk68TYGwyTtvF3hLRzJtbLX4fNvmCAGhVkuvb8JD
GtZLyDvls5OIj/MT1JsAEhYavcKoK6ZTUTJXOZ+38xEZtLzbmOSpwlzkHvLYSxNUW++Vb3jLwsHi
SlLdG4bpjVeYW6wZx370vOfegVRjxcEuCdpbDHLeB/nB65ZbGv/RjRtG+qFt62jnmNyAXe/L4wuO
M3c7nc8sBJN45ZHpctFK93AWYcInvgwLD2DPZGHHX4IA0DG2liiWLn1fsMMu9H2cSvBHVUUF2aYq
WBlGxTQtSCeQKq55bWdaCgLPEG+RheZCGd1djzH5BN7G2GImf7DnkXsyj9xbxwOWisK0F6ihzqVF
ZWP0nmoawqxD1ygXomUZey8wbotnTUM8jr2IHIj3wml1DJmOfl83oGd7gR09AhiBbZbLjdxKNHE8
1s4Lah1W2oHYixDvQEJnHs36DhdLeBiKCv4eS66f6iGXTW5+twRUqW5AOqwgGvVh5H4+C+gtvZ1v
fxou3lEjPfMcgXj+gqcYX8F5q5yzFaDhXBbjRr8yrovGgpCH6EQOyHsXWQMEq/dHl2DXeAVygmkC
lpz+ZF0YuEQCbp2KCa2usmOCDm6NLNva5FDVrMjZwdMuGPbN/oEpeT4/7EFO3H8i3UqIayZyK82o
SxQW8DK8IigYWuExJsYJ+X+KUHwa5mmbu/WNHFdQzCIoinydASwA6n3KdSJ+4nIIEVgzmKhxSpVo
/eZKrAkxXif6RWSSX5e1dGw0eUVZrgAJFJSTmJzwkHbDTdaTfrAoLqt2ENDSGCBGo5ad8rb1oFXW
wDmE8/18QwgrrZDrJdqqTwOkZPMCkExOdUkikrzQnJce6PPdOFFb4dd6zerOWiuugBUWWWM1ScJA
p7S8SF07YSKXGOsRVNg+69uvueGwgVWEuZZZEpxc/LNrPRytgyHyet0b/khqhO9HPJISsCLZrdb1
5bM3TXI9fm/9ODjofVvss1q/INPBP1X1rEiZL5Nz8Zn0VkosT0w2iR0C3Ozq+jRwBDlgnMxER9BZ
BKhPmChYnElm3EAjSydgFtAyb2xE84C1q7gTZvMytrzIKMYUkMNEm8ZKERSXFlYp6sNSVNkNtXG/
CB2Zk2IAgKccsS2kT05tlXtLRwAFQGI/yOkJnpx5wqhFbnDL3MO3XH0PFxVRemPDkCnYHXUyuI6I
elsbvU7gIGEF6BXb4CKLgkeNzsmmdCNtGzbwSItkxCdUJulW5A+fl0wV97esQrBgffXcCFgP7O8V
3cUm2YQQrheJb2FAHoKZIMt7KXUNnEOiCEjgyBGeTZwBuGhBkwVn5Q1WcP8iykyLNBS9QGgUBQc1
FdNK6zz/OQpQttZZjyYSCNOymya4vr2pLo1CO6ZBF91QkODy6Ig9aI+uk6yKqvwesjbcnr9MM/Iv
Ers8tvzriY0wGbxX3OQCfnhdwCbBTSMtAz9W8j4EkSIPZUBfPF8UIMUpZlhheTrjg1eItf3YD/dB
6/e4DSSYZOJnEFoamY0JlJsjIIgZRR60hfOXwZyAoDno9TyPMA2Qw+l71phqbdWetlHdKG4zNR5I
kaouh7H9qHhgHMtpbE5WWtwRhNBtObJoKoRhkwBbp912CKuafYURww0yik2JYLDSrDmBrw6Jl0Y5
nHnRQmod9O4G5m7fgXueiC3mUjV2FT0f7lMcnVg/WdgaN3wq0+YZx7ZatVDAPh1h5wYiD5Hhgpzk
hCGObu17KT+6Fv2+P5ZUtXmAXNRt8WgNmrfCrlMdNOkpqhnWYVJCBFNAPu9iymdli0dwzarsx4he
LnT/UE+6vZaWAF4qaLNmhYkubmSzKyL7tRJdchhH86piKL4i/YOppkjTLaUaYbHzFeTExe1Z5mc7
zer8yE11tlxnGaAVRKzebXAEhCaPWpI/sO5htw1MgetUA4grcCO4XnfAkwafxoQsZ1oloUdN9TT4
EWnSSNQGv3+x5vZz0eIpPqPb6qzejpIhbxKTqqez0fSj7HsZdMN1hL4ANCIZZ1N7hfyT/XTGndbH
4UhtOawjctjrnjj1emJ+3PTNSXZFQD6OExyTKibZge613zfBEnUDxZYKrGUXiGFNWcduKWzHXeFk
tN6I/jyVdl3toFtViBni4/xfmTCSJV/mjqULx0a4UrFl3dSVc1Pjpl9xgzIRICNjHWjfhq6oqP6D
6Rg41bVkKkAial8FS60lQ8HKABGcD+jnP3qR2Jpz75uJ/mYLn1iv2QhwdgP4YC+WZY7frTxffTjb
uJTb734GGn2cqOh1/BebtDbFrVNjiBHYmBZw+/pdS9zREhV7izIn7Xa9lpG0pzW3CTlJB+EBt8FM
lywxi863myREps816vA+XDpWDJNIn8T+GRJ0dWn3SGSbMWUprSESWTDnkP14/Q1R1gWQOWU9FBmH
0KWJHtmFPNUBnsizEj4yWgIlakue1LwvjcOrJBrmLAgrXXvzQxPx1MGBabJSkFvWocZ5xp0z39q1
2YKPGGHT5r6F9jPx6Dnanrg9bxiyeZKRzzsByOQbm2nUUx5M8SM4I5uRPaRlbuGd5QqUVgqUhrRJ
csdSUS9dMggRjgQ78AwRLDmsX7mntpbbz1eJQwwPlnuP3QUHJMdfDLM8mct9fM7O0a+zS5AWFHQU
v3/SmDd/346zDEPR85Q4XE3atT83GXMuIyOvfPx8qdbujaGHKArTd5ySdi/8nAxyq7iTyVPUV95N
hXa0mjcldu8cz4OcsnSbFQ/SYVdO9pokyXrvt3RkxmlwL/q8udBMHOOErVxlc+y0NzU+kFinxfHd
rz7Bi6n7nED9Ow6pqtb/D21dOXcUf+7tMyd3pDIYX9O7Y075U2+/NZvB8mVLAGbnkzmkYY7VKwQY
bUHae8iiceskzvE8V6wrG5mVZ5DFGs/WHcjabCY1ONFnnfpQfoWR4h0a3QF9O1bRoUrDaz0uqCOC
RN+cq3y/VR/QbsLLqe9Pc55L6mvmBVlY/dHSqquzq8WIjHobjH2NDKwzoDFPAOVD8q9KHtdsKcjw
mvmu3Uzgc0HvDm2mQ5DJKyCYdoxrjwzrzy+2Q2KwZdmfWc1nAlbTNh6qLWREqNfGNf9WtEaDe3Xu
iP7/Mf14PxaIVt/zNmuq8fbDD/Psx5k6ZfEPvePfiV1PH02eha+/e8XnGN5QXwzLgKzOeFhZDKX/
YwpviC8uEzLDlUCoTNMQDCd+U7lK9UUow6R9yIReIOHhHv5tCC/lF36HkvSlOccoYPW/MoM3zfPt
/o97ZRa2GpIuN2YX1zZ5K79M4QXYPxDj4Jc7a9oG0NyOlZZEJNQnZN7DoToKGcNzRbozpsVhcm9G
M1kFCpus2uoVHbNmX7V7+t23jecxs5Fss+MSr6nSljYadkUfcRHVZMDWhBCToxAs/Km11zqdIATd
JX1iV7MPeJHSgnKZ3chjahtXFh6fSY+fJoyrK6sz/U3coreHQkdwRyATUu5aQfHUml9JdsDx4geY
//CqImLF4gHdhw1VQMb5mJjNsYzMCyfW7vTB/poYUwl+HoWlEUsd/3RPXG+drSz2f7ZWrlpB6cwG
R9nlivxsa0NyzpNja/VGjlAubdGuG4K4ajMDhua+ZWH+OqWvE2ZdH4OrVedg4ZABgaxrtO7Broq9
NYNwKVrksicsQPjJTWiZl/g1VoWXfKT685CYEX1+loQkkOC1SIGGQvXqB8XRLt4Chn6t5l3S9sAK
R0RFMO2bGtd98dVxgo0h6OsQ8xM7alNa5jbDYKL0cUsqw9KcoMtjBvND5I89TppaH9JF5QOK4zFs
5f5OT72taz9oRFutS8yuC7b/q7S2t9Ecae51b7WPEwh9IxNmESJeKzug5SJ9xAr8GJ1UJD5CJ7+e
D3IVWCvbHd8anI1NMB5ar2B9HI4deIMYOdi8hGqm/Qavj/zqZBdhM+usC4A9zAd9VsHB+QptbC9N
gcxq2HUmjhHL2FeOedNFoGgDAgGU5S3z1NlqXHUWQlGMfkTQ470hPDDhL6mWmkNlaDfhupcjgA1n
krfxV5fUeB21J8LOILpm/7f0VXr0Q7nqDH4RtdE+jHEzpZgwIN7m1pMfWVBu+2lcw8lE2xkzJcte
sWlsnEAOqwgan51UxrEwtU06A/rDpkOYXOn0u6wHIqkJekJEdpnGcDTr5l24s/9hRDH2CtGeaPTu
WwXd1z829XBfiGiV02I+0CxYaQWSys4U9cbmMSoFHXUNwk2MiwoqCNvTfFhTIyH6S0gzC9SN12Ag
xoJGPrk/AVsPYFQmIn4KhiHGv2K91FKXaw24PfeeOHVDGWwtcOrLEGAV/iuUxCxxx7ogIrLfdgza
BvKn8/QgSHPuq27V4YVqu1dTvmTeqvPewrrf5mkS7bvACS+FTE8pYqI9XesOtH033mSlW+1F1hTr
ui2TlZd4LppzAgAG40LQrueAB5By9ba6dJLwgaaBdZ/6jXXX5sR3Qi1xg+5m9q+JCuZPCOGJQZh+
666TIV4FJa+PXyb9VNs5/cv4OLTEewXxfQunLeiC9y6/DQRcLiwzIxJN6mpwADvLwUfsLWHtLmJ9
ePBR8PMi9nRUL8330sGhLRJ4dgNIxHFtdw8SRJpEk4zJGc5gsax647Lh3Nu6uZigrhpPvY4kxzjo
86B63KaOuOu6YZXAx5by1RPVpk0MyCTvWZbvFdpatiCIodn0AzhTKkWSweKYYiS0veuuvrALeu95
uFVoR2Ib3kFFAFJ6x6xxi9922xEqk4DJro2bIXuy8cpVyYuZ7wxG685UQnS9b6ZjARoo4YKJxKXn
i+spu6lv4JwDdwoOJNfSvXjQZAd3CsTgpSn1TReilte1rROIbaozVyPjOzevXJOdhFktzPo5GMiB
9sYbThPq5nhV8v5C3yQT1dxN+HXDgkBSdU3bCbT1MqB9IieMdAwBapaC7GtWDve5LZbSGTbEAWyq
xlwBIt0UuracI+dMbYyASVuPY5RsRKagsWEAoxGdeGvPHx9TfdeVw2qyv9dWd9DAQ0x1vSyjYj80
wTqi8V5nTzm7r7H6GtoXCiRvxA8Q5VB8V0W6GMPkUqlwPSg47KP/6PfhdTy4+6Ret7gg4vdSrcE8
4pqVW7bJ4BYQNU94Fnq4sKGLG5UAGlgMoSrxgVuEpBM3xsYGigDA/9iLye3BoZB+7VV41zCNt42E
WZj/nLavKWnWwZySaqc+NgPU8B25CdbJd59KP992YbfBHU0H5cUPvgMFWE7j97qJ3kvMC+Ngb/vw
BubgfZWxHBIV3bnGDb5k8vXyRWfgAOZxJpmasJ6gE1jMOpGW1cRKv5M6zRNAbtnyApatWmao9UUQ
tSsFoKWs85uIpE5c8v5oc1ltZTOSoWW43yOZPJ//DKC+AHS6aQnZsDsGT5fVxPA6EtCIxYgtv6Rw
BhqjaOaaKHxjAPcAmjlSwWM3mQcgsLuxIk6mihWJEs1S+DFbC2+rpfFljzhksF88/Rl8JmMjZE1v
TUP6Js/gieZ0Y+agUN7q8DEjG23q/QUKg0WL+pS1A88kI+JEw2fckJrgLPPorsvalRvLU2Xcpna/
SpNHO3riDlrb+BviZroQxSYcwIUFex8NQqvnb3FQbGXWbFK3JQ6Gln/IwDw9kfi+hriN0h6cmPJO
nXx2YEmlaPTbeUSGi4EOaedyA2XQq2ou+gAhNUaSlFg8PYnRdqWHajDJPgfk6fMgjXeTCd+pKTap
3VyJ0Vo547BW9rHWvs1O0wAvQSM/Mpa8nNByVZsbxkuUEuMT0SGLygBXkOVLl3ta7zcKD42fkm3k
M44TJdF7CHqifAvTZwe6aJPnMSWbZFgCVdjoLlClhyyl8ZtnEqvYPUsIB9nklMt8qHd+h2990GlG
8AwClOlPM7+rO6E3XDSp+x0uy87z7iI2tDk0Ajs1bi+g/oVoMGzMT+4r25p7cB5vtAD8RaCX0IrG
JTEJ7kUau+C2ZthbdpcoLtQ0x1gzZWRkpilhqPuGQpI0q2BJah/LQNdem0HY4Q9niSbbbulokom7
7x+csosX2bcpGr6RTOlvZCcfSt+69lyU21wBSow7wgtNomoYa3bDqc3sCFBFd+uH01Kf917opOn6
EsyFcqZQTxoSGqZg9q5S08oHthdieoAYc9cqENZ+MH5LuhpBajtXcwrHh/tggJ6ietwBKr51RHCy
Evdu9gJ0qEAqt9/EkNNgMpdTd1mKY2Ma331TfWuyjqg5jPXV+H9JO4/d2Jl0y75Ko+cskEE/6Elm
kumNpJSdBOQOvfd8+l48twrowsXF7UZPhN/p/FJmMuIze699INHuh0z71Vwm67JqOD8qjoPuSFwe
jZ/zhtmSEge3CpHaF7OkwQ4XqZEscEF9mzFW8Tz17UmsNKd6tZKfrkdCWVnrVo5rwXBtchDI9vwB
3eh1ZrAuiE0BlMiEmiEUQyeSt0Ooo9MXrKLVFD6kU7mVOQxbjBplP/odJjfk5xDwMq5y3DsagxWk
MxsnM9+l+6dwi1NJ7CXjMK9VLyaW+wxCbRzy2YBwFeT1UZlfImzlA/9otjiyyADgkOYpwO9FSpWL
04BO9zyQ55vxC7D1HEW5rWJnUxVPCCx3hTK+2NSH0pY+rJdJdVZ2QcT3wMBRB7jwUoUoHjFQpaQF
DIxS0UbOFcRy9aOKLc9wSz42dwHYcazSvdQmAsumXcrbmDlYBfqemzi9W5wbsGRWkflZ5MZTWOxn
g9OVhJYNtTfiD8gR83jM7CdYiQuoKkGSwgjdFTl5RcaasAAPDSb4huLOHufAN2I0sR4sHv+VJOtq
YI4LoHSN7GNTGeXbYCobGXzzmB6UXIEYwpptgDJMGR/q7YOLGziTBvlipbmvsvIqVHBisUh+0agx
rx4fF7dcMHCZRFmJ84cqxpzwusRKsFaU3qLItJOHLpp6P7KSiOhvjssYWdMBQBXaauPdsUPI5BpZ
X5P+xAhtIyWDO2VxyVTpswMShAnDav5uIWpmwG4IPyp7Si9L+EYbrV1XWYUtAFz5ouNOKaiti/DH
GmfsMd1S5LgjOSoMi5fXjqNzPekPplGg3BJrppV58tzamGAYls5IfOYk3KvO3uDDm3B74QhFqxN8
ti1MCGlwJ2lYpHeiekzGQ9vr3oLflaWNLwydjHGKO40L4+gWzsWqbti298o0UXSV62guWGgANSFz
OmkpXZL9OLirRO2wrpfo3XhSmN+TUA2HCy4oSdNyPgqCTQ2dJesonyvc9LMLsDKGV02LK0hxIejv
ajd4u3qVAPv2nJ2d9splycXCPSSjnWox0FJfW2spfmFutp8JSbQNWa/ECj8GpnYyyz9BXLI9OPRU
GwWXGpvwTZ//ST9nns2IX3CO76MMdroZbsM4W5WEDDB9uzSlBBe+SUATcprv0DjvNMxfGUkCTUCu
maWsc4qUbD7Yg04Q2ktkRbvEftVollL5lbn4KKFxaIX5rKp8VIcZfNWfOE18tsQX7EegnB4157Op
ieOsinWpf9fM54X7mWtH9BtbVJApdb8/k5x9d1TzFgPu6eK9GiX0m7eufympwUzzRNwGDssl9PWt
x902W9zYcbKaW15VfDqdAeOW2JXMAtg8rsb23lM2qzHZYRwVjfLEZmk9oAFPS+Fr4PV68ldSGB5q
+jpXDNcjZ6OlXKkjS2MwQP114v1hweOzf9wa0vUhRazhpNAtIbcIeyxw2bZ2zpnqfvVMKePU3kz5
7AGyjymvxHQuAYBb2t2c0Ejq5y7/Qo/Kff6jm0AQ8wSgxy6a660dRfspH/zZTj1Emucay63T6quk
eIyG7ghTGCjsYUZl7Yh2M5FDzoOxtuZPmxJepJijxmxrUWDZObKoaKSSLNdo8+4Za0bSm1cOx850
cvJHE1JrgjweSeDKcG91bcMJ1y+aSVGtpBc3dN87dLPI/7mSnRUMBGBfbNpGcRFT7Se8h13R7eeO
pNz0RRh/6nRmTQyfIqm3C20kMgqKrejUd4NcD13Rei0sF+HW17gIcx9fxkbvlS8zjh5SpdyyCWRL
rJhEmhiMUBVAClHmPBGcuBGhsh2r/tVeQJYVr2Bqc2TESCSHcngAzjpgFWCrO7TKdSIXRFWr78x+
jnKIPK3jeoWWPSSBPDoKkLVWfZbptCE4fqvRvYxdhmHjD7CkFYWp39jdQ+y2N2CtKzd2/DlOtko9
7QZIc4TTXkeLfBmLi7MFCRVxYTfbAIeeObhcLcqugjrL2ABO37wCRIYKlfp7yh+Yl62m76bdz8xd
dLqrBsQ9Tj/F4HQutG/H7Lil0oNOUnefw83iFVq54/vA2SqYLRf0CC6JU2SLz/O3njrebGYHg+Wi
1D9HPhsqr1uZH1va+kCOm5Lk41rXL9B/XjkTVvW0F6HzC7FoOxCia7pMr+Le10qC7voOFX92DIOa
B4W9J1zsFnvpSsyHKQ0vEkloX5BvMpubPH+DfkDPU65K0mLZ+vgBYZCBPt3nzNmHOoIPmW4c8546
4J1cAcn33TV+4WNOCCPklOwa03xoiMVEHO6bXYMacN0HPRdQgSOyutlMg+ByAi5yzpHSfWJhAcMO
k6pnozxA2rCvXboSgwdThWR34hV6PImPWOyrA6q0XQLXatWqmY/yH+UxJOI1JGuioP7khR2wsKus
Ta5acKO07jAZmno8Rxxwf8g8Al6+v1vVc2z/qFPlFQNlZ82OcqVYeBALGtdQzNk+dLWdFShwzPTk
FDrVr278Ql8BqZScbFrtsR39QifsPpB0D/T9FvZKYpRvZLyzjiY5Jx4+okJ5MWOHmyHgZNchvFDZ
qTod/7Yb9nBbDmPFNKsqfWvYl/2FCsNTx5KieNqyJz3MiOQiq0f+llJvE3MsDkWtbgKdGoxh6JDd
osp4qnSW9cbTzHJFs35igt9rc2e64MccuOeG6Tn9u2UQWIAUx3VBU0WPFs/BaHDJY28NAjAAk1Vc
OoIFLdoo1k53yQI5DShpU9f5mCpcs/Kg9mJt2MWhjecf2vUVOe0bdXDvtSSsTUXBsLG6k1K9llz7
Uvlj5c0pkxCjQp8W++9NqVbxqwLiJTJoOHETm7nODUwFYX6xVYzxwfv28EumDRWjTZWICi9qZr8z
COY8s28smaBpi412S21/GetlIEuLZs9vku65p8zXRLYBTLinHUJO9ihSWH3C6/mD+DTc2pK0uiIc
P92keg7Y23Fw8f9yFPu5hkegx80nAobfCjsti+eViqqdCbaek8KWfQhoJwgfSJoRIP0zo0TaYJCY
t6t4VmTDKEPJ2JGjwjKnI9Z0AEGoMWl6S7N+zUv3bBCVzrcfVRw8Ay2jKnZidHeWe5rihfXMiLo9
j5kJo0lQ0Eabqi7IGYgeDPmUmQRKUQOH7WviuUALoHTauKSz9FwPLxDpjOYHweOlr4EYc3fS02YG
5bJN9thoPGXDWdBs6aE8iojdepJXcKhFv54k/Cq3DElt6cOdoyXPjdrRDJo3eNVHgR3XSDOMKuYX
FnV25u7GrYp7P6Y/JRMfRRRPuQs8OQq8hrTC725AAsv0zCWxCSjZiupL5HugSl7fE3aeNSDX3U0n
pqNBtJ3gbmwm0jkFBayl08ui04wfjOSlUQsUdYjGqpcitHcyr+5jMfBsfGfmB3z9S5m+83IcW4BW
ORqN54Ts5iI2GDx8ZkWFyodrC2SRCAEx4oQTIQkpMBEGd9zTJcuhewLIuEkLg4Wew96+slapIMUO
c50jbU7Oj9gCs6+unPo7ZugRzylHeLu1terXBJtjoEMgSXHA/Ww1LtJA52RqEZmw/MzuY1Mva+Hh
We+3Cq4sNQ02LcUJbvsysEiHoLMinnWKP4LkhS3fKjQ/XFzBvaM9SKWHXvWL9oPqAo2qmfsYuvbS
CZ/cUv2JhmhvtV2NHrUevVwDppxYzhqV/ApU9bbRSCHskhdCqg5TKc7U6LdGLMGDAXJtm7gGcuOh
hebcvYOYFT9NlXrBSlkrsKAsIBNHHCaCj3tNP8fgWAnxvIczWwgacZ6+zLjWKbWakp+LvukY5hFc
1rFR38eW+6rFbXGJYk6GKH/L7Oil7eaB8yW/GYkP1C9kkDF9Dqg8ZjboXJoT3FgOeCeOXu1WM8AU
EHXNFhZLgK1zm41bHeYWEIIWSh7/A6f6W06S1M4xxYV6U0gLRszso6YYwuaQYkfI62iLo235bk+t
0a1Z3DVj0G/ZW+Gomw5GAX1dDcgGJtgi1zaNrdOA2q9MW5t6Ro3bDv6IEC1gpmfHb5NQ9kYrYDXm
KeOKen4tM2U9hkp4/PuFaapcpbF6iqX7EOmwBQ1xMus62QWksxNatFUoRgM79TU5n4WESdSHSOa+
kZg5rGnCYFWX2y6MMS2CssbLeYdOFtWHkiQhDNrOF9FCq7wcmxV9yFqfgj9xz5OfHMssf6sj5Ttp
J68MqH2Y4ApGoigcoKSFGbd3PBJC7Lw6Szq3wBCLPwRuXllucpehU9vsOsf0Va9BTUlEmll1VKRc
rGQ64yaoO6450FahxRFUjutGDide+NOUVF4UvREKCaXQXIdFtUYn6UVd7uEig9tdrCu1A1k/rvo+
QWnmj2mobkwF4JVIcdtEEw8EI54zSeZEQkAoXolqY5Q0y3oCo30aw6Np5Qtpon/QKuVHKvjvy477
SwmlPBHA5cGjc0/SUFPkocN10bDspNZCLEjO2aRp92l5ikcr3zHux7Bvok1x6nsyoLjVE6bCWs/i
DeauqZDrMPQKM+rRZcRlSZ4MKO07JdMf46ApfJFZOwjZwWq2+QEiAop8mHSmHMnS7cYt2t8sniyy
b4DuJfa3jpqP6SlqoWTfVtI4YPQhJhGeazidRmgxVSWvxSzfR/TEPiKSQCcgGKGNcfz7RS143JWK
pk9N20c1Ut2jNWfPRvIclHb6pNp7tv3lBtHxA4SreAuOzLG0sz70/S50+j8tmLtVC1Iu00BONJ1t
np0KecrQDbtW4f2pXCZGlgncjw9BfZgbV/htxKpiYrHRV8kBXZj0Gif3NHWWh6Qo+7VtZ+06aHUE
aYQB9M7AaS/gM+aSW8DmtVgbaBPIcYm2o10+m6Fd7d2+OiV6IE9CFzy9tkHeSmVu+dFeurYTkP1N
r9QdHUWddiLIkDC9LOexTulqO2tlOhTggzU7XpDU1aZGUYIsdWLBUpGGM/fEGxdZt8fSmPqu/scp
RuGBV0BQhmCWCLvicwG1xFlebvqZ6DZHH65m1joHSSTBnhShb9flA0kUBNpXgowZ30BId0rjLXPJ
boG/GW7IzVq1g7FoIZkyaNwhFrVSQrVZ9N18mwul2OPjA8082p49qC84IIiQ0YQKtZXVdG7wue5D
sStsDBf4WsHnsdWzh7TcW8tTWnuDZeAOiBFjprpdMHF2MbV10Vkh+TnO5/l405cEKDgdW2CA4hwF
0Zc1ujruTP2nF5+8Fe5L4ozLUvovOyM/GcFPGijuk4lZugUk3IFTy2X61uvijESUzq18cXrFQAsS
vxMyBZWjw9MuDH4g1LEtLyc/aBXpt6jmnDViI9klDpvLbgnhSM4hrWfGEMON7Rc0nRBsMHzY7Lks
Xeu3bpO+dAXfJ1UFh5ATRl6T1McxLuadITUc9eFP0WRPVPrumnN5XAW2vAVu+Enks0I3hPjdwUPQ
VXwKK2MxCOjhNc1ZnLmhuEG5HNbmiDiAIJ7nXu/6tYXLh02LvLUuPKo67tKdvmRLh+S/MigE5EEc
7k0GDWxbt/qMYA9+NGC3ShNcPk4pmABCedPtVmEiTUlpieQ0xt0rrHVf4JFbAfTkqZutp8Qxb2mI
2HzIZx9ebLePCfpa2chvYdKGktQOC5dvZzMHww/P3mf6I7XZN/jk71Nkqyp07l3YISBnRU4lOtwC
XSn8skHGjXSHdoZxxN8v5JSovOAVM1zjNmijcWyXWWcX5d9K0PxBoh3qTyQ9h6Ch5IHoUsrSPb1D
iGZ9pHWXh457m+lEKxBOENU32yM4z0J/GBRmVRJkEn96e+6tDfHbjofsCT9Qlt/IyWzWUWwXJ5Lf
M03aa45D2thuWmcKaJ+4IHdASXBWtEBNJTp+Tx1qL+X3SUac/HqGyHus5E6xit9mHiGDV3n1iFWH
+WOlHGY14LMGactXrTJZhUn7otcSHmqeHGo15TnrqqPCrjVxbJoyE2E77KRxKLvNvLC5csPkvo2y
YOvEAYVKRxJuHiHLsuJtoczPhdlf9UK63CcVqc+KeuxrUkiS3OdsC7xhnIguaLND31W7uC7e0eYO
G+kEX2yWqDkguYgsI83UsH10Ip+kKEofWuJNAuX21C5koUaiFZmeBeUSjbTQmaGnCfwUix0VtAub
jPHE9blD2q1smnqdAd3BYsYLXTqFVzeDCc3QzAh/it4UDDi4TWrg+M7ryKhplQin2HXcZJns5FVD
pSIYQ2yS1n4KhuYxMDJGc+WwDzKQWlg26B8SJBmDZfnA9FU2IcTFp3VMtzgmOF9Ype9sgoqSNro4
SbtXQ5j8UdSYnlU7y7Ora3dLl14tB7E3SP7FGGA/KUr+q/RJ91jYYDftKeElKfD3BmAG/Iwc4ycR
Se3RpIFZVy3rgUF01g6+29bNTbx8lbvnFVS2k8zQzrj9JXSaZyV22l1eZ9NAQ6HvwNdmu5HTFrlO
Zh7s2SLxGB3cGjWv+7DEcFYmM3RGDtq9RhVFH5hcK6EanoKD7y2H813I8V24DVmMC26uL4tvuQjD
5zj7UIofuwemPs3VRK7aEiuESd1LIvOl7Wv7rk+c2bIPEdYsf1tOhOFgw2s9xYieiPjlhCHXzmsi
lOC9ZiqMxFjPEQXxxtNUb+sJL2usWvk9quSWopgVmtaUBytJ+NWXAG1NrapbScbAGsCv6Qe6VhGN
0m4iTJFHDKXROVxycswMtr1UwmGN37Vi9sJAw1VC7fD3i738VWRlyt4JL6ZJcpla58yItZ6xoAx1
X8vUrwxoPPaKnJ1LwwpgcrqLMQMUTwx54FKJbnYsdiNz50OQcRLUbLYWrLR5jMOgP6LQSag/7PwM
XqM6a8sXQmf7tR6r0U7G3LYd9oyL1UTtHfeQHxrudB8M5DWm9amTAn+XhsFiWyq2F5V64WUw2DfF
InvWrEI7oEhAMD+Z43YAgHAk5eXWa4p9MVmbEAklUyEOJd6q7YQfhBSuNHnQQrGt2vxHcav6vBje
iJIvnmyRbFpLiU+kaCGHnQB0dn1/MejutnqVvM+M1+QkMJstNkoKtfw2l+MfgMG43FLBPR3l+csc
FMUmCQabx8I09nhSO488Mb2fmfTZgeGJcqzveWW8D3pB45ab+b7lGnkxrThcW3Gr7S2gr6qaFY+1
EpNu1DIdcqz80Un6/JGl7DodyKKpDbXexeZo3x3uJV/vzN7LbUJJqaPTfRFZuBEEQJM4rDYotkAk
RzUEVaawflGWWC8Ach8qPf0zG3F4jLsdyej5lfySeZMROxiN0+RbrlEdKNcI1x6EPzbcPqSosGor
+vBCQFd4sXr9Yx7F5JEWTH+jyOtcVspVW74kIwkOiWY8YzYj0ZAS6tagLb+J2GL2xCbJ0Am5+vvP
HRvCctmbs48lVfHKJrHx09rMvFTCpSAjYvLoezM7o1o78l6MD4QXjg/molqFZvwyN7FLmAWXCOyD
9mzkY3cuoT2MqyyLtrHVrANXmXZojJmGLLEcatKBEaR28YD+kAgUd1imIN5YPhpt/eJak86MWArf
ylX29u0kXmpduszHsl1exvZNn5Rfm4Uptxb+PnN0LWR6MeO8vviYGEFXHU5sK55O4ei2J63K6QeY
erJky4qdmsypZ6lNd9Ei/kWfBq9sGBp/EJPy3tLNxnNzKQ1K2WHAm8Pkhc09+oBKBp1X2kp2GJs4
uHe1iYhoMlnvzelZTXJ3hfKAodqEC1nRUeU4jdhrJWU2FmOJ+E5/a8euuRYOc64gSywqpHw4YVqG
G6YHgH0QQNprPjLzpdI7DO34VoEmD9emxM2I7i26LgnKCSyDTThn82c4Fx4Ht3ydAxU9ToLmkOf3
CzAtZdpQXBNpDS82HH6LG2gX627NSte0b3/DflzMcasgVhjwxSZ7a5R6SP5H80mkwCO0Bmq5MR9N
2Kt31PGQlzao3tSzidlubSEQW2NTofcF7HMi/W9ioLdYcRWShtCiYcEMY4skcdFWtwlz1V6RRMeW
ocZyiAHQQR/q8q1emjJ34cgjpJyzaMLiwRSDP3LYjs6kn7OIlFG4L4dIrbVtrdcfodT1s8KGzkts
6IDCjbNnGdn1AyX5PYiU8tiiW/NLWRG4lNfpFhIBS9aOsTV2yWs0UJKiql+NVR55WI6y3ZCPTwlZ
OYFTx1uzc5b8gMR4i8hhiXNm8JNZk7FYpox6hKxZiPY/dpXab4E7nBtpXR1rBDAIPxxlQJTs2nEC
DpeYkZ9WMY2jZ4l5Ojs92JpR7f2wdX7r1HjMzDb2qxmDsG71G6J42ZCO5m0gQikraV2twC49PLDY
jpWMWKmRvU2LgmLVci/6IeBr6OHRM98IfFS9llFkXA3NfhWy+Myl+o555IUXKMJ8JFXG8fppchCG
BAWrsSIdLrlaus9WBsnRHYyPqceLyszL9sacaXmQde6DReDNrCv2pitKQIGY8FWhlXvhzCfqkdDv
HUDuZt+/i6KbD7U0BBIz8x7aPQko2aCxKrPOWGSoDOZylYS5uYUCyOJVOzlJQiFVqWjJ8MfQFzG8
yDgNSFEkKn6g/ShzAzBFraJrE2p2xI2UbvNF+ZWEIb0CcaJ+o5NrThgkTmzqWYMVGtml7FdwEtC7
1+sywfg4JuWwFaq1x/x4aZx+4B87yT6Rr67bmqAYP5HSvjQ26SZl55wmlXBTtwPAGnJz1qRqVJqq
U6Ae6zjG+pqg0enGMSRJ/qkIigzaK8IDu7XPSJAGjA1Fuy8dciXKjjzOUSftkCGiTj2OFg+/LKPy
ADC6l7QnJ+OscOSrTXu6Vu1E9ychCERlH++lKhPurCcgNilpHnsnH6jQcKUJyczXrCrCvkhxL3FY
qbncO0jMzoiGHwmr1Jhm0qx3ZKh6cWjnXuAYixREh3gbsjLALlrXsjiPyAXYH2WmJ9QBRVnYqWhe
0HCWtp6szJSP86RF12wK4mvnXNqKN8BgNLwaO1NSkAO5KTBO7iP2lWbKuMY0pgvwE+yAs31kT+Gb
/MCnSPucCj2/JKXy2akWqS6THayUwa5BmU6On4bR15i2KvySaZ+64/Zvbm2bn+zBhV8c4OyccCBt
CzXPgHX1B71/6MdsYsGNrUGr9lj0PmcLFagzfhSLbCaptF9cDfhHB2aYcYwGso1awX94VZO0PCqS
LYIDrQfeZV+c7ArKahq3sQeFqj64uOTV3r1mhfrbqhBs5bRAWhlYjpN7SQ20fGbIxYg8DpslGFkm
2MbWYpCzag2cRVnoPMcO56C0kFv1jESSts1Z/46650QaL5o2KU+MnlaxO0G7z40UjUCxaA6S5sj8
rEUHzDR3ULSZzx7lN5MRw47YrM3gZDOYUrsmpx6lZ780zVyx7bE2cvFizrTRO2XULR+r2HM9Tn+q
rhtPbmiMJ2X54gpyoEsSwatgphWhvIfUgS8wNPRkDWhqF6XRkqOn3wklOlEu11tjop8ZspLrs6vE
ZdbEfG6SN8PNvMiQwFfU5JGdAfFx/TRd66FlThA3xrZo3NaLdaJOyEPr41ycA608ykA2u9HAFlnF
BGeATfhjpIr9MJuV86AUZNdpw4heRxkvHUyy/WBHWC0N0/C0VCX9qrP2WTIAHinV9chw86DfAyIC
TyZZWoXRvYuewVPuaKu4/OUgx83qNCh5zPEzdlit46j9Ma3n0B1ZRjndfJ2dfdy+hUNnsa1wSGJu
KEjqSPOwviLL7KMEeaRLRGSXI0ukPR5VZBXEdzER5wqvyubCcb5C+jvuYUT7iUV9MstvJy2IYVmi
NjUtWc94TteqqBrG+vTbpQxfdONVNRFNiJ5NWmf5osVuYDDCiyzk4111ySwUEHMy0rPCOkcrSGFv
ErqXD0q8hweM7TNeVPi1bBbegj8W6A0j8kwk+Q/HwYBRWhla4hl5LJlv0uBoacVgt0nBxwhiPuoa
RMkg8ZVnrLulcnKdSjtomfUk8tHZtiUQWTV1fHcI8WboZXaqsuaJ9ackcBlKthnQ/hHsS5CJvJeW
WiGF5xdx0GBZ1JFKGILljcz41n6Tlso8XeApnB4Y2hJiZI9bRZnHfWUVLw4jpe0gUGjqOM0NxN+8
GsslTeGek64Acjfi2UrN8ZSL7LlvjUeQgu3VGPqjPuK3tYsP0YArB/Wzl9R1YxqfCFZZdh4Mc5Nl
x50UisYDs+ZV9ePAiaCi/HDMKl4V4LZIewt2cOKeCoYKh56CBdkzSzehz4yToCMENfJtOD1c2YsW
Jz4i1s52E/OlptZQH6hJv1mosqS5/dTI+4Chb/QMKYsRcb1rPakWbbftSosEwTR4TIeay0vDnFo0
TeS5VIqSVmelTQUb/KjYkn4yzuH4x+7f806jM46z9uwGv0EBM5YEHiq9UF25s0j8IcWEEDEAWbvU
n0uTOfGWoeu3WSFMrlltGuchzNKISjp8rjtJb0va5Xr5No5ItSkaCNnwgVKduB8BI8kiG5XeBGVO
7JeD5S6xTguhsPkZghDFhtAycHcKWRcz8SlNtgdos3XaCKUSmIiNFinxJm8LzRtsdo0heyeATzOM
5aY619RUx9hE/9CSjIqXYW3E9yqq8jWR9EQz0TtvGos3f5xsAOlKbPtD09+1ih8wsKdwa87lB4h6
tJcFFmHVHR8ddmZ4hesET0tXbOI5+O1xOqQMRA6GqnnCMhAjuGV9buqnweEDz1A79LPOvKqWlXqD
ijbIoh9chxb6C6d9lhJVKsVXvyLWcJtUOXOmgWvD+el1G3iOEUacdt9lojReXCG8YNNB7x25pLTP
wQC0MVpEpa9V1jl/DwEnJ9PeYm5ZdwyLw9grnbDw1UMxoKmJ5ukeFTNwbYeRMuILgjUFoqcEXXxT
Qn3nKF5hJ29YLUyers2vsrd4j5kS0L+9KyE5U23w21hBfSKNFOFz6pC0TliliPqvVrOwyNe44KdH
UYgZ/HQxrEMYap6zRLWaNOABuyd76ItDN0CHJNqKkjBUP1SRtZ5T6EDT5UPVVrDERdAxiODtdnup
sNfrsot02tMQJs3OMatPFe6WX5UK6Pdu5smfiruhcFYwNuAF6hvtYiPWM8xvdAgvkZvW74UenY3M
Nn9tqexd/cmNi+Y2NtK+M7j7GjioTgGugSWHxlYCY5cG2UEkkribaEiewmq4dbgANjbh0tuxIW2T
qViASyf/ShNx78ZoemhNaqD82amT6W5Jtg4uu9t1HZuPdkTGTQ7an3FK8QXAdA0Uc4y1eQdyq181
ywbdaQekj7SC69kwWQzzXPKWMLZzM8wQuqWoTI4sbSfq9CWBv40/XDG3hmuHa1HPKC81XpL/d2vl
/f8jIeTfIMn/VR7Jv8WTEGLyT+Pn4mf8t7+Bgk6QxwOEAryQTZe2f6NMiENZ/sv/23/5z9SP/9ZZ
ibPxvyYgMxbqPv+TtZJv+ae10vqHo5umjQkSPp+tLlZnkELt//qfQv2HaxAfwh7NtIWwTFyN//JW
Wv/AOOmQO4Kt0xIw//7lrNT/gbfacFRVw4plLVTkf/3it/8wTP5H8AsvxD///n/kHYmhUd7C4IaH
/O9wycVZqenWwoc1DWTkrrbQHv8Pwqijaa1owwanDebgdfISh82ntYB8ZWg8ETlykgVXIlN4tUg+
F5XlmDBxF3BqV1zCXCRmfciMHaOMu2GgD9VLIi/nk7KwdgGDe7b169hgwvTF4lIyyBtvhY6YpbVf
HFp3jAxc66zxa/t7zsHwFPYFeVkWDpcswvTTVWdjtNeY5h56+O6NirRyMFgLGI/mfOvyIwCtx1kA
Y9Tzezg4u2JoOMqN8tCX0ymwe4LEF00XqXWV/o42cgs/DsVBqr9V5BmJ+AHu0baI5CeRUgBwmm2c
SjQYDTVbsykw2AR2VJG5du011qqMpRPW9K37Y18F+bUB4taCX1+Vtzh87Av3sS27AzGo+4RoioWg
YFbBBSvAqgWf7/Rw8vwSp6QkcA1U4inj+qhgGgZ1vO+mfDP0kVf0EvYAlsFmBB+NOoUpQpBmt4o9
Xx4cJq19yNvk2jPdaXLLj6PhS+/Ve9jg7HeTffWisQumlhswZJM/1cqOwZ9+cvrKc6byYYKOxsGY
QcwiIDFnhirS9hKm2yyIN11GUKmRkGTFDBiO52MppM/H912ErU8eEq4L7oM0QlWm6euSIjlJZ3Yn
1EnSuNvpe8KnpkQSXlA6UVEhPTK7TRHLVexweQCx5KU3YXMJ33TTB3C6uO5wLSHeg5I3MKIE+qUP
9k9hQoXLomed32LGKBTgA6R9Ab0ojflkOViDeofBY7TG7rmO6u7eQtqm2luTjPdV0HSsaEEvCYrG
xlVUz51dtjHpsi889GF1q8N0r9eQS1Wqwvk1MiW0P5xUBaY792rXJfPB+qFnbGvK1mtK86AypZ0w
PqBTPsb6Z21m2yol0KH7ZGr5EY+5vhI9fhpN2Sk6jWyEOKxii4kGcBsV5iGMH80Bsb0SEZGnHCHQ
XGxNPRUkz9NoYFg0/Lk3vaxBHjnbCqOGuD23rfnEIGNVCHnvsTjmZFT9b6LObLd1ZEuiX0SA8/Aq
UbNk2bLl6YXwdJicmZzJr++V1Q30S6Fw6x4c26KTO3esiMD6hwMmYUiXO3tKeJXOz7M8iwjHDU0E
6I8oSFBlHaHAQR2f3OqbLRf9DAs5Bx5uPi29CusetP7dzuej9Oi7LIfiJsz+3sLdjwTCxPumkKBu
hXsIkhJ7JABOBhPBhi3Nmy/hcP312kePcaKdf/Tc/XUSb43GykyICVi20XvhDkwKaoeXetp2lM1B
JEANnQmnMzv4E6y4uU/cMUiYsA70/On+fK+6ZGN5FEe3ZAW0fLI63Zj23B6Nzru2zvQUZSXrt5jL
ErpK2zjvVSH3PuFqmhfvTcPVV13yadavLW6vxk03RdG9Us1Lzgk3/LRm/Ndf3UVD9bxmprfWFsRo
7U/Q8iXZ7lUo7H1K54kFI5Du/VzcAsNkKV9YW82Kv/V++egUZ+/Gf8Llpsb0UgDt5BgshosTuffO
lSN0+pEFpoDFDQzyI22uJv0vyWZPson33Pp/StehTDBuuDvqeGbN+CWwmq8kh2GmSJgc9vpHUiHp
uSdKxJF8YJhwwO/nnMvK0DsfS98SlcSt3dLFZrAcCNi535uF4PWtyOD8FFBiucn9+LmLyqOUv1aU
Hcysveg2xRL6kcXiW5tlT4Fsb96IybX0hps9NLTXVsQoUcyZD0S54yLI6ucsre9zn98Ukm6l+W4Y
g7BqxC2zJn5xsT/QfAI2s28s8lCGLxvlGfYCA6wFvJk8Wb0XWsO81nX2gpE4W1UeutwnfOzkE8uh
CbdCCNRlNWXouvisjcb6LYkQJFVc6txv5pi8R+AmDe0snqD9MaEFTI3yu4x/g0Ffx+ASLb8I80s5
vnSUmkfDtFGBgX21bMFETtIojzpousupZJriacT4uypkQB6efiJ6CKcS2hKWPapInBne653M8HWZ
fg6cbA5bVQGoRe75qhE94zBXKi7yDflp4wJrC8fnOvW5m/QPM51VyqXz7nnaWXYRlqrmOHXmczMs
/S5ltE6W4Lt2538ZakNb8WJY2BusBxpFKdybQ5tH2RNKSRdkt0xb1Op2Pbf9xSyiYymqt0JHpZvN
/cjJFqC/QK/3SOxyNnYCc6cxki3r2TcLAjwukoc454he/K0V1ahQU/Nh+dU/rc7/Yq8gPKX8i4D4
xwxndpfJZ31uyR4S+SdBJEc22NFg3SJKO1c5sIrd4PqkOnbbie6riuV3YPpG6MXD3k5YMSb8jGs/
OSyEOLEt+rBYi5r4tcmTDbtU240FX3Ag7qNn7Bjo+UFbt8bXL1Hd/uvxFfp6gQH4JQNlXQm0gpWM
uOfqCG26ll4SFdEnxU/fEh1JjF4h5u9i/Kg7NySqZGvHuH+41Y2R2MgJb1or05eM0t3KKF9HPABc
swZ6OjmGjlV6XXA9wcJNlF1rX0gdAciayJfDEkW7scyeYwMj/dL+lAp4jWkrr3ztPFQxf88IEw3y
mIg4rOrm6BB8uY6bvTcRfGwP4qvQ800t55vExQOnj8vJ/AJCPJv28Ma9+UEbSj4RrXrVcuOk++lp
xidkFzAURhLib99ymDpbz7LgE41vyzWwWkqH3SHGCgd1v5OIh23neYQ5uXvXno6xFYuwdlmCzwEL
Dek8JyCRPmVvpVO9BEN+bXRrP5iUXnsNfqHCOwOvhEPD7o8UpJMdQfJ1PQF3T6HrLX+x5pNQ+0RA
32R6uEHYn8jm5BYNz280r+okn1iUseHM9PxFHeTe+Ew6AWYCxwzrlLK0VPz5MZm4ggvSCKgx3qoo
emVVHOrR8GBAo3eSxzi1K4iryrwYKG1BEZxTs/jQ+hoTjvViZf2nCDLw5xJZWR2TQkvuXHvW2Apw
mIXMs8wRmECRniIY2TK4Ix4jGba0cyZrPSAm4c/1613iJ2u7+zNA4m37Us5fHpaxeWl4c+XAJYQR
F/pyZV1wtevmDEKyRzLkuynT18mJt0LBOfVyoEYoD+5yzu4Om0IX82DDdb0fIp5ybRfwMBUSHZkf
xpK9SNd86Iv0buOGWxzzpJndU82LpNWgPvLggrf0mBzn+Fnrdr1M9rYb3CSAp5a3tAnNMVd0Z51U
j+hpH3ZeMr+QAe0ySnlNcdUt8dHG7Cd98Su6tj0Eab3xey9Y2z7NkyO9mIXOQVN914hUaGweewaU
M17DToHYGLU7oLBN5dSf/Gp4TXYngemboGcwUK7wGjsBzV5e0A/pKnPp0AwKrBZ8WbxFcx2pRDuy
978Htby7nTvdyGc9ioxuNYtQughbB/F+oKAGs+ti0VxsIzdI2F4iErZlkcQrr5Z7XDZwJguHHEpj
7j4UfODkPOE4BUnzFhY+pSJ6hIXRqLWiNzuiqMMg+b4ysMX58UuO1tGACetRdetzg4egsnZRTiyK
NW3yBZMc0bDEOk3/GxTj1huQOCzKLL56FDU5pT9RGX1nsXPMDFx5Sasdx3xYTtNsr1N/wPGwBnCd
VpEnn/uctjOSxRKa3sp1axi70jGJ+zXWVp1Anmu0jplevzFMttrIcyViT/RI84nn3yvcSGHRefTg
9X/kN5Cbt5bTfGHFz689hIMZkIAZP83YHMm6XaXWP8nrhm4Eyr6CTbuwSamld3A4c1buaP448wjc
7jflujIBnOS0M0TL6qp9D0R26t5JZL6xRj7mhXNLmHnNRrx4fnp28LmJBVOj9zNgZvSiu9bTCDmi
w06tdshMIF5eaBSc2STITnHEHsuf3ruFydTPVjVNjIUJfZSN4PHKqNOx8LeG98giXIFrlnay+L8w
0W2SITmR3oCltGYohQjRO7nvCrIBmqE7anWH0QTvIQggQ/l8LBN8UCjLBSi9xxqzjshzx7UVsXfu
JtaywbvRadsh+GELcs6mzSJd3kd+95rhGNcmTHriObH1zZI1G83jZSYyLWyL+C70Zb9glJ6jG1EA
yE79kj+Z1HFD4CXYSIb3XuA1qPDx+dlH9hSLalaVlE/1AKCXGumLHSzK2Tuma36EL4TaY3Wy3W1C
SHXZhkHXH2VTMqDgUj06xvdSOuSJGx5J1M4hnV8JkD6kaddvzMC90VXFmA/swSXXtCRxrxpywJ76
bdxj3hEPn7cka5ea3dg8dIE42NlzBxRFzAqC/9BumgkHFjBBZ2VXH8FmKOpdnkLJUdjI49rq3VYg
jWHcxuToxk85sbgtrg82RQdddQJyWHsEmZ7pOF6BKe4Wz3iwm9cWi0HwNzv8ArCy/jcO6RHY4hTx
wC2mgCij18w+y+FStZSmcRKakUqYEBvdeWvIAvQYZ3sWu9QFhxT3fKmpY8AQObPTdeZyPQ4vwMie
+517+tFjV0ie5fOM70ejzMRWYYMGw0E+bL3BCUVMn4SBYC+ecfITa0K2SjY/xFZ3I77uOeI76Fm9
2lkW+ubJ46FaGC2c7pVLNJbMBhbr13LIMfbqs5xQWidxdh0swsSjDpibid5zA7IhJQMYwbtRPoQN
189S63f81+w38aYO36WqRf9m12eVxIt2g0ZoqMDNuxxqR8+Y9aOwL4Fux/LXczpeDeOpkO51sqzP
og6u41Qcva58KRyiqhYT7bmSH0brnR1RrpeY+B2EE+pF2eq5xchrEDMUH+GERbbhQ1yGs5Pq4TBE
O8prHtk82rg5rKuOn1fvqyj0ll9iUs+u9F7YE+H715NPgI1Dm4yXPoAvM6dbP9n5qRi6b/gCPu4i
n1adiHkZ5D5onBHqyMFujzmrI86Uf9w1g8m2s39Sta8V9SG3m5fGXULbWXQmfmzZs3wbav3DTdJQ
dnZosMIOUmKWNWuftAkXWPoBKQUx3GVf5faza0yH7nEugoWixe4KbHMycobaiQzFoXsv2HY42L1W
Y81fajmh2VgfRFbtzWWYVlInbreWN1l0jBLNJRccQsnUPVEGQupF1Z2iAPeS8tZ39hqm5LHrsoyk
ae3RYyBA6o0EalH2PgrzhYZyRh7NJdQTeQQi+OKU5OOAER/ZD5BY3kb3YLB39TTuY6HTmU1VoOiO
y4TNw/Wt+NQUBJ9KX38cfNfbJ9DgZ0IZF4HRCAvB1SIfZcoJQCjJuwG9KtP8qFMFxYh2aqv02xw9
QubnnUnpZJtToWNw8U/y4mL3aGQeTieHFiZ9B9nOLL1YD97SYzJAAyuDv8zIaLnI621WZLvRs+5x
9esSGmoFOHkBCYWI+OP1p9HOYQ2JiONs59Ik2AKhMT5SRTX/wumEdeWjZ58bKiioSh1d7RY0ZJPm
7mu6+DzHbMMEeRbgP926tIzvNCNwCghmzbsfUYLWcMHubnJ+2qlrIBzIyjCL/iVoQWEt89BbnBDU
2FwyXfuCtasZRroGNPPJFKjX1kZ09qXtk9AQr3Uzh0jktKq+d8gNlCKCBycRRZwkB4gdsdRpILaM
/xsXZN3P3+vos9bfqgyTSpaUz1NmbrHdhlVA14hZ5OBHOqOnjkDJae1sh+joWwIlPMYom5DWurL7
ezOU2cYZwF0dLoDSQVx2QBNznDWtRN0n5zQ13SNSElnUXCd0ozqMUfZutcG1id40Jhwu49o9E2Ow
Ter2nEfRP9RENhakmXLC6Sb7u2y5Wab48fX+z69xucnUhsVJVdw55xbNPWvNw9hTEeUy13O0WsTy
L2tiFn3Wua8fOZeJoXks/DjUpEYAEykGLddptquLb4XZSKSWJx/7xFUFll/sbzcG397EE8k0690R
1r/zql1b5soqEvol6PbMtpanXbtehP0gLpnjv1DT9VBA25GN9kv7gsNzZBhI75hrUnTsXh9Ok5Ow
nksd1pOy21PTSuqTOCaSu1IHNbc46O7NGx/xRWP7kA9DmPjBds6qEzOdj68O78COlI1tRKWrieTV
4VTv3XnjOBfAx5TX0eOyXMAbGSNkOAtmy+Qn4/xPRXNlo82xBvDKDROSsQdT0o1ntjWY/zg37Bjz
H1HIRTCh/NwmZLuOQt5g4VWYkbCSs9QAhsT9VpfnIkVTK66FNh3N3P5DaAa3YPaFqsWYlWWXiJ2y
OU9Hq2XZW8ec65Lc3YI8WTLV/6S/Ij0mnPx3P4t2C4UmWBQPHn9lRlbFSEINNw/6Qw4jxmxKhhhc
2k0bd/vsIVGFahvhXiT3sC6rYWZHZZIGPyYAvbX2OrOi1NY1kShajdv9PowWCT/Fpif8XcIIVpu5
xXjYHOjmQ38aFmjGbl2NgpG/3pTZPkkwBi0kIk9jGLTmmjoPHC0pBQvt2mCNpsFdtQLpE/i9X8R+
wjdWmmSR2xpmg363NJTgEHsMkN2qSYTFlVU/G1W/I/RcjvhY9d2glxsMoZKNBG+0nZVAEOZkZ5Cl
gR8DhudOzAkP5N6JtFOsu2tjmnFIttumGHez/jjpTz1/Lb7dDI51YpnL2E6tnM5nNxF99h1RopyW
8F+jf62HU+QTsthu56RlxPjukuKQu7iBloSMaXLWpta8i7wlT0temM4XbA71QEQDnWLALfx7tNHR
jkuCVHNQQJOOVj+YSHOEfLf+kau80ZKXNvXJyPE2XDHCEnNCLO6UwT8HJFpoFadFcxstwu08goo4
TAoR7PPsXfYHnEhc+bot/KWdkD/0bS8PWneXfXZh1QXK8gjssJPEPXbu8gL8CVc2rkZwOx3Dr83J
nO3NIVlbev5R+tXRnD6LZnZ3RpwRNcjeu8ypC27sS1Wy01nKl6lBMvSsR3IZH6LMOkdjFEaNNiHK
0r5Ni5l5VCnShknuTCXbD8NNHmypU/fUcxzVc/Zje7zy47oC41l42Mv4BRBvLVl1NQxjeP8exqyN
NnT81cd2ZkGhIQDVALieiF7nqP8aBHaJYg7gBSi/LQiNYrnJZS8qfkY34e7jMnzjdAWEm/dDgTIq
g9k9c00npiVa2W637fwJnh2bA6rRMhthWuvg+sutJD2ZnAh7M/0U2E6CiT6Q9BPIjKCZYltzfMRd
R8xZu52GD627+COJbH62c2YmPaQSy9tb3Vsl3O1SHwljQQQeCL42VIeIT6TLGg2dg/zidjf/M3He
GSMOgpvQ0OK0Tyjk9JqUnQIClxbTTVGFJpulNH/S42IXGDJUBlTiO7La2MR1FxIisR4Mb6uP8wE0
l61mcS1jgDEzJxdjM6JPOTADGQ0gEDAp8Wpqk+iJeVVYQFuNJi+4JLpzOmgE3WnWq++2t2EcuWQ0
Bvk9yqLuYWdReaaM7ONmiNGvDMWPNTzihpJ1LSXw4jvl6qhE31zJvxY6sKcEYVtJw5ESiRslFzNf
EZAndSOMJJasQMnKnRKYXSU1z0p09tNHBw3aUWJ0hSrtK3m6RaeOlGDt/SddKxG7uvdK0h6UuA3x
+zKidoMQxuGsBHBfSeGDEsUT1PFZyeSWEswLlHNfSehQo/mTsHAMIK6T+/U9/ye3K+E9sp59dHin
8Jy/GmU+VRK9h1Yv0Ox9OxRKwgeioitOyfo9+r6lhP5GSf6GEv8BTr4mhQNocAHBf4CAQgXwW+14
LslIaBRIoNFLosAC7PyUcsIaUJtAnrvCD3wFIgiIBBcyIVCIQqJghUFhC5YCGJYbwcr6vldggwXh
4EA6MEkrIzJoZueCQfSQMgigO3oHPyI4CbYRKoeTDqJ22TDrt2GjoAoQJ5Q5SvtKeItEgRedQjDw
u2B6accXAH9CgQ4B9rJtQo6igjc8KI5A4RwSuKtRgEcB6QEneTQU+iEUBAKsnF0yBYZIhYgsw49t
Blh1Wpvst+43otiDhHyiHctyF3fYsKKOeT0Td5oQHeAydqRgZjnuCt7V5mhd+waOaZwxMnXNs1Ao
i6WgFlKEQS2z5JhGMWmPwa9OtSrb0AIUJmuSUHeHW2FTBtEqYMaFnBEKoTEVTDNB1RA/4W1nBdp0
CrmxFXwTKQwHqpHHMH3RFKADlEX+K8khrm2cGr2iXKCfOU5iY131E2OtQn1MBf2MCv8JFAiU8nF3
xaFVgJCvUCGpoKFJ4UM9HJGhgCKp0KIUxmhSsJE3btk60vsGhRQpHMlQYJLlXAqus60CllqFLnkw
TImCmTr/aVFwkw/lFP2HOynwCVUqWKcKhpoU31SzuNyWkFLkMums5RE7IuggBVNVCqsiOGNWmJVY
zgnUlanwq4KQ8lVNK0GczqSWKUirULiWC7dlink41OWu1luPZw+0y1SQ1wztJRX1Bf1FccEqaLQ+
bHmONwtjs6ZQsbpLT6WCx+yulaveZlTh6OUm+BUXOqynQs5qBZ/pUGiTO9fYvgjRSjwvYj740RYu
yFSeQDyv9ZnoNB/fHN8e1njdIudDZj5bFIbbuUkO7MW/A1l8Nm5EamR3Iom/vabSvDW92pmSdkfK
vA8XS65Q5XabImBpZSnsriF7q5qLkuBlWN95LPBcNNOBANppB8W8Fs74ZPiWcYEbdT4dIj0em4FM
viRbli1FtXgpFHoKCtjDBC4KDiRjZYfBhZuVAgcbCEJPoYSRggpnhRf2cIaWAg5rFGsMhga7rTMB
Iv3aLnjgh0k8JKpQaDY0IjprvOkj/7rC5R/sE4rtNiN7JbLJRHGS9Yw1ZyQRpLW3IM7telSIZKZg
yUphk60CKGOi0FqWYzhbeHv2C3yAtZCOosBLUyGYVvfs8X1YCs0EGEEVfpsUsjnAbhoK4tQVzukp
sFMdAoFCPfXoJ/8P/YQBdRUMSoEKnQfyYZj0UEuA5jvM6qGWYsTxzGI9KKjUU3hpoUBTSyGnssk3
MONFGJDhwGb/rdQPNT/aqxGQnRJ09wx6NVMYq9noXzIdEWAobtqSXJMFLGr62drUMLAUuVIfARRr
v1AI4Bx9WFl692iCITBO2K0PXrjYm1GjkL5vXQ3ycXxwOLzX+IRIKVA8bjwv3lMXDf/mAOtBFzTx
ypQmFw4Y3lHBvHW5p8sa9EBhvp4CfluF/i4KAo7+w4HhglMFCDuQwl32ritwuFcI8aRgYnanDt97
3+xwYZ1L13qRMHoYW5x9tyzAjPTZbvx0nLbuOIzo5+D5DplijQKaa/UP182m82AN/2q3vUcKeh50
LdkXgWls5wk2kOdCtRo++CUJq5FRpPtSn+BWFUrdKKi6ISZQQda5wq0LBV4Tg9yedAVjuwrLzhSg
nUFq1wrZDhS8jSXF2rT6xGJZod0ajDcXu3pdQn33Cv/2FAheKyScK8ym9znTgp5tskh6xBXTe5gN
9MvIwfNqO9ANw/SHu/wq/PqcThVCVlMCojeYYCNZVGd/EvArvvL2Jj6FX8W1Vyg7YXPpBm4P+EeB
7jnEe2UmM3DE5wBGcqq04mtKDn63uCErMPTM4SmCna8VRI9Ft94JBdb7CrFXvYE5mSvc4HYlDP78
H4wPlW8rPD+eAPV7hewPOvB+DsVPQ1b5kBpfrsL7Mzh/HpZTIE1/4+IAcJUVIAX6xA1Y4oMrYFLo
EA1t+tnYdUbZLgLuZjF0pbTi6iqbgfzPcKCsB4YyIRSd9DaSbRCFTcy/Zc9LJxAvmTIvRMrGIJSh
IVPWBjqfRkJ5sDtwHSY2CAdEoKwQBp4IiTciDQLeVValDsFlPc4Fm29f8EdG9LHCyS2c4Ky4/JTD
JbHJr89SkBi9G1jiTm8YZDgm0vMIM7YZauKgakldIIsyPV045+e1UfvmJncSgiO6GOMH4zwZHKl3
setgO3YxkLD5PCi7SKaMI5yPDR1kp1nDNzUU8P1qwzERdEkvd/+cW+458/FWO3X3akyfokmcJ318
CwSJhX5LK5hLLm+ROwcjEPTdJ3PB1Rmji4njRVPWF6bMtcQL4yhTDN83J22PUcbvA0KQtS4Nc4cP
oDMaOOOA5LxAX3CTDBNMlObyKHT5RkhyWTVlypmVPaddiO3I27MA8FqBpdg7z+dajgh7n306qhZ+
i3IVeExWxAt5K4qVzZejEXcfTRHhDhuYXQq4Dvbk9cEeKnaJOYHlOUZq8oo3kDPBk4EDW01gGEwr
zOj0pNifEu4LA6V/x8r3wEFPOQxiIVKMcbYa+JKhpsrNTXG39fOHgefJMry3Spmgyma+9mwcMoJn
7l0yvjt498l8QYa2an7Wqcs+alLGKk9ZrEpltppwXdW4r0plwyJBIJSO4PXelikku0limcMh2w1b
n3hNwDVUIzcUlbgZiSfCTEF7PNxQvTDVLj2YPdY+SsTcdc5Kt0u9GnlZ4r9P4Hm5NIWVTQLMkBrv
Ayv7gxMZ/JnoZyqJ2cyJmsr6t1wY/wgMNebeWztVTpyQW9yWmeaXKmGpNM0D9wVe+SjqBE27B7P3
9FOeE9LBy/3CtiDOvHeW3IBCA+lBkVVVtJIzzODZxBouCAarFsJn823PfYZ1m3EjexEMIOGrrqHE
CNrknSq0YAlnVGkYpNI9MezTW6s/u6KuH1y7nS9CnmbJ/YqSQrzVU2U+iZl/cCxw58u+grKVJ6n7
5h2n3UNgRJzCpAcAOpnRdTT+67Aaiy9CjvhFFxrh74MqUaDtb8/X6O2qkjAuy7Gwmc91BB5TmHQ5
mFGYxwhHQU6lICH2//dv//+/cUGaThMACj+ws4ekzQfZ7q0ZLxeHItexzJPzaTJ4V+gEeLOM48GP
zXE7WOO8cZPJOBiQOFoLX6UP+sVt7XKtJ41BbHBYTJO96W2jOZMw8lU2S7QhhTk9QMjoqAiXTk/T
m44Q3ZK0p2GEZBAm49iSznRo3WRNIR78mWPUJAmQ3Nz592Cy+CiYr4sWPxvZcVi5QmcxyXXJSIyI
BgocjMq4L+ks2Vx7n+qOv7MTEEg3JqU5bmO+sGU944+60JPDrN0P8wW7aocjdjnWcjKOHRZwW3TT
UTckniD/qbGm4KEfS0mqOhcHO0jqo+FOm8BM+6faHc5tUqJ76qjahDphCTGJUYmiZTrTT3KNkZpo
q70MmaVdhk5fVQ6jBYrYrint5qkZ5GEoUMeXqtTC2vDdXUwEKjsNfwGIs20/3tbFcFiaLnTNCliD
1euqhlxZxS190G5F+I30yWooLIfoNBIhj6ndEE9rmKHv8M2SKzKsLII+qVqI/I1mzoRjRVm31TKc
kpbj2WRxlnvp55+ZxkQt5sbdm/Peb8bzkkQ2jUIURPadd647fT9VUYo78WA5oO6szL7M/lcVhbO3
1Uf2MJJRW0RP1EM6W0Z7QeKOCsgRo4MsXr9quh4DSoLkVn5k7KgYJm99kPIpYjfBuPmKs3I8NKJ5
nSyPP6JawNx2og3S6T/9lmkgFjgy270uW++1yPXy0uv8Fgc9y2m6hW/l9CTLmKzvNNbOJvEvNfIT
eoJzs8kWCyuS42ebJ5m1V8FGjWU2ga3k4jJhpsvFwfjlFpCTfe4+OcbSUxkChqAN9ADT7/2+jMkf
9vewMrgXm2Q8YBXmXtlYP5bHWSvH5M2wbAwH2rfWuq8jOz+cR9llzrSfQLMel6DO9gJqnsHcebaZ
d3R/3DgkR6BuoaaxlVkHcjSQM7V/suuUj9sn5KqlZbAjXiPiIe+wIw4SuNWcCSZ0XWujceSutVBP
8v6I0ilpASuwzwrervE+qOioDBbQVxHHX7Ett3ZgAeg3BaGlmUdWru6+BHl91gMS3VNwZDwjHJit
xiRcdwDFgCjJMhKS914XzXoBuRpa68DUncZWA+lf2hub5T1mO1TOpNZwsrVf9DGFUd8GYVECIJZQ
mRQ0j7gAGyXvcFspozoPHT6GxvYWHHAo8NTJbQdyKa3SwJlheU+pmG5Q2uNaB+quQRvm5jrB5Frq
g3GXNaUBq9H0kLl498oyUibq1yjXrw177jbtH2dbsNNdKgERV7xzR/5pLbouzGl8i1ty+uul+hXp
6KFccvUQ5dVIev3qPpMWFqYuVEFqgWe7pU+2hdWCG624Xs1EPzTAYoYVsroctwxy084Uw0q4BrkT
sqa6gJp32ih4/5uDsSIlyd8K1331owQTRY+rUsxsWIaFQseRU5HNEgH7EtB0aa5jMfrPQYc/E/f3
TjNwKafG1csDFlcFHScjst/A9cctM0wf8fRoxwG6lpEePTc7lFnzwcdUgyCCOhHEs5kTx+fXZ9zT
gvdcWiopPAnaDRg4bE0z9WtqVLE7CoiKSalsJanXWqK2ZCyr/MYjmVtlg1dBScuL2DcladUEG0qC
Uc2dOeLarc2asAeHY1ho1dHpAXRlg66hxQIKbEq3OVXx657Ld2glj2XijGxEjdeWJ9DsCfxrbUz7
UVWSBQlH3Gf5X5PJmTBJZ9kR4xeyfyeGLf3WqYXexCL7HPj6ESfSDXQC8f1aco1hLCuNiInQ91r2
20N+8P3c2PkmmbKxzMhtbOp9HVXs/fz6QuaoYtTNtV6aUyiOIkH5z+UIAk3EJL9j7rUc+X5KxP6V
WXIJAu4ZQ5F33q4e41tgP8ygqTfPIjGbO9KZb25cGX0jNh49m5eMNgxC1rCNUn9u+Gm2Ze3CgzBH
8gE0CqAuPQ+p7j2OC7IOYRYOdrkCfRcjq1HX06HU6NhcPOmQeDNszCVzn/mlWE2+FuCg93gES9g8
LSBvD5E504KdxqntLQ1teL0F7Mk3c201AOz5jTyimroK8mhIUBHbvmP9S5zXAPItD5Ztzo9ps7ab
PDs3KMIZL6tfh1VT67d0dvaU8GXvXeldieXgaJf3jryPdCE04qPWGKeR16JZW1uEqzbPRsp4xFmq
kZLPLlh6hLgGGXE5X030RWa8WEyMan7oc//Xgn9RDlg1bbxgIG9pYbw9ZoUbdnSXjHwelvcvam6+
KlOv/giAWGUFjqqIXF8+MH4YflAdpoA2mrY9tnG6FYV9comF8IfsWBg9WU7JWor28NRXvP9zb9vy
jQ9UEYoKUnQLXuBCZufzS1fZa929FJ61CSD8iSG+2nAfyYdpy43D7RLKiMYU89MzMTUpyjvjkmTX
95ZiYu5ED76jPxIV/RrTkAGYQMYupcvGzDaxy741qznG/vDuQhEsbOPTQfyWaU8g3uPQVde4R4ma
9MMCzFtk1bMbsF91Goqw90XzmuU/Ok3uKCH0uDTDaagJrg6s19pzJXZj9KIyfjSwxAcCHRwzdQl9
Qpp9noI9QyRbiGT+W9XH+6yPtjAQh0bPzvqchXNGHqT013yRmhWKXlu1g+qfefcAYdoMXmbMw4Ya
psD/GxP5GOc9ly7qinVjbyXtkT3AEc/NpRNIntquGKuLMlHYaBkJMQ/8vuD9DrA2QB2RaASX8NAy
jk7pU9m+l973oncbk0xPsqbIrk/MaCVYGRpu9Jw1LIA7HZzNjw9sIx/bvD7aNokQz/nE0C8dJVo7
bAxpr9C7ZN/P3W6hDm6tp+5n53cnzh7zOBbaQynwh0Q+Q0Sv0XBsDfspgLZqFyyuPimjJvqF1DXQ
Cdf/tXKTH5wdcuEjPPKsI0R3SJkLCe2Wde1M49uVHBlzQN0HEq9rDae60UmXLL4iwG+te3cYoWom
N1NcXJvkgJqih0RpJsUWkzhxm+RUu1vSXLa5a39OJaCz2eKXZcsxIyeHvV6+x1r+NZbzozXSAarG
Eq7KZpt/a3169Of8nLbBvjD4xRpgXhP3aWBCjcnsNlsxrYMEACmx96Pm+QilnDhogSfwoZ5hHSs7
0BC2D5AAcsd5RcTBUydrPK0LFHZHd0TjjAdajTaVHx8JYNnhTLyypd3mUGBOMT+2kfjUg/nuez3R
fvBLo2Oup6a5CHK2W59xz2QPRtLBntxRlML4UI9yXdvamxa0/4wCYNQipCpj+wksqeiWRu4DaW9c
CCwzacn3STeuo8GtonFk9r5tOWP6oVsTeneqGu1QDiUeW+63WBO06l64R/a3p44AoaKPD6WTMAwj
2fZZ95gwAReD9/o/5J3HdqxauqWfiBx4Fp1qBAThI7QlhVyHIbOFNwsPT18febNRmfdWo9rVOSPP
yW1CEqz1mzm/aZTUuW4IghOWfteYb9n8nRK5BajhYOmsF6E+hETyNuNJNRHmzsp7NhUMBR3ICNEj
Pegb2QEQ5mCf7dQ4PSN39Iq88kmF2E4E5pYorW0B2XSG92CVXpbaR5OMZm/ohqvK7egJyPh19dlN
bA26el5vcs0TbfL2fxj5/gd/nPbvGZ2rO85EPUXooCUMA/vIf2R0VnmqzysQxGcrNe3z9B4B1/Jl
iFirUh6zLIHaww+f0a9LEnER9xejdkgScnni1Tnx//lx/mVx/Nfn+S//3ndVMzNH3vsf//q//v80
YOJa/L8bMNFLVcOn7P8z3ZLf9C8Lpv4Py7Zs/JKswFerJSbH/7JgapgzTcfBj42i3nCFyQ/4XxZM
0/0Hq3PN/G8WTNP5h4OzQXVMSzdYPzj/bxZMUDj/FgSLJsi0DdXWXNOyhNAooP7dglkvkUPQPDhU
HebKpgkZX0YkoU1pal9rTX1Oq7VfzPTxKOvGc4pch9LA3nFwvDjr3KuhUW/mAknBUmXF3s7N54RX
5jz2w1szk7Bd2Qt03GkRe1TYy0aSKXdtDUQt09ydeJkFZVui+7mwq5vOn884ncS4pbBUUtGNndp1
ybNGzsxqmWHsaOYIwadEHAy5VNwyQ3UIHAnSgmXUOc/5BM08nixlGEBb26NXSoPyZsYTN04Kv99m
qtPps7oHqfHkqNelkCrs9hAux4DAiitW9AguZvdvV3DzZRKgUqc95swGN1MzcwUIEAMLIVIqVWFY
/jHz9IXmnT8kJ0tE7yyvkZFKedNtlkkTjPO0mckfnbKVdaSMmGDkOurYRoT5JaklVT8rvXEVuBfz
BAJU0Z4sHKNz1r1Haf+DvPY3Mqrv3ii2MqsvoRvvWU0GWFouTL0fkb6e8hhWqlvdnaHALiPEC7qz
e906yHb6b6ND2TzHGlzsziL+jblnnbE3mB/QixOVw1FJD/dG/tVjk9fEekeoUCL5PXXisRh9lBjX
ZtW9JFPCpcymc6OFwzbUdM5LaG0I5KYyexRmf9PN+d6XUTDWL53C2LLPw9sgKmScglbfeYd0lnkW
JHroFphzraFEDV/p7B2UjyxcbMQb9RNIp2NiOJBEk1WtWpt/oVIiYVKUozbET1mcsxGcpwSxBoY/
YStaIMChgddFOp+BMy/oXfyCoIxNHK4u1NLeNdhtmSqEx5FF3V4HFA8J21QolMh7BA9RsCiPiPbu
ny3S6F/MpntfiDRwrOZPEmlPeUSa0KJQVza553APwFUHHTeLEfwe8BRwI5T3S3HKSnYtUcRWsBsm
zZ/NifhtLUIDuI4rAODdaWxZ1lpdEgzR+A3joz1GkslBHtNv0foRzlq/VWCi5lHgAu1oKVGTRlpB
Hl5CA2bTt7kSyshM6mMIQH8WLlL9sIat2XKzSo3sCYoMNBv4QyZIUXlOFaEylIamtGyMSnyI1BHQ
GWfuYtUIyrJzA/Iy6SB0+zFsNIKgkcBHGMc2VZbdQSFhYymaFaYX3aCD8vkj6g1In3B4CyYEhXqw
lxGHGFGtsWP/of0ncKKNf0RFfOqYNrcSUzIhkqvzhXUSExZUXLDG2ppZkDLyc5UsBFjB80DEZj5w
j01BavawtPglK6B0YyUsbchbZXuOK3FjdvW7TPXUy2e5z1k1Yujs15YA90iu2jw7SGvi6c6S/GeA
MY/Ki2QiSzAt46f2wC/kZ5KFn7jDMUSFTPln3f6L1W1FyH+y10L0V0OZraf8purEJhiKEQeV7sBi
aHTW+2bmpcVrU6FDthoK1OJtmuBn9T0dNDgwjlOl3WvZPO0jB3G83X4xqu7xdxbjkYXYp0Y/uXVi
DMb4pXaL7hi4d/h6epzcM+l9oPappKGH4K+oQZdnBgyvUmdDLXJUtgHKpnFLtc5UsnzQloHVgAIj
dsEdNBud2NlO3kHRbeirOhL0KL5MiqaL49jguRgquc2FwBdoIxyi5jwf9SRGhzCXT2m07ZyUjJVI
59ufVKhLeh5ZIr7lzu4A+bY8SolZ2LSU8aoqpWmqBtSZa2YCP88rRF8sI7PrJ1rKyF7DbiGx+zKF
IH1FENVEYFKpjDAKQyzS44c6gpSSzNnqDiSeSkBXoSX6AXtEtWIA6FEM8ZjNSXyTLYFltXCH4wwZ
1Q+NXnqdClGkzHDc85fJCEv2qOEUz1m9qcl7KtthA3cVZRU54vmeeZi7r63s21jMc1HzTiY6kbxl
1uJgh5lkVLD11KIcHtDqIH1IwQixOFQ3Rrwu7MjVFM1r2zR+amrnqcvxeWD08aOMHMAxQQyRz1er
Kh9yUYZB1JMa4CzILcsqCwNjD8bE3LjoGLhfI35UPonTYEnwqlv4kaDrXxmqkZcU67e5Tc/6FALE
gQzbmAMDompprjWKsZRb1Rc1Sb2DInHXSnkeRYUjukJOU+CuVsUlNccfdmxFSiZVmMVoLPnTYeQL
rt0ovomKfSg2XsSmxWr9xN6jlqRbTtpPNc8W7ON10JHzLJWLDf/PiTn4Y9Ir257xtJrckjQECbmG
ANKecwuTylH0KjnVUcaWO0PI2YjpK+brbyC3+VM0AruMSF0rcJONVvLd0cPoLSrsxo79cs5NRAbq
dupIWSFfe0ZxV+Z7s0YniZdcc/G1lkm8khMYeHV2TdeXmH9LmHvMrUy2Tug0aqf5XBbiJWDd7rLI
/ow6zQ6cVRFD7BEh3GST1vXAtG2VqLH03hV2WfkN/cVQDYSsNtFqtyJAYZUk2q2Qp2Z8NZFV/FnE
naOWDbfk78oHF3Ozybtq2lYMT55pFe0+DCAeXzvjNMYGka054QCVCDTW87DYxnVDVGuBh9VFuOMT
7smmjtLMz4ZVQNstv/qcX9BNcdHqW5E5OH87DqFUI/cxYchqNgSCZ3YLu7XBlVnX0XwaJDLWFvYj
/nKQhCufV2j4lUlgAskPFV6A3yKTBtJw2v7QlCMzLfqR6L3EYwZOrvAwPTOq1zZ87SDLBEFp9jp7
BUiWuj89kFS/LPAYak3y1eXqRzVgTWxgSz0kizyCpESn3lOitfV3n7BRchpiKMpu/CoRnnjKTIZd
zJvfqNOPKi0X+Zo238iO5dHtBtI6I5ywS8x+O6/VHZkscHimjBdouUYNun8Yp3DFYPVjNqyE3/f1
eCGNI/EsJNZtGV2V2sQCpyM09puqKTFHWbfaQvy78JgoIJkvQFNfc6aFrP/ZFufs15kXWM8zyeT4
TR7iMv1ErRb5L0g+iNflgVx0ezskeoorqPtw3OZnGNDMh86a4wRtfYNmiiUVa/ciwVeR6EDL3Y6I
8VLpfLDoJPC6KikNY4u8n2AM4oFJnIA8B/zNRocRjwALiCblDjhNofW70CKD5LoyS7pPUVuAkGR9
REAQ+wfZcqXNxBvBWsgS7ijD/dQrp/SJgKy2tvMHAHTqxdw3rgVXf/V2RKSTG4wNNNf5Y9rrhrv9
ann9PjiBBt7hl9B9nJEIaMYHERo5akJT3ChzU5UuMv6Q/TMmiXj+rouLZd2q/OErNb/S/FPEb2Pz
sBSqZ3BsJCnbdK/kRiJ8CM2ctTHl50CZUzU4CPXvOmKkFRO6tx3zH6kfRg3vEOwKzygCTSeyLjMB
nTEJJk0A6FdPq44EtkwL/gDQjhH67sZ5WGKxUwzszxFZHNljgzWlU5cDOJELK1+olvPeGa1DnA27
0SWrdE3TupJuqfJngFPlq+14s1nm44zNiWXveqwkpxaw1TADzBtEYOky6CS+1vSzmyWRdq4Pz3Sb
2JgvwLDb2gdhN1O4c6KvtOfg0j4Uh7qz/eNapPji/quqL0zk0h32UrtJJNs1tf300KNuGiQRtonX
2OwYyQfuapzxxb0cIiReDTlAg+cWRPK9DiYVaGF5thI/8pMK2NP6ZZRd+lxhGd15xCzuG/06Nqxz
QPNn3Mzr9ZBspuLu9MJb8QzCeStXlTf7bQLEZf2LwIFyXX9MkAIadrN1y3gPB8ekvMmJAOYPOxXK
sK8sfJrAestuOSQLRQVFXozlSiAUK1XNS8N5YysPSUr9Mz/JRx026YP5SySVxMvW++l3nRLPQuja
uEuWTdRjIfDyeIs9c4mgfgNm83UnIJKyS1EKEC1/QFOGSYqT6R66WwTOVH0GBDHMPe6Gf3J1nZlO
hR82g/BHgCiUKnm/azEs2xv40ROrDuDj6Vn8Kd8AEECzGRX8ybcIjTWo24RCrtxVpBeq+wEbUOPH
6hXlOwlAqYm+NUgPo33KrIFgpcPAmd1uRSECxTlgPNlUL0NOEXkh5ZWbc9Oh4qvNTUj9pk6PVXwb
54vB3C1xnqv0WIwwFvBBl2RV+g1k45JvvmcpFwqC1sY6yoAeo91r8cnD0iC7vFv1M0drkwdxHoCQ
l9neaPZ17GNd4X6HLnLM43AtFaOOTjYwcEpk5569DqkmSyCWm5ofl2iXtn6k7xquaZhA8idK2BD+
TRH0kWVKrOTMBsePFfz29BIQeQ8JPAa/K7A2e7okuni7xNuGbBcdWMt2EiRPsCs4y0/9KMgmeMof
hlvOIPedgzWxNgx+gXawnoNazyERzV4oToSRWNZeAgh0AoKuCcuTqodvAWg/J6+LcUX4LKvCXarz
3fLNPwyzR0k0IsEX03Zy8U3sW2g5OPzTvY0yeNkTnbyKqvClzBhOjhZ6WtKjeZJGbRdqR9XhqKJ/
kcu+kN9j9ZO+17cq2SODRHk5sBvcmHfGl4CYeEfQku1xrELQLEMiTTl0AKueCvdJzUHOLftIjfxM
P/JYyfYr03bjiLX7p+bG5uwQf5L8ySAyJyt/8XI18/qplvaNsemm0I88dWBsTXUiE3Wf5U+6tst1
pB2b7oGIR/yoBHEQpi3pjQKeP17RuHvjOUNdi+tmCkKSzMAcFaewfChKtoRmoPBpytO4HJjzsk8k
jTmBoTQ9FVdWxRVdU/a0sCNldk70sXXqLRrCXTbjiARLv2Nt696s7wSNhb3BacGWjgKHOXRAT7vm
fyDBarYwUWy8psajWP/JAf8e4VPBeYUwnbv/M4wukN5Esa1WscgjCUxoMot30swo/nD9EldjPOTT
NXohirohZ+bIuiHlAXN8h7E7e8+Vlr+NSmQhHr7iSTnigID7b/efvOcGjI1pG7dHg7UsIfJAK3oC
ww6koyG+wEabLWA2ECHdQGgnKAp1r/zuikeknICS9PjWaOd58GX50ER+jbkXRAd1zxujk+SXs6N6
Kajwm0ClcEVjDJoESNPo8wFJkFFawOQ+YRWCn35yiNqzXV67xJ8/Z5aerAnYagh8DhzuU/sH9y56
CsJRE1fFKRVQZLgWIlWvuvKl8bNFEahYuO19aQfjRF1ytvvzWO2q+mRPZH7z2Ct34mYYqlG4EkcE
V0h1t7P1J3HIrAhkjmLkgWzyMmKhfnQFNVpQIIreZPWp1jdOUG1Q6z1GoJaEr8xBOewWFnOUR0vA
9oW3P1Keaj7xHF7nDgGBcnGwQxNTVfgOelUOi3Jn68fMOC4uCQQvrjjwutvdWddAcu+zHbYwtwJ4
iAjwNCqPGmd1nDzy/MiUAEXlIU+pSqcndlO6/iwcH9cFUiFxaF86vpe6T36kqe9U7oN415bbHMci
0Ir+zA3BS8ocIoOU2eGHOppM6t9V+5p9SIO9CTsw1j0+UsMR4SIIFIxJvqI+FRKj3q7nWpnhNhAf
xkBP2fIDQd6GcnXhSOUs24w0a6Fv7Y32xL/lT058w3ZllwGTtZY7BmtwoQWAx0ZlE47HjOIKA0fl
4/RmcJKbe16NGSSPRagwbx5DI6/jdEd48KH/2hRP5YZs2mq4FN0tvrma1zDUouT1NMXjlaKSqImq
5A2ms3WCwv3pZgKVnjDxuNUWghHjpAweEZ7tVzjtSEc2AsOlsdcWH230fEFH4bCxW8iHXb92RblN
3ZaqqNUO3NxzGxB2aVnbdAD/HvDtLSZfE5uAWzdGP/HQqAEqgsLYjYijzQp9+mbOMTln+kFMHrh2
+zojvSWSV26LbcoXTfASZYryKpdtHRKYDSvmtCjHODql5u8AmxesQr6frQBYVKv9KeNtpf2hQqfY
9evoOzF3vGYKqG6FmAbSSJHkhk/cPS33crdlEEwPzuwmRkTgO91RVfdqhVYOIPMpQR8bXkaG5/j2
8wNCG/bk7WuanUlNUhCH4CoUt+w1VP/4Xc9LuO2XQwkPk2z769pW2kh47D2aTuqAgZxxY6coF1U7
KP2xmTk+d0Z6hzxE6iSZMNM3r2KNarpywbwGdnolo9Oot9OrLU6m9LRnvhdTgyoN3uV9TTxvYQWu
X5BGfurwBQ3G4O3CkdkiWthzWhvuJjKeq+wQMt9qAo5cPdxyY3N7j8NdU4IkupjA2xtkLgFfUt8E
KPopaCr+CtD1Jm/ANkYLHnKQXjBzMECBT7iQFnaw8EERF+pcEEQQxdyZd631vhj5GQt9v5d/c+eq
Lvg86nrkTSAINxrzL3Bf5/yZKQynE+8NFy1vCBWCpn0btuuV4zWaL7X+SBVLgPSTEp0t/heziB6M
vLXX8J30r3Z0+GoEzaY33OJxAlnE3cWUO85ueXUYrJstzrW5lx9q9IRJgsxzkmVJBtXap5i/PLst
xl23rhHjBg4vJqe4i44EUDKOoVz71uQFQ5btXimvqE3yVbyysUcsvH4y3HAfib8RJ7H8q3Oiaof+
UgfmB+UJ/hVtgMeAmflI+BOed+ucLiejI3PwUtI8kuSjXAu6coaa9akyj7EJII95DiOt6JwD9+O7
nG9T7UmB2W8EstryjFjz60Bt1B1nZVvYAQN2FNls0EbXWyz0AB6WCvbQBk7of5ZQDT5DDjzyVTbo
qpjAoTHcxsVH3G1Lfhn3CWFpCLxwin+i2IKPgQtB014s94KNGIUzz/GAFAfvwmrh70vyKfYmhJcX
kxAJk+aCUxoy1xuVLb+KD1M8ckM3g6epRKZsaOIZdLgKw6z1511DfeB3IA+46i8mM9jzgAmbUOV9
803ROWnzr0z6mgrS/Cp5Z1CbUTq6jM1yZuJLqwLsacCGwRgxbyrEEwZOYDHyZ2yoPOOifUw+CWk1
kP/Jx/DQP8KLS0BBvsRv/GHIpLstj4f9yYqaSlDNCHbazHf1hcHzEWk+MzruxDS8ySsITaQS2Pa8
iemnBXXOz/35Tqo2ZjQU8pFHk1Ht6pqUENyhmH2qk9KwGHAmOsFHjTNk0dB/EDMVIfhxQKBUPcRD
kk+FWYG0RA+RtAcDL0O37buEWquBgqOILd+xGCwP2Q3Yk3wIbc1mbvNLmdcc9wS/tIeoYMlMg9ij
9gQdsmI0bBht5p36C4SWhkkG1fzGvkD/rN+M8SlcDqhC+OG55vZxmgLtJ38j6ARhpn5Z0Qkvs3Zc
soDiqRRYqDwgaPRxnBiFsqXApw0ndGJ4S5PH9D0UYOQwwKwB8SPpwtD8Cpoaoi48gCW2GVgrDhLW
D4lTEnVnpR9Qp6GXNlzOGlAIfitBlN4GeXGfFrF+JEGqs+7P9cMYIUHRW/r5dJMOT87wWjFvRERL
DtBvn7k7Ipmw0mM86+/akAYvhvHtTh3PGofeFboV4gJtj0Z0ExNjj+TVvIn5cUl2MW7FpX1vWE+o
l5QnKvan8EamF5QNwBWeWf4KaJk10yvZEY4mQq+kZ0sdBIcWuwz0WAdfnfpNj66gVYazFM01ROoD
SQKqaYQI0JNi20/vkEYo5gD9z9pX717H0XmWy3Cq6FVDFKoK4axnSaGB9o1ClZzkP+oQ/zFsXh8Y
HU/JNax7rxMZSL7leSKMz9HCk7Wc3ATRUDVANk3PkUxvWiM2g9Wfral5NHJP9unB4rDGmIOMiGxR
UsYYXdL4B9UVkCUU+2h6VLvMQZbku47THbCJjC2kTaQe6VZSUVolY50my+qtQfrJRtV7kvFaksqm
x84Fh5PL8DEpihfCZ7kGLAVE0nuXhyVFjoskJaLYpuxubPYLbDs6NJUwnghf6QG/DxboPhTuNnvY
SCku9TJmZ2lS0Yy6igIq1esdRvtfvTacwMWgYv+g+0S/ogP6GoCDa6QlOMn0U4uCtLj+oerxp6bx
vZvRJs0aKrFy/ohMLnXibYCKknrCwYO4iBNHfuQdqxnOQqpYvT5I5peM+dfyxy5OyDc1xbinSa3v
wUcoPPfDErB22jLgs07EUthbYyZXtJprdjzJ38HKODSt9I5hwILiGHOX6MhL9eLJ1qOHSPltUnl3
iA+JjVNZ95euf7OM4qHvSVioFvI/mEyqg9R3RAk8aAApyMdSd9SJmJ3jUgn6DICHuaQGLQ/b1q50
j3VhM1wMNdbLNskLZkj7mTgc8xKwJKlFwHEHnKYyfgiHzt06A/LrNGxTr3CpheF6SDHBgsm+xwJ0
n813giVZ/xsjMV0NKm2MPhbkGAtdwXikze65QcXUYbPq5Aiow8r2i3T+ZnFtIAdCfNTnEfvSEbMe
XmCywjQvQ2voVTn+iSUnPqNmgipLtC8xJZLpUMFqbmPuVFQwkemrjfvojO6BJcJMb10cBtMhQiaO
Mcq0SN9ZHtEnzjOdVlNQjQ/HXk9fNafivFbUYpOSr4d2i7WBXsC+BFj1bK3eXCK8iOgxmuvivteG
9V106JqgvhnetsnSs2sw91ZYzOFGYwRaApAwQ+NDy6y/eVkyumLsztKm/lgSkysEKT673YrXS+/3
sh7+GCb40z40GeaydFVWDMtarxn6lwWiokhNUBHzP8G3BAQjn4Dfxzy7jEnGJPMDuj6zatEisYqz
F2Ta9wTQ7ihMDDezg4VpWoioi4G6zOgwZeUy7avaF5Ehba4qbgyGpXVXxEdpt9znCo/zKF5GQbfg
NrxmsrfeRxEfQkP9UhOqCZDLElLBIetG2iCLhEkWPEGZK4sfAyvZOLZ2jx5s8ImbcsqoNfBRhToT
2xhsEQYp9SQspQChsdRB2E3PVhYyGy7mn7wha9vqsmMqCC7MNGf2gWD+ZLlWBs4kiSVo42AY5jpo
qpyaoGdGUArF8lja38OxEdSLIZ2M9uYIS/gqC5hAc7ZzN52LvtNxO+dlMI7T2Vq/dmdqPpYCAGiT
chdXLc0H11w2FPiGrKcJoGzkctlX+IX0MU38vpO+Hjs6YPv5F84uwros52Zmq2yPJSI6Z2KtwDcr
RKmgsH+YOVBsROn49ouPVrnrFVgJmf7CtTxoKIwBdsvCA8MAFYcIqDjKYQoN6a6dI4gSlMlNejML
HcNxZGM6WdihtxXPGBZ4EJQ1QZPDg8jn2zQwZMpItRu5uJPcEXvjj5bkL0pp3/LcjfG6MKIJZz7S
QHa44aYHO8LQ3GnzF4L63YgLiq9MvVpDxChlzq5OO/2aDjcHZm7c7e2jtaSnxgEAh59dBqVSvNkJ
gwJW+uFsv8C3IQgeMNlEqV9nnCTxSq3IMA0bvIUbeyBqN9aZFjsObIT+IcyRmcbxOgdyEvCWVEgk
pgKOVh7IKHkL0wmH10KYglpRWbuXKlRD6rG2wfXLI2Q3UDPGPDmXImO+g4EcNGoPkYMA6qKmsIiJ
NvclDu+sJtyCzVBsxW+AQDm1NVzWat3cl7nadarYqFP2pBgzOecJg13iY3nbLcGpmi+klnIH6vZ4
w+nGOHYkQrCz6mM0ly9tRbiHYEzTm7B0Yy430yZjdGZwBDP6KmwWGoaWgFysmLxb6VaVmAP1ZiYG
MtafFFf56ChedbrukJIAdy/hRAJmRGa+VE13Gw3tPYZqbznFMcX8YU3UQ4W5ooQ9Q5jpGdjPfjRe
G4sJcBPjiJBA9cQk0t1KdgUZ6ddT+YHbDNsfzcKYtg9NyYQqkx1gj/oeZ9bPp1BLQLIzWyrtvYyh
hLgZ1KW0zl6njJYf/5tfDiYhQxRqOXg3ZMA023YldwjTrT2w55nYY03CsEQFlahlfh6T7o0rZIHQ
XH0Vg3uPdKkce/SSHSHmaoWeGPQFr4zKttm0IsHyPT5gAhKw6YDUukN5JvrB2brzR6871dYyGOJa
VrPvRxLJLIHPdVF8o9Kyw2S7XyXxL3uWt1UCE7kam+85HDtO7oEeOn1iD/lnnKNvJ4twi+TM90iv
hpOzUn07x96UxvJdxAP+iqrxizjvD5oZvTRahstrCJkGmViUgL5da+yMXjHcMi6M1WDKlnDhDpiF
hdWr/p7G8NBUCJ90yRyriIarU7T9ruT1IRSkOThYOJqkkQ9a2T0suu7rOn+pZejKLoKBhCQCNhXb
vqidO+hY2j6hTyoaQfOxwBTtnWk/hDHMYTKkSINH7cL7NZsQ50OVTt7+CEsF/L6x65r6NYqWv0gq
dBYsLCzQVQm0/7PMpCcx7ZOzy3dfQ/mTd2w9ZP6EeoYRSYagCSP7ZzGZJpbRkbHeHDRWBSOBuPSA
pfs5V52f0QJ0V/OVSG9wWAeqGHHxPVqoaR0wLl1spPvCCnXfFtOzG7GW6mr9a4y1eAP18lMiLtq2
FYPqdh63YgFD2rbMctsiZIXO6TaFib2ty3lgfVK+QCM09rrVPJtyiIJJqa7Aabgn5bdaZsOWa370
0Ay+moSokynIqkRLYYpqXX8q8PZJrrS9VTbKZhxLYApIBtd6jb0NSNB0wdy9AhSlEt57caoi8RtG
+eMip7PTCEQngEE8vKm+ErcnzQHKny39uujtFm+InZ3JpDln8WJY0Ude/hTEPudTcYjkPW6reI1y
n7Z6XqMMVF6cjJmliq+Cq5ZrG10uAmjdFjvCCiwPGFzaM/qLpn3lQm3CVEdg5TiiKylZzqGUjnb5
l9nbhT8m5T5KEgVgDmnKqvEp6Ht1RUsAfvDuGmSU86qKkRXKGERjWaMjfnM1CaJsin7qFQRqR4bK
AtEkRIlhH8kwp/lsCS3yl4xqyejch1D0D44baexC3sw517YsRukszfBV1PZVdirzipTECfcuSsat
Tdd9WX/cvqeTSdqXJbaw8c43okOZkerALiaiqG01JTxzb1gWT+TUvQNd51OEsIFS1n+t1Ia9Y8nt
XDNvMpo7qLdzU5XvWeLcRjs+I036kUq3HaEt5+WpK5nGSpNJSWQNL11fgYnExjJF8s0QVJNLpnde
br/V1oCeh6UpgHGom3ToU4wfwhq4upU0gl+F9SIyMbE7sbQ9h29Xy6uXNmOBChHefEm+l4FImko4
5X2HKlbH7+PypoFE2LYhYq86e4lLcn0L2AgqCz7HYv/fqS1Fr3GQ1nrFV2qO9xBwLnpKjyAvCLNU
rllJRrQe4R1SluV5aSbAqS4e55rmOcXnDP5kayV6z5K2RnENHpyADdyU2bxTe+Opn4ddsWDQasFZ
8o2XT/PU3uvCOcY6LVtnsiwq9DYgi8PA+QBuWt2aSv0KMsDTkVbxQBAdpkUz/n9CEGuszZbKcqWR
4iRlHrJombdKxTConuigx5Fmwk1gm03GztBKf0jT9ApDlLsqbraFwhrGMubjoPTNWYzY/B1HCf3F
tBHvI5DpuBn8tpm+O+mEO2TARO+ELluaom5P1gp0Q9tEpAR8a7toy2PoYGYvdbIamvxzGWrXNzDT
ZUp4UO3BClStZJheNCTcY4708BwqOzO2mtM8KW2wNOEZ6668AcqhrTDAoQgr7k/QHqKK/mxKTyrJ
7JnqOKesKx/NajlYSltvzVl6qjKSijrmax9+aTUAeHy8T4SHhH+3iMzjHlaHMSqd19pVHdDWBuWY
OWe8X0yAs+zB7NPyMjKlE25xzRK1PRJUjiDLHpmpVNYODtxZkXF0lD2rNmF/k6QTgfltxn06kxOk
0YXElpvuLWJOGFQsIM/AGU4RBXfMke7VBnjOYmr3gyFdL5pMbJM9gzadYJDH2KXXSuNEPSJJ6/N7
VPckK00prZ215HtbDCDr0ngPcJMLszYfYTOMe2THOC8GAyN1qVyMaHYD4TKWyBP6H/y7oAJUa68a
6DorHdlUumQ5cmJ9W7nOLTTY8LMI3xHROt/q9fmWHEtNhZ+Q81pu24FSUQ1Tmi3d2P3zrygntwms
hHUkzaMRFNlZMcyF8WuKz27FabZtOe3yVvsYa6jsdSt/u5BQr5JaNhq5llKrGAKthpCY5BVMgoU9
FuTyhLeSw0q3V1AMv5ONDmoytdkOagvCopiO2Qx6vHSaA2elPNm960drVG8JDtKvnZpSJ3eyvT2I
TxlCfB6mlBxP0EpyjFqvShPLWzSn42Yeh7OjD/vILulPlIKJIJRalNk6Q5muOhhD9ikKxreZhrtU
JYtAJf1EWblkVRVeI2thFZnBOdKrFBUGEH8TvBWm9PgwpmtS9NqPDasEd+5gW4TyQ1mRiDOYFfSJ
M/WIHmI7HzHnjpAZV/MkMYXQFq26LLekgSPghTzmlxNrNDsxnWeL8UHhuDDxze6z7XGOjOHO7hX7
0zYYR5S6+WkgRygaNGP40cebwOpzqiOc2BFzvkHLzNOQtyjWgHsFFeOlvJjZIhPVC71Sgzinm/u8
BfY7LoL/lhjP86QOT0k57dHpU7Viy+fVkb8O5qCmdX51FOl7s9urBfxmI+2+bMV9dQvmhLkuQKWa
BE5K43tERpuN8JVM1TlZUwSuJDKRVSdHvonoC2QlNlKMz00J/RoB1q1HJKBGKXqSbnxr5FxudSeB
YWo6kL2geGfUKmiNqk3bZOchzOaNNrHOM43l1xZ423HDZ8wbKZyqvvqNQ1rEmUMviNqDmSivZmvC
NkdJCGpFbBeCoTcSC7IX6uj/B7ffdw0xEbjmDWp/z7Cro2tTEzcZAzGsb4DFzGONN3OXj5HcJ5Tu
se2As+QDh8sy3lITfZLjNN9tzP8H5Yg5R0rAqojLGLMNFkxdU0u/Lc3Aydhpq4xAolYnOp5JczSu
5sjQOdEgN5vFODlmQixcUUAtddmQpBMmrVDDJ6y3EMWchS3v/2bvTJZbx7Zr+y/uI2MD2Kga7rAm
RYkURUrU6SBUoq6xUX39G8jr67Ad4YY7zx1n42bcyKMjiQSBtdecc0wjapHQsQq3MBInVGvbK7qT
GwxIKAirteTS8nx2G7nP5Wilb42f7hQJZ6FAhxCFW6UaCgFdBudJw3kGr/TNZlfBqGXvXMJ3esiT
20YXo9vP30X2hyXmF60o4YQF/lFk6oem1HQP9bIi5Kf5I4cVvzl5vT+eqD4Ci+8L0lMOe9MxpZ/R
ZnmIcYWKmII5jWU/tY4wZNQxrapNpcC9eDgmQQxXu0or94HbWhupOVx9WM+SHE93Y4f7ltWegzw4
uaraWXPnQSXSaW1nrrGYfBfqFccTujGnjRXQ7hP1kg0GYIR1W00VsmG68O1hOuTBj2poiudhttWp
t1g4uT17D0W+szinGmlh7dIQPdIB9JrHNtes0z93+nDNoyl49tzumb8al7BuBAh4zRvP/eCq2JL7
DocMtcq9wN+SF4A1MXfQpAPaqBsOE1qGoMFD+Om2bLhJtCLa12MHfZcawTbKzw79zKx6KBVy1N0j
8oq4HlBJI1HxKl+jWlI2b33IvjzB5MgxrpSrKW7rddyzL/BreDpOiQWO4ACzIfFhxATKB0Af6VhI
OooOIgc2CUG1j1BxmYqupDPXlKCqYedOLUcNYa4rg2HSLTycBPqWigMbuwhPCT9icLBqLoyImHjn
9JcYdvsid8SlrDiot9HwoJUNqHYMdXk6NJR1wLYiLrRrfGvRFiPtMUV2qR1fsn7EvGqNw5uT6eMW
6UDctE7YM9mC2u6onra2CW1mQgWAUkrcQ8MMDH+92VP4iu2C4mi8qL7//7mTb86e/ces2b9l0Vb/
q3V7BKT++7TXUQ0/2aeqg4J4198lgPvvf/0XXfJFPx9zrZ79l2W40hbCIJrlmJzg/5n2sv5yTGlJ
j38M0xFQDf897WWJv6jn82AN2o5leIbHX/dvlXsEwSQ+YofePU9C8XL/R3kvy/qvcS+dOi9pmbZp
uI4gRyb+c9xrLK0wMBUXotEANh0SPEFGy2crI5E9ULAdGUmxi8EngyNkc6UXGHu8t6Hss13MPWud
lZxoZdhRyMPif/JlvklM70vz67cQ2hjWTnZ5jY+NSjVpxTLdf2J7iewK5LEokCS1CdiuZ6TkIZrn
PmlXcKyI+ehYsCwTqK4/vNdIG1UpvoOS5V8dzh4XrNiA6SukDteKfnNBJYyCHZq0xVoP58ySiTAq
3U/d15eRoRt7MLXPJfFfO+yrlRX09G5Hza2Zt+Rw7ZealkP+9RmKwTrWqX925lbPLo1pfTdOTI3v
nhM9Ram352S/hQ6/IxTwCKrooE1efmp9e01qq4Mm0FH46wfvqqE4fcw4dTPA5Cb7H8hTC/o6inUE
DWhJYNNTFjWcBRYuDYdGHvCo7DIDH30OetjHGj6U+IvLwvnWB8q53QBBmC4SDHet/Ay4YTNlCm9H
fc+nokqICqvEBLvYs6+xikuQ4KY1f9OIwj1RX71RfIam7Ld121OukTybA00bzI19pWcb5c0gWSfi
IRIWJktuVGfYc9+pwmCpwr7gQTDYRBJmt+p4YxtwTOOnKglYSeTynuI1gJOOwl9N/JxNTJHIr+OI
T6JPUCO0E/U+xySqrrRhTBtQB9dmsF9FRsC+nHz8WIi76yBIkS75RXvgH5tetcdEn75rPz8xlu9q
xpOIwzUNdmvbdHgBCQSiELgfBJT8b0/BEWnKsFw5zpVT2zeHObFUoq82unDfIll/ILHx8jjlGa4w
iP0SYpilcc1nxtQ/5jU2D2YBeXEhPxABayVsadyuHgohUJaGDRJQiagkCdc7t1zQSObyyOf5h52G
JeWmZmYjM2DithQxMbV6Nj90dCk4+tqmzM/hNRcaQsmdEHW+mdrpFYqktgsNeC2QGze13Ac0rEAR
OUQjgO/GKi9q0JFCB+wdLUe5nP2ymrqt4XWzTarfTkWtL4IOs0wtb9WAW9wq61dzBJrSdZC74q+8
HJ8do99FXnUz45G5B9tmSl/PUijr1VbFVYAAWwIcPVS9B54suaRh92rgJ3d7Ut9afe3LI8UEa5l8
YWLXl10ngw30o0jHzGT4EMqlYT92efPmdsRbsurVM1oaG9E/I23cRT7aqfShqYV692bRbs6ZE6SM
Ub00eoVw0HSP7ax1howzQLGov2k+83LuB2PsLpldrPnHjt0U8y4xHKFwZXjVO6mj7WCy9QqfUhw3
PgWMizglyMOaYK3oVaeTpv0TwE3h5VlNVvSRGKwhGmKmJXXDVPeIXeBmB9Xi3wiCEaizp3/WHYVA
LhiAIZFrLchvVtCQOqIuOeiq7ajijyJhSZIO1leewnGFFiiY3nm0j44970m9k0zqe23kxppGu0er
6IwH9g/7dop0GrngCrTjPehxAAcDvic5z4kS0u2QfsRw/sCih2/U5wyENuNm7dXqPSnEYV7cpBgW
4qw7B5L5TKs67MxI0p0jNopyOTB803GUxiGcAMKZHg0OkUYoT/bykQkmPOlanexAsLFr5PqjsILS
QQyQzI0YOgeLz3HKmpTwDajTfgIQEg7ZXXuM+Diwaofwiaq/Arz92/Zg2rxewvy0q5cWphd+dtAP
JsNYSb+xr+GVc/CODwNUYJqEa6UtSf8ECxKzxlOdtZjfCkyqzSGvi2dl69h4eD+KvkDTKn9RsGAG
5IA+Jg7tvob3tXP/NMJ6T4Lgk+fO0XeiZ/gUuP/76dpg9ODFHHnUNH5pw8+Tm2SSztpkzAbCX+40
keCcrwnoTRx5FkXjMGdhWbcqxNo4yePjUqs3fC+77oBxK6r+Klu85J6N+59aBdg14o0WQGbV4Kll
m2tmKOlQmZZ64zR7lzKrzhNnO4bVAraQsm/hX9qQG7I+fYzxcNV1ZTDeUVFKsoF0U5zegeQQxAqx
ZiSMddyB/I3rd1sbMM68hhIczspNYUGV9Wk5AxOUZEs3KtQTN2WN2T06yoQWLE2v9z5JtHKs8BNO
SMUaMcpt8nc+kkLYqoTrXGI0NBwkK2PID2Hd909m5rgH08wQTYW7w++OjcwtarYzeFIafJGEEtMT
miYOfaaTFSmdB0unZ6ATDMVm/FgL1cMzrw5qBg4ZZZjDnYbn+uy70Tny+vgQhuW78Oy3OEQ8q/Im
2FZBujdK75dHwRNSF17h4upn+CUimtkgFdOjqEtKeAzvI8ibkx1hPzMxi7wWqf+gNHWm5OZ7it3n
NjEoVlDbKGJJpav4HlQgwowAg3akpptDkIlpfN9jLE9nhnLg8iR1qBywSvMraqQOGCtfB1pLDNZS
l0nYGdLs9IC6ild0OHkA92DGBeu6yX+LFA+Vm9YQWojmInxH1tZw/K/Y0QgpJt1sU/kAowynGvzD
Lg5/rSC4kxJdxZ39GmgmmrTZkdHGKOS1Ryp8qcbysJgUXvPu+Ypkm6CpK7b7S6qM4/8RGv6esa9j
+fOv//JVqJwE1gWMeZH/p/HbAlrw38/smP6+P7r/wmeYv+QfE7vJ8M0EAYXBcueJ2Pr3id2w/7J1
l9HbBrlg6ZbN1/yTz+D+JT2hMw4Yli5t6YJu+OfEbv0lbdewPVO687Rt6v+Tkmydn8VjJv9HnfZ8
uHCENUuEhkAy4RsJ053/+39oyZ76ISjtSuI3QTYB1mpqzOzMnUTOMoyIJakfM67wENdEHjwF3sqE
MzqUWM3xojSz7GGQz6R0yakpiM2HzsSTQAbGiCjPs0d90/iUJPMbkVjgoOrR/41NAyWEmO2jHQY+
MN5mRZ0VFLixxfpsOOeaWYb7Pvt6oo9x6bWP9R2XlI2EPAtktET5MnNQBBbgTHNiC6gCTTfsNb+p
DsJyMN8CcK8DXOt00bxpLziJ8FUnDrs1KUAdsDRcAivkYF4GxOPBPvA+7b1WG3ZDUu1bbsp2Nyks
C+2PtDABaRi+fT3/LlJ9doaUu9xLH5F95ro9yjpJjgSY5uypvdqt92zr7WtEL5euh9RFxT5MTP+p
nMY7r2e3bLWaQp0qusWsUnDPUpXYjYsBbNt6bscOjHIDpBsWNt6PVVoTakrmGj+hMZIj2J1TFZwM
lzY7kwT7QovRoxDLizi/N2Hx7sZlhVOwW4YOYoMxNTinRHfvStq38p4ocABM1vTsTehjFbeGilAD
dSiFMg658yPddTCFISU0uHLUsNPd+jXDVrLAhrBAxpDkxPt6xYLgqsoq3cGEYftd4TzPfIF5rf7W
ff9l0PJfk9ZbMmzjZ+W2H2Mzfo/IxMz/e8cXNDj4A4wDwcBbN12yCtkCYlMlbd2P2D44L6IKY9mA
R0hAkbXwQByoBTcbc6Bb4dwULslak17HrkD9nwYI/QK2amVBHqvRRBIdXGSaBdOWTMbEsg3UoP1I
lRMsm2a2jIsu2ybGsFfxZO7DsSX3pdPvOLCb3BVBwM8FVA4yIDak3gFeImzD2BENbxZGPFFwXSIk
e+6ubTNj1RcISa7rnO2qJ9k1Je+dOU0HHCXkhYt6CyuSsym/1rKdKD7Q3LdxnD5zCxmr1XNmzRxa
KVxYYymNclxFMRhri06wdW3x4G0tOSxjB8hXKtpbfQxwXZZZjonU7nCdxu1bPw1fsei1U5ZRcZNJ
yviGyUCqmdL6In31R3K+mgbiqIgZBYIS14eHbycfqU00cmcTDWAsPFXfsza7z0bZSjBhYLViMTRk
b2CH36a69lZirOpVLsJD9lyBIT5IDBD4duvpUo4FIzC9BLIfc2Y1ET+ZnfFciH7t+NmFE/irgZgW
d5G5noy5d7d1ik3i00cWDsQB7MI86mV3rKvi1+jVCzpvspoivCGmDXkrsfujE5JJ622mDVw1myiy
Dprl5nskvYiD0V7rZfQE0GnDBHoNYzrdUp+GggTYGeWJWI1oMMpzblGuk4LtTj31j/9pWyLhzuhy
FJa4OBWWbSMvbm0eviqIgT5eUn00f1VW3vQg+kn9JNvGnVXhM2PPHnsuhxsYdokAMJ7VJLShg/xp
i+DQ13/zjqm9gQugwPSwcsaqWPVbn2t+UQ+k5uXA8cY2T1Npv3huHy1HRdQvzrO1PVmMVPkMRcam
0IBHR2o+FV7woVnNqhHDcdLpkAhT8aGqbglApFxX33ED/KVnylkF8RwINvqniLBzU1qvvqo/HXt8
VZA4+DbJwXHb4AAKaC9JGvrcPcxW/yRjYxYsD1ojHA5lmJ7KMdyUIDmW9NbTAKP5u4xH09J1M3Jg
6E1Ln6xdSl33okypu4F00FHSmBwdFxLtgLY25Epj8SEPnqdO4Bh4mvowBBeWPjMCohBZghNoa2XX
0Ij+mGjQbdH+9jQIcAdL9vAQ9J7dRh5JtQrN6QF0xqMRBOToXHzxeKbUvNrE40RSG5OvSU7OjL+m
2MOYnoct7QTk13UpkEzQ0mTbUVhMRFhbDanAVBXR6jS2/jZT3ruLJLl0EnrjYkrb1iNS5UJ2wRmo
4rhsTJoScMCijgVMhUHUsb6WLLMoY783IF39iYOpmWHHB8nA+gsQAeHtK+gxzxuKvR/UfKkbn6gl
RUuYiL11pBgiE+65r+E8NNrsd4iMq28ScBgCoDeEE03/Uwoc23VnUEfBPbPNUhInHgbXsmKb65Cv
ydSzZgTxVVPpkcZFSASywfDg+BM0QQqEulDDhmtYm6Z0Xssuo6C9xTSO+POsk2yHbahB49MIRRXF
Wf0EfUl0LO3RlJWpwzJ3cARH2AJGo33XOpIVXZVgo7a+0PwqFm8NijsJZyfGyx8hVsNGvpYl2Wpq
PoDSOaDxTfM+6tazanABRX353Kr6ZuN+KuZpgf7EasgOWjTES1dW8xINJaQMxZ7ztLmRPR9Bl9qa
NvTe4MWxZzn3/MJ8NrujHMVXldQ7m19+h0gQUb1VsIKqPwMFVzt8YCmHe9f8sAN09iQTb0g372UL
h73zLnYGMjPzKFz4jgGx7qPO+nSxxZox+yw3hPBE4UK55uEr6/BsgZs8ZXCC9SA7YatcIqot8h4H
5N+wh6okSFJCUmfjrshUuFR0GCHmAshPYeg8h8Z0suj7BeDt7IbyOtYInjhS/SUbs9lfC9jBa1FS
zIFDGwo7CqRr+ssONlBVy4x6eZQ4M+uvyF3WAcPUBtgikflwb0fAHgKzW4cT/ldtOmtd+RRLBMTp
yaojfdH3BNztbhzYnBDNxB+2MXsaqMPEoGO+j9cleCm7aIp9M6qdG9bPbTs/YYPwrajgM3gJXkt0
qsAHvdIC15M8eubisD4w+12XhtHCNqbnwKadONFNfR0bFhxeM5u5OxQUWvWTPuo6C75w2TcoFGDI
rlqtX2XTAbCAE5u75WZoxScNhd/1VAGQ7M6GXXxT5HEIsLysKnzOXlSftKm8cJpFcG8ntZzENqko
5ElSu90HSXnOeTtin71AS51cGlZLo1PGznK0h7jDjcFL2+xyn57v3F1XVAXCLIEtYuo2420tWz42
3IUxWfBAz1YGpJTJueHqYgnmhr9eXUybCas2UbrgvfS7VSbiH+hMzISuFnNvV5dgRA+FKA/tAW2N
0IMuwRwW1dmNNPLebu/vZBwBHjA3o9uwWiBo0nvWxvYrrlaLSVDr4+vJakhSDLo8QkdijRmceOhR
h0vR4sIJRrkFhYVx1Ihx+YbAOMWIpFvD32hb4ha11pN8dvAhFRXVnv17Hnn8dGVxM2kDxmg8z1Ys
wrWuAIMfa99FjkencW6Kfoq4LrjKqk+vfQ0MjvNmnPgLs3FIP8qVquCNU29+w3KjLere+bVzAUU/
DDeDAzhgLoO2cuI4YVKwruYqKU1SrflJ3VRUsmEp3htckikDjzWUL30eUW5ivNNFmFMz1P9MrBXs
1lmkSpQkPKNvyxlCGle9lkGXD0gVU4QaxOO9xFa+j4svyPHpQ61Teyu4funta45phoG6ZIjBXn3o
i/EBvrs3l9bAhgzCjexY9jYi15H24HrW5SoWNFIPOqJb6b8pg5BDGeFjwuVwTTWTMGXed1uSf+78
TLJBzXecD6ZE6Stv6FmX5WobBzYLDPibHfkJc1QfEOspJrgKCT0JWxjGmIHQjm/BXpGjv+xdPESY
nh9c0AhDAvrG5XdYCkHxRe1gIgSRheGsj9aV8r8wf2QPI+0wfFcMl/0Q3mUUv4xKruKKm8KIgrip
jdlolRQ83XFzaVOTUPEX3/zGPrJ5RIER4gvrY1/nBa3YmKHhFL/FnNK430r4L321z+waFyQlmYmW
nBzP3FsxOkRoD6/UAOoUXSyDuHusIT4tWpfjE06mDS0X7p5kx6UdGFvY0zJeRlG3CuCPgUcuV5kx
fkVypvPZYoNCkOBT4/Xufd6zKpOQpzxnL5ocylE/XkMzpU0o6o+96SVkguw1LNb8bJUh2Dc1HCaL
HV9JCYNDPTiTs30wtJINI366WdhFBO0YlVREzU2X/CrvLL3xc+R6L6YUYZjK1MZhMxmkxasw2FY7
1K6tsOqDmGVPWDcxAmhaXuOSuDOpBPJObo0vUcHmr+YMrjyZJr3PbT7A1jNf8oaHQzIFBHficj9g
8e8D9agFql1PrGqDOqGrVIUIWTDBIkDCRc20003eRyfucTIijdQsEscsIpleUrqHWLbULE56Bv68
jgRJb7PYcdP5csiY2fueOBHeBCtud1PWCG7ozL/U2sx/Qq/7H0GevOy3lqwukzu++uzShGfcx/mv
mcwSIRyByDLNaQWSOiArSfZUVUO9IV3mS4/C79iJlp5IiEKPP8rj7fRKwoKsBhZZWVDdiq1+2YTJ
A+5vtc2AYwQG2GSerRR5cLWt8jQ5eVperlwba2452hYxGe6CJtCXHg3CLDi4E6P56lz9UtUAJHre
0EVPtj0kBFZCgONQgfuodODSNBMWgAJbadoSqGuL7jZaOCCkWz+2gHOWYw6yIKQspA9HUk3tQbok
w6Z60ySjXBlMbAsvnAA+dMTwAPctzSz4ECNWRw/dOysKnWwukci5s0T6krKcQd4Uq8ARNYptB3nm
FjVpxp3x4K+OdvwLiOrHtfANtrgBh4ykexJeW9t5Zve9o8J+7+BI81L/ezCuztg8JXX+keMDTlBn
uedi308sSOuxexidotwypBmMndyhYy0+ZcMCIDuinZW8pZJ1N/SjTUV8gDltDPZVG/+wkODmUrz6
LHdIY3PaIXwbs9YGF/fOYRRLcJ9eCmxUidRqYoBbY6r52IWd3DRptkVBuQ2u/jOG6HBhHxfgNVso
AsVX4hgrRYzfz+CMyDmr0NV3wFA5AfjsqgktW6UOBeQTcRVW4deynW7YVQAfle+zQptFwt+Viej3
bmdvC5fcGwmDVVKnsLSZGFyN0KVqz1Wc93jr1XeWRdpiZEwOuQLw+ixAY3HBSd6MvpjX4pSV1BYd
jzmYwVXAPaoC4E1ugXsdRU5UgrWSP+qnh8G/VtzISRAlIa4VluCJ/yVdk164KcDxgl1pcoJNfMV0
k214OGr0E+UrO67vbcAgqaOBJob+jJvuvXDIXEwlQYeAwuYYzwMGcoFXlFxWPFP9HIteksF/NdvW
hFvPOE7O5pzhuVj2HbT5NHzQMiw2BAoyEqnJyjLWsSOoVjFNYhMcmYwSlo35wIEdiWCMf/0pfImL
bh0l9OEYAtYV/Q8Q8fEz6/mFXALn1mmv+HxqvjrBV3zkdLyYgsdQe/PpJ8Cld8jJCWdEEvngPrIK
O3o91ie/wctnifYadpAMp+gxrEMyYl51knPYhF6pdaQQ8lz3VGspTkyRs+lpMOrhFM3WLkWMpIsm
w8l2TuU/m00wbjuNYsoAc9TQPLCdt4FI8JFm5v9RqEu5zpxR6AEtFDPnxzWZ/68tptVVj3uBP2be
kh52A1VgTZ9lq7p5YVMDFyzldez9YWBEJLeGRAHrHwJzQBR8lE/K0rnz1ek5yeQ99tCRx76W65gX
E5jqd9iQBSGliBgWv9hTQuVyiOiqB2JTWpylxxF0jQUIQQhA8oVAfbUxMzdT/trGJogwSRM4DnzU
LwvaiJOpVVV66w7wKljEjmBqMIeIHOvMoA8voqPlMSaynXS2gR3KfgRw+Dt0Y7UmrfJIYOCXnA7u
SVzxyUjl+lB7v7n+BUzzwzPFR2lPX3oZA7hskyuE+F0wkeh3BEmrAj9looC4eWNwLPHIEckz106B
TlhhRNSi8TZiWaSn6jAY4txmRC0YEIMShbjPPAqP5yxs0pTbxre/IuplIJqQlZhw/hZFb6xq7u18
ggjUBhfVS+yN2T12RbzVuTdE/kMQw8munNfQiiDzVzgMUaW3vo+SZ7mcfTPLeZ5jBAQBuSzb+lnO
BnwSGGM9+ut2xLxRG9TAcUj7zQyaVifOKEk8NktwddM6SIJnYdne3i40ygi8Q5vo31Cor3rKzjRI
+3s0VCeroNWtS/RXmyc9zX8+i8ak+03gg4H+v/VCveBaDDcjm80NW7w7i6ecdMTU7Z0Mmuq8VfAy
Dy+n4Zzywryil809c4hFQwVfZ+BS5PzOr5Tm90gC12AhndAp728cxQgsahO+nWdwCbWYDnTGLMX9
Nxtw+NYj+YAEtibhY33TgQdwiiJZ0ljC5FujyEi9PU6jaWwbk41gZhQfcrCJGkiOLI3XmzxyWBsm
9sCzFZOo5WL+MvNiZ/viokqSIi0fVsRgtY94WZGL9I01T8QDJaSUVahL5fD0x42dtPGji3hwSCzj
GSgZlgJkSMI/BRTXpoAZkwETMIMzqZxhLwy2ZyzSyRPxIMfVX+2pXTt1AWuVuMIcmXHcdDmJQbUD
qpj2hJ0T/4TT9T0r2RKNRRFtU3269DO5aVDiueaXX1M2Av/NCe6VL9x1zBZyvTez7FywF9/j8gGJ
ZAJkaoaCMxHGuEnBD1W2mT/oAzdTH3l0Ozlmumf5lix0yujZ70Zbr+HDkGj9u21nyckO7eMMlz3K
epyWZQUsKpUkhyjtZSsyyK3W8EzIqpBQneQkoATb4zxKqbIsuclYGiQhJyjrbUBCCcByMqfKHqEB
qActPBGhcuZ3xl32rX6sNahM5JnP6Gz9AasIZ6dReyTmu4/pf6UwBBsrnydjRS6gaTkcZFX1RO/J
U+ES2es9Hiy6p52UHl7LMe1WDQb7MEsvGo5MjaeWTuZu1QSQGZNQkBbi9UhLgppNlgAY9VLSBA2S
qzb2e0r01lEZVlt9gLDVq/nxoGfPkWnp29HrGX+LO1UBlYivXk7UslP6gHqjcfIhNMGWClM73zmp
eECMPb7tvCCCo5ov7r1L3ws9sjZsmvu6vER6ceks40F0053bEVHyXLwe3Sqh2DWxop3UGabCMEPm
EW6+MebVA2Buanwmno5CfnVS5HtVy1/StOPOVtXDpMfpetDQPJvZGJY4w3gcSRl1fv7ShTFnPBe4
TJFRCzj4M7LJ9A56FgINspo1CviSIaqS6EOFBqxQ0qU0huSUA2GsywCURUKg16i5znOs0k0BMSDo
GDU1rftQoYtwELxXIyuckoQ3Sxw6h22p6G5ztgokuF16wUNG+rMvqe70TIKOqTSzZWDb57rwj/iz
JBMM7E0icA+D8ezlhLcHk8wPj0x2hazDk6iNDom2Lw3oNzYZJdUKY1NN3o8ZxWAelBZDKnOw4bK3
1Wg83tQtFZbgxTINmiQO+nkIkZinIo+jBI0aljs+9aZiaBvdfU63K4fvYTsN8lwqbtKmNx7MqFUb
To1r8rccSnQTi3PLHCoy0yG4tElrYrK4hmk21Wt4ewOPPhOqrarO1I8nzuisGpM7vYXdnp7CbCti
S1tFEvzbJDkfthKkjHBQ/HU1mDsRuLiIK5NjEwAQsoe5cdJHA32adwloJIeCwQE/kuePXP+IN7n6
ETqZ2ZQ8zobZAHk7dBYKOSvaYGnlA6tDKjCM0oSRmj0m2czd9Ogu9IB4GxlwkSAFYsjGWQUuDpP5
/abtCIuPal5HmyWZisRZFBDeiIVtUFKZFOfp0eMMXs4tDFW6Guzyp53Mr4Hr208qJBL/IzPkDXb5
ZYyBjJMTKzIe6iyeIQJO9mHSrXvVGhg4WKE5HCZBnt5p23ltcmz5JNCw8ha0mIxT+RKS1QVbMAHO
ohk0/CrqF4wTVntyxefk0oJ+SpKTpEqwKtnDuO+e8ULBHja7c2Bc7eRgBtukO/YEXdiUOg8KrBGE
7OqJaH936G1KfC4pJ1ZoU9aLqV+o5XOQBuzguTe2fC2fgg5VSbcurvsywifz1FtY3HReZlKq+hzz
nuQS3vkSpYSTLFn1Ae2rYlP66VWXwn6c1NosnnNnXKAusBB5d0MccVjjklfR24++3yzZKq1N/zb5
e4KIWI7YNPhPeXRpWIL2L2P+lFZ/aHEnhPyVS5BDE3iTay5f3PGo5M2ffn35ajn3qIZ0FO686Y/d
I+bZF4300PSgumUygKA82u2DDxyljtpt6B5JKVT+A5gQP3vw6nstL4LGPhvEwkQFaJKtR2ijcbMX
LWexNyyYG8/8KZNbDLMM/lXLvqc8C/vBIOxYvDr6zwyPBi+BOf1pbH5VeyvE8yQvQfkby9fcsrmB
UKqnP7X5nzD4bIEcCgYICLNw43KYOTz3bP7NJR28W9mn8K+G8emzAvLlzdAvpl9sDJaVcbXil+4g
dyaoWnoCyMxaRtykogyWn8tlZgGkyVnD67ywqAQepUsccAm2sKIjVlr+0RsPc88tg+HqJHzKGMcH
+zvXbgX9I8XecL0FQTbyWJQhgPGS7aVqjyO5Q2hEySOVkBGXmzxCyXe1ZX5IerJPh858a/tHm7t2
ktP7G+5dipKj3RDtTGpQ5BNfmVgHxzlN7qljQ8QioFsS0fTg6EVVtSNitirxI2osVvr+D4E5dO0e
dJOHH5zzRYWYrf2xuLsLlv8eXDO6jpeS9TVnP7w0Np0rcAqomtVZIE1UlTbsnBzOHka8o+mVdlq2
IPYHbgkmUi7p6n2AzhgZxUJnlAqddN1qmGlZtnuaA4yCmZMoDe5OMBrLmUTkju22mqGg7jaeziHY
B5b/s3i2mfR7a9xDho2TgECVnNP6TyDC7eAcq2LfwsShkZwJjaLnWJ3i+KGLnipILPqVcvLM4kMK
M4VCvg5bJei54hgOz9Zw5X22KkTtl51FM2Rs3EVNTTxbiTDGPWRcAm9RUeBa+/yHg5+c8ueAOEpP
InzKPvmI6PFDVr3oJbT8l0H8ZumvbnwnyHlO/Kce2bKxbEjNX4EyCbxqNJ/H/mOoSh6xvCY80LE5
wXtEPYhuPDh1cInjpwvMIkTNSSjPTLFX2PafsT/jWsaFCHBqxY3PGH8HZmmRhivJecW48HwjXPWV
o2EThVpwN1t5eJcjM9ziXOH8Q5kCBOdEvwGtcq+R8QFoc83LiE684qUQpCqdA2VweA1fYREzd4SL
duSS73/wk6whxLgdmLHBP8DbXvqg4IgfzVd5yZs0fy4b7jkt/x+4xzLUIRsRaaET0wBDJrtvSiyc
+uZUv5Z7d8Vb0Tym1WtJUk6/xvlTMLxJ/6PmtQjZUA/eW9nT/MPeTmHfalZRwChV4OvNn7ncWdYt
lf6pvTcAcWg4Y8qaFuXNQXNy4nkFKhaGcHYG5/UcHtEEwKPG9NdzrrW7eDF0XMUfffuBBr9mt7Vg
JJCX0cFTzbabpnW0HiBL+ZebIRXUW6Fh4aw991qZD4T4FuH05tJaR8MhROUlRsEFwxZEylkx/Ija
3xRNJCXrbVSf1Hm1bIEtfMLzvcclSiccKFeDtw2x31XjpYU8yOnFb/qlyc+ac3Mf4x5tkzE3lkSG
XOoSZzQbhunop8IPgrxcmOuO2CkfN3xkRSlgNCJu/D+Szmu3dSyJol9EgDm8ihSpHC3L8gthX9vM
OfPrZ7EHaGCme+a6LYqnTtWuHbiagzbbaA3GeJwmWKUrAWuTFIUMwUf4LDS8+MREsgzquhI/IlbO
U0bDh9cNPiWEdAGz2wW9kJ5vphCSwtRi5oSpFbmAQi+sO5TqSZxtiV23W6N3llyAwa7wOLQwOBfF
xyRPi0UErz58Svb9Kk5IPXKvDqeOVnkmBVZnKucctIFl0VpXa1vnVvWLeh36QPEmiC4+YOATTlK8
4JU8VJIezB5WN6koQrWO+YF4cABscEEIRnnNWmw5Myx5yM8kuAKDUi3xonCA6fQKcCcMjYnMwGlV
AEKkyTsS/W4muPYzMWFgw0DWEfgEGtSX+0DfpfsCYs8JTRhv73iYAuZvdoBZ92NFe8M4iPF50D4V
znHR/5CIYDOpIQSK1zMd06S2ZH2/JpWM9JnUsS3BDBvQPIeXP0gIDCTY3ZoXht8L/QeKLz4wF61I
AS0hE2PqDVbyjTeEji5QBGjNYLBbATQnCcoo9NWlR0jjFG5uw/9Hd6IS4z+cWUqUvYOJxA6Epl/Y
+OjmdOPU8ERGC8+4yTbTD/KFkZ3/93jbKVgjL9y0nQHfB2iWxrj4L0Y+XAnyccmWrO8J3WtMK2X9
wDU2of2bSPsKVuNyb7APhR+U8GpBP7V4pTTWgb3yU5bo0ow3X/wW1a8mOyC4oHELeCX8vwx6k0Jp
9oGRO24H4DnaULzLeMEjpph0kZLlss0umn085tQoA0z8PRNJdQu/u5I9bwfRfBW4KliRAOqkCNyr
NSZDSzt7gFB1H4LxlKTLtu9DHqCscuMwjAASv2vRTmyEI8GjNkEBdoo4dlFGEJeLh7bqkKW5C4hL
LGD8d7p26ayYT5LhtVQk3EHLmZPd1kC1XAKAybDfNN1BBIaivtsVECDEAGtEkhyTUrfRUW+KPjoK
Bi4eXXiqS3EnZv7G79muSh+N/D2jHGtB3WS19Kwx2vsYhyRRsSsG3qJpJGcOhhRwDcZi6C6qHcoB
CPy3YICdj9enIbl6VHpjVmxDsjJ7NfEmENpgkfrJ6tHMrKu5hEnUw8/QTXuBVJOBG5uUI3eGTye2
JjKeO5P6yVzkrXC8CtPAO5lc0XH2jD65JX15lEPhUATRBcdeFYHvAEdoqzb+Tbckz9CaE9qH01ou
peMATpchdGibye16hDGs/7TZsCMfkpWYr1VEDmo+HaTYdMdxgdSIyOCa0TN4BlHxKP3h1oopXXtO
QEImPUKx+6hkg21pdiTlEVO2YG8Qeq+orWeG4L2m8qwk8SUm1qlu1Du8yJOaa16RfkZp9q3NG8to
TlW5bSxsokJhL8XFXg4B3mlMU5GooiCb32XVuqS5+DcmbEUYAo6qIF0E1qKp1GzSXVtXn7UQ/1Ua
QSRD8Jbqjl7Wt0o3fhu8cLMAtUwcHwN/2koSFJFKr75SCxSZ8oGA9A2Wmg5lcantg/mqspzp7UsC
8s2gV0oK3/O2QkFVVN/iImftVaw7TyPmVEX/W8d7v9n7M074bgbHygKwNHd5CmviOlnbJsRE/R51
bEc8cp1i+a2glcAqIrlH6r+ISCgkpau8OfTaR81xyXB6CQOgAyzXcNwC9jHLT3WVsS7A1+3URO/4
1OF5hogVUfsAoEayOmz1hD3qg1pr1yidzKO0W0meJL/AZ5wMHxw/vPX5b7mC0MbCPfMHW8ZW5EG3
Ml7EfpeL51i5slu19RDp6jly2Tfo9gJLhH/leC0Hbin8gdciDnHNJ6eaQnxEieMgXZCPMZe21AJy
KycruuhrkCkvaE4cJW+ma1IHFuUQSuF84o4Mown33Z5WwYS3pMDFUIJHI29U4y2lAGcEKnbKQ653
EgBpgqWCN3RoVG3+ipSDrsEBHz8JMduKLuNI8ackTwJiWoFExA20gznehtU7d+Vq8VHSz2Z1rFfY
E9R2aWPpVu2GFQ4x2pHqYuIJ7Sg2LP0aZp30LwU6gQzbexXmhC0Zx+t4XTjjQIoyTDUnwm/km8sL
e5VTC4CHujgtjwrUTqm/l9YOtSbkWxQzuJOEhh3bwDXGum8d4UcG87acvMEXe/pW+it2dKvM+Ewo
F9F1gQw63gpo/OMSbrTX/a0lnbH94ca4LCmq+ls97rLwNcp3tX+vZubAt0x4Rfo781E9r1txM1mP
knY+l441PqYrk3Fmw2YfjciN39wNtUuWkCy2JqJydDsbF3uzOLXqbQmfMVCjNNNZtFsHqTGDyDSe
q9Lrxf3Qv/PHEmU7aefcvJiiozWuNp07cys6kEE5CPTpOD6t8RiQ3dTjxcm3UXgY2VIS6KLk/7L5
V9DuFdm99mOChPUb+u+NdAujP5r1wfKU8Jq0eBXfUPMQhqj+DLj4Wg/6cKRXL1066bonjG8UY9G8
Go7Ae/9TOricG6d427o4GBvVMeB3sQHd0js/024tTIp+cS1ZScVLBxgf3dZhURwRBsA+p+DK7sp/
g/oxtb+14BlYmKgnbdwJ8X7GLMzGx1J5dNmx6/aif83tR4bUR+mGddt8lhrd1baMdm33r6dRM9pb
hKgihwtn9vdYPcrVJrG+eP6Ys8OEvo7SdvkqvMQdIC7Hb+HkpUTpUDPMdUrmr6ut6EvZy/v4rajF
s3c1x8wvMw2rsaIeIXOvDAfTCYwp/FWt/+IbDt0moFnsrKfUYWvUXxumXJn0tBlKksAM6eki5ivV
QbNYKG/Y46wM0tv8dUafiHvXAlLgAYmvZYSSKGKwhTrQP/3Gy0AlYC6vjGtCQDUx3VK60Rb9Rejp
GQlp/NdRzlcl6N9cv/vNcQyfRIkvb1o+4o8UoT0CsNfxeY1t/ilNSVl9yvU+UrZgYytt9QOrfEmm
y9XLvHxj+I6cFyVPPl2t4dwEl1DuVoawXsv+V1AfGYmYmwr+Z6eptmVzCttTB8NyOBTifrJubTku
ZmqI/dgIF5hLbCfhz4CLUQug7dHPIPwSHOSlxmuiw+yUS1v8Wz7g6yLK73UFzxaK5djcyvxSVVuD
bbsnaZ5psbTc1/VbU11q2qYP2Ng9xq3VthHeQ4eC68j9kXmRT3zqqbpJd20chOjSq/CPcv0B5Qa+
3wp/yBWdC6XoFGI/0HkDoUMr4C3lPWiOMegBz8vGK5VJ/0agDTibmzIWV/42FE48hXD6+m8/zU5P
RtDyZcoHhW18nN4D5Y8Ekv7W1R6M0PSjAGsFs2r3keWKODz768g1Whrp6OJru2hZyjBT0yUvFox2
MeHp+yb115D6onPvdRDYaLhp9gp9F1XrmeAwONexugefxt7IgFFa6Nu2+5bxB+p2VnDt5v20+hKr
NdQGhpOd2ewzFm9T9tEnnr+mtEI3dxsWVE6REa9Af9j8NevSqUOMdWFsCBpr14alp3yaoe1OB0E7
6dpWzxh5dhVT5KD+MCuJ4Q2FPs/yZgZeScajyvJwb6R7yT8U2ruSAHBtxhyT7pOG8E7aiXA++vXg
zsU+Ljw4/1J/RpYKDvRM6mV9vcvHo8WDL4S92OwF5uY4/hfM/3KEPYL6XJjjDCh24MjM4k+qM0pb
f4PvykJH5QOMjurR3tnaAQUphGZXg446mwRTNNzgSOuQE9jL01QeNOgB3n/lWWG724+PCXMGy/vS
wcTp2jxrW3oYmEzUc937efDdlcEWQZJV3qwCaevaGB4y1TwYoFR7fXnBUtCQdkHgnS58aqyj7bh1
cWsiWcso2X3j0sG5W1gMXlR75pqkCBjLwqYPNg0OYfN7pW2t+pQBKVsr+pxVeAXgqxh7V1rxyYKG
bTH6W0fK34Zix8FtWQVpuy45jpGHnUL/DyLVCgmEO5urcfVtOipL1zNtdEM+sGacxw6TH2D0rWC9
JxbxlJeYKyfARM9tDojYVqILq8NnHeQA1jFbxUsz0V0k42BRiGFg8SQKrKFTwNrzaICCFBUWh882
vXT9SaHhMZ66QoeEsq911erVtrSzYO0ehJP/oyENXaLZvxNcDw6IYWyBiHAZZQXyu2svQpNmrimL
6ZtBR7XBdR01R8P0vCk1W2VZConKrWGcXSSqQbLX23uK4tthx5hA5z6l49UoHzhxsM/gvcy+sUmG
prwp5C8JYbsJCtdpOzF6w3WZAj9MjsghV7a1+Q6DcaRi5Ic2unAyYddnysDM/i7ftHDviwgmuds4
HlllL61GZ7yEeY9RINluxkGLTyW/2hRTnffY5jiY8PFKJkSOcnxN9rYQPu0E+/JIO8/jmxHuhHQb
ps/2nT5mXVtrXmnMrQ85bm9shkVXbe8spkEByXqb6GdAL0QIdToKXvDzHQlDCdUJkUJ2EjgwGgeE
RbxC6yuI+1C+Z/Q7co6x4wYdCU0vhhm8jEnmwjfpi705ngZrh0kpIACm7SDkdsSTNfDP7AlCC8Yf
Y9xZOFHlZNiQzIwqmZ0KDvn8rb7w9BAJVbRKEJExE1hVKuNseiyeUNAt/dCQoMVKVNko/BB/o5ee
OCLpFR2Z/Y7o77FbMqFLkATV2VWL6fwZiy3ksUzWjFjV2kfS+qv4/0b52WL3bUbmDi4g66hbNp5b
F7PWrEZ3BbNKzvbQR2o+Q/rKMOHBH6diybUO0Rf/cJXrmtcMbl65Km5OkaPnJHj1X+bwFGlXlQUo
Y3OiqjeOjD0EnonjdsR2JdkY4nH8G6nm4Vcz3oX5aMTPycHYLLsvTdz8GTRXM2QF45LKuIrXU7WT
s6MsTatwOOv5B+VSU3fLgdf9l9gBf+ify4HqWvQHhHghum5MZMcs8nUOiw/Y1T+t8JAKW3G6qdpn
nyw9ZCWeJvGSyzstOOrmGfGUMm1wrcM30Bb9I2PCqilZ5hPJljwDu+faW2WBB+Jpcpvl8znGeSuU
j5ANadPTNTbmtUc36KTA3JQRZRsrz4KRUWOJ00XnZbYygN8ZEuKgpfN9DtPRLO8jX/bYH83xgKGf
Eu87dQNC1cE/ydyWk4Wf2NRisyLBbOOzWQzQ/t+EFw1vWORv5GqrXWvhkoinMt0sD1D1XYQWAUEI
ff+y+qu25TTK+c7oOeYd7j3d7wKdCki0538dpgHp+GLBZOvdibFHlR+lcIOugEaJt9LBXJXPJm+W
y0FRbiNWZNo+0T9U+U2mT+vzV1t/VMNnLGznjoJJ7mh8boYTBZceV2FEIcSJzfxkd9PFD3A+u1uo
6SY7X/VMRJeeKV46MAw2/m6EnWiET5GFqQOCC9Cen+edaXo9CtRmCwZtFwpqCpKFMLukAE3ReUj/
65DlDlfrXZDC9ucJdH8x/d6GXarMLlujq3iXgm2b7kV9PQsn8nZWnfAWuOGa8qLTk3bCBwMvs/Jk
s2WFTyHsTOuUouurrqXyo7IDwKZ0NUlAfBCfZeuuFicZd9R42Pvld6lekpmO+gnFOR/WUrrWcmC9
bWR+1yKv7vsY76p/+grThnorGgx4+0ajVUKVICq/QImDONLudasYioJV/GbabxGcrBkRtM2whhKI
q9wKfo3wR1c3I7qzfpeWAPnXqL5WyeGxbEmPQbuplauGoiZJSVYDIp4OUX+ywh+YAOK3yg0xS66F
D9qyguSSUBsmCaczX7Oi0UkeWCU2KTSLs46dDy3pnD7VYC8L303D1UXJLG60D5VVgqNAcCgOcn1X
xA+uqFynHR03auOli3aat0u4LbcMnIEm22L8bbI8ePQqKhw44SJQtjCeBPEwVN+L9i4GGcS/EKT+
po7KVk1/K+uSDP/q7KabtAnokHEV8gCXKeVfSgaLek1AD4OPQzo2jam8wn8Q5ymFXzLZ+Y1Dgo6N
nomiIZMtEh4ReK2LxQjgPgZbWfME/YL5GPsTNjq8SCIoKtouNhIPQt6IetNjOG970Kq2O2blE6ct
lD4UQRFSgA2OpuIDL79mBzKJQgSQdo3WcDutNz/9TqpH136ardvpbhzsFeVvyP/gKvUsF+ljNeVn
GdiydIcBJyFA2Ocdh2yn+qd6uifNt1Z9NN37ID34QpSAcAYvrA+SsouwRTHwv2C4Z3egiujViQ5/
zztES9Mjaq+MQEEBbDKIay17z8rtXB4GY+fLX1h9IeqBNXrA/B4+7r9uzXscP7CL4LagZihXGXfz
ShJWLI1J8yBVpPmV+wNaTxb+fwPG++K+0+lOcQnDqWVdDT9Rba6Vjqi04Yfpyp4xHUxWP4L+Prqw
3OX3ERQk2OieZW3liHBx9qLBHaGpHTCeEBgh8gcIJMBfIVTPPSeW+4S1WPI1gsQuvwZfhxSuU+y0
NON7Ll6BcBmkqyYdqomaRZuPHHfVgxlLs5ehkPEX0k16CRVXInRK+dZN8icd8kuy70TnPDxn1O0t
yW5hccMF21uGNUWmsoadTfyxl63+JJKWqCs+R+zU9e8mb0eBd4k/vJs+bI/8ga+Wmh4YCqDBcS1f
J/3MmE+TvPi2r5c3qWIbWEVvmXq0NnF5NAAXaYMhXOiQTFnKkG8XVkc6mMLfJ+MP5zIf3wQAOuZr
zbhMiiP8mbObvLLIm8pNo23x6sMb0cHPpZJPrenMfxnmBwX+fkdOgiTvaoLO/DM1gKowIdCQmFiZ
vrCxXCnVP3nYG+a9C29meRz0TV16KVeioX7UQK2kji2jnJAxy2ofJpusoTj7454fhpdvoG8mZrmK
FjT468ClcbTA0w1amXEEsKnc2dhPDP3liUiGVNqWwRXCMzRZDD6yF+mquoISaGXYAYkfV8Fw4HAL
E9g+K691XR/+++EIvkY82d7i6Rhm/yqSf3i0WhDBqSahEKbbWDy0wUtYAYf5zeKC0bAPXrp8tuQd
zbrhDdOmpbepKTIrUA8cqvFStkOfOstjEnZq5kXmCSOTtMf071OOoLM8VXld9V5jPb5Ip6rOVJRw
TaaPeWWKJDFqMyQfM0u5nFpppN/DRtfObDEL4lYyUMFt8qan7vLM2QdF5g0xix2KZC0h1pw2eXDX
+9+W35V7w5ZhswEChDqXKOnnw5OoSHLpeTTDQ0y2HWsZHEw+O6xDWigzH7L4Tcveq6ui23CHlsmW
zRya7e3yNgvyvt7178In1VxLN610VhqaTMWDPU1J9toCHuBhgTUNGfKiazbbOb2H0oteQZo2Mnk3
xSHvLvCWWN0+eptRsf7utH8miVAZu5JlgQF7cRTWrXJd/sUi+4N4fvHNCMXdsA7siydWoMp1FM9w
zHkiQC5LlW1dGMvQrj4NCD1t+8k1OBqEFW6D2SV0wP7CygP5BjwDWlWnZ13nxBOhW4udx01Vz3H5
AFAuDJil4wWxYSScpwk8zpuyQ+lBp/KJkbsuEFKVfADW6cqxxHdeekn5yz8WIAf1NQ0NV4IZ2cyf
MftYqX4zk6dgnY2WdJtj3e9FlBx0yAMcn2i0My1YjkoaHuPyZ1Ix7yneFaCStPmukHKScYwx1UFf
9bbOjfXJLQVT8cnXrpM7xoyXnrAocqfquUzOI3gbvUEI1giXDDGhjFOiSVnd1Vx62fjZYLsNlCDg
mZN/+ZgdlQhzOuZgY0eGICdu049Xrmt+2HJz1q6+7o0Hww76XyLeeiYfEpYC8byUR63dhMW1NIkI
DVzDeiTEavqXViIPcqMjs+7xTXZLKJLJ75Tg0NUdFtRFC3EOYhngH7Po1XQrlmYivY7wVfOPk+pl
Zp+Qk1lH7ovqnIXfOgyrMT7mADRG8IbtMmSLf4K4LQRse0HR2KPQqYjNUZRvkfM1srJEX2c31bPB
/cQ2HNyXCUJc7gR93mZgQ3NHUCMFXfn1tY/If+rdw9K3lbxp0+82oDvajeX33H0KAuRfLvLwPyyb
QNlQ/NT8e4jgfEEHEum5jPKKeg+qXR3cgZrtPN4zH67Nhab6BQUMU8WGhpK+QuTi4bbNBiLexju4
PNEKGKZNleeT9qvh/lXy3kSU/hMm1Ft0qPh8Em5U45OCsrqn0/XBPbB9pWX4W3YK3Ug7aD3E6amL
WJjFhxqyDWWu+h5CDF3Kx9bqLm25k0PYNumbwHGFtGsjf+wEr61hZ/4m5rLRlVcaQasxrhK+T5xB
wOvJjxeC46CBK7ly6mKZHiF0fu/h4JPz+5AYOZb3bVI/5fKeNaci/7H8wsaKEtryXRRfGno+X7vy
oo2QfuSAXzi/tcklucfzlZgqC6iZSKKpQL3jYIyNt7uzcNwC0Hz+9aXMNgSYBNo6dW/8B5uZtSrw
JsTFMvZU6UFc5mJsDpXhCbOLtuBshLdIREm4RQOxTvNr6HynPgIRnC0BPHpKfLquxZMB4wnTqLWq
BKh5LVtTSTHG19K0UTCM4QVgiClXt/Yp83ZN8k09ICjEmGM6Sgq1hs817oPitZzEgkRcCwiPWbMB
Mk2mJ06qdhOcVH+7jNzLkMA1wYvInQ+QgxEbTEjERhirvqxqOwtu7GO/zAeQQUV11s3DQgqfHrG1
6ac7VOWVUp7niaIBxZcslUOWeXm8Jq+kNA/Z0hLATSi7s85VVcjfSvIP2N4gljE/ZiQeIHQU5d5Z
7oaeSIwx3E7SbQRvMNeLF98zl9xUP4ifWNXZcnODuru2aGpLFDkZB50OzdA3+rQt9Udfsz/i8SfZ
VWnfFR2RpJuWJ1P+W56EobwpwyMPPuqvSMfybeCKFo6MhFQqQdqy95GfibAHnHz/GyNkXtfJL1bC
QFabweAR/ATKpkbzmqQfc37guZFgRBY9G4DVAMGSzNmPSnXDyaWzwDJP0D1pOJGDhe4RFp+BJSdN
Mfs4YklqRL4tKQC7iaA62Ax47ZqI0ROEQmp05euV4PA1jA/s4mfIl7n4EVhXv76zZHB0mMsYhOFa
cDSPVrNuukNr/GTRx/hWVReE+ERlaysEivxpCUTjqu7HBylHy0/p6aGYU+iULJmOjGiE+jNr7+NE
Mjy8qRHOAc1rzuzsVZuBwr5875ALF2yvMEjT7L4NA2lmezW0d9Hcq9FfYX/nA4PvBLwwolI+ViKB
h+j1jiGDfE0ipsQgnTLuGMHZ1z1z308F7897PX8JyqvT/2Dl+/1O9r9Jd6fCg/5pT3m+6f37ss/x
/Q/gYUVn8wYlZV3cMSCPR6etfko0RlDcuUFrFZKAeWxxYY8oVeqyzCMJoXa4m0n7qiK3o4H39358
hXG37HyMhKTG3bTWPfhuIpYq6tuYParoT2E1DPff4g1ZTLFmtiBJzTFn+K5x521z7QbFzK6lQ4ds
W7piX1dG69QlmS19KzCtWCJDdGAzcSYcJ//My9dSXPX2C5uv1XCVSXn0sYAUEQ93DVHKlAwrJ/kW
JFpctTG8WexbIyjQiUBZsAXH8H9alzsi+TOQsM6t5ZgkYbW4EY/nUP6pjJXcsfY5Wj2Lg685pJui
dE14V/c5B9V/SfgnaLjnWlhxWQCWyoTS+xH4V1qG2WSPgWIKOW5Lls91KvqVUP7V4Zs1HPm9WfEB
LIMn3ke3dsYk2i2Klx6RaMbh6HBqCXZJS8Y2W3KTMEquV5TzA0nDxj8Zek+hU7rKU2MQ9eN7WFEL
rCQVp4XgieSazSfhWegYDeXZsYmIFr4KqDukC/5iKWaQFycDm4oKZJP5hj+Gzzar1xYjuxS3jxzD
oJ0kXVXGTtX/FKrveuaaPAzO4MbdARMwh/s7crlQtP9mGfAvTMWZME5Jf1kI2n5LGEy5rfT3XprB
bQm7G5+p/5x6Zvg/S/gQyAKsiC+AdrEhuTeZPVrmDcLXBvLStNW8zhWgn0PGQL7BEXh+UXS1X1iA
7MyXxBmArUVGNaH+Ir98AyVJrZ8qns+w97TpY5kLUSZa9XmZO6v6u/lLqCAakNYMV6guzgp2phj1
sJAoblK1T+tfzT+BRRW4AuVndbm6l7vWHLjcGqcybqzfpOpmQuJdL/HK9wWoMswUTPKfjIGgFGA3
P1bQ0pcIFuR8kJZaBcpf/88Xv0xrHyoSIrfvXD/xZJhhImotCmBnof+A+sUzdmePEUZayG2wOBrI
O0xOiJ525GcWuapyLrujH/AToab6xTNCQ5/3BTYAtOMit1hIB4irWlwgnZ0Oqr5T5L1ZA6l7kOJU
+LIo3UESFRLjoocyMNrp/9hQYRvx+4CPanxY/Vek/QwVtD/tp6PHwg3GnnzuLzb3mi0wI3sTdt3O
LHhqyrp1DUJJc4VtUA+FXRNXx/e2q5wSjM1gp+P3uHdXd+RMrUHytMuaXkKqB/+sm096eOM7NWdW
crRGsYVdeUvOuLKqXjkVa4xJXul7t5p+dRgxKShr1V1qpv4O6p1ksohNv+rs7GcXwMyeJi/EjaKF
CjWM8NdwGKzny7ILi99a4U+pvuZgG3Mh4sFIuQehSWg3JqJOQVljiVua/Nucly+oOKraaAcSIOm+
EU/FG31QAqlEvDc9i5VyMwgvKWSDzPyQ4+CxXFRxQWF8EVTSlQgHcsIt+mkdU6nTig6EoEryDXGu
CYMNuDpeXKFEsh0KAxhqyrUPG2o7mYlMj/PChTXhVLJwjtsDP8iLfC83nSH9TCkkKx9tmoKNlz1p
m+ZtZKRVXQBuS9u3NN/RxUCvN2tHi4avQitOMJVA4suKjFZSXxmQ+V1QxdjwT2ns1MXLhAnDn05S
cVne9xSfjqx6q/jyCZhZcVdiFsC75PHlB/flXl74Juyu5Gm7fPmd/2xwQYvI681Ccu3g1ecgO9Ze
FhnZQ75GA1CHboerWrde4nxQylslvBXYzZBRm78oCuQSydE7bp84F9N6kHllAWGWIbl+Bv9Ji+sX
yGlfeCMw7EEABcxcVC8oaJXyghzP0dL90nWFnWbjJQnCwBqL0znjKbaQsId6kSbxwQuMbgitxdXW
Qe2n5aTKBvqatB/gcWFTqrOXJ42nNhkL2WWpB6GVHVCOl4+CsJ7Yv1Ze1VwFy5Sld4QFHxAmAYyV
gr73wVAteqZxbYmEAW6Bv9mCsDNjDSlIMKNvsmt4crAvtTeybnL7q6o9n2anBQFFj7XKAetxYyYj
CXe45bUBURSM7aeJGkgufnTpWs1HLJtUAmTiPnUWUmoq8x3Bgq7Mzk49YDvy4aCGqRjXVCyNt/wr
UETX2aVWdzOYriVy++n/GB1gKxkc3N68t8lfwLXA6kC7BOmlVcFc4aiiZQqNzwqJvoIgxZq+F1rU
0BEcsWV+dgthR9yvzTtZBuc520TTfbTuE7TEsGeVxjxwSSgByFUh5v3NtkVF2E/Se13jR13/K15K
9dBKqCEgafpIkw89kPyRLbGKTg4sJpp4QiSc8jh3xksdsh3y9z2YWQ9CnBsGxJQOrOyS+p8asONA
ziBZcbKxSzVIqUu2iYWwOP/1UxH51Eby70sxXX5R50tsahY6oi1KZC5YFpAhzCjYVRk7bmopJ1st
cDX6kkHkheL8jQiamDRbtnPcm5zGNuPLlLyr0nliy7zISULzr8UbQQgvXDhzOG4C4h0FlK31Z+O7
ymJ1dW9geEQY4IjDPVr0BKz7TTgSIFu2BiV+AcDqqF61tuyWJE0DOkzakXC+dS0/OcSbyjp1+kcN
OWPCdTYOYI9zRCYyCOp44sRFa7gGMBL+BJ0e/jvMv1hANOqG7kHwWSlRXFJx24z7hl9Csjt64q9q
geyMvRIwdNX2wCgx0C8AP6n6tRr+cZLF1EFWLQt2+t9q7dEZV41EaBFrFnxl7VqlGZ1TYODBQU2I
iQ/CLnZ1Rsbe4dgY2LnAVoGji1GAQ6xAv4ajVTsAna03WM86ZkggN9jitmvId+JJJp80kdFMKOql
0I5BxjKKt0Oho8HA1DHK5l8AIdvkG0ziEovCH38duFG+9b+0hUu5b8GWeZwxND9oL6IhgJe8BPjF
RsAn9J0N8gS7EzICjWj50KMoBZttXNNTNgTDmjEoK1aAlFATP6iBeK2/Y8UiA5hf8KabndElClvl
kLPSn518wdz2ycR8z4gs4WId0x0SrsSO62h27y0fFbdUqlEqSYzQ1pp4zLUEANhUwhKH4cTlIZ/h
mvwjeA4+uVCfiMRaCdycJOBqiB3Kol79+62bC4tZftYrRQHSF++TdUxQpiX3EOKVCXtD73ZLtZZj
l+topUq2gKgEhbr1p2A1hNUlzXow5a7l/xTiY0GHpHqis6pdq5DXncpNwG8nhjbRVasYiVJxMHpA
wOtAEFfcuJMMEo055G9uvLJ+3biBp+SXpRSE4RE/RxJoGMbcftrJmFiEVzlyxPC0QGxoLBZ+DMzI
jUQ2jGOuo8wDdwz5R5PTT/vK+GiAgPUY45p0Z8HRNvN3K4eRwJcPpcm/EfsAp5AO8yibV73YFulN
rkl1l26JYbC4hn8CaX5QCMIid4lBKDyrHg7FmCO1Bz4Sk8q6k48ZJbChn5TTPyX98rHV+Km40pbv
gSbcRsxG2q4k8TAzjFcciRa9OC91oy3uVnVYHmyZeMaL9225AtLumonXVj6V9eAY5rwNy2JrzGTt
zBbWITVnr3DJPgHeJzuNJHVMACqVpglG4EI6VX+m9Ug8JDuE/Tz/1rDIDG3bBB+B8lZDeE5aUpmz
l6h8Qjr779GBK8F4tUQ8S6ctc5tSfFWIU3CwEECmI5yUY7Cl0XhO7TVCZFRkb4Zu5x5Hr3x0/a8A
QWhSaJdatyjfh3W3TgDf0JLgncW69FyW4mrUbyq4RklyF0BG9YyDv7yj7sMjoUZn43vOYU/xwiSE
1B5nqO7Sps7Xlfkomp0UX8P+T0EVXwQtnhI490it025iRg0CbIgYjDwQ2pU86bgv4tnNHlJpDxip
u+mMpiNnW1Z4eXfo8atmjuB+FExc9BzWNUDizRrzD2nV/VWNq4sbHM1MhrnODuNHlf/o4VuQfkwo
FWbwo354i8ldD6cr7YP1K4mf4nSq4SmUD/yBYAtuTMxd/9TAiz468/qDpEe5B8YVpx7EHqdmuhXJ
FWNKtRsdIs3tCH5534hupYMprH40ujsdRUr+zgUgCTvgPoqFyzIOWe7edCqMxjjEjJvJvMNQoxA/
LfPsEzrZnBUW78iWEbswnYkQse6+jzJe9rR4K9dbhZU/LHmIqom6NfjoHTJYa/z4H0vnsdu6kq3h
JyLAHKYKpLJkSZYtTwhH5pz59P3VPj24QOOi29uWyKq1/mioOBKgwMTjRbXkTifbzLQD/rsoLsTG
SycvSnGkkAaaCYplJxkxNXlWZzC4wb/XsNDlU5eOArNy6MRCfhEXF1xsi3I+00yBFFPIhSTVDUIy
YUgNfREnmOV/yOYKVfsiEXYPRBqsGRbDlYknveYITOOfmrZPrm66pIgG74EeElzAT7hY57dcvs4m
2TjrkolpRslwcpA+mPsAfq3Sf6r5YuWPHPNjRbNdw0vfcwLmTD1YvAFImcmXNiGqpGgdVdxMNroL
vhbCpJHJsJ2oGVDSHuVkre4s3FEwC92P3Twh/R2M7wumPOD/puyXnzZnzpGgqkVbHaYvMFtLZ/it
32qsCbpGI++IXgV+sMpWE2SaWCLN5i/kL54bOCCJMrV5SwYVFji0MVyu3XjBFppetQ5HB+pOtIGk
3TJwksdgQQgbzxr6VhyCfYW5DDG2ueOeCeKtoz7mFfU0FW2KSKVh9qfquyq/1WwTajeb36QEvsXf
6NfHXjtiDeR2411BCorwR6WxiKU+27TN94yNsoe8JQuQYnrcyGb9MVBmEW2MYmOvaOjV2YIWOaJd
N9nmI8KiCaDn32k2goqMRbOWMOtFO6i4ZERt2TEMKffKpkXiEqzVEWjEletPhYCXtPlHpBrFzlxJ
yw6mYK2vSpKIanBqfuyaHDLwgwT1Fol5mHWoY3SQ3jDk4E4GVx2ZSbYGsqqs2MlYgpNj01wSZTcM
B8KAyUt6JRnn6EcvI8dqRfs0C4vNgO7gImSULxTkrh2GMEh0Bbz7MDfuOLxi41+ksPlhixcXGsKN
EOfTXUXptZvx7/5S2UWv+VMsQmxBcb7RPGOtS64fHxrJ1QjJtdmmiStxQwA8ICMIUbmDeeTYgi0r
7HURPh8q8DP7CdteGz2q8i1L38ENc+LlWXaVNRefid8XVEap+VMquCaT2YWkvR5CVOiXB4aLtP5+
JXRfpVlKuw/sYZ/98Jlpfw6RbtNaPU8BQV0bqfttIPFi44O/ZE241OoALX6zgyvgyyq03lV7Q5Y7
maRr+Q0Uw5A2dfhH1s1yUCnOuoV8H1XkySE5yn9x/yMjpgcDyrRbZV46Bm8+ERoItuOV2mAONUAj
d5Q3BV1r9QuxcaRr3ifADzErOuqRfN5l0twQjXA3mviuyM2VXw3tAvhHI9+EJpdcXsKT5RAFUfj5
SZsm/hbzm+0VZCoc1ylwWXQK/loo2lka+VIwkqFpSKf3rHN75xHGjzD8a82bNFxz/zDJjIZngvzd
ytiX6qHLsF8yfpGBVAO9m2ycHZyOBL+jr0vlEGFN5V6jqnDyyuRi6mdVvg4NqUGXMvzTnAPgVlHt
RNDxV1V5xHZhrNswxq7gaNV4a2ec3CWtltd2bnCVG0s/PU39lXQR234rrYNGyh+EJ7QSFsv5UZp3
h7JHhJzG3QDkMsq9MXxOAPeVeqGWWfzhzGND/iKkfCT4lvqp1gAVrgrH8xj+qFCpNHCkzpoSvoK2
EG2JM5zG4LR72Pldaj/7Nf1XQKZJP6GkxCTGpq3znEYEtiYzsXD6caZ/k+xcd2p5toNFN3hOcoSj
XuFFRIc0kq69EhNjwmIG3DKUgBTnMd2gkeIpN6KLQONnwgEY/rTwpHYTtqt6HWGT1/eqenYiHAE7
jYgYEM72SnwsIO8tBp2Y1Tufw0qCj2bC/53bcxr9qMQ89dKf028QSgtNdA5gYw8/fgbCbHxQMUtk
1UofSZvhovCND6d/KkdDXzioZhziBY8yaa1IWqSPJBdvyXLmrWbaXAHLIWWgvX0tqPsOTxcSqlj6
S5kOwGaXlvNT0BxcLzuddOZjKUtidkFRqnJgiFg8dwo/C2hWlO00k5DCl7xq9jsQSaS8Rc9pcgfJ
DYrXmDT0+Hsg/sfRNrgT15jkSCD9RaXRuOWmQCpmvINdoQtrHGbT8JjDjTHukGvW1EeEqLwwI+Eb
tBb+S6eQT/wnMjWGiolsGztPv/yM5594/uX9WznNPgD6VLsNUO9S4U52S2xgjAD4SEVoe7oRmCev
UPohG0eqCJdsxfB1CSG9XkUBech0HQgxqeIvyV9BkrhV03tVc2QW6J7Tc9RtC+NQEcBCkdSsvfDr
KUcLiTyag8h5kWHUlYEeG5jfEoIGJMKs9irMBBcaVRQgeA8dpsqIPx37a+gZmzHPFGsycTObTILF
3B+RYvbGM2+5quUHaVGLWNloEVXe9VFRvaE+EiKAVHGfe8jn9W21iT1o9vZoafWlUV55XGD2Y20n
RPyGc7oo5aWUz3L6AYmE+FziyLaS/QB8X0t/1HMuJwlrJBeLgs64su+WtCXbE0c0ZuP9oNkoo3sE
xt+6sRuSl7Ggi3GlawifMVqNxWd6TJmb/WVLrEN6FUfAFL/1/rExqcDbGg5myJWurAmwARPnb8vr
S3W39R8AjoSjp+MpQt2ConRppDtWBeFA86C4nSf/dS8iJbBHx1ukx0rVyMDZJvgNCh4jAAFyuqUU
rHImrdfIPGvLol+4iI6zP724qH8+R62zRyo5UdgCxaUp7EnOSxL9Nulei9ZB4cGwBMUjQ+A/jxzo
FdMxiC/SVPoFAhBt69uHbshrbM04e3XjTJJP6MXejIe+RfqGOB2RyQqKIVYhudXeDSgSDORrztCn
jSjNBpdASAUMjk80YLe/Sv0DYQU34R1t5ErTPhy6ChWVa3LRGF9DxBecgRZLrpgwpuQA4bTqfmSk
gQLGmL7pN192PnZt2EvG2YSPHGx/hSc9cZmBvFb/bYEBBObJ9YEDvYEQJ0wUFhMFeqhubP+17j+d
/CcBlzfAR9fpRE026AkEC9XTi6DcTsNfp5OPjgqAjJfkhXiukImCwaJHzTCjDsbVoxOKL7dgkUHt
Deo2It7SfknUL8W+mBm+YuL07RoE2KerKgK9Vk6B/ObUf5296DbTZhgPhOsksjfMx37Vw15cZfHV
MtP1BBrQ50jZMMeNgX54XgHsh/QZ0mb8F/1AqgnqRvfPM8NiepuwZQTACrZL427avgmfS5Ch8A/A
B45UAPcgQ7OEEO40rKCMmm1v7dNqX8XXOHjvBzgCOlmJGOOz9oNDOyBOCWl5XWJzWTP4M33ExDBy
Ug372vxnC/E5mCDAgO9vOWwzsimuAT5ztCNHZztsEOql8Vri0/MvCc86pb3DG0ugXawlkwAOUEEw
l2Ji00i3lklnKGvzBtRCU4gl5yqUugfI+tKsNu26wtK4h+frMSYnrENEDVOKuQhqTrBCWYUvCOO7
dp/CjtJTxI0QyvtxugiJY8wdF7YS/dR/0PBhuyP3nsQLcNUi36oInDsSXNh1IweLDZGYOVJ01DS1
tZetTTO6VLUKfTKhau28bWzPDCgVypaRdORKSbM3NboCwCOLZ7vErZgx7yyi6ma3CAjJWG40vvsN
C3Y6vmfRuZSuXfjs01PMu9HMBxCOZjNsGkqDuHeKdIXSq6+O6hJNe+7l2q/NKlO0n+0AH1nvU/KI
mOKbjdmra7M5Wh1/XOX60p6zG4qcZzP1HNl9J/R4IQHK80yCsy/CYBsSuq+sh+ExAHcNPXKN4Cyy
LDTz5JjEwu0S8vII0pz8bGWpzxQO0eAEHMkeKLioy8VbO32ozbvuOh5CKSFaIZsfoBONFRB5rOwn
Y9fX6BfNbG3wz2OnhVcGG32p2bLnKsB8uQmGHfCHJZ3wGgNy8ciRVBE3RIkjp2oP9QMPFkGHdYua
mCLDU9MRicXB5c0P7iIx/Jig0wUiRbkOIQV+GbxwKRdv8Zb/Vb0Kf8rcoEgQxhUBGZYaB+lPu8oM
YXL8ESYmIv+z49Rfou4t7b/JDMQ8EAAh8p6hq2xkfyG1H3H7Os4an/jRb3fM8fULedkDlx3lfjVj
Qwn5nyz+Qg01Hseip3oB6O3IDhZkbwHnDYMbEndSKl7jFdwD0sj+kpv4VqVNRM8vCBg7UXxjaCTn
NMa/aD9a9nRahdmAh/6iWRcMgaLkJfR047dNdynYisJGIfbqDAsUZBpRI/4EgYusJfcfocIJMe9C
zji8Re1HhQ1X80YM8ty9/Bkh8GS2mfr1qPLHsXAVRNRfwnI9j+tAsNwL3sA11WeRYD/0G/UeQuPR
p99VxVAennjMB4Vpth8XYzMuHerd0MfIBMj+yMaG3Wmq2dSGVedsGBPG5hXnJMczLwAiMvLrVpG0
DEt4cr5GbJRlV3mpfeAnoh1SCKQEyLI/7fbo0HtbWv5q0i5sODIMIp4rZg0BCgbhweEhEKMhqY6r
uuaSIH4kAsbtiys5giSQnLLuNn60qcefr8dXhga12fI+V8VTYrns66+KdmguXKoreUnGBYNBFu55
vsRurXanxLQAi/i4/N/oi24TIcGSJq6P8mXUY1pOQrp+d013sYc/LAoSIo148sLEew0sT/gp5+ZD
JUeIINKO+d5G783Q1Jh/vZYvUovIA3Yh4QJg2KW0rM6vqs0BRIRwEz2FgOvTjLIludqZcw6TnZ09
R6bupozRNuAFTN8E6pBDFvNJGDFm1GClVUTiDXT3Rt8yjwMXV3UDPMbJn0Zv1OssBifhHsOqwF0T
4bZSnjW3V5OzhgQvukGYE0lVAeZyMXIKCgwJpF7uYmzBag+sco2rV1V9laqDYu9nNJeaumKsytKP
nIl75unPjGsJCVTkT/hm09zIDoOzvEq5nRhEERmUHzD8xrbbKN2mcPbAYjkSKbDU/kergA4MioTg
xmYFJEWM2WF5ikpWAEXHDFxjjWUt7x7mqqNn0eaZqSgFpgRkMZvPzP4sx48c4mwBF9GAH08rK7fQ
hMASUwLPycxLY5p4kYajOOU58oRZuOAamiZaDHfMMMQk0eujujEFvdqOM6fRfzFtCs/MqOqr+iUa
fztkkryuRB5F5Y0zeqk1Fl42h7nqik0D4182/4m3BBVpYv8a9sD1z2XFw22T+oNeumZiH3CZL5Nh
H9Z75oSpRabUA96BZ4mw10nk6q39lcTsBjCeKi9iS090zjvCrSLQ+AARQTkl60DEIqPmwP+x5P8t
EBLxpfYPfkUmRv+LWxmeZmp3nw3eQ29EdAKs4ncAKJvY3Ms8EBNXGpIKDZeT5kD+1S+8ydHFQASu
bJmXB4yDqKOIlzcPRQTncxVzTgyicxdCT/1tJDuvyTe2vtPZX1HxI+okYC9eIWcxPMCjCpEnw8oY
eF1xIUy+Vdw5+o4cnH0cNNUJHYqM9Qihdl54s72H1hx6GuzEqCuEb6G0EUsZsxcIAmZEVuM9rYHJ
dAb6h+XKPaiCTl4p3erZvBcEkmjIydVl6LxLNcYJYhlkVI7GiBhyDHkuqAuQefwvsXXvSJiLfkLl
y7dJT3djtyGoHrZ/JRANNTp147sUgNIygyBrHuDFnxylQpbMk4o1UhxxkrV+UGCPbR8BHqF10SOm
IsIEdQuNm2me9TcZd4Ci7TNCpGLSgMryGvJsxkec3JWEjWXb1nunMgmT6tbZ5Nn6qoovZrQHTyQ7
eTG41hJ4id8L9vU25reYv1oN5SWNXIOVrfRYBJduo+BkApgtPxkeDeQblttZ95gQHWACEwSSfAfG
D1JxWlc1r1L2Nxts3tmalBdCKRYaR/dISzzJ4MQXRP+8yTPe1cMwbZ1ZQ/REzMhLB+PGcgGKve67
XSzqF0zO6IstXWTz3Yf4d86QAhSmOONu4Dib5CUUfZudTBlOft5zvgUGYjdZmBljNu9/XIRFb+yn
Q69WMIBzE0NTen5z0rlZWdpEquFKKU9SDEyhZOtMJ6gIKA8LM8oQHo3X2pE26UBR0HyIEXFHXHBE
u4UL9uQgvLYN1miaDFT1oBdnVi1i7bhIaV3vzjLqoHxLMIF4xHS4fajKsueANbplba1jcBq6YaUY
HyEkwE73KBqOt8b3ZPhuSTpHDBYSE6+WQkxkV1kAvZy/Q32TgfhChJVXYr4CiRkm+eFxl8tz4JwT
/7UJv4q+oZjNPek9XgEAKuOSg7IkJWUI/C7dzP+N3w1mN3VvoEZt6ABo2FkrFOBs99j7Ku1g8KXh
pi09vESTh2y7G7/EwdpS6xBW51zC9UFnRc6IWCBdo93lgOfWJFWgrH4S7VFhP36Yw1tlodsmdEOb
nz6UmZH/aBbctDqvTmqrLKzpQyyqpWW4tfriyDvwDctLtvAd7VJ3S8deMpca43YcnyK2LU3YEZGU
2y47AKInXrjHkD98PJaZyeqm8M9qqRuSlCAx66qbcFjnhHmbwbJidsvbD9WyCBbjT/Q5fN1BXuEK
HJmC2O1HM0NWQrB3u8tZTKj84Idyd7/yuMEviTgvbXgayjvhPLx1lKOy9wkpWncFuV6w5HFAGKR4
8ac0TBgt+KrFq2ATUjN+/ENEs1ssUcb1lREBPh1Na6dNT1Smlb3F6W9YtyDLFlMA7Cd2wuwziL41
gewGjxAJZNc4ePKhv7Nz1r105aKhT6AgwUL8aHwuWA705p5MqMeYBaeWsJYI9cq7o98sFifTugud
r5Oddfk5kH9EHWZFcikxw4qr9Udq6CTFgzeKzO+UM22KdPjlV4J00bJkW61n9K7ezB8M9Tpp/U1E
QxC79RBQjI0+mgKzpcCSQFAkxjVFfuc9FDMZAAa6D+4ngsGoHSsxodK0uaTVg6S6j1L9I13Erw9N
Qw2nv5nzzwzCydB6/jfAGECHSNopq7mCkTEsdsJHuu3pDSzo3vlQkRpExrcZf/jVyzSh4mW86piT
Za93gFPoZMN/8xaxL1YDScMLiM9uRXQo7M3MkaCHp8rkqy/fpuKzpPUtRoeotuVZ6R+D4Ec24nRU
4HfCATms9QeMQisjapBo0Xwl+Pp94mL9tF1PKsUEuJF6TtZ9P6DnZ9Y6vVl+utIQevDf4kZBDPui
lPtaXpZgMVawkX78igmGXjJ/BRwzekW9zSX6p4PvPHaYiRFJIejvNs3KARg9ChrMISehLS+F/quM
NKrRKab3XsiO7s+wjtU9sT31ovcvrX4ucmnxXRBG1W2Fj0kl29t5A7RbNMWZt9xSX8y6JzIPDOVm
lrtRQve1aptd1n1WxLVlWcH3RHg4uklK5QphJl/LQhK7N7pXDB/Cw7x7g1sXHn4dT/O4QAIIlRzo
HzATxO06wny1g3TV+f7L8btCEexL30q+EQAw4H+Y3CZX8wImrDs1XoK+jsPfaLikzr73hhh/p1lh
sGETWvTWGnyoSTYjp2xsMup7kfKiOhc9P7HyaMhbEDATsYDqQ+fxjWyfSxukC6kjgnmoIDKqbTIC
OXT9WcSBMXFHZ5VgL9ozE3Qe+KKQ0SQf/YL4kS8gPb9aVZOLn4dMoItmsrjWv7n2XrTgu3LnTlK0
jnD4IWgjIoLhjIGD773DeVaL6PDyJrF1yPJeUxUc+5TqOg+5Jd1/L32BwhMiEzXXoPimnZJ/io9w
aeFKI/MTVK09wRLxMx9l9oMADokBrUsSWVLnACUDDxOzb3NjBRcEtN9eBH8aAJyM0cFJv8v5/n+8
L8R2LcqEY4+wQin5MrVtQH9UyaWgPBmV4+3kWdMJxFSUtM9eaHpNesl1Z6kZB7LluhmMi9HKC9lO
laZ1nX5YmSlZFuoFexugdwYgJrRBgjnqMz7zC1r7QvKZG9FfRTtbQL/czN3Q8O3dJfsgpSfSLmA9
hdkZ77W+r5Sbivh0Biqsy3YdIwhSeUKCdUx6EM8uK1jHO/CPIRxcUR9lr0qCqyTEqCXuzLYSC9KS
JZoZCNogFtJz6ZuwXATxbECwwRkyPctm2k9O6QsB/CkZIQlE53ATOj7wHDUhtYSVg/NYGLAaOCwm
YNQUGhdg/JItXhghNNpvom9SYrjC+8RCzok6nSQoPl8xV4K1ULu2kqoV4+q6KPYCl6alEngp9b/U
ihf+d5zfSMeFFSJJI+UXqbJ3pXpV2OsaCgRmYQnj4k6J2oJxzXEPHlR+sH1qSazWio8Cc2Z5gNEd
i1+jwcjpwZo0/uz62Uci42Vk6YOls3ijtVlkZ1IWZmItJgyqHwk8RE2qEIbVFty8Jgsr8hWVi+ef
ABM0M3xjCecs55QgkWu05KWqM4vRtJPA6QTOZ1l8RwyRzb41j5lHgFe+pR7P7S2C+DzBxQHFUOAM
pQzvzFIwEd6T84QiFVRc4cwxJC/TtnN7xPWOTxh+rTwSn4UHxCzWuYh6JhLhIJlIbdyuIsRgl+L3
kI1riAOItFMEpc6yHx0W3WtFagaEKVBaY23JocKUv26mfXfDN2qzhqXWhdj2hd/tQZcMTEg2Z80m
RrYl/TZDswnLZEnPGLgOinI8GlgdiisHS6feI/M9T+2tyhcYQ5TzcAIXel150GVgAsPTeQIs1E+q
/YiwqjgQz1fO7iTKFprFebJ5nZdjfw1Dopi/bNK080ZdUem1rlROO+oOZJMD5n1qNuBOkU0ttoq5
Hqd48S3bZ3mgHxyZ9yqx32uG4a7jGdMOpM+5Fdgd46GbU9a65r10ne4RlzcqKUjCa5cliZ5zDA9D
1s2mzI+DI6EfBeUknKviaCTOeevIr/M/FZe4UXTnDFU0+ciIOFQFM46w1BLJqeo+wBFLYzvVdC8R
Eal2jRsX6zROEPlYxxtNtnjAfhJWQInUmfpsju9NTrLcO7y2FCPI1v9yjWobAEjgqSh4H8qT+hmW
G+I2iG/nGmAXKYjGcxspBAg7YORZ+P3+iUzgK5ovUIYTxHnD0ehEsHXNy1Se7eR1sH/i/nuQ5w3l
AAxrZYrMy7oaAeeAQizTSe48tuzMZzCnPkTHEYBk5b8Lpuf787kdpRUPBAkDcaMRlcvNFytr3w5x
Fr10LtOef0EJnmpA1sz0EA9q/5sR7xLmX0X0lAiBqz+BSEmOM6gvLkETXqzFz2SfSFQLlT+DDlfn
FsvzKho/DLLP26Pk/BndUTV3Kp4A/+FoN03640Gd82ucIPrZ2rhuz6q6xkio4Q9XV9YQbLWUIQAV
ImW6KwJHovysWc9A4Q1HRSRPO2kdu1XssUiKC1Vsdfzm6MHWkn+bEW40PZ4s9PqGoNvbd1lyhUlC
lXZw+ypIjZIQ3nuWXjD7lsoIhf6eqQfZQuhDpMa+HAeOX2ghBEo0TcDybpHTRcviqUJJdiHVoAsb
xqQmkOFDpsF+8DSiIbPoR9EwoitXs+4gzHBBTfcRlmj2xk3lIc4oNzyI5naA14/iVwGcTQyjEbSn
xXotz8hodVLKWrdEGkyUb5sCdkQMl2YL8v5KxvMyUk6DDAgFyOiMJBzcLG6CgkclxTvHLYmYhrGc
cQusx9lOG85osQNpuYszWgRrNiAlTK/ljjuhjzaA9Mn81jSESR5z7SXNbh1ZAtEB941UuQaPO3TO
2vHYysVqRJg9k0RT3jI2Zsp9MM596nmCVm9Tsm4rPJRwQCtCKJCrj+RvstQ18SvhLmPxN4KKWOwZ
wqnSqqB92cqmP0fh/TPQ+mnbZp9Nm5o+NmJ/WpuzG97Eb7+y5rs3r+Ey2IzzTxjSoYL7IFk7xmeG
ira+/8u526MP7MQFxNhpe37K7LFHxEDxA0Dkb8iuZtN12Z0alipb3yTlezhelbngzdtVPHxxf1CC
9zk82u+6s5Xn8GCq9dqZqMR6a8i4FQQ1TDIHrYhLlBvUlOZJchDWiiQ3PuRBBD8JASecFg1SjJEk
cwafGe1ldcZ805lM53w7VOjFEBShC1trUKcJlp0wWhC1R6oA7n+8MP106VHxFzBiZb0BMTJUV4ff
ybqazuyCYkWQz2bzSi5ot+YrK6uLgUGLtHTr0KE/V/lEM5Z4ub/LxCJEKPym9ojeddmzjvoXsb2Q
jizkzXbvCbalphSyNngOuf9rpQQmGhYJIvwGpa4DJ5tIvJjEPQEHzi4fFVkEerPVqSgsfmqd2AwJ
4RXX18wjoVm8l6FOS7q0+QbhBmZeEwH5X0yObn0JHV1LAQd6EnDopL0lDEuBoS3Y8olYXTYaBuEA
ExG5IN2IAIM1hLKEtn9qKIbGF43A8IBij2F81MT3lziCt9qjIHgsvhkqONx0UcsXhR28ZFRIPmYi
A9H4Mnei4a4fMz07zDng1BpnuhNv9Ho9thddEBFiQLSfF/4xjUTFfQ+Jqz4dXjIcc8pGEAcJFxjx
j7bxoBASvnkPn8dedaxs6uZXFXmhArnwdbZaljptuqf6HvJBptniHpTPf4ePPKH2PAQ8SY5IeGB9
5psiXjDVXTUGBCVgcdj61xpHvpvLe1S3nfySd9vJcv2WbMlN5fPjVuQBgDJp6c63Es8oTyW7yKjJ
qJ9d4NeZvKz80PN5hngBsYewdCsr+TslVZAMLxK+j0KyoYiA+tBAy+ffnfRkjcedPLgE74q4F8SZ
KDTCkp7It4AJxn+pJ2pWNxlSlGozv4LP0J80rkDfOY9Y5OLw3PHqNcmXNXxH8arHuNUAO9zr8Cib
16Z85hV6KU+EHA4u01oH91Q1A1F8RJJVXmG75FVVJaJz1/ePgCFD8qEJr3UE04z5VpM55P6M8ToP
xG1IkHpfGuSHgjF0m1hbwWm7RKCm46pRa0YGwOvwODV3G7MGWeo0nvo8JgQzpKRI7AIeRP3YcA2u
yekMPwGHUogAKjiwDCHT59DToXNFxE25wyQTtfdGOU36wyKtAm8f6tDE9wJe2B4ob1uUu3nc5dFD
n9KNqX8U6itPp6pgr0LJKTbYGalQxd1u4UohpWacN8TeEldyhnviNhUr14wXZljSGrKY1K9awdfl
duWLQ2tzpN5G5VNFa9LwbkfdajajpWM/JwbBhNKkje/v2vCo6U8leCH+VfZ3pX5MzV2cHs3o4Vh3
BGwdGRXPWdkiRg7DWwKOr1iXgDdA2/FYl84tBFYJAEWNb7iiqT5K7cFgdCZPQva3mJmrmQ6tSXHz
AOmRPgGJorqU3m2qU0fciS5Al07mUU3Z7UpnIUqRy+jaY5Qu87yV9HcVMUwKciVLoLTpcyweJdtW
sSc0LenEfNGHwRr6eVm/jsiF5eGHD1TqaJHY58iRZMLra7og7IgksOIeyn/0dRPh2Ji7Ptz41brQ
lyRV74iFTFH3FSg4TfniE3LbboXwyzfP0XCaEZoYXl58Tsp6su+FziS+4pKF4bLbna0c5BtBmGrz
1KK7WrzORHFBsEhepK9TsofRy675Bxh2u4CQ8ic41JxS4Nf5XsF3nYEkT8jznf7LD3kT1nNKQcfT
JpbAXMmZO5iYEvg9qx5vH1EOIFzxcA3ry4h3CqVmj5KGNZKwYXM6jJRW10SOAKxKHUZ6DFfxhXiD
oBvx0q4d611JGbmOYYJjC49EQYaGjXUx+NTVv5jfdcCAJ1tfQC1U5LjinS8tMvwuKQolwMa1rW0z
+ZWiyKm9EPzcGEdgrNm80KEIAouXiqz7f8Lt8C8deJlnwmA/i+knZeEzM6oy5CvyWbQ03TH32+Wq
kd4JSsIlkhdXmZyT7NFZPzNPgcQEnwkJ4/CKPiGKmHSUHUXJifoQkjqbaNVX/kl6OMlYhpSDE4Ck
J4Sl7NdErK/84Sxoi0zLlrH6K3pCYuUxhXe01FqAPJcUgGOvnOsUWOSotzupZdIWWF3xk2FuYdA3
rQ2Hg6C0uojAzleHTFQ+amV+z9qF0wwUBUHQcH6HIZeBA7RrH/x2Tw8N35beeWKpV++nMCMjgLR/
fmKiHXhziETxyWo8i5wrIrFawTSk1aIBIEsbY9lyrcTGCYRnJPRIGZ5ZbCxSEYwR/HH9kfMzxnST
ZA+iP4M5oqPhZKYvqfyuz4R8jfd4J/HHDbuCBltI7JqS9gPjVVhdJrCsliW3MH8chqshOP17cID+
2r0SAOTzylN3eU+Roo/+b86fNRBhLwjuVnpA3Fdopu0KaQsbOThrry5GpQdoILzilrn1eKxy2qRc
tjiOq47R6h/M1606cI+MMDyCcAnb2SewG3D1frmF9KAbdS4v9YCen5sQ7XWSfuD9ylLE2B6dO74u
vqwqOOhkQER4v8V5F0Al8emp5llRNiobGz5pTCc1mQYcHEdV/hVAMMFwdfyu2SfOtoYQUTJ+nQ8V
K2VTvIcS8Dsh7eN3qmM0JPgt3NTA1c5e799tfjPlXVCTljg7jXNoLQ32anOfMa1hf252g8p5JxyX
Jx6TOdnCLnGwESLCRENbLmDORJQmfTaIFMkYfmBoI+xTIdHJ5shxQKvznSLv+cCL8UF/GlKgkE/9
PUYLz3R/1IfPedwrNXWNawZAWwaIo+4Bqq8e+NnDXzWQZuoB8vgV6kUIsl3CwDDuDUK1D/OIToHx
GWgToMRBZLixtiGvXH8r0l9DuY39mtwT5xfk1Sp+q+KcRNfR3E+d17YHlPYDmsEGDZh0HPW7AwxK
QVxz13kt8OTGf4oMAFgAOzWPOb/538awsiOY9oMdXkBM+nyTMtN0gCYRTUHFNzW20NQpexQ8kK4j
SSRXGmKjJ8cKZSOxA9k2pnQwDV01Q5O5i2kvUV7aCbjInXMP00EnIcEhORDJlPaaIw5vbn1yieLn
hHSkSQAc5n5RG6dWQhR0z5E9EOhXQFDeRNcLMI/UXqtpL8LaGXpGCop2sH6WtbJrWPFzFFx9+dFW
X412jdQfKSIrHaF9uU/Yvlz+yTC+SPj16n4995tA31QWr21CWvzRz4lteU0rFJPYNMGs+y0vJJlh
MOBEFhNfOzXvIwN9TShL5+HOwB4fLFvxi5h9uKuJsbDla09MDofRBDpz8ksSkbcmXd18P+OixTPh
imbf1h83OcWOQERQkIAwmHfVg0/Lg3yMIrSj1JRYG0u9x9Kbw/FP1KyQG24VUL1m5KUZvIkyjeZP
j0u3hi8xpw08R4brcCAcaKP697FYdzKdO14ySIT1HK3od0YP15fuOPEYLMtyyfyHl6hMt5y+pvPl
w0zGr3bqUtRiVjtq692WuzgiRYAcRuS2iMFKQg2iz4q0G4z7Q3WMOk832RYPmFHN7Do2GS4tIdVz
89At2c4t5uTptc2+B5WL2DLYmkQ0FFw/01ZMBTnoa3G0+puJg72pvyRtbY9Cp4nYpSbzwuwvpoqS
Jj5VOo+Wjd8TY9RBIRwgIXEZ7yPWaqKneOl8tPA9knp9S44m64NOr0OPQBIrCLEugnXMzpIU08F4
GGFIOrzCUf/a8uvPBj7OFblV/WucUIQKFNgQ0TdbXk+CduX1444wriB2E+vaOUw+zBcKzhJcgD0Z
YiFiTEwtxpH43szyNJIf+v4gafey+8oMAkNfh2YnTSnb+TuEYYw7hvspPSGEbbWjgb7GulJDAEEy
cHaSPJ5FPGrMJHuKXPTpuy4PNghzzYflDeNem4/leJ6kb0m0en+ltgt+Twf9LG/0+BOtjiUTbIKN
mwzXszN5BedjjslAw8DtPKrmNu2j/H0AtACjlkHfeaDM9o9MSJNgzXrNBYp+A8QoJUl+euMfBfkg
CDeSWR2HP7t4x07agYCFX77Dg75LCcjQUXq5pfk/xs4sOW4l27JTuabvQj5H4wC87N38EBk9g30n
/cBIikIPOODo51SjqInVgjLr1c2bzzLrRyYZRTIiALj7OWfvtflJcDQ4WGbX5GcGTDuy8SaY7qbm
qR6fK54YoyEbze9WAIUR/32RfpR6A7E24Jolx6jbWw6tmeAj9O8lbUV05JQMyGeIl9UUspdOcr/0
bxJwi20/knjQBad6OSn36FXmAp2sMJcXiIeIkhGI79eWL4B5Gd4AruFuqJBcEPTSIZK41oB6Y9p1
mgLP955H8bBUH8Ttraec0d1bbE4rVjDDlsP8umUsylti/F7Fj3P+5Afv6yNLLzZ7WX3UxD9eNNQr
DIvotcv2vpUn27kj+GtZ1wg8MkG9TdNvPVKrkh2+p/ovEvqi6bf1FIrrgOIXxlnco7j4GVFmQ7mw
r4f4pZw/Cz+7HFOaLFNI6N6N5CGuNxNAraIEAn6rJYjisH2Y53uSXUsCPPJ3rgA8bYIcRuY0E4UV
rjhUITBDUW76uwLQNt/Fg41cn3EtnAYdEqZ7GIk15kCax+8KKR6nUeTu3K4URFyU1oEPE0S0PR/4
0Al14/TMlKPkPfWSubNcIyXeTHQHmbc0rHaHXD01kLagyDg/2upZM6YIkNOKR+pGDQSSyXp94AbX
3guvvkhPpKDznDbTDRzpDuNh/K0kAiyCoswU+1HFON9xCdy5uM2B365TlOzDjJ98jP14G4SntHwS
akdTlNNmmN6Xzi0fVWidaZAmMWCPc6WgWp+xY1rburlr6PVG46m3bujqzXSfwnZTDdHWMvcgfntq
q/qapZhgbPrAiIVbs45bMDuvN06MLZA1wP3BMkiFHROTml4aCTS1+do7+jSUbwstSSxJ8X4ZwStc
pfLZpp3SM2AYgfPgiQvYwaCmXSc5SIFXyz+WcU0zhAIGqK/LpIHB0IZ3BKPV6p7G4bTsluzIry6m
p/X0xRuEQbGyThjpNYD2D4532xKWPHza81VkPevgZlZXRl/5wx1DBKCo+XybOp8y73gC71pzn5l7
Rzzr6rYYL3P6VBWSxkuekXgiI+KnHT375ePIdpfsrGUPZL7VL3U+UHYx1oqB92Ii6ZgBuk9hfT+H
t5qOf1beOfQg0fF67wnspwUPNW15OPvfh+WQL4iW9lQ/+HZq8ZA112smryRpbqGvxqkKNTOUZRv1
8gBvdN8HTxIdL58yy2lRHsV069jXBPzE2ZMXLTul9dbJM8J0b0ak6y4dtIyTAr+D/5NAFBsbuo8O
W1F6rOVbUQYX0RheO2aiMjzawLHdg2y+uyDslWcdgp7OfHDXMPvWmOXY/ai80LoQ1ctKwpR3/DlY
94C7vORmRmaCzXfTtA96LC6tLmTw3R9os/rDD+B9iK/yYdvTG++Af+1ygEtW2yFh+jHpH9qFC7Ht
3FOBg26esWL99BACVPEnqnwrwnr/fdDf+o4+MG+dluwNB3fJVAulXL5TyauAz+fQHeYwuVmqbZtd
dRC3Qh5tMKOBT2F9F1OVzhcMKCY4yd5B2BQXOd3Y6A6mpptfYwMw7VURvHuSqBR0jMXVog+jf93Q
ihbOaw4+BPYexE53U8j3yjDForuIGErBuOU4n3+bimc7gKKO183jlD+TfcfYxM5oySKjt++T8dvo
7NVELfSUv9UhIq2OVScBFmU+ZM+hxXpbMB17aEqCFQg0nsglRswUtoh3tikvWbbs8y3Cnw8DdzXD
PHTFAqQ1qj80lywyZrmOm7saSJIlKYms72X+HaUZhYqmY4Fkjy6MInmA2RwGO1QJTbYRzI9EU7B0
HUdSvcZ9527n/qjHt2bt3XRo8fp7IIeuGmgyX7H3RTSuC85vvfsW0QZb6NtcdCMDeMqoJH+e8WRE
p7Dct/2edBU2RTZV9q+kQqDhovBwuA3tFzlzUMzve4gz7FuMlmNxvZoUK6QizGp5yBxa7ESib1dA
N/vmur7GaPZXnX0pDwnJFBwg3CM18v3oP6+uCLGHFQbnhnko7yye7vzpqJuXmoOJNSDymd5XaU1m
toQp0v1na4jQtY808X0E4kOyGn1frBWTYX1k0c+AdlaN/uhcD68LJimLbmrPchRND57zHAQPtaCb
wWdn05FhASR5tEEox0jJuyareMUERPzaQHWIcxAhr5QkQgGKV2ORC3fIypdyeWFYfb2U+1hqStFv
nXfHmQrVtGHvXZatx2qfQK+g/ZMogkLflvYm9Y/cTKvY3I5xcftsu6SehRaZ48hPW/LFuWndbgVp
NLTcfo7x9zaldYtAv6SvrLaKAAAynZ7QrGXz6zQdKdxC78Ya78b5R9u8qfQzogZpfLILgmOlsXc8
1Hyd/JBBAXgWXDmEq+su5hNQsevSU9xdC/uNNtjaEyN6+qt9qNevR+6l8mJiznJEbi9WayP7odZM
gHRYNIuYiTCxyl6//PYff/3P//iY/mf8Wd/WxRzXlfnrf/Lvj1rPvPik+9M///oISKAuf33Pf/2f
f/yOv57Tj7Y29c/uX/6v3Wd9/VZ+mj//p/XV/NdP5rf//dVdvnVv//CPTdWl3XzXf7bz/afpi+7X
q+B9rP/z//eLv33++imPs/78/ctH3Vfd+tPitK6+/P1Lhx+/f7ED/9cH9bfPaf35f//i+gZ+/3L7
9r//l/k0v319y2rzT9/3+Wa6378Ef3GcQLnKFzKwibUV/MTxc/2K+xfXd6QUwhGODSBDyi+/VXXb
Jb9/ke5f5PoVvtGTgSCy68tvpu5/fUn8JZCuckhtCO3Qlcr78n/f/z9cx/93XX+regLqgQIYfnDw
5Tf9t8u9vr9ACOV5fhio0EHoGbpC8fWPt/u0ivnf9v+ww4XCL8dJ2A/utLVFFX61C3Fv9Xm2aVRx
rmx8A9XskZywRgj7dYZkxccEMZKzfRGXn0NJsHM8GODuIXIOwGXuhS8G9EaG0KiCcMY61riVAuDW
TbvNcjPcFDragSDhVNg2HEG8TjINK27txjnYNk6Toa9PVTJx2pHosjKc7ZZtWzsrsz59y6S3nrCn
c1zUHPICoo2jdAZsGOJTcRtq1lacliKqd0GcQpronPbRx7tt+Qr/oSwAwGZYpEaA5/uaY58iT519
TLFDLcPmD3fD3z/tP3669n/z6YLqkoxnQ991HUf846crvDls3LAFbRDr24KTx6aqJfCOurERSWDV
Ui6upGbThRZCgi6jod2T2mVAHRLR1O5N5r4puzg7rNZTUE3/5vX53GF/vvoSBLvjS+m4jhDeP76+
2Wvqsh1nNJDqRTZktjG8uYla2zv1U3zsYkRjUIc4aGbrSazB/Jnn2tstPpywUF+pcGSOGQ/RMcjw
UMtXi1mt9mLnqgiLCWaLuMpV8zqnMWVwsF7vtCclS+fffW0Ggp59+CPcAeWwXC0NJ42+m4bd4uhv
IhFMFUD6EE5RHhcwjSC7Y71KjsZk2VpMfhmo2WytHDpM6QzXTkZtXlM4x4NfPEg/sXG1cNKSYFIW
bxFfhU5/ekNnXdeyBVqVuecoCJwbgPbMECitYsbOdgT/AOowFyzIl60cu+j46wapymW4+Nc3R8Az
/OcP31dO6LiB9FzP8daL84dHr4oDMQR5g94ryy818GENsvfgxzZMu3I6DTbzYNf4am8L8NdRgne5
mVFtBs+uLPF7aSpck5XlxeBn6U56wHJwXAcHN6teVLD4l6ZGVzODrKkXUmNCheTPDUEYgtZyN65h
KNtaaNeHfNgIy3ah/HU/4gDefd0vlOzhyN6SQllYGAmWcEcSjP+3QoYHP6WiUym2xQ426yGKmIvP
fY5po6gNc40SYP3YA2Rrm/rcxkCqVMvYHN/SuXa89Jwv8TevbyDO1d1HrCqz09ES0/HnDz82WFw4
JO+Kyh35bhtNDWA/1RMT0ho73pqytDdFETwl/qL2vuIwFsmCfqIdI1SqRPpvLhQX5J+ulB8S7Okr
GTqs4pIl/I9XanS9obA7TlumThDPJVAnTJ1tJcOTPkHT0CoXxSgxMDFV3WxzVhihEAVZiNpdBXCW
E0DcpjVbMWJC97p3R0EnqH19HU0MdrUztJt6gVBi0QnbxJbbnbjM4EANzf4FQv9BszoRwmy1B5Bx
9ja3ayaKSlivhWhOYza5tCoQ4gaSrnmYZiORTKo/RbmFp9lU/MUc/bElUr2hSrBUQR66jUqwX5gS
LhUEbQGyPEeGdBnWj6lw9h5H70MSbYxmtLxIdOBljnpgZmVGE+zbqtqVdX5dBzlH+am/DEUPOgtq
OLFQP2FxrQhE2z7Y6UQxVPogSyv7YxYtLcdgeK8lR8I2ogkvwpoCP7o2JMVfau19uBLhhWiRdcvM
kNQ7x7B9HDwJYj6VhHuOhcTloEKDD1a2dC+xB6qhtzf2Cv5Mxllt0pg6GCnEtDeGRANtGRL8HKOw
RmARDYpuul3yMzf5tJU0ZEOL7Iylc+/r2n2PE+sxT/hK7FsvgQfqnN+Q0Msvi31u0IF6wms2Kquy
w7B64JIp/5bC2jlJ/IjKePkmt9Lmoq1tHwAUv7NyWnOUkfMtdyJi3jErNXRW14KEBzfakL6JiXh9
maqh5ZGX3xYnog3bhZ9CUw33LXE1OiKkqFlI5h6oVwlutIOY4sxpsOcll+OaCtDJUdBLbtHEQ0hc
LKQc0/jgG+smcdN9P4TVQ+yTebdTVdV/a8Hk0sQh7rnIEHaVxWnU2MBNrdDlZMgOOl2tYwiF47CL
T42A5thJCNkjsQTF4ANGSwcSjli/LuJIHEaGb40t5423Dr2yAuwXgwwmpmn0g1Cgq6FLxC5salhj
7pXfITbVSf6qBMm1DOKjVFHF1wbZzIFDj/PQywbEtArAG4X4MHEchkVBi5qObTdbuJN8pz+Ro+F4
4Of08Gj3Sbc1SfS6+MOHFzkpxS9MclKBp4nMKT0cis72N2gDhyZgEOfi6+tHmH3hkp8iVSdM37vb
XoF5iIEC9NYsDlo31Sn9Wda2PgxKPXuoCLwipGFTFR+9p15yQldihfFQusdqfstSxikRMemWaa8L
d06+/uvtwl5PYn88qdls067vSdv3A98TvxapP24X4YAWph4gLiQsJ4o341JL0q7kQU66mCSoliW3
z5xpryiBE29g9IXiIuZe3RpEWFP/3jnybUnJFrLQL6WehJFcOud/80Lt/+aFetINJRuUb/t/PlRM
rlWzhaJyEoC3g2aTO5X1aDssn0VN07KvMNp5qxDdqlbN84i2ZPg3H9avvfNPH5Yb+K4Xel5oK8//
08FL+3E6cdKKMbLR/JMtiHTlLkdNdwDJP6ExVace+6UpT0S2iK/tzDA6D9TZqgIiMzS5O05DGy5K
7aPnibui0uaU0DtSyXA108lmq9pxmBxOeb9iEiLtbOmbhqfCjb9LZabrjIMqCFvXPrsZfSEnxhzh
xx7Nx2KQlNDxIW0J/AjKjeqCYlt7glbL0nebYT0QdVOzV2xxUCevpr777OXYb//1ZVqriz/dT5xK
g4CXb7OYO856Gf9wPwnbjx2rH7GCt82hm/LhpCNvV6sZ4Zwtk+ugviNA9aka2mp3+tvpoWGBuZQ6
zomupY1dp5bc+JGUJ4K3AWtnuLGH1iPHZ30Ps18twADjmyqKUYmXNFvzvCbRo0Inj+TcIguPP379
jYtogF7kZ1FKcZzXP4ZuFEc9LZQUg4AzOKxAtWy6GVLSs5wkuyC6DsoaJ0rcfXQf0J/mnuL8QGOy
4B5DgZJuLBUivZ7AzhDgfeM306V0++Rh6eDPwxfZ/euP1A7FP32oNqd9jvu+dIRSYi0f//ihtmMQ
VqnV8mEsPjYlPNlLW26XcQJZUVf3boVcfaAa6SCMdf1AAJqPnKBBQtr02cSjzYyoKc/BCMp1TZEr
OT5YU35l5zrchVNyN0UYrjJYHZ4SF4FO3poJkN8SPkaSZPRUPXmJXNmcs02kS4iuP7hfQoX2fGZU
bcZihK6XFPmI5V0HhzYfb/KFCbffyze/dTh0DTG2pNT50IENcS6gMKqH7DiPKv3qFnGLRhkOlgEd
0PnqWFtMD/wdDD73a5znl75pwMCOzAFTbCad8LDSMY00BKOjZk6eQfHeTGV6HEr31dX4a9f0N6ve
NkyYdF55J9AHSCvxX0X+BPTRaj9AzeIXz+kJ0euAY82o0neQS0OThmUggo0fsH3UinXbNaQ5Oy7D
DnmMUZvQ42KbDD3BZ67d4VhauzYQKI4VwAGfbmzWI3zyjbkqVUOEoYQL1tqoJ6ICI10nQcQYz8wX
TjMku14kr9OoKCFAVOoJT20IbdMRzHCEChgnIzOpW+gRjssMWBlsMLCxN21FgIBEyF/q8rrG3JH4
kb3P5QLEPn/tlvAHgetAbBjYTk3gHWukSROt8YxcSO0NiBOjWwfcUQlNcdcWatj1gKjKuv7Gi0R2
4DmMGD6MrPZ+JcVtwHEryWPJK+DyRemUMnNl/w+C/IjbYHWdKSPlZuWwDia4s3xZXCYpWl3VIy0r
MnV0E+vg5Ma/RSk1u997lIR7y5vOiYsLTxqsy113zcJ4z2V4Z6HFn6nUZom87DZolxlaWVVupspH
LgOnYBoacO6Rh7e9rPWdh8auFhUmzYnPcSE2/dKO1FsUVDsWx13sq6+cjsyhWrggtVfqs0JsWlgC
4W2pLRZqwSjGXvZDCZK4l4fAFIbyuS6upsV/EKF+rAso8X27vOQRPlpJyzqcwxisgwEpWvWASYeG
VJoWT6ezgFcm/sDqQf4krVmnAGSYLygD+vsyK3ymsEWHZXbFoYFXmsi1Ka4bazMq+TmogEEY3LqN
N4TfO/oPNG7XZijzALdcySIBVVHRQezRz5JCEAV29tJ1k7uRkiez4vEg8nnNrVLeyUUcvsjZ4KuA
Ytdw2ol6fBfZiFWyGgei3v1bvYjw3otA6DgBAUOVFd7HoQPvCbGRk+LWj4oTuQAN3IgYC+HXts1W
Cie1bzL765Cy2Lkx+tFwaKatSLG7V4wIbQsysm3f4ghrR5r4BR2gAW5BPwZ429LgZhyZvBRe9lhp
5kdVRQCNoHmS8xRe+B4UKW1fmszGfJFZBGIj2RxL/VNYdAvUsjjcip2+8+F8F7kkL8A0GC6c4VFz
RGJk8jrNI6oCoU4mdBruc+rSxjkuGOi20mLM4IXpcRlxamWchAsSecdFb101vlc6RFnpsUy2y/uw
hIj5Ob8SLVzcJeX3ZJ7QP7RA+pfSJfgG9MhU+AQfeITuAEPLYvPWFGQwamrtMh5fbWtursJW58ek
J9u1sb+K3MWOMlLgeWxB4Bc6UsBGPHvgY+LLvm6QLTV6OjllyvCkcnBPBxK+b45YO27r69kxaLwm
lMwjBWLi9M+ucDYlkthlLqJz38lzNMcdZ29GEXT6SEgpc1ROfoof1IOmGgS0JlpIhnS/t2xcxCNl
F7kDEcxymmw/tyjO/Z5H3qAXKA2GnhZDnerCGysYIGBSsNOanrFTDaAkuaoX9CnvWJLySzMtbx5E
eTYKvq2GiDm2qAy55jjNbEJsZNmmGxEnPDTxchyg0U8rk66yFALkOsfV2FI5+IDPcqNOodBnqfrv
Uzjybsk98RdGv0msnu05YUQVt1ePVGXzNTtVYJKbgT0IcZwjN2kt6YBM8d3SAVGUEwVNwFxTTdbZ
X7Tc5o64knSFYj6/DcAJ2hoZ/uUhtI6TkY9lSs50MbHMy9lFsWBtwoCpQNahRAwZ0XYmZm5VxBB6
tUiO6ZL/9MdgOTcWnft4qMvdeBxVE9+Htjfv3QZLeM+QkJLa2S0lmu2yK+0dbAum9m19CIdyxyDg
FBvxymZ/KU3mXVj29GA3/sNg28GlgH3B8hLvpAQqa9qRVNwwoSJIoFgt+iF3Bo+6gX018+Nyj2j2
WUBZwA6+OMxwFmJ/ioZKGxZWRwwnomjQ+jFiO1h3tc3x0L4WMZzNzCoZTg77dKQP2ls63kTdYFET
iA+rQg9U9v6j7RKiRPEcMpHfulEFPrGQjB0BXjCjmclESZtvdsniq0bnzp3U07ghaRdrAF2dJJmv
As1zU7doCsY1NGFsiZVPVxGp2QX4dKNqTpHTgG5ahuIYJKR2WYHhdLuY49D64b5hFDaHwYz+DDFd
YOm7IJl+2Cm/phlJZJ+GCW+yhy0NU1pv8KdVif5eCh/orWtuR6vIdn3ofGtppcR5gfAJkbA/05/L
Y6ZdyQJ0123D8xCuPKp6FZSI6FV9TEP4yQKAcWaYP4Pwp7OA0uwVjd5OgakJidFeUn/CsVjR1lqY
RUblR1Csku10OyWZcznOY7ubhrYFqYLFpWv992iYMN0OZXjZ+aGHA9at9tjR1go4fyvT/mOImu4c
wuoelvZW+TXYzgZDoC6rAy1d/MIcGS5auaM58FlHg4C41ZV7K+mGS4VjYcxSAoCd2QMHhYS5ZNqp
7XA8DhEmA7ttb5JanoKVwcpxiSLbtu7CFkrK5G0Ga/hVXixYl7LnUDxPfeGeRcta57a4q328YdnS
2KeajvTJz/BlJdPVnObbtuq6vWumGuWCAdixiPFhor3HlpEuW12ndOVZoKuOlmkYGwIsBNZeuujC
lpgoPcLFpKmKiyHEwTUHYnyyoNfsmxlLiT/MEer0h6ZdUYs4FBcO5+SW0m0NaR1cJM50tk15zmgC
3CVu89JbmbpBbxP2Bp1m+W4nZu8sxmBbY2I52CUKo/q2d5sQ5ZbGrrDKqwEkKx/dSduIZzKkOJmq
WDgXBgXexVglF6bEPpI4NuHs0mfq206XTsxsIQw6DqwF2OLQIUOEYSidufjZpT1EjA5Z2dZc/8yc
rD167o51HWJ5sLwsNSZvf0HGqRH/BAllYx06MMyR3Cdo6LdFyEDfBRHb8OTYCWnxxoAdb+PbZBw1
iBp/nxWzvHQatLFWqJ5lm+ztdImuWG7y09RgPlz/JYIwuposptn5BD90merhZLyJ5ARLOxdbERGQ
Wk+EmPszcxg5jfdsJe+2z0Cwjhf4X4VO97VeBYO6/T6hmDvVPSKJ0Zj56DIa4fCurzJj+EysWBwl
2tq5sXHLM3p6VK6x9n3ZAr0McdbHOOj8DFKMDjzUTxsdBBYYU/UKglae82Y7SVy32VxsO2ztg5MM
jz55Wvl0Fwfug22sAw0nED0WSpikMfLWgwroctzI0feQKFBOMDxDQgI875ufgz33XI2qyaBts71H
kVc/8FAtLH7Fm+sn3T5eRypU92nGllIzRe0Dd7rvqyndDnkt76oZs2rKiWwcSTJg2EBhMzXWhZCy
O4wbvsF5sCm80oRyf6quGx3CGGJGclC5hjMUANyuwJb3kmZfigHwEK3ep8wZzU090eVkH/30sus2
tPxzLDhBdcVkzmU8b5dOvgiVOcdUhORm+NVtGPQROHpMcutLkLN87qrEP3i0qZjJ4GsmN8Yek5t8
NaBOblqfutnbd4o+eO+hFbf75xgpyIzh+DRCe5hs+6elatASGEDsFaLtd1l8JXMDH6J0ivcySPKr
3KDsSCPP30qAG5PdmjP7MrIf6WaXWTf5N1ZCE3lO18mOufe071xXY3Tve0O5dxJUrH/7gWqBkjOZ
oGckRI+gwpfa943a02ZrT/4gnF3jNnddiCCVwfljvkBpKeMmOMUV62bAW979mhvM/RnLPIQ9XV6a
JBkOcTHrXVNY7mHO6hcyPLCKi/4jFVhnSGg28/cqgjOnSPbI24j8qkoJdCgsvDF7+2zHN4YbDYZw
7l/UNQroqiSi5dcfuYNgfkYdsJ0ZI55lZz0V2seOVhWPTTJjTgwqpFtU10zWRb5twmq+Toq1FWno
pU6TjlGx2tV90uuXaC6rkz0x2+RtWwiy5ndZj9XRyMy+FYm1YT9CwaARljjK72+jDvpAF0V4uiuv
ve7F4O3GBCBclbHWBBy1dvQrmY5hl96bIk8uvalDzDs1jw72UI7iN56i5BYkQtpt5eJc0USxzLSe
CbfZpAmlm22V9inBgF7EFhr5komZ499XefKYS4F3LWWTaiX9/pkBWA/2dwR6USyW2bFS/hTLfNU5
cJl6p5tuxoAT6ArCcNjlDQZCa0EKb/L6qsv9/rGNB7xBJj1Zje5Pq3kxrluyk9Mk3UeZ15I4hDzT
7bS7qWIr3zWlZ4MLpPpc3Ho65lmG6i81/bVTtDh2x+K2MI0hv3m/DG75sr6JyrGm28EWl93QBo/L
sKSHWU/3zTofKKROL1y5sC0HEsGJjym5TUgTGGieZNQ5gHlR9ZRZ0m9MzKIVi/JTuM9jEsDDuuAS
4M9YCOX41WN3TMd4oB4xq/i2viRLk5UVBOq0dNcZUWgXeZrQxu+QAbtWEOHcrqhfih4nJvAJl1y7
XTAsweViR2j3PBgOHiqTHtRUEGpwtT3cNOwN7QjTRlIsQehHeBTPek2Jo/gfK/tsaJpe5kvDg++e
WzeECbZww2hBfnY9Hin2qjPlrE49llXlAAHusDjPJvlsfaGuvMJACy9DHiAX0KOu1Hjog+YcSEtB
nUCLrULMVxknlE7N4D3DNR0nDvttFzT9OVEO9XSPbg79F6fE0cK2obJDFhUM52gsz11W3rgeUGHo
3WsCdrSlDkJ3WdMYGrxh3Jp6Nts1CwrQRtyn13GGIiYhIs/vekKsouRn4pBGPETOtV0olvA4go0W
EHQhq4YirR2my6H0iA93R0wUc3ZYUu0+uVgL3LlpsIjw80HKi1dFfZBJvLjekNb3auXTBq5DG82x
cccneIs9ENy6LeOHOWPxW01awvPmtw5laFLG3NW+KK/dhF5Q3iXVM31VXEAZRABGVQedNP3BVr7a
FVkjMLl77V4s2VZ3C0l2rcG5idHh0pp1ibW5yG/VYCiRhmk7xvX83ejwnObz9OgO1CKy9zZNk4UH
HTnmyjiOZis6ogyzHkXjUrbN4huycneTtvlRVEzgBi2ovOMR+WTzzAQLDCgfL4t58G6l47Hxawze
mr5eGXD40G2X7tTQfYtXHKB2ecK1KPkpQcNeqEazHVjkVwwms+y5egq8rDsIwa8IYqZxwmkRhBl1
BTi4Pi3iSferT3acKebslzIW9zlvQCW2S1MQsXAqg0OagTmeJmARQVDU4JK9rVVX+lBOLWqEst4s
OZPDlpZ6SmdsU3OUXvfjVk27akp8Uq6ao+j64687vlMRMFQfFELlyHUoMOCar4arvAEIjc6DlqkV
liismLC2ZZDhF6LPleJtjOaK8m4Y5QYv1K6TiOdH9CDodmu97WrAOEVNiHhXNDdjEyLy85qPEKhZ
kpMNv7ALiqBt978ewmn2cWG2zio55WVNyMGYmxIsGryO6/vwRSUOC+7M9t74/Julbbi1g/q9J4w3
1gw9xwR9Gz/hKrELiwbs2vxsxr3ADmBVDKqoGBcBtS4ZL0UgPBpILnErff0xBKsvu0oTYixwhowp
iX30bcJMXnqldaUx7h0HaYsLVpriq+y7O6ceWb5nPjZLkg43gIPe1IzP/GFhXo7kLCzyfCPduL+O
u4homHXcOIWMaeN2lYTq+uSuAtikmkDwlJhJV816qY3ee4auLC3qYleW6yeGVNlxkRNEQ8t/jcKG
oHaudmjFe5tGEY3HvqOh/7OqE5IdKhv+j5O0V17A1dHVq+6FfWNUcjcAD9jOvjlYNXGS8WSF+Lzo
lTTTDMdUni1bB2fbtb/RiYvY2hF0XDSa+OS6R0U9jkjcGUQSq4KzIlvvviV4rXy3vemCuNm4Fc4e
vFxVHYHU4wnq8ANXNJ1O4961yRkaJZXSvM5Px/G7td7orVVdp2XVbhfXB5QfqNvYdabLyWXgmko1
3XO2zLeVHc1XZXxmR6a+XRyGHJUz4WRcUHbjhcp6ot1FM2AH9lGbtN6d5eZXTPvbfQgua9dPdr+R
4bzsPMHQsqfz0ar7TPACUpcMTr+2j3mTQ0BpiRccnDQ7hn16RuLp7ILE/UGLITiQp3mcW+rgJcV2
lWP+Zuwb0giiueBaZxpPpObVsubQan1v1pn25FXPaYJ4025aDk9TlG/JJpSXXS7xdJuq2tbrTLQT
6gi6SXF7JfTuFRVSUs4/+hohVonHI/dwClDA44GKWDygcaEH0urD6/oFW/u5C7Vz0IP10VU+KoLu
aa5j/94X0RMSpeZaZcKCZtKB3c88iqMW4YzToPqlyLqYCxwWqcyqu65BWrZSn03LgotmcTskIOSq
IHkyKYAsMyCN6Gf71QNxocImP0S5G550PQHMwkDFccOPZ5rCtGI2cvrmmhmHJr/H5JKen6h3tQhv
S80ZaxxblzXQG7eulefnX3/EgkAleosoKIeMGyfDrOevutEaFfKBltspi/IbmwAyUHrohsY5erVH
UO5+CIrcy+THQvvia42WtusdDhFMNfHZFXKvLAtR6IoyQuvAYSZcpcXOd4/glLk3y9ki6yWNfFxD
KeswRtX/w9557cautNv1hcwDFllMt+rcrU5q5RtCS4E5FclieHqPPgewYQOG4Xtf/MAG/rX3UrfI
qi/MOWaLwLOkX8U2b9vtKjAqUAf8xAMBuAAUSZasrGpam6N35Ia8ZZwTPDO9vxODPZ0cs/mSbUpA
Zy98ZhXiUIQgRhAobkOTdtSprQ7MSFwcQu2NG4foKi9y+RvmRJLZBcOqnE0wti1GrVDN72FmXVXo
HeuyUAezc7uLF6pfqdr4Q5kILGxbBVuUQd9OZE/0uek/y6xAdXf2Kp674JQhk8hBUQSq+ciM/JWe
1H8IswBuk7cIRFHuSWE7JJmrlsGAQ3B0EYo0adCuhyKGuMI9+27bnO3SNt4KZ36e8gyyrDNOj0Iz
ECn521DRiefbUEcQosZ2Z6uIELbRKJflfC+IyTVWTE+P+G5Zx+bbotL+Qt1DBMfwL1Rp8TJb809e
JZJpN2MK32cNHfnr+U6C8C25FaRvkDtVdkhoUGvaq2mI9b4sG73XPYTh0g9glwY/U+Aj9KASWnY1
ZqVIWiSFigYbOzZMX7o8O87wJqrCWxeSnN05jZc6IWbeACUDWsg62oKhejViiJWOgYIbVeKSpBJO
Pvc2x8k7EYMRmaEwghO+9+WBr4xsxLHu1xaVbujvsinGgJJxB6qx3SrbHPdj3L6oMgRiV/nzYbZv
yqVecH3E9c1UQ22tqgUnHO+axdL2vi5bNYkNNg/x5KXp/Ilec3zrHeuc6+k1aseV8Cl94+61t5JT
NzuMB70RWXL2lCTYY5XMyd1kHPfgb1Pv7vkN4mlBwE1ZUyo0gnvEHZBlduVTzSRrqQe01l0S3DP1
4Ngwc/vsEsGWraVpkzbjGG+887mabwZ/eK2cc1hTzXjeYQpxBvBwLO4/TEpxF+SS29cu+ClrH4BD
cCvs8KY6F/MJGSEjOn2/tzEa9yXBPd55nOW4QV5KyG8c1FurnwswpITENxUudUnCr2X3px7NISCj
zG6PfdXXi8ytYbEnHtx7I4tWktMRaRXCqbRv/vJGkzcUj8Zahf2uH+NHerjwFKnOeBCM8IchyvB+
zN91MfDkdAwY2ziCjsO4JzYFbvv2sxoYFNZ30K/31SXOexnvmiHzN/GImKBr9HRsXPOUKRCwqeXB
t5++I5dtQ1oQDappqJpSX4Mhina5r6GKsh2i5iAi0UZGBMKHhNllZ93bE/2q+E56h5JvQJSjRu9W
qPDdbS2fH4t0ZXNIvo0uunkMh0A3++W6S2bKbIJ1TclytgfYZFc2NRZjo7HFa+yY3MtMkCFOtVW1
pO71YcBxLlZhiT8IO53y7YvRcBdQTeIeZXTe3jlKdVT5C3a01CA0vZPFJIYPGPpMbwz/uSXs1YOe
WUWHGNXbf+MfqoEuBg9lUX4gErzIFldU5LLCrMRmgGqqeXUDUtyK5Ng+bXx7QOs0Xcpy3MdRDCxi
Pz7mBt5Ai5Z61tOXlREDU8lXCfC39gl/LyzYPH8ybjeZkT7bM5GqkTks/pspmZA2hUtrjZEqH5kZ
17V7C+xqP+Tpc8qi0MqdUx+SbvafEoL/L7T/vwntA+QnOBL+T0L7Kq/K5Ot/kdjf/43/kthb8j8E
Mnk01o5roj91kE79l8Re8P8wr/QD15GOFGha/qfEXv6Hb6PoDHzb911P+P7/kNjL4D/uonzhBYSW
ODaKq/8XiT36UPt/k9ogQ7J84TmmI30XicL/JrL3hIHwwedwTMLubIykvquaDt08KHHTNQ4XadgL
y56W5QCVx2r3OR4ekcUrz2ZYxGXXq58u7TEdk8RkAdNyIAKxw0QksXV7udb5R8occrzmye4+9Uxb
sbARy5n4eTJ618xeTvOnB13LOIUuGeY5cUPEFqObwjDKdLrHm9J91TEe9Z6Z2GR9gVTsGAa0RBvy
Zg7yuwGBmBbhSttwG6dX0m1QfLSPmd61/A02bXJHaUsyeFp8jh2xUfa09usnzEJlnz59FhELX2Ke
R9ybt6RkdH+wMbZgw8Fn5i1q/1q2J+xO6CEfrHZjgPERQHdcdk0B3Jj6StCdFxBWAZLaIb7X+Czz
Y4D5OwJHTlWzLD0ESd57zX/U6s/afQq4mWwM5l9M4UnBXof9li5pWTntvmEHVNK6IKHxiSfrKQGN
DdAlVknYvnet+ZF5h5RDSijg+ZBj2ekzrMJBu9fiz2u3HZTFuh5/tQqoMe2nPiOpMT7GrItQyD6U
LeQsBwL+MnPg+ZCShl4KD1MPO5FuUBLhwS/NEegscbpKPmPaILG230oFDtD6sKJ2gfw2jNYTcba2
z5ncHizvqAFSZfItKb4Dukp8tw7CkwTn+FzN28IYzg2D9rmhrkQ5hi/RDIADjMFuDj1Oe4beBK5F
Qcx8kNMR3s/MOjpU2AusK/UKv4Rx6RFRzNIwlSY45oBvF4Jf3CwrH/4SoKnbgHDPherIRHah2vwo
Cfks+3kPs25Bwr3v3iboxHkxL7UDfbcnmzejtGW2GIZPQe+S50rEJxM7RtSlXHJpNikzmITW4JmY
5pE5kHQuOu6vs30O7BoRP2t1xPxmfx7Vo5/qywxRKCZkAwfyam7ONVQ4R2aPxUy6Bx4oiqBdraof
Ha89bz1BUZavaXjl9kuitVI7A9e0/8kGrUBYoNnPKcjzOa8I+zcuzOBJYHEZTeg2lr9p0xmSwYuP
frpBNJWO48q8axhhKoek5lSBcTAhnpZlST46S7UUm699p39GOyPZqjq+2KonN2de9e4IrgcbApTw
LPry7I3bs0adQn3smD35r2kDW6Amn5GaYuvgba1eZ9dbNY9lTYrehx+Fp3gcKV+Qf5S8r/AQxgAs
XSI2ufWl5j/bemly/ovTZcC3GYJxahqBt8I5+KrYOKxUyX1JGIs8xDYDPNUs/HlVkgpCm9XW7E+H
4XnofuwWFWw5bnXy5jMIkCMzT0I0Kk+9GVA7Cub72sQ1LxCmnZMSFUH5aDbPPWSBlP7mnnfN4Fm3
w2ea7bv6O57/eSaYOSyqcOXKJPiXQzia8idNz0OTRkcaP9R83271EqIYUvm0YKdJFNi0zkxvn0U3
x0c/TxNfi3zF+Hubl+xG2Bq2C+M8iaOfwh4uSwXmNNkkxZ/mJPJAFNkKSy+yrALsa+2QW/CvxU8a
U7/596paQgISAdyuF+ZuSAq7pWldU5OEGBjMbrweZ7Ga+3klSQCTHBeRAtkwYxtpPdZvgKgyxYgM
JrZxUFYEvicZ0Dsl9GHoUdKC8boHAtCtMHcPPoHR8Ze2V25aNODrwUZ2eWStOg9tXilcXpcuo8if
6ZA8F4JOa8PEGEKkeS3cBzuAYcfkZj8LD53FUJyk4z4PbAY2ImSA5VTTRak7kATrNnIkTbv3I+8Y
KWRj4yZwDHWs9gYIaygJ1rvZJN86QVvgGP46CkZvbznJK6Kiezyf8R1AskGDQf0EwLR1w5fCydSm
9FS5dBUdb8kGwtTFbjJuU0Ymcd4GGvJTtCxJprY0/Ii89g0CP1g+ugkH+Zg2a9Pvf0ULEqMq0D/W
TjZi4icA3g2SW8bV1SSa9wN0f9hq971iux+g+KKAjj+8RiA+NNkdOlXyF6VmsOVoL8gby1jUkM99
kdhbYz0v8PAgnwjHftcAFMlTpk8VORkFLs6a9kHPvV4bNYt/ebVyvC/IWZGl7ZmQZUuP5YujCmKr
muSvbRZ9IOtVYKKPG/PK3DVu+tuyhOMbbO6b1am/p89YyaKZ0Jt03aZ13rrwYxR0Vn6XPfRsOiT9
Ayq2jFHXqAiC9pQRr2ZQMfNdm5BPQbHr9LCLU5PletN8W0mHYRRru4zkNXC4wVVm3DEuSUKixNjv
+9r8HQW3XgOJrw4hwZho3buW/UMcAXNa42+rT6ye/zjcmgdXKB87yMz5Fg9QEBo4I/CgAsFhnyCV
svKuP4vQ0xtan9zMp01i4fxBEqcJeQ3XMplRMCILycay2efEDaR6+GfhTlrVM2E5QjOk0gxnu+KZ
HBhSungyFMpCcoPrrnhtQ+tlNjMBjsZ/itV7N6a8AQEE+wTtxGhyJndeDMCQk8QhDNtNZfzW3IOh
rIrOeZ67jU61/2JoZkdRxPsRqGHnYVGOY7M/pEnOFMG3XiPPi48I8MNtqFMOwO67Yfi/t1iNtnw5
WP7RA/dMZCOVLkSmXp2KHJa4EW8D9jgSXcjR6wVpmhiWtgOxaoz+wwg1SmyxZRpcAi/8MT/9pwJF
RvE5nCFwpeKkOubMzK+ZfowFwD/oR75f/eBeMFfM9ji0eEbRwyP6YPNaxtWjbZPM5xJju+oy+hWz
kLcpyhzEm4zAEpvrJUlntAtTsgty9ybjkMgGZfobs5GngdbKMsGuhGnNsqw1gUf5sbNH+cS0BXTX
QtbDdgzbiL6U+5g/xnhfJfoxTKNX18uYXaFwQz2jSrdbzywbaj/tToo/zI3q63Xa2ciV5pQasKn2
fLp0nXo/wYyudqA3l2nRwU4A4odFad0Gw2OQVvqoq2ZnWsAkk+k5S4Mv1QNBAKpvKGga6B/tjvxD
YT2k2IravR9q1DWA49jmDFxGFgHq3FFOjpjmsUS1ZUWbMfUX1p23ZfRkKi4j5kRhCx8P3VeMlHze
ie5rrleDOLj9+a45ttGuFZyYDpos6CJnec+k+IzFt8sQXPzawTmIN4qiIecTxO3NL25G4q3pKM4K
kmfqnYtoF5WPWKo2BhKx9JR19anQrDaol9qMMTfUMpct5f5OOq7reJeD4IUzov1bOFRs9sqtGSUP
nZBfE1TCMSKOyHZgbQC/YNY9IRssgkPeJZ9lV3wZiAod4H3Ek3POIHQGfc/QKmQRW4s3BRk4z9ZM
tE0WdWo+tEazQK6y0HTHWfNECe0N6q2idu0C3JDuZ92QtgtcQbT79sFSl7bOnt2O4TpPv1ns7cYl
z+mj1eopTpmKYL4It25e4PvC4Zmy2kSo0vFrJxli1lJSEl/63ly7EgnbED96g726J7/PT9U9XBf1
qTTMgzQPrqiepUDp6QTBBZP5KobfmomTgw2rbT7wKC5NcoRTBtKkDs1GsDcVSjo9nVKUdol4hNi+
ZeZqUftUm5pQSdN516S/jZQTBegJQTkRiIMu9ztq7dHfyrq74O1YCN6hMpjJCTjGyPkLws2ZxmkH
oCTsk/hfTAaH5JOp4sGgrxhR/Jg8VEg5fPNqZmxt72hVBNbK/Y4RowCHHfld5SNr5eLoBwxYR5Lp
kIVDADFmoGT9bw/4eoIAkqp8NXKLuR4kf+IWg1WqDlH0pdV6DC9m7TwklJ35Ud/lxBIOlb/J3Ld2
o1jQNeN1jp/uvoueDAjUs6VwOOVeQ0TzERV/wEgTmxGmufsLg9oa8qlvhYiCzg1ExErrU6syuKHL
pCD3wvO3LXtxjicwjV50ZrKP2F1uQunhDUrn114jfLp3GDJatKyCqxAlZ+2vvGqHneOSgJlII34K
y6FMxSPFCJvSJRE77cYL3z5FzkUQH4SrwyBLCJ2kvOjBpdUyd3GwbwbxGIAaGouFmWAOsAlIAWjs
pvthBCoLHrCF3K+GHzcBauQuCnX1CxoAcLNp+JnF2dLi+6y9YZ00LVUv8GdswDbK58kIF5FZP+ls
IlvjpOVI9he9IVvfkrTA1C53ph+vjHZc1tJadP59dvfmG6jCYFkZBy+G6g0Iaezeub0e+gmRoXu5
w72m7hT7OwnAwUjdfW7ae9M68jKm9+gKlNZNwXKbfLmkeCc9QIiZKduu8q4Jes4GL3oQfboRBcHg
4Jj56mGw0W1q92wrMr8sk+gk76WBAtbpZp3QfTVWDMqDp9YHQpG/O0q/SFItkCytq+lsiQGSCsJN
Kz6D00IjigzY3qtSrnvzGCEJUgN17rzpXSBo/jbR+tnynu8SFfbacKuZz8Ea69OtgTNurgJWaHJH
CM9Ul89tkS7zlMU4Y7S5JOXAS1ajqm/IaJ7vCpVk/jc2zsmigx/XAR7aCbJIOR48flRbvIacEjJm
s9PBgiu9biXcbcZIYqwNhtKHwuyJWX6aOrR5xjfT9BXaOd7qNiR5tkX03GxHRfgdI4gw2dai3qSp
t1Yu4hwnj88R7M3SLy4jSWBh3D7E1bksPgb/HuZZ7+5SsSa6+7NTcPEc7SLCSQuTuimLwwjUvViL
9BxZt8aftx4gGw9U2RwunRi/MOvtcdoZKtpNjvNo7ZSrNuQX7pGtHWYXHE9hLHJ6+AKHxtxUN46F
tdG0t5LVqwkvr2gx7Uz5q0k8iHTxtHMx234DKLNcRtnrxERhrA6TqJZNxB7lyfGenRaIPqiaKWFS
P024G9PoQC7Suc/WHqTh1iU7i2i8AFJHXVlXz3wUuC2JZr7rrZOHxJOfhc9XL88qNuDqCRDiElSL
h9x+mo4oIJYRCLRUkk4WEMsDPMtxXkYwkkXRUU0yE4pQ67pgU0Z21F7Pr7h9RXWDtb05xKHxM/nG
asQ2U5U+OdXzlVwzfCkEv/ofqXmNAnjg1c/oPrfzuyKpOfXBopsvbviX38GaUnLaB5wb7aJO9dpu
kpK1bXXViTyI6a/RDjsKhhZ0CcgRv+tUrvyp2tUdisQ+VmsX+T7npuWPmHNVv7LgAcfkO2tBPmjW
rltnfJv8EbsW8oqWpHFQeQqxpgdwcyrOs4NImUfv7pMAuqzLs+UQN6q9nRsQSCSfkmJrDuYCmSJK
pxOD+2VHzaHtfBXKfV6ay1cU3uQAl2tRfqQBoZeUyk5SU/v+jsHblJuHyAQnLv86Jkdlfa7sYV2E
4J/GHdSbCP9UJy1I91CrydZT9iPjlGVjouHfZD7lau7jLfmHuWWVq/jRkM6HiINTGAES8mAo32+y
ESmr/WQ2d2CdPM3O1sHl7eAvdqCUejmNaYRXEDq3Ux7NP0WJnaB6HygzIvzHzMyaCpIiAW95tiBj
UzjAKSEcmxnxEVVJ1A9vsdXsPRQiLP8eKw+iLkBRhuSGf3U5ACXxpL8Y69+rZCsw+/ynIS+uH81K
QvpNVnV4wMzMp4+v4XSxY8UBy+Fqn2unOFSldUOhZDkXe65utXHo0n3Fdou3glfuCbEhe2CuH/Uv
iPtniZsD3RmrMptS8a8nZbaGQxxP/3TFxjYOlyES/ASWXwLG2LCsW9K8cI+q9C0M/vXev7g7ecFz
YWGMBDVVlIJcpV1QFBvGa26zFKCBm/gtYWqDD4K7Zl7azbiN7ArmQY5coiXMDGvdfoDOl0KrC26+
S/LNgw+RkO8fRX0QPsqLi6Rzvjea3aKMGI8SCmaxUJxu7CFJJxhwCQ/uZuIzCjZCdQI4Nh62hXMS
NHdeP4B8RyYV0pGC6EwgibmVtbfXCMNYPCyYTHQZhwfotjpOXjXDKpKXi956uM5EHuXJHdr13OX+
Ma2bpZqBAUU30zr4MSGT6XsAJHqcrV3bD+vabnde0h95Gx7s6ScKKNmk2NS8nLPif5yDlk9OaLmr
Un4pUMfMKFyTPkrlxa7zSlomA2VqQgKhdHbNCHW2KFVKM/hGpYKMm+wHyOWTQ2C3+SZCeKvD9N1A
as6MlWXvaStXJCKmIKV6DCc5jBa4cSNKaWt8bpNf0+wBZYJXx51nm+7SCYh7wuJeWBZRHJex5eRh
g2OSp5m0uCbcDxR9S5ZQmAHK5cSEsctr2ulzFqnthItR4J2rmUlMU3p9mgHzJ2ULLpxk35oeCPtC
SQCUIu+wADbSZefUvmfjOg/IK6E503nH1XXq1JMLXEzSkhYFezqdLr67bgYvZXoHHMjrYMBnRD2E
ncXjOMp8Ugx/K44+rqV2IrDLXjMbomYlnZs/3oOP01ANA3gk9MoBE4CeMM/EUfs2J9kCRY5GcUyN
Aw42LM8OkpHZO9jJLiri490k5Pdn1AX7NjvJgD8cAONb64BpXsNYRXZEJhApA/XCkceJcKQGk0fK
B24HtsHZMkB0ov0SgcKpBqgYI1Ws/B+frdqEH1GXAxPoZiPJq1T3Kqr+y8c3jBVbBJLYgKx1z4Q3
vWs9gmTr92jIcJrxlvaGtVJdT7n4MfMsq+kbKNAK5fRWW1+RaHk3ZiZTxdZrtpa79LirSfvBDIMK
qmveDGdjQ4NP7zlJfA1jfRxm/Kk4W8phjaJxkSbdcUzPyfTlJRAtoXffh76B4LjwOW841TUJ1/mY
0bXvcYRA2twK5zjgqIym/dA9zoTm+d67M2YYZwawltsgP3fuzmCXMSRsuMcGSxwGeLIUJgisPP3d
Y0GJ0VSH2j1aBIkEFVcwyUBTw8m596mk6w4dp3wt23OIqNsiwK0rn2vns4aanvOzmcmJDSKfXbEf
QY5LWO18NrVDxOtDROvU598yeZ2J4vTsYTvdGSlwrXXbf9jBNcJ4Z0fpilaGYmaTwyZOkYdZ3mOa
7DLz1FT1ioXOTILDCNahZ6QIp2o1BcaOKGzU7bY3LydsRfjFGc9GgC4akNDGp1DVQnL61/vOpRJP
v6GQYb6LfuzuNw+eW9qovmD3PpFl8BU3t1n9G4J+M2QUQsJeScZqwAS25vjuBqTZdcm2SQ5NvDcj
vABttcts3IMIVVLDINXIWrXAKS0Wxk69bDl7Oo9JjX/rhuaBiw4nBNGGuiyW0QwNkG/AQeUAo7xy
D/n8KyZuAUw7k/jy1M5Gjh7hbEUIMzhEw1l6k4zhS1fdoTT1Sovus6IWvY97DYmGAsXUTAyHXPU+
GezeN8LmBdIt7G+MAcxpM2fl0c3y+y8fyUh2Szxnn4pmh19XuOwY7gkPLipK0lYRrgbxF7SBozsx
wAErnK0tNMB0jCTIIqo6Kn9c9RF+HXhzoFSXRfrjpNMq8MtDZxxrImioZOypX474B0TyaZAWnPcH
26/XWJMmSlQ9XUBsbkJTbZDG3Ecq3BnNm3bunTspKWI8tLo+TpAri4DtTXGe/OnF64iKbwDpzhFa
zXTLgLEn8TCo9w7MuABfYyw+4nikTrvF2dEXJG4UCcHkiBKAZObltRaXsn6W4z/dVLuWVbudEB+C
K0GwnVHR4e55NLq/ul5NDZIXhjyP7D7xClzDOxtQAXQhd8JAPiim91m/TRjbvK14D/tvryB5gGRW
RCA6eqkqecvfIea1nFmjSayT1C8ZPXVmmpe61gvRQOYbiYmSb+hYVwrs8dxjU52/hoKXq/IPlWof
NRNMtEKYrbsVY9xJm3zjWMjr4nkm+VyAqMAhpD5Gc37NY6ZjLne6QzxE2W4bhkERZCRr+pgrxLzI
Miau2toytj4S0Wr8h8voJNPXaTgHpF0KF6lBsW9EtULZRv7Mm52yhXLzj4HBnBcHC9PWjz7KmE63
t9wRwHL6PYIjJlSuubY6vLU5XNF0H5lAejNSgZ1HozsEfvSqqfkdzkUZvilagn5UYJ2B8pcp377i
0o5WULuYcxvPDq13CkQz1auSEBu6ymVZgBllE1fVKc2gfCiRcXUW2rDykmbPPoDJNmBUh7I3CieU
6cAvw5Bix3+OS6wypsRYURwEY2+BR6Jz3+UYU0DG28Hzj4PIHh33Ond0wATe+TR/pgoR5QGh95/d
IFyl/keO5Sp1XyY1fvfo24NTKeTC7gkbcA92Za0YsC613tfdAQAiY+oSbuaLl9SI2V+CA/GP557k
eKu5WCbpU+5BNxB4TNbb4a2yzomI9UNuv6CSEBjxYt5KCjqGwfov89pzm5WbeI43KeCkkL/dad3r
ACzBYw9m9gRsQKTS8bwkEbdt05Xy24Oi95lVSnDeMgYo75XpIZask+/H/znlPmlQ+jDjB1r72Olw
5zg4gNJ4YUlm2aS+MehmuLnj9zBPa20rmhFNsmayjcQHF+FWf3MSuO1T1D+a8ybR5zF4TuQtXgsu
XKF/uIkNfDrJq0ecjkJA1ryl+dVPL+CBFt2lqKxDAyH1qcahFO+Q17cvQu4yfbTCbWZsUoQw0B6b
AuUU8w8X//H8nRViPRpUdrEkGYE8544kV01gd4z0fOqZhZfFxqgd7vffQsi9mzRbQRTc1KdvaTM+
VNRObO4Y6XrXwb90DDgKtGRFj1GadMFmPXC+d+TZQcle9PUEvh52Rpt+BZP14DTVGoHXgyxIZEKA
ron9raFnWi4U03xZzei7h3KVsolvdL3LKDbYG+5NFg4NN6yFdbcYc343t5IHIyIXR0b7BOXP/YIv
1bjJGwgQCNXaMd/Z4Ycx/7ngKnIURjaNM26Sd0xvq7nFBN+wFIVhTW2Vhe5jgjA1ZiY3VKwcx56h
3mX0ja/IuxlB+SStq+yISsObxoq7rZh8uhbT3De/ZXKQA+Cd164NXoVYgGyaNo73zxLbnmk9zoBl
G/6a0zvV/ArK1ptdwYsWnyZGlLb/sgZ95CyQLJPrmc4tO3XpuaQRsDijPB68OaywB+Jsamt6dtrY
evissy8XcWGc9xtBHqIOumWUdxvvX2fFNMGaD/uhpce0467HsPitEAb4Ugk0WMgDVno22Gzhu554
d61D8umF1TmpKFjMRZp3YCMAZn2UuFa6Iv41Gi7LIrwEkV4kwz/H2Ac9TA/rFXbIsavCTcezbVi/
Q3DCH/tG9Y28pF20RvLj9TnRTc02ZUlrpIw0R7bfMbe6xL8eU04YG5MLnX0qhlz3tfReouKvJA9O
hcDji/fMns6pEA8Tt6SEGjfkLlLilt78qSKwKjT7h7ndqZEYNrB0Cna1icB7lt9+3Z78Idi4YfwM
lmfvk4oW2N7W7B99/TKlEaMDZinUdoAI3eLPKfkO9j5B1Skz4DZfh2TPONyuEK86CcSKB0/ZqDuo
tVGrrCTULpQYnAAckfxaaOeG+sFxeyhfNLWeWPa5ux2IpKorNPVuuo3RgFn9iNNw2Eeou3sjvrXV
ws+HC4zAbwtjEHK0/Wze5dvdpgODO9fVgzCZ9rFo7QrQY/5Kdt7awFSmVfrrwSUcaOyLqVg782+O
HrP5SL2RvlqfzRZ4XP0LCwzQKwhpVkadHM/wEimlXh2fLTc+4hwwDqKLsmmOdhC+TdbVIIIqEdWB
f/FQZzkrGT7FWz8/3xsGVvIfHVAvK5sIdQh6ni/N0AuVcgxm548yaosz7KUI7HUKKPep7xnlhbLe
OcGPmOFaIF1X3d0rtG+Jkhzq9uWuhvcQH6T9W56Zm6wyfj0D/bEf3DBaLHqT1Gohz0lonqthCwFh
J8MUolyLBbYFdoxY3pyKRwbvB+EYT6k17Vps8xHuoMiidGQmUNVigzTVbAfocf0O46P9UzH0Hcz8
C27Nkq/FBaOnqMAtccPdcEAR8Nj06m8k7jVCeDG7m9qXu7jFoOwMmwhRbuUy7cHQEtfHWANkgJti
RNinPQb/7CWdwd3ZfYic5VBNqIuVBTrU3wcjIWYeJ40T6GXSew+iZRtbzMai4pQSqrv5Y/9th92S
ZBHolWAR6vQJET9EAdKS4ubqca1NNiP54V8oW3ab4oD+85XdwlOQEaQ9lSHod9gnCK2K/gm9yEpZ
xQby69q2u6XhuAuLIbVhCVgwwz7l0hLG/AwB9qHCMfRgmF8sBJZF6C2pPnc12iG2k6QxX4cBwnRS
XzqhHj0PXZYpdr0mkyz78Ae4E4Ubwe6HrEXwAfjmaluDBGL2ifmVhjsnLjBzr7rv1541XgyUG+Gl
MTQBzhGisFHfsjj4UH5E3QuPY3gRuWTuhj6rH+Dr/YDIWLU8/JUwVwmtYyOB8yHCMOSjsLrPsTAQ
oLwois0ktXfRA46cut8aDltmmHds5+aJGN+f3jB2VExLcBjkuCD2saR6yHT5K7Hyq4EkeXInWkoy
I8ZQDX+gfUWmvopiijpC2mYCxZEvldW4UdO8rFAelRmQWkWcNOKgHAf4rK1XRH6EkfrLscx5PQPv
IjQ0FMDo2WagNQmr7hMK2DZOxdLtWLWSRNwO2xSn/VB++B13k2IYHUXGVpcGYU3Y8pJVQSXAomTg
4SBUuTOw0rbXrouPOMIIK9EPUrL3pbnGDaqRWoT4T5OoWNXoXUPRwKJmCRcZrxyayyq7uOK+dx7W
mTo5cj44qM5QXhz4Qk4i5OGellmGhTPpz8TvtkKvw8E7WEm0cqxoKwL0Xa0mb53pARvDKEHx1tVr
iVGnsGAO3DO1rPIc4vpR/3weyB5l4H1VxKQdWVD1XlavxoAAvLtf7owVkuFag3Ya0G9BEXsq6c1D
mPUFnWGJkr+6NlCxe5cAX3w+hmPwvde3tJ8WbVUyQPiQ8iOZKUTJUk3MpTfwSM1Q06wDS4ZXEKNL
RdxxI46ZR3hVr5/xOKLhD78tyVtcjWSbSv1kZPaH1VIq2SWZ2sxgCtNcqanb2x0+0944jRNV0Z2o
lc1bM4HGRK30MER4MCE4SMEXb9GFM79orLVXz4w1muGU4EGxR3tnQDPo/Xid0UWCRO8IO68yZgjh
TxL264KmLM+iF4Pw2MabUb/Uy0sTlJs6thd+N+/T+Qdg1XJsCc2q7PcQHiT7rUm+SeO3ZpAyomAM
yndfTJsoZdPd/Ez2xsabIeJzx/0ZTu2yRi+urGdjFNuptpnnJzjG5dZDBe4tuoQA5yrcNdgYU9be
Fjq6rjgKDV85Tnfyv3N1ZkuNK9sW/SJFpHrp1b0xxjZQQPGiAKpQ3yuVKX39HWKfe3fc8+IAqgFk
KTPXWnOOmZORjjbOiZ9s932ucCsRdgiAvCzJYOo/m/DJyoxD47qYYBMm+w+zeIybR0t/qIqmkLPN
QuoOJ9sAaAEfj+DL7m9yDv7CpFMVOwNH2UHzkFQfdWJT5btPSalOCYZjjo9n4G9bZTf7KZjphw14
dLP7aew/U6F+m6W5MrHaOAbeDdc7GAxKTE6CPsYfIqNqRTmAUITFrJmHm5acXTxWfR88nhrMe5WS
R6uAudZB+Ff5GFFordcuBs/UlueOxU9OI3WCfp8jloX+sy6BvPRVfmZAndvdAwuq6z4Jo4QiaVrr
WQ+LgTB6I8uLhHOcaA+IQ7kbYlLhi+kq5/apxQfkanvdTxb6AHFa5IwBxP+BNAvxNdKv7QhknIsP
wDmEeUXOsIaETL+7Y6fBRSgQpZf3Y26VW2N2HTgR3dVzZXrKEwHVgyQrhSvjRYXOnzjHx54kv8c+
rl+DWIN+9V+qEP94Y7jtQSQJ3VvSPJzMm/ZRN9EbraCnIKSKHzH5+qCwOPjyEHNGWNWd0TwJxWQU
cqztq3WFHHS0B/ddKrBhrlOOZ5M3u5z7DtichHrFrJiuQvG7IpPJrzNcrTLdwYRnTM8yNzcx/biZ
7p1mLLVHqFEUrAYRsR46sqHxucOfQBoRh8YgfIxSpEkheWVOVnH7lc5nnYPZyaSMNoE0YU2l/jfb
sHdwzRjlRkLl45gnH55XP1Wwb+e5i/d50bwmPL95Tx/QncTWQooQZvbK4zg5J/lWmPPdEL0YBDTR
/nP+hNYD5mYG1m9xcdO1PnHyAVZEDHneHL2IvALsTS2z03I5oaPh4T9ECekQyHwJ2C/D+GD58N9i
ctOcbFuTPyPK7NhHr4PWOy9pjoLzbOMdK8EdQ+ePST7TePtkxtNTNKpoIUYVzw7WMGkp8QKrZbyU
LxMhBk6XESqlh2bjZMyrBv9rHFjCPO2o18Lrqy2DrRUtiHCjMDC1UXJVVkNtKI+jXlaEerhL8TDl
4WDvxzEjzRhXCGbnDIgDSkQcaAy5avJUxqyH8JYz3tE2fLJ4ogrWPe1HNKg2x0tm6l7R7WKiq5Ak
t9j9BWoDU6N8JJJdm9dEwDYxW/2Z0ZA6qLqjn7YAeRCsweuEBlKbINrSBsuOmZNi71aQy7xLb6Jd
aJLqWaN8meKHlNGtHSebYfya6bmVmWDej9q5ohPE/hfSX4vmaRu06JH1eTlY0SxcO+ZdOI1rD6td
NzIVVOkm4iDksy7YcBjgYW59l50spiuEgsG2Nub4XVCHdljnRueXHQ8HNbAzk3c+P/b0usL4s0Xn
EPBuZe6HURKnwZinqNFHiE3gbHJSH2pqIJtRL7m7TeyuJ8m/xta+iNnrHOOYoQ99ipf7vayGXU32
XOR+wSRgOUGXE/4yMxT23kq75BM7QAdjNn4yP5yDxQqfYQXGcWgSBkuIbDXvTJviOyVRWNEnY85n
0DAPnLfK/cjAeIXDAxts1zyXzSv8SjS1/XHRsS7wuchhfHerE01sBrOegIRnLFQuapd0pJCM1mV7
sAHK1aK/T/171u2GoV0J2CMX70pMdBpfa5q2dg76DcyiET17gvTD+m2saO2yOfYeXYOZckmzoeOp
AlWJSSfapNXJar4pIQwOB+nE6q4QHYCS8y4+24UNLqVLmOgTQEvruYL1hAwHjtDaVWq9YNdvEzXw
cC8W6OrGjS4evXqRT7tkiPYaEAaVvu++j+Zj4/crnbkrkD0eo+163iYA3NtopPw8hoDkOMSDMoBH
DNfMYHd0aD0nf2iLrktAAZK5LLmw9Gbz9E+S1TTpyBvBCpC/lw0qgPoStQ/LAMlgwIH8uG0/6hLj
AdMLbIKNKLa2JNjLGJl7IUcAFaK5NJa8j+icenJt+G/gjzlhvzVcGu3yd3hXasTPdbuTY7oJENku
Skwf12rwOtOUds2Hpoeyg8PQG1Nk23QQm7esP7ZkdQCSzzB60IRqzFM8/rWia3ONmNuObHbKOmvB
OZIR0qTXBAT27knhFBio0Zv50RjQbiekAHUnP3q2EIv4rPdVjk6ueC6zkZg0YuTJD1Fbp/sCdsET
fm2TP2161yNyQmeUq/MU/o1Geqtxs4LaxDRpG7DD2oow1FnsXFS208FDPFkhNP4b9t0yAz4WPMQd
lbnhDjsv/PaIkM9mmpzaXbveX+ymtM63A+64kRK+re4yp1+Zzi+h9xHbmUz6uyjbEhlNQH0FVsml
DM2xxzbfKEFxVVI2HWoHYU1Bw2hnEg0ZFXpdsnSbdzUttwQbootCmfAkzVJCcLXRbn0QMKl5sSlZ
+mA/IUzr3szYO6niK+Y0K3EvR/WLVifh7YJpL9J+u9w6M1P2jBJIQHrwmg9ASnW3s/XSjrsD572O
Yyio13GqdqX11uUQdlj3XOIEWC1h8lCecDdkPcQ/jnZE05dHO3+evb89cY/Fu4vgs/1TEzhRk7c7
fHmlszGiX3aDkMRtO0HoJERQf66mHe2CPtXNlVQrfxL9weypSrp2/JowuG5qy/SO5uQWRz9ITbJo
8Bb7FcUWldDOjQrIBX1mbLpFPWcM9S1n0EeT5a8tICfNBhJmbMaMJYgTCF1iqyRy2dR5MdJw0yh6
7WCNNblV05/ELYOXfqSSiuL2rZOMKdMa5K+SglYNU/M6oIPslyC0gwdG2+4vObxbVeaTpmuVG6Vp
TQXGjUib+NEpvsJoLBigsVQZ+MY3JJ/4nBzH77KZXr2C3RN5GO/gDaMXl9N76uFX7RPp7eD9/zYZ
rH6WbQJPkUrBYZxFYUlGpCVZ8A1ck9vEUvGuFGupUM1cYrO9TPKX4LF3+EFsP2UScjNTHgbkEyHf
h3EFjVuLiXSAJUp86lwcqgpCzj1oO+SeDJiC7yDb++I61TnBe80GXPFdZ31HZG8wJdrP6nvwD516
bg1AC38cI7ulXF400QR7ti+5QurqYXySWwkHJUVKo7xx48sl9O+xR0gSY1NKiha98bnSL+HoPITh
u4FvZwlOYrC4bI420Whd4GzzRN0Da9s4SXmXa+Qn6LgVDswlmJBCdkjF76KD9FkyPx86auY5AnDl
tg3S2Jplvkf/1ntrzwPUaQTmH9qtewcYwv0I8i5K5mub9scEKCQHooz90SsTuPaueyrgqO3Z+V8H
Y9MXrbq40iaOcebNiXtIZblB2PVS+0biPq3yh3RkvUNHxOZnAi+ZsS0XA0cvv3U3tSEg6jWNPoYw
X9F/U68AAkC/oIgZzIR/LYzsPmLMCdSifeBZMFcWvcZda0ONVb3eEVP0EjRjfbaIct/C04aYQXBY
YEtaF4zGHyPngQHWY1oMPr448Bn2otiC8YH3S1kEKg7epSvplZetqtdp6qErvIPMqTdKJRbx4j85
p825mJGfI48+JG3+GVoIFDgQk/umimPok/mFE0nWxjPkyiTIL11c1muXqmybGaTf6PLdnMaYIvNz
cvFfhzLfGL07w0xqGWfnxV9aOIseB1kmjy0DFX4grgYmH8hIqau4h678cimnvUDT8E+xErO/dx3i
GU8i4EuN+q5k7LlquZwU3WAP7AyeVOIzmqloSKTJARjJsErbBLpl5+PH7o2QMNKYJscI8bajnbw4
v4yhWaoTToqx0D1oUoADPvkGqzQpnjBiHNBLcI5A+Dm3SBNIg2lWnVn/robsiDPwLnbY+eJkvE6a
3GDfK7iQzRZTbXiQVYmOPsfZTWej8tFIzzGTafY+M0XuoPErN2OUwgjjc6eFheKY+dOkc6aDy0te
GD3V+vLhzxd/XgrXJ8vHUgNjyeXDny8OrcEoxR4vYRuGdxQfyl3/fDght8ESbGJhJJiIVLcFgDbU
zDR7QC53cnnRfjT/8/LztX8//fnT//raz58OC3n837/XVHNyF3R3tc0tuPa4/HfTGCFmMfssw9lP
X8O3h2tI+gi5rhz4Vo22a3BZIvvPh6L00XaHohuOQRut5Rw3J5SH9emfPzBZXgVuhaCY7oxG4Y1z
hZzu/nkZsyXrdEQbbGHT6SbPv/v5qPm/j/75NHUJdECRZ2RjeUry/32xbYz2VhATzGs4+clFckVj
1j0xUZv3SKMheA4nyzCwFy4vbsasz15e/utrUWsUR6Mc6aVnPlst8ag/H1HH04bKJ3oS9DMc6hoA
UpVt7Tgi1Psuk79VZJtgYxPoTpJUILSPEVwSq8kONECviXSdU6DzFNCqnbrMXpVzMjL7/32e6Hg+
Ja///oWff/XzV2XFUxKZHtmSQhv39HD/8yLnpjv9lT6Dpkhkp58XKLxUQv9+bnMNmI9KGgcO/gVo
EeJjsDrr5LoVtpqA7IICvuHTPAavzTCgZ6AusYC/QLZ7II9nq4yseyCWYTubWX9z7CG9Y2xLhviE
37FGoY6wJdirgQLE7XRxjhWmVWmFd/NgolDGo7NVGkWWY2bJvZdZHwh03F0PxGuFwYJGKx3M088L
Bs+eLhAZWoZs2pMG8MaHBguorMJha6wjv7NP8dx/5nlMsAuI4ACtRB/VxraJ419x5LQM4QD4+Qy4
aFhxjq8CdY66ztgmdBhXWYrHTzTjiRSJ8aE1xOM8euJQgh8oK4WsoNf10fM5o4UITRtvwomc046D
0Um2i713vRnBmGi7rY5hPWd0KrPIqY+pevaSwHiJ0XtXI1WFNbvJ3rKo2NCaR0c/TBH6ZsZ+ZL68
tedwZxp6U9sorIGLUpvZ1FaDYV3iHHefEACt5sRI7iyqXjLJFibvNOyGViyzjPSxCmmb9fNAnGPc
chor+2t9nv3B4NCuCHl36dKnJprGoKBN1nb9JSnIKeRbu32E+SES7qlq8CKodH6uJmyDU8Rkyh0g
WhrYWZCm/PzFqaWNblJsHisLtYtdD97eLei1jiEdnQlTUkA9sx1hezHkq4eddiB0pB1QyYZe0w1g
2nKaL4GsZHCNZdnuAJaRcGob3qH0KnGt4P6v/XYu9/h/5mvoDzEu25EW/TD/FuGsbjBlCh9NW271
08FCm5bM2Te4ZmTVpplf60acx7mxX3kvrG1dNhBXZ0aTjtnEe460cmN5A5KxIn/Oa90j5Vy0plH8
XYnJPVlIhaPySHOI/n9e9+fMngwE2PoFMnS+62GFvKf4Y/ym6q7xkBPRWgaPAB9WTWr4zBKk/zhY
9gjYc6MbLja0H+/mhK1381HeUhva5e7fr0FO49hmuSippJakyQuEkGK4jjBU1vje631Ga+T68wLR
FYAY39KyFxit6ycXiKz3kbW4Romt2kCgpZw1Y7Evm7C716md78yho629pNmUphGfaJGXe8g6mmE8
HRufjXBI7qFExvecsIV9HnPPYTBNtgBV6hJjOYF0Dv3mjHKmObfgxM51A9dPFh1dFQ7au37Q1son
c+UBqEqFA8rt9t7SUuu7tj5HUYua1yfebXaxr8Q0yzeNlPqeA39KZldxHpa7kWgs5qkj4g9TBmgV
B5uwHE/Gn3ZO3yyG0n/CNrlkh1vMZ6FYjoPZ3xsYw7VD3JocHF4sSVR3IWnNBGePLeVUmKl/TUym
phFiv0OPRD3EUHjLi0Ssm87El7v8X21pBRvXca4wSGgZga+8WcbgXysXd5IhNko64jhMvn7zqZ2Y
pPo8Lr/cPkCU2kdYeDgAepn0r+Rj9I+5H71C8vCZTDHu4XuIgOQU10iMU9pmWIUgO9NJJfMrk+Ss
WC5j3jZ70DIRp7F/7DuCBNBJBQ8xzlfQRH5/yvU0r7DUkicoxPjww33TZnzzYvzcvNXOppyS6MHO
22BrcSLcBOZobsDb+ocAciUWRe8W2+FLM0whex9lnTV61q9eqXHrBEcxsjajRVdHZiSPtsRoSp7j
uQ4H66CV6gDkZgX6oul5RIp/X8DZgw22gJDK+aMhe0BZmMCjTLQnIy2z57DDYEPLhLc9/8VZqdxG
nCKOlsjHjWmjRGmN8twwQL1WjFD9+DkIUwtrlu6wpJbuXrao534WqQjkKAa3DClDYj16bQ8gNlCU
wMj+JF5CvIY+ITantuTdltpXJ9dJ82NBPkZkohxyO4yEzrQkiI49N1eQ5DPtYGZgYzw4wMluxOES
OrrcXz4uHsNS8o7OIwpMpZPzYNz3blzzT1J0gDpqm99qzsTFdpFtVuOTiJgBi4Ghv9f6l38Rq2FO
O0zUGbkraZweOJ4fFYGnRDgE/bZtfO8tRUu/CKeaQ8/CdemWnMcqqFEOK7O45EkSX7ynuDaNS8xi
tQMdTspd0/Lp8jXydZBtWlgfwoh2semxfY627T8My0viwrtL0ln880RPo3MOams+DhIRvSa8bnng
ZsUYMyv5b4NxwAhi9PeNwcEuHsMECUFIq8dJrP5iqtI8dNycwK1S/EBifImy3LpQwFgXAAWcBqqS
lkXr7b3CgZsUDSn60jT756OejEs3AW1n0/YnSDdiWurysgmN/NWeehOlGEG4getZxxxUQJx01loP
wGnLEZO61uOblnF9VilitoAuWg42LsM9AyvV9fIHPYwtQRPB3s4s0EqsMddhCr77xM/2XlBEJ1AW
o8ii3dRMf8E8xhuzt0H9CR/Selpu0rmg8ePnzlYY6a5Fi3xgBHa1GXOiIhS426MSFXUcMQBVWOx1
jVkqCINT69JcsT35lgG89KvkWxBLhgE8tX+NJZnMio7uhA/OHaLsgF87uytcxMpQ2zBrsfWTmdYs
ocHT3nfG3VSqi7acDZmAR8S7HHQml9yL+LGV84GEr7Uyib+zBFVfM4SPcxo/FzAd9J6UXBrn0bsD
iPrJNT2kSF0BKYisNpI+oZF0aBrLJLrzIrlOJjxolZMKVpX5MncdqE47p1kGKZl4phtJJYc5qKj8
0G4p51ABLuUIO9W7khFWaS++AA2tTA9n6k95FouYpA0w6hDgt/JUdKm40j5pq+uRvCgdWJs0Iw4t
C4KL01CTiyAd7tQ4YaC7THbODtcKsJo563AHkgvr+zTgQwcu4KHzWzd+cZEjUDA7/wI/E5+auU7X
uawYlZUvQC9owhXbhsrYCyqYWqKHN9rFH1ZW2OuqRUfgVdEpHElQNIJl2yEvI86gg9KRFMbc3ktb
vZox6rPGnM9mq94Dn2prIDW9jxz064FEdyuahlwFpz22gtGgg+Q215jfMtd9rFIvZMSkDFil/lnw
1GzN1LPuptrxl4kSzQZ4iWHwZFjxBuzmXyul9U6vAbFXIuN1ZtTpziheJw9SCWKFbi1E75ziyYaR
ZUAwj7KbXauH3un7eyLaHoit7l4UYUW4aPnVp+YWBrO/Yr1zLzFBVOu5Am5doBy7KxCasluThMIs
jKw54ABeau16qAD0GRNirztJGgDdWj/yko10w9+JBbaFVNz70E1aQgegzUGz3ZKFS8MlMhBZdrcu
K4zfArC4FQxPRWJdmq5rN0XZ3xmY/nBiA1UUocuPq7ILx7XugLvcOEoB4tcUkE9KsBLKnZ91oaon
Hy/jPae2F2knt5/j38+hLzKH/M4IrM/AbpCfKI8DbF3tGUBoVEL2Xi5GA+GDJZ7MKUUtgCbdTSWK
1JptL8gYYJX1WSMbZEw1rDMxbS1vlDvGrWDmi08xtC9eAnggIlmxokDd6vEWZf14hXi3Ta2mPshC
k/NOAT7NVKGjACWIdOJDJBF8FaE/kQjg+/dI5B6bqAOp3C7NatxpDYAhxc+NrlZygsdiA8zLPsAy
M6duAGlUPnLBJX19plVOqIJtzxvbORm6cGyEe6f3P/3acU9C/5kDFwnWdDfYVrPHuP3bFDF5M3Xj
noV0saNPpFKq30NlxBvRZgjMJms/6ZrrbTkYY1X314DFsJkygwiHHtFjcptd9FwpSlT8Iu24KWha
geEZnzTJr3tD0lrO5BWjsLUqzPItmaxv0/HJsMsae1NaNLdKgfA+QxIeVSjzZ2ZzEnVxwIq7CQcT
HTm33wkKiM2IebCz154iAoRt25LEM6z+hKDK+uKrtoqD9PFzVSZvqlG62bp0TWJZMwZd8DmNNRLy
nbA6sQGiZkOZ1S8JPCJPt9Xa9/J3ywe772S/Q4aqeyV7JAGyPYdkpC4NYjQIkuK/N56bXDGky4o3
6cqXBIZhMtGtdVzrqZ9JSPf6Ld1SURfDm+isv2apivsBs3dosQ0SAMAbhcNt5TbF3m1teZoAJ0gT
NIgTbZO86EhXdHcucLqtjTpl8KvbLKvficsQfXQRFKqYwXVATx4fJQsg9I11mqfE1GePFsfSrv6O
fSPaV1nrrIQJZiCM/9p5+ZZOgCiCBHMUXfxDIp1424RQech0+naUpdcj7E+UBkRqQOzlrdYfpm/8
qlSFGLxiXjNxkvEAxdsdEKdQOQ9QFjgW1PUfp39zPKWRlrefLTGyaDLYwQ2ze58ijjpm7209WaMK
Q1fU2JyIx1GgzqAJFhX92iOUdGBEXE9JtUXijRd5jnbaBMhHFsLcrupnw6NCl4L5S9W/UfBg1ZnY
P337EcRGtLm5VfbRFS1O37igw88CH3nqDXYdwy3p/41rbROhTacpw30mqCLhgZiPZvqVx97z4Ht7
gjNeppyhUtuXNp0FhoQmSWmtcyRgId8MHmTqPEt+GbnP2HLIOMHUH65MUObXyN504F4Wa9ECh3Qd
LQhi7W6Z5dKqy9o9+QssLgFd1nBBR/TVxATFFLuuwUiv5PJzpc7Rb7DbBAXqA53YLw7Y2ZXn6k3u
fXV56d+Fy9h3JtuVibQOgBkUots6ffuScRrdQsMgDzA+EYNLKk20USkrQ2qjJAQ4k9oN1R0DYLex
SR11UubMHu1cf8KGZ+HRN3Psjb1qyfOonzJN5ADCwTEgFInDF723MSQ1FoEmG+AuN6ZfTYtJvksK
9hvFNwy8Gd4DXH0/pG4pou7LWdSc1sdgjiWmRv89txH1+LQGdOvTp6WZ0fCjlVH6psfheWLrBPzi
HYJEkLkl/X3NsuWV1EU48oHXpCunKq+555+JkCXZ5qYEgcEBxJ+g5r3OKqq2son/FB0PifQbrBuC
OBe1Bs9R3KUVas028g+R+QiXRpARxI5Glkjl0DBoqifVodgwqrU0fXEwkz9xor+IK0W8DDsUalG3
riok5yxzaFjN9oNMOs5yTXGby+muEmKfVVX6nKIZVRRhXMl2nVaqIEKmZHdhV1ritF8GMHnHhO4S
jzHDWVGi4YAtlmwnMsXIZw1O9L7sdd5mG50Xv5yqg4xfvAvxqIbmqakqMAl256zhcq7RlS8XBmVi
N013Y836E0XOQbTJuJMRMEmVdTcnS34HeShWLpvUqie9uOhUuS3Tj6nKPXi0wFncSd9EimPBikbU
zYDWOI92ZBIVB05V9IHZv7tetLtBc5Fa39kLPWyFgLNEcsZfUoufqtTBtlQOeyHHnMo1LI5l6GAF
9B6bBY4bZP3fhRQqFzchljE0ig29wiXOwLVND5ncTfEIRFWHNyNvv4ps8nadI6FDRE9MWfCG6XNO
X3wjJZOUVrVnWk63DMvDoVuu30gUxMbUFKJJSNpDiJ3V9J6TwL3PBwOdg5bfLazOjWeOMFOqr3xx
/dkOgfcaA/FK2M6rZZFzW5FxAdHB+iOH4op0bqCxuEDTgY7mNo29es4udgPyN4ndnRF7r/yQMxPC
7K2YFsR5iOZmcuYzYD/6ZYFJ15AHYD+T6uaTuJjj+j35IXNQ2FyKTLA0zhIUoS5ZahCTmuWEB8Sn
RcECeyo1J3MtwUZMHmQv2+HsAGWWJJxa0BtBktAYBcoYhdYzx3sKReR1DElcYXTAjdy1/pFN/Vg0
dncycmZXcA/mijAEbqfA9tQh1/I+ZJGyEMQ5lf9mRvLE0nyScfg9eQzkQCKicoMeNVnOE502QIeJ
zc6dv8+z7PZxOTwUnf+aEwG3G6t9Vn/GRnPmWX1vfxA99CYrXDYYmkpus0acgtg6F5m8n2J1rSKr
3Sac95hsuhwXMfPwm+M99hmiuCiocMtIkD8tNLCeWJLZV6CBGnZXAArv2OBoj4xmdTFs70v1zcc4
BYR3NNPOrhBQ187Fz2J1V5bH2g0wwXSvE+NV3kDvI/N5y62ZPE0txXoyOF+vCVqqOBMU9sMSUTcr
c5/TmqAI7OM1vzkNEU/jdHLG57lvfqHxKTdVz/E/MVsSIeZggIAv1xzM3tGeAe2InSWpFEdbMOh5
xQVYmKxhmYXX0k42tcLFpoIGpqHlPyIYRkiC0oKE+Ok1xOrsstAXw0VZ9gvRPx7TEXx3BoO5WQIc
zHnCqVMmVMwGciskGIzTHqfexjWx8LNFI/7496RisgKT3rrJlriVAo7OZi6c9sQh6bXTDOPhwWxr
v/lVUSs2WdIc8qINiWTodn6R0si1MZ3l/Wk2rM8Zw9jgxD2zVrDyY8Lhf3agyMfLqfexNDrWAh+S
MVF6iLErz1xD8ifEIsiKLSAWCLVVTnUEDHFyYIeBDTvMKnw0ExwFnuHPa9W7Cd+Mjm499DDMWpSi
PcK4jq51Tu90bXn8434MD60dAWwxKOmIZwYFEryW5k35EWdEECQrEeZod7vXYKH4WGP00vfyXbZI
DEjUUEiYdrk9HMzCfuptPd9kkf8AnTWd4BJxPIhj3S/pGmSCedZDl5JpHRFVFkEB3zCHuZDEHq21
EohJuuILijiraRBvVVC8smdwI8ehiTBTczN23okWZbt1Qu9iERdi9y9ubpuQ9cgoyxS6+KDcxWP6
jtWLY79ZP0Y0HEij889yUfvWqe520E6fhhpMUljYSD0juuJTL+57AIoRIph9GFto00rzPZsZydu+
dSxJ9V3JxjzyELKsZBZJuN6fJqnJIYS1wimExZoov31MNv22oWNVBJiXI6/DYRYZXGF3xOHgdlCG
bfbqYC4emdthAwqxRhlF/SzriIrAph85N9Cu7PirpC3ImRLSCfOP51Zbl9qmXS0wKjtzbu5m+uh0
+Zp9YNEjFtkw4WgaCYVrhl1ohOHOQIEoJCZ+w2E+DYQ9P/dVee5DJp8eefaXTHO2IjG1XAVp4x4y
OlRFzM6edCD7O6BRxH4Zq8lOdnZeiUPU0paXTFRnR35kdQ6s6tbijltzdsFkbeNgjK3sVKZ6R+2X
b1T8UQkyk00yHmqL9ms9g7GrFWiHMLI2hc9Assrpzpgl4w+w7MkmmsnWiF8K1Ar5Ml2PKnkr2aTj
YtMQw0F6Q8SAHaJ8mG/7EQ2qmRTPVUDVhiAVmRK2bkCN/jyeEhMDSuTDYRRedR1y448gnxXfiK/X
cdDcZoP8IGW+S9po6zpKp1UWmtefzyAF1puKjHia4DBvfUYpq54Yw0PMkhnZYiBoDeFWP2F2jIuY
Jd3jQkdqZ3mQeZqCkbgtsu+hVyBo4dr1KOrbNPkGPYnUzQrmhfx4QG8z/pJWc8fhjnDcEMFP5mJv
sxo0TUnqyJ3wUM6K6ipT5EyxQK82Zdluxo5JvipUwNEMjvGyXaWCd07GS8YnmQL1ODyYIOfRRB5H
I9fXdNLfLZUp5wJ77Vs+e2aPdyAiGYPOjT5NOZYxd1DhxoZOiygSSVDKxrTcHrBbGrA2C2en5rhH
+Nx7KgcyRKEDdI4meDAfv9O5eh0jp9zaxnagQuAxVfNGYodrLM71ygFU6RSIPTLEPGF0ZlTE+CFI
F402DgiWxXH4K0T8UkJ8uu/n6r1o8olz03ALtJefvK66J/MDqR3EwTTvyjNTstdW1GrtJgkEIWMV
2bRSOb+g0OlsYi48rkZWGq8cNaf7KsgZasxUoUFCRG/GI1fb06lQXnblUKkLusOTjkxOY5XeN+SL
cYw+GQPEB2MWYj17Q7LhP7MR9+EOdQ+DmRxq2kE9jBiefZBMc6r3Wcp/7NrzJrN9fLeVhK2PzLIp
nXxth9xmyVDGW3os3CLl3Sh8WjOJu/EknA534nfxACR0EuhghBur9JWDlg+MOeBVEmhm8dXwXCbC
SFh2+T1E1T1FQ8sOV5GKYSLwS5o5uQpS2Ttg6jDb4Cv0ecqqinWgVOTxVbnezUasjlMKZ2jW3xMT
z5WWfbDzmD+chGlci8yNz+hsgeRkrypM7V2eEh4jHPzjbQwtCH9H25Nl0jmcsVtogQzXUI5B/JfY
PXqcMZvUQYMO6F3fExAJxndMHxOF8ggWRw7rlh9dIZusOFbZiD66ZlkwUOvkTcm/zzAbtvGVkjA9
OF777NWmzUws2TuapVlO/kNRxteyQNDiMO4D40Gp2oLZknFW0CGpj1373mTvoh0IHaHUC+cwQF5g
fU61++lE/B59BdFFJQsx0c23tmO+azd/7CsXf2clf3UejvK5ghLbALFAP8TKTUckL5DPheFHEESo
DK0HL8+/0N+//GSF1Nn7RG2x1lZwUVENUUTjDJ2qikdOoF7oW+I2LNiJ5oggq5LPhWwIxSCxN0es
vpv6Wf7STg/OuZ6OeGbOSPYR9EsS1fKKzJChQt5L53mVmxE7CbjBnRXBLuG+JzzYI5gWN5BPjz2N
sdX3dQZykOJqxLSwLeYYxboc9wWjQQj3WUkJ3C3ipOVvBHgs8/jRHAVbK0pQf2nZBt2JcZVeYRxk
Vc+RTVoDtKfB/G66FJ1rEb2XaXI/t3gMAHD+D3vnsRw5sm3ZX2m748Y1KHfAB3cSWjIiqMkJjCIJ
rTW+vheyn6iq11b3B3oSVklmJYMBwP34OXuv/YVdAWEp/Fa9fWMGAd0fj1Opt2RGxfJzTIYHBD14
I0nPqpG0muNDwhx/5Wg3pR1qixZp4tHszZIMzXVe5EtJRsmqSmDl1V23Tz1PHH3q9MwL7UPAgoIy
q8E1gBR7SjkvG1W2HH24D6KGDclkRoXZW6rTNO3GRmMJ6g5T71Lsa6Jfm9uwL4KlR5zArkSQr0dZ
tFV69E6/uIAEAce2Ed034bIAvjH16X2dbqGAe4sOgsaQwmFLM8T2JZYi5OT8SnTy0b+XYf7jJJ6C
4e1NW/IonktEyH1asVFngJPQ46zDLkBaDVSodxWN3uYa51gGJ8FkcA5kBaQoF7LA2Why4TVl7HrD
heGGJI4LZupckljG2FhjDhioDz9C7CKcQa9J4NBzquyLnpkvXYWYsyxNPgpHVQuk1j4d5Gld1YbE
L5XlSFwxHYwoK6m7jJwKMiaeCUyi9ASlXoGRsBP0hzzcwkGAasz0Eclo7myLD4zvJMmfSlhiBONF
x9YELYDTh6uQ1ihEhqNEzbiw7eEtyWJ8MHb8Ku2y2tu1/6GHOCs1TsJE1uU6LJyqKbqdKfQ7b3R2
eVU9GiYtaUaHABT8c8txF5NR9l1U/gAQy32zUvWRk6hD6NlFd6PHNkAFHWslUbdhsqSG3NYW6K0e
WgdjJabygm2V559Hg2g0A3MlA89+08kK95BLsJNRRAgY6AbpyGGKWMO4C7DXdUAigkLe2w3+5a7X
qPo4YiumxBjVOta7yoKbMFwmmYuZ/33TYpxYxLGjL7afq4YI2Ek4JIoln5r3KyFGeVs5BgYCupRA
AnH/Vjo5fUOHYyVAk0XU87EZrZ9Qdl9Nh+AwKIaWNEZiRjG4G77a1hA3pWa/MwH88PXO47aDdA7M
OHWQxfrYYzKPUrQuSWdrD5qVqz16nov0q+JINidXy+puWoeNr9Fo0/q/EIEcowHKnPLDTyxMz5MZ
aviQNOTszhtqMk6aY7lPWTnordpIc5myVLhClt1AOnbYPau3rrd/SWmyLxF4TcUAWnmQHx4l/JJg
mWU8geLFXWGhX/S2MSGpyyJjNNQjm8b2NWzsmge3qDp6VA6BgMHwe916StOZwL5PeAi8DqP5ZPln
ND0bLoTYIj7AcqePLGA4Hn6gZsAtJPzzbkith8hjkJTS2ndcGuuGcPGSEi+b4JfvhW6sDMgskl+h
NnK8jxEwN2WDORM/mRqtVeMZS1G3x4TjI+GK3mPrusaxaXcDvMNDTWYeKKhgL5rhy69kxFBNOTRe
sqVygu4BVT0qsT4+JazMo4qqbdkbl7hVWPAK1JkV2tyljPuDBrqsaR7aqqlZTvyVbQvFmGQJBXwR
ISBCyXKll7QnFAKQXgn5u9Xr2R8Ksy5M+idV4R1stP45ofsDj01dbKnfYhvuTuW5n6zK9IKtCWHM
yOZVay2CJcLOCAFdNTW3DSHeBozYoqZ0xEB3AZA6flhw9VdRW7IS1HDtM41UWOb2zY6yg76AaQcr
S2WfWcE/ECTPJfNSBppItMKwIiGlAZnjlTvoiTHo8vgQdpg8Y3phVlginOjKXw1N4r43fvVztHnG
KsqvwNy6Zj+pRxQ3ZsU9TuTdgLo0lxOHMhHKdVnRkq+wSvZM0efmnlEC4xvoWOXExrkJmMyaLHkd
tvqaKd2pcFlhW3nW+B0XVqWwzPnETKV5vu7TgVxjKq2wQzifhQ34vV5/T+UArB8Eho1oLKOzQ4YK
8ZNB6a6iwd1WEzidnAPGHOX23I8sWpOEg4H9BvIDPTcXqUXegPjqp/RlmrZRnP9qeudg+vy0RFjb
EZQVP4j2q28z+DMYZWkTk7LG2xNXfzRCzF8J4mzl63Kv++MtG+CNGIh2Fg7g0lzPXqg9dLLzcCCh
6EiR2jfdFDCbdxkpCqbv9VMTlg8VciLgFYCcmpEOWWs9cL7atpYBBL4kNb5usyPHDZoqBFppnH5o
a+CEGhBdwVg5edP0yEpTL2LCxZcRK3odSp0hz3wwjnEimDLZjBqrgKjEvqMIX9qeC78WDs7CNvNb
0h+dEay2DC96hJmjm17z4G3QzL3doZIzdU7JWdby9NnWOaRrSoEFwj/DziKIXtAsRjBDyPSdOf1G
MevhuYnd9XxzFHhlmGSlKCmG4Rzkbzo75NJm4sS+X76adHcKiU8wj8bnkDTA5dCysvR2Dqd/GQag
9KPhm3dxSkLnMpuA+6EmUq99KhsftlO1jkPV7aZMwwlKTzuxATZPfv/mVGpcIHkbMyIfNZq1hefk
YG31a6UuXaCABoX1c+DCFVUPWdB/xtD1N8XrFFGtFA1AXqeQZMsGrxSdxTI3K2Pd2q+soAaayP46
NdpVAx2K2IW2c3nHQ3h0BrFDwt4iBJSYbBST+T6LvgsDtzM6C39uI2jlsAkMjtqTheTIUPSRTBN6
qgPIz9CtD0ZmKy0ImYiG2c6a2azx50DPdVtnOXUWKVC0nOiYZmpuMfW7sC0t4FpbDk1Qskzpbksh
wPk2IIonM5tWcp40NtqzkRQK9wydIL/Og71WPCUJMd/EAQ4mJRNFFJQRi6EMU5ytXsF4jiZWEt2x
6QEazdFgvjh2eKes3if/txzIKUzu/VT8pNOxwJOiuMlDOpPLKlDEC7qQ1WVPhzagvUOFjbevlPUu
SdWpNpr2iLV0PqgDXKSLf3Rd+4X4YMAohKOtI/ml2aD8lCjvesPAoeG3j4FFv6DosmcE8FibPNaY
iW7rokq9lS7pmTi0IxkA9MygHKY0PWxq+GgfNpFSmKOmT9enbBLu8JjQOloFPXl9xUhHXhh09Smz
4lXrwLXlYlfllaEEQgLX/k6lcXIH5W7o8eCxqHA8E9baBpO9mkrxIX28iVhwTQysHJYYQo0xTQkL
K1RIYhSevRjkv0s0fTDxdY0le9HvNG38FVjVSxQIoliD+4HkkML08MbaV57sDm0VHdLABd4WCNrg
2Addr10x0OkQrvLkGebOFzxIc1BmBtTcD1O5IPtS2xJX4sI+tVZD2l2t2CyvWovP0Q6qfcqMU6Z1
u0387s4om3Bd5hyEyTLfu6L4GhgRaCMjqyhwEAW3mB6T7pJjzOLwPoAPyLQV9Qu/qREbe92m3wOZ
Zk/1uDIVHWenNr9Q00k+JNYDIgzW9cQ0HZgiYfVZ9EW22S3Lk4fI7l4mD9kAPeGvXJn5uqEwKxqx
Q3fxFVUq3iNlXxO6ezGtqllhJqp3Ssq1OQDxKoIPUoEceDPZSYBRxUPnuUghca4b2Byh5o+LtMG9
UpeAphVSfgZZZ1+ftENra0+Icj4DaJVrv+9ex3BgBhA86YBvSdfEnWE8TCONAoHIY4pTENANLYGe
dts0OLT4kgTYH/LZuIhfvJgSvUJcS/qS8WZWIx2h7J393XG+s6F6sipKdY2UVQy110JrD03MASQf
svfIhbeYGm/uEMU8kgz44yqw1qUI7zvrJdeT3VSG8QlR/rL11gYW6GWMoaupQedr/UdnGW9Z1Vzs
2H6uDQrJLrQOSK0hhearAQsq5/YPLNMPRoXap+4IlGRSvrZyNLMGswRHthwkDf2OMUG3Mum5kHVY
MKW3c4QV2aViy9WG7HlsRHFwev6D3tDBkP0lLNF/tz5c/El410hgH/cBKmHlg5BJlPlDq7vMUmlt
Ds2Tp2idSgftsUri1zInuyIqSgqxjcL3F+D/LjZtBRsHewvOsnFmSkAG7pLwJEMU7HiAWCCrASoE
HJKNuLhZx6R9NmWYpQls0s5flU3jYxxffAGK08yDI0CYbE7zK9dme5UOCUctQwSBzXoVeYBiXMPg
JD/62HLbeQel+dUHONtrc61G+UxqCtzckKZR+orksdx0Oj+JrgjqdZSjPD+25NuyHn6yMb5TqSoX
ZjredUjAVmEV0cQ1PhE0pkeT7Ou2ou3O7QmrwyK3NMb27mXyoofJs0OwNF4XsKYQkCPEi0RHuXl/
KYbmOiWy2LiU5Bb7HeXlhPVfE3srZaxbRpe+moub0X/srHjbdJ11J+A0SRMTttuyx+sBOjkRVnuj
jH6MnCz4+jmJi3cnaEjwq9pr7vGW0n5lK+etsFhuSqSaKyI858ZxwQW21M4zjR+vZwRkltXK6CN6
WykUJB+tOMK6jWzFAwD656KFwwQmepVJDlekcK+7sH2XcUpDpR9OTZNkm6xtzNXUIEh21kYEAsN1
hbtShvVaGNqqpVRbITJ8inS6tCbxTyutQOzadiMEuB71FvJPbDdOhrs6/Y6Y0q9C1zE3NgqmeJbi
EdD7TRQKhUczPLbhxGdHE2GBhPOYmGKaga44lmc0mANSbNQLYwFtXhpPoYsOjta2vrIcus/myMAS
bMKcHaTtGzjoyBDWGOs+faKkQs95EzY0xc6ll9C5zzqt+m0hGT3m0LMO+J6zXBZLFA2EZef1c5Gr
FEUryAiyzFfOTHdIUDjjikWdPCoIrVr5JEqoJVg5WxsGSht5hzRg39YjjV1JCmfhUox4FqpVL2Ty
29TtLrLMT78f6WxZcAdLTLeAOByw5/QNhlsY9rs+amiAzRSvkah3HOLFe1k4XJCsJBQjFr/8Xr5P
Llk5uQwZ73F8DoyULULEp3POQH6ZNGwCuSW+RvUWgb0wMdOswGrNBjLzEVxvtBxQCK0sNPyrQdNR
xzizYcuEHJeSeNQwERzAo60IdMD0F2DHcoPgpbUduWK73LPrjSvL1/ZTpe41ix4vBgxV2Vs4E9rC
j+JTMeeaMdvASp+4T/T00Tg2E7emodEF70sCSqgV6jYBhAjQlIEd5WTp/BpAwpPXQ1aPgbWOkThz
qqchyShhiHPmRAH7DqqEuDXWt8jbH8GF2HSpdFdG/FW4NPRJLVomKClCD60jB8N2STa6Yte52p1M
WJQy7Ge5vmEP8ahr0VS6xsBhyZYuLjcGCnVG9JOPWgIdtrVp0IEtNT/TNqPF8NIy9a2e1waUCec6
daW5NXzoCvlkLZt2ILQ0vQr/1enrM2iUowSoF5VPmvdDY/FqmekDB9gQ5gS9ZZnMEfbRUyuY8VVF
+AtPyatJbBK8xJa4BcMQIFUAIKhu2owB86AwLMydrllPRJPlMj06OT6WIihYX82CzAZu57iZeafl
e9ayao/oszqJes4xgFuhSJ/8j9JHQlmPMmPgFjxlbb1r5wXFTY9a1X775gj/mg89j+DRoN1ZiG+3
0D6MwnI2XRj9iMgstp2pIxyzY/AYE2duto5zWrXyjibnXuALPCAcxYTs6dT/Ns3nUmJopUVyZnDG
Iq2QjCce8Ozgjajb14ETxEZ2+TNyz4da6Q0OsXtl1CRzm+2POeAFLWNSOewMKUrBzZbMYA70IMh/
5N51HNJCFctTPP/w4X5A+ZMa5AnAa2Rw5VvDnh7MN9KmdeZ/snyBEZ8xOLN78mOas/56Z96Y72e3
SxCNL5NB9rn31tg9Q1FIWXqxDyEn2ancBj6irkIdEUYgXvSLA3U+byc/tJgt8bWAIQVKbC/JEJja
+KpYSFp0jClMaWte4LF9Tt6uauNdp9K3kqogHPzjOMVvxsSSpA2b3H2rTI7lvQcFwwo+Y4196KvM
5LEIb+WbKPyrYbz41jtP3KFnF0xgAMFnZDKoDkhq7iiMVlFRfUpgEjXJjv0LhlkC/NruSXXDmTE9
AaezoIK3CDe57bPXsuRTaDkOiLo6gnKI7WSZojpgk6E61bdDg3rYIGNdbdSF2chaCJASiXGj8Hiv
OnvtelePVqby7ZuAVJJZFAyzKkEOjCBa7+gl4IzD9AEH9+C0P77FGLRTZEb3JPj0ytjLKNq1ZvAi
CjAOFKotnwwn0rcc1TVl/MJqzW3gDI9+HR+yGB1neW3N7ts0ngzijlhNFlkYr6OYxxPqqC3vR93n
jDIuAs29a7O7ceQI9P/jWJGNNeO/jWMlwvTv4lirpvU/kj/nsfK//Pqom3/9Q5P/NFyOsNT6jD9c
3Zb/FciqWcY/mYBasIGEZdqO7vxXIKttzimucv6ONJXrmv8dyGrp/9QRy5t8R9imkmS1/mdU7DXH
FJ5n9V/+/L+yNr3mSOTqf/3D4GdQisx/bf/9r38IaRm8Pd01TaUsRQGt8/2vj/sw8+e//b97xHeT
rYMK8BUk7rb4Zl686PPJvtRmI9eJrR7ZDLU1TXRKx7y4eXkr9sxutnhnHjMUU1TZmCFdLOuFpND5
w2f5H+/3j+/PFn99fzaNR11XUugO79KY42T/+P4KP8wCNGZLjensxm+jalPrg7co6ZQyocrQ4W44
u++6CiUDo+ToVvkGD6wGPqxozIMzMcJMw3mGMCxRzBBiX7LXQIh8jF1c3rqblheR7Sd/CI5TnV5K
NxvvpKo+ytxihBwBr02hx687H2ulnsOy0LOyPfhl+KGPxnCXWYn/XCYRXqpZyxfE8Fss48OXCE8V
GOtr11vWHUTadef191bYp//uI/pzoi6X0AYzaRncYoYjbGPO9f3jR1TKMXeEmaNM52JvRtz0x98v
iWywpPSQe0RPL1PWs4LN9pIXnQYArLy+3EpacUAoQ/cYR9GWEmA4BiMVrhEn/nFgaKZIOb8Vg/Za
i2Q8xq3p3RytvUwk+j3mEu8BVuptPfhwIIqC9Kks4wDkErNdqWA8GWFDXlOwddLKfel5F2wOFmmy
Se+8TMiRkUOherZcSizL0vGmWcX9OI9h/v4mcu2/3kTwbRUPn0VzmwPUX28ifJOxpInRU+D3n7Yi
KmjIguHs2UTLgXM4B9SOnTEAdevB9Y0ZR1QjvGnS+wpCFwqg5gW331+aOgcIoGwtBkt87fdLKufk
K9LIVt6obxPNCskKIuGji2J75Xpx9KzVuUQhE65ju7UZb4jh/veL0437QsNhTLN4vG/zTh5Kk5r7
9zeDKhnvLSeggcpTtiUrQ5IWeE0h1Fxl5ZF3oXq5+v3H3y9ORZ5Q7rg+5OmRaGO4l0tPWvKD3Odr
PLrBE+r/bptZhNoijVpryg3f3JGN2OvLm260+dWwCkgQJYwZqYHqrxRxdSZwrtQvMLRk+VOSJ9G6
9i1zj22DkUGSzCyKKT1OFrV5xYqw0Z32XmJEv6AA9J99fC8tZ8tbG5X+MxqmNb1Vcd/bxfffX2Jn
vsn/tI7Zrql0ZUlbmcK0xLzO/WGdKMexTv3AosBmDxzwtcQJLS8kMf09xh/vrmuo2VsRHVEOc2hE
vcDEQodhrLWQs+22j47Kas5NJ+4KRgobo4UE78WDf07gPSGgjM+yqZNzkJrvSTSgn5q/1IQoy6ky
ApB8g34zWxWvElsrNoCH9Nswv3DWQTVPk203KTTcwu7im6LmNJmk/4xJfRVZV9yqST/1MwvhNy/h
94swiv/4o/SKNWmm9tELY/uumoR1B+4l3PVNtYuDIocc6eYMIRqIyr6lNg1kysjN43cBN2JjpzEw
J0sYhEwWw2kMg33ngkDp5j/9/lIY+Kgn2jA6BA4sqD6Glz2zEJqizI4IEIQXEVoQ+/Zd4XjVycuR
ZPz95TPn1O8/XT4YONxLPJsmxmFH/mUN02IFccUchmXp4q010TjeBYFz5WMZFwrD2tbXcwhnTGGf
eqshiM4twT3VzMMDvV57YvA3dF3EQ9LDSW0a976cgOvY4XhHwE90KqwivqtjutfuXdJ15XMxZxDG
ucxJIaFlaflYy8sZAlDYfbT9+19O/D+WHxZpafK7sfY4cv7+H+5NjvYy1D2GTJ0rGM9Vzs1Hp/OY
j6Q+TvWrnznizZ/QsAYRYuLcIUlufmFsh+AH5TJu4MNgM1rtsmjaaEQW0jcObsLt3NPvFzNO3ZOV
2Pku5XSKptIvV11ivmOqa7YqcuxT2lXZYXSaY1iRu0RHrdzL2jJeg+lStMo8tRInB2HtOIxsckB8
p332E/r/+GI+01zY33G+bypr1xR5dkatw9yrLNZBVJN+rO01NBEwTBQN5FGfvAPt3v98cUr5b+4V
Tn3/42ZxTDoJdLL1Oa5+Tqv/4+c5aLDGqhx9Vj+sA2m3ByyrdDrB2nSgYjyZMLHvmn1AGHCUCXGf
zC+u8QhSXr9FnePftW65a/mXj//9UvbNqhg8pLkNoWiSouaJlOttHknjRZS02NyUaJMMqEuokzM6
ogLd8mQdOrpoKLzWvgAf6ap8ukc/5Kw0ywNvPEzO2bCL029UBgEQRMDQzF8m6NWVwfKtKQwj6ECx
OljfUEzkjhKKzIvZbV7PL8Ls+mVbowUrGS+Xs5feMEZ/707VDalseWxbQiZ1w9MhvkNyKrQCSciQ
PpvBcNRw7VwBLzbgRNtDWHK8/v1CNBy0Iy14F8PcD/Jq7dzGlnauJ4t+LL7IJvHA+NvhDZIwbrpG
Pwsavm49GjullebVmV+QQSEobyxm4fnUbIYuE5c0AHodqaK9YUnXV6rQSGeugLh5TE1oF1QJhpLk
IuZpUCFmMEVn98fJwTRWJ1n+3ofDa1sM1f3gF9k5UHq5nDw7e0cY9Yggrz/VwRjdfr/kE7CvsDQP
aTXRHfAccexHC492pH25ep59/f1DbP2Ph9gxHEexOJmWazqMD/980zkESGcj5rRlUK0G0RX36IGK
XVWApou44GfRmrgzVDSQWwHcMEjbjqIy3neMa47WkNR4iLOfSqRYiwJc9Ls4dF68TLHuV8E3E0Ft
G2j2LRtveewrclLJLK/pNt7bY99zXEdIFI7q9PsFPFi/8UITaF8gu6cCrWUFo+Pl739l7v6/ng4c
Cm8qL1YvIUxFofnnX7pUTd+69hijomMjGPPH3y8JgEWY+OZ9D6L47A/uW50IGg9NIJeVdNO9EVJv
io5wCIFG9qR5ChVkN4TPLuZYvL40435/V3qy2ye2I5Z1bwXPgwfkDpGBIPNkMxJw/uRGATKWet2i
B77v9KSh9aYTN9TkJMrOf8S5SiRbECgKOF38DLZlw9SlFhsb91qRvI3+rua8no0ITJphmaHBNLqh
J1oS21VXPZaR79NCLr8jjPzUC+V7Ht/t6yD8dmOEM1o80j9T757A9VVOC3yLb6OlXmsq2mX7q9Hc
nwxT91QgQx80Ep+CeHwfLIotOqDLBL8J8Tn9bN0aP8o+xD1j5VtHArgfLHxzk7S3KvfNJWNkYuwx
97ABuBcXbuv0rhoY42MGHY0edZOShFJ1b1EldrETf7g4XlWJ2NJgUIC1G4U0Uy/WcIsMja537yoX
P4/wNDo+5S3sJzxvWRCetZR+R8SsK9AAARd5/GAIZhqdYosV3nMURq+V9ihl+dCNjr2PbHhdVQYU
fM5V6mT/omWcHbQ2WUZlg+tt0C6Ri6S+1UHL2+nwFNlzV2gOT+q3Zjc9gIFfRNpToEDpBpkiIbC4
xU5TrAcfgbmBpo9KlRYrI7Uc+dGiRMu4SasS8azhbSsze0GSaiFHC0k2TkwsDKIcmZlPyU5XdQxB
ynKXFlMGqwq3pWFtDKRsYHHQwGil2JE8yQAGM+rGKvwvHYSe5rjfpdT34diS0B4SNWI0qbf37z1l
1xs70RgbdqjxEtHqayO/cOZhdUpXrhPR1gUgnyqdsTreVLfNxD6BgD+ggtoa1QywE66AnKlrO5MM
nw6hqui0k42F4pAJbNdtDkcZ2Czn6aWRkMEC4GWB4xhRdDH4J62Ij/xmzppgBxroJqrvEtwyijZt
m4z6hUHAT6DhxOlMP9wEQVyRhprdV63+CDUIWFG1cN1iJ00ULtD2y6GDsFGIQ6BobEaDvLrFSJe3
tubJNqaFiHGgGE3jzoyn56nqsnUNKg9pGV9nQ3Q2klVvJ0wmVQNWEJvD7q4bxLBGia+F2bNq3I80
V0RG7aB5nKXFYKRp9GY7wKh8JFXuJ6m8Yy/s4DLQNhgrCoze5nIiVjwz9wJoawba1ZgeSpF90ure
RgHS74klpEao5vnK3o1TtMGGgejDOBeDog+GTLSmP9YA8GgnbCqMJJ81Xf/Q7J69yH9JMAGMgb7r
ZLeIH8PAQCnWYI3Bv3qhGX0ZDBf79AtTNh7DQr1NlSSqd9RmpeOqmDcq6z0i7CDAW63VBAD3Y7H0
4XB2wy9Ud/lbyhvvB4SVWt45t/Tgo2e6pCNelx4TwsIseZhHkd+bsfqQ8YTTtAdESh8D0aOPoMzX
XH+VuPh2nFAzzp3OaC4f8gXq/PFJhNEOGjYTSsVGCJkVQVWvmwe9IkfXsOLvIg5sghwrkDxpiRLI
k866H8ubyslnlDA4Qzv6rDHk0RIm/hdVN5Y5sl3HjiOAn0wLZgXvpGKRfVIkz1Mhr+nBO/QuT2DV
D7u05EnD52CuDToWiw7OHEFTgGnjX2SmMl9jwjg12drLUn0r6Dy6XrVpBKIMXJDjjugBUlCBePYm
7VnCj25pzBTEtyew5Kn3zsQWmp7HVLknpobi75nSQzur3tDOg0O+VQcNhH0/VOCGap28UuT4r55T
uSdaMHdc8J8o4X3VoJUWpakRC0eORqO1t35AICNFiS+z2sLi7c6OHFnTzYKLoNodBHLQwiSvlqI6
yGQLvrFctDH/TOp4r+ihmn00lhuMXMyiAr1YZXqugxVsnmoPN11sFuD/yPvTreJXG56VcR+O8ofB
kL8JQ3jQfgVswCgRXhpeeq6KadrY3vjSFHMEj9mjgvP6mCSDHm5rxZNraOQldmFDJCigfcNKf7lu
mLymkC9o4DEPCqf0mllXUWdP+MLuK1OWWx8vRN3ewmZT9tZjlptMOYvwwWnsU4/QrIiiad+ZU70V
sBebugo36TD0K00O/sVzhjmu0v7lAT+feYwkTLsPrduPO1K1Xfy3CdAwdCgJcpxtaw5H9BbOQkVI
dJMR/WAGn43kcTNBEojS615zKfdypt0D3ka9NNxLaT8aNilMUaelq0klt2gki4PYbluL4zNWB6bm
sZGtnWwHjcFZ0wDSt6bGIDr8xq1S7oOEBbGfwnRvl+Upb0noTodcXyvE4RsehQI4rMr5j6RLnG0x
6J8ky1WXxvPXEXf5I5vtc9mB6ledY52rUDsLxPeLQvdunen0d3DU0nUbxb+KABueQmnRJ1W9dGzG
e1HIAUwfhyeXI9cmtfIvq/XxakfZk9WTDzcrPkmklkxKhVUykXGdVSHq6dya2ppLjflfQ1/WMorr
S/gPJRgZS2CxETaG30CBTXdypCaUxaTYF699Dxwjq9WnXra7KoIH58UZ+0NefzHEO3UcgwFhEtGQ
It0lq4TuRhGiSnMDb1NkXJQJG9Wq72L46XjXdjkWPZPM+nQ8t3R2lmZi9zvZ+IiE7B4l6WCAI/Hu
pyF7jPWRMR6WXVkhe+wR7BA0eskHoHpjGH1Gk7xWkebsFGkkZGhBRhaZfVR1OaF4/UjmICU/Iqst
H8xjE7vT/30xxpatic2vSJ3kJMnDuAYM/FXUpicE7HQhs6Mfd+kxS2zS2hpdzBOTHwfBwkJZxMcD
OHaITEKc6+jYRFAKZZokS5ruzqrAhFjZCNFlu/U+sAbiSe040WcdyP3W6l6jZHx1EqvauLB7dqE3
QOnt3z07mjtq6b7L5yNuraEc0US2rKKYSHISoZkQLBI8LrWCtIBO4bUuZjkOseNOIhFnIA/viMFg
5GKJZtp1DBoXysa72LWFfqjyify58iZRC6078hE537PxSfZ6JySBpNHWKW8ZHDe6MkCTn7SCJCJc
1sxqdDCTxGTLphmpoHFMgCH+LewGHhikV4x3zs6ujWRlOvq2lHaP1RJlBxAzCE9Ffy0i0J9ddShq
tDGt0AGPo4D0x/qO6SGd6AnpeZEC5CE7rfLfA0RfETieyCG8y6Qe6vkLY08dMwoHqSb0FwfjSd1+
h77cabVNdzh/7Kf4kREr0dPKelIMsPH2+Tim3XUvtR+zmWBnQL1wTBMcquFgbC469I3l3IE/ZVOD
t5mYMaKND6hLpp0xNF/e4J4C6q4lZsjXQXer/UiiQUvzwOdEk9Qom4Nx2ouke5qIvFOQNiLAb4Vt
NZukbHHxd6jcOt4SI5L1NKGAKrS15kX0VjFcbQ0sVpGNyKMMkRHBP7Q3ccFR3zF5JJspW8sfF18x
KxTGAVTpsL7QggP8giTft8LZjyARwR7nG0wlIK4KsKGUT0UE35gOOBAvEAXBozlUeLCzTltPA2q1
ytII4c3MjTKIougmLwQgIgmESMBfIDhCgcb/Wnukq4+uIGYZs/sEiagfUc8M3IOdbw8o4jH9xpGx
jqbyJfS6U58o3AakJKchGYQtHkFRq3CrKdykkNYusWa+TOU6r9tqR67gJc+4bm5fb114nOSC0ipo
o+4g2aXWtS63PBoCzDcJCLZWvveuJL2dwBnubURhpW23TPb3kQbVyYi52zWPOeKoB1+oFe6TvEBV
3UikuEX+wdmUBScsh5WZUtDi2gAEEGeIRLV6M0UcE5Kx+raCPF4ZvLtFTFRh159gk91NUBowsYTe
ygSudZ5mjVlGtIBka+AUhCi300uOb6uMN0kZnwNn5zle2AZRJNAijVU8DTe0XNPBmurL4GIzw+GB
9ZYISyRo1IWCFNdx+kiNnogrvz2XwlnXqp5xwEGzljUSBwfxGgrH6f/wdibNcTNrdv4rjt7jGjMS
HdGbKtQ8sFictUFQEpWYZySGX+8HtB3+7m3HF+2NN4ygJFJkFZDIfM85zzm6OqwwOEQfE4WmOaQM
P1/qoBCow0S46CMLS6/H3+o7CnKrnR0m1b5UUbbRpnjeknbGqttQg2fHfdBSO2BoQ3bUmtwi7Fr/
aAszZn6JNzg3MTxDVngIpw/cJw9JTdyb8iNvrXEucI35MyOauGlMk8TtfI7NMSYewKPIrLjfuuja
SFDy7jxjYRGYNyRE0k0uLyBif8cT6brc9be6RQt6NXro8+AiEV3i11zfs69/SB1LgqccX2wWlWos
8k1T8FXCY4oWPo6Y9ukruedwCZPJuqu4Ii7sRvYud9NpNTWcgL3UH+5OoR2Uzxw2bc+GYX6aUh0M
J3d5+hHF74pkr9tF4LG+7BvCoZxlqRPv6xjAQw24w9O4gZzHRos+2IGjzds/QkSftWM5L6lp71PV
OoFW2w9qfKPem8oauldxEnFbaEiMpF5Q/pknTEQdIvNMFZSxK0P3pc+rG/7S+XdGFUXhAoWHlHqL
On6MIpKXiuTHEVfgftIvutlHvKgagM2VcPjlRqBs5hw30DJd70DyCnQJTQsYszY85l7byv7kDouD
3uc0C7VlWjs6FlLMOp+ZLNmaD+vZwvBEvrStUm+b9eHRyUK2mvizQFlRWytJEPfRe1pl+2rgG2g9
5+9Ow99WDtwHpF2hpM+/E1m9Yy+h9GjozxA24A2FHIRcg6rG2X7KMZc0mj4cRJg9p2hmURKd7BSU
iDDbNIgcoJWhnN+m0noen5lZlYHJA/mouZAXEUOwQAz1Fk4zb5AaeLrqH0btXFF3w7UIWa7mPv+S
bEmbbOvIMN91g/pV2iM96m1DxkffxmnRXc2b6LGbM0Fut4huwEf6nkUSyfSgaShkpIp2WhmZMEJK
Zh6Kg6V0bvWsbwSOZn7gkaQVa16TYNbpqYusFUesUsI9TS3M92ZOA5Rq3H2nvDObmqewZEA/mWrT
Ejzc9Ix6cBMnMdN8p063uIGfwvkaTRhL9SmuT9VAuD2FQYYimjykzfBbDUCDocjScyeidap4ppBs
ObG3Jlre/2nF8FKPNcRfEZN3aP5E5CJ2BQktFeofbRmftBxgJ4nPjumTTkmBAZVCkhtYVQ7Q4dHd
gNQ9cb0yEdAwD5vxJQnZ82ex9WlNxadWFYhgMGJ9j/uMpIia0aIR4gA6jTarkn1zR1rS7KU8BNLS
ml9h2xFNCXIxm/hE5Z2EYxKoJnsBsU14l9DWJiWbyeZFuewe8mEheFGeFUM0n7kcNb3lqXVjH4zA
YXsOBTuIHp1ZbG2TImH+If+dSu+Nlm663tgOJgRe++h5OSns0JmDkOaRWOD2B+PrbVz35ZtX2k9M
qPUS0nNM347b0wEHf/0pD4keuj20oJjvM5eMv93BYEfK/rUZqAXgXLtcJzCpYVQfuIcIMeI9ONMW
52uVzQE7BS8m6XZEjVnXCvNjwWZgM6Ayexpe1Hi8ySI+gpUZ6aHSAydlRADFYVo3cf5nZC+t3HfN
zU4pLCDAlJiX6wcKY94HmhzZj8hbFzrJ1mmMr8z0b3jEudqm/klvo5o9NVGjMM9+tHiS/ByQksWo
jvc6/RFFD91QKapb8LaTrd35kx1wK7ymtlxoLQrPWWadx87GqBOzGaWzGVCB4XPEA4fvzOFP1JuG
KuQoOtdRiI/UecKEGt/uldKLY9VX9ypuL5pZpKdRdpfsJxSbLBx9bjayLzAA15ELf9BtEsLT0I8K
+Vw2xjOwubg3t4vZKmemwSfFZ+zXB9yr+8rGCh8PKU+/kmaaGiS9yvOHObUJQBs25xJOs9+fpSPy
Yutpl6J3d6bVyj3mdQ+4pF9B54Osi1M6WKQjM0+Z0cn4tWosyckteZYedZjErk0OJ0uRQwQ0jwI1
q6wZeVO96irza+xi7QhUicr1kEq4sN5pDhYTJfAxsUm2Rsz2TbovBUVVKcWK8JTMlduN1mps+KLy
Mx4YC/Fz1etspGeBMAYn0pqkpftpRciDFZ0CKxOQVV5L81EO9D80zDbQxBTGRpTrhJ3NOJgvttu8
keNiAOzDLwYguyRB2MkV+lebk7wZbeqrzdkEb6Wo4Jz1OmD8/VJQ+4493X1ILWfnq3ILSXXeS7nt
2sdG16dTk9b+potAgmoJowvlfuzitnxPdfnTxf+9srTsBgrC43KPpnUemo961NHfRH8oba/vIVbN
JMtvRkds2x9S3NmDCve5dM992/5OjT+1J3N20CwiFihtj0yXyCKw6IolIsF5kRbTxtY5ClV1vGn6
Ln/s4mhHMSMxs1XSy6M+TuLgtFhXFEzqdDSx3s3ND2iGUXDWdZsZ/pL7MfMGi3/BK9/SMxTZL0WO
a3XsPRoWDFdc7ZEYmm+4nIQmPVylxxp1UZQ3GyEEVPfOdLQnYkJsIePsUg2cvTAebsoeVLY/M9ER
LhCB8gzssVyHwn/lQcoqFaWv3pBA1LcqBoE6e+yQEb831g/axCpWjEyTGB44TH9x3ukUnOXEC1Y6
QXHWY7Y4xjCv3ar9TAZdPw3LYTDpnJ1Ln6lk4rLykBe8PrqMc5dtZ5uGkSZsnW3RgIscBwsJmemE
ZXGUHzCo0BV+1ZKwhBkK5cFHd9h7cf2rzFpGxC20PvbE0niyloCJ2xgH3NzgMzM/6LKsYTub7g0e
XqvSBL1F6OBLF1gNMS3sGQTQFT7YzSExHHeVa5Xidxs/yYsdEgbla1BteH3kQwaZtCdIfo7t9C2D
1NyrTD7p9ngYMGQfYht7YKTXH4MWjofuiSRSfYmCkXnZ2rU1tRMDhlWaXa6RYdDEQF6WK/GrDlyf
NyPVyb7x1PUWx9YXIgbu6hxINtQHTc8U95Fod77Pcz8n/K43n6xl/MeYRmYPhGkuHiYjPiZh/BSz
IxkFF5ATsnIOHTdg1mAdaoweucUvybepcZXj9DVUTGevsA716HxQQWVhYJ+9vTNrO9E2P3kcaMTQ
NRqlDG3dtuLclL2/Qyz802nzV8UMEMpF/2kY7JHzOKGmrr1NmCmOLc7pzGevVCzIBE6vUB9sgTcn
FpcMnOgWnMK7180rWSYX6DdYKufDnHDwSuQF390ro2tGHCWA94QZ3dB4nyRm4iAmpBwYWQl0GPnj
6DO+7HAp4+CU7U5SkGKKqNxCLU82dWQk2xQMagk9+MHsiBUZ1HDQ9lwhWDyFfg+xlzNNOOZ3/KMg
rbKbFx8aj60Q8APSh40scFGBL2q/0tbhtcsYZfFC7pRoH0nELfwkkNsILS+59k3EJmts9fUfFAi5
CqnCks5o3gYx0/1pe3/ylOC0MB6cVOBxbSoiqy7bZaRNTCF1BPibkdbC8uFZFr6x4Q/x5JNpCJ3s
4lXxL5FO9q5PQ+Y3y2FFa6ctvwWtmA0evM4yngdRG89GUu5MdsyAUkfkJcEZHQZIia9Kn24ejR2E
K+Sdx0d3QK3nGrAjnxbcUVvjRgyvDhuXq9BnIk3FPKwTKNy5nHxKG/TuSj0tZzNZnsEgNFdN0ByY
DpywtFeKrP/Q6xK/GqXTnVm46X1uQprZ2LmR/fe/nCg5AR9uzgnYvgaE8XU0sMEDOyyYU1Zs2xmq
b6SlfmpDeSrcqTiYEU0hQ2o0oCoNZ21QbvErIU9W1lDHrELfYe92tgQjjUvjMBOIceYHjdCHy0BG
/Q7hIKjZFd6rcgckur0jFJJFpRC6ygsXWTopl+h2y2vx4FLKcOikqx7A8wwPonObfSfYs/bJZ593
zi1JmuQeW7Nzmp3oXVBTfv/+kCjqKSObQztsl0Pkxtk1ZMN853yA7YEyBfiBIYp07LTMgAryK3FE
7ZhRTY/Yn61bn3GUMD4UroYjHKn4MYVC+aixkV2NXdjvl78cstw+alqLGqPojlM1+W9RkVVi1jVs
nD6FK7ikw7Whbbeen7Z3f/nQtDb3YDRc9dRp7n45hSd++fe8o/ZUprp1jOHoP4XeL1lxZkYkx0bO
4+xMI7YdNJZdnzFaa+7Qoz2ExcX0xos+m+opz14mUdV3ztTDU6RbAImqOYaLzaf6DIPMtON8O/ne
77Lnxl/rVAuKgpik3Tzbafkn9Qv9LOq2eRaF6eFjzP3t91/KrmbVlvPzZCV3aIv+22AaHQPpOt/7
s7KeHbCPSBj6NhRsQcEdjWAeXHC0sV08mZK3kLMIq7JsQRWbvbYmQW9fc5vLJaVA+L0cRfnHjKnf
wdiYXyIHUBBJPjdwEzle/QhwTdRGt1kmLQK692mpxVSOwrWuG7FvUls8FjYix6jc3yEn6uWhY3PT
fI5Z9EMmunpprNjAG+A9JkKDMgDYBW8fsRaSacVumZ+eIwh0R3sxcuW1ea6SvMIgS7agoWHX01z9
LnDZU7moKWLHFSXtFirx2baYlNvacJwT8RxJC/6r5uAd6rmtx+bqJcjKHaLrmp942g3dhglQ89J0
sn5aWBaGcenjSb2VRlhis7vCn854HOTDcZKU+xq1KU8d+ya3wKse42oMMudZJBb9giUHZFgxe1hy
dyDw5dXRQmz1ES0lqZaaFy1TB5nx0vOikGgf8u41d4x17c0O15aMN8pFlrIpeDHCKnxz2G4ddacU
69j5UyU2DMCk1O5p0jxPg2YeLTqsGboBBeqsKjozXnkkLmYGoT5ShhKP5gW7rRFQ2WOz5hm099VZ
iQWr2DUOjLrSaerdUGvO4+RmxQMD6O1Yd0Sy+6VVrfJOimiCA6N8KxgirfzF5GH2ErJ4Xm/yqbs3
07eQYiJ7iLI+W3PuHOueZR9KP+5CEC66LU65j+4BF1VtrViLsPDZBU7l+Qfrb7j3Ug+gc0yBmUvb
itT8/G6Q+tg3i4ZZuu+kot2DU2GRrrrR5k4AwG/Y7wnbhWvZQM/0i1zsZs78u7atb2mHQUU20Z+h
NcT1+0MB98Crc20/YV/dhOKLInUepoRO59r7SQSBjTAUdKcQSLHQgs5Qd6AE9M2VUo7NZPryOLmx
s2l8d+/zwAMPOPQ74XKhVprnEX2nh17KgR7aFfYX95aCcz7wrCPawimxinDBTFLL97TQqfMMLifQ
7LiC8FRNJ0/zoIe5MWeBevF5hrCdKJ/pDnHu7WRVW7/ywgoqQte50epvmTFNZ/RBTBAJkU+ndAPD
SsC1Lh/KGJ+0Jt8alRePXi7te2FKjcred4mRBdx0Zh9jwDN7s2x/6KUHNy1Pfttk74jeTe6jwO27
Kv1lsDMzqG297lzQCjjOLTZcOKJuauq0qDGKqSuQiMSxipur4+vyHFhfeobAz2Gr+TT97rf/YMxD
dU95KttDtkDj4WHZBpGaafIyPCyNgFWd09Igeyx8YLny/KuQxX5K5+nBTN3qJRy031qNV11LpivV
Y8NRpOmhisE+Z2ArpekkF12jj1NZDnnZwjnXohVX8KLcolN1maP4xepQ+IZUGo9pR/gNBlK60iwB
EWKUxq4A/XAh2EqGLu2ZRfcWAxB8nTgjgN1V6fwoMarelRhPTQmQwVwOKKkRR5fCs+XFw5kosn7j
msrZpJYMic6ZBTM8iqKcSB+ClBVqR1pmepxH+xDNlXeVYwttrs26cwJlh2rFYZssfz5aRYMPYmW3
qX3LSoREv7VmZvOwSKqYCniDTPimnYiXGhwqX2S1zNYTezhPhe2dxsakBKRSCBStre0FrOvXzKYj
IzLjz3XnGMPFCCeqZmVtrg3dg2GVadyU/ZQehjIrqNjhQxYmDBsKE0l1wJzt9zj/RfJThC+9kdNH
l3vI5azn0LGgX1IQQGHhQOfd1vDTrcql/9y6rf9c1h8mKtuDPYv7bLDEF3OfbdVY2Rhi8TJOAvxG
Yskrp3nOhnUdP7b7GT1fZpYBQlNpF0Mftn1vWEetDC0k/eZ1RuXeRYL33PLEQg7umTrVRX4WOrFD
7D3rac6faVsqTgUjMmjePSZE26YzNu0rKhCTiorJfG+2z1E+Nqc2DfF26/Jt6ByAZZF8VIRB/ggO
onUrg6JooZDPjhP8n30OtNQDKvr3M4ESW/OH3vfHAkk9cMOckNiSn6uExPyu9zu+G6AmV+MUBwn6
xRt0tZnhU8AxzG2oIPSDoi2MKxucyI3nUMf6VozP/sgmpfHo3XA190g9lHPjvoL6TcJ0G+t9uMsz
b9qU9tRu+QJ5oqnZWydd5z27KtxhaqD/jTvjVc6wEFv3aJXuV+ZPu3yMSjin4Fs4yVXBMHowgVvI
HVlPt3DjuTkiW6Yu4bhxlXjyERvJ1DpPls88qpHxJ7wBpoCyaM418MZLr9N6Ycj91OhPuUHD0sAG
ad28N17sbCuvN55hybAghhoz2Dn2j4ie647UBAwk8sS2zix7nYb+RkpGR7gqaPDOcmZ1YZKsZ9In
9BkgPeUGjji/TtBFRAgENJsr88Efqcycu8ja27lU+7AiOVmDbbxhe0Prb7rr92dmWBtwmHUBv6NI
jmUcftqO6rGfjS6ziajfD9Fc7jAHWmvmq9W99qvqbqvfeEOLB599w4UqpQ3dkc5ZmhUfkJnWM01b
OEqkupkYjW4iFd1JWM5N2v1d9xrj6ofZ8Dwkz2akmy/fnxTWU+XTdpZJ89lhf3ypnKWXOJn9DzAt
Bw4x0PLyONu1Th0+tpSvPP69AxKNB4PjX33pnmN5tmkxIxCOSVRr8a3/xbpdw+qF+IOBCCanhXum
1R8hK/srj1LHjZ0AmPYXp3xsFFCoewlVeCIPGEbTwfVzEdCv1295pJSrtIbBz/IyMEbDsxJZr3ki
M4YShreeGiqLWgocmLyUIePFxjoxkF4MG1syIR5liHcv7S6cT8pbNVLbntfq8v1BGxHDihE7zfen
evKzihHqc9NTp1CKoFVtuy+VcE+YcqJDE0fxyfds6zBRLnDM2x+O4nHVg1Ye+Pkh4dhJ956T5fru
01FLqU5EBxPwRGMkuinYB3ORZVvLYrJpUdeAZ7l4yVTnnOBL4pYpFcbW0H0d+wbAYTnDR5jT/cyW
A5IR/lUOzdRzFezn+T72h+X5e82rFglOP2HhM1alSMQOuGb3VowAI6kiL67VMFMwrUr6oOGH3nsm
xAGtRd72+8qzYhBqHY1dcnw3wzF5RZLB3D9mko6MtxFjzf37g7DZjBG7MLflqYyy7FqGXX2mVino
PK18qjqC639//fwn07Dn4rq2Pc81hem4pmv8y+VTxB7lSMt8hA7NddhQS1/HVrn5qdJZ++hdqJEK
Gw7ILf5NknQAr30WN9NkSlWRweANS7ZeOsKIQQe8RALIIItKfJs8iENWREoXElcIRNv+WQJZ52iC
cSIKMcBVxrvf0mtXdDy/2rxd0r7VltQqo+kahdwwrFtEbuDw97+yvfxK/3THkEj0QVLg1TB8x/7X
X1mvBaz7uoME2JeKKapbBqlPdF6VoJEN6hSKEZNja3K8pmpBP3uFE+htGD+QLk4eYh3jWwnK5xjj
h6t8t30b41I7lrWeBpL9xUcvF8lDXfMeWlM9ESgWJV8nI/caNZ9KD3/MRQWV1mzQIesWG2k5Plhs
HN8iu9ePkB/fRKofjZzqNfJRlEHlODhRrZITM4E3TkT509+/JP+abfGEDg5J+LbHq0JMb8nv/WUN
kZVpRoniWtagyq8YJH25ufaHjjEq0LVlQG/gDlCOZB5vwdD5+//8O9v2T+8H/7sleCOwd1uGpf/L
JWgXfjvEMbyDcLI/My3+Mbr2QUEyByQLZCI1tCNVGTOlJYiwA1nu8dPOBA02HUn5v/9Z/m8vBAMK
U3cNX3BXmP/8QrAMakkpUZxDs/g9tg07e+DyCp4QALiTG4H18Oy535e1+f85u/zff43//quspobr
qCNfu3wuv8rgs/v8p08234Hix/6rme5foBy6/x3FXf7lf/Uv/9vXfyWWTJroL6/+8v3/19ddP/Ov
//i3TUsA5auIP/+aS/7+mv+ZSzbcf7iwK7hZuTjI13pY/4evJbFsWP+ASgV96vudcmwu16Jsuug/
/s12/wFcwCfaZ9i6YbnLG8gS8v1Xzj/w37rkmx3dtnzKi/6fUsmO98/XCo4vy9RNw4aropO5+E83
jT86VGkUDs1enpEGoYGQQcplm0yywaNdwLqcgIWoDItCgmFoam0DNblrHlAzSYMsnYY5PiFqdVCS
i/YpacKQQVV6SrurN0TJ2e6MrQBSuo5NOtEar995UfHZmBXUQ4Pqay4EuIT+vBtpoA56BSGt17R9
1kQxGhQ7J+BmWmAnQSFHlHBNUZcFI+RELv/sduUtD7HysZ9L1srqUdojbG0Mr+0T5kbiEyF/5uYU
CeE2I0/iodoVEXYihraiEO2aKlt2FNpIdIeOgxiYQmwgNJZTSpowRBZZ4LTsXjDzc8AJa4xz1YKM
8BC+kdtRRDIo3F3xSfYcZ4puvEUtOxN8URupun0cOV9D1eab0XHhX/j9dtLtaK2xMARWhvF2QIDD
YbrHdgRya4YvbFq1vbFcQP1N6tTbIsJ0QDN2ZLZ4U5YnrkEgjD4EDsUevRdF/c7O6TpXgORgswBe
aENnVfXUMfnNHb8L6DfcJ9guHpqqhEFtddBoLd4LCoT3vocfNWQ40HWEC4a0WWRunHapNqutWbnl
unT7GdUNIX9c6sx1BKwZLBS0Ycoq8gIYUykT7EouTIfBAnWjz+3GyhhluKPzjm608w1aEuoRp5Nq
PjrG9YwY62cIDjStp8C4hkH7MpkLaF3xVQxoxCRIqAR16NgBLIhNE1aXk7bPTelvh0TMaw9Yz9ro
ljrsOtoI0juBGOnFqUp1xdRS7KwYapNGGZpXZlZA8ngIskLz0LnzPb9iFqQ16kjX4XGpOpTGynpl
Toq8DCpYnyQ/8tS8ueOmUsTdSO0smtqEZBUjOFlJc0B/BSKE+cbGWbOui3JnZ86iw7cfOG2QnSnW
GN2IQmKXaEMnLp7B64f0EK9CNCAAMu9dNYijXAqEiCG03FINMr2tcwTO3oochGhcBzz/gR052oue
hpfMULBozfmS0evBVTF2a78S1xAhFeqftyswSN45MA/bvIcUXVKQnrTMZWaAURrvTDntxsS95wQa
uA9sYFrsIiuuxSzojNkLamvJ1BbTj94Yy2M0Vfj7rFewng/Ux8EEAxCHnkTyRjGj6ClB3k7UwXYS
d81Ii9SGCdIxtGRM/CFP1jETQsf6AVeIS0vkLzG8YTHz3nalAycJu0VFuGhvGpQUdaQbYeFlO7Ng
JcHYBBeXcEStccGbovgQSvYEiUc2XK3aKaana/oUrHU4sFUGpgKjeMbJZI5mkMCZZptfbT3T+NVM
BtM8kNvrVh/X1izOWebsdIHIBikK0KQy6TPwH+EuLDYCxY2SY8I0zfo4pv0UqIS5dEubVRzPzaaO
e3dloPNtRnZYktTwKqQmVsUhNDnDDEaT65HwKIE7L1F7MgRTyEbQAaOH22KHOenXwCK/W8QIfL0g
XoGdrPsJrKWJnDwl3LXMMvm1G5i1Ew03YsCXO7nisdJSQFsZSWri4Cc9ct/tKCUCWqB9tsxehyHd
UWVEN6I/EZnh8sZIRTMDQqqgn5DC4yD18mKjpuwQha6PiW42A9hZHtQUxkY21NsCgduBCor9El6v
N4FsgGFAv0BJ9lzkv0cdH5btTQ3xXd7KvHKRISuL2TvAGmlB7JsAvq4Tru7WE1TRUE69Ij7/yNT4
rSsvDhCIXSraX92svZdx8sp5iJUn105Uc+p3WRh0ixfzfqbhLvHn51L6h++lsooTh9+b381uzyom
No3ulwr1NOcIeLERhWxfu1OS+vg1xM9ekThgXLEd3Cney/DNBXS3zaJoX0Wq2YQ5fgJmPK3zA+yd
l9AqFrK75uEW/7RU+1sKa8QDqdOeo2EvZ8caHmsK/ujbfiQBhdLngbmT3sSdrJNOscdIp8c0vjWG
jsp6SnVeCe7UZ08MVuBk69qnX7596kIoybYzoGamv/2FodXNpOeaxukYOPAEsoedW/wq5qU311Rn
jVo6K/bTHTDot6XdqynJBmHbKw4AID6AW6n9CFHKS5VawamNVkPv2kBRuQEbnGz7qtvZ1oD3l5Kb
5XuY0122zMuMEoVP78zt0GnVNdcSBN043dUWMabIrR4dUGP3SFLs6PQj8GzfuHkGbG/OoaA+IRCZ
+BM3PYi5vMeUBSWPX8UAZNzS3wHYsXxOc2vTFczxZlx62LHSXZpru1pSc8dDrWO2BOIt1dEAq9S+
1J34SVmOfYuCBBfPMetLykRV9iBwRAVllNfMc17ZJOw6z0+2JHRA8zHJzgfMnnPc1atk1h65S5c2
m2tvtI8zEU3op9z7YXeuDGyWcHV/uODhg3pMPrTKPdE6HgPsbrayKE91qtw9nn0KZGfl0IZrPdms
BtAStbug8IAGFnHNAU9s+oC6ei2c1qZdfgInWJxeDnMyF6BumFekHmP5IAlrr4pKXqeMUICBBWdM
p6coS9DqIKhHEQ+IMb8aFjWpnmsx5qc4JqC+/urp9HZXPY4T5uaKE3npbLDYmFyPNLeBVOmwRgEU
1/NgGvwNXePuLs5YmifgoCFD494GzQ6h4VJUGZ4a0tVZxXhigL6nzD5IENWw7Xknegk6uisVlONw
OvfYdjKvZ8pipzuQIeQvBQouuCdwGy24vRgcMTc7o10CCh+dFY2B7lJ2O5CrWyEnb2wX2OPIcrwa
KsZ2iZtTEYxpfLV0QfJc2iSVQHPq+z3edJgCsfUrUpLtWAmwTBpip8zucV5ap7z22cgpc3A8tpkV
VUWIhHwX6tUbOm02kBtwhcLh8mE0k8HB6WlVIvCqDO3XrXnS+AUYaXwEwiblQYO7du8STGSxhocF
i/dHCArYxEtv0bcQ0/5Aan6aR7Um22CR2weMN7fDWjMW7/HYREAA2hqFgXGAM4OWCc8qjCm59Fri
5DNdGphLQdA5rH7C/0EUiIyiiYPBsMZha9sNVfKls53VMido6FoYabRezI3kH6KW5dCzNiNFbhsT
8evgu6RlLIEUl+NLo/YrSF3LD4QGom7hK+HAsuSe4crRNyFmeaH9aBW0OPgmgjU+NGdtS5sK4n1n
i36vA/9g947hrvPWRefdp9C/O/R9A3wbr40Tq5VGniYAgNYx5dU5H0cHa0JsMGaNy8gp11j98ZSK
vdem2j6ZnGmHsuRD/3HMtVNhUyZJtOcrF4QZzShUf714WT8fGhJCrIxHTA3zpm0ituYxEcCuqxks
MUeDnpoQAiIAqMviFzhiEaiI4VdNSI8lnrKZDh8SJh/yFoxmAZV32h/O4hVr9S9KTw30KmQmPUc6
9IZHrWEvjvKbrG3qWmhGEbtkKJABTQmow/fAlsFUNXugyTn/0urAi9cqKg+ckc9QjNrAG5hYuQMI
loihC5jpotlUkm7AGVNL1VZ9ME+QdQ1lirVu9GfTVcQMw/BnBgBCwxe26/BYoBA/xT656ggjA9tx
cJseyznkXT9ooCKBUq83GNGchH2gM0fvSOtMIVX6yrJ9zfXp0lXzHTGlvjj1JqSjYVWDu1oZOjCm
ZnqQ+IYybYjvbVDLF2n0FnBGrgX8U6XXRXvs2uxJqoSXgED0yk+Zn5a9OAhpR1wWvn5tuA0c/2rN
dksFByCGWvl/0nyGmi+at9qdt4leNWvfem41eENdTEVsD4nBSkqsf8tYOu1q5wYLkC0eZlJK/FT6
wxowYORD1a2Ba39mJKqkGMk3zbRxsaY84oZ/7IEVM/whyESirsTQsYJ0p28qc6R2GYZlPyfPjI1e
+z4WwTDYd5kImrBRpTLMO4azdFn2JcBFajMYmxTHku83cy7bzbL90RNqKgZ6MFhe6RDtnf0CSADn
ftJGjWqYcJoOxqgjBL5lY7wZ8LWfJi2nfArrVJtHBKFDrH91ivlR6fQPVzZbGYkprywnRarHp8p1
1MZlkcuJH/g74lqn0GKTaKIhte4OYD7MQssmSBbnl4wt+M31ok1fe9xPFqffuuJ7Rw0bhdF/6fv5
4tf6BehEBu8OtJ/Crh3IAoFjCEme6119FS2aR1nzTJgKQ9uMFvEYqIjJOqrZwJTW+DvElH6JuI2s
CYJSn4i9yTu8qI/7atFLWEb21EKBO3akeaTXY+v6sj5hoyHG0/TTplX6uvQXUIISPsj3cjp3CbOz
PhnoVxmTYk+6iWsWaYy2IxDpxPPPqTYcNHishRVpgZU4jxjW+7Awny3jo6ljqP6WT72wr24qJfjh
97W5Hw0WolQV90gVxtFAX16V2m+adHxAIpiiptHYxzSZLk7/pXxG+BA01AcIoZxGD0qUqQ5E9qNj
aJOBmW3dtEEqLokpDTWdLyXWFl0/J5lPU3o21Vy58d6oGfeVOq1JI0Ak4MrJ3addmrkuPGpcyEfl
43OoqnOU+U+UIFLfqJuf0YCIO3YFTGBzef4VaH0G0WePzpSQ6CJ2F3Q3iKaW2UEmBeTlYGlB+csY
YECMtmL7SSahIBwHWtxqwZ0TtMVG489LU41OyIsNdd90B2mm/S1VE3ZEPYq2tB3jxtxNTj9cnMlj
315DIqp8xLR+VGSlCKQQ0CTazgrcqq9wNijQyxBYZbxrwOGt8DBS90Nc0RCcY43+7vRaux8m9aKR
LjsUAxmkyfFPzrjnJfBATOpm4Hsy3eGADGSbdGQcS7HXJqx+TK442OW6s1Ht9HvuQYGmFHHOFhs7
u8Limo/h5/9g7kx2I1eyLftFTLBvJjWQ973krjYmhCKkMPaNsTGSX1+LrouX+R5Qg5oUCgl4uivi
KiR30uzYOXuvHeYAVjUdj7LUPusmmVfSKwchhOild2BzA9YY7lxdUqTAj+szw+O7cLdHBDuQ04fn
lLRG3Ef+H6X/wZ8gESBHT0bfBEvHuuogyncxfFZlBht8+y7wAY6CIbl6K/gAOE7wKkBWfugC9MkG
Uz3sPCnBNSkRpHLs3APMrVWeUvzRWkoa1A5FIl6Slh2GVnK5IQg1OLS0bRdGknB8wppNakGAg8ka
upMI5dVhDPiAI4Wjlx+zwRTYnskHShdSIiQaE47uDjWG1IeDKQSLIj8NGmhOV36PNjtTf4eCICQ5
pM5BizhjNeja5q5PuE6xINtAycu0ONey3ldjhFYTrno0rohQ+M68PFxHiY4VEAjOzmRCjBsmLEks
AHcd5nt+5mU9Up9oJrA7yLp/8mB4kuF32PZ/fOTrg0xocGGTW8HprIGLcyB476R8UYB8R0znj6Ei
2IvpvZ+WLC6zI9pgjrIsagA0IYJ/YfxJO07BSasVK6i8wdKW8YtDqoIqsi/JCZCtPZnrkXJVW+1e
qb4Bo9ydTY1+DLJ3wX6jAfHFgY68ElD0rGMIiCOxOh0rWWptPcNcNy3gu7xNV96OCyiYPSoKCvih
4whO3/CziEzS1wEADb2Xbow5WBryK32k0HkSVeVsqiD+zJF/D7o5ra0oU4tMxGKrqMiOvpVvopAK
La/ilU0UHzU8Nmo6JdFDoAJqc3uASBuQiohfZ9U5lbPKpKbYPuC3YsdBlEc547bLAZwIZ+hH4YK5
0GqwFgNu5tTQyYopR/vylvrh2wQ7EZVnX6/RWA4bAgnmID5BPkzYb/MqXwd80EfZonMvofI5Kj6n
qXHluEpSbv3b9DsM4lq4SwaxG8xqnxrDmyyXAExxULNRmN0ndVSwQD/DUZ8sjDhQJwqcR3uoKWo7
sn9N/aDF+mvlWtuuoAp0y9Zmth2iruSkGRe/PENnbQIAkeLSfoj896qGA1LbI+uBDBm/cglGPXo6
8jUvkaa7D+glkqVDm2mqBHFTQ7JHU/2qD8nJK9ExyUhH0flqe9NjrbGBhElrIh/GPd5Q+OjsRPj7
McUTgAfjxhyucENghPlPwlaX0cu3o/8SmVhN0A3TMtrxbiywiW1x5R7zRCOzTwosXdxV6d7r6HQY
/vzdEGE9kGEIkQV/sezQtcQsgRrt1MKA/mxT+Vvq6krr3R+TM3rxv4wPWVm0VQHnr3His12Lm+lz
z6bRk8wEmD0/fQcWoS9En1fLMosf9T7Gb3/AZL9C7jY9ul1KFYV6YDGM5S8ywyKyBuy/HPodhNCK
wsaEWhG4cl9X3aduA/hOW65abjj2etZI3uffhuceyFiiPHW+Ok98Rgyot7HbXQNuIWjAfbfw9cSY
a4eN4aQ4bs0h3Hn4MnQBnYB7kzOu1550O6dHU3hPnTV1qyoKgSxgSVNF+xJVKMCiFKXzUOnI4SDc
92gIF2WJEKpS5V85eO++Vl16VvdTIIqdHOPnMo3/qBjUS9pX35PZSC60UdumfU3aiJ5vjCmPnzPN
ofJ2qnVf+08Opt/Z6zAtCwOBUsH1/WC33JQR9soK1e+DbJNP1+WMFk4vRM3QZ/fiG9NaezFCTLGK
ZdgTAYLz5AEcC0R8T3T7oSZKywa/xZaTbJPgha6qWDLEzHDs1OtoIOtLc4jl1MRI5m/1MXY5AqGa
0NJQqWXidXTA4iFa0xdSvCeC6mVsx01VJ1cCcEHnTJO5snJ8KYpXOJYE0hcfQycD39rA61iVybPR
84bZHd4pQgxIeAgwPF0sh1NZhRxh4VePha9/lFn3u2vpiFlQVvDCcBjWjWnVt80zJ6AWsIJN4s7c
5gpieJXU6VgQaUkGQYWjWBAbVBpPfSPJYCO0nvAWVIMu78Zgqa8023sRE0yEJcizs24tvITQNy1/
dM28PPsIPlMmgUtSfdpF0qRvOEheGj5WMnAzgbZMoSWxcJTr2WIKOLV7KAcIFCcSq7A2qFnJxiNk
tNOeU3y2/RAcLXS+zwFcSm2rqZ5lofXo19Dm5IzXPhB82z/RaN+jtJlZbRCOEoCxxNFWS68mlkVT
ikRnQDss59ifPyIh/jhNBImmR0LqaEQLG2/5QDvJm6C9kbbUUc/QuIjcjMvL5L6ONDzQlbOtOFiT
qScXVk9pGHsDvzP3RKzD1qEceMZmR3fAJTyiKp1f40Tiut80u8JnyGogNOoq/d02M4ToArlQ2RHQ
WXcS0YxFz5f7UzK54jqWjDvYAXLYPKuOeTaQf0g7zK64NkoSd+CZoK7AlJTCgk/pvKNpHK1VIu13
cjH6NShSG8cJ7ZGBdFynZ/pTNlt3HPGlxfQQapj98+JKt1BjFXfLs96ZF6WbMD5NSPIUsQKnAL8Z
BM/TYE98ODGMSS7bjga+cKS702aD8gjpzc9J8TRM1p3mC5NUeqSf69GArd+gG5f/j8e5/znN/V+b
73IemTb3oe5/DXl/xrr/9fL/k5mvyfT+/4yivnXff/7HwHf+D34Gvqb9L8PVA10HqcPp3Av+PfA1
/qXjGqOX4luWMeOm/2vi6wb/0l0T/uI/Y17H+ZdlwRj2GRgaHv/n/N+MeRkQ/zexCN/EQ1LlmRau
K/5nWP9DGhFMaZ2OJo5wJ8TPM2rZRif/93xHu3H4aA6yEF+oCcrNNIza2tfq6eQlxrTuGTtCB0rk
lmXUw1MP2gkFLloo9HQv2QiF2ObE+umncqPb5D9Y0e3+wICRprXpaju8FvFt1DCxN+P48e+/oZeM
OHs0GXtVBTS/6XqnPYhMz2PW1oR29WsIafbC2LqO3BznAPzFlKf6mTHB3PPGvVE532mW1h/h7GeX
YcWaC1now/DyV2mMIZuiRW4k4djIkfm6H2IimSYXEbjW7C38YUsTMwcKpSLW67NVAXfsjX7tIk8/
wydzH7zQe0gqsz9k8wOeTm1rccqI07Y/WKRcCPAHLIYFVggmw2qu11QaZ5cZn7uom1x8BjgLyrzW
vvxh+gLiL6meK9JLWFTIcNDBTLa+XOqzRis1xc4y3fArV90bHQ/1KgjVWaWTB5dwIG+PLeSx8or3
rhuNvR3I+Ax3YgWTrwa0GV+qeFwxpSu/B8/61ZXTouVUuKW8904WMWyomurHTlB3IYXisDu6+bcT
PDsEzW/1Rp+2nke7B6jBsO7L7Nq0tg5P01MHfXjr3UNLFfcJRzBc0apoaFYW1ksfVfwSYf7Z+Wgh
7e5GOZkd+og2NT6kfx7uX3MD/KqeO6GOL6xr0oj+ubdk8txSik7bbFoRQwc/QcVyJWw3PvVk2SM+
18Y1OJ7x1iNDeHA60YJNf25xpRTaKL4Utj78Vv5rN8B6qRpgtmHQRHsc0MZGJnX3NJmlZNtjUm1y
hlh1eA/6fmSeDJpwDzPAebvrTK1w/J0GRANUWZc/abZotv7kI6c3YuprnJApkoQ1tYezZSvvn/Gu
voK67n4PHlqBWgNjgRte3w+dxrG04FJoqgCPpxtzOaeOgRV7xohE7TmF6LUbAJczcejjM2QaA6aI
61yt0mohTpT2KnCpxZNMIOHqvEgjP7G7oQkBlYKYz2mH/mI6pHVUzbeygRIUVhNh5eYBSzYHhPtr
tCM8vf95iqL+YAXq73+seI8/wqb/BMY7hjMj63/+YEbas6i4bHpWgODOMGci+v9A2ndh23kIuFE9
MJOl60m3+mgqGWz0GpJfnUz9M7mF9cmbMbEvk6zHRwj0zJlwlxNd74Ry1bbvOil/SnTp38DKl+VI
L3zq+9NdvE+m9k2gT0vXTNWsZRpO4QFfcci1GFgH4OdT7NhnjenR2XDwLlShs+zDQD7B/slPVmXv
R1Ac29LGqV+3GuuFXbzItmnjtYAR0zqyvUzq7edHSWGvNTk2o2nwvRvpOQzNaWAtpMFhD1eE2uHc
a9cExbrvk8qYRZj97yjuH9HnfqFYsI8jlfDVbLVffqXWg5ekZ4M+9LONYhiLVkdWOh+pNrVMExHv
vph85Esmx+fGpX4QUo3vDbNU5mjuhhAP3qewzVhn+fuu1UW3PJmOwyDqdRIELWfnIttGObJtxCG6
vw9GDXIw2tOHaZzqZU0C0aqa/XKkrrprbgbMtxyL6U7G19Qf6av4+I0wRVxcMkiO9/c71Gk7Ffeh
d5N9jV4Qnaw251/wkP9VOQwvgpgmpKw5SeCyilYTqa1rXdbY1bs+eroPw3ODQriZG6slbtGLTTg9
S23yaoohv/ha+If4jeqt7AptOxTMtsfKt3e+Xz7VTT1sa4+UsyQv3tKxzJeMOu19UjXhsm9N8yyB
P28LIl92rgeFP9DjbW3ayW30hz+R61iPjTt9WeDRdnnXoAX10cvSMac5/HMVGcJ6j209uvUZxIag
cc4929UIaQlcCpdNe38w5/Ce+69d4LpY6KYaHVqD6VtktvU2n50VojGgliSlzizDTdkd7ECcBkUz
qBZ+gOKj5x+WcvyVycSm8UbgCz5L8n+LJGCZdoJL4jKZQxNwLooexrObTckqTaGvwHz9LJ1scB7s
BC3vGKt4m/LNZ2o+qaXTNpY9+1Jd2WdnfpA1cqDBplf0gKomXgP12d9vlPuDWyBt/vnTsu7LXZFw
5pRIjRB4NfC853K6iIHoC71/w1UPCqJsi/cix4Ch9QzHQbfWWwSMtIiaWJwCZpgbMx0vxugD4jPb
6MMFBEYwVf4HC/JSKuiBMy/258FEdwSJc93FXXjOW3Q0UzVEZ9PkPKRXaKfs0v4rwKy3iapep1p/
sCD2IdiC3ep1Z89V/uF+EQ+1Xx7bneaUcUkhb14BsHgvaeQQHmMZS9LL2p2OIeixaRkoOPa3jozk
s66/mslzT5Xh9WvR/s4cv/klQGKtw5ymHNb3IlqyYhHJOiMCE7dvflsRED9lx1s4PzmZoKF1ns2W
K1MQsUmCcAB51jTWzNAYy472iTHReAYSAw26bbhQBnRwoZtTbARSi/FJz5+MYsM0mayvZD4OtOQn
iVzHGNepCdozUf3WGatnAOrqlHsuAXtWtytRKgUVxtvAkB7oBt9aanmMdIfj2LZWlfXCaf0lgfzU
5zGkAjuEz8UcFGnD0DUAolvSvmK08MFAqp82WFd8FMNqRB6FTALbuFMD07tXT1nvPYGGvnZ5v428
cnzt02DfO3H8W9O6P/QN5tFyCrvIV79JUZgz95rfUmeVqYpfA3k+u7QO8ChFsbxAANd2edvCt0LR
wRtgo8PiucIiWxqyX41V+2QQ4/zxc4sxCxsfnbDbREWWfZJCRlhyg2qMvWNq0KzLxqZ1ed9KFG87
QF0ws/xA/kLp3e2+juawwZa5Z0VrFaaL+1Jp9K+TPgy7gUb8UxMz0yxVZJ3rjitwSHGdqNa0VlO0
+llAO90DCVsSoKG5gg8Ji7yO/upjdKKTVmn6bQqseJtU9jPyYgMGm2e/irB4CVJvk1Ws4GpeOLp+
Js1/2mbufY3MVGyGyOscIsOhEcBKSQUdLo1VqytC0UfPLoN30DzgVoj822BZ8d9HYZ5c5jsyhyBX
lX68s4baWxuIFi99afFTsGuEdA4OI8HaULtBcsVlkW84iSbPg0dgbxFn5rGm7z9zWrdFH8kN5S4n
RlKkxeTKjwB4KS2R0cVMbxFeTWM9trmDTKe1XnA7MNmaKJLQpVx5W7tja353jRCPo21tUG/8SVuh
VlprW29lRAQZo6t2EWEzhEhTuNeft1N5KWyfwVTXvK0uho1NzOpvzVBUb5wC0BUFWXvwiB07dUZH
U7fNQdP45LXSgbbKXdU4oBBZAPzwD9mo7SLNTYsLOoMvpcUrFDqQJexewyJ4dH1hPjVdNRlLL3Ff
wykqHtHuUeCL+DloYEr6NkxAMZIBx/gCXac9NDSf6SgOVkxwsnTzVwsuD5EV+scwAYJk7uSGoC/E
Yx0n1oslrMtYdu8OtTs20gZxI6UsVCNTNRc7CIOtSNpvKb1fjVHHC2I740cxcd/9+5kqHJeqzvsm
A3A4mbYw1tLI+kMUxX9VHRXPmsvtiaIMFVCiPZut1Z2MCA/l/SIx/TZephb+FBOv2nv64onGuZUN
xtpGgc1ymnBfZDFe/5FOs9dHNcqdNkfPJ3hvtQSNt6G59iWyEGL4I3qxSnMYRLC+zbFt+R9skhg0
Rc4wRvfRa3QdPb92CM/l/DBPIc5GntSLJgLm9bMbitcZrjuMHi6SKH27P5umbj3IkpTjHhwtZCR0
w1YqDunAv/Ozo82LZl2RgftU0TPZqdqYuCpRzq/HpAmAg/kuk4hIvvhO9EWR3NHmZaUgnfmpbZMq
WspwCFeVwuNtO81KAxNHbpstVw3YnQWaMPuMGMhGD1jXCzdE8BPEr+TBts96iZEqaiHsjsFgn/VQ
+/Ztrd3CFT9CshjfbQQ3Tu2+lSYSipBW1F6Px0M3Odqii40lOlf/EIXdXhftdG4jp7lBlZHaJJeV
7hzxBSIoQZtqHO4PJUR/p3cOqYiMo+OR3/qz2uHzUquoDlAuexOT1LFC3DMMVz/N167HL5N7GsMg
hFXnCBDAPg+1Kw4y7ZRaBrynKug+SyEWqk3Daz7SDJa1D8PPjLVXPykSfH49eKvESDcypdjLrcQ7
96QrLAck93u7lvJquOFjAKKQfuALB4/ozIx1a6d5Sznsix2z5fwZWpogTTn/HdJvX9ScMvYKL/I7
acX0q4zjSJMc+I8tDy4NNzqbbvFaNZd7rgc2cnWoXWc9lE7+NGUJgtC5aOxNpiSxXo2oU/oPP06T
U+skgDgzr91UmV8u2Sm8beUwK5S5re3TPr00lJYnjmnDrlcjOUlze2x+QPdq9TXaXSQM9Oldbh5y
Z+mVryWy4e29xvNCsz0DajnwLpP3KECjOh6yCK0sqp0MYjyLvc0GNTqk7riQT8+Qjn7LAUhva/nj
ueTYeJ70BhSwI+NTWZKXDStqhpz3/poW5J8JyMxxgpe7yhKBy+Ze9cF9LJegh3vGk2p+cCAFSs7K
dRUeJT5Xit4XN6QOrGlavtbVi+IyfsHzmF27gMSvaFxLmYqzcEXzFCr7wZ7EEf+Kt6kH6dymPhLM
xfAVa6VmczCM6tPPrV6ljHwhDhfPslvcHY428YzPKq4e9Vbb+6XUHuO0KtcUKubBxvv7UJLkswQG
p7YczOIjXJhuifzAwx7EsI7KitNV5hMZX0emu/GxOeBXbO3TCB/2vuf5rvPSplN/uL+yh2A4pnD6
4qqiVVz45DTJWTeW8N1PlWu8y/lXmLOsbs78W5VDdBEx0zxLgSK6V9FGGTBspRG6Z9I27bKgZqqU
Jbe0mTvQtMWvGO4B1zZwsN2o1tb3q4sQ6M6vjqNJUwsu43SrBGVXMUxIFYJ2uoHNoSyemJUwCZxu
Ga5dJCdttMadRbwrWKit0I6u+yGqRlurSIsOySwAgiHP0+z+dCDxk9c58hB32Gl1YL3hxC92AP4f
hgFe5P1jJmqu3ARzA7o03fUgPNpgFdhbIg7glGxoF0bog+ZclzE1UMFU3mfrefkujHKczmNgYEPz
7flmoGySncNsPUmAurrCoeBsOAmQn/DRN/ar67R9srBa502hbTkEQKoCWJEPcVt6MyQatXg5DUdD
q5ttkwwg2gc+wwgVmF/6eINm/EOI+YO2NWHW9xisiAiGB3gN/tbuCc/SvUE8pWjpB04vOcHWs48C
JWZaR/W5bBJUy0HRvbSexbRBWfFXF0k4ywpeTlR0x7q288e67n/5QZodEBOxRFqRc6NAIocC9evP
+4BYifFGa2DMoBwCf25DDwtfdMjqu0oFN10jVGiZIlaKG+eUsXBuBi+Fmw908dw66bdN0+/xpwiw
ant4TPPgFDTuZ5P14y+zpBFmNHQpDBuVg1V1mIf16kQEgvHREly86lJz2LJFpthNcuvkizR7kA4X
bJnWnK8i7bcIoksjtOp5NIocu+dwGd2S7gUyH++hM1w+zCDmeOcZwY1Cs1rGyK3xOwcFPSbYy4mS
Yu37pJrWgZNcbVKXHqRf1/wpL+sARoML56rVdGoAhwRjFn4UgCqjJeBBOVnKySr3U1wXiwZm8dIW
vbki6tBdt5Q0HlP9vxAZr3xH/ZImFtKlKKe2CmnHYFxmpIVwhXhQdbZorzCk6VAXstvMshvYMAom
0P0Qev8r88s0a9ERYp9fhZMdHlxQSQeLCnUXMSRsseDsYi8UayW18pPZKanH06c25s8B+hkBVd6v
sjB6mJ9RpBevHljAXY4fbzV5Dc6GzrFO5pDYp0721ikuPGNjFNVnbSjn4ISOc7g/60YGrnCKABKr
UT7d3+A207Am9a2/cpTRLMIZ+HF/II9tG8b1tA/qaG8o+mALV2FjdexN4UbF0pxXYOkDuRgJZ1s6
hW69uKZR/nOgKCCuLVvU8DIdT9BkUP0ZHhNJy4J40jA+M0cuMpDJzBON9hFcUfM4QFlamEOg7Ww8
KQ9V2AGdiafymjfNy+DVyce9eBknb3ivSd6IHZJXUlmpY94AGiSOVnvnDLZy3XoZmR6Yt8KXW5wU
lNVhER8ns85Pg1Z6a7+Q0QmB3z8PKfFCYVaKS5z2v7TECb/Zch+aJpwe9cJknQ4HES+UUivVC/3P
kCE48XxLvg4NZzfpzDdZMDLvEhOoACRa0L7mp6Zqr8M2sUbjwYrC5LfntVtG041gdeuXbQDretLD
7DA0SQcyYYR9ODGmbw2fdrwQyIjE8AReEAcETxKTlhMl3VOiyghGDCROPpsA4hQdvEMwP4w/ZeAM
4vPwm2uTyB5NM8kOjSPVqk06fz/xwdFfTZM9KDmm6vPy4chNlqbpSnHOmYD+0dkWr8VbODnDYzcB
BPMhxUfQZh/Rfn39HEmEYb3e8TChn1ORmR04FxU0+3akBdcrTiioKPelYbx60BnW95XDMz+JjNHe
CZYotvcvpyFDZ2QcKlxbs5DKojSOh6T7hpd8iAxPfWTKzZfSLYedjW0aL4ez0Nnpzpbd2Ydm5KTv
04zcgYEwYG3F9TWDbID+qxZfhnaNfZ88vKj+jwbOEPnM7mukf5HyvFM8dVwtzGOW95fGWGL0LtqH
wNGouXusW2DLYbjT830QcSaJBOHCmrtTZeXefrqK+OI0KAtJhv/TgezLOQYJ2WJQviKkLfSXee/L
Nann4QmbuDcXqgVpUEvCy/tFPBevGM+eiQ2aOF1oOjBEuoy4prJT0rU3R4Ukrnhw29ppCi4u+/kl
J6JxwYJJk9iKIgstWK2d8hTbxb3/0Pi0gySHXdU8Cdnj6HJE//MM5D08QozOxzzdUvfbL3mWW1cf
7KIJVui1lYV+bkP3zxDSBKYHaGzv6JP7gzsFzsKFmLzU4sDaFCaqvXt7wKqL/khQ33tgjtpVrOAj
5qfe5HA5MtF4q/L6BRNM953wecTKbeewRo4hLd6f+6451seqlekNEMUHFRQl6iC7a1QbCzzIxnNp
l//t2TD4jNAk7spGt5ATFuAvMUkIBiXl+v41LcCGPR8qi049WgMOM5qcFxwf2cXsz5r0O0ZZWrf7
aWOiDjxMLZtfjNCkHJO6WBVh0ayIkM+Wk4X5wxNA6u6HD3y2xhH68B8vQIRKhzF/JpMZOoVU5iEi
j3Zte3AjbdtugXVB6ZRzGlquY/wzu4waylfaGuAD+k+KtV0tUA7LoNCelLCRh+EY2ViTCp+KqE1O
P92ZykyP8XzoMyitl00tm8v9QfdGnKGjS+Uq595eUEBAc80XO1dnNzLCSw4X5SWJzSdkVPrl3tuZ
X41dOh1/Ll3fvrluR4ZqRK8hqraKNvnqvpgPA0dex42f7l/yLAMwVJp2SNCAAAWZfQ1HiZKiPSW5
k2PJGFzsUA1S6WEM4x0a1IOOlrgdoujx3mpNg3BaCjsN1gJ/0C0YGU7INjrEdlii1gMs87Pu3WuP
Uc5ZZUAVjmYzxEADW30tiErCtLin4nW/CSEcmoiVlE/i4mcWosrJoNs0Ty4a0yWyfSAjBOfNt6GJ
/uy6SttBAPKXVS8MsqrLj8ovrAMdl/dGFOGxCKBLqpll1Noo5tMC4A5olV1G4BsWGbSqbo45RhLd
jhX3jaJvacKfXNR5om894kf0TRgMa4lX4GcEnEblaQqZLHGeBLDMjMp3J2cVWkmDuKlx1z/vf9yg
1px8eseY+YIZijq3435WxCLQxlkWnR6lpadH0ZK/x9mT1sr8EXiRXeAaQmsPnNr3H2zt+LNZJRq0
HmYAYCukf8ldrbn5iv4o93y+7QlzhOIPCytJnehYEiiBOkg5r47rIpbsjGiFqItorcmn1xEH52zu
8Puxdsi7ob0iZaScZmImV1bpNNRGZfhU2SM6EpQacTv4G2eerNCmji40dB5cDZ/gSEge9LllT/oW
BFzKcCJIh0uojTbtaWYXjc/8FuTGbRIERv6cIn/eCdMfCzwutOmo3JGmzCGZNlJ5nTL7KR8za+3M
41VEarsEhNu7LqCG+D7UpmhgZwXQgYimazDr07pbl0EwPCKVbtcFzIkT5z2ASYnrHKccHIVTk/c1
s56c0Oh3XjxOi8xPsfZqLSW2Ng4bswIEDazsmxgO90sbglVmD89NRPfNZVVWzJx3dxFRbiO6TtOy
3nS5NjzWKvnWReXtZCfd9SSjADCpD0mb3vAR3RIs+YBNkiXnA6i7t0jdFpLwvND385IPvWhdVD4I
ksr8DJXJGlZwSUqjVodU88MnZWItn/KjVtjie34yNK3xJkR5CzHbn+4PXtX/82wAnL6PUSztZdk0
T6OfXoE0F+na19HO8ImaO5cIwFy6zi43+u396svr5Ft5clrfXwVkNf6ckeGCDmuTwHCK+/390ofh
oTgLKWNHN81ZO00HsV0RphX21R+7LN4dBs0W+Xy3UHEEC/SSqV9B2Iioj/9c/lFk7u5n19BqMvRo
GG5jnfOv0CCn5HWIgH7+nDqyZtY0I0I0REZ4slWRbP79zE4aWpSpxVi6er2f3u8PcQ7kLFH0Pw3b
XaV+hPe7AdzsWG52sxR3JtC2F6ecSIGopX1NpvZvQSn4jLSJsAmPShmz4c+aRkYpeueMOT2kaOTA
1Vum6hPNJOOC2+MkWmIF7QGB38LW/DenYuQCiEDsUI+zdNxHDrpvvsR5E2+Ea4ilI/XXskAUem+4
jJmZXFRsbwu6sPQR0R7/dL2mPmcFNHTMDOb4i8XMky75KSYeVUiRfxMkr2x6OXPk3Je3LhFAXidx
6pk9L0zDiZcuYBLFJB8oV15bS5SU+UZMNIB6MZT3nN41DHhsBEaDlAJrz1MV2RKCaNucvLHxqBzQ
fkW25R66WHRL2UHSmy/V+/UapSNmudpLUauH8GjDWD9VAUEzo3GtdTTqZePdCl/rtv58UWrzNeoD
VN/YhjLWA87QvZui0yBcStyqvn5x5juQ/nZNzo+xV3qwcqdREchn5o9Q8opHM6yIhCN1bjs6EhU6
C96DXeTDqdIMjMZ+47DtTkDzh5S2Yh0030FBMntTBj29sX64Fk1krsOoGA9xQurQT7OgVO13GZvZ
QQxxtbs/m4x6ftbG2yGy3u08gi7XY17DIo20LWsY24bGnDYgMTaY+r6V6ijyqjm0JXpPCGcPorLr
D7TN323PvWG6X2gMGKlq/r43Lbb4e8/rpy3WKFo+YT4cp1pikk5q6ykzKW6DurqYm6DwmGn2aJ8P
uAZ0tKTCA788FDTRfbxjfp1sQHnRejYSeULq0G5U53xXUytPTV2CDa6niIPi3BDOQiAEhi1iPpaq
XngKJeN9gEufCc/gvMCrKDCw8jCJtKdKW2tq1Ejbc97vLc8OFe7Rdge0+1QM9160nprjSUt0hqwq
OLsOQGy3chGj3jsKrQuxu+bQv3CKxiLmjZl2kPj1bjSG7Kx5Qj1EWTq+k4cVUUP2BMJ0/kGi/T3b
Kc3Cefk3IifcC4aoD/c5Tqm+lN/lz8a8W/Ai6OP82ZynMLywGc5vVcsh7d4FHFgm1uVEcAOXwL5Q
TCnum4yypgGaHC+rgmZw108KlxYn3ZRfWydnvlDOl9+GR4RLJQnGOWZXka8m1U4k/hgWZRpWyWy0
xIdpmWphoyF+YPuEiIZn/OA1WrGOJ6rRNoN1IPFsnvSaRuTPbV33jb+39bgKFwznAaDhkI0xvgLX
suJm/yMKuddHmZzek/BvNXc7MGemVzlB2W6LCKxYVzmcVOYE5rDSTm0O5CAS+doWQfpCRAOiIdv2
VqQVYvHrhbPFa4y81rOsRztO7EdbquIi2kYczcoErExf8HR/ps8vf54FkvgOwhvWaQO5ipiypW8n
+mfXQVsgqg23hyPwjKeyJ06NMUhPZyj3DEEgHodFRDyrggS7/c/5cSRA3MvgMkzBUH0o8t2kGcKk
tf1E4Nalq3WfmJR9BbcYWEeiib9RyiG9HJ5yOQ5fBA7BuJ1G44aMY1inAyoV0oZ+rhHEHgu/RvQc
jV5yuXdLTWfEiTC332pgqxGCgAdhW+MvAIDb0I26t8yd7EUPyR4f97g36mBcBGqGAicY1SPLvJXd
RYxOcrxfGo5e/P2nTu/96Ilm+G8OzhXlLOPBB0uXT1WQWxv+O2yoU046MmkoKDP+N11nttwosG3b
LyIi6eFVQn1jua/yC2FXuej7hAS+/g5U+9zacSLOCyGQ5EYCMnOtOccEfcCJCqjMpEtHSzkz36Yw
R4uGT2gH4c5BItwU53rC3TRZWvqEwjfb6Ch7Nvfd2iMuGt1ke2Fl3gdTGfYHyxrHXabXPf0hwrJo
dHdUPGZvc7/KFwvY0imRDVNKNNFPWCBycoRKSG3VNF5KjQVbnxFvkWgOzNLef2rsND0lmSZvCb3V
G4HF3dZIMXv83aVqXcOWfCW0iEaGbF9zA5tHuUyzxmTSdvpyRqnl3IqTSSfvbyo2EyHnEMR9PTBt
034e4/FQG5M6akV2kbnBcORq+hpGyXpQLkaKgQlRW47TLQFjwz0DXaSTT+WtTLpop6Gc/J8yN9/0
fYRjdoxRlLUWKFciErOJfCUZtvPJJid5E/GRYQeBcOIi01zpuay46XA7wdbbBJXXeFC8moRA3aH5
iJTCVzdN9d9H92N/n1ULna62UCaTsvrYS9oHUabrBy9JMM8vVD8ARsGYgsFdEQzbvyu7p89bpdUV
pAilvrnRH2jSRduy1/WHspNu4Lio7v92cI06W8llLC5qnLNoTsZAi3rtcVxYJ4vWL6Ed9qLN+XkK
/zMpyI3fve0TFHcfQRRE7hXiFOdq2xIM9dS8cPPuV7kDH2M1uzh9KySV+8x6rZbb+99qL6HQXHMV
0jq+TBB5rT6fdCf9k43JjXgE/wFxQnnsCEReRYVPiqmTePUlyp7v8wanM8gcrjDB28kut2lHlxYg
ZS139ome61sf9c+mQoXzYiXE7ERa6m9KhF5PdY8katIGNwh7iiCN+oLhNAZJ73OPIpmn5h9dNcYg
t7rjv0s1GevOIXorMfhCrYIXceJwo4bg14V6IFGC0E4e6a+gbRFYGnI4DDWtq0CTzrzLq/2UFihQ
QtxisqierRlSS5aUDTXl5tlfmLG+35GXWAJHNPU4QAI4g9bQZ9g1yVecwRNR5A5A6yRJKCWpkS4W
Jf1woy0RqD7CSEiUT1rnG0f+n7gkf7lqWUow+ONLbPmu9QjAGxKLKSBd0QNOI2EeNyXt4JoSDwBj
z4SeTSRE3UHNyDo408ijfxl5gesvtoNaeuHaqFvcDQLfFkFklNfJxvUB60WRb26rFtJiaV3MFN5h
1vV/9NzGvbm0yDz7Lr+ZtvHiFcyXM2mcKMRG2B8kXG0Uufj3HFffhH1yBnfenXREWlta9RSB5+HB
6ZOfDJJBW5fqZMYNaShoZzYqsT+Bl3xaMYUokm928BZ/h8N8nVEDw9kNKPpqJzTe5Dqk0c6y+URa
4R4mk7ie1JH9hbiHzgYEijthO+F7WEflO2vcAhJlpfD+ooHrrSHZ45LEnwGSGIuBWFFP3uHUHreF
hdrQMsU3IRdvA6jAfPKc42gb33SZihvVfxvYOhsNVAd9Yi3fG7N/mIm9Po8iezBHMW8IofqiX5hc
vcl+aKdtN7Bwm8lMD1yjIPmiH84UpdWxJ7IC66siedmMa4LyPnU5XoHTSIKJu+8hpPYjTflHla7J
HABq8mhRyRPwTTdDpp7GGY/D5LNiVkYKsoeZ2mxzP0gG+2PEkOVmmbMRKe0kYCNjFKEfq4xPs2VQ
iYS/R9RYbOyuaoJOe+9x+w5ll2xiq2YpqAvSw8S0F+QAcQPvXiYH2aWogrjGR4viVT+NGaahikTR
nBoqNNyfqkScNoZ6/lSNeZCiQKEjR0B3Lrw3InG1dSN7L/CL2WJB7P2OihmGsU7oQ9ftVBdZJ6IK
tZcYiTeuLz/QBWmnRL1PRbYRbrnzXaplYa7rm0llLz6Khh3ORKUOreyeETCAhGclpjD6gVTGBYhG
k/sV6KGazl+fJva6knLLe8WWQpncGHjHmza7STm/cYZM+wRx09owXWBXkRc+9L7GK3uDqE3BJZ8N
ELbDSjM3jGj9BisUnmLHZo2cmEjBtc+QOio36nTciHLugrYAWoEIwly10sMN6cZoIlIYNThRK8x0
3HcUBhryBjgXXbUrTYf1LuF3cQ8zKXOrzRBmu6kQnxQCfymr2lFjzKkbti+RoIk7NuaH0DOSf2Ua
zGGs1kYjoLPMDaimMn6aSmKiqgxwUa35sOCbDrbC+GG4tbdt2vxPoTSAOmo8DgU+U0XmI2ONizHK
yP7oCVh5CRZu9I145Un+J71mvkEjotiUsNY4P8lfc6k+c8kTF99zLuS2C+xXRwsbecU6nvEVw29P
aVwwddNGY9NFzbvohQVBptmYQONWAAiMfRLlJJPF7iXHsI4+mq6izdUTtILvOynM+uIOvwjpMU60
xvlXbV1fIziGkVQSrGodqX6EV8MFyOa12TVqIBoPaBU9xzuWRUkUIUrjNGetZrYGtBRjvlYxvYze
hwYN5AQ2EsLYTazqS2d1yM98mh+tE5p4WgGTIBvcd5W4og/UiQXiEnNMqB6mUwE0SfmDNSAFtCtP
mmk6NwBRMKRPlvHCWBAGtm2TChiSyVUnAq8aKyZGMn1wEQ6F4YdO8tieqaqxHQxkF8rqvycNs74L
MSjwDG4D6fSep0StAFxCyNOnO+SDWw8gvtKbEorMz4rmOqWXEf6e3iBdPyfFlwg77WD2XUFmfZdt
k8kQ62aObnSKLGxtAzyEyjjDEe/5JdWvrNJv5CHXB3jRAPh6P9nXICWY4YCP7sOxPoYRKRnhU28M
XoDBBlNV/KPq2/HaWeludvXqltflu5aTAWrV8atMze+qCX9HLGeC0fOuHjHaR66kgDTJ4qGKBXFQ
ky/3njb+FHbuYenntizl0a/icoNATR4KlW1zS2NwrCfQCx04E2Pud6jsSXpNcwRT3XQgBCbBEsPG
SrrXWSQfcLmHnzml0F5E5BV04ikT+RmdWEHudu6fqpYert2l1dpDibwyOtN5WvQ0mATzC443Fv6J
8SPG/OnFMCMYnOx1Vsr3HKz/JWEiHeDOcMP64ADtXshf6rF5reVMSEgDmJnw4rINH42ExXSy8G11
hndVoCmIZs/ejFR9UoUjuO5aHU+Cq87S8aHI9e2p0mFTjV1RBnoa3yLk+nt9NriOWJQMsRfeOkPi
BPLoN2dtqd1aSk4bkzkxmJDo4Kk83GfurG1lAea+k9PVlXxKFAprYrNLtCVEBld9ZEM18tUOjMZ8
njXoQBIlI5D84TrSKcb13NiB6zhAvEyf1hZd+GKJK87J39hAH6kssHAD2SwgOFW1Jhnoi7AbcXNL
9zLLmyRDZIfrFK0md9RAts1rZWfoXWMms4ADL0mHt1m4MWaMIqwu4pD3eXNsZbtVg9C2fthTClPE
75hesx/coVn3PSsRZniwMBNOG8vlVkTrZxkRrpoqj8ydsSIkiDmdyDuYU4/eDNjGSqfusG1rg8EK
UxDTu7EFmZ5ZYBMJMbCdyr56KTN1XQfuM7g6pJApTQJyA90HZ+JOPmsJPACCv8lrx9kjjBv2MSZD
WIB3chMGOjnOOBqnKigYvFBzKkAvbjbt6ZS/tjnZWm4KHKtUA96gvD07yTzse5i7cx4Vx4yMo0S4
2UqhPovscdqVyryYI/iWeHSdQLn+VjeXenXahRuShrczfx6KTkHmykyuVah5dpBFvXHMzCdXyWZb
Uedf9SaTWtvIfvkWmQbalFlLsrkfAEzHpx41Xyw4DpHR269x5bnrEWnWThVPFRxHTLfoSOa+NNCV
294O/czRgwDHqj+jcUOOw2ALb2WTzxRYashPZYTRhrbOsCkcUiSYtqwJsLSOZR2COFjsoT3Fm3UK
HXijM8NE1fZu0mMJsHF1my5p/7gs9cIuXTnpJle6/UYE2VAifBqsYmOkBeraVBzr2ksCFktUcDtv
54siXw9ptx17nFGF1METGHRFTbM6xfWzxmr2CAv/UE/Ixr1pX0Uw9DgJTxTdjTPZh/k2c+IWPjw0
kbvlqcl+KwClSKtC/clb1NlokoLZgLOtT8CtWJJ8ugP4lISiWawcsVfDu9d09ZnEX9CkbpkQOuVW
QU1JgRy/wQrs5IEBPNtHjfxWYf6A9oiEL5MJK/D4TWhD7DIcwrVCJDP0tgEySKPddRS8AIY00Umz
QNoYRV+C+GKlXDuj3PTaYo0zWgp4/nhsyYPNaj3fN6LE7T0t0K/cO9LP2jtdnl38kTvP0LBkGjtr
F5aZx3cZP8xygsNo46INiT73S+dUx8bE2aGZK/wTxZbW9gcYy69+Gd9Ktxa7SftW6a1LGhxr8NWA
wWfyHIUuC13EDdwzVDm91XmZrtEzljtkMFzhc8/ErS4pLiLHWredA6ZHFCyOMd9s2jY+uJyeQPaA
qEd85Zs685yAFvcUuDkICd2QrO1ksRG+fQZ2nay8FPc9OiQDxQKBZpZtv8qqkA9U8/vKXkeNKw5d
PI7rjoEPCUhbH+8b3O/bea6bQ7YEBUQS1VLYs1RzdWQ3lmb6C/+u2hZD/2xnEVd1MbzT7MlBfTF+
erZXHxOt5pq6PzRzUR/T5Zb1b/f+qEBhB01nefl/7Vf3o6y8640Xqu+/u5Q3sqNMPPFCkR2HN8LP
JmPQiJe9oil/cC2m1/tzac7yRhOVdfSaOnrNeooFThf5u/uzNacabWDmLrk5DU/47JFTGf3WgY5h
1jDVOWtCLkFv3c1Rte3lACrHi686UpeL1JtdZWbzwasyeZxDHNy2dy3NFwwC4h0QGinwVWW99Q7z
yqh7caLMuVY6wuUB/N/ihX60qty9DKmL8huHQ5wsFsuChglshnZTeZV9LAoWxzUEG69NDh4VdlCP
wFTQwuCNorj6o3VOqNVJYCpHtbM96XCVAvYRffXgT4N+S3MR7fU4/qh7+avNu4tNDtOlTOp+EWm8
NUwXzo0n+iech4GNcqJreiKFvPI6a2H8eN/0EIQe8vAbic60oVFJ5c4ukh3ho0uXVOc/B++fHClD
XJt+GK6qTkPaFPbAOjHxxUr62ruhOV9+SFxDZLzSN9NfKKtoTvXWRxMrzlQMz+Vcs9hfMEBwjXYs
gcUjQQgZdnaEkeTE4e2kcApIo0b4q2gbWRBZ96VB+XpGocxlWVzfZW2oY11o15gay07VkXXR+9zf
dnjf16NGyG0TlQay1+kyUYU46OZsTysXIj38f57owl6cTIXLddn7t3GT0bjcX6aN9LtQX5KJtxz7
95L7o/uxcMBrlU+9vvn37P0JQdTXtCIIdS+pcx7/1w+47+oQN4+1pUOW5A+4/8b/eqskJ2wz5qjK
/7333x9/P1ZqC+pTn9vt/ScwdRr3xtQ89pEgfr1dglLiOuFhZNXO8b5fFxkklfvD0OSgBcWE9dCE
EHt5+f2F9ydGkcSbWvpEhYDijS3Kt3QFqOW4JEhEAtMGzQnvj56p4nSXWuKBiCm1zadyxKdIMOSz
hMDN3+cE3G68szCWGmxtDw2h2svDwrJISx0z8oJ9CTs31abNYBMFyrSOFur/bIZalZdC+eHetroL
MVlWoIjSW+txPSEKaKJ2M0obTCjS6JASp+0dqhB7QdvrV0Me6xJhPQqy5msCny0HJAwMH/ErTITv
2tOJdkjbX7mZ2EGYVOljO/kGso+ueVCGY27FOOiXLC69XduX6dkeQGs1lSuO5JQgpTf6+pDJhDRC
BG57S+P8TnXT2/YqtaCLQT2QS2WyltwCASde/KVY6ZS6iXsOfC4VhePUan9k4Q0P7bKZhwFXV8Wy
/H7MWbyyCafyAw1usHFZ9c6dvQ1iJAFcUmxCVpvX+248ak+ON+qgAhnMDBQO19Equ6v1/x+p+JeS
qjxYFH6HvImvSd7lVHM6EV+dtv+R58wAYtNq1mjjFjhVBZvKD1+WElhqUM8Z6SZpdeRuY4W0wlO9
e+OyvQL2QNhT61i7RmxInRc+J1l1ZE2wkInZEHudBpOhq+2/Y11n/VHxYBxTQ/ooZNIPgJflqfEf
NDvznzJb+U9aXB+E7RItjc0O30UyPdw3swZWmA6svnOqlplfAXiYWOOKxj2bZmnX2b1FeVc+J2Hd
/bQMpI92hL5Lk03xwvz3eD+OtnneUvsju8fL5U9rzjcOoOrXPMEtjtmQnPYJm+xU+b80N/AScuQU
WVbbKpXbfoIewBW8i1ykc0Cs2l2BMyX2UOwlPiBlb/LD18zIqdpRPVvpRYMlLnSLrRZmtFLrl9qt
yPRxoRvZ1PB000+fPXT0cyzqvZkyWczV4G/i0K1XpTWl5ZYIcCjBaOahemjJzxzTynYKNXm6b7SS
Bi4r41fgBvkaxEr1WMSm3DuqBybkS+cGtxwM+LwlUpPl/1RGvyChklFbVSC1pnKrId059mHuPSYt
lGxYANEvFyXySFP3Dc1PtAMoGx9iVVXPiOvivz/DK+ZXkSb560i1n16IyvbN4Bov0q1/3H+J6Xu/
hdV4pzQWSFyUO5/qBe+CMI2HmWnE28IvDnlNHHDnQsXWExKtrHwoHzstrx6TDoSe11YPlpXPW9ex
u6cm7rsnPRRbgRfy4X6IUmF9Er36fd/T+m6mbzIIFvWgVjQ620eHmiJs7Gza6KmbYyieB8bvHHCW
TSItoxl5zaZrf9TGz2JoE5RLpf3gVeIpjCP9OWzHT6iiVLuyyL45vqmdh6hi6ZZA0i36/hrB6Htt
Re8EVEhQnBqloDqoZ5++gh3X5MXPGo/50vWfd5rh+z8SfVzNXfqTTt7wmnvg3JXhJ09G5zT7jEXy
PgE+u291l7mihxYrDO3kV9WJUzK5v/sp0840RndS1wi0jHV7n9ggcW23f2ZZT0Q1S75tM3hPlGSa
Z8JS+mPljQQML7t1YzTPoZNvbVL/4GOb1yLLw2crDB0C5xH5ULv3n8NQsBIemao5uv5lzXazBldV
7lNv+qR1al6J5/4t8Z0EWi3MIOSjvbb1THtNYvAg3uN1+ZbN3gKk4zY/YAD+zpOIqmQ0vGKJoY1c
2OoAy2YzVYTMaogYbySyrnOK6gHfzrMiTeDWLOsT6Bkw8pbd+zG3qqpb7FSvDVfgEbVIdbsfcoD5
7PnaGeaXV/x7w5jKszMW4en+9vtxtPic0NGSUijpjq3uz0R1vHVJE4MJxvtpkoIFrQZI81KJ430j
CluQbszm3+79UY0okrn8//W0X4eYCw3IFMuPAlbCi+8/5v6O+8H7xircz3mQ5QnixkXkSXyGoW3A
dtXHNBhArG80oihu940/5VBQmaWvHCfTuo3TENMp89us07alPmUdI/K8j5bLaFsiU3t0ucSUMZoP
sQ7QscpCeJet465toRlcnlG5tjKC4ydQLOtIc/pX02+YpI0SCrjduCxyCzRmkSGyIw3+peGcX+4b
sv7+8+i+q3fjcKqQdy2g2BO6+f9s2oGPdcm1SU5j7sQnt9abA3iED1kRwCDGonopTGziNIzvO244
ccTCjdEndn9WP5pxHvdzV0FWrCeT1CuyaAbPeLpvvL7lA2B2vJkdH8+ta01bM+XeC08LtbTXtTfX
nPIL5DHggVUtP+c6x5gW9a99ozUwM13sgctx/WjPXfmZzVW5bZFqHzLVW68u8c8oify31Cr3jk/E
gdNm4iGMqhBdJuQtFvvGe9RNZwohzi8/41d7hak9eyi8d4K00D1GDf/JtxCs31+y/CDIjP6PdsGE
tdykaX5SCZ6yob1oXuYuvonux0SwFbOR6NuNpgcNOPiPyEUsFJPpcUkcTTu5wtI3gzkPb4Rnv99f
2vKjpfKjjwXGBSMzHK+9y3DL8DFtG8Gw1KfSY33KPKAEtB1HXKybwsPckyZuhrvbbW4O8qrb6Bnx
qaJuMvmU7bD18kRhUI6QSCDur7i/NurV3mpqlznkB2Fo5hn3vXNBkNviWFse9qlbb6aRFhC1g5OQ
PriL0hTrJEKaDf8OLub9YAw6nAyO5Xk+f3kedvfHNl6poPQycqG1MXBYHwXpNLTXzgfjyCLzK6aV
wmLe+G0X9cHLLdhhMQ59+G2wWtNykzWC+nqpPuGTzzHRJ7iHQe2/DbI4UWvUzpVb/mczL7v3Yyzb
dkqnpAN/y8ck0Lv//bq/bzPs1wgn1l5NkK0qOprrPgMOzjwTUe59EzlJdOb2HZ2hMNv7yrTpLtDq
q7L5RzQn6W6UZnLWBJXLx/sTSnl6YBWwy+67pV2/ltzpd/h1KGa14MrQKLrTtcR1P0Vexc0/hK5W
bypjMAmCeSXqObxlna7d6qTRbkUz7lJbGy//jhfVwsDgQxLTLHftlB5xY3SPhoiLR+8Zjcq8tWxB
y8xozcvcoH803Ur/QlfDgqSVH9DR6a97iqBJ32gePUWO5v0Vbl5znSXeazEpa5fG462cLDtQOGtf
yZVGJN3Jr3TQUFmoSpEoWJkLichdKoPya9qihfDfjZz8bARe1Bqgqwuz99dlA05R99DcKaSab4xQ
dIwKfTFDNX3g4yp/tFpss43mbP060V/w1hTbsCFgsHJJSxytOjtqfLNY1njWTHCNGt0Ha/vnUtbV
j3KY7J3KERyi1yl/4F7D7RX7/VU6rfGg1zAHq2ZMHmMWL1tKenQPaqFgY3C6sfxmTt0RKSJpDe5Y
miyhIEDNIbD7zz0an3Wcju1b4SAuwoBos+iU07mY7KtplNofT9p0t9PmdxQX9Uo0sjtnrYeIvkoy
0oRSdXOZpGxZ46AQ1gqNgnAhL8loMdxpNKzoUJvMYxg7OfOOmYdNo+N7u85JlVHe8OSLRqjoCkZ0
9hnP0yWJTT8ikGKL3CeJVhMSAVUnM7q0rsB5ubDsRNth0fAf5rQuXrSkyk9hCI4R6aL4MDL90nWD
/qKrxOEzpW12P96nwIQJ+AFGKNQFEcEOBLR5g4ghX5AHkpZBvPpROEq+uLOst3g75IaQy4Qi4TAG
DFT+RmOivOsHa373qNitkjoZrrYR5u81vEg/F+9GV9uXKho6FAzhvMNU0u9K396FRuR+YDWeqaaK
7uYbdBrzBoiAbmbapSuop6DoWZcirb6EVp8KRYRrNkhrN0vJzNUq+jfmD+f7C8YUhU2PsPnBzrvk
QmMr5s8T5VdGYwuNXHGm0KkYON12q8+5PORJWu3RHTD7MXog/RSr9SirTsTvJGY0P8pCnx6z1HWu
jfCDf4dw/3AeONXD/QX342lkqyMiGtaFvOe+cbuRDBMUM2s50q+J+VqRWWlZdkbS96CmPH7slw3s
Dfuh1D/+HUkrJ3osRUiQkNdc78cdN4lPHcnEQZ6Y4BjnenjXUbSuJtcZzgjQh/e2W6pD0nqhEe3e
8o5LZDkscWEfTK+tg/ubUr9QyALq8nB/E03Tt6Kfu5tqnfrV7KxV4lRegAaH+FNELjXwcVYrgGLw
hZqhtY7SGivEsqpBrvhtu0xGW4ysW4bV8WPqb83o2J/I7jmFM8q1GGemp8KO/tyPq9hu0fCL+DHJ
iuTcIHMKuuUNTast4RnmD6xfyS5M9XYP8bF54yQ62l5rf2qug6+uM81jFjOpYSlov4JIKnBiJdFF
xr71OizprMZQNRcb6N0rlYU/elvof5+shxaIbrVpJ4xxbm8ZW5ruyU4uu+i4Xhw96S5M6xJ4W3YZ
4L0cN34n91EF/cQRPf7xaQ8YzMeI3X4ol3yPWgcBqVWQmhHj/sphfCz+czcldQvKTlykX4UyP+Kq
p8UlKRkbWEiX224g9enLCiW8anMWQVSnm9QWC7W6u8xFXJ6o+EYszk59xMIfOwk1vRaxVha7696S
l6mTxt6gH7a2QmsOBC7ikHN0P7v2cBgIXfatxsdEpZ1GcP/H+95gNlEgzFQRgt6l10hnIxgI4KtP
6aYNi/Q4zKX3tGB4DILGSCrpg9zStfVQ6+BlivInIy3raTTl0M5e6jL2uTTT6uwV448CWn1fo9CX
oUVHKRufIyk3bj99MRW2jYkOkxFesX1CLQtTI4DBvfFtEzKOVmztqvnwnBToH8UeEpzcc8st8l3P
oscoBh4fT1TJF7bFh+0MmEcwjeleWB7LDLCmEzmBa6TaK+SKU6Jy49PoscQ6igxUO4wuwNtymkHF
k5ugS+yseGfmSbmDD/ziluPTmLtrS8avTjpeLK04ITs4JxP81Fhb53n4NTviD65OfPxiPoWz+MKY
cSGXAnAt8q8cdOje07Nuv3SzbYQ8p9YQsFmS6qCRT0EUk7VXfY00b0CgUQi+clkh1/LSlHa2ojLB
vwt+o9g3FW1OldJaEnbtrjoP8Cs6zGBCfIqdNMzXlYaCstKuQET8zYS7g8ZfCbmhiALJCqHtM2Qh
HbZvw5+gZmCjXRdw2jybpDWhUYopq9Ej1cOP1+aYUftmJgh7yNyJFq8JkpCZwTqSqwmp1JGI4wBL
oEP7lQySnhjnWK+SddfLdO2BGQiySX23vpouLJZ/FSGcIWkPOwVHh/C2hEAgS2wSW72kc12+ZqQs
lE8hfYBjqDFkuAL4wiirEj2KR7RWF73TxTMukUvRIOWfKR0XVCSxt7vWoNqZB1OE8cZNTZBomflS
oXmEDY4TLFxC4wxP0OYz5/TQgOBYxZ995YRHfWLSYwhAd3bzS5W9Bq00UetqKlG3FK8yJLQ4d7gq
pOFuWqu6Tk5Zo6Eka8Mc1JlFE6EbVTzxk4mtz4FRUD8FyvAUlyYiqogcJ4zqsELUXB0NlT6ZPs4D
EU6HsYwkOWP0kcByBYw1/RDTTxDiLGI1nFG8wshA/Ica5jj68sUzcqJnYoMsQq14zoB17SKzZ8TK
BmPt+s4fJlvlqnSG72L5l1GqB2ZMNBczh3ikVejE/o+uSf9YtrYXMRnXjJ3MN+m01Ym2pdvpILtr
vE2eP7t6SBtNlC+eaOJ93GA7M4gMrN0F8w0k3GvSd7PJvqjrIDUeUspjmyyJAFWuWa3+iurm1CED
K/XM2FiC+Kd8VueBmLvJ3limQVlGUEVzcpAFiV+8MdbJVec6JRkc6iDq8CAYsWLoglIm32JWKEYG
9SrUrK2oMk4bYrXFFqJoexzC8VSw+l/PmUvc1JRsvboL1yX5jnRuglGLn309wnzamBdfi+gyS/GT
gZ07mHGbJuVB+UKOUTsoBcGfEyvdgwyew6tF2dwimqgyjugX8DmEAmefCGRifUmWKuu8kK/Eaqyj
cUma9HLQyhTZuNGf5r6uVwYY3LUxRb+0rH5c/skpTz6d8JKAV49JzNJn1TLZNsp91U8fumERX9O0
5xqOPjftNMM4SLrgvPCBLTsxYICd065A7bYEDpCl1SYo/7qS/I4+l+tQczjB05CUrJ671VF46r1V
8++wn5nT1kXQY8lzlP/H00W4qnSoGZER9qvO4iJ1ObuzWf/kxooS0CAgWovGcjc0+snI8zbIJcwB
UsSai2tdlU100d6s+Dum2H+RlTo7GMLRHpbP8ppbgAQruuwGlOOlcvGrMSkGZQ5UuIF7MIu+Zbpw
AAS1JxZkMUhtcphbUVd8ei5i4lFa8KbKHNtIXHzWCKheElNebc94D6vpsXPry5yDhR4bklPG0uUj
RluKop+LyiJYRK9o/w/xm6W4s1DbT1da4j45ovk9av5ZxQIBVP7u+MZ+kJ1YlQ2ODrTUcYg3gTAw
gC9aiBmY1DbzpwlUEOAg8LBi6pBBWAhdTIcMpsb51uaGxJiE9hFO4XWmwlMj8zHAcPZTQyRhyOwQ
ZxPIrf7sYIMeB35UrUjbaIoDRcNzPhcPM+1iSX/Xkv1toioIdrtdU10JEoeYiDrSMLE1ByfGuJ1H
59GtLnE2PjqWHJ645iAr+uJABNlvSJfpjhMoQl2yLpLpOUWogbhWJCzOoYkyV4gCyzGP7kwkDlAo
POvhuJ1LOG91km+7RnE+AiXo/BDLYidQsLW/UWFQD/XRXU5dvUtUf1WF/eYSerBCEcxFqhDBLbIH
GX4y3T55zg4xJF/MEwQtsmSmI+GPpLEiWp7H4UJJnT4iGSSU5IgoK9OXvreQG1WsVSyt+VJGh+/U
iV/illCwFPqLT9KJYLkFbCfKbs3SFqrVt1tol1ZrPvX5KWqsBxsjhJ2oJaB0p9nRrW0/wcJfQI59
23XxIIb4M0fFmw9+vO0yctWib0TwPm6NhuvbCt80SmSImQ/8aQppb3sFpXdqde69wCGiHdL8pAoE
dGxdg/TedRNrbb4HNCJEWbNKiV2gdyg5/AihsxkSeDab6Ndz1SbbuQj5+HS0v62PBMkeS4ziVDoS
Mc64ZfrN3GaMN70wCN6wadNh2xKiXuHp/wZbAZrFITkk91MLVEHD8Nz+HJZwKrKN/tRWHrjDTHyB
J8hEEruqaRBeUFfa1AUVEGpqh57Up5o52b5z6Sbl3OUtT/vq5gE1m1+eM6LVAMkRzZISqkEt+ATx
jYn8UExrC9LSgyPKNvDL3n8PreIt7truT6YaSLdV//HXWNq7041WTYynOF8TSRau+Qr3fBbalr+t
OMweYhutgGpmLg4yq/h/1J1Hc+RItqX/S68HPYBDuGPRbxFaMKhVcgNjKmjp0L/+fQi+sa6uHqu2
WY5ZGa2YJDMZAcD9+r3nfIfUAg+LL45Xjpk9NKNQKeZHi1ulGDiUxw6KNMNR8iVc/q8Qhnm6elly
w/6ILbH3PMf+PRftQSCA+qTGWkW6ZNhoBuhrJ+NsJKP3bRDohejATlzN7JdYfEt2jZWzyLn3jEF9
L2K7gedHy1wxjnCN4TJVwjxqDbdCpMX99cNA3pqwHr+s1GHldnetF0wkoczGphmlPlgoVl5DBbCp
V/Nn2fcQKV98HWabaHLl9/F3Eib5D5j0jJHB8n1UTvA+WcreJLaHlWyhafVh/vhl/hRxhdIwFfU+
zcm2YPeii7u4Cb7sw7AbihvfKF6TeZg+Ete96N4BENX0U3PjWkW/d0aaxY43jxfwkuVON6XitgHF
b5RxcMkX1mduQps3jeldsUavMhwJYEgHQsALEH97ryExb9R0jy2r835WDoc8v39VtaSYSfy7f35o
+ofZBh3jZbI8Fx7cuH76FjFtWmb7GOmq0eRSTunAXGvCIqGQchpGce4MwezwSoOoWrA+Ey1rsg12
caenbwXFp8qs+TNsgbf2TCY3VTeHD+0SxhEbnXEB9PbpL4fZMansN2xPbB4AyrCFxnd51aQ3HKSI
a6n8H1djrUMuKN5FQ3PeAzw63TAS9p7HbvZYwm3zUA7afUaQpHey6AnTshDWJzJ2+HVl8+AKlFfu
kmaoihgqEmXuve2CpHGKTu+o6+Dq6FJemnZ8Bg+evzTu/D6ExXQ/1jMuEd0dY3vSrzghoGQqGrND
PJ/MoKnOtkuAFQFKd23oAbVcIAiZ6V/cgt5Aq8CvthmTD1Rpxy4pHlNezM31m0iqsFf4ojblwpxx
ciVOldnvTFndNgtNiHKCWB3H0/tpSpCgcp/WrpT3OkrMh84pIFz0NrLDFEnX21ijI+odn2kEoIEZ
ZcxuhP5wMJt0wi2CZ9AuiahKTQR7lu9/6AJj75dtDvTQSvUkYF9/jz4e3T1tB6h6Q0M6VNO+arM0
T4Wrm4dIYby+cmaDQXxgse3uLb9qoMOCnfAuoDjNG/CbTJ8S4spil1NmPDmPcJpdDAwNMQNBG32f
tbWXDDbd4PHKFdNRbD9h7KOY58GnscQkgH6cLfQmTPoYxy+/IYeZgkUlWm693+VMf6fhV3ZKY/4Z
mo9T4rySGDF8Z5z/avTOO968hhTC2FtDLcgYty5PV5FWI6QjZR7auhoeBO2rRBMCnpY5UqvrPZCG
DvJKA8lNkY3tXcDw/2pG84NfhV1lz19+yv4X/Qt0AJzd64Uy1tWsbmERHbPWMy6ht6gT805BbiUb
y1TJ4/UDY+Do2FnyF8nHJ3MwhqdJewKwMvmpBcyh23LJnMyn9tRPsvo2R76H1jKrMaIaQFevlK48
9Y2LE7qfiOWCFdAQa+O1v0U5KSQUboWIwky33WDcyFq6N50MCtxR5JqiPhwghD9/vRHhkDs4nQr3
iUA4kM91RlJSPq+nFt+oWEAZKPG/yawd7x2HhvwXPKtBXg2vMGc4MkmAiwS3AQQcp/BUwTNisDE9
zRbDUZvT8TlR8D1kb7/5mpNuO/tbcxgngDqQL4Ka0YfwPvPKYQ5ng5Oqm5l2WzlDECW5pgiS6mFq
SbkwnO698LzxETkEgWK6ml5tgsF1tcA5vWLaYSjIn4EE2Sese7fQp9TzWMVE37YqPXqooLZBHPo0
Vk14RwsV40q+7UssMV0Hy5V8xuHQeb1xiKbSuvnaHSYMiUFZOCudEjJTtyO8bU13cyVF4dyY1/8d
PTnQRa/rzfVhhWBJl+vDIpFoL3xCMMMxPBTEM53Jlwfw4t9XjZzXeG3yXZH9ICNBcchMvHEfdtwD
M5BMONHeZ6W7YO27jbjVCr3OAHFzWw+D92p07mNPYnsVcYd1RHQ+KpZN3LK3fu8v5jp0ANe3EnJe
h/eeLdgkC50hcdk8DYu0TaEzNyJHnbpSW4eJqnTdYTK/revg7QsdHOZ5+ojHNkGRCsNyylJnwwsn
y7DOo0s7x95BWAWkrWGugKgOkJLMst3l9sHEiVSuezWl2xKm7pdpV8EDs8c6ejD05IGJULTcO4nB
NIccYUJ0pB3GLA2umTAd+T5bKPd09H2gH7lWqsdilRGliA7+tSfAZm6ydTUHxhvINQc3KiZrukpQ
Y6GwPFcWxWCU9yiso5RNn+0lpPECC9ihv359+D1mX/tmBgCNugKJ/ztOipdEWXsFH/Pkjt64q5hr
HAAZMsGfuu4Z7iJZf0lSkQuwgOGTALx0GCNAaqyS+yKL9dpxbLJ6wxF/t9K5uTIC97UXbCbQH7AD
XDdZMjGf7aPiPjpcid7//ADOxt2bifcZJSjbC5u0cY4t8Q58ALRORYfuK2SF7JPwV/l/Iek74k8c
fVN4rqOQhrtK2Z7vL+EdPz4f4yLU//ib9b+ssS4djzHhtkU5TRwvCA5/zLobcgQu6N27KCp+5BWZ
q9gp21v+xPJjf9PVdvQUZmHxOE/neXFKMJUW+5ml9EYlDThwi5dMw0rf9XoKjgaZDsXCVYi0O+/o
9NNNDQ3rELZcOuYEwRoy5rBBvo+TzT4K2Vd7x6MMn9i8kqSNF6Ib3u+JmT+Xo3ote1DYCcT9MHcP
UVT3T3+dMOD8ObTEdBXdVqlMx0M6Iu3lffvD+xKNCUrnzO02XrMT1fyzFxZPRe+hFYIws8vLxHhz
WwZnuY9YPmq85K1Ljoaoo9cMiZo1TWfHplPCUaSaznpp4lCnEkJ3c/UfdF0tvpwI/WJHsMuWzTws
FkWjoXDLajRESEsZ2AfBJara9i2cby1DVq+p6Ym7wMYTNQmPbGpMkaF9MWf7brJL8k9E9i0a9fc5
582sPDmufLqwL6l0w0tX7//6Xbq+C39MYSBqGXOjjTDHMn3pmYTI/PFd0jplNmUZekNHByFnbCbb
yCoAk2ptX9rGZzGEvbAjrBPEXRLJI4Quuc4S5b6GsqoZGCKEij2V388qCDjukuC74gQXHtxKYtIg
og7Y1ItomuwhTI1jgFiLBn4LcFigHAOkpJ9wjBU7Av7Q92DjOLE9Gaeu0fOmz0mq+w8veMmq+dcX
jK5GOJawXYeX7JCi88cXPIYikalPFkaj4J5by87Yiqk/th670JXB6fl4Zr9q/sihMwMWiy/GesvT
i90W0d5Q2S+dL8kupxAtcPkMzh1RERb+BEHjtu/wf8Cf7pgQLHS7yG8Is5HZuRpRCbhdFh4C0xn2
pvOTxcy6mARHHOYpc3BetuMFrYKx+etXLf7tYfCI71mWB9d1fa75n8I2EozrlY3veuOOhBknbmbf
kES/0JGSHKFIUB+HsHqJo0l9cBY9pr1S6Huowf00fsyGtFhqUlgyUdve6B5BTxM3tAmvn18/xKbH
ILHw1FvtW78KvECPcazFyUCWsBUoX//Ddbz+xv96HaWDCdgRni2Fsv6cSUSq+jg6rgOxJc7w8Lb+
7dTG4piUFSmotkAS1ZEcnRdZwIqeT4eR6CEyCTfGwqT854eqVx/4P40zEQHOHlwJcWIGfjkNgwdb
vHu2kim68Dz2ADLjjRigmTck2VND0raItDNdyjaeqarjW8qBhjCa7tGJJsS6S96IERTF3uur93Rh
+Fy5cmA9v26Lsh3s24q4u9pL1IcvcfgqWpmHoSxP9hRyJHTJRPChhh6xUpavmiNh0VLhdKh76Ne4
8Q0yUBq79NoY0IrLbNj6J63XNysYD//pBvL/7blREuuQbUsOE9Ja0qf++NwYdJJlEcGRro2OKNpM
YnkYh7ZaOr/9WseKxjCjicd4VOd6qRIZtxjHGo/mputs/7lbiva2zMp9Ktrs5ovnNyLiOIZ59zbN
vXlzZbJUVJfHdoZ0cMUCKUM8O+7wsjROzpS7HKiX8hyY0tZpwm3S+4y4/WhYMfccDlachgY9eGi9
liaXvAEYfeVWIOMqMARbnOrRiKz6JQ/DipLhqM0xXNMe/cKJoYBL6NdH8dZfjpglzV0v8fxj7Gby
aPp6MWMTg7RE/nnQYc6k8bpPxaDHrS5Bc+j0GPqOOCkjsY+jm/3orxDiBaBouV6+RkmIACcx1lfc
1T+ZV9zETbWbOLh+lBbhN2W34GeG8Lvh5v5TPfioWkx8AyqtWE7ojq+woME8w/D2buv8ckXNDwEm
dS8hDMtAk7HVMXncuNxIM7aAE11XttymexH6VrptWytYV4wU8ROOzW9D66cv1OWVVYigJSIWwH1B
NtQeBx/mOSv+T91G4EqNJr/1636HXeAdgS9kAQojgtk5AX0VidWSQ003kWZ5oHcqfwK3UL0Jxy/p
9sAv6Lp+ujMnEFir2fW+pQHY+Gpk4SQmHJhoNOi97dgkObWVdy9BnKqUB++KE+wgFZyydH7IOrqk
JV2dDSpphgVe9c5YLP9Y5lRMYnt9xgXiPDcVNPHlz5lEVXQvp2GH7njJi2hSUmRNi5EeDZCTsofq
1XFCDNWmS6AfdAOLzss4vWObHr0KuI32uoNh1/oxjcTGpiHLoABiRe39H5ZfaRH34kI/ChhFfMwx
gQSxbYePTYneaqbC7Ov5zY2iBwtR2/oLD8TBZpNcoTdAuvDHJSXgqSHt70XdOy/AuufVMtN9jiMN
+8Ff5MN2dYx9Fd4C/83IXQiGT2ogwGJkrORQ4U7oJvv9Ep27vZ76rp+K+R7xCcGDC92HfMP/+YaO
hsOda07Ps5TGNtQZKPXlycVXd2wI1VLTVHw4QI5Y/JmTez0aWjrPUXomxhB0XaKekialA05Aw57N
4g6e23A7OEtmCeP/7B0dGC3P2E7uWsfYl3Tht7S6WLZM3aKiiTaTI9NzJUkCGEp70YelDsMFSKJE
JD4112AGuyg08UQiv4c7SlDltfIfzeRH6bUhMhc7vHg7nk7MkvKQLY/aSEo58ae12F1XkDGCfLT0
6VSkcGX66o62K9Iaa2hA8AN9L/NGba7fEVUZebMq7Zpf2AkChLw6+wLyXBMNWPOCWxLmIbTHLYCH
xjr+9Srr/ds27UqKVs+kx+ibJGT9qRqjTeWDoqzHjS7YL4iPN6oDknqcuWE33TqRMl7niZnvmJHI
64iCd52jdiU1gcJ44/KGqX2ivYepyZv12NcuUF0gHGXJZCSs5vEjSTEqj9oUVHlKrNVyCgwGmMFc
NO4Pp2z2DNfavRtw8kFBPt04smXmrME92Uubdo7G//k0cXOO9fLNXFzkDF8vYvmQWma9jbqULoll
ADbmln4s/bp+dk1XnNmECRluxfzc1AHNJ57u62dB35vPRi63Is3qBx+G2nOvy4bhdmOdwaqZz9EU
2MS706j2R9Tv1w7ZAAQFoo89X66f6rfMIY3gekn+97+cr4iN/GPW5J8+/a/nMue/PwdP/vEn/usS
/4AfWP5u//K79v8/ZVhSOP9VhmU8f5JZWdCWmJY8NyH4/q8IS8v8u+PDE/QpOAXe6+VkNvzS7T/+
5v7dd6XjEmFMBeoKsXyFzMI2+sffHPl3BSMVP4LFD1Ghc1zTZXf9kvt3JVyPwEtXuDwXnvh/SrOk
yv9TKWN5tmfCjOZXsxR/35+KYYaRYW3FAgNUj0WfhQpuBOks7sz/ZbgJZuN720JggDpjsZ72NnYp
4IZzwB7Vm7ex8wxtcr4F7MABoGhgw0NdIXN3uEjxSG+YirqA9+paclsv1qHUVD9VMr7OkrGhEz9N
RMRQj/6IiKzaFr3drexWvOt+Lo9N1e2HpGQqOgLZ09hU9pmJEdHMhmLVKWS6ovH8/dIPwNXSHVyn
my9diJPGVenGzRy5Z5Hfs0eDTy0nlwLYcLcY6BZupaiZ/gz0IxZhauAeZotZuqqnQ816dtZ1vu+y
GKedle56IzU2kHO6dVlDihqQR60seuhFr/tTrRO1KihtUCsCbAFUs4misFmdhUjbdZy03Y5kmO/C
8++GMKAf5o3FBgLM4xiIXxXpfiwQnQvY67nzckHMCwLxCgSIGL2WkUXyq3d68sDAn8bONyO9sbwW
ILWW5kq0kAM9L34aaKBuq36g2x/Oa0klvYpETtvSSL93dWVhzB7eccxU+wYlhwqhBfm6QecHfHzG
lrx2m2xXd/oV0CAZw/a08njTdU3nE9PwZhoYy7ZVfDIjQtpKRE9jmjRbDm3Fum9nartUA+5ZIV+X
5IJ8xih/z0QfPYW1CDZj6l9MSasAPpa59nSyGays2HkG3uioqUjzUcNL1ygyL6uAimPBm8y4Cb0h
xVnjeGvh0pEr3fkuFRjxvfJMG29iMuyp7RR9d5p82qaWA68sQ2kfETeUiJ2f29sYomROOPuGvo69
iyo7W4HreQmIFjpk+cAFj63btm2fGx2LLYaDHcasaRu+1xwbV52tj2AE1U41rKt1UT4pPX6onIO4
H/XUHwIJL1X9KpzMEP0KOk+DQRizkLMp0MEyxnL3/eiM+1qGTExznwMvzIAsmG5tMzrUTrDM2Ena
Iu6bQOVGoeIaCmfbD29VJy0mBS5dLAxCdDYXYp4WT5ZdkWhTATWJvJ2VOO6WUo/fgHMzjjwmGllK
vxkW+gYlbwAtpn+LJztbx9KnVeeEt9p955z+NDuuDZbSf0nzbHxwQ/kjR6vSdhGNVUesIxtEWN0K
NBp20ZAqBCDW7pwZCZ/9YBrRR208CBysWzQJr6LPg5vYHJ7IpWSYBRUqmtuBwshbDObtwW17PFMa
Kp73bmaFppL3kb5KilWitaa16lt1GI7jPMR0j63zQkRdgxWJaKaWxUVI52Dl6Y6WlrMl2hcXfhTi
i6+mh7zAkYqvaRW45KVHzaPBnWMtHGoaJdbacwM8zbW3KgyG/SWS4gCpINi4+ls/s0mnuj84bfUg
E/1rzNtiG9ajfVPhgNshgURBRYFBfBmXspkI/nCKe+60ltccnnFklJdMreyUkDoKiU1HpMi6cDlm
e+BQA2tv2yrcNYXvEG/9s4LizeWMyrPWHsMrAzFMnbGGtCEelpH5CXzxBiH2QHiWYhI3yuA7TNqN
30MS95c2LkouuNoTxMb51g0SepHIUnBLIsIEBQXJmaYtKe/jZwWAXKg6XEtBfUkYHJcPZCmqiBU+
jG3TAIhRFeOMObarnWN1b3lSfY/4kWMUaDT+dxHWMh576FSei+rDpD0aWe1HGXpUeq2FXwUwb+T3
LLCKjFDK/GhqHl3NCLUAmFPHY4GQIzmQy/1apyeqMwB/CjsX6phg60+j3nnjpFadMGl4Je7WyieI
XMvaMHDZrFYkB9nZPyUEwYVuv8nVvJXBEJ24w9BmFVtiSFyK5QyQ0Vi+OV1AL01id2daZdXjKc7D
HVmDvGDfb/axssAH5sUOGdOwIowAjQDyOhIFUF/ADY/8XxUArv1oIZsScv70TdlvM2gUYLD7rQG3
nKn1+FbAhESzuSF6aDlmwSiSMr7rPeNeUgutodCiLWu7kzfEMW9+HO9klgZbx6Jvb7T93mV7DLLq
7PIHPjfDdtIO2q0GVJn0mCPwx6W7CC2MGiVp7LOMJ8EpM84tE6/9hNEeWxrZ53C4BaRNgroiPHL0
CDP8arLd+F62tt2m2aLOl2sjb2i8aybWuey2UVhxapH4DRJOaN+8+sdkTKcp7C+5XxiPQTF8NIZ0
15VNOnvc2O1TWi6AdV/duLO/8vkaGll9cuag2AfTXgmJyjNAEDguTYREt+/KHY8si3ROgajt0CU9
9tbwc3neBZsL8qV+Hdico+mBboyYKOrRcp5zpbMdeQkXSerGxpl8h0AStEsh8atYZQADakuugtJ+
LSFhYA+BJRJaQwIDGK64thUNrg2xE5c+X44mNS6iDjUhctTJAovB01xO5lqkaiMSVLhkIffvNs5x
2eCLkW+imRlAJ+idm6pZ142tbicLU/a4vDBt+mtn6oqjMUOlyQr3c26GXeEU8z4azF9gKRDweWiD
1QCtKwPUaEHXIjd+b8bhBvRMv4rF8AqtRZwmMaYrJZpfONeYU+J2CWL3d9K0D66cDv3ifqmwRi1f
KN125uTBKK0d7RzkAacRn00KV1RX0QJOvicJ8dzlbNDKsZnKqfBsknO6shYtNEK4hxHm7wb3qE+I
FkdYo+ieJ4cQFnM26p2c0FdL7tduPLVVHlwEFZmywLakQ+jtOz/HxTGApyD4AqMfFPCSgR9SgKcp
HL/1vF2kw23tyUE/65U3/MskuQyCixcwUh4H+KUioiZKW5J65OfA2rOxqQ5QEMjMOOVqaLazMl90
L7t1O8SAT0THDKrM2Pc8e+0lQ7TPM+t+ZqBuEONqOTUZjFa/VpW4qFyRSBi58FPPtlYK+pxPo0SW
AUsUjALGyodu5mDrLRtk3vrbmJUpyWl7+PGnZcwEMURJhLb64Obm90wFIz5S9uGsKakQ5KdbMKAe
qjRf9n/iSMzxBIb+xhPjeCCMBSHqVB/tIedpjte9tHdC0OKwBiIL8nC01nNurJNiHC+eUd7UxmHu
CQYLKo+QhHnkb+5Z76XDTq9yRi2kwBPvQn9mNd7wL9/zLLLEVkjWKK0cmC/jXuctdEoNDA+L/irD
KYU2RBLZ28aPTca5sDe+d4Ez0CPEbTLl9HfdAvGV0+t7/K8+C57Hm1//TjqpHmXFjBI0jtgUSP4d
gsAfqPFoIqL8AFPMoxRBoElvOA1Hx7gsKcXt4WcUz/eZtMgwBgI5jeoNY3axNwsA7NXwhOkCnXRJ
wHKYvTnVXLzFRv/kFHs7IomIp5S8rpPZTyReemSkWu0PyyXaV+YnEMbfagXNq0/sDc24W1B/ME+U
wQbu2f02LexVCJGTfL8at56Nilqg8PKYUu6ldyrBQgK9B2xclJvB46dQO8K/KuxDlcVI+dgqneDD
cwDXWQLSGkef7WQCaaZFHK/qSCTAIDt7PeC2X/ewr1JvSs8K8w11m3s0wxAdWMUVReVRkey+pxjN
92XBrC4M1KcuaaVYlknwpQV6qbQcZ1e5fok+OYxunJiorDAfvIM3o8GUEHJcH2LVzMr6WFfuoyYe
nWQF3iGvJ5aGNm54sYf5jDRNPRhkceXHqgZ/5ExL87ME6ecOD5FFXyOT8jxWLZtsbpIqMU8Hcqp+
ED/CHVm8K8/45SM0J5mjYikqP62+htSlizttZgzxgumGmMzvsvYQh5j+fYOY9TCP9adCJbCzHBcR
ezc9t66R0nklKWc2t23Xzac6Ng4Yp05zTtO/rklboip5sHy6eykUuLKa2JeGmp0wuQXNSy40MYQy
cjFZW5y8Bnc6zZTgeC300Wcavaq6MDywo8XS+bkcFzt6g7WzIfZheKABY3JI6jjRWAECcAugeNWC
h7Ptn3VhZLeetcxjYXu1szwnWSw3Q4ztJh4AMEUCcOFCgCI5x9yqnkRVxEer2vJZhZktYfwkQ07e
hKbeyBBc1ARWlp8nBgGX1qob0vumRHDlE2YcQZ5bB9aINDGbXxpuo7A3UQeb5isuz2wTgImNBzan
jkMzyhAy0GZkvr7sT+BU1+DwiXzOgo8GyQMqHYZEbv99Qg69M/AgeEPRc/wjaQj4ABVBxt/TB9z2
uJ4RNYEy7OdoQ3ffxeO2hvvxO2r5R5Kz3ZOALuuSOka1q7YvegwDLiRVsJ9RyLEulmQbTZPeN81w
6qjkTtM78j5UyDGj/EyOb505ILF9EBnLXuNszNH3gUsZFefmTWyFcmWX1pLiDssCDeQxsNuzK01+
C951t+uCXSdigq8Kr7kBsE12AT82gM7s2WfW1aK8TFzuCzEH32qHgIe282gYsFB0ddPRPmAVb6uF
uxodR0R1JLA9KjN6i6HlgEiXu6oBOlqOLepwwhc4TIIWgDU0Lh6W5OSpQa56Q/0YDchq7ZDNq7ng
Tqiyn6S+9DgQa8iqTXucGm70JlOERVlndu6XEDP2qmdH7Rum0qOGmjMMmCRT3hyIZUgzENBj+sfQ
XZIhiPqYiCFkZj90EyUAN46TS7IMaRmivSNpKzWKFa2Qce8uMHTbMHAphDPO1Cw5d41zV9YQcVVs
vjd599zEIGCsSFJTdd5vQ7GU+Ng1tjjQ31FWYNQozZ3njqchC+/Jie9G3Mpe4UcoFBAO9piWcLz5
2ZQcqsG0uaXPmZ3ps1/KjzR/1P4vbBFRo4ejpztWvJiTBpRDUNTl/DMhbOGYkfiLx6KF4em4AEW7
/tiZL35v/9TK/o1aai9gD6KPT3876WTvE5vtOcLspSmNWA3GddUMN6oydwDy5p2PvNE0RmCvdP6H
1n/m7Z5R0mMtsFStN73EjC/icVsGCQD+0QZ/PCd3So6IAsLHAS+w77YXASCg6I2fk2N9sw313Lkz
Gu/GWkLvEM0huTg1cYh+pf0xmfmnL/C08CglrcWTXX2QfHFfWkm8V+GmdsV9WRmbKjJ2QjfnqaPv
6hlkGcT+b07SMbzK0FsXQUw6I1RUp6ueeC5/45OPVmbc9xtDERJDJA0SDaZUQZz/0qb3A4AnGsX0
LWu4wv1k3+JR2hWhoNfcLLUpm7XNcB+6Nwa9YPqh8+SjBhSrSu8ZbWHACZRsby86UidWu35YhuAJ
1ZJhw31kwLKdb3XFa02JCdkCHryLpuyQxSzBKJ8WRHaEXX2IiB9Y9xkWTFwML76KiaNDdLCyc9zj
kR9tx6H/6YUzKnaIw9RBH7a2cbKIGu8PNOgpdHeN7lDeWqaxTYybuvO8G/phJS1Hvmq99Eb90Tjq
PmwLLChJtU5ssB+ilcBtwQPqYpFy4ETcpc6PjMgI1FHdjWN6931plpepYE0I/SWUZpX2mXNXi58k
Ej2Phkh3BCNtvXZCbFaRfFRqGi1I10h/XBW5RaBt1D3rrZnPpybjVGSHxhbeL+JQ+i8OaWzrsEmO
A+Gma6Gwlaj6ec5yTdZOX+xgJd5nnvxg2/0Feg+kl3b0enDDu4r++qokUA5EQheQS5yt8mOEZ2ok
H31dG8YNZRfUT2B0XWhnO9nr4xjC1DXXhhdY68TMXjtGpyujmz8ZMK363LZu6EftDdTcdiX9felC
M8j8HqdsUJ1SJubbKkzO0q3bUzs4Bq6MHON3+xE5zYT2dMaqYHP9pQ3BehQY8qLgvpv2zlx1Tw0i
L7xsTk4/oQTzmQKeTRmdwU6kUgqsYc0wbWUIp+RIEP4e2f7jnDQulAmR7qA/ooPOFMcDp5mPEXv+
JkoXkTCoTGRozWM9BveB1QVbCaFnVbvlb2Sf1j75XmdiPtH2K1t7Y6YdyTrWVKxEXfo3IctUYZBG
NPc3ftZ9k5MDntaQrLnkTRKSm9QtcZEs9hJWaJqcvRanbJQGiy3ZficEtVkNkK/WbKZyPQ3D79aQ
H4QPPEYmhjXRPRX0Wzf0dax4fsvJu0wr2IEOsSkoNTJ+JfXoB/Xesf3hfukNMfa2gSqqcW/lZn8B
+59tBlPLDdJY7GMkp06C2fDE41a5CtNZNqEaH+stC12zqnwDVn4WPmcGHnNa8CE5IOZTpBRdSyr0
QMXBlcHFYZPxp5EI69DCLImHt8iuNmVbZTta4P36G6d+iLRQsq73laVTbLAp5GjT9tZhxpRQTnD7
SKFEf8ZckvAhdpeObHabNCn0UOcOR+5dmHLYdlrHxeQPIi2fzRIwUFFxppPkawYIFDNpYNUQHSQN
U4htvzQIhTNsmyGMd4DUmCNXW10F2a4y3WDnj+TolqDc3UA/zlVEMkp8FnVb0KMh09sigRbOd7yB
MHtv2b1m4Rw4ZyawLIeUUiesXlVQ/8gj743J4G6cBnelI87oU5kfGCVcJFyNlYgdHvbeuUACjBv1
TvuHkUH92AXFyipgctcElNP7i755NNRQAs2PsdVwclyKHXVHrRJT0Dm7aLA+kLJSFBQCHMni8Zqx
ioSA13ED2URlP3DCvRSznT7jBqYZTLkz9Dbbpfw9jn4F6VC9k9GK3ljaC6U0Xs1mviohnjcNDhME
/hujU1Sc5m5mZl5YlxBl8h2ejxus0Fy9Pg/PuXZvA5qiVWuVhzaRv1NQuORB0IUHb8SZzHibQ70L
XJRSHFNRPzTv+aw+HPgs1dSD8aiRLhj9t7rzd8LPIT8Piu3YqltOh/I0Ft4vLCvdqmrQ7/fYJndx
/CKrmfqsA6ielLQ6ohMdT8AH7gBCdl4I4bM+zVattzP78cpxI6iLJp3tYaggtJcDHVtWHtAUjGoL
0pGdgqASX6yNDAbJmPXnEPJSWspmM3SUKlfqRjfyuzm4tEHPPFkhSQVV9G618mYJ6Fn5CG7An6En
YAStzsZkT++m1+JxSH7WAFOfTGl0q64YsADRPUpD39twbWl/JYgCMZl9p4HWYcCU7BlBltQ3vYOd
PADovbGLJN3LQb7G8KtwLLH3KZa0Yv6ASYFFfhruwroS69TqXj28Quy0Y8zGwSNvh7hQgPPotWl0
RD7FTARQTtZZNewHEb3qJOf2xmLzCBD0RRcNjhYzkrCEUZiZ8Uvl21hqZMO9YcF8nHJV7iYWRGtJ
AGl8ggNdtI1sXu3Z77q3Bg4Keq2824o5Qd4xGG9TPJIH1aK1Abe1K4wI0zGWxEuFcre03X4DIDY/
yBEiHfpI+i8GLXQn7LCSux6jrvizLIzD4GS/Zg2dnrsDOWlgbPAqfuSltaH1ReiLtnYxbPkK2/6+
toL2kt0i/IIZXOv+IQD3vs3CwLhkYYsdjbckQTLy3+ydx5LjaJeeb2VCKyliMAEPYqENPEGbzCTT
bBBp4QlDOOKe5ip0Y3pQf2impv+O7lBoq01VV2cVDfDh+855z2vsXBlx3wfGgj8948BcKJd2GL27
1uxuc7ROyuo7h1BPY8a6wsGQYNJWEulcboqLvU26NrJ9ZODWJzSjHl7bDqQHv48iaTBD7+Hiod1E
Sv1uiJN6qMcUCOh9qqLRQ5H0oWUKW9cg4ICN+vDWwIvIm1yy23ZCoqLfAp2khJwOSwWtqaVlhiTd
f8BuBGvUqhBfFLSnGbiwKJL8bRRgzKnU654uCwHgSbPrh+4Rc67dYFA4KEigbfDyC+P5z7y+qjDA
KgXaHgBLs8IzvsmpU/Kp3tcRe+6k55eouD8qeKhhPA7EqI/sQVgtGExtHmp1OBg1Me88jpYZVbSY
1bUOlWOVHlQRAn4tS5RgkDbzImiHIXLu5SzBbDG4XZzB10RBTVdHr4MAEi8M0dWuhrJBD2urJCHT
bp3NVLqRWap+ofO4W0qGxr5XMEJaZbPTE0fL5r5O+qj0m0x5ksu7bpfT/KzAJ7WbHxgup0Rr9tey
rNgaNah2ufEx1l/ZAvwRQ4G4BFdc8XoyBh28/7oX4Ww18laGooya7nvQb961q5j/9NGrVKlY8xuM
PpUUAb0+4nyj1E+9WYxIZvvOZoqNlxvoiRkPl5uuuQgZd/orDYgsBm20+u4lUAUa5fv1BKHis9Er
ivXIE81pber3taHjMppEmHy16qdS4kaO0rdzFURxqHfL97RXX1jS93vFhSUiSdH2nSj1bjpU79HK
7Jy2Wu2lGnaP4PC87/tu/kDz7tRitq+uUo/sZPwpZkRbd/04zdfjTSdmq8Z01lIIxl4JsbQfDdpl
pjOQlBOvGOo0yLVWOEbLl+xWva9gFofvqKmxG9XzxYjCaagXW8RBA8Jm6j3V4j2M8+51qBtnzoYs
7HAavQNV7no+qC+W2ZoB4vpeGslOXd1e8a4uwoQW4zbeTU9Auu50zIbo7NPKw1qS8FPk02oV34IB
91AZJRfQCFdJBC/btO3qCqM6VoH8I+SEixmqgoLDMW43YnYE4xZCu6vsX/zOW9MIoF+PSUxcOHxa
r1Gap8xIXKIu1L12F8kkUdPFGKmmNJbzG7xanYUf9RhnqTvKVR0CuiL4M6Q+CqJEE2F2rjC8vZPE
XigPqkhtjONqv27M/jjqw+uMl2SnZxAJb5iCLYYYKPfv3k0LBqL4iB2UaKmwRyArFbH2imB4WRsZ
1Md7dZox1BNmN1EkJn2agtOFSOvZkjZzRU+zrTLYPHFs9CGZ6xhV3qi2wA+CuhJ1W0w45m/6qZJQ
OndSJ7lxzNDbzLowU7qzmEQhxRTOiwJ5r7dpJTg4IwblYAjQGAgFaqckh1zdbyA+3NmMeJ7uHA34
vaFVnKB1OYWo2NnICodJKKD8iSAqZ/K5J+CtrrD4poCNHVOmgWwmMolWMlGsMpZ+HeyxQmTo2pD+
Zler3C3pq+lioEMj+89s/Bjjvdmz60+y4FWw/lIRhTnpFAxZWil2JX0VoR8TPybtWrnKlRkpY3sj
YFEESiFw5AnRLhLkOBTYSKiyA/VeSrgo4jMxk5aCcDyybn1zIaf4MUm7pxkjUmIrko/0uSkRhgzK
agCsnZCYifTcRf6hwjp3jRpBnZnIr6jd4Fc3biRCwlgER4Qmk0goCT95JSL8btM7D/mXrJnPzAsI
RRLmt/62il1D0XvrXiOiRW+KU4WHhwZC8kF7UKfOV3rsPeQOUmc1Tm6axs2bnlEO9oUiMc4cv+7l
T9Xk33oxnSUO9VkdSLuK3mvqizln1Kg3uAUMfeZRbrYEgtxOhF+wDKQsWzMDupR6/a7NZRkqt/Jb
14ew6rFSlnuZNCVBIcJH5NsQfnOOIJ6z2YLCps0zsAxdrhJf0P1fcs14EhAQ4P4n6VY0TWujRZgi
x1mC3F41LKgq8VrMBA50uHAdtv+Hq9xxzzi+Ikn56FdGSELPt6kuOT6d6gjJbRUQMgD0g0yGdCBH
XeD+O9ftOhUu5ieqRdfimLmW0QipYjBrIsPWGc0NpDYkxzg1rLC2aAaZJTjrT1qO0YoyG5kroUG7
k1WzKB1dNZmYi0AjZqiNyDDL/OrOuBzZJJmX5Jlg14VAqYrWlM2rgIv+Nig8okImMZ01GYuqDOFH
ol6bRbSryF8jI/0wK9F9T/cfwWw+KhBbq11CIIZYlHbjiDQ57b/LSn5rImrL64K5mirOHSBjCskG
4C8f/TV6ACja4Sdb+vjdgNUx+K8jQDUZl7i5tzOpSANDjBnQmRHitfyGLyZ/OdKzL1zLJqc00s/Y
IEt5kq4QmdXMSsRrsf31C3VXAc++xT15sYGrohJoF0nEJuuSbzlhfjO3dUajpGIVnPZvshavJTkj
ktGEl5hK3yZWRp4YYWuv9fxFdVgsjvDSwx2Rqaw4gqMzJ+vcEWccUq7ldfSWUixvm/LKyDx6p5qx
7qsh2sSV9i72imU00WNCNDnH3ERlEu9rcqwwQXNGLb9kxImT3de/NrrhzQP40nC/9EYJW3Q1Pl5l
NXtASeXQ/RwxZptPY13to5J8GLVoBK9QVid1qDhzZEzbMYjEzciIP1a6hvPO2Mbgr03izA3ChYZA
LgeBsAgybOy1YYg35sg/yoEAqlxPj3IMOj0sfhymWs1uuoLy0Db5RhbyZ1hFWTg1yPpxyWc4b9CM
mXOeWxksVOfemngwtUrq0HcHg1Y8kPEK2KkrX2Ovg5iWce91Y4ZmLARgn3ZYR1jM9tnoGnIDUiRm
bclVG3raIf2O7xEUiGhGCKNjp5DiNdNIEOfRzT4jcOQwUcVHojeYwFNjrRvydnDe8TLtSkgZ8yS7
lPXSItBVBj6Jg3dSC0h0LJ+F6aECLx4iQleT8v4VieBIuKRZFWxSt2/Kz+wu7HHU3Ilt0ruDlBQE
6czH4ZqSKm/gRzIzc+3vwDtSr9kJFr485MVbmxOrsKoij3Tvh0a5ksWmiG7ZCgPJnGAxrFGeaHFE
p9fH71mKz5cqn5pSIaKVSBuAabIRZgT05F61AX4ew7O2jPJzHJRNMZaogqd8c0cMEt+bI+3pD5b4
qW+SiG6BcwNRlQIef3PyvLp1sjde50059SvYZLjUyZC1DLJMruxp3L/L0JBa00OyQ/U9fZQKTeNo
FG9w4JQgmqsz3ty4t7UPedOnfq+KUFlX13d8LfAqkO7v8woBQhbdyTrCzCElkBpNQ5jK2Y0hOICx
LSxtPbELgTGMb4xUcq/vrmB25kwmaGOL8jRbRs3INEFkAp+1DLIaJ7K0Ey/9ffU9tZ0a4iktu6ND
sgrfDXdJp8QIxlZLda21WbK7VfOrinuQ1WP0Hw4jRN/qmgrOMDypC4KcXreEcMOyaO+LxxI7SN5c
GZU2ROZUbHQt07IImMEAn17SgqQkfaNJA+DV3ogZimBm6PjnIy4RC/g8SXa4mfSe3aD9aLK0E4oO
llFbbJEM06Np4mYgbDYjgwwfzJVjNoXTSN3DzRy4v8U96KMO7tYyRv/XSivRz5uMl7oGWo6gml+4
N3IOjo+Md+E56c9JviJ3cAC9G4UKMyWvMZSnDEeLOZ5BzwcW+7QMUPP2VWigW/xrj2V2NuvgQbEO
i2PCGX2gn2WZYwRI+ZeNYOmCGL/2QDjayFBJF9KPm5g9Yh5+lFfG3TJX3EvE86FRkGmMW5bdM1VH
T23Q9STkqsoT/ppFF+bXVzHH5uT/84R/kXuf7vX3//xvn1V/7dr76TtOq+vvvF9FMkRYvH/BFH6/
/svuve3+179f/+W/e5h2fKbv/+NPXuEf3GFBl//NNEQDLyF1tbCBVfX/kIcFXfk3CYawbJgLbRfC
nvQf7GFp9W+SrFGOGJoqytCO/4M8zE+Wcn+1WpmGIWq88v8NeVhaCPj/qTqDlU/5J5rozph8i4Yu
Gfz8N1EpZpppjIWE4ow2YUixhcV2kDgEHfnCg/mDF0UQuX+nClCWF/2rN/2j9Goa27kvedNsy75y
0PdCIBzmF0wCt7VHkqU/hPrBcFfH4sM8odOwomAO8Rj02oZoWWt2ZYun5ij64il9X36vPn67o8d/
fJR/ufYlEMC1Q1Ws/d1lWcRjv12WOWknvWJEBD0NzTPMFbu6rH6MQ7m5uXdXtzOv25SCxbQwkByg
FAeBhg/j0qa6tqvt/Zj60zP2o5ktnUD1rM4agtSOn4xwFUBp9CTXCJUzhVnlUfsgQhOdzIVuSIu2
Hh/++ssYf365mQUaqgJZffUHEYZKY0UgEKbqRBiuwWncdk2K+xmsA2oirDLSyfYjdj3Y8liIIZKb
E+HIbSte824cNMxZXsxPjDTbV+P59jAFps2MbgZ/Wd+2i2EpaJSnwClwsHQ3/CSARb2/bRnUiF6/
Xr0ID+XX6kV2Jluxiezzi2DayZvCxR88CTN35ckB7tN++03dLEAx3qfeuDG3f30NJBH2/p+suf+8
CItS5bc7isvvLROuyChHm/gW3BA182C+TE+3t+Rx9BeOU+JKL9S5kPeuS/LivF5mcZ2N/FcQrThQ
3ZvfPQ4O2LoXb5jJOAwI3NXXFUd77COd+DteM0Hx5U8jnG0KS8o4FeIuHkFWvVGhticHWJJtMG1y
l3bNnp6L5/Yj8u5eZK2C67vkFntYuVQ+R1zbzw2zbOh6DomP5XG4GHLI+M41KBOs+Ech2+s7uOZ7
cQOPfjhzLv80nrztVXupHl8zHpDinP3jTPgv0pHfHwuZveqfLiL7o2QgXUDPs/rDY1HU+F9AtEC4
AiU7facBMkFtVlYc6g5Bx9Z1z7Rdqo8Zo4JNEWQPQihvRqezYT8Fyd9IvdU/e0ghp7B9GqIsKr9u
+W+3VKREq+8VlF0SzS6kz9i9D1l1hyMMdc8jOAxSN3A+KrivfHDFo97ZDGNwXw7zpwRHbRurNOpq
33won3QP2+rdKGK7Z0PqFHuvD1bwWfEgY4jl3Z4NHs2nv1mUprKsuj/uhL9/heWC//YVDIQWjFoV
xVG8Hn+79iOujqL0JGsbKLTK9ZAU3hXRAWQgXavJ4cDvqFRtsx4vaHpp6H0dYGJh18vDR7ooUX3o
O13vM10VDvHVVSBsQ6gOIKhJlYUD05PkiXa7jvzDvDaCmWnCDgETYaMWioT8VA/2tMVykmBxLKSe
cHfttt3WOGAKA4JKiqGH0ZtCuq7bVOEt2kTE3l5teBolJM9vPh7QiCUvZnIvoAQ/08t1K+EBaev+
5BEp8Jat55doF2OCSMT6S3SmwZ+Pd5CTJ14A7tBmtO4BXvj9hiQh4xjft8m3Om1psEvzVa4YiWMW
TA3qjkQs+NXskG4sN0TKGS7wd0PwvJR8Na7EuEA9CNB42VHUSmLAZ8HChKntzdHump0jhU/jd11Y
wqAAGn4bYUEkGWwxkjlM8uGU0e/7r/uFvAr4V596aB6Gz97F3oFfG7dyr+vb5gLu82quKxePr/XK
FYLVg/aa/uhuawsOHbp73eFfaA+O7qJfDXPPdOZjFgoOvZvX+jF/58YTHdcBjNk7hwLFN66qVJh2
4ZKWZuNddgefdseQz2G8gEDqhYtj7/XcfGBAWO+1787OTgwAZnv6kT3ZgZ7mdn7xVuza88L2ZoTm
Dl4tWIQZeGBbJexlixdjhmUStmgV63pNdKx3PcIWnVAQEReAhwxDYwpQAsesHPayZXrpW/tauqAS
k5X7qTsF42QJj5Kn2/Vj/HDbIaDB+HLfMAzjFOQ/S0iT1tVJ334dljT6KO59ZTM/55PdbeZA2sAQ
JtV9Wz1oH/dzceAd2UmGx35HbB38LF75KbFx312bL3gR2TnWYczoSYr6xAQxcpFQuJKHqdwJPMGv
X5Mv0dXf2+MK9jgruT81+yqMg+qhmmxjA/ZKjf7cbZo3aQOT3Mnf2qBl6wyMMxRrjaiShb4xuGbl
yMvBbrrlFjOc2NIfuwupUD/MPBB4ohGMBE7J5UsyxeNc0G10PMrH8Hh/H/c5I0XZA7zDUbsW7PKM
Plp1EsC8YObxYepxhtuKn9bu5nNFzBNR0SaB5vkmyjdzR1CFDaFVdaMimM2gZ3/VXM7jVX0cEpfm
ijuEpxK8hhc1NG6B/KMVJHfuZo+MUKUF+7YSYuJwofmcv7R0L+7NL2Fd+9c36RyxdzwhiNn32+GN
BL4kt7RjsjYgc9lJ6iQKPjpct4X0zO7dYEFjM91Oii1UrOgHg4QndqkX+SceTgSNdcAt4aSwU8JL
Nzw+xUnDJ+NnJNyKmNeQMmCFlMcZqXYOhKVLKTNyt4UThN8VYzuhP0q3TT2fVGN7My/i4MJXslbq
vkxCmHpCercL7dCT0qwxaoKvsrR6e3HctQeC4RKwl3lbCE5aftYcy+Zbp7ioruetyR5XAUFY+uAM
Trkv3eyRzRSIaCe67CsuWZi78ZIG0+PkXI+yu5zF4nvjmy7AwFvBPcGACZmXrdC6WrmbecZGvihg
0aWNiwxXhVh6rjDSuevX3WSRsi5CBMEw3D5YGvFZQrDFgNxK3dSXwrqlDsRH5JtO/pjbhCqwhT0k
zkAVWAi2WOzxRChx/AzEHSqJ+3t+MpgUb/u9hq5CdmJEEN3L4rhMqdWFEf4EjcN9XRNCxXYGWml8
xQ7qm7MeTHvVKx1z3Xm1z+bhG86Vuurqa2vsbKZX9lX4sPJJ+sIeOL1MLwCIzWUZhjJJ+GQycLuw
eTIj3PK62KHvpJe7uzw2ay2oH1muWB/UXr0e/WGbb9rH0jcC8s0C03VVyzjNgeEOQQRtaLajJ91a
WerRsGdbshW3d0TOT1dlQMcVVYkeJU9ZZbBupWEVVm8ERL2vLt3oQZ7g0WFAAQZ4s+rl4V5O9XGf
ujWCDUgAz7gQJHvyoIgIA2ToGIG/DesWM20fAgoZNvNW9WknHHplGhktKF7TS76X7dKVtspjvI/C
+oDilqPNUinDYjensxAelhL95vFxXY4LYO2T+nh/WTmYL22jL3k9AYAE3My4smnm5cEFsNVvB3g5
huqb0zZi3QwYH1834ueEsRje4KsVWaBw4NjvkkMbDEGJd6QHe9BXwtsT9f5BUi2cy1zlArX4Dnrg
KPCRMQ43sXi37t+Zs3LmJyUQ3HkT72673CVyyy/XqR2tCSvm/4sHBiHFJk2t6PH6jkNX/VNt8fHn
7eJzuYU9zzbVBTfntr0+cgtUh2wC/36Mv+U1X3Ik9MK00qfrnpzkz9kWX9tnHSK+DSvW0XYEaLsA
55z1VrPmzA3kgTPzQn7ye7JntP2yelS9yoMHVbsFTVripXa+hp8nOrkD9XEjuaCXOtWJM8h+kdqI
Y8QnddMQghrj33SeVKt+M3Mf38bYucYBzthxvFXuvsgLnpmfxdC6bn7y1gcVpNHd0o3iNWBuZ4ZW
bv56OzBDwc+Pq4zp3isZ40d10xtruq8Q0O6xQaaBRssdwrb1zJiEU7tbS170U1Z+YtO3VcxdrbzC
Ej68Ord9dGHZqRg42s05WgMbQTkkeuGkv0pseMeaZcH1MXzj0j/lR75oxLobWO/tygZ9y8w96T0N
s6G362ZgXnsoDsYJChg2zgVgkoV70EBVQMGcfine1cmckkaMVzxlF9ykXQjjrD6AOVBpK9nPjT3/
/Oqvis2qOuNSz9w6deePPOz9+piz7ZQ2j5uVBo3PScOiWFYzHhXOzQGX2y+vf3OIvXwG3eRjwjnd
qK8T8KGlWtJ+rhwSqmzBjV7TXfl2e4td7RTz2rEbPfVOzWML79oXqO08zjCoCdEjN7tsHhpGxRZI
uGmbLTdAwkI5dfhT/GqEmk0GBTsPOWQuWCGetcH8OhCK5uXHOUyPtC6u+YrKJbfKzxF9LSXMpjh1
F4V945OPOB8kuz9m8JUEB61bVQX6RgjhgZTxEe1RfsTxEJs/6UH91MJ+3dopR4RtfCVrNYTp9njf
XB+GN7zGlfd0COX7ZqIshoAdamQnLKb4OC5PMP+04rHPzoXwnKKm4LRSIeh4iJWZwaBMOhnlPhbW
remU6rFrN8a+SffkANDsQ4x77IKFvvqoeY3PGDswuNas47f4vNxVwTaACKie5mA0cA3BjcHCS716
WH23nSv+9HuUy8+TidjX7T+LdwPOPQS9H5RxGTbve/lRedBfeV5smdaaUqJmPmAZBIzAs7Gaw6Qj
MrYy9v7WW6mn+M4zGHDKitiVC7SY+breLysj2+sHDNOpK4IrqTZbZiO3QAgKSlCNrowBvWhphFVu
6tOwuzvcqk35fDvcjnjZuRBZnfJYuP0TNyi4seDjNW6GwW0LNWF7dbnhPM0g4SQ8nI13iaArNTrU
xEMLCNseb4xWfmQI0ahEg+zA4Cn7yZ6RqtTENF4A+ClX6bKJcnQVUpRcgB3Nl2O3+0HvLd74XejP
EPz2ZggePT7N7+nL7as2CYRz+2Uw5OsSxoYWIkon37F7c6DCOPMpGezOhXy/7j4GW/1km7Q/2XHN
fe0a+MFZQrjdZp7ANrw6QFFcFnBvmzyF6bJ11eA1I/O6rUkYg8UDQoGO/tyDy7IZKaWaAJx4D9PR
W9nFuT5Xj7GNrff3sE+P96fysMwCQ3alXxAVdrHmflq2hvkX+gHuvsm28dUvH9GwYMl+RBQv4iIB
C+kNo2qrxconXg/fHeHWB1JxIbaVGMbsM+IDHmjsHeGreiz8zk9fmi/pW8bp9uO6YxaG0LLbmYsI
8YBEkRYQgnIRjrIDCIO3rQbGUDm45V8TfOQdBRJM3q7hthYWM217/Mis+Sf+yteCz9fztQtzlfgT
pjsOk8a6dsRn2huo9kLQEaCunxi0uIpN8NY2ahk8bcocPq2Feu4y1DiKsOuSE6vY15/V4bY1w/Eg
BghIMBvbx9tqe9veVTd2Uck/KnlovrHZZYYjHgTuQeKww+BNFg3w16g4PMCmAo73Gv0YNB9bCpv1
9QEdSRFm52qTOvOOjzLCfHSwIsx2KGZxE/ZU05m0o/CkPcXzCTZnYkffK59yj7ZlP29otJEiu/A4
l+YHfwOnc0RIlZRNQjD4v/adq3132Me+Vx+j6dWjm+16W/WhEkGNFitO++1SBXvTRvKMterj2qVy
bvL8jawXSnUKMcWijO1eMEXg1a+6fQtuLlbDsq3bnAa4q46uSuvswEwIzJsbbwb8L8cnPfYJm7OX
LnJFm4qfIT2d4qe3tVBwEpcO6Kd/o6izFFvwJ5fl1tnFvj6xPhzRGrdZEB/lbRuQbuXALQnqh8Hd
Lzca27C9SFIVbWYWGsdzchmdRUHBylq60cH7wVlT3gw+Ptl2+rIgduWRxc5m0e4TyHxjdWibfbw6
KcPW6CANESiyFlfBEpSUbLgt4FCdXfFinMmmu0qt8mXmQ2oF+ii7+dbXVFvOYC342byPz5FTb1Zf
CmcljV+5Y+d4HM91bi+lz22XBpxFuLEjPH1sn+G28byiN1Ufr9BKXwXqIHjlm/J4dXUOF/KM8B3g
+Fx2LsnVNyKKH5fWWnawdPQKt2Vx8xWCbpcDOoP3Zf4tANYQ/cjtYFJvhE35A60Pc+dnOmc0THTv
ozvDIME2EHP7oLoMHr8G4kPho/YjBuO1DyNbd811CUTEJZSJgLSNpfHOwmzX+jw3r2KQ5FREyVtx
7pKAyFfSa/zaLnxh8zeIEhODf8KTZBHJmoxHEaOD5ee/4UlzdoVnEOsg6wC9iU30D0W5Eiounhh/
46AmLX6Tf8Sufn+v5ee/vRdiK4wmU96rc/BxAglo7Gqnr8lAek3C5PzX32yxS/nnd5PUFbMPieGH
/gcQexQSBcsKQOwboBazMPf+EJ/gQVtToLmxTznDzAKxCUdXs6488/i33/fPEGT5t0/wBwQ5yzO5
ZtC+fALRxjn31znPOM8zfZwHPH3/19/4D64u/xjN/P5+fxjNmCUG5nPCN8aabN/7pR+vjbADNeqt
/8d3+sM8JiEpNlFUvtl1e6dJnoPrRuM73Tcr96/fSdGWl/qnRcPKZHli4o1pyH9dNOWU37pJ5EvV
ZNfDSCvjnYHy+aUKeBaZi9NDOfURv3PZNTYYnWrJaczWDCHAqjrazd3t0pRu/am8jjAzAPc4+q6b
ODpWaLgNJhyV6MfaplBPBqFpRMwhBDMEr/u8hRi43Bfw6NXMLLSGtvaC2PBuYRlzXbm1c/v5El7n
HSf8h7ClYGRnNjYY8+9lN3VhenG8HbAq20D0B8X8bLdAZkBWTh/ml9Gle+79bqP/SIfBSfoQYBN2
e/bVbTFt98dTemIqj3TgbXV3wSiwNQG0gmDEGBgVyJGAby9ydAdtdw+H/LPdAIN5I1QDTw5XofBh
eIycPjQ+0NWLOQ3LN/0YeRjcAKCC6jFmkJ7XCBnAL/bcvdMdqTFbrLGBaMALPsj72ZudeD/QaMGE
sYF93uH2hFNgFR7Kpn3rSJ72VF6KJ/H9DqAJ7rMlDOOpcql6XTXsPM6+x3Ejre8wYL2c87t+Xv6p
fBGeE89kV6/fceC6R0Hsgnh4zTl+0EE8JnvPXfAHenPLOEP7pGGKDvlWCUni8lf3MPGgsYyf89NS
Vt8xjDikT6Rf8UBjaP8Egt/sSj8HRlpOf7tlsjD93G5Q9xGI2X3n6FSgsXs/Rus4s1v6fNUC8LfR
LQBrXDRMt2AXcVzbk6vZ1WMHE9Gudct40L32nJ0J8NmMSLyxeKN7vW/qIuAYAS1jBfPbU2nitmGB
vsMaXAY15NGnhksmV6K9tFlQjE7vZDh2Fla+5jgal9Ivcc0pzCGvYTtQuRrOc9JxfKpekWPjD8R0
iXK5ZuJmX1FwzRYhqrJXcapnu+ykcVUgWjv1nsMqMOx0N/ugY78KysIvwuj0d2Md5c92NiyqsJCB
663r6h9ODWJ1sQZBu8/OJnmMCb32KYELueUZcPFGZNgF93zHNhuK62a7YEycodQSoiW50zkJBuY8
HLOY4f7NwAknrH/eLn7/ZH88Y+KYeFXIFpwxozvu42B0DQYJPD6ndAOgGS4fETD5xGiVbhXW+S6l
1u639AR0YOavQa1ET6Ayf/yMz6vtxKhq9Bqn35Kis5SM4sakGRpeKmB9toUH9dS+yHvB6R9zDx2E
89c7IFbmf/KVVFORdJHQal3/Na397di8ZTBomsxUHEd46eiA/PZ6aCevgDiLza+FlbTVEbZ9JW5i
thsRoqxDFMpRcsad6Wmmv/LzoEAdu2sHVyGnk5bVWCYw0NWRQZNP/BljaXt/i8d3Tbb6M5ikziml
s1VR8zpwxMbvMvCgv8j21YmOU0dX25wUdiTtMz6ou/YhZd41skUkKvRLC+eeI8Ie+p3yMj5ooM/p
zXqbX7QXZatpP5i1g8msI/NZah5u2VpkcExD8N46KfdL9bs1OesOXQJIdmVR2IfSpjy1bLHCcWWr
O+kTu0qbrdFno69lCydjYeX3hkMGFOPYpHUMkLyttDYHt/qIoS4DoLO1Z4c6BsUzCKUrCcwpaI8S
tw/upya4A+tAJqQvi5BDOKul+LOhg310r80mhpNqy7tgsabw+o/MrZzWhzKKmiX2xGc0VEH10WKQ
Kdra0dw2H4hAg2K3wF8w0/pApE9G+YHo1lYfepd2APJezQFiPEX7MdCJl34WjhlVe+YnLkHzRIW5
IjYdd7oGi2Smm6f5JI0yF/q1I+VedIIjZI4WQeHH/Fnnu4Hs8hmht44OSgpZDtEvc3CMIwYjyyHJ
pnzhjbCZAAiz4RdXkS1/RLboU4B+LB/75k5Ot663wF3LRW+CbCfSLO7vgcnRV6yT85KmESiPKglN
ND2v+TPXbsOdBn+yq0DOdwgyrBFUfPainbFlS+MfTp4CItDtJr+16924idylxYn8G6RZX1kXW1RN
3PEqkF506gc5KPzpMHnYNjQ0MuoPnvwuXvkvOFXI/oonTWFpySGQ7Fr8tQokb5n5AF+7UNjD+8/s
XKkuiWi+M3tD40ohRG4ia3HBpk3vuh4BKqmQAKrt2645jy7jK6ZdHy3wv7JluHaIGMTJIapdu3WW
khH5QGqtHszergl52uAk5sShSc8/r9gw7kDEZKJAQ7m2j8NHcljw2tHZL91ucsKwpMToDZOwlb16
LO5uHUGRPqdMbFAurQ6q9DxxtsgFnOdA0cLGcBPjQVLwwXPzs/Q8AMAxNKHfaZyVsjdd/nCXvOob
6bWnkwmFhWX+MXPsI5Vcy+CHsVtgV+ZV/BHAFnN39VlRgrI61emrutredHuil08CAYFP7szaOi/8
CPHsRYbpP6Pdt8eZtdD/UEORJeFE33fkp1bHDchDpoBf1UftwKLp8bOylE/z03gpjlTznZd8pg/j
OYkgmsO6sZuJJBiL6Df4EJQbo5O+Du8oZ9fDj/wJAK1vJ6RLbv7d+NpGJWTNkug92jyYyB2Ftnf3
GP4kF05/9UAuWxgdlP2CSY6M2erNgouD/m9qt3PBs/10QzcBMtm/Iku2hwZcWfVQr7uyk3tM5eZQ
KSk41M/7i+Hqa8UHiH6svlBgyBybW70nl9AC2PSK9/QI65WHzMSD3Rm3QEZGiMzO5TZxz09SSOyy
Ne+FnRY+y+seZOKo7OQXqfTTrfFQvRg7LADW15/7S6ZtajxzvcVQ79gzJjGs1kDtyaDoWrvtxIiD
XpCilDTn4XWVXjLJZiQdvd7xLWgfpcZPkleGPuXkMwXMz8oe3Td0miOOejm+/mvDReYgmI54jEAU
e+Y67ItbXM7JOvfofUG2PurA2Gmn7ufmNet83W1UeDbYuFvgsY5xVrghKLXOCwtpqURGZ5EUBoj0
QoBhZ3aLn9EbHcS8nvwovmKJ74KJYnD1XkJzgp6jhCtS+jzllFw+52AZkkDrX6on2Ey1nR//N3Pn
sSQ7cmbpV+kXAA0ajm3oiNQqUmxgkQpauAMO9fT9oUjadJUNjU2bzSyr7r0pAfdfnPOdgNyiY7wW
V8gV7FW8DAieiD1kW2o8Ll8E44kjNs1TcpWduDyKm/QzgmjzrA9oKU7F3sFpQY2mKM3qe1s9u8nW
GC7q4jvr8j6kOvyWI2qZPWelc7L8K4q3NIcf9Fj9KsyrrBMZAVj3hn0ijC4pXpvb6TiOa4J77zAP
GpSP7O9eNK5W/Pi4yOvp0f9IWIVpsRurdc4vCJidAmnirRB4ONW6ZRiOGv19RnFGsNl9/UpiK9UM
G7JxX18J/HCQNDhTSAVdz4yx7JfwnW+Nk7Lmt9sw2n2xXwldUvmeSZEhtgNTmJ1cHkJuW5vjnhyJ
X+TERMfrfi2fjHt9GH+4Xa378tMEb/VgHL1/U2gsUpy/Nlpu6HshOHkHTf1fGq3ABldSh0R/uXt1
ZIXG/MjYq73+d1OAP7NH/96l/s/P8xcFC0hlBwoj5cxy04MkZOYU7q2teXCO/6Zy+r8XTv/nO/rL
BKBP+gGqIt/R0g+Xh/T0JrbsNjfiA0svUWVvzps6quviG2spR+Zbw4pFn3EnqSOlzyG4ao74+Dcp
QiGQBzfpKf4x71l/zafitvgNd9YVppk126WP4heH1eNS5+Kvxuu0Vytm20eqIZZv9qa8g11QMmGq
EbipdcUErlv7B/kE8fNq/jAW4UrL7K476yNj+b//xP8jgO9d80O4pfr56W4uzV8JvctH+oLVA04j
6UD//uMjby7d5U//sf1DDvugfxYZbEto5x/QYEJalr/5v/3D//r534hqbY/H719LagHhfF++/+v7
p/iv86VLvy5V/T8FtX/863+geO2/IeFzwzA0UdIG9gKc/juK1+JPXFK9EbR6fuDbTEv+SeK1/sag
wV30slBLoPEyk/gniXf5I/S1/H1hBY7gj/75Q7j/+8v0d3Tyv0iu+fO7ENiWBww/QJRv8dItcto/
Dze6BrfXMDpYL7FkKf2Qug9Rd4lAokL3a6vDZO6D8QltSxYe7nZl8ximd1ia4GHaG49e0SiR38bc
WySHCPVcybPTnL3pJRlezPk2kfcadG22D2VFGjE0rvUkHvz6SwS38XgdRI+e9fTHr+E/etb+X2DR
/z8+igHd7b9+FJ9+1Gd6+dPTt/yDvz99tvM30yQUNkQu/c8n6R9Pn/gbVk2CJCwvCJYZIcfgPx8/
/29WSJwu0m9cirZlclL/8/Gz/8YQwTbhf+LKdXk8/5PHb2kf/3To8wCSpstDbFk2jzVfy18eQN3p
aobAiw43vCFKvlu7GukLCWxXStSALYqE7TgSC7vMGUd1J0dlPRw9drUzeju7NqadMePpKwmX8EsG
9lWjvvG3pNy6DsRNiyu2B8EF+YWFVOq/iinL13MWVwcmC3f5AOJKpY9+btjb8FqE/l7a/XhMm0PV
xQbGTwfLkwKzaSj/KcwwcoiqAEkGZWQGf8dVDIXPpWJJ8g8YX2xn5hjqrBjXRhz9eF32gsEfGGZU
HsqAckBYKLGqSNyUmZgP3owivCB4dCSMT1kTPqeAnUPTz6sRSkBIJjnzInzAdmRvjGGk3Onz56Iy
560fux7/q2k2FXrGMYuQR2QRFCQW2MJrLCCdwRWJtiatkaGku0PuT8R24DP1gRm/NSI85NEI2i+P
F9rSeOD52eZzyNLGCLdeuQR1VD91I+/AdAaHyV5qCV+lW1ElHxGAw22qadNnjUtVQ3MhFoylFqkH
VPgMKRjP6N0wESkXzfJH5ZOxt0LN7qInj7w6+e1wCpvsNRzPBkTkFnRNOA3fOX+Rsj6/AG4AXZj7
H4VksVe7y044L06zBCeRuvZv2XNGuSW1YNfR9LnRrVCDhY8pXJe+YlMxOx+D8TR41IbaZXfrNkv1
AvXbb8IGcBrQ4rCXgITqT4lDdwVQLAZH4soRRVrYWnzwjFpZuZTHUbzBgo2MMboADYNo8tTpmWqv
JWXBX+haY3SjB7azxPnE3nTT9L+RZTLzSM66d9GZeNkRP93Kpd+pemAS1sBIuDXmi8lHICOafPEo
ZzuGJM8ebhvy7FbLv4uLbD9783uWYbcZLAePV4XVPP1tU//aNNwPozO+oTkfuhhtyYBqNa7peyZF
u18YzvmYe4yL8UuQgFayqJVtTEXg4fEVN11PTCAD3JgKdtDovwLpX4x6PoP2AKrZwgfOmAx2oXEr
UgKsq/ih8sQtsTRvMMf4/drlXYqytx3cp0QpvXIdrpAgwkhX9b+VBWBN59gQ8Bb98S0DtXhU6Hlq
q98rq7vlPnpSVnDs7N8OUrmfT3dV4b3EY3Td9O2dY1z8JQ0rHiYIs8mrnwwP00j7h3Xbax8Dq/lS
cbSPSbnVGWatJt2NyYs7yC0/vKupko+dTI+6vy4jjInlLPlmK2VvWthmKrWeY5+9XrQICWPKb0In
3qSKH/lVr+33wG8+YbfyagiEhU5nfDkifYtb4DiNucICqmP0y2YffeA7x+jatckacWiV0q1C6q51
DaNDDpe6JUpw0vdpZh0dRbYzcbCdry5Gb315bv8+dDyxRHkBL6SG8/z7praPSKQPTRQjC+5OfszD
6Jj6OimNBwX6DPor2j4TuyeDHQXvc5UUeCBtbIjoS9DLSX8zxjPAYlvDlBvzT0iQtJVO272lWfEa
CtxcOZ5ffzHU9+5TWuCrbDVjmTTBHjs8KGI/8Oj2yWYMiSDxkLSVPIbwjcZX5U63vVlhrDbjs4+R
cFWkzueYTIwCMxQ6Sf4s/YKWqs6+IQjiyP7SJSWs696EZX4b9EsUqSfu0wVZo2b+YpI86pmdAaNE
Yq4EcyQOfrsLnqsapOeAYmcchzt2Zi1efBhgje/1ay8QH87cY4hts5RNyCFucSWrrGVvEN+kbnlq
7ZQBOd9UAZ4dc6BzE8n8IfStY4tE2oG7uhCEWCFPzFXqkqegiZkoScwOrWlcxWGGwsPqz5YoPlOf
eZ4F8Whros3qVPAwis94+Z9FSGJAKN8ikmLxCXYrj08PhClZgWu5DgDf6+VrEIDoAoPXtpPMajrr
oRfyisgDb8uJ6qywGT/KAN1+729ML/6wMhgOBm8SMURrvyiC1Vg6AoyJ2sn2a5rh85YSKXM/2PHa
m1/7hkF/YniIOXODzU0mSXKCczu2I98p1NDUfpGu8aHmV0JOi2L8jmL/xs2drcGElSD2YyDpPcPK
v6QlGr6oRR7UzW9E6+pNMdc3ZZ9tO4DbaZ2+iBzJMHDQjZtApuJgtkcD9Y6PkBXfebcanRDnITXh
2DrQrhh0AS5vAvHsTR6enaz6zpMkZEehWWg1+noYWLe7HbAxGdCaL7EikWMBa8KiYpApzKZoQB1M
+rKew7e+AxaYxNt2qBeWnjnR0yCdrR+kxm/e+M6596a7Lmq9XQUcYOUH1UOUGece/tvKD3UA2k3c
T81AsABZ6PNsMSrwAty5cfouO9dgJya6TR1/C+NoNcwQEmiTGz1VD7y928z2CbDKudscDSUPOuY6
J+6UF9X4ssvxJYB5Y2dQgVvwAr1r+IxZUHnhv2Zfoo8Zj/zOsMb7rOLXApECoRF+6gDwufazaS0y
+QZ0d/GSBh+2JZ+svngZoxRZNVOAurcFFTY8J7QyOqNbMx2O+gGJopiKfRlxC7qpRLYviZNzY3Fl
kq6zH6ETGHFarYM044syNQuQ3k42utiLhoCliJsT94jF2m6+bu3A4Xgzqg2EAW+0dlPPVKEZ4M8n
jNJt/7YvDbkiOuA3aMeDGTSvYw0DNA7Z1xX+tWEHj2RduNjfvwqBqFq2CJyy2drFHdEIoRF9mgZ+
DT40Cwwqg4AA54OTRsBj4AZOecZyQEkUnEhknVw9EhJCzTFpBHxZf2XWCM2T0LrUY7iVMfacBm1U
F+cWPojlxoyeQeE0K1d1eLQhX0x1ChIiGxdoAMoFs0L/mtjO2ikxkGVYC/oKOc1clwSLavMxi82d
YUL+ipFC+zKxCAYpTpbVU/ORZb4WTFISifpVcORy48FKgMEW2wji55B7PFxqzdFxcfaabOaYKhTI
hOq4+6pi1B+sNiLLINC7iL7clqFmEh5HgYPCAqiTzwUZjn17SwT7iad4lfhsIkYz3aky4c6RUCDs
CJWtpZRxlSk8FdJ0wDMwxDdLtkIdhxh0mbXqUY0l/b41p8+ENZ4Bf2b5bN2IFCxq9hQE/ZFQlcep
aHbCYdPqxaYNrz/eUENeqbloN3KGKpsX6qmbIfL1hXqHRBYUyW8ep3ezis5jXH7FiXcXZM2qDsdn
b3m4YH9BavaSj8C6H3sw1ca4CO1r9UBVfcTNV4IG8b6zNNwCs7snewpJoIV8EDIeLFUK1oxfi2Wy
mcTSfpxyc2TZCA3Qw+dXidLdVA5u4r7yv8LEOidpsQ8b74UnH1kaoFsMOs2DFMUzrnCAFynrb2mp
G7JgLiZsKch0FVpDgoD72qZYnTizkrR/ljETQjPk8ZNogHJxlqP/pbwkpIBX257b9JS51hayJrKt
dLg0uP23auhuQ5hTh3LscF/kxjOB5o/kQg3rZAYDn5IdBnS3/M2i5qYLimJnexJouIWsq1cHctHP
kAgQAOfdRxBxXHL5btxqKnehIv6q6MaR1pprt4w9shsyJDpqQnodgY0AwWc5qJSDXV8l0TpvI8Ac
bUkYRWO6KxeJZTtkKFoDEUJ9NddJPo/AM4tm3xJ4Q7QU9Yt19NX3FMGoNycKgA66qD9ZMBSaoNwN
sqoObd/0K5iDzKHqCFFd57CrGVzYH7GDAjJsHsLMRCmk8wrOvWJSEL/DwY22wsGT2xocHC3B24cW
RgqsL+K20+g5oo4nHaXFRFClV17ekptHhOwK7CA1YV2AaFandPIy0vmwxDgUe1w0G2hsPE0xYgTf
qn5G6PzN4NyMHdhhIzG/vLGSawv+DIdz8EgPyhC9vDah1e906XxXTX0IYddpH88urLBrTKf0ijnS
itkBgmx7+tdKPUobw85WNo4XX+buKyk9Qwu3TPk2k1/bBr7jg/hidInkcOs1yOkn/tuol29w5cEO
46Z3u1Xm8IOr6iFC3DNnob/uywZxJF6qqWdWXUzvUWoju4OG1E8z1oUG1rUTg9RTgce+rtLAMOpo
22y9ATG39NRhmJekwAyKZRiZeOjoDq3MvK0D7930BwH2q3oy8uQDSC6HXpFQgAwZWELreTbxQPjt
hPoIDoETwGFxUi4yNW2Fbvfk8YL+aw9BCubFzma0jkT/Yc/K0RQ/weR88EksOQH6GgAjNuthCNkL
LRh3W8EvNHD+NZCMg7H7bkN3O1VJQISLyja2bd6N3LGbBk/7OrNh0vgALdkRRvQ9SbOJaiGugwDH
KI80RshifDfbuV/7ExBmMB9cKEv3AYabtGfOdopvgW9XHyQpR4c5YZjt19ZVViJ8r2szOA3CvVO6
forG4CoJagb+9vQ0mTXKUyAxbKyMre/r+soO4hp7JDTTAvy4jjWeup49AJhr+JL0r7Osriwvg1ce
0upFv6EdBCdSPM6JKCZEFcwizIAHcyBiFr1gzJoLbzhLLj5uUuKPLgRnstEGRx2zxYMQdZRuffJ5
utZNpWru7U1dcguGpHNxTMW89xxMvp1CVswda216HvKY9iUJP0TSREsRAdajo1EqD2CHtpKwohXo
WQ4yUhvkONsbGRm8mK4gaygx76c+f4wKFmJj44KQwIKe4vQunUUMyypHiAa2lh5ujEyAUxf08b5T
nFQEXGSIx03kYh5uRudGVPoQ5Jwuudc+A8sN16bCBCms+nfSuK2hDWZrQxk7SBkjG+CBrHQcJxDq
saRArdjKxDjH9q5JPawBJnULCSYSzjbHs8Y3KQh40kUO8FGEaO2h1QMvnA/0tJot+IK0Dqbvag54
F4yWNmwyNkXPIl+YCsrnWOMEEU2/UJPfyoDOUlj2BPHWYpCAkN/oxo0sCyrPEod7kkHa5+sKLHom
z3auclpqPHSWvd7VjltvaGNJLQ38NzW6+4p/aycxV3qi2DFFwPAdfjLmDH2qID7BJcl3NRh9cEgZ
GWThxEYLgKXRUXS6SxpGbv0MOsR7NI1yRWuaE16wnny/WhUxxiyh1VUbOaByDr0K3sqx+TUlr0dZ
1exnbdZxeDjgaNa72WchV4b+e1FV63LyTqU8+2H/5vdReaVIBWbWU99mJMMeYMTw8DU2SZ5GiBU2
uVCW1RXAt5wRNHBbnAqevQfG+BK5DjV2YbebWKPkMoPnP4YSHaKiQqa4Z3yamE6B3ocjNGoHG0hF
tGXwIsosYbvre+Seju56CPiUqSVa0IT9zkcmDzz0wVb1TzBfB2Z94Kh1154n1XoBBW01lsFeK4UJ
AEdwzhpqEIwHgu5gd+3ZSSeSyAqA0f5wSsL8J0kG9rY1YgFlBoe6TRhSJLO1csL4YorrPsoAg792
YZZwK4UvVt59TRaI/pn3n/xQDKtJ+wGeGDEsOSN4GKXBEMaEML8EZfGQeZgK/MLn8yEyHx+4e3nl
iSjXNngDZX2ZU/EpCgMspWl+55jrXYhLUMmskTNtAJTJO610ngMQPPgJxxcZTZiXG3/tGvyrwPO4
CrJl8VZX7zpcJGUeDgWCk9ckE3+EcsmQsB9FXXw40n13coBHLmmOZrAeYvU9ZOrFKiY0/Xb6gjlB
OR4HRTn+pGX3FlATrnIno4WRT4n270oz++1s83MAp0SWGKbIpPqyp+QAp3jnOISb2WS/QpoarpzO
+3Jjm0rJfJ4n51GnRFjUlPIZgUO1NNdNje8i8wzEPRKvWN0+CSd7NZVAabz8vamsPpVrvZmc78Rs
ix2sBk40LYZVpuPDOFDE2IZWND/uQcCtJWGoYBpbVOXWyYBgAvdk3Lnqsi5cOUlOTmufIdjOeBzG
ad62Lko5bV8j/tGETs4px3wUc7EGpOFkXU29iBiiIpumlmdgufiqO7mdLXhvKQ88taG16+L5PZ0E
3UKPQK1+lRGCr9jtOTyHB8hQES5YvZOzfMqK+NPs/I/Gc+4G+FFNi43VqwdyhTjvDLq91Zg19d4j
hY4BK46T9ouwYt6uPoYP4eVfKa3FFIunebCewpoopL6n3zVEuolMpnKj9gDU9cXGNGdxJUBIRPZX
37YfMuceVYQSYl6ngy8Ij7UmhmsV3MdV68Un24ebM+nP1md0ONrI912JpytwrtWS0dCSTwIaHpUF
P105qGNTxrctsEimk/OAoTC0cFLz555hstRWO3vSz03XHECc7YUMwhWwf6bC2tvXPV7yAAAXVVBK
ze3+osJoPe76cOj4WdtgpJvyhbjtFyJBvXXIuHTdpO2bwWB/1SzRTWqo35XIIHVfSGN7I19QQzTZ
wJStV2mKfsBgAj0k/nNtZuamF9ZpNHwmgnbHvCzm6nTNXZrjyXJqxVue4C6qy4sk7jBmXAFVihsq
4ZcxOZqgQudTJjBwbYsjuLcPg4UamKpqXFilmzDWB3JBaE47Gymkqh6Kanxz8fKAiET4Ksy7xgq7
Y0Ds46YmN9nLQ5JCWtq0cPBgMJbvnYtoJ6LHBp66bh1q5ckIUFyZzR0RDzdEP6KkDaC5eem24npf
ByXxDrkLTdIhgzEnY5c7a+frBNNtetYtXyyxc8Qdc7ctLXyCSNiMGEwDLcRZbOje2UeFYIysOXFq
cmANgxeuG937OTPjHUMYZo0MLpqebYHsuotR+A9FkHQnK3LgyAElFYVVraZKf2cjQ6PGtzHWqBxM
ZmN+uLX/EtRaQ+Ftt7wiHPF2Tp89ltQcIr0rVEeFl9+YEal3aS8UUpjx1okQW7WR9VyKpdSrowez
59c/R/p2GnPkqVgJ0/bVN+PHMWfOYksLeUCz4g2wVjURhut6QK0x9FW9Iv6XwORsT8BzsnNh4k0G
BILWwC4GQjaI8ZSlmdzxQBHDIuZ1YU2vforRM600wr8c0Emqy53hcQe3AUxgjcFcTsAs+yx5LRoE
u5F7IUaNoRIHFtFQ2Xtn5RfCJZF9zsZL57EPaZyuW0cicPja0VCRQb7VY/Vel+bD2GKw933P3oKd
JEIUuisn55lxhRSuPs3aS9Zx5qIqSdCoBGYPM7jL9rpOqU699Klq3M+JBOS1J/tmV/eouYPe4FCa
K5KtFCEniRMeOt/7cWK0tHlbgIAs6RVFQn6LPVWHbDQwpfeUzq0EIO4k9YYIJGNXWWDAyGord30s
z6aCPZcDMFuzqp2vfOM7lfG+svGuDh1TADurNo4YQATA5urC7jNlsyZZaiUF88MpqSBUlzWCONI/
t705vU45yvUCFXHiDQhUi4pVymTgBaOT9KzmZJclMib5nqb6Jh8Gdx9FJZ5Q1iQ+s50Nc1Zz3fv1
d2RcVH6fwgyVsObdHHld5rwUgb3RcYSIBjox+5kUb7qY051z0wpGYOEcfc8zbkVj7o9J/tpJ2Gfw
ZJl0h7RWjiL9lRCKiik97SVqGtuIIVZCBGCrbQGGIKbEia2PkrUg4Wkcn2lSo3DMnzMjvI+M4WUY
/HPemcuOjfRzZjPrtEL1ZOfZuPOQaqdOeeJcGSdgxG6wHW0NPtiBQUGgyxeRmAQpvrfsCAD6vTjw
ilADOb9j1H1aEckQpKcDVpwjQnA48U3Y84xvPHNtyvDa9aHWjVP/6lLqUjq4D4PkmzKWx9tTLKHa
qKMuobnyIdmtw5ZRSdZhYJPopz1mhChZ8IcU6c5q9YNw2GRFEwouKWuWok27hT5QjRTirUUDITLP
Rxx5gjRILpvCfavG6mQbxi7RIbwA9RU207sY4VGSReSyB2Uam4EWQsCAJdUbjj2Z3iQqlLcczb92
QwStGX1MFQV6azNrnTXiDLQlDXY/Lil4hnF7mRsUwCR9POcy+cnn4TACeAsD4HwUzMm2cZmujIKk
tJLUzlw/THp4b4i9PkxqglA/A5qK4wyIuGWd/PASAP0WidtfQcm9BqT3kVca+ZZAwyb9bjFmUWSJ
MD2lAW+hFQAmtYxy3NEogiogIrIVON+7a10GT0lxVXFoK5OfVjV09pqqXG4aiqkpL1FCTWSZjNO7
Cojnmaq8ZblJIom2bTKrhud8Tn4wDFk0Li1ldcNLp0hVXnml+Mxc9h7tYL5yIyLh9Pnkc2Xel43C
WTa7h9nILhG32i7S5e/sMNm2Z4uBTiswT5sxnisHql41qVviGr50Sytc93yW3gsfAh8HtpsDLjXs
6aBlbOzpkgm+GO6aKLxuqsU7SSfMtMImViizH8OcdcYogYLoHNhE++Ub4bPS4X3R+wx56vzaZs3l
5/G+j28Mc6q2ml3uNin6m3H2z7E0ENHSvYdtaCKeC/QKzJvGxMaT5VHYyraNtjo3urXtd8wAgXda
tviI7PxVariFTaPOWWIeiJAGlpEKZ0Wl8Z571o9bc4dQe3ETc78FjLCLoUQWx/VLRyZP3pzcwSn1
T9yN+yqhC9MlSY3MrHrbZMJuEmixxG9K0912jkrXIVEfomjVIRLE0oAqj7exmHkRZPFdCvEBuKGp
GB1izPXKmcx0hx+Ul2u4GkX/UUsCsZjSdW79Y0HwkWPMYFmugFAjxhl4knp1TZ+66vSkt1k0Puo4
+ayhGoLVCndh4H4llXNMhHfjhjugPOCZDIvqNF02jOs2b98y5fIuBcWLUzHJamWffcSqoOQ3Pbkb
ySjYmVl85+fOxnYjg1hj4DSUidtmmXnZI/FAvlWnG+Hi3UlD1OFWuE86Ehtqt9n5FtlvZuBuyo7X
V8z2TiLBt938gbTK4IGgqCkvdrXpEaI5PQY+mlD61WJe2jB01hz4uyxhxhVPDT+8iU66NahbBj8r
IGx232lY8fZ4gzhNhX/jpTIg4LeHFdCOxMshHuwNX56SPu72fVTfjhGWSFOH9IM9caBLFsGKINn5
5LbgY8kPhbFrvA+CXLDEgEVDYusmD7IPnw2gRECZjkayLceMPU0PySQlFI16kQs9m1l/di3O40pc
czKuem/o9rQOR6QQiOX5ZW3IgASSFa5ikhUq23+xMmKqyFV+bAzfJxgKJ8tTGWqQLg2rRTWCbAhj
tpdxLBiY3/QxpGpuXsjvcYHBvvcWx7cibGXI9KGIwQrZkeccqtEEglozjdU6MK7q0X7I0x4uiC5G
dnhwwPm2hm3YgWtIRgr6wSLVq7Jv0mYw7/sBxmtr58iGff1Cm48PtL12PJ0xuOI0nxtom6Hkd8gb
xg5r3c4CnzmbrY12qkthuO2OPEY/csEoaD/Zxs65EP6xcBWQcWPIATLj3B64zkTJFNiHFZfX2bmy
EVrHyK+2LsjE1VAEw8YOxUdDiNk1Fzy66EUgAoaWiYwMbvIO8BFKNVbcYLt65W/yUH5UZaZ4Byl0
PC/fF6V3VMmM9lgM2SlexMWejSan8F9TU+3iwNmPcxIc+6Jj8UF8xVaQr7qZtcUMwgNQGld87MJZ
j7Qz+5BAitUyEIvR5Hay3yfzTDvltr85G7NZ1+0edflCYS9frHCJo5IdrXxH/pldookmDpj3dUT8
Y5MvhAtDvy2BplVizk+BqDMiFPNzKAeOSbO5JSThnnPvDZkUN6RgIegPDcM0eZKW99S0/CqcWf4G
tl1iTAkOgzlcumo6VLNM1hPBKqu4nn48PiYWHDPbWBD3edTN5mA6xbnU7Clb3/qyJSN3X5p3rpLn
nPqXzJ/gQIwTHINRXNspjyPJXJjZZr6jlvHbrhTqoBSpEbLU2dbwCsEQleusD86V4MQ1IuOlNkc0
5ZZhIY9GLdBej7nC4yTC4hh1JwyKkI5IO3sqA+va9I07WYQ/YiqnYx/OcBE99ZYWwxdJe2SlRMWp
MQmApW2JzH2RMGxtx+EU+d1DUrenxqZtGi2rOnaDvy8DrAOmgFwzKZbAUoJVqTX6fIObMzAK7HMN
7IoxjSH1EKqSouBdWXn7HogWLktN3uXEOdIVWEVS99s7WxGh8pEbHEWDP9pnt+Nx16OYDm8nn8MA
6ijVVFDfZBDabV9wUAzGQYeDJksp/Wy68DsX5W/q4d9Wcn6qUbcXHsmC5cgKnLfKK2pW0hw3m8HM
v2P2X0Y6/0RtOh81x/YGBjUbQLLbTN+9yp3hfhhZf+rOY9RazJ8JfaqoGbQQu3Mvh4x7KLcw+HSs
rCfU1ry0kH0bKP+24H/lYxXvCuouonrm9Lp3yq9IdsZGWX288RWic0YQUWVdSgXxzNF1szJfUXIB
oMH0IJvjqPgRLdtKHecH3udlmZmcIsUS/TAP+W6WDrvhlJj5bMgfC+2g6QYtxY15W5pcPHbVRfvQ
3PUSVFGQoFoRlnWhNGL5Pk+MJQ6jPbF8ndjtB0HyrjgBJb0oa9sMW2MRVHgx1qYZQYNX4ZsFwqar
8Vn1GQPNFg3MPG2CHNCQSU+Sx2ACNFvL69kZHabN6lnWnlib7MjX9pgBx2ngU3vRo0ZUF6sRUjiy
+NjXYJtr8s3EaILku+1j3K6W/xTU5mFQw1s9VFx4dvhd4L7gmj7M0YxAz0s3YzQ96cr6NakSRZTd
9Q7L31imD6TnvsgUVo6j6OrTXN8MvdUdOJhuTLxXZtUz2B29tTABWyIPOntJQ+Gaj1t2+ez4b7MY
Wl6Gfo4EaJyyYQQPPnNgJRntsGI8I1mdWEvIaKoneDiOLU/G2fSG+hjUhEF4ec2iFop4R4OYKesn
IDxgO9nywW8CUmlscrKbftxmhEmWwzLKNToMAxFhhFGWU2TNwbXjO3TrIVASTXccykiiKqraXREb
wErnMt8GpF+vFlVSMunmRiacys745LKozOIv384+SA0B/FVU0SaO2mMUM4jqicI6pTld4qgxKPep
JI64OkC2/3HCqvx0y/kxqLT57dX6GBTVe8sd/VBQS1I5D8jSocXFhOh0bXzPHqE+pHQdPLoBDWjb
NOcudY6uKc52yeM7Gf64M4fqpOIpu0ijeBgrGnYf3Tvtalvv5OgB+6vX7PTn+664r0CRX2kp4UZy
IRXCO7GG4H6bkp+UANzUCsA2sPCJnI8oJ06tnmmnRt1fREMeemDlR15prCicpvvWz81N3bkvsT/R
bDRMdtoliTlthHnkRH71+sbYhZl+tnKcRT2H9zHiDRyjNr9L2dDD8o83alIMXuYIBzGTtaAn8iPM
bWaHxYZZnr5YEf0su14RjntTy5uqTFriPYyOd64s1qXWxilqW+xiQzJh4rXc47pWTn8r+op8QJiG
jJsgYqRM7EgkvLQBWO7Ejb7TyPnVtjwvJ1kGUm8yrZ3lpDDL4+ITCYCWPSN2ii8G2jvY4wmbwGkV
l8QnIUUYtOA7DYsbMTDCnkzQtzUboNQU00HQLEwkje8lRG+0Tvq9zeF/TFFW3do9/goPQ1/VflW2
uQXaz0pO6DUrDJDluA8EQ4V14kRXoS93k9VfECstO122eBrVDu7FZltaQcX6HsiQC2h3mDmuYiib
bQ+Q0YjUtazbiT0XiFWkAW6SHdLZF7uyFkiUqvIWLis2Ur+6cbzhv8k7jyW5gSzL/svsUQbhUNsM
rVVGCm5gTCYJrQEHHF/fB6yerpox60Wve1GsKgYzQwHuz9+799yn0DNMiD4XeWhRz1HRDSqij948
BZsAGDtlodMJ72VYfyr7QgaoWOglajvqzWNfEZlADTZV1tas5sCPChpfPsxET9R5x94my1uxZEeN
u/acBtgJmWKLWKvJHEIc1oA/0djalk5EG5boXHIjaODaLjMrMt32JNRiba3xtMfTtmvmQUE8TwRm
fWBoLHyDBJ6stjlBNNitC625k0K1DomrZukxTJZk99aH3TbTcGUNuJHp9umteyICdsfuog4thMSm
RrIUIBaKU7E2ncrjcO1SvinkJkkZfct+2/S3LElPOS1HDX/Ay5h6t5SvuQ7pjCS0O2pmG0FAhkUV
vo4Q0ygBUKD0/BZNEU7uiZ8IQY1dJ34lVdcgF00ZXakQxQmDnKF/mgluJnP8nl9k4ORrx02vWWW8
W4KIOy98VahI2XB3ZH3dyjB6jTr/KfHzOSrclTp7QxG9ZuKPr/qtmKK7iNVzNKI3KwuehNw9RsLY
xfge1t45i8dnVjjHoHvQbtiNU0o4pHdO/OasUuswtcaB5u9OC5lKuJwnGmcb9elVn7cUkxc6tMbS
yn82wb2p2qNHZ0FrqosW+tsoSD/gm68MOngKM5OCk+MMF07/e0lYb1U9Azf9MvM50LhhjqFZJHGH
3H9xzZE1IhJMif5eWls7YZrpS/bMqMy49iPtRJn9ao3hpmvoPGdwGaJt4ELQmah3TeSPNIB2nPw/
Gi25jaJ/TGxL84LAQLKG9UUMUZV9JaQys6f8cVI23UGQNxeHFwQiDB1IBNKy8iDoYKchN6vFHVLr
036s1KlV2r1Ky0NRD6ta7Wwf2rOADYlCbvRPVHFO8zXYBy20PrSqPwuAbhJqjyYmdGrTZhy7RURk
sx9DwmI5Jk4hfpFWcfJC7ciJLRXGNRP9D4IS9k4TvZckVPnJdJRjT9Nv/EOm3lfjGKcWno0dWw9K
62Y6VNa4Ja7lmoXlwW9wzJXitz0rNTX7OHoJnenxffC0u1aqPe9NLB04O0SenNq0O+CKzvQPGevX
uoUXDev9M0ij96jqfqbd2RLDHcHMz5zzXpqgOgarOH1OU/G7KKtLH63HkK5AM6wsPhRuwZUXJmu7
47wBQbj0wzcVIkdI5D2u/H1exTfX0zeTgPk2K2fCNZlXFbLb9l4aGDeDXd31p6lyj04n17YPScgc
dsEIDQrkNyqFVdDeXIqoDvukhSUTSc0+opNZ5M0mnsfSP/XSP7MTrnS5JNJ0fKnM6KeiGQAv0iGK
hxSQxnhnxH8tg45O+vSwLW+VZsa2VvKRGOa1rbWn5tB2Y/LB4++erd49DmEaX+M4yqevrr6CD6us
d4Mbcr4B0apderNdOSCnskDeTVe9F2lxHZ1/Pu4jlgr2fZcfR7P+BE0qwptfgONQyV0mw1ubxmeZ
ljvT7x+cRhaDiQDHc4+N0T7Q492jYnpmXXBTjCtacdYUEyiEv4XeP7VUf9eTlXD6kx7qV71AIJ/N
YxrnmI3xXUW8eCXP6LjOMZMsCzqKbLRHb0X3qPHPpM1/zsuIJx2GGcbL/OpHkmoqfMlDdJ9XEt8b
ZyO5cJee8zFU17CBWUKgOMY5IknasXu2fyYfkYlahNwa1MHZcFbltTXkCW29117t4skh5jTEuOXp
OqUOuWA2bsy4WY+xOuoVk9M0uY59cq81tf8r6kvitzI0rpEB7q73Pht6Zl7V7gzBPcUIMrpqlww2
gGEtvV7d52Vu/qfMtl6ZAD0tKZ810pBssE+4R+51m18Z3NwdPb47KMZCGb5VzccQD2fDYWXs4ncm
yNdeuucsw3rri5Oov7O+P0dRcZWuuhaW9veNtW10tzTxxBnv5Np5fj3+/HlK+pRUZcXwaLNib0nG
TEN2HQCuBdHRSn5Gqtl3yj9HbfxmJeE5b1mjeSqbd5A4zqqsztMEgcyx3u2xP3eR9pi/gPn351Z7
0uTGscI7SqIDOrTnYI3vdRwfx5kr0iUflgrfRgetMbvej9hxPm17eMxXlCG90+j+UuQjc2i+d7m4
CBXePRT2fp5TBco7h38OH6iOuPhiYkMS+tTkkN0sr7/rHs/VO+f5sUwE27r52fQF2uX4TRHVm5XT
bX5Tk4ivHN9as95YaroxcnxN+v6BQvfz76aju5+mOVDCMhiO3pCGPmLX/azj6G43K9vqr6ovv8hS
2rsmkMjBxOEMPpTONd0/5Q8rnVDqaOrRJn9bCQ5OH8RoEr3OLyEnl9HrjtIIPuc7is/qbPR45eXw
mvUbwvvOpgGXBbqEJR9DI77cGPaOIR/MBqAOJ4S56GuFfurvZaPL53z1hva4g+O/mOjgekI7+FX3
QNPzMU3ynmj6O5Kaz9KmenXza52JT+QamzGx11yZbBDAFVXwNEvgZ9yg8z45iHwz+xNS7sgqGTD2
yde+i+92+FuyJAuSyYRm7z0dexE/xuDz7/ZapOFrr3fnoclPRgnsLQ43xFZ/CQsA9bs3NbdgHSTB
s8n/qEBeKHQfYtRuUdCe44Fnt/snw8PzLO5jsNVWCnl2cXI9+dDN5KPnltOEc2zUpfflU2vGO8fd
kkFbBMWQMmR+WX+/Rh81aIslyUJZhrKW5+cBP3j7+zodc69JQHn6d1SHdxoI1Hk/5nfhdMUHK/BN
OHvfC88M8R9jGL4mIv0wI/0956IgKAO1d//s+gDDyHQYkMz4YHjbJ/bNS8O6Vc8DxlT5j9HTD3m0
RuC+9Rp+wqXGshxUI8Va52G3fIowes6bl2nOpyyI1sVXV7W/jDwkqjO8OpyoGB6Fb1Zur3tW0NDS
7u1YrFu0ZuRj8mlR37Ybkt9PpCSuLU0/1QJqux9ukyLeJNSkLif2xO6Pqau9IqzY5S4Wbz8+2sa0
JlSaCPOcqjK9zTt74+dbP2l/RT35H7G7GZzwjTC3lhgrcQnsZhFW+clyZydLV16H4mNIDNzHGnWS
ybJYvY6i+LKb8S233N/tIC95dhk1/+4E0UZ3AAMI+ZqYrLapd6wsbwOpHho4nanwTgzki1NYy8Bx
t26dffSq3E71uFPeMAc7veQ99fJLgP/M8CuSCpbuSMurn7Ye4iJ0LJugE0eZ8wNInVwyuGrbXMDa
VEg6FGsDwCm/P05ZcbXCufXlHN2ESOWyO6pk17gkCEz2RWeQN2br6MomEZ9poG6zoD9i9oF8IFcd
jepOP8RwRQIS59rhuyJMTo/lPbPfuevjSx2vBfVwizbFc8KjCOtDF0qE0MOq0euNbipi3MOVTltS
OZz91Bv0OkCSJHprMDbRMAQeiXpd8GoEDJDNHLUU3sVs2dS/maFSXtrLIaSEQeup6+W+jvX9iN6i
QuFZpmBH+JznihJZou6HR3Tt+xLXjCl9lgO1t2V6Dqk5PPsr8du708f3PlE3zAZIXquNb7OmMQiX
1SUr0quHCBF/GMOcCVVnxCsJGSWgk1gIByGR/BVyFZkJK1Ivn2UnHxbc3Cxpl5XfzoJmk65Hcgsz
lhueLv3IlYa/nMqg0eJNNaqTjIrtJFCIXdzPOIR/41WHmtbW6Pi/Caje2/QmgONtFA20EkOS73+7
x7lwDROSY3LolixnUv+dtATAoq7s3E3in0yQFC4h6t2YklKL+Yd5acnf+dyJZluutPlV8vd1D7Ew
y19qUKMmaX5S3voc6Lo7bpkEL4yOy4sXE+ITSc1n4SlUQx5CTaavnPUJgNuO4bDmty5AMUqwtYGz
i1VMC9vbW1qxjYzpJGneBq23wyQ1qkUL+dV0xbpTWIJSOjNB1C4bM1u2lyqRoCPVsgnUkgjfQxDM
N662qEZvH9pBQ1QbBh2A7bl+wSC2n4Z8Z9XRplX10rDVdoiyXWeUK8BahBW+oDBdpTXwTwfZITAz
0qCJoXPoIFWUpIP+7XEGt7mBJG8p6Ni5vy0krigFuE6RuvrA5dXdE6f5E+B/zfXy/C3koaD53yw7
NS0Z6d09d3zTyGt1ff3k+wEpEaPu7+PJXtNVgISZxXc5gGqxig2n/s8imo9q0S1PxWcC1gspkyzh
+vfm+3gJ3PGKsv+TqEB8al+V1NHZrF39YHPrT6U6Ne34ipbs6IXEw6AuqBoyEkCy1dkuSUgX4CrI
dO3EegMEu/w1OLRqbBNdjlA3BPIMqTnyzJNRZ7aOqOV8ffuUnGnp7+cNr0ODGapgFY7urklp2A/a
eghgIXAVRs3dSysmOkl+Cg12vsG86G18dj2oW/X4K9B9Bstqb/CqiVgT8G48P+eEbkPsdY4Gx1Vf
ptsZ2DFUMLyHBwOTq5FqLIH6yQa2WpFxjwb3pWB1snDszKVpHdLgmNa4jU+Dba/nh9nRl3bi7Vyw
LQb2l9xlNc3DtcKBoQaBg5CDAv8/zo1N0PA1FsNadmLlwEQV2okTCWipIVjlKqTLEZ1HZ9qgo141
FQh85W/ZgVaWhEpKoCUuIdzDq6zNllquYOiCZefD1txgw615ZpYuWQxmybmjvmZNhULIiC94M2+E
RHHflMxJ2RDHsbTXox8dNPp90Y2OwF6JSygRC5ZI+FvvnAt3mxjVJU6si+k1Gz3wN0n0qJjgWuHa
Dtc46FYdDSutvQ/BZVKcBu1qo+Y8mKn+rKyQUGwSmZtdGtlHBJ500BTnYG9XaOGm4aG2Opl8qqTt
LTT47HaM5xLyIs6ppUQYaiXNstWaTTDCGMsdYnIUeZHkbKTDiuTJnaejYB2jY8JH4AM3mdTWGeAz
td1blfDFUeDFSOTn0xwnlmXiuw9G+u/xBLhcoBT5mi8qr/YBJZsIM3bemJ8U6YkkF1N4Ob+TbDfo
DOdGc6UX1dYYgaXPp0PRPUKOMmlmfdSVfujiaKMZn0EA+XsoVpVNH888Ki6VgkOih8PZlj9zWzu1
PROgJjtlTrGtd3pqXW0TB7Kwt5bGCtPLNT8IZLrDtMay4wZg2adh5+b+Jq+93fwxdX+Sc6atyOhd
MWjz8Rr+/ch5rpaQpoChHL3FZZ9QKRDawItUsHqzxN/QcXjhWvnR83dWGm1GLJU0qElYMLFEUQTw
30kcrMxhXHvlZ2YFa6f0dqMW3kxhXUgdX3uRvMVaf6zxHNIhW7C2MkEQ61gQhR48tQklRgSEJyq3
qGSgXmLJ63VaCdV6XphlL7dRvOUMyWdSH/6u1Tpfuq9viClnEGSvac0TPoOGtvr7aaikR7JZrAcn
OtoVV7CMocA7uy4ctp6HQinu10Lqh6xzz2mR7VNTPivGcOlU7Fyz36UclTHps12bhygQKIb9TWAg
tjFa7ALjWhX2OWM0jlbx2MYSuPz03TUN/y6nIxO/z1dy2sazx+YyVdlpqLSb41NrCYS0KFfaJjpO
kouuABPqOlsUYy9GWB3M9sMEvjPIdlMYFXktXy7nOsgDmR4sE+9QVMUa/fSGTtJy/qKJRl/1cb5V
drHPbhM1SZq9hpXBUFFcdA1sbs9BqvE2VSnPhZvtYQ1sGzAeAWDuMPCWsAEOdd1ckHbD3T41ZXmN
42KXENuYh+OjSjn0VOAHYn/XiGyHXvaYa3AeLZ4Jkc2ErzNDWqHzNUCkX5qTt1UFI1NKbm86dqrc
qQnjd5uh2hK1+M7MxNqgMCqTClI4fbLCvjZJIdHyB0/LBH/kVVa7PgSjBxV7qhgQ55wEAjT1/+vJ
IAaWZdAw/z0b5PTz1+9vQkt//iXVnMum+/3voJD//Pl/oUIsj0xUS1gmsYoG1I9/okJM/R/CEQ6w
TYOWtYu/+l+oEPMfFiNxKCK+sFC+Wf9GqtH/4Tm64UOxIajRt1z7f4IKMUyPX/VvfKgZFULqpKND
oZxhlIwHefzfMJQ9SkKJYgaXmj+upBNS2g0dVFQPOeFcCTZXmu7ckMmVYMuDXTVPBZYxRfEKehF1
FIWNXaKy1rrZNlH2l16LftjmWZNAOnA8S5cT56BpezcMzrT6yLt9IaAe0nkjcL0azoc31cdsoToq
Smr6YZZpU9wE6CICCGYRd/3k4zWjfivTBLkdOE7dmVa9SwM+88F86GW3k1r0E8Xs65CYKZRFo8Qb
CPQiNKthqU35WzfSdbL1jrFEgjMzT7tngCrOUsk8o0iBWDADrizCXGj1oh8Z/VdXGQwI8SvU1Um3
zT+V796qKBn3+XiMS2xytMoZPEINw+yK8ahGH0v36SVSDIi1ngY3SwCHUYHTz/0cqlwhT/CLFwxV
SMEfED5oho9EbgwewrlymD0tEz6Pl6GiezxEBMlMv5Dwoc93xhMZZoMDC6IeQe/pDfJXrWajMhkF
uN3CaNpLqnEgwilSAEN5CRvvatkV9nC08S5BWWk3nWApXBNoFKAKK1x+MbvcfNRMClpFltX/cFz5
U5+DqYNhwlwAaSRFhGkQ2R0I8PE9xzaZXjLth9H5b3YGhi/jjzh+b6rmq47Dox4N+9Er7rlWRkum
ng/bXCp7OmGsA5XZhBfZ9gxa4CpH0SJPsj+isg+DFZ2l4YbsKPRoLN1/tWvTf5mcX3Yg32KXfq89
Y0O0Efc11n9fn+Wus+COb1MX7ZU43G0kxJtWFLehI996gKxrK4Y2qE1cpwblgGrCoEAm5AEha9eU
xAYU+RPJ98NxWY459L909AvG4RpHfEVBpR97fWJ+MHYPus4EJ8/HyR7PToeyKsohAg/eA7/lFnFG
2nOmm1JGeB1uzwHlWD6MySHXgTqaunwUZbzJY7JgrJQws3bP7mCjfydsi26HMdEoKQKG4XGO4DOs
UEXI4d0ajHc0aEsmg6fBcjZBi6AWMWgfw1SrSTsjjNqVn22IDyZ1wp9g0XfTrAtJTO+rKIxn7obE
jo6kEmPHBYzASFwfqIPghISIvJqOSylEphROtD+L4tJGwKacWvzSxo6PSBY05KG0DCRM4p+/luif
s3B4/n3U7siAaCkfzdYHqDr4WA8ta9OP+V4bEF/3hf5NW+Yl8mBlxohABVyaCr1XZWZfg9t+6p78
g4jpK+b2ZzSLKCplPDm4zc4s94XDOFCk+TXEzIE6ZLzYs2ltn7gBjguyVJpu7domIcwOb0L0aDyt
lLsNItBa2dm78tUKkM1xSAiItQH5uu3JtqK1oUeHaND3lch/2rPl7a2cXK5hMz2OSpymMOTo7e1E
hrWkBbgaGFBb+uHFGitY0rhhC4kJ1FTsoV5IonUZigWi1mUwWO8yrfDp8eSeoAbD75NP891ddfoq
wNyfCexyTUYM7Bi2FxNOYQbaDFdbuPSSfIdgd+PTBEJpjHiyL+Wq9m0iDOgOV3ZEhOOEkCHQxusk
m3viRs5LoyMgIvO5zCIm8L3+RlEvtxrvjkhtDRHYue2pbKckI4QgdTnAVU8P1WkQZ3/MERsSBBD1
0rbwGh1zkZZMxqK0RrqLSdmdxD5xkj+ihkqZGjXDYNptXY4mG+crRhBDWzTuyA2jflMdU7VazV0t
DLLicon7cJpstS7L5FKYXbMwZYHHoxhXTlvAl6r0TTql5D5a4XtRVT8mRCTwoFqQlIO9SS10VWMY
cML/RLDKy6w/wSr9Rv3gvzQP+AMFL5rReYsXQrT47brygkToXHioDFisDjKciQBj8hvlEarWihh0
9gBGktxgRqy/JYlxQBBHLwyR+WJI/JuqKZXRC5mr0dmi7DbhpnjI4kr9S4kfQRIiPdRVsui0BGGf
JOCxQpQmO3I7+HRfUP53fYtxdoBVUmjEanDswlqh/w5E+oR18HAn+a28eGeqWZk3MLlnx8NsxXsx
XNYWz2zf8skBu06rDgXGM+OPuTMC9zTWZ0rr3a9abEH6uCn8hv8Me+EQ8Sd9rveA1Mkgbxayx9DL
V/bq2YFBQzT5NOqbzg6wqPwYU6f7keRYTcq8I9oUYBFMDaRLVvVAEctBz9D3rW2QWgMWgtqDXBLr
q+0zLN0j0yLYU8+sTrUXIYNzUQNt97hiWsdeoeU6NgGNpk7/qYX1rz7ac3j77dYXFDwfU+pe+yld
DR5yciHIXLQ7vhWbjIx+eLXN9NA6n509vTVV/mn4M1Usi+dQJm9Rw19Iteq1CrJvE0kCI2MkKy44
y5d8jNeT2RxnpkttABxtsFiGHRvoIKsdXuKny6iRtZ5PJG5HJNT9VraMhku3/XbGGldAqQPa02mx
smYuuANsmtH0tOb+hFOcJSLGl8lgw3Z9xqiZ5mBN935yOnkmAsevWXavjpDrwECUMwpxrsKWgBrL
w4uUiVOvCHir0a0skxYRcG0csilnXpd3zo7DwjdGizmeqYyzg406IbfNASm4BfLXR1CvZ71a2DrD
9KakT20QFMVqdwHLg2gO+ycf3/ijc/QD6kHska94yPi2tIjBv3WSpL1O/i1EIvliIOmHMzq++bn5
u2jggfhefg8jeWK524xMmVp9m7T2m1Uar9Dg9wPGGi0E1WIvKjd6pfsQI/kzNr7W3uA9PZP30gs6
5v2YaQancZC4phzVybIeQWN1HhKT1MNSpCfdxTLhbI/4c1yUkQAszO4lGv0FV+opbMt3QRtu46a4
b00IFmOgHYa2J0hW7Oq82fnGtPGM2W3+8bcoyxe1bCMc9nDAg0Jfl1W+zhL3WGbNd24x5dQr+8UR
0Tooxl+tlz1qvfpguvINeteeo5N6TJytTdbWGDEArZpLNykYUHFsvzT2ycqhf86sH9/J/iQJ33jo
YVEEQLcYa7DrQSADhISGjfy4PrrMJOo+pYZE1U4XSLLKItmiyvtohoI2pIamv0CwrDUxkX89e1n4
iPvwOuj2KavQj3RFj1RckuCMJ73wxKcmkovRhX/Y+V4SemyLyay+At94HVR1mcvEPHZ2g+28jiVr
z2gzG+hwuTroK15YpL+Sko2cs8JLmjMu4P2tVDY+9SjEPYia9KWJJ/HSwduYIue7i/N3KdCSd2zM
ZTT9ZgbD8pWEqyLyfpjWegAcPZZ3raHErWbAWeDisyh7+z5JsWN0Xiy8DP1hAGjOZWM3in0y8+cY
LG7bmUingaYbZ0Zd5ECrQ42K3hGAXTlAsqumAjM+tS/8PzNemBi2cB8Fn1qCcjZuaOnKCFuyaMuL
aX0b7tAskpmcl4HQc5lbJabcjplD9BfVnAuUi/6U5dLywTMNxo1pSAuVr9oOxaTDErQPaZYbL7Vg
QKLjilUz0a+B/+eij1jWg4L2lzHCDof0FeG692KBBJQzG7AKWdn9sbrPii+kcpirmV98ayMuQQO4
oANksJhpgyXYQf8vf9CFRBiDJHSoRFYOkMIwCn67QAvNmV5oVdinfOMzn7jS0oF08bFnI6VCWaR+
sh2r0F9MuXg4VQyAeyYkljMrMam2zcxOBAK5CY7uTFS0zJselZJA8ekimUduvX4OmDcoQ0LW8qal
8hrRWWLNB1+EJBnaT/ntuG2z6O182VjEC5uKnvgEJgO5V7bBCd5vjXRvxlq5zC3WYVtpe2klRIyW
OrEq7J59g4/Lmk5oRymA6CaIua2gzQ2GjW4N7VrMbQcKr2c7NyJK+5qA1MCxQQhqtxkbjyyVyfhu
+8J6wVSJWZOuRpmrI5KiW8qNrTJIAt7ECMuOhk3f2p+2NbEiNdyzHY69StT45/pIx8ZgPs2JnUDr
h32e3xVC/7SblZQpkDjRi48JRyV9mluM+O0lprMmkNJGWfOjw1Gy5LKi6GgfYP0eChfEJMoYRiHf
C4p5mrosqGyW9FstZO5+mS5SrScxtmEsYuiMuUKH1+vhfkEV7A+LPq3sRR0oDWKYGlex5bBuJqjT
/I4NgWR0WlnImTTnaPX48focYHSso7xl1UwNcRqy4i3os/Xo9gcbagW3TbPKQHuu4gy298DKLTXg
XJWlPa0YGmfa8FUK4Ftc1FGGFMZCoOX1pE9JHY8Q/Y2NwsTGzO33VMuMtlZMhHEXUFvKIabvSeLi
gFcpcE/RkCD8t8eKzBLSRmeoRK27007vGrGG1razSulfEJQeii5JDl3kb0ReRps4JQkzFs4q5kJj
hDisxmnGvnUNBIAifhbOR4XBbTmp/BIVxBuK2AovDYemQqvUARWWcOQqooTf5AWnlGrGQaa5NJao
TG9jwuG3nWV2tbomriHJ8RgbwPlD2WD+AZmH9S7ZeAVHldBok/PfP6bEhGVgJEjIOoY8wWxz7FTE
ntz39I2HD4uJKhYPPcPs9V6HCbSVhLjzWhsWGFvY2nI/geVsjNNLlpsnkUHKzMuTNLmjKvfcBdmO
CUsGbfJoWl321lrDF19tgwVjrNaMKCCXqvrkdfVfr3Sy1gNnHUp7O2QBg5PJnxjHKHUL+7DBonUq
LETRjZ3U30F9g4NWocKrz0ms/KPb2b9xF8LYN2MUdc80TF5jnQ26sQJrISvyWTTtd12TH9vMhU+K
Cszoa0JoYm66weI4peu4VBj29V2PB56SrjcLPOXhe+uEOv5OzAVN3d9HFcPhtJ9JZnxYTnnvdAZL
BEERhBHe2jr/tooY+aJ7z1ExdXAux6S99YEvb7no16Y1Quc0yocdms+SpZdW2DbVOdNaJee+Ot7Y
laltQg+zbYe416RTG3rq1nS0j13cjCvuKFI2fYpEWWWLSKJKipxPr1It4TrauIJdcy/qmEyBLtEX
SeZsC48yqenxS+tNtk6CkvQ7tvEYvwQTC9h3+mh+jBHrd2jVBTVe8tNLB2tf3EyFLdvTrT+aXbbL
AiINx9g5d4rIVZvjZR1m2azjKzDFybVENG3p6uSa9iXmIFib1p4rj9k0C6Fdfgq3YpfPCGQevPAr
7XZZ3eBGMP1fcFB/mC7SH0UwgVZ/GhLwiij6PwSJIpJ7YpDgPGP9BMWBv5gW98Rek+bDwhyoPqp5
NfQdkuXV8HswsnbL4QTdwqWUrPwevLVcY16QlK/06Y/WVHxLjji+P7aksI5UpHr8GU6obvx2KROy
ldHvTauCxgDVANQ3ZrWFLEtMK1j0MORCxUwcTpnBWusvdoGdrySVFw+xu54HvRrZROnSjiJ32zYp
kvMgoclDhos2u5OM7jFm+gOaF8F56KQWjeceQEhOS7cGmWngHQk6v8AgotplmeT1Ngjcpw3acm0O
8Ba870iuBCMVC9QWbRhVJsBmW8okV0RYJKPYXOeYrsqY1qRTumIX2M7PIMmgtujiiDqFKR6f/6Lq
1LdMtemA0w0Ok0ScFvqv8aS/jwhB24JYIzpOBGc49c/Qaf5MpnvFz742gonBRMqa3YoY6GMf0PIK
GHzkfdAvO1chE+EkpfAyI6ZDobbU7G7FX3WR+6ssWco47wU0MrGY0HKKh+rezHY122Bwjqg8KOSr
07s/jBaSQFlCtwqsnvJPF7u0eaRtXd1TFPTgS6bl1FnjPvVZf5Td2BsIUtjVnG938itsRc2bJCWh
saZsnXqkqAykvbRYdl4wsN8yT9lrV5q/AgXeDzPUaxyNPyTWQeLCYYq3Y9CsRnf8yMKk/2ec2/9m
PDi9d+F4NOv/+zHAoWxL+f8A6v/rh/6z92/8w6WB7/s0/mF+067/t96/LgxamZbt8CzCBov/fzHh
1j9Mx9Nd17NpyRuMB/7Pf2HC//n7eIybXOimJf5HvX9XzEkJ/8qGmHv/AO8tw7c9fiXX+v/X++9k
5YlcEExk5d5vi1HFEYjFuVd69ezNm0ym+nvKB07S/olbo9lbns/mRZd2Q5ePBY2JW5sRp9HpbHWA
m3CftqfGq7QFoIxqHRdkdrfN9JVTfr+54pjoab5knLCr3fMwb6pFebL/brLstnLeds22LtdwYPuX
tUOX1wgF27PMcSTq78wEsmMy+MQfTqS9CDgzHdRNgAD8c3NAr541cHk45yEHMJPz3z9AwVC0GekG
sblaj5ZG/dBN+ZPNpdPkUflX3VcOzR3O5IbP8jrpmB3qBNAuImOeNuo3whtmocCEaeugGcFDGFF0
Ya5Cg7UvL13W+cuk/DRl+iwdxiL+yFoy+To/pOMKc90VNUK3KgFXUwYHm3wupFIqKnMurUxqrGku
tqq57PLmAgyFPFp7SjLQ2SGvljItI32Uqq2by7dwLuSY/E8LNRd3FlXeSLU3j6U23lwABnMpOFET
tmUDL0wyTFikJicptwM/boTx2zCXk9lcWCZUmPnfUnMuOh2qT0UVyvQCzkb11vbOCd0wBa8LTiBu
iN2rkYia3pFdzd0l4wB8jsvHBhitDB8ODHJLkHCzwJYKhnNiPC70vARQU1R4YebiWc1ldDIX1B6V
9TSX2PFcbAdz2R0AMRYS8Dv+Mo4t1OYVNbrVPsy5ZK9S0gMNo/sh6J8h21k5UGSI/spuinrfou4v
5gNAMh8FRs4EWX4POCEEreSo4Ap0iQXOnPkY0XKeCOaDhQGaY0ll82mF1bCxKluHiFITT69gPQ43
hJ1gJOZj6tYvM0Yh0/I/mDuv5bqVNEu/SsXc4wRcJoCImb7Y3nOTm/4GIRrBe4+nnw9UdbXEo6Ki
52Kio8w5Eg3MTiQy//9ba9EOYMFNv5a+bUT/NqWPK+jnVvR1B/q7AX3egn5vSt83ov8b0geu6Acr
8TGjO1zSJXboFvt0jRVqExVdZLaQGzZKu4Lusk2XeaTbrNF1zug+81JcxIQx0pNOrtk67lr61IWd
LVVvXJhQC/EIaFRnqzY++KqycHXCTapbt30pgaA8s17rQCKNfPTVYj+hMgZ4zACxb1jjBseEg+E3
tI2wHNGyY1f6N+Bn0wr2Sh3DNW6A68GJHkSfLqcVUxzqbxM6g6HMgTLELgh5kLth5WbYW9Cisenv
e/T5I/r9Hn3/kP5/G3fgJ/k2pjevupQlgAkFYL8XEeCInlAV6SLH+HYs7W1mhGtQdziD8FBzTVLn
lalyPHiE1n/u2bVkUAopH4OEWhigF2zABtwnJns62lqbDsZh+qsE5qGBfYCzmmsUeLUq3+jcrbIx
5rK8H3Cct6VYcdANJc95QA+q0LoDttLX098nLPkgPK+xbcfgVVnZ+lNDcJsB+aE3AKE0DKd/JlW+
ivNsR3LiWpf8dj/4pmEqy25mHbASy/g7yqe6RWpk62DSg0udri4KjGt5mtb0RmjeUGRsl+CVyhWl
8AIXNFcg0+mwYQ+GrUGpevqks95bdXAdq+l2hO6I17C1cQxytiJxlrs8zjdOkB4jlQ9j8NmqfKs0
xh545nQwLLRjFf+0PsOCJ9yG0bPIAz5ZbR+N4nE6SwlJPGJeSR9tZQ8FAhxjSSF3mdZbpXDeBUDO
CJjjAOgYYluMBsJKZ+eD7xgvLSgP/a+dBdoTgfiEoD7B4C2LEYvmDBjQATfUaeVhnVPiRWhYYIUY
IyThgSrfsqkT6gD9smclZwEYmYBGCsBRDXhkAiBZY0EnFSdWvEg1rII+rIe5TXqeIes/AnsvxyRg
6nMQMY70KMgzhYVGVBXzpdoIrmVQP01DebrnqFdxLjhbJhsfZyY6nPfSVUjQ4mSL4V80ECsD1CoE
uYpAr1IQrBIUKwfJ8kGzRqB7QK0RYMvbDcBbAxDXCMw1TlAXcBfRNFcKsNcI9OX5k6HOSwYK1oGE
NcoaWReh2e5aBRgDAll6AHcsdqeS05KW27yWTH8Qh4gtMK3aGGG3MpAd1f2wbnTlyP+g4ZYtnkm8
1VznyD4aKTOwEiR9TkC8PYKkwAB6I+bpxmKaiKc/N6RMCN7W1PSWDIRtNrG+PI/eaK7SLD7yQl0N
+sEZ+7klKI6x3v9AabACkUB4OGodseNdY25wLoH02O1eYVjvgu7pIHwVKB/I/MIB7RNUIXPYO4A/
CfinAACidXqltTvXAAMFgKAPKGgADFJah+YEIaw8KsA8DYCFFYDhNKh8gMMG8NAHQIwBEV2ARAcw
0eZ+CUDFFmAxAsTTrGLdGszTkb0zR7LmXPGCh0A4wbI0iKm4SOZNbnacPxSAkR2ApAMo6QJM0v26
VQEoJftdiPTWxl8JjUD0ooBa5iCXCujleLLBMDtwzAgsM3JvUiBNBVgzA9qsgTc9MyXDkXUHUGc1
kn8H2bdirtthtiedpRKNx9GGce7bezWzb3xiIzsiWFKQ0RF0dAAhxY2kBChFqMK/WUCmFbCpDXRq
Ap9idAYD3QGkSsqTDoBqr77FeGoUqAgMplszgpqnkT+Rm6yBGh9PN+SYoIV6vsxaPpJY3eAutgih
cPFr2HpKvgOTuCrHbtuRFhdhUaeFTNQ2iXR483oZ2YRsRiJ/5M3TLesrTIoWCg91HtJBEm21oB69
ivBLjtjvkmNrQzUNNuUu7WgVTEQxJKMI12VjbyvNWAUbpHXzASx4mpk9BSyPLWjDJWXgw7F+x03B
SAT8owb0BDJugI1boOOuvTZAkEtQZMq4M4kQt6fpGmKfogNk+vDORERRpMcjn7/3JYWy2tsmLjbT
w5GOtD05PjMKtOq9gc6vgKMzyvPTyLEPrvOWg09Pn4IFTs2jORfg1QOY9XQyOM7u0awu7Kehocd4
6cCy4X6PFZh2CK6dTtw2jevH8sUH5sY0klYidHcB5i2Aga3cmnVZfamT+k73lWsz9Q9W+yqAxHUm
Ax9oPAAeV7tqTuFv5r1P4zsBMAcDuBoBzl1xxsFq3YGht+DoFlh6BJ4egqn75VoCrbvA6wYQew7M
HgC1a8DtiL8EqLsF8p6Dvhcg8DAutABo8MXFLsmsjecUV9LA1Ai8URHvSZgsaJpqBu94Wjh4zt2h
0oMoi3HWqk8ZaHSmhYd0uB+B8zUg/QBYH1vYbcWihKQJavEt9R/ewcD9NZC/APYvg1V4FUKGiwcN
KUCBJKDu3hQEAiGLwEbd56xFNPBMDE8OPnqDpmJdQ11tTgqbspxowko3royhXg+c8lAelGI8ZrE4
lFiD4r6J43994GmcD1W/K8x+QSWNqgUTxIjUoUPyoNBPReu8dqjnlJMkggdoxB8IoYRCP4DCCBMz
LuAzjFd2KqKKFnGFXcSIXRFbILqQdFM6RBgutRI4mQJpBo6FhwiphoJkA580oll8eFvnJo2vaoQd
KQIPidBjQPAxIPyQOusydCA9gpAeDQ3yEHPSieAocVQm4YhuXumTkgQ86T5HWhIgMXGRmlRITgyk
J0kXXhdjtGVfN3faKTqWRl+a7s2026qjc6sE3ARW+ApzqQHUS3rSetBpGSZTeRF1TNsfiRFbA8JS
wpzVCGRqhDI+gpkW4YyJgEZDSGNNipoOaQ2Q9KJBamMiuZEob2h26QhxBIIcO7vTAFZkukLogEkj
qh0H+U6FjCf1VwNTaMyXyw8bQeQ+04swQf7j4rDJ/UMS1CANKpEIVT1SIRq/BtKhCAnRgJQo76qL
i7RIyF2J0MhCcGQgPGrFc4AMCR++Gx9Zktfd+oiUJKKqaBItIV7SJxETYqaa5lAwqZtIj7hMX+iR
PbH7yBFBRT4Kxx775uEuda7CbnKMic9qmDwa/nApkvxYI6jq2DAgrwqRWXG37kJkV9okUUSPmNr9
ZbB6iIbvQ6bcDWsLwVZBAGv0jLXpSwMam+Pp15eosxB5ZYi9pjfXdJ7TVTiIwQSisOm0OkRiEq0Y
Owulbm8LJGSTuFMgKYMIXk8/NmlBpx+LkJ7VYDQCKdqAJK1BmlYiUYud6OwxiFyka6QRwArVN6yY
H3PCBUir2qcY/ZTYP2YFetuiOZVVfYeb+F2A/rExR1asQMAFJG2HVDxCPWtoL+pQXxz3rPv9npSh
k5+uray57VHl6XZx6vP4PCIvrSIUYSGpVd1D4roXnWVE6daspF9rdoBRmz0PrDj92poJ8RhLErDg
7dPevliixVgufnHAtZx4iffadVGKJ7bOl7RS7qBjdKSD06AwUbaHtv00fYwKwNPY99clYkQ0h4MZ
wGtbnFx/PZ2CsJS7Vo+PefktQtBIENalReDI03yHiwzqqv46QADpQ7dNX3MQRmJpRl+hvcHU6Wwh
nDQQUPq5foX7xU1Rhue6es11eezqFCisu/hSPiXIMMfJRVBHmInQ6rFDqJkj2MQ05UExu7seISef
7I2V4d9YHD8ke43CQtC+xEgY9UZ7UCz/6ClHRReT6f1iOvEmUS5h4R61wLufLir2i12pQQl7h86+
SYbwXCZI8+pk1wXNhS5Wrmn7PHEuH78fuW+P5aKu3yFxvp4+ZBy9Kb12ZwwLz/1YnTrrVQmN43Qo
dxQQCtp5DLyHvFfuKESfNCJlEM5aCGgthLQRgtoSYS0tx5ukE8cSwW2Z/hg2he1ealmdJj0icWA3
CldAeDUY/MkjdWs6H9UqtikeF2yrnqZv9fzxrAjlTlWII6r7HVlON3nin1Ud8K7qDkO0koiG40k9
XCEj7pET68iKZXrnVGe2DrZdHwfnarowsjnm3nlamhrDlfoa5eUdL4kuXnl5vOt8ihnuVVQ/Qtv7
PGVut6DSQ79due59D2gFlKG+AYClNy7Wscf2TuMcEQeTEHJtxc5FR0bt+5wXsmqLeYvkpYeIJ1IJ
5QEnv92IDHtEjm1I1Ozh0o0mvWNz1yHadplBSxNTRzqESLqpst91rAwKpN42zRLG5rZGAj4NvmlE
qYV3KkV9HyIGnp6oxnTPzlFLsyfXiFgN7nLUFcjMHZUHJo7POhzgdPbDEK5ctaSko11NX/dH++Il
2kNvZieBGUrO54Rfn1qRgVp3DylCd0cnLMWLT5Hv3MH2nIe6BvTBakOl0zF53Rjl7SQaLRU05Ua9
dHpQnklUjvbmeVBp92IpZ2HBaBYJwRnOZdSHh0FFMkumdJKoe8WsyR4uY+ca16bHeulp7rk2sdHy
azyzohdMEZ67Wl1Pbwejf9E095jyK3RKL5jNpBhQzir2q16M5wb0x2irZ6Wo76Zz8tETE5Cwnioz
tlXcSYTE0zVOIxtIn0XvsJueVYEvax3pu7RCfOB3d9XAKzOE8smUS2rLU6o7B5tI+7jYV//UjBt9
dK56lHd1cjRLY1FTlCK0ljGgPUx317c6FLvJY55Nuqfy2ezwUemijz9TtBlnrITxvCsegrI8avG4
8aPHkcIOL72MV7h7BNHSlbcqLJBCs75L2WBb3smOkANMjhfOQMAay59Y04FyHYwSMV6gcLrJe2tj
UFT0y6WL6cO0QO1rZEstOR3MqCnEwscTgG7ENCl5RvgwDf5B1e+ziGHNenAaNKPnrxP2vJB880g4
t6bNulof9sJ9KKlC1M3JqpVnXNWwNELzwT8nMUoaQ1olyocIpaUZ41vDBmBxmaa7DrulCEyESJst
3snLWs+2gejw4kSNxdSJYQKQ6TmX4cLBP7L9DoR2zNMRAQi6Qxwr6qrcB+YViWAR/EWKmT/vrUlH
lwSIfjROm+iYmiVw1tcnCdOpAKfyqVATwXI78km/oA2dK2sUqpuglSsMj/dOyLLXpmLUbhtVv5q0
GNOv4/Fb1J65MLsA3XhWsvRc54Gy7n0V9gbzpvzRSKlAyEXblwub2B6TspPMn3zztsdajvs63eei
uEZ+vE/KYK2V3tJAPUYZby4oN053q1b5WOJxR08LlVl5cDVnxVsKumwSH7pdt80wQZ9Y47iqDwWN
aNtybqefZJ7yin7D8fOKW4odU1jgXzwlwqB8DNlODYZClF6w7nTcVDHUiGKkVka3SQfE+ES9cU86
6azVDmN8WndSuMvKSndRhadw262iyMVYJ0dGfFBjJlNl1wvlu5sW+AXE73GAS1eEc6VCROlcrdoH
pe21Q5YEz/EEmPvYwkYtKI9LUapRKxxDixc9hPMLzWYfN+YsUHE7yajEB32/bPT8GDhQkIxFCvnR
PsHJdcIewI0cK8FWUGN/F+XL0Mxuheu8a6NfLI0KEpuK3zwW4lrkYbEJQ+fS5N6lQv/u4DjhVsIg
xqpaCy9qli72ZiFBKYtCRKRZGOLWrbqrKmq+N4EbLOjT2n04p3NK1qPJNnfICHVrsE0e8+4t0xv+
RdVfsMGH2QueB0devCrcZBpZcM4Ry4NtrNVgd9Kct4YGukmTvwvTeR4rBMcr9iYa2UsrqRvxW/25
bxpvhPJ999gieD2kcFztxdkPyVKwRgp5MEWAJlCzbqI+WGPzWLQRHo6iWor6yZZFckTFwOJCXMII
t6NcS5RVGVozz1IQQWL47wYGHmYlRcPUqa9w4+fGNvj656S2GAlztElLv6eXXjgYRQ213Gcaxo8Y
myHpVuyFr3E3akO196EIF0YYz8ldwt3Q5ZuiLHoUY3oJKshfRS9wmzCoaPj9q4kHNH6BgGJ6gcWR
W+II73V0VNEBr4hLKNgHFnOjpAKfKAPcKcz4PLHJpGwqfP9l/73rvE3p6CitKCiMU1QJ1gAQM1Gy
LGVNuF1zF9nd2nQB7STb0Jl2J7sMxA6pLy9evHkMTJccYd06eWfNFd0htKZ04BszFOd81MS3X3SJ
QU9WFCetGt5qq0lBdohfEgFLM0wm6WsT+a3nchYP7qrg/YU5L3nc8fidUIQ7Bah0Bk2s4VTsgw7P
DFvZNW1TL5IEMKyn/Ifv8BEt+DEQGHPZbiH/P2ulfs7z/o/1e3b6lrxXH7He/4r5/hHs/a8//g9J
/VZpLP77Puq2ir9V/7h8C9L6H+cAo+v3fwz/OAZF8x5n6c/CKn36PT9aq4qQf6m2aRo2IOkPKdR/
9lanL5mqRCVlCE1Inabnf7ZWrb80ky85EpkTD4H4KYFZ/mUJDH4tWq9S8j36f6e1qstfO6vC0HUH
eHMSaqmaRiaY/quqylQw5QnQC6zDLM2Xetad6F89cFwGZnKwgpoepYF7aTlh/hkPQe43x2QIwjku
9XQESpXYkL44qnk1st2O91IbbkdlajnmdUvZmm9qJr4ntel9Bgk+ePpphIRCPRA/J7GK3tprj1D+
4KKkjfUp0RCqgxlDH741ob7tHPMehgMI1oQKY7uEgiOYmWV25fjYVGm5Q6F5uGjDIvRIV6lCP6d9
4L3UOYYIvkqU8fgWqzz+0rThkg3rhaO/J5FDTXuMT4TIpNg2I5MRuoIjfIABtdMsNVO75tbgRJU+
Rz0tOP2t9C0wfwtnUhcCjKcZdyejpFBrv/b0/eJ0zAhkZlrs1Qi/OcK9sLKMjmVPZ5iVIeiFVZ8D
Pccs9i2zxUptRnI4S7JIRfFIeMGzQyEoJsFac3d1Q9hvR6lzaK2VhhHdMqmjF1/Gb67lXQvXe8dJ
0lt2GHJS45ojjMHbtccgGLMuY9uKdxvNQNxit5uF3p2jXPW5cR5HO1q2dvbcDZJdF2GKnvK9qoM3
Ony3hYHnBPTHzq7jxahyyalEX9ThizOgVG5izNNj01TohxRMZ7hbKCbmI31nY+1NVGiu4fpFB8nt
8TZnWc2ekG4kZgycGQK9Nk62zHIvtP6xfdqxzPUx7ZQ9Fm3+S0cZcLQRIhcQY2qUxwtCH4glJujY
lSeQo+UkeiC2wSVBID4rzviAo4UDDciwsABJCb0QTXPdVuFiLNRlRHcfbzuu3u3o/idVd2px4OXt
lLyjk2LAUN7aZq1Y1Nh2rJQUs0D24ovSOxYkOyw7Ou2cR+TTJoP07JDyaDHNZSMLXmrXJwfIZ99h
K3HOTuc6p4G87H1EiWWFeJZ5f1Zh3zqNSgR37wLzxlK1MfSkUbpjJN4ZdfpWx+icQlspT65st2Zo
1PQKAevxFdFlu4vd4Vjj2bgAhWVV52MtNoxJOUux0YuTEC2WXA9jxfennGoTlGdh8CWdNxGiHG2R
FA3LZXZA7sA9TgujWh68SAnm5RDfoEu+rqSZzNR9Soco9qIXXY/RrptrPyxPGYRg66BSCeP84jcW
wnjn2vG9c6nm+KKjhYw7BZXDqOzynlnBy9Nz/W6EzlZjHJha+kwgABJ7gZ2Njqo6JfGC8mQclmdL
xf+1iLr7frBWvMKff5qNzz94kH8QGXPOmIGr//O/JgrkvygR5jLWP6pq6mAquoaxyCdKRKZqZnqN
5RHEzaCwMrEeQrkRQWQwWOPD1wfTtN8dzaDHauocFWjh15mzbTRNUXzXW2M2Xc9U5yxM59bgtpqF
PDXB69i1x0qNrkIruw6i6vEPh58m5r9drGOpUlAHQPj/aeImkM1Anad76yyKsLGy7LlXH1wcb9d4
PTAlfHwWCaAdLIqdoj0ZrdXXpwDf87czgHkUaIJtNm26+usNMA3EjoXQvHXUtkdTTw7gkNuCbfhg
xktSI/9ww+3p9326YupEvP00XbUE1/zr8VJDrcqW+W+N9gqGzUrWZXRVU62ZlV2NhJKupPDHLYoN
Z86W/N6qtOuUrKBC93eN/Uy7ay3qdJ/dNwWpubZgf7kvwvbezuxVo0cbIy9OimJimkVWXRHXC2vI
l9rIVJc2xjWJoRTlO2tbmOFLpQU7L3/ORu8FGrOHvkG5RDDIEiXScx8r9gwr0gORouU8GBB9kZzU
OIhTbTRyvt99KwznNvHYRVZlgCyXj3AZNDYCRtqfie6eydiwivIxrABMaHBX67zRrsl/W5R4Qpga
lqOE3FAkyolPGsZ7vbBvPVu/jwb7lpnGqcXtUASkLpX2SRe0rshE2lYu+cO8wmJyuTKmdtU04vnH
iPhv4XXH4BVVava9/rze+2VReJsl/PfLb/m3v2g6nf9pC0fG4r9fN87Ysr6+/7JA5Pv/uT60rb9M
R2UecSTzF+s5Vmg/dPeK7fyl63S70QmDwtvWfy0QNZsf4scc3ZY0DiHs/sXeaeIvSnYaW2NNtfC+
ZBb8j//NHfPes/OPp4m19i9//nlK/bQ8ZMpyHORQug4xhwnQJP3/RXSv4xnLCrVa14o/1QyWMm92
XjH+YSphPfvzo/3jMNQ2AfxMwYTG5fx8mGEsYBPHAcd/Rdk3VK5sNFIYSe8KFDZIbXQ408Tc/vQh
/PNaf742/bdHFSpHFDY2cs6no0ZcmubqE5UkML2OCTr3q+bRqfq9GIa5QsSMlFieehS8G3vh5cba
sQU2jv6ZT4CQzmKYYy59p6Nl0xP9W0DCG2jZM4bQV+6g3rT5Kzzfg1N7t5lRbBUgNsuqKDEr919f
CDjlb26fbfIiYD1vaNanmVHrEAP1UNXrzg7fp9WYIAWXeK9+VfvrFg56ZsQ0nKTN/2XMIi7zmRYx
efg4gJnsT/OqXo2NvPWs8qag0aRD+VmrLDT3I8y6qXSzNtg3+bAse3GthzcGRW1ug07axqweQ0pV
2RozbuTYjlj84eKmT+Gnaf9jbOAvgfEE2xRpi+k19JPvg08gACWLolrLmKJH1l252V5rypUhw1sC
iq+JeiASwDoZ3OMMKj4Ju2OLlRiKDWLY821iy1VJdHagAFbFzcqOJEB9cqC5gOlrviXrRJNkm0vK
nrEongLWQXbU75FcnYK+u/Kd8AmH89PXl/WxGPnbZbEj5CFGranKaXnx02UpwjIsLHKrNUKDSe2F
6UNFXjieztCTWnNSBNsxoU+hBh7p28ZRT4xzbexC12dXompUTyLAAyJQvj6x340lllHs8ACBLUoV
v56X2ti5jPDGXce8YVLpbm1fefr6EL86efC0sVxS9empo3mvYefx6RBDiFTJCCvKzsuEElAzIBzI
b6vCnsfkoEeq9qOe8W9nMePzNPZxREM3DZLsDJv9+K9HlGSIDGHqU6tjL5Pot+OoPlkiupRJeNP5
40ob1CcPDJ5Nji9LcrGujdjZG6OxVbL4TgbBxS1rIkjxNPeSG7sFpqXGL2KMnbME2WV445CN4mSH
CMGqKBryiL2V4zl7TRlIHkO9YbI3bUXzSFDQ69d3U7OnlebPQ2m6OghplVcCoRX859erEwkCsjgC
QgOMQY2U2Dn6z/F5MMyHVBusbde4h8AtMQxjc7fsIAVju7NXvrSVBRYTWEAjWN+j9DLOWGmCF2Ne
orPPIcy82A4q0kVyDZ9dmKFDGJM4moWEjwyDF25SQlDIksRETGvIES9p3Kda+VZ7+A9oPI+p7aHY
TJsbiIYn2VYkuaPBXpZlShtQo2tVMp6dW7KWsTEwOtr+vnfqrXqfSSIqQuwoRs1+bgf7PXaxJut1
8i5JUfING78BB84guMnS0ULINSUlV9/C0RDAzNY4xxgMH4mGZY4tyX6gTK0BEcjk0En0PcF3FkFs
6ON544awOIl8jhSJCIUe74KmEtHd7bcIn/C5Ud90VgJQarX9xFVEM69XADvL5FlVMLqIwProk2bU
7JSmP9tdhcN9YL0KvLVUF65Qz1y0NzZxh+NSY+Rg+4SkNOQrfoWZgG0Fb2ETPtbBQW079E8Ym5kQ
vLNCu+9D5RmRybGSeE04pjkrpzkt7vM7YEBddm9AQzJ3L7I0VuhQqDrHd40gdzO0kqvoTE0yXwL5
jrPQKmEGp7K3GgkcVOZVHSZrTbmwVYHNVXsGQ9RhFhhC17SeMSenZp809STKbLGJCcOZUfnXpBjf
S4q3bpbgi9Cz9auvdPgV6F5K0X1XxLNRJaUpzPe1C+7UWdm2z4tiKpraqza/S5UHJyyJN2KAybKh
zQwAE9KfGFqQ+kSNXjyvrxbkWTPQEOkIQhEsUgOyb33rvEaJc8zUeuu41Gcwve51+mByJBvOWhrB
gyH7G9SUhHwEoNXT8BrKlgoGYIimaMevHzrn0+7vYw4TJgsWEzEve8BPc1iWNHbcJlW5jgvXXxJg
8h51cmcEJFJmMY9IbJ69/CbvVZqpiKetIYC8IdWAEBNMdiyih3xvk5HSRGIbDNKQPWoWDoLjFK+k
EIocpsckZoLHTwM3QTFlSFzGviHOkIZkY0I4VCYC7SbE3RSzlywFuzPipz5sSDT0NEo4bbbwWj4X
NQC0qPW7rkFrV5n+N93H3L6qeK2orYufcBzOOiPbWEH4lFIOkUrxSqZZMKXYHy0vem9CyPeG1PBa
0Z9KkjxnCGAvGnkIQRR8d7BdHbp+gxysNG8aKTd5itOMe6X1G851ozjOKZLtsezcJ5FQGB98QlGx
M+lLdHd56VG0j+PXMSB2PuDBC7ybRpAfPOSQLTNLwbjAjFHk8poeycaa55LbmZTN3dcfqPZpN/vj
A7WEQeGV+VQ3Pu1mB0/txYht2bow84ekG9A6KfPC3mtVSoWTLgi1TNLJG3tHFj3S1WMXZVi1I4G2
OkEYFuXAwhaboonfvz6zjyN/nt6Fg7mWqvM/rCd/nd47BBxl1tTlurHr25J6W1aCSG9FQ4Sc5SDD
MGlJiQlCxPikH8k0t4D7S5+hCRGQlOmAGjrcpWZ87IFfWiO5QkX2SHgdfjpZtNBSO5+PkyZUbR8b
ExtQ6qHY8djRTiUPjfYg0tOvr0n73QsZRY+JoxgtWV7Jv16TahDxC7larvURHtcnkCoL0Z83XTTl
kcUo84cpwZlar4UpoZXh/JhFz4rzWFB8nTdsiwe/vfr6pH4zAkxdVQ3HNlmV/O2c3LEip0ql2zqm
1llMbj15bF48Nj/ok8+Bm799fTztU0FjGnJSp/hvUdCw0exMN+mnJaDmoNionbFce2r2mpmUtSvD
2lGrvm50uYuN6M7NNWrExIxgwPr1wX9zsRzbUlVLo3LDwPr12EpWhdBcHYNKGUikbe8UPgNHhgcT
q8GZToz9/8NHLnWdT9xShaaz7Pv1iKJjv4vchI/cyt8rv5+plX8uQ8IzxxpBuCB4pbdOLBhizKzG
0xivKwOhoSHea40fSKI/rJt+ewcMc9pHW7qlf36sZGEjm3UYgm21U9OTghiThdTcrJxTSLbn17db
m8pxnx5iqZumrbLJNxn4n66esEBinNy0XOdCfYroMIRddjCYSUZbeRtFcmNp8UPXJQ82BfG6DzY5
Bizzr0/CmD7Uv52EJVjVUzW0pPg84DRkv32pYOWIAQgLGZ0YkKZ9i/yNmeXa3JAkfUexvi2keQkJ
N0GCcW+F6bdUIVbV1qGZ2zCEBKZ3aw3qNqf5siha7RLZ8YOp0QgQTrgzydf0vIyWEcT6WLazMa7P
RoBzVO/FK9KjmChjWs+GwmvF5mP/+iJ/N7VI3UEJJqHR/r6rl42S26kHaOLl5sXyeZFhynQpwIir
9tA1UYzqPKA0n/uvKPPOrA1u5cCQd1Ev+OMp01Bif31K01rgb7fdkYapf9RKadn98pxbtK9F2cG2
Qpze1E63FrBjGMkib8meOjpsPbFqPdqPPxx3GlOfj2tYts2mhykWWOXX45KnRz6LEMUaT5KdXmQP
VDv/cIjfbOWkwczFMyQdiu6flkGeDJvYHTtkA5FysjNih00c2RBDW3ieIgxvAh7nODG2X99R83dT
50/HtT69PzwHtJIXW7H2UvK9Tfhmz84e7Natyas91BMxXKmYEAZSw5S4eS2lOFUBxjiWAO+mVYtl
bdcsofKIlKOVlJkt79UiJhnCjlCoGFgsQOaV1KRmoVssqoTQKN6gWyXxnisrfCWymDFkovSR7lUj
knudIPhZPrez4TrCwW+u9dWxSHivudmwMv346es78JsXqESYy9JTalN17lP5YKi0lIy7hkdZ4RmN
e7z3ipMI/euvD/O7ofvzYT4NXdhWyNKmLdaUZm6SFH1DFlz68b5p4yXI6lIOSEi7BhvDr4/7u3H1
83E/DV38kpyA5S6PTNueUwpPPbIjaAkrD7d4J618u/zDDf3tvPHx/qe3gD76423909u4s1TdN+Oq
WGcEnemi2mW1j68RO1x7re1Tr2G3i/tg2R49mT32nbGOonzT2nSXLNLJvr5+/Tf7CwTXSLEJWhbG
h+7657VB1wdBp+YM8ARJXtNidsUcZSndsaTON2tsZFaJu1dwf6IfS8uxtACGVZvV9GDg2jfNbHXE
9rcmNCkPy1WkJ1Ozg0pfdff1qf5ulvn5TD+92bI66HXfQ2Ax2O2ccvFy8P7Ua/tbpXZaKdmmw43g
9Sm0SZ/+891IZaP3Y27l69YUmzQnObVWqRhExSmu02upyJu6dDcWSLnRGe++YFszICPG5GmW28cC
y6i86BeZLwlplh1uSebCMIuLKMfLUPEgl755GgvzISH7lDfV6/QgFWq4L83z1zfrb2W/jyuxmHZV
zdDZbXyq1ZD4RhWjT/hcc4006vhBKPkq1xE6eNohGYsNrrSvKVnAYsQ+RwygYGBNxIZ4CLRVVGI0
kCr9D621HxXiT68KapB4AEjJqUn5aT5FQ2fKKE8hDXNuVpfIK9+jXt13FZBTZV0Rwnewrcko3AGY
xowPcpsWOBLtmW1330NUO8uSgGxBJq9ulvk8LdqW0GeDuOOCeAUwD6slOdU3KQdoGZXi3srvvQoh
lBpiAdeWRAy72bPSVJc0LLNFV/K3nqluA2SoakvdpK9pHjsGOvPI/GblwTdbI8tOx+5edzedTlmj
hrbVnoVA35tmfHNuJe0sZYIKTQFlEi/jhvTOKMGAC1vQYlBWyM7rOUJVUAixlS2RDkmYn2RIySsq
V+TBHsmBxtZDgVPDIbPlNbCYghBXwsUURkv3aZDo8JJOtnbIDlOa5MnFQypv0ls/xNMqEp2Y4SsW
IoILu01SqOexx6RXUp1r423fdhu9LS65Seo87ix1YPqLeLI1zeOVEPUscPWDgYtxaXFLs2KKHwAS
iPPquycEasds5pfFG/4EUUrmUBOdwlS+WFq+Uv2Wz4oYawVNSOezg2CSJsr0Ef/Gdqb5XGAg+XXN
YGDihvKZm9VsmYfmXscFxyElH7IlGlRfGAKNrgZL7GxlwNeMpqWAfkOm6Xd3NK54KUwOaS+WUEgw
KPAajHNxZ+NCk1b32uhgzmwVT9i68nHK5L51o5OiWntQWqy+Td9ZdhhZjoa1NyrMHk3yAf8vaee1
3LaSdu0rQhXQ3UinYiaVJUvWPkFZsoWcM67+f+D5amxR/MWamRPv7QgCbHR437WeldJdqD3t1e+s
16FPdFJnEOz7DIrcIVSem4+r7N2v/WuRzszX+Foi7KS2uYjEd7KsCcmiQL5K4+6lNDt3ERLBWcPO
sYOfhorKhRNE14YGOfPMq31iIoTIw+tDVw6GnX60Vg6uR859KQuo//R/c7EaI43tHizfYbpH8XSr
p92VbJ+oCz84ZnT7A/gOnRpeoTMfZL7Q0ctMrK3hAOU0dLZ/RzMyKZ/STfWx2BBvFy5S2z5wDDzk
1V1RmQcP8KXRveSkXBCAhYQD5ujw/cwnOLE94+1Tsx6VPT9zx8f52nbsQYsCRI+iN+8CJ/onxzFV
NOrR6MpVkHnrOHTuZVj8xG1w5qSlTpzrHOEIcOSS7b9pHV1bVUEyxpRMN/lU4v+IOT5TZCJgudNv
4fm9+LJ4z0EJVaJ+D0Mxm+4PiUURrP4xgv1AD7xQL6Ju4g3ORXh+gYmQVPUkmiuy0DrrPdLRoQ9m
dZ+bwEIpZay92viWQFw0RuEuzaR9d7TiQZ8SeSBa7d7D07pXNZn3WWTNWs/LqqS0amjmjoG0CXWC
ZIS3AnIybspIXUltTNfmTF+dq6JnvplTT0cKFh8WUdpav8+pf+1yRicl2Mr1kaMW6eVYRD8rXUNS
bFIkrvN/LEQHqVk+CBCO/jh9n3xrr/mIaYJ05RaHcJDhIkyC14SHduYkceqDmTpbWZv6AP2M+ff/
+mCqLyGUt1iT0jmBPeFURJIlBhQErze9L8czD+LE/hnh5bwA4zChgnu04Mm6KNo+H/KNRsjIZCSr
qrTWWJrPtfnmjerxu8iSytnfUYYljs9+YOjKNqq6fKPPlK82RAcdf4uj6CGOtX1a+9+Id7tq4ZLg
RFBXIEXtilC/+OwKf+qNtOb9k26aaFE/7aDiKHHloOebojJIqQqddTVUt6HamzhORvx2Yz6uugr+
ehZ1Z4rlpwpd6KTo3c5Hcsuyj77bGFQIjQEjByqnY2f1h4OwcmLW0lVnGDe5AjnrJu+Zlj4orz9z
8RMnGAftgqSbicLiU/W0HekcDY5bbBLTutUicI6qTeeOxKEgSE1T9oMsLUgQ+hkx2smbRjFhOUCV
bHbxRyPMJIok15RRbGwUkYbSn8LEW0UQLa1QkhqEdLEoDSIpUQFhFH7++j3/3fI/Gnd0A03HdRxB
m0I/KvXEbFVqMwvQwPbmE0Uwi1Ts8Yby521X0S9QtfmKrOObVT+4/ndfAEQtyD6dJDwvOnmD1oX0
s+5G7D6Lxn6rLT1GElWDHJUJPrYyWREQdutaPXz4bRG4Yg0Zjzq5AXKjEGLtdPWLrdiQKcJ5MtN+
Dai4k53H1saMvMUEyTgsjOcU8a1LDFs1PQ2euy0af01K1g+jrh7s2Hx14+al0E2cAs74DllHY3K6
kXFrAi+rzYsijfLlcnLZSeQjE7iYBa8agIWOBET4a/D6igGjscVmr0PET3fYpLvHB8oGdynb9hma
xU9Tl6sQmeSSpPSHr78FeWLwzdU+dDNUX4St5pX6r0nNTJRVkJzApGYTFh0nzRPQV430GHRgneNT
hEqKJUTZ9RR7m7yvxLJIzB3Z0t3C0OqXhoIdZgPnoBcAyp1K25lNQWdVN1+rKdsQKZ9fCTq5fsN6
orctZ4PevYHMtCW9+Ybz0o+hmLeyhcD6SosnVK/+mOPBxmYyp9Elo7PoMoaE0diwDCr7zJx+6rTj
OuiaHEnFU6Lt+Xj/jU9OU1wV+UaG6Wsbin2sSIkoq290nuIl4prroQyvdTX+U8yRCoNl3Re6dxlU
9HbltagsworSVDvzsU50VAy0JAhmXMuy0FAeFU+SZDBh5ZrMR6nNjreW13B+bZhO+A9rCqG+oV7L
HpyAYaIuFIzGrAdj69AgWqWj9z7F8spM86eup6M9Pgb8cSj6M1pwjdw/JeyOR6nHzkbU/cukq2Tf
dc2LYVEqGJ7KEee8Slp3+fVgO1HAmHd7EvwZ2hGocEcTDhoev7RbKB9xBavUhNkb5ggQ08mGwxpG
67iPnq0EO1bHMzcSTtEBKdGz2OS5SeRTqNJpQVHhzMM+MQ8ahmIXShKMhY7neOXJW6tsXCI2Ni11
tkR4GyOcJdsmE0tANkik7/wcoQBpaWZ3roz0uewudR1GnaKro6DbibnO9NcLiJYrMIlQyDcOUESo
RUBN4Xjue1I+jIBzR2Pt6tK8TE35rZkLA05/pqn0qZB19AGOKhclRceAQIIcrWq7RwI++ydAHDL5
p96FFZg7DOH/6dbm4yWPO5kObt7ALmM2wG53FaFmijMW3Lw+s9GeA4E+bm3m6xhK2KwyTG/W0THD
11OrlRHPtvHKnUMoBJ4uHqve7s3ZsKAsrIvDs9Obj1EzPqVh9AOX6FY59jIqN64GKC7Jv5lJuMhA
PKj05czrcPLJCxKL0FgJDgRH5wAxAZdzjIidV6LtHZjGNcRfJCoA9nAKe9pKhzfUue7tNGvzIzyS
yGvl3Nz2D0Gcr1V9mWb12q1fz3ywT1vP+bnNfiCbpGi2lEeTYpF0DWoLP9+UhbafpcVFY6+RNC+D
odzN1H4AhuSNzRiix7Ipd24dveT13WDF3yoqomc+zadT69GnOXpMkaaFAfz1HIgX0gGQBxUWSwro
q8Db56O1lJb8RqXgFtkitu9qHYT5tgyLTXn4+oOcHE1gJJGE0Zqi1/3xTfUze5j62CV5w3kNRnHR
1nLbGKvcv06MArMFXW0ED19fc763D5uk+d7/uqb8eM3GyFK77+xsU2Lj6xxxYXXtsgcxU+Oq/N8u
dfSyeLpXUrtyyNEEtZj3nAWgOBvdvTjbAJu1vyfuyjQArYPzpIr88a6kaovSQgSzmQZWr8GBeUbK
NYFLq6D8IUPjRpE27LEGEf4QBZdaWr6F5XiIsbm0YKDTJH3RO//nYJtrOb2wuQaz5T9q3Xiom/Lc
gVTMe/9P38GsCWQaEa7tHK3FacVGD9FhRhSMuYUERf4qsbVxvS5qwpeZRPrSXHSkSATaxu7sXRF4
hAZwfE4F7KvZ2mwuk8ADstM9++0CCzZIJ5RkE2990gcRUJJorXneSrYU2tr2zKp7cpb56+MfDVu7
j7tWpAwhy6R3SLm5Xlixcei6bJvp8cpvpjPvyYkLzsIB5F4Ud6Q83rsEUahndc6325FDgZyLcMd1
TPzG7NQboV2Yxjn15OeNxbwxRnjCXDofYu2jNUzlVg+pkkv2frt2cep5eCK6Fq6yX24CkMfFhN9d
pLdOgN6q6+/D3CEAAENU9zrJcfX1m3RyomDJwV/CkfKTjiAa6UMmkZdtcsj/syC7cNR15dX7Qkow
feYypUFCANu55e5TR2aeLH67bXgWyjl+rWrEaoja+KbDkQOrZaUrsGOGTyY1XjtS1pZ4GZeF+Z0K
P07gYPf1XZ/ayfz9JRwrZvK0glbfsJyxaz8UJaeukip8nEFQLHatsAninqsMur3sXOBwHPyKevv1
Zzg99P49Do5f1VobtIrMWcZBX95I7yaIXpyJs+1QrUswtmJo9l9f8MT8PE8MDjp800GZc1Q3GCYz
HoqMtUnLxlUCedDjPfYrMF9Oe2afdvJShoGimtKYw8n546Tpi9ywpoh7A+2DcNOkSiC3QR2vYs0+
1205sQEw6epZv0W7Arbyx2spSm564zHljW2IVZ88qIr8BdpFS5RYxEKzowKr2GoT2bw44FV6WQZk
9vnJCOXSfki66kyV6twHOlqcWlWoXh9Ye8vQor5nsUmr12iE77/+Ok+PYYxb7H7wjH1yjCWoTa1w
4BXqYgzAbogFMcf+H+rxdWibO3rq+YVDD8UR+fcpvRZltiKl+sz8cWzco/7Fe4wcA2cL7GpTHa04
6Cyt1Bs5lJJgfFmFiM6hj+TOS0UCA4S+fYzXYER97yuAFm507vLU/j4vefQyHY6gnIoNioMfv/+O
okqmkQawGeqUGxZInbP8ZpjJzo1JpmONgAoZt7GRqZrTnaAc2GJbsxkrSnPrq/JRkw9eB7iuH7tn
ozCdZVXT5ioMecDOomaryrTUDNBxRgk5Udw0pXMjJm+JMxmVzkSYQ5nQ2J5DpBnnu84OvmmJD27E
vFJumZOLQFq160IaQBDZjA9ZbK9ACWfrXIq9YQIGnqpvQTCwt3aWiYyui5aUpEYdQundYf2izs7C
Wxh7YhnCld8mV44X46OLFego7D1xxT6jCh9ViiY5KAICpPUfqRBPJAIHG2Eoqk++3FmD/lpEh4GO
1maEk1JLQI16UV/nrYBphDy/HZ2HETHwqtCzSwC/RMfaUm784SqJsvEqroOrqW+AGEP7aNsk2PPE
fxJthjg/eEhlTmwFyJctAR76VTINv6yNIaJ/pGYGd115l5hxBbv6l2017po5PV+MMwxXS94cM5zP
sKT6KST1VdbXSBXxCnUK/H36wyZ2utEopNlDTnR7JW+LQDlLmZA+ORhiWQayXLSlszerZmfWhnZD
EOVz6A288oLCf42QxhqwNRfVcshBAI/xc9mrV4wbD9Lwk20poxc88wuEWcYCJB6RUGP9ToxBU2cL
IjejGe7bJZDJPX6TWBjLJZdv1URwOYbW/dW05juRGrbmrNp4LtENmPWtFtv3NIBtzXENl3mIQdob
tu0E5FJZr43x5JV87iaec5c4q7eOex16aELCqRsXRY/xOUHEyBh4zfoF2sd3ogCHq1rqr25qfYs4
f2Wj2rda/quIyVjtoh+JV75qW2PsbqsGK3tu/WOH4UvQPwa0Ay/MjMv5IeuZbcN9JR7Q9oxda8eM
FS6rwBcBHyBZxDIfw5yf6Di5tax5CDXv2gxTyKZF92LMAEc80uNybFFUj7G5ZwJGVo4cQha0vwq+
I9dD9ihlxQyrYrQVIy3HGI1BOnm0i7Hf4v2kAwnmfQ7xeYi9S5LNkJ77Rr9sXGM39DrpV3mj9jpV
OAS6xFE3t3EVv3FCjtapwXgpU6RfemcwxYYvnmlckkCPSLeql26coL0GroiVnOCgieIEqmPdCd6K
2UPQJeZCK9WNlaJBIcc068neLJW8MOk6X1BWemi9IF501Uq6SMkQz6A/0rJnS4tII4n7J4K8bkdj
XOlj/JiFurWyJ6gsA8O/d2vCZ0iz3ZWhd5k3zkMvh/tMGg+jsl7ca7CMANYYUDMZFUYEoa+2edMX
2VtmU0EiS/7VhRPVOPFbluV7q8RwP1JegW1ZQ5mXm8Z8a5N0JelyGSU5d0PbX/1WHkqPJjx0QFKX
6tnBEb8FVdZSBULxazT9d+S/CIJLMois6q7zQVvNmkW4RKbv7Km7fwvre9XEmEjwPgcZ+EE/YQgM
afygud3GalA3UnC55kyDbiAhE6OKg5vccPa2Dceq07MrGWYHg/3EUoyElGdee9tW15WVQpQRWURF
VF8yi2+LdGRYIilzUumsp6TnUQMM5S7Hq1KjqOfqHvVsBCe6Y69rQ0G1rW5FpJpF9yi3VgvlKm3r
g+/UKxswYZr8SIbeXw5OCi922kyVT0q4nRprO0nvfPNiQPO9pKhmXORiFzgxiWS8xIbbgYIUgHBz
7bo3GUKkl3XGFW9fBkWeBQAfZfevyUP48Y+cCdTzx6U+Fc/891lj+oSnU3UoP+UrLcItoDJgnNVL
B+zBeKX3fmOBHbZU4e4EoaKyGWJAQECe9cfcqZN1QYHCdq23ygX8R2GL0w5IHA9ABCibtR3ik4kt
l+M7fGxUY0tRk51TIAi9IAvztghrdx2PIQliYlo1NiSksJlnKwLgg/gltkmKLMyKOJsaeH0LFWp0
3MsuDhEuzLPMMChQUnk2MOw5BJo02QF9N7YDWnCEwGbA7BNkO1AM9xfYmDTCERZ+zp8ri/ww2e24
LfrhGrbEQsiRuFQZk1rsm4QfViukLP2mTyFpmK5ql1qrBK6ItAKJUsIqqTkv55A7Kcq4+l4LVX+B
1ZEUn5TtWz028RVRisBgE5voNiJOb1q39GBp84J7qCSIXQnE7KYr1xYNn0UShcOqlL2guRJdGawq
ewf2RVSO75NR9ZsatCGrswkKVqDbaKT9s9ISlh+bN4taOw2c7iny1D+5ljznMWJtaY4ZWVm0l0W9
ahh+Ps8v8LO31G+/FRZ/ImEuEikvnyx+2e7SGWYLlD7c5L0FqW6AhmYAhvKrb4VHeKqdhcnSISZg
Xav5dVu2AwkLUX1bG+NVlEeXIkYIbGR3rjmCAHeZriphs58jhciwnJWlBSsHa+mFsOyljxcElwRU
prbGclX/yF3yYTKab7S+7rVYPRU0BraRDFZxV/zSXVakzmBCNtpVYbTtohFil7A4dZ64C1sGuc9a
ydY5fLc1ZDaBLJhhco+FDkhG3sQ/MOeQrAwpb23I6MrqFMcjJ0622CIu+kKLtr1r/DPIwTmETc2Y
fkOlH+A2ggpT1wkCO7ceN2hoXjt76GA4Vt2ymDy568MJRp8aL63RYXHUqe475AMJlr2uqu6ioFnL
CMMykeCED8b2Zc9f4nj+bRxJmTAq51eQhjsJUJZWzQWu13mFXUGahpfxlDvarQViznFgXjUjF46F
xRtFy6SS+kuaeWDqkU4vbSu+sUpeiTYp7vQaCPooIbcCRXmumuqpIWkv9LPLzkuftJBZpM7Tg9HX
j37N5ioeytU4esukN7dpGvI2TV24rjzoIK4dPdpt/g6QhQwME5RxR8d0k+qEcIcTjP2JiRUh06Wn
JZfw13Xw7gcjC8Z95ahdRr9zYWbuL4tkZYcvAjMT5JwGYU41do+Bn7rIOTf4WFmoYeev9QRyAlvh
WTSrFiorEIVLDbJ7kL+76fCQzLEa6Ugs4MB6rop0y1EbIDVHtUXcDut6KkDlY4NdVXYBlnJeRoBj
gxWvfqUc0Be9bJwlSJyiAR6azvIzL463KuS9s8tkj19rCviu23CnjSxiNlgV1G7twpqSl6p4S+p4
ptLn8kKI4WAkhGvOzZS8S26VgyOcOfe76AFFFEVMwcmvD6ZT1is3YGsdiI5dhgXRP5WkTCQ/3bIr
qK8F7ybBVWuw0g1rG/C88daMat5OOyFdGvc70gsi/qyh3Xtm9D7Uql94+rtZWME1SeBXcDEXKaI1
HZvzbmpDWpsUfkC1AE9rLPjwjkuU1u+up1qi8cD53ZGiNQLXFcvWIpJ9Qip6MWWJsRzcbzbvHNKp
bp9HQ3Edpii+prrikklx2+Zes3XY8DZT7DJ5ZYcQ/dsFkOorK/Boi9nv0vUeCnI4SJ35CR+coFWf
4rofDCO6u71bxfs+7fbCJETM9zUyaa8ibGfIOSkf/fJh9G91dVt075p955FDHi+naQnSTDKRtxdD
flsWj5n3TPzBKH9KXss5KU/mTwBXU+D+1utE5LpN+m1UvIkBZoYwMXTGdH19krH6Cz+i59z/44WX
uCktCRJnwjc+2SvDT6+cNtuNpEaEdrDzLXuT6Luorq8why4l7dmsdg6s8tcDMDnMEfvcJS1MCAIf
sptBfIun4iYRzd7ytF0QxpvEaneY4+HzMtU1qGVQsQx3Q9zTnA3W5G3RFBFXhgygcRrbOsovNUPb
SAYbYhB6hWJnaLdtB0eyDTc2py4qixyM7X0CvjwzLqaIPHDDPdRQmfMZwxS/s5xybNXWCmSmxooK
UpVd4UCAYbwuMmBU5rSqcvydnn9IJTBkRe6ksh7CDnN3NuPk/AUlpa0H8tGTat1287S3Foa5jUF2
en79CE/Vbst3rfMwhskb3/Qfmm66MnLYjom3kHZ3cKZkr8rgIbYjAL3pfOwh57lfjDSYIdmSFDDe
0wy5bASzl0Zy3KSJb1J2h7YSP92mecnc7oGtzRUu4aKrr2Tg7dIgQUQXL9ywvVdWeUDHsA6UuA7N
nLjTXcNLBmXxrjPrrSM5EVvOPQE3V5EwvxO0uLOdYu8r72Wq0u8JL6uR+t80Rz7rWJ7Ft7S+isnj
DnEe5eOw9wJtm7BmekJ/woO11/X+ERmSzcSjVm60Syb73fX0XWXKTRlPd16ubZu6ZdYkyZfk6xn8
R5jwQtIX8ULxVujOHD8AdtK5Ht1pOYb+1dgGcM+CO+rWLGVQrOybIee43esLS9PWABMvosnZxIFc
eKpYdSk2IUk4D3PhYCGqTuxDCfe0a5oLx7aREmXEsZIrAnBVJ9e+Mpkzy2Shq1+m2OfEByPC2SFn
oPcbbRNA60Y1x93VK9WotavAHbcL5RS/s2pDTjGtw2TtyFVvEEkuykNcsPa6SfYQOOq2gzUJgqtE
ntQG2q7vC4SN9joBLQq4ZDmM46NyaVgNG4/wt7TV4YGhtsNs6hFJ51ivfplt9AH0PR89bcWq1uId
mOpVg3ouzhViJAyKtrbMKAzR2l6aGh8SqqPqoPyIloi4bpPk/r6y7bXn1LuGBaGiEaECWG3BkjSZ
tVHZ14YR7S1YFkJmuygXhyreYZrcu4GxrrVqS8dvQz7wvZT248TJuiK7pq+1rTNyRXZjjU8kgYbW
XkWrHru0zJJtFo43VsFWksUWnYkJDlen3o7ZhFnMY40sC4uSQLMjZnVrEdhVGNnWrOV6xFZdjFQ+
jGDZdvvW3bYt+E7sXh7tX0f7oU+/oJaSLAsVgHpxRQoGwmHyYvMLmKQI1MUSLemypyTlVGJrReVa
j6OVfukE8zFWW860V7qImxRl04w92lcVBxtV7GkKYXzWljhnL7ruLWBzEHNdHjTUeeQvyE8ajXNt
8VL31IodfzU1/orc1RWNOcBDzlrIdjOQLmxFEUC79DJSLzUvu8eXHuqCLba/tW1JGjx1HG9a5Xyi
NCR24ypI+gUn9gvhv4wOEDKyCWprUxX9umD77BHJ4TQkdxjJIhf3SZtQkqlJqQ/JHRPpE9nVGyLX
Fl2DmqIb92kyomlp+EKYN2gsqNgkwENbaGD8kgjfNBvUqZTrmGzpyLcQivjUCsIl9IMgejRzf03E
ZTTtO4ycmqWvSiCteIWabBPF7tKYePIh+QyF4BBLdHQqVppH5WgUP5CyrcAVrqq05JnZG+R7L2la
3erraKSlo18z0VDzaZZVOiEjMknRFjv+YbAkMZFsZCWPEFdyCH6ILdqACrmfgt3fSbJKNQeFnYeK
nPQ2HIjL1s3AEScrl2sVLHpaadHGiRdV3rA1BGOXG9uwyNfQ5oBULb0JWmiZX1STWCi0p3NK3dso
QVkTCjDnxJZ4zL3x3sh+OAMhxKAbfAzCngbU4dBJl4/qLvXfIIx7HOUJR1WS2pbxz7QN1uFobiuS
0NucqguxznqYroOhgLkMlg+Mq8Gtoa29yEg9doE+l0APEkiyjIKNXmSz0W9lI2mfiFnyZQjhTV84
g9oXYH9znbjdobpP6oytcqfwZujLgAiVAfltXIaXsT/dhaXYCCg6reo2Zhw+GikZTMLYNcR5tMXw
MjnWDey5XdgQ+N1H8zBYa4j2a8XWNkTrq29KQ1/rekEnG+Nyy4JH29Nrwk1lEHIykqpCwifhEOjY
0B/l02UyJVtLEpkBqMIuiRpOFwYi/0TFbKyANbjeYp5A2WVeGp22UAazpUvIaO7hTkCsj4wc0tlE
9FE2EttnS5A7627s97r3a3Dae0YnOwtnPXrGUg3Fiq0i7FlezTZcdra58pnXV4UTrrTOujO1F8xo
eyONtoWwdyQSXtZxeEhpvfkt872a+RDw/jq8aIS5ZWsropIxlWsRlIjf431X5Q/9wKkrjnUsLwl5
2s57YlMwjoZrisiHMtdhFHFS1IatVCGC/X+KwLmO234ZUGn3PW8HxXibZDPiF31yr8h3voOC6FCB
BsSzcvvkqtSDQ0FwGmec26g2do6TbrvmPUV6VHTpjRabxO4Gu5BydNeFq4IYFLfNtl4Nj7oAnlzT
sCwPSTzuiki/tt6isr/WeWw+a2FPihMe1bVnBzccsnV3YLNEiPINQBZyJFaRf0Vt/7Uu+8epGSBy
t6usJoQb5JyswYySK0XyBDrqDvgj+DaSdxx5r40EW3GibwkO62S4EkS2NU2xjrCJSpin0ci5Perb
+7oqqnXdV8X+zw9VrBd7R48fOiMv15gO633oBvQb5//789MgSEk6+PPzo9/+/RtHv/b7nxmz6f/+
wVHoPXqyf//892//+Xtnfvv3HyTrZAZPWjsKZN3B9eP+8Pv//vxw9GuFF+IZ+/3bVUPRwYgqktb/
/ffU1FOl+/Pz/++/c/RHlCAiEhPd9ujX/7rc0T/1ryv9/sXffydMSn03IlD880u//+9ff446eJP7
DRKahNXOCi5LZT4ZvdluzERrLkVb3dUSr3lJtNBF4TW/Rq17FD0V+q9bWqc6ZzN2BzAh4m70zR9b
OUoPSuBCdGV709o5RreABX41aeYZlcGpzhlEwpmzCKYWkd/cmv1Lx6ZDzBBF0hDcUaWErSMi1juw
VclzZPZrO5uewpae5VSh5wtszA21w0tu2edM/Cd671wdY4WjJJBr50jtkLEPyjJ4LBtdhAR3N5z4
ytL9Qbr1ZdRmDy1JTARyfU90Qpe/ftCfDZF07XAsIAwSeFt090iEQEx8Fw4VvdFkSFatSVokkGEW
OCNeOJbhM2Es4xybmUzMbR3PCu9eJyTCoYcyn5C7sXiYpoZdFcf5VEW3baZwWWWoaFOi3LwmOKPT
mHumR7qWvz4vnMyP31ihZeg3bB4ViUW7WXLuOeqMdutEz3qWQTAqCCbEenQ0KPzJKhO4KfnGHJtD
ZnEWupaaInZOnrnQCY0OtktsgQZqZmX/Fpv/NfpSy60Cr2cVcuKKOjwMqVjd5fSOyto/sMc7o3U4
eTlggBbaYWgcxzqDiR1eFSs0k8C1FkNyNebZ0h0haG5nRu3X4+rEM3QBcwsoJEoh1j96gSuSzUYR
0PfPJ5buyeOMB2K+/VWZ6u7rK50YEK5ALYkeEYQXipqPA2IAEK0XvBibIZyj/Cj9i8Z5/N+ucdRZ
9sUAkctFMBHhjEuoCGMxW319ifljHo1rbgNBholzBhHS0RSA4YslutOyTePqoFPDn12htoE+6mde
+JNfDG3y2aVkAXI4elwdzZFBt7hOZk9PXRq9Iiq6nvl+gET+q1v6c6mjp2YrvyvNAvlDkTjaxRR3
y96BiJ36//mUwCP7c5153P/1Gmn9KAe75JZ0KNi6Le+0NDgnaTw5ykwYcBKGjWuKo8fWjlZlud4s
mbEJpvTEFm/mf/PN4Opz0TDYTD5H8pXCGR3a9NxGSXwXm42ll5HNNr6xqz8jODqx3CDaxi8E2NLk
lo7mUL1zs4QJAqnXlLwHY7ecMHCr4AClM7WthxJC/eSeM22cHHg2cmaJTsX4JGs2Ko801tLMYBAV
D+VEw282Z8mEjODujDfp1KWwZEl4JTxP+5hoPCYCCE9sMfAm99rVOC36BgpH6E5Rbp3R+JwQb7mz
gg/oog34xz5+b/smMd1cJwM0gUBvHC4c/96e/NvYPyNvOjVBKHRmoNxnL+wnoZpR5ZZvdrM+L70E
WP42o6BTOzzjrzp1GdxNwG9xufJdHY0N6uWp41Oc30gbumI+LMrKX1gA+b+e7k6p3KFBYOHSTTZf
mGo/vrRlNjDZZVynrmcLDjUmrkW2VZ701zhDQIQlB18Pyb3i8nVJTcT6xdmtU3Ij2pT4Ogzrhn3o
zY4gbnnmVfztXziejV1lIwdFDQn092hKmepmcryEwdpSXiRc0/ILco4g2hbmWqN+g2ARxKOJxsSi
6A1GrX6JaRRrkUmHFilJQh6Yc6HK9GISBODmxRKh4b6N1MUg/X3GgU+z421F43guezmqWJ95vPPX
9NUNHO1h6qA2nXrGW/kdVhU2tnSvxEaJn4PEKCQpN6lqpUR1Ztmfn8uny5r4P/WZGo+s8+O3qom0
JZiIN08GJHNP1F3Aa2i0HYf83Uad/fVdnhqr7J/+fbWjBSYdgTsVEVdTreDVxk7bkrdsPXx9ldP3
JCnwsUnGAH00UrMgbmpn4FEO5ngx06MGPSB19xKuwyK37DND79TcBZDj31c7mk86dCFRkXM103wf
afjZctyY2lMgztzV6WeHg0fM1lEwMx+/Ka+jsp0WlBYcbVxp2Z3u5rAZyv/qbv5c5eg9SrpJr21L
ZGjPXnBAXijSg3CJrQz1P97O0XgvsPt3I1nplCFy9CRviXgxS3FmvJ0cCRjcJEdsHW/n0VmJRdvp
mOPnDU290fp3SbZ0rtElIoyckPQzE/7JkfDnascsJswjYVv3XM1X9WrwXaQ/sFcdwSh3znxNp2+M
/QCuHiSkx4PBKvVC6tbIdCdf2gDGxnPwNL9LqXPOunhy2M07j/+70tGAgI7p6B29PjJ9xTLs907e
LhHtnbmfk48OgCj7aRZlACwfB3edydDLWkZDk9/N6wsslJUsn4I6/a8upLBYGPzwyQXtq9HOLJvV
P/GJPszJ5/Zp0ZHsptIzR5DPXxFsZ4MawWz7pFl9NLPWEQc66A7ZxtPs9czkrmGLN1glvWVlZ//x
BpGLQR8jfUL+BmR+fH6dKAKjFUys88VQTTx1SbEJiIXVyB9M5aWoDxnA4q/n2c9Dg4tS9LHIvhCg
LI5mpHhyEwxR+G/zeFrp9jO03msyZs68wydKPlzGZHWydPbAHLU+3ptroAO0U74ym2SkZpXmyGwA
UIf/6Jd0/T13N7DFIHkXOHh9Rnd/8g4pEwCKIE/lEySihClGSjavWaPNeFC887j10n5Y/RcP0uIi
mDMdjBxHc2Gvcs33acNvfA+NDc2PiX6ABl3568ucfJImKBJXUjiCoHr0JONYeK7XJSz2okHPQcNH
w+I+3ecVydMbvQuWE3Uz+11/zsv//BYNnDNMVVh2cOceXToSeRIH0ZiyGQYtnmuXfNOAjbMzU7D4
vI1CR05zVAGKxVN4fOzTJ6XVYeykm9JPdeQyivSngvbdkN9oOt1ozE9XaprIE69gIsUmFTEV1qTU
FUiERSRQfeIjb8LpLZR49GPnRrrNc1LzXGp1zsL0edbjw7LzdBFaQmk8tjD5WZeEjUuGNPle9+pO
mcWS0u2t8MIzZ5756X7c5c1kDyno6arZsnM0vdLjS2RiyxQkNUJux+SGQ808s6J/PqQapoHMANcI
qAW2kx/f08aJEPQ3U7oR7shb+jyWJh38f1Id7eJYrgQN/YyQ9a/H9PyPHt3Zh4se3RnlFoRlyC04
gwPMh30gzR6tIO17jiFuGS6r/0fdme3GjW1p+lUO6p4JzsNFNVCcYpJCocmydUPItsx5nvla/Qj9
Yv3Rzjwph1WOOtU3XUAe4ADp9A6Se1pr/ev7y/bT74d8Z2Onp5C1ynyG339OTEHdJcqDPjBk1TjY
hWwCbdlEBWW2mAIs7sG/H+6dNo3vvkYQyeCzkDU5u87OVhuNjZjnm3HJ7VYyfJQGtgjuW1tqj6ZV
x8CfYZ63/WwAmr4U9733tLgq/XN0+eev2utVupB3hJKujE4Vo8geJi+meB8irE9z/cc+8S855/xn
RonYHPzT7uZ//aeuOD/9Kbx1+OfcXuf/Q+McPup/7pvzH03/+eWtbQ5/+k/XHN36g6ANiy/2Sw32
6NpD86drjiH+IeooigiH1e/GOayNP30VJfkPnc2AoIVQjFW7NpS1oLOjf/83/hWtOHSgchTBrFqB
yGc2Ob+zzUEa8dMCxfBRlFRsY0jKr95YNGr+PH+CxQCKG+WGWwXXiIBN8qOLulDyLRwNkcI4ZrcC
FP/ZKh/7pNo0C7mf8D5tRn9MA18x74IY+95RQPw7mUcxbmyTfcVsQ3elJCBnNTvRyem3b5fluvkE
fA3RnjolnmSA/GKVdL2w7cd+lw9bvIwR2Pg1EMm0XY5KWt9Wev+oCp1TEPpiCEGkHR7VKLyVwsFZ
avyFYzwdJmmXY04Sx1h2o9wnn+PU4V02wXAXnilTYSN70MVvovysitNDp2gOvHzbSqgDlX4WqcSE
9B7rX6Vm8Wd5Y5pICPqnkOpYm37tQNNLoYDEw0vK65WJU3VPNSqBaJjwNKT8Lu6lGhQrekGc+KYO
tiOVva6gyYEbP7oImpNKR6lxkQ6xYsRVvhI+4VEDeu1jAkxRR52g5yUya9lePXkNDVlu/6GOke6g
hhtiCUnJS1/4U3E9DjVO0x/a7ENVY4D90Mb3sfWtsmgkHU1bwmed4vWsA3yPvxQIS+Xq0ZhvqvB5
Kj+M02MHw0coT2l+UFLqyNmTrj6oZeul1e2ASmZ1Ke/UKxpDV9yPG0bbPGlsLfjU5qKb1Z0t8x3J
QW86abwO1qMZO7MwqtwBSrYKFDGMHoNlOBoCsBgBt2UgFmZDznWxu1rwl/K4AP+M5s/L/ApReBo+
ctxtU+TccQM2shi2mniK8SEMVAWu/nWmnCbphc6jIZY/CgHmkQWOuuXKOkRKai52BmUQ+8l2r2j5
oaxXBaSVOn1v2RppRLsrO0/tZy8WMQRU+/hKxlrHUPAqRqojKc1GgCNe5ZBzaYmo6tDPgo9m/Ein
Gf1KXYR4O76dC6R2i3FNDtubBooVIV3++1pYcCUIKdLTlJHDTtOs5WsS0rxlKA9FsXhDUN7yIflm
Wwxd+OHDxpJvlSxwjSLwKqRmNhBFIJ4T5jXw1LIwSNF1jLdaKt0p9BoG2msB8i7NkVQqe80UtqFl
4R1huCOnZxPuUq11Ou1J1Ylh+/g5tE6B1dhzWzo1ltQpgq8Soyg1a7aRGdgl7SmREjwuUnpMZdob
Es1G+JeMjzmNhdWc3YTjeN0x57pkuyB5SQqaZWTdmYKt3ACjqtA5FBbq9FBwZCzGKRG5idF/nNv+
kyKlz3Nq+bTE2LFxo8oJAKfdglXQmA0EpSVtFXdmmO7Q5aBbsVQH/zda6rAzVhEkmsqLmj8iXHDV
dmIiTYWvCiliec0WyFniChWYMh7czUMG9kHrnsVldBpjBElmPNXB8GKQtALlDItnvDGsDwscG5km
AJONyQKJbI1HgiRbm7MrKdtqzFfSy4egsGpHrhHlSoBIbKBF/sylIUy1Q5wad3QgFqDvCgcHe5aA
5UhEh8GdzOvuaIBC3iebEoqi2FuWyBnV6th1tI+MrO7Mz+Cm1PIWBZA0yVzWsfw2xMEup9rNymkX
9ReuPD/HQX9u4oReBndHFbPds1tWpIdFIykFc6P1DQkc53Bo4tObI+304872kwvZeo/5+yr31yDE
JjSzk7Q7ZyTFRpFEYVwabutJvvqY3yamrXwO8C3coDd6UO3RRdXMS3vMb3IMQfB2dS5Ben6+KP/6
G85CWoMiPi0cleFKInLIKG484FH9pThsPfN+96TrnetN/SvP+iUcK0YRttOXYIMUyA0RMNqdJ3kY
qTji3e9f7Zmnx6+PdXY1z+ByI9vm1Y7O6EmYkjuVH3oG2PkrbTO65YnWzWvptbo23N+PfBaP/RiZ
jnWZqgFFZSAcPz/qXOmDaE4dLxTnoZ3qhR6yRExvrvChz56k3q8+xw6NI+68FRQb9JWUoNa/EHzK
700t6EcwejTustJ5DVU0l0nqmp4SgDvy8LWjo9d96h8jH1yufiU8Gpv1F4iVRyftFrfz6JqT58Kr
eO+rv/0RZ6+izxN9iUV+hGZTwHPpKX6cH9fu2afIxTH+vtuicvagSUieuK2fkFRWr6iWLil1zrIA
f32Sv1/G2eyrAsmY4oL+sMEPt9ghEXc6mLczbLMJctuoLjz4xQHPZp+ljE0+xQyIk6jNg9u1Q2+A
Z2wUDwjRhdqy9N5exb0WdQGKSCKmswtnBaM4NkJ5nevqvv0WfS3cxNXuIh8AbrjR/dSnupFfGnUN
g86WNJVLbD005jkOZOsMfLOkg5ZcI7DXdVQ6pE6FzyWG7yk501E+JJvfT6V3dikGW6EfUCE09RwR
OolLOZYRvWiauHi0ylnipXzspRHOPlkJlo2WWUawpqd0GXz4MRc2wXdHID8DipP39stuH6hDmeAb
xyY7TYCjQQAa7e73r0laV9QvH+XNGGcrTmuCLo1yzLglycb/0Ev8+LHbRn6+WTbK7ewSHLwSR/x3
Jjxpnb+f7WyFjbQ7NEHEuLWH2NaLnHg/HGJn9hW22UuT4Ywr9309/zTa2bfKh6qrrVgxXHXT7ZA6
e1i9M8/FrXlhG730Os9uAdKstEBPGIgehby1vDmqrpIwus4pr134cu8up7/foHZW1M7j2cS9i6HW
vZKEobMc4CvYxkZzLm8Z6wv6zTQ5T7BoDUqaeWYqypZHteOmk7VTpcoHy1ROiT7eSbFwYbt4Z/Lr
q8srINz1n3MObJ6VWQsp1XCxlorr9kNmjY8X3uClIc5mBZhbIZdajTlYFF9j3bpLA/i+QfaSExoA
CW1tqz3SWEsvowYjonEGZCt2KAq5m9EAdeHXvHP28cBrvQ3lInLAs015Kq1KaGkKd/E9E/frB02f
w8fOXpzwq+imfr/9/YDrCjv7pD+Nt76dN9vxXMz5mKDacUdpL0ZbmtFujPyQW/tlMS8Ac967XP00
1nogvRlryI2lBhgFzW+XHyj8uapDqIL1jyMdAteiP+cGkLwnV/t/keDyfelTMMP3BIsQWk3OE8hm
LhTLOH5XfJZeJC0HvSrcQJ9owEpJuPb3gto4oXpHZ+qBgCa88JbXBf/LW34z/LqK3zx5NM7VGI4o
K8R9vI33zdbYSOuRfmEY6d25/Gacs9kDTKIvmcLkkL7oG9lp7cJftvIp3oGzuCq82P/z2vovZSH/
awnGm+q1uO+a19fu+qX6H5BnRPH0ZiW5L93LP17p5Ozm40v++u//dv9S/MNp4rb7P//780v2j/kf
x/h1eG3f5h6//w1/ZR/lP74rH0jvwXPVsPP6Z/ZRl0lMrvpkEuWUovm/f2cfDVKM0PgRUPNHZOTT
f2cfjT+Q8MAiZ0XpHKGokP6F7KN0JlrCzBprEfRKVK8pSEALOps5YQu0MzbHBRxA548mWiDDOpp4
wNpG8txWkHSGervM6Ya+jIOixDHU+3qbVfLOHLpN08gbJUC7lA0HGadkHJ59Sa0PE33HGX4MUz47
aSmdCuvZrBZIWdKpKwhhIujLckT3XEmebzm1tGlWVKMS1ES6iABaaPeRaHoUPD+H+nCkpvupGrAO
GlOFnl9q7QLZrGKZjwnNa86QTfcIngAPPEiTCSYidWk7v59N8XrR6NENSarNNDEp20JtXAzE7alq
tkMgbVpa3oMqvCuWYVeoJQTfKjzFI91vjaYdhGYgJ/hliZIvUWi6RYbjYDS5jTW6XSjt4EPvBCwS
NWN2ytDYm8nnYXzIS81W9Lh1FtVavSnjnra5eXGaJsCaQj6amXU39K0niNIWX7N9H9cHqyarZ1hP
S9nSmNPamaywQUUuVPCFdJ/g9SKMAGGwlVDzLEw/q0b0FTxWxDC8AcWztWJKvzNtXu3gIRxFdUbH
SoOhSGsi1ZrcNzP+9GP/epuIeH/SoHGjSkogQe3+520Nds8y4HKyEK9QaQk2EQFj4H4JduR6rjAJ
cHhcm3Swa9EqdWHw9e9+s6V+n7CSTOYdPR9ULuNswlZTX1YJTmKupO8mWjriYxleSLR8n/S/G2Pd
bt9s20XdBXpj0ZJr3EcnjUhFcIA02uVO8ngq/1JORbbOwu8fD6WhYMYbba1wn92Hk64SrDYIRVdJ
snsgTTR/ZjAJ9E2gxFc55BQgVNsKWMZUzi5sNG8gpx8XDZpddHkptWor9ZuKBuD5s159MxJhW/Yl
DPnS7vJ5SwPiogPygEEtaC0GLp3TFgI0Xh0H3drrWlqBgumuy+IPaXnX9B8F85NIM+QiPoowUMS+
PIDGctoZtpfxiJI717RHEI+oCA3wbGUYOJLUuDLWxdj2+E2cv6Qy9QhR8isZms+s7sq4s2c53Yxi
fwDT5KZBj6d2eU/35GOCC29V97j91MzgT31IS92Y1M8AIz3cAGw5E7zFir18RSYEzepJWNlST7OW
3lzBxdr3hbE2Grh4KDzgzXXSyTQ3SUbDXQs6HbBF6A1q/9hNw1e4Rne0tGeuEYiso1a9yvQPZT45
sZxtRAEwzKRTMUsCv50Ez1jT9cV0v0SaPcqT2w3xc10lXqljW11H34ivbxo5fDHD5TUb+s5Op7xx
plai17dy2bqukjnZyF11UzbmTRF9yqT7li5+NR1P2Hw+YA3jBj3d1wlP38m3Nf8FWK0r3vQeA16H
rjo/lTS7Jw1aFOQw69EhiYSN17gLZcXF5xZH3yw8STGbWVqQ2h+vhqlzKXod5xGgu0EeMNHtfJK9
XidxjC11npPSEW4Ceke5nbCflLtsJbz00Wbd0qJ08JQUY+becoY4AFSpCG4wqjtD7yrbCEZSMvIW
Iwia4tkRh7LxraLwDWy0qwqvAlDVsJCK5xqbk6C+GbsXOSEbacwpRsGROtv1EmjHULU2OOk+1EYO
s5H03ljvrTJMiXJNGPgjvaSrlasJZqNAe4TdOhlev1aEOyEUtgp7XN1B4U4NZy6qF7VOqHOtVV+m
WzBCq6VOIQJWGBc2zADaRKrsgrS/GYqRPlv2Ky2+FysdWMIjTetKdMQl0BYTIHeWYFsRYOoBTyb+
ABCuj4EGQHaggNH5onHs4tlvs3CTQBJqKmwIsKiyRL8OwFkoBUgN7JZGorD4QzZc5XP/OC4l61Im
Fd5w2KQ2doS22sDeE637VEEriz95YsFXGpfMqcSTEJ9CMo9zRH5GI+6Psmhw6hjDmFmevEVSvE5T
HG6DDtcEO0pNsukfukF8hQNp92p+AB+8kTAOVSRpO8vd/QinDCcoCmjGRkjSE4ps22rI9DG4kecc
XEAZEhqDKC6Brlm7in9s2v/SdfF/3EXwzaH4yzXwP7gShv0L9z/7pfncf3356QL4d/FZ+kPXjHVX
J5uI7nq1IPqz+Mz1Dx0TuHEVwCfC4lVr9Ffx2fjD4IxABMStDAamyBn4V/FZ/wN7CBkdMlovAzL4
v3L7Oz9KaQlDGkJTweo8gvjz7BifqPukS6KAghqfKxFliHlvNY9vXss7d4Uz3TnCUgZBV0MAZmAn
g8b057N0DBAOLQaDCMZnyDbU0oabmH1DlVKolrSBYzKz6AB9xBoIpHwVLh/SNHFGup3FGCMvSdnQ
MGjH5Y0k9W6Ko5gxw3Gywm2Xfy7o2cxiZjGMSeWhqSbn97/+LEo+//HnWRZBVoJOLvnxJptvslT2
6jZkBVwHwsZLzOZCyu+9D/LmXZ3nWZKRU7Aa1dFVEez1BRXuWvHaTr+UbCB8+OkO9eObrO0yBlLp
X9KjNS38S25po7uWE7+su8teeuo3kS9+xWPMcqZ9vpMckKrg61LvYrT67vDE4oTkq/bhvJNO6oey
CGedKbHtPXaxq8zH/uwmc+nFJM0eP+h+MTnDJnQvsdXPUxHfPyj3K5nJjoUUsrKfZ2MVE6dZFU8O
+uyKHIuX31lQ37jgNZ70TfkwXNenYTNupQuZ1h99t2/vlOs7V8lnISqkqw87hJ9HnksB18CQh5bF
hsOS0rlxZ60HzvhYcdmrquewSEC8ctfLbyooGnGVABbI7Rg/Sj1pNhP1L0m+AYFmlMz6ghK7AvhG
+iwpx4SdW1W4MoqaVxSFq6yIIq30cnnaldSR9Sy8yofySaxklo+00/t8ByDCq7PUiboCHsLkrYV0
ulWS7t4IwRrIJyW9NZLRzSzTq4RhB2LnqqxKTxlkZ+mOZTFvOjzygCJtRw09m2Q4bSXd5fmy7wf9
GBehl0TQGUIOzrHYV5bgm23/Qcfp+TCocJOgh3zWluAUKzFZzCSd9pM2HVputCUnZMW0tKSvbQMa
Ma624nIlwnU1gTekq9KkVfZJEbnzElMNC31dkOwcJrDRdTtzTH1dwwFWoKBhqltjUu2mDyPCMkhv
fIEGdnKR4C8EIyosO7uy6qPETU+PkQPgMlENeANjECSbL6aArU77MMjAuF707F5gMTZw8oPgbrIq
GydH6npumua7JGt9XX6VpM8z9cMKNsykNO4gKb4FOKQHsTFJ0kaKrkvrIY9EP+ACLgjzPukXquuR
X+tQb60GRUHiRFC0YohcSzXYhnBYBfmjdT2RMEuQMojabRbT2VyPYBwLL0v59nrtDPILUAb0Bxok
of66F2oH4dOmEz9NeQuntOZ1via17Ost5XNJ31gwiWS59pJGcLrwcxU/DoSRVqfZkLY3eIMj22ju
1bRwcN3JzMXLxYNKkxLL186syTXV3GmkwSuqT5h/HJN8Iog3mRuqDRLHQRiMMOPWgPc3ww4U2gNX
Frvotpirso8/510Ah6lzZj6XKN+Xcu2klcB1+4Me3c8TEM7wa8G/lxLgPdJzbopOTW5g4Ioe6NBS
yi9DcUv/uFsGXwfAnQLWk4Mick8OvHa4X3TFTlTR7bk+1iu/Zno14h6hSflxnhHMNDdGoxNEQszj
fmYtxkNuRK6ZHUN5tK0K2FXQbiK1dCXTdCM+jIk/uNkQ6tO7n461A4PUneFY4nPqVsbkYZWoo77R
XhED2nr1CTM/Z1oycg3tSWwlzFgjhBfgVfpvcqG7qrDD7REjdw4V2rEwC2IrMH0JV9GpeoIW6YBn
ol2h2gi0miIt2JjSNfNMGwi2ZMHtQdMlkMzKOHUU8C+TYcLpIt/HT2p0foFFrmYAjVtxTcdHpt8O
TbDvRPGQiaqjpSPikQEYcrZvBvPOwvypCOVtFJ5E6QCcCOQUtpQjHQ31VYXQJahkr7K0vZJRJ9LT
A2w+LtHRQU2io4TrkSHYZV/7YX7SDHglk+Bz9qBIi+FPPrVxspnj+y5/XuIrbKKdZQk+lSYow+hU
IGIY9d62rIHeM1woaHduCxVHIsWOoHgNkMKSLKMOnW6GIPCbzrAVA+dtcC0Ghn/xgRuCbHSH2jC9
US5d8HdLWF/FOJU2leJowo25IE9bWITaFz34mGVPWf2I398ePqsTyMSXJseOciVYlZ9PugMw4TGX
JddiApfwAYYiRBiHAm6FK8/+0N2GaNwkGaOJQPqSCamnBvoxh4xlNStEYKlv2vBrF/iaIOEQC459
2pjDuJMt9UZsUa+waEVk8k1hOrn5sZWIatmHlehKxdYuR63P9l7epEtqV8JNA2xlIf3TBqlD07kJ
cg+fQLuFUwL39qj2xwAwn1nBlq3odhlMf1CnTU5wB2/wJrGA66TzPk5biMiq2zAJMwR89fMS3Kri
bT3tuoVs16dxIXYflk03ZqTeRjaaBZH3Nk0LVGgNtCCsOLNU3M+Z6qo12j0xc1ZPacCdhM64xpbl
Vl2eyMzAkARpHU12W9cuEfWmNJeT2LRewvutJjifcbFd9E/TSOmPj5ig24Pe10pQTcMng/8QMx03
1iJXWyq3gFpdh/HOKMdba4nRUZnh56TMV96UP66KuOogJibEIcy0arQCKoSNZVic0lj7G782BILI
E7eC2WR2CPJaDXW2S1hieo++Q8auNiYenxZfm0QXcl/Uzrt5mR3dIluSR9dNdtAj3Qu0bc8Km2FB
xAU6KhM2cwVIYVIOXRffdUrl5NYBNh7Nab6ZPWtYg4vWZxptbW26szo8pUluhsTuuRRtU332Qus1
jolYC+tazO8ycfYLpfKVQbgalQ9pPTvCNG51K99Sqt+IKsRwLdxOACADtd8neuZ2SsbJKrnGeAeb
6K5uI3x+J7IOiW+UMJSKa3RgPl2RbMWfZHbStt204Ef74hqS3mQLVuRFwDfNlq7PMt9VQEXnms1O
kTdRhYvzMNvLNHtjV9+A5GpJbuhA32Vs0JLNCPFxMslthExk5I6qugu/mf1TIz4DVwZYHPgVaLlp
om6mgzrrVXc0onuaW2+Ctn0Ru9YpOpCGk4jKFeC1cq2mGSDCBAlZzOLaF8VnsUncVFLoTWBzMTOI
KQ9hcYjWfrHik2Tg0gyevTSEu1TLDrVKW4DGkQkPzJR8BVBbARZIl0tsxiUvM66CXvDgAsLLTz38
dhP0YKJ8288P5fQFlhQsLnErJhlax4FPrmzF9KGdb7Tic2LM/I7BmRtsCBaYjjfJwl2sIGwvjpUk
b5b4k6Bx1MAWW7S9BlmJ/t0g+lJX80nE5HkSrzUpf8gl0rwqBDEIXVAq+InbtE8Oepl9rpX2pqq+
aEP/tW8UJ12AK+M+VrbcSNgj6bztouxOZWttgN3AtTtW2fw5tDqu6/SLoPf0JIARSgPcyJodacSd
aAn8SZxPufJJNm8hLQ0j+CzRFvPiSp3EozRYXqIJjoTMaoqKLccB3Q+GrdXJnZp3aEEKOJX6Xk0l
V+fuKcunhq7Aqn8WtOFOxPaxhow140chz5o3G5z2OQrcRuUIggI+qiSjcihWMuw1y0lb1e/4pf00
uJ36pSdb0lS123BfG5XlauL80ZX5LqHpJQCFKbItx3lsy0Z9k0USXF68ufMjhltBm98A0XVTud53
QudaurlropBLXUBnjhX5fLNBVjdLtRIVXxc8EaRQ3DYVSVWOyUy/CvsOM7nBT2qUcyIkLxY+xhJ2
28P530NFsLPgJhHHu6V4mpXFk+bcbowEWtLyWGjg98T8FoiubeXJVYkuOR8Ht20Cyg/BToTbGKSv
KSdlLz9j8/zSIK2IVQlq5MDuRxRZfezhK+qJaOssrgKSo2BdSz19l4PoBuyfVvBVyU9GiQfpV9wP
d1XnD1Sjm2DNdfpN9LhM9aYoviwk7dqKrdhsXXO8kozPc/rRaNNrfN0uRYxrVv08etHWfPvaP0/Z
6SxuwiMw7nGeHP8pN6hfsUazQXrb1T72owu4g18y8Gu09Ha8NYR8k4HvRaspSMKu48VH1eEQ8oKv
lWehiErd0M+ffh/nn9Vpv4eFdOwbpGjwjiEq/Xk4JcviZbLSiQp1t1MO5m70VV89GBeiwLNOlR/J
EEA1dBwg4jR+8VqVlHYhLy2M4BqH61g9aM1yqOojpyGJwVM8TX5fAHWHfs4xcqHz693Y9+3gZ2Kf
UQiSrhR4pyDnZjv6Sh1JQmtWPg52Z1ubKXLYNFRHP1yOu9+L+N8OfTZ9UAfPWRXz3DOYZZk9f15L
8tlV0OWUM3Q70C70JZ4rm3580Tdv+mwCLbTYzxXJalexe2+VNELKcK3jWpqSHNEFqu1RUruQLnov
f/P2Mc9yXUYql4aW85hdfbssVyoxW3X3+5l6rhX88WDAgZisMsYY5/Wv0VRCMhgJtQiX7gfkiSA7
m8OERLSgyGHXF1bGu4+k6jIZPIzEvhep3y5ERWh6XerCye01MJegEvOx24nBw4WnencBvhnmTChh
KhGAzoLi6lxkJ1mvTtYs7tOph8v10g2UFfM7fSwOXcqmviDIpzdgPY3h/HtVEzsJYT5YTScUFWwI
/x9fwVnF0eooQ3dRjGwlvBbrl5wyi3FpcV56zWcVRwSA46jGPL+k31nDhz48TMJ/b+aQ+YKUg6/3
uUZdCFuLJiI2OXGfH6mfboMTQYIfbZvn4qJO/P0H+udg3zV5bzbw2srbeOkYbMowaZ9yEJqG31UX
9rTv5875ufQ9df3jmb5vuG+Gyaa47HSV1UCiw8ec4pR81R2yR5GLzm+bIWwFb7yrb4U7IPyeSIjt
N0fqX1zB3fhGvvCKvxe+f/dzzqZxpU1zJLY8tX4dHvOjupFoWbCtgxQQi9rF1/mYI3TMP84fzRLv
F9DXjvUh2Vd3JCnE7aVT9DsV6Hc/52zmapMhmqT4kI+iam92JImSEy/pYbnC29ZtEHyWG8vpPHJC
lk2nP4XI2K1vLs+Gd8/zt9/pbH5TiLaCRPq+a41e8Qk/ydzRXYwZ7rSXykFi+vXChvLehUWnsIG9
MS295nnZoYm6vA6a7M9HP/Wb2INwa0t7a0+S4fIJp66f9pd3/feA56WCfiQ/Who8YQxGOiDvIlPy
q2f472Vy6MC1Z9yMA4NyLZdXjAExanjVWi6nSrczRCL4kpa1pj8qWuaVEIhzwMUlpY1cDYE+BW6B
GUPXaieFPrzAmOjMrkH/5iBqEQyOVxl/S//am+Fa0muI2Q3g+sttMaobjdZsZEabUky8bAg3F970
enb/8uCGAptCNDWgUeeHnlFRv6/yiZR6Zm36xWvt+VHCUchWrrFiCuwORarywUA4s7kkuL0wtnWm
gtUrUgRSwFfu9O4AC99DzmxPabNJ4n2C2fuFR313U4P0oZLUXaFmZ+upnnItKiFIudK9QX8vzY87
2SMTiBOsY+ILS04bHWN8o3y6MPC7k+vNwGfLZ2pIuaVdsb7j/JgTehymbezgRIAhkY0wY3thvPXv
++WbmjACkJ6LKOjX9/5mWx0GGWajzsbR7yMK1zvqJJvWH/1gG9wYe9nO9pdE2u9eAN6MeHZfm6y/
Did10+zazY8buLy9NMz716c345zN1jCdsUVBMEZvh7kfaJOyBedL7yIiu6UCf3G4M0X4j9va38Od
t8IrRVBOU8KHG3zqTZXdOqGXesMWd9SN4kiP4vr9Npfuoe/HGW+GPYtnZBmLHnnm+4k4mUNM2ERR
SKK99FM8ygQu+R3dr7ke4uQAmI8d5ML8eXe+vhl//fdv5o/QYKdeD4zfeqKzuKmHXOaLtBE2uR/f
K7vfj/b+JeDNaGfL0lqKtEvS9WlvwbFfYYzpthvpINmrjLq5CrcFvVyw+SvswhxW6hN+6hx3IomJ
/8pJ8Pu1o5+t1RaHedq9+DV5flio4YXDh98/73kDz/dJxckt8j9Z0YAJ//x2xSk3y3RN9a19gOlW
OaTX2cFumcRsQIfx8E26JIhb99Hz/eDtiGehY7+oWBSvQsJG/VI34pVINsVMhU0ZNG4PIgWdZiOI
tpZceNTv1uu/G/hsIzLmMOqoZpDVXCqch+bbcHXtoae3y69SzdgHarOvs2E79Cmt28DccaxRlDWo
JtMiJQgh9QPpYA+lg1NRQcIUD2Y1fjeq5bTKThyNYxh3uEVlF26m500nPz4SNApCNepa4nlKoR+y
yKxMXtkq/aaJYbPetJG9upc07vJ7Wyfm8BZpC32N0c6mgxH2pRrX/XrVMW7EzOZY+ordAxX1YIdR
C5JMHBs26cm8av3e/X4eO4FXb0sfMNF96CYXjsnvYNfzjwbgBN6nBUEBkcHP87MpAq2I22UNUUdu
A91pTeDUr4E7n+rrbive0ErnhA7meKErnWigvxHvLiyR722TZ78BiQyUBo0EII2VZzugPndyU1bd
7FIePUZLjzUC2uMpT+xl0b7REAyYujrIKgSbmsZKy1bq5DEN9dOSRtfzYjkNVRoyNAaY5LjlyiVr
dtE/GbQ+1vN4q7YmiUb9wVADLzVUV1erJ6EayAdiKZ2N4Y3Vj1+ywtiLcnNPOcKnMrk3cqTBBoIv
S7+ujdmjIOw3ueq3gQloMVX2XahgdpPjzIEoTusc1QgeyZBSZFN2TQK7IOWbygIyQ9zjKHTmxzgR
HrJ+pLO890Wxd6dhzVeibKxl9VAMPWo3vSi9pV8+CYFxJcfibsDTQjHCb6Ul31eN4qH8JC3zEMbP
fYdislRZzonsrvU1Ab5dKwhXNRACK3qoZXkzZCUKghupuulozreDXt2njfKlqYP2GFrTwZwH0Q4V
5aCtKLSFoafOkWNl26ndhp5KJyt121hNodIvqYBnQFdRPZVZlM1mxByvwlR50bDTJANMQ7OqPGeF
CnMgVmkeaYNbKy0fS6AqSttP9hxg7oJWcZ/ElAeGUv7UyUCZl6y8NXNa7zvtcV6onuqIRe3ZSnu7
yus7sVu9P/S4cItG+YB11V4JZJ9qNo6TrWPNqRPoueFouli6kUyBBH/jQ5+0z6syJy3xm+8fJf1p
CLFp47otQ71aimYnqOpNn1BTqRT5qsnpm4/qE4p212jnV3LZJ6NRX0tFAwshfAsqNLd9bD1kmYIN
WPhyYf6fX+CgB9M6AEscj2rgYOdZIhMgchlH1eRa9/pm9sp9fR25tWts8q/rhbFwLi36X64cjAh+
B56bCrGJPuazixUCeUsO5JY6FwbUM4HtrFs3eC8wfXTULKSQ8NhEsBFIXpvVF7ac8wYYBNSMTpeP
JaOsUQBO/7zlpHmvjYMMD0S7b18K0pj21BFifkkyu97ND5TAene5dCqeRx9ngxpn0QcpiVxoi3Fy
M+4cLegHR+id/I7atYdgmamPn+HD8kHe9k84Wl34wuul5u0Gdz742QbX9X0Tmevgndt/q4+Fu2y7
p8EBuiFsGkc+XIxB3plSb1/xORa4141mGBZeMWyYo5E5mAv6kl2+IgDHn8cY3dqPbyg2/l/uzmy5
US17809EBYj5lllotDz7RmE70wgQIObhnfop+sX6h09VlFOZffyvuus+EWeIzJNGAvbea33rG/7+
e/75qkBW9CFIluWrs+QipdCpUq6aYN9f66+L5vG/uYCJezN8MEqzqzdHPDVqNtUjD3Fa6YA1Q3t2
/v4KvwHvn48Kuy+RvxaYKs+P8ks13LbaaI4nLkFEs0Pqbuwe98c1LyTH8uAWzsUmRXUDpeO/ekdQ
QcPyRO3N6vj1wmZfTdnUwVvvQ3LTAylI7XdtN7iyXVGIfNd1/PFR/ftq1wjI2J1Fcyq5WiL/7NSL
dVG+MWn7DdTnRnKUA3vrigKr9BNl+nIjBUoOsWpKcq064uTkyGG+ifwB58HkqabF6MaFd0qinQ7j
Ki3XEUTNWpwOTPZvTcJ3e+GfWRP/Ea/5/08Z3Nx0/I3fVh4RmsWh9Jc0bvkDWyz+wL9Fb+ZMbIbh
yT94Xrzw/2I9y/9AuYNJv8yZhPZsVrb9i/Vs/ANLwgWaX/S+c3AHTeO/WM/GP6ik8UXmJKO+Nf4j
1jM/6betc95PcD9kwUvQT6+wBkkQs7rV6ALmELIT/leMiCTjzYi8S/mUDKucbAeyp+CpWTVBelmz
7rsj7dyt6JKbBXxHHjaRDB7U+QZeRm58DEiGC3NPnEZx5s/Zwtk+SdtMvqmMJeEHiuKNF1tWXHy0
UkKCMzXsBl+tC6vvZ+UJLja25p9qRzlTki0hU2ZWh1hUntXAhJH56qogfcRKnrI0SIfXCjgzc0U1
jEnYCww7/iBts3OMkG6fGrPlV4L6JtkkdmdaxLtgMNSsQfwhumbBgt+o3uPXyhnt0TW9Njz7iX3U
AbPKg/CkS5xjozv6vZXYc/13tqofJn+KzOX+NQVTj1zBjpkVElppK0/H5fg82dndmRnU5I53pZPe
FevK1fbtO948Q4E+y60kWCR+ovr1QA4AkAs20DmzuRuxXxk/pgZxjReb67LbnUWnvB+p0lfCm+Fr
HKWGY5ysFBKhUz4Li11ni08ECRgWUrhj6k3Ksk8J3fI6cS1VJH47Y/Rs2GQG1gHmHX6qwDN1zomn
aqFg+pk7BKSYx0uIfOfRPjY+tNX+Xf7ott0HdXSNLhAi6C3Wt9tYRt/hGE7vDW59h5UhfIT8Nro3
HsqbxFNyGhgP4ivGXK7pXDq3gQ3TWeTEnOuV8HOym1eCdpTYF9KNmYfEhrf1O45RqQ3ozkgg/UgZ
B8AvpSDGhNNBrGOPZ1s+kF9yA1nzQAIm+q16SSSYtC4k0ok+Jm55XG2Uk49YaOFc/CQKGyk4nbcX
kShxxTWSNXHhhlXcwT/KfC3GsNRPF7DqrHRdVoGW32OWFLdYU1lQdOTR6SDTC3v5BQQsd0+LOwVu
QuVArlKhvEeZh06HqGLsb0rq4PWk2QokChvTrORyID0qQdfslEVQDbb8M/bwb/ALjwRRLHPixEqf
4h06n2W2I2HPvtxID2BNfWdXN/lPZS0si52yKkm9deLbhbmkSrshSZQIscEbz576IlWWfFOvi3WX
3FaKRyBdugbEye6IXbdZrY68J9FUcovd8GDcal5zT2SmqFuFk2wNJ1qTpq7tix4W5fL4LrknUjot
hUWhWObPsqf9neQtqtXucp/H+xpQlZDHb+qX+Yj9tUz7dBtW8f/Fex8dyK9HcNmfR1OSBBlmwfw6
NsHMLACf9r9sv/u/fuBXSea1gc+8l5oyukhszzklSW/49TpjXcImXdBt9LZwS9iSZmc3xSZfpb66
xWudMji24J7Pt3qX3GPbgJDsu+P59wKAzwC8xbiFPAzQ418/Q6QmVPk9boT5Gn8qVlrMbEmynxeW
aDn/g5Zjrpt+u7dz+g/SZQ3Poqu6KjLwDutMrkd5s4B2BfKBbZuDCpI+9F22/wv4+PM2f7nkfAu+
VCBq12VTO18yWU7aQUdlrzgGGcWuFENq/Z9cEdDkD18TDEM25tNUMz97n6/XVKSmVJMS3qVPAZNN
9rHYpmyr0yYqwnkCUeXPmk8WG6zJg4a+zJM9Av9yd2QFT/1tdnRPuntR9pM7+Cc3chb+fH5thR/J
z8RN76AOennYbDpfXAmgQX2Iowjp5sQDOPNThBx727PcLQjQsrhf1B7t+6QHsbYy4xc5uhfOh/P4
lPU/Mvn1hL3jAGcWkXP3eDo7BbThKEgSty72ROyOoMGQzx9rUJXM4oDEpofE0Z9t8WOoniTxQSTs
3OgepsRnQtpU9rFaSnhg2MV5h2keBLLYOTLScjpHhT3YeJEG9+qHGq0wiSSz29KUDEn1QKBmbSlE
yA/Fs5S8RFDVyRus+7Wq8BFyRIQhRwi+j6csSGGCWZDmK2+W15Uci33mLiLMOFFy3qVibmFOiObI
FEJNW5Gj6EyYdOW+mazJl9Wqt5y8ekO/2LHCOK8rsUreI+0bFLSkA1rsrsXjPrKPJPhMBEUKUg0/
unUAglLjxihDQsXQQU2DXWQbgd3Ni2RIKuD1uYXhO7xz0DLhQz2h0YUjZncPjT38zE5W9UKe6dlv
w4kd7oOc2dPpkExb81lzSQstyZAPznUginaPVNgfmrDPt3Lrnqqnpg+JVdYljwBfC2xKeO3kdSv5
YxrEC4VQK4tzCBpSmJY2kRCi8vLjOKwvxSESVsQnMljrvGGn+ewz/Ygx/CcXJXM1eJWOkj4eMQdr
wrqhgCCw0Lg8tnZ7eRjd+mBeNiRvNk7O3Ps9lQKpRaOADyO/NHnafcVMuvWFw+IZto5HNH2AVr9c
nTadl26FoFxVMrRL7/zTsJNlfMg+ildTBqOBWx/27rAmm5IXJCCjhABjwWXg2j6qzuBNqFJDhUld
XNg1a0X1mDA9X+7gZk+3XLqwpjvp9nRDVjPF0yxyvc/aN3G4P+OHYgYXea23vuj2G0QisPncy7J5
0t9FV1/JbYgaRTX8fgXP1O7WxxdKkM5BnfYueQx8qtFbHOa+T62Xx3viiyN/gfDJ0mscFxgH4Wq2
gPZ6mJgJBywwxca+E1Pu/ELIiLvInOR0KPv1gkMNqCk42iOQpm5LAk1cl7+jWKGLNBHD2qecAWsd
nJcEkMYyTzHDxrOyssO4ARu+oLQSNxC5oXbXAdGixXPq5TYk8qdavj8DJtqUpLRUi8P0jBl14c0N
onQ6aJvz/ZFX6J+ObAr2lK8AXKXgDjC5nDZDi+4j6FZ5m/LPcYqGEGjcnYUlTGqejVZb6o8WHr/k
HNNg7O4VGKBP4ksJUCdZ8yNgW6nupHIXiW672IykpzPaxtat80b3iApNxBpmJV92hvCoJY+D7sck
0UfPXRsordfpayFHygNP1hsSatcKs7hyyZI27P6IZuW5egDvw16UsiWxF+RXe2yjLN5Yd2Y18kd5
dHMhHMWlRuFOgNMbfH8e4pFiMVad6S59LT/iw4BYm5cPQ01LRRvwDpE6ucu2lx/TCXWxnZyey4Kq
ytH4WqTuYnNDFfWgkq9upasLcBjB2Hg1JWstd5AvyOyy3BDdw+Y3vT26Umulkq+JtnxLGnf33n6M
7gVtEwRx1UL4FCGfv5ABvk7mLUCJrSGGQSFuIEUp+T4vZPt8fE1RehPjtpisEYFJ/qN6GrLnvnvV
9QCtYjS6HTCoaJntjjIZWQzjI+bX6C1u0JqzsfWaw9ss2vU2dQWyrJ+JkoWiAD/bRAHyMcj2SdyK
crgoaa9ZM+2WDd6uVua9suBDebJu5d323NgQgXUU0nflA1+qWdesGfgAuhIgMBIgvDKOm630GU1a
i5dZ7WnPNGFHX3WpLYZ1gELO8EnZ20OHPUV+nyIf27SqR5TxAyKJS0288a6v+eA8+NHVkAjYVTIf
BtrrOXZxEW5UN4kP55ggbgRiNmlgUbM9qhttWkcKxl9V6tXxLgO1EwSSvreITUZvGvdS6kVpmFLq
a/0L4cTYKafSjk6PgZ6Ro1a1FN0uescx4iWPRcUv2dIhSF9I5rbQ/CdESzutTs602yPkoh4ZBatS
qKk90GMz36EHU7iNTl/O0q54CqdkB4Uvfz4nh7ol9fhJG1xd8MUXVabXfEnwPHyZM7FZ+7LmIu33
dQ9AGdsiBD/nMGJ7sgxj3ch4Za1qzsWzhwoLcqfopqcl7IR6lRXY6T6VJYevikGL+pFU7kQWHxyp
ypIKS/bOjndJbbwLcojhituediArvMfdj5FkZERr8NGPCP5tcaU7JpA1Zc/q5Ca+ArrcvxpEIz8g
pTjRDFvy2kQP4J6eoZjCqscnBTmUHddWt5ywSM6t84+Ld/rRb5koxLxr07K+QVlnj8/mhY7LSnFP
D4/P6D/cBRNrk3mKQ7NX1Z6RUOAfmvROKIK5MQ9KnzcWLuvRKbS9bN4l6U6vb43Lujz7uXGoIvqi
rSLsp3JjFPuhChYZemFL+MGpwzCHo8F8xzJ4RIvgjowQ+3hTmUuOERXWWnbcLqQ75hG9q9dBP+5q
dUX1gFkjWwjqRH0kofixdcvsFua3lHkDseXmrdkitgtrvK0MiK28IhXDDT9hG+wMTp7xpcNR4/Kj
g4zk6Jegxn0xYtk5wAPsRBoeM5GDWQZAAtHDEV8u8YXTCnvsepktniNc8mAQ5JWfdUu8JfBV5lAz
uI+pi0kCpZeSBotPtuts+c+u4ADQ9hR+jZ30vmZSVrhl7mbTMu5fk9bXz15C4hcO2Kg4dBM37YMa
yB4w5QwXyN6wTFo6yQukJOsIBaRYTgecHGLkmJZC4UsJQKd1etCc47L1NOf8gOoi2RnP08zCq4Jh
dSbt3qWp43n2nmRDB9r23sITXrI7xpEnt3UUD4GPrxo2nr6WsqKJtM9+BaE1dcivX6beGVfkV9Qf
nHYHY3le9e9VoDDCHx6qV5atGzNAqizxaCUH2ryDPF+Oj0dhUNn9D5HCMdA8MHH7HOQHbDH0sH8a
XMTnrrABp+E9dytX8GtH9GovW86/0WOA7UCM88qFVd/xRth6WDiNf7ytl5cPWng3/1gsR+MeqMXn
ie4RGvBKknZvaa19eYyRPARIMWJIzuGE1cfxcZaWnq0EM+lir4j7ChNjtLHy/ezfcnIy2lOgB9ku
krXJaatj7UAGCZ9y4THG4Ha3Z9vIPRCj8T4KBdmXh9SqIHD0Z3a3C+SSkysWiZNDtBA3J01lh0gR
uNrMxAt0a1KYIoe7qRcfaEgrxzCt+n14m24WmC/V1oLSsyMX3Nzqcuotbkt5m1KEDsZNcgkH0+tH
X+mR5NtEt8voPc4hBTwvT4Epxs+ZWqfDLKTaLZfDtCzONviTIyDdXQpoSt0FUikrZeN77H+CH+FB
Li5jfTm4RxCrzM6PNs5PkKY5CMFjajfnYzC3tpE4ZVFmN7iZPdeOGg5BZwObSRqWKOGoBX2/kuFh
WQInjjAGQ/HTKDb95W7q72vkpQ10uhXgy0WyjXV0biyhumWeep7eT4u35q34iaYOL3U/1t8W4FML
oLL4oLevJkV/1JTOgMouEgcrae9l2Jv5riVPJ2fpi/4pedTpEITRaThD1BCnHksW1kbPiz5hpOAr
a7HcCKJfKPlSS1/mpD/QlhGAKJj6DGN8XpcpI3kzHJKwGncNh7c4YvqPfeRmQtvpNLbmtftqcwlT
D1ndut1xRCCSB7phuxzeMOq60/n59pDvo+H2yJfg3UbYWD0o4+dKQ1CmrOlMMDpxu4NxO9l1Z8/8
dNGKI8T2UGL3LGme6EvWWWrh1BtEQeAiK9MunpDHhimnw8tk59t4WX8iCFbrYeRFQU2Dnbg4pBgB
PuQh6Ns9wJTX+alz9geMQ1mVHS2Jpe3FZbHWt8a+x8d7JQVsUY58gJQYudJWJXXMGVSPDN/uHKoo
2B2MwarByd3Lxsycif2QbkiFscPKuFiG9NE654ME4jbaquiyGJz+Nl5StSOYxq9L4VMtjg7C23Gv
lIEC7pOER1tf5y/Fo5w4YxGU09sULcf0ZiGsqiHEiP3iX2IE45xiDQKB0cnojpfZ4ym12uSAqBrN
CbgixtrVB5uCNQbxhAs8YiKKZndxej0FGgL9DsJAYOg3OLxHxY2s3KVIYCOzt2W6aYSkcETpE99S
cX9UE5q63HDMIrGqHHz05iw/jzguK6743j2wI1VgX4XbZG5EDSG7urpKcZFPtNXl4uuVNwGAGUsM
XTqkzR+GvszrQymtGbI3+MTQzKS3CGi4/xxWw2QhZMYahhaSLa42KCRWKoeeQBlGsAPHB11n/5iY
qK9t0AGOXmkFjD0hnbAX+c9auo+qx+b0capfT0LH/0V3e3fUEN79VJu3CnRcJWANIyAOuZOt9T7F
YIZCqBy8GCcHuh3aXhAFm0NrlmDEz4rsNEebqLSLvBTObl76gJxm45Ex9GTGwaK/7bWgjF6lquFU
WsWYPAH1nV8b1TqLQerTAoUjaWFY1Her0uHFXgrsXuHxvdcDRXuTDpfH3jtzgmMJb5VdUApA6oQ2
bvPKEx5AmM3Wk484L60A1k8dnUPkZsJSKD1YCBMy4jYgF9fo/Yr5PP5aBCVbieAajV8tdsPlVo9v
LhcX06m2cWLzZ13cjQYyyR8X/AvY7fqUcyBdMwLWDRsAdvJbR3Qy3iNj28pOawQzfFs+csAXFbkU
b5kIejuJYRUtVinLWCFu0mSGfHE5vGfxin7QdpKdWKRfmeyWqKZhm7in1wlKG8vZUX01PKMuXlFh
DY9MvgjxCzmb7RiNPVcGpoV8fLLwBciHmP6YEICWp48+kfWtW6MX/5Artgr0lycP7ydXD2F4zNbb
HSA3zZ2KJVLIZsz/qnnTHMIJMk4UAtDvRzW+cPRl9nRfy+u09Ys7u6rXC8XNpVBjIt1EVoucfbAp
rHDr9wufR8DOKZohIxjOHjN3zjvWCVYYGaQl0WmoC9lSZ0CkX3H7Dd6NjqhKVwtAS1zjLTnywXBi
pUJ3kvuaVuROxl4Tf3ggmNZ6Zb7QQTHH3mO/CKB93eGA9saJZgs/Z/rffP9J2NoL7XrIHwzraIn0
W5Bfchvdslc4oESsQcgyfm/ez6yJs+HWqN7AFo0lRJZXRH2PFxe3LFu9x4dAejkDoUyenAbRZRdH
KwGsmS8XUQBetkBYEi29jVdXZS3uunB8mtzmcHKFfR35MgcaXSXYOXDP7J7X3IgSLC05Zv+dPRLe
lfN3kPEMx17Dp19xxSu4VpAjxERNgW2aA0lzvQi79TyHKHg+dKDB2YtusDCmSqAm86ZQ89h4AOrr
x+w78oj6J+QY7tqCmZxhMIq/GlRPstZOXQ7ECXw52rR0LBLwhZMN6V312g2ybN5/fPFqPppU+l2+
51WfyZz5C9IKewzmHrJ/ACFdQWq1Z4r/DmwDQLR1DQzGIzB3yW/XrZdsZY49Tm1+Nqvmu6+izUD7
b3f131/legqOjmm6KC1fBXc+JVzcXJbdacXkiV7LpUxcTqvJm/lwJ09xjrt5FnD0Tl6KmBInjRUW
jsv5laWd/QQshr26jJadq1IRHPnVeeyx2AFV8OUbu7nnHWctaG99oK8rHk9LB/Ytt+ePAPSXr3Q1
W7ichQYK1CcAPSPLXSD7/5MZxh9IPBiRMjRmLCxr5CFdvZAXCaLdkOCMxqN0Rb6iU9r0Nk7DrWEf
aHcjzec3c5M/vXlfr3nFbFXEU9mRpal80jRbEtFmuzSrCGllu/2JfqZxkWMV1IUWDYMdexgKnk5h
Tpuv8Xm+I3POaVS/vT76QsXxmpERRECG4F8HDEZ3QcOBPMRRNuUHeCBicNnLXJkO6pE6nrf+lAan
h5ztaXLkR2OpICrHgwG1tYdJiQI6+kHXEd0lr8KmXM4jkPypyXbmLVJxmaNjWRMx0Fuir78nayUQ
HA2gxEI2weTsRb3DelEg6oWO4ZFZ2nerg0H+n76fokIAIK8HO6SrlX4sUpz5jWlm4HotFQa9x/vw
3L0v2OtkN6dKIV15Nw8YTu7xQcYfGpH4ijkGstzBAtVKrO5tZuet0tEx30RMAKTDMaF2d4XZJ5Be
dHGHM45+ABfonxa4lKw1sSLfyGHwTsInRXe+yl9p1MiT0vaZrwf4HAXlJqNL5aRXD0fGwPfSW+8P
wRQM6zQ0XeVWXQTTNttkN3lqCzQTxhmcAssWp6UX3idb6iuVnC5gNbtfUmxzKCTzqMVJXHqapRgU
sHAZFC+zN5FqeYudAs35kpKrp36u/I4MbSJHPDbAdrQvzgIDQH9gYuDKIb8/+3AdbwUfBHgr+Mcd
J2ePfUHBlgDdEjEkXis2d8wWtwQG3MeEOJgOWUbPmW5dNsLmFMyfA5pBnu1ECACX91hE7RDdKqMz
Pf/9mpL/tAUy/fvXM77mxR3jc9oREDkPrPoH0dZc5UZeMhO2BCe14o9ZEVCDrfWuwH7OU1s8nx4G
+AwRYALCPI+zen2+//bd++NShy6vkaggE7h2tb2MZRfVTbYg2MQ742sDeGTML9eD4sz1zbA5ud/u
Lp/UruvTQP9yzavtRT9KGKu0kkJSjpU+aG4LtHlaVus+1PdFEBm2eduT4+uMH82yep/bjAjbEryi
qEcxEsXRC3/dQ+GqitvDatCdGR+aAbt51HneM8p3QWKPd/1+3GMFcnkomILyat6Mm+4ueU9fQNro
GI3b5oE2X3ezFuoG7gZnHLQskCePOlq1cK5aK3sWT7ZJb5R9FA7yktDpYbXYY5GV7Ost1pt2+pMm
DuTdZzRjt150h8BNlvz8gMGYzALq/d6dnPJmWMHMSBx5PSujCAOjClc343PtHW+1tfY8LfXVjGFK
j9WqfZ0JGbWH+eB5dYH06xletDcHq4z8LqTrB2nSMBwJ5beOAw+7rpvmkXp92pJlycJbqqA9czUI
YrPhVHS6gB2bqtJrDhgnrYF3NRc7og0B19Ak04cU3wg28mqaZykurc6+XSnx5xtHEJ0v7Y9HV/Au
29m8eHoWj7YQAl06Gjvv9mhlTg5VpjIRQTvYPEeST1ntAfy268bVPDwf+LhP4xoM/a0B797PhAgz
rPgJJyDzXUR7DOfezR7knRn0AFsAfpviIXo4bs53GHZa5h7AYGUu8QLylTD6UNm/sBNlNy7YyeOd
7kA72uZrVi++iXMJC5T9fWLGnybrBkEtsOygEePF8OspNKWjWJYn4rsYYzgznzWCiUPlHDHLjx16
7/4bqiL2B384GL5e8mqlQM7McHTlkl31lKt2eg6BofRjeCYsoGOfGALjB7DLePFGGeuy22P+s0rv
F+MmHyVH8iQHxR8msZN7FO+4v5yZ8etxgD11udNLRwvpue6blXxyIPIfRaSTdl84i8ZiOL6ccJXA
UUiyZIaRzwJBh25zN/xYPMhPIy1JvAHbKUZwaIRvNMj4rfnoLEzvdGva54fzrgoYArEOWwDfCUef
Ffx1Bnoruun55XDj2AZlhmQFwuyOr/GbjNmmxqAAbvRLA5ZM0B0+fL7yYmzm+81YzOGny2vxoTgw
A8RFa3hC6sPoD5s7gtlApVZZyGpl6hHI44zwVfGyGWkdOMLG0YP0IsqWKBEIQgR0BHtqsR0JmIKI
bTWsMwHqj9uqbrGvtid2BAC8yrq85bfjfV9wrxuUsooRmNMObRFbSPJIX9JpDj+3YfXQ/Ew+9nq9
DuSxFZVHQfVp79SA57XMtgI+b3cQ2p6hNsVYMW3njR46iB+vsVTpiaCzYrh3BFxhqF255wsoWICv
13lylHYJXyuHmrVmW2nfVXQ8H7Hutu/lO/V/AarIPpULK4x/Tdx0nJNIN6VnmKl4/AKxhVm1ZCfE
5Q1D6hljw84FAmyM1w/ITZNa5xfoU3AKwHXVj4WV7U4vmCFtNdMv0zUd8cyUEX/UG2GbPTF7YXKO
ByJ8MMCTGOG/fX7M4QzizfyO61XmqK8MTTRmi+kbvlrhiS58np2efjYpSJYvkZPI7J8p0emO6V7H
J2LQv5yrAzJi1gsPo/ybPogehwe8EpOtiDcFB/tO9PiPwDhIzNrKYV303Ow8GBKnCCBs7cttRI8W
OXhRLwwvYZe/N3/MBYW8A8qok10XBcolnAw3M70hdUE1DLy6LGMHWOdGu+8szOWZM3l90BkaNBxS
mjWyDq56hAJpgN6fEctgyLAUaGBWxsf0JBNTB9vZGZa4DC+xPwzwm8ZzoBItqrEB2ji9vocVHeWJ
yQfTX4tbuneYDVRZTpM4nySCb8qT33ca+MMGFFM0EmgGPs/sL3yaprqY2SLh1RneDf8Ymt4xnNux
iwtVz518gKLSPzDR/eidFoCjeJ+xAbSvs5B5kzmkJ4OnmUynK+fk6whzvtkLpe8+4FzIfPmA3TEZ
kqSEM6YipLBkmJ3HsPaPTsUK4XXmtsmEiJRv31ZIc3Px60PEUJu4ndl7B8PeT6XZlwufS6qjS8Sd
0W+jA6mhgeF0ofL0F138u1fmN9nmbNnw5WrylXwiM2JxxDKKHd/DUiTUDtiQ0aIgLKhJPeAef+oo
zFeTpe4Nr/jTuyrsWs5g6qi5z/3uE83k4z98/5kUzJsh8uF+vfFxikl5pMPumm7NW/VdKJ1kz+iy
/2DuDIOWlC+oG++dN3nQCJrlHBE4LCtP8xn1g1NInnxLkXFARXC5Kw8zlyV6uQQwZR9aj7rDDBkn
QC+dtoTqCTAWhRtsWcdHwYUSC7/oAoF2xulIsJz5maC9M9XxjpBL6oTpVr3lxQtBk2arFzgD9ndq
evX3wh3yIDZIWMtgY/MbgS89EZYjXziDYwjL8IEV0RUCZunL3FOxS30scFHQt2qgrjFM5eUoneZh
CKUP0+39fHfy2BhlX3WNHWIQimoT/f8UMrhb0h2NNJvGVoX+aW+GfbIsHvug1L9ZOp9ax6s3eFZb
sA+JKlmK12YEuT5MaalhdDhDCISL/Yg/GjhB8n54Px5Oy8tyWjYosent1jPLudkNq9Kng/6cVT0S
uug2mFrFdrHO7nsw+pV6kFh5kI6p5B7TDUpmj2r3hjFdegGZpDSTrXyNrNlRDnO4T+rkPwGAD9Ht
dwl62Pv89noac+6FTC1EpUQ89a+vp6a0WhlpJQPpkFCRdY/369rw28KfxT8VuCF1BDAJRXh7uBgB
ybpLaKC4SHpHJPU6wBMUC69+qe4wA/UyutS7+l6FMTRXnUd/3Lavc6DzEsTNVV5wtrcWobHpHNGt
wTUt+UmgZTjtF6G0xrpvbuPMVa+vzmCjd1B3NvITSEIE1H/0Sz/2L7eVw9CLDMXMTQ/zas4OEX5M
rJ6buffTqJaSZSvuZjaim85OA7DQDX+On5ygvM2Zi0sI4xCFeILOpXQNHEsqir183+2P4vLi8Gwz
+ISwuQgaOTqnZ+XD2DDfmJzZUpkR/kN6oC6YA+YgrYPJAV5Nwfw8596EKOKbyZ3uKX2i/WXLeDUK
I1+fWdyXx+MtDo+iJ/g68PaL7jeRd2xtuBV+Dn7rVeFwg8jMNVCa+BQZ73MHWbIPYOdKFUbq4C0m
kpELLdRu1/LmkrvNqnJ7R3qIGXnLtulH9pk5+3wu1nbyVPqzQA9KgXU5zH4Eg2nLtUeOwEveOjPT
QoLQ+Kbfjx72VZUvv46QRmx9OTtOCA5UplXtgI3DNkJhrAT4E/tDaPpws5blnbIqGnDF0TE8OIMM
N0/BTAQd3wwXXhj+l+tTZMX3Qzgnfsrb4y1VwplCyzKe2JWMkzuPyw3v/JKz1TFDgO/qqq3TrCjR
nHifGT4jhNiWNvrFY2lU2w45E4LKDKJRYpMSE+BgzIocH39RH/5HOpz/1/IFpFkW83+X2ASvcfO/
/9cvCpv5D/xTYqNL5NOjXSE7irNaN2afi3+l2qv/YIPQUHuhQdfgYlM+/FNisyDwHmc9MmYgTeM/
N6Nv/5bYiGz9HHoLZaHpszDnP8mVuqok8KcH/5FI6CHFBMDlEyX/UkmUsah1fZ6I7hhSH532Ck5D
I77KmKIyWREfv+O/SzOP/svGzwXVBdohSk+VJCsiF37dG4sqrdKxHiV3Pp2NcOHCTNhgjJsg4GC1
zXMwAm0Ab7v779xSFr9/WRWlu6LAQKeq5N+/XluqdDMmFGrhQkoNRo6P1Jp1MohdB7/jOJEzB9kD
8yMfxh3TYEYccT5/lu8KuCuEa74JszmNhIqRd4Lk0F8/CPbDGIHmJZTrxYMYv7fiN6YG1yqDvy4A
LCAbKOtl7foEmtJ6KKamWbiQeNftdt5ElX351ATjHoLQei5M+pUQaAfFb23tIHhfVsD+r8f5VeVw
7d7y1/Wh+0tElOizVf+vX7DUlMnIZmfqy9N8LJ29SbSaQOXcjd9n6vo3l5thjquXijdJwRlS48RV
rjuFSYzPSZK2Cxfo7H3yBgd9ElHUs/iJzu9zGuN8K9q8OuU/v6NmotxWdB2+/3UJ0ypacjxn0sId
npL9uJlFvZPN9tzQa/z99/vT1/typWv3pEYoJOLeuVLNnt0OT6cekdrx4+8vcq22u/4+5lVnOOEO
W/QVVxGCDuJz6x/3VMOMZP+bPUDX2WxExCAGStGrt0MxyuY0Rov5cWHR5BD0uIQ1+Tznok7zocnp
pTri6ruyeVY6/vaafLnuNd49yn1LzSkv3P4mxay0tmXGlYZTz1ijZAM1kxhmBn9/W/+01AHYReQi
pIWy5H9dCdqpibrTwli48rgyBNVpxe9GUX9c7F8vcdWGimppKNHAJUxiOiQANUOwIn+GcpJbWIVM
q/Mw38zccFZCOAb/zb6qf/0AVyjkUImZ2FR8gLl0WEBWBAmxmlus2Ov70+6yknyAFLiCEOchuf0s
dyMukN8uyPmtud4Evn6Kq6YwifN+lOfb8JkeDPVkVnAtvv2284/5u8tcHWA4oYsGEfTEdMXRI1k4
mdWcm7AboUCawv7vX55rO77PNfn1O10pYEtdLUpx/k7QAP2ZwBiFqS8uaUNxaGpF67tByB++HKa3
vKmo+A3mIVdPMtfSzJgWOaTgamOcPoSotzqdv82f33yxPyzFz3NplqEtVON68xyrftF2jHN5WLP5
EyTrYiPYTO7WOn5bcKZ3wg/52zjrPyzGr1e93kgrOU76ARce97wcH0yPBTJTHxnjD24S1NTA3yEV
fyp3frni1aZ6KoaFLgwXxZ3HaP802Krh1/wkVOmz2NHeoM89z2n1zt/f4j9+Vwo7ikU8YY3rEmA8
c23sweGpyVk4IjiMpP6bc+lPGyr7Ghv47MVs/ubmIXSpJpdGp7jq7ZmSCvd+WDcRasZP6BTJM4EZ
322ov785Gv4hmiThGiSRxnr1ihaq2hVjlcuuoP8wI9lZ6JvxaHxz866hPRaeRnAliW6UapTG13ev
rHRt0LTkr+dWHJTXIjzxrhD6cwO3kfLJeMMh6ps65vfVp5G2BLLDPzCkUq5elnQoFK7KRSX5g9LO
r1rdShLD0fTvjN/+cBN/udJcKX8p+4/TWVLPNVeKS7y4mL6dMMn/P9Sd15IcSZJlf2V/wFucE5F9
Cs6SIRMJIF9cQCqdc+5fP8dQM10RHrHpU9VP+9ItLSkNDTNTN1Ny9d4ge/vYBW+EgSwIHg1Fs5l4
Zej00sw4yFIXCDPVeljD9JW8+YBEoj2oNG8p7WfjwEldUJyaRsQpMi5DkGxN7uY8r1pvNCJxau6T
94kWDRD8bFkfWwHoFqxaYIpguXTvsy8zS711dgbjtMKuYSvTd77X+t7PNaARzWE4qAdINUF99Av7
V6HRifF3NA9++HdzTBs3zlGnAMrXx+7iq5MFD24+BkkPGFWiNVLqSH0YGwh+th8v7voqgXTlzMrk
FeJDiGCyxoqePzpUC2Qc5h9YUAyTlFa26E1M1hFHkmZ7LXPxXZs+6yUdlkyZUTe/cUAQXfxlYrKI
OJSKdESncw3TXF8V8IAyJGPepd3Lx0tRbjihKMmT29OWVRFtvnR63DPxhoRRIp2pDJ6YzbhPwp25
lZdMOC2TrcZYUHcEd7uRWsotH1u/dVTwKlEaZwDZgZ3j0njryhCq6RiPVG9l5Bl8EXOM7TfXR0pJ
gQJFYe7ISxNWkuV+Vgz6eqAc96mlTX8qf6UP7ZG2B7jOZX3vQU3x4mwRj93M5Q63HJ6aN0GDpWpc
KRNHQXIxKAzxnkqtszJ8hmk1adjadTnjLdpNQzalFjGvjxrixFDVIY9U+mxkPDbyIw9dfYdymrzQ
Ed98zU0fJduoymSGOfQk3jUFfG6NNKjdro4COkK+UtGhqiRPX4+J6ilIN8qjhnZHhn6pG9gRzQY3
1O7iQoqzpVwaZrVUpR7cZidRDrRj7TFLQual8lLp0kXtlsZd1OlwEyl50kGE0nkRLNm+iyjO6AtF
WTkHkBzboO1Vh864o5XSzPN05Vto8QnOALIVcrcrCXIzlaDvTEG4ZLV0X5RJv0ijqp4xcuvN4HWX
ZcEKKN6NiXvBJmSM0pgavBkUkEG+tDv9RSSG5oY+6xw9161jPrcmbo2zh7A2KreFahZ4St3sYjdf
KUJ3oT5+/FUq4rO7TBpMFkWchEcBaJqW2arAK/UsLgyqXtrG2AVMzzCU5TwJrG41F0bMWpu87l6k
G1KXYq2j+N/uEYyihJ7tIbDaFruPV3blE4CAzxc2eeEdC36eyM2NtVLujY45IDudcYg5C+LvZydU
VaqiScinrG0/XARGsHXSck7F5Dp1vFzFxOdsKRqtDPIGOlEmOCJyU/gadIbkawiApa3YQAE+E5j1
2aKE2KGJawgePlq57CNkShPbQ970aaoz2if8HfqBYKft6NNtwk/JN/vHPJL2Rk5JrHBmcOLyvie7
eWBhkIkMOjHRMQR4FpCMAECB+nEWS3rjAC/sTW5SRUvNMbWxJwfd11KzP9ewPv39+OHCxuRxH6O6
yLUGG/WoL5v4wXHeP/bzG9GDCLAsU6N2bF533FO9rCorM9d+0/8KoBgd0q+KoR/gqFZm1jKFV4so
9tzWtN+eNWUkNXVu4o30RqEphckp/kGNqoBP5zcvyF02c0FNe/zCpuDr4nIFFQJr+uSQzDxJU6kv
hM0qXtiH+KdAXaab4p7g/bOz/um9BC/eKf7er3UaxAxgHK1T+Lm+E7RWH2/1rdwLkno44ngFYFKZ
Pr0gKgKo4qU/r69yT0cf0PNKqBAMK6awlso6X/4vEN1X36EDmh0JaGrIHLE8iZzUqMkgZRWi4CqY
MSt2YFWVXuMyn2HfufakSzuTy7mhUJabmbAj1d4+g3d8nxSOvIhSW1v3eje+zmzn9eUmDPKr6bNb
sOyKv59doBIlDzkaIrROYVn5agOPukep8SG5iyvw0fqD/WB+BfGwL56Fb81lKFPAEZ4lzKNbICNK
o2vTFEXv085qG9Z7NBblSUyL0FE+9C8xDEDmIdwLXblFv0/FPMsmZ1q42I+H6NHcII7IpJMBCCve
qYvwqZttwwinvrx6L3/a5NbIWlProRPG0UIGp5XXxgRRAQG1ORg7qfzj43OYMzY5BivylYZfR1wj
OWhb9ODtaruAZwwx2GViuukjzRxt5lu6unsnIdvk8VSyLoyUztTXWvYwui+2/+PjRV1XgCYGJq9X
kxGC1woGxGPCoHtGA1+Un+/EmHbCOHdIyfvHXJYj/tWLg5tYFd/YmUtXQ+EmSFxAeuRDP9K56UNu
+U+ZNwvxutq/S+fVJ9AnWfISUyoSwkMDJgboVtLs70egOKGlkvaaCuRj03Sx5nU0qygDit02yy4/
SQWz4M2Xj8/pasPEOs6MTDbMGqsmR3fQWOuAdXXF3saWi1Rsuv/YzI3Y4tLO5Blpu7xFLhQ7JbQs
8MUdkOMTI1MC31DCTrI31x9bvHlAZwubfMJ9FRV6kXJAUfqKXutCpfPwn1mYfLdtawfq0GDBzN6D
tmWYf65/MnM4vxtzZ94s17kd6CWb5hQvBtOWVvk6lM8fr2LOxuR1s4M47p0UG13ofAnr4ktQN0/Q
e/+Tx+2v4/id3J0tpVQtJXENzPjNVu9fOgR5IXmaudTEmV58/ZfOPC21WX45eH2PkdHz7uohuLNL
0EGlc4wjKCWkul9oozrTURen/JHNyUXaFny7eUlWahj651aWnjKnum+AvbcKFTcP3W4AX4tar2bs
3owWzjZUnOvZhmqllieeiV1y/00SWksZdqAS0pg4/g8vot9h2ZmpsbQbSR9xdC2C6Fir9hVsDxqY
on/giUSaNsTAJsCY6fcEMKKKLVbUjz0apvUSTblFbxQzn+2NMhxX0V92pl9Vj25wgj62yOnSk0VJ
+BTni+apehMweVgTTqb7oKztXX8XHuaSuhu3koAhKCB3gDBfpfuFLUuh3pGzosK8Dcr4Z2jMdtBu
xBMXNiZxZBh3tS5n2Pg9FUwTvUcdng7Fl3oXwMRZf6+X6VPK6GwOq8LHR3gjQ/kNs/j3+rRLr7Tb
Pi67CNsNk/orB6xACB9Uu2b+I14q72IotqmB88+UHue2dfIRllmbmYowm7X90uJpcYt6xjvnTEy+
NyVVC33MqQTkGeBFqCe0UplZhfgnJlcJqB9VzE+buk4N83LzOqPM9GQk1epNqpcVI+4MnMNx9fEZ
3bKCyJeFgKAiE3tPrFh6ailVPJrrxMv3cgqBmOYf7dybufBvNDgdYA0C3QBRMxoqE1fIvFQeLEKY
tfGgHpgVQZdVMIeIcQ5nK30WhCZiGmvuC/vdgJvu4rndiS9I6BVXsopdUePK7hnSYXJIFGpKuuTF
H0C1nx1IRwRM1F3Eu+4Eum1tr6HsOUH39WYv41P8myTr422/rr3R0IbdHEZthwO+4ndN2qQcu8I2
1yhPaxtANCuGXDVq4TGgyrlq+JW3ToxN7gCkN1BKbw1zncHfMsSnMZgDIIh/4WKbdZn7y5KBAyDR
Qkvj0lmDqi/RYAkZT6Es8RyargR95Cj3/qvrQ2m07qw4z6AvlsJT73v2s2y7MOvICXQgS52c2r7P
DAlKlZldvsJeTRKAyc+S0lIxk4IEQA+UZdt2Cz0bT5H36newdQ3f3B4aPG8ble3MV3Ud4ArDBjgz
XQXcjc9f7ocd9DGNMvKd/Gvx3doApl+pe0jomPxfMrP4PHfCswYnkXvolWYNXSCdMfzciE7aajxG
EvxI8AapoJgFic/MoV/FV5M1TjY3zmNtiBKRNPLtJF+G5lucHoL6rTHeSyCTM0d5dVFhDXUsWlUK
Xe8rqCANtLKXC5qL1Vo9oDsOVaGgMvHvFco9DGgu0u3c+3UNBBU2KbiCWABGa1iTFeptqaZJTi8w
FGwa8KW/M8uyUL6KnCVetT80mYIT2PNT5G8bHdhUyujXbLf6qikgfoWpCvoAOv5XKgm+2wBBSEeR
O48U2qKDuY8hafOP87TTVxfFxNTkthx6yVPiElONcufTRPEyZ+YcrwLk3xYoL+k8bEg5TRIMOoIZ
dR6Z5pBFjaf9EsZfrH7b+DC7yNmy8SCD6rUZm9cx3sSouL3OQtZhoCxbNBgtf1rPglP/u/5OwbS5
r5gQK9ce08b+MmaEcA8+H9aNGde9vat/rXny9lVaM7R9jnlm6U4ao620q1Y2081C4k1DT2ZOKPbm
bYCO3L93eXKOcl6GXK1YtO+a14hhZ/pjTC4cYGwzCLrmobXiS7i4/9lhWr0Io2kgxSnGXu5wUHl1
ZMbQA8lBLYi3avVRzWwGsQ3wjKjFZjDaKvXmH2wsABzFUhXajFctZsnMUrcGyA0U1fxNAtx+se4Z
INVpA4omDGUz69fHNm+dJRUSGNmJzYBNTRbaKU7m1wAp11kgP1cy07makb1/bOMqmRObSQkW6BKq
8tw7l5vZeYZpenQZ1jLcU3ZXbwikF70FT9ecTPV1F3VialIXCesuCPLEFUi3Eh63P9nBFw5AnyNd
tM3sp3DjLiOYZRpPY2SBsYXJu9iphe/S6OFTUINoXygwtoWF2tkQ/sb5qgw9B67nrIEUmg2KtziV
/piNkfXFGIWu38f7fMNpWb5AUclAGa8uVj1x5dJyfVFSg44mDlv4eqVvnWE+tKrMaPfozbRPbn2X
WBRNPLyHFsL09uvB/6gOleQWcWvBGlQr1L0ETLPe+m/h3Rz4/MajCfZBMTVgYhDq/4YEn198Lgq3
piiqdzWXqzuWq9psjm3Q6nNX7A2fxRLLQu+FYZMphMsYULDLNGGJec/uVYIOeM8LvXEgGnR/Qkin
ntwv3dGYOcKbC0ScRszMAL6YTrjqTlrbbUOqJ6Xw1mbyynfol2fF+mNPufWdADQg7iBDQhBt2hyx
tTwPugHWWvvO3cLlrahL+HV9uOyeIBVTkEhWKfnMhK+3FgeGhUuApcEgNLkHKtknLbRpBSiee6z0
9C5q4Y5W5kKrm2ZsMTothkzM6do0ojggLJAHSMNz0B8qGHb7mfLUdbpDDMUwEqtQSGfR8L680qJU
tVzN45yGg7vNN4IjpDkJord5fPetrxofBMwKYtjUVHGDn/l8HVQAZNKO+lT/xYSOD0G9dZc6CxVF
gbiYe4Ju+T0iEjx5aFkpMJ5dWksNI08NZ8TvD/rByl/yl2Tt7vtPknHMvytYB0gYbKh27D/2yFuH
hugRoFoxJkVifWlX74e4cTTKVpbOvKT+rCVHo/r8sY0bAT5zMlTHcD2TvuDkrfPlZEhMmbX1TsJ4
AAOmNeoQoVYwfQiVsAntqx2rc5jTG70ii+dcFzJnICQdY3KAheSPnV1BRaE9W8/mZ7Z1A7pnMTC0
fNf9FPiUbpfPfWvX3WTz0urkIOW0zCRdbi1aEryFJ+srhOfaqthGAL89KP0ZOf0GezWMLR9v8u3l
EsBwT5M9X80HcVmVSZkO1tp+c6HJgLwWGk8mtKX18CtA9KiE7Kmknz9n+LdrXsZsrBhZL4E00gz+
69KFYg+mlcBixb6Y1j+ImVr4TMmvoDcRjPGjoAuAn9F5h3Rk2XwVFBbeTzH88vEOgI3A0uUvAdPC
ANrvcWiCuclFFyvhYBkVjubapc9QQeHqS9tSIcZStRqqZyPk62qyYFyEXVG0p3oMo5NV1fLGMQL9
qbJ7c1ujXbwtuEv35uAOhwS985UN5v3eMNti6emZvUXYFeaV2OnC+0Jvu0+NpBiHsqgQ0kWlbi+5
hn3KB8vdIeTJuKFjV6cwGTVEWAVbe9G1PxxdHg7SmMBYI9fuDzc29KNTJ+7eKLwAeKGlPXRjXR7q
3PtDkxqSRqtnvswKEBiJjGpV585LgKst+1FitriJ0wejcpzdEJDY9rUZLoMuRlY4rqttbvWCGbnT
xl9JEg+HoKOatK1i33zSKuhIN91Ydd+KKikfuyDPnZWcdlw4iHIGd1akWQkaEUYDk4jpZPuw75wX
ySri16aO80+eMgyIYfhcHZmsHorGZ5o8HcJsYfeBTuHU9bRh6yltcK/C4/gge4Zyb6uhvyOCMZel
GjvftNKz/xhduGzzrDMZNrHapFoOaqPfKUphPzlh7yhLRQ6j/t7KpPQ10f3OX+h5NLyYqu9vparu
P2t6bhqrQpGrbekMEPmEQ1PWK2ssm5PleSKvThGIkf04fXPcHu7mwAxhUQB8c6cUMpwFlQ+HfjIy
CWYr9Q836SpmnUtjr/Wx+yMte/vIvvRbRaPwHfV2ZS61XDdfJTuBv7ZKOvOZhmCnItc2QKY3wI1r
dj7M3bKe+PIafaDhuzH0xY+4DdxV3eRScVTjqkfhoIEGIVXrOkb5NYzbhWpAoZu6MiIxWR96L5Xm
Jc0iSCL/oMSm9tlXxvEpQFt6VVd9AfNPkbgnLyq8TWjHMRwRcRppm7BxzHxlevZAMU3O1k5VWMg9
VWWXLFXZ8A6jx+psODaXTVhD3hpbwUaxMnkZJF0Gs6AK1UTCOICa9dIK3Kq0cuRWXWcRqkF+mKpL
xoydo5TVoHNyq/0kNW2zNnJLgXQZbn/4GKSTH/Rw3Bd58KMYAyTXSz/f2G4d7nSrRnGka/KTGRja
KrNgTmko2RxKqw7WWunLb5hcdJX1jQLRQ0ZRajmMMlrRnodKm9Hq27Ho7H0kfoiqZRmEATFKPSqc
+KUaUj4psnqn+mjLJUVX7gjRpaXTQOOraEO+kgbX2reGnz03dV6upK5BgaDw7EMY1t4qSkgfqBR1
zwqRr7qsBzOHMUwax63qpu4+YoYaJsg+RVoBJmaUknW4o3L0cyN4qqO6dLVFafeGs4mbNFr14+A9
+YYb+wsr9BENKsIB2n9bK6T3QYYcN20q0E1hKUHim+lP2pAA0LHGGLKTMh6FnpMfbTUQtt+YowDT
bflftQBgfGSz+K6zoTiQMgifQZiYD6mPlka9zrrqoAkl5sRZMta1szo/e621Wl1IejUslcCuloEL
AmXgQUbpyIFNvm6bp9ZWctiu+mHYa84Il2KTpQe/7OHp86BfHPTjwMv6JtsRNMsNzEmFlOyy1lU2
/Lk9ju3QJ9u68IcntXCloywP7SLyEEQauEof29gJD1aWmfs8t1GGbhJ0Cvqy3oSRjGzG4I/V0Sgb
vncmuvceQs5MZgeR9pyUsf+OtLR3bCGKRK0tGz8lJVMWWeFDjtuPzn2tcW9IquF9igbJgYw9GrNd
a0n+1szrBEGYsflathoScNZoH5PScT81vm4iqWTApNyhraBW2fBou6m9NLxUe61cFJ21oQN/xqDf
jyEvobcIcj86unIaPvmWC/tZljZfDUnNlpQz0pVacZxO50Mogbbrm65VUEyGcrd2M8THRql31koU
wwpm5CZzIXqNChNP6iL1h9jZ6EaG2ETl+PKnijHg8dNoxfBF972KgkcZWftwaO1vpoye6YISePcj
VmyfxWfl08DV8rV0Uu9LMujjqq799q4NxraGqhr8/KIvWM3BCWW1h4s+NV6ZEoMQepS0+gEZbHXT
q0H4C3i4/ZDgxB4ihlH3o7GUYdtKSVgtR11V0pVHaRjaYkcOlZXfFCFPKxDzN/pYzqEdXWOXeAGi
JqEBdxmwcAsFlqqSF5ocdbvYVMdDk5sw4Dmd5yD+JCsQaZmdvo0TfVgrGcrQdY1eQj/KHalRVj3G
XVkrD6HWQQquDXCMrwMra79IUiUENQwVvjXtc1AHvHV5XsB42UDL4wbFY+s40ueOL3Yxgu5/Gnnu
txWizEu7roKd51nFuu9ztGuqzL4PIw/mtDiE41Pz3W3U8KB4ae995pKGesyqKLeParuRCtBzY4tY
j+WhMqRobbrtatAAjVIOS1/3CG1cK0cuUUJZKYSODbx/s7dTBZERyXA/paGO8lIy/ixSUEuGURvw
sPiohPVD9+ZT7tqoka9u0nJ0HntnLPe2Z2nrNvDrOzuXIDqW4F51GmChpQpM34+cmKa2kbqvSWB4
0ECZrXlyYViARmDUZTLK3mzo+Dm+tS8iRyEiCOyj5bYFEp1FgYa5Y2cclZTKHQIZTcC0gOHqKoRm
bek/2Y3JEK/LK7DIdQkGd1uKzR+SnrZId1glrKGa0X5WBo2LiunrCDnRSG0hHEWk/oVoMb/r9Bwy
fKdpi5XbgdpbMKKtb7np+oWlNOlC8UNzFXZl9WhHanSifq6tZRl1hDQa+59pwkOY9WmtrdUhzl50
aYhRWsoi2VrUg9zGq0Fze8iEzCZ7NscGbbey66p3Pu3yc2LU0ldmC9o31zVhKS8ZsNiMSsN1GkfQ
rzNDvbCKxG93ctK5UKD0rrIb65RYJHAXbQIXHw6uPHn0nRh2AptqFIhy6sXRcF0y97CGI7X2bA8i
TaNNddTtU2hbCzmzpfs+Lfpd6hcZfOK1DJWZW1S7SNH0d5+nzkcDxM/2HmL0T1Hq03uI6v4t4lFb
WmkzbIeyb9dhWfYL2cshrrTaH62F3Ab9V6oGvsrLHIb0wsNALneKkRarxvVgD9QHc+PlUbZPRyiL
A8iZ86USEePqfhZ9JZAMIegcLah/gs5DDC/qDAR2PC/cyF0aN+smRklITqTwFZGwBiEBO/iWp864
zBNE5yzEJF0CSQ+BhcwpFllmD5vGyNE2p6Kxs9QiotIYSc91lqILAl2tQm3ORbpCld5Tw9wpKiGK
ZKnfGOJ8GZxt7OmQlxoEzcqykVTzzq26UdmYgaXnS10u3A2hOpJWluaWXxxXBr7ZKfl90nG+C9fr
4vtmDIoHQ2ug+zNL5VnllkMKz403rYkemu+NJuIrEYKulV71a+pa+rYNVCenClrW6zzv4k0Q1y2h
HNDgtW/HBD+qVe27VreOAdc4zPZtajIx02pwHyk2hGSqknxO7LxwYEiNDHNVKg6b2GnooRpa9WyE
Uf1W94GxHIs887Ycgr0jrlYeKALXD13a9o+DWTfoeiW5uSUCDk9cNe3BYkXeolIG74/EaZ33oKh5
omPfr94/zpNuFFFE10SUT0wAgLI9yfkzN0xHZ6RQ4/7JKrljYHEhyDLquzkqiSk3lQ4I2KBCa1Fd
kDE6beim1NyzkgQCTtX81LyK2S0XLipzQdi0BV5Epsi0SLWxDt4S3sfP1j768vFyRZo/SQopOpD+
kxrr4K0ntVIp95vWbWPwD2rw5qmEQ17qaduPjdxIggVlHQ1rptjpwk+T4NAD6I5+NK3xd/U9qRbF
AZK+pfQTkMDGBkpenYZVsWmXg7YcPxl3xUnwLVoSgorej49/yo0k+PyXTOH8SZ9EmWfwS8iwFt7w
3ak/Z/lcM3HOyGRTS6WtR7nFSIDCZHuKKqhJzZmDu1FKudhTbdJuc8e64inDiLpVfprv5FpfKC3c
V5vuK2TA7+2beoRVZqYSd9Nd/jrI30CQs7JfqHl22fqpuU7leumYL148N6V8Xeq7XNakLmWMWsZN
z7Lsz8MyfHHf0xW3tXQvZHfq147/gBe4+jJXw79GUZmXdieVKTjw4m7IhGNs3K0C6RE6kwgPj8gC
VS/tHXId8yPmN1qmwihQfDGpLErrl8WhxB/LopQZZFEeAGyDRke6h963UHtqBdcn3wPBfkE70WkQ
9Zrz01n7k8aUXoRp7o0cpwsjCRxx2SJv6ZeEkMeL7l74CZkLKJpTIoe7OdDQ7Y/kr7VPCmOwKdYx
YQujVpDGJS8CeBj0M5f5TRvgQqj3GTB0TevGWlAQwcmsz5S/Oepj2Nircg6Vc9Nhz2yIv599EkWv
1FE2YAMYw1runnyUtYzg2MOW/fHVddtFzyxNvEVx6VAqBZYg/n8PIOCHJeBkxTBbqnDFuWgQzQ3S
i3/x6nU4szjxD0/3G9WsxP5FhDn+Ue/DZZo9WsmPCnGimeXNbeTEIYZEbcek+b08GHDXSIBmb/6D
uUL0l48QJRhkuNM/CE9m7IoH/YNFTp+E2ELUJzKwK5pqHijAXbJFkvjQwpAerv2nOYT5jf4kX/1f
u/pbCeDMY0YzN+RQ7Gp8Kr4LKWoFteh2mVB82ApChLkv7brDcGlv8lJIpSIPlcvV5vQ2KpzvEdFb
8jPLXvLMXbvlXPt15hynb4QDpVwXmuIcUcE5Cq4ca0Nxp0cdDW7Kh5R3F6rWeRGZG+1D1umIUAr6
PDEpfvklSpmq5UHIqJ6+tQ+CDTza6g85zSH8Zjk3pHfz0yBuAoUhy1DoTd54jfpyYkQY60s+efY1
aZdR9E0uNfSaZrs14l+78tEza5MjhCEkkVUZa7CmMgSYbVES/Sk6e/N8vreeeJPHCF4XXUZPZbKL
kVbqcqf2CJxUmnonSeGw6bxq7r29dpKLtsj0o0ugjctspbfWqvLkqseMpLr2907zNPNx37TDmCi4
W+JOZnovfaI3IzW2Kxk72xGq4fyx/pUcpLX8q1mhK/hmbszjcJz9wsVxXB4XqzuzOjkuq0prJ9dG
CzY6OLjo8aBJiUKmsRSso3OdnetH7tLY5MBG1aUba2AsVftF63lAMFHAcF4+3slrKwRIZ24xicts
11XsLB3IgJ1kWXons0EBY3j92MhN34MjybCZTmTweHJarS7X/AZwxFYU7/XG27qd8vwPTJB2CW4T
Xb+a8PIjxRpsgv916UdfExOlTc/7/rGJm2EVu/VvG8Ipzy74vI10f6ix0XEtrIBrBAiVATBKVkCQ
9w6RbNqvAm58NEnsZa7s5jGG137PDzj7CZNYQRoqylwBP0EJ3wr7a2remY2yiL0vM0u9eWIgDgC+
wPl4BTlIJCMv/NEkC3lzn5Dm/YI6EWoi+oM1LID5Lf3DHAj3Vh+T7Bz6GEE5QvA8iRMK3R3VkBuZ
3bW34EXjXy2iJvcCNCrQqsFWOaIAQXd1XPb0v4Qkbxahd+jtu5PhbeSEOZpl+70HmvjQJGiV2Dv/
+E+IFcUB/PU7p5pmmiTbISMBjMFvIDhEAtZdZJ/S37Jl1Vf5ufvqbM1diCLEfq7pfPMlPDc9+Y7i
XJGjNmKL+lxb6ihcBHqN6KYHW3qPcuJDNRgrLYgXafxSWrssm6OJuP0FnK19cgEmRiV1uAsxwKZ6
tVG7NpODjuBttG2RoCQE+F242hygbb+fe1pu3lRntif34ZD4TksrgaQm8Z+MwFznvfvL98zdjOvP
2ZnciH7J7JscWzyU+y5Gdo09td8p6d/ZK5E8ib4F0h/Pc0WjObPi72eXCwyApeTRvaSTDRcg0/FR
8RCGc0Gc+IguX7BL551cYYQHRt0WLE5Q5cEt/pS/tCvAX7DX0p9dcIO9qpsApZY7GL6XH+/s3Aon
d5dW6XoYUw5fN/qL2bt0u8mA/WbGyq2o+PwbmeQ2Rh2NiTuyj0wvID9jxIc6hFi9tw7MFyKrVJxK
PZ15326tDMgphTAxjULue3l2ee73FqO/Fig2gCBStMz1lxG17Y/379bdf25l8vHlcVK6nY78S/qz
RNbKlV/HaB8hgvOxmbnFTL6zPO+70ekxYxfDImxfjRQ16TSZsXLrmJBWYCIBpinGEiZWxohO3CC2
TKYzzSSAGlWfct2ARNmzzYT68lCPixxlkkel89V89fEaVfHPT7+Dc/OTj1zRyroCXWFB56pug/th
TTd+Wy2bT9ZRfAnpzke9bjNAaxytaLHxlCDJEvz4+FfcemQFaTnFYtVCUnLy4mVxFNpjmYHVioxl
aMqL1h9mtvnWYdqgHymzC4LKaSWqNGkutGXJYTJss6lx/+Vo2cW6lbW56OjaPQkXHFCsYtYCNM3k
RGtgGJoU5IjFM0SDUJV5aB+KZbKEU+RQnSJIJgT+6R/UugiTydSEI4HHmqKC6Z/KsWOyQsQCKwSX
vCN9QHNZ7wuIR50RQsJgb35VUXmi0vf3EbQYP0PbTdacqhX81C4oMKW/90JYP5xPuWPPnOFtkNtZ
2jFxVojX1GKsSXYQ54J3W9CqL1Af2Vabdp0jbVA8p1t/+7FvXjvOZfYh/n72HAV2GyVFRfbhIr/Z
D78MZK21fM5n5qxMniOHQS/JDLDSLeEh01b6iEDwEhk8VKy7ldN/Ljb9XfA8t7hbrnqex01eorJp
Wy0ZMGs68SoInunxLWhmL4Lo5T/bxclj1Pr96GoD6bDfP2fRHzHcduHw9J/ZmNwiRjmEpZPjHbX7
ptVPSliAV5m5qW5umA4hHdcIpIDTQddsUFypG7HRmdm20cptI4FmqyVQLfL+4+XcMgVFF4aIRSj3
TM4ms8oyCl3OxlFoPHdPrbV07Qpg1d8eqoUz1TJsQUPEs31lKAEh1bdl4FBCCOkEbqIDLOWbaCsm
i/LX39LZS+TY56vz6tXbA5U97E8i7wYhPF1hrdbG6Fg5ctLLdpU/ChmwaCk6kf8rcuQ5axMXBAQR
ghcsHKC5/ar81dzVKBY72x6lNiED/vHhXU8qM3JDUYYqnZhWZnL28toINTdrnA5r1drdWhQKX7N7
wQAdQX6mIen01NJ30Hfge+aqoTeakTyhgtwUPDfp49VDULUjoYPirusie9DbT42Mbqdb3FlquwqV
9FEGdghY4lGSXuzBOgy9+yrTIl3Y+qdyHBE105SVi4q9L2fwIErS187Nj1murOrk0Cvy1m7Ut7Jw
/gT3/y2xlrvgZ5lV2Xv9f8X/7WeWD2Xg+fVvyZG//tf/b5IuYiD0/63ocvpe/Z/Fd/978r06l3UR
/6f/UXVR/2Upolipi0l+7hxuiv9WdbHlf+mWwVgOBBdCa0D4wv+oulj/4oKyGGeDl0Jm0Ax//29V
FwRfKGTIxOkIblLXIEz/G6ouv+vdFyGkLlD9TJkxYQKR2rRekVFo7eOmDDZBm8oAzmzzi6MO9Slx
y3Y1Ui0ncITzr+iWEHAoJzcvkLI3i/LRLrT4CbiyAy9uFYL9JBvT2gOKLcBC3SVhqf8KVAzwSdBn
m8xs/J2rJN/kaJS/U4FKPvdjWqAvKRX1yjBT/+iACyQfiANt6zqls3JKlLGTMd2cHdDjn0s7Fxy5
upmpHfOJ6QatfmLJ6SOQZ6NbBE4RbcDoOkfY0N0FbHbloqwjC/lXf/2xud8SQJdBOsYYigRIQZCs
8SRMLhMpc1DIrqJNVOnyMgduu5DdCpXpMUMqDjjHpk+Tb5otmYuawHPhG/53uwIxbY7WtlAA8ab1
xtCLpa6ln9Uh2hmh/i3L43XfxC/AZuJlomiw/8l1+8pk1svQVC+2CiyjVPMlmIlmVSTjIWm0Q9nJ
P3iTulUVZgdDD6VFMpB4ifEV2puxfoysNlqoql29GlWe/CG7IzJeQ5WtFTW3F1rtI+FYQsDf6uZn
1ylOoAi2fpho4IvkU0zfCFCYvU26+KRk1k83bECOtmhEM0OyjZI2epadPH6REoamdFdxPpmZ0z30
SfXEeJ+/kHsHSZ16rBedJOfr0h7s7/5Yt+tCsgJqkUAhZT8bN2AGi5PkIN2qqYG3KkujfzBtr19b
aV0d2r68S5suPxBuDp/0RFIA8erFd9jgwzc1U5KVG5lA8TxZ4KJquggJzOPrcjAA5dYV7XXErpep
FyHDXEn26b9Iu7IlOXFt+0VEAAIEr4w5VNZc5Sq/EHa1zSDmQSC+/i6qz2lnkdzknHvDb+1o7xSS
tqS91yBP8eDrZBq8Um1wH69N9mz2iuV2os4PwFcrcHxW+G1Zs2RTvMC8eGAieUD5RrfAeoci0lIS
b6pHAAAHGYyLhJkvoKANvhlX+7hoXxodGF3omIV+C1SoCxFi7cDxeCltrmi/lH4EHx6mv+iPy5qt
tVO4K8ZBv4sMcgJmOvKBkULRhEWnFmANbFC993XoJTsRryLHFOGNWoRQkpRw79hTQA1vdNF+K8b6
nRTNQ9rRv4ROANsU2WvcTl6M55sfjhOMdgcz3Jld/TBq4hbpL0rtqUdvTxnk+tbS6VPbjz9rNs4K
XDCT7SQNbjg9ZFqQ9FKES9wkFECjRxmMVtkAVC1Usu/APHwncaTZLFQBDBUWHP6MwWT3o9nr0Ebs
gIzj3fDBOkDJ41Q1n0Y6kUNIpFvBcA2PG3Koc6Y+WTmZOW4xSR0ZbIeTFgFjVrSmfCMzo31TBwYX
vCyHVWvUf5RDBX34cFL2ikXfe6V+go3HzhjowWxr4RNDlM+gaLlpPHu61uYpyWJip738vY+r1Bdx
N3pFQ14NNYcBnRbelPEE796+O1KddI6SxyOGNwJWMQKoqYIOFZQEKNqBFtNeS9P2rp2hkkBwwv62
hirjpKPcVPFiPOS1qe0KmqBoKazskOQlQPJkkPa51dypWZicQiV7ZxFkheSIQGUnjPLHjGmRr1WA
YjctgUQmUVjQFzX6dV2VPEHfGD1eI9+jgNe5ZAKzoK/AgUpnjeWkNeCyrAj40yfF62gUwAaaI3uP
46YFThoyWmUXKbcsRE27II0IZpgkS1QISMbJ4JdVvWch+ylKlbqmlGtuBbA6eDXmuxwDf6cC4tGm
6FL26VsVscidU5NrmhGkV0ZT29Om6LFJzScUreHCm6ayLVU0fJyaWNpR4Apx025/JmEDlY0em7Xq
UhpIeeZolth31OidknDAkTu5fc9iwNDbUP5AMuQ3APePtzydMney5NHpIL/8XQItI9CKutp3XNoy
xr7Y0zgQQFPF7U6DaOkF7gNQ1ETABSfzI/muSAAdgKJV1WOwWfmi5UhDQ842niMXIWeVVAj8gL+q
z/zOxTvYAgcgBLUt9iGBbgOQ8jsp1H07/Z4aMEPM0U5za0so+UJ3BbcdxJsb0Dj60N38euwlZhET
MmWpXyXNA9Hh5WAULu0hHpqLU0nui56dxr71IqyC60fuxQkPvXfosqroOYOdDzWCr5HbEaRFPFwy
X5OhHwrW3tQ9Cpi2R1uiEhfvfkgzzWU/fFg8vC5OdngESIYG3Ue/JJrbgF+ayLd9Em9cWC7bFUAb
gYQJtx0C4zLoon4dT00ErVW9qnwpKf14Oma4PPVG64IOH1S5X1vPvS58qcj2HB7LKGAdZaW8A2HY
VmWYVlKKc03/NozlhjrVpRIwJVDRx92GQGYPi2txs5GscRqkpIAtSCkfJrWktlwC+QMJc1st619q
NDl5I14guAxSCopZPaSUGFBcUExQ85u4bdzeACmXl3fNUD0KY9qDvNfZVQtH7ghenAUoAHUqBzzV
oOMAykWysVIuW1EYwcxZn2XzdAXky6+fNuNwLO5bvfKtMr3nnMOSrYFdE8kdauLoyx7qFptzErhr
qDXAMIlwcMBu/IrL9YofMSvLm4DZQjh6Mb8pEPbY9Ubl41o10ysQb69qr6346/q+mGsOX67682DP
4mhfBxsBrG11wzzY+m0AY63NjgY4g0oNqsbWzWUtFsJ9yg4A3baUSMbFP1Q0GUuj1ePbqVF9CThJ
M4GFusK8BBTM60ODdMTK4MD/xx1bgQABCKRfBzeOrKtUNa98MUHBGEZbUnSKhFn5WT3vi/KWQ015
B6Nw09aMGgo+U1sE0pABv5Wbpyk2XIhNZOBivVh9lR6jtO2PjCVo0Rr0Z96DD1L2snkXFyl80hIw
9UITrP/KTA9g/9WuPk7wOB+N7JFJhvlS8KiYnMTio2XHUyJeRqOuXJYwfiN1uBFrZmsR2+IgNJmi
QU0BNM9E1gAlG9Mc4He18GVm8h0QiIBe4qrtKsimL22mmb5Sg/gEco1XCWRQyh8kuTPtCfMqZ+xB
a3HRRtfNOlmsBFI0bdUCR3avBpoiY++BMSdr1dNQifuxlP2h6/ZgOn2nJagsYEI+0KR7ADP2Jsf/
IafFA14E3wZd9VElkXfl1HqSKr0Ble3HVYh7UurlU7KPif5ikuxeqOXr2Dd3WGaPIdXdqKhSdyjL
E+DxvjZh2g3WP45C8qJM/1Eoch4YnbpjkE1oZ/b6MNwmHXUtLbqVUrTnDZB+2mpgtsS1Y8XHn1RS
35rU6Py+icGc0Dia+UqW2SKRK6ctzA6UIdxQpEY1bVCn5JuBx48dgRhmlg5ZQMKis8N2eqNlCgfl
un43RXGc6slwCqvM7YSEst0L61cNa2Cl4D+HqQhtppYur7sDndKbrFcOncYrOyko8yCVXdlFJb1x
NuKXGAUeUxOaZnC5T7MiUMXgdRVo85kuPF6m1K4yaL3VY1u4rWbedkVxCNvRsGsDTT6OPpPDcqBq
0yqWsLTqGzrI6PXhVYyb6lsXS381IGJ5YqrfFPRzq44d8FQPCmGiWd50sUPl+L6nyROXwTTM1GOB
21WdqT5p1ACp4WA15EntE6+EuAqLm6NSTXjWkQGgXkO6B2btsWklt0jUhxZXei2nL1ElhpsyHWae
0/hUiOlo8OmWRdaLajW7mDW7TOfPU645QurA72ngHKFI+0apPbVIva5QJrvsSk8W5W4qSsUxzeKj
b2Q7N7KfY00CY2THDJRDh5dsR9K8dOsRD8u6vS9j7XdZkTd87TsTfqtjSfZZD1qgCrP1DJk4GuTA
ipXcBzPuHVgcV2kyiEzGij/l1QNT9Aa/B8+WRPvLwiMN5/ie9cO+aQyQrWNma3V/k1jtLu0J2OFS
4mtpwlwOmnKUDTsr6Q9S3nqTlDxZeBGSsfrOYZ7ocZDZQM0MD5FQIaBpWo4ljTsppkoAt1ogPoxo
r4lwp0649hIz38Vj80YbdqKAPtmjZj4alvCEBqfFUfLwVniuaglM3SqA6nLtymoCGnd2n9Ku8zWp
Aa+kzH7VCT+CVuPlunqomKVijSiwia7wWZshadDMt1KbNWoLgqrxwNuyxutoilDQ0PdG196lzBj3
dUsBHZWgJsKmYbATlYHKxdPXQh9fqAV8tdHlj3UPYGJofBTjmCBfYgdKjLXICSmHcoyM1dmV5XvC
jeK1iabE77nym3dGZ4N4K9ngxMb7pO4D3MF6dD6n8iga+RXvrdRuUcW260Zhhy4xq1PZj8wrUtj/
UHS1Ul29Ucfi2OrWu0gH6LkbaWQ3andj5CoAEkCBiEGiNom6Q1anv7och3Q9gAhrmpU9jaFuR2EF
Z0DQIG/wO/VdmZTMaeIoC7Ra/M66+ghq7o1RkFNd02cQnl8ynQ22rvS1A9Zx5o5Jjm7bGLlTG+8Y
1F5wASC+UWfwCM+NG4s1t/iX9hCIeGkG2G8P2pOqwMc1U8VJR1K4qxNUAHRhFfZYDj800MqjuMUJ
NCI5ZAogVSD2Sz950Xyvk6xxGXi/IIgar4MwAbQqdPE4WNUJfkm+NjK+cUSuncggd6J2jGvkzHP5
ekDGYSq3fRaDRD0We6WO3TBJXFWQu7HWnKFgwfUT+ZKphOP/PB5Kouett0mnVthriNfHwNQ29wyF
iTx6S8Z3nXduKqV3eHKesqa302qLpjGPZXHTwXEE3z8LZT4KtuLX2FZqDFYe5bWfVHjW8+qIGpPP
5gpBGaIeWVo3DVZuAxpmrVTRrurerw9+vkl9jY+wIJnPoE70m5bPramrFS2XDVRVdJgZa98Jf7we
4LLzT+EsAmNv9H1mBb0lmjiSJJpxHXJq0g6CIYHmZG6t2SUMo9x2sI37WVS1uJ01EXH1OhRe7IUA
wXXKxtvk8gU0G5zgygWZOZhkL3v/Q5VMFRjznV9QdCney/CUjQ/Xh7ry/DFArpwFkKB/iDr14pUB
fu0UqV2K6tQTXPow0DSGY17ixe5sxG3aYt/eqG516nf1Fs7ocs98Cb0EyZWAF2tZjtDTXXjSYaZs
J173Da4P+Layj//8u3PyOxSGNvbq5fr5GnexV1UxoYI1x+XqI2+OOtt6uV4247F+zj6qvtidepmR
eopY748+6jH9D9DDvdmzkj3zg/TQ78egCrawkZ+yS1+3BRoWeDFCNw/29jAC/botJxbSGB2D3o8B
Koz3iq/cFL7l1wFsrnS7PrEXy9GeZuxzeswO1UvX2uNLgsPW21hS85K59kPmcskZLIDpKgdffx59
Je2lrukdadJ2aQtUXD5pv2pBj5CX8oSa3ZFE+d7JGrNx7fxVmfkH2Lw9CvjyrQhBA7M6qHlgJQ7m
xmNtbYbgJYruzKz7JV+8+omSTFDKi7g/PXWu4ve3FC/jn7HPZh4iBF1hwJS4YusturLiv0RdvBGF
pCe1xCVYWSncLQUPkvakYnKAJnRp+Ov6PFxWpXBE4I+qzKAzddnrhDWylMORuvJp1x/GusBR+jZW
DVQAfgIl5jTaFihsJZcg4tzVhZyVSvHa/jrxQk1ol1lh5eevvLelG/I8OMDnji47Nk+j4nzUb+10
K25Um/lbrd3LTY3YKOVDyx7yeBeOo5A+ahk0MWq/qWQv0n+2UKm8/j0vs/HXCItlDUGwMuJijjDA
TjS5bdMfBsmc/zbIzPOH2h7Mj2Zx0UVu6mimokNUwu89ehsa4Qpo5cvZ2/Ugl9/qa5BFeuKinVoW
Vb2fcetIEmG3UbGRBD41xC6SAPRRP7lOqOAtBmKmMA7Fzb9HP0l5VNhU4zqJOzB458TmVfbRS+Oz
pCo3olIrFPFly+MqfLRRDrut5AboLFnpoJikfxDaD0EZE9iJCTJrl8wNDUtDjYtBOErOPbVHyjPa
15qXPwy52IeyBg2jIoIjJCzewXN08y75VVmy0/Du1xCaP4jF7b5VwUKeIMFbijCAFktjTzUFrSae
fkC/BKRPiqNQ8WOV3kmxqfox41DaINpbNECohddPSlzfENX6MUCRyevGdqu3ebneMEu4tM/S4jOL
cZHP01hjRq4LpNHWdJJC902rdKR+4zK1UqT7GmaxrHllDI3OoMTA/WjHJbd2JDxsgllH26g9POS2
EOqfU3+xNM4GtkgThFeT2hYKBtboYNoScoomAccdSBCQMdBStcCDK04CJjrJqw30XJr6boza3I54
+21qMziddvLTJJeSHefjvdbKp1Rt4T/URU9Fpr5e3y2XeJVZm08FbBFlTGX2UP6a1obWgjcQWuy+
JeTnRsUTXtJdYDXjvWmGPhQRDjlPfMBInlmZ3U2xFETUfORynDpwOAN1sYYfcNlKT0Ikj9d/29qB
guUBGJ4FbXiIS379abow5XoqrB69QTk5mH37Cgk2aJLkvIFYFSmhucyljTy4FpPM7s5YmkSFXOfX
mL3J27EqEdPix5rknlzUXgZqJgjNLpRQN6Ktfv3zcHN99+w2IWuSzNBS7n2DdS8WbXZQ7fmGauOp
EqYHvaTEbuL2MY2bfR21rmTKLwWVbvWWNBCKkpgrWrYHRTfoBdu4RFxWlvFCOLtDLD7EULcFyTvc
ITK5tfPqHlI1DjW6IGdbJ+tKKgAeBYC32WcdarOLHdMrbCThlHBfhB7QaiijfxBliwx7eV/AcP4E
oXMN+OxDh5mZq4AtwBgVJlH5W6qGEErI0atGqT6hUPc0Ns46Zf7Zi0Sg4oiDXz3wNjDcXGQ4A95X
nBuI2LkdSmDUHWdRCOOeQidc0myUGmenwZn0z+51B6az3vXds3IOfom/SH1a2RVV2eOz0nAvuvdc
hBuLd23ezge4mLcQ9iwg5iGAKkMSSD+U7Qm6Re71UVyqQSA/nUUxFhNXTzSpopJhHe6TR81hXnyH
mqNiK0dA7HDdh+QSKoKQWNtfD7wxfUt+pYZSzNjnmD7TzP0w7gKogn0rcELJlXVbjvmpNZrnhm/h
ZTdmzVC/rlOaSYlZRgirI61mcP7Mt3gHn5ZEVxamscj4OhQBOwBVEMI2ggg+Jt2RBP2+CzbZoluD
mf/+bNMZA89UE+VHP92Xt7hXRg/FE72tXWCcnfDIvxcBpNv+f9O2SFuyDNC2FiOkFswWMd2O7RVP
3m0ObZ6Hax9xkbjHHkixLEWcwRm8ZoawnqzT/LSCJvHT1lZeO5SgomMCxAGuBJ4gX79jniMQum7Y
ys1g1/HbYAx22Os7U98X2pYxqrqW+c+jLWaNcQnalHoO3bPB+JYXJUwq61dt5Kmtp7mEBgDP7THL
fpEW3RtWF+gCTrGHIvbOrOCirVN0GLofJZ1eS90YIbwbo6EwPkmJfBNJ9bMWpW+oOEt2p1jCV9P8
vubGRuFnNTUBqG1oOhRI8Gj6+sFQRDONpMcQBAckiKYPLVXctNE2ijxr61tHLQ1AAWT5C1nvqlcF
mnUVwmRPPTlqgJpdX81r91dUrsD+x6sJOvNLXpVQxpp34QCyIRxNs9Qu/G73Wbi6Mf1sW8Bh7ZQ8
D7fIPmC1hJDJQrhZMUJ1oGcUGHvlZ+7BAwIeoiD/zScWNxyg4Lbg6GsJ9zz2YpGTQs1IZXAsck4c
AwC7WvFULPS4eR07iPtLg8uy1r/+gVdn8Oz7Lta6GhpZWY8YsNyntgmaeTY8//8iLBJSGouoyuYZ
ZEx6kdAkMib+1/UQa8WxL6tkkYxUqY9VoB6Q9B6sGyMo7i2/gCfCjfHdDNDa2iWn8RvBA+O75eR7
6RCGLi5xnYVLx9ZxfSn8heP6fBYXt55SJNDRVDFcvHcgf+xkHxAJxNNYBdNyZuwMfoNFBJVIqAq+
DXfMDfNNIPzqpKKorMxFhplI8XX3C5KPLOb4HGkLVRfyXgBlev2Lr+UX/U+ET0TB2cFWp6FBB2OO
QH/p41+6cpLNZOMku1TFmT/lWZBFEiNaTMchFriBjHbn5gaYuLj9gJ/xQRp/hFwU2zbYmDfZ8lg7
j7lIABO3APAniPl5rO0tHwqgOzT17NGr37fJ/Ku3Oxh/mToaxHhULi/JhTWqnCsy4j1wv/dkD2JJ
6LVU7+wB6MIP7kFbs3PUb1C9/T/MIKBlFmDwAGEtBZTaOjaTmmOgkx790lPLj/vQKxj/dT3M6mUL
0uz/xFlsTb00xsycJu4rVpw70yi/VExBfQeqiQ58jFq7bLujmlRAYo7vQKd0wfUfsHZ10Ckwg3Su
VV00e3jaCIDzIWIa5fIvKAiX9gBbNeRW6Y6MbJcq+kbA1SctgII4Ek1UFFCc/br7hjmLN1xDSj0k
O2mC8L/D7zMXmFnseiAt3mbHZn08MCSqYIsMuTrcs+CLR884ZVqFmgv3Y5hQAKtf2K0FxKqqMGaX
cSG5udQr3vVPvH5IQ3we9RMYjV607PqiymqzsOaX3kwp74OI2bono3kGpnxgbWT71eq+fhZusaTU
mPSyEAgHEqtrAXrjzLD6ypNeI243t3NtPyt9jdpbraXNgS6mVgeGOusoIs/VtPB1bvvMggDsHfUY
f6vls57/zsa5mMuu1so0V03uQ7/NF62tmV7kUTTQFAdA8touC1tyt26/K71nZN2zqIvDA+8+K510
RJUPfE+PWLzwVWxuZfg6bj0xt77nsihh9D2N4hSx0n3xrMATLn7S9iM6NP1987L1iFg9s/4MjC6O
k6yBHrnRYvKg7Op1Wn7M1djLQnnLu3A+Ii6OkLM4iyOkBTstV6Z/DWq2hEJjzjbfZmmsbSrh+n7/
Z+st8Y8VhWtkQyjOjoHYZvXSJCnYavuwr23KtsxOV2+oZyOb7x1np/6QyyweCowsNN9amL1RiHyY
96nSAQiCm46InJGpG7eArQHOs3oW00rTIaIMs1ZB8KRi72rV27oBlTHtDpXBjUPxUsAN8rAwvgGT
woRri7WUyFIt0TGISuWBcmcAGFAfph230ZZo7M4BaH6bCbpclDgg0M6C56cJDLR+UX2WRFVZU0oL
vzGnu7ZVT1Y5oLkmBPBXkdb8LLOSuEpbw/W6mughlkPrnYl+5vAk2r0E6BwafyiO9lsPg4tjbD66
wFEFsX7WAIKE7dcPn8LMcOqqGqjpvnxDhaqCJDADcadPfKmDkJNRRq+dmruAau3yMawdRuLfGhUS
pM8nvCUsSCNZXM88A9R1r2qB5rh+7CzfamD0yID9gn8Hk0kAVxfvpbwNaR9q6NjR8q4Ypte499MI
pLjkFnwmv4Ym9fV487Fyvq/neLhMw0uYwFhH/vxgZyuRh3paTymAMY0uUDmKQUGpRO7pNVS5S3Bk
Nhb+RXKc42kEnkhgMhoa2AdfJ2CEj48Volbl9wcjCA8M4mZ0sscDHBvgzdcMW/Hm77Uc31m8pZN3
C0lmNkUd1Hp9ShwKaAF5FHf0Ibo3/PQhdPTn69+TzAl3GfDzmgQRN2CPl/wsU20SOTY5CP5KFzmd
xT9Y2h3hzDH6BcS5A5LF1oNRc7ab5CoC2gsC1wCrwTW9gn/DqPYxxOuV1IVJPcA6sIKrAOicAGDa
wZZ5sos0NZ6aQW8f2syqg6GEInuk8BtAP/2MFUkgWyzZjVSJnmmoSfsqRKmx7cngXh/nxbqBJgUA
W5ApxVq9hBulHRo8hjGafs0gt16x2E0tY1dFbWODBLb1arpIKItoixwN550w7RqjCATk9oVO74Et
3lmVcn99UJercxFnkZfjGEyEJjfxbrgp9uQmOYh7CO5DktHYbQvhLQ8e4BsARlOx1bFQwPZdHN2d
RsoojwfqEw31WlYncMwYHwD1ecsoGFRCtp7MnvimWr1fH+by9FkGXpzltGAqerMG9cEqUvBsMIwB
Xel2D8Srw/QteMDF8bMMt0hpkwVQqgZUrM8hCPBD9mbePGxMzG9sr4Iz3+/icHd9gPNy+LIHP7+s
gaoq0GGXIDSt6sw8jBTqm8PLkOCS15cbaXP9E/4TYakH2UhVjgeXkgUKHnvglclwy+xBVozkD5Vs
kVLW9poBSJ1BZtgP9tXXnJnCAThtysbytfwJivcBMHF+TODqMU4b6XLtw4G/pKHEgtczendfIxmh
PIVjzSQf4s54y54inWywwLYiLNYe6xiUrNIkhLvRj6kfbBEJ7/rkr+WK8zEslltkTSY4wuq8uuNn
Olr3FljRSlI/XQ+ztnvPwyxSUolKQ6nTifqSlkOsMHNUrQ2AIgeTIHYkqXuXrA63jGgrRV1cELC2
z+MuUpRmdITk0KsNWk/x813mm/u0AJXuvgpd6vWu5tMaXiIug80t9+TS3Xovbs3gYjUmsTXF6GVb
PjjsOs6j/i4r0o3nxvqKh+AFCvArCE9mJETKpBF4CpPsktbW6xSsWCM9ymQL0rm2k7Gx/h1qiegs
Wr3os2SkfqWnO4mpO17+Ihm1aQUNYJQ0r6+a9Y/3J9pig6mgB5tNBzdk0QwPEokf4MwTb2zi9Q3w
J8ZiiylhaGKNcBgkgmtD48zLs/RRCtWf14eyeliiEjsnpPltvbw66jB2NTpumEA5oOWouODjwcHa
JYHmw/9x2yd49dudxVtUDoq2F21PM+rzDEwCGPZFYB7oW0Xg1eMK9VmUuQALpBB3/ZoDlSalWg1Y
nW+chDO5oJUkHjSiTpMT2rIKz8Wtksjqjj4LuNhQbR6GgtDI9HMqv8XIibxIdxFsC+wwzP4qBRyJ
AKPaWIibw5z3xdnFfzJILFuFBm8XtDo1R7HbAUqQE3fZHk/Sg7ybtmBbqxnzbJyL+QNFKKRSh8Sh
ffanGboGmr9dfV7NHWdh5p9xNrAwNjLwd7gJ96W8PiSJOcG9SVYcGKUcEzY9buyCGamwvGucLZdl
02AkrBUyXsO+WYNB2VHzVY6U+97UXzhsW2zSlCV6ohl4x3EYOZERutd/wGr++jNca5FRzE4MHNpW
cKeL0Te21J0ate+RBvEADaeAlZQb2WV9F/6zPaxFdonLDCZ0NWZxaH/QqbBBzdlYmhsTuOyLN02c
Mjg5URAexYsFJToXRqWu3o0fTb6lynVRdp0vp+fTNw/3bLWkUdNpg4T0HxniGWZ638JSqp1W1mGu
ridv8BTF9FX6oR/0xzSTILZR6AG++L4pjVeKJ4lN2nT0rs/pRbly+asWOaijHddHs/n7kDecNuDf
Qt8KULZ40LcuFKsLCMLEeMyBaXwhYs1wAFW8zky/MkOIWaUwv2JKd6dWBGoWyWMj1wRtWsVyQkmc
VD0+9jiegWY05odq+MS5xKAak99Dr6KB5am0hd3TV/MGLNlh+QNqOUQYv05Rnshgqhu0CLQTd2dk
S+hC6mO6pS0kVr4D7GoLxU8cPC70ewZcvD/t2hRiZ7NecfIkP6qn3kNH0tGOkUvelX38Ij/Gv8qf
lTt9NC+Rbz3L32nhyFWgDPZ0R3EpfSSwMCnsbJ+d2l25S/fWfYZ/OXO3HCvWD1E0VqC2CEUXMM+/
Dg7YEH1kJTWRFInPdDtDJ1CDSaUHD7OduivJbmNpzfvzIl/N8FkoB6Dzv2yRWXWrqFOW/P3EZce/
n7iKA0fM/+CJe1Ht/1zIBkwP8ahQsboWl3E0jOBaq1sUPezRVcDjBdRL8nrf/Kg7L/PETt9L/yV8
4zMkpCZQ55yhFUsGUg53L6tJ8EVh4+Q04TuzpI0UuD5pf0IsX38JqXSKMh2OmJN2sKC7cBxLPGnL
vepCemZbDPQCvPP3mPQZyAsluAvjnS5taiC9cVjHo9QDK4R+uy6+RzE5zHotRanhoq/sBTxHR1q7
Ug0s2zR+zzEptl5Ac5lzE+48mXUyBPPKSjuGkN/prdTrU+le1frRhQDKSedT5ydlNNhWtOXEtJ7S
oKvw7yEsTn9LT6Wuz9u/152O0sp0m++j/6iwsprRQE+FECKBv/wS7Rtb1hhFw1gEGfR+hhw7vo2/
yQKVDlQKH+op/3Z9T61euE0o9EPeAMSVpRwHiWiL/ElmIj4cAOsAFMfcMDbO+QumyucaOIuyOKnC
yAxxoyjTIP8d/eDA8cCIBVajNkjWeRAFEOdXMx91o9Lvd8b3Yau1vr7oz+IvziRthKk8g1s3Krdm
kJwlDlCC/M2G3WqaQgtBUWa88kUZdWjzWo1gIYRoxV6/mXbK7dwi/A/T1Hq0WbJEMSH6say6S+Og
oAHL/o9JcW29oOIHbBlQZnNz+WvO17oCGwEGmr4IjKARx+pj9CeX4AHFgjpyB59Lt9mmEcHqBJ6F
XZbCpQx3Vbi/hp8gyha89h05wSYsaA5AN7rDliz62rNmxn0bUOmSMZGL1D+OcmTFbJankH8XA9y+
Tyrw33320poCb/ng+h6cBRUvzjUwbE2C4hUFQmjxUZOUkSmKUJAuNelXyYtd3jffaTpVuBYM93XY
or9Ald9xl5R2nHaO3kWBRCZxW3bkyGrIDhXibupYbGch2UcqeRylEai1ag/1u4ferDe0ctZuNWe/
d1l3IEYBWEMPx/Zp4MlDPsnobWrVfRtVN4zSN7mJYhslwVMYW1uZZM4UyyvAeejFk4HWY9VOJKRo
wcuOgOGL9S06WA7utjYY9qlXBGR/fXZWX5vnIefZO79mq5qIow7Jo0PIyVVsk73OVeDR0Y2j6sYH
OXq/HnLtFQF8DDwx50f8RWMLgmKDlc3nDbgXdmTc68MEo2kQBX5dj7N22JzHWZxrCud9q+Wd5fdq
4hdp7cYwjIQAtDNSCBB0W7f1eddczt2fYS2WearIHXTQkBdLDx6mrU/cOlD3cAjP/dlzU9os9/0v
U/dPxE9s4NnU1ROpoyStLd/aaQcGGfnSmbsi/87FW1jDzXjL1UlG6ARpqol2ARlslkpHw+InxRju
2q46ql18g0atb9Hca0IFHpzp5MM4+L5vu41r3vo2+TPwxZqlitzXGkia0Axgthj2WrVFX9kc6yJH
GnGqyQPEUX3xQIejeZj2mWvClBoeo6Zd534X9Fv3/9XD58+++ESdnk1nl+qcqVEMSy48OFqH/Ixe
0rvYlYkNPIdt+KCsjDdbAK7Lvjue2We7ZPnqaIahTwUYWJ8QZFLdaQD9SA4zdpMDv7PITbBu5e9w
/96+SawOeO7FztoPBniJX1OPKKGoG2vYMdCA8ud7k6J+VvQ6SOj/q6ZXBVureHXtnAVd1PSGgQgz
jxBUWNAPgnuMxT6u55314xzkJ7TSQb+lS1RHpkLPkzSRBZhRgvbhP8d5eJwhOYq+sRsumE/z/ZOe
xZuHfLZwINik6ImY31XGbsata8D/e7ODUQfKk+KQzLvJ4Ago4BjuZc5fG6Odd8JF3oOuOSAsFq7Z
S25umZYo/zILs5g+CcDY0ZzFQ7LkT3N/VuzZNlBt9UJxFnGx/VWFqxVMti1UQfa9ZwF4nXiQ3jX2
BA5M/0G81YPkLN4iFwwlyvZKjiUzIyNgVP8C6juuhSjs+ZKHksBcLR1mePCW+MHqTQSIaog9G0DF
LOsrtFem3JQw0DTMfmoNPeRhe0gL8z1qoFalQJhhNH9bQqrdjTmdM/nFnP4JvCydwgtFziSe/ftk
+feTkAeSu7UfV5+fAMyi5GpiiBcSm0oNfeSQS+a/TrH/KtbaWkXrGQ5jeA3Csm1xgqUjitxZIYc+
JIznqcw+lJ3ktC6h8F1p/gO83Fq2OQ+4WKoh9AKFouFDNq3qpRB9Trd2/+r12jKhFEQAAaYoQXzd
/S2cqLExJcmndybcSNqdOJS3fcB3ygNzoC01X+UUEMAyr3uRAtXeTqlredwCTg/i5OasarDI40Xe
94SpGr6q9b2c7ol2KPjD9RUJ8MrqkvyzTBZ5W9OJmkoSLh+WlO7arHlTJiVxOw7JYsuIyIlP0CfW
md9a6k0IJVtNpE6ewJ3FegZzzDbF+8SF302Sy/oe+iG104gevH+YPUD4j42ghFq/8u6UM82Flkid
36VW4vwPa1e2HDeuLL+IESRIgOQr1+6WWrsl2y8Mr9z3nV9/E/KcUQvN07R9bkzEPNgOlQAWCoWq
rMyJ9i4EX+xBZyjV5Mcu/6QBh6FGibMEH+XgOlnYoYRIvQwigajTLL3gkSgCBGD4EVQNMCKxpYcy
kNi4xhkFGtzcdSOIXeUAJJkY7q6+DAGIXQAjU3vMarVOSXIrq6tnEPZaDea5RqSqFBTBWgpxqfp7
WD1NoHEgJqfU7tDlve5NkBuagZ0x9JZLMDyopQ9e50MH+A+hxTHRs29BCY6OGH+uQyJ2iYGGuJ84
U3L5XKQPWf64MOTgteQPU+0WAQG3HV4cgwY+eMUJlx/aMkAMMjnkGHOpQYeRRu6yfNLBx76Q22XA
5F8NWraYel3aW8E02mbeHE2KG8dIJI/2X83kM2s+jElhS+BnKwfQQufNLiUpB5KC0Bq48b4FnLO0
ajO0ign1E9S9gxAsN20BuvneTxBhWf9VT5t9Nrc+VZKDmTwrw+ROobaTJMmNtcbNZOilpaMTSCXK
xoodQWNlAuwqA27bWArwAsR20H6Rx85KJkAMwbM0xLdGOSLjIR8wf21FwIZNWWfJzQ2AkvdTc9tp
paU3/X2YXHMUXk0bt9D7Kxa1YCr8oZnVju+enD2yPLP0PHViNEMKBp5HpljhVNtxk1slja0sNV/G
jvgmiOLYOPfPDJAOQBzDwMm14kia8mli8mcmD58ihhdRDnqX3SLhYHX68hmK6R0IwZTvs7Tc9ES6
S7VSdeUAAMh+eUgz81Mu51fYyp1eR36LlDgC90JKiLVk1RUt9Os8pNaQtuBtD+wo+DhQoNbT9KYE
UXmeEBtR3wML844kxj7UQxfEvE5qzHYX3sb4KRra4Qmy+cGwFxk0duYMZryuOoIP8WmiX6kJ7dpu
qRJbCbbuiLUAc3pF8Av6JMHplzyTVDB8+hAg+GhGOODt0DuZZG4ptKzfe29BRngyJtWYJMaMzI2j
zP6sFLpagD9dlBC3gZyrEhWQez84DpFDPX4TVTt6ZJbsQX/hBfj3v7rWMaGJriOu2zNd416rlLaU
KtODQIl2kI+hm9ucO2hv7LZvhbNZo9e09MQavxtPvppuxnOMggbfzGo/lm6VIslfnNHn+WFe70dv
cWkMydIt5P16An5iWbiQshoBZgpR00j23R7ieIkHoR0nAk2mBw0aaDhsZOCrFY0Te8Ld1LChVBo5
D7xpUA9s+oCr2k5HPwXZ7OVrcD1ZOrEknIQlmpGM9hFqGii+/oJB8lr94P+Gt6ym2RQIUjwuGNij
BQdVK9KBqDr/u9Lr6hF/MyY2bsDC3sZ9jWfoDF73Mf0h0aslnra2b2NJrxDhE5eUaQxxOoYlmbti
zyUoI4dd/9rA3+gNbVkTkj89Uow8A4eVp6EZxUzOpeCAy7P3QtzNdgbav9EpHa6K1FGb+JWdZG68
mWDzY3aWy5/srPB6oUokt3WO38JoM6sqFNRl/q5acmJDOOohevBd/mulsv3vOz685jUEmSvRb4Wy
sxHc1+CCLB7SvWCuPqPIxI0gx0VUxSiWQGEwyKz2QX+RbhDRXONQeMkj+/QNJIt74+PwUEcWGFeH
I1RbytutoaLXAsnZ/uLdguwNAxVnBJY6ikTQIhnwGszsON6jQuQ0n8DAZs3A03IPC0DLipEcJCXW
5Os/2tqBioXu/85TdfXBCO5FqMnjagGb//uQGw1QNykUAJfD7JBlH80E42KNYgXj01So+MPcnhrZ
uxyT1NXox5naAOnFTIlIFWjOIxm1GZjeIWG9QytyYwTlPbhewc7KcihMaJ0zS2pixXGxk8CWTpLZ
i3JqG0yyEm2+RdLhaNm0y5XELxqA7g3DbTW1srKmPgbxBJ3rrkqsrKiQWqWBU1IDDLOTlIAlyHjs
03awciS8Np1icFyPhNogO3YwbuKFYQiGaUN2Ly95FZuChhsUnQimJtCtf7/PAPJo5jjiHclFxwLm
9b6xb53iRplddG1AMRN3Fvm6BUdbjf4nZsVnuZakSj/iI/xNerLWJDq1JTyVl3FCH71CjXXU7RHS
mvPn7GPnNHuUtV/V1TpweTqSX1Soe2wtdC1kgdIL5HQgvsQsgxCyxgBiQVVdB16gpm4aj45ubE3X
rH/CExtCyFLkOah0NIi9QqvviJwdJ6W6gUjCB73t+TvnsUlqkKRHX6M5ekCd/XYu5IMiLSnI3mLF
YVq7gY5YDWko5GE6RX7VPRTudj0Fj1mNUSBcTsw36XcwD6L22h86QGsKZwFdLAbf7nl1P3TxMg04
pFi67fytiLZ2nk9/DyEJzkDkrYZtAtxt/CGfZgflPbymJ2cwI2fjHK3l2wYqh0D56lBFFImOQRI1
Yb71tXP92ku+Yte8f6Ecf6PavHYbg1GZY10A6TlTwKBUUmmOCpQ3mIfBAR1KZSWeaTfLsdw3h8rf
Kt6tOvGbPXHYNG7mos5DbCOeYiCHXZ5kLd54r2yZEM5or5t9kbEOjVy89lroEgTt48YX4kdNvN04
I5yhgCX5XPBiXuRmyCFqCVpdiBN9USwOJCaP1Fdt4+o3ks4te2fHkpbQSgTEEE9VhyFHsmt/MB3N
Ih+ZB+kkDzIGl5e4uoknKxQeCxGm4gYSo+c65fFPyOvGFrQp/Ms21rLb0108eyAoWmrmRQ5ltUfa
XhXkPiofLptYvxxO1iGEjxgljrLO0QXgKBD1+lduq/vj7W+Mka6eJUh4vEoegs9QuP8WTHKEZSOj
iXJQvPamPqoP7bfZ48xP0vd/BCshPBn+KO9+OdupCuD6B/rXmIiOaMYMY5f4n0cl6P/p0IvCEN7l
zVv/Pm8mhIO0SF1GRjiBF9W3XfHcqm6sbgxOrHYU0Q9iwA0CYQJg/vucQauztjJKIFlaN71Bi8ZV
Xrqr2CbfAMq3mg/zFixobU2APHFac4jVnJFY6YVWjEas5T50uVSL1fldW5nfoyzbqkCvet6pJeHM
Sj1uibnCq+rXo3S5+oUIQhTffMys7+LJqoRdNHsOVDcWMGXqNk9HwNHE6cVNm0ge8ZZj5G5VE7b2
UTi70CbTYmbg/dSFNxn7XOZQndkYvVq7cU83UDi6/RwO4TShzlctmpuEsVfl+kHq8Yyh2V9cGaem
xMu9HzF7PaGltEDACOppwbiFg1g7rqcWhNigxyWEQKcmwRiUdMvs8Qh2jtwuv7VOAmJLAEpMh2wN
L/MNEm+pf21ihJw3D07e9U0HVa+hxdlKzM41AUcvrqL0JwsxKS2l7uVYcdndYUwIFuM8d2i5wt1P
qmjICGUv220TPK3Wsk46SCIjGZPQ+I15D5CXJP8YFbyWkJ1aE0oWU6xXVCne1pY40h9UCNfeGKfW
hDzfbHQ6RwyI55m/MXjjutF9QLntfwJI5raffuWD25kGd8Mzl3lrBWpC0OrooOhxSAIvLb6jGtp8
qKebtnF7DKIHR/35ss+sxpATY0LUUhamZ4uOGFLF12Z+T6G7uwWzWz12JyaEMBUO5QwdlCrwFAb4
hsygk7J1g22ZEMLUvARaZ0J+EFAR2X7lGgKFtA1MTIbiRmMZu+igFL/Uqv/r5b8e8E/WJQSsRslp
oUIaF0ZRqS793C193e7HK2YF1nA/75C5Xf5Ym0dOiGAGzWgfgNDhr47chh+KaMNIrtqxTgsT2Q0w
L2DI5lR8hXmfgUCO6JktZT4ZN1a4eu5OGraCr1RGq0H8NAn9JgOVxaHL8vtZWXyl3wX1bbj5sF3L
6U/7w4LfmHhQyrRrJNygzmgfVeTwlrlXH6u9vovwBDMeeX86dE2bIhfygqvYedwqGK5/VMxWcJoR
6HuLJZsG3B7qIsGPchCuQ0UAGbIvoYF3KPe/BVJZXfSbPbFW081twJbCkOBEJ9Cmf4cVt0uiK3cg
LiOe7QG5rJ9Ru02KUuVBgl1O485JpTt5uM3UwYpHAJm3Jo3XejvvjAmnMpYTvSzMqvRBW+6rTnYb
37O9lFsg1AYYBlgYR99LqHs+XT6aKxEIZjEbI6M0Bb5B4cLQgzZUypkU/sS+z2S08m4LWri6ixCB
B0c+NvOM+sGUIhM4ZCCQ1eCLZtRWEMbuiH5LSEOLDrvLy+HnTLiDqIxVAGuu6VxX433awmQW1kkt
A9WbmKNdS+Vg0bY0oGumPhYaIAqXza3u3ok54aNFczO1vYIrT9aChzlOoaQ7bxSxzvj3UJd/tyQh
dmJObGxjTQ59hXV7lmnQSGusmvwg2ld99KvumMo+I8H+8spWgiiQ7EQHnzlR9DNGuDLB8E1cV4Uv
N17XQrkufKC08Yn6TYc6dL20FgvijTxw5U5/Z1MIoqSKIrMcahDOtc2zlORHOZZ3laFt3LqrH+1k
aYKP6EuKV3jcQ0Ohb1/AS/wAiPFiXd6+raUIjjGXVT6BrgbvD+VaWa6k+MX4i/Tk3W4JfgF5TSOv
A4w40KHPvWFJIDKGiazL61g9TwT1CCBKUUIVx30AbGlKCsoerxvjDwZaMmVa7NIJcIZR2zhLa/Vj
kAkBSIpApMLzhAUFQxZKRTSH/lLfY22WLitekIZu1KDf1Q1OTTESmUFdN+EiqrfQ9nabYrKJ/tDT
cCNJ4t/nLI5AHJcrxkE9WmQ2anNFzxPNlDwte5ElyWnA26vGL4TucCHsaDM6l/d5DTSMxb8ZFBwG
JZk5oiOQ5xJK1b8Qkdme2JqbHgze3Ur3svNbnYE11MQ7y8K2z3XXQr0ZjGl9XqG/v1TyYYKIhiln
DzRIIFdZfYpyxatllHcXNW28Oad+ZIyeEmY/ISm65QYrlTDKFZ8gFoTgY4jzSVNbFtG4dOBl8Zp9
p4hTolqx29j6lRfaO4M8Xpw8dSWQ54xjB8qZv4CobNkSni1ttAC/GMLWfwo7vFnOB722m+Vrr2rK
x5E4uRp6qWJJsYD2b493PEpwfwy9WQ0Tb6bEgqKhAP3XR6hQSMNHAob3Po1tGUcYuIsN91gN3ieW
hFJB2IUoypqIemn4RIsf+dblsJbVnu7a69+feEMGGal8HPGwBNPH4oHByYfktYFBtWin/9gm+lh7
jb2zp773vqypjHhMdOlf/EluB7sMLRvuFduP9PVAc7KBgrdr0CdPkg4YohZtMLShoJF+1aHD/qot
mNqaIwWuYk+Ds51Pr6cyJ7YF7wfF1KwuPWwP5GfUP2b0c9NBzNU8FNDyZao1kdbSp6fL53v1Kj4x
KmYVAWQo2wGlwKK9lyCAOSURZFM/XTay6TZCUjGEqSmzUfl12P4/ikrvnEa4LcY51nqtxEbyzkRO
jqhretmVesjb428MU67voAqtMKDmkVMLa6NyKFdjgbtJueX0KToQAKhiQRba6qzeUdxUvjayp7+O
YG+GhWVC9ZtkhL8w/xybtR5X3kwJt6A8KRObFuwopt2R2mL6IHc2XGQ9SP5rwhBKqmB0lVSp1nOf
3A9OS/zcuBrAFe5DqJhjWaAincbuEHqpI79sdaD/i3++GRfiZtn3Y9aC4vl1K99wWr8ZZFavOahW
/OMxhlD0zEc1ltGe+Ztph/VdRRECIqkyBze8j5/poutgaBkxKl7NH9DwH91y6XqrzfQvgZESf+Mj
rq/szZwQTcbF7Eulhp/8f12qb6aEY0fUJDXrIcDAOxiRekAFqnnfBD9VukVCs3q+QcIKBkEMG4C1
9P0Wju2otaSNCl8Kc8vsb2J0bIe/CsMnRoR7B0LTSSYHNPebBMj3UXKg4HOU1cXd+ECr6eOJHcEf
2KzEXVYgw0r2ff9AQYIq2YNNw6Nqg6nrLwQHXt/nmKTXGX+znHHK5GaXVHOB/lmY/eATv1B0xxCT
LP/g01oZwLh/geXBu+TNoHC4Orko4qxoS58BMx70Jka8tzpO/IufPX8gCsOnhzQ8/gXXGxIFNNs5
6hqcviqZMDtZ2iEk2m5mr7GUI6rS2pZJ/iPPTAL+ZaAIhYKH2Mw1mqAbGY3hhArUIf3JAVfobnjJ
AgwTTS6xyEt+Vz23+2YTnbNlWTjSoTLKS5a1KHXUqaWBG0CRvxClcQ3yZcnmrVtgbWtBQgyhOJnp
7IywIwHyg8x1HvlCFXNwGyvCO29TeXVteacGheWZyC8XVdJCP5prW6Oz20TEauMRugJfjGmLkG/1
ojk1J7gOWYYUMrMqSDqSAx8lnG8ST7JZ85tV4bXwr4CSTwPfDgMFt3Dc44VhuCA3I5/Q0iroXs98
uZStYQsYtGYHNVJUJ1RUuoHJfB8jNWmCIoQxwjETkthhODh5rUISpu1iGxxeW4XFtQlUsEG+2RNS
nzgacg3syabnaEeK4vr8HJsvnE6gDK0MctXMyQM+jGr6wdX2mOTqVyQKVVBDhYI7EF7vlyt15tIu
nVbAS3k5Inc5d1IOtjw+sLjFnrGWe50aE66GwDADKWFGDkKQZTdKk6+y7svGtbB27E5tCH4izS10
6AJAXmS/2EPdWnUij3MJ6JL7e3OKa8fu1KBw7Ii5qHMVooLUl4stt91sQxnqZ9eHu6obK6tT62rj
6tuyKLhoQEo2qAswnhUEu818R4OvsfYtqEuHSt8ubyffLTFYny5O8M5q0HDCMd0GhBfxNWV4SJME
82vRRqV20w2FrHyMqi7GNr5NF5T2LyolzsOzObi/7oeo+FECiBq6Ie+dPgnTJQh65MjygSuHQfmF
d2OBLtfwHA8sThS53Y1dSyiJ8mZUuM1HY5mbLkDHfoAdTBD9gw8wX9HsW8ibrRUKxzoIkyyNQOLn
G5AjGOqb2vybd/DpcoSz3A15FuUJ9pDnx3/8Dl5L9k6tCac6GCiwDhWTvHy2Mb3jFHLCCaJQUyud
tnv5jXLNlkXhWDckB0Jex5MUk0gQXbVPPtjkb1/eq+Wh0xUKh5rmA13qGvsJNYQeTATQ0zbcaad/
+IfO4TdMbi1RONxaM1dN3ODx9jefcNUjCcHgOLiPgdMWTnjB5LSbOd93CdHvUOqsKNqUINywIVYn
GwOl9Yim4SuNdFADuceJxEqfz3EHlgaOFb86brXHV6Px28Jeq7MndUQagbomilE0keVDOoVuQHr0
0g5D/Fne6puR1cvtxJYQQ9I+iIZ0ykKM7mBcwmo/57UFKQTy3H5OnPQDq6CAgkvI0ZmdQ+koceeX
QLbGl/Tl8rWw2sTGjMF/vqb4kiRqC57C5rW8Xe2nyJ+VfWYeOA3irzZ9ah7abh8zyF9skb2sXkkn
poXAM9OOajJpJU9No1sIQxxGBSm1vKV3vfVZhYjTBIu2oIqJqk1SPEAKHWqmcftcGXV9I03qo4Hh
59C6vKv8vJ1dticrE0JOMs6TTjgMITGPgxxbEtMwFrWr6t5OwPdUm58v29vaSSHkJHIwx4uEx58k
F/tsiOxRlY6NTrzLZrZOpRBmmqiaex25nwfuGNeosZH0x2ULWxsnxBZ5DvuZLMhSAhMiGvdjDB2n
wrhtak/qX0aabXyn9Wzl7UOJ7FEVWolyyauyDJo5h/5+2jXlQUeKjgbC4hT2ZsKyfu6pBgyObqBJ
KXypQK2TMu+1xB9tzVc8zS2PDMkKPaAmC3tbIW39ixkcFgopVwBi3udHRd61RdnwpnbhhWAiaDfV
H1Z7Vpz29j8mBF+XAQVVikEPOBK02p9crny2bysbWm19nloT9k8b46UrSANyPNB9EXd0uT4luHXt
xm3AvgByn+jDZZf8Lz7ytkDB64toyc0gUkKfMxlFxiFxctvEZa7a6HAXiCruZYNb30w4Aw14LEHO
BLADKOyttL2Daed/siDC7fIumSJNzkM/Jk/q8Fyz/eWfv7VlIsVMq+vKnBHEI5GMU0N/bIuMk/vw
ebD99/tQ4SrVdCmcmDlJkMhC7SL4uTRov2M48n9ck5iIE8kENQJi+nzfu6o33C4gULFj0OqWTjXZ
W5fj5h5yNznJRng1UYM+56/21J+K/WxaEwLFmDVpJRGURHnf5k+bDVtfTAgZipawIEtQvgMCcwfm
aX8uihuNVn91Xb05hhAr0mRI2dJS7OBwGFIuO/IXwk/0JBpRITRMmppMCZtBkBe4mvyxzW+bcUty
bRVkc2pEiAcKjaJ27pEq8mkwKDzYIKccrsJr/sSFFoIOnGFPj395U/27e0zofbV6ky+lAl7z5XGC
8maBkVdOptY11uxggmHzGG+5oCg4lSxtO1U5iuSaH6GxtuMijs3PlGCZJex1Wz2UrZuLCYEjKTUy
U6kr/JH9e3OFYAH3f2eGYcPnmRA+lMxIkkHGrH5HfwYVu2EAK6Sm9rIRpVbzC6gpUpOXWAGDeh81
pLzoSKwAeojRoBYsAMaXzOOf7RVUzCc8tzKM9RsZpFvgh+fS16IokybXpV6HWYkS4J5j4hdHgloe
xnOZMwR3Jvh7/x+MCp8uHsoEc58Gfz5hpD8BxQBeTVCau+bMlIbXGqAarbYKyquf8GSlwt4GcWNm
hbFIXlPc5y1WarqypG3czTz2nd1mJ0aEsM9kfZqXFh8wLplVzJVVBL09odOsZ1vRi/+oS6aEmK+n
c5iDJyfw1OKo6zfSsCUntH6kTxYjBPplKvq6YkHAkTm9S71/NHgme3IhLrjdZ1s/0icGhZDfdXME
ZsSg8GmrTW5C5gr6ZxSilVYIhrPrvuzAKjSRETO1JPpUpk28J9mw4K/J1tTw6lPm5FcR7gZSZLqa
E8BLAgWc+JJfRzPUhI91oViS8mjkTxsnf8uecE2A0ISOyYQ0tfPm1zEiMj/xggmzctNXbHDe2aYz
FLZRu79BYLged/6NAiLSXyPDGMcBktY4wkjiDAaSf4pe0Jixk/k32E82vFdUlhn0igA2AJBQLbc3
bKJ+Jo/u5T3dMiFEmVKSSikJEGWa2LDSAKrX6oaF1/fehTMogvmR4/V9JQFqr5HYLUfq9n1xTcoR
g3URnTG519UujhDI5Dr2YgT7iagvaldDyUfzaVa7ZOquCxDplEV+YBFEsoeysntjOQRMSax2GK/r
LrzLZc0tRjA/k76NbBpU13Mz7FpZcYjRfAiGCjx6NIFsilrLPsaaP/QQdrdSCkH1hdMIEqhmjZMF
XgErj+qrEN2QQFme6Qg17HTQwQUMzYbQ/GnQyZEmsP3lDbXbMoEWVvVJosOxiuV9t9DPchns0wX9
dtDD2ZkxXw/gosumgFlx28tWIEmHXJKeymaWrDmXu13Lqj2b8apMRreBDIoyhE+RgWJxujQWdFd+
sjTzzNi8JVm68YpZD/f8XYsOIprcwoGKZjVOmgaR2AzQWSBfGXM7fWvO6szFQJ0CLC8kVjgdLyC0
7+/rIm1bMOr0NdDaVWeNKrmj5ry77MZnVwowNkDZyLIGwAjVxcRKn8o6pklQeehpQa/6Yeru4gy0
hvnHy3bONozbMSGnoqJVDu0AoRkTd2GbYjKh8oKo26mYYmSZ8SDX+o/LZngMf3dkYIaPOKiAVKxQ
7aTgveyUBsuh5VOf7XuDuI10jUI1iJ22ZnzWtu7UlvB5mmo2IgX9CkwKf+9yFIWMcKeh59+CdvPy
qlYc4VXYEpk+OriqyCBcpLWqZyO0OVh4Hw/HhPzFx+HCmf/5+UIs6+cEnOQFfn5Gn+u2AGgTwCHQ
wl1exfmNj48DnAQ0YAzIBUF9970/h2zMlljHx+lL3aqU0kmSfT7e0vFbNO3KpgJT+TUk4f1sBnYi
/Llh/TVlF31DBzQcNMHMhFoGd9GTRzNrgyKXhgrlQmJcz8jOwA86V26cgZWyr5LpNsgqyRoNiV4b
GjlGSuGDNbTeq6PxvZ2ht92iamfXUWVWFry5s/RAnr0Y3Ygd4hqYS7umc0OU2iAuZTzM6D/aBR0+
tvpw3U3BVUvkPZEH24jVyJPp+CmtoAKYTc/qUN3rc/CRkP56ypv6AErM2VKG5CYg0QCYE/lSZ/P3
uFHv06S9k1Gumxn9oErF1zEHxsUgy+ecaoWnzlniNSaCeLbs+0lJQO0UsxZafCgkGoHqGMr0NTbb
wVrCMjpAZ8BS5f5K7ykoRJIsOCZaRu9oXCduOkolwnkzXEeauY8I5PXmHEwJBiimIi3c62UyW4lq
1rfDEhq7Jp+qgw5yjT01pS8EQ0aYth2uEYcRoVneW1rVOJLcXoOidr6rzILsJgoJ2ikGA2wVSxC+
ahrlOOmys2SdfOyUUrPmqda+TE1OLSPJO2sZMDgil/Utzc3wxlDix2gGm2+X+xQS04DAgMJMa4II
/wZK4JEJMaGlgJ+15kOUjdfjou/KcrrLjeWpWNqrLpI8c5y+5Z2OkdKxuQ/N4gPY/D7KmYwauZQ7
Bmv2cUdnO8q1yNF0cJ/SsTH8utElEMmoSFITDNtG9C4MW2+SggPIbFqnjvq7RsVwC21q2cpkSHNm
ZWRJo4ZSJFARoRofdaP+ikKYq6jRC76TNxP2sWn60IOgoqd2HQVIUAExXOHpaVR8YhGrnZlNbjqT
2ZJZ/zGVNMVOBgb6AAnsbWpEoUvBoPu1cWj4yRfODFM0iv9U0KWdEWJGSoQfSqQa8Lv0RnV+aW2U
IFTkuit/DByBRNSpMR4GTw5oouZxCUW72gNEwI5AxjemW0R853JUsAFJHnBpQ/bTJCI3AS6POCOz
jgXhM7pJvvyUs8B0NTYkd6ba+vFC9RuaqokNuQbjXpkhh2E26bhf+ulYhgpcv9XVK21K75pau1FD
Nl0pUlW3Vhey5Dpl0vCkLSz0s5iOxzoeQdBbzspVHWhgv0voxpt+5Q5iUERjIB/CtNFZy0DvF9KA
yLvxyuxA8tLFELHNvb4G3fxlVzi/gzhEXVMhvAaZIXD5vf84uZksRcu60cvCwdfn0m/kjVvovDmu
cBNQbwZNNoZ0xek0Yy7ysCgG0J72mNVYnNZSv3JiwKxGLSt3foOm5wytwS0C+cK9QQZKRFiUPqhZ
0+NqfZWT6Z44S116PV4Px8Lfqpmt7t+JKf4lT5y7SZZgUJN89EhYP+VGtUsVdWMDV5wBU7Kc7JEz
LQI+/d7E1IdmM2RZ7dW59CNUkhd97o6tCWGMFJqQf+oOUCuClAlDpqUBVybUO+YAzys90WqPyAH6
liCVrja16s7ejUjjMKYIxjecV+TBgo2q7JaUykvtNXr4qavpUWqKu5Sry+axdmcE0+d0IH5KTXfU
yddmnA96qR00fdzQO+JeIARB/B4mBL2gqwuWL2Ff5RHds3BRak9LfuTVUx1dt/HT5e1c+XTvTAgZ
mLIMklnEMEHM9KdW64gaQ34zheqE2C75l42trodBJh2i7Dpiu1AIMUOd9lFH8K6IBp/mM6gUGgxg
BRuxiee/Z9t2Yob//YnHp7UR6kGt1l7Edkn0oOKllDHAGLLBGpWvSff98qrOR6G4u5zYE9LLwKgj
MgCIh8MMzq0HgN8xGeSGBjicOxCdlgNKxbEzfg2CzVbq6ufDJI2MMXXCJXPfLxVaJgQiMXipZW17
m47QzY2WRbdog4s/qrst1MLqB3wzJzLngfBDa7K4rb2WPPVlbLPxpWPDRrq+sibM15t8RIhghFec
vdeKQE3iKmy8Npah6xVflx0kU+o5s0pM8l7+disLemdLcBUQAcfmGMOWVi/HKVt2M0496CE2gtbW
koTPFIRR0DcJEgyFPSgT0qngxyQXVlhpG/PGa+tRkMrgRjEwsCm+dsFwFrKeITpKzSEuDqMKlNJm
LrPm8MiXkMPgIIOyXMTYS50qdz00fzFkXD+XN8MeApk+Z0lXHrKfqHL74cf5Rb+rd5c/1to77p1d
vs0nB5sNRM6jDna5lo7iZE56pC6X4+OaT+WWtZVb4J01IVr1gAFVJII1cp/exDtk3Mc2sZIvaHCB
Ta+/IhsEYGtOcrqrgi+Cum+QKN/V0HxMgf6RJgmFkV0WPPzxNr5PPoSFGUA2YUAPycd8GN1hXzhm
An773pP86Th+VT9tmDvfx/fmhHUVscmqoEEC0jkKdD1cZTdYCkjn3cFlXnVE+W7aMHl+Ct5bFI6b
hEnmvoCYnbewckdifc9Q3G7ZvL+8snNe2PdZnAgIVBdWFSNfmeaXN6hUVvscsI/yc/fYf1Ge4sUq
vByUSNFzjmFc3EFOATWKp+zQX229YPgne3/lvVuxiBLsw6hNxxS/SWoMVmPeF9FkyUntQncclfYt
/fT1hPktp3w9qCcHMY+MBjqy8KDiekK2jDasHzk6iNPL/biXd9rGyTjvNgsbLSRkkOCUIKfx6rFc
qCC9UgE7/BE5uIHQ+M1yC7Wj7MNWF3HVjVCvwXgNtBDPykboE/UT68sRs5wf5PoqaW+k+PGyC50j
HfnK3myILlTFtRrWcTF67QwUcHVXf64nPhVr917zrM/oU7Bdc2S6tfUsWPMYVJCRXb62ZMXcstTb
aUHJDy+Q4l7VPsvtj5A8tlAz18rFubzI88CGxxXqiDLgZbzWx/f5xFs6kgSjmdMRT1/QMCwPeQ91
HKa7c6b7ly2tfTEd0yZ4jECuD6/T95YA7umDsganRJEEdsP2pN7hCWL/b0aElFkLwkDuuJFF+aGN
kN3RW6vfun1W94yLt1OIjKHfKYQwBbrzcxNKo8ear0Gj+gaNQGRyBWb5jdRk5VLF13mzJOo7ZMoQ
lU1tjq80bhJofePJ4o9f0y/cCgKrG86wGjRP7YnfKIoHLUsDHjQXJ7K1AwZF3fxY7bjXDwftjmuq
Eou9ZBgaIlbqtFfQV3Qvf0O+fWK8PP0lhG9YRSrY91v8EvIh3KWH2MdGe7/R+l09ZSebKwQu1LQl
SjvYSfZ8/onLDgxXLRjVDKf3GDIlhjHtyoew1OX1vcaNSwvU3p8E8LoFyK3hP8leBQn+ACqIyQb/
l99upEmrjormAAPnvg6lAeFwA1okE7MLIZRlhPc0752gMiOLRL7RbtwCUJ07/2oMM4Eag741ZHLE
aTI08xalqJTOS6fYA4zqJpWNK6OpUTWedy1kAAsqf9LTGu8ulEmPeKQ7RJF3ZaJ9D8zgKkvJTRYa
xQ4ik5M162nhpMECKcQYHc5QekwwUWr1RedgqaibSvJX1mluNBUgT6yv6NTdKIEC/akuaKyhj++D
KtkHZWzYqMztUXa+T5TZibW2cqRhzGxcHk4a56qVNtLyItPEjQ39EAYFs5t+3uVBPPhET362rZE5
8VheSd0YWa3BngY61eA+KX2Mpdhq+2wqsU11/NmgyzdzlyaHRe+crNP3ygIKeLP8VkFEdzRTv83C
B1YNUAzLHag/QnhBuzJJ7dI2PBR6VUA6uMdoXPFSKdLDVNeLZeSpFSuto3OCz1DakekpCxA2VQ1o
/9bUobBcfxm7j/KgX83pCA7u4SUvTAuVOkuG8bpCJ2Cqw32WgWirJFapYcUxyEFN6SYNo+Pcgv4k
kfbGQBMrXMbQUnt2H9bF1ymv0MW9b/XiaFTZ/9F2XU1228zyF7GKObwynbxBaSW9sGQFgplgJn/9
bawkL4WlD9br7/rBVS65NAfgoDGY0O1S5YfdV6oPqv8L1SHjpb0bC5Rtk2XUDlqTeVL9cablp0F+
56R4ZNvgV38oxwrquvoc+b3Z7jWTlu8qIyeHqG0+K1V1UGopWGwqBWk53Mqk185xa18GpMK1tAs7
Y9mTGuUIKRlvNKvXILVFL/2UyV7aKjfJgs6dVlvCoaXkjayo07HFDIY7lOMJ4ppIwFLVheJud9Gc
LBiW6Wac1ZusQAWCGI7uxTYJjMm0v3eNvNw1ZaLfxHHZHdJa/1xURhEMw7wESAznZyXuZBTypB+q
0WhoRckj9RhbUx22dLxPWmhvqEZk38TjcFbU1JXiLNTUakZRByQaZnueWnpcwFPgxjPxtUpVPCOF
SqxkuJIDzuy+81HKPcf6nBzrGrUUObGTA2b6dhAHB/mv7iBlnH6MbPmDqXa7aZFZZvqhyabPYz8W
/jJC40CxUehola+VVnpOKpVeS2posCG47ZGrdyfdehP35J1B5swzakT7GoLRmlaXmRQ3ldTGXtt0
uo9q2M2EDIXbEQUSaLTvdlmfqkEOXaqgHrWzkdFd0Q9QfFNA/UPkQCZ0p2naQc6hfze1X+IcKnED
TU/1SGKXzqm0nwpsdT3vCjODvuICQmOF2Psp6rxJTW8gtdPvWqn6yyrIQR37mzxaqDta9hEsvie7
NL515XzM5s5Cy4G9ywBo7iKRXaklB6UkZI/cp+U6eLUMc4mqODpWksIm99Brm0+mKRVHXdHwo0tp
3HXGlPsykoFePsq+kspvC6c4mFN11qPUgPQb1AMtzXqfK5XjqnG/XGpSTEdiTI2HbhEUd5IJSnBj
ppxJPSHYjVtyQ/Qh9mYHlSRAVKNWdqD2cuGmbXxobPutUZa9Z2Xmx7bHw7HOM3D2ymg4svCm9Eoz
/bTYSerZU2mi/BkrLuL3N1o1PjROfMHY5Vd0HH7UIsnw5VGrjhMtkQFXo6OUDkFWk2NjGJ+XRCrQ
ywb1vnYw30rgd3Ttqi3csqGHpBorBHbD7HYF+5eS926XTGilbZYB/RsZ2kHrEkI/TqYCz9A0Sanx
rpdRJuzpQ9c5X+Yofp8b+uzmBS3dBeWtzJ4CqtNDKzsnZbbZJCqC/LYnke+o0A9MlfzNIg8Hikrl
1LaIVtA0mbhdZR7mNkX2K9YgqQPpGduBpqMGSRr0J94sinKQ2+lLPumSS4xu1xHNkyhujkpxF2U4
posWKLm2q6n1ybSpX0rTp24p7gd7QiVQMz+gL+KMeeuL0hQ7SZM/os8l7J34B0QnM739qx/NHwPc
2VfUFhp/dP5IxsSX7fFIKhuKO1JzN8hWMOTzHnWgy5hocLu3NIMGpVP48pKeElsPTR1x+AySy9iM
/hqb+JSO0wFD3kfIrrgyuaWkwih85krFsHdoDTAiZ1lvPGgcNgEh1RxU9nAwlf7GittPEqrekD0O
ouyLbaAtsTIDIuXQHwJZDIXuI5NcbU4t7hcMyrr2VJ9mkh0cHWg4Zm6ZxFDsaYIk0nZpr8ZupC4Q
Lc5ASJs6uGHyYnSlAa/c6FMtW1+tEveIaR2plWXoMFvu8pIeukHH7HLf4A0sBWPVOq7ZL2EeSf5I
03004gVnRtl3S1fPGYSuTVRUG4wBe2TubsBz9qWBQAcGoV201e+VajlFeEgnWuEnbRZW9d0M6iIw
lLlNYfkWTf1YovtObQ9yOp1GUFBlLSjAE8iEmzclJu4JZpGIZUC0W2sOi7RoB8VKd0qR3bdVFZIY
kCzjgsv+0tTRU/RzPQ23SiXv7CEz3KbBvEWkQWARQ3/xX1VyNztlFvRt/KaomgvVspsim3Dg0/f4
QpjGNXdmXPvw4JDgAlyQG6hKkJdcIit3tXnZU6RSM8mNKf5zyt9oY3N0aAS+3+gmcaY9pCUJ2jpV
6dtgZT4ai/yuKA9yATnHqepRjFDdnEAKdTACYqG5VikvtdF/jCFOXs8XHEpPJ8kM4tIGjLMluVTS
N13+ZqT36CQIm0z36ER3+LFTlXkUOYzBclxbuTWQmixa+naZtYvcVYqXQ94DwOzp5s04HqdFP9aJ
/b6eY/A/lJ65vK/A+uo0kIjrCq9tv9mgFaDWjZbJl6LEqXeUPSjXXFnqPyvWKcUNCl4aT1P69zmd
/MT5TAD4ZvR+TCA1ThbXqHMALTk0ZfEg1fg/5MEFI7k/kOkmNpt3XY9Oslwpg2YedOxeZwfEoP3d
SNKP2UgfEOxd4tGxfC2bv6HnEs/bETEXBD/tWDuW9rSfSBxQtYxdW9beO6UeeV1afejQt+Y4FRgR
FnvctVGDa7mQwrH+WOtw4GKuPyFKydyqN94OKRhhu+wWHemfM4zXojMu8tFDAf2atgtHs/ahI5n7
iD3HQ9ERCPUY+m0dp+aBWCUE0lI9YPyiQY5oB22SYauNO0KNz8gpQVZ+zqAWZmmLD3O3gwJuUTlW
lN0yFlWYZ6Ye2k2v+hom22/SyTFcDZ0UnpEpd/pgGf6Ydovf9dqHBD8/UGQom04jbXyqNbrbKo0E
ljTroQRRaqBZCU5UJXjobTwMIBsNxTP0Q4GGReMeBokd60kcmUgr6vGntip26KVI3CglQCzpw/Xn
znOlM6aDszLGfswqxZBOldqQyulD6+0coNwD5pxlr5oe9Pz2MXJyUAP3iws83Kt2GZhg1DAPxj06
FP3yOO/tN/U9BNh3+okN190L0/8baQn8OgCmDDUlPJW4rbC6eRlwj+HFp3ysaxB1Afp+XN+BrUTS
Hza4Hei1KjGKCTbaQAmJVx0J6FLA2I/lJh4jgVfejw/0QWCVvV+5Z6YN2m6UGyyUG55VSpe5xpCd
UYJi07e+5u90T9vHSB8Ej1w7g/eCFzV7uPIWDSYT5aDxwH7WklY50VTTtB7wsGVjJ0P9SK6gJ5hX
tJEtm3bkSCMBd7LIJpctyCpCGpnCZkWzcJbDGuS11zdyy0PWq+LyBJ1m1OU0VEOIYF2RHb+LkRkB
/cZ1K5tOsjbDZQVI35uKEsFMDfp66qPttjzoQXzUv+XokDbcAow+B5ZziX1RvvF5FzyO6No2dwg0
vJQb28AmUlxhZ+fE0j11/trBFs4YdxrsbNaqqsdCIRuk9ZIX6xFuC4E4zEYdzDBRo4RkL54yUGfh
knS5JkEfRmv7cATRx4JZJKP1CjQkuM1D50LS8q4BxuMQYJhHmODZ8hjkQhTWHQDTfCNwXFqIgNOl
hxwXyBQ/ZJ8nxLwho/JRPIwxdHiMuC8YFd5IaGGxSK+iIxT9tM8yrHhwDSUxehw/TE54ydF6gPb6
XrtpfSYVoD+g9Wze5ztRgYN9MP7Yr+1yR7DTh5J2PewmTXShU/9miFC1UhskGqQ5FSVFNzf36Trh
s69dnnZd2tv4sHGbgMrO+TQ0TYoTorwTnEj2u5+t68kSn30tZhD8ZBgFQS3OPI477KWbHeih8WZX
3AqkiqzxudclJUljwpp87A7Z0Qnw+N1hiudBstzMsy5qOL6rPcmH6vSlPCY+ouJvggWzCb1rC+Y+
5Fwttp5Z+AmsZlYdh312lnb6vhR6zFbR6I+YgMPUPEGLnE3xEY1bRks76i6bOTNvI5dNZMeYF0x8
UTZ066ZYxyEcwM5mZxiojuGmR3qkB9EKYsHrG7hlYQ2j7ICuIp2qi6ql6gCjs4aHMvIUsb541038
A1SDDsCwFCii8bhWpoaWTwMdfvGlrmTDhGRJWycNori/TfEjOrm8KNZStwMYoKSzDma5Cikb2Ri+
C5a0vW1PdjjPH5F+rQ0dSxowNtogjfRZQly0HGe/edO+TTCvI6ywbVVJceM92eRc3a4LsN4nsPmT
og+vuCSI/J8MJi+aPhJa5Fxepb0x50Mz4HBpYRmi3dsx/ATSNU3wM+J1FNtDqkrgk5tHbb1Szu1R
PF0yqLYOqCHJ3nQ2wHEfsBi8Caagf0dr5CzcF3BQsw3ksWRtljnX6iyMpmK2rQKzLOadviEFu3e+
gMk/xAOpFyrciVyIiylk0iiJEsNVs+iuRwkgst9cd1KRAf5oL0Yy9xn8JUvAzlLf2cqX6wZEB9vh
WjGqtp5TpcGGTWhO0NtzN0ZuihQQZruQ7H/Tx3ig5yOUaT4SqQz+o3EuWpplNPDKBMaH3It2rCY1
f2PvBBq+YBaXreSfXQNl0T9dQ6tR1sScJ/PICR0DittmOxIy+iI0YjRo6oXMkTuFmjvuXxnp/j73
kJf40zatkwnFD5xCpkFdBCRUCigyT0GJJ+cUCV4Oz0edH0PdJ2scyoxKsmRTCbdkHKvdbeiESeAE
FcKW45fuYsdCXBNtLQcymFRN0XaI2Lpzcq8ZIC6hoVUPTHeljaQ54rG8FbkO+yuvfU0OX/qqr2e0
dLJnZndmzz5tuGH6VBC7DaLhRqxmef0oYgDhz08IvmQ6qyoMIg52aQt1dhoKjoNoTRycjLVRkbGF
CdB/5gdkeRpP2du+PUCjAwwKtfcCyUKRTQ5hJAc6LxiN+X0jWcPqRpKhjiIexBdZ5BAHs54mChRY
ZXwznLWwDqd95vW+jWTt4zNTNBsnPA4cymRlrMgqi49Q8QqWAmqueX4PPQJ3wfNk1oLGG/dOKfqY
zB+eOSh4mXTLNFAx41tczEWZCwly9+EEsRETJBHFJUUZ+Gf/rx/hIxOko15CNrl5B64sc24Ug6Ya
d+/j8e8OSNeTMAMdneLNh/ozUykXeC37664tlPOgLEGeVLZgrgXdTN27inFwar+2L5JxUPZW0AVK
oKGYq6PrVKz4unksV4vlvMmU2yajbJvnWPFM5fuUivRKH/ueri2Q859FgsuiVPHz4gCoeTkeRtOH
Kv8w53dz5iJZ4o++7GsTZrS8Uf6aUejchBHqIt71vRYsln8aklZH01uGX5JKKOwveL4UIuFIgdtq
3E1VLNOotiluKkcBHfD8Y+7AXVXOu+sLefT+K3uqcVdUtJQoZyZYib4r75yvKnKzyo2e7CR1j+Id
iHPTgHzHWN2p9mLfDAyUhy7yG+uTehJxnm/Dw5MH8aM+6CCZcqvohtBMujeLRlAYS92evrcl/IZo
dHUItNB3VAIvMgKhpa0+9XX0ZYzom+t7Itp57kYbLDpGjgpPVoy/akygZgjSzUHUr7+VobIhlfcb
l/gkfGYtVasX+MDzjvFDjW+WW0bXY4JrGkisvlu82U/n/QuAf+udjx50DL1BdY6Nvv15g+rovzXT
fgAijvK7AjFeX1xyW73tI+0ySNbJSOyj0S+oqQqwmB3QZ862Mszt7NJLlRFpMFzZBapWaPZQEnep
AtX6PJMv+ZicGjQrXP+am6i4ssmFC+D0X7IGLQvhPMiHsjKOXfOXnGY73REC8OaFis5GjP87Jp7n
HD5ZZbekKLn+fMiWvnLKdvJBupC97CZ+7qF/4PrStnPGTwb5DtVU69DpW2A/Z+SM0L/5dniH8gI4
PLqgZNG04dVeEg6jAP22+hJtjNX8XujjW2b1uGviQp7sGgvF465yMZwM4E2/zH7nNRdxYnMTbB0H
46aYTUJzJeeuCTFqYxqAC1bUoRnMPmW0ERz5TSdZmeAc00httSwjmJBIc9Gj/TTfOg1xR1mozKtu
HYGVJc4djVElcmfgk6Gey/IAaDd8l7yvA4cl2qirHQQuIrLHVr76VKNRYgoowqdKZjfa1eB2Krzx
bjpOAfRGxXSLm9i5Wh4XgxgVkjlZjNPWIMRjLyztVKtBsovRNfrO2HU35KhOZ+EqN989K7Nc8CFh
hiefa5jtfPph+EgLl1HaWOAd9TQbcYGDuLaqb5WA5ZNEbbObT3cTIzcGlEE0zI1yV/XQSCUqiBO7
Q4fDDEtgw/1VyKTmRZTH3NritTX2xddfFI0VpdPCWkyjHBX+c1zkb4tBDQSes3VLrO1wx26cohaU
rTPeWXi8Qn0KfFnajuyLULQg4f5xp69oc6cC5y5O355xCcZH+/xTwPwFBPBbGL1eFXf+lLm0bbXG
qsiZCV3Nw20apgo00eSwDJL00wsGikUmuSNY182YpB0+GJtBBK9vkIBLBdMR5Q3oOlHOm0UFqC3A
XK+RO4SZJVna2GI/l1pxnSj2akno81tX+doGd+LQl6eonYpFsaRthLZZ40A0dJzOoYz+jJm4C14c
6F8IpuybjKZxaz5Y8Vvx5bCZV13/EO7SVQpzLOUGP2QKo136sTgOJyPIdgPj5A0LGgjD1C1EXRnk
0+LyFFV50cGDzAvIi1xtP50kb8SElnmSxI86wbfkWavQBopjWGF5jEwWWmKz7kZ38l31NTp3gR6m
x3p8J3rdiA6kw0HMknSTlDtY4m8JS+Xm14EUZm6fq6AgR7beTg5mphZjNrWJC3H0oOv1YwxMT6r2
0k25Lw6qDzGng3TXeMk3FfRvolGDzUBmbZxDnqFNaZWghwyBTLw3IYCEIkCEcTt6YH08gdCeAAoc
Dn1yczTUeYC9rg0k8AIecCGH1Ld7t+oer2RxJl7kQBz62IupQyUUAUDcTx4FEY0yCUbhRRY4uLFa
tdLNHN7iRLrq63UcuTK0lwXjs6KDzifIuzKzCgktgyFmGDBwHH2woCQQJrjZmwU4k/nkKEQ5dnPz
D5a1f3DgMtalMkkUSAopCP2YndCtxBojrB1SOOKE3FYU+mTtWWLcXPJeAbUa88YZPNWoSDXNIRoK
L8MMjOznAZ7/Umph/OFHgaBeiGxbUdTaPhfHmHmnmLKEHWayxOBBxIQBRjAA5NhjzVsy9wiuLiPz
qe2W016c2d3MAKx/AIc7lZKQxtHxA37ygoJyZ7zIwyfTZ4PEzQ7zGW6Bxr3X5EDWZjkIAvOi6QwU
ZttAP9r3Y9B7neblxG8O1bHynKA8LccJLpcjede5+m251zEfhDa1v/6jx1kyh0jgbgGz14zDxOpm
kAQJabpjPp7u02MZ7wUx3jYeMUYNjFIyFq4/Y0lSN3SkE6zlh3gPwYEFbSMXJALO9XFsvTRzX0BU
vQ0Xf9vkycTHoUnbJcKZ0qCsMM8PFEoWgmVth8hPJnhHVkuJZBKW9ZMBGUMU93IMcGeOBHCKMMNW
XxQhP7BgN3licVIZTWRlWFnjs0wO3Nfw2SAsk6pBd724aeQf7q+nhXKeC2kATapK+fdCiZffMmKL
GRNz2a3onIh2lXPNEkRVYAWDsbnYaUUK1r73FVomr3+7bQx6WhF3Q9a6ZKpjoyD0mIzAti10LOqD
q5bRDTp/jpY63MvUEVxg7IJ6jvJPNrkrktJpKUeMY4RSO59LiMPG80el+AotOK/Lvl9f3z9cY0/G
uNuyxSSb1skwxnxTh5MszU4KoKWN98eU7cC36l23KDpvXKQ+TrKVlwM+m+PsZMwmVZqIBmozD4XB
v98wYnAwojoTKN5YSMxwO9lbxuLlLLPhU3/xkrt8X6HND7dJEr4yVAUTpoKGNxWsQ38i2GRqcU01
bCcrsep1OOxrjJz7eliE+XwUBnDbAcGTOW4zo1hVi5q5iq6C8K8EmPQDmF7v5+Zj16KjcPIaVAPq
PPXVQqgosI0vT8a5bR4SuckrhtYoSzKKdQmNk7sMsw94fuihBAK2UHTmN9tHIA74e395wRPFnElT
gIoopOUH8/3Mvi/ETxGQ3OnxB0aeDcFaofzpPxySJ6scgBvtLMnJIwocGZL+WQzFEMJrczhPFrnQ
A3yuUd427JQgB/FTPaEApd2LROjY3/Ucb55scaitjhp0mhXY0nfJPk4eBULkt0wgpAJBod8MwXUE
+Ie46skgh9x6ES1Jmj0afGQ/b3cF6q03mJryliB28LLK8d//Wtnv8WX3ZJWD8qRP+7lCRIuORiNc
6J/LLHeKSAdF6KscjvfVlOpkwjLZW7k3fPu9vVP8Pr+Z9stN7y8Bce7m/ZD6gu0VnEuVw6AlXYwi
72GXNZMt/tTcsgar+My+aFHcvuBUiixyMCS3cVai9/i3xRTB6N8WW2v3gvYEAfDxbbdxDAlWzQQO
QLVHP/5sEYdsItM+eMH6tl9Cf7sOX19F/qE2zRLW+qN+RMMaK40xRgKUxkBpfc+eIy/bWOaTV44m
X3WlNkF3KIFh8JOxhITkJhbECSrE4ObbHG250GIVv/xEVjnwSfWlUm3muCOa0SXrKGEmT6GyyE+3
I4GnXeVwBzpSDhjIcH9MTdCDEgZt4iOrCGRegUnl7IhS+QsWJ7LK/nyVr7azMdflVMW3XC4D3uwS
EZECbsdvT+vigYZISlwW2D6TELfENJvSTm6bngfoDDqV8eb6cReth0OZEcTZFe0YyjQXELB7YyqK
2P4hrH9aEAcoUq9qg82Qk11GTFznX2miCsCEpxSXwMKmzh18HoMtP6n4daY/idlHzA2oYL55babj
aYFcJAMuysxOWMa/8aMdpo/lz+pxvEmOmYcRHqZTI/sgF9H3wlKD4OrVud7DRouUsWOPT3b1/nEn
DcOLrl6RQS6S6Y10jloJ3sLiU8UMoFUfjHrAlHjSIAVz7OG6d/5D7vbvrdU5LCkWfWghKLqRuxU2
iAttcYCyRApdFvaWeUWeWHAB6RyMtDLNtRZT5WH7KDiVHEFWhADNfEkeSnAieBU85IIwJo2R87AK
lrAsQivExCKUpKsiBHED/ETYOiBaHQcqNXvI68PrdlK0Og5dpnmaOkwu/fxq7NS5ys35rHjj7QtS
eqKFcZGKKaX6ZEf4bM9cROiOAmDmk1lmbLSpza6BGEPNthW7jn53/XAJLPCpK2vIG4OU2LlJajCk
99AocnjdwhY5EMohfx9fXglPLmW5WyhM6DuWQcpvk91jHeT2vz5l+WxVokRmSZmT//svIwIKnrW3
1eypHdmneYUt0UfigALE6hTq379sdX2g7uzjLx0hEDCApQMa38K0rQDmDS4EicHkhno5jEon/Thp
/nJaQCzrWTvVl8jx1XXsJz/hAKOJUkXpWObv1QMsgpNscLBRgUgk6uJXfUNBQMfL5JW20nZLBTTM
srdjtDf1e3mSw2K5acpWkPsTuiYXiuSIRVJ5Zl/u3zcfbG4h0523mBiJxatN1AO41cYER+5/lWRY
2eIcZBraZVYjhN2YpAiLoICawz2EI8L6WHu5pxEBNG7v48oe5x4WBGwTW8LaUCr7PUP864H4gvMm
2knuWsnMKs6j+FU7yTbq2ZNwtTDOQfpaz8wk05CwNRSfytk+Vu7GVPJl2vsC8N9EkSdTfGsBLQw5
bdEgCaKToDsPt/ExmY4UrSmVv/QvUBfefHeu7LFdXj3NKrMiUHliuyh9tuOwLcNa//Qf18TFo6WC
x4w1Yk2soKUHCfgeRvAI6qG8j30Ru+z2y2m1Ii4inWwjYvTLQxh9N3cy+Gzx2LR9Zs76Lq6tb+cp
V+a4u6YzY8XpDPbBkPnh85QvGtoQuQh30aiE2FZN8MnknbmzIboOGonyhApTETLFNtGDSeD8Doci
bdVD1mHCfi4z9C1ST2/fpwT6qI3g2bJ5aa82kkOP0WnS3GEbaTlHo23cdvx43Q9Frs4BRmW3SaJT
GHC0r6SiLs3kwKK6e92KCAUdDixIlDVKY8PMs9tE3DlzHQNtfo6uhNyq2db6/wvignX3T6xIGpKk
rYV78hV31+YL5W9vgArHn7b6WB5lXfp1rEDeoK4Sqs74goQq+/r/jPEgFfrTYFzYSQKmHJBvWI4H
DqQ2G7zIORdg8jPfLlEjCDquO6PNF/mlKKXgL4a52ArRYemVU+D0rSfwxc0GztUuclBByhmjIw6s
MF9MTsvJPmvH6PSCYFTkiRxKVPICKsEEnvgsvBd7/XUAtGUOKRLiWKCthG+w+wQVMG3vgNLGmVkz
HIQqTdHU0faLbLWNHHJgZHKkdo7FzcpxKEA6uryte+LS+LZAa44UqTcWycDrsb/++TZj4JVZDkmq
brIlC6OyITpX/KxuZxSKu4tSlR/LntTotxwqgcNcx3oUoP48BHUOxovSxM7GKch7QAiFUqc7Mg54
UAheX5zgADzC6CrwkLU4r5cSrjkNJ5t+N7oPKXm4bkIQCtiPf76yQXTos/QabND5wLrBtTNyb96g
HrTjfBDXLERL4iCkKppmqiFrGvbN+7zBqo65/eH6kkQmuGijL3VLt0vmifOnSbvQ/D36FwVfRhDS
2I9FttW24V4cFbuEF8yDz2ZfW2+gqOS3kILdgXXQE+eIrt/99mN3wcqipFZKOjNnyDEHVYFiXaIC
zxYuigONRckJ4zf958r5f36igIPoz+M0DpVFrBwb+YoLUwCKj022qy00CPawNAEWDBTtL4xtof3E
mubywEnFGCzAe74pYNZkm9gtzL2GL2q7ev2EhDwdfhINJjYTHy8FcTMm5RS3LC8p5lime1ZhfVG9
U+CTj2w9qw017awFOS+inbE7F8kPSvL/eM5UDi9As6OVlL1gX5vAES2JQw/ayGSEGvsQltL9sFwa
ULZehyeRAS7eGB2oRNbMK5rkC3g83TpuBRZEmP6o5Lf6LHGdqyRycKZwSe2tfXykIFFhVWhzn2HC
brZs//qaBAG9zdf28y4fdYe9/p+nNcR3iNAahxllnOt2n8Ia62BoIBmys0vQhkm7AspHr2xvXp0s
LsaI7cXKF5acf/ZaESbnRRDMl/TBz7s40BFkNZXZU0ITEcYDKK7PxUFDHezhBS09An/ka/mNjo40
yvxROpm7UvdKn4FG4oF7vXQhKnoR2xQEbfw0tTSCkTfvcZVp8vfFKcDHG7sVaJ8LcAxnWSDwTdEC
OQgh81KQlIFUE/YBKbCnwPrUG7whMEBtRzAHuhPWF9lfeuWppLEftTqCc5fOg0LgouVXFh7kXzNU
bQevUH3YBD/ZqyhbzCcn5eekyyG35LHCZ/z3jwvRhnLvmAEyKWbJfDRuv6sJlGjn/whgGheISAO6
ki0W6zwCWHTI0X7RuXF6Zg2LKWYa/Os+wgDj2tfiAGUmELmYZ3wtQ4VIiXOf153n2Kc8Qpilh5io
v25OEKFqHKA01SiBwh3LU4bTMN5V6XladtdNiICEL+FLU70UM8vkvPbiFKGyzqU+JDPFIEgDi/8e
JgUeyFfvyaIrBmGLiyk49tHSaWaiCH/zG+myBdlrqLs/Y8ZUs7zQNAXhlJmoYBCfvVo2DznJBK6w
uZInM3wuu+rNvLJrA66QkEAfPqqR9KrDtDLBfRctn+3OiGAiWlrZnWoJFCuO9bk1nENkZ/J+bI3R
X1LzTeLMSphQ+701YHwmm4V7Klqs+ico9jiShtFiTw3rr8L+UIwCfZXtGHi1VA7q60hKZsoMMNzQ
Y894mE6AXQNUpqDJc1UIJRxEFeLNy2xlky16hfTFLEtWUcBmJleBNUmTa1W16ekLgVQCFFD0chEx
Ggh8k5+PS5OqHyFnM4QFWquttkFXGmQoiAiGGY4/Q8XVyjicT5pJgYo7M6PGb/LZ2jfWXPr5UNfB
YpBv1wFLtI0c5CuaZTbg4MB568ewlgbf1gt/1u/6uvXlWPKvW3t8VvJrs2QTVQ4DOiagv/3zq7EB
52wc8dVmFAjArvZOknxGOVhrSJVJ3td2xiwncmXzC7rFt47B2jZ3DNJ0GeqB3TbInar2JR0H0ZHf
ij7WFvhzsGBe6TEZp9UDBFaSwGruqfrDmn90LdCMpMep+VEtB1n/YA/USzB4cH1/tzx0/QO4Q9FG
NbEktOpAN+c46z0oPr+XIs3mzWfO2gj7EauTp2iVo+oDjFj6m/rQQ8APYi0zhs7oAQMx4jnYrShh
bY87D0bhLN1cAkhx9PZN9aGMwKNNXVUGKbx8r6qdYBNFfsIdiX5Jkz7PYM+ooR/WgvNdEx3xzbni
9Zq4yIegMpJ2Lbsc4s6LxuamS8GpbzOB3KhUXMPWY9eymx1TWfaqvF12Dh0hoWBOGPrJFm8sla+Q
6OsCx0ofpDyCqhUSY65ZYALxuksJPzcXNXXKIuVpjM/9O1H/c9waSlY7SZy8YYfwCkDwF7NGJdLV
rLjCACI+JUdMxR1HdFS/KHoXHFh+fl1p9Ghq2dpGC82lGKgEmZXPyLANPVTD5viC5tKt7NTqy/PT
69BzsgYy4MvLx2TfjkheDh5Bpiiod9mDJZrK2WQlW5vjIIlMiu3ozFzjg9CF3hKmJaPeFVnhNzNE
+sgO9avyF+OqZBfnLn4nj7ZX2id9PwopIDfPlqIiOYUOE8xEcWfLHMhcyLGDtKP1rcrAa6HqO4G/
bpswNdPUbdlx+DYWOWpNsFri+qT1r4RcMSEhJ3nzLevMt5L9K9OpWM/fRjmMqtCjk9KZGf0fcdSv
jXGbWPS6VECjEPWJGpRDWuLq4ORyhDyTm566WhOHUbKVtJOZ4Fs9e9qK8y+bGL+yxYFMXcngx+kt
xI/DvF/yHOsx9ulovVGt22hIvcWQvjgSPUTlDJG9bg9+ez/uFtQymgOaOF25zDwo2Xi41AXVULaZ
zwDp6ZfxgGT2VlWhtIzNTj8vtekSa9cq1C0aSDFZwXXf3Yr8Vh+WhyOa6mgkVmDLVnZ5htEHW77t
ieQvsiFQINgMFFar4mKhBcKDEV4j+LZm65E2uYll4vWKLHoZCHzI4eAHu2csI/uuzxOU//0UOgwa
VpGJuYxgdpBfa23z8ljtIRcH0YjMc0px5rMZ0ypyEKdedgScN+Bhlf0kfwEPq8gZOZiJetJAqxkm
DeeW5vUx1w6dWoSL+kGvPl73RZGHcCDTFEXfdDHzkC4c5MV36iRIqYg2Q+QfHMYUVq40DtvD/xf/
4FBmbqoBlMew9qzoJQ5krq1MkfHPn74YFw1Fz+Hr0FNki/35yu/rqVycLrU3kFq8rq2+jd8YxdbF
IQfovQzVSbGu3+Hgr74NsaVr54tZ4rBjUjKCrl5YenX7mmgfOfyQMzI3oBZ6jX9ci1LY4jjwqJak
LWsDxysjhyIGWSxR/esHeDMxuP5SHFgMjto1LbhDnt/f4m8l2jkOLdKskGk0MLTA/It2/jfCD8J1
cZgRG1NcmY/IxNsSrusaCLKvxAGGLDd6pjUADGUKHfmbpRxpLcDZzYzx6jPxjS10HouJyH+7efvv
xR42P5aqqZqtqxBD5kvWepx1atJLAF3QICo+yBCoW586jB9ApErIgbAZ1KyscYAha1SXVP0RnPSj
Qk7q5ynEdQKy+cKDLN8EItmC3L2gXLn5lFwZ5vBDhSjCz7dGSlctNkX/whab7dzWyh6HHgOY+ydi
YKGPd1n0QYHWIzp7ZDw+INpd3X9l/QCgZ3/BUjehcmWaQxOjj+QqHeBD+iUxT/ax2EOz8mCU2F2w
0BdQ7+7319GFHbJnYfHKIgcuZaVjDFgGPzmtozPSXrcaBQfypHgQmbk1km4/iOh5t8/9yiSHMSNa
LboshslnGCM899tJj5UtDmM0RR6pocBW+6PP3e5AdxF04npwJEIBQtyjuIkzK3MczkhRZdpFixPZ
MP1w8/OivLPN3fUvJto/vsYdTYmZZew+eFWsJTh9fH2bpqVWkR7WXnn6BKDGF7f7zBqMiMLeM+8Q
v1Y3Y6Cnz8VTVA/6/9H2HU1y40q3v4gRJAjQbGnLtZVaamnDkEYSvff89e+wdO90NYq3MKMv3kIb
VUQnAWQmEmnOmckkS7D0KXkpKnShtaPVJKXDFt8wGmuUPspmdp+L6pfCE+Q8jJwVRZiW0Mr/LyfI
ORVdztBYlEHafyO9f5P4E1jAmafzIoQFt3WVxTqEmXTxFlP2iFS5Tcw8gRGI1JJzIk1dyIqcw9JA
0OthYsZvsrsYLQmKK+9o6YwiMtPt6/1CVzhPkhdaifZYLKwHWMzinMFifsNvAJ7nH42vCy4Dvsyt
tlHZYP4I2vnQulUNkGGvx1x37ZQZiO885U6c1Vx37cZtwFe9q7YolKKBSLkMPydTfhhL+UM6zYlV
09AtqfJHse3brvJF77QF9GhHIPCPLEGgnHzdu5lJnoSrL5vtAahYra3IlgRmkJ6AOLQC457pZCf1
8baqrsZ8a0+58CXuxxq0R3AyQdxafegZi6jQsX1qmqZTCp5dmWdrqxgqz81664xy7LaB6bVGRawy
G3ZAdU2tpU5E7RFXa1ozvwQkrDom7la57x+qhaSNYRInSDqrgdf0IK0xBOm6873ybtvOIgyQqeia
whT+YRU2gEgjeRD6YwdaESn9MWiA5EzG8rFm5BhOIFUKg9aaow7U0ux7kLd7Va7YDlyN+6DqnH5O
Jpc20lPWKpqtd+2XsK2+YSDdB4MlMNjSJymLfipS/4XWwEbGRXA/hUZuVUlzTNF/ZK+lHXueO0HG
7uqwuHVxAZemoUxBWRz5agQGZlhWk/xU69Qyup/VItjEa6fFCeO8JEtBYa3SIvJHKPxKgqVFu5U2
afaIU6jevJNEfvnKaXESOTfZ1WCyDYGQ4hdgMafgOZYKK0Rqe25SB3Tak6ocZPXOAOGkcmpzxdK1
WuBT1hjrluJwMZiaj0k/mWboG9FTZYJSfCAHbTx2nemDItlp6DEzfv1LE3+/aP7pVyXdkC8FRDZL
7QHpxFaSn7clbJ+kCvh3sB4z9YqeIDMzifYzrf3otHjMyzz2PHyXv6R76jV+GoixIq4u2HVNFwI5
E+/KtmdpgjWtTaJm92Htahwf18pL2gOWtikFmrPq/dWxXcjjopQgn0pTyZTQ7zDxOhihPQKvODR/
tJFA0HWXC7ey9UvehShEaaYQKrq2sefgBmewfItaozPvo0NvFX8Ja69XQS0nkrNDYC2MgdLj9DpP
8VQn8Wbdbb0VuLzys//rTnIm2EYK2HbaNPJzUv0Cw9iPKZAWi0UpmqWjQLSboqVx5hbNcj5oBfz0
ijs/7RUr2C/39X65K3xzd9sIrq7v8y6il0wB77dM+CxO3ulLTuqg9s2+cuvQ9PVB/ayMH29LOdcu
rzXxbzG8NStVryi1IoU+nnH7kjwoVugqQHab3Fl11oGHwAooXv+mY5j2bdnr0dwSvW72hWoOWV3J
k4bNDMPUUQa0T7LFMkGt10sPmqTZrHq+LXDTWapva129wIVANlUynSq19JsBasnIOolls6XcNdHi
jl3ho0/QLvXmT3z0hVguJjLMCfdtii02kuCughitT9x89GP9VNU/TTL7cSugcP8fHvRtqZxDK2Od
DF0ImWufUtYjswLsUMDbL+6Uo68/dExRUWTbhb5J5FyaXi1LZcaQqN0Z/rJfdsyN7leS7JVhWQTu
I1IdzqvpNA6aqIfqLN1uygoHBIkoL1tN8Rpn1NKYILQQ2CLfACBHlDQZZaGfqYDTUkJLGp+ZiFVv
PZJb5sB5MrkgWmZQo/bTTv+Uy/RFqUXbtimCMh0lf1XWTB6EadSToStRMPBlowV6bGc1wvr7phpc
iOBOJp9atMKGiPhW7oiuApqqAUJA0JysV3deCmFiREviLpuymRKtRtHFL/X041QMe1kb/dtuY1uE
Ce55TaZM5cf3urxedAJONH+RUyvRUwAgFH9kr0xDewljhMg8RlFaTrIaDVLt941FDuGuRYNacUR/
j5t+VNzUiwSB+XoMV8p2IY9zhdXIxrnv8KaZUfmtM7ybwK3dAfYW1F7W7e3b9LoXojj3p+KEulQ1
a7iidV0r8P7amS+CVdg8JcAlyzojOCfCmU/X50XdT1iRCnbfJQBmtyZwcZsSNGJSlaJD5wpqpguD
KaeNHvqgMt1LOcZPhIkekQjOegwwaIdpaKy3seoZn+LdSqFd57iGF9cAX2BgJ+bz7eMhIpmcBUUj
GRo1XZAs/jo4vzWP7iMvvKMu2oI+A//RBPNS6QPS8iSDRt7cN8SbSmGCUvQd3AHK0hgO3TyHOEDD
io29gWGf20vdVPqLA+Sit7ls8wEYoLUvN96wPK9P7Cn8UEuvt8Vc5+HX0O1NDt99A15pBVhBJETM
HfhGN1u9n/u/sWtp2qPZVAQpLdg6vgUnkVRD7yZoZqQBXG+Ij1KoC/Zu04ov1kTex06kwtm0eKn4
v6mrhp3qSz7ZiRrkN2/aCzGcs5BpqAL6F2LS/L7Nn9PiKYgEIMqrHl25vgsR62ZeRIFpRBUlKXE6
Bn1dsuaRpXe02y1p5xj1czQru9vaIDobLi4axqRJYgVqzSjwN+uHGFwJtyUI9Y3zGkkVjLKM2fzz
Gy9LzgjmrdPlgGxP3NCrEoFA0SFxHqMFqEHbkxCJllHz8wHFgzzVjwoVtflvb52m6iZSALgZOWXQ
0y4vF11GEDsl+wYdxt3MBBevflUVOdvqmwxOG4oWPAhTotR+BZgL+H5Xq1JQpoO1OVlsvXajmOxM
QAKQ6nGZf2QsPqAj3tKS/UxUeKnYBk6/pY5oKmefwjywctLbkVl5XcqsmfzQws4P05eIRL5En7vg
Rzm0VjtT36yeWHEylO8yC725kdGMfsim0qGGV7elXeWmVWCKUzoYDQNy8rEZ232L4MqWu9LTpPqL
olfoIAyi/dIRizWTywLTCfHxMZJQUfSpKN2y/yaRuwlwy3J7Io1f1HvQejlVAjrqZbCbubOl8Gde
RvZthVzP/9rCTAAdUIqWTn7SG6+sINJm6CPNUg/PgtjSu+aB5NOPOjA+5uYkkLft19/kcXpChyio
0ghXvxL5kZJZkUJt2MTrgrKTQPXP49C31sbpS6rERZD30BdJsapT9Vg4tQ1Wm8903x0nIDHb0qfW
yfcSqNrnD5FrOrOf3IW/Ejs7iKrZm+ahq2tmGiSJeHm9d2RkLgYwbCLf2WIcVhtfMwCa3T7Ic3X1
arVvIvibbKlDSYLDrJFSnRzyqfDyF7SsVjZDy/mn5kNtB452au8GTMFkFjuENiYuUwBBgdg4sJlF
GhQZaGM3IrrULQ8EagrdBLs5WsH55AhYeBOVID3uJ7Vqj/FOBSXlNH+5vfrN3MiFFD43UidBIVdG
iTTkvtkPhZU4lNmoSPnZ59geHQ0pZf1H48yLo4pEryrLb7yiKhruKV3TFP6l1pqq0qFDfg0EZ1ei
9qpka1oGjcQD4HIzOxc4wusyLRwhBcOgbIAVlqoap02VEiZayZbIX/trpn1rB/v5od4bx3Gn7AUb
u5VGu5B1dsoXV3CSDHGch2X8H1mKNR1/yyp84bq2rORSFpdlmimTWimPSn8yyWsUGoFVqRnmdM35
UeqQ4srL3CrC8JAM4XFIyL5V8s+dYjgxM5xULwTBx6ZOXX4OF0f1hCUY2h9iWNToDj/CwFGtfuUm
s2QNsHrVDGQ9eT3k+SjE5Vz/Nq9Ul7I5P5m1QTjNGbZ9ZY9QavBwRY7+Ar4Rp8icwu+EJBmic+ac
ZaG3ajGY01qR+W+6FCzA/nI37kTp0v+hv4YM6C8gLV+V0AyMUAZqhBsgnxTVMfsYpZf8ZV7Mk67N
R9kwXg3QYo+J7oJo89SNgyBLsBmFUfb2AVwUJjVmMVbGHOGdO7v5rvQHS12ANGFYuAp2VBZcett6
/SaOC8KKKUq1LJtif56/ykVvmeG/nhw9e4Q3CdyDrG7BuxWnUBfSJnt9TB6iJHcKPXNvewPRQjjH
Y1aLQgtSxb6myVbS/ySpyJluq+HfC+H9OMvzjBH1nRquWXvj+A/cjUgW727kLleHGeHe+oJf9uEh
7NDPptjJcT5qhfMHW7cWjDWq0TVIfh8BBP0gV8M0IueRrziSplWCzu+2iG27upDB2fBc1qwMCe6F
3wtaducFjU5ziA7CBW29zeiFMO6xBASkKh6rPvZbbXRqpbAy7WGQX5Y+dWt6MsjL7cVtBY6X4jiT
zTBLn+hozPWTCUPYmMaWyFM1/KipQM6mil8si7fVQSubgUEB42SyGF6acf/z9kquiXpWY4USMELx
2Df43hIzVKKaASvFz/s+cYrU7NGUlHyOjSG1OhWUYetoEomOaSW9omAcgXNT/aJO1DYT1e1q9X5m
k6AXZLMIcflN3F1nqESfsh7q+TukWK959Q4Dt6vhOX8WVFzsAGcMI23Dtmv+Y3m5G3m032EM1jN2
47HVvdv7vSri1VWKwpyBnSaAC+Sclhqr5Zz3SelLBYadYifWf5L89baMM+bXDSG839KBTCgZYRP7
etEfiBR9b7NB/1y2BnVGpXxK6ukTaDCOYzk4Qeo3qCexJd6rtF/sSC/tuKNOI41OpvSTu0y63+dp
aRV0dm9/5/9wEX9vxvn3i3AOCNW61E/w4FVff5f19PukAOqwbk1XGoPXfjaYVdLsG1Nib+gwbV2k
mSh63Xpy0rfzOF/OF58w5owMmPyLUZiF5yj+Igdqy6qPKocbfdYsw8rD7+RMDS5Kb29qOYBMgROo
MNm8eoZJ09JXkYmIrl4Kq9mnuxpCTVT0vxlWYGUM+T4RBM2W9jGGliAVbzNV13l/Ar2QiKKh6JGF
Xtq1fxVUPcnw0YKDXU2GV0CmKQoz8dYgV6+QMml6JdOLCr4/3IVsHTN2msr9a0JHXueT6qAIXMb1
5C/c2KVEziNrSiOzaE4qP/6V3nd7ei8/0UPuJugACbzZCw+SzXS73A/+4qLxcRd/Fyx5c2svlsxt
bdqFQxAxTBiv9Ss0ZqSHdbI6+ADaHitxo8PygkffH1zjTANErqIxeBQeX2IypVIqywjoSBGKmJiX
/5DO2TfBwlaPdH2Wb0I4ZxwBgLIKZJzl6oypnTkDiGnBrYgpHtDSdhb5mO4Na7hvfFndYbYnoH4n
CMS29/btEzgPLWmFUjMNe0u18qXSy1d1qmsr0xPBWreiiMv95EIWOSdj2UVa4YdKLtu1pCcWoWHu
aJHZOXJsfk3a6sQYypK393jrmme6Ai4C0I3ohGdLkepIrxeSVsiLZtZgGE5JFMG9s+lrmaEAaohR
E/yg3B7SnsTybJaVLxfa16pSDwVmK11tYelTEyOKYcR4MHoQg5JwkuwliI8tkQWFsM1zNBiBYyCq
fDWKA8IWgw2DhMTTUO+qePhLH+udIikCddnczgsxnMayLp1rOsexX4TFvdYPn0ZN1JwuEsHtpqYE
gd6pSeyHhlJZAHNsrFrLn2+rxfYNcbGQK32shmhJ0/VyCpAGfp/MqZArEyU9Ng3AMDSA15qaedUj
S7q4CVHmj32VpqcmLdwluVuQVe67D7p+X8W/bi9wexf/FneVJTSmVK+BgeErVeIMgeyp6ES8LWJb
5d5EcM+qRZrKZZZDpE0SajP5cznWtkFFd/nmQkykwNBzKOvoYnj/nqrrJWwilGt8o49tM/spbPTd
XIYJVguTUuQKyPr7RZiS9nMBzCwsY6HaQSpMKySau/RCGK9Vb6+c/YUc7hotaTeZY24U/qLMltFX
D1FArCBHh0z1g/SylUrxoUp/Ug1TBDK6ZFV2lwWloGtm3a1bH8HtZprUqb7oEfo3iy9MetHNL3Kj
WDLKul344w/U42K9q0Fc7OtSKlnfSbCwREn3g1TdSSPAE6molrftfS/kcGG/rkdKPaWI9ZQ5A5Cc
lM64WQKQwZhq5Kp5HLrTUGeuLOch5kCU3Mqr+n4uCxHU7bai/q1H/FRU17HOYDX0qKgklyKDOUyK
e3tLt0UYWCxV8MjhQRDysVSjsIUI0n0yO+S75e4PbFqTiWoqqkkIor73h9bHrNPHOYj8bDn2+WKV
8kkKRbXKVdN5JbwUwl0iYdIXZq6bEDJGL2MbPs+qYtd0dGKgKgoWtKkeK0wY0YGpIps8o2vaMMRy
bQs1bOIXTSnuk7HIQH6gHMKm2ufV8CXvijutMT5l5fK5p10rOLQtk7v4AF4vJDVklEh4MZZF9dOM
0wdDLl7iJi8sGig/la7/cFtJtnf37wXz83J9OwZJuOiFX2TZISRfi6yz65ZZXSnsKt5yabjQZGbK
iDxQqnivLdIQSTqdltgfgl52JJVMbkPG+tRI7dFUMTCEWazGIQpDNyf4tIGTKVV5b0lVmltR1goe
KlvWoTGkmvHyw+vofOVfOBw96rq2B/+JH5Wyn5jJPlq0j3+wtxry2ag6r49Lzn2aZU+kWcElnqKk
P5J7KfzF2hPtf9wWs/Uu0HTdNAhg4jWNv/Miisu7MZDlZTW6UjHclXW/CkatqUSnSsDcbnIzUUS0
FZ9ohgLHouM0sYPvzxK9zXqDeQnQ7CTSbtJ/yUVuJdXPMv5a9CDSkiuRYW7q6YVA7j5shmDJ8wgJ
OOoHfiQhL5CAotc0UbWs95jd2AffAsmR9sKk1KaeoGuTUV2jqsp70UALQYECwndUQAanRLTu6HhN
7lc84UC+R/0dpbzGu32im7lAzTAIsHVV6A3vWE1QWZuTIUd+Nd8bX7UDhrkxBhPuc3SuapZiT/cx
mK9UTeB8tt3fhVzO17byFA/jWu759yXEVUOu3PqFKC5wH+Q2juZxRspJ6exB8/sWWAeTSG+2T+9t
I9ffL6zcLJewagZklcpcAfiX9KlM1efbh3U+jFsr4WyhjdRO7wD/7Gf1wqzAnJ/VwPw0pNNBaWO3
iGJbUZMd/h1TgtdDKX+fRtWbFrUEGnzhUd2wItD9ahmsd2m8XNf3mPdw1BFjf4vixnhht8i39dT0
jKo49lnu1mZyUOLaCtT8MJvyrukjByNl7mz0LnQndJNEf+xTaZdH5p0Um17YJ8cyjnd4vDt1Jtmh
nO10XXVoGpzygjhLyNw2wlzOoPwVAFZ6imNPkeiRASNQlxagVvYfA2J+Vdl4AqV85ySldFxUOgrs
XKQVnJn3aVD1XYfrT20PUvaxSBQXcOEC8xIJ4fxypmd5GUjIdkrlBG5suWu9PDEdktQi9TvTdNzS
DS6s7cG6qnQL1oN5SvgsXHIlaENAnj4co8hbk9ulFwcfTad0b2ul0JS5QJc2UVLG9dlhzu7azY/C
9EoiTU/SPuqc29LOc9I31sn3A5TNmJMiob9zUwow5cPJpqqlH9ci6vRstjabT6BKk1YC0O4XcDTV
zqowpWWoGGVa0BwrUcuUdot6zyZL3pHICzoLWXnAs462JuJMEGiAzgWu4PDR1SFGKs3o8/3QDx8p
iFyMYfh4e1u2gjkdkz+o66gqMi2cj4tBIzhOCnpAcvI1Sr72yqtOB2sckKgQppW2oivEVoiv0IOu
ajwVWVSEU9AsmHBY50WS6DFzSlu5b53FLcjDP5kXWU2RP/JLgdxdMYH4NJI6VPrUYHBYJnnpRGxG
IwCyskx0YNvCQIUAcG5FQUrkvR83JqOTawn6NQLgTDWaxiqrV1pNFpXGP3lw6Ei5/EcWr8spgoHQ
jHBnUDMGLEYe7dqUmhYZ9O9yvvyBL7oUxmliFWnhtDRwEIHmqQF1aBs5RqYLhgXODXvXh/W2Ju6w
qpQuQcE65EUK7S6UkbJCprGVOq/tEc4oaf7dHI09XsdP1aJGNllyu46j0A9kMAUvc2Qha/owq5Mb
yg2wC7K9GgfPfRw+D0XjBz24sW5bzta9fbktnOX06dwMZYttyfTJBf+WU0bD020RWz4ALakYCUdG
1YAmv1cpuaYYt26lygcyctdFn4lS1JbcJarIN26u5ULQqtsXMYiG9snIBLeX3/XNbGuJJgHENgM3
RGW2KdpCx86KGvKNpPouBSKLJRXjQxlrP2JjTm2W12g8JdXJnObnKZhCu5bpDkM6lZXFkhOj52gw
s9Kp1dZRFrxNpbikdhcVZBfJFBPUBUYQxqCxqqoPrLicR4wNyc2h6ALTzTJKETcEH27v7GaL1OXW
chdsN3eqGZsjmgDctUUq+LYCEhHE6phhQ/MBniaume3/Sd5UdKjcfWtmrF1CDXreabNVByc1xGak
oizjpje6OFHOG2HwEPPGEWLXou96lF7Cb8GiHpd6eprH7EWwmQJhfA1ZUqJ8qZG/wWQz8yYDPV/p
CmDVOtGucEFb7Gev+rgXT+gJtvIcYFyobUYC5ClwS/r11J2kWDOtoA2ew7IVeMDNSOVCW/jKb8nq
cUxJHiG5PqNvcR3J1U7s8E96zLaeypeiOLcCHgnCeooL+W2SSfIbXzTJtL115lpvRVkZ1/F7i08p
SikaWq/8hgJDo/86LZM9VN9uK8amEAxKIaXOZBWYw++FFBNDAa6kKCEjh5mOH5rkjiqiDN+m8r0J
4ZXP1GOzzlSEyiEL7EGPLTwPHyPztICH/PZyNr3khSTuIpzruU3VEc0faf45j1+aUvBM21azCwHc
FSjXzbCEA3pZVqc07Wt72q09ZM1B3B67lR1BXd8EGohpICZbj+7CdAIziYNcR28J4GIeG3TL91Vp
KU1jM3W0mBTsxyB0b2/fZvPipcz1JC9kZnmH0cQIJ7V2ebETurzS7zWGwOlwnt+do4+3BW6q38Ua
OR+P7nwFg894XyjS9yoDm1N5F6evt2Wc1esqbLkQwrnzTKVzYOBG87XiUzEk90wubBodShVOombo
NRyOpJJRgxHRfm5ry4VkzrqaOCWDOZ7TPv9tfP2NEyBufBXsJFsHXC5OjqHrKyyAhePLeIzXpP08
Vzu0zAvCkG2dNIFEgMyrjlTheylVF5R1mGBBBrAO9NAym+eCvuTF16h6iUxRN8/6164OjskYaiBA
elR5NPQpn/usYLAAbYo9udV+Apl9F2oMpF/HJlsOlca8UFafUrOxi2F3W222o12mMp0SqmCclPO/
6KIbEcxVeC3Ysj11bplZs1u78X3+3NolmrRbZ46tcARisqJZ5FVxS0wCxCLnuW2TF9+x+ryLk+0l
HQZCEcVOwNEIYlvdpX7rrAUfb+UVmJh9e+FbmmQwpIBxxAC553OV3VBJ3SSFmA4PRqsyNWvMvpmN
CPVhc1mmiSldNIyp12wqhiSPbT1hbIXFg6XUnyM82RfjTgV5RNShdeJpJsSajFc981GcF6xx6564
FM658abX82VIFER4snysq/EjunH+fWmAygCLklHeXdWXMxUdA2FLFtUg81GeZgkI22wSXHYb1yrF
kLiBdD2y9le84XIn5RhhTBtfHT3AVaSWitwbK4GyIsUCUVu9CzADQ11HuVaTWJXmQglnGH06FTCG
FRmn0u9qO7f1l94J7YjsYkz5gLDgthpuHBEy5bpmmFBB0GZx5ifJARKdJh7rIVp2DDU4SEEmaGDZ
0kFgeamY0jVQu7miW8ipEc1VG1PPuJNtaiu7aZeiFgCKkr14OnfDrkBVy3CXU1Q7rrq00aafU31s
qDfpjV2VqWXOX9RGCFm77gvnNAEf9rslB8lX/qRIm81dFPbMqxGhrCTDCOcQQ7rtSbVlC0V/JrgT
znyqVxIRp6oGeibQkMSdVNAtUEPA/HtKZp+79B7IS3qo8cT4iUpD9AkziSvQ3C73ZNkCxkDwvD45
QiEayEZcvg4tqQS1DvNaR4OwIrUUGqaXnaZT4Rn73ksfO2FcvqGY78RwMVJc60liBJrp9W22ozR7
yFpZlD3amrh7J4QLjJQBE2+E6aZHfPWVuMupwZMm//obSAmzd7twF9mJJ9nBTrOab6CYeWojyzjW
XuXbky/m39zSXhwtBtE0TNsZfFNbQRaE1enMPK2Jd3WH/kT1r1kigkt3w6WBXOtvKXwUMyRaSJVI
YZ5M2mOZdR9ZVz1WReFgDFcUym8ZyqUszkGj7UaJSGGaZzKb/H54XMcYO1TGwh/L18gVdXdu5TPe
rY27c9JSpTSooJ56pJXWGEwwhlZxcgzu2p0qP7VIeKBdL/BBEn4/EPMEJierr0ZLSp7yMbKCoD3m
hfmMLg33tqu9OluEc4CXwvwo9mOtFr537mFaDDMNNM0jUgIepow4mTm7apf+vC3n+hZZBZnIiWoq
mkmuAjqtBOBMHQGPS31In5fI6gH25HRwUfdgqRqeC9wmk5XLlkDsVdTKieUsdlzUXGuHWfPYhzWH
pJwKZ9mhm9gZn1duncEGuLUM9yQ96j9uixZJ5sx4yowkrTAe77Hhs4l8CxqUHOQhpQXgqRPQtKkI
20K4xesXXVzUCSZDtAKY2h6zBifejZotgZgXqe4VeG3e4ek4/p9lcs+cVJmktCCZAW7l2dV8GYAh
y9G8XwFe0tc/YLXHcZIV9JMQNAxdBeYmyh9KaOI4hzixq1BGtVSUUL+ODFYZKBEY6J9HAoYPgvNS
oc2ARglQTyneeJ9564Sz9hBBS/rd8uW2llzfoKs0VaVILKwNyxqnoLmamQy5dNMDCK3dFu50op/G
+/GlfcHTdB+fgg/Ey9zqZ+IWbjnYpdP8LHwRHfCWFyAAU0WAIlPQT3H+UJnTQc4ZPkLvUBPO7pP5
q1YL5l6v7s51oRcyOB/YqMowthJ8IMt6h0bSLmW9fXszt0zuUgTnzEhZTKTS4NZjOXQIUFeSzHAT
jMaXzfepTS28bP7Ev1yKXFd9YXO9lBnakAGDlvr1NxZbC/JCK/lwvA9OK8Si4tLXzo5cZbSFvWbb
p4YBENXUDXhxzvaWTsegxAKX2jlLbxtPMpoH/N6fjvGdBlwJC0/UarHITpSd3D7Jv+Xy9S1JnbM8
BdGVJ5sfMCFqdZmoufF6COSsLG8iOIVM5phIU7cqJFJQnuGjIgxYwtwC6RNYG9W76YCWxEMONFDT
J46B/fb+NQ4N9wlX+rqUJEGJz2uKL5ls2ur80iYfbyusaCc5hR2UPh4kA9oz5ACKSHHfB70ok7Kp
JWzlLjXRp4bnx3sN7TRpNuBg0IN7WsGdCpRQmu/xKbkP8SaIvXr3D9jFN9fFKOpDBnCy0Av5XmYK
1N+ooJAZvNCD7hUPkYfA1VcOpl86KyCN6CFyTWKxnhYaLvESAeCIzBcbUuCMLGqcBl76SX+YHOOg
nNgxcaadCbn5vrKWb8ZRdv4Bh8XmWi8kc3oy1z3mIEoJKNSAV9XsGGOHs2R1Vu8EVmLlD8nLJLgz
rhFducVy2xsP+phFCUSOtvQQHAqvrK0OnsZK9/MpOSz479Gqd7d1ddO5Xqxz3YcLT1eVS02UFjts
0I+DtqPsvsrknVkBu6ZDOmwQ5FA21fZCHKe2Wr9MqaHDNACPKtsz0Q4aiJG1PFXt2+sSCeIuYHAR
pvocStDVILQnGU9Xeip7AaHcdUaROzIuGoyyOqNGht2bQf5TP8exnXyRwdDxUd8VXuQNVuMik7NP
qa3+MiLc9Y0/7kTQ7Ntu9WJTuQhxiLo264Bi55EntHG5hl/ep7sRyTcrvyOPit+5ir18y9wCfYmp
0++kf5114baBu7K6Kk1nTKZoMJbosfgCKKXPGUYz+4/lB/FQ3XZs9bbc83Tthco2LSKCusByO2eY
Pe2gvi6v0Y9hb0T2Sh+UoxAa75VD9owWu5g4qKiv/kn8gD53s75Lk7xfNp8Q7Mux72slYJ5Ug60V
9oqmpuxXBEx+sAnVVnhiT+wwfUt2jW86zOkQeAZ2BZw94QEIvNVZTy+2xARFRaHIcB0Yg1s3wZFC
S/kOnh9P8rNDXFj9Z6FvXnX71uo5d8Vqmmq9ngRwV9VJyjyVOBoGZA2gIiSxTV/Z0+CC3rX05KMo
VDl3SN2SzXktKWtzDABA4Wq3OOX3TWlNEK7s6D5zCJCyXMntVx4ptFDct3sTaJsqxjzP7U7IbeKd
4efI7K9KITwK0bbwHk4fmhlVUYajWC+O5Efyuj6ejEfTXsmlam/8yEobbWXubYd3XRQ7a+OKYYkn
DvKsnC9aAiMN5wA6QP3s0fSCffELZUw7FmMYbWvbmyTO3zSElqAngwFmJ/OVoPUE4VtqBx22eZ2m
7X5m6DETXBzXHNXc8jgfgypVrmoU6jZ4xT5sLdmdPnQfcNJ2h/Ru/IMdmB8/Zi7pLLBTCG6T64bN
99INrhgXx5PU1TmkT3/Fz8NjUgAQrDKdCVkzSJcR/WAWVUqsSbKEk8vryq6UXVfIOQuKGIgztDoE
qiwluGRG+4wga2cPEfB3rcwz0DNTfIo/Urwlw8KqHwpb9Ia8yt+tC78QzllanZWjYcSJ5o3ZQRp+
DgQ1M/YQYL7stvpu3tcXcjizmUNVD1kfa14HYpGuy59jMltxNzj/NzFcWKBIdVdnLMNVKYGoNEDz
MrGA2vRH78eL1XC22ORTpnU5jmzN2SxOZM+Hld+ncOKDafegcAfKWOmsd3H9Rw8DHVG4jjInehK5
N1al50ZaUTwf/5Mumuz8rtqBn8JEcceAO8ac0v0g7W/v6/VowllP3sRy8TLoRecg6PB6TPajS+z0
uFpmjLUqNs4UYYe4OrDtEi6WyhmGmqtmCfDNNfqaMQ2Jzq7qWMQOYBzXjjId/CDKYredWxkOaz0M
EmE4QmQf59Gva+t8WzhnII2UB6m0eoZkXzx2J+NAP02ykz2On8Jj6ub+YJO/em+dzshAJW0RK3KD
0EoOxq49tXtWW3/6ULvYGM6YQpDTQQXPV8GEtnLWnlOGK+N4tKt883ERU6lvpimBlfG33nGWlcYJ
UzMJCrAW1wlYif4fa1e2I7mNbL9IgERJlPSqNTNrr67q7UXoxda+7/r6e1geu5RMTbLdcwczsDEN
dCSpYDAYceIcHfMwKJmsznDLBCIsIYiefd5rO88dsrRXsgWZZ4gLL/5p+Uzag5nT/+zxBI5c0ZcW
ujh37ZnZrJeExWHjQ30Ed6eTeeGj4Qy+7C8u8kycLGGLYfd5ttlV7taLm6jXlyhBvDIc8250y5f6
Mf3cPqSI/RgTSMCjZKuLxy4gyxXK4Ais8/PfTUk7AyzfLNPOR9v8s/b1T5kB6owMbo0mILUxP1o3
juKBMPgZzQ5BUGFB48oX5umPs1yNU0IQrVsXQFH41HwA9Nc2wMFZBqoohO1fdf94sMWFsEGa87z5
K2jToC8cK0EiGbssYC+3BA2eW5ZCYjhAcPXtplPv35ivTFuDMtSFgtNayhjvGVbbAJj9+k7u3q6g
sWG9PjZlyblu2LAn2oyNzPA0zNBnLBYbSZzoe+2uZGOG81Yl1/pykXBCytswQPcdvSBIuQLk+IZs
KR0qeH/v5trv9viX4AT9cT0rsSyrxOBdOtikOHYmcqJFc6soD65v4n4LYWOOv1pBRqsNKZbHIBNq
+dQE1F3QErHmQ6Sg6CY6/Wy7ePdX0RQB7yHgJugN4883rzp9CauuW6rQl9qDqn+Ls+FpXKaTHhqP
FMP2UpZBhk30lt+LqhujfKYbg6QtasrCRFRdia1586G31aAiuMDYeyl3JFHGsnfKtxa5bW1zw8hy
ZjFENxyXN6sG694ABPUzgUX15298RiBeFNCcKBr4VtkObLZ1kkylGUc0tzrvTT/Pjk6mix7Mka1P
F0SVNx+8+IhUtd6Y49kI97m1uqjUNDIbFNgy6NOo5p+0IX4qtV5VorUGBgUcS/CRSh/oMt2GRv21
QyKc2ktdTnY26uBEmvPem7PGVSIAMvTOU1sCatFiWQU/dS9IQD/kn1/KuVuyTG2ZLYj2SY1WUWcX
YX+kWvz0O9v/boZyTykiF3IBGiQTr0d60rwqAKWWDxpruwWCRHhp7zrXxhrnXFraS1OrwprywOrk
CgiNgSIPUDMGMarQ2t4VstlCyl0hZbFo41qiOzyD3bf90jjN3fgpv1lPjFaLrQ6TQ+mTqBxyiUpF
8r01y3k0XCwqSNdRAB9YzQGL9DAiEgC/+GAInGQvxG9NsT/fHJ6sMPN2wky8r5ejXUhftfzlun+I
DHC5a5Em5ZpnBbKsCUy6/RFCMKJrau/a2K6BS1U1aZ3XSuoQVxVbRh8dBbvCm16rQH3uT5OPudtD
9zj8ggj4bsVwa5lLWTEh1c2r9hZ6AAVh2p0UT4L7wZM9qGN/Um9YYcHT7xSoc9WRXTvWEWfxvvuZ
nkSF//3TjjeiJaNuoqncPudqk8x1Wob+OjRu3na+XBi+Mlaizd69TyCu+bedi80GzHBMEd0B+SwK
V/VL8GxHd5PqhLEt+9T/heYNO9QXMRc4TRA5AFWFSa5zJ23NdcW8tU5xh43H9AeTOGFUrfrH/lV0
9lhQvDSlqTIYAqEvwUPlunHtFAiymihLmWjZMPmM7heghrudMBCqoItv6sCf80niZGVtn6upgUtr
dovn+SUDdx6m8YL+0HvGSfEav/kQufJN6F0/j7uWoZCKURIAfYCg4E58Wkr5gKddCMuLB+map+Gu
uSsCJlMMkJoDOKez3tXO9F20tZcCNghrW8vcZ5TTua8gN4CGWI/On+aVudb6NTQqv5qDbtwXRmT4
Q5z+tEh9MEzlPjL6b8uwJs46lKfZzI7gF/tSVJXsaYWVQ8Az8uqCPOkSNEtHcAzYXd8oyrFOItkd
k9W5vnF7gYx9LsBNDMDYebKGiVApqQ059IcMT2Kwgxm6qCYqMsFdN2Q01aphZX/5hK5T/qgCBcXK
zOg6oI+e2r8hrcw+yWZR3E2jT0XV5BT9u0maPDRAArnKXKNWAvlzmcuC9H73xb21xrkeyRt1JRaz
BhxE/DgejRtWa2ZlJTMGUrl2xAWdS1Tf2xKBnMOcFrDKPNdPVBtjEbHnWH6kf6Kvgekm1tqpPw3I
Uqbb6qe12ICJfk9c0UNw/6iZ/5jmWX6aPExjqr3VbbSv7W0V+bMre+A08anLKmm60+en5tjj0Ine
GnuupAPKjIsAwOkL5pZwJXE8kBVoUKIe22n5EVqKIPPbMwEmVzBhAnOqXcAHpgLUOnWqhH6jVV5e
rg6Fysr1M7e7g1sbnMeswLnGsbKiJAhaluEbhpmhNb6+FKfQJUcdoJL4NH/tMxThRBu46zdb01y0
giO1xFgWViyZPBXlof5WBVIhQ1cktHUnv9cRLZl8xvUlXwKL4a9bu9wFm0SYB15WxOf8aAa6DyFD
43vqLo4ZdPddMN5YTgs9+fU19rSHxW1RwijvCECx0Ao/JW4axCfhVuxdioaMwTKgik3GuXp+/5ZL
XHT4DHhJFHFkd6A08QoTU+WSFn01tNBwCkzA+VNmQnGsAVY2VgxnLfPMqysZXh5PjYfZ+tnJirb3
2qGvPcUcw9NUxIVdDZroXc+CFn+Hb38ut4OREo1pEyLMrFn7I4wLA6wT0HoeSW1rPUZmoq4MOvQx
aXow9aOqSJ2dFC/WVP9x/VOybbn8HQaIsDSNEpPXCoTet6GlCTuDpvakZdlh1mqnSf1/aUXRTYNB
dXEEgS7j45tULKqlWRCrz9K7fLpdVG8UzdBf1A3PTfBxzDLqQadNMvmkvMny7xaIApTlsU8ne1Yy
zHgLaREvEj7OIPfKI7EcgYczmvwBOAz1dr1R7lnFXblLxGp2Ilvcpdtk0TyD6hFqHnnZer0OogS1
0Z/lCeNO+kBtpLtHqEnc9rS4T/v8VVcqzc1nEt5HoJG16y6NvXgmD3UBhEYMOKMxZI1ddMbPtOrv
iVE9K+DAhD5DkEvrkxziSWCQye/BYxUq09Hshw9WMhI3WmrJMSEVYWNYo7L7BtXJWQ3qzHJkC+x0
4IzzS2P6Opb65K+S/vG6G11Ec27L+UygTEYqV9iGrrhJjec1JaKXg2ijuVhuFLNRLSssNJArvLWA
+0LPNQeYIz/IQqrmyzc0tx4uZkXK3CrY4/HShVxhfLwIOJwtLuDEXWs26QpbFBUvgMtO+nMVGA4F
rbh5iJ9Eb/aLuMKZ416dmDqeu3mI4bH9q2nehEpsr+u/DqKcEa7OZc1DX5oRvlYMQCJxjBEgGGjg
3K14ysq/krFclmM5i1y9SlnzqE4s7KIe2wyjrhzi2jUhs6P5JP6VG17gkBpXuWpX+ONSYh//fZQR
uSMv+4BTTAhYOhFCk/nJTDBZQhp36dD7kUJAvDL9ywJWFrmVXaRup76jloDkVXC+NS7MVYVsrUaG
GJ60uaOHn/NWkN0LvFLjAkiukmkkLT6fWX1XM8XpdDBqJiLM8WVadu4lGhdF2lkr1iLHRi4BDVZX
eck/s+IcywwzcDuh9qj5kQVuKeEpF7kLF1HWHvO44wTLfeNqjKsP8UsZXdn//4hfGhdTBqMkVpLA
2r93TtGX4+LJNFq0hV7e5BfRnaW10Bw8ZlRYpRNtHxdQ6hYeaFD4h3Qoj9M9ivS3/7nTxQGZndyz
zItzEj6UdDKo8kzYIqCRLNDzWAMg0FF/E4ViUdDi5+HCPNL6psVnYrjiXPY7KMj2J0hJOeOMLrnI
CQWnmE8p6TQpZj7AHJkf5G7w4vVfy1Wdb53OxYms06a6YnHfnEbbAB1IlAn70OzvuPJ5+CLbjArL
EGn4PGzTwIkIjYPD8pOJVVQQwxG7g8D1dC5mrEpVhVDgeDu5f2ceHRA0v5Z5CLIBnYsTc52bVpbC
WnwrO6v7dnNKXn/CDBtEQX/hrf9fnNBASZZokPG0uAOsldOiQlNlQpsiDGoVSDLYkxEKV689tcEo
Yl74L7fZu0HuLEMbY4lCHQb/fXD6LwH/3RZ3luWq7lXwK/ABH4qA7wFfwpTE7wb8vy2jJAw33vRG
+lFOtUFPp03EGtza/pVXiGBHVX62qygmqYe22s6Oio/D/vF7Xxd3xKe0C0NZg6032etvmWcerW/U
toI+CCtXWHDeP33v5rjEoIyrMFm7f5aWnJbH4hg5Y/ALRRuRLe6kD1luFKTIdrZR+HC8REi9Rcr3
dXHnXImUUK4q2FJUb2ZsPImXofMMxq7hWXUKNxF+uf3o/26Rywn0EdPJgEhNfp3XeGbWp9Jan64/
A1mouAzN7ya4UEIwy6EWCkwk0r1eB7r8szCDFRiMbvpx3RL7sdcscTGkK+Zwak2ca7Ua7iYlC7QY
zLi1fFIH4XSVyOO5GJImWrcMI1xQrZ/QeniBPpKfgBwRU5tsFF/o8vtXwD+7yPNpzdHYTpqEyFF5
K0SgPcNfD+TYe0UB2CLjhBF2qgUrfIsvm1i1GsUULipWKAdmgMoXUB4MyMZAkmKkpsAP3+6jjTHM
iNI2Z4GxDV9XFfWSTlQBYh/kinPwmA5z6jBX1GM56RHDcH4WoFj/C204gQ++jXBtFjLqYQIeRZgx
zKWwB/Q+tDCHaHgeJPL4/bq/72fZ7z7BhYuolzpFDWErnD1StHYu38lEREshukfegO/bFUFfItLj
szvrf8yy31fExYp4GScVzLB/BVvGRQaWgBNuR2HcE4XatzbBZlWYt2xIwSxZsjugGK/YZP7CEMmt
ByTG9NwHaXD9a4lcnIsYUicDsJPCIilrF1JYNjbVvm5CtCoe7ja06J5ANRBp2wO7P1TwKVdOD4o1
CP2SX8Cf7a5Jhw4UJOIsCF9wHhgmIZWgJDP5UwLVPyiY1ZJII3bf/zY2uCsqHaASq1T5/98FvLHF
+V83UamKe9hSicM2MErfiwCrB9ClOCfcPcQQWnnbQTA+c7nMQmZwJSLW+lkz2LH2WUv9fhbJk+07
xsYK+5Abd5+UYsZcQ4lSxh0D3yvGw1tG//aCKIoHMcJCtCzOMxI9q+qC4tbX2tum+t6kt7EhKA/t
O9/7znGOkZQhpE4XfCyN3qvVx0gXkVyYlxagHwNBacjsyvgPz9EwVVo7y1oL17Mi9S6S1O8q1T/m
ZqQioss3kVmadjlDe1NaQdVJXWOtbxhfr5SrPkSxDmU3e2EbniwluZElVPPBb/a8Rjkqc6PXpKk3
6etXalQfdNI62ZoHcQKCPXWNFluyCjxbS7To2qpxprr+MczZz6zADN3Sm7kPSgXNTk16KqzsDgAX
8MN1iVtXkwQ4YMu6KZrpdJV1XzTTJ63JQN1XerqWzOBdQ7VpBFu+RyeMYSWV7jZDfKuAkxuswOhl
y10XKErzlZSTi99y0ocofpho9kNLjB/rUsuuAilZuyBS5ZCpv1lalfoGjV1C+1OXdorXFvnq4PVR
gQt6jDxVi3+keQwBDhjyWksunLkZQGzZ1JEXzqV0GIfqD1LXNwU0q8A4JnCUyzsZn5HpGDFdNP1i
7i3M0qGSQBbrT4VqW+mhz+87pbEbK/ME8XfXYXSIkDOGMfC/cfFDJcW0mmRBAq/YUP0BAIeqdhQ8
asAxlV5W2jei5u6uRcrm+0Hmo1p84SMtytCKLVhcY0bjk9wuefavLy6M0hpoIesqowbkgUWMr3Oy
OhP0oDK+TnEz9AKUymWsgAEL8ChFwb9cMNA3mQoNVc2C0ij5EsnB2NfuVGbO9W8jMsLS3U0EXCJE
ClPHKkYwz7ds7GcCtUqcCFxg73ts18KF844YFMgjmNHXDxq02RciQg0xHzpPZM93i/2CzUKapjS6
JMNujUgsl+l7NGp2bWDKpMcYe58drm+baD1sWzfWMLRNF62Ftbwkx5LI93kcHa+b2Lmc2Io0DWpY
QHNdcPTXcziutMW7Lfyjx5i06jbg2sycNsYESe+IUfP7rvCPPZ7HJCuBC8tUlNOSYnWq4gdqk26v
+tdXJTLC6gqbjYvHyIyqCIsylPEL2BmP4SxVdrKKsAnsUXvpDu+L4fw6iUDyHRlYzGpi5pXU6kcM
+kMEiz5nOqSQ+1C20ywRIfL3Qurmk/FEH0gmVjmmWF2VuwDheunoSG8zdZkjfbUsjJU3R+gfi/OK
ncokxWWsEEgSmISJgp3vay/VFgFBLGqhR3pq31J2NtMFerXcg6uIfHNnoWfm2J9vPmNWDOtUrTC3
nKwfGgvo48G4f5OPYnOL5EZyxxlUxnYl2uKdk3dmmb9LqlwtuxXpTeuPrjS8UfyMh7S1zQ/NEdiY
G9Fg6O5SAcgBpE2HHDHPIjlWUm+CTgW1oOYpnTG5BYEMmoBIqP/z+tHYXRnmKiwGLwE9JrcyLSb9
hO84+QgtT5nZfjJG6X80wZWCIkgOtVGIK99QHofySzP8+ytLAbEOMEEUfKUWD900yxEj7ms3+RGt
7TG+icngzXIkuLMu4Y3Yn60Z7nBXSWc0kw4zjLVB98uX8TgF2R3I3bz2W36YX8XBcffjbFbGXWBQ
lqxGK+rRrZE+rAsm16XQvf75L2ls2KpAB4gHI8ND8/gimRaRbnQTvv8dpFBtDJu51vOIYVwpQDMD
zAfCWtZlERcW8bEAjQYbEsibzk/xakHlpkjwTgVbXeMQLzr15AG6F9BDg6iRKsg3d0L/mTUuZkAh
MEnnBdY00HM7IMlzBwM4rXZZBDu5e2LBfWdRcDpYAJifLytUjbQuJPZ2VHRnVYcDNaXIK3XDh9hk
I3BG9pdxFw2eQhqQhGgHXVKtTqWJXr+CIwXwnbuaa+wURnwkZMycpR6+pJn8aqjtt2kuBQRyl7wV
8BcFMkjsyxGcBy5edFWnZLoOfwGtQFD72V14aI70RjwLtOf7YP5DNg26cwqr5/tJzJ6G0SLjvYc3
nzoVHhFB63ZPNNZgMv5rql9OAwxyVFXTyu6T2ZXs6dU4QMvK7T3ZN07DMcUdVnz6jfO2tcmWvbnD
DDlVpUiHTe1JegAfGGpCjAEzO2LuGtVcQDwFrrJ7wnG+LYihy9hG/skw6cOwRik0u9WH+JF4LJ/T
HgGavGuOxE694UY4mrv36fA8AaEzNXB18Z8OAjZt0lrm5Oe5r+BpCYab0I0CJSg/ktZ9w7QKJ/v3
l8lY8QGV1Ciov883dlohMSvn8eyTp7U9Nt86O/P6Q63bCNim0380/fpOdEtfkhuhVAS+VlUhlgKJ
XsIZzWXgPvPQnDG6Eh3GDyCugvucqjvlObdviV8cMTCDbxoHn8tbHfxn2q9MurNbgAsGZz+Cv5jC
POwXEz+iAYmra2HDGaWOM6J6EeQJ6E7iU/H9uhvvBDsQn8tIUPCJGRHy+WavcrgsfQWTRfy5TQDt
10/mclMnohfc5VAJ2+CNIS53sKYIHO8rDAFqFL8sXge4JMXMafa1iPCB02P2PATh24zBdNsHajB/
XOMnjI+Ia8Z72e7Zb+Ei/JxIWTWn1oyGMQ0IAGyjXR+UEwOK/0LLZ+ctgTiBtQOYjYoJf03qDZWm
UZFmv9SLP+R8Dm2w5n8v9AoT56p1UnPVdEFvX7l06T/MlnIwcvp9HdtTRyD9vmTax15RntTBmm5N
SLY7RifnH697wc45Z1O5iKBIIAxQk557Ac0bOSsj/EQSQ7ymD4xRBFfZuedgQWMnWsZVoHJ+VmoF
TZsFFrSgPzJEQOvFBzGl+J47K6inQObFsDAdxqUkHU0KOYqjxTdNSF1ZqT8A42HTTA7CLBZi3Ha3
TUN5GZrbAI7znC9UNaeeTMXi95ZNGXEg8jrQjykFqAOVj8QuMXeQi5RD9h72GJHBSw1MULD7Rs+y
uXgonGYep3J5gwWUbneHGuEXiFDZEti1yldF1P/Y2VMQaoNSl2ImCHMqXO66hIDFlyHyoaaY7pUC
DCO5Eoxt7WO4+rob7i3tzBR3pyYF6pwDxevMmOSXci7AO6tJJYBuybPeFS6KZg6h5m0/r6e1pZPd
VePB6tPvg9KIVEn38qOz38K50pqQyorRXPJVtXAHpuO8PCYKQUb4ZTQ/NbJfVKVLtVmA/9zB0SDv
3Gw3+xybz4spjInMLeyOgEsmhq3iKphBZQRuu8yDzgamWnqm1ia5kzDD2Mmxz2xzp5R0SovRD9gu
f+THO81pvygHRnYFLr/oDSkhtLgTF84sctfCLKkGBLvhXEZ7MsAmF36kr1AYPU0BG77SPoBizMmW
eyuAXK8vah7udMHO95qLe9FkZmHKGjigNETeCDbXU3mQfXQDDiJCgv/i2wYESBEFyYWMSSjTalgo
VirdDJjojNEDg0b43eDKLmOLEyEQ9z/luzkul1gkyOdi4h/l+fY7jfy0u+9bwXN97x7Fx3u3wUUG
idaEphps9H591Lz1wJ7QfwE4xQOCogVxsaFTrETDbAc8ZSkduXgc+qCWDVGOvfOmPVsSd+qJsRr5
oMDKbyDmdn1fxyMMo4cm7l7O+2hXmamJ5pKPpNAptSBdJCi5VV5FdHvIg6W/M6b7ZZgiO5JfMMZl
VqYdDtJnOX+NFsVfi/kYd5nb1pN7PQ7v3GvIv5GBa8i+LfzzPARpw1jUloxHqSJ9zZUEtPCFwML+
adiY4M59RXu1L2fWBDwxprb/gC+j27exBXD6CxG5+866scjttoTJ9ERasKg3bNH0DBYpZJtGBmyR
CXYu4VDprie92+P5NtpCihW9hr0LTxKe9f27amOLe730VltExgRbZl67RnEATtyWjUddRaSJI6cs
azutvlvk03U/2Y+fhq4wQCvqJXxqCwrjIk5LVNK64ZkA5l+BSdw8RCP4NjEckrSFDa51TGclNkan
vOvGd+PBxjZ3T7YgowV+Bh4E5XqoFAL9gc5pWogeLvt+s7HDHYZcaSBvorI1dvrnObqh4H2UH8bw
S5MPJ2NdbIhYOpY52FNqBmknSpz3ahtMthDdZvwDyHvu20bSYNTSFM1I92r1lk1RAEHR2l3ALuZh
/oRXIeRkhedlLwagXmMoGlquJp7F5zFgLKgMURUJUJ61cbJo9DVFxDO28zDCkqCwxBS5qcbDoeUQ
BWsixxgLKe/LxXC71Tr2w02mNvd1+oQ0/3eC+9YgF3RoFifj2MDgxZH8HdQpSheyYaAaa1r0oqOC
QUWoGmkZFje6+ZFxUY6YHwLqdBkCxt+AqULB8na+GNNJw6tDAdU/elfnX0yW5CaF8DvE7RITKfMH
0xIdOebqXH3izAKXUxSJORvFAAt1lp/kprOb6QPRbydoi2mT6C2wEz/PjHHJhV4NdC5Bp/g7H0tk
i23tJueeZrVryJjPQGXSgHYM4uWbt8VxWH1yGA7XA9deRDlbGZdjVLmRtuPytjITWvR3qlsE5Q2D
/5XkTlzuYIHw2lfjAuUaJ8DFGVjcGBexXaxBQnM0nvvbWdSd3fNA3dRRMsfjG0QOXMxI8FZLJot1
Ta0HRf651KLnAvsL+KWAXIZYaG8wZTbOxcdZBsNmW6JaJd/NeBjW/ecez/pOoY4pvczkieSWff1r
7fn81iTn8xoZRiUBcZG/yoVlq3MZDIt0ZyW5bC+rbifJEFw3uHepolsImjRDRrXcvMCuNSPAUQlc
762twpi6mviR8ej8Ultlr9wKcyhLgc8AhU++3Kouk7moYOvC/RIdoCB1o6VueBjc+VsLqTnMFX3X
nq+vcM9Ntha5LTUnIGuqMsQLd1Cdfv0ZxoMgN9izAMYL9l8wa1yAa6KyApNVDgtTCX6z+WMktYJg
u3eothb4iNFGFXg7LFyPamyjIOeStHaU4lEb/ry+WXu5HZOL/GctXLTAHPpiTcO6+qhYvq5jd8yH
8qXIodpC49DONPzPAr2FFj2kphAmyoIsf+C2xrnYAUanuVMzbKR213nSD80BwNGhP0G29ALklVAl
ZtcZ4YtIOlDBA4sFl2zJadVhmBL20mN4wv3yFfirEXTy1bH0yldQkv0OSB51rY1JLikoQNkbhhXy
q6LubKs8rqaQi2sn0TkzwcXFRdbkUDdwxAAvuk3wuPvWOcXXfnTMj4xMvHH7j5Xm9IYDhKO4ErB7
GP5ZIKLz+eVmJIUVR9G4+nVb22CeaAtBZ1bduz7ftxDkX+cWUCmTtKrDFmp3IchyiaN9UyRnbl1g
c4avamJL0E6Sfc0bjyXuOkZhlYD4UXOW0dF0LwXGE8yA82z3H+VbsV6owKtwf5z/vrWVmrKOsP+k
mpxFze6gIOguResAv2u3dXcDYK0TgynZJLKTlqCpqQcbAF68pgSBae/du3EFZL7nP6WwSJuEJU4z
vVv+Hjr8e1w/XQDLEs64sMVdHOHN5+cilYRalDxH+DjyqQz/QyxK7YHYkdMHpSPKQvfeK2cr5OJV
XGvZOliIjA2aPG/Kqbkr442t2h30z3WwhGU20/ASFbz+y1eGXqllAO6GPvD51upx38xZj0SUjcsV
mCEe8UjKgtozNRA1Wx/bwKxcS8Dbyv7Sy919N8oFyM6k5tjK2N0lxpA7PWW96ixm4gouAZEZLi6q
YVYtkGRCIxZzNr1pkwwZatnbGsbaQTcZA6IGknWaOqJd3b3nEIuRG6AmrfDqFkm0Vq2WIv3pq/Yx
7apDPaIsNHeuTiVB4sPWcLGVG1NcIJaHXgsJeBp9pHhu1g5eUsl2G94U0WrTaRVc4LtRcWONi8mT
pMhpFyGVNPUX0jyNzavgk+0GxXcDPKEvnUKNVPEMMF+R2CAxtxvo5SU1GGPkILFMuOerBsnFdX5K
0qfrtne9ZWOai8dTP+VtmPerr0evs/Fcl7Ntlp+v29jfP6RWgLXBFI9rK2dkxnlXzz5terdZH6dR
RDQvssAdrTVqNSlJYKFHfqjR3ptWTeAE+y73vgjuWFEjXNdErmbfkh6mDKp/5mepOBp42Zpp6V3f
sN2PAngluqBUZyWV8/AkzZkx9Ohc+cNc2nNnOkjInYa09nUzO08kHW8HTFiAaRnAcm5J4DrK5yxq
Zj+bjXvDgs+Vq2I9ZKoSOlaEWJE18mme0PdWreC66b2XC8VNA10UHdpx6PSeLzGJayNsQmWGwkdN
bZku9mykd61stbYOCeIU8wst4I9YuBuGgzvMIvWxvTvgbPVcDOmNBuJjGlYvBzNI/DRHhxK55lpP
tU1cJtAnepHufNUzg1wYibI0A1MmDE46+M8r2YGGpJ2UusBRdzJImNFQisfFRi/62qhBaiAEhZlS
q3F1VvQRYJXHxApdkBoFSZp/sKRJcLXtnD/YNEw2giZraCuff82uMKS6iTuc8JiEoGarR1uql0jg
r3vVEPgLazMwzlGQrp+bmc0UNSUT1ZD3idjWM8Bu+iuyIbtrejfG04AolrROeghjDdWdjoBdXUTI
JLLAHfM0brKBUlho+8mW8wAy0QJf2Ala2DCgDUDuC4Aiz7JrZqsUhywuNjFFPh8Us/V9WFVnKNLH
NRZ1anYdHErlBKw5qIPwTaow66NiXhAimz7xojV061UKQkuklLDvBmDbpwokiRn669wN0lHpI5rB
w8mddrJQoAVdse4VrTu5+eKK69u769rY4yIFTetBXgjWtcalTSk9Kh208xrzKIiJO+m3rmzscO4d
oURsjeVbRGID38DIQpzQACT3l7RS2JnkcqitNT4C9y1aeqSCtWxxOs88md8wQg+RMB3cXG9tLlF+
eKnQBVD7Zn18e4IqqV7ECvYRMwuo1Ur30F4DQbLu6UEMutHCG1yUu09iSLXgA/Kc71MJDAwwRbNv
kI/FcizXY9G//G8fj3IhECAcVSuZ8zMuJPWWkeBSlIUZKYYk7uIJXIWy0LKpQlsLiQazxoq0zF79
3yBWExlkW7wxGIUosTbszDGOrugmOVE3u1VAf/NLODiRb3L5XNJIph6zk/AXU12C1+47Ux35hYmk
vcc2klNigm0T2rkX8FXwBMz5ylwEp4HhOgkTb2M8xgu4MrwVLJWi47Abm9GlAyU55j0uGH7AmpwW
g4ron82122nWQR8nm6jKbbiQwJwFN/TuApEVYOADIAxLMbktRWBeS0nFArcNLY9R3/wJuW7BvcMi
FR9btsa4CA2ly0KXZxir9Q79JctVGr/LXxsy2YPqZdmdkk8Ck3uXKYGWmk4Qtwydh55JqFZncQOT
ZU/R5ySAijZd+U1wynetvF2pYM7FJAN3ZQNduYI1GVYYg/CUQJSA6o+Zo0FKVXVUy2udPLBKX2CV
/a0X27mxyg7n9vCV9Whmcou8B0II/6Gpi5RfpKnb80uyMcYFMlWWkhSyPchKlDhxq6r/UKNj3unT
Q2PqkCYSNTH2tlTDXIEM2DjyVv6x08wyndRkQA5u9K0dW5A/0kS6Kcy5+Q3c2uA2kEylUi1SD+fH
GLncNHdtSm1zTDClLRwZ2otdwKIDbIlRWs3gX1VtScKc9Kih/sUVlkLeFdxdDK6iOl1ziD0RNG13
A9F8hxwzOrmweO4dSlyPucaCJY3r1Q4VK7bruhX4oMgI+/ONC2Kix5hrGZkkqf+IIIOxCLCMor+f
u1/kvBjGVWWZatc/xVQNGrkUhMB9E5grgTYDQj0/rINpxmSSKZygN2Mbwwq20n4VHNSdRIPKpioD
T2wiyvIlMCM1oyWKRzzxoCfZ4mZeXVDDuxr05VM2UOst7pJAYVrYJ94zzF58CgIf3sR86l1YdTzL
qgLkx0lWXvrb8YENtYzkqNmQsSx8CA0AYDzY19e789TcPuL5RDxSkzrV2SM+r2W7GV+LIbWNxjeb
0wh0cxP+uG5OVDTghZr6NTaSqVJRg3nLsd5px36rE3K2ND4Xp1ZCJR2mIHxuK+oXqgt8ZfeLbQog
3E2SdzRTSEsQ02fllGTzYkNG0CvDMnYEu7YT/NC2Uiie5WiDXyCvlCHps7LTcBlreR4YxrTamH9K
nEpJpA9GD36IwRp+jPh/ICx2kKLwppyrzoUgzWsTETZclh50HQ2hJO7+FPy2nWB59tvYb9+ElWyl
kEUq8dt+m5KYFZa4q+DMIpeaTEbWJSGBxf4zK/rUsW2+VLfU7/8QHsqdnJnqFGAn8POw9zdnqpeH
UoWQLaIBBrR13TMy6DBLXoeLuwqP5PAbF8GZPe6dulqj3uVscEIHMUFW38akFBz4nbzuzAJ3Kop0
jbp8wIpw5of249RX9hhC1099MoZjPN3oUSawuJONwCLmTCgFsu2iU7PKjTzpKdY0aout5HdTYh4N
7UO2lq5RieLZboDZWuPckchQSNEo1mcdtNN6TE5/kdSHN+Jq4Nv7mnfErS3OO9aCalmtYWWkyZ00
k4Zj2xe6AwzJiSHdZ6fRxxpqOLmzhk2QDCqEfIrsg6RrrU2W0huLDjXS0sT0LgIuNeugn2l5MFIc
6LAf+7tYn76Wivlc0B5qtkv9R53mmIMIC9cCOMumteQpI+Yd5wXmzSmQ+hztTLQ1wwn81VZn3UQY
ZXEAu0NsksmNqWmZCwl7mzT6H5WyulQlHyA1A8RmO943On3tuvXYx8V6A86/z1Gb/ZxbXbbDuLQO
7Si7SSk9GXI7vRo5WPZTKb9Fjn27TPJDDwoK9zdCy3Z/udOQgEqnRl2SgSEZl3Tqz7U3THaOCxHU
orb0mI/H6yZ3TwdeH1BPYXcx39sGn1nWSG26oH2aQMaODWDE4MEXHfN9L93YYXFnEzQneV4VeYUd
3Zad5NA4UFL22NihfKgO15e0V7NBSVexCMXgMQN6n9sqe9PE5AzmloBIDBLIJTfTk/myBk1lR48A
WgS6myc2oeAdEtxbe8nF1jJ3FrV47JZQyxeQhECsujEDDWkU2J+ABb2dgOAaX64vdSc9BPYSTozp
Q/2SyKch/0fadS3JjSvLL2IEvXmlbbYZ76QXhmZGoveeX38To3vOcNA8Da32YSMUoQ1VAywUClVZ
mVXAhbKGs8/fi3KLSbCaEcu23uBkchJeDfAUSrLUZs4ar+WaQYKZG+64AHwdkR1V978BW7E9ghvp
9fKiNn2FlBQxBkbQ+fQgcCDpWRhy8JXGLXydw0FYdsUh9+sccodMzySeR8e0tTWyxyvPLIOET7o+
xQn4L2UlqWAS4Uj2lAdxgEvGqN3sJL5P+TKeXa09DcH3RXxLFQx+BcvffbbPPaQ8UWkS3WjIqn4n
KcBtf1ajAMRgF5xZK6OuhmnSq76J8dE4FJyr4D1IMisKJ1NFe/tf+gcVJbuwaIKxxdpIWWi8+o8s
y3j9dym1hiEqlIB5VYMU31fnEBJhUvIZoWSSJ3DPfmuNkhEyzrWlSJa7MkH8c+V/AAG3kkS+FGEh
J6JyP2sgZwhrzAec2las3O1lC8JokcOc4th0/pVxkuuujFepoC1DB+NEXn3+kTsDGFsXK/wm79hP
r6325ZelUkdtFKa4aWpYQ0kW97iFRjTRNoRagp3GtvEz/4NGyGaIVFXIG6KPj4oNlf51mJIVaw4h
uUrRluBuloRFQ75pQZfBwshDlwr/fd3DXqxAWYhSgzvOzf3E8W4SsDg7th5e8L7/mKD7ek0Xpwlo
E2ACoxFR8ajeVAbLxhYSEy4OxXCMu+DepHnoQonL20GJZpBCYWqIj+5kXqzMtA4ftKH+KWgj+vpG
95b00gmMP4xjsLmJKD6AF0dGIY8uUsZqGYiTRPIQHgy4Smx2wdPlsLGVlRPs1H8sUOdMm2VIj8iw
oFW1nebPfMrbevDYFDup/nHZ1PalubJFHau0l7lInbCVozGY/fCY1e1dzr+UwamIQ/B5Td6Q74TR
68vTrO70MLEZP2Cj+qquF0u2e3WuB8yF93qAxa4r53+mXLV5XYP5QCTcErqh03WcphGNThpxqs8q
HEw4wubGrmwZFAQDNLWpXJNgSSZ4F1v/QZSXBwsDvGTM9A/YDbae3muD9AWQF9rUaTBIWmTxYTno
R2n/J28r5tIo/5wXZFrzAEv/39uc3le9zWbPvrG3gsp6aZSTVkURoOENH5niR4BmFv0+YbGtiluH
DiER1QtIXupn/BvznMYh+lSgEFCgqMGJMyoy+uCpUeobmXjUB+Wll5Dihaj+WmGZtKbcZK8dN4Vm
1MiYhM+OUTVeCwLki9Xiu1ToeBItO9xZz7lWGuZYim6vChDT6wfDFMVZtgNu5OyiTCrGmdrK7ddL
obIOkQhqYOx4dufqne97EGc/FNChmndafJ/3Py8f4K1wiLFZDMqDT4I/A8REU1hOgVzNYKbB5B3g
ZxhzvGxh8zJem6AyxD4UgXNs69ktfwEdBsg2qb4K3vKreBKcxAlt1blscSND1MiUH4a4IFaNIa6v
MWlUW73IoEznVoKRWE3S75RqvM+b0E97/vWyrQ3f/mKL+liTtMwBCojYv1a6y+ubrodIb609/zsr
1M0fqPLQSRGsRENzlI3JmfXGlJfI/BszhBxWJrTCNOuHHHcx+CmwcYbuJ0nlyHgu9BVjLVvxB1v2
aYXyh3Ey5LDs+xmS9qTImNn1z8kkvBu6OfrlPavSKG27w6c9yh36WgnHISWr2hHCgALYEcPJveWZ
u0s9iKa/RrZySB+jl9oadi1wMqh33sqgSSgs8QqElV5zMnztHQhAww+skuGsW8cD0BXAVySJTKbS
HaoOh3NOJWzHvFcfP5TU3SS19JvaLv38JnxjDzhuYYS+mKQu7VZuq64AO7Xb2IJLZlGq18ZZLNlt
PEhwM6YatoDssAZ6FwPavGDFpG42vikTwAkHhGY7G8z5qfemV/GBUFLoL4RvK0rNwBJPl12ZfFTq
/fvFKHXJ5Wml9fECo+nyPQyO9VSZAZCvIupxYuletrVVB/pijLrgMlEjDQvs5/BWxGbyoLyEO9kh
bFvjW/YkvvQDGuDskvb2SVrtLPUdsxgxwYiwSLA+XU1+beXoo2GOr/QVPLxbdsGLtaskGq6yPaMm
tHQTFkoGEvJdZkPckyv35fwyWL/pPibUTCunlnYVFOp2jH3eDLar9VKRo6hBOarlWG8GPtWHJgDR
yLJT/WInXkPOB0JuV9k+vpZZDkx85dyXNMLOLeENTb/smmSIk0aFWeFa94RjeRrMtw567H/GTrdx
/cOZ/mvt4/W02uM5yapm5Gc4k5veYdAHQBvDKh+1O9nvXUI5nHw3vkW3mce6Nv9HWPi0TB3UUQOD
ncwveEzsCQ1J4CsAnYEpyCQQOxZQcetbIsshmDcU3gBU/OpKnCS1AohK4bu1coQA7s8hwUBLIHb+
Zaf5eNDRX29tiHKaMTH4Oebhsy9PE0aqIkt4Ds3uOXruJF8w7Db/oaXmtCdabBnY4Q59c5BVZvOE
hIBLv4K6hPhxTIuFhNw4iyEoWoXvYc+DTT54boN23yWcjZq1k7T1rTCiu1E2P9EmuB4i+f3ydmw9
ojRg5yWkyRhYAoz+677XOVq3ST/9zSNqI7eEKRnZuAhDILb4aoqLpSXV6xH+1C2nvMuumyX9izC/
MkHXK4JhRs0JqqZuoBRvGsQOIkG4ytL8Kkrzl0Vl4eLJLz77ip8rouUIU7EDZHzEiqZ5vENFa7GX
fvwpLvzd0oJXpque26p6qwbWMjdvmPU6qevMEDOu59EHR/lMcAU7dqqOBF7NgczCFVgfnHG3QO27
YIb8reRpbZi62kRD5lJMbWODG8nRoa5QRwcBbTC1Z5EibIaftSnqNkN1cs6WDGuc+g95Ap0z1Zvo
GRTTP4ZTchJYczHMTaVC0CJyxpw1+Jr6SfVmJz0UkKq+qgBNueptGQ2j5CT5fWeyKKw2Q9/Ki6iI
xM2ZzEc9nFYzvk/piQ98jSm2w7JBxZs4nvOu5rGZvAYsXjTsOM1wwGrMQCZtJQTrb0Y9f4IE/NMY
BcDbLuV9Tl1MI/sZ6ZCjTb/pWsy4/xnxRKHiyczzi87NWJPQZU4eNT7UT2xGeGSc8DPgd8cHaqLC
RutMNjlomv4wmIpTEoiao7+KaI76xjEGvVp76BlPZcZHozHgdRcoozbAMSJVtYQuNxvcUhBIv7xG
lhUqljSgnRh5Bd8sCGtzUmKM3OvWwr1dtrJV5UX010WwI6PUiymLr9FfXCow4vSIHJE/O7Il7JQr
xVPdaM9qrH3oRp1H5U9LlBM2tYYHlAxLg5vc9M5o6dAnlNHL9sJ9K5n6e3Qv24OjWJJiN6f+8Ffn
GeAhUGnIOoDSZMNXGVsygltMDGBfn2beHAVu18X5A5RlWZI/mwdgZYgKHEbPQUMw52dXCkvQF2h+
NMffGJ+N3P9nm7myQX22qMq0FN0aHICgOWkN+Bq7CgpucRC9RkJ/1NvAwmiO7OhRHphAYytWxmW1
y/gVWym3vvoV1CflC8DZ+h6/QkLKDTXBQ3xKnoXb3JeceVeyZq03T8TKGhVYyjHQ54BYG4fSm/ir
Kmh8TmGFls1Y+WmFLik3A1dORkSsAFhlzygu/mY7DfxMM2XBFktzjOwFfvpHIy2MLTWoxC+WsgFU
vTA/vAlvwzHf59502/xKH0TQITOhEZv57mqxVJBJ5C6vMwVnIv0V/1D3yo6MC4wvxa/ZLm32zAfj
C9KdfE4PDb0TYY5rm31Z+4s07xJWoNnMhVZrIsdzdc5LfcCcM0SgXN644sWX1JjMId+Pgfg318DK
DhVPllTjIoXkXGIseE1ZQrdOcmWt8BmHbPsbKQJh6xbBWUP+frWeTpeWYBYk9G6gzhiYpWFVbuQ2
B6jlpfpOPEIBbCey5hS3v9SnUWoTweJspNkEo3qv250yOqVkh0NrMta27e2fZqg9rEVo/uaBiKoa
KCF9zSXi9ThmxmlxSpfdcd6OzJ/mqMgcapkUpxxcI8xAItCXww3XsYrA2+73aYOKzK1RJZB6wZKC
oLWyCUSrc2LNGLxfnv5m8whRAVFUAKyQsoRUP81GVLZRHxwdQlZfWs0zqjp+54X3LHX0za1bGaNC
vTqXYDM3YAwlUmccxOdKTZ4vL+jM5yQi6CGCCQeMOOc4n2zuiqxQysSrZHCAxhAZCO4NpfAuWyG7
8uXmJFaAjUITisegDd126PRZGMOWT7xeCO0mgZOlmtU0nZnVkzlVrGTxzB1gDoRGEKghfzhTMRCS
IRGCLEy9rJRuK7W2k25KkDFWP+te7xjnSTprTxIjqEqh/coLIOOjzhN6k3NepEviDW58lx56PMhq
R7s27Ho3W5OdQyciAI+i4hlX1S486TYAYnidvgWmiNlaBzz/f4Fxon4Tdei6Sl56CbLDHicK4L8x
TBk0cNN73DGKDOcvU8oQdR66AtC0KA1jjwy/jV52H9nVs+BxnnwwOObz8OxAUNaoA5GHKS9ydZx6
XQtt7UGzJoUFtpPPQj9lg8p4ljjr5MRYAlfKWlucdTMrS5eHJhGyOfGhaJIDz0vXRpw+4n8TzGDq
X3q+2UX9ZDdKZOlpYXNDbsqBYoZgzgLTwymIuVtww6pmjDqMCc1KFKMbgGsbPANs3J0vlYJZulS1
u0Lz+wGC1EvjNRzgs53mlOVshlO3lys+QhaUaG6fTGaVcVDo7MxxDI/SWKF9kNmXz+z52+HrRtBq
a0Mbdv2Yj6m3vE22ao29nfc2ZC6Dh/Zb6hNZ89AV8RB7DJ5ju31F/GD2R8he03GDjFeCpw7DeWcN
IHmcRlDtJxAEV0x9Nqvj6GSSGb3EznSYv+UYJG3M0o1CU3ksB4tN67Tlb2v75O9XaUDYhVFbJhBm
DI2bFJWWUWYEj/M+BTZ5bYEKHmol4CrWusTj99G7bLUY/5XuFE/bS5gJ5OyIdV7P3jCUPSowAGdc
hiqHFfF7xW1wWlNrsgyPlHSix8sOtBWF10ujQkOCUqqUK1EMTVLw1y0PS/lTN+4EJgvOph0RvAG6
gSHcsx5EmZB6UqKmnuiRll1z3XqBr/uxRcbCS7cirPKRyRrDPS+ek538NEs3IwxDaVohS3HJgEeu
3uMiC78PO/09kEAmR5g2Q0t81m44W3e0BLDx7mfC+pib7rn6CdS7JUdRRJbrLPYSv/OF1Cq9hDe1
R+GuAS2KUzjzQY/cInEuf1fikmeHcmWV5JerQxFPXDCDVhwN4gYa1fGDXlem2jE6S6ylUQn4GAKw
Anb51EvqCD2tBlxq7uVlbF5d6w9IHW5Vy4aO7xYEl1sifiCYwiu6kq7qNt//QFmJXE3UrmkyUDgG
VLg2aj6xCG55MZBjD9Jb+wXai4s7HaUP5JS0n+3BMm5nO8f7j4kv3dhKWAZjL/Q1NmoweZ9OS1ko
MY48dw2qdREs+mT0uMUfwexVANPKOhxbJnEAYA7dbaIB9tVFwCVZzkMEk5PeWZ2hWEPy9M+/nga5
L8JhCqLPs/FfgKp0oDW72CNUbJD7lg66v+xHe3z/IwrHLW/5Yo/yekVRYqi34vtBbBl4AERPhJmH
af/BMyjuWA3d7R38XB61g8BriZUOzKknzZ3TtDOm4Svr8hbKWy653kLqAExBJIcYC4KNWAPh9zRp
XtDnDkDYzT7D2C5w41lucllY2MIwPxV6di0rSF87wcziecY8T7bnZv2tEKWrNFu+B6VxHwqdl/ei
F9X8sUv13IpGTHSGE/resR8N2UmUJZMf6tNUJPfowrmRAA49zjiIhuoIYnQaRP5nreagxxJktzVm
p1+mXRQbZgSy7qVDjUQNbpSkfOB6we3UkncHEVMsSvPr8u5sRDlglQncHGIa0K6iYiuKejMmzw1s
TrCP85tm+S6w9HNZJiiX6vug5HtRxcHse4tTIcFFRixngZFjbLjSl5VQrjQpYlk2kLbw+OkUSaWZ
aqzxvvPOKUaHIXcFkgj0rGWDZmWuOn4eI03DeQf7KAGwDxCob/C+gZzZX1x6a1sfz7HV9dNoRtN1
NYflePlT4TeQeuIc7TH0tVvZzV39itn830gwvlikXAFeXORGAYuVbVxDN22KIX1JXv6DiSm7UbDb
IwS3LM4fCsYRPe/Dfd1YiXKRQZS0VF/0GC9Zc3RESzss2N/i3rgigH2+A+YBMj0+K36zPqhE+Uyr
TSkoGXWQCV0JbuVOu2BXXIXQkGFrN56DoMgaEccBOAez/BmhSb4IRZ5hNN0tXjpb3ROJNukq2B17
W3QzJ3TfWaIAG9UIGFQIvxVe7GcPdtlYwkjNcSA0IDqTxGmUxwZxZRQw29gxkqUt30HXSEb4QnoK
5vKvN6EwT0k8LwPex5NkllV7WwWVNVWzx0e1fTlifahyUSkGFOA+bZHfsj4ZQ6EVmTrCFrRP3hXO
SDxtrqEg0UERM+WnncFLJsejmD4klY9xVW8JVT/OPTWv+UeuGPycE91Qix+ySUxsjJHsITnHSOzO
xafwude/knoWoEwUtQVJRzpbeKl/LMcM3fkMeKXE1azxjQy1AZ3c/sGc89YdTsDWKNuB4E4z6Kpu
KbZg36j72Asx3oNROtzgNoifSzO6A3QdqLDLH2Qz8CoYaQA2iOiSUpWEYUKzaOIXpHwtwEJjY0fT
7WULmzfIpwX6iT5HowjFOyyo6hRTEAcb7m5lesvyLHLczzxrZYeKgHo61OJcIlMgaWtyox2mA0Y2
vMEx9h1eqdr75WVtf6iVPSrsNSqKHWJZxJ7RhphRLhc8+41qZwD/ZS3RfJ0pvGuI/X3bx0+x4XNJ
9TryacdYNuP70fBTvp9qWePIqtPnoPledI+Xl8n698nfr87rMCS62it57PURZ436o1a9XjawUT4h
vKn/cUCNCj6l3PZBNdW/i3PkmpTw0GdXSc7H58iRVqHkhNounhk0fYmiDUFd9FGCXLzxq8rkfya6
mU9mD1pMgJcJMm8WnbKy9dCcD9GeRUDNCuhU4Jv5FqMNfAuts7c5V67jSnTl7iaORCcYf17e0q1v
Jn6IESHQotBHfTOxmuchFnEhV0XlJPNjoTDfa9urIXpHv01QXy3WulbjocLrxU8Z8AHxLt3ziQ2t
i2vpLihQR47fqz3nF4WVFoyIdY64/riLP21TOznkKMjLYQCP+Z7/WOwcSNZ0b1it3UcguE5x/bPA
jlsbiscTtLDBP4N7gboODPB/TjkPiwOay/EICiKOkf9u3ouYwiWzzJg8O1O7gPRsYxiRqKC7LO8j
3e9zW3FTR/eFW+4EMVrB7r9NFhR47br4g1o8+V508AQbL7JiCe/VM7rcoDOWqs3TxMu7V6Qa09hb
QnJz2S236ojksY3rDRya0Nml/LJqplRs0izx0tnUc6de0JxqvQjXmy6YvGRxijt4mn/Z6ua3Wxml
PFUbBr6r4jrxsiHuMRAU6FaZjqzRC5YVyidHrojA0pajvzKnmsthpN/MU9D9/7u1UH4ocqOE7AnJ
UziOV7XQPYDPntUq2lyJDilXkNBC1Z5+U0LZJc+LETYUEN0W2rdiZr3pP+LPmbOBvxcWCN0tDchG
i28omxF1g9bpn/Q96VpXzxjcvxUOiluQ1lO+n68yV0xA7K544c3oi4fgKtlze8wbucYxk0H51F9z
N3iPlofLe7wZXtBp/M+vo2umaVMVckSKNvMe7zar9qp77k4/Djh8pdu/Zt9Zr8WtJoa+tkhlLlwk
dnNQ4Wog6FB1QRsf1YTX6Lq6756r3WQp+xKkzUlqS6OJ1mBhMcP55vFfrZnKZcDVWChVh18g9Waq
QsS3egf1CjRO0MHClHdg9n72ByW4rbt/vXDqBdflVdn2WfOfu39AZRMErUxSka3Lam2Gijs6n3Kl
qsJMJJY25g/syEjdsb5v1Tv+n6MycDutjVHxps4MuZpGbCXRUsXgemstpnwj3RZ3mZPeZ0xlgs08
dG2QCj0IM0Gg9PBX+bY5pngvhD/5a+4kggND+yaxYjjxhAtnl4YFQiW2m+QOe6newlfB+YTwvavt
3J+8+cBC7DBPBqkOrrJPI644vH9h7WMzAU81QV1kt2a6lyER4xC+qclpFnNYTPBBtZhCZ1KZbt9a
q7NBvZCqRu8LKBHj8gcZgWql4H8zIckLmenSRdMk2rMKG+LWS2b1RT92ZbXqXhNGVDVhkTA9RNjj
ye+OyrXkFm79k7NqW5gxkKQeFJRXoIIMearsxMLUneM/v/rxR2tp9SMULaz1hceP4PcdpliGnQy+
hz/RKmdtsEgFH7AgYGJ8gAPzXgSsrouYa6FO7imNyaPbwKanYoX4jw+wWlsHcFs8SGRtXnxFNIgF
M7GbHYjigN4D37pXMy4VRqATqQjUqV0uThrxIWjBhcLtKEFA2ziFxV2allYeGndG989nVqgvSEUi
aShjwFjw8E58UN+9Rm5qdSBpTP0estkYFGRBwz4+1IXYIFKRKFJVjuNIP+DjpICAorF5i4zsSLte
Nvkf/QltMsL7rexbwazfsxDcjWzOUOb5odKkcqoFLddJRPQCL0UnqbufnwSIWsePMZ56gkV0d7hf
aQy6LPLH0EYfgVkfIKu9tBtU7MpqDZkEiZTpE7SgHGm3HKZXNPL8aS9YgN3utW8xBhbsf5e+0GVu
QGG7PFGm2NNPJwB3/GVX7VC5+qF8LPSv6s6rWEVXuqdWDuuy+MhdxH31IDoK1gl2Tkvzaj/Z1S70
AXdMqyQjurC3H0pcqwMs6krKNcS1uxdcslcYZLTld4nEi9Q13hk7yrjy6Pq2kol5rwaoUIz7Cero
rRXv0VBHNPwjkS5G8Ker2lUxhkVlYEOrN+XeeCOxqfQCNxttA2z5MfN+I6Hn0lZSoSlX5mLQSfTV
lYdCf1D12Lq8f4xzIFFhqF86tQeDH24zDsq9/KsMXP8M/EjAbEQwstiPSfKVVwR9bKg9Sb3EW8nX
T8lDuivsYTfdNTvp1vDam9RlZSisy4tGDUZDFZS5OpNYE+8yd3gWOTN4l06DE+Umhk3shmM8aJkm
6cDSTVoKcRfyXABltpU6+U80tZALQOF63+9EVjGcta1UAsSLKlqMKrb15QnaEM2DRMCC7z+JRenH
8PgH2mmMEycTNOPqQ4rKoKYdSYAau3eIZnALRGJsCXvQAB5axt3M8E/6wQu1DTlQW6DNZclA6jFW
uBJKcJDoM9AyBoZLLx8H1ueTqXRHq6QiSiVsZ46BVpLd1XjvWp2JYQkHeuVsbhrWAulX1qDPc6Fj
gfyyCzHhkmLUsASLqlCorNIc46UlU8Gk0oogknKsLfg+P1WuUpiJG556l6izdV5ppzeEfifGE/5f
bioVZJRxKXpx/n3lN6aEuXLw1TulD5lHkyR0LALHzQ7R6t6TyaavXDSSMOJSGzBICNFG1I9jaAoi
UB9rCaP0ITqe4/PkkQDAeqwzArZMZTcBvqRmiDj+Vfmdy16ygjW/sNnQXa+NCjCG2vZjCVVVV/Yk
wZwtsbagGGHnlupXv+Jj6hdXzV3qsuogzJNBBRoxnuWaI5UXPTVBielwQBuEptGak1X6ghPtUe4Z
kn95HukZ5HqJJblqsZ+/gw3e64dhF3oL6fHtxh3HctXN4AZyGx68oxCWpxsRYlDFM5gkSYJW+Ior
7DSHv0YotdBHtiOPcTA2g/fKGvUt8x5EyQpJJ0rB6zFT96P5Vp84p3OA3EW3b8pMvOn+RIZy88mz
Mkx9TEMNAepQsUze42cLItWTCwzUobuWjqlTPhp4ui+4nwtncf4IUcbYZlp3kOO6OEtDNDYJQfXw
oOx08MWTnK29/ov5EfLU+lwsPZU/BDyXKwoWW/dvUvM29ow7eDOEr/596s6QM3XSsgz//hJDzpPX
50PZKZmlV4PbLgYjYWO4jE7dF1LQNqFYEgcVTsl07KTbRPqX66HuCbEe1czI4JVTc1KU73Np7LLe
sIImcy/7P8MLaWiDjuHm36UU2SMgnGHXOC3GYP6mi77+/tRt0FS9gKko5LhGdSo4wUvyf6xRQXkY
FfX5OeGXOoM7l0vtAHrvZLpzeau2w+/KyahQsaSTKHIFsi5yYoi4Q3virnQ7Mw2vcJqffxfuV/ao
CCEMYSgtLfwsO+qIDBVkHbQ743v1g1BY96/Lt8vrE8nvP3vpfNqjBziDdl7UuEaPKznWT8DwXHEH
4Vq+rZ+gGy7dt056RTpuOfRu8HzV40etMVXUTEA3H6EsRJjO6t3ln7RdiFr9JKryrwazXmgzzoGx
g1iCg8sgsgN32UvWPeDYNjNr2RgDWscpg4ojwDgCASLAXuJPR3IcMrPDgRB3rJnqzSRltTAqhmSG
WmQYUok9IHYw1KSa3fjA2DtGTDSoGCK0hiCNIUwoZuGrewlYt9KKgRn+9sx5pIwX/l3qtVoVlWW2
2mKUVZnCY8PYXyDjKZaDyVgW6xNRoSRugqQXyScqQk/Xop3al6YYvQopWG7Ex0C4CebOrNORZZd1
OqgAM/VCpEQ67AYndYFCgLoX7HKPuUtkJ0DAoji6/Erfa7c5sd7QW1MKX7ySCjyKpvW6UCLwkPms
JjLnx9ITrfEuAYX44qnXBLiY2kZipt/UQ3xt+KyUmhX6DCoUtdwcS9ICXxqt9KrzlcOAMmUOtVaQ
uCmQgYvv9Zx19slZ+9/hCHCzry+IjmuVsAxRqFPMwSaP3LnHkCukS9BKGf6AfevykUQT/qs9vDmV
NkHhG7uMmhl6JsfKHQ5AbA8OqYgKpTXuJJ/hzZuFuv+eGJ2WnBfqYearGp92cEeHdzJ7eeV9SITY
4ivrDiYOemk/6ZCTzAFEjBHeuxSNa/5VkKD4AKU0tX+u57fL62LtJRV7YojRJBzxlyrKrarWzC5l
JO4sC1SoCYbMCCvSs9QH0KR3b21yfXkJH9X4S/tFBZosm5u0yLEG9dRDIlN2IGeRnjgr3I8eWmvE
E0H3hwYMKZBLvmgTMrHSjm3tRni//FtYi6ViD2YZNczS9ECfTIGl5IvdzzEj47yc1EJt5av3K21V
8BnpCSBPt8JZMxdZ8mvDvbwQlhU6jrRGnZcxrMQjeIekRynfaZVoXzbCyBp0GqEAfiojCiRYkW+V
3iIVwPQxtXqXu+U8QCVMfsfKDRnr+oBir6odQzdIQvlRWe0ET+kOcwMMbsbwSJYRKjmBwNsotAKS
6BHc17l2TGrMcfIs+hxGrMfI0VdPyLtyKqQGJ2tG+VTNzP6k36j35AGeQPKjO7EASNsN+s8Y+PE5
V5uHZw5G2wm8Y97nV2BL2GcHkACYv1PKf05T8uWhAM3Ir8ubjCJJVIIzHEGcULZmX4AAwCcY4sHh
B1P7le2a29hlXqGM6+yjqLRapcxPk1SQsiZhXpItQKUxUa44YOAG7IHlj/9jT0E7oEB9Cpg5apWQ
TpqLScG4A9gA9L20G3YIV6VZknExDNvuWZn6VoRSeaChII0J6nL6gd8qelJqepV4IXSEwEFtlgsL
ILrl/msTlPv3fdHHASSt3VpYfuRN4i8K7EQ8E2q4lTirkO3SkSBDfIqGcAhZXkoqKUAJgrm8CS6e
Xu70ivEoPHWyX8Iv+Vh5xg0LUEBCH33drK1SAVifhqZUFoE8PYJ966WehAF8kQ0Z2fLDtR0qBPOY
b+/rGA9lGZO2I9p0dmEX17WXn1ILaNir1A9LkO6J9ryTvo17KTFjl7XWzXGR1Y+gERxKGP4/qn4U
ClNvjN2sTPbYddBmHLWXrEr3aTcetDA4GXlZQ30980N18sOxOAaGE9es1hjjk9NgjqyoZ1kfsfm5
0UZOt7S/ZFkBgrCNrGUamAPjG65MtCFwXMCphRBEhVhMtbS9MOF0/u5QtVZR+oRAKEI72tLNwuH8
DOCVksFmR1yIcrEvZskhXoUgpZGgywVyeM+QIgtXltV211oChp/bVuOsJn26fA9vrxJwWQmIWRDX
Uwl1A1KNjssxFj/HYBJKH1TICKrZ7WUjW8wdOqhrQcCpEwIPmrlDqDm1GgxcV4TMpb2bQE9zVd4a
bu1xg5lxNngm9gQYHBzEY3aL9lhninb9gLkZhzzWDAD3Kot1p20s/cuPIv622uk8yHW+WlT0zPjy
ZKioRLaSLTSLc3nxm2ZAWgJtPAHTSXSpHP/wbEC0DrDgwBhNvul3fSKclPrmn5sBja2CEXzoV51p
GYKLXgoiEcwvNX+bafuxdzoWTfhW9FuboKLfEgUZxLFG+Mp+OvYovPRudSUzkY6bgWdth4p+fZ/r
TVshk8bgkpuMphabPWItxIcb1dQIbCzF+Db/HUQYl/dwMynV8IxXiJwJpk6pMz+34EfLiiL5eM5C
uC01u+vQUe3oSnWT/fLI3bCgLueiEUh1NGjPG4qmQPZbJO6z8sIFhGyy0MS/cXLxIbM7X9ppQNBP
dvBLOwQ+1BudgbSPMIZo5+4HWg6wlAx5HrMDuZUhrH8MdSRAIsstmAsgz/nyqQiuyeQWaeuWybH7
0T90JzaBzibQaW2Teje1KgaAlRgBT3gTLclO7/CsD2QzyDCgqPt1Ykre5JRofxYO7p8hw5y0Gb9g
LOOW9fjehAti9lzjJajAISWjvkU1q7kWNzhDaG6/5EH/kujBPcARL9BZ3LdD5CeVZuulboME6y8e
42vT1M73QrcImagnnlQrZhv+5AoWHdkmDnVtgtroulfUeUxR+AszyBJChMAuveK6vyK4QbyY0Wbu
HFw31woQGLHLbOKRFVAXm742T0UPkWukpoceMU711FvFAygSbPFR2KlAx/c5eaePR0IZzzphm28l
qOvqOjJtQQWXyNcTJie1ZGTzDMNvhU+wzNOzgQrriDQbNbk/mLPdyt6gMQ2NKmh/YNqG2uhKn7hy
jkUypUXAtjE4i00M9tgChKW5BybNIcsctbFp0KSSPiNoRYKtmZPNn0InB0ATKrazz++Y+8myR4Vn
tUs5kCGRe9MbgY+YDoMFpcs9NhPKDcxq/5bbrDaThtGEdTNDUK5JPtKwZj7IDsZrra44aJ58TN3A
4b93t+wuw1YkXJul8iKx1uqlHcE1liYvo3g0ULlm3DXEC+jzAJC9gHFsEXz3dOaVLqLBp0qbfiyM
uwZfwGJX4AjEwMhgJk/5Q2AaT/DPa8FnWCa32CXL5AOvrpw8EHD5iVib7KEyEek73HQfYR5V+lxx
KkDTmRizzf0kbKqEYAqqLtSZUIZYG7MJTHG52joyV+NWxzlh7Ommr+gYriYERQLmjr8urEnGtBHU
KvXqOGjMuu19MZyew7ZwpjxwL+8i+bfONhGJAiAQUExRaIgqn0ZxJE9y4gXJPhpfxvxal14vm9hM
R/RPGzQulYujRAzGGkDNIxkZKFxIXQgoK72QUg9UwHYCB15OxiZu3hNrq5TrY5odqj4yVja4nR9f
pTlGaWSMEHWvAQRQnWVP2B/Cwuzu4hvRFp/r58vL3vyKq1VT7hmC0qbjGszU9xC4ACLKDIVvbSha
fN04/9wSHnfKhwQgxhYpf9FbMG2XahW4XMjt4qhwM4O/bSWI7CQMfN4mHGltiix6deZKfEeFzxTS
JC38BW3L0pJvgJq3plsyiI9u8UFNLFb03HLStVXq1MVx17RGNyCK9aot6Lpb8ZUN4VKGy2ybkQ2I
B0k6b9DMt0qtKFMhI6Ak+W33f5xd15LkuK78IkXIm1fZ8u3ti2KsvPf8+pvsid2uZukU5+5zRzSK
IgiCQCJTKexFyW1T4zwiV/3SwvjqP1aYl/HQJYJlDgmys0N2imVb8gtvaGwByFgSUA4L6x68Bh/n
IpHQeLa4ZP1rQez8FzD+MumWVYBllaYwopP/bO7DYAiKgMIehQwIpMQfeE8SnknGb2IrH0CIgpRU
XIgtLYNdNd71Q6CsVBzM81UxTtJE8Vx1JvKjNsy2cyw7oOyAHBWUWOwhRMakxHh4xZpmN4PqRZ3l
tHHljZF5Iy76wwzSoFYtXD21tmMnBY0K3eKu3BEib8uJOFXY7AVQizlLEh5QPfMkZXgd4xy6I6ng
gCHkMKjWixCCCiNtoWyntYndmf0tQdZttfqpi+WTboY8bpuVNaPK8ln2YGLMLHYphtdlTNMdsme1
ta3X+A2lCMmOgRBU7US2lbvJnZ9bFJ533HfGyqZ+sc48M9WF5INKj2UrtPdTDBFSzCkr47SfNP27
tgjAbAyjo8uRXxjgZmoVXynJQdeTG5Dy8aDt3HPF5I9lUoOEv8G5GjFD8ircgIVqeCdQ+KBDApaH
WU3iZAcJgvaLTUCWKPLrnWt4gXMXZFLKse5InmdA9zatnW7rLaZpQWgw78GXHMO2BjKK3XCQMTBr
nqxD+JRyNUSvhjAJ8/FMfO4HccoNfAQKhY02BI8DL9qpbvncejSmtEcBwmvXT94qnQPNHVRcPRa2
jjl5kgVx2FkHAYH2wTnU4SE2f9c2yTtaAodyM2LQqXWWlwoSL7yQvX4hndlmdh0Ngl5Rhw4+6LYH
0eucfhtPQDpnQevNXpQDAPw3emErBw//+nPJzE4rXQvDI4q4IoEqgmHsK4IpsvRRLyuoMPU3YZZz
4tvqzv5rEVv7dWeFTijVCa3uoAaVbdk8txnYXceJt5c0YrD54OfCIF341YxUpUIagTUWd8MEqQkq
Z9ruG/eDr9rnzXd/1LqvWWPil2IRxeiVj5uITrAq+66zNWTvkZ37wmmYUC5aXJyX9zCx24SmFxuk
F7yG0iqA/HzRTCADi1GlRc3HokEFDrIuVBJOWufU36mWYgHJOa8OUjAxOMX362eHHo1rH4BJBrIi
iaxMwgeQyxIisjGYnkOyScIRCQhSRg2E4vZ1i6vsFueLpY52lsLJ1bCUkBBNwb2m+BCcC2bJS971
yda3WtCehtvqAXO0P1sg7MRA0XgOtnJpnJ0cSWQygVTrFK2pwDStHnXNTn+2t5mXRE4n2DJK17I9
xHZ8h2fVT86yeXaZIFXnkrhUMfaYcqR0jvAwu4ZfBXQcaXKLGrOPvMI8jQHX9pYJTZIaYorfQp2Z
Qqn+dNlo6YQH2eItjAlFlhjH0EqHGTHXf3VC9pDWOgcnzzHBghzasAWYp4WXSnNjZwOqqrxRfc63
YkENVl5IUdMjug155pp15jahZZsJsvyO2GUmOzIpPWt45zgFjWaXW2TqaDZAN09la2qd3pOkUWjb
6GOckJYQ9e0f4gOedur6N/w0xfh93VRzH40wpVf9LQjQ91FdPV5fzno4RckADNi0p8zOK4qkr5Vi
NNLAfLdKe/TBMP7YgXwUYbwIhGf91vIGVN670c5AVY6RuL8odK3eU2e/gX6Hs/CydH1ayUgEMase
bShwMfFCdy5s+bH34g0mVZ7Ce+Xt+sJXo+iZTSakDVlZtrOFkFals2eMiZ1oUJTUf2igXRW04Lqx
tXIGECRQJQB/FWSeL4bUsinMUXr/k2NRbDZajmCTBQ3B6OXwVg9PCN6bbeWrnrdTWYxFIcWCmitV
FnRZ5pI23qkYaaym2eOsbeX6/2KH8dJRn0tzKeBB045UmP+XwPxbex/T/63zF9OFK+f+iz0mKmtx
SuTJALVi9nvYUcVezKOodnuT+pVjOcNr9EhpB+K7+cjvWa1d+1+MMwE66eO8FgneLwW4aYPBS98i
lGQfY5S6Q8DOS4gY/84rUEvwh1TWqvlfbDNRuw1jMqkg/Ava18Gj10PdBCFYxwMqIWTeQytGvL++
tysB6NwiO1sF7ox0rHpUN3JDsSPzh87TP+fsJavoGEqqOuoCTv7YvmJq1J6EHybY9xtU+2Row1ej
bPfyy/VFrYGPvqyKOvRZuAEeAMMYOtpuFLlrQrYXWqvkjjjQ4BmAJuF2DVZuDNj7fHGz4S3R41mr
cNtGcunGgH63erpR2tLJF9nRqnureZ6ixus6wbGyxL2+2pU498U4E+dSLcmrMadxrlhushwXsaCH
Th8qByLkQbIoMidZXA87n6tlwkElqBMUB3BpKfpzB6L6KNx2U8ZZFc8IEwOySJj1qsQxLKMRqg2G
g7YkHvEmx8xaW/TL12OOe5ToOWhU8PXEXYMcvzu2mwXs7dkNDxG3Vor4Yok53HIvG9VoqaBwuikf
54fpyepwDYLjcHr6I6DQPje37Xv/y+j92MufeGPidFuYtObcPjtdUy/y2A5WglYaLSwWja2opp3h
XqzC4LpHriGXv5hi3otKD9mcWocpyo8j3Ui3NOtINuJvmnSYb5kjPHWH7EAgXgJoOxqjTvSgUBS/
z33Frd9d/zorO1ATjoWR9Rl+yj9lCPI9CqyPgJoHPEYXjtOytWI8/Sd9op/YAu+Qob2by0uqcYLb
GonLl4/LBJtuAr16LaJpmB8sUPIhbfMKvJpQ2WsqW4AQR7Ndthiu8YWN8DO7GbZUAoRX3qFGrjkT
E3RK4ExqI2lCf4kztwKFtCFyugq8b8lEmVkqZmsy0KnpAJNQS/DCKLVnWM/XXfV/XLmf/sHGmazv
iaxhyyYnOcnIihsMKZUvum3a6UbmchmscWJ/2T0m3shkaoyE2svRKcHrPlBvTBs1aLBi6xxEPe/A
MwFHVQU1lrBLKK9vdBV+IU32KKROwp9Nun4BWmwdKo+XPIsHlJzT7XigQ0kj5EuIU9zmO97Ldn3H
FLzMLCCLFBDFf73ctUlpukIFSeVkOB/zSAPqQhS8mGYb0SVHvhDFqit+WmSTpMYql7YMMbgidaaT
V73TaM+ayMvm16qWaO/+uzA2VdLKKI+mHB6P/g8BM5Nu4+rWHQp46O0oB0dDaDdAW1CNov+CYPli
nEmZosxsxUbXaFRJvlGaeMprAwlNQFh+FDEGSzCw5xvcNa+mh0AkUUa+D+L/r5s59WD8JRZaQKMP
ueHZtgC7D23KMjw78QmQuMhpbupj+D3u8IZaNuPb9fO/GsfO7DPHUTfzLlwGqCcMDeg9hPkpUQXO
MaT/4iJUnplg/DUiumE0IcbIhv6pHRs7AndJUnSp3VfmEymAaLQ0XlRbvfU+bX7kImcJMKjLhWlI
8RrtKWpmtGu/CDCA4o7P84l/PjibyIKXjUkaskpbQBR/AwWhTbvXAsn7i5O/+iUBO9I+VO8VFsFY
9GLapTJywtatUQaN3fGnrPsT8Wo/3Eao7YOUvvghgbBFcdMq6ANeuWb9lX/2C5i7FxOBspVCvS1o
wWG8FXHr4aWPodaghF4FuI3jBaeEG/FW48+ZVeayzWpB1sMRVicHXB+ga6sfCjyE6dwlpAe8BHTK
PNFInknm9pVEksVygxw/yrs9SaXnJsxcpHW8YZ9V1zlbGnP90snDBlT+n+XQ1vsbgtH1V/2ZHeac
1wLIo4sOAD2KPZWhkFb9Ul4U044hF0DfhYqnFo5slwExvOsRZg3xa0Hm81+vZc5/FQqVBPEU3PSY
mVVRRpj3yZ0Iakogyz7qGO9V6Eq8HhjnrLA666mQSKSn7fwFk7Jq+QyGTK8VOscqTqmJIs4gcmr4
dKcuwtznMnUm5x/UEVk2sVBmLPZkei2i2QY5qC2hDiaOEcfY+gv/zBpzXXWyqNZZC9JoCjmZTsmO
3FPeQDSXN3zxY641phU0z3o7agraBMKm3soe6OUcKTAClBOB1eY9Ij6QOZdf0gD2yjBxK7LhFDpb
2mzgBYGCregQt38wXlSY2iAzDfStCN0kIFBw8v/U3uof1ltV2opupyDy471a1+PA529hvrNQLjnE
hRByjSn83SjhrRCNXjvkAeeQrF5Y6qcd5gs31tjETYcrRA2sV8Dv9yp4DwTw6aUeH/+41u2yUKZF
sDbQnYYqzNesY57TBj1ZhaarLahTs/fm3sDnpdrM5e92rwR03rqebTpMO8+cta6mHJ/GL97hkdXI
rYaTWZdhatcTGJyIofz/JybOV8iKkeu5HC1LArrzvtYOWVUfjDw8gomKgzVZdY+ztTDuMS2ylIpt
BPfoG7sb3nVtckwud/vqQ0ZTLIRQRVfAPv51u5B6kxzbiFrQbB6qYfAAQK5tpWieqrzgKZauH/Yz
a8xVISdVLfaoIKJ4gRIsKkIaRp49mtK0QQjKQF7vdf0bfq6OccY2r6apjDARogxoNUXPRvN9LFr7
+gFbDyqfq2LvA0FsxiqrAaSuogEwHHIPqdTULtss0EtrD0Z1W9Eyp2lrp5rwwFHsQZ48BZrOfrsk
vqqCIQRd2mMS5Seg0NEuwkukHOqnISMvc97fS0tdYbSh2y8qj0hkNUeAtgN0kQE9MD+WdpbMGnPT
qo2JDaGvPWXfb6oDaAY3vFLR+rn8NMOkPJNY15lGW6aSqTupONjpUvCuLRrGLkK7LoJVDHKD4oWm
9DyAV6mc8Mr6M4Obu3iOU+3U9huUpZ08iP6DWADmbqhkoyxhGOcjLzr7dpnRWxmJcJf002vZT06s
j/51z/roH7JrOjfBnJd8UpV4tIB+Hn0K10iBXLRuZhcpuF/vadVd9BOHQKNSP0h79Krc7JFmrWVg
OuVT8V0Opg2VPeNRFqwFjfOfxRwrqISVqtHg5qrmTYkoX74a2S4ReLf1mtecmWFfWlpqxqLZQQp3
qiuvmxs352ZWnJWw+YDcD2ZWYWonmMPQLiQgl4lhN7poS9rECRO81TDxPMmFUpookr0fo9QuSvNX
OPBSivXl6NBqw0GyJJbxa8yyWBEaHZnppLxlJaCU0nBf9HUAysan6765+l4DNzmSewzHGBr7Yhyl
qVug9EdhtcoDbanR2hQtpyTtB59feeSN2Wury4NuhqVAREVD//nrZTUIJnQmGzQrZlH2+njem0Id
1EPniDOS/ELSvtcKZLbbOd7PlfhDbI33aCDHUSp3VZzfGiDcEz4oRcbOR0FmO3XlvVBOe1x1/mCm
L72qO2NYbXUT7AvJsBysOdzV6XCT9FJhkxEkiVIe24JZPc9yDF8ZjkoVb9Q42ZuqQWxtJN+TWMu3
jZbuamMCh1H+TZyXwsW88HO/KBuE9ptIVk+1oW/jcNjn1vJTVpudGWr+0GepbY1pbKemuKkW8ef1
HVt1QI3OUQAfiFkKBtCmjpPYVVmIyYOlsKXqhzjxQMfrPqGLKsDcskZl3L5ukLkMUAaToTwMEcYF
+TUmrG10Q0AT482/RbcPkgdug3B1WWc2qdOcheHFggzMGMYYT/s9OeFiS27mzVApUIBlm3+n6IME
U8+lGl/LLCQDs36YmxV1hZ3VmkSMiygxOk7yotpF+CwPQDRVhBMzVguy52aYC2CaxiUdTcD/gRD8
mQgqGLgbAOWtBN3HcvipVIo/GHTwIIPbqBKQtvAs4hhd+kPIeHO8l202jOHQaThVwqMbu8vEfWgJ
qdY4kMVPofMu2FQYIfXJlpJdGJ7wpIMxh2JtI199sbY8CrvLGi61rukiVIuB6rlwrqLCvGteqYtf
tTaFGedudKfsmydar6GzEM1thg401LyvHxuuXcbB1Dwa8pTArgjIguiVGIaw49KmggIS6hpjUN3Q
JtD/u3zKLJfJzLtMH3O5UxZ/7h9i801KuVS3FyeHscA4V9UlQJlNWFhqYbCTuKoXY6BTP0RHKnat
g0mENyh82WCjJnVIbWGqUsVeXkbwHnBEbfENMJ2hXNRt0gR0t1TxunzpveIxfTDdIsG4kIHPSxyK
AzW5p2p14We/grmKcUlmdIp7AccvFcDQ9lBdshwtyE9/MFp6ZHOx+xfpKbNy5hWuRlO0zLGx+FQO
W57tRYd6TOIkxQfgNn+HHELBy1AvghRjk36Hs9CYLUUhZ5m+QDJ0T6XaF+u91BZO4n3xhGCMsDFf
XDLIqsGIHFAyGhNwPmvHR11ehkLGDnMM5wo1HSWGHcwB7kqAWOkkFA3xUExEFzb7zjn21Am+5N7U
ngVUH2TbqMMyrtrkJqgEEgnH/k6nj6NND2iW/OOPBjyv57u6U2fGGI80olEMyQBjc97uSpRHyrgF
cJHDEYIuBWdRjBca+NdSu8iYu9UHEfCd+KgXsoCeSXiaZysB8nNpg9KAajIZhmVT9elT1kJkmExg
zEuUrZVr3xrdUqAIHmfQkosCteie49IQHRMvgaadT1PYvUwgIrHFJNkQqKS7swyMCUb1d1rdaKia
GD8ByfTVIvwWl+PeUlJPkQw7mct9Pgy7eSRvJGtPyGDuE0HpvTGJD2kcP81pdZ839VFoIM7Vxi9q
Ft4n+TK6SVc7uVEM9jDKlUPKJTxFJE7eIET+lMbJ6AKaER7IoFvP80JXKUctqPFG4SbU2hO0v0A3
qqYgSBC0Q9q3D3rVUuoCzGRJzfBWjNMWZZKbTsv9IRw8LSNuLjaOoQively5ndTju6WDO5NywgTQ
dIMrEjMKswz0ulCC4KbTHcB6XC0iN5kJiaoRKmOlCakEVTS9eM6PTYRxnkJyrIG8ELW/x+Zv2gRl
gxqVAEWEpmRDEAnjwc0642hYqpc2b11YbKLuSRz11ygcHQUMUGU2BGUtvgyJEiSDSVwBbU9vFvIX
IwQvYB3nqr+00glZzUkel9Ns9MepDG+jzrhTmgGA5vhXZ0Zem9d70L64ZoeLQQWrGqYBhqZxoq62
C2tA4yJ9pJ9Hy5HklejRIO0a1YdWepyRfEylGZQ5Cv5xZUOmGpOn0kHCkEEVGaCIOcRZ7Kaq6Ki5
tW0WXfdVnYBmd+g2SVU5GFfzkuomDi13XKBV2iyupE+pExfFRg/1X+KielkffW8VeSeGyO5AHwRS
Hav3xwizA516aIT5po1rtzHBTKg23lT2Xjqh6mNRPjWiz15BlKdkSTb4q10n1gvpyts+bndhKO1l
gjA29g+lRiabyEg1RjndGHlhQ6juQdWRzGqYt64xsmAYdq39LiYd7FuA20RD960TkYKOpj226Cwb
nS9FCB917ZdGZDq9Zt4UDXKXvvalcNxG1jEm872+pDtxDPet1O7bpdiZc4EZ2QbjTHI9uWUbvaS6
fqdZk5/KEDCaox9iTOAVkGDG60QX4ps0LfDPLBdsz4HQf5N1CJ9LhVcP6kELtdgr5GYbartS1Nxk
kDq3SYTES0wVdBTd93Ru3xYD7mkaBcY/jPIZPcfa7Yi42FAD9xOV7NpkcFVw2ZqC7DQ9uFQqFKjG
b1pbfs9K6/tADMFWiWrnGtklXXmzmLUnExDZpcJ4o4zWvjCUyIee9e8WM3lulxHDQTGKYOvVbZrX
vxutex0EzNPNwuTkTR7MmuQvRbeP+gauN5jCrZY2jo5BGafGd53aOfXLRJm2olgC/BdiXEYHYqYq
5UAn412noR4zCfmBWJ2X11Vvd7MiOYmQzkGXqrsmBvWVmne+VoFzWZNeUzlBfbpRKlcpBmKjcQAx
LjJuzEp3KtCjOmoGmaRlSm5GoXbSNvpRhwIENcG0NYk/xabcGkn/u9LUDVEFxVVN8G8Oi3Zoi6n0
OivZdP10i9HzgyH3kIXKDK/HTGM/1ZsksQ4YjX1YdIjkJSUqD6LsFob1Pczlt0nW78S8+wYZT8Ff
hnywRWshW71P72M1devBOImjgDkWi9zUNRyzULWfRlPeGkXlyX3io/jpm4J6p9IdlpUeZ1jTM7So
5gByVb/MsMsQW0ZzW+lzyGnOX7zWmQuUyT5EKQMlaoT0ksRNUAko34h4qXepuyw8BVKaqbJ3NZAx
IF/RVKies7iVMElGsNQhVxYWnOTaUWY4xq7Rkj3psyccJvt6crCWQJ7ZY1ErBokVjQhYGqRa3FER
7VHhXNUqZ0ksYmUWkyUXB5iIuvh1BJVRLz8UYGxMi/SurbJ9Eeng5jZcUon3tTbt6xSyWolph638
DjFdPLYlE5FZRmQ2lYDk39tuscOEYlzKF0sdvmVj/qaOxoOOoToACu0JoTpfTDeL3qtK2A3lXaQb
nibnfgjthB5lkTgtb+sWnd0qf80iiB4bp5B0UDqLnoZE/lnMsZ/G8k4W1KCPNf/6J79sM8Odzr85
myLlUL0ySuwxZUehFVCMAUMdSk1txANwpIibrLdBEMMlgllLcM8NMzmTpMhZ00c0wZ2TTdgbiAgm
Ro4bdUHNqc59fawOWRj9HkMw7nEWTZPMS8em9DMaygyo0uPvZxm8FC+imcjUC6wCnJZCugGj/7YI
LX+owt9KDoWeRcfUPCpWiz+iPmajpCnyfsX6F/j8FcxD0YT+11xmeC9NTu/2h/px+UbQ20tdCeTj
2xrwDNmVMg8HL/OFLU80ZPWwyVQZGh0q/YJdqavBGgOgD15rcD193OjmwlkgzwL7tNAnXUUcXvwF
dyDkOopDSZrf17eSZ4PZybLUMZGvYBWSrO/mYsId9njdwmp5BqVRcMIoEiqzFzCBtFaUTgsRcG9Q
fxOgOQSZEwxZaPvEywLxBoNJgxM+VJZtHfMTeUbRc3P9J1w2+OghPfsJzCEVCFiVkwo/Ycl/96Nm
L/K26V4wnd7Hb0XfeWnYeSVA2ANw7frdfzKOdowoa3i5fbwgzw7LUhZtKE0mjIPctr39o9tZHbpt
G+RHbt2RLuXiaCqf1uiGn1nL8aBOxx7W6KH4QLceR7wQCwj/LXveaOPlyDf9sKCUhEy6IptoA361
VrZh3ygNPmx4pCil3M9+teBYGI/GvXaig1ChnXvtE5qP4xwUPD6QVedV0eKUEYV09aNPdbbWyYgU
c4Lyil+ARy2a7xCEOEfwfyzw0wTzOVFp74p2wAJb17iZNtbGDAxEmAL94cGNvOjJADm8uam58iWr
hQVIcf+7OObT1ppSqimEWH0VdPAgo4fc00OI4bIFYlYfgl28r8m1yMQb0jZyUlvUddTa1eZ0E7ft
LTEtvGIxmGwpW7QKbkWM1KG+C158sfwZi8Ngt7UQcI7MapZxtnYmKtX1GOoaPa/xVnhAlhpA9fqt
Gje9aCuhCxIHrz3pGxXju5MdnvSOkyL+j103TZRXTNo2YOJFl3dKJlYx8RsokCDJkUBYG3nq2+ho
dxKwY6k3bUpP3vOBKmsVF0pc+o9l5lYHvc1kQoQAhWQiubEI9MEi9nsrLEOeZ/MsMZ7dxHOqLybW
iDfqh4oy6uUTVJxRQIYGK/FwXjGC/XR9Z9dP7OfyGKfGK18TBkNA0iJ0d/Os3Rbg3L1uYv2+OfuE
jBv3gtbJcp0QLCvaGJjoI358S89P6ifH4klwJj9C6+eUgQWjPPIg+P/jFH0ukfFdTY/jMhSwg1Sr
XnemXyMKHsgJwULhFCLQY5jpu77i9evtbMVsImRM6WSK+Krta3ik8CbBQ4/1N9UISnye0Oslw+VH
zP9cINNugRhc0/QZHMd4GF3Nz/3+u+VId7+6X+FbgvI49P3urJ340fMQNulW+DlzoE70E17ccTrl
oBVVC4GfqYGKfa4ZkPdCaimXjkiGfZvvgbkEAQeKr7xgsOqyZ8aYWGCgUZqMPZZbkcnTl32OJyNn
/3jrYQ791Ffx3FIT1GPn+ECJ2qMjRI+griIdlcYGYWqNUaluX3NMrwaBs8XRxZ/doGQQ+w5AAzgr
EGr23NGq5eB2as0DTVxOwVCvObPEnHxRNrRwVmAJr7DtcqwAgqEV+fHIH6pdvT3OTDEBICsHxQSv
N/HrRMrshMSeqVf3RqZu5LQ+SLFRo9g184AUl3grZoXMwRfySMoIXaESDk9lOH4rU+mUo8yGIcDH
XEY9MyMPmTicyqb73SvLTgvTl0TIJdtsak/SLbdJUQG3sp2y4ImsglxqNO/jJnkbY+UurFUfoIcI
7dzy7br/8b4XEz6SWs+7KMUPL8RtP46uksoYwercCCl5LSFqIT+/bvESIc18KyaGGNlQSqMMkxqg
kHD6alc8aZsiaH6gueakm3EG4xkvN159L+qWqqpgyAPQgDHaWq1klAQXQ6mOb+hab0PM9nto029F
udqUYwVXbEHQ0XQ8fgnqcZcB61/LLHEG6YW6V9KUoEOtB6RAPjc9QxwLAxqduyBuDU68ycFSy0vp
1mP155JZPg1TnIopKnIEr2gKlCUlttqLmzlVof2jowsC2kpS+UTs/GGSRJsMGa4pvd1C+cCJB7RG
CnUbwRu1VNrFGPfyFn25BfPuqQPIVDf7DeiHUrfqxf//lC71ELS5wLFrGQAyMKcJ6AMx6UNsVgHd
2GH2tGE/t7oviVCmjFDnLXN7aRYv1KXX6765Gu/PDDOnYQmhJmbFNH3odV/BzFeocTu9NKBf+MOZ
DcYTG6sbWhmcB75+pOxgZB+6jWvcNRjcpLM6PITEek7yaY8V3pwjFWca9W2fMv1RqormCCIQOJ8V
5J6AwdX/cq2c2WMu6EKbWnk2cLw/KkHZrYKQO06b6xt1ien+6iImczPPnZCAMAarWgCuVHx6ayaN
nehODQbKX+1GfoCMFgpwIfxYsM0TF/pBDVzZRlaVU58wAgKqOUQxkA7UtwuYikd7pMzmj/KGOxPE
s8bc1Ro0apvRoMtFYokqwj45TO43GYxFucOTrFkNWGcbyNzWfS1XGIuDg5qhvJ0tCc2ag9iBA8Qg
nFxuNSifWWIua0POwGbW09C4HbfNEYo8mMUX91y4zGqOdWaHiSdinSSSmGGvOk90kvsSdZjUVd9q
T78pv9EHtQChX/Q8Oa+R/+GkuiKBhF9C1GK+pNmk1kjKkq4v2qSvCTg9wZN61FCdxNgTCHC94gHB
H4AStcAwEi/vWoW2YObhX/vM91WKIpH0sSCoB4mO5gs/ar/6pae2dlpuENy04IOUb1/uoocQlVx7
2JQBD0ZwSbnwcVI/fwTz8a0lL6F7gx8BWdFdtmv32UEI6AA0ryi7/hQ6Wy4TvcdoTMSILrd1P8BY
Pgat7imTE60qFrzNXU2fz6wxcTyvZk2Re2xu5xWn8m2GtjqIHhuXQrA0p3pAR4k/iL9enfi0yrZ5
8jxKy1JFIEBROHfi26mzi3uwkPgACx3TZ9TCZF92x6f+nZ9D8baSbQDFdZGCXxPGacxLNtkd1BUC
xctueNpL6wf2X5/RmOhukkiRQxruhuVd7W8S61UxH1uzdPvxkXORrEfWT1PM+0syBDEFdxSux9cZ
vH90vjP6haa8E+/lzX8rRp9tHxvH5cJM8hA52bKTfMr/Dhkwxwpa+29Gy9YD+efSmPCzkCxbsgXG
CuNEemPbVqAWyjQnluIf17/ieiD/tMQGmslUSyLh5Im7ZIOR4I0Gyg2Rfw2ur8gyNAj8aKL0keuc
PVmXQjYAEMSKYvCYPPfb/kHZRxM6CdEBTXnVV7wpA6mr8cat7PAsMxuXEAxZy3Tj1IBmG2QvnJLM
NkAhPh0Kv91lwA1Gz/r99e+6/lZCLvzPgpktnOXMGuoRZqkGNPVOXCBQZKUpo4hzTho7zezyyH07
UOA1k91QPjwDDT4TkGKVWW5NUjzYGyRxS4BHizvdy+9uuRVskdiUMSMK0Eyd3MhJXrWnv9C5WDmU
MG9AZEjE5ADoZPHzzva5nuVeaWTU0dTMnhx9Z+1jfwT8/YMT+78wOkFT48we+0YrhEiyIgP2ut0/
86XArzj6BuqaLmdLVzzpiy0mP57keE6Iik9rHtMRs7pBYkExsjrqrhKo6IMFU+Hrld0HucNLCC7B
8Mw6mbjakIQeLNgefaCh+seOspziKdAldnxPKXn+4sai67l0pX/3kj2zVSxbtUW/be/rgSlARQTA
2n2xtQSvD7hNKeqY16wxjjtXlbRIBNbkox7UKvpSqU9psAGRKW3RlY5/4T0cb/04xGfeKsyynhkq
bBrtbkTfTe7syLO8lhzxqNvFHvc1QBOZa4tkwq2oGFLbhjAITpTeDQPpMX+l/AQqBH1pcS0KN50r
BGL/N/QE66Hhcz+ZfE5SULXqaY17wFnRDmQjnZQdviv/pKx+VwUCG6aIks2l3BgkYYUSh8UXJKgj
dwEFJ88784Yyd/+FuVXXOTPHpI9CEtVKWdHXCPDfi2N+PM9jPwogLSm+Eg961wjy16PBajA4s8kE
OrmzjAVAT+ITLbKnSt2l1oOuR76scMtunK/J1gE6swH7SYmvidRDwWugC/rN8DpVH5rC0Fz0rq9s
JT02ZdBjSipK9RaQ9V9DuBEWJZhOsLK2mWqnFvTXdhS/xYrC6det79qnHeYsNHqtlQZt1/XhcDvO
6W5Jvl1fydq74stSGI+PUjAaJvSZOja4BA2fbOS3QkKir2IuFbBkzqt47dKHPQNDUZYpGxeggXEw
W0JSXPqGZHfPgozpIaj6oefcqE7x2D5TLgB+93H9Q35aZSLnWAiLVFWwOqP822inHGwnnA+5Uvr6
sjDGJ2IB1Dv9jA+JuEWZpyOMw+5MF/BDLRDdBETtXImn9QP2uSrGPeJY14jZYlWxnLd74ECOVjQ+
gmDstk2VlDMfz/uEjKM0y9KXUULfR9bGwsiIBjbP659wNfKfuQYTo0oypLmWVViOhAntqb1PQDuv
PAhVcUiGxhd+Xze3fog/vx4TnsioT0kPdLlvFslminzwxATlwvlq61nJ56LYodq8a6JCMmGFvh6S
fE+1ZKR30W+lbelFkEYGTFDikpBz1sZObhak7EyDnrLJkfwaJSFIyEm4PEFaCnXC+Sk/Yt6Wl1iv
QQYx0g6VBNCvAzqjMc9NwYRWSD7AqrWhiTWm9HKvd/Xdn/ph1mzpxV1T1Bo3a1hNxM5MMwcc+UIX
lxNM04sbdKF76URJVGhKxF3m6sc9s8WcdKCi0zGLPoojk7zzRU/aFM6PFio3Lno8amz/10fDmU3m
qEdVkzTaAjdCmKbicdb+I7ltUOg2QTrNrSqunvYze8xpTyIpSvMWa5wcyNdjsNSMtjGG30VzG9of
Q4duOm6vH0j6Py8yvzObzPlXhKoKSw02C8Xwwmby2/S1Ef2uk6BknHjXja1vIkV2wWWNi9lmOVwQ
zCpaGkmzfaturCrdijzxsfXbVfu0QvOWs+w5iSeov2ewEh/M4NMt/3D78KqRvCUxx08qxkaJRMRP
C7jkAV1WzE4v/0falS3JjePaL1KEJGp91Zpr7a6y/aIou23t+66vv4flOy4VU530ePrB3RHuSIgk
AAIgcI7Mu8C3NeN9SYylZQmoR3v1re46OEWEWUKahKAVeDz28C3NAe8SlX/9sLaKzTimd6GMyUWD
EYG8uoJqJAfdwuvYs/aJ5s6jn3iaozwuNoZCilsUmw58Y+CtmLG9QB3KTFGxr3jbzu0xHb9No8Hr
P9/U/fcFMvZWaZglimRaSI78cQJcD6ixOHu4GSOv9pAxryWXJAEc0sg4gDOVAg5Rd4lP6xx/AnzO
00Xmch3Euq7nEcIwjPE9HVHAaobYDcvp8fqqOHJY6r1ZL6fYyOvFC8rmcY6LyurU0AmL9G/ORwMF
HegKTQ109h8NuQ76RVJn6MCiPovKg9a8XF8H1aEL3/f++yySUiYG5qLH9PdrZIHkZZY11KNQOm15
prQZp64kMSWaMMhRfwJPFVwS7b5MBB9UNG54ov0Jre7zo9RN81kJZHzgOOp62WVYWoqhtGw8pQYn
xuLtHeP39NCMG2WAc5imFH1ocn8upv6mGWugYAOg1rl+Uts+HTMveLpHGwWAnD6qQo8Ozm4BbYeX
4BnfDmKAm3aKeErN0bTqGGONJP+ZKI2D2cm9QOJ9H2o3hjRyznEzWF59BWPNetnHplQ1UPxIPQbZ
eIgSO+u1fY2NLiIgRPcq53qmKn6hojr6RtG9gOo0y4K1iOj3Hgf8vOw3e7RT+ijpefzB402LXolh
FpajPTYTK4gZl08AM03JXRZyjHlbBMitVHSQ4A2RMYEyMHs9M+A0Osx/ZVpvRf2p7v9rbHlaj9Tf
pTB6H7dRl2KKDZF/XdqT8qnpe9CkcXskqbpdHsu7GEb7AVuAGfOCirnvTsBRARfoMQW/A25kB5Mq
2U20m/e5J3CBGjbterU++ver2CYz9ZaMBQ5KwnQOmj5ASPJX5wTwCUkDAAVGLD5K6EetUVMCS+ui
YzJ/n9OHqv9y3Zq3mttwSr9lsBdIFyxaaKSwI/rslz6kmlPfYFjrBiXkcLHE18wJ9gpaWNTsUL2q
uqPazY/ifizQBXrklrA3r+jVxzCKKUlFjH/wMbSAgM7sg/CA73GEe9kBLkNjX1/7Vuvih7UzGjot
Q5SDihf766Bx64ZCeBO/uKEsZBHHR2+b3Ps2M1paycnYFzNMblFBHGF8zbXKz5K/AGD4sCBGJcWm
a7qwg8K0w0Og3IAlB8ghD5xd2za496XQpa70PkDbGDpIqPfAS7wIPAtyBOt0sDdtdH870Q3GGKAc
/TcuDur2zbNSDyYQBSxUj0d5nBcBp6dFnbCAwBuQ1hQkgV805p0Zc9EFlZgnmQzPQqrPE4DWA+Uk
pTpHCd9KEZf+6307GX8/TR3mvwdsZ9bb8iG/iXfKK9lNL3hB+cWO5xjHaDe5y09i/wlTzbYbe5fP
OJksDdGIDRZxr8hOIzTS6CPOEnnnxnKjGxNauokOtRTR4LQ4+QH0jTZtp5qf/vb+/L0etocckPIU
SgOnFoy51eRADIh6Tx0G67oZcJRDYXyHUZihJFBXNed+MJ3N4M7Q/jefoTA+IxW7JooCnEwa3Jgg
9wBYhRZy/D/3bBiXYVTGPC8l1mEgmNmT43DEaP5j+BQ9IJf1uXUq+s1XtJ19OaiJEiTAQaAzBi1G
uzABlJ4B1uEnN/WewtLzBHK0W2FdRlb2qARCHnqyrUQULHX+fF0RtiucoIyXMAguIyJl3ERfLmZW
hdDuEe2/w1N/TytT4R7AFLgspR/jjodLd8nJQiOrlUTGZSjyoOWxCYn0zhafh8ceSWy5rz9RVity
6PcqEPddsi+wofSZ8OdPDBj49S2/I3+rARWfoqLWqdFBUHZOsEyFch6Mni4eOAN4kQUhDa2G6Ggd
Apz5La/JZtPsVvKY81QUOTMmJKOeGk1ekNxloEMMS47h/cuRgsYS9O4ikQkjpS/qOjcTbHDnoJMH
ON/oPaXYnoI/nEfLcPsXXu2KetkLuzDeJTJKpGmzKgNUAOsyWq8qVMccR6sUC7uRwIcKpIoQGE4i
2XF0l3qpa2IZTdLbQOlqAWKTffHU+6WPFvaDeqAlzsjlNrxsGqMpK7KqYrbnAo1LHnKpUtE1ia46
yaMsbBTZ7BHvvpi8Ayr2rXDHH97gyWT8tLDMXUyKiSroRIctgWlsNy+Rk2G+SXihUHJiYmmnziXA
iW4UjONUoW1+AeTQVPDuwU3lXa2fcehaCTi7TBip3Yp2cUf5QMgucVJ7uZls2QOzcGqhWfT6GW+N
ChgAlPq964yHj/POXMYWUkuXxmtgY1Us+QsoDV96IDB4+Q+q2ZObHAEWnDr9UUVnfG6BDt27/iHb
VrX6ELo9q8Bx1ruoWwwcP6UeltHOABLpG8ri3FigAHTrbzwYYK5Exo4NCTNeqYilU7hhgC3d6rtp
ZzwN2GzDC0SArP/VzN6H7WYsWU+0ptB7yGycydGexzPQdHEVDDftrelwM6Zt9QbjiqQSWpljorda
B0/kPOJ+02QFWB21186jRYrgdhTAHhclKBGX8ZdCUhVHihdHF7vFAgioPyjajTBJvGhi83o3f3+O
TvtLVkcszZ0xCin8SXSi8whL90a12B1ocQ0PX/yHIc76dSZjbOrONCq6/iQbTstUHdVGeriutzwR
jAcpJmTgZkDTgECwkxKwWRKvU2T7Gl3tG+MZ8Mvx1NBokhYlZVuS3/aNnCmfhSj/wb5t5/2mCdh8
FeC9l4Ci42iEct79MkaKqZnb+ed9AwKmzxPmthSXYjj0uk87njtbTY+hk740oCLTn65vL7XBiyto
9SHMFTQEsxkrAz4kbzvgmuhHsmRH1ay9mhicdhKeKMZYNDMbC7NA8JBnM3ioW2uIH6ZBdYGY+3eu
/vf2silPPmVGli0QlQEq6m02J8pAmAekLHAsvjVw/dE7MHUuVzaTTX4w4NROXQM9Shv0HwrETC0S
RplV5dkNCciLkvDgGDl7yuZBIXxdgAwL6WN1LwPoVwUaGBrYHJBQcfZ0+/Z831LGRpacoPQwwbdM
6RedfA6QRCa8RyKeDOoLVv5LacNgGlXIGOsqd/qOPAIjY7a7auCU9v7F4t9Xw1yG2gyv3b5V0cnD
jNg5PtJniDp7mGzDmgEhwsuEuBKZyzAfkqk1Ely/v3xMC5kok/7yMVALvm/mqQZzE7bBCLR1CZZN
tMmZgWY9YrZPmBpPJbl33Ynwzo1xIqTLDXRSY2258jlQk32vofFjTP9HKYz/IGpooMUe1qVgvmck
QLZ5LeSBo+ab50QwNg32OMAP6yKjGXWSCGk+Ux2karHLCkQQSuzQWRdwUiWu6cgpL+GhtsP6jbVM
RjdqcerSkd7bQKitbQqPK9h65lNyGmJP/rwDkN31E9uMzdYiGe3Q22EqBprE0mbeZLA1qCOFU2iB
qYVm3gZTs7z27K2bfC2S0RJZFMoiHyFyEF8M0RvnH9fXxPt9Rj/aDPGtCBJKrzRFrxYKb9J43Qec
g2Kb2aVcGLpKwxKkzm5d41CGVoYBoc5SMXTmLX/bAb3atYtR43HW44L6RDouEB7jg+ZMhxGY+3/S
qLjZH7mWxkRbJSnFsJWxh+o4SMeuk/ywCO6F3vTALva57PKDqIUA8kRTzJhrpqUnleCJsgIiWr09
L6A0krOQNw5GhV4xjzeTXV0LLeDym27CRwFG3wySz2QK/C4fHb3emebXKEudCG2kVl2ILhG+i93u
ul5tzWYZ601hrqVSyIRGNnAEtHUBIINH40QOwfEPert4+sU4H3Uehj6IqQq7gzOjn38ycS0tvojx
m3D0CpvXTbZZ/yaYBMFTpGqqok6/aLW3UUqyJKKue/bxOuJIT8V3+QBy4QL0rTQ3BuarT+9EsEfq
Pr9AuDVHCfwyIipoZn57dv0oP5y1YMnGmbo+4lVefV4idN0D8gpzQBqKPYCah07FFjgl3QrkJqCC
4M/kSFuB2+orWLsulqSWFnD5vJVGFNpR9yn1Y2BOx8ge6cyhBvCel4jLcbHtht+Xz1q3LJDAjAgE
D57hT456AsU6monQUPQPGK1s8J7bHGXeNCYUC9E9gARcYgEAFHOpawAN0i5JOo8Dri5HO9GJnMHn
K/RWYEDx4f4jjHH5Yt5H0tSICHqCr0r0PTQtQFL/ryti/D7pjUKf87cVKYf0SKcmfjHYDf4fzNxs
3jLvS2J7/WsgJosqPbHwVbiNj+2P4aX5lvwsnhWvOKSRBahZ9Z+/OTNMjJkEWM0iUOg+GkmygH1F
o8+XGYadB8E29uRMy6HovXRCZ0ic6/I2T20ljglH8K4uSnNE05g6+YJ3FruppZ04P1+XQn/lwquv
pDARSFRGnVaLkBLK2l5pZhd0ZB14PcbP1+XwVsPoYJwDVzstsXnVQpx48YNlQsvzl+tCNh+zkcb/
PiJGCRcStkKm0iMyLe2g70IXdcUKhT3Q33ExSjfdlUJZ9yRTN3S207kRMtDViHDaoDOy6xhI5aOf
i+O+b25JwAvbtiPilTTm+usEHew59f+QuWx7xZVERt/HpSqkiEZygd67Un8fL6CwIa+xSBy9emwK
Tx9fgnFXIs0YIxBJV5jkeOQc6KbarL6BMQJRQvtHiVYrWkKg2AaCRUcqcCUMVpT/eSs572gZq5gi
QNbXKhJ68APpzmSI34Gm/SAP5mwh+fGCQd5fX+j2OilpHkjhdOktQFgFAHK9oPcvQHATtTV46Nx8
QtShcgJnnhAmrBzmeoo72koTJ4+d5g7li0S86+vYIm4By8j7QphIRsw7fQAjwQgZ4R6FhF3aFDsp
Sbwh+ySBr7WL550GDRKrvWgCHmY8yOFtABhkoZKdYqg419L2kikJHtiXVIVt2ZzrAEjRSjF5gvJd
qMHiTgqn5/lQ6lUufKjyWwjbt6noXYIWKVS783nX52j5UEoM8tbicy9jpElr7+eB3PbE5FTyeGKZ
sq8u5YUAhCDilbGG0eEb5P+WKHQIzn4ogKBO+9fA+HL9eDnbaTIalNRxG84pVio3YmQBGrUCdKUy
zZp1Xc62/b3vKKNFSp8Ai0WFnDAPrR6pTnKaiqeq9wQAdF4X9S+O9V0W41gXKdYycD4h9j3TsnOr
r0pC8p+UnelVd01d6CavbL2WyTAAcgqBdneOymCnNp8S5U6Uzn3riyYvMOMdGeNB8Yg+17GZINMv
jwqGIVstBJUVLzmkbxrX1sQ4zIEUXY7ZA8Sz+uAa6PQWZgUMcaE1BS/1nJ7F4NOSKE6n9ZwoaTst
VBWUit5u/bca/2o3A1MZijAAU4N46Pbjudv9B9qCVzvc3MiVIGYju6EHvtpQiJ5pnvVUcvTxk1h0
HG3kCWH2URLmJWoGvNSWWnwrhMou0wfLFP7mttGoSxRBd3IBWm3mC56glQVmPE/2OL0uceoQ5f66
YW0uRVNUmt8oOhgEP6p5phhVLQWhiPAIJNZAgavDr+Bs/auq3bsYtnczwotgVtAI4f+rdrVvOFrg
/araGbs/qNrRg77Q9ZVExu8OCTFm2cQZtT1oZdN/QKjjSgkekBOe7W42JhHNEFEYACWSxrbVtFHT
zQL1TRRaQGlBR/oLWkBtvc7n1yG2M/CVPCZKl0qDLKq0jBTy5xXMLYotRRYIug0LXQq0RwHkawpN
w7vJCj1eV/32xr6vltGYYmlr3Xy7XRbRaZu7thZt0j1oaE64rpqbHvj3MnWWlXGI5zHoemSPSR3l
6J1sn9J4PvTG/K0aMZ+QR4LsqfLCe6jeLvOs5DKak0jzNLVBOGF7ze+ClYGv6ef8DAjPElHJOfIq
t8usAORFeO90ZuCt2MPXwicc69/OkoBvgMwFL+IXuOb9AJqQSaFaBTCn02qKMNv93eQH4Bp+C2Pc
prDkhRgMKD4MSW43VWYLA88F0G27MMiVCMZpgpgmGjIFx/nfz31uOrWVKMZAikGNMhwjCnXFP2Xx
WLW61fKmc7ZlAPEYqAI4Hxb4XSTijFCVEE+YfuRy68RKfAgmAAJdNwIa11zu2rsYJu7JK30KlpqW
UARth7DdibXn6xI27Vl/l0AXurqatQJDgqmCo1djEMTqPXijFMusRXQb8VSAtxhGy6QiwuwPsBfw
XkSb1fAc4CyBDd4b0zzWzuQWwDRXMORxfYGbYSrYOWXFlCheM2PPXT0WGMCBIYU62IVMtdtLdaHY
TZ78M2qlEy4lJzzYgv8G2fa7RPnjlo5JNVe5Uk+e2WoYEBSzzDaF6GUoG0yUSybNA0QfecExVSYn
0GRb7ICeovWfI8wUdqVwRBXraxyKB2J2bpCBt5Uy6ZBK4OzM5nnQAXAwdesojTAmqXZ1J+IBD+/U
c2vNSeppRD9d3/xN7VqJYExRU6MZFFa4hsVG+pm1gU9iw67LtrFNTXSvy9redxNgTYYhvsWAH/c9
LGohCCJCS9OzW4JIDcRbkZWCENkC6+u30tccOvg6gWTYJp/Ia1OdeMg/m25h9QmMvWLmPkyzTIay
pZENHH1nBoxt13W315e6eTeuxDBGm2aCGGYTxNSm6Dd41emMxh8kACka5YMg6z6A7TlavaksK5GM
8QIwI5QLgBoheYisPDzUBuGo43ZZAmgEIorgJhqUGUtVMrQcyhrOb0QXaeHq3hjay7GzgLMbW/FT
9IrAxpEUCuv+V4t7l8xYrCE2ctMnkBzVigdv4dT55+snth0lrhZHPipnbEip2UwQ8R8A3GDf7Cag
7mVgpS85qd72Yb2vh1HDCtNYSS5AP2Q0M4gtKoONueMsaEsHKTayjkoueGXY1AHZZI8uA3gPBe17
vV2dusDS7PYc3IGw9qDUjoYXeeDvRRZmsPhAMVuWthLPphS5kApkiiEe9XdLD4grJomrdS1HKWk4
y17A4LgCp7pJCPJXxkdOvaJWYY+dJCCsJFphVUNyLNLPcYPhK+OgNdFh0XLO3m55TVPUQfIHT2Yi
L/uoKxn4G6pSgK5M8uToCmDR8mhXpcWjOPL6iDb10jQwDQDkOdTI2QWC1nSaI8OAqvh0lq21l2/6
p8V+1XbjseWo5WYdYC2M6tQq2FAjhEoY1sUDQzR4VYY300zeja3iYbLQ1jtMHXeJuyT/VMUrR1vp
ll2cI44Qkw+yZmjsluaGCWDIVqCvh6MLimwPTKa/UFaALn8L1F3OEW5WrMyVQMYE+yo3jXGEQDps
0b+GgAFBuIMx/sVVnynENmeBG8Ud6CmIbWUJNFfYxI9bOwtJ2gRCNnmdBPZGhTjm0Lm6lLltGLtS
Gp4GLbSL1PRV1Duvy96wEVOUcOUqIm5t9W0rVqdaRWGiKAVMUfYDv/KCveSjl5CPqrcpB1BUMq1c
Az+fMYu+ROtpXQWjN32fHMVGHUmy8xv8x48ImLeC/vb2LooOfekz/+l5/enahseDVUK6pMnoRWVN
RVaRVeCvCIolLciYuuCTrBSOQMZzKRjES1AGNU4pSIPVXTZPL8jrvlRFsm/Gzo1rpOjJt6hKYzsp
0sc+mfZyaIKPHs/memMpjRpbYl7bTRAj3FPBgql6BMyaSqLb4L6CuvZuXSwowY9G4mbRmO87sXog
PamsXk1PGokOFZTO1cf8h5pVxO6hfvaYSJEfTbnyHbU/3aqT8r6WzNEKUyUGQiAljA+73WJGO70y
/DlRkQLI98YYnjIpeakqabFkcIhKZeOoxejGqbEbEtmpO/CUZviQPFbcsa/OwWQ1iXh/Xa823OCH
/Wa8RYB3OjLSW3lGt6863CFiAMyCADq/B46gLc3C9Ax4RnUJLGlsjmCopTJO+oD6ZCImeyMssmOl
mF/lLEMXrDGqltyP4qGfCGbbTCQsSRk0dlKFeCEFo3EjkB4t7UBqqAYTAWc9FFYUNN/mrA9dMFep
z/UI1tpE+mTGmFtMluicV9IxKIEMKaK9zFYW7YTWpR3J1U9maABEq9+1sfBU5Ir+qiiptidRnEM0
WFjScH4itX4iOXlq4zG1IkMEPe2g9XYeNPO9qbaSi2pKZavj6CKqgVNdEuGQC/Vuacp7YRow/2SM
rYMKJv4nAWhu3XBn6qmjZWij6MrAUkGY58cREADbEcTHSzo7RTnmLiiV5Z95XBc3WjztyFiVHslb
/HTy/fqByNQ7fnTXYDXU0WUD5FegVOnM0ROQ7xJRCEQQBD+08bO6wDr0wgYddC58kosHA1ythTRb
rfRTKJddEHhjfhoacLZ2gZ3m0blWgD9dY4SzQB9iARLioY3s1Ji+5G3+dP1jL9X047dS5Vq5PxMs
wirIbUVPwNgjEjVUqsSo9Drg5l0XtAGuA78uiQqF7RIxzcZISvRWn7UoxkiSMbhqpFtANAUN81Of
Fo7cV/aSVVaUhbdm09+J0X02aFY16lbQ37fmXtRzaILuERGZEUgz7Osft3VieBUlFHcFX8eW+BdJ
DqagzgBiBto2gLQBGoLTibwpQUbfFTZBJsRk3L9YAntgEnPJwx9Ol2EEaQISEW+P6a8wmmfKOi5S
9Asg3mMhJ8K+IejZ6+W32R/a6hllZ3FEY9fklh4e0sETU3BihctQFunOSqT8UYHKustCJR1kD9eo
rauVU4HgCXD1nBPaFGMouKgxcyxikoIR0yVVPueijPmFxV4wvqXPodtJNW8HaZp2sYMmRUo1JFVH
QfyjnChXqrhqJywHVJaW8C3Y07EiuLkEmRvvwWejAQKb9y6NHeRRzSJLyhLS6p/KT2MCSmXggOHA
gRsbcMW90SrwWgHfxiqvLJEd5gFncx5MC4SGlbQrA9UWEVghvXM7uXaN7LkO0BRY+gsYlcSo8OY4
shsRmNm1ZHWmP1f7SAINPFlAOp1b6SJYZkWcXJysZbzpzILYuYBgMSU7bXzVpeLQt9VsdbHmRXld
WJOaPVR192WJA0fNQWHAfZG/TMXxUAf+XgSwEkBTkRt8PEN5CYZEzOXE77zga/bU7BW79fXElnIL
4dez6HUPGJp1VF4N4LLJkRHMKKkadIMhSS0EB4cAvf7gpgn2SCf3vT/tdFu7U8/Vq2zl3ixb5Z1s
gcmb2+n5L6tHqoCKoaFc+FlSl1kyz1kCUpfsqSiB4ic56g7IjJWr+pJbpNZwQ0XzyhCXydjb6n8L
ZpsUpjAuZ3HuEj/FE4NPGR/Tc7ELdqYP3/PCG+a6cKhv0pCP0ctEvsBHKppxGvsySn2jf5WnL0qm
8FwBVZMPdsJIYK7xxayETEshoXFaA2i/0s5wGkAMY0IgePmDjsMLF8fIY1zPFGGYx4iNxEeF+XN0
QvtKapW29sU4gaG1dUpgb4QOd1z04sr4KFWjqdkqAChBjibXpkCl/hotl3bJG9JeuQdj/S03i+bs
KntFqWot9aUqB8hlJY8SfitfgBB3j053d96BQOX6xU737MoZavRrVqsTA1FPCzIlvtrWtS1oZWzB
58Z2bzYnHeMr1mjqt5qggbwPTD3XZVP9uCab8QY6YuZuSZbEz0bTizDZuFBoMtVAQBdIwX2rdeeg
T79fF8pRIo2azWrBIWoISaNCiVB2j8H8HtnC3EfWUMX2dUGb9qfqIiCWVQl/MCm7PirLGOnY2WYw
ncBwzWxxr0u4rEJQ1VyJuDDARIyTtKeebHaFgY5gOMVROOPmspMDQqi/8ikrgYwFgu5QydUoSHwj
CV7LOLwzSORwFrV5QOCDkBUDxX5Egh8PqDaH1JQWuGeKKlE+hLOj5556HHaS356QuaiTNTzwW0m3
vfO7XHZUcikHtRb7Ahm7ZxwAXH4sdbf16MCBsG9LR/x6fZ2b6rESx5TDp2hSigjocb4yA81fy50l
4TSncVfE2HYSoRigL0PsZ3twHKNvIXK+5/vFBW6szyUvoep8YcxIlYB+BB7Ci3ExuUp6EKcssa8/
jm5906KdHqjbbvMt9JW71gm+F3Bfcm6h6nF9I+VNN7KSzLxdzK2WhYOIUgsFgmpv+k/TS/hJ3qv3
oS/tBFcBz07rlWApp6+Qod35zTm8xcD9cpec8pe+5Cnw5oWBlhtT0zWMy7DFyCjTQy0W0cHdH7rT
spd2AcZHemd6BnqY/QfYJ5uatJJH/37l0ZoFBexIwfopnEV9oLBNgtu4wJ49aRRdAGE5x7Vdti9Q
x7MSSW14JVIezTQFmBKomSxab5UsM7QUYCCXnrAnnJbZy7IyI4w531aP1DwIsL4EatyjvWz0Zke2
0CfBuY+2w9PVshiXLfWGmohaE/tjBNqr+Fh/xQGejFeo0Y1cIbBZXODBlk73XIDt+QbTgcDI73WO
Qm85QBmJNkhpUIYEUffHzS1IkXSmIMd+Ld5W4sM0fpJ4FZjLvAp7upbBuAbAg8uCKcJayWP4QPFy
6vNgzShIYtJSdBK3+sGDst7c3LVIajYrncEUTh+0oRQjWpRHp9csBMD3gl1+Ho6pDabQ+pS8SIfq
gfJulMdytorJMp3Gu+4teJvLGEuoGxMiHdzKYyaDGUfJdlov2INW+NflbDml9WoZC8kDMgISV4x9
oEI4+XAm408zBxFmdhgQ/VMA4+vyLknbmBNlrCSvCnBfRPA680E7GGfpbj60rxgf81A9d40QjxO9
A9D5k3zkJum8tTJmMw5RmRQZTpY2/0z75Th/KXbVTrEolX1jo7mczojaGZd88HJKk1k0EwAlVa2S
IQsDD7TkJ+LFRxR0HPS4ZmA8o74+coMHXhp32YjACGUCFF3D8Ho3wh+ljdWEfthaIP98ju9zW21s
xdIsym0/g0oqB9pI5oqArOB1vWy5/JV2sZlkUuhDOS5wEWWH3rUvWsdrgt2MHdYSGCck5YoRVyEc
hHTbuuGO7PSH7LgcKM+hyWVV5C2H8UYlycOpV+PAK4PWTlUw8Bb/bafKxzNjq4tmIih4jVUQCimg
Om+HWzV/xCuJq+g/rtvhZYMhI4lxMGM5pqhgYuO0c4EhtfTQ7eR9uAcd5o/4U++lT9QkIrfxxyPw
WtU7k7NSclGgYz6A8TxDHUp4L8AHUHijYV/etG+j2cWt9kV158/kEN8Vu/AMelc7fCpBI5C5/U4D
TJv+uHwxH4Unc688XN+UrdhwrUyMbxq7RSdRZyBcwFS1FarqPg4LB0B2oIWPnys9erwuj1ogG4uu
5TEOqZnQyKsmRfIWMVCIZNWPdo3Py4Z4t6jJuB/01aUkngaUs7DVtJqsjffNcfQEX7URKFDiXHBc
X1/bZYMwc76M+zHwMBWhOyj2458gkDqIB9lWMI8V4JG09YTXzk1eMYO/E3lhyWbQ976reEj4eIFr
7ayVJIEN6beUiWLZaXsKsGd4lc+DqeXKYtyPZqZEiQtcn+Zjs6d8mfoNHSoYgaDMvb6uayfm2z+u
iyhyHAuE0Ph5QWyC3axtGrITlHfcyNNt8Lqh/ks8PqXBpqJKsihjUlY2LuZZW3Qjj7UJ0ZSVpva1
/Rs58Y4Xe23615UYxv6CSZ3EqMHJ5UvmzNXnXPx2XSk3o6qVAMbgdCPPJj2BTi6hfoehWRuItQ7A
2K9L2b6UVmIYe0Pfkw76hIC6tgEtAm/Mgu6v+im/R3s7YF1JYwxtKVKSBjO9lX6Gr1Po5s/CbbOP
bNSKzwaijN6RXPM+PkUo9GPa5p5SgfPonTd18/0b2Is+FcyxSDNsrCFWjio/pqBU7pYZ8Go/hoRz
iNsh5EoYY3S6VrZFUMOdjXZt2G+E57WrSZ7qUpgNdCc0fuHXx+xcfeWHNNt+bSWdMcMpMpehN7Hd
xmS17uQA/WVPh/IHmncBmHU5zE73B+SRHONgQwM5IllQDJBb592uMEenyF+u6+12xLhaGhMTqIqY
mTXaC5Aua/78jAjkUXkGx6kfnvVzD06Om+LbBKyDbJe4tWTHPFTPzScPefUBTEygDrh9JQlrTPaB
j6kH+uJxpJPZChy4eCoOyeEPTpSe2MU1vJLKuJ2wjPsm0WCu4+zCvZ0Fd741bsv97JRedOD2SNGf
uyaOcUINqMjFZkYagnlhZQZb0vAPmB/AZ5s4xlMduhiJqxYrsYyAS7F4CWNHL+XVUhnPpHUo5hED
dkqBCTInr7HHzVMEZM0CHa7HZgeWttkTneogOO0RuO5+ALrbzG7ONUfZNovC609h3BZeg8RorLEN
tH5a/NPeA0HPjk8UQSmV8KzFLQZd91GgYvx4fwbhOAgBAiGkfxQ5ZXyovk/4t+K2mAOLVZu+BxV/
xDZGd/XfTxwTxoxkvWwaKctpqRgEzQ8YOvDyswxo0V8Vt0KzNAQnKn2Z5mrbZpj9+8QVNmowJD3X
AEcEnIab6dT79Bk83ws+BYDnPgnR0si1dTKlk6xt8nyUscPZPrsbH/BO41JG7xTyCjdyzX+u+yvO
PauIjL/Sm1yawg7xQusSD1wWmTPstAid2iCpcU2FS2Fx2RD0wXwANvDxIGtJaXKtpTQjz6I9nYBY
dZxvY3RlyGhqxGrNV8UCNOwOwDfOVIPlwuo+haAMs/qFe7LXYxnMZjHfkhmlpNDKzRAW1jBMVhZA
4n8PI8gsmfFWZR/WyEnjxJ8l5O9YWPg5Tz9zDvJ6fIlB049rmTDfPxsJ6iPSY3Nqb5K9fBj2Kt4v
EVDcip8B6ONnr7TeN+54NDWc8AnNox9lS5E2dxWIdxDbagfA7N6Whyiy2hsaU8Mh7UeET9k9aaz5
qfID1/hafeIVdHmKzMIZpTLuPW2BIoft+Nip/ZkExnOZxDdN2SRW2XTf9FxCTXfZh1WLhwJ5/KnN
yn/fM/PxrN+ynVXpUy3HMayph8R4TP5AdkhIvzY/KVtEdeamM9dvXeVtT1bCEMXgacLAoyDNKfoK
IHNWeG6dX7jOTlg5PBZe7i4z7qltipJoaG31k5N+2+0zj/boCF8nl8Ipcx0vb32Mc+paSa2SCWdK
G9oJ0LEmtHonz4Lf+Nk55/W001+7dL0qKIrQrahdIMwofRo2s4G1KX63J7vwq3y33Cz+4NIyznys
A5sX8v/Ldr6LZBaYTjUJeurto9MvYKrSHu9+UcX/QVPFtot4l8a43r6XMjmKaAMAwgVgL6CKEcLf
dWhRc7uX8L4skQGLnoqalVK5gfQ6JC7HS22f6PsnMB4XTZwkSWgWrN0Hfovse9pJ94uNeSe7srno
79uX6bs0xvFmYVjk6OdAZb60yhsgIQGbNrfC04zWA1veYfwot2TOUyxPixg/3EQFwdAqtKjUSgso
TOAV/MLZxO3o931ZjLslqTqMpogQH/imbviM5qon6mjI1+K59zSLUoThEYD3NrcdBf2WyjbHaP0i
61mCyp6Epn0KpR+BkcnPntu7CrVp6/oaN196ZRmd3IaCGYcLKBl1Jo1mmDo1xupJcafd9KTYlYNO
FaDoU9KJ9gSqCx+UBfJjcKt4iSvgKUkULUojkNkzl/RrM1Z4/yA2PRfMQJdigOb5Cl52y+MUW/VD
6wfgiipeU+FQg0rHy53C571BbKfqK8FM5BvpuVFLxttOACNAMCwaE34H05iNxrkTJa9H8zeQMasz
1/9u2s9KNLXm1f0SpqjtjLmJWA3vWIBDABDUC3noLPkzZm0coKXyHvi3s9eVROZ+STAvJbQVtZ7G
kn3DT76YHoIYByCYn8zMqfHMLR/7F24YvKncK7mMI87moCnGGXKDM5qqbckK3eZontu9uPurR24Z
9Agi4EBQD2QbrOsgbv6Ps+/okhtXmv1FPIckaLe0ZbvaG214WhqJ3nv++i/Q991pCs1b0NNiZqMZ
ZQEEMhOZkRFjQ0t0H3HmGPvCGUNhtBW6u36JtntmK0uMtxULo1GmBPiabijsaol728BIGpy+EnlK
mJwBTOksAVPNUy2AU00CFD82jkIYvppL+rgEQWxNSyLa13/Wpodc/SrGK8e10UtiXMGRVPmPTgE0
a+n1l+s2NkPdygbjhYkkp6DzAORm0p9QPYulb1J4G0iaFWQ2WF6hycOr1W9GNpR2VRBMg0yAfaA2
0RgWYo9rOh5of5IqbdDHjO6XTvKNl3FvLm9ljLmYgWzMSayncEb+cKIYkN4bT/KOl2BufqmVGeY2
pp2ygIUNgWYUF2syAIsQ769/p+0jujLBXLwKrXONjAjRnSMfwl0BcZD4Z/G9f13s5kY5YoZKxOiD
xbHKWxiTCUEWTyyLBI5NteKbjzaAj0wIqDorHtDKLjDJm/Hgl9uOfLVU5jY2vRKNmN+njQ7jCbRw
O/0FwukY1Pyozj3quTvu04c/IvDcDF4r08yVk6S0HOSaduWshfZ4CwoVsBc/fARRGy1keBon09vM
UVYWmQuYtEqgqtBZ8Pseiq3jQYfG20LJ+iMeSwNvbUw21Bl5jBEQWJrbDu88sLnkgksMTkOCY4V9
XspBMdXFgAARG/hgwj/D/E3UeT6EcyzZx6NWDsVYJSFAnof4WTtUHkhqSudHuqdInRxiWvl3zkXg
LYtxJGAlIR1YGOC1bNpBbsEAZGm3OnQVZ2d6ojweM3f8k3M02ClTJYiWcBZx5TGQbZfxY4eJuKYi
nhRzk7bNsP55Cj+6uqsERlCSrAg6FEXG8b3RTga5a5VzZ+4Q1O7D4R5jhJJVVTeCxHlL8raV/vnK
bh42QadUWCIJLtP4nLb7ZHzjfDr6ab48V9UPmVYMHYGz6ncbcY2W4gLmbF+5myGJSZ9SQEA6+d7w
0gsv4Gwv6F9j7HCOVPeNLED12dfyX1EyOhCkcQtMrF5f0/b5/7TCpLptL+UYOqLbBq8vjKe24mza
dnvmc9N05ryb9dBFvUlzr3P4XOwxPw45LmUfvmuHwktQa4QAZgdeFxoFkFT7wj/XV7j94l/9ACak
JpPWpCJtnw4eRiEVt/Q/tLAgTIg0nk+u8D/i6+eW0i1fnUQz7dtAUtEiCJ5M0MU/i656ap8CR/4H
/DxYpgitz1G0uE8HzunUmRtg9HnSgoybrpP0tug2D5FXI49/MP3coxNy/vWN5R1QJrhOWqbmqVji
4VD3tdNj1MAx9erbonGdNG9lTCyNhUTodXA5/F3NhrcuJo42XQnQwqB+vIMhZCrILtVNEp4NPIEl
gM5CCZwq3N2ka7jiW3TGtzRlUgXGTC/ifGOIBBS8pZP3r9Xylje8edNtaM3nlWDZxWNo1AVJhQ0d
bfNCPPmJrjC2gRrVAFiad2hXcl4g242zlUnG0cRmMEzTlNGuRyv5c9dZAeYAIih454o7ND8KDYx/
3BI1x70ZrPNJkaqAuQ3QiR90vGh5pD1vmQBG2D1jItDFPfy7gi10D2WoH2rQzGROqxaTRWwaOG76
Uiic4iFwpvvo/R1lkkM3/tW+rqwxp1WMF6VvaYpL0wnUa4DFh2Wrev6Q7tjHL9cv/fZ3XNljzmk7
ZmInBkhf6DxA9IYCAZRrRjQ7CFB32ZPpXLe3eRk/zbFzI8GoZqq2YHkzhlTEUyCdNJ3HrbbpXjQN
wnpgDAWVCxMghCltwqZLKDKDqkdK1nREaxUtQADuHS74antFn9aY8BB2STx0OdwLHkLvoytY/V3q
YpR1mkE/Ge0o2b7pLDwKqu2G0WqR9GetolLbDlU5UHQPQSWaIsz6JySeKnTfvlOY+IjXH21VFU+Z
Zut7+V7fRwf1rwqaGNoisoj3+leWKvDzBqOITmSyn90WZbXSVoDKArbnyENlbda1iE4o2YgIcQgW
6A+mWVReoGH+cTGE3hZyj+xyv8YghfQ++csCzvzI/YMJ2K3jtDbM+Jxc1yehb+fE1yqbcrqg8HML
XQ9Pe6XpDS8Kb/pyokNYBSP34KZQmAtZT4IRZ6JEYZLNCQO38T2FpILOVLopnudT+IMPrNscGlnZ
VBlQAi3IjDG0xtAl6p9pqVjcl3vpLPxVu3htiIkaRpcCa6uhf1IFszWMidUqz0n5ft3H8LZQZb7Y
bFRSoBIUmoWdjnCo0SeZiT5Uvk92yrE5mw5XH4XuEBvu1wtjfE4/ZBHpEwyJj7aB3ld8kG91jEen
F9752My/15YYf6PXejKkMb7Vf+QFIgrYeZMk+3H+Fh5oJhyrbvFee4UfvI+A8/BkPri7y3ieXo1A
yzEZ9IDqwA21djv7pPyY2qKqk+lDNB+ip+ufdCvuE6RJIJIEJEeRmBgM1vhUKgI6u6lWYBN4N6CT
et3CVr62tsDEXVAVTllRwEJeRFYodha6fO4M7iBi1pZa/bxu7eMHfzkvqwUxtzydZ63K6iT1z7Wr
HNCY3QEpHD/WmDqhiuqFL43WrFtowoTfr5vehI9gIw0JVAaKprOyMKPc11FXjBi1dQgEndND+R6j
Non+cOYkUEHPLDW0Gld7rc0PJTl51x7jzi5FiwuG2v6snz+FeXIUuVmjkoGznLentH2fiOZm4qlN
X+YcfBUdiJzrE8oNi6BaedPZsxlYZpT+Tcq13hDmcC2ySsYWpGG+CKjfK0XKomi0i09ThFYuFWLh
8UZv3+HVJ2AOmxrrbdcuOGyKn96bP9CU6t8X5JaRJ++Re90MjSV6pRMdlKN0xlnkBVPuD2COH+iQ
4IXhf+FEJqdvoT1jQOh3r9Es4gXgeHf0svcQSjGvya550hOLy+nM+fRsM1ACPVQaTogEgzc4YAKj
5RfjTacaVm/jqfP/cg5z9Z1NJviMVQzg3Yhd18z2UJHbCdDRBORPs+CV0IWbqh9ZexthI2Kxdq5f
uu3s5fOLs0IUEgHdYI1GAJab39CaSVpb6bfyZ3ds0f2EjrpTDh50oHhVBMLbZyYw6X0s922IRYfP
FLEA3u7UEYH5GylWTDTQYaE+J35L7mtQ+gi76Fw9FXcl4EaYRfPk++hcPIlHZQf2yj8ABtJY8dUN
/usATPrrV1lsNw+y2gsg+ciKCwR6pAkZwRJxXPtWtXT93ZmAFWttm+sVtkCvLvPyXUlfWjDfq9Mb
5xvzFsN4s7zTBrGQ8Y07z3wYTpght+In00bEWmwKrQzsxuOxm25Ww9aLY5xXGCsgwQenGlwJMAwO
CGKsdG/6MuDnIXeUmfqla5+L8VsjplLDWo9TvxCyNwKmPAKCxUZTbqK6ATvcWJ5IYb5ytpWe0GtG
GV9VSVoYJzE8RXFqTlTlFKM7mJWXbHpr+G5Cvm7PYBG6KPUl0wBFF9qyT1E/uY3vlUN4I3ky5LUh
15FZ8u2IN07/AFDenelPwIT/QU7O+xmMt0rrPDXmCqdJPEyDlSMpH1DmAP4dzL/Q+JuPPFexWQr4
PEoGC9JtFy1WqxwbrVrNCQBhmKSEwwIYiP+ossrdacY3pUCuKGSGwc6BIhBAVHu8d+qjAknDyNZq
C9kIoLvBRb/DoEHXYPmLS5+0vJVfdxAGi+DFia6jMBRxh5LFDeXaz8pyVyWgs9X/pv6x3mPGF5WB
oCwSJSEp6scw+VXNlwSY9+s3hruvjCOKSFOKdYGEZvoxOIZvHEyvPDSgqv7ZGFZ8EGywvZrWfCod
ubWnM8pmu76wQoc7SUHP6P++uobIOKeyXfJqoujKGVo3koVKvU/x7dmB/0znpDQgdfs9lMRkEKRG
/DhMCqb8wDKWojbYoeIDSN7g5rcDSPVTp21tbddSFmbuaq/7f7AV//4L+lwXJ2hV0G2XPMGqD+BD
szVA3dVD/0gpGPhTIxyTbE91EswlSqoq8KL4PTUyqyWu3t9xjpN8/SuyPdVJ01oqUU9DTLfXv/ep
pYPGDeMDNE1M7tu97i9u9wsdugPmKMeXFIkEb4b7g2noylH6iIOrTCHsOpKmIJz2g9aAUEB/nmfB
EkhxKZvqWOiQT1z0R8Bdn8Q+2Q9d57WN6XemehBzzFyW2s6MDFc1y28QMvVjRCtZm4+gqHcMDcMu
Cdo5Y3DqSs0X28lOm0W1Km3YF8PsBglkRkh3buL8e0RMGwhQfxTafdOXfokcORnEV+Ds/K6tPT0f
/aTQHLUqjpGB7170l75V9nKeHpU+AEofHo0YR03p78QabNZTGN2Vme6QGey5Etk1Xe4ovX4HYklf
i2VfHzvfINV3SIbcDiHxr39aTlpqfISE1a6OwDI1So4L2rqgJnkcEWD8HOK18o/sZnaMXXXT2YXP
e4JyzTJpnxZqrdmaH5EGyf99t28tAs4iBVM/rVPvZWv4yW/kXc+Ewcf4+/XEjD4EIkustU/G2qqk
6KwKOQ9/cD1DMj5WvtrQUJPbpqLJQ+OYl75GO6Z912iJxgFZyMX4UZ5kL7tR0BvhzVdT73LtgjC+
loxdVkbxRyIY7lp/APELHePm1Z84sfIDorNaYLYsitrKWGAQT66Bt8Kcu0R65dKd/Y8KyX+fBqhW
/P650kZoZ4n6c8XvwXG6Tw/yW+jOT7TFBMYKt94T26xQ0edlA5xz8hFoVius66ysyhm0XfOYe+Xo
k250ONeOk9ux6pmVqZMKck30UQYWdjSxEgxuKlZEZQL+RKCdlxF8dBNWa0oTGQ+TAps52mCWN77h
IfK9el1eaeMg8fT72h/vqSQ9JLN0J8lBQFU/5h63fcfJBz5+5upnkCRu8sLAGVUxG4zapDfhzi92
fsu/Dh9R6cp9+CiDrWyZSmqSdMIeiwcUKa32SbB/zJ7hJXe8K8FLnFk4agzFs6xOsazBoxpkbnjo
LOmuwyAwyqFO/8Ktm3EisswkeEY39K3UwyAlsWrvqb4sBr9SC0y9/vjCYyujnuPaTjKepReKtBwF
WAuD3k1AA14nsd3MgGvrqMcFDSd95W4nk8lpetJOJnXUtAUK7JsCpPxk9SiI4tWlAxbKTd22r7wu
qxAAgkIPy6afEZ1KSiO5EDLRMsozqTkjDf/Dm31aoL9gdRpDWQhUZIf0iHT7wbCWGP2y0DUcqUJy
qtqJ29yll1qyxh3hEcluJ4mftpnA12aTlGgFrUtk3xrtTMSzlj1yPBpvB5kTWcRjpyGPoU+58D67
LTxIgO3FPX0fd37/AsVQXuqyHWk/V8WcyjAXpCKnPlS1Zpve8PybcC/fBrvhIHrgGgIaHAUXAIJm
Hvp6uwNifJpmDmgVo5GggEn+o0IQ23pp0WGOjxCf2Ske67dUyIYHIONtMRMQEzPPc4Wm4X39XiyT
PYuNff0rciyw8ynTrJJG0XHR03iEiIEhP48KD1HPs8GUNXIJJY2K5vERehuNdJay79cXsYnXIp9f
hyVpncvZKBtaWVb8cNed5sPgULZdcq89kEO7X86Vzz2M21nRvydCYyoZSVQuIamRMwi7CbDkzJuH
Xf8mvgWV1aK8Wnvzd1V3oVrWcwGam97ZxOQiVP404OaZY5GVYdQaY0npewI/socIL3z9vjxTuoKP
MfYfBQAAwsgtLW9+yU/DbAW/yKkaXwAK0GjClHGrgPGiIP9c/5g8G8xpqSWx1erAxASLvuyEON+r
E8ePbKbNq1XQULtyzOmSanIfBSbkeOkp6Xaqr3kil1Rmu067ssOckLqI8ykLgJeaD/W77i278W2C
SItq1w9/UIrYTDBX1ui+rlY1aFpedRq+DURm3dwN3eBR3KNoCVw+Zo6chfOZts8g+O0xFSJC74Dx
xZEWh2RpOxwFFTSaGdBuYEes+tkrI2EnRJxH1qbnNz+tMe5XgdTkkpSYflEzSDfUUFoAIbH5ACax
BMNdxhFcSLNVNQGXwnt7Vz8NM1dNHatKIzVmRpZLsZefJVqgpKQgEVCENNJwB9c23crnSlmHvASy
hGn/FtOXwUEBmH3alYnV6Zbypv0TeJ27YGi4MdzkiTfJu5kyrAyz965To2GiLLGR8F1LADEqf6kL
TytpO46urDB3r83bOm06HBvpQjFMhRMf0rNy0X26nXQGMeJcdt6ymEsY53U8iwkMqiZ469sHtfyl
aBz42dbpBAmEQjACDRgPy2RNOkFEZx88wkUt+v2IKejS66XiCL3kQ6ERKMuY3nUnuRnx1iaZCwE+
CH0c6ZCaMYDqiRbPm0t8GI6mTe56Z3henvnvq62jqVAsli4iX9ZZybsxKrIoaXEX6kq/0fBktuoY
KiyqNh4hrsYZBthy0gpEuanaC6b+2D3tDJLUStHQXkgKkkBln++JGx14JZSt46GAqVeHxDgRFY1J
lNEKAvhSBoy2IvdZ+tZN3/H24b1uNs/Hygjd2JVrntNoKgZ0tEB5SCGsoGtLLaMGdi4/x2cKni/3
y2KDnt9DCsOtUdMrxb7lFGBoVFASQ7+LnbFTwWAvCyJSV9WYHnqtS6ypb0QvMgPDqRozdLJJQ9sj
HW0tkHBeSy8kYKzTip+cM7t5flY/hLn7c610ml4CMEWzNMzG1XfFA+hobpOX9CTZkjv4ATqZhtUp
znXLWynFegcYH9CFzaiac4UEVLiQLrYSk/uA5Zmgf776xG2Haq6cwwRlOqTivmj2k8QW/1kOkp3s
AMR8jHgp6ObZXe0nc3bDfNEGQUBQjHvgRfoEwK9fRPuLEa713jFnVxg1kqRajbBgHrpIdybQ6AfS
37xX4T6JagDuJROW30brwljtJnByVgIYqNRvaWVasv54/RhsJmRrK8xa2iwQaqODleBMX49ybdHZ
H9UnbgdlOYeH+dmsAKztMTkS5Nmz3CgwzqFA+Nf6GJzxQJNnyxfjcbLrvbJLLz0Ktn/zbIRspgTa
AYVGJea8i4WkdQBOwXdm+pMkFqcuCjOeU9s88SsjzInXB+iXyWEIHAd69AvY6MjOvBcvdLi+s+WX
zOZqSm46MnhkaOOCS0xknz2D2cZ6DW4Tf4amJB03r3/SFw9U0gC65FXANgGyyqc19q0TBIqSh3UE
mZFlcRIdunv5vTyFoKcWUZiKbeiv+Yo6dEAO8rzJZrxYmWZSMaArgrbt6Kx3onv1JFXWVMq3WTqp
VjuqhUWk7FLnhJNjb7kTFdQ3VL1M076QhckVMSt9NJHqzo2VFi9QW7MG9e76HdyKASoo2yGUBnUy
zFcwfpIkRdNEKOF0pbrX+m/m0Ntx9KMzeZjVreO5NsQEmyzUxazqYGjWEHMFFBPL1r6+ls2e1toG
c8/iYdHHtkTMTjCRDMnR7/r35JKil0Z1tscHDdHsYeQi+Ta/02oLmYsnDYATVCnKKZJ5WaKbUNUs
Vdhxlrb1vFPhQSBXgaEK/Ov37wRddKHJeiDgo/2A8l7aWpRsUnqJz/NFe0CRIbOMXXYnvC1v1y1z
DLPt7XmOwGxCASI6aOl0FWYq2B5/InXbxQpnmZtb+blKts1dJagMT7SoDnH6QzUMj2FV7ZJs5rxB
NhsTCG5wXVC7gNINEwhyJRTNJYGd5KQden/Z5TYmhq3s/g/mpbacBxw/GLVMXGWRHZqIDFMEaQWO
B0SgvDC3ahCKDTsq3dV6hkXZrOcXzEU7/Hi3Se2tKoYOyTSMP0PShzk0NTqSEe0aDD+Wi3KQADy0
0qMEWFwEwivVF53o2D2Hb+bHa+8PaiBbEUJVVQ0ijJKmSizOudTnbIlnvGFpYSx3k8sSWuRu9mTg
aqW3iTcLs3lWV+aYfMKYhskQaIiQfdAr7qRjdTIO+Y5iqIgv6Q4lMIsdEyUK7/ol2XRuK8PMeerE
HBpAtYKqLfSgUuNdnThueuv1td5IeshW6WxOorkHUDvwFECJKE0S5ezODrwMdrMcoGpQMqKy2ECn
M+GgqkgXFgJuO30S5HfSkTIsGA/DMwX6BW65k++v7xzXIhMXiKbWYO4HYqf+RcWTC6fGLHHjhv7y
a9wnrsnnk6FRgH1/rdfIRInAnGsZaFSKD5A8yUHX4Lb6Tic1aa8e6po8oebN2gDo2EwEWHQlvuj3
5UGfz3juog16V0ArEHx6uW1SCuZgF+4HVJDAefKTh+7ePJIGah+6BhcAUT3mxJiVlmfQ2/VL6VuT
3LUzT4p+24muLDC3TaTDygaNezJoY0EGroNTybC0V1SOuMiKTdoRdWWMuWGLUST9KGA5tCEJINsO
OAS3QPZuguVBAdM5hPQOfyKCuNm3X1tmrp6gpJlKoCKLK4FZd9mtfZlAGN5SRjtF4RG5BYGUaP6A
+QxQsbnNDzXCACyYEm3u7dwMJatNYPx5JSk1OINp2NpLkSO6UAo4x5CkoUPUgRUc0z1Y02xz3/wd
SeNqF3RmPC2TZnMOKQK4dYEAtnt/OP7QrPKxA8SZBzTb3HJNREVLUpH8Enbct0AZazEVnKz41+Sl
pa97FDn5lCUYraKc2rGHx3UFDK7yWv1abPOAeR1MeP4N+8v6ZzBffiBTF9QFBoTE8b7N8Q6GonoX
/UyHwOI4wa3AtbbEfFjZTAuISiDVnw+0WlF4mewGxMIYlP6dSmMFmIEC7DYUbBHUpBwXvHWqVsbZ
eeA2JolgpFhmMPXWMEEYV7wJCaQ+ht4KM8iNzo9/s1xZwYeFbLKM5Oh33xRng6L0IgpPJaYqo/ek
0VypqzBs5U7Sri8L6OEA1HTKwYs3tIql1s/9+FyMT3qRW1rPlY7ZcpWIef/+HMaR1UsnVBM6FyhD
9JkFcuQ7QFZpM7mF/low+NO3CGpA1/eA/p1sEFrbZPxZkbdDJOQ5HifVWw9xJbUpvSqFwnlR/0Xq
sLbEnGJdK6o5SQkSeEm6qYz6GPfKTVKojoHPY4+a8kvPGw+Ie47dzdfY2jBzqIMSpXm1gbf6zxg9
YM473RVCCwCnQwDgPuXlaXVLe7q+s5vYlZVddpJWngvSJAm8h/oweVTQBj0ptQW2S7ijlFjlLlh4
95fzNVUmbVIIgF3yggZwh9J/8tZa0uLMYBf0Y0qSf2P+rEobNEGZ/1cwpPVimfRJjfu5EcuUlrQk
j9ZgQJ7uE7+6qdC94QUgzkVh61hqHCctRM/RYlfvq+rFDJ45n47+2q+3AoLqhGg6yuNMahabqRY0
qD34QeZgWOpERy5MWxSQ7JZOxWWl3MqqNYx4/9ccXe8qq26FegYbFmR3KKq6uHQ76YDG85HX09is
c67tMP4OeqozqgIJVZKjH6n3k0uISWjNyy9/cCQ2/flqVYw7y6m6WaThMIY6WlHDYFW5HWCO5kAd
mmGZB6W0MM0Jrs8Io9i0F339K26fks9dZVwb6Y3ICIQyBTPimyid5oVTAf8fF/zTAOPRUiQjEonQ
WadlnqV1stAJYySE3a48Adab/QO5Ak5HkXdSGF9mjrXQTAIquNLQHAbpXg4OYn+clclpdNU2i8KK
xooTIjb3kXbzTQIy8i+yiikJTX1S8Gxo4vdGfItSzm3j/f2M6whB4dSJPVLq1HwIQhTchfvrB2Gz
ZPuBR/h/K2Cucy9NuShUoIoRjeEhKBtHmzHXc7OU0CcKJyeOi7OqAnSvc04IvU9f3Mhq5+jKV/da
TwiBmjgiQBqf06i3++6wJLLzV6tTNNR20BdFDfx3K30UmoPZY3X/fZMTH5zeyEu5/oPu09f1/GuJ
jWgzmLbitAMfBUQmITGMAlLiNMfyFQKJJ9T2uQKJ2/v3aY8JZ0WaxkYdInJPbWiHgeqk5HsFwCln
A7cP4KcZ5gAueVcquhQlPolknxS9GyzyadEVw6qC7EVWdBc1pUctA3+MBL6IaXmUlNyro/5cLpge
uf5rNoeXNPL5a5jDmmej2MT0c7YzxO6lW/GuAn+aA0KVc9VhGB+UX2A6mdziPg0sOv7Hg2bzdp05
tUalTUDVoJ3SxbOTtfcLqLdngUfguZmqoAxhSDKqAlBt/f3U5lOljRW0r/ygCk4JxI0r8WehKLfQ
OuXs6Pbn/bTEuGkM9BtFZgwBHmupo/WJh3yXY2Iz1K0Ww1xBPMxlLVThwhq5dEig2OVg2j3AoGJt
WIrQ384Zj91vs5qjfdpkZxPQFUXLi9qk2kjKbM94sEEJDTI9APm5nUtsFWLm33i5F2epbGVunLVM
wagZugwa+CEA88AwliX3ua2l1a6rj/J0z7kQm4/S1ULl30+KSfRcaSJ4UW05jy5lGQld6Ua5Dd76
J9CrWJfQRed2Zzy8Yc0gDf+Z3WmDNflUHOP6T9ls3K73nLmbbSSHcj/DASanEfROxFGhqxy6dGAj
lq3pF60n91Z/gEj2dcubcX+1B+ydnIxmKUzcSVoPJSAI6dxol3q8j7ud0qzsUN+wilhaJHVCk6i0
1ydGrkSK4zKYJ3PWB7zIl0NJ4pdqHI9dW9ziFr0qU25PYEVyujn7dn3F28nq6qcw6WOmjZom00pP
FlvhvYg2MlDVjylGfcYLXx2D8HaY8UeFGclBleNcm1rva0FnN3GL9q6x77L8bPa6k47hLbSLnKQN
92kF1ogSiiiZsitNPUOrMtuDV9BRmt7R0/4EHaDe0lvdsNLSOAwqFASU4Cim5V1sAmRCiulpbjE+
Pgm6a+TNMZkMS+ib+zZaLnEkH1F3ukOpEVq4aoo5aBNIkVmyZ9CQXN/lbV//r2/8EA5YfW9Brwwh
zLDJQTA7fb0v5dpueKLZPCOMd2yp3DtGKpAnLy9pesxVqAurvJbdxxDY1+Tk36UQpjIojH2NdxTu
pnb3Mcr0kGPsoEaTgo4yDXANhMoat0dKDcYLmZtEOivH8KEtu9rHUEgFQSAzMkyfSAjbBPQ56VlO
LG0f26pHjuVP6iTAX+7J39tjby8ueUovvCcPZ6cJ4yqTRc9JoMFNJMlJkO5b8mvgUTd/OPgv+6yA
+kCX6YOf7aXNAmm1/gPR5I04ySAlotx6SFDQ0yvtbtdg1ml8bE/TYcIwC5294NWsNq/q6hcwnmEa
lpy0Ax4kfYJhUQIRB7Gbz2kAbflSMO6nyjgZFTx0xVMj2fZJ6F8inhM8pNnCg2RMQSu1iLm0lEQV
8qhs9uKX+xJaFTy0zmZjQ1tZY5x+3cdLJpbo5tVutTc9SuRZufEtcHhcNg/uyhjHr6A5FGUD3F+B
dpCvuNED5Q9bQHBhgTz4L+xBpFgDqEQyPmBdLGY0rJRFJJO2oJHY7eXspsbJyVOM/NJ5WIKeFO9q
fA1t1KJJMEWqmqpENOYxsYxNk02CAItnyn4Tz/h4gUPOC1oWIqV24lr8kngyFpnbOIqYA2k1WGzd
wJdbK0W/nXLN/mcYI/xBFP6+fvEAjE0mQxnJFOEhT1eJREE+014/hFfTS+5nRxUsdHp94q/0y4WE
UUpRqEiEAM3AgncESckkuSpFz1h6y0T0Gg9l/jbG0JKUYztX8A/05q5HLvmDXfo3RySBFBFYZwn3
UdZU9ggNuhqWoGMFO9aC9Feok5ui7aILaVCFJJ0BEXGjm91lnG7mLKpsAOMseZokB/P0ky0vaW51
iQpyM9N0jHL0xB6iefmi5BZZhm+LiUGJEJ+NCGfSKrtJUE/CMr1HWttYBUgC3KWWnssOLBpK2cyW
lsrhbStI8ITNDAXNpZTcKmh2SgCYfi+HpyUJfoSV+pArst9EKHSn2gswAr8CqYqsUdO9oY1fwxh5
e5IdjCDfYbIacrIBhFUhG2IaKM2L3R32/6msBZA26RVwna1Q+VVs2kWfp/a4lK1rDgXEMVXFk8oJ
LGlyFztRoklWHyjGXqzUyiNqop3IoCFlVTJPTJq6tNpAvpHIsFvICOZzoX0go7nLo1EA3suMLzhV
SW4FLSKs1WmpDohkOEX7yhRPkBVKb4DTTm6VBFxSUyJrXp9H+qmoesFLB1WxlEQFLmgqdMsQ5snp
erk/6kZ6EoUUImAgv7PaPM7duuiLmzEt4HMEGcxUU9idY7nbj2nceYNBaR2UGT4wWzQXKVe5E1JZ
2M3Q9hXkQnKUWpwtPZ1VPwmqGMO3uh8pkKaS07w+jFKX75IwgjBhX4zqSVV7/F+KnUy9E0kFaLsl
0t+OVeHWSjieCz3Oz1kA6utlSc8YJrkXJtGbTQzSj/MMOHQfOaGWXypxdIMmQF2gaZwemn2Hpkhz
O81qrwmEwa6mYC/MoaMOuS2FkmiB4ip9Snr9n4iUkVUOxC7zrnmolrZ227QHZxNqVSdFwoyyWkvn
ME1EZy7LZK+N83Qek5kg4CyL4LdJWLzOgZaCdrxtyY2g64doAYVc3vooaMd2iwTelnoAF4bmqE/T
k1gu/hA1NwloLMxe7XexbDwJcvQwYx+aKHWGKd21HVqLcyxegtKAgHC52J2QofSdjPCRRtCchaAx
/CjoD+M07tIJ6X+B2uOs1Qcxa/yqSg5ZWDplNDzkMlTqo7IRPAMi1/7UQKqiylp/riVsjCbFTl8M
FThYJNFPpkBymra3NW2h+Wf3JgZj57QisBA5/hvAgG3cg5uGDA+KrsdWjInjzhyGcxEGTjLkuzAS
Ie9M0IwWsltZUL04HS6qlh1LKPTU5QRRnjmM/CRVTtKsO1kk38uor4yl8BIn6nPYJq+hRJCoZbF2
SCQd3cdeN2ZXnlDUjcvyJAThfTAEl0UqXL1Md/ALh7oBOh9rSvetKh7M0LxpSfgQBWVmB3J+KcPR
64JwftHGQvxZhu1wJyfycY6F0m6qYCfJ0i5apMUSJiFx2gDsCaAwxhWGbJMVEZJ5Ug2483W3+SUm
IWXDbCB0kiTE3i8t7aGTVQEELiAz1IB3rx66jvNu+1LXYQww1ZY5muU6GIjo1UF4p2X/6FJ4kIaX
wGh211fyJdIxhphXRdkPbV9NiuiJyzcjAAUYGgrx/78C5e9W2KZ0nUySNC764v0Hvx/ZwT47mlCP
5eumcz4NG0VH0vTRlKqiJ3RAGJA2gRYyLiXnAGxvGxiJdIkAB8gyYleREjSpjm1rhkMzo8So7uaQ
W5z6woGLbVNRNJVRlNaRJzOvaQTzwiALrGioFVmGqTpmt1zwvRZHTWuvT+V9pLc3fVPI7qQbMWeR
W8meLiK/xEySqWo6a7+Xs0aBgpSINAi2rEW8pUQoqd/CFwOx8wFz5A3UyF8KVTQhWRlljr4cZn1n
VjCa7KNbiCQmj+B3nLHYHeYK0AEmu+kEUghK05v6+tns7omBEG0FoZtAth2JNh/DspGa/fabmFvS
iooq9jN+E6CZ3qzPjpJN1iC9JZnkjRiraevElQeFU1b42nP/fSvYaxOFgzaYNcz2sxXrTrNXXKoN
kr0sqFwR5IVUoiN1+OvlWmbS/LgrdEHKPiy7MXlM639El2ocdoDNOCi9hIOvCRDgoy9TrqT3V8QQ
s24m5VeKLImRkuJ2vda5QxonRLj4P9Kua0luHAl+ESPozSttuzEaL70wJK1EB3rPr7/EaHeHg+Y2
RrozcRerCFUDLBQKVVmZN80pDCBxODXgrin8bqfe1K40e/UpDG/y6Sh5HwGMnT/pmN/CPAXkgcps
U3cc/PGJcpXja7vZLSXw43OunT9WqTXEFIzbQ+cHvMzvK4cgfBj0tlrwxQ/Q4TotR+latzG9dcWX
ED+7Yl5N4aJXdUyu4Tnz3tRkminyxFn0E0nzc+WoTPeZ0h1lXknpLFS+t8NCzvViRpKtwg7kV8DS
gZKnLD8UpvRHwcr4dz2vW7sqHjVxpcazADuK7FCkiBDaNFZ14j8K8PwX29ldg6XhW0kmSjj0P3Tp
K5PpjKRWLSURWiSG01p3OVTKf/N6ZiwwRZqkqFq9aeF9sg79EeRr/VLvDR6C/rWqxz4C1wthLpps
KRujTGRk5+Dd+NrsccD2ePWmzl9a4Qg77Tuwkr9aBplDftYpFTiN3DaxPw/Ebq6pvimvS7DlNuuf
xFwDoQms3gS+Kl/P/wqlwi5rkJmFKWd/ty6btRXmECh5Utfoq2FeU1wCk0yKncQq6GSAZEvGnd7K
XLVhzrpY6GVuJkLUYToJBZS+sa3vr+zYmHqnpLbXkJz3UJi659FTb0ax1ToNJq7kddzMDfXU6UU3
Xtk7KM60yt2FYsH5HZCtC3Ntj4ng5TjlkUj3VQ2sG8sGVqDBkaQSfwBdBAp4XiGUq6C2SeGf3JIR
zzoTs5cuBYOv8GodRt3ok/y5IW7xnBZ2WzrghQ8q4D+hztuVfih68Wng+ZW8/ZnRW8G/MCaiMD+h
6sy2bfAnft3YtenUT3RqlSrP6/aMUeAH+WH+LvoRUK94wu3ixNb2B3IdAWzN/fbU1PnhfvspNIqt
opRsYRgtEWiUymw10A+UvQJlybv+hc72FQF3knD7UL0ZZMJirrVRhUCMbOle1+w0sas9vTirY/hX
7cov6Vdy/Qrx3XM/PG/XmXApS4I54sUm+iDj3pPeSSHQjG2nupIzJmTiO4pm57b7qDNf2mAmepZV
1UoqTREad/4ZHRfQBCSQ++j3H0mOzjvWr1fC2+4ygXHSRS0WBlgb/ChxKBlPdZsdwIMOiiZip9fW
gXgk+P2iPWOWiZRVllkNkWC2Q3vOHvYLGok9WEsx85QjA+U+Azhey+a+XZxVzUg3dbkhJwrkTWzE
EPwfXfO7KEhvdfDbh1AhSqKgxQDUbJeyrZW3qOzfYkCC80w+H2x5v3w2MWurrM/mCT/HuLe+919p
z8J0Jyd/IF/BEUebYe4f3PyqKGogalRQ+mMiNkXEVUmFK1kRhFPeWn6hoUWOp85lM+ejGHRhKztM
pO40sJ0vgK35IqStZUpXOuwIOlLoV3jiDZoXGH7AMNvnNrallF9p38pCJRRTQK2j44nLKkb2zaDg
loX5dD/hDbcgwbH10pkwfPIK2K5v1cFJiDOgL8a9KLbChY6nLW4ipHBng4NFKY1xKoU4uPW4Vyrd
NsUJarB7zhbTT8XEB0u2UCsw0DUxNFbgEeQ509wPk4yoNHriV+gJA0mMGPUAIjeen24cm3e26J+v
gr2ZDCNA56+2REfDWPwrI6RuT0+y+xEizK0awTuDzO1SyXK+oDuAQwCwtALxxsWhPOe0WQzFuuGO
f72fK3VhABG3Fvok4BXRgFx5v0ZdzutIVmYZ8VbyxSvFbwAZmKA8YSuhPT5Odu5QEszsFo0G45q0
mKUxRfsDr7Wz+gzzQ5hQrOFxXkgDfogakFvjaO6p2fqWL3q99S58t2Qm+ibR0gC3AksjhvMx8olD
mu3jXXH4wNt/4/pe22Ijr6Ins9aEsNViKMvypyMlYMsPHfhvaVtRADu16fM/61aO+s4uE/EG9Fqm
TITddN9eZwbITEENjRk06NeAfZw7s7EV0t/ZYyIfdOh7tY1gjxYltcE2jhSDNDijS3b9w3D1ga3d
CDjvTDKns80HUU1bmBz8GezQgmzPGUgrBwpIPIz3cePUN5CZ4sV4jp+qzBnVGjkStBpmo+swqAHo
6P3w5UMN8I3M21KARtQARkFMZ4sKapdb5ZJq1E9/KQWGgg3pvmWff6lwZ2K8bvGkx3iX3xuGVx7R
TLwca+lK2FC7ss8WGwhKvbnYwD4YY+wybXxRUDjgcXqoL5lg3DQVQ2KYIUxo+k0h3w46uPqMBOyj
fbQrC81W0RO/vKjNk7FeFeOpxSxMi4jeLSj1KA9/9oUOuNNTmB4sbua1GWvW1hgnzcZyspQR1iAP
ApJoWvFqgJMjh9Hmeib9uy5tJuuZhZmWoI/9FdfovLAl2hgsAmhCgY6CilX+yWUMTgJRBiOVrEvs
tBrAh6kYFwaNbiMkqkEXcJT3ykHxoEr1+fJ323TGlSnmNdKkM4TmGx385NndYmjfrJmLaNx6DVjr
5TB34aSNSh4Nr8uh8CEC0aVDVbkC2vJgvqLjlV3vCiOXonmrZPTOMHP3JZb09z52rghCYRzuyS7u
49qrH2OB8jOpYE2TbKl1LA9AAZ94zWN0HzojmLjE2hNSO340hWP/zMtoNzJKsH2rMqqnKrjU2Exd
H7rBjCVot899dUCtUbTL7NnMNdGtx9vLH3jzqKxtMQcziko9FrJS8bvaVQ/iFaUvXAYIaEKk1Oc+
5LfyyLU15mAWWqmTScXKaHF4vP6nODze8IvDm2kdkCiiBYlAjA6ynBqqnApqkjSQPgb5AtXpCV1w
R9H8hpJ56ncLbyu3DsvaIONPmSGFcVHCoLCji3uAgJ5tnmjxG+vjthi21wcAk2WCysM0WR6PaZ7r
Up1gLt0nu9Q8UFiY9bgg7KSzg2Qx6CuP4yxbsc5YmWScxSiKVlUbmDRiYM0Xt/ks7WgVLpcxc04f
Wb8/Toj8dG2RdZgFLE+mCYsUOoWR3Mwj2isjHs3jYvWe92bduhpNWQelIHXTs/cUmlVlUc4DVijd
UU6KwDSoLlhxQ6q7CMOhajY8X97ULa+Be8IWhKQpavX9U6AAtEM00hJaiy020szdrOc45lbKtrbA
fLVaNeo6MvLJB2GIPcx/TUS3w5yTU2zFLJDhIFiBMB3/ZT6UpCRE6xtV8QsQO8gm3tvEVU3fnGbe
9beVCpq6RB/cQJ7qLLFsb6WQyQRcAiyEZR+ANfHBSqPEg2qf3crXQ2/twec4HjNRsk1p9C9/ra2X
xdo4c8ZrwBpaTCGg2j5VXiWq+4LcqRiAWFCOjVvuHP7mp1utlSarq7cw3malNOkt6pA2nXig7LLA
1soFXoejG9q4Gn8YhdNxbv3NS2G1SpZjFqWirmoqRfk7W+tkABalT/QGJKOncNzzfCqPQivosDvQ
BmAPtRjX6eQhiwACXXyyp835ELoXFKGYHnhlzjMfZQwxqZpsxEKhG8C89MboLlb/FPXGYQyXY1Vn
HHL/Mz9hTNEPu/pwWa1grqmm8BrtL7m8a7NH0kZ2awHtUDiXXfI8t2Zs0WWvbKEJ2qFviAMRK9Dr
hDq8IzhAExHbgg4dXp2cW+AsYDHmmHwN8ERSaakMkRIBlDzls2bwhlvPrzbGBHPKsqgfYkXGimjk
p4yo0gMU22lSDeEmIaj9P2jWvZpEyxqOCAIuFhUsDyZG0ybEL2EJvS5fXKFXj4X8u8GescKE4qLT
ozixBkB72qm0B1W5jonEG0I7L4gyVpgDlWVhC3GJUcSlOYEHcQyAe/hc3aNvhNYnFcyTdyF0hI89
sqDLvngWr6hlFcVIDNgiI2GhuJk6S3KCUrAP4klXkkE7GgGZqg8gJrxs6PzV8N4SO+WRQ0VL7DL0
SaT78Wf1ULhtgBGd3YB6C8Ce4Qswr7vfF9ZkjDJ3NYafozShFX3tJn0AYfuRUn3DHFIuqMzzcpHN
g/a2mewQR70sU9xT7AzpYndu292MsvLlbdz6Xmt4FnPQSFJHcQEkky+22WyTTLgd8NXsbFF+XDa0
tRZw52ho7SA7sFj+1nHSIyNrKVQjCT19vBNbmZMXbAX3tQUmCmZJHWJY1RD9rHtKygL8yYdcvFJH
Hp5hMzhp4CYxdCDbdFxY78Ot1UDWQVBT4OlPdH6gFdFIERzligo1fWh+YOsuWRtkrq000/paq2Fw
yLLMrtLpak6SRxzAQOxSH+C24PK3OsuB4eWaAbkSPCxk6G0ySUcWZ2kFugbJz9rEG9PlCGzu3Sw1
n4UmqWwttI6VBIT5ZaP/sa3/WmVnylFEgUyiCasa9tRr9uZXgNuhIJ+Anc8H+SJ/LOPsMfp+nSxJ
ChG1Tu0BEcMDSqwdGRJNjYx2keRM18J+jm/+zwUysb8toUJiEMDtstkB368PKfM2ACQGRLHQSuwx
y8i7qTdOt/pK1yBLtJbJJlb6Ek5GpgCCK2DsIYICZg6+jYGXvm1s4zsrjHsOMRQsChUTPP3BDLQT
SMsd81TuAfjiv3npHr0rtsnomVACir9XRFe8SnUMrDMU9J6CMsit+RUj3I5xNZ6aT/LuA9Y2Dt47
a0xIgSxZU04zbjOA+r3Jz8mB8ui3VygHHSzDPZkQTEVLit85PZ+tY9ZJf9lqnc2oikXT48tJN9HX
+NY8qA7oe9SvzcMvRTYlGGM3hpY0nfzPXGOPgPf7dUbmRzCXg6wtWZ2AqBcFFPmn6pWB5TQNirZA
Pvh8UkIaVS59WibqgHZt6An6075w7KDygK78F8nHAM1tcRP75FsIuRdAIGwJ/RRfPvZHbqmBxu3/
/AEgRqXvztWeK4WQd5gJWHz9k46vXV/TFpX0qXia3RKlDd7tfv7IWm8v7LHJBEZpYgziLH5N3O5k
HWnlra0/WHnbDgWqopuSCgI7Nr21lHhJzBi7m7TEiSLZ0erblnBR8tvn880ME+OaUtMbdcb51G6o
WDTEfYEWGjG3DYzvB7qXG3c+DuibOeYqJrHZVAYSQR9TrjezuJPMveb/HVSRzoCP+GffeUD58ml0
eRvKRL0wziAMUSOTN7IvVXSa05NBeJF1I2l6tzwm2qkkDKeix0eTPwk33S04Jq80T7cp6GoIcp/P
j8vbTybgLciqkwTwHH+UsyutL25kUzzNmRgUROKQiW/HVpplSBLoeNmXQq2NZR1KgAkbZXGtCNOh
qBcwmIMeTdTvcUtyssPtrfzXHPtcEPpsKsH+i8lElPNNebSLRdlxLvhtl3izwRxoPenTsMMkIi4n
E4OAIGo5tJOttM4vhWs5czA8Vyo2eMO8y6Z5q2OOXV1JRTQPsKyI97OZAUf09bKB7eD8tjTmoE2K
IajqIAB8manweOgiTCDfNo/J8q0Xv/XzsRIIZ03bvvhmkjlg1YQByT7CF8sG8TR28klW8yNeJ1dk
GHmsGlvJJ07amzHmpBVGnI9DhJGb1lN83Vl2Semoey0IEbmaR0GxeZJ3W0WvdxaZo6a0Y2EuCp4r
tOhFhY4nwE1UtENrjk7O+SAEvWdAPgWElIVbjRXKyRYSpksP5xgdizj5U3OSktfZExTanOFngv6h
h8Ien6J184ivDDP5Qz9K1Ujo7E141ciQPh5nu3igQy+xK+9zSM7eTD/nHuIaiW/+NtcPs2gmm0hi
IQ0zyYTtJvOaZPFDoO8un4nNQ/fv8oAbfJ8vqGKWKESm0VkGSbQFWocy4QTJjZfY6tNJbIogyGNf
6SHOgJYJbqHHmMIcbbX4qlqQ4yXQ+iI8DizeophIImiN1k4KnIXEqm1Fmr0sny5v21a58t2imFgi
h2GrlQtMxHtgycCZXOLF0H63QIlh7Xms0+cQmXeOgP7E+68kdaLZ1iYG0MgJ7+UrKlC/XCtXlAck
tcVvoRM9X14fbweZUCLoAjC8hSX6lvQtnG7niIeluHysJJGJHOJUaJJA4BTFkHpTVNpjVKFxhCIp
MOAS4eHA6e89S4tXbk5/ziotrkcFiCYB64lb7XrQm59mp32OK4ymXt43hbdxTLhYpCRt2tzCO7Id
T4MqXIEPTByoGBPoS/OvBODYau4cI70TlK8xJg3IJ7l6UuPS1VOwhpHUNaLZK2u06yRINsqI4Jn8
hHlx16xuLPmmD8NnTZ2fl0i8ztBtyCB505c5BuGa3TRWtjL8vjgg43xMFJK71Gw69DbgCzY0thuU
KWn0I6/s7h2tw/LQk5sX9dvXYtFD5hgirypxkTWpcDXHVm43eT7bUxWOXmuIsVMWy9Ok5PtFnmb3
8hfkfMDXB8/KU+IZ1L5jQS8aMOykwDmH8+JcNnFO7vN+R1+Dy8oGojhGEgjWl556L9lJOx3tr9CR
p0D+DHbmHxOwbwomAox9XQcdlM0nTkjeThVWO8yEL2EZVSmlE63R9fg1e321VR5OR4SXePKBRw7n
uL8GuNWKc8Depgj3up/HYGoFrjmELFW86K5EPB7ROe8LMrFrmWqUaU3cmklEnHG+F8BqcfkDbmZ1
q91jgleoVWZJYgSvqlecrLiRxLt8vpeaguOL26/rlSEmbI1yLZYNQdha4VpeX9fkA3Rp5+OejFsy
sWvOIlGaFSxrdGi7KnZGIOqeEzAIQIQ935s+XsG3SM+R6oSeeGfcJgAV3fJKGJxQ/Xp4Vq4SDU0/
6hMOh6adOoy5NYPXjtyyEMdJWL5Btc+nUTbpMXdMcPZIIRDalImyT+ySTlIkbvuNt7L/SGJVMISJ
oNc6m1MkYl3meqkpeFt1++UvSmfTXis7qcQMRxeD1FpxyLTno4i2t/TNLuuvbdflA51mbZTbebpu
6mMq318+EtsmTAl1TQWYU3bOKp0LVQSjDC6JAYP+OSrRiNqzGly2sv3V3qzQP1/5RqoLNe5VtFRV
A9MRoeUl1p9FxjcTTPQAqiZSEwNtx9FRD8ILxdB/V+3u6ZcOBrd+th0Y38wxn6Y2+j4vJl3xR6D0
wGJNp6T0h5yikQ1HSXe0UBl7SGPj1LV2l3fzP8LLm3EmvAiDPMpSjia4DKW5w6p4R3bijrtUeqec
5WAgADMB9oJM1NmIiUW0GrBPOlNtBmD3BPkEWEwBAKEz3B8AedNKxQV77IRnu5Au7yDf/EelSXXz
TnhbHTvZOcltnPWmuvilMBS2BamJ2Oi8DMreRrcDw+gOTJTujHBp9L5Gkh2oXe7zHi8gyB2LXq9l
tiJfZT0elJ1f64a34NnSAAAxyZojNdfWNJ4y/A1x9a0In5emt3PVV+fPYlb4mfRQ6T/LlthFrtgg
encSMbKJUtokehSW3CNDTlmIbLXeZZrukFrkXFSbp3+1eObBpRql+WuYNoelMjGcMDsV42eOu/K2
mElaYiFqs5HOcjYvReMqUBla9gTNk/QZDGtkxsSQI4PPPpMc+e6y6c1TulofE3eaeUw1As12P+rA
TtuaAalQTe86eySVN8c81uTtg7myxwShMEr6KG/huqt7XxpcvP8+cDA3t1UD45hkiboJepH3QbVV
ZTFGFMBfLje2LNR200PyQH0Ix5+Xd/GccJYmGCtLzDamhoVGvYgzMgcUeCk9kBf6v6on4QKUO4fS
oWLG7ANz0NQBz2LByjKzoVrf9iGoU5BU/A1B+yWqSbFFYEvfX14nb0Ppn69uKZXIaqh16Im0oAqL
xfvBnFxr7mxi6RxLm6UVIC4ty5QBjmTRwUDHRN1kon5vReAyEyH9LTwNyq5IUV/PbsSW8wHp9znb
xZU5NkGkgKZOh7lwhK6xFKO2wlkQz4L1fuuqLE07TaEWusa1lC85SDkvf5ztmuXbIkym4pXMTVwo
dBG6PDn9+Gyq92n90kd+JkioLT6LZenO+Z+sywC5OqY8KXqEOWNpR/q2qpBaz13kLYO0T9Tev7yw
7XbrygZzurpCMWuSIcszIrAm2A16qndTaBtg6qmvtDvpDqN51xUkW3pwRGKOc3gSXXHHq+JvXgWr
X8GctCQPRbPX8LJUotjLESrbCfjSRnMur3bzjK3MMGesMhRI6tEN1cDYVnaF2+CeFE3QY6hclNam
U65sMWkSQd2o0SiV1eAjdD1JQAcgSXP1+3KvOdUXfr7OWxxzzoxKrEw5xkXXL48TKt3Ek7Ig5yXT
vC/FnDWNDEbdiNhCM1MgXFKPnl4tmj2h5nD5W3H2j31r1aiUDiRG3yUpn3QhdiuFV3bbrqi8faLX
s7EKuZrRRy2hjTjrXrBsiJ8vn7WbXzBScPjm4EnRI3eIKXOyJ4L+0rYeLq9xuyC8+gVMCpTOOtg7
6QC1iLxt3waCZ56ER90W0OMkARfERwPGWShemWMCChllbbISHDM5CD8Vt61TOhjUfgFF4CnepQeA
/C+vj+Msr5TR6w2G/mILLlDaKR7sOIz8WZfcdOSU1XlWmOBhkKxKLVrvkIxdJxhOFb/0GCf+/5bC
hA7UUidFNtG0Kl9lRclBggKoxVPW5i2FCRoAuNXtQBmDUHu+LushUEbDmfOXy2vZQpCqkgEsIvij
NuZnsi5dxiTsATjZGfeDK7xoO4h32xUEBIwAhKZAFPEectsrezPJeDogA0SJG7yQxfkm1Rcnam+i
nNc43a6VrBbGOLhpCdGAVz5tZnan9CXzUsj6/mV9BQPrdwualN2PUrQbwc45ncbN1Zmg/7V0zOyg
qf8+A1lSPZSyFAdrCKOjDMWsZgrvepmHiqCbdHZ+V2aYEF/3pjTUGNz159dR0voLpdAoT+O+CRKf
l5BuB6eVNSbUC61YpmmCkqgaJLulfp2yKl/AY+uUNVBBKLFx3HJ7eTqkJnXKzMjSqie5Kmgq8F+4
Ms0AYP5AuYPawQk6L5CnA5frZXObFwyYI/6xxpzoKCKgeqXNOCKqPpD9dpP9trQAfbqsTDBu0eMG
IwMFTZP6s9QeX2mOS07tiX7zc594WwbjE4IUz0VnIs9A1yOPID1aWFcNOhD1/GNqy2M0f7u8bfQ3
X7LHeEU+amox4NpCmtEFk4hib3ZC8QbcTPmubjLOR9oOVW9baDGJtxTp/TRp9I7OQOHXf0rd6dma
XeFH93PyqrvlBxw/tUfeIAHHOSxaJlrdXAU04nJgB5CQzs2juig3uSD/Ucz498NZTEQ0xljroLqE
y7H4nCvAlaTPFUQ1L3+t/zjEb1aYiAiPUJqGsqRQMvSqdmkXeMqhT0DZqkJMqXEOMf38F9zDohu7
2jgVAvXLqKGkaySjZ5CDOF6l5rUB8RTN8lL5hyrdXV7hpkFKW4DBFVxoZ0lc2qTxQJvOtDyuHNH+
xAAVOXA5hDYLgxbm9BWoR1uYvXy/sD7MkmEO49euyjvM4keqK9uttjdrrNt3A2SNNOp/4Q+yX1zy
HfrCv6ZNX1nH+PBi6gdn321lkHF4MYrnLANhth+hHnZIrBf0a/3lLt8XFW3vNai18jobm5FkZZI5
AFmeV6UQY41l2Htgdren6XbSao9k38yYI0PH3VDmHMTDIAsx7dBGP8le9OYvdHy3dTENR2lQ+XjC
bbe0wHCj6bqhsqOagzSGtVUi9IuHMCh8wGmhSMdvem/v4ZsZNvpDuUYf6B42baU5+YymVI0j3kg7
USqOJl7Rl0/b9pvJejPIHIPcFA0iJDhutdTNN4WRm04u9LWjjaAxJpSnXVNS3Ysn4w4IgyfFSolt
5CW64lFd2xCyU51ILKN9DfyvkwpdbMdxdCiFOiinmvvC2/bqf38tO81ZmJOwzHIm+aYlurlR4QyN
ys9CCJ1uke06sl6GWkXbRNZ2ptn/RYZhp8V49sk1J0ptVjHR5QLfNMoYmvlKObiKi31ft2JLEWEp
0qcn0VncTLOTBtQLkae7s2/UwA2cEJThi7yDtnWZrW0zmY7Q9qNZJbDd9dJJluIvQ6fkzmXH4Nlg
Uh1ilHpeL3jJIjcIQIq2a3hKktsW0CWE7g7SKnakA0BPS5saeJ623CuQqOim31b5RLomo5r9jwXm
7koQ+pee3shkeg6770qRuZc3aTObWVug74iVF5SkwZwW5HZfb+MUAlufk0/dsbOTBwx37qOXurCT
G+7VtXUK1laZ7x+S2ayiEY2IzqewM4KedXiC9LOj+jmEdPJnzirp38feJWt7jC+o1SBByhdfSrkx
XqZ9c1Pdp253XO4oB5VW28WXGNRXPOoQnn8wobAAkjXVWnjgZIT2kr2EydfL6+IZYENfm4SFmlEH
RAG4EQmCiaT89f/YQFvqvYMU7ThgXgHZfKSBX45o/iSQP7kK3z7PGTlhWc2SpQMQjGY1VbjPvZyS
rlFOItmd1I9QrV12CFlkbvoJLA9yDZULH6I4T+BJcJPeVQsHtPjpkxKDNpdQJlMDwiQ7wf//NpS5
94tBqSqJMjGa4OeqssZWwYV42cTWVb/eT+o3q0MtaSb5RXaJGZAgi4F7QRsiig9lLftTb6BzGtpY
/R8F3H+ClcyOlRZNDFSfiT2d2y+xLjs16YPL69q869cLY+JGOuVkKEJEqxk5TO4lB92Zn0De/i2q
/OKYJBgBg2jU5BDVltEFuY15P4DnN0wgQZOxxZwuLi6KLap1m9xa/nCfeLlTu4ihfgRxucRWd1yg
z+WIKYtMLAmR7I9xj2Q/AcDGF73WUSHpBHaGxlu8sfH4PLRbFaT1XjPBhaDEDS0gfE5DAr0vOPO6
yM9xy3E+KccMC5IM07oeMvqcFnYDmuFtELsSiGA/dwcoMcp+6Y87dF1qy71sl2eWeV3kolIUGJDH
6qZ7U7tNlc/c9GCz9rfawdeX8OoYjkncDNCiotWj2WtbG2QsGXExoOy1ruwboG6+tyDmA01U7pzB
5ZtBZht1qpUsVpjikT34elA9UH5Z4069ATRyR4B7i9zSu7yfm88ZGcT/eFqYSCbZoTbSjk1fhBPK
Ijv1kB3BHGbPt5RvqbH1HX9iT6YR+uxKh6iBYmFAGu9f5iSWWkhyIy4lPy/KAaISk5uGk3ow2v5W
nrTUsYYWRL5lYETh17gDVHMS5iMEwYDbb8gxjaB9Fqn5z2iOftZNCeAxgX7zCHXgcWoCrQYCI8p7
ToTc3iRVhUqhDLYcmSUTU/OK9EuBzyLd6BgjhbPfGCiXFq+U95Ck4jg5DQpne7Qyx9xymlLWAPDB
yVNUEl1EbndpVVssNciaoNIy9RVmrzp0zS77wub1szLL3HBRrSTtrCNW9fkPIQ4MIfTA/3eqxKDU
f5KaOELFdb+tYgiS5X93lrnytF4N5azAfCzmVZs95STXrqvZxlMeIpC8khL1rUv7SoPL6mA30Mmu
wy6RfEETClcsc7/EU8DDzMjBBPMS6A5iTk11895RTeAtkYGpoPR4b1Ezo5hEECH3AWM/RY3hhlbk
A3Cn2kQQoj9z03+tsTEZcIypSWqkKPKn2enQBcwhXj3fIEXyUy9yVQ4/z2ZJUH5b3SuOaLWfS0cs
6HIhx6xEyHCZCajARYwdjKATUfAOrubWqSyxd6N0CFAVmsHqrLlJwr+MNsPm6ocwB8aKBmBUqkgC
Ffqe3vCLmxi2ZMegjk3LWyv4CPXB5qfFA9KyJGOD5UxTikadaIdtqD4NNQQaf5jdaKcpLyncvPFW
dpgMIoYKRS8buGin+FE3C1fCeBta8peP/ibkS9ZUS4El6POxfJgqqatJM3H2Ke/eWnGGfwVsv101
AIYA15WodBZzKLLUnPoJ2SBI9+7mJ9DfUnXhKEj2yUNx3X3qArxeebxVmy6yMsoEmmiQ+0YAfM9X
EgUv1twCKTZ4djghdDNyr6wwEWaSuiEUaXFGX+IvAlQpUyHIHvNQSaFcLz6kqs4bN9h2j7fNZFJr
yBxMYw1OOZ9gSspW4mPZQNHBHO44DrIZO1crY+9tYzEskfbwQOnbOwmk2sM9pByglALtS1QAUJM8
GtCLfv4AlJY6xFncXtlmjoAplHUvFHAYYUdzaGVXBhLEe2G13ZNDGDo8OjXeYpmwXUakDCEoCdWB
CBR8eTc9diImgPoOk8coys0uNDwJx3U4H5KFqYSkFStFR80IV/w9CJQP3WgejJE3M745zCe/bSbb
5ljyMV5mgoMwOr1nYYg1ORgQHd0vKCsTtEf10pu49Gq8xTEBeizUECyb+IKYV/xpvCTH/rF8BMNa
UH1NEpcO/QCksuO4LP1LL7jN68DJ6npKFMsaIEIi+bVIGYVDWyhSO0kxyZUVTg/5siw+1ngmtW47
TG7VPV22v3lB6JiPhUboBiklWWJDq+jgGrSbe3updCdMpdYe62qnQ7v2srHNDV4ZYzYYwFZjLsCC
iZSxdRVICsXW9aLq7mUr29fEygwTujMITQumBIKhM2EybiNpe0UABFsi+NBMFglR5EQj+YgVNdAo
XebYNobEzcVvl1e0acWUoQVqgeEWMKL3dxHIFCeSahlOOkCK2mMu+F3GuxS2d83U8G9LomybjJGo
m1Nd71M6evD+cv0A385mQv1mi21UdCDtn6UcC/p9W9tvuZUt5jEeZbreEQXeUHwH9aovPZix30OZ
gA5v6VmQulS8Q4b0KghMBohMeR/pj20HtNWvYFxfLOJBDXX8CmFnBtlu2Rke5GHA7Ul7IPQ24sSV
bZf592vqzBkYetM0zJbusHFfit6Qvoyhf9krtx+clmygG63TXg9jg0SplpgLeK5+8aOt9NUVJ4bY
OhdV9fo2OAuWK4tMfpRDzNZoJcqs1Qmgyl6CsFucebYyt9ZjxY6TBFTdvQHim1pz01a0OSve3NWV
ffrnq2CNalJpESqkSWUYGigGB9GBElOVDyCnchvMxInPCk8nYPsFs7LKZE9Lp3a6kKKtF5+KfXZM
DuvaB5fmfvNsrqwxOVQFGeEuggiun/c4JrpXJ6qrLSd5+JxKn6aut7V0lyh5YN5xNpe6y6WPyyRQ
aT5KyA7hsr/cSZJRVwpd5WoBFFuUnQ/wwvEsMiGvFkilLpsO/GqR78D0L2SXCKEJkCZbkM48I0ds
QisTNRVve2MIOutHg5myiAzgaO5snUb3Ypd2PDa6rRt+bZPxnjoRuj6hdHv0zTnsBRWJafAdxNDG
jnKK0bEyMng8rO+mVUlXZQ2i06rOFqOWITT+fj4180tdKoUzxdMn5HWnmIvR2jqVKvIygDwhknBG
Y7jkMwhYwljyZ0V8Ma34rkmRy2R93HHO/9bzbGWIZS40Zag05BHKgmXoRd2jLPCkmjeP+toCc1nJ
mJsyxgwWaIDpIDIBSaRwR0+AGoJOiCdcuXnpA60Bbm2d6gKzuA0pmcOythDQfp+mf3N0WkP6AvFR
KtPMugT+aZwWU6oDS6GpdqWRR9WIgZ1oo+Vay7VnkAANB23RvhoauUk140keo4PcZPdFrh2EbNpN
OGp2Odd3fdf6I9QMbsui/i6IumXLVeq32UCcPoxlzlffvOfAAaqiEgywLYS030d9cQAoD8AyfBRa
785BG1QG8r7zDMH7GIJhM1tYWWRrZGUo9micdzpUCaPr9qsOKp3uaHjJfvg5nogX+QKvS7oV9dcW
Gccz1bw3U6OCRhUdc12pQ3xkip67Pvn9juaYou+HspMwigC28xOKYG4OSVFMsZ8o5yA6CH+APlwv
j0lVMNstFLCH9Ev5UYICJO78Qnm+fIFtvcfXNpjkZIn7KUWNFbymNQqb0+wUFjQ8QcipLFD5lTgr
2jy6a3NMLmJGo9wRBF5f0ffNiU55mm7eQx5m3vOHA7dCrKHrkDCTAaHHgNb7D4Z/hhA7jeBpjEc3
y6g4ch4s0uBc3sKtALs2w6QA49gZGeaDcdJU1L6B6x2DGPQOv32goaOhY3RUU2QFRX2NuRJT3UpG
PR/ToPYG1zzQ6kIErYn4WvEyvz/+fkrF2GN2b5oh94yKXhrQqJ4c68ck0KCI1F2RgHB28PwGebVl
KqaFhhmtXb7/UlO7qJk0tGlg3IBeFytrdt+NgLKXVvwJG3pO3+UzjDHmHIfqCGbhaE4D9cvszJ5x
jAv7O0boWpsqdvHWduaEjDXmEIfCMJf1PGAb4/LUpZFTaqmnJ6L/m07ImGHOsUnKpMklLKrPY7ua
YqdSeR0l3kqYszthrkxDmTcNWuVzOj1J/d00PVxexXmMZZbBODlSTV0C4jANBpDXevUdYCgHSC0l
oNDIb4WD9QSGkv/X+RhHT3RBx2WNL9R6Eq7J1Dfulk+Dl+7mHXHIC2eF9Htf8j4mWkDCxQIzlpUG
wi66bjRI//yPtOtokhtnlr+IEfTmCrr2450uDFl67/nrX2L0PXUvhmrsSpfdwyiiGmAhUSiTudAu
V6/Jnf7QnfhdCx8jAWZPmUhgMA2jqkpkkLvXtrb15/6YH8VvC+q/GYn2jd9+Kb9wFvnhYv6nSZbP
0rDAawaptsRPtsN2/B45HTQz0MSLtjJeYZ/u15X9VBjoqOQkioYpwn7GOTHKr3l8HMyHpTli1Ieo
XcopO358zTNLY9AjbCOrsgRAFe1lp03Do/ezUZ/XEvjh2cUYYoBD1GqjLQ058bOwJ/K8i6ZPixnb
kfAgZ49zc9Cn75yvRhvXrm0lgyGdOIDGRtITXyvbmiya7oLUBrQPNShLxuxzmo+uMLdOJeW7phJ8
jnV6zK5ZZ+Clr2Z1KtslxjEMN7qvu1Qdj45bqs7oTXf4pi4GLr/zWhJ5x0NhIKfu1ECsINvjZzGJ
71uCqsR3ijeQNU3ee+p5daWPPVv0y2oSekIkTN2obGZUEUQwM6oAnByqy47hGb0fLyj8SHvBBVnX
29KAMEFydbATF2T5zFcsp0v6sNXnH8BOLqiF1OiB0ad+pA9ulHXVW5rJBslG7RMUO3ntfav3xoU1
5oQOplqFWg9ML7XQiYydZGkgRXvmuM8qrl5YYc7lKGDwIx8mQE5JZjuNIZkXu9Yp2BizXT+C98n7
I+S5sMgcUCEeFnlWYuBqN7Skb5NTrzbHvpGeISexFYwKlC1tyitmrcdKF2aZUxp0vd6pVpT6SoZO
BGmTHsUHlOvodDDeWBbvjUX37ZqvMMdSEyptGgI4a3aotpZXIuTMwDBAqX34lNk8V2HOYmgu3TBU
QKBYfov0m1IJSZDwcks8I8x9PwcGmmsnxDHJVnroHPTGYGwSjC9fDSTTJ7eEq/Ama+k3+biJGuQw
IdxqmGzGoqlBXhClwJg4Ax1+9NIMvBt3/TOdLTBhRR1EfdhFdeIrN72bbmrfcNODBN6xfzOs8F4x
vbYeJqRo6ry0+l7FTUEGZ8jt5FE/FluBtDb6lEubygqPMkEhF43YtjT9Cw2CdQj7tV62GKOLYtyq
CyKMrgyQh0zm53SyDpOZVHZVh3fXwWXdY87GGARbClmOQxTn/NpMbC2RiFVFQMvtdSu8JTEIJuuj
VWoWEKxCkn4wE1JZlTfgAaYNuXfd1HqcDdqc/zkkW2lJKiPModue+OmzCHap1knRHxbbsweN9ia2
aYaosHmRNm+BDHI1k5BE4VQlvgQq4sKIHSFWbRN0WG3EI1hcDSYu1seg1gyZxMJUgFpVr5Eq7Q9t
8AWau0TvH1retO1qBHphiy77or6SYyBlLIIh9sW6h/jdD70+6MoDeNIcQXvLwv/OBv4ePpy/HYNf
6lQUs0FflA0E4atv/bsOBKb1wRg8fOf3iPCcn0GWPANzntYg7yBivrH6LJp+U33muCMHvVgGOdmQ
tEQwAMkVAAtRdeSot5Cd+YHmdf+vV8TyxwkpnMJSx9gv0GEzjgMRlgKpXZ7cBMcvWOK4JpLA5Zsr
sR9gSAmnDXLZn5fxTlVuG4zMGwX5u000GPww+2GcrAgfKsmaz5YxdqQ1s1MQzV+i1qy8ptK8TBhu
dFm7NaTMV5X8+1IL89/+DCYsmnLBhHxpnvi08Kccfhb+KCMBbXrmQcpvYmkTlA4gkddldmYv0csG
2mOA5vm9Ot7a2U23f5xrEjjhttmPaO+u7mKnL52IK9H8sd3u/SSejTMnP9BaoTabAUR/XrGVHGkT
o1D+FoOMJsDLIfo0B7YaEt3lfOj1UPdslgEAvTKr1MgA3tGWNmRKJN5Rgv58K/iNHXPT0L+5LM72
GASwZk0FOxgupgaZQMkJ97E7vBhu9WxCqfih8HkMK+vR0tkeE10o0twIQoOX71JqJC8Su5R5RbHV
x7X2ywSboOiEXtRiAxiavIt6dnjFq96/yL2sg+fZDhM5BEartVqBM4l8lgoiw55U296Xim1H0Esv
QyQWKZEBGMdrdF9/1l6skEUDQVCDbkAord2Mzy1IcKcNFSzXy/+VT7mv2tXswYVB5tzP2RIocki3
NMvtoquJtDxX1ujWIwiwWxPdDU7agNMcfffXzwPHXd6Z2y/uX3mo6VRoH3hLu6kh7VtGBefE8b4i
/fuFhb6VC7kfcT3Jy7GBHWhGLpzKCG8RDJR0tTjXeQJHAR0ZEdLXSn27vkvvOfSPMfvZFRnUqDta
Tx+RX5lCl46YhqfFqbzpMd3F/qAR9aaI7B6T9ojbd6FnfhG2vLckb40Mjgy6LPZCg/hvKG/G7Dlp
ue1gPB9kkMNU8r4MFYTMVhrlYBzJfdqQKFXzwaiGF7mJvitG4nZC7U6QD76+wRwnUZmxUFq/CEJp
wUNZT0hiorEHZI1tx6M5/M3b69d3ZCvSo7rouk4TkJhSLw7lPkgJZvg98xmjD7k/2J2rvhp3XUba
2aPDf3+aMT8fdZXBlmHsgkod0JulguQTI1wuKIxdOpyaIWfOS7P8JuFxXvAHYJmLBU1UNONan6CT
gpmdTfRlsmcnagj/rc65GlTqxReHPR6iTmjSMoU5qveMPAvISvhXAz3QV44jOxYQd12YjkuPklfV
n9q8Ok4mJG9jFASsmiN+/rGb8J9xyjvF8cWS0lnroiKHrc4ZnBJC5MhzxETcRQfQiCBXINjBJi0h
N0GEhgyfq7v5AI5JLu/Mx+ov8zsYCBowTNIOBj0ih9kFLTYq6MV+Bu986vGy51xbDNjomtDFAWpt
PlQWDlgkmB2pLd1Lb3gDELyTz6BOqQdxXyVS7PfVtzm8kRb08fAIYTk22C6e0MpGA32usW9I3aso
iJvGmrbByJUBpQHJFbdkVUebIBOtUYhTf95VW2NPgwadlI8oxNq8bePFlRoDI4KsyWJeAq3147F/
hh7f0XwE4bNOtJ3i4o51uUpavF1koKSYxXqoTEDJ0m6N2bKl4KFUY+f6RfBR4Pqfbq4xCDKYna7U
AiIhDHQ4AgKujCiKbXg4aKKtHdPHQMYpo6KDwlvq8Dyft0b694vDXvRQW7daBH5lCZFBEKcK+ugY
Epe3Zf15+wuW2X4EPcdE3CLg5dX+ACG54pXv5HNzQqxT5SKQyEiyV+zcqWzL0RfeK5MTS7AZ1UWr
Fyhi4o0A8bNnKiOe7pDA8jW3c3Wv+vSnSYPzchk8GdrJMhodAVrZ3ZdNQVCHa427657DuXrYbnbN
6Ea1DZFWBfcnCImmd0KizucdPAqzV844mzsdSiPQ0VcU+3QYG+W9gHTdQsZIObZSLWKyPeWERpyP
xU5CiwlaLmboD/qYVyWJvJG4dCYUKq4tiYGSXppFoRqRYFduotvqtj3KwlYlVEYLD/+JDIZ7/Uvx
VsQAiaSOYVsrAexVb6YQEVP42/eUzqDIKHbNoMVAkbZJFTKKNT5VpDqiFj5MBl76dXOMiqFEy6js
DZniX1/getQFTjpFkdDdq7F98qlWpdDWQpgZSQgaLPKzuy6UQOrwb3q1Vl3/whyz2kwSyliY3kNK
qpvUbGZPwh3AA8f1V9CFHQYdpVrKkWsEOg6v4o+bdNOCWSra6QKRbyu33iLpbmudA073QCTyISGU
G4CXtFpF6IvfwLz1+m4IZT3DcYj6nTI+1+ZNVAo8gKQe+OFEXBhhYi0hmsKoDJufJRqoUphQgV/Q
Jkkk9OXqYBI2dE6pcDWi1SHiiJZcRVJYzdRkVppamITYnwftbjCru6Rcdt1UbK1Z+jPv/GWLzd80
mHgzpwmhQ7/Tfc2D0NZW8ulxz8F6yuPmWs/znVfG9pjEaQrlZ+jX4VnpdaFTbA0vdpE7br4Y9gQt
Vcyg2VVLco+H1Oun4rxMBtbCXlS0BCOu/3uLQD/Yp2kq3qlY/XLgnFYpWwWlx/1nyDAGlqBFChxS
Fz/NUKiL0PuwzBB/N3lJ6lXXv7DE3KJLXopJDS0AX6++xtOxNrZpw6vvroawFzaYcFwsutQK4pm+
diQveV02qd+R8gDdtYnwCHhXg6BftgyRefSj6VsINQGvjFhTSd/fh+1kd6o3TW+WOZBZfLiOyqvX
zoU5Jp2YC3oX6haiHiMwXal+CMveuW7h+gcyWBqoDtN0kPNBO1UtvGT6pzb4rPPUetevlotVMJfn
0igYh5qxaWLjmTvKb6Pch1u1cSj68psKeJvGXC1tFpVyGCB93crDcZBlTKqWKefDrEPExZqYe0WX
iyUoMIKEkzrIRHIyJ0ntDln55DTmyKmlDkjc9rxMOe9rMTeJPgyCXFRYWqRORLR+yMETOBJ5Vwlv
Axl4yHExD+OI7wXlDkypUVnDW+m+A+hJ0IicwGv9RzfkxW4yMAFKKcFMdABujZHRoYxso74XS8G+
7uvKKrxemGGQAo1fURKogFdBDEYIq6R23Rq3ipycIhCKmNq0TxJQkZnV2BK8VBcSNeE2K5c7MdAO
y9J9qvO8sWXFPClKn5LRag590L7o82grkXAS1TElkmzetXW4WfIYAsOK4S394I2adttk+muWWUdF
mm4Kpb5R0vJoBZldm+lJkAYvH6TdJDeP1hLyhsY5H5Sd1AhqjKyhSBh4dWfdYYBlRsbZeLm+uRzX
fM/PXDxDx7BWo6DFnZKDB8YUzE0VdTtzGjm5rfUkgqGhiRUqkyBoYQ5eEyyZVdVlAF6nn9rYkb5r
vdlrUOeYX8qOKBWZbv9kbWebzLFr5b4WylaL/UW7z4xjDbprlQMo69t3NsGcOUML9ULJcLLLWaht
pUo2upXsmySeOKd73RfOhpijhjd0L2UTrpRZzE5zK+20Pvx0fbvWL8mzCeaYQR90bpQaF3JRZQ9m
Yz5H07ifp3rf6tM+VsSnULQ4R5uzfWyJf04aC5PLBsopQeaDkmQntQuRRp54xkfKWJrqOXsfW+OP
zGLIF12O/S6XQhKDvBvNO0AQ66uSCg9Zh0RPNL4GZnSKCqS2ZBnl6Uq4M6ziZjGU04iJ4zCTH0ZJ
Ef3rm847GGw7gBEkRqfT7Jp81x2K28wpbYiAk+ChBoVtAjJHXpjM23OFiSLN3EDWC54kgXTe6Oyp
CInU/Li+LI67GvTvF7CC3oIcMyR41sjxrh4ehYQ3uLxeX7n4pAygxKM0VkqIEFXYQz8R8/blMdvK
frGlmXI0+VikduaStI9U/kX0eYVb3gIZbLGScCjBShn7Kkq1ubFdeArgFDk+PAwv1scgS5vL5qCK
SDIF1kNpHhLjVZE6MPW+Rcbz9W/1m0Dv18E3GGzJtHyK4gqnUPXlH8jv+voj5b9D7+gdvxWEty4G
ZZSpMmsjAcoI060iPAX5wQrv1OU1VbktuPQbXNlCVmlM7C2wcJnYwp+MWKiuR0Qv7cgz0IdbLUT5
ARFBTBKNzR/BmgXhYMvAfLLCHDHRwoRpGpWxX3WWU46Drcg7aXzkfLZ1FzxbYc5YsTRqZMnlz+W1
iz0NhE6ppOBiD78ZM+ZHE5fPNEZ/+8dNPVtlzl1VhYpoRLjx6GCFOIFzO7bjraDBYWj4nNkmTxH8
43DvO3qfTTJnrYvzeAxKuEzj5CfTD46Ua9cb/fSTOBLhOS+J+JrdiwTFj3ZjHQTADeHOH6w/V88/
gjmPgpnGoSBZsT/u9F3vl6CWU1EDAUuRz5Nffy8qXttj5kC2YTUIulDAlj1DCNrclbt8I3mym3gd
JuwLpzoMW+i3OqnduLmf54TSMfZOcSq9eVOdoIoG6kALXXnjnoopV3bg5qgxp7edjUJzvflLT2TO
tD6EmpSCEQozIZMznjSQoeZ+uDWhLFt7+p7/8FhvmzF+fQ22ii8qzRhXCyx2DtB/AfwnDiaK0NLV
fmu3HZTbry9x/dI822Ne9MaghjGCOsRGrUTMXCC9/FzyeA3WofFshE0jYf4wrUwTWZf23rAMEuc9
sYT7qHueltfr61lvyLvYQAaikjJvgmkcKXhoXwcFXXmiu0RE2tQoxO5VPBoxS18Q6XN1agh/tGV1
PyGIhKkakCqYIrOfrTq0TWLAfG9V39U6e7BywYaQwdv1ZdKD8uEgXZhhdrSulTZt4iD2MRTlDfNp
rp7AKLGp0faEdw4Zw969bnD9Lr2wyOyrEk6qshgA5RmHzlec8E5+E77nMlHcGZLOHWeB6/XzC3vM
JVB1sgAiYvQ80Tsu+5a7AQoqmML8xq9H8b4Z/ftFTNeI0KFJNWxmjtdN0INfP++dLv7G2cHVa+1i
RQzai3mhGuNQo7HjKO7CTeEFjhqf6NF+J0QYSTPa8QvHKG9tDLonVjBEKu156qCXNRzyd6SF8njl
LiD2m3z4Dedxug5hJqjEVEuW0RTLgGaZDR2Y6XGr4QRaJN5kaKfuiPrQO+UtMmw+b7hlPfd1Nsg+
towpUKaix0vjf+GQ3VTOgharDfiD3bhCtUH+kqWufn99b997ez8ewl8LZR9fptHkS5fX9PpOTwq0
cDIIYz/m95Tr1nJN8O5pJ+qziqvtZKfxo0+iV6CoxLvC1x3r/DsYMEikYVqmEtmqWJo9Wb0NZ94W
r3uRhQY509IlTWG8KLBUfNVChxflIgnTlFjlbYVHyPUNXX/NwsL/m2HCg0i3lthY4DkdNpR2dsW7
7kXHHJ0A6YH4kTLvSN+FrcY5metgejbLOCwElfsi6vHismrRnTCPIi2H2fw6qL7aVwTDdTZnnfSD
fHScXwbZS76P20QuUFmBw2KklRTO8IVOtVlgaZw3f5SjPW8q268npIMwGyGMpVB8k9SbsUCnVeVe
XxLHQdiOvExKU30yWzorVGyXCoxb2nIjFRrHzG9uofPOMbfQMBoCZKlhh5JChDlpMXwy7UD9ancp
VCl4fs+1R4/exdXQQ5AIslc4WmhW+6YCUmJbu6MU1uKeT9Ww+qy7+FJ0ky+MhYsJIvICab3ZVPwB
ognxYEJCb7kVdJlTK12HjPM+MneRmpdxu9CXR1qh+yJ5KbWnv3MIBjFGqGGHS02xEc4gCh2RxMCu
oRp93Qz3AzGQYYCSOshSPIXBOLxpoBT1EB6tFBoMEO1y05uQJzm8ftlAS06Doj00rlhNjYky1sRN
Rj0QklHiRrUzJ8J7pZpRbBFAho22qsy3Cu/6QlcP2IVZ5oMVJcShlg5xej0+pSpQqUNjnMbLLPCs
MF/NKqQ+FyT0VI3zk1S/iNq9zv1k6wmui6UwnwxMOSKaTyN6bQ5ODmk8OvMeOQYGSILXNiFCZZfb
0BaJ+NLv5X1y1B7/bi8ZvFdUNGFgvCP1R/WxwaTq+NRpnCBo9Sif18hWOKrBKoNExoWpjYZTWAqB
kimmEDTSm9xWNIp5H26TC1vMkwNZp7YaMd6LRyrtq5dIUZBm0zqWP5xEUhx5Ilvrmd0Lg0y8ARV2
PYkg3wRyPOtG8lQ3uqG5GcNfEMmi0Oj9WQXwwiID+xmKEVIjAU2Um+Au3qS7rrWHBDmC92TeJ+RB
XwxegyHnLLzvwgUaQ6u0m1IKkbJQ7iVd8pWm8lD7dq474zqhx8Xa6O+4sGNVSSoqBjpejZtmq33B
8wBD4OqB3/G9jpUXlhgM6TDfoXQJTve8A4kYqEMwOObOqHrT4jAvj7z+gLuwxmCJCMFDcHkAsSZP
nwnNvkLf89gelCe+rv3qdXZhi4EUwbTCrED2FRwaOamD1pky/e8A+D3vcPGZGgEhdiIj8d/r6uem
6/1+kU5dzDOznhM8L+UdPS/siGkszGOLd6/qBzNpd/oRKVbIYaU7+dnYGIFt4U2BbNBtm9vaDkmw
hMibgpsX4jnLeyPbxe9IOqlBtRTVlCgm2dZEZlBwl1PwYEAim9+az/mA7xMEl9b6KsP8CuIslKzd
ysycsOAValej/IuNZTDEiuXWiiIDXfINkb5iDO5u/G7lBEqEoA23F5cuq3TmDeVf+KMXGtjTLNlU
FaQAGNu1nuldL+MszO0hyzQySrzRo/UL52yBbvDFBtZTD3WAOMSFU+eKY0yQGIukfC8G9Zc6AcXj
ddD6zR1+NseA1pCWg2rS9ufWDfzhxtRJVBHqIrUjgTdLsenAbX8D8k17ulHve5FwQ/N1fD7/BAbN
Wm3Og0JCQmry5B9Z7BYOWD+98jA8R5vRmT53YH2QeeJYPKMMqPW91Ct6gwmSIgUvrKk704BWbIU3
uv2b03deHANoZSmm+awjfpheo0fKzAMBFm/6gea7f8FlsX74zsaYeAjS4E2sdTgZkgBmP+Nz1n29
7i4cA2y9ysC4u2zS9y4Ec05yAUGJcHy6boLzYUwmCJqXRTKWyEKK2bq1ln0Y3Rs5j3qLZ4OJe8DD
iq6+HiDVuunJeAj80QcPB626jU5hOj9pgXmxj8zbPAY7lCnvl6SiY5+jHB2MsIx8OSqTXR+L0atu
VdpMpFq1nFjD8yc0tWcDdDlEW1J3DgoL+eCiyx7kpcyO4Dj4NhoJqi9gOXfQ3n1TV1ZLatGQiBRo
EenEXrWlWc2cYSzvr38g6kQfo9RfTmYyANXUEMubow7lUa0lJkQWdX3baduxR96z7Mm4SLaE/183
ut5ufQZek37SC1jMskIqQNTyM18Q77vBDhcSjI6KeqLmqqR7Hn5ALkL7qXau7xM3Hbh6BxQUri2d
QSoxF1NrUNGYjEsAysaYwcFnadODbn3KRF7Yuj79c7FkBqK0uKkxcIfGp9ZVd1nsRDZkgwvSv9Hh
M0pc3d7M+/kARiqHh8k8V2VQK5aCvo0UEFtoAk2ivWnT3fXvyTPAIFWWIR5PMzhRogt2VHyTeQ2u
POBlqcl0xejqMEb4FRwXvGyWzUCqd4LdCqLLPPf8TTLh16GwGNQq+3LORLqe1l1KAn4Mp8Gz/tG4
R/XzkVadBcfMScpjH/iog0gLz2cfsRgky7tBscYEgAzOudf8809BsWZjPtKmSoz17roTP0+/PgZ6
YZVBMikopjZusNpx12DM7kn5Kt/1IHRoMRuJeeVKsqH5ajod9DOrO1DP5RUKdNaW1yfEOY4Wg0QT
BGtQNUPgUGu53SdoXFVmt1TuY/Wp6Eb/rzzWYgCokqK8MCrcrYmxTWSUQ6zFuW7hNw/IsxMx8CJX
U1E1jQlkVUWQJonSJmjz4zhKfmhkN2MwKo5pTkD3vPXVpP6jTIeFCxwMx/oHzvq0i8I4G3EpRuFA
jPpx1E+FoIBasObEnOtn/2yI8Vm5DMMkoMSlmZIPJF/EGFwOiXt9M9dvqbMRxkXLDt10fVrQxt/I
H/NhG6a9M+oZyafaKRsT02PbxPp+3ai87pFnq4xHKm35P6rj1gXlpF1jiaS+q+34yULzQ3a/pfWP
MibGj/pb7UVuuwFVP+iyncgPb3gPd94WfPDYecyXDAnOIUT/RWuWb1C0Ppja4KQoL4Gt0U2grEEM
syg5X/g3nnzeB8aTqywKhjFDgiKuursmKGKSyo1rpOi4CMJjPBjfplxzEy3aCgt3Nvc38HS2zlyc
ERL9S5BjLFF7gOUC3vwqusJLvittuv/ptn6V7OlZ/dq45ba9zW8Qc3257gm/uRDOv4G5QeVhAJF3
+n55p6fOw7T8CTSgDirFpBsd0aHjRdwuF+rUH+OTs1HmVp3reLLCEswctMtFRz4bn5dytdDGp+xT
v+HxynNOMjtL3spBXY8C6rXIArsZ6u2Byun4/c01/mtJ7Bi5pS1SlXQAC9WfkRGl87JOjLM0POve
vOd9tt88h8/mGGxaqsqE9hqiBtBtDsALou5UWgQ+JR7iFJBh7ye8EcTDWJDw1dpmrzwZ7PXkxvkH
MLiVinImCnSkT5Uqp84N0jabMC6JJe4hF0Gmihe6cFCCnTFHYggqXhrucmOSbKMx7VZ6boyFhO2d
bH1X8C4qeH2B9PRfcVONAaa5nzRDpRQ1SXYw8m37Ji8Hk9fhyPNNBoKkLGstaaQbGaHtXStIafC+
FW8dDM5g9EgREgPJIA20N8KwF0MUutvX0PrP8u/vUd7ZKRgw6frOssIQcGoJn4XwbeIW7FefVwZU
rHTVsCRNZEU+wEOdRoMOrpIapYcFJI5xSoKKDLEXPyWg6DIPhq+hW7N+CeH5N4tmm6WzcCKQ1Zav
i1/BFlvUcRgKTUXLMqgWD8sBrMbJbfsjGWwqAaJvwfQjblpUlOJHyufH66Bbu7wvrTMxvFIPlpnr
QLMoEd1AP5bpJswar9UNP+KJDlMXZ4/ApS0GZyoMRcaKCaTWMLGAuItAF4j0Iu8QrMLnpR0GTrJi
KJqYEuwUmV1sAWU7vEvKxKkdqiSZoqONQz/F20QmAoIUbhJWGMz0Z+gQYhKqsYdUAfV3ITvTBCI9
i5sOXrv0LpfIoIleT2qCXn5a2adN9ob4fkOAdht6FujrDAnv2cH7dgyylGBhTLR32kzJuCnGejfF
xgH6lR4nhFiDl8uFMfAioDUxN1O87bSbwFdd7SW6oR1YckWWnSwjS4Xs/b36iRs/rcYul4YZuBEa
oylDC0U6AXXp0USsnMy2YFYOVIiS8IsKJhJBuk3B8GCYKmkFgVT9I3j9bFla3OubsHY7Xf4UJqKJ
01oKUugX+j3K5JP2xRpme1oOi7VX6ojIUmQrNZcXlR6+K4eTrdxEQ1OrfafSVoRuW9+FbopG6uAm
2oibfs+rKHAODFueqc08XSyJGsOQoAoZFryXp2k7Wi+mwUt6r5byLraTrc7oUK+d0wUupfrJN/07
DWpUTDRjSnt4Er791ad7r49dZOwqQcnQa4rKgghqqNanzIi6J294k+2rKZDLNTGI06pxnugqMvnR
oc4IZbFsn3JbfOteMFdPE+1+u7fwzHH+bnkM7MTRDAViCcX6aqi3uqxs4gJyPYUZkSXtb7LZ2OVq
kRNRFzmS7hz4kRn4GQbULBNMtfpFN3hhOe/CqnCbRdlcX99qKHy5rwz8dEWuVFIwYyLtFYOQpLa7
l+V+HInmTr3XuNN7nQ2i2fJ99AQ9SvXIY/lbfcdd/gIGh4pu6pehAgEsvHWBLLFgEUqkZkEXEbMk
NvTnelxjwtH40ZDuKUCWLXZ4x5PrXgwCTWWAO8vCi6CuFlczwBFexLJf9tWrmU33WQBat9B6y6t+
a9TVl3m03FFtNnliPpWdXBCjAPX8CJao619n9YV9sTcsb8WQWybqoABG1Z8OVD0ErAHYDHnTci50
riUmLKqUIIXoPPJCyTa/rzwIX/n1Ntj/C3YMDu4qTFDU5lEsFVTshQ7JUXK+Ap1YEtio/w31POd2
ZSegtFDIlZDKEeRt+FJ35V5e0A67aKBDUGT7+td6J0K6cqOwzKK51YcytPzQ9gI9XjKqcN24h7zf
jBl7yKpu0RPmTFXlGlO9TdvmVa2ekyzbgtNs2wYBJCHSkzzFLiY8nSoc6D+RSK3pIaknxWkraH8s
5T5DKCJK065dssNoQhkNFtISig5ChTRbC/3JojgFgeygzRhisZliV3r3rcitCiilkHCw3HTeFGiQ
yZuBgD3KNaDB2IiWq2hKbqdSuMliGTNbbV7a6QROSrRekUBWRrLU0kYN5oHoS+KBwBJVq+x+1GVb
Hi1vji2eT/I8hQHfRhEWPGZieIpcvyYVdLSNGTQgymcIVm0DC8lwQY02fZm7CloWbakYjkaZcoCY
ws+1j8oAcSjjQY7TnfpgPZpItZivUhpOqIUZqJmH8uNURceqVHlrF1fN6qYoQrhSUVgxuklNq1in
edpk256kDW1ZnME5rO5576HfxIFnSwz+WpIkhEqs0/M4OPVJ/2F4pS/dT7veabf1LeR+9zwlRnpZ
f9zTs0kGbdUsU6ckQDYiyjEq1+Eu5wdB687zywZbxG76GZW1EMsabSrTBQ7qvXxL6yWql+wU3hjw
6hSFIZ7NMfgp5XJcR2g58pvQmbxwE2X2uxiRbI8e6iOVLWLq5jrerIcIZ5MMkKrmXBRdiXxBKW4m
GfaiQ5V+uW7jNxfj2QjztNTEvIIACm4gcaf/UI9UUhyCe65MU446Mb/OzpT+6ZDI5X4y8Z6sQdop
zBEwa/CO1pOcERB3DJAVnL1E2kg/aLmNT9v3m3vwvF4GczoxwAUhvvdzhRttY27j9/FBcZNwGpxW
zwAIlBTdUCwJ3XU4IxeB86BaU6eHCGjNVCdC/UUWv17/dKvucWGAAS4rMIN+7mvIFizj1yLWHKsb
9nMSPvydGSaAFLQmCWcJ6bEJIs9x9CijwaHFtXHdysfzBbqpS2FdxtnBUqkMsTnrCBD1HTRAYpAF
bExnQFNdP4DHXnB4YyYfr3PGJOP6Qx+Cir0XJVCFgMSGlJ9yOiDktK+xbTq1Pz+VdvUFegVPoDO2
Jd+wBTe+Q/HhXsDE6yZ6mch4FI8QT1/QtWb4iivctg+Vr4LlH12PpWM5mHP6Xm8mcGDSJjaRxDfB
vXlf7ktX+SqiF8t6+89ZDWZNzLES9KUAFxu0l+PGg7rzPHnWfyYMoCYsZLR0TcN0KHtztcqgppgF
lLwqkh9yobw3SuipNrkJ3sGijwik7Jv/epYYk8wVJvUzEpuRpHppYZBFREGVR3uy7n8Xq2KuLA3L
Gksd2sH6cYaIgjEABP9fuB15E6SgXI7HU4/+xyWJRWF4y5BkFZlaNJz/EyBKZPXqpIf2rei/KzIr
Diau9/lWaz3ausQjdfsAF+/mkIMwFaScEOsx5lJtzmoFAWU3vlStryivYvvCWRLPBuN9i6LOxVhq
EDHfmb5qj8fMJNmX9IiWjW3jT6cMreHVyIOO9Y08r4zZSE2Oqna0JgnQIe/STbyzbBXd77Q5j08H
/jG7zewjC7tj25VG2EteoIjfIQLtTIl0XFLTzhK1JqO+eHlQ3dXStDfU/HEsrEPdZHsja+7aSHeq
nMhFrttRrYECKv2RSUHocb4CDUU+OtZ5PxjEHrogsmJMynuRrn8xx+V7WyTbBtQojhKEO000awL2
729FGD7mifWoyMZ/rgAwe8Sc1zEtTGsZsEetS4mAY/y3tZeNAtptICu+TeFC+XZx9c244SHgh3uX
2pZ1URYVyL+IbMfQlJdqhe5loHp+UPKZVJ3JcbhVL7+wwISCQRENo5zjJE3FW9aKx0kSPSF+vv4V
14wgcFBpX74lyezDtm6LHjRhuJyMKSQK2vQVz5B553VtrwyVNkGr4CDS2el40JyBtz8pdQ/Sd54C
wRorJMU+3NIgWtwIh+CeV1hYtQg6UE1SNFU12HEteZBUGQxTQIgcon6hPWXcZqoPDzo4gHFhgj2g
/RgqdQXn63eLh0Tio/hJ3ql2MiL5VdqhH2lQaEWqyfg3oE7PFnv2Lo0zZ2+UdSMujFr3Aozlf5K+
Kl68p1RLUH0abOuovpaP0f+Rdl27levI9osEKIt6Vd7Jue3ufhE6Kuesr7+L7sGxTOtu9px5MWAY
cIlksRKr1jplznRSOWnsxykgZtnMnYuHrMqbCmfZAqlidYogcQlasE1gb4fWeF9feEe5awm3a2Vc
piKtnSwumY65o8nFXJr50nxCGu2uxxpg/sfhUPvDaf3SuHiHLy1exXj3gmg60IQUNCuLbA+/Xteh
UsvQpFVFa3lGPpkkulEA1HL9Hu4r7JsY+vdNGL9GeQGLj3s4l6Md4rFE5aayvJXQv29EVIrRKEqL
mG0FBNMUq78K0vqr0cqcpezGOCCK/2fLmJvRYSpnFmlwmB6Q5VkyxQDWSvSyUAxgchIDqfxv51pf
lfJNInMdxmqKoibBIVW5bOv9k8HDpaCf/OG+GYqhGxIgkMzXJW/2DhZmNUgFAWi+LkviVq2LRN0q
Wh7Pyv792khiFCGaFyRbmaZ7/ef6ILyAUxO4OLWr+fNzHvQAveSl/1yJjF5Ek4lXXzlCWI38JMR7
+TGzoxDFVIp3Ux8x+e+MCc917wVTxmaZjI6MapeVDRJazwzKw3RDeTL0c4HX+hFL5PnqfY3cSGP0
Q8DzhJbjFnso1tJmO7wC5uiuymxN9WSvPfK7Xncv20YiYybNRpWKTlB1T5eOOQaSMQodRV/+hc3Y
yGAMYyHNxTrEUEoZU5BEepF43EIfa3r0XhEEB5okAQ5aYvZNAQOOFAojDbCmHGhcjd+MLsEI9NfF
C63SFb93L1lnz5p9fWUfOxEYwcz2yVlqJlM+SfAyf6puwoP0MAGbvfBQgOb1Pn6s1jDimJ1U0RMA
tk74cgolkiC0N3DhZIfPD7Nr5t82lH0sBlsL6XNELZ6aFaGfrf2lUObY5ezerhRTNGGWQMoE3/ne
0odCL8gZmGO9prZnOOnYLo1L6hT2fE+ptgzgsnOriLvh0EYmY7emsChWUsBuTUVsmXpsF80TmZ40
4SzmgFdGZ8X1RfLWyFotU20qMsiaR/LHCiSaJTrpr0t41e4PRn+zJMZGAaU60kMN27iW/aGM4+e1
I4c8LoMWo9ZirTXuWCjoCs3ah0ZNbzCoEwiqDPaVWLsf+uJQDsshzIoviwE+uuvfxls9ezHnuih1
AbnoaoIzAM3zLbcZiCrJtdUzV1DNSbWSHhZa9RFdGpZ0enULoC5FVEuC+KioPKewZzSJLBFDJMAa
/ACqGxcTBkJXrEofUO0edU8RTK9rW2/M0CxXVvUB7d8PcZGNVqaoQT+tp2pOgISsXHJV97tq9a5v
88epGhgGIhMkL+DPJh9wveK4nTNholptZ4Irysf5XNzj+dRZGkfxRUc/RanVnOub6ZY/PvrxUZ2R
Tp3oJuqoEjFDlg3PvIhHFKSQY1yIrX+tD7WXeroj4TYb9kpuTL89Zh4v8t31mtvFM2ZkGVotHsYV
8ymI4xBqCwBH1PGYLtntsZ0tiv91fbt3z181AWIJBgn4G8YMD3nXgxMXpaoJjHJAtlzlY95wgRP2
Qg+iyYZJy4twn8zd6bWsrdfBQGXll+4DOCGIBZQLKBOn8St2eWvadWVbccw96itUyYBSJXvEQGdu
ZMrnUk4vUh1pnmJMd0paHvKhQDEwjjJnrHu/ECZMwJgKz6fuXejthzC7m4jIV9M4lnGh+0OdepVd
2MYnGpMvPWA3zMPIHUrjiGQfz8rK6JVhSBBiYf7M7Q99bdGmtMTOQbPshid+3LVnGDeLZAdCw6oB
+LewaJ4aP2aAsUWt7LqOfuyKopfyTX0IcymHWuhUsYb6DMc/RMPTneHTuJWPLbuXdWxFMRdQ7ZEJ
FAZOrNK0B0OaLvjVk3vJE1LCsb0f503psnS8EQO/TRLx472tmVuUmuQYy6KMxl1igwfqlEV2/CWe
LIrEhYlRFVSLjZc4GuBIK4sOWqeXXPEiLr3yrh14+xZ2UgC4PjrGm2D3ZNFX1Nmth84y85Q32Lur
nRsxTIGtkmcxbHssuXNpWSr1GjQn6A4NbXEhAtpuwWsQ2jfpG5mM9ohGOobIValNnc9q5kiqjc0e
Zcco8CBaP86nMlB/xJj+aO0pwXyaJabeXyR9u0Zw8x2Mao2ZYYKVm3Jzn8snAGWmjmDnv4kVWiDQ
+cpzJbu30lBA9AIcBIBA0wPfODJxXFJl1jLDK+LP4/Cz0Xjv5ns3xcQ/V1RajwXR93sBpthMRAwL
2ROBiSz1oyuIX9LwM7y6ff3674W5W0GMNS9LSZsNgCV5KvlcCLFTlGWQgU+pFE5N8pTxIP/3xeHx
C7kXXnBYmoExVSsRDDmw2WCM6pLQS7SnUULprZadoZ/dtH64vr5dd2WKbxKZoFeMl2WWG2Qom2pA
nBzQ2uvMN38R9O3d9a085uSGxsgrPYO8LHST9qwsF7H8fH1Nu8oh0YASwwqmzta487AOByWqZK9Z
gyr5HY7Eb7vCGrPWuy5oN49Eo8s/kug92Oi5TtQJ5cpMfvUN4OoIpBvlKF34FY3dXdsIYi6UUc1h
VSQQtCooZ8zpEJCFF/zuugQ87+iqjLdDdBAx9rHvKrOqSCl7aC63i7X8SaLyJosojgMeC9pc8Oao
CKq6FB1ZGUpMZnc34Ke4WWaw0ShpUEyoWo1oedCWy1KpP1NFd9K+OeYCgtVIecTQtT+1Ye9zTmHP
2pgSEQ0imkRXWCRSYPUbsaDgu+WL7r/Og1AHht7zwUbe5rTHv7Cnuzomq3jZFVWdcte9P3lhjgQS
TZCpf6UFiwJI0ccZs8y+eAdO5EW2ZDDzWMI5rWwea81uRGJuZDNXdu5BWrPkkP1npgG1NCQHGhoF
4iPPkO/mBFtZzHUN69IQzBCKh0rapj8pB/7dQbGT/C/6k3arUFuZjM2dlqJL56EwvPBT+pTeJSfj
pYSn+hKe9dv5uWgckeYi3OB1730T4NVISE1TMYnKqH8j96o2aJ3spWcRT/USfKRxo/hx8Bdt6bt2
fiOLCQu6CkZXmbGtrTO4SuxOq0898vwAQHoVEboYg+ZNcLoTgFC54dau7qoardgTE8SLTCxA8j6J
h7Y2vFjsnsQ1ukmH9LBoUrBo/8oUb0QxBlKuNIAlqdjTRbothNLuaqAipV+WYeCYYt6amPs4hUpn
Du0oe5k6AuDEK8B2kn7SI87Dw64d3qyHuXqDOILWTmhlT5LncwZaTDkL72bhcN2i8aQwl04y864a
RhBu6nig1Sp70n7KJm+0c9dqqrTKC5sp6WzmBGb6qRNE7Fi03hpjakU6bzpXhA1kK0rmRgKj5EYp
mLkuYhmy2N2vdXjK4ChicE8ZEzCjxeRHX6vPZhZ/xSbyinm81TE6PktNFKYiDqrpOrdEMTsyeATM
HycQkEJt18cod6lkaRtpVOd0zYtj4UKAaJaG4KMxU9FGq8bk5P2a4Idxjg35oJM2aKehsTpTxsBp
B+fY2rNhnOpiOVYoqsdK6kZacjGi5TCsoMS4rla8PWHuyNhP+jCUPfZkyO6GdXZkErnXRXwcFaV7
oskqiDEVUGWxaSWp8zFPYNw88Z5iHmtBetsBQAlNT4c6SIBtcL844DITreGUHgbUpXkea3eRbx/A
5pJpPrcZqaB0PbKtHNNnfZn/103Wr4uk750AMYWjYO4nVl4b5apoeH4EY3lYinamkp9VIdz2Gnj/
wky/aePZFbVcPCnjmjnXN/l11OH9xdIURB2Kqol4of6QXumxMBtJbFAo0OhhfuouiWplX+u78Tz5
lOcQhdvzjDeN5KA6dEYisqtbAbyA4QNikvhSecJh/TR95yW7O8HC++9irGPSdWGiSfiu1pmdFeSE
yb35QPlue7+85BfeM99HM/leHHMMQyqZCEYhThW/DnluCbh5ahtzbg13VUw4ImrCaLaEigHIADrC
j7OV2auP7ls/P4Yub7DpY2igIa81NQnNdIjGX+HoNznF0E+LORSwKuXyW2wXpyG9L8qg/Oskm4A7
MCy4JS5qDBl9eieSOTdtbSN5WkX5P89hjXnGYpNXhB6xt1s/t+WM03q58wr9fpnM4eWmNGYigaGg
uwrohEciYFtViyIKkhNtzF15ZMU7+vJumcxBysW6tlMjozIrBXnzEhd3UcgxDfSrr+0kU1VDEgLM
bYKd1NG/Yq7aD1O+lQVA9LbDQS6j4Loh2JWmyibdSVA1seTZRRM2QB0imrcIN+1yM9SfwOxSyNDP
8dd1STtvYzRSU2B0kO8iOqZ7u9HKOp4TvS3U9T/dT9ND/YO+NGK+CGiQvYhpBdVDNgAkSJcj+WMU
8V4yo5yhokeGkiorGkxj2Vbr5dlU09vGbvVMsbtFc1KjvakrYG6Mi87Z4J1U5L1wRkuFCb2Aaj6I
uBmzMx6SY/JrSB2McSrH0i0eI0d/WH+2vOagHS+qaRoycVlSsdsyG5sBldzUBlSlvdYLL823tsKk
oIXWVxckcV7kKjfxCDhCiuG1lFZz14RA0OI50p0+rPcfwYRv/dyEkZQJYEOK7eQbGnx/roJd/UKm
olt1sCJLSa3el55BwddYua1wguDXUVXmLr3bBCaEI6HZk5jgupZNAYAOpXeSCHwm2hQIrWL1YXcC
vNnNGKnPcSE+SW0zW4lYRYguG9fsMsGq2twRS9lP+vAgjQr4gQxnlYiTGWtkaxrlVKXUqYWeSlYY
JS99LfFKzjs3FGsgIt6dCHCQ2XAojfJYSKTV+I+VGy5PcB+BYI+oTIDMADzi6XE6EV7T3s6d0TRF
kxUD6qmApOj9bRUrBWAZGUG5SM58UYuA9aaIFgHo7jQqx2qI7ictP5aRWWHheG/gXNkdf7IVz/bK
GpGSTehgNZBJZ98wF4ik7IYiDa1g8aoaN79wx42oLn7QlbcFswh7Zi1o/dxLxmtpX7eloLhoLqXa
UIPS5s2u77wSI3lGa6ApG4hwZTb+Q7OFuApdp+BUk6AWEeqgWIAaDKhvNBd4IIFsxaAvU6z5s2hY
nM2lZ8cudSuc8WJ9KCXCCmZ6tKWHoFIbfmGuXfG+GycQb4IKJ13tc/h5egICyh1vtGVPm3UUpkUR
ndBo7WUqJFVkTOUszroXKZWVYTJWUD5Xk/kJGKxzy8ked15OsMlotFR0XQRfPKvDHZkSBcMTeG8i
du2ox9oLj0ivMDODaS439qhCFSESivQBzHCeyGs42YtQth/AarHZaW2tosALnQp908vRcV757akO
FF/wUckMHcLxdbv7+7ZkVoubUsgQ7Ym6JwKDXkq9ePpZCo2l1RRmqebEtbt6tBHGmHdTaXO06WN5
9Hk4OwIuFggM/HxsL3xGhoK2MhmVNcn4UG3qxKoHSayCyV9QdQiqKw51d5Gb3DVqNAHmy+esHYlt
Vr0IIJj+MvaCT4b6UjUN581zb8XbL2HydaHszIyIguI1nQE2FLxNd79rtBDPQDDIQ7sSngry5fpt
pWERe1m3IpmwKZoGZRVSTfHWeLxbk/VWVACF0Jq8aJoGQdfkMEFS382k6hNscvkjP3z9GtvTLzQJ
Wfpt9qTYmFf57zFgZe3dqTKBUbvq01LLWJgBkGcboeljodfP/2LzyGsOhM4NhQ1vJzEdUzFPVG+s
byP1hsynbn24LmL3kqMKSvOsVxmMTsBJRoAqjVRP/9Q8k2MMWLzqEziWyaPh6155L9zxGkR2VWIj
kVEJtC7HSVdAolZXTplidKVC4IIGY87K9pzwdmWMSoypktBJUdWjHEqqnYHVSP9CjSZKIz7a87h9
+7yFMSqhRvUQAYgMw+YX1LQ9JTAHLwO0Ze9SQMP4CGywyRp5sfKezdwuk3GHXdTX7azmqjf390L6
FYYokNcbIzPsDO0M1/d095Ztjo4amE0ShNyjFJIZK8yTBzXpb+MKhrn5BlTAw3VB17cSc3zvBWHM
fSoRfateYQyPsTE7ojZ8JZPWcxb0kduOXuN/VqSyT34AICDjOOKKZc/ykfKeAsfwu/aAR6yg0Jzi
l+YqRxHMqz2GvazlFHnErT9jDBVUKZwl76Yb209h/FEKWji5aGMVGY/kaXcZEBZnp7MGwPVk0CHB
jy6TR3WX/yDysWb4fhfoVdqca6NoI2YYsAsRqrVaOjqJwqNc2ikWv5fBGBpzyfPM7CFDnuujVhUv
xdid9KV3BmMynXrWXBPoHCk6gBz4DLRoJBWwYhBiTRhZVovosnbd3dIDYgez2fd6k9yYje5n2vQr
X82HElBb/5sKsmZqIBNROnqb48uKYfa0txqB113B23jGRsV6Uy+S1hLPTJDhSc9izUvgqdZ8cIym
DFQNoGFgnoMJWcVeledKqDB39or/prxQjFdyqwA3RjzxCHCprbkmjFHhBDAuYMuoVY8oKGSFojXF
iSenbofSXa1GTtzyMLt4EhnNTesJxM4zJJrhMcN7gxKelf5+kicwh3VuknO9ysdHUqjxZj8ZNW6a
Si+LGeZWw/1cvmVH9TB55rG+jxxeeZda02u7yWig2Aqx0jZYm+q3h+LYI+6G5T3yBph3OmDeL4lV
QmHqQlNKVTr04LZf6FNF4sc3oaXZBdDt/Ov3aq+S9m4HGTeptGFa5dOrOBloPLbo5pinAyFaiB4c
uOfJ0eyqBOubzx9i/QhBTe09ncjE04EhS2xrTDLnQ7tU1Ft6GEcI5F+RqxUA7ZLd8lH9lIG9iXZr
FufZRbvfUX5pHqPbyq2cSbCnIOZErbu3f/MxjC7pGhq8xgQHXM6NPfa/Bx598r4Gva2W0SCi5iDy
UGFzc0D1SQHwNH3J/bcpzmYhjAZ1xdQDIwoLwQzXmYKQjWCxjw7xzeq2f9MgsRvzbOQxKoSymDoP
U4vwAJewPxRfEyBItCfjQm6rg+xg4O4nQCDueIi2uyn5VnuYWEsaBINEK12nI4JNCXMmoBB5Sdz5
gITcqU/rUXIBs/a4nKfY+ldNN++1l573xk+vwoCIluA8ldsezAK/jSC6j53RgAIPXnVQXKA+kpNw
KF6u39mPbF00O5B1k5I6AXOFbQ3JJzL1RZ0BAggoIpIjnSSMyFmL2wF51nhQnexQf5vO6s/JM46j
n3/qguh79f36R+ymKmjXwJMjOlTw6MicumkKaZZVOPXWqcGCWXrAgCZfKCSB4GsI678bB26D294V
3cpkTlwsgSMHvGlc0TPY3ShzRexFjWXauiXZ2jMB3p3Ns/u7keBWKHPMaLgmkbbgmPvcDu/F5+lm
uWhnir+QHVTkZZNH0F7VPPbrXyAI7YXeG+FsC3s3R0DrmKDjsRJ/G41FtVAADCqj9jjHuXeJt4KY
yERQp1ITYqySAB1JfC6dprI1DPfcjccusebcyn7Q8c/cHjCoz2t22un1g0a/KRPb1S6M2qSoeNBB
26faon7Y+aEj/mxPdMgV5OHEQXdCh3nQBGBJxct8qX3NKc/hDe+wdzOQ7YcwEUwprPISSvBIrRP6
y039k94pIQKGrD0AVxXeSPTEc+qWF/Iy3Zp+j/F6HWgXL+aB1xGz5y62n8L4o0WMZG0U8SmUZFY5
/XEXKb+nbq86v5XDuKVeVfMsiUucPIlsU2tKezTzFy0THxdBdsdhtsVsRatEvfgjWEs5ekedERtW
mXgYAEiMqeB5gJEuoAzXGBkUfDrqx+p+PON1B5A0nZfeCBfTly00rDQWr7S5WzPfimV8ZGtUIiEK
xKYgXTgg6AFWpNZhJIXGPASxVnInubWNBoWIW1fdt2JvS2YsZ0PWLtUSWLFY+61Wl2l55uzp/om+
CWDMZEHiRMsN3CZSDJNL4hGQVlkVLMMiOhKYvCalvshF0lnZAiLHttWfrn/AvoPaHCpjMqOhHJJU
fw0qae8ijvQ+cY2TrANcKgzoEGhrQ5MpcevdsbWLWzqRxMkYdyPbzRGzrTckb+QE3QmqJ8D73yje
GFs44THA7Lwnf8YNxxlj1MIv/T7lyd432/+cwAcmCH3QQaUND/2n2oWHAqAX/6BYczAZPlIvwGJd
3/N9a/EmkUn2QJvSEVWAQtP6eecDoQLpCf8Zdjfo2u4qYyAjKVlNmQaXozeeKfg+QL7vSGpJL8ZJ
eqG4NzWeEvWTdMH+LmfeMjnmgmWAWJIpmTqCQy2U3FFB46bPd3LtxN3t9e3cTcO262TsUhRmVaoT
WN8JaOI+jaLRw+2oplWNmFJRA17et1uR2QpkLFLUoWcUVRnVW2+Tm+U4LU5+MDwJ4x0O+A3yxwKV
AvHz/K18ppTH7UNrIxcKOKvmmCaNMU1psmhjn+LiquhdN7zmgnli8a44U1KWFqWu3F+4L4g8mYy1
klOxNocOGkVz+OpBAVph7fYuDapae8FgIHfent4FxufA22Aag6ASg8iVWWUdJ3KiTLCPlE0do+LH
EM948bc4yDzT4UFgf8SelLV30pj1DYpqInqELdAvxo/yDijwp+ITIIhCL4udBdD4sUtuStXSHziH
Sf/xtWUyVrhs1VkAy6HqoQHhNj5MID1TgtQTUwuAOTZFGOh9dMic+M8xe8q8XTMbtoKIXANp1khj
F5TeE4cCbNTBGGDWzJUAx90vFl15dTudmpN8HI7gyuD0Pu0YxHefwAS0oVgYIMjBfULbry3l4S1a
a57w8veThEVkLWZzN9bSvdFHusPZ9x2FfieZNcUL0fpYhnqVpqXeT79XpwQ2EtrpW3CHjy6KuT23
PYa3WsYsd6VRDTEthEny6mkDyiXhSyg8RCB/F8OnUGytufz2P66T7sMm/9XRhAikK9ji+DCAAj5z
R2Cq2votjLNX2tqhvPBC4j2r/G5rGausrmWCGVJsrXopUdooPfSTHPRbqkv8BH/H17wTxlhkaUrz
ck0hbESTtCHGdhoBUR7zkvXA8TZ7AdM7UYxFwvD/kE4CtlJvMILRhl+FNP6CPCQD/6rSAn+7WK00
TH6ikvtlmk1fV9DkVE3hQwwIx3CInKxpPIDcHs16vcvLzl9aMOKocfhkJIDlq6dL3eX+9fPfiXHe
fTNj1/DOnM5VgwKAMjZOp88w2JIWRGLMQ3Taizl0WQaLtgL+SBQ9mFOXy74nCUDcENskwZjZtdep
JymgU0Y1yoNO9NjbEWh2xHPyQ/4eZy6vlXjvRm8/gNGEYclaWdBwPJr+q5FadH8F1/eSni9rqrcC
mPOPI3mcFuoDZ+KH5Jwqt6CSB93uxH2B4C2FObUQzWpNT09tOpq3ZWhRTOkCja4LaEdtEZgz5p3g
XV/cnm3aLo7xQ9KykKXTcY8Ar3Hps4clrrykukTTYZF/R5hNSGsegg9nP1nGAcGspSSa4fokwfDD
Bi+/U4FHXyP9gjKEM1Xz4/Ul7oxeojnnTUUVxtuIuRClg/JqC2n4HXvZaw+qfOIW7PeCl60kxrtg
croR1LWnXl1G8a90wtTKwfSGMX1PuOMGEXtGUAY4pmKatMWK7XoQKi1LBPIqDvNFoS+h5wlhy92I
EGJwVjR7IU2OPB653a6absQyvqWowQxIChQlCoJWmPlmMHg52p752i6MMSrjvDSEdDgxoTs2U2dn
fdBE3CSUtw7GcjQNyYRFwnXT7/uDCgy6859qVvxQ/MxdNJKa3Hm6XSe5XRljTFpBQoIWIRYYvfKJ
kmCgpnE0ARIBNmEury1XGmNQAGmdC20JadMRMJ5edJzvZxsgWcBnMB1e6L7Xigx+mjd1ZGxJ2GPa
zRBhKAHuF9vjmQKu4p3opnDJZBU2WCmAESGfKk9qkLLEbuTxYpDrF0JmmyHUISWK0k94OUeFTC2T
L4U5gXFGEB/KROCyZNLd++AY/lmvzHZEzNmIgR8Z+kNp156qmwQsPSjORi7GadACeBY9gltf3I4o
KvBy7d2o5G2zZZExNRGmsrUcc6hefK4agGjRWuyj8gKGJBRF+wDVYQlMBKGVu6WvNbZ6VpFLDMG/
8h+bPWBi21nJUXcEij7OPDxKQRvQ0gYSBo4P/n90Cx2lGHQBZiv7OC8DFI2sEk629wZ3cekuKwCe
+q59X1/IXdUDQpKuFhzmQOPEzG+mXZZ/0+YJBX/7CGbPMXqYL6O00Do8UDhtySofQWBi5ygdpcF6
4ZMG7VuoN4Hs7ubymqotVl0o3X2+LOi71NTO+Tf+EeGbJBFTxIs9c2/lZul6SZHw9knGZ8Ey17m2
DGX9PqqIX0tMFiAlW/tTImNgjSN639D/I5qNBUZwBksZQS4KmObP7UGc0Rwd+ekzcKRA1oMOm7+Y
ad5rM8Uxvgll4oEqFlQ1nkXiGbcL2t0K4DxFR4KAVXIXlCO5DZB7z3HvBDJ6g+S27BJlpTWNrLFp
l3v/vfyutbZB3bQrB8Pocfvcd8OszSoZ3QHqwoDx7Y4WyUSbgnQBLfSgBFH9igGwosAqnstjCUb5
n9cPdV9p37aX/n2TeubCoFarjtXGRuGrumkrw9N1Cft+TVVEtAqDaBTzTO9F9II4yTmAND3hEQ2L
aEXI7MaJH2SLIpLyTO2ujm6EMU60BSpZs9KofFZjEBQ+ptM3WX74H1fE3MF+LptUGnFa4YU+lteg
QHZGMHGBSve59nnsONeXpLB+suy6vB9DLImYj/0geEsoIArnDdrvVtcw3/ufY1JYB4mLDTDXEreb
wjOT3Cpvx9sIeBv1bwoUmDnwTKrF5//aX51pSiahzAZs58paLE3TtyIOrMa0zoSH6Fq2M4wmcc5s
1/+rb3IYRU/6pRKjFGc2fo5+Z88aRmfuSm89tSfJH2rEdc1BeZ5Gq8LLLO8xdN+mbITTTdjcMiEB
G8UoUIeInt0/3RWYroMnotC86mk48YZN983mRiITLqtNIq6EKs1yFI+LW7hrYDwol+qQvkYW2oGz
vdRAfQivNvKYS95ECkBsCVbYOtRM505xSfwRfH20Fkyfmq/Lozfsgzh0/oFSBBiDH/pbpylNU0WA
1lBQSyXI0DvwN480+7ZrI4dxBkSt+ziUIYfa5QFM3Oj/ATHobM9uK2KClpeU7sbEG3mMHxDCsgW8
N4IWQysuoRgeY2TYoLqNwaHDpZqlrvPaJjJXQkqUOdcH2H7K1am90H5cA261wvgjL9bf6/3QMTbw
z4ExN6Ct62aOKoQt9G2CzlVRKJ/ONr7Te1AdgDxkid8N/OQzmdBlXFsmcxVAOt52YQrVBLWDPTTo
Vo9FTmi06743q2O032gHMe3Q9ub18eAQabB79SJLeB4YdUeZOXeNtx7GxYHbZpBNVcbVzo/a3FlE
XjjL2bdXm/UwDk7OZjPsZWhG63xWj9Rn3yUow9BktLVNrnbsJwxv8l6LQhv72ILzeDLDV98zO6qt
H5EfUdicQPz0WlQ7jHju0OxxRpQ5nbJb3rXbrzptPoCJMqcwRhd+hgXXg/o7EpNzIwuYOI3A+bVq
Dx3orLIsP0lgYenH/Pd1W7aD+6TpCI1MStwBPygyClrmmK7qOxyo6ovPImiksHK0iw4/5YDbrrFn
p4lOKA4BMCaQ/uOybHaaZHmohCMwSzuXcrdN/hr0eEyiYLD6KfO4wyM8eYyNafpOJHpv0FbN+pVJ
tAIx1uvTDSVs4zeZ7V2O7foYO7OaczG2EeR1eW5ndWfnCm8Id0/ExpS9+ozNFqqIJMb4j+/Rf0d4
XfYEFzgdrZMUdvuA+gFG/Kyam33xxLInN8RklFuoaDQ5xB8MR/EGH8Vfv5Mc8Yd2DJO/GBbffX/c
LpY5P2UBuI1YQKp8X4MVOwPMkw7UV7v6pGIslhoEmsUrh8jL79fZKu9rXz7xGor37QMqCQqwrTSY
NuZ6aou6EDOBfVVu1aPsgg34Jv4e3mX3yyVx9QNoVF3tuf1GC3ORt97JJaeiseuWN/KZMKBuhAHw
Pwrcsp4C0fO2NQYrIok1SRnP9O465Y0o5pjlxjDTYYACTzbxpTOicDA4wBjc/YUx2HVbKEgbki6j
DZbFaVa1JdVzU6UJPUVB6DBf3dx3/nrSAS8TWtOteIqGv4j59+AXdFp6/I9g1t7LWiwqGSVoU7/i
wRPVGdTBgDZvZxViYrRIOBSbRH3g2Fl6Sh8CgY1URovSzAw1qcQpzp+BkYSImDZzU8zf3OXnNfuh
40YaozMw6qlmFpBGJ1Q6q/g6gyKzOqcByrl3vPhqX0HfNpTRGiJmTbrAx3idUgZTWjjyFJ9HAzTv
Oae5/xWq9NouMhahM0Iwks3wVmmEZ3lAh/h4Crsv8szVMT2uNAKQzNWbspWtZl0ukpqgC3YkQSJ/
183nsoqsbICNWLSnYsA4q9A/Not4bhLMMRKwv8k/pKGwpGTAK63hCLP+HMm6NY6VXU3KUe+Jq5ST
3TcT+LXj7hQand/KU6D2gzWZnS2naBqfZXcCnLs2oguzgVcrNacyQRuuyue5f+ia9WkBWHA6jyBe
NJ0mTz28+v8CBVWg1KC3TZNDKvyQSR9EPfjP+8JL1skCeaEcPmXmJZsTzp3fTWY2msL4LLmTzaYQ
6Y4eNNh0cIv7sLf/AkELL2sbMUyYMVQLoMsEXLqpMYJMmtFOwiUb4F0xJhBO0hUIFSvYWGgRgV5r
dPx2aOumjV7lhVfP3nOJIOEA7CxoBihUzvtgZgXcepmWE4ILPXPQo+NkscY5m93EhQBwVgYJGfyP
wqxorNZ6SmPYY0qH/NqAcqEEXSVe7wBr5Cj++Nx4whfNiW7/1RvNVjYT6ZNULTKdwPkKa61bopgs
VibqT5ksflXF6agu0aGSQBfbt1FnibMAJHhQJ9RDERCgaVY5GLsjQbhJQQYXJ8qPMVacvFODJVSC
Vox8jnnd8ybbr2VOw+hMjSgh1PhPihfblZ/4w4Xmy8nBbNGFtgTqjXrh9SftVq42glVmqlbCy86A
J1eqdM0zHo1RM8290In82V4w45p4cdD63IrHrvK9KQYbkwCJuO66GKqOxiBwzYDmAAXxyqdoIYAa
PSmZU//i5SmcLVYZnxIRIosFgDc9USnssglM7ds8PmB6xJoIx85zd5VxKYNqzJW2wFyM3p8581J2
jRQ1AnhowC7aQOFTrai3ilteksLbWcbDjGB5XzC7jPMEbHorfg35UdaendqmXIzJNftMMvIazrk8
Zzd/atLGRfQ0AI78RSjwwcArIkKdN25n5h53YKOfum5J/SYLvVIVT+Cfu+iLdjS66laNhIcwL1GC
JPPB6KvDbHSeliAXW+ZLMnd2pPeHtBpewjl061HF86UWP3Lu7of9YL6QubvDTNK6l+MM9PKE2O1d
ChOHMtdR/ZwofzGM8+GE34tjO8pVsYjzWAOrNjBi7EzH89HCU98PV4URwQR7maTHcp1HqW/09mQD
Wxt2YQ7qE+2I7Q4aMjb0eTiA4uWkClRz3oVHjFzmirZqtwz5OKV+mkeXvFc+JZXhDOLEs7b0+l2T
w1zPOl3KqNPBZ9979WFEdwL4Gw/6Ob5Rsaz2l/B0XUN428ncybAaJkETocIlwArk+iCWR6CjWsQc
nUyt7OvCOPdFY24nHu+lOJWgHnRgJ8OEsIQBxPTIm3vkHRUTEKVVqSqrUaW+Wkxe1q832Zp6fc+D
FeWJoVu7qRf0QAeYa3pSWlVZtXYZsk9j9uP6jv0fad+xpDoSbftFipA305QDCihvJ4pj5b3X19+V
9LsNneiQ/W5PalIRbKXbfq91nbFjrh2jYpoFM+rZkiARfmI+w4BI+0jhw8ttT1kwIrfvCO9OXJsI
RiijNbRiNsVIVRJ/3H2Nbv+1bHIAaApf025wZSCDJPbPiocLwtnNE0v7xW7OSZyjtIFDq8AelWRP
Vt4Q0eLN319HqP9c2lULQyqp9axLiU9z4wrN+psw7MURIPC6l2J4DlCwAM24fYpXURwjlNUdpW62
RYf9BEC/N8wVCcfv4KjZtGbi3ZZ0PdPDiGLUh7g0hjl3WF+LBg3VBdXyr/QQvvaeZC/fVMzljQRq
a7f85Milv3tDbemMHgFjiJQVsG64p6M7HzO0htBycOdavunNm+WTI4/+3i159DpdXBdlNFWzqWRc
0cjuIqc+Vp8FkBZTIPWpAJBuyfANFX2ODeAJZRRLGemCImr0jkqAsWz388wNSzgGW2eUShBHnSbF
UCr9Tvc1TLcItgjEBorII/B7IjjaX2e0i6SYU4/4KPEpqZCekTK2FYAb4OQ+em+evdk5pd6eu5Hw
8GN4753RMcqQp+DfhD3tJNCgj17eJYcCrae37wlHisGEEAXIJ8QsF2J/KvKNnpV234m7dJzIbTGc
B24wTkmnl92sJSlOTVdJnT1gIpwE6F3U+pxjQtcXpOgGBttRyz/Vhy/uvdwucWXMZuIv+muipkQN
MfCc8rKV6xf9LIX+/0JKCzYQLelxLwo5+5SNeW8gOXN7y3gLof+/EDEppaAPYZf4QGt15fJbIs8Y
4RY5L/a6BnPSh+eVME82qhsKzJ4BH/kR4/8k3ilPtDpvetGOp+X/YDbPspi3W8dzGHUBdGCyXRSY
a9U2f1GsEDoxW3yzTDsD0OS/eMX0lV7rwrNc5hUbWtk3ckufkiPcZzER7jrHigB9jVqba30bP5pv
zeIm/6ouwztG5hmPczNmQhEkfikktphhDi+Bp4Jywu3bwrmQpwGIi9uSA2/SBOJT4k8YrgQCmxgT
5PU4ZBHr2vDvfTxVKy6EhEosa4VCbYrQbLsu3SeW4hcY8U7zcTuNg397TXRrbhzbqURzKU7Qc6Mt
IripGEg9o53wriVv6xiPIMfY09j0uB2Wvjj6YDhlz6ucrRv/88Yx6iIT5WVswOvnaxgVz4+9P9xp
hxx8M7ITO5bDSw9eo+L881HLjO7IAIKWZRHkDV5+NGJSeZEnFxj/1AlmF34BWtWv3Ai2DFXtcSMe
MQkKzurOKVy1I/J3XvbmD076ef2skun0xQoxzu1TEDQ6zQ2FTHGr9B+0/0HYVk7Jmd27rkIwW8Do
GnloOl3O4efRuKDbRujybu6yvwgAn3kQiNfJ0pM0pDpQggVJFotvHUphqOcDnl/pwlPYx0dMvtqL
ZLc1iQBbiaZN+5RPSA4DkCd4ofd10xMjnvGfS0vojMCC/zxYpNmmrvCEyabH1tPJ4tJhcenh9stU
1p/meb3Mm8mCWtWHBQeqjOKuC7VjQnsYTHQ0h/PRmpr7ApPbpjYcp1zdScvii0vgaVaLsbP6OMcy
KpXRxzKG0mZsFT9OgaEQLwplyPXyyprtsFCBmAF4a10OkayQk/3Y6Ds9lUbX0Ap/rCo3WYpNNbe+
IqA0OwqHMIZ+1RpfrY3XJZv8oM0KjpL9gwE7L5t5x2mzdH0607gP7iC66L3pHe7nAzqOY/TIBkQm
xUR6kXCjh3UddRbMPGipaAuUo9vEF+7SNxGZMPTJYh72+4JUr2RnCxG5HRPrhussknmzeQr1aw4V
ROaibfS/o+Z3LXEbbujNvNbxZynMMzUTUOksiwrl22pvmjbdyw3CTimNbD1eABFvJMAXnPaRFri9
mm+nXDnMivBx+zr/QT+dv4JxEEprDClJIc27IKSICG3/BLr3jAYtzQbIhKMeeM2t3LvEOAZdoBeN
OY+Bpz7qu8JZ7tK7cBf8pC0pih3cdX5zMD55XcI8TcFiQNdRElhTJwIPrpS3fWYQS8xdKxeA2Bqm
7+Ng2MgzHOok/hoNQOfUylw5Va0U9v+FvuefWotFhy4GA0n9Eq+pTBqy4LRznZMM5dxhi9GLRTJ3
eh3CCOhKemwTgQQyJk3mjDN8y3md7IRb2DSZ2E5W4stDRmIhJkn0Xx+Kxaie2IpktSph0jOLTB5s
uvKd0nhjtFf5DTPu82w2b02MxgmLEtVtE2vqlwrwET9NnZuKWT0dWdRUFdluWE3mBYyoexeg2EFw
vStemgeAgjeSnQCHzQ5+gLjX1QSyPMvvvJWtuwZnuWwSfiyaEpccW1kA8uwNeZFn4YiOXXdBqx9Y
0LlvbtVYXshjgl8pXLI6yqHjBq/9Xb9hAKtFr5vlJm+UHs8k+ecJ0PqBIhXxFrsaeF/IZl5AGKbp
ArBoZNZKAMyVYHcqE7T3La6a9w5Hi/LWyTgFY6hH1ahNgdd8mBqJMBMMkGZaTpEeU30jPQrfwi36
lXCyekiGzsF75HzBqp99sVr2kcRtHItWgfxT1SHB0MfvBkDuSDi0O7GxajJZQEc3U1TuZrm3o06a
iCyYX0Vs/YxnJbNvf87q3isiCLA1ysHIplKTTEXNoEJq2kgzx6pSIi6gh70vqtfbclbf0YUc5oy1
Cc5VaSKs7mQQcLQDGYSjEPNiGPorV5b6Ym8ZhSAnuZQLehMjcToidM6cooUHP9m0/dzMuejbvMvE
uB9SZrSt3s+JH0S4RhHgE/ptE/mlhV47K3M6M0dLMy9NtbqTF2tkvJE2XiQ0z0BoPIm/Um1xDCXy
9UrlmKX1JPSFHMbfKNIizbVsBvQEkuyAhpjujHJXQxE+QCfghaAYm7hKQqzYVw3CmyE4jZZcHyVI
j0QdlGtXdB/d3PRVEsHdad3sIdmWd9l22c/HAn97P/fl5/mhfKQPVwVpMmr6p8RI5KMmDU5Wbado
pDkCM8GJee3k63EUpt7+98uYjRm70uhbE9kSymiuvirfdRV9SSTo7NlT3PZZcKLXyrE+KYTgdrzj
qWpt9cleyGdMklCaJaISnEQwglJBXopPKxP9ZDT3wVD+6sLk0aoiNxdypzHB0V1IoOlQf4TGBH5g
3cubbEYMQwejcg/tO9C4eXZXyObXEBVbtUM1r9AAG9+4aK/4TAN1M5b9oZqUgWRAdM6r5LVvo8NM
yZDSxJ1GRG4RaLrzcotk574zzYYE4DGLGnNrqPMBuR4bbUK70kxts6ETvsFd0PROJ6BqWBY7sxY2
vVV8GJm06zTNnYvSrgcRzlY7cVygdcfyvHNsAkpo0rwaoomGRuAs/sycLDqFvjoZY9KBeButZP8H
tXchkTGrRhcMk9DDjIvzay+ktqJJpBn/67oY5SpNk9kPURsjd0gHFAtHLb0kOL0MxZ032k+V13NL
lcyN13maqb5Ie9V9I/bZDLdoGGXSo1ITwk3P86clzDwrKzhWm76oW9IYk5l18ihEOs2Nar9G633M
SbqgPYNUVegJgn/7yLi3hDEikdwJvaDJ2E2vwrUAzgUFJctp9ysSsC6uNkcib3mMGakwl5k0MSKA
UNyG6Y+xOI6Z28s16av7JeQxqK5XTy/uJGNAksZcCq2B19y0w16eBX8JA3+R9O8o2kZ2k4VeWyPe
Gop3Yeh9K2jSQ6UYthb3AKSXPuVWfbu94xyFJjMKVe6Stp1oOSQHeXjXprYWPDQN8ICKmnOR/nC2
hirBmwfVI8uol1ZaZwjdgGYf5MCQSUWSDzgfg11uS3SEZTtje3tp9GZe39yzPOZop3GaxFFE604Y
t+DKFJaDOWnvt2VwF8UcqGJIqdYuJ7U2usNDcd8DmaUjnWvsuif5DgMPtwXyFsWcVxCLk9zBa/dz
gCAt8muH939bwin5e7VvZ3dRY9z0JhEX0exhY1VMNmDyxm6f9B24yVH/MTbxTnesQ/dWATsV0Czx
Fg6AE7n1e8HFm1xd6sV30P9f6DnUDcwAd5Mycxa9mwzaRwWNzlntuqt1IYXROGA1UcQxF2jqfXB6
0jntN7QMgbMOBuOLJs/A9vcr9rhdkquu5IVc5naGVr8AYgda3DzMv83dApwRCrlR7+PtHKOLEMCE
Gy615Gr8cyGUua3dMgf9UuJJUIav0ZfugIH8YJywrTFmeJe2nAhnPXF2IZC5rnJlJolWdqmf7fPC
jVq8+hNvnNegXaRxsqcMjMhcSBPeMhkvLdQKyQKICnyNXbXV9hROiJY24p90XBv40rw7xDlLtvVG
jjURrPIhDX1EWwINcPkrfcX8ETK+oV18AanOsX7+t1eqM68UvI+aEITwbsK08Rdk1MVAeerNfluX
gdvkk1Nkza7Qu2c97kgmhi4qHu+Wnm5HfbYx3mJPleBVAeh8uzwioCkbydxPnjhq74jiMJYx6t9l
dQKN+MLTmas253wp2FaXptVnyRwXOGaPyrYB052C7GbgaK74EG/pwF3hxtyBO94ZMe8ceCFCLZUN
PPcyegkny5Mz9W5RQ04YzBPDPOs00EW1soTIH4LXSkV76p0cf94++vXtU2XTBF+geEVKKIlq0SaA
4gAhX+1imP23nJWHUlhey1ziFHT/oB3PsmRGB4tq2KUTbIE44Jyan/MBQ/rPqenqD4077rOQJHdt
BZCTmeicnVw3rcpZNnPDC7FQyqA6xXp07hXDVwpGJha73QJnzU1eg2+393XdObsQyBicpJOkuMPo
lz8kzfeyyV+sJBiBQBRsMWi+yRRhO1WKRRQR7fpt+KGFU0DDq3u5DwH8bCiIqaC6b3/U+n06bwJz
bXNT7TLRQHFMVaZ7QBMLfl0HvS1oacE5a54k5ubmXV1WggxJUdV9BIni921/TOeAs6D17OrFLjM2
aCgn4FooFeCjyegqMhCfps2PyW6+zS98gM11H+K8fYz9kZS4k2Na6G562HcFsOsl79bwRDDGJpmm
tImCKUX2dnYVp3zMnsMdkJxRSh78VrBDeBW378Q1ahYtjCgGoLg12UI9mRFZmJliFglWZX7NMyx5
7obuQIqGdJsoIsMm9I1D+gLCJzJuAoRq9ryXgSbFw6z8wwv9+zvYYlES1OgiGBDNTD+UDxG9kpYb
76UdiEno8Cu/245G7Nee6VkeE9HnfSxPstUHgEQZSSvac63lRxBrboWif8lSTNklefJNETMAhI9T
R5QQleXbe79+2udPYBQi2uHU0QKelV9Osl1GKil4XdF/eCBnEYzeS7Wwls1BQ0iWdLYpjE7bfM/z
wikW3dkKCMDnAZWA4cOEvypvbi9vXQmcZTMqsNNyOY1H3Ky6edOWJ3G6k5cft0XwdpDRaGNpqV3S
oDVgqYtjKBQghRh5LNSrMoAdh9kmdDFd8cSbqYUmYWGhzbSLp3jSC0A13MGOB+QrGwqv5mg8HEaq
Sa7u5oVIZueMpFKieREQmDVHo+zIom7l/qlEsb9WLFsF793tbVx3rS8EMvtYjmUqwAekOWKKi5Wg
Tw6PP3CKzbLTvWQXB1zFw9tWxkQUmipFrY7gsy1+VOibF+cnzqKueCWoZjM0DUiAqozpRcY4RGUh
LnWCcFr1p70GnPbGtXbA9+IiD2n0l67O60ISYxksfQSHbIDCV6Kn+3pSXipD2agIqnW93Ze9tFHj
2beKbo/48NCFBpkQvYAt5U2XmrvADPxQGgvSDv0xEoBcuPQa6g1LZrdC/zCBBNuYjENX9IdYCD8D
o/P7pv0eAyPDqeXmoQzHpw5ZW90IHSMFE47Z230huk2ieaE17nOxfdUF9S4KUk8vRgDzGWJLrKl9
ESIc8zTcgfx7E4e6LRrltq3nJ6mTD1ndb4JoeCyS6VnFwHAyjbtewoxUqi8256BWFcXF9jEmqA0j
U7LiLvElpd+kYeLAXbP7AJ2apuIlQ+yHcvOiGcCOreeUxJHlp6V2HNR0YwK2naBzmYtryPkkdtpR
1Y3Zmg0UoDAc0xI6Y1v65s8yQgd461h+7i0TSPt4xnjdazzvBDvuKGgYtVVrVDVpSaIAU7f5M/eB
nQkwD8pMZrz0d8qWs/urhvBCJmOFIgNwHlUOw1vsm23lDZvKTVEeRmMKf330t248FJUxR2DAqJDi
hjmijXIDmscoDEsMQCTFje95GYrV2OZiYYwWnXLkYisZWZFyeMrkdwEoIiCL2GdqwlOfvGUx6rPQ
J33MFeS1Wzc9LqhFww2tHfN+dDpcng0vGblu1S9WxuhOdN8OGHOixe//xQF77TaaS3HAMINb/Mf3
qTKKVE4kIZkTBE+U91BL7R4RPebFRm+p7fRFdMAvpZL+O69AtmohLlZ5pVUjEIygRctPYzS6hSEp
uRMeVLPcuo+M5imavFuiGnFKAtgcWo5U/PKFz5aybl/PS2G7QDAGpCSAgMSB/VDRrfAgEDqTg4v/
aBloBqGjY7xOY87tZzl9VCNqVSvCs9b1dDPLuTvPQUQAXXDIssm9rUNOzdg39lFjdMgsFMoYDcpf
ic/FASCQScqd5aUu7Lun7WiurHGjp9AWwXwAj4bPy7K+XtMC/IIEjCeReYNCgUmMcDp9QvCo3KNl
8tuEPGjimIBZKVpwC1JOGN4urye4jbNY5imCizQJJgtKRvVN2ln3HWj/hHZsxsA0tVyKmFfjA6B6
jirSkx3AcyxH5nZQrXqMF5/BPFGlMCJ5TqCBpD5zW0AYhHJPClRDQ2FyyvxRQJPj7TP/w50+r5x5
nsWgR9jwky6XvMUilN8icHQHoSNt1Gif+d1N6xrhLJJ5rnFktJpA+8Qqa1PI3wzkGW8viiOAhczJ
dEUIsgXNClJW2bn0e9Z4VNbrGufvJZxGZC4KEWES19XSI2uu+ssepBBbSmzzL3h5Oc/hZEIu5Exd
2ljliHsJvst9/Fbsxzfaxyu4ht3M6FbCYDYF5OFCka07Tuf1MRYejHmaPlswTdrzAnz17B4OE4C6
viOIwSMAoeu7BORzTgM+Tyg91ovFgq8hGqYSnn42vdfFjyn3zXrgXA2eDEa/iGG5dIuADa0HuGW6
SmIVC0x5fVwy7+BYhZLnoZnOiJrz39Z9sk1eKM4nBmORhjiGj9pdBPInjDgnR0pyJd/F9zWUCsUx
D595Bpj3KYxSKaykLooR5SzTqkinN7bQvjaLQISMNwnM21xGl/SgANLSEa9iahVHCSc3yZ+qauEc
IU9lnTqCLu5J25WSMtCMRPoWbdEk4yrvoHB2MW5cAtwMsJg+b1hj3T6YqNLLgBI3VBYKEJTRiRRk
CHNphhLMVs+UYfAFkD1udj+/mtv5Xr9H77exy4HTZwNsZNvb8zuvM3NVr118BfNAynaugxAQO74x
AagdLtXYlM5t1bme3r+QwTyQBbMRlqbitrRu/6YotvIj3CiIl8ze/bHYi6vfxT9De6gJdyJlNYK5
kMw8mQXYTuXYDyl6e0+o3r7g/qBqNeFOFV4j9dGcwoUo5kn0fabF5gkQAh06VknUN/F380ApQNGn
QzEX4Q2T5JFOGqG/dlOFSNlygY6pN3XlbV18BPNaaovC5En0tcAft7z+VXDbT+pp5F5SE+nz9sHy
7g5jdIcm6mtTxA2OMHjcTx+ivuUIoJt2Yz0s/ZosTbUVlTnKaQlcxUl5UsxB9IKlewEWz7usR+4c
Gts6ML04boBnDkyxWqo+Q7m4iwfASlvLsK1T6yFs1IZUgrqRMNehZqWTlY0/RIadzrEdqpad5wDC
TQs3C+f7UJ02cQsgfz2xZncyZJOAUxhl5CQ+BFVzUJtl0xqLk8dR7kyxqJO2GT8nOZRcwZhCognx
rpRb8OyOTiB3Dpi2vLGqVY6btaoZz2dtMmnqJDQSszex++YMrd9ZAnBBFvByxsLT7VNYLwRcSKK3
7kI5omMwVafgVCIL/OHH4gEVxJVfJ5TZkfE8As63AJUF7ZyS9/19dTC/oyDAWe3Jwbp1FRj3oWnV
ARj9SOiOtkHaIwAaNopv7fgx9PqdQ6+0KenoH2IzLXESNAMAXDFGoQ8HOBA9UdtyU+iF00aSpw3p
5vb2ro/gmGeBzPbmmRwtQ9DSNLK2PPQwOTomqwDh7Xe7RN6hYyoH1MYGRtbhjf9QfXC9qWfRzKaO
TdOCbA+NE5EWfgJKZLCtublL+xqFQMuWBEC7xdXb7fWu+g4Xy2UsTj90jYEVY3/TEGR+JRHQ8o4O
KqIVv25LumbjPunk8/IYw5NWBcieAxieDjCDRP2ikLutDXSy8EsN7dKmiD14o0jVJ1/TMXsqEIam
Hi/btF7AulgxY4WiUE0nMYCDKD33brMtAFjbgkZ32ckerTHzCma8DWYskZKPS2dO6BPJo5cCANWT
1d9b+S4Wte+c/V03r+f9ZcyNoUmRIo3zX0BBGTh0aGEAyHzWUcdUoPH1lysa36OHPP2eTCQ7/Ne1
MibIqsVF6UogOgjJV9c9x83oiOLejCKeD7P+UoDSqqLSg6IBI0gJtDAyAmSiwV+kUpJn2shlkfQu
uy9rMn+G27YkzTdwgoJcnrfK9SwK2Gb+n3Q2+gzNKC2FAbFT9ZG/ATvTVyRi+hRDVXB1MNyTCZUn
+aeEVrIFo7b9d16z07qxOX8AY2yEShLQI0Gd1UTciZ3+LFiaL6YhTxdShXOtkM5yWF3YG6jWjCdT
M7vdQ/GTMkAXJwoMA6TbXI9p3YU5y2MUYNHr6HKJ4DBpRkRUQSF1I9i3XwlPBKPvAB0QT4uANjHM
rtmxVdhG/HxbAu9wGDWHKfvC6DMFEuL3MP/RiJ81RmFuy1gvQFxcQUaJZbFg9OIE+xt+q7bzLj8m
ny2hOTSA3JogEEi99p1n9HkLYzRZ12pabvYwxZ35mpYZMZWYBChL314aTwqjxYIeeBi1jJVROMBg
yoBam++nMnVvi+HdA0aDTEbQZ2WNqw2A1n2rLI5YpZzmmvUw9nxI7PjDpKA2FbUweEFKym8ULjVx
hu/xa/ujkHzLB7mKPxre7XWth3cW2OqAcyOBiJo5pbJMo7nX4L+U6seC9BEQwmsYVyikLQgP4/0A
jmQgI2G6EOgOt2WvHt2FaOboqqKacyXBzVf0H4u22Ln2qylijpBVh/BCCHNwQTADD4wOhxdD4Rrz
ewlw42gyHQmN2LynzNtMNuIRRrkx4hHCOpDVKB7c3Lv6INj1IfUblzJ9WSrJfGHD7RRe9RrOq2TD
CblKrAYYg3/NPI3HaV+Dos46ip/KYbFDe3otkaPY8uqanAM0GX0/tEY9TTWgBrPUJMryI6s70qLz
7PY1WX8XF4tT/hnBIEwN9LaB/SxdoF4HvuJEXvHdyEkFslgQTfyqfN7Ix+pzvxDJqP0ZtWdtCpsU
4xUpkYKHbuKN79GPvrKVFxLo3l6EZZrSN1JKW1zAMPRG6TE7Er1RYj+a9bO2PBdgPQLD/KiCwQpN
tFRGHpRX1igVlIvqYyrOTnc0RY0IgTtSIa06WxeSWFsjxWIhi1CVjRVsCzlyzL64jyL9qJnxcwx8
j7lL3FmRjzqi3t4Q76Z4ccwh2XStQGa5dRLReM7k4VUeS46Hsv5MzpvAKDujkZsGGHr4NC05jEO3
szLLMQP5sQ8L//atXff6LraB0W5GHltKSC0GHfqitTNsxGdRYE5z2Mhb43F0xi1F3BB3PakjMpOF
V+Bdf57n1TKqDzxPGBFMMdOLVicb+Z47BBa2qRScLP26c3FeKVsFnetcCoYWV1n1w80c2rJOat90
KLGE8qbHqBGWJuG356xr9r+Xx1ZClcEEgGqANmpNaYkwW844eaDkw9VKHnV95gzx8aQxuq7K53AZ
6HG2NRIog7oDtsGLHDRHIcw70o/Kb879oT94rSDOy2O0XhkXSzHlCAQpS1drt4dOJMn3PCWVhfBT
3uZ7mpU0gdBP5sTWRmLaoAaoXJ4bt57huDheRhcKIALFGDOqMMkW40ue9tG73bZGMhZJtng7uIsb
f1Q+V2GthqcXYhmFpSiBaak9blWynd+UTeQNhDKfNk98nAr6EG5tNaOxdE1HRZ0We4eyOOZxLJE8
LDZiIYL3dNR+RL21wb8daQ5ebh/yupk5nzGjj0S5lwRLh1IWxvesa4g68Sqff3BJziIYNRQ2XVkM
C2Kk0Q4erQ8ZU1oLOOub37lFoiNSr/eJjeVtdff20nh7yigfzN4HZpkicJqlR8n6MYq+MjTEBDRa
G36J2s+448wCnMjNb5wiO2FTmlHfjDPuaeOgS+Cp+xhdETxNkwOo0i1lxjLupH3+mAO9VHtUP4Ca
+oVRAWCfoOAW4xEB/ZPfj8yxODoTehcYzoALYcDHLZVHPfsMVckppbc25x00Rz/pjH5aKrGpYwXn
XCCdXwgFKZTQM6WHqh2dNPy6fbjrnUrnx8lOFsVirfS6Am1oVgBGUzaBY7nhVifaDggLPq/MxVsb
o4G0WtXCJkL6xuqA9B5shvo+0PONKvVeO/64vbT1Qu3F0hi9Iy+iYKgCwlbtXv49gHpLAiKX0x8o
0qOKJnrzxFlFmZCB5F9/VsdmVx0LF0Qn3ABpHWTh4lsYxdQHiwEqZB1VAvE+EZDkSMtXWX3UKlB8
FmYxErGL980oAySgQeIuEvexGRJDR4QxIVgUX0MBoNIByHfV3Bb7iYjJozplb6X2lgE+T0v1n0OX
kDyIHTELN63+ZS6/Uegnav6Rlj/beeQ4YByFpzMKr4BCAOABBjt0U3PNVHzVzOXx9gHyXhyj8KJR
yFFJQU0UnDcE+aHNkInHvN5GueLflsTxr3RWxYlh32G2F5nh2Rv65a3oDRdty95/kmIw6Lron63q
qsV9TGXtI+6nlEQobeSN0JDbgv4QZ/1tKliAXTmvUtkoaUjii79FMI+XtmKezC7lD2wLxM02r5DO
2UODUVulmY2ppQAhbsoEtLKVeG3pr2gZeWkAXlTCFuxTECTWuYZiSfyN2gKQU+8yZ3ho/dK3gNNW
71Uv/cweBQyNcO789b7KlKLwTBvIvOK2DUwlwkiDl0VlS+Ru3oaNJdx32ej1RveBUAdke5G/lMGx
m61vgmLc6bVWEoB1Pdc5L6N5rbuZz2HeYCQkoziVqA5RPl10oXi6QCgra7vV70JP5OYerxw5Rh7z
IC2x1gLBAAlQeFS8cgdqbh+D7+gY5CeEr4udjCzmSabiXNZ5HKiefkgeapDL7AZP/h2BwB5tmZh4
Cl+WY4YBj36rHCh5GTjB+SNIV0runx/BZoHqPE+inm6w9EzpXwSCvkmwXO8Vf3SiuxKUf7xXdF2k
YkQybkZfj6magLLMa0oioVNxPoS7FC3tgPBNNv8KD/kqPKESDclUJNGgBJyMxDmZZ0WhVHvdhzV7
4QYg6m7thO2JjVZweEWUK3eSEcfoiagQhzmosafiTkP3WexTDntxw6NDuvI0GDFM0JXrRqvXLVal
FC0aIxanGqfdspRuPZh+2xscDNQr7ceIYxybwTKNpglNXNdJvQsr2VPljMwtr4Z53a3EyGF8mi4J
OyDlgbg0iolxr6CR9a+BQPUTfRf1l7GpQTitg1f4hYIKhN6UEDUm6DiVgDDw/532ZT6GUYdhMmlR
H2DRDVq0jNBTGtRy04VjNlcf4cX9ZLRcNsVyMQ24MFY/3jUR+vXTyuUYzNXbAlg2xbQsE4VFZlvb
qJ0tYYS2kR8DjbRv0c9pIOFdvDPByRA+mD0Gh8DeRlkFeKnX66QL3cUL2cwuWoUpgtcIN3W0+98L
4JkfkgfZrh8XENK2DsVlXuCT8sgZrhulGLHstrZJjpgm0k4cdQI6Har7AAg8C2Y+onvdGVzVi47N
cfKzx9CL/HEzfHI2ffVgLxbOmBMT5xnKZkxJeGfo1vKxhgkfKD0kMGIAnctPNK2+0guJjFEJVGnK
9R7HbAHVRNsYikhKtGBz1rWq4c5S2Cza0upRGCl0uCsjkyM5rR++wqf3qOmiHkq7h5tPkWT7O+OB
F61zlsjm0mKQ/S4TCAA9fc6JXoOgVX1bJpOzRno0/4jQ/3l52HGCTo/DRpbp5ZFCBzwUCOYMIPNF
RQ34umh4qkT1sTNqHhUg58awYDVCuuTA4MON6ZY3ofMojAXn7HgS6P8vkvlCKE59EmNhnQM0t4N0
apCMT3hz02vqYYDP4Uik9u7WVjKqJw3Qo5ZFkChs/molaDYAWwCTCG004mlsnrI5Qd5drG+0rGKw
DEjL9ouHAqEPPD3MJW1oZyRNnwgJMY8CJ6+8dlssFe0asiZKGGBhVI2lZHFap3gQnfQQAj1hwpi6
NgHYVX2L0MKhhrw2kbVHcCmQ0SxyKVqKNqeaV0XBLoyr33lVAZQyFxb39unxBDEKJTekPEXLmOaB
lnPTliLKrsPyGAwip8h03UKFB2ehpquI2EXjqhtuCqyx6HRsYauRxYNOAbKOhoGrnGib2K0fKZcP
nESvfGl25b2xA0v8IX8On3kv8Dr6Yj6EXueLCzRFopTrBS4QXndmD7JmVxkgcGpjOxW6qw3RXtH1
V7FrD0qlPA1JcahT/dilwsMwjrGj9PFR0FCKM6vJNfuc44athkRIswB1TLF0/ao/SJXUBjhLObUp
FVjT8i9zi1kmT/eq9N+MS66e/1kc2xBUSVEcFxLEpY3XB/sgPtZiay/o/wwLzJLlr/20K4vcLitA
8ScpQVBOWvhi+cRF2uB9CuPGN3W7KCr6c7FyoD2lpD2UrxLSeRRyTd9EO6UEuQOvunqahmG118V+
s1MsyJsEnaBBI9N2UEoZUx9UVBJ0Dx795vZbW42+L2UxLr2ZgPq2SfHYgi8a+GPo4it2u5O2LB+6
g/DAvexXA+r0sl8cL2MNZl0P+mGB65ltuy3aFRF50rsk3vEGRtfMzqUgergXrwr9E2ENYDJq2BKy
aB9GyEub8CQwXmamzprY9hWcEtkfy4VUpsSxnTwJjJZPMhAEiEOJq5ALd9NQOF1X2bevAO+OM3o9
U8u5lxVsU568z9RDD+6b4vttGafmnFtXmtXpU5lg4BSHTocE6yc6dopH9YiZIgfQlMKjAqJ0uSOv
SDMhHODNZ61FIhc3gW0diuZyEYo206Ddi7tSsfZ1AgwQ2bIr2dypgurcXu11N8E/r/ip+H1x86Rs
LMGaDnkUfJiG/gBS2dFRdl4ZcDXguFwZYzmEKgf6eIPDo5x34SbetN8AXC/+Bh7YxlhIuO8dhKoF
YFQLJJVkL8LoFK9t4A/6ClghpqKq8lXzBPi+8zYda8sLDoFPmzUqd/YoVUdl8yKsdVOpn2UxT86U
+rEcqk5DtwtgPpvIpY1gkZPbLYZfVCfexi9gO3nQAZnNq7Mo/0Paly1JbitLfhHNCIIEiFeuudW+
demFVt3VzX3f+fXjLJ25ymRxkudqTA8yqc06EiAQiMXDfd7Mb4dY6AKztjKSyy9CjPPPOmppC9G4
rxzEu5lxIhiBccFB3INL/35mrQssejszOksH727mPWxuwNQQWy1mYgu7tVDg2hUHqHnvNw7cyh0G
RA0a2KqsMVUspQsIDwgXIdxEE2inNED8OaoZtVns2Ykm7RHk3Em8nIysyJ5AwBOZnchv+NgERj4I
YTDOKzPg2bRxEeaPsdgw/KwvGA+VKV123Yo0GzXB4R+TCXU99TBlzPECH+R5zxsbsBINcxkQYhWf
R4D7ZPFQB9UUjyQeNCdCCN7XyLx9u/op7OSY76PjTEIJJXVLf6T3xcYavxNq4yCcm15cQQbYw+Cr
HcIViCx3ynRIuSSbSSl6I0B/+VhpMdQ2S/kRMz67HnBnY2Laj9gX71Pq3cZttCOR+EhqeR+3rRVI
9c+hy5WNX7l6QM72Z/HMtxPnUKtqNafqyb5jPwQU4rLNaY+VC4KtEKDV0zmleOYvX1w19QuWprAy
szjK9ixmH96oYA7JnXGTwmPFqZ8bW3Z+UhEmWVXCmB4/peFtgp5xorcGiWKbKE8b52s+P99O8j8r
WzZ/Gk/xlIHCGHT1IK5VoyA4OvPwZOwEG2mJumFqcZ6UPNRrNvQwFRwLAjLHILSvr+Y7FuDryP7P
d1p2e0bJjzIFbBqOD7aA5jSdos4AZvcGhEG5AUTHp2LnrmRWdvWKJgxYpFGuA60q0lijfG7vGoBa
2rttNMCac7/4pPPWnDnYvuRgi4DoozPOQMZZTJXbqRub84g9ZHNeJTexkxJKTJ69lcSvX5B/tmT+
8zPTGviConLEuzIqdE/C4CWT5H1UbcbbW6d28X7VvdcoWfd1RUKAmAuknbHtvWu3ANCYEMdFJDQX
RLdgSlvLW8SRgVrqYRLgUEnVA3yUGaWxyaZpoyaxlk1cfMBFLKmrnGilh4MV7D0X1c+nAt9QMpMj
dzM7u2E/t2L8tVDrwuLC5RDNT0hUwWKW3zVaZfRDYUTyWzfu5WHXC+TEOWb6eGNcv0KrL9s//mDZ
xNJRXyZ5AbNK/dmNo9GOwiCY85L0Ldj7lqXFywZtiWbqZVhqQcQm26BkwmjX9BOEaMbsV4sbzx6P
W/2ktY7Z+bYuscsVT6tBJLBa2+ww4YimrvfcQUmHmuzY79QNdNIXSfoV/6ov3qckScNmbGEPlDQf
/Wv1XptxblYInaeHGTsTQOsvQX13lsfWrNYkP8idbnp28RBgJsizN7PUjadMX7gifdBFHvnjvAHE
KX0w13h7FhjAtOxTR6ibJUu6khZf7PjCAXlaJkcyKLod/kTgFFq3NNk71KfepEfNDkDvq79Px/BF
MnuE1j4iy3EX/wge6H10ovvgr1o2yFbdZzWooqiykfniii+JwjOf2E1+LvUNF0gupDu0TitIYgG1
PxzV+9DEm+BhMzDzbf03verVV/Af20sqsqieuqKIdeFQ765FiOp5W8n7qkuEYKaGyXYig0z50uOr
iQdeBBkhY1ng88a9QZM/kyrb1x3FWnGYy2dmFg5K6bo8qAZZOF2V7vRarcxaC5p7WZOo5TFymxWB
ZsVN9aK2ammwLjzIcXP0RyCNOpADe1NVGFPQ7f7/ftayyDYUOS/TbILfPPEfxCofStN7h3T5YW7J
TR+dG8SGsnHL15+Hf/biK5E8O1BZHUAYTIPRrza1I3nmpJqt64FbHPiPmdpjiK0o2nqVVoO3M7OL
iIpDja9P4/kuF6Z6KA/zZJc2F+ehDbsJNlg9uCqXmYbaPOgcF/46GogvGo+gTN6WpqJ91sh3rn+7
1YN7ZmGxHE/JM1T+sZwkREx2KPsnnbnXTXzHxc4R4pmNhT+elBQPD8QenNFt7Zn+c3yYZWUB048c
by8/zbQ20bjbpg5ZKzZfWF44XtHyKc9TCsuoFM1qMNMOsltoX4Isz9E2XNyah4MEoobSNgFHz7KJ
ok1N0yaZQpxkRLKuc6OUMPxQGXIMnxYC9tO/X99Yjc/3ffnSnZtcuJ0kjcMO7O2AaugydCgj5tn6
yLOTOgzBUyiqzEnKJDI4qCgNJIW274PDtmhpD16HiFhh791M4Jyv1LS01LG4DySdGpOk4d7q5OCN
EjT+PHg0f0hReqibB5QM7CYfMWuv2VNa7II+t3qCkSSMBUYQieOfBK5IUVH8HWqIVGICxMp4SuyC
1J5Jm043GgCyzJINxAXbVvaBrhQ9tBRoLbXnv6sOIn9dSz4IgcBk1cd3Sew5zE8tIhf+w1gqkdXz
HIMPvf8J2vVHAYyjUYk4NaYouNfD+iBa6vRePdm5V7/6bQSUTh2khpTLN0qe3oW1YicCjJTJID9H
nT4aktc8EC+/rbQC1HI6KlwT9L6jAiV6VQbZadw/4E1zqF5Cri0J3CgGp3LXPIOphZsKOh1g+awG
R28b4dahNxgYfLFKKXLKuH6oUXw3C5wNsw+0AxRZD2GlZPiLx3fi8d6scsCiG1/dMUnaQ4KuNQKN
yAarQY7LaJOYeZj8VoII2N80FWbskc9gwB7FYNQ9TAUesz5s5Ns6GMWtNLJi349dBwnfKH4qQqDe
fCnJTAk8ROijY2KXJorbjpk9xABSFrWW7lWt+c3GrN9lsYxR/7aMzRyEfrba6/GdRPjgaFP5WwHn
pF0n8kMwFAelaJ5Fnr12nKOhkstWOo7RHVFb6OVp2r0Ukl1bD64feBbQJxhrBKVKm3XUoPHYH7Mu
2ndj2Fhdq7xyHGFXrzzyY6gi7oT6RK1YGbjBWl16liYZBHSjTG6iUg32YaiNx0Eikm80fV3vdbn1
zBav+yEs884mVffh91VkN1kMjYmojSFHHMt2mVXkHlBclBAFdBiU1A2S9ugV2l9DJj3JNThQyfjZ
d91LpROHZ+JYVPjzsfnTivRZlb1DIA+3lTzdJHJwW+e+K1Pt15Bo9y3zZVMj5WcSQ7bZC/DaohQd
Fo1RRtM9xuDvIxVgZWlQjMjPbssIALEkLYywp+81l0rDT8VgQpjZyOQCsLVIhnhyK7jli2iwGVN1
U0DfztG1uekQe0eNJhNkwch9HHDMF3nFqY8Uc1DipzLERBfXRG4m0XBbF6kN0hUnpZ1bFrk7pekO
yCS3HlprjMlDlLJ3rqR3A63MnOk3rIDoRNvXn+Mgegc0h/cpZTdwn6npAfpc1mQ36hnDsaVvnp9Y
RT7so7LY9UrvVGGNZkWv+e4Qs0eSe4Ezgva7kho7p1CuHaA05A6khmCe9lIxr7HYVN6PREB5TKti
s4yqcl80eWsrPtcfudQGuEugvMhL3OhQMLeKdAx01rw3tDGkN6zMfPDZ6g9JWWPQSo1MSjNAc+JW
nZCuZa+UZPMh9ioDZbwPVXitLfIgfErbMsBcaFoyV6iiGEFHIyY7Fll+H9CeGkXUcFfKPUcR8T7t
pI/CmxRDC1WMJrZPeqK9ZFrw3gHir00tMXraHGr24IvbvoyJIcsDNFE1CmKZ4RhImtONTH9SC4Ue
g6DJLU+Sfsh+073EElgkSVeXBn5VaWRj/otW6SNES0oTscW+ywLZ1LvmFjL0cOLSI/VTKEZHYWzL
cgZNmq4PjJpqDVarKjh4vYwhYnUq3boLoEIEyLqZaTmFtHbxw6+zxgB+qdmVGQWuvtSdaSyOJOWm
PAQPfjj8GBP1boro71Ip/+qZuodySeiEIsRFjj4Ulpsd99whDesnuQMu3uuT37JIEwMi6n94z3Ic
HP2J4PLjuXiDtu4tEBo/EI06QdLclUI6pgI8ZFlOfw2af1BJ1phqAn7XKd6zXt2j4ZzaYNm8B3E4
wVM1Krvcr30jJrIwck18+g18FfcwSEn4w6RjGHX0KLSOYwEK4fxZbwDJoloeGYnaHXDiscrAA6cx
l09xAHLQmZCHcaHj//hglq1br72fZGiqNFLevnlJMf6YmAIlB/AEPfpZUZ2IJ2dvcaZUDkeoZ/K+
AgGl1sv21DBuSGV3yvJpp2TlWwmZvKmU7HgQ9qjV1CSCRxYNi79EWJZmr6gfVRYotpyXPz1Fv5kq
LzU1P43siZAHkVbcmED9aTO96s2YKtTA8fctKZZMSc7gjNQd5S0oUEKQVRTpJy25PenADOoZuSnG
5lHFXvckB/E9gSi7V4nGytrc0WtOjMT3MoOXuR1qIGEsR/0+UPt3VlaPYycfm1Lsqwks2oXUpmbI
BqsfQxsnPHKmqUQFovJ36sTA7qSx97TSblU+DpCowZeHj8RIKyHtoS7FAXf1WKv1G15NpJlpZdKM
IcIi3XOgSo+jzl0xpUdJLsldyLWTLg8W9wBpyYcjGqonFg+WD0R6PSX3VHQuYAuhkRYcWBTxWISI
6ROx8zQZRPFlYyuht1NiagYJqowhOtkKZpN9RTKFB3a9VHT7XOanmJPp6EvsR5Y1lTN52p9Ij/d+
p7hCah4iP0xcEBrpGH8dB0MvAyTDoYYQPp1Ku5AxeidNf/GxOLWqf8K893uPlwB+Oryr5QDNDabc
ShkCjKDaiWI4JEJFLVNpbFYAWiKFA+YHeunZL3TIHHXZvYJZYGeUS8+iBXkqWWK1ofeE7kN48ELI
LrVV9a54saXqLLAiiET2vmyItkJtQo6BRlM1q1DH1hoYiF/BuWT6A/nocqhLJqH/IGQ4dmDeGwdK
NPe6hPJUUg/vNB+eZRW4r7LzzbqXP0ER8QFLG7OaaxWl8wh0kZE2NKaqlCMCLeqdaAJTVV/b7pNs
wXhWI3md6xonyIJklS0qGkXUtch5A+Ur25vmtAtTNsgcqJmXVuaSaCPVXsuLzu0tSqtzjKWEDZpg
U5bcVYUOJWbBbbx3W8jWtRTv3NCimEoZrX2PeQSNJuhnc2cUlXU9TVirEgs6c07IRNfEUuhvytOk
CWRZcTod0qwRx0qOMvulKYXRVVu4w7XzIKBuqoLmQmXqsnfGgSUKywlZOWt720O1AZRZqPUH9O36
ota+z7mdRd6aBB4PwgDJll+mB7nlpp8Fn1QuuXHdzlo/Gm8DYZrMFMxwL0mRG56rkgRMlUP6p4r/
oQESoYIaCuI1OYshRwRt7KCyAgZFtXHjEK7VOHRcUrgCgmkmoixul4cJIbSoI8WZWoHgSw0AlqcH
qQLlWBHbOpVGQ8lkJ4ykdzh7k8sQIenr5EO03Q2YiDbqPCt7rjNcPorePFjflgLwTVPKcYHWqJPH
SN7EpJtBSByd11v9k7XezbmlJUDXRyrRYhqLOY2TvqYf3gFUYLfabfRW/MxAml7ulR0oiPq3yt2a
SlgrsV2YXpRcSJLgNPUDDla4nzuPqulHQDLN8sq+t6stCcRW4D7bwgOs7q2qK4rQNFkFz+llAbGK
adlGxcCc2NNNoh209hcJt6qUazM7OpsLFDhNKlWWXjTok7LjyUScmWoDQ7vUql8yCyIaAB+gTui2
zszyNtwSO7wfXhuzgook2W/cqJU6ycWPWLhWTw8lIBOhv4w0drCmU/o6fg3AeRZa3UCBzn2B9J0d
kbNGN5KzYX12DIuSyYX1xUaXST4pagrrM3ioeY7Bwt+ZrVXv4eFvtr7qWkfpwtqiQNNoWdkK2uLK
cK246WSlcWo1C0xFr0u3kv3u0BTartJ8sx2LN0WIjV7z6rGCtismJvBKg3jo8lj5JM6aWoab7JXI
zNr7Bi45qMaNF2bti+qEEhDHCzzNy8nrPi/RtkIdyvGnwew7zM6qELka+KEYRreRI7PoHjY+48qz
qZ+bXPj/nIE4PZtmt8z2c2lvvEXN2Uqa29Ccy4mejmb61tdc20w0L3B/ZEqhiDP/prOKs8fzWtUr
bKY3PcNj7zTft/uk2ajIroU6+rmZ+WecmQkIoDRhDjOjy9x5xIVZw6G36H+FN18D011YW9zGpE97
lYeMYYKO+nb5Oo/QoWDwqD2KW+9TeWrhEPL3EgMfsSUsNESvf8itPV1eR8CzU4aH3OkSPrmDR15T
jgQwY1uzmPNftLz357u6uImgeexSXqPAk8gYLQ/fvEK2SKuYspZbkbSlY7t2PAWlKsHNA3fGcmQP
QGqgu8pYcVAqq6XA7KOtuHFt44RKuYKjKKsghb88JUOTRkqkwkLSY2yFAp7HUVZV443vs3o+gNSH
IISCHoT4au6enUYFMG4P6nbckY4NpFL84/iXdpx201EygR4NPsCDPwEPNUKihX6i0BdvdcdX74MA
agwXj3BKlgDIOI/jjqWt4sz83zMvaWhj9Gg3owDGTRDkyocTCmT82MzbxBlbHBOPDcM8tIuIKymt
ZMJsV/bxvz7xFxYWMZ2uDHXmgx/OGQv+rsVgXKXqiQ/5xkM339vFeT83s0Q0ySA6DAskAw4Q/nYh
3sDLZoXebTf9uL6c9Q2bwfyCYNfo4hwGrEYlw8MovlLdhuKliDa6KmsBOG6SrjOAwQjGXxcG2kmZ
PXJJHdVt9vLLTN6P9sQdQJk36uP1tXzn31E0QfHdqQK6edB3LZ5LuVJaNoDMAMNF0TMA5WA/ix+g
C/QwE8rFVvGSY8BoK9pduclCxWSjgrkLytky9FPTvqQhur5O0vzo8r0ngQsA7JcbS5sfxOV5UCmY
mgnCAQWIkkt/EaKq0ueDOi9tHkXHDKFVHEuEswmm3LagxN+XhL2b3R5uLfLA5ZKqUqm9SeiKU4s3
NjzH9Q/qb4SR8zW5XM9sAhUByjUAaJcXNS7DSWug7AaQB6jL3eI4OtTeZqdbAa9c2llcVzlvspHl
jDvqQ/oR7ko3NRsj3is/COYDw01s1ReM9cq6lvd2KvzQK2uhOBiR+im34qaKimJXDwTVRAod+xZE
rzEqPl5XRbu+5Sggo+D7mTLUKBsJof04ABbQpQTdq6Zw4nhubFW2xFS+U1HQt3Spui8mfPmSoFOe
+dwMKnhVbbhh+vAsFag2KsnkG9NUf/ZEup0ruwELAIIdJWbLaq26yshPndb1oHtHQNA2016t+o+6
pfcZAa9EDitoPqEx0Xa/yzH9rev1eyQHv7rau+U6uyk5+KzUqlCMXJZvea1YQ9VmZjWwk6Yiha07
JLP9EOdGyiRyI0lJa8RtteGIV7JMJPQMB4jQWZTyC9l4/rQpU66wWAin+dW894fgvgZrAmQXwNEw
Q5QcgTlQoINMdbet4/bdbcK2UFCPIYrOMHJ3eR1ZwtCnhKK0I9VI6Km4CcJfGzf+e8RzaWL+CWfL
q6AMWauBwPz+f97NaQeaU4fuBtz70RmtZMeO43HzwV65/ISrMsM/8FoQe7i0G9WSTtRIBYYZiLbm
rvLQIUjZlj9bW925lcVDzYKI9GWO1n5leWBIh6zC1/Aug85veD9ju8Q+ephVwbZQl1vLWziEgHHQ
PZUw3E33XOx0DoSZn2y8qiuv3oXbWWKEQSeoFlwhHEHPnN5gOuCgfgkdVTdbAlwrOykriv4VYAFj
sqSlTZIu0Hosy5H4rh9R585zJ6LFkXsyYEz9xnu+sn0X1hbfTSJRmUdhD0nU/onmshlVvu2rm/Xi
+f4s3ej5ohZfSStK+I/Yg9u+CV8LiDIGDrfbyAhP8KyOdL81FbQSJyNAQdyA0id4hb/F46AHiEe8
7SjgHvSH9Fa2/1ZmTB/4rXpXn+aZpMCOgRGC1J+5hchd8yZz0YgLBOgaUoLLK1fxIKJ1IXsOb/PD
EPFdMuyve5MtCwtnEvZoPlQZfKUiVw5Bb5e27fN1EyuBPk712Srmo3PmsGqV6WWNfjuwSKmHSnVr
6rxxOq9E+7wqH/MOk8m0FCc8QT+1CLkGxJ+fxJBvET6srfXsXVhWXeMwRYkqhW/mSd4eupRm6IBH
nnV9uRtWvjCcZ6vlvKv9pFKA7QIGpfZ1Y2w3rtqahX9cJJHly/3MWKj1oQL0WCCYPZad2cfv//s1
nFtYBJVKnGh1MsHVh2Oj2Cl0YxRf0zZc/dYy5sj2bKMkWjaVB013p6xziPOBxD+m0/P1hXzPltjZ
mwUE56UNcMJkTV5hIUVxF7T9TpJeWfpJAOa5bmeFHmY2hFI9Ylf8e5nNBARqh+X0BYOtTtlz/jpg
AkQuDQwvvldPki3vyUE++fML5kQvADAayW3jZr+3IvSVVGf+IfiHCw0hyNJlEK6Pkjp6Mx63szSA
Jet9vAMRjwOY8EH8KVMoPhry8/b0wOo1P7c8f++z78nRHY+JD8vSbnbMw9HbtZhXwPiLlZib4PPZ
0S8egot1LpxKpTaCInH9G3vNUNoKX3zVGFJQ8qeQm5Id3+zc4gWskQZaycO/yLuwz2CBJtAvw0Yv
8y6tr8k414gwHoN9dsJDZ2D65ENDNQ8KB9b147XylBNQRIE8gaM2hEN2ubV1m8QJCYGY09BYD3M0
1QtmjIFuV0W5S2R9w9xacnRhb3E1s9Sb5BauEYeot6PQSkFUUdg8QAVWM1Mn+721wJXoAQEKQYEG
yyTqUl1EaeQa9TCAa3xyU3dAkZM9ExtObf2A/mNkCWcGAA+8JRRvnXzAoP4tsGRW64T3ugPl1U2s
/qa1xTebMvAC+L2EgVfoSkLzJncVMKY1YBgJjts17PV7f7a4xSdL1TQjIf3PJ4sfo8JIHEwEuOFe
N5DSGslBPW0DmVf965nVhX/tkYjI+rzIob6RcowLiY/eP6lJ+W/eijM7C98yyim2s/CZA2FTUwO7
sJ5u8LGue/AzEwuHoqtRQIsaR7D6lZzi29ogxgCW8ewN/F7VMbKgxn1q/sykDqWTzJwW4rNx9If8
59ao9MZd+PrSZ360l+Kq6FMc07qmNsBJgOE6PX257lFWJlLhv86Wu8jm9GEsS5piucE+2hOHmdMR
t/wnPQ47Faq8xCweE8S11ay2sBXW/j/uhg4YAX4B7vtiryOo1RMlRR84ODGXO/WNwFAB9HTQi/gv
yATneOjbUwHqlv9rbT7EZxs6ylM6srnrzMdpR4cuAZBsgJQ7aNz1PkiMBhJfwAY/61GCUdt4qzs7
n81r5hc7nVe+TPsB5hUZ1PXxjaY+bHzL1efhbIGL3EufRKIVKiz0EPnbz/NfAySWPWuWj2+d4rUH
L3NgJ6543jA8O5VrS5sf6bOd9ftgzBI0dVB8DG+/hhQt/RnSXi5QbcctHP76vfifz7gEDwif0SBR
sMpJLgGJQHeCARUJ5PnGolYji392U1s67jYY+3rEYzv8IMhSjAbwOjPFsCuQAnv+iE4oOKKGl/GJ
ZjaACrsN8/Nff2VPlwxfWq8SX8qxzOQE1PfNsGsOs6bFcONvkiOvvfPoHs8Rsoy3F+Mol9+vbKHp
LA0F+6KuAVjgMBwRH+6YIbmp49/lPzfWtnITL+wtbiJVUwp9KTDijgfqIEREUCE71Gz+1S7CkoYQ
DcP+M7TlcmVBBizCWFR/wwHm5lJyV+zogWEaZYv4beUNvDC1eJuY4tW6pKjggQfzLeWTIzH9JGo4
NjFuXLh1U8CxILJV9G/F/ipTsojQEpk0RJwr3XdzbV8BYTgN6caD+5UML44hVvWPqUU80fZJpo5j
ouNojHawh1CDW+y7+3I3ONQBsNcpdrOoEahgQNUYhoZ4rGzNje+pLR+l51mV4/rZ2Vr64oPygcTK
mIeeE0UvZXLfD9VRcN9kQNNeN7SCFAJ9FSJ6FbVjxsmSoCCd1KTXKVZeAiaku/qf+aAKWzXonxzd
+nmc/1+Ev+cml82BDpwEHWkb5qQK3ts4sIBTDf7d7ftnYcvaoy+YPpWzFdXVD7Ou3CyoBLq7TRKU
tWD0Yj2LwzPGE9ULfwRhE6AOqtnftqia/RXgQQomkzn6MbD7NzXfpvRceQkvDC9OSU4BhUo6LBEs
gqMj4VuBbp7tobEBTs/BVJ3OLu+ByomdrfO5FtNcmF64AaWRAEWIYDrYMyiA+UgIiVuf5v7iNpfv
Wh35wtrCc0v9oEqw5iGXATuRSY4hUotgV9/9F9SFW5s6X83zV94bp7FU4Uu9v9o/oLjHLGa2G7/o
Cw/NH9nB1L7bvPM93xprX3nxLxa5iJxiqcmaOE11HFjpB0P1dUBHULeQiT7oRv6svW4/v1trXYRS
jejzmAqsNcJoFksGo0h8jNu8JMUfHrxe9zQrgcbF8hbRk54obar6E176PUZsHfSjXTD6br6Fq0vC
qKYA0zTe+GXxQKSF6kcTPGfAho++LCuDiMzum/BnyAskwWH6eH1d69f/zOLi+hfI5BWPwYPOPWmM
I35JPoT2jLVUjfrkmxBMflF847rZFX4AOO4zs4vLHypJ0dZ9DS+atC+aL3bAvFpyrv5q6uajkfiJ
TQCbdNmpjKd85036XcMljNxpORSsKg/s0RC245kH6j65vEMyfQcIxCP6qr1JfAx6ss7HKIYuf5bq
YKC1cqjTYAcUi5MFGAW9vpj1C362mIU7iRtR81HHHs7wCHpsdnPcCb5ulCq2aobzX/XtqT8ztfAl
BRIxya9qdBlK38zA/QX63OurWb3IZxYWHkQZiC7Hs4W2AvHoCymOwnu8bmI9lj2zsXAWftC1NZmd
xcy61QHjkZoDgvWZByG2spt/9WSfmVs4CuTnbMIkLg6bphsRWCV55huZ/+f6qrY+zcJFhIqOmY/5
JqVZsxuV37K+hZ+bt/7bxwdkGBAVLsAQu9i2NoyjqehloHYnZtaiM2T/aVIhZwRxk+trWUEp437O
wwMchAryN5x5zrT/HOnelCECi+ljwAmM5B7R5Z1/JLuZgbo8TW4eGrl4IXbsAJh4X7mbT/Xqcfzn
hywzSY1LedKKwgP2o36NK0gbQCUUxke+n8MTeUfvWWrkb9fXv/otz6wu8soYTe1Bn2/0wDIdgjEq
6IOSDRqD+dR9+5pnNpTLp9or5qHcWGUOZkdbR4vTeznCJEMih7+DgbXGMPWnPNoSWqOrh+jM7MLz
yjkG0FHQmZOFAfT4wpDg+hXloMo3dbTPOqPIDXZo3fkFaB2MVCiWH9iDDfcsjOlP/Swe+h9jaBC7
sUMTFOHQBgrBDbj97bc+wvznZ7EM1fnYUkTCmHXg5pDs82ZLTZeumtCowpGjAcO2nMvJWVGRvg84
Jn/0g9/lv6ErZdZpeUJP7cDV4A3AsD9SdZOj6Yu9YgDoet4u6VvNEB612nR66AT95A1/AdbqUxMM
A2FZv+d55WhKetulPYiMMEovD4cuT624AOdKNSSAYysQJ5CaeLLriE/3VY3F+RUbrXEs//cAXxDp
YZgOWjdQw8QA0uVGyiz2ERdKaMTHgZu1vyXMFNNiw6mvnKsLI/Ofn30t0CimY6j6mBnE5vQTRv4L
DLzzT1p8XL+bKxM5l8tZuEEx+AnTupyj6uK53T5qjbydeRqf2A/5hOrZQw+qxi3S8xVmzkuri0fE
o9B3k0qsr3PqD+2pP+pQB8SY4rMcG/1LfjPHSwLjzpiGa/H8B7vKbX/6W0jcFXd4scuLR0Z4jedr
LT4ljV7A54PaemtF+VYw/632QwEZAu/iPFWooze38BEcE06t1ECoD2TCvZmm449KmiwWsDepYvYg
1CdgMN6KokBuL8yNzzv7vQu/uDC+uPYxLz1cI+h4zmzJignpr6eZUEZzqZ3ebc0aff+sC2uLu5H3
QYB5HCw11YyvcskOdAegiJJvEpQSMAIcA1s9i+VVj8EH2LiP20nbNye0+AmLm0PTmGqTPEbuND1p
8UMH8fDrW/rtai4MLC5MqyiSqk9Y40TeYvGUJDdS15oq+GSv2/ke1y0MLe6INoH3CywCsZuc6K8Z
qKlCkTkbgQdTLKDTrYFuWPx2HRYGF9ehFnLtM7ChurXshlnqDiC20Dvn+rK+B0OXVr5wR2eujenI
LzrWxa7yoDArAWMkxMJUQ7XLD9lmYCYNLAamWu9X8di9Sqk9h0O+tTW0tbHWJQa/SwBC9QrcC29Q
rL4Hi0SOx3orkd84jF/35WytMngSMOg9j+tDpZfrbyl4WK5v5/eUc7GdC+9S5DnxEh/6hqht9Zbi
jiZojlHi4jYBDuOpgahKZEuSsakLNP/FVzzLl37A2doqFkxTNSu+pSMofo10tDVhILhNhqfCM3p3
2IFjAOhc6IFUFqq2wMOKwpQ0MKFgyHmuDW3BnObzee0XLbyPSMnUxBp+0VxWmOfgRofY0WFramrr
oy48DCiRwqGmIUQCx+FOIeVxqsjj9a+6dToXPkYTGWTnZ0HOQUHRgv41TkciXq/b+Dri17Zr4V/I
hOnitIanjEeDYXxSGNGn/1jeevhPs//d7KaD/5lqdpJa3E3Dv0VONyvAW25uCU7rdIGRPg4lRHAH
nWblQNBEp0ZoJsbfwEb6vrHuje+3xKkFfS/RGjO+uDHNXttJoM9yfZdCVFuD9xEgdk33oDiClHpk
xl9wpswdfkOo+frvWL25OspSAE/JjGGo4DLGa6SSQYJTjV35rxHldnqqnrz31CSP6QmAk7lAPfM5
1rl13e6qAz6zu0wC1QhsIq0Op6QRK/MM1ayeZuiQasU30Z1ugSnmHhrr+xDGJ9BHDtBv3GYyW/sI
5z9ikROWasqIDmkFt4i72qik1Cn1Td5rZcUhnBuZ//zMRSmhLCWgYgZDGqR1hqf+b0R1CrI0CT2/
beTLWmhwbm/hi8emRz86AENAcsr2IP84oRbzW9id6d9LLmoxpv/L3xyw+I76xwtwbnXe6rNVgg+n
nSQfWzk4nguSFKt9nHWf9L1+mtnWUXTUDd/RLN/ZhDNsLXjhcRMp0rPEi0CJsCe/MLpq0V0Biej/
w9l19siKo91fhAQGE74SispVncMXVJ0MBoPJ4de/h7ur7d669XbtrjTSzOiOxmVjP/E856R4vGrh
opG0+k+aRpfs/M8NnxnguJ+INMc/LQCg4HZOgOkVvwqvsuf+1ZA+O9gzKywrkDyldoYYYdesCgje
gMgEHqX9T1oN167qmTE2jAnprpyN8YxkQONN89KdueWPxkIs+jflWhZrXHLfPw/xzPqU5mTbUYxP
h8JJ4homWwAVs25HckAujhkYIw+VSgaNEW9agUarUn11EvR7WrTsc+2p5sVqZBI6dWzZqRpgVlWy
0mwOcjTT79t61SgAX6TkPtKQrHN7ZckELPvWtgGVBiKHbV22y6qmQZt2K2nqH6lMENE6G1trQqSG
m7EdlwSC16pQn/QESpjjVcDBJS9roxFhWw4mr6h+duZy1M2IVvi+c6cXmglrVP6AMFzUW/x8Lw/1
VXV1gP7ammfHPjmFnKZMxZ1KnvIOzGn6R29dS1GuLHJOD9sMY0T6pkKILZ0Dpq8Nt1KT0rUb/fl3
X/I3E+b8RL6P8LzFgmFn1naKNqeXEMh5jL7qx5nsKIANUJBkap66HV4VrH91yOOiEcCEIUHlCiS1
9tlBakrKUh2jtOEITCNYUlcVKB6u4yku+qnvZZwzyDkTMRMZ5KPA7eA3jr2WIrlSH/gbf/fnDP+1
E+fMFVKOwY4hy3EN235LublRFPNuGFQ0qEAcx8pj2g03sRDPCte2mOXdd3RcT0Zx26vDfWFimj3F
3lm1GyJ1k+vRJsvFNhu2WUlu2z5fxx2aziK5Ahv8mwli/tlortk6hhw08Ln+u9vJaioFa+f4X1fC
onntJwvURaAUj5dUO8mi8R2Tr4l9Zd2/51LmdcEUSCl4GWz9nL9GOGwaNWtClgp5EeWgAYgxIYjJ
/kmF2voooCJxnCOoeVqKgnTD+/3W/y2NdvYTzhwQBLcE09MOqGRQdQLhaigYHPQs5sapBza3Bi33
Yqv682CMCfRZDk2Pp/ghqdzIAxt58PuvufjYf5zHmZdSQSlJHXCthOADcFm6V5ynol/8vsbld/5j
kTNT2aE5nBSdxkO+qoTXr1vYS21pgaGHuX3mNcxt/ZlSAXKsBvRtrulAX3yFpo15aQrhDPN8uHBq
Mf2poBwRjtFMY+e26VVmoovH+B2Nm+cP3VEcGguW4VqpHsNgIXbSe9ObXvidR94h54ZSwVZca3de
3BnGNTE7SUExdV5Nju00GlIUrULwriJTbvu3obeu3JC/Ia/zff2xyNl9xWvJo0ThSSiHu1bf1QVQ
IF0OHD2YB+mpA9HtaE6gfyzWWWOsNAfIUJCsmjYk3eL3AfNRBnlI4saHgbn2Zf9Gj5z9trPr25LG
ICxH9GqBKfYeB79Iw/J9fJ7nuPPrAJ2LYc+Pozi7yBXNuBZFOO95SqQygI/jvvpiuJoXJS6mR1FX
u/J0Ll6sHyueOaoek8s9iiV/Ngj6tdlZAVidgKKne6xGN7qD9Vzwz2tG6nJ6+b3uuedCR3jKhrmG
MA9c8pdkDwcNLKcGDfPhy4LeVfOg+FfV+eardF5UALkYGAwwC6zhuf67V3AimpIJQphhvEVYaYaT
X33UGGYtPBF2IBU3wXI7q5i9/E9m8MfCZ+7I7C2zJGDdDDNp72ymbEa72ZRttPr9c17b3/y1fyRb
3DFbaSkyDae8WOTtcsAsn5L1IDN++32hi7X0nyd59mhNLeKjLFBnroPiFO1mveI67A6lF/vqR/Y4
ec5aPhrPc5VgXBZLcnMV5Hwx//lxpOdPMy8UZ6xxgzAgj85BCdGb1BOruU98Dfr/N+rjjxn4vjdn
7xI0bAMxe5hfvir31jJaaTczFyJZssO1rHX+2X9d0e+Y9bz0yxRVDkXDYHLjemexrQ2/WRRvgLLe
6Kbh/v4ZL2fnP1Y7q0EoKejRphi2l7fjqyR0a2VqwKcpiDQZTEbkDSXQACa7MTruxe204G23Yg31
EkBrwNKrK2KZJ1+F2t9d+WXXzuHsqRotQnfLQR1onnVq9/IuW9grtKnBj4SsHQNsf+o+x6uG6eK1
+nEiZy+1aG0Tc7eI3NMEhoDuYlA1R221Ks0uYPShBgqCsndL456pPVzZ88U0+8faZ8+3J2pnC3A6
Ys/TArQRuWuuELauhlA5GpurGeZF7/5jubM3LCWoWOsCL2iOVc1PvF1o3YHzAhXWhfRQ3FtfbcFd
+6pnj9YquKIlc2FtXtJBt98FwWOxp2CXXXHNLaDNNXP+RZtq13jRQQn7FQN2OSGevUCesEyv2LHL
ecKPMzh72apiZ0kikWVX/uC3e205j/3LW2BNrpjmi472x0JnjrYylRQ04HUammMRjvHjiMru1bna
i+XqHxnvefUYfK65ik7ZP8431t38Lt3N/VQlpB4Epq83NK+ueJYfqgl4j9QR9Wpy00LFUlsKT266
devPGcZ1OdD5mH4xj390Hn94OC3rIpDzxlk4y3PWu2YpVv1K/vfgzNngf3+t8zkFTg2hWKSCe9PZ
bUPMoCsG12iHJfhLPG0aT7+//CuX4w925ceujDbum3GYaz0pFDiHKqwU9Bnbp99XuRzN/tjVmX1p
WyPNiw63AyTbbr2ny2aZoeXtrJtd7l21pNc+1Zl5KScMx04jLClwmou2dvm7toUR952dVrlshZjW
rbzkQJZIgtPDtT7Y1c2emRrwsreFmv+pnzXbAfIn05LhLcy8ReTp6mqX3cZ3meTMkXZsYm2koZj/
D1xoDBSDCWrNucN3zW5fNtvfS515xqQtax0AxCRkDgnqtA2svLzifS/GkT/qSmdOUHSdHFveJmGh
Hkj6jgE9r473qXqNN+Tyvf/eytmFTEkErRQFeUdeB8REDVA92uaVkszla/i9xtk1HO0u00fazF9m
7j2DnyfUMCB2Nbe4/FksFZNNBiBm9Oy+gTKhGITIMniSPzBK8sD9FORVva92rvARK15tKV8+vu8l
z5wXN61S71V4U9NgvmjR00hO+nBNZPryAX6vMv/5D+MEYvbOYgrFO1bUBdGZn8gWTFaGN0TSH6AH
gdjUr0BE/7u1upxigNf6nwd6XvPorcmpOaKwP8lw/jEtxqDddcf2lS8UzzjQdbsac5csVXQ9GJqA
7eZay/5v+NkfN/D9E86c20DiPFNUPLVsxTC6GR9UZdkq7iymN5dcjGZvvVxLAC53QH/s+8yUsJ4b
ejTAlMzYpBj9z+jFemOD25eo/6Pas+CbfG++Y8voAmirEaYcGfvVRORyiv7jd5zZGdlXFR/KP9Fo
jKGZBZSNZh2peXTH8DmmVzkkzgooel4zplcunHlmfXqjcKgi/vTtqtVcPNdDVASuV1suWjnQNjjU
JrqBJ/vvF7tUFPDBjAx1O1RbLOgH+Sx4X9XvFkXBZZ6eiT6dj2sN/otm4seiZ+YoMrteGfIe/e0G
7J0CVTVx8/vDuXxrfyxxZomaZJQq5v//kTrNRaSUeaAPhaePXLnmN9H+mq+f/49/RWU/VjwzRJou
6i6VhIcq7f2ifszj2Kf2PrK+6sT/fXcXbd6Ppc6sUaEWVparBpYC5lQdVA+K4rPw1eL3Zf4eN5yf
/vc655E0aQqHi4biO+HWt6ab3c+67HIDIcl01ft5gLwQf127+5dr2T/WPTM5pNKlqE054z8EUO+x
B15MzIxPIdvNI539wgbqFOqNi35p/0+gvp+bPjM9Y9mbmLHBpodFNhNyLoa3OcImfn4za3BfM3VX
HuB5lK3kkCayGlwbrUb8OdT4jo1XUwRpmO35/XtefnYWJkfBrqChKfTvb501NdgvGnSwswSZUAuK
K6JeWeLyzfxe4vzwBr0oCB1gTsjLBE1K3mz5eK0if/mlfS9yZpRnicKuMbAIn/i+tEqInWmrqTPD
oiqWUBgLfj+2a8udmWLQcUJ8gMBE0oIsTY5WqYFJOOtxgN5NV1lPv6927QTnP/8RaTRRPAGEj2aR
Ll7iWSuLP+hN4f6+yLWbcGaAE15bscUtYBlKAmg8hlrK/5oW5Y/t+P5I86n+2AdwqgXTMXUa5lly
Ugx5Q6vi4fdd/D/26XuNM5OrCtL10wzJAMcDWBgzTwdEwNE85xYDFIHzJdkCCmzeVdjJtW90Zn9Z
gsKc0qOxWvnspHr1PtnUYf2pBMBTBsUx0d3rbe7LoYj+r82eD2KbPUmrpMRm0RcBmvmr/rIKN0ZX
1VxNFExuXod/eZzD+um/VqaZv6VhgKDY0jDaf06viR6+mFIOe0yqyK+VD6ojYdZYcOVzzvbnLw/6
Y5mzz5nm0okk2MoQaTardjfnj4PnIFNRl8qVlv7lq/NjrbNPaNBKiyfQQsLFdFtI1JLTnJYbbhdA
lmFdr2Yt7Ku2/nKh6F+r/kWPJ7Qyjk0bq6JJuyrX86L/CEqy2xyiUuG11tZF0/VjvTOLb9AIQlAN
SDT6KYHydZzHPhjpY9dUVMsXRgZhekNe9aAXrcs37uCcpSDV0MHTK8RedQDRQoDH545I4kX3hgtK
jTlouPYiLz7I7xXP3waBHNdozPYM6oJBxJgLwVG3t76uXNDZe/11QX8sc3acINKYGicCsMG6m4nV
6lA+9c+2O+HNOf7Vhsvsxn5b7cyXEhphSFgAdlsxf1iwZZx5M2zcIMC4GYtceurVViio7S9emR97
PHOu0JvooyERcSgFdRZjV41h2bSfWmeH1JDjVmMQ4enZFCRRNIRgUS8COoCyVTF7DwqHZEcS2QU8
Y2UwNETcVOOAnAnqYaxSVxCY85QYI831+D5ZxIt6ZTNpR4u9C/050z/Ktgc5WD0B3Wapoy/LaNO2
8sGijZeMt1BtMFySTtUSXFjPdQNQGDRgoVoXYdRCmYyFYcZHK47uC6GcYhK5GcQWDFEtIKF2zEqI
J9dvHBU4pXme9J0VyVuS1X6hStdANDkM3Ndk51E7vik756RmUIps8lLxQDd3RweohKqjq07tAQqb
bpvErgoIC6iNQpv1uzoTr/bQvIhuciFtGRhR8ZGkSufqg3Vgdr6czLckLqCkZywcYPgWutOPQWep
DlorLDYRwtMCwnzWASJ1p7LTn/ShdEknn2pzeBQJiKkjsw4clu7GDNOSRocmsdFsZHqamnhbat0y
n5x1IjQ/6+Uy1QRGK6PuPS/K0aODeRz7bsMYCBKmPJh62+3s6n1weGC39F7FQFlJ3pqSZ8uJa08l
yLYrqM3ltXyikxKBK3t6imtMCWXQX8iNvaKRdVqP/lS/xUW9kik4DkH4qVqWr7HxOFhfSm17DVRG
W8goRRBQGoE8aVqXKF1QJBC1tfMdGftAZe8t2rQ9QWkUdGVNudY6NAVMBhq1Pl2DgzWoxmhLC3GX
VMXCHCETiY+qMLuG9OjgdqbzKBt9bQwSEsDZ7cAPlbntLP6aagPUsrJNmjZrmNydXjmji0jutsvb
dWsnEHKka1z25ViJUOX6bjDpkk5o8eW61bnDaJceSJZXEvyMOQRJWQIVwoQ6y0I+qJLcQYBvkQyY
ErPuVUi/JBiLayFK3MLEqmnyYNAe1w+SonFfQ8FQ9ZPxSe8fTf7ipOOhqDUX+e9KH/twklAE0RxP
Fw4GNTCqqEXEp1VugVs9X/FoYl5igJmgw9A4pmdJspe9XCEC8SwyrGXirHuS+U1rezVjq1zRN/lY
7orE9EdHD6diCk3WrXDvAjnRVZR8wFYussoIzME5CPDUJF3dIIuc7ll3p7e9nya5K82XKtdCSWwE
FzVUmzGFDOXbIbFuzLJcmyO+16wxPY3PRcVXQDMuMkdb5D0JBi233GbEz4Gyi6mtmlhAK68NCRs8
iGe6Pe54W7yWDb2PI+0W9NBhaUIc2e7rR647YcSaD0fPD8o4PegQOW1k4Q3TQbMhjlGXQRkv8uht
AHRBb4OuBEu1QKCgqL6Bjm2sFatUi8OKrCK9DwVJ3UqPc5fPQpVCcVFRccuqvBuTeAdsnNuUwz4G
FI7sC8v2VCXfjQSoyFa4qOUFVYa4Kt5V9ktrF+h4Vig/ba2J+aNWBNI8kGJHFKhYT5B+LTZivNF6
6tsQns+Ve97EbqJB5HIyNrjdXsmA009fqhZTGsXXMD5G7DTaWwJxJK0fsRdI3grpRxkIsNEElPG+
tGtPI3g2+FQg/fLtMlly5V5Mq8yEPCAUhfugLySUb+8H2bsDV1dUPdX66BYjJGedGncCotAcRETp
cwVp60LXAgo+re7O4KcU96goHgEvDqh2IzEaXeHGahACbaTlgrvqIK1mExl8K0vu9uAMrsmRU9Wd
WsOzpyOA137H1YBi0rftodkLvvx4ZEHTGV6jR9AbfiC2WA40W1bmKY2WshU+LSClYUMh2iK+gN5E
1lPIFoOJFlW0dnzWgd2yIBsaob6AR+mot71zisSjGd1CmNfVAFiXoAC0TwQePhlOLIZ5x/iruK2r
xypCTTJxggRqgxUpvQLvxWpLP7YsN0GZiReGG3X4vp9QZPX19F0AAzeozwLK45BCcSsJ7tn+SelW
Yjo0zPbphLlWcaPHD7RFizZ6TEyU/sbXkU1wdMzluQXN27VaW4HRvhF5p6cNClmhxU+2fiQ69+pG
eKJCdBnyDtSrVXpTm8bSlhAaEGrIpnlBzU3r0nece+RjLulvbXs734eqwXwtv2e2dHPgggupuNIG
rHQZjQBEwEkZqiuyTY0/V5oVgR4f6BFiC70kMIeojk+g1DkqthtN9baw91zbD7biZsr9NGxmmRlV
fkp7CvrpFRzEkFPQw1EFI0pq+/FE4eieDfJaD6jxpgTOO3adTPFy0w4yLYZa6XsrPiFb48EleNzG
LPz0PvWZn6iAqMUO8BLCLeHNVOfeUU2v7ICUr1a28iaG28TU3SjaQ1zTBazOteB8O2UIOLj0Fb5u
rKOVc/yTDPtR29SZ/ZhTXMnhs+yo26hyEekngq8bY0/NU6c+cfoOWXmvVzdRZ/kUd7gfxDLhOZR0
Uh9KhvuWQs+0ek106dUdFJ+Ld8HuMNludgc6vUzSt7uTDpw3Hm/II0j8DBvH/kII5NZwKopw1sKK
XA6JMcKF7zDgwqp3IPDdUU1cTFd4THu1u851UvV2KJ7jHqebhJ2SQVy1WHQFhwhs7k6G4sUwR22B
lpgYEBf0up8g7OiHt5giliDmsiKLnppejsdWsdRVgdbWV4p8dOgxtVcRlovELoMws9mMrpjYKsli
T3D5QOvUS00s1jQeJ41bcxWHtc2FuTFG6coKk1rR6Cnjk4gPvN6ZkNBISes33WlqjzQ6Yr7co8p6
aGO34bdleozJEZqyNbsn+T3tXyxca7Gw432SbRTnwZluKy68tDwNeGFAFqvtTZsKrwWFc1TtlYjA
BCqLhLw6/TubXlvQ5qbKkTYbw7Bmk1pke5EfatF6JrnR9IfcTL1qXA7TVnVOQtwa5j0bHzoTsEdc
5CT/pCC9yO2lCbDu+KQ6W8iFo+ADskzM0UwnLqyg7sluNDeqMnol+KydbUy2xNwPEWgegIoCQjJF
FOdUTxm03OM+8fio+01q+RZYlHRjGSc0LOd/BYUxoqgAPAevJiZPU5K5jpVC47LyqTNAx2twLWPw
E0sPphIc+7SGHnvj8khbFxjMg7aqC43hMG2Bn4han+mxOzabQiC661vDVxLjPeYwzC3UhUnscUxm
8B6Tfc4xngCtpNTV5cGoNDeq7wqo+GW5a8MosvYjjwsv6TGJBg2/KrlhEm+GbGqBIKQ2/bg4wcJ/
WQTF2rTDhR0DVKS9ulhyrfBFEvYwFgN9Ikrm9snSse9K5WCCZCi2jxV0ES3cUjv60Ajxa6sLJh0h
ulIeoqheEGYuad7dD860kEYHZZRkSoMBFmmIWo/zOwiKJOOE8mgtapdk+ntjZi41nlOy6uAB0no9
0cobVBog6vazcVOw5E6Bueryl4KcaIV7x8ZQBYR/yvCaNeZnHfVyZYUxbrgI6KOztwwTjqm8nZrP
yv4onENex14H6vcCsWDbUy/u2KqLe7eDbeyq5JjESag1t6N+J8ErbilQ7LPw7RAoGYjtelP4o3ns
QWvRD0tbS9xcphAoRw4Jj4GpE9fIb3QYIytyjpEjlmUSIzZU9YcCMpbjXtEf+ux1NLfx+MgxKp83
Abczj8SAtIDlosMbyBriCXNP2vvcQfOT4zIZ7xb5nGoIcusfZNjLKIQUhls6DHQz0u05PZjVa128
dLbltVEGCZouTJt4QVLYPA7Tn3mt9pJVFixmu7CdLTOqtcWfSNa7dXOU5rOuPBJnB8kCG2RD1q7q
4Faqhwzpgs7hhBAwJDaEXWPTLZoXBnqOsk+9Oj2lxkeew61F8QkwL4QDxAqYNNYWCE8AM1xUWrTQ
tX2jNEdEOslQLmbZboabEqnP+mT5MUcMq9wn1mNunhgvoLb+IEe2EhrQ4CWWn+8o1RDn6r4lNr2G
u5lBeLN5GEaI0493asogJH5H4AglexnH+xQkqgbTcTzdtgWFUdceRyOHL4pdpoC8rkdwZONVGqpH
ZHoc7HVZQw3gQ0pgObBvhGKB1TNUoZMqgEQF0rtjglA+ko2nYcbZgT3u5QvhL9hkqANMPVnPJL2x
zHeVPor2KJUTFU8F7pkub1Lz3a7YLWIYV/SowemFl4k7UzhIWBdqCtWeCIA1Ry7IlPlRIV1h4iXS
ekHzZAmtVTevOpjMZEmHLwIDzBCjDk/N8B6BgSYHpC5JPjWdL2zjQ41SpDjDQiYadLR5UCofCi45
uIJdc0BU2Eu/QUqMeg6UNU2XW69F4XhyQuJUwdfjgxH0hSbNbxANcjxJdbR9FsFIKS8py9Gz6T29
DNA5x2MxXGmUnpEcewMhq4NgRHvLxzvSZiEgEK4i30uyKmft4bENYpF7I/3Q82fAnVzhyOdSQ9FM
PkA59q5QxX0HRhhua26CaJw62YEOe2RguE2PdfXURc/Qz1r26ZM5fc7DEHb2lmiHtC89p+k9B5+o
qhGpCJe0aOkKmS6SrjjmZuSPUrvVmX5A43DTT+my4XddVbjJvDm8ZoM9iURfTUUeMFZ5ldmtEhSe
EcoTV63BUFY/geAj0PizbiHFLNYIcNXxyAY8m44VLrF3Vkn2Qwzd+RrpEIWZNQEbG1YqNYMW2asg
06ZqmF9A5apSLRc66a5VS1DcbHNqBCP7HEXsxeWdY8dhLAHmQ76gzYTOaJZP/cbAmH2tKVszihFF
pAJaWVaEbnZdnPQU37NkruJ85cMdT984w101nIXpKL6pZ34OTHaJMaKpVN2YRgEKshsruakG4tpG
th1F73EdLqmYljEiRTurbpUiR2M692qMDQzgkeoYlOXErQ59LgdGJLFQFcGwiGNlCz0b7yZ4NmlO
qLgggi7BdgRjBQF6fwDqpTFeYgsy0CrdQ77K62twN9PBp31xMEu6ytP2oDU4iGQ62jVA3cBPjuNG
JczLqo3W3hZO4qUy903zrWS6R1X88HHlCL5Nee+CRwj7mRZGXvlWijNTkePLOgrV4cPhEeonusvh
U6vqy8HfyJR7RTohT0CI026JwzBYlS/qKfdRNuKQpcRIlqzv7IEvcyTTZBo9YhCXJBVoevKGupUF
lhoSI08Zejv2bK3H/DyC12wtMKWVJbeNYd229Yee3U6oNHQDxAUArbYmhFjvwnhiyOr6/JTQjwTu
Ix7cWg5+RQZX181nE5QOCm09galx12FVuhhpxREJVk0wCAoBbTWHDOPUAPGp1TBvuvPZWBxkSJWm
7mxbLIDSKV2jHpdS5QetjtL7iBXsHUTgRRTQuEFGqKjJEsbkvQajA177uEunXKC2KlogpUHUOMcQ
lWVb7mTX4NVqRIlEpfYZrkRnF7cOun7SrJ9TOnx2VAnyCPPdBjOGQ6XwL31kJ1KojyoKxpopt+jV
36ldu9YZXQhN99XI9CMVCm8NS4Ioyd8daq6z3EImkA0Io7hVfpiF6IN8HHrf6J1ynUPhJBvs0ed9
QRYxRjvAh47sF1kk3vmeNEnna1aPXzfCIrVpqa+ynldLxYkDvQFFo4BsW5+rB1WrljLqIJ8hujun
etO6FMjr/JhSG0jsnBaBlqdfBXcMT6olTF/a5i4t+GMr6xRxank7JajR0AJIIa24acrqZrLLmyzp
wBJqNeAtzssbbcBZjoRXC1vjb50wwmFUbQ9j1Nu4ADNkoRiRHznRTh9rlN+sgCZ7kSDS0jPlJDmM
Cks2dtaHTO3uE4fA60xLp+zArYXIqZDJp6UYj12h+UUHuv4iXjZOGUZqjBjZFocS+hIJwrRMYJIn
rqudLPWlGu84cgaNZy4H9qdAONabSxFBFtx4hMgiEoM7xX7RcL0V2MnEWKiO2JkU19s4RmQINCT9
qQwb8tppkLKMDWSJtmtz1CyNl1aifjRlblfCpyBNLwtItNCHob/hiboZoi8DD6CGvSvhS+1C245O
vdRGFT14EchEQSEKF25SwhzlFQdElTqDMUdJa3LuGgoObZReq3Q/Gh8gyiiJ5UuyzHuUY+lXg8km
s1qP1ogKwgtBFjh06qLXUDzoXKpBGC+WS2A2M3dMhwWkFnZxfuJkprxgwFMWAYcBA0LHlRoMGb3V
OvXGmOKdqmau3R175WTTdAt2O+Tr0zMU1EzzFYxhHpszpehZw0BqDknC9t5WuVuj4I275hklttnk
Jy1rkPYQbJvh1z0I2LrkIevR8OvjFQQG0d2GZtSY+VnyXNW3tSOXUoaQG1tHxDrkg74X5Uvefdad
vsgmxU3kFvU03YnDEQx4XKoLJxNeqeC96/iwUbYweh2PFrZVrx4mHA01Pw2N+I1ATu5I2MFuYULg
oVDEtq+4G5FDafpSaRFOPiNo9vQOSXxSS7fBfz1GCAIkhBLj6cAbTMXjf5ynlturc9+62VbZ5FVG
dMvg/yzUViw2HnpRD65NqtaLY/mW0jRGGJyvUDXR6anU2g2mXVskZVOgRACvQx1rQhplo+eeJwl8
nOI2Cij2xCFLH5Oh8Ua0zJv2pU6MIBq7Haf5A4WYfWNBFhBS1g3YaArW+YqSfE3cfLK4iomrchFb
5E50hTfW/aKt0BNgjb3Qmu7W6u2VaWc3ythDShl4+Lh2B8dc2XB1BUshoXDDey0UyJWrqg9J8Vw7
jYFvL1ajNoV9jMr5TGTi7GrwSqKcjNKvXNUCpIDaGACaf0gMsJiaVlDBYlJU9jId1ThLDTCefYiU
bJdVsIvdsGnYSbdvR+1+yGeWVYTV6fAx1zo7oFGrge6gco2snnoRapiaWm0jZ8ArICvZjl5lU7/u
7TX6Se+qCo8tGldy6jXNs5JgQBejucxAHt/lewsciQZMwQjZlBZ5TJFXi4a1iNTw1jFI26J0KnXH
E6j2SAJOkmwK0z4+GmAx7KM3oHceBmZumzjaK+UzzExoSBZQPduag4kn9BJj/aL5qpsdJZCSm6yl
Flsb1rH11NbbrIHECHL9SbZLR0m3rcJCY55U7/DomN0/5xCy1h0Vmo6QcLFbuMKcvacgTBTyQNXi
TTNoUHHwxdQduWNG7nVZsmnHdE3tdMMr8N5LZxOlKCoaSTBmyVElNrx7lHsDU1YavGWGosVoGJ9V
/qpnr6JzVhZqezpFCW2uLLEX5lS+DSkQI0VdywbGa9DfGksuHdn5KtXxuqKVELqFBMJYwnx7WgHN
hEa/kSI71nPsUUOfjzeYw6hwn1fJVLoqgL8oh3kd/EBLjmMGeiRn0WKTuCzhgGJi3Z0sOBKF3FPl
MQYcVMueJkX3M/gcpqprUNX6TfaRVCghpkFkVDCVqGdU97PuLqa+PRRbkfZYnmNo3hihepOMQTN8
kBqM9SW2XWULBNhemY6hAjq6yTnqtvDsEt+d35s43QxFb7sLGuclquTKQNIGtiAQRZTugNIA00uP
T2XAsodKfdMr5jXw/ZjeEf9H2nntRo502fqJCNCb2ySZVt6UzA1RVVLRe8+nPx+rcaYlKkf8Z+am
u4EGFEkyzI61l0FdMhB0V1uOMhAnH5FtYgQAUYozCu2mN4cj3LJNVp6MocUMVKdQusUTAoX5puqf
Q0XfVHS/OtF3KjaDuu43nCDHyWrtXIz2xoR9Kh25JFZsX7ipfNk2lIqz5tRzfJm56HrWcQpAoJjV
hvWgdaCxp0ju+EvTJmMf5b7Qs+q07thD+Zwr2Vg55QpOVcVPs9cpJn/VQWHnwfsY/RIGy+mMQ1ag
6jbDTS+9NL7qyk1M4NatkEzHybyPgltT/mF6pR3LYPXhTR76h7j+HVXRttaOIY4eyvSSS+yZhGNX
LbipFDNrX1PoZVm0lyV2GUi2ECtMiB7csMFtrYDw8+A6lGXbJ2o9VXaReZ321zViytTrN6Geb/xy
N1RXuncxqe/ScNdhshUFhaN1GMl6Gz1jIcpPArWj0NxX7LUiuaIijSPlUuivJQs4NdHY7/qNbLwp
HGlJ9JLQeRveLQMrRu1q0sft/IvMyBnCx1Ao7FZOuUfcitW1pf8OTPMy7qKj0T4VEeXFdFvHz0Hs
2aGEp1Bxq0M66JrL0rtHA8U1NttI8ausekdLfFTM1zYcHGuicKWtYXGoKHqyV0zJTvPxqucerWVv
glofIoXGkGm4RfEzrYJt5SnUhaHTDtJG8apN4F/mlbLXqx7fSnMjls+1ab7V3Lzi8lmvsk1bBTdE
1m48dbBjbpNRcygz35EAvtLO2FPwYEa7Fais6xTrFaKyVfM9EykvcFkwo5Yr2XTdieJ+9K961XTp
YDphCy40lnZNfwYPSY7020C7bOE6aNq7H1OiiIqragPhft1Jq25if3QT5VTozGcqgVR4k4uXaTA3
svZrlE/CKHBp1h7bRnjvgwtpwpBJ7lieraMK+aaUXzIII1n9nJgKRrYBtWaIX128wVUOPNe8TYBh
Pcm7E4XatsZxQ/OGRfjU0g7ym2pjcH0v897xDG75ZrensqHPOd+xcLwGWRB5M9afsKhdvfldSi9W
KDtWngPUY1xQPUsjTRNP36jDfZ3kjpT+LvU3X/oTgCEkSrxRgta1+ot2uCy1t4IrXdRMdtupm7BE
Yz6eqo6un4q7phC6woTW0roVqgvNKk4BzXtNfo77dhtUj0WP7x9GZEqwL7qfVXJjzUBo1NtFyI+U
JK54AkhzC2ZWHMXYgDnw9LcpNKMjwa0BSUuZgr1VXeoqeSRjuUmjyZVr7p5FfRS9zg7oCkWVuRdF
f2vxcBMTSUmDrWQKjtpNwAGFg6ZmM7FJxtxKiPbctFRiHmWLEnqUr55raumP2EpsPxRtDyAk9mfX
hQeD3UUl5NlqSGWVAVVkYGGfaVJbwH3vzfCs8QqQsNhFdBnGBTDLrSJLTsB1UUrp2XQV1sXCMQr/
0La3tVQ4emmxFxuLrZP9QS2A0urrohUvxE5zGhNxZjzNCdqbqFDpMSWHiC6eeSkmAKVsDtbo050S
6CPcDOF+kAlE5OmzsnSLIN83jXn0pXJbao2rm4pjJZMbRboDRcq2sj8xqB0WtI4RkbZX0dqipZ8Y
huvR/tIC6Vb3dacL2b06JH04RQph4WZS6mrtuK2ArnueOux3WhHaWfDs0SvJRQTn06PKpVk0XsSA
thD3lV761fPwslEdDFWm+ux+EGKx0WF7dKMP4t/Yc6My4fskVCN+1O0jpXEC73UCx1MK0R4Byoog
3Y5l5aTQ1Hz1tSqnTUCnfex+5RF3tZRujc6OyYTwLFDoKbGJVOE+Uu71XH6TQ06qRjsGwm9fmDYi
8gupyOw0+TPEd0Ud7kzjfixKe7CGGZoBwH2ddChdPuuMZZmCJvsVxRe3uIbqTY8ejBhygDAvmMlJ
s30xbzUgc0VbbPLId0fKcKlBIDYUr5H2ZCp/Ivk0pso2Y0pWrMuORknUC3YfPpVZcSV5LRYinl32
XOvL4qqD6NHW9FfAOKW4sZXwTezKwsnNF7OtnZ77hEGBLmXgxSUGJbWyjbKDIV6ocbJPw3dPaPkN
bNPU1oaCsCR5L+YrUG3eFfmM1ZmuOuouCqinpqFXrSEBMQraso3j1TItrgvPrCgmMXNtaZX61rMm
lW48IDlTRbeb3qniNjFHqD6+xOHvWsPmWQNTFW4kK51hOPYt/dQk+QlvdkdLVVsIQ6AUsP1YuVGm
cZcVk5PIoyOOGfjQ69xk9dQ/qkSn0HsRM0jb9WslCztOXlngwctyQ8yDPU7pbuJFTX6+lQ24QQ9B
MLgdabcGmKbkM5/nC01WcpkG65HYSFl9QYFtZce1wlI2MZqbOr2WgshtYsuO6Cd50nstYIYxKphb
Rq40tRygmt019xFwc0VXjuJMq2Au9HdyR7DiOMLoAB7Ww9ukybYWTcOsq+0AOE7Wf+dwr339NwRP
u5GpCIR3hcPZOHQ9jWIPuuy0j6i5+xkulj1bDItNnQK2mY9WMQCsCLbE7aavMAvncBOla3rCiVj/
bcp42lPf70roIAZlvhQ8FrV4m/byNiPVqkwPRY2jX/eQ6o+pdZkrj3V0Gxh3Bq/Vs3Bi1vd6/C6n
EhSC33l314LbJDS3oHvbvQdN0tRtkDMXQ37bLPaaMuxHndvDxJGt7zLvNTIaV/SwnMt/0dCgQBDM
d7mgGeFToNb8sUK984yG+9yunXYDnyAvjO2g+mRfYgte7TKajlGvbvLwQbV+RZlst2Zvy9iRDCEn
CvWdpe/68jmSup0WvMagjSXtmkDnTIInl3DT0TiDMlupFf7T2irdZeVHFOGXZpJfK23rtlW3LfV9
U2LzyLowE/atTNijLdxDAXmJh0fJuhNStnaAaVzKE1BFI4Xr9IyPGb3qS7N707ynqrTFoNxKfbrX
+0ddO+RecWWxESrkimgS9oniYzUCSXmJQ9ogVWbspH7HH+jhHtBLj0UnV148A6OgQXMS3FZkP90q
bUVE81OjUEMHiUPE1waKnJ2OtEb919SLL0RwNyOtqQe9bWGwiY7tpshIiGeFRXS8JRFMk1I95Xzw
q5Nh6BAWgYVVGk5t5Pagf6VFJd9GR/zQbKPOTkrNLhoV5WYs/L0nXoFU2+HACcZeqYpKRzuOfmI/
7VQQRTEtt7EhgtOJ24KspnHqfkg9V+2peMj8/HEq4Fr4VM+5f2dmwz5FdqgYjR1HHmQFbd8jsWog
wEyh4Xgknraksysi+QNvklWf6LnssQZm9+t+qeqToXf3Bc1EnP1df0h/h+Vgt6HoQiQ7qWF7KCVM
l3r1ZtBuJvqIYUv9kFxPleJW6b5SwO7D+dZKJN9EK0YATcmPvjpuC1G2G/oDKfB9hzlZGuR3cSc4
fvTigRNq7URTi/bsu6GYG0HFGFMigFzDEC4bDon1ZxzhV7F304jIYoqOJt1V0XEoCEPP2p2lkAEf
YzGZRxeZgjNUTF0Vd6DaUN5ixfGC+xaunS6Xm5o+bEmR4KnebdR0rlpqD6FiUWuErlXhtzOXiBTu
0zgjYW90rKEjtpsK0L5o5F2kh44uX6r9TQBRICRksR3UXR1APYliqdz0VcKdWDmIJT0D+jUqDIMe
jx3u+mH6mmLaVJBBgXtX1xZQ9oBWAJptyxp2PVtO65eHQH/A1tyNPcFO6uBSQhmTAjjUk/S7UBUg
NpoNkuBOunbtJZdSPJyEeTKEbPPsTroR8SYq2sg599mUDqRE/kMiz5pGFnUW5xdS/lhFiSOSLzNm
9XVmjE9GWL6XnPpcAKbNhJtcSCRgStc1gtnl1TasLFdI9QtfHADiEJYN3kUdBns1gw8jRXspYkMb
ZWjIgAsTLa8aMDA3rT2xbvAEalvXgUzym7quoVPB+zDVTZaw2Qs/crmBBce7ZnV1dXs34VYsgYRJ
OpVTQqHmqW7aJXcK/bahNOHJSHRMqFN0bY/0hW57w2TKaB4a0iHvp20a6G/qNFzQlWHG/ExbjUCI
OQLi51ChxdFpHYXjPoLs4gcmnJ/0JAsxgJF0X1fGnUJSAzl1dqsaOzUJ9lNdXisDrmM00YMYl0gW
JybWGy+hEO8HKhR6dGaJh32a/SqHcSd74qbu9UPXGSehK+CxkD9EGLgyiMc+AWiYlGPb16dQh+xm
VfsoEWB5dbd4Vse0NYt7kfczpKGtZ+MfGsXJTHFjGgVuXd/4CtWrUDlRkUPrfEs5JrrK2mvjs54X
rwnGp9yKofGFdg3y5ZA98bcg0qC1NtZF4pXPcV7YsiZdqf2oHCejvCh1bE8AF3IIL0nb2GpzOdDb
NQqUFzSm+MqORWsr9KkLx0R6KM1pF1E/FD1yrQAaXDMcpbJxIsaIjT/sLC4Kbk43su6V3nzRZtQp
dLT6NAELlsNtw0WqN+J7f3hQJywfyUiCOckaUCnRJFHcTianrc8rrCieNfpuGeWnJfaHoOBvT9K1
pns4HiqXUWNwJ31TBGTWNQ4fdAd7ri0xjLua/k9HlzeITFtms9UAEkRNcCax3/ZC+qDNFCKxvVDz
+CFTG9sHixFo69BtsGuleohUixwMn9erGH9GT6LxJTmGGv8s5rteVXpvEewj36fEqQTHEEsc8IqL
dDzIpEWInKd6eaB9ATbZTE6A5VTU36f9sDNYwRVR2nkMa6LKhPdm6o6+76U7qk4Nnl+6h2M27KrK
u5QDpbMb3fzV8vBuF7aR41FO7IdUFzeFBmLY92MAtaL9oYfBbTrUJ32I9YOUyseJE9AZujChT+A/
qOV0V2tj/2MI63xXCuNbmGdccoP2TZHEq6yj5CyTRNrKzdgce0uiRdiI/kaLqKgJmsSYTQzumqIi
twdowG/p4LTqBUSXWzOSD31aPXBjufTmbkLZYSraqEW3H5TpslB1AP2aldj0TmOM/H+vQuWo6Iqd
GXPN7Rv0uYT2IEjdG2ViuWlTyjIZxM6OfC2yxUS6UDLj6A9yeSnVInBsIZN96Staf6pDiJgrkoBz
0RHmB9+7hTgsy0ggaS0JdbQ37dW44ZzR7oyGqtiiaQBXtFHzd6kubnPwx5WxzwoEPow9qyI+SKyk
rM+DyUIcXrqdMzigHrcgTcdqw80TWfSaun+W33zRI3wYbiEa03KpLDoTRZdG0Z9aP9L0xpTu9eyl
m9kMHB7fP95ZIcKH4RYCsqHRpqYrMD9K4q3XeW9Yce8VWWULMe+S0Lr/frSzmhVDMmQax5b2JcY+
ENOkMGj47VSauJx1Wfb7+wGkszPlwwgLOYdYw6OENPGPlF+6CI/6YdySBrlqYLv2KPO0+TAtwqgZ
Az1Wwl0AoBw2ApDNbuVZzs68D8+ymPWq3GiZHPK2BJgRk5ptR7U+pl28leTqaVBKSJ2+cTFY5UWk
qPfh2L6kVfhDAKdY+SFnJWMffshiCXh9nIkN2jQY5tJDVVeXgaZeyqX3HtPwLSlvkzLeNnTOe7N7
FAhpXxl/nvNf1sSH8RdrYsrDrtJzlNgNSYn5FWRXDOrjXbbnokUE7ezSley0w/ejztq07wZdrAya
/dzBVBE53s7bFdtuL+3krbpflWGvzdiFHi9M40JLBhSH2cUciewdjMvyULG3BJffP9BZ+RZWQ4qm
coLQEfo8Y3kUb9DziOkkvqv1m28QoeJffz+GdHY/+TDI4lNRDQ9wvGfVcKrcGnQv46T9aajZr0Fp
L6d2MDZiF112MGEDiXYIZ+I1eifAUAP4o4cj2kGE9LSL2KPBsfLbzn7RD79t8UWl1OrNmsbxDmmK
C7x0KAJnNmpBe5TZ8UHd0k8DZrLhVuFYG/76fvi117/4zpWHa09CZCAbxs+xpBsozkoHyf5+lPMC
VsuSsZwk0xtn4s9f2Y+HKB6ELNypryPZuwBT9d2cXd7tdafdhpqbP8yGE+nT9+P+VdAvl4sFf1qT
ZNLEFW2xHxaJ3hWSwYfXNuEVfSezuOrbu17ZlbdzcHrrkHj35kkOONvlsAuuRoerSfUTgybJre+1
43QUtw0sKld2QhICxKvvf9/Zifnx9y02Uw9qdm9kSrTriK9W32n7I0fA52VHvs+tcltfBHv4x/qv
wF2Th/41cPju1Sw+iSYBjVk12xfJHhgdzCWEAznsj3BB8QZHnTTtHNsM43W8EVzLNnbTD3LtN4ED
0Anh5diE9n+w75w7XT6+kMVKTWkKDegngl1/pIHrQpoSNtLdnCEcHYPHcTW/+9yByZ1fok2tq4Zs
LVafiJO1UrQUNkUEoVK8w6RuZYGfHUEVVVXHGFuG3fR56qvBoBRNNeAp3/LG2t+yMG2/n0XzO/ny
JT+MIH8ewSjrSO4LJtE4/dRCPO7Gct9Au0crtvIsZ6XTlmooElFpiiUpi9fV9bXf6WMPi4v7KlAq
WQhc+ebMsoFLHXODQAuYxqti5rNuZoS06bKOtbgqq4u3GLRCqiqwPLDZAy37J+0ZdDglBGW22Vvz
qz1ryvxxvMU7bY04C3qB4KZeLujNip7d6dAMcXtti4OYC+9RTd6zj1Csll6b1jr1SnYoAS2iqt0L
TQ+9tKQ3rbpQyp4hZ+6+/+RnKkouuLKObY9CI4p8ms/f3BJBdbI5Jqee2+llYuyrXIMKXR3kkJ7c
RPJhhaQK0RFIWjX07sr4Z+fch++x2Fj1NKjlUGH30Cv2pwLPrxEkijRYIchOSdW+WKAbptICmbQg
ZMElvLOLTgyuSHr4adDHHZp2JWT0rJmrpRuWooKc8s/FjmaYqqkWs3Vszl2Xnu4DFwZKMrPYBH/G
G3KEbzu3ujJJ3ArvpZvvX8g88b+swQ9jL/atwBqFopvd9jLjrimf2gp1T/YCuOCGyv77oc4eprgx
KIbIhQU7l8W7N0LV6I051wX62Zxjr4APbGarbNMZYF1tCGe7ovpcz5I/VxR+HHgx6UQx1n3LwDB1
tjBoObwljDXV/8DY7eye+eEJF19SqXIfyAN3ZVYUmFiKGiFZ2TTnP/Hlg30YYvHBoq7Vw3a+QAsJ
LRjrwRsGoKi16u7cvfnjG1vsl5KPBJ4kF66WU/Qiaf0xSVPXM2Jb69MrDbS7NxFsfj8/zk5FQyU+
xpBVXTQXW1cmqdkYeXylPi0hzbWP9Bn3KpKDCOZPFCpr1kLK+Vf574CL+Rg1aqK2CkZpUlfvNMNz
5DjbSl165YX9VsitV7WBg+Brx6gIb8oquraU9gcNq4PgK8e0jp7MsjvknfoMlPZQ0nQY+oROcm3X
tbCVBBjecCDHevohkmITaCjkYEwlFuKqPvAymHB0ABsTGLmCu+jH43uRSsfv3+n5RzRhi3OKkwm2
sAypkTRyyPJOJwTSKsoF7W2MH74f4+yWavzXGMvkL4BHM5Bnv7kwp/mGLiClmRG/tAgCvh/o3I2D
xAHdMJkh+MAvJqWnjJk2yOO8jCGTb5t9vw328mpp9Xcf+rLEPoyzuFt47Tigy5pmIz/RTm4kJ9p2
vwx3TsiEZQeHd2Xiny8STAoEUZeIdF1W+1GUmZVvwDGv/4g2TWqnfKdSmVO2YMPu67V9+OzinoMh
ZE2nMlmG3PS9gjFAjRVQcKiQhCJfsIM3aMSAAMreuiOyVrnN6u3k6qfsUls5cOSzm/G/oy8TBESv
zEtSWLAIQeuDzOoO0Bwq2GY40RF2riTXO+UX/s3ws7iL/lcJPxQgoixbqjZf6pbmgV3kWVXasrNJ
AvqlMVJ+dF0GTVS9SXJU+2WH0MeCIuqt5WV8PRtkzlkC2ykFJUv8kjbSDbFqykqwazXvZ0qyOAj3
+P79Cjkzkz4/3eJ0CFIl1RKZAwiqi6PaxB5eV/sOQ6J82z5pK+vxzEL5PNpiQQaW38q5ROFSOdMW
tfcWfc/+92xXCB36dnXeft3MPg+3WJfpICqjnDFv51ioGuBK2vuv9BA3ylF2kmPz7pOt+P0L/frR
Pg+52D+bSmJfn93s/UDfmml0h+75/v80xNKwcEwTxTBzhhAS2Dj64JSJtbbBfIUcPz2GsriF+DHq
DBJdZw+nf9KaEUKD0UT74nEVgVv5SsriGI/0IMQ6BwQuL1pcMocsc9UmedQR/MudZcthdirL4aKo
u1uUXS/5CIOtCcvbVjJiV9D69qKKrMP371haewGLo55gp4KBtGBnCMe2Fp3MLHZSol1qEOAD/bnz
RYXlGJ7wAdzI8qop5fznP58on9//PM0+wNtTF4o+nhSktdyPbmDDWLybPbTG7XgRbYKjugbPrD3u
/I0+jKcLRVnHAytlNsGc8NAO0EQ4fwMJHOHh+3f79fifn00z8L40uVlbi1c7kimPXw9IRAj9Eh78
wB1q2k70I74f58zBMQ9kSbrOHmoZ+vKhIsnopugv5mTuxivota5/LPY0JZx47x9VB8b2HDLBBQ4h
Jryrtc3gTELX51+w2F0tcvbyhuY/GxCo3GF0VRu/n2sf0/wDtJkYUiaeYQMZYdE+cv1t5QiH9jjA
61oL1T4DaHz+KYutt1ayoolD7rHyJezvQ70D6jYZvHMl+wXQbzVR9+xOyLEpgUaaivwXsfwwpSy1
oNkqcFEcrMccCm4uZCsf+Pzh9WGIxSpBmaRFZLR528apfxTbYIvBgoteEjvEOTX3++n0tQjiBX4Y
bDmbpAnNZMvzhHXo9r5+iYpoZ6KwTASLeDfISKPgfD/kf/OA/4Ifi204U9NAbZS/KQ+9ax6VvXkI
D4M7++kXdrTSoPi7qX/ZdD5ALYuNOKbx7mfybA5QCk6noZQwp1tNxbcG35QcJnrWQUA0Xpuuf0Pw
e6BD9oqv+3GQdLsd0i2E7n3RS5d51sEa1n4WZXjUUM9NhnQykagmZc72IlWnMfJvtFh7q4UGRwzL
GYPgVybrP6auWPGEP7vXfHikxV4jyn1l5mMTkmsWXouJcoBidkMT4t5Dg7Hysc7u2R/GWkyQqRzE
yJcI/vB/yHNmBTiF5XZH+fc/yJ2wXRnv/AKzuEihSraspQNhnUdmOeTR7ENPppYdu3lwjB9/w47Z
Fceqd6P3NexnZcSlA2HYaXnv9RiWi7CphfeCbJyVZzr7vWagz5TnSMcl7KqYVqoMNUb3cxgQLm+Y
3UOjsU2ndpI7DZmQnVzmT+bVWtt//jZfpv6HcReVIi07wzIsHewaqoYEEdb0Hk1xWnm8tVEWxWFU
Z6aYJ7PLfHrdgR4m+Dg2wf/4Bs8+9e+jLFNXs2YUckwTACk8vG0QaA+OAQvv+w+18p2WKHWkeqUh
BiqgkogIq39IQi5maHTqlcvf2jiLLSnxwq6EDxHvzKzChamGJp3ZZt8cGvX++yc6fzdRdJ1rroZ7
9DLQs4x7tcuav278KIIIt6mO5c50Gndy89LxcWlYPSLPGLjP3+rfMefH/3BGmuFoeKbImP8Y08ua
E2wNG7EDfbp8S13SntasuM+Ax5/HXBQCUknIfaEB+KPFbkfYfzQZXjk8HcsOD/5NjDXcLZplchbK
X9+/4vPT/9+nXSyyBre6IhELJg2OCkpk7JDfXnmmtrIAzp+aH97qYpnBh2vzoGQTGba49TnJdfa3
b0OVRWVAE2dcO6bP7vz/Dvi3h/HhM/ZiJdZFxiUaVvlu3rUCR7sr6RGJTrcjwWitWj87nqpoMncg
SVGXq0+Mk9SsY1aFdN26xUGBZ6Ndtc84koJuQSxcuwzNq+zL7vhhvMUqrFGEispEess/YV7Sfp4s
4291K+/r06pr8Ve8hwn6YbT56T+8zVxtPLawOc8nPKTdRYdQPbH2AjodUzbtREUa+DuS15gTa884
n30fRu20KVHFjknTbM3d3I8VrqYrgrRm2H8rr3zBeQZ+90IXpYKJ/FRLMwPMbucd56iaOdBdXiW3
nPG5/fwqF/uLr5amWnnpnCYLee5QeBvJwTUQlTEKvE2wxQPmEmnhA8x4h0P1Nd1aR3kzntLr5tZf
dYaed5bvnnqx86StEEWNYIL+KNiHoarVzd+Px0Hefr/NnL/qfJhAi31GG3Nr9OgSbuciIr2L97pu
IxZIrsn6O7Q4gJ6yV+jO9vfDymszaLHtpL6vjF7KsKWbHeorPFJqO30sX/NLwa5JCOrs8qA8xvca
5JNrzY5c6/B//Q1LaD3xWiOnEzrnV+p/aMDcYCJ2iVzT26sHDJyYZREf1oABUYub8uT9THZr4LR8
FkuABKDLOGhKOKl/XkmZLopBXDG5zddnTP2lxBZtlLjXyBP2pCVkwIsa5LFp3KjbeJvWdn8yV77F
mfVlKfyAmYqgSV+797iAYZZThTtdE20FfYYF1VyB8YBqEEGrfvREsOR8ZeKdOd8suDfSzBkgQ3kJ
2IZJhAjAwNodvQ3y0mc6tI6Fbej38+zc8fZpmMVONfV5qHkltSoCf/1Iy9Al6RvG+oG96uTfK4f/
zXgy/D/RIO/qS0soUy0P34C/nvztHyT47vSkPoQPmq0/hat7xJmer2SRQP3/R1vOYMscjCG0KInU
nYTjwW2ATzAm5ME9uO2pf47KK8SuznrElrQ68uKy3cZSkVaTR8hW8sdDPd2L1h1Z44jgx3aLl6ed
FIptxe2mFZ5Sz780GtpXjW+hjoLNPhWvfjHdK6G2CYQaULaSMDn0X8CDL0prOPkZEjrsuiVZwEM2
JdYacVxMfI7fTY5oCbYslnaHTUpqaTtdgB4v+cdMIUd+KI8lDnSqGTgFWrDIJHBRfi4wsJT0X1JK
GOOk3AmKgZGXdt+J3mFicleT6qpG6ATFpWfijjf+hrlqe8gIprrGvUmxIZrssAG/7kN5Jw/DNtJ7
mDvoovRbZezeQultaoo/vhlsanwhWO5IVhtHTTHXxfWm88jFbi/SPjviAeYkFvnk+FqN2l7ACTDC
IxobAK/FEUW2NvmEI7KBFjcen3rrrsWbz8pP9YAlqhHfZcV7NnpuYiHQj+3ZvSrGynbApsLzDVc2
u10TDQcoFgcB30EVx5Ek+FFJ13X/mhWI2oT65+yB3AzoEzEF2axM/6+4j6yxlSiWbJmGrCwZfYIn
lhNYsAHI9E+HpEO79z4b6gxuesDtYo6Rlm6a36g1o8dkZbV/3VMYHcI2OCaiOgDTz5uppwutEWaI
CJO0s4UK50GaX/mv75/x671+HkSXFN00Zc1cJtpVY2NmbSZZUJzwfq7zX2PdPX0/xJnr1TwGTCPZ
1PS5k/j5QYokN5NYLbOddd9dlFeY57nFE96Ph/it2fnXa63fM7yhz+MtSp94LJukSwdra5iisc0i
piFSOBzyeqRLQV/i65HLRzOcIgfpl4/vP1Lu7595HuJzvcNPMC3CRBCnciQsv50kJblciOZWQceu
orXEubGhZynvvx/nzIkg6yI5CZbOhQBe0aKwmiC3ohPWzG1/O2O7GUho8lS40D3c9biNM5NFF4FD
YAewh6rmYptMqxovNbmcRaYYG+HpkmDxmq5RnM68O7hepmwBHCsSc/LzdKmTqhPMXDe2Udz4dl+x
6lVRrpwuxuyiURFmRPUt9pF3rZ9j1drho0QgIl3EKKrRuGIDmbfZu2EEmBPIqJm+f+Pn3oEE11bS
VFXRv2TFtFEZBYrSW1gznXLpnsSplanztVSW9Y8DLErYJGhbjINBigr4/puhsgj+S8JjMIq3idW8
G/IaUHqGB/j53JU/v/C8xfBIC0JSMy2/3uDEuassDw02ltul8jT7CNTirJ9SnQF7pbGW0FM2SJeO
jRi6AW2cSX81q2E3BclpGOu1qvLMev78+5TPv08t40AOZVrHyWG+MvHvDb4k22pVWfJ15jGQYqgz
aYQPvORWSF5I4H1D662rb8P+aUBMGWCpErUP38+hc+0pC4YNHk46gUNfWBUKtXPnpVyHjPuSFvif
9gqNnxvb0214iVoRxjYG8vfdTr0QL9aX8ddjjcf8d/Qlq6KSIw33Ye67ZtQ4YyI7mKhBW0/bWwWp
qV407srjnrkWfBpwsW/0oYJSLPx75/X3yOcuMaQ5Zr/I/GhOuqPtFLvcNrv5QWXcgDfe3WqTc54i
n/fjz4+8mOJVK9WGl8CawaPpVkqHo+912zjzXvQ4fTZVDdMN47kqs3sjNLk0qa6PBtNMlDV8au13
LKay4GPC1CMu/EsXKu/KxI22Fnk32dUo28ltslsrIs4dENq8lXLWmfC/l4cvhrbyZPQQoTAshjm2
bwE2+xtMj4VdYwfuGqn4XNHycbjF2at4OYbEmA3sMJEvSPiTEiratXi3tUEWh54hRWru+4O2bTJI
VybmOy10juj399P2zL4jf3p1i53YyLBDEuaQ1tTjyoz/2LVsDALRPdYhL9OTVlY56n9U8l0weZt8
UO3vf8CZo+bT+IsiAvGsXI4p1s1pF/2czMxRC+/2+yFW3uSSUFIU+ExaWo6ReAnDWr8Zg5++sdJc
PAN1f3qPS0aJKlZq5wUFUJctgCM2B2UP1g1K2j6r23Tbn4yV9LP5xXxa7TM6qnERp3hH8GguJmEy
ppKpR1h7RAStZQjIlJ11rHZr9JWvcMdinMU87DrVqIa0NLbK/eDgoOXi3M2tDo8rJyCK3HLl+95R
7Ok9ubR25ct/0EX4UiwsfsFiihZRhWlO0hq8VnPX/qxuVLe0PQeltqvY48H4MzfE/4Pc97Pj6nT3
DcogSGqLqdlHOO/BfSR4jYufm7rxbRmf8uyX4M7JhDrECiJ34oeupcFL0Nwa2PV1V5uf+9/xl0dY
KmHZO2RYXEaH9CrbDqfSMXYzoUPcrIOXX4/rxWiL80vCHzu3ZjvJ8UiOJHbqJ+Ea63t3Zh2Uz70z
/cBebs6L9e/r+3X6wVcF1Ty+qSIgVLiH4vn1uQDKR0kUhtDUtxNGQc901U/+SbyEGQQvyLwPb7DI
Pxo/0us1PP7L7rAYdzG7pNL0Ba2a9K2Fu42BK0rSK24orwm9v8Kni3EWs6lIVb/2w9DAC5UMah3O
Ey4x9a48zgx88pBOuxYNDJaHqOxvg00Bjrk2o85O6P96xZY4dyY+9ADGsJ003Pv1bV6QpeDBxsEo
JIgvo0TeNHK8tiXO9caXHerDcP+PtO9qjhtZmv1FiIA3r/AzHEMOSYnUC0IW3nv8+i+bOmeF6cGd
1tn7sIqNUIRqGt1dXSYrkzpR0CaVIx5NHniOEcgg6SF6NhyC4u0u0F717zv52wT84/tqKgBXqiBg
UvB6cVkLIumgxOIiMQG77ZzNhNrUBoRGhRRBABp5vdxLUfcrQkDPTSlmatoYFD4Jii69kezu/5yb
KJv6NZR3nksZFY8GaweZy1ntUTaqD2DyM7uisO9bunlAKUvUvQnzkhtBVaO7oQ6gUBO6qvR634JE
rsDtRv75tNQVGUSOS8FsBRNfg5/jnt+LVuOWn0Jfgu6BFXjSAbTiDkaLnc7sfhkeEK8aEKjqGbza
Tz0eB+7InzULun8uKMNs9kDLR6nh3i+kLlcplGo6RQEory3uDHIxU93Pn7S3bre4gg2Fuq+kZwlA
3B6EUFCBbr5OeDwif3Dmw3Qqz6zDuOlTgAzTFElC1YLGhoWqkhh9F+LN5CHQdcm452FkpFdkRTcr
Xpkgx2J1l7uwFiSli3SX33e7eI+8Fhqr7Gu1/fyv7FDXCro7AcaAoVlXVFxpKRmQA4SdJhFGTIno
TsyXTqugUJ8Yx6l8TtQAQ6hgCgepUJZPLgDgjlIHT0uenfS+90IhBb97jqmSiFWNYn0Q6saF4MhM
qxjfnAc4Kd13vrCPfN5nNYtvUWTkvqHShyFTHWgoGpaUI2mqAGZHmdgR3OQdN/siP+ZP0NdKbBck
ZpiFNmVTfiOoqP4h26t+ucOjeVZPpRueE+sh2tWf71/Q7eP2z0+icUshRB6EUddUtxFFaGdjlhI+
TwAz730zrKVrlEOfOLDl18ShpxkHorkIgmNttav5dg/Rg++xqGDdMtQ+4/LEyeE+7lsLWLnDUlSf
oSjpljH/Ig/qZRhBtibGdgghRuisOEEdHVIQMmkT0uIwOQzQuZtb0QzbyZWC5KkV24uod05T6P9r
ZoC9RF0R4wfAmIG1gDrcRQ9yz16NNDcOj1nCu30Sg7f/5/3PJt7kw5QV6mTWIqhdBS3EvOKuOYT+
eKqeA8zbQsZzB501K30ZXUR1qIWEtuiHaFUHl5pRb7wd7aJ+A/VKKOB4hEwDh1gW3UpQimIm/Ki4
6YVDCAKcxUHy6yNQJLa8h6Ji+Wo4I+RpNaj6oQPWOfEj7nN7EJwQvElnUOnuWGnG1hFe7wT1xCwd
BnXlBW4mw8Mc9scGkjwLNCgZW7EVkqzNUO9E04E9qGlhRgCV0ow4rHInv5fQyDKhjPQU7kHm95FW
NOjaip/Tz7yfWcuP+7/iNuf+2Ay0IhQRJDWYwr723aIEiidjRCiY7BRXeYjs7+kOUf6e9VE3MwgB
g4P/NUQ9Esqs5oIxZSRzGgGzzzC4BUbZPXgq3dAtGWdsK7pcG6Mu05JkcdpWCES6djfFip2E8j5Z
dFCPQrkmEJ37H3EzX1mbo25V2xQg3Vfh71sHLQGsDDfrCznIEKgzBSt4G3epnUwQdsborssKpbde
m7V16j4tUV8XgwTrsocwyI+9zkGxlpl9b0a1azvUvcikfoniNtUAnR+d5UUwFx9sdkg/+0fwIDIn
g8lHo6OKtTnqfmjGWMvajGXlkA3MNf5XLCmfoJb0ICwRC5G0feX/OZw6lY3kWqfxcvHhksB1tqvB
RWeGSPdae7bRnsaAxsNftMHJkb+zQrq9U2q9KmligtDszIEuxJowKgBC/hc4uRciOHFix1Csa0gP
8sb1OKXgTiItVt6C7hG4FjzQLwM6YvbnGHCV+1eDdWh0yr/EPdRHaw5r5PeARPHDASIEnuSlAWSO
TOkTByknl+Vr/h+v3J/tpHyNkC2hLiZ4S7PGVn9hiccCl0PdNxADd/UdiCUs2ZXge6q9BF4Ds90N
p9xlRd6s7aWc0Ag2yxnvnOaOpFoKVL8MQcD7n/eWcOXafdOVt64YFr5D796tfwWe7MRfDDdxwRIe
SYARWO1TgiFDDomubo6DOb90r81TcjGeAHr1tRHbbgAfbWZPvX//dzHurk65pBqYaamvIA4c8a7c
nEUktwI0GTn1f55Lp9ZP+SRZKGINWneaW6nxEexSBYRi9Z/VXHzLc84ug5Lh6jfzz5VXogtxRs0B
UlPgZRG+hxfBTvGYYdoR0EJ137nKW2dXu/IT94ZsX/0FMU7XcILncjDzXd456a7chS/pC0gYP0mW
9JqcAAG0O3b9gQS/tGMBOopgGEBIKnwkUquEbOKUMs2jAeore0LoFeziA+dBmBtYHtbjs+U5VWDP
AJlAqUygJ8wyrenDpcTYVYJaUgy9R0KsOkzx7v6BEslG0kta26Gu9NzUA181UeBCAqo0kx8tgkWC
tCwdPrJESzg0h8nGBQDSAYqD3rwD17Fwmt26B8ryb0qym0U00AmixYP+lA7ICn7x6iPresQv8wLg
G9jpQZmc7qJ37fx7FgUqQN+jy3xQD8WncidZuo9ZQv8vnuSNr4LRPpBB/OY6o5MGYymnwJgxRkSm
4clIcf/anMmwNhy61eyBGjZjFxIFj//Gr6OlqWNMGyVS/oYQQspAPCxGiF7JO7LYwJg8AcBvkvwy
dqGdw3B0W++WLGMIHwMD4Ke54RdIgyITIXaOd+QpPuErH6HGDcUAE/TENmezZlQ2Qqora5RbmQdV
HgSx+G9IRdgM+h3PZjPYuD1XdqgzpEV8omot4g7Zq14GEbAZkzSmZZv/3kFk70QysOonq2e4FfSv
zX7Es6ujyy2xPqsB+jX8Ptj3x85XPN6ejn8R4mwkOVeWqDQ9AvstwPrYNoIPbi+kNySbi1U/yj67
S7JVeruyRn7Nal0V0JPyonbwewDlCii3JfYLBGRaMMmbw2dQfoIKLbECX/MUMEqFdv0AdSdIYl7C
z/pRePwBHg4I8t33XBupyNVvogIgDkLj3DygRlOU76StWWlH3Gjg6xcn73/ct7URcVzZopwkOLR7
RYlxKSE11INVXJ6+3zdwi/cWgUr9cw3p7rZapmMyRR8npz1JnyFqrvnlB6geKXlrNl73c/ZZzob1
Can0ahS6kk9FA5lyiYKSFPHfAogpQO5dtmPIOARaxKjFbLjVq1VS4csi9fLYcmPgTlxnYyLDHjkB
Mk/vdZM5sgFKXsbo1VbDCQZRuhQk8PviMb0+uMYQTSpQEWj8+Kq32PJr9ja5GGF2PtA3MwALiwOZ
O3ao/DGiRr2rYJFDQY6UnSCFRnmgEr22Xs2xoROSVrD+w5dDcgwjSvFDAa689ml4RAfOlXwy9Vhj
LLb0DFAcQlN7N56L1Myc+RkQUhJegErSgwLpgwgIDSuk38oj1r+T/kJxWWa1EKH1C0FCR/3Uo1Ik
m/VBdjtL9A1m3rJ5Av58FoPyW3zK8Urf47Nw7QxO+qznPUPVwaPZxccWFOixUTqgCUkZzmL7mVvZ
pTzYXOpRkDZIl5ZzO5skeItQJiklC5SR2H7Wzfq4r3e2/yZ8C7VoaFrkKLKHuX3wkohOvgc9ouZM
SJXgrHegRvegQAQpHsxBjz7Ext57K3Am1hUgK7v3SyjflUHRVu278j/VBTt3Jl87EXaU2q2OrPrQ
9oVbfWcqNwP6ORijFMcJiBkU3qpHzExYOYD9kwPhd2dGbxmUgxYL4L+RF12dYsqT9a0aBTz4xN0K
DJHWqEAkAIq/wGDF7gSlBYaz3kgDrqxRbgzIYrlODCSHeNxc0am9+THfCQ5A1DZrCmQrGr6yRUVM
BRRIc07FhZG9WjXB27jHYAbSseCJd5SHxMaQp58fDAgQoPMWWsJxeoUgpbZjLHkzoFrtK+XOjGYB
VnTEvspPxY4ExMJnfde/6Ti9jYWZbZcdddzyl5A38R+b8KLXzruAzk9iCFg6CYWbR+KyJVwZ+eEv
bN2/JeAYvbYFGrZeNlr4B8BziXsGGSFGrBDQFM78wKJRvuXUICsDnRc647ykqwp1gPSkCDmdlOAg
H4pkF/zB30WkWIFdPC8PxgUac7G5kGhO9SFHYEtmC1h+9Mo6XJvOX8F43QfDCH8zLyzEY4u2BXyD
+kqI6Tnw4+BHpGhYaLrVP7Ijjk0/DIQ+YKmgu8LDTH3nUOWLMVKwpy2GPrtH7dvwgDFMzHRpJdwC
0w2TI0I7v7U5yu23qTIaRY1t1c4Bplr77JRgOBn6TRjE5/0UyrFwvgjPrcGF1vAz0/7Wc7e2TwWp
Sh3WU5XBPr+fAKXK7MlX/OQcvZXHYZfZZKYXWx0eCAwYkuKP5MeIF96vTqhe8CbLTW5eKUQkpGsN
MjD0OK+PuTxNcgClWXLMBbd5j/eNXx64PYk3LCbcectNIoPGwAmqrUDaU6dc6ngwPI0o6byBmOsA
cJN/GCxQm/isqtiWc9IEQ8HYAIaJkTpfr6pTgz5PxVp1Qw0COEty0ELlqyyHDDTeLb4c13Zth3pK
p1rKKwAxVFcELTbvFHawy+CCRYfQ8pCJwMrUIMbj9P74JLwzPPCWh1obp17WBFh6OZCAYZK99AI0
kQ2hW3dyGrPYs/NL1hel3lMBDI18raEqlAOs1OqfhGwvqwxek03vs14RdT4iWa74ogXkpHW075KL
2MwHdfWx3M2gv4n2rOycnG3aF6zNUS9pNKNvzY8V+YAEPUweE87D9LfP2Chy2u7Zoe5Y04Y59Ca7
AKEmZP683gsgqmZqpxbd1szJfrK4qMSt4Ge1MJV6J3MuWUQIEEOseC8/CS73Brm2nNDguYPJ/UwP
FdTerHBXH4jOwUetct8+8A/abnxgVS1ZV0Sl/PuCK19mUwFlJVP3RBiGRjKSnBRapA/QZAwdzUGT
4pEfrPgtGuzwWb0wPj/j6KqUy59AqQqIYR24vAdMZ/LYmgRIOpjj9/ztY9rCIy72vtGt+sB6BygH
VBtBBgrcPnAbEERF4GcoDMO+b4K1LMr39GHUaX2BZfUK2Luhz/mrKBMoc0FS+b6hzRB+vRjK0QAN
O8cqAZtBb87NBCRLwPX5YKKw5LcR5KMY+n4cfo5MpjHG/VQpn5NWZcvpIuwOboeGHSmekeFq1v1k
7RXldfShzPVIhxlOSc8lRjeWwvAYn5Blg3I1YqFoSl0D1dtbM2gbObP+MsG3SR4BpPHwbSwfcAtN
v36aaMRSrc5zZYCmxVWPPTpWuTPKJ8Np7ckxQJbgcrb0jiGG+8skX+qOo6MhSfyC2r1cNBB4K0Xd
BooK5KlZCu6ObOEhSMl79ZAzE8ytiGp1Oml8UsnHOXQysX2IKezyJCJUL4+/n8P8ADI8wQotHrXH
EtwALM/OeII1yrXkfCGrjUje/ycVALQash/zOThDlt0OTv8ufBIN7BoY9DHvQh3UQRQTo8vRbC0O
gTd6iUtYP1WzuLAbW1uNXSKo8I8t6sCGvRiAOQSVQAK00Hz+Z1i5/Gh9B0W5rbvpOUMBCkQAtrDD
q/G5cP51vqdhVBJjyhhKvJnw4ZVQmuciR3cZ0w7Gtw+CFrQH1G+j+a/aHmtblLNBbyfluAANguKg
vckQN1GABwdsGTNkHqQhGbCZzbgbeEGNkEngVtDloEbTpIYrB8QeRwKTzvfNNwDrDtmencpuPhQr
U9RDMffdrKGeGkCR9Vmbv9c8ZtHjxL1/9TdDjpUR6o1ohWLOOaXCMz+KXlZrP0su5qwcI4IQQM2/
3je26WdWxui9KrpAHVV407GTv05V9MhLicNzpRuVxllSlMi+b2/zIVrZoy9eWnbaQKDQstfscocw
57c7NrPNZi4MoRsRguuqhMF1KlbK9CrXEbmRBy8KTBL+pihIK6T3BtwPs6O8+SitzFHeK4LkZiCW
SCDENLC55kcKJrr7H26z/7VeERUHQZwtAmEpMaG2+1QFyS0n5OBiXgS/KNArShP+IhbGHsPPR77M
WcMIm28DBvMJU6qBS0ZtXK2Co17s0J4vchASLfr3ZZignW2kyhNnVIPdy/zFAGnrHIgRNN9jP1fa
75HRf81B1+RlkwJye9WrZeM0cfkEalOWtNJ2qA7+cYzUQxQYnIfXmWqo8PEEGSuUR/eYWEUGCXQD
NloylzfJbRFmTX585IAY3RN5o9yGYm32OjnlX3Cb3nKFkJBh9VuoaxXmTcc1w/y7hai4hjsduAGU
BgiWrXK3fALVTPP0F6NeWzWZtV1ql3JeX6a8azU32lW7HCS2ldN9IlgCVlngliaOWiH1qoll3tQx
wG7I10cHUJ596OdOvB/A3gM140t0AWDEC05sdNbmVVt9WioFxNHsxx69dncSwZCb5FapPTGu2vZZ
/+ckfVzFVUsW4h7cwMVoyZK+DQhc3V4+taoFXZc9Z8m2cVwc5RVgpOQx5s2R1XzdftD+rPDj71fm
lQG6T2MdYNJpX4C8bXkQTgQaIRzZMEzWSim/NaOlUPMibnWsKY6mPc3tzyjMIV275yYRX3ZilXk2
35vV2igvNkdCYijkgA7unJnBHn07NLwHiGeblZ+ZPCgpoFTaHLM968Qyzs1HlL/6qgLWOS4l3ENe
zf7AaY4udozHbbMztbp+H53olY0mjhZxrkbSmMxPYK93Ql9+jZ34mO4N4Ah+D+MN4OcN3yBdLT1C
LtpAW/8vkMsMR/DhoFa/JAqRNsRg+3Jj4yQBpFFXqp3pX9IUaAGMcuVgbZd6EA515v27s+mFdV6R
DVlVwQNC1wuzUITQkYgNlr3p0DuKHX+CiBqP8c/ZSi+Eqtxwwl2wC3flQdkTXEXwLPwCXhUFcZZK
19aWr38L+fvVR5D5kS+VMdVdDXN6U/AIZkvWcrcu0NoE9egEPKrgWooL9JvaMXa6z51ZgEYvdaZv
VQdALqEIRVEGPli/pC7qIydtlwBfBfGlM6sMt5mqrn8O9e6IyyikPY+fw+81ZN870sOCIPhe8Mpd
h6p8zCzDb4XEa4vUi4O+VdBIfYMuwJRaORfv9aQ59hGor+4frM3SydoQ9eBkbaBpPY/NJLqJAG+9
ELjBYoP5CAViWUR0J2PGCn1QZhuftUTqxdGmpcBZx10ie9w8KryZezHwBNhDKEVITuT035i5+Jaj
JGwMEiaYCbEUFcBi7KDEvCveIA6DUV5vqU+lT+odKcAMxWdgU6MZdP9kGJC5XuL06doDQHI6cGtk
dJtOjoFN5dI0n6ETps6PxvgUZOAx68/AYoDDN/bFIDQ1ff4mx6Urp1+q0Wfs9LZ9YDvABCVIQERf
X1sh7mUu5bB0jEoCIKg9GCfxjIkEsJrPPqtfuFkp/xhg+o816sqo4JQG4lnSUFUdHXCvWRDUxitv
QuXcie2eyV+66ZTIwNR/7FEXBvKceZPkKlYHmXtOfh+Nl/vfb7MDul4RdVOEXk16ocCKyCs0n7gY
gef0gN0zHO4Y+NEFf577XbGHGjjoYBEAA4pSNua/Khevfwh1cYTZSHUBZH4fcVTwKfpB5Dw7cHpB
mw1IMhutMYOtWEg27Pb4/vOBabqKtqq0qahxXUXFhP6yKxiehFHtM4h3XcjSzaBeTIl5+GJWqXDz
NfiztzSJRVSDsynusWAuPUzT4pcCdA3qi9zxJnI1a5IMRjy16SVWBslVWr1wU93UmPqDwWp6NkJQ
5PABEZ4/8OIM8mYW0mcL0Px72O/32ZWo6M3oJW6MwS8GyFdnT2gkWcWz8dDFZrcrn4Zvvct5sys5
oz0fZF9/gyj9brEI2jV288+hy0K8su6uRD3wdafG6Ui+N5nPak/TS3vULpKHwWS0CYDpZZa2Ni+v
CN0lWQG98g1yPAn5utNa5feJLt7JVHTzgPl3vAXNU+r+BWPr5g6vLFJL1Bag93uw4bslgVblTmJz
VpWbxmk8lkfJR+wcmpOCp0B38+fOy5+hlfxt3isvjV36xo71BTbfwtXPoXwzL/daG8oJOOtS3QzG
XZb4UPVjvPXbQeTKCuWTu7qXS77VEb1G02Bq2lI5+di/cHJ9gn7gWyF3izsUFWjYBU+YtaeCB/BK
R0idjbU59KUZykB26N2+TYTKXxTNy8cOZCOGNhzzUQLHayE7uZL4Uaw/l30AIrP87b4X3vRCqyVQ
bp5TpziMYpwUccSU0jTbQ/Pc9J0tLay+IMsS5e4nfRkk9F0AIDZ4W+hjMxnPTZtZ2b+hSgDl3p/T
T/nzRY6kORmxJjSW7WHRoBP5fv+r3T/tIg1LiqtAD5oMxyvQpMM4uamq+FXuZZAb4lsGyfZ2RAke
Pcwtgz0Tsca185Rq0FA1HK5WKr2k6ksquOCFN+tor825b+BeyRJkwDAzM41w3+BE6DqHC8VzIL7q
EAkfGb5825utfg/lzGOtmha+xu+ZptxXE8At4odaV8yF+5oITh/MZtOd5/oFdYfcOKvlYt//+JtF
U8zk//NBKPeuTaEa6S1+AO/xqOegzndsXcUjTzVbWXjr2BqYUBQFWeABLaEuSF+XfKbFiIM4cZD8
IewdIsUUdmBjjlEzZLiULce9tkZdklxIMyEYSEwkt5HNF31vxbPxb1oRayvUBQEhisiFDXKUrsYk
OH8kznoZMNqj+39B2kHOAx3orKzRExFKMHEjJ+E6JjvIhj7pO4KuQ6kxMpXPE2AJOfTYah5bl1ko
NljVHiebdWS2LqyhIZbFf5jeonk4MxkzLkKN30BmJdRPCWBX6RPJOZcPOYUUEgdknIf7cf+obtFq
YIToj13qhYgyPp8ztYXTs9oPJATAdTujxFx+6DTf4gOhturP2UX0s9f6EShvJv5t87oiMwOzKjjE
yC+5dh9BqVfioqAQCZLAE0n4I1tz5vMCTQDxAXxsrMNFbt/Ndq/sUUcY4I/IqCWUBT8gz5ZgFi45
X1DXdiSnObYMe+Sfu2eOOsvRhGp/M2t4wITKrrnWHlPJTNXYHBZIFxHoUqM693d1q2z+MS0FsSJD
UOCTrz/pDKNyKZDyBRjDgPZ6JCJJqs19wWSiGwPLSLo3YKxm2N1wDldmqcPUzWDqMzgsNZQVRwhG
sFgzSspbFghQDywZMiGDoTzrMvRDopCeXjxjgicLrWJirIF8Gmq7EHj/sUB+wSoT0DUjTxLQ+LiD
tNijAZxymi5fUrVirGTrkVDQZuUVHe+EesPq1mY96n4KZ7hppPmAT4+mVkZnmYsmUxlau4ZCtZlq
zYFvRUecRxB9i6Gl96F1/6xsPB8EkyjwhgH2vhu6KiMTYrmrDcPtAUrHSPFjhS+b5uAhURhPx1Y9
HqYg/IMTiVbiBzfI6tNWYG3h23FW0FQBVxNgpoGPeRr07NkN5q22CvQPZFXG2qBprlOXPNWGIZIE
LvYgvSM3VumoHporr3JiIsoe/OhzcK4uxV51SU7FwixvAeKvrFN3ng+WuERFxnDVp2gn5k6ugqUw
Q3m+dfXz4gAgBW6BIELVK7aiE6juwO7RMULAjYMMlyogu0KsiZ2lorIgFkuei0NITWKsjUsv3QxO
y2mw7x+frWOsYnRIw45idgm7en1fylLntKbF+YESxp6wmJAsTvnLudvNNa2MUZczm4HVTRCGuhlG
v4BaNocBE+zDwDipG17mak3kZ6wOKvxOlISDgIMK+mW1zuxw/HT/s21YgFQ8ofUm51OmsRZoinVl
rCNO43E0Qozhg6yKsTPkjFGO7MoE9a2WOVgMvgY8lkBJW2/wCS6OPYbMWgn1rUZVXhoxExVXHsGV
mP1U8KLd/1Yf1ZB7K6GeFZmfh6YZIKkJ5ftD3YyYNJOm5jHP2gq0etzyy1C4SxPLix3XkNnKZxUq
h2MLWYShcowS6iBpLnzhw/qx6IwffZ78LFNIKijGQythvquCYqKke5FQYx40yqEWwc2vhcB9Sedh
MpsGCgql4il1/xYn7S+lUN61UI4Zu7V1jzQoqGKaWjUEQ6AxY+M4Dmoj92Sa2/jeveDMObFlgMrU
+BQ5rHBzI9qE8ocIxnwUxW/jg6SOxhK65onHpZWTtrrJJxdOwRf9Vesa44HZiH+ubFG7l2GUGshT
2CpS0Z0VVOBD1R6116I86zG0YCtmNWvDSwB9x/N4PqHlgBLT9fU10pSbdL6N8Sm5zMJ8vr6PrNIi
WC3hCdriMTTMG4/VF922qkJ/ALOaZDr+2mrAFXOnwON6WfWep4/T+JVjMWtvResaknnoRyACEnWZ
flfEOJX0Qoq9wZVA3ZmDmd8sFnsKAd4cQL4LJs8YgzGRvxiY9MJkZHzi3lmHZ+vGr36EQkG5s8pI
5YL8CA38lg3QVAofevev/FYAu16oQn/MBQ3BoOFjLzlwIODCWEq8xxSZQyT7hr2GifXc5XaslW2l
IldmSaa4cvxjnMc1r2Np6nHGMGw8o80a2NKRKKfzaPWye2Ib/eUri9TzyQNKWKdVgIXuYl9AmzOG
dhaoU/asW7F1Dde7Rj0HWTfLQjqTL6rvuOYo83tO/TJKlw6ri1nM62R7aI+9NkbdwKSSogRuB0cE
1L3oBFmRW/kSoq2ZyYO46TjXtij/MnCJEMehEXs1Oi9e9QOpzhmYV8lsNCQ7ldcMDuNwsi4AlbAK
6SK1hoSbniCJexsOHwu0dTvcQfzkL4FQW96FzOHxsgyqNih+XZ/MgoMqQydVRDicB+UJBDp7k8tN
yOO0BZpsOuoSYDfr7bZk7eX2wfljmYqkAy0pC77+sJynvq6idwvGfif1jK/oAWWRJX+vd2QAXNux
o4stdjU4cFklTCeYBbvxqoIQ1xAXTyBTFfrcN9UC2D/iLOgncRbEGw61O/X29Brk5q/plBOXx3qY
t9a//gWUT+CkpS+UPiba4hMk21NHHZ9IX5M0ZAjXabEnxP7Nm1pDUoFx0rbu0do25R0aYRDLMlFA
sHNQ8YZJfgD+qsWaPnUec6Ric53Il1B/EhRNoCtQlab3RqZEiSd8z4kUClkrGTIlmG4ZVWOnb20R
POeoQ/0Npc5WdggxEAVacmQUb4OMIO+UWsNayU4TMkKMwxAoAibHWJX+LSYL8CMB1Ao5ENngP/Qc
V35+SrK5LyT4p8aF1hTAU7GTH8Pj9+AsORhvdP+FVAOp9q8sUrcoahcAP0Hv7A1cZ46ZZiaTbA+t
wgi2ttzE2gwVIIzdHEfChMuKZPsgjcFO4tRd2+aMkj/DDN0aLpY6MtoIeyUIvwrhUugVtNkYMQDx
aPQbsloK3QPWug7SkiP0c/UC7GnxaNWTP0g7bQEZfMmqgmy5dFnHtC9EiSEoSOdjvNI0ogDUjRcY
yrkJ62/iAHaY+7d5M49ZGyE/YnXquKEWm2zAimZBh8jqVE5mLI8eCJpBISW0wDup/EHrlh1XNH4b
ck5VS3bXaS+DVkMYp+x8XcpfsoZ/zokC06zsANn+NnbqF3EMX+dOlSwtL84AnPqaCqiaNoJRffHK
LIcWo/ykd8kDmDSOYZp/A/HQ7v7qNkM22RAJsplXZUGi/eRcZBHGt4nwxGBH7wMHBTxLC03M970u
GWbwRT8sQCcPdvuwZRz77U+7Mk45ypELxiYIwIVFkKbZe/tVsOO9EJrh03gUHQPThs2j9ND5xlP6
OD5jqCE3KxAsEZqHxEpNPBw7/L+X7JXH+59l66YoMmbowU1Nil7UV1GGCSrhXRQDLyGYinyRgdHT
mdp5W3eFnF1N0lBNgIT69cniY35YyqzEO2GY0CmGO5NHs7aTU4qSYYIWRmsDK2ktNcYsmBSkmzuv
KJqGti9vSIJG+TZDD8plGSHLHB205wlq1yfoyb8qiE6+qTahi4kaK3Oq48Tqb29+3JVhytupXVPJ
STDCqRZQN5oPtfxzKS/3N3AzvlytjqYH5acmbNS6TT3eq3YG+PQqv8fX/D2Uz4IFMK1RiU+eKUbS
oLftTYXSQQEyt4CqetWC8nWMdLuKK7/tJVsIdR/YwAsP4kMkSjPDU215w/WSqUM7yI1SczVu01AE
1tCk5pRL/58mqAvLyWPQK+0SuOnwdcpeGo6FWd3M5daLoLytHMZ8W2TN77hNxKgxxJiJhgdJIYEx
eWbC/Ta/mgomJ4CT0Heh8+J4HqVxSUYi/tT+ih7B7ApUifzIn2cMiEFMg0mrTI43/UIqqo6WL8Jj
HZ73+taPWZSkdYG6GOAYr1r5hRcrs4Q4iihMiN8WVLVKk0dkzLgQ2+v8Y5baOk1ejEoeodSknIsd
sPxOaaVHcde7ELkwdXByi5f7FlkGqZ0s9QHUzbqQIMP7Fo0/lJyR4rD+feJmVu8yLwZ9Gs1T4FbV
LuCBkMiZQ0dkK+5tFZWk1q3aZeA4Qr336SOJAIydzFERlt/QZU5lbvrF1cGgngOuiFURpc0AcK7u
IBxUK/2i72LwQkKY+mtlgaPxlRVSb75AiHBRz9Z0hVeobzhhoD7sMz3x8q5/ifPeG2PBMoz0UWzF
XZeL9v0jsQXQhtYUOg6aAmYYkLJe7xnXRIsKZb3UC15VD0NKbntEb2d0Qbe6oPRFkJgCI8LZPCYG
ghvI62n4utRXlftRzHNNgcvirTZFa7yaGcNh5BTcnJKVBWpREDVow4bPYy8Upa9DNf0apu6ilCDz
1RRWB2Ijs0aWJfMkq8a23fDqGOpiNHkB8Thkewom6J/IcNcHKs5Rz5UfOrkVYbIE95rzsj33KL0z
tvD2TpAfAAlIAKQhvEv3ctN0VuqpreBHwBvr6ntCQiHuDHQhvyIyY7PI3e4fSStROkGQhOYx3RBT
5mAygqDPYG9Acks4F5BYYHyCSFnNPgt5vgEfvrZH1r9yK3quy1FSLxDOA20RpNFsfTQx0OC6mc2d
wv0IcYMBBOrtYxtBoNpU3sFAyaogbK/Z4FGSBv77BlthVFPDtUsDuC4aJnzXn8aFNYp062ywTITe
H8/ereBw2mLcnMN0iMeBBzlHTUYq7br6zDgsLCuUAzWycZzLSlE+8DFAINsyCAtQ0id03skF9Hh2
7wPxdN8quW/X9/F6adSNV7McfjueUi/uNasLFUuZvkfckzBlphaOphGxZi83t2v1LSkHEBSNmhoj
Vlnw0iU1ur0yM+OiW08NsiOUPIin3lBLVsJUG0N5Ak3v6+jgSz6rYPy7FA/ys7QPkAlVFjK39/5z
+O3+x2TYpWsGmhA1U1CpqBvqc28aTYv6ztK9ha1cmxDTfJkRzZj3TW59TpCNI/0iNFI3es3VImlh
wiFSabPF6vTYUZWMYWKjbIXPubJBbZkqx3OnxYbygSYiTX60ZDDa6JVu7LL0dTayA2IM3R9Bgu7P
Da5niaG9OUoiFgRmsim2CaVuhoJg+A60BrtNuHXpZJRfMRKvGhq4F6492GDonIq6M+eCeMGcuOmx
E+JnJUTx9f4+3b57ANz8sUMfjSBQSrlVsCxNXEAJUNjKLDq9Hp7BxcqI9TZKf9e2qARrVDN57hWs
aTkngKGgZ63uU2tAXXPEJEfjGe/q6X9vxcOmjl6/is4uGMOpiJmv6qAtZigQy95/WWOIRhYrA9nc
rpUZch1WD07T5ssSpFHmJU3pjrhWGdDbBhMnzTJD/n5lRu+nYYFCTuZJM0h4ESfZgtY/6wvesPvH
YiOFu/5ulNMv41zsuwwuo3Xkvbjvv0Jw8ziEZoYuixqYFZs8/7Ydd22R8vioai76AMgwGqwV5BBz
T/AMr/P+AqB0m7xpKMQZgIEbKNkAg3n9FcukTKpSCnOsDSWT7Af/E4SZ3cdtlkCGk30lLU7jsXRJ
sZ2VIWw5RiSpiGR1XRLAfXdtPDOqsFBHDowpJUToEmi+g/CAsXlbNjTM88nQl0evj6bxq+tk7IsA
7N+ix1sDB5Unwc/RSYi+cuUDwR9yNmtZG6gvTUQdCskwj8xA0qiPqnNzmXAqTz4qBD+A9TrGJ+KT
Izc4TBf5HB/0M2lgzD6T+m7Lh4EhBThVTM4rN6ADCfTEjaRPIOQ46l5YOlHrLBirVCdT8EkDpVPf
0KLT/oLGeTPQ/GhkELu3Kn8gOWlCTEtB10tKAHrIqsmt9bi1WhE4BEzV5ibfKJCKVStHHGXJzATJ
ydu4fy7FKLbrvMHkWtJ94mcMIhZi7C7ptIs5jFqnnBWKZQGWHX22ZAMai0MuRUAixowq6eYrqmPI
WYVC1IaYXQvcTdMo+Hoi6ccYICyE/g7RcsggnccKire2amWM5oQiMpVK0IBXBwHJr7gCZ2tYHcK+
OLZNwgD/3vhKvNZIhgH0Ev+PtC/rjVxHmv1DV4BWSnrVXuUqu+222+1+EdybdlILtf76L+hZuqzS
tc45AwwwAxjTWaTIZC6RERhC1dY5x2T0MZ3B/hKm4/g4ZeWXIu7RNJF3NIy2zVhAD0Hb7hpLqgwT
nZvcsIJ+eeyyG5t8buWdlVzHHmIpqO2jhq2KDH91t/SKlYXGFlTSzSRqpeQzM7pTCuyHN1L9qzXo
v61WP1KFVaFVEsOT5Xl2MuSeO0H5leNc/Y5VwAXxv6rTBKsDaRqcbJkG45DeYjr9RTLUO94sP1vA
xZxsyl53PJrwiu/SAWEZoRAIcUENewWVbcG1Isd5ZQfpCVzZrqK+oUNkINXf0CH7NCRXLvTNoI2e
KNwZMA6rWIUAMBvHpKug6l4/MLsPhpbtdPKu7oIwARiyIbho8G1XIV419dDK0coqHLUXo7B9q+tC
q79p653NE6fjau/gm2AI5xOu+f2LAy5AqpUg2glbxbyjPP8d48a7Rq0UDrjF7nVl+vbx19o8JraN
583W8bnWEPjJNjOFa6oUFNasnGRlTI9JXC5RKQ8/phYjw6XO1GBiKb+pJTve2dY3PMZ6vYB1m4Bs
4Im94hCWtF61J81KMQBEPw2gz42Iq0TKswRpWoDw1Tf4wIiKNHQNP1741he9tKy+3+mMtZnWqKDM
kRTFNeMeApzc0cfRSepmx9TWR700JS7MRSRYt6jfAHudhnpeL06sdYGtDY9tUt5nhvwzI+zz/7a0
VYDbGQWTbCaD9VF+5AStxQ5drqZ2G31vZVsOVVEAalYsGTxIawgh542RZT147WZpPM02PS2JHrK2
21nQnhnxLS82EDTHVmprNp4Hpbe9ki3PfOZgkiNW8PHOXac9uOcKKn26aVqof61ZW7REsZuuxpyP
/E1WjqJHyEKWRPT74PLfejD+VJ72/dd1lfbNKswhGFMAXFp5F5CU5UUlgxCUg8qZvMqQbhgiLdR+
6yc1aEFr3XzfWadwiVf3Dn3Qf1tcN2EUEPexHHoa8NH0YJyy43JbAZ1Eov2Ltnn6L0ytvHPFrcKg
nIFfrhocZUkczFkqDbSp6MtsvXy8rj1bq0vdavUydUMC1jCteVkmdlyUBgw0tfJcFA3UndXub+de
7z/dFf+MjpZnO4CF23DKQxLlCZrKGFYVctUUAnJS7uw97HtrXN3uqtNt+GUkDPLMQXNI0tt66r4V
WZU7bJqO87SHYtk7nuumBcMA0aK0OCzqt0E9ATgwuJIjsgXTbbvvdric96cNr0Pd1cau7jwxh7ZU
akTr/2Klyo4zhBkSdwj36zfbrxAxMAWCOjve+dX90+sSQ+9pjZgNJegcmouZY/aOKvmCGNTyzG81
ONUqr9OBhBBVv48P7aZ3I0DVYDLVhEqC+PuFd5ukjjftAifKl/yRJNkLL63Pna74H5vZipKUCzOr
DW2aPilopSP9kb+045cJnEwfG9gMfS8tiJN7sZBaLYkyDZSKXN2DqjuIzVG7P4rKAAosjzvWNl3Y
xXpWAW5h2EnOStC2JPMbmGOAhNVL56XE0fw5ouPOTb8eVhIH8sLe6pAkPO7MzNTScElpGRbUzJ0y
J6VrGIsVEigDeGQxCmduyEFuwZcQk8HpBsQ0ejF/IkAhmE18WzM9c6pq+NKPCvMUlpa+PXaZIxvd
oRrTwKr2bu/OZ19ncYgEKlUvGbDwuR2oC3SSerKzNWLlV4/Jn51Zz2QsIA4yZ7nMULdrUQ1CH+AA
Vb1or263uRIbBV0Qr+LdWlctjERfVGMc4mAWVG7NYzntXMTrQho+sSqrNlg8IWihrMMZCn4kaLRA
Q2ME17MKLiDc/heoWguBYnGo2nznToozut65S4OrO6m0mqhF4vXoC/pjGnUhOgCw8Kh/zmL9gdMl
daCDsNM+3V4mkGcY/kApRl2HG0tCk6qgFpS0WlBWqm4h6gi+SkCeUjv5zT7F09YBgUKKjMQP1uw1
Zpa2tlk0Madhaiq33WieTG1YgrjQ6tCkMUTljcfSToy7slT31rq5wxemVzs8VMSmIOix4Nr70lH9
JdLS0WHLV5N50719nvwRooWq6TQK6G4fefww1+GOp7qqlopjZaOJC5JOQG3evseFX7TjtEU/VQEo
yuCv05hh0phkr/3SP49qwpwphWAK11jt8ApkX+q0B667Rp7hB6B+aRFVA2AZlMzvHbMxyr2S2A3u
/9l0TEdeXPKGV0Z/bsasvuwt59Tfh4SLaGt9ui/Nir9frJvP6mzzMhEzj1k0NUfBDid/FoBwPngU
GFLv443eekjRxcIgK8Z0sdrVQyr3ctnpNYU95Vc63krJ3dDuVeA213RhY3WewBPD45TONBwX8lBZ
+GiKpruDVQUgKDkMynCcKLkp6vGuq9rHspwfVKgZfrzOzdjocqGrh3aUUYmgIN99i43m2yXCAwMX
xe8FnmPH1la4CbYBoKdAUArI1ip57e22xKHC2RnR24UGhvKofisPsm8Ceg7ihfnQeVIIIrx9r7G9
TAuaflDphWTUW9h2cX7soarGQs2gZxvpx+LmP0nKEEr7y9z6rmiAAlSP/A+XZLWlaZLCF9eAapOz
0GqFSMKT7khnKeSI+PZotDYjJWBKgJExUI1U15RzvZYDJiBgfSL9Eiv71wfEZM5fSMDEkVxfw0tj
qyO7YPyPSAyAnMwonmSlvoOfBiy6fk6TaafAeg0whqeBco+JdgZUgvQ1WEWSGF6c2mbI1IsTxj9d
W0fcLjUea2K/LCAsqgPmp0oh2HyPlQW6ZLTDBtL76cSPzZBiB7qvZfaz7lQ8FMwrbDB6qrVfjz84
hrI7XY0ac/Gqvg5lk5+qDNwJ3clO9UOlNKemeG3bnQLZ1gNiaCjJEcPGHMS6P4OCQ2YoalIDmQwA
EHlNk94h+XCbUcXR2l8k2aMs3/pc6FmDNB8SvnihRRh0cepLCBOMljlnIZd67tim6rFCASEQKFak
Kdq53VtBNHDQQi8YxU0Ucd4bU8ZYMsF/iJdBNo5D2QMXXea+tLCgpaB/lPrJMeXy3PcFWL/zO3Mc
diqA26v97w9Ycx+XqlWXLWTxAkMC7mAACh7qs3r7XCc/P17qm576+hqgxoguHsBwQMOtltq1STVm
upmFU21N321MfgRxxQO0MpsI3OIHsxv8Tqtrx5LUCr3aBhQzEtFdqSwL16B1Ekp1jqnjElVJXZL5
YWzxcxNMub1KCas9vZ2IuyA29aZa7SFFkqjgvs3IvVUZmq+rdv1iNfiD3uaLY1fy16nrQJyXeNVU
InUZ4jt1UXufc6NzwIzklG0bVT07ddP8QAu5c/IsAblirTplRl2jVfpw4em3Sp9dmTU/Ji1/7vs0
jPss4JIOLsDsblLLu4Uh3CnkR1ID8Wqyh7mSH9nYu5QpD0lhlU43KjeLZIV5TM52L0nObMzgRBrb
IO/KKG/MB6WofJRKb8d+upFGEFA3Y38P6a7WNSf9DGT5c1+OL3ZeH4fYKDB0xjzGipuh549VN6Ic
r6cvDSliJ6PZ48dfdSuWNaGngS+K/qwJapz3B1jXGz0u9MIGdZvbI+2sfNUSsphPotuQzy4izL0X
ccMjvDMp/n5xQZHTtXiYkE3N0ANFlvC0tL4eakFhOBp6mD9mekccPahFE3OPcXcjxHlne3WIZxly
DUWDSoVSwI0uDtNTZy5edjZ14zG8tLIGmrRGOaaDjE39J8/TdTca74VgAUN2gJsJ+MdqP6EQPypW
9x8EukBXFk9wd8y1H9CPntEIACODO6IjgDB9D5G7FWVcml+r5o55R3O2YEuv6M/3o4wNdwtbgk4A
zX716t2nxtJanfbvwO0d1fqurc2TYipIt9AUk431qFY2q0nXgLEm0FruWm2kVvdTvONTN2JDAAlQ
KJfRrUImufpyUo0yfAWMRFiioKTLuVtCdWAghltY9+k4HXaOpQg1Vx4cZAxoNQCQgcbqus/XJPIw
SxmWJMle5xvaSQAcRRVyiZ/VIL75C3d98yZcmBR/v7jrlp7nqtqDm/gf3YSNRPHdAtexNqHmQGxo
aldl7NjK92qCC/+UNRDUk29TBWuuAN22lp3C3TXGWdzAi1Xq71dZt1VaqWmShMSondYGDgOTaFaK
dObI+eSMkF8zP5UJIhASxhlYz4jftN8l85lbkyMhitONU2EWTtOF/+CToywPvCyO2TUDRwPWPtqZ
kwScVuX2wE+1hnSImwHHWfHLTovo3AcpdIaolhqepJShhOaNOoAjdueXbJ2Ey1+yjqI7RIf2AgqH
OaSH6bBExJuOoyeG46Tdyduti3VpbPWqdSafzErlSbgA7KzIJw0FYTkYssdl3CPx2cpFTKiXWIJ8
2xSzce8/fkNzteWWloRmexRVr+wGugF+mR+1o6AR3KvibQR8yA7QKiQod19Tk3F1mniuGEXYwJuX
EsrsMsKFdnSsudo5PeLYrv0F4FuawJRYgM+v3BPjJef9xAGGNoxzkWuumms7wcCWl0X3Gp1zDC6i
wrKqrFRybNf5qBdh0VQ+m9RnSoYwT6vPH5++zRt6aWflh1QGL2tKsxgCQBZEnPaxD9kDYkIM2jXe
6FnMaYLutLxyFyTikbGzzLcw/GorL9a5OiRp1+tVTADxnul4Gy8grjKrn0sKEqNWa+8QnIXDGBcO
yMafQRK9NxK8dUYhvfvf2H2dJTQzTnBachuTOpM3MsBRMeF/FCFeRyBgtndGxcFYrfadudVXTXhq
TGWVw+vPzOtMMOOUn/j83bDuMvumNr5WdrMHG9oIKsFtJ+DDmDEBOHVlsgPCftDSWMgNCFHu6fM8
IahMIq5AY17g920Lqix68NfoVcTnWy8Y2EPgpS0h072uCDexNJaCrAeVuvhYS49poHMQC4hJKOZZ
80+k2bsCCxsOlUCkDsbw8oB3beXjqGLOlJXWG3mp6ajuv+hL+8aTg/Iv+J0NZ/DO3CpqV2kRq4pU
xYGCeqsbV/HtAg0p9+/f03dWVi6Hj8usyCnNw+xL+qkO6Gct0gIhFl2F+gsm17+oAfK3ey13aAKe
0t3cZHNTDehRYV6JYFZotal5mvcx+BP+1df/u4WlzcawfWFttacVaICm2JaEgKPsZpG0eMx9Y6At
EbO3jhWlR4Xu0RZvxNAom/1Z4mqLk9kmcVKgqvz34/WNt+rSlC7itYvoT4Uwkm3qGfIgCkloFEbM
vHMydXJI0gQfn5ytRFZUAzF+pAFjdgXEGqcFCufonfy72CmGri6LgrsnZXsb/9hbxTMV0zq9q2AP
UNIaEJDE/zeUtD3up61bSda71a3OpV5YZOHwfdcfbXfOfvOiX2zk6lAOY6dL6gRPKtlLkMefxl7b
ueX/n3P/Z+9WR7DOs7LSZZgwUbyE9pvg0IOsFIie0d0A4F5k/rsfbNNHA1QKjRLc66vSqlXrZqHM
gFWSs4BV/gPSrc0jcmFR7PTF8S8XJTEyS43FEfkPvXSiAG38V+iltyKpy0LO6gHkrJ0pNQET6pfa
1ZrexSCUy+p079ttbONlbeOtzX+xKMta5l7hqG2UhwnDjR1EWASEWrR4Y5Tf0yOLd972vZWJX3Rh
UWNFNmoZ+EwmOXUlLmF1YOzhvz92IHtWVh9r6apZKTokxxS+ymKjP7RPPbn/34yIH3GxlCErLJv3
qF8kOBUNRJ/AuUAX/2MjGxf43RdaeaakmmfV6kqk+YT7AC4sVN85BPpWnwLCaX/i9tVuSXrC23iU
0RORz0sJJtaEniXpm1m+CCBHYiVuVUGFiCO1W5A+yA7Hb8nrR5Rhzdyr+bFGJ6J8KezPymOSuoXQ
yOyhv6YZbqm2Ud1FYLC2SO7SNLKngBoQL7EBiSkiqbpjI6bnS6jCdOnkK3pxl+pfAC5x6qKOWp04
I+Ar/XTMB38GjkZF3XaRuNuB588dO+gxZ518lqzYr+PxgevxJzJpnQ+1zmfSq9+kKglb1i9hY+Co
Gf2sOtbQ906lxLegtkkdphJ0+asSYWXTwW3pqQxIJVS74spXutLwlkm9r6EF0GtyFIOAAmXjTBaN
mgOGoe9kWgjJB/UkYffsjuo3Q6l6fcxd4LBvy0l7NhmL4rlz5UoG0PVxtn7ZxnwHLsQbNa5etak7
AKv2wCXLYXl20ApQMaIsLtv9KV7M0M7pN30s54hMRphOtHcS2itObcRnaUgiKydOntROXwY0xe7o
XbBgzlSm4BiDOoc0Szdp9dPiVcRmGZe6aT0opXp20lduuWSNQ5bqni2dVzH5hnH2yPrpzHP+JMfc
T5oUJ3v8CZVaVzONM3CZEdUogvA0wVwICM1AMASiTq9KJA8S0j6LJ7+HBggAsj/VFsRfvOjdWp7D
aUrPDWvCvFQ8gjZOMzDHNJbXyqKvxgzW76zx47yF+wkHmd7XVnKzsOnAKejkJRqRBeQwLAmS2jjH
OkQ1c/nEKcLxoo1aQw5NaTnQmR3a2PDs6XGyDjT+0s/MBdMJCJOrWy2tPTNuPGqeyAJFWsk+UPD8
SKjh5PLw0Nj17CtJ8bhM9Be0jO+opnyZlPhxkX4T5VaZwqo/JZXidRqHcCnUXlF/KsmpX6C6M9nO
PP0owXUCgHiw9CeFpjyQrfxzmdOwkjGNMktnYLO8RYq/57Q6AemeOFa2fDHZdCYDKjYExV3EUUmp
+DzVHADizzQdjikHR4H2A82fVPEwTfkpSwuvk6lXx0u09Ab+N5IyXCSLfcrRTdTiQzYdKumZf+K5
GU73jXWS78raBb9NoUtu2jSubMXu+C0p8Kv8wfbm5NhKn6wU/4eDBChIW3xOQDWlfab03DR+onAg
MADjmk5MOc7qYbKeBuMTNQ9deUbY58mglDJmV1uexwLTE485dydQAKRexn8lpleXQdNkjt2FLbZS
fuoh5JHm3wrwqVLbyTDrMdSW2wwQ1wACxnRHVXZaPDyT7tiDZ8HhSPnXZvT7xo1jt8HM/0tR+MXi
t9k3zoIGqjzsl2G9pvLNkHszdxtw+ugT2FqnW6MC344sCWQtbT/NkkdHn0tRAWxv8aKDPCv3B+01
5pZjpFgBQC9TYzqp/i2lAGUMvUPZrY3CFmQE8/t2PMf5Yey+swZKNgPY5brYjZskYobpZKnuxzK6
yEkLTJlnvHZlUBJ3nL6nX0n/Itp42RCBs2DWzxRUKwOorMryFvrqKuTl0qDLb2Tz0GhfkP4Ry+nN
SEI+NJrfe/u4qOgaI0WaTt1YO7XyOCmQsgI9Ja9DTVApKuCsVO779BPRP7XLQ4Fw3PKM1FewbANi
k7Gj0GjJI7v71Ntnhbg6P478gMEzN59DWTsz5WlukoM+5M7SD9Cq9MoU1Zs2NIa7DCDlARfNvIP7
cnq0//YofbZiYdSiEMah1gbQ/BoOhJEqO84bSZQpEVYNd4JCYiJvYdVfqGBvvKbvrK1eumQc5FjN
MG2kh9bsLI+CDcAUWh0PNtjHBTJzb7JiC270zuQqSlC7QbKGAjRbfMh+yzP42wyNU2doZXqOqU1d
dZAf4Erv0EHN3JrAK1MUKJ0isW4KhZk+y9uXMZHRa5f/AVbRwiwG6EEJCpBXmBKJ1sBsVnkBIllB
981B960H+zPGWynCOzurLETlllKVI5paQ5BE6KI3dcCIS15qXwqrAHrZQ+PMz7tJwkbl6p3ZVWYC
wm9VGRMTBDrH+MheIVMZdk+xZz5Vh9bvTlC7DYW4jnIon3ZrhFsnTeQm2FwV/aZ1N4hhgC/vUNUF
1E77miSO/ASScK1yQMV5nD15ALMdWJb0h78dLQKpqaug1IdpeQ36KroO5GY5WNXkYYhMqT8wmh7+
vgng2JB9AxkDePgqeU06G6R5CcZlwTsD7mG+RKBmePrfbKzOS1Lq1MzmAbzm9XJbyzWwF+pOXL1V
RRVjzP9dx+pwVJWWjfpkkABRhgWdB4HHy6ZwcEHDgNDF6aKP17QFuUDRFuIdQvYAYzWrnI5UnM5J
lhWhZoK5JsdbXvcLSEhU5hczDxGOglNwNKIqQ1iaiuRocZIBCAKeulWyHJvumZi1g5zJ77vOsfGw
s+621zUMbdXivSAeM6sjYtRAjYezaU2vWP3BbuSQg6o9WUxHiptnqyKeybsYEA1SYNyXIdUj1ehl
0/Mgt04Ofz+X+lEfWNTM3LPH0mO0dIGAcXjZuL2hYrRcViHXBWbADqCCWAJJWqsYD7ES145hs4BT
q3QxJe7UKj+W2Q81TxzbyDy1Vj21lc/Mpp7CbfwzujcbeYBSNxJc6kzg+ICmr5tr7NDbsatAMpij
51PkzBswX6xlcdTUjduSNtBZ8ktO+xsVL5kzjOWtWY6GU+sIvQvF3Pl2W5dZSA2BSxiTVVdoGant
mNVCrztMGZ5v6/NS79xbkcWtSs6Avv3XwLqkXyQDCLK0BqQF1ieV/dTqiOoITLRhJ9fbGu54Z2h1
CKUKpB1GAeKd4nedOYUNom3ok8IrNR0eGof7i5/7sgdKC6+VnI9vwNYiLy+AKNde5MumZPNYIYg9
++6HiXQMODK3A3Asj/cm8ba+16WlVZHB0Pq0GwncYJL3T2AI/sq0aY9/ZNuBAEoMsBLkF8De9345
A9Q4KnXBdOoU8BM0kZ0lMh4G14T7AIxvrwuzuSQNMHWQLQtm61UYUbU9ZvShjReqJi7PZHlkj7R7
8/PoQksCtTxAMlZHgy1ypZGSYNrW7nFf5eaxNXSnLH/lhblzErb37sLW6ijM4CAcMF4o9k4QHogJ
PyCjIBtWHjHJuHPoxWuxvlyaDslQjKCLMGf1oRjStnSoTBI0eeFpIHuj+O+q+JEXJ5MiBSx4+A8O
+h+D69ucQ0JT7U0c9BSEIyZ0IcmRGRWkp3agz+Kp/WBhb7H1xYUimEXtawOcBLUBXFB2lrr0UGWW
IxkDcr5dDscNQIZ1sY9vH/XCXD6mcNRFWoT1ANJjvewfMs2C/Ky6HLtYP8dZHjF7/tylAzBKlHz9
B5uKvjL+g2qDuo47RmNQzR5EHUGLicaJaX5MR9fq4qccZZm987l52y6MiSN1sVRT5eNokZgE5Knz
i/oWeDY/DYC5qu8nn7tt4ia7RCRvDZT154SqJbAHCmgK0fx8b7ROMWovo7UcokoTAj0ZkRcdoygJ
lCBFVtR49RdZcyy0uItwcm1QQVahdjsGxSfMTR3083y0HviLdGq99MwDK1w+SSfzZdhL2bZOHQYD
VRuQZoBl9ZUnKmNNLpsC16nk7NQm+ROdpbscxTIkxZqB/H36/vGXV4W7vt6YPxZXNVBaF21umr3o
948+dAzcWb1ByztizBWKw0Iis6g96cQ8OUo+m94c9TfZ5z204daZAFADYe+b6pmxelRKORljSIdD
/YtP9xSkVswwfny80i1PdRkGrNyiMU+TVRqIMwgKJXH9vdfO2YghmJI4qDUfcd93ouAtn39pcLWm
qaiW1GBKEXKQBKsq/ZkmRuv0ihA1JruELbb4/Vcf8mILxRZfXCtM6vJlQPcrIIx+TsTkmlypj0RS
Q47qq89j6dUaVXCDpLezpgLQPt70U3k7qihBD4b2LR6q3yW4wCHShuC3mE7jYh7lRrcPhgLlAZMd
pnhCDEuMzyW1Xk2BwrD0ydPUJlxaaKfVi5p6mt2KoKP4khPrUbZQOyI1SBVq+azWqCG1oOWKls7+
MUvqFwkTaHOKCNpYzMjO7DCZdRcVXDtUOWrU86FJ7G+Y1oAgX3vfVj8klDPJuAQyl6NRTlxZAmmE
0T4jNL41h2p0y2l0FZAOSkl1Xyv9oS6MqNG6I6B84WAXv9CSCU0rCZC3/Mzr4pDO+jNUbcJFk17a
VvbMMnmSlvtiLrx5pC6ZGHWIWmN+aHQZxoo01rqVzb/ZZv9MWHEcJIjZtbw8dIy6MU9v80I5j409
OYv8NU4g+SMTf5YQAppgELSoy4l9bHh6lAD+bpPEXybTIWYVaQkI+wm3I9saxKCah9EGBPcM6AHm
GEkCdeWpc4qqOsRxhyIZK500BqkqRfZS9KClX37WfFScZqGPqaadY3zHEZxHFpnvC5kSl7V9xBrL
cotyCnspPyXU9lhu3mYIVyX798CrXw3vMbOl4GdOsta7dmu3wDuaC+iFEtSf5c9dbZeuMnDfkOiB
gEI2rbjLzDRMpME3tOyHiWrHMNToNhj3EGr8jIJL4sDbOWqcYHPr33I9unysIk7SqB9+oODngyvG
z9rirrb0qCHK9xnkR4pRHjNAITFkRpCQ9J+6uf9M1eqnEXehlo9u38m2Y7RFFZSWAcbJDrIriVQM
ztwxd2jYGRwS4bRkUZz296D88SSLBSlXcu9jn7L5rAAsCBI5jEdoGOd8f+kSLalxmkEk14JPoXhV
7rTD6NYHAj+aQoBGiJIgmjw1buUOIMYUA6v2cYqac3pHozkApRi0FmNotdCQ3PKgPUtgKdyb47/m
oxIP38WvXLk+TVoKMlUdeOjI9DpqNQpgS1HdYpbQPKil8TgO7R1o5H+rPQrEk1xwoL1F2ZX7qY16
Os/rB50Wr7lEwatTs3Co0iel5U9SPt2kRn07Mv0W8a3sKn2zl1VtvYiXv33lRXWtpqU20SJUE+O+
If0R+X8ATIFPEZS1TbkTCSkiYF270Ut7KzfKejabow0WXvZbjGfh4fXqYInGUABOoBXr2V9GD7H0
fRLsxdJb+HR8J10DMh1TMtcASQyI0NxCI7IBm2QW1YHyvQ5wds6mL1SHrSi7U9FGcP6C5q84qNfL
/mN6tewss+Ill0UWfrJC47REyhtNx18iQdh6qS6XuQpyaMEqu2zxSaVoCSACGtaRQBYKgGvm7R1+
8Y99tLBVfDMli6xOJr4nqWen0XALMdNC0cj72BPsmVnFl2Ddo2ndV3jszeaW59JJr9UAzBI7Hf6t
mOJy61axs6WX+jjPaHeoPCvcBt1flXato0kgNS7anRRoi6PmDTSnKwRgQWAG33u3brKtDvLBJAAd
9eiDoRnQMiOyMIiZPTJQZJT+fCM9fryRm00LgdT7t9E1jYA0tFNusvE/AJ6/Q8exc9fXeb9kdv2Y
dTUGtYLhJKhbswMkrqNdJaftA//fV0JencGisdQBQE9UJ9Ppe28S9OM1GxU8G+/4QqXvWHAPYj/1
MJvZkeTJuUM/w9Fn293Z2x1nKq9Oqd3W6mQ3WPAQxHAy1r3si0Ei9SdYNV2O2lTljVFxt1ee3Uwy
Lpzqmhwec1MWpu1w4wXtSQGgIkZvqGPcLJGg7Zh+w6seofuLBlH2ZXQyD6Nqd3uy35sH6/JHrE4z
GawsmwCGQEMGPTpXg5C0qzuNChaPOqz30ty9Na8LFfWos1bhgJ8bo4b6RJvnDsq6HoTXHzH8hx5p
O+JP41nT8Qjn+gNotJxFy09zVTvT8rOvgX5IgP1Ip/qXKk2//19Zys1iV/gXaW+EOZUcpTYdJd89
JcLXv3OZYkbjD/fjmmVD1qpZL5hM3sCWcZjcVP4AFeH0Ffwq8NDxw95k1JVXWxlcxSdJISt5tVjg
KURxT5vBWyL9kACXAZTh4wuwvTKorCK7BkXCGrTa8rkamA4WjDRjD8ZCDgrbG0y+DiDeFvPHxspF
Z3M5NiwHPoEVOvHjGDe5nNNjOyJBSQaMSJG6PbfEOpPCfAYja8S7JpDyGoOcU8xDMFMc9Uq3T2lZ
ftKH9Cdm5SGTC16Vnb248gXid2LcRSD8ZMiNr15hYGnirsBjGJrJQ5mnXqsBH1D6pfLbpsuOrc19
v7C1coD6UJS6NqHI0Jav8/AM5sQdz6ZeZfer1aw8WzPpxqwsqO/IRyNgx+7cHBd4NvspG5zsYNxK
D30IrLlnhuh7ZEEMtme4GYjPIL05Yix3P5gTgenVLbpY8+ocNJNcG4xzwZUM+N9DGbAnQDdcOdD8
joLwdu8SXb/Wb1tgYDxO35qIZ4TFFuhgSSCHYLxFJyjEWOoD8AYidiyRYeTDoVCjj2/U5tVF5eY/
RsWXv6g6SM1QJ10MX9H2lmtYjyrT3MmEJORegeMqwFqtbnVcG7k1uzoFGZlWnMYm9trF9Dl5/ng1
e0ZW55SUKs0x5FhBFLBKo5EBRrm0oEVOACb52NLu11odWFljaotJNFCJFg4z8SxWD+yYBjM4kvEy
Gg5/Xc6QBjvvUTJfxTyrfVwdS1OS62EpYTc9WEcIFJ+1sINO6N8XXxbeRQzagmpMTCy9PxfFuNSG
zEE1xtjtMn4p2F1s3u9sobp5w/7YEH+/OHuxkqjdWOHOT+ONErxpoLr5bwC7RBk59WN/x972Wf9j
b5WKpphc4W2hViHvnTrBUKCfPJhB5ts+GqOz7ag/hxktKgXhxB7cYvtg/jG9umZ0AokXScBRN83t
Ua2GgKW3DQ7KxyvcW+DqjskWBQsKePGDQUWVosbLVVnKj4WzaJiNnUxm8xwaYEfGFIJyzXZRgvw2
QZ8MUwFhHP6L2L058F0C+c1X7o+ZdRRmpGZVAdaLwjJasuX4K4NSpd0vYAj5UqrS4eP92zO2OvQk
73U9nRRU70vDpYB05faNrYW1Ujui+vexsc0jcbGy1ek3JqqyLEVyZo2AbxqpV0AbLrWy8GMz12Gz
cBgXdlanPu6yNFso8jGAyOrDv2anlOENRLYvv309fvhmzUD+BxoUArqF93c6G0eQOQyInsg3+dhA
NRLs3I+lNzzrh/hQuEJbo/hJguU8oxXn7bUhtvf0j/WVc1TkyuAlkDkBrdnXTOr8uLEN11qkfxQQ
GX8MrXKRuQFOTlYIMuu2BUa6H4M6Rrz/8afbjLr+GFkLJeZ5BeYmoNPgg0uH1zes+vqxgZ3tWo8S
2qmM8QYLb3KXJVFhFe7/0fZdzXHjXJS/iFXMIF4ZO0itbIUXli3bzDnz1++BZmdEobnNGX+1L66p
co1vAwQuLi5OmLr4ttaLDSLW+jjYQQJFFUbo/bomxCCoBJmRYKQReEno8spFZl8eyTkp6mPdfcbg
Tv5umKgEIQriMipkdTf9SrwBGo+DLZsdzuPBFDYGtT53nwG5hV4olSTpEV5BVQohGChLJmVszcMf
nZHoGP09d/yKpkMSi3hRdNW7wYl/5qAOpc867MmT8qMMvjyN60n9Mxq3rGNj0gohwhtUiit2dCCO
5sl24m71E84hDl+/Fi8q3JRB6msdtPYYM284MaSpfgXgIaPVOFtn78by07isHpIIazJEXT33wrPe
i5k10D5wLs/c+gLUddhsywaB+icXxZirvo5Iw+wqRlt0Sh1oXehbaA5zLhKG123T7dVxLSJyBwhk
NEkmwkveK8N7+C2burohaLVaTiwCcCcHNcahofC8hnnW7zwY3Uwv3CycbCHMd5dnb/XgXURiQ11U
glIWx6okophoafArj4lmKaViB2IQWxounmZbBX+UwRchuaRkBE2rRnhSdvW+BmNmD0zKn6Rv8LRl
OBtIoExzm0lljwGQBPFdiEntG4AYpXzjbF+ftn8i8NvI77JSr2rNcI3696xcU5CC8syufQpDdMG9
/InOccpsz0IHHKp3eOBAQvr6jYxQnox5xtkqhFdKakH5WHYKT7vXSjiZHJiq4AR9zK0Tfb0dswjL
JcC4lwOflCKANe9tZ8WP2UkIbfWb8eExb9jBnt6F97ChSa2k3W9Lya6XT4v43Fcc8cQLZRGUT/9d
/3x1v32G+qitFrsArHPMMe0NV+upmaKjScXSlqGyUWyc+1uBuFwl97TuaQpmY0vQW+hOYLb0IFaN
/pZq7XpWXAyJy1HjmEGAXMQum+BhztAprX79wftO9opVHkRQdV4vr9PVrLiIyCUt3Cfb2SiR7Zs+
NTuQy5RJ26jc1+/+ixhculJ7LZqB1aSueFfuwaKx/FvqyHswXkdrsGEVtutzq9wy52Yr7awhtYjK
ZaxYbAU6VDicxUOwk3Z/ERLk3dbhvBrGEEUFYp2yBnG2r/s8yNKJlj08Iag02njntBRs9WE2LKk+
TcHPYc6tOtrI/6vF1CImP6Fi1grpDEpvnLzF0WwqamoVkGe7vDTWV+MiDDeD3TgDgkIg+1OBPBaZ
OhxSgzfDzg1LrO3YrP8FcO0cVMzS5iIm24uLTT1DqoMJC6NN+zA4mpu6nfCrhw4SLkIiK62wCY6p
NUAqD+Yi9uUBb00rl7KpmkswAWhRZmkQRh1e9UQE/3Hz2fsM+8gNkUvRKY1xPAfQRcuq9kkOyE6P
iKnVmUMhfhCo1XsMjFacjDcJHTe24voIAfqlEuR7oA3CzS5Wai/7yC9yfZX3RwLITnL/B5OIM1YC
rliCDTm3H/I2IQFp4BkkUkGFGAeQLLCMcsZsCwK+fsIuInG7YNJ9rRZwq3SD3x17rQXDAegFlKu3
M9wU/5Wey/krF/t2i5jcltCNTKiFCHBcsDdPohNCUi+0b/y7/LbzmGdYBc3eDLka/edTuoNx3/XW
rlz7hKANQOkJXlswLOM+oVarCXinBoS5RDzlgfoUSqIlxP8dVo2Rgl8CrykAM9kfX5dK2wt96Kfo
JCUK9Go8zY0OWmzpoHnC98Od9ttNv9W9Dw1t2BICN66doeCzUBOmrACrpbab39JLrFrSh+mH+OA/
QMTTbZ3JNnb19RYefrVoWQTm3+CDYWaoiRl9cDd/JDvgQc3Jje/xZG2FGyCDtVpiGYr7fFKWx3qt
AHrs+8lvMpfXQdq7SVUconDrrWL12ggzX+ZHCBoX5Z//2k7LJXXGsKaD7+F+cIA5ss2ADAlenLeA
J5vRuLSWFEUfwBAm85JvLHNHB+k0WoaJpxIYvm+9/qxPI+uaQc8ZDANuH2qFNjdxBpMptYfa7Ihr
o1ScMu1dVzaOWpZE+CqCKpIGOUa263gRNzpPESjwquQGRAXTOrb6IN1IymsVxDIEl8caGBQlYJjo
LkMp/N0a3i5U1lf5YijcnEm1TitUKwRCOIY3fIibKwcQnrxtCB771pdmjTvFQ4DqOoJzwB1bSbb8
vu8seYQFWE408P3rFqK5+n0sjlsohNXkuBgil7SGDnjOsUWXKeiGNz8uRLMQi13kz8///ZCDyyY2
FgGD/ozfMlEhArgBxMW8xVsW3QNUfi2QrZb36iJfROFuA1Gqo1/BuqbDBOKa4LtKq9qiCgSlVm+s
wfWJ+xwQd2qnZVz2aOVj88qT3RbjVZ7NFtWNjd20niSYFhpDI5Az/gydVShlCCAGpbA7gjupVXjB
k+SB6ORCrWMj164P6p9g/GNIKNI2jmEt41ZD+QHeHcmRqBtLYfXGTT+H9LHtFhXrVHdzVjRYC0qF
Br1+TW4m1AXRod/Nx3oX7CUoExzKb8za/F+4CGyNkVsjmZ/kk17OaAUBkRuIzuCJ35TGBisUKpr5
qTPux+tt9+D1lPU5s9xyUZJsaKcYy+UvsjdoeC6UhL2tg5lt1/M08hmGy4xzINKhpx1xpWYwB0m1
Ifht1RBeicXrFpD9y5t6NWnhfQ47ykBG5/vuZZeoUtSVoMUNmQkTEWtGlxCaIxBpyHH/+VX72cau
Wy1hgTPEKabBrABF89ciC/zn3M9mwMhVP43MrikBSKtEW57Eg+FPuwJC5kGho3VUhs9NCZmBXC9O
k+x70VjtIVO3sT1XF9Pi53CLqa6IGiRVJ4DdFriplFiSNn5rM+JcnujVM3URhls9EDCYyDzU0GlI
+u80Ux6reMuxZH1miQ7nUnhb4w2FOwmUSGnSqESiAUXCVaETGIBnBaqTYQYWbNUg5TltXHzWQyIn
amAXydBtZrO7SARjW2h9zjAATLRPhxeNGxomdUrN7GzJam4LeA7ZQWFfnsz1lLoIy521ciNEPqgv
mQfJHChcOuGDYYs3oK5MEGDYlvBc7QrQRTxuZo2BxHGARoebGfrToALeB4WUjDQ7sSmSU9lkx1qN
K3MsmmuIkqBFbfh2PsWvBindjaGv3KRhX6LgSobvrEN04uuMx9VQ9W0K3n0aFGi56w6kbzy8Vjih
mD1EQWpr0mTVauYE1NiY9rWb4JfY3F7R/THv+zrJPTR3y/3g+RDatSu7PTavwr2+v8UlVLxiKdG3
QCmyw8qkr1sNi5WNpMCSB7bLEvNR5wv8lHZ6YvQicdOxeBvUcK+Nyn/fq19CsKS5WNTJVJIId30Q
CaHhEoaFDZnqjc/4sTG4NP8lBjttFjGyIQ30YEanrkkkp9FjePS2t+kM1GrZASPZ3ukToGu+MHud
Uu5DoYesjGDrUngn6MNByvy3cCx0+AvWTjBmT1rClKy7PQlLsIzk/K7XofkVwSc6wxbsB3rli5rT
qrrd0u6glfpvWVU88OX2ug8r+m6MdyoEi1rD8Dqts2GwZTVAKcpFfR0lvRUV+u3UpbvR791GFl7V
HB63BPG7XtuJYQFdWQkmh2EhvxhS6WkwpJD07i0VRlQFdXWqS+g7CcohgnGXhVfw72k2HaWYOEpr
3I5iq5miHG8cbWst2OUU84KbkyEVqR9THWUCtHHQWBYLq3oCM8eGRIOdw4UCLmxbna6V4/tLUG57
TlQDkKIEWK4RDdgHAgEKRQzol+T+TyF/vpwLViqSL7G47ahFDangDoAseF3vlV177Fx6aL3/jm0H
TQVwWtBnce+UYPDzda2W4I2kuYwxtXb6qNjjjgKkEd3KZgJm09YtFw0d/HPnW+MzHJ9sjW4Q6w5U
fUqrb1RV3WCm8jGFF9eezNNVFNaAW4418XS1/63FgPXXNax65vdRze5VvfqpV31gqSN64AK5E0h6
34gh5K/a8RuZu9ZUoHuVTfmPQTR2sMrbQc7BMH3fiByZYnkPYAJmUzpbbWEke3kUc8sohcmuSjy3
9FXWOTRMQTUJRbMc2z2IkIGXq8RLM/oOUrfX+RAiGWHZYMF6U7S7DC+UtRJciXRKrbGdvcwYvw1p
Vjp9Uvvf8yT092MO8txQHlUx/KnMDXxzmDbId134FkA4quoqT65eEyLsY3kvVoMpZ0+qj5zRKqY4
SS8hUaCXDyk+S+zJ22yodiIbPyftISjU4wyHVVFC5dSC9adOkIoDfjMP5299Ge6BYD0VWZWaanld
dA9KmezqOrLyIYT01a08IzcoWWbL6q8xrm9U/0ZLtHe/fJJDD00rcxJvafaSTsqe1sMBXs0eKrtd
3tezWUNXJE8f0uRY62DHBcZdI6geVZ/qIaKgRCSpNVWtlRLoopTKriiNU5o/wOLF6gvoZeFgm/wf
RiB5qgxSTzjBKPYxgu1MD89LMjKCfmIOrQ6iomIG07wLw+kYkcGNSGkFYAH6UP4s+sySJuhxhlBD
o5MldJoJ3tcpYnqMFUlyEzrg4Fz+1gvtFlds02+M55Rophqqj1qk3kat+GOQJHfKCfw1v4d16GrJ
vaiHxzxJbuR0tAJ4phgptL/g5KTF5Hka/L2atU89smQm97tenU+0HaFSlcGbT9yrtHBK+WVQX6Ia
P1qTTVmbnDjEKaqHpjiIpz5W9rERHcNc8VrZsCd1sLP25wzxQgO84jhu9rGIlwkENKAxkkEDB/JQ
+F8nU+pAsBLT45gBRqWjkS8bjOZ7088gUApgf6OsjmHrI1a4LaGFWk/RPtCG69ZoHtOm2MOj52rS
oJwXpPtej1+EoXgzmvxB9ecXCDXZpPO9slWOhUDetOwGYEn8ys4BcP25KYTvWjkd0h7PvYL+HMf+
Lorku7GFdGVfe40I7BMubi+5Gr5Dnc+OovnU5LIX0vRhSsoS7sYCY9oWx1jHap402u+VsdyS213P
mZ/JhTvb/bSe9Fxh9ABDfBTaEfLrqocWngX96zeiNF6fhp5Qbb2YwadvNasBiI/KAaAwvqkWgzAW
SSXMJaBz75Vp61Z0RmNXD2CcWbiqJr1qHYi4QVN7WQ4wdwsjvDB/mCvqVXU9HQYiBGYip7Yw+AcB
PtimBs3GRJ8fclIlJsQeoYoZ/5g7/RF6RqWdjORenbIKlrL9PYl6b6pzCn/Y0kUV/y7W86ktx51S
NE9SgLKtkhzcy54aQXsqW9wBm1xXQWEq3/H+N8IRQI7tfhb3/tQC31Hs1El4ggOWTeBYJmTCbsgm
2eql2plj+pMS4UFpYHMcj+1NKNS3Iei5ed0jIeQDatQiMCH23ZuiMmHrhq3dlm2yh67jM67118E0
CGbiF8FRhK/osawU0xdFK6lHG1Yck9XV49OkUyglRnr0EpeVYApD5cxB6vYJyc128K/LPH8gHcid
ehc91dOow+JIytykK3eB1D6EeeXIRC3MOZvfdXF2YZpuUn+cXOZXIvnFnnTlU++LilVkab8rMkhk
KEF1KtRxZ1TZr2wsiiuQKe/CON11oOjpYgDefFvua0O9Uoc6vx+CCWbCVWAZ4fQTRj3QIBZ1bFPD
N8wmyn4WSiA7tCVQYA0htUgE42aOQeavdFgT+vObkdff85p8N2C+Y1UNEayBgD0Upm890uXlQmL1
xFUNhYI7hRcs3lJ1IlMVylKO1qX4DNSaSbr3sPrvSCGI4nzG4IuIBo5petcBJFHe0AD2GaIbqgKk
7GrzfxsMVz6kcQBjvxB3tSZvAlPu/VOeFe9dqmygm1cnjaCJza69gO5wcXq1lyaSsFcNMv8cm7Q3
4zm7V5pxC8KzXsgaMmzJdMUwzqxIDb3O+rFP0fjXwTEPaidR0HIzjMc4nB5IriZ2r0GFcoQgXhOJ
u1QLvuV+ackzucrT2k798MflKV5rqysQOoLLFqA+YMVz3QwylhD5ytmr8Qc4bz5K8JOQrOFmu9vH
1sVZNQgzCwwfI4fYxtfik9QQnZQiTPNMMfBQvdNmxdRIelWH89aNgRXMZ7Fgm/53jmY5fHEpC6KY
CkKM+61/nfem5ko7yNyWTgfLMOnpXzz+bZ0JbIkt4ilal/bNzDBtNl5zr1RHOtL7xOp/Q3oV7Abh
Vnm9/OHWOFQo5T9HyO1CGiNgScGnyELLsIa73iYvDJ1SePWRWB0053H6u++4Gt4QOK73lm76ZsEU
YeDXCvb/5Z/DtsjZfOOdVYTMJEU/g/u2qkBHcItwCe5UEltDFz+FrETTcsPuRhmiOFvc6vWtJBP4
98DzC3uW27Rk6nIlABjPRWGhvc/2cMpvqJOhMLfASYRwG6QlTHQ1Nga61jCHBdNnXK7s6MMoFjXm
LEhlizWsPtQSlRPOLv+KOCOmWbIKOzxMvkUe+y2A/xrk/kt4rtsQaWFHfB8ZJOyAIBms2YUas6fH
pvID7pVYchC8tmINlzrYreGhNHi+/KHX+oTLH8Dj1Osh0ZmdK66QYoiGxWMEwe5GF2y8Qjtt/6OK
XkkHhX7yLVa/x1iMjEkL5ZHLv2I1YwMIgvd9nHJn1tlRVYRIIkglEDY55mV07/fEKyvDuxxmrVuo
iIs4XBohEcVUExyneJ94kR0IQLY3qq1jkTkpajjMrx5vPPus4Qi+xORSCcngfkNrQLK6A1OEG+7h
I4kde0ABBniIru97q9n/K2fl1SS2GC2XUpR09ksqY1aH+JdaP9Zb+Patr8ZtWbUZ5yTJMDIpyEyt
/y0or1H+svHJtgbB7c8iTOCHOwl/Pe4kTvWk4mZ90zuAgtwQu32Fa+1GmbJ6EVFgJgbHXFRdPBi8
yoYsUhLwEPMrzW08Yz/gOWmbHLXWKsfC+IzDzrzFGTPHaYe7ag/VHpc9CpDjfIS0LTSbRy+Fx9b+
8kSuf6zPaFxhMLaDUEQa8KlieB1LxGypo8tbSnqrQfDEAQ0nGe9WPMw4iBK1pxWqj4kG1jCLVlAj
mzdPl4eyuiQWUbglAaXZFF8NOXOAIWSYmGH4cDnAubQ17hg4jGG+Dm1FsNW54y8fC1kEPNuAEZnk
auSeGZHlO5y7hdOlFjN/aa2SyYxv9dDZluHOXVWURcK883SIYnLHQRv4IcocAlQE+SWVLZREv4f0
Nq6e2mxrma+tP/YeZUBuALI9MA/9uv60tosCv8dj7Z/wONbOmS/RuGSkD408izEoFiWu2tdzmdzM
lXpVCOp9NgomTbLULATjlIfJa5/mJ/RgbtVYt5M+P45p8e3yB2bBzqZ5MXQuc0WdFElaA/BJrL7L
7XsBf4UkUM1iGnaXA60s1S+j5pbqHOhJk7JyXIbmcWO0XtU1G2bsW2Phlkzi+6FBS6BM4gba2wQm
cg3cvOMOGKFsI4ewX3th2ngIQ9a24gALSTyVQjGNqLskync9evepXpm+TqxK3rJwWUko2IOQ/xPh
c2bofB1KaV03AgkjL1KK7xLatLWGvNVlj5c/09q16UscPheHmVQ2uH+70FqGYp6kXYVwznIqo4Lh
rXxPfeOuaMgvWdYPoyJco4zYElFY3fmLkXL5eRjiHIr62B9i4cmChIaMK6fSQQ5EKE+PG0fcWiH0
Zbxs3S7OngDSsdkoYV2GVwzaT/CQ5Pi2cs3eX4BV3basW/+QGiByIKDgc/KrNKcknmLVcOv4bai/
K21mztEWdm09pcGG8v9GOVugRdaNfiXSDyLh0NuVh/tK4wxwqQO7RN50kNwMyB0USqpEBK0vZufG
uHBoEN2zCwP6aYftC/f6sbQYHrdKM6UMDWH+eNMv0D+WAfi6BpbAqXeQt4ZDju7S35Julnfbjz9r
ZSxWzOfUcutzlKEbC4JL6DEDkT0e6Eb2apc96XvihN/JYb6OD9Vrex3Z/RaOjq2Ns7SzCM0tVlop
gqCIQE6VqTJAlbfKzVigHV5fUleFhGXZpDdZkNwMU+1dzgur6XsRmTsiSYyOXj6MxO0M1DIkfNJ8
8f5yiHPdOVZrLGJwB6NPx0xRRlTpQt7cDA20xIzyzW/n955GsM3twjdBSlQzinqXdv1zRvUHKEk5
taZ8z7r6MIbzKSz8O72WHQX2se7Gz2Nr6tLkc0clGWHGYnQo8hk39//HluKOzGbuqk4j2FK5vmNI
bzBJfDuxKGx67Pl6W1li9fxczD+XmQBkUoFYbnNPNlrXn6PCDuTRh2tAD2bHII3O5QndSIQ8T4xZ
d9ZoyYO6qNL32E/x/G7ET2jPbny4jU3Dg7kCOCPUVAGXP4aYobSLvMFFb2UTFPf/ODkNQJLhIaAB
Rvn1JMm0VJjGCicnqyKVq/+iGLf+pT5DcSvDiDI838yodOB4b/bCK2bR6cvvaFBuHI+rgXT0ImBZ
yySauG0/yVBOF8mMC8ZcOUmLS0A4vhgDUBJpseVUs5piFrHYb1mcxHHXq+ogoxQV9GIwyyj+URmC
dXnNrR9T6AajKYwbJ6RhuCBjT6DRlOcginwALszgDT5pJvFyp77W9pejrVaJn8F4YmsaD31PSA+A
8OjGQ21mPaSNr1L9Lk5AJGy26Mdbg9O4MzjLBgluoHi/UD3FpdDPzio8kNmyC8lOO7Vw8dlYHqtb
eDFAljIXn6wea1oY7JabS7rTTNN1p4kN3jM2fSXWNxeBRIuBIliDefvXSNXQNCFwDbk3kcbRo+ab
nsOIDN55LuAzeGuE8u7cVE4V4z/yKHiklNz9wcc0IEaLMhdiMTyhMPf7wgipBCkhXb4u8B7pQzrD
6ozUm4oWcIwadDgS+NLGFK/uikVY7siHdJ/YDqoSeooqWLHqTdof7Ts4hqBVgWYF7Ce+Tu2s4gk0
UfCikCdPkqSAvLRFCVvNIhCTRTcEKB3Yfn+NEDVVZzRihDeEOGYShO8tkecdJG4tQ/V99/J3Wl2T
aBnohKJ9AGemr8EA2EA136K+VvVTQ3+Vo6OlW6z79eW4CMLlqrrEAzN8VXOoqsFk7+e8E2+hhbiT
d8nDVrtqbQHALICtOMmgBj95ZZhCjqQegJZvwg6v6zA67EMxcS7P2mruYHQyTcOrg3JG8pq1rovR
6f6r0ZPtYncavRYIWd9EZvTUzVy1tiZkQLplXIE08YwplOEKNCcUn6kjD+ziVb/mL4Ple9kugJJV
VJQm9dSrbZzs2u0SB7QIMDCeH8+IQyIeQdWAooTWKwBEY8D/E7gXj7BrlIFfrwb78ryurUbchWHo
gj6gdkasmOdenJQSWsrGOF/NFR7g08LSlfbwP4U5u+4N5RBAg9539bB0KbAWWv2zHejWImGpgC+B
wepSCN7D8Cdf4uBwMSqhwek5WIPD4IrhTXuo9oUbuMrG2bm+IBexuBqnlv1hhOJ2/iHWChqpFTgQ
MXSZDknuVbvL87e6KgBYVqEWx04Y7k43TEXWzCqhbg+bla5yaQtQONCopILHLVB0l6OtLopFNC6n
T8o8VXONY9NIHvAoYlZqYJLg4XKQ1Q0G+DVWuYxjk2/eQ963GqDHhQ2dPDTyNQZnqhDrj5t2I+Gu
JSgZUo8S/gkUv3xJJQxhGuVCIrh+Nh0i0Go6td7YRatdmkUMvpLK4ABW5BG+z0DwyFvvgWaLnNCm
liy4MmS4QmeLz7u+/lSWDwmzfuI7+GMvExjpjgiJtQ6L6dINXdhsouONEziBdOflz7V6pIAU+k88
br3DeC3tEw2LYmE+DoGzYm/s/sWzPqvMznbyIhp3JEsZuPRiRiBVQH9o9FYwQHWnBGhy+KyIpTkb
D1hRV3FKrQglwZxO3uXhrq/Of0bLX/7mXKdJ16KfMBX6YIpaySyNg0elEQ5T2GwVIKsb7nO0fIkj
REKWG1Pju4acA6gZWV3w1vS/Lw9prdpffEDeaJ2mkwGoFF4stCg8hnOUOMCmTegOB76p9jnOb6Bj
JunX5ajr61SDIaRMJJTifF1aZpmgjb1BXa28q/f+t9QOXZiM0gfZLQ+ltwkTWD0DFvG45KVBwiCc
CnQlgln9LjWiZBYtBCGKLnS6DoF99QjJt+cpF+5onh3mPpu3ssHq4tVglwdTNkk8o2dBoyrz4xDZ
gDFmx33lAZ5w+Eu5H/7lW1dGthXOtsoiGvs1i0uOQiHWXMw6q/WgGv4j3suW+F23KhgxJHgBa65g
OsO0bQs7PvwB0w4V7OdIuXPJGPOq6EPUmUUF0+gaWMT0nRbfhhHdH2krA61OK8BSIAmh5QIfxK8D
jZgEVKyjqdr89r3cbsDK2tca/ELCnf8DwC2tNC+v3dVT9zMgZTyixczOVdVUCl4C3KKNHMPXLL31
MdLUKYxDNfyJoLgKDau/x0e5i45aZ5oM8V4ffq2wFfPqWybY1pse47kCFrZJhl9D1HwJyK2cUJ2K
Qemhba2ZvY0X9Gvjdrhtj/SJqdwPV2AxWsYpOxrX1fO8cfqvn5hMXBzsCgONGzb3i7mFr6YuT34Q
eQANnHwRyE1D7x0f/WOn72K4T/nulNShqSrGo550x1LKRwjKCPto01pz87dwRxtg9u0cYcFBESTd
w8zkXYImdg/HeVuD2ca/MGReX8mfg+dWMmlJIYHCw5x5y33+Kj8xDRAmowiqKHDeG8Xj6unCBA/g
sCxrUBv6OtVGoU56UEeRR9TRLDXcoMenwI82sh7Lq2dpaBGFnaiLD9rQqoOdIi5MhtFAOxYFULEB
0Fk9kxcRuCUTJBCKqMGJBX8A/MAO3IQSjqE9sX0S/AGMEbW2QYCoA2QUKk1fRxPLUN4lBpqyTI/s
r2Ypk4NULH0nbBp0r07dIhj7+8XU+bQMp06cYGjTdKakPnabdj3s5559HCqj0IZVqHrGeARizJiD
toeUlpLXTqFPtaMW8n0vSqmp9NANEvL6Zijx1qdUgkcq/UEMpKtKJsN9Mxl/dL9Y/Bou78hKXM9o
jaFl0AmHQhpsMcufc0iwX07fq9OK0hjFgAhvd96XJUxnQWtihbrl9Gvw38T6T+RQMZ+wjGKXTfSe
uBUZdUIiNRWgOq3uF6B24BwECwVGYFdl0riRKDt9k34TQvW5KHBkCZM7hDKKrC0C9nomX/wQLoNJ
KXwBs3Kibi6Qa+Sz8iYNpVdwUnYZ6Y5DoIPYIo2HOomsIievetiC5RL7D0NdWkpX3jSZctdmY2ZS
EFRP0Si/6STfeh1cy0NAMAIaCnEKij7O12UOs6wwqCc08gbpRYckSsIk/kPrv3/0ZRAuDdVqC3Jr
CZQkiPo7sTbe9TndgsevJaJlDO6zi3oi6UWEVDfQycVmsYWyOIxUPRQUZcjl8azGkoD8UQESV2F2
/nXScqLWxlAPMCUz8t+NBlpFxDxhVDjjTdGvy7FWP9BnLL5LA80Lqo4dYuWS1tshVSYLsrhgWFX2
5UCrl0m8caC5hjGh08XNYNITJdJj8jei6W/wu4SL8hZQa31Qn6G4rTGLRk3DHntUjHJXhA24EKW7
aAo2vtNZsoF53NLGksvhldEYmcxcrdHTc0QD+N+qv708a1shuP1DZkHUembNqeUvif8UtBv//scN
8MspwY2B2ztG1ai9oCAAKz/JzWiHaC1Idn4Ffv4jc+mGOIgVnvz3IPAUK3MJXBg2tu/ZZYb7CdzC
kGoF2mwE09i71Sl3YVpwEDz1uFUSsX/m0ki5RQGxOb+WkiHypJw+iZGyLxvjOA+5WQTwwxzJw+Uv
d47JwLDQ60fWQ7PrXBVND/0iK9nMTp7uwaj7sX4fXdlS7ORg2OlkDdBcALL4XyjFn12HucjcSAmk
3kgChQU8KA5Oe8tENA1bO6bATqHElX6Ds2YNx8jNbNaj6p6rDYrP2qJFeY/HAXTfRNzcvuYvhfTg
1unsg8ZTaNZ9sNcMdSPG2tdcxuAWTSVLtCIa7N6KFkeKIcCWVHMmtGvaMXubytS9/DW3hsRPaa4B
Cyy0IDD7pakOz215/ycBQNgBuhSdUb741CQ4arcphJsGsQTtd0TFngYvl2OsbTQCB8W/Y3D5yp+T
ERCsKYETkOIyU7fOFbx/QXzfisMlrSpRpCQMAwGC3Z1TNGZj4q7j4PgCcyJ/lvEsBYIgFDrzJwX6
G9elfXmY5+2nj/X/OU5u/UU9NNoSlpfT+npgaO0U9wZ4o9Y1HNTmA/pQfXerDprdJIMT6cVGPjs7
fbjw3NKEV/MApzoVunbJvuqn66TKrSAqncujXF+Rn4PkVqQkSfUITic2mXQKZJCEB3/jeDtHtHED
4eoQoZ4kXUt1dAkAtBZMbac9xzY5VfYMLV7/KMQmsQU84l8eGPs6fJ6GliTqd2RPIvPMtdFXixSg
7wTWyUFvhjShZlOU0Aag2U2byBsXzHPoMxvkIpz8NVm1eCfTQoBnwDoZnOmk/cjQQmMwweS2tZKb
1Au9y+NbPXLRZQanE2r259qV8qjowlgyQ0wIg3YnZroeOP2VjsOWqYL2jmLB0Jw5ysV3rZfYzZHu
Lv+E9Sn+5xfwIpbZ1HZxQ+DNWwBOmsNZOMwBaQXLoe+29uLqWfQ5WN4xj9R1ACAEDHaNOkQ/MtaR
DtIiBPeA+WKLEBaPYi8MqaWkcIrWhRryFVtSclvD5T5xMlVC4QcGcmtuuIoQuE1DYkfOul0ZTO3W
iFdPpsWIla8Lqsr7TsxzmCmyDhsT5mYWuWjruYBFOeUJn9eB1IKt/Lz8TVfzwSIs+/tFQ0EoWrX2
E+QDWe1hezqoD40qbN2CVoOgroYBhw6dUP46l0006yigGZ4RhJZShVbTb6Kf2dc42/9oW6nQSzTO
ZTSbJp+bpqohdHane+gXeNoJvmZoyzEHzs2ng/VoqNGg0gKaBY9h18F6rnJBTzw/MdWJCYA54w5P
70Jqj44BUaytu8n6FH4G5BZjqKljUYVi6kUVcQr5BGv6jQR6ztZkKY1pzyAK6Jr8/XE2CJQfgSUA
ulByYbh9Pf+AS+WxdCSLOdNmN8jc0sZFYv3Q/QzKXyTDUjagToLiQvXU37ITHEDIxQNIAw1ZVJn3
lxf76o6GeRoedhTlXH9PqWFdAK0TdkaUptY+TPQQSIrdi1v9i4+ffbYaUY6BR41XnbNX+DLsRHU0
EElIZRfweVOVXxI9dSRIDrep7sjV3sio6Qdk45hYrSIWgbn9TA0oHaRwG/UKSpyoupL8Z6Gdt5bK
arJaROFKtXamsx+MOAlkT3INZ4SsrLKDYRYj9tr6voVhXOpsX9DXT91FXPaBF9kqbWiu61HEjFQZ
aiO1oYkWvVFQetkahQukfy+9Xl4z5zJsbFssYrK5WMSE+EUuKUYkuNnv4lsp2wzAUXjKqShgdxvc
lT+kI7O9Vd+LPXRdnPxaQ9n6uAXr2PquXN0mZP08JgO+65S/t8ObVN1Pw/vlka4ngMVIucItEuZG
kGSZFfrRrtW9KQFzWn1VrkcrPw37xFbRro9vt/AJq6ntMyz/gJ5lNQ3QjYZOCyFvcZzezRDIuTy0
jdnjX83nuJunNopSr5q/01g1AwWvVqliX46yNRAuR4+sKz4aSgJi06sCgJQMban/LcL/Ye3KeuPG
me0vEiCJWl+19ub2Hjt5EeLEQ+37/uvvkTMzlml9zUxw8xAgQNAlksWqYi3nMEECyRRjxOAArOXc
2LkI1tMx4Sxi00auTmNZ5ErdFVOYM6FBHJIGe9qgkDlVFlrarXG4vbwW3mVmi03FbDYCBjIR0IKU
2cii8wS8iaxUv8UZ9dRY+KJKoGPI2qeuqB9kAiidsfTHyNgDkJATzvP0g7ErXU+EMc07hJvRaNVR
YPW9kxg8NsjPeBAfTYnMmJLOiHux72aoIV5GEnIruvkQfK2QbXmCIZNesm9V4pp3KbCkvkYAEp1d
BC9PevU4tFbR2MOuLL/HrxKPFIant4xtqSnA1rJKCpAIx2tX7Swa7Dlnva1VeMMSBegT6OP6qFXj
MGtiL0Fxf0W3kqUDkz7cF+g80O4HJy/QtS44Pbnn9Txsn+y7YObGTL2SEhXpVj8B3O7UlLfqkN5o
Cm8ChLc+5tZok6T3Ulyn/qB6dIhOvVAVFgyqBZJ6Lqbv8s2fg4v3NS1rXl3RSagVs49p6ou36Z7u
GkCHUL90WxfMEMjN8ULPxexfEsdcDi1Ue7QvgiV9mRZq/MQnvuLxa8/beQMT4SfAdNFjynbfNbWa
xEEEezAAtGNh20hcuuBcI5esIHcgAVU3Cy1eX8qm8r9LZfvxxr7JElEMEl8bwIU55hZiY47V/tw1
sNz7lQymXSOT1JZQYPCBcqbeh3Z+Hex/dM78pXBKmz/Wt1zXT+e1ksbctWroDToKKdA/ghjYhslp
bjAjJCW7LJV3k3ges5fLt5u3hcwdSxSjkLIZCmL0pQN0PCdUny5L2M6Kr9bE3K8WzI4iLYXEj4UO
qYAoO3QUYyEtwLowsU/m+iapuwrucAbKS+KUc3xSWmCC6iKwytrCGQMRz/jqcWoJb5z5c4WKOV3m
OgKQI5wB5brwkge+FKKdM7vSXUBU7mpq83rot4O01U4wtxHsCqk4dNjsxp0LyzhIlipa+gtailEa
EDCLbmHCkN94sGngVmIZ1yXlZacNEhapNnMOOMRxN6XtXjAML5IrTgs4d0cZh0STvJgN5M59s3KA
gegBi08B2Hx1mr/8BmYHb2lM2Bt3RROmi7S3CYjr/Cb3lt0EgiLY7MFEkx8G0eqOPM+0aVbfd1Rj
Wsb0IGqNXES0uLCHJYfIb13F4/PlbV9OgkI6ulT0T82/mRSC/CnJNa8SRIcYmLAlf6iT7zKY8+oK
oZr7FOF1SF4Bo+hgtPS6qoebolSRZ26+tmNpER3Af4kO80otc4gQY4g2ZrzcOI3cy8bi7cHw2QC+
fw5zoCGYYLVqkANPvabn2diL867ew0silTY816kVfzEfGyCAApDQkd9Ixnhn+z8s/r+fwL5pDBPF
yXmKU5/KwHjSjSNYs88KIaexNnZ4UB5zc3ZB6XiagL4F+uxDp4BKRBubnud7lot5YTPYp486TVJq
UGj3Enn1vfULDUvc0yvsBvIsuYuh9q+Cw4sa/sclft8Cxg31ci6By+rNLE7ulFjzU35MLeG296lg
896Q/8NBoCkZyMkyRkYZs6i2xVzIKoqXim8c2pv6Pr3urpb24RFt7sYuPBg76XXacVe5rILd3gXe
DIClwHf51LNszInYNTGSZq0jYuZnaaYNHXE/YTA3vOXFKpvGfy2NcYO9SEcxbJCS/gdkOxltTOP0
O8VBQmk3YWMjL8IovX/5Sm1F0YYIrmiCfhxUV5gAJhH6UgL3bOLr5vdReMjmm7DnIFZuXpm1DEZf
jCAoU4GaKoaOuzdePmNP7mZ/tpdgs3hSnctL2gw3l7eIpKKr5DN/Q1gCX19HnQgaQzyyi3+oR2Rz
QM0FAGcv+xoBZf1ReNA4xmnLHK+lMqbS7MeqKZZUeEi/FwAcaRUuBtDW82AtgjF/JKpDUF9oAWgp
lzpC85rZrRWeiY1GS2c48sr2W35sJY71Y1TNi17IZ4RmRDyUknqvokrSNdTDGJ5oBRMy5CNKu25Y
Kc+Xj5CzlyyiU1nLoVoEI9K5oHnKkwPJEo715ElgdFJAC2TRd2Xqy+3PTigbq89M3uTxZmFvvYFM
+DynqVmikL80suQPeWGNslV9yW+Gb5UPsMS9/o36qh9cz65sgV2gCsAvUvt/ZEDXX7FsxepRqUik
BUMMzHV6AmuSn9yBbtATzo0HtHZL8vNz4U1Pv0HqtlXpW8tlomcjzWKDah1efWLrax1q3nH6DSjK
j6qxTK71qeqOuXoc8vAvVTbua3Uq7ctqtOk71p/A+I4QIyBmWMISNC69G86lF1/XL9VVb/U2MsrW
/A2AnC8tnxRw06ouXcOmZAIWjAUGQ/ttTmMjBMrTnh6B+XKr3Ehn4S5CmRzFvlsA9mB86SdnsRyh
hAk7M4NOcR/AYS2OUk5AdGG1u8ju3egmegBQsDW9hIWtPlwWuxVjvzVI/1oqYRwI4DjDcczRt1x3
fhp/FZLKEuTnSE45F3YzqbgWxNxYPaRE6UNBfaPIwZygXQN23mmtbA+8Pzs8mHuuvd00gO/HyPbg
KHOaEWNGiknxhy9K4JLn6Kg+deDNdHS4EmJLj/VZSHYUpUj+hMC2dN00VUnTMRHCPMzSrlTCMgdH
QqsJnZWJkT1H810YYprVRC0tLG4zMDllheT8yYm+y2UcWT/NPXjA8SIfyxCJQxSaQMNXdgd55mWk
tyJYwNkpBHOZ4mfWo7mJwiIRgE6gJdMOtBFtsmtEsDaUxM/k/z5ag9f8WhpjDHQlTstU1lIYA8xI
7VDPFS15X7slLIHxQu8L7nzm5o1crY85wTZSBaNGK7IvmwCcbsKnnmRuXFNeqXXT0iL/CjXBcMWn
QQUVbW8AksaDU/GLM+iE9p23NI30v8Hetln/RCPyv7IYb2KUhjjqLV4dmCIEiwRtnDCcvbbVvKkN
bbOnnjAp+zl6UKaOE6tuB3Yr2YxHaQEyUGKA/NeLR7BCu3pNHhGKiNeTR9zwto2t6ik4/9Gbb71m
RnOyvu3GUCEBWDaJF3dW4Rv5W1OQ4KeuQa3CsHiwLNtB82qtjO5IA8k1QV/Wei157QMmJpErFX8M
Dpo1ferwqpCbj7r1GplbLwuYyMhDvPSng3JQ3HmXH8lh6Q7gZ5zkRUc+Pa1Wa2Pi2EmKxhQ0Ycg3
h/lZa9tzmvU/aAi2JcEEonZ8qudQszStOYT5/Bio2hdZSgpbnAsQgEjxdzlDa3I43wDC3G8lVDSn
RNwpcZ5ZRiB+yRG24sGNs9HD3WXTyPlwhXGxOh11AUgJ4AgF60c0AQFI493lxY193hsDoAIopnzm
JZvbsELXzlvOSoCXcwvftJvn3hWd6po/OLrpvUGKgWYGvOc/Da/UoP6d5GI59ey1rJyRXFPlVR95
ab9lXz4taiWGUa4kiGlbS0hVTYfFczdX9XFhmOPTMfPWw2iW1FXDbKjwmTGhGBb/VmiSFWYIfcaB
F1tuHpSGCSaw9qGxWWaMQj71mhSMqNWolZRYUpI8BKL5HdZpn43tYzUXt52mPON7MvjuuPLkBrx+
VQA2sss6uR0YrT6EsRRlQUWtE0yUOK+WCU6kge7Ns3TXeNIh3MWH8JULHLwcF3uc4PcG7SQGq5Ad
YSRGAKMMlAYRApWnY0OnpyoYbbXKbqJQ23VD21hASHM5y9x6/K6FMjpEAagkNAJyf3poLROaxusy
odk4mNAUnYVBizeGsJFtxC2UEX4BbIYYGO3CNqweTjrotit9YbwPJQfMAt1J/pbuRbf0KrvfVRRz
EMDtGZ0I2WWP2uWBX6DbaKLCJ7x9AxJg4DZnout8SDqxV9VfACMiIND7pwhMlOqh8IS9fPeftxjS
ADeDKAJTRoAf+7jgtO8qw+gA7yDd5/vxJ64O0Cs0K8vQglPbfOuz4eTAZaIBukIBKw3mm5gdliNR
H7u+Nr3W0/xSRZvYvJP3ql+of/0/SWTCFzFuQ1pgqhOt6ODBgQ1H3Cm4FP2EgRVOuwQ9T5xN/Ryc
YY06Umwiehgx98FsKpqa9BIIrubfkHvvY07IzjqXZX12Tx9FLSZrpbBl1jSZLACORixe5uo+KDWO
0fsc0H4UwJwXAFaCKmoUTFMqsyNGqNfRwREUXjvFRqAHOYBNEBdGmOVt8HEhcd2IJYp6pjd69b5T
8IQOHe3U4KKXmiP5kxNbtb9MW/7JBr7LZXsWZ6lXQSeJaVGix15Cyc/OBHLp5UPa3MOVDEYf0lwA
aiWQJ7yxuR1q5GAGIPnwpms/+0H04hJTkkT4dLDKMkIG9JPls4yLlWhHOXnFQy43b3St4ezX1lqW
xlxRUjU4QnaAf9ZqoK7MuE26/ipidDn53kUcwOwN9wZ4AMnAOlS05AJZ+qMuVIrYSmFSLijBpPg7
ICJ+eVxa8mF1bUDK/9GdXctkHFytAhWEjGGB0srgoiPeiQ7wO77slH7DmVv67Es/Lo9xa0pCxcrM
E5BPdjOxI5I3lhQC1Rpxw07AsIgQTE5aFvvLSrgR7n8Uy9ywQBExJSxFAeBJlENyBBTyOUNnbu//
Rr2Is0Q2MRX0WWRKuRCi/aOMrCS11B/1PnMrZBVQiFX9Zj8fMH4uIQ3KB7hYjupjrIKFgm0TeHGi
aRKTMVlFaI5THyvg5EqlwJ40DB2MTZ15xQyQM7ms8ZCLTc4V37LDiKaBPoTUBqgPGPUpqkyr+0zF
bHD22s73qskLTTYXtRLAKE0k1LUpCkXmC0DLUqJ7YBXaQ/kg0nNu8hazZUrWi2E0pcqMvhIVKKhB
KysDw7g+pHY7fu2MrxydvLxtqsi8rrKkFJQgDMBHgUZ/cbZDG3lqAJ9WHTrmRMAJRx5vI7fvAYp7
4HICe8QnTjC0PIgd6BHNfxCtqJsBTcoRvXQn8muK2+eG8SJCgBP6ie9rQGdqkspYoQCw5NlRHtPn
FFA9ivv3CGiyF53fIpfZXqcC7AdML4FgnI1CiEDQxNoIC4R8uU+O8+4X05h0xX/ebwatmAb5VxYT
hqStGAHiAKss4sNkj456Wsb98vhAUKvloyVuRpFrecwVb0ODylVI387wSvLEqwVJBbBkpo/ysMur
mG6UamFRFDg8lcgA8GQhJeq5CoD5Bw4q4Lwt/kGxAUUNciJbdQuAOzjExhDVHy/zX7nskBZmVeq2
LNCXE7y+v3/eEGowh425O27aaytyXS2UHdUKSSrJI+h4/8RHLDrxyUy/b6rO6AzJxFTucizuFzR/
ZRf2Px6J7xP+x21430pGY6g4aWPX4Ah/wWCvYnIuwNJbs/OnlWGe0NQBHY9QaYmhVkE5eFToPMox
AJb7+KoJ93qjozSzrzodPCqAB5bi4xzEP+v8Ne1r/LO0xrhY0KasBFy3EWZFVfk8F9/Mxm+DU9qj
8hpc0Uyy5ikHXTgPiXzTCK8+lwm30L3SzUPSgDUaPW4SeSmU3OXY+U29Wolg3KOBqtlMCKL7P4g9
eLIYT2mGIWlIF/2SpQLw/JdW/Rbhw6YOr9bFeMp5ThShBIkXXrOtM7m5A2BGwZ19wIE6dPC6HWcf
l9+7oFnsayUAWk5u5vGytl+AAm3lgAHeXuZYGvTWYXYlTnaLQYon+ze82WZk8L7et1u20mytV7Qh
BwOdl0xu8VdVujXoFxUblHRL0jKo9mXtid7o82fmti/wSjRjLjQhUPooQoSFJben6hChra+pYPHT
3wCi3HzlrIQx1qIVG70rlDbzEyEAKuNkjSk422lhXT7PzTB5JWa5mavtBGdmOFdFIXiAuX9FqHAu
c9DJgNgS7VytuheS9tDqGifo4p0hY50GgGoPKhkyXzIeBaB5ZIDzAG5C9XR5bRtlIzjN1eIYswLE
kmkeyjxGo3R/Irv6SQEeoXzK+CQv26elmkibIcuI7q2P2yjQuQ1AixyjzLeMYrT3gMr5BZ8/fkGd
2I0fBYf7YOQJZc5OKYd07JAp9ia/c4dsGSWzSukOGVLBIofcpdlt1qO5gxuMbNu399Uy5yfpwhRk
xFz85n99x20FrwDC1kAHtFAtsI/9ogYdek/xZDSifrIbMbyL0uxlwNiFXebCOZGCl8tKs+WK1gIZ
2z3WrT6FPXCpJ1qD7esqSnjh/9aVW0tgLLYA9OgCNHgI5XCzK9k8aeDVLgoHrzpnzEsrl3m9cFvn
tZLI9lSB6SsY+u6PzmtLJzHYi4wupnKWXP3Hi5ASQFR1FdwDwLisqP4OBBY7ke7+5IzehTD3Opmj
DECrhekFomC1TeBkCg/9alvv3kUw4YI4k3k0SiT+zfp5Ep8D4b5QKodmqhPK95dXs+lXkI02Fjwq
GS2EjEIQQKVMSp7Cb4MhipyWlk/tpPsSnp688HpLuzGPLWNoWVE/dymScZwnMhgZkt3yqREiJ5u5
Awyf627kDW7oHxnMDcr0XmmonkO/MVU77qOD7qrIYslHnh3aukjrxTD7Vs/JHAQdBFFp30kFgOYa
EM9ex8lfeXsjaJxj2nJapoaqJQ4IOUE2pxPUmS6HY0L9pJAtEj/UQIYe+9wqG9G5rBBbd2gtibHr
0TjGGCECZr2YfwkMR5OeuAH35vN1LYO5p1DDURrbjGI6n2A6PzqEDoqXy4SC4mWeFvMLW1tGaC2R
ubSRjiAGkya5L+xaJ8Yk6BusAtEtxZq83u51C9GqN9uat0SNw58WttafwFxq0gmCNCtIUC8vsOH8
66Jl+9rS8GTnpfW5W8zcgyZPRllqG/rWy72Ex0byJfMrZxqPy9uZehkPbXNTcdC6hagHbJ0GG4UU
pA2zZoJnmfsQCc8yykDFneVWO9U8XoVto7WSxSgpmcDjOhWwwb/28p/X7O+wyG/e85UoRleFKlFz
IiMlIOfxftSDawoU0XACv3lGr2Q6+MLYcxLkG120MGIrmYy2ggiXqFWhLK3xgzvvF8rv5mvdWdrj
6NFdidQLwBiiXeNMTgt05iN10AdEeDjQ2zq0+gxGY4NkBrZuC3f6i4RRQvEQVGfi9YK2/1skjJsO
YiWQUVoSz/owC7Cp40QcpZ5sbfD+wLqtJDBWW8+qhsyqLnhJtBsyAH+OuzTmNW5uGGsU8pBz1EDf
gwbOxRitnjUCoWbSC4IA972XynhnDH6EiRi97HeXV7OVd4Qk0yAGoOY+k9Ineq8K5vx3XkGF8x6t
5bW/2BR+VWN7We/CmNMJSBMp6YxLp0fJscjpKS3K40Tnk0k1//LCNmzJh3UxxzRNOpADlRZTT+Z3
2j8UwpXIpbpZXkVMLgG1QjQQYuBF+szpXiFQnAdBisFkomBqjezw2kVzRXheJo+pI/HanDZc0Ad5
jM0aw0Rp5D/MAfHWxhitSjJ71ELh7qZbMMmjhvh2c1srNuxlDp+vGxs398PiGIslVVIBXjUkgoyk
cMWuBnkK5x2xqRKr42KMkTmpaaEIOSA4y/BLUqMvsfohUB4W2qaOr6QwOj5QQgewIwGMvkccXN6F
amwP2p2kVJzUx5Zx/bBjjIp3LboAog7hwGJcZyea3o6IXP1tXH+DXISjgG/NP2uzhLFGJY1BtyH3
wF//jzWDzeNC64cCsHvUtdg2ntQgQ6hLGYiRAZMlak80/N6FnNfy9h6CXAM2VgFrIDtlPyXTOOnj
JHhRaHdocc5cMC6OO/1RA2Q5MoC/sYmLAnyyGgDwXSDFkd14m79YbWIKdiyJxB31u4PmK7bymD8v
x4fCXf5WhBlvO2Qfx+zmN8ohm5cMfVkL7rZIYPEZv1ILbTloI2r09aF3Rme8r+zMHsi5txehgQEC
HN4zZ7lWn9ZLdNR9CHpdTHZarlM1ANNWauCVg+4o0nWh6+CKu+1zwYrj58tWf6sJBvyP78Lkjwuc
S6nphQzTXnkP9rHRqb9qjwv7mOnF3i/2sWJfH/iL3PSjkgheM8C1AnSNVaS8rqKpAJA/HiR0p6Lx
1DecxplVL9yJGEDveMiVG7dDBRCTJqElGFjQbBcY4KVzZdBAVjwbiaUVmRX2GCctHzn7ufEYVpdM
iLKgUIgGWwJtoqgbmy6N/Axz9QbNnHw8y8qhDww/aO9LDLLq6ELokG69LHhDaSAXSQXMaaPqy9YL
A4THaAsDK7pEAa3fP3XES8TW7YLZApHoZVlbb4G1MLZIWEf1JEQI0v1SVLxQrKy+E17yLrs11MIX
4xuiiVaTZzYZ5atJMngkRpvyAcaJZkVDBU+jtpz1yiIYJO8KXZ2XXg/JG/eSFeyna9Ofr4YdD7Ry
8QnMZVTXohgvO5HAQAFEDv2m+KnTc0zORHgBLYTfABd0dAft9vLebhi7D/IYn0tLLUO/FvCiuwbT
nfOTkr4UUWkLhV9WL5PAKwds3Qqkm3ANMReMP0zcLJeKGhTzHPkxuN7m+uuUYxrnv7NOYe53LYUx
MpE8h8aQVJFPmoNY3qV0tMbox+WN21YKXAEN/g+Y+Ww735yAmlvUyxJzkMSb9/OunBwFM+rBcdpV
k8ORtnzyJ714l8aWxQpFjbMiaiNfKK/q/bxPHWNPWwcgDCbAUyNHPHMEbngizKX/u7y35a90Xmxl
9FvMWgmd751lLCW6ba4Cp7eLfXisbRBCvHAkbkS0HyQypxZkuRLie35JRD+9lRwKu7cq9K3ITnLP
K29squJqgYyr1WI5yHsKVRzH0E7Da7nurdZ8vbyojWDzw5qWXV7toppGE1DCU+BFhaWdmaWt0cKd
e9M2o4mTUuAdGGOkMjqLyJubpS8lj71S2yWauS8vZisY+7Aaxji1SjUqeo0TauG5FxbKtHTaY+OM
bnvOPAHghk+XJfLOiLFOKKmbw6Alhd+PqG+JxG7LmzLm0alsxQbIjYsmGsXB24i608dTMkGAZ86m
QP3RQ9GXAsnJ2E8/0wWd2B9mhxdwbe3jB3mMVpi1juAvUegbhEv70P9cOkOMn5MnuUb5G5BYG9v4
QR6jGrkCehSwrFJQOJxF4wp+RM++Xz6pLXP4QQajG0KATkW5mugf+Mjt5egIq5bZRwwSfDyudA4x
nB/juEJ9OIjy8Cgq6r2Q8MD3OWLYDk+tqolQ9jTE8BZYFKb9WN4lWbG7vG9v0TVj2LFv/y6GHTUW
+yKcQMdUvenCgo7dCX/p/WseOJE9eaIDcILZAanNsPQJxro7A3MWtd+X/470QD58B2N9qakkMQK6
EJgZuq2Ijhr+Aa7YRxHMNZPzCah6ALV9cykSEtZZAizwxkE25gcmu/3g9fLebhhf5KkVE8wUqo55
Y0ZPKn2pFFKx8MHP7oUVYkRD84zUsDReJ8DWVM1aFBuh6nmgyOWMMK1tjH0A60vaBPxDGIxNkZAv
AM+kVa6h5C9125duUnaplWbKbTShLUEevitC9yKW1T3epL6qzbWViiH+6rmk5luN5x8+lAnA4A9F
QyNt4S9QfImbg0HxiHbU44Lm1PrTi/m14PilrWu0OgW2CW6WKdK9yYwnbVN5oAL0pvls5Nxky8ZD
CAszlKWpXkLvK+MqgihMzLorK7zv+n1+vQzRqz6wCvioNhuO9oOkJaRe+XQSy1VUNHUFPEPRnlCB
lMD8YNwsVUjF678BB9r+Az1G56mqIJEJ+O5lh1cC5QSMZlEHQ4TWBH+IiCtm15mW2nrNQ+3fXNpK
EmPEW4EaoVzixtBxRvHxRyRy6OeWU2CtHYju/10Kc0pNgMp6B3ZE38zCa70p7TRKFCsNxZsg12/4
NocnjzmrSNcAMC2pkDepVlMqVq49TMBFrk99w5vp2DQ3Jtoh1bdmZPZtAyskjV0yL5bc8IkDhTed
HLmFu8Bb8vWJI4qw25isBkPYZQXZPLaVZMZ2Yw5BjeQsCn1ag1Ely5xA4rh3ngTGdEcTsJbqaKZA
8qVul3hVOHLWsPEQxWAwRgt0RUdTKXt/qUlTGg1K5SeJcqNWwCMsntPhrhG+V8ahD4ESdXnPNoMw
BR2sBBEEKjkKc6uoUkTyJGrLcQV+JQKdO3Skc4eCm9bbCcoDGccQboZIa4nM7WrysWz1EimLj2mE
4Djsmv8+nEzwLJVAqf7Wzs0mZ9U6CaZCgUqMC79I3mu7JJ0eNbU9DkD/ABqFcFfqqW+O44MekcfL
e7uhLZgGQFYYswdooGCfxrowjyPplNLv6nMVXAk8LOYNl7L+ffYxrGZNl2sG3iF9A7RnjVpTNVgN
L/e8JQVJHyRFZYzYfDK7bQeqTK1NAR2rVYC+70Cb+jTWg3N5rzb0HjCH71IYpVB7QTZhEAEVPTR/
SWkKA5Hf5qXg1GW5p1H/2Kkqr061Yak+yGSscErCQep0yMxSK9IspJl/RokVODoQo+z0e/ZVLqzW
BorkU8MLArdUA6iOMijylIVeg4k/wjmeMVsX4ZGvx3ZPIlspni9v6OaxYT4Qt9rABC6b6DWbsWul
BnkZWZweskE5mEF7Bw5J97KYN1gExpUhjYzedzRxLQWK5TvWXllImr5ExOETebwagBimBumPRpHc
3pRsYZpfgaN4jwTx97aMHhuT3Ad5BIDbgNokJ2c9rq7bOr6u9MExs8wVSfk9kLJ9EMaeMcgYwxCA
BFTRnTSnDyjp/NWO4j6IyV4pMTedxd8jKtsTaZ/rmtwMcfA6DVJk19PsJIrmxEnzCND4fd+T3eVl
b72VPyyb0VdNzYdAjCrMDKITNY3/fisrAB4tvAEqxLkeW0ZTB38Q6rfoOzE0tnltAlUrHQ1Aqf+B
0Vy82KcjRaXJfPOlGpuzr3Pgu8elidwnQGAcdF/YCOyc1ALWAsGseMRd3aaurgQut2WlQ2GdELNp
DeRssvzc9OmzGpEvec0reW75OjhVeDkV0yjIYjO3zkiUKBEocJWB+VTZsrsUP+rSB4K0jUqWHx50
wb+sJ1v3fC2RCUlqCUlX9PCWvqpfEUECVQ+XdGn5Cfa0dAzZq4iJQVnCjgNrg5lmaqaWqO5PLjSx
89ulXwa1fi92qafw0PU+c9GiMCeqQIhAh56sg5fv42k1sgCMgVr/lfGNENz9cCY8AMzAArOH4wO1
a/JMXwlAPZHa3OhhY7kfpDMXr5DiCIP+2NEYw3Ugmxu8cUdPotfafenBJniXD5C7WsZJCE0JJPoB
8pYOJTWyUHk9ENlqQOMVgzdsL7mt6iQD6J5ER9ypKOL994jww4IXz7m6HKo4p+MsT6UvIpNJAvip
rHDqeFeOAA2bqd1mJed1smVsPohkMgZgYk9K3ZQX47a0llY2PYy3gCpFhCbtL+/vht9fi2KB3MGt
ULXKNFb+nBi7Piqui2T6qaj1Vzme3CipfkQS4bV74VM5d4a5lvoMEwve58KfivBBVMGGpqrV1wxg
K7tEAg2MkOhuTdJD36Gtb1BiWzXA3p7XdlbJ4BAlBqaZs2K8mzr1uVVAtV7MLTJjdfqjzWrNmkTZ
8Mp8wtCKUIq2IJHvTVR0NmjX3EY3/SorQ0ut5QNqGVVqR3hNXJmZiYp+rkh7KmbhzkyC5IgxmAKl
6MCdxPooCMinFGO/U4XsLFXlKQkBA5PED4OWPgZNehtGZX4fguG3dmQB7IcJeMetBIhdtdUpAWZ7
zaLzWlFF5ztgKydV7E/VMMl3XSLMdjZ3udfEDfHFoFInq5CBJ6gY+CmF7FtVgOkPhQgMfeZfVVu5
YTDKtt4EhZ0HuuHWmWT6glxdRWPgJcLwNdbKXSYNLxVAk8U6PmTSqFidMP2c4MhBRxO4WpicjLkn
1jBMrjq0+zKVToLenGtN/lLowJ9IJXTX0FbwC6N46bTpSu/pF0LJbUmmwe2r8SCL+bVRqc9Ixtu5
qlEX1vZRlpTHplQfY0wVSLV4m0ip4FRhcm9KgqNNw06rytyTBUOyekkD8HtZPlEhfWpp6/axGSO7
mD0nCbCmRO1bpKHXIBQ0INrm03U+hT9INcG89f2DIkwY4etaOyqlg0Kj2spHCpZXoXJHNK/LGj0g
u30eR5Nasoy2RZrWjxrQL/ZpbD7hHbmTJhHZmbq+FhB3H7TWdLS0l5zIGF+0adwRxBdWnhqP/ZAn
VkT7k6TNh7kUvKHqzmMkdY7S63dJr752RrQoV2435vTcarJxVTZQsSRPI7ubwlMkE3uQAs2rC03E
ULyGz5T2Y5cNx06IDT9Gx2ekGae+yK6UyjznDYb51Y7UltjWz4agPmVzOThDJxy7fvhZ9CQEYKH8
HMb01I0ksNpZdQUCTjVNIFdSMJ/CNtgpBmByxzQ8CPr8EM+56WBM0i+k+blrtUM0dvdB3/hFGbpi
KD1O+tzhBdMNdlTXt2Y8AOnbLA91VJ2TTIfW0kG2qCoGVtUHtVN3haeE8pXc0gfQP1dOFos3g5an
dj32mNEFY7obB9kBBmaysqjETuu5FxeZU6djg+ub3zalrlliNxSWio59SxDIbqC5U2aq7vRDc6bS
9D2Uyi+t2l53oak5epEd0qlytbwPd6Mkdic9G/7KqKDv6ly9iWXlawzmEKtL0EyVjspeTJW9FvUH
M6z9TpW9oIhvx05tjjQuZ2BAZ8cmjuujrI1AtyNGbxWZMTmz9BC2k1eXhiPH9Lam9VWT0v0ARgR9
iC01GexZic5k7Kygix7mZjmnYhjtuiUneSr+yoTgiOjaGcoUuge8YlFucA3nU6Ulp0apb6ORfCvl
YTeECd4Fza5qYvCc/zCxO6FY7EIjvaVSGFutOLqJQU4kLJwgjh/GkuyBQWMpLWaTy1tFPaU1aF6N
r4HZW51834b3aQtTQb/UYCgtiugYARsWg4x2NzzJdHLwX9E5jdIftcLgeUi/E9xxQ8FgGojrZuSL
MX3XytdC9qjHoJvpcGpoWi2byI4XBI0SM3NiBerK0pqMwJqa1CridCeL0XnUMpdWKhS/sFvjqib0
L5V2x46ik1dDq8t8h7ECK5QmS9G6Z5maaEWJ6U0ehffiZLaW0cZ4RM/hYQTmQok0WQbNstVQva5K
tK4U6uDjue3SusD5wI5mgUsF3BJZ7W05y28kPXCB/uJRSu4nXT20BWbkBUDVFyczVw+hBpKN/trI
b5LwZ5Y0x2R+6OXySoyE2zDr7Kwu3U7byX1vRzSy9GayKExmH6MDOh32hLTYotgNWxCqyNeDPNoU
LOeg8gRWenju5vmmRqvWWP0faV/WHCmubf2HPiJAAgSvTDnZmZ7K5fILUYMLECAxT7/+Lqr6nkrj
PEnf+iLOQ0d0HyslpK2tvdfwwCKsoHUrusShyT0X0tfDdhvm7N7sDAdKZmYLewaWubh6nDLjvkWR
LU79vKjwb8Z1ZOYmNMlTb0CdK1LU/URVOIglxkvd28GYq4E+CrepVdPVVOlruraXRRs6Zlbdm4P6
PDAEvow82qYESE01vclk0jXNamvw5FjAZauyi8+NzCEfgA/r0LE6hGPzEhLrx9yh8+o4+RTmPOgt
0KTVezZ9xe11Y+bNl4EYL9Lqt1wdHFZRb+TqjWzYbTeVN3H1swH2x44nEKGwZeK5wg7T1TFyE/wh
YIs3KetvhM7v7aQ6pc1tpOLd2bODVh4KYTy0NpS+hvg+r+ieIiNo7OecV04+a7PDHUXMEpQgMLDm
Jktesphu0t70u+4h0vStYcldV1f+/OfS7ISrbB+3+YHha1n8tUHhVaKRoQDYnnOIoZjQmC2Bse9C
n0BHoTRsp2m+6yaKzfVPlT8YEXPbIXLtHv51DfOYGrk8rVyAxnylIl5f4WAl/C5k5jG3v5pp/mnS
5OdIA2Um1oTu2KBguF1meZEJQH3+nXMdd4vik6HZI6P3lYHseg1C+x3Uqal2sOA7ExHFB9Ifhw4G
A0qzp4rpxI3pzjZiZYvtqMT+RKFg071o6bSpshueCo8k2b1qQKsHGPZ4qNxIob7Oodtrl0FaP9fw
kKgotMT7DP0fBrAsDH7JgOc7daf+1syRabAQgPGHrsTuxJ7SG6BU4hb128yx0kcy2LehJHdsoF5L
DCfD+QOuzlWmA+0at2yfw/ol6iNguyxPSaA9TTQvTn70BiQpcnka+auatk7TU58ala+ZINxCxm/Q
pcf5YxkCzoHboOsH5GvEs6fREa3lhS3g5XB6lP0jzRMoiYVuXmCLk8af0uRUxYWT9cSL0NlqEV6z
kMMfsnAN8WKOqVvRxE+SAtH+1saDjBIc38ph/XdDjXzRZF5mtI5ulI5V2u7YSoew/CiG1jVy4Q69
5akkdRrle1NXnjXFiK8wCh4APsGjDrXam7Z9SGUaSJH6iR4goXSV6qQb0gc3FiqZMOJG3obg63UC
F0ns9EWFEHXHauJ05oOlhJ4xS21Fxi6MqGNWdzqSuWHKPC21fc3IgyhMghFe3jq13IQNbmKTA01x
5sRXS44OxDHdpOmDJERcz94QL5wyUtBMnx6mmO46RQ8ixBK9+GT3pd/1pTNlwi1waG2K/0wIn/ex
N0SorWX4wXqDUlDuoOHnjSo45caPurCdlDIfkqXbCaIJkOZ0YV1gimkX2l90rfazbFOp8tbAHaUX
1oGU+bNQ6qPJlIeygWuFzrYMqTuyFuzlOjB67toDv8tk4qZ1tZfS8OCz5BZ9cSobyFFQkPqxCPBE
cXTZuDrBh8DASgI7t7mwakFHzoqDsfxuIbHJJyWY2nI7ddKtm9oZsdlq3EVVUb1qCa430Z9IhGu1
6RFiYy/D9mqzyonNb3WvuUX7jCclpJ+5l4Vvtf0J4fwGQSkIW+22kOTp+hNr7TlnLMoe0hB1WHE8
52bPhHw7bXUKfcN/C9G6UPJ496JbvK20Vq1GKfBg1jfEVRwFwBFItoQ1UGGzKP3s6qGnK06Av4TC
FkUQC6LE5qxwaDCUyBaPZEVtmNVxDJqOz6bevWa2Ph0gZOkV1rhvRHoY+vDUjZHHhh4cIvswjuEh
RAvHLNMDzUq/RE8gk5CyAVVuUEuQknOxDSPVh/2NN5J4W5Yy0MR0IL2+8oEulL/QHLCIQQwGXall
BSc2SddLG7VE2lefNRaB4FR+TtkaVvVS09uCEyjk96iN+teyt8S1BPRNE/0IdW8EFO3uIFScgTnI
PFAsyoOkObDeWatfXKq6vRt2UcDI8Zo3dF0tNkqblFBBY5oryrr3ONyQHdie/ejE+KDBTXS+vDdV
kb/kpPxk2qw62aRbqefM5aHlRjlfg0VpI5NIWEuBnglLb0qOZ1VyT6LWITz2Vk7dpa+q4YvO5GYU
5tTFtAmH0FDdoi6HCyKB6WdbQrwj9WMvuS293qgdWXmTLz1xu7ri84H+OMk/Qy8mWaVo15QhDnyh
ToYzaNkzl+aGQ8uvr8gzBbjKFi1MsqxmZ1WZ4fXKXyjN4Jv/5xcsW1Pq1HNLlvgFcaps8fi+r0u6
0ttbWd9fUe+sLjaNcTYUJb6krR51a3QrBNgGl+n1z3hpFOBmVGag5o4e4iKwwHYLIIsUBhsT9SKU
MMizqbxcH+JSwDwfYv73ZxMBCia3q66EkwiglypQTa36cH2Ei0VMyD1rs7G1qaGy/36IRmgNiTPA
m4eX7K5+rp70r+D5AEEeeuLzbLje50hwnOZVDE62V7w1QMXFVfwz/ocqn2iUOFaGGbb7NFWfw6J3
snD1xF3a9mezXN5zZdoaMNqDpUMowxtUxd1yQDhVnDLl+MfUi+UzaqWJJtCXWtmMH4McBKBmSDxD
/AaKbdlaqKgekRwlvH+0OmYk43g3y1j+O4bix/7TPB4FchzkKQ39t8UXHdEwseuwFzClnQLiz6ab
yBuBxje3YrNWdP/w+X4NRvW5/QSuw5IKZMe60Wqo+cDtBd24qcQz8Xtpk5Wj9tGzezHMImICeq+K
zhrtQB0MP5wMtzDHzsmiCs36PnQLfSgdRssvNZ6v4M7rd6ZoNZTgauHqQ2u7VY+Xy5j9CGPU9mYo
iNPZyq5prFeTlx68HlVHToqntUhGrh+wywsELQ5zVi0Aruf9+ZJ9O7QlS/hGjfp9jadYR9JANaY1
vu2HUDGvEI4watNo6n7QZC1rZObTMIpNpFYBSyFJsyZZenkjw5JEB9cMLbIlyUOJ4PgyQO5ho0MQ
m73Mdu35JjvAgnDyu03sh/71pfsATZqndDbeop9jcaPFRWGzIKF7lhwrzjzBCrfvUDcak931wS4f
m7PRFt2csah0CRKLFZipM/uV1ZuQe7bfQ7CeoBQcrPVtL24Mhv47ICiwLFu2UhvslrxtDPC87b0x
Hax6Y5YrgKu1IRbXR9eYgyUIhVJXsmWk8sow4KvwjP+yLf5MZLHD2zrD8w74UthkGIEgLq3d4oD6
lG+46EEBqLtJvl3/VmvzWmwMbYzTqpYdPlXfui27SyGcgfLQWtD5AJj8tf/+TGyxI7TeUlR1QCCV
uAX9X/beEO87cB6EXgq2oQYlq7JwZq3J4hP+4V8wLT/cW4ufsIh7uZqaZpxDYCq+sTao7OzHO7aB
xQv0eldTQ4JI9C41XIy1uDfKNFdp02BVx42+z8lt7kP89Wa+qGR9+y9sWlfmtnTVaFkNNn+EA4cK
vb5Xb2cN1n/kO9f12OeFujK5JaomR+cmKsbECgzZBUrId2Ak3qlKGgxC/cYkWmRC/Li+Sy9G5D8H
XJ/X+yx5q6KUyVoHHZyy3GNF4vEoWtmia0MsUlCgMUq0mSAqno9qYNmbYrD965P48Ch6vyn0RQiJ
R4PmvYZNUamobmfwHLXR901eBq3//5zLIow0uZmME0B5QWt2jjW9pOX/OWFfzGURNma/JBh34D5p
BQAJ9t5GSTPNvl5fsLVwqC+iRpJ0AmpSCLomfDmIO6ELCMGQ35z2GJXQv1CmnecF20tAuqGeby+h
9UBvtnoO0+5gxmnCrqiGfBWe8COEIDWolFQwLXPEBiJ8KzO9GDAAH7MgmjX7VSxmynOTVWOJ4DSP
a71BXmenvIHCC3ckMDL+6r4EwR3mIzZsI5YY79oWTPZdjNFUZdODM4b6u/aIxZ5WUBW/XqAfYsXZ
SIt9UiPRnViLefUzMTjVtxG6BlWMQjukEjPcc6nu2tX3DjWClRW9GBJtDZxoE8YfH0UMVaTtoTph
jhEqpBZ18my8qSdrP2hwQcjtLbGVm2Jon8ZxAANdrOQLl3Ogs/EXp70pOTHLDlIq8Y3YNXfRvnNQ
0oRA/CylsnbhXLrFwTKHWyIEvfQP7+ckbFVg/SB0k5lQM9eVT3WfP6MVvZLYXYj8wD4hDsPaDkyo
JRcqGXjEBUmTTdynbq4ceSgdAVl/TXhVGcTt0/Vv+HFWFqFgfIOHAMIc1KLfR310YmHX1zdQVKnC
zaSiKVJ8L9i4cvY+Bn6MMjMNgcQDOm6ZilcGWuX5WOSblsduDIOEXP1+fR6/fuj7U4AhoPGAFUNM
waF7P5FqzIYQtu35Jt6F9+XgaV71G+b0G/PX7eXG9GaNCfNkvZiJU94BywEyluKtOft+vIPe/ZJl
fBsiq0sE181AS0yoPCnZXRbHr1YXB3nVr0DQyRy0Pk4bNCwLCTiIjougFuYxgKyxZgZZyQBMHfNH
u1aKnW0mxDXoeDCN6Q4wET8a2iPVUECO4AWph4Nn99PXcrR+igGR15QhuuCKC7rYKVWSzCum7Aga
2w2dwq/5UG+ZiO5bbYRCqWXeTmqxvf71Lu5CcCThHWTiclgGS9uQ9lSVMQsM0R4tzfYlqmGGPgbX
h/lYNybzp/kzziJUaiSJcwq+VBCja4MtYmkFVIBnXh6IRemP4jhLr67dBBc3PxoJUFTRtY+Ft44i
T2AQhwxImTpqCNkR5W1lXh+vNszrbIhFINTZEPEwGme/IMCjoYJxGICwmM0/fRbv12GuF7KG9wMu
wgZKrQannZb/wtVR9EXigNyV3m+zbONuDVt3eQlhi4HnJwrQy3S4j8KigrA8C5BYOCZgSOH4uLKE
H++yeUZoJRB0LuwPZj4di027R8HoH7H1+eny22rkbzfEf4ZalpSh8iQtTqt0Y5PYhX7CczTUa9Oh
l+LCn+ksa8pmnfY0VAwTmprhJqbgZs69q8QGBfqXzLdw/8+cJZwtVHJ0VPIshv/Nv+js/SBNWKyZ
Emeroe1G6fM7TPLh+ke6tA1mt2I2+4eiNrmI8UUXT+oEDFvADQK65dswrRQ/P3o+YhIQ3DdVgIF1
0BoWD9gRvbSaVzlYea7YjV+zJ30zS6TTz9Zb6SputCGnFh5cxOH72ZG6OOo3xesa+fSjIfTiVyzm
yfJuBJ1OcpREez/aCmjbwOf2cwqXEbkjXgUfYcsHxtv7i+X9M3lrLjCcfcHSMjID+GC+oVYJyJ1G
H4a0da+PcTFyGBDZ05F1WFjkReSQeqeUE59lyp8tiDHl/nQwHqzH2VVcPma3az5WH9Mpi6C8iPIf
DNzAUlncj+BUdVEBdGTAqA80nzelT4MqHRY+piyBzNq3v5je+XiLDTShPzFARfxXlaD3paPePkWO
4gKpJHfWv1B9/9gvxl45H3CxV9KkVTNBEIln8dy5xilv0fdVAaAEdF1ufhuoROC/KTuovO2xnwLl
BpChgEyrjlSXrnG8dsB+mr8uSJPvN1CCKG1Km5mBPhFPCCV3Rjn9rMf86foqr4yzJPIbKfBbJu/x
4kkfh/ym7z9H1kof/lKoOZvKksVPwzaymhKFhJCViUv74qHt8/vr0/ionTV/uz/rRedr/fzAgZzS
RyPArF2AHo/ijK/cMyHF/sBuVWQklcsj11KdzF07FRcTIaRBeDtBkwxgg0WwTtUK8g48Z0FYP1AQ
LL6CuO8DYWvtytq372eN0ux11Qri0h17Puq86GfzrawipkWHTKiGe+9s5zXfsZVT/IsM5dIWOR9q
EWaoonK7BMcgSKadoR2bFEX4zlgJZpcy/fNBFulkVtchH+CUEmQ9wGBin0m8boANAxZxZadc2o4M
pEIDrTn4Ii2pyEjF2aDwSiDfArKjPM4M9dk5o77RgDp9AbgvYLvrY156WZwPudicKS6CogGuOBiz
4n4g8OYweNCp411doH3chPLH9fEu78mzOS72pBlGiQgbFafaVV0Rb4jPg9xtnBbQbngqhgd1C2LV
9UEvXQ/nk1zsSENVTLvFi2AuzTsawHc6gJKdBpsCFVC/ep8l2+sDrn3Ixb6UI0l7xcbjcCzq+8QC
7jLJVt6Elz8crLtgzkx1QDbenzIgzwiZNNtE6MJkLFJuSBpiqxjGsYvw4MnMaWWrXDxsKFr8M+Ly
xYuSLoyHZ6OiEmY/SvMywJ9D5V//ZuX+DDIHl7PgkXHVrtAcRcgidMvK6tEczZfrQ6zNY7HloUPR
alGhwg9DtidbAPJmfxdNv6LEdTFqnK3WYp93iVkRSIKwgI13RpI7Q9EBcdg4ur1Gib+82f4s2WJ3
97RSKws6KgEbml1p1W+wRH67vmSXh2DQ1QSB7iPLHxj7jPZ9yoLShlwh9rIIycp6XSjzoYELivH/
jrHIqfrGgqqchTLjXOb7fW38wSOslfn+Sxj6M9ri+EQdzSymoG5aV+ZtyKHEK0R311nEBSZlcqjW
exlJpKNEIxSVzW1R08Cq7ING27tO9LVzfYEv75b//Jxl2wlPKrjEgOQVgEl6L5sGqhfYOr0deZm9
BilDYxyHaFlOAssTcrnE0ODLughPdaM2XU17BieBZi9b5puFvgXIxU36o0nD2rGMxFWREXEFXKx2
8lP4f5owG+pgtavk2U3aJn4fTyC1GMDlPivKrshvjHJr18ZmnDgof6ehsp1x3Dbx6BUS5beSujYB
oLzMflJwYobY/DIRfaPZUKSXYWAalqfBvHdIg7h7pFh51X7K86063qpN49gSRtMjOC/xRsrIb5Kt
kPobqqZewzRUM4F0ysD07V+TbGfVhYa/fyQl4MhV4vTpawzQazuMe2HPyVAyOCq1HvX8VQE+vBWP
TfSFpl97swsklMclQBw1V504Ak9IAnwDZQ7JwZzIOr+J9BcycUggSfzUr4mVf+7706RIf/4vsLBO
o3c7QjRHZZ2DZ8k2M/QdC0fAhltH6d+6XrsFiti1dGXT5aqbh8VJVY1bhc2sIrbtjNwd4+jG0Oqg
xw8ZMn6IG3ljZZDwaxWnxSIYaux1BdnV7Y+5HwVJlpY8NJm2iaJXPTEOoq03NOc+jQ2XtPcs+tar
4Niq2YMeZ7dKIY6kUgM1vAmr7lBnWPQBwMbSPph2upEij7wxBCmdoH6qo5ZgjhFoG+VD2d4nQAPj
/ZU75lD7+gg5olZ1RjtxKrNy6no4SP5tKA8pv2+BjaBterDlPczSHTqYfjmAhYgm1yxPyUdMoWP7
rB62fUNcSVSX8eex+Z7wb90k7mrZBLklA3h5QAXgrgPlZiyeDDjOjeUbx9epWOuIYnyDAMkt7Y+K
1jlc+Wnkmt+Po9uG1EEVf2NpMcD6cHeVcltY0CE2jzrrDzkx9zkg/oJbjihjkMTkg6IwX2DvKlnt
NF14a0zIWM1qR/PvAmZ4iYFtPT7ZeecTe/Akdr4g8OmGHsLYviZyuBcVnusEFEYrc3j5Schym2Fh
O2a4VlU7U5RuqkF1zRqi5jIGp4E7NZA9taV4ncb3sj72WYF9I3+qKuQ86ZtVVdh0BAFXA5VN3Tft
jwxr3U+pS8bOa/rRiWnrdFLbpmEUtInudbRzSFJ7nQ5usy4eBlbcWC11o7K6AXRyr/XNZsKZIJm1
VUnmg4a175XvVdkBs2T6KaihgsPVAAWPLNxlAstj5MglDFctmkdGAF+vyEZmGyKj7DRp2biDK3xQ
WGq9L+vmGFJNOUwZf2VGXt2EIJf5I16Smw7uJVvNHkEIjQKZddyRcbK1Grvx1Fo+WZlWeiVAG7eW
VccO4PVvaO+erAoUwTQejgZnwSSa09Rbhl+2UKPKa+1gtDFYXEm20Trs9DzPcNiaLQyLf1pt5ClZ
3jq2qvGtmkS9k5tm4oIzdTBAA0XyhzsmUlOfQtzMdq2Il0eguL7CjVHu8kLvt0VK8coeZb/NSQ4V
SJphAyh2/nOyOaQT9cIzE5iwNM1PAgoJ1A2DuI6ehIwfJP6PI1NAdgNMG8TXXVKBzZeEyYlpJRri
APKqkCcYcj/u2m95JPeNLSfgwmyUWFtpe1YsX6kyHSurfIzU7JRmJfcg96J/jRWaOVFqfBq7dIsi
FjQn2Ebame5EanWHL2h4ML5IHLvhb1YXgZfGdwXkYe1M2YQpKlkhAM3COpGu+ta25JvVwtqx441f
jsMREjc/CMk+ESt8SogeAD12QiMBsmcsGCPjSWx7jUCfmIMrEVqoO7PsRyQzP2xqsB5o0KuTr7N8
22jsGKmI+7QwIEWNbQsNvASSBXLcwykpGDliKMrXdsNcsD96ZyqLfdzT3fxHaIkT0Q7eWDCocggD
JzZ8bo3hFs4iCGygk1cmOVmtcs+z5LUS6WfKQ1fw5K2twGsacKZLjiNZYf0FjH/KKvamsXms6+Zb
mHStizTmlINP6OL+2mlt0wJWqm7g2LrhtfDyir9CPTD2hQE79ARU5kq1YD4QVV5khdtGDKBft7jF
CrItTQw8IdC0Lcyj02K8zdvYz2MYNhn2rR6hEwvu4Qmuvke1qb+B0wQKVg3infG5NsDzCNGfVvic
FdIduL5ACCbGDf54uo3SZtu1aYMAV/0sh5JB6Z4NTgR1c5d2FM4joUy9tgM5qKzkUaep4iqCK0GZ
k299BweQiU34+SH4mtlMHWnLJ1FRYLdlqASqFPzGrrQOEiiMOfEAD1clAx2auBHTdiFIqV6ZqLGb
2vqRRml6qMLw2DTiBLrRk54mzKV5Deht9tALtCISaTp9LdSnVI2DgkgYokeq5dfgqjt9zLewrcXJ
GQwLF1cjHdrh7azYvAzGCjTgqKsekYp8HuEK7OgDLBvV/iGEjlkCudWog+zW+BoWiEUTHh2UuZqc
79kh4AmKX4R7sjYfsyrfWfZ3apduZzzCdc+flKpz60ox3cma7v8fjHP7WkoTKVUxOWEBdcbG8oY+
ue3TwpXlgx12pUuVGPr7XHh1BZcJQr82qbzFa9/A9+9OcYtuUqwHJclLPxtK1+gZGJ2l14LJ7FS6
vfLcuphznyVpi7KDlJyaudXCnznRHT0+NtWKntCc4l7LAhdFUyzmqMexiZyzQbtK42LXlupzms20
txS8phb276IYdjJdqYhdfI6fzWyR6fOcRnk7oaBiip+dhcqQZd8Z4U0FAmP0msNs+3pu/ZFPhALc
ebq7yPX1gRdZUWGi8a7aVScJaf7Z8bE6ruPHLr4t/0xt2fRhVSJ0lmCokhYwYa6mg26U31ulX6lo
XH4tETSwIAALEfllH4b1oQmRDe33a4nCSxZqYVttD2gjMK9rLYOL5Xx2NtriiZlyyRWtkngt+dGD
7sL+0A+/wAsRncekBcRwDcVzee//md3igTIl4wCTPbSAIgsuH5A0LbrXlU1x+Uv9GWJxvLgIszax
BCIChLJnG64k9YoCfk6pO37voSkN3aBBBlSs7cbLry/YSAHGgILJBwVyGHGFmSawRwpCtjVUHPK6
9jsKZmtSfJlMeGbgTPQNUICp7SjyKet6VxnioOfxs7TfOl7hhdA7qnGjW58nCdmxaUOLeoPG3TGC
W4ExRseemCfQiR0oHzgxLhsaEw+8/tbO7mj4rUDsVAQu4RK6CrA1QULYwgVADl+s8klC3AScNaCZ
Sy8B/bUtv6TsaGeQHLXxII9EYBeQSgi3MR2BVIPFaEODIfkBkI4TW+ZdglR+lKqvhj9p8z0u5IBs
gew0HkMI4UfYQW46hgaW+dAV2s+0RuicFMiZ6IOT97XP1An0Vq7ToLVB3M9ATQ46mCOMJiqDY+bT
aLjN2ehyMEKl2TpcakFVi1ORQ+4AGV4ZEVgxDt91C08aVuz6HH9OGrctpFujEWQVWwv3SQqWManu
LXN6MCbzFE6xi5QfT17N6ybtvhutjW2GuPJNJxfaj2IY7tpuOJoQQOC98Cm4IHT4xOthn/TWc17q
NyWMTrQ2edWLZqMDAdAbUSDGITBY+lhFzMnxrdI0CyyWuDl/IfHBktyxBDAbdeKFUA2Lyn4ne3zq
vg9sUOgjEOoq6GBUIFBDDXEXiq+ZjWR2ghyljgyeTW5S9p46TMc+iva9/C65ujOaySvYF8kfOGxW
tE5+yVUbb/tp04FZG/IH8LycTEZbq35OcbDgXxVYceQNNYj0VNzEs5JJVfLnmsVurWi+LPLPeRxC
VkZOblSjnRTFgSiiTdiJlb7sxSP552Asg2fd6QaYxSrEfkX0SVgQGeiAE8nJ9vrRXxtmUWLUuDYU
SoYXBYuslzFKgibi3zmYvteH+dUH+3C/nk1nUWesusKMooYADoUrDm7U0baGfO8vRxqv0FzUA/Rd
utNhQYDs7dnYhA78n6CrcahzJ/2mB9LrD2uRfG3ui6qkaoealZcADIR831NkVFXiJenT9Zlfvi7O
Zr64LpBAaiPJ0R5FHjX74uWFW28UXyfuTFwQxb8wAF+b2Pzvz+rG41RbHToqZtCWz016ysYT5MZX
inT/ZV7gfpqzexJ4u+8HyQnkLaIYJSTwvU0Yfm5Adp/9b0BjjycfeExIe3z+qw4NhBF1AmeWj4Kn
Y2Eksy4OC7QqfA4RsqM83TUFDYAEcktar6SdH7l3c7YECNOMvNBnUeb3k5wSxaaVApQWO4kncTce
jYOdPk3fUnhUMhi2dtEO1Fc1dsg2fWS7NdXkix/ybPjF3qEmBLZTgE8Can4zo12mrjNQLieEZ2Ms
NosxiTRuNYyRRf7/+m1FGhzbrW0arBGGLpeaz0ZbZBqQ3pCt1kLCqgIajQXAmaiO8dC55a7ZiNvq
NjqtgXQuQkvOv+Eitdf1BgXMeYI9c2fTB6gpzEze6SgcgK9BKXudS+t48K2zQy6mbmezXST30K9R
QF+nAAgN1k5OUI2QRfrleoC5vEcAEoM1BohKSzLhIDQoatWIYkYpDmPDoZGTJXgW1slKmj2v04cQ
DgLhPwMteaB06KC3ivY61CWky1rDAbHeQdNAj1/H5m+uJShmEli0IqFfcvJAdFGVbuYPQT9nM+J2
iAbAFtW1Lt7l7Wga6DDbMNYCCu79+U5GUgp7zuUJ32aaVz6Dyuant9Hb/NaejvbGcNd9vC7sitnc
B/K/1ILA8FLvgCsqKBoJwb0z1Td6r3mIaCubQpt31uJjUTpLvAMiaxkfDNEiNJ2BUwdehE92UAsD
hfzwYeLaM9xcDnXHhJNW0cMY6/5cHR2s+sgYyC+hbexTJTxWbfYk7OymhtibpQ/+9S17YSe9+3GL
ZMCMqMz6HB1hYXSQpmpQnW5Rmc4ddQIPp7ZWrqpLgCFwH2bnUWgWaeoS8R0KXY3sESCMvqVf2Jwt
KzYqQfA6ANK3eZkyuJaE4xMkcUD2t+8FavqNQT4NxHaHVHnrSbzTM/0uY+DeFx3z2tDO/WLQ9qhj
Pls25JhCrjvlqO2SkkDkZ00h48IRf/f7F0GzF3aZFUiuAz28i+ghtU5xs/YEnNf8w4aBQyvEtmE3
CmT8+5NgcrXK6Yg6xBCEGwFdTmO2uuZfe0/4UOZcffldGg+yp0RncJdDQWKReNadnRZNCniHvlF/
4snpJH7xGQp5/vi4TmS4dBqAOkIggc0cZKMXV0AWtzZ6MCTZCPojKtOtnYDDrh8y3XC8Ok9XXrWX
Ptf5aIuorwAz2uBhinOnMuioUbeun7Q6864fokujoP2sYzvD0e0DayJFWXsg0MIMmHjCC7PiL1W2
EvEvFVbmc4NR5hAJzN37TZHJEM4uKcawt7/NwKG2A+PeubCyjrC+FBbPB1vscpkVxQCHQwYVtvY0
QZvKkw26E9dXbf4jy21+PshiJ+gZRUV87FggCXTogAs5EK3/USeGcHCQ6cposEpdGW+xFyY47tlt
j6bBUEvdL1TtKCB1yHj4rAxwS4r4pjPkycgKXN/DIc4M5EV9ckiZ8i2mCnMmgsJj0o/wRUj6nwBY
b80eSlpTZPsmjyu30+I3laH2VCmozMsR7Y4he57CECJUVYl+UymCdDAKp2Q6wQuHQeUT4iFl7k5c
98eIFHutNlHbZIUKp4dqdDSQ2DcJ58+pULZpGQNzZarHQU3vSC0Qqknst0WzqzLTa6oGQQLySi0x
/brM98SaXM3q0NeJvkG78TMkDPfpmJ54b+/bSJslIMGU6mftsOyFKvmjLMJ9rFnoWdh3wiyf0lK7
MywajJb4qfTjQxJ3dxRV/iDMod5l6F7Kw3s8DZ4bu/qSiqSYdTv9TG2+JlOz5bHOnLTkW66HXmVl
Ty0e8VKqe1BLPxWNcWvYjd+39qMuahWtcAatvlS5tyO9Q1Et2bWC/iRp9XZ9y116RFALwj0zj1yl
9rI8iatDZnk2COBVf1uODQcGFLC8TV3U5Xf6lu1al8AVNfJWsceXwqxFod7BIA0HCvtivxO0zqCU
CArv7xOc7KeH30AS8S8QiJfeEpjpn9EWux1qAEKYoobSIIhHexCxgdj7D2H4b94SGG3WcGEzOH6J
3BBNnUpYceBaR9VyNtsr+9tfYlW/NcGLvbpl48v1j3kpSJ2PuQhSVJ3suLY43Il146TY8CaFHu+P
62NcykrfTWzx0QBeRYF+BETP0MCe8c09OwzbkQKf7kFecnDzH9mrjfb2SrRam9vi6zVQY7RkgWFV
TiCWfN9lqrcys0vbEUEK+EMIYcDsbvGeLlmtGwpEh/HJVCgqzRSNcAdnm43wY998uD7a/3D2Zd2V
Gkuzf+hjLebhlXFP0tY89AtLLamhoJgLKPj1N5DPddNsjvDxg/1gWUpqysrKjIxY9/W/jU3jnaVB
pCbjIxCdJKiSAxGuYxKBhBGdBIO4MXFruRDsw9+WFvdkhgquHtPpLsaLCFkt85McvrCqsffPSPel
1dt/ZnGxD8tejMADySYqAD2ohyN94f7oolPTF7ySuiBWF/5dReePcS42pqiORQsmMoKE8A60SjUL
7THe9FnTJri8o3/P5mIf0p6aZKzBwh2f8Fp3WLUjgGpHp4noPx6QldiS0dxcv0Xwq7QNVLmm9Svd
0deVB9mTduUOUsDp41ci0t1MSmyMcYlxk1MZ2SuqARfuZRSMbqBzg0gDKCYn3K+UgrJia5CrpwF+
cpIEN5HJWqwdKULAZnoVncP8GUTcdt10Tp8BDaOxjfh31X9NLvn/m1osoJVLoxkybqFilep3Rljn
hyYyUdEuaBuYYoZ8Pqk1MA1z4kVRCYhRDUZfrTaoK1eC5IrVeG7h1793B6tv4vlnLVY5BxurLIag
QQHOxoH+gBOXO9Dje6gzMHhVAersbuRkaNsOEidtN8xvzP9yxVG/Audab1h+GGk3LdVfCoXfE9b6
lqhuUQ2tb+jfK7DsHhSB8FYaiF77wy0EdvdowHTZTr0HK7cHB7hZE5VX/frM3vTzmatlctPWnDMk
gwr6o6qQAy6ssHcyQzyXClA5CXhXwxZIgfEhH8dXSRV/DKJlm5LUOmUITRnIwjiDqFMvzsbQq4BD
Ax4M5K5tpKG0VXpMDIetbXrJHoObfPbR0xmdfXSXC1TKaJoH3VB6lna2iitjPPWm6SVa4wwy6PGJ
LegbSIP1R9XM7OJaitgIKscB27trbc3WD9Uh9oFtHEDqibrkJovR6r7TJPSd4amI5N3ibkqkuAB6
NYwDgTWgIH9UgcsEqW8SmxuX++qVBIYxQOINNL4vw1xBSdQiNEgWhADQFkC3Gs3PmDDv+1O8ZWUx
e1pTCHo1gQpUvQHbfm2P4wOVtupV6/frbDCLWdMVM9W4AiYtPKQGENIfFNBNcRtgQ8XjoOwAOTiD
dPomFHt1T+oa0p6gzULCauGlhYgOI40lEoxQJmmFu1qAKlhoudnwlrYlNEPOuZQ4srqVcJ1c8sWd
O7O7cNkhaSQry5FiSrtHVck8NXrKpT2UNKoSSnLC1l5ZfRMBPY+oHYHy1N3659lDZiRUkrTLA91w
+A0Kved0l5zDV/NUep0X7XWbTe5Y8VLfuBk2AsPpj18MFr3PE9+fjv7qxSR3YPS0iFWZfkTv9eKt
UDaO+OqRm/39xWSiFhWNeVSb/hjdpb1ol3h/q/xDVbaSdqu7ZWZocaPVhcV1s6EhCE8gPZt2Pwkg
UkAOotrP912oHUpTfjCE7r6M+AYTyeo5/G36S0125jxVSVAiwAZMHy78ZIjFPW8MZyySDTPTUlws
Fbg7J3I+sCB8SQ/PzOh53guJaqJ6Wj2UI9QJdFBeAewBgFZkbCXu1q+xmbXFNZYnQ59XCqLqBHoo
XhtKP0yhuLaK6sgMFRSiUaBNPJ962d9YIpCXibYHrKWyI7NwxLp6NvtcAad1XtiqxkCfXIGSWksk
zRVDeptSFaTUUarb/8Ijzj56cY0BG6CmptQglMwodWSO/gxQ8caFom0YWiMcgToO1OLQRYEG42XO
FozMKYkYStkWHlW4be6YBt5zgrqhCJygmuyZmUGcmPim1F4BlbUfY0AYpSpgXAZohiLvisJigv8Z
KioFaP7hXNEG45CwAXizAt9+Eb8YUfqZF9rGkV9PTcy+fbG0hobildST0C8s4SFiU7cBgfQPo+9y
VZxkUdyhaP6Y1NwFj36QEkBlvl+m1ZhsPnuLddIk2ox9GaLoeZq46pRd9hg9oiTpyVAt7n8qyZbB
tdzj3ODCxyYMOSFp1MHCASQnuogiKFXjbfjPurLXfN7c2OLCBA1uPFrQ3falBCDS5D2MIfcxvCHN
vxW2TfO0dAlzS9OXzFxCwbqaRgXS62hZREvtnK31HyW11pzs3N7ituAZgsSuAuUSR7XQk8RoJxrj
rtStc1KEN8AVfzRcuYOUALU781/VSWbJw2VrI8q7oJueqFT+qsvEfkRuao975hGqDq621Xmmrd2N
M3vLxsZIIZD4Vsyp7ZaddKcK2vIRsj5Z61rVPeo1NlN2SuIY6tnsdrqrnqeolV3FuhMHkFBLbPLc
H9FLsStQU98Rf+qPuUN3hwUthVe0wjwnAfMNvMAi9OrYJeRG7uSr+AfU7u6lj/aYoeUVJ+HfpbZ+
p2AX1SYqD1Q2ONJ2GLpjSG8xHM73x3vtoprP28K/KHofmhnCDV+lNxqS1U15rMWHOsHIhWz3va3V
J8Q8C7m494vIlAZga6fsAbT7ULI2VFD6TPkR5tQB6zbsre+JvxOtSywaH4r/tAzTuH+EZuiRKV3w
/ZC+4oWLU/07mfvlv2enWhZIWhbVmEMaMAzQDXJu3ko/OQOg12FgUxYGjOgH/lS4BMqEqFh8b3/9
fpjZX6yfNHZqSyMEGnCWE9flf1LX/8xZblpb3AWx0Icjo3gD/sfaf5g1/6G16du/m9vFRaBFQy5W
BgSAGHp4bKoUO12zUltXqj0QlF4zqgddAjCvqJp3s0NSr04pdm9B7zYmefWSmE3y4pKIeyFDGwvi
VV1Flbl+ZRUgcXhZOQ1kGAM0uxjobJvIXjYzFGvEE/Oc+tfPZ/tLFMI4kqa29ynz3D2kmk1ua3Qi
oTtmN70zgNu+qnlA7rdQhuv3PgSYJ1pEkOovczFCLEZZJyBqgv6ah/AC8D/yRaqjINckbKYW1wJz
c2ZuuZEhRC+nGqAzQvQo1A+oE9vSuHFa12dzZmSxf6VeFnQ23faTKon82T6C+CR6VK5rb9KiANAR
jUyFI+y3JnN6OV3s5JndxU6mlLBq7OLQp1S8y1P5J017P0sQC7TVeYCuTtilW2NdjTdmNhebFsIX
Peq0XyW0Kd4AWsb+X9jht9ZvEd4MShGmQiqgDD6A9auD6B9UbCDmS+t6//1xXLdkoOUQREGXEudE
4iJpUpoFUG60RaoEoLKyQyXyvzfzXw7A33aW1wcxmazkDSZQ/eJbJQPESwRH/8rni+wfwO42Bra8
S5ChAi15wbArhHQf1aeMTT0BG7O3eimqv0e1OGcJHzjOPMiDa/ZAW1+im1yjq257ZmFxyLI4zxQh
hcua2FtVD3KIkOiVz/Sag1xa2noubI1ncbQEVo4WYbiSUvDv6OaV1jxu7IPVQHo2nmnZZi64QicL
RX+Y4Cd7zc8OaaDaPbRr8PLaiFf+i3v6vTaLM8Q6NSp4iJdPC9YdDciid/mLfGdqQHZwnhy0DhIU
krZaddYDs9kQpyhxNkTdFIwyrlC6qoadHpBdJ3uxz2xDOgxue95O7k5/79If/h7o5C9n9iBCGOZS
BnsKKBKcQSWfalPfJVn7EYXxKc6lja6E9cBlNsBF5Clzg0QRwa7/6/EFPMF/8EDCJp3warDw29Qy
w9TJEBnTjSQLiq4I+oGdrAzgmBQNILLx8P3W3Nj7yywT3jyDFjaYxkK4MUY0EKuZ/b2FLSf4lXqa
rVSLjZ+najWRlpm3ZpDtyO0IjClU3Tww4+zMO2VjTOvZGlBHgn0M3GQAgPy5N8yQ13IY4t0Kknww
/Qio9fVAzFtWfbIkTYeMUOUnpuk20XhE6tfWmHgsy/LcjPp1pIwfI+dPXWkGzKLcLsfmR6UAwBzn
3QOyt4jVasMdDWhyifGZGNBd+zcTNvv8xdZWIAGSi1OZ5PKZP3Edb0UW6zt7Zm+xs8W0D8uW4gHQ
Hsygv65A0a2fjKA/b8MRV++n36aWrIM15GhFcHyYfj5+yPVLWfkt+9yYvtXkz8zG4sXbNSrPRgIb
0/Rp6In866D+owzJlq3FVchCoRNRP/h3r5mtyVvcikTQjZLL2Be6/pKnZxVFVH0j6bx1dMzFXQiq
orJWQlRDiBBB5xBtakJSnIDqzD3dqp/Hll8X0Jmz60R97FrJFxpxVw3p3hRJiEiqaK862bglY4jC
PktSZ+Td4MhaoTm92HV7UQRTCZPIz1qPPehpE7ARJxuUWFvTNP185m9CgUR9ngmWj/5Gu4nBfKDY
XbxxHWwZWdyzsgaeBrOEiwG5t20mSOmEV3Gkb7mCLTMLT6ZBt1ZSsugvwkcgJAka4kHE4cau4XRe
I5xrO3VzZ7MYt7WvFy5IJEPZQ7Byyr1JvrGrAiF3p5ilQC4iLb2NE7t6Cc1O7MIBxeAxqOGL84C+
5Cd0oY5u7kYeIOh4mL+I6ID7B6/i1fjht01rCtlmu0SBnmhkQTzcR2dRINjhk/ij9WRHzG4wuz6/
xXvAjqHzK++2QqULy8AiGiCc1VDrBPu7vjjGkUmawogt6BkKz40IUphHqaJ2aim2tEX4folHWdha
HGdCI8ZaMywCuUYDXg6oDUGLP/reQZ+AdIMtQap9U3drWq4/QrOF0cUBBOZ2GCQVKnpo58XwXtvi
kSZXSv7Slq9C8ZbyrffCxf5ZGFwcRioalcWKsAyaAmII42Mb+xs79OI8LCwszmEijCGpUqgiTjzz
BJl3vuO3VjCiEG5thPDT0VrOnqmpMqSyQFh7ARRMulob8QyGQGCZ45/KMQUKKOnZDF/KunZovgmZ
WVsvyDpIBuiuVNFYwhfQEw3pKWvAyTY4EtYaNqNaaOg9h0h8bTxFUQRteLV56Y30s8iqRyUK72kC
yphK0B8iFew7UEFGPUtU7yaOAns0AD+tquD7NbgIirEEaHBWAPpX0HZpLZZgcuptLIxY5DTyVdNN
rBaq0YM/boniXfjcyZCmoOtRhzTrBbg2KYGhTkRs39F4HLP4OHbWOayfvx/NZdA1WUF3gWag7QTc
rAsvQBWlEogB5nvlDJTrzryBwrMvQAdvu71gZUDojgOLi27BInj7/nR1pJYziEcrZSBHKXrIVafO
C6cGi9j3Q1rZuBMrPei6LQAboEz+pxlqxKbSFzBDQfRSJagLx5AQME4WlI0l8wz1nO/tXb510UU2
M7jMriSN0kRq8iUMC7Vr1cnLXQzxqwYsWYFyQC7XLsHeAHYe4X8/on8YXkSYwyhqBifw4Hr0LLa7
GHU/EMJOuqGVhYBp6DbCAOOrpXjhFP7Q2l3EmUo2FKbc52WQQ40+0KjxYSTJg9iDrig1wEuDnHXt
xWK4J6BGS/NDJrzhV3y8jQKaDk6IxokUhGYUKs9W+UA5iOLzo0HB3pQfIK49hjUy0HQXyWD4kh/U
4SHjKbgQTK+0ziAWdSAqPIw/DPLap4eJ4UGMJVtPPqL2TgRaJaluWZ06ifVYmA/ieFuJmteH3CnA
VsTNF4E9xNpDx9/l8abUn5vmWuIKiH3QYSgqBwaVkLb/hJY9qLgoiPOu8CtZC3IuXbcTNBhXYGeV
NSjHhztLoHBLD4PyQw97f6yt2wp0hMKwi0BZx4VfQtE5rK2dutJtQT605D7TBkdQwYVVge0o00Hw
aDADvf4tOt47o0f3dhOMaWnz7rPsCyeH8gqPCtscXmrhvuOg99PA+9O0Xg62U51ndqbdNzmxEzLY
jDyV9RVvkdGD8iMF55uMcl8fv6hK5DBTupKrxGb5LeM6+HRvRfVZBRehIDd2YmA98ut4fJYqDR2l
L8L4TsMf4BGE/Evp0d5wYw7yxxHCbeMPRT8ANQsW3tyJ1Ics1V3RkjHpgtuUo9OQj7bDO8o4Qagh
yLpTIzK3jq4Jugqt/MyGJyE5FRydPm+yedtq5Wlkz0PcukJztJrEM7RPsXgWMhGAezBefrHw3Vk5
CmpoCorUPlDLXzVJT1L2SnvVztLKVshbrVCcqyCsn6Je94YRkiIgsBvTV4W0LsSc3bRnbttT29J+
pFJmN2BQrJrClVHiJON9j1JLQj/64dhXmZ3IuxiwR0F5lji4PNDDa4jVq5g9Ea0HH+BrA4CNWF0X
5okUJpZzZ3WFS7MfLVNcqngUTF94rrhafJKs1Gv0Z6NvkS+JjyEFmnZ0i0xzNaZ4nfacCb2X9zuQ
ne3E8oUWJfLM9c+muxZqkK/1JuIiqztlZg9NzFa7ExU0PQ4U5CV9oQYhum76HhLURUXskrSHKI5u
edETV8wfW+lckYeqgxTLGCLvBdGFlnq62QYaLx3wd95VImRBWzDEt5UvDYgjUPCrGjsF4ILG1DYi
RhyuZE4NEhFN3nWd5DHVV1rZz0XAShkSaxBlIdGdoT1p2uhFnehM/BxpK+BCfKzBc9aEqCwnVSA2
4NkCTZldWo2thp/tmDvyWNhD/liXaKsSWr8N7yUaOTx6GrpyF0KkFGgfe9DxYOqxOPmvuP1M6k9F
uoVOo50gaIsLMGq1ktMqd6WJELK758O9zl+l8XWkvQMtKHtQ3yGW1EIAa8wPSdhBgh5K9TgFYEVI
CAguTOoMSnTVCgx8T5/o3gaJjbUfcihMxnQ3xuhMhPyoIkhBmoFfgCXISWXcelH0+Fmg5RE8f3uR
KG+keohFNIFlimdN7agyt5XRuilAq+NG1cOAyHM0yN6QBPg3fk7y/CAr49lSUDRB/6BdCy/MRFer
rgLInw/A6zbXUfHKmXbQBqQM6olbpQOBZtXiL8fssR4T9LhC6Sr6GMf4RdRDG+olt3guuxITPi21
PEU6RFEqJHnDxrK7VnUY+MsqgH352MJiD9bfBmQsTSahGF/ZWgauXr3xJLGAHEJSnGX1lEAuqU/A
J8GaUxNzRxE7b6TtSWoav6wEp68lW2lPenFXmeiKQWEhuzZp6pRN6msWhHTNF9F4Roh3RXrLjXUx
KEPwzbVHkkrvQqYfyvKdx3qAV7enENHjoHYp+5OePlr8V2FYXmJ1YIMkQSq0u4ZhmwMU5nTtuZhg
zG9MLO56PjppLqIfAcxW4ehU+XsBwb0WMkPEALXqMY8zv+4/eCMFavLat9fCEB9lCGmHuKpKtfWK
lmGfx36VAPUORVNFIGhmw+krUUKTEpQpa8ktJy6jAU47qjUv03OfgbwuAuUq5NvE4roVOjvqYyeT
bjXjE1eunVtnUMbFyUdZl/ZY/oh04ciHRyNNDkLIoaYXm6+lRVwd7GbhYP2M2TMAXCCXE6xDn9xm
Ug+8BiW/eModoqs3OjVuk0HGzYomabEHaaam+EXD96kkBpCzTf0qZHsQgHa2Ko61mxT9sTG0D6ZI
roGmfbdFPKwXTN4reiI5QkeGW3nof/I8xykCkQ9FqIQL6yaqkv1oAGNrFD8Hmp/SpmwdGvJXY6xP
raYe6wgOFJ2892wQTyYfr8ZYvgOL4aEpRU+Km1srzH7QVD9QozpCIgrHDc7OrNIrxruPNA5lbHOw
IkC5kIBasZhYdTu0A7LqbuzDa51F15EAEEWT/6wF+aVJM9tk8FW9lBCXpcKVVnAwnkIyFc3ertZG
T0oP39R2WQ8vCEq6lBzENrwlVafZoWqeuxHduU6aARmEKTXfhTC9MfHctpMRjL3duEtI7xuCdMWj
dC9W8T5h3Ouj2OsA4DQbsteZ6uFznE4uPgRjuFXBKSrRPr+rB7aXoqLC/OSxM+rhTSu074PSqa6M
20+uzDAomkHe6WW5xxl+IZWeOkTBkib82hiMu2oEqSjQ9p3FhSMe6GA+ZGDy73uZu33cHjLAF2Pb
BHgVOsygoE8RVbKOGUHM1MOQMzcJhRtRz6+hepJfDzKTHKoLr3GdUAdoTaBrAOkccHe3CrSHNS0O
8iIf/SjMvCqyPiWpuAM5VHqK+uYpJlns9lq3VwXL6dPYByfYHtO2SyXk9tL6Voq6EyddA85k0W+6
2HDiEGRkfafbMdGduiPXEkkOHcirVEIPapy4qSp4YYmOTiuy9kWFzahCYVeFgjDI2pWdZuTXJFPA
XCr7Y6rYwDvuWVMjwspH9O9LNs1/dOMA/UJw6+bPVvJUypJdgT+XVr8GgV5FyZ4DtKSAUAxpdZBL
OwNoXA3gKdDQUCkEZI+iZNcUOzaB9+tPFq4FOWmcwuo6h4/WfVg3bq6h52Ts5d7uUsgZY+kb6NCp
CB3NX1gJRzF0kF9Ac3UQ3KI+juCQ1NOHkP4iE5Nzcx2Ds9U075Ca7DXV76LCl1jmj0wBi3LjVNCB
6PPumsZ3mZw+hcWz3h0Niz3R+AnM6NeYH/A9HMtC3aWN6EXDe2RZ+zHsvBaZPCO+tnrFTpTBD5V2
J4H1Ws5dTXwthqui17Dvf8U9PjyUfRHRdtFAt4MatloB4yrI1/8nagiFcFfivTVpDEdNCf7ZNrb/
j6VyhtcZHtpDeUMyQHq1N5qQib/Sj6X//blsoilbN01QDegX8iygjAxbPcdHGARESwjhCxScW/k9
p1v5g5XsCyyZQMWCH2USk//z3ScA4cvqEpZ0QX3preQu77ONp970tl8+f8BTY+ro4JLMC5WDNgIJ
nEXgL+OwA0eZ7GcGcoToImlAqR1lL98/LFcyDWi/+dvaEggIqlldy7lYBq2ZPsVKduhY7hpWiNCd
P3xvau1pLqNrGGzyYJOCis6fc8dIq1sjnifBKBXnbNLaqJXmWFvtBl5+y84iBdDlBSi+ciUNcv29
Zxq4Pn9qCBn+xWA0GYJgKrIA0F/6czBtwwATxcM4iCv06Us3idrDHb19b2Rtt2Ge/jaymDFd5i2P
wP4aNOMuGxI8g8aNPMaWhcVcxdEQWT23QgQxihulzXs0bim2bZmYfj5LPvOwohmTwzRgSXdTiCiE
TW7r+4m6bORBemQ+U4tzOaIPTcqNlqLuKvm6g7T2OX2MgDWLd/KOBqAeuIo3nI48zf7yoMog+FEV
cM6g82o6yLOBaU2WVbkyamg07D1I5SCVHp66n/l9uksh2V17YOh90ZwatgXNKY7RJujsUtVtGjb4
f5AslJFE/apwzT5B0iNiRJRjbn26R+gAVlLp3jrLztQKCMLH1/pYPeouuWI286wDv2732zn+y6L3
9BUAqiLDD/2ziyxupslkejviK1xoy+FFA1m3emdcTRJI/f02HOKyxXNhcLGlZLEqw3oY0sC4DwPj
fRqutANVBoo2+REMEk4C1EcGCOlm+XjNtyhI98GFKdqlFiCzKqYzrZh4daE++I6sDYUmJUMTsRCw
p+ajixwa/M8isxju3OhiuE0/9AronNOgBet+BQZDQXA3zs/aXgZ3hQplDBE9LRfoRV5lqSjikKJV
EVi/5hbBFSon4Nt8BWHrRkpxJQcPdS7ocCC1jRjAWjodg1l5Ihs0aLRacdIezyKodR8SuY8RIoFl
UO5e1Ty9juq83vB3X355eWjnthdzqVqVUSahRbFX9aAHbkh1ikPygC5QVOEETz/xX4pDD7I7+O0+
9beUwlb3D/hBMMXwGkiL/+kzSEeqSgVeLUjN5IDS/U5H16saqRu301oMgXzx32am9PXML9Rg2UKx
HqVUdB5XNjUru2iRJUwgpMElNy3phr2tYS3S4RJPScIGFZrx2TGi6OxGD2O8he5fzYHPRrXsra5i
pAO1LM4C+bY+9Qcw24Og5h5va5e+oVIkDSjz/ROd29X9+ns2l4cDj2JmDS1mE1mRnbTT93h8uXWw
dSw2xzcd0tmqRTVvxWxqrZ0ulNGlLrJh+g2alj0I33osEN36Ski87vXfHH7Em7jJEAteqJ0TLUxF
9BnAcaGNvN4j/QDanMTOTpKD6wuVzY3benV3on/4SxLNuoBKaylvOspAdc1SvosbgJJKrfJ0EqPU
2CHrp6B/+fshTqf64tTPLC5mthSzJo91jQZZvEfyw64h+PK9BXl9UOg01xUEbBcSrk3Bedz0Opya
ke5CFRyXigTiEzWGokyfCb4kYovqGnasIp8awXrIe6SBh0x5aIUmSJCnby3m9GPtdXXmDkXrqon0
wQUOxv2aealV2WHI3kvW4C0lKqei0nZDqW9EnGtFdBPkRRJ6PkUZFGoLB9UwsCFzHlKojadv4wl9
ZI7pRifwg4OxIvXp1ZYC8mWP8HS7zSwufBWPCYf6DQCAyKfcavfajRqwvflJQWUA6grXepxuV+4h
v5r6m0dufWP8Hu7CcclRFIqkxnDFgJ46V/+FKNgjgfFDOlgHDXK0m3RG0+V2uRX/trhEhakDsgFK
C9kr/UpEHU8y7alhr3Fx1p6ae/K/Nwr8Ob3m4qHCRyiPawMuPCHtbEF8q7Q7YJO+3/yXgNiFkeX5
qkC7pbaYxuGApNc923EHZIvOX4Ad6WbD2tYULuKHVA1LJnfwkxO77ACIArIufGd47BcEjF0TxDxb
Qm0XmGaMD/rPOo4FYJYX2r5pBV4VtcEeVYNuX55jIEtAd3ETH5StmVwb29zS9F6f3QFtJsZ1KbR/
3QHaqXnkzybQSKIPfsZHZIa2ADrT31tux7m9xXkncZjkkoU71aIjNKMk475i/Fjq5UPCyef3C7d2
2Oa2Fid9GGJGEChkQaUOQQGpMbORNtRtLxvMFiu1ONB1kwlgMsTe6KPkTCuUHGSJ7qnKvLKOmW32
yqcF3SA0ODOvo5DATiNXFPOfhMs7daqnmHqNOkCDf3HoZ7Uon+QdkENGmLKttZ6O3jdzv6TaRS5J
z3mFU5Oiuxtn00A1FLWtaCTHNtZ8QaBH1JAi+H/6OZrxU13xjaO0FrfNVkRbOIe0o6ip1dhttHsZ
kauuID5l9b33/bqvBjYagCyg80bmzFzCWcZaiqphwMJPUs7NdYuyJNwet/V964+IMbJz/gguv5w7
W/H2amJgbnq55xpdoFBDQSRM5QMgNag2piNqbap2LWnpfSuKftV3AqrZMjRSleIF6TdPGIxnaWCg
MgKgBUJ4kAncmJE1hzL/rMU2VZMBpJ/QKQY7PkPA1e3IHuosAOBtuq61Q/fbkiVOXzJzKGZitoMR
4kDgWu1sydWOBfQ+MrC527Jf+HFll1dbz+Qtm4ttRfU2TFsIoQVNdNuKnZMbW5Tpa25rPqrFhdNm
kQBVd4xqUEU3y8Q9KvOHSgKniLClaroaEs1tLa6bITKFLFW/di/e/A44D8CYew7d7otICsluyp2t
wGR1BoGaVEGOLV4KpphpVGhCApsSVJcsQJmE/PT9Flydwd8WloAio+gsrexgQYxfBG0EmWfq8pY6
cb/73tDaUMCTK01U/roqLV/7Zo7SWmig/2wAosTQ3pRS3TpNa5fm3MT0CbM9LkKmNw4zPCgGdJA4
E9dS5EVXCmr/+/hO8eqrYgN2vTZ5c4OTX50Z7Iqhl1MJjZFleqdmFC21aK+rkxOUrP3vZ28NO2dC
ihsTBzgh+H8XF3SLxgvgFXOcJU/ygWwJkDvYo50KEBLAvb43tnYdzG0tnGWi8iZWY0iGDeUx7seA
U+JmkN/73srk25bX3tzKwvdVhmCmUocRJQXKyZbmJclrZD7JcWHroeqoIvR8pK2qyvTp/90osml/
rlhMUhNKl1kWlL12ytmxAq1MbFhIShO/l4ydahTu98NcTYv+Hqey5FERWZnQsOgQporiUcl0L2yh
OjhKQJ8VzwNtfpqCKTyg9693Ih4BF4YHcQ/lNbBpDxv7dfWRNf+Whb9Mw1otqrScdlEHsIejO9pP
fgz3BpgIBzf0Ea+7Ezdt8zNHrLM1E1uTv/CgXa0ndQdxSgTs2VsHoMzblC4391CFQPfyD+4Bhtt/
AOFSOL2t3m2swzS275Z+4R14ktR6bmDp1SC64662S6/CXbZHrijYvvqU6a99Z23hGkRLKoakA+t9
UmvXSdHcqSo1oPObPRUZ9lhVZijftg/VKCKRGw0/iKG0qBfzlwEiVAiKf5UafdZF8lxwmbij1LiZ
hm4TpvY3gDDdNnK3gxLAQbHCQDQFH3cDkBaVm5Dqhz7SB7NLgLjJMstRQlBfN4l+zUS6cXdAHmVt
lBLYwiE9gJBuyfBqhgqRBgoB7pyipi0PouQkhghxuQH5f8kY7QIZDrFpdpzWDxxN4qQYnkmkALhY
vVVy9Gmko5eFwIsAS4nQ2uMdD9KEOap87kEtZOklRD8BEY67Ha+7n1Y72jJARU1uXcmNeKUU+VlM
4sfUEhw5bvBrlpuiwh6PkTfKBboZMl8uamysCuBIGUQA/XunvUQZOwNz4PcFOw3JEIgZCagwuJAm
3inkk0GAqa4UG50/KIl/QP/WbeuXTtScrqp3TfnQDoCwVXKQ1eeGAwbIPobskbPu2jJDkEFZUILm
Ttmfs7BzDFDr88RwZHCj1PG1CqBBao67ergaLOXBRDtQm4i/OjE7RN1RiYeDVZ3VsQfgVb0hbX+w
VITDQB52kEVrBitQot6z8EKZxKB1Iz5wIYecJLEZHW01p65QVe5kpDZUYMX1Q9pB4xFkuKPyoVbV
kXSZw4cnQMBtHbtDjd5ZrByq5gGwd7etem+o9KsOJN0KOAoN/qBUMVoxlfsoU1JHika3lfAf5fqY
Ks+5SGvb0JN92gGDN8SCBzVNF7RagAlpbhWBetDqnieKGWBNodIr0cdeK36lpHA6UgaFxKA+yoMI
BW7w9MMfor2KA0MkOiUmq4ujc1qLEIBUPZnh76KnqeoFZ8iAVxg728TkQr3C1Xm+N8tkVzTZTSUA
fl2DWlWDJ+uZb8bglYW+VzGhQomxqw0oeHLuNk0VgP5CzNuDPB7H9hbtk+ewfNcMESiWeA8EnFdA
aLQGoJTLum1AVdcCPC4Tn8aGOJiQwFBfSwPlxY4BG/qZYu/S6Inn7GosCzwwEzwfQtlu9RYEy+BL
A/NUk501WT53huBYTLfLCSQRfUJVbQ/Yr0f4WdK5AybAFwKVcCVsb+qYOiSrdokOBTodAjbyTVYr
nlTKPq4LJ27SszhUwBz+P9aurLdunFn+IgHaRb1qPTre1yR+EZJMon3f9etv0c7EMq05dPJdDPIw
CJA+pLqLzWZ31QrRDzRAT3OgL+tZQuJ7fWxxjVF8DXrhWj1YQyufx9Pn3qyCSP86aNGhnw3HlEaw
paNh2Rx9NLijBXKGVhx6j0sjREvnzzC+hITNWdqi+IwmzSZMrwRJOWrqJynvj7XSOXk1fsnQL6rM
qNcOBYTyzqlEdS1jaKvMvQHEPxJ6p2vdcFqUMIfmGyRb8TAA9qTw0wIC+16ZrCXpHbTTWqcBfw+B
iSmZuqzhjQ6THm+PekVBtatH9gZeWv2iBvVqAoGs0ybeC52hzABJi9/4x5wp0YB3tCisaNFStKcj
sdPzwYL2Ogb4G1uwe9yuIl+4RIc2ipjQIfLKg2pl1yV4WYfDcpbxeIl2r9jbH8QcO2qml2M344BX
/emxPo+vIVm5WhmetDQ3uY9QSb0frjBPwknudzNGzI5AOktHJZ/NcSDiPKhmEaa+OiJlNLH+GBXw
IeEU4Haf7UDjqBgSfaB490QhzGpS42glz2/tWWSRnzO0ndA77a2HDELVrnmBVdqZA7U/R14dVGwi
h3fp3FssZocwOWQAJsm7B3+MIUjpijSmEY3LOuuC3Cwj9LpCk/G0e+1eOYmuqgb+e+YkeevCZVkN
66A1KQomoh0dkK2BxhhFR1DY2N1V/VDwK+G7izMIWo50VON19p4xTno9ymAZgAOFx+opuSmvUmKF
QX3WOKCus1u8tqvcLd17NcFryW+rzI1DiuekTkeS4kyoG+gsRsgUslC2W70O5gJM61Oruqc3d+/u
tjXJXD+KfunVVMdChxLqkOZtBKL40PwGPW3Ober5PZJNBV8tGeydQ4NwhdR2DTheMH0RoHdNsBZJ
+z425oSTZK2crNRQ8tMKw8eD2Kem79DBoLazJ3eYURmaPjCE+ms2zcQe1VFw475enI5A2WMVkOR1
yg8FA/lCHV52q3iQJ5AddetDuqQN0LXEGCRBv3HdopGMBOBy9BJxRRfh9FNNytSaYwEdudE/+VR9
0QSCvlcE8VAUnN3e/cBEQ1OBhvdFnDxvPbldCSbMoArryfPiz/3dmK9emDk6fpHMu77ybDGgHLaz
0s0JZPwwj+GDKzVIZM03G+kMY6Fn6KHhROmuuddzhuXsm5IJnqomkNMtpSejD68Q0BbaMs/VKj6U
8cKpBOxdorbHGlNUi/qYzoAZIMrQLkUt8aP4YLS6Za5HspjIvrn0c7xzlN4BNkUOnG/rOgpi4Y8e
ZbKkZ0n0JNiJnQVdUD8NZ8vt6cjkrZDxlVVOZbWEdLpndLMfl8K3fIgvS8xeSlWM/v7B7eOYN262
V4zY7irjM8tQjlDHARpgesKOsrNpeRLlxY6kazG76cPrTOYExG5ZYGuRAvFmW2sJBIW5TN0GxXCV
JgeO6YIe2aYEoaZjcu5qvK9I4XBjDkoOS7uECArMNWFYa7iZtILz3XZrVNsl0UjZ2BCbYsKhMhmI
7Lsa5ezYQ4v3ej27jcdXW9x9bNxaY84MvSgIOrrhl72XfEWL/IG+11JBhQLsALwEZ/cBYWuNOS5K
uR01BVNdaMoAZSDkBFrNpzoCqpfdN0HlTYcGI1qco4PnJOwrca4ZLYlmSErOqnlfh1MwStk/saEd
xT76VKQ6uCAl8Wc4p9dKVF0XIHIa0GQ+SeHN6ZCkzvjuCHvFOPb1eJGqsSTaipQH4uH2iKsXuPrN
S70MD/+bIQZslLCUp2ECfR50qWx9Jd8VUAFN+Z/TvCFx33xOwmBMNPWpXoVQBhNvVg/dPGeCrdyq
FrEkVz0DpTHvQ9LffWoDGXyJ1lXK02w2vBGcBKAjpIQzpj20hyqgintNydlHXnQQBl5kRZ411UR0
aHfkhuovQxGifWmN/IjC3242tXEQBl7GSujFtEPpvZVUD1xDSE1AeSw+GtPCAU6eKzIgU4e9Gk0Y
C8Ggb36rKdBIr4XPORrkrdOeyDmFCAMvUKUpwfgGpdViUL9lEvFTXHOFtcpAbrsgjwLnYciTj+ac
QqxAaYvSbJTTnHQcztp8aS1Cpi+j0dyv60HtcwgDV8dlHCPOlnLOBpYXRGxxvsdQavFLYbiRBIi9
prrJubrt2wDFAJJA1ArZjkdpndCypFN/7DSLjI2t5p9Pf7Bdl0d+Sevb6GHFU8nb40ftyirVZpgA
0TiddvFrDy0MZ+FghVer+4GG573Mb2uQAat2UitQKsS04Xly54Be0BDXnnH5vQjSA7hAbAzjX/Fa
h/ZCbWuVga66WlfQl4EZf6m/hv25NEAkjFxXqcQJAN7qGMjCBGOORm+c5m0quCvGt+ZuCWD4pqtJ
EONmzfl8ewG3XReDWF0eA/slfD4lQk9u5aaBeixg2IL8tuoKPzq8UKAb8ar6FHHxec87TZ2q85qa
SWeH3rrOmkgYbYog0qv25k0c5pe0HshZH88GA5ElEeY4hw6k19U2le+K7WQG8TDKsTf0Pg+tq9jl
tfXsFqi2C2PQspqFXptRu/P77xiEP8agOXPNO1qfSh009AXSsT2MkAksLiK/d+Nb4bF3tZ+g6bRD
V74wgtrh7MIefG9/EAOri9gquhSb+MpXujvj6K3vQrBmX3Ze/EgbEcAJHN/wQoa39UzyhgIoRHwX
YDkux3iCI5d6aHCmjTgm2GqjlnRGp2gwMbTxRanon7NEzXlZxG7ov7qpwSDcknTJUjZy4Ueg0pwc
8I1h2EQHCYCNV6Fb6DChnQZdNLlt/MP5bBTK2Pxl89kMBupSIZJIOcAyCA19yUmebyvqleAXXu7z
6IA4PsKSt8zyIsR5g6y3MauzWYh9iFCuGMYkvJDchbjNftKPurmwTKhFG8mEcuJwXBGR0v1WWE+V
7clTvbL+gCg4b4UM3uRdX0ATDitc0mND0NKapXbecK58PG9hAacWM2EaAGqLZH6TMxCCyG0fpEV0
jDUtOO0gvAUxOJOpc15GegZBiCWbrVif7sts1VxRqzlP2LuGUEHCxJUIRSG20tzr6wr6JQO+UV+X
y/fBuB0qDs/dfiKxscE4ewwimFZPtALNz+QIdj/U7ItzAm4dylXO02DYveNheuz3ipjzHArobRO2
Ka4G2YpXEym6K+PuM9gK7CFRzjVducBGnA0FGBrEyKc8t9qkHfK84vRM7l7ftz+EjQYwKWPGH5pC
w7EMlPP1TLqk6rHSReLxFBF30XKzZsb/axFkaUqFHUYTfCsl0ECcOVi56/wEHF4GiMUgT8Y4pJxF
dW2WOGeK+G5UEhuizLp5jXIrJ23Z9ceNHeY8U8uqkDsFwGgMlVOibyXTiouUJ+e4O+pmbswwJ9g6
R3FlaLj10Paf7oYcZTd38tiit0jVwp0c+htWdpUQC5obnK3cu5WAmc3AlZnOoLKacphogIp2jiVW
qMTPA1hV1NxppBLPzSGotu/UtgF15sLZ2N2Ki2lKGLE2oIFL2HR+AT1PqlMm/dlrA53qBlQ2RjnD
YxIsHmj8LuKjAJIfDmjuHgkbq0zslybaRMiKjoZiMC5JBMalrDk30ItrkaJ8gvYSZ3N59pjoxyOT
AE6JFc/Uw4KZ9cjCsWAN4qdcvS1AkPMXKL1ZHBPhUdeOcj7i2Bnln3L0My4Tp5VH738zwsQ2hC4m
9CVEhqeFRWFNi/yD1nDLIfl22g5v55jjrUDC1UdJWvqoEHXjvRwHGmghutSqp5qzb/sYbWoiyMPQ
iSmzPG9NoSxRDNlSXzyW18tD7KBjDc341bngtzY4oHj07Luo8mqP7cpcWxDzg09E97Ry+r4m4n0Y
Ljeanj6c3sIdkEQnsAQmPjz0UQq7t/mPWWQdAhtmSP8goi0T+gC2Nl+NkAQ8bWhvA3G3AzMD6LpN
DAkzbj5DYi3V5JJWu1Gxua400LmCv2bBhAiQy1kOa/PnCfkbi4yv67mmVhJUsbyiuItVcFj2s8NZ
FE23maT4jQlm+xb882PVtKXfymCLUs+lWHF0aAAZ3VEhtdeuaF7BZGvSd5aW6DzrFIlOWWf83yhK
qUMvC+V8psd1cgTzsE9nrUefP/G86ymb78ccp2j6kdKhDHVPmavzZBIPWQWmEohj6QYHgHdcBaMI
YG7ESyFoFRXWKRWx0rWqy0H5Z40OknILTGTE6RFuYDNrrMniQfC+RQ00mxJIKU0UAd6GQVnErYLm
T7AnO5n1wp/dW6FXBJH9EfLx93uJBWq4doDJX0M0MLe4Sq6h85UseJ8UBmfMs6AEvxyRIhQWZU5O
t0NO8NYWdaLNDSeT4ikxhi7BdXvALOngjyBy1Y+DHwZo2RoPVFwMXC6f6YjWdJBw9Bw0jqPSQHvr
p3S0BCgD2l8047BFzcFEP59pKpBC7s7XFORz3Q9OHO5ZkBQNmR5KfzgxmTgUQVEkCjrkW+vvi724
4B14UN3KFx6JifyVUikvBu9EeB996HJRUSkyRPQWSexHNKZeW+IFMiddnzhlCxq47JOa/Sj63ooM
zJ9Fjx3k4YjpjZqIhgZe2rmTrFP7OlgPUVGl0rVvP+woiRN4VnEZWPwyCDGxbld+eVYETYHnQ14Z
aedGBGtYqQolY1kFXf1ba52ATEjX5RAi7SW0BZPjVhOH936/vzYIkBEQ8+p0Qv6ttXhQjUVRMuwd
WhmhzvVLL8v0yUfk4He/5MYa9a5NiCjCavZFhR4ueQYpnTCMPqnyz0IHqcoulA6ynF/PinHbgiLQ
ERFKwQhqPNAi8h4c3qfZdI+xyUAGUYSe+tvf0Ud4MilbyNJnqmjNSe5CSrtTzyJB9ZFgG1HjruUf
s0jjKCaa9K9qhMnYjESCkYkG2acxC+dZmQShyhUEere/jA3695v9XVopbCHdbD6zjuudpzip93Kz
NDrIRxnBn6IBY4/xHpW00RLPoKkXMYS6RDbo61JkG/PN6Cq2ZLrKQ+KthsuxSv/VNyjHWGW8iFQ9
+rRKqBDFmB+WbUm2Exf+ckXV7ET8j8ftpn+XfTAWmZgkSyyJaqi9sLmjnVy318MvBFC5BO7vz0jG
GpNtFLTLcTJgzcCgU4DZ2h/Sgc4rK+j9tFOXz8f/Lr1nDDIZB8Rj01LPQMcvFcMdmZVA1fRbNUtl
ZI3ki5Q0nC/4LvwYe8xFPooFYVwlaN1MReoXsuaq07HP0fQqPOrR6KtL6Sdy73DchhccDIyj+yqs
lBjHCK25/KtDQpM4Ha8BXJc5vaeonr0NRVOfpJjoYCGgD1Y4Jm0pvxgrUOag9B9ZA6qdhSOjDQ4o
GCh/uVY07uCNBZDz7GIbIBijopLWjAqHXKhHE7SD6IdVHVVyJmeGZq3PXe7+5r4aZGJSS6pqAVNf
iAyZarmth9EKD4YPmmVIanGt7W/uqzUmHqvRWHOBJKaXQvGXzpdiPny0IME724KPqQYHU8U19Cv+
io/o2XlfbTPRmdc1WJwLqEk0sR19KwPDSz3hMvOFHwmGPSGARVnBeXWhdw92jFEmQud+1ppaQh9s
JVb/5Kv6KI4COJgMM3aJ1l/0pR4oQ6zenw4Z3jYzcWqa62jEEmaVxf7r3KMD3cAATGt1rXAw1s+n
bf0H6r3uKxOerYamqVVWhV/hCfo1OzxA/AS14I8EKHXI94fIb3OsCFYEzcpYK+CwLcZhxuan1n85
vaBdA7qKYhoIGUFhwKwHt3Dw44KV1OtkwSIgXKrBInvaBHXzd2vQQZBgaJKMtJ/xijHSF6GhOBqC
oFu777rPdXI4beJ9XzT1vI0NxgdiVH3oOC4klcB0nTXEESEqYogL+Nlbq0gehFC0zMmX0Rk2gsY6
uxQH02m5P2MXXzY/g9lNua2g1TzGOPMlNIWZ1ouObCQ5orcE0INwOMvm2GPdQwplOY3KZ5Wnl8Oi
sv8VZOOX6N9n4W83mb3hgOpukocJcP3yHJAcp2vDB7knsJOX8b+7ETOm6MI3J4Oiy+koCg3GnOUY
Q0ezM+ngvtHAp9o/cvZwN097/WYykx2CcLxSKwEaoupFCKrwwDyj2r8YsDEeRO8j9wtOPDxz923W
pmVQlIqXDu0aYE2WwmBseisvvp9eFm8DmbMHUxmGjn4lCPWtaA9MLLF9SkzdTnkqEPuAuNk+5qAx
Oy3CFDIOuT5yaBq49qDcEzB3h25g0Vn6D7yV7gL+xiQDKFr2r3OY892qG1YWNnYpD/ANySoVbsvl
blpt4EqvqBi9eFdMiEFYIJRq+K/bb17BuCnDLhpvTDGbWRT5smZSlviQ62utPqqDrF04fVf7Ybwx
wmzfCj7xtTMQxi9J0L/ScB9JgXZdfWOKgeW5R4KsZxB8RjeETRSvbr4lesQ5X96POFGw2FhhUDcl
IMHtVnwgKoeO7n7xiYJhcnyW+1SR7YRWNATtXxRB3hpm2+RyRBRoF395xh/n6hw/ZK/mbVPocRYB
qP6F3+WaFiRH/wP3gl1QfN1Sk8HfuGiEWoyRPs7fKeNc5q5nmT0fs+dRqg8cLfSe8S5H2NhjQLho
SKzAW0xPQOkavE1n5BxU+ei75aWoHI80aQRuwXdIExVaLoJHWsk11fxQtLKrKzWnzLoPi5sFMfib
lZLSGD0SEhVsXr9v/9qFboEv/COix7uguDHIQEep9GLWYfIVFO2Sta7NeZMJAUZ+MGGO6dbx+i+O
l401BkNkzAPXmYliY5h/GourWXHLPrJWkMactsP7XAyA1BqmdMoIZ+Ucxo91ohzIIi/gVSns03be
1zOZUGYwZFhFvYoqOODfXLtPrwrF8LdOuBpplkYiVjWGX+Xkh15eyVDf+Z9WhEriWyM1hM7U1gTM
/1WFlgLCfwewKjKAodVgpE5oJkqt0bcnWg8mcHb6XsLLDk/7Ogr8b5cGzXIzH2lwtSXgXYb+7GU0
n4nR06K1HMc4fSKrIoMXePfHodwD4qWJ2IY5uDN55Hyo07iust0UEJksQSSF1fwFrvNsMSgRJUsP
TQZcUN7Kwn7kUYu3cwxEmGLW9PESJlB4rM6ytbiRJF5jASdqVZGBBymZ1aHSgOZG49Du7jBQLoyL
6nxxUODglo94YctgRAe2zlpudbwKTrmbpctBjOtDZKy8bjPqvidiiX3rT0ezbLXkuSw2e4o3XkEr
pLMNMAtCf7azoanEcfL3nTVv0A9kz28Das1y0xzVHv3+EbnKi8WbIlyTowXj62HX+kq6fA2j4h88
z170SnhhrvFqQ/LwbpHa2yXWvxSjwTlAOXv9/OU353SbVQoGBFBibUlvCXWwmpEddT4n9PZRC3zT
Jh7OZIN95zUnuU0LA5L05oH4c9D4hjsfJVsBN7vArY79R576ao3BEjwZJhPeIkwvR1OFpR/Dx+Wm
DExPJm7kthGoAQh4Ei7yI/e1bj/sXy3T3d7sZghOtJaM09/Itu+H/aspBmEyUZ8HtcAip77FMPOl
on3hfDTeYhhg6YswnMxQph+NFnH/5P7ynjXyOTBeV8MATNTLGVg/sJoFArm0H7j+Lh8FK2qtbw26
z1SI0FEV2Qkqsi10nbiQ8x955OsPYDBHF6cs1WUcDppsqyBg12er8ymPRCn5qztcobLqcvZ3H35+
m9SZ7GQgYJ8UUJb/9XAF2bmXh6vn1FX+yCL3w5CAOUGFUv27p3MtXTBJmT5b/PPHZPrJ3qPrqzEm
U4lKRRnCCa+7dRZdJHWIZmhQoU81uSJ68ylqokspM7+e3tN9NHu1Sbd8E395ChqcFcpHXjl7Qn0F
iZgu9U6b+I+z8NUGgy56LJTREOJo/5sM9j/88tUagyiSWSZ6leOTTZhQxiGVTvDLEE05aXb4mF/y
9pABlrWT+mpocf1de+lT2eluFWmVtY4qp598v5aM1pF/vZHBl6ocmqYQkPItN7ovrqBES1zogFrG
YpeW6AxXicdLaP+jJvNqk8GZKTPkqMx/pc8a0ueXMu5HkmeuozCQQia9z5uOeWGkZ890lXArWjxH
URg0AcEoqLioo6xXxnRGjmtACd66Bo9gxHruTeFSu3LgRGGymWRGj2QewlNoHxwty2yq4vwF8qwx
eDKTEMJgxa+yzB8XgfbB+bejsJ0warWCdisrTLCE066CZNl0FcTLB8B5/zx/NcjASog3RLAmY3mk
+94Pl+L6k4NbvBUxSGIWQmPGGRxEuqKVEmN8XtFyBY4Z2icRu7zZr/08DNGtGZA1QKAzAR434hLX
FYgW9Ivq8WXQp3Qg+ylCa8+G8qNDvi3BB4J8d6Ubu0yQN5O4yoWKlkmSuz0YysHE9AMiFYYbYRDH
gxqfzqc53vXOjU0m2CspT/JVIrE/f6YctY0NPUQkmvOjDF3oP+dEoOnSq7V3qQOQcxhbmXhVDDHG
VXswaij5Rgb498ZescsSxGNzrdwY3QCSXI2MLunL0l5nfbDXgTwpUAguwZrHcTF6NLw78jc/iwGE
pRJnw5jws3BY9Q5l149EP3Mp3zHeKSgQRXZj+JnHS7yfK8CnLDPgUBZNpbdRh8a1qH0gaQVlkiT+
Jg8g7g1nAzKXsQINWUWv7yZzLB01jbrzWqhcCOSB/BJve0c5ByFgouqfK6XxRLMCkbEC3hr1Ou1k
YjdNfIAqxp1aTndyZ1x1ZZdfpiLkRkvpcl4Vv5ynJzFKHsYF8yFC/agsrT2D1A/C3ZBwbi9CRT3W
UadAs7UQnbXQpKBNWrzfSPUnEgnf9UKEqEk5g0/GLB/MLBTscBITZ1LQLVqkXW0p8+AW4A6xgPTX
sVh+z6UxyI0oKObwOiy6L1XcHotV/DIM+jdtCm90tZEtbQGlnSqrF9UKIVGDnOO957Ybptt4zq5C
Mb0uxOliajRoJZf3hdFfN10aLJEA9YwYCtVjVwbw69CuVuTdbZwc1rLGNH6cQPVyLDWr1NEZ3EDV
o2rIBRQ+DCsqB26qvJeTQBUJ9GMymIzQ9Pk2ryu6SICCp4ArnD+5onilnEuHMOjROEO+r8oRLJhH
SgNy2p2f31lZpzLRQGtA2wvtl2zvJZ7SB6XQYlRWMHvQ+CRILFwM7OwpvjJu5S+0g7eord4nt0lv
mdfpDc+t91Lo7Q9gUrEsngZzFJLEH2bZHqUU4srxYc6OM1hA0A5uDXHnnF4zheRTS2YgWzbrKgPJ
D6ad9PGYIwwsKSpuhki5zqbwvgwT3hJ3s6TtGhmwNhJZXtNIJeBMvc4DzZtQXYL01TLdrW54lnk8
X9rDqK09BqgzfVX0pMZH7eXrNQGTKG2nHwq7/+MhUIrRJug+IA2HAQ+WdtvEHGG04H3Rn7pwcBVp
/GYsXSBAPNkpuvb+9Hfb9VWwOxi6Bu0ZGWzfbyOkj9S0Cwk+3DoJF0uE2oZapxczhMqjnlxKve6b
/Xpc0ElrjvplTuWOZxJoJfHNDJokVXE1anMgGwkEGWJb0OOvilL5mdIFnB+6e1BufigTyp1c9NpU
JeUznXZ2Vl1C8NXuz6jSjHZZ3oFtNrI0HwPjZ8K9eAChZ/q0ch5V9tBku1fMLXE1Y0Fpa+QHjRDa
mWieR1V3n6o5p76452lbM0xGp5FaBUcpmFmGeLLbXHGSsHImILwUpu7pXd3P/k0I80Lc85mF8u3n
X4x5ivUGqdZypMfuSOcTgRF++J3qHwqOfHva4H7B5tUge92o6dgBRmBiSHJhRtAunopDf4/yoZMd
4WJuFBi+dDHdz0/ZHV+/ju4ci1JkY5xxdlIZI1TfwWkHkgVLkXI773gMkPs+8ntDFdZNp0p/YbTX
W3DmgiI1wjyRzn322P1wryfbe9ZHOS6iphHD5/HSBnkEpChyyP6RymohXHnzgSL0Xnq8NckgbjSi
OgqOefqE9HcN0/LeZm4tMphb4HvNa15iYNDOA+GQXS5fJSt1dMVCTnGGP7Ur14j65Tw+ms5wNM+b
b0LQfJMR/f5px90/4H5nEuyToLqC8BND3zhuyHo+Fd3NUOfXeQZuT0FI7UUpeFUO6ousr76uHUMG
byNT6rK+KhfQXKs3baCA+hza52hLLY+Rw/PZ/XThdW2Mz5JkCZtEKBO/yYCi0V03VODsnqxcIzb4
mNFbLFqnd3P3irddHQOllayoaz7kJajg1KPiVH79qTyAtA/96dl96SbgjBFveBpN1F1ObSkDrGJN
pArq9IYnaBJk3vWws1e9v+g04oMtI7XCNXWNCiAbhjXPf3YrSNsVU1/flBjLTKoTVN5fHmD/HypI
W1tM/kcwl9KoU/+rbxsahGdq7xh2FVTOoOHmzHuf4jkQk/1VOZrHTROjBv0Izh9M2ZbekIHcXP9n
7kRLX79zvGcPx7frY5AIE4hzoZfIxWRfP0rndFiEXpqrAKRRuDbzI4T79RgkAq+dHlZ01AeNo3Xw
0jYqjU4VELBG8dpGOctj3xcFwUgVo5NCLx2Lgyg8pXXmnN7B08AKbua3zjgrZq6vbQoR7FG4g068
bOVl9iMsxMg+beg/Nu73XYhl2UkhryioHYZCaN/Bn7n9/qJeTTGLykNB1QoZI28YffNnBaqi8lgq
dqPUf+V/YKpQNcmgNzzGkrDUcrPWeGjG2T5lxz6QZyhXCzZ0+gygNBGvqZpp9en0Xu66xcYqA9Mj
EWopFhoMRyDDRZCBJu20gd0w3hhgQNkM81yH/i/xkuIQjk+FeYgSaL0RkB8W5sOs/7l4Ma469KaD
uwfGSTGZ/dYNIc+ahq0IIpWliG8hLnomjOQcvOTuapjHRlUOoJkIQPMMdl5wDiuJehCE/uvpRe/u
6uY3MFgpRwTMRXMcelEY3ZCuPBPzh9MW9mNgY4KBxyLB3MW4ohnrLxpIqBO8O+M2thhobJR2zVsN
xwxGBVZPdKVDLEAIVPFVT44t/lDbbl60sccAYzZDxysOZ9Tyte4uK8U7Pe6u2lbw8xCUkuvMCb29
u9HGY1hoTPo2Bu86XLQlhSVN+UEoBwuKCX0xuKe/2i6avC6MhUih15cx1EYoI4eXRrhaZRrbff7t
tJHdxg5T1nUw9SBzhqb22wioMEybRQSUfTKKRcXl9JWOQWd2FOSPkES/la32ovurzBJRq+gaOgDf
ifr1hYqsuu1KMIMZ1up0lnRQg8XTQfnLKzjvBtfGFOONZbKqNfr3wSwymk+qPH2PjIRzlO0+B4J1
xkSJD/oC75gA8XAboZvTNDxFBtOZ4SUQJW+sJXU7SBQqDUapWki7xyrH7q4nbswyuFFLaiqTiIAf
o+4lVyHZtdmI17XYZxa4kR7/xk821hgIGXDTM4rWjFH9CP3GsCPToYJiM55DKtUuTawRlx6wuMY+
x/IuoGwsM59wqWoTohkjGn1QmO9u0dzgqrhyxYfWFrkC8/v3go01Bk6SrA8bECxgbB3yL7hkVcdK
xGwaRDazJ3W9aafB6qJzKfucLBcKuSu0R2G5mCEje3rVMufrsmnLmgqp1IkjTnjSKwdxkp4SJU1x
zrcO9LYve70b/VIUQarcYXIpD6XkaKQiOP5qBWWTcKJqaO15geG+LMkDuczOFrPzlWENwP7vyEZ6
ixHV67WA5m26thdNkp9n/chx0d37zutmsuSDSWkSPa2QpnRN+k2c8wtzaANNjN0mHw9C3NxDP/yb
JoScE3W/NLuxS11qc9WZRrQ31zpAmjIdzMEKhd8kmNDy95Gurd0DaGOMQdAY2qWQ1kFVwpg9Teut
UfwqDIlnElAomxyGGp4tCnebhQlJ2BB5QhS25upL9TQ4Uxv+bJOU2LUofYkqbtPI7im0WR39+43F
rK61XhdAlEHnf6n2mgGxUzzNS7YIFTRcdHDZEbzTzs8LQoOBtmRBfUMGT5u3oMTyObsEreLlcjGe
zSYEjQcHmqD1rWjFrsSpr3Idh0G5VpuFUehAPDAciZ9sSCtAkMNlkOVFBwNs0qKJ05oC2JZj6GuH
8TB4xrH3ed0OPCRhEC2cBIhCdTJ4y0l8UU39YzUAUCBBYY95+nj6y9Gf/C75e/UWlnxenVecr1UC
IpzYOOga3lAVVbambvX1UoT2GErkXSYfThvl7CPLNC/1cT1rEw7CWQadXTP4JAsVWxNkNN3JkIVR
4vFbEfVPQtfL9mnTnOh4FrvbREcHBZauqlAfFOvKrpPR7mpQVaP16LSZ/W0lBImlRNXEmeteC4aR
NG4j4kUgW7T7tbqX6tquxtyX1VG0tKE4EzqVEwwUS95/y1ejDIiGg75kCq0XSYlqpcWPVeGFOf3Z
pywwyNmCpcboS9ButF4ZlIVXuKlHzj9KSMNbD4OdkzCZ4qSjaTpvAiqOtDoCsSCO5CV2Wl2b/nrB
f7Pbv3mZr5vIwCce19YQUo4vnUYvUw8vI1n8Gth/gNerLQY1J3GaI7CcY4FBcpCTn7QqNV3TdpWq
ugFtmvS/fj8GLYUkU1IRSegzTctbOhE+jHG3koHLvgL/VTv/Glf5s0IO1xaLme2wJuGKc4B6JlZW
oP/6w1RJHMdkr5Qz2H3KiJK0tt3nUsKTPHfShwbSiUBjr5LRMImyVsICPcRH6NOAZ0a1zBuQTlmD
YA/fePVY3gY+++oGGOtyVZsF4t3PB+m/PW+G/5EGwt0XZIwp/YuOzy9VG1uGMIp9LwFG0LxDu+ar
yArd7tg7bVBBzhnh/Sj4tECbLJ7ph2f8eimNrFP7y0ALLtfoYJoxlVsnD3mWO6ZxzIvYquTYOX0Q
7L+6bdbK4Mm8rtWCeVJUV7bdfcrFL84gPh38/uH6urkMqEiCpA6g8sbRo6MTSpSrwVoME6UdafgK
UeQrbdXP1Vi8yhWI3nMWyzkfWF4IDJOUS1hFlEJTzS0TosMjipv15RSoB16WtH+Sv66TQZeZVHJe
NaivjxU4cheMRM6Ydkl76eH0onh2GGSplAWMuRqaywsiPIAgFDKYlW9GKycn4h0GLPFDl+hpNzUI
CvMgH6dLSkPSH19Ygj7Qw7t/L/m9e88hugnBRtCUKGwR7p27tug6VdGiSVUHm9kpXBAd2xLYbY7Z
/AFRp2f6hRPB98xnuLENGvEV3ae47AloGT4vLlGAcQvwWupBKbvE6TzDV1yMhIIKTj6In9KzFsQ2
XEJImg2d+hVMLlNlc2MMIwaFKAWlDLGn8o4KnsWX6aH0lS+nnYgHAyxDhL5A8WiKAOjxOW2JRZNv
7kGE7PzD1GEct31+KN9scqgW9aLPoNvAIJidtf90/Wh10v8Kb89VkY2Zos9FMRefu9xHR8Dk5u/m
5dZC8/IHEjQOdMtMDmPWeZlDJK7y1Qt6YHR+pDkQG9b/aV0Z1FaIlaBHnyCqJJyrw37l9RXKZQZx
5LqvwzTGN9QfOrfuIegmWRXE5B4yW6dEwd4KWnf+JB8HVJ/lPzZbLAhxKJAOwCBDlOyVKfFjD4k8
R2W7bcokgoaVCQgnT2BcGm7SO8rIrV8No5UeUhe9h5xt5SRTbGv/VObiUiwJEg9Iqy1V5EN19X88
l9gWGwFqkWafwkuft/CFDgZvsaKXg2yS+27P8VC2oX9p01RtI0pesR4Uj/zIP1MWFQyYYdbdGW25
+yw6mH3kxwbn6H/Wq994SlTNVVMlIhgK/DGQztrDAjpd8YzX18g7qhSKPRs7jZEpZt0jBFPcW3KP
fJG/KJd4cbN1Lz7mlXcaO3kOwiQ0qIjGSZOAdXEYH2jfOWUlPm2B98EYSEkqUrdRG1UQ+/1c1TdF
KgaglDh0ackxRBHixJmjMAiCh9Ki7xZ0k2F4LLG7JPskzZV2gMh3Z5UamZy6BTv8nP6x2Ap9NX1F
LoXJYQwyRXJUo0aehr4cG1ZHjnnIJW3ZOVFR6pBlIqqmLINu/K1btKCOBPPYcy1u9SLU4gy3OH8p
4kZcwoA9J9xaY+vtQ9WVawMpMk/PXZAd38yHtjoatulXDkrkH8BhzvLY2ngKugAlXWFwZwaJ2x/z
fIdkXAUED7KGFE1SoA2tvN3MZURRrpoQY+IREzN2eqWiz1FxhWte68jesfbGEnMX+j/arqs5bp1Z
/iJWMYHhlWG5WiXbOpbt88I6Dh9zTiB//W2sZC0F0wtJ9q3ym6s0C3DQMxjMdPcSOjp7BZ+t80fp
AL0hJCbfqg46gihEKKCPc++ECLIR057Z5BAkVPpyxKTBW6osG4kQTLFpcIhOQSuU80p5VIleDy0S
oXD2ygh6bVm/p5rwyi6wwxcFjLiM64kxgKDDo0NfpTffdIHxJXPTyRs8JcfNvbqVLkSqTRuJ/Hp5
fKVAj6eFNA2Wp43kxtLGgCjVtWnTIJWLw5CKiL5/45dP28nXCRSSpJNdQJPYzvPIRwt/7ZVx6Q9E
/a5mICA3laArUVbNwgAkqyJ+0Q0AfbZa7lQUXdfFoWmh73AevmNmgDo9JBPVwZJdYlXfTEgYO6jI
vj8fH7aSomdmuSMC7na9TPLj0Wfz6aD7dNbk2MIjyZbx6+E/bTJ3PHo6UanpQZVg42brTvdsyiv0
TF+q8YzDGoVEB3IjAj5bIBdjYz1UKiJhmhkd6/dJNrtGQw6TVB6svr4TbOZGPH9mi4u2owHFrzhh
b30Pw7gANyBO7jQDprYwsAQpIuEwrsgmF3j1KkEnMtRsj9iNF9Y9myCdjmRbBQQHX8AUuxktTrCj
cLAz1qVqJyYeVuJRvrfG9mJuDc9u1buctO+qPvlqZ4Ov2tku6/rWl/rqS1PoQlDaxtknR+KLCtHQ
15qaY9Tzr/TSrT8rX1EodW0auhTkMLTt/kPgehfJ0x5DYoJeFAEC8MUDBOGhBOtsHAz5KPnSgo5E
EzNmNsRUvFEbDc+IssFFJCj9834rOCI8qaSWAAWynvUZjHSXmbg9pBhC1nI85Ag16wTnn68WNESd
565CRzGrTST7JjAg/ad74d3sYa5jH9ru+bVtJ1Mnb+WrBVEhJxpIdyzwGoPEhHpMc7DB/Ugq/WoH
FkiRPcF55MsGs5prMlqkUGi5hYqr/ZmJqmZBclVPnuXoO3mfu9knwRpFZ4HDnWnEOGRRAQNYT92M
AtsDhE+3f376+VKBHg40tWzs589cEZqceCdj1H7idyTRkeCgBipCVZfYOHmZWh+s8lMbIRS/a6PJ
Mav82qwkwXVa8PH4EkGs26QZUJPYEeO2TD+1pfC+LrLAPuXqgtn3mZXaehSC3h+VOUcevAh8DXqC
NxDGy2Lt44NSvlqTRsVL7ekM8EWCjuoYeZ3AF/dAQsMixN8M8nyZAD189WQl8Me3vgyI0hi+PoCs
IqqL4jjbWl9gPvgyue52uoP5Kb8NQpd+OX/iRF+Ry2LGOm7Tsi1C8KO8X6KPmZaJYERwpDUubWkh
EI2pYMbrETBJn2X/U83wBUdagMm82GBvR8QoathK8h9s4hxp4E7y4/yHgcJHexDXkY6geyYL5KsF
Zpvn+dAiCkT5sUSteXRPEAzG/XKj4W1lvl0OEExyk8+ZN+yV29AtgNWhX+3Pf8ett8FnJ4MDGBCW
q2PLWK4YXVE7OE2QBEbjjb7iy/umCc6bE7iNztGLzH3bjtNSppghjz71UnhjVKZIE0UU8HjhwaJR
JJREjsHAChb9iukUWMdq/KxfiWXEBZdDnWWLK0CL5nqJrcxArqL9kOLamcsvNBPpFYmMMA9eGanN
ZRjaEhtnVPfmtAPPsJtRkWqdcOfY51tZSbQqsXQC9GfUvDaebiYasEGz0OndNuhHkfOxz/3LKUBR
yTY0jaBhlwvb1Jb7uagaaadIXlt91OvZyfr7evwnQRtrFvbXSzJ6uTELsIX92XNmWdBdLTMyC0nC
NBve+GPimvG/WuJrxfdKblwxO+BmAF8tkTtfqYRySLsg3DHOOrzFfXygJAPrq4LhWuI3846FvTfT
kYHb82l/+Q4wq9RahSg4CY+iL/m37MD0RtMSomFvfXl7ZpGL7s3USsrcYWspRD9NAJkity57vbEu
E6SaSdELvuXx3fnMx/yl62uySBsmwO7HhoPwfmn9zsc4MbjXXJC2um2PAs3uJa0G2+i52mDuWNp2
39eTqoBjcm6+lLp5EVYN6B2ionemiOwaLfZiKv8DlQU3yifQilh35wF1+8iufgF3ZNW2beUxQmbD
6vWxdWCC9OZHRqKty14ZYIbxDw1ykb9JRgzqsHrJm4jLNq/aq+VxWUBk1OgFsMGTTD8rO92PDksw
7yjm+ljzsGjiafMauDLGwZG1pE2foKUjCBuwl4x67IQjbIXECU2RLeGH40CIYhbSXno0iL1lHzfD
x2plHAqNFMSEcTmi0SFULudWPTSjVDlpqAq8Y6v9Z33+eY51baLEHmfMT2W5Awpe6kURnsYw+y47
yqXk98inaOHJlVP9U3iSJ38Yf7ygnL+ZO56Wy3OvW7Lcd9TAoWCthSoo4aJDDeEgzU92IuF0EQTw
3OuA16qvo+pBHu21fXeCyMWzgZizZTXNiPqarX9I58lJ596zw7sMXTIt2IrOH3VB6OLJ18fKmvvU
RtU7LkanyL5LceVJw38hhFInjDqUreDuKdxKDlrknIDGYGJ6LFdW8DzlF1YNGTKfCRs2Byy6tEhp
37InpusZ3aePzGyv6N0SHXibQxdIhhatxK7WrF735xqM7Ma7OgIcvChSL0Hd6Y1uuZnWr4xx8NKW
Vt8QxlOdpaETWkz7aHfeF9lf+PVzIU1UMRwq/6J0jLlhJuuNad6o3TXloUjfESt3ZPKpK24zEjmF
sOHtyH52ziTnIZWBOT3JkOJAGim4kxpwapnmro6/y0hmHSIXqVMm8w0Nk09JBrEuubmVk2ofIzUn
dvFelqy7xJr3tkFvQxucFGZ+2ertzqzrxaG2mbpNmO67Lv2nXuyvekY1Z6zrT9E8fbHSAv3k9Juu
Ft/jsRugsQawLMPvS5g48WR+L2TNgYLGvu9nzx56L5xTFIj6/Vwafr+0TqK3bh/mo9Pmy0VJql0S
d5cqIYewRTJNqekOS+pZxbjrq7p0CqW5ofXoEvKfleK1RagL8JuTffp8nO+nWhr2WoMk7fUkwL85
ZydbnOejj6eiM6Ow/FmfexWf5PYV5mSNc33drrVEjnGqWRjv3yFBuWGcNWKRj+0Q/mSIcFdnaSia
JepBA6DJaCMwrxVgfmgE54/ZdhkJ3B+P54xw+XuC3gUapqvCFXpAJJ8cW1rj+QUdNds518kgd3tW
8onOfYxlddWNAaXWWnNQjnGG/Pb8ykTbx2XqeZdFTcJIi2XM7Q2lU9aZo5qtd97K1rAUYPe0HC4d
TxJaz3WenxioQR6OSbSdsjem91kw7eJ9Mb6g6Vm0PC50al1rmNUAemSIzbsaXKN2KlvARCU6WYRD
xK6WC3WWsYcjKIStH9AIupB+4HHvotgNi5iqdTvZOe0lBxp5bERF0yL3N5IJ83wQfpnDD+AY8zuq
7QdD7pzGkK9iI3yH5ylPlxsvtqvLhFrOkCI/GYr9OH6fk/Cd4Btvpw6n38UBTJuHtdqjXMhunIxM
OS/d4/St6U67xS9rTMKKXo1FW8GhDKH1oGqaXAQRRcm1lJ1UavZR9yXu0D2LTP7PVsgTg1JTM+cQ
b/FIVd7G7bSdaj5tKc87p9nlkJkDPAu0n06JfsvhS5p/GcmAIKk5BDyk51coOC4GhzpF2No0VbHA
pHyXFTcK9JnHD+dNiE6LwSFOPVpJrKPf68jJhfv5rkdt1R0gt9vDQ8pof97edg5mQzJctUAWeET2
VVFrMAtwcTKaGIIEIB/v1Ujk99u3qpMFDtsay4qXtmlSTJ+iWxVvN/QT8eVd6ZdBKtCT+E3CcLLF
4RnNjZjkBA7Bwqp2tVJxE7ZjiTaOQzWtbGS1BBnDLpkiyaEG2Q1dJGpD/E1gPS2IA7M6nkAco8Eb
5PeyK/u1cRv5BnGJj6a2XZR+ET/EbqfMJ4scTCV2U8xthswEyPi/xPa7uXQV6/OygC4xKp2MDtc6
FQGVaDM5oLIwoojReD3c1eDUGwsoFKMUdt7RRVvJNz6YVl4ZkJb+qXiw6kt/qVT3dpLytJV8/wOG
nao8mjSQcB5HFRWnjR1L7lySfqF705V3qocuZ7ctv0bi1nTBlv7SFZGD3r6kCDfEYcUM0GqGeMEf
MIANskvlenYizxruBXvMAPDXy89pxRx4Tdqcg10De/xzaN/w6OGlQ/vCL8ohy7hYkdynoEl/a7wR
WuTwZZllUvbseswalQoQh2FmI0QD95JegMQJmgF/eDD4rohisfscfR/2TqOlmzTEyWpBABCuiYMY
dM/VEkhBGDU7m9d4nEPRrl9OzS7yEg5iijI1TDlGtvvzqvWaVghRTOCHJcoszMy5fLxq/dWYwLdB
IK9s405jM4R9Mu/7CpTvU9+9sQj1dMr4+Yi67heLUvj9w7X41b2HAhzj2yCk2lCMSZ3BYnTAm3ri
199mIIodOugJ8nQvBm+yNxsX4vdu0bfjGyJoPoVKPRw95bUqQNttrCCkeMyE+FYI1QSLcZk++slD
GVE7KGg9FI23/CbFO1niUKS3MrTgDUsRqG3XO5Y+za5SysFST26+VHdj1x7sST90YFdxzMm8Qg/K
5zYpmwsBWm/fSE6/g0thyISW8rAC7VaufUB9x8Nsuy/5mfYBLMHu/JLvKTj5fMdEZjMKRAo4U4P6
QvcxDOq0SGUY36L4XWY7Wz8tj4OZBsGvj0YcE7OOXJm+XwxYi0WbKEhv+UGK2W4Wta+OacVf4CZE
leBpQXwbRKbMcdElGmMTk3cNuDhC1ZEroXsKVsQ3QkDyh5KBXeMekmim8vgwdCquTomCD98FMTZh
XYRMqfVtHVbHJO9MgqJzCUqEycRepShUSXsm9VV6ywXeffUg2uNpPd+xCXPbujHQcJgSp/L+HNJ0
LmmhppL2tHsC758iQC8RZhbuLgc00UzLJGEiX7/ubnnAWKR3HlAEcULn8CSv03ZIS1Tbtbk5zHLt
EbXzyyLzS0gAnTcligw6l7XEZp+buHj9JUrQZ8eOwxHJkhpIC+KLZfkPCBg7uqY4Yz6551ckyNd1
7goEfSFTK6sSN/6ycoDBk/LhvIEtjrv1OvhScI/5bpoXCKZ6YM0Omv320By5IDcLJghSvIzXjSMa
ImBbc+a48XXhfklA7GMBsdL+epo/W+ZNob/vm9arrH8L6bNggYJ4Rlj0WdUyRm2orFCDu0NGr/Ot
g/Xfw4kmoK3cLSiui5ZHBB+Nl5YEIWHX6hZGqvM6vmwxluhI1vc4bm9rG+yVujl7ShNXDqHjLT7w
vTZNsaN003U2En/QR1dRp11dGofckDMQ74WBrKauYWelQ5u0c+rKLP3MzD42uiR7KKFCwMVYnKyb
D9pi3tuVhobUYbqutdApjOHfGILv/xRSule6JnbsKb9Cwe9yQAphdqhx5qjRO3anQeUsIx7Gz/Mf
0ZD+T7P63mm1efCSHPRxNE5vczNvgigihyXuDGeMtBtzJJct2MSDP/xmHBw2piTRYsbhMiChDe1F
8/bny4GGJ/93LwDg7aeXpyhKOFDMFmhPjBKyngbJVzq8l8jnsLs3yXsp+WGRb2EeOVCpESxTkIvw
NfBMix6vPKxfMqc7xYl80wctuhr58651wsv40KcoVQsgWZRr8jJYaP4r4hbv8Wj0QZqOtrid7Q+d
f7yTB2YqpJ0WLZQDy6QtW6PoADItSZG8Wj5RZK9TSgH+i8xwaKkMSbfMPYr8mtW8zzPI0VSS5S8l
EZD1iUIoX9MmnTRDaQj+ydUYHnUyxTd+AWTyNe2qUysyKpgSwkTQLrEwY4/atolASut7ff5gF4Im
d8FO8jVtxRoxHp6jToQW/kPVRkEXtgF4hv4wT+br2lHd52CTR+b1S2lWmIcIPxoHKkYXK1FsIOxo
3WFqE6fuQSDfX6bRtx6srtK0G8pdRu71ynKN0lFiUxDLjzfiM3GPF2/qoqmOoV+LJ6+GXFiM2jGu
al8Cy6s7d4btGDX1ylLdg9Z8QO/qgrFo0/7UpKnmxnn9sZKqQxzpsmukUFGQ5dnw61b7aKdG7yhK
n7kkSm2nkPWPqWp8yBfJp/GMafuovZfNxu+M8tJEsxSRlguiLj3IMMCjJ0A0wVXO4JI9qjVytcTH
PNZ6vaqyyBqf7k1FO7cmrLF+Rdoc+xXlO1DzurmBfkXM8Z5fnuhUcDAmGRUEzQmoYAoMI4XZTdFe
SKooXxEtigMxSZ5ttHkCK1lrDyOWG51yrxzYSNALrlqCJfHT8Y265AsEJAq8w6TdnnrNAh5HsJVk
rvavamOKhlBvuIsPmuABiB22M2eBH5IvMJ9nkYzgEbJdnHDI9n05/aEJttGrxM+Yq7KXWY9UJSe+
mUxuNf847w8iSOGH79VpQa7Xo3LBxYE/YetZZ+smh2GaQbtYLVGWNWyfTOgl1Sd3xuz9+XWJnIL9
/2rnFk0zhpGyRtn287AEy/IlNj6dNyHcOg4pphivtFmNayGjnc4ul30Ddm0TpNOaC84TGQ8RJP16
3ib7k+d8joOLxKyiVD6Kw1LDV0oDN1KMTVfXc7P8WSJickCB8nyMnIe9XKkp+mt2tfFPYr4/vxrh
DnJAoUa0VCHd9jBtMzfIHlMvClCoYHtoIXWcesGJ+k1HylOWzM8AGJIkYVYZ19G+8SbUBtUGhGAs
a4U63rdG92q/uQgtR5yfC/IfngkWrdR2b2bwFnn8Okt+RPdL9b9ZQz8w7nCW4MFYgE38FACShFw3
OyQ/sXKjhrhM5YYgFRB9O4tdWlcnLO9bAh43nOPof4zzJ/+m7KHx4WrmkcpaXIQRLYnDDV2WZEVv
4SsUMiIZvg9RBJghXBIHGqkCvVe0paJF4di89sBLx7SlW6d+QVlpu9aD3jJZV4mB+jwrWK62MJyK
qUiUN9V6tu9LmmEAezWob/JlGGnpp7RnaWrna7smwhMHWM5/6I4UFLt88ITMUJs1i5M9vijTTENW
DSpoT1gOwNiqWQ7A9lJDFiAJOXI2gXFljtvKpStyRYMgyw46LYpT59ngQFz1vZI1IfJiSwCO254C
Th7TwMfT9eMUzurLkcluO3S1sqR/8j+vuXPvZkdUftz2k5U1Douh/dJg8guYBU6v+mLF6WWhA1FU
+zn+9l9izMoaB8p90mXKEmFtc8BKyco/6r90t3i6zwoY4NmcdvoOXV1iptJtHz1Z5jsZBoxlxMRc
wje9sm/iycoY5zFWV1RyZSBJVSCiIM/UkXVREiIywaVv3WRoUMFAn4Te5dBq/i5RAcyLPINnamgV
EG+kDbqc2Cl7He8w++xn3IInapDA7C1RFYliegHxAMhrgMojEI+PbldzV9+FA+GIRE2Zsar0I2cK
plX8v8KZsrLJ0GV1nOtpkceZNVwM8yP9tm2xgcQdeHnt25cNy21mqCubXCrX9mM85DFC9GzdjTY5
aErtTGr7pjBNNEuVoTJnQtDm+dIku7c7wjo72Awr00iIvegH04Njmu31R+XL+ZRuc1Unc/zAU1VB
UyPXbKg7d/SjbqJwDFrgm6xXbQEEb56tlSHu+IZhPkTKgnmxcopd5KemMnjnl7LNFrYywR1fsyeq
Fuc58nt0IuyiPcbBWd09cWUrCJ2b5RpcraEvMCpaF5dWzUavq31XFMHQ2hCuQWaomyPa0+JC9cFb
/aGdFXy7MZScWspwhceAAgLdJToEb5cGMo1pNV8IfhJb5y8nf7UP7CevTsfcUalL2WwQe21bLti7
KXtIb50Xve2JrHHnv5hCDAiPGFb7WTxg1ljaYOzFacM2gK7Wxp38NjGixTAwiXGky3yldKHQGnfm
R0OVQsja/L25j9XKuKShboc4MXusjO3j35mvIlCZYgqDBmbXn/tIko/moDNmPVYFRZPJpXHFfGS4
xeOUCNI2I9HKFreyvtJSw9Zx9OdgBG07u8S5YXS8xNkoQx5aP/o4gh0x95vMFY9Tbp/Q01I5RM3q
lEgKXsd2s107cnVdFzfnD5zAAF+aj8t6GMwW3KZIYEP6Lunuzv/97ez1tIF8Kb4b1d6SBtDsvrXm
w07RrwjytGV8LX4upqa0GiBp0WjOMH805ffJEqSZ6K2Zedk5Oxx45ktqTjXGzYNa/97mEDrH6+Ki
7VVl+qaKdFa3I91pTRwqTrGakEUGTukZpAMLzbGLyMlMwZzOdvfW6ltxcLjU0J0cipQJ3pv3+dze
a2N/bQ2SV+Wtn6jtR7xFfYqW+rZduvs/9BMeHGtKmxI9lDsdb5gqHnWPjNfa9ei/lPF6G/xPm8rB
yASe2CYyYdFumVpCeM/YuUy3GG3kKxTVY+E9leUJ51yGA5O8yW29sY5noQZMrnl1hP2NIlsccuS1
YlhphVxs3YD0J1VxQzYgtg7xbSDyc0CeIi2LTBO21Lb/toRK61Zqf5vk8hV6OL1IS67CeAzqGZSE
5fIV0pE/FsXY06yEFkt9GBQqALVjO+ovG736QZwzKV01qnkLRam8cubaTS/iK/uKfo4D/V9MKYEZ
v7yzb7qdckjwjPRPETQeCSbPfj9CYPVq9npXLHK1neGtfhPnbiV0LCt9DiE/dUj2i+q3sOFVkc9a
yQlYq/MfMrlO3VFEVriJhyu7nNNpxES/fpskgZTJl4sE3YquSb5MM0HJeDHb/flzvIlUK2uc29lL
bcdGiVKMqn5WQYahgaVK8Jy8bUJXQIisQiOXH8Qvp6pV+3yEHhPF/Nc/eniQDIEDsT351X9OJji8
jdWcFiAnBZWKfVBp4rf94jTq7NB5b9BdKQk2bbtQbJjEAJ00UUCo+/wANTXy66GBOlI53qF5xGu/
GB97T9kV+xStBq2BicKLl3BhbSeJK8P8tcOqxqSTjohkBYy874Hpi5H3CRFpE29XtriAOdt9lzYx
w9t9ecGkcB6Ggx9qdG+rY62scZ8QHSoY0Qd59xvwb9tbTl+Pg7/MGipFZt0GfW1dl6PlKkMV1OaV
moPOrLvtk8/nz9h21Wy1Ng7eYjQbhCmLXPGVEUDg8mP+mVXN0IN8qppNPTBFeGPcTIdXljkQm0BE
II8FHBXdYZh9DxA0PzO5CN1nn1Ny+/lCP16gjuaFAXQby047zb7E6nY4Vcko9QWkIv70QWU7jV0t
nMO1LJkUjFDC8lvT2M3E/GSQf2mmY9jRQof/Vka7k8G0YCuiu43gQPKPylNj92qoH9fEDuRaGucF
T+fseP+KqU/fzuSgZiBgljVB+/GTEMv6wR5xOg+POJqb+qX7p4DDPzdbkItQ03kFOK8akRGtjwMc
ZRzy3GxxNJ743qE05IDwffCOfO8vqJ6LTHLAM9LK0voREg5/l+py5ZUc8kThsGRyiUW+9RhsB/uT
13CAE5qtOQwKpoFsvQ6UOAyUNn+XhCLtatFp44BFTiRdGZgIwah8o3LnSyTenQdtAXKaHIAoaRSl
kHIAFXhRO3Fa6feWkrQOGcvJjRc7iEwldJYiBgfmmN2dty1YHf8OXVHMi2hmjTrf2KIhtsn+K9T4
TQwFJ9fgHxibYmgpZTIVb6oBCVyff3Q2O7VIbDZF/v/kiPwTNCWdUVUjis2WldyFnX3VaOm1Fifu
+U8liHAWhyJ2aAxpxURuRsxB4z7sF8rn3E6DpdOc85a2X8BWH4xDj6qHOvTETP28IWYQC3uxMpog
2FgccnQyjZSYTS2x5rNRAi31ckPd7gLPil7kTSLwF+CGxeGGUth1VqGQvKukK9MsnAiURV0o6lEU
5c8WhxsS6LbTpMB15w0NmZs3+tX34hAk0xYSTjWw9+f3evlIkQCs+JeVboj0vFgQWEZQSZY7psjc
XKhikXnBkniyOJOg+zFiEVrG8+8jgZt1pR0w6vKC1z6BC/J0cUtWd2rJIvRweL2QjsAB+VtqliTE
TmMVsVm/lKW7Mf/fGxmDTh7Bs8RFMqYkeguUdG8FwU2/MHVdI7aOTJ/nUWvjiNJszsBlGFUf47Ar
nVrTAiWLbmptcOt0DJAlN269gIlTgFabrrIyzZ20EYCfR4z6/fWvz9vPwitb3EnDRHyllyEa+liz
Xb2rgukdubGvFbf05z3xlFtF0Cm2GaCfDCqy/Pxe04Ggt2oYE3Sl3tKqcou8EcSV7fLTygRXYiin
pqqqFPiLm5vHqHMYR2uAG5tjFsHiK9cv6LHYDNIrm+xArq5rXQnf7fpjdYE91ERO4jOKLid62fva
5vlemWM/Z2XOoGWu0xitK88LDC9TB9iG/pU1LlIjuhSQesXixuaoH5h6EBBuvLfrB+ryyhoXrIvJ
MM1Jg7LDA2ci+Jfc7KOCoqUMnZXaNS/OHzcWHn+5rK3McdHaNEb0kYUlHjcgWNpYsoeU21ny0Kmi
m1KLBM65mfSsrHHB2rKJOtIYOIY5A98k/8VV5fTG5BuViH76N1/NtEzFVtCgxg8VhBloE+r5aYLi
YS73hWXx7VN9ssVtIrXnwoh7QJZypy4Xky+BFFmfAwwrfWevzLV6LQ5ym2HHPNnktjK0dXnuwaQb
mF1DnWosf7SaUTlDsuQiRN483ZalYB5OsxTC69Jlul1K1DpupWcFryOF2P5uNpGJYiKgaTLn/wgv
WtdJjy/Mr2s+Etr65bsNExge0W26TrRe6CMM2X85aKt1cd+r0KIyTQiGH000dF8bcdY6DZLhUpOc
gSahb5fLp7Gqaicv46DMUxG5/eYtQDGBLbYC1lKT/4p5IelZqKEdicXVh6rsg4DTm1sgNFWxVEMm
Nv5xEB2Olj2ZIxufzdFdiAEdDyKvkUf9yntByWkrIKytcRDd1WNZpynaoPOLInHR07LPXDMPQI/s
6VfzvtOD86jJchD+Y67tcU6qqDPmjiu0WRVV5lXN7OnN9dRDxDa/ymScxr4TncEtiFlb5FyVtDK1
oBiK55ZrI5ChFIpX04zF9NktH0W/hJX1rXO/tsm5LI1VIypNfMO/NxC/NsclfmmvT8rMGCjG8JAU
eF783HXXFM9Y57+daCe5nG8oqJk1Mm5yuXmrdraTNIV33sIWNJ8WYvBJHiGaShdrSgNluVnsxam7
1AmbT+eNnF+GIXNpXoaO8qJfkAOhrdZZzF0Kxz9vYRMe1+tgp26VZlkqzWSLjcC/IRM/72vQmnxu
K8K0XxsSLEe/NqdLCx1huWdddBA4h6gdbol9IMp8hMtjO7xa3tylkZbmcIQH934Nt8RW3rPeSQ4v
SFHHo5Uj/8ZQnpNN1q2hqH46zL6lkq+Cr8a+yu+xCS+0z5eVaXIaFulj9+5fadFar4zDCCvq1Yqy
XuHHVrcISvRQhn5hcixaGwcRFumXrH0zF5bIGocUE/3pIAVAFnpP2pw4IC+4NAPVM41P4pdTtlln
Pt2xbWflkQntlYTMmMRVbHVvpLlj2hCwk9KAkrtFE+kIiA7A8f9X5uZCGaNWOl6jXs0XtXWrX/nJ
MTtZ2VpUKycEVZmgxat31znLpfWPdae4qmN8RYOp4AyIrPFoks71oLQslAzOA3WS1DkjOATf3O2z
XhsHJHI7R1lNsY9vwEnRyjgkGS2DZkUNW29IWUW2OCRpFHlUVONNtgQh8/gQvnKPcSkLpZpNaRdZ
nwtUcEvqx/NngVcIYozCoUddykvZJEOKao+CV/TOZaIZ5s3omkHp619FvSWbGffaLzj8qKnexIUG
n9ffj5gv33WQ/UpnZ/AWv/CSO2G+JoAPftIljVqoMxZQemJlz8WbPjzM2DzrFsCMjXgKUbRSnruz
mQxqDYwOvt/1nrbrXBCGSP4SMDHxaNoN+/Nfkm3cGZzk2ToNpRknPbakXXzRX3RBf8mmh8RXbOGy
OBgZx6pR6YQPSG6VHaMAki8eetSLXSLmIBW4Jz8LM41h1kKc42c+8lf0E1fuyTfz1aCtHUsWTFEo
ZEQrqBNq+8I9TiIs/rHJ2j//3YQbyiFKm2r9QNrjjeLhDvqqh3pB/Fa53CTPcIHJZiR46ZWMeVyV
utBjQAOgviPUEXORCJI8XrPUXtTWqMDRthu7eC83uubMBC2IiXRb6EXwhzvJYYuEAf42ZpT+OY5A
sTyXpILQ2/iHn45n60S1qZXsEQjNgtyr00rBp+NJOyFGNc4Ke25j1ma0kFFnuWFPlvVBnHYJrlJH
fpJV8JEKOzXTFEuTyH80szH4E3t/9rl4ak4dQnhI7HB9Z2GbFV8eHL91jP0LyiECJOHJOcMaowyK
gt1jVH2S5SSHzI0TNGwxybL68JIJeJFJLi8hNLI6hZXkmcmMwORjjxgziUUeFF3wlCICE1681Ii6
EjHgMe16tUeKFsiBSTIt2qjlOHD6NRsNAWMto/+MriYvdI6iHcKRWdEZ4NKVlFhhUlhYHwuqs196
Qxb8DKqKKgyqousAz82pYdZmSXT46Ovvw5uUP6vYw5NzqiD6Tm0FQ7lqXmIEbvaT+J/Bij0l02Jn
6eYrzUgvpbiLHZXQSzr1hRMyqkRo7kzK+EHRZ6c2BmchnVfkgz83qVvVsxd2WRCq420fg51Dl25a
iXZOa9Cvi6IeRiVenLTI9jXpL0mb7FOw0otuHtupCVExwq2pNsYjn9++5VprxgRUxsH4ufpPPWg7
FlKjIL2X3ne7LOiR/SXvmAY5bibCps3thP3JOH9/bCO6VIX5porGb7zlZIv9lhVoZm0zZ5GKbOXh
IvIa8QChLXZSVrZsiENNUoST8HrP3BTX09TTuhgOrGx1cfU4xjS5lu3rB3rBem2XykeVzesgMXko
9wSCz1bt1QFxOzaLJoq12wHp9Bu4C2XegKIt1Q0k8mxymMENELVjMcNLq3d2sLzkDVfkPByCd5LU
JSoB990bPqgA2njSXDNK6l4y4DzSY4c4C4eGEzpgkBYTnImsce6jxAnoHme4D5u3RThc0I5aNBfs
dYDevCAybX++n28fBk+bW9f6UFsZMKBVY7dtLzP9f29KJx4dBMq+3OEL01BKZRkr+ovpxMkat3/z
PGG8SDvWgUEUsfv6c3gAFD4vIN3Y7MB+OoFMtvj5CdQwukItAyj2s9n1tfJYQovcebNjSN+R5Ak3
1xTxL2H+ZSfp1+vraT+5kzbEU6NWLND2Se4t8VUY7oy+8wQ+cvY8Yxu5u5ZqTL256BBaZS1Xercz
3GVvXRUXKKbre1HDvmhJXHZU09xGJoYloQmqXe5U5YewCYr9iXO7xqVDQ2yM84yIE0iV6kOHy8tB
C5uMd3YUu4mQyVK0e1wcb1pCcil7U8gRud8vEwBJb8ZK/OR+64v/S9xPaI9Dj3wAEUY/M9Gk5NO4
QGJIypxMveuLlJG/OyQPUMvxm/AD1cYg6alP1MkXeOc2Rj6dAX5IgNSzjLc+3Lkm90HnqOj/RTuU
O99Sv3f7EXNJSi86EtuB4GSUQxYKXj2bDPDSN91ht28MJ2scqljKGGdTyM7E9Urg60H9FFLk4rHT
Y0HjzBExeWAp1aXOe60MrH8hDTwmjg1qZNuxbrDNh/gdWMnAvAMSQ8OTajeqHCtCm5aeQyDJAh+J
5jO9Z1F/ruDYmhwMRVKadHECyrcCw5CR7sSm5kxVGcRNAX2Be4Fbib4wh0MYWTZm0sGtZsM7ym5c
sgepSPHsgAbiMSmRF3OYFBWpjG5FFCIz853eNs6oCnkJRF7EAVFBsrzoS9w7U/ChoRvMvur3Dfqo
UfGMZ4zT2F5GBSS3v7lZP3kuP0Ywo6kqqSP4Ue+ZNgrXycHyoM5C3oO/xq8DuXAEn02wSH6kIA7N
hsqhBmk6oIEl+awVEx0wFFzrxC1kiFiL3PJ8nm/Z/FxBHmb1aLDmBpB976Dl+qUt5sbNkbVpHT30
2nhth4kLj/0Q6tb/wknZL3J9YbblTV4W7+ymuarV+lsX1rGPIXpfU3OvTfXOidHaJNoegVfzIwmW
guarkOC3Vulh8HEbuGzQ0Gm1B+3AyLpEwVxwZPnRhGRoM6tQcTmP1Noxu+gqsg5qcyHVOy23BFQE
gsTB4iArt0YZqosAyWH82BsXg/m1IYLXAqE7cxAkI2mIOg3XqbfAPjvyZzCYn0dQuyYMbfZoVtbq
TZKod3Pzf6xdyZacOLt8Is4BIaatgJwqa3S5quwNx3bbiBnEIODpb1D2387G2amy+/aih0VbiYZv
jC/COIjJu+aO7dPaO/Rl+ScTOScR83o4QS7iyR7Bmn9Iw6cIjtb0T7qdDCN0csGH7n1GR/5gRDaD
WMgWHPpMG2qfZ0XAs8RvvBwvSIUQX47rwg6vZxZ0t81LmQGPW0/PM803WQ96zejamhXbqjDu65kF
GVezLQz4kloHnwG9jS0lqkvxsNeDCokhMwkM+p8FJKrvWUU/nVZNpe6CW6SLc+Ylnt9xGlw25Kqj
WX7CSfEky+vesxa5FmCrUuOpsxxm560/Ce5fXkhhNryV2ahpmvBsCZlB/8LB7l2J0DWVACjV8awM
h9X9r/+3uKXyrt8WW/vd4gMForfm6vInqczUeubCLDPipS48/VLl+m1GLMUb9lahSz/mWTQtGdvv
19Qu1+9cz1vFMNRuJc3jH9f89zC9Fy8G6q+rAQtONeAIHbvYJs03U88CaTxTR3UxLr4kLLJKoLhJ
AcyuOKSl2icq33XRk+IqXIyHsMByMU/eUSNn25sTmJ7vh/O7BYnLB4T1VqYh07OkjZfE6Hvt73fA
8qq9W5mIIU/1WlvuAoIMRLPUb1QE0KoVVrYh5/mkmUD3bY34gWOaAf8aXD4f1QoruzDWnZ3oGS7Z
WGu3VZJddboiLHoFvPyrk8OJrBKZZC7y1JiXmlscLiVgg0ANeOFZ9Px03scVoL/wtWAj64gy/rts
ibD4yjYUDSWNmBaVi93/k1rB39GLp79yppxcdjpApy2TsOXL5bOOP8sfCzmJEiRz0aZjtdXGRjHC
93Ghvf2j0qlqtdVOenaW07zBapEXAtcq9hBj2NgB7z952+jqD5kCTjdzZWorLS4svcWCy6Sgxn6w
a1nXb1ZgUV2WNeqoM83Bc9I/3NCLqYkHWqB/Gsah0dOJxFm8zbqUxVnGiib2c+1pao959XD5laus
4hpmBO9fZGnzRy5S4bbWlLsd0Uyr9fAGiPjSGrqfiI+emLaXP0i1yMr06tk0gtpkuYwWOlrpTgMZ
blYpbKPyPqzMb4QWUis4Cj5LtrWQWGd+tHPAbfqmOZOLEScuxMoUD3NROtzGGQ2YdKReGH0dwTsC
qcJqa4Vm+qxvYj8L6vqoSpIVPmANLoppTEgyLtlB/qGIC+a6Hy6flurLVqajG6cqNzSQDYG6lASm
BmkGu9vMQ/RXZ8yfL691uSSMbVyZjXgaYtv9qX14GnAsx/ZfrfAaTWS71kBKyPK8NgCTq/91j9/I
/qqwGms0kWVNWeomuCQL8LNAOynNrzm5a32UQo+LJkmjP0PRz8/9JFE5csU9WYOLYh6hfpdhxFhv
rU8YpP6SOMbAhsHWfO7ipqaedVub8mGMktCmZTC1mcOqxj6YE5k3aWaWTHHWFyN/T19jkbKk4YRU
yDN+zOKbeCvl1WtjqNuqoJoqc7DGIulRb8bz0kj5E3+reDPmyvbYUdLotEBgxrOPVo95LHsIik6y
mlp7xS4qPPsafSS7qu0m+pqtnSK6lunBRCmCrLpEq6AllRZ6CQ420YtvnAIDurESMq/aupW5iZ0R
1mzgybYRRRnarhB+ZAGJXdnt5Gc5TwO7zkkAZoXj1DR34zA2zHbad3MyPRDDyMJ2rvtglKWGOfP4
v+72yj7ZXtXlZgN7sTgVeYNZnVfZ5bfhAVXWcI1OKkyr5MUipN0FMmyNve2nm2RblbfTxgj1nZvc
qsr8igNeAyIGq7eAEUThJKkzNsk9rVXskKpo5hfxYDsfKVm0M17H2L/rPWCMXd/kO32nNPAKk7vG
QGi6nEaICKz1HswgQy8hn/6j3sNJBLyWDAaCTLPyGivT7RQCTdb67r76QkH12m3lrHRlrzDpC5ka
XdmcKGvSzmmgT17gpTwn7pzu+2z45I3aX6DQmoLSsAhzne5W8uq9ROeVVWlz7XrlY2HKlnV5DxCv
OezjXtw5lWUH7uRJZgrN9r3JPrb6dF90LvctYLsYLfkD7Y2vCmOmcAlrLeLRifM2XfZMbMp9pIU2
PGN5ZR6IFXZbVeSkcglrNeKICLM1ljj0T1zCq3P/5XyANTRNz9UxvL6ynWYnRt2wlvvgZZtEAyo7
bnZjOu6oWx3aKlmggLBb3g0EA8M2cR+12gl42d637rhxW+cq6YrHhHR7JwMckepgKzDMg9ZpmzFP
A16IZ28Exaob8yKUow3J2i7al7MJwRid33nWkIQmLfrt5SNbDN6lr1qZa6nPfW/ZERg9ur3LcUiV
BhTEru8S1oNUITa+TJVqrvW8XTzZypUVHuypgBl2l6dlQhIScj8RJMDN8m6EtOACavT4H4F8/17S
Wdfzujjqal7zeEu33Z67h2jvvF8gt7UDLbRyO6fh5X1dXuu/76uzLu0BkppTt4jjbYS2hucwvXqv
C6FY5CxHCySaftxJZ13fy/KkspsetMWlPR7MtvsKyuX7QhrvIy0fb6qetwzaQ0+6278n8/DZsOTR
MpJ9axRBb1jPg6d9uPzZ573DyS9aVQBzw+rrMUE1PbouQfI576bbYh/7wi//SPT29OMXX3hS7+Fa
XMexDjQvBJRZGl/LaCO8WBXlni2hnnzQctAnq0yGlyaTLjR0OyDJNhyH20WPzfPjNiQbceChCn17
1uOdLLjKRAFitsSo4UzFrAvmapkVTl4UVk0lGQQ/CBtH449aBidrrmwbGnG1WQp8pD4EC5n670pN
qDZ1ZXWy2eidMU9iYMqGU0h6tcfrR8vTT/3/eC9XJiflbU5GB5fldb74e9QyD4BzvEml6mxQ/3M/
1wDqhoJM3YrgK8wOE79G0Kcp08Jl4tcILfv5DdjUs573ZMVVQYu4jmtaAlHZEtj+P7RGTpZaPv7k
RWiNAZnbCksV8Qst9rxpGFXaT5UhefUhJ6vAkDW1WNiSgMBZuO8XnSUMhL8Nf6Ow1q/8XieLUTHE
WlnBgExgzq4n6UtyBPpWYUvOpkYnG7cyJYI4U+xQKG7p6QwXX7N24IFrP8pe9Z4V72tdCgebWlMX
DjbvO/mTM/zQRujh8XTyBsiYwqU763J4OhTdUOa9tqnmMmjMrbB3WZ/78bjts5RJ7YvufnTNbWLk
YYJsMM/3lx+4am9XFqWY0fDsiF5uPa/ZZ0TUgYNeYUgLvdqlLVFJmy1/3AX3bqzMiVvyYUI9Tfue
BEVPFGwqyyRwK8PKHxhlk/tKtZXFgbo4fzbJ+3mP1pVye/RIly5Qrql8Svv92CmZPhW7+Ut5XPZG
TnXY54VTPve+lBtc2n21n4YDDnURgCYLh1i6VY0sqD5tZVt0l9eEzLi4VnPfeN+KSBWfKF7GukDu
YRg9JvT1ZSxgymT68TJ+KAqrwZTns5ST01qFKZGYR7vLYC77g32YjNtlL5uAbAZ6v2xiu7v8EBTh
w3oa10hSTyITWRTl301WEXbDtySfwkmU/hA9XF7rLO/hSQi2rpo7+ghCBoKoWvoGgOF50E5bdw+y
FdAzoS07vNeC4rNizXMEWKdrrmKVWWS1LswUsQOUxxx7l9DpOom+5NPEZlFAeGzrJnxTDH9dXlfh
ItZTuW0LSo2e4sUnTu3rZs2ITMNRe7q8isrtrQvoYMKCmBr4MbGjMhyP5WbcDX4fTMf8oMyfFTHD
unhuDXJurPqVgNnefi+GfR+NVRceFbu3rpznuW4atq4tk0gfqPM+HjcVVah8qFzQukLeenYhrUi8
KuItEgPGYxYudGEG3cyhiyapsjiluIrrCnjh8rZo3Raw3fJGy51NLD1IDD8DWebrkXENquTQAlGD
Wz9eviUKK7muhdtUKwx3wjC4jhaAnvR+qZsKM6IyW+sSeGzXgzAiJLAL9SckebPQ3aMosUgzVps+
+jNNXtO0UFnxLEr1NdFinvMqHhY43gJz19gPyxy/9lXeFrMszuRXJ/5zxcULnkR9kCYSA43ANtEf
FjpCSGoG0x10U9BhVEfo51/Az8VWZqvHCOlEOmAhXPcuHR0gVCF/4Sm5eFTftIqDoEETyYS+ipaD
0iKDjrJ9HH0NIIEaoPw/Ys0+PbRVHDRTc3JsiXr6ZByk9a4BaZ2RKSz++dv+986tx1p6gGMkF+i6
lT0PTF34qfgjoPrPu7cWtphTFE+zARHVn1QSFTfhl5GVNiVlX8BOFVEYNZxp4zeRjcGfmIifm7bE
QSd3u6d9Lo3ecza8N3wDuMmxaBW41tcs9sL7cZaDO1nDdnRPRjWmFr7vWnxYuHrfMnmpugHLjp4s
lPWGJ2cPx6NBxskXlrkfq3FUlQgUT2c9YdJyCZ6uXE+3+b69kdc8GJjcLEqi7TtNzdKiWm1lDyYz
n5yoxOahjTJhnsZ7nTB5zXBdcDkonb1qD1eGATVemfQ1elFNHizcChhBToPCJ+Vx4bMiQdxfqd3+
v3iRn9dwZR/4kMRJR7HqEs5kV2kAJWtw3yzsEeVW21y+86rVfpk3aWJ3dCAo9jfTwe/RB/1L+Pv3
163HTcjsFVm+SFV6O9132MLH8RAzG8ORb2vfno/tf6633KmTdxDN9SxoCWtrjzTorL0k78r0ups+
V9HM/uNergxIZEGZgyQ2vg3J5rbWko8NdCwgyrO1K/spgwh2IPpo19HkA8+iQ0fEVV+Jz5d/xfk8
9OcHryzM1M1uWVk40IhUzKjeZ94xd2OfZip0heI1rsdHTGfs2m7hyJAHenCL5zIYd/GrSOzYPr2B
M/J8Gvrzw1ahhzvk1ZgteL7pft4UZGsE6SYK8BKd3RwuXADKWFX1hSt7E9Wx5lZekyKll+ECAdUc
Bipd5m27Lf9oKvotqoNbWRvDtedCW15iWxy8uAydtmdW86JJVZh6Pof5uZErA9MlbePG5PUJ/jb3
oGIL1wMjBZ+z3BWva/0+VENlzNZjI7WkpQeF09cC6DKCqF//GEFcODHVw1rK9ZavPzEuaaRDRkYi
zPpFb+VNkaPClq2JnZtxLJrMw2ZW8WOux34/FUzndaAXOtPyjF02JP+SHP59T9bKF6nrFuawMIZ9
V4v9Z3bR+W/QMlA43PVoiesUQ9Rl2M+8AfmGDhcPyoh/kG+oK4Mqj+St7MrY00mzzSFF+WAZh+aY
gL5z9+b1Ipwzda9jnnzY/8e9XZkWauqtnkU/YC6W9wPmoo0/YC4tVcJczupfnuQd66kTbeSCLMzF
+M5lZ1vW15g5DwzMKe+csNo3fxWdb/VBmqkTVZUZWJmc3Ox4O46wbXYe2of+ftyJ6uBA0rsK3Dl4
Q+/qsrP4ReyjMifdK9PXu/udMmqx3qCM+lGzfENh47JVhRblP20BR317xgUGjHg4bb7omzeFpsuG
/XseYay72BhRMWzpYkMnMExgsvwRYo0Wez1Xv603hQ/QjdhJqP69adxdYfmM9dQKbedBkwlM0dI7
+10CsMue0dBXIU1fjl054OpuLL0KMOuYlx5Q2u+5IxUmT7XQKmlCp2V2+yV2g/ymjxI0s7rej3Qg
heizwgBcfhHGmiraEW7kaqC/A6k8PRRTMF/RLkj8ak8Cjx/ekFao7ufK4vS55Y0TqEK+38/v3eo3
S6lczteN9RRL1TSN4LqOUTCTsjTqfaJFjNqKltJld2GsCb84oXhyGkhX8dR98OQcG1kqotzXxtCF
h7ZuSydcq6SeYh5f+tXTCBU1RIOb5KHexOHAkmO1j/bJsTnSTRYkgaq1c/6ZUUKpAWC47q6NSl1N
aVYYeGb9YTFjC59gGAUilIEc/GKj5GU/u6Mn6y239iSgiSVpOkiHL9Qg321J7iwzBHqwEDYBWQEy
Qdd5vPwUXtGPv2zxyaKrtMmzSeGmA0rCsV2NTMumJjDa9lMizedK5DujdL4mSX/dOXJmlVu/G2zj
ikzVc292T5WdF0FkFTdN717Tlr/TJN0YyRCWtfWurvOwpgZwWiLkfYQeY5V/MBxr03f1dVRX10U8
3iWesZPQE+6LMmGZSXallx4Ts7iqhdykk0uDdjB9rXSeYyQdjZQZqD3Kz5f34Gxkd7IFKwtnulQ2
skKt3xgm33UnP58AmXGjbeWBbaJXIdiU92pl6HS7iWhV4JzbUOxxq5bptmx8aYNFfqvcVoZSyEZ1
s1ZRVhFxSBoMFrD4B49xH7SpywPqGM9evdR8nR4GU6Ewftacn+zqyuRVs1OU4P9HOBlnwof4955a
tS9sEbTCVPmO822ok9VW+VsdZ9Byql5bQ78LJzkfs56stYqnWhlbmrmkcNKPvk7LW20fS+TDVjhM
MA5WAtUjpTE6G1P9XHRtCqnIunpahATnZmdvkx2XMILQsxwCNNsChMpCiVc960dOllwFVY2oG+JC
Q3nDtU1K7rhHfMlN//Lje2V3vmCAXl/LidUDQw5P5woAPCkAykmpdeeNmcGc2Lkjfd/t+tIWiKps
XNyimxgEtB460X0RvTeijeQV78pJhk1ihaDUOBDe39SuwG7Y3nvhNffDHL9Hxh0KmjQsiwdFzKK6
d69p3Mmvp2VOyqF79RELXy/gg3cLU/ZbJjjPe8OT81jZqbQzCt3t8KIgjB7I5KWOazaNyCDmyY9h
non13NgpAxA7tJwbIlBoe7Kqp8g5DPWtVzxh2pnBqbE6314+Q+UurCyaxW1K00H/PsG/BKQLZ/FS
UnzDBJXqIaxsmdDMOspyPIQI7uqKHr4HU/M28VAacjdqSL/CkK2RQlky0Jzgom1b42C3CYubkono
XRyrZiFUjmHN0+/lfedB5+M7Ptw6/o9ucOnvqYmAzlcYTq7TyozxoSZ2Eb+azBOaLv32R5am5glX
2JM1DKij0ZyKxUZr42aAYm1qXE/Fy3+7imskUFT3Vdw3WOQVN4mpY4gWQk3njdMeZ+N6DwB7w9JB
2LherZZ2LPT/x2oehSih61HTMOgaKBM5KR30wgYZsL2fMBmPdwYi5jIFGdJC8aVswJz7NmpQy3NM
MGJZa2THMFiV1ZoQZfl9ooxz8Qk+zKQGoS64K1aeJnayOgJzQbnNrGZHzGEzJOTp8sU4uwS1LIxk
GQ6E4FZLVHHpVgXRgafvNqD/CHKNhpdXOPugqOfotu4Q6phrclI3crx+nr0FJFzui/LdMl/o+NNm
Ht8TJnxkLwrfedbuWrpOQXLpuZazPqJZxFwHrRLf8n20LcJxF+2sQ8rAzMVUay0B1NpNWzq+yoWm
JPlFVhLZXk7NxIm3pv0+AUx/1tIgzjAM8XEk3zx+/wd7aZku8Qg1dAd//TMXIgJt4HgAPHIRqG2F
n0Oi2QNzT6httRhlwX7XK6Wuz3kWXBDdtE0dOlR0ZRDbyjXLOKpASvrKW/j7ULtznsWyXE+H2pUJ
kcmV24zyxnabOnU2TqH7PakeE5u86MK9qSfy5fKGQlD03AHaluMilzWoszZVuZnwMSXC3WjutdHZ
BSu4w5mp34+ecdTL+nOXe0ErMQRR5tdEDiweQNqdkqBr7yNusNyi25ZnJZNjlzHZ6SxuHWZ2wwO1
/pqnbGPUps+d2yadfdgpUJIb2774VBm3qdmAp+iLI7+SrtvppRNOtb1JWm0L/0NY1+mCRe2npiQs
HfWDYRsBbzSfWi+D8YB504fSWxgcpdxP1jvBwc1natu2uNGpFuQxubK7R1IgM5R6bm2cMt0b1N3E
RQaehHHX4IcO+a3oHchNTodKfhHmZ64lBxHlLDHwPmMPDHfFgbYuE40I4wJszB0ERTGkYTr5NxhG
nxf6tSFvUhHv7ZzueH5tzE3A7V4wzAX4fO5Y7HQji7p80zcyFGbuV/YU5F32QdTZsRrJs851P4I6
HgbfCsYNK2wciC0PGqKYNNtPbYuOQscxP1H5o1ntpJXelwZIXCb8seZ9VcVh3xVBOThISe2dtLVn
mlRhJLrIb6e/rNTd0KYLq+V0R1uyUWIQaxY3BiBedp0wXUPMGM0PFDFwnvTb3Jm2ZSe2NT41AcFX
Whdbq+6/5HwZ2jOBB8uCXrjbyh4+aPrgQ5iaxbIOvQ498WbeuP0THGIwiQxyniN8+bGQ8t4yBWfx
lAWR5lxlw3w9CMmqcb4B9jH06t3YmO8rTt6ZtnVnWToIGWK/XLjtMa/s8G+OLFlnTCym5JHkPIjq
KDDjv7Q8RRGQhJbRYpDNZZ0D3lYQNFLi+KStg054jOTThpsfM/NlrHLfrtAClq2vzTdT9mE26TV0
Y48agg7Q6bKhtf1ePqcDymNezVK3ZKiphniOwRhbvpXKK+oUOPWGRbnOcvOzBkyeG38cNOoX1fvc
+iKltclJHxRUbhzj1nG9AFHwPumSKzclxyjPYr9y02NqfRnkXV67X/TF8dQvhtdsLGnuJs14KOPq
CjSDXxKNfECtoQuH2d7rMX8eoWs4mcOurjmz6hIHWVubjqAywe8jp96U07VV9CHn1bZHPcbKEpZ0
0m/xIKehD+0ofYq57U/8Lim93SB6wOFqPDLnIamaz2Wd3XRdG3Ym31tZtu31+mh39rXQxQ1c443T
z/dW6wYi8z5ksuLMm2WHTad4bXJXTuiQpv2WcOmbhRlY1nyvz8lVa4AczCNby4vuEj2+jUYZ9JGJ
i/cEzOHtXM5HDdz/Q8P3ae1C6OrB5H81qB0a2QvITJjtdf6sj6GYsmdqP6Vu3KNomZaggC+eo37y
21F/cHTql9rXuZpCMjQMfsMfpBe45KVG6YyVhbxtSALhyZqNaX6goxt4vc68OP5rQEU5Gj5y+qGf
q96fesnKEkpzZnLoxIdWB0+H0e8Lwg9jhDkAaYa5k/u8xVbF/ugS39EmlszkCV3OIOo/1iAjtWeB
rEv3ocPMILbQ2TEzR53VM9nmyU2UWX7iRcyk5v2wiMY3Wsoa+C0N83UNaUOI4fp6YrHeuBfTN68u
WVTGyO7E+6rTP+Jlo7M/hm3mYupS/OVOeVDZ+qMza1+GIT/i6u4zKB/zFGYDtXPfaavyIApSfaad
l7N0MGRoarINJrt8Ao35yIQ2BanMBjYmQLSmdl0fYmP+aqV4UFJMkg22i9cX1S3LK3fAD6Nf+SDA
Jkb7pbABw59NdC87GTRNvcvbOgSA5ZNtYduBx0mbjIQa9Y5RgoKzaR4sEnkHQ4O5hG1wW30vE1TY
i/65g4BCYBka43VzDQgxbrT7SIfxWnOjF6TqYO1p85us/yawRVZCfNGD9saamYerHmESRU4WTvm2
bbTQGT8aeR2k9X002mzKKuaUxwI3EcJqDGowTEzmhlgFS+r7xh2PcfLUW+MmEcBsYugvF0HG88Du
qmARYMv0ljlaxVqvwBW6H2f+kZqYgydu6FrjjSlFQBPzZerdHQU1ieibmzlK/dRxD8VosDaFvcAw
R1XMDGpdG1rjVpLMJ061mWsj9DIvHIv5fjJdxrXiCQIe1M+cbGSehj5y/1Tlyb50InzwGJRFuUn0
McBcUWDW8QZcUV+tJgnm1t47rghB5xROZrNpzATXsHpx+UddfhtK7cawANa06kPLB3+ORoz9CqZb
M9xFCYvfM1mngZPitkY8IAIcBv24bU0aGvVzEeU7R8Rh5FxrzaM7pqxw4K1L584citvlWz3MG1WW
FrhNy4pBhwir9U7LkIrU5YcGR5eXkW9MsATdM596ZprdfsgxFewSFlUGRrnvFlunS/LJGTEd6Ea+
pz+AKy+scWsb/ohq8n05RXejHHaRK/YiAxNv9NLjH4MHLFac+m0hQmpovpU5ARm6XQ0PzKvhXmtz
RuCR6zb3nf7Rq77IJNkRQlhmvcuWnhJYnzEvtUXuy8bI2Q289ru23Om5sW3HrzbJ3iPx8ZsUtYuy
+AsIbcbLmmk2dt9I/aFfaHnjIKJQp6/kTWzwcOi+YozdN0vDT/m3IZW7tBv340QfWuHi6z+D7mQL
fbojpSgvx5LprhW2deU3yRxEsWCxd0eiAQL0xxm/Jq+aoGinncCEKBB+cMLNpuD72Rt8vPgjZtk2
HLugRTGgRYiU6BeejmwAVedoZj6wKzcJjYOmqMKOe35Nm7Cq3te5gA8xGTdfqmrw43IIeLrTSRla
ZWoykSL10t7XibF1pLGdagJpreQqj79E7bPIdBi6hDndzPTisR+B/JHJAWzpU0OgFXKXY5rfKORN
rdeY0uW7atYY7Zp9WoDMIZV8S73uKta/lYa9b6gN86fvajH5Q22/h/qh3+XjQ+/V4ZjPoSmaUOAn
pI3GtKZ/bI34XVLTkhlxdNubc8ChmyNT54rHVenTTgtJCZpkwwks/HeHaGNM2qAuUsLwFcFof0ik
8JFyHuMYZnyYN3UVsbKfQ0OfcCm+GnUWWrPcNI4lwj5HdNT3/EnjIJnz4k0jOlYY89ZJX7TkRrje
3knsrYnBu9SGQG9lg9ysYzSyDk7zjRj5J6Op7oQZL5b2hkf9Rmj41t445uajWQg0STo4zSHUhY6L
T8FtEPlQW33pSMuy+b2XuwAB1O8SdH7cIT1YHEGs/Y1G7TUoXvySJ36nFTemq30wXXHbt49D1YaF
HYdGErMqIUz2zwPOqzZmsJF80uDoEAA43PHr2tw4WhE0U+wXuQy1MYJRsSo2pM5OzNpOVvKp6Z9K
caSyZ/YA+xcP1VWamIEgtq8PTdhO4BasYJMRG0QepuRI7rvDAA8+HjLxkNYW6yJ4sbT+XJTIfT38
Nh0gjihmbtozQjWfDCk80MdoRlwNIvR81n2E0WGdJr5dREcB/5BHL3Y2A/ZpYwzPuULvtPS59qiJ
EdTY0EWi9aPZ0/egB//QN9NLTfqw6J6dvvFjD7xo5md7znfaYtyc6Mbk73rxccQUclHB0wjoeEwk
KPvo1klbIJndLfi+WY8UR/9GrPxol+511Q53nhH7bq+Fo53sq7R6QFx9EBndupX1ztHFde3227Gp
fZL91S0Bf+oGcs4fZBPhqUtGGwFdpjqwNfkEITyEnYiEbFh4kjsf4n72W+tlXoIeU15nHJwC5HGa
e9z+wq/zCv+rG4xgG8+1cTvZTz3Rbwi5KxN6bIyXCA+wylH2hStg0oiPbT7teBI/tHQKEcPBq7XX
pQM3OAxPMH/XUf6pTagP4LM/di4c8+esG1gqZtzQ8pO2dNmzdlc53k0uq62XfrPot6KVyIxQWaq7
j0Jz0cFrwjhFRSPJAq/74ghoT3XCH+GWlx9Lp/mq8IavI3DiLErJQzJC3NbSqp2RihcXTs/JJIYp
n6WWhYMmUpZO5qHt9DCS3o4XCjTfOYAG8mrXRKqLv62pL2qnkCBjRao0WeNtn2NfpEcBZuqQVoAr
IwAKD6Gdq8/If7tCVQc6m2l7JrEdzyOGvR4MqcvBbgpBv3N8ZbsZAB8Tw5Um+Ni0QDWje66uZZ0s
tiqHJ7LKEACafOvO1sfCSq+hbazYzXP90dMlVrWYitS0RmsaLsK+mpCvGjrf6t68MWw3rDtPtX3n
hpSgg245lmeYtmOvyjC89fggE9PF0E70NeLJTayBd94k29QuGY/lSz7mO0niTdEQFTrz3G7awLhQ
xwWZCRjr/1l2amQ3D3al2cAUWptp3DeVH39tgmWAtOmZbvj2HExK0qCzq5qAoZjIX0xn3UTSNR7Z
elpjHotnh6KiGSv5pCrgnS1P2ierLL/ipFWV1wZxmhbXUjr+0nmG+UHnebPERBuywbzNHxFenK64
2s0F8jL3mB3a6Gb1BM4GDDvy+EmCbkZR3FqXtkwKPlMHDKoOqqEocP3zy1ojkllBO3cjjKOMnzux
i2cHU2zb1ju2drm3sw+XF/x1L1crLqXEk72M7NkQZdy7mxINABb1WThR50G2/bFKQV/kZftW78ET
A0wsUoIUjrb+GskSGfQwKUAyv9i65ae4puu6oPhxUEdc/RRY/jEyJrQFCMp5Y3UoPbHv5/xYIGIg
nD7WEXjgau23O5+v6zomasGOYXnrp2JxaSRzBxubk+KJxOYDXzR0Ym/2tWJkVUWIjzzlqXKtZ212
g1bjj4pD+KUkvfoFK9MXZSmIiYY62Y6thdExqAzksvehaIWUBNNRDH0GRFwk7rd81m8T4byQKH6y
ujqE+OKNLHLO+mwK464H6nvYVr2KGeVX1OfqF67OhqSzkGmHYs6wQRa35zVL7ABYyIf2w/+xdmZN
duLI2/9ERLBIQtyynq3q1O5y3RB22WYVIHb49P8HT8/0MXWimOn3vejoCzusA0iZqcwnf7mQNcZx
394cok2f8LGQuFp3eXMX21MzVATrc7HMMflLOx9B7VEjeS78/GZz3vf1Lfj3VlhZ7LyoJl5yYvq4
AHe/JkfcEocQu3T2qL25yBs6rXSa0p5cAQ+4adg+mE88ra6aFlGpRpi2Np+iIuZoofiCXt2/hMtA
NKE50reccsbUwKWVdlOP8aE6tlp0ZU1NvWkmpMRN3IVmW0aR3VS/xqjx89JTi2PYD07XEDtJgecA
GXBj5y+G849izLI4stgoUjBd5+tKBQQOo4xNddlXQBPGDnjHx6VzOLenzhncfIeM6nFrcgy9dt4u
VqWL477YVXOhzW08MtMfJt4cKr2WTtEpuJqlwiXpjMA9Dpfjd8ys9kliLIGdNs0ODWrISoTv2lju
Z2EhVUWSb2r3TSAIjMfYLoz8Pm3h4dOKoLZQ7uOmZbjMF4OjGGPsxGOJjIfZA2oZTvuKJ14cjYdh
yM+liZv50ldsWyaYdzT22ki+63VjuW1LM3vucV1oqim2a9V6HabunarjfZnML0uTc0TCW7hjd+KS
20AzHWkTUkfTgQNJhny58pPzgDqi0zHrC0zaux4pcuNDfois/vyOdFWUHLCbuwEZep9WrLbHZjjm
VXM0a/2lNZ02LDYkWVft0eUXXDlKo1J7fawy7lObxE4YVH6C/ja86Cronfxb8mOZ76DG/lhukjw/
qldWz7pymR1uqOOM2XJgSy7qRs32kbMxp1MZTD3wVLMze8JFhNV37kzsx/QGkLnPj82HctvqF6yO
rBH10sAEFTSMtHpmG0s6JMFMqZY7ZN5o0L26lKEh/jcM2KT1oJgSMwG1XplMf46/semQoggjsWaY
bu2gj2K05aFQM7eoxejHuvYg08bSlXQREwLQBzhIiVmHP4FjAEMAHW/M0aLDVm/WVUNwseZqG6WQ
n7Om1tC2yJEZFaUTptgyN/Vogt422aza/YMPd7HeausoZc+srETkWordqB3g0oFoRV613QjrrjqS
i3VWGySJo7k3zB7zUunPrpO2zDc001fjRkxHJiriNdTs18zMotfJkFuM/6Wp+F9x01cf6GK5VYSk
RSU4ymRCaTAbbqaqegQzfAPddHWnXyyxCnGkjhQHrwf4fil+hE3VImEx3Vda4luQ8G0cq9+Chg+O
72K1VWDD8z7KJ1WPoSo2ips8o6ODNLDq6iWfUX0aj1MRsiNp0keoQH40VT+hflbdGOME1jVTvys1
EsQ94fIYpdQuZym8bjJvDZAHbb0TN6PR3hbVUklLXAD+b4yKHvRCvpsmeNlVeac0Yv/53v4tH/vs
kVbBk5AQ4CRgUUHpgCu1b56BQQhClzz1nuYJ9Myobh2Enrax7nV7/PerXHtzXfJy1Fho+gLyck/1
DLc6QyMZK06/S0r/HaUUt3QrzPYrnUIid2KnN1vf82occ/EbVv4v1cwikVkIjbBInYyXiA1Cv9+C
KG+cgt/KiIu4hfIEF34k+/3GTN5DvbhX4y36yPKRPvmIdGWh2pyjCBeDWd+gPNNpHbSqCEExvL3u
H4r0bp52rI+cz3fO1eDh4uWtrFUzJnUrpgzC2RJlufpnZJYno8Fcntkxx6fP19oyXHR1lR+7sQnH
Goar9RcAIurnWYBZCsF/DUC8/nQGh7aOqdRYB/UxOgIamXVF0OsAxvfNjBsFAEZJXCKHuJCcczUL
Pn/Ij1LkxZdapm5SSNGgdFptR4hi+mzqIbClurOQXlFKt/bG4xKuLJ5VOIlD7xfAwjKNJsx8ZhMf
PNb/4naxeNCP++nvX7LysNMQt5DOc44Av92rDEcyPy5UlPqQoQsGl4vPn/yjkGz15Kv9WxtjleAc
IueGUTTG6d9jCcDG2AwEr65lYLCPpnEInyBe+/MaMTI5xazGl81PPFC97GA+EBtm7qTvNltqrr1H
BGDQ/ZnIKEL89+daEOPlgqgh/0edclev3Zerrb4aryGCRp1q8e7/6rcunX8LoZNN/vbmaqtvxrQC
YxMKzA5NGKRKfBjfE6HFQP5HmApYuFQf3V5D+blLMI0dMWqLcbDED+stOvK1k3r51Cs7VFYNjbrl
EkPYLW6ttgU2V3SU9HtUkw2ndTXavVxrZYZY1WaNEcMM9f70a3Q76BTcyGsxMDV/0DunRYpdfvn8
bFwLdi+XXMVQRirMPKwU3JmGwpmU45xwVC5jVFf2kzmiCvP4+XrXfOLlesvrvvBWqIl0Ya2YHKPR
uTuhp4pDR8M2XuTvQHNtYC5XWQVSfQmON0b4YpKXLI4tlI9PkLgEIh+flUn/PnJka8pKeUosduA1
c5sURzVunKHu3WyiOhx1iQCv+qlZ8Q8RZW+4hT8rYniuJ9UlS2tY2z5Ncj6ktf4g2rqw56Y7l4Um
bbVK74TshYPewXu6iCwhF4DazWvb4pYV6A8rlQSl7dTVaXZvKA2KqV0EsRDZtUYduVAWnFmZVd7n
r/26WbowFSuz1HLDGIb+L1PxvwFpr3rTi7e/BtlJTNUdmA6Reun1bps9m74M0DDsN9kzqrPoZdzM
kS2G7uP3hgwNOXITl4/V0xGzy1rZIlhIxVNqfVfEOacnTb5W+XMoB9T2oTGSt0b+7fO3etU2APet
m7ic6jpdbeaaVuPQ0kIEPIQDU/TvmFGNDiZY/drKUOLU7j9f7/qbBTUBEkWOK/E6G66MijY28O+L
C288fuDfcj8Gq/13jWO+ib3NRODy5j682YsVVycpRUtOgdSo6XeFMnpMqpXNJHokZ+2JDpFwIKO/
yyg/xcz8atH22WyGu7mZhc1S8QsKAmTASH6QyfDc8/wwxfoJ6duNzX0tAjaYTvFCDBN1yZWrKDTd
qpOMJIEOraOnFYWPDF7vfv7ur76Ii0VWfiBqkySqUVEOQiWGgN8AeQ9ViNjqnNoQtpww4HpgZ0GL
rclb166gl0+3cgpaBa0UUpMiqNHIYMeNCsll+RzLyuf1VmX5qnW+eMiVN4BxrgUEQtwvIeBJkTns
2smpusn+/F1ed+4X66wODpgDCU8gGf9HgcvVU3qx2GoLIyORM4zzALCOzehWmBwLtxcQpcMO18I+
29iMH4cAINi8/F4rWwRMvFFrLebxIl/feCqy1yVkT+7CIc7kfnTkQv74Jw0ty7rcQI8xIk+dr8N7
aWhQrMfw5P8fkONYiqANRAcc0kQPzerzFVkh6kxGmNNQNkGTE5cMElKZeePIXTvXBM9jEAuEIrru
OBnqgnAlpZijAuWciFs7Gf3PN+K1s0XQ3WaqHK0Y1rrDxNIh5DZbYLIrFSKe/BaK5Un/YZWbYwuu
RepLM5qKBhM0Uq0lG3OrUxLJLgow93Mh+v+FKUkcMyi8sXM3rwbXPCIE4hx9RyigflBp9OgWEB1D
O9X/vhuufqaLpVZGI29aWakc0ssSExupQF9EM2+9wGuG6fJxVjsOAz9jWjMgBxk5zswDi1ovXj/f
C1dDpMs1VnYizfWGDSHaPBtvdE0flRi3+G4ES1VR3YxYFp+09quXi62sRNTDZU0LNLx1/yIDsRvu
ot852xtOdVB3+tbgwa3n+wDuxKDIygRh1TfS7jHv8I3iJHmQ1ojkIdBWTlblJ73Pn6ehu5NFFTmK
2jmfv+Or582AEgPmiWAe8cpTq8NIs0gQ5O9bf1TvS6jJORoi6moLPnzN5qOP8D8Lrbx1TTDzLDdj
lIgZV4LKUsG4J6LCeMxx3GVmWvthz79aDNPOZg33raTbof/ssayLO5Lz0i+pjPaDEmVn3iUR0iDh
RmL56qG5+IErr04mTVdngW4syM4oblzGrTal8Yaf3VpkdTLLbtDLuqVo2Yv81MDUm4JtfNDrKxA4
ARMjLWBpsM0vrnOmMVHaA2YeFLHumVGN/ohyg2t6LfAiGL397yVWaYdp0AnYAMvgURPdyaiwsh59
MZDcUbYzkxcSBhgW6n6+T68GKMRY+l5NhjvFWqXVdsnciW7C/ALkOi6nnf43Td9XXyLRKEfoSqm2
jupnHTfAdIbGZaaWU1QYrJGxjdLC9Qe6WGNl3Gp8+iEzGowQKL9GsnLH6S5qCneeAzQtOyLp7UnZ
s2oPBkq6dee/euopNdB3aKjId65sXdZEBWt6EHaZhbYh1WvV78WA5PGwoRW6WgDGPD2TMaaSRS/0
526MMZhHWArQIwY4rq7K/AZQVUV10CXgRJiRUDiWW3XIxG2Ow7xqzi9WXr1eI08xYKrFJ/xXhnGZ
tD75XuSw3W6ytwqU19/n34+5ep9KkQJVa/aY9Nn62vDSQYceo9+8+2dO6u+nWgNcQXWTLeTeUSCR
4QeVQ9f/36kcS2iJWM/gyGd+FAtqhT6EQwNM3ySOdD7yJpi1jW2yfIsPrvdiieU4XtisorPqXnYA
4hhRHmQEkjJd4a4saXwEFx/NfnmiY2pXurHs1cs7OlOppkLGh5rM6rMVSffXxDpq9+4ynQRNadwF
Ynhx+QzTGufu6+dm7GrU9PeK6yJYKZWkYSkSMXlymuuDHB6rZPf5EsuP/vAyL5ZYOYCQhkPMB7TR
KzFBW1GT7o25OtbacBr02Odx6mkyPrGs2H++7lWbebHuyiuUXBGNnPUiSEBqa00fmfgN13b95Vno
0oZeFj31Kw+NRHNTFQIygDFNDlILnRTurUdPyOcPcrVCSsy/11k56QlFbKGHyF0pOGOzOz5W76MP
ALWv7X6P1Mz2qltU/82N8arRulh5ZS5REZ40auSYTXLAeBzQXQRGejN7UbRh2u12Sv/qXuE6h45D
1ygcwp8HTxoGKzt0aUC3N7rxV0CFJKpOaG16lM8K/odEFtdslIECS/k17f535MNiWzgyAcSwqAHx
+p/rFyb0LLPE0LHFSGfHebcA0uGR/G38yNXNc7HUenv2U1LTCFfXOFRu9Gy+lTz3h0Lf0K5fd+sW
4kiGkh6GNKw+Ia54UrAldPgnrMRrZ46qWIjoDJf+9X3cSNAe11d4f1HfH7tCe65ZvmEkt5ZYvTcQ
byepSrw3K0Q7avUUFhsalWsf5vIZVntwGoyWQ7AL0EMi0e6BAoHP1dbdONPLz1xbRYq7PkZAgq+G
/OOfOy3hMcZUG+G/BjYtxVXEdA/ZnoDfo5zKDRN8dRNcrLbOt0+WlmntjFvV6EPvi5bjXRY0LgYV
El+4lsvULZO18Xjr8TGhIFKdlnsFdInSMVwZcNcEOxMgv/E2PsRj8Pn7vLor8Bp1pJsYEA+r11lS
lDkNyBuCQt6YMXcKNBF9vsI104RAn0M+qGoAIq6MvRCYRooBtjDC4Cbk2hcl95RhL8XZ7I4lsjZo
jvx8wasf7XLFldmvOtPqaw6K7JVq6j+rSl+utrITemSNBJMBoaZIuFsNwrRHdfIsprhNCKRrBLpC
bRsc5VSkP7LXjWddDtX6OFyuvkRkFxFXKJuqaQXY2QkIyNBXCA/9xiADP6MR2kmRYd7szbgabF0u
udoyqcQg3WZhoManf4Z/2vqgHxB2hclyK8Y0gMW7JMd/iwz+hbfa3D4br/R3sufilXKtBkorxvZp
PAPCQcwDChEleNA1Lf4znQ5blaCNE/L78S8WZHMHXg14C36eDu8s525KjJsqnHZ6kR25GZ9jHfLo
mGxdXLcedPnzi3UxxCAsoJtePuSSOP0PtoZjakWMEfab2vdrxobpBkMxiUDG+BsperFgiXI/+NnI
N0SmGigx95M5f944EFtrrB6qr5Q+GzWMeQ7fBk88VI9mZCuNTez+l+aVfuV0OInC3lj16qu8eLLl
V1082RglISbdoBAyE3RI5hbfdTUmCs61r+ajOwuS22Ob7pq6D6hJHltwpNJ2aWgctzzW1i9ZmVuF
JZOWNfglox/tgDyZd4qTJntiaw5AFSDBDu1GpLQYuA8m6OLZV+Z2siagHXLIcpQBKsC6C9JQsfv+
QVu6lkLL3XjVW8ut7G0YJiwhSwnc2vEAcqvnK0E9ykDbhu9abgA4QkO1NBRNPvROzCjYYlg4SjML
j0DMhW1o1Gf0G5m+bzzitSDgYqUPl0tNjm1eI1RrvAbSdq8JMmRbwetcDBAp3c0GjWtfkKFIs4Rv
8NCrVwrKO28jyLh8bb6llWU3M/EoWBmfP9a1+JAtWC4MSqQMPVR/nhHDakN0buI+S5PnwbyT6Wna
inF/3zM+7MWLNZY3e3EOSQ/9WDn+HtM4eNppknZ5iKvdMnCk9xTQJQffcLgvfMudIhui+py6W81b
V/fJxW9YWaA0yaxUxNDlglpgxe6Q9rsxPyo83joJV7fJxUIro5NLKgAoQral9+v9MlzezwKiA3U2
ufVB35Hin9gWNJmiBMpQbENx78+3G+rCKFRRLcGp4aev2o5Ct6/YRjC5IHBldvc9Cbce8tquuVhz
7fsnkmmCV0MRkBvrsXshSDtCmjYa+6XzI97pR13YU7h9o75mRy/XXe3WSRvqLldkFOg3CzPRVN3o
0BGw3k1MP+jkYfsSf23fmOj8UMGQY/oHiX9kTXE1G7g/qeGj0d6Q6UkuTJhyC+q8bIvVGdEMuGD0
vHGOhr7V/lR5hhKShnUE2B6yDSiAZ5+f9Gv1sD+WWO1MvWwN02yAF7R2//Osmq3HWTm8SadSbTvc
mC6b+P4zfeQf9icDOHn5ClcuD7OWk7pszTKo653IbwvdsAu2RXW9svO1ZRmULqBiRm7nz9PWVGk/
Y5ckQVP70fTVJMIOrWTjfLEru+6PVVYWE+3xco4TpQxohOk38n5CfBQjW1XcAQySY5SLCqLyUYls
81kTXimdvANww+ZfZBxMaKuXtv6WJX6GAActe/VuTI7mo0yf1BcLtB3QoSjU8w6oExw9rJFniqBO
HXWww2EfdmC7az9wAYw7e9IfgU4ZxIMId40Q9pz9mvlXNO21t8BiwJoKAyAnUIbAOs+/h0kKJdJh
zI6d4QIB0miO8fT5Jl5uTutjAgEDdOS6iTP5O7l44UoEA7Gio8sYS5G5FWhG1VE9E166zDjFcb9R
irv6GS5WW93j2qLjM2BvcZBkj+PU2Il4GEsYuKl3Pn+sa8cFcglI1XUKcOo696rFyagb6C4NesMl
aYRL6pZMZ8nhXn13fy+yOh9zwgqQNJrQrw127JTwgfMxsjEv4GDV2QkjOny9nfdKlv9MI8XLhHzL
IoC4svlGz7s9kHJupA+BqgLkFptPQGCVdtSF92Apn8tqOgizPhhZe6Nb8TnSGqcnFAA947ZkSjAp
pbSLDCA6ku1zGh5VSp2OMLdIohtD73Y8fUSzzl41b4epP5ZCJoFVog18bvH3eJKgnSTNnZx2t0IN
FmoYI5oL6CEgOqVPYs2JK0T3mepnEQHlpQCGJ0XnGng7bfwlJM+AkL9gLPXXqmSPsqy9CuBxAAcp
SvFD0Ie6N036MR++cn060KpM7WKqMOYOcgUgo8YBgz/T0pMKevLUzseMUzvWb1lpeAk06XbLc8Qs
M/ryrXAv1eig8xFUHgpWwD21dLQqpeZL1PVvXdM+s5HbbE73eaQemGiWBnaX9uk7IujRljM7RkoH
RKUCpEs+PYw965xISfBfD0ntiNEc3yggPk5VlF+HCRfhSGZ3zEJOt5k8oMO93jLvYx03DVCfKI92
JE0fF6IBSEN3TAflqIjv9CLeWaBujhlCErNGVxU13JGC+WOCeYdcF2p4+vQqeiQuhurYA+nIpj0R
MUB67GaANk9X2bG2VNsovlVWB4hIWoJF9Gy1JBjDW87LB9lAOz5re7QEAfrXC3vBFkGisDDypA1O
caBw7SkeKdh980GpwyCrvkPB0GMphPJhqpp2EfEGca/yVqb35qj2EEURCEVUCKPO1XC2VGbTmbo9
/zJWmjtEnYMWa1vre6A6510x6g5EVod5ApwKCE8oD55CoL1C7dbqfxhj/qCl1s4o6FG1GiBLgwVk
SMgvc54dDVurSQXwTQluT6c0eRbqSxpTdOYMT32E6qMKhmI6eIXaPjD1pAHrhUjB0fH3u2ZPcH9v
LPBMR7/WS7/HOTMREpG4OgKNCj0KYEyZJ7sfSoUmb5Z5nVrYiYloEY3DVk4DNX/JtOeuM+xpeBqq
xh746LXkmWJL500QQ7UT08gmNe4E8UOTtraiaU6ZameMhjgl5Q3IbW4LJgjQabYYv2Z83pUa0IkG
yK7NG4g5Ecadgbg2fZ8xoVV0X1sDY4/zxm9xoOqEOtCtBMCN2fBwrpFVjllqD238rWZk3+Frjs0I
XuNoG8nr8j2RxfRDxg9EYmxCW7ss/9FqByFLLybMQz+Bq7b9rSEJgJivha4CDKcDAvbS88wZRzDz
ipcacdUY3/YiORVANqop6jL5+2QZJy41O+vVZ6vUHU0ZMNp9RApPczKlQfPXr7wxHK1I3JAnR5Iy
dwaOtp2ox63arUzVAWZNSOIttbki0g8NxOkGC0oMN+lIcWsZ4z4LG7eONYDTQGydzdcFANnjMttT
ERAgvxagYt3eJGoB5UyyH/DR5HQsmzfcqFzZQFNDfnCa7jPzvTHC1klyyGaBoKyn2RHTjwrYMSU1
3TgebBGmO25mrjaQwMwA8hS3edzeSfhy1r2KED0mFThGDXV1QNpGHRzItj+OBMTeEt1T0Bw2dYd2
LcsuiURFNw2S8MGqZ6ApwaUCiEzadf4sw9gWSLAwOHO4V4ciSohgQHFHh9dW7BbbjUs1qNLRseKb
XJlPadHC3deAFVNvlqmN4XgHFQPFwvEujy1EHNKb6wwYvs7HZwnj+9YsHIl/O0IfpflglJET1Zjy
xrVzMbzqfekxeo5l/yDAhsOmwrltbQtbkESD1+G5ChXNbcPg1AWG75jfuvq5o8oNh1ZjAFajwmTi
KvzVIw4Zo+FY58D7clDSoUwzQBHtQ+HOanourDcYvK804beprgc8H09Gr5zhZQFQM9BJOv9q+G0Y
xZ7A2BK1fzLRAhnNzMlk4+XTF4avztHKzXO0LGHMQoXurFZiNo44FjilZlEDYmy6XUv2Fd6Z2odH
pTN2en4mXeaC4lU1yqEwjvmYnDH82i91za+rPhhSwCUFxTy2TH3QwvaAmwsGtoWOPv5sCnK0csyg
BeeWGXemgUF5oGCXkQRhE46kSO4L/jVM4V2sx8Q8D5XhVQ0GD5svapK/ljPvHS7CfZ6WpVMxDOtk
vgDiUcvwgod0l4nxPtMrwByF3QwGSLfoeq1vBwveS79pkwl5oMpLyHGU7y0mgIAlZ4sJdML3MaVf
mHySOCF0eOXhG6mOjWRnKBSe8xQ/0UKPPxyrZlZAFOZuAzZdDTj0qO8WLp8xgO6ZcSeWMf7tvVkA
QTe3gaKA9NmMhcczbUfq+BWsNm+GSdQjDtaGcpgSsJo74QoKXFwKPCHdZdZDJUzHaC14gpcMjhcq
NXseeFDMCURXYGBqgIZnT8AfOBUId31o2UBn4a+MNgU9mpKferdPdDwzAae1NDQ364Bs1m6Nwvqe
Nfl7BOPUUOYzpfVJfp4KPEfWuUDAhWVxVDSkW4f7qX0X1vQFXwEqlDe1adwG9jEOG0dlAHTEkDHw
/k0LIfCbMEiJ2QxdUqrSPXfNnZEnZ5Ge8gRGvPtC0QaAowIem1Xe66YJ976Qs2M05H5pW4IgPrKL
6qHBDEy7n8xDm+PfGL3Cqt66ROzDyXRMPTsNM6CBDO/KIt9Y/YMMvyzMc+qMN5WxfTSrtgZQkTJ+
tyYgIsH+7DLA8CJMlik5qMoVg+5D28v+XI0ZTFztZea4w2QfDxt4r6AGGbV3egP0Ujoec8Yc1u3q
IQmMWjkbWYwR6O3bMCD1rdsWJW5fWm4BOVXVImRNKpyixqZW4WbwF2lyMtPRlckbZ4XfKBSZuW7X
clwimlMPHaKhfhvGGzT6HfriSRhfJFHsukZ6fy6OZgkznuNWMqpvGT8XaL1VgCOsgWuNGusQsl2Y
owwHGLg1/KK4MedxtJ87wLSH+HYJD0frSQfSsC4BDlGq5zDsvYq/AMuNbkv0nmKaRKSD24Po1Yjt
stXtDopuCnK3pU5uT1tPgqqcm+dcgOaHCQZJkT4YlgKTJN2+jr2wei3G1ymr0DHwk6MpYkGyJuEj
gdGOiXAE8JRiAFB7mBwzfqEW97LyjQpkZXDTStqvxngvtft5aLxSgwqtP6npQkud7JmKnREDcFKY
ARq3nNKA3WoBWS1rR6tew8E8aLlyo9QUxi/7xeYvJMYoM9gSpAtPuqgfR71yJ9HhlH4xwD1mk/AV
AJxx7hNESAmGXNgFTqsooG9KkG/A7Oi59QQHjlf+yMFPRNuWDWLbPsnRT9/iYQqwajlcYKwcBQHm
Upu9bKi9aRQYvKABuVog+oIqSwtPwJzgTBuPguJXKXPthFPhNAntXQ03NkCe3LHambAfug5ydmgE
DWiUVdM5FidAPNWBysdARa0MOHGQi4OKpS4CCkfJa79REVIqkRfLhzhtjrU6252eHon2NpHBNUdy
jqLHoQ3tEFDIIc1fFpwm5cehBQ4KXJQQUMkMHwbzieD2jcdewS+i+R6Tl0+VJZetDNbouZ+MH1H6
oEXWfqav6XAOBRqkR90ui9ge2AtXWkdDm71agxDJIP+OzmP4EOqpN7StrYJ/bWS2KS1PRmedjS+h
apxN7FwwLc9xlbj6pP6YG1whoMGvBA3mDBaV/4KwARQblEfmKLBIYmtYsTYxnKZWvZq1N6KaXc4q
11JuhRI7g1m7Y0xPbLilfeM0/RTEWXKeJ4IwbnCS8pk149HqdhrQpuO0U2rLSYsTcDywk18xjsGd
4/PY6l5SWl4202Or/KTDLSkmOzWQPuz2A0rr8/xDqLCo+R1owdginuijXc8x4LUaQK8nO0OpXCNB
1EJS26p62Hlz16E0r6i/hp45Ur2fipsZ7o3Qt14gDE5/EIAn47R0EoBlZwxJHWBNShHeaz0PzMS6
mZJXOmfA47ZIKhhurpKTOpHGrjM0hQ6HwUSCIlS9WAGkTCSH5eJTVqmvS4i82ztMHwEq6KSinKRi
9ysK5heA1k245RUgPM/6LoR9yNSgG0e31PvXsoIINQI7vsBPSeO3Yca0gD460DBIcg7gcfVKI7Tz
9dkzx+USqMF3GpOfuc4OevItwlcZIxWO9j00jkXxQPIvegoRgkz8qPxSFCouBMgZQPyph/EdWjM8
8N0At5C7pGhAcivRD08fWyLf5aA/NGb7vTLv0hofF5h8xSx2fGpf5smyIyW3abnPs/p+SoZA6nei
/o6rwRHtUrYVEwSIKH+wtHe69IYC1DrjzdMeBE+YZZ8quSMLHEnZfRESZzyy3Brw/0QdTlFLj4Ue
uorQvClscHPp7JFMt1ZhTLZVA4nXVuZ7QhCDocfdjWjqNqwPzOaO1Li0Jri7CXSSRHMBBjpxZ7TV
AizpFTGmAszTMeowRUCZfsTjWwNmsyU5UNgN2MEcg752FTOe+qa2aa07k/TLgXqgUdo0Lm7l0nRq
2i2ApYy+gYN6F+MmMBmDnWDAbpdhdI62M9XkGJlIiA0dTsTybXNMImqRO6uTqkScXp77sesQ26PR
PwPGlIThHYUaBgRr6FQwpHASBXJY7/hawDTaujXUu0Li3KAHutGQx07vm/wO2kK0/BQtoKtzIDJM
FwRzuyFAvojbgtEgjeZ7M6n3ZdV7RGtvRj17rempaCF9tO6TNH+iVvxNn6uDocUvMwBUsLQ/jWV2
Xp/Ne2K2PxWhuKJ9mLNXDMjwiwq3hRZQd7vJTFDy2TmqIhcEZIZb0JxqaEuUniL3DZjfLbO+hj24
3OnNAkxv+x73RfqUCO5w7UGHL+jH59bY15Fim3D8ma7eiBieET++hf3NiswjLDxErHlRDdNV69cp
BbJKEzct7thVDBtci9u6QU86olndX0D/RUe/jBQ9vjDOteYWLHGmMXYx9ODeSr6IpAy4LDFmVgZR
fxPN4VsUYYbB9BphSEhVDHbNn8eKHTWMgqvrzs1gRMzueYR30tD+pESYEdLtGjW/jU0zGOAGJoO6
Mb2JEHiUCuj56qieyrY/aHDfivaSdvHOFPNdL7NgUHSoqZjXYMSF0Q8IVjpQsSCLhjMdcXvrw9zN
ReRapvAZ3lYff18wRDEaPZvUhhR3wJxVi7+qSCHoUfLYGOyWx2JwGEC8IJtUyNSUP+a0+8Wi9sC6
6jbvszMZuHmfUFNiL95HzPSQ88GIEoI7lGjBUJyOBU93Ce5AnWXCq7HADC3cfxDzWMZeKdnJipjf
KcscB2R7ZOLEaeqjuRTxgXzrI165Cf7UznJtX7UKgotoF+FuSSEckyqiOuStjAbz87q0f2uj7w0v
AgrfaxPAh1P5OhmAW+PXtWiLyNEGjkTLeyMppjdkuMFb8n3C9YOYN31fP+psZm44j+Bc9p4ZP1uk
cLp4xKCgDLL9zC6V4TQCRZSGP0Whn5eYyNDfCIKYZPpS4wpr9gna5JC4sFqvGFR4zgpjlWX7fyyd
15KsWLJEvwgztHhNICF1lhYvWIlTaLXRfP1d9NyHtrHp7upTmWx2RLh7uHv9Yl5UrditMoBe03v4
CjwqLUD0NolbceIJezkpWKizvpEGUXzFEBC0e96xvPYzmjw5YT6rACwgabSXjmsVYHFddynl915e
XDPXOD23anvVCYGxu8y3B7qxyGDyy6UPJYWWg6xSrjjF7zql3k1swygyMgQ74m8j7ZoImXHu8Uxu
SnmYp/ImJCDv/Mki5juTpzDP7dAe3nkTAJ2ER5WixP0JnOTlSt9V3eRvPRiW6jPYyn/AEiW+Tw+G
aV4c9aAmxTld7lWtcj/pdQZQoxq4na/4T9uXjmuWXZ5rD8A1/pYF/uHDuxjTk2ZetrdjVVgL7KTr
qqp+y/2kLUXY1WO4RDT+jRma5Wz5lhQ9JGlYpR2W7jMQUIv/CT+8yP2r1iQfGUXfJFrDqNSMAXDa
FQzM8VgBNwWN9dRoi5cQnSq44GrWYYVMNjboUxGs8tkwP9rR8lNGm3lfUbwHIirS71KZXdU+amtP
WI6Nc+KCO8V5agsK7oo9urJ3iJyOjBfFetFNdtoMuAflEQzaVfp9pw1sBcWukUhgS8ZO7aOLw/Rn
1dhvcwXXK3Lud77LuicRhUZ10fEnbQYutDJ308F20zI/VWXqZn18aFfpVA1j0A69nyirNyTFQY8J
GwFVWJh0lMkA6Nms0w1o4C/8HcmzdUiMAFiG22kTyTP5RWQuIszuh1g88NF7ubyXy3u3OtxfYTE3
7vZzmjI+mdFzNKy7yVI8YwhHVfVE1ruqSSs1UnYhC3Gq4dJJ9loP1538bBkZK95CoCm7ijFdyIQ2
qFdR3yrrM69lRhId24/zMD2p4liniWe3yX5d1SN7jgFYy64fNJebzbWMk2H9ElV2w4zMXcR5bEK9
J32IcXJKn3X9qC1ZSOBNGKXK4T/Qa2Zo654mzfalsi28VMpOU2mceatAWPYwu+dkIiQl6bOUc1PQ
2r1I4pp3rwUlY50vM364ICorXo8kFOTva/6VMQH1KgzMDX8yztED8jseXeqBFPhjTlkv8fYABZSm
cS/lP3oOwAYGNJWf8YhX/ji7qTH5mcx9Uf/kvYFkpzwMAKoNR0nVH9aqPEvrozoCTatkHGXS7Oxo
FybV2Iso9Q3tW27Xi1xGfteV5zG+6mXsasXNqmZvRig28i33TuxL8Wdk9u6YQnatfzN/h4Qn8kdI
TRAana9+lfJoV5ovhtk99FqwDtILGLyXMH6WvJz2G0qXnTGnlyWyXSnXn8yVGGWj4OyPxMAw5Dek
YGwm6vPGjwAoOHxOsDJ5/jL1NVAW2AfF8My4OuBQ5Ev1YwEqhxXKLY25fmNuSaRnuwy4L0017q5s
36eDX2naqc4HVwPhq4wefPTegPit2Es7OrOY3P/Gcu2n+V+bHlal8vPl4/9xSz5RYKezlw3FIcka
t6NkOx3tzDwdLVXyHBryBdrQkCUAtqAAPslw9Mjn+aTPL7PakY2VnbQc2rbq3C0yQe5ismjW/QiB
0EXts0knwTzTMENPcyDNMnf++tSZ5GBkKWj18DNy6maHbz7GfGRXpQBBRMOP/VMWowsSlu0rdgW5
SE+smPWnozVhbQL4x2/sRDMeib1N42Ll43EiQksF4k+li7nVG5tVztg+xpRLvZivg9Y9T+ZhKDFv
bXV3NcEl2N/+mMoS4BUdfqWHtT499/rEXcr40RitP6zf+gquI8VXQzSn0mQ1deohPv8l1QvOXPsB
1+cOj5q5OxbFq9nmx9TI3KihQenDmP5E9NexN66G1H7kJQ5e9YiPaU+fIOfPsjkendl6Mo3IH4fJ
75z8bgiyVOrGeDem6EMuAUpG4nh6KfFkI73pcXxIKypzPmVfi1b+xOVyFlmNk+oov0lEu6hWVe+i
9L6s2S4Ct5HwrJUScpIIh5+oZWq6/BZr/eSoqCPzN6BzT+vSe1nqA/kjjDc8NlxutUjfdUP3qlT5
2arXcDDsmyYf9f5N5nAlxkKwHAMVLIu7cNskJdRUrd71WgvzWjo51rPI9EvPmEbJLSXCvft/CVaw
pfau6TBoKFLs3OtLjLRL9BPSrlPDcgDMts4L92i9Ih1Rnsk+IMXsRaVDQ4xIN/a14SgbbO4QKBKJ
D5lUkGp50VQC59bJ2WmZ7apC21dS6omqCezNZD2VzmkJjFtCK64K0ERu+vDo2B9cbfRZ8YTjF06w
yvhm2enRVGbSj4Y9QSn/4UgQXFVVh0TeDfJDTjiKQ7xVIQlfG5im0ewV+rTXjdgT0qdkUqKj34b/
UYE5llLnmEN64G02RIzYV0OrvWnJ3YnwmWl6QSa7zzI1mBJnx/rZrlZzTwaMsBuqQ6Id6/lmltlx
tqb9Qt4SwzhfOmk09neXQA004WqSB2wtF6txjvYC7LuoDFFAp7OVveWLtDd0nJkH45Q4r6oqgw6S
3qdPGtepVH+l9VelTV6kopFZxlCdSOnIFW9NDZ73zMU5hrYpyFEbvLq+r451qvSICKLsSxIj9/rV
RjHVgwY46WeRa0e5zG4W9GbfKvd6ayKS0mtynj3hYkN23QJxZCJoND115+1BqrN6rYx8LzcyZFoM
9AwjsEZhzG1SaCDLGIwgmCqB43plPPUFRmW4eJsaHv3VVTNmf4AWbAjIauRbZ2NHXskHrW5PyZj4
QJK+LDVHAcitRtfSzF665iI17XuezLSsykc+3FPSR5TodcLRuFXiXyWxz5E5fU6EBY71tO+LgpGP
y7NIbkpUP5BFwQJDT6wXASYRiY5g/leA85tw7mRkPDu5cVaJ8Esl89InUqh38r/JiXGxm/5SLT0b
Un6OF3KbEuG3SfwwkSmycaHD3KPU6Gjx4W2Vl3n4nMEKh+VPnzZYQvILeT5u8Swd5Wk0XnMb/941
9deajJkl9e2yDqJuOpgtaUFmc2rSap/XC5YU9b5cF09vVqwdk8F0pxQSs9TGddeo8WlU1yfwqdpT
BFUxVZKD3Kf+0PTTLtbgzaPpwRjUb1WiW6ycXT8TKlS0lq83kfBNorscaQpno5i8PokJarSoV9Cb
7ppGr7LTfqaFonE+44fUztqjCZ+goI4+dkt9jLraZ5x9anXSFWcJS+akPAhV3lics2jKIyDE25Yh
VjbLfhmIwGLMuRkppu85TUInwDjiVPYcbbnNKqjNgljAHM9Cl98IMH2xAAe6urnFEhxu2m/mz9Xw
majlP1Wfr10ZD7vGZPxJsuKNSn2oMvXWDOqztpGqcSS9kzSYQtTLd80i/EmdLqMzhvqYX7qO0Rfy
4BPjK3xxx/5PRvuy6skME9tPYTQDdeJk+2R1wCV52ft63r0Rf3NroUTKsgv0dbuji5WxAD0LlumR
yy7OBUD2gLHpoW6hCPvJyqDk+nd8SV/1WfUkVbl2leWZSgmiVkypNzZzStBe+2Rb42cmJbdxHG7a
aNysLt4LqzvZhfZgWkvyvYzAzEwz8FZ0aroF3CWbQTkV/xzdDEtsi/TBPMv8zkM0H2Xj35jle6lq
TnVaJ26dl+Ei26dxhBVV1dcN5pWSJCErI1d2FXbastqRSTQyi4FrvfFt7wf2yUHI5pOA5RgLfb9a
4qXvcujHxd41KV4PhvFEKtMuR9WQR+qPqZfnPJ+BBsHE0wTrblVYvzDD7lyhRICD8LqxcpmijykB
EX4spu+mHXybiLIR2CDq5qPUQAhbGP4XZsEbkqnMiioByhrbFZb8V+T8eeWoHguQAZzmG9eBtSyk
bwvP3GVjozRhvDRrfJPn0ocUOBQRZscxEXIWS3vuaMRPSkKCUIGQiveqdcu1+ZiyLaqL6j2q+JnB
RtVNFSSF0p9QCOLMb28qDZG8dQWkq6W29GXpj7YaqBXa4RJN/bU1088xWnDMbsbGHVdDv5hZwRo6
GVFyT74lMWJR6GSTelBS/UFl9MkUFWgRX9waH75BLK96myOF6N8j9d2y22BeszDpFk/aQNFyDQxq
bzHqvrlGBNMlfgYbvTYy2QTxOW/tS5Wq1xykqCRkqAf8JVf0YGqEGk/mzoraAGdcP1V/N/NWZSr9
Vi6OCuVGc9ZDayVfmaK7g4GWp0vjkzIx1zXLtK/XErUOdOhMohHXYDSYvsNYu8wKRLyOd2Hn5sx3
tYTqfUX6j0xE2aUjGYoiO0v254glBKHVXr9WLwOMZDZNMt5bkj/UgKBKph9yhb8K8Qr97lntFFpt
eWjT7xXBmqwzT/TWrdTW17Vfn4dG3ctgxx0+F1Yfv1lq5pWRsh8z+d8MeqGXgEBFND4siXxSSPmc
xzJo8zhYZgo+VwvvzEHYCRi/DbC83FINe6++kg4jEjB8WV4tpDt0H7Ti8l7XI4IS+fyYYhlL4ifW
FNTtuEuS+VrWBvOkbR77UQpWQ3GbEXdDQ7gtMKABWtkstZ8Vrcc/J7+PdghpX6wThUjZ1Yt4L42P
VpE/ahoL72ShxWNzMgfjx5IUX52dwAKoKsfOJ4iG+lsjnkZBQXSHbRuoQ2zXKebQjPUA9PyskhyH
Y9uxsrckKAIzIxyB+wblhxaO3FcD7XGfEjNJzJXEbnHL5ytZNdbHwseOwtetDlJb8ng/b0i/eC/A
bMuSsC3OPqNciHXgvh+nq8JpNKhHcde7sxxfCG+/RoqKNExPEMD0l7FUA1RUd3W1vKwCVZIqT614
6HwRhaNc+ctHyYUsqARd+Bxi2Xcmdd+bsAU1fxZSgRZ7YTg6CY/I7aemhe2RQftIx8bLY+k7mlMu
uDyw6nkvL9FVH53XbHFOTl8BkE1daPYb0fmXpEsQ6UPYWCnGbuRwLYbFUtH0KRWoeeaRWKu0/KTX
vfeFOuPKhB4zMf/lZfJVKdN3Zdbhug6e0nJV2e01wkNmlzFDeJYDORxTBqBDuKVGDWlLK1bKvDgP
ogmnNv5Jbf7tpXjJYvmcaKR9k+kFrD+PeFcvi/UzmCGxU9fJDCuLxI2p8BTlAIteoLk6G9pKqwUu
OEsUryl9ZCPWxvBEcXyx3IfkcwaHJ0pyw1kMQQUuAqU9aTH7x9U/vR08jYaSrPEgwTKySt2IW9xs
w9p5nsrkievJ3WgUJZnPs+OExdbaNImntmGZFYdI4GKDjMI2cyj8ArSE1X4Jc90JUFm/QWlAG70U
ygehcqGmgczHr5m+N3rjmPdBU/7U5S0rqr1VBE2RkJBG3G2Z7aWiuSxZ4S1WYKgD4a4awyg3zXBP
9P3YvxZAp/Y/kYW68ZVXHyLObpkcrIvqztollmYgktAxtnxi0yvnw9gn7GmMJ/C1U6UQsPm6ji+s
0HtpchPKYcmPRG15iIA44OWscg3FroxngIPqgPKhxn/C5HtX6v1UvHTADhwmI953UwQ4c6iXe1L3
eOPRwBcGAZYQ1Na3Zhw0lsXGwFxxXCvQDjHFZABaTFlrV3tqBn61XHLesym76DW+4N3napmeLQo8
ntDTID9xxkZn5pG8VVt8G1l9jvCS9GdtfWOJAS/zICMdckAE1nGq1t8qgQsTtwLMwBBfavco0lCu
yVUlNnVLZqtXciKfpfpT4hpLVMiTQsGMqCHQmH+xS9GWkAkMK15u40v8ut0KU8q7KkjyBJOMnUs6
EgAOEZxLX43M+sv0XtFW88FqSuamCV3f7FUBnKZ2EoRrCK6u9DW1C3ciKTRjXabTfoiw1Bz0YGWY
RXww8LIxOTX2k1CuOUF5dfvRYk9hfq8KirLH7Ru0Sn6T5V7WFmBROALiCutUg0yQT06aCPoLEqmz
mZQCpM80EKoSbQpGOufv0rqmQE6JI7iYeCuVt9q+mvO7iMkv/1T0FzU9lFqHTrzbEUnIizMHVJ+9
ilwmuVp2fzWqU1vRFUSLdCtV/WINBYrAzy4lrBkbI1s9TyRJQpOqS8QgAkYKbziqt+1DABsukvBA
7XctAumx/NGTTwPpQFbSwCYEi6v7TKRuo/F/c7fJ+CiME2uGZLuSSQy3ftX6sVf5AOlfOkYAY89m
C/zce6IJVND1zCK9tL6UKVGQ8r+k++FTlctFTJ+AHuuuKN82xNhI33N0WY12cpL+vNHSkl77qwn4
OB94m/tkPfHa9xXcH6bwUjY+Z+b0ICk9rKPsFmVxz7uPXqaC4D5MHbW6VALQZrO7BWOcNa50I//g
NbtOxSsBg+iZ9i1SDqvz9Ij82WhfR6SZzrbfgGGmevs0O5q/SNKfxHOqjQjY75WtYzO+DkTNxv3T
qPyRWy00RsIVJIphpAgSTJAU8bw9K7G89LX2lDTWbs2A/toWfRzClmxy417s9PUgMBhZdGg6AiG3
8x8jwWRP3GD7zQoGJpxi+Gg5xJF47cD0eOBFdyX+5zDUPw6uDCSlIhQA+SyPDWUBCa/u+PVCP9Lv
baC9dGr2M6nuKfK1AbHjTG3s6UcMrkzr0BXJsVgeGpXvF0Xr+Ewc6C7OhhPPrUNyhgrjnEvfZuLs
J+d7SEj8kV9RZrumgzwjie5kkZ0xGfGSmcsM2Nsg3hAADMNXP5luWdrd5fJhTT+pJm12p/iiSTs7
87FoY9omcqsFjWyOXiMQ3a+YhlPPvSDr8GrJg4T+qmJtDS1oMfXgQcicCQaPrN51Iibpvg+nhbDX
ojr3aZhhtI9uCgKAvchej5gGoQeK15T+2TEfxRIdeQFqozyspGLPkRRECKnSy6Dve3Ev07d8fCzy
kbECiVm+FwXK3CGs8ufE4EhMgagAsn7z6m3uPrL+HSbPs1CaiOEt5ZONyVOKxJbQVhs0DScNV4tL
14qsoB+BxbhpMv0O3zlJmjfVbHdmxBz/KYVxXApqbxlOqNDj+1q/9g15CMoNkwVimxdv1vZS/cwV
vvCtqzb59iJcFmxlqzMhEy6ZYq4tny2VlHZtzwS9s3oeVe7lDshjvkvnuzHZnlzn0On7JsYWVfbo
xN0OJ52ItnNwMNyUFlfhdpYnAp3u85yEIn91aHKJWsxo5MZypgkbgbAmN5srt1HlsOMoj8m9n76R
UPpESEAy2HvZJi0JaYXR71P71gKuS1n1W4ouXMfeiyL6xfqsA8PIyn5Ar5VaD9YY8O02AoTAge7/
UdK/mGzlSP0q4ps2BUX7uDQz5ACZusYXVa2W9yCuSxHUCiAnSggJZB6XjcDS30T5Ni3vCAN2vSa8
jItKFe9z8rRGJ028LukddSw/vKoR55CbF3EOgQwoqqUfO+ZEM+cpfMeG85iXT1kbjNXibgwRN0GT
n4vllf+KVkU3rQ6KvnjMLdKSlwsNh9uWT3hXMxrTDYLYRu1uAHjXC/2U1WcePE0BU2HHhJfSXf1/
sdXb08Q6JqkT6DkbvJSWCtXtO1UcUaLC1CLQuOqUESijMqzU4pi0BwpYKRDrap9GUXwUprZrpQDb
BKTxsr/aCnL5fi+ZwYhOu5szV1pKJmEwWgxOs7Pc3c3kTJcdOQcnKs7ayksSLLHlUtgs631g1Oml
ycVmBGhj3Nn6uJ/KfW5rbjouvuG8jd2hTo4mUXvUAzNihQDdSjXf2yaYqgcDwtcec/qI69BtxN5Z
Ywq2JfrR3LxrRkdbW7tDeTPgtacFxJvR3mZrIRtjMnvtU9TkoTpSWQlYFhpd0gtcp8+87imNERB8
iBL3a4KglHRQ7+VVxB+1JJP78iEV9s6RnROuOdysQZSLQxM1tD+oDnLpkLRn+jBV4wVECKabxcNm
NdMi1sU8SNqCOTL1jivMdcLm0TA+KkeH+WDDrQZ5ne42VpPjd7YoZyUBlCTbzxGvjdUWXBMHqZEP
s1n6KR8kYYlxqR4GhJEqMT5x9Fw5/0he35i7bPhc48eun1/0Gafmfp9xglR5OcTwumhPqHVn1vv2
i+LrevlNESV7glWEF2ABHqIInOWhKCSioyt3lRS3i0wf4wjuO0z2CQiboKEUopaT63aRp5YOmlRT
N5cdCXXIL4B2CuCBGD2lfmGE6hrm6EIDzb4PYnuCMElgLW4LDi26ljmdvp1emD51XS6LPB1ohvGL
8FKTvtIcLmZP6VTRFNUTogcB0BtxbJMTz2jDA/p4CSwYCoxO23na0YYpYuC3730ak12FEigBD51k
iDlFeBI9S7z84vBObrRB9RO+yEaQUDS63cYLzJsymz6r85xhgob7ZM3gZsell3D/WAQ/kul6mGuf
cpIbr2aku11yRWyFevLRwnva6ulLuZuXJlBImFY2Z7bkszdDTTf3kDZ+rHjOeKYes1PAlyFBUOiP
nQZx/QxnI7U3UzQe8R1oUcnIZm11kUY3sR5HeonWRj3IHzBD2tI/tc6zqSXeNiII+uCRYodARImq
MFkprDQ3jYKZyeqYYczduuT3uHaQxxnHvlt2nbXsBvlNb5lIgOhBI1ijqIWDXoX+mO0BRcTHleda
OPpOjC9KunFpK8UvzOJ0JxDnqdzDSbSvSJ9OFQPSlrFcMk6prO1ggBzboMF55pHbJunrdaCwBNBE
FkLHOsjVypsHXh2HKxlFVtfWuyb+kJVDrvNQa93f/g0FMdWkcP7jZ3zDa2t0p+qapRmbGlCJk7Jf
+JUzxZOWB0se/0NM2kZ7SLViL1uAT9xw9FKKg/rH+rLXLlDzj14KBr3xMyf3m/x1ki3UegetRDCi
cUqhdatwWDZEJtkBJk8t6Wl15lqW5mOEF5b6vUNoYsO0ICPRAHYlBFbOAgsEEtaL+U/JnVsugxJz
V1baoe6X86an6hC2rPgMjXxQAcC6tecVyDe/x33K3julI9n9YM3SM3uQNyN7nSL9kcd7NpU1zNja
xGMTWaocxP1Lz8yC/Lam/WPTJqeu5+W+tQPqQZjCwAPuQ6l98miTBQ3tDEmm2k9SD6K4vEb15zYS
pCO/dvap4c8us7kpxv6s8sYVIoLfCTVzAkAYeJo8HkIEoxz5YZr8G+TmyKJXrnAQzWCjaREsGKJl
KNgoLn1f/TeTVtkbqQouR22XrfF+BgHpGnaWLFep7Z3C0rf+bKMpGZbTVqu4pcgj5wr/KfEQMjT6
pjjsnXm3Nbj0w+vAilfJTf8wb0tqnLqW3kIWt7w2D4hR7Kn04sVhDearxd1maXMiDj/lnGCnKjmQ
+5Ct6c1c2InMsEzXaGBCYF/yyrk7qVl1bOB/KdyVc2z2+nlVS4RbNvcj4IiE2GQkXhvFSD7wK6ZB
sT4tDlpy5v8BcDJOeWtWv6UzTzElsOabw5eXKKi9DDXYGtpmLdH5hEvPTgpTCt9f137rlbbL18wz
zNe4VflzYEjbp2msiJ6fEdBUnqYl/pQI+huWVqHpZH6izjapOOshPYsCprmbF/nQ9blLFb4sGFng
CrNP9J9a5HtVqBgcKnp8jLkNWMIbUHBYpadqKO4EFSTT8pucK49LWt5Stb1E8CKii987S3lb6ALK
ST9ta/uqOqlobDaSWDwq7IFEmhOk5nih9eDwgEJN0hrCtDA3lO+KEwVIZwLRsKUj5e0XNOhAfsvc
ndPq1YbjQ1OmdO1XI2BDcwMIcN2VMlNIgTB0VJL3Lpv3unzv+27Xq/FhTA9JAu4QjWGSINNCIVkq
MKgqtOpfIdEvx+fKmT15fK26V0Hznf6bs/FggnDmxo+mqqfa4Fssz2nzbdBXOvUzNqmvsho2y2Uy
HxrmcAtgJ8vCIWF6FzWYIcOv/rw4MwSI+UCPPbf1RapUrzaZwBHSsCYZaPJ5tp/+NyCvKAKxzD8Z
VUVGPesBToB7rGdHR5lzkphHeT1xv8Xi12n7k4qeUKubbxuueqSo9+D8TWYdNEi+Jb4jLomN182y
uEusiCJS77VhcJvyjS9zZKfC0bWdMzfHUhaAIYQT0rP2D+OUhwIFsuO8RbzWi+SguGkvvJJ1JFyM
NJPlRV5oZJQttSE5a4rCDFs/TRFt8vZ2aLHfNVQeozw3LGX1ilcyK6kD0xmgmrVehuqLVNYD44UX
cdI0Q99jqYeFJULNBfxcRQhkhnkPLDw7n0ob6nnzMGjNQzScxvnJdrpf5BRax5q0on20GXKvMWdV
NK0Xb2jsg2LD/ayA5HZu3qpCuhL8PrrW0mxTq3pgwnpUECdsF9vWn1I/Ze057YxjUh9miVLVVPSM
MEmYLd4cYV9Rxx2NKdN4ZqC2yJxy891EGWnxux81ublXaOW3MkZUKRKlIVR52QwzUGYpMKhY/TXu
fm0UTJEI1jWU2X1o5X3dosvI3JLlCQ5NhrKthr+sRvQ6nRNCIJ7pPkHavaxG8NQzOtuMKdTcRg4o
2lWrHhWN5XV9/h/ivChcKtZhRDqfWpsAhjq17Y+EAkE4aL2fs5Um1UAkSPjsqOaKAIifvtN5+62K
37WdT6lZugXKsYwNNS1RjpYjuBX2Q3keQE1GPLZGloIkVt2J9j7GNc022q5tqlIV5i4ERln2YLO5
liI5Y39QnVhEVGbxr12k0m1igWRAEbumzW5jlD0ZiQUSwRSRwmkA6WeRl41140tNiu46Vc6pSTwJ
rqpCll/HsuC8RHdpgxFkGUENoZ22PXw1pbC5+prHZNlmItX+U9OCyMOSmX1k8WQ3zHZzMKXoPufd
Hzqza6GyPaFusPek55w0lK84icXVdGmU/ICjUmiibF3rF7smBV6EXXVk/Y2SW9dvzSKFspwBRFoi
HIk3d4vUOSlgSFmxCaOrEkBd2MgdI7J9FS1fQBPjGzr387DSIJbRcXTi9xZDcECP+mhhCrfTTfuf
LKzYV5Uhd/MUtULX0gu4CNhhbO1QzABZBoLPR9CMlSqKSCHWkB05UHiTtcAF6IwNQAodV6gAuYNX
vuUj23T899nPIIFYLn9RnxzkLpDHCbA+NPPyztUt0A2oLMnNQr+tZX5fJSsYu6ODbFGuh7Msr76t
90zjw8Veho9o1XZavLwhLCo8s1oDGYyrlNmJippTm8K9ivzONOxAIimZfODnn8HReS5uKuQ3PNIP
mrY3V6ariAzRNejGxDMnFLqs8hYs2BXO/JstD6P203MXMbzH0GOrkKlXP9X24iTKOW7Jc14eNlmL
KAKiC3ftyCYdlCw/yRyjpRIrL3nYztmp5lWQ4ifV0Y9zWkEkJghIzbdikI9WFR0Zv2rrr9ARpyqs
OHZ3q6+ZlgfMwVmLYp106c9K+gtxkBf1Y92/lwUIuwSqnLGuZnOGYN65egdTI+7uvAGpiAh8kDvN
/ND0vx6hfz3fq+aXNe2z1AWk/UBFhMl0rNJbZi90XKFR9MeieTGSy5y/17XkSw4KrUf0CxNtei7N
7orCDvlt+zio4yGeyAXqw7o+wrfvV6Gx3k6dYOm1v0xg28JgRtA+HbP9UOICQel1ZDUssp/6wbki
kD1gt3GI0e5N8XSJZ3CCekcD/rt0v451gzl+aZFs6NVfltf71eDwlBJ8gtkoYTFuK3zmgHB1JTrc
Wk5OZgSmMi7sGSBzbesW1aYah4KSgs5IYeBBXmewkjfLkyccJE/6ZBysxXmIuvXm6JmXRWydsZs7
2PY/pujfUdRoOafivrAsujVQA9cyQzFEkvpimvOFia4qukO0aSBJBrWBSxGRT+Jr1WWqwVR9q+BP
Stl0XiVVfgVxsVr0GdEyIeq9pJCCRf09RN0JsdHZ5hTlZJBr4mYMPeNAdsp1knPbS2PibJTNr/m2
rbmsSBHEkyFFb2lankge032RRz16sVBY2q3oxHnZyH2x+Am7G0XzkfdhPui3yhj8Nu9e+hjPi5qY
e+zuzPQPvo+qDnBRqMaJrJcKvYN0SnWBw0D5SuFb4/rPiPRmF5fRJYu7r36mczCND+BTA949pcT0
58UZjuAoUcEelSVYwR6M53Y+DtMQlmr5mqyQHuVIa1oaMdOovs3K/XC3hueuHYW3dPRIYmHlspdc
CUy4aR5745so4We5bgIpz/3/I+07miy3lWb/y9szggT94m0O3XHtzfTMhjGWHvT213+JnnvVbDTv
gUZaKBSKjlAdEEBVoSorUzaXXWYPQFflyDWg2ILdG70yyz9Xi9GDjwDFeYt+Wip2gUEBhyoNiBRu
MxuDfNkvWY0eqSqJCJoYJQyGqqOSHn78//9naaaq6eD1YWpNGqh9eIKmuOuBvjLwMDTiw2zMToEH
hE2XvYGcDnWktklPVTYd1Fbz424UUMlsccSD5IBgMEfFlOEHjnhIsRaJxZJjaOx51Wd0pDKvdLrT
XO3giw42RrpeFcowEfjHnCa6QQzNVKBURT7Qf4McoJ0LjEEFEMTFtn3RtYfLBhTGicR/WAPIaQUf
VwaRBsfFk+pdW8ozQZnMWfwwUFxUYq6WOwDy3MKdT61AwuKV1eqDPVgi4Gci0GziSI2muo1BpdYk
QYWHxbw8NdLPeb7r0heqBrkcaEBEUcW/vMgNwhvdWNnkSFtmK8tnY8xLtEqlQzoZALVOGJZWr3tN
d6dB8sxGF2ycsnVgIZeqIZirhgGNMXz3FclO3NamJgF0HhhzEyE/LPCay7tTO1p7CSQvtABPpJmg
vSIXp0hVAb2Lv19e9fbWrn4Cx7xTgPfOas0sxtaCzrT1MR8dkAPGchefqUJC1kB0T+QNDh4d/MUy
ziz68/qrxuJq1XmN53W6sLecAQB+Y9i/qj7ax2j5GHq01+X+GObjqTKr/NCqw0uqhYCAGTdlET+3
rX2H4tVLk6NQTlGcbjr8ZDU5VlrPQEFARGTVbQHNYq2ntyrC0Zx1dxh9jzFjDhiAEUOCh009DDUa
VGD8fRoAjoqgnaQrEMcuNXRGAKVaFoqBOnJsRtUpMag6ocZVV9U1zWwVda8wPbeG9pxG6leoZp31
lPxc5ujZVLOjraFt3+rfp7m/K7Ls3si1ZxU1yZ1ZhXjcqfV9CXxcXHWHEAN+MxiUizz7abaYmo4x
twEkEdRG8QSkFnXtEQ/+kaI+RnpiO12UfSY6vthkmbcVYAFNRHwTGVaq9KcJc+N20d3IUCIzsnav
hfnXqIgx42PUz6hodSzlRE/BNL8UE2KtHBVnew5/WRTUVXDhQIignxoD15GzIe00B/QfU44osaAx
PaBm6UDx5WaWYvRBKqBLL5/CDa4veE7cAlMzFP0DDbNszCbIk804aKfGtymCDitUdgIK8A1aprWV
V6+zOneNPVdRF9mgZcOcsKrT64QOLyDiT3dTryBXjYPLq9o454YCRklQwiMaoYD7/naXpkr1McGq
Jhp7GKPAM3z+c9JxgyDWgVJSgdYYT13ZFyMOI53BX109ztGvkTxn4ec/XsW728r5xYymFINzS4nC
ReaE06OumgI3uEEA/M4C7wXNGli9CpzmCyX+jJ6SZmISmkqarxEUXJv4IQ5BCTL0Ir5MkWHO9w1q
S0LZbADuA3xMRpZOzPikFIeyxMyJ6SpJ4Y1j8Xj5eyobx+LdcjkaSUVbRjmFTwiKZ+IA8+mkNwoo
OkGwrEAJYhcfy08CixvXa22RJ1RV63lRlQxbOB+7Q4xGgv5k2CBzt73WBQmDsq/wmq18DKqngost
WKvOJw7dFANkiQAXyfs5TR4Got9fXpzIAkfgtxh401tozAXUfloszN/iuXjZgsL+F3w2sopXvLpE
KBU0H0ZsWHoAmx+4SHah23/GjILfBKCm1l2BPcGx1NmSV35qGCepm+2qRkhWfMVtn0DCdE19tCtd
oNPdJsgOAG44CWPg9y7bFn1NLvEKZ3WKq2Eqg8FUT0STrhCdDpdNbCZ368/JOZRoVOs87Uy0J43R
jeIQ2GvWx5XRVtdBwoC3rD1GLZL38XM35H/uk3EVdM2G7CNcM++TG22qx1xjvmZqdnL9cwHhzeX1
sZ//8bRYNhpveAl84K2sIzvSQfgVgZdKBnQisABTSPCCqezny4Y2Hxym/GaJO/pplTedihEkQEN2
YCWRf2HoZ9c8RB6Iw1CSAxnVnR2gR+dKj5ctE1mwRi6yhR0gv13V/T6hePIeCi++CffFXeTZjhoo
jn2kXzQfPB378CkWxLxX6slLX5i7H6OiZLodob9dNQfG3I5eDsjPQPTNWI7jxkFLZ3EYCfB8Apro
8tKVrWfC+qNzNyTpawVdMzsK9Nqd78GjATnH7KlDdecz/TX8Kg9MiBrLvpbOYH4TGN/0RApRTdlA
PgTK6veeoZOklnRNXwedv/iaAxDrN2iXHvQjPWKO9v6ytQ1fYCDpglQdlOPsD0S5mWQrMdiEYgAp
JwV5tOyjyksESxIZ4fZyKYYpQaU1DvQhBV4uxHD2079bBrdhMxmiYdbB+GlK5LY0CnQKJoEopGgR
nEerDS0cUPLCl7ILH0MwvqwJUtetu/4u0eNSlSJsSG1XUxyguOgNP/LMx2vNgWaCC3ptAvFfKTDQ
ij8Vgqc4y724u4ZnmmXbeKCitGFwX6/qVIzU2VkZLKABJdNVHd3LoHjqpqsI1eo/36m1Le4z9ks2
YagFtgCyoED/puUkyDRFq2F/X0VWrbXtWpZgAZ8yaCFCWoCpTMdMtK5moOYRZT8boeDdx+M2Lc81
KS7Zx5PpL2pivAF9HftFqWT38ofbqiMYEGkybWgnaxBt4vxxQ8ZK6XPULqSyP0ZghNQx8jBgArN5
qEPtgAlgR6skH2MMTjR9v2x8a5GwaEAZkRBD5n1SKiXpOFsDZvkpmu4/Q+W5kyHUIyAI3krCDLze
dBsCEShF8QexwdBJlCkGigau4jPIqF8ECch+XDvIZzhc+frysoQGudNYG5VGlw5IOg36hC2G+UoH
bR+XifamWZA7/yD1wgIxHmYa2EZL5lJlMFpJ6MqWdVDJwNwACLEYk+Ay/481vdlg8WV1/suhjK1p
ho38MBxqIMF3SRCdB0/xIBv+BFZDwTfcqG+9WxN3LlW7wnRSOEavmex0UHbhAYJlh+Vq3Nv7y7aY
I+Id1frzcYFkoJCURNEDRZxMu6Jx+0UCL04XAeT27+xwDnGKQjBYZnIETer63E3DgS7wIWA5Ej4D
tqLKekXcAZzTLMwsgs1Cd8AFB7MbHgxX8gB5cCC/5edX9uPlpW29TN9tF+ceSasC74V7Fig3kw8W
9GjfBiE4/9XYkV9YqVfM+r8Z2Nar5Hwk+E5SC0UUJqoANROHor+9Kx3JqWYXEDMHchX7xEWX2xDI
/4jOC5dKgTDXACMLzgsGpcLyEfM8YS24bgITfL2JNqhp9APqnCkgfzPmiUIdiPNFENO2/O/qA77G
htWdxvhVXxBrhlKDHp4VjPVaiC/pVH4Hxk6wIJH/eP37ytag6WBciPEyreafk5UB26qjJ6764QTY
9nxbIWiH6iMZ8zMFWLJSGkNw+4S/gPMoTak0JiYcYlwKYCZO077KMeDqggPNYxBtfzQlgUnRLnKO
pW8oLawCYg5Wfmsoz2HqF9O94OIJ/KTCORWrlso56XHVtTvwZjhQvbsF6bUHduUrU/T8ZhfqgqN8
vZCrPZTStq975lYA5QyglOlb7nhbX4Hu7ABCO5e4KPofQlBugCVI8CmFu8c5mFYbOhsM6Oyyq748
OcO+/D45GHYHJCtIA6CkBB9204dCD95SUZZUPnQE69QAeRMr3WgBfWxu26CbzhocKCAJThNg6DgB
GlMR3EiBUf7eq61aqApt60ACOYXMhmYqKjCxeenf1sVf+rSdusRuhzLQ2nuq7w0MkGA6Ii6fLn+/
zbO/MkPe5wsykBkAMcFJUuMrivTg4DgreS/YJNHn4q60HfVV2jEIxoLpV6i+ozcRP19ex/bBWy2E
u8SdWsl5SfBq14LmMF+xAMOiC71Pd4mr/6MrtrLGXWcjzq0E+SOe6a4VtL+6A1OwUu7kQ7OXnmaf
uBXyRwzoPWmipJV9qw+Xe2WZyxnMFsTKdofzjjaXqzkgTfxkXjceE96ld6Dd+iT4rqK94y50RbQG
s7M9nmw3gO4BV3iXfAndBlq/ySPgwTXdmbdCVVLR4edSBtmIY1PXcWCYF4mlANS92E9APlmbHSS0
J/mLBsLJg+gtzFKCSx+XTxkAO2Eby5yJ6mOYe68GrAQs9NDsVl2w81p9W3loo1NLdYxgZ3RkZ3Fb
B2T5GYpbNqSXIgA63MubKNhDvrmP/auLZUEXBMrlblHKvxaaieI2OweXlsQ5kgENpCibxjJIum+m
noP4GCiebNjR8mFpbe/yggTng3AOpeuzMsMwHsRV43sb4+TQFvY1CyoIQrci+nTs76udGsGEZphT
iuoVhNcrTCM7wMzugBOip9lXneYo73stuLy6rY49ZBH+imk8OCIcUlopGryL8n04mC+sYa979l3r
Ql3ie+yJdJhEX5NzKVYLzujWxBrLfN+AKVXLTvVwSqHocnldglhDOFcS27rVQVgC3dm2P/Zm+Cg1
4AoqzH95ODjnkeh5r+gzemEpI/czl+lWmjGYY5A7Mo9fLy9J4DAI5zAS0+zmwcRBNCHRQgoNAFQT
TKN3gGbJEJAdu6uq9i+bFJxIXrE5STqCJB1fUSma/aRiUguyNv/EhIFETQPkyuThG1GbgxrcRhIH
2ASoBTDcWKruZRPbH+7NBHfm8goVZ7NDnRsiN2cWPJfj3/K0m3m39maHO3PtOLeWHKEbxMLldMCg
9X6+0Y+IIXvlcHlJ29fozRR37oDYTtNOBdovzHMQntifIyX0ZEASR4iKXTb1PzzEmy3u3JlpMWRV
iR16TfH7PWj7POvMhBGXYp+5mPcRPKa3uiLwSX9Z5DvMYDBtQ6uGqB5A0F7TgkoZ0uSG4iO7D5F7
gP3EAqH7D1ZB6HeiytnmaQHOE0r1wBR9UCaVtKKWTPk1uRsOyglTxr7qySeRTvH2Z32zwy8yKmqg
S+f/fNYaU/tu7CrXPVroKL1nbuSKEo5Xn8eHTdZDxE1Dedfma6uFLaUAwmFl0IO/C2cNM0UYrh5Q
2YoNcKBLuuREJIYyXQEpheETBbPWrqu0zJ8xp9lnBbhXa7A3lCqAQJWunbKRYMbNtj8van2Y+giz
3bUJrzTdk2p6BOeANwOmms/zz8snciv8r9bBf7mYlgt0YhBDuqiHYuW5xGxj+mUBX9RS3F82tRVG
1qbYlV+F5F4x8tZkcBUKioG5BvJeUaFjNgvq0Vt+dm2GS2hAh9RZNUFtZxy/hrAyFbnoFm80WaF9
+Nfm87CDIcYt1g1U4zCZN4M3Omvn44h5raaEZpMFwTIbCPdTSUQVzi1PtbbLJTWZDOajIpLrgOo/
ixRq1XHQqJhC6h/+3U6xnVztFFXUNo4GtHF1DBVV2UMc32mt6EG05eHXi+EiiWr3ZmUtqBexvhnz
8OFhvnl9JQg9vOhIcMHEpnln9RT7BRpR31C/S4ktiCGia8TFENossmJVcEBdCPrBxoauSoIaxjQy
FlUwrpazKei1i24TF0k60B3jf44MZrIxPA24iwndlmT/rw6CwS7C6iBovSwNdELwkIzvGOJ/XHIT
Ay+x4ONt1gBWR8HgPION4T2q6zjN6SHZq8vZOmAyvfE08NKjFoSg3As+nsqcwEf3bRAb7Rwg018D
ymphbViOg2HNdUACxVddCOV9qzzzXtuNLnj+T9ERM6odyMpODPoFSfQ7DH/8tLz+BNUWSIadoda+
b/z6m6i1sH1SbURM00Rf1+K+BCSME2htIqyk2WcMphzSMBb1q9WtpWuqgqaxTsiHrmA0m0ZmYqrp
NQXBfDXITZxVrBSnIJtrejPIhxgopshxZiKVQ5YAgr0XWRblOJt3YWWB+2ol7UAWz4phLKvSEfG9
3bDvZKd1rzHhgQk5Lw1SIUR88wytrHKBJmzGYQJ2mH1I1ceLJfOsg/2VVToKX8Jgrnf5Lm5+RtDY
mRY6rYTwgNKWDk1Ws6EUDDE+VK1xJRFTEDo3v+PKBOfFDJAPE8uCCbAUPkakhinjQItZdN8349jK
Due71DQbTTXREcfOig8eryvrEPpJgDGoH2TH0jU8km7+STHFBDwHgwQaAWyC3YvVlW+gijbh06JD
0mA+U6IQa5FE/nLbk62MsE1cGUnSoitmNDyD2ek90DV5EJD02jOE7o7ghBTlIVtRx1YUCOYCdwuN
Xu7cD7O9tAC74QQqGFSF7tmI8XZU7FXMNqpkb4MfqTHdRvumVw00PGQ3TEDWAZJYNvQD9rTO+nn5
jG7Bz4z1L+LuRGLNUN+LsLPpoT+aj507e2C/OYHv0kRHSANKktVeumfg2L0ID47L5rfO1do6t8Ul
TVNroHhiq6XlyCA5GSJQr1HGT3R/2RI7oXz8sBVIMJsacFjWKxButc86iM5AiASlaYKqNQXgofWl
oAt6Qfx9rUNcssPdSDypljBMsKKytU5AAUHRsYarKTEvBv6QwlMScEvTfHqxMUBmxsWtrM1eD8lJ
jIB1D/UCtoaWALMPalQzAT26MoPx3JBA6G7JjjyO4PZQ92UNavEk0q8gvwjGVqP5Ijdz55nLCLG3
IhSckS0/tv503OXXEr1XUkUC0qEPtLpwamIKjgH7KBc+Gl+l7XQySxF4FAJSMrKW4VGOJ8jD2dqX
yTTuMRgNhSPMK18+EVtIHxOTzJYhA9Vsf0AApoPWTbWBIbz/Viz+m89i9F3Q7f2wQDw9COiSVQXY
P83iI2qGYp++GMjPo+o0ttdDLUPPk4FmIX0GTvk/Rn9x5jg3k4HHNa8XFS46bTCnc1KMh8vf7sOR
4AxwXqPFPFk/WniylSDwUeO70Hq8bOCjX+YscJ6hX0CHQlnDn0GG6uXI2hJApQPEAMo1GizpnwZr
zh4XB5RMoeGSs09Wg2I7YcTpgkP+IVZzFtjfVx5ImqNUR6KAF0cEqplpTzJoK7efLn837UOE4axw
jzSaoSIrDbbtq5OZeeAJR1o800+NkeVuFTI6qGU8J6Hq2BFYukF1d1/W6IlMObmLWuhHdZP2BfXO
dkdJdVATUKlA9e1kT8rZLMC8rpOXRIEuGWACeDUB961LAA3n0x0THK1C6Gyr0ecBKqVOL4eJA1Hu
Q4tifjhBkKlefkET86ei1D/6MP+iYmq8avWvkTE9jbSD3mhl/CCoCvl6TTHfPAqjLzsz79wM+zYa
MUDrg/lWwscAu64w3qaChSpLH2ZnctUzWlsepMYhML5rjsBtBZd34yM+n7PIRQPwi9IkiXIwjB2t
IDktJ+usHqHGK84s2I27tDbOSadVCfYpZYHC9pkewCp+nG/ZSwjXfy+29iGYvl8W768bKZ46cCMA
J9PXexOyym3WfBv0RQEt33QFRr5jX5uTjwK6CAZKNj3p2x7yHbZilEpaFPVvGFwKgSqw7aEUgQkg
B7pbe+sx+1k/gVYc70IkLqA+pKBQ2uVec42CqW856ZUohxFtMuGcYZ6rSWTrZYIUCmQHx/DQ+9W1
hlkBoSXBJvPduMLSJ6laQFD6Tzb5Q27GbTLnEdVwKmdq1DSIIGmDx5r3yl49PalxLfC9m55xtaec
Z9RBqwPWLFgqFvO6g4QsALY3paH8FNxG0efjfCPogtXR6sAwaBW3OeaPQIoauugGZw8QCToB1e4K
DIoWxpz1yuUroLSTSB4WQYzxUgk+v+8BMtflxunzWv6m1hQ0IUkNEupRPVdhDw3PPpS+5boGAcFh
vkqXPgYbxRT6l38Y27oLzuL1kq1+F2gGwY+USkUALTRgwEBU9u2ygf9xJwwFjxiC947FbelYWoUC
pv3QH4+TC6bCY3KlB2AUBTLpsqXtT/xmiNvTZFrsodC7KKhBuTEdQMukGYKRhI/Niteb8GaD28YF
ga8uVZMGbe52rnFMX8CQhYNTNf7iNUcIK3uXF6V9qFdzFrm4EaVWNaoYnwbiZQDDUw7ORIj17IbP
5AsJ1NxprINW4ClDz8YRf/FtrwJz0T7C8AJ5UENPD2rXuolRHqtBxvagESdRnaxxtRv5pT1ACEV8
1rfdxdtH4gKQ0pAySacs9FtMpHlFO1xHceep+XgNDv2HVpctzFaNB43093Xb+pZcfdVk+EmQzGoD
OCxb268VYeFiM1zoBK8+27AsxPz3N5DUVC8hhQKekUIHf1Vkfy5odhfX0Nilo6tEi9vVoMvVbJBn
gRtqqVQbakDhHURAPNXSn7qMmCA4qT5lURX7kY5R1stb/YpH/HAXdUNTZJu5QIv7bnNe9GWfwqdD
rDBYXOUxPUR7dS9BdsXF+JfXQ+7cF5WmPr592AF7s2pzdWID0nSZMUHNjMlDD8CWphp4iObkoFlH
LWf7d1VghsNCn6vunMtLVjfTh5VxblO0yaBlWjWS38XtVyg1/1CG2K/HNvdMW5G8MSkUJ+8G3dU1
48Wq5oOE498n4MYKMwI+rloZ/FYZIaBujcQdVIgPmHL8UhVgmYBY7r4zzf1ImxeQih+WWX5J23Y/
VAl4sPT5qUpA+Qo6AdcCRLKfZX2XZ1YPujv9WzlaXqtBxdrU0k9yQXRP73GvyrEVeRS2wgubbnMp
Q99kwGlPmY28kB6QhiJbKzDtNgSxJzxgm1Fv9bW5l1Ss1BpYX2AL4vajpxCXoVxAO6c820F6kvci
g5uOYGWPyxu0yBgzWmqh340n8M5b1lVp3huN4EW9+UAENaJFiAYKIpuHTtRKj/d2gdKncdU/g4rq
Csq1B+u7/to9FsEQX3M4fsPW1rgwU4NJqx5ZSVw+6r4p74C5Uj9FR+MWBF3+eGbMLZAecaMb+5y4
YIo+Jb4h6L9tfdf1T+CiUGrXpB8UvF6o9hO8G+C6tHbGCK0QUezeMmSBARk6Gyhaayp3YFIoSYRQ
YkaWebCOKMe5fQD5Brc55afRL0BG5857+V4V4XA3vIKBaoxlgROHgJGQ8woDscspGgcTmhqgdxzm
wa2rAu/UXApKpmkal5OXGcqLahV7gUPauCLvTHPXUdbVitrqZPmYLAD3YRw+49XmlSTd6xn6+ur4
UEjlQ1LkD1QtfmIq+ZOU6Vd9Y8kIHwqBgiYERQowUDYIxR0IMcbOgZ7Erywxv1e69U1vC/QbzNOQ
R66S5rOfSgqYNWv1vjO0r2aKzsdsPUzAX15e2MeJEGIZaHtrKsBFtolC+vvw19tWBBU6GdTivhYM
UKx/jvbKvjtpj9HBvJs86QgNtgfrz0/qO6vcZQn7trPMTM8CCPPVSFs640fegyC1FA5FsTPPXct3
lrg7UYEsNZalNg/0ByNI7kEp8CXKQCkwOLKvA6YL5baj7OZHEa50I+sExZDO5gSJqZHXKswqgU5t
iUIUNskD2h2R3dhls6NxIkoNNlengsgFnO0KwQDx+91DJYeSGLorKFCCbvO5DSQP+pz4J3wE42Zg
+FWg3ZeQzd0Jjs328t4Mc/eh1YpxAF0TaAWBgXEXd0QFCKzo8a4B+d2+8Rao40E5+CHxU0FusPEy
MUD5peLFoKHpo3FHpxjBwjjGi+73oJrvw282WHwvL25zbSsL3JEBXzwk0xS81ovGNxewMyvxzgiJ
YB0fB+vZzVuZ4TJ4ChG/rIRsPWYs51/h7FDQyB/6oPwJxnG8il7C3AGZo31s7jNf9HzYio3vjHM5
Zd+MOQj8jAyTPd0ZQtJBecVAz4rT3YtfYFtvPQMzqyAYAwmEjcHS98d0xjO3mQEH8BntlXIGEd++
OOT7/O4fvPXeGeICU21Z4GebWkAYFdAi1FlAtPvUMv3LB2Qj/BmqZeDsIQTaJo9tyBTSgQ5TxcfL
wW+Y5ze5DMqhOTq0ofLpsqmtNPydLe7TKfbSTYoUGz7D+kWn7EvhAGkFyB390gqC3FZ4RfdLQS8V
yRkoO97v0jQN2rRARREFdTaLmAW/SVdEe7QZcvCYgdooGO6sDzxsEWmTsC5C6EgF3SF3oy8U41ep
k2A0SXYzP3owP4dOel5Gwb3eeqWzV9RfhrkbF1aDFrVtVPyH6gUoqwDclmzEE+IaQf5Tub28eVvn
BIwOmOZXifGxl5vSydZ7q8ENNzBqM5zzHnTHoIAuQvLrsiX2y7koZ4JWGf6QqJb9IYqbLVRW574z
fXuGRFYHYtilsq7VPKWgPrUVSPhVjyTrJMFF2DQLvI2hISEzLZO7bnJuxGUNPi4fgvO3fTVNTgGB
3MZAydwgVznoB5wuFzGSiIxyrwcIEuSt3bWW3/YgsBmrYwk9vxHEajG190kE4kdI913+vBsxB2oa
b+vkbgY0tS3AeFCrysaxd6JSvtFR6hQdT3aVP2ziygo7TquUoRisAsMUSMVab/bK0utxBXu/+Ro5
NnTkfdErbCN3eLcoLsxVCi2bWIM5AqkIU72WyXwlM117FWR0Zedd/oRbjuydOe7yWSqwLUNtWj5G
RIIxWPak+Np4E6pj8z5Tvl62tnHzTMJI7AheyajtcGtTU6kPNauz/AoDgVZ1n5iGT6GwrFX7y4a2
PiKAOwStWx1VTB42OlVhgYfniFwheQExsCPT76r90IXQYc4FpjbSEsZ2qgLjZWmAIHOHsM6bNkTL
0/TL6rtEXyRoNouatlulpnc2uCNYQ6YnUwcC1F6ywzD/7IGd+yg5xpl5FUhpY0i2CuIr/fHyVxQt
jdsuS5unacbYNcsmbUgwKAsyWCUTXLDNvVp9QO4EDmUCXvLEsn0IwRcPZnoTSnf18qyIht23MjuT
AOqn6rqM4M0z46azXmGMZ7RQu1l85Mb35MuEf4M/xkd+ThwWV2nl/I1u4taHxKtDMXEYVRDzcu+B
LDU6mWC2B9mCwcb1QAmN+X4WX3cQt0t20E300OwKW8Gn3Yrp+LJvhplvW/kuUzJLPbISG74rDGrT
J1/YqyA7pS7kw1oXumBgdT3P+1H0HNj0K7jj6NfKhmIAt//espzo1FZmFK/ic4W25rJXrllbU7kS
NzU3N3Zly+Rqolo5VO2iYJVQgHEHgBILr4evVl11z9KyMMa8KVTq/XQORPXYrRCkAiHCyNQg6cAv
c4HuYWJlBeTku8Qp4u9Gen/5Dm49CcCl/JcFfnFhIQ141MFB23t6GK9ZA8M4/645/g0mCnYg+GC3
tsadVDJJI2441gMHbUAtFS+f2LWdajnYAF1BmPXfLo87oRUmhPUutK1/1BndSjXffUwuM8rkdrby
RIZUMwGJs+nXzvSpHDEza+zC3XAPRNE/qHYyKmywAtngcbb58LCEC1XAPMycTne2ik/URzfizCaC
ZP25E8/Nsg36sIEmYqtsofCgmty9mzrTCpEYMnvsuCyn/967v1GgZp75oy1GRGTaNjo1XOjL6jLP
Gq20fetqciFWvdc+F0fyS/YYqya5mUHgjj5I7Nmu2nuCa8F26pJtPiSiI2QjmcZOQpf9sLj5d/AO
YyMhTo3Cn0dB3SCwuJW84HtaKOqYqgVHjl+08qWGOYcJqmMA6BAHgh+YLI9kjF1HHl7opmNgkj4C
7z9eLCIfs+lLUVUBJxI8ObImLg4nkQmxRTX/J02HrUWuTXHBWIuLtAUMEj0HSNIttHTSzjforSFC
DmyvSQd9n6IZoBznv6YEjesxrWDI3mtHBntZrn87NWiTC54Jmy6UUYOhkYi4j6bD+52jrZxSuBhm
ywoy1FFNLzkwmAmkrFxh5NtyoWtr3A00qhQiyFCsB79UdyiWI/TgHfNJwY3XZFdym0FwFbZC0Mqe
xUc/YyjzPIPsjwVVQ9BlH8pF+iE4+1u3DTMDiowZPJx+/qbPsx7NSYKbTq4AZnVM2Y2O0D5JUMyk
Xq8fxPXETVe9NsldcK3TCqpb0D4eHXOX7HN61e0hgMiStBmk7H7ukEwwq7KZZwMsr4N6DK8Gkz+U
lLSyaRKKhBc0TEjUoJDXBr6EHAIY3RDV0/4Gs+WC/fsfx/PNKtvglWOBEG5Z9x2sMnAQXDZLWo4Q
TwEC7G847a0AAZeN+hjGG9hC31vLqKREtlX/tqajg/n74v0dtNn2yla2uOAeViXwphUAAtArDaCt
yBJtCzqDQF9Ye7Kn0V5wTrfeEuvFcT56WQYcmUQvgsKKNQ+SmmBpLLP2GPXp97Cqzqoa3cVy/Kls
ip8QQmpPSyG1D4selY6m2p+1PIWK7KD+KuIWri+Jo0DwAzcv6+qLcHut6wVRYsDOArbX6jl1od8K
vN9ngPX/1g5sXtyVPS5EJ5Jh5vH8utuMK1MBnsQLXflmYQkI/kNYvhAtkLu2eHO37Uwomsim4po5
phEm0TiQaJO5cAipiExOVICgoky9ykrgT8kPlX6bgHZrwHlyecdE6+FiR2VFaUE1OQ1MTHHIcfEA
suZPl01su7rVJnERY4wWOapUbNJyo9FTg+dS7loH6LcyeGtd+H8jTRQsi4eRSK2O09/8xwvcTIff
sFPohTmlDxpdYfLElsCna6uLaXNeR9eXRG1CUgS0rvufddl1ga0m4BtN20Cbh9YxSNHv+3oY3BQ+
Y1d1DYTpaxPiiIt9WvTJ1YfyNICoOi9s6ARDLVtuM2gdJyijCrZjM4C/bQeP8VAygPABdPntIf8U
kfuRbxC1ofWX4VxWqje9ZlYNHq+1OwLbbBWA3aH87pmOqp/swDr9DRSRaImcGyoB0umhw8Eyoj9/
VDIfc2nvOR8U5WVl29Io+ZQ81+G5T24N8l2wZ4KoZnNuB3M1dWNJCoWKsasd5avUBRO24cr+fBDX
c0SHmXNAdSinfTu0UBmW9M7VrR5q6cttHaVuVaQHOwVkkoCFz6oCwSq3vbmmoaqPJ+UHkaOU0Ag6
WUoaQHqy2CXJYO+7ofEB+3dMQzoVqfFMwrxEogliblC3OolWVrvU6iGWXOgiLNT2Z/jr1/CzMWan
Jbm8AC/E0mokTE8QyaIH4oD1kE26ZmAXg47lK5wbjC8YDBV8DeZ6P56rN/ucT1F62cjVEt2T/sgA
eNODqnqTH+0zIMP82O121Xxj7DS/wiS1sFW77UDfjHOpjUokI7FqJAjxDF3azMLcYTgmjmCJ2/f0
zQrnHLIw7OeQAnA3B9qxIFfUT33j/Dop3V6RvfCTbtrTFfTvUbbD6Bh3VUkE+hJlyRiFyeAme2kB
u4chfW+80dXO8TEzhYiFzSMNvRsbrTg8rXkUpWyCD4ZkAwpOxrOaPCXZr0yj7gghyjHJd3IGpxi3
DlRDda2ATBDY/bNYEH83t/LtJ/Cx0CykaAF5NGaitALSzouvJOru8kZuukDMwwJbwAiidS6LSDEZ
qRoJBOvz5BxaJyn5VAkHYree7sbKBpdF9LZsJ6EFyHkTub/rE1qyV3aRN+xQn2CpROTUZiDGDW7W
Xw3WRcK8L6Z9+Xlfi4BBKJThCPBs6lxIoz1W342guWVeAF0KA+Dm+gBkldgTb7/YVqa5QNbGum0k
BcDL4ZfRY6C33MUEbIchEgi67juQ7ogrQZsfGvBFGbcEsmU25/47GkKUsIppYC8KBqW+TqN9kJCz
QS3q8qnZLJIYK0vcsVGVvm80CbnBnxdJti4BJpstgjF7lJr4OqWuV7okZ20Z9Ap1mZq5nH4WrGbr
qq9NcDEaiAl51EzAExXwJIKTpnt9i6hX7C0Sz87fgLZvubO1RW6n6LgUFOxjv6lWzT00houvjCc3
PCUuJB9F7c3NXA6YPbARETaszHeYqEJHYlZIqxhpYbKXe6RxmaMlLptqanbWPj4qVDQNuxWGV0Zf
UT6r8kFnLZlKcxVDDuh5jAvk6HdjviPesredCPqLKoo0BIUu6qTH6CW7EU1Os4/Ih+G1fS4M2/II
xuwIiy7H6iuoWTCkI5+aEOOLi+aYZiFgTti88mt7bNNX660mIM0UinIJNSFiXMu602vGkYBVLs/A
4Q4EgtV1h7ooHmq1vQYPsxcp0+Oc2I8FrZ/A0rUE/+Bgr38RF6VjWjWQuoswxnYVAayOc6ZEQK8o
x+wHkw/MhRXhrcu6Nsh5PaqFoTkCQhkU4NPr25sSerCCNW0l1GsTXCYg2dM0hXXLphu0o35e9+9E
9dktf7o2xfkFKK+04zLjvdXr0s6inzGqslOgSl7ai+DsiK4K5w8sDE5A0QWL0ulVQaBf+GnSlh20
mjuAECCHHPY/BJ9xywOt18Z58N4oU2mB/oUvvZaeo2Pm9L4ZRDgWknjMcCvNWFvjUgCrCfFwpZUN
1HASX2m5B5nwI9Lx7P9Iu5LluHFl+0WM4AgSW5JVLJUGa7RsbRhuW+ZMgvPw9e9A6m5REF/Brbvy
QhHOSjCRmcjhHNR8Eq8csbe8VwCiJa36bKYAK8niYqllOuEY8gKxecnrTMZ0nfqhjxbz4i07XmgC
1Ej4PAEgVL7AtBVX1rIFB2TYeliTBVrzJre5S/dG/QjQDdT3Ef+DYvwqq2ZIrp+4N4om6eSMDpTF
quyIaae8fZaYjeT2ifuibFhMcCn/XZ75j0VamSzBmczzoLVthu7Sf08ytiZO7fWnErwKtrj7tp+7
NGhA19jmOubgEudrFpXZ0dB1v8eqXqcXTym2hV3HzE1fcq4yUxFcTc2bQ1GELwdkqTOyAL4oRHe7
9xOQ0riN9webv7LTFVxOVJY1aTsY5+vC0Fs/9g9aJhJnI26HJkaVx80CUNXPbBlvFvfX31JwNpmi
LVap4iw/I23zyqFdodoa9gaAx/E+6BtGVtS5hX180Fa3iuqOgwzid1sfrM0gAQZM/geWJyOv7F7P
oM9r5xzMMB5vjfxhG4Z35T5kTUR1sBiHBUI0ut4rVCksmoaML4pa5q+pAhl7bOyIMn1VG/04tR1K
PPlFQvoUU4aabJFvO1FdSRfuIdOnNnI0bpXz2SvANjNczQU0tVcs1zRYLuV+ejM4rWQKdy/jtPO2
jX1J0t7G2b6a9pMmQVzbjO8rEcJlI2Bre+1tmeC9rzLHr0Ns+s5PHRgOUKvziHlejTI2PJlQIcQn
s1PVzoSztIcgK6+T5kI3dna077PrYqg9o1P3p70Y1+KU6QgXb9Jp7CQ5ikJGebmUiz9nMxYh0A8d
Cr/Qatn7YtNnvh3qy8rzKt/utA6LuIpZBukFRlDzxOVbrllgPRGDD2jjVS+9ijKRQkTPTTJiDikO
9/VgnIG4joGcWL1VqfFrsiosCU0q5ta6cRdr1qFI0r86R7kecwKMFNMoJZmwxGxN7nRX6regmSi1
Bi1FzWDoKKauQa8W+39WWXBwfag6Sjzgo/5TwUT69NOZgKwbuhWovdLh5rQVbfu71XcVPFCIglHX
80bwZ3oAmz0uFL/+8XfiBEHZpWHe6xZ/pY4AKkt2+uiFB56kGbv0SP3yM2sFNiadDA0b6qajilxi
jqlNTmFBIqe7AD8OBtnG7xzhA0hdeJNFf33qPN/kCYZih0rqtCW6Av+c52v8MLAc/AczLZt5xUo7
wV5ywLgUHYW0FgA1fBFZu9KOPFbJhwK5A/vob94UEwylrbIyj9uiDDIn9aLyiGaO29Uor3eZi176
jJVWyVHKlBPCkxpjUjdXX0zzvw4HyZQTohIQ/4wiZmhOtUO2m7Nzc8LbjD7Hhc96PJmATCHRjf+H
p05TiFFKXo+dMxQcy3LEiGq6j0w0Z9waLyWMcSf+b2dnjO7y/bTY7SD19g2FIJXFhdHVaQ3Ef4AU
YJH0MO61nX6QzbJspmkrqxRCE+nnIsMWEUjn0qdG+zFNh9NqbDpjgJuDSR6LLbpYYIsxgkeqEaAh
HUoSMzCrdiGR+cXN4PMmQ6ynlQ4NUUmfMXiEqjnaSWHk8QVO1ND57BHK2H/Qyto0+JVM/vdVkFkK
lTikhcwPrwTpNNym/a1ECW4qAZw2KZlaBiHQLJWQebF11bW/aC8zdP4ffTB04KcaDpeGpPq9Th1T
5yZp/34f8ArS4IYHOwj/CNhqs1ROOWQNhmwBDiiixJf1DDS04VMuQyZLbHwOadI5ZY2M77+/mLcM
fqWWyB2fldFSaWpTBRO7SabvPX3O+tg7fam2Lu1ahmARgzmDd6TUywDLlW5fRZ5JZI3MLfezFiHY
gtn3Pa1m9BWz0vzh9CiGp8+1Wbu0urOVmzIxdhbRJcvsm8sPa6Fi3KrTTulGMw0YsOIxfc32ydNw
gK/tjnxWl4Pp9PfyzvBmYoVBb2CcAAQXaYbg4VXUFE27ntCXtu84WhWfelvIPXEd97PTCJQjNYF6
AmsCIlIOUZuBFlMegVYocZ2x3NO8u5zz8EuWW/6iAGejLwEIk1uPp81m85vqnA8Z4ysqhs3f3+9M
TdmgOh0gHTtzp475U+4Mj1YxBkyfd3Gm3OrZdMW0anda7Gb9H91ioGpjvt0B0sV7uWpfOCkwxlDE
JX+/XafOe+1zZiB0QKvxZT70U73xtVwhU1Cz3jQignPmPtq6wOqA+0994A/yuy3vuZYmGFGlaEMX
EisN5hBVzQLIL+ZZeNCw2+zOvnmQLRlv+7TVqQoJgjrDjhz13wj0n4BttqLdWjchS8hV6iwLmF33
YG8IA75Pqd22fnINCBgpkuNWuFvJErmAdGAiRXA4ZVBPPXOZ04Lwrp8zd5rin+iD3p42zk1pBuH9
U4BMYA3jvW0W0cQSHQzu+yTMa6+j7EJRrPPSzM+zobo7LWvzSUXfhImqlVVGw3xYlL06AN3Minec
647j4k3txYIep3xuTKKeuMem6sU8TByHz1C/Fto5NS9o+khky5vbtrhSTAhICTY3OzKBcEFHv+Ds
dZhLG3zMwh3kOkmlCbEJJb++jHhO2R5fHxuvkE5/8pLil1ZMidZfTIhIWqgVZAYOZhCG10qTeXX3
Xc1um+y33eTBaevYTBxWZyh4yTYBKm6s4n1YDhRbhrnjz0WCaahSRjy0He5WkgS/WDag2BkUfpvB
Rvsy5J0nX0y397UdmN/Gr7IFC9khCp6xiFoHNOwY+zIWcizUHR3qHXp3aXndGPvThyjVTfCKdpzW
U9sj1uR4NnUYKTwQ7G61Z82ReYqvySabNzOx1VEK7mOagJJBM7iPpgCsPLZvuvKHRCOJXYjVvDh1
nEZpYe2Y1ZlfqBWJsW+xVGjvYgCBoB4T50B7kD0MX6LyCdM3hWyhUpmtMivhqi2zV/Qk9Oa0BKJ6
NQD1sFUjNyxjtitTswUPTnVHWXhhpZZP6XgzlvF9UeX3fV27wDP/4jDr0k7h9eaOEXDyjJmfDgZQ
5dL4GsgO+4bS3aLV7umj49/6lAaCVxpnqhW11ZSB4mDsQANtk3Y5ZZFbgt2Tg9v10jLI5rcCjBdw
ikB9hT2p99EkVSuNjBqmxoZ9cwYj5MtmgDzEqKWrAU8bbVW0rPalLNPZtMKVWOFCJ0ut9IQDGxYG
8yg7GvMkeXFsXmGeHjumxdEdBZdrhfOi9A4UY4C+8k2a+tbUnqWgxPD0uQhwvyUCt1V6Eyg4XsDT
Nk6SmhHwANqbwrQTQGDHqX/aQDaEOJjuw/gPaArQoxJub9mU+SuLewOCKj013ciRFaM3AvBahBjy
ETww5TwWLzyUNLnvisFjZn/WJs3utC4vDXvB2t9JEu7r3OkV6zglvXLgw7WJO1/N046DqNoYKiyC
tLtiO77Ulkz7Bzk2kUxR4bK1akkK1mGpLczRn80Nd9A6AMktXkeqTzj5d6oK1ohFM9KVKlT9TCNz
qwUOBE8syzoqxyETny+TkgI3XYGPT8d0l2Nkus2+Wg2mba2vRv/DKi9K457JYH31LdtcSxXuNCYZ
s6FQ8Jwwoh1kFuAJ8c3Z7X9bdxhb5LvyfE1xht2aO3JnFIEFukKwxeKd/CcjlBu+9N0hCDF8UtRe
zRMcgt6lrtVMrmb8VSRfHbCqGGWzZ1LnvRXJ30kUIjmpwoKkMVzO6+LV277Ln6xdbZ62YaJRTR2s
YotP4yJvrCqvkMB28V9Wdtl8hpLAsVYChOuhK70aRxV46TBL8d0s5kDjZMJF3EuafzJFhKvhxHEz
mylGNrv8qTSZpzGZR5NJ4H9fVT7NmSxxowBCvM0Xw22dBLDH6ixx/1tPpXfnJURS9NE1bVGBi4fZ
aF7TLdhLTfe/gH5sBO93IoUbZw9K3qK7Bmz0SffsxnZV9iWkEniBjUD6Tohwj6ieqGGdgpqCYyHX
+iXqeE/D3J/Fhu4baCOcDgqbt3ZldcIdAta7kQ+phfEyKy79nOoXdRlftUoV7aclBE3OsnwBu2Yk
+3ob9YJ3WgqBdbbqeKojOOjVe7Cv/erMOcjHFLYd9JuWIuAGALATDqGQBi2tgSNnZxdWFCIOOZ5W
znvEUFBqW+eD5iyeveT+6SPeinuri20LYbcd4iTsFlYGc6Jjm7EfXY1Mt2O67Csl+cyQ5/pgbcGN
tFOUdgtQhl8PlgIWRvHw0Fb3f/TQ3r7qtk1AlgK+PTE/alC+tEjKmRv9V0r3xsxd58y4fAF6w5KO
T/QfsuFSiVAxYyoZUbKkAR0NTS8KtmBeWJqmy0QI3yybSsAmGLjpwz67ou58WQX2VfvTavkMsFfv
le91LMlZtp3Lv0dpCB8uTsjwyrxqdzfW8j1tLrrp22lLlIkQXH9InJ4tBp47jBXPi0MSN8mVxC9C
Wfth24e96cKPdx0BNCzu1jmCZTYtGAf8nSh7ZbknSpDON6dV2k4CAGDwtwUaQhhINTZnBPSXwPbU
9knhEkxXoF5mAaWEGei9ygZFt2/zmzwhBoB6ciSMMwfNJv3WLQ4ainpL3LKmF04ji9VbhXHc5jdp
YjAoKRYQ+KuKQxc4r696xfv7uRi6GQjp3Ghf14HkVLkliE+FtVwhLCxmmWdFhyThn1GEApMdvNvB
cdHl4wiy6yZEgxrY/3qLKANujsGdVaAxa5KAI/lsYo2kLTuTEYBSBk7budZ4FTb3ijNcNcyRzKvJ
DFKsisRjrA6KApfIa2fOc+s5Z8pz7ipBvusXaet380pjFAbwNaA8BVD4+5tWD4oZdZmqYAIP0xvW
mQ60Gl22FcpdzwdrWAkRrvOkpfpI+WvqnzGYV7yqPxyD2TSGlTThRvdLTrOOwEvlgMgH8fmB2i5T
3Z/GDSjJL9QDUw6yqLnpr1YihUvdloneDA2YelNr8VXzm6YbLlE1r1duCm0nuVsy/YQ7nROSqTaB
sK1nS+8eTovjN/XUtxNush1nGMGdaYT69CNLv6bUHbrzvL+mzp1GJaptIfNzTvd/rVG4x3iMtlGS
we8D4NxXidu69l/WRXYDtPXOVTz9Hgwo9T2WxFCMXPT9fAe60n32eFpjyfmKV51ao+LYDazVamYP
2E/+kMiYr7ZuHQGfvK6ZXFeRTTbplUbrVFQ+iV7tuqK8MqzhoI762WlNZGKEbxcZpFVjW0F7MvqW
6j9a5dIZYskDYGtuGEN8b7oI3yw0Mz2zctSfcix0vlSPFQdzw/GeehWfG/4jsIKtb7QSKlJjhxGK
g82Eb1QX5y/LJWB/wxCofZ94NKh8J+SrbZ8IAWuZQk43G6pCQc0e7g18sHS66kBVAmw1t7Km/env
tllpW4sScjmiMR1EJUgSXmEpzYfyJ+e4UyDP44X5l/XdV3ixGJis0tL8ZhBa/wAhLIykaAE5jmkg
7mNmIAz+09hmf4AEIvuY/O+rbI+2izJppENxeUJLe0IFcfh2+kC3/PNaHX5RVhIcWup63toIQMUD
U0hgJvpexbhbb/jghpRslG1WFtbShGiAKeUSuTgiOHDoeKE0/6kdFNBhA4cuQnlekeKLbSUna4FC
REiNKUzSFqWzzni26Y0Ogo1Cvy6L29OnuPmdNGCHwmVpOrB0359in4KYJ5zKOADqPpAgr5JBcnKv
rI1itMEIx78ihKOjZm90zFKxhGAk6dnQaI/5OCxe2tJjP+a3WTYsbpLiCTyQsKndguZpQLp0ACp5
81WxhtGfDSfd6QMwLkbWj7s2JxdRonZuHk7fwKKJjzA/aFgFQIvwaFrZ986c76NufuxsE5Mq7DrR
nV2WRfdxl3de1MctCBM43WV1vozF0akBGgroVt/WxvsmCs+bur9RFvA6VRb9SUfle6lmX4iKRb42
Gb0cU2luOPUPahX3bt1ov1nJUqC80l8p60ava9SzuXGY29ZG4zeTk7k9UZ6VwryNc3U/FcXvQq3D
vUqGxLVYfxuZ6rXRVOepdU0KLPK6RWN+1ZRB8RKAAGdU+b4APzk26zN012oPDAwPjDi8FLSfdIwr
tjaeOCAJ3SlApHOrNj86SXVMiuhCyXKAhth3i93fRKF21xMausrQfFEqHQulnROMRninNPl+BCQ8
0MPzyANK5y8lHPYWTZ5jdFrVYbmODGA0LPMyu6WlfTETx/GSRms8agxeWC+pV9f1cpGRMj22INGb
nOrI1OGrpU1HG7Oivo4qtMawUhCW+XGm7R2Q6UHKgln4YCyzu9FyDHyRdPAtu8LZJtjqcxpOlIz1
fiui+0hVSpdU9D7LR21nZcAoVoZ0N3TZXon629Asr5Shnvy0NH+OUfcD6IoPndpdNal2TbL0sUuG
4ZxZZPEHhUbuvJBdrzutm+fjOaDgUnd06u+JXt8NeXiJSm8QT9qhGugzs4vaHQ1Ah00FkD/M/BAb
va9E7LpOrF0YG88d0w/tiHzU4lDeXXhOaLJr+2byyGQHdZk9L+lw7NP0QsM+6qRZAPVg4AxE7TNL
yJnRlSgfZNkvGsVfaVJ+N6PoQgsb4kY1eIqG5WBVapAXQPBl7D4q1Cd+Tm7HaLsjCRYmjKq6a2He
eUMAkFnBDfbkfjAG/OxhvI2s7A7z1Y3PmvAbbdkvLAP1h65rW9DMpnvLVpWDNfewhRxAaMM8pbsi
KYtdWE+y9Ghr/sJZuwHBoUW11joVuAc+MU25nb+sXI6QJFVV6Nh91eCpysAab+w1N5tesIKmm2GH
BX3rD+Irz4k+ujlApMLTgQJARMeoG5IWRQZP2vTWwTaVq7IH1rMDUi+j7fzJGnaROj5PzSxDM9x6
iWFM7l/BQqjVcVM1lUGwdjd6zVmxi/f5X82OArLxD8qm/OhOqSkEjNaJlFodwdPe7oCufTFeFpeU
+hMA4J7AyLczHzmNK9npxwp9Q0nu+/981zdVhVDS122atmkTB5y1cvHbp+WvLvRaiwfio+7HR+A0
6WbwmRD5JlQw3ElxInTu8VqK9PsEZAdJVUiy0M2cfvUFBXONlBkCDGRmGHefq0uD/sG4+3agf9NC
SOlRu0RHcjIrfLd5p//QXO08eiLXQGy6VY46fKJPJKnFZgbzr1bg73qfWrC6GoYMwHpB1MyuNl/b
2ZcFhL/pKKVu4Fn6/2+TeIS/l0TbPLci8AYFsQZUsNf69gsqGJA45HhUPE/+IE3HBAAFc5dDxa5f
YrQRIRqkvY6F8wXSNZezrLK9We8Df8m/8oSHw2InHQP5SBXk8PwkP5qVgjwIVN9z5quq6rYJ8TFc
o9S/+yrzFgDlFdOtDX83zbvTNwHsDRLdhTdEU01ZrQEcCGud7LanSeO3VWf5oVlNAMZSen8BoF/Q
JJXlEy1vMYemXoRWdF0q5KJZ2GWRx8EyGY8OKTV30sMfcabvoo7d6ZEBNvPxu1JMxz7KO5co/ez1
NftiTgXCPauJx/AxwKxaP7csvwIT1bGqlsJNq/5XXuRod8+3al78mDvTdruBXUxWdNQz+hAaynM/
2L4zal9Dx3i0NHqMx/yYauNFnXTPRRQejdHGHEeGE4uX/NiyHqzVVX4G4OvDlNSHJHa+FXYMdmrs
0LuLHpn7AeTqfjXYV2GELxN1uyXSvzGSHheEuMrMLhqWfZ+qZcKs9nCgTpEhnJdXWZv/6BKVHRjN
Y1dn2l4fh2+TWl/G83CvdcY3JVIAp5TYv2hJO69oyjtlHL7kDRIQ054JKPD6BzbaN05qqK49Tk9K
V/3KhuRiIkBNtIfwQakLVFa6/Icd9cCqRm1pz7Jc35UGvVwGu3Z7vERdJ3Z+0cy4n00LjHrtwVQw
4FQ6lVejxTyVE3OzLA5sUuOwGsW1kBI5gMAbUuc+d+bLoaA/1GmsPYsZZ1jYebDH7mBE7U1E1PsK
SdvUValnMyyuVh0r/SbjPMZzaPgGzYY9TVVJcNh0N5jKIXzaAuzxgoMzsL5aYZsMDJD6dGsl5c4e
7S9hzPaZbcT+6YsgXgPU38EUA0woi8/+G6rgsJsunybSERZMenNLB/2rQhWJCFEdUYSgjuaMJKos
kwXRaD4qThp5Rl9Bp2hy4yYe3M8ohBRCA7KYQ0QqodlgMyUU0jJyF1J85SmRfB4eJdde81WfNwn8
SFfP9ZhBm3K0ABsUtTl4MdlvOyGm63TmU5QvQQnKX4lO2yf4JlHIVBwSa/kc2wD7V5+A8OU2zXkJ
yNF8UCXhe1MQ1QxiEzANYoDvvWpNW8ZauVAWqJ3hFvZjFT+o86OdSePcptmtBAmZiAq6GyMhcR0s
PzEc6A2qPzw6fnEBzgZQ37jlTXIniz5iavLy2VYiBUvXoqFWQUSKQyx/5coNHjJeZkt6CTK1RFO3
Ro2kE84v0avzOURfcJax0Uo+kbjK1S80c2gOEU0JZkazc6sYfSvtiiqTxOokyoibXB1VQ9qBHjwA
EMJdvNDSbfV49E9fV8lXsYSUwKZzNrUUpr3QYFRitwKcuIybVKaIEOp1s9UHFDVYgIrCk1M5ZwD4
/va/qcF/wson6DQdynSGCDO6HMl10h6M7Pp/EyE4AYZIGWdAFghGhJ/MudaKxRsLiR4fUrTXW4Im
ByhAONq6YMGFY2E0vs1rjDyML+sZY7YDnB+IEAMFfCoF0rLxjPrWp8zgX7EvIy6r82uKNlsKlJqC
HMxNTmi4o3WYyofTJ7htB29ChOSamNArVtM6sMfrttXAZ9JL/OdmaKBvEgRrnscOY24GfEzm3FES
udXybaCDR5xbJZLyfsrUEcx6NDNASbawOQtlAHcCvUeuezpQAgGdCS7T2HJV4AbohcQtbN/YNx0F
U9fspZnzCDqWXexHynONJE8ffp/+VB/ex692CBZCatk6RgSEAJF3Y56nqc6C7me/WxI3Tt3W01RX
WVxgu8Y+Ji/AmfIQ/jgtd0s5EDtapo0NYBBECyYS6dVMqArl8nRaglk1yx2KSl+NWWWfOMa1JMFU
dLOok6ThMb28s0dtj5x1dmRY8JvqaJw4ks+u42n/3i3lTJ/yjMJESpLvZyU/Jl2MNH3afeLU3sSI
MSnP+qzBrmwdAFX6imJNCE/NcwVoNqfFbBm8thIjfJxBm8JyGKs6SI1+PxpXWHmXpHab7g9EGqZG
AWFs4e37/sDMtAbQ+BiygDxMewwZh67luFg14QitzpdhV1a7wlf/kpE8b2v2Jlb4Tmhn5WbRF3VQ
Zk8YQ3NNku5Pn922Jfwr4aWnt3Kw/RhPisEzO4reQ9zsHPV5yiUR6kNriV/a1emJi70q7bLSnlmN
yoy2b1WPU39pVxMA9QjG/gFWZkumfaUShVtEqrLPsWhTv4yjKObfEjFJ4UMi2u9+IZlf3Uq/eHcJ
iSTY4w2L/311jqDiwFKNmdXBCKh74F0NmFDCmGPYRRL/IBMkOEBFtYdasSGox9sVqXi0NGinDB5w
e09bhkyQYPLgH8bj0EIqHpnVjhHb7bPU0ybbzXUZ8NT251qdnmDnrF/iZDSg1EJd1QOi7lnqG6ln
WKBxmM8aQB8XquQcNyPJ6ouJzfg21hSa8YNkkLFDg6m7S33HwkqSk3Mc38jt7+Jd0kpSgc0L96aq
WFszSjLjJQjLNKbzvLhM2Betklj/ptfQER9tUESqoCh9b4soS3TDnCjIndFyTMhfeiab9uL/g/jU
hb8Bgp2BJSEQHr+X0IfjYlYGlOBAlctZdGRY5cY6d3o+nyvtZ9z7m7APqObUTIy8hO+lzgNLqQ+q
ts9IMNBGQHVAxUKLcKfUYiB2ZCFOLeF0ifTleumd4BO3aSVCuE2RoqSqzT+7WTUex/ZK8m4fZ4k7
OV//N0nCt4n0KK+LrKmDacx7n5rRTp/qDBRvqJSl2iAjs990E2+KiddoWFQ9bLSkDrLuR9XtjeHX
HN+ORNIC2jTplRTBpJ0m0hSnhJSIsfMuW4598T9KECJGCNxndFohgU2PJNTdYpHRw24nESslhMR8
bjE3WxWI5ibIS8d2j3mBGuyp1Bss1w6UAnMWALFB/+AztkfAuYdpRcRhQzDvedb1LNLxvjH10rdm
PD+G7yYWVfRGkTi3TWNYSRKsHIQB/WDwixQCdipyRte2vunYsDCz+9NGzn/yBwe0EiQYuYIJfKfN
kLYQTCmQu2U0g0p5irPfhTFKTm/T9N5EiYN1TZ+N5mzA/cwT23cU6+dpLQm1HwaXXhKklQzBvIuc
mq1FkcFyxnqbByK8ZG5fiP16UNKhKH36+DaDEOZhgD5FwZ4mFkPLGeMMudIBSW6ZLwonw/twKK+L
MlskBrEd2fHEgHK2iuKhoFm5LB1ZKK7V6CH1c9m+wvQHGFVsTKqHnVt60v1sfos+mAbSdJM4BnU+
0MJN4WC301zy1I8clW/FoZ48G+2coNy3D5wBr/exqXse3QHR/Lram9XZGLtyDNutq8BJg/FkxEwA
KCXeh0iDqDEgawbkadph1uw9qfqdpVcuMdmv0x/zw0okt561KOGMl35YYmJDY249jepjpGJPHzE8
U1zWWIEpd9D1UveLLxFmuKIv9DifMax5n3+mkorFF52ik+t8JBCn5dxPDJ3zoLRvF9Z5pnNrYMrl
tLab57oSwv++SrQdmugFELmQerRp7KJades02ezlbMIIhJP4p6VtXX4ddKUaB+RykNy/l2aAdqEi
8VIHjtXcJQ6eeXmnyQYnt27jWgj/ESuVoihXFiuPmiBZMNRjPDjN4nepJnEym1JQvzPxekVuKJYw
hmRRS7uY66Bmv8E4Cw70xc2jWfJ5NtNqJFI4K9vS+ZjIe2Viqyzz0EgaXPjwJgxiTzufDj8nb9qZ
++YPxjC31ELv2FJBJGWB6VIIbspkMPj8ogn6svfSuXRno3DpLGsfbbpogrKTibcd/cg2CYRRjCRR
yGl33YXuxR730eSCM1Jkd7KIva2UDZJeC7u36MIJh2h3S1qWVRPUKWa+ls5tjEsls2XOecu68UJw
NDATAOBLPLvZzLMhnRn/VqrnHGOvBZzQeYI64egPt9ND5NeH0/fppVAieue1SCFD6ChoI+usbECf
d6Yf9V2OUxwiN3su75pDt0u+R/dKoLv8iS5bd9g81JW2wqHacRTaTNPwBYHWYSnfs1rxnWaSeIyt
zGSloFhQyaKmYMzJQZ6sZD+GKbsj9bdFL+6sjN4tiSyn/OgNTbAhga4IxNvUxmT+e0MheVsDDQKg
MW3jnCeYinSLuvuWLfn3LpVB323JwvNIBwCiBWHiyzWO2pJDDDVBpB2dBTwMXbfnq+G0L39KrIQn
22srgXsCHtrbQIjgETGQ1KNvZVdBbMG9P43ak91WhyXJj/aMYo6d7xqQccYdFldJ64elDFacm8Ip
+YITG626RxcE2wE6qvRLW3sk0kGJ91XNFtcy9lYLZJlsL1FatE9RaSGyYfsmXAYNU1ijBxY69YsJ
qLQX6kQ76PhOKT1jP1kg2+z7kKGJYgUHStJemwobYskL4UUyHzjMn/U3mRHGCGXO7YMrFSUKPkDH
HjkGSyFxaxVIpp/sVIVb36gRZaZZxQFANdEtsFwLIz3dcHP6420bjK2pIDQEC7jIpMVmayosFfOv
OVN8IFNZ1rjri2PUtV7d7Dorc9vw/rTIF+/80UjfZArHqNaDXhU938kMOFmh+cB+TvvFN/wWOHR/
AwKMnKtMlmJvH+mbYOFINU3psSXMB/e7oAErEyuCGv+cVk+MTa9G8o8QAKG+92xI6oZSCWNMYc7Y
C2DMVVJbkqtsiiBwnBznxkbd570IqqWjpY2AZlHLCLPapccwBXRaiw/p0IsaeIlgWofDPIoJZI+Z
8h64E9ixO8sST/NztEzpZdNfU6/baTt0G7M9bSX1uc0PtBIqus/EmpWR76cbE7ZF7iztmNgSEdtn
96aXcHaWkdmJHkOERb6k2LErZe1EMdqIByd4QwVg/WU74uBAZ+HqCQbIfiRa46aTrBC8eVjIVXlt
BLRxYq6Vdbw2x7eWrOShmm/s9qIcJYe16R3eRIh9sCFfyjJOsYM1ab818gs77x4DA0GdnetR4bLl
RyMN1tuGt5IpZAZda4Z2N2F5CAPi3C3EXsIHxAtvwkIpsNHmP0Gc2IzbK6H876uXjJOqdav2GNRW
AVPr617GgRh2pDlWZ38CGLvtAlfyhOcZKHdMrc5JFWTVT0IvyvoRLEa+HhGfaiH2aWrPHB03acsd
bY27qD9o8UO1/Iyi2K/nZ4pNm9PXnbvcDy559XuEi5fp+kzHCGPOWlrvSZ5dMdZ63dzs6wkFKp3t
urmXjBZJzNcSLmJM0SAEMw+QL5qLcjg3wovYluAPb951DHiATdXAYoklnHJBWMuMBPG6XPKd1hWu
Uspc8faXXMkQTi5MFivTZ4wcv+4OjrevwYzuMZPp/xd0my3l0M9Hp8Qw4QLEocoESxvYYUlYwOoD
XvteGcva05v5zkqEiNyR9rj+VR9jQgfbkAgBfnjdHFrwehZ75bqSPPM/miBVNQd1DxsT9cAzFu69
gzmTclhgD7X6RZlnt8KKUaZabqrfKMY52GslJr+x9fJeoHDnEzVOS6OFQA7WUByiYwNKE8CFmBfK
Wdz5py/Yx6gAPGpesORteOdDa4uMIHEh5lxh7+hZMQCUiBSky9EZkg2nbnw0SHIsooLP1rA+9ITs
MF0MR0/5Foi2J14KsqbIJf68N7xG9dRDqD6cVu2jIb4XKKRzpj1EiZZiCL5wKjdtG3cu/muBDjC+
73QSEjczGnQ1J3z/2LmO57tZ+60WMtL5zS/0dm5iP6gv5gq4Py9Dys5jm1TEG6qoc6PB2vXRIEkS
ZcIEY+/aOCdaz23POk+HxR+xPxAClTOxZYncliRiAZJEczQTpUDBzY4NmdikIpyaTPcxYu6V9kXd
3rRpLVFp0/DWkvgvWcXQaQTEX6Np/Bk4+BXGt/AMRLKoHYuz8Ut8xPLdabvbvMBrgcIDUC96XVkG
ZNpIFvf1cTlEHZq50w7VOvkF5uf0PkJiTGp1joKVF2lFGwMEB0GVWkemPTKjPaqlJCZuXaW1EMHO
GU2rFElXFCxm61It9+JENoYh0UMs71cFoFuohkNr0icnPgAG0RvCX6e/jEQNKlg3AxY+oww2V40P
mlF4ZieDQZBJEHw3Yyy0qhkH1Sy/yRg4zn+tGXGPs/oS4sqgDfaTsa8BcVPFReXHSfoNxSrPaae7
qOtld/Rjmv1eGNd2dXNKs8tHu5uB9DnfJeV1HabA1UX9Zpo83VIPQ0kPcee4pz/SRv3kvVTRM+jD
0BUa6uqjN+4UN/aw9YJv5YKB4sLYJV+kbBD8s5+4QlRwEGBFTSxHf3EQ2n4609wQyGPV2XI5Huj/
sXZdy3Hj2vaLWMUcXpk6KVmS4wtrHA4zmEmQX38XWjNuCqIb9szVa1dpE2EH7LDWXrA49sq+Jouz
Dc2IGqtB4mQX5brX90qKaV3pa2Uk/lLHkptnxm2a515hWs9ttojM+6aS4dHsAF8XcScfeEbypMx0
wdaCqHznzLdZYQGkOPEFixSJ4e4NaC2nrFTgFhmYlvmX/EU9yh3aSktwvgM3L3rSgnk/iho9tw39
anXcxclry3EqAufFOgor5MAD+4B2MdNtDmU4Lb4o78Znps+6uJLH3Ru9azIZgPTVTtG/0fZzrtZu
GoHeWbagHq3AjYn2lLs40ZJK8kxg55fxSbO/2CASmD5dPzeRCM6VWFGLlIsFE5w3vatrJyuNkCj4
fF2I8JQ4X7JkSUUMG3fQcEcM5KKe9RHZNfRrkKB9bxz+mzQ+eurKVKPoUWLponSfpkf2YLfeM5IX
UvgEz8rgPwrkfAz4hqu4GuABGJ1W2oSsNVM+sKqWjXqkEEdu0+Fc7qDJORwKyqu6VyHOtOr93Mhe
22hPgiVt2seVDO21G6gnc5hGFfhBbFSB2Ud6mu+bg32a9sJxbfa9b+zjShZnOmhBS61KYYtbHzPH
qGZV6G3Q3rGRCMefd4KViXaPsxh6Iw+D3KUIntrqnTzqN3Nn+lpd71W7d8dcO40ZfUiR1YjG6KYl
de62uW27mpk/Au00vP41oo/hzEmW5tpCM5TG4SN0D5r42ErJ1+syBCbL5KxInWOmRaoiwHgB1VCO
sx+Ohjhr0BA9Su/ATPLnSUf48tVxciYlyUqMgUTIQjTk5CyAz6gyN7Ge6j/HpHkthzMqbdLl0UiR
UTEainm6XTI8X984gW3koV8HbYwbLWfz4tqHSQfcBR5GubMIrIdICmc8VFIbUatBmzX7PtdAQZV/
Wcb58fpS3rTNvfgtHQkavL7e1jhVLTP0YoGO9f7Ihln8PH5KfMxPY+hjP/uMU3RW97OocLQd2JkX
uZytmmarbbIShzQCZzlG3zOU25q/ph4D2KA7eb80Igzp7bfYSiZvu2qMbutgf0DWgfr00Hl0z2xX
e/wN27VtJ20Z1Sr0NKh8Ey+hsT0qNdbHWrNe4sj5njEm/0YcuSkLsOW6Y8r6W8TcGVhWzmIiyf7/
L4tPtxVV0eE5i7jqxf53XnT4bfsvWBfPIxTbUlpShovKQkd6AOIYzsvZRfA1olh80xaiLI4kKWOD
5UuMZRoTRe+Naldpx6JVPAsj+rLxQcvzYFxE1bdNzV4J4wzhUBEFw9mIrUYDyDu6E0aTuld6IYfo
xv6hNRB8x6DPkB1o+mtf3VdG4dBpTJE8rAE/FNI90AVdxSsxyiisW25p9FoafzOyyI5yygJ9fYex
fjVAW5ffpDsgP4GEhO6S4yBCVtlS6Fci2Qas3qTZROZ0YTP7fx6MsL3iYpFXojh7VU1qnVIdeylZ
t+iw8awIQA766MrLx6a8T+L7VtRStmWaX4nkzNXUKHObV7j+2aEuzxsqeRXx2tgFHjZmN5iVtFtP
CLW0cT1fyeXCrghJvzGpoOKx/k6rPmo6YHEE/eAiEez31cGVFHVHh3S4HfAynWl7+Sj5Jd6FAu8m
0ACNC6N6yaxByIelvFgQ9pp/scIE6CvXZW1EbABqVlQUBmxGxMOdVjZE+WxDr3ejI3nR9DGNRPHT
1mvplQjuYMjYJHU+Q4S+i/fWvsIbenKObNKrDAuQtIreS5u7t1oSd0otAGMS5LwZB/GLv2S5EOP4
O7H+5oVYieIOamgmDNVEUC86fBqU2AWObCRsBGdHwOuwrQHrykGv/FsjX6COnpBFlUCUNKlHxrgJ
8vQ5DljPspbDJopKApsGCgUcHZwqKroN+ShAkwEkMtsT20H2Wir83484bGaB+NWtZPFJ07HTgAKo
I6HZVPHHBvQo4EM4Llq1txo5rIA82C3aY84iLmD3F1qy13qduPpSnND55lea/B0u6DT04JjRRy+h
GLBDu+vskSgC6sVgzO5s6N5E0CxSACepQtlBkoIui3111oOyiB6XKQ2NcnigC8VETB5UEvHwXDxW
xeDKbfkcT4orJXGgw35SzBTXavtuAdaMk+UPGqUgdemgNAB5PxCzeY6l7lOWkWPR0HsymndGv3zq
jdZViuaD2hR+h+5Nxdb3i1UcNaL6UlV4WmsDc1YN9Fk5THoRmsojIHfCaKk/J6rpmqkaAHvMxb97
VtLEHZPlkRLzpkbTnd50XwC79l4fLPR1204gYyrhuonYuuTrE+LcFaAEmn5gEX1khh0hPupqMUCY
rgthwcPbawDc7vPw8RtETq2PlJpKeKDX8/h9IJHhNSOg+lKyuEOBmW60yt/XNBdUsZl+XpPK6W+u
kWbpp67aGXr0BFCmB1IBx6R7tBtR9+AZleCaKO7ZmiRyHs0Zxjlmz3LHQ3Pbgi5aA1ZdJyj2bnR5
oGItX7aSi9NqpdPH3ISk8+Ck7uUB/Uo+0qNyZIRHuU9+mIJt3Ioy1hK5iE2pxnnqOkiUYZ66XY+m
XT1U96Jk5QaoNlamKBYKsIbyFmzQYunDZIT/bRbitgf6PfqLsW0UGfKk474N6gVDmhnGr023Uv3K
fk+DJkwCUa/bpkdbfwfn0ZIM9aNFBRG83iWPTeIcWpDISVGMoZwpsDTqgRXObbocOKAARM2Ja6mJ
wG8Lv4HzcpIM3sBlgN3MDv1haY4NEtPyE9uApvmdrOCmFVjtPacqhialYxoj7UIwFG6Nxzi1XWHs
vy0E71kTY0FvQebGXql68CWx1uXvUwTIymxwR/J43dRshTyglP4phIuJlzjqazNFxG+oiWs0p2gQ
GMxt/7mSwAVVwzhEgxZhr/5N+8PmC2a9Hu42op4+UHk5xztzgLl2lpMwb4ANeW5KcMWT9KIN5K6e
2bYZiVgBaAbljFq+z1KBCRNdA+6utVOh1ZaN/cuV+Vs1qB/HodhVVBOI+YUO2Sabv0T/CP/SpJqF
OMKAZ6ttA6Filx8m6hyKeDwpCf1u6R1D/B1aT57V0NCbO9Vo4HR7VRDvby/352fwT1DNrDplNljC
GKcXqZ/GtndTcW1pI1kA63kRw/nxdmikYgG+2jmqG78XnwrWIRwwRO/8POKOx1k2e9JBlBFXRQvk
NC4z7EmVZviH5AAA4EfUS/bJvYFh+s8GyITU5ziw/c6XbmlAgmmfeZggR6h1r2IqVYgmthVNI5CW
kTOxMJjGp0xyYkZOxfD2WWlW94hf5kGOkp60W77kfrHrRF0Bm9u+Esi5Y4eW9lwBQ3unzNZfrU5z
v1XpQ6xqJ1I1ktsuInLk7Wu9ksi549pa6iZl044sv8B6y3RUZTHAYx37HayBCHFOIO9NW7ZOEqtK
VMhj5TA56ADR5o6gh3J2+h7FRNHzZDPa+Lk8i+9mU+106rMZ6mIl7wERCpDVBj6vP0xW6uXdHY1u
YlG+edPisck13WD9czxXbdtIipzJQ4VHCCgZqi99//26T/rFHtqYIkPXMWBvOZcBkvduKkyYoqlu
0UtEbmP6g9bT5LeWsu9yCeWc1rPj+h2CjzKIleawgNry+kds39TLN3COJFaUstdTNNK1Y3Mi3TNm
6IBL37tWHwfzLOoz2TQKyDD/s2L2+yqZIsdLmuboDNv1S/elmYmnlWVgq7IA+GIzxAcdkIWXM0b0
+NsSL0qN/jc0pdfOntI7uSduBYpjyzAEu7e5npUgzshJuJTjQnEt1RawZNOuNHH11afrR7T5TFoJ
4a6JSRdTV9hbbMnh5vt5N0R9MJPZHxLMe2Sy68RlcF2ksqlvK5nctSBkseu5xQhvV4636VRUIZr3
fAsgsNWcByBMAYRdfGMrky9PeuCY2ZO8LI9TUz0sXRQ41QJUuLx77xSTp9f1YyzjyXz9EzfVc/WF
3FVqFbsBEDkioDLdK/RrM0UCAdsx1koCF5E4ZV6PERuOZ1RWepAfIz96bgNpV4bWA7kV1ZlEl5Zp
6ko35ppE5aLjmG0AhlbvdHv2Jk3z5+FPUZiQ32GAzj+1g3NOMNxaVkaoLfU+m8vNQgW0OmwMBeQQ
flvfFF5JRC+XTQ+8ksm5p7QxIzlrzzKVECMIgdY+mT5AlIOudttd4TWRINAT3A8eMXCZs77VWQ6p
iRMvKu6mVoRHI1D+84tgdWB2pdhRGaEKr2NmtV78Om+9SXl//ZpvO4nLzp1/X0kZWhBEjAS2jPUf
O2EaoBtpcb8tXrKX94rhXRe36Q5W0jhbM0Z1XFoVzimOn81i8HK07KopAFe7D+bSHa4LEx0RZ2TS
sVJSaiI4lerR0xNQEn27LmD7hAzUGZFhAkoRd+sIsTsVbbSwnNIYJF6fHbVWhGyxbSl/yuAr7Hap
jxg9Ya0Jc/YhnY6KvBtACpB9noD1AIQQMLhcX9S5lvgmq4TR279XZXExfaNYrVlPSJs1RnS3yO09
0O6pC1zOx67tPms9nVw51kbAz2fB1DX+kii5m4AhxVWN6hjTblcaxezmKkBITduX8vJxjIsHtIgE
ZjOCttj8phn5jWYkp0TPP3ZR9kiG/r5Gl6urgu5jmfsTYKX868sSnBXP3Ko7jT2RDvd86d5JEVrR
ciBxDbqAo2f7fl/2jr/fOSkju0cGBdQkmWuRG1P/nEzgnyklUMPFonjnF9p7kcdd8S7VlgQEhShQ
Vf2+Bv1PZHysBiPoQR7TZpML9o5A6tt9pmbEjdT5pilFVNGijWW/rwyIJk12nZ/L+3TfLbHXSe/m
Tli+YpHOtUvJOctsSqWx1BEJdUF76FRAgelZYKFFQvWN5Ek6yIL043ZudaUFnLtUS12SSE0BdkKU
41TmoV7EfiE9SOVXk4xBmn/uujuSjgJPJrpAnPMs40UHlO9Y7dTiyZo7V24wMirtMyUO6vh//00l
OPNlF6g+FBIuDy3u8ZY0l1NqCPRh83LoqgmEd4A/oEL2+nLMMxmTIgNVQa01npX1QZ0AnCcW4d5u
xjYrMdztkItqmutUQfJUxjBgPB7xoHMHTJBZsoi5YVuUqagyABh1QN+9XlGVR0MEUeg0lyuXOmOA
7nk/nowbNRVMc266L6Co/COJ0+3J0NFml7MrX4NQL0V9PRWEoCIJ3OmA8zTKdBYSxgaDH8jcVC0E
IhTRfnFH081IjVoDolx5Z+4Gr78pgywk93GQeoPfoZgPlOA4FLERbhcsVpvHqa/cyVJt9QjPemPM
PDmO71PLuQG662EZEN+gDpe5TpS/WwzrZM3kgBJAIM11ME9AnkybUXCW24Z69T2cXhdF3JSVAjfO
Gm41wOQFDrInsw9wnBqwk5XAjGw/LlbyON0e9ElJugnubkTT9ytgUhkI90jgioBJfyER3fNskE3F
k/G1YmgakteyjAwuS1BnyQNDXLGRMl4Cot63AF8VDShs25aLQOYyVo5HbpoJD0fEKRNBr5ymuc54
M05OcN1IsoN543gYAunfy+L0PaK5bQyA099Jcn8AJBvymWNtumWJijHp8OofQU/gpTbezNcFbyvO
RTCn/ssIdraEPUCdGjmTsdWfiqHdE9m8T1or964L24wyV6vkLEEdF5oWsbFYDW41tz6Bl9UztNt6
6H1tOJA+9zMlvC7yFypxWSBnGQrSMKBMWAbtvj7of7GXB8soYkSd4fIYgmfptq27SOMMQl8v9iwn
wOcgJPOHWnd1UVZo03Wv9pBT8UarnKyPesw92AfQpoEJrvqArvOpASCVpHwQ7B5Tp2v3klNwfdRI
3epnBdfC5XCepmN4Su0xOZrEF0jbDL8ua+ORBbrUAs5rg1CBAbE6HaA/bL8aDtpO8+x9dkzq99cF
Cu4jz/1AwNnpGClmSFRddsGN49r2GPbTD2eaMIMve7M+3UqG4OXDLvmVLeW5IIbKTIF/B40jcnSS
cyvIyv5IW2EuffPoDBWkwGg1hk3kjq6yK3OJJrTCgNLy02ikj9Wo3xroNq6zHtxD2inN56Nill8a
Iw7yNFr+leZdPoDPXXRS64BLFNrOTpN+R3L9NH/H8FrY7zAPJMqtb2qeYepsqh8dmDyUvrxYLWbi
2xTAF9op7o07O+0+Xb8um6q3EsGpHiExqbUBypCDEk0PjPkwktMQP2SNYOJzuwy7ksSdXaFOyAXM
58LoeujjdxqnN3XgIsrmkGkUrZFTmmJRErILdKr8Uh/cxJRORfIJjZam/a1Ovl3fx+1Xz0om58SV
fLSLnkIm66sbdqDbuk32mSuJAdqY33yjbCtJnPfOpykZEhAC7rQ8nL06PpkoMjPYzHa+l/2+BZ6Q
qNdjs40URFP/3ESb8+V9WceocmRshJJ1+HfA1rMi9DioT8YOdGB7+jnR3T+lFjmnQ1dCOT+eDHKf
ZoyQnoIuAF3Atgr+Mk3USL2tZA4atgEt8xZjCLDwTpozMvN8ea9ZoS2LWEdFAjhvnSRpYcYzbkZr
3RtT6o7CQYhtJb4sgfPQUgKyO9LBfxJNvlWS2bfHmnpymz1Hc1uDKDg2RY+TTUtsgqQLiIuAP+Sx
KltNllO1RYZQ1rpALU2/qeRwqtAU2JUhWbpPEgW4VlQ+alnu1xI4F6/r2+amruRzSkBom0tVi1Pr
gRIzkbAvRK3TIgncla+LqgJ9IN5Bc3FaVBQznVgQp25r1WoR7BNWcXhBJwsXD7HB30+NwgfYtHlD
PYBzoPb/W48N0cFx8WoRW1RBDMAq7n88U7JpqVbr425+YWVRamvI6bU+I7nBvG4eSAhUMT77jVX3
ox/XL8VmGLKSx+mB1UmY1rLRsET1b1V6jMvYs5HKuy7kDZjv2SytpHAuE/SGspGUODXgmT4XpuGX
lARmFYXxqPsk6w/SUj+i7/k+L/KHcQG3pKreqpXyKQPxoy7T57pPQ0DA341G5OF/nJYsPVpydbLH
ObQ6tNIuiegRzXb6jc9Acd5ilfoNCK1GUiU1gg1ipz7VJz2g+9QrbSCdUTSpyanPnEa1L/9VHfYi
mA9/B0SgU2SDj1ON3/URcemguVYianrY1FXYIiCkoqb8Qv++UqQsAXmJRdA52nU/+iYD+ej364fO
zvTt/l0EcGeu0rJRyxo9M1EFRL1mOkiUyA91vSSuZcVNMBr0gLKTCPls20KsFsYFTdY0YUrABo8I
qwiO38eH8/ivcsd4Us7pCEnIzCLYSx4eVZN7Y56RcN/FSPSo/SdJf7q+lyIBXKQUZZI+Ahu+Qp/X
10FtXNUSDjlsGh6wYrLcKXioeCyYUQfaYxRj21iY3oGdJOz36KpijbBS6mXBsNeEpF6bhnUlkzN2
kjM5I2Fgj6wJtn1gIqdwOJgn4okK0ts7eFkeZ+dke3Ha0ULXVK2rbkK+t014/Yh+ce8uErj7HpmJ
lhQRiBAw5XBuWlKzk4O+rNmPTv2t9FydkqP0fF3oto26yOTuOmJ1ue0Z+oGjFh/Ab3zj9OmNk0Wg
fOn3/0kUP+YwmFUWTRnojpby2VY73wLSSWQdbWFmY9MjXS4FDxBjDonakhSXQnE6lJRszNqYXpSM
j9fXo27unY3BTQZv+hYArsWQr5GZWJCzV3cjJt3zvfG1vQd7RXyEerWneq/tzE+9196V4Xwa9mYQ
35MdaMVCXfAtm5dz9Sns95Utdkqpq61iQRc/iU5mKwMblOTfr693O2W6EsJFMTlyKqNjoF0pKgiI
hR0fpVKkIUMnpp+iotHcee4fCjm9y4m6d0Zwkk5ox8m7XlQIEG08+321Wjlq6sFhc+I2vR27G7W+
6VENcFAiFax4M8ZfrZjTeUlLWhBu44RZG6HpgQXlK6q+RPHqE7iTvdYD73ZT+TWMjZCra9O0oSUX
zXBgSwCd0OtFgmiYlmXPXjC4WWe8BszQ/h6ezfbtuYjinENHpQRInOjtq+ofRpd48iCa/RBJUF8v
BsXQru5Y63wpRY+Y5fpsjbXotEQyuLfDVKgG6RsEvgWaTJOwLUUBzy8U4LJP7AtW924AwG+pxHgb
s6pI9YIbygYOgBuq7hkqSFZ4ghvINuZNDLS6BZzOlWVUEZ1lOP7JfZ3BcDBqgbYrMviiuY5N07kS
x2lWOWp9N6Ftb1f1fePNFlXdQrd32rKIOr63dfiyl5xqVUs1mZMjA6PU6T/OQ3aTtvp9b2ug5DQE
xfFNLXZky4YmO5jc4/xqYckZMWvsYd4CyAjYZ6QJo+F9K81+bgjmY7czbithnEMtJJJHGsPmWHpj
cbsxtVwaOxijM2Q/iSRfjzFcbRePowxiqNQ6Uk0XtllsasLlG3i4HCsehyVvAS8mHx0gb6kDxiEk
L2b4df+MH5u5aOGb4d9KKGdEFGmqyPIycwp6To5bkBUNRRZScKw8aE4HOMWZTNDGRWsOnUwdt42b
d84kHzKpOqKUL6qlb2+rriKJD7R//dzjv1J/rW4nuZ8x/W9L8yldwHraRoKrKhLB6Z9BZeIYFGuq
9cDuAIJMREmkTQ1HJ8A/i+D0LkuJnGvVDEsMjlaD+FX7rilE9TnRMjiNk+YlnUA+glDP3jWD7Km1
SMK2LV6tg9MzjMJokpI3jGsveVZ8TPhh5q12ld0SVKEdu9mXThC/bvcGXETyQyqppQ2NFUFk7y/A
PgFxUuXFOuYKTFcNq5DcWpk77pIgEajW9kX/eWQ8mgZ4eFQ5jynQXbvHDh0jZCDHtJz8BhnGGfD9
113O9tkBrt8BCRbIMzg3mg5VR1odMY++HJ3uf7YmwkDbXs5FAPuAlRoZFmDylwnvxDi+TREbasuD
0sYntVv81qj9/7Yazn9qrRMnDcvbWxIGl6TpjkQyFezY9nAPqD/+2TJOawsjjxpLPoeJuOtIudE0
zD1lN2NQvbyFnpmA0ogRLsZP0GnGKsOopquPqP78Kwe++hROvaekjQrJQii3OAz2TXYLK9SIoPIo
uiKcek9Zoo0RGhrAZweOMMV0SdEF189tS7+RztYNcISBswzVv9e3JGuNScLDi4W/yCYwctzKe0nB
nMlxxe5ky3NDogXmN4yIYfSS27rcohmZwHa4s/LC8dRmln2llWM30aQ7S51zd1Ty0gPKZGiQ+bHM
ndseIBuCZW8ox6uP4LZW7ZrGGNkIBYv3yLC/tKXMmi99KFxn14RZAEp5EafXlnl7JZrb8bQDjk6v
I8XKOmI683OHrh/7ZgqXwLYfUcubQMTYAr8tE3VZb7VWrCSDt+f1WZdJP1oWg7ICXkr+3gphew59
0OTvZR+MR6Go/W4DVR1h4M+TxmD/a3kUGLimxYpDLDHLkC2Lg+QyTHUU9DBLfca9QaJvPnWC/sLt
lSqKzrrxUMPhp6jUelR72AoM3mJODCjGGljpzijG1m54SI5qJVCjzeu0ksdZpiySW6NlLd/95Lj2
kh6i8v2iP9jj/TSPAlO7EVlo8koWpz9pBnqu1mA1vQQYZP1BTmoP1C8CBdl4Fr+SwinIGFGSz3iF
/XwWRwfzxjj+FjzXxuPrlSxOIySNLjqw/FALxciLXTDWBm9sMdRHgq54Bkmj4LXHToN77K3l8c3z
qqrUgF0AdmA1mHf9mAURkWa3GIvYlSMRTuhWuvGVNE4L+hGM7mj6eCmeq7nr1ADqigM2N70EeNCC
uyQJYj8WmbiNh8IruWzXV/6/xhi9acCwwsTJ9ff+UIQMts4qT2z+ZZQDcSV9w1+9ksiFNLPWZfVo
ykjUDU+DlbuzcH6Z3YRrJ8e+YLUm9vA0xhipMatPP9ok93UCQk+9cQeHBEpTfZvVhywVzj4ww3hN
LBfdkElRF8vBi6RQC7SNkvw27fJQ0fIfbbmgkKBKmHKwjP0AmHmAWnstGv5dFKu+dOrYupata25U
dWAqWj7pdV+4UVSiZmiNwZRQv4gI8FgoRr0sCv5AQr/WlZS7cYkEJ3gOO1dL01PXTplvZuW/wDh+
dWSc4dKcaVZyBUEiNQp3sKkrsUF7Kqpobzv9i9Hiu31skzidQtHx/Qblfd43s8BCMtv09rhQPELX
AMCM+AlXW55rS2Lo6FUX3VDV+iIplq+oZD8T9a5Rmns82r5dt5fbV/8ikruYcmeh847x3ZgTULcr
mJMREJiCAHjb8tu4SUjW44+zJFOcF7Jaw/IPGOOQqGfq3+EDBK5MJIQzG6TJncyqMYsl2VUTgFX1
EMWam2Gw/F+d0mU1nLUAaXK8mB3sYl8Q15QQyvdhP38dR9UdQLjVL6Kh419cwotE7pBIYaK/qEE+
m41WrrhCGG+8uDly22hcpHFGQ1dS4HXNmD6wqOQXiglgpeWI0YEvw1KhMxg2wWrlm1IyT7r29fpt
FK6UU+uYDSHaCW7KC6wWg3Vb7hgIMUCcD9dlbYc+l2Vy4YjTSpJiEGi23N3kdeFW2ezSMnVr87NR
y4I7sx08KxdpXFhCAFing6mQFSInYCoUfjHcNcm+RIdYlbqRa3zIjkYVUutG1Mku0gsuSOkmExSo
JgIiy0GRHLA/WjCYIgTWbf/2c3l8CyajzzXGHso3dJGvViBE1SrJ8eI521d6czSl+khtsnikN/93
/Ri3EI/gCS6iOeOiaQAHmXpWGm+Kd7o8K76UjZaLQcYGo95D+dTU0Ve5rwPVVh/6OkN6V232ha7c
K1V0kJTiNnWQe5Wz8nOl0E+ONpwsrfpfBHd87yzG+14i2u76NzN9fWvnL5/MmSo7HTsli3HLpaz0
YtgMcRgsOhDOSJVqmkStApPhMEi33NlJTo5eltor5o+Sg7aXskHHM56roDqcAJOQxEmoGYBuHlUP
dBCOp0s3owT044licDIO/9sGcAZNGpJFNzNsgJOj/0hZ/NQQdLZuu9LLFnNGDKBzSzXPkCDrLZgC
+1s9roJYp4EZEWS8U3S8NFb94fqyfhEyX6Ry5kuzK2fWU4b/GraHggDExfaz8vCSVkeTQ+4DVsFP
S4Ep2342osMGDDsK6On5yd04TRStZ/j3XUwDR1FdRyPBaO4xMexFzUEviSvXxk5u9naW7NVUcJzb
Zvsin3+YEFq0RvKaW+N3MZHZFr7RnZUoTt3VNKuLmA2+VgWWaQGPdvhimJ/bfvqvi+K0tG2rLkbH
BZsAio5j7WNkEc0+mNHUb5KjMYjyqtsLAyMxY+1ADyfnjybUrCUVqTPwLJ8GW3ErgGVOEUZgRdbn
F6d1kcT5IknCfLcVIeajYbSbdsve7L0F3Y0VQNFy4ega26a3B3aRxvmfpszHUafQxBE58ebIsE07
etcHmlehu20RAdCqm35d/SlP55JFpJD0BShOmNB7Z+6MsAIZBBjHfSuDqzWfSJiEbFSP/jUdTNRk
Y19z1V1690F9rG9FHdqbrnf1KdxdTWajNqWCJZcdJLMBhU6DIRJFh5uWbiWEu6YRTQZzZq3Sk7Jf
0G9g9mFCwS5wn1ULYAKyvcDGCc5T5zyLtWjLPEV/M3sgme0u+wjvczC8MaRGgbQzK8+r26PplqxC
KUxM4YE8mtOKJIklNYsa1NRM9GJ2GAlvmuym005VU3vAJvMjc/6qTmh2bw2/mOhtPmSHQR8ORmFU
rk6Wh9i+Mwt9j4G401RQHxEBXt65s0c6yi2TytPiB2APek4EHFVKQSUzeU2e7Cfle5X+GK1QUmuf
Kq2fF9AO23FLOfGzxvbxotn3ZoVqS+JKcfqu1PMHM892TQvU3vyrpdx3zl9VYnt2Xs9uWo+Fq1iG
Zw9o85wcUDGgX5/UD6lzG6WZq2c3ZO7dwpBOs5SFFZree3Nwi4yG6Flw9ZRg+KoNFzu+s2kbavaH
kRR7aZHdWQUkSWXtCWYvB0ARFcPgllobkJ5gts9wgc16NJLFLdqQ6n+VRoRu+tIdMmAlzUvpZTn1
U8wroAqys5XmUarSr0WJ/UtH3b1+dd6EPdxZcnYHBw1mVauoUVosb4YYnQrNn5cFOBmctRkmLe2i
vK7PTyWMAefBucmwDUA2Bv8LiyNMT7/R8tci+Wr6oBsxqqYQadPhY4yx3CVSqRvPVFBVeWu3z4LA
t6sC3dN+AwCL4J1OSw9BL5iJy17XQBk5ofvvN3IRQmnMX61SVjXYbczMJNDpM8LxCx/M72FEvy3m
cCvjtJzKekzmESvrgtV4LxsoBmlkjWFbUW/A24FqTiJ3F4fa0Gg3QSIjF2UluQlt4fvpgXrd4Tyt
E/sZFWT3ty/K5fy4u1mixdoAsCYuCjqv7duaBpksgPFhn/3WXP4UwZeg0W5tOAXFoTWL9rlaMl+W
6Q85IUdrGZ6BxP08jKLB3rfB5+ut5MvPkakP1LCrepdFt0hPlG5+BHq0bxRPMxCSUvEwPHOb1xbJ
ebyxcqyJztjHC/b79PCbTEUiWby3S4hsDQ4W96IFL6wYv6cF7PivLYt7FHU66t6KhWWx7jECwnN6
TPbtTkiWtb0kW9NtAywmBl/A74eUEDzR/1nSHym2SBa3JqWbM13uGqZm68EWRvQhqp1ta9dlWez3
lb0yJyAkqMzy5/2jU74r4tvEfrjuwEQiOJMol8UiKwV2jvaA/UtvaIFJdsBYXZey7SYvC+GMYSLp
lbpkbb1Tl0Miqy6dhaVcdmvfXrWLCM76LW2vN3MNEXruDoHqWQ4rJIfTAxpGfKk+tTtRKPwLg3sR
yRk/rSEWsBuxdwxSVQIHkZ/5uVfP6DlTMOwCyouT/uc9Z2fT9I9Qky8cL1muyXnxt0ohi8keH9Z7
1uOGJgFMIOyGOrh+eNeviMmnugHcElfaiJ2d8+6gJcY+lqfnVLH218Vs24rLwjgTqCRyZkfsAFmi
ocNgq7ZjcOKibhHBqZkyZ/6KyLJbtObW53q06gEaLj4kIbof+uPsq8D6KDyhm/xF5HFZHGc0VAOl
ftJC6IWd4oWJiOxEydHrumbygD6pWeeJEkFUi2ZZAAj5vS2I2kQSOJuhYTGpoTAHgopfFH9ggKXX
74JIwht7ga5cQMvC52e3w6D5SkQEl1p4Ipy9kDMVvJTMZbym42Fj4qIT2VQg+DlbNwwdvFfMo6zM
uFPNmTnicbfD3Am4vEffqSrPoSIjuxlyKrIGwFMZrbUmT+ChJ3k/zEbPLlm0s8YzJPj8wEa4YBrQ
VSIMOd/kd2CLVgL5fn1LQkkFRYB6FyeJN5gfZ/k0aXh3Iif75/dhLYjbwdFZpKaJYRuy+Gua3pjk
0/X/L9o6hzM+k76UU0WxdawcBTJK1oP0s/WKbZ3oTmyGmOslcWbIaEyps/Xp5eWzHOgpn45s7qk9
pn6BfLUgUBfKYyq3uoSoI1qzZGOFpfSUThLqQmUYVR869WSnX4roJmntcE5Kj6ifiIjk8G33EXdR
mIashLezIpVF/3d8Nn5flLAGS5oVjvU+C5HQbveARUHvni8dhBu9Fa+tN5q3VkrnlImtYKOzfMS4
QvxUGZLmxoCq83K5HQEy1Z/0WKJuslQoutPUb5NCcMG2TMD6IziDhglhgiQvC7Okozp9to3/DUMo
uMMibeQsGlY2zOoIM6NmP4Yy9odF9aoqTCK/WA5q9UVpvwDSxDOTcNaPZvx5Nt4Pw42N/JrgQ9hi
+FBsvVguLmoa2hSA5n2JkEkaRDRYwsVfns/dZu7/kXZly3HrSPZXOu47ewjumJjuBy7FKu2LZct+
YUhewH3fv34OS5ZVQrELvu6I7ocbspQEkMhM5HKOod3NDgAkTIDOi0AB10Uj06xT0wKYHbfPZqla
fU9gkaKwspM28jBUPzCUCdLKzUScK2teihDMAhMKzqSj5niEzWPfogDld21s183VMIg619ft0oEI
TnnHsaahibj2z7MIq9flQCK3gyQyDbSyj69+8ZUz8U/94uH+cQqrzmCZJwP2zzKuVP1cpZ4Q3XBV
Hw5Ww6niPGNWNpaX1WBWAkBWsTHawGp1+n6r98+n9X71/r3J4hMVAQNpbMys0i+sc3Pu3djs7RDZ
2LgTNMeLtIJPTwyS2RRajY1bHP2vuZOl/vDT0YuM6Kr5Olga5x4xPhGmNcgp/LL4EFp3MavtTtTm
KLhNfKdQVSZKqw1GgVGT1EXbjS03/ukDEu4b5wMnJlcKiJqXffs1r/MSIKH1dcnJifZNtCbO75Uk
mlu2Pyh0mmmzjpr09/9yTZyF6ND9nsUZLMTCbEHcPfaFhRyq5A/fErfbCpktRGviDERVEWnOCTax
N+867Y4194IVCe6sypkFBLBEGpdNW6ZA22+HrcrRK2MJzus3QoUl5jpyXAdqzlmLnMZj2tdY2gC2
rsjYLK3KCtqyQ2PTItEeOKJRDZFGHlX2WCnLNTHgQgDu4Xb1nNm6OfkFDR5nI/iYFfJTPgCIO0uv
VK1r7dJKMweDfRRWTMT4dgz5v0RpGPLSQK1s6EdjMHU15lSLJ5RraexEafFdn+RLPQo3RZjdNbBk
QW56FUmuYkbdbjS9AViOEgP3MbJGPzK9cOQquLU6TDgWevlNDol7WjXWzdDbB3L3N8ulWB0pYmZM
F7p98NBlIAUTFsnXteBNCndpe0mpdSAsLFqATP0M4H/ktpfm/Hmj/54WrPvcN4ncHY4ZsaypxB1+
y/7+7tyzaAu521tKk5xU/aLi05eOoVgcwdi2IuCI1df1oSpxd7g0+0ajEU6qNNQzNqFgVQeekctn
qjJf9jW1Gcp6koSJIVPfKDTyTivK8uePL/LbhnIXeWRmn9aTVfpBM4duadB408hV7gyluR1isjVN
ABYCSlcQ+Z4Wa/G5OVIDobNUsOqwsxyWPcmzP4ybvvmuE8uOVGtzepVEJI97FjdZF1txjqnMV8bO
fis9STUgkFJ3KWCzEARHKDfFXuxbVLDYPUDL0SYrAOQFixaCX35cKTEjaySKgrQGUmkTsAL0cyrb
XWJXD4vwYWPZ8bmBivUjMqGfmDtRgTk47kBcDJZiUgwvKWSxWe+flcwyo7jQcVOXe2M85Y/zhoCi
5Crzp5vW28PaykDGE1XaVgO9ZRrWBAKGedTTbBjhGMQpHhntHHty+aTiKTMUlk2YCOxFJIkzeGo3
pmWbm3i0m5Zd6rvOfCqjx1qE5bmeHDhYEbeRkZwmeazsnxlkUzEbdJ+7F7zJ1BsCId7kqhE6EMfZ
OwOPqSAsIC6UsnM295idxvxTmQhyHsvuHCnogRjO1iVpLYUmYMf9xsLwYfVIwQIkuIGrlvtABGfn
mi4v1HSJvv6+5V63qQeyOKOG9iaAesX7QwJt3e6lyPWbNcJVH/gmi49LMjyZlD7E3d4z31CMIoZu
+NyBXTBOgf0hTiUKVELjTJlihaQIIwjMG8VrmWLX6u0k3/13x6Vx7xi1KBQWLY/blzT82xaK0/Cr
tvlgB5cdPkh5qZMyUCbLuLrFVRSfdfkNlNzJdZ9SoNHHouERga5rnKVolXrQ+gbKEbHWi43zyRBx
9QpskcbZCKWjWQrEAahEpni18QNInY4hfUlboVtbTuHEvdU48zBjzF1BX+tLarQ6G7eS9jM1uqDO
iFOjgkuscXaCxkVEaYYM4VtFd+nQD85TYXFmPRN6oBacwTDMsU1GBrVYnqBx7oS7wO/88Xy0eyeb
NguwCkD+XVb7IpDfdW95IJqzH8WkFHmvIzqJd/qmjjfjtojtUUfrfuSFKFxG9U7bZGilSoTkfaJl
8/B8svYqe6m29Ps33SsLJUVj9h6jY89C+Ucv8LdF8zDVRhoNSRUiREK+ZCenup+mkqBBRXAxeFDq
XAu7LJhx9RD1XYAkOLTjsHUqRs7BGyH0OKuv44MFcXZlakF6CHKfFxOGVPo35UwCoPKSWsVOgoQY
leDfeh2vW2gNTKJAX0DdmbPQFVWnpGzDyu9UGtlhmn+cK9K5VPvbQLlLVIdWjldBnJFuFRI1kooV
VgaLbAmjW5IsjHjW7/ybEG4b9Ti0DJbs7+HiTF/TnMtUzp+p4JsozjT3s16MoQXXFmsEBPWfivaD
wK2te+s3CZxpnkmnSGEHg/nTWy9j7IPmau5CvjNVKGmK8uwiZeBMdJvUhdUvZqyq9XPwq+ChFV/W
CROsTCSGt8x4ievMwu2dMVTRKbshaG0SPZ7evnUhFtDeTU3VjiYNJDmatXJAOC+NKqhEJdeav+VC
Apz17Ir6Sww/UDBGgw4i3uDl4i4gte1O+x67gEZydZ84KH9tW4d4tZM+iEy/YIU8X1hQRSSYqY5t
NHdaeJbrj/Vwe3oT183S2+q4S1uaEYLs5aRGEEQXESjHMDmufEHz0tYSBQjrBvdNFnd3WRwPlZpB
lt5/H6rGjrQ7o8NsLxWR+C438zgQeRPE3dw6LrIy7ZcYToL66b1Hgso5vW/rYeKbiOXoDsLEzlIH
ZZoQexBUInsgbtAmsgskDdBJ6YRgdTstbj3heKCF3MXNWNiVVUqLfbp4yRMkmh0BzWdA64v2KQWu
o0DguqF9WyB3hQuzS8fZ2tumwK/O5i36o15ZMCQRIaPowPjoqtQm+IzFqmcU8JcW6J+80+sR6TkX
REVklqtxWoyFRRzA7+Hhnzhx5sfjJUWf6Glh6wmet9PiCQa6DFR+04yLuyR4+m/F5AKt24HxsMMY
EAJE9haHH3W73ylerD84NQLAOhOAzkfjO4EUGpMV7kONhUnh7zSKrh7cgSju4CYl1AMEqMglYW6x
GK/AzC7ay1UneSCCO7m+ZW1nzckLsGWBHQTvaXY53i2P2iG0p+fgT1TlTSD/hqYDsaS5xoMpkXWn
Vr9oGlroo89JfDESIljdqhk5kMUFZ6wP6y7QofgxaTYd26nd0wimsDhFIDp9IrWoQUukG/xLOgWo
pT4HEPgK1RnsXsbjcl/UBbuenTpYHGfvi6mfwtKAcrRI86Wx3fiJ37ht5uK5AnT3SnTtVv3LgTzO
7DNranvQZy0BPQOulWWnpepNSPB1qmCkUySJs/5ySdOmzpDfi6OHCgWWEUBAKmg2WiHA99EE/BJU
azrmKQ2KlC3fFZhLqtUMOh4pWh3ejqpxMZdQFHlyw3hwpUnyxyywwxbDChhVFyjnqs08kM35HGD7
yQomQBCe4p2bXmrt1zBnIHi7i0SEfMt+HTlsXZERxangxuOzSFVUj6xn2M/R+Fij55feKMnfpp1e
dvJAhvLeY891p1uDDKtohngsA1qzAS7Iabu/mKJTy+AUXhrjoGAgMfQLpbMxYGFH2U06fOst9PKx
jyHgnSdzc1rk+oU+WBan9HqjFB0m1l5czWt28femAla1/kAUp/WkBATPOCN+Y+BlS0Z/YjcK/SYF
oWBNIm3g9K4KgnQyQyxptJ6KcTelT1rzSbBtq17lYC1ceEOaDBxYFuzgQsfzMgo6hx+W4oO1h8ct
yf1/KZFzlX1qoOCf4CYDnc2t519F6tjYoKENRWoRoJZQNTjP2clUa9LkZxyQbYH1tx1vfzPxvBou
vu0nnyjKohmr67C6t4T6MggzX6ZCtAzRuvjcUAcSZCsM99HV+4T6H+YADpbFGY0wHZgxjAjz+/kT
BQ5vcSfQCtG+cSZDq9SgU3us5aWd+TBWE+Uz/sO+6WgTAPWpofDsaDKmkeWygM6/5UsX3/87EzAi
WTwKB9Bv6hSYjq/res3Y/047mlAWF0RZGVHqSn8X0yx54N/BWVs3gb+2cB/yHD77ZilvZLJsYRnb
JL7v6oeEZTZjpcCVrAdP6Dv/eVj7B+GBpGTomQpovsVAtTuzvV9Gx8e7Hr1iUbWLNpawDXVdE98E
co5E7hIDfMLw9glFexrwSKgpXc6Dbsezcm6o1EAprrbcnMhb0wIOlD6L4o11uw88Ll0H25bOA1y1
loUxwRr2iuJPUxAD1DXaaoIfp6/c+hG+SeHssDIVaqXEkNLW4yZXbhZg3qD8PGat6AjXd/RNEmd/
KxK1Flv6+l9HFRYEoRfXLLzbqw8J/Zcs/sVplG1QpCmKBIoSnSdUe+zN8EFVuvO4t3YRU8fHKVVN
u7UGTyp6YOKQrEU/cXQzSeWtqgUbMtILVY53NekumNH8ScB88HncFTX1MK/aZUio61AkUZmtSAbC
co/hm04f7+qL9ECS8j7Mo1Yk93KG4826dpM0jyqT/NMSBArEc92lsVa0eoCL0umDK+eujPH/sX9i
ovrEf7Brb2fK3UjSJknbmtCft7fa79q1dVloHrNMXdWIypsbIx+AHzlCf15HrN90VYR2tXrND0Rx
y6pp0NcqQ2ZJCa5Y9fg7s8fH6DdLsA+waUXVF/BUnn7O6NtskGLIAKPvbTSnwBUonDlJnSpozlTD
dEdd30Zoi0Mn+I7myRmhYWKXCnUMPMXsMQg+/IHSHHwQp5YJHZteW2KWTj4jKv2sZcGPROocoErc
/YEk2E8ZFKjLg4e7agWQcSe6JO5U6zmOPykpUu+gHLE60Wtn9R5YFBCB2GRq8WNLQLOTlQE49n7B
RltvbksjPyvj0UaP6e70ktazn2+i+IEl8J+Wejrh5bE0Tje1s2QSUDVrPcmX2J6vqTOd0zKVVYsK
hGVCAPZhGDyEfmYymSr14oCt/jLVx0VV/KBvnXTs3Wo03T6LdjOhflbpZ2UXOFYknSWqAlxg6Txn
LUaqtI1a9OdqMtsWqGZndXC6qLtoCjCzF7lnol86ZaVToCtT6oHmERqCRprVW61BD6gKNgkN9G7v
jWGTMZMxCe/q174Jdva7L4A1bTgUxbvVSgmmJoEofWjvSwXNpb0+ocm92ZjAFTl9NsJ1cZ61YIDs
MkY8tN8i2RfL+BtZLMHCeL4z8DYMU27CoWj+6DY2GCoYSAqDZs9QEdjWFoWZfitiSVozkgfbyd9i
EvZSmyzR2Ei+haDgSFq3EarH2iP4UAhvlAx9Lo0I29gDfekngjcBHtLsRZL/W9NzayHRoUTuuRPW
qTFNSxr+78/TLrrNJ2MORXFuRp2zn256zoCWkw8OkODtXL00y8ROOlG8Ljqv5ecH4brc1TSmJRbW
KrPbt9tpRMDedvZpxV+XApJGqhmmovK8dXUsd4VCoRV9H3r9cGP2hd9ZQtDx9VN6E7NciYPFgEHH
mNt5X/IM/HnHzva1H3COAuRTWPsRrYmzUUQekyYekO1J08npi4+afhG3okHU/2Ax3pbEmackwKQg
Wfzvayy15EKo/ztvxNWnm6a+yeKsU11pvRYkWNFS1qcagH8Ct7dT5GvBhMTo5k/KxAfyeO+YTkM8
tculAmJbggHCMA5tI3g8rXqrbUiHUri4gpJe7SO238EXJPoJgytBtJ9W1j30QI3eANx/4SCoQD/4
Ed98DIiWqyjH1OO9MoIlogzsOhKQ2YjOjEciyWQpjqoUZ7Z4FMVLQUOUOOrt/sQ2k+AFsW6afikI
5UzTXIO2wdCxlSpKSxgZGbILnXwsDcydiRYm2r3l5wdXWa+rrkKFCf2FU2ZbEXOT8Lk0RUU6kRTO
YEiqno7TmFZ+Gl4VdLSB+pM3Iswu0R3mWS/SqiujcmnIeY1mxvMXMIZhK3qjHJP44gFxqO2cvRgG
DOp1EvRBSktnLop7zCMiG1Je9U3nKkC4T4NmQzGPTYl20aX6lTInt2pPz4xZ9wsZNa7Q9FgQefpU
bbMx2BgS+16o+jNS2xdAd0DAPP/R1OnhR3OGZ44spYhLHPaCb7inxQhd9WqhxWiaz7Uj7qhfFPXY
x74qMvAL3mtXN/fpmHUI+uLBH8GBnYeiSavTmoUQ9r2EfKIVYQNuP+h1L6x5tA3zR0tnwQPj9IUE
Z9Z7KdpMTTbmcHhs+qLNTyG5ALhITWQ3DkWvpn3m82jPQDwrE40s6FjciooxG8uWwVpbs6ex6yDa
JlZvK/Q7AbOzmrtScdHNgjfhoq3HMvG0N1ULQx/8U601cg3owlif1D4WrHDMOrXHBvPPsDgz9ZSx
dU97i9Vj034J5F1SrDDSTREMgobsuV0PDcikBwlTJlolAp1cjc8PRHH7maC9kTQF1tbWsVdnxnmP
YdqZgUFOI97pVa2q+4EoTk2oVg+BMkHdJfmqkUOnYSI6bMFB8W6o70AdHiVQjrCxnKiJPLn+Fsnq
dVDmttQ8FLOIVWAxCSc0g3dFoykNrbKUD+PhsekfgnAbhtda9kkeSm/uVVtrRaZVtImL6hx4JE3N
k0yVsEQNWYnSzJxiEmj7MQ73YrwPzolzR3PUz3WRQUSWhY+tWl1OXRrZJKyehyICL1EgA7ozugK3
3EPBZq8zO7+LVXcourO8BjjrXO50q38s0/wzQObv57TbzWpwIyXyl4kqAiSv1eTG4ddyAXAzJXI/
VFDghT7q11T4T/iX32oQWn33HewP59zQlGmwvMKhL0wSXY0Atd9iRLdxm91PZErh1JnIIHCuyZKM
QuqnRc/Kxzl4BGaAXosChNMydN4bSZI+95WC6zlFllubGxAIKRkR5IX+g/1+NW0675HMkYCfTcZK
rOLjiPbFAI3jtL1XAeIuF7YRb4aEOJTdnzY968EPEppopELDMLq63l8bY0SWMlcR/MR4u4Irw4nC
R1W9tEI/169T+YsUbYO8sAthpXyxn0cW4kDwcp8P7qtE+lELKda75N64RkA0tp1e5h4tgJdmAPzK
MNG0YIAB9b20BJOJVaNBWi8ZX+NS3gah9kBYV3s92onssWoeaJPNjqRqD5k8P2P+dqt1zXU9VF6S
6MCgbVlsz5OUOpYZX88WSey2HCJHtnQGgBgglY4qRlhJGNnZJD8QcFjkEija5ARNISiS49+n2rwp
I2s7xuMuYZjZPr3GFYdlyUvOVAbMrAx47fdLjMdRq1jNkClrLss5PteMr9Y0OBNl3mlBK5YWggyq
GpqmUpnvqkniPBqmIsQ0bZZ8BOqKP/SZqKtmbULknRDOJyK/DtjeIqsRcxL0NMSbiZ3lmN70jG8L
nN5CixZp222uuYOoXniU5V+o72TZQjUb5I9I9HM7WRqBNXQJmAUyy0muFC/yEmApZLZ5OU+QrdiJ
S12531SCyZEjk80L5u6Easl9RcDX6FN9cAJzHOxo6gyfqCzys6ZXdjQMNbsMTNPH7sRObY1f8459
nrvq3gpaYaWRV6n99yDxo1gLFq9yVO7IUADvGhCIzJ1tdjbZta6kOuYmvwblGEq2flS73UXrS64h
eDgf+dq9aI1aYD7Ek/UotDT7GSPhcg5ep767mXR2aQ5Wci8VgTt0lWoPpL4KPoLuSXpgtWG5Uqd9
6sy8/Ubd9AKFs0JnP8jE7iZpdPu4qZxBG5EuV9pt1qeyIB/OOwjuW/moNJ0mNjQKtikugtu0wius
TtKHjA6imJS/eYsgouhoZ5MtSnU+T5drwTQUQOf2E4mi0czSrqIuELxZ1mSYmolQRwU6HeFDRUlq
2Dw2JPSHbLiZibo1FeHlXi7QoTVe1nEog9Nzq26Guk3LCKHJQiqPEdIGaZHRSW4WwEXqMlG/I/8Q
4wVy5h+Ao9PUNUromyp1Gu0mpdJjl9xpegZwi+H+tH08cuW8NC5OTNWqTkog3y2p/YvOt8COgTD7
LNuYgrPiw3pLA3MjAUkdGL1RT+JjhkELSzkusY+h9qNBHmNL6umMWfqzwb7Iym4cQJt3em3H2vFe
ImeWGyNkWR7lsT/2xX0ulVtmitLEx7cJPgW1JRP2XwdHGPfwUsicFHNYx35o7dRIdVjO3LwvBLb2
WCMgBc1KGPMhQDjhuSgCUshzp0FKYV11RuOWcYRm6dLtJgnzcqFzettWXArEIbWumpYK7jPeZ+aR
ycooSBMMW0rbycmu0G7u9uflNtiCGdezztE/6p6WyT/BFuU4FMkdlTWQUm/0Nvab6dosptukR1op
ln06TWeoGm8r07jW1Mw/LXWfZ3h/t4H/sLDMA+/DwAFyEXk3UoJZ5ywD83q0NXxN8vprWsKBZ07l
ypsaHHbb/DIIPXCJAd9Q2yJ3KFDSFT/67hv42aqp7IgEE5P52qXhtzdkmzj5dgkbwnNlAYAQ7PRR
EI2ttkxiGSaCaEU9ioiyXEs6CZ3bB3XDVzhXYff7yp1/J4s7VlJ1Yz8p2F/NX1CGH6vnCnB62Ory
go0O9ZYym67ZA9iVc1tkcIQr5UKjIF/aYNI5+1XvWPr8X3o/haNCy0qONElBeV6haN9Gt/r7gBZQ
MABKpSRDnxMIHJBmHnaBS51il26j7hxzeaJLemTc8OoismGYBnDDLVArvxdoVhGb4ylLEHMCc+lj
u1tg3kvPuFcBBdw60UYXKc6yXe+WyEnkDpM2ZVLrBGZhwiLzD6pbXBofUPW1i12P4qKQG/v4ZnAC
ufOrSqPKFA0CUbf8AKJLIDnEbvpp2ITb/DZyhdQ4R0aIk7ds+cErr+o1UG3l2FL1Ot0lV61bR7Zm
YWRpKV4heRfZOmaWEmsLhAeEkaLC5tEzwuLkczpEW73J0RCBARHM1w8/zA05px590D0Gt6z6GC5y
0y/hd1nQl3aU5+flciEAnWatIgbkLizHsxvC4uv37K52e1ffNH57DrTLS5S3LpDZt9Mr3Rm/5wAz
ENjiI1fKrZ5LAfW1ImVSmCf+Aisg2eZ5edP9MM76b5jw33wFY8iTfpYUtrJJt6DvcUJv2Oqf24dQ
4BOOnhHcZ3B5oUI20HdAWObTPgDhfVgB7RO1DpfSOXFaFag5p9d9VHXjd5/zQYZVMNUKi8TXbqM7
czNv5c/LYBxzuuvQ+/vW//3y9uHggY6rqtIrY4FdBnaqG1sbANt6HavdSkf3Q/xxip5CdmbVH3JF
EMMcRxWcZM5gGV3WAXsbt2sPUDfb7A7MO1t0CYDkY3D72/aLOKw4SqVwm7vf/IPlJr05qgrZC5Wd
YhvcLqXNaKu6C8gUZszt7Gx+jnzzFvR7l4arENu6xhzzpeXQz6UbXBbbEOTtI4iBt6eP/VjbEQMD
hYmiuwp5Wt58D3pZSWNZZMjxpJWtBj1xByXXz9ROWPbnx6cs9O7D6ZsWXsU6AW3Te7MWzrqRBD1L
/WbAxM/cKBvUykeniFjoIDtylpvsU5lO5xWgzEKtfTq90GM/hSZ75Hg0YmDWQtmX1A9OIJJRjY/l
PPNJnbLWDurG2MQI9e5Pizm23Sra09Tlf6p+nAbB0xIcTeq4RBpsq0KtFi8hb4W8CUehuA454BHA
TloqQdT/fjMtNs6jnJtLTJFcyR+BkdFcETBuabZhVx+S3exVm5HB/Yq807FdgmCUrgwqmzhRPr0h
NWYwsAGC9bDbJq2+YZW+qSoVMCiJ6FWzYpPeC+NcvdK0ExgbgyWamdEJQOxetntbsyt4eoZITRBa
HJHEWcuuHiyO8/Sz2kTMqrC4+au6SbxSvsucr/1uYV3p0FNRoKXC8oiTudl9e8k22jb3UxBGwD7e
CL3wscJiAA8bTA2wnOFucl5Y7bU8aKwwR2CV5F4yO4qDHdgau8pl5XVgZ67kipzfsTV4L5PzwAjv
BkqTBJ172XxZkhGRR/2lnxuBj12JMCCHyujBBSoj8oXcPpsW4CLUAGtrvPBG/Zr2drSt/ND9OlA7
r+3Wm9zYzr/osS1S39VdPZC8/PzADPSa0g+9KWV+1I2OPo8XlUI/nzYBR+wYixYdro47OTmUooBG
aAerO8c4y7xqtMct4O0wawtk+m/FBrji9mmZa+YApAUE99FY/s85NdY3g4nWoxxE8uRrZhR3bdud
lU19P4INHdzT5Sg6wuWI3kfhqqHD9CBpjua3I8cRlZ0aB/OYwwCRTf05+lKfVy7468DsZDx3W9EC
j1qAl009lMeZgkwvUylK5hymYPAS8PxhKsVWHmK3/dTcmjLoBpGD+DaCrxLzxpfxWX4pfRjOk3vd
QcfwFznaiJDLj5qw+C/ilJhUA+1ka1qUOPDDR9AdWLbpJQ/dZkCEXDIgvIUP0o3ISOlHj9n9TgBp
BW9nAkfKRYZpmjE8x6rCx9k8t4O+NeIytFlX3tSkGD9rSBKiqTIP7Tlk12XTNrYVY8NG41rv6a6T
Q69WTJeCAhIczPeyZG21MtxZhnQ9jzM6qke7Zcl2HslWHZLzNjLOMxNsRkrVu+AcdMbkxxQnjgaL
T7Lym5kWnV2E8RUIke8wSZDbQxJm9twVjl7IBFAzI5IIYXtWl3SHiBYYzsD4dOSp2TDCzpbftgDK
m+S5t8CuWTmsGhqwSzMHJO5Q3w1RQ21D0XSboKdTYPBXnnaLVr3tJe9GUbDQlcTMfSOpZZt2+hWb
utxOJOO6mVtP1/v4Lqc5vVTH4bakaKoqJr+c2LOlJ8+nr/Ba5ADWLTSiYN4KFSnOagyNWbEUEcqe
5ys5i3xgJqOfWYSosOa/D8VwJl7DpoNxW0EbrtkTW+0netbMg631ZnJOKlkE57rmUcAPhLYk3TAs
hF7v7e1MNW22mqkA3HB0PZvmVlHbe0vWBK+lNbOOY0RYpxJwIPKcBV1k9LI+QYzZxHdzCn6lApp2
+oD2IGS8yaMyIFLR84uMBz+FoLR1O+vmjDbfOpIfmiKLPGJUbsVatzKGDY3Ti7lHfrIxdXuo+q+Z
Yt0kPcbP655OTtc2hgcbHW161leOlJHtqMYPXUsfArQAgJyz2QDC2GO68ZRJ1U3TSOdGMqh2P6eJ
XfRIAgS9fhbq6PW01MiOksglecSWG9Y4kzo/Kw2T7DSioOemxieztvyxkNHnkzabPkvOQ3nObeRO
QNJRNWMCq1Cc9wjV7R553a0lY4KqkorJtmScmA260bvT+7fmoyiyxgRVGFnXeFWgGXBEI6Ut/BLA
JEp1pY9gao4zN053ZRgKDmtNIQ6E8e9Las4m2oMgjOroAIAxbLOPp5ez6uaXSqeuUwW5d35EMu+X
RHndLDBA5a5udyXQAPc80JFt5l5shx6iRYHbXV2WAcMOl7uk2zg/n6Rx3IQRqIOlsN7KJVShERHN
rN1YxJwapRahpqJxN9aK+xpof9i5VKabQM82ZaNt+1pketdX8ksMP6QeyKHSAHy58I08sKcapJ6q
KKWhrMUoB0vhh9PNKQAYfJwXeIwNzaa8Cb92FXB5kRadd1PiFmcKIGxUO/OaB6QDNtG3cGt+rEnm
1L6IMk20XOW9HUzrmiR1BKfNyGVgAnkFQysCfVw5OBPvTnQxGmhNOYoBU/hVg1aw7P0GcKmZ3YZX
7X0w+cxLnKXvNAIkkHn5G7mcFZcCwZSijwKohojn36+tlxtCpiXeVW35rNxlH2vcBcUAgF7maK5x
Hd8R6oAbXdCstbKl78TycVBA5ECxoEGDPNsafapT0Q1fDoUz+O8kcFdBpUPTySNi3BdeiNwFEMry
/ESYu4nuRetZMygm+vss1O4BGHWEia0hCdIUpbUElGgFu5qu9OdFLXPDli/ASuiogy0Kq9de2DBg
6GQCWiTqobwR6+qA6ZWZAJ3/1jgDsYt6jky+M3rqw/iUbUTZpjVNwUA5VZD9wRjcPhw7eH2NhdWl
QxsWvh4Hn2XgHrqZITnShGsZtEw0Nrh2IQ6lLQp0IC00ERDkKYKCnD7X4IqSKaiwS1G//eqxHYpZ
PuNADFPzcQYWS+FLuc0qZ0rt6TJ1+0/xs0VsWtvkqXSSaxEF+lroipN728tlrw/ESlYQNWoOsY2n
nckechQKGBgbd/SaG+NT/H38fNq+rF03faG00BWNEIP3C7laFqoixTDY/cOEI5SCYnNawnGhTMcY
FRJLSEbKeNnwITAjpC2tESXB1yH916GCvw8mgsfbO1Hc7vVpW6l9jMavCSn2qum2kohh6AjbnxfB
mcV5rkZrwFCpb1yOroyWDQR899PHzkeZ954VdnCvbVJPiZ3qPv6S+qKrvaL9FPlWDeVk05RVmROP
azbOdMG97/CYoBfGcG7+JLH8n6/j/2IA4ubFFDb//j/899einGpkYlvuP/99XX7P79v6+/f28qn8
v+VXf/3T97/478voa100xY+W/1fvfgl//6d896l9evcf4KaP2um2+15Pd9+bLm33AvCly7/83R/+
4/v+r3yYyu//+utr0eXt8tdYVOR//fzR7tu//qIIrP7n8M///NnVU4Zf8+un/OkbEtAvf+v1F74/
Ne2//pIM8k90LBDkmmFTwW+g4iYN319/ZMkKYqr9ySzG/q9/5EXdhv/6iyj/1FXAlYB5cjH/mP7/
6x9N0e1/RP6J7geqgihBB00aPPxfr5/27ozezuwfeZfdFFHeNvjDXBwOUC+U29GHuKT8VfkohhzU
kUmJVMYuEnw2wlo3bmNPk4sdoj6nzgebKqY99ngF64aNzNI2VgB3IinOKH1iZXffG3gCk3J7sIM/
P/PwszjzcvRVXIBkJVJmobQbu6PxZA45ShFCqgvOnf8UsQ9T0GVxFNki5R8AGKmGiE1/Qdx0E5T2
fNd6SMv54EQXpRp5c8bL40NchOnTZFhV7CJn7mhB58mYhtDbYJvEuoNHLNBdrg3UdCLlmSaRwFzz
bulFOlAngeCCWBC9b+/9w6j3VQze8Ng14V2ZxnYBhsGS2LD7fL5LJ7atzciraeUR1m67VLPbIDqb
LdkzQ/Z4+mwXUQdx1MunoN9KJ+hho0CTef8pgHvTlFDCxtfl56Z4Ts1b2jWuaX1A04ZjdYNd9rLI
l+iLBT8llAsPwdEjB5nVxq6mNmdSawFjTt1Oc/s511Nit/3omwOaW0bZN2bFjeSnuZPtRHk2SrQB
B509ktBJksFu+mnT6LdhGZmOXJtXVU62c61/GEvqRnp0KZUMDD01gOCby1wzN5L0pVJal475eTM/
53jhA57IMKJtZw3uNMo3GJzzOiX1xya/BUiiHWqBP2n3Y9Hc6al8LctnlJnnLS22IABCXPScJJcY
dsE4gGQjdWN3Y+EwXfsajWjhHIF6TGM76+pdqyjXU9V4hTXaWRzdm0N2SY3CHcfGrurhXrdQxSCN
A5aSrdzi2ufztu7Csxml1yLRH9CE6Ziz7qUghvp/9r6kOXYcSfq/zJ1lXMDtCpDMVUrt0tOFpqeF
K0gCBNdfP069r6ylrPyU0zOXOcylray61UiSACLCw91DUxlm7okDdKasWdLrON24lnXrc/sqI+4a
t2rUyhEiKWBHk/Pc9EaogcY9ExP1PNyCyBDWnBM6V/GbO1iXRe0kVPjtCo6ym7bN1w5RTE+rC7Ay
WS/FNk/hfgUzVoBj+yzlYRpngQ52rt/AOxJU6R7jcadCBH1J1ikx955NbojkFhVGyQDXMM/PN0Q8
IMMMbF5HgzuuTIzLqV1JTV2gzVit0dqPuA0toNeu9fEhbRI6Z+/FPKwr71H4HY09KPOEfeUMPiiz
ZZjHMAEvzbDop6dJ6Pek6MEMS9bQfjN0rKOhqoOpqc7weI8i9z+Oy9HJbRsLYRtm4IE1Xzbpr1q/
VNXNzyfy9O0A/iNCAHJx0IW/H0m0FEkqmikP9Otq31y14LSQK30zsnY/h1BG3567DY/JyX+eykfS
j3lG6BsckwdJMlRa1uI29MoiEB6PYHYAgvTarMyDb8ebHqcSrtes9brdAGgK/z6cJxiTtpN2XVkd
68G/kwlcr+R11sGUKp5emqTGYLX8TCg6RvY/f+pyb5quDhd9FEbfX46njVCUQsIWYNjgHfmoriAv
W8VBrVERzJhKj6l29/zWyOnPH+XUd/+67FFOWnfj5E4jlhWDEfIMW7u3WFmcQ15OJgBf1zm+jnuv
HPUU+8u8Tu/00HsQlw7D2F7QGwN7WwpWXo73TguN6lnu1qlIAGyCwPoVdsj28ZtNTcdXshxwKa+g
d5RZ6GxHAKfUCauNBsUOsx69Psz23isuNy/ZqdU5Nt6p7McEPkJMtM9NSIe+f9vew56aejhCTE4V
5Bl+CSk2o7gZ9Y7OTrX6+ZOeCkJfVzsqQaXvNdyx8Lxw+wuhiVprkx2VsomMcwDTMa/lc9OiMNNB
sjAhwjjuqZYo21RWuhlerf8K6+4OTskhZvs9kacpsB906kFq8+tsN+pElP266tEDitbrTYw0hJFY
1VK33hjxYzqdsZj5BNaPQzlBvbbIS4AeH18dY59MvgXMO5CBucXMExj/Iyp4D1aUwrGHZfeY28EW
D+r24ERLO54rRn4XQXl/rkF+8t4EBRrscQKBB1CT79sHZnkoGGsHsWnbXmY3MdDzTbbNLuZrS1L+
Fu/47dlK/9SWBSnZczy0hSyYXn1fUyuqztY0kgX2oXiZb/NNs9Foc2u71L2fXs2apuuclmEWuXc/
795TFxLBXe2CFGGgbDhCmydD52NB8LBxP11kU7rOrBAVzzms/tTzQa1CMG8aAgfcuN+fzy98xbUB
8T61Xyv3rZKSNl3HCL8TQ3bmjj1VZtgLPgpjMRBXj9UgmkGKWV9yi6JOae9kGGd4TlN2DDt/nkQg
JYsPI7Re9vEVg5IQ9E0ba3S43HqU/vYaYrgU4S1MwfS64WuDlge5tlbJlXzhDbwVWfGaXztngvyp
y9bRHSTRCPGo9o7yiAFWnL5l4opLJQqdJg14PkFnXtOpHemEHs88oejLz2yaY0jx8/EdxHdi4Unx
lo+iZ8zTpBvyAgVV09C4bjYNyZjf7aQoQt6YFCwTVqdbzMjexYN+4dfnuAlLZn98XXz9AUdxdPLQ
sGnLMg+q+ELFGhtc1FgVp12fRmL6IJXDfj4nJ2+FxYwOQ19t45+sr37UQKObeB4M0L7xicoND/sd
TNEkTS/NCK3ts0Yzpzby1yWX//4L/Fc0dWtNA5b0UkydyGpqDOHPT2WdCl7orAMbxqX7T46ZgWtH
WW6NNCieqF00z9wrWmrBEJQ7TMPMBhfbGR7va8sYWCuN0M1r7LMX0vDNbLYrY3gDbzpMIZ33m3gz
VhfSf5RaudanatPDGKcT6iLXeuQ549rnlk0T29tjSOam6l5Lq4+I2zyopaJxTTZ51rmwcub5jnuE
DXcdKZwqD4xZ7BJjCKQDJiKJqZvgeTuDaunvBP8oi/vSK1kX37i5vUsNO5zbKhLa+1zNzOEVzFgf
03aiYobLOKqX1qQ5Zu0IGPLoyjxzgZ2M8xDjAkMHUwBVztHxconTVSVHlrhw4rwV6vV1v1OfnCl5
uUjBKnYudz+eu/PnSH9Z8+hEeQKuK+6ypgj5yxhotAhR+/2ubtMoWxUZLTbqwWLqJg+9hCoV/LwR
T271L6sfxT/Z6MrWJqwe2zXV0foexf3PK5zM+L++1COwoK90qFctLGGu0qsalSpD62oDIBrvFUO6
QoWkQrTsHMn7c8r8P66qL492dEX3+mjMk4F1vYt4VfeBgZIjZuj5Y2y3AQTuOg6a0N1ipN0lABoY
Dpu0vsV/RtXWYuMKMxHX0zo9czBOX2f/+lXHwJUPJMhAuxIH/xBfj/uW1UxjPXOv2z2mcKAuOLfB
Tn3hJfQvmRUwyWOAKCmVJpsYiUaRHLLm3mjmM6fmGIz/3MGuTRxMuYXO6h+MQz8XrimBwoCtcV2Y
DU2LZ1nA1oO8qmEMm9mBMWe1qgebNXE0j4fRD4wuCc0eLJzJC4gzU4v7G4zYDCaDnIsfp26ir7/u
6DLvslEM6eghi3Z7mhgZG9XEMtCiqpaHBJWgjIvNNIGhVCtW1WhVD/Pabrxt1c0s91MKw8nDz0fi
WI3x/94YaB+o1AASH1MK5WxPcyKQ2csAZ36vrnRC7V17LS6sNe5u+8Zl7iqmOZrpF+m2vfU34iAv
wDc5x1gCUehEQHdd28RTEE/XjzMKxWPVCtfPglFe5CWnwr3Ux2dNrXMxUMN5m1CZ155HZepABvtc
pAe38gKuXqQablTh3xWoJuOhpFYBHg5gB7OBQwGG8s4jMpQOFJSiYU2HqiKbg9x3Nnoi97OO0GUq
5iTJQzvwsEkfXP2tx/jDBKScblhuOkkiqJGQ2vWr2gUTx36d5nnHvSTsx+u6PlTgRuvdAzwGIvRj
2NJ8NLpm42CiQW6UoTVWzC4zGMK6GQPLeUxHRmCQG2N2PNAmALTPixClMputqG4a3b0gtgb8FpKn
Tv89YG/mQ7rve+SVccGZV8h1o1XBWDibmrsB/oB5BBPlLZgtcthP9VpgViX15FsyEhS/r4jUMNHc
e+atnsR09ucICR1zwCcSfc9p6dq31fCgDdPKTEvIwZuoxmyhocScajO/SIRBE/6kwcLFI1C589uY
a9SqVrELaEwOO6cdLkxvuDAGST0Gsv+WZ0h10/velcxy1dVQC2Y68UrXxW1RQvDj43sofgf+bNgX
SZC5RhjbVpgaRkBkQnU9AWw5bcukC2wvDUtAusNANgUaBp05hcJ4LsgAMwk3bISJafOKtg6nNYfJ
dgc2DmlYnxe0zbxn3Ya+0dZXffks9TH0JDQP+kgzDdva/V1JB/5FgvltuZ2aIpwU2neFs19cLUYU
Ye7vdCENujXmg4+00+It52ZQlveVaYYagQ8uF2FNNDqOj1pTrprepnAbi9zcDxqL73JQoGYTOyLP
oypF/RaPOEkNnYC/zI/G0DAA+8xsWrAlxapQAtcTv8GIQprkWtQbVwXGzBTOk5u8+Yq8W8nOwiwa
sJtpl9m0Ke+1zoedVEMb7SG1LjXyUrhJgJ3CuFlEnMB9HI4cABPCHizADJPSfJEjwolVkt6VQOJK
pFyt3rDSGViO0UdD+rh8nHp213LE7x7krlvomjm0oRqqT38HTG7dmVUAk0Aao5M06b/SsQvQgGIV
/JnQr4bDrhYM/bPw3VAbYJ8fI20c+vXMWzYMaFBYq2YcQq+caDy0QHyBRgKHdv2Pqr1WWXFrIAvz
ErUqOyOwrLdEn8JC7osCfsBArWQyrjpy1WMGauF0Qa7NkSg1ptwZPDlE2BmWLNzofqe9eVtkziEx
3A8Lu8RK5VaV07byXvAqnRa6YnGjcv26gxK87JKLdHwruwz1S3/QbP0R69yNybgdRPeq4xP3aQLD
hT5y5vk374r3xqoD5c24JrrQ6TA5SnNCb6h+yX6+slvrelbFdnAsZlvzfe+JrR0nH/GU3JkNeTRq
ed1Z6FVoOePqGYRKOgHynJDfy9pcS4nufo9dYTnzu9d6lPR+NAptm/Mi4LLENgZi2A3b1HT3htYw
gjGmaHe8aLW6UF6GufJWFzig+GZcp+jXXMk2W5e5oE7Bo0E39rypo8rn0ZgWLJXOjTHPuIugNYyR
I9fgSzlzxTQNYwItNJion8w7t6gioonLatJAG8ztDTFgvOOJq37yHp2eY5Zr1bxPdf6UtUnBCgG7
zw5hLeGRUoBTnXxn9/y5Leo7tBNwUmOrhDl+vp0xa5wXZghR0D1ugQARaVf2vzmqKuFtrT4Jpx6E
ehTwhseZNhw6bWC16d3Zmk8TqVjjQMGWu0FczYD7EjAph7CRuBMwJsqqJBMQ/05DdzkQ7TBMZN/q
PlUGSKSuE1hAno3eoqVtsaYEBUd6TAFXAnmLdhOJdLPC6OYkVPOdNeXwT09oZ3QAtQ+1IkHsaC8l
GXd53D3FvsYca6J9jbGEmF1aJU6kuyUI1WWU6cnOVHMNXmbGknwIZ6/Az9VvCVicdZHQzH0eBKYG
+P0mHR024oJt0JNR6Of5lorq2qF8xkGGmmy0A32wrssMjRJ0cT2LAJ4q18px8AUyZ6JpT1rUNcO2
NfRV0j5JHPsCHqi2bNc4CFsDjapxqiK7QEVpH1RvhW3jsdj+4JV8K/3x4E6g0Niasx7rR7997Ex9
iyWiyTYCt7rRS8Kc9qXN71wcC9tOqTmRtSoe4H6Oh6V2624FDLvd7EnxXxj5HsTNS5rWm9p+Mrp0
bUu5AZuG2ggXCqbVJkA+Q0Dtqmth18IQ0HJwhflU4nrs8GkzMM1MuBD2MBnCF/UAs3raviYlLs8i
tFuUbP27ZtTBTFDEWSmNHUFJDufoeLpw8bINzCUzMapZd+EkbrVrA4ZklT/RwYbtie9ihhhiMNxi
cwPRqoiKDoepU/s27dlE8qixzzR+TkIn0MeB+QKOLFozR5VOp82ZX3ZaFmjrT70TNA1thIQDSfd5
Jdex5cafDA99cHjcA7vwjufPebYYwVvGau5h3FtrvsLh3AybEkXFz7nkyYLCW7AwCJrAAHaOEL5a
xcTtOlzCiIImYDAg75Gu0Wq3TK0ub2o4oVL77edFT6GKno05yy4xYUz0Kcn8ApD4/mio3MfTEVLD
xIbgAgWxc3iv2t9jds5I71R3C74vsN53/tj+HBVyQlp84uTzCacJwrTkYNGJTWF/N0DXJLT10luz
trAL288X5nr6XTIt+vmBl8L/qJb8+hOsIwNQkmQSDnqAa3L7rRpz5BLvaX/98xqn0IdvixxBwsWA
Mpn3CyZ0q38s2MO8GyCLfyQQRNeRkzPv8bwi/kR5+G1R8zvWNZgiE3zGyxVaQx19l1dn3S9OYIbf
ljjaoSp3kfWUy3M1NtWcnC6MgTgeqPSQL/b7tth5JSQ9+hatcGynmbbiAagrI9WN7WqrBI12Yzon
lDv3q47qwlx1eQ8yDHBFaazt9i7hI3P8khaOAdbOTZ5kZyrRE5AxtLGQyJrozkEJeXQBVf7QFKOO
yr/rSFAhQusKkirN3togL9ijRcfapWXr/oEa/y0i2f+XHvaNUvYj3ex/IZEM7/HLCVuIat+YZLSu
XjL5/pVJ9vkXf1PJvL9A+CIOOl8u7NU+JSd/U8m8v3CvQfECrfHSGFrcQv9FJVtY4LhulymVmAmC
bfU3lcz8S19uYB8qFhhVeb7971DJTPfoZOJKRw8MfDK09GE69o8OUUOIJjWbG8GcmD5ypAYa8s7s
WJ6IBHF8N6GtRMUIxko2GrvWG30mOpwuz7NuBYhGVGUSE14ESmkZGv1LnQpqYmJ9mqT7LoWXhwJH
YPACh7wKEDsMzOrLsuypwGgTkhO4snJaDPZWmnOEAM/MdrweHO3eNfIbhcPcNBqEeMgkG28lUaDF
4272REC6BqoY83oWL0Rkm6zske/agfRxjuUKyjjmFvbGtNOE8bS5ryXmUc2lPrFKzh+u4WNaUvkh
a6ek8TT225aAzA+Wz3aZRqJrt5bCL+ugg5RmoGf1CuMx6Ng0q94EmVsUeMB7heGdWVHs0KNhgy6j
Cc9kwFoDlCzIOyhJqr3Ti5Q5E7nu/Taq84us6+76Of6VTfHeq4yrWM+CaeJg5b2MUOoaZhc11dBB
0CBy6toNU9U1r9K9sB4a6yWDzzhvjVd70C+HSnisMcwPTEV+MLVMMZPjvftedwD9FqmxbV9VhhGl
w3wDq6pdbVlgPhRV4A/kUlnGaibKA/RQhN3s0iwpqFveER9eKAlw+tncg2szwRQq26CvGFlj9uSa
nMoWtMJp+pXl6hFQH5R0cCwTMOy0rI8u27aejeCROKt6eoodEli1XCvN3I4F3D7aMkAjHaDLFGYe
dJ6YReZi5iuyRC/keqszTKhkNcegz5GHo6et0jm+yYcmgi1bhKyKVWO/0zDmPFn0iaYMkWof/GQM
Yp5tRVGuSDcxJaab1HbgRuGjyQFjiJGjVrcicPj2OT5lM2b7oo+v2uLeS9HP0+qd05Tb3EM2UxQf
nSdgwobvTrW4gR1xj3vzynXrsCvFa5PqV5L7AigPbm7ks2SQK6Ree69VFoO5x3aSt+hLPk0SjDCt
7C6dRgNdzysvM5msyWBs7DHdTcl0HSdwqxzNvc/Hu9poOuqPQC9rSOp0De3ZFE+Lggm7LJs+rFQY
YTnbHh3K6mZIACrGl93C08IOiNGuSIY8NEb1YvjdU106PWwZpkc/aV4dU+41zMRuYkyZePag0DYs
QXPtKXdtNlcaQ6l/Z/n5e1ylhwIUMloL881L3G0xpptuap8nGeNdj+1TmpFynSfQrw2D+0Qy3Ax+
7Tw5pXOF8a8dTTz/Mc6RsCRjWsJZWSycLkThivNbTH++0zX+J9wgUJymwB5lSn9uLfgjAW92DPST
jqJcMhhW7Y7SCDLzV5wBT8gE88qnLxf51Z/E6wdC6+ciaDObWAPXNCZAfU9aagOaqbTBIinH3qx7
RoaHn1c4bjR/LgE25cKLgKwOV/r3JeYSRDant9A0cM3r3NEuxjG/tAWGdszeurb9sBTFbZv6GzlJ
Qon0b+RYP/gK1TscbF/ciiTUhdUbhTsJzaCanDT/DQkQsh+33lZl82FN2p93/3+h/j98wNY/cMY7
MMbLrnn/GuuXP/k71Bt/gTC+5KD4lh40/Mgb/g71xl8w+AAlHHEWRrz60r36O9Q7f4FUi7+ybcDm
BBnCv0K9/ZdnLRJEkNAdEFUc998J9SfIzHBoRH8G+mTQJvzPDtqXckqUxpDAU1UFyIfjlYXBSwvM
tc2uIHV85o9fXs2Js3OiXQPWAqgnYP2ACA0DjO87O8v1rITZQYt+nNpPW2cL8CUAvohaKgPTZw7l
rtjXoCo6MAE81406URhjdXdxG8C3wBMfFXN9oQvU+Qjqi+5LLVZ4q2LT3snVWcmXt9wC34u2ZSmk
Yy5sPjAe7+gIa8oHtdfx2wB2eKzCMEYXyhBwxh4zkONckq1qo4i0zsQdFW97G5a2tlrVBVk35hhY
6WaWB3sQmxSR123G9zRtbl3dtKjqYgtnO38SDvqJ+gBQ19y0MSh+sp4pLqfbrLf23M7C0non/QBL
KczTqncl+gQN2ScWuiyIH7ETieZxEB++d5hyoPi6G3rFrgXnwObIPdDwH+ubtn1IgeR3813ePyjf
pKaBuRolcGVFHR84GdzleSvQYLgjA8jLMw9lJVhqHMxuPaQO88XO4gPVgbd1BuRnQtG+fxfxIbEv
PVxSudNQT/vI0yeeNEGilbQtXjB1MHBbzIapvbWOmIZ0hXKx94fnLulCBepQDd6vzO+k1oWt+V7m
aVDqyCWz+8QDrTS+1zMRiqmmRaIfSPLqgxIEOG8WKx3KiCa3qRmvyNIigphRereKbBv52MRTgGZO
pAEhz+vnPr+e8nvNwODZfO/7065xBjgZIMQmgoLNSadi1zRkbWrJGk7kA1AxhdxQCodKgwQg3/8y
LW3T1xc8IbSLr7vxKekvOwBkTUaTEv4V08bJvFXSy32agCzU7XWAY5J/ZOTNVpd1+QzhCNOIDJpu
ncg2SIy3Yq4PRGxbVHDGMDIFgwgAYVShI2Qjb/Lj97gmUb6AjLynboOSMgHyPrwt9V3T/9KMlY9B
OHxrnxuCcwJB+L7jj442GeO8EAMO1zKRiYfzGmT5kZUvItI2Nv4luUyic7LpE81MLOpDX2PYBHZX
x83MLC1Nf7Rxe8GReQjbG2PXPHYYXNiXATVgVLgMLkzDOgKwCI2lTXVWUH9zDpI6+TNMCz00JASL
5+XRac/mrIib5RJNXtQGMoLIjmowX9tLmIfApXGIpiuxt5izKzZw/wLutwx++28wRcHlIwTwPoae
wEbkCMNBwjK5vNNxueYDg1kC4xgaKTX0ckds2xZCn66gs8qiFK5DBhIzHSnGBMVAlb35ucvpmct+
We/4Dvz6exDDvlKZSrcdXe7j9+QyXkHgHir0scYu+e3Ou8p2Qr1A30Lep0IyIO9b37wzFDhIU3WT
tchVhgqWcWO/IbO1+9Va5b2tVedwkRMIJlRPi/IRNS64g5/3+JfwNwo41eOu7j5DQv6rCsRF9Vi+
WCynRdTtGji1/fxWTrC0sSKiAvSQgAQQxr+/FW10zdoTdQe1Er9Ud0QwEE5D3M67+XJGdvxSXA2H
/LlV9KyZ+3FiCWQYRvUw/YejEHYK9IPf1+bwSW9zDBXF01abP46X887ZWAHGM/8isGbWn0jEo/jS
uxh2PKigKj/ncPZPJAo/Aaa44DND+fYPcBqV7Jwk1owG4hbzk1Z/jNTk6twyJ4BbrAP2sAtugeFg
Ks/3R+2dyuKpjUeVgYOhkoR1Ib/sLiEY+eS8JFfexmcz43dVWF2Yu+SsodqJbOP7L1hAwC9by55j
3Z19/AKyMiJwm2GyWWy07X/hWU/sYm95mUuOScBQPU5sarD+Hb2qYT9AMOIEvBLlox0Tf+TlvYqr
0Bs5+HwyaJsksrNXfZGt1XB/j8k2U3uD/xYpvC5GPVSIwLPlhaR79zqkBaYuA7uSD4bzMaevYNhv
8vRepiUIFsMG3tQHTAp7xLT7mzrxQh0lMbKAvMuRLlhbOZNwsKZgzsvAHRzmFB1CsL0x3OcyHR9B
5mzQS2533WSsS4EIUZir2prWykbboIdBsjXTOFerPC4f8tl5y1DUTUWEqdC7vt9q8ZBTMtc3cUsO
TunSdijxUM5ezQbaw+AeTu52at8JQKbcQK+phN2ohDlKBetPH04ersvAhaJm1W5N1McSzW5VgIul
OBAAk3FdHMzC2PXFS5w5CPYwPEAfVoA2mLhpUFtoPgs3qs2dbYF4Oz/x2AtrdXCcyyzLIXwBqNVf
IiPYdcVDIt6mfCeat9xadzGSXYT7oXxoucW6xAq7ZsA8QRJp6DBAAeXI92LqqYUDAnJrA6Kp9sbL
38J6c3WAEO3LUK50p2LACVJ909kDHROM7sBDxPlVLTCXEN5LJOVgvkiaVB5r+cBKNPhgALtLOhIh
mIZc8wN3bJGvIW/R4dNE3mcsDwcfn+kYu+Y1WljbSLUA5mi1h6woCXihrR0MCDbtD6nqy3b0I0MH
5Uq91pa8SbqqYKIFr2qcDj3IOJLnK554aOlrFi5y/1CmcC2ec03ulN0E2NASffTuukyGW7eu1pkC
LaaxNnkLglxxk9bJ3WgOFBMKkuqq8a702ngZkp2LWQ8TSaLEKhjIq0zw5pfeqUuS9q9tFa/tzFr1
+L+oRLlRPV7K/ODiBRMDMW+S4TC1m7k3tnVpBD/f7EuQ/x7ufEPHjQ79Ca4cdMO+n3elwy4dzN0u
yEA0TGK0+gyP1uW5OWMnVBPf1zm62Wo1tMkEixXcK7hBGVLA4ULcoNqvghnm3oRO2O4roC0zsz9g
fh3YSDdag80D47/NM63N0w+NGhWeMjCJ1o8euqgN6UPM1QVVc8j8h9Tb5f052uKRwegStQB3wwIF
8PaCiR+VbdkIYbPuYA3Y03uxDuLDL69wmdJLCqlfNGL6tu3da+6ZYvUIA/9cFjX4p9s2Bjkd+xqB
BYUGUOmqoIaeMMn28znnhRO1N1Rz/1rhM4J8iRB6U+hJIg2F9mkfgJfDsutqrUcWItI5RurJh7Fh
Kwqu3VL5HmWoKrbz2oTKO1AWDFya61S9/bz7T8R13BuANxaPM4T2o7TGNqVsiJGBLubGdFS3GfZl
49QsrbEpLBQ7TsDN+5/XPEHvXYb7Idc1lz0Cw6bvR64021y3l7y7j7RXh4lVdt/C01O7nyJrIbT+
SmEmfra4Xw7Y8UEHhADmPJjatucevcsepjiJtgT2ZRwPaAbDex754bjtQwwzDOE1D69EN6gP53Ka
U694UXyAuo8viH/6/rTEBJ/FNmOYo2d1RNL6crLnVeeYe+FODFDESoHj6sv0zJc9tXVge4uMFc7+
KG6OvqyccbxdrVIYC2GzXOFeyf+HKyy/4Ms5UDA9LNIaDKapv0myXVn9/nmf/DFVPf5kX5/h6JNJ
PfdnrcFJ691NaoMDzLFjtCqqwPhJfYFyiWuhTO2NBluxvjYjI60CO/FDYGdvYJLuVZxuZTneD8VH
RUBU8s18DTofHTB6lNgdKCcykjVkzO19xT/y8dqR8tZMMbd0njZ5d2cgG3JTAjndm4UpxVICFQLv
pymmENEJpBqwkaw5AmOa+o69d8m7hMCnrAxgFX5QddkqruO9b9w40qKpj1FWY/+eEmsnyg9BpXoS
UOEYBmjuTksH7zGZXFYJVN1g8WtpcsGHmXnNx5ABexBvWTxcT7a+NMyCzMD/0ofv7BCD6Hpjt6D4
mUkANQ0aW1XoALMZZzsY3Q9Tqr2unAuwhsDWNC7KwWKGrUX2PK/8TnWsre2w0OWTNY4rDEjeydm7
mDzvqrXUatLBfsb06dTKLvPYCjFcbFXPDXhiefw7BS2Q8yYYLLmpbzwLDM0BEnDFfchWq/tswFQc
6YDjiL9D0lY25YM1uBfo9KyqhX9rg3Zmg6LYCdZocp1Lua19A+uXoWuA8Yk3rsOmm3JI6C0PJj5F
fVv2lyOGySXI7LzqUPrXuj2yNEcTMNZDDT0tAsapjqZGIoswy0omnF2am5C/O6DHcVapywQ8Uz17
stUUCbBa7cZgTuo9jo2297vidoZGyUmnQ/XqWtR6GgVcIqqG+jM6QSYaptMQEV8LepXhSVDrwr+h
H9tAt8JmBDFtgvAmuzPr/r0quwuZpeuhNK4yVVz1yomQ4mwMTe0ITMe62lnPg2LjpOMd9vrere2V
ZajbTvyGc8NK5c4a1odXZdoxzytXLtKqpFz4b78bgqaAc8szg7ZAAKr4vpcG68DH8HovAMEI7TM9
KDu5k/IlAYFvch4GH5RVVUbFnB9abqwq2B7WeRY4/W06xXAihZoo0cCXTb1t2/pRP2Fn6WSfFdNm
1CdaVYdO17bYlnBe0BDPXX87kw9vuJsTN1KuQ20LU7RyIMKxh7QZmwqYG8+xwRMVjVKFuB1vjLjB
0W2vczCPSuR7I+833QAtByh1CkxX0T5V+XutOEvLg8ExqMsuaT5hUE8Z2j3SVujT9BoepBayYF1D
o/W+y28GcQOVYYC5HrS2yo3dtbfcKlajAIZng59oJ4hqcKgGZxt5Lnw2rT0Iz1FbQVYN+cEkgEK1
kJdPrw1cGef53ixfUgeZqgPum/OgcztUOeDGJmpKxRSW8sljL58G/SYlfhhPsFbVpXaVFvUv0wDE
Wuh00LTflnoXOAVWJi6H6YUY6WVvVeFQkCtcRxslEiaa55qkLDG0QCqOEbsObUS2hqPMxu+scMif
e68JoNIGRRL+CDnKhukwlfomndVH4z/H2Dt+CiA656zMKpbZczR2VxX6gmkjPhq4KQj54bZzoBsa
yIlg3deoT3jm7hVorGafwYvopjL2/8neeSxXrqTb+V00Rwe8iZA02DDb0dsiJ4gqFgveezy9PvDc
VpM4W9zdcacaFivIRCYSada/TMEya/oo3SuELaV0C8t0L0p3hgTurgbubJi4waq7SiTwookvW0W4
zrPmOguoV0+/ygJz7jFyTFjTUsslBf5zbpHPIUbXmRLPzmgSAgcZGpaEV43Si1iKe2PKANArZvIt
2kivm2WvS8NL0fpRYD8R6TD/uZtZEJDhnh7m4i3ok90AE6hK533Rxy73uV0LLi7lDhnIc/vTEPdF
+dzW4c1AKVZs7vIxgP7cOwKGoIm/yeVfYjN6uvVDloZNhaTDmu4GTcB4RAOXv2y5e7XNVcNnkbY3
IQaeivLYV9p9UvyarDu1fdKCwvGNXxo4dTjhIiJoDoZpm1y5llANxGLoGVZNmmLh9P3ozKC8+Zz/
sIrM4d7qSWa3iZAnp5dzwpO3W5hEh9zSISWIwNd5hA0olVc5doScveE38bO7IJ0PNQGPeeDfdCq3
Af1mzh5CXz8U0aMhcBXPfnXJtIEFDFSP9loa3bS7SRrmWHno5WtStV6aoLjMy7cgkp25Zt0fITro
yQaZvSt2CAGK22rGBTVKr4y6PfRlfqGYpS02lRNSXa47AzJHcajhQtN81Ji7WKium1He9HA/fFXe
NR21n1m2AzLuNnVMxo1SHTs5vlMw8BUgfbRV5lLvLmxprqB2xm9yJg62NkxPDRzl7vcIj1Yge3bT
QStnKDyllB8zQbpK5+ChUQUbJNkO6v4JFgmXeUozCIKqykThANmaVUUcGifJzY1o/VFFrMoLJBRz
9y6kyr7S3zJt36jyoYwvre5RhUNbQx9vOJT5T7J6p00XafOzKDM7Qn2QlbkrEO+kQlJW0EEmfJQE
j8IUCWzN16GbW7sU6UQvaRsV+r0Z5ftWCy6H7nmIUjcQ7zVV+DOpzaswyg8y1GRfmt05mXZiL7D8
G4fMkC747duZz1RPUXBBIp8XuAfXk2ayXrTuLfCJD4Cuk4+RJ40FrLfhrjPrbToiQkspBZThRdIU
9xq07JpjnhmhGIAHP03DpqXE4ov+pqutp0EbdmoyODOUZl2M3cG8zdRka1UgKmSTzz4+QDV03XIv
S5qdTulFPUF8lrCtZDVQJAi3wtYqbjqWkMqKPTkqbSm+rrNnlI/QY34LurqJw/eMqkzUCR6qn2u9
jiD+1G4cRu4kqxejTsknSBGUWnY9gW6HMexfNuToUQUc0UeyC+SWa2GzIY7b1iuUL23CjG/2ISCR
WuJFMd75qUZgKVdjERfN9k8rPMlywnRXrqyickEbtPi3yBOmLFNSzpm6nI5zJ1z5LQgHa2wrhQ9W
MlyorfCLi/6dVMp2G3S2EaXHqBj4gMZdkwu/svqt6wR7CoZ9zEKty1dyOG/0/GBa4I1hdh2QXFio
/nVudLKNkgO0Q7De52Ey6NWlBuxhcAA0S68umxchQOU01e1Vnhc3WnAlU/Czmh+6MWwHARo6X7as
NHtF9dVNgMLL7hPzGIijV5adjax4HwrmPm86uFnzdq5e1VZxpwDqCzNFbA+VVJyDupebwfrUbQAK
LHQ2DJzlFVKB9RmaBxOsN6REtRAm7HafHbJH6UrTjsofzjlnL2enLiufmlxfQ/NMjZISppqTJL81
/3mQzuaAnunUUpn/fFkZFKVre/I4nf6Hfui20S1SFFJdZC9z6svzCQAf/ot/G8QllgNfQ8CldYVC
9wHMYjltIblF3nJgz7TXXtKZVTI2TqqbpvkVP+YsNLtlEu7Qv6F9g5ZSNV6nQpmSpE05XqUWbGl0
zY2MH0qr3yKvcOVycqZk2Bc6JxZpspVuYiXIECdwzG3S606K9miutiQfQBSFxgWquKF4fcRm8UUV
sl1pKXZk1E9jKeGSqTuYMzkIlewmHagVk/CNwbybKBEswXPO4AtvYjW5TPJeMGPAVV0noXN1G07H
UCROqwHzJkdKcqTN/MzXuUQVeOHhXATr2pUTMOhLa+aKhM3XXEiRSmvxHmGNMz8rdwKqELt3JVfc
ZdrZOtHfL/s0aGK3QG0Tr8F1ZXPMp4lkwbn5QPlyr8dVYvGzO0fhX0cUfnRMh2sKXWoJl13XSbJK
UMwqlxsk4INrePWeDMv2pnuCROUGj+OxtyvK05tsX971JE7cnfcZPgWnkHq1OBGY8GDWq0Qs5Wqh
aij/AHKO/fxbyfYNfFMpnLat+f49EnBqefjc1romQwR9EC1taWmDwdqzHpwxL16AhPXXulhzkJms
wA1bY0NRZgVFE+bgodjMSWVu913kqkQwfd+Pk9AhQRH/d1VYQSYcDYes14BMOrzUAu53en+diMda
vtZcfbovidvV6hCBmeJ83/Lf5yWikk8Nr5AUqZtys2gaSogHtFq79th51kE+H4R06k2ZGNQsTCFp
scn8uszGZq0rhSQupUoRZskG075Dhm6fUxTufrvMyy/nl++7tmDV63f3qcm1PD6vMYbGWb9zSg60
1JuzKOYUdyUoZzDzE1QJJvu/+qatC/UzSl5s5qkUPIGouJhTeKGT2NO1dECR5HIuOEsOODOc2mrX
CmM9DaSRJmXYsnVpusF4zoHrXBMrnDAn+VyVA6bk3Jq2LKT3RXbOz+HU1/Vp4PTVKmwYYgbuifpU
96/88rHmkC+HZwTyJz+tz42s3k4ratzwBxqxUInnzatq3hcNwjGfNyQ9hfKPLEF3DbwdQoH6fgae
2GYssIsF01bxCSd1ejXrx6Lo/LnF7flt9tqbams6jeNfa4eFMnJegHOqRv2lvVX5xq9SWY8bDhfB
1ULa6Xfwg7b54fwx5sR2/bVnq7MgwQeymILfEEnOuWDX7+A3eNYWmgVUmHNMv1OLFMRKE3IQ3Mq/
uXn55JYCWzGMPRuaAs1v8ITt+cL7iemI6wT7M/xMCMfqavTiQNAbuPYYtkCyqYv3qRN3eRZd/OeT
Am2HCj8FzF8jn+3rpKhjw+iFZdZTwsaTZbdwGLqXJRJJceUjwTJnZiEpT39fCbHRhWjHWk/P1qdo
QS0muREhcMG9uWoQ6PcU8ZMK6GiIbUF/V9AyiEOx08UGgv/tqP3yC+Ed9f+m4QIZCQibVGK4Yvle
pGSfV5wvWyhZudptjF7cqFNERhdwj/mqFI9FeSV2r6J5b3Jzk9N9FZXH2rCcXpjvajAaqVDsIbpP
JpgbM5JQ/7qi2qvetjD4SP9z/fSQNjDcAcW7SndmTI3k8CFJn/WI1LEx3WbcbLJRusUd8alNpssg
yW7EQIIsQdCqrO2aluOG1Yp3Yw/uaUGcS6byAdB7m4mGAQnCv7PQX+sAd6Jws+AqBo+kD9ZNqshe
pE14XuEjKb82vQYoQR1qGl+zwDoodWAP2usocjANtWMtYDdjUh3zUxiWyUaoBKdNuMenpCxlXLS7
yMmBZqtcY/8hDtRSS1xKdLvRomudPyCU6tFUfbsX/vjGj1CQ9jql5tF68ENla5qMQY39LDAh+B9G
WTdNDJQqx/grCN1vA4Md01eyDdW0fdfPh5RHiGWACQQJUf7eTG8Fb3jSmpdZT45BaLwb6bidG73A
0ClzCyGwW8vfygDIpf6Gn4VdF6pqh8CehpocR607piWZUg/0XJ4W0JaR0CAymK9m7RNv+zuNJyfP
TS8xEpLMW7S7Ojdavzu083AxGP6DSUJ2hkVH9yebb1SZBFHw94gbt98pTq8qT3ooHP3xBYONjZEZ
l3FggIZlx1p8DzRtGw/WVq86t/DzfjP5AtCtieS89vdShM9LP16MYewU7Y+JO1Ex7iLwtkLeBw0+
ElVS/dAK4c0Yq4Pcvk5S4JoienlR2rfCwSw1z5xU4O55b2L+oYNpDUiVp/E4NelWQxLBJN9LOWqj
ONxW/p04axApdmWpu416V3dgFPGzybHMLxtHUC7DInWJDHfatr7uFJ1Zdq9YL53y0ZHKZ6b4KLeR
q+j648I6iYp6W3W5E+gGExfrhwqX4FrfhKF0UWMFb4bwfPt0j7BvS+YUvD75imCEm6qTnpT+EaHw
bRZl7z5ByqGSOqk0gd9Ty4uuzRTTjiK0U03aj+XoZFmPP4KpPnfVHV4nUlhfxw17kIVTEJlfqdRt
Uh/fguF3gkdGG/dbMR9xtoH0OnZeOl/7VuiK01WXzPd1iqtArz7IwXOrLxfPehO1eOJjmF2q4Taq
DTC9CWdasTgG6nNoXCfhBBEm2KCu2NaJgBNynW90X7H96KZH9dsB5+gR3jVV+9AoysM0Kq7UpV5M
/UPM5MMgZ15t3kbou+fxvax/aOK9WBXH0sTyhSmsJ6Wn4mYzGtUxVAH8pJcKoVEaq+jUYi82WqZE
Zhv6naATLREEOz+/CKCyyBNloAzSZA4XuH+zxqck0cGrXtvSBfieajLHc3wKRtLiAgr6OmEb2AhD
llHAnSW1BrWGUBi+zuatKv0mti3j7RagZumARQEVjjT4qQh8+TUBKyZLaRttYqN2/fxXM82bPKk8
SampwB6qIoXkIzo4W2FM9quX1H3rm9uuHwEof5Uskl3wUMe3Zf6s5NNGbzpXlv70ar9XyvsJolSq
gbRBoLJETGFNYxfHz0NxR2UFX4aOEt2rMv3usTbpreeoeQ1wc2iTPxE8LAqJ8+Smzd1cVvYY3MwG
mXTKMcfTKlbSS2EC/Q944myjDJjMY/3S8zR+INmCBDVH1PZVVzltqHol9K84N6501shcD7yyUhyh
QPIXsaqzYJbY8GoIm4SRWlVlXYlxcsseybR5m+o/UrvAzuGuwGslVR79Pr2ZJlyMcGjJ9eQRiZ8T
95Cfi9oT6cfCC1ey3/NMR4DG1faZNdgxqtzzp9y2itqeE5LsMov0i3qTlKweqN98SvxVQGAlQOk4
XgyZcCNPyiGu7/teuaIIfR3UoSfinh1Q3EttyXoJDZTvQ70btPrXEE3gpM+Rv5v5g0P01uBqoTA8
E1ZH/gTjU4O2b1CitERPzgdcoTQVsP9n11bQ9h+t/MiGdCiNhFWEF642m7TipBZ2lyxnB2Hsfgd4
QQxBgdsBzo/FLECgA6PN0+tENkObrfZejuWtolVbo9Nw0zZsNZ3tTv1pmo+xsW+jcJPAlVMV0daN
17jq7KBKLqx2PkwRFkgtqdjT4ATBi1A2rjnZs9pd+jkFD7GjoIGplq6aD0p5K2SXem/gXiJvE73G
2GiBfySczUFlL2LzSS2OA9brsXUnm7ucgkpS92+JMSBkUry4f4iBpdkw3SDsN9r8IxgMx2Aiaqxp
Edu6EbMcFpLbhEdeH5LB66A3LlMI9TKZGwb78fRLhmsS5PCtFQ1otdkgo+TMjtNLOF4mhrkLqL4G
3UtcYC47I06zChQvxGAn6PnKo9JRhrQahuzJCqCKY/I4/ibhbjcswdkMj4rQK85gRpapo/qpl/nJ
EU3djs0UgaLsBoDnne+F0V7NoxchOnTVc0EpflSPRnZT1YexSzdisZuG0SsoiIXDBLcudEcVbeKV
2Dx0omKrEhYD4bPBg1hp4LRlvTGkHSE/i34AF5phDGEuvNUZVtXzU/EB8T/70PY68F8ZGQSxE8DL
D4HwUkjvzXxfsskyeJuOglFJ0QqovrPQYFQhLNE/iw19iiuKdYdpqNcn7+JAuKTCjp3dcODBA4rT
kFK4KtWZuebIVgSPJjDhPAdujFXkEPobLsfB/LqUVg3c9if1yZzvqvFgKhdFUlGDnhanTkcvayey
1Ku8JVo99Rfo3kkkfdOosNUs0xbNZpv4/sasLkp46Sg/NkXxHnXD3jRuJxpIQ30vkMATpzraxT/A
Hxv4zSwBNch24lC8cpqi3JaUahoL4KVF9GDtpPG1SB8NFTQ4C7aQ5igK189KwFKckZtlUg1P76UI
Iyxj0xNIbCsZlbfSh/UR7eS63AmJtfNJFIuNHJv8ZxV3Jx8768B/bQHsZdzE/E61KxNjv+GWnSTq
r9QS6SFFfEwphvQdCsCNAdw01hCQa9XVxssSDW0uvvbyfRT80KIeZUzmZh2oq9i7bcSTMJWmGMWt
9pYQh+pbl3KA6VQ3uIrBzXcgw3PC0X9AhtJdCqLAwQIbpbHe+1rizR+fNMLiUHV14xhMd0wdlXJp
C9OlTn42LNgW7zVEWFMiCWWhjKTo2BRQRZXyso0jjiuV1zJb5f49hjkaJcgm+sBJsalLzXhTLYSu
fDtbCfXG+qYmnkixMBXK8uMUvxSJxGnwLfLFC0GPfooWOdnKXUYdpqLyjCDMwSOImwG+a+afM/ek
U7cWQuC1xYpelM01kGjUsa7Nut5+YLT5dWZzgr7VQYOLc1nzC0y4Qorkzy2tYESDMK9OLmDTNZDK
CZ47BE/lXnQbO70OHfE3P9+z8lCvDLxzTtUnrraLaTNeilhHL1E0Xy+DXS5C1s5hJS5X2+zQE0Te
7M/jbydA2S/NLGDPJ0qW76e+2KNJc3RqBkp8a0AOYSdTOI/73Vnv0+WhV+P5hay/AvuKtpq5ZbPd
NoDQ5kG35x3FYXwIYWK8/xtgxImL++f2Pu6/n3oXt6AD8I5aR9xmV9GRo8xmb9iucDk4LYqh3D6n
zfm4MX/TQ3UNKsH0FEyDGQPBxpkdqJ6udgU7w5kvONMftKvexjHHkZ6jy8oZHDLsN/EhujYYkfqi
IAV+rx/bx/MWsCekS/iuw2bET+cjOmv1YMDU4oCzGYg4HNRgVzrywbppPahou2FbbNtj7VJDcpJt
6S6GxwuQcn62ncK9vjzFCp5kDZfFTuUp/EsMUi+gjTri9RLJwKF+d77Xp4ijtIfLLtiNRD7T6gOe
kQSopcjrCC9wntiJT6UXO5ndDJv+AM1ncmo7fU1tLkhn1qhTM+9zw6uZLmVaxplpaXi416V9PO9F
ET678pImDxY2uJGSAjJcZ9NFNnBcR68hR1AHvDOPsSBT6+n46THWzOOykATZV3iMCRUOFI75l/87
/JNf4YawFS7ECxwSLtPH6e5MsyfWzc/D/gG9fvruesw02ApoNt03PzVv9PBt88J7vIb3ks19Bqv/
9goKrXfWa/9kh1Xe9xKQ9XfVfoyOoRwX5VN8Mdn9BWywe0Ssiw0Xm/NTvVGP+HrgRHHmfZ9YRqkB
QU3GBRZh3ppDrnVFKMcj1HUT/k4qjE7KvSlVITEkcGwI1Pl+gE/Orn81t36tHbV2NLacN+LpqZ1b
h5N+oEXO942cwPmROhIMqmiSSXVmeYhPL7HK86xXuxCcH36NSshHpfz8voWT3TBIDVAoT2rGR/3k
UwvNkEPUVGlBxLMsjJySizJhoGdgzlOtQLaRUcRpcGrXos0+IsO5t2Csy8JNugRDGT8sILHvu3Ki
vooI7VMry8T81BffL5J4kMG9MxGQBOcZeXiM8H3VgCKm61L6GWrqVawJdy3MsizxD3JRH3whcwws
OLMhsbPMv9VTKCCRtZv89LIqfnz/iB/qsPVigBzf1JbkFAZjdaSQU63WNZjHOCC/MEw7wBg3KQo3
QAvZX7EGFapiJ+PNHI2bITMIO9AdXRHcEr1z0S9mKvGtr2dELqbumUcTl+3nu2dbnUMGse1rMYtb
Jxw9c7iIhogjLhlUAAijvJ/yeqPlxkJkbfIbQ7huW5xgkS2V5c9UeAtC363V+8SgjiPc1T23pxw6
KF4xMsHUySSSd/dGCglIhoVY3oBDWYOzQPLW7QTryXh8NwdlbzZPfSa6MrIqM2+2vdFyo89vZMK/
lUjcGeZtEr/CaEV1Rwm9AFsKrweSj/1ZdQwMe3DyBwa5LzFUgbJmY4dyoXGGGgBhZJDHNHrQjNcp
z70mfGoxFkmlx0mojmYYHo0eWEEqNxikOXUG/q4MkMjeMfhzpvlpyqGRNU/D8DQhhIpR++pCZWsT
YGTRgD4lvFEI3zLgpWXgOAogUTX5FfK7jZxgz4gab0qtjdCNHnAugi0q7kpwFTU1h/9mP3Ed/P59
yie/OSwW5WUxRCiymmpdXyVWLfdolxjeLMKftJ6xqsUwsPH3emM9j1V+zObXKXuT+0tDv2xFztHm
D8NIf/o9hOyRO44odt6U/BrniFtHvVXNaRP74kafJAyIzpGYPkpuf5+B/3rk1QzsWwgvXZgwA/f5
HgubX7UDWiE5C5HJ3/m/KTK5nboZfwWXnJEte7SNQ7vtnrNjh6t64ljOYt5f3vouwW9etft+RE9c
B1iC//V0y4B/Wl6iYp4iw2ARy8bCNYtF0FmA+e5isMkF4C+pf4hDdfjvtbpe1DqpR3VPqTcec9cY
3mZwmxL2WrU4OMBWjbQ3NanOrNentvDPXV2VwXTNCobIooQdikzy5l7TMlsUL5TozO3u1P72qZ0P
AfenIS0BEiZBX6gVPt+GvEfj5nw/fOdaWJ0+u6xWtGamBaG+HevQHllJvm/h9Kylkkw6I3Iv+Bpf
50Ug9WItLwe8JXIXiOI2vFluHdW2v5btkNsH3E/Rqd77nWXjkW8XDrP2LjyIjryzXvDi+IG04ip1
80fxeO4wduoUiF75n89mrKr4oqW3/kSh2+mIRGyApmF3FHBCJdZE4zpQ6u33g3F6g/vU4OqOY7aR
OAktDY5YyF5rXvhjEYFjBmt5/p4A+eOIEjywwW7D10o8ewj8mDGrJYSSgoJrHyHg+FOtVj3DSiPB
imgfzvXPYKc4zSMRXo+RrWxHt94gzjiGh/TyXB33VM1dFRWAAklFlkc239dJ0NVR24UCm2fjLhS5
BJcBmdqAV+3Vnfai7M8M8/Ln/tbNT82tVkptVgICVKq/KDvTT23n4ygAyLfXPfX4b1ziThyuVZkK
NUl+xGVr2mpB8BUZfXkifczxP6/pb9XGTu4GLXOB6DXcBTZXqU18PivsVD8/t7v6fC2h7i1MwDjU
X5b70A4Bth3hLj0qh9ztRxsh0LmRlU+M7OcWV1/zXC5MyIYWF3zE8EC5w01widEH3qxY7Kp337/J
D6Rs/SY/tbfm2cSdGOLWTnvxhXCPByF+JgnkkPE22OIxllduc7kQUygN2BgU5S4XRs93h1vf3sXv
57a4E+v+59e8ZkI2cGKkblktEe9QSiU1DcFXvRn6p+97vQzid51evdauEVpg4qAHPtS8v0gj/w7j
8hTW8aU/q5epZUlgjpRDQFyW1LvFfMME7BptYWsep93Zz/IELKrCkDXZ0/CIwHvk6yqAcsA0FFK3
YZKaEJYJi/WWF4fSYvf9AJ443H1paDWA6VRYfZSzQaNpIViAHKjeog79n2/PX1pZDR/WgnlfT1GP
ndVTTOBBiX7i+36cfEPcCrEIg/OP/dqqiTYOgq6JxL8U9pkLHi/cGa66KZ+sQ3Ydqhvp5kyLpz7w
Ty2uqYddrmaGX0zArZedG+2qrYAWBPukheIzUIr4b/ZwzUBMQ6npyLNalureSe7Irr9clupqr9kq
eNtZ2OvUUv25f0v/P52pfHSVceTTXuUSVXFXHZJD7HBmdEVv4vyc3SzpQ8XuHOx67k1qq4NqLqp6
jedcz+F9cDVPgq+Ky85h+a5Tu3TO0sTPvcfVt0aU0DgIBe1hbnnRD74bKj5ObPtkes+onZhVYtfz
q9hj5d9RpoKu8zGR/r8L4/+QFuT6/23DePiZ/YzewJne8zZqp/3v//XXb/yXC6Oh/YMbLkcwQM/F
g5Gl679MGA3zH/gRmZgCcnLBvEulmX+aMJr/0CAPYtFEuhS45ZJP9E+/Zf0fC0MTaYuqcPyw2JT+
9//84lParP79naUoZS+eAd9DGcri392WU72rfK0RfRe3LK+uYZUM3ZkvfrWJqusmVh9gmQZjNJuT
78ZY286ZeZgy6G7XPaLMT8N+89d++bkvq03goyGI/AvQKoscdVdfwCAamZAR0e72ubDrR0qaSPhM
PzuzC5xrZrXXqMrgK40005/gps8tLHAkO1Ffv+/LevlYOkPQgIqhBWx+ErNWrYxNbIR1gBRTOOb7
+jfWhk5+hKvllVeBXW7Phe7Kq636oz3cyChgaqBx+Et8XSZ1pfdTqbRCr/eGJyztqIU4xONR4rWl
rXpD7LrdP8m4FYErpHbhAo5832P5xDxBhIEc8PRVRZCFqk9NaC3xvnUUr/xw8qt/QT/y9KeEW6Nl
I3bfGzikaQdC0ncV1P92SwDVGZL8iRf85UFWl4ls4NQymlXoYWwAeeayNG8N5Vyi6No4axnwL60s
T/FpX8r6dGwmhe4uXjoIDC6xgqjdmVpE5oS3pqs/CufYvOc6ttqShJ7MoFikSf1yuZkPYKpXxVbn
qoTW/k4/DvfnJTbrm+Bf/YRhTYqppksYxX/tp2BEUBNL3C0XNcXshMTC97sl6G0p+DRnvs2199rS
GsIUImotVkeLNW3VmqApo29mlHHc5ApfG2wQcUu/6W6Xe1LCrTe5EZ3EybfJdfdg7qKzRfJlcnw6
yn88wLL6gGmzdGPS8vUBGrwRJwhDEayyh264bc9FjJ54h5ZMcQJVo4hM62O4P0+bAoOuLjYjLxEp
iw8P4/hTn/7D2Pi/OoH17+KU++Fn/bUTeNLLpUCBwtOG/iURBFcs5QkLC/kMmPf3wYKqxkLHzGC3
+9tp1xpqo01JhfTESjimMgtNDoL+/bpyog02UkWkDKZriEFXC1uJn42pjHLsRaF1lBNolK1mjGca
OTHLDbzvsN2Fu47F0ce8/PRaijTV4kCGnWV8gFxck72aKJrFUal8POeo9Pc5sDRmYtzMxYqRW210
s54mpNCMMcLLtxreVcNn3L9/P2x/X43ZDSRr4bJ8GPCs5vGoFDjCa36M0cFrlKSbsr03lT9Jq58Z
ueVZv34vtKMZokHag8o3s1oexkSO5lwfYi8gKkpuflV4rGXxa1zcm8nD9106safSlgEghQ0z6NS6
2tS0rRkqNW3BIza36FcdgvbwKeb6Ed7pHpS68kzvTqzyFLUwt6ZmSUQGmsqvXxI1vqaaM530Mnv8
y2fL9ffQHjfWdrGJyil5n+nkqfn+ucXVCqjJk5FDR4q96YBVADzeF2kBiWwVbh0uUfnh31jjV/gF
68XXXq5urUg19BInRGTrooJKQ9OfDSPclnPphOY444CsQoRti+Nk6J5R914sT4jOwzl2RMiheaJ3
dpH3D+jEtmlCxthg3FlN2J07YpwZmjX3Jgy7qLZGhsYnz6KPMII8J+A69WWSXIJmFgkLxm2rr2bx
5UaaxUDgZRDaZIRJjvArOYSO4RYXzUX10Foc3s65c536VhHoQKQB46WSuhp+gtiaqsIE2fNrww6x
g2Z9wEZjdIcgdL6fXic22IWsg/iEEhoxB+vlNLT0gs1cWHpYXij30VXr+a8oQmxpE3r+BcY0wZZU
V3w9NqO7eCBjHHHmQrHGCP+abp+eQf76URWpGvqYl0OZ3wc7wVmM3M0t1tklPoTLVI/s5mK4sJ4E
cQPB3Fs+N57LQMmW3wo30lmIYVmj1mvY5zFZrWEBChroijxP+8O8XaxlBTdFvbycVgsOOeeghZPT
+FP3l///tNforTqpGG6wZML8Lgp8xyn8fv+aT+5nn7u0msiTVqXRPH0MMZHA1CoCaDL+RkYzR2Dm
mRd6trXVwVQOpEpRizz5WCWXYhF+nrhUOdpB3yXX6jl76HMDuFqUZTXB3ovoSq+SLovwSajPXN5O
XGUMjesbjAYirwDIV6OXWXEg1dD8vHSPkQ5p8ztc0+D+1HvVnqoNxNcl4ryuyURF3n4hubE7bcRn
pAK4SZ3Pwj61Pnx+nNXwWqUcF9byMklX8Xyt9cqmOoh5emiF/Jxj5qmx/dzWamwxu6lMM1y+hbfl
CgnnAOdbGI7wy3ED3+CPcKe730/WZTTXn9/nJlc7Xpc0NQlQNGlksS1i+iL42H3g8PV9MyeuyMtb
Bcxhhddx6V11ra8KEhVU2sG794DRmNXZ40V3VXopGuqZcKotJsW8wn0O/d9LD5ZzbqVZUyY/Vr7P
j7DqaitmRplhd+Mdw711PToCxE3RXU4yoaMuet0NhdNws1nopHB4PNTcZ0bhgwH1dbSxQeW8JhIg
Quz5egMoF/pi14rLtypiqoI1Hsx0hzQrEGO84bbI4+1zVaETxyjsujFoEMmU5IS93uHUcIwCX1UT
r3ZmD5qKE8N2zo+NI1E8xVBvew7kAU5bVu2vHf26063GWhIqgktihRMwicJICftsqxN1fMxz5AJJ
OVwosfYITxqsJJwSe5jVgzqOjHtHAhXJoflGCZud1Y6TXY8wfWff0QcqFHK+K/3IJkPyh5UE0qZX
AtfKmT+9pmKKDP8nigaUYCMCinR+79rggCr8Mm8bN9dIf7AIUWoBlm3uOjCBTAyY4/o6V/qIcGvU
h1gdX1aTvs0L81XSwsmOo3GXyfV9asy6Y5Xxs5iNV8NsvRIOfquNo4RNMyaiRh56QQbtv8vrPQDX
Tmw0W6gjzIRDBfPn2JknBc8gddNoyY1Rknya+CEegoRhhjVRZgUKU1tssYHOheaHViuo5EklJ9QZ
z7f6V6b2S2pt+tTCnrAy/cmsMLwS5h9JiE5DsOTUqfIsIMjN5NMK/gyWgcWyXEBzMghaGzDc01ss
ZAItK/dYGBCaa6q7PpRdrRiu5XCQvEbDxNJoVBhWXXaVEONWpajlRxP/H820HCtFqWMNF7MW7Vsj
uJVTzFKRIW+qNh/RYc7ktqumO/vza5yQ5hthCJIW4S8uYQMsk0nECWf2ifA2HCwb6X8/o4waBJA5
P7gXAuFxKMN3KZDfqOHom7zu7EEw0DPkPmkkxhYBBgHD0tMEb2Kj4KQ3YJknNmmM0ti/tAq8Y7N2
r8URtTJMc+20Fw/IpBuEpHq4VcpgO1nSdaO1v5IMKVQ65hdzJuIgaUIhNsZbvyTYKlRJLssTDuJE
gJuEuTVoygYJ4e9UWRdhYj02Mgo33B0va6V60bTIJ4JYcM3FgdIqu9sxa/+Qr/2iRz75T8G4y4nh
dbCz8z21MBp7TEAIC7Sv1pSnWI+qDxAEEbeqvpfJJhks0TbOC1JzW9nptPBKCmP8/ELlZ2j27WUi
S0e/MH6V8RxuJlJjsrnVvCkOpv1UEUgy5uqPpE2eJj/EyC/yyy3wUbKzwmHXdOqf3qpRYFpW4Ub+
CJOiWpy7jOhanPp9IMzbMlEO0/x/qDuzpsa1Lc9/lY561w3NQ0RXP9iWBzyAwWQCLwrIBElb8zx8
+v6Jc25fMHS6btRTvWSckySWtYe1117rP8iPcpa/jSaXyUyW113DJEz6KBs1leGoata29PODxN9j
2oJleBWhqz7A++1/mQKKo6RreLQk2LbYXBXKUIrWgV8iSgZjzBij334ZLuluRvOmMlEqzyt0wwYM
AgfpAW0gQP1OdC9sfRF7xkoaDGB9EL64Cm54w2LFlIC/q2VoeT1ij7aarhqzQ6NNNTdjJo/3ddC/
xviJuQjcY+AT4feNhXwICybE3FBDJGTJvpCvk5raTKM07JOQP5qgVNftYJB+DqjHlTFAKKOW6llo
9ulybBTpHrV8jIvlbFwOAwR31CYelbpRN/EYwfWrratUaNJJ68sCgrFarPIKB3uBsMyqmfzbzQgb
F880rpw+KfaB3qGRJ0vPtR8imSoCVChhOUsKzE8PpbJ1isYbIPMDLOHbWvUeu5zggAPD/YA8ZFKi
41Lqj+iKPSbBuDIicgR97HBrTof8LgCTY8r2K5ThaNNYxh08VaDxPqgAVGbUoK3h/+dAZ+oeGII+
BQYp3PcGgjeBI9BHlJXwqoRjgGNf4eMLLfBMsz1vN9iQGjrdgcGp/fCCPGMRcT8VaYw5vIeAgNbV
46aMjGQTDvivjkGlulXfJjOZ6h56/Pm4jHA1XRcxFhJytO+6eBemztoGzJjBaLYKfZmpiFXmxZNp
CNdIu+fItt7yLn8u4gKFV6wXvaluo2kbqbNRq+6BQwViZw3STwPaX+VVx1BlfkYrxUvFRM01FP6u
SLQXfZLY48nyXI1sF5q9H80l4sqsAo/oIxMsR/lWqcZre7SvPX28LjPI6qYtzxSl3gdDgTkfLkeS
Ed5mkbMXSrN2uvBWNptjoeRQV4dZJPkv8Sjf9HF0RyzaIMmwt/xqLXcIAFTJkKFKlz0ajX8NVvpg
OiMoafvQFhU214Ey1xvjNoT+ivQd1DIpKtpZr2mchpH5kA8q4gxjuCpb5alLvHs8GB+Nslubcbp2
pDjH4wh4ulJpYhFWKK3LhnFIZaDJeXKPcjHekEp0GIPusXLKU4z6oGeXN44fXRcB4q2xX9/peefC
Sb3X+wiUPWTzmV5UkJwhz2l+13CQoTPZ9dJmjMRLGldXKpw0vc6v9YaELdaKuekheFEzqAvRVZs2
RgIlDe7EYFwbJTWiRkIAUCAzZgWocRKFMtzuqvox0PpbEw1sZiKoUHtEhrOL5PF61KR4q+t1c2VE
WrJEbypwc7wYZ35V3tRB9uiEEOSikosOmcVVYNggr5v+xfFsFECNdtGpWNJkY9UtFYiXgIjxiw/a
9EmoEsbn6jGQ+0Odm0dGrpoPIaCgDjvqWWagFosk7X02KAB182VoNsjGyvpwDCIWTJ5g76ShF16h
FmkaroXMapbayMFzn0Wdsl+xs5ZNlv20fYhYJvjvIEauurUx9VMfZAVKqdW6OHS3q6GGE1jW3ZVu
i6ve1O7zIXgZCFFuoXAB6PTsNqrxXrdjVBGE3d+rlY64cynwta8pVvgCyVoR+etATa419OEEfOQE
uVypjN9Sq7rppB58IIYLboD368pWls5oYmfhlYiKNoTxeEzjWR/3Yp13aT3vbPlkCGc72OmpdZCh
FA2kY9vcj6F3rUjDL7Z8v/esZqUgdBZIw0rx47Wq52s1llceV2zIkXk0V2RmNyjz316BXHCoJr9j
o8hnVYgFV6yHG8RI4SQWq0xFkoHq9Y8hrjZ64d/kAxqJhg+SQ/VHNK2nkkzq2D9k03su2+pAK6Z1
q4xrIJ+O+mWVLbWRgBhUz0043lHe2DkVNaRCtMdy1BCYbdWn2hi5EgtFmkNDBcGHRPxVn3FC6FJ5
W2r1jS57J8usmw3CIg+JZV6VqXVyrCJZFKr300wMY0Zt9Gev4PicVynZzzBepYXOYdfg1Vq0mrPI
OpqabeIcs9Y8yb7+O5IQrTS8iGMldVaJicJ12F1nIxIfTq55Czj21WxQoZooad+5HlGqMPFLktsh
R527odQZolwdqx0D51fporYyfy1KcPuUkm5ksz2qnep2poNaLTJ/48hpIiPuoEwLz9M1Tn+VA5y6
4i41wwfT9NsZ5mevVZgdfc23d/BzV6j1/h6paM/soLxBGxoRF+PVMKNqpQ3AA2eZwCvVEPFByRMD
PUE5cYdeQm9CEw7SNtVQ3ddRl0PNRkLASQc8zDr1vja9PadcfiWb4Y9sClB+DL+ykH2OKWr+O3ls
5XUgdeHBx/4TiU/pTq2teZyM27IXj+/jmFc7ObKfvShfRD0Qeb80VIjHvHakxEvMyzZhGJyqNDn2
kX8faE04TyfZBwMCdCS/DCM1VF8xMaBJkezSasjiUn3rWwMis1pWL5sy6Rb26N2QYR91OX6xhhRB
5zy7RksW9ZEwvpGj8gD1UJk7GAMh+BprC6/A6UQK7zw5lRbeKMEiVxBosOLySQ6lYiGX1TPusHC2
yzifxx38OEfdKobguJWzk1c01zVegY0d3ScaqrllTgpiWqD+i5BMoHGiXSjMpVeVP0o9OCZFh6Cf
pOGW0fazlISXnoJWz0lmSlxgW5xuBvIKqfbnWjF59nhbVbGQijGO4aCtx5ojxEcEvRnK/Whke9EH
0JzLfYYugj/qu0CKXjxLrmZ2b3GTqKwbSYtDUp/ginVIUEIis8w2gzQuzVF/KrUGxjnxGXthiERy
HMEmtyglypUKCKLa95WF6nvWIkCELaEtqc9aMF43MCOqHhN3XYnIdsbqrrL1TV6jTpL6sj5v836H
W/KuTs3rKHR+d5Oujz84SPPjFZ1IFu5o2Y+80fSF3MbprM6Qx61HGg+GwCMo9WDEATJX0Nhsc1QM
UvQcxHIcy11XN4hN2GBMA0BZkh29joo0y5VsGzUIS6BvVc9L1IzvR1wcNtVg3hFdnHldaMlcGson
vuIW2sy61Lz7sc5PdUti6KXNlk63Ptc9TSsWkaYyR5Zqu4acEdsGcp5uIOepxYgBdLyPkIqaztN2
MdjWkyn16dxqZPb84ND4Mq1xV8T9U2MP0jrWxpskTzFoFgUKpRZiGzCnf+J04PxUJdVfWRFq5GZL
kdp6IuWy3B7j3LmQ0miHorAwvXDpwyWYF2VVblKvLedFq0azQOR7NdFMNEeQF0jhpBuJuEOfzSA8
q/FulOullZPmDfiL5fpcC2TyaQ4uSeYSNw6oPDV9ux6CPNlow3AvHNw0ElSOPFVGZcXGlzrBLjAs
odQnz0EwgoOwy4LJU28VP8vm+ljIa9lDyTyKm1/mkHDpTUcMyk39tclDzJnzvUiyh1R13CKXcL/B
sbmSusBF+kifm8nQr1ozlFEFSMOfbe30i8IaSzj9PqrE5KWSRtEhSZgVgSr1KknNynUKKkt5VigI
VXPsNFkS/2hM+U4qu6NcytbKhwW4ltHgyJ3wWlMQzpKiLN6rSmPPxVQBKAb5hhRHzFkjIXUqs9gj
v4M7gFE+NmadL6QCOYQqkbBpSJEocYxE5ejUvOVoxNYpi3GczHJzm02uzb4tEjTsZb85tKaPLnAe
ATAvOFCUbLB+laLXkDjSyLFFZ/7gxEIkoua6VFLBWkUyH5W0UbMMCHErtRDN0oRds+DCri3SuL6t
eoGici1FCy/yNE556a3U5eu+THCp0/196aMCxi1h3xRxOUv64hmQfb1T+z5b/Lnop0xVnq9VIB3L
uAmwASLrc7E91DVf6BIVt3aJAjtakNk9JpgrHwh9tUuxXHEeAUIvLpu4fVvr0yh7/f1k7YyrMIZU
fKqGJyt3yG0EN9pSdSfyRAhjAAHombmJ4OBD5d5oT941vvBrLqiUkC9BwL9t7n34HmcN9JJKhoeP
uHgHqiCWgaLdBGK81MT6tjs7SeoClKMjD8bh80hr3EcRLKdCTTenhANOG+VguMpKfihO3ebyA7+r
VOs8R4EdAVXl3LPS94QdNJzRqESU60owt8lFdYFLzzjrVHkQ6bhB0dgQmzFYeDHl2smVs3atZBHe
AOSa/xeUFacPPV+yH+rh58XSKvBNLtxMWOUOrjmnLg7QlUUziV4nGFad/rxFvnvHD487Z/5SdxSa
l/C4vOrQxzqM1sN/7wFnCzCRuLKEU+vCUm9j+Shs50K360ID4b099aGh1jXUJvypP1IL8iiTxCR4
qMNf/723OFveLfFOGqcuRZrnM9XgDmpc6r18V7H+OBPTTH14D7kZyyTRpkfswltlJ1hr79gGZFff
tS4vUcwv9JXOydJjNMXGgkakET7p6k8Lj4jcokpiLv88dOcsqr/bHv+vn/auqfDhxVIHux1F4cU0
LH+ucQfaocnrSodyO9MXbKbV2KG+jfuwm17str4rA/xhO52T8vBMJeNCWJJRHVzg6pAY3uUhVpd5
RZe20lnLwR/72Bcdj+oSsfM8Cn5piRzbn0fz2/b5x2VydqTljkqmVbKfpLWD0+S6pTKyfBLeDAv2
K2/x8+dII6dbaCvnEOHsMHdWNtqB2hyFBKDy2u8/f50Li+i96/ZhbvW6r41wGl697pYows5HxV+M
TjCTL8A6Lz3oLIxQw8xbr+VBbfGgcneN9eseinTRXXjOtxCJD+N7jgWrpMLzbNT1lrHuUhPzDMC0
70or7tQotN6pdxpIzxH+HcKEID4nINAlCt7Fr3EWcDz8CGzSOXYn8irBb39LL9YN9/UMlcMrbxPN
2yv09Rf1KnD9pbWz95cShwth9T3B+TCzseXrSpkzDq0Zr/X+oU0QYFMuQAinpuvn3WnrGloqmNLh
uWucy6lQOgtL2wjiJcXvmWjWifMjUncDqmaXpCG+5kH0HlXwpSqCuyr9z8/RVdi0h9Dhj8mD6k2M
LD76UuvLacl3DVZAl+A7gBMCUjtHqdlW6wOD1uMlcsUPYmOvEIhZarcGVQkAu++5F322S1S3b9Iv
XB4sHe8iBY0n1T6LCgqO3XYrmTF9XcTx8pm2luAdUXOcK+74Ki0uHR5fV4c9CUnh22lATQXk/nk4
G5VrOs1RcJmt73bIw/V9vtBRqfhzePluOE1eScMllFIkL/b5OaNsRkk9xdR+WfwY3PI6dHHIIR2q
Turyr3Px0tb7GsZtbCEmcR9ZBwt2nln2vu9bVtQliGqsW/25SE9/fqevKxFXUkjnNMJNy/ny+ZUV
aFFXdOlyMrJOcZ1UVsG6Xl0i1X1z8lFXkxFacUBuA6aepvDDBu6KJqIl5PGEH++O3Xvrdooe5lL9
eSn7/+aVJmQm649BYyufPSrDJMoumkYszYoMQqFPrdeHFqfkOL3r1WodmsYiii8kll9PBN4PNANI
Bibs6zjaiUyDoCVQl0hJOvRTac6EiatKFx70NUhND7JwA3fQOcHI+PNAZpadFYAcxbJUw5ViWjPf
3HEnn1kmtXXlAgL0y8Zi96KQw6bCWI8LzrQ6P8xamap14OtStswseRm00aqoxW0jeYs/L8JvHqMp
yGiApAWMjJLX58cgWJw6TRoUSwd36CxbxGa68JRLskJf1oXNEz485Wz3ZpKg5jEYCOdOjsNcPtEF
xYHh0lL/smNRteMxMufHpK73Hhw/jJna56jwGuj3duqqlJCj1C5KBH4zXqjcaLrGjlW+grYjauei
tARSK8jMxZsJ5QYYK50bLr4xi2FbUN68GGS/Amd4MZVi9oTZxEX1fF+FijykwCNSgDPTFsaj0EZ6
arJmzm7aVbzK3Iuk329f9MMjp133YSzLrNGLPG6n6GS+BTcULa6cg/RjInzIa31rgti8hAj9sr94
y0ndADV800ARf/pKHx4p46sSiHQMl0KoCSYkocCzsS5npYVXnacgETsWP/+8/L9ZMRhuYxCiO6A/
QAp9fmRpUotv+iBfFs1ObU558vLnz3+/Nn9KbMgAOP3h+nFmcYqcxQyldiC5VDxAbLzVdO2ogJPW
K9QwL5yQ38zXxweda2LkYVXJoQcJYygO6fhSJbuqvkAy/jpYiqpiN61MxjSIR56l3rA77DoOjWxp
RMaisNH6vISM+2a4oGmCs3col8kE2rNH+GNTVHQhAONtQNBs7Y1+jcTuHOXyCxPzdbjgcELIBAMI
W804RwGaeQL7xyLuefmPVL5Fnlw1/7rI/1tU2uv8Nb2ry9fXev+c/+/pV38h/lKGflD/n8//C93z
709ePNfPn/7HfWekHpvXcrh9rSDa/5MZOv3L/+oP/+a1nob89T//41fWpPX0aX6YpZ8orwYD9f8n
ye4zqpWvGLXWX37pb56sqf5jWiH4F6loNAFiZxH9TZTlR5OSjO2QwJkK1Com959EWfMfsKzYCSAR
bXa/zo/+RZQln9UhenDETxmg9u8QZf+q9H7YkBori60ImwNPOXC95xMvt3KeNproF1wPlrrfLPEv
wR0i2UuR9TsI0KBXQW44YlMgZi7Z6cZT7TtN85C8wZ627qqV0Cb2UWxgO6vNPEDIc1NoP30wE6rf
XTWKtxjoMO/MIl53aMvbfYyIcL4vMTkewX/ZdnrfRvqyAw41lspcWPQgGtM/AJwwFrnhbAvgh5Ft
b5zWPCaOdVUO9sEHYjh240qg9gN+YBZKshsrk0r/dYvjqxr42GDgxSylCHtk+GzRyqQeBltka/SY
5uqz1nus063T1tpMAbM8mD1K4OG8oyvXd8msBYlnha9D5q3aLpwXdbN3lHjV6sO6Nv3bTupwdwPL
hgS4hbubWhRzq/IARzTD3EJCpFdxgS4oTHbwJmRLghiSzazcXgb4GDfxvArbVRZ0/kyJ5MOQOK+p
Hx9Ne1zoSmbPzRCjsIYLtCSvWrrtciHw7m3o4IZb1vBGGEUwT/xm2/rid64Nr7mR6uhfF0enRsW2
o7GllfrRzMZ7aUB8HyGycQS8Qr/zoGA32Q0hJqxZ3WO9mM+SNGXisF50jN+5Ya8/bImbv9bSRwLz
F8W+aYmpCnZ76Buycs/zxA4sSahMnqvhc7sIsQddFvZ80g7If4ISsgLqMgCol+3cBUqxjJbW4yUe
8BfBoL++gs79T5+E+c6rXX5AmVLt+Qr9sirmIe2E7bjuHlnS2oQpxigWFHeNbccieK3+Bub/W4Fv
H/4qsyp7qz9HuffI9a8Q+D8tPKIK/WEtTOH377B6eE4IqzeE6Dr7X7fhr+xjfHz/rX/GR+MfnKEs
DFOFuUa2Sl71z/hoIQlAbse5owLMxsTpX/ERIQGIt7CqZRMWOYTBf8VH6x+2TbvFIZQhvohGxr8V
H89SzYnca2MVZCL2NElzctn5nBGl3OPbWFSJaxfWTAz9DPzJYsikq9Q2l2VRbBTE540sv4uazLXA
SlQYlPOauHBQJ6v8ZaoWGy3O1zTiNlUoEDvXxavZeLuiuU2GYasiXNMB9xzBiKh5tfFsa9m2zdWQ
mQsFy1sjwTPeQmsf9SClyFd6iX14t2yqfBfI+iqGDFVY7hBlNyTpdH1wge8SXFUHd6ytTWyAy6YI
WqGY74zp2keYHqzHlWogiGlmN6Ya4TItuZ7Sb72BfooBitBQ6I0DFgvsg9Xoqw571EB1bvTOu4nA
yNTj3qztHbrjuy4QJ8mPb1rb3KSR56YVvvd1tVQ6N9GnpEgc1DjeiWDcera+app+hYJ4YxyqpN/C
XpUxgJ08fKP0psQ3IZIIivGbM+brrs3u+kE8Yxy/1Abs/6x4l/R0U9X6isnfpfj72BqOV1J3rd92
QX+YPHXSTlunfrsXWXvVhPnqw+r9JpK9V2/+dVga1ApgtyOz5pCSkfadyxd00G5DT+EuPYTgmfHo
Bug6GlTtG23ZaybgFLSq5BogVeI6PqDhLJpX+a0qV/OW7x5raC0q+JLwz2MnXdsBivjFb9U+egq4
MVCZYckvAG5R9XGWS9YiLYZFDZTrz+8xXS8/vwadyCmbnMQ4dO5tn9f02AVSnaB16eKfTZPXNhbI
JBxUK33qucJ37QQhUS/deT+XJaax+/zQs5t14yAvaXsxztB1ftvoD701zgpRDDR3ndOf3+8sbf7r
Wbwh7OgpFnDkfH7ButHCNKhD30XcPeJYTBZet3GwP2pijImMHsixJN6K/MFUpQuJtDpdkc4GlzoF
RGaZ8AMJ/Ow9zSAHh5wnEPg8CWGQXRDLV1Hm1ohehKM/bb7tmKNf6etbLzRwadCujMKZt2VzX1aK
C5bhuvQBdknFKVFfMi5iQXgMpXIHLPXCBeasivg+TgYGaLoJf9/innlWrTSzVoE5EUoLJ8p2vZ3O
KKSuuG0eR8M+Bf1EAyjvCEoCo4KtVTkPymD/KuptXTonuY8uDN33X8fmFODSq6tfhLVCBO+qEbTo
AlTikhsXXs5F+BIAx8mG8iGXyVnwiPVi69pDkjmOk7cql9zaT5B/FW+tWdxdWkfvprdns8lN2MA3
duqn41n7eSVpaS/po+6Fblgzd8WP3CgOcWJWoG6Nn7V6r5viLcmaU2YsR92MFuMICSYyjaMfaHit
WDkpMessA/nb6T/HfJ+J6IeuiTfga7tcrbGUT0qAWqN9AnJ1DJDFLXFGMSpnQnPHr53QEHvRr2ol
fgmEcVJ864j84gz/rJcMoyaR7IrQOGIVuHT8F1syQaU/pa30Q670g5bm87odj1hQtXzFIYboEhQv
hoYdoqbs1RoduiA9NKa5K634JZWCt0TkG0cpHiGYYJGlUJvPSzB02h0Wi7/BaaL0K3Xg0LCBGrPd
4GnHUYu0GVWKO1CTsyg0DxE+7NO7ZKVxbDL8qJpOP+qWf9+Yx76Pd75oBVbq3qJpqm2ZGocgNg+4
hMJuiQ+NHr1NX72rJwcw3qxS/G1P/u4Q/sF8mY25wZXqd9U5i7xXjsZgYhLGORcwPVnxMvZo9mbW
waqMVTwkL22WaTOjSPkjBqk/qnvJqdR5WOFpH3jGpua7ISK1KhQsSgGBIyxsWxuQUT9tGzcyGd/n
EMutMTJOpnCOdRC8SEP94AXWSEG1mwnROHO9zGyA3ayKvE12Q5ksNC1biooNNQDxxUlG3yuR/xt2
ya5TMH6C4Zqq1kqHVDjrbPvUjdamj/RjkxhbNS+uowGnPYkDM+LeslDHdd3WT7kT3Xmjv7OQZJYx
3rIbXP+KcbJ3otfvDpL/BDZ/nIc6stHZMO+7NpqnY4Jsssi5GD1LWa0CbDYPhUaGMBrmI3gvmEWR
vGl6Bzzc9F1ttXfbrFjVdQbsuq6cOVo+u8R69HXjSkoCMTeiVps1jcr8dMW1TwGOy5bqZfg6FckL
hPlD39qHbEiADFrXVfyW5CyjQQWVxYV2kUnZUbICaDHOdSL4SVyxcMKSLmzWbCxWsMrWiIAbzvIe
O/coSHDOKRys1RQxDwYwhVDqwAabkqtaszRMwXbL1kExmOQu6XeO1W16CTGM0dKOeZS874qu+9WX
5W8+ESMc9otVPeQOLnC55pzariE7GW7DfJrBrIdl7htPXeTMAktaT3vKs9KdqKFJ4MvH4Kt8uCeF
b42DFpmwkJmJh0XU8i6SFrw0/a3jVQ9tjveeHvDWejXykdNClHHZyiUT6oBOTLWtjH60c2W20XMN
ZykL/XgxVNLr2N/5khK5VkUInGLtQCbX+fHLoPtviWNMHLHmVrGkm2mPFWn8ZocWDo7mJu6SF2Sw
eQ0tmNeSziKwfnsZGw7unM3yjDeSPFFJ0930HYeUXaZhsugr6RM2V8tSGV4NoR05Lk5t4BwqeyDW
kMsROuSCz5UYiUIoq1TyNiRsWilunKB+IO9jJQMh7pz+MbNL/Hqmf11nGFb5nutngq9FiAviN4qC
e8mybw0IUKSZZvDXVyu9+EVrtetRqbee7/UzZ4BqYDfWboybhymmgMZhGRXtwqqVaFbFh1HXjkUR
v8llvJtyXjWwNu8D3sZSCMev21hJBiPY2kg+V+mm4+t3x6wfn6lYcGyki27Il9BQTkZjrFrD2tCY
OthS+iI5yWIohnt5ZPqmlNrLzU3vMWfw3W4Kcxl5yVXkd8g9EOpxUntzzH7flCYmXq1Su7WdDbAD
ATMn8wbE8cIWQwHhb9MrxY1Qu1+y0yChXmsq21Zu5x2pdO6PkOtV+zRNTKZZu14coumkyVWHHWsz
IlZ4zBGz78eEPLhcKhVfaFrAsoGxMkQY+BS5Gw12OM8UJqwxi4cw4wOCSXDRCN8Uo7pzynqfYTQW
yBhecapqkw8XjveFpB9rX3J7G35FByScogFnEPrQV0LAAgr968oJQUw7yrEIw0UllOvW0w9hyyhI
okDIO092aZ28hLp3Gi3/beRMy8srdCO2clM8eBjSzabhEnLsakrqZoZYDa0Gq1Et8HI6QZU8pXr5
EAte2i8rlxjrz3CefTNa9kE88tGleYARuZefp/8qZOeUN+2vPIXwc3BwgCAZJza1QfKrKA5NrR+n
sesJsNOb0gc+JY1xnCYa6UQWQ1PvBUjh4CFv+m1tyFtF1EulnUZ1Chu2edDU+sH32Nha5DuzOnUO
yqAd37+havovjs8QDRa/IIfJi4fDaOxxMqrZTpfyB0kC/6+27CZ1B3l83gqA4WiH47RXa7+LZLjy
TJ+iUMopMDg66Dnjrq2aH7iB11z72JrDiKaz6VyXTrGN6UIBbF9m03lci/JB9oOXVFOOfjLOWsSh
59OLlmFx48R1DM1POjXwJ0cIt9MPND9764X2JN/jx7WobOWONvYp6bKHsXm2YPJOR/eUbvkdhpA+
Eit1bG+mg14k6pEVgz+fdSpq42DY/jFvm3na5be9qWy5mZFXAMwevFelREAurR66VD9Gx6KMOCH5
9YK2Gnk3CzR2+ptCHBJsuUqfhZrLejEfq8N0Vx2mpRfpPlFekBPRIrul5zxLTInAXlS4zZEIjnwR
Df+4CpJtUbu2HjczOFUllpF6upBrENh5X7uoY3DJmSm5+qT7zA9X/IXeSXdGxS2g9buV7YdXUGpf
DMlx1Y6jQwpMF+2ghy5mq7UYIEzZuRDSazRaWxWWRcO/fg/9zpzMAvX/0XxUUo7MKa1PWhYUPTiw
1gFei5UOkKvbYQThzJMx2IQMQh/oRyhmU9yf61UzeXdtSit4abXmIeuko/CPcdZg1qaThVjIbHL8
cDLaAV9OS/TDGLWLdK9Z1CEUss7380jKidOSfepD5xTK8ptjd6s4TXdDyGlTtJILnRP+7BITyQfS
VLSqFRbNdOoGOdMiMSNeYm464T8hkYrn4bRJ+iF6Q2DxUPtAO8sOq5ASKozRstYjbIxnRhn9GlPr
tao6UNVTnpslfNGkL9cWkPRZoSQoFJZQQ+XAmHmCQ68062Orlm9y50UuXgZ4zukba8zmBeVSOaqV
WRKGb7HjvULcXqad/cMnOcsNXHhj8ZaXJANaSkwacAhX6DvjLdjfVHa/9mT1GEdkCKVsxq5K1aLA
ZQnSkGs28P268CWO9VXfOyv23LPnkJLJKlvZM3AfrfLj6AfZKk0wjokrx3Irb8DWMVZnLWaUSqjc
hBYHW+4D5vAwlnxfsko9EUcklIdiCTfZICmWhoDrQ/ooerDxHcwraJVVq6NHDlN7rgfGrW/b+660
Ije1cQ4udThuKYQuQwnVVRiKN7TkqkU5dNjvSf4qLqXnBLrkUg53esSNQrMTFadN4wHk+8q3yGBj
T3JB7jAQwHWS8iEIxUst35tVeVB7vEQ8GeZtnGmUD6Cg+1nj+glVTt2r8qXmGUejjAkycClmYeG4
SjZqm0CfEhynXIYTqcgZMnxA/JqhdfxVaSpX2EnYS9OHwdKr2kyE6N1L7NgQ8cWtCSOAarO+GnM5
mCmUR2qiWtqyxUOFspEor6DhwFWdlhwUhB5ApY2rhn6lGaO9AD0wGbGKrZ5ox2zAFrCYjkMvjPHk
g/gt9x4K84bv1q1gragYgShqxer0ZM0tC4hncSIv7Da9lbKYja2a40w3zDujNJ4dR4moqifIKnjx
qfUt6jNt7iwFtETa+2Bj5RYxkxj7oqqHvN8XlQ+uXwfXXwTBSpHsfqUA3ZYF0EhaNguooI9yrwyb
rh0ykPvcaShs7ePOeRmqyQ2y856ditNOCegQZFVy05bm2mrIbDVwh9NPRlIGJYNDmEXIXFS86vtf
Uw8N5mq5GtTRTYv6Wijsq7hiz4VtjMGocopM5YhnHKgONOXQSphDncaIhVK/54TzsiF22X10ZWVF
uWisplrkQHV64FiAM6jk1QC0Q7jSWElzxrbecUhNN/W5MKgeA7TzlM5e+kr9oJr2K/aUzTyBeOm1
JhgtEb9M17eC5HFmTmzNAqLRorXJ86B2vNVlQT7uXedt+fB+e6McdGQhH/iLRdcTQbzee+SCsq9k
glOctG8dLpdTKBuwtFUa5yGK0t30iMQ2Dk4tXgphbKKSTKT2d/pYP1Tk/W1rX3lK9VBNFtHTaTCt
mEILf9YoKhjiZUptJVVdxXF2ZU8Xzaq7ni4XU7liSHzYBETzkbU5TmEAqMdbX0VvrcRbTCdgB6N2
rnk9mazvQTM3SSRT8WL9X+rOKzlyLEvTW+kNIA1avAJw7U4tnHyBUURAa409zSpmY/MhKrMy6GTR
q3peuq2UWaVFXIe695z//GKIHxS1XCQDUT3BurhO88Cty/JdD8yVElyHefoWCoLTR/gv49hUV8Wq
AaHtigngWCD1tXHMTr4PJ+9NbMy7TCbIfMi2vjX9Mp4gwJItsX9uC/lK0oNFVHPVXrQmyG8thoZb
VcomM+JdPAqAcxOHTj0EtDJ1uprwqNDqznKiTmSjZeIFAmv7FuKrMeYetSFtTj1Xd4LBea4TaQO7
uOwf0wDQURfLm67tSY5I7sGE2RzHx7BAWCm2xXIcMFAQeNJeeptm/r7NyNKV9LWGJ4WfPnKwbuS4
u+1U6RFc4W4IvK2i7Hu2XyeNa34i8gOvFd+DDsStKjWimihU1ZHzOWeeVRRvWcGrb8QUWbFwZ3Yc
JTJgqe3xabZ9flV5wWvS8Q3EfnplVHhdEact9bRfLQfeWASvoc85GVfhz0hnqpN4w9oo29uixR1h
RhBEj7UyqTqOevwKGX6JU8G81VNjyIV37XXSprJ+hKP/cAY5mhHGj7gRhEoKkV+enZimnRAplJTJ
RDZMaKL7aCG2IgmEhnA3AwBl0G28hlmqBvknd4yQcOOwIjEuNMhKHehxBDwwz/2cT79HFxljwASa
DW5mI72POBb6zLoFSuHYMbrLiAAWvISaYBt21VIItMU68sVLYRIuLRMr8ajY5uheW4CHlE9OAmeY
tqb+WhF72uu+K8d4jZrsbznS0AJ2GU2ZSqkfkUCu1eJNXwuremKjT2vjMe7jm7lTk1t/b2rRZZP6
TiimOEbts7ZcitVKjy4lvbe12HSn2l81CWouy3Qzb3KEkM/t2UwE8o1siR1xrop7RGOBBy8Lrwkh
HC/KsboVmVC3vuY2UYyM1N/wjvfWXe1X7G7E4+birh0hImlhbpeDtg0EIIsiBYUhodmasO5L2KBz
mkEdUau3lFEMtgQme0K/sObfg8MAusvX1i/ZVkO373VX0+kTtGDLaHGHmQJFLshBbgIK9aqxi9Jj
rPLmcpRy4OX6RTfUW2MwryZavFjSNkTCbZQM7IdZghRPyx6bG0St3qIAOdEi9SJhNyyDkDRy7bZM
xmXoZZEtRC2nh9djLGkd6ia+rPhERWyu7UbNoD3nHABc0NZXtFtfW6WjTg6zyndVWtbKGtUflojF
g1psimo8dKj1o/JCIcVFkglv0Yd1DtqF3Ffdj5K/jyN8XDzlwOz0DL/50wQCzgHkGZhGWKXiOsVo
73dqU15gtFOHJkHGMjBOl6QFpZC+MYInX4seI+Jg7XlbPvMVzOSNj18lyxrUEjNvh7P0lN0nt0rW
lB5vUzaXGLk3KtgaLMILGfmx8wtwTkbqPQ0jTTpoZ+QnkANMh/ozpKlpQQZnbBKbD9K1KSs7z7wQ
aI5Hj+zi+UzR+uY4N+Rt1D2W/C34aQPRzRBFD5AwfwWp3B0k/XVU4tdYYEwHwlkN1h1C0mOXmZs5
hiEO6iO88Ot4piakRroHP9sQpHZUkA94AQP0XimP7aRez0jNYM7HGECUX9BLzvCMMnczcw/azoda
7nXHjk5Yr0CINPyDJ+tyhrRQ7VzMHd58jeR0OBNF9QzUtlZ5VLP3GnQMjIWjg4BNp+66Y0aBbngD
B6vojkN5HEtjY+Taiu/rLs/yI/D7cX63U8W8TpNFGYevclgeG0G87vg7k1zl/TPueoZz6rTV5eJY
g/3KPT9/RgrmP/5rz/CxkvFCejdjHqQNMuEJhf/zV8vNKUyoIPGe8VwX+SmsBj8oIrQyFd7Bju9R
F5Pw69S0gU6lqSRdc7IJ4h1HHxO4xLq0JALOC0Xc+CKlm9BQwlo1PVoYU+GII43iqAuPgt7sO8u/
9rJ8Kzc8wjCqHpKRHrlLahfA+7Vikjd2lG6+8GNGRBSudIYu/bw4Gh29rg5gl4Op4hWDcVhIxrfG
hVomkXn5a2TVj9hb/BmN+B/xDO7ylH9/SzL496gIqx/5PMSvT/+qD5yt/xkkLXmWt/5rktbtSwYv
Yd++/d//8/KBhjD/sb9oCOIfZLZIszCVs5qNgZ3jLxqC9AeiBVMxDMsSIUfqDDb/ommpfzAUmtMK
NOgIGPQz6/uLpqX8gZucrlhYdsNvIITgP6EhENL5YeeCemDMXs+/znAIlJ/8xuMB6oER1Ymr1Saa
7+BB1VtCG7fxc2RKmwBjCOwSlhTUl1pG+VhMLkX0IqnECscUptRCrF8VQ7xp9MZJK5nM8lK8lwTS
wRJpOUFebFuE49JPmYGsEExrBqtuTxtZ89biQ7gWq2atlww0Ayz55KPM+69iolCwhStUAJGV212s
bfRQWDayddQBftJEvFCichWoglOEb+X0Q6HhUfWU/1AhdwiEtILizHJKL7CbrnYtD4LOOHf4wdLM
fbeMfGYA6jJpg61XyG5iIO2hqzapY3roamN1YfSqk5pXTFxnyBCka2CMFK00/Kuy7mGaHsoU0lbW
3TQptyepaexfYjK3hRZ7NPVpGiDgq2DbomEreYZsChJCGuCOJDpJfFNKd0pzl/TPpv4YG+qtlvq3
ahUS/Dgtokpw/OoibpvVhGR/BGgd09EuqeJGy3MSHQv/+LEsMZ3xcrcyUjsVJnwoMkcvbswWxjy0
tDqKVoKKxQF2RvxKCvp8NUiwqTVtH8eDPbev6lvK/CCadGT0vS2H4VXNL1b6clNJc7pmsZgIaRQ9
8wACumjaajvNEceQUTU/XmbNgB1KSmZKe0iLK09td3nsw/04REK80sFmhogUSG/VSA959qr1gm1I
OAGqV50So0bvwAAeprywDeOtNkuqtJjyzXMlJVkKkDhGeVf6KpuxvBFGn+zOzO4wbuAQEDKR5y4s
xqCCdjI8lJS1I2+AUqxFcPFwAE6aaied3Ytw1hDkdtHEd6gmX7z6KedScbzfdj29r8gGX4/HoYRe
pz/FZfPmKZrdBvjRCOqVOaZPSkjyjaVekmh4KSB9aBqO0tgW8srxo9CdgJybhnC6Srhv+8CZqSEB
rV0YHdsxcjr9LQ+bxdRKdBDAXRJcQoWkoHzD4bDXw21saBuD2zG7BCVJuNLpwtL0jbPyMqBpyqLk
YEwPqSnC8qOV1X74UHKKGlX7BN8HM5/GBAiQAqgIysIftF0jBBu/YlZnEEOqlrsay1RPy/cmqQxl
eV/hZgJv0K216YD1xFUjtyvVwHYPdDsBNwFzcvtKX5VKtsZqwx2mciYvYj104I2yhVRxell0NQMm
ZbRLrNXYdqsOqHe8zOEejiHHetTepeWVNveA0Q/eJnBoaD8dHdUPynM8pg618h4l2GfUvTsFLwLX
H5ZvJgHm1bpLxoVs3UTjSAnzXMXelUdJn6oDY70fYsK43NeuEhiPrU+oRntT17ssCreB+qKHr2Wn
4vVVuWGp3cSGsDLkW4k9Iu3AefRxJ1Ff6yH0xuSq8Kt1K63T8nn0QRmafDEQjFkO21EqllUMBZQn
sUzMeGMxLDIyYYEvisLYGVcVPDGWhj86rTAspDHbZkJ3X2aPMl4juZwvWubbafFWiKnbqsLV1L6F
+Z3hH5PkYNZ8A1joCOmVRS8vqD+DFK9JOKPTyJ8P3ApHxUCbtmPTUXbf69MCs9ztKMTsyMpKUV4L
TQYYBent7rVBuVaUtT/eh4x/Zvtstqqq3liB4TQTkxBcqYLwRTCeNAyK8FrnJt/0OCCWT8GAN+cA
oCB1thmLfJPIyaRhYRkXaTlQszQ23lFktzHdyTKHTtyLYGolxSYXYtuqsX2MbrPgzpq0RTUOTjlc
dSEsV3bUlPcyjgMHDxD+Ef5ZdHKjmNvRhFGmVztJkx6yMIIbdMTNj5jllx5ua8QDiKUOK8+S96uz
CZi3jfTeSA59AwihrXI1wj3rnSaECU9602Z4xkZecxfhSJl5+mKQseppRHtiMjkFrSP4rW1MiqMr
d3kdYJrzBuIz+aJjtNivxUecImzJujfKeE/wIhjVO4p2uxtpsYB7cMTiifRb+D2kC/eONyjbJCPP
l5xeodxaFOBDgysp2lRYwGZ4YRWXMnPRXH0McKVRDQsWR8E+16wDcK0gxEFfem5xG4yLYV15eLgD
fjMGcHxBdkrx1qCVi4xiU/XM0lFkWBD9HjFac6SBfwJEMXQ402fRTsFO01Nu0hLYo3uL1cnJRqA6
eEjwElx8aDHZxGUNIM+J8eKJBh5wAJrKGalGmt2UHUae3q6Z4lVUFq6ReLYVEP9m3JravSBuSyvh
8d81lb/Oe7LWC3GNXyckZ99prCdT+lEnD5PsXenlBKHI2MFScgwtBpQuI5dm07E4bzwcpcQ8uRRb
KmF4Z51huqU+PsNCciMm62bFgD3VF1bElyLnbqaK2HURmQyhGC9hW82rRWHoN3oXXkW56jJmwd5P
3fhY0RPpaFcSpj8wmuJ2eKGedwHr5vfrMmpCt6lMBubBso7ql0wWr+qh4EFbGDPGWxjYWCBhpqqZ
bkWbPw7ETwsKNqcPSo6AWn1GwefkPTiEb21N7VhVtVO306qEcVlMl0b6mnkY9gHwCwwWBIyvhkmw
x2K4yMLeCbpxFdWTkwx3Cb6iQl28SZz8MKxtkVdABEdW6soFa1DTByOd6C3I+eR9GavZbVBbKBFU
k7ZclWw5mfo0W09muXWFj+qBKSm+OIzFs5sgfdSg/ZlZ7RTcOE8/SLhJxTrtowEmmreMqzW7pqVT
sWYbGsMmLMTMBqewNIezXTCkY5Hcj8lzLTJRajXd0cLbaToOSnLR5csCwoygsBFsdHlaiXilmyjZ
g9JRk44ZITM0z/rRtM9Dh33FgKOyDIFqhplpceQHv7v0fea24FB589TWz4weDripLqo5uUAVYcEc
pypza/8CCsi1IqBVBNUbZG9Pmwr0Me5Cc7q0PNEZKotAZGZi/rTyVe+qDaNrP8EWUDP4UvMDV6sq
yMEVpmpmjfFZ4zYN2XFBaYupuankTWM9BjqHXe07lsgXUycOw1VbU63NqDY73/rJSNsehJ96SOCu
eZOK/VbwOsZS2j4Zx/UcZVkyhbATvboVLAxgW+NeVf03zFBwz4bgnpTSUvHTyzCnI2MnLLhKokAO
jBcvtV7denBsuzje1Q1FXI15SWMdPUFaeDMffxS3wmSQyzmtlNK6Mgyq5HHcg/RfxEUIK1Z2f4W2
WyKGJAwM1DE6yCYX0FTxQ51TAHjSYuxJcxYibZloxdpgmJN56muUhrsgHJdFQTXdIL0wpRWE/pWJ
0MHv0xu8s5bEMy6gLLm4RJspGzd3I5zBsVFcar38GFD8psOwGIodtrqrgKwRa6quFb12AVicMUnB
FnBxajN30K1tkDTLxO+vLE4eiDgbJaw241AcitFzmjm9gqfUD++DKVx5/r7i/zGTcql6ewlPw0Z5
mP2Jw2FatjFAQeKmnEZSKW7rDh5sz7wmYJDA2aOCn/tB8BD6ipsGI9MKs3oa6c7bIFtMhrETAOh1
bTWI9VtTvpeWhJDCd8dKwEEJH3kJ6myauqYgrWsGil1VbRsDZ26R5F21ePutG7z6Byj7QZ/wERv9
1VtJs8x+5pLrBjKrj2CU5Ksc20i5sLSf1YSZm2yUq1mZqe0Aw5Kdd9fsUtXG5pnkG3D8xy53qCKy
lXVG43pCNv/HL0GJo9Fszqph7QSlxa5Wa+Okn39J+mIcjWW4nWMexLfwrsACPVlJm++v/ZcJzN84
9acV9RMGKA7HoiSVv1acXXWkdbfO1ng+LpsVxtJ3Z1b7yI39czWZMDsoWpREp3I2kdfTLCUpIZVz
DkPD6dLVbvDIXWGltvSX0jl+67n1TmBGKZJz32pZb1b/TxisN/mabqv7aa0aZ64nMABdfH+NM733
0w1Flkp8MqLAT57uCNxTw58b9VQa1xEjIZoER1MwtlKiRcQh/v1yX+ACUFP/uZx08vxyxjGmUbOc
6FfMWvD3VH6KgXBmla9fE83UVbJ+0Nuemi8xIhjrnK/cFbfZ1Rx5Wy2UreKIduGc9wg7NW2YwQ4J
UYdGvpBCLNipQl+cyD2ILSVxu2V480tS7GakEToJ+UI5AirX+288tN8XnLnrvyltx5CB0YCxoqtJ
+A6j3urDxPGo7k39ErOy/85Hh14UBSygEbDOyXBIzsNJHEQNsh9xxYKNdcMPWg70WxvkYYwW3e/f
kS+fnmriPaZjKgIR/4SS3jHdSJj5z9tK+SAvylX1mD0OTvaiL9n6z74s8355+gn8vtwM/v92Ny1T
GAsCQokz2Awk49V85bEDl2Ydbc8Ju756/X9f6mTDbLW6KIYQZ8wwJ6x8RMYW3eTy/f/f/TvdJMt+
8NJp5ILwvCHsryZ5yt8aC2OlLIKtdu7tmH/z59uHfAkBA3jkJ9l3Lhgtn+G8Wud2d5KdPxe5zRiH
8MjyfnbKUxNHP3p2oiyzVb7+/mK/uqO6xneONGTeo0/elVxQzSDvoDDL0p03gAEAqvnndq1TD45f
XzjyLL5tQxfxWjh5bmkxGiEM3nlj7txhX9vSTrwal7KrnvXgOFEV/OPQIahbwXIQxRhRqh9fx5Ap
T2bGdMNJbg/HOa3R2OU/Yif6qdvtnpnZMwp75/u7eGpTNF+XJTFY0xS0A/KnDVOXg1jyqhy6xYN3
qBgXvXR7dZHdBm6xC/fU7sM2DFx6+32yCJctehQScv4cCHyIxf29svminvjwK05Ph7aK6ghRaPrr
/IueRpWQnvlTDK/MpboObwk9OrOTfrHXsCRZqzOMrqF6PimmKkFtS6vtuNv7+VYru9mTaQ6Izi99
99xt/qVU+vitfFzt5IDvpUjUgo7VvOe5dDN2lBZPSKi4s7g5OuM62Z73M/sX12gasygEaevpML2O
xWrKujZ1G1dk/wZGcbvdvB9ki+D6Twuj/2iq879OFzpvWv96IgMLNQvfX97/a/yvu/z1xf+oDp3/
7N9jGRVZumVwUM5hmn8PZeQ/RD4vhjEKdksMgPio/xrKSORPs7EgZEAGisrt75mM+AfORSY4wj9V
9X85B/zZJnyXMf25SmH2o0sWXv1kYNM7nOxh0sArQBGPQGLr67OoeeW52bpdduQRDhdksJ75tOYi
5MO7/nG9048Zer+lBDXrmfTwFVS8SLoPcmsteT9+exh/Xunv24b85UqyrGLVhWuWdeoJYGhCYGJN
hLU7GxdBzcNefEnex0PwRO6sYy06hwGD+oZGwi1uQFouW1dZxNjXRCVige9/DM/481X/9ltOdm+D
PljtRn5Lk93hi+ta4XvsnY0t/moVaDEG0eQahZl1cuqVMmxGeTIsR39W3vStTCuULNH1LsY3VLcP
w4ru+8yFfZLFmzzP39c8ubIY0sEUj6xJcD149AIOwUJZ5g/W27Q3lvUKBIye3IkIydaJ3xoOhPmc
M6j6NSo9vb8SpAiclXSkoKp4sl8PXRENVRJ5ThEPSD+6vSL7QM2E4sZVQrJGfY2BxUtbjKZdmRK5
EpNyESryT4y5430stS0TKYYTlj6tmhyuuV7p1wkhBmRkysdurB+qAH/JNiRpolq0MrEZrWHgMGF1
z92U+bBsBDIWcdhHMG3opNjKrmyRNdNk9X3i56Ur1fxlfpKG8FPI42lS6z4HJCDpZ3BFQTfQLo4H
oTYPiiysRYsIhVF7UmsIN7m5aenTy6B5RcmmO3QUBeBwRBSrGAwOZGDyMqeWeWRj3tctl8IQbWfB
EMhmQYRS666cQgxJSvx99Jhwm0QooNkR5Uk+ipq3j2QgrLpZuN3U5mXU5j9VMfpJYb8rdOupiYVr
khzeS72S7RJI0vbF/M3Qy2Uticu2tTaDqvw0Re9NUJM10p7HIKpXht4Sl4SruC7cBmMCEdbsL8sy
n+0a4OsYcnQYjHCZjvVOIggnkKJDnDcQ7tMn+E+rICjJLIGGlZoPFOKruoUPqAvZtWwx4BKixyqZ
Yf4SXr2emNRdsbDXzNFyA6k/lkW4s9pxBZ4s25aWpHaVzTxHVUVrDWkMOHf07bBFGl6PK3OskLYp
hr8ELr8QYnXjxdFzpo0bSS5JZzX9bdQpFyXjTCXvV0MqEGAR1VvTgHrRDfplmlU/oirdeMbwThLC
+1hpCy+OL7CTqIj4SB5ji7SpIsGgPNr5mXzde2Zsc/h6jimniCCM5JkYnQpcsbiKdJREQPrLFFGV
p8FODNJlZKYbtVFvLA0iorJL9NSRWtBvWcOOvwkUF16OsWjLcZH7EMYaCt0yHjZpLS7aCu5xrjI3
xLOwgCTuF/VNqo3+IiFdJeF/5Rq+5Wj4PxQDgVLHWAergtbWU7BYo0QLpQjxS6qnFTya+nUI2zvJ
G5eRIL2HYvsgSeFCzppN0ET+QiMsy8nj9H1M1M4lvkRzQ125QY7ySPgXk3gVqrzViXe+QvJDoIR8
jGlgnuvyPzVu+MmIuiwjvyWHWzx1+Kv8rGRKVngO5kzEY3Zrf0OgF25D/fqcT+KvLubkNJNUk9Nd
whPEolb8WJWLZWnEg8lgWz5APzuOld08qdf+BW5etvLa7apFdFMtGpvxksMsNd7i+rYWd9HhXMPz
Cf3joklcQgUvixggWSfN+FRWXWdIUPe8/r733gh9Ondb54389FItnCQQT4MwfsoW5F4r04iumUBX
fVVtqqtqk2cLYzmt2WAu4435Zm2VB1xvqvNmh3MB/N3aJwWyOKWZ6SHzc+qFOJuu4FrmDFu8piFI
OePuXD8uz3jTyXoqdkazj6NEruGpsbyPFaoiVlAuu+WI1Q8JttLeaO1iw9D9gAJ+gVF4bLduuBkW
qraHs30O7PiE+fFCkbw9w4uaSGF2UpYlUSQRcpl4jn6oyHGcJ39PxXradg+5my7bHeOA7yuUz+3A
xxU/FWaopOtQZ0UMdrxVushXDU6mLtbkTn6ZHc5mYX/xTEFxaJxhHc1V7skVch4WMhpfz5mb53/A
Y926XuabbkXy9vLM1X15P/9eTTtBGBmht4g9Y+IgVh2YLTPue4HKJN2Doa76x7PrfVF86lib4plP
eQSAelKQeFY6Voafz1cXXsAi97bxGpzgPl2RXLJBrdhd62vync69N1/sAx/WPflSWomEFT1kXb4U
R1xguXapb5oZ5MEgOtgiCj+DEXzVQLCiSRPDrsAVnxSd6IiIXWzZbue5AzN+be1tUI/gnGj9bLDQ
V87B4V+8OB8WPKk4/dGXi/YfC0qck2TFD2sqNiZuy+HivPvpJ9clKlwaNJIt6ZJE7FJO9njyuNCd
JTVkqNxuWkq99fz+BEttUTwO18GLwjGPi/tFRvNwtrL98nmyE+ARqRqgPifvEbgrshFEAI58LTQr
kQTv9mZg0v2mvXnb6lZ9shzrUJROjFTMX+Gc3Riu3rI1TYt0SWba5j//jnQ8ArkL+KyR8XPytElU
1iN8fTwHwwFv0eD1jpBphbRrYivMXZj5597orx737yuePG7BMuSpCTu+pMAJrgjdctKVvy8IFGO9
f+ML+urL/X29k32pTT0dxx7WgwYnQyM8qiR7IMtG8GlDgV5KD9O9sCGZ7z8em0l4ShuaTDI9g7NP
j7q0qsyS5xi/bumtSA6nO6g5bIp1vBnd6iY8Rogq3s88zy9aRlyEaX5gpOGUeQriG2nWNb2neE4G
0KU6IbpXW38io2jZLKRFtaLk1J60c890vocn56shcZXz/si/fu0pv2HrBHoIVBKG5/gPsEmgfPUL
1tlJOwJoHLh6k2NeGs8zBEGa0lm87atrloBV8PKx4NGfnjz41UEZlz3GZslz1exUcc64uvn+xn65
hoHppWJK0GZP7ysW/jEWvKzht69WttHLO0/Yfb/EF1uDIf22xPzPf7uJZmxMphIJLCFeVvXP/qzX
0bkFTjY+zRwmk1QMzyEnZenXxIzKL99fwhffmiHhwqBTT+oYUZ18a2pnkLVZ+DBrR2tJyjChvZYb
CS1GYOdyRL68GAsLDcyXAeJOC2T0WLBySAGehZx7wfKfdbW//f5qPs8DwJmgVisi1ySz0MlmrQvi
QI/LE4k2kIacaT1nb8/eusX5kviLgubDWicHvZyQJRnNa9XswpI7l6TmOwlmDL3TJflqd2eu7Ytt
+MN68+/57W3DU9O3WG4u/znmyY6Pf0DMWAorkk3d9PH71b54Lz4sdvJqjwN+KMOviytGWxxufPmY
ALeQS/39Ol8VLx8WOnnFdQk8J6u4i5WrtE6Z2P5aWocHI7Z1FTNrHGofz+3zX7yIH5acr/23G0kw
spj3IUvKNNdhWzua/+P7q/pqhfkdZFikGHMb8XGFjt43GttAQPflX1sVrXgTrL5f4qsH9PsSJ4dy
JBpwZyWWaFt4VK0Omd2D3VWQAHhmI/36YqjcNSwMKcFOXoUmR3g7pAnfbQuzUSJ9UXr+/lq+6vZM
Rfx7iZOXgLDSKqzFiF0olze6b+38ylzkWbIekBYLVflzkrXXlpjwYOxcD16gOnRPlQWk0FgPFWGa
pJccyJtcj728KfJ03YTNmft94sfG+I+tRUGHwVENzqCJJ8+0QcQmmX0u8Pn1P/01IkAHymS1wXz6
oCE9s6dFs/vVlzokJW/KS4a6i3PV6JcbHLoS7PYgNGAHfLIJFGpHpqFYCHwuJAGwxdWHivJEX4rr
c67vv7IfTmoEU5mNM0VOaVFWTx58mhi1muVcsZ7UB6PELawZMIYNrBc2Xgxb1LtIHpZiH6zquECC
l6S7KG4LYDQd1wRcCI0pOKoDooxCJ7k+bWTQPcwuRSxZ6qJCgtUmy1KcyEz01XuPmPJR8daJMV6L
vn5GKPhVc/3hYk5esUob07wuS8FJ9tbb7Lpu7rXr3tWcGHf5syXzF1CNOZt9YvQu4mdyWnyoWWlE
BKoLjryalt5PyY0XoHM30aN0LTkawWaCm7uF492cNUafX8PTh8a8HYgQfo3Fy/px65lEqZNKKLdO
dzRJgvJwqd1lbrCUbkpXW5Ub2e0OCtZyZxulr7o0iD3/XNk6afBzy0/0dmDlQUhmwQbg+bjBxvBC
FsJV2EvXU0oSMdzN28oSZ+G+tqvjCLca6U0WxbcAznlcZJtAhhX//f7yCzn55qZYp2WBpbQGqg9u
ylJaCna76tbKqt//G6EgXx3Suob3FLARqORpkWPGRTC1fouCH6aYYGM2c41hDHy/bNHvzlE8vvxC
QchkmkFcOJk6fXzYdSqnYOWsNgglFF8VYlOmk384qVeYDUnO4JlPoVmsMcRZx2l+8Ep1FUTetjfS
Db9/3yDPR03ZP2SC+VMIslWTIRkgvPNmMPpr+A6bfkzBiKfmAfTxpcq7H6JEtKUVC86ZR/TVF0Nf
y4hWhfwM5PfxUkJ1rLB867iUo7VHHr6wjvIi3RKnaz41dNM01mT0OuZruDwHoDBEOv1oVMbCNCI8
Mf7rE1GMIQCRqR1IWFEnsHWL3HssYyjn4SATqelVfeQYleavPJ9AZ9JFi2U3mv1Lq7RvalfVMJ6h
RChtY2DaNzDKNwUEVFYBxtSJw24KJeKQYwnlVq6rjiRIMBoUpXvqy+zZyA10TF3KyMIPukUShuO2
yK1s5cXTPT69eMR6lecWuam6SWyktjdK5S0xfLCPc2v2bxnWbVf3SKIia6FaqCECUx8W+IK/Da3M
0Yhh8opRSLyWI3xmGq2GOiujBEDqsGqsMrnuxIg2rxJLN+3N3g5adFJmqSabJK9wQAq0Z/IckEhk
xiyMGu7TuEMdh1re5rjE5CUf0H1pm4QJG7HQGOi4uMFL8Pxrfd1U6qXiB086+a1YyDBtbog6v6yE
HhY8rnCWE4sqj7spM5cAWA1ru+ahGGVostD9kRksJi8XHbxXkCsZkyxuSqlQtaVuJsaD4uE0Z9W5
a+URQdnjU2J2ox3k/CDCr1+irr2sUm8fIpi2h05JrgQpmIUHBMGqbpgRsIQVV6MvrRZ4ucmwEJbg
Xg85rg46qhZbn6xm6yG5wL5ABNhXmvaqFkITABxHiTsrjXGBTQbDQSbIkMdXR2oknB67uJNcr4vL
dZ2LP7ou/JFGaCfj2sDtyWiWeWQSeT/5mzQe9rmqvsOzf/P14WYgcnclTOW7NkunBrjMdmjqyL7K
NnBHPOvwp/extg+yexWbqa4JgQ2sYMPB5ihKuakV5g+oIh8ZTi7MVrnQyuTWkksSzARR2PhDcWt0
4jEesgs9yi40AT5pqoqYc5YyOnZTqIipDSy8h4fSttT+qva7Y5miR1YIaRe82yDpXhMr4GepNW8s
874cpVmaRxdI+wYbE/iSdyFSl4ghd73cP+Cld2Wa4QtTwBAznOgubBLJCXsGcLxGF5pMzvQg8X0U
QwTmUMm3kaU+punwggTzSlZr1KmVfxjE9oUS1JttpID9ma0Bg2IBIvlO6ol3ehFujIqPoEMTbg+j
8RDk+mWk0RuNke/6jf5Y5B0j2bx32KJxazeQqpsjpnHIckWo6Ja0GFQ8PnyDBqvLlOwqy97pYcfr
hDfSbZXpuYpYkRxtvgSNy0xQay4sJQWVrCySstL+MuiUtarxeUXjTZYjpQrk/oDlEC6k1s2gEoKQ
Gs2606ol+zmynUy7rEf1KU58JsVRx9+r3Fljx5Re6S7QXq3VRI35oqr3nMDpYCQrj/hqlF/CpaJ6
W/6SC2If3STwXmLePgRt4DehuI99aaFn2Qo4k9BsKVoVcXiV6yi39HhTDd2qrqRDMEU/BTU+hHrD
S5D2jZukwouMq6ktG+mDGUEEjmqmzEZjMnhJ+ttqLHxHz8gfxI8BQ4ra2pIMisFoqr4JRc8oXVD3
cZAxqIyr3mniSrINa7pIQNoOYoY9FHbKa68f98NoPUqDfEMc523nT5AxvMu+UBdR0uJpgZeGmha+
LXbVNh7KldVPL1XQvlfacC0a5VOE6aVb9c0tTgUoD8bdJIT9EhJN4fokAtus8P+oO6/luJkzDd/K
3gC2kMMpBpjIYRoGiScoiZKQc8bV7wP+3v1JcJZje4+2ymUf0KWebnT4whug2FX6Uzoh0mI28Ub0
k3WbVoPTjJFbm9ZJC/trTFmvK6uAsCVv9Sm4kruYjjbR3DEXzGt5krZ6ol/FuvcsZNSoFPM57Y0A
+k6Y76dsnBxJGK45ddqK5j++X0VH51bm+lfqHs6uHCvoGWI6HGRs/W5EsVJqcMXu2mehUWmc5bK+
LkNzHcrosc3aIYH0xyjhfnZN+aPyIVTWcgMVxBOwuUvGZO/5akb7WFdco/R7yNnlDw2y1LZqxDvc
MG9Sw9ooVg0LpXJHH21Yo5vkXa0rkN/yGM6OgmdB1/aAF6rqcRB5XGxJjvwjcumzpmr+k8fInkr5
2TOMq6rQN6k2yWgQmdu4LgfbGOrvQT/OKp5u0hrrpBl/QS+6UXgXVCPBAx1T87LS3XGC40hzOiFD
wuhjxKS5UlPbb8AYTD3icWE47SfJuO1Sn2isljnJ0XirRtIxr8OXVtRLfvFwX1UjRcnQ/D4k1s7X
Sg5dYDz1ZrOPvTwBudGKYCGSO5SCcsR5c8vxWtDCEWo4GtCPCO2iFTSNHz67+1BaQSav6kKDIdYq
nY2TSn+sMJI/JkqJrOfUS6cRdqJTG5YHgVXdZwP5Sd1zEytejON2ZJywix9tzWs2RjOFz3Kdeeuo
zKetWQ3hJpWr7SyaKavZ79DsfxWVvxek7ClJ4r3SDujKtFexWq9bK7sx64mFMVKUu/oSDILf1vnW
GMEeQA/LVgh/bqArv+hdqiAsyV2riD33SejLcOyG4RQiYHsshyixMxFOnJWBNpH0+lFtqltVDMbn
3PQsOG7UUZDtHiCJIT33dcj2qYRMrwnNXkzBuGupXS/qXyHSXng+giNTNyae3/FmRmdebj1/Kj/M
w+D6QXOdajEGZB8DQwMaSzVRTlyx7HYxSS4OOJeCzzm4/JAfLMZYVIRGtZXCaB6jdqX1jDT3duGV
sEmI2S/Vbc5gaT/OZ1FHCBMpHqgvgMlyOme8pg+64llfIYLtIPDjhKdLALHPNYPF7BalosKXBi5I
PlS0C7fGIXAEoLvlzl9F+/JCRfz87MBiyLNvIDWKRUbidyKQGsJsZietAQdp297f+2/MHJiez2MD
Zoh03/56K35O8OYpQvYAR4uDIDZaHzdJ0U8JV40O7q6ghC1E0PuqnQbJrEUZYJIQNpXq6x5yslDf
XBj6U+6wGHpRJQkNORUJzAlkgdkXt4mD7Px+egNIc+zW0SHbj1vtUgv20qiLU5HXU+jHMPHeDt+0
U0x7ds9FMdRtHWHT7+pTV9r99lLf6OyZp02A0D+eCJ+a6k0HxbXBdZNh/W28t9zG/afc7s8e+nfj
LO4WxYyVNsMMi/pJji1p5pQbs7BBxTqe3dyFDkJG26+/42ew6tt3/Htqiy2kSkReBeItK/NoPjZr
jKU1UoV1tgahdQtm75u0KWgntEBTndpJkf61K3s6ohOwE24v3kif0uHFr1nsqmis2zLALJFzVF3N
hrrxsQa6gNDUFOHP2juSK27R58Nki37lJTz8pyLSPLrxhoqG6PDJaSmUIz5yI1irkVrjqk+lNf6j
2y4Qf/R+iNiJeff14p/93H+Pt8SGZNiTTKnhcUNlDwGSwZP59PUA83H4dMG/G2BRXZALIaxLhQF8
NFnHEgmQ2z6/UGL8NAZFBLpOmBLihCx9ktYZURPXonSgPxO/pPqt3B/S5vT1NM7wFPgw797cxTyw
2Mj1nuhx5WXGVkBA14YhD9iw7LHDCvM/adm7o4XQVgm224/8bTcJPyYzPPSVEJJbI5oziNMt+fWl
J/TshfRuhRcnFtG70usCehBzd0pBvuD78BC6VMsBoiCGU133u3xN7cb9d1bk3biLY6vIk9wJI1tV
s62b8JDcatBBZ7gATEk7fsAOlVf1Isrnczfg4wnRFuczxCSobyOmi901UGc7+zV3G3WndbqnhmnH
LkJg9Cmc8sr/Xhd2eYpvatG+1Mp6e9i+2tiLd6BuK08tNDZ2A0ROd2uQ3+XeuPKvvU11q+1obrU2
DQtKkaiypI/adcMO2GuVLWzMdXUn/xpWCCK67c0/sUZn7zDgZRgTAk+iyfzxUW4ywafuzxpVMPik
nF6JxUbYIQASXndXHYJLW2ULk/VVpUXbPIWKbfyRnlIaCD+kP/UOPU6nvhCffDqjb5/t75+0CIVi
KYwlZd6lg/nTMI5KZ1DJuPSSzFvu8zexoGzxH7rri2+CRGbQpzGDzNFkPtn5tQ4w38Cy4jrAZN50
1JPYAuqrgL/psPrt8aq4E7eXekXnLlUALXCLZPDKsDY/Lv/E+5FNFXrxPbCVsuntzPyXATMs5/sh
Fqcg8WR0USVmah4R2vC3OtggJLc4BX3gzsjQ0Ln4Mp77hO/HXKyuajQlvVUO/Ly640SEiVGwQ83x
m/fNX6nb+BQdLwUHZ0No8MUzAA0Ntk+gqzSO0AgpYTcgHgAbDcGgrbwzcCYuNhfHmvsky+3zfqzF
Hk0sxVMrnbFmVli4jW4Mt3Nh2G6M3YW7c76TP49ESoWgPGLpS1xd0ReBl8+QzGgX3M54U9LMPXab
sLH/Cbbb2f0Iyfa/R5tfkHdtdzMReR3NNwAo0mfhRHMkIhV5bUCVXcPrg0N8Eal4LpCR6I3g2zgb
fi9hTqggRM0wAFu2TuZGdFVX2SI35s5vQ2E3T9NTBX0/P1wiTL4lpZ9W9t24i4MRTRTcxXnccZ9e
++iVucO6d/3DjFpUrhVqIZvaGdfKU+BC8MBpeh/fJq5wGRt6btEBv3IHGFClP2XP0VSPeA9QpKxd
b1MgzvQ04/Ep6M2A/OEldiLE4y5cgGeYsjMYn5uPIGhuhC2ilKQpyiRUmH10pe/r+34TcSdMm9bJ
d6LjHWLHci6emvMT/XvMRfyBXn3dhPIMUA9W3Uxzlhyk2UnGwpVqbkYHvr976S46lw2pGkwH0SAq
+5TsDkKVRlRo5iDgL/v1fmaLbi5d5GeT6lksAbUX/Dc+ZbdY4LZBPwP/574YMd0u3ofH2aVcgDk+
4/OCvyyW/3fC77knDM2EmWggE84ueWxZW3TchTkAPZLargPtGmJ0ario0AyuTyHK/Ucg9y/RU/85
RdH/fyRW9s3/TmLd1cmP+j8e2uqV/xn/Y/UDl9P6g77oXET5B5HVQETU5B7jVEE+/UBlNeT/5HKd
sY4inPu//vQPKqss/Sf0YhX3bxWQHwa6/IP/0BflT7xmXI0qIFRsHC3tX9EXlRenECnkGaGNBA57
x+DeWZx8j0REUMLGcAUFycDpwUcbrcOiyAPNm/j1ZqwR1KsepnLbY+OchQ8DsutV/zqhh60jrKco
D21N8W3ytx7Sn55VOPX0u+yelODiqVrs8U+/dXFjCIgjmFJeG664FxN4t/4+BrkTXVt71NQcxJtW
7z7r7V+3/3s67BLq9mnA+Qe9ewBZLi1PSgasXeu1ByfoRuu3jAEr1VXqZKtLMBR5Xu53z9BfI0Ji
4WPw4HzK48EnSF1a94bbOLSXxD/Nt+Ch2tUbKydgwsdi1e/6m2kfXXuvlM0cFvzfmvPfv2CZ2aNA
BUPL6gw3TUN3Qp4TbyjENx+G+kH1tk2jO1151QQV3tm/jTDapGL+b/0EdrcKnYgZvy3Su2Uf6jyu
fPBcrlbt0fmw1djA/qeYfQUQtW3qJz9vnqcK4QTVuo/14zgWGgZf9YUSxCIUefsW9BTQGQC7Dzxn
EbeKla4A3Z84GomIcTXBCE7b9GltH8OBuB+cC7vt0niLcEsU6Mbh/8G3X09r0aUQS0/mJdwM+5ng
I2BlRL25O/rOpW++CND/mqhqIWtAIfaz6s5YgZIIEs1w1fLXONvI/anU09eTWzy8n4ZYzE0IZdAs
vm64Vv3NysVNmiGYi0pej7hjVKN9OEuNJ+uvB32TZ1meJgk1JlGHyv5ZbmeSEjGeYB27VdduE3qQ
dQnJTxmbl0Sd+//oONbVSzm17pCZbhyIuyzBt/BZQYlcDtVVVfR2rYXr2kMFN3/w+odhUJ+ECapy
1oShjfagAXqhbVd1Qzql1ekrqJidYOqrXlUfu+Z1krz1hOgyvdQV6psmqbQoVXgHpjtxfKbL3fcD
/jglBu2meag6ukWhpNz3Y3UrTrFgy1N3MwnCi2jAAheKH0IQ3PWquQWM4MalaXd9vG1j/9T7wZ9Q
q6DGquaFevnZO4kgBncli7z0E+I87Jspz0vZcEtzuu7L2I3NF2T0+cWNG8TCrp88uw9U+N3BTRGO
LnLM265Pb+Aa76JKVZGReTDC5i4G7lLK97FMS6FIL3zrtz7F8lvL7N43DW8Fms3Hu5r6pw9onru6
lItVOTuZISRcy/VWRxJWpVHcxreWLyLrmV8X6EY28h9pghukvKbItqfSi4rqoThpyBqecmYhNeO+
bqb1IFfQgodDEraPHWJ5XemtfRWYQmd/vVvPHX/ZgC0F/xZKi764bgJLjYVaag2Y0Cep/yU1R93k
B8GdRzn666GW8enbcXw/1uI4Jp2a1lrLWN2ruK92FHUcSsdIsh47V3ZESL/+zwtDzv/k8vsAFJtL
odB/kcdZfJ8+BDcks4tobivrfoM3F7otqED/nmsqsfZWfSiOl4IGbQ4KPo9L90MnoqL1Od9M7x4T
SRqGJoCZhfpytW6jmxLgrxxyiU/hFh/VtRG+VkOOmxHVq+JRiu7ht15Vqr436xdvSF1NjNywQh5P
RSi5Hq/6SXEn3GWA0T4qAVYoyBgjBBuOhRMG1mbqTQATpMoNXXOjQD8VuVjxUZnEg4zAOd0t/PNq
dNqy0IjsXsR5JJCPZlGgBZv8mdBnDrlJAnySwhbfP6iu81Nz0NOiROy5xelLupT8nQkBIUDD/hZn
1Xp1eXI6fDCnttc9V4stql/byS/2mVW080+8QQ9k1ZTyoQ0PmrQr/PCg+j/xwnjyubO+3iILk3Vq
8Gi+EYcSJeu8uDBOPn6qcBw6Kaokz22LGH2BuyJT/khxe8f7PCEJHxMQ0ehHQ2EzmN6+bI5m+6BX
+XNZN8+S7B+6QbmPm+Fe6uTbzh8dVT0ht3ofj9bLVFgspl+gBp99r9MMd7HZbWb0VfQOMJqPUUq/
MJ23dVvsvA/TWRyyutWDAfsrz5WPxmmmB/tuKWzBS64QSXalP3PQmmywHJsu9RoXBam/FpLICcIW
HgWfIMVgTdpAaSfP1RuAw4q+KawcvzAoh6J2iqSHqAgwwm0PgtZdKDCe20u0/tEKFOnrQqT4+AmR
Wc9R+cX/NtUfIvFlvIQKPxOqyO///cWaCmLiGxFy2G5g7rr0oZpu9PjCe7cEnr+tHtQBsKUoYKLF
trgxTD8PSIs0zwXdiOeH6Srqb18HJKjXbq+MK/zsbSOiUy0+K+lPyfr99TE48w5wFKnHGArAVmAU
H5dQCQs1lwAyArk3HGzBbYzYnBLx1/BH0104++eW8/1Y8+X5/nJUY19Lq95z41zaVEXhdqq3TjHW
/HpKy/rS25LKwELhY0Bb+5TW9AWi4b7ZeS56uXb4jIg/Nm7YPvSo7FZI4+a/MYpdVS2KwFeiNKyj
sTsU7SsCfxd+yfkJ/88PWWY3uYWBTCOwuA0Oeq33Swxauy43F6Y7v2XLkz9X0WZBDTJ0fbGDdE2Q
Rq1l5zTqsM6kn1MJYwJnSvRZsNzdY2y41kXPHhAYH+qbxruuG+lSNjF/ui9+gzHfEe8+bVEaBhY0
ueUCo1tNqu6GyS9TmcXjX2tDAJG67s19OPQcI4B1/frrJTh7l8sGRmiz7t5n0nOWJxKKLgw/eEmO
r0daHqWhf0Y7ByPG22QGRRqAx9r2JVKGXSElL4UofbMy4ONyP9vSGXhUSONKlYMV+NoHuSp3lhni
yISKhKYXW18bH8u8Pklp81BE0ZPaYoDYqdeB0uElFwUX1vPcqVTmAAX0vonCxeJUmnXuG1PHfLz+
vsRlF78OzOqeDAw2+uJSj/RMrCS/H2xxLPPYA63TYsJCkJoPbly8VMFdJlw4/BQ9z+wRXgjybIR5
SZHmv7/bI3GpVnJYS3ykEHdgoTiOXfx76jwExnPt0cJkqp+mZl0N9TM5j2XXk2je0G/JbdxTD5kC
wb8qAaOG6A3aUW/is5ltzAn1T1k/IcXm9tZLnsWPgNyvE9xRY7Q6I3k0XTWuzY3R+jHtfQxVTBqe
ZfbLTzB9lA64RHaYt+mndrr1e3PnmR5qTT3eqqGrjzFmhM3vWhpOJp6vndEjQhSvxWHWle6dXAuf
hqwAfpJLe0D+rhj9zL1d3aJ65N3JjbnVs2EGMLeAkr1JQ0q7uQ6j6SoNcYUt9dTpkr5w1bQH/Q04
ODf41QhxAzB2fMFyqlkjVjEm9Nyvsu5lUGQn8uTU1tPIiQxUXepsA3zLidRwLU8l1m0sgjHtE7nf
Tdi3B9FEOa06VGm7EoMeEDWWB3J7GpXJFXJ/1s/ubT9W10JdHUPMB3pk87WfPVK0fq0cQhx3xkK1
zelHhAbTUCq2HNOVBGLdi5imQwZokrsiBDZRj7aHl4tc9rWdZdcyYuZ6VytYt1TCplSNW2TyT4If
4jHjAdER/VXeYrUYcjVYoLGS7qnPs7uwqJ6h77Wr3LoZWvO5mQJakz1FmcTIrkO5fRrTdFo3Qiuu
/H78ps3C8H4s/0Kf8SU3MbqpptkVAyOcpMWyE8d2e9RR9pZExLN0/GMrz5AwJ9a/dVK6TuX6BeCy
t60Nz+3L7kbso4cyT9Z6jVEvzuUR2uqaU8LvcORkwFXW8GS7z+tsNbTasa2lVZFEeAWqyKfXO3DW
ax8LIHUYvzXGcDcp9K3U0jGGlP6qeQSoeOW11jUUmU0W+tsiztZq1exrPTx2unJFv6Bwysw6RAoq
K9ZAJNreVXn1FOjSd6lPbkOhXwPhR7jIwAY4HgeMBZV2P8XBd9NIonXZ+Beik3MB1vsja348snrU
dKLq1xZ4YUoJTb0S6J18fXdL4rlXclaCJRFFHg6p4o+DtHIC3XasLBfzO+wqj5N4LerdCb7YCdzK
HTKfK9mD5KA946q5HoC6V+xrRUWQS0/WfdpvNFZZglAYRIljTiEKrNIRS/b17LSTht8SDZuUuHw2
+v7QaRkWTI0XAXfOnotUXCOXYazErt94da7xoZq7sVVK2zfMVx0mjozegqE/K1J5E9LJhiKCc89c
Uwo6/NWBoaOuctUNEi4smrYSfQkvNhHblelZARksIXss4QNVdLnTBPIqUlIHB71DZSU7XX8Vx29j
n681pZjTPuFkGAgAaoEb+DK8isJpvAo8WZY5Av41Y0sLUPIBDGjotWPx24XSdRxoq7Jo3TQDZxZ3
hxJmhjgKN8UQXGsGVoGhfzUVEqbb6hZg8brKsZOs0hw3RvV3AAWF2jC6X9tQ/S14r6ZEJUPDWgin
EAU+QsFpyZpkp+JmnhiXMoczZbo5bqHOgxDYLFry8cN7WVETfCrEnhiAa3jpTWVsB/0vH6+9aNr0
1vPUff96t53da2CRFdrM9EKWaOGAYm8tGoHnZsZraDwPySmgHvP1GLO/26dgCEEYHWlx1IDnnsmH
hy5XfHoVBWFfKEYcGUHDbRJKfjPaEtJ6Cn5Cuogot8rLYHkYRowP8QjNFNJIqv9ppL2R/cT0mg8Q
/WsQtLfAGLFcidgYsDRL//GHQR2pBSvtiNKQAYrrl1r4Cab6wvT1c/EoiKtZdJxo7BNbrjPLRupq
keDFwNKG0itMqvvaBzcNKF+Va8UOyvIV7b7bJOUPGT2gssTplbQbp5pDLG0V7A+r6Ac+FlQ0pGPW
FGvLfzWzElsPHB8aiQs9RPle24ZaBsPJcrMuTWylb13BR5wbgb+wLO7qEf4bSHlJ9K7avqHm69tl
mDxqVvFnQhcvbG9a/q9deJPC7TOtvaf3+wxvlLxWnFDNXLU4hZxwSrW2WN0JRbGvjNBtcIwaeuoy
qbRTUhXz5IdaoxEa5hd30rntOvfJ6M9jqftJo1tW0gYFy9aiJQRc+pBu23w1PUO1R0ZCWY07BUA/
iM8LX/DcuTQMk14d2Tz/vdi/LcRyvfBHy+3VwpatbBvmwuMkPkxKvRp19X6YsJQVhNPXx2aJVXvb
naRsXAXaXEFfcmOzNgohFPHYdLh0QexviTeS+KVTt14Es6zGr3UbprN7XswuUGepznISarsJ+5tq
h60dflIVFjQDOgR6blL0KP9gasPjEexSvz20euQKlYHt6r2Ujesua0Hx9nza4KUl8e0NSuyhsvp6
Vue+oEnEi1EDgS8s3I9HTlDGUqmHwcPSOzqqfb01OBSJ0V5IGM4Oo4pzOwXFGaLjj8MEkWJhN9qz
dsG9Cqm7768l5frrqSzRpX99INj+80yghiiLAL5vC/xH9dpzvfZRENLHwdevETvFSBp6DWZrUnmt
dpGbF/mLBk/JG3WiL0BeYcxpzra0RS7M+txGpZ/9Pz9oEZ5UXlWonkjNy7+e4ebVoV9Lrnq4BFg5
kyAplIFQOFDJMT8h5arG9MyqHixXrCQ3QNWhVCrXAClZDJeGOjMj7EHnTH6WCP6kKuhnQ0LLmRKJ
UGWrOnv0u5b9nnXfsyF7zDRvr+EfI2PoduHInwn0GFczGFo3KMouVlLLU4wWM9V0ZaheU3VVt89f
b57zE/t7gMUGjdH8aaKUAWYsjLKNN39hYdrt18MskVXzHn0/EXNRiEiLYRjTwKfkAjqOVw5oJdXd
aUXlZUaTzaiY5j7fIcWxKp4mV96Cug1/NSvR1qKL0mgXVnVZXKvNNJzKwTDdFH5Yq90Tzv3fvpsp
fzz33jAUgIJErpfoPsu+acmlt+Dcof+woIvoXI9KAbSqYLrdGrYDiXe07m7k0kbWz+nc1LNbrP0e
U0i7p0ud4otjz+v7rmLQVFY6qHlgQWjcUpkZ3RmyRdKz7Ul/oGy+6rOqCvA4+f7rbXTmOv0w6cUL
qEpNoQxBxi6C8jyom9pCXkD48/Ug0oUzYc73zrvpMYKJiC8fT9bJXcbUkZTMHax2I4/VKpEb2IHq
Vg26fQJrqfROoghH2hTsHOVfoc9dpUIV25tcWKVXcX6pLPTWI1vU9D4swuK6b1IllfqM1ce7dK9a
yb0xZQAhMKC1wu7OGv+ksfHdHJoHr82vqyDfGUW0TYJw5w0/gHNslYLYjGC3bahm4CM2NNbBFMWN
l2TbhCwNeOB2wp7Xr7VdiHDPyM1qYVOmJzdSPO6mJN20CVZ7Eko5av5rVGEy+AnaKB1EZ0XxV2YO
eto0i2NQKVuvwUir6fZplGw0cvUwMeDmV05S3WftUy/c6PVmwKPvwjecD9jnRZplIWSVIG3ZghgF
UxvQiSLYPTY76xDfBesY1S0Y7pS1LmKE3v65T8OpGH1gRqChMr44jWGhJC2kYc+Vctr8RYEhZXaa
NMmpTXFb+bfhBAGJANVVMjJHqaGfC15AU9NDOMW3KXUorfNuQrzTRp20mkpGkDZ3otDaXpN/S6fo
DoHDGz28j33sKeVsJ1XJFn+7G7NPDtLwXFrmSjTjW3WIX6PJgD/bRiJ1ppPW+reVgXgOihiWZdmh
nMA86tCNMBwDF9F/Z9lRJkTlWKfwu+yaBGo/UrLk5f9vwDWVXExSZ+MmJ765hHc8e4/rc1xKJI68
0+KWxbkOn+CAnqUXFnel+bvvLpKDziEKiKtnYBwdwPn9X1wG6mhOda/QB8rtuiasHVPjYZKlK6Uw
aSMjf5YhyR1qL4IP5DI5hO3kFi1aKEJ5B7aZhFm6rgf9mIzqI8n+wVe0dSSbu6xRbqRs2PsW0hEY
X+sgTZCJvgn18KRP8lFS4puyQaMifsxizWl6YZdQsR8hpaN1YGuKeKC3t8q67gGZzysheajD6dSH
zbWSWA7wVtTatdepy14663aM1TtY3iu/QTots1LcUAvHxIA46ChWVaGqrNLiwcIK0dARSsji5hde
0rQtSye0kDXuUrG2ddRjRgUeeabH5HI1RTtpi1vsRkjGu67B86JKvgWNjgXguPZU9C/SAsi0oUk/
PbQTEPiDrQ2npFVP8fgqwixpteFY6fVWLnJn1Ij2i1U7lvs69/pVVuTXkty4YtPh7gg/QAYZHJza
4lXA55etv9HE6mrCV1UDS9B3mqOm0Z3k7zx5PzD73qpcSYw3mYg1eJzeTZZwPQXaCd4c9pvlKa2b
ucWcOEN0m/QogAioOTTVMcafcZhWuFavjMDCzJk/mXj9Vt6N2Ix3HjzYJjXsRkAsvvPg/+cWJK4s
5qpTvWCLvopCcpwjt1oi84q6A2o/VCmvwvAqguwtNOltUucnKx9ty/yujOouSq0/VSNzH+MQl2qn
wNRsFPidUhxv61x6bKIRR/AJk8fp0ZRbIiN1TWPpzjT8n4AED5lpbuIsWDceLgFlwa9BI+IGdjyE
UokuXt4a+1pAK6aRzFPTp9E+zxGkKRrxpxZlwII7Nt5PMfW/SeFQ2EqXXQXRrvf8Yxr/SuTfY9vj
3DDYo7ALZ0fKRHezSbP18FYYf5chOLzcLadypXvFiipR3LM78JSNgkPRCfu8jLYIjSBGNkZ2nZWn
qUVMXwtA/0SbqB7dROYLyUoxFxWdSYqcvjavh9AHmOXd9pr5wyweClT0fSneG5G88jEN1pCz88df
lVCuS9DxVRe8CMWGjX1IlWccLa7iMl558Y8SqpSgbkBq2EII2kI7eIXo5nLjpDnUhegHUhNXYdpo
blZq34yg+Y5QzjXux66gUzQMYECXmFKpui3p7U4oTnnGEquvfVztk7g4UGp/7krhN8XNRyHoVzwZ
V0X1VKCMIMg6+hjZbYnXeFZnWElMjxomCZnvP9ArcHWteY25MoQ4upVYTqRCKY4jmKTpRyQEoHvp
pWsm2qZWanui7t3Ea6FX9rWJ3zC+GEM+3CjZg5gA90JC4zHoxXUu1XYRoXnhrQuqha0XY2HqrxXt
AZ51Sf5Qw6K0gs046KdBm06VP96PI2S/LEeDusQqwjfkw+Cpu1gPHdAi65R1LONvfS29YMJy1MZu
NWjUw7LpdpotWBW4n0jkKJF1C64Q1+L4uZwiFxyGK2vRoR+9O1H2r0h9+X4Fxqpx4LADr9qm+e5H
5T0KDRs9ABsvlbqdRPG3Ukg2iGjsI69z4wjZK273VJhIBigOKkF2q4XVXVpqe6GhKImI0E1jqo+D
8NrX8QFtrNRR/HJfjtJzUvnPehVdR2g5Sq2yMdPe6SLtFqHgG2XoVkEVuKlkneLq54g6hCH2D3oi
/O5C5TZSVVeKX3Kq0IlOmyvUPbpbGr0+49j40VOu9Rtfya+1YLqlmrmu9G4dKZLdCfohtvJfOpbr
VVBvLeNxSFqgqx1QlkYwdkI7W5+8QPd8NRPgJzF9KwKDQjlgCer4Cvon/bSb5s5KSeA4lv2h9Nut
3nhbvef2bcXjpAW/4G/twNKh81LbSQ5esc/sCpG2IdftYBgPFCgrYaAUL9tdDNatDB3VqtbKmLg+
0hxS9DIUNIosswEymO5i80H2TU4oScNQUbaGBgraoJA5WVVxEqVsq1rfotI7yOYM7FPvBD/6Ftav
mVHdNZmMApS00+qfXVqegkzYKUG4QjnJJtRxhAhJqNz/3iW8PFGmO0aG0XVH6Ki0ri8SkyURFfSA
w0hvYFBQdvol0SCnnmFPlDTKVGUZKK/15XdPia+kIX6cG16Vl6/r5gcNiH3gPeoJSu1T6YziuA46
k8wc/WngXR6M1kI/ZRHXRwOFx4JDZHiOLyvPrRQ7bTE6dYwEWFjsuNCdsC+PYfYYF99qLDYCObYn
lK6aqXaTkmNx7HykgEbFkcSCrTTtM8U85fjmcFKnVNmGlrL2UuU+won+Ujw716OWASZcL1TOVGUu
XS9SLkE2W6uRaQb7Wb4qfdxTNCwBNfqEuoLozbAtp/xGLcfr1jii03eBf3ku0Ho/+iLv6vHsTUeP
0SPzp9Ce6vZSOe5cbV55P8Ii5+IU9HKeMkKHAEJXGgdfRJYLg3g3hnuQKAQLkoB6EHKMOjtYV+yC
4L5AjRhP8LQF1ZDKp6rXn1RBuBTVvkWtHxb/zYvAMGds3IxlWBRJshrZYiP0/TVYJ7spBNdsXgR0
xySuIDHqjmqobCz84IKuvaLKRqVbAZ+QJ82NlybTNm5wTK+bTSNQ5LCQy0poRFtB45aNt8v9YR17
ul1av0T/OvSne/hgONiM+0gVjsAW1xoPZUE0X+KPJIo/iu6lD3605p+6SRFcRcJq6innx09xXLgy
zsuG5JNdmQcf9+qBHasa/gtIlAtcozcu0ReLYi0qOsSM6qDSUeFCyF+jNnrQxD5xPWJYpxFyYZt0
Ch0tpX4Ie23VEBAVxvDodcw2zVa55G21BCihVxxB19vSKJIy70XQ31LUHbTaXMl6wmNmAraGYTG9
BGjutCJ6ac1NY2H2afKPFldTqdlh2tspGc70XY+vm3JaQV4+hrir+9Mpiuf10GyDk91hNKNiRmJq
gt1pIR5q9Q+rlGdHktlL/Y+C0powYFNuBGg1wEFHhKnfz33JoPHXhdI7GfWVpnrqCTmmvt2qpHCl
jILdLzkJbKHZGd3KH7h1hs7l7XCnOt/kveF0wO1KcS0beD2oYbmLJmxf68KxhnhD2f1GtIbG7nt8
C31cYQR1LdcoVAUlmHgFPcEBOGlnB4mBDf2AyymBiCS6Xydunw74xx2+VNq0ciQ8BbUR6PX+NqUb
NGz/ncyQphu2fYDwocMtzlCTpVje0kUnMyxNOMez8pB+6nP4jA1UuEs1qnOVonfDLYFPbSdOOgZj
lhsnBPOCsK143WSpXX+9bufvLaCnSIfieykv65qZWcpW31JKLP8ED6Q0iHRu+qPvzkIGjRtdp9/7
K+9m/C/2zmM5ci1J06/SVnu0QQuz6VkEEAjFoE6SmRsYVUJrjaefD3mr+5JgDKOrZzubKqubddPj
HBzl7r9wkJ7afR/6yyejoopiz39FXnQwSknotBws+pq3kzsLi+XnMJDzmftph/+JgAyuNafYYII/
p76pVOGbpAOB9KRfSYXZlVXthQJXnXA6N41zzeq7UIss22yrkWPCMtfalbeZDTXDo+SklxqQ9Bhx
RluyfZsOeomI4rmFeXKlgLP8z1EuSjdaInZGNTKPwtZHDnHFs2SbQU333PEqvTB+y0519tudi7m4
zTvND6zAYLhSVVOGiVdK+ajG45mh/ZHy+m5W55/xoZCZ9UqFAiYf0Od9+4dJbTx2OwShDcQNcOfY
p3hGZKmT32eDUz3IK57ZZ2tjSxL+n9I/F+N/TfDiajeo+KGrDmhu3M/459lzZrC1/R+diDNthtPb
kZ4sxhEQmei4LUac6nqRenxMihbaFegyVzpYJMR3Y0uBOrbxFCDR1tazfrS3NvP193vy5I6hFKWg
IjG7my3CG0I2NC1563rKs8up2rSq4Frdz0FKz3zak5v/w3NwsWjFclSlhAcCHYw7U7tHW/ZfDUDV
dPbvMmRIKMYX8CqOeWPcCrzHNA27J6WwteD9+7n6MgQiQCgyKNzBKvrSVh4aBcM/EGco8TW2Vl6o
7dv3AaQvAHjAS1QhwZ6Co/zK864TpUiU0fPdsLU2stg7JpyGbiiO+oT8i6ZtDDW8aITXhHr996G/
dBAQEqIQjK4ZcBOURBYl+lzLR73XwsCNdlgJctMpm/8Ww3z+zJ82+CLOoj3YjwjFWi0oXuXqjxPx
U7mZe2mTLfzO9kjdnxnWiU/2aViLO9xItFa2OsKZfm+38mVsvXw/b3/q5N8M6A+X78OJhVi/ORQN
EdSNvlft7i67arazWFmzKX+e90j6cu18nr8lCkDOfQB6MeGsEYMqMVDWWt67uDw+wlFxrLQ6d8+d
+WDLarJhtLHeJ3HgYmy79oMrHFJtq7LceAY95D8nT1kP6UXqa2vRayiwjm6iRs73kzwfQl/mGKiV
qPAQg1S+WJxi1YJ69Bk0LNOVZmYAQx+DTjtzgJzafZjw0bg2VLJWS1wc+8h6UtQzCdN02kWm4t9a
1Hae14faD9eifhdUJWTBhmyh989M81fK5/xdP8ReDLGV+3aIFfafOlqvUVm6Uz/g8FWiB1d5F6p8
bNvrLkXVqADkJwEFDmTVFc3MidW2cIwadvWoia+UswLHr9pko+T+USnEA1m2rah3EEa2sZW6WrUV
RH9GtkDYBIhzeauuijba4N+0SgrjvgWOqnrDxpKHXU9absupliHeKtyPAiZV6M2WbfYMmWWVT2+m
0KxiY5/CK+4TFFJjmleTjgPBYIhOIkVvmHiE2yG1YlsUKaYmTeXCg6ZfR6E5efx+kXxtgjKFsKsh
ejKP9BuXU9hVst+rARLUevcjiMVNaTVuEWKtbtAPoOiYNQ+dNmGK22ENkd6KZbZL2itJ60n0NFsb
hU1DjmZEL2p1ziTw1ArWsAecNWlABy+BUB2SKUUwSFxOlMynDhcsNd5ZZXFmCX+VRZjnQEYUk0oZ
PktLL0kfpHBsdoPPaRSjRzILlKAIc6+/J45wWdJmn1mS2kYigxG32S3yXPiN7f8Hyczn3/Fnq304
FctADcK64qqUGjBXycqL3MT7/f0HPzmn6FCImoLvxRezPivIw0iSQ8YKBnKCgRwlheM1Zy595ERP
nD7ahziLY6HVxr5NdB4WsHJpushHKP0PbRX8wgx7HVfZhSHk7IpbtsCFbwimPQzRbU1TpewaV1HB
40ao5Jd39ZRvBR3O6ui/BmZzbMdbI37vgSaKY26brX70Bs/F7KlzBVG+C9ExSLPwZ1ZNkABCvBc8
JTnoIHOrMb010mDV9Jk7aKLTIWKvK+E+kYrVJKBKY5LJNTTCmssiTdcZpGKr1jetELkBust1XtsZ
/gyT5V2OXery1rHFmoIjYoxrHRcmn/9TKQxbozYyu8DCOsZQJTSlY1Ip4J9B2tpmI2JII035GtZF
jOKGWW6QlL9LagSsE4NjQUeQukwobPvFWz2EEBYipwPF4liKkTiVT0F0cs1w5KDiL81z366H3KJ+
EgT3htDcS1Jzk7b0pScLPjSOB7ZlFA9JFICIvikafROUxTM/KFuNU9dghG28xKYhOOmEl0RuXFlN
cpmX3fUgjBBbpQo+YQ60W9+KIubo2IbDNNp2/jtQ8nUayO+a4duJUF1KlrBXEmbJSJ1weikATABu
dFSIDnkbUyjKbOCaj1Km/YySeu0nFmBcqiFqlDcrkAVrBc6ApicXkeiv81BfS/TYyiLf+qn4rtJv
r1vgLh69yua5CMOXvNfdAQa/EOlOECRPVvUy0wWmkH6U/DMypI2aaL/UwncsuaBqla7qSFlpauIU
ABPboTy26W3K1645tdOmBe1g4n09Qi3pd/TWVmZbHg1PWzdxdzQE4O1gmXq53hTla2ppNyk/pcHY
iARvP9T+WqH8jt7U9ZAXd3GmuIEqrbRBA0KGp0M09OFqlKwNT6qV0eBxE1XrISlfUm+AtHmnAifT
0ydhMFZe9zZ6LVV1YeOlQCcFOlIQdHTV3AFkupbKfJ3PshiDcMWr+yAH41GqrHI1Fgi6ARDXpxrZ
UX8TBxTENDF2/Vi59cAMUQK/q8FhiWVoe8b4mnUTrad2uLdAtZOWuyLcWlsvcWFuRLv2/N+yBBgm
Eh5UYXqlxPLTpBhewb9AksiZEsXRhBfZGvdGKWIEWdM3Sd1CFw59Lm9lM3KBs7kUEexEQp1U2yOo
HIfR1kN5YazyO0URLsZev9Ks0h78wBW1whktc1VypZRp6KB7tirkcVfosltIkd3UE6wceZ9i6N7E
2baohVUilSsxn5y0OZY9OIR4uMSOz0lTaSOqeKGxapLxdwu7oAhGNlDAI8jfpoF+UGlb1cp9oVT3
Rpc/1Up6Iaf6D2BrT7WV3glluwtKsPohDppauk14yMQJZeBiWo0xVWpAyGlMZbrObU6Tp7h+koaQ
vihisJ2/S8qe/igOFrw1GuTUpVqwjZLDATYEpH93UtiwbY/dwu9CfQuL5EFOlAvkd/YiVU4USlZ6
F9sTH68lJ5saGjztAEa/R5g9p/cVbUxTf41MPhX95RRG1VTfos4KKgETEV/EhGB4UTWMFQRmqEGz
3Mvg+TT4GQlISfbaOgreDSXZxwrlxjJx1f5HIMkYQ5hrsQidUchvuqFad6l5tAoKvE10qYFSKMqb
lrJq4yvgWy1jY2UmjPcpEO2c1nKkV7u+6TadAIddyPdl1LldN7pyVN8EsXWV1OIxGa6MHC5tUmrr
qQK5oA9OUJsA2DiHwBLfDgC/VmDOLlpxgtvTnHkvnsprcLCBoAhyZbbq5s76cL/2lY4xyDj6bh3t
OdfxubDOvLnnv2H55v4YYfGawpTaFJJp8t1ONzbSvaI+wY/Ts7MW7idSXlS//h7JIiEMOiFpLa+j
U0EDoZdNp6LY3ngqoqYybVru1LqiRzmGe9rKZwqSX6nuPFM+Bl+kh6OQxFrYSb47RdNNVLT7znxX
w+FSzRKayIhpCFuxGB+68bUXkAuNfB9POuMikiBfGPl60MBnGcqZnPUrBxV9X3FWLgHA/ue/P39c
QQFPYA183MLq1m33G0mXTS5021DB56mZ2lVAm3wK6Khnl1aCU6wB7gb6ibGXg9gxoCr7+g0YaVsz
H6wsXGm20CO2iIJDL/tYDAAdN83rVomB0NBThVCEsuaZBXpyaj++mhbrJxulQppEOlAcBHsjWItr
fvPB/2GQ7UeX3QMcicfopt/m5wpq8omF+zHwYkFJQZIVykjgem1uqjcDrw5kcnuX+7t08qtzRe2v
tPs/T92/n6GLNZQ2lu53WQRoQdG2TW+igzIewy5BEheESfaukYyJAvo4OkevdxPp+f/jVC/J4XjS
4B0xJL6LEY+Lj97vKCT5idMnYzSP5YSceFVtKZjlqyz9nXZPjcy1mvZc+/KhyFDsiqGD9vH998/z
pdciGHdyEXQcDLDgszjMohjfWWNkipFBzrOifyKBicHCEM5Yrq4s5OPTCx8lV+TI5Ivc3+ALtRGc
5Ew+dDKlh6c0U/dpdZhLcZqorD3DithKY9TeZ37mkBvtfR9H6fwh6l8TXijeCPBG7s80G5VT5+fH
yPOffzihef6O46DOJ3TGGdqnL2oWXOfKT7/xYkcXu0vPh5gmltu48lxTmA8X4VoAXhb5Ctnye5hU
wlaVADTED7oSXbdi9aaCga1VQHtlcqOZtTOkykMvapeDrsJ2O/bk914DGM6bbK1pDw2SmxNeFnku
33SGdkYy46sYz/x9P8ztYodrvd4GRUuOB8AvpTjvr9WfuqPctI5iyyt5619J587rL5gCQprYiCEn
R5X3i+ldXKvxoA1cFvV6XKMw9VhsobTv9G2P+e7/4AKcK/IiXtkW2j9z+vnhAw5F3JDPU+kZ4D9P
8Kij+Cbz4O2fOyrnA2J5034MtFgptdHVRS6xUuJ4l+IiUesXSfLaw7AW5fdGvxTE4MwZOR+BXyPO
rDq25syu+zw0pLwrHlXz2rQ01H7EtaIKT6b0ZuTlGgLaMaqsM9vh1HvFBI0giRCYtC/aJKGWco8O
TGZeXeMGbnuAA78/bk7N4serfDGmPJJpsotUPhQxeRU6yRHqY22GmyZ8NNvwsZMKG9Oq72OeGtXH
mPOff1giuLTJSmkwKsO/rpHtMqPyzCL8CuZlxX8MsViFghbi+1bzDDPqZqf4dPTT7IDHyitN6yfK
fgY8Z6QwphsIP2ChcoeXf2Zq+xiiv6QFe2/f9dIzcA27IX3IvPE+L7P5aWsPaXo1luEzZCXLwfvu
coiQKxQrZ8So7vt5mn/kYr19etDMV/aHeRoEsMpxxbfJPcjJ7CagpLl8phK/9Kic75tPURYrQOtj
UPU+U+UFxY++FN4qHXsqT1oVlfTc6el+Aoo6ZAZISnxJBYRdVhMWdE3RXFZgXSY/2iolOXzYP+gT
AIuqqddddO1JozvK6BBp+TXauK6CT6VS7UFj7UPp9fuJ+tp5XIxhsaJyvxMrf/7cJShTZ9rlP8if
NoAgrQdkuc8srrPRFourgYpugaCd32id4x/Ko+n8ZWJOi+7M9px/+HdLYHHIdWpkNP585IzTgHLy
w3i2EXMikfj0+RfXUVuPlZ81DKbfs1PQam+2vSvsk/05af9TF9+nSIsX5hgPclYGRPJ+8LpG7RpD
HGst/BDWFEPW8kXsniPzzbPzdfYsdiJWv+hjLd6YeZPOzU8iKsqDCD/ZImWRsnJdUKz5fgXK8y75
JtQShqJFYZIPEWeauBee+sv8V+aGv5TI1l4sYxUjJg4m367vvENlj4+i6cov2Y1wtm93+sT4rwEb
i7ejCGmqwpOOrJAWhCrcZsWbp52jKp56HeocrxTfRRlu2xIuEnRFhLsald0pRIje00mqFEpaIMXh
C6Ra45Rq5M7adjoYqe/nWZ2X42KeP8VenImVLweZUfIdRSDVnpEfScl8HeMO5WoqnqqUZ/MgbrEC
cPwgcHRJOoxUZMrSvMg7DE3L3wVlCVG/UkPJbY1+XSjZj9AHdVJB6RZxZxJ/UEJbAZOi8nijFDdG
ZNBY0nRq8QBHDU8HVJEHMrqS2oOX4Mo4tG26z71mjdTdRanDkeok1GJQzVGF8lqEuGcW5sqTx1Us
Tfb303Hie3+ajcXZ3SJ+6cNep/EdHAX1CuXAsLv+PsSpbfspxuJsxYmxTJQ5rR71ej/kyU4boRtG
v/V4dNPAetLGDGmrMlvV3s9ARk4hzm9ENdmKvCTO/JRzw53//MOFGKiWJyg5H1/djPJ+FO4yJ3IL
A7OA8iLCfbh2Z6zJ+Xb46TmgWSIjaMmbdtkfisCziUnB/QI9wUs3+JAGtrQFHnpRGE6IFcq2svvD
OWjbVx01Fb7632GX7SCsPpVBmcOGD95muJff9WyduOmms0UDgduVUK6CX5ajvH0/zyfeuZ/CLk4R
MzM0o8rn23SaXWWLiwQf2WAELF5yC41jtQGPdo7Id+KmIyhwHqQHlK/iVHkUgfCwZB9Yt7fNjMtc
kdbfD+tkBN0QqZUDq8bv5vPqGQcDZSO0QVyjRNsXp1Q1PLMdKTSdOp4+xFgcTxHaviPIYpISXSvW
pW44ZWysMqHClFOzVStem6jzN+JzDlIoMIb3rqIjNU3D0UJyg8okeYVbGrSvo7u6E24FDbPf4ocf
/DJi64h818WAtHBSCngf/06A/ifdrSS8hbXpwGijYv5ee+GVb4rXxVggeBrNxrC2WeiuqvQXCd0Z
G0b7O7/uzUueQMTBEwyvzMi6MlLhMOWdrVb+dsrwykMcacrqra8/S5W8JjQ45eGYpmbgGEWYXvUo
PDlTmCZOFgT861dKb63NyXM1tILUTLkvI8TiTcCsylvnJ1DCEiZBWIV5scMB0x6N4NAHaPvIBXqc
wqqSQUaEL2JxMZYQNsTqUmsexUpdxdVzpBkrmjC3qh/tyInsrurWIGIuNQ8josSEV4GDIBKfyLUN
W0WHDxQp2LMq0VMnmDcImu08XJgTK5bB62rR2vO0xyHOIXKp63j0dQdLRNvn7A9rZM/S5nnMJ0qZ
SvxLqi7kXlrJnXw51EG+Tiz9qQ0jxaU7L/8cpuG3qBT6OpBxBYYEg9WXYO5APDwotX+lhc0hs4Tb
XpNlmyMUs+hXAyXhwuhWFgqyjXkndz1tJYJW7bVRSdcGRuM1knYxhBsj6rfWMOxKDf0kPMuRBgoO
s/7GaJbpOkAJTEzFLY6i1PPLZy9NX+AYXQy6spMT+WYwr5Ep+KWNhV2b8kY1unsTuslIYb2VzK3m
USoewSh32YZe19bT9EsoTE5e1WshTi7K4i6qvV9JDCGpe/HNwRF9pEwxLU1FfH3yB79GiAmzNVsz
YB0Xc4dtvKqRH4vrCyu+soLIzfgIY1uvjbDbtEO47uXpkFB2n7LgSBfaqVQ8w8kRTJTW/SG7GHrx
ZjThhCjlQc9/KGlqT0GyVacG33If2YeAlmx+KMZwlxWWY5JiaJNv90m4w2vNDSbv0usfU3ZYMd36
oneYxGOgTnYoXbcGLqjR1QjlRUdjrW/wrEUMYECzNx+KAuT3LNTb2Q36JTUaYdpkHhr/wmp2Vcwo
svxYKaGT65ABI1E/NirNM+1ZyR8jyduIcXUzlKHbRDgSGt6hHstVDVQCsM9BzsurXozrVZeL0krR
MV/Ogicc/DS70IctoBSnhvXSwJDpsnv0UNYFvoY6cH5N0K6rFn5ciPCeZ86kf+1awJhbrSYMoVFL
kYpX0Bh0jDD81jWwlpD3jODSEF5oz9DPLulSaY+FIK6yfh/RyC3E+tdoQRA0xEvwbLZMaxjyz9Cn
rip5F4b/UPuCM2bXjabuKv+1gV+p1bUdTyGPJw1msfg496fEplxV+AJ4/qoJ+n2ubov22Y/6VcIF
GWLFrmOZK6K3RX3tMcjpeXfsHbmuXdCcTtlv5OAeIcpyuBXDcDf0tC14Z2D+eSHWtNmCZiVb2kvs
GxtR7PYRLmmyWexAQ6AchwZhi3azsBcCDbN6n6OKOdKbEU94xVEiwPxBseqtrZrqv2KlQI7wsmwH
W6LFr8WKO8FN//5iOVXLhgb9982yeIbhiq5DKeTu8o7xc7gtN+EmwLGC6my0TjbnHGrP3WPzn394
BeFQIQ/mxB2D+otmPsa9d+aRffKZZaDcDeob6PkS1JhFuYrfruq7ENlqgPt1+suLz7zlTg6Ci37W
ooQk8KcP8nEQUyTXUQ5kcxZuS6T7QerOfJVTKRl/798hFvlm1wlC1heESHbNrthJTnsMXP3eXwfS
iv8QV62LgqRDHRsiT+r6dy0+W+3juXLBuZEuklCAAaJcqfwMQ0Rfq832Sl443y/Ak68OCxg5KH3e
p0vhpnJS2iAMWX/9GG2aqdkWvWFHxWib+q8/kf6/C9A/ZJX18X93Abp7zv7tIXx9R2wUE6DZEWhT
PWfPb2H2XH8yA5r/mn+aAel498zi93wS7E1m19F//Fv/Xjf/8Q+BP5oNo3CqQLZClnAA+Me//dMM
SFL+HSVo/o3ZEkyn98Ib8p9mQJL872D0+Pdm3Dl0emDn//t/fTKNqhf/+5PfzfwY/ZBLU8YG74fT
CSp8gN9IND4fJLRaki4SqsjJ9N6G1fvY5BRCJ533Aomk4G+hQBWjum/6ZJcL+aa3rM2HObz+K9an
n7BI5//6CfOIAI5SUF/ictPG8COrbiPHPHYX8fo+Rn/QeVWvhOPo/NDsamM58kb6eSbqPLAvA1d1
A+woFkJkHJ8HHqkImLSUa5zZeVNeozW3TzchqiEINb/4Z4kRJweJ1STGhFD6EF3/HA7ZlbapzRHC
O2+Y0I+umgqiiyC66h8+WvmvHd9/zemHcIuaYevpBZxzwo3FZQmpzczRksTq+/tJXFwSX6LMg/5w
gE+9rmX+HAU1K1wyJNuihSZH507PxdH2JcziEI8xkqkTuHZODudKJOtssEkwtRAhhGr9/YhOh6Jx
BaAfIpSx2A56VBdjlkyw88PclergwLsTw2N5L4pv30ea19eX9UeAP+1dKBGLuVNLz8jSeUH85UvX
UXENtv8jXzo2+Ic4i8mLBoHLR2TyUjG9ioNibaXo4pCDGXnh9kp+36DR7oXi1qevpKS6k5s3tMXX
k36W9nvyrMGUhwsKLO+XtqCXdr1R+CKGf0fFRS3n2GyNo2RXq+wm2Zylep3c4IYq4zVP+/pLp66K
zDRCWxoIZn5d7GbnTJQOLtDwjjFVXPc7RF7PLJ5lreavhfoh5PwM+LAftCrqkDSZVS3sfm1p67/4
T8qNdSx3QKtmw7LDOZrG8uH5JejiZBETGY10EOMsJMU14YzCfUoOxgZ6Q/vfcEg7uW4/jHFxsjRd
YlpxR7hoN2vImbt4J2zkrbb7fnssGyxfhrXYH3EC218YiSPuDRewfIBJ5IDepvQjvjrnGHNuTIs9
EiC9o5nzUhH3/lb6py5e6p7Du5wOY+goslI0/8IshwjYdKb450sBQdzHm2kPEWF7LowyL7MvRwuo
mrmGxtNhqcuUDjmSNAZxgk75JajvRkMLE3K9UYi3iazvLSU+DAUuTmG+KZKfXRMdgFr+Mupi2wik
mWmH4cW4bqzYtSiqlIOxH/VXLQZvUmJzZZYHPzCuZQkuhFFv6lhwJpoeqaDaFllYL+roqN0Xlnjm
tpFOHs7I1s9m1eiRLPOFlNpL61G6ccKHdo0SEqjRO2kbuBTZUCEFxI4LAB2k7Bi/fL8Y/xzGyxll
HuGtAcuZnyqfN7YkIMETeMzoKN+0lrTKRQC9Y4RpBaZAnKNJELygQo42xntklIgnabaXxJvAgyuS
iMOLABNewwALK/CNnl+YoK4TKmRgqu3Ci21BfQ0pWOTYMRWxvMuHF681kaopLuQov9a6mEO7eG1K
uPF+Y8tI78pgVDoTIwv5QVDM+7bvnSgJ1oZeUngSj6Y369lpW38IZuX0VaAAqTcxGtK7G8MIjjUa
OSomfxVNuEl79EG/UDHZ6SP7LMe1Bv0pXzMvjHbcSrHK56TkGK580bo3UcZT4o4ZL1aVKdyZfngf
AEaeAgpokeSE3bSyetH+/gMs201/ToMPH2BZBQdlLXQsisiZCsW2xGvR33dT4hqwjHr9pzG0VzKy
46qsngt86hb5Qy6yYIXwRF0UjNN66qRAhZbVo3yIEoELAle+Rm0KnE7z7jtnPYTms2ax1DghYGVg
ngLAZImdkY28a/qGgN6szMIeU83DBO4wsu4VeFsxBJjv53aZI89zi3gb3pOcPTrE9nkKPtxakuXp
mdETUd4IV62OlsoKOa8+xBFgZTzF2/LoXUgbhH47OLToDAEp3+ZvsykzbkNnrtATR9en37K4QTMz
mGqEENhoSrtSPbjS8RkB3dMRZjlnC1FluCmfRysmXiaHic4LT34YY6Q0y3Olk1M3MoP4O8T8Dvow
oYkvSZk0h1A33ka143V69Nza0fbqNjkq5y7KEyv0U7TF5ysUSdCCOZq46RyRN0f57v8oHdqNq/pK
+Hn2Yj5xCn+Kt/hE5pgkbYD3Oeka1hKrSnSGA0iL/fBg/ZIxSY0dYRc/ps2ZZXoigfoUdvHMGWhy
RmVP2AmNeiPgrKtC1/OoqerZJk3OlKaWbLC/NgXq9HiSka+xHRffENXGHC47/pHro/baudKuPMz2
3LT1b3COQKFulf4o1iFdfXyr37BPO8q332/MP6y7L0fBfBIgRw3vbVnSCXSrbjC6ZMikV0JwqMqf
o4lNehrf08Jyoii+ImHZa6D4xA3MF5CLvxNp3CZa5ejBXUrfpezbXVeLt03QUTmPViFN7K5s7RYE
REAmGvnSSvAQtCkw6cjQXKBmC+uBN3N32yCdEvnNRmxiuwiREvA95/sRzt/s6wDx6cMrg+fQMvOP
halKKPAyyepNh0dk2x/6cjoT5PR2nN0A/xllsR07qUlQPzUjR7+pdtrBX88alaNbXM5H2Dm4iXxy
nX6Itlg4YVcV4pgxJr186PoHjf5F38oruWrgeyCFrJtIZG2Z400VpdhgWfsCZLkIk2QIBgccIDzH
ZwjD2yiyNj56YpH+C/qAiO5NX0T2EHiOrD6JiXRmf516cCOs/fc0LfZ11/hjkuNQ6FQURFJ/NT9Q
rWO9Q27svE7EEuH81/76EG2xnWXZyydB46O0+Pi2q/A2exvu4m13kc6Gy7sZDUSHQ0xsiPxuj2zl
ecf2k6vPtBAl0DVRFZcAZ1lLPSn3GLD3q1+HWOY4IWj32mkvpj2qccCr+Qj2v7ziEfUC2s3rC2j3
8ljxOz2wkraOnckAGkNnxcemVAzPiYGcWPPKzJid4bf4iX9x9TAKQc/VIUjI0podGo3+mn7MStlL
a3pF58ERX6cSWATH8yyEIdHoWCx6lWNKknzex21yV9F2UhI49dqZFfr1ZfQ5yGKBysiyW4LOG7AP
2lsATqshoaUe/5J59cWVtjE5Qf7Vr0VEbLnnDgiPseVboVEBafsSEQOMhAUFd2ATZS5Q5N+HoSD8
5SCEOq/OKvoIp2NCuEh2RV+Rh7GWqcKqxkbvzH3WNXdFGm+NVNmNEAejrrQ1OOydBvuYJMufW5RN
cizb+0RBR5hkywNL3uLcozTTzUQ3c1aGnTR0qiAqDgk1XfrVgu6oQ7ktkecraRHk1eNU/taj+ymH
o36Z172N0riTA6n3DcO1ytrWPBnvhjc1fWhVyCBhss4A/Neq6KhFb8v5nYoZWIW8e2byIIZcX6Hg
1dIepL+8GTPT7pT3XsSlxys2fl+gGA7cL/ldoMVuodAJGuKAuwbd0oQO7aGEfeb5DUbjCAomGrrI
kqNZ3daUSyeS9Y1o/UKBZlXHrdObt6WJTJH2PA0/shpsgAc+pi5+W/l0j9sNutNoKEovlYq+pF9i
VZEdrdh789LGHYt8PWI02HbaRg0Qw7ambcPqXhVC8dKC7kpCTiXvGqLSJgiwMhIQkKml3VinzjTp
D2YX0DFGv2gS1meWwrxTPl+JrASNerwIe5ai1WIl+HI/eJ3AA7h46sk3UBsOVqaDaKtdcV+Jh3Ol
j1ObCkwNhxFmuQpSBZ/fORQhm2psyKnnxEorUWiVXsZQc0MJ0W+cR/xhPPdg/XpDcvLhTKeryh+9
7kUy3Uy+4PUqh0WYWxsgMVdiGq9D4RYXUSf0EMNWme0mcAq/dBRYo3V11WbFZlQgf2SvTZ45SaGd
mfc55nLa5z2OG7qmk2guflNeeqll+Ux7314UqDVE02Pc4NEYrkxfJJX+PZQ/vv/SJ2oK8zT8Z0ga
rYuZlxFCp3oTOYoiOYaFtnSp7aABbGUu33p6ReIxlxHco5uet6Ft+bkdVduuucmj8VBpqo1PFJSD
dC8pnVMAgCn9RzPm2izpgouqY8XiyqhAGIStI/hvk0TLvvccsTUei+QWrIpTIwFND/mQeMg3TDvV
wNrFumoKGRueiRJQ5ZT+szoGd7WpbUKjXtcGahDoU8RYVIdeesgr2aXOtDda00WHHJXf5lFVQUoA
gPTS6iYQk3sBDrLX3lEQs5XQsIds3BTgScjcUeg1bSVLN4EI2ThE+tVAfhWx0F5zJU+1oUVtcg0V
9Xo8c+CeOm4/Tv0iBzTSqWwqlakHqbUKmG4/O5M/nI7AkxPQ8dxCny/MDymgnPmhXGasJ1yWbBjz
QXTublqqX/GCmtfP3yEWhdh2Qi1jNBhE45jgC5RVv56weHHjPXILQI3xAY4O8ir5dR5i/DUFJLQC
fxbdlblPstgtQygPdT8nR7kBxDi8azCX8bR3VXr+fo+cibMEVGcxhIFeJwEqxkttxIURmEPbli7N
k+33kf7yAFqeAHMrUIUiRVt1OaYmxRgFhezYKTmGBgjUqSxsoINxAqK3UDdPodBcqL68Nkt8ser3
HG3wwKDoiOBk7z352hPyxisZKosYm4dafUoFlCen0U4TyRap7E0q1eW8gRybbqARYUV2kPTXOCqc
FG/CAO1uNdPcmT2RJuQLpUt5d++HNy2QGw8+hV9O66yARTunclp+kVul0yKfofmi07YvU4HnvQ43
RQRD49eOPBS4eb2pQryOtfqyjXpXmri+EE0uQ2CduCFJWrPyUcswHhXjtRWeBuM2Ke46adwNiG72
SD37pgRgvloHA+ITWQfYqLz0qSOKGD8oA35QP4U6sUd6ZC0NxgGliQInOSwykHKu19MMd9TALiXd
1mhR5006Gf1qH2Ug/qlq/e7wIwPb+loowoEftdHgDgeR5HoagB45205j85DLSK2G+VYsI1edflKj
w321vxyQWfXDZltXgW1ZFyGUdV9Ef8MDfSVq6yDHvzAo7EJVHT1CaBMGrzEE14Ws7GrkOCozL1dR
HoHPztZxEP4wDPU6aTz47YdweKrz3vG12wZVDx9IZYuYhzbquzYSVmMfOIgt2CIWar6vgpny91Vq
Im3cOP7/Ye88kiTHsu68FRrnaIMWU0jX7uGhYwILCa0Bh9gNF8BV/Bvj59lsMjsqWWE9p1lVmVWK
gDvw8N695x7Rp5sIsb+M84HaBRN3qbwGGk/hsImNj7x7zGbMsa+uqVqxPP39Ev7TlvPbAv7+sgjF
KF1kqcjcTnuay1fT+ukV+VOp8PsFvu2awxCNipVwAQNPdguM0MHnNT0pbucUQZ+iNfD11jVvR/dq
uCe45n/cO1337P/zhhrf+vhFZcwVTlzfKo8djH+8g+XhB3Tw1wzhb7aB752MKY6JJZVcpI2Yhoid
W04avGfY1riZ6Anhpv1a6s8qZZkUZUHR3k8GRq+c1eQ6TrLsGj9l9v6pl6M3QLYJ/QKhxXeUZLyM
49R0fKRc+xS6o06QWpoGRYGFdbZjMOCm9Veobio2yD754X6o15v6l/vx28W/3fSh0aVcs/LMjSd5
1S+S3ZvNIVcwIW7mm5ooF5OJ0STyjhQxiQGtK/alKwqxN+izP0rEhKJGuFhqIEbLoUwg9XLcKpD7
ymFYkSRsG028LsvWKRrkGlOyaUfdTQyJ7cfySUn0e9VwCowypumtXqmCioiHuoaws1ztA+lSO2my
l39kcf/pZWLOxJzTwtoYu9d/P79HqUmyqm8RElT4xmuMN4YfVvMPV/j+ulaYFXOAcwUFT5I6n/n3
7e83hGuN8f3RaSj7rrNGQk2+jwFzSSY4KKRA0CvCiwXTzvWayq764Yv8YX4AP/D/Xue7hl7RYrOC
XXwFhHFUVR319Zq0jKxac4rNZYU2gzD7dX9gICZCVN3V+/5+2PWAb/85UYRPwpfl01jQ4H7lkv1W
dQ3YdCOhZZKhSKQ6J69lV60STNNm/Yfy7s/f+bcrfS++Un2eYmIX3HkzO1EVcDYm5GoGbA6r9q0m
59jC69hclQ/du77rvdDmKHgJOQp+UkP9ccdilIGpJobE2l+mysRWdUTgVRkTqhC2XxBttR1JVm67
Yvi7D4/Lg+bIqzKwPv5+ef2pAKW2pXe0rjpbmCz//o50Wt5IWcyF9XuL4uWrAzIUzlSE82hfnMsX
vjmuaM+rQcTYyP6J94Be/q/rG1tDE200HwAJ2vUN++1pqzUFqj5iLGUNsqfV2aoHIBnCJ906mXob
CM0dZCw7iwiNeJPG1tZrGMa4qEpGZ2t1ElxLo1C1nCkVnaQvN0lWOhk9VZ3LTo1TuTQIFCndhloR
/tSDJE1eJFzsZSAOpCOxUq4BELptGObbdCm9llmdAHZRENwtUv0M1naOY8bloT+aKE3oANLuWdHK
u36ccABX7LQP1DnEfbx5lOXqNBFodKl1rKRqe7psR+zQruFS6rzg+q4EIv2Y1GnrOH0xknd1oM4L
yWSV+so2cL1irIWZVuO2GPUAPtqV0RyncGMU4UYVO2/S032TC/dTFR0UrXAtYXAsNfwSAZvSTPYr
mYCWqL0J2xmJbqOvJCkj8aRdxzOiNQXnyiUxXtFAnUqx+egZnDBL6O+0TP5cRuuLSFuo2cqMLGXY
ht3kqDKcjcioj3mufMVz/mk1pVfHhmsmyVbiFsrmSa0IDKrQXtPahulXq1bkvKgMdCRn5pcvU+Nc
sMG3tIJ+fFtOH0v0po2Yry9YMJlU1rxyxLrD2zfdWtj2Gsz3vvIivBvSrveo87FdasgXTWxFOUXS
cUQ7YHbt2rSYNRTDXjRp/eplbXSc5kZ9iOUUI/2HCFWbooDbhw+LXDu5mrixdj/jxBHG7wlRxWOk
oZ9QThnOjZXWeyXJR2p2smpYENKnPozrcTDtvhrx7ErtuMazI1Lp3mPHFPSToDI21nfqqGJ5RFV8
QdRPgvS5xhZ0qaybqjA/CkrINqMdl3YRdmZJQlGVKaR6gqRNn63+JJPRJBWR3/dfKuHY8Zi/JBkP
Bb+LQxETRFSvRuuEBdY+lDsWkGmeo1QMkhJ25SJhdSUtgd6wLKedWtXOmDRuJmLm1eebixb66fWm
kRSz0ovlUAyXXQfpnom7LU+qR0IZIUic2aqI2lIC7vtaChC2fjNSgvfDeZa2oTojmLkVWcv9jPSe
1iYxW7fjlDeAfWpZX+c0F9GCY358pxAOU1xWGJjSIzzP1/SQNPLMeJeZNW5rEI2AJLOW0J4EG5J0
PaWW02hBRlTfpZTccnzFZcLOpu1EPPE1P6LDI9kq+kDWdbucR09sRyJQL/h0IrslkCtrL46QXRVU
HymnVWQ8qMbeKLbpLDrpyEXqYR2G42aeU8IAiRRIbuT5QR0ervIsVCA+Gii7xDZWn2RbKS10XIcq
NF2ts1Z5tRtkcRsvjUdwlo9mySbYacHNc4RMY3Af03cJEV1iwWdKvnIaiSoMQqOFPoKd5DK7qWFC
H8O/RD8rcXUj5JXTZl8L2EiJK2UMLFd3hlvr1vnqVRhBLjFnsiH7115ucIDbSM1njnPkxShdfWCz
w1jEeA2ZaCzvVE3eloQZlNAEtqgjpoS64BRYn2rhu4GtinHXtoco0gBMM1cyHkSD3GcGMOo8gZOG
bikymKGjRccqMixssUaoi/dRiffx5WJHSWsLxRnBC23YwKv7KJbberzYonQWq+da3qXqsFVqMmMS
cy33T4wN8HW72PP8kM23S/wuDDv9cjvrtZeNE4FqujexG8WCj6LWkZVANp6xD+PpIzoFcUIQteAK
U2irSQXg0o4S+mPmpWhSKIfD8RxFqdflM8KeI7FdrlXXvi4+C3GBvWtiZ2q57tvPsoC7ZJ5ixXRw
tSNDh4W+vIdC9dCKtW1B1TEq2ZP7ZItZpjsZ8bEToEuz5obqq0N7G8osAS3fMBq5j5PbMaWuo2yE
2v0kJ0MQYxo3Za1tqh9t/xX34e5CasxiZD/UYn9gIJLdLDPMMildmf58q0t6ptbtUEQ5oFCk28kq
9003ftSaYHjGoNJvg44AI4DE4O9rgT8ANRzAjJuYYTAwMb6Vy1kqiyniHRZM3jniBQ9BcusV5S6W
sh+60D8Utb9fyfyGmhI9NnXl9Up6tlk49gzlDnnP33+bP4xCQe104HDRoGy2zG/oHbFJshaPxMGr
0F4cZWUd3henuhtOP7u9/vFaxAxLlKxYucnfG85Iv1wGs0xy92okcVk3DqM6D5tZr93/9JT+VDD9
fqlvBVMaTwjfay4F/ISLUwld71wLqptnnCHCDyXyr8nBt/YD5FpkNZIherV///fyLNH1PsF+FjzC
g6ml+V3Qr4b3i8fgE5OjFb6MPy3+60/8yxV/W/zfHltrZckCUTznihdXdQov20TBTBp1dfzfEcf/
XwPz3+Vr//b/1sCsu6vu5eG//mcbfZaf3X+z26T/r/9RJu/fJDDXn/IvCYz6D6hzABcyFRfZIte2
7F8SGPUfGEjAOmMeBCnWuE5Y/yWBMf9hkKlAGKd5hdB//da/JDDmP3g98W9ktI33BK7m/4kEhnH4
t3VjkfTJ/MWwIHhiYP69bZybLi/HS4HKWtIZI/Z2Yh1GDjIK7vxpImoRkHcKdPBQvQHJR2zabMP8
IOnH1txkVFcjUT2i8ahrt02LTpuo4I0ofGFRQbuNrFd6komMgeHRXibsON8MXBr0U8rIp81GSKDv
g/VQq0eqcAyRVmKceBOa4cRyJ4tjY3rIEKkSN+lf9ZgKeytpmJfPYqJOYvI7kGSP7UaJGLWRH1Pz
kKcbSdswTxvmzWLdtP2tlB7TqbObbHAQHDhCYdlS+USx4undsSzWjFGZwgx9UMi7IXcEUtCy/Ywi
AZD5M/ms5oAQ0fRo4ZVJNileN9YheYn9vHemN0VyatGVll17lFJ/HR8bzdXpm0b7nfhUfjLnZ+Mu
G2WfBNFn1QNZ2zCVkntVWIURH/NTjw1bLQq7MB5IYELBbBfSNqFMrbV9tXQuRnDM3WtXqBEj6aR/
mnRP5nFyhvFRpZDHdh6nVZnUqc+hu1GNtxHgoWZQr0kg4lGg5y/dfGjMHLxX92dRYcaNkPmZ2ufR
OGQ9hCoN0rOGP2v5VTPFAtH+xcpYhNWlXIVJoLTWVo+ZrlPHmNlb3G7l5qUR8L6j92qaF3xW9Gb0
ygJuLlmDsviQqvs222dCwGy8xvxV8HrzoFm3CflzNbFh1wDNDlou+FfCUBzVkEsmk61H98zBB/Xc
ZC+l8ChimApEXfYnRJLMEs4RVdslt2zFcksS/sRNacLb9SoiFudbDUJ+59YlVvPZfUIGxiUIO+J7
7GiAInZonnARdtqz+lR6ZHsKQepd5o1MpFioHuvqbEbPeXqqcXWGb0PxJVlOJWxDZOjmMmPu8YHz
b86Cs7RbIXwwwnNRb2r1MUpiNyUBGgvuuny7Kg6Mfc1bktxK401m3S3ZIdLWhN8ojS2sa2aObr+c
xiJQEsGj6c0RK2jvVriRSTGf5buy2cvaU6ueh5TIYy+pKCPcNjmN/cmc3Xlrga53zqV4w9CzfCq+
GKbQKeiilxBnAwlCDSCQiRdfN29G4XledjI+dxrxL6Oz+BAnMq/i1fHIUbyeSNmr9ZzZIzOaTWsF
yq1YHhrr1JUPZn8ft2v8rOvxdoTyK7bn3vosERoX4PtCD8/5UFl3MQaC+SrnTNuYyVGVj6F1kkn4
yZL1Jd4MK0U5q9q2GF8K41mr7uX0qE/v2npWX8aGUJKTRAkrhB9Gee7SI6lq5PtW4mt/uRkXelhp
qymnuMdye20Mziyqtlkc6nBVDfdLo2FmvYnxXY7Dj5a6QfEK7vMUwJhyxNYv7LB7ay6v5XgrZnuG
G1F/iIBe5/Jhsc6C8RBdPkb1KR9JVDxXOhmR96HTWe647OPqKOs3jGFm9RiNn3O7FTFIi9rHRLq/
ZFhQDQQf9kAkkyMTjjZDSWE5iavJeigFxU760cmYeXXoXcjyXM1RttOb5DQsxRkrnkq4K/mQSerU
QtDEumeNgQZRUduDvdhW9o4Vo93XAt0jBlFiZicAELP0agDrGe2ALkn2xWZClXD+7Rw7/bNO+F2H
yInzh3PAIiBOhmVnMmf4VrGMpH3WUoxjOf3U5hK+jsuxjgOSRFs07KWv4vjvifnVjhWI+x6MJQxw
DR0xc3aF0M6hpHhkdLvyrXCAIrNAKGMLztNn5Fl2QfKHA93EmN3w4gwR9FXGmDelFEjpirTTmB2j
uR1QNqTbJF4V40qOH8yR3u2VyTkvWNX5Az8y33UP8XrxVTkw0p3odTdX3AfcK8DWmj+grNoVe4ie
PgjaSh125rJSLrgYeECDEwYZtDKQPC7u4sYwDgWqzSrdTqmEru4O84jWeh7SQ1muonRXhs6FRhct
E/t5T8HtdfUZqtp0sTW24U29HPgpTkv7qLNMtzNLqPRTYqpHN7lbPNL1yCjGw1vA2mByhI/lhL/6
jEpwvklUkBhUWTpuZmsrd80nMvMq6YDx9tQ8SNFegnH+3LUeRtbNfeQiX2CjmkEcvJQSEkORCWxl
Rdunl/aiP6ZB9jWWK312Rwz08xtl2mCBYXbbOfGjwRbvem/xkneOmvCa1npDYGDXBuPoqwQP5sML
BIBSP6zGR0gLcEJRi6uOvjjq+NqDumEBi482NiWKq5a4ZrAzcYqNN0V6rJnfhojqODa4A8VN9GO4
3V8K6Wt5Qg8iw+IjxYV0DpbtbzjnoCu53E+mCcCrB5LfSkTK28qhWJPYe8TWdFz9aDr0xzfht0t+
6xSafhkLBejVTXeFbmOnvpI3yao3bfyzyBz60AKuHdsJ8SaTi03cD03er+is3yv571/5WyVfqnqk
FPRLwOvK4CxuBSC0lnzzFe/8Cpx9ts0X7dS/W+/NwXR6V3hvtvgyWh/mffUwvGbb4lB+xE51Q/Lj
cAOWaIR2e2TAtNdvQRivdDByk5QHwyvuCxRfodu4ViDeSbDnge3t5k4LQgz9BpeZ+7YdXcI8QYGY
ru9JT+9avO8Z+ttxC8WCGZFfeYNH0vu6fLHWwt2wEY7NUX2kW/SuZlRk3m6yIxi88xMIrnxveb7f
qG/9fojMIdeuDwrz/vyOIf0Wf5MH3Uk2xpmqEcVv6Srg72zLu8kxKB9g6jkxzh0b+rDxKTxy6q4L
N30BCv2J7PrdVlL5/umuhfdvKzfCVTRtWj6dcDviliXfM3Tvt9pb9JlFTsze8BnuMqLp5Kt6a951
RwAlfFvgFb4MlYsNrk/G95v2Y1qR/pex5j8/mYkkn8EJI6NvC6yRJCmfa7Z6WSIg/TR1mwviNkct
g2p2GstVmwD6VO+z83fGtuDz11sdi0eYV4UjNS4nLHh2c8Cnxqn20UEbbZRA2MckdnxjoR63buGo
qTh18Wj8y100uZbkgoWl4UYiJlJ38f8jHmmQPP4eILNsUOUc1GJ9JXiCoZFTgcTySqh1e9WzVkYS
yLW3CHZ0e9kPd9M+8ePg6ssDiuaEG5LtV5yXZFipAKp9AIVtlLzeHwou6gkUnXank6Jr43m/0m51
06lP6nl22h2/xwT/q+hs8Wu55eg9MKFzxEdiZZ9gDjmcuMDnF6fAAFp2iAKaVjXk7Jy8azuDx7ya
ol0xrSvy9nrMVS4+JwTprarshyfBMTnrmrVud7FX4whV+ZcQTxtHyu9KeGKx+bLUaz176PvHER83
PJQuSA0JP1l1zaGLeycbW6fCzZ10lmKXoVO41n/p5CIxJOmF/4TWU8+qSVCdQVcjrqU+tYRvvGFZ
uiaRyjYfCkhn+jqEhhWGYPKwrdeQopsbInkFim38bIabDEqLdZg5II1wg69ShFTOdNppK84ejn8p
Ds2xn2T7QQwU0sIZR4ukLFCeFl6e+cZx2pGY2Z0tSDAyhHXDGelJ1iSAwItx5FfiNuTySxi3dbgv
oS1UpjNkt5qOb9N9J3kKjdR8mLHr0BxJOZh4lg7TzpIP6ehMRgC8u6QpIwLIc74sOpawZt9/Sjcc
dTpmYXbyoH7lO3i3iEKyQ3Ng0eYi8xMJ2vCaQhO3Hept8z6SyKraAfsuZJIoK7jvTtJuDekRJ670
ObPgvyeTXePP5BJxe7kzJLxKgkFaSep9p3JyctZoLj2gKhFJ5KTpqthdvEi5GqfgP06HVCW+Jayk
yrncTKOL0JoYkVE7deNabe/L4o5yqVgCo9tHdRAuQWVsa2stl0GN7YLqc76HQbaCTqK5dGMMedLA
ry9buT1lhJJGh5qXQ5JOY7yXhE0lb8Z0nWUri7hVxWsuWE09joDJnhR5YQmF9HSdheibMjpTY6bB
ZHhd4hu0KGDyH4pymM27MtvK+d2gBTlieMGRH0syRztPjx394ubhXo/2qvxMxJ898hrp5ygjdD32
xpnK+BXdwkXwY8nVWweDJKaQunWnGxsx8a+jxufwc1B9nmEj2vm9geodkcFIDhK5HESAeTGtj/lq
tjTKnp67zEgVWxR2CxyK6iTTQUiQr2SS2t12/5E6Odq7wo0MV/uMjrmTVnbN/iJsRHFFgXiTDbv2
o2TAYsOXY/ams0Vgd4ZkNMZ88sPMb41h2qitnzHvSpFNMvSxDiLjLRybSBl/jHeDh1xULDxYHosI
/cwrw30FzGqsS8FnyxLELT042ScKGkhyFbB3ehNxXuw4kD3wkkby5MS/OuMTPfSZuMOKtu/IvcPw
igJKzNbhsiZUflgNTiwztrXHN927WLZgoXIJqdvgvUKyZu9jjF2frOjVxEcMsaVymkqmCSUEaByJ
eqd/lh/NLQkxNDvJa9ytlucU6lHQ6DR1VM0D7xgmZJTjtHwkrQy1c3GFJzqTLiY+25N8WAGdgymC
857OWKfhH3WGJbYqdP+aDkS5XpBTseLZZpofrbSVeKXo+UW6MqmxbW05iU5PRpADy52nmp4W/Pkd
yTafJ77upvbDZ8Oyp3dOFaezuz2LdenWYhnQA/PBYEcRZ+MajGSe/2lWGe9ivkrhlt16oO50Oidc
Z8AynjK75sUr3/SHjmL9shWc5l1ndgPMbhsvywUOq4uBnUd23b6HtTb7qRTw9wbgF5Kls84j3AXi
33wJisFrJBt1d5utlStXzm5ReacrWXGzhMZy20ssFdj8bt9ADlwP5183iCnVlxQ6Ug3LYbCnmXg6
D5gA+Ji5YsS8aSXxTLGsQwBQ2Bm2y127GuXDUh4u8+TEh4pc32jb56tk8EzNy7LdEHuoCRZUpGJg
CbvMsnsmw6puT9FeXA5x82AUQQattXK5TpYFvb4f8ZEu7KoMVAiBjlC79ceiIGQLeE2QPlzcbkKe
vWeJ9fG50/wYuXVzSLZC4YjYohX7RbmvEX49X/RNoxBQyGj+aLaWTcXHhL+Iz8pePmn78iFv2cUD
slRYiegUatOx9oa8voonnsQF0dwEn0WtYIXaxisjePLJYsL8gjrQ3PYleyok9uUTZxETq7R2Kk5G
ZlKLDZOQeZto2eNJeDEHHAzt0RVJlRv0deaivpOiFVQOR9IcERvywW+R4vZ6ZWs3y0HD0757nmaq
g3WVHNgdIVFp/Bkyz83DcpDZhi97ACHmh4WwXtrtRb8RCfAhM/2OWARrtTwUrUtCAplPahqQjk2n
927sdcD50hP7VRYGguZXIp9808wHQwnactUgtM5v1Mteo2E3/d5usEXHfVR3wzGYn8PUFtcYvlTN
kyYGU3obCn7FcytcoaApcvjTNZv02oSr+txuS0Aa3aFTxdgTWtfsF7LNN03chsSfASj0ig2SFDPu
MTa0sMyw1rSmPTtO54aDK8le/HHtf8zV1UKu2pbRVlKhvRwviBfYjV2M3QsnXfxJdQjmkDVfpVu4
T1A/NZ8QysxnY5V44brcDiHdqb7KWpwrnWiHExhatFEno8YmDuvIsW9nG/1VMDmOcj/ZX/uFmBLI
WzaQRe/niPi6dc+YkPaQ/w44UxQpUYm2/MxrwSxbvLVaVBRAo7bOEobAVj0wBC9JXCrPS4mVMK3q
sa0Z29qL7KH3726iA76b0Jx33X1Ez2LgBuB04DDEXJFbtaCNo5hhY4NTLjvKDvAFC0t1TZuGlz1l
Jg9FXzXvk+U2BuAa3HyQrSDp71UdE3wXapLkaJ6ser2yaemHZYjDDuNm8rrsIbV5/RfLfTdqh0jS
GrTjiZfFUQfn6otMcfzePdUry7k8EmeqNy9z95y0tO54RNraS/s1Pehv5lOKp1ptJ4pTvmZYKh4M
3QVAOZRf6rBW+2ejXLGDxCCKsFu+uJWOiOOnXT0J3vvgxufpnEWrKvXGwWtTZ0jeoVtMw8HwqjW3
ofbY4SiyV/gSPCP3gqKLklN2dbf3SGOkSLUnj7MPpBO3zMy7DG546E7tZxzk6xCHZ/ye7WsAhnY3
vAFmXn2elNu0cr4Ww2uTLZleAIqKejKnXZg6kIEYjvcybF7mIM7QrQXqgW4FAzyn+KSW1oMS7gpM
axGdhaNpfta5iUL16/VgvpDwgUHEF8FwJylgAB/hNBkHhumkGW+oHe3MZ7S1X8LsoUI3V3C4+F7j
W/piwRLmi3KYn+W9cspfMFiuOJbvI9kRdJLeeJFPSfqqhrb0ZXi4vpyv+428zdkHJXwmnfEWcPUB
FoBOtjpdDE6RjTOcesvp+hW7MMfAhAso9viRLd/yJ0IbJrQ/vLWp3Qo2IV2csRBKyLXAsw6OP/cC
D8nuCr040rgCQYlEXx82s+yW0r7Ed7k+hEMgfOHyCOjTRUHDDA4HGv3csjHh4Xq73DOpqMp9Gzky
0/mzFt0oPB++Y7cuJfrT0WVZZL2Xdv7EAdW6xnxkU2jzDeWkUDtWecgwfVT9cXwUPwSOA3Almq1f
z3zcMaG5bMrUkfH0etaP+cTSayio7OWmZLGE4G63UYxCzCXtoelddsvY8gfVhhQWTBntBA+ZHRla
KzQjacHlwpWuZHF2M3ds3Xg5yoqDpx78guyezLgA8crDhaXH+brS3MtNn7n14BK7WIhocrZF4SsU
bNWhj/ZAfdenoZyZYcyqF1+pBi5JJcp5gPFeksuG4zinwIa5c/o8POQ7dnzOS1t4ov1hDwwvXt/b
wuwKD4z2T81ygEDTUx60HoFaMs+sXAn3ypWA4V5KNApUceuBCejT/K6/s0uhI+RmRuaaeEX2+Gg5
oQS3qP2JO6VqUZx4mx1zfE3dWvI16O28XP0p4VwvqBeFLWnJQuWX0dqEtktEZUYrQsybo4z7evSw
hw7CvbROX+qXDkO1OZgm+oD+cHW9b53E1e6tzr+Ix/5QgcWcOwYSoV255QusrOqx8UYv7FCon4tX
9WY6ivXjbRadjIyQLg7WYN5ZznBoHPrH5G7aKJuo2ws56TX4fArHWrmRwtvMovF1tPGVhRS/DjTc
7xiwUGkMT8sZvhw/yzrkj3ytp+SEvLhZj/7sKp65JaEs51h8Gx6v+sSNmjvdTnMu+5Bf3LbnKRhA
/+YbrbE53hFSeHgFl9ZTTIamfpvsOeE9Jiq2/tYpXuJ2jzlG/waiKpt/RgXXDnak6hmflOi+9ZYv
6zoDh14gObjtavB/OQZLx6QxkX2Bt/IDvEmhGqYske0shDTLlUHb2jOcoVl1Gtk1ORHAWfEfCJ+S
JxnireLsRMllRtU7+FnKzLSusERCy4ShHqVKa+/MWyWy4wzGlmM54QpuHeZb1w7bZeHmsq/yl2ov
vQcg0u8vrv4138Q0c9nJ4OBLvb8H3EEvwX/+AvMRwXf1Q8Kn6Be19Td8yJw0AYccUBg60RCZ2yN6
kImy2cWvdy5d3G3BNNTCM+CC6W5L0cgW1jrlnYjjesI0EhWrTexgBB8IGGYiLhJInAjXWPSF1cDr
4vUUNQyuatc4JE61Lp7hN6IusSSHqY7lpSRb2gpO8rb1OsKUljiXPZRx1vXmzncp0wkbFawK3dNa
U6dEdxjnxGyDdojPMUMIO3u5AoW6LfrWpvR4jb0OjcuHsHiyL8MicnkGGPjIiYumrma+TD1AUIrd
QUCLnMuLUAZU8iBwQBfjuv0p/1v+TuAH6TK4vaoGLweirPYNPS4iy+rSHgwOZEa3GZPeDRODaB9F
j2p6PS82xkO8iv1r5S7Ac3xUda1cPCJZeS/1H/QE//Qh/fbM/+3zfIOWh04xCxiPYGkWd9KRUDGU
CNey5AYgLF1T9BmxC48cfTPRlqtcPebaMQu/9P45Hnx1ChLtsMR+XLt4nQLDkalgGazV+ENyczf2
S1In51PFnLWFl+nO4jGVYTzaqNWGN4pL2KyFpxZB+GlJfgTMp6yGbB8BqevFOt9dTX6WZlNi2NI6
Uked6QCbwI5BpClu4tPVzoV2EcVTMuKRvS8+G8CUA5AdVIBpPd02TuHMw9pIHofllMi7Nlkb6pZ2
KONySPUmH4rilUDWbTJ9xRRIz15SZp+jG8Im7eIzoXPNHdjW8D66KjW616iMK08my46zJF6Zb2JE
Dg8MW0fJbqtwQ0n0zKoyVF+QbqaE6FFqOrCuaNgCEk7BYu6z7DaFhWYdw9zlY2xHhCReuY9XZOuB
3OBCjvJSoLb3tNSmialvtPFWAQyY8Gcgq9QL0z3jyQF7+OkmKff4ipfqlgQgoB7mxWF6k2VPkI85
rerQXk5yYSOZKfzMtK9Zrh5u1vS6DYcP+yUDGhiP+I64ZEGaTsMkm8qr/4l/dOWc/WWhId0wFV3D
7P+7hGNeWpl8EBZ+vCt3YYCmNHFrX6PQXytBw8RMtkuwzsteOA2P6g/DRMQ5f7o8ri0EjF6pZN8N
P0lp1suwve5t8yoFOWCRY/hp2SUWduJnDebYvjWab0p33PV28jXwEuDCZdVQeCOHBU31Lh86Tm35
DTzca6UrH4lVzb/oVS6mL0GSZgd7pduixZM/kOEskgcrGyR98nUdbrGjlSuDsW92IHt0kd9Y9H4E
E2Xcl6PfTidFcAQt6G9HYzsGcLYZtpJLrNQbuOAX8I4HnOo7nzlHcpppWq0N7WZJNxtpp2zYSwz/
3GinwY2s2WMRyNn0sjbIF9HH4eLnxMXb+XUghpAv2oAMjTTGue40QHKVb6oBWNg1YuVyADBrSJkk
GCF0esm3emL6GLb5iuY2Ml7oSMGZce5yw7+Wv6pdAJ9MTuRWb1YSDD+pg/Urh/AvK+e3R/dtqJKT
BUlAOo+OFt0dXgHk2p0ueOAyw5f+wpGkTzi/U5zScZLOObqA5xUQvHAgn1rJ9tOW3QTT9IN4m77h
Sd62fvfUpTsZFA1qMizkq1Hd9DULvgAxlUGUo0mrtHSXe/kNRJfAa/xNqZhE0x4frx1ATg/21GDw
o/F47B+OYeuPR4SGH5bESQw96tsRES5hKAwj7GXpyPwCCrfkT9cdQXsKX4Ckkge44ONrJnrGNfMk
B9VmX+CIjkGSNDpX5xrE0jgJI+kj+7kA7rxjr9zFd0yqOV6Pptf+QrxaF+QE+Ouc0FXj3gfb0TpX
gU6CS8H/Y0LAl6eax0bOIxXCZLpwWdO8IxM4TFvLm0mL4s7umCf4bOdBemTJVveqK+yLXbiSNtpN
W2y1F+Ne+afLt35K1vHbiYyMDGuLB2EPHd/cLQ69TmTXqKaZdNjl2QqAZsL38gyasR3e4lX8aO2L
u4iCAa9QB9rMYb4r1p2rHLBrqel5Ad0r0hNxu/LnxzpI96Sy+cJa3sJmhrtprpiT/pJBMk30U694
L05py1Zpiytlsnt23twbto1HrxIY6/CQxfb/Iuy8duPWsnX9RASYwy0zK0ul6JuCImMVc3z689HA
wXbbxjKwsdC9e9mSSuScY/zROFWOvh1DHorjOhALEXTIJgtoG5Apsu6YTJw6nJ//FSUv/V6Ut9J0
KF0liSxkWrIIneB9+GUME/pBVQ0xpkQGRPYbDgw0xcLlgDWFc+MVrGzG2si8qd0P1lsdCq+QVdyG
HYBfJHuCiV2FHY3xNIVyugCE1kHziWxunh5JMKCVHKJF+AAQLU76G3Kx6mR8cHqMNmKlgpW4hZwd
C3tVM4iaC3zt4B05YU7gr5T4z8zNTEzL2xQ79UOD2dFNOCjqQKEKtXM59gpeDWEnBMs+q3yjRIEQ
xq9TFrILokLvXZWTah2K5weG6Pw1e58BkcBqEg9IDvD3zXoDAmSREro30K24eZFERzAYELU7627Y
XB7kaK72ywqDkB3S1psuPqvtMy9r/g7XcIvDQT3EFkr5vdg6lms8/OMl/TkL/34oSbycuoy0W/wj
gjK5dOiVC0iabEdeiztFfnnQVJCTN72gUW+PPqToNipiEpaG3i9vh6a/q7uDYHgXR/xRYv2OvSs3
y8Q2EH9KjCg12Bfmc5f2irSIRoP1nQ+f7RiFig7pCGVAr1/lMIxMV7iTQ3u5T9otLRo3NWzjiKrz
60t6xRXDpe42alRmAaMZ0WKYstAHonoZIs6IGhe0G2eAn37xDiGYeDiuaKV3ZVaPM/cw2Bm1GMif
PU7GNe97NOwOuSQajwT7hbdwXo6+wdx6n92CmFdwC2rBjvNAKmHPuHh1JznQ3tpj+qq+6D7LGpSG
9WDs2vD2o8rtYv8viYS8zql//D7QrhK4rxommvf/fWkWqzQ1XSBjh5FnJ95nFl3Na9ofqy3XqnPb
rqdMHo2vKqMdyx+sk/Yk/jsn96+Dxtre+P+/kVXL8cvbS1FxKxYmDwbxjbCIXuVnPh58LisixhLC
rUq0LqClPLmad8t30kf8hGZoIUgvrJn78QU41ZElhs/cW1GCHyCSVwcon6urlLG+2eMre0IKkr3B
2hbFzOm+4IF1YujRtJWLaF9Nlt+v+AfAJgEDOt56ij1t6xG1mOziDsZ6o56693mf+QhCddsE8WcH
Ru9j84K2QA9vEMYgDJwjfF7MDulHdq9vi0AiyUhii7VVtDutUx3M4+zKbOWJp3zCGDYK+IBdbWb7
wqCpvEBR4PXJay+tQo1NkFoQaGhGJqCKn39y3tZnznlpjch4UwgW6/+hXpF/d0Os5+mvv5Hf3BDF
WFeVbPBoENoghuNbD+zzbQwsNIixIGwZse9bP33Qz4NnbUq/CNhzQuG7hex7XwnIf5wdf7vfWfx0
wrlkyjB+jxQdekGMm44n5LZbXEYw2sPiwAiognGE6F8eXG2VTvz5YvzfV/ttetK66poqN74aZTsM
/GBRGH0t+7JpXtf1abyfbjwdxbME+sXVGjsSlr+g88qAbRpmAe8o6A0D1sY6tF+APkRZag4R4Vz/
GnfB9uoMxPQrT1fUW7vMm7ew+Ig7tajkigKDf/3vj++vG/SvH99vb3pTx5e0F7L1B7reW+f+abyH
X6wexgOefPnEoCK/ymfkQTzn2qMKjOiJdZDk3r8+2p+e8D8+WjQr3AOWaFEk8L+vepZeslGZebAK
xZkTorWwPyIbsa2Xi+pXq/DP1SG6E2uvNshobPrJH1b+sXCx/GDFlUjssG+6rfJeuNV7t2APc1FG
WB/0GNN/EkcaLvFX8Vty8aGsRjWif+0CDAO28+Ia/AZEN0Vv8iEx8bIKf6gfi2fFrMj28E1Gpc6M
YIuJtzYGFxzrBb1T1h2VihfrHw+1/Edm2vqWyTpR/VRgkKln/vaW1UYn4d8UTLcsuLDcFa1aQ96p
VRhci8OBTNISwSbfGSo1pDEW9Cy5RDGGHpgQwnVXFQmGNhQpt9QlvDqdSMo7gIuw4UQ8jw/qltRr
fHLgSz7wAaBY9qY8Fd9I4+dPPk/jR6UFcXFSiydQSPUreYHunItANrdWs1/SVTCg9vd5/YSCcOoC
bGtD5slB03lmBhceavFbDk7kFKIv8U8OVXMnf5in+Yg3VFB8rfbrIUwdaaMy2xwEwrVhaWANX417
5DBfucOr821kTGIh2EIPQHwhuIJzXEzRzzq9FQ5y0PJ2MVy3PiE0IosEUwy6tMltDFf4mvhlKolz
tQKE5MktHPvMKXH64QLkmM6wjAEWBirHN3Qad1jySIZ47moP5yoPJIbYxV/e1M6Tr35zIBuYYDhu
9gvKN2JeCvNxrXjNUes8ZNHgImNFVglA7euB7OTXFSwYUSp/cUWDDBCYI79fnPi9d9zeUxo8PPLj
wlWF3u6CFXMv9k91f5DK+1h9u+Ufl/Y80Z6VbMoHKOs4AkfrHOyKohqm7CCkvzg6kOoUcDnnOCzc
/z4Y8DH95agDUyNoHRGZ/EeCZHypMzrFeASRaSATtmIPEdJoOQSYYYPoBgBu0D+9vNd05KUocko7
DnGcc9Ap5qcIt9wtQM+YE7ap/FJB/Un5jNBbZGbyzCFcBieTD3ovHnrjQJ+aPIUkgTUgKbdPDH5h
xf94NWx8+C7ZfA2fN2xaBQ8px4GCMfpKW9kM+5H4HLbsa/cAjns8GGV2KGmkgzW8teeaX1CFgwK3
pH2RNoyDVKGIBCNXYPMoCuGInpgNqnUe8GLJXZm2wqMGNUIBut5xBivea321hx/kxbvtBkWPgPLb
EcPkqz6BXkMF4wwnmHYxHEBThGNdYostngEb7y2kvlBGOaM3uCjsUuabxQG2cgVWxYhc2usDhpWY
jHoTCbD5JCSvoG8qx2uP6nilUqzZk4cVUQI1oIFt5A0W3bheHwlye9ApABoKzpQHaRVl5T0HqF3+
bHk1G1KMNt3XrcA+4F+au6XcylxUGBBup0v9kqGeQw6MvSLzMuRroMLAy/FnTGYoXo/CwZ3RSWCY
dhotHpL9GR0UsAscHI77zYTXhqTg3FPA+Q0fm2qxnjbQPaK0zfujxQ50Af/zrkjaFRu/aAn8t+zH
GLIpitlZqh8XPs+Lp/AHh49U8CfxjtU3c4wrrLs99H6NFKGE+STTk7QF0c7J1SidCbbANShlqzzj
M019PEsN0TWGA2My8ImaQY9DIpiNKOeO5uFoxIekOo/j5nbOA20PKVTfHuMhbPSNPm1mxb59tzsZ
JY4YlPU+r/cVZ9JwHgx/vcPX6xn3AavGYJDk55Ai7MQo2JCG9eqxhIxNfLXcaKxItVdqx8t1ry9u
x76PogzOr2NAQKG3wuk8HDHBA5qrdJ7a7XT0IKpvpS7i7m6BT0Z0v9K4Kpqj6ajSAokFtOPN+7qW
6B7JPgpIVBgqXiQ/vUUt35vi3zbLV1xGEmrFdJO6qJe6LxAun5hb6AOASC0Ec6Z87AKwIIWaCIo/
/7CWU27glwgzHSm43bgZQBjZkfUpptpzIXcez47XTcGKeAWrEulyV31mFA5DVWTk27hpcWdyd1a2
uBHf0DjxRRIHHVN/hwqfKElTuhsvFCO6GFcItZFRRJTkB9k0VK5Zh3QEBMkuY268eqAxkMFwOhTO
oxa1VG9EVHHbosj8HGSkfm5F6FLq6z8wvwPAYGM3yethOpKcongSUIix+KKsS+k9dCZ+YYPXYtI2
1DOw28jeVN9KOCqCrXTRLbuHudmoFeRt0c7krdqpganNX+q3nLgFhvNXUsRyEvr8BTV17hiXJ2W6
q6aQYISsDDThJDZhlvZ+yw6EiKYPUIyyKF1P0ICl38/frR5w6T4k4M4MFevQ4N+mDfmE1eNAxigH
5ECqtdOKd3Lh8TmzgrlVevrHCf63WZWEn59JP7gJld+QD9lsCoIqcNpJiicj/EXcR7AQwm5+Z/v6
6iocPN8JWKcE0xQ1aKvaDSo5Ct+vaFzFcc/ea60cFcFQhhyCCV3O9YOh2vQrTAjnW1gEtxge112Q
swZZ47cGIgznN70q/U9M7L9/IuVv2CWDET+TQY4Bif7/OyJOmlmqacb0Pfg9ThUSVslhmG3h3D1U
D7lXczCggBm2y3Nasqby2yNNTibV1AERI+q5P+V+gRLp0zr9aw9R/7oakG9Lq6Smr8nEv41sC6nl
RZIxv15+IOtnduXz1bpNysZeLY4h75Cb0mHzputOTPizGEmET1xXpmhCWke+TGN3PLqWDUCltC8Z
REZ/38SnPnnJUJPvVzGaPX9dGPwkCbGv8DpIH5QYcuG+IiIrmmddYFkdomta7bIOTfbY2vH4ailv
wi3qe1cmEO6s6BuApeYWWeMOBVgye8B9kwdFjABC8q6++S4/a7isoFI35NXew5MnGw4ZdD+vNzTX
zV4YH+nhRng3SBuZ3ad3rkNQNu4A3WEG4od1c0uq7nllhTDeDduiOavaSRu+V4gE5ibUdkuYsvBC
0hMiYSNjB2oztt3tpXtOvhMZektLj7IGOMaQcQnH5cW8UMDpxykKAS9uHkyQy+IMXqXUOD49aYnG
cVvT9Zrvb0p0FcKZLy1vbwRrxzux8pve7lAvs0NlpM0iTc3vR8XnirpNT4iy9DFQ5S/qoxbrdJV8
RFMtB97kl7RA5I/ChEXpq0c1yZcPWAOYvyTdl6h5Kp3CkU4Cqy0i99rB0ElUgsHNgqqGwisOerL+
OFEYKK4ub0vPfY769sXCfwjs7GLFQHq468P0Ww8IrWkZ6tihzyBMsq9zK7zKg89fA1ik4MzjXyYD
x0Qk6JWcGNxISFX4tATborQEV1qzuQX6oXIXH6VYs+uSJ+iGYg5ahCDHkZQZJF0bmrxTH9qbqyu7
3hvq7Agchcgn/LzzSW3AAKZ9zJuLh/Jn1/n8Sr1yMz+N3uCzcbj5hn924XTl5iI5wm5Ow04P8CJ+
VzsU0E+lh3nFR9Y9ct846VkWwSkiyMl3RUHVu+oGMSe9DE/QCXA6ETqPEZiDFglGDS0Y3tLAPK02
3CWw9vDUOyaAlU1Rt2vFFxYBNi7+62TsjIdkZxzl79K7PVIPvx0+6idSVUo3Wz3yk2vwkVNXg5tr
VaoiBcHfO90jgBT2/Y7jgVHQ8AzcPqOLW/JrOOkBHGRkRUlUP03uWnBl+foG+Qny3y1Xau2Yd9Ix
vdfOVbTi/z2uCFymtnYsQ0pMIgMWk+9J+0j2Tx0d7pCQ3MSr8hshS+kWd9239IbardkSuUDgEgNr
XbkzXgbkGO7KSPDd6ncJ76oacM+3ph1zyzj1N/roS30eoV46fMuyN3DdL3ZRuDJ1fgChM8zf8iGN
axEewR9NoM2BbvlFeu4vbMs4FfTbvqvuBYDKfx190nqy/b65r1niRItSysS68L/HspxW1tInPJFq
UF2p0rXFN/OtO0rhEiJuBaHuIFkcftc0TfvsLP9YVZS/cloKF4JuqeDH0h8Yv9WZxvVKYXLraa2n
Ym7w3dmp8t1Ffo01xN5OjaiQF29Vbvr1dXNB+mWcygLjehRfDjKa5MKn0ujq4c8gNYbMFWEVy0ER
MG0yoiqemt6JuNLQHSfOgkvZDIwzId7xG+TQzfro4q0+kjM9UO7LYbP4jEI3FkEs8nLzWGAzATiF
xyarnPQyDA+9qy0uwOTVLp4ADLOGklgKklmLeA92bRo2ot9Vx5QOqOJtxM/ehariG5d3nfkr6fbF
xPXSO8LlKC2II72sslGfF5fNLcIwG9TZQYLa6ZxmIGjcz7iRXBOXhq+wzYs1Eg/cQJRUx/tVFk+Y
xDXQkmd0Vg3ohmNwGbCi5dph+Cxchd11KXaqThTmgKQof4lTbDMWOTdAmJ2Xyzxr58qy58vWgANv
fMgTgotcBAhcZXwOuH7t7EM8TJwgFuv23SXgUzTtVYKdZXdQX7oP9loBEiQ36nJbaCzkunLitskJ
5eQq6XYWL2NN+5Z9S3OpS88d2j5QIOYRRQoX5swCmfg8cutrs0OvU03UIiTcYVXCE5Z+NJAmulLO
zwA1UGzQyazTPXqjzqHjSwgF9UG3PhpnBl11dYhkpPKeMu3pawbDZNtZ+bBJPWRYREjOXBjxLAk3
AHaIyKi2KarD8qhdDqr1RrZXDPfWVPhcsPecitLL5wNKURBpALQrv+JiQiwcYVDgx8nfl68rae/t
mXiBbDMIoSbcp8bdQJpP8orSbgAquUAMH0fCiXTxqdF8SL7OB4HCoKMiBfYocpx4UIU+XDBcSORM
sxTBo+8kPUwBozvwUNht5A1duiHKK2F6I9Bpp3YvuXhWrYBVIm4QguCpeVgx6FFwU90bcfnD/JXr
cXmmsoMMOdvsiepFRefdkBo68uwvxSal8dryZf1Y5QhYzn0IxQboQYynCJXMDYsA3ktCji3zFt3w
y81YpxGNokNrgmSMMOjddCLaCQNzzauTcLaCXW/nOuiwwhsIpdcD9Hr7B5r9ZznBCrT9enSsKMgv
BIMlXc1SGjk6MCgcVl+sY7xDE7FBZu70Xi9Blvv1vfqESTMxoyyFT8j8NDCYigSn+IAX94S3BPEq
mmwk2AU7OlJqHA5a6+ivqZMjcdspDDg4FLz1cV/hXfWVHKaB3yiWJMcAhHJXBtBjUwdcUL7giRjK
dHxYMAqmq+xXrAo5YXeHOIenEYVfb/GGg1ncM4JBk7mU4MWu2X0vJAGw8lRub/kpUkyQg54IKxv8
RNv3bnvFm25n7BwutuN+v/qnIq6bnteCXyxEJ4JEd45fGz7rIF3QrvIYucbpX97OnwKVP+4MVSeB
SFnH5d+VWxdN6vXcuMH4kSHynR9W8Ej/4qTGOGMG1YlaD6DfYs/pQ6kNcC4RvA+Vtle7Y50fRHnb
tGdjJK6Mc0+CICl3bUbDbfJWw7KItvp6e1/lj4XHpolCTey2Y5ShCmI/LvCvs/UtXyXm/K8hdib0
Rld8IPA4l4+0sslxLomdVkPDelrwBJl+kQEhH3mPeovo5H+IeeS/+FwhLv7vs/jtGUzipBXllmcQ
UHBjPlrHKsJ1xzrd7y8UQ153zVvvKwcsAs740AT/avZUf8p1/vhlEFMjW9QzEHD126bYLUYptCab
Ir+Mzs11PzaY1EHOfKLSCnx3TCFX9yK+3kxvwsCK8tNl5a8SEDgHKDTH3nrd99ZdNYMVdD60tdsz
RRp7NXkpRYcovrwlwSK6mcHSblRjVW7dhn2rFI6m4yf0mVGbjFhd18Rd5V/xRiMYIVCD0HFCwMeg
SneAbD3OAJFH4jo5neA2zeoMEpzR8MSBBx24+LZPPdYcRjzEFrX8szEUQJxzcgTkYG2dfYPLAsC/
3KlqkD+vog2U9wjeRC/pohhXR5G4Q+wCqEJyIPGCY0PnrLqZEPJNI7QAr0U94iPWBASR99fmwKqW
g3ytKKDfUjFng8/CGl9xv9J3hEfVThCYArKMyKVlBniqC9043q9jagaUvEVlUZKiGDY3ZJ/+DaSn
5KtTarsCfYD0yfhmCd71BdpB8oh6Q9U2w9+T2e31b8lLBc6Q4YLlncbuyQ0IWgt/cQvMG9LeQJn8
gT7MGyt+MGthFTCZx6xO3Yr8ZJSNcJAtOO3IkcT0TT8SJCcnoYBdcQq5cLrBIWpPPYwaBtf9Vdks
rB6BnJzl5IsvLfk1QZMi/w5gIIrtNXQmQeEt7GLk2c1+QFwUe8QKOiPC8ghdPvcz/zGzXrkYJu3K
2bnvr8e5fxjLRzIaBgpIEPLjTh/LvUEISbzJwL9zZ1RcDAY12WHF5nrZyxxhDcmdR9JoSkTfvZ8J
3gIIxTNbeWyAU/tsiB/VvING0d8FfDELvx9PWRyzvlu0rTDvpXGHdHHOPiYJpFWNSCldbpvsuudY
5yY2nUkNlgAte7WdqClBNHMUMtyd6O1DuT0s5U6b7qRiK41vuB4gXJ2qeELspm0EiSfCm2dyMQj8
dEV9H/v4HDEHZp45u1zy7S1KBvLkva4madHTkdBc6L1wyJWYap89UVM2tXBkZJSpu73/sDRWaby7
ILNmaOTPVkkq435ofFPxBLYumkKHfYNzQYUsia55MNSe8W5wj7Il1pvq4iYDL+8Q9X7xJnlC5Stj
iJljXm/6oMMJ1++Kgl0Ri0cXqVak4mtGvRMHWstN4gkELzFzqYVfE9sSB6RpIt5eNZZM+CAX1U6L
CeEzumOSfYzdYQJM6gJGwax1y8HlBMhNxzT8VPYaYHnuGeTumDv4P9wgxB9G/w0X/c2hzzYiStQz
rcTwT2nQL3d7v0wpkX5wm+2M9KeJxr11TPa8H3d0EFgvTOiZH3+NgH5v6yq+/EBl8qzcmR+qXx+J
wOy3/1qVlL9hcjTkUkgpWsiRfsfkoFOaHnc+HqZv48XkdNswfx4hJ6DXnmAp8QEmF5Kd2AABX7Aa
jVQirAr7tHWzzl/dMbim4PAwnhAH8S68No+ckGMZrjHB2T+DiH+uTn9cDb98w7/dTUrVjbWQER8G
JOSk4bhnH4FD1GhgBnT/d9mW9LdPSCWnjbo2Ahf/kM3Hrd5betFZhDxe326ffSA9G8wvT+mDyFR6
+zKpfLf/FR74V77116/6m85EvI2qNqp81fip2w0RghBgxDjAWvmNznOzOlr/++H8I2B6HTxVOlAR
18qmDsL7v4OndBWzQU2ZJ7gyf3CG3htHkly9+TH9AUpxh6EBmjMGs7bT4782Zkn9Y+SgLlBTNFVH
NcHX/70S6DpR9Js1+jpy3LA4tfgN8blp940Zpfn5QmsU4ijOaM6LiSXIh4jDVw/ezi0l9Hcx1k4u
qk9oDezu+Lvuq/dLFjTlpgc1w2QgfNbZqcF0m7/IpMv1e6E79QSSkIo0AgIFjGj9BFSw+YnMQTfY
FS6SflVUTC6CO0iwNcrEY8/jFUgkDKM0CPu3gxoK+OUdrk3neeZ59+l7/yCGu/JEG48UqWUuf/qA
jGoctmnDwQc6yeysPVU/yvxhDJvH+mh9Qybml82lDrvKMfqn22XLkKzbxYEBlCpu+LfM1SAY5FB5
UO+RqqbajkKOrv0Qr74++pXsU1LWU4Ts5kR9YVzFpZcFwrRhk7yAhJB1sZLALugA+pD+4vWbcdvk
AVvO7Y4TcFQD/Hj//UzJ4h9imJ+/Vmr/wEwluurWl+uXE6/OY32ROwka5QeDGTrXPqDsA+16v0YV
2HqwTpVamN6zHlO3TEoRbln0mRugUJqU+tHDdlnh8rtuSABBeJeyh7eIINz5nopejMGM5agsGlqS
bOlyLNqw5ZKDf228bNwQXkcSt1KHiRlItCshuI1bSPuXBUcSTwXeuZndzgWzrw9gmARvYaHGrXLK
CW3SUMPqykHhHofxRS4D/pv4NEZHZRBjcy0dmMr1Fh79VVlzfZQOBRG1CN1NW35hcQQPxruyaLap
7aAw8+WUiHvhemjaXetSMdmRQ2qepyWUYzQEP6b8O4Nhs4aP2wIdRTSC2zwZP7DxSnx4WBMAWIi9
CNoTf9nC+C0E+hFbHnleKM8s1JuvqgwO6ZbpY4XJrjyB81vEY2gfplvY1EEIc2RdTsOMZ2+jGFii
/Y6hjNjxPJoNrvAwhwO3hy90myXNl0jPOAhWUxZ2HG0jK3sD7zThhVQRg0FN51vvqJWjEHBNfgNM
Fw4D0BVm6AKkJ7jUvYNpH8k41C/ZKyNnKNZS+U3dojFsgTj96/v8rtwcJkwU+f/98KGo5uH6n6ti
ffg0WVcR8OgqN+//Pnz9NUvLeuRMocOjJYWtwIO8HUfZBbzMRwzB7zKwC0p4PAL8ctUIc2NxbI5q
sSVfMTRfdbd2x5fZx+WXfROymMeYx2qvGP0bKYzoH1bjrsvTNl4j8AVVebnAP146QgH8Sj1cBp/+
B/y24xnbHbyI9VCB6FnlrhhxGTyW6r7DG3nUoMNuW2yJ9YoJy1iyo0TxxiLQGW4WNKRvc7LXU4cd
v1BD5bmmwU2U/XEKxOvuyvoyPlcGocyOyCk0smxDjSShOG2I8pZk3g5Wk1f5er6hQ8N7Jj5xhFLc
Y/eM+rZU2oqPytwXiQvgjBl87b07ythbny3JQz58wclVeuP+MsL9nlr1UMp+AwyN5ACj6LTVnwwL
ptwehs+G4VKOyEsc9D0yFDyAaaA/TNaWsVhTt9hAZf2kkheJ0gnNMfKdaQPJQU79QqZH+ajdsZlI
0TR7eu4L49Hg5Z4CuXNMnmAOW0JOeMhmWsQ4ZBvmVafpE7tmfmXBm58yN+JLJM89WleeRGNn8b+K
p76r7dtWMe4w9OPOC2sz6iW3vO0IO5CnB4gsTmmU6GMgKo4QIHw18kP+Ul0hKmyt2V3TH4BlyrKf
vhdvCJY5yJhpaYXv1644LykiHRT2gjYMtLa6S80Az3XKzuTKPWIjZ+oJeAkngiujgacNCY7S7qT+
sc5+3AC20sPIj5L7q2OJef0WpmS6JBTYO6S1XxHrCnvw+OtBKO97DprJpmCpq59GNLkJSfgsMPA8
Cb6rtxHFIVxKH5GgqRXBTFmxeJcjcpBX5/3kVRZgy31PPAEAhhzEHwQX0FaRHIlscmTg4MTh+xyx
1rIjkuyeZHarbTgkxR4AldU7guy/8Zb7YZv4nJxdwwW0MS0vJp+HZeDylQz8BRuOiHgirjWwDLL1
EIv1g2FnxaOsb62LL+oPxsU329PMwTqfFCgYpX8Vx09hiBRzl90pHe4+GDUczSZnMJWYLiJm7K4C
0orIhJ4mcKnkg8owe2Bwx43Iaktj/KR7quYaCD1kB23s7bNq75Sd/pVOnsHqoe8JgAEQu56bk7Ll
3gNd63mnHqaX4WMBrhIdftjB2kifxFHb0np9BtmPKXVaM+wfYstOG2/W4DORqRCEP2dUUiuP5YTz
GnF1VUcXo7tL6/M/TQM/78nfjzJd10X4XPJ5/+hGLXOhvy1idnGLJux/ZsZcL7T57XRjPWGV3ptZ
6gXyr4pzD7JgkFxyCZXjeqza8Mvg2szu0GNJVEWLgijjSUIVsNzp5e5WhVy8ooDAmIYONB2whtsr
2VFoRmqv6s6UWyurnFYkcFwiJCDMyU4igxEZmzeUIcJwpH4mF60HFEhloRoV64IOUhgRfoRXHn43
dwgXJA0K7cxYe3PCW0PBve53X9a8eusgNuPsRwe7BtjR2M2a9uqqruiPRHtShRDOTDCrit2nexS4
x3xpbIITQKFJEbNFWCnrk14K8j6oQiW0Y9VV8PLSTUMC25PsswhCtSCkA7aW+ZMMjikJnFBg2orj
dtmWXFtuPST+SEt7C5HUSUFNjOIDf8McYeSP563sKlQFCGHNosYP0iFHhKqTu9AAM9rWJOty1cto
D1J3Nv1UCQlLnTlZ539cbdIfmmdutl8fh3Xs+mWsuqoiqfYlGM8EBe3ciCVwJ2QjKhlOiILsYovJ
HsWxkOM6o33F/u+bVf55c/75OFL4YpiiTr3rb7uCqbc39TLw9dU9P/LkkjuyWzkrmkUxAuO7k84X
2NnMAeO0KY6H/wKM8lWC+zgSH3G+rXo6f9mNQbcjiAipHvdQumVI3tRv4uZCjohnHTWYqcQrEDty
hjSnyx3PHpPizc9DVH4hRUDn7hm5gg/f7RAgstFCsjrBumlHOs2LM0RNRAQJs4aDTGaL49hFcHDA
+HA/OffpZjykd8b7tOUmx1Fs+j1tvGeyUSImqjWmQLurwmsU4/pePMWrgv59Bc8nbCyBcp/vPpYt
YHig+uSsINcEF2OsQXziI4u6AkwAlT2bpwugWcSMuP5/BG98TLmNjglSMkIixOgaER3zrHkamh3F
KX3rDif6gG321Yws5/aMhTmAl96ox/WvNTaAwwypopvYXxnJidSU++XpCtCDEcrBXn5X7GViK+fD
HlFAFbzqO2ufR3jNw9X4RuJRcMOg8cV3/CqGwmd3g2sy3HETH/P32ssP5D65tzsrQiEFI8CWWfpz
iPYiJo1mdOb75fW/nyXJ+ivYixVKYvekHBzS9veHuZoLKR0sN2/8Gw0svDCcatfATKMbIhWM3Jb4
NNyOA6WtspuJglt1IX0L8HtjFaBZysAZZHo/+vZ96WtSvJ6a3tG6AL2LUN8Z3Gajp6xD3+1BK0jM
cmeP5MlD+USyiUDCKd4r1yCZGLXcE6MHfEr9A1IcbRdPNiNyBEx4t7jYIfg3fvRIC4p4C445vYyz
k34XAEZoHcTmGaCKfC9QFL4+/1SReQpkHQI2msdlLSxqNnxPbBaSa3WrmC67s9ak0wvfztv17fqN
uGuVtiHSyusDLGYhog2Y/RS7VscR/MT+hlG1vZ9/AOYtHqm3bUBEudti+7PqvZHc54fis9lpZ5lK
kdmm4D3MOHkJXzhILRlnJxVdNh3lgYDkOfZUfStues6uvvba3VCRt0hoAq+s9qSaIaLL9/bddPS9
EPERT0fzXr0HdT4txzWNVwIB/2T8el2DlaY79UO1rZZSJlskhPyRkE/UiQ4ykAcmbhRP2tVlQg2z
gGUbnJHIEhwtWFI312MdojEgQ/uKugWZrYvwZOXHv3VjK393nyzjlwDaw1uegcgSF5MxYvKUI3nb
nSwdVBh9np1uzOhqeNm5096aS4D6hd800hqrAswMJ8hRGb6rJtQ7b336ccDoSxvqF/7cLb+wSYD0
M/WgUETh7iL9xma5SYL+eVWvzE/rhQajw8xw80ui0hHL8YYwv7swaSszYq6q+OSEjh9JH+pBjxAt
YtvSaGYIwxIFX4Rae2dt8tWcdFroLaEsYTbtCuXN+u7CBrGOk3nxivNuxWaRaRzQvW3kww3OdPy4
9cFA09UFiBYZ5HOJPovfCnpgLJk75hF4eIWPHu/iewLj7GOMIyG4pTz4tOpNpjNUQznbKP/Y0mZj
1e5QotqwSyc+asZGCGUsxyTco2/kT8M7oaIjD/wDyQ5mJmTnJGxC2KHScWdXeht1ujoGTCbSprNy
1gjkRtAyxHaaj+M282B1Ca7GZ+xNfi+GF2kfS5BX7BiajbPVjTdYku5Yrwn4ARWBeaR6nWW8O7HH
cCq1hJQAIvr4c1HTKQ8dkWVx2AYkPJHtdkOfSrXF/ZpJt74LDqmYXbtFJPwzPAt5csCCgHH5BNV2
IuICrt1minWKOx1Fihtiahb9tkVz3WJ6AcwL+zIySoyFT8Z85ifmuvoizJ/KWI8TG6cJ3FdJ3gyq
IOL/HUi60xpUlZMQ6dSPZlSg4+En+MRn/jV31HYuu46M4iRsyzeyqdnm6oP1KYN5oMrQN+x6Ppoy
/ErKeXYs5SnFQsb5xY2aF+c6DwtOKvTja7ydso5T1hNh2Y4AG2GuuvDlwIyU8xOacbCk7CI3ojUq
v0XhjACV8ELS/TxSOmqe1W/jvIY2rAqIS3BD9KBCk2FRiRQkUg3+gfk9gZ1Z/X30P94jVU9/MPxU
wZVUBLT9ADw2GABSGfre4jrkxNh0XVC03kqtjWkomBvCN+kfROcrktu9ZW3ELpy+t9ixqyf5Pb/u
LxM2kDcwUyyb+GUGBVKPNfT6pAlkJAVag4eFjN9qR7olY4stkkUcyyGPqYERfVXXI+xeMUgmPwAK
LnXepIFoMfyonKpcDoPw2HIaYnBnVPN0NGDugnRN2V5eOMyw80p4oaUD3aIr5L/rLE+uXGxFt0ju
7PKdeDqoKiClQdrqQDruSKLj+lenZQChNaKJ6qtv9CD5s/TV7A0UDjUjKeGWlrsC3o7CBz98C9SB
S5S5d9v1lRq+lvTjom5ZmeDIsLWgQGMVdkq6HeTHW+4RkjWTWoDju+bG+3/sndlu49iWpl+lUfc8
4Dw0qupCnDVPtmTfCLZscxBFUiIpiXyjfo5+sf62Tx1UHGdWRldfNxIJhMNhi+Pea/3rH67xFXX0
WHUpfwIJltlFGIcbh9XJGOUvlTbupCWTvE7MXUa1FaPAO/fRaVfctgCZLjN21Rpn6lpV1hn7Pg45
Dkc5BYPZoW+mdoDtPjFL5om+bLuvzTnqbuuUTshyT7CAGs5hSVo8ROTM8k6wMekmWAlCYm5f2YGx
0bxiYQc0zHqj+Y9kiREgLz025819enu6rUkNAMQtICF32PSqL5LwKCcVktsUYGzYMcxBiDA1q8Vd
m34TlqXTWIXfAS/jHFba5BHR1uJ51Exhm7lp4eGYlDRRW/q4uJA4d6hG6jL7hPlFLTRNbwHJsKY+
Uov4NgQwOJlYQnblftnd3EiiNA/lUH8V4HHMHjvJY9nFQoDLza47S1llyS+Yi6X8NL9u22m5bLHC
451XJreoGl9jpquJts2iMmg+B7oTQU28TeFVlmz38LzDZGyxR+wekQWVopznpFgDrmwICMPoyvKR
4bxJ1xkHE+FoP4bz3GNMac/TblHfV70aC+GYlvK+ML+TRmdeTaBnOglSf4HCsV99PqN7pz8VWVu0
OoYGQA54uURjrHCNV1CRPPQ9g+FjxneXEUUH1zTUEGOQwser3oVyFp2tXU1/VOHpabCuzJUAdQsM
wuxLZaJMjsViUGegmVBuO2xHA2ZgkHQOb1A3de716emRhBj0DkeurAX6wUASJ51LgEnt4yZIdvC2
DJCkE/y0Gz4F/p05WuezP2jMuSVXKL8G0isgGE8aKeirBfxQKiuI+X7Cc4HRg+Y9znF/i0+cEhsf
bpv+aQ0Hi58BC8/XGHEwg88/zmAjUf3eq6/ZYXrQGILf2SYu3BGe1NtavswNA4qce1UpQrxWGuMw
O+AClZkTRsl3DaOHZn2jFIOed4RJdaLoeTdIxAMSw47OnOFt+YwZ+hbHGlYDI04WD0CvOrg9cFtm
ILa51hi01+koRRhbhNej2b0l5aeOLO4+vcOr40xuyqiqQgeMHj7b5VO19od0RlXweBEcGvg0KdgL
Ptcg9e5Z3uMT4lC9M4ZHOs+cg55F2w0IGnqKGBQ02L4szwRQUu5kOOG5ZGFKWI0PoQoTqIBTkPk2
MWgk0knPfT4hRiZljAof9A0/AeNOJQrTuXrPF0MEAYL3JTuNgBMm6rElUiBsXjrPGpsfJ+yIiUtv
FdEzMbhniSHLDDM9bEXBnztlgnifPOR+/zjRZtUFXo1aR7mtPHFhqjn5AGzl3QoJu9K8dWgjH7uT
hmQQ+/8djmxOOBAuAc+HZAO2ZOcy7zMM1dj0oRFhII1Ii6jAcEg+DQnw/et2GiOM5jhAwQ1fseGT
uyotXjsuHUyAWye49QZozEuKS9ElZKqj4yd3kT7vtJ7VPsezCxMgqnOmJ581Nr8+CusbxBnmWAjo
0hLpaIw7Hww6vY6yISAMRqKGOOBh1MeFHHL9qR0J/Csez11OF0qmiZugcBlBNYcPaOUEjOAUGdvZ
xLQW7GkGqShY1N6fi+FDplxo8PaZFAFamyabPOpNdcwSGirkeVb5apFam/kNfWTmY0ypoOXzYITT
yT2m39JcuMwM++Ao9un0UMDAfG5VgN25MLKlgzBg8rfTMwKmGpWQq1QewakYC5zi0w2mHNY/2t3F
irgtS8FMODH70ohg94QCAEl26dsFgdJupgTShfpWGCg91IWtzlNomzbEF0bmeLpFUjWWDp7Dm3xy
pTnHTp3wimYufLi5EptA/rbbw9U4oiqCp4klHyphm9EDqUe+DTzRw7KIB2dyP0RGvhpkcLjbVi+3
EiKfFq8/jsij6c6FnWJ8Dgm27eAkX+hEob/CS7FwOti1703zdCcnoKXJZz+9rchfKm089QLHHeTw
BqVPaiZ4FIAnM7JBsVRFmjG+xSnBr1wsgVJhxUio4ujAhAgAkcprbq2BoyBAPyedr1/Dm43rIsa8
5GhEyf7MFAZ5vzZVuFhDAPZ7APMvSWIB2O+DFld0HEddcyGUOjf/2qKz9B6F5zymgxESMYU0lo0B
ThDVZkrZ8Qxf8U6lxIdn8Z2miPkxr5ZaQgB/cGwocHiLXugvqmqcIcQvDxFVDRpaY6+vsCiBNbkr
y7Vl+fd2cmKOZIpUctcGhyrmNcJPe13B2rfk11yal3jHG5MKywy0VTngd3jhSUAj3MVZzcyQijA1
Xnl7cFaa93i3JPBU+ND87EsHv9I8q1hSw6e3BfvulbtyD+5iGw7tW2hLY4KT6sNGUV/KfHcwMCEJ
vmG4WtlrsPLxBT0ZiA8m8MDvyhLTHQZXlStLYzyqn5tuYt1fkvMK84CBmohK51MwLyjSr9dRE9VC
Aw4KP02njlCdQ2wXesnTa4Zzq8ySMzqs9FWyo3RR593YXFEKcuQAgGSKMFwiG7dYPYyNfg+uZEza
1md9m9ry3CQXqpHGN3NywmnPZLFu1dKzm31/WSHJdDYwbUwzvjbzBEtgXJsVCsyZFWZpaMpLrV2b
15kuzaTr8oJYNwuI3umqfQ3dC04X2B8OCdYS90WMnQj3gr30Cp2LeHY/YT1WD4sOmS7+3nUAv9GR
aXjDuzCNhvcSXPBYBlPkMTGDs0L5skqcuAW67BdtE2j1vIDF5rhnmvMqPBxvX52QnmTDHHfZ8jCv
tK9D9cIsmVStvny5M/m4d3jZe5QT+oZl7Q69FXUp4iumMPi8BEOyl+l/G96FFYXaJeMFpVS2P0tn
V8ir5ISUI9+f87BLxuf7LD9sU0Bh4aNLLQ/h4mCs7X6nbyHrVIQzc/6pTeLW1OHsxG2L2oTfu9Gt
uG3WubI9nwK1888MVO9+/9jayNPQkcywXQZUBUatuMl9Ps3yqXOXIN+OTmC4cODaqRhz4FZRBFa5
ZMaC5A3/SrMNWSS2ZavT/UZsYZbHgwvHVQq5E0hiKNrv4MkhBBds2nAhLufYsNC6UEzd2pfcnJq4
cCTKU830LWrhuFdQG0e4zWVeHSrLZGdtZFgFRf4KtwRaJuAaDh5wd/yEjnbcAJujncnHhTZPYRhw
v0jeOk94vAgRA9IrzxPCaOEUC0O4hE5yilTDeKYpg9pWGu9WtRLRBpLfyDMVgr8Myw47KobSt6kR
kMZ2qp/RPDp8+GEm0KluRu3vZK+9HJLA0lLOYcmKOseywuQNjNVVGUXnu+t9V2IOeuXerg8XiDpE
ZrPGx229ouNPoCgwQRFsQ6RbuTS6sTffJ7d1uYZcssxnFOML1OuoOp646rjtUjqSEAJ6WwSV371T
iA5PCm7c9isZZGL8TSSyd68JTRb9V4ktIyws44Rk+BbU922K71N2REXSJb9BoxX7DyQDwVwx+V/X
Fd1S5R8qvEwdbt1BR+6BdVg7lq6xUmBs5iUNtNFJZu4fnQuEwNztXnkO0AJsDXQS1OKWW5okOZC6
Mzbs5wftfPeRNgtG0TKMQIYeF8cz6w3KSs2eNcA05wq8w6tRkpER+NWLzCoJpxaroU46vCXJvq+W
WIBCHofcoO1V/yA9J34J+ZowihFQirkgi0XyZYXqb2+MMRijXRaskeSMDAzbJOvTTqBvBAPRAdRa
GHczzNU+UpQs7O78ufOEoKxc45h/1QMFYB2SSjczwuyj6KDF+Fl4oLsgL5fYIkj5i1PIp1nA777y
dAGewPbwCI4iz+XTtBigdTsLou9qI8DaBzWp2o1TMc0EBkQ8CusTHxqwedW/rNrdA5EctgalCzFJ
GjyYNFKK4jhA5HdT/ZM554BlgtNwvNiYvCje1YfIhtsrKnyaIZKpLa+EODoEVwS5FGJVmNehw2uP
qhX6OGJ54coozFd5lC70vfj9MnPa9Ci8CbgHj4zPAQ5+gcHZeoPuwRj9a0Ba+zNN569Pk3jafp2t
9GYryQ+epta7mBOTPgyx1eDrzz1AzbTYXCfnqTHPN+UOd7LD9DKDeOhjeVV+Df2I/mN0ewIJgMWt
HjztN2i5Zv7ps44VB9xo2eBx/0GocdpTkl8EG+128eC6ah+05EtIyE/VKywl6MvMW9kDTzsb8oab
PdPlIThR3ouX0vCh+xJvc8G3hEu5LmYEozCwQbXKOE/oyCM6Xxok2DBo8GyauZfqVcMQTX+xLXpx
aeMQ99HAQsdVJwZ7THICTEcJAwemjGuYBkR5ohe1qSeZUaZLMhfsGDtZ67qXFVR7+T3U2POt8cMI
ncdRv86VdqM05L1jEs42TBINnzNE1u2ZEd/pORedUoFMCny0BVruR12HmSRY6YEWwHB1O5SIX3h4
+ZcQZzKZhQT07RGbwA6FNuupKsngHvvMN37PFBQJjssE5lAF6iPmCdcXchnABlsAt3kPCgJ0VzfG
urmHkxTIOLqhGW+NPcJiQfsEw4ZeY+JNd6cu4oAApPAnj8Bx80CHW4qSn69SITLK7eBEZTjgMFmS
0kNljkglgc6q7fXiWBcvddOCa7wOGE+zj1YT6zbmTlXxLeLUMDZg7U/xY0TQ7RtadM6W2FSWEJEg
CuRYlVIw+53mDdAVCsZKggRZ5CA+7fB0yta5tOsyInLmrN7gO7jjgLdXKdbT/hXyCcLxGFk8KtG7
cOsqDpGNxpQBFVPkblQzFbJ8KODoM7H1voXkq1+gBZVjAk7icmXP9V3+mRz1SQ0/mqh3xrrqu5G5
h3cFv3zIbe71iYYQis1o2FAYUUNiTw9FV2wUCLbrOW4caOJvYiqgATRAUvHlVFB5U/kFhQh6VIIg
6MvyN7i+/AIilNQVRtHIsqIKbYR7fe23gOe0FpoE987E4DcfXbhPPNk9ON1pdUXVAyhyFyeSoMBg
TsAAW3E1KWjKr7yhhITjVwinxyuVdzJOEXGok7xbqOpT10+LFLYzoItbl14vUdeZXKjEtfWoxGgG
c4cRZijnK9kaTJZOy4RC8DLFr1t9UJcoT+iKSL+hV+3qWLj3CM/rsCcQgoGKADHPQR3arhSBs//1
Cmb92XTYUOBYalCNdU39oZ7Qs0cl6yq5BHiXwO8+0/tg8oVz0h3BcMkcqk7Xcv2Mkp4uLGMGA8xP
SXwwRsMRwSz9re3dmGp+pO08o9/Q5/0Jh5Qq0JdJCFXtUdMouXaZMApQeZdiiQskHL70oIqNELiu
hawU9uR4kAytoLfkrJ/Miwcc4iqsGEKgb070embi2HxIvLMQbY/6CvMRipGJYtJ5kS3L8IzeO0xs
LWgxEcRZ/K8v1B8LB0EQo56wRfSxIps/Cgfz/DCbrBiETPNgzcGcr864l8cMglIR6rS0exdbXjKS
ZhggC4yv4kBja30ntqVEWbg8SezA1GruA5b/BMvLT2suYxIijfKNUFZV0zY6ls/9lOyKLLb3SRPf
m73TvUlUhTSFkP3cy6zdVKGADm/PIOozYU4JywmVMDWcq32Y827HCF9YAcFexzohK5cNypiZNS2o
k90Pwp1ojsqp3vzGPvqPm424PoxlHVwQHVP5eX1kLe8NqzUE1xprKxL+mKJQnot+e5R+MAHwHtPi
mCMQQeESWEdhh/dgRI/vWXRFcfN2fzqvHxTjOAvitOs2Ya3HvXggqLlpNSsI29DVRmjUgDqpxwPG
TkvCFXyQIQQo89sKkxkNNBrt4ut9g1SMqfZwfue1/G/Tn3+c649t/44TpKGcOddunM1ZKKY2VUnh
aztoJ+SK4ZCJro2TL1FvoaM2f3Ot/0j4Fp+v/ScB+scUXL7eb9kA2YLPJ1HryphtgqXVnKtDW3jG
0TlUPWix5fSv3wH9DwXFj8/9QTRPT6fWuUpw9vB9gE3VK9sCz2RhHRwBLxWxFYi0Izk23lWfvA40
kXhBvt529liLVCli95TWiMCvAYiSEhrmiiL1gUXy/vEGukvm5wWpPxsf+jbStz++j/7/B8P/i2oh
bPivg+E3b+9vRL6Xbdb28ce//f2ff7417b/9i2Rqf8O/zVIdDVEH4boay9o/EuD5lmHjVgKNzNbg
+POtfyTAW38zDVm1sCTmR0xFY9f4RwI831IQI+Cz6NgIVPjWv//r8fE/SRBHkt4nVdn8+PrX5N8/
Pukcgslyi2ZbM4nM/LE9XVuy3ZNegsoRH0DtcQ0ITrOLd44z2DA3cl0+s83vBAaGLZ7jf6IsfX8q
Vi0W50AM5Y9P7dVmeGAJAE3Hmd0ucd99HJ5O3ROrWirYFkDujF5Nu5pnmJyoUwOiY1rPVCKqqznk
EBjdk/ukmFV+Nu/UkKEtXJHx4UlZNn7zXL4MAUmp2Ze87jEzCUocmZOIYm3FDHbMaBwNKAYcaxh6
+nmDPA3C8X3dxpA6oPFHZXx6vqLxoNyNFfbN0fr2buw0Qsqgk5FjMj0luGp27wk8EAf7anzNKf0p
rSvB6TvNz8ivQ0D2uJhk6LkCZGn9qzDcwyF4whixejaveLL1PpZvn/283iosL34OiZc1Dt77g+GQ
f3ka2thgqqkI7yX2wBOA7HWDIVCVx6SA9YixtgU11izZGSMBHHiQafhPd2dMqvySjO/TGGdZ+Fgw
4Vzxay/M3GTXCqzrDA+WGS5ceAJCzny8D+sD4r501D11z0zEiN1L1kUMcv9cb6GBxGXUvSDnBhAB
OgcUDzocS+P8HTOJNkJZqTCOI25xABBh8/Qf1xFSsCVd5MN/9NG5hYOKjh1RQfv+WLc2YY2jm3sB
0hZ1ZaeRnLWuISlnWPYR1Eo/C8XE/sS9al/EBf2/tr2/lRv9SwQkEg1KcENYT5GK+e2uQQkA6Ya7
Jbk0qTPGiMRhSNbIOGK4TQIebcOqhRaOAXMRM+i4HZ0pmdOvanR5v4bwrbbkue+KEGc08KQLFC+M
mbEKgKSEARgDyYfHHUQo4Ypw3QXCsOA6lQI9fEBS/yKBiwBBhvj5RkTp6l4/u8yKIHktA22a+YgU
FiI0VPCVhLwbTqgH/WdcLsQdQF8BS9CMtcKvd+pCIIyjhpwNa3Z/o3cJsWBGajA9I8lrGDdgosTG
BxrhtzgqjNSjpryYGnjRtKfTvY/A/c6+SqiEMrXWlu/MGoA9NBfT86v+kqzwyV/j85VAExVcagTi
Ug9MCYHnQC0Jf418J4oBauoIQndMsFCkLswtkxK4+HMzFoqnwtnCxYJ8Xu5o/OAFYlpD/MoG48Ur
Uz3cfnFrgwv8pK2dNcOaag/MieJHf4EDbt5dg1IXNEIBsoyMapzMKtwMBKF6j74E5rdevJe4arvW
U41zL05q1cuVyRPlLHlqKX0eyT41bo525OTxQJg6r/4DBjrPFfYaPKrJWkZ5fIqUw1K/RjrxEbr/
ra2AuQ2H2O0+JcMHQbSoJBzSuBmGB9rZv3HYpCzjZTbAkgEehmDBhK+cGZe3VF0M5/G5mEr0CuTl
SXSSY2ZC+TpDKYvf2LC52ftGXd71aUnmTeYcB/lVrV+yB4FqDAosZdae4lJfmc32JF9GqSOEoDN9
Ygf1+rDXp2g2cXrWWXzQxhRhXYSWOWrArqLSDHriBMCLTwLEoBY/01RBTLxF+d2vEB7VngbNCnEO
BKQqeUGHXEDNyidlNoEOMpXwAcdUCJX7XNB3wdsAKGlAWnNqw0IosWQPm2bZdjOnWegPH9s37RQM
VIVWcAWVRm2qQIHT1tcOl2zB0W2k/X+/bFjUn7BDr5+f7eyt/ldRcRyrur9mSdr++z9/yeb2HwWJ
99a+/dMXkJ7YgFfd57VffzZdwY/+fV8U//L/9pv/sY1v+/rz3/7lWHVlK35bklXlrzu8oQBU/VVB
UP6P0du1rYrq/L//1x9+8B+lgfo3Nn1ZtRXTslQU/hB3/1EaqH9z+AzH0RzDIr7GYIP8z9IAcFVW
HQAnGTMxFdDpP0sDEesMq9NRaBFsy/jvlAbiF/3cpPltVCeIxWwqjh9FcGcNWdoJhY54kE5veBdC
rbuEtym52pNDPjqK+Ri85lf9iCw5uEcE2LOg/lYLKYqBH8WChR5WFjajXKSf/gOy3nSZ1LWkpm4E
3H95fUzyd3zmIOyRucHSH/5yr/6jRvq1JlL/UIVzrr9+IMXfr6Ajj5Za3FM+sA2IaHZPK6ITMDvG
1QSGs7ot2fdhkwhOt7oD9cTMMSFiDfON978+EOVPvJP++Uh+AIylQjdoFBwJUF+QTcqAuU/4mBjz
07i5YEQ0kn2AsoDubiXgNHykZ8LRPJloE4x82B8jkB0MRpMxDi3+wF+fZw49BOpMsCtcHGdpcH13
3sB23+vY8Mp48KzoOn3E2sSODWbXCUNR5syf5CPCEDjDz5oTVSoEQgRRGOPrHObQpPKHN9jMs8Ma
RyEmu8sTmXDNBComYJnwKMd1EaKlZ86rDfKo0IkdMXMM5T3TxePtiX2MiE10JU4MXFNimwYHTXid
/e56/uZJ+uHPLdfnXj1pXE49TNYEt4anJzAx9/xREDbxm89CBf0nn6bg9KfqsoLt1U+BOaM7o5AK
3h8UNIvasykK0aTBsdPD3mdsBrMVL0w2g0X3EInITJLqWHer16ELy8/ClUM7NJ9xxn18EPT12DRP
FY4xIBw6IEeo+83MisyxPUtfbUgEI0HR5JyoNXglPHEHHx9QG2pM5PePq+Cy2fTLZyKQt1hsHjK8
15OdHGiuuE2QzKR0zmBSjMC5hcCL7mVnvkM/tpQ9VRL2G+Av/Tg5pq/6ux1YIcb1pof+QlZcy9MW
EHgub1T00IFgqKMXGR++DMS2RBx4YvqBeRLuG7jTzPseoScMcPLWxuZOtNKt6WJgh/QAg7P8EYo8
PAWwDqd6sjE+MM9BZWp/XoU47jK+jLO1eOyT1UmZDcVtdHI22ITWEKfQP52/DIw/FL+EjI83CFAi
TTK5q/BtKCveyjdqHnRa0NTcCLvUYTEEKqQs6j7M0CiXsVlDQ0EBSjg6rkk49X1aXwfm41gMJy4E
D0yLCPmLUbxgxtbgRT4istKTQ2mB2wfmba/FUzOuYJp68trEhqNGla4xJN44L9hLcvdRzNlAjRMR
coJb7hugoLE/vZ0NLtoh7NYFyuFTdF/hGRq3S+Uor0XYsz2DTDZn3Md65A5oLS7Pt+CGN5czYfbV
45yPGNsIMDOPnLX5KVjTGdyQft694V52COJhJM1hHYmoaDiT7Zbnqnng8QGoNoUqAFgP9IqMnyij
EHoIDl5euimDmiUWb3kHReGo/ZDeYZS0m8NzkYbnzIXUDqXrjFjYilLwZPWrPL2aqL9TkGwvy2Mq
Df6gm4Q4thgGuTYqWMz7YP9NhQIIrNcjkprHxIjKM6qMjYo5SUzo8AbX12++7LDEkYGLvbWJw/xu
DfpVKaj+0iO49AvEbcj9nA8CzbTzOxlBOoJiLKhfrC+Q/tf7uzE+L2FkIEKc485LtiEgdFAscW3e
tCh0YA8vcZMiFpvwtUzYhd4l/wAyT125hWizu5vAidPkBjnbayxmzf4JyfDVt6DbcZHxFDryT1Ct
os/jEiVQ+MD44d6Ba+OWarqFcIZ0D5B6v1JcE/MpdRuZsridfUhH+63uJw1YLRoTGPgqGyzEQMIl
SXuEz0UEEMv7LgHu/4Acwkyp8yHf4nHtmngXYzlOGeoSq7Z8pafkyaBhCLQAMx3/yqCbvq+5eYkc
KhHNnfZus43hUkIPd9t1c9GBoDWjmxJroAiXVT6N1XkLbwJjKPBf3n0mLtdq0lAya1/CPsV22zOg
MybzwqGSAYtoDWjsKjL0oMrBfJmUr8ke6gDGOM32uj5t+Xek6lKDn7uYiWWBNTr5G8Wqg7r1INoq
bHMmI8Rn0+L6QhRHJ6oJbtMdajGudRfiCM2RQTO5u3zC9nZQYn8Ou3ZnrSEozd8ebyj/bwhUYCz0
grhYbbEisEcVswcTzz6E2LFoTAiALSCmg3+ewxtjo0U6z5/vS3PbYk2PA0s+J22sq1Dz+xpRz0wM
n3LYHkt439WbKiR03STBdqEZ4W2ZrVHxMzy3IA5OL5MLnHrh2QPrUiQJaKjioLASv/FAkYZLA8x5
umoHvjH91xqjP3o74VhFegzv3xd8nPKZGQzcqRvOO5BsUAKLlIEp2VjFmliz9IsQ7ubuJtKof3no
i9OdlGBPxWvuk41D/7rhnCQ891ggk967Mb5W8aeLcxW7JiQ4wt+c1ZV3SrVhpzLYmtDGyUC5El4K
I315oXyw7ICN5gXxRs/PZKPiCCKsf57XOfQK1hAhMoQl7cl7nKVp5ZsRBEy5FSxB8+rB4t6BkxCo
i3HQFizdxuMIRiz0XybsGNnz8V8SBcsygTUBmQT9IZKXl+rzvuah1BnKk1SJCPjm3shhcq80zHAa
FWFSjYuRq02g6asDa4yYfofoFgA7hAageOnCBG0L/FYSz2m5wyxWhOTxEINTeFYvBFzw4TjMvxO8
rmE2A9ciaGOAMgiAAfHWK+c47qYirgzNYzK7wklza5yukFwEwKbpJThZCwd2fwM30M1ofkusy7GH
9g38hKiI5Aib256Ngy9aOU5tT+E3VEJ2wQtVwzEd5sUpAhqp1CkUIVh0rULCi6ARpNriQeZSuoOF
NpjjaxVlREEtoKLy9LcfziZf3r+kjRpC0KNVBOvB+Yr6D+V5XwqzJMhDFKWEmm4Z3hSQ+bqwYSZE
UsaefPNuqR51pgMr2ApzWl6NS3JxlWekx/IcvU122aZYGUFC5rVQRxdmg7JHjLImfcIEMJ5zZn6P
iYasCPUwqoScNfo0kj5Z1WnpGZ3inYtV5uj8acfDnKuI73bEdPItfzZemchIEkrCB57pscn86cCP
kCLKvc2Din3eCQ62r6Javj6fJ5h5CDObUXvclxQOgYOiYDSQMA6u1c8s2JgT6BIOMRbNDOlXC0w3
RNdtvRCGEedPEAVcFbzi3VgfYj2GxycfYak6KyaqmxMY53PHHo/km5kyTAwqg8ZVK1c98cw/tiQD
No+IdZ4pbwrdk9hvRD17KUjR8dV7pGnWUWOBAseCtPT9injnWT+7Re24Ce3VZd0xP6Z/dvNjvbTH
Z6B6Ew7yqOXJcybZOMeecZs+189OER70dXKYXXCXbzAI3YLuHuFylTDyGHFeyOUkjOQyBqBz5vKb
dg/gCNcf6jA+kxD/GBnvjAi5jKhPsCOc8ziAIJpjnHKhbAuSJqoiVvwrsnicJqAXPx2muAuftuVE
FPQmJDMNh1Gsq0YpfsP8pqZFpBVVdPnyhBxR4hOdgcQp1xLOLQqRdQ/hPnT5RLTiXhkcgyvdqUT0
beeZ+5bqCZL16+MTj3MChigzb8KksGNlLicANyxuKjXADlT35gR4FgCDyPqucAJHJqMBl41RgzSE
ncyYckOQrfXfi5MJSHV1b/rskIxRm+H+h5/FjSITWyzDf6ShQkyaNcbMUyXQRPGxAKExfQBSfhmR
WB30I0BTBDiIlGXH0JN8gfKLZZnnAErYpaPoDliFybS3sYE57Hh7LSTHhSiL55iAwnAzA/MaFuG3
mwucDXyr4Hc1BRZ2JDS4B14OdiRFZCx8C0JBWcPzl7Rt79B0XePhnfbIky0cP9HzZD4uWpdkgs3Z
A+TTioY5qlHBj3iMZCA7lxsN+VC80Bkll08t7t7h9YoZbQ5fpCAPb3TZy0E6Uff2ncEm5Q55QbAI
v0RFDhwFfsSO4+F6HOYISdtnobCGekxkwIp6kQL8jMk9nBQQZQlGxBM8ZPLIuB5B8wUAX+diNoSF
P2IGBBvXjmG8Wx1CmgK1hRhwj9CsMg8s5+xSJg64D2Zi7mFHlC7fBtuFVHAK5Hfcysx19XWbA7Jy
S7iR+ej8PiwwHVHYqimLpVGyGRDCl2uMdM+SSzWNx0EMw3jrAC1GOrD8Ds5aW2CL8F3gFiEhZxPn
ZXgxyI7KvMtOHDyeeb6D45Q6gUUwPsijw/y8sOLrTFgnIJvy9Igkpk/EfOjjmRTQWWKDzTuOwqkK
6ld7bm3uGznqIiE8wx96LL87JKTPqom4Mhw6liU8pi5J7b7kQfWP+hYWI8kZbDCQN6A5gKi558U9
ynbful6Eo6KZJb3TJdvaRfMq6KjyxHjRZ6c3LBGwEwVXppzrERRK0Qka1emLeEGCxIXSt/akZRqq
r7SE17h6JjgV9xJP257ZvjfZswmMR/MQlDG5iL5BCKcLHUL0Yhx9KHMsNCfl02VZU5XwTKVRtRGo
cb+zKCACFPgQKLqIibVH2wUNb2TPW7oJAZGO+rUR3yfgjId5MSPZAj41RwOwCJEuZdpaY89IJDp2
O4GN0cDmjupaUPpvcM0H36DuxzdbDhizhzyCrrq6FnMq8MO6+CT0AEeIfJk52+bCC2suL1NkS2D5
sbq6C+lDLEwJTpv08iwCfmp1PKxBGuIylkkzOr9+Uy5TPOrHhxUUGXeYiLxEI7z0YW2N5Xb6LUy9
LS3a7L+rAh1tkWqx1EfKAKxNAOVh03NNMG0cyx5zfYvLVa4kKIPmTlEniM5xCDEIJ6uCc75ICWan
R8x2TEwvPHCO4Ur1Ew6g7WkCWsKqxkrlquOUrcSrp6f5ZY2k9ZEtVS26aFhCwjiir2BpCu9bfY+F
yxgLniVM4Iz6ywOOJXQKPX4d9os790WNhHYNhZ93DS4RlLv7ljuJJgeONqzZOz05eqf0817FnU0e
u4LDljU+fad9DEuKMWcrbHj5BXf0eOnYWPI51haJ8xVKiattaIIhA1+2h6M4HSuGh0STWj/lFAQ+
qlD3sax2mANPceDl7IB7gMK1p5OCcUA+k0IhR5rAdeVdRr1e+QSp7OxJHVp0wGeea3tajqmJ7iON
xwYmHLMUGIiPCSx9CPsiw44r4Ulj+DYgHBCcyFj1tKUUJ1/XV2FlZgMiiSWFmtUtESGPyj0N1ek9
o4XLp/p5lC25bgTt1B54QBe1Adqt+EBkL8srYlv3NzDOf4HiWJZjQLrAvOgHCnqvJamrb6A4WHLt
b1thWvVVQ+xsXFT6uwezvoN/8aXAGJXxeZ0Mghhv+kShjw+vTmTsK6B41jG0l6Azqk93thomsP9o
5DpAHDHlwTh+Rp8WMSIcG0xGjvYGjcQx8x+TbK15MgR5FK4Z8lcGZxDbfTqCKpRQymohKhsX1h8z
E7rZfbFxfDqtaTNFjucKxZ6McLxmzmJHZGJ5JgrkkblvluZAZ++2qzsTQOhof33RtD9DjhXGyqqm
cdXw8P1nAFWr7MK43GQBW+I+jkk+hH+NbFeCgELTVaLzGHrhKxCkqNd5gdEFhwlOXhprlYV82c0n
wxPrtTFmjWVF++vDU353eD9uadnLRSs1tEjOpvhAuuI5axCI8CDoor7ii0Qh5TdxK8ofaGBgyr9e
kh/MDlO/6QZplSrMcbFukzL3WmwQjKBluMGYG2a3WYnj7G/OVJzJT+j8109lwvArkq2Zw/mU9pzp
3a3jxr/GZ6DgC8rg2xjCn6cGiHY9Xp7fYfbqn56uo5lMLmRLM78tdH7h7VqNdjfvsoJmemw+5dPb
HoHBAD8TMQnNb8stx7XxVccqHhW49YZ6C8cN9EKQJ9G7VRQ9v/OU/i8OyVI0vC0UWBU/OAePS6Z2
zgFdshSd5wimVskaCf0SL1R6Rmb1sbnopgjfxsUTBSE1hU19AFwQD795Fr4HJ3+4K/A3/nEkP+YL
h9SRT4nGkZxhBA9bEVGoEetJi+1gHJwGWO08izy/A2ka1Qwy7Q0RgpfxTt+PxhdYxgrKxLGKSZ/f
8ZZoH8aYwiSWKBEuQTpOnwrMIEyfeDIiOuA7xJiwssRcNrxLv1sf/2xWovxyLj9edXtI77mS6uIJ
S7fCnAPY6t2ZOexzp83/25v7y6f9APDPVXutNHHlWo8rRxlFirKoAOA3TvE4Dgv2jN+eonhJft4u
8SDrls5ITfs5fyrtJEnykle32J+epeP1paPC5ZVtQVQBtkPpCdGOhfNgSh1X4Gnzm+dFZ7b4lwfw
43k5dVJ6SGUOQH0VBW3+ourYaaWEBQhttBEokbMXxPITerFV/Z5/pc84fHzZC/nICD54PNnHm/l3
w1AVvd/ossFa53tipcT10+9W/+8d8a+u149HoqwNpbYv4nBDRMNALZG1lyHrPddLRKJP7eK87mfE
mwbfkBJYHzaEEyo9bqdJIMJCdM0FcW5Te5/PaRv1JeoiT92bU9iy2opT8oyZtpL3OkY6Fz0i9Dqj
HZWEAY+1Gnx52z7lsIy1mKECzHsEfFkzwS4FebBodP56jVW/Gbw/z9eSVSJOdM1Q/54x/staZ17r
8qzw9x48faDjW3AVgAi+Eh4hbqvHVH4CrAUcvMaZOQLkvGIpwPoD0ncYCz9HYHdq1a8DljRB9QaO
l82HaboUNYGDToOUPBoQbVkQF4OV4wVTLVc5Is34P+yd2ZLiaLplX6Wt7ymThMZbzQNinpwbDHyQ
BAiEGIR4p36KfrFev2dWV4SnW7jVZZu1WZ6qPBUeDggN37D32mcPPnCap9eUSu7zinjwqMUgAU8l
fvpFKOb5uyHQjrCgtrhyP+vx9HHv0bXHZNhBFYuepgzU6AEZhrmZQ1ooHT1Pwt56UPTyPlBK7xrT
W8FrAr6dMCMjnInZBHCJBNOcJ4oR2F402qCH6SUQJiVHhnFEJIPzYHI6g9mUav0a3RPzZsZ21CpT
XNmDo3ML8/4NAgv1ycigNhE3W4adQTdGpRIBTAvAkdCgATHzzKUoNzu4PcMTUweB+GyoYQva2jBD
zSSR+wc1KgvNt4fQ0FhUVcjVRe/Q4Bfwywl9Dbj/cigATlCkouNGQUkPuOKFmeoNrgb7nREBoLsV
gU5NmPdA/PPBjt5+wi32HlC2X398TMqGEDX/49wxDAR4CHt1+Pq/P6Bro7gWl1ZBTcrKCaUzCJz+
BcsRLlsxq6dZZdL3kTFTpCAGtCtPKS9ZlYB6ZIfILifrA/t8yacM8HwmpO0co0fEGifs0M+hRPFZ
SoCI9sC1J/WdZY93K8S2q3o71USb8y0wvEbfaz/X9olnMiZIqqAJ+wJmT/szsNxO/w6Jc970Ku4r
V/H48YoIoBByJm68TMPQ9N99uNMZUgCNrgrnDSC7/q6Pp0gPtQDzHGBEQczSKVgZT/Kod67CZsD6
oWYEcvNB7/Z2IX8j6oaPnhbek4v/YPpx5Vwiptduox2BT9zDsqATS4mw8gEQyYCyo3xnyOUwz0GO
xHfNUJe9xb4I8rG8gTdnUiYXnoqB5LopX7ub6yj39D6Luk6ANQzCHh4L7gkE289VqmzmOKrg69fX
H2pi47ubuAErUMadQwbR122wrJ0yrSHi3lVGaNtlyy7GFe4IALx5ak1I7fLK1T5t5xqMi+Hp7j/f
7kupAnjCyVCOz9hn1kNC3GgtXtih7Lb6REAYTBbr77tF55OZLG8prJh0tS+4IWoIhLa6OG+l7bFf
j4GRTMztcY5vbV4sCfJQ+VGWYvAVR2K6VDKqKH8oP7viwfSPs/s/n7krjskvd8bzsXhemjOf+crZ
gucXHZMD02DAPcdGzMYKm9uPaPQf3uVNGbaranjbtH2oyTN9Yo2NmZal2ct6yx1ch6xbiGyCP9+9
VSGy+cd7NNGWWCaK2y7Is9/f4017WLp2ZHEtJBbK+EqM9GEIwWKwHrVeMxZpvYj1ur0jbB5cd8Nq
ICSG9zAb37mLnp19Wm6KBAwEU3lqtwoKk7xAczEvtmxlp4Kwpcf3gVBWAAZL5CUCzJcdIyFArxXg
+cI3HY26YZXP1hsRmPB2WbCRIk+Ere8lRoXfV+bkI/cP0S0sk2PPGhDwhStvLCPsN6NTH6gpv7qM
qyHWwIrR/5HsdQ8B4pPx9DUh8AAXkVjhHMEBiUULbI2gDAUzCVT8SBx/bYwR+bJc05PiUpmwfp6J
FTy+Q8/yXgFaz2ELoCNh/1YxaztDR4254rnPHgZGH7RezJ+wkWCYrRHoxuay07cwUUhuNWf9s2EB
6fN0Zj6hcR/uesc572EBe41jxvIGcjIGvoddvHP3ZubbIkQc5RNkA/tUxd6xMDwd1xcoHSJviuAe
E9H2SmYTMcfeKRLzDhL/vJpnFQsoQWcSvTF3eYcqgmf+CAYV5kDYlc8PA24OpZrqk6xOMz2piW5a
KT77HbcTYVXG2yaIRoLmICX6gEwNMmDd0r+zuFmDCOTh0Dv3Ogz/Mn/9Xq8ubBYzeH/64Dwl7cAv
WabOxZvtesYIS11aBdkAujVcJQivwi5ZLlSSxWg5onp6YJ7IWDtUeiK4BVYrs0GmWq/oMEo721Ad
YD5xxc5rwwZZ55JhGv56Retp2FesvwwAe/nU6jFQYjSCFSRi7rIDgnLDF8BrtSEyi+cEQAUswXZ7
WGHxYch1deSNRcmg281SDMDM5MlyCHGAfdh0vexFsOWXmD3kDyZA/u4954nf45Btmcgg+xGjM8wv
o70FUc0tEHnMj5s1nx4P2i6uzkwTTyH6C5EROWYI9YbbLtAiKcBWljB5ndyXJhN1BsI/1Z7d7xpe
E9EagTmKKmuff/7LHWf/rPTrveRqVlIwtFVP7qnpIbJCMWAESuXDB/E6CQGsobEg2dzAQuJkse4e
Q5ZGI+LOkJ0iC6ciAAFkgb1LePrDNS2TP993Pm/3X2+NJvI9krOZCyhfFfDdfK2flNuabnRSQdZB
QWOrkDEqBcK0bYy7/Wy1np7TDoQGTiSezcMHZZ5ZT4Q8FejcKCNV8M/v6ds+49f39KXP0M3icbnc
2b5DqsVVyprwwNgA9TPVnoK+GWuAB5zOUQfH5DEVWzDB5F5PL0vaDXIrRf5JMb1FolZTmftnE2ml
vRx+ajm/uWOblmlwzLhjy4YuaqpfvuPnQbaep4q3KRBgTyY31CxA4cW6pxX3GCNoBEHsPtsx+8rj
n84x5Zua7bfXFy3xL69/v12svLrw+gq4+iEIDK+DH7sgEgLzuDI4c985xPdRHu5YEIjh/49t8DfT
ld/ewZdRxk6yOvqz/vyi8qkQmYAmqzFVQs6jMB7IMFFzzzR+vLzkby6v3174yxlybOpyfxQfXdyW
MpRHinecnOKdj4h9BS/YPcT7Jaucnz7xd9f1by/8pU4u72sAdWdeuFrWKP9JIM68Ez6VbrwPHqEZ
fwqVCCrELqkOuzL9uZAtiQq1/mDbafGMoCZymDazZxrvLwmVYZqNWWVx3/y8jP6/Dep/YmESzf6f
dc8puuf//b9+U0v//ff+I3u2LLOLMhLHk6iEGYX+W/bc/ZfcNbGAKoahUSdbvziizH9JetcyScXB
AKkoCm/k37Jn/kjSkMLioeK/+Zv/jexZFpfvlzuzJQlDFuwKIkO/3pnXxq7c36ULEgOv7IuhBAit
wOxZo10oLU4/PAdkcan+6dW+XFGG8thXbcurAcXA7IGRhlmSR5sLJFDc6n+6e2nffjxumkJzbsnM
K36/eymdav+8ZlcG8Dwe75gCoXYK4eExYmdBkU28nBiuIXgLjm6BhOEK1bgb4qQIapwsV0Yxx34Z
sU7iTw4QIay+6NGIJkCO4BUF+0XeeV+gd1Ckxg3O+b8usN88bL/qs41vbn+cOV1OBRgjXe3rN7TX
2vtxfcVuT/aIbdkkJ6K1g4PitTzjH8x3iz5pwBbZOYTT2caEbBI7lZdXHmWsW/qgrZ+hYEXLo/cc
ExExoiiIdhx4QAFaQNFJoyrWEeLTqux9mTMtT0PRpSBOYlhfx8QGCvUikUsvyRtFWnxwGKT/aIP9
q/v4enowrDa7WherQPcT1/zLs0Zq1LZ4tndgJfS4SoAUhsrxuI71FveQp8jegUW10MU2fUi36kYk
aIPshpgCuJRxbHJgcyqUfpjVxMyH0RI4NZEsBXszqGFCRffpaaOviKqBSbFWpqWcXjpkkJFKjFUY
5CWhOFZoZb22DPO3RyHw4MqKRXPD8hcpDbBj/hcaPAGMZh7JjvCDOZf2xhuAVBA8WDtcQnRnmeki
XF5C/lLfLw2ji7wiks9uVs0zwkuNsANhcCNFLXxtegfEtiLx1m5R20M5cTSwL+zBdDgyctrsiXdM
1BXLRUZOrAElDDzst1uQb6FYd/SFT1br4zyLOhDHz3Y1RHJCk/JcGBe6N8vbz/ZxNXj27sM1pAdA
t/C213EzO/NjXoXZl58vZ7d3fYjoDG0m7m/aFwg6/VPmy/xy0BrMQUY3A/rHSCZHc8pkpQnWL7J7
XxL8HEtMY25VPzt+sM0esxkm6g596QcUoPD2AXOoMN3y6dQdHwKoxib1A12wjhB4caXTSThw631s
wlfJNnzv8BIgO95ZGF0ciMZka2DvAl6WYehSBaGmpI4FmqkHVUV8u78vQ/0GRTqS6FGB2Rw9pj31
esumgXHk/Y2UeWaSbYpuVQHDyOHtxBbOtWqeMyE5uDgPDRr0CrWPnyFMdLEpqhuSePg1Dbr1syOI
sM24HOV0ecSDwrATmt3y2rtewuwYXNk/SEM0Op0Bd1F8+MgOsFWVou/KOa8gj1lQO90bq/1maDZp
VvYxLZAy3jXDwyW9GAnaS0O2LbbJ3KaMV446CJNT1QcGDlqU63wjugrh7oTbRFzLk30a8SHQXnv3
UMEt6dw/SrbErpEe53CpcemJH6DJYQmPApDYROiRiBWslP6X1HLnFKE9JFQTaenRfkzOo1N6S9t3
tjFQQSB1Z4Qy3Gb5pBA6I8S9bqePoA1BJdln5azC7EdLLerBVJqRW+nj02LacX4ECsTfVAjbVRIs
RXe+fuEqAQR3e1M5afQirrXb5oov/1Ez2Lkqq6Nm+hpx6pgta2iE07uUXj16AwBTuBtPtJ24M8A7
yOpAycKzq+Rvtdq1zV1/bXjdM2PgSwLG73EOHvyPHuQVCXY9rZj1gqBYe/SK95zwwyHREveExv0Z
gtlLquRo2OYUDZI03NW2MslB7TgnVC2945x18/IiaMecXQ4zgZix4Ovt1ZrdkPxzG7MReLZv/AK6
arhEjKKu64TYL8xtRR/Za0XGCGI4rOmdFN5SfEQ+PUZyhdSgYRJMv7UfIhnAhqD4m3uKXUEPzTBW
/E6A0MjLxzhJuB3Udn4I6VHrOUkVuz5RFhVahBJTrqDCrbOtgpuxVfcTTWkDJpRa5zovLsTJwBVv
88pRn/ugRk6OGtvqlyYJiMm+mmbWQDc3nC5PL5fovofH24ycLnhHQshyYnlQx7fpcXMMleHVg7P4
KJYtwkn17LXXxb2bgMJX3UN6DsvF8RXd0g7Q2G6GnAMZ2aS0QrV3m+xGjA3GSj8bMIJsto3Bf+we
kbQQzoDd9ACEhCzEPkTnS4hNk5MOmU/nnMInNtgRMxItKXaRF9XLKtZo3Q+WJ7H714JKisk8QKVl
vV/KaSe6xSpspC7qJNMaldCicLw2vYN33aj4MTlzC8StY2B8mU0epDIERGidg+fzFVcM2NF9UOFn
bVoG6Y2vHaOOxfRbGMGA3MB/dVscFLh0wa+bPUyXHnfqnV+H6/DwXImn63E95OIgWPsJk4wJzwXR
mu7LozHLKq/EzjE99XIuENPdTbL3w2A/Y8TJ/wdkJBEJEGzTeL4I/+oRkrkjOJxHriTk8EnpXYft
O5ZUV+e7QsHoa142NZfmYN+7qF4NB6nX4f6DDG0XABLeAMg4t+4FXQ0nV7vQ3PXqMTiTeYSoBwUK
4u5ZHrRhnZKeeGewg4z63rua3AeYLxPl1ZAuxxZBuDmd3XrYDQxmJxvQWSoCUyQyBqnBo/NxJDYh
XB7sXkWknKMvkBfnSdMTgrgduUECAi8GMx+mjFDzPi/P0MA8CRMJ/avp7Yi8Gwh/puSKDAuL6RpQ
WtR7GpZc5Oxt45vH9IwbYz/fT5AIuUCWIcElYnjQmaxB8kCW0ZAn2mXJsKiydzsuScLfZeb9nUBD
8QXfSe68PXb9uo3Pkz2xsxfbMJKWJj9HiuirRBKgym+8M95xLPhoBA1BndaY1xPThCvBjO7I7MBK
K30R1F4kN5Jopqc+4nI1Lfr3e8BTZM13gA2e4DvNhnDVbQJUdBCQzwSAAm8lHUBGkO1nHVc/e2vT
P6kDs15MBDqFlt1DZrV/ETzxnJEsargOvNywmnWHDCRYhGQbi7NRHpJZa27lE47wWwAtQ6/Hahnu
j6EkgjKsqMsPypMLx5Gog0XXI5gG9QV1dneqc7t6MXhOgGrmYdz2Wl7LVi1gj7Y8P6CZBoE9kN+N
DWp83A0Yj0ldRV0Eci+4so/DRbLqHL0abrUrcZDxwhFVnhEpDJGFSdvaE3o6BrAetRo2CTSl3Ide
QZFFZYxEv9txqYcIyqVRzd9M3ccNdkebVQBkdM88K8xUY/pYhZRft5E5l9X5TYmhDBAVgVTQblDE
s7VAbRQYPEWOPjhBe09dm3fSKgvMuIE/iTiQbDvUAvtJafazq0oJkzadpaKPDt2Fkb9Kp5gdbe/6
CE5D1gb2RUMxy1SQ6wBpI0/dCho9Hh2AQ/usx6DvPgcdvBULwfu8nufqtJbxybPXi8RjrwxeVdbx
Gj4BRPXHOYtxH8E7Raa7GxlInYNzQnhM8WpKzg6h24BCblrFQmdh3u0HlC6QgKwRBxgrPGNx4mpj
qsOTDaIDQ1YAKPHj/RiQOy/u4bZK3ABbwzo4wj+09u+S3zESKTR4sPIxnmO5w1WTSEtywo6LGiFm
ntYUWnuWUaSp3+RhzjaEcAck0tTyXVheuOwh3rG3Tfn+Xn7phId/1ey/di3f2WnptwB2yPh2FWZX
vzde1Y1svLKjoLtmsSY8QscpU10o0Txx3CZ4JtULOu5SyOq7VF3HIEMb29o5ZSRRSNtmwcyXqIg/
v6vv+B8WCiHWUnTbQEq+tIOWdVmbxk7/7KWA0HM3BUbRcXKmodaHFVz7VzLg//ya3yTvar+9pmhR
f2lqsrtlPmi/u8DG3DMyaLKBgFe0EzxoIJrv9eDMyYSXyvx4VnPuvOJbqh1rTQwKwTylW2Ob5/ra
89wDqf3DEfn2e1LxZBOQqcqmpX75nnhrWacqDQpTrtv+3SfxSPpgLAvrky2QX+kxWLrNE87zFE/J
yV/3C/cRCAkkspsfe93uN9NGSzU1CdSLTKv7KSz75WBdioupdFAeuPhMWNwLzkc+WfdMlhseWgEw
KEiyr34+pLl6Nefmw2EN06P1C5nJhc1YTqTPNRuFl8TW7wN9QGcCEzApV4S6nmIgIlbpaFfvXvoN
O/YLdGaVATjZEXOV0AGuvJL52fj2WOXkiPRQNXap2bakmmmkuTKKRpGqF6POndAQzl/jpTy5N2wI
3dUTExQ5Kif/dA6KHVV8Q5WZhQQ8tNJeJJLrd5CltvzObA7HDR4dnpqSfYVmQL1/MgHJA/Xv3WLU
I8akirjpCcUpCFNE+0FNaKh/a7wHE3oRNmUcI+xVQ8vrHhib1wO5kxywYjCzpprXuavw4ixXmmrD
E4vteiBq8VvQOYcZjsyRHqteqyOd3zvmhvBXsSnA20eXMjun3KpRomJXhIR8sk+RkL4v72w0ERqA
l5XifVrELWgH2TZCsu2fFDmaYCFiIwv5TCzAyZDgkTlppyU8BbpdW4a/xoYLU0RXUD/AL3CiN5F2
9jXsIs4FYJuTNUnro5ZF7YssRqUqU90CTindCFDtUw8s6J58i/Ees4Gz7xGSZfg7KCkMdPJEOl2D
Swq9ZbGvRjzEcj097U9epjaoYub5Ddgd/7iEEmEWtWQn1wbGmL0dXAh+gpYLYcSOPbGbEWnj5Qv+
C3sRUYi7XZRNn8G+x1qdLmgqDZ7JgZJN9MnKFJsgDDefWFWlYrn4cI7wqgCalqg68QK48hsmJvkV
q3OArSd44MkkceiUUEBkoMaJm8GOFRJVNOS56nYjKJrYPkbsoHbvzwYptd+q4focd9WY1JseDTRD
GmLAiIxBIoxrmsASjMRO9bAfKUUgzgkKcTJKsKI3mOPwNxDNY2N03VWDQwQ+iJCkfXo/9qC6Jbif
cq4LqXZ1bVwc/GorpluXaEdgAWddaHiK0RNM/pIOg+h1+znmiABTuSKj9vC53OhRwuNkf/avb1kI
vGcXWWTEpJy3UWfbtXytx/Wms1XqJmfeIhZAnpnN8Jp0xsh71z5dq+WwBCX/FHqsz2OUR6h3mVQx
/sgANGwV5oPK1zgxXncEnM6Zzegk2NQ9+nrYnwX91bIICUuIyndt7aKKyW/DgskcNbzKnEsC5gNz
xfaQ+7QubfLSmhUGeb4uUhgI6tl7+2Z5XEn0aa2vlclhtygfyXE92R2WGFXOKz3QfMHJ41K5J7s6
Jq5RHPqs9ul3sPELK/q1Q74CbyIb3Y6wtVl15+yZUa51zzT40Ei0lr1hAa2vsmXE4vjRP28IenIa
7N4PcRNesh7IS2mLtQG105PqcZtNqhmE3xFtjXdIedZjImYURKZs7XyqfIJjDyAnK+NlcXJ1yStO
8QkTdtGv5KRc849IijJLVlQU2BHm7KwjTDN3zAgn/4DvSOFj5BR6ekouQ6xNdcuVX0ppW+wd6UZL
yJTMvePOOyR6eHkrpnB3LlwD0cUv2QsbQITzEcqmoE0kNkHsRK8EenWmbaJiJsQNwgJ1jxqTUxCf
Q0+cW08PG8CEUdqOXf4bC6xAlOVokPZbUtjcWZfeVzz/AEJzlkF6t1Vf7I27O/vjzvVEZxqJH9Q+
HinEFhQ9FBhXX349vtKVnxbrcdeuXSq5bNvB54XqZqkExfZG1OsNw2W03w/iThaRI2QRLDO/TCRw
oicvn9622odOwX0WzM161IY46ag5IcrgHbkR16GzrwYXtWahPiG/h1alJwW35BS2I2PQMm8pBtXu
9dBEwAaUpEpblsXYbiRn/wbLsrErarhwR3i3KDhV8h8obTVbfn28ZMBLxe7ss/D4rzYz/6+RZnQi
4C1qM123ZNVkDmz+cQMD4nfzP/qn+uN02P/Knfn21/y1kGET8C8WMkL7IusK0BlWEH/tYz7/BHQF
ZYeiKgiXKIX+ptB0FJO/pDKwVtA8KpZqUcT9vY/pKBZrHF0T6YE6kZSUUf/NQuaLvvLvd07dzIfX
dZB3X8rF9vFQsmp9LNCLtJ/cB2YXiRjZgoHlvmE3LyLZFAVIUKeZUG5x4tBu/rlolX+vw/5x/Kwv
ZeG1Mipr3SmLxb4PYbNMG+boPtcm/pNzeNh5P7zc70vuf77cF6Vzlt/Oa6vk5aDXBRWTFeRvb4DN
Np1+FvNU8LicMoQWWLQqdKN/fnVFHNL/rB3++epiD/xL0blT9kXnoeTFYhct6bIVRFHWaxbKLvOe
gN4MNoWXz5FIDrQPAgoWH8cflvyK2Hv96R188UtUnfJ2t0586Tjre5goGaxx76abRu7I0LV8X7u7
rRRhU0S8dghvaNvJQ/6hZ/uy7/7ncRDf0i/HQbfyfUet+RauPVJV31TcE+SIsfVYXbC3SeEhzbbF
QBgP//wFfFkLfn1hXfqinFPzrNOa+q5YFPP8RXpfDzndOu9Zr6FLfZK+i0VbSIT+/Krd7752iw0s
1gSwU6rYsf76cQ9tpT/MTlMsNPAi+ct+jnqwr4+I6BqXq3wCw20dWf0xJXb/GGqpPLr54I9iUveG
6HQZGb4bw87U/OFasL5YN/46GmB0gFopBpGlX3WEJ7nIuPZ4X4hhve7r6ZR0Xs94OC6oAB4GFyNS
nkR16sgaNLW/Xsmixb741ENXuhnhCmeaLydaCPso1PHHP2m59yG0SaaWpFfHDXq4y5gpSsKsEUTS
OBdtFrbzG0LAbCyke2LyT43t3GM+Mq5shpd07Ud2h/lES549Y1lHtxFJoBsyy4Zk4tBcbGgc8XNK
+NXx/BKdZjNbcK+v2mCHCgEZt3sGqHXgtx84qy/9Bs8GtQVDS5lYTwpdrxAg91u/68uu+VHzK+fi
lQTP8ZayufQNh/dEo8DKeKhTxpswO94lcn2Z61BOHKboDBlfsRutAfzQVYl/Ufrdob4gpZlxGPMY
0oA1aE6szJ6LWwpDmmJoWY4bbz1irZpgZWWwpYzr+J7uBzsyzJGWIR31MQGu4diIDWAxLr3uoJOw
nlxo8Q4DcyyF9fth1hnWVH3CKK2xWG7nF7LeIEuRnt4/DDlQg0dkRI+BxMiIkMEhxRk9IoYkOO6s
XU+YJLEco6OBtGIfPGVbMPc8L+QIEd1CYiffiY2XwwjhOW1D560ZWZPGOb52B2pcsPXc5FNqlDF7
LuRgQI5BA/ZInRsTIz8nGCzBM4gmtTvQZFvqm2ODBOX7K8lOq2ZePuxL2m4wnc6UYbd/xTEFVJKZ
uM++O+70H7R8nEEviOR8Uvs2cHUcY0iLR3nHmBHt/brPCMfvIEAT5TBN8nnO+dSvfNg9s9PssdCH
PEgoOQvvhhmYO+xkvzklKkiWlKXASh0zy5/cECa3KVe97lz67EIbrksdd/j4+tY9CiyO4d4QKIyf
xDSR8XoN9zMs9ZmnvNxeFZj6R5ZNEmsnNogyOjM+NbICkTLMKIm5KxB1xOL9x2A/f6A0lflpoWM9
B/gLyRME8W9T+DI6k0nEALxweqXZJZKKL2bwjK9A45mOu/vxcVjh3EBy87D3s8vJh79NLoqjMotz
pKH6IqXr0RGS/OQyf0QmYVpXgxW71j8M1q4+vCIwT7qjbIrBXV8qiMevXjdlM6EMrBGbnxNl8qEv
ErgQwjHyewEAy1ZPf6PzZVQhTJXsIp4u0mnYPkeuXWGIPKLKRZIA5Qw7A4T+M78FLvLTkz92Punt
jDESvVd5pM64Fve00ZG5/cRa8Toyw+o4ezFSffpk6jZcD8/vCAQG5tAYl7MsJmlQXuwGZ+KfBMri
sSAWKUJlC+znyZrUUwMm1dpAUGEQZzkN7vraFntAex9P99xYBqcPGEZPP4/MEWfrykwrGgmGpi/N
GHhoAkUlh1PDyRkYI5IN1hO6rz7Ci+FpqM03QMCSTnoYmL0LHTm9uTYmYXKKyB2j/Ic5KYYWe/Ge
wX+cbHSNPVI7x2fnMeXeMTpEzby7PY32QF86Y2l4zPmKzGk2Y0PHelYd3lHlk9TWE+6Ou4fbWXIL
Vl4HAKDrKXeYYnR6L2ZyX381QyW8qvZpkIcl62+Q8c852o9YmCnaaSfOQ6nHSmo3LiNlkPWkoR6d
ZsdBMz6l3DW37EGn1fSCdekwofUfa+Mu4U68JWWijXTQt3082imLlQQ41zbDDzeQR+2byllBCI7c
eq8AY9a9R6wvz5MHxR93jv1kU885Q11yWscPE3NsA1DOJutlKvV02BZIAs8Tvl2Sumg1C/eykIdw
acaME42hOj6JzaI+waZA4oN3f1kzCueSjggl0xDJAk9RAA+u73Y1ZlQ9bpa116Uzp6l9R0g7OaOT
petj28QCjwsRPx5Bre8ag/F9AnlhUo2uM6w++Xs26RLnVNE+Op97vmNqYZJnToFc3qn7x/lh/kh1
icCIA6OeQT6rfXmAz3iIsDe53R2R1dwdNrE6Om1YxA334XWajTMp4vbAfYMUrlMoD/Hxy0OWxeb4
mqo9MiJW1ew423FjXi9O/H1enMVXJ6KcjC4RSmbK6DzUX8GpboQWWsTgqKRLeVw2DzcfE/wkUgHU
REnMLaG0aohOuH5vsF4TU5Z2erXPYgJtcmK93cKMdgySDCZ4libYe1i7pHXAZ2JUxmYPGxvsIwXn
msu/H8Bz/bmgkb8taBTUTppA55vWl/qtUJqd2ZSXYrF+RxKDAxW6UY1nj6huQj+EU0TlWf6TqeDL
zPbf9cq/X5Y43t/rKGl/uTfVjpftInQux901T9eWG/kOAjCrMjBFdrFCLsAitVcwDFqWQw5NHe9G
d+Gxn3Y+lHA/KXx9/OfjYejfldXEK+BiRDlLTycO2C8FbaUfSumsUtAuo4FhF/Zykm7nftEn6NoL
FaRuj+Rkb6N0a9gJXDVbpuZBTepNhqDv7eGYysMZ4OvH1FfayTFaMUIOymBqk6Hkjz2ger2OMwAB
ye+LFrZBl3a3B6XN8HNS2gOg2K7kJHRp1DyIssB5oelJk1T1klOwGu3twdNGIWL7BiZ6lTNl9GCs
/vDTgcgfFXtgR7XDYdd5ffeHL+NXHhNCUeJjd7PdLW/LVpyTnRD9GQ/4pStcCRQ9jQ0gx07nKa86
nQNfsF9JDXQGvL4O5jo82dOD7SdLuN32ErI1mtJkW9pLgRvN3YHkkLDqPO33wYpi0x6d3HkYt/Zb
unryEdykcL3Itze9xkaYEbn+Wzyn5rJTPs7Hpg3j8E1sdZnfO5Udzio2u/Ml/7d6hOwPnCFJH2BG
QlJ2Ts4Ao382EjXoFu1VZiNCsaGbOx070uxROiHVPI2u9jQoHegCq8R5E3jqNAIwzrKVmvPqroSr
PMcbMlihynE5xI5fOsHJQdSXXG3I0KXDvTtC5ULGIYYGn9/PNJDYzU8vrTf0NM9j6OQ84pedPfFi
iJ/7IHr1H/ZLOFs7k64TnN3oYg9BuyGICxb9SdLYfXvIMPZq98LY4plXeU7ci70xucGx5S7PdsLM
CLENVNEeP+RoEU9bxHQfGxLknTFIPI5OACSIYbg9eaXcBscyOzrpzSbH1AuJfuKbxaDi9CeKHXqz
t6evcTi78WvuEvrU9rqxkI3Y/Vkr7lP2ivLe1zlu3jvOscqeZHxtO3uO0Q6jIyUNS/rg3XC8uAqe
qRfLDu/Lez85PqeoMDB20n6vH9uILSon5RvyPrzQCd6HmKV87y3t2vEN/eGsD03cfox5AiC0AXHo
n730Fo9aB/8mUZloKRsHGWKY7u1EgRUyJ+mppXVJOWXvLsV3S0k+m6f82zI0OF/vaOOufp9OwbDn
aTKqbJAamCs9xodAa5KbN5jvXcrhj649WY5IOfdyhzOTTtwLZ3PHG3JyHpx+8DIjzcX+SMJlY3N4
eVz1Nz0i8uyYAdtLi8MuxqDCuB8ZBQgiPC3gpBJu7xwtvgueRNCEQg62GebsztGdiN/HCt3VXM5o
25t5M97d1UP+OBktt409Z0/GMTHYIoqarI4GCSGV8HYojt0RJd+E9MCw6u+4BcQ/Nc3q71rav2+7
v9zcvmhp1Y6pF+qZm5uwzSyVdPl0tynueo5i5XK1jnMHdhpvkZH7dso5U0avvZt/jhamTfg1jyXx
GOf8tv982/2C8f37jemmSZIZMs6u8mXJKrXt86jK63xhhbteG2P+u8zv0Y21+fXkUkvvZAGtA6ab
x+oYnLv0w3PwE7jxdZoCEPr/voEvt/1jfpalaw5hTjSAwpZ9SzkInICAOUjURMZHfLGcZCOdm8sZ
xDwPefAE/vUdTYqbr0gXY/3+mBVs5kTX+Ofjo/8u6P3n8RFf7C9Ppfxc3QujLsQXh3gmMFubluI0
VjfoAeHNgah/f2CRnpkvRUzdnuov5htrpi28OTWVZL9OiJGfgA6i8BLZ3GuP+R9FFrNoz5xJ/W4k
kZX3jtXrBSkpY7PWBREb1nYzvb3txkRSskdt7Q3utGy4Yfn1wwfUvn3s/nL8v5yZbV3LnceaDzjP
+mqcvxRsRnDPRI/x3Z7in3Cz2BSRYbaZABjFmMceMZFtuHIAmnEljY7bRfwqTQRy6gAKi+715p0X
OVpVqGnicy6MqQG7zS7AMf+0Ev++jGIMjEjABMGtfalnKjk32oeksAIUOVUPCX2iLbR+9SZflVvU
Nj+Mv1Qx3fvH+WoScoLymTGUmHn/ekJcT81dv55liIiu8ZoHlzCP9qAeo0OPTOggV5wucZzskPce
rqTPoSSQK85cF9P5K0KtZ3zzEUGCxYBA4u/mra8vq3GGmn5NPRCalBYMbVEL2mfAotGfT+fPlfyf
3v2X2aXaKWstU5/5Qg+QXTN/6fo1/bHQqQOODa7z66ayEMVYP8QHfTujtpi6G5IhCQfcl6GxlO+K
m16Lw4YspocaNj2/6pNL7xADLfthRvyFovN50VLZdgWUnQAX6atypMjN48HYXfMFm6a7jfX0tKK3
WhispscnRAUpq3/Tu1yRgv/5+CqQhP55fvz22l/uZ21W70rJsPJFwu6+2NRZsO9CNCazEAbZEHXN
oRrdXy15cn1RSIOdnrujzo3yDJc4cpLaFdRBYHCZc6PHRexEynOSo50NWgo8gtx3DqkH54StZUla
lsNJD2YV8XYJxiJD1ODSrcuTFoU7/6gwQ53DJ9RhP2b3mB8QLshIv6ohUDZK6DvPHALs7Tv9Hg0X
fJYZ67NkF8qN/Xw7o/FB7MKx4wcb1BnJbnbkSYxZkpJbDWHg8kQu/ZZ742G6W6Jkd/IIJXV0Ygyn
c986OKLgPkYih3k/lhgUdZaQR1MeLEircIwG1QqSHZ5h/sItQdwqQRsk09GWVl1ERhwY1rM0IAwP
0bmd7MeVavXeEJPTQBRrYvTsYhDnaOLdp2xIXaBglGvC8UWXyD/VBvs9hSrl5IU7RGvrw0sDraGk
/IPx7hAZxqpyhziWZfgB/yo7Q+Kc83S94/rTa4fNbMfHqclsUzyeAc0SNdxnAlVtD8AdbTMmFdmx
pixOBYPRfgxJYIMWy42Q9wp00cXK0dPQ5WV2BvYC8FyE8lgm45lzkf16w3F8Y6ItKiVD9xh7FevE
eHuIWasGd8JkxGnk/Rxn24vaf2iAWUlK8eUdul5usXksKZ60OKa7FFrn1gq7g2OPq/vBd/uIrgPA
BIsykcanReftlpwRf8ykBaMR+svrHresmZyHjw37+2Q9hR4Wl8xcbmfCXg629H+oO7PlxrEsy/5K
/gDCMA8vbdbgCM4iRVHUC4yiJMzzjK/vBa+srgi3rEzLeurOtIwITw8XSRC4955z9l77ztuOODlP
uy4NC8SLPjUFmxiEROr4UzGP3zIai+/WCVzDOkZaeu7bdYCCNV+oLMPxLPghS9mQZ/we8ht5MlLM
zBLA6lxBjQkJolr44VynoUwd3xLQuKhpA9JtrhYdwI4RgfkkveuRksYXAqiRgj1SeCMM2d5LICQA
fDksjAuDxnlwRrGl0yzFRjBHUkC7wa7ngNj1PaS9+UA9hmbPzt8pukhc4bZVVypg6ycxpTCpV/Aq
Ua4iXDzWdKMK1mKQsJQ3HI6I6qM8QYznNIhXaaJkBDihsWDE9YqAsJnQlM0WpTJienSk74FoG45L
0Lc3tV8dY+pwEwXFQzmT9xoPhfaF8YTBIV2yd8pJHDvFYhqHm4tJDoggFpsSIzSQK/rG3finqYhi
lI37dQafUnPKpcaJ5zhsNIpYuHdrnrQ73Z1tuOqXhY93iqcp3COd3FoOT1hD20dY1y8WzGk7fQ6b
3gk27c3jD+/J8K4he7fsYe4eqjlCKnyUHZpq61hhU6UaWuYoD3/ZWmnCgr0/ltepRW/+qkGmGRiq
8VqfIVznGVS3zRG0J+Ukn30qUul9Ctj3sTk3oCzO40nfdxvCVjPaxRMGfpLV+fNJ4x/MyjfEGwzS
GOdte6RO9Zy1TX6RDyg+iWeF80LhYhz9V/40tS9tTKRG+3Lb3eHNLSf0AT3pPcMTbMCMUdDY8/fu
MQk2822MTOpZzfWneIK1fBVQ0y9yahcAzyfIPuml6ZzYegleemFbZLMEYDudJzCwW/WaeLaB+DZe
cwIkuxJSHvoDNA+b8JU7Td6ASKhVlDJzbOQFjPlL2y/VfXo1GWrUdOu8ZYD1S1FsRPb4kLH1z9XD
FBTmoRNBUsa/oB6EncFli471Nd3E6wkLlM+bhf4DI2FOUxRV/r7F2ZsxifEdthjFqfd1h0BBXa87
VEkoIXYlDYnpyvgUcKwAu5rpgcsXhT7RTteIXiEYBtxoRHAvrGO4Gi8cSl/44rufDiYov8hZ8BGZ
4bDBkoYvhF/Q7l8h0eiX2lGH+K+ytuirjGk/3RL92mCnM3953LwtkeeAQ6cCc0DHFrx43kw4TxFO
w7PeiHemFHB/LA4eOsR3bv9lveP5W7JceJ+AhsFvszdZQLTo9h8gPnKuND37IgByzJ3iIC+6PZTu
MzqlWU/Y9Mg9I60SygOgASe8Fq/dvnY+q28YEVv6JjuOYb79WdGFj8F1FuDlKwIvAoZs+YW0YNaI
7uCtCZLhUUHSuo1nHuQKPiDNZnJLcIVdx91kKWJX4A8E62jrTX8Ooq1M+jo/yh7BmnHtb9lFfQF9
NOsAPk8Zw9YyeclACpZ8CxboJTIP0d8F8CeQwNNCyY/dSvvMZsM1PvKZGLjgZ5yA/QqJs3OuPohx
3hv38Wn4AQmw6TYcAO4FbHPYOHi31HhO1GZORCtKQRr5hFB9NR/KOiV/ErsgiqMjijwsEJU8WZOL
D4/R0oIpI+a2b+5+5jxVuJAdeUJAvrEUgsn47PaqzlsHvf7E1UBDULnhHtoU13pdTmYmOP0ncaHi
21tIO/ZEl2NkBvp6B06bKxM72JfpNJ/znbkKDkAm1Rd1j7KHPvUxOkx3csFk03ht0R/S2WtXGm4C
Y6ablxI5m7EfjQ2uH4jTWQypmLX3XTXWZvrSHDm9+Z/MQEx6eemWc7V8ZyNm+DNjO4WUvJdBSCNK
CybrfffBMCTYR4KdPRMEiXC7Jtp+RuXGRB5xl4cySngJz7iwoHLUdvNUmduI0F1xUWlbol7nFpRL
BqTL/gQwH0gmNfsK4N1sInr04MSzY7GkGc3kdZJ8ILaCmbz7Vi/6Md7i5NuHl2Dy+I2f0vS3Qp3A
Rfj26MbREZwqgWnVw9EngCZh0yTB+CCf2HT5OKZTbuttgIJwi6JtxjdafEPYmdfoUEFX6SdvT2wY
kAFahRx4+pVWHfxPazGcGE+Vn+12RE/mFM+KRZY794exFyLRltEV8xxsevRL7q1hq1/nMl9U03Wk
/6x+8TrV0yJpARpb8KYuLFYjoqbZM6CH7nw8RheRM5ex4tcVzkhGS5PuIL1xin2S3qZD7JjkvHML
QR3X9W6kqPCmuqyVFmZuG78+nN6vWj5HsaoGhL2To1OydfXgXeXgYGAdtTOOItgcUQznG0+9qKjP
6AOwQnMZeCILG01rbGKvslU0ddzqpH8IoHwW3Pa8Cta34ZuWukTpRTGG96FbWJ8KJkm2foISMFME
SzhS4TvZGt1HxJBtB8iU1BqItW+1M9X2BpCnivDsM1iggotVPLnUYraEpZBuq6d7rIhHvD5hUNj0
yz0ebgaa6Ee5+8m/2PDowkBVyrXMqnsyw+kSQNfHHEZnY1fc8aZx6F/rJ/nEbU1pvWpW8StWQVwT
HUYKEA4AsogHJpeDdXyHZpH7vF3na75fFx0yRB78POnhgNDURkxa4KJ4ixcuI5DkJG3yARmQ6vif
q/xmnVkd7zzKxDfGzOJRQmMMJH0JOu1Xy8xzGnY9yhMjFOcJBxcGjaigZpSP6bpcg7Bz2E/Z/PIv
9wfQPJI965keudSy03MsuDOBLYSJ+c5KG9FBAP1+xpeKgY+MkRk3zxTNnnIyt5AJf8LnuU6MZP3R
QWZG5KvPb4j/AGMVrxK5XVC67jzHtuikn0AzFnyME2HTjn+BTMf5nlUZzjHcr27ebzp++GW6/J/u
RkQMfCJ4b2qkcT/YGf47erNO/lYBYTTt6Eu3n9qBs69jfmG5ZSz4AYUduJd4Nw6oUlnz+TLpvlmr
EX5Ps0vtZhlvTfKZDRoijIz9dpkwa+QRZSYZMXDF8qhUMz4swljWx08OFWi9s5mj3KKretcOPG56
x16V8O2Z95EXIEMBLOBEKamuLPHwjoKN9ZnO2YqWzHe3xZWFQDvop6fEPsStwfObL6Tz5PqutzlI
8pd+zY3tDK/Gd7yA/7NUfdxYw7bHhdDNIyfYEXVv2U/5mK9xvKxKnGs3+lMH62rsPdnW9ogIVuGR
a2AcsETWFDOsJAtl9WSNADnz438ivBRs5VxvsCnrDEjR144vyqGai/fv9jO8mBuLCqqfTU/RvLgy
MiD3C9rPFJhCKhTCXwf6OaeIM5GNH4xZQRjx5VLQLsuHTrF7ZdjJK5nv44Y2/i7dKh/kTpyr5beG
252sGz55vmjw+iwgRbkMe51yLTqq/R1/5u7MOCPqVtn2vX2+1Qw7++b5QLx/kbbRolsptwz0np3V
8wbrLg0sDUMeUy67SWfMsIs5IuKzd2WlMx1vxVDZIUXh/CRZ1VyON/eUrDBk3ypSSVHmn1Makfob
8uscPDG2C0JSgcstXxGis4F3k1KGQdU3URdz6Syt8gZf+bz8yu/yVbvBS8VjRgFIfcFKCa6Z14bs
89MilkH9LixiEilYcK1DhzhC2I8s1T+kJC/k3H6mN+z/nv3UHVadJf0MyshvZup7ViR6BHQxaCfe
mQrL5Kw8MFN/12yvGMYYfCbTGJe2Iq2BiD3HpmgGJv/jYgG1DawNuFinxikI6+W1cEyboC0yKQJ4
SwSHkEL5prA9o1IHnU+8C0QFXDi9TS8aiuobjDfkvmwyS5Gvlrm/sUG8/SjoF7P6vEHXZgeZLvsP
f/PuwROmCUJ2Jsy7xlFw9KOYiObgn/fhOsKQcdBiuyIix6exr67lLUT20J6723rVroiBp6ZIN2hy
n2289thHgpmCw3TnYoF0pEX71s2NVXJiJkz/n2qVaGmJc5ayUUrQnOMB6Ti3080iCoCH+s5OFf9M
Ek11IkOolJwPbD/dqYXbh8EQ2BLNhp/8QD/ixmVkYE5fwhNtCnzlQnmVvk8fhA2Geq3Apw4dzeXm
44PKK3nfbCkEbO01IwAT3m2zadbDtuVAudEBerUHWvpLZREvqnUDkcZc6Ptyae1MBjGgx711nuEk
oIu4Ud1TMO6j+oyQ6YB3hmEdW+5ndWtfMIyVZ1ZkLr87dWTIiNhq3+b2YX3r/GzifwmsZU5C6M3S
wguc2eWB6J0Nj/emfgmev76yNVMhnC38GPog5BZ8xf28ccYPBE7E0KMagO5kbELsuYBk+7fGwWmX
4CTIbJNTcjIrsDx+MZg506ahFFZeBx2Kvp0zSs/wLNvjQ6Fz/NRW+FxY/YtTyBpAyhlUsRcOf5BE
pAWv9UqE+766pOg24HUs0a5btvnuHvlw/IONqCTlv8ixsFtQxVBE2bS5Qsfcw9Did0Tu4gRSJk/A
lTg47hidHSzbYc6bztk/+kHCrJHjeOmO2b1/5Hb2BWvcKRwVxQRuXhpDkCWO/ll+orHhYMCRToO1
YM2CnXlpqHQfpX3PHNe+qlvDUb4sTAUp/jNFtbG95t/mYar1gTnwdcj4o9mlriXbcrLsVw+GVb/Y
HHx09GLBpaO49+Y0t4R7uS9fMmpldW3eQCNtGuRL6/JjsDt2q2X70jh0vhyyeBaP/JyeOf98hwvA
bcvsUgjzx8ijUyzZ/U/EOGWvkbZIXrkbHuUD2OyuOSkLdacv24fEkQMz34BaInjVNvyzSSn2PrxP
/FqTdSB4Z3k2NsIPPTNcD29YTPspRw4J6SfYgXl+RTFyHLj8cPfR8qzRRczKq4tD2Ebys7AI/JkI
a3sSnGf13l/wZ+kIIK+QIzIy+MLTRXF5mOvxjdfBKQ9MlcOuj3xI2ZS86/aNX3ingvg6zKt74TW6
lU/xw9qNF5PuVnIZtnQJTbvFrVw49RuJzrZ/Uz6imUvkCV4eQjB2LD2LKaUxnekH8VzRTxk25ZK2
T7cutpoT0abJZ49+zzdCNOCPOJGZJ4mLv+bEeMThD6VatOMPEfWb4x7MWTnRirMv5eG999/DGi4c
bohGWSuL4piv8Dkg4AEoRndHXg0v8sq8yi/0PC8KaRQb47vdy2xPJE4mxxCO37M+dDttUzjZiY4C
hgy67Q/1We3E0hHfI6d/88+Vo6656OsrYVB0RLFn2/mhm+Od5X4W+aq1zfRwMEcw6WqaduXcpNmT
Ld3bEVi+mSwZgRP/pNyH9bcBZw96J/6afhHGdv5Wsuv2QGMByHJM5lbl00araZt4hb/77JAQUUeu
OOKl1bw8ZWcK12Vyq9YphDzMRAzTwxfu9715zpBXeow42PEXQBt2HgbaqYlBRw3RnuL4O1xCrJOk
Pb3ooCYn95N8wzjl4MB+8yGhLD6rN0pSHoYStRmxEvTwaAzSyCLRo5wpJ/+bYEMLEzVrpEe3hDiU
e3/Mn5xXnhnfaPEZfUIk/VSClWb7KxrWdCnaZYjE4UX6sr5oYg+38hsgIH0S0gM5em+GT4F29x2F
GxsvaAHbf7HuGr07us4YVIB57KTT1PGynIGGCpJU5KP0U2GmYCJ/o+My6TP83cAgXDlVa0Y2lKqz
cIN5i4ec3ehROVfiTLDSEIWJFKJk73c8mhg8GN9gGC8ImfYymyqan1covrSCuKn8D1pNF3UNMmYK
PtDZaXDo2RIxGpeU5s6DucC+/hA2wopi4QRPlpKFdvpb8T4spR/rJ2SLfyrf2UXHTkkti3roS7kg
7qT/P6UepgzfahLn62W5FE75rPsSdyArkHHMjL30MW76xbR/y/PgifqKdKxp8f5GDpVeeXsaw3Ru
/g+EwpOJH+lVxhEPZzr4xHu1jq8ImlmV6qtx8hf44j47lvGlPP6refU/GFf+Zbzy2zy2VKzRivXO
v5Xv0tPKiKLigDeVlBSjr92pv0af1SfP5T+f60jT1Oa3udlfXva3KelodjG+25a5WTmxadQHxwjK
QJ4pXnjaWlkphVn7r8bz8j+wdqB6FxVCWklr1aXfPq6rlWbTx4N/azb6CrMDxWr1AlT6Wq2yb2vR
LOsFxxy6co/qJONhzFegGv4Hn/3P7+G3z973ZeV7IZe823hnDv1LZQ0Bcmm8Fa86reV/8WqT7u33
K/3nV/vNzKJLpZgYBp843kXAwcvXZD2iRLOrD5yLe2kjU1Ai6XdNjjFTitQ/f/l/JEf4ywX/bU6Z
V9Ugpkrv36YoBo9Zhl2gC1+7m2EkM9GWWe0cBT4MHR9HOGc7pI5fMqdNYunzdbFvt43Dzhdqc3FL
+DBHBesU/Yv3+I+GuNj1Rbj/GgYnQrX/OoIu4lrRGq3wb+bHaNnlSZ0Xh4KWwLxjvztxsE1eDTQ1
7EmYCf7FhFP6R/PNP724/NvAXY6bwZUtXnx40T+6F/Gcs/C9Gs/shwKneUcy4r8Rn/ElfvUP1qBf
X8+/ZZP7301Vl484eBBk3pTfj+Zv2c/fLvUDGnkdPKu/ZrL/yln/r8D2WxAF+fdX8Pj935rewf/9
1/7fCHIHxfCne3cKiv/b968Y+cMjIQB+1QxEAv/ZSPfrD/yHcU7Q9D9UHUKAqehTPDqpIv/pnBN0
6Q+VITxuPZAPMt46fuvv1jnzDwwsxJmLmmaqhjTNtv9unJP+ABAvTv9RTAmtkKH8O7453tl0m/zX
Yz7BZQ1JQuQJ3XpCzVq/CRFCNSwKw4JjoIhFvZdEOMiqlsobKxsYcCRttKzrPN6VuoeZNcpUsBNF
VW+bOEioowe/2MaJMCzaUVKvJX6kdWYVtBBMC+yU0iocyzqXsMGur9uLag7VJuwomBofSEmUF/CP
vSYlYdIMTk0oxVc5UjitDtGofOUVKb1aXlsnT0af3QwDT1KguvKli70wosvYowzOwj46lk1VsR8o
rXcOqr7YFyL8m1DL6C6EaLYLLv7BGjFjC+kYvQiJhkEvGqKNbKgQjvqW42SXw9XyuWtPlue1JyKL
QgKxjO6Yj2mG3CfOO+o4daDZHkdSlc6q0RMv3hC46y6JqoPsht57JTa4Vv0gIOlw7POF6/b+V2Vq
4TEvrYLBipkcCllvP43K8N9VN0m44oYLOsZLpauUNeVJ1mVzXY4t9IFeNB6l2ngvZt6RuVnLHbjS
rPccU6efVnUa/Cm1CNeV1uK58wfvKGcRvIlCoNlqFop2kkIp2blpB/Yu1K3VUKTaRyVVw1wwCw5n
nim6W1/QrHtleeXBykZOF0orj1tVr6yN1xvV0gz9difljQbLJjW2YTToZ9dgJswP69+MyOxg4bi6
I4PzPOdxwqFnKLr2MZZNdh1TqXG8OopvBVxOR3b7Ym22nESJixHWeid597rymn1n+NlA033U5qOS
x+e69ehSVo31jBvBZBo9VNQoeqEvB61LFmMaN2vd76qNVo3DSteb+Jw2hngM2sw6DAIsiaQpoq0U
qsa8GCoJyaRRcy6TCwsdyhALrWOZoXBqgao9q7yw5l6ZIK9Olbh3iWAUjKfnMs4pCwIEvKqrUDKM
orxOspzWYaYh90hqXM7K2J4GVyxY8T0f3EyoWozMlIwcGC9SD3UiolDW+pIemzWgCkiKYdYrErAC
t4osMsmayDiZZqOsuCn8Vz8xsO2NYp+/d2o7fJT16HOqGeXUWDV5ouHjEbPcetSi6iNri6joCs8d
b14s+5BxzDio5sHgud6i9mJ2P6WW5GPjBwwt1dzPbYiY1Twc05RPKmd01WMfzUA9xDoVb6T5jtGo
PW2qQfCdzHfTW6+VkWaHnqbmmOgMxg1mEGe3wirrY+jlxlou4sAxU8vfG31JSHqRREdf7piiVK0f
OIPAryW3tU6+L3A6SsURN0YSavVRkfx+boyC99CUTNkPI2tB0o4Ikcoiei2zkTcpB5HVzVvDo9wc
O99/iFJt7bwg8x5KKIt7qSm8Q1JzgW1Rb/hrNSTAqD03ISq8qY9qO4YgLsnWuBm9mkLiSomwzcYo
u/V+wicrco2rJ/a8KUEOWJcGQ/edWKqzm1yakAWGouDHci2TmyTE5U0M8+pS5kNAlFETjTjsSxHI
vMfPnYljbEIbC5r2SnpTme/TwQh53IyCkZMWJWAt2A+qq1APYbDRDVMvZl0nx0ywBCusoV80LRib
yqu/ulLWtX0iyypjjA6r7awuoZ0u+IHB+OFF7vSxfn3FsuoHDM5Z9TJoFg0XLReG6NhJHX3IxFek
/iL2PGNzwZJhuhhBdLfcSMkXuVWWd08rpG3Xpxh8PNAe8iDSMXRz4FOyHGgbtRLGheqpMF/Dpmw5
WvdF/2q6YuKkaAB5LbH2bipI8NfIk5pNkbvM8fxaXpCWQNKk5lnrSqqHg5w04kXWivwWekJIuaW7
6QsHq/FV1axoF40GS6xXV+VnH2fMMsMWkkkRcC9qQtR/Bbpa04kMwoouudGj7xHyvnzrTZ8zYcXz
sY2Vnt9LejVW5kkejrXdj2M6l8QRDYqRhN+VqhUwQ6pUPY6lDFVT7YIG7JpZBoivikh7M+UQHZHh
mzwnqA6R7DRayRC2qCR9q8SC8l1IUZQS9Z4nApvVkJK90qRqsxTdZmyeeSbolHWdpE73WeuR09yq
Az28pHhUAxlHjTHtWnpRFtTfo0GNIsSjwaw/qNBD6XIXAIfostGc7uO4yk961qKEEKqARcRM825W
656QbcdYkIDXNCE3cOaPjFgVLw93QSbS+C6jgsa9kI3gINJIDojcNN1uHxq9hUtVkrNXaahDc5bk
ZguBvDIHkpGSLkYwpdaWtDHGJDaBz0UgN40+pvcRxo1TSElonTPVlxQ78wwlWfpGLxgXNe5zdaZ7
HekbTdHDGynbWOtPRtunUjAz87L1CPVTFPPmNab7agUG/HqL9XtRDY14VTOfR0YLBg75YyqUDNp1
nZac3MN9EKq0x71tKAauzDwQT52neNJ3XLoSa3iljLekUQW2xES3hE0h0ChRjZqtvMTWQoinHPcf
bAX9Qcq6HsFvH+Z4NERdmiWxOp7MSus5RGgq/FbTrT58S8ExValixtDKTcMXaSgLWHxTvyhUon08
ejS6XIW512CULPZjWaEUrXjbIJFHa3xrDAneTxZn8WfjExGQWEV5UnppfJN6RoKNOQK21bOQtOgk
JnSxFSsGNVVHdlFRpCevEnDKFg1CDqLEQMJ0ib6WtdxaCFXJPEUKXVoBXph/oHptCe0xo/2oJdKh
FiMmUENbOJEhuve0LYtDLyBqTPVMWYdS2d41r3SvaRi37DwliVFdlLjvuTYUc0nu+i9fs7KrAUsZ
l4LsE9Np1MMpT+uUhAeZBnnlCm9KWzM2iMxBd1y2XqeVzOrKJcAkmmmqeFeNPFy6am+8xlocohhH
rH300169ZrGu7wV1EJZdpLabqA0h1/XEjxq6ZS4DL8mXbunalpEeNBCVCue2myfBJ/RHj68sljv9
nqtB6siDa6xiFx6ZPUpG8i4mXbNNhDFYeV1ers0hlY8oUX2nHQV5Ww+Rfpb9EsSpPqTkseT5uJbY
yyI+pMdJx8y1Dhmhoda4TiVXuAdDbyAFUWMGEXLYMMVvOsBQDdstOeYjdQ83WzugaSsKSXE6aRDm
VMn+t2QRcGc31nTTB1bTkbJtmh9C3KuOLHXE8KoegLa8C7yP0oPMoXmZ91HJuXGTNQmgpV4KNaCd
ChB9IHb7rLO0HytNioPUx+0mURt2h6qtFo0Z+C+S6Y6HARfBKXVLQjvEpHfCWgp2bRWPC6BptRN5
cr40E2tcpnpOlmLsiquwGSxWM4lwzYqEsSjQGHzFKo6pArVrzFl60ZkKD22hDmu3HXRubSRUrte1
BDKLwqbSJImZSKsuBMPI71oOlBHYhbospAHdchc8xzHBlphIcDJTlk4pEOhdcuibpWbNRsJeSQfa
B1+qTQMoaZAR43boKFT0tFleGpu2Nk1+Z+QoHo5T6r0Eaheu/3gvvKq9yUrnL0c3ktaenOFqFIrk
vfMTZWtUKSfpqkU6KsW4+Vs3n4M1xxVQ68lLZGjh9+AzDbXMNF2bWkQ0lcqhr0zG8s0PFXqBoRYc
szITPzotC18UWU5PmqqO9z6JSAipE+3Qh6MFy6geXn01gCyaVeIi0/WsW1pjQMutkTOUoWnoclI1
lRFurcJrsmElxqjLrN1iz4y2Bld+0cahWOZpSsJJ4I1rJQKgJJkNGd6cBH6iLBl+tMJL4WMl6DYr
4ubWLe2Yq5nkqRN3snsoFZ8qye2RL7lDtq907UtIxeyt8OCZZUoLh75VkIPqav8RdrV+VHK9Ak7q
WuNno0qyo5hxQhsxFrN17VZcf7f2rGepcJhIZElwUtckREF1OUUIgoSKLomLDsFylUl7c8yYv3au
Es5bqsRvqZTkU+VZxE21gXAsfNPdq1KF3FtRQ69D6ul1sNhaHQqva0T9MlH1AZji9IzmqjYb/QDJ
a6t1qK1CWWbm5LevLdsZ6gJXrwj8NqvuIuVsaLZPrMZR1RpsxnFRcvT3YcEOOaLQdAA4HMpd4zSV
wGYhWqCm2AoAhGqRI8YK2XqRby77hAV4yHzkrYpe3oRibJG+qfLolCG2R3aPxEAwmHDo8dO43wwR
UExB66V16rb+QogCmtvjWL9IRRaeKv7NRSFbwiESPZrjYimt+0Iab1KGklwaumgb5HF4kBqFFrxS
xis/hMdeiRYQrEC3Zq0lDA8zC4iGL6zm2EY0nFnxXMZllqsvslLUD3qUS45bBcw3ilJhEdKw/7Da
pPR1DeW1cwtEjOzLy95V6EOOdYFadsytlVzXJfutGi8tRcDE5WvqRAYJmO/qVolAbcx6ZWn6VFG2
1IjNomeROJjUA/Osi1FFBLm+jPi+N7kUuMtcKDRofyHwXU+/BZy5NkmnyHuifEe7KKt+I0E73tR9
E8+TroLXmQzperQG9T00zHw58h0u1KaLHVoexpL/6RvK0eiiyq7ktFMacENF5gil5e64jYxZV3nS
1jcEmdOMRWaVDl1L44lfe3VmLfSSao7FE/mkFCPWpSx+0xKPjaOW4eDkSnAKvcRYa1YVreldDJ80
Ejj6+iZuEa1p1kEYDBt+OliL3iXXPRLjbznvdNbyxBUPWR4LNtWCN+vCnmCHuu8ueWQwlDf1dJaH
ZvmtR6b/MtQpxDGhg8Gdq5XTa6Hh4fMvvKc+KCjx/bL/tJI8WqiqLJHYhrZ8EH18skFEhGxfRYy1
x7ReFUJdvVKyd5uMLWil+JIg0AaI2jd6N8kp70d0Bq6uNUepyYHBalZ+9qsEv08IQdcIe/WcRk2w
lRXqzr7NpLXi6fkicD1up0hlBkj7IOaBL7OVavnNVpEM5GNpqMFl8xRb0st2iQsM77oVJNugN6gb
conqzBTgbMhZXz6EIUxeVV9ODEj3PAp149Wl7fbysC0DTVjUpaKeLbeC727l0UM1+vZSmxF1bylV
WyWjUiLgUsU2kCQkCVa6Mnz6URW9FIXMCpVH4P1HA6VqFZvDh9dY9TFjhz70gY8gVRhjz2kCBVWm
ZkoeqvsxWpiqkt+iqsicxBwQmmiVt+n1wLL5xhc653w0Cupo7OTCiKEqyroyEzlxbXvWJQgmWtec
xjKpjhzjQ1CRlbLj/N2t8yhQ7iMPzjILlOC1CNoCk7CppqskH/VTx9ZwydIKSH7ulYg63CzRZmlM
26VJ42qex4bk2rou8VnkTE8XrjpUR8X0hkMwZjopBblMiU4ZBh+iHK0zBQXqkMyr3GML5Qt4b6r+
iHqA8LBo6/6gtE26yVLZv6UCqy5I1hj1clGnG7GwaMv5VbfkAJIhus4E4ubUxH+hz0NrpBTCUynF
phNITCFHdxhAxrjeQZJC8dX3xnbdC5CK9Txuv+pQEle14aGSqIKUDl9QrLpcSF+EQuy+u7YRtmbu
WwfFojcf5YjvDeDz79H0YDUtGHrVZXWhcAlAto49NG3DDARiBYZ+IB8h95R7mAkkE6g0YcxSL9/H
lDdOFyzY/vpclJThtivxQ9qRUqNMUpl4GMlQXLrUheuuqUp70lMpgjrR6z9mGPL/dT6nJu6ni5Ub
f5+E/Fu97n3wLLMq+6l/71f/uV39v/5/A8dpdJz/+6SeiRNX/Y2sHjr8/MPXdzxR4+rvP7e6p5/w
d0Scqv1hajIYKhGkm6bLzIv+jojjd2hOqDrRtxrN8D8h4mTxD0ZqmibS1VQ5Phr8uP9sdKt/EHhK
61wRAe2S4qX+W41uftCf2twm1jND1g3WV8WQiNg0f5tmSXWXJmUzdCfKlGCl5hb+czytQX3SBmwr
NJIQoXcZdgfDQvkz/aXqDIbTUfv+p4t4+o/W+p8hz9JfR4m8FRlWLyUvRZGpG5r5W8e9lUK2UFFq
T/FYmPNCByelVkS76X2FNgTwaapBdwz1/FMNSnMtgYiY3vM/fxe/DTSnd4EL2jJMWVI11VD138ZH
US+Wg1pNDecyumpJw0ajEffq+VUL6klD6DBAtu8MmQRHUQYrGoJGMqa/ZAHdPjm/R1rTnSq/Jnwk
m/Co+r0RenVlVV5HzTSE0dEoRdH+5+9b/eu8YnrfxpTvZDCwUBhPWr8NYlWO1CHH8fTkBs1ZaHGx
uARfbyN3BMs9+mdPL4KZaOjIAnT6EeIg0W3hbLLUc5ppQkZ/XOheO818tfzwJVMb8xCoFuqYzmQs
wa6xi40heTFo6wQeYim5QZ2XIxQV5Zr4aLf5P9Sd2XLcRraunwiOBDIx3dZcxSrOFC3dICiZwozE
PD39+cDu3luifKjtfXVOhMPRbg8oAImVK9c/2VvDLGL+svDPtt2jF7JGWv6WpmHQhDbPyyts/By/
0wafV8c/KqP2QDwCil7sm4ePH8gb8vzfAM7yQDwgITwPwYtAmOS7B1JbaRsAWSMEyAYPi/7QP6uw
/144PRaijHk2KR0ExPPk5e13vP3Jz+dr3RQY+5pwxz7+QT8Ltd9+j0McqrUsLCwe34elKk4ls10n
6a293HbdtN5migu6mWURGzzvzcfXe4dgcUGbIkEwMncPMs+G+g6FBTcqoyIPb10s+8sEAxXDSxho
N/1XZkrg9MtPGGoI3Jao1coqtHn6+CdYv1QXVMjYY2KSbktTUbF+/glZN4d9PVb+jcpmsXdC3I97
w5HHKWmIjBWw2LVmjq4QeZhdY92Zc3zd1BkhzXXXPqUmvmiAxV3icZzL7uuquC9dxoCeGRwqq8X4
rZgJc2751z/+4W/P5qfF46DXJlWaOqA41L6vAqIvk9QpZuuGafSqbT1OGCHjybcX1lYi3g90vjdp
dz9goJfkIVK3G08UJf4DId/F8mTr2bPgne6mWpOe6YxnhmXjLg7U18Kl4xyyAiKwZ17rbvhTpxWW
cnX657i8jtafCfK2xCmeunWk84v2vOlhbvp5Zfkif5wMGiwh4N4bhrhXsIM5v+LGls6PXqbxoSqD
zVg6aEiS+isNLPSewJu3dhLkmwSAbZuP0XwuhXUfudU2CmkdfQEpMmSAu8rqRHEq5JN5W5M4aWJm
JQuEJUZMqpVv/4ZPoRZ2xrtH7Zt4pGJOilqZ0vvzGhGj1lnj+OImajx5DKyk2gwjfMVqQNJAN7Uf
zZ4JdTm3f+VBm52L6VxPDV5djl2tmZ0guAT+2KDJTCZZn/00AHLokqewSjly+G24aSye1eBAAbXs
J92r+yR0ECja5Ha5HKdJBLZykrF6TApTDMaH7LZbFunQBnrV52Wz09PobSwv4AA1DVj7oPVwPCqI
YbM8Raq7a1Xg2Gf5085zLx8vxQXt/vX54N5oAWwLrOzfsVvyctTu0IfiJpPJZTYHZHUielVge/sY
tAoGoC2vPdCYtwr29j1zHMKhBoz6N79FLe/i53dlWT5FjOWAtYB8X1OBwmNh+D1HD2sOLnISC/o4
xPvOr/2rmhPhNjJcCzGtg+6Qv8l+1W+7AKamG0b1sapbzMJn+CrRBJ26J/Y07vtTWbfx3vEYUFVO
Z+ydoERZUcbfJeSAo+Egb64MxlhFcykYnx0jLN8gwxoRkg0j6m9sw9+2hTlc12P9wMzua5UIeQKx
2lbM91a+FwVn0BMYdpVDgm6BKtVo0bj5mPMnSftYiKa/jEP7L5H/P2qPH3XOHx/2xv+zDnr/qhdW
xS/kkf8XaSHeh7SQh66Oi5f8x2aZKvefbtmw5R8+a4sBNzukogeGO/TvhEubrEpXkG/JN0CHQ3n+
L16I8wcEDokTM/u9JZQp+Ij+0y//4cEgcbF2IAGQ7ugf+SkTMPzTF2A7tBRkaPoLZQUkj6b552oV
WlbtJExpaGAWpkBZkss1NI6DHgSwkvjmIgyOOpHBHXnKGH9rt9yrQlKAWqNqYe5n5Y02BiQeXe8h
EoiEO55Nq8BVLa2cqyyLrCPUE8yBbcztRpnhazCq8VjJPDyk4GJfVWKGnyqGTZ9V0KKVzv3w2msZ
busgCL4LP8WmJ5sA+Ucz3zVeFe2qTi3Mfh37l9ysIMnG5XwxqmHYaPJE7wAVc3uV+wQNBAyMUex5
5Xzldl15cmMn+WLVccj4u9cL0azzmn0V+sNNEgHTlp4iQcv0u/E+qpW1DWMSofjgEO2BuVJ0M9Vs
5Bjgipo12VnObgRBvurd58gbuq3HGfZqGiOz3Ig8HA9JrxBr2pONLD4JoHEWzChu9Fh5j9HYqCtV
BtV1UlGCNgkzl33RMVtahXFNZk1kRk/JMuLbtI6LYGw2YOmtM69WX72+x6oABJFIpM5haHgMG5fG
vhdTVq3bYuG+qCCGqtaGNiN7FbYQjgdLVlu7mgXuFcLVD9JsiCpp8v6bmdFGQVfhRBK7xXZIMAmQ
OTlvBeX5kNSq3ndtK25qR6CJ7wtmNtTSDRbB7bpt0+Q0CBnedUmE7In0t2ed+TXZFcC3DJvmT1ln
q68xAwWgra5kJJY2w5VgIHyJcsV+DQjGMw7ls1R5ARrG9CWpMS+AOFVjdIEZ+cHVo7cyoiE5VRTG
DXhFfsiGKgTn6316Crq2i10M4h7eQcwmF04MSrTB5Galvdk4tW5qwNk3hL1PZmaqfpV4pF+m+V5b
uG14I5BJBfkFoETPV1Emi1NDuvGXugqq78PooBA2RgT80pzv/CRM78wBCZq2EnkRvWKP7bGkKXIH
pmo1KAwyK93esWvgquZhbxG4wF55waRz1eQjRjRxO/MEkvRYyEreSbNNP9HRIGc3OFTsjVbIL1nQ
kmDcMQDTrYhPXZ76u8xrh3Mkc+ch1Gl5Si3GhKLzjWITuuZ063dFfFbMrM7Km8e/0iyb16NRT+Qw
zuNNk5rFsQ3n+VhknnsokxE0gLOosR5hJRxVR6JDJmeHbLEQLaAvMxgirQ6vmmFiBAv36Wz7Q3lT
RL57VRtWY69qXMmxwnXDi62q+jlyBZmjYiqmq7lz1HPlFNVfDG+ye6Pwm2OdjfNDM1T6a5KmhHIl
HriQdDiHpl0gN7buja3Vus7edGk8HZGZh7n0UvR5lWfvGjcgQlPmEqJTLqZPsSmmh8AYkxsMrZAD
hH6KgYuP1yGWz31+W8ee+KsdQvcSRPEwbkuj0/h5NFn4p1FozmiQw/gqFjLfBuDDRm9WUVt6erIb
iCbJVVn4Kl9LLJCQ8zoZoHBn9ITCeL1KryYoTHt6h/A6S0LwABpCO9oOHWyjVTUm+tg0jfgchqK9
ia0uvaEwAcMY4Uwmi0+/w8irpNZJoK2Vm1autfPS0DnBPzEBLhpG8gpCH4Fdafy57dpwP3BUP4hA
hN4uqnXnrdzAqD8RfqseDWVWeCgGkIwOzJ3d8DT50UQgoyycuxoag/EAhaQ0dr2D0ULllv4dByTv
s2g6OBHhOBk0HzKMNkXIiG4zCEs/dbGff+mSBI512aZgfMxb4nlj9aYqv42twkyYE1DIN+CMXf2Q
A4xgLVLfCdhaRLdU+WdL5cS8wIYrH1QAi4S5h53TRplz9AhAarzo0Qn32GMG69nLWMdTyOv2v1Qw
Dba0jy+qM+6HAPV230TBc1+YMuT1wWgRhYN8vjfrVy0W2CViwB2NwUuRe9sJra2F7c/kpHsmnAwY
s36H25m8DhPnwvniam4dzKcT8DOEzrEB3mu0qAn8/N5ojWCnk/bFqhx/WzDFBTcwPiVh8tnsMuSL
c5Jw+mnMXcEK2gVNMdwZRYpad3SwAragp/StvO/cTG5rs1BnM2deYpeps0tkiYB6Lpi5rovKMq4h
NEx7lk90XWpOBqschgRiZV1X+2D2MQ8xZ2ZYThR8ceBBrB01pNvMR0FtlU15MCZAnrrS31Kmbqsy
V4qzaD3saz8crmfFOoCkBaNIRT1HvHnYBbpEQU6Pf1OEfXT2TRdFH3gPDiacUVrOcXquD9k4bpox
/zSr4GLOmgCoOD07LIxxxPMlS7OzPZtPcsouoLKXkJ3gHu4Ee53jtbsmSXGVkEDKXXPJdD8eIz86
GGF+5U72ueuiQz+5l8kobuOKflh5HUF3XnsVpvrarZ3oyoSXtRJs0xuLm98acYwcUqcbXRskBnq4
XHjBbWTV3/NouNUKLZoKQOjNESsk0R9gF5xhP+wVFeNL3oLYp5BbVsSslUCQPOpVLIra+qR05ipW
rzVSWMa4p7Fozfy5j1tRMDKv0mmfWVXIKavPXLEqRyHwUYgyUPNu9pAYFrNEbN+Jmg038xDAhbEd
Fmhx4xB/42rCJ+pftKKxR6PnLmwjry77x6Lv0OoNRdMM53Ee+PTgDDfXlW3EGJA4hfdnnCskcEXC
EKlh51+VTlZUm0SkKaQ/Odj7QXnxtnU8frqT9MntYDZgqariE8SwyUTmLqrCJ6MxMW5G6HJURafz
LoWcFJE7Pg5zvpFBHhpmdMnJCCurnRn45xlUra7z9bNtuc66cG3GebBtuKADgBPGEL3qhfLVtTo6
y7Qeb806DJ+d0iVxKMnS2zJx8d3KpDec5EIo063UEZBS29yOmYRkWHbzZ0dbcj9Mc0LGV+GPW7bj
5PM8V8ZDKvLF96UuC+di11QoMjYtfo1tQXeEUAoLjrUMZD35eXaf+jlRXG3mj/qrKSdYkGZlN2c3
hf8YYCIn1johyu0iY8N7rAeDJMHmjXink6Aht8oWKSLado7DAyez1H+M0kHnfLILgS9fuHwzWEly
X2A9V0F6Wjh/Vg39L3xjAvaGwhhK+KI6B60avqULaXB84w9CxjON1SSb9GbyYhKh37iGA2UNfZzM
xTMkBshc9Gf6uRldfV1YnfbhrEJclG8cxrlLWiJ8ITZ6nNaP8xvb0YDNh5HTwoQchG18mRd2JGyJ
6MUZQhOxOlRCLEeCwr9Ub3zKktt9VIMK95bbITdsOSeqhX0poy56sRZGZsdA6gbvOBcjzzfKpljY
m+PC46wXRufcAOyuXQlDVLaZtWWyTKxdbbOfLXzQ2LT41xeOaDtq6KLxG3V0eKORalhMz/PCLVW1
A1FxdHR6A9IG+ZSNDSJqGvVEhtS5/4nNlrgzKjtip4W+arUQWWc9hd+szAXmgzxqE4298F2NdFkM
5UKDLdy8Qbs/LBTZIGHcte0zmTn76o1GG8thfu4zv3wBEgbnNxfG7dwY07ktpbNxCjjmWlg1+UiD
9cq3j9taGYV/NcIbbwjDaIOz4uyyMvKpvDe6yjilsI83UtUY29NhH3Q9E75sWO7eSacB36FgadIm
xfYdL9xYWeEVpQKDEczsPkAYS/1/jfP+0VH8f3bO/v8NqbIUh+D/O1T16bV4nbvX7OXH4/bbv/Mf
GYb/B+NZUks4zjJ8syTTpX8ft135h1Q+51zPXtyuf4SnTOsPk9koczXgJxsU6r9O2+IPR7lIJvy3
2amjcA1/U7iEr/rfEBDaFbDB//7rHyGhn0eDtu1gw2g7LmiMUgrb7Xdap8QKijwIWHnR2AZ/GmlI
ZEDW9/VvMJ8F4/rvqZZtuy5oE3TJ5QrSAkX5+Uzfl+bQZTNsFmX4Um2GzCMWSY1FtzWMev7ywwv4
9z3+eE/LyPvniwFwOYwrFoUJvrLvLhYDJIUcTeW6KWV1F5b2dZmL/UgVhgs5EeXB5oVG4vPHV/31
Fj2bPClBOfcJnXpTlf3gEtszPvWKGBw+duH7uE2QkLvc2e1DBELw9eNr/Qx0LI9zuRaOrUIqE8HC
uxGJVfVNQ0+FPRUV6KazExypJje6NWZzWld66n+D9PztvflIVYiHtbnmu1Vi6a7sRunCt/XDEq2K
7Y6wcS0j8iDzTdlf//zuXCHAZZccWoDTnxdL2KksauD7rO3UwyZXz3794gdeel/6CTy2LnJ/szr5
oH9ZMK5k5EVmmOcq/93jLHrX9zorwZTKyL5yoNmQaZpskaREKw4sJDHGDQ5nJvJ6Vdq/ufbfPVpX
LRIoUtSUZS3TsB+WTTtDn0+i1iZG1ySioqereijHODzJGcuBjx/s8t/6+cMApeL1+XzxCvz33Zy7
rUHmqsSUa7ML8ujKzgKOHNp3bSwwqs7rtq3XB8CVA8q7j6/8y116AkmZEsuqtWH2LG/gh7s0Sa0t
oUkzvymtTK+pSnm8Zu82X802gq328dV+uU8PYE4ub9NXzoL8/3w1WCZNYiVUm6pNmjtOVjS29Ryd
I99ujhBA3Y0o8Cj7+KK/3iIlnNJmWSjnJMXn54sOk9dGHfqutYtqc5MwY4VdnpBwXU/Wb97jr5ey
LWgFpmtLYvek+w5Ad0aD06rJ5w+jM5RXSd6Fej9CvcsglQfR71J+//5yyoFJwf7FnvTznXWlVzHv
YNn4bZ49cQjS3j6gLRqe4hJK829u7v3L8wUzaW9J+VoShf33mGrfmvYUu1qtp6SWm7Zvyk9Ug/y+
CZR15eZF8jAYqXj6+OW9L6jvL/qu5JRDJMqus7x1UnnI9LuMMYKiIPiMe3Yec8vtx9d7/0i5ng2n
XfEHuz8L9edHars9RbtnhfZI63ZJ0QX7pqR97xmn7f8Xl8KsGmzLRD3+vnbruWrcHAx2nTElw6hA
BNsc3detF+l697+5FLmLFG+4Ad67p9ircfkYYzirVgYb3XV0fEqDYZ6ZR1j58eOL/c0rA2xgmiD5
8Qigl3X0Q0nJY58xksahLI8jGUG4s5kdW7gs24NSL4Y3+L9ZmMs7+bF6Lu8MJ2nyIimeNDHvkPZa
Z2GVl0quYfCqioGq4WI35FWB+c8Xh7dg+pYLEkJv+O4xirpC/aJz3HtAIPF+V75zq1t7elFTHV59
/BT/ZiHy5SICloDwwnt/U0Htggp00BKdMvYuURG95KZLrFzumL9BNv/mu/ZQABCQR8vpWUsi54/v
aw7jdMwcySfGY9xaZksIVoIWoeiy8EuZmxxJLK/9XTrfO2zXBkcl/NOnN4GdgazLfPelFY4K3NHq
1drOpxnrXGl8qWJH3JUU2B2USHw3nXoZtVtMG7syucSU00M6cyzkmGe5q4+f99+sWn4OpBk4UGBc
71uNCt3r3HQhrQaDqZvB0M0xSA1SxqzJ+ipRuPzGdP1v3i8l1HFh6tA22m8Mlh++Er5B9hAtSB8c
Z7fdCBFQ5IYqDszNFCT4UH98e79cjk3JdJQtkZtLSEHvnnaXq97qWjw9GRXkz3Hlt+ehLoe/XDeK
f9OTvuvyKTC2D9XHtX0pFV/j+0sFTaKdKsMy1CzSU+J1tQ43sdGn3XNrRmFwTrNuhMkJ02EeIe5C
VP5nN/vLL3jX1Ni915g1E6T1jCgA41g3q7oVw8ni0LRS/LOiwMUgJFJ8EN+zdvz3n48d21OmNIca
5lBQrNuhhCvtlsPwrXa76fXj1/hzqWPzRQ1KmCUNmwlVULwPpirbHMjLsmAFWGPUXLtDYOh11Sd1
+psi/vNLXC5kLiWBcSxYM6DvuyJuzEVpR20QQFQfngyn+DMK1ZfGJfOtgYq4Vi0j6MJzbz++vZ9L
0X+uKjlZe5K23VlW8Q8fRWgjhq4zg6CduGRsnpro0hA+IpJc+5Mz3mmqEx5dngHO8vGVlyXx33vI
v64sYdrQJvI1yvfNTRNJZDIywrgWqOvSWFaDZtiBnDaEOBIzO93rzHBulJP7m3i29W8W0d/dOIA7
5UfYPsVLvrvxAZJGhohzLVronhs70+lnu3ZkyAbtxwzX0hHjAiUm9fDxff96YQ7EEFtoQ1i6ahmp
/PjEszyNh2mA02/6HM45Z42d3GqmiMnTCDnb2bpeY+B5r1vfefz40j9X3OWRL5d2eNaMHyD0vlti
05zB7YKJArCXjXfIVyT+UqJZiInthO92LcVvau6vXw/i6IUZ6EqOOsx2fr7ZtAe58uCob8rRnoPN
PJkOs1A5eL8rQL/eGlu/pBdxOHLwbN815tM4lFoYdbbxVA+AAVfeNjZlKVu04E2ZPhtpUM2/IRz+
+iYhEBOpQZdHC/tLwwBDS6XoKTIWzwSyFDWf+HQRbQvGHXVYNTgpOsVvrvlrlbCXXhness1c4Jdu
GVSlESkGCZuYH8ZgVyaATnO8s7OQIAhl68MgoujKz2z4ex+vnr+/NP0KhZC5jvOuawmok25ncmkG
6c4d3Tw8q2Ym8gBUZSd9DP/axicoPnLsw8dXtjg4vq8WNno4AUUdYg3DgfdfTWsZMyNvC2nwhO7/
0iQBDXVZYvuwmnAw+pTyp2kHlNn5O78IiukAOwJzD5EgPcYt49zFjvFZ1lYBHzTthUSgJbOXugU/
X4lsFBPrZFD6VDeqd4+2n0/YqonaljemrSdxsWySvo9tZOfDLVARNOVRDJJYjwJA+FhLBbk2kynW
xSHgsnrourSC4gIMh38B7hqw/yBoDCSOSN+OTjH/gjqVnY7bEyy6DArZ5GXeviO/h+ADZ0QEPDQl
rEQTg6NveRM2m64Dv1alatTOEE3jrAeNlGvVU9zMnc5D1e4GoydTw0PaiK2904/2Mt8f4xXMG3tE
eKhyfMeNPPKu8iLMQwKcvHExtO4LpIpB8tqXcx6D/Qz4roDLRcZjz1FGnAbLT+YTz8God20Zq6c0
DmH0pG2l6svMXSBFEYWN0YAXi+qqtCLgfqMwRbmtcrAtPgq3gQ3s13Zy7w9NhsGsHcPtRl8OGW7V
j9rObwYYl/Fm1I7wXrPSwitmJQJGieY6Dquue6Yzzv1j1fQpM8za6yHuTEnQYn0i4uE+zXqUZOt5
glO4U94A9lLw7fa7mv8Jh6fQWY+bnzEa6S41TMDcwknS8kX0LuroFC0LZ1xBnAxSS/mU1AbTg3kc
m/GqmJWfrhCCQw0o/KQP9so1lv89uPiZIrvvfdalbZdbTxfETBQly+SgOoueqx46IzsDk+b12Yh1
b13JwRW4x1hOKDdzAnnmi8JTZ1H5pH1q3QCgC/eK1qlOb0Kkrd1JDX1wo5ErhdumNqviqraSSG68
SdntamhRxm3DeRi/NrXhXYdjn2O4H9Xy8zBl8nPuR2HIJmun4q8mU+oJ7GNmYll7w6sMxuW+bDsS
mxKHovqQlB55ykGZKKx0DePYTKZ/LhBCuyuBXOzPBjhqvhuawbtoMy/hA1sMzfjHgnrYajmNJN04
fdpep0mW4LZZmx3Zwn48Pgq/aAgM6xJXnPw5COKdbAEe917ctkRZhjVUMW3K4VUlmscps4z3IRqp
9XdRmCVQUepZvMahTDuIQRipZCc1UQUByZ08XOcI60J4bmHf5kTKDqxu6yDGCFVf56aC8Lhc6/me
0lPcqlQkd8WiM4YAnNyEi/a4SUOSZpg82Jg+8hOeCr/OXlGDi2QrdBheTRHWRfs6tHJ5bsFFU0ww
RPgt9edF9Di0gtzNzJ8vDt23S1ybtm67RQrupzmZ5q4mAE0XvKtVZoiyWXVDUraraLDhV42tV3/v
wtC1zhGYVrdRpWhQsQmzxDvecatdx2eCJc6b4N3IEp2cAwvN7Ne2h8N3LN3E7DeZ2/AAijGpHAyO
PUTawhwLWGk22Db+FlAXVo1hmWJVLT44G3P0sI2I6kFV+4nzIg6hbz4CbchnuoFQF+OsaKaj2nVR
WRFFOVTlUx0HOWzWvHIQ4Qq7/5wv7gbT4nOQ9zgeNEZsYH9uZcbOQJT3LfSmDot6zZcIFL64KqQo
fZyDkZbeAR7z4j7d52m1zlwfoYeVFUzuCkNlr47oqvIRZlOFo2ENYxk5Zj19L1JVVrs8iI3hmtnK
+AW3KM/f5za+DafQaxJM0LmmTeAYZkxY5RRzQoIAPD5+Ruba/VdZSFygTUjO3xCKiluG2R6RKZMz
VfcdPjbqoZqtLN+GZiTdU+XYgX9yZKuy/TIPwNNkmvAnaAIxkukxljiE2qmanlu/Hbp9PU4Fzpzl
CEcTWyjlnsO+mV6mMovqrYhL4CVzbMLHoq7yb5GBZhlTWM8nhlm21m0orGY4atuA4+eGC4lrcIjx
lkkf6l0nPR5lb0oi5w2vdNYyLs3+OEZDrw8ufgmXvvDRQabsAUf4LhFOJJ4T9ARjuTJ+Svm/wk1b
O6DsIp0xRRjzOjEOXVxVhyCZTBuPIxgXmyz20m4bmXJ0r/K2iqb9nMTsTJHqTlPXaOSiWSKSKxlb
hnUyZ9hmqypEVA0M4vbxs4mTk3WDOUX/ACFIv+qyIFkNZW1zO/UORPYsdvPr0SrbR7dq5u67bYVY
gU9+Lz+NEO0wJefHQH+zWlSMp9qzNQE3aedD19FxHV7LptPOjZfAVjjmTPmzU+f7RDBNhmvUkjcj
Qzypwi60EHLgIrRrctMZrnPYA0RttezP23Jkz4C0ruNiXQ0uq8UBIDOv4yFMcgxMp0Y355D9KV4H
hufl8HiypIeFppL6Ja0n44Z2kCa2jU1YhGkfPwFKk02levsOMleNLWOL3niyoax18DemPJQmfBNE
6WT6QM0wrmerIaesCeG9nAwdd/VBNTWbugyYb5G81anwNjcw6ICykup0wqIj9dON8iF+HbN0SM07
cGw/PJa02MF9PE0OXD32jT9dBCUDAxUQdmLUxRDfT0Ogr5NSivsodrvXUGrRJ0RaDGr4xN8a0bbU
HUJfVRZW/90LU3h4ArOhAr02JeMw0OFCaW1m3OyhzRIcVyiLKLUobDAjcTMW++DGFsF/iSZKjtlh
U50MOc/uXsRN76xrWMH2dTGZeFIZvlIItPDuiVZocTAzHqQsF9U8xcpnkqCffVvL+WwIPOv0Celw
QCZGi/VX7axzEbJ/C6fxoAInNapiafUhaTwBAdp6bHobW4Y+j26E48/+I4zEgdA4ox/3YRYbxX4s
/bF6mjo4rFjcoC5Y6cLBjSqmaMrp1YqQAxtjmm7QPOs1Xiy3jZEUG9COXR/BLSpHmNJOkq0D+qBV
aWo+TIt0q8Z2TkkWPUFHPWppHZlRhPtGC6hPcKyHxf/V8s6R3abYf1BR/AYVVNQFmD2rbFv6+Q5y
M1+mHckdc6KD5RVExxRpsRut5uI4PaHvCeEHjXrGzwyPhXK8reD7YZQiDk5TXGsjfHUzHyl1wgy4
Lqb7QTvpunf7L2OQlLs+0aQXBWpv9xblKzSumobusQnYuIWHsYZLoHPcs+8LqDe2uiiv3ym3PjVO
QMtsXsRc3Q1u8Wme+isMcex1o+t7vw/bAyS5M6ZMn/xRjPBH0gvoz5PbBrdFbsFOlsFL1YePDdgh
9Gz72RaYus2dcRR9/WoT6ebO8U0Z5i9dEu9hNpGV2au/hmL8PBUdvlyIhPCVN0890LXlFPtkmv9i
WrxXeNvsWmxT4g7P0WJhs0xDxNsZ46M9NC+zIb6yRNpNmsUJdnUx5J4Israr++6qGfKHsMHIwE30
q4r1ycLucO8HkbkUUKKHfBMkOTK+tNp8UQ2O+ggIoGzr72HtfYKmeQH34R8LrW4bLl44rdmfmgzW
+ow3XmTTn/XJE2drPhCbTIjBEwczyF+yfjz04bjrrXpXF+MXaMdbKuvFcKtjMrI6KJykxhjALiks
vD0GeY9DOA3PAbyJlZow2AVAIAuNLnntsI08TKlBUkxifcvc9mbIQ/eQRtJaB5bcYTlzyRZ/uoDv
fGwPqq52nAc2OIwp3Hoh9uQjMX9SJuZK0ok8TRkWZOs6gOS0kNwxD/EnmjIM/Z0JjjcBeWUXn0as
D/21A3nvpbTNJX6G1sJsamwFlXGb1qg7ZVy028jlbw7sAQwE24bBFhlrhkkeqXU0g+Yc6HZP+Pqm
k+GWhXddorvBFXCfaXtPP7IvDbS4Sdc/QnS7lXF+VwwzWT1q5L+EV3fpnMfKPeWlsWcAiKeJddMU
AYEWlfA2LOLrvIBSbBt/1d78xczmK8P0vgoRfgceXKsku+hyfmzQ1DMnvfGogRUCuNqrNgQAb7w8
vRtS8X2cvfM0pt0mkcB7ULuIo4kSYOk0WjVWe5Xp6FCzS4UWDjyV9Yh69zx4hNlWxtegh9NV4GI0
B/HJhL42aD4PjyLqDyPkRdDDTZoTiC3SLbZ1u1mQcMOpAbsrdoY2ISbCtOu9hUlULYajHOt9i0lG
6+qnHnuCNDCgplr4WcukeK7M6h5jKRI3MMIy3PEqCPJ9bLpbRuIXz20PpWVectt5EK26rg3y4TTd
Sio/Z4l/4Rh/6Nt6j7fLYRjMK5k3B7vu5zWzDEip1snGKNLD5DFU/UZLd9s3IxzF7GqqymOBLwH0
DtzoBuJukFJhyzytMUIhFC4n2HvwjhYSjgoby8VeAEoP3jjkaeDPqDtIrthRhhuHo7dVDw+FVXxC
VnPj6uA5soiqS8g6zNRnY2quaDpJqBHBC2Q5SjeG4lqflMjOgyCxQ3i7rrUOcxBepVYxQDQu7iAS
oxZu1MnnbBNO8x40/Oh1+qpzMmpkTV8CDlNQp8OTcCdczZxbq+8IhJmHlkbN/krnekuriptR7twm
hkmoTe5c16Z/9GzMTi2JB3TEsL2trpGx9XdNxOe/Un2Dq3kYkQIMELRtbKLF+jw7JwOcRQ5hZ6Gn
LzoNT2bWwU5LjauhxS18ykzOAgWkAB+blbyJ76Es1zuml+cxJB0OqhAmC9Ld1WG5y8wigTVrIaJ0
iW5wi6OhqGAFQp/VKGvJftJcRAGDMQjMalMo8dTm2Kb5cdesM98gZ8IWMXlj7ETnvHQ0Jv+5/D/s
nUlz3Ei2pf/Ks9qjDIBjXLzFi0DMEZyCg8gNjCIlzIBjHn59f1DmqxJDWWJXtz2zXnQuyiyLKYGB
ANz93nvOd5oniceBRW1PyZsnK2oHlj1sH19HnkGe5OE8GuU9UvnpIVETeYrbZNXl0XMaRHdDOmVE
gCJizSnqrqrJyrcdtfl9PrXJvi3y4km69njUWnPTdnxHqdJkI4k0s19zK+aOyXOZT7W5SWtNcb4E
iRIF13ZWGNkd6LGx30c8xQN3ti6hsRiOb0PMcauBfJ4IrtObWViCo1CcxfEbdh3ItUqrleLQZ5Hv
PjtO0RyrEoXuSnFcX2zrLgiesWLaZDAEsik2QVNDCAtVtBLUJa1pvca+TPQbbLGaPHaK7idXGYap
8EYb9IkwaLPN0kUfWZ22MOLcmUsXv3y2VEBYBY8saUPCnwgP0/ESekXDjbpyqfazFZMYzoNZKE3C
j4ye3K5Ro5u1cKGyAFTP8MouHNEp2YZObvGgaSkeCK2cyxtDOOVIkEoxKF9tp4Eq2YrKV4g8qcqY
g2M05jeVP84FWpZOD/mUsdgkLqNG4jjVXNmJQjH2k1YM8TO6pQwp7xAoKq5w3XpxjMbYcvtA6E14
xp7l2LHmZpUfr6eGBSGORHXbuKRXTlno+16Gh4tX2OGbXBhCS64qvrRkLbJsOOiaq7Ve6EwOgR0h
ukstCiq8WWQ7qJ32JRfQ+coMu5VTN+mu7TX7tXMH/Zq/oN7KNNBf46YJrmw/ns4cL6kIIkQSXhxO
FkNKOFtDV2bboY3B6xkgR0NZVQAYs/q11VJ/JPq3M7BvuzlW4koXyateQOPxALzUBempYYWPI1fC
EY0ohTC/PEez9lm3KzinsQ5wlKfW9WQYghmqsQiE66bLtC+hZuXHss3kpspCCFClsDaozMku5kT/
UhuymG9TCpJ1GuwG1bemyEMg4IHPIOcl9trwOcmoeKYqtAHy2KlYW5oRfad+bpdBZGHkQ0B064+2
TXHRuQRk5F1CsmehaQwMInx4bVXDOcuFeKyN8ouKbSxdlnWYfO1wzi21Utc83+r0I0fn6CEK0MOc
0s4Z/ZVWGeZirJQft4zcpaTO8GIbMbaOtDKaU4yhgeY1QeJrI/NDYroUJ4xPQ+Kn1VarU20H3FKc
+r4Iz76fKne+I8gFanWN5DkUgSudlxnilel4kHu0h8Zq3kbb4ahTbGtaNiB6iAegJ5v2BJdwdIWA
ubUD5QZ90mOShdki62jQGOHdLHsXCJBzqJvLZJyRqGSm9OlTbblvWIL0HSjIVcspaAjDY5QQLN8G
mHZajG2TuaLqeENA/8B04ixik8TeqLM8TN/HOhrZC4InNaTH0vPkntG6ezDT4IZ1K60hXgvd4tIA
h9bSJ6LRuS1Rba3ZVDCv5fbXCrTR0hyVO8vOHhGp8xY4QPhLE/xmHq9KWeF8SwX5SHmvLOyRWEKp
C3ml+AFrLNCcA91lXC7qDQSUlZpm26Rtviu1cWUQ72hVyZPV2pRucXUwK9NL+0xbdrE7nO26UJbN
EBAkVTR8YQJPOo3h7/hUV2GXvcfBcEhirF5+fAMEj7yZvNWXeSgDrxqLdVdWj5avbMuySldT4i+F
XT4Ki/7WRJzeNK4zJpDEOcv3KUtIdsyi69S2m4XdD5x6eOQWUSdvlZ6PmOd78C7fg6BZQ+Rb43iR
Cz0chkWfJA8QFjA0Wlr5Qs8yPZkTiZgybCZYL7a5SBvbw92ySkRa31oEcqPFdw+8D/qm0iW/OwwE
31SxGphkzw26fdb6t4HGedwleyuLaa8Kd5Fkjr+o1d7dTraReJadVp7dyoFM7+IEChcFBV4F2JaA
rhzLWAtR3pWBcQhc91TE6RGU0bKmSau248OYDLedWpyLSD4g2tnaavE+t4RqH0Th5HdrPSY5E7Pd
NlXDfWoZezxUj6br3wO/IiYykCe1cK5zu75ijHaE1oZ1tfJptBNEWXZ67E1tA/CRI2Nnuf4KKxwf
H2vaZvYkL5EKMV1ukm3sqEvb19pF5tt3Oi9NbU2vaVIth6LaQNU9ySo+Cj1fa2Z8FdWU4Y6sTsiI
3UWUgsqtR2znQSdfRB23a98ab8NhlsqnxkbrB1IEAc3NJ8pDr+YvQclTGijanW4M32bHnZbrN2A0
79nXnioqiQKuKygH/TGz3U3uinMiamJ0avPUWcVVa2n3Tdi9+Y7z5MNkB6yCb7O29lUuoS06MXHB
1S6JXUyxIl6W6fhIi4FYxAgfYZzrzT7N4wcGXE9OheVeDXE+Vi55Hizu0zKhEbXJqbqIig1NqtTC
DjKyCx34raXLy21xvrL6+CGv5aariQxUi0PlD7d+wUdsRuSpfpKMXpdSJJeUOQAQ5aJG3nlqauVB
MRkk0dNWSL30kUtRE6f8ommyS8PyWZ8xwYOdESbLFh1NykNU+SdQ+9CBfM7kdA4Ajb/DdKwJjq1J
ao1QQoXkcdpGf5+mzhdlYqaiWtvJjBcqjt6JEkwJ9RM0caZMb7R0F/7s9GDjNPLdJLMNC90tY+cD
/i/2aOSFg/vAXHjZVQ5oOkISXQ7TU7mEpr9WOKwGPSI2i36pnXgYOo55HK3LJDtltQ+VdxRHWGnb
oYecpIIgFQ8N6YHw95YGJ0GnKB8GgYmLZz5fBElHoHdohV7Sm9d0L+WVa9nfGodCzTWirdkXq8Qy
Nii3b0szg0nXHjhNP46cnXP5Cs7AQ4pMkZLQIVTWlnwr6W7j87lVFXVtlbSyVBbyJJXLMIVnNHTI
+85T31+n2a0GkrMd7EVrRt78jsmx39rm8D1NzkEENsi/FhgD3cGH56o++ipJmel41PvyxDpu4vFS
x5gyLt4q6mnAAEID1ggsLwrvc6KcSiIa9TI+VjmZ73lz09df7P7G6Z/KYTwKl8Sy5Bbi3H3fY9v0
m4Od05EKE2aMEt8m0W5mdMdyij6JrVuEe7PvD4nq74MOM3kCFIbSS7MxKHcc1sSEQzIf1uoA+Khz
Nm4OUNFJaC8Rpp34JlUvX51GoFd7TmNjTY2+qCOVbUn1ctpNuh3fIYlY0d/b6wOJaXpxbRbpVVrk
e0VVvkhr2mt1Q5tn45b9RsiNYpY7Mhi2GbYfob4p5UFv+3UwbPBeHd2IPng9MtEyvcI6JzVHMCV8
DBOSwcIcqmW+s5wR4OKrnMiaUKxN5huc0kYYpzRHwvaurcrrgUHbqFhXSFbWnBwPQO1PZUponl9u
o6QG1RhsQo6KcZCvYlK0YsW8ik2NJdFc+jNhA06TrHyv0wjp7Po9wqxNXHPchlC/CfGJ4bBWjhax
p3YR4SkPycbVj9lY3aeky8u5D6op09ocGmijBrPW5LatlU2fldpKAO5dYkPt1qQ/GLcdjPx9bRB6
OrlfiGLAokxLzc9ascmUgEAAESWC1q3O3K61I+jKAZVEaZWJZ5dS32WpdpP4xheBETGj+BY60mg2
2JKvu57MdUh/7TkznWzfJvqDmo7tmsoi26ddEni2PWSYU7NCXdKVrtAcIEveaEU0oN5B1b9PZFpN
7Oiyv7HVQQ2W8VC4xGs3vX9ow6G0vGqI4hdtgjeBy9Mna70HzVssxkbIfaSO3a3Fw7ROEemQwUOH
qoGHZbq7OogHcko1Jx9pbRa+s0qd2mmXwmJI4lSeEolDYbbx185UinONSnTrKL2YByghieK9nHac
AISXJJWym5W/8CM49KZxU9IYLa+ntH5wG9+5btoivG0qR8G9OmR3wdSydPJFcFiIovFkunGynRoi
KJlLVafApqZHt0m/VDo8blZQPKGw33KM0cSVTIzS3zfgxZRrXYtU2j8j/dJHddLZbyRzqcHjUWRU
ty1dKxvPLMKDtVR7vzc8U82yK3tSUojDGR1l3oBBo+i5c4UvxSoEjLSPaPIzyoebC6Db5VAQEm2x
NJj7XSdDPJLCWfBDJi+msYmcLrmZXNls+spv7sKmEGRU0mhh+Ewd/87br52KiuzmbJhAUZq1T0ge
WLZDZY7+oWuz4ZlrZM9lqE4nE8g1qNyCutXiBEN6X8SRsGvKaWvHA5AK2w+UXUfnYSVV38oXVjLY
R1GG6fXEE3DPaDT1dMjxB1MqzXudyPItGqeJOUTuiHNszyVvqDXtuUJvvqXDy9Lit4EJ2T6wOUEy
D75JBpNXCoZA9ELuC4+nKvMtqBzTWnT0ad+D1qGtPtlkmsdEz9CxpOtmMSuZO1NltmcqIjdq2WTb
niEoac/6dF+GQbK2lHyWoHffMdU+N4N24zTs9rpFiatE2M5Dc4721TB9DrVDECFYjT39Q+fo9OQW
iBiGCRLXcmXpirFMGu1NBD0zrqQwKW6Gr37Gq5cRg+PFTqKvrBaihZsTtdwOxNFUdfuGXrXatpyk
ll1QDnvpt+k6wkG+CVXyWc3Q3qV1Z7POml9ah5gAx+kRWuWoCvzarHnnEe/VRqCv9CwsMH1jKG4t
AP5pG93C5+vbrWPVSXQKYirFhe47pMGJ9FoM2jOu/XOIB2ZZUbzx6KiHHIDbMjCYBEMwnM+rvPd2
8F3DpekWXbxpsmovO6Ndjkp9lTfu/QB1eCkHzkORhrxNIzIttfxz2LnFGh/qPqooYmFk8JDkK1Mn
XA5gMiVSRkXJfDKmMCnB8AfDs5X6hifVrFwLvVWWGezWlZ8Hpxie2cJqtPeK6t3DW5IQxeygKZwY
lPg0GReZQN7CpUfMz/pSTTrqZFkP20HYz4bqjycraHYyqx+UUGqrtIzbJ86NFRMsRvAct46SYnlh
axw1TZ+yynKHl0Eozw6WidUUu9+MQDmmkBKWzhQQF9mpqDRc9vYSJcciytzXPJb+wXVLgwzGSjlA
HQ4pDy2ypJE2FCFBvp1fUitMHE5MZnhxI78Dwj1ONkdjs8NujBj+6wBHy4Pu/Ow7QHENlnQKhP5e
gBUGkkUemoBESxdELOJJidZqpa8bm+Z+UAYnpdH2ltm9qChhF2kXv3GYsQm7jIhp2DgOrDQ6pKoE
ZBcCjz+MumIt4hrtgZGd6SqdtE4ndziNKZyjYQNe5LrVqtFDW9zQXaAJA+WdUAM6DqLqv8ayPKdS
BNhsSh+D9aJFwdQtg1zXd4kFWywZR8KvzcB/0lCRPEYl44l8LKhJjfKlpUNxnZNT82WGw28moUrQ
Yy3poHmWpnyBA7VfadnLOCsjDnlOMdCMrtwviKqtjQvZ3FOZUjNfVQb6U1jQ/R3DuGStd6WyIvQh
rgl16pqz6Hx1hZqg3QdR7yzrvjG3aHnYyDvdAbHrVI+OkVm3ZJ2IVcRau2R66L6azqhtkLnj9s8s
I35odZC8REdB8YeN0oGKy6NQUuVYHWUbVPOCb8R2WY4L1W0fJGlMe8dN+6fIUEx45KViwa23EJ0a
qKvJbAbABIWjgJWzKEtTHtQIyEhMf/4l1CcquzQcFQeanKAh6QK2BTNEa4xIh0ZTX0oFe5fHwEff
N45A9NBI1SWp0Q3yA7jskt5+jInZKZT4VbiKtrMNCXu98pNHhQYyx1o2VUpJBxuF4UN+YJQzrToz
NbeKPtjbCb7vO+04d2vlBumcU+r7VxXtfY+cEXYQ2dnRujIZPOIAp4+Xu1FEtE1EIzsvYJsMRpNf
sZJPN8nUoBwK5EB4AS18dd3i/NvDhK+Odh4nG8lohk547l/pUWaD8dAb5eS7Yfotxuh/yIreZzyR
hUeVGfu1AqPgNbJ7GnyZQeKUyDYS9QFKEZenOuaJnp/PVGywhlEld6D4jLYgtk8Y0bGX5QjYwO+O
Wdm7J8kj/TpOvf0lNycqNL/n06tpLa7j3Czfa5YbTq+W+h5MBbnVtV75KwABFFxO10ZLFGakuNAx
8FqHPCmGFvW+SPTsuyOFeB+03D+AbAL2F3H4pPiEYU5zhziUiQJEjtpdnehkPg1M1LCUU+IwHnqe
NyviqzWHYb2mxLb0JlRAFW1VowVi7ww7Wwworc+6FQNkWMeiINKAjnh/LDm4wn3mLgGqhpy0DIag
Gb1R+gD40HWNOydzYCeFdVidS1HRPB0n1MCLHv3dlV4LHkdzSrJ1E3XpUU9i53rA4/Pi+lCo6c64
yl3JFO6lzjtyRqtBOPejkPV7AK2c+S0YoB/eSfdb1oBUYKDLK7mWvIwUnV3cnlVD1M9+biuRB4E2
PHVIg5UFvBsaKImUwYFTVoxGr0zN64YDL/HpWd3ESxhXGWu8LEE+6k59U3Ua9ECI4QFCVLUCMWIX
GHXWcJFq+sETLbR5Z2T+MKuzCbSdCpZzI3CYahpdGls0mk2aiUke+QfL6vmjohnG9KtQ4iq7K1Xp
mt/Mwajd5xjJx4MoIKivUlMUcq2kelDdTU4omm/uaAriYuEWkhPfdVF5iFNeXOBkUUHtWNRReG0Y
/Vh/l2rH+NqRcUSl5GrWsCXfpvCXEiW6sVQHTAWHxhCogMDsyZJzpZOxIqzVFvHWtlEIfjoaCVNt
Eq2iITmniVpVK46KFWIn3Zzid/gxbB9ML2W4z6wI++KOsItkAKdfhW9ElknOAmCTDC8gkIDgdalC
xO9DAjcDlrXoCyrgmuSM0raZgQNUCu4EQUjGvgphaW3HuqvSNQJSpd2j3zNUL6zTtNwKyykTkoxG
+iOkanB07Gq3T6/0MgxFzU6CLmJLh0w0W52DB6e0KNKKpSKzoGUg7gbKqmqTrJWrOkI8QZFH86i6
8q3e9TcICY10WfS69S0Jht7fxQ4Hqo1ZFQoPDJ3Gc6oakXpKI5+uprCSckJ8oSJuZAqXL7Hn8Csk
ucVq2ZEcR4KnWrvWNb9YqH1icfhFxDu7YVCa2ppwETCLCzX4VAE7Dh0j9VRenXVDm2TFMlFQetbi
E3n/X14KrbsuZrkyVpyPwvMc+TMqlpkLFImuYOe2mbkjJCiM9YSapfF+r1D+q8th2+Aoa/B+Iu//
eDmOAnrJRCHzNOYhjL+ysbin2quXgabU699f64dz6KNzAic4mi0IgzYG9JlM+LODQGatK6IpJvi9
LBOxozivws3YasQf0Mjpcy9Gi/CsErpInckySMWYSzd0tyFv5bBoJNkG10iusmSJPsMp1ogrwm6X
sYe+6F06Te9Tz5kTiRxBHovW70Fa6q1VtOsAKWPuCcBn9PfyrKg8SgnxiUvhEs3NPcShicJdpyDR
BCjfj58PfWAWRSRbemo8WGReko7GiBxMstWoezMc1LMTYwlsJx3eTi2tt5n+t4KQ+BmY9xf3Ap45
W9Nonwvc08alIzDS7ajm0Nl6UIucbZ8E/WtY+cEn6va/eHag0ToqPTG8Gb+YKeNubKLKkJk3uKB4
PQeclcbJNnNeAiRR/+4raGJGhXfpCKwg2BcufBIaPVAh0Ud57pCTZ9cMydFtk3zj0696+P1z+svn
4lJgHIEaEwLBV3qBElBnQU05VVwKpCwSbzvVNhJUICEYvZ8+//5iv35VuDb5OA5cBkv9xR8AqaB0
k1jLPEaJ2Z1tZcQUllX0yav3i8sE8wVcCyyUsHccTFMfn8xMawRLzSjnYL6x2QZiwL9pmn1iH+aI
K22n1lmW3v7+o+mzFenn9x2yu4vkHaLi7DahXfTxqg2zQVFUdHppuG8Q9l5jBJxFyoAnzCzHBWKE
5yrBopai3KJvtRmCakcBc66BdzK4oRhSQYMu7Lw4dIOKikgrHsPB+IJS/GCOxZzhPQMTZSk/sYxc
PgJs0rphY0zG1ebiLpstJT+5yyILtaA6Va03+JnCPEwvnedJ4+y4iStJEtnvb9TlM8DVDBPrD+hv
1mAhLu5TqzQSfWoDHtFiyAA+aXwpkXi+/f4qf/GZ5o/EHmbxxrIOf/xMtmlqIfJXOJehBnlJ9PHa
MIpyWeRN+8nLevm4zR8IXzf2KWBac1zMx0uFnTZlcYMWGOJH7I2VSc4a6o5ANf0dgKrPHKu/LLzz
9RxwtiwRs9360hMX4rwD4DlyAwvL9hyV2V8+RpuQs30jddz/eczYJbpB83cMC+u+Rtrs/f7uXnLk
oTjMv4Ow+F8DL/alkcsk57ILifn1bIPOdwiGc5FIU62XVgCj3CTNz7OSuvjCiZnzn2JVXhJG3We/
xbw2fXjlNGtmU2imZrDF4qv9eOfRv6D5ojOISS8durXZ1dnNqIvxS9iL7FDCk/wOndr8Xvf+eKPn
ZozAnllbhp2v1r59ckvm5/bilwFTgluc7QGjr3nxFinIXGxSsXpPYn2lNx0GtBXdDlWeCgWU5Oo5
MiH0vwozKo6aMPZggL9SP1CG59NnBIwL09tsPWObMoHRsDHjnLw4fEx2kzDUNQYvBQB7TEiYOMih
kZAM/ZwmukP5xk1Z/f4WXNq//rwqZlGVZ5OX+2LhLQqLIaMwZx9Rtg7Vbl0a/VVexHeWkbzG5fho
T8l3kjNhyTk8OSatdqNeOgaFRziCAvHd97zPPClI6DTjG/DGXx0ONgvcEHDW6LjpQ/6q9MNebfRP
lu/5hvz07f341QXntTkfQueZvthxjUmxJvAWgycUOniG69urPBTRPrAfLLovS8dCSJSNyASTOlc+
OVtcrCBANbgs+yJhMCzAGE4vnmNX5m2pwyzUw0Z7LqYhoIXmT+HepS72HN8IPkEb/PJpIeoARuIZ
IQQC7tTFpyXl1MhlqtoeTA+NFI4MjiMJjyuCzKNV7EYvuSk2wLWfdbP9ZGG+XL74sFxbh81CBARY
sB8//2m3aSOJsh4VHloOdOh4t0rmCED2TVTHCjVX5xhebLc2E7DafxtwBd1Xk0KNnKjT9e8f2F/u
OxQxAl1sboLLGOPSrqj6CcRHtZi8Lkj014q2z4bRbuRJmqDr3HCxAf3+ghd7n2GQ98PBZ77poAbE
JW1A1YgFV3tUI7yx6cnHDOO5hh3d/P4qF3vfL1e52PsU26jR6wVkEdDyPzWy9V975m13oLCHP+7g
/6fo/Q000nyE+9ccvT8jn6L3/nX8gNL74w/+CdPTbPvvHOIxz7O4cNKeTwd/wvR+/IjgBAGzgK2U
vfwf7Hrd+bsOFAHCALUNx3KDr/hPdj0/0thdKHX4G9n8VfPfoenp8670z3UPchiwDVudwUW6g/17
pu7/fPbj0Oqi/7YQWHL9JbXoG59jN3XiAA1yF4q7vrR2+HIErdLiCsPr3pkYGgR3pT6enVZbFVJe
+RoaAsXc1VLZYvh8GezpTZOEfXboHfJsPQHEzzX/1Wy6hrX1M/u69vE9/uNDOPgtbdofFnfm4kP0
k0mDXuv4EEh/0HIUjx2WKZVCn3b+FT24Q6s514rLD7EReY3b7fvMF+QYPSm6fkoT67Fyqz884P8D
r8a/xFDO13or5FhBAGyAJP55be+1ef3wL6u8wfp/236rxrtvdZs2/81TnP/L/90f/se3H3/L/Si/
/eff3kjjbua/jYD4/Oenez4J/ut34vyaFa//8V/Ztyp6Iwjt8g/+9zth8QwzF3Apw2a8pOCh/Mc7
of0d5g39bfaGf7wOisb/a/APjCFLp9kw49j+fB8Uzfi7yZbCJqbyI1pJ/8778KPj9M/34UerZu5F
ca62gN2wL3x8H6RlycFCa3yWYbqP/Qcfva/H0AwxH5H3BKCPCwCX36Ix+FqM2lWNRnYRBvYxZ2DC
jGuZ662+ytPAX8Ty4adbefPHL/EzJZIN8sPLSo3OvsEWYkJtmxeGy+dcdnHvmzFWC5nZb9OYI5wO
Xzm20IefumnXBhyiekf7HmjNJhO9vrRKq8e55H8JAveMatpZogLK18i5zWVBREqY2N0C61zvZRU2
jD7HTNr1CONaDDqRUz4Y4PA3WoO/QdOvcHOGBwc/GrB/5sEBXvVKHCYOVUs8viXxxdaNBsB4AVHv
OsMRjnY9f6v0DgVXrcllwAmOzBX0IPW0oEjHuj8BsS2ZbWt+hChAmM/ibNHyXaox3CXXN674tAzh
kvyts4mz6cb0NrXbaVeW40m0MrmhofbIAMtkdqCXqNXqcWeRdzRoavjFhaQPQP1bqhXJE4LujduH
yaLyZbfTSZZhukDIRCbjO99sVfro6rlBU878oqVsHMNwMzGTw7hGTIAPjnQxZWc3w0aAtLjAkqO8
+lrUIs3S8415X7tALOLYJplRD67kWDgru0Fqms0GMTMXG7Tvu7qLY88OdTD2efAJxOMSHPXj6aAA
BU7DS0I9Oh8LfjpYWVNQmqPeN/eNOd3x7W9rzf5eIsqRE8FvuvJsW4SHK1QkfnXPt4i8LNc+OeD8
6Ez9/P447GPmj3w1be7vuPNS/dMvQWvMAjcwZPcOlKuV63TP3Yhnwej6cd0P6NOQ2TIzamc91MlN
XMx5GbPS0U3minmK9048HdFOH92pKzb2suvQw6t+3++sqn20GcMwCmZeFdNi9/Te/2LUSrN23WIr
6hd/IlIvQmkDs8ZY//7t+9G/ufxkbLps1XgSAYlc3F7o+GUJ6Ce752m6bqKk3zqSeVifH5TAqlZp
rfar2nlWDLPZqkoE90EZbogQWWmyWxYlQhZIns66N1GdyaFlelD2q1T9qmbkl0KGfy39+nsSRbPy
NN+pZBBv6y4XCzTsicfYmGDwfKFPpFE1mZsRKKsrnpHGy3EEaZ0F1cq1m28oBeSiCofomE4umcLQ
poTUZjez+hloZP68P98PcEt8hxxf6LDB6DQvvum2MSLEFJFyhue8jER7KCpCh6vP+q4fK1l4ilwG
ACcPFYUDKLaLmjJoCQwftFg5a7DlG0rFxmTjNgNw/+ZW9+s/8HL/A7v2/f9FjtP/gxu7/tuN/Y/D
7uJblbXvr/XP+/r85/7c1y1jJj0L9nXH+BhrqvAjulWUuRS4c5N5bh3kRdWE//k3of+ddhLg45lu
RYd9Xtf+3Nv5EY1Jg+eMR0DFOan/O3v7j57fT08sB22baFPL0hzYStYv4x9eJKTeQ1OtBy3ZhSbT
eqdd9LC8DET4OkpMEz235XXJeBU4yVbL6k3IRtdMyJBD7RTbyQZPzoI+RjfhMqx5JZEzhYm7zJp6
69eU6tANZJB6rng3mhfXThdDiVgpDJ5kUj20bb72S2uNNXGrVaRY9EtsrWtMRl7Dnqf4yoK8zk3Y
hE/017yBrtlUlIsQYasfkS1vIQQYxDHZxcLdVhYONsfqly5nETrMAd2RPL6nXvjiu93dxPYFc3WV
uM2BEALByL9hHYEqt9D66pNG3MfzN8XIxY296MNxaOsspoNAZ0rSzxHV9NYNWTirDrbOJ6vwx0Xn
lytdrAb0vpNwkHyFrn6j6M+d9gld8gdc9OMzAuWQeogBAURuupsf96/SVvJaj3vsfMEpUtmrnPME
iEab80MWtCIC0vVc2S8YFV/J8CCKbJ3ouJ3i68apl1WTrYTkjJGG+1pBLtc9taL2VO1x4MEJC8wQ
jY98hHQmbOvz39WU49FlNbMa9PjiVhnVRUvLOObo4I/FapTFqo45jxnBqhLAZ5RkmxeI9LBz5dFB
kPzy+xv8Y2z3yw3ggMk7Ag+M/tDHG6DScvWxZGF7noVVRbQZ3uKAtKf2qS26LflHbD90Mzn6cboC
VrlIdX9Nh2r1+9/j10eK7+GnX+Oih4F5XlhjwPcQuwSD450Y0SVpnFbpwX/yTF1sZDxTHy910bgt
JOatMBhYFgTpPIBXOGPP9vpPPtG8MP68Yf55HWislBW2SQfo4511w0qmTcKdrfV7HIU7tDv4ADkK
4lFTwqfKPVratGyQKajt3aRcFUW3qqcnHVMBaTIMh9VF4a98H8fyZyjouar59Uv/5692UUAbdTt0
uFGqtWrPYH2bbv2c66aSywa1qC43nUW+URfc/Z98yf+8LCv/h8MieWAcxvmSSws8W1GAJomR9Xfr
1K8/ea7n9/Z3n/BiicrNKJJBy6XGAawCKTlB9gnE/7MrXKwcYVupiVtxhX58qez7uv1kafrrN2JW
ZHDDoI9dvJgcwdDc2CyyrXbdjG8tKZo1NDnXf/v9l/KXr8Mcskib1mLPvXgdIrtBJl1znZISye02
skXxff79Nf6Y9P7yfaB54DyNbgHs4MevvjYDypiMJy6rEla4fi1HdroIE/qkek2C2wLnmINiuc36
dWQdalNdTAFaWxv8DC4jAlS+62Z0HfXAgyqJXFMZHrqGiGsrwgKnwRhbOFG/TPxuq6TmMRse4kTd
Gmm+DtGk5WF4DbzBy/BFpyDyVfkeND0aJcAE7nTV2G9q+a6QSpfYcq9Ida+FVx3CzFnFajb90qDQ
nkj8eq+NBzRAU7VrTCgIeNyALOxwU3u5zduNdlNRXAio+TqY/HU/M6YmufMH4Ah0wP2oIRL4sVS0
vehifGvtFpq2lOqqqNEd5d+I+9WKr1FlfzeN7tEyp7PjD3eNvWn0qz4abtvU/h63rheCouy0CqiI
ik6ZGxeHB5Co6zq0DxP6DyMMF1EL2ylTUW7ZntXfVClUt/4FP8ZCMcTGJBoJ0gLVWAKeBs2Tu+IR
ucma5Cqp9WNSvrccIZDH3zblGwZ2n71x/gh9Dj5Pwzut3LXFa269BdNLazxVibsvi1czym78Aa3z
CC1rRtj1k0cEplfgTmxcdzUO1rqvibAdnEM76Js+fOjLEo9UsbdcZJ2MxNtySVl4isd+rTfFcX5c
lOi9jNh3nQRZlXLL14NbKl627BQ0NrygMI9jqL877QBgzj/3Q0CBAtluEWgJzjz9hJfMQqDdX4mu
P8uy37Z2vRnKsx+mkDQOGTnusoxWiGRBK1g/prmzftyxtiqpmP28PUR82zQk7MJc0vxFflNBGiRA
uPmqZAyBQ9ZxZRmV7wP/UZTlM+nFc75iyV5ZQU/OrPa/2Duz5LiRrEuvyMswD68xj4xgkKKYeoFp
SGGeHHBM2/qX0BvrD8yybjFULVq994usMi1LgQgA7tfvPec7+7q19m54LHnLbDfaJ0hbTRohIGj4
zQv8UV17trR/KoLMWSZC4cBN0LVXSwMiX46LIi9zePPgc7pLY8NScFb+2BCcLtat+mZEa5mg6jZI
k9702lWDVQgQbZk00a3MO7yW1grF8UqY3WsSWux+FmQe3rI0h/gwGyYLLJW0h2A1ZoFx9qNuhZdq
M9udpGt9hc72JbamS4HPsJz6G7Q5AAXomK3vWAsOTOAXLkVoq74rC0lxIV9Mka0C91NXk+EQ0Q4q
v7Xj3z2UIY0TsjUkOwmxy2nHpZDNE376dag0GAhyFV1VDAMn+aEH5Ae37Ie6vo65fJdBN8F+Vu/w
O1Rb3aGS9uOHQUAdSlEEj0tnQiSri3U2p1tjbZHQQHJ8O5FRnYew+FLxtynSj7yS/GK61+6CxLuF
F+KsnJ1TCqUjQyqkChuaX6sxeclszg4Y2pXIeSDtTVp9CcbqGoCHjdA5l6BFZVgt2zY5I2ztjXId
aPZSaO62gw032sa6IUZzLiaNeVqe4W2z932vlvFo7pEGrolw22SOWNpa8GJacueg8fR4+ifUJAU5
3UzorBrr2OheIAJTomnk46EpxSGGdb3Z+xCCxJjvphITBOmV8zdMvfbJIaq0M750fYiz88kG8cbN
qfqHBnYGUq491sEvnhSPcSsPQ4OWDDglhsztIE4CA2CNwaOZviRGujK5CzbLdTtKRNZ0A4OntkKf
xgfpVbWx8n5vBdkGRufODNR+IIROm6AUKR8iSbhIS+LVALohXjCxZvbOtIiFgXUh2YViNYX9CXTC
2sPvGaDYiWRI787cCqLxcuMnBhIMxdcIf+OIC1M4NRS9kx2Hj67RPZj1F9sIb1IN+647Vx4kI3I3
RZrNbIeNzFDWF/vCqLCSpJjz+PBkeBBJ8iID8gv16Cid7qK7+XlK051C3xzYMVapbB83TzL8KKRG
fz984dzEoXbOB3Owt8/j0LstvWH9zyFEUDJgK0kMTgGzN8AAsej5C83INnnBkRBn8kD4nFAYqDV/
bXnRETTqeaBWYthyxS8oE2f35w36t4Lw7srutmc39YqMgkxuHDCNcCsueE7QMk0Lu3nJuJd+g7K6
zVZ//tTfSo+7T70rPYACMJMAd7URA5RP66VVydYysg96lG+ykHe1x/wx5EqwMBu0+ee5269lZ+Q2
4KaNlC/nEl2pnJ0tqLZVe1WanBnPq3Lw1zre17kASKJmPRpYriZ17GpoJ9wKwikro152I5wIdTTQ
Vdgk78xndHjoiwTGrqVAeNaEFFgzcGNawdlZ1doPO6KdMDr73nlpb2383OrmYvBD+A46cT3rDl1Y
uey8Hm8BNql0oZUAEq3XKlib6InJCl0rbD2GwQ0wzW3jjFDU2qvlTriH/47T8BqJ5jq/c4wwXuww
fxVNurKn8Jo1PtmX+Tnoio0f9i+Ro689v39sKuMLkaXIvG/OjPfDNbghdgALIqroTu2KMXiBdv2a
teFt4mgC3G3LyAwOor+AZ/lzqCmYlLcK6U+2BE02OMCA5mIi44WOzA+KeH2u0v9w596OWL90l1kC
Azlq2fxYPmisiWj/LbGZ2zgeBKiO33h6UQfoh/iDngL/g8r4rhU5t63ob83NKAYYsKTnx/eXT29q
xh7S4tPLctvEaoMN7IH8rFNb/DsP6P93IccPxovzPOH/PV78pwv59DUr8//1P+/GkvP/758uJGPF
f3mIjGCxEGL3z1T9n+EituV/zd1710HsSmNjPkH9uwcp7H8hWTLmVDmUV/yHc6rV/xkw0qDUOfeD
8Ubmh5rqv2pCvnuCyT+bm6Dz3+MjQZ+9Ue+fIWuIRkcRzniFT6yvaedFK0rDGJIutZws7Q8ULu8P
pf98HMsc/wOxJVDuu57DIIxYMOoiaC1zL+VYZ2uakP9dRMi/P4SWqsfYFs37vd42Y5earDSLrp7Z
uAsKUncRGQStT6X3WGSm2vxyz6//vO7v5qDvt4l/Pg/RDgdh8sdYyO+6FXD4DG8cs/gqdQTmOZXB
JhyB4AUucxEnB/FgdDJcFbmeHQpchudxNB6MapwewlLi1xmSJ22w/AMxpdc/X9r7bfPtyohvcRlV
MJJ20Fe9v7th3To65rn4GvcJRz5LPScwRN1R9TtyLvGw29Z34drqsf78334wKkwETBxHEB+D3Xv/
wYLCoC2IR2EeStxdBeR31brYaQNnWNpVBtDCK39kWpVtC5t/9d9/OG8Me6k5j4Pukz6mmBZg4zTQ
bDonfsIa3a8k6jUykWttlXPUY2Cnb0Rn05Luqw8W5d9/8hnqT1ufyQGqsXtJVeNg/LYLDwAoRH1s
UIUPpa7vIHdmmwDLAeLBUSzHVnvR4kA8/Pmb3+tgeZ25yXNMJAsHAuD7NobKDWaOWRpfg7zN1paj
zCeaGjC1onpt6xUnLvAXlc3g1VV9yDGxND94G96eqf+7J87PnOMRkeeQsUJMhm7dFU09RmU7mmAJ
9aMNCdiFAzfF9dWxNaCeoNA2mDQwj5dpdpZWWm2tyXtK+gbrpe7hfKbmWdmRdBmKmCnh1B32ww52
UROJW0muyKnEb3zT6+AxcqbsKY7kcKq78Uya9iu0t+TFhjp1Tu1BrbBnAgxkTr/Pm785QKODZm6C
krHD3FiO/sKj4wMsyWLqnpAZ3YlmR4TydfD0bNmYrf089v4qaNPiWua5OnSefXJUkYKjHJZYB+Dv
hJh4tYSWu20fRnBni0EF0akPo9PoQbORYDqFhrk60Gj4OPu49fDdu8B50kCJh26iA2TbVy2r2wXu
+mar13Sua86QyxC5/qml+qePA/G6WQpM3yvPC/uVMj0QwBER9tPkbXWftkDiV/EH/b23zvr9jWRA
xRZDsCLzzrvFwxkFZDgVJlcETCxmarJ3SaceMnhe+ygjU1uzwmDj+GJ28KuXya36c0TU9YIBMy2o
VpZL3ETY7aUJ+smSj2CSaSb44yrgHTikfewutYJMJUdEHZ0wZS5yxkvVmLSnsgRN98G78fveg4hn
LrBxFDhz1fR+TWJeX/qwApIrh7Nq6lPgzAhQJo0Oh1GP+0FmYOYsuYdZBgmo0LY9LEwX8eu2JMiG
Zr/3+ucregvnufuFmSfjcdeoABhH3m0cutloVmFXyTXztWwThvR5bNo0ZtENm77ljb2xeVlrS1fQ
cqX09oUipdDfGxZgK2hL8giQ93GCrknuQQd/ZepXgCPsLXxSC82J0Txnfvso0nQbIOjdThF+KBj3
IDgY/zvm08hjfTQHSDxWr1ecw/dRnAzcQKf43DlnjLzI1lI3OcI47by1ga/RrNr2FlaRuwaCE9KI
C7fSUty2tDzDfg+PGcdIALchHLS+bFcRkdtr3YVdDBUlW1WtttRo+y0mYNA0Uyt3Q4MXpy+8JNLD
juH8x6C3PQFnXfVY4O4VRTouQ1s2m0ai1+tMxp+8U8tCOsDnvfEbcHF35Q4gpH2ZPjScoi4JRyEb
Df5VL6hojO0T0GDjqdXHs4tsqg2GVYj/BfIrtLAO3+oeoAaY8yrbOa3jLRJ6eMeCYHTHpqcALJV+
ap+taPr+kJ337c+Pwdv57v1jQBOdOg9cJRULk+D3D2ZUjL6Rtpq85mPA7bG2RgWqK60dSJ0iV3s3
rrZ4pKeHnghJ4cfYqMU6ZhzySTfMB0/4T46V02zSh9dW+bcUHyHcMSTDH1znm3Pk7kKZQTIp0kgM
NNnb318oxEpTExlMJD2Uj6ZZgEsw9e9KZdnRdSv9wIUutHx6EMrRD5kZ2JxMqusEFVpAetkbaV0+
vP3RhMwM04Z2YOe30Y10SrGVHsA8F7avYyS7Iqm1gwjFdPP6x6w24k+qL7pVQ1T4NbC9pdto8ITm
N8AKsGEnRYVbs9CMVWhEF8lTszYdKA1O0sRHYAx0o/KxX6ossJdT7XyrpdjWwNO2hjbCSdRkv4ir
utvBTkwWbm24jzNwUEVgfUenfimE2yyNWv9u5GF61pPPbeqoZ7+qCJ3ELrpyprx7njA2Li2rubAx
s/FNmn0EkQHaocS/bkCcfygB2MzcqYVkFXo0PemhkyPllMHHku0033vjKczy9iz6HL13k7UnoDzM
0uOEs6TWLkmesuiBJdaqHkR/dDotW7cta5OhlRlvb/gCkqRbhf5naWrpKc87lHhJ6pz0rH9MnZq5
e6+ZGwws1XoSXbkIPQH3FFA2rKPmUvj1dwIn3IfQb00myn54FWTEfdBUuRtpzwUCy7A722Qwg7i/
1ShGl4xBr9ntFS1cfq4T5ALm1BRb0vDIbMjyecpIqIZQZXWRVb4MmtI7BnWSbSqJVz4zAMfB7Kz2
bW7AVCLudBmJEChNaF4tBILECiTDi3ISzi8QpLJYs2+0WW8h2bynRmmoKKLW+9whoPNdd+21YbUK
g7mTrILvTqwEKQCmODgJWHLbkzoQZ4HdvbVIOhjKSwCxcBVknnpwVXew48I6F8L29nA0TqOoPoqq
vZPR/fNzMWKbd2KsEciK3790uh5p0garR4MSh3nf269OL7nJmlrqeV1cmwfZdjCWJXktev0TFEN7
1qGuflBa3imz367DJ9r5TfKK1eK3kl4j/IZtmdzTtD55rf7olqNzHgKfvralfrr0I78lGUff0Nz7
bevc0mq4RE36vQca+WU0e8bmHrLGyUdAV2fiZIX5Rk3DmqiNTzrxGM96aPgPZcOSbDnF9CS88Un6
Zn3SADQmUVx+8I2c9/2T+RvNeYCO6/juLPG9n2CWBY9/5Qjgbm0GNs7JzV3e5O3GA3m54L3SjmA9
sq1UFltI0IF+jFS1qZqAyMkIVP0QUsAElX7skhC0uld25gIRfX/CDrfLK1Jpm/pHrQ3ewmiM6EHU
8VUrIVI1JAp9AWlyS5rM3mPuCM+gZyIkqMZAVm6ktnrFYM6iC70J9fjzkE5qbcS9fgnAAm8KiJUr
wmaQACuvfzFroO1MyFFbHgSWeJKFCFVaZFDxeJtcFht9OLZlTG+Q49JJG6HOG+YUPIwNGMkRciUS
TPsqkjp4Lps6WkCpuvlWom1Enk67uAIGCXzNuRDtkO3qY80QAMBaU1wptrqPeqE8zL/uMHi0uCtM
ezE+Ydky7ioiu6ZJavhiuJVCAXBSMDcwMyrMNsgQ/eRL2m0zWIjkenwkH7yvDudPxvXEH9jlZvvN
+9fMFqr12rIeb4Fq9sNY7UeN3+KDHfR9vxD7tE2DQMNZwV6PPfD+Q6a0IjacA8ytTeTVC80a5hSs
0Clb66C4d7jXH9PBOwFRuoaB18BvaLx1YrlPcdjF2z9fzNtvefdb03qiP4BrHl/y/THZ6e0YJe5g
3Nwh/9TG46vIOcpgOrvQKLmA7Rw+67n8TrIGsBMNgL0XHyNnHvVNNiVSwMwf+/dS2sYL4LSMICdS
C8bEFidGP93CbOwPUuzs+xeWmN15BZzV+CjjfzuRMK0OmtjFBMJIZOWaUwXGdMxXJgyzFQN4NklR
7ivP+DKo+pM7au0hAjoDV3aivk1fLbfWN7k9ExBgaFa+tx5jVayq0mBk500/gZE2BKIv7MwVR6cx
n4IiAOEZf8pymOxEMURfW10Q71iTItLH+rR2pM1yEbcIshPtJkNAxOE8oxsaK38EBzNevOZnaE3y
RExCS1u95jNrAmTJ1tDWgQPunLClv7Vc9zeBzVSrDaS1nEJtDZJjgDbZ9VsaOBcq1OYwYFrUUmXt
IJ5+dDa6G/28PZmIIWchMVG39CrvGjY5MnpaNanFi8etNJjcw4pCvesfkPvBt6wsfasl48vbKQnK
hL2CIzkoWIFpmtVrOU4DwK5cR5WTmytNQDGCJOKfXEUYTqEahAcmALTKzIdV7ETpWrUC+V8ZBzs7
hvwdZM2lbVdEX3VIVaL24mXZlXBEfd0ScbfMXQB30p8gcpnTD2mVr0aLwtBm5LCJPZvQ4TH8pMiv
Qq7jj5dBQxVXKI88AXt45oc9OxUJLUEXKPSQ49KWwxfSkli09e4shFgEJqgdsJhAdEdvjWIfIu3E
aGGCc2SajtwXObVDAQFE96YTESIo2HXB6ztanydjHw/meIgjLTtCy7pO4MRoA2KwZTtwpqPn82J0
DuPWylbeNkVWAdih/paPEfirMAwvhnxNcQMz4piabTbkAoWVs9Hq0TnUxtuEcRx2kwgfFVzyfUgc
xq4E9aqF7UqMdrqrQsGj3uubOgD/ZDZdvaPEbhd5ZhRr+DRE7NTBhpYEsyQ3cY9pCNjHLmowRllu
7bp8ynZw5R5moTY6bnnyplZfphfZk5o4avG2UGXzwdv8W6+KZdakiUHSJ/QZeuPzYvnL+MIGEg+p
I7JvZR/Vi3LMkjW4rq+miOSy8+lVBfSI7aIYzlY03WROCNafV8D7Vt3bBdCJNji6u7Ss7jaboWRy
RB6PfSOf4nXsvM9h3LaLakhKMooA/xpENYEmpa1jf7D2zj2w90uvgyEazaDLiUnDn/D+q1dhm4DY
Ge2bWTnZwkUqEMzpO1N+acO9jK2vpE590Aqez2bvPxJDxtz5QBENeOweqoC9ifJKSu3mgIDe+Zl/
yEi4Q09qLoBnfxSs+p9Waooq5pkGOkPCN99/QWwXVRU5o3lzmC5aFY4KI045jDTyCN/qleifj/bW
e94FeyswlLluAAfO3qoZ7z+yHbQ8FmVv3mrsdC2oo79UTYqglZ982uwrhC9gpnOWKbNl+W8GpBUj
WK0FUMrlJGBNml9sMw73hRMn5zQXay+GDBX1CAzsSbYs7MxBu7Sh8xJqcv/nR/H3B4KL97l0Vl4L
setdkW8XTeAmhIrc8qQBnxB0+9QbKfItcoNqFEf9+Ojq6e7PH6rPjYX3zwQzJhsyCdoaDvX3z0QU
5CDu+t65ObmNsMQsoI+XHRKb0l2XsooeaRmfnEFNy77N+3WaODPXb9pWaTWuS8tGejEk3SZo0ZZ9
cGn/4QfBooq83aE1AiNpfsB+WRySOGgbZbA41BDmXSvQnkrPAK+mVU9daqpb2JMElED/ZVAVbmJr
/JmFkCKTSLPXToHE2dLHJ7hGMM41shOJeJRB8/rBRd4/5XBDYPDQ5meU5TOOu7traQhDK+td7RGt
knPgcsNdQ2oQqFeog6Vyjz5Yh4kMuos9knZb47zdqCGgbrCNo2bk9jOQe4KooHeuorzTD3UOEPKj
i7yvbOfJMBgYyloPYwMDxfc/pdnpXtK4nvdoOrF/ViBZF2nLrDjUsp3HdAgaE3Iri97IIhyktqsH
aT9NLspe1AFlUsHbrqJ1F8EmllpBnEY3TNjUJEo2Ld4X0nQuvVOcJc3hR4snB1+A8xWsSrzKA28f
p5Y6ZwHYYAku6rlv0Vd5UWygOYMSac+eOWOCgTN1LwRngLCr1E7XJ2tp43O7Gm715dS0w98E2lln
Iv0Iyp3SkGN8H1NrRtY+k327lQCqVOWaXyATp+tq1KajNLyXEs7EA9PGT1EYjtvGcNQCibl1AXXu
Lhtkm1/Ind0b4mZzsCKnVoA7iwtU7G04N2InWipTyzoQo6Brkq++3+vfqkQ9tjjqN8gXWiwTmTi8
/UFR/MmhC/8AhpKCRzJ0GFjbm0AP9shH1h6xG4tOWvJ7WiCUmcShFTXEzhJJRQH89dDWXresK/br
TKH+M0Z3oasyfcDaRQ3iXIdElDeznIodp/Rox87ZH5CNVBiQyJSF//ZA7zu7FEVGbRJ5Cngewi7s
Z0TQGP1twnpV1ap7Yfh3SqCgH8U4no3a+WETM/FqVgl+a/wwyQlqZr6gRuRkDk29yzRvPbh6jM2w
qUiaiU+6rfxd7/1463HJ3v7h2MA7nWpSp6TutgnKYECshygYLvpYd2tVzsmKnvtqKBIvRNAuDYDx
J1k7+tLsY3OjuwkhQRW21dxqPUiiw7eYieUyCYp+71n633DJi7XbaWpNbkG4i4bya42aahPaX4Ai
50griPwogXQupKY/Z16s1pyC8yUthAUGwD1ZW580q6xOJcRj2cOArcS48Z3FD+KZu6csTvMPaos7
3wJnV0KCMcdiAadrgkhjfit/WcDkmA+5a7Tpk4ZM+GgSi7Vye2WdyFbdxtMASjYe5b4MCaeTvn9q
slM0hfZB2ciqIssN9oFJ8sOf1wLnvgiYL0rHxcA5l30Zj/37i+pV5PQtTfKnZoIOmbExMOdImkNn
6N5yDPyzpifNY6BtyfOWc7+WhOiIRJWIbOilEZnjKZmglfO0lZ9I5DXG0D+20cbs7HqjB2iR/co6
6ZUZrAbRkRkwmXIfmsT3NIVbrsoRxe6IhgqeAPp6mm+HrvPqg5OFtFdL86kmUnDpkTK/rLywPLrC
pt0pYPd3KtIx52ICCboa1Shd2sbNrQcvIAdNaTHywQSaIuGAqZ1JYlQqosRGX16T0T1ANSAvIMd4
RHrUq+/yfR2skivVypVHyuEAQl6StVf5JtMt39zD/3Cf7bqyHv6to8EWH/5dXv/ZWt9JBeaS8tcd
9+0G4GRhCGUZxm/D0a6GkVwrM32qUbUv0tH6obkztlhupT2c2GfCjdVXO1EL5Fx6ttfIxP7gIfiP
TyZiFOpuQ0fp90Yv+OXJ7GHJNrR30qfKFws5Vox5Gu0h/Js0bHHUC2eTOORVNOhcsz5rd3BbFsWA
idSchpQ2+fDB9dxX4XAWsWzSDsbh44EjuXsm9VgnI8MRxpOryW+DMq6lW+48jwlNPj6Mo7wIES1K
JPd/fhd+K374XAcD/zypxv3CWeD9uxD7xJIP9GKeaCPUwoyvxPRetUo+dQZHQLK4xUpYnGctjiPt
YD/alYIL2U3TEgIxWU0GkcM8uR/1e9++7/tHhPkAtKK5x+pZv50N5nksWuFK3LxxaZCu/uwR/AW/
7uJIL/0rs4qTbYv+XMRNfLCL8dpFJUm8Q/vVUPKsqFd2I37crRuyz0utD/9izOBpMSi9Qukbs/Su
WmLhF8d/sm/4D5vauMERCg+oWwjHK6pbhSF67yBSWZg9WErbyOqPZEC/VU70mxA8zU0wGzqTe/fj
JzZI2DKS4pY7Lt29yBpOVf7XqNCAoxMIdqRdN4dc73F3ed0ntob4R1Wnx6r3N/zLcZ+put8E8IAp
UKLmVKoA0zVJsp0RfLPB0G5dTm9H5Vr7hDzpfVth4kngYHEM0MlcyJNhx1B7XKQWo/aWAeKTi+HK
lirY95aJtJ5SY93SbT30PgmlRk9K6PRZjMGCHPhdH8KHb33DRMKUHsBMgTBv3b98R/1UvV1+UKb/
/lvhOYYSaiHroEN7fzYIrGlEzunFTwFPwaH1z4N5CaEVbHJVMP8hMOfPb4Z/v0jRAnU5lFMsEoY3
P4Xv3wwC/hRUwsS4xkWjLys4tgcS322GTr6zrWq6xjEYvm1NuMgS02rsiqWrTWJdiVQsVIxOIMvF
mQqxX2hel2Oh/9l1ZV8QMOkvw5HmSEEnfcsEExG999gMU70ek1Rndlgz4yv7p9wU1GLOesxwtfR1
02wkI8lPTtaLf/4xz/WNE/j+xhyIhlbeML7mYQFFbMQ5QapRtopdJUk/CKrXjq6+XX31g8k9lWH6
RA/lpS3Cz2ZPbkVgedUuNHBAmn3aHYBfD8dY2BGgsnRmrhtkqoxWwhDKnA7GYKk1s6toDQ8Hi0NG
pJqe2C9sYj/HDWcF55VzyWuZyvqvNlNLQqt4fZza+1K3xavZmf4t7DycFKaLhZaQjK3WV+5DWyaU
qhb7aTe0y36R94Wc+/HE8KIHeSCmF9FuPgxb2AIYkNKe9yCMuRpPfsDh+q0nTInouSyLLtJDayZR
vb/1qlSeNqZVc1WEtAmmPER0OsjmaVGcQwQqS5fXNYzD6gkVefZprOLTGDOLn1s1hdYzK7db81MR
+y1xFFa5i+AnL6qE6szKPPtgtNCRYSF/0L68P8e+XTU2WWMe5HCWvXtgqQmcvhddc9Xnfbx1K5f6
tU/XFjE2f343/tMn0UJxoDGBKIIA8/73CYNuyAkzbK5VnbzWw74VxCzVpPB+UD7en9nmb0RHHpEn
x3KANHffiBOAH6QMmq52Y67IPG8XyZyC+OcvM/8lv+40fAiVFidCmE5I/++/TE7WeKb0sCVwmbyi
gcC47RjTddAnWBKcCw330DqF/9HGO58333+si4gAeoytGbOp9+4ZY0yN9LB12utUw1IxIP8c0kDb
AXZ6sXmTHnMmrRMndivSFWnqAqKvINxJi2uaxpP7wY/w23wV4Q2VEIU61AibVeTuEJ85A4EJaaOu
bR/tqyYGuTeIdmsKsocLO3q0evwyHFvFbg72kgz4ToVhWSQqNo9/vh+zqPf+lzF1RkMswNTnSC3e
P12+r49BZsv+SnAMTY/5We6z71Xeeo+5l36duJxTjVzWicaAIY3zDVj4tLfjpgd5GTwBOfa346S7
gEiQw2NGz+3oMwlA/dVOh2AnCb2kqRpbD0Ndv/ZRRFp30sjn2dfGnPuDtcS8L+z4YdGIMF2lzrXZ
6e/2eJlCU3fCpr8WJjCDZkiGdVr2zq4g/mLBRVnH2iHA3K85pkZp7hz0NHgEj+lfUmg6NIDIjCui
FgPYBELasC8yjpzLUMa3Sm++9FNjPGjYU/dFMn4vbRonOnl/j7ajmNkQxY1WaMOs3rpQyfpLGdFj
BsMid/5gupfJy39EiAK2WeUznJmmL2FixniV9HPtG8HuzzcWzendnSVKaT5mMP6jt0eb5+6ZZ1Lu
WKKZuis67P7Q63a2JmYrSix1Sm3S/8Jy9XZ+Zq4cnoR+bGTeH9vA9tcE0d98keUHxwQFVA7jFX9D
v+2T3jnQY5EnxA6XALQDm2oVfVX9Y9xAtJyiMdlZJMduPbs21iJJrZP0MJ31+cFIdPPqDeSjRbWJ
jTEjAi83OuyOU1OxRrsXLZXwfpFM7iIztXEiYYIkg4lpQ9a4h0HXxwugtoGwYfMpVtDrBabV3URL
1Vf+8GCoRZH5+rIYNXuHBMDZmWryl0zOs1VmpeowlhOiJU9cMwEttk/l3x6TrY1wYZ8PndpnqX3s
i4BguDpG1eAD6UFA6B2n2ozxzSJ2ip2QDg7QBZJ7VmVCVqyfdWLO/Ppk1NBndWyE24mI2ksF032R
WWXzoEYByr7QqnVdARJoG/D25Fb95Q/gpgerTBZUzmJDeuXSHHTrUhFHEwKs2MieLMo4xm4p57sW
D/VJoNrmlqEiDExrOgZjfZRamR/C1F6XpX4M01zeOr+oMf75TMYq/YICmNkXSshdUhHi57lhu640
egP1hMFmdKrz2x/ic5668kwqig/LiYd8wJyMubMbHrQMceyYbBPFtJaieNwaBvo5Al63U2YOq4n7
toJohH+GLPYTc6du5WpLOhHeyahrcz3Yc0qZWXlndOgH06gp7MijCSCnrwJLuDvh6K/QPtEKYFDE
z2iaV9k3JVEQpNdFmDTn7V0rM/e5WEFNXvdlg1KXBergMedDXqhfwuF5GPLuMTQfXLeLFmDDxa6X
znNlJfLZssZuKbp2RLg0rLV2kNcmTz71XeFtcMylaHYMf5NahC+0jB11ld+MXjdQ42Qx1iS9p4dm
BlsobNkR13lbFS0rIb5zqrSfxO4VR3yhHHhSAuldj1brWBfpxUmJWjZaWtv092r0hfQ9XNEtmbv+
nXTk6pEIcbYaJbaF/he7Ifj4Su27xER8vBgtLf3bL9pdkGdPiWGltz6y1o7w5CVk3rJiLJjgd4oL
Ougl73MjzIWexvm5SFm8VO/ekkDSug7KQ4j//FpnrfyUGeVzOhW4L1PTXiv2uw1RLdUqsfzskOZu
sawCDLexwSRTCOns+gqXOGkOW4GM/8z7PC690Wef6m0X0ltjrAyAX0Xedd9srcINbCu0TcxLSOfB
65vrhf+U9j87Y561MYbEOBY8Wt304nlR+ZiSG7MVJM8dSc3uj2EWXoQJHiTLp/GZgWC3cQbsniVC
kdwAnhgue6MXLwW2h0vLE2R6HBSr1g9vEe/DOhxcppRxd/RCG/UnDt6msZulGdLXok6P9tPQbojw
GFBtuc3aYsTRFbl/5PxVPYeK1MdExnPoIf/IyKXZ0ls8enowPYt+J3s/f05UhQY76n/Czmk2vMqz
BjrudpVckzk0nygfa8uJnhg4e3tKwxlXNS4LJ6o+y9Y4igZNWdiBROm1niTaYz1k1fXtDY7m0O3O
Sd2za7GLpNcupmloJWV7KXK7OMcV0F0OldHaaFt/0YYU+oYTaQfZRcWCYAx36XeOcXW7pDkHln0x
x64jV16CXy7sHrxGOIBX1+MHISp07UX7YyTylyhdQvRqMns9Msy0iQcj8146+umRS3fdmQ1eYALR
IZuJd7T7oFm0XfN3UUW7uAzix8yw4qNbT80qTozHKJDkXP0YKtGx95vpuvRtuhcsiNfQNdh4QkXH
3XUgF2ftom7lWseovIvyqloGgSCsM6m6o6mh4tWwiFdK7ZTE1WyaqIxG6FtbMyqvFJjFzVBQ8YL0
mHXF3PEb9qp0tloM1YJfPlJu9M1LoxYil/s1TvzsEiXkD6o+/0DNdc/xpYLl2IrtAWcRnQVaC++L
pyjT5eTKaLwyRIF9rg/2VhY0cdq2Gv4aBlSSVRz+NIyvWQ5fEKtAfeAQHH5Qw721jX6tbt8ugzGL
BXYfD+19d03P1ejB3RiuQaoi6B7GKmUYu6iCTNs7MfwEM0DuKLur9PF3W7WHroG73qNEO7b/m7Lz
2o0b2dr2FREgWYyn3eycle0TwnJgzqFYvPrvae2TbXnD/v8BRpjBjKVWN1lc64124gcVSRgUnCj9
pioOWVfbIlR4bZjTd5XXEoPYmDi9W3dcjnkT81CLzo7V++e0m+XKjn2D7bvwz9Bh6Ua0+VdSRuJD
h7CF+k5fvbXUeUca9UIWqYN6Pgd2H1NhjU+x9l16Zuj9LtVDXpKhQPTQ1WoSdXMAPJaETlYwOkg3
iFkdT1MvfnjlFOghZUlUeH5XdFA9OxHN06wb/79DOu+qi+r4blA2TPcP31ji+LOsIqmu8JByGw6k
b0SFX3+p86fEohiUPPXY4m1MzSIMIH/tjR0a+cFLVfyPXfPzZiZIiAb9hsMAOkQ99WkzK8n8ERNK
p5tMDbRZAzoF041l8PeJ8VPuJ98btADODusFXRhQCPcl6r9AWl9rcrez3OyWeDjJpIzdTRSHGlpl
ahGIrl+NnS9WY5599dsBk8lk9eRT2taCZsF6P1iK4rpqKnZpkja7jrOncQbrHxP+x2r027WOnsAk
o/dDrMci+em9GKwmikmuMm5ToXvcbUjrfV9kAKS6OrYdVa5DdVZhl+Ozujcz5nUW+F3YnGnOa8+g
Rq39vUHu99gIB2ghsla2TMiYGiosDon+4+/v6X9yy39/vVxEd6csf7GUfD4iJtAWSqcS56q6+GuW
utvCGYcvde84a1fxDDJ0lAG2HYpXoqA2vpd/H2WhWKmSrZWY2p4up37X6ua0xE+N2X8owsehCikZ
p/rtqNSUkwDYPKOiSU+aQ6XbfSLMkug1g+IlF8CZ9m4VNxu3UQ36Na3YGtOs882+4YZC8Z+02toq
VbbubYVbw+sgq0q8eha1CSxLRx6Wq2aKv7H/2dT/0gMWYR6/+sU4LGKruyldHxkSi596FWEjmsxu
R7HQ1Y/SYuNFNcQ9awEykzYLZiC+Uz08lwUG7pHd5UqGxkGT/XC0eD+2PRVUC79yJN1jPjWgZDLM
jNsoo+6ddDMHQ6WhoxLRkT20f+7lS08D2JylyWFIBE2eMfLFLsLoQap6vLEJSCEdYAaEjaFmUMpt
cw8NUgP+ehZ0R2GLQ6aaCPJWKcG84R1fhSpm4ndoTBlSbuiSKJhVVZblzqzNU+Qzb1Zp0e+kiO1H
+zWOCX5u81TsI4DUNXfIMPZYWcaao5F2IiSX4ccsl+55v9znNjG3U5KFkFedEUiz1c+5zN61zEXa
lmfTMrQqHzDYg6wl+2c/9RCSNYhyEEra4NENQSLa4SUbBvqidS99+PiSEJ6JCeoY33nFMHaLvZHG
5uLOZuLIaB8ksM+6drLs4A1A70N/I/2/On8c2fE0zg9zK38Jh3Qfp1V0tDU9QHOdnXyEaQHlR/eY
NTff+pF5yWjYWCXNvR9Xn+Viqg2qeYXsD/VcfHVwDcB35Y8tiuYraq56WfSOfuzFU1kKolCScD4Z
SrYH2OsrS+sbiYjo7BAFr8uiG7f0RHoL1/eMk8oad0GhvAJ/pCvUIQOhIuNn6kt32bRiPJeG9Ygf
IQky9G0Eo/XzKh8TsFG+68BIsowF6ia6iVpCCovXgRn1KXG8i2ej1/sQEjQGFF1v11VNRnz4jmSj
JpP3bJiKGma9CtIBGQ9y2XZt6aTrJJYeP/IEXJUpFd7RkJxJyulPdUuz6XnuUv0QhvqBj02eKORm
oHSyzUQQx5ZRFSdbMRZrt3XUQqFB2JssWWx/8Va1RrScLEFIS5Onh9Lt3qekenaGXMKHwj2HsTmt
kBwaVLfg8BuhT/fjs9to1q2TPSP36PyCzpi2d53Cvo+ifRn1yd7iYmlCpIb6uEsBSlY8zNKNmqpD
1ib1tkaovorje6k6APrSp4Xo0HSCmJ5eq670xkGrKhWHlNFl2sbLbXcrdFL70rZ1qX9zXrjJGBJt
yeNAn5o1sPCXemB6K/T8P5PoSCLkLFPrmKtLZ7TbDtiEy17oByVJrEmnmOY6jVIJK7PyVU5T7b5h
sVoSL9sf/Gp2dp5b+zsWkKZX1mXsym9N5sVrIF1yKTThnqrGsQ95rhOkpNpbg26Ul+yxfBVWs2m8
DLsXZs4GE9ae8S3aZ9gHF9Yg04Oc9SuPp4zOyvw2ysRcSDpPA6dKBmzDvCnZNMjjmIto4Q11dQgr
6jdkJ885D3gYEL1eSMtqDvA7g6IPk3JVwi8P2aBd2ySZ0Db75d4dd67w+2UrmpHxr7pG06QgfXW1
6ceTLmJ+4bxuXv2hWMohdL4w6tSUA2MQQhpfHis0iRybib9PWZHWd+Jw6YT0U/LZcWHTitvWaffL
sKsHICDy5VlrkSLN0zrT1YV2TCYuI11XFqHcWk6kTl2aF2r/SBEs9XhjarZzmbvqbPTTQ9eDjnW1
7hz5MeqAQGcxNCJ+LMK5p2+etmAdG959ECOV2s3tS2oY1hI9aUgEr7Ep9aY+wWZ+ycJ03teuWsdJ
nwVhmWlrn99oIWy8RbERYTty7ZbsvvbSxOT4dCApGxsWZosUJCegF69G4VD1xw1aPOallj9aoGpJ
mJ/GWBk8k6Dv//6A/sDpPz+fSTN2gE8Fe9JHn8t/DT3KlREaM01c56Gidq8j7ybtSOUW+TP24W7X
kw+3qdsZ73Ykt3zuzgMBqw0q23BPJbF1HBuqi4tGdyh0Tg8x8vaNtHVjwVL93YmIjJm8yt4MsW3h
8UmcFcUU8wJmZ9iY1Mct5j6+lvXVCFvjcWZrBmhpHi2xrZ1kfu29eMVTszn5fnaIeK6lDTzc/Ytb
Ru3a7DqyxPL3KDfcbyCtXmCQCFUrlZG7TaqPS3niv1aez0i6gBcUDMNA+LA2f/hH+x4rVepF0a2Y
s+ccoczS7/RnxOpfMSQV27pOKo43em7DFCyZIeTqd5G7wJQLlzj9I+/7nof/G3rNqwG8xvF3J3Wp
mPiEXuvN2FN7ULrXUVfcLx/OGK8fFL2RdnqwaKsPzXKhT31xKRQJtzh6HBpK44pabVt742DtViXx
5NjWfW9vjY2xkGVfbErqZHHRhecBZA8ZZs1ZYYc3yrTMnT7AIX78pL4EUxtHf/gWN9Nbbei0/NHR
QwlWkzwbZFsIEa68CcOZchAEtvHRSOoRYBQkUJOVxjxlxac8HwgeE+WD15Es2uk5jvBKk5faDAPB
TnasimgjOWzp/oy6y2COvD634H7xZPRw97VKhwKqTETGIdOhoLIq2XeeMW0I5fKXfuSJHXLyb5ot
h53ueZup5XBAkd6bXbFquhR2X/Nec9voVnoavpaoI168MFq3ozIeMmV8+/st96cI+36b+VwaHs1d
fL1zwf91y7UqM1gihHvVHQw3ftZA6ObGe6uEsbS0SH/KVHH25/s2yGK4nimm/MdCBeT0x4UD33Hf
33Fm41b/Q4bqw3L0Y5nd4Prdo9Dlk5ZMA1XyLXx9wQkLT5Zcy5Iy+LamuiOO8BtPumVuUPvIjYdq
YKHj/30g6ecQ06pMJXOz8zpx+I+3yrVUIIxiWrajrJdG6K1I7dk7sTPtmJncpxBIUtb9N0d0NLBW
7omoMW/tG5k4eu0gjvUQ/0qKKuWadJKgl117ARcbCe5Kvxra0BxpWe5P3n3F7uci+9KAHi9TZC8H
O+/MF4/Zbxztx7Z2+i/aBOBr6sNzO+Qvmmdf2bSHL16GEdERpCZORi2XsXSNbe2jp+TbYU7Q9EvS
6PrVJ0U5SODtF3SuGkutXyQNbcIYGPSbmPxHMJmAdtniBHv31Mj2ByPvt6G36PcrRb2xqa6fB66s
ZprttRpVcu16Aw5ee3EyJlGJZGLqk2KbxFGztZ3s7hLl6atw//hVapAaj6s8YyrOLiFt348OecJo
rsmN60nFsnotfZMS2sVVSb75+NdY2O9pxcJUtiTOkaDLziUdCmtdL7qkeRVY2R2UtQr/hIm7Xw+2
B2uTPLjkw6wwDvYbrdPFCWkam1GUPn0oEiwchmPqWJjVM3eNV7A4uPpI8rTX7gxR0qodet80k10J
XdqCP4IsN5QoVN18rVtzcizisjuNapiuuXmrRKTIzMRlETbt1hXjtwxPKmq32gqwDk2nKvwx5F52
jPvpjTo5kJDUVita1dzdzIi0rJPUPk1++6uj+XPrKe/HLAWR3RNlFGE6PWeY8O7N5+9zqP/o2C/O
vTC6hZ2M5tHy8cPQpTjcv3t1sWrTIHT2Ufj5cOb8sHZzN7563dye7v+AG5EOAk36h+65yYE/iNPo
dl2Cvi7Wian0SvOAq1Lsq9Q8EYEjMGcN2gs7vIaTHNlvVjGxllkeGBW1r9Ho8MGimDwxs6uFbHM7
KCqNOh0gtKujj/ZyCF1IhqnMg3Qcy6NbT/Rz54O5UiFvhD5YOEsm/ucaEJr+6Cpo4yrd0bBwMZES
Hwl7oNxZfOs8LTlFd8YuywBTEehs2wijWzKV0MxzBlaJG2LhCYys0u12dfzTMWFmyJg7tcJ4QQqe
/EJrvuT7NN+7KsHyPKcC7KpONkSAzIs5Naydp43JzbSa7wSf3ppRrsZ+nnelbZXnFF9vMGtSey40
JAnxPOMcj0koBXphUxziB33QieAz85PLerrM5rjcTBQxH1oMAuC1mPYmGvWWWW5b60FTP72w8vce
ynTaR9weme7Qg+32NLPZxWOj22UQjla/UaN1KwC3D+k0VFdiAJ4RKxSveidj7JoWVvYxLV5rwxhW
s95ZqGrE4ygr/aoiTAdFI4aT17v0V+Bpx/pdfIeye22qqnhuLC3dZG5U7JyyrFZ2UfQHgKUiYORJ
kEkTwnEvejsghwDIT2byRnnfBD0oJ7c2m9dZj5Yl5SDPKrP1Q8IKyzqOoOo+wn980TMcWXVd/0LK
RbZZk1Znq5T1Jon89NRYEIx+55JgnPYT6gG/W8yu9J/srDFxb+knPkD/CaqcmXe03CCZe/xS1CtT
zOCbS1JYlgXEzVFyyTcEReLy8d4JoWxWmk5h6WCJVxACMxhisZ9dFukUwcp69rT0WiedE5SW8cKp
Nh5CB9mzE7r+wrXm7AiO8AZQHJIspF0/1MGRU9c730t+4m7Vjkb8ywHrqTzhXdN0sjFuC6z3VQhu
5bbVOSnNKeDcUtuiiE6uHefnyBnfufLNQzcZPzMj3ypVGU99nru7lLl9r7syhnEEW+Fk/a7BuwUi
n5vdoBlXenOLRWa0FKnbBtb+1EA1zg0SMMM6Dx//FLXWE3CEcc6o/17znoiAu6QP0JpM28QYkk1T
UkqrRT+1NBa4lTpnOc9v9Tyl33r5ZDWMUM1o5Ud9KFBeZ7bcGUgVwtkMDNFXO9VqP8uq1J9Q8olr
pH9PAS9Odfyj7o1olU0i3E7mHB2smYTt0bYGdFNld7D97t3Wymkp3anfz2a0tNO5veqDQSaw1j0o
CtaBYlv/rOzGxOtQtCTVpD5CXTPnIScadGIF0aadJRc9UMepvX/JhxMfEaiKq7tHxxq/GqXZ75vE
O6q78LzoumxdaEmPj2AwFhrE8LM/fDG0aHqpYjJKaaZiZ0URuFNTI7b+WKtLrupLFdrdKhJVErhj
1T7SONfu/dp/w+1zTYZU/iit4TGaqPzRzpJJY4cGxdy2DWSASDmeOosGmHHWmiDKifiBQLm5qd6t
0mIkFLhw3QfwwwWyMo4kK2EnHsbdJBa1WUa/FMJiw229V7J93ucaZShPDnPnt135lmCuUJajHWQ0
xWfflQWBoU35kPfDk3Ao9KnwzK6JXEmXUxyNR9k5h9Jzq03rAkBFXnxL7nSvBTm/8fpzOCGm0Edd
bkrPnLYSxXBOg88tJ5d1EZcAhdLVFs0d+8gVp7IhnWmhgaoc8nRugiEd4qsEFdtGMf0/SEYexqY3
gx7L5tab9Q02dvtWeaF/sSnOFJzUTvXQFHH9hVyHJXBduMtsi7OI0TRIp/JiC2KYaoLM1rkiQWdK
7wpVrl0VvuWkLs6JHr9HjYdePDt1BYkNWorceV/7dvpgOfW7HlqUuY2WzlHpeyTxRh0GKEs8MJrj
JrX2kx09kmuSHJMhDNzElzQ1uvjYJoOg0mi81FNu3bTioXuf4zp569zRPxiZdYta96cSrON/H5n/
JACwSRJd8WFDRj59F/H818RMXF6W9LFX3MIZ5XZKl+z+/0HSRpXI523Kw21B6Dk6TNNyPitGlE8b
YxeGxa1zyCTCpt8FCGWiddl0clMlpIQM2qxxMWPX1ZRmrWqv1JZUyvdbYiLgDesVqqc4sJ12Dga/
YsNXBGoWELWBX+KKjThFGmMMsm7O/rGYiru05/dFnlkehsTSCfq4K81/f49sYg4UQg94ZV2sCFY4
NkVuHG0nkYtWkiFMGswUTC2dVBU0zU4BUwxzfWf0XSLKeowPZibHzYeST/VfDLOeDjBhQdH5zdao
HJQRDknXKFSqDVK5r33W+zALxus9ntz1x2jpmUW1t/zoxWcCWjYjcK78PkDaXwozfdC6pn30yvYf
Oh+0hv/jF+dTA7yAivTJ7Pj9FxeV0Ak7K9Ib+vqLZbfkwzeWsc4r8y563RIKQ7coQogVooNwX8Sx
tndVtitF2u/GpiNd2ZqYMxLtOABwHZvJuJizYl5T1ZZv9Jy1rbHuSM/4YhE/7JPcYpMoH3gOUksX
ttrzMo4eU8ICoBl0rAbXRYG4tScRgiKI/CnvtCgoIs4tSwfKOGSxsVWGQqhgOCDUfvRYGxRq+BZW
Z7fLnYOwrF9uopVbkhuzlZQULo6UMCRFUaz1kHSYNka0OyYtggKOawI9HtGvGLtR1zZjV037tqEU
i2CjDwUvWQbjorNEuB5b7ynUDef+WJw2Yo3pynuZrRenzbJ7u+21uR8QA1m2Vp/g2ABR4JQfN0mK
w8sbD2mh44T3pgd/sn7kaiZ0JOu7a5sBbRaGdkjymOoSSNAAZQxBuPmQrCuJsjEt2mk5dFG5IB+n
2IppAc8q4QshRYjru+rRvErc8iEkCOloZUfWXnNj5E1zTNU0L5u79BgjLSkCBpcV7Jy5ysuRNOLQ
Jwc2YgrUMXcQdkK/dDHZTLVMzYF0MxeE2We+KoxhHzlIN2yK4BaeGrDKowDfdGRZrTykKiug7ZPh
ZYoMoPsRk9vpSphFR7JHVp4TnjX52Gz+fqp9irK9E44+MkiUa3QjYAYVn4612FYpCNaY3YY+b5a+
b76V93XIQFYU1vqAxAR3vKkhJUExgKgktLHHCYMkPvquP4IK/vGC/kQFyAGB8KVqCWYfFeHvt5Lu
9TZva1Pe8tiTBJLAJoZTIRf2hPQ/1+DGYCbJm0eOIkcel743/UriTAWdPn6ZnTI/hEjCCFvvTPKb
Ias69OLPWjb8i5v+HxgKnl3udkxSSNGQ6P/+SlG2WMTylc3NqCkSjISugiqs3kVT+ktbcyM2OrY0
6XwVWaW9eT5mg5pkF1ucKqOZDhahD6+dV68JfDJukZtqhwKZEbFfI9ntafyzcQv0FiI9mNBr+7oM
b73fFIEx4hufhu6xcPH4acBhB/RXXx1WJMLcLf9Bz82lUab5M7qcZ+Xnj6TxU6NyN/XEMguvsXtP
XS9oTMAl6O9AFFAW5pehEh3pHQKHlF/5X5Xe/fQ4ONek/2ChUr51q1U/Uc2SA2FlJTZM2lK4vfK1
MgFpxxpkQunyZYjjg6U4aiw59IE0ej2wVf/K77yoI5kd25CCFQM0LnNSGCiCDdsOU1SDaefiEpCx
knzcm3FcUUMwcqZv/NAvTzTHLW3p1rdYsMeFc1Pd2RE90Nq5WWeRBvzoG902SxDoK6Lepmw8lBoZ
YQ5LKImPtrOtm/FrmudvGjFEK28udJSJ5toc7O/kQi3Mu35syuN+287s9S1iyqZxyOCY7OTEnkWI
TLwdskjAZw8iqPTZ+cfj83NvuSeEyYxBdSgIts719In8B8sQWZQO3S0Ky3nDKYWITtWLUnblQmpo
H2z8KdtoHA6T+0UUFc3KgzCDtq1+JDHPWAPp2DY1qy+t84pG55JN80b4SP/assTZGrfxjoFw4aBX
20b57O6c1PiXj+mP2xdgmsp0fGZoEPEzfbopNI2WMT0ux9vAMrHCn0M+yAw3BtS6qP1qTUyUAbOq
2/9wr/wxnnFmYCazODlgEYiV+P1mjAhqSry5a2/KkxKPSZ2vpjF/+/vh9D9+OTxreGMwauMYtj+d
TQI5ddwVariBP87rGSPJwkWIsxH6PurPqa/my6DY4P7+Uz/LwzkOLX4zElpsE1v857yKBqGej1tr
vPXGj7kzFmFHvlufJjJIa1cnlqd9//sPxIrFu/XbICcEeAWf3l2C4orPsTB0s2iOn1vGzYVZOEi9
NfFiqqvyJxa5OV/zp5xtCx3GMrK1nBZVrTGsW7fN1gpKjFYQqJF88nYIJWlDaSZrRTpuhyiWJkmn
c/qjiVenrhrjWHtiWOhJYu2SmbZ1u8vSreYptOG1+9WVjVhEVHw9zFE002KXlyj3ugKhX6SOkB3q
GiXEo1ax+NL1WbppPX+jV3p9SLrsqZkiEApHyCD2bRJVlNxj9qN0ISKWJcrWWLMjlLBgYNbUnhI/
SXGEHxLWOOodbpP0tqMrKk7OqD4KxcnZ5v5ipm5yEccepHZigBnbGlzoYdTMMlnsnHj+mWFmYKxx
TwOKEvxErr3Wber3qrGDEvHz7WyNyA/0sbxzrmcZKotJYn5MNP3H5BYxaTBjsoOWW6VpuwHT5BFW
7yAnwtVs6F+61DcJ+hT5kYiHFfA3vS4kC5OZGLD4WeT65/OmR1waT46CwIYQsolcDJTUv6s+PtqG
+SJ1Gtgdo/sh3bRZDq437p3olz+30YtHFNyauLPY0PJNF6r2dU6YVLQwoFSqOLeTnK5JXRcLOfkh
wnQpaJN91XlR0KJQMS7pJ9s+J/WtF05QsKuijZ7KgNWeOV62Os7ybO02ychWK/RNWnhfiTwUS3eu
3WXfEQ7Ah39gSbEbr1713ST3Lib6nTDnXSKq6TAUOGhbIEwNG7hZjO+GV2VbYYY6rRpFBh2qERno
2uNqqoZNERP1BDmzsNnxl7oThwsowOdS8YOUiwnftcp9CqG6nENAhmJ+lXb+nRWlIqUIdDtSA6wy
v6WyoQvmsR/Rf+pL02UwHDMEmk5tI7nCAZ11bxo94zlmZ/TnCwQoyYI0ymKJoTteSyr06FbIx/sB
TWDFHPYwYTUpMO4cRJIFuBgSil4QOdAlMtclIQnRiMGjt550HhkXvb+gyYvWyo6QoMbyZsjGDwjs
pIsuLfgbN0hZiGxvzmaz9TqX0iCt+0ItY4oAdbxUdkbJrSYfB1evnlVc72dLgyyz9OlY2sD1nrkn
4CR/QstnLXVTgRBN3q3ty6+kpqG6r5QVVFZLMBMXmINgBKVFwVMemREfnqbfRwrK69z3GWJ9jfHa
WQtnX3dNvRujKFw1upFsYI/NdTqL+q4Pjw6zdBn+MT0bbegDAZfPQjkXekS6gzaCvxUnHrbMLjz8
sSuscYINry42iDRqxM7xq4bATd7fxn0lsOLgzhW7VZIfGxvr7MR97xjed0hZRjF0k/FsUG1XMSAU
1rtOVumlF7/8SaNXJ8QD2Ll6t7Q55giDJvAkybPbiKFkE/aVelZmvms1s/uKdDeDlCS1Wo8fPh6/
bALvOQqZinuR0qO2hufPIdBIUlsXsA65brKlpa4Cp4vqR9oEr2M+1EtGqnA9p85BmbF/TXkNGC6A
LpyofpA/W1kjGMLHuxq8cR1l7vxcYWo0UFFDWItXQ4Nb9Pv+WCMnX4BOFPglUgwDncz2srOuupQJ
91Db7KOORMuhTOUx1og3TrOTs65TEzunRM9elvVzD5NWm9JYuFPlreFuuwM8LNNXLY8iHeYNBN4q
8m11cipOa1zKDW1ddUblRNvRMjWuY88gmHPu/EUzm69GBMPFJo8EPsqOKCabIJ98mKiu7m5pm+GO
jLWF2ZQRRKjLrzgCjHZ58a7V9c+0mt9lBQMbc+ksq/wJN/sN48d4V2WV2wL9h+WH7jkuxJmyovZo
1gp+uXcWwnQJAK0jBDb+eEkzSeX1DJ4QIflVcXIIO5T2me+9KM1vT+bENJtIYoXdOebWz8nhYF8N
55GEscY01lOkXmOyyEhrJRXL6lR2MQBsgjuljyarvU69OS/8CWwxL9le+7qRJE3I94QzTedHLNFD
BlrfZlB2YIhcacSKJwbqkqzEpNOXQczctmSnIrgcIceQehRHZxTtYA5wVwQ1+dy6ebnSK3OtqBFg
VbCAan391zir6oQ8Fgkv+oNSUrkMPHEYLevSwk4vbFMLDyk631vef3U8hBRhEb05jtyjcYs2NbYO
bL0LuuRQ+tH2vE5FwQeY6GdX1K8lXe2g9zLaKLt6nFvTPeqR2eNnicItOTBnw765YXxwSV7bTqL+
lfWePA8NoGHC9dFoOex1aiwKs3okntUhlRc0RjVtsfSiVu5D0m98HSvD7PkdZbCiRVu20zQTzPfu
CptV8wgukWiy26faXBzvlTzLGG+OQqX/FpKNCAyUYRLEk938yL1ZCwY9ovj8LgHGN9Eeh9K+ZxVW
p0GeY9shwaSonZVPquqmAkAGb9aOsZOHX4sYf5i3LGfpH+PiJY2K5mAlYbFCuc23z/tVamDjEKFR
bUnCPDe2x+04OYHr5t6de1u0mqW/aiW6+CQ7ZopLU7tfeqq3H0mOjS5OzXpBNlC4Nkz5AdHiriXK
RbNwOCTp+N1OYPEig5MnC6OjaghLSXnGTEBKq9ALG0y3llpwpOtLKsmI8nY0d62ZuD1YeTr2o1wA
twCrFwbPzXp214TzdZtOZ0MgdN5Cv4IJL7L1c0rlyIs3EGiVV9VbNZh3w4++0rpSLfEQvArkZDsi
dC4aieHm5AzfI5sJI0ViTgWwtbeA5vYmCX/wweTduAKmkDGfAWRcGL2atyhNn70Mc5CVkueKmShf
Kh2PmJaANekiORd1V3OZRsaCMql4MVpIDGwA79BL3jwL2UcNZ72JNdBNvXodRKeD1aMf1mbWvr+P
uX9YQO/tkuC5d+WR5xkILn/fGWZNeaNXtfbN9AlzRqa7beqWQEtreqojmqX0wdeXg99uo6Hklomi
ZSWxqzEf/P2F/OESFDblrz4uQaQfJub7319HwU4R2ak23nKSVrglMKwYrMUVsdak+qw9R77JokQI
6fzL12x+KqEC/+FnC9yH/GXcK9Q/2WChHwyQrmK6tbUgv4ji5AKyb6lN3jbCGCyhBHhZU3Q0+hIm
pEJ8Z9XhYsyj6pKMKVC8aHj+5yZphqZZYKwn51/QRMRilL0w/Vt7V1cV4S02AWqEG9lIbHgGId9K
QjNZD7JIUVRE33NLPoWutF/CEpIGNbfYGiyLKwoIum/QmT3hRV8rZ9IJjSStCq31/BKNAiaK/x7S
7hjApVXHsOueQf+NXY7NOUgbjDRi6uMTYy1hTvYJOU5yHoYUu95U9xuphYDOoclEJTz8OSiZ90ZX
wu31usBz5+zqEmOiIXNviZTw6ifOLQJkuFYsiHQYPrZaWnK/I2nS7MLZTLXV0+voo/fDiHh/TPk5
7YoaDj32Nk3bhYNU51lMqzQh1LrAar/rzZa7h7uEYJhSvYbaD7uKkhPwJYpSHrRSujdjjrbYxtKV
xjPnqeFtCLh1btncKL6Jnr0OxOQG9uBEJyaacdcJ99GyRqp6/cvAEfJApED7MBZNsjSVoLzZSMTN
EnI4jzmb7BSLq+H740LPUrjiHhlIKvJbmhaEbcqYEhs9nPa0osZT+wpz4J6V30QLixP2YrJHLgB+
IiJBi+wdneeC21cuOgw4G9eo60MNURX0KXpJNATO3iYgayXtc9WysM1enmwz3bVfS/drRN10gkT5
1Zxz/L1ej/oSWZ0f6kePbK14Ea380UsvUyu1ZRmRUGtEJA9ZKAPYRPMOdLhchhkmcqN2x2Om3Y20
ifZi+W1JRVodzB85R4QgraeMfnQx5v26yBUNSEYdgbg2/qVvv9OiqW0LV7WB0/jN6eNLagzLqEUa
RNy7e6ad7aHwyLYnOAbHrDVl20ZLqptzH/x92rfdXCcwxja/2c0PB23EQUMKbJRGsynY4gHAq+Wk
1w3CN7YkqG0VFh0ZZ/ZFxZ1GOOgYHSupY/8qC0yY1f+Rd147cmNZFv2VRr9ToDfA9DzQhE9vpRci
5ei959fPIrOqMhVVLXVhXgYYQEgoIhhBd3nNOWevnVFXZM4kFag5NjIIhu0Q3FcR7IywiwIK2cbP
ip9oJy1gqWaFmSfSSD9HbuMHxa1Y9MoBX4xiByppH/VmcxlUPU4crLSNSNnnAuLBuuprO/HVXaXg
K1Hr0sd0LMMT9gP3mEaw4teMpwq2lNtoMqsqa/5GLTDVlLl4F2nMHIVQMHeWpSeXffEgdfjAoApl
VTeOwUZHuLrFnaB01uxfHEnHDpXUCbjJdq04kKj5t6WI4kl6mo8rxF5vBlrjpIXUsmSXY0EZuV2K
mJQm5Jg2rZFWF/3yB8h3eYHwEV53wiC5EsQtIJ56X12MeThS70MedKiMiyCtOsi/ssToOnTIBelm
kWWcsKXZVhoNajQT82Wm6CnJ+i+ZXkw7MtRem7KaiU2MGTXkkTY2lebOV8bhKlbnxtPUKPLMMkRp
ibp1qzGc3pes5OkuMWoJE0u8//lYsQbkfwzN6MaSY6N6B6gPwZkfB4uu0icqOhPtRiiEiATMQGE0
kMIjsqUId4swpGpCY1LS4zSZgxH32nCcjkYfvZiUGV5R6F5uCiWlpMkvOWVmSppgUV9tXVP7QuqE
wk1ZrIsjYELTIRwlbWqB9SuaQJeZZbDpZ1W7jkCusY4PjiZxXJJM1SmMzWlf1+q1T226Pctys6ki
v7v0M/Xh51fgTyArBXqEiLMOsVJV4QKcXYE4noOsRuxx0w39uNV4YIsBj+E6flQicYbgW9HBZzNp
lzJ2Ba24mMxqtMti2qSoaO7Euop/Ebn98wBOZcnC1BAhdyCOOBvA50qiVlOZ9RtVy67G2FCQepCQ
DQJAag3QGzvSu0dBxbiZ2eXjzy/HnwD9XA6TQsplx4aCvdpZBofd5tRGl/oNJQlY5RIcdQrcg/Za
Ch4etgKs4YGSonz8nuhN5aAozfe+n46HSRBnOy2y6xER97aUUtHRl1xxKghbS49rquqTT5hQDAs9
Cffr1K4aFG9p090y401PvvpdWnyQKZb8FdnlLy7oUpgKEl5UFt3dWRQZhlvQowkzbspRxKXW6hCS
dql6UWuB7pXQOnCaQbrUxSgMTCn+RcAVbd+f4p+GRiqXdC4xeXZ/FuidcpnKBMsMb8caFYEhoODW
vxdRbbDOFBRXCmbJXudoQ1e2tllGhwpZ1iHplE9KUQluL6eDlzZze5CM4W4uiq95l3m1nOoXiKMC
F1xA5xhqEVz7YPdM+Q47k8+NoaueWJPlJtdX39Q9JuJLLZhgkoPU56sUfuYtDB/1vixJ+1a5N0hd
vRWp3kV8ZRAuJFrB5BVStKbiCt6HRyb32HlmGUbAfq88IA92hwhe0spZppsCv5Iz0wuDFFVVeBcb
RDgEmeArdn3CtfwwZll+0Khh1MrougLE/UT2RdwPQXoUWqLfcjL2pxxw0UaWmheWj/pGn3uytdiW
QhbwJ2fkCl/HZY2rylh7FgbKpyGJARCY1hObk4jShVNhGs1ubMbIG3Rq2LIaTiqPTe6gqC13/qBp
3iSMXtjMR7zMX4gMh1c9tUuuWlFyNAwFlS4lAqZCDfYQRgIn7F+6ufcJH36u5ueCqK9HqW0KVayN
d6jbGi8N1GSDX4ZxZSG8sSyWaKLeG0ewPJ0zkDNfoBD5rjFyvG1K8owpmFIq1yaFot4OOVZfqTue
NTr5rnoCrg1nw/g4B0JHlEo9hFUzbgwunghm85YVUYKBbkR2XI6eJ9Mg+Uz+5VAv2T8rSKimDYi9
zN1DHJP5lExmVUaCJqYL8n2lUU6WdRTsUoJf4f+ceyFSmCtRRGNArX/gTa3QOfhVB1prnNY/0AZh
AiSmEzRycxiSRWgnmPJmbGJutJ9Ze3VUHFlWsuOEcPAo1GQFfZAb2pDcl8MonYy2+SrFXjPCJQ5I
9+3zctA2WQ8i1dT0gFD0yIIuaVO7zGhstQXAPlzsk1iyCqF+CtTykaR8dDWYOIWM6iAdtDo1dqGu
QeRIilPa4MQWk1HAmE2I911GJVGbYr8TtCEGrx2TsqiDszGqLVooBai7xu/aZpGOR+CG7d4wM9h4
47gXCZp7vccCLXXH1Mw3VWmg9I4xCo9qtXM1NVY25GXwqRbAVAot5N3IhJtQaq7YiFczJGgiwPt6
JLvQCmq7U2P8w/u6Og4FouzAj007F+jporB7rhfUOvhWbQsMSIyVly7/qhmTemEMKbOKKvleBYQL
8cQVZw06Q2oOe818UJP2ekh969nXyoMkZPJJr6X6BtLYNZPGxzFGd1Pn40Sddz5tVGGsGczrwqXk
E3FYmtz2FAYchShf8hE1ra6yUrvGmMgzmpZnNlGpRGem05bkHFrpVhQHULSm2e71iswERcmqN3TZ
AEyC1Ky1WH8KOtUhbYhBNbWMuWll+4H6WA/U0SXs4giMykwpdFy2x/WPGV+0QTYdO7kNbKzuRlJC
lJ1ohkVQrSklMAOiekC3fDsGenMnthSK1ZqgXjZYs++r5J71iB2mPXkfSflUB5TRQvtY539ypr9Y
YtceqaHbjxSv7pUYtxnq3q+QsrdbH7ks7AWskgkXdl4Qg5LQZVQXVHZYN+A2JCkXD8OAnTyWCS+R
1KoXwfJn/Z+VZnYvTL/QvfxZqr2YLcqijs4Ky0WM3H6ciGF1GeXd1Ea3ihiKn8ycDBOevOgTHK4I
fXCW67Y1afsw4SmfwiDEE5QV3xySvu1aHY3BXd8ZVJGJtXRZB5r383nBn8sTFIZPohqs7ZHPa+eq
qlYym4y69eg2mj+GwMY2lNSDms6vgjAh5x6g+8CEgqW8ioJXSevydRT9W+bB22/F5Uv2rfmv5Vtf
inKqoyBs//u/fnh1X2T8++kmFxEpl6b43p5v9cPvNv+9fgyT1X1pX3544eVt1E433bd6uv3WdOnr
Mfy25X/64T++rb9yP5Xf/vXPLwDKsAG//RZERY7r7/rR/uu//rlUxf3cO/gfdtH139rzL70aB2sf
oIszvsAORhTKLEj95z9+Mw7GUJgJN5P5hZmqqQazpj+Mg9UPWAKLoAMkpkwG09A342BN/4DhAj+p
L04fFuDyv+McrIln+WjFgBVI0EhTdBkTQ2iBPzZ8KuQLSFy+bxc+SJPMmoSDOlUCaw6DmdL6Z30T
h4oA600+Xt973ebt9fpm+cdXyJLMFIuT5X33Y2+/8/az5z/2bvO3nxxl1f/tgN528bZvq6KHHysE
BK8bvu3nbZu39163OTudt4/X/+nrFVj3db7vSsD7ct3Z23fOTucvv7du87bhuv/X3/6rUzo7vK6Y
KUeCWGufffDucr0dzvq/vzzN883fLvHZkZXk0RcGzfzaIv5qu/W91x9cd7i+Pju8s2M6+5n15dkm
Zztef0+pCWNVXaLt27YGOb78qaywPPlkHqW6hML+x1uSjgsjnhBieXr977phU4Q4ArV64q1fNvVy
AeYsP7H+eX29foQvvb9hefbybpu3Ha6/u37l7b2yqmyzxbvl7a23zd62ff09ZbAUInK/H8jbcVPr
O6fu2+ZEHBBLcRyvZzFI8yQSO16Oe93Pstd0UPzD+XGeXaL1F/MgVV/3+raD9X+vX37dxfrF9fS1
PPj8+omox1xNTdJmcbN+ATeV15NdX7076PX123mvF3w9z7cP9HhsbEgHPTmAFve/SWg3UqUEN+uf
QgMVK7V94RLmCF/fa0n+UMBFdcC6yfoBXWZ/nK357u2rui4lV1lkvm719v4MHAw+onHZBM1ve2Hy
/BDIan5820oyaRtDMKW7NIdYgdyBqtm6mUXsvDi4efmTYNK7CXvYNG/fE4Wu3ps62cp374WaeGpQ
yb+9lRUYmGaIGv44q/Wzypy3sTFPzGx+P1th6L7JcZwe1g3W91W8GlgLWMV2PYX1PX+QI09hvu2+
7QRfDFC8EkZe796roC8rWvRl/dbr9zvVAEIxvF72tz2PzQlJW3r99k6Zzxdm0TSn12sC0bKy9bFO
9m+/nzNJocRj+o9uoppT0LFeyvUHfryJ627N5SaWWL2/7WF9f7mJ0dAal+v762n89Ca+ncPbjXx7
T+HGvruR6wfrjSzl/j+5kfn0eiMpwooCZ7mJBI6ni7dj/uMmvu0TSmyO4KUvtutm61X4Wzdx6tIv
3VTH+EkvN7AhQ//26+tv/uQGrp+vm683MRbnZP/2PLzdxNcdrE9hQWboXeNan8L1Bq4/s375xxuY
y3ns6XFUeFhxhTux1hoXpXD+QA2ksY+mAu+L5eVUaMZRmTMcPJaXeI7h7JFT/bi8EkV9uG4t/7C+
kgHn3xk66Yv1i36fP2TljlxFfx+1ZfGgqvkGUYR6My0fqbN/o+FHcbVuXcGOIpuRWaf1Qw1ZEnM4
WXv95aYCP5slpblbP40blQoclfqo9buSWaFNHrE2WT8dUiXcoYL57XyCuP/tfNZPMScw353PaAnR
ej5Qln47H78PjuvvGtgSr+ezfra+9fv5rC+W8zGX81lfkbC7UX48HyzprdP64Xo+Fgnpw3olGnUp
tYoI/Kyf+hK0LHE5H1kzklfs799aBfxvJvg/rBT+3XLi/+AqQGfa/otVwOGl7qPm/Spg+dLrKkCA
pvCBuT8VmORsLbKdhChflwEC9S4fKHClNhPULjN9hZXn7+sA8YOiK1QPg1Ohsh9AF7/YFF0b/uuf
Ap/BFhOp1rIUlRQotbJ/ZyEgnVkpECDVEQ0sv0W5rwy++CxKmxgU9QJKpej1MFJtrbCMrHap6gnS
nYDqVnwc1Gdih335SQyvVOUiKb722ZUi3AzNdVAfi2zbZfguN1e9T0sktdOccutFHR6k7FONlU8s
2EOEyY1w74cVuNitVm+xCcrTK2U+zQPxFAB3DyHdQnRjdldkY9P+W5XeLtElgHrRJaRjMj2pcQMM
xjS2ab4L67vAekSTnmdb1d9N+cOyQb6DBqFMF3MMPGMLF2ok0wv/1XqykoM+3FkXrXAZ9M8pwp4B
vU3bncykdExSnU0Vu4EeUXt9acg3ZUmN6GHAJPERbTf0Xik7DK1H5EY1dw0G5mg+wu2Y7ns8qMvD
gF6x2OXjBuGiinR+uSbEtS6wqQ6qO4UiLuN+yPZrS/tbT+S/XU//8Lj9263+Dz5vJoUL//55W88k
/9ZEL+8ft+U7r4+bpCsfRCL9JJYwsSSW88fTRlHEBxGJB4522HMsT+QfD5v1AWM9HieN7AsjMrYi
fzxr2gcZ0hyADdItaGWIxPydJ007K8cGZgNjxUQPw9KfMq5zL2hypQWzJrO+aMjAOogfK8CRQ4PF
qSrAGkoe6sC4nstYOza9iLq+9rfWhIZJKeTLQqVoMYqVB40ktS6FF71YXY5CDalP705yowVHI1Xm
G0GoLoOiwQBcAFAsKHpjF61/SYJHJqMYPhUjRV/zTmrnnSnLW6Rn4XNgyOLnFvjmFo7ajYUYfNv7
hXY0q/pzi9jjkhiqtYWgJNgTKSrERGiLpNmibhyCweWoBk/p/NImBrjRQpp/odg8j9CJECP1xVkP
3ousAp8/65/isqrrrqraqyntCftTguWGASYBsdJRPhGMxWWMe/VG9bViG84dDOWQakAf5qxsBcpD
gg54J6ZJforDdtriNhDbZjyPv8ApLj35+2L75TDpSUkfahwoIPizEhxhNrLYNKr6aq7kpfAFNZuS
PQ5WZG0nKjtwxA22wRjPOJKl35ePpspYvIz62qnE2A2RW1xLGEw4FlQNW+9mQDcxDugDlkIOTKiE
MhhS65A7RHjvKJKfpGzwjxbjDIbOfrNr6gj22Dj1dl3rxTbRw+r23dN2/Zqe/gcprOsiytvmX/88
CxmJ1FfhSSahYjDAVMnnoi4LBPTrnYgLSDODhleukbbjNZIJCN5C/jji9PLzXZ5Xd62XlcEJug2R
KmJWPJ3vBbuWVdQDFfHNVZ2mpcha5HnFerRz9YLPPPF/5CS2II8+WST9qAuU601UmdqUMm1/fija
WTpT1MjXo+FQuKKiwnU4SycCi1HHts776zFPZqqNNe3YF1T+aoPuYN+zkYoqfdQmtd7kgtBsBjEJ
npaCboe4PmnCIX1MisK7N5aMQdxpTwYgukObTU4ZG+aV3jReO8jCXiwAdGXT85IiYk4wfA68uO3F
z7qYfRnI8gNKsBb13hVeWyUSCFnbU4u+o4jIBGHVPsxtN3skk5OTavZfhCkcLluKBEg6CNcNQl5q
YPKDmsSdI47qyRiWTCjr7ZNJaug49fODWIv+Ptaf8gRCLBpu+WagFCIEcX/Q5n5TjaP6i2dcWS7d
u3IIkVkI3TPXFlNVuufzKLwwAwMw0MDelOo0Xltp1G1nHeG4aFBWI2p3ioSaTgWYdR21bce1N+5i
sp9Xa1JUMcuLXo3TR30uUkfwLfWw9lgixoC2jJgonDB/6oeqOs6afsr8+h6nvvFpCvxHUSdcKRjU
HSnFZdtTS28HffhEcQaiNBXLwbUN/a1R+//jPNrkhv/7cZ2uJ1qH9X9s6pf8y7fmx/Gd7/4+nVbU
D8ss2iBsTfCJpv02ndakDzQijQ/opRgw3oXVjQ+WTm+FxhPTKkqJFuuO36fTsvFBp350mX8zzBkU
KvydMf58Mm1KBD+I9zNtwDuXFPFZd6WOMOn0qpsuxKVzUsOgJbteFZcl5Vx2h7jJLsY0vgtm+SFa
Bma1UsdrXQpG6P4h9hYJA0RimJ+atSm+u6h/0X2vErO3p0wzF29dRqbVTBQGwvkQJY+NNehTJ16I
lKhv5DpXHtI8vmcujFbFGsuPxmAYd/WcRJdqoL3ohlB+jI0giG1Yq/EmmkJO5Ig8LL/jeaztlsrK
U2FMcuckIfaAiBjMbVwWO4HswrWB80fXpegUzOIEO7x1DHmsH31VOao5ucMpOK2VPCRhKe6f/Bhl
aPoM1lHbNVP1OBuQ8gM9RNupaYdw3Xen+M7Pr8mZWnO9Juh+DcSOrLg0msGP48s8lmWQtNV4IamD
AkhTStwe+f1tnQqEnde7kCbqwxDHxoFzIBCoXTTDGH3Wm5j+1oIjMjeRi/sgXKxJm1x6aE9aLm2f
+l9DfQHoc//DpF46lBgv8ob8smj+wpPtL84D0YIIxYNBEkNs+azhAQCCSwqJ9SJSNewuFsZq05pu
7mcvndShR4MNBTWzaMQ91Yr1djTn3B1zYd53fuZDDhMSbCrI8c0aATE63pLJqXmfJl1wCXRG8vPi
qUrvWx0stdFI7V7riJwU4Kd+fkO0H+dRyw3BdVNDdCqa+F1S0312Q/y2N6Q+mS/o4NWTCImWIpav
fVp/rbCwfDab8HYYcbslEDP4m7S4qoxeeZqZgnikr9Ho1NTyyC0FH2ZjmZf6JD0asWQr8UDffms0
sv51roZjD/14T71I50gKOJxkNO6yNJlPYyV+HqtSZaKYCI4vicPHRjKBxMHj96vy40z9g612k3Zn
FOW3Rsn3cJ0a6oNnXECSQx+FlUuh/fSpiKObOJspusU2h1IDzFFAveFU1pvhDlPfadEWmMWv2vOP
k5Tl8jHhITiAa6kJXPK85kooJH1W8dC9GF69QdxWN7MHv52UI0BEEcYR9dBD9qCKu6yO1f0ozuGx
sKpxtxgbJHjPF1kWHqNIdmoJllLdm8Jl3OoTLixU9viFHl1OMya4flVsIFumtxo1ivtINSHjp2Vz
FVhzc2UG1ceftwuZ/Ou7KcJ6YvSukrwADqjzt5bP35FbRknIwyg3xYsGJh+wXxsbP09MFMIISx86
DBeGOMePZAjgtQWOMtXZl6I1ZFv6/HrvZUpH7ZVhMzNHbvw+vBAnQpdVKHtD9GJR4MvKXqeqtcUg
mFqEEKXqMP1iQnuGXddYVSn4GlkUFTE8mKK+3MB355GhqhLC3IpuwKepe1kp9uYInZji88swTknk
T2J+1JrR2NQjpSnCS99QBigEwF7SKeMICYp0nTFvx8DMIGM0zV6V5/6Ib9Ds9MrdLy77j4vW5XC5
3CKrE6b+LHBWWMy7wzXKTAN2Vkc3vaAr+163AIP3Teno86zY6ykIktpvpRBZi95P4dM6oglob3Yd
uavDbMGB7Mq+uLQQCU1GYF4jtrzodRRDLeL7LJTjX3iUnS3F1mPmoDlywKq4lJ1LrWs/LktJzIKb
JkJZ3cAZuxrqPt+ILGu3+bSUeYtS82DgqpmaUBZMtfw4aEhj22aPvoRBL/GrY+GrltMtZ+1rYwqv
AgDhHPbyA5ecOt1wa10PLF1fkIxiBSRV86FXsZCMoo8FVTsIjzTf69Nhekak//Dzu3LG+0C7LjGV
WRYkPBGmpJxjjFoUiXLQ1e3legfiAvWdEGp45lE9ta/xVO9YMcKJEBe4y1weMmv8VOl+5K1oqS5H
pfCLI1pW4e/nFjITLCZXRCtFeqA/UQ/8sM1gCYTV9dqrqFBZAPwE0z0TJmU/Dt9mVYq/orjCdLOK
CGcwzU/quMPoTB12Od5ggLtKb1VM/fzIznBGtAaKJjQCQCb1M6wtzlets2b4utzI8U2GxAvxwQR5
X207HQ0hCUBx0RKIrVxtkym8FtNe9XI9KfDwaL8th7seNySEqyL6KqF4u57FhUU4mLpHrdvHslD0
r2aiumsntI4QWixRYtjUyTbUFc1GmPXbDEB/DuVE2yZUxp90XUT8SQZCj03okSnVXGJd/sq6TP1x
xb6cO+PoUl7OyoqCq/VJeff0msVIrfGsIHQJ0UU4deXmXyJKcTGZM532qzZcQuw0R2Zm3kRVE7qe
e3Dx4idA69Nl9IBwqvadSULX4ijxAUWChSdVtDcrSO8uObEu8PLQUVWvo6sy4VNtKt/x4ZiyUgcQ
MTpp4kJ6T4GGx78Y6dZw2Q8tbjk3Atcy8x3c2ZZJ/Q8daULwqpg065rytbC3QQkTrk6krVV7haza
OX4UqA31HX/lEnq4o6IGxD7ldt4wa6EmUf7KyWHIh1B0xIKqo47R0wwH6S/ZYDSmINOtp2qArwGm
yobHV8AoxuIHHTICWXMbStug2bWDG/lX5pdBOEzJyQzdtt20N+xWd0KssBMPwQoMb67ItPt5y17R
ND9eAR42yndwLZRkTMHPrwBVaDXOkibM6/ze0lGVd646HXzhVo8wA+jwo9I9fd51qO+67YCaGoAr
YExzV7UbZQg9MAGfy/k6beHdv9Snfr7sxo/pY0YJ5hSGuyY390ykrmfBzFyz3mWn8jsC1whrU8Wu
VfBlTgYdV3TzjHrGLkW+7uZNtjOC1BkGC+GgA2mOQPlWoAoj2k6ho1RoyuZd0h76CR3nNsL5DrBt
MX2SG4INzELSX0woCa2dTx2WpwALPxl9M8tGaD8/thTZTNqgmnXrWq5vDdyvpG5RTF/69WmyngLp
UAobgIS4MMTxtm9dTDQF8yKLd4CgQsuWA5qHo0RQKR7D3ks++4XXRidNRbg5S24Hsy/fCr7dpNeN
9JxWnmJuSm07k5Nnyde6MWjKeCuIqe1/D8qn4FYK3QK5pHFTfK/yHcMokjUKRevhZoCM+jKMSF5t
i7vTbDT1FiVeV4KBcKxhK45XcXFFhV1QIuEIvSLZG52ToVr7gpovAb3XOyoyfGqOwWCZxzzG1sBp
dFvKnBbLIdVRZwczEJBaY+8oePpCPceZTN83840M6IUnP/is8TxwABHQaLAkyz8dcSisry8G8+jA
W3wf6D3MBwKT7WCrQNgB5mfO+BXHWbAHFrPoEoURc8cNSlaKE/QSDb2Naq3FxONheqR8h5OFmkDY
ynQTmmfmTDDl7ikclnrbei4au0adjysDpxUhcNkPpgP7mOLlpMDn1JlVTsh0utHlaDmvyXT7r9So
oNgdYBI1tl/T4pBg2eI3EJ5WQidlp242HwikChQlq4iMEC5DfHAzy1NfFlzIjVI900br+7i0Ed+Y
OsRaG95JE7iFSYrZybONiXMMgXXEWxdcQuG5PzWPSeVM7S19JqGp+TpqHN+8y+zlNeReeADJFtDS
ANHtYblV1K9TSl2SRgJU8KzW1P/a7B3GXItrAlpc5PL1pvRRuy9nUUAtS4Gv0BOjh7K7ysFDYlYc
dtqgZ23wyHM4KL4Lu1dr8RJ0CnXTYPveOV3IhfJmUNOjdksHFgR2iQsqXgrZPas84db/KnxWX7gH
8dc2cyLdjl5UzQ7YB/IF3QZwO6Lfwn7NR16NefE1Laq/NwcPOVYN4Z3Ku2xpVjQuGpoRuvyDiSxS
4Y2hoOPrADtsffbgLoCx5WUVOCCKp+m+IWSsCLAuByisJ6l0BcHRRwfPQ5Mhw7QVDIYWHyg3S46C
uk9NnRFly8gKeIOelGybhhgQPaaUPJulPd7gio44WftUUTgTcv5Oyz2CVsQkj68bh3xApeqx/xiv
joDmZgcp8yV0D87wPb6nx2xTR8WYpXGyl/AjXoXy04AJO6JX1Y0fxM9x7BnB1hC2zScNgoOHZhOy
QTqAg/E0fzNNyPUfm/5FkHUPzc7IlVjbPBXWPe58tkm4oAEL4wB74mILOKcjPwEnwg3jcaqB0i9X
UEGsFl5mhsO0ZHQYlRXZq83bOt+QW/VHx3wJn5eb+DXiuasuy+nYCF5du0XmVtqmo4XgO9QdmMqG
WHA3dkhchrbGM91zCKx2IbPYdELY5KnOnAHAxjJ403610NmCTsjcWbaxxwOyS/sbx6OOVij00tAV
UjIL1U1WFvDAkeVrGAcqLoi+XPhat67VeT1KQR+ewTK/QEqLx0+FmJ/nOHvqjRAjmeXxTHNoEB53
lZA9InwViv9MVEy5k6gAw9cCoxyGluSi1T4J6B1iW6gWs6bvpub0TGRBXEhOi4EDzJeZRalxUPoN
9uYTzNyGzmdKt2l3jLu7on4wrE3EOXssAvq5YTXnSf31wHAjCEcaV6Q78VAdmHy6Ea7FkoJQ9zC1
rgoZ7Vr6xq83bvrdIkOc0lM4KDmMzJtDp1GcoiPO7AESB0mDnFB7VJ/zF+QxfuDpkhtWND7X6gW7
pctBCwE3Cbcdi254m+KmeBqesSO/ClPghdwuW30eD/pdn1/K4neld8ts2zxH8EzwhXopJy+Cr6ne
pgZ0eNYjG+Qh3LdtjAyt5tZdEI2Pv08YgdBi+72CEQGYHM1uOqceXMxcQfCzZJQDF6yHhhLDgqrn
oHAtcF6T1y0tG/dUVFGWSgLNpbssvsWb/DM6QpNpaewqzJEOwsv8vbys7sOXrLfxlib9ghDY4dy6
EkGAbVwI3wAKlbgb2eJH09/jdtdgmPgi4D7wGD7xGfMBQ7MJQ9EPyO7YbAT6F7q3e0SiSFCYhMES
nwntgJK6M8RDOtnYzSNWM1tnHD2Wan71rKgbKT/64GtNXHn2vXyR5y4sRzgKYk8ZHMRiWxOvGt82
nweZKMFRphF8jtE4DGhgmNwO/rZp3OQa/st0J3wkLneob1PuvC3dFU+k02AcaZq7aNtDiCu28S2s
bUocTPTds5NE3oIBRfL0vBRPCzhL7HXCfonX1tfGfBPJlwr4IuWm8JfZTa9suV+qudFQXlsbAsBA
3+vysom9GnSfcgNdME33SbLBKruN0EptRVwgK4+lyijgV0/Z9aaVHpTmkvZVE1aN76X8ovMpgj2I
5rFsAbZ7WnZRlp0rKA+CmtrduE+wL8guwGQ7/exC3Ri+m9apBb38BYpMpOCt95UeFsN6vwLbRYbK
Fr8T9aXbwifoQmmWjriwPDTjSWZLhBgiJ1ZQLDFGOElBXOxYFwhNSAjdIteXi00Wb4sY6AKC/Lsx
P+aZO21ooiITmMoFcSWi14m3mXTUwy9F4cz5IYpdkjpGtqf2YloK5UhsHVTjxSi3XX+EBNBJ9Dwb
SIbUhs4gbAwGiE09eTxb0rw3imsp2fX5VpcxpA494uuIT2xVtlMAiDy1Qki40+afPxHN2U7LcIgB
1KYSN7HlcY98Yn8VdFlbh2Mye/On0HDGxC1Hu23oMBzaeZm5ZbqLxE3IzAzsebInH49OqRX3oYm+
2lbEqyElB++Opge4Nh68+Ca5A5Oi4F9ROpPsaVC4NHsAn5i4mei2FsDfLcHuglE49SqFyfMRi0lj
dBSwUXByBs+E5QgLLN7Inwe4NSi0JA/fY5ghhYQjmwO8BlUWTEQ2cztaS+rQZgC8JgLCI7vaYNVW
BEeOHHYptsVts6EYYJg2xnSr6ick6n6+AWwDM3JfCk6bODNZMI3ea5ODwJc3hYZiiOjuMl8yEy9k
wVtvW9Yx1obwGGR6ZWfJnzVtazHGljYWzULIHhcGCyOA3c2stdxSv6XtBL0rRjuZWyLb4LEv/BjO
JfeDa+mIiCkR7EkbgzF3uJCyG6HfsL+0s2mqIYy85HFGABBN2xyCWUHgmRmkK36bLn1WH8rG1x28
9LoO22SHkAbL1cVJdnZN4+T3H+Ohd3PzRtK2MleWWYXvu3L8qMkPZnGjPhuVg3H4x/IlYxZSfUpj
p6pRrns5dp0b4JFZTz9KLyoxKAm2Mdg4gdQwVzrXFBwNP/L7fIJ/a4fMdyQXxwBL9MYcPuW2G5Eu
LsNdMzpF4qK71kQnwWez9FSJuBd8LGUbY7wh7MxhOfBOcaQCzIbHimHAHZKLGW2NnkWC4GWSXUMq
hMJj1wzcgh0/qaSUsdDM3d63x33fb5jp+t/H+4qSK1u81kwgWXZ2zzcC2Wb8sR46gfAuYN5rhZSP
uOWos69T64lulTl0xQHTO3oAxeE/dM/kQ+XgVrsonmuQZyCeIMszhBgY8+E6JqCzZwm1YVQYuw0O
J0B8NAuEJ81iz944SlTmfgXUxzVYI4keZw/NRr5nqawxxxE8zHQgzcOuInOkMk/iCOjAZ1t8jg17
rh2h8PJF8bpfyjyeQCPIqQMMjBHDN3f0qDR4VGh0xvBtAa3jjeoM0zG6978wzLcwkXs8H4CTNY+B
9DTJ1woo15gStOxYqkxoNpO1CcyL5Z9xRW6eigpNQDP/pEh77SF4lkPaLG3C7T9Vpg1CC44nTAUi
e7DsBh9/s11GVz54mXalYVrWAAKESiwv/7Rv5W3Rc/Wt2k6ZsmfG7LXfInplU9umIxZ1tji7vmFn
4ucgvsI3TVMv1eQKZ3apOE0YMYu0fdjSXkbLDwrKOraMA6O0VefNcCcah7C8rSoPW3hLd4ScvoYU
+ZYqs7nfmSJlGLe+0tpp+aKpT0KQ74zFHy7EYhEgjxAwgyqJUwIqOxn+14pHYb4N6ie9uks1GsdT
Jt7q+f9Qd167katJtn6VxrnngN7cJm16pZSyN4SqpKL3nk8/H6t7pnfvRvfgAHNxDiCUUTrmz99E
rFix1jnOici4lEU3dlvL2yIjhze+hvF1Me9D0ORnpS13g/A+5NdRe+cVJg4uSXad+lcsKZT5vEg/
clC0lo7YpXtSu1cV5Qdx/i63Pgbe0VKQtU5xj0ePCoG4XQfYEhc/toe57hSFpYIjZ5Kee5U++D3R
L6CmuAYihY34DKpTt8+moZBHebVPhBZSZrFTwYv755pI0MpIWB8Vwymwq0K2uaQrOo65Ue+MuaJc
JPHYV8jOX9XsaUSdPD9U+HBxOJsyh1TxZC7BFNpyei31S9WjxmQ8ILWdAgoLDoAw2odK+Mi9G7Kr
ZjqWfJ8w5oOJT1xOAlMF+E7O7Nux8lRO7oRAiAkY5YCBGWCPot8sV0n6rvXnmRB3zt+H5DUSn8Xu
UibHrtiT6aezDxJC4l/Ibqj6lXbOxz3/SGr334NI8FD/CeLXYMxBalGAbTeq6p8qK7rSz/EkLXzF
9WEmDCgvSv8+xs+tdZ6nYy6f6vA8cKhJtEF7W+GY9LJwySIUKJ3pV8PSNmyJZEoN0miv1648X6UW
lvVrLD5M46eI84B+JCdZ1ZMQO9FMO+yFznIBIXUy62RvxJwka2NnykGJ/FFze+XUrQHW3Kbmjchj
0P5Kj7u476QzXmlxESKkciqMC8dTeiWZ62V3VRyyGxVRsekpqx/KfvsN2uaqckf4CD0aJzLeKtmf
BGTQnbh3u9JFzVwVXPJiXskLeCiSfSTrOlAGPk9wlW6/KAdKM6gFuhQ3dr2BVKS3XaeGho+7WG6r
ODLGaEC64RwgTzjAv8Pwqwu270jinHwKUbFD0WI3FvaHuWJDbleMgHoYkC+OnvRpL8pHuokjdKu2
uQMx0DNkhxEWMMKL3AIPno4twGZb4PeU5Lhm7ZTmnwwlQUzndKZLCNjpHngN/tST/q5KPrJw/ABI
oD5dTcAvDtYlFk3x2kVGrz1xuCvQ8yuBAdsR7DWrT7A3NwfN8sBRUPjES2oHvJDP/ih7Mdm67Omh
bZ30XwxLnnqMbyo78cP2kZlrNT6uflw+VolF7vb1nsNP6c4DxcO9WG6jrE6AQh6Dwqdr2bV8LRen
JgBLXMm000tE3IEMBQoI5q5n0yMElj1AmrhxM9ONaOECrcHxug7W+YELxTC1qj28Xnvdx1c5md/7
4Ti0eNv75NDoNqHHhDcGPCfDOlj019uZ4PbWj646TvIB+aqsy3eS5uZYjo2+TlsOWpUaIqgPCtZ0
xonUkluESG/aOOBnquZpUPlw97ZcK/b70T/HMKY73Nr9vsPc4EBmMqW7im0TQEk+NowFVqg1DeHs
Pw9F+NKvp1rZpdElbvddfTmL6AmMBnoTPlnbOmDFustHQD6HQEzFFhqRJeG4rD7YV/mzVGxQA14f
zZ/K6jWXvj3H3Z2u41A+c/WmeRLTl4yIaEtZ8ltRfUYmpQcUEv0q+pbyc68f+vzMmuHth8jrQzak
l3DYV/VJERyc4nsz4P3xdaiFYxxyUB5idc/zWeH4ocT5ydLcOrvF0zeEMi/MfmbZS67gQIC4oB1l
l2q+RVhATbc4Q+7xMLFjRYPdpT9U4WUbuPEnM6Ob3ns2+5leLqzsUV0ssS1CFlnSDrKIhMFl7i+1
SlX9xMcCTiqvWk+I8ZoS5CgGLm570XrW0HVFW8581KVgWxEgiNbPVbrM+UlW/LW4qSBnSs5BdtMH
bGRvtfWwakdluZbrFeXdVL5O1bkwD715REtwbLF2ORajv4p7y3CG9t0QfYZVA/dazOeouRvhg944
okX7d/xgKUB0va/gdDy8F+Nd6y98EBPHWh5T810XmZXINu5HGrU3OdezOQX8UpP3uM+aEsiVM65B
rPqS/ExlZZT3XBUibMsQoFzcq9dYOHLvZOVVtx7D5JKkbp+da1S+jEMtoXV7GK0jYXO/Pk7qhf5A
dQLtjL1+eTSys4lW7+JHNZqid8Z7gI0anxiqlWUyBSgSjuu1xklsQaVk3wmHbj4KAirMT2EFOsu6
z8+ZjLSorSuuVSRk40EzBK1+BHjDu8XHalVWLtZjlP7Ea5vbLkZQJ15yeMLSozyfG+2eiXs5dzP1
KqSnHKh2Tu8DttzLY1PNRG576H1hcR7ml/ZD7H3UD5TyG0dlRmHBd0k6VtO9RrcsOglq0Lb+NiPV
fTQ4bXFj7KrVy0cPKBnlxkx7DOs7qU1pHY0MesoBz7BkPDD6BU4l/YWMAnl4SzwU0acCbpg9+ZN0
XDh6CqQRjmJhd5prYnyMafKPXiZEOv++bUdRe5yzW6rtI4I/2RvLczG/86yBOgh4HrAMFiaA4dqX
vFzK5Wqse7VHWvHQintMUgyd/Fm3dfHSYYXCllRQBPHC9WgZ3qh6bevxMdzGYbwxOkp1aJC9Vq6U
swqRmXhfRVKr8j2v2h3Xm7N6a1chwg2/0BAUZ4BEdQ+BhhCcmg3xxkOSvsCUxkSTFaWhGTYf5N6J
cAkT4W9Z0vOSvLCsVek4U9AWjzWxuuF2+afavZvEGU2zD+XLIlEkD5rwcVv7Kcj1WRpfyKbW7BxV
J6O4YT20rXJs7KFrlY4SYtiwoYibvcsHeY/RuJwBVNazjIPextiXiTxKLnGdmW6nWz3suu863IvZ
A6IwpG4VgAco43CBnB1xnlRH+QoUZ4R2Mzhkp62wQfdA2CG2tSsnsK0/g3sgVMs5NlJzxDrP8IyJ
iGyD+ysyqA8qG1TsqCRMj/rL+CCTy8OmBr9TmdG2ZlLcnAonAXBBY3XchS/aD/m7YFVS87h2v9Rf
4Uv51ZGqoOkN+W2vbLIyFBtIi2xwcGqnvHyUnVy1NQp+KD7jzaN7FGzygfzEpasEM2h+H0MpKwDA
bZ7AN8fpgPdRM78nbpZdTrCxBgTdyQBi6277FOY4B0bt8MXMz/aLZBp7UYZYY+vv93w/LqJgjyeR
aDhkd8MNU3G1OQpgi2ScIGUnRFFoe911ir/ke1kK2sTNWt7Ak6cg+2hll5tWRPvmGcchLcFxegdX
qjAdE9SfE1YNStShrUASL8UlHw4MSwNUUNIfa2figSBh3Kz73C0io7kAsHBGxwSwiiQq8SLsjyOU
V1w0UAQUvucj30TqD6Dd3QtuZiiQp9QLWzftRnS1MQfnb4udTT+LDG42nZPa6wUET22j9TuAYGSA
pB864kBsfpXxoMu/EQLdV7QgKdn537iNVEe4VaXl1xrfbkdEI8gU8yD/7hipJdtGdMmOMTmG6Ojf
VBopo4wyHgobMA6gkYcoq9ua5HKJRg+GmKEy5szw+rjJlKBMG4RdihyVihf5dOt0UgDOrnjt5G8h
B1JBCn7mqAi5U+nICSaMvOcGvI+dQ6DEeuU31tvwKQKM4ale2ubg5EBoNdKbHqMoyS5jE7LrZ6AZ
O2Yw6pu8owK0wJ3tMK7H2Z6qLnwWSP8gXLtpcacYPJIakeBmMi7I2/P42AVfQjxs9CODQqWIr4uE
TR9d0ILmakZbt2wVGUYxIp8nKysORY/g04bZoJNvdVupRi2dgTKohqIrCNY2Eowl8bLAD8gqbjus
vNqmIMKkrx5RgMoVJ8wDgk8mLOtcJJdKbJ2qYW9LsYuJOdVUbowyn6j69Zq79m7ZOdNMXOqyBosk
4FEGHboZZUZJ2kWGxz4QgebmtmldhNhdZJ8XavlzWmM0gn3Ilk7hW0eFEL326YMbHavBTCsxfuMK
QsxOgW7Qyk10gaFYRZm4FQr5B4RAS9ylA6yBrX5Npc/QrkboDJkjET1RLWxI3lx+sjmQOX74nI+B
dYelfebTgg+cyX+lV6Ynb1R+NZ/hCxnuHqfzaEOaHMaXXZCf9pUS1ITy7p4aUFU/xvW2MRL5VfN5
09xBSEfZhcYD8jIJvZuYD4ZOpOHxGVAgyctdGISUUignUpORwJKDtfeNBo8atym2W65SbrHsaFOi
tEuYF6XNtfEnIM3yVQP8z2+YfZaJB8OJb97KtsrdMRD2PpFOUJPNdA4RuxaujG1OgmHawErci6q1
GSD2K50dPPW61YfCaoR7jOJrIJQIUQbqLNgHvqbZlUi8iYMVL4EFxWKicdgDRLCAOMj7yF5J3G7s
TIo3fNeGEJao3o+x6QU41w9xudfHG2cM/+WmcSBNNqPboB0NUkzkCQKa+jXDUe11KjWtCsrmClBp
GGqKe3pla/pZ/mbajU/yszjfaLxmMVc3OBCSYCfIk2EjnhFth3c2lwQryxA27p53QdC9iwMMB3oK
juxPHQNqy9prmPp6tT1tozdsutO2CML3O6uEOhJFe1Wl3oanwy2SPISCKGVR92fzIlhB1DDVz7OO
s+twDYUgrYJwJvO0qPs1O4MC1lq7LddXEbkdiuSEOwcjpKeETBxzwJqncqIZscKayTFaCDXUrkFM
Q7sFDv5YCXtAKHEyxBc7tDuWNcKAlGOAzSbVMQeX6mfROxSEEJO0RF9PTvW6X5cAMUmFTLHEWIHo
iTYwWA+VCxisJ77GrpVy7hIKmKgCuCBxKEwzGdkegWuZUcLoDF9/DZiGEWdtCDe2yZFDRZMPLu3V
cojIFjRjuwKovt4J2ZueRw5Bb0LXZ+JRc4NCU3EfFAwVn9ma9ezIkuNORrUXQYvlQFwdIwUXJD5/
nlU/HG9iFOSWx9MIA9TvOvWsai/1RzqQkmnfMuMyRNAPMj6bChsmMCIt6Bzbb4sMmddfLW97XYmC
+0GQHTCpxECCFF+xQFF9AeVhZachkfnGS3lLbBz0KMigzgDAE8JsUcytRcQ4tBkZghKo8jAdZ9ML
DZcLZZLnmj9LrpSiVgBm7/AP/kuYrjt1aBcqa8fm/abJJjlkJXI1vK4CW4aSJQf8khla5Jcpd2uZ
qiLTwBEpNeN5lLjy+jCYewtjqWHaiZDro3NePYQ4DqBJh3gcVVPxRwsjCWGanbkX0nvN3ijlb4gc
D8pTnt3ltWa2UizN36bkQjus3OyZAIsuu3F+pg/fkhB/m1/+Wmav412K/DFOAIRf6Qn17EQnGLAl
9ObwzaASFzk5Z5BQMMtFAj3jnidXZpkYUdtB6nCqJgdRvc9ZdBlevu4SBXg5Y7PId0K+U4IYZFMg
z3JPmJwpdqinjqIflddK/ZluN9n6TtG0aqIvpX9QwJcNd5wf0+RuQaDJ6udY+0iNWzfdmvgLJ2E3
Lc6y8NiKj1b4ztcYhiubBFgvYHoq0h/8zRiLA74jgThvt1sVfD4y4rYAPsjc1yPvhZsXpImnVXlG
jpoJMcFVaq/iuMdfI5dcImFmWJhSbIfKBigCVmybqPZSiVbpPvZmbNfdkYh2OYj1IV0OifFhwf8j
29WCOvfxzkXeeun36eZQ31wsTB0KSQakgZhG0QqvWAgnPnyolXoWhSGGbggkjFN+9D8ogeNcDCZN
2VGyOO+dZIR24EyNQzLHN5EbRw4PKnp2i7PewmCPgQmjTIsnhfXhKk17NNnoc5Iydysx4TrEjpH6
El7YeIH0dq7t9PwUCde6vtSE323ArQ87rDuhFnhDeRKA6GCRwSKQgrk5Nj3BISN3oZLZtHuRhGg6
8uQUnJJCRkjp8sh2QYW+qD2UFNkgCpOTi0Y5DmRK+Cdz8Xhn1iuXyZrntrNkNxnpyoUoTBlmXmzI
eDE2tkxtojL+oQTsx3nrN0ThEJ00VxZc2EwERxPHaXo0LDuZn/jSqeyr4HZPK7Uo017py2u9GIAg
PzBJK+FQNNRH0u1zCS/1YW+t73l+wCxx++7EP5iKp65ZnrZV8BNkbKQimvlSfairvWoQIR6YmSWZ
5e/5TXmNHXoSHiMEAtfHbjw3Y7Cm+8x4rOmvra9i7IbdHsyhgVycPvfTswqYJpbXpMVu/GGuSX98
ozuyb7HfMU9LgGfMusNt/2HnWemUGfbsBb3os3aNBa8Dl6/ZZJ5u+GN8Zx4UzZn83NReKIwwP/p0
33NaqglKGx6EAgaOSLIBA48cdj/YWLw1Q9C9UcHi4goyBAK80Z4S8roDGe66BkJ2qHu895z1Y+y2
XaMfPc7zBkM1ymSDxz7Hki6zs0YY0h5USPTkeBxtkT2DkM120rrzN4dEP1/6OMCUnXpWtFBegLQR
xPJpTD+mxcaZWwDzFMHvHgz9EmPzI6x2TgUbdxJV/SHQWKE9azI+uRCIlscYkF6Q7mnHDKU8fC0W
j2q6UCFm/JBJkhPJxa3tH3XrKhrBKB8yMyAzNyFjYXpBjwsnlEbqGxOrV61jEB/RcVmcWkixDdj1
ucZHXPGb1AVAiYofKVrVSXNO86caXou4ILQ8ESd1+oNY/VqgWdQq1fnbkH5Qnoa3wLELhYKTvLS8
Rr8kyreRPyW6H6ODiKrp4EvSWYm8mWKCFNBTBWxkBE33ZpjZa1N8VHiSDFawpF5Tvg1Ag+JpEG4t
OY9+g2TQ5z9QYhRTDxfwOcbmmNIsbIjTSjhi+ag+0vSivoQtNoKBTG5bhtjJwdWMlzs62D2IWX9S
Ia5Tfl7yeyYjkk0kHFHlmTMUxgL6JnrpDKujFD8rQnTrhCTzFCLP5FjZEY6CUm1g8NzS1aS8jcWF
EnfWsbHQau0VWjCoAbqckXmrl0M9XCMSmQ5vkd4EpBYhW2IJ5ja1tEv5ZGH+RJe7iTEaWQynNp4E
kXq29HPamC90+k5GTBb3lg4fRZE7kbXvkmc63U3K2QQQMgU1dXqQUIXvn5SNp6H80BSkGJB0CYTo
IOqHYXwIxwfkQyfzQ8g5NJ+5WgnL86Yg7GETo9AvxVA1INyl+oNQnWpSxoYoPrEgVyKoOWT3GYSU
o3VlJxG6gUwWhgFWLnIH1q5WzS1UkKcFsRoKfqn7CbWirW1Ax7pVRUtPIhlfYstR+NuEb9A/V5um
r05pQW7PRU0NwnxbPwvIj9M6Y7RFrY2Cb9FRek+JbhQwGHjVagY5ObqPyVseRx6mZPUcVHiXKYu5
W0PCV4qMGUrlA/X42JAeOzICZSXYH8Ac9Gk3PtcMrqhxevAsmfoJXqm7bcAzkYZ0PfezHNgITGde
UruEo9vgiCLCWzClZ3VZ2cgzch9OVf5OY9AjGTleMpBKshXkVhOxJePcln/lwiHR5dYusTWXlItJ
fGP2UxASvCoy4iBx52XJfazK3TqYuwDlAawSqQZbNtZG+xEh2ZiIgThhXt8EOBZyQg5SgnsVbqzF
x7aDdG6ZzjBbNu1AfrhQ65w6O6c4MMPKrNheVtxmjWqAnWjZM6XrhdhZXyw7bxDw6zBx6RH4ZJbJ
Fs+V3mbq+hZpSke9tZupwn/MQDXhHFMcKndPFhkoi2X7nYXLRJatfmSGeDV3MCXMXQ0KqNENBTln
DokNUJifkWaOKXxm41cm3mP6pR4rrca8qiZTe8X7ChuqnTjROQnNkZpgRB0CbQcbTdvdsHyO2ePS
ffWIjMhtAjoJqaFlCQ/WrgOBEPh7bqBk+clykrOrLl8a6MvQFJa7Rlnpo2Apt6jK9hiezAXGCa+j
+ro0r3p1kMuHEfKRgHmf9ap3J9W64wGRmV+1cqEyU2sb5C4090W6z4KfwgEV0xsmDjuDUVOqT5aI
AGtAme7owM7ddVLuFZEhovR9h8o+U36JoH+u7Ds9PXLrTirvGiQgXfuIGcUOQmINoy3+lBmKRrr1
8qlPP81c98T2U1pfy/U1mj7DxqvZgWavI1SWMfbpxFs93gviv220FN7bkLeR1SxyXWzPVIQwvrjg
XjrFCj7IVMH5cmv4sWpQEbrPFEba8iqkL3nuKhr4lUQAQueJzmlA8tSZ1MZBvifwFvNkSV8qPkPV
HB3YqRBlhscaf8KQL9BUl4fTIt+X4bOGOQVEMeWOoXzV5acw3zrlI+mpzij3IttbPynHodu7/ZdX
aLFIXYzIGFJC1n03xWux3msJfuXyJawYFj0PyMtPFL5RCueOGqY3JNS6g8W8tNOrEaW2OS+smBuL
Y97Ct+STxjc1+VJpXtAgaqrCq0VF1ozvS6Y4SntgbGncj8ObyLYVU4VIXGjTc3PX1K+m/GYWyspt
mD9FrHj5JpR7BaZsM7LpTsjwsNTX2++BMD56gMlK+YmFIcvqMvSHWr4lSkyPC0WjKwTQXnuIGD1T
/ZjHGwO4WbcyNfvlFjVBuH7JzcHsAnST/XL+mOmfVIwnMRt3GZHla6nccv3S669WfJVEVrN+67NX
+u6E/CDPXt2fltVriXTpc9mN0/bkVLzz4JwdyBJqaAp1fg+1VwijaJtUBtN/vTWsYui3ZohixvyF
Kc9MHpSyTLSvot+qnQvEVEgrCGnjWWSX36VYU5kns5luanqt2gMF7aK/Nc1tmQ9j/0pVS69vIl07
y72HYcCcHnmJVOZEjN4yn+Thq0y+onA7IO6V/kHv504H2e+hD/UfER8SqqBBROBG+s03KPuvLL6Y
sZ+Pp6i9x7DBRVLCModbfWrEe2q8jN2HbH4Uwl2AMTGQeXJ7GWRrAsYkvYWvWH8ywmX9qWCWwtiU
2kVq2bv6V5XtqweVrUpYp/zKFL+sifEDllJH3Z4UuKrZW9K+ttDEDc7PCRJ2C9RL0V7ytnVQn/Ls
K4bBskDrDbV4V5evCvM/zHbS8tG1cK4bTiu2ZwnGD1ryu9g15nuiKfSF336PS/y9Xfg2rzS24xXR
jAUqOxNEb0/bquMBA9y7KO4QYCZYK9uLt6cPBAvjYXuPCUPW8pHB5rbL+bWHJJQQmBY/CuBbLj+C
MwZ6akJGWgzUb6Idtxt2TTZ/LctpGwGLlxTWx9AES30X9Z9MRt0CmP+OTMxt7DEjhnVbGGbkyLAT
yyBsjxAt0g298ubyNCA3w0ZYbISByjjO7b6d9tHytcpHnhBuKZ6Hy3DSezR1UGPnTYQooN5uzH5D
J/VZmW7h9BLVgbFgP+VkwI3KS0yoRefIAt1pk92x+VBlQY4Hyg9g+EahNS/T8JJXj9J4pr+WszGa
PDP1mJat6YrEywTtq7fpjZt0oh315JrF16aHkT8dZmE/wFJJjjX+EOqxRTZDolDwNEaPjXQfkj0s
ueUhV35J0kluj3J3NNIHwcAj3S+p8s8nfiTqRfCBXgVDO/HmAwaUiXmzQtpXNqJIIb1roseVMXQz
8kU6pCqMNWHQI8H1itoQ7AO1/Dm1R8TxdpR4JYOyCB5RXsY6FibiFyIvMMTDUG8fCkmGIW/Sq8Al
Dx4PwYIRKG12DzIzX5Mv2njDUVqBbwZldNlzgPJwQwK9deweo/XET5q9yNOLYbjlcii7j2LYSHP+
2jtmuXX5FCovcBnxernkFdQI8LcNEM/rPSV5+CbQPuCI8DQGVRO++JhyCtqK9YYf7b4lSoxwktjz
UFRYOxz/1OWk4EqP3jmHfxh7Q3tMlS84MxHl9P4AZ6WK3trqypTjSw6xt4SA/yfWWNS4fIV8OFvh
L06Qmp3T+vVitKIdhieL2Vod8uQlap7q8n/SPP9zj7ixyRTJmijRqqmKiF79Yz+UZTYiDfJG/jht
wk7LUnByl7lwlPL8pBRN+TD3GTa1lgxIOg3Dsa3zl3pa2htumb6SjSkC/VVxFlLhJVlqjIsi9A+F
qv71u63z3/OT/klRw6CdnUKmhJ+8SrPfn008jDafEdXQhFuNRwjI2zAJECxhiycjjenrY45mxq6U
WkSepLS1h2TGCoWksYiRsRCFFkClhJGTt2V2+PeXJm/aEH/sv8NdBH2+TTjC0A2ZHrN/HEcsp4ys
7wvlNtLre1wQyz1iIvM1I19AM0hPAmtg6gApGAZoGhv4ipZqexPN4aHjLc9aAx2/rUTxmPe59hRN
4TtuPPdRszSapsrRpWeNvt4q1qC1VrylZM7+v/8KmyrKP3wFnOMwiYb6hXEduuN/duGRkCaKVkPY
fIhC8Uc4EXhNTeWr44JGnj7M5yGBPPtbf0jDMs415KK6dDnsw9KyZvT/Iu78ROBamv1woLkuIe+H
vCYsQuWJS2o8/g8X/Kc+YwtZCJGObkVF4GATpNoe/0NHa98pg6msSnH9LbASr6IIg1toIewaGBL3
YBA9vbmnsIXBkU5ReMZW8TYvza8eE7ufJiw0MLg9Pbyh9/vK/relff6V+OX/t5J9Fl2n/1raxx8+
iz+K9W3P/ptYn4qWj2ZI+PKwukXUfP5Ly0fiEV2yENn6J7E+SUGtRxNxajBM6IoIg/2f/1Ly4SGZ
iaFuHcFoBvPH/42Qz++J//e1bYoIM2i8ncifBrqYf+4ax7QwK3q5y695RKZMCzEVTLUzYKuLjhrR
diYAwWE4OZEgTJCR1+MErB9116w+xfBPwEqGrW3HVL/AlkoDx+jaurFduv1IjUb9MhZXzT3TxLBk
l4puXh0JCf4w1A9/vdo/6rVp+j+Kqfz1W7DZI5+HYMY/OyBFcmWVQqXnV0yG72VEC4FxqQFhxF9x
LEDKoE26+oypZkVLCzu5pSNzr1dIIqRUnFCdGGLqX9CR618TtEfxnMpP+NvbHJfkoCPdz1oOliAd
cBWZlHOFVkrphskTInXODMFQtOjIHD+LaJeDOcQSXQDTZcL3yVLlQG8VeDmZrV37meJRSXsa3Ao9
/kaKcdfQMhIS/FQfKaFnp71BBdbgNBfahzbsMyn0KuwNszx6ztbBDuXQQ7viiITjftAbN2qrdys9
RaFIwi7X32JmwB1VD0gq3rEUVnV4GgLmS+2LNRNnNRAt5wLoUyIAwC1WFoKZLriypElSuCKZ6OlT
65sIxmxPFUZK+PRWWKoBrpi9z31pD0ruZK18joRon5XyMS4jDIf04tTr34NhQejKg7AWP7qiAC1T
SYeQKcTnRMeF0BSWgFpNC1Bh0IKYqeFjE74Nce/32fyU1+G9S4fXuL7ri76PZfUst0iePupR8mCE
Bg4lGpz3DenTa2j/IWh7D5kHdcFLWRU/xmGTUpZe5y7mPhrKq5GesoIeyLGqlF0Rjoe4bZ8HkU/W
aPSsLHCvqvsuIpN6bU6P84pBi9xZlDlBx5YSutZcv8wEjliy26WsXepCfhJG8aD85KQ6jODqITSJ
plAAC9qTAZ4ux6B1axcKQErSW/pVxSatKhk3dGRRjVujrAVvip4JSVJuiBvHUEmKH5VcN1D7Uygh
9HnKJdJTzXKZQ/pXZgLzDOhFpnFYxQNXsIoPqqSQKzFhol2wxSxmTTPVm2ExjDGy9krdAajnb9WU
Psd4qGBF233g4IL+C00Wy4RCUtuUOAhE9H2VOCHbqE1+CVP+YBQ6Xo7wxFpcXNuVAleTGqzZWkcY
pCX7HHh8GZNfiH5e52h6ikdwmkKDAgM5uskHJyy10ywXOLDX6FNnDS0s0kO3tvQ2qoxMLxA+RiDn
CjISsJQimJZrqdoCEImpuslIt8LIAoPQkUGVSkcKlFHi1vg+Kq2jxVARgHZL86LktWcRy06srqyZ
oW4XtjxtBVU8BSHtwD2R6RJawaMl8PkFCFenW7naRN5RDnk3mIzSeKlgO+AVdVNC2gLJjl+iRLiO
HYXjntLy8qAYqV+GFFUn6WSJCnzi6Mc4ysdcax4LgaJFpJzMQtub1VWxFN9MO7+M82BZe3qb+70V
t75ivsphZePhxa2k1aL8UWfIn5LyXDPzJWtnP6XEVui1H1E7bWN76jE0xCcOZaZdRt8Ikr8G0GKd
Vjxa04JIh/5IkwzLkeS862kHBp6hpjpSXqb8Nm27xQjToXqMVZodf4YpFKYypxv4vW9jyo7HmDyl
CydqlfAjaGinJ62PRJqJ6XCOfqnDVwhU0lg3anDSRmehLjE+i3LD9WySyT9SREOqQ6R+DDlNgXUE
hwWODDydLgUPHBdvDV2aUjFvklk8cKpa826kT3NYsb+hw3GvX+IYRJ88gqxFDEFAfck49qU/aF9E
4Tl58PhhLMdJuxd00KfxJVtuWfi0Zc5tzC2Gg4CvJog/jXjAT0ECckeD/qh+C2y9CPbQuk7X0fJL
qUYoXJnXgeHKgtMLNX3iI2aR2YveqofKXJ7CVDonHSS38VjTcaKQUUvXZAgxCtcviqpfpFQ8tTPd
+3SY015wYs0Fgtg6glXtkqqmlTsGFpCowwy5I8MiUzQWLlZoQWwVjiWEwbYZWlN4XQDkJmV5akP9
V9MdtCG+iDJgc1OCasjxYK9hCpxn53L2mtHLyb6b4ntJ/97XlK2BUrFilxTGjpb0fqx2J5o3AdL8
nt70WJVBSSXq8OIOT/MBYNmScwopEu7a9G6Z6rkAUlfGktKx+Lp9MQVj3YgVMZcF0005DIp2QS7I
bxIOkHT6mErUMRohaKESSWn+iizZMSLjQxUHul3ni9Rt277hrKW3gDVuaspxjm6ySddlG7+jjEPZ
Yb1LsXKWc22Pui/noVNr9DaYlG3g9aYtC28pBr8xDDpQoj3Wd3tRah4j/OwNMVBmYg44m8gWO1Yt
n1dLcJM1D+SKeIQS3Jzpe31qHvv+I5mln8iPQ+Yi+0yjd8TO3IXmzCwjtW5pHE+W19niwjXUHxJH
1c27Hi8P0jo4XU4PR2PQg6UeIkqrWSQ9dRHMPW6fQfdzpIbXbJjdnA5Aq9J2idT6WrppFczN30y+
/7eD638pdf0P0fW/CsG3q/lvd6v/N1yopE2N/V9H13v4ud1fgm+YoH9Z/nL+6VTlZ44g2d9trH6/
wV8DbkP5D7w4CWn/qo+J+9N/Bdw8ghQZzuV4ZVqqtVlL/bcUvSYTpaOPSLwti5vs1H8H3IKm/IfE
Y7ypSHypizQO/fYEw4/rb8Epg8iY/v3/fwxWld9C838IuTWVxNYyVFSksAwV0Wv5U2oXWboQ9lF2
MIXTilAVsB0nUdvE0JWaW1dSBRkyusnNHlAxRpbFVBPFySLxbEQ69SlhgatGf+g84XpjSSXhjYin
cZ+elrrJnaQrEpinRdCs6eE/2TuTpTiytr/fSof3qch5WHhhqImioKqAQsAmA4TIPDnP0z34Irz0
2pfw3ph/B6m7oaQGv4svwl/YHdGBpAJyONMz/Affw1hpanv4hQrU8KhOIFbmZjvXLfx0J9BnSOIv
UcbEAHTSV3oFd1jpcI9O/YgGIV7dC8PKoV3yI4mNg02qCkTlbFVqw9AJo/zSzBwLQ07N6rYeToPL
ToKWXBgNgnR85o85O5zLCZ1kdGitGiPX4T4may7a8UbRu7VC2QDRF+/MdBGhyEMY6KZHaQy3R7TN
qrXTINvSgHSrUoLrsvd96IBecooB+KXLpnbeGWdC7VokeOBso2h7kiU9NumBQVe770DCqFd1EYI2
GnA6T6pppZcVcN6Rox3IHk+Wzfyu2CKcCJE5yEDupvt8qsN5hS5GHw0AUk1rbbn9QDMHUlWN2pVm
995FnjWoJ5RAzIrsIahqHJk4jcPsMiuBEPllh9iC1i97XbvvlUAiWkGV2QH7LTrEcAHbtD1FRXAu
vJSAhCTFDWJsyj3Yrio8w7zQH1MVMJlaUufpAuKBKlCfPM9E5cbu75QOcnk7S/184fk3URqu2vlQ
G/A/xwT8TnWRhyWhU8ypYYE3xXmX8A2pFsWk+9h7/Y2JV/Q4ng9FjUhMeApnFwDhdBoMmxbTRBWk
d8utFMVtFDWr1J+WmaXd6aULP1+o34TxFY9ZcKDkdzUsAJErPx4pdOqzPExORWIgbzOAXHEyjqiI
1oABJiAGjz/RRh6IzQ2TBmM17ydlXtfqfQwiVbWnM7XpQMcoyw7Ed5wDt/EpcI9NfWUhmOPpxrUL
iUgpZyMyGRktMLi6WvLVlYV9UdkAZRMSTR0EFGCroOBn1WIkcGpjDqsE5LZrr33pKKoE4HBsgFvO
ykLBIwO0ZE13xBmXNLGBX0x33sAYBS3yVpEpxpM4JfrEB3y0+gsrcPaZVwrYYShPVLkFLh28G+oT
fdlclm0PA/aqswJ9XsTJN4xjaCH7xK7KMvaQlUqDVQ3Ap53qRes05wqV9ylVlo6TLaMomnn23Kvv
YwsmOGpTsQQKGQMF2XnCka51Mq8hcWlxrwfiIezousyC87oFWpf3HOrIRC3GDDPORgHoKybtqWFY
nao+oOsJyWy6iNMJIQ0fsZW2Fsh89CfFJGlcKJ+pLZB5s9LhIUwSRLEm4VnVCqyEQO8Al0bP2Kty
dkaPvkqANjQEJpbSwCAb9jxjPSsJAjj803mMLus86vhI908RMdxgHgLQhFoiKVaqQOeHiBezzxWu
M51MsqymFN3S8qaXuux/lAn+/+F687HFI+Xvzw7XP1bMisfs6Ej9q4alaI5NqUr6NXqaqb7To5af
6KZqGdTaER7UOM1+2ruoX14Vh3GA1DW2ese2KX391KNWv1CSp4ZFFcvQUXTD5eXfOlTlmfn3mcov
sin/UCcjxnNNTXepl70tl7ZtZQvV6t2rJDFolj8gVXhqr3W0p6a903f7xHyyK2/FFq5N9Z0GxzQf
oF+W7TKY+27Pqjgf6ktb0ykGqCdOcKeam4bSVQitv1PFpvUwo3eqCzceFmNVzatiOKPmdPL64v+t
Gfp/Ftv943f93xjcSVuffw7ubr5XlWjySuR/cG40//ofmfiW//H8Pflj++1f//Mxy//413/Pnvm3
d/Ge/J0/4z39C2Pv6rQmtB/T8694T6NUiik6MwMfElAqlA3/tB6yvhDJ0RfiM9Ui3JdR4s+5qThf
TMruyNeySxIpev9WhVU7qk3SyXFc3fA4RKRGpeuyqt5OzTjxRyABwMd0mZ3RiIXlFd0bdOadrIKG
gvRQ+GQo4JqTuzfv8Td1UeN91wNVzKNLHzXArFZVqHJG9awx0BnxK6yJ6b7D+HdHGG9+uQmajEQ3
Jgg0QLtlp2P54BrKygvhY1UW/iMp9ObsjC2BWiPYEVxXPLNcudokz1acDKdTos2TtisWCQj0UdHO
a9UAahrDJVwFEpaPzMoUigWNjvMBnLqT6BcNEhGh2H38sEctnp8PK2cC+xDq0O7Rw7ZO7SeEiTCQ
0MJRfORj1HbuAJMowzsH1BynYg9T0YfZFZkLtzYvKuGuFSA6Y7vOW3iOgkOvhZ1aftaI/O0UsKSX
hunQRpMtgLdToEvDOjGyAkkUkFQ5DXAFWEkdPQ/c04hQntPZs0lTTuz43gWZ8smL+d3VTea6TStB
tTX3yLElFRFtJlHWFMbQeQuvohHJDuol6bjXDe3EMAl1UBK0URbCr/6zq7OO3uzMP4bFVE1dWnyh
umAeDUsq4nwq2qqe5RBtCtEBYxVLu3ZuHFhKKfKDITxXYYeEZuBmlOqsHd1NhnhC3DZzM80+6RXY
v7kf5NY9BkFHLPcX3fU+SVCADpgmqqVoiHYo5km3LULoRVaDDGKj949GCjnEVJdmh5hXaJUcGr4B
dRElLkd4s2kUu36yv4sStp4zoAXpxQu/aJ8TEzUlq6D+G2XqarDyLZhLuGw17Xm8yA9OyN/CcbAQ
qD3LIv0xroIzdRrOtNw8CeCWl2QXrWotyxZ4XTnq3/uE9nugjC8J/HWJyo0niE12Xk+gqNBay3vo
DaNz6xTNfThRn8065k/gtJcWu85siAn+muFeqc2AahwZSAKgK/Lcp2SsgMxO4Di6rh0oWndroeiI
wwzTJyrVmtzf/j6aXycAoQHyzXJp8uqPpl8SFIWvIwM/i4JHacHcN09KdWGIeehQ8T5Y4Y30L6zK
b8GN7nzT6oPp7sW1Qvno43Vg6r+7ERmNGGT+eKbKz9+0VPE+y91OQ0EqR6YgLkyLFFL9xr4GZwM1
dUp22WkytsuqDZBPK/xvapvepXkD5fWrXo3PQ6U9KslwLRyxdhSxCYGf2+IbPlLbLKnHk6yXci3W
CtHkTWXYu8DY9pq66dvgvLXTK2OyV0lXXDqVCySlucGp+6Twepi2nYkFKEpvbqXdK0b/kDf9lenq
n7Tx5Qn5y0DYOpURupDEY8e7UK41o1ZZBmTE0qHp7a0AmWKAQQ6CGgn7x0Lr8Y2iOuZDrKyrLcn8
XAvIB6v6Rw/5H2sgR4iCH3PCUbFxdyUuQ9WP5oQ+YWqVDWijCw/d5WxCDKR96mxjmzbJpeY0KNk0
7UWs1nSd2p3auUslBXaTjmdTQPZb5exTEwKNiTqcnkQTil3lSDYZXtWI3AcQdj6eOseWSPIgRcxe
BVBiqJRunKMNPEzwcogSpk5jg8VSQ9oinXeZ6CZ6ZRZ6JPYp4MFrM3WeOtW9xmTwNFXya7dUFPRd
x+rUg8BZuyAUPWPCq8ekrxLCH41hZuSgNk5Vk+k+ZkDBiVfFZB/ocSLUGYwXXk39k4JOlxnnog6X
OX5PDVuFG6KqWha7MtefzLpbTLAD7NR9SHT2rFqpHzDvwh5jQihP3Cej9+j32nUOMlRV4TVlZbAb
6mRZC1S9SnYZNHCdeZiOsyrBEDnOQXgCTL9R0k2QZ594eDDZfpmJrkoLG48DFZc4vOrer0QK7R1p
OhLEJchdNKNQKIO1ObQUowO20CSj8VwZ5J6j2NvZrWcBMaFO3PJAWn5yUXpwhvtWW7Z2v+nKCgpY
fEAU/Bovimc1McH4E3FQBEAQwCjXuZTfq8VD6BXf1AZMsqMhN6KPqH/3SyFZAGCe7S5baVV1iXPS
PdHR89AMtw3cpyIwvoZ6c9MtHTwPwxSRECQHDVSzcy4R428HraXp/btCK26Ugpx6CuoLG9bJQDzX
qMhj0SOCa+tg/zg5294G38uKv/BpiYdTf55qxS4240PjVF8NN3kuhLpNr6JOvTJz4zbTLmPHDtFv
oZuTm9bWrxHHDJSrvEJ7jGMjHJMrre5flGJnQyf1M+O7GQoa0GVwCDzrvhnRrOm0leMN2zryLmM/
uC/P0tjYpeawCSJlJv8vMvOx42lFCtwJLmKb2Z8sees3Y67ZpHugHQyy/ONjwAwmai8u1UKzpbc6
UcHwwgCHNrTzKlIu2+iuR+/aHcxnS6lvSnv8Gimlg5Rsvi5ClKBhXdnlJJCOTSmz1PWa4H4TBpV5
5qDFSbnUaDIYyhXqrVNc3vcYTsQ+wpKlf1CG4qbJx1u1w0KtubJa20fpPb+PUu8pMb2NcBI06pyr
uAcraVpwJ3EuXGP9jt5xStcbQ7ZLP0y2ejesisaB3kjXF8HTas/Eoy6lnLaZ9bXHC++TI8uQ++C7
s5P8g4nr2kjbAwc4NgPxW19Ty7xsZhSU7zqhMu2grdO9gxcOM7ilapWY0UPnR+EslDFW+WyWwdqD
p2tUSx3QdKP5F6YebJ2eXhSN+yFbsh7u3AQgtu5LLZLu3AkhU47Ot67tX8yetYd13zbxnN3Hu+iv
B9Dr01hkVA61BFwE3y97QzEGUkE0dPG5gypnnUb5CF1esOkA+BQLVDmsaO0CfHeRsvKFAR6xpxzd
zz6+kV/SIu4DWJWL1SITEa+s9/ehwtnNfRv6eAUdI6UD7Q0EaLBtiu5bVUEHR5PEB3f78VVpE/w6
mLLBoNsklibJ4PvLZhE236ZryjZ2sVOt7rLn6Tr3wYysee969OX9s1KxF7aCAl51z1EOBxU4hKY+
p8pdlrnLT27ol1CY9wCKiKjcJiigsPP+hiwfI6XccyA9RRspOEcxV4dnFloVegVr3RVrLbBR5aoQ
aqpnTlNiGsfZqmySuvjkhP01SqQ+5Bnk7x5mJqCbjoKzSK16t2sYkzKA0qkhYILItpIuLQ0p+qhc
98UwFxnkRFQSBqgapmJfVyXiSUVw7aGsk2Y3rVJ8smnJAtXx+mPHsvFqop0EFuvoDcU+6AV79JCw
qMuYtgeIDc9BENwc9mkNhMFwUawM+0XhoSgxuO7LCETa6lOEUB0atbaPWJVB3zj3FtSuXroBfoWq
lkhSuLNGy5Bh6ToK5Vr4nKT8JhWlvBJpBbzBwQ7n7mVDKwJhhwA5uQH11nDw4UNaT/aofsdaDX92
vTzFuXyWXkxKgaJ4Bv+1WsmibqZjJDi43y1TP/jOBFclH2luV3PVkyK0KTCRCosvzUSpwOisF0un
y2MENDc8hIaR1rLcwOMThFPh19f0Sr2kTGgb5cgRK2dJo19+Mht/fdcYd+g22wOrkz7b0ao0UoOo
pNGQHRUmSKz0rFXhW6ORIRlGiOCgGwcG1zAuBCzbBP20SkNbLzb3PZViugRnn9yPTEzf7b3SLRcE
JrBcwwFqd5S40mTPnLGocQ7opMeLsdCJQgYpkY0uwjBX2VyFAuJ7k0WrxLlx65GmGV3h6KFu7rQS
mNvzJ3ck38Cvd0QipTk4Vtjq8RsKk3GwtWqaDc4h9A8U/hF0MwU6ZwjSXYQVmsvBeYVWH1oCmyy7
+uTyv65R4IY2DSeVapamWcfea1qSJUx+d5qpZIpu1Z0N0CGBMrknMcabZqD2kC3su3hQd/YwHnx4
Exb4M3sartJu2Iua5Yty+BCECzaj9VYvx2WSoG8DYXlUxX1mpSsO8WUvaCCZI3ITEM4EMrcaFOUO
ghIqtTXk7yjuTzKI3m3tbXxYbbFATwn19Kqrtk3iHMq0PaOFsR87MNtNui+z5CVpgSdailhhsEvE
BqrpWfXrrd1waegAQTZgXhDclap2EASPmZE9jFF0PvV3gRZeGYNPXxOUhjvOoHLeWvrcxpoKv9AL
aTBaljdD79yUvfPcNMVj0SbktCeTWm4rH2oozPYujxc5siW0pyGpuCirdPguEcT6+z6Or0v2fPwH
oJfjcw8Mje6aon5V2hzfgHIdJjAzfRjNZYluTg4juWhMrBBsJHN17bYPwh4YOPykCHcMfywwsVEI
eW28iUIUDPCnaLdTB42mbq9ydA6t4ZG+zLrSitN0Z46wTINPfZJ+rbPIyQKUnckKAIiKC5P5TbZt
VzHhlIYOkWXQoa5UVGGo5tBQRRJARx22KrA9DKAqyvh23mTixWUH6t3hrKjC8rS1UMNWGxvZVAdc
JUkLmQzi/CXKCl57PeQdKbIyG/P6Vit5VQXSMTd+5wpZT9q6CvqxirVynAre5crQ6pt29GfDpH11
Y9hRUatfx7G2c7Nm1/Au0aGiidfqIF88AROHv+ABNacMc5ljFE0DG/pV3mC/UyTeujRREFbcMzeA
UJT43nXdMVKGjwCiSLAZGIc7iq2zqurPDY1MKqHW22rJxtKNixQWqJbFsxI1AgPF6N4cT0TgreNY
rCZFX6JoFQc2qq30Tl0tvSw7asSN9+zWOPj4cMzHqntyEoetGS58fgOx9bQdm25eWIMKczN+EDqA
VvTb0mpeJvEmzhA6BurqOdSARyVeVsp4U4gK0UxI/8JKgxmHFrqGLoK6EdAwt7wAPfO99c5kIBL2
lKUM9Cv8EK0e1FmvFY8kMrDXXjxc6bEzAx28CuyJs4xwe+SgwElzPnUmMp/DubDtk0x4O6eN4XZq
pEcCA5AqRrnCMfibHZoPYPYB+jkUJevxln1v3ubeTGjocXY8cqseLgFmrArFue8i2AFqJuh4jhej
g2TzoCobuy02lhHAJOEoA++Irmucz2xgSXpTrATqJCLy740BxRZMU79HbnXhZ95N5eDkgSRA5LZ3
oTDvXnfL/4BWzn8mmI5Oce+fOzn/rcmTf/2v7A/6wVnd5Nm7ho380T/tbW3viwkcjCmHXdkPD9v+
e9381/+ikCJ+wcWILqMMkV9tav9s2Wj2F9qLhuORRTo/HGz/7NjIjzTdkIgfgy4jJb5/q5n4Pj/A
gZ3WJNc2XZoSmm2bsqL5Zuvy23JQHFsYN2b55IXFKpou8ypBpy9C5SFTwZ5ReJ31GMBEHbUnwLUr
bOS9HBmg4aZX61Wq6GcVNTQHwlgm1pmxjhBpDfKFUX7XfRwHpvo0LC7dGKyyF2BeoynLPBwvNUTh
4XO0XrTSNPs2aBD3R6mGyLP6pCr7atD7dyzx6zMeRTem4pEiUQa4UcuFZV8NVZueGESTIwEaxStK
flYIldRETARToapDESTpyXoTn6Jmv8nOKH5DTrRwnhET2FC3udLV4nHwhutSnUek5FCss+ek6zAP
168K0yW9Z4NPMeVDtEn7hlMWEm7NWF3bhf1VV70eCb0kQYUCenY0BfO2naiSeQNkTesln6pvXWHO
3kzP3Y/HfYvF0mT8/stbcDHsYyayibz2lN6MdIHKRmgGCdrJaC8MdIdNrNJqtt42eHLyJ8yCT6pq
kwG1/vjCxvvU6+fr//vCxwXQXjSWXwONRFh6lSFJuY69eQY0Qo0ExYxVN63rVQfZfVgk8TzwLnNx
0aiX6Ela0VWK4hnaGWjuQf0pv9lnvXImrUKmaVEYD7a9QauedgWqNYG31HHMCYtPUtn3ofrPu5cG
1cC7wK8d33006nXBStZvorZc1FEsIeBI1Xgr2+5/JKn/Afvof6qWuHSG/2Ajrarv38TL9z/ORRak
j+83Uvmjf22k+hcDZAUm13I0XlGLf22kfEROaVJpA2jxFutofzEhw7GP0ifVLMmX+av1bX+BJCdr
M64N3tFQ2fqOoI0fQR2d951HiHY6RSudlIGKuby944QF2DoBqp/s6ynYt256HU1iD8/IT03UwdTk
voyTVQoSsumcpYfIIyZLwYiCTljAGCxGJEU9tEedcMStcK2zH5VWhdphbD1UkYdmnhvuYSNZMuJB
DKqGwhPoQNqj4CRK0GrrWAZaiYZpafooC4oENTUnO43jaIWNgtZ99Srq7g2u7Sdh9F0U2DyhSh51
/ULRx3MdlZaKxuhg5AcrlZLNYaxRGgxnLni6snOu1Sk7RA6WbBHCnA5ahyC7ZiFhia1vamXrDSvh
3+uiXohMexFTeyXKa38CNTxZw0ohPn2dJP/PrxVKyf+8Vs5FJZ4eG/Eu2JA0tz/XiKVK+K5FAcc2
dYsQ4k94yGusoUPIU1kCr+vnL3iI+cVR+Y/WBFAiCdj9a4UomgY6xLboI9qUsilV/VvoEOt9Ts8S
AU9s2BpBkEHUQ1r/PtYoDCutXaQadlmR3zlCWcV6823UixneC7VXLXLbvkTHru+GM5vQYywXTuKd
A03aKlZxwNU0quJ7Iyh3bnVogpwutlAWorcuwu6Am0TTOKtkWIjAxBdv2NE4snrITrTfKHT7JySx
M8yh16GGgwPcBdBNDZAAM90P4BA9u1gVXT9Pa6zSSn5XuazA4Up9pAAQKF/renjhZ4RWPPMNkyfa
+Zux/N0JLeOQv09o+X5sXgwESeIRxtA52kICDIibIHPinQ7XLcVeb6LuoSLlAAFm02PiwnP6/gTx
DvETekdZoG4cmguxW56ruH/ZKdtE+xmg47U0enRblmoB6TEN2NGuyXx7GyKG7lAFrj0hhTdtMuQP
dGU4S/pNAE5TtcdTeSeq92IEt9rQ427gzXuPwZvqnWU+qtqLdLnroG0nt5WCX02zaBNtDSEHmYpF
x9jyBaWfedHsJ9O5gicx80Y4E3pyaVTOMrWrB6vGNSpe8KNqfjDCpyzLkF+gJqUpqAG5BY2t5rmO
63NYTM1JPcAkHxvnkrlQY0uVykImCbamtGuBYE5Pay3c0xDiijnFv2KczvGdyItqoTgtUvm7MWkg
bn0TVMq94GkUmAKaiHaNKFEjyzghF5jbh1Y7DDbvfGrkfHEECm81MmhIAKFI1ojuNsOop7f8W+Eg
Pdcs+MTOUc1gjARMNDVGVjhADTqk11suTANJ28FAdPzQSqskWJNgy098FeLpgX+sQvXaVFI5Dw26
w0yleZXqa4okq9KCKxfg74QmrZwNrCAYG/sGH19Uk+SCqtLyscqbp7prLmKoTqXaIXCe3WXuLrfa
20bwGG4w1/yNXBCks+vK77fcVdbWhxqdDWmgZzW0+byXj6c8pbRf5zxGt+QdlI9pPb+2T99EpdHY
VVqZhDFuxhgAJBKJOARztQSfUMSI5MfC0Fa1mj/VvZgbUfWsF+r3mJqcMkTIi/fqSVot6kZHz6Rh
9PxIFqGQ2O11cSWsEW1PBPW0AwOmolfixdge9pvBOzCXQ+Rqpih4bayPOfp9tliPwaOLQi6zjVfv
OQdTx3nLbm9FTt2G91TGSMnoyKiwWR0UdSMnAtSAfDzI8Q1hQya3DEY0DCQNxIvTBofq2aDg4shw
tvbLiMUkBfQZ3242Yi1/mOG1GVq6nRPKuLjM8nNhhtbzKjM3LCDuJB1NNNAtbZ3rKPVCq/X5FYpe
z2FoPU48GGOnppKyyK8I0r38tYP74gAd0FlbunVIQaz3ycGuHpVMo9uQ0Zh6lDsc0o02rM+QCn8d
QYpUx1MrGXFR02FZ6ICrnQVTKEcTZvRemH4iO+hpyXockIVErmPTRhR7bHQ9NvxdkjTbCWstazc4
+S2Pwsvnp1R1fHEH7kbea5Ptf+zYclFr1Tl03mU7RXsPQh8Pqw+HwiyoDhVI7EFQbQt8CVl35UIN
tHWmZziMxE8d1dUUeZCc1o1cMi1TNrSLW3uwlm3Rzjkj5Pizu/z8Ilee1hUXrMUKG8a2UpAOxuu6
UZ6y2IgoSS745iifeCe1jva/PFNcK9pr5gFGw6kw40uGlh+Xp4nroeGO9K6Ad9xvdDo3emisw649
sQryxKA7N1NQhIq5y7LbfvT3tp6DCg/k1Bn0rIN4AXBfj8pb1TxMCEjzkhQll1/awbE/O1qOj17s
5DlwKU5iGQ4O9BiYOSIKQvwZt1tXo5Bkh+t+eITjesbTgDGEBxduXG4woiSnGmh3wYmQ7k6J6X+S
TmnHh9zxncjP3yx4M3aHIqqzdluiIZvFzDSuRWwrUKKWf8yU4txCarJAHDs1XhhGE+sXjeIVkJB1
XzNVOOeD6VPlj+Od6PXGsJKmIEJ/kJjo/Y2BVondtkHdOWI6MgwWhGrTgLVn62LOwDMNhAXRM5AL
fCoKXJalAWA3lzOSNZzD9eg4pOU7DPNilkGW/3i3PErh6UXIUZSoRmAFtI68owAhHq0hGkTabuUh
Vrk6252+9tn2VG4nFwcbj+qUhelP7o9w+x9RTL/s01xap0+FtIP62iQ8GjY9CazRQRBk26ENKx9N
Htusay7ceNa+q8qVaiAQizUiC/Xj535fo3p9bJ0npxVDsqZ7r3Iyb6ZMV7C8HKE322BkJFQwDM58
jC5GTNc0DkMb16bQ2n18TVn3ehv0vD7vm2sePW+aa7owa7PZjgBackl1NcRl7zkrz3/Iu/ATvJr8
bb9eDc0MzdPJUi05N988oebHjp6EXI3gdG3HOCfrEFVFv9X1HaeQy1v9+PE0GbR9dMWjqVS4seIE
itVsCzSQaQrOuxIrYPqxIXgjpnpCTzVrcvy7oju58075aV1Xn8yq3w4sYHXajiZ582vC8Oaxq9a3
RtM2mm1JaVGw/1icg6gVzeQhYx7yMjt3EDr7+NGt94Wwn9MJczRqrxJwcpypu1mQTXAFmy0wFFl+
u/Hgv/nODY9Z2IdCWfcjarIJErqs73SP26zPmuJT1r2MATiSW/ri0OPlHzmjXUvDcALCH4R2wmD5
MLaNkELvnnutA92d+KrYjNqL7mMKbYGzRQPfUxzURf2VgVZ0mj6quAO6fr6EU3XOo8uDhMv1+Jhz
assDmHP54/dwhNF4TTcs8jGyROdVDuVow1MasxVkftFuDBuEmNl6zR3hC8dZj2C4Q0SYm9jFTtlM
Qg8Djs8RWD0nt4mVvN01n5RpoSsczUnyH0rR8AZINF+74+9XQR5UfeFaCp5LhOt65+1tv1kmvU9D
8KBIJlq2L3l7MqGrCJAigL6jsZ2S29zBtMWSr0kZ7KU7lvNQYGvXLAzlQae0iWgETyU38OzQTt5c
Phuf5mV9sNx4pRcMYbRPMDSREYWMCZkIDHhdOyt0ez3iogBfTGu48fuNIIRCIh0ZQwzisB3IHLQ+
Q7uJgZZ0wZx9US7ewKJF/TPLaQ3sM5oFo1xYeDpANOzRnLWb6lwectx1m5ID85xkJB1ODvIYlDCd
3hCbrO1kWI9ydmN3ZxO0Mmu0ZVBlBazXHwlVHeERWtrFOZooGPOU2LoeNHeVuBBoowv2DwIzwYSi
93zSBf6pTHm9F9BWS4fFXvqIZCZnGkcKwZeLI63MPthQLZhrMvCR71s+AktxzneIguxF37Xc6KRD
6pXHwIhtMhKzc5NMrSsITYNFRwONR+IGmDEl7rwEVFNGkt9jDFggTdtl3mvuKJMuHRRuq4Ii8Rt7
IUe/I9lqPGepuIy+vQvragnIEprfPkvbk8DFjEel9ntIomJGlGAMGxmhyqQKWS0UBAXJYY9rq1Ms
Ug+/zGg95DXEsN0kqfo+AqOYHpHqy6jL8881mpuDkWJ+9dhHnhws3vCk+6+/Ub6DZpASf/WK9h4z
9KRtHlX6bg5BoEy6fZIql0/IHGSQ20mmaIB0BKPtMxdIN3hNVqStRQIIC7tFxpzAhjdiWZsK3X2n
0GfV8MDc4ROremynXc7UYBByb2Wh5Vl7uJ4JJHXKhdCna4B5ez1nt5bBZpI+QgKeW1mECV11wbdo
ljv3PSYQ7rSBhxSmdVtT2scxR+bvonvkez7eTI5Qzj9DEwhIVAo04OavYd+brbyBhBLoZdNuCzRj
jdxdyeS4dWDXPibiUYb9Rc5RzdzhISeWALJdnKskwcTqMh2Rs8znTVPAyIfios73qo0peq7OPr7T
I2Tej+0fxQUPnKGpy6LX+13GdwYnHmtOPpWkInH5vx5PsxQ/JtIer97UYJSZv1YBEQ67T/IimR9p
vvWj2v+PIdXvDr+393FUDctMtIoBlDTbZCQJIHl7HTHzQb4IllQ6oVapflbMed+L+eXhX0GYb4ap
1hxDCJtQymxuEYEshAtCYpMGzCIqF8heOkaGfwPFAEaMWUJQGfmbASb9x6Pw+paP4w+dJibcFE+l
0W2/H4XIAzHjJmOzrapwLiPsVEFq8EUJt3Jj4/k72AICPq7WvMT1rSXOFPshUKYZa4JgmwEit3at
TZqQwLO3u5gbAWdhh5MBDGk5BZ6Pb/m1FfrRLR8NWOfbHlh84oZGfxm4u8oSl9UUzqNhx6od6Hpa
tA/lvK+0ej6RscMCxmoFCxOwIHJTbZoLudvbLylTTgj0c0HpynuW/0pk4fsPlNlP6ZXi3eaueP+t
0Z+6YGkCnCfbMMeHI1k30w4qBSKjuxqX0il/7Cw8UcbdqKKKYD7IoAKuDFYz2idR6itr5IM34BxF
DJoa0J4AuLgdCWk8LAiRdZtTHjwPsHOVmSt3GKFOALBHJscq7Y2Px+AIlvVz/iJoYWkWzSDt+A5c
gF96ojJtEhMAJ7UeZgq7NXNBpkRyx2ZmcCcBM7YHO2HhhsBrHIG2mfitGvpnN3S0oCCaqRbBiiV1
7TSA/jLOfrOgSmQqet3o/asheLTLZlcG3qk8zgUFbK+mSkoWibj9Ws5okkO+UHWj7Hn6eWp9tKFw
KzJHg+2l6ibkZUuGV29uxfR9Te9EWF4R6NhowTfQL0AdnQoWhIxbDdaIWXy2LPQjrhFYVq5rQG6Q
tX2Ip5KB/fa6nsSzQsgqrqKC00lB5dUNNygnnGt5uu+jeF+n5V3otQdZblGR6TKRyJ4iAG4TpdVc
83y09KO7LNGeZYxjFP4eULE8J5yRkkSDqIMOqUqeyoUT7glR5Zcm0F5LXrScUC/mMCbScDMSw5YI
TadEWzIAfmYjLbL4GSfJNI6/UZjFB8kL4YxEzXcu0xLf/byaPIkEMAhZQsxEEC5NlNQCpPejJN77
ExFYuRgwOXodS/KDvka0nQXc1ETH2kuNHUHD6MtyRdlq18Rere5cDhEwLcKGoG5WlJnk5IxUCgfs
vlGj4/UnXd6QOaYEAv+FklR7kakUI+NHM1x4JRshZ4Lu736W2nmGjigFwsVp0kxb5pRA6oIFJ1xj
U/f2le8UOyvgZOMOueGJ/kbj7MBqXct0KqQsVo4EfgQeNYVt+W8ymrHIWQrsh5qwxU1yI79N1rxD
+TbptKCDuhBoc/GRjCLq1riSEVSWeSvEHE4EJveyntjzIwkhVW5hzYGFIadHgLWqE8x7bB/HuNoa
7nCT+M2Zlg5nI5EArBvs6a7KxsG7BRAwwSUvKZpKpMWR6QVp5ptonlOItRQCV30TW9Su0bbln+qc
IptGF2JiXmUuBzlBjh56c/l3zgVZnyOUi6gCO2UBrsC87CMxl+G+DEBIgFZJWd7KhEAX0Tp0cJ71
gxdZuwcYDMAAKRaZfAWIedF9yL9SmZRlwqlBoST3nT1/tm3/vB3s1zpQ2Id7pcllDbdoLZkMyMhZ
BQ0Cw0nbZEW14naUKNzopSfDDH6tLAnzpXb8E8d1YDZpGIRg0jVO5qWcbgq6YSBQbtW+oWlLRRWx
LdmYQvoFGDV1Wv7cpKoszoK2fBwNs55lSZquXJ6K0UpLUJS9FWzi4fUXfrwl60d1M5a/aUIpZ2+2
JelRqoG+Xf55z9SNNde4amhnVCmWPKoDwdjCz6q/CUgrITDLzpXTLAYV4e1Iv1Lodsu1rQXFectP
yckv02kmPLDGueW+fHyPv9mi5D0iMUrUh4KWfXSPlT2p8JINZuz4SGBnBiDXy/wurPuzCKGdnNVQ
SDmxYTC+v0605NKSd05awBgxoK8rweiMkxpTNBI5xkupNwiTXaQ01H3c7uE60T3436Sd53bbWrKt
nwhjIIe/okgqUIm23Lb+YMjtLeSc8fTnK8p9NwXrkufsHh1kyTIXsEKtCnPOIqQSGhq98Ppng2Nd
mI8ZrbGUqF1HBCF8GAvCDsCFyTQqP6TPJKA5/boHTtnRPc2SiIAxTGfcK13F1/24JFWhWErYZ8Xe
8MIbdyah41S/9LG8lMpcD2YWRRaiehpiZuDJHa29k1uzjOWWKuZ2QFXfuJEKQGAql91g3VceST/9
BRMjRzKxzIPRUCa1u4dBcWvS//f8fbZ0N3gNkYwFHSfSGaQpFlmxNokHCjxGu/fm4rJs6f3EHMd0
BhxQ+JNTIwUKKbrYVvdsg2ImOj89k0t/Qx7BgjwDVcNGJwHNu48zGRtOU1d2X+7HkbqkTb6ITn0K
KmpyqXK6sfk2hpZFJ56TSK4xOfnNeE00fH0IoMP6TKglGJjj1B3PJCB9RL2g1ZDAOfipR/f84PVm
Chhv3BM8pplNQ1dkF+ei/gZg/lJSNiT6aWJT08nQV6CKUoCJq+8ZuDoeGHLymsleI7H95LT08vIB
wjU1HRMpiPVSqhE7NCYBYvHcSpq3drPqW0Cf7wK2Col6e6/Qo+PMNKO++/GlJLVN9Ai8ioUWjZVF
VKbmtOTRmrJ+0M3iVvPSn4bBqRPrqHChELK2VviDZhz3CDqhZ0JZqLYG2h0lyaqsu9uhG7lXUEyK
OjsGAzyNFw521PCgnBTxo1ahPERkbe2kGIRBBb0Si+32MJF8GWZri9fURkDT+Vrm4Q0//e0XuBa4
e/mWChMPJMUJvou5CvlVr46+80N7VmouueEhU+ZHpfzCbsBKVB0qKlRY4kKmHuLcJifHRESTZ+0t
i5LS5dG50pP2r8Nv2Vd84dLidwfwB11QbH/XrmSwQ2HEr64wqbSLKSdRM3iWVJMlhRqjvOUf//Zw
5Nf5EPEz+CHhLinHOX8R65OKEQJ1xKTqxbN8kdBTni6oN0PqbicDrmZSPcY+TfCQgCFSpE4DuTYc
3HVLChhGPphBZ6IBz3BwZ6L51bNpHCvujNlVLzRprAJ7KwllgMnbbkT+Muifi866GVKKO20+bxo3
viFVOtJVec6f7A4sZDp8D1vliVIqVY4X/U5DcxRWES9IXlLSkz1HcPbeIoObneEk00LdCLcIEUTu
jkp/UEr1axHjaXgAAluSY2rFlPOXXE1XvKMXjS/0/inWapT/VFRjG6jJ97GLyNQFHg23ET1uN8Q4
PyrT2qYdbE3mxfVvdT3/5pcNUuPPNo5QR7tUfjH0JprZEGXxW0nf/OJv0Yt+kspgSzJOAjovw/Z3
96WafbVC0n9d9XOkFig7QedumRP7qUsPSAgP1ThxX3MgLnxeGWlfBpLMDCMOhM0XD2xD7Zau7Nci
ovFUmBa/yir+idDENUF8YwFm71pAA3hLESxv+J9u/0W+G1utohHH8JfW1ls7u68t/aprnyM6v7eU
QUujui0rWnU03lXfNP8a6IwlTm5RPUvUKuXOXt1IVlIiOpaAp+KmwBWJNWpQ9kvqjmhB4ILG5PbI
O0Hgva0i/8IwSID5L1F1DfIXQVc431HTPJqqJjdh76ffshiVZ5dG2jFlVc+70kWgA32KfnAuFd9+
Er58gHegzvqlbcKThYbUBz1yoDvLCTduNX316heTn+bJfe0KfkeAtLQwU+DPwH3NVfUCfTg436QZ
0Nwr5/m2JlRM3AhZNZT65vitHbYWGJ/UtTejNdIe2Phagw0YjX9VBtlctLta7Spr5h9N3N6lc7UK
SNZnaYaCXv0tQVJCL2kX6Fs3SFv3QbZWTXreOnAhaNGsQfiGnc1SNzc+eL3J69cU2b7WdOlt6FA1
+vZ1jRfadhbIiytoeRetbdBnHCouruQIWRUhDclJSRlBEo4khcq+vu38L/KTCPhDnDmbgNhBcrwJ
XabjBG+SPckfR+qlLBVHjX/G0WqJQdv8kFwS6+A044OfS4+OcE1KmOZwo/fdapC5y544ddwGI0U2
ElR3Lrumtu+d4U5xy4vZk3ZcnAIoktHUXAQlehvDo1v+sAo4jH2JO1XcdgQpfIQkKmJpqeevbL/8
ZTpYiHBtJtolj6Vbt7VOm95y3kWzyLD3a6+iiS++ecMZHH+JGw0qI3RpAAewcKgeJwQgfUlcdz/0
9ptOrjFWpHbsPojtl12UoRU3uuUVmVHJJrHXxNk3aXrdJgPBAJMJBLJtbw5lXN6j5USb8WsLXEjy
00weSRqteBaIEL5hIik5/Dz69ax4m4N/xwNEibfXiT34XQEX6Hp5heY07qtySQ1+0zM58GNXdexf
sF/xF/H9JAMKX4RGqzTWDeTRiFtz2kslXrnluzpJX6j4cMjmDMh4R3UITuYhSUQuTivVN1hhK3lB
R7mnSkGmS3xrUsQKDyggMbmfJBmCTM2udx7liLIIWR/cSD7acbAiDgHrTBu9jqQxL668sCajRl5d
cus5biAQmdgmxGsug8HD0JX30tP997UC2MvE8zANUodYBv5dRVdKigDmy9yRSASWIiGx7E6tTu76
6EbxG14cQ0O8WBTUwMiJiVNtYXU1K1hHwfQyOH9FxjMuFoQld+XTAFSiV9k+3luh7bPJuY7j/tok
SRtQkgqbt2pAeMbQD9gUsYl6dumSF0MxbYV2djqaK6ApglWhTBFzEaA/vopxcskTWk67xnHGW1Iu
ktbeQvZ4CufmKk38KxlBYD8cmApBCt8wYQk/Esci5yQZbRZR8BrYQAmxIwXNFB9gllZt9IQkpLOT
dW1p91qC2vWAw0l50TReJDGoJsh9GIBF+gTtY6xmDvg/K3aSThTvyyku5QMxqXbIVEU4CzY93smc
+/yyHVdbnY1j85aBjEvaVhlMcWsc31txYKXQY7QX7AueUqW7tTvvVPqZF9RfOFqy3YaAoo2ZrV0N
/CQKzM382Fb1VvGnGwEV8dk3TkGbyQZLM0wrCd5d77GcQNT09TfFNOBr+7c8rNrR+tmk6TqtROXG
kASHlD4rK9gLwolD1HovMYZfIg5JhWKIpPAVAUEBfpXQPF5wElR5Uc4kWcpbGekbryB3UQ5eSa21
nXijbDg3ftZABPInXraDbyK9sVNNfxAUotVnXFB4izwBVPj1XByKd/VORlPYSUFAQo7LTRBTMlzb
wvklqT8N7bX8QybLiknmWPR/hoQiW1pCOjmB8lR5QiREQs0dYbVQtXLH77L07IAZxqdEuiRYBv4R
W4Yf1jwyX3pEYiXtFiXVamxf0PBPlPYWxQzJIckrcnQFkyZ+kuD5cH7wxXbR+EgYI0FbS+WKiFgO
jlcjVNLT9hT776OgzgEdeIfAfRPHSBw6Buxc+uJQnAw21KTlrMplmnhAQmJscjnT1R585uEyIC/l
xO5Wtx8F5ZKYB/SIPEzXe1t1ehyDfO3R+jJ21qi5rjuG7wqK3O2zXPNGFd/M+Af0g1xJMCCnvSDK
NYryVtZrcKiMZy7YAX0XpTMgMUqbWrEyIIwzvg56L6DDdjmxhTEAxBl6x263n+Wtc2A0DR1pizq8
CVtrIzkmGVRST318wJlRH5d8v6RWJT+uBsx845MAYwMGgCM5nZIpk22cDD7gPGsFgBYToVnp5e/y
At8Jc47dRHyUFRZtPmf6qJKwwqDLOQxCMHvg9bh948N+4lDJZM++uRXO+FgDtRte+ADJ9oNBkeyF
2GAunZ59h5XBeCG/BAsekBPY0AmleNJwiv+C2+rPoItGeahOI1IEOYCJqMjn29E1ZUpNR52RWxwf
1krYvMywgNb4RN38Tkk6d4KnMb4z6RwZYZlxgkPyGBKDC0ZGTK8kFTXqwWy2mVAZlJmLwmz7fhfJ
FT9jEjW3f+D+GSPkD8znIdwMJsxh44VxeH7ZkRx03m2dhtdyJXW7nhQ/x4UbWYz5VEU3spUZRMwv
WEKJi2U3Syp+1I2tLEZpw2wVX8XbNbq1iZwvPfeXrT1Kga2V6yx7lXNRDniTaPALsqmTniwm0q+M
585kVSn8y7kMOZ8UfOP3ZAppFAlfeEjJVIqjypMjaH7lkiWojVEybBgU/oHYZy66GomYJCi+KgmX
q5S5uUpYA7idAAY7yaGKzRCboAbxTYlnylFTovi+c+YDfpd3EJzuAd9hG29yOOOBrq4xzwW6YOKu
8abkPjLrn5wWsgBic+XoEs2tJLnbdnjwYQyUkKOMTAE2Q5L0QHT5Ew4R29HraCTH1EgtTrYSGSm9
IQNCT6+cqqBPTVyMBh/MozOoEQYPBq1mxczxtkXCwgIq1HcSAvEr4oAcfhN8w/sKsbXk9En4JydH
Xp33TJVnqczaXI7lYNzHIdhGkB8yT934ZNXtOhjNjUmLVjucd8aUS0xFfUC+xO3jaNZ0eJbSHCl6
ORqYZRwF8Udkndx5X4KSAzqWTi8cdq4APJpmcq96r5Dksjc/5xwVztlMmFHHxs1M5pA7XOvrK4sm
Vf8pC8o9YhuCpNSscNdpmILJ3suNKS7v1NOamV0oMFTBE3kcjByYQN7F94leb9z5WX6dgysRJDMu
pkqrSuAdu8Gubi2spkyB5L9m+x2I2NO6hJU/HFPOldnZe6bQ4U7AXMsCY1XZXOzbGeAJZ40dyc94
QsEECDy1bma0Vg6XBn4l/9hm8IYMOQ0zaFwiWfh8azrVtm+e5E34DcH8CmCAP2IpPIt6PjrSU4y8
Gq5tspEiINUOQWpV4EOGuqdzvE8TEm7c2rlwr+U+r63pxkyGh9HEa5YD5PDhfguoTQxDXlJbyfN/
yS062cqduCNA/eXYOFymspQsRVL6t3Wl01XGBqAa6abAEGTGEn2+VEIwt41yqWHVByu7FPgori78
DDpMkvhFM0zLqpfWV9CrJoemlN+xHzw+W1ECe48GLXzHJ4qtrhT9BnkxGWBOuuuod66cgfb0SDxL
NCE4B/FI9K74pVkd7cqH1zSgKWT5itmlRcWlONZia2LlGXeSMyB1dKlsjM212KZMi0gP6BBZ7UPI
yiGVgo38k5aoarYU8Tn7Of8Grkht39zM2WKZk1bZ9D3ucVtVhmznXK1v5WDw6BG2Jm4r+uEm7mWc
5j9M2iZqA9piakYUjuDlfeE6tH55JdV7LaNJCB3OD0Fh7BmsSMttDyeCP2qRgTg9u6Z+lgdzHgHo
rG2Mtbhz7xhoL9whGBT5inWRKm9c5OKhSOTXe+FPmTbRPs+a/ktePXcjDvpskjhgxCjdgcpupuTn
gSdSbaqEi3fG4DOwHBgHqC1nlc/oqvCmbxuJQprkusDuHAZwHs2gkqAwAgPm42sRS/BdPpdXmVP+
lLmLDPu70Rq/srH/KhACO69+tuCM+TWZFeIR3wIoTlTEpLoDw5AxkU/kdidkP1wTGYh1fiR3X5so
t3lH/w5UyaX0IVgdwD+3jSlxJML23EH0+QIWj3Cl2/N/ks/A/5MvmE2Uh64dx3puB5ldNQ1v5EP8
l8RIqOFA8/Gc6MLRonOF8oUaLTbPprmCDb4Q6RBH/vMxb1wYLcGTHRZfYMIBAwCjUGVPWVG9FFN9
wADwfBM3l41Dp7UhbSGzJ9NKqWSaz/SW2QEvs5S+3ebAAfmRFDAddqLUqTrrizfZkonMJ+eKv+wN
a2No813ceEhhkfHVWUVFNP3x+jNeW/eANxLrEST6uGLZGN23OOx+Fq8lppEUmxrWW8hNekc8NG56
+h5IGDS66p5vUe6QdVbMhABvp3aPKGAeCiLCGpG/4FyIZ0pPl6eaFxMQ1wwhoX3rirvKmm8GiD2I
G12YDS4s5tei83oYrBrKhbNBW/O8XXfOo1FRq+NG8i3a43BKEke57Pv8u64qjwFYNLwx7me5IrKU
+uJIScLccW2FuBWxJIBC4UyQSENgTVINwiWAnkP2oCguNDzMOevgeHU3Nrfyu4GuC3sb08TRkVwi
ltrG9mEzZGsN8ZNETF7OLlSpJ3KbUjjEyshfGhrSFVhga/pSGP7dZPr3DsJ6fUJlDsd6uNRL6/Ab
OpteCa/pXHF3LmUuCJmPRR5qWoI9IGOOds+yphXkqZ5qQWruDZI1nQVWtUSep360/P6ZiM1MSPXx
P/IVndF+i6trNfnLSWci/53QogqVsIKarYQT4u80JkXu7JprEett28V3SYZMCOCIr9hDYFFrkj5Y
vjZHFDmv77j0PWIrSUv/rmA64Fcha6RN99xVzTdvLiWVechds70F52d2zWNOul7gVuLhQcQq5ZGJ
pnS6wHbJD4mSeRF/fo1Ud6uFPzUwg4L65JM6q7sWB18815FEi04ajkMuuK2QLSVvJWkKlayjgStY
0iNHAjAu19gk8vCqjQCNUIZB5wt/O1BWRBKChgMTyG0k0MdZTTez+cXyr6xs4+c09gifWHMJ6TEX
wrQ5pMyb1wKFRol9yMyKYUb39cD/wmsmJzXgTx/ocfCVZBPyetoUSjGXeoRB39DhLSwrwffIDOIz
eTa9bUmI0J/nm7ithNtkFdq1gjdckDRuTPM+UNKnOSVN/V7VFbKIVNDFrFb5xqfjA52hNipUOz43
cuigCq/m55ldJ3CWPzYdRTHKNVCndWtRD6vnKEFc2jT2sk5g+zIemvkNdXtDbxF0nmkrQiTYI7dz
iKDH785wxriaf0JupJirA/+j9OzYS0Y+RNa27bPR2IdTRZKYVAluhvcokALJvQuTiM1SjrMsjpK4
91pZIPhpdb8IHqhamNLHOTnkHn571hzuUeOmzGlZQtUoG5vbCspZRURIXo+LFNbKmts2s2Z6Txx4
OhJvCOyBuXbQi7k4ZFf8Fy55Mac9wblcr/zt6QWwFqeeVqkeNExuFkrujrDNP14sYwTMc06m6aEv
ujvEndeaOs+0tPc3pT98VZFWt7pt16GYqoeQAaPAeogq498jyfuseZ7M8V9h/1r59hqBzA2v30Zl
jRPbbU1AscDU6KlOwpZOkWR/s1+WC7QZLzdMVRHAWutQPBxQHalGHaqZUYL2JCUGYnVKyEEn0+WY
6Zfp6N+l7gQURAG58moJKZEu3nj/ngngB8gFf+mg36SQiwFTsNYRsoxs/wzpyV4gE6DJCGVEpYKM
uAqlxcVmNb3ZzzJLr+n3aW1pv6NdaiHKhyFczWFKL7gUAipWUXXFtZLM2k1Pw2+CAPwvMt6/+CF3
rNgXTGKwkRNuNkl1Rea0y/tX1X9MbExTFdQrRwirwKnbuf+rAdS4iqvSv4xMFF2Vmqy0g8ykAiwa
5uu/27rwLwVsnajmRoAQjFijoQ1UQHmSaK9yEBnCQaGzZ6A0qzQjc8RTyL5rjKtQiyR/pHJRyzHH
bYqo1ZMvX/cj2F/vHPFnoWUqJWZAsvBu2HJgCpCx/bjhIhq0eEam2Q/cCd2K0g2hYtdj9+EmXPRp
SHmFY3pRQZ+NM4hTmrXPceCs2nhD2Ib28Fw5nEPHy5KLTA/w2XpAF7WawLxu/g0aNyGtTv4ICysh
RGemv9pI/aLE1ZtC9tJssnjlNG286XqCjhrUj5s+iQ3suV8uAr/dOW6+pmEl7SirTWZjJPmi+jMS
v8ptDGZdskni348ax1zRL0ocSmwWv6Zb1eusp2cMlC5n8MhIvp9RA7qUqEuI7OTHKWsycqye0k+S
WmEztbWNrOqd6u9Cugo28wt3wSoqD8lkFtYA+y6UzjF/KsfNWMTUsNJLJ53kwNSlV15YSQQlUXnE
JTltTRaIwd8PSj9H1C8slm6xtrQ4wg/uVPj1Toe/7V0J3Twvr6Oq2lo0/Azt+FdX+WdYP9qnNkw0
6eFymYIZ+jg/KNUXXjz40wMXyBSFN7x2M/2o5+5KC+mK5RO1AiIn3vY7TxxJOYll9mOgraGC5N/p
Ofj/PA34DhSVUKkxlq56BB3FcCGic9ojj0Sjt2NVcMCNxt+GII5V+7HojctmLFc22T56C/k4vB5O
YUFK7szTLC639yWx/n6axdyEdT816uRNDymi9dQZ2QS0N6Q14ag0tzyU7zy3omUn1Sj7zfB3Lo50
q35jN59+kj8Pvtw0fz/JUjE182vNVnqLVVLp7uTvGIve5TDrSdPjGM/FHYaRH5I1YnxTVcVKOQSj
xmhcVj4lmuqJf2ZN9PNSwxV/JAXX6OqKHlKrKf1ml+m6Ce+MNNyIBoR8pvwoL5yrEN8Uv4l1r3Mk
nbk04tHf1PxbfZQhC8qhCLatuKBHCsTkvGqH+Jhuw+xjp38tymvNC89sFOlD/eexPpqQxXUSa1Gj
Igb3vjSh6gqUs6GPVOu9cnaN/BXA8iV72SGLTNzZQVhX7OnazF+T7JVoodGeOdGp9EWhLQnXoJPd
1QQtBlPnYhJ8DW349DktI+6fnm6v1wK50nHhz63tQmsZoy5rC9sKBD4ql95SsHAuEho1xKQgagRP
o4bUTvVUZvlfij2saRN7UZQEP9+Mpl+3Olq02KqZZUfEeiVfWUoJmA6sAcjNlCcTMlvCYy7uiPhY
NlOUIPJv5eRuM0tBjkFpz/Azlzzi91c4coQWq2GPvqlQ3J8eMB0Ifa9U8BQxbyGVrrq/mr1gJRPL
bpFagUnXaD17muhn2SbXGX4HCzL45TlyiYz6h+k/eiqBOR1hs/A0Z6+qNdwztvxhS1s7mTa9JUmf
I67Y9zC1XgE+XvI4p0/sH6uKcBhXqoNSCxRd8N8LS2aPdV5YtE181DNSoeG8ghZlFTNJt4bWMJGR
bpMyeKq8dDfQldSdiFvg6AupIpqChxitzxLlwqjttuxsmrReeUGyVv3hzowxf7b94IVPLDGfUWvB
ysuap9CM6NtanZvFjyfNhQdI93gbsCZCMdxMB8fuaBYzK25Dw0znfW4aN5LDRWrxq9QadLu+JWnM
gXCqWsqy7zkBqDT01uvPHPhDIPH3Yv75GIvFDB3fBQEaz/uE2mFkBrRn9tYS+gvcWmA5RG5623yL
9f6rsOhFu4TN30p2v9mp9JZNtEJfV3zf+KQOSXecXvGPl8X7A2qqRiRALGZbnvz90TwpoUbQqBfz
fsAKkvEUJjoZ9/9uELnNjwYJSWMNyVjO+xDOPY6wpNY0/5x1/WzJEX238DYRI0Su6+MoSQ9GOvWD
eU9PGqnjCMT8H7zH0QgLg2EAMIyjSJkk80/WiPsFJ/D0EHLAlhvm+CUWG8Y3eq+KaQS8F7zNO7Zb
l4HIvp15GYFDnhpp4WLWoZ1rdspIOC01qCuBKpIKpCAsCJSzL/bpRjuaO1m9oz3gds3UUBCY9sgM
raViRMSX2C+nZ28hb/B7Ox+NstjOvYqMy1QxikFZUoKCnHyecNJ5M6aTiSRr15CbPD3up6tGi1pE
IC2IPHTn+/By1GzTWM+8CdpEtzbq6k7YFjMdw4My+pfs9tPDfWpWtL/HWwqtd2lpp5nmTvu+WTsZ
Ernjv628Bs7krEtoErys0CUlzyToVEk9SQGJilkHfyaIkIKy9RshhXWk7SQPcfr5Pl8GWsmRXSRw
tpcqE7nlq1qrYlVo2RmBnKM++Jq7q/DVktCKn5we79OtfDTcYtXzgao73XDnfVvSJU4KXwMVFtAD
VAXOjfXpPj4aa2HLCF7DIVZzbJla0bn7PQiPWe7Tr3RumMVFnOWKkhsZrySXBag7qTafdeLODbJA
TLe1r8xVxSABIntB/Vc9dCu72f6DN4HSBceDgEa1F2Y51Xsa+rlMmK+Wl5w+qSC2zhmz+TEe/H3u
jwbRPx7AqUdMyDYZpEm7n5jmJo6fyCpl1IP+u7dZmjF7yrrSZMpowosKDu4PFXaih9OjfLqhXcem
0wSiVmhPfnydPBljzBgXJqBZNjSnSKScDhsa6OXpsT7dBEdjLTYB7aQTAjLGIoUp4AHrQOs4Pcbn
y/Of93GXwjh5kc9ZFjFGg6QY3peAu2TibAomp0f61BKja8PE0bDSO5AEjq4ZOj7Xs5XUh1uNxInW
K1eCgyhGRWKt02N9ukpHYy1uUJQ426wKm8NY1KEPBRRByBXGxobVevYKPfdui7039+QoFY1ZLAxj
J8Zd4BVwEiTFz7uefrlPl+zo5WTbHE3k4Fo0Rwor7Bw9CQTxZusw88LNSIuz0yN9ugGPRpInORop
GLNkTgqWTI5Uj1wJnm8D5PP/Pgr5W5IIqLnSXnSxWM7QBCBRekYhU6C34MQBaNLv6oy1+8wJPR5m
sUZl34y117TzPtWtnWiOeWVyJkgTZ2LpuB0PsVgZA12hTi0ZArFVVTDn5MWpF6AY0RRQLeUG/O+m
brFAfueOQTJ08x6ogJkre/ElIBjtT49ybuZk9x9tA3sw47rtWKAeCok2PAtS7/QIn23p44lbWLqQ
bkM2zTDmvWW+GYn5MA6/yuTGHvIzC/TZOT0a5w/vjN5kqtJgF3TYfi5d+AQiBiJPyjp5eE517NPR
NNws+gRaFHYWQUk8W74Xata0B/aHjsCkgeGG5oJ7fZbL9tlJBY/w/4bSPy6RF1SpUtv6tJfotUfe
hBICWKjTq6TLpyz3t0EfGRuVcZrb2IuTirCbnmQEQXtb1y/tqdhWYQANS7uEbSRqmwWcCHx5MYBY
PQEtupSHBOVXAJceDOtr5iUXRao+4G2MrX6D5Itgqk4/5mfblX4dyLyRAcOxWRyKnG5hNLeY5r0T
eHs8DleJz7X4kZX7YyKOhljs1xb2/aRVI/vIf6x5Na5+BTEozONvZJW4nUyBCFicfrnPFvr45Rbx
DDI148zFxlm0yugCNlaHqPw/umL+HkVbegVRnI+W7TJKYab3lVLdcpeBSD17b55eKrIdH7ft1GTu
pPkq9gtUJDtHQKn/zXxpS6/DUsn602Bj3tfhK/2V7lAVSRGAPD3IZ+7G8XQtrpZCMbKatN28VwCG
tPP3AxvA2JXhD9t8A4ZwerTPjCXUX9AhKDI4qEF8nLTA1qYSCcGDcyNzVpOzXTnWmY32aaR4PMzC
pJj+MDWjrA0+rtn85zKLst0QXYLsnr8U69Pv9enWPnqvhXWJY6Vz6RaLXzMgC/q/ui8/3W9HQywW
is/X/cRniCq4E4y8NTVnhM4+HYFmzKj9qah0L5t/wdOrongycWZA1dCiZ10gwfcP5uloCJnHo+u4
mW2/7joQt4KuxmV3R10UvU4P8umWPhpkYUQV1xmiDBNwwIJw7iX9OXY7DL1w5wPooqfH+3TxkcjW
yXG7Kg30Pr5U6TthNY2BKgk8Fp900Nn8wOev9PcQiw1duRPaKhZDsKH58F5Z8V/8M2LEf+SYmWAT
aMhBpOMtHY3Mie20cOLD65A15nXOxjif7bTjIRav06Sl2bRqpO5RIGtogjniPZ9ekwVH/z12Px5i
cVx8125heTKEV4g/C/iJSFeyRaBK6CCDTNPBrT27UguNg/8MjO4E0a9IHSw8TnpGudFs1CpdvtrH
WXsTtkfQFdshBgXxJkCvAz0LYCzbJQD0DE1ZkmdJEF77ekCf4BemXEitgtT6TR1I3OTaNf5NrkYT
YVH/qkZZT7gbp2ftsyDAVP9+9oVvMAZR6zdtpe5nr78GmSflbg7QISFVTDvRD3AAtJ0e9NPNACLB
Q2vboSvpYsL8yfNHqx7VfZvFd21j3BFVnx7hs1vHPBph8VpdMWV1nDJCXNDhBWCH6l7bVX111if4
zBIcD7TwcJI6SxJXG9Q9TYgfIEDQ33x/1sE5M19LmFnaeUB6Yt6GwElCzlY9dxEsKsq/9zAapKoU
b0xEjT5aNKMeWmSKZpYE+RiRSplG7QZbIOKPyuA/8ceO/PNB2nB6LIbySvQD9HDaTb7Jb7tC6Wez
5gWAWuUt1ewt6lJoFArbRWhooBdtkC9Ci2B+BDPJWqRl+iJ6NYmdndnXC+TL7xcypa8pIlT8d3El
dECXjcZumTPYCl6l3ggek5GRP1VB3vSgVHliqY4cmHKUKwCU8hOZX9sHjZZck4sBMEvTdMrN9nay
IZwY555zgfn4z3O6GF6TxjBgCD9OfK7Vul4gRbWnK4x0HiAEYKoUHrgrbzPrQtdvXarzwhgWy1DT
nKLzUvgNhGYQBU8fm082mg7mBX0TQ+VRllhxKupqYVbTtBdKEFlvweKfHuGT8/JhhMU+a8ugipR+
nvZSVGFTUUv4J2dSpwmP7RpEsgDGFq7Z0Eeabw7DhFcDEpzcCbszRWPr9JscLvlFWPVhmIUVm0uf
PkAhw0i1q/6eIKAj3saUP88zhSLMOdhPIR1i9eW7LtZWqf0iFEfRvBJKmVAho+zacBCXOtB02IAJ
eRihMAormdINGvThjd6Pb5KDVqLu+vRbfLYegBIdpNpQbLOMxXo4XdIOVs9LyIkkcytMYLmbTo/y
SW4BrSMJQaW1K5X0j5u8bsHlc01Oe7lXCPjlLMpZg0omBObTg+mHjqzLlaFgBBrd4DrWl9KSVmOX
Rlym0742lDu7tkRMKBpcGqZY28GsXwSCx6IQXYF0/E2VnZIWLQ79LUSO7cKyR2BVGA6p+At7i6bo
zH5ibfU83knAxCemDXRy7u0UFM1c3bXotFGPSOiN1Fn3LL2ZdpUwploKoiZI7NR7CuFgk17BTma1
0Jv0SzWmuMfjCHG7BbdfIraYZV50gamXck38zYxpxSrUjTa8Hzs0HhN6enZ0JBDOGJ8ESW2E5Spc
AAD24nsI91K+tRVNirKdhpoMWKi6vYb1sxaOj9BP4ly7ab27lOZvc2btac9+IGKJUhqf2prTl7lD
RDq27mfTvpp8VQJ3Pk5Y8nIVCD9PDpjsV7FMIhWZqNq1Wn11opamAjmsK3C5pg6drroxWxM1BnVV
IWs2et0asP7jHEOPRKqksWnqq8FyoM+OYLfLcHwTrP+hvAu7RziRDTLLQl+Nx/wqRqPfaf6ycqA0
jdeuAdRdVZ62s6Lyp+f1B/kxI6MqoALfe2fmYtxjpbiFbSZabH4R3YisiANqGRZIb9SbluOWh9qF
qkDG1t7AUxz4tlN9K20zHDJDHiosmKsDR294fod2izILag2hpXwTHTxMJhfgraHx0cj3WeOw60KH
Ka9p9BC8FCnM8L7aRiNkYhR6ZMsI0xS6oaV8BWG+gfAa8QtJ861R0BhOXst4fEao6AoG0xpI7nqC
zCpW+dDiAT26MQ/vRamOtRHpCSq6+Drw3lqzs1YREDjIW6eP12dnWeC35MCx5OTWPp7l3rQTT4vI
4gJmfeAQ0yb1wNhgWoWwfHow/XBPL8/y8XALKxurZjSYJcMJiZ1DK1WRQ8YCpkShPgobTLaMknFK
4CFFzbPFbiX7AzQASuLcw3oxtLXK74nxGeFSZ7B7WCkeeIpAf3vGzW/5znok35KA9Kt/iMaGY3cC
sTZyZ8NPJWrhy8jF67nVD86aluWvepp9r/yD8M5gwhCr9S9uUgeX4+RczvFPERgQ8QOhU1e1jVRJ
7tKrjJIv/hzNiMFT62DYi12f1Y/GGBKA2+7F5LtfiMD6oLnSSd2tkib9Piv5dzW88hv1cQbmZrMJ
DqR4bUSzGRUtzqxMDcw53JaQN0Wv5iGgF/TsQjydZij4zlogBHQvF1UGYQxKMTjQn6v5iwmimbqa
6BsQisCJuRx0tEi0L1mGiEvrHJqySEwjenWJT7NexLsUH5ZtVW6FCyryRj5dY7B7QnFEZ6cfrXUv
yCRoX+R3ddiQJnxWwvJ3X4vpp23FSpjZIk/HTjrIDmB6eDKxu7hBosOCJUelQyQVHkU5RCVOIWNB
Hhye1cFjk7JVbMa0aY43sqA6vZoksYlytSQ2A2Qt5VcOyhloRIRPwvVFHVMIZ63QWNPkUdIrImBV
Ds4KZ1tbKYikY9/NctoZXNRj1O3NXO9W8s5CgY/AwwqDXUwSbgx+pB/ljyIHIRqWKf6s2BcN9Jt8
rKChJlW9QYOv97pr8aJ9LhNhxRZ5hrwRP3DS7isvxIb6qUQuymEIP2dIbcPHj/Pylm8jmmtBDHmR
nhpYLYGf9JrIazCVrDuKDTJ1/IhFgKv8ngIVyyWkJSsGFIqAReg/iZdy+pgelBU/nFLE8qmG2YZK
+Iuo4cLbjhofBUh70vbDoNymfkMtGwys2ovsCIeJY8OdGVZcrThLgvZLO3Gv5USKawQqX4yaXFbU
hOAd03xkJaFHbexEEUB4kY0HN5C7R+5CoeYfBsDn4oS6bitCOVgH5oA5pGJP7B0L3BBSk1DbQ65F
l9YV9FKQO6tN6itxQGNkp2Q1Z46oLIbQcgnORQmV+5dpFGlInf6GiOsLeZxDRm65dx55dtlbwvjH
aSKmYNbZ6CzSMOsXKVwKWSD0WngsAX3yJU3Lb4dOWARJAb2KLHuNvIXOlYfUiAzO74i+gYPSRB/H
Nyqk77Kcv8TD+FAPEG0Dtz/j/Gl/VAZgnErOgqbyBr1/D8HJUXKurPVqTvu23md5vXUheMOEH1gB
+MoiAB0APoL5LUKmQrA9vWcWgoZEPuwZBATpegE3gUKNuKZHg/dzbTVWPOCjMPt66SOWAtVsbu5U
GpHLShwqM1RE2Bz9cwiIlBk6yLREtE5Iv2jlmWzoohPJn0+02MWpn5Re3nfavo3hPnMDVA0aHsUo
PgJPgeiTiPGG3N4S33bWM8zh05NyiLCWBwmck7Q5JB78A+ViZmUAoTfX9gqE9jDlMTCTnruXCwih
OtcjprY2Zuav+3h6RTddfIjKfXx/Qpm1EpdWtBKE5o+lc8I6WvXt7EGq5qqkDbAcHDby6QdfUOFk
7hyiBxF7NkiIcmN/XE07V5wm7916Lz7qoSWeSw8tDOJtbnVXkfUI85OzQ0+7w1n0HkV9okg4aNId
QE49dbg+tGEySBMz7i/uLeEWvC9/MOJsc0XAkGVGNACtKMZQUFKqYKfYzZqtIVJO2HyxgUYHpQUC
kwc0jZia7TPl9ZWcrFE9C/8Wh+fjksmbI+eKnJPB3bDwUDprrpOqD5s9QkA3QlzDSSyUt99RH49P
oU0inZbLUBRSzsa7f2Y+D3P/9xMsgrjBj7zSiXkCCWeEA8oxFkkZmVIXR1gkopk8kVQQFQcTkvPp
1V9A4N9XnwCP3DFofnLiiznQQf8EgR83eyEe4LpIkCvAfDH7IphkIrqRIvI030goIhZRBGzS6lVW
mBusmMMnzOqZp5LzulyZ46dazMuY0JQqsJgXm8oJ0y51O9FSiK/FKeJICeZBpNy4AoQTrBOH22lw
j4/AX55+mD+xliwSSvGeqdP+zPijENaEbWeZQVDv/4eyM2tqG+269i9SlTVLp8xDQoAGknCiSrob
TdY8Wr/+u5bI83YwKVPfSYjBtqR72Pce1l5roatBlBvr2UQ6jH5qkWCfumF0JIq0zH4UUeQCv6J4
hWJbFB5lAl0D7YrFDy2lj2dQQ7E/VL/fnfV2+1YNMuPU/9t7Dj08rvMNVHQCPLkQlSO74MMbeng8
/mBs347HnsFot3PTmUPagk17xaz7s3sv1Ck7ZjThY7JfRMmNpRKXt9pYfUgpD9/Eu+y35gShWdpQ
QPKgYf/2qfs6r/0uZU4C+NzkUXJtdZDT+yLVA1gvPs6A/fHBPZ8cK1R4SD+hZPvm3Ovov7TrumlV
jnd8RYb+xQDRCIwEIlgafWiyUGEiDpW7TgVB2+Xwc+to3Z9taCGAGG8CV2mZt7dgDlVpeObQ3ldw
h/wyqyaak4ev8qft55scZGQ3fR8xpbdXSZPKGw2vbu9zPDB6S4vtl9Qhiv2ohrF6CvuP8/uF9pLw
Xd3ZZZW07X2Pj6hEgbwW7C/H30J4RFpeoQXPGZFlGRNYin5qaF3Y0g8/sf3BI+9nnqyyy+bJqDgF
MXxZkDyzoOiev/QgYqTqcdlsLNG3zzntl3A/wKrKoSwenHBq4+MZTl0iCSSSFSnIwdTccKa3JDdE
++btymN3IVPkGSdQLTRudBJun0ov/aEgU04zX156sKxAvV4chzDanB9+QhnyA0O9X/ksCYbsKWRO
cbsrCGzS0Fx3KvZU3TuHL6ZleOhi+0apDtJtMzKvW8O/EDVgCcnf4Uv8ye79tnT2sxlV28RD3PE8
kPLAhkTiIC4JPXvxk3wyyTEcvtyfPe7/9sS+gnGBqtfgmTwSR+ISk/7p/7JhEtIymGPoipIvigWZ
dlHdHL72n9cmxR3H98n07ndRNmEY+3XbYXBh7IIGE/YNYI4nEbHq4QtZfzIvAly5no+KID1Ubzd+
FdW7KLe5klKo7D4xgYv8kMUp4Q1FXjyhvBNFU/hphG3YeaEDcNhIiKvWqZyFuNMIxAw4lq2dpYUm
jonDd/tn6/FbELRnprrdxt+1LcaQrVeUBEDdqmAhOjAh7aS6OCUw0DjVaYF3x43KxSKPQRbl8K38
6TgKwBNwKEE1D57h7bh1dRUNGerPbK5PQdZBD1ufqxRQN+YVDcoEmBQD7g5f0/pDDIhhwHENPUtQ
572LjuFcGGk+NvcDjrOyTgF0WWTT5DuTDqoQ1VBYIX9NaRjxBJRQfIvMSnxSA7pmkN8AS8BlWjbP
Q2t9sJz2ZLLkXFLDM6kUA7pFscHfqx5sw81o00s03uNnw0vlXNnON38n6eS5vBXD41J894Jn5XOY
EtlJ1tQHofIrn8hbY0QTCnRQNDWasArtm/Ys7cPWMp1hrZCmZfY9ELEuCEk5l1NHWY6LMgZQoUsO
NCA5a9Wz+tkJZeL0uK+7szhwv5bGKi0slo4UglT5njvy4K9lAanBM5SseUjwyeHI+MsrDZf2M3Oz
dBD+IA7yKoAg2CQ+RMmhZjTfLOYtRsRxoVy5PKpFkTMEMhLxW1a76KvORA/uoox5XYZpVayRhAQO
X2qUUMdRKyOk9kimBiOiduRPw2jVuhcnjzRsCLxQxeYgx4Hu60WcySNUAJznQRmI/0tedTH2FxW0
BvoehXHa8zg3cmxFSif85VDjW84/pGBubYd/xMfqGM5fItje8IDibghoc3R4koAOamx+57WfCfZI
6gz945iG98IqbYzsCvq7c3KN6szSXlVwoWIzCZnJuI1S45m+bGXD+h9woJyUNR5ecicCUGPzyvvM
oxSteTLV45cgyPoTmnIK2FX/CTzoRMjEkf6kTGSR0HK77fVg3MlCRbb5FzOtqeOHUhLMDQaBECOB
BLsfNoSzs39qN5AGQgsaef1tuS2/zt33pWKyuk+72jzhl2u+zr6F0hJ7SOJK2WxtOBooRWhMP3te
ftoy/6oQMvz4pSSaFCzgxezgq+LyHFngnBTtMjMcWip41vE2XdGsYhdSkKPEk+k7N2Ps3iiVw6xw
F+l874/H6fy1p519Y6Rn8ZjF5zYBBpWZGnYuyzzSPI4jOwu1GS8qPpsF3YpQRZMGZ2AEGSX0Ft3q
CB1tvYnA920gr03BXSD9dde0Vx3ZR/XINnX9LWSuxRc8FzA9gMgBnq+Xq60FRAWHiCUSbX/wjhwD
qCq4tZfcIRzDh8LwQlkN3y9cMv1t0Odf+U1iIK49Ftdhsb6h21TRB+cDNeN3boi0qjchrjoRPlnO
t2Y5dNtq53F04sfCXGjB6s1EW+Tt4Waqt9GxWqvKcP63zYrvLAQJsblbHsypvyLRG0/+jZWPl6JZ
te3pYek9mA6j2xpgsetb57sm++sXKpeWgwdmtCU5nRT+fIQgVXxSm81JkVwy+9IbUTGC5tE7ExVc
mRcO0BjftoV/jWqHWn91uorq1E7SO71equZJ8pdimxULp1wNUYWLCnctS+MJ63UDS7mOZE9yYaRe
ezSMSCZD2IcIqbIJ6kVkruF7nRSjTgBEuNkquRQdJ2e3W1jlqcyI7mAsALEiYRHH6Ynr9Sdd8s2O
66Mqqe/7aRAXiR2zLqQzsIGCBc10GPs23dMyWuHZME0nBlzw7HddcKac1c7KA4p0jlYmyV/IiYH6
VcpTOrjsPn2u4/YrdkVha7spvyWw86lQqYcXG5NFpzDVRqC1xiY7gpC6PS0j52gKw1W0q2HfKYsU
w3dv1pxyEfyQebnqZUhaYdp2Ui/lLdMWqs8RYBn5BPLqq7AVgXlQIrxEgwuFlguplncOXNkMh2So
oJuDVRnC2WmADnOXYsASZHjobW9C5NnJd8c3NRNQwc236cu7rC6/N0yWV7QXZPiuzTj74cYWbPiO
c5H4w2d8gV/sW+J4FzLdiCgB1iiQJRuokDYInm0a0uQ5DDgk7W+kadwWvieG6YSzyZ6Cu6mwr/BF
zsMtH4urRqSKf4vrE0WBr31VzicKk9TrCSfZWPunOrQ2VVCfZiYemtSzzLY2YXKHxgaCzmKzRTaL
5sm4WaqjeerhdnrNf/PXyDDSE3Ooz1jJykQpR7kjSmLl0DqvVyLd4Y8Kd2Ub2EZ8Wgz3c23dYx0X
N14Zdebicdym3+w0/5s1oe53THwTpFcl6rqyj1ZzbidQEVF1CUfrXhF9s+0uoCQ4k6AnZkNjm7Sr
cmpGyfQkrVDeOOxYue8cK3jLTbhsLOhcMAr7ktIRvkLlpsn2fgiqR8efoP9rf5aAk7nbKrVhH0r+
MdDlM43+1plzaJPbC2krQ2lZw1kyZBBRAyRBrPQ6IfWvlNrWIaps2TIsL9+tzoQJEUs1q2GB8lLs
bgwgi1w7RIr2UoK3AQ9uTOOSy6L0CR/2blMcG+n2NnPHvyTVoTOLktpVYec/FUNW+ZfczVflMHl3
OpQODw3O5XuTSkLADsgYhw5NbNZbk0rIUAejG9b3Q1lTqwISPNytRl0sVzWOQb/x1gUeiHcbCRRx
++GNihKZRaEjbc11e49NDo0+O16rhiS4HhpPgWcVPkGVUgYED8GDF1auq7Jq/DErg4spTO5TdoIg
GOJ0RvVPlTRdwgV0QIQkFVJBVdL8ZFvihcDNRSWrhtvPHi/a6GEz5eh0cVoG/WlUZpLikkVtMhet
EZgAYT/k9te+Qe+Rm+PT/E7UDfipftfcikxi7vyzZNpe6dgVNaTqUxIRxM5JF0Nmu2xhuQuRTmtA
F4Z+jCwt8hJ2bx0vmXe1hSsuHtKjqbjCtkO1mZz2hX2vQ1v6m3jEZA0GG5Ge+IlHUPus5AGE22hY
HtIFXzbdJX3WMI8bRz2DKYtKDMLNSmqHD4UsvAGpmJWBLW+uSb4T1yGnS45L74wyzqDphYDgFC8k
MW/BFD8N1Xgp3n3KxyqIugWSOHiE2BLOT7mimxwjgioCMkTSoROnMT1Dp7AcyWtyMkge3eLC7I8n
dzhx8uLLlqozFfHjTf3q73VG91RMYG4o74Zw+H4q8hCsNMyHOMnWzjhBPWqla1+yL773WMRPJpRn
wtoo0xZGrSp2Eru1M2OUJTIhFaA83YXPElDjj7+M0Qq7G2+FP1jhgtIiSaCk37XjA2/WfswsNPDm
OF7gZUemcGMVX4cxX00dfLj3srlN3zzJjKoS01JakicGSlKV6Q7w3w5x6vQOuA5zpnCrTL2LqETG
2pUcxCr4rhJZiT/KOPR41bAscj8SIETOTyCFLCabPdPXkTTUYfMzVX8Jhk7jAdtCRkHI0X4sfw6O
c8NOQ2zbJd2RGRYai7eCm7Cb4jamgQLadWji0GqWza/z6MzabCHya+7afns+8ScR9G6bqqHA/S2w
HKHG+dBaTcUUvSavCCmIUUQiXQYmiCEEwWA0Zin6SQp5OCYf3VREJ1iZKw161bL/rSMrflL1jUiq
H5ls7c/OO5P/wYwMkOwUa/wNBEPAakkeyA9dz0uGDdFGAQR2uC3Zzr1xRiQxKM1SYjKDlfhyeSTT
I28Sm8BQU1NTZln1ZcIbdBREta0S7mGj575PndFN7BI8qp2YNnbVkX6rd6YdDGRbe6nuN9NjZp7P
UbVy7MpNwXXjyfDklSecd8mV+NMx46m7nm1BzWkrv83IQGxEk/cgmnrbvEyazZFT/b3gjOwY9KWt
nzAzGVmXZkYgcCUWtiZXCku4Lq/gDvC654yHkEtVuPuL0jvrnu2aUphyVoEW1Yhya3cVxGBU8GBN
I7KvFVkUFC3ssj5SQAcyNsouRo7Uw8P0LgeiUxPUrrVxyQ6Rj3g7SlQQKXY7xfZeYqNoSCxBflsF
6LyHAuh2FibFMj4qFK0wxzfBPVe1wLs64hlTMfrtVVENLNJ8ibf3M1sXBIALVEJrC/PVzc8yydJK
AHmQF73ODxHo5ICCfdkA4tYtgLLE3lyZBjV019XeSov6JxtCRUEa7jqzfeZVx/7jh5tZarFo6VXj
RwBYRe/k7OeVS4mW8ODXL4USJdUaQuvIWyxz+20whuGq2QUri21IhkjCSv9Lq7n4mb/OG1Ssy419
pnBwJcX8IZhhEj0WDmdiRd+lM55Uyw6yYk7M4ZMNxXGGKADSORJWFCqbaBO2d+JEpYOg075ooli3
PXmJarEqNPNDvtymxgddg3PGhmReikEm+7A4HRJW0fUO8vwgrM9wUwFO+GX63dx0F1HWXDtp9Q1d
qq98j5A0mAJvmwtKLqPcVONWV5gTaFX5VtpuTqnWLSJ+wT8E/lIj+IDZlCsgD/8XRINjC4XVn6vA
RFE/pWMJ2gq7CaYz396pO3ztoAXVYE0E6h+WHeW8vFlM1D9/d24UT/620Quz8Tal6aPUiJaOQDcr
+GXwzhhm2RwGVeaRkVR7P9N6eAe9b3zdu/5evIrba8W7iuuTU9oyuwwWTUQ6o1JEFHFxmAclyxxS
DOJ3wRTK5VL364I6NSbRAu+CGZUrgKmQST58i3+ogb0Zon1eytIpdoO5w/9z+uIbIyBAD9sb3+H1
4DhTG/pc22cb51EldRHyH74F633Z/u0t7NXAYLNMoIeWC6pWANAWLGBhKzKUWC3tkemTZA1YTDrT
WHeg9H4tedHNgTFiaMrOPlPYgjOEgZQzdPgu/5T79DcEdRQp4dqljfLtWjLraQp6rSVwxVxEbQBM
pwZJM6d9FjTp+VLTzgv2aDeeVpZ/UTvZB1niVyjQu0UdWGqlcEL89r0bcUK/jcsuqu+jmdYO44Xz
Tec9Jzfr2IhI2bF8GCyGgftUpT0qpy+Cc0m3IcJktt/J3+NBYeIv4GU/56MhRgGneUeaGR5g5Q7q
+tKD0EMJCO1q4T2UCeOLVRdhTgC6xUt+KeikgIbKNYjdX1ush32K79daqd0LAM3oIV8ofsSjA3ci
X5/EmlJicuqzDgx0S3S4c9S4grka4ku8Kb5BX7T49eew7I6F/uWZhvLLYscnsm3hCrPz5uJpXQf9
ozwknoLRYAnbvXM2QU2jzK20kvhqEzfXsyv9V+0xLaLW/Je3J0IgxpfSNpoRp3BQ8NbBgrL6RcoA
bKPnKP0hiTFZDXlSYM20GDGifbgAIa5PDQT9aiUWyKLpwDq8/PbEA9bUOx433dOcjtTHg71z0Y2q
0rIag+UXSBHRPzUK84EU6i/HhIGVfQhf1tqB+aLmaz0NAya0NYaOM4S5A/6ufYQAFyOkgddTsGB5
X4/eXWv2p4osNt2PzM9uFCTwF1VZDANcRLZcCWA+JsEHq3q/9qHwE1apkJw+/zrvjv3anDdtuk2t
e2nF57n1pYYOmrDgQrqFSvQVBN06R1Jui/t1eoj/Xi0mr0YKRVnsksVwIAEsdGwl7kcWABze/nEC
8THqyT4ZBNfccMdvTUDme01FA3V1r51Cl4LwI8SPjBC9hmtytx5OjYBNQqNekkwnGXB5wiEW8oSc
jew+k+RsG80VH4Rsk+TfJ0mUcNj7KBqBMchR4NN3qfVLohzdQNxBPwJHiORvmoLmBXLyOjhtMrQK
wCiXHAFUD/pbpZ+sT5wbglAo9AZFnJBmWZ3XFHr5MY6Uo8nc+S959J51wavAr65lDvhbYqHIyLIy
JO9IEC0VVhb5zuLUblx9lBsWYEzhtc4K7S5tfUVQYI9kiTZDe9z7wzHem0G06c/1BSrKx65pKOGz
9DjcJlmuBtFoooF8p4qj3Yi42lrp1ngpD6nZ/SiM+NkW75u0CEDRMWY4CdmYfeOeNJT27mqtr0dO
+NktFfZbDUoE2/C6AMkcJV8oTe0qbpE3W34N1/lyJdLGxcrumjghLlQP6IrZrhv3YlLGjX6Qwk1u
Gg/it1fAuVoXcb6k0ScFLTUNCJiqWKlTMpRnpojMotNACIkqIYsNYYBes914C3+UJIF6CQimiIsJ
cLCh8pXYtAy+9vFIR+5KMM5uZtr0SUINsNbn+Sa6YmJDcpVNEdxhIrOaqBVDLx06SZRlW1Yh4ZKT
nHVW/ZUgUiBlqU1zd7uIEgY+L44af2C9hqZ9I+8Nnp4fQnjzqwG6DVVtQrQfegLDV8NI5wvFg6Mx
9ORJB4NPBhW3OMqeaf1w+GTg3sriS/tKRtS1dyci7vjVBVCl5lViOTfAaS8XhN5ntH4lCAu/gQ4k
zf8qWMVQaIaG7GvppH+zynCnP6+5l62F+jK4LMZQX5Da0dcsqzX5nPs9sgg2a4DbE7nrc9IaPQiu
Timb15hrqZYTKTdLo3Ax46twdE+9kfAAV4FLq4mDclkN0pF1XefU/Sn4c3ZsX2qISXZT+5g3bXqq
88WM0r/LsDVPvQAsIxlNo26sM68p/93ARTI0P4bsVRJ68a6NpleAjedvZAJTgi5vHjl0ebJfVosn
7sQ7XzZHubejGPa6cqhd9TmBXvhk7sonNrJDKwJFRmbv8IECzuBP1ox2MygHaG6H8OStNZuZ5Nnr
OVHQ6Tmu/eQTwdFm21K2aL6KZFBRvk3IXk+3lTsdl/14MnrW9UgQW4UrJtytXwUtvQhhWuOxHl/C
/inC+zHIq9JpIxvBE4uHUotfjPt4FRnJdgJdmZK17ZPNwOSm2LB1EY2VdyR1X2paKQlWtkLaDpdz
sLvSYc5kabkxWRV9YLSGrkLXBCs0k5ZU5qQ7/DqSok5kkFlpXICBZDdx5Hlb5JuSu85JbtzEPW/a
J9derrj+MOGeJ+L75q50fTk9SmepcvO6WaWxxhcJL96qg4T/yy+VuuEW1Q9SONLWk5vD+7lD2PkV
qHPw+vNtrVQ4DRSCB0kjRGALjJgSUGPS/8sGVL8X+RZtR9KkcHXd2xGKUwPgF0ysWz736fYbudCU
1q5k800Ht4zvLxoHMeWk2/FR6tkKXL3e+7xEn4H7jvatYlflIhISyJgRFTtxoxUvClynmiHJhQyC
HhWHWbcqaGj5zs6NSZIvTZwPAGn7Yce78956u/iWwC8zlrZ1nxvJPZ2AZ5O/vRGJnCxenBuXfkzB
o/Y2K4aVpLr5QgDywRbQRX7zpN/dxF4eyGjTiXp1bN0r2PKy6BKp7pWwBOeSFBy+9Vji/HFWCxTK
Ij98/f3c+3p9OoJgNhbiH8/n7SDM5tTT7lJZ9/KE1aCUGOW1bHxE3mfa5cFKQ8AOEBe6lplWCTEH
7WV5194mefL8K0gTHEuB+uEb3G+s3b/BfbxHN1bbpjEK637oquOZfgqREkgtbdk2t9J6fN3EWvIc
SeZwu3DQmObDVmEZRO0c2ToC2XeV97OpeR4yMzvacZblPA2u2COo2uakUKua5iW+nzPm8CMoGPpt
imlr2PhYOBdyEBJL4WYvWCJLZ0ZT4hT324qqb7m43FvyyaGW79boDMw/x9r7AN31Purnmt7GDHAQ
kRhBauTttO7g0xoKPJ/7JrQe5nCHfsr8Ke8ufJfwP4HM+O+p/2qTc8yBBzYOekJUwmLrdIqLk51o
1YPN2c68iQLjzM9eXEly9v2Pw+PynqaHAQHDg9RCiIqHv9lPjThFsys9a3sP1/7pCvTAFcm2HHX2
i8ro+FlMj1SVDl/4DxPy5rp7KZHtbPm7MDa3MJSC/cDkge8RfkVa98ha3ezSDy74HpO/PimpxA3r
IHScvSt2CI0tVc2T7lBn3dCntPEFiHmsSL0RhbJwLaO9wLVEzfYT7GQf7HJ9/d4K5IH/u/zeCix8
P4o3+WZ7Hw0IVrF/ZIyxvgni5YeHlvbtw9daj/zf8l0+EWKVxMv23tzdqoIEdGmi+MYuBSBh0/dn
1yjAiVjEInm6CDeHjmOrg2hVw6JsgdNIlfSnekFSO7nH+HlDtzqRQlfx0m5o4A8r6yf/l+ImXsPU
9bdqFdJfOXoEx4KDz1cOtSKDOW3pedEX8no01ON5q+CSVy6OKx8iO1mTNrylu0NABrxh3kI9/njj
pyYVr8A5yebmOOzQNaNsKpdCMCJOWHjk+MBmQYTttSGUL906PsnKOr6JZvQXPcorJKxBLmA5Sfv9
0iv3m/HhFfY4H3ckmxCASY5VkvR344OoArhI2Mxy2NacP077NnWR7OF4WmEM/KQ5We/irGT9Ttvq
ukTgUH686gZealwLK8GbcKCUD9XliBdIbikTbLGzNnF1K5F4Hlgy0lvktgWBKs1KTXRNhDkIXziI
1DhZNj/MKDgmL/fqmCvVMdnp8SZ3Qac8kjs4tyZVDvLzZIgR7TQ+7ci7hFVzUvO5ua5ffGf55vkd
4qK3DOd1aCTH3pBetNl4TLXtvCXCttCcGbKtegNfXSZkE+X7djXR7o42ceTf+mCteGWcV1gIpUfq
Kfu6ertRioDPnbtd+/NUlgK37+zC44Lcp4AVGcW1NlQGBWKo7EcbOBjAYtQqE3ZL+SJUkE5TnpeR
oiDHY92ZzvZzjRQuh7I8FrMZHiihLE5F4mi66Slbkxx5Um1TvXs6FNXu1+cTpnN62fZ2q1iGHSeX
i0Wg9LbWQpHd8UMNqfxQ6MSY20aWHXUgX67TNMhPyrEg7wr4b7abYzL7UqVUBmgI/XPhJJYOhT1Q
4Gq3lrM7+S+Qt2Fb5NMi5sEXq12Kog+GRiTsCsaNiy75gTPTzVS6Ub4lJUNe4VhurWMY1yatmjFl
2+qTQ06asl/QB8ex4meFVsSrKqdLNXUmWJ3KSikzCxDhOCL2zgJxpaAKvu56BDGEP9mkjzkzCDj4
VOHdq7ddGdGlQC/qolMbfTIBBnbKcxwMylbCPvSbR2PGuZVS91qJZ3RkudKiO1q2X6whPGmJvmpE
TEt/vMSr5GFHjvDZpnLOSGd5+ryxq89+vErVqnpOVCXXsxuds81sqM1S+orKHGiCihVYX7kXFrWA
yn4hv+jk5on8277sHzR7UdJetONfPlIph03nH4IhgKS4B2JnxmOw945Dp3HnXW6P1QqUNr3qotr9
sCb/YorsTxMougpRnZpYKFWYT5DwP6VkVm4DEQxhDVZGlfQJtKFFcNkjcelYOR2Lg/mX5rZicrIR
UoCgdS/MMqLiWl0opMFf2tXgFGFPPFHwonNCFg20xymDIvwFgNfLDMAeCegj7G96mRpMfuu0W9nc
gNITWPm7xk6uQJyrdD8/2cH0gTe4T+SDKgxEoSCUEK+iSzVc/Z7fThe3nxavtqrpjufPocVPFvr8
vM7yVimOJUNO3eo5G8Y8Q8gx/jn32Xfwb8+zb/+1qXjyLMnv1EQ8zGBr8/5fKRdy/4LVqvitnhCo
oi4PT+17UrC35/8++sff1WFQGPb2vgaPIdeGDDSyiewL37zl1JGHqmPFimoltyin7qZn5aXJnmMH
lUCX1Yc2Q6AT1fS0ar22vJ4A+uZzKJYKrKUM3OFbX4svb30HE+S+VAhc2FODFTD/24hnBZxNIMHy
e0EEA1rwuXUGTAlDrHEGh8mYLC+c7a2x/Z6P2c/a3dWnMrwrctHJf8IvdcxDrGkQ/HXZLwrbW9BK
OrB8B2CgziWV7zCqWtsw6aynnODubEvXASHxKtips5DyPG7BT9IUAen/4KWv+uik/QI6Ds03l43L
UShB5qXUAAv8sSIeyeQbtmpfuVnGxxyBEq9d8T2b8bLcPYvdvUD7bpn9GxRlSRmSJ6FpvHWc42lI
rjgKum58kAELCN+5r64AF4C5qofucRMNj0mAj9F0t22lO5nL4dinE17bQ8g5IS4ULO/q5tYfAVBj
vC3YCTC85wbSsofnbbUW+/MWhCFlosAMofPZC+zyxW3yJJm3OtjW7Bj2XfnLCWSu0GMSaMCyi+mH
VtZjx38WwKkmhA+d5porXcpk6/QgESG7uimeZaYdc+VZsOvlQSPivrb6WDtT9Rj8OeXDSK2s2F5w
Jv//T0VyniZx6k6h6bt7jvS8ncpmtNzynk3DFOq+eA7aypX9zCggDa2ptYIlbDFFcFhdAUgSvEHH
VkVZ27KAT9RGQodAfYb+Lfh0/07hLDCQiJwp4uknOBBDjgawfMf6c7orzpHodY7VNyZf1i/ImB1+
MNN776PTAugSDDFVLsUVAUZ+22dgAG04uB2s/ythEAc2DyiklnKOwmlJb3vNnoQvHE+nSqZw0iqH
KWOYVGcZqE6bxKC1IZtMlT2ThZY5t2zQSBz/S0pZHNSSWX5j5IQSX4vl7CKwZTIwry9JB5mPMknK
fq6/jucv7DVtGC7VGB0nBs4orpIgtRaeh9xHBk7AvGDbP/zPRf3fJudT2vP6gWP23ytSfnd8VM6u
0tDrN2p/scV5eF1+TV8PI0joNUutj0b4CGUgLVUX7hZ+6OPGkh1lVZucVDRNqNQWw+3SNAvqbzF3
OwTX2B2gWDbJ9Uloc3Gm8UN5g5B6T8IyMdOFDEOzukx190C2TqwfoutIK6KCAkefJY4FootaDARM
Ud40T2o9aALonYwAkDXp/0E9HfWJ6z9ryqg5ecemXeMJea5utw5Jmwkq7m/Tr44ZgaKfgyMnvJNq
ON6qH3n0GVAeEzkLUOKxLk/A48KSlPcPMjtYITlJjDcPu8Eo+xeSLDcKWifczENtef7C3rSm0Twl
I4hYskAnJdtbCaRwgowpTNQggZi1sob0vd1GIIMPL+n9s5q8B/6M7a4KnZAAOHs5CCoCZVyUYXm/
q6l2uD80u7BP00nwmAU+zhkkCpVgkCxm04OGYPskcKKil0TGCg9aRW6ytjFVCAo5OIFj8y/P/JHn
9S5k5UYd8D4bC+/C3k8xbUfDcvo4KmGgrJ/JPRRR81mEA4fHw3zfCacBoX5HvtvChu1Llo5jQXki
KKjdZdsb6gXXWYErsEuj1QPJmx80fd9tIV8ek6di96x0qshaSHRdr437eLZpuxEMj+kvwcHqSGar
ooJ6Xk/BtbJhifmtsF6aaflC4l97nzWuopH6amQXaiopSR0ITCWYK8uRYVXTAMcEa1fQdMKemXsS
kimvRTMGDGfdtFxYcFUOVVXiY8dQ0iT2yvPe311bD7T/hF4FmL577iLMAtNaJP3f0bKVDsz8jyqj
v8o/FZ0lxlPqPvpUFZcR6scnez7NGfMUM220N27ugb+zzxX4QT7imtxAZl6x+vtke0sR+KSw4GTM
aQ0gGx0qIJX/EALKCv3wB+OjUA2UOLWXxCH26fMLI0I5bqzYS/VKGKTSp0eYJ+cftBvAg/bzGJzb
o0oiIh+Zvpixd7EenkTI5gTHFKEG/OmflmptMDm8QOTf/3ZiszRc+f0QAiA2Rk5sb79UQ+YGLQfD
vfLzumpDurWsPsK67B00vy5DDX8j9MY7EEk/Vgut6Elwj8ZSwwJ42YztRTe2q5LA4SfaAznirbOv
bOAqNLi7JD/38k5G2i694Y3tvUovv2I4Oa89KW1BwA5f7X1Cf72cDyBFKUVW89sjNDQwR1O30MAf
skR+tOVKySdPlYCSFWIBfgSFINdZkSTR4OEbeDeBe9ffe9ximpeccg20CaS3ONYU0RJkH77Iftb0
16D+31PuM4x4oVG4eTBDHcERL+4iatxwFa4VcPmvvcD61HyUxTh86T9P539X3ns+I6uXIIx5vpyy
HFkghjkuLnXYKnNy+ForkOHNbng7mPsawOPUUx8tTHqxhTwuz9Rti08gNE6eemdJvQJCBx7WRrF3
MuIbJRsowPYIYssTVCaXkAj7d5XDgWijfK3cDQEDCEhwChTIKvfV21UXGcZNvsYvHkXOfh9EZ1/P
/1CCWazbCUwCe/coXhIQr/6xGgsFBzet6szaRRdp5p2StDxeqh89hQqtMfFI0cxCX5K6LVUrw8Yq
gabc0uHR+uPMOJA2gVuxfBqG3678oMc5aUxmRt4w+cedkdyUNqXmHmf/Iz28/dDidQXS/kaFHlFE
WL7eXg2OvMbbbt32Pot6GChXnrdwWfsI5Y3qSX85kFsAslVELi/iUAOTBY4kBSSgUyyanFVmvABs
J/PuRKR6KMUIYAPaMAs35z61cHm5BHJCoQQUOl2rFF5Z/UtD/FF2wRSA6d2ac13qYDZREw12bx8s
W4zYWSKPB5uBgxCPl275mer/iULxacm+qpe3HoYvLH7lgg5P4p/tl3SnQ3vDTJp7wY1ZOyGjErHk
ZxqJaU/lDFuTAPYjdJ3y7KXDguetOtxs1rdKyX1wD1op74fgv3vYs6Gl7c1BPhgMAZG9T0Y45UiN
UeJl7SpAFCclyUCvhKznh2gty964HpKPTM26vffvA8Q3pRJoWzdA5N9OxVQV5tbedN290lPs4bWU
0H4q5u56JgTDEsjRx2PBbyOFLHqUFRioxWdUK9GggOlekH8/PEIrPe2BO9tv/Y7DqBrLtoFfiS4L
O0F51XjG2KspMpDJoDnBivDNSB4TsxAxMGFywsBGEpTib9FLrWDn1xbRjuHjCk3xWgqqsHV/pzqJ
PLUipy0OsXa+ZCyeMV0rsgCIpQv6YTNdrqgOoJBJdRUl11k5Xor2EZ6MkzErb5f+zjnpyyuyFXN3
FdLUpvYHZYOxpzE5zQaXqSv6Cw0a9k8pbXohOFbCFHwNmWxqrjh3t1oHyeLdAOVS2kC30w2nv0Lk
hK5IY+EQUAO7itVyng6P+X4SarU4kFSsiQwP6uA91Jttl/RQJHZ33wL+ITtw4hNYwRm0opEZtojI
dEezjQu6gVQUZJGCayn6NN3tCUe/usyVE1JOSs0lzIOdNY9qZue/ZQVvivOpdwH39OWTRcRIAfUv
vhhfd2clp6tZo9gQN9Epc0lt/NSQ6FwXnrMv1q0K+g43nB27mr/y1rcuADbRIjM46Wmws2jPIo5X
ToXvlBvMHHABPq4e1mT4QlT+2WIRAf07F5rK9G4pGBBj1hDCOue8HAvakvDxZeSVoH79OJB3HrkM
uhcOhnOhjkX8RU34hCDkytmURxDTrd4PiQKahrttccuxVDkf+l/vTiGqzWRn/g9AuTdL+RKZbhkB
oIyD4d8SbAy9d0J/GWBjiOCa/lZNXU3MJtnFV8QVogHRo8Iy8VklEYBjhxcOVHP79gx/17Plf3qh
NNr2MKub2vWsJPCGexKqZj0emQ2ChzvnL3VIWl7+Vah85mBp2u9KogPo0okz5cWDvbEE3gE6o6OL
VdLkICKyzwEYScN/8I2blNKLDEBANo9IFphPom4pFsiuN+BaDV/IyS/O83ooF582SLfSOMI3Zd1L
bref02Xt8U/7M4jL4RqboU/unvg4vSWn8bLYp35CLb7z+n8xFo1HN8qunckxbgHccdPC2fLuzKtP
QUTxC5kF+Ia+89++8O3joCuyU4U1QFdKKDqE+9IZvOworhD99el0GXKUCuHOF6m3e6CvjztkHSvV
4hiXgMDvcZpptJr6TyxIGWKGxU4SiBBpDlzCU+GmbJCN2kmQaMk480Y+74a2vqwEw2N1Ox9k3vzC
tnta4N8TwJNK5Nw9TgsZOeJRZX1ILqvlXJ7YJN4XLCM+zLWwHnwfRlI/xEQxu83XaXpQZxxfwy/1
6c08nfgT+M7yji5Cyp+im+vsm82WhDBWF4gXtklRs3rfNS08dVfuqFrdygdk3JjEDWUqxZ1BnX0V
8VYTQ2G3aR7qov8X32NT2/dkVxS/WI555qbtWldMsvS7AQZY0aRAkaJbLkGbFWb9j1OVW+x9+1kZ
HbXoyh/aln/jiGrWEnpIDR66/5EA/C4oZanZT+287H413qVtj32DvEoRPKgItZnrkcPbxKwv2Nt+
718LoJvO5lGqfC03olhAmytOL7mcyERhwVgT0KKKwCOG3uSYXzEE2EtANp/VgL3JYLwmNZZzdjm1
rdaeVs1+VUH1e4Aj7Uiy4cOW8LGPzONkqOcjc5zQPIrp4INj6idWh3Zq91aJckpU/3Jxv60o9fon
FQ8NNfhaYW/KbUUrYXKTYpM0CsTxVAM3Q5Qda9XzK/1F9MKF5xxHVqt7gYm7soqT1z2E+t1KEsGg
2CZ9GqQ58Bx5l+hoBqN7YIyUdiQKEJUK41RV1UVgP470zhuk35UXhkcvaR91XCxtdKr69ybvVk5z
eahaB6x2pV3ZgnwDG0OVZC7Ct/IXybZgyZfCP2lCMjt2B0z8E16S+ov5O+V+FUt/rUBx1uj4UoWC
rjsnOZ3DF92XcoxbQbgV9yvPAoYhTZtjJTVySM3z6sgzb+nFOh/UbGbON3XIbuF0Am1NtdbMcUpB
7fl5eMEYaJ9SniXE4bu4mAfb7dQsZ1YfXbPM3Mo/C6pTdXJxcdVqWNeq3I6mkHufehIqoMA/wnuu
MJc3rhMHhI+0HZEDdKbv+EyzPgbO5zrWvQuVoQyJgOqq6IoKXyeaKrTk/IQoEyowHuTt0fmPv0uS
x5mCC4Y07sFwll+m5gtVG4mIMs2MpsbWXqYHDQPWZFMNl2ocloqOdrSqvnIZtZ+YPZ6bzzD5zg4q
bap/VMwJnOihZVf19UeMQbChvzuIYNYN5d2T+wfttHcQRXZYFJWDIJGeefLZeiG1tOGHRUBY4vVF
Lc2MnuyBrDN3yFNpC6/thnxEFBfCKy0JzdfLbVuD9SXox7nYWOWl0dbnydif6jULVaatiT+vB8/0
qBNXnNbRNrvSNgs/Ceg3ZR4feXSGgb5O3Ddh8YOsurLa5nmT+MdejGBBeMuOU0z8q1xE7fVEWM2V
V5QOeO+Z7d3O8i+E69GJhJcqeUqy3/xPzDpMmTG3d10PSIGas/LpWuXycclRvoboXTQ/CKDSVNyN
6D/k6HJ3bvMFIkyqdOLtk8hzOeSnkfsPTW/HZbk9EUh/C1ocThTe8LoQ1qfe3cp0qzyhE63zun/+
H3XnudtGuub5Wzno79VTOSzmDLBFUqSylS19KdCyVJmV423tJeyN7e+h3edYlI80g8ECu0A3ZFtk
xTc84R8iugisGxyUgc2JEQPiKVMjRLBiw76jqckF241OM0yGp8gXycSWKc9BWMxER2VX5g82OuqU
4/2+q2Sx4Zhy5RJsSulxdOMLODgXOu10iTp/VpsIIzgaPZgf5/xBy0xOPEY2V80/2rVzJXAKRJh9
kQyKCUKH+au06wCeDOCfNEbpPrd3csoUFE2z+VJaJAVaJfLI5CfvnsOxX4Pj589MfRjk4KLrwTut
eMap8NIDA562BoEl52Fz6jBG5AtVxhLd1Qi7D6Cm0qVVA30tx5T7b0oRh5dgRlZg80uRd8fC8+pr
4hO08Hmq8vCRpWHqckgxEWZ1IjYVQJNEPjQyJI6SLJbvjy35AoX+sqPvbq5l3AizTzAHWm9doMzN
05Jxy7GE68XB4WvDGpvZ3Xqhf9BSoDMMRZDUHGcCJBeOMquSUSDVqT0DCqcVlBGkSCyrhmUeifsW
8cyab3INFkYJRAVRNqyGYvfMCUUtQcizDAPOK0kaP4hmJLaQEqbETzIf0YU6dcfzoG+AK14KZBzb
Bz4KM3vhpdpX4Yvv3zApXJb0q2Rgd4rxOePEtVltRJge7XjUSgZAq1S4md+ck6sUnQVqaUDMxSqp
Aw6Qd+gk3YnqNg3KegSjijsf9uo0KhmCID2GoP4GvHApO11HRwf9J7WkscOuxaORLQLxAtkblZzk
DyIEM5ZVxsuyJ8FYOxmBis3/1S5+ItezQaXFjIvEa667qL/kkgWDLXmF7MctWu0qsd8Qx0+MEdk7
+ERvhBctBRGzbDNf3EZE5J9/R9zm68BDEKZQTm+wtIWpJFAlon8pUiKX0M3s+IYLk9wuXHs1Ws33
XfVEeWVVhumVADOECpKDnoN+ROBlN8RfECOqrLqbrG2RoytDzs0B5SrIbGRtcogLa5OOL1kO1/Fz
i5NogfMLhAenk6e0tE/S8AyMy248ytxk2QCYEaGeXkmfShpobA26SofNZuAxwgMCRy83FuqQn+/Q
xAltFvJ4NQC1Y17SaRPtBaXMU6aLAUooWE0T/UMpXPKT8SHCBPwwqRZoe+3Aj7Od9/Url6KRg3IA
dHlNh1DxtmiCU8ysW1GpXpfD7jQguXKM5KIWhW/giDLWfyy2dXNfpHRoPj77IT2QRAvvIJXG1l74
Hzj527N3kV2qqd2o1y3QNPRbgoDKkFgSQC0LrwuvWXqhfokIuEQbgi2DvgpmS2TVd3O3UWjVmEW3
qBYQOt1uZVOgIHZNc+cIHLds35qxMcbhWDg0nVWdpk6+VGfJGkUPJzmRoqBkkXv1C2YghduP71B/
Vx88uEP97R1qFZDqqO7Va4nhBE1KT0PXswsxBdoLubBwCqosYNdLqIYwzSj+SAMa9zwhaJIlipoP
S41E6CzTH1/gHozzNsB6+woOCphd3Y8IOHKBe1Sr8loiFZsm5XlV34bJheHttZTY8lgc7JIa1Q/i
PEWf/+Z1HNSj1d7S29QeMXgkepNiNEuYrPHEO3uPo/lHhiXnJ/ui5SoZkxd0iHx94m/7vibBE9F0
Ii6dyBPL2bevDB2saWhNrOziTH/lfGg0bJjKZCMrQtxPblve/7vH/8vJDoqWzZj1Q2BP6nWe1Gsv
9fYYDYHUcGKNpoWMCUmLpDQvROhPHQPel5BlhCK7TxANQsZ8ZyBdJ1VYdyoOjj34lR2qX8AE6/vA
Sny9zjYykUx7zeuXISpMuOyzSbIvkr9/CH9dAj3Gt088S9GXbDqdh1Aj/hgSozI71LE5B1AtIQPt
qh7jJeGYiNrfz4BBCM1uzWKxjxeJXWNyQAQ3uNR9jGtQ4aWvYjd0EBx75QDZYF2XZZTFhFWGsER4
TJ+8UOlovbsXdOxtXcNdDULF23sphqFq3dDFzBOTDmHAEFNJ+aALa3AoG8HdNhbZmXKnp82lyGVB
9jTpVci1sLbJDy7uv3lVB084TrRostxAvXbq+l5I5JJDCKFdolQtNBdxYIkM2yaG10A1OS+oBsBc
JxobgRXy6ISaO5Z0vz6+st8mOeCX/vG8DtafFs37sPcsefceeoOCDfoiNg7Sg81Eey4XjiXzT3RZ
6867spLgqyCzSBUkn+ZCKXnEvYduEkI+NtHh3g/NcDcfX6n1uxcL2sqhm4nx6GGvXc31KaVnqF2L
7PIuGohUkQ3ou9uPT/MbehXz8ZfzyHX8gupiRDVYZ3EeZFsk+hxsaNO4GxjERETcbBCkDzIdo3PJ
lrxIiOVS1JKUVfi14vPCLmPTT/z40g45KT+2a4uKqIFXhKE5B93cKQozaPC5dj1i97R3iqPRhdRH
mDN0f8ApRACLi6OgQD3n49P/dmb9cvaDUCUzQgxbd9D9avJ8xy6+ylpA8FZl9fcfM/rj8/1+aP7z
hIeug3SSK11Pud3aHW+kjSBVe+GTiatPm8D0Z73uu1fTQBp2Am9Ur2bSFoJl3o3ErxrbOG8iHvqV
kAQSD1QrgLFO/QyOdMjxP3wz7sGq4wWx0+tzrF0P2ENpRDoi+CqVS2JXGSUxOkiE2NVuSzhMjUfw
m5/rrcsbOFz7QKNbNJQpWiCG9Hbo1qOeT4E2aNcAVNEVwcwYojIwY3HLipUM8aNyIRClj9/T++Yy
O9gvp7UOmgg7/IBDV68Zll2yirKrOYtOtWatWs8OLmoxDR64PYBwvtokynPZrRtFOfeqmBgzW6qg
5vvAXZFkHfVpQJGb/jM+e5IFoYE8VwY5GnWxTBCADDPx05Itx6ORGdfVtynSn0AT3tmp9dl0k+t+
9zg1gVBDBgQOfjDgmyYrCmpR2h48IfNfxlvRqUuphwjITYpcJbFw0ferj5/p+8UOsVrgZo5JV9vS
D914Rk0vc7XpnWvbBqkI80EahCw9H59FIqm3N/gWvnSwK1GtTz29DpzrdqqwHdzXNTFO04f6/uMT
vUfAHAClDnYZIzXcwM1D97rv4BVjmsFOK09PED1EOLE6H/chwIfs/JMTvwelcGbWJcs0dRizCHG8
nRO6OtJhVFr3WvOq56pQz1IYnRlBTZXc5W4KXI/yipSupLsidSg7s+hGkAu2x/uqVhX3aBZqe7O9
0oLZDYhz3y1ubfqA/a0IhKem+kqZLqdw4IZlu6zSeJHFXidbw6CrwiU38hmxX0tqhHIGg0RVahT8
VUqcqaHDMUOyAm6EnFzOLF1kNmCqDG6jvoIbB83snlKyXgiWjyoykaKwgziHsJJi1UgWs4uVUl9v
96nvvlNJ7YMUHqjJmVSspXQh2HyRLmA4yX0rWv4sSlKdEx/t+mkrWhW2194KH8ss6DzZzS2bS0Zf
W7Eq9Oom+0iy7qrqhFXgZuTRSbmMG/t0yHMXEZj21G6/SLggekZ8pLRB6QUppCs0cnjhTV5Jbr4X
MdPsCyq6crt4KC+NNrgS5Vdl7r4QhE11eiVMLXHgYOpjQyBVJSECVawWEljyCCJW9V2CqTZVdhMl
4/2QSnZEz8GX0HQuuAAv/EaMEtXdMz9+FPQkQpU4pQjNEzs/Dru9poocUlFeOx0TWCu52lEy49bF
v8aDhLIXB6aQYsI+cLzwojTp5HRnQ04F5eNhu++OH8xM11Q1mkOU3m3tEEtRQWqZxlRTruk+qu33
ebjZldnSyqXoMbCWJsh7Yz9yMlGQceMXNZxOB0opRCYip8tDcjX9QkQOpGLngTSWSqiUVqWk0PcI
TA5xaayLMYS8ioD/3j7JJfQVPprEpLPp3mu3CmNcfMItozl2R7eXnmqW431SDBlaLGOIVHDUvu5t
jvT+dhcGiJmYlPl233huomzMj750r1J1xqbWU455XnMKdls9aaevxtBfuDm82t5dS9eZTrkDFkE7
cSpzghNCR9aJ55suJiOlzsoQsNzhUl6w9NRddOZjSEyDnW0jPbwuZ/V1bLVLHNjWTltciRamtPzY
gncO9BQuxabeMJVfNe3rrkqBkII6+fjF/SZEk8fl6VDHLTwp9oHCL9GjZipGDpaYLXiCIyKpkfR4
2Xp7E84DdHvb9ufYEBoEOEN5FJ9cwPuCx9sLOAhfGz12zWzUCJP1PTpOePO7qgRK+62fZ0RfTIF2
6VTyZ0qOn5z8/bb19uSy4fxy9xlg2M6cVO2awG0x6I8kjsh1V5T+wIMTliKFD//vR6gsis79blhH
LfjjXP3sUmRdfzuDuBTiCttyyBiorL29FNctMkXN3B+x0BT1ew6X1FgoNxMegnP4CXqTyq/0DD8P
jA499QTH8OYaDvaePp1bsHa2di0yVCxVgugWUKTkERSUpKUjOCixQJYmJYUwntFP4UghkPHQRLer
pWvUWlLGZ5404KSR/uFGKNAM5LcESgIG0CqkhSr8dH+2PMnNDLxtLboAeu6dOka1RmlXuqIi2YO8
lKj7fJroHqoYvLvlgxB0LBBQRRWRmH2HTI6xBqyMQpo0wQe6n3LjM32HdG8Zs8OyGaQ491Epnnj+
SkY3u0/sLktonIL9lXf08Rjd+6EcDoxfO5oHE0T3cr2Gdahfy3LHW5CEwkajzQXiCV+biUm0Xrja
qwPmns23332xRhRrOmslZUFwJGINIvh7aZ+NqPPPw9MuGap9/0kbKN8qPPPRPRJiJ4eTtyOpwNRN
ZyJWJ82RQMGvgvMLYrGwy+0YH4EVRVBuWIkUS8GMQQm/RaBomu11MyZHJbXIwcqXVCdZBznsT0CS
NBnpqcisEuaRNT+JvtIIrlWyeHYCIQoJIEouYV+/pbfNQdiA+7x/kWI9B+t4CHNyLB+neScMmx8S
u2RP4YRwh7d3zqwqeAFjDn6uTZ76JF514HelzUh3Mx6/zNMXD2KMP6jjqxm7ETL02lmXluuP36Ap
U/fwDe4dHcAaQsw4TIPJtZMxL+gpEFXS4/f/ak1KK1o6X2mjXwp1j0b+HkmOdyy3OFHQ2HXz5dSc
tPl6F8fYblaYW7zSb5eAivnJDjHGx0Gn+cIbExMp0GYQ5KkzOFSOgyfRKmUhS2BcKLUf1f70nXkm
JPIJUTfz0wI98nAf3+uh0HoRT8gNphWqPvRhJYeUkAszjqy24r1Lowyw1CMEHbLvAtIdaR01/R4e
ICbz2E4vphkVq2GQr5rjdBdNxqIqF12pXLMiiPsMFTC6qSAQcCaRrhZLpKVAw7JeZNAwKWQMCbgR
B+mFaI5L5zTw0qeESj9HFaBSq+957vNUC4yItYqwXpayn4aa8gLoyhWXdAJFnmBPBBSEpMx5Oq3S
JCSyETO7zEQlqcXZRqm2dLNFKkC0jGTUq2f91NzbQfmdcwgeTOh/VrxbC9laek4CD09VYy0mi/MA
WWauhTf3E2nqgrVB1wXoFeq1IW0H1mKiqJtZ0XnVgH0kaKVu4tF1l3KzGJMKcV+cmF1TepBW6H1S
1jJ/t2G7uPghYOzatra3Zv5lz2zSVnHUmdEczq6fhtplMCEZXG5toFr7cGuPGoDuL9AXST7w2zgS
ejf3JVRQnj/YiWjyLkRkkbe3lwrTz6aw3KLHd5Rr4GiInjzsXPeICsjo6XTJO5bNQGrbHKEl76gs
bMGT8mEXzTdlmy4jd3z+eObuaVkHM9fWTayqqHPDLTm8VzUqiqDPK++6jGi7miwcIHSGOy6gSfMn
uruxVhzJUiahqxWDZPsKuUoAsmDPpt2WKrWQ6cHdAP9ibDjangKzT8dgxcU8ubAThyP2FCnkKu1d
UeNme9ZIs2ne7qp9T4OKDEGhGU17xBy9YAtHVdCkfFF2xbEN6JC/9CaNbpqlFAdE3oaJLh0wcDhx
qMNkpyZBLC24JU7G0CBxruAxkD6INCAvMNKsNeEBLerPbC9/0zSyeY6UZuHpSIJwsIfZvZnujJnn
GKcTPIn83IpujTo5tuNixXVKww5vauYI+9tsI6gBg0fQ75+2DvTf9A7eXspBkSSZurigO+tdi0q8
7BVMUhFhIfuCWlxpNYgTlqu9RjzvWaqWuFMnwTd1tsn5YBrM2Q5mKAhnI4xlLKL0LsJ12pSduCCc
DVuWGBEn65Dhl2IBbQbZJGX829rSCUxJs/tSlX8RiIwHjts05QcoFORryUUhL0TnLSzM1Blv88G6
rgzlmF2QUGqPPdljJ6WsuGefsRYxPgjJmH85xfpy+NK3MDZBNGCtWsUCCNXFAoR/kQ2Hgp4IxES6
fQRtSXbkngaKbEuuhSB9dKGhCYErumQtGfxUVlTizzFiGwmPPBv5cSrsdP6lriTNlUgDewhQMdjd
7eyadA79k3T8KvsbX4j5hCzIoxaswsKKfDFKjyBu88gtrd4KVZwVXYMjxr9Iz5PDy8Ifdt0t8o6Z
QD/Ee6hQXNHxzIBkFQA3BUtimOVVpGgbunN7VmdAmuv24y0q82pCoQRM4ckIOlUC5sEI9pbMKvhc
4knczgTHyCPxJLjB7Ac5Uzrssn2S6mB1zaJPNiCw0X4L1ohr7JhiYq9D43sVzOaxMeqLGABIn98H
mnNmmvPpoLgUbMtzEbQX4Se2gR6hQJUXoZOLN6ooiIfXvVGfSn80NQfx4kIy48vPP7oU7QSgwdgf
3Fk6l3qY9xiaucK45dF4mWIsVSM+z2wHRu7WKaE2o1g+9QBieGMMhSbMH+CCjr4ASpnrgpWQFeQH
lOIvpGISXHVKdVuPrALETThvkIPVcWUs2h6DnqCoTivbeAk8784qtIyI037YWdNp6qWIExePxWA/
aEXyKBiT2noySh0yxEOjD59sOcb7Dqur255N5CSLxzs+YTy0bV2UWnLTq57UR5xcO/OgJNet8SqY
q2jePfEQnYQFmQBAxt1uMNcyU1q7PGXe7PJqlOZfnLBpGu2qLJBWxPVCen1AQiVN5zG1tXXN+6oa
hsAUeMliKsC7cRRREvZgXrhjsBEIiOKqn3F3zd/cJH0tldotxgBCFX6bAAaTnqi6nlc3QoeJdWCJ
8QR2KiU6Bme2BrinOLnFm8JujvVBoFlS7jDn/kKNbPjjpYAOS43ZJgv9EFVfhSiiRjgcI/y/rLMu
RZqAoohM2ULRTxytDxdlTDVF8DRJic7KRGRGfUtzg4gMjaIai4Y+mWei5SioYR6++FxgC3JspGB2
oRknvo2YVIeDnl+WTDORCtlvw//2PP6P8KX48mPDbf7j3/n7c0GvmKfZHvz1P26LnP/+Xb7zj8+8
/cZ/rF+Ki23+0hx+6M13OO7P8y637fbNX1a7Nm6nq+6lnq5fmi5r98fnCuWT/9lf/u1lfxS0bF7+
/sczeU8rRwPetvvj56+Ov//9D016Ev/26/F//lJu4O9/HDfZ9m+LqI4BLG6bd1982TYtx1CtP4Ed
CO1dZVOhJf/H34aXv35DT8XF9NnQ+K1NQrIr6jb6+x+Kpv5pgtthLul0CFxMLv/4W1N0f/0OCoN4
R5kqFBCXVPSvS3zzkv750v626/IvRbxrm7//ocuhfs172GdtlKRVESSkMwAk9+2I1gLLHuJU1zaV
Yzw7bblqDIl0u4W+S4475awOLpue/cHKzpWqu5qn8DwLeyREtmHB7vXq6jsMbmhdBNMaiBGSDAF7
VrXUcbHCzfg1Y49t3NLv+q1OrTcC27edIzboOVrC+0A1/ttYHI/DSwWAPk/JP9rdsqZSZ460ZpzF
mG4LPd1UpBK1dWKG57MLD682FjryYY75LE1SR/2uOGzzpnUR0dap8wToDcoCSooLKEnvxeCMi2Q+
7e3qtD7GFe41mtWTOMw2eToAjCg3rpcihVVeNEghhuqVuu6NpRZ+8eI7dXfvFIWfqQ8ZDlibNk2P
q+RZffR28x2yLhs78k6B8K6c5tZLggV8Kz8arWWSZ0sF5njoFkhp9sd2Yi8RnaTJBgOlekpo58Zl
cd7lVO6WtpmvGiiair2tpvNwujUd5dgswNGG6wZh7aoa1/BtV3OCmMcWvI6tXvWmvnDSGQQr22Nj
Yt02r9zhQe2+Ile+NvLyfAjDZd/UiHU9Npm3bGkh1H1M8TRdmTgPKpuY/Rgr90VZU1Iwqf6XOXpN
4IN3pl/x5yGGBnVeVMlC7ca1Fy28vEKgr7q3vXKdKdnSdNOzILMfApJasYHsmhbrPGVej/3WUMJ1
3lgXKfLeBP4rPazvcly4tcq4sPpkPWXjSRO3lzvD8Xd2vx0S42bexRcg1x9NgIGGvg2yb4YaX4S6
90Ir8LlJ7YRtufpSJpcopIKuxTwUza4ZZCwFadTAlo07LDoX+Tw7ih/KcjyOx1ddWxVz7CdTsAia
9HsyEkTAtMBbivMmy7mluZHniAS7ftI5/lCda1XsR5537KTHc1g92Pmw6gxr2SjeidYgOaZz0eTC
HaZoqGOm2373WpH7Km2x3hmPBs5xfamt9TRblji86qy2bbzWdqvGtW9UOhtTT0E9E1X2q8mJz5ri
vk/JsNKIWnfIcHF2x7nVn9+rZoBQ8Ur7Ek7JZSLRW/7oWNk31W3ON2aT3zqiwDLl2k2uKyjOm+rW
0bvaR9Iyp7AQkb5bz01kILsQereoKSvmRbpLwXROMUqf0GJsaix43GAq2ah4dlrtJjOK215XV/9X
Nodz9LSLpnhtD3eHNxvK/09biHTL//UW8j/bIvvf/2v3ty/bLI/r7Zs9RL75Yw9RSOL/VE0VTTgw
IpiOyq9+bCL7X9GINC3ZY/hhUAj4uYtYf7rwh3UazYRkLokx3/q5ifAr5jHUCwHo4D1FAei/sIcc
9GE5DMgA3JkAfdq49xH7v91CwnTMwN6X0ZV3OSCFqAFlL3AzAnV6a4Xn5f2YfCZG9mbPen/CgxI4
TSynjydO6FRXGtWf7Ihefx5dWzgEGKavfAZpPZCweX9CHuWvLYgUppk36Xl0pVXHUXpWtico1Y7c
ak+r9yhnltOAJCpdeldB7+sazoDLoKZ9uelQHwSM1S+DEbzvKtR/hF1voq43G/jbWt77SzvI2hvd
avQyKKKr2vyeGfc1qtFArj3/KesXenxcNsdFwAKIS9sVgbjdbdvpIao2LKUsvFF37XDVqrXQ8hV4
jlDN79mHYh0V5B9LwL+8UOdtSer9hR60cXZkK7GrZCim3Uy1rxgraEa6f95+jR9wP9rUd9FZM1GI
oXS9mMV4Z1VXi+JYNehQ+9lreNd+mZAdq+kd+gk0HfbSpapcaEsdCUR4GmvkRbblTIfW91Z4MBKX
T6b/bMyUMl7UG5rofnJKOefG+z41CwTRtXtv9Tw+tCf2s3tbnFvnxh3Bglqt1WCBqkT58svU/hl6
/fqmNPv3TwD4oE19GbX7A1ho5MK3IieJrmAtuU/asG6yZa2dzeV5PeHiAI1rkTx6z6rl9y/Fzk9f
EeMfRt9CFd13vusPyV2bLSwMe0tfrX1s2KBSso/A9zMwUzC/B7gDTOlJ23vIxexoyV90N3PKjrak
CtuGA+ZkpFtruzkak2ah7i704rnarb2Wkgjeh4vUogx4ShFEz5bJWToxbMHCgaVeKPXXcffY5Ku5
9K12mU3rOFlkycX0LSL7yS+LzO9OkjtnOOmHRV7ijbnIRtqCwOSXIHW0iuSF+6lGKiYLIBkjZiX6
ah6Oem1hVk+K9RSUaHZw44q5HCFpkDB33yPzaw22HpuDOlpk2tpqt0m2KWLsjM3r3fyU6yPgCsAy
mZ8HNiVb1FaKjWXnNEYfveaiUNZNaPqTl/n6ZR0/zDFwLfTbtKanjL8aoRF5EOnUG/0MV3ECSBdO
TE2IcdOHyw7362LV5af8OS2zRetud8neswLNqji7yqJ7+s8L53iOdSQmt15yajTYE44nZXjjHMOY
+Hj47FPLf5Y5/5o//xw9shD8UtK1rN5yYgXHp6yjMXBiT8eqer5z12EEZ6xbREq71LVuhZD3alDP
sVMOi7OdetRmVwliTHbwfRhotU/f0DEdX1VU7JBsveyvgoLM1bf7VXDcIJlb0O/zm69m6VPbj/kb
IqE4c5+UuzWgj5A2PFJLvHPHp+uNblCYst6cYUDTXpSNvwB0v4i/RtsdFBNszvRV8zjlpBKcwEcJ
sl6T4VOQ817cb+1FVC7qTybZvgP70VM6SGfGiR6ZlvCULHijjb+78R7CC7uhobRMq7VZrgIaYeOq
GDdlfZ173+n5LJIcHZnoqLpNn7Vh5RobK163/SnskN3ge7cFwsAT2cCy0Ddq+JmVz0Hj6d17PXTy
UWKAGmgyRFfVdaucMoAdJP5CxDyJuln9Vhp+TvqmVNdBcFyjadQ8etP5bljaX637XEG0zlesZbBl
Cmt4vD6rxQpxgma8rO2zKlj2+pETL3Wi0xgb+wWQOfx1WvxwlgVeEs4nxIMDnOuPm6EAREhB/oox
+sFu1JptGU1DGF25T+lWOSo2cb7Mty2L+rwwqHEAvfd3jj9aiBEs8ohLWma2T0tzd/fxdNEPmlzv
L+Vgv8mUduw8T8Ed2jsfk28N7kf+lC3zYRmSbekbYIEBLYAFbuqUTJCtjBZ1skjh1uFmQ2X7NGF1
3VJyYh2EcKQsRvN+MG9b63uHM3J35EG/RugQ+7w1TGaLvsNwjxsv46l1fJlxj850D8CuNVY1idS8
GsrFtIqwMK0YjuPGFsZhg1sbaxsu0NpJHKzS+474pUV1w57Oq+DCq67cbKn1G9h/eokXM5DTI7eG
gH2E4W/5PZtOR33Zzqd1eWJpJ6X3xesZ9PZ57KHZkfplezqjBDVfejPhCg7RxzTG8DsgNABl42XP
OplbiMjpkzIfI0MKtvJyMq699JjkLFoBzQfN5k/pU1SQvTwl48rOF/WIsvWJq542z3Z8l01Q7R+H
apWAeKBYf2fjGehnL9kLypkm0qceYAKMbUHKkFmDSfOBVg01MHD82EhVlv2iS5ajuqCarWHb7h0l
d9ELhwjcY7VbOfqdHm4gf2sqXulnru7rIsFzpN9GxgaosFn5rbZwX6JmGVmL2PTZKgz2jDVkxAKq
WgzuczH058Zw70wbF+QZzuTlpqvONNXnta+Lbt1XoOSXRr6q6DrmKy7aclchu5HVUEL1CX/9NPb8
pL/hTegVDeoFNWkPM+L8+ONR+9vl69f5cxAijGGRGXUKD99FmX3hnpe3anWmRrEPqKzH0Zn8uhq/
VuEKQBZO7LVKK3HRNYsm22CubrMwF+c9m6eyUYaFO4NBPIuPxvSitC5aZWWFC1qbn1yyxL6HK+6v
l3ywL/WxNipBG0VX6X1tUltejmjnhcj6s9L0R9njMTV0nVD0jP4nMhQ7AAkP1rmbLbp80YZQzZFd
gQOwyGd/Wjk3oLE10P487pU1+N0nV2v9/motzBdUNHHfiVFaShIX1eiGV8NJPB7vLrUKucEvSJXO
cc4yHyytrlnrk+8RvITtmYf3kGhQNtdOtUQipAxO02FRXkHgq/u7ZjoyzWtr990YZzSzYQYv88Lv
CEdXk75gzjXR2kS4Oyeg9a1pVZiLpIa7AiGdDyxdeG/Vgk0WFO5GxWnVO0tyZEQxNFrvX9LPIumb
ut8/Cq+Hxdn/XHL9Lz/1/2KBVvbKf51dn2+7On6OizdptXzlR1ptG39aqgGujton/Av0X/7Kqi37
T/j5VF81pEAdHYjvP5JqKc0ahiPYXzBghommzD+yakVX/7R0/Pg8HYgYEo4A9v8LabX5NrODqOZZ
mqVpuuXZCDFSQX4b8BVDZVhjRuVSG6r7uB2+GI5zbRpR4Y9NcxTOMeK4lVYRcnmJ3+PTZOyqKxs4
zbqoWft1JXn1bLgz7Cil/s1xW3Q5MLvTaHC1wcw2MZskAT1U89K9DIOtNlUbhBnObfwMp9pYRg5q
425+XYL99ctRVxddGm1Ry0wpr1WEU1RxMyC4iNtlUCB6F+USE2BulK7Gxt40Gixeo0LAs9PnVSBk
84KWxy9v9DdJ1R6z/s/V58dDsqU4gn+26RjqAU0gUwprTCJoG+PRVGs2GKgsBnWBBVY1XO6CYRHZ
yW2hdssOt/hoDmGi2hfajDrNPGjHdUfUPsXnk6UXF1CpztVdfdyAwB32LZ7RXto7BO1n8AxDOt4E
NGSAeQcncUxSHzi7Mxoz647dyZ3T5zyLb4uoOfr4Dg/Bn7rJm0dfj348RF4G10EcE1jxWBlmVi7D
wH2ISWto3i/U2CZwIkBRU3bS7giM8zdj166BQNwMnyEsDvnEcgmWA0dKpP5sSz0MUUHgumMUEpcW
0fgl8rJNE7gbq7S3L3rRAMnEt0snTwQVoVOa/Pj+9w2IX9+wnNwTdJ/cPgz+g/vfgUGkK85amQSE
6bPmq/G5Oj/pmQ1VoiFQussDE4BvtfRQxgnDejEr6JmqNY4S6LFEt3nb4JwGB83RjyxM4p2yPLIG
FvQJa4cUtEhxozqzn/oj3opFEX1mhXPA+Ng/Pc9lqWAyawAsDstjk53g8B2ShTfPtQbPDCrqRWjG
gEB6oP9pWG0sdhynntcTGX3XPLvgi3udUjvQ/MYYfR1gfRCMQhHx5yI8CZ8Ly71Xh6NBGU66Zv5S
OEzsRJRpp2Cdz/pNPFr3FanBx+/ioNLn6gBDbMqPRPcGk02XkuKvOegusMp4yrp2aRJj6o5yt2u7
MyW24MBr28nQN0qnbjFmfG1sc/PJueUxvRkH+BbBYKJyAqEV69ODcaDPTaHRC+2WyF5Z6JoZj1Gq
LgqjTEA0ZUceePvs6MyJhnW78yp/rJT+k+ABqsxvrsHkEkDImA4SZwfh2Rwpo8mKxmoSa+iMU/hn
kV6xVzx7MAkcnRKJ8ah0/eD3g/3Fq6YEDQ+i+U7xat+bjKUX6K2f933Boku0rFX0eJQzpRqPOoue
Vp1b1HOMGkMk2AGa/TwbQbxs2uRbqFFYTOspJpHjqG2Tb8x5Y7WRCkwixhKxZkQP5PRGlsKTgsQx
PiWxmLqcA03lyKr9bHrUYia3WWBsTbCeddchvbmpqHxbG2csP49GC4GhGlCq1ZuPrQOgfDyfcuMh
HNJbrY9Rlk5O80J/bCdzQ59wozbmN1bOaL5oe/dcKbXHxm6E0H9ZeO01/M1nbE4egCQ8J158G1rJ
yRTcuI3xMAb9dRiG3aJBJN3IQjKAYFv1DqyyuVnQLW39nbv70iprZIPpOw33FQcu65GIPzUeAwcL
VL0DEW5snSEF4Net6iIXy9ijGbmSpgKUkSH4tux29hKps4U3Wc9h6R3vzKnwh0LBs2nexHV2O2i8
SbNuryEjHxsOqIOBT+SWe1OV36PMWe4qQJ9Wepvn8WmkeneR2oCUwZSwts576GgjHkbyf5Poj2Nm
bcLQeMyCEUzrcreDl5yHxgN2UdkiD3lwYQVi/jqp+b2dxrWfytNsFqOhfB16QuAe4E6hkj5aavzq
zrHr6+a0Goz0onadu6SzHppUFStyZA9qrlPlO1mff8eVxg7a6zplbuRVy6YdAsGMjU0BjiBVu8IP
rTLdxJr2iBllV5onZTVOxxjhrUO7/5JF6OabefjaW2woIy2jIFcfC1N7tFLoN7MpWD/DvCANTnLW
GniJWFdHxnYq1JeGBC8ZAK7Oen/tACe1G7LcOOKk+3u0EjqPhnLqlvrasuNT2oCR3ynuMf3D23K0
EHADgGBfMOAfAjs5bkr1yE61E7tTW3BKPJG2s55xWFqkeR75lR6dZhPiO0rAXNcH/tBEr6zsr0Ax
H2cb8E5ogcSFCAJbqECcBem/V9diuY8HjQgdUw6zvomp5wOpwtkQCs5lUeWn6dTiE548hCE+4dgn
V6p7PIVJj8xYEfnol68Uo8fjICzJLcfiLAQv7yYeLU9Qfo22MXMm4qCZJRWA0m9bdYv7FopomHoq
l5kaLI2mPA4qTtspFOkVG5yagRiPqz5DRLX8aBhheBkp8sVkfGapb92Oq2/K7GSoRexUOpuRsQ4z
kpGxL4O1ruZkJTQisJX1JkpAcRGdtiqszCD07oawjxeTg4/BeIXGyfNotmdFDLdaH9T10On/h7zz
WK4bSdv0FaECCY/t8Z7mkJSoDUKiVAkkvEuYq5/nqHs6JKpb+vvfTcxGUYqKYoEwmfm99rMXQO/G
zIpe1K/EBD4o/XSROOHBjtN57edwpHaf+8ucwSUeV57oPsXm2COidT6DNuMgUOZF2680xzy31vgt
HD2oZ26p41DF3hB6Y79qkghWeTRmyza1LmW09TL/jT2iWejWJ5AoWBVwz9IlzZ7mle6zJRC/FS7l
qq3zuezT7azNhyRyXuuMD41AqqJ1jvHIez8bybFo3rrRe6xnbtYYU9BmcR5y3qpY0kXs9rss8fH7
DCYvdN89cp1X5N96CSBzVskIMhiCSnj4mk3k7RIq3cLOqhTQZE+Scz1ENWHvzj6KWX3N5hGq/Fa/
cPJ69j3DWU/kvXmNca5vZPAY/S2kgYk4kavIylp6JtQnoglWsmYsxGe87y3nbAexu8iyuIFfR/sW
uetCcJ2BscxHOh66W0fdySug5jv3MDJlcHp33sKmnBcF6XzgTfmXLODXjyIglyERaNUqtoTb1pPn
zqvUdrRqs/prlz+63etgiT0/8S7wewDdYVDcNvcDvtRzKZ68vD9ZfnFXp8HzmHCT6JL+4HrjcRJQ
BWNIeR+fqp3TjdY2DjPsMKEdEPZKZhALdRl9xAZG2lwZPhctl2S7/dVRalPYsQHI041EYqHHUEz4
gLKa/HV9GvGvUHuhXhI/vDpVdl9Gwwo9HaJbxvGU4CJ36/r99Q/Hhxvy+O74cDtGWoJUZY82incw
RVgPfYh1oFsNcfbUhH2y9GOHzdci8M7aWpqKWkkZncmXHo53ypkvGHFueTJPGctp7NvQt/+aRf/N
5PIOKr2dpWyPYOPvM2bg++LdeWZK+6TCg9it+sh6zftpEaf2zg852l3s1k0WpKjSMs7qOLfOa1DB
TVjhIg+ADCMKeZfRzPNMp+LOFMVt2xCLNiNVMa9ZGH9/pUQHvb93TKAMIAHB4gSoeO8JXs8NUifu
nXA1OAOsXP2SESNl2erQOVx3ghpZeCSnD8mOJqRrb0xnP5Vo+q27vK0+iL7gDQw4oamL0xDp0CX2
mr5mbJLIGlC5+LZm3e1e3EBjtDTPcdkcLOQsTRqsBo3sZDDpQAF47AjzVIIXs0FEIz9Lb3y27Ccn
hjfUfXzyy/5gDh1/ad3XWbGrhVtD29/ckcUofu2LAUjPHjexPV56O1yIKlzo4NAZX/BDcL8fpBHc
NVQdsmccoyZfxMzaUcXYTMl86cljY41/azPYSAuFTOp5r0aVfKqsPF93gcNhK14iWrrquH/L9K17
CDN5kOx1RxLH7dA24UXXK3qa96BQqMF1jKRWHIead6ypdyHy7oqJRqTenVOXtHzRwZ5NG2MEMO3f
wih7sDwD9XN8qoZn07HvvCpjPwkWeffUdckmrIqvSVo89HXx6KTusnecc3+zB4K72vMza/IuMj63
jV5G/kh2GPHJOVT14O3zPUdZs7A2caROnmucTXv6OywivZxtm2qhpRexCQcpqGzjPsmGzV/pIGGj
Hy9qEA92DUXZ8PyBTJKVH0jwVrGqJ6arLj0UDR60nJib0N0H6Veg52qR34DocKoXVtp/CezqUHfz
VpfdfeH0tzQnSPz+PNbqFI7dpR3c13SeH6yc4wKrlKhRQQ5T6KPx1XuqFZN/nPT/K7zsfyBm/I9g
Gaz4v3C4/6ckjzfW/l+r2E1S+avk8ZL0kHL/UFB+l0ne/pt/KVXCv2C20Zsw5op3SpXwr5tBgwhm
H+skQuEfQLXgr9ClryDwgxANCUv3v9SO4V/CdT2gIrrnTIvcjv8GUuMKflrJXB+QiF4f5JaBcwsf
fZ++MEgvUr42qmfd5N+AypYysx7bPoSV7AZO4257H8tHMylOcs5PftJBL2QT1Zc48XQv/KVU1iEf
s245UbCZ+BNpizX5nbH9IpW3iKfkQxmrtzQwUdA7UA03QReGtmptGYi5fPc1j6d97HskE7YHaXmr
BjVuG+WkC8/HxEYJafl0f5NsOpRXjEN9190NCem4Jmfi0TmY2XhXxdG2U2rnVfrsqqcmiVceA0I/
0NsWUW3CT+3zfpO23n4qpqMTX/uZlaxR8pstItprqvJFFumiKccvYQOyYqRqLd3sVMuDIZ6tmzIf
T76fFR8nqPshcPA8lAQKh+u5y4KlX6avQWPfDVFxSMo7nDkvXeW0hOBhfCjuowFwTGZMb6FxJOLK
37A47XSAw5t2rXxF+sprleZbGfjdMnLMV8tEPlNnxZmIrDMmFMCbqF2M6PhRpnQLWxfxSonCWqas
iiGr/ya1KPQKmazx9Kh0aeP5VJO9iWtQMSP+Sgpquwwr/Fe9avOF06eHKAoSdJZZxQ/RbyJ312Eh
D3jgVlYx+os6PSUcs0UqHjI81n5CWaaRL/Ogf2xt9jcm1U6cdEpGzRyT1pCfMsvF9DpeYlDXhVOM
TMDm0h9x3tpe/DWp5TEonf8FjP//57IE0PSfl6WXzwWypf7nRYn/4p8SbN/8C4cRAmeXlYRPn4PW
PyXYHkA/B7Bbsg06azihH5Yk+y+gf+GElu8BPNk3x+//XZTA+QlVEyRGIRH3HY6U/82idJPo/Xgy
BRnkTEqNiuOxKsJFvJMshGiQzabxm2utSzLM2hAvQZnkxGPSb6t0L3co/qZLllsX4TX5kvkmWzpy
Lkm6RuQJHluR1ZHeF5Gyl6UInywv22TK9CiSzqksrBJiK8iPRcSa6Z1Q+bBozSRF0uGtwn6YLoOa
Y4jd+q3J+mhZz3a1k5H98sMj+Tfn3X/za1p0j9/6TDCY3YBkbsMP+pUx8cJ2CEV7BVWoIMjzZFX+
3dwG3CZryBBQ2uUMZrpHK9SbQapyD7LPFYrCXHd6jDY8jnMzoLE2om2kXYMo57LeYl6kfFMhJFe+
vwgNyHUZ+o8jtXELUw7xsSqmD5hp1xIj0dHswnljkyghhf38+1/wl6oSHqGPPhOyho0PB8y75zjW
LYfTceyupqgmmrM7lAakp6SBNI6NY6u11SA+sA007NZwlTBIqyCq/HWoUCC79FUHLh2AXtc9d669
UybQjxg8KtOi8U9Y6u1e/zAM8cpxqeSd3fglH3noO9ZEN7Yq+7bqrzm3fllbplgmlektRzlkO8Mg
g9HKMIm7+WWwmgF1Y5lvrJkR3pntY5OCJxhy+kKir4CEePjDfXw3bXBx9m3SIKWR0lLcNO8mtXTs
M0u65XyNJIOBnYJMGZPDAu0+uCKO9n6niBClDYFYRUTwqcDzl9AJGHgTx/ovkxMl96IIz24S2ccC
3eUfru/Xm2dTIGZyjKA6yqSY5ucX2ZyMafQaKa6ObEmmCYMP2o8YzWynOyaVS5gwgB6FXB7hwbjm
0AJWuPYdtWw1ga+ZIjQWl5JIbHWqDYio31/e+7ny++0jJcS+UZFIgt8Pa73p6SKfM+vqp7W1753M
3viFj/MWaUXooJAdYDz2WVlsG7srsBr0+2TRTo5cJsA1i76uJIKnIC5obJqytfMWSF88hG3MZBLZ
0z+2tP8oC32HqN+ulnWUWwmtwPnfefcm+rGiW8nS9rVTKEpUFSfrNMuPTu+px9n9NLce3kAzzeiK
y9z172+VD1f77jOwQ+AAeF4YYFwwt5X5hyWpULZlAAdZ13C0m41jDoK4+XzbRBFJeEqRlDgiU7Hn
zP0YM6AumjBDYIKbbqUo4z6HuJ/3RCjc4ov2ZpccKQGZt71rtpwB2mmVEbS6ZsC95TC+ZA2W4CD3
aKxAPxdqYFlfud5S++M5j2n7Drq3pB0+StF2+Mjr7KBxWgR+/DZIwz+DU1KvNiLdKkFan8vUfsuQ
DSWqm7BYlNM+rIxPFObkT5pTrUkM0gNvKV7oyiYAK39LW/8tnnrvvuuc3aSza6an6CByLImqN61V
TbHCzuso3GpSe2MmaiNLEa8i5BAbUKd0SdAoPjU5+yvDN9SqtLG5aZoX5iaOHiJbzPdZm57zhJKM
3z+lX9dVMoyZGyDWA34B+/tT/OEpaZIB4yro/avM6NtRxUx7SweLMZDJDIv7YsLXBroC0c3EYYgl
aF1G54nK1VLBIRT9mO/hqhpGzacu0/HVxPwmPTv/04X+spFzHjCZcFHj890hD/j5dRK+Mdh8/P7V
7BMsiWqX+ma6rvyt+khLmrnSBfoY4c2LsgAx7+1x/MO3/56f4/5QqIBWgGtAiI904Ocr8ExtmnFg
RldgE9yFdlGsAwjUhQhxtsBprf2u99ZaAxyWGEho2Wyj1R8e1y/L9+0aAkAiGl9tokbef1QsnZbR
lwY7HBhPqkKKGaJiF3e0c0f4DhHh5Yda9Si1actFTzpAyOS5tZIm7TfTRC6ywNC09qp6gea1XtPm
u//9Nb5TATGdco24OG8eO+rd2Gp+vk8Rm2w5tZF7rRWa/Ym2H10YtDMNWIO7btw3FoiRktmiSSPn
TjeSZhEPSCsTxomfpzd1zpiSIDU+KXpQaAMUxQNouUZI5hiHyNiWtmfcpbXjbDRg/lLPiij7zv+s
zM67EM3A6jChnfbSaljMlK18ypvq6hDDRjSEdQhuf6RvhlkL8Fas6TKo3Z2OxYORGMsq/FhFjrpr
SfMpJjMgeR1RXJS69pYylTvZEdEhM9BDbNni2ITKIjdunu9q/ZLF9p/euds79dNZIhQBR2U/wOfo
8/a9e+sxpxgkTUThNcFcUBfIj6ehaTfY15qVkuWmct1mESWgTkr1vPaxjvlK4xQJomEeG0QLDEsB
UkfjD1vLe2sjTxn7JG+bjQ/Gg7K9beQ/LByGX3p+a3jpUz9xpnaavHpsKmNdDlW8GgbsuhEAI9x8
jfAPWHKIzfToxmFKGLL/rcs8UkMMpY/E6tyawoeSVpA4PjPjv5iymO/JOT8mrfWqrJRZN7LJU47H
bilkCyOkEso4kMj4q9HwSHvLCaZCrFEtdDRDl0z6QiWyvmRkzhIdLOaddOsrM6rcZcysu/EG1Je1
Dleu0Wya2XWPaH29wlJfrRjer87M+OwYWq9q18g2k+fZ90GlHzOiQB7YofY0oJLIYwbq0UvvajPP
KNd2vVMCgVB56F6xFSJbjzNzH2CpWwyVLgF+rqmIm4tpNXezUzsHWUXXOJBiS0ezPg5+eTVgMgf4
lKRex707XyrW1KYwgkvRZc6yT/KzmKvmD0uK/UsSqnPr7GI+Q3WA59q6GaB+fJK2qVRY0zl2JT3z
LS1iZxWLliY1170kON/XimqiRWtR5pC5br6YDOOFHKVirTlerOm6OE2F0/CMsGnnaYuutq2RP6HF
MybLXxJgIo92h6g2LNUH0isTpjDYDkMJ8ZRkPcfz2wMoh4DDibTdpekEEeVdeljNU6sPIOHbISrb
a5QVm1Y2/aqViXcoetvfOg2nKcfsp4M01FY5WXFiv10YoRFiWA/CG5H4xZnzg4waMtWE/+AlU7o3
nAr3bXeYaBAqTeqjcJfvY7u7+FFTPd5Sc4JerJl1YhTvC2vM9vWAEjT0M5cqsiw7j126xwi6Z2Ac
D15jf9FxPj0NpTp46dcys/wTO1l88XHhZ4W3i2s0NI2cix10d4O+V+WbYMCJMyS++cjui6w/Nl4o
JqnuEsVxwAtLfBHSw2o5+OmuDK2TwHT90KhKE4pif/n+t4TgwG3TUZLSVYBBpYZICrFWXpJy+ugG
pXHOQNsdvAIQ3XMMKV6FY7ZNxnG4hHG9l17WrFF9JNtJwis3Zlvv5m665gVBARZMZly3yXL2QYOE
cRcHGdJte9gZDaxT3bJo17WzKyR/M4tgVfe3BnivwxlvIcHGIRyZYmu2X0jR7o/mOHJcivoKNIeW
eFsLvgp0ErrgsK5G+AzppMsomPeeNq1NlKT3yk3jRUWZ1MoBltq4TYZfZh6Ot7NYNtmXaaiS3ejD
g494EcJxvDNbwRvbmPip3StAGZyek5TbmoTr3ezNehnWeXjHtLOqoRkPtqOSQ2y0q7KR0TYM9C6x
hq+wyuVzEEXJkuCbF9ePyAOp9byfm9vjiOqvWgU5gahpt40TxNAJSZZE8/CHqPnJWdNdgBWTc5zX
xjFHF1excWk10b4KsVF+mye8GRtLtnpd9ZRPWeBuF1HfxY3Vr81eRjvIcYwW+mje/kh5MGSZPkIH
yrsgJOsq/rsnm+CUxd14TGJzX5hZsxNFmp1kOKMH9MWLkSTiOXfCcJNmqIOnyNsWvesdwgRGScv0
zrUH3jdClllPCABG6XiW6VtFEOFxuAVnjQkqLyMfCZZSTnpInOCL4iV5kL7XAFl+SUfhJbd/4LT3
3M7kxbV9Yi5qERi7Pstfc9mIvWgDfy/b+K4NU+voDXPpEk9qVFsnRVQdDYP/AM5nYpuxx13d2lTZ
Za1LtWRo3PuqaoAWm+TgkaeyikRFdCvcGp4nZW7trGrvqgbPtWxswXET/0M0x3edN9r70nCv9G4m
l86hjsGR2bitB4Vcv6HXtUEzcDDGqXlqYz4cEfs593nden6PJ6v24IY/xYHyD5aqfSplem9hRvk3
jnjOYRhd54FGGa5dpfaxdsmaKuyE1c1v53XlJSHBlcUpcez6rGWp9zJSpCKXt4bisKpOxmwnD2aQ
1ovUmLAMEFW+JTOYiBXHfQzJ3IQQHv3HuW1fC9nZ27qBhGyMb0D+0KY6ro7TEBAplozpZqz97k9S
ul+mRfYB6FvPZwAHTXo/esuybrh2z7jCJjW10ruo6E55FTUbhdh0nGznEMGNL/zReJuD2FqFAUek
lO8ePNrB8rOVTp2tCbi9pQRjv6tV9Tr48aNojc86xBjfY7OLDEF2laC6lcwwhAzFrkxvcgaTFFIx
OOgolNwr0WebvNKUvJJogqY85qhNGskgWrEcg9pZH7Wwuv/OYHM7uXIH0B+jCPWZhb4r1H440yiz
sSxgcvnkTpgzUoer0iT2GEi8ApxgVcH32sLcrSqbOp0UHTOlRl2+uhEfBE8F0ABJ8/e8nFo3eBys
9qPmieL7bO7Gbg7+QaP9x+H+lyoYrvYGRJBwAa6JkPk2K/xwtWOMthVTvXwqGi0uJgpeqqiBHj3k
xEsiasePgZx2yVC7x6EMObRG/bFuK2/tThMRlsm04WuIjlXUGuciGz81eRHsYnfsdhUd3ovsy0TY
6c4pun0QEwmYlT5iwKbPD8WAbDK//U8DmdkPs2yqdYz3iGrDijRGhRiv0GuOh7eILcd8VLaBcmg8
GoWOdlNYBH9Ssb4TgQagMagPBACh6zID+O/uhM2gXflBJp6C4NpaTrLVrX41mW7CzvoaECegzQaB
daE/aQ7PAXLf6d5vMKSowflahdAgRfNVda1NhoyilA3OJzPm/A9H5u/D2Y+HeddCGyEEl+sTFcwT
+PmBFW0SZl2emk8iGb+JJj36ZfHZCGB385ag5xhQGXDJWnYm0yOtZqNPbIIfU75ne+VXHbtfpqo8
JTmZ7dIB/FCIhoaqWNmv6eSJP8GYv2ShcrmkxN+U3+Rxo8d4d7nEKdtpUdnW0zQ3zcpJHXEMzPlC
Yli98iK/XHR2AHLe+iviH5r9bM45hiljWCuzxkAT+CUVyKlaQdlHi7pxyNCp/AzmLh7fgHAWBOqb
hHvFiPDCfSJSiH7pyp39pTWrdmVbisa4OOrxYLZAInXmnBE1gu50xA97YZHtYPOyS8gJbhEVHCGj
Vp/VNG+MKGk/mr2JFOGzinwkXn1xQXUArai7zQhN9dZVuJ8d9k9huFvOM5z5xTGVjCLd3KZrgzS0
nNCJgMzmQaYfS895HvuedjCpwEtRdu360XzhFzOWk9Xcj0CGDNyo9QPnmkLQVTMdnsHcT2fOk4Z7
F8Bz4a3CwprG8dGKkItV7tFzOCkPM0hFlURfxiLGLNfQyOchgZtjVa+Qhy1SDo/bsk6KldfTmTVg
avbTZZdgNzKMa5n4/aoURr0fw+GhTv2HaoQKRPzUbVWPFIDcDDy5RrMvxz7fZJ1G4mciGZDhm+en
0SU3UnQEobYOno+TsG4C4ziWzufCkY9hycNpGKxOtJa1SK2MWA4nvw3SdeCi19S6eIorsqITN7ae
qs7ezSYnPERL0yUH71uPgVVvC796ElMjH2XRIEvwB2oWMD6IyVy4WVAeZRTCBzqws+haAuSATvNQ
j+B96UwQVZfdegDH7nm0BcM5Za+r0kCF8nvMQtx4qp8GbTRLNHSEpssiYkFlvxtnrdwVdEO76XOq
3W9Ra9rn7ygkQknqqMkj0d10RBhhY/hmrsUZgjwQNztAV74KiIu5l2O7kyOSUJLd/779QywpP5ZT
c09l8y33jtgVmRI0omJyVv3RN46OyNQaoeiq6DyDXJ9HZVXbtm7aO6K+kNoNI8ULGrk1yxu1iYZt
7atYrCoEwyfDdD5UaWedmcK+Gm3H2+QDhtZ0G49un+9C9ZoPln/vFo1/L61yXyAcj0VtfBib4DmM
R+s4cT9oz+WHff+Jsi/QJbjUQeTDIe3ZmOfJvRM3SXNRmil5ApO8MLkS8xiaeuVIX67yQIZ3ufnB
jkpxgWdvWxtXfZwHa6W9+pDG43asY/rFxvqltL60uWU9zxPxt1VXH5O6/5Rq32NBtsc9Gcd8x1kK
mR+b1rNssYUIlUXbaiIHwi/aS1M+OkZQXKd+wGk8h96eLLPhTcC8bUTZIKtLpgtCuW2PUuFhgBLf
6Jly5CpsHpoyMg+u54IMDKP641L5/uUJ2eoJjTLJA7nRK+/IKa+ZKSzsyZltihyXpdePZ1I79vnQ
07Y2pjT2tiTctBkJYo5FXDAbTgqys9OkMfntIA5oF/7+/Rv93S3w02bD++wTdAVeCJXiuO+Qo9Fz
EDr0un6OjH5apl6UIh41fA4GuDmbpPx7KBTB8rRUbAb+JRFSfXQcBn2IktDFKf3q91l8IuS1ILsJ
jSlnsGudlsQqdI+hqgXdAK3Fu+0fRtZYC+btg6ex1kZ5so3HGflrFh0ZPe5Lq69h39T4COJyVm14
6EvZXqJkch5VSM6cY9kdIZ+OWMwAhw+QeSRRtNYj1QTDSocTqixUMQ80z9kP6b7oY3nO56QDiEis
80BQK2lBVbYhyA9mg6qIWNvTiUmN0V1b4zauRETGriM4eozVa+029YU3BB8XpAAooRkzHMiy7V6s
xiC8oRr2gRU9ULRBRjCpkIxVMY6nSJnLDq3mabZ6JPG5+qq75BsHZoO0b7yyXcRrZlRELHDY6NZS
d8EaNfK4oh3tn1KF/3j0+w41v3u4/MoeQTMWLJn7PeLzh6OftosgY2srnyMn3cWhmlb1vCtUtlWx
iX1jyJpNFKOaTdpGsPq3V1fa7VL2slvH88sgeRnt4+D01cEcm4M0fbmlEQbAv/B3Cm515xFIlTiE
X+TkODAL/Ql0eo9r3jI64ORN4gxBnn4RPRKp4vo6rcdnM2ObaOrp3qlCzpyN/ZGCw3hv14NJFAJ6
F6Cvo3nrcTALj9po9l87vqkM0+4bZeAy3pUOLGlSRC2z9GAOzM55+WSGnzNnVMc5SAWVfGYLnYnn
ejTj244LLl8nNcmdplNsdG9Ea5YscyVR67StMA8aSmwUfn3/+2/ylzBdvDUQ9KghHPxmkNnv+DhP
zJny4gEnGx05gy6/9Lkx3kMieYkcTxL33CkqP1Rj2j239UyrPBnlDD5Rt2vi5CXNo/zaVl/b2st2
FZvvbrZlfe9Xt+rJ2T3WfnhXuhm5cbLw6ZrFECI9P9u0M7sqT+JZ1/PfUGMlpsYg3zhRV69cryr3
us7J08aRgqkJCXSBV76JbetA/vbiO9ph190Le7Da0odwgaPHPY1rEXSpbTz1gQDW8uBl5QEorSTO
vLNoQEtBz6rQW8bCmDYh3WlPZRX9XbWtXg7FmDyk4Xb2Ju9bBECw4FDjyFXV9iTSxeKuEGa/jUti
1cww/Rb3fI2RZ2t0GN0fSErx3cL445d06+8T1GmiXUaKEr5XLmd9SeJk0ldPjbKcZaj6lWuBi1jG
aJ6bztqDLeM+rkm1mEqPEGHtfi06QQVvkQwnQSgaeMljzbETN6dZUZPctYvcb7yjm9WvbuwQSFr7
cB6aBvNE2c+htI9jXrj3Q9q1u8RnrMwZ2M5OndxF2X2bxPZeJV11HILwMRp69SBD64Mjkm8icKpX
t9H/+F9HoZdszan/0oQO0areyu6m5jHFFIVDCyRW9RhJgFNgUzA9rAwjclfM2aTZeNVqCFJOM7qL
lk2QBbuqMst9ktfH4QZUAzIwmQz53jU1hdLFtFZ8qIcQMBDbRSmO32HwqanjQ3pD8CdHrwarUzSY
kSVk9vOjW4l2XWHbWVo05Kwd1xjO1M+IIhjvB+uLo+9llk4fJxfTbBt03SY2bXkm//1JJ7LdQi2Q
vNC4a50Leaz77gxqmx+zov4QlFx4MpsVkx1aWJXY4qmxpnWOdtmai+OMmnnz+4+WrK13uztsI1ol
dEoh2MivkoTYbUTfmQ2LinhSOrTvqzbksGpyOPZTtfTAul7y2WnORoSkWJjbrBqwH44wbF5R3Pvk
+j05XYJkW3xSvbaRyLCQYTAiLy6xj7ItdxmJy89jRBwR7/gH4ZXFOS2DYYHzz8XY68i15paRS8Cm
lmVGscs0Nc+QeKQ1qtxYDdN81oVsHoPBuTIfMluxiTeZr5nUHOIXWDIdZ6ruZFrsiLntDjLWVNuH
/RHZUP5kxkShSHExksC+1jUtmiAEVTdGl6GS7s4XODVG584gMu1jHBMS3CKJz2UEE1AwSufza+ym
031kDHtXcvDPfdE/kaeztPV8LKfBvbd48Z9LstgN4OKwMV81cf9lHX4utO2+BASGb1GBDl1qAneP
1UFlnFB1yhslpP6iiGAL8UgBR6vmqYyr6UsRdrugT3dDao1H9/aKkRzbrqZaUz/dxuk+a9H3+JlE
siSn9KlMLc7fmtVGuii5evtaDUH80S3mR0Jvi3vPV5gB5a7UynhyEoEJvKAlwMu68EThDT0FU3pL
cpbRqerprJN9W2zz8aqrKTtZ6N9WtVHejaLoj3NKIJmD/8gby/4kvXQ8DxHxWlAcJMt0g3FOBWhn
S2w+ri6qD7Rfz5sAv+yymrsPiW6ih9Hzx3VWiGmXQyvvtaBhIxbp8OgUfJnKWKeRN3x1rIcA0cnE
kfgtjL/Vvpk/dOOEmrWX+ZLQ+GERoKcnu+SGft/kaH2iejIpP8/orPYgOu657YCAexdKBuLQPRaF
K9dNZZEPGiL+SosyxHFkEHqo1PBQegMTahTQkIP0XUynYrRYBzzFzKKTlzYosrs+V/gERfGEI6y8
x4n5ShNHdTZv8jPUEIyUk3LvOt3OexXDuzIIEipafraH9BIb5h2LXXRopCn+EPL0XXHy81rvApYF
qB2ETf3de6JL8gymUY3N00yOzpHGyOSqJvyINu1KW4eorN6zDKqn+vGIO3TwPfGhLQSV4sg6XoG1
+2M4JOZlNKkLq4jWzmbL/iAixD4OES6e1tZeZ1a4sus5XzO3s4LdFtSuD9wNpPRA3YS5hjnA/UJg
/UOydCjqmpRTnDIkxCeAjAq7HLMuysLmGGUVJ5ExiFdCR0RPy2G8qfee5zxRd67pxsvUCcmLzclm
zYn7cKbUW/Zjqo85ZDWJnVJt5wTxWe2O03buRmPRtQSCeMnJAUVtk9zlFMRnJS1fw8RF174bT6NP
5DrwMFKYPn0D2U/3JsoQwq4aOrwwy3KwMEjkSQiR9dBV7ofBm079XD82rA4PjAHroG/EJR0b66Fu
cYD5vT2v9W3HMczp+vvF+RdI7aZq4iDlWd8B6+A9Zh230ZQjem+fCDHYmnyLx4i06m2aJNdiCONn
5Guf3YHi8qhSqyY1gk0+h+KJaOBN7pXzpmpuiHoLAaUb6+j3jbuxrXOgYtyLMF4QdjyO31/zL1UA
XDMJGLdQR0eQMvw9W+mHw7uUTuy7ld89BTUg0FCW30pZJU/5QSfNt3JyeXfM1uVATlhg45XDHgNh
t0jE+GmySnEo1ZBfOFEff39Z4fsj+U1UQ9YDWDKXRRDBu8NpRTqOGKDGn9r/w955ZEmOZFl2K7UB
xAETkKlyrsbNwiY47pYe4FTAl9bT3lhfaGR2mqlHuXZ0TWpQg9T0IO4BgwoE8v9/7z5kG0x91onk
NO07EVkdShBtUzms0YFXBxmMzFIrsXfLdk8veZ85Y7vWleqsdmZ1SHHv+gDU2roEj6shaWcrNwDz
0yE2bZzUWr03clnsy9rQaadjjratJtgzxK+RLUx0/N6Fa2Quvd5WT261RzUl53mUH0lASx7pfKwx
M866rJR3WVsvrZpxmB+r736Q3/euHxxEaqvzSBUx1U7ubfAEMU/Z0fcnaC3O6CBZQbzCKTdF7QwM
1pl2e4GaLBlNjgGGw9FNFm0aF4e+6s1563gM7wJtggw02ZtiGukdsvbJO6r/aIJwWLuDd/IaQz/x
d4O1bKxzx3HiTndqtjYViSU02hBAbpIfy5T2R6A32sYbmh9q7Ol7MToQNmQX7bJC0AIOFWt5aau5
+ejsWzsgIoFTOpUMZiQCv1+5OaJpXpPeqU8+OYC/Xgg/BULRTbenPrVA1W2idbxqheWI1xqcz/1T
H/vZstbjdapqzWkgF4qRw0vIZLuzi3nbwa/2AyDNoXssrRRN61B6q0oG5qpvzUccj8YyrKN+RUn0
6Brxg2p1G55DjgCOe2t49RcjADp32FlsCPKMWq5aMA1TBTUgOe1JSPBnPlFWfBV3RiSeDay7C8a1
BZrb0JpXcVafwhY31WCFT0kUbsEYpkvUwP6sFZ75JmiRoou89DgEuAh7bI62IZF4Oe1z52j1U9Ax
i/ak9YiUsQEZBSNLdBg081TTz7ztbwBZL5rcz+8tvhD0ZvDIhW2Z+k8CDctnF7OVUn2qqnIlBas4
N53XTE9PTH0lOz3AAHXMB5Lv521v+6hoJu1Dqt77PfLJRLAJ5zm1VaLLhVUK4ngrIqNkjaJKZt5S
NUE4dwHU78DID93IX/mu1i/FUxwzgeg8IW/UXddkmWliwwkUcZNtCiYh15UwYq0h1ICNP2mNaa+d
UvlB/weVmrKMjMjax0H3iHpbpdtaoQIuQ2OuimobqyC2s65mVcL5XhCz0PT6uAJGNeL6bpR1U1bf
e7+/Y1Ez5NfhIoYyk7O2ZE16Q/B9VMjGrut2Ucv0nbjPktN0vBC9qXHWmoKIguZ3cIS/fqC0SbN8
9f3BkqcFh5wZ9JFxNZ5K8xCDaWKoT4mq+VACs5OWxoAZSlbccEh78wfhkTSiEOiseKYvDvuXekjf
g8B4rdWQbAvtES9jYIf6Rtf+qbn+Hz/e040IAoed7T83vlwiCO7C+uMbqe5f7C/T7/uXJ093frt4
3VQOIJp7QUT/ix5tqL8xOSPMgq8cfdzEVPlXBoFu/DY1i02GDoKhoDVpJGXeXDIIdPGbSmQAfx6+
PDAo7M9/A3R1ddpgJ0R/LaZADZ4ym+nG1eLzmM/X7RiOp6NjEezDI13hUYtR7L3kwTY3H5wE5p9Y
Stxb1EE4+VG0rz7duLs/l/pnOu+l2fzvJ+BfF8GPbFoaE2txper3zLxzWy8bT9hyj7Hbzp3cW6iJ
9SCFeRej4+kidx0P8ZKkLOR9LzlRJDH8+9zrTw4chW6kjxy+x06/dGLrhMR32yntfQd8L0/Dx5jp
gOEy8yCaN9dWahYeHTdaq8akOQgXpupuOFItVVVdyPQHYvwxmIlqLwkMloEKxLDfyFwlXdZZO7Hc
gHI5mSNQfk8u+oxhV1GdbBm9IDA7GEp3VkR3ozQx+L4/bRE/36Cr1xd3TWmsihuk+hab3iULfBGb
YuX37oYXFKWCQ2vtZFgfYY+2DXbpXnUP0qFmnnJds0csWDNZfOsM4gl7snkz+eS4wTYmR6qONlHy
KKsnR+GMdIdWjlQyb575t8Zo+lVjevo5WLRMQiYlCdAwa/o5P51tO9lJWh2BfgJxNlikxzDf4ucA
0I8MYqbR94DQn69Hll11qEpUR8ROLQtlkRZ3gXnofZx+tJVOsn924aSAWEirh8bc0EaCCiOAcDTN
S9M+o4hTGNHZ/3DhU5sbfqvdUt6vs3KX1Hs8Tm58P5Y7Y5OmkFqsdc7UCovFeMg0jpV72rvP0Yud
LPFCh+3MhfMjtkV8n5uvIt8R/loSEw4WKl5M2FexUa1XTf1eyL1u7HWqYkb2WT135V4zzu47h6HE
XEcjvqh5QWqZs66VeeUumCTTFjAJE8oXvK4Q7+tizrUhDQI8wcF0zHb5sDODTUWwjoEdaEYAGZQ3
lddZvC70TVlvWYM2xWCIMmllqXvAF7Fchv1r0B/ABgcJSsiHvl1EzoJ3foa9u1qQFpiCeVA3NrUh
cBev22nywKV4FSDLfeud+G/0NIVpnL2ZBrOKGZ04Sj7Tm6libQtoSxsfifk6refpsOcza7eII6yZ
cs4+jG/pB8yShigSc/p665FWBtSXh0Dbu82Tpu0HYzt2S0ujc4jlfMYjVOqbJn7rjVfDvMNOxFWE
MZ9raa+JWZIPgYvdfW7Vb6QC0oWPB+I2lrGGl2vRmwPpUt+9cim0jWHdORYYSaLldlG0zu2jbm7q
eB09MJXpo3UmoIuve2UdR/fQdyLru0ofW5zHfuf0L3l/QzFkT9rYLxsbvEIa3gKnC1u2c20vzIdi
jO0sp2valEtj6gSg2bOkcezT8lS2zVbJJUHkiYusS7lTx7VFqyGoaYIEuvPcMcTPqalmZkgki8rN
svqDKpM3r6YMUoR971EN6hZm6NS9ixqU0P0fZQY4gJ1BUqLFst5adfRgO929rSt73YbUbrXvwvA+
QmN8t0wFct8wR0zwpMnhbHzTB/4QKfd2pD7GYfrRle19LGls5ktQMHCT2u6b3mqPPYDcNK33udov
y+TJybpvgMDeAw98nzqkLNT8ISPOQq3sh8xclK3O7yW7I5cbraE9W8bHyoMiHqZ3QzO+yM77c+j6
t04t/2+IgP+Kqfe/I5hzctL+58eWu2/F//5f35RT86P99h/rJsx+fPtyeJl+9z+9u0JMZAA8o84l
3GLazP/p3TXV3xwTAp1rGxqOm0/BF4r2mwGfji2e8tCyp8zsfx9dNO03C6cZpkfgmjwMSM3/xtHl
So9o4x0jeNLhJULzhpimq5OLpOtfDE7mHIJOd49qSO7tIKPgwZBtNNcah89IT9xzmQj0FKFzoyFy
fWy3J6ACxy+G5zqWn58m6HYVkKpm4Jq3k+SHg//+qCiKwwjSGHFtJfGTkgDWj0PlxdRSb5bobG+m
3X33OQYtdHt4NnRsitr0MSDnX3eV8qZYTbT99PX+xeHqGiA5XSejfmapuDEQrlxjwUlUJKmHUvT4
Z7NykKUNabmKDoymeK8QVwExzDxpfv1KJM2+ZLTymFZO+DflbdSnWFl12IHYCVQOnVeKg7oojNY2
axUIkzoux5jZR9tYjKNzweEt0NfBiJvvoo7gmPo9s9PuUU0dg8g1/6hG9opuQrMbaf+vW98N7z1b
O0SFc8f0bkdISHoobArdX9+8K0C8w0WbHEgZoesqqeN0Zb4eWPq6q9VIdxysFQ7IdCdvuyU016U/
NO5rY/fa2q1qFesPMGE7VId10aj5qe2SbmGXOekeQDFTa6vZ3rKMAnmwyiRFjxA196GsV1bXJM95
WoXH2o2IEsA4cqCIMBf037p5XzX1a04syEzpy/x74QYw74bmI4NtAzTnPKZavuMhEfYiH5Ry7dnR
qjPPmYuQxOlS4xjoVnxfgIYh8A8t/69vzcVb9O9325+3ZkKNTNULIgP1Wv9H1J9pVLZ3NBPCqoxW
TXZuQPOgr+kLVqXSsMoMrMFZ/UaWcnandqAzZMMUw+mA1Ejzdh7L1SjOdpEmT9UUUzh8gPblkf10
vNRin/ym2kOH1KEcK7yhhup5DiudWAUhw6eo8cMnA4lUQlffiskIjII700o8XrFQROk+hevLgDqT
iXc/hsEaK+7MLt4v47hS9rfu4U972HTBDu5XLhexrrjaw0ZcDXpbRMGJsiVZWx4yRTml5ZoC0Jur
0SHLIx9Bea/aiypvvb3rej/yUlKPqVM+YamRTkKnksBm+RwpGTnXA1aaBhH3nnCD5xtf+XQ5X75y
x6DNMqXVgREAz3zVA671vhdMtINTlvrorDv/YKfkSqhjB3dQEEXHFLCLEMnc46qDcV938mhEGc3R
rto4hYGiWygrbUS4nY32LZnvX10dvBPKZUipuFWvFmRTBiitPNqPPaOWRZe0yCf9yQmXRgpz+5Jo
WTcS9coMIVwCg5UUifKhsI4mk+wls/Rxo3eNs1E9GKutFjJ6HaIF9hMFTWRSzsqxjlfdkKhH3nL6
LEWgtowK/01TRx0+GOpoAzPLje7QxYR9fc9NKBmQf2mKOZd27Kc1jda1MuvaIpythdRAHZofU6Vd
11Bad/awKhKD+BQn1BZWGJvbNLvTlUBhQDU+MHtbSsUbduwakPVp7tkVrH/6WiSJGAZnbOW9i0uf
9mVF8ksEprdw/HyfqIS2ZANMqxZ2jh97EQHsLgkHOdHEMhPrqFIpMAzb2AqZzwrPNfbTcCnTPX9r
IQyhtYEEEr7/r5ffNQoNMdDEQWYzZvszfnY7ypR8uhT3Elt+OEMPCx/V0n/vKhh2rl79iM3QPln9
ssHeckAc73IGJg/80le3mbQdrcKoF6qiJkyl6PgF/nOildqBkeuwwpX6IyOzlbkOyYGpJp/DS0R8
bRqvGKuXlkgeM1FlhPWUoLhSSePadzzo9dJaVqy9RaWY8d5X2nh/+VUdoYZTIptuY+HurZ4YkLZU
3M2g1Ma8KMtmbdX296BqcbOlegZLw1UPAG/CSanjqd9ThYBW5ITmzC0cHdy6vmVURrKSeWCvRbXV
BE9B2H+LaPTutJoEJS8hMkEWcyJA+oWrKpP3ffT2jl/Yt9rpX+sa9n6kZZMfgncjAHDK+a+vRc+R
pWowGCaz0R9XGklDtF0JbiybeIlPkxyiVsdboBczHZjc734NHNkRzYZihgzwmr2hU3vtQP4sakBf
jguaUD2VtEW4Qp2PZ8hBA04hk/lOool52tXJB+46RLhkVaBkuOPMKgmfsPSl6eBvApX0g5E2/lJl
sPZgHxnaReONRvulEfv1UQRIP9ng2fogWV1DRmLDCRAi2fGpG4oGlTJdgLEBtjykBJ00/VuiF/bJ
T7tsachBntF5FGgdE42BPO7zRAF5N3okwsQOqtawrkAA98ydxgFNiIPySQkppQtdVstktGlp20a6
7QKxAIy/qRi7vEcTuzjHqKzpY/tgavjveuHtRtVPH8nALudYMv6hF7AJLmfLtuj+9guLJh22EocD
nIYM+vqF1cU5Go/CCE+yJLzSLorsSfVDchnUWaHZ4jnvQW3gAz2YmGKzJMYm11RPXl8fM8uouGdV
euyYYixq5OCmV8UvSpr4s6juxY3d4io3jjU6tVCn0/lUwZAafP2ySmM8X5iITzBJaFxkrsAFWFsP
PYgV2QzjQgsVYx1FT0rL1k1uObHybfZgBiHhmWPw0ev+evQGAqeC0eIwwUkA0tELUxzmio7JWYs8
D7WEhuyMNEchASk32gc/lxguijQc8pwPwLPR8P36mEUxwIV6sGJwmNU5NlJCWlv/reJL2GmtEa8q
7TlEtnGqKn3mxqq9VCLhrTK9Jtxl4N77GdSyCJ/pPPXUmJEPCSuVEt1aFOL6WDBdps0HJptJdHrV
nYyLQGUcymVqzpppvrrGSLlxqr5ahiN9t1qU3n3nikNRKIChM//eUTILY2x5J9wMe6nUqoNS5cqN
V+fPJ1RyEXE+sQBwQZk0HL/evt7McBymXkJDeKQkrLX25Eli3QvHeDZzPNOuW2YbVwTF0kmTRyfO
iQSqwDIWBaxr8CPKjTulT/vilx0E9JIB7oSeEGNI8+K1/vQyd9OByFY8UiczSqZoeWOXDGk7M0KU
NWoWsV2avsUrF6Vjbibn3B8UdoWkIwJ32Is2CZdFmfhrPwwrGGoV986SDTNYvIVV7psze8i0haot
48LWd1XWdzeGv5dxwNcfwKTiptrmBMlBUFw9VGNtVf4UcXpSHS4mVpZJRGCRFh8qZhUrXtATnkFk
GFWs+zrT2L+mMa9h7SvIIVEivRXqp85FA6Zb5a2AmSkb5Or2glWiSmPOa4AfuLg4Pt3eFPSOWQkz
PiUjskxcD93O9YyzTKwfBQ2BFT4kh/TDnl5lhmWhHzvORPh6SFqz70JixU+DZudrsxGckvRsCQX0
rXHLetc0wlkPuGa2En2UajT2gO8WrIjjVaRYRKT+Rp48tHWn7tRUqDuk8OdmcLBjp+aDEpHJU1u5
TkMCfFLJFrqopF3vo1HfOXg8j3lTHj3Xf/HSol4xSxr3Uu2hXfd9uEI5AMYwKott4cKwyqVV4shW
lKVleUx36U1sQs1wKS29c9LSNE9t944oc+2lK19pIRbPveV4i1iT1twSSCWgfJbvHWn3OlzUuiqr
QxCK8O8vdcpCejS0/Kfq5nriXpeRqtCYSE5IVOgwhpj7x5Dov75YNa6SzZvnRhJTFxvsAPHgu0BH
R7oQxWtbYEs30L02eINHh7cp5TKCST2PkR/pnIOtgAyAPN02TscToxS3Slv9r9YRRSQgZhY77/mr
442jB2ll51FyErHqrcoR+wmmqz3Sv21vF5i6S7s8magZ0kLaR6WYMoPjGjFwCrjbML1lY7f3zsLf
JgDdtkr3jrC8ew7tD9zKOJAdFHeqtFcN9sh5oOakxxml/f/xqNJloQxg5kI77vJDfnoYSh3LPU6c
hPefxjPXqwcPBt2uoD+30vzkd6lW1cnjti7Iyl5n7SB2iE/Oep+YCyr7biHa9DHDbQtgU9tiXE/n
vz7Pk8f+F8+rw2kC3Tujxwvn7/M4iMfIiSxgQacaCtEMhGNGQcz/O62CTHpC6ume/lEM6YNVVfsm
Yb4TRTnGmCxHza/WI4KXDAyH4czLlgMkVbAkIby703K50tHan22r2Nq0bjYlyvq1zfl0DhTH3SCX
hf+umsl3NIk/EJnSNIeEu+ld1hU1pLsKhOK8VGm1lJgLGlvJH1vwD49BCJWKIAp9F6KS2OEqZXRk
xvbeUdz3GGnq1okSdalHrG0x+OM/cC1cjBPMVAPE3uF30yDwzkK7v/GAMDDSxPfOjhbveqU7hG70
EDmJOoUgPNmp4sFD6UDihxj/iXb4R5uSkJYVqfuKbZGY9MxP8JErszZXR6yFSIBoilK5Kmn7MGiQ
sSbIOE73YEY9F3qd/l4MzVtDjJzj8q8IV1TPI7dVkGOYRUp3b1mdfBmiJ71gkEL+Sb/WkXg9dDLY
iTZWl72ghnG7ylwqg53uerpXiEqIREwq5msoaM9gv7J9guSVgLlq0XZ5cutk93UailAeBzYbPEUI
L9HJlff1vZ7ntBLSsAcCZg/DXOmluwgSsvIsP8hWIr8vizZlDscdi8y1bSUGGAxVmdkc/BKV0wdu
q9IHZNiGw4P0md9ZaAGZiXXVTguyXW/osFzs5xur/Seh+HTZLm9OelOIS/Xr8qE2RKuVmT0ck56w
uKGhmm46IU+JbqlTfg4JJQIBdxxZ4fe0bZ5qLTrFaYWPw7X0mcTt+RRiTsYrmHer0WnlPe3u9zzX
B7jusb0O9I4CECizmdMIitEWnCsEd3qTYaD00gEdjVacTKshsAceBYo+JvtZEW/jpGgPWgGrqp9m
TYI8Q2Y9jD7HwYT1wPwMDZFy8Gxe55Nwrfb08egWLsESmD+L6cNKGuwzNvSdJPPJt1JVoqBodoJJ
d/D7X1yLf35EertsQPCvBxJ2VgOSgJ03oTzoY1unWiC/6zhBrNtqqxRYPTVh7UGGBGtskfacbm0C
QNtXtrYVMC0LAPSkYwu0zcjDVVQl4E8c81mbsj+KLH+7dNQuH0XcfW/7Pl+xRCezQPCBE42BsGG1
K9POhoVjUYeEVTESk4F03wGZ0jYjKZOG6W+zRx5MsfZbxIVi0DUeWG1ltF15ZwD0O/RCe3PSmmyJ
XPkwQvMuinAim27k3dmK9Tuaav8g6kyHV+LUayJrnlulqQ61ImaKKQMEhXTNktIKySkxRwaEVCCa
xN2EWYk/C63l0B0Dw222veYUewG8ZFaKoFp3udFuazm+jE6k4eEEbzmS9rUb3XTZyuZZ2k24DUGW
nJxmdBikN1691dze3l+0mL4HaUNDDb/pMs8+9vSSZ2mKyU+x+NIgHxmny0cXQSQuXnw3TV+0unK2
tCXoDNktqa7YMeJl02neoW6oRztaxfOmJWcjk12+6HXH2On4zF6tPzX+3AZvU4+Be0BuAZtqMp5E
OWEsuoowIUDLP46k8xn4X5NGj+8qenhPWq4C7wyGCEe2EDslK13gzOybfljhtq2d7NT4DOSbzsKd
PflDAoePy6+0Mtpp8IKF0eBQNC0QdO2LiG37xq506Xl8OhqzK9EVhUnLOxd1DoTar7uSQ3ubOIcJ
TahTS4ZNcGdZ9M8GPQwo1GiMg8tSV1U4DGvhcwAa5Ru18SR5xOGkFfkM6EcWuvhtaKAs2Gep2pJa
X6oFab+ZR3iwinW8dMmbyft3nS6S9zZGJR4LQivvSuiE+ORWsXjGLjAgjUjxc1v4sG5sY1c99unH
pJxSNc5H5l+o1Xhq06pze/MYVjLdCz/cGmHJV2o7J0qt8pyIVdYGEhtOK86qaLrNYANzu3EVVyeH
6SpoQqGR5g2Fqfb6FcAaFYml5OYxZ2pzzvzs3s6YM7M/1KtKqTLI4W08r0hwmvUtXaWIvOhFlmOE
UrsJAljwLwOYHiB+GTcWgvXztTER5Qtl5EarXHOm19engxePpLT0XBfHMSNjsw9NOYd7pT5cPlJp
zJJBU0hlBfzdanqC2kW+Shh1S5pLj0GCc0drLf3Z8qFhOgRqR4GmzoeQPJhhiN0VW8iKfeoU+pik
aYU3M8tNNyxzfLs9mbeJj5IklRoKGQIuqohHuoiqP9xUvw+QlPNWHpVTJQagvl6Mh5UYp6Cxsk3s
FuOT0YUn0xntcz0of8SCqRuvnQbYVzweOqM8AN/C/Ym1Zx5W/g934ipkRrzxbeFuQt+2dkhq92iz
0fTSMHe6ZI8Umiq3jUnjKjpkJ17POMq2l545VLtAJ65l6BDe/Hp9XL7/rw+j43Ly5QzPIJrOxFXp
r/MIQCkxlSMgTuNcFgjCnVp6axKNmnWFlT0X1o/AIO+AwIsfqL7TjXxnDyTYq+BAB2Z4ppfdGzXu
EOGvFKVD1iMWGhNE0v7iVsh1u9/Xvv1qjBhknApyInXhowg1YBJtsNE9MiLhYEIWwrF5HIgQ66QB
LyCrVkFLMLEBcwmAzeCv8N6766Idf5dDaD+PpcxXSPbOmqWQH5xY3p3Qcn0WhEUBN1rR5piRnTNj
NFNN9oQgvtH+7+djVYSMgQYShnIEJqWeRgQ9WKTxdYKmf2yW89ErBXCd4sVNPXfrdtYx0btTNJo7
GH4nM6zEGks+JbrworUW99vaVQmJqIbho+qmLgUPUx24DygAHlX+jGMlsLnAXLuzBMDNXkbbxIz6
M7Ysc96rGysxGZmqVcTL3RHLsai2flebT4N+az+4bs2yH2DTZMA8CRLosFwPuc0Ijhxnt/A00MCZ
RV65L8dOWxPMTuRz5nTHy4fdk2gCmLtdjIo3s30PupyjdDO/0X3SwLxyi1F9lZZeS9ghihWs3x/8
dyPmt/bBKWwNuOuIDE3J0dTpirHxZSuJPISEXI1jtM1E7S+A42nU2CV69mLZha1ycpHx5JGDb8Ot
11iArEXsduOtLXHaVr4ueVRGGIjhS7t/MV/PxiSn/56QpSlHdAdK3q6sql6kvc0aAJ66ELjiN5bm
47gwYo1yqkf0PJBdU8r45dfPH0PB66vReEWg9XNMm72akdzXTVBEqtYTJpWf9KCMl7IPFDBQbbFK
GBscVdh4pu2sCXx8w8VtInxjTGeuMxOVWa0TSaVaUs5EE/2hJ7G6S9Iy2jghuQ4Wro2dCcE1ZGr6
0Cnqe2D02lLUnDqcMrfvQHrmNWG+XUx/VMvBZpdVhQ/XhO2iUc3pTYxfVNY7YJMH8gqo0oUDHjMN
qRIi7E6VFDoSucJHThcg349yfdfgDp8NWADW5RjqM1JLz2nVu6/gGeFTeYLQCkleFDScFQ1P2LzC
YfakzSJl5Pwd0Gl0RgX3lwG3122CXWm41br1tA6uV6btgF7NQCn+ACPmvTqRoq6U8JzHlrYKu4wU
OLNbl6VVEfhIqFNmA5VWpxcEuUn6c2HW1t5MdKLDUo5jjYJpUCtK5Xz5CGG/nJsQhouB4XTT1w9x
G+EYGsHfFOSaexiWt5YDalqNFLlqKX7zGAe4LtRxokXh7Uy7gG4ZxByPsSE8eILgLJ0Q+7h58srw
AdUZdJzpWOVXZr7MLGwwWaMjaiOi6xXjL0PHkqpCcet96xdylyhEY3O0t7clKP3aN+8UoQzf4rIv
ZqpJQEcbE1sLxMw78yLfgdU7tx0U1wxTwI0G8XU7Fhk1oaDUZAaF2aWa/LpItRCfnKv3FaG0/dqy
quGxKIJ8IbDxLS2c1ihr78oQiSUtuWGDkzi9bwl8F3kPqYcURSQh2bJwpid/GPsVsDdr4wewi3Kj
/Jb4TnxPkUdafQfKTbHD7a8fsuvR8HT5cHQFacmXN92lvfLpoKHnFBD0UstT4nJMntJEdnpGpFns
ZY+FHbaL1Maq6wgzIL5pfAd5kSzJ6DSoFCcfg59uXSUyZ0NUGK/xQKsxSGSJUFUnI1KE9CuS/uS7
ctV44yrDw7dFVVFslEhWh+H//op4Pv4epsiZ3rG86ee0+ygYnrLEi0lwl5usk5PcFSpdaeYcaTtn
6+emu4lCEr9/fUeutU5/3hG4wrQHkMno1zzcJhat53daeeKdHNw17rCPAVR4zdEonRY+ZvkQBnXG
KE5Zy0z5MNvGvvGl/IRLndYUzf1J3YzGTbsW1Fd2MMjCQxLO/zJ0nlp2nJzuMb7YECjaHuZYu9Rw
ILJLIC+2GpejQJqUNKeGRdHF0ZsbFfWNM+nFu/rl5UCdjDCGpjhyOdb8dGb9tFT8yi3HUWbZqR/8
3+U0IM9koyOGJsq0fpDslt/7bhBzpWvsU+01/YIG2aSgxdE/98hePrhaRQffip0XzIXdJkiFQZzb
4Ly0tRIuZdMEm2H6y1Jp7/RAl8feVKIHkqW6bZ6TMZON1pYjenPCiice+wLbTZ/nVAiUgPTfw1VO
m3dR55UKz8V/Mbui/D3ExjPPLNYXm8kpa9R+dfnVwFh91Wm+sbyxfq7m2qwf6jcVcLZgsM0860pC
UvvGMLKDFacO0kXTD/nOa72HbsQylVJZx/UG4Zy1AouQIjWnDbZVNEg+XazpJ6cQj21t9rcW1E/v
dWZqjNdQ3Fxoypdy4/NX5wwF7OdGnuII6TyDPZX/zEDastVai4Le20yrPJfBm3CXWmEeiPbxN/1o
RwjnANr8+g79xUJy8ImwLXJi4Jx1veeMWuLTN1fqU2uG5SorOo2ZSZctdDcfFlLN+1MO0HmltUE1
U4daP1S5oR+GijLLU4aXQe+ihncscJBGq+UZYGoSeshxco9lYvYnUZQ/8sDHT9rCy+gSh/6p8PWT
55j9mqaot7CtNDgTFXhIusw/II0bdk2hr7TAaJcpEqBTjwghD9x21/dODFKp1+8N2LXSl/F2zEkh
bFtYMkU7IKMzNM4UClESv75NP+8CusoKokfpWmJSJF21KAd4g27LEewklQOkpfGoqsOHiDx17zPT
2bU20dM8f1m0y80sOaiRRpAFDrNkYvzmtnmjHvrJCM0LijAdXD4u+RksqOm49nkRBZ4d277ennjB
DfSqmQiETeOsKaLnsiyeYzZvkuk/zAZgblR7RNa2ZrAEQqJtTbPfpEGTHqATC57jptkQa0yybdwO
m6HwXkE4uzugQ9qNu2j8VEnrPIvcROpB0CucKL9e9WjbGsoAapSuSdVNn6RTSsoeD5y6TpmUEp5S
SEz0u1rXOdykSjhLJ7lc5FRy6zaUnL7e2zvolg90MtX7yB8xUSNK8eMwf5BN9T3SVWsnUheYQ0wH
uFOIIu/9b0YiHjjM1UtSCwFywRYkkjcDgzDQeBpYXv5kwTH1fTRI/4bK5JLF82WrnrxYPFgWqFFB
gsnVD92XPtkWQWCfOongrzcq7cD07wwMwN0NkPosB4h2DpNvf5kTNx9+FJv4oItvdRvZG0jq3bxI
meY4aXmryXU9UncuZkw48zqISjJsLgafT+uIcRg21xREwZ9i4j83QilN1P2DfW6VsX4ekKxuxrF4
lX5Ck3TSN18+Lvyi0L5d+Py0aTOItmjhTdGiU/jD9M8/XVNEkKeT271xStDwbmgv5J31LvGQcyrT
xK6gzx5juCdZstBWeqNiZ/GTPww5+ouwhwI9Jqq8cRARP23aCCUt2gRkq2goUK57QIbnR9J0M+3E
AV4BWeLXGyMq7Jkdei+a9Kz7Rgurs8zUQx55qHaZdMFY/XA8RvaJEzRARNKHohsg7BjEe2JhH7dl
HfOz5Ro5aGQ+j0nywDIGsV7E5YKJjn2EAx8fWocS1wdT6ncS23ttA8hs3UNeQnkOGCxT5SrzS0tY
mxgzWRm+1TBv0T5yQJhpQNXWbMz5OkBsx17bIaNXcpoasMn3YZgXPxR/F43+2mAA8KO27X1BEtDv
Qy0ciignvnFw0f7iRk4ZXRA58AuQnHTVVQVCh8KMp/ck0vGu6d176IL6wVOrqXch5p0X77RQ0zeF
Nn7U7EoLaNLNLnVq/8ZmZP5U0eLPxZpIo0HngMfX+nWZ6YZvlm4N9d7y1HbXKchCE0P0tK8wORWN
5ZzoBKk4v/4PZ+e5I7nRZdsnIkBv/jK9z7Jd1X+IdmLQB4OeTz+L2YMZSd9Awr2AQFSpW6qsTDLi
xDl7r13LbbZwPDn6Ax+vdWNLIky6JS8o2wVaPENoQi2OmMA8VXIyVm6VOyetCDoyAfZTTWAB8bKk
Cc7xxWZUxYydj8lp1EK58kJz7t+Ie26eypJhTmE3F32kliLQaTOBwzzpohK3gbl5qIP7boJupjcY
XBrplR/eHJy7prV3Y5P0u1RLqnWQJ87BbokY/+cd8G+WRYZ0Fp/bgs1EJ8L79bBG/empFAONFR91
2tXimBJmBeOkQBAvn/6hGr1geACvM22tZb5agR5xR5ZeOkzHvko4dbfZIiSfu03vacfZad+tmGFJ
VnZf9XL4lEbxVfU+Bg9kPGvfL0Pp0qmil7sP8vTuCfdLUpLZbO/qtH9H7oOWzv7XZIT/WHeWADrE
PEymUNmzVv/1htAMzjq+6UdXdN3Ftu6zMIsH4owFafeG8TSbk33UcmCkQRyb/DnQEC29OFVvnjp2
MGPoOfGyp+Fo024ubpEDfb5yhZsFCgFMfo6agF4dJ1tNan6dzRI1IW3I3sfgTnbVi51qvwpH7DS4
SiHHqmGX0l7blmRbEDtL4/GfP9H/4wEgyIPJDnWx7y7Pwl9/30z6TufORFqATrp1pTldUt9j4Jj6
z2JW73MR+RdJrjICwOIo/XHxHxCAZBnJuWDGtI5N0R8L8AnGAnsalbr4JYxCCwCo3UdrVu8DWlUU
44gIQ8bUYMa7bjyjvY7CcWqfHWFAbALfd0VcvIRRatkZimq/HnMdlUWOybX15V7kE6A0A9Vy0ej1
h4rec/aHd7W8LT7UxZly+VQFs/Va9pxCVAoZ8J/fqf+sW1CH0lLAwE1fk5Lrb0tF3JMWn7ddxI7E
fKp3RrBcUZWflfVr6qR9H9x6kwxFvdJSV+3HXlK4JApkrttCpPdfIMKOb34GbJPo61YY1qkkBOFm
qvlu2bW1eXBVWxLtyDEevW3UTu2+Mpy1jKr5DZT6tjPU90F5NGZT9Z435feomT+znCQJ8LHdGrnN
vylDaUDz8f+lbrE8hvJQNuimwJz/O+VUQLjP7WrMbr2ltztPy39E3uC8i9RskAngMiRqJ7v6dg+i
UXemrT0WOBX0LP6S5+mwGiTHmaHkAbCdoTyJKCgPs29cF3IYwFsQ0YO03uQ8M1gt2E6Tlla55lfH
wU495ogZtpsFp6R9EUUP/ZPj607LE/valVN+cDiqhr0WuT+1qc5ejJoIZLed2RIbPzl41ntaMVYO
c609UZG679Lkvl6JSCdWekkTGEhFvQUqDtbxRGaGTLQfFPLpbTIMcXUdnL36rDtP9NJHorX/iBGo
sVfzhcQN5mmxs0108HbUjUYYDJYA72BvWPPGr/UvWenyD/MtWFwxcjsnWXvM4/o0D9FwGUtd4nmu
Pmen1wCG+mpfOaP+1MIqotmzNuUcHR3/5yJ0ZZ5ji20f4X8u9MQ0Q5tkM6ELHJ2zd0Yh2d1sNFcH
OiQbSKTN3gQ5uGGVRpwNzeZSpPc+6N13SOL+LW3z9xgkD/uv+0UnEmHtt2N16SGtH8aolp+xlot1
EfXTvYPCNkDYvA4OcUz4oZqD31XNzcnGl4KBLcl3zIv+9xNqS688+H38SpjZvCF4JN0nmoeXwmW2
obqhvwxa/MuQenSvyc2zh9o6ZNQqITWGviA9GhK2d7Y/YdefOu3J/ywbKb5VMSmOxPUS7YZmJvSG
lHztPICQVhtHEzzOe24zZ1Gji9eOEcQXFvW9P7NJojaTJwx+nN/DltSOF6SrzktlsoWW8ixyYISs
0zSEJ6qpx7cDtKGRWdhzEmeMH5HnhLPU45Wyhbx6E6CVxBPcu5XuXYoOhJFO8/r7kGA81iD4abnd
022W+s6DC1dX4ulxiS9uWvt3iA15vIqC+dBUTnbxgYofo2JY8kit+FCbEd75lJadX8CscxjwkRXk
mLu5JuuIvNwRPt+nrGpnpxWYnf1CiqfWLZ6dQn2rWlmArh2jm5sXQH3Ffujg3eSAAl7sISq2/JG2
NmZdvbhjX51aZZ9RHL14iOx+pun0VPkFRE+ZupuhJ6g9B7OA9m1cCLnJL5g6/SucPOsFjZZVR/l/
N0rchjkjT3Z3teRkrgbenzfDkucHPDRN5+Qg08RYMT0/WMr1VjZQlstQx/fRaLV1W7rTRrg6BFRP
2sgAqvSA6jqBuzkRFRwM9nQFI0qW3uS2N82HeD+M8mZAn0Qv6NhrxGVpaJtoVY0C35mXeLeMWM90
1uTJnD6r+UM5nfZuUFTyy9oWB9vkezA6kvnX5GH2wUbeVdOlqosurKZquMWjSrd/+or54sokrmz1
eAc4PZ3oYcOV6LWPrF20vCaZ6bNtRRePRNgtk6lNzNiDqm14kbr7gR768IDktWPX3LL4ThUzfVPx
i9tE7QYJhnOKGWCEzrL5Nd6h7Uvn9JCQ5BAvw9KJVi6RLWDMwDjbQienNsf5MVYvnbLQxgxvj6OE
RV8W7zykg1ofjrKAO5BVVf6hc0esulzunK7U1k7eBmcbJHfY0JvcxcsCwtjprqoBHHlPF1Dnjr4/
LrOzAvDXXs261w9uN736MKFQgMEjWwTfsffEmEXsXW1wQsWadXdIw9rPiBhWnIKndSJNd9ejogQG
+KkJkoUyev1fs/Kq98DaSq+Pdp2u/dS04scIXu55TuQ672y1qoH1hQNTmCevt/YoY8lz0wxvp2cN
Zh2RNGdhxnxQvb/i7OjuUuQfr0kBRDyPdfdHxY3dGYJWNQzc0Iepf0yCKll3upl8QHp3VxHm3gOz
o5CdSNxzovzWtqb814TKKGR5bb6y9m9JE1uJZUhTgVregIKfDhP8qrd4xkNm3QryzjHmQ6idJX4X
toU7JtXxkHW+t6qzyd/h6mxPUW9yZpldcw8arb1MEhWwA/+Woib4JmkyUT0m8zG35/SaV4FODgW4
hKxxn6gB5l9YG3Y46wEfxLV38ZZJU/sQApYXOar2OZ7J7m4FstnaZECZLQ3+wp5fp0D9QcmoHb3B
G5EQ1chzHf2z9bU7CA+xjZMZy4Zy+le8BenN0M0rvtNj4Zr55SEEs1OmNFV0wgHd7QgaAgoaOOAG
9Mw8tzTchygZgRAoZL5eZF29WtpXyZzndyeTkABQk7hTqROzp4djtTZhaWdAvb/GsF7D/Km3hPMS
d1V6C0jIMZ0L++oUc7RZ+wg3KSVH+xQNDmMrQVsGeK0BnNJoDoBiqrCC50hIe/uczj1kSyKIiWO2
3pZ/o036eGuBQBWWf3caMKq9BrN7ItVc1i6N1KR1MTcazz1H4xekgeYpiP18raWJPOQDCncTbvd6
aqdub7DWvpsahExRNePZDoaLZybRWUto6Onkp3xOUrzh2jBPUZGjZPaS1N8t0dirKIEH6Xic67nl
1M9Kyh3aU+uz4p5Zo+ssLpYgrPH3MbwGzILNXdIWbTNovMslZ19Zp+g6V04NmQ7gA7xxVb8+vptt
YkZ//7dJ5eebeijz0Iw00ghTLXvO0vElKpz4s+oEIxnXYea/OP9EQu+4APu4sVClrFKrevYw+j1p
PuOtXmMU65Rd/axFYlvXTU+gBuO+rhqD27BcnOk1z4g9kItjiXpjbzeReDf0RjsYvVdunF64/2L9
9P7mq/CZMPsmavNl8hKgB/rbtLkRDDD6WnbXKugvOp/gu1eYETmbNrHTU60W4R3+OcONecKpOF2a
whvL66cwF9Gn3ltENRLUt/FTdA6Pb5Omeq9QuL/FY/0SZ3b5o6qKlyo207Xfz+3JQZ6+EXYmdo5f
6G/FivJI39buZK4jT/QvbT7aT5lFmJPJxxbHmWSXscLgcdeOmtzKMSK+7zFIkL58RUg8fyO/IkTH
5nxO+AW3jaP2fQF2H0wkakwqUEGLZew2gabEmRMesNCqBIo8aKHfuPpn5PjvVamKHw6/hWbxSqPA
+KXS+UVj1fg6kPDDEbUf3ykwML/05rgnfAK5RG25z1qhhbyP2oKdjN8mEgwbwm6e9U6kT/98PPrt
EvnLUQH+AzNLUHUuB2+gZ389SfqRPrYIIzHLtTiHVZIwLl9yLYLSG8EUqdQPac7iXdgYYoSeJ61q
2hqa1e1Ran6UY6bwn7UMtX1dfrFyetGUpf211tEWxrbRbQrHk5uuVbjwU9mffOTIMlSaD69mlhXi
PL/D7Opgf7BUe+vceDgxX/7D1Dt7w/PrHOfMnu9ZkHkhNObiR8Aps/QPYKn8V0Xo43XOkyHUDCu6
6kqSexR46Q5xORCaUrfeEMiamy7zrkaE7SXxWu9iaZZ3ccDZEyTZiW3LBPPMs3QfKj96sqj1n6IZ
4zdinYNTOc3NWi5Ff47t8Ql6btpZEzUAcgJCmV4Sb5y2C1sG5lPRv9qi9Z8RRITlWJFYOPg7Rhrx
ukTvsRK14ZzsVssZ7Q3Txn5yAH7dwYi293q5aBHkf2yYxlZNCjVqPnwX0xffr5o4bIziJlv9NMjC
2ItxotRIJGFXkR6Ym7Y3cEtVUnv3Ge6uTBv6fO8rRoHsAbfB7aJt2/TzsiN0x7qvdhX/l+u0DAU9
R/1i3tXz4qxmN8Anew2C+Ptipf0xpe09jdzqXPY2MzYZF/TeZ3yPDOWrl5Qu/D7ojA7VJOV+o8E5
tWdU32OBxN0cC7Vr+CiAGg7TTTYTIYbz00MW23qqX+KbbAh5jX0dhOzDhnyn0IwjPvJSbXw3TQ9i
GOpPu4KAlK3n2vwikQFsnbIYfwuImolEydQp8yOAZGyY1ZAfFCP0ljyPtT2XwX0mI2E7Vn1x9ki1
OVqt85pAwQwh3uwNLR7fs1qrr+wifzy+I8HWO7IPVyvpeSPZQRa+5OUje1zoFfgYKEHki6avtlEJ
/0ljwv1JR2HnWLP9GtiE8mS1dWzR2pDy0JTfVD0fosDJ33tNLTmWIP6nUU44gh3jIGf9c4kTv9Gh
cN7RwYRDNQ93bA9fjaor1g4IhU+dhkrI45ZdAzPzXoqKRS4+j3V2ZkQ8nP83OEZTbUASb2Hvesj9
zLJFcTFLf1p7djQeE2e2eBFybY+N96lMtav0Hi1hYhr3OBu6zbh8lebY6GMpzHtVZN2mii0y74da
7R7ebBMdwqpqvXkb9Un2PMAUunRNdLGWWVDUUWWJdvzwAj7EojUL1m7KRs2YppOS8XQyZZavXFGA
jFqs0I4MCB0p5nglxrxZ23JqTg35BDJMG8BLvSiXKPnPxER4ZAT1J2BI/YMzE3dflB3sqbBuzNDm
o96Z1XaUdO8LyQwfZDONlqT8oZnocNIu0Z7bkbZCVFlqbY3c/kvrgj6+tSItvD1w/4YoJocj+0sd
AQfz1jKQ1iGwKvITdfi5OQe/A+91hRqq8N9Th3HWEG/yBLW+dCv0fNow7ySjsxtbDkv13CQ7UOcd
qSd6c5pa3z+ieG9WmrK09yhuvfB3R6MfziOk3n30WBaXy+MrXQeSPppynyz3Xh2U7omTAyG2uOZS
UoNctcrqgKOeZW2DyeZGaK13F2b1WmsxtjxSeCM4LEipIIdWfKCj8ctLaCoEeZe/+ddsKfRtHVV5
MqQOEn73VUSqvSe9/tWOqw2rUn9oRjWvjNz99NvJPrXa/ArDwfyRy/Ejcht5JZS9O4g8IvpRly+d
qPO3rqbbbk/9uO4l9p3Mc9ww6/EZNwApLFqvuVxiuLHWt0N684Iy/v0rPn5PuvTZKpYkVKFOeTUd
hQJGGJIEAyRzuczTCwFD3b5KuNfMqKIMFuOXBmtDmM1xQzsOSJkra3wV1LXucsEDjC6gQt3tGIi4
vUXEMHXIHUHpG+EjoiEofIF4iFxIo5gZAw/ZvbM0d49M1rrb5GnexQOappoD7by7n8bqSJjE9THl
06vhuxMk0dZZdKjDQs1+XPrxubGWJ43pGPPyBVPgzdGPR6MGqxytLLfuxu2j/OUGZpSKSCR00/45
L5hAeNIQ3wuXZy7VFPKtIdg+Cm8EhW+enK+Z8Iy3MUHMm07FdsroX+XmrO34BPU1Kv1Q0F87C8sH
RCLiPyTcsrZBkhpIwkyXvleelt1C3TZDBQ//ABT5tVuada5VIvsP2nmfTHqEW6n8VdBHO2EnJGTI
zdwj0HHYs6SOSQzC4dQaFdidrsHDC8i/wc7liLw+GgXMi9hgDZqkO61F4f6ql0gTBB3WJYr8X+Vi
Oad19yQzZ75ZRC30qh73kpbMurBalpymyk6ClW/7+55nfjdxz8TxvZtdXJZlRrOW3L1C6s62693+
LTWyz1TnkI4HtwwLW2YvSax+pJY+XWwkoWGLt/voCvTc8+Q46QqYsLOeiirMbEllZ3nlE10McECF
CzyQ+ErRtjl9LZxJjADFNmuNEcFykHyYTv7pwkqDtEyGttnUxI4ObfPNa2d4trbx7PmqPjlagXRc
aM9NZujPRiyMZ6mb5Eo08p7bk1jpzUBgRmpw2uDDvEkti8ljHNflqMcH5TBycL2ZnnodZGdfb/7o
KgJlhdOj7K+cA+0PBqlm5X83vQESd92u9MEVT9GUfKFvOD9XYvgkLeL98c67WVuHukzysF0qO28a
83PUZpcRvvm3/rsz+fVTYzMS0RUHA7wv3wq/2qMNhLxN0E7YLhqledqLgXzKab4amu/cMtNs9x61
BR3bPMfGVLgXOzpqKnOuQTDT3fAMs93S4e02JRnz5zr1ZFh1/khY9DyjMBnco2iseY1hHMIlOprw
0fdLsvTbPNr6uPJHP6fw02Ecm72xIu86uxQlpY6Oye9iJNarpO1/op3QUXRHyU/XnoGRi+5gap7F
am/p+4TaZl2YXyyIJdBUPfjhcWpz2OUol6Tjr0Ag4ZwWGHozT7Q8HJQGTuu8PEIwuqaob6wMxH37
64nqmRrCpH5cLmUJhPxRF9nIXo9lkTLtoDtZdjRGmYl4a+EeKpe8GCfpeygUxrQdVfnVqaGeewEx
SvnCxgDO7hwHvdNvWWV89LbG0VDAMFfS2059bxwa33pBMTdTs1nT3nCj22OFZ5n193pbtQe8uqty
9t3FcJwxp9ZIJnAFiUkiKFcP90JiLP7w0dtQ/Rhngpt0UgzIJMnjj2Hy5GdW6v4KoVF58s+4q/87
ZA57fo/jwLQ2ZrRoTQxffMdE9jz0YpvADGDTjA+2xntldS6ilKL98Mg8jCFvfANx7a9aoHN7kgo/
iQkOtmzHHobA/OM3o73IJW901Q1PKucUHRsIazWCYXaesjB1Rl1610afA+PcInKl6sbqVRzGTCcW
R6/cOyfjn7ZZ6W+/l1Spxmz3eCpic9K/jeYrTfrl0ao/MUkN4DsRY/I6dw1/8ZhLxbaZzxmoCfOH
bmnBk4BfP/hmfLZ42avEaeyVi+X8qvHTTg6knY2v8ZSUM/BRi9741Aii0hJX39XGwDa9XLh36lXu
ISKwnBasge/8QTRMv/Y1pw6RRhBy7fnxq1cqf1PYKPwoV5NdNNvR6RHB5k/Ry6zlO2RD8x5vU/Os
I+cA0QVxKmbTOj0uAP5VaKm4WQsi2OnfEwm7XJxO8BO02P0KFqBnEcdp1vl2hlaOVVxvP9XSQZWO
fPeTiTNE0JVnRgMbBcfpqTS6HgRsLD/dZH4p1QCqxvAOCyb+5C6V2hIkpcxcP7lLAa4eMn7LeI3A
mkQmXV1ac9dxntvQakrxyzJ2tN/orEKqANdtDZfHZRR6slU66382iealrAcSIxOAKfkCel/KnXmO
SB4p53mfmf7BDn66Fo2gMn1yl8NV2s86lgqeGNE+59I0nvPclTuz18tVn1jr3kJqoDj9XjCgFc2c
vxv+APGU5odpM9XoFezdkrhmWTEMo2EEyRTvvVBl9Samr4+foeVksPXVPZWZJMo75VebSfEhGwuV
FvEwSZGJO3dTfEdnkeynirwZVN39wZydL9rQdmcxcpktvCtKLSTYKO3OQzl1Wz6AYudlvK95F5w1
PJR151SvidLNZzxje16QexdufHkE1DFhbMIMNcAB0756wlm78XSAN3PW783l/gKI0lxFYr50KTHn
D4ifm8MMzTzj1PepIPAqZirQuWdb9T+KAD5MrRGDbisfO8Xybk/Lu13VZsUZu0S0pTPN0MrmTdfo
LA+yar6bY7RPxbEUKIQ5VMnpydZjdUBvN4ZeOwRPhg5YtyRHeRGwkEAd43Y1x3nTKo4XWUsUOMe/
D+X3PtMiKL7eQLxC+lBPSlGQjwNFyMGecEeiK16q/I2Stng2Qa3s2ypCmU8a/GqKCraiRpjozfR0
7wl63YlxUEtZUUZqugTkFyslii3vBKA/I22eHuGk+jCcp0d95WQGdTORg7Dx2meRcg/xUt6auGO6
F9C96/7nq5ZZTWi2s9Nsc7bejU0jEnVE/DWj6NhOqRgPRmTGr6giv5jI174XRk3WrcWxacoIUkoj
pg+Zni+dBa98I2uWhJJg7n7FjQpdoxzCISXYcpyGNjrbRslsXSOFyuJjPGKz8DGfjwNWmcn1jk36
gW4uOjy+sXlz/7n984De/qX7syBQLKRtiweaSLi/SXpsZgQNgJThNlNRbZE8Z4tWxWEr7lN2qNpd
+U4zbBWT34MQvQmwTehH2UZq5dkNlm1gEtu+IScCTBbJ4laWiy+GoJNa5NpOj2jfzoih75z77HvJ
LDHkdHXxfcVuaSX965TYwc4AZsuhL9tEkiyq0oqJ3ynLT7chPNwUdu2vIqO/93YUHIXTgPFwl8JT
f0UNMqws6ZdPmaR2Y9Cgf3cNMNXtfPD1MZYrI4sWPMUQzqOT7RMzY3yiyuGKaHlHKNNLNlnx56g7
cgtl0N5JNZl7ZzSm1aM9rrqLqDHAzIzDd17h2BefqDiy1Cu56wfiwmcyv5/G+lsyZtW/qUSDv4/w
Xcvz3MUNoaM+NB8q0j9pdqouz7CgMCc2IAJvrTyu1jPiqxMvm42za/x1m6kC2eWwjszyszCdBcE5
fCMN29hiTiq2Le/TErIFwjA2rLfO7JqQccDVtpWBHrja6/Zgk5NidZuJXjryKCK0yotRFv4rwvhz
p/JhM/8rtsb4DyUpmAD+AQKEcNE1/i5O6PKGBjvMsdvvJ9NXQ7ar44TGqYsxrx9JeywFopI6iw+9
3c4Xn8TnqRbEuEtpXproJ8XmEhGka4eu49zLyWAO63pwd0U57FPyVMNUGWsLze9R9tG74jE8zQbw
TgP3N6w3sNrKvBdJHlxTGQSIsqjDazfKVzJp/f1jXXHUq+GI4VURbV+R9fXCtFbOFtQFq1rEfLAf
7c77OkcD46HceDLSoXzVfJ5rPRPrQQYEourzW87fPKS56nd6Rs/vUWn2JJfudXaE0AdOEtqt3308
vtLRToaeoaMHKw2PKBrPw+5Zxyv8Vjvuh+Rpmq1fed8lNy0PBz8hcvrY0vK4DHHvbtwo2RZRHZ2t
iaTvLFXjIYUhwc2DasIdMVjihrTWGuiRrR/3warR00vFGOano6e7bH7p7R7twzQj0M6nK5NbQdhK
kl0VY6pDZXSs3MUwYlmxKGU60zmBNmIVzupzauJXbInI06IS01uqvXpGBGLSSsDFVv3NqyxSJFui
NHhnDoOdl1t4KO7OKnyPSEJaBNNgITv3cTv88xJnLtKvvy5xIOK4+5H/GJ6OaIo//9ODNA/EWOfN
jBVymslHKoLd1NMyShK8J+5GLozYnPlvlnjyVCmcbsr5YL4areJYJetBx8kVpWa9iefiu0xsG5rF
8GsCtHP2usLf/r+/WmyD0JQB9SDrfWCV/vRqG1OkWipS+N/pYGKLbpKXWe0DLaPnTReiz6ynWESA
2nN3NWddwPJQW0xoKcJNfT/kCC2abGqONmcT/LSrlAwtPJWlOOI/Tf4/Xq2LzRMri8egx/u7KDwp
HNn1NvFvs52VKwrBfMKrC+0/q41XpPjEsEepg+wiI99nQBOOConHRU1NGEVPRKoG8LPIJx4al5Ex
R4myyr+mTvA18guWs8Id/0UO9n+YIZHLIV+3cGsBsUQY/NfbYZgJ/TYiV7/BcfjSRWX/EjRldOyc
BHutr8dr200E9BrVnCfMvVACqZ7dbOq3yRGbgPVhCuI/Cwu1mp3XL5ph97vJAv1Arz9EwIPqW8HE
iOccTdvSNtftqdyTqJHcu3pcYQQ/EtRbvTZ1mp6t7DUzYRmLpujeBwv6kF602XdsH6dG0s7J/EMp
gvo8pFNwrwwixzVC47yu2kxJG8yhkbM+F32fnIP6i4rqlIZyn6PaQnST9qr4bVpk/HYc2b6wCiCO
sudcu6Fz+4Tx3H+Bs7m4xeE8JETMR7JG1bKcZSTDkG1ppbvRoAiYsiI5mbGaPjAixDk5bIWNw50U
20cbqx2ze5l4xlbWEY5WrU6urg/e1MKq/F3kyyIGK4vNt088/VkFMdggx/tCU3Jdez2e31IFe9sN
2gvjS46gMjibPoRVQunj+2AjwnycM2sq5xKAZvDolRKWfYqqiVRTl2ZU72jMAAwICDSo3gNX26vI
GZ+7gr2uz5gIPUik9tduyvObX0IZxET5LX0MUgQNudD36+T4iBqeda07lqZZsaLlnG7RNe2ChuTs
oEVBKO1arCaO/HfB2KhQ+fRvMuv/0LKSP8PGTwLMQ7D+d7suDq9uVsqbbyQCP3t1pV/6qV63gE1W
EeCVDac9FiFLhwvgoYoa3lDqRQfsj7+moNDDkgnW27+sSui2/2MVdRnqoiF2MBx54Jr+9tjUyh7h
blk3ZeuvwLZvBq3i53m5EHhcbcG/dOt+zBBOdv2nPXX2dUnh3I9GnF4W2Yky1FNOI1J4pv49snkS
gDY9sYx+Rz2Sh55KzVWriew7LQ6GeH3Hjpn337R0eHMIcUV10dIPbIo3nZTWAwOatdWxxfbBhm5k
u/aBUZ3NTPIpafUKd9qqlW3JgkmtqAxj7RR0/MHHJFut799zNRonP+pHeOuM5HwzveKhkycfRQEY
K3XoUhigyBakbxRXfLmzmuPnzrsLHzE3c6XhZUyaP9KmYziTVQhWFoqPAwdjHWSNvp6r5BnbdXc2
LLDGueMiJSbiZv/4FsgWQR6zQHPtG7tHo4mbzT4GWA+RVQt8yQgoEDdOzMVSzIK7CHEs0DjwVjp+
5++RYf/iYX/22SYE85ljp1o2aZl4qxbeFVrwDG5tb2EGijYAP9bUA8+mEzfbemkBNMvlUZGgnD1B
pBU3t+g+GWBXB8sY+E4fun2rjz8X0xZj+Sx+juC97730LW7zq0RahnQzvTp2II6+WQyrdMna1fvg
h13b6fHxXW8o7KaLGcUuzE1ifpKpG2+9BuSK4hHaDzzFazEO0a4dQHBEkUEPjeAgH3d8ahbtMYNk
97vtAaMeKWbAMEnWt9aNqzfHltbRI9iZHnCgzoYOW6SH4/gOKvs+047g3fPTddSu+nlwwQWwouXk
4xLi6lrxNp59blZwQ2dmUgpgF2tmPZOxLWo/PRDmaO8zbczpFTOHFbainsRt/QQOdzN1LhL/mN+L
EzYNraS3NwlhlKG5jAviBGnU2N0cP5Wbxwua8ng4Trz5knrW1w42yh7pluamR3R9sLtRfIEYu7Gt
rsa9PuGFjdUQKsSSr04KWa3oYrrVLHMo7GjoFA0QTzwE9pkd9gQn6ezl7XhPhj7alCOI9c5bWqbi
RPOXI/FCL3QcZAXKytTNcNpsk7kcwMuoDB2rLk6VVsVHHXoPGKjg9AuhWEpEjZ4/A5m+uBUHo2kJ
90Ys4tAlhco0x1F6iQxEOiVa5p8Z2NjNOHmHLu5JqSnrsODgtS9Fu7w66hSjbiCiQRs9tZA1juXE
YXgqwSVVMaaDJLH6ZUx7zBTYp8fN7RCGXQ0b4DvRN/zu5N7RrLuPTMrCUeC8FEDhd7VNXweSTVwE
gvU9Hqur6pkRWuNLwlh140edeQvSzLxFy1eFOX9reoTQ1FCbx0TyMZvsuBkxJLveYbAK8zh69Ezq
zi72ROplm6B3AHuKjA6d1PghI4Etue8ReYleJ+kYjWpdnp5w6DMmKdDXteVaLiCSxxTIXAQOedX4
K40iuWZubvwUEg2fZsXqZDH7itN2urZa3yEkEva+Xt76pp++5Xqdbio9/x73ZXp6XABTJ0REM8pp
Bj3BDty+N3C3b2qwYVHpulxBbURyUFLmdakaNpNXOyvhe/VxKOuXh+74cemF/qUTEPVSd76qdGKm
6VbdzmwiVoxqLNYPlfXcyWn7X4Sd53LjSJdtnwgRABL2Lz0pOokypfqDKNfwNhP26WcB6vt1z8yN
e6MiEARJqUSDNOfsvXZrVn8Ntg3EKm+ci6+qT4TiNNCV12ybBMBNStzuZW5BF0N17l033Pg5BR5Y
t+5z0ScFLkQ4t8tpSolPm933Oq/+LcYr1Aa1+NBwb++BME2kOoUUJCe0FfNhUXnL7/P+6kdH2BfI
KvlXoSdXAecCXXReYEJIXJsGdaputXGIWZ1eg1yyUKJ+QudEeyXu/O8aUDQQwWBH/Clt3RFVWMkH
0AYTOLcmLbGrn31TD64OIcDXFCCcF6saZA7Ddhxhryp7g3I0re7npsMGYFuPRgtJWoJWSvuFEaNs
hq/iJqyRddeM/lFZZDaJCtBxq9hBTbmTPYUuoEF3Uu1OCi/YGpm6e7lTX4wOliWclDeoNtM1x3Yu
7Gbadx3bOW8S/dbPw3wjXJP8qvmgmlg/Frl1sEOX/KahqldTTBM2ktSOyUdmuR0fc+yJG1lAbLMD
8zMw2vCpjFl3+ir8Ec3Dfd8G3QUN8Mqah3sl4FdJo0u3X4YO0b2EiFawU9vIUGnTQOor2BqnTnfK
Nkwh/WkpoHJFfO+0Pr8Bu3/uMzaVSwOkIZsaLwiKbUgYxX2CqbkrdS4XItQd1OXMYjlaNm819Ar6
iDM+8Tkbu9QFTbE0KBCGUuWP0cJIh7HHziTUCyeUzxAxEXb1r+DW113Vdw+MiNkR4U9OdBbapEhk
6uKVwr4hD0SRBJlt+dYv/DZc0Po1FR8jwtlFGDll6UuZjxSJGu8tp5pwUGY53ID6g2DMPW3vBWVN
yEN9sjInBUZkToeoUU/YTPtoLQC17NLZ8tQF0T7NAnLaQ4cJu6qjftVhed7FVlASH9lPm7Su1Cao
c/9WVCq/xEXHrn06NZqmfiRR4a461jw7g/YawxHJ38tB5iKmWryOyrEASTKWlyyqygujubduYqsn
SkEvt1+qNRjkWK1DhPDzwbRqd5vjYVgt3fAZwLvtI3/cgA1Jdu2I5wDwJbliWkwfrod6ZfbmXzCN
WO5MKIoz3Bee0a15ZfKz1pvtgg+IYx2GgNwaIB9X0DQfvd35h466wgeEEpqQs9XJgI8m+Bh2DY7Z
Q9iQcrbInam7BMSDHUY97tgK+n+1Jp8+XqofST7BACRvAZuzGUUHFcPoxG/SuiGypw5SlpdmMajA
MdzUmUlPw7JxRBbZzzwZu71djPo61OZE1T5OzhAf1i36hJ0Aq7RvDTM9Ueutyd8u04NSY7VZol9q
Af+9ksP3RiGwY4e/rMLcpuhuONZPDsrmxSXgOxSaQo/JOhEP6CXo/sk3XGuqKQ+RaTRP+aBTH3eA
J/LNXOmAok++6d8l3hx3Nen+wygSPCfsbCkygr6BxkcTCMh+lNf+tyarebeoms4q3sYJ3HtTzdwc
MzFWFiO4MAr3yU8t8ZQ5t9AnQCnGSVObXgdfVAsBxc4bTM+lYdqqmsXiL6SH1Tntj8UQjN8micKf
WjiNo3mD3Ufph2Rd8Foa85Q+UstKsTNos+xUmLHah9BSAU7NsYSO2139sdtUpXB+e2YdQ8TrYFoz
HBFqYR9bFqeE+IUJk8tLmMrPAQ7BdHdZMa2Xi9ia9O9JmrbrEP3TQ3rDrRrL8WiYRKIgsbdwi05X
PnT1muPoO+kjCwdTbMLWRf2gfUg3e2psqEhZ7dKuY41X2+aaOl58t1GPP5rZIQTTULjoZetuCK7V
xK5/7SAav4F/rik7F/VmaYq4CGnnCs5zFOQXo0YxGEnzhzV5w5Nb0F1QGcsRxJzJ3hkJ281ncuNy
6O3e2uIeHVYVU9m5LIboYEWNgJ4ktCedzJE9q7Bn+gDlcfJnt77WMmVTJMi2UnX1ylCufLKLxiE1
0NktEqe0ClAqp+ndF0X0qvXGL2VIA1c2283C7RUZJ06ytQe32dNDD86hHMnTY+QYZj1v3I+nNGZp
7DtPi4nJJVplBVWe2d/O7Ok0WKV6Vt2eSkOySVRrf7Q2FxpF8nGlNCs5KiamjQ+p4kzH/I+rB/22
7EZxIInD3kAxSg5FRp2mMnRGbaueXokiyVjzJO2fQDwC7LIbclbMWxiGpyEJjD9JHxzR5DK96rY6
t8g0nwNRZyurr7LTcprVafHkwHrKA+cTR2T9PpjBtG2dvDiHQ2bSeWfKnVSH7wPudm46LfGT7fAS
+BppVLp4l5nbQBTFGMBytb2zBUtM3AC62/v8fay3vRhva5H6r1FYha90SsfZSZh35C8mmkUwSiE7
ajIAJpal1LKo0utDYqfihlpvuIuukEc3Nb9Hs65zOUwVAVxOU56XAcxiVdXaFsmB1SQvo47CFezr
2uh98zmPQbPKmFkkle3Vjelnp3SGER9DbWl50Ymygj9jwhenlepXT+T8Sk8Y1EpdTtvSG+iaD+P4
stwCHa/9rfWyoZydM+mICyHRf+Cc+w/o+SjQu/7oh+24Ndxw/N6X7lY5hv0+dlymdemqU0OfsYlb
87xsSz1Tu2MRUHtjtMID29PwCXJ68uSURrA3U1NcqfFg1ep1nz58ORxJFSredDu8pri4f/STIvvd
HsGX2SM+M3Ar0BE77btenh3okg+ur4smCUxfDhMpSWu9SJstgw4rjDLvjtNYGq92036O5mRcYjvQ
b30PRKK1xaXP0wteGnFczrr5LrNtLfo6JegSz/NW0IzjJxHp5hvDORpHKaInPeuzqxd6z4sjSLbW
bfAlug+vF4eBAWLVdswEJb3N44LmIsx2XJOWcQYhdUXY0q8XX1lrO8bacgo+W2UBu2nSdiOU5mIa
t3UIvFP+jDiiPtmpFe86mz5tQU9FtrKzN7QVsz3R48g2FZows6a7UvbudczjESnxaIHJGgGAuT08
a6nmGJxGR/4sXievqLYC2R54TBHfWMpTNpg/T+XF2rPQs1OuESfmpb67wj7jrC3ykjAcsuGZEqqR
Se6TSmJOKMghGXW1MG9NKXGht92vqoAMSO8OCYknDJZrKYYrmhz5zkm79BxStLcw8Cw9cYjEa2Qs
1OZqpmY/ceNTLrCuToNhfE5N/D0OTPa64Wi8eCwmuAS6n+BesVbB9L60rnUzRnb5fi5Dtgus8QsQ
MWsHzOPaNcN+lpZlMM4hgJq6l7xg4KxWgY6pbZlt6T1NbJZRJjCmRFrWrUVcWb+yaFWbdvWgMxZv
nM+oaKuPeByim2kXf3pklFFOi5FdJppTpLQ3hN/mkeVax85KOi+lW1MCS3t/30cl+v+60w5Rl2vr
5f+0bZtYLt2Pkj3dkW0+5ilKKBetUqjDy50yBue2qta5mwfX5VAp5pYgtndWh+tMd4a7ojiGmElj
98qu+0VL2bAyHWBXmP4oaXMJuriFrCWTxeHt8Uat22ErHr/HkC9DI0Z3XGRIOZHDg5Bw7EdtFwQY
SbysIyq1xTkrK/xVlZtdh0YgUA1L/ds034pKZ/qWpOENfvg7Srvu68JwkHTwrHVo+9qjBM2AlNJS
W5Muz8odUqwPoArnild7gL4WX2m47FM3x4Qa2vk1xzGKPyPyKWK4FSEHLEFDGpzXtmnLzdciQ0Wm
nDNMEmCSCIWCpNbfw6D5hP1dUQ4furOqjT95IIhQclPE4oHULppOsCgmFnrKcaZXJ8Bv/CVNId4q
cvK6Nn1jmVZse0d51LqFdll+ajnAJIxXGoqT+Wr7raSGLh0lOSAHZodlJzrlecb3/hDF6QPXT/Ob
5MTnUlBQKSW4zyaImicv191zAWGdy5mg3rxvXt0y84CvYn3Mknbeosd3Ger2NaOHH+F5f/O8+KQk
l3o1Nc4LnPDjUiifAK5tsAPYa8cs/tjCU9XaK6xvVcs42yMQehm9c4YPnd419iEwjnVhOD87eMnr
uvERMMmS6nT10U6FvEcGtpMwY/VBOJNE18h9y8E5Zo4q/3XHmFZiDdoh3S3PHOanRwkRDTk5E9HY
7A2bGvjUixHa0+ieTL8//jMaS9ogm7BkvOvwPOG87INNXYwhIWFp9CT8IMa8z3r/CUr3tJkChg2c
0O4dmKzcFoTMbZYV6bI2NVUij0ZF5PLylOVQjeyqEtdc6x6fV+lXWAKA2emrbgqia5/U8aWLX1lh
iXPhtrSYff0Zy6H+LEdaFEUp4mM5e6hDrzSeKRi9iwAx7XJXVuQMl1X5w81ZukIz0xGk3IOmfizk
s9bBE2tUVO6WB5HVZyjjMcOaXe+v+HLHe28OGlveC9RHKVNmse1a69jp+AopmTNdZOjjl9M8iFjr
9rAUi1zbddZUPiA3+dcYTEI7Bw4sBxm5DteoYH0tDuNkjO+dmbur0RHqvHxJGKMxwxnGa2tTxrWA
XhNJbg3BhkTUak/nO/7IJnVymxDZJfM6WB+apBVzLuvYDKePZmFV7Vm/zVJt+gTNzlZSbJdHsw4y
sNnSz2tD/UhPzXj3uqHboYGqdxFL1PeU7uGGZ0SHjje7jbES6Y4lT6Oh16sq5ev8dSDefjWUEWSI
+T4C615iXXMPKG5ZYYY0RossisglZ0mMdpHQFJQDGlafK2aTYxP1CfnPXEVOwuBROkzWxMvYJyO0
dpOlte+exPYYoa/aZgQmPbkK06EVVMGR9cQHoSPmLdYAdSE3HbEKOP2LVruvSOorrEJ0NlnjXDWZ
foRxRaYmG9pT2I25elrOC01jGsz8nj22GRyy0K6Dah3R2j0pKy1PpdubCKLzNVWdqIB3LQpENfyO
znZQ4y83S9lSSmF2bLdU5H6aRl6cgAHlaLsRWK2W87w38q87HWa1dIYF/X3+z9P/ec5y39dPZ6hq
t4Mj6c1rdXGK50NBqitR6dzCFs0vW86Bu/t/36RhyL3/PHV5/OvO5WYyv7zllt7Y+UZXKFUzqu8p
n2JXnPT5BXzdml/uv07nB8DZ/Z9H/3O6PAVWEL+BLiZ8IgDEX79r+TWR44/EDdBNEgcJu7u37fwU
GR5vzr9uLi9/OV8O1fwi+67hSaji89NyJw1VGGauaWz+xwtZTpdX/D/epuUBsjTbHaryZwq91amT
yMqHaigJe//PeTBopCjowyGb10q4K+fvCsWWNe3N9eBX/aHJRzmtxeC326msfg+T8wf4YbyCtZoH
UJ1iiuqmqD/9wNvTPLkWPhS6KLNPThJe21xsikIUrBusT9ehg9QUJrGyJWs5YpPcvKRdnPXvrhkM
G9qIHtMvmzAW5J/u6KLs9O9aZX7GhfGj86aX2owfNe3MLeDET6ua3rP+FSzoH1rMr8IMj4UXDevM
aNg3SRpVCCM3japjykwFRVPSmSJshKZ6NV3zUQb9egphd5V+9rMQ1XsRdXLnlfpGN433CkXZqtUa
d50Xc59M/PCV8+5lylkl6ROu0oNofojKgBqT/86CB3LdARyM++xG4dZP4gfRIi8igKmWqV8I9BXr
mUyt0dmcCwRpma3vMt/ehS1hART9fpKuIPBckTlXl3ch9Wv+ic38KlN972kNimqR8IdF3U45wkC7
K/WVbNx7Ag2krjX3LAx5qDO33QywFzDPBIeuMZDR2vkZU8a+RRKyQeP3PQUzWRZZe7Cr6KXJKTjJ
EvVc9UkGyzR9Z6WPSd4dXpRWh6u8d4E7i9280j+C97h26GhdkqGY12k1wSWkom+JYjvCj15robv3
jH7l6WiMbFDwZhvew8k5sTF40ao/4dDzYNwGK68wH3J2gbTOS5h0Z7LCDkaL1g0tQ/RGB4D3xMrp
60V/AVHogQ+UWTJQFzJmr+A9xlZPOiPvaV5pj3mFEynz1ZmZ/JF7huV5SlT5RwjzvRX0MM29Z6sj
tpmLbTf1xvvQ9mOEij1s9HJjDk9BNj3rVvLqoxPnjwd6VFKA9Knwbqsh/I6OqMVpuCLaiZ6b3yFR
8p4JZjxRG68PcfbMdqda5ar4nlrdzxwgrdLdaFfJnzIanijGnXW/jHa+ytyNiWjdqM1NFJkUpiON
KlZGIHJuPCxviNbuUIFq4Gtd9+DQSnvHtn7jTvFnaqf2qkdRtIozSnRNsZ/ikN4bzPXeLYjDscV2
cuXGd1PetvE1kAqPU8JEPKRMOvw6XLteXOyEQ/zO7E5LvDMoS2vnIbWSUv6ZmvDcJIAdMkDJtEDi
G0PExopfUQpsFLqpWmGJHLA5EuaC7CTpbtDVaxTU2Y3J+8hko0K+y2loUSZygj+eOzYog0y6hinw
lI9lfMqqeCISYh7izMQLJwSClIuqkFhQL2bEW8bCQQwOiPn5SV83l3v/9YRlXEQSF28zn6SJyazq
03JAWVGfZFoeLb1Q+2VYXKa0ZeD/53S5tdy3PPp/Oy3HMfh7Kvnn58yIPY3Clb3+575/flhvgR/J
UhxqB35j1VrVqZkPy6mV5hjVlzuX8+XQxlF9QhOyylsnOWoD8qRVPM/WY4NAZbXM2V/nyVDO2mBm
oOXOfx5RNkGvyLBv/+P+r1+23DlahHL965d9PdS2wqG+EJIFOf+PX3cOrOwZnJ1y3fZNdZro4//r
sNwn//OAIIEAVajayUJNa1y70a/oe9WFeL6j34FFYSn2/fGbgwAc6CStOWiAzQehAX2wg7YSHYBD
DJca0v+2Fg3Rbm77o3eNm2dltLkIZto41mgeWfwGK1OqYb+Yjskpga1eg3LWYo8K0TSLjmvNJEV0
1Jtribp5JfzRA7hTPTdD5+8mMVhHLR3su1NpuxGKAaCIFE0rugdI79bTl+hlZvMsUcSwBsoLwnSd
pGGehx5Z3orA/4tOuHMwcv9tCBISZ0b29I3elHsUd+O1picENCF7r6IaIbmKqA1xIM7QiBr7Lqv6
kA1IT2UWX9S3XDU/0Az3NJzrdz+i/9UFmnpKoZADCBHDNs5nE7ljspoOqgxlvdaua9h2p8pUkK8T
bTzXjnOoVLa1LE1e2IAkd1uT8b1i+1eqnNTiamrPJe3RMfmmSXsNgw7XHVUl1J25R5nYTvadFffH
OPmQWZ+eMVFFFzNznS14O2LI5vqtrdxki7MEl+e8naHgYlx6n27fXF9PU4DCraPehpCyExfgS+zX
+M8JAV7rVg3VdNask0/kl433kfufnpg3M4FdHFDuxSsQ+2yYlH11KSpsJXT3nS6i6SFqM4WNmNyF
jywmoG5MIW7im98ZB720G2D3fk+awdjdo2YQG7iYZE+puDvhWqOBQ5bxUrDOsvB3GNX51S/JK0l8
YogMm3ampnsvafAIKDX91ZnJ9wlR8Af5AbCXiLnZuHVUr308m6+ObvxFbSM4R5FePaPC2sYJhAjS
w+hmsLm5FfEbelpwLJo/bAzMcPsxdWkGT/y5HXymY6/Z2mqqx2nXzjmKGbTorTP2SAkp4a1Sv5Gn
Gcp6ElwyYERJMPD6q9YN2t5OfG9dwXnYdXoDTS7fUsEmlJkFO5K3He6ncU8Jr9+oSf0hvHfYuQ8D
msU9moyfJsat7cLPFCmGszAoWIdIAuSSilk/TdXI7ptNM0F9TnohQ7HOI7Ac+IcbbXYMFM428wz3
d+F4rwawgtDwP8YCaHwVFOhaJrjpecXkVxA+bY7kQaPC/d3qSO6MYcxXtN89qtel2I/JiOI7ooUV
xf2pYWqB4GP0+2ZOf/X658RL6ZnOxpKg9J574Wq3qEcFkWv63glBiw+yNE6Dk/d7qz9B1DUuZViY
l+WWaQ9cnpSrNnC21wbhuJdatsFluSWRfZ8Tn7VmAiBHdJJ+2XxwybOgN2eEW4/04sM0YtL1WJh+
FbZEzjKjtDVt5VOZ2mpZZR0JUqu3gTtSCBx+tf3Uvpdu+9DLKbno8Dm21OvLe2TF5b0KXkrNKQCA
c09qgTFpPaAFmgGxt5xtCG5dAxhx/WplRVTfpazEwbQwMRRycFb2FOXP+IOKgI+RvebRRlt5jsM+
u1dgZ2Zhfrj/55Q4MopMnmLQ40u6sYiI26jKvnp+7B0cUZrnPPHM8+Q11MeaIt8t0r1GZ4gB2H6o
SOtKE6Stqg9ZH3ahToew/dBM6QVrwdr0KwqtdRodgpEPlNUvftlotHfgXyl82FZ7zIAs1YHpY8Au
/ZVU1aUj6JvcEfqoPXbIVeaI5mBq2feOZe1pzIdmJXMqzny+jIU6zVrEDrtA2NNWnxkGbsfQBO3z
ZOW1fjaSkO5Lw2J60k1ENgXCbMObiMfSHWddO3CXRvxsG0qNV5HXxZ1OhYcb2/WJfcQv2YW1vuen
sEB3/LE9izg0cDylApWzkl7r7x0Cuna0vjW04RSNHYp8a7sw4n2MmnGPVJNm3Wy1JmDx70PAJ2Tb
VXAy07okGptslkHp/bYzBvuRgcMSWHp8FO95a3SvMsWvZCNzMormR9KP2U5TFooymZkr9njhpcqt
cGM2Tnswa/ZC2OH8UzL03SOcxuLo6zMgZT4dncbdhUNCOV0RiTihMP1YbpV4Lz7QavG+9TZjLYTN
bd73fMda0tq2hj/RValziAkqMPBgeYLxs7AuVuXlOOjhrYmo8XA4mtG1jPiLMm+Sm4zO0U+K9eYI
e6W1Cf7uutWQV9bvHrOX6fwe4PEiQBDOs1+92WZIRFCEbKWmXLCJzR7QB6KjzaCk3LOMIOEuhvwz
MSY9wJ/nk49OXtYmcSKUjlUu9mBfux3Q93BvZ90s961M+rxNp1gcoJpwK+cckoS7Z1bt9jTk0nPq
g08dwlIeSCItnvxB0tOpy4yO2DRsB8PKN4bV+Buviqwnh1X96GTGWStlA6exBhiCeGtM4RTalXod
aKg9VdY43DU2F6uxzu9a0ga/Cokk901WSPIX3hM2jJWoreEunTT/yFRnrcfBV7e8jix6xPNrS9Li
ofzgFRQgrBtmnqbBlNm0Zn1zSnbCiK2qTzN8SBdSXmtF+T0R2UprHZDHMoHaVw3pESiJtw5H9CC6
w/RjvNNvVweVWP7WyRz9qdbhaRkYDXdaMty0hMGoaH1nRw47qobZwEDVmwVMQG9tvjLqJtpbiVNd
IH2M97FJcoTiWr/T8qgkSCWsPsIOLyuh7i0KFZiLlIsZcfou33eh1aJ7iORGY7LNo1ib4XowsFL/
bPfaX9ic7NemFeZzSGVwNi7wrtD7LDM3ekR16J6JGhpWeTPi8waasAWLOSPfSpqAmMPdos5Phl2z
BpqXC5pg8I1N00GN6D78xX4k8AAmIzb9iv/4e1XtmlZHsDUrYGkeDU+633n3Rn0uS5YiRcLiJxY6
BdMNjoGd/eDS/LmY/2oNPWsWxie7o8a6inG/riDZx7u6hEuu0fDeZR0Ina+syKhD/VJgqqHk9QmC
+UuHTaHeXcvOoTQLsTlmg37UBTGWhedQfXdBsveBuETzYbkl0TusAxItN/rs7ROm1e88g4qK0pih
rLkBG6NlWjsBzfhtJ/FX6rNsihiEX3rxrcFX8jYN6OanwPzQ4gHNch2dGEVIX6v84TY0Ge1+wyEK
N2o3mNnxcjGenOdNUVxR6je5FIjA5RArrgskWyvdyWsiOEPxRvbWZQ6gTKZ+/C4GLvImFuIWh9I4
sHPMVxphfyuBd+8jT2yKpJO+0+nTbRbBujt7Z5wseF7e3S7wm2fikU9AU+qLlP0anaB64Z3I1iNh
KxczcG5idrCpyro3wjSeuMr7fTiXIUvHAT9Ei5t3RzP+2J1xWv5Xz0IrZOo1+In5jyhzGy6xn+IN
nk/9QNmrCvINkhkKwiKjB0b4uXhrBa7PInHFz6bz9tOixREheJ1uVhsVv5SoYeQ1mfGCxj2hnoEG
tpFd8pTD7tlrPcGhrVHrsHTwWt+Eiqat5tjkItNdkkEn3qRuyyc3vWvo+6Yqg4PVoJBD5qBFu6Fi
/RAp+cG0eOmDLNtZreo2xty9U55AD+yjPuOvWN51wpR+DvBFxiGxXqK5TtxYoNic4iUkf+BMpN9t
Sfrq7RafDSiJ1QLvaYO22nuzTYG3O77IuupBQtPILmv9Vxv53jNqgvaUwQMia7C/4Mr+rim8xplE
YBC78Zs9dzLTtpxOcrlgEY4UKwcwSIHg7q3Wag9VrBbvafQpaOC9v0GFOJw1pXSmCwhBAeJDnL3n
rx9H3YRBNwjP8TxfRWmujk450Ws1jWpr9n67G2aYZjLMJQFRn0I1MTaqujwGFnWhDLJcjg4Y0Ga0
YRvCNk4TfxbGDazNOdNlZtCNhA8yfAayQuaO71+6YIW7XL0WfoymCWsxHRoTvwyN62M4F/MRBpHY
qmzjJBsdMGqAO9crimCduD5ijjT6E0dAxDTsoZsF05dSCoYwBIgqUCXBu7Yk3R1A55Cyd8oiS5Ht
jcuvD6sf00gjYyr753Sq0OSlffXRWeI3o2+UJM9Z5DDNemW+nsaqf25jQ6zyATmjMxjvygwCHNpg
J1Lfzw6ly1I+HqYUcSZZWYjM56E/foLA+mHYjX/LvdC/zXpaVE/rVGOjoKYfIug/k6JqHpoXPSwf
q0gjx/yjTK1dI6hPmp1qN0Ec3PvQg/oRRAQn+hnUuK5sHikD4dPofRoQ91caoV1IHJNpnUACPCMv
ftMnsqA2gRbKN+UaP+fL6rUz+naf13l5mGWzQAWeLMk8UVGBeNdz6mOyJdndGNLh1na9e++MGJ+S
t8EzRfdd4VdKCuY131U/wxcQsCREOronHlhl8kekmbuoDdKNHzBEW7KSz0MjD5XAr+I45iVMCTpB
3prt88Qa17UfNwc9c5KTjxF72Xy7TTat2VQlF6OcnTVlTrM1t5t16dvTDoNwrfQ3c26cCm3qDmJe
tS6TRjOVO4OZ/1i6g7Xt2ac8umwA1sxnpGuIJ8qAEdat0WDrzns6aO61srLhFFTt+xKduBwsSRhe
IIOXJY2otbMYqZ2m1qOeMZvn0yhWWqQTM43S89rk0CCAGYzUPZVY2RG77apiv9wa1NHpsCOaZm05
dSHqAofRKqbKtyOszD34yE3XZLD+mPJKe2m0P3BuIyJKKcJXnnYPk+ZQW1G/9cZ0p1jXnRN2FgyH
Q+bhiHRes7ktT1Zlue6xFyM1TpOdI3QYzcDLV20P5FawLGNYgTBAdWI7hl5/7Ilh2GSJZ7+bjsJ0
0fpdekCLZEGXMK1bxxy6Mi2zWg9NFPI2oGRZDrVVkT9o52ugit4pjqmgahXoX6PoYFUbk/MlL/NB
dTrVq5mk6u5HQNRwmjKDWaGzqpn/ftBHXBOQsoNBxqQ3jyRtxaU1ZvOczRLCr1m6WCrxqCSnLAc8
i8oF+1vaDyhBvnzoiDGSE41EUIPzIZFE7mjKvALFzdYl1AO5bpnfIdQ7n/DPPLFxTNs+wIaOt9XY
R0crrZFUBllC+p237YPuBxa2F7vW5dUmiDWlWLq16UF51uQfas05wjcr7sUo/nRevnEcFQEATi4C
pEVv4tiep2B/oKBSBuWcW4qPr+5gfMlUrlpZ22dKNc9oTAe0E4Z99oppANHS/BS97T9ytuGeT3B2
FcQezoMwv2kU/zeAGZtNMG9YZPKzM+3oOgC+jBM5fcuajz5wcYQhPo4ZCElkCA5SO5VsJc7wVYtm
3PSdU20w0FMb9+r6UTbYTniz8swNTiUK2c0g9bWK+LQnzwRYElsb3/Lllmre2uoLd5sGebTFKo9B
hGWS29nGjkkGtYQo15GBulQfTH/XuhXff8gQ29q2nQ1JFSub6iFFEURBIGrwZGdE2I9DBwk2Npot
naqIqA/0ELgD/VUimmfeK/9U60hJ/QbHHK2FCT2RD/kBy+/BItPQ1DQSwBJISj41BDAczaXv6VGM
FYNxP58CbPv/2Dn/d6KM47iebjGfs5rz/leqQJZGk0P12yYrDgWPOX0ElLIFSa39hO4K6VnmEyMz
UQ5ZJ41Zr/n6NTvTh9WBxff/bTkzFl/uf/ft0mAXlo3801j+/XfHmUmOhZkQLHuL6uKKbErbOwmd
41RXL3BWjF35YuBbWFeBTpAo/FncBa72h2L8m2UmxSvpLcndBZKznIU6FLbaSp3V4jwosukWjNke
Wyui1QKof+CMUB6Yp35YiGFE5gwHD+YT0sbi4uuT+buIWe8G+QYBhk6w2hCci4BGDiwl/T0QxofQ
AIbSHfkWqc4+57nTkcsaImrSjaPKe+tO69deiWVbmgW7Ngk1XKa2g5vHa85Cs6t1hr/03E42NhlG
MaaRuyW66BVgl3yKCvmXWbDMneLef4rs0blrow03sR/inxQuPwK6f7Z8SCRIJ6unTDRGdvG9o7wV
HpedGxTf8pho6uB5YX6hLr8PW9bivAjUPvOWxM+uFPLLr0OQ2oe2cRukUJRTS5eAlbGJ39uKL6oZ
Vg+WZ9qK9exvDKQDGVqxv8MK4O3IhAMBXwdvVhZtZx/qBQ2otbLT2N8OXgicYy42j7Xm/zLi30lR
b6tMfzF11Ty7A2V1PcKYQRherDc4TKhSaZGJzqP35EvY99gAW4fSIZjRY+hrvHmzJrsXg/agXtCt
ciNpLtWkmstyS0RwrJTrIFcYtHrbhJ5/Gev+v0g7s67IkXNr/xWvvpePQrPOOvZFKkdyIJmpvtEC
CjTPs3799yi77YYsFnzLvjBuqqCklEKhiPfd+9nrGg9/MdNCLd0oaY8JJ3VkMQQvLo4PigXGWuGF
u+3xhl1/N6p/oeNarEZt/NLEX08ZsWeJUnnSDO2YwgoExkgkO/2DXa41R1uytZUWaWJ7+hJ7C9dr
goPsqdoq6bGiQbkYDlGF9gbCyEn3mWZrFVDLH7v6oRav9qj3RwMIAFVkX0aaKC00KMCUa4Zmb7Zm
tkCQrjkVoDhntDp9BwURqNsQXQ91OgVUtu4+8iiztTI73rB7Lbre2gtj1A5aGeZ7ERazwdWtnVHb
VETAoJSCpqzaI0BtJPRVxmBoR6XRmq3BBWYpe5cMYIGkFD/nMA77SvWaTSOrT2EUDgdbxjcx4bhz
1w53tQ+YcCrknwihGg0/Wwk3imtuQBbkCLXvZd1woZwOxDFYFtpO9o+O0mCHjPPCyaRrOTDauzod
lL07EH9m10Crw4GgrrF5kny/PHq9fA3qNJ93UYtszDMAAbXjqm+h50H18zeSll1LmRipWdl4EGhW
zPC1a5Ab8NlbVrTIi8ZHFgbipSxZJMTm/rQ1tkLMkWJg4OtznJv5IxBndSWSsEXSrYjbXmPdMuNF
eFAU3cCGE+iOXGvBY8uKb25ksEhYUg1q5t+kJh3cYiC0RS7clVf7oNDpRSEyVaM+efRQbNYJJYKw
KuPlKI/lj6aUwNgmpPlKuc5N/Jd4vegq8Y15Xp/QzR+mZMyXukkANTofwQg+H7xq5Kp5lSVHczB0
dGPC3lRxpE6q1PZGt3FyJ0mlEItUhvNe0rB7oPHUI/8+teInRKPuq2D9JHlhuo10SA9qI8Nn0apk
I4NkAGrePuZKzlMt+9qi0GzrUhqzvU2w/Z76UDdX4z5kiRdRi1axC5+0v2NXebtOtQFJDUgA0rFe
U6IhUV4nHi5Dvpib0o8Q5WVjdkvFR0VclVZ9WbnhDQIpKBlysBclQMrTF43++ib27EehQj/D6oP8
YSqAn7g86r8JPac/a8NMLL6eH34JblFk1gtE+ygagY4aoUYfX3p5obmeyer/KFmwhoKg05y2HauV
XDGjV22frYVYDFO9iWDlC7Vr2hvDSqpL36CxSMWbijkxPFst4ynQUt/xcWPfjMzVF5gkse3EUMsG
YUYbyXQklnfH05eGAgxI4Pxgmy6pH0O66EuhXNR5fvmzkM3iyrTJh5/eEcy8F5lO/tXcMvrL0iJ/
wU3z9amMkuXe2i56CCmxiZwkrRveGVb8UpHtUBfqqipYB9Vp2O0aWW93kpd9F636C1qGHqoGXAb6
vQJCQ1fPXOp41xPFQyRyBEAvTpLi6X2rUjBVuwL132QRrszCqQYLMxeuHiey8qvTalZ1ycFMRCmv
bfUbypKQz2d9zouTUk1LYPwRAAs+3la3bqTI6qruqJqudWlWdnvBz71IsfcyTBTm0xe/aJBS8m4+
gfvJzHAXRpixN2CBms4ht18bJhUCBW+HmGYPzDb2RdCwVkvT8rZIa+NyKkPNeWFae1XQBpDk5o59
oTI/daqyZNwFFChuT2q9ttNW6onJAa0V+e/p6WkTF4F1peiLYgor0BrCF5CGJauTIfL0BTKNEyQ4
ZtKCDXQ3SWqTfvKyl1K0Pn1LSTVfKzXYpmAP5LW/YweErDVnUcyKSH337cmapRn0jUONuT0N5Q5F
TGzCZLWkJdQ/eSF5tVimyXNnF+lVkFBs4BspI8F5xn9409ZSUZV0lcPVumrFkk5FtdVOlfhOF8hj
kD2fGpRsSrR5rhhUz+oWxhYKzVkp0I0IlBBrry2qawAnC8RV+zDFjKP35bUxZXy0dgNBaURA6iKu
ZzdrNxsV48N8gBgKhVW67yJyMpDqqDNXo6tsNrCCv54XxC80KOL2KKtDSxI2c8P5vDB6QSVlkGGO
KAg8B34Eeim3leg+JBm9ji6etV3dYKqmzJFOz6diAHg1xcqWczrABRDpPBnRb0qP9LEiSA1GtDox
4CpPV9Zfn631y9kCheEVAXZHBvZu22ezGBUxtx41mWwXcCYzJMjhjL5AA6aLL+B2KQbhfD8ayM2n
u7FqkkHF5Zup8z/sjBmZUI7ZuI92ACDSz8HEGiPqa0vfWvnvShxH+1rYxzguUSaZo4UTKNVv+qGB
Y8feycdbAaGEOMk/HCtt692pfRWvNbKclg323HlJuWZWl0JaJqp7WcDu31DPMW7KlD+m3TTIRbWz
ZVpHwlpiJNXQ3OKAkWNyKinq3Vq2ol5khY+CDpa1kLUHO+jrhd/3lLOn3GgWTQFwxVBXyUeNUJ9V
gP53bplRGXBOLM20E2tv0J9dzFUkRVGCpkgVXmoJwUvRM9ot7WhMHlUqKv4cYfXAq5Tq70wo5W1J
s/KiJe+dk3W9TWQD1vAyPPGkjhQLUmfaOcfzl80I5Znqj5XPkD/iy2clMksDi2W1JH2HLGOfeL4+
AIFKiQnlMnRKyzif5kZkLzhyQSNWOE5FM/CgWL68xPBN90jzEYbmebA2JTNfI6CHKDeE+yBWB2qD
yaShmVsNaSISwsnFqefLc5jPzbYkW9kImiupuixl0WxE7MeO31h7Sa/FAw++ugB2X22tIvm9ogfK
g62b7jFTm2BuxcZGZjM9p+HR3iiob69oTjthnJNcVDLfnLqhbTVPyzKnZw0gVQqKfaCVyqEK6mTh
6k5rESWjoA3YS2DeLXeg0InUDwWi7c0NP1dXtGBHumEE5E1dD7tt+os/RjJJcizX/Vy+c005WcXD
mCzG6dveNpPVxGHUAhcACYUPn44pjjHzUYXPrMuye++lOutK+MVLCqPdpo6JuTwhQE9f1Gm30NhQ
/Q3YjKczr3FiLuzYz1anOKc8L95I40ivS7roVDcoE/bN1ODSPdVJiDS5H8c4XGL/sJdGMgxzYZTh
Sgli/OqG9fKHaYeMS4co+myDfJWelxL+HAsY+n1JpFNaTuAMLwhnRVvVV4zUI0LBegsLzcedWd15
FJtxv22zLK+cLteT6y7uroZeVNdRwGa8nFon05smUD1ri9JDwqDnb4yowcWYKMqdF3gbCXfYDP2G
NLdxTdM0c1hVSFvYfUge4nEnR4A+/eFFJoyY6qSRLUP9yW1tY5vr/Vtc+zEzRUUgGMbF5yBY61Z8
z4q5vwBDLu8Ysg8o/3NeQV5y7wXDz9NC1R0fQ3Pwj+RaR/0V9sdoUY+5ta8l/YVuKVZ3d/yRZVSg
wef/+V9ZECTHbFQeGguKMAqQfF2fvAZDco0vc7iSbHfeUuV0yBagbTd9Ud3QduLAJJzRzrG9F9Br
C6XHDCr38EFq5QJdibk/aWLKrNU2ItRLyq+WvCmyzD2MPVr+dsB2lGPsAysdvYa97a4zvz7Qe+5Z
80Q/een/ONU9shScOGpbGmOoRKKpd1aQC+lV5gJOnY2oXI/XYanWN16VlDslLp9Haezw6qT0OrNY
o1sNk98vimvS5vJrSSHPhck63/fueM07ARKO7z55SvzqTnl/py/V0B9K0QWHtinMK3sgdoAe7xq1
CPEVNrFGhp2Ua62wsfWCRJzJFHeXJ/p1n1iC9a+ATtyvRerKtwHC5+uiKBey3vwgZW7y5GtYJWzP
YL/JsrgMX0DCxvukrfa0m6TNHw9G478hCdcxU9NoK6QRVRrKnt/tQNmnPj5OtyOvyp/w6HQFq00h
85j44as8wb90LwWfHnoX49SHL+r0ygBGsQ4GtdwxRgicdVWnK2K8M7J+34e1jOuRxBBahLRxTfk5
Zi9yrcLX9ibkpWQM7U5pxC0Ofe4d9OxjMbrhoR15vhpduUo9I7m2XWljanNB0++VKL+KmmUezWvC
YvZKf1+1bXpHcR3UF7QCyfWovngEMKT0ubakH1EUdoncPvXHBcCHQo1bpL86+E3DNFeEGNbzrhro
5qjkHTFJKwsPTeVcJQ9uVyN6XKqtqKEhTrNZj65W1Si9FEb62OMa73oa5AE8+VN7T5XiBsF99Mg6
0nROOyyDZj4JcP1e8QzEOX6NeUD8wA1rbPwJlATQkbxcjFx66d4Juv6XJzyU1YJ+hBngIK7AnuVJ
ji63pC4HiXyZejZIZKAJlpnUl7k8Pkij6u1PnPtuSKTZ6Uf7qrRnutYHjK6BQ4yqBgtF6daGAtTT
Qx/m9Cmohj/unU/yOo3pez0Bi2B5irorI9BfFPCo7xvHXsYPU0RuyhZVDx7alJwQU65eVemt0Tqc
l4EIDsjnAY5oRG1SLenRaykWvWkcAn6VlVeQvPKl3kqTiF4V87ZSiofaA5JepY+S66qwYiixZR4X
NlO9tyDHhSiZEwlrSHxMYCbNr773j1kcHGsSa7alQhcqLLBDTGRmfSIzB01ArYKW/InrVOtVtDKV
NKV1ePx6WSd+AZOZ5Bvr7Bx0xTIMWT/bXbmFVZH7mqiXfsLm09OyO8ntLUQpgtpljQApVNDPqAmd
NHsM9Su7MfEdwrSIivsOuMCPzi9vT+f0Py/9/3qvGZ9r8LK0+uf/8f0LAcwlT2t99u0/bzOQBcn/
Tb/z75/5+Bv/XL1mh6fktfryh/bBCzbZ7K0+/6kP/zJH//Ps5k/104dvMMQFzOLNazlcv1ZNXJ/O
gs8x/eT/71/+7fX0r9wO+es/fnvJmrSe/jWPXuZvf/7V5uc/fhM23ML/ef/v//mX08f8x2/Hp/ip
+eXnX5+qml9Vtb9TdVL5f1Zp9IF++1v3+q+/ENR1qEAQ8q3JBgy4NCtr/x+/WX+XqbQT52WyakfD
ohPIXWXN9FfG3y06BRTjGcCysBCw/fav0/pw+/66nX9LG16DQVpX/PaHFaRJWUmDb6rDaGQDL3Rx
VmEqkdwxKYpul0WUN4PWqXKPEOJkEdTVd7vyj5vyX4/Fx30PBjUrA12LrnQ7vSicXBY3KdaPys2W
TMwbpdgXY7swcUPDnIXVNFdFdKTI/03FR/n0EyvskizSzGX5PH9LA6SWQ1IcdvKYoD8EPGKpm2pk
BtPiBaTEy5bolCqzN7Bbtrw6Zobwnb7XF32GKy0mJuRGUzX8vuWCAv++jOa9V1J9yy/DLt6y8sfB
gpte77fvBtSfd+79nTqrtfx5+dRpGOEhhFZ6NhukoxAu3sRhp2DV0VQYZnBZstxeubCaXqdaxQYQ
hNN2KkW5cNfEyiGIYNu15jdtq4+7zT9PRCch1rbp1zAxfbyPJUCaVCYAh3Rqaw5tJUoXCjSxmlOq
q3sG0Jqp8psP/3GnMx1TFyq9e7YpdPEtdZoq32Faof+4lEpp3FRk0WoYlwxaG7yHHJ2CvcDNZOLC
yj0wA1r5zcf9WIT99dA8v+8PXVhJWnmhC/WufdC8Gx8pQkuQNxZJJyuNbwoPyvQQ/FXy/fVo0/B9
90Gbiry7VjPKHaIbh53CVk4p8Kr2QsPdoIuGMqMxLyp9HnQSaGRKVhIwEfZ7g6Vvoj48EOrpxK60
6JIRIoS3jST9EEAyHbtg/vVNUafJ4fxc6arQ5wL8xBb0rOxAZxMNglvB7wD5pSrVqq3SVSm8WWM/
SJSDvUlQXbiXGFXvGmEchG/PR/Ju+rGdF3p0aPSGAoTklC5kDh9FGSkCJY8X5fq8ZjGuUf4x0f60
OmyrRLk3ygdUSDdD3L74LR3Srz/OJw+Yztvxr49zBi7W0WMq3VDTHOyUp16rlkifOpBPfZQswQtQ
T03WOmrAGnSSL7Qbot7X6piuC0CZFf/7+nSmo/1ycU2DSiZdK4SDZxc3ExIpBA1nI9vDRaJIW+h0
TkhKbJOpjj1kewNQ4deH/PXB5gK8O+TZBWhrpaniHrl3AEHXF4R1leZBInmg6Ywbf1ScTPQ+zLD8
uzn504FEtU07BVjSZ/446LMudZOs7xhIRr1pG3Lfq9DRcnGBJOm6gt5im+068heok1fUAGakePjr
IHwyunFjWzj1XWLf3WzhkuDhE7jQJG9fXxnl41Lsj8cSyA8EY7jLOmXlj2coWmTOiZ4xCaBRa5L6
WBb2germjTbMgt5+KRFse2Wx10k8UAIifHmfYQOclQY3j33XdLOqQXVaE6++z/MwhuhFFfEUSF2D
djSE0vufTJqI1qaZGl/CVM38eNJs/xD9K3jlPdU8xN5K9vZmiE9dGQ6KRDMoXUPbnpuS/804Ep9M
mRzYAgBFf88QxtlsbamdbMUDBx50OJQU7Mq4PXaFdJHGt38wTiqodCJF2yiT2Ss7rnovCWsLiu+B
/KaHNtBhqbX9d+Psk7eIqhr0gemoaZYsn51X71YpoWaiRogYrJEz01ms4d4bJDkT5qeIcYEuCYYJ
uX9BudcH9U6ifusWy5bTVZIAJVG1BD6WKe0mqNpv5tPPL5tBNISh814FMvjxfvnQnqS+luud3qSO
FpUrD34lgRIr8jfmqa0AM2nmuobG0rUXUWwuRZQvBSUHyv19NmxtuvsYQb+5m6d369lMBB3ZZp1K
FWyaID6eFhrwAirYWO3SPLz2zbtpxzNNREGarHkNLwsXrL82XnQFEYpibXvjhSa9WWmxwitF+KCN
CfQhtlwiO7B/Nig76+C6bKtja4i7FNM2TZotEOofefUY0o51y2TxaOPIHlV1inzYWWP+TWjuZ69Z
FTUr0Teawv7KOlv3EtXgpaJXql1vGAt4S1kULeCKLWl0bKMR6Ervb73wlT7cynRJFQszsgMeZD9B
7jofg3jJavoObM+dZf5OniLdC8DE2jdvpE9eASz2ZDYCqsYu0D5baKWj0uMBM6odwbXzWsOtTdpr
pRw0v6GW/oyO57884NlVidH5JhY0y52pvCgKqbETd8yfuWyxg58ptOSvZ9Wz+vVpVv3wAc8GPID6
cewkjtclPgQbqhKzEFdw21/K7kqX1i68bePlPzoovUH876Ys/7JqaV3ChGn37nBagWzbt/VtmaZk
uWuoNFhESuFcgvlRlfnqvzzy2fvVIKhSNjqJ+8kCVo5fZKnF1g3XAF5H1ciUiO/HBjkb6JJvjjxd
yPNHWJv6oX9+5unN/25VWYZaE7SSyyNMpwZPm6OFjKZ24dqY5ZsLtg0kCc10/pCIbDgh4zdT2ycr
C270v49vno1kvFjqQLZftUtoFhTKZebdeDY6jyUU5si4xKbxzaR1eiF/8YnNs6Hsk2CT0QetdkZA
t5HQ0VF2F4Q7EUpeXgBfXMaaO9MILzKofVkIScy2+O6qf/a6ef+pz4a3XFmlpER86ghRq0ccSFfr
QK+a+dhqK2lCwNX1soDJksXxN6+6Ty+4omkys5ssK9b0hn53w/XAlmRl1KpdDYNPg99b69E8Z98a
mimsUT669myATfx6nH06Yb076tkAJ7m97evQrHZtls0G33D0igKg1Do2D1SmstbIm+/mkE/Wjiqz
+L8/6dnQjl1L8wp8uztWl7OynpqESH/uGWSGT3oA+GuZKcXvUC9K3xx7uoi/jLG/Dn0+P4clzHW7
5OPqZJJNE2Vv/BgpOzf5pVT9+PrSTi/Zr451Np5FTvVSHpkqg+rnSBqktOqA4wU/vz7Kd5/obMSq
vjLYXcHFVOEkWcF6lC4V9nNivGwQ8H19LOW7g6kfx6hJ2y40SKvd5QVg935bapOoN4SJvVfTy6TU
dnpv7XRg59MQMgjVcEmdaqRZVLUrgmkXoqyWUDrneqXMSbNZGAk9QoWFHHTaAIuZX7BV7muEA8by
63P/dKn2btTZZytJwEqaBNCe5ysgUIjna1rmhBLMM6hmVAgILXMICVxY5hORFQuzfZbxr9ZQUGxy
QrslhuDVN6c0HfKrEaJ/vJwV3AjQGXq1YxWJR8ilPFWQOo1wISHxo+eadnMF4ZFmx44sM1g7WFkC
W0mkfzPbi+8G69mK0e3rIjECrg48vDn0SDE8BOjUhEqXEiCgKJ7znpi/BNoP/RPsfE6ctLOsb2Yt
sSf5d9OSMlVSf702KmIgeujmrwKJrEv0PkxY7uVxkwB+aghIsFjHPYUSaPMGA30PAx6B3GDPI/Yj
McGmni07lpaTMRMuoDDOxhZZOPH2LxbiiRAMrN+tU/1nmBmYmbplRHYGatY0vWflgLG3mBMJ6inB
PCnv4fUds54WKmI3VQ2PgiKn/JAO5kurpG+2wq7ac8W1QKNujQ810NnQSLBcysSj10e6WNdwWQ5S
/tQWNU+KPquBt2gGTF99OSoSubvI/SWD/k3SrLzKnplDvqsM4oNpvwLFx1+eGbB+gp2om30e+zc4
+F1yJGg2TtmW/Z1udFup9hygmqqECDmwll3jXaWSdoAAO8v1bNPVIcgDqEZDNLudCCNpZ2C1pkci
WPhr5m4sSHal2pioyoN3odvaqVN2b3rFXAtxVDVtfjWNx8FNN5WZ3wRK+pjoo4Ou5iUQ7SYDlUdQ
ejNRclq7f+gr5ccYZOuhkO+K+PegL1apx5AudcIjygsXyI9P6reAfaUJAMcQ9KZ0BWq/N4Xv7+LQ
PACQhFNzWxrBdcouHE3ejIrwjVLVZD6WGxFYh1KrN4keXUs+7Tzukd4MF+gd1tj5Dn6kraEC/whq
JHcAkIOWxuNAXIoW9Q9GUG/8NnBqGj9a0axTO7tSLB1bobpOSu8nDSnHrEr210Toqbz+buTmR+kB
kK8uM4y8aoUs+xKXGZLvS0KQ5iRcyam07ntHIppPXGvevTq+FhcxdOoov8yWsbsT7o7VOIqcWWUh
lpGcSN3COHf8lAd6eFHUibSiOUnGG37wCHD7oeYLs5mi9pQrOn/HzLM39MYgOsy7LF0n6bgDTHHR
j+Ul9W0JiQ8qTpCedhIv5J/yBscOwLsVlqclgQOTmS4MnKZni0f5oO9vzYFcY2JYBvJze45oBiuM
XguFulhtq0/T3iipxZNbKi9+9tRWiWPSNYeRCrtiVtvNLMl+JOIl9W4aMStyULmJPm99qtuASZP8
GBrAw6pj16sHjILrpEZskvYLL5fWjWzxvXExTS1fz6Wfzl+nGrttGpalnq0pvFG4bdkV9S5t4ApY
PrwtVk3Nw/RBvz7Sp+u0v46knS2M+wLHX4SWgx2Xvk4IkK8jfaX1bAJUa8OUPivdxJm2JF8f9tOF
Gj1Y27RoL6ET+PiuaEpw4ng12HjFPHBUs9HPO+TsLVOaxFGCOlXXvns/fbZQoxqvohJVCPZSz14K
HdZaXzOSZteYBxB/Tg6mVKokpzNBHxIZ2amlk9tkItoB2Cvvm1v66YYA2ixHp9lmQ+r4+JG5jmNl
ukWzQ66zKQOI0Jk3LytyR8IesIS3yrrCIQZzg26RwLwACYi2+fqqf3qz6QJObSdOxDxb8BiEdXaE
NNW7UphzguqdaaUw6inOVwSz7Pwq2Z1J+nf9munF/8vC4N1hp4XDu71ADItVa3HL7cg80u0fjbWi
+fnNfuu7Y5wtPmQPNpqCFGPXBDdydWkmFwmj6r+7fGd3EL+/EeqGV+9cJheDbtPUhsE1vai6Q9VD
ZBvZ6mjP/8lBLaHRf58qqWcfTLR6EEoUfHdJMS4GarWyZc+mB7RrCI2hJJe2jsYS9eujnvquv96z
vw579llzuMIqVOZ6Jynk/LF9zMOVNdiOPigkb9L2YvRkPoS3kRFDD/Lrw38+UP86+rRyfzdiIub3
ofdSZiXKcZp9nSgwAduDB14bYKinXpdy+80Amtrgn4zSv455tndUapYfluCYWTQuNMyeAclLBooc
QOJMxoj6WDGykK/GGzZDM0NBVhTOLdB3wEEMR+qBGJQsAmZg3sPBibB8RrhvLHC5vBT/u+szXb93
18cfkK2YflbvWunZhRIdMRgHBIppsg1FtmIQDqRM/AfHpEVPC0KhHXrqXr075ij5MWIlikfT5FFW
YqbIlyMOoZbSWQYEjiXWLKaC+fVRP31RvDvq2TgE/xH5URnUu8hKnFqlhovS0AcE1h1a1l5y130z
DqZ/8JeB/+6AZ0OvU8ZKEmKqkfXJorPErOyfWbnPVB65/+6jnQ24Kk2Ekfl+vevKnz3rMQ3XslUi
yZJnBi42imRfH+/TAf7uk50NmqqpqGXTgtihb8ds/oOU4QHb69cH+Xzr9ddRTums74YJ7/vK8ksm
ScSL2HQNGOKdQ6DOTHqMPWUWzzITl1VAvla6zq9jnG6wJnC/m9V35S/j0xe+osmarslCsVXl41Pi
WSXwooFuS2+NyyyJ9wb7cRXiAzRdUpiJUY6WVn40hb/q62hFSO3KItPDdtVFozTHpFOfeqwlckX+
OUIQpHf5Lm6kXVgnbwiyk1mrPmUrU4CXZYttFwOkFVrfNGld82aMWd7XxrRo3EwrdSi1W93UVxRg
VxVJJbWQZxJmZLUnFc+9Eb65SWRYPscadW2i5mABxV0uJ2vXsw6970+R5DTRzGxPW8FRwwe8Qfgx
WyBQlxnpgUh8v1kwWdP1+fgomFTuNFZ+WBEwKp09CulgN4Cw5GKna9Iy762NQTu2FbvW79dlbR/G
1NzkzTrSrcvbvaeGFwrVVCU3VoTCz0dhzNnaFmxmhHxRuM0C8vpb0lHh7hpjVSpmNBcTLMxWGpIj
g3XpP5M/jJV10nJ6hF2LPZQ7pMz6xuuNA8SXrVetRekuEBIjBAZu23jRnh3uRU8ofWEOK6MCURAE
b76k40eJniw/xuplPSopCb8mQd/6aqzNDfqmiQFF8Dh4PVySFCBY/owGeIghwZ1JMA6/VHf5qy3M
t6AP3pq4VJxILq/rOD50WabO+r54rHraIanrX0sJBDGla3ayRf9Avpz0IF7pX8p+cQj1m6+fsFPl
+ONt0YkZR3kv6AQL7MQfh7UNANs2M6Pe5b14qDHjpvKDGqarIqs2ZdEebXb5M780SUELraOfG4tO
6tdKZ6y7wloWdX7Erj4vgquaAIGaRa+klsvYr2h5hc94hSk0mDtouKCLh9u6UXemVS7BmW+EQey4
MyV9+FG+osXqYKEeI7i3oXthxzJsSOr4U7ZgXS60ZnBAUHajucGkhBGI1WVfXPjWQgzeqsD0V+PL
6lNlWef6XUOUIQ4FfH3VJlPidcXmuE5IVQM6Ibs9OZj68JDV2l2Ar7MU4iJXrG3RFPu0ZnesQLUu
xba1pfCb6Uw7s0D+0SLCs8GdpqFMPPPZrGlLtWwMQdDssJasJA3nqQ8hA7XFOqVEqQq0LbCHiHBs
scb2kQZX1l95vk7CS7Io/eSJSDjKHKe8kB1Nzok6Oesg9wptq7n+2sq8WyWWNxVqXC8w1/6Q3kX+
j4ANAvE3ydbwcQ338kqLxSKW/QWhwcxQ1WMAD5r+wibL0fdjddFRZ5D7oqbqI6La1ieGgSJ/Uxho
yv3HMGicYeAlg7V4JyfLNIc115uHJm3WMjg7hREbJa8gQKKYgBRNOPVEWS+3rtnRMiVJsTI2dnqt
YAevJZjL5rwo77OonLksetLwd5gf+NHL+Vjom9x7Qra9hHW2Q+xxVRXNpYtspYpfi/Shg6rto/Ke
dl8dbJ7I1+ZSrEJvtXZVA2GOPm/O6ICsv/DH9lKL79GII3moFrJ/Yxjs1Qg88ep6HlLqdCvYpqQ8
YgBR6kU4ugNXTV9GMYFYOGw5ltaoywDbhtDin1OhaCBZsQA2Vop6oQJw6NMS8iAungH3MbAD9t4X
vltOJB1436THGhrIUOFkFfShHreQ70TlW6Ua+8QQ2wLiW0D1NaAdPdLOQKP01MM+1KQVQVqboChx
rBOJmtbYjIJuUQbJcijaeStJPRV7GEIYOFI/3fQ0emtvcGxs1LpymcZX1EvMSaHhNECapDxyyFkk
9wReqw62J9OuBlPfp2N1O9YaHWR1axhbIfpVw6Up+vh+WkD0OGV8aOMJKfC2L5wRmK2UMhWb5bM9
wI8BlU4S542tkVkTMZ/MYCZBs7Z/5B2XHjG4kdxboJRSHRVVifbeHBd6/LsHaCaGpg/55D6r47e6
ip/BHohYzKUhWHVNOZejN3gwccKqTRvgpGOW8jRzGYucCoyRgigAulAeKoTzYBbwnKC7cBIx/JSG
6tF07cBJ9Pitlazb1HNv08ZcyVBzU1Gi1SB9wib9OpoTJUcN6jIztGdXNw4uE5gSFI/4/W7LilIb
9K2wzNdlc8CCPY9Ge+dC/VIo3WuBea2a8MC1eBcRjBgH0cri6bXHm7aZONT52sjCI+g7wCkjUo3Y
PoITfORtuc+Mcq5UN20bHbVIXhK3OKeiRYTQNN5VwuW9ZV1aEwk9JrABORB51e4o7/C+Q2q3mBA9
HhKcFrG68d1dp5gb11evyuy5bRMo+K+WZByUlj+ZKErBg0eBoJOnSD+FnCmC4RsmxuxJMniXDpX/
TAeKODPcVmH45pb+OowpRnbxohxtJk7be3blYun5/UNkSOnMb6XXOLFgn6ULVeFGypp6NU4BsYSz
Qi1syU7JHhvbXcR+uhsMyPCtpFWzdsBO7XKMTSSrv6McP0y/GMHkmNWSfOV11aPRsxeIvGdfCp7T
YQ+V482lsBLqwXNbyrs+rzahpR07nNbE4MwSzO/o6vgUsaT9HOpH7u5jmbSPtEiPjaotB1W/jX1v
qUDiSjVlC9Mn5UoeiMj8USbJDioENu/BJ1G62JqgbCN1svqNdTiTsB4MVfTWFtqV3Oi3KCgfIp0J
Q1SPamaskCzPWPXcjnqcY78zfujabgz95yIKnnUJdEU74QkAGTSp/8bL5cru0nVDL1PU1q2O+P20
72Ghd9t58TPQwTd2KW+NkYSzsbwvq/GBH352CaKYpYr1bDeXCmlbpZetm4LTq7xhTrWN1gPjJB95
b9EmIpX6+XTygZQ9ovJ/k7wC9gtpT6bcbFUpfxwtlXZOdhOqcuKokXWrpeGV3GZkLzCf8HC2jtUl
D7kCnMlkaeWBNRiD0ZxJ0cpO6oexKxdjYUB4BjXHtJK15lpkDKUgmDd4jgtdvwlTOFXzlmyd0r+h
OLjLeP7s/FngROhSe6Egnv56RXPaE5yvaDCQssREXKuzVv+4ooEeDVgHbfFuFBHC5teWyUGU+SIX
/m5U5R8gfu8GCvEqi842b/ZCCx283KuodEk6LPaJCpg2Z+pX5TtgF/M2ePv6DD/bhZqqSRESFZtg
6fXxBHMD8ILwPeQLUfj/2DuT5TiuLNt+kdOuX+8nNYi+RSAQgY4TNxAive97//q3nFSlCFAinqwm
NSiliZlpEBQe3t17ztl77XPlVrukcmeq1y/TyF2OtC4d5aOm2d9qUyzM7Tp7b9AA7yfoBc0ghfic
8mClNKXZabKvI2uG/x5S1nbynOWwVLRp3f6w+/Przn9qNf312e++r7Sqwa9KpTyUdb70kJsaQbzQ
S+NFifT7KCx3hv6EVmftiXgV6uVF0Z5/f8LNvz3jpsrEDEOxoNX09oyHuRyNbMwZbZfbiliDKrYv
SXJTkQ9lN5+n+QghwbBKnH3qU2CFzmskaGLqnUU6tHjOQoioUXNrEpk+KwDguYH2UpYkDdgnvxke
E816zQzxnEK0MwyGMEX2LZHlNlSN187UbxSp7iIp7qfqzVDNb6IienJwXgFYHQoLgbkgFLgevI1e
Cso3JjKCbdRi0jkGRrROs+EZW9lt2ZFMZ1S8mttOzhNJKIzWrExs7lBkZx7zUYP7FbU/4XkauoGa
UdOsxF4/syR5p0l9b8YNcWBpcV+GAsfy+Azp+oPH7+90xzx4vOs1qAW0Gd89fmWDyax2/Iq+5rZl
OW7DbgEOeQvlaTlRKZoUnQyC2FLPgH8qmyhAdyfCO6dR7+HO/P7Kf68q374MLIE0zhKqhr/beX/l
44A5FhVWjtov3tWxvZ3W/zgOvpnjBhTEbUacS8emLlMJDBm0c9IYZxma66krCfp9O1V45Dtse9my
VdwViLsnyGvYPrQsU4RzX2nQpzNArsvxofGBuhOoRwA7QPjp1ziscxhme+eqK5Dl4lqfNxFbqu/f
8k+j0O2P7/POt/Tu//7XP9qP3via/j/MTv/4L/pf6GNi1vPT/TD5pN74mK5Z9PWdk+n7b/xwMilw
wT5hOeLGoEa3yB/itfDDy8SP5CeDeRLSWh3KEh6V/5iZFPuTobG8ouvWmHs4Ki+bP81MivNJp7PO
XyiAbMka5vwbN9O7R4nVQaLyAark0D8y7F8epTAyyyjVC3EZSbKInexkt0TM6F1ysDEdzTIRLVMa
6pWydRJ2hq7RPtQhGxlJyFkLPLigpvnp/P15o/1s2/m+Nv31PP15SJoGCmUycpny3bs8YacWibgX
lxro1tLzymo+inydV9Rb9SgAfXLnUwefdR1GLpg7ECNCsO1goqvaerTsSnTwLs++Yxz9NJNLJIQk
ROfdIpQlsknTubo4pYl07B8LBqquieYJlqa36AsZU6qFRBGL165LbmO2yCXgVTKSHeNJ8cyR8MGZ
GAsCRyvFXJZkFc5VR3nJvYPjlIuwSA84PK9WimDRrsHPQhWuvQ9Wd6mxmLw9RRYlrYYFzbQ1E8X4
28WmGXvVN/1IXLoIQAAoHPoVTfGkeQr+bKjkgUmtoYqa0Xknl1m2dnxlSXDaKlWSSwl/LTRxkLjs
PNymZDg/JoQdkLJl63SKGAgeSF99NZuPREB/f9y6zlSRa6PyQLw9btL68h5OhrhEvbluYuXa9S6E
lpY5pucvM5DzO7UH7a5axcyZgrmY1hDbc+XeZS4xgzNBTI+y6CSbRwAC4OKtXF+YRrcLR++uTZWH
oKiefn8/vu1CT7cj5/qnY3632HgA6aRRcszGYG9Hl3vPCcG22NlHsnHjrfrxz09i84DLzjB4Wby7
8Unn0gBsuuNlNFptZna2smwNSi1ZHsXItsDRwnGVjslthS+IQJ/gS2jCy8yTYY4oeO7kejsHbHwh
YYfctR4uO3nA8Qw/PsgcupVN+wXzL4zqoj1O1FLsFfvAxyAFhBiQ49Ufh4epbZLaeQExkm/aJzUD
OyphO3eumk+wdNeZfzSedipjejNGWZFdANycFfAlok0khlhfiQR7wBDNk6S4KaT3h2aR1UK38vr7
6/Ju4vfjdOGVmEaMoDx4y769mfgmvV+5vrgMrbiFKl97NET7KP2sO5RFjb2VdGxqoTxbXY+eC8rW
B2+q6Xq8eQrRRwG8sfkPB+C832SXKSBbPxz7ix/nFxErO9cuL52n80ZIuAp4TE0nWv7+W/9yN06f
aRGBagvJaMJ59wRp+Mc8U+v6C9F419GMvkwdYM+yPzi5U6f8l6/208e8u+ntQFGCpOFjbLhwaggt
ichHQDwoRcv0dpCQhH7/vf7mXE52RJxxmDkwx737QJ/KGFISH+jQapl4pyT9zFSleAms+lh00R9d
Ic+//0jjb84l3hbkqISTsv59nwz9NPlpirgtHXJ6L5bjXppMpOuhJPRKZtGXIiRBy7fRrNVIq2Ln
6jn0nuG3MoiqqNuUEImW/RSkFK2dWiQwNraJT3CZVzvzaAKLBWF/n+XNVi9a8oY0CIQKtuqZoh+B
4lwUosWGGHGQA39q3ltypVfBsOz0F+4hOLNVehtn+DRTVl+j2JFG9K2ymSX7xHdN3ZNAraYctfrO
SwEM+f0xr8onMzNXqlZcBMsnjd50VgEsmuVZKVeNoAHb/ClS/1ebwv/Jdu/NvvGfHPD/K/eEPHb/
7G2/Zqn38rO3XU5G0P/sCLVPGNGNSWZusqxMP/rPjtD49J2pZ8KVnX7CQ/CnvV1RjU9AiwRlBq40
/ofNkv/fW0KpftJ5dGzHZvjlYJBX/82WUHIAb559BmgaYxoDzREHbr73e4s4g9vhD8Z9Xipik8q2
eBRYZIW9VwJZHOiHt2tTQXyGbO2QyyZ/RNE5J4DDv1VraZ8F0sp8WPKkKxcXYpXQm/Fg61W76PI4
v637wPugBHv/8phMGpTcGuY5B6qe9W7up3VpSpPHa+5r0y22dV63sH1gMBcVNO+qLeuNagF18Z3M
+8hm/XcfDanAMYSp/c0akDaGWw2h394bagyze4jLacJDHNRgmDObOci+w69VB/IuatnNhiExWBB1
otuy0knThqa40LxWLt2otWaySL5FRYg8Nv7AvvUOnIw7jlAp7i0LPBu1Kn++XSwTCIsJQeHZwyCT
8UhqmH9jQcbeFP6I6LNOVj4x0GtWz3TJ0NLOE0xemR7turivSaDzug/WsXd+sumAYDVwl9OhMnBj
v7fucdJiY4i04UErM/NieFLuZZrTz4BPXk3bVxlzWpBwDDORZ8RhhvKajjr8zIpW0iilt/dbqPiF
9ap75fDUOm02q1iob+wcKF9IKFZaaDl9UyX49ycTQ6TOM8K2gzLl+8n+aeFQ6rbk3Kj9g15ULWPB
mPQf1Y9WItXtZTK6IMKhIo9asi+bsXocQm1jtxK7YSIAekPS+untcvtjWf65Yvq+OP68WlO7YXij
3ydRak+og7cX129VdwwTgPlZ0Ti7NgPvU4JQ6pO4fG1zCanUdV/a1nJWlVanh8bO4eGUmrp2HZkc
GndYGoFdz6UZ5g9JYmkz3wAonqv2k6IL72D75L5lBYPWTKmqdSMT704BiTtP4qxdhlGQz1NmArce
C9AMorKztqxG3UaEvHFLO+1ykHawHZLqsShg9JtReC1y3b+toFo7fRk+Je2IiqAft6VTr4uxY5hn
VOOtl1lnD17y56GMuoUKyGCvleOxadRVnNNnFEb00W05FfdvX36cysmCq1m0E6X43ub76dLabitl
ZY7tg+2P9TOghlENwKBpfkfCWy9Xiaq/AtEq12TsOizOLtBTB+9doJDEVOVjf/Jd3ZjFkQUk1ivG
VW7qJ2Dd40aOxbF12UIjfBifVbt5qVo1OmdVTwbTYKA5dvNLDmJ30Vn4D76jD/vEOfz+XvnlfeUI
hJSTkJV8ejauU2X58/dDHBCHrifoLbXjInKM8CYA73xQ0JiAbXWrGyVjN9Po4fb3H0wj9JdTy7YO
4yhdOwzO+vt1petoPWbK6DygSdyZRfRAOIJzoxdGSDZef4yNdD8qyb4hhQDkcAtkybKSuarjE1Eq
M90DAYW4XWLl1DttpebaeFv1rcXgDu2r5yfBEvAgsjcjZEc1UiZW8KDnxUBISQ4Z4NwFyCk6CYVC
1H17m5SUBzbhcsuKKMYFCZqw0ocUGWucnhU3fxnkUO+7UX1mcb7RugTlmKpkfJz9Bdu1ON3p7RAt
CZ7P59mUZ2SO4Z1h4u513GLnFv7Sz2Gj+mmyANMXLAKsyHYMyG5oXLkseW80xPSOvbJgyGLPnN7T
t+Cyt7mf2+vWGLeqWsqZ76v6KkpteOM4EAhip38hjl7JhI3sAhKw/faq5IwvmVac8kIfyd7V4jXm
GjT/ShtvmamR4Gc3dyjvq2UgUDsEUWDO/KSpN2SJpgtXr+2FnVAURtCHFk74rMVWB983mdleH9xD
Z9zQKuAsEm+7DQzVnbsD2WBuIrxZTbjsoZ3+IG6MCj0ZL5Rs5RrzyFLhuLcdcZ8XhpFH1p/u2fBT
4GyRtfY6ohCYI3UzV4y7OA6bu9qZ8Ioyv1HsQ98q2kKv4mrTmvWL2vOEFTKp7vHtzZEjLz1nqDYf
3KDTW/LtW5QFSZU8HLSddKgFbx8NgrcV3SEd9cEG63M3xgjd8tY6A48iA74y6UMQGMrW3M5eBsMX
bMaD/BQYCSE2mqtvK10YOwd76O8P613KAAulI3lmBZ0wGn9Se79yw9VE8l5WzkPiMPBywuiJfdt9
0IXZNlKyl7hzdbSc3qmpDHuntZ29yyP7zgHGhRE7bMgMqpuDaYDcafKSHC1cVX4MmNDNtGBepegp
GrKsFu3g0QVoCuQrTryKzEy9r7UzDKl+ZvoiWLcAJxZWMmF9IuL/FPe5LiQm0FGs2zpSyMnp9yqo
JoQN3Mi/PwdTO+uXK8M6a9D6I+vr/frWpmmHZiGLHn7Enw0ar1Oyqa2Lr1e7wijLj6IdftkCA65g
kw3xAHQFDYZ3GpqGdMuCPlr4MNbyq9FYyk7qi0GJnryw0++KyjKWemYSeZR2wyV1zOfu44r4u1D6
3be26WwwSmJjS2X8riSGazDda13IhXfTA2T9s1P5J9Q4BCZ1drNz066/tcfwy2hoCL2QOYuW9phb
RCddIzCmF9nObZKt2Q36PkoMjbENXtaUOEjkSrq/DGVVMX4lG7UYlNvQUptlSAsl6NKl25rwGv2G
cWYnvVUZDVvXIUIZcPkjHGoUPiNGj4FdwEYNgCkj6xjWJdCd0elrIKR+tE9U2X4d4IEHlhI/g1Lc
jUTO/FjO/q8C/YCuxlvqp0fo16lE077EzdsSlF/4UYKqlvMJE4s5kdCYOkzzqj/xapb5SeAyE1IH
8MBwm8fiv+tPKlMKK8YVkHU0w+Hp+Kv+ZCQBOcFxptmXwyhM/pvy853thId76qnp1AeS0QhQt3c7
lDTW4augbbuksbWLSAxGMhKR3EtKqZ4ey0E7St862ebaIToSc4H+WNZm9tFb9+0b4MdRINPiL8GT
90tJ6dqdNsRDY1zqhLD2BL4rGkzV9h+HodKXeUV+39CFL2gLQcvK1iOoeJilRc1WBoQTyx2n9xgN
4pUI8EXKrmsuEueK22zjNkPFHLBlJdm2EDkNUlmGIN0a0eBciU3cq6Tpzd1cJT0UtchPt8HflApv
t3/fvxbLCaMoQY6vrn3nYv+0/UPOF9oB5N6LnRUd099pbhJk+cyszSsIvQKOKnNeusYfaZv1t+9w
PlmTdNjQWQMk48K+t4WEDVWK8MbiWhbGDdL7Q9S9AIu/CMeeub1B50zHmRiugii/G0MUiz3OBEWV
6HNkeM4MDVEvGZkVipEsEPuszIl6gZUeteBhgSW0hAFr8yBuOkaj9pVX4Z2b6aTIFHejKg8uuk0r
/WKV8upPsGfhyh3RLCdVUzaZ1BahIwALyEcXpVNACBG+GDLszCB+zhv0fS0JTo0dzH9/Nd5pz6eT
wvBNR+gtDITL9A/ebjnCKk8c30+iq9IWNBaDcJ7RzqXpjQc2mdVauI9zf0tW9VOPXqsSyas+6EcE
eruqGddm0aw7e/xIdv92nz4dlGXT0OCIaDcJ1OhvD6oOpYnIrdFAiOdEMKQl7X3CBgWhhKtq2FtO
evv70/Cu4/TjEyXALpY7bjJm4m8/sYyE1w0sg9eGPFTNOcKBeDSb8FvGKrwwQkAMqYiMma7ku9Kr
mBx59WOUkJ41ynaYpze9UD7HMhtR5tP5tJJo045ZOO80hw1TnX9w1ay3G8Ufh0vLh5ehcCxYOO8X
Znq2xWCWOmQmJlhMT+ejvG2MkRdAaLZIhEcmJ3qysZVGrhnZQKwkJDxpm9lQ9vYiFjmZyA7J3U2w
iZwOWDLOwkU28EflXroiedK9hqU0qCdLOmbKvg9gPSPFpUyvtrHtLcuaDDDAd8Nc7T080P42KOUl
hTO4mkDVBEwzKFWiZC86+2kYmrs+9b84CDsTq34ocPKuNKwG6HcfVQt9Y2kkFNiO3HZVMqAYSwNM
xfZ90n31wohGXxrnEzl+yizVZrXPWh+XMKvLoFwMsfZ1JOtxR3Dzkat0b1X00EULVbDDvDgrgjKa
xVZAtMcoBP1ubx5MSk9KaJTKydrQ+uvvb6fvO+K/Nk7T9bGxaAKCY3Snquig395ObaCNsUsM/LVr
wi8scK9aEewUhBk+7Ggvyh5kwFskyNBOWCD4EuJkfXUfZsrVU4jcFOqBSIKDEvvfRKHuh9xbZZkK
AhuZbPIYdBtfI7o3S88Jd1xvZc4KY/Wq0uVrakdnr2FHOErgGuOzDBkedFW6Eo1SzQNVP/T3An7n
LKI/mb/+/mvTP+Z7vfneiGFUxif4b+FhWe/tI4mXdTJC2Xcf66a2r7p7rdJ2sAz+GEdMxXoTPI9x
89RpyQ4p/GNpxgAHC1pBY59shgxNMjplNG1hNGd2xUhWN20iLJDeC/8PSRDSXHRutNTGhRon3ZJd
4A3emV0UgyDDfY4WKLxaRZIDOq4r1NbFRY+NVRh3Jto3Del9Khax3zirusBKoUXKLPHRL7eEUSEP
yzAxsyCOzCdV99XVYhBjJT/xxzJDmq6xsc1ZhFmFFRi+C6mSrpxhb+SfKui3ERoZOuteQCezgGPV
HR+R0aRbNDyE8yEZCd5IyIPDKNALSVqyYW0E3Sj0y8q1IrZs7rXRXBZNTEBf7M5FqtGFGpoGE4a6
Qae79E30UoaFj69xwMHIzEH0pGo3dhV4q8oDY6eiCzzVSksab3LvJVG3taL6qUbSPlNSWCr+KIJZ
E5vuXK/018TT9fVAXPFKOXlDQr8812dhxnfDfF/PZI3tNE+MAxxHf245vEcqv/4jnsS7VqXaC2JT
sFhPao26rqvZYClLNfW1ZRkOWFwSlTPTIN2ymOI7SBLQVubZJhMq0SyKu9XzGqyDgPSuolRbDMG9
7WlPg9fvLRhpc9six6S2wZ8TA45Osx23SU+E4Jgx6zLzfhcp1ngXa1e6ATATaKjsvArlHT2WbVIT
6yW0szNSZYZJay3ZZeixlW+DqMc0LTMmaXYFJB/LCbaYsWPY16+ULFpYdTEuKtlsKmOS92oDWefF
4wfPybSovn1MAFow3eAFwV4WMc3b14OOGdaSUVveR0P82fXLuWUxlvjOMNPoldg+nKOxksTBR0Yx
D5Mpaav9EucrVxBS0Izo3hP7S2zoyVILX9OUMHnV7scPVpl35R9vMbhxDrvzCb7BymhO08uftmph
nRmpbxnlvdczKUikcw6K/Gy3AH77UMPkr9inIRsvoTvItVOKY5vEIXJrMSx7cig7rwzIYowepWvc
cY6/R6Cny4DcL0R/UJWixCe+ESFBJ1h4NK+871Jckb4OGhxPFLJkh6RIVD/lDAxxO4tGYNkBBsAd
Db5HfHlf41Rvl5naPUq9vOM2egjqXJtX5LjnPTLtUvSTwpUogxCfjNt0Pxo2/1f7fVT7GdzR/zx9
vLwk2cub0m/65/8zfWRWyJydisZgc/dT8fddjwaAViLNsX788K/qT9VQnTFhm2iG0Djo4P1V/an6
JwgxWI2mli5DCCrDf4HXNn6Rf/EvwbALOlFOBHD4H2/ve9IGwlaIUb2ykkFYq4hS7YyjdKiFRrN9
VmlDjNpDrCunPPRQ1yfxWc+yhwhIQj/Wx9HYoMd7JTfv0kQGeW+F9lop9ZpYnkj0syLOkK9Xa5NN
SmNG91XOr0XlV87YAZUeEElvFZvFjVUtu9bbDp1ekZnEHwjYFxS/PnsZd+PnBUeQ0CrJl6KLNuDI
NoJsjGxAtBDjP9f1XVBqB5XVqGtuAlMhvSJZjEI5+VI/Dla7x2HBelJrxo0EpF8ApMwiB1Oeoq3t
Ul02rbgI1PycqIVH/q2Ci7jwiqWqEsEyJUoaFRXDMGULRqc+f8rZoZiGcRwjbVdbcu8F0bkcCAMt
lOXYyEs0NEspn4DkLj2FUrWLy7nhRq9pZQ+zIUHOVrB3MfiJgpiEYpb3SnmX9epqOiuaV2zdrN8y
NCbPG3IlmJ+NAYdN+NlDHstXNY6/5NTKyaL01Uuim9fUSDa4bYC+IFalqTdneHxbu89Jo+67ls9J
TOVbOkRYLol8slNOHOWagvNkEOlRKcSriEnCifRj0+q7OhWvMtLvnHBHsN7Zt9RdGBYPii2Pte5u
TOcgi/RObPIk3otM7DqbFZTSrkido3urGfpNy/DGH5KHvJOrVHXJgUs2VsWlKoNn1UsXpr2Ismbl
68Ud9wCLWBQDDUpjzjS9fcUBopXboF5SBeIfhojQ1ApszyjsVfiLZrwoA3U++OrRCpJFbngLUfj7
NHFPwyhfe4MrYjJRm+tjeB6S7uqVGz9xTqJAOj04L6Y5fNNS+zpCM0pbuet6HQ9EGH0x8tdCU+Zt
M85NH79DWhP5Ec3pkqRzow1mccn2TFcWPT18pyYAMi3mwBifZOIKCDrZbvo7z0suTGF/U+RITmNH
tkhobLM+OHMd6rx8otLh5i1Jp/IQjEXCT2eAoeCL+efpVhDdnmRUb9bpomJ3xwyrxtyqjzo7XxBI
ViCs2RCG16YIHofM3YeFZswjM4QiF1WrwYie8sj6Zrv+c9Eqyzqw7oOqX2sFwrVwHF5jxtJeWeKc
5WIb9cVsfBxw+jdRixV7gZitcmvoCBvTB58ELr1sb8zwJgmjs5uS0JPozwZ9zUSlYC9UZRNm7rL3
2Vh642teR9uGHYg/lGvHwEfGoM014W37Xzyh7chEX5qk2HV59+qhhuPl8tW0vXyWWuq+6pkcFUhz
8JHRDFXcRWYPlzEJzvDe7qbSoOmMaWifzkg53ZWafkNm0wZlIxTFtV6ka7vyV1Kt1mA7z53N6dAT
cWvVTHDiDfE9UYbxLzG2hhdvokoelGh8Tcmyn+lFv0/yyJu1efeZ2nAfaNqpUvvPvdR3yMLo0SrF
gTbOrFDy5zjO1olkqQ60xyTQdkzMrv5QGzPcjrxAPGchgMbYmX+f9o660DSfmAsE5lq7iXkGxWB/
C73giw4bbsxjfMdmM7PqdNan1nPi9xhIQ2ttmbw805SHQkUbOnMHl+RLHoO2tU9gbc/BED53gXhs
iDJRIeoKy18jf/gc1P7zyKkKhbLxCro5Mi6pf1qPzDt56CNlP+yTzNoagfjcdO7GHouvZcPH6FYD
rRfnKEcTWHI3kH2cE83Zethpo83Qkbuqh2dPRguXt3GtKt86ieM0i45DiExAybTXxKD5EwbPaVIy
0Uj2ncNBKc29wKKNeGrdZNq+bcShHWctm+kOHMoQ+CtBrDZptFPjEc88O8ibIFGJNMd1H9QIXfgW
fZrhI3RPbbst9Ji4VZ+sV42M9FlCpdsy4Ivzfl562sFVqMFaTq/tnhLNvqK1uPrKHzkhj2zq4rN1
rUwerVB1rxGeYs+obqK8XvgJ5aqChtEmWiwSi4aUwOlX0xZnKeDd6mZ6Wgq3v28mX609fB5C6tQx
fBaRdSNLdyNCYyeC9hTI+xwHyujwUJNfwvh9fETFeaQDe5O24YaQRgNzgR0u9POoJg+OLO+I795g
t9w5JVmQQj/ajNx9K2KAQFuhTeWFPGNCTAUnhdIRcp7w1JWSO8ek3gd00mAvXmxeEUowwbPHS6FY
GbvIdBba2U40NUS1G4EvjTi2HTFAz1Zi3jzlvE8q+GFqMH4efO0wNsqpx5hdusE5jJUTgXOMc+W5
+5bVM8JAv1m98i2zqNoxUIR2sxaFtY2nvsLA/ZFsmxS8G6/yzENRIrQ9WQ93rUozL76hOqDOZ4hf
cS1pPRE3BdT0+zeW6UPmr/CHnsyYE4mbvKDl3FQ6JNh4MQ72yWGQGwbB8qdN2t90Zt/1ApnzTfse
25AoOPAPOWJq3f603x9J+ArrNFavlQh3orTuvcLapKgONbqRhl7BlrcPnJvdoWdbk+rJwayQ5uTm
xuYC9CCYf39A7/gyPw5IRSdg0JHDuPBejiySzOQM++q1bauTnRs7MkKXrZIs2sb8Q3E0cqloexM1
x5NxB7axeO3bYWWE8W1SswkhKCjwFagk5SnlselU+z5DLqK17lxN7zypb/wo+6CTyAyDs/RXcTcd
NKh52oiIcgivVt9zutyi66Xpm/3Vs4lGyuNH2RKRENPN6Z5rl5qX0LOD4XsRnl7J5JImoXrXDOPX
quA9INOTy+9FSC8Ho5zVXrws0maLjHKbRt1qdNW15kZrQ/bLYCQYOZcYqenGQccbNf9MAuMqKNKr
V+1wfiyL+pF3qj2maDuYEmjAHEZj5pvlMsc1Ee1SGnmpoG9AFJlcq3G9cBy5GLsWn8KwRbPDqPUU
d5xwy9iQSclbhj1LOEJJdJd2zYvjZgzAgpnNKqZIDbx4IRuYOmGH1Y/fUMJdXvi72jfnWd2vI7LK
3cw6qMq9X6HlaeivK97ZEc3KYNcwubj9aDsi+4aRe7Ri/45QvoUv5NGggGvTbtlaGkY652r7BvuK
eBGqPK19tRVjfBiB4amsQnqS3XpOi1pmvC2Krz5bCM+p93K8bdOvZmdAenQn1i0dJIW0itgTh8pD
UpyX20IG56QL8d8X206dWa1zKdt+LwRH24liOZHeNFfeKr6Yh6Rb9nX3JTIrhE5p9WIELzqR9yZs
/pEptMKaStDuzI6aOcX+lsLnsTBvjeqLatd/hAG++K5rb4oYsUu4LIJqZsZAKgnhQ4CGI6LFxuhm
e1kMrOLxGWPryQ1IfmyS5wJxWhhpR8MaFq0pd2Oqz+vO28V9u1QBVLuiPrGLz5qrmu5ix75avnIp
62GtDRZQeu1E6BnXnQfaMYEMRPouSr0nfTQSPA/XAMVk63uPdFt2nWPfFbExG/1qyw28YvyOL1w/
BoV37Snsfabt2MMI4j0gk4csOLxqFrl11VzWaU6aCBFgom1XSJI2VX4XSX0PYQRdDGsNQ58x00Ar
uPdN2N7SqApaeEhDuiqd5oszfiGN+r52uItLTmNguQ8OLjpaulfboKNLXpgcLrFZzxldvw7lySrs
e9ls4zrnxKg7ya4Kd/0cMlxg0PHrbyLM2b5rX1UrXmAbv5VEm1phcuuXyW2o5yuHVkQVGtRW96PU
5siCjr4D6rJHle1gtFUOvI4W0wYyViAt8JGZF527MZ+3wr7BTXXnBO0S2tm2o1ZS9JT+oKGc3Ubb
mUlJVN3nMW6XuRZvar+7KdtkYaORiUKN3lnEv5R5XZ6sasRzw2gcCzq6OO+tvtuTWrY2xnHNOrAZ
AE5UNLE8/DTUPRgguzWa14csaFfcREvzykqmEFo/5UbyM5K0KRkwr9gjTRX7kGr5SxVVC27RG9eN
5yEBLrq2twGYxllyCKJmo30t7GhuqkzGmGfY20gjMnsX9c6dP6bsmOLN9LcakdqpbezEW4QkgQDr
junh9huMIDs4wcDSlbNsmkUR9fOhNQB6lPtkyE+ga9OMrx597lp/6aktPnsah213Ew7B3g/QBGnD
jVcq5+kF0MTxwvesez1zFlWj3pgwKhit9LPpu3iac6197RiokCHck5FXR1Uk8LP1P6Z/Z5t/E423
lo5+xTAzr0d1KYzkpUBUNVgJLd8qrmexHm9yUWRY7ptlYzY7K4xXGM9OMZt3nvWjYSLEsuxDKK6e
mp18QWIv1nmZLjI9KWdVHko2Ft2XbuzXJAoeyKv/QrIc2bmZ8mLKek+86Kb3yJ0t4o3VAdQE/2mn
X1wZ3LXOvCyjr4mtbxrqy6jqbyC+3tWePFqQ/+pw2MlhXGq5vhud8sRKCW05mBNJemBi9a0dSjZZ
FxWBIy7fjc3+y0/1narx8st8xjfDOjSo9jDQTjWhjXjI0aPN9zvYS1Dj9DcJl4Jp3nmejN+6CTwQ
zG2zIjSLCi06Ga6/G8Zh3Rn6pmXmUg1QIkjFbMkB93iOA+HvUqtdUcufCDICCXQakdf1sXJQ9H5V
YcrpTf2YyugQqs3eJZnRt4hd8BTnMvmlwFdu7SKaO025TWS/lrq6Mkt1LkJ/WTX2fWE7F8Pg2Uub
VUtqVxk/maG5I8uQLEflyhjmmrlw3KIjie4X6QVrXXEeDa3Zh7zQ/GFttdqGzMGbuPDumj5Za3q/
cQMcdWxdy8Zf2mozRym7JBNpKbVmrnUMN4N1EnR713SneKPw1gYf09sZ4ZkRglOf93bvR0+mI495
7iHMhNDQjv+PvTPLkVw5s/RWagO84Dy81IM7SZ895vGFiIzI5EwzzsOeehW9sf6YKZWUt1slCCig
UUAB0pUy86ZHhDtJM/vPOd+5pjwdlUz77AuaFzRrvxjap9koZ4rkiDUmKWkxiDeu0xB06m4Y9hxn
rSFD9o0Ox3ijk2g0PdbWIToQsTh6NfuWefHnUXB1zpcU0uYujnDAJcodgtUVFeORL38fu+0pmvjs
WRDVjEuZ2UQJ/yHV+bZyDhu8UDbD18rKff1CE/IpNxR//cyKaILfte/nrxJdaUiHkx2xozKVwF4g
LXBJprL0TTsK8jS+NCVnVJ1ha/vg5XMol/6EtLy3jGzjric/gCpSSekY1REY7OFSRd5pGLd0XJ9K
S6VENDqN8IcgH2/bMqIeJH9us71tw3eBGyKLnCeQvI7USntZdhdJQuDmJdfcHwm9JJrpfoxT9Ypk
cOy8H4Qu9x2hw35leLvFS1EYu1kageKOp2xyPlTUg9x80EXFwsXZbYSYNhjGe9yWN7QnBp6V7iiI
/AIZdwfO1twYnXxtYmZaLACFLE5VEW9pIb4xKgKdvTQQpYqEn9k+DSDDoEl9eVUSmoN26Cf2m6wV
Tvrc6/lLp8+Cf5cUo73HXr8xXPLYzLuTklVdn/joHSyNMuUcYyuP6nyTOEqYd87GyZ1A1+TJk8oP
2r8+EuPFwuXpaJmPWBE63bqVdBmHOKdR8ONkov2KTQhB//mO+3eLxF/3rqh3OLkxnf0ZuKrrgxU7
2jg9Gl0MTDU7Co5e6jzcNF3+z8yOv4v8fC0aEg0cNjTIYMNGdv/9tCHbue1adOfHmMeWOzHGqLq7
YWxCvCqhGYGD1LMje8HTONanWE04vLc7jQFZDH9pNg9u39xIZ7z/z9+Bn9ne37bv67dlIGJSnsMG
/s+HoF6DE0HiaYIw9TCxzqRTBszzZTQ3XXfH+Zhr5D2vQ33XNK9t/c6fttD24747dFAkQR2Mdwo0
547Nedwu/tjYYGAiDuL0f+64CrdV8kt2/R8V4p+oEBZVMGSRXMxgHLNsghxcYv9YlTi0xce/oZFL
+b3pfm8K/X++0l/1CtX7A2cZMQscYbCIV079X9NS/BHTbxQ8LhTzt/y8pv6BP2N1Z6CcoVqsRrb2
Vxkof4RHWMd2Az0C+zvyw7+gVhDn//28+ec34c/QEw/TTp+ubvm+PCUmuXTte0ngz6wYpDNw0eYr
EBR99OeaZ9pTjWmjCtacuBW4CQN4dn0bhGzT2fIIF/ne+aRz3FQPnn1f17c27dneDnYruyRneXF7
2py/0kFsq1nbpN1nbd7hKYjiR9atBBqbswVHo1kfafLgYpnr6dc+1vqphUHhns3sdmhPOf88KdFp
SW8YwbpuBf8RCldDr8C1UZAr5oXz09Uxd7GCjSP/5lT7KLofvWcrvRHKd+Bbm968NguVnx7OoCFc
q6yzW3M42IxcafwVgV09sk+kbVeveebuoZQk4wcxsk2De536wy1m73J+SIzHRT0o+Yu2vA85C+8l
asGTH+wZRs6u4XXG0JbAoXbsQWwk96V49ixfp4IMmiKqB/zENDStm8Q7ayMFA6dW7qfkaIyXebid
oZREYLGPy/CmQIJvmdIOIVUCxIAjg6V+3yyvQCj3cHDX/4hwMV+S6a7PHyVAUyU7leWlsqDdP9Tt
Q1TgEaE1cpvlAUTAFBttjSLqd9luZrOv7AFD6flFaqEud3Xyy4/8X/CMWV/iU/ytdvgvL/n/s/h3
nRP94+cAKc8mTn/TJ9e/8Ot2N22ikeBzPKx8PFB+3re/7nZT/YNcjgbxQre4rVkl/kOcNI0/VuwK
ZAda4GAirEmyv9zspoaf1dJt1hJGWPjarH/lZscj8NvN7qhY1Cx0SQM/9k9r6p+cA+445k7UMpKM
THVR9nqaRq8aA+qCGgCTBnRvqaRfaWzAlkXMW6mo8b1uUEtXswxvp9ZgSOp2ht9b87jpPdIUuY2h
SlbAmRZJNUWZaz9007AP9jK1OzqJMr/WzSrMEqM7Yklt4ZNaCxAuukLZtMZUVwzkUkyP0Q8n/vxp
yekLaBbF9nvSzbT0xm2gj2lxnCJV+nOT1MfBGCTCZZZyYllUSiNjOxzbaHysHHP4Mc4MUKIcLibv
dA3+b1bCekjr0zSMmT+NnuHrU4qkwMN644jO+ZEgeG4yAxsE/qHawI8z2yE2mc8l1XgCZhbUTED2
sO8ij0cK4zCPKlYXn80k8PTpDo1O1DMc8m4wNrTpoAMZGA8dZUS2yQpvBywLnE/lzcHgJfWuBp2+
aUweqyKdoM9lzhgKQ2fjbJeDvyjdq3DGgkHxGOGOp57ElcsEwmjpwkE3ZWCkCTCRjLfN6kzrktHd
taEQab7h+GltKqGYG7dRgL0VRbWjKJAiEiymiMbEU9LY/PSyIsLfUgxXbYzdDa30nMSUWfpO5GKQ
UONPOcyp3zZU+InyxtSU9GDWCTjLFo0gGiCvogMUn0PpyHAwujbQIsl7Z1mKnyatDPXFNva9PmlB
FpnTtqbSG/JkMVKhnM8JriZgj1ZfDwGdK97O1lN1Z7jMJAC2YCpOxuWtBTUkN2Zam4/t0E6Xbq5c
Rl+maMEgTOqFNAtg8oL0T1gqqXPr6onIT6JINDjilMY7zbHmq7BO9Dnamjfu81hzjt7omm+cM9mc
6oO6a+k4eZv02iRYsNp8NiLJUiLr3Xyv5B6/2UzRaz83PCm5qFjlBtvR+AyLjBiipb0LaMd3Ik+t
m0aHB4zqPmIS1IYSMH3F+ZuOGI+TczHyRNfjq5C5hUice+5FnRRkh75HVJWJeo+xK7moRacyMx3k
7VxDaxlFGf9YjAGyCzbK5pqLvHhUcfA86iXelCwbBYM8N+Z4ZownpXKWnRdRae8zlI2vqiDIB3Ev
F7QLIEFKrxPcTJqJedPAnGwWJaMUNqoHy6jni2t24xkJn0mTPYMSKLJ212VM/0ZlTB8Gw1Z22tLM
pP+tRMw+cQ5x8cravsk71Zm2RZE050rFKcjIyBi/g79xLvhKq1OsFPUt5mPIBNLgbNdkXQ9rMmcg
aSfFS4TLVdngGXcvNIlMB6GxeQdRgtO0jZz0h9vG050yLsqt21nuLrMtgGJDk+ycuOi/yzIxNshT
CYntTF/IAsm+YDls9WPvDEW0GdtMuUjg25+aUmZP7jB2wB7brNkMeqmliEaEhugbNsjqLQXn4U1u
Wf27dBKmynYy7gB+VuqmSoEdeFk53euTa+H609FT/SnPE8CKwr7NudG2SmQbjJxaJWyrzAFolZTf
VauLHDT1jq8YQXN8xYvl7brRnF8Loqbmxs5crT6akBy/FNPuPocxVfbEy7T3PJ64mPB9tvTV5e4I
BrK0y2Ay+lFsGh7TzLEaTjt2qg4MSs10+GAy2EX8NG7zkdq9S7NpO8pjAh9iU8+jfNdR6wK3MOuv
3MGOiL2KMbaQbXnwmG/dxyjxX/AeLXZtXhSOgzFm25obJd8mQpTqoYC6FohF9IOvUbQ2+n2syyD1
0GYLfFi7ZlapKKaQyseNOF1BWTenurbqQ60Y8jIwbUJph6ATbSLe0ZsyTpy9Z2J2ZbhYlk8pmbS7
XluWu3mZUoFd0oSCusjq4JQz5Jo8FjW3hkTYtTsrbbdxVxy0WasPVRkP3mYNxOo80RXGz3ODCyCr
bInhXozJ89Q42gdJdxhmAzouoBk2QBNk4305FGpoD7RXSOFS++6gvxz4PMUxIQpwmUu3DYqlUHd5
DlOEg7YJb1LpO3WrqFa0SSrFXuUTAKSp5w5+i60ZG6pBLfY2cr2uYqtXa5daDFFY27N2hv6s3iPB
x9tBNmxIpyp6msgboj3UVvJKpn44LUNr/5DFMh8ascwv+uiKU5bYMyuHot0mIP/lpnar6ZuSieGB
WNPKKyh6wXSlzrPN2Kl4OQF8cv7lmf/OPdS88SfFF/Febqx49m7rWCexqdUTlzzsy2PmDtptPVZr
4b2IRt9IW5CmHolGzDU0FR0KBBkE5nRSXpgJWvtckcm51/pob04ifdBK26Ra0jA/OyV2Xnpbh89O
hap39nI3Y95fOK91Z+QnrYqKN62G9l1mS9ds0trJAq026jApk/a+RvX6Dq5oIV/ZWvvK7QjFM87p
8XB3bXV09a7DgVoP26IvSGYZ7gL61xPBkoHR7a2M6PoYa2hKMuMYbZSZvVdKouSV2Vr3KpuVZ2ml
epgSkSaGy6A2VN0oukrFBpovW4yA24HRuo23M2YCjs3WDCyuslDlSH4tvCYGJapp8Y06WdlzKrhn
kg4ZDS+LiEFSj/oUVmWv/Ohyd7gFSotfF1Jsxkle1S6jm+ZcAipRtsw0lXXFmbHUKrJyVlBqrWIG
Umm7hxYaytb2blc40bRN6hk+c9to7OstryrP5NGNs9k1C5BhPebIkass77teK8sUHLbIQco6ki0J
WIlql3N5NpsemuK3RWtor6sZSt/0NU5ILADDwMVTrEIYklTpQys3kWyxq9VhN3f5iIMtwoyk1Eqf
3tjVhMdaLRBQQebG79y/LKZtnGe+1+bY9RfeqzYo+4X3SZvFfFUsMb6MWQJpuU3URcLfsQEB8qxQ
FyjeiRFW7gg5HVUrF1CxNWzeG8wC446GHi9ikZ86A692kZnYzwoXdIJixQ+L/FZFP7hHLkulc8m3
G92KPxaOluZa1JY6VkdMuP7sJzO0VoO1VXCwJASyiGvrEK1oHwjgZO7TED84K+AmPXX4SSsuKszB
s/MdSVijyq2PkXBE4ecY55bhMmR4KZq7Vj4Iz957dvNJHxkSrOGx8h0UM+B5AadZULP9MA/NbqU/
mEp9yz11mOvixejrp9LqT06nHa1MghEgb9AUu7mCshwvQbt81u4u5/CtjRlVuEr1LtT2tTGJkfTd
Y5OPzc7MZu+glOb05no+cfRNoWsbZLAHNaUazJYyFUDm0+jc6f1DkUf7rKkxCdHDqWVTuzG18btO
8zqe89l5yjs0zg7qdsFz24306YOLB44PCTU9gV2MZSU/du2snqM6XXZj4vLIiI0EicDqbIDCmTH5
4OBFYEmavrFMfUspYw8RzbRd1w+MUEvUz7KI3t0Ib7pMnS+jHG8lC+C2dzL0606GrTW9uEZ/24F5
3y5z4d33uQ2cD7172TpUV4VLjT0sja1LQSvbHclSze/Gxd4mS5tvKW7zgmJYdPzCDh4MRz5TEKpu
RwlCzFEstPK0T/bRvMLk8bffx23U3Q7ArbCKsdQ4bhHYHTqsKruY00xdB6IyKJ4052+dO7Xbym5b
vp7HtaC2GdJzUj9FhU04y7wTyeQdPaO6l+YaFBDe5Fcjw+B+HF7ZrL53C56lXMQ7JVuuAPPpxjbw
wqnrcHCZcXwJQNk9Y2yexOY3YoLf1cJIXjosyCiZrOhpWnBHKDYe9ISoXUViIxBG/7JAFtxYEC3C
tMcqXXuoHtEEWbsxR4OKAXwD9mTQCzHmmPs8ZsF9KV97DceisA3x6Lgg64yOmWTscHCQpfNtYSHG
Jjg1e5LXUH29SPiysvSdOuLhwxjzMRkY2JZ6Mv2+y72NRbn6NlcKeajLfLXWka8Y6s569ZLJuqGy
wek5jE3tD1xLzp2VzMlJcQfjQrWn9ZIKYyGyzXbrTDTZu5/iJv+mVioNJtBePlqzlCer0Og2HArM
h4rdlOcslsVTrpja1WsSzI0M8em2aIGjQkFUyAeBiZ0OlusMQbeo2o3RKRwM+gQ1Oeoi+2kUOh19
TWnvbTNd3zXdivCqRqzyhCIYtPap9z1ORXYvdX7SEbfEoRSe+40QRHSRjd09jgUWW7fEmpFXKXAX
tdfP6mzgBRiLufG5+jP2mxq+X1gNK3u9c3pGPLX7MoC0f1CsFgPnVDbOwcCB+CTIOz62WqEyr3FJ
ZQ6gdVuYeAhgMaW67dUrjPG1WfRuDrwKTK5fTlW27HQWzfX7172Qlj8878pYjgdVjzs1SKgCJobS
WhhxceOM8sBmTH9NbUcvfT0al8oHmYgPv0NQaSxHeR+cyPlO+AStPS856jSQbw+u7NjSO46oHhbF
Kw1fdcbqRZWaddQgRhxwPrEWIdzstbm18dL1dYsY7QkHxaTtrAs1MNzmup4J9g6mqEMHkSXMFAhz
nu4Oe/pt3cCeiej3cRKFVTLHZ03jPq6MFLTYYigBhqv2YMzyqVWZg5dR0/9whbbsIm2hNbHulu+q
nkgOi4tenooW6HkDl5OGhiSWJ9JqFuxq7BSlO3SBsx57iL2imMAlzW/0MjfeMntp/bKfix+cpuBB
xd2yZ4OSX7VezW69Pm9PaTFQrTOO/fzpTtl8NmmEBOvO4krWA8PuIrzxpu0jJ6hHc3pI8xbB1Ulc
xqJ6fcSeVsecZ+bh2TRn63ubz87Jaqg+NXh3zjYNOH4ivWSLA1WGNc7hsIlnZTh4Yix4DkSZ3zpj
exO3Y+5uh7pMsXy4vfKUUmf+OGCM7v0UdiilVGY5/Bh6T71Kt22f6CA1hsCxjTjbVhGNu/HqA4pN
9AdeD3CGDqom2aZ4mO8sjgkSZwAiZ7o07V6vGUcHVhy3cRAPjccl68wu+6y+T/BrTJjBRZ1laLFO
qdAsAt3gvsMBhvVGh9sw1gM1DcLM/LwYnmTp3kyZTge5RQ4zE+KANK1zDNA4hlhT6du6Mm1lTqxw
AjrGYYl+dN9GjN+wXZdXUSX1SzL0xi38Fa094QDtAtMSzaUYExGK3llg6eDN7kWRCb6l2v0Vyfsv
GGD+/fzy3/9bIeDIJfzjMedj39T9//5fv805dYO/8pdBp/nHyuOyEPnUdcz5twy+TtAe8Y/Usw3r
Ag3w7wad+h8a40yUQc1c4bju31QNw+L1bAK7eBAsx9aYgf4LqsY6TP07Ex3qiMF8E54l2WRLRyQh
7fH3VkTZdEPvGHa/bVyvp5LFQBbonGMR2bhjcHt3QcrV9tFaQ5YBDZaO/wvMMUT4diN24EumDg+m
EcsbLmcCq08ivRIsas6pzKaja8m02DTapB/VnHtAQ2bQCTmFZdn3R68bT7WSfDUuXk4ewiO9feWw
8vPhI6llH5BYSABuAcdxim66bZx4viR9uibstSQ0iCLuks5imMAfRm1NYcOC407UP9iAiLtUKZRN
3ZV7TaTZac71YT97loupwgm8mBiVlxIVVzIOu7GqfqvG/J/Qw3Qi1P/X++uugRkwSMRpuCP/ZPXM
+xZ/Vm0N25LcI7sMTsIs/9G10fXoakBfpai7SQOlH7+lmMOvGjazp2QYv3Vat+1qu3jQO03zmzFN
bnlUVSxmpXtKsigiqqulCaayojwTQv35F6t+MR/r+KI3lfE06c+uXF26U1QFcrWMm8l0Wy1NfSdn
YofsORhci1o//Py7P39JAo6SozZsTXe6WxYMj4WY1v8H32uJVOtU5OnRhh7wmMvn0aYlmRh+ttfM
OH0wZV4eYsJ+Br0pN1bY22utUiVfSjNafSOYKtSorFgINHHwlkHdQ64ZmTFX07MxJ2k4u4URmnNv
PwnmNwyNzqR4w94AXG9brXtNrJa5cWXaxSYdcjtUB33rwkd6BVNt0Mq6vmznpa9p7R71HuizxXGc
lTdBQ+LD3Ym6Eey3kbz9GibuIscBC8tMyyoDt+PPX4poummAod4ZCakM0wDDM0hVuTCKz7ZeUiJf
eW1oYaXhWmuTfWJ6+CgNsMtxtfv5wy55qV8zOz9wIj/FNCHyuTbwc9sWB8+wGpmyGjdSPafBGPfJ
GxUF9R6Uux1gYE7eFJWyZIars2+x0ytCpq/GZTTD0ZpZXUsZlo7Gm2ZP1b5drPFqNlZ0S/5kK3vT
vJQ97TjGNJwNrTQCbWE/qneL1ZIf97RtqhPirhxHPf78KBfmaL6jCh9WovJ9nPOnTK0PTj1NcFw6
52IohnOZtOlhVVl3dmRZGFf4x8IcbVvaTDc1Z7qaSZYfOjoKLl4SW+cRh2ktzSv9AOMZa7VvSE4F
Y1d0gYha5RKpTbRsRG1SNtLGH5Myn0myYoBPPefSKYm1S5kDbeYpM+9JoYXT6NQ3P3+lFENymCij
AJQFms6MutpXqWvhjG6RE/Mm+Wb15F3IJScXmMVXvE9viyuaKxSb9mbqHaZdSnEdEJ+oUoe2s50+
jUSncLpYto1k8tbW0zkbm/rSQ6DbeyW9YEmz2Jt49NZyz948U571NZCKOQm7oLGkVC8GuWE9yuS5
NoeHUou9hzyXh6FovnRGydBbG1q2m8W6meP63nXzj3qynVvF5ZuY7Hl4jx33AQfKZrBEfZG16O4B
ukGftpNNNX93lvbVqr3kwVwYpGU0956HwXuC79c8Z62ThhZop1Mz6smuzDyAAkbyoDfySZPjfdSA
25CDuLjrP2LAGScT7AQbW3GVqz7Tz2ixVGUXB8NdZ6VSOLc2NQW3k2UznOVAv2mxccFgWY62KZyL
Th474CwJBBDA5FVmjXZNyLisv0jZjBW6OlygpDm3vTbrvjbJKvj5glmTY6SNKSJpeICA9Urmg1pp
8aO0eKMrK7W3i1D7Mz6Qd1eNvduhIIG6VFTBKI3m3rLQeLed0JtglhPW3P/4vbgYvH2r4+n9+a9w
tIg3EyUZJ+re2L/TOLajHKd6BLpBrI0q4W2eO+Wjp/Gjmnke/vzDYp6TnWiVGdwI7u2YU+D7kkx/
+X+/fm+i+H6h7+VqqVXYM1T9weDgAvvPQXLutC3Sh7H/9UT2YPFulQbj+DTq/RvkxGC03XHnNfqM
czQzniwy24csXRzaxcjGZ1ODYze3BHJeX+46CJlbEWuk2nlcbmPbfUlsuQSKE6t7qxh4hExmpvsM
n5V1Aq3c9mP15kaddZxSm35IRd8ZLUVolDPOThGMnvmkdPAxdLd+whcArBPPl1xeW+HeZZQ5o9Zt
7ZWvr3XHuUhOrQGN05x3Sf1c49/XBmXn0Wqz0GKYgOTAohySRt4UlbqHjrlJ8bA6urKrlfxIFX03
LJdJLV4E6AxwIm6YZJVf2s2+J5bnxTT/GTZGwuao6GJTeh961oRdhKGAl9I5elcmDxYEwUGNA2uY
gsxApaMoMCfPzgHGn/va1xXtwPR0Z1t6qNNUJVpsrwVPeDEfR5YBdSypsS7vIrsNVrxVmZLoqjjZ
dop316T5IbKoEQJpN1o3PE5Do3F2nGG2gBkPqmVe2OfcFzHl7tF4SQYGXWa4jDHHyTpkLMN6OV/Y
6KHLepsJiTIXnL6S7UDK0+Bo0yTJrhMx+B+Y6UzFEU2CHE9/n4xnANOn9U1c34jFoRMvZ7jTl/s+
ik89XXLpIvwWsQGXWvfWc5jQp1ccyVs7fVYN5VApZBL1aJtSE+bUYpdo0s8VmuSSaMs+9UJjFbBA
LWxqxCFj22nj2VSSnYHC2GWwpMH4jcvgY+Rj8DWdjNHdSGaMjhGDnjHCXpn80jMvy2TeRIo8tBPN
duAb7bU0sxCXdpn4HKZzlyzbMaIoLcrCZqCHuB7PUa+ybkwnZS6eG+FeB4iMCoeYfra3aYv5uK4C
eAW+Z4iwrZuNc6sjaMRTEkD4h+5Cfjw5uZM49NFXIaLDmuIsq/TsiWhbSHtje83eNIifGU3AJIpn
nk/VNDWxFPAoVL6Ny07oJPg00gMFFu7YuYOqFnSxShYqBuDgue8JX03l2lKdinXDLDjdFRt9oNFP
K4JEnbZEsawuveJ3Cbtq8Q2FF2cPEDueP6nNdkrGEwzfG92tgkLGgbu6Mgec+/he9DEs+ME+Et3e
ZoV7sV0Ua4/WPPqpypiNdVKK7fo1vW5mxOzs87n2qbzdYzreRSnDp/hHV7TvqRvRDpacgXlz2PaC
yI9pxlMd5bMeDR+5FB9o4w9Wc1Sl3CkWbQ/8VInuIvAqtwz+nrO4vayvkj42SwbNr2fieK/F7Hi4
cgpnferFdzAE8SVY17GZ9l1chS1TY6HMuz5Xtt7AVDzTwwiv7yC/6tbdJ0MT1nCkotL0mzbdrddz
2s4QkLvnn4mrdLkt8BHynft1sWWPG8RdeUwjlEyW0WiEvkK12fr7XuNcclec60w/lKQKwLFj/2+O
GcNQLB5hL0d8UaVv2DMNi+5Gn7rj+r+t6kI4NPnw1oPKpYQ4aZg4iZrpGFlJgCKzHRhbNnyU62fc
WleVwai006BwKZtoz+uHHKXFYSglCyDJiTE5owTuc9u4qVPr5zc3Qv+bhukoF4R4WT6vz8LSm6+C
g0X7mmi6b7BTdZld9055l5cgFXX1bR7B34ZVLPgc5uvosC/VAlg84ax9rs+z4sTqdsfUc+29OyCp
ntcQns7VxecKvMd6ZNOGLwxr05zfaogSKvUjkyHDUTduLSrOSYy/GtZyNKbstEi2mq+NFwf1kl/W
T6FTrDst5hVtgke18CNtvlBX4hdN9Towy1//a438NWESqSFrOUnlk4V2N1bTWxtH10pS/FLYT1Et
glJT965OpiHtb3hIUO6ABzPpuJm5ccg7TS5I1rkJdWe4sXhgxtXHz5iLsO8ny039yoiuP1sqh+jS
0zUh8l3EyFamRCLGnWDVU6GSoFJsmzk+Sot3qp8v2TTeS8dd+S9+RJGLbARLubk8W+pwyDXtZBA3
1RdjH1fWmzVQcamDMe58pFuIpjrO7hLLmUHfbJbj8y7q9H3pITmihPCYd4Nxnp884wnp5S6KhlPB
rJDiR0yvDgWiEzgN/IN7fLRXAKdbq+t5r+zXrIkq5GvImvH01nH92qp8reb9nJoS4Yz8Res+tH0K
KR3hLH432rso9l46KlZdN0EDqi9NbZ8KDZHUptLaq06RjmqDTfmtVKonVcEI0q5+tWbYWYrkb5sf
QiMiNGDK7mmQtHPV9E2Pibb5qOgJT0SivFG+j509YetlY8/QSxbXeZJJEVSzuUvyGY0mdrAioq/2
jn43iNSvEyZEbKK+s9c/R8X45dnDu9WnwTAjilts66CgXBJleU+z0FB5lw3F5u3P776DdT7Xqv3N
rmJ81pH85GRE6MAI5dzt2nK5M1MUH6VaTlWNWXgl/xR3et6iGBgS0cKxv1H98kDiYjLlXZySJujb
26ghizdSlGYT30uevMQMcpmHFfoNk6zh1W5Iy021vG/IEDLG3WRMruK5+i4r/V0sr/OiPaNBmGj7
zXvXx+cmUT9SAa7eHJ+hntWbLBIXJXceO9sNlyQLYVfvOWbv6D8MNEslQkNDthN/GHx81SR2Rky2
JW13S6VQMRM4XFSAV0gNO/UrTDeoKE7N7XhN6uYBW9SbbVNbUSvVMf1CHzw1VLtWBIElK1zDMVsY
z3nF/W569/qYgVqmH869hzR46bzCd5Lsa8iXY99EP9Qc8UhhcaXT00LAwM5wTHkeCrZnrWedM69n
k6IdJ/XRUtu7TJu/MRS/qWPv3uL5NzrLQZeb9e5MF5VAFRNrVfM9rfsyUo5SpfbsyRyPaucSu7i2
Un9pkSMwUSfFhnYhPmthvYliGzvVQc+mlzSTr7U73HPNPHdCvmkK+3FyVrUovpZJXk0lBozUtXub
G79ihR8qTtNmPt1wjCDLsFVxVOrRuzbb7+Tejs0ivsZWWbPSC72Vs7WtAVE0dUqCKbna+KGkeeMu
9NRNtfLVsX/YmF+dQbK8zzVlO7tgkwv1E2ZBgTJRSIBanm/ySRXG8qg4oNYQ2LuIh5mGwkpugI3j
REXePOmMjqqbNINITFXmJvWwjMw7oYyqH+fGt9Qpjik6q2ljKsgHpr5dC6Coz0+FrhwXHRaP6MUN
AgNPWg5gO+nIreFBS0J73kpn+im/At1AaVfYEqCokDcw9zJJuf29lyXz9iqPmLS09pgxcKyp07dS
tcMO/0wnFlKO7ttsGD4+RBZXkl+a8+Ep7a0wLd/qaG5lu9U47qHVAg9H6zL0J8FTf9DmQCPTnmWT
7w3dU2zSez7VL3Y83Cn4hwrjVis71t53B022iwr20hegz9XeLvGF9UJXeOBc0sm94CLQ/V5DMmT8
t+8V7/8Qdl67kWtZtv0iAvTmlS68l38hpJRE7z2/vgezH+7pcxtdQCFRWQWkQhGMvZeZc8xhM03V
YSg4Ohexbm34BZNX5yPin7hwJpX/yYCzbSuYt2TOTl8P6wc3e+HUba4446T/QbYV2UFSsB+jMBll
eSPgkWQd7gR5heVuIiE9BFFtz6EOVyMcNpBMTnJl3JpiU87JdWmm2zSFlO1p/zEVD3XQNpYpXUrR
3Cp5G9sIF0oMJ3+WdDmUETPyRbt1RnGbaN43Bc4qY5CeB6n9MnO+CAGSo3Wt0hj9AWkKt8ydbdM+
DIXzgvM3OQ0VOwuDD4uIBk8Skt9Ws9BSEC8UoClT6PbVekQIxuCHs4I1mZMIxk3O6y1P4gGo573H
fC/lDDrb5hCFMs6JmPVETEUgYreKnbJ/GXrNXXCtWaMB68t4rUPU4ULkR8polzL5Mda+SwNXSzXM
lF9I9Rxxrk5xhgZa1YKTRccToGLqKIshx+C7H9EaKs9NmHtEX+zY8mdsqpU09izW4QU2lzwaNjMF
vYQWsdWnR1agKQWiYjE9fevj2RE62iqxPUhtUGyMSp62YFEo6/Ji1y+BR+yiB3eVympULwPDGPyA
0jtN7MPs8+HYWXyENVbhUQj9eTbuQxCiE2vpR5IjgHTCcGHcoG0dMYb3kVNH2rM5oU6BMpUO+dla
CGATK5mr5s5kjWtWxsgXXqQg9xHYPUIBD2AHVS7usPVYJ1abmwkQixL8qtz7+fxtdnQYNcm6g9E5
dVGcRUn1pmn0rWLEzBW76qzfVANWQtV4CQXgEsChIV28ScsTdafYfJaC+TJJoo9VCh1k+zNKiScO
iqNbGTyskHtM3xeNISMSD/w4AbJBDoATi3i9TFwofbqbVN0tZXB4xAb0kOxwqwlTA9BVOaIv+CPo
5Q7UoIckbTWnOXrOLjiOw4tFbSoi9cWAtQlQTWlx7MdB9lLd2viL9BR3+gHFtY/YoXeastWsakv6
RLgeNO8quR0jaLteg6QnLqdZDXajqdMZVp4E/kVgOM8mapPgLYhlcV/oMlpPjVHfaIRfeh4BHO0V
RFDdbyMF9zkHEq+Y0GhS/l7ttCD2FE26CunEoV1WmxInoczcwZmpL9PWBPfRbifR2rCq/U2rk77e
RgEkuWoTtOJLmkwIx8zDSq9JRtnug+iiEtaaKveKFbQczz/xytlfhgNwfebBpa9GIhZz7ZroAuZF
2R/K7qoZ6XM5l0cmklfT7GiQ+MKJYKpFTka097RCb93wB1PGLpoCfwkjR6xQi/UJwxzTaUDqDK3s
NsDbhqXeIjDyFhXvNi6GVgKOYSCZwR9qS1Xs5aX8KqyWdnzni1Udo4ydq7SQer22k4PpTgho2yDz
A/JHP9tuPkagHewkhI+dMQ/JtA6soCgVLqFujpoH70Ew+U1rHZLYFOyxry7KoDrZivFRPno5+zOZ
nJ26oTLzeNHUEoibuAk5y2btu0X+hwoI3RHmjXLA/orUc9B/+RR5k9HMDgsZ8k3xNWqfxvReiYHb
GCoyo+7QdgjeBri4WuDniCdRcj9aFqZGjZBKJrFtBsEXh4LNQJ10qYBYGtAARvdatpYbsloG0cTA
AqW6pbM0JhmrXHQ/VfInQTX2ddf6UyMxxFICl4cMM/G2k/qHFcWNXSnaqSp6x2pS1xI0fwyV68i/
ajBc5puK1oepN5HrRP/ZmpPX8rW3aAeyp0D/LOQ9/6lrwyUaYUvMPdhAbXjBS0lU/eSXo4UweFvM
ZJPk0W4W1e2Sxps5EQiFVydXldp9oi03XQTKHFnbWFj2SIEPXTae4IN6zAs/6sFU7VYh9Vu0Zpxi
K9QIKKawvCxTkjkRo0auaJz9UeWsMIHS2vfDWkpjPNMyGts6WUsRZ65DB4BPiptHoMZdCUMRw9NR
h3mYNA/4jE5sanuT7xAoUY6gaN+K4Ta2QLcEDRtXCa9ssBe1lWUm4TMlwHZQEldh/FTMmo/sz6sS
BeJ/62oNkFfok+c4QqbY+HOTeFYHx4DS5poyDTCk9izlMsMQ5C4SggL5CyEJQX2hfC6mp3wt2wxr
/qz7yU175b6Y0YEx9tO4/NS0ymoCH6iE14lclYErTX67y2umuxkubhZxW1ktY5skDQyBSDdA2m5E
3QLCEm+o5T+LMYCvIZxZjmyG+UvdtTQSDqAhNDjLvVED36qqszgnBMf89OPohESoGAn9uCB7U0Wj
y7RHHcxnDfnQ6tTJh8hRhtGX4BCBRFoq8SdplWM8IME0Et0JBH5Vk6d9UR1pMD1jED7Vgd5vzbbQ
o/zYDNYHO39zQu/aSdsiE87Ish3FYHk5qEzZRas+tc2lXUiraPgR9WqlNh8p48CYTZFnKbndouwZ
ysaJxHlTiOEumfmFNNOJkxLc00EVdxFYS+Il/IiJAIBps2p8coF0hBjgew80FgCeTSzOlY//ZbtU
pWf08BnMjCSPzroKfLUQmFGDx04R6vaMGZ5ud6ti6OhH8PwyRWrB8kyrTjI8YZS6PKilJ4gLDofH
DDdUVzt3knvX6O9ig2/42CbtHzRImLkFF2u/kxKZbHQf2bxPxtyBbuaWywlSqIftrPzWe1oP0YnG
Gw28s+QMeMUAZtnONHe5GW7F4l2QnsTkWUw/B3514zuQrStcIdfiKhiCFSUueJYUO4lEZM5Ob+Y9
R/EidowaDUwV7KSwiojG57gYJMIbno4QlXU3oziAIBEUctwHxaYKH/B4vXFK8Mg96/GhDV7yBLhy
YZwG6i1ZQr5agU1NtvmRezEn6TkYe/wxeyGqXbokwG2LoxRYtYw31pUHWaJC6EJPjxiUdvI1LD46
4VWtdxasMhU3G1E4RvczYjy3tYK0sNk4i8bOkiT2b79xglBMbd8M00s1QGiBAz5xp6KzytMPbQjc
pRLOTHNlQ9+jr33L8smLEBE2Ygn9WOvXVfXeNOAatTudUyRbSicSXhtVOdKLUQHkZAiKwhc+FQwr
R0ZvffOKuNBrA8ERAQSCJmXhLm4yNooJrut4kaCr4dop2o0pppcU1kOUJTskAsCvmf7lYIEQMcrd
Pclp8lI+/lmaEW2a21midkF1lUWzI5MhGFfmOvJTN3o4HxUxxHs+MVwquz2xD0PApG4cNGs7Y37g
WhArPyRp1KxS5VoqXirV0jEKI+motNaWRXSHtU8ObtH6R8PcW9b6m54M0NyXynKLNbSpoWagMG3C
jEdxRsfeT91dyJp9X8XbPl/wM6QruoOFy3Fq0uggmwleJPSnljTqJyJPut0QlZ1bT432EIndwjdJ
R9uqwtkqLPFosClhLYLhUlCKXT2NwU87gmIM21dLCOetEKfqWVQjaSMY7S9ry/kgSPNMrx7Oh79/
bRQwd2kOz/bvX//+UVvaR9xrr/ARmlsyajk+wpdwqL/Y4mmHYpLdmozly98/YuSfjpKamEmkRjv0
amhbWSi9ZpB1XY0O/9KnR77fJtO0WAI7KasbM0jZ289hEDlJG4h3qY6Z+1Vp7ZnDLN5Rzt2Lea63
cVxwJcBe+QBVQau+8GxoaAztKljCUzZzaWilqfpqpS92XjXZGQ2k9iARHVNlEL4bw/NEANFOMKrB
1uhxG0fvOKYkFutT0NHLt+1FkDDxC1PcfFnpt6oJI/PECRTSYuqeaeTh/u9/KxjrbkJsERQa7ALs
cd1xC9XRTOT8qeos3UlntQWNM4xeLZpgyKpDL/fakxn2zLCaojnEi+UXInRzVIfuP/Q2/wtPS/7f
RBaWrpALq600rb9mvn/wtOrCiIxsQECJi4k4UWxfe1q47AXRrOCrasQp0U6/YRWIXwyFiqpJj0ql
h8dlYzQlLBGNBaMMy2pYKIpSOBdJ10rMbiP5iehey/8PL/d/GvJXzY0F+F7j7Jcl9tVrvsc/NTcp
ND0lFEfRqZUQG9K4OOFYLWehE6kP5tAThbm4amMcnNN+XW3rDQ4khdV4FizBQV/WDCdwv5zz/pyk
y62YM0zvOnaVBvfEQTfx+SJOcEfVINKVnbMXFYl1+fsH6v+fXHr+v3+jfwHN/v5GKpKkv1kTAMTk
FaP/jw8gLEh9w1MmOnTta3R3U1+alpdZlsJ5ktgmKKVA/Y+JcGPoFYR2zUDFrY/PaZ4zizB07c4H
65TqPF2VrrI2/+H1rSqm/8ca+O/XJ2NbX5FrcED+vv5/vL4htLRBkBvRSfmwmf2CbyoU3m0lgdeI
uZf5RywxNzdUAqmI2VrEud5kvHvnv3+EQ/AfEHD/ykHgFf1Vg6lrsiCWVuKO/uc7JgH86611Pqq1
GJp7YFJuX5Q9o9hhORbVlsVe/wSePaTP25e6IO/CSMRYGUIorVeZKvgZ0r/OoZ5OJ43lbtMzxNCs
WnzBqsEkIhmN/0Bs+LdUjIAi+HCYcsFUr87cf71keU1Cgfofump4W+EcGKgc8+v//qRAAv1/kimN
zknna2Vi/kVIp/1LklaWkwAjpAgc/FRGwg4Z2Op4K7LL0G0bhccLNKSI/+w1hfXBpEn6QMkd15Th
id1Ve7yVlf6HrgyChG56her19blrKlRoDW0tNp72J0RRFA6wvLdWjy6m3GR54gAfdFh/6NJWjX8l
BcxV5XWYsrok8pH4vaJ+xfIqMKIhi/zOMQfR7KOIv0z85/XkZRTzRrJKIyrPLCeHMC4EtAO+eX5C
p94UKd1rsuqQDgmy7COO5EMfBP6kvtkEIntTLXoD4TKsPJ2sfNcnt4x+bdLgepM5kcu2P3DakNQY
esP0WZ+2kvWViccuPcZ3KXcK65ayxOiId8fiQS0zvZL3NWAChbHlGlV4KoNhP1nZn6yVH0rQoeUR
DlbTPENKeZYWiAD7sL+3leSlXeB2Bptii5Q3qXgvTCaWknACVY8El8A9hW6iE/KrVqcScR0ZJCMI
w5idIM40xTZEA5TUFCG1ugrxHYIkXFW+pX3vqN26mVR2IgB4fGcsXIm5IHik8cY0oLee/UKLNuO0
7/v5qy2zcQ2qxLDyHCv1dppfRpELNufXxTzniKm6Ac9CJvJKk3/jfDqO/ItNu0cLBBDMNoxnXXx3
8WvbSlS850yau2JfVw9BZ/Mq4lNg4zy06TbC47boxa1clODBbe2QsfnIk+oaSd0jD16FYL7WoBoX
1djMEUzDy9p05LxXgOBmu+ws2KEV48H0SRuvolzY8qi7kcFtskAJw7XNNztHBiGsYKFqZJtPGsg5
YKsdRZ/acCb5zc3qSzW9JI1AMbPFGomDomqcXs73dTS4Q45viF5zsZ70UGMcvc/EGt8ODoWpB2S/
M9BX8JVZ21HeI2QIuzIImXG9TwozbQIPhfpJlj/a9LufZ0/JakfvTyU5obXC2prX6MvNb0CUX56c
cGJn/U2SCYRPrQ3ZRDgTnmZmmM1T3jBHFx32BMCFr1XNuqTvbKQeVAA3s6EnZl0aOpqK3GEVVCSR
m+qvc/MbyQ2lKCOQ6Roapb8yhv1x/iQ6wamKt6lqbD9YNq1Eq8N9XUmlK63cOmRKarljQZuqb2H5
HYY3Ay+KmGNT/o1S+D8PWTtYEqNmBrzKi1pfU6Wwa5EJFt4RRpPEJtYw/EagfwCeB+Zqa473Yuyj
VPWimjcO7WDF2HOZX2Rom1rsgTnkVMb6sdrcce/rjdvwu5Q8qgHxx7H4PPEaDEO3i5XMnf4IECui
6KBLOzY/XLdl+yGohNxGLFrxyrf1O4w6m/jaZfYC0VWLCZX5QTc+22QjVfs8ialp92b9PaVHY7kW
WDbT5MHeG7X7yZhf5eY85ymRlUgZxJTxL3eWsZv5kUx0mnoj5chR0NgctMhF7gE17n2uZ9fgpaiM
dAT1NxJ0wJGqg6TNc52BymHBQMFNV7G7U9TB1bmHo/nHqiNXaJGVVx89cl1VKLf6dO75QlpkFcV2
sbAdpNyeU2g8vTfNjU0knR2hP8uKNyk86IpI3GDDgG6iiQdSjLWQBc5cQXKqOcC2DYhxGNbWc637
MUJ6iymMqojYzlQ7agqnH+5q/lvTS82oxeRfazyPke4WDQ/R1UcZxzfPUq81jXoS/LFsq63YaNxD
EIwM11C/s2iw16ljgMR1kC+9IiOYSHyrf+5x2sVATIOkdNKh98TqRWO9XwdX8mttcbyX/UeHf3gV
5yspht3kxSDBQypfmGNXfHH7jWq+VHxrhYF3baGQ+EoRjPHti2bBTWWkK0d5eZOKzIFBuaSX2hHJ
KytIL+1/yuSBOp/oUEaxgQrhxB/FJwxheI9WyInk1dlDl981rpesP1jjcWdqVzuLEw//zc4qF/Js
fsLhOIYn/Mywdre02I6VGk4IjlWEFpC9GoB7F9CJ08IB1+4DKoag/6E9aPA/shqP2fbJ9aHjSewQ
93F6pOmeNBJbmN7Sr/CiDafE8EsOrveoImHCzNgBs7IZmLNFP0XPnAvbF4wu0o7n49DVB12d7ou+
K3CHS+Y+Es/F7FsiMmHoldtEvKDUjPSjzgpCrWlnK/gZUKrNTNpHJiGHr1n0VU/PVvsm8Ay33MqQ
9sPFFmlz1BCtR+ssoHJoiOd7My6HKb81+bOPo8rOQCUEyt4UXtKBKep0iiDl6NW3UVw0YSP3DHeA
5lZQUnXDBxMMWFWb+djk5aBpnbuCrzouMswc6NofOlPJadW0cINXw7dZXyMMHyYfVpaCWGRAmynH
rmwddVIprvChddiCoRMz0ipHzaVicuMEsdV3BGZPqGunYsoemPiTFt3LeKJMc3IWi7p4h8IhGTE2
qUxX9eyGW4Ok10L9CSTrEQuFtGeXfDeU6oOgTb8y68Knmnyo4Am2omR4UtrzU2UiOLSDygujntDH
1OsMLuOZ8cqIDl9nMIAAMsxtQBkTvxap7cNTOO701MuhTIb4cPs7rHOaUDANPms9CjKeJFINMIUS
uIxypv5ocLuL3XWSfvQBDj7qbOG9kfo9MTXs9Y+zCHBXFi8SpU9BVk2weKKJRMhVFs2dtWQXtVtg
r6qRMpKM+T4Zz52MKzYmJES/YZjZy4B/yvxHTgAf1dYlYZglhxmOdWZzWKIoIfTEFcxZ4bZHwsaM
QIJK1tQFNwtDWvKa2db7boXXyFHxHkcN6A/Eb9USvGTCXVlM4dgrkucib2xlW6ytdyxkW63U7iZ/
R3fIRkUssSP3m0Fe3PwzPcvS1mCIy3RtES1frq916l3JHKaAfI5wz5XabY5vWWJ5o1ZugsHFP1Dj
Si3n1A6zN6G9KBLJPobgjiPMfUw6MVqGfjmJy/tsMlZkD2i6kEjPfowMtvWD6qXXD/UobLIYHBGn
e95fR6SPuPF4W4It7VPPruF3yL76tJ6cSaQ4nG1NyWx+cmrDNi7Vg9z5AksnFGz1Nqs+lKXzhJil
HWOHjs3IZkBG0Ai2wp4yOTXhXgr37fjDwmv57v6AYc8whQqvIEYEqJ6ltscpuJvld0gZdiJ80JLO
hFQ0AtztwcRN18x2pmHxD/J1fBVsOBDZoqeembv+pG8jiwop8FrqUfzjymtVbAuR+emv1Rz8Un1U
4WBTTCsU2U06XNQ8fJvZ7qnDe8qYPzIxw7X9uvbeWWP6zVmaVdwHYNtFpu11+NNtcdBSG/wit6jB
OpS20ms7hSaorflCkPkhCL44XUROjiF8KaxdmKtOFHwua1mhP7P04/lqM5gEaG4DTICpvu3UN8QI
NmjE2wDyIO0G/hXlabS47qzCUeqHXsxuU7xYi/BUtHdRXm4YNQBRYP7XH0BHO3tM47OMuEjkVh+W
EH6+7oLnfUMBZvcTmcbm6BiBtcdM4vLLM4btc5fUaGcythkZUOBUFO1F1F4F9mxCdMDfd2N/VDnj
yFgu7BwEKmCJ8kBhVxOgUE+i575DDIlqLjmEeDg7F7Ux9ha9fVpqwqAalka+WV56ayOXuwoMR/k2
oaqdk/hbDbUfMwHpiLh+eEzME+y4X4gykZwKWXAX9S5XRD6VX3HHC5OIDhMuwlc+iIxZk0NVlY9I
Gx9CorjCXVTPpvCbaUyv783w032Vz+kHYOgHkR+RGZzUtNpPzeukY+I58EPdhsO8Y2mLUWeL4dBR
UcVmLQRZhSW1lnvwlsln2OCWN4dLrzLV6CC7NpseDEknV7sQUA9jSKhDRfY1qGPILvwQsmEQMsIM
apn7FmAA8TIzS5ypuKp0r3GkcgrSeEuwtDUOSPy64D0yDUurzgvFj+FZZeaVBFeaEcIWwSI3W4Ow
ySkWE3DC7jnc5UwrJqKUNj2rr8L4A2FcOvZ3rMrrz6wxIXFdu/WzbR3kF/k3X8qNoKNHAVKU90c2
klsdB2BMxcwpSFegCZyPH81lPM8vPX7/8p5mjK1IV8MKC+TQz5NvtC0eky43y0+tDr8TLbBGfAYF
YHCsUz/hlmx/w42+y0/pPknr83jSBvybUEYQgrldfQtLwsHEs8RONqO2f00s08P3TOZbrXkjyafi
zNohOwQvdUPqwHuX3iOHBDxHvsgZTKg9z85NEQeP3dJZe8TWdS4fU6OzpPdRQIKXHWHMUi3k2b6X
91BbuYRAeV1azAcWeBUCa5/QjrOt3yTml9yiOloQikI5wuQkdW9C8my8zS9DUTky0cSW4bEzwzjV
Y0SN5Hukc7egAkmkriESh0Kyn9WHGSInFDpvMSSnSM1vKFU3KVo+atZ3wqQdTXPmkhk3bKacxphH
RyHjISyqfYnyDugJeKg+PHSsVIwWthFbzqtRzF5WCzvTmNFlWbtimB/9yOFusE1k7GwXgd9mNJPg
hiEuMFi9xyKI4G0Tb2LTH5JzOf+R4DahyeTUYz+keu76DtbuYgJKfggMuWFKa+1brDyl9XeQU1dh
nD8ExnlpL3lDX7NfCQk5pEVEKY7SAvUh7MSOmc4a7NU3GST2dotZF+P1LF1kesr6kEVrhyoYlHLA
j5+l9q1GjVldWHhNoZeWe00/ioYPQAKIrATVpb+ry27KaN8g3njomcf0YU4fGZLiAeTwdEra7TJf
A0SmZNWTjVHck9PMZGR6q3PA2MdigAWMn26Tz7tROQi1N9BCBRt1AWpls02cRaJ8H0rC0PmEPrys
Dujj8ZitUqTJrky7KneL7HWxy3xeFa5h/uB7FY37nvsEzj2e2QWnj8OKLQE1JV5wzjXps0l7bu2W
YD8OyFb9zvzMuo0m2ZrkDu0+RxQHtZ7uY4uMK89YXPqKwAtnanHihWB25IVr1g5jkqwf0vzRhYcp
PBT9PlVAL++V6B6XB83agAfSLUc1Uc1spNTHI9FFHlk3vGErnDywe2yP7Y1xTKSA+/F8wEWS+lsP
9yr46sRXXbyEIIE7n2o9E12L4Jd6L6FF59DNfeZB4dkIWOd7VeXGq8LwVJZeDXe79KfZnaByFxsd
rMPobmqBWA5fLY8ADzSDhp0GzCUkwJ/rz5oEral9ldj4dvOfKnjnL6sDQ9JP5YCy8xCXn0a5nwev
pYD45giICgKfHD4jmZ0VZhluQKDilTuCoukOQ36bp6e1WbbqDS8tCLeYCPhh1uLa07erNFSXrojr
rWB4sw0Fjx1j8668ts8orwNhq9Sv7JqGekMmIStGOl6amTuzKXc9OBz6lkJww+qIwkNODjrZvBJU
Xpgdrt9XPr4jrb6kFQ8EBJRT2B0F8zlEElyov0b6oS6XSX3hEQjk99Y48CHmyY7PdOyPaXWdGhaj
+3IA1HXgLE1AULEbUO9Zz3Nni9JWlDc1/xa0cboWZBQ+rWMO6yu1m3dGIvz8BXDYKiCySb5qtb2I
yGci0OvIF4s4J7CzHUOXH2mrpxjKKOc3ZU4hvsHfwJqF1PU+2VEkt6oPJlkJ/lQ9a5jN0L6NFMWY
RtZNjp30ox0f0IGA8sznp8zy+WisL/mTt0qSIHKeIu2KQlgyNpwbtNnlUG8hB1oeQvFG8UTMGgs7
JG9Mtor1HGl87ai08FsgRuHT4Gid58uCxNXc8FWJpLM8HEn7Y4axYH+pwaA5qCx5r13eE3brg7WJ
o5MFFd9Jnqxmi9SMyUb9I2uu9KRCvFkueOt0vA+x6xszPii/CQDFwDuk1GQpcZdLLwgQR7ABpTuy
xVtuvMul2/24lWCbtKoLVDib5Xh6Tg98+3kbdd02pfWIxOGpmZehoIgnzAtGnQv6sK3WD5edPmod
wjeJOctNfB9u1CKc9ktxZ+I6KTwQjE3n9mxlIxQUPicTSpS8uPLcaA07yIs0bHDVM0tlfpIvbHke
lDPR6FCbzhSy6F2+mEnyQQjBhhHkEnmc28nEiJbnFShCelLZqpIq+i2qNscxgoKR5CGZeRH/AKqM
jQyS1TpNAtAGhN4uvzX6Nyx0jBbICyLFkQ6jcnm8BzYhKvMOZLAeS7F1nIy4mGaNZALiAmSHmxTl
HD2tRu2FyQg5t42/h8U6gIOocPjPCu2SaVjvafvFDIonHwcEpyPKgkm6l+KFqYrwp6VFSTlUbJb2
0dt81r7QYiDBHPA+MChNSYb08NDSyeJCwnedzbBN3HSBlI14xY6+JGQ+pWsOXsy2ibXfnU+EW2KU
Nn3nr/UzT32FzUp1acCRzbg+xc1quDLR2WhvNFVk0gkjjqcdYsKMAfSw6bP18Z2yUwOe4tKBxq39
xPQ54yduOXbmitvCzjWdhTYgP4418eFeqV2b6Rj116aCvo42/8jGtXkN3ofwqywdu6PFPcgpUD4X
1defSb+OklfByUWaK1NpQZ6Xb66OWItvWHyV+m15wL8zkjbnAJCEkBv5NeVVGuqJIxkGetAh8xpT
vzZtmOxaEX9EYiT5uUEC642i1DqNSkOEImyUt5VxnOI/DJHFmaX2ZObmXWt0PtcuXba3YiqIX1r/
GOPZPKuInIM2PmdJIMAWMeABg/vL6lOktrRVyCPmj2Q+lNK8LdP90JEvQcqBiJGrZzGcAKniPYP4
ttOD3u6mXfcx45EZHJ2jOblGw5ZMNLHYCuN+iV9qkltVpnmeVGPMuonqMQNAJWUO+czL8AhHF0lj
GAwbM5aB33VKtYXSbz5QO5VO0N7NEk5McF2qU57/jOY5sT5XwVXZ6BsX4WqlbLRVYHoW4Zx1W0vw
SGlj4mWo7wqBQVuGjp9jsJfEW1C7+U7bOOpD81IZVpXHgoDZOSvl+qm6NSHSvrsBcK5zE+PYayfS
odzuJBrVeVSFT6w4pHBIUeWKZuWTE4D/Ubwp7A4J6VAJYrG8PMC4uOuxSkM238R+zv/zurR7Wgsz
3iFJHzWs8McU/rnq882vRdQV29kAOn4wFJfYYiZB0kPauUDH74yPsjdkpRCZjGt5GX6sb2QR6Uv3
h+CuS/CpXTo6zod8p/gzP9ChLX/IZ32OVFu8K988BTq81Q+mxkgyF0hNwhZJsH7XD45x4qVsKwwK
vOEPDcSgrZ7xPSbP2vd4Cz70/XIxEWgaLJ/4CFgs0GLbITlYEbIiR0eqELhK4iGqcYcRcakr9K7+
hsAZVXl5xeLy3TOyW7MGEbp6Jd0MDS/wGCZ0st9UPgMDvHF91GX0HsLXqJNSJmk3wcyPvZo15wFZ
1zjRJkSG0NprOK0txHsxnH4XdAxDyNwnWBgAcUw35GQJjB6GsTmP3dnpspc0N8iJzjZGSZlvuHNa
I9e2nHJ4Me9N3nr9CBVNBZo6pWwGaFtkn6wT7i6tM7dtmm+iq6G8aLDKNpEG7iUVKaFZV3hpYrww
2/R6AQVdEpzzJWDu9V0aH6aQndCGY6jHWdEKV6nBr6Z2H5ry4yKOcNIacdJFIfMv9WLxj8ZV1Kh2
Kt3JKmPJ4il9+1Kbwl3qpX2mmGCyf7VpspsUVl3MbLHtDJpu+KxlxpgsY+ujzze5rJFfTYxvBUU/
WLSbYN6eMTY6SxV5Gr4BgZCYoIJxlRxq4UC0JrmddDnzpys8lmuOHMmesZ927zliu9ahJpCX7eJT
JGXUL7oHwHaGAPlm/IZ/MKarrELl8pW0hCi6a9UThUmJD0DwdeUD6utzPhEkNbxgivAPmrB4dSS5
Ne9P+qbJcB4w6VbWb61ummo4K0XHVZofsW7GbXCRlOApFisCIJFnttENmeC+LrRHRG0hqo0r40cw
h/oHsqFul7X0oxr6D6kZ+0TsOFsn87sd19t+slhzKfXTokY+wgTuyXw7WBbb0+BPa0q3ysKaRvsu
Tka9j7m/mwgoXtROoy1FluIPppYexY67pmXqrFkqU1NkARaqKtg7srOMM8AHJN2HyKARWp5T/Ukk
wMaWhnVi/1mJr12JUbkzHTkjd1yvNnF1TqTE7xiKq1RphdJs0UOd21w7NAqqZ9z7+G7egzD6SIII
3bu1M6bKqxgKBKxu5PY+sf+xgS1zOMgkRgpPrdLdkeYh4WuelT54L9vm8V8cnddy41a2hp8IVcjh
lgQB5iSJ6QZFSS3knPH0/uCq4zoz03a7RQJ7r/XHuEKoMU4lJ+8uGVnDImGT9gA8gzasMwWBsDW5
+O61nliVyIgHyJbcxmrCd76ZBvFJJOZKjlTk8QIRIajOXrANVZvtptnU0bTs7JOdj0RZKP63o3E5
lWDLKn9EYpdILeVA2ZiAt2Hzh05qQa8mf2acbyjkPDC4LKJmhk5SIXvPv6ST8yShKUrEyeklgGws
l32ITm1lUKIKdjyVsCqNuY2kap+MycpXGSerHznDaMHEg35l0TDIobYAmCXNDKKA0D7OlU/mwIaM
4xEyfiAMajdPsWTpyh9qfpf1z8EzQS4IYZ4llbaQMehVjfmb0nHUV1fT+KiTv7KmmHQiNsr4pk0H
/ZvJbx7B7Wj5AsQRcHg41/3bBMPQQm43WhFbdHu+gTNHKuArlcD2LaYhhCCLKoONJECDEByZt0Bs
r6E1fHGfyuRjDLh3p4VlfJn8EGh+eOa2KnFhLml9Gw9Yxkv/4ciSJVZxZdFXTElZZ2wJUAI27wSS
HB88dc241Ag2dTMTWxM3gNIEjHf9ymjJs/H5Fw3adyX9FRpBj/xF8/kh9UnI01TOST/7V0rPeNow
uhC3okhkD4JGb5iDAbki7sXaHRuKOKat3z36CiMKkbQJc0wkEC8eHiYj34sKtYYfoPCt+K2od4ur
ue1v+pVrwsiW8njl4lOl/Kizpp5anEx6grdT4AEoo09fR1ZdAFYy5/bQsSrkylBfmm4bV3sKdgpz
a+T1n6AySsW/FKgvxmNWtrsme1Xq3hEJbfV5tb/KZt+Or1Z/eAx/8sWqLgMtaAxyuXdUx5cqXaih
xDlBO2eOViAZj4X/VvPfpCcHwfhuGyz378H4MgAhphrOJjvzpqbjKeS+R+GtDqd+XOuJK/3GtN33
+7Y5p1KDsg7nMhqH7iIqpyC9luP/DQ09q9+BxJoUc5oGVyRrTqDe/JSmTPlELwOIhc3aD/xSA1iI
qskTyj1sYi/7taQ9BwTS6FVGA1w+by3mCSOFBfGl7+Vqp6XXrDmpLTqRe6ucIuXIs61o3+gNRC4J
cXwRCaCVn7rBgQdYf4iBCYP5TxF/jPXVnzZZ+aC5U8dYZPm3GJrefFsVDOob8Qp4UMI54YsncTqJ
+T9J+6nz34zZazy2oHbCu/YfvvlIjJ9C54pmC6nWJmMf05oa3jPlxwOY1+TfHuy+HiYsAXRZ8d7a
UX4K+Tx88msE/ytuyfW81VjoAvBcPX4M6TsKbpjuheEYVRuFoDAjM9cDBxgR7nbRf2QkiPBy4Jw4
+dLTGGmtONXNfkJfM4x3f/zSki+9OvrmOTVK+JVLIh8byJeBmq6Cv8kW8dpZBgnba4m6n6xiBs6k
daN9m/qn2v8wIqegYieMVKK1AyLbePSm9cvU6FeS+Jf4MfHO7x5PBaVgC5+93Zz7hvoDpzWjmn8z
JWZ3xCs1qXEZOm0RYC0U7gX8OLVBebgte+KF2FrHkzRRVDi8xe5dIZkg/5PMyoPc7EfJBTfTNQ45
Qf4XeSSc9HdNhH55R80zC6hnnVd3OUXjwB8ix0NCBueun9ltpbYVbcQ4OixJnnXosaHwtfbRy9NA
F+o6Gyc1RUZGRoWFY9MTxWOdlDTEEUI4ttVi16sJJy1lSMvxqPAmCIAoNJy/+2irDP6zKsEsOc++
pDJZmep26DFFnUuJ3TDIibI1ligP2Vf0hzh/NtTIpnm2F6vKd9oaeSNatLMnUEzgUfS6SlXDc+VY
ipZxKHM7GMQyCBbigKk3L2z69bxt5iX+b3n810j0E0q6zPxOkMH4o5otxyc0awUW0tHNBmkGFNw1
6VIMILFy04NwoJsqpYlZT6ngPZfeXRX2nAFiuisSREvXzFtn6tkLP5X4m2I9ha7o6Kj5vOw8M/4H
V3OcXfxyHRCVV99i85oQVFr1V9KbiUPu+7bdyKU6B1IcKaQxzl4g+kjG200+p2cP+yHT1yXkRFtW
VLaTSDx0NvGKy6jMbLPkPEx4MBCp4Hjc1Bxnhaeoq7EBriX8kYM4Bgj3KVnPPGEjNMCIyWMKivDh
x3xDLTzeEuYRkxwIzZydCCKKPYoQYceIfTsvWK8RsFH+3rIwIu/HouroIgvkV2/tMmGjoHeye5yV
LHe8IFSHDtCngqaGs1eJxT0BB9AysbSltr4KyBBAbKwXRt5JfSFKs0hQCV5pNsswPHAMMjhGRMpG
Wq9RkMTMTb5ALaEu3NTq6scT2qLq00vir36JvOoqy1YClN068lwBkLXrUS6WHv598TXMWYsDYi4c
jMjGqSa2c5yn9O1ViDycQvwLO8YdDJJEhV7qjr23VraeQQXZgF3DIx/b1OtnyL9aS7Vjm4SUdALH
Dug/UKoWaf+rNPiRlINCvVSeuIITCmm80VQZrb7xozQcFCwM+4r2CY1bLJGZzJkk0PX5WvHN6gIg
hWap7vx3YJI5YarSWVZMh9Zjp+1+dd48OWCpCQQv3OBdeJoxIf+Bx8oWfXVmdfYykki1X2XSn7nH
CVC0qrIQ2s+CtI9qouCZCLtd1l0U49YZN78+RuYpS9qjOuC6zvRDg7ne1MQLzOSpo3isVR+9L8NJ
6m4z1C0Ehc88jGdP7HD/6P2AdxaB3kJ2aVFtFlMob0K13SipvJp5fZVc8oEQuzasD3o5d6HJ8r+w
zr/J9t9kbbkraw9qXiwvpoT5qIzITQh3Kl9qLNRoJCh8Q1bQJfmJoZNex3bZGd1PE0RL24htGUNL
CjIDYqOIFjHmp8QTfvDE1qgVZDfVamRBbb2g04EmEmUOm0rPVR4gAuoBPzqLcKGGf9YKP+uSlzMf
sZTwt9UFB2xF8izTE9ZA1EP5S6yKu6GvM4qO6KE79BW3qg5FCOK55EzxgY0wo0zF1kCFUg3SPidO
wbdSkuFTBjXQSkBSNnBRICoVeTlEWW1waaEDTNQPPZKY42lxfbUFD1nzpZe6HRql24v9uay7jzYw
tzyzJhoRXGJJ+Wi+UMefrLJda3tHgThtOFQrfLoWNOdOHNnNNwUQB0tHUPcLO2/fPavRYGx4/WFe
BidqyFMIY9g/BE0SgRygHNJ6CqsvVOLDMmX9l7lwiJXDKRmMT4EoO7v802OPfAEwQCJTE5ZR1JPC
HL1TR48uI2YsnIsyI/5ppEC6Dq7LX3X5nflYGiJ4DG26krpwVYSLTEFqMnrcyWGVkMuDYKoqbIk9
PGZ0FdkDRrweDRNoTdaYFFyT+AXMIxSHSP5TeMsLthpChxY0SCDsZKCyTtjtOuNbmqeSsLPTrLGt
vuR4atwJPaLWWVRglMs0OjU1XlNeaH98+XJJgjxYQ7ORFPEzCzU3GLmSJjP59tLeiSOmx0BHXz0C
PKkTT2o7aP9mPZ0cqj81eqqRuDUp6H+wsANz2KMxXIVGw3+V70ZEkvzW8//OrUta7SaFwiGaZhlj
raxH4Yso1e8hEb/mRGedh8ioL2rF9qerbDqy0tC2voos1AACzLXFUzLy8ZC2sCQIHjiRn2OKL8EI
72Sl5xxzAmLEL6HWtJUVWsfCm0N2V7kc7rDgnoMclV4MlFY6nneW83Mx3HvGKUX5q29p/9aJm1OU
G2nlnfEDZse5Kv+1tcP+EWYUiO8mizFsuquyCy9HI0GKDzFZW/XaEfM/odkO01Etbop8Y/SD/Lsr
ZLJWNGrLnJZ+rdsCp2zyN/aviV8wMQnHTtIGkGHCl5oFVyaN85A1D4/ZNgnYlPLou4jinZB/ZlaD
0sNEhKmQbBXfp4ookgjlUIgs1JaNAiQ85VmvrMAk7Zb/1E6nol5HufLQqbMsZjsqQFRLjGJcIx8B
1ZczLLHZ55BVW9ywqgfvbqg1qfQedmJCueoQAIeZ3Og+5qgyKEcOJ8ykAQwsEjMVLTYMuC8uRZ4A
uULxMLBMNJL3EfQfhhLcRA5NqRqXPl+2ogOtmsOpK60vjd03iup3Na/kqN30oiJGiJJQug89Cnlb
eaHo3t0Sm5dehesE7fPwEbVuSqQHXayAAWhR+FrnI2uiJYl3iXEgLWGFcn5WFa9vaZBc11O1RBFt
FiKk5a+GsKFetjYyvx4Us7H9jDDYBcnWVd8eTcKlJrLrrw3IIEIGdBMwBHwWQBDBuCsaeUU8DCu3
dFDlyiGf5yIpKHUm/UBc9Q/lnf9vBDrnp+VVn9moYAZfUvVBlQcCXaaL/n8cIoyJP/qrV+Y12mbT
tJd3yaHcTQLkNl8wFaubaW/tSFg7MPr2vTTfpj9NmQvMV+ldisUbbUSkhWqPml8MDetXrpRjPeeZ
lda3gr7TC8uTn+Gu1qBMY/lNCStvXwQi3DhV2d9TDxlYBiBcNosYJp5iAj65oHLxac2MxdQSH4Ua
A+uiRK7hxHFvqthauUpQSXu/qB9WGrKQDnY8Z1sB6OByRCKvA6q00r7qUWDFIWrE0OJm6V+G8lOn
/zApLdKeGAn+cYACd0YdfA8Fb4VSDSQEwiTvU7gJiJtaIL3KWoV97hLQvbC4Pv0QOZrxaXW5wWNO
XOY6p+lmljMlXA2kzdIwGdyQUP+OLf9axqBzzanCl27W4ZI2FBh+i5Cr0A50oKrIP4Sy52BndbOx
3ARds4kCHqp47VHnnmf/Ok7VViQXIoUPFE/KNOwq7hp9emazxfunQrlaaD9NtYmVemUoTAp+D5GI
nxuMQkL6RX7MoQPjHdgNW2UrSbFLn43TE3UmJv/0/D42HAa0jQT0YQD1qecwOIVcggVSAqkBaeXP
35WHie3kRZQ0UjWhBhIaMP+ZDyQMcbKd1yQofZL2QQ8pH+b/LYmQlnQMx8cpv6TMPgLaks0g7cJm
Z1k3KQdroEhF7wGj/a0SuZTgBd3BhBOLLswgwG/eVsXQqVbDyss6LGAAOMGsWkedGKM6zUiwZpkC
rBGzvwDxdClfGhxPAeIDoI0V0gToM0B8zjyJ1HyiJFEU8uEMWylyi3inIOCZuGZIEudXH/jnjArm
zksfGdm3BO9y5YUkp0dEtYbqM4QwADDKn9Qu5kRIyODQOA5puD8W1eck2+z/unQYtNtY//INc9Vc
0v6qShukV8bkVBgFyZOpndLYjWRjlIdZfmIXOQbMD6KvDNAIYe9VBvEl1I5izQoq+hsQzBOy4aqN
vBQ6ZWvJ00nVe9si18h0NWZ4GJESHQCIvvJQiCeq3Zi1hB8t+5KyL8HkmOIjFBGe89329THO1qqI
1ms9IYXrsJIu5r8fEJSPdjyr2ZHs8OoBydGnboFqfJ4DKhb1lmAWj5lqHpsa9aes9zpBitaB+2SC
56/CfS664hzydukRdnrZwFmy1z4l4zb/y1PaIfHxksbX2PMwHHbFAY/dimiTpYrw2oq+x/DT6rfq
dQjjc2sVZ70y/4QcTiWBR6RCtMTyoZ2NIvorm2GlGTfN+h3qZ41lOO0pxhwaY4K1+okgNojsIwIF
a28xjP9iDDAcMFRHEssKxySuKQnhhxZNhgBlQyOj1aTDQnzH5YfucSuSKrSUJmVtT3SZZUm2cUwY
dkq/GX5eipjm8CWgHSaLLm+HhmhwsKyXhki5axCpHAYi8UuuN1HCx3ptGrcpN+JwJYhsb9WnkKVe
9XaCTmu0/SvovLd2NjhN7Iwi4QXEKZJYWvwkgKElUBY+fRAsXX1I5SNUHzkfLhIOTmox/SH2fqGC
P1KQR6kHAxygnSUwYHVOVy5M3O8jv1tFMGFzzCqzuo50pfGeZ4/RIPihF3+I3udkZeVShR6xTHtE
opDVnz5dENFPQYWmKe3S0fqmUPsvkau1L2mOOeZLDQkz2G5FTpLJXGtM4OKddCrN4SZ4Hs/8t8qV
OMTCwjbQYIoSmQxM3irDb1jwFFYprijjSdgqpLXf7/I0/Wxk6ZDUEe5Xmma2oYa0iEfGt9nhZJh6
Od8WuknoawiQJXrVoSQneKmP3T8Jmqlvr6PlPzQNSNnL3aLvYFqqYGWN1d2vTKBZJ4uuubETLBhi
/gOnD1dg8peqjp+Fdp7C+4icxTU2bNWOKkRx4UsQg0WXXOP+h37tQLn21rnkcPQV0gNKwnKgCWkb
JYp1RfmwDff0/yCcAMSnOIQ1dGFjhtq0eXkRFIQeyMu6Q/cRFf/wWb/9YWDRAsgAPkPFwdzmidtU
x8SMzhTiyQIyZ8iaaJ0P8vaIQ3PbDgJYwFXEgFw0kZPzZ6z0aBWM1peQixw3xorxc6eQbGpp7EaW
RAQujI7NPakZ5iEP0vMQ+2fK3uy8VlnSpK1auEGHCdAYu+XQrnoK4IyQPAFJ+lUExoAugE1hNrLH
nHpzrdD1PV3XdpHKiGqoYkR+GJPZwlvnz5INYa61MJUWIomXKUeWb5DCpIqA5wnWkQhbN1KGaFOI
uxJ6o0tDN9PafZ7xu5FGrYaM+7DciF2I85uNYjhDQsKj8uw3GqKHhE1RH4eN5MNLc7L0MKV9j1kk
79Gm4BXiwJKLnwFUOuD8iqJkm2PPAeORIFw05J86C/OMnFvckahOgYi6e2Gkh/nDS0CwQdNtE+d1
z/LMJTf2OgAwM0PM0TUS8mPMiu0GQClgnPGmaSuKENUcwSbPQu8XND+5nfLXD1QdFdBbmQGIDEzY
sxI1Kr0+cuqOBO5NHZCQL3743nBVTaIGPQaElADDkGGmQMSVaRPzbr3ovbs2R4CKVHsU7HZ1Udyy
noADQzq1UuVQcrGWibAZtXBHm2R+S/np6w6rjiK4fWcsO3IuRaNdeY3i6ExLVUo2arBsudH87K+V
njNnEUvPfqJI9+pLSD7MeO+l1StgUSkKkuNi4Zh5gNzyqoumi6J3XyXhBQoiB9M6Ema9t6p269fR
M2zLNZc0huOlMSCjQcKkdt3OqNHvkQ4oMvyYsoj2Y1ikTFyq9TEwhOnWMS9vyXhX8lNd3pizpAD1
pbAse4O+xWseb8IrLkV5elnTMVUuMU+JOZ002Y5JYbSQlR8ivt6cOQ2RxFaVXFCMEdfqLwJH3jt4
Mb3bdKZDaXF9gLJ+Zp47VtbSV1z6T/l4FbvZCD9Rs+J+jct6pzZ7Y85gIImYTQYNBvHZ0VsUT550
yE27mD6CX3TZHNnmCjhr1RP1cTNH7qDphfNpya2t3/EpLiXUX2eLwY74HhAvfdWX+oIWLAa1cmEs
UK5QneOXx/bNz0EUpu3hUFwy5xjTBywWBc/6xQvbfT0haymjU4iwoBfiEyHVeNCIgXODUL3rabsz
ivzcyiwBIY+dOgg4/DG+DR9BNqx7tSLGpOvXkzHuCev808rUiZIqcrxh3Hlz5VI1yAALPNC1wY1p
WiRFSMlwtZLkEQskUovlltzz2QAi8qaQkhmqTepWngbyjIVW6xBVSb2B8pNjzxG08NuaaM+LYqS3
Qx8h42EgJSNGkGVXAOaCl9LdUo+YdXsSkzwydJedRpiiUgUFI8Es5aUCsrRqhlls+OPY4Fq8NhDP
Tbtp9P0gH2vMBUmPLyvnkhi8vzjr24W+quoT8OZSbIivBB9sy3JtACJjWwIOQpzXDweV+ZHk7mUj
ng3xqDTU5q5C4ViX53QWBXIQ6EQYGoND4xC6ggUeNj1ZhXOv4ofO/GCiV/YIk7McjrCtHRH0SyY2
QSPiNgqmjQjF3/lXucPCo4o2lVA3r7maI6U9KFoGCGW/Ukiah0L0NEKKmH+bt6R9S5O4LURca31y
EBLCp2LtaiSYEDj+D4g69ALYJO1+kZHlGNx6iF8WMhYQtH5zJmVzDiE6p+4+EJ4Xo2qNUWUKTXpT
dJNK6mqloqJIK3Z58pqs8Mu8GMZmms4lwTbmNyLMdTquU2zkUlhw197SeZnE6sDEbYfzRyHq5ECw
F8H+0WIoA08DAIqkbnkcXfSN4fbt7BA4XhLRmzaHWiOW0RLMlefS5bRAdYg3V9TXrertVZlmMV7Q
GAWJhklr9GhqFd+j2N6Fkm+1ruK3z4PCx4YCSFoS0PVDCjICuYasEfWzUAGLVUKBlXFtFrTwkP0E
jx7DOccqYOCsgIhSVEzRiurSQ4ZpMyZAGUkqAGs44lxbSHc0izHfAFg7/kGCamFLws1gXQ3rSkRv
J6AepAp81T0UZVX/xVeeRk8/j9JD7a++uCLdamhcE3tRpVzTyvHeHFmDsAYZKoqrnCArxXzK3bYB
xWBmgh4Aupm6JdXDCv8XOsK967BMYti2y/rYhecYyWGL+O6nbb/k/OgXRz4bjCo0LlgKe7RmF829
0zb6cJGBMuiiWFEzyC/jdUrdGMHSsDIzG5et2oNou1H59IViSWH7OrPkhVNI58Z75/5B5O8Dk6tf
SIma8uWrB3gp07sjCuM2wjP56ackhH8JBIrSyMFl+zEpAzOltA7lbRp/IJqY6RDlVeJlLhC2//by
Fu93lr4QbPs51Z00da1QsDbytaYm10cna63aiqt9IWcga+FTR5JoeJ+C8ERdiCogCnb1gLLu3+jL
O02dbCo7cBEscOoCO+WsxvjTqk9tr+26b6X0TnEFbuv01+LpDW8+rKF6wCTZBakxUXlJ6nUorSUN
9fZPVn9E1aoSHXla4V+Ip0PkheeClbbTCZact4J1jw8Azs9tAKMC4YD5T7ImcuJP/njVqRCAfQke
ZKICSMz6p23DDS8BtuTkOZUMncBzezLXyfv6QOCjNYvo4fBTV5zeSFtpZoGzJPbIZ+iTL7JhV80q
TtkgnKjASV7vpXt7qXO3DcCz24VYObG3KgsXYJEsPRmBnE3rVU5M39kR2Hsxc2BZwF/TbLio7IE9
i6wmbxfif+ZkRbKDAICyNcrQ8sZh0k35Ly2pvMiIPFdRlxPnJk4Jjj/4Lxz0bN3jsPIJT/M45/7q
nMOUYuaHTtJQIYHdU4S77vGiib8ZZaX1N01oiQesw/3rpdJlsOnpwwS/Yyx+6pp/zlLprulrKVMw
fZfLCZv8DKE10WsaH5UZrNqwWssy8tBy5eNGMg0KKg6jPtqqoi0Hz9phFXR1yXPM8pYqCBg/CWkA
cJ0ix5k9AU+uY4TYs1QoOxrSh84iOJNlHsCqlUIj618VFkS9/C2lTTH+1qHiKvqWmh07IdYsYtj1
xReL1GKaO1n1c1YnjjPpJ8T8XfbZIR8dP01E4xBnxgkoFChN+tFh5Rswed+f2FHM5KlQaAoXAUPR
NLDEfxLCkiGwzfZ7RG7QSKSNlbceU4IywtdQ2iumFlHlDapqUqVn9EkUFiEmuCAGh5UpP69WFmR8
bTyQQqV4g1InQ9scda4STuwlhBbMLS2EuKyR/BnFqw4tzoJ1Mx5LihqCJZ1xdqH+zW3HapOjVSG2
oNFABHa0tS6pdSGjpHJLrbKp1bMZTsmN1RaMw0q9NZ5p6pbRWs9lshkKKEgGkRwCEi9dMq/0bd19
4yufNmUdu2E//CUeP+y4xqlXCkQq/iu0ZdY9B1JbEfGwkIgEGQI0/5DufKVNjcU3rb/ApE8UnPvH
eOAsoXYDKSYxb9SPk9gax+dA6c4TJKEkns3goMRfKYNfywWtDAMdEr8GigiW8IL33PqqgGH6HWvL
gOr82bKeieNGA9bs5RMFUOAVPi2x2w51aPr0xxV6BrPaY7Y0+i2LCsi/yO8sKahfPsGNTHmjmfBl
R3k4cUOqohtK2zABGJP+LB5BM6LwmoN91494chD5rYFFhuwk9B+q9kgDMGR11VU24iOQ/nzaJJKT
BmQyHA3lN1H/ioI0puJUzMGJrHuKSs+idrOYPCR1jsr2ESExRyrPpH40/LdI+2VtkBmF8eZYIxkD
6953jGJj0lZQpUtK98oOqbzb1ajUKNA+A69xL5vYtfyl4l/nhVXhZ+5fQ/AlBC94fmAIOTloql38
Qw3I+ZbkS1Nes2rmpIdmmyxis9pH+hmFRWCdwvAecsXhv9Cq5LfsfMPl0CsFSqCOUXkQvdWY/qHX
I6bKYq6CzBB4Xx+JeiP1FYnJqFyq6QgRDSRw8IBxvAN2W8gGcOcZyZZWqFwHYRPVjPZ3LT/IkKHd
R6hfUjI5WwROP4K8b8lkmHgXN+JLITiwJ7hzWwyuxBfgrfjzgHij80HspFHA2hEisb9FtIgL7qge
yuiDDo8lMQgdDEhUvhSu+YZLiJTwlvyWt1TwFPzG2rYaHv5wMvDz4jTqTDzChz7eUo1hwttii2X2
aPybUW041jumZxYWdhlGuoVKhw+Hup1oKzIqeAJs7ETY6yMRotsVUbcy/khbcbwO2XVIvvXi7ofV
Km0JEljjgqj0tcptMZ579GfkovLR0S/gk9riav3WtBCy8KftPhLTVfqPtPtC20kmx6XsHE9z23IV
daR5ub5nj01xYO2ICZfd6NQCNVzIGz0/ptm/SP/OiNWVN7K8zoqDZZwshYWXvQmJ66pg4abuwtqx
Npal2wXrGme23hySIqhQ/KNhKPDTWWb9TRavE9+AJAlsVeQlmXHdQ3qgC2oRY/+RnBf4K/gMg9AM
ZQmLSs2z9/bBc98ddRmS3SO0u9NFNaf9ZvE3OLCaber4gYigi48kwYWBY+UXdlo/cDzjUmvExhJx
ZQk88zSfHCkvbuya8SMvvyPv4HWvgZFUF7eQsIp6rnysGy4jtt3kDrrGJj213h0hamG+u3LDi98q
G5l4Sckx67OovZT+YmH2fvnoFwWGrH2Sf6ETwOuBo/mE6haLLe7sSTYwo1s3vLwomKC+ACjryQ5Y
mSqtqABOwkNehS/KsEndeBj6tMxa3pdK5YpjSRusRc/F0Bvduu90lzZ42AomPKtjUQ9XZlGuS54J
mMsBIjLN1xLvK6skmV0kjPULs+rXNdYQPG2segDvYw1NksjZtAxl/y1TubLKNL2hFqt+ZOTVMdZ7
CPUEALnRtKSdbzWXNkrzHS24ZBpQ2IOlSgYWxsfea+0wZwP4KEL7j0Ylz7Px5yL2pzxMHHVX7JVL
eaQJciSdnx66ntjLkl4dygNI9VpWrC6TicsNSKcIUeGP0bqGj4kw/oFKWq241QIC2gMsrHUauPNv
11USdAfZg8a45MvHmbymuPKpWSCu2USiUUvhLU4Jfkilm5WB5dyTzhU7Ukfqk7hFne/KMIa12uKn
hC4s9t7wr5AMp9Qh7Wv61w3CKOJe2jQaX8hexG+3H1lKyPCU0X6GaQOcgMqrfkhguJiz/BBJPeBh
ymUArMRMOS2ggRvlKooXf1oLsNBGQkJ6gxzDozIABS3FRon2rXDtEFjA/pZzVaPpIckm5Jju6V8K
NzlpoKVUgdbcFaI3FGBAkp8t4vk4NnnkjeYUxwCoFsbyb3HQbbX+ySbyJaYzGcvIDEUm6vYZBL8x
felxc8zRaXV5u8h553tzl6kCarHm1Ee4Z2LHEBSURG6DNs40yfND1t+mKwkxmJZRVe2UFHhE08Nn
fhhS9MmHUH3p7W+oba06WqUhW2Q7qeC5fMnGPyLdtRjFIcQ25n/kcodRe1ncrRo1iBTysYQQDxDr
mLgSvptk2RXR1bS8vd7Jxi6zAoUZedKQ1Tz6wux56V2RJ//LmyzozvBsEJwrHGBWtIbn9mvwvwUe
HPPAHOoHG+TFB53MTMp4uV+MHs+UcdWpdk5zRGHtyw9gq5CVmTV6sRoK6ENBtJdnABULHGdD6+LO
JBEy09D37ORxzSAA2zRGG813pfbRgRwzRDPLeMUi7IzFSJa1Bpc2mYchubJXIb+HMfKHiQqQw/zs
NdlT74BtpX9UHdlZeKv1C6nISjQs2cTkGu+Y9K+fntCjUHQHgc89BStWPuqUaY8LIxW/DOGfqALu
0d/LNlLB732O6L9mFXjB+y+ImOeSfgO8t4sbyaXrYz2YdCgFRMs2K7yluuSyrvThQQBa4+axABH4
moLylNAqkswQwYkzcaIou48aik8qZ34YTYFr32RnOgXmMx62Kl9+8Cui/OW/j4QlGYQwCOh9+cdm
BUvYIvmsbaMXV03ZfxqEVjjMsoO5xh2ZFTVy+hOGOlM488VjcKUtZ9EIW684gxXo6b1oPizJX2vB
02terbpo+f4Q/+AYI6Nu0lhACHLXr1NwNUtHQVbEoC9YW5+xi9CaRtZZpm1TfGowRcpvWvwUfJpG
fpjGI59AqzsppyPyQ7PcV8Kn1FxwzqbZh0gsWcbmr65z/5+lncz8bRLeQzaTSUVASg9LciY8gij3
VinAGvY9Id8guAu+CZYLWn4D0hDk9fznqMFkQxDTvLgP40OU3oDrVQvvhfItJcVA/+lh4pX8U4MZ
k4ZmSRbScQrOaj2Hb/BAJX95dhtip4LO8D0KNQIaAeM7UfeLInClT+pIsz2WDZ9cJOsAOaQ3XzNE
1AVf/E9VYCM5QLs/vLXxTtQK0+qUikw6hI40BxSzKP4I6Ti37bcGhSk9MCzK3ooeyWX+lnGQL5Qf
hrWAAabir5w8Yx8/wf/G/lHAprhmofJQjB7bC23OXLXlTScvl8wRzA+NwvID/8krNDnlpby0N/9G
e0W99Y/RJ8OO9NsiLMOpkxDav4kQaFB98Jeu0y2+Yt4lJGG6NsNp3osF1I63hdPZ6La3yEvpFi72
drARTvJfRSeVsgTJ7f/qec/ZGLMcCrf7plS2w+eArhqZPsJa3LFLnwF3XXy2wIsEtaOWv4gjflvW
dZKhIGPJUgHfWQBQnhBq7W2Q2HVlF5tkX9jjkv0XTCle88W2bLnqrXfjdXJuDx0yuWV6K9/4v+/+
H3VV5A5RzImBI75OjnqoqnVOxppC/IVrkfpnOAKS/kP6QTR+JzkUgxIFShByvGrZLTENMUQA24WC
y1vKh28la6HYyeoeC0FhLbsrAbGvmB4nm3fV8N3cBGu40YyZkTXfX+RvzBCwTLpDYZAznP7j6LyW
FMeyKPpFipA3rxgBwkMCCS8KMqmU915f30sdMaZjpqs6C6R7j9l7bW5aJd+P31P5bAAxgEcBZRQj
v83XJHK6SMlxUmGxnGCCltneb0BzDRKLleDS+ptjxUkwULaT06tHStYxCluJE21vg/1D6L4BifMx
P/1gmzR3PwAi6mjtV4fdU/GgYIQ/cdp5a5LhFloulbM9Ayc+SvkfgEGuuGhrV3fpSqvGAjUwFgET
YDe88gar4s3qHZrS8R38VtcUHp9BTvcJ9W6e3rTkyNrNUpcWj6e7UNsFR4CEqNxY5szsDB2Bx5xB
BZsaqjufcMt6VZYbbFJkYLCez79HTnffJtoIWyJTWX7t+FtE65J+WvwzZkdgRivQcafwa8gO+WIU
Vgx/uj829UzmXKfdDcuAnxy7tJ9eonRT9yvhA5eODqXGYx1sPLSjlEnDNHHD0fKE7jpPDqysPjhp
qztPrrUzlwyFSAApwg0tktJfdQ+Bw8YabEzcuAIR0ehEqnF+qWBtWB3PAAHbSDnowjEc8+cPshNm
UQEpVMlss/yuENZOxeaKii/3NgHqTAnw34ZSKcqB/Cxp9CoAwNI27PahtB2AisgOte4Eb2v2dbtH
DF02T1d7qZljeetaOdCSDJfokb/kHxp87xF/K8furF5YkTFDxbVJmmwyW1gntni1eYUTNC9qI+eE
QBRSCgZ67aX84vNo7WzJyq2FOqHgpdorG0ISe7K2AhrsefzPozFh4ArUkqLh4CFmwrQ8z7aLSaXw
o32GM3Namf0Cir1Vtc1+qh/h6W6ZqtSzWyEAjyFMgSPRF4b5kErp0tebfWmgUSpIb0AjQCE3nLgL
huF/OhGJY6Oy9T7tgTd0+QduB3j2QmUGZen8iYxURz/O3fP/XwhFivndR7c60riPI6yVQA9uaKoU
zP3622SfsXPr5DfjHtOCXtz0uk9uPONvJJ4g11Qe/TD0tp7AKLiLi6vBixp5ebbrBu2QTXMQUjX4
lkUVEY5yT8ryJFOHAuZr/gieJ+IuS3mE+aaTKf0sVhB9yH5ztvSJ89DX0UroqMxBRl+Kr0JVJNtT
2LBK4DiiwqMPUIBceKxfrKBSD4UkfJAnb0gUcQTmer50b9J7VruznDWLgEg8rYC4jDXMghTty2sh
s3Kpfko1eGsIO0zs0spfW5hzcy+h9hyrtVeMyzJ5ZeUp1+41HB7zkFjXlGtF6u7MtUrjl2gPglyU
8VCl/6ImQgS/U1ymhRSmqo2uUGK44cLANSGL3Ifs1LpHs7zHxrocpleiFnm3OoY6FZPbtepfmV0M
MCpyjQZs1xgI5Bk0JhbA6o1BpkWP/b2+sJXQottQXwZYDHaMW5DfXnjorDfdaXFDDR/VvzkjtcZM
kO4xaYuvxAlToO00SGkyXx+xiXxp9CFUY6MHFYN9R4rQoCcgQS/uJVOqfFu1LF8NrEV7tFQckdhi
hKn3MR/WJI6k+9LqdJlS5lf5qe1PgGMZgaNqMUH0twR3bLFDs0LaET+MKH7KyQAvgFFEv+XjjpxO
U+c2QGQMerLAO6wGuFcYN1lfY6NTjzFcIMcCne+80aRZEU1pYQhD/Ss70CD61zJS4/8jfMWu5o0l
3EIJ6g3coqckTQ5vXTvD5uiAoWRPxuS46DuCIPpXZh5QqOg6YK4tQ67KfCjGLiAx5aIToxWftfBk
jd+6tPR6oZ13KWCVGxPPe0v10ljXiTqTEE63IpPij6K5ZDuTrdIGSQ6AFLvuH41PMSE9Bf/GP0rp
eAVuGHIak88Y2RHSuaa0OSKHV8KRWls35ltK/II+2bN/6eaiaQ/N36Bu+dXoU03/gciGx5p5FIIl
0duH2C/5xTjzGZIwCkzDF2yNItkIwUETNvRTQ0H6sV3ETgkMFhvKsMzdo9fdgNa57kNC1cteHr0C
ivV7MgTbpgVBioyqMb9NJHoBWb2a9+PCCNK6rckYjShET1nXzQxQzyGsj3J798j31aSrwJnfyvAz
Ypq/hcHojtlniJp10gB24GR5cyCw1/Q25dmTv+RhT62gslpsbzoOasHctIKDnC2f5KjwDEDtgAuS
DhF+Hyl68SfF9aaG17Y6GskuEnZo5VMJTcU2Gr8wSpINpArM8uew1lGT4Qsjj2tT+ftMOcPna6sz
uaxit2Eg3BxaiaNB25AFhKaibE+RcO835LvWPq7HZccfZbAXjG4SDjX+tHjlUtRI7lKjP67Sv7h7
iNbD1c5cVFxnuAu3RblrAGMI8Fqh0DC7Ao5BIocfXipGrMEy/YUWVOXz1lwxnF6aPSZrvp+r1TA+
xJDLYUIjOYfRgWAuRGNFcp68wEANwYd1egVEckQpfnCTfTDu+ITmGNIpWSz1p8LBl26GDFzpIZc3
fcFceBbupwGqI6MI4E5PgbYvk9xBB+Ki2x41mA6rSRYq1w2Ry0f+nimnQfnQUfWtYwafDntPvw7a
Z+N9UmFLTEGrH0f9BekCGiqYE9S7TI7tAG0R6N3oWeGEd6ZhNXiOaMfqJwFq0l95xfCD5cLMw5xt
XWuiruiR2FLQ5nhvHnZfPKGhtIy12YFd3PLJiSPzPrsYv9SW9JEttBIhfzKv4bWg6mB6JwtLMnAN
tFAzi6Hiu4lPgrqx4nNU7PDaskyzJfHA6BajsLoSPOgfREr/jeW5kvaGtkxhPuZbRDa65Cwmpwmq
cdIl4dxRrOnj0S/35soT966xqNqFRTQElU4Tb3tguNizVDvUdwJsQEKqpIU+TH8iLzvB6ZDlJ3+E
UT7xvpXCO4s3Ro08pJmHQJAw1HBIJFBSuvqkkiGMp9PBbsVZola7or0xv60GygYa8aPfrBWTyfmu
xgBGK1RkENQ3zNqr4GmJxFg4mOTlFDuVwzgqDndI0ecjoRIW09orB30QXRuKCoYOifsNBySVmUcA
SJubOqK45TRpr+iG11y5PItu6CDF4p1zxSOmrgCgH35yOAL6jEhwCrmFz9QxJJVE/XSIyHJjjSBF
jNb1t4J7mfWu+gflqRmWJCfP1XSpDfaA0zfTty5zBgViMQwXDldEzfE0lRjp0BrE7IG4N9PD1PQR
nY04WFuOoOC878jYesEcnlkPTcddmdJGDSbQivXTvWlxaBULVA1PeEoJQbfmElqWiD8BZybqVC9a
o73RUGSJnNP8kxBvxjblpPKhrgN622a2iHSv3FrFWkLs5lsXvTpp+tKNV5SisUUdbqOf4h7uA4rw
FSIJX1+m0Y7Qmk6fiT4qFhYc+4biT1xIqGNiOjNEQlA+CCgLhLlnvvp/IR4rjRgo720ijQjIPJqP
Gi4URHm7BdcOagbXIPUJFPsci9S8Gj+jiT5ezrdulGT7PPYQDhjs/LLhrdY/Nns0hs/oeywnyU6g
HslgxC5fz9D76zdPPAeuu/CFfu34PoGfwCe2XEhV/quzUwxom7QaQxJ3Lz8+0+8hR2q0ZsfAaMIv
lQCyWovLXpNgCM3F6l2h1u2WGroe/lUzJmIlu6SoDcyL27oz/GT5lwGYlv5J3NfXmHvLXVXxwyT5
cHwEeM6ClbGzaGf08SJCMJIEVjQ9I0fJwtBbBWx3fMzcu0r/imgj1HZOmeANJQMAFAlbpb5m+sFE
P5fz3ffMQZtQ2Wio4bHF5gw2A0rqMdiEEEM7y2L88mfXn0zZ59KlHD5j9/HrgyK/Q/PphTGY4VfP
GjpXgAHF7HV+JRGP6suTkqXIeliUjoa369G5hbKLQL6Bb0vbSzOJqpSfoTPII0qtdZIhfaXv6COo
sinOcHqBtKG582FXDG9BvlgwqvynxNMepy8cWGi5LCijjIVkkAJFP3cnYBaNY8nuQmB6NCHOSwRD
Poh3NF5LVfIWoqouKInnaGpn1BgQdNvUqBZifu8oAJv2PRLS1uXRXUTrVo6TTodBCgNXtlwF0k02
QnXhcynuUqK4BINkKDyQRXEnIkMJxHlpMab50vt31V3gt6fDhKFZVBX+KBiULE218eoKp1w8lPV3
xRXNSAwheTpHc8u5wueBRAVTFDm8uNqYloknCjL+U7LWOkPEQjtTwJrF2ygf4wBLevhngtDMenXb
U3k/uHOTXoOSuOI75pyvoI9X0rdUX8vhL0l+ZU7CSSUjW6QCM9J5turoKMq68rlwfWUeE/mhsQuv
8AmYOjF1tlLP0O9KCokv95GXQvZyp0PpIdT/ejpeF1YXj04bHhvonAkq+JwJi+z+62JrLzXQubiH
PzUirJx+WreITTtmNTWp/hC9a5rDBcJLV4wAxyAmKdVF9e4+1imc7V6+R7v4iyqwt2F1uO5vpBxE
859Ae+8TegHWsVSPZIooybeI2TQImDybTzd7Sf0vebEIzF+8ohgZ/noZo7z2iKt6brEpg/IyuBc4
4yJMixon7VhcB/932kbxvIDwn+WqNRdCy7Ej2boUaE4aPs7+A0C4uOgsl1T8gimP/IAIOpR/O/Xa
oQhrqy8FIpbEvjxHVuEbK0gdYkWV3B16qKG1fkzidSzsFfmkk50Y/7a+v0gwhMc1THBkgcAqcrvW
MFpYBDcydzHNtRsJsxAVN2WTqNCODh69HP5P3NyYilAD4FUCwcK3YMAkKbHbqpsyIvMUygfM0XA3
UhyP7durNoZmo8vLKd0D91+tZPPEJVTP5FEqsGFLCHWClVDuZJhPSgf8Tj+ISIJlr12rYWQXAjje
mgT2sph3tbLi1mPJnIJGTVEpuP7ZjpBLQxsMd0m6HaxrCKs++05jCNQebKPdOGyyZm/AJ2ZCMuDc
iGjI+EImqO7Y34eOEV/Mo3GanomAJtuv+0UJBhiQwlCki1a+SZwePOeC+DNWhJRpSFnQfVv9HdS2
S0GsLIfsRyrDRS3fgdPH9cakb9cf6YAodvwOKo2lzd6I4HyIfH15wuPxb1CuLSQa2CN1um5xxwcu
jT0T55AbMOZxEI/pJOWkM+tK5WhEf5V+K+SrapQolZO9DrtItSaWz4BgLGI3B5gOzSBcLduNyEsj
6Q/ZqagPoJBZm9cLjZekSn4aAWFh6tmYQVr1N2Ti21D5ShovMe4iYVhL+l/JUWZYkMhQRBNsvEwt
XArh3+j+uBxifvTWYRm40cc33mQ2bMTBZB4Im0v86MkvM2BhWmBhfpaTJQhZZ8qEQ/Q0NFPw9LYY
kFiy6kI6ySUdoPnzFilzPP7XeB3qv8Ok1WutS+6fGiKAh4uSPsv0GTDWGZ+G64SY6COigc9Vj5rl
GSd2Rg7H+AqxOKENIWiidPcKOzDAdc2p8deF+kVLwPHTdtdOt3sUB8q5SnA/fUDaphxpfn8qjUuQ
OrJ7Hcu9Ih48ML4wiKTuirwkQaUjnF/8V+nxezqJwZRr039cky8fDiM14VaGSWd425xAxyF9CEy2
3AWcn6NWL0uEsiQmzhVg9Kz73HrnMjN2YcAgsN8Z1ZzmhsFzOgXiaheNqX1lkCBy61uGYWs4nRCD
RFbJOp0izFsm2dtMX4sG0oZ7lh5JAa2Cu50IF1O+xniSCm1RwFmhcVwz/RkhHEsXQJIKkSy4CayF
yLobOZ7irkTAQe2qZMRMzplsnoopshs7/NLooUXaljIJUgpx5db/0DLOoBXwAVEZSw1ziKXg3ytt
5ak0xHvQ2EW88SgJBni/avGvCdYkPpjaIcjsQV+X4o2M0DGmqiVQHqwcomltgWdch7stLbE+N0jn
sBZKjmbuF5b1yQYR4c4sUSk42ePonH48lfhaRukHxwzvKnbvY8B8TFv1CXKIsyctNJTOFhH2OOV9
WwXez5fb0Bka56J7BlTYbmU6rtZsROksY2ooRHkRgg0VWma8zJwb1GCmtB6Kfy5NULcpAa1zkZrJ
Y9rUyc0u5mfI2SOK4kvrgBbV7LYk/obwlBX0rvVB9j/6wFOivcz0J02+JQVDi4f5Llqh4y44/AfB
m/lHKylOQlqRCEkScKnNMqHGS/0zesN8hqIr7u85vP0WCmAQG3PDQ1xpDnPFlSDTcSPUsEU1gNcN
krr+X23se0tBjY7lfMSxsO/wkNU65EQYaW78zHi0PIQh8jUkn7Wcshk3PosxzSxp3X/z8V8HALrV
dCTLb8vgzZ30/AzVk3ySJLPwN/ki0NSQEMXDooxX00K8a564a1IcA8GZyVnunjvOraK6h70GzISS
FB1JBsBPryGaOg1xMb8V9jCLrbM5pnRsgL8ZdmI5S0l31MqvKj3hlZg3PhaDYKOLK8m/GY2Pp5Bt
LTYVX4dkyPU2kmHez3Tla2BTFSLAz9WPxM64QRycV3skUZIKLqPhnwPlwRN3KBYzqjLhyDail3g7
wCehoibRL5hH6BQ1uj1NmEsCpARmggXiHnJaJ+4iIi0TIQRmS35EjM0+57xFW+uDa+szZpPkuQyk
oDfNSkQtiA0b7ecFgdu0poVvQc3vbuCHrQa5Yj38r2yucEcbn/lFwZPNQAzGGAFlJB060PyiEgLz
xKkijyYiOpXqxWTxMSWiNAJdJ9ENBVuw6CepkQTi6Lg00Y/mPpvx3PTPqnoVgZPIW7k/Z8IlyrHQ
sbrhcgth04kTRZWutXr7tKWtDtsBqWRCoIAIDaY0RjDfGyPHIaoF8yBV6WuhiCWf6GYwqjOXPpJk
dVWz52rzVY8di6Iv3zHeU6wnK9bI+xhgiHDSWneLNt7bGclXL9pqbkdg6sLJVOdVeblwmZsIJb17
LJmrEPtjAkwHORSpv9sR2claS1k9VAvfArBqm7UDnmVGsqbB7nTpmbuC1FWGvzm4ma4iObdZFYjD
ROYX1OBUi340UynFEuqwnou1wvujiyS5kOSQbjx3rYQdbng7MsH7zbp8p4MFp8BUrp43taEPCTRE
eJTUTQY4XRl/c7S/Q8ksAhk7GtPFQkVskdOAyKGLmvRTiXDmQuwWGq+EQhADFP8Yee6Sa5Z4V1Ya
BqtNLB5Ga7w0vgG3o9/35hEY8gzXrV6ll6L4FnMAkFXhiP50VWI6dCmOKnRywpYov1lWUvSnF6tF
dHTqq0cVfIRmqjL5Aw/YtFkj9D+WhSODLI4S7NC3mt0wSdGvcHmzQCkwyerAYOpH2n6CmNIRqYdp
XUoSXjA1sNJEWNOddcJlNEtm44j9yHSkdhU269paR9wKFHnizywbnbTaC8O2Gp8KUYrIbMkdmQ6H
Eg07fzkSA0PgrAB9lNeJxoeoCPXSAjKkmmnAQoR0OTHdh8T4WYtfeuLk5TMhPIUwJcnaMOVvCb+M
N2N3yPO1KU25R89BozF1pA6x3s70NlXAUJqrpnxNx2ub7M2QgFKE3+FvwurE6n8bT120HJBqdBjq
owLOvt76ksruczoZFC/4wkM/ixjgRkgUqkpjtu8uGywsjIg4livlN8lvbf7Ix5jFKkoGwLot0F6C
0ZD6NsxW0hnr9OwUmvl9OGWsVZXulQ3fgacvxClSsxQHAOP1z2glqPtwNnvG2m3RWfPRq7BjozPL
+8iuAWerQX9UBc6v8dUUz3mMX0tjCCjHcw3XqWZeIwFergkcHtYx76AsgHDFGIO/HHrIbERX5O1i
qlYLP2xB+9gRZ8USzCUgNUNR++cX7VIPf1sIRdnw5QvNrAO+26ms+raG/jbiHZa8ATX7ADW1Rr3p
9sgymVplHx9ImYdDji4of4CrYESOAoxRUN/8K8DQDPRSdXA0w/usShwL9yaJ8qg4PspwTZFJSdGt
BCUcqPpGqQIHITEDopxNpJtctY4SmBI87u5N0ZC6VTCquiX5W1QYiXC9m/giqLX4Tv9/8gnjbHVE
CQGqKLO5hcGlUZ9jikPYegkx0tipMj2J/Z5jVir2KS8Y6z8hRE2LOzUUT8ytCSegSBOHN2RCod6a
8ac+luStYXxmcoxhPIeEB2iKAvgl4WYKjVuKHSlcTW5YGmf4v3ykytN0w7mY3U1GjN55qgBF/wqL
Z9Fr9M/IWHgddErD4lTl/3oUPaq+lcWnFLAhfnXx75hmIO52qXlBiMIcwsswyzpEt4fVnu6ooqPV
bxqq7zGZoqcfyvhDMkiavZBKbZXGCSz2R63TSEeoxxNYKRLPvvrPw8EhKNmkJ5tl9zZuqUh95Pp7
3x1nGqYSIXol+Az0H7A4ksEjtMCsuWh7u0dIRBiyuO+6t4EaZxpYbToOY+WaaXBQed1SytYdSVtz
tjATPiBlAunmDN4PbO0JsEerAIZ7MLSZnY5bMb0iOk3Ve0VEmkb85crDfT6eMLxSyvkzodxwlmbx
teW+LgeLjvzLazCu7BmXNt2Xwu4BYoCwFLsLMoku+EOl7ufLme/tGDi41T3GtdUAoUWRWUg6zkVm
NyBbTcfOTDDO/jfZgbmELL97gyQgmoQDqRUYG3hfVnxM1V1IYKB76Jp3AJguGV581nOdiWZD6l+V
3okBt2UVuzA5SGbNlrPisOX/LqD6VqxsGqqHDOGFwhppcB8jp0mNe5JCekyXA4bhhLFKOjxyHYQd
8iJyWOr4VVq3yvw2hOIgViPMbeRK1FUSc08iDT1S4DxC4NYg7aP8DApCaWyaANhVvs+QmkFtI+wq
6gk8HmBH4kUG8SHdVYlnBxwbGX4/JT+3xKcwqEzat4T4nc8d2S4LJ1c6tzj9SMO2HC218U1g29Xx
GkTeN84C8kxkcYuoCXeTPbUJFsSxcmdTxVTNDopJe9WDpdxuO54Y1ERGchI7p/vNcD56CeOpQ+zy
vjiltnHVK197Jm18zO/Jzygs0vo8jEtbrnYClHwfB6uMlcLA4sfvphaAZEMwzLXzv+gBYWHHXc39
h06d2GuJoGMsbar0xUSdN0VbVsYhU8/MApLp2s3X3FWp9teJsDjM76A8sYuavp7B2ErAfpX6y8io
fBPGWilJOcmP2L54GLeie6Be8/Rt5zIiccSCT2qnq/v/9X/Dhj1BE19zXiNRAEYlgFNrVriMjKPR
yStoodcQp7PRwTOU/3SIg+5EEqko8onhVEGBe4a7aAtxDqze6r5z/yKod0u+dB5PUijPxWYBUg4E
vrBv0Gfi/7aTLFoqqoW1210mwBldmoyfOAegbUon05TtvIQD2LrowNN51ylL7Jyl+QEw4oz47IOv
HIMLwojYvJEQA4bq4qunEVmGLr+tmFrJEc+NezJlXPuwhUbrIrt8JQ5sCp2ZEnFm7MsbiIT+SWL0
Xfu/sv+wcuZafrWVhV1YfMVutCoBMgpEVBYY35f4YyxWxwbLSH+ssaS8BRpyfh9V+o6VpdodFZPm
Kr63KInoFXQRruFw5RTVATcGxcqY5qgtirs/WUdj81MXj07+zlOiA48W+nbZuxaIv1Jb6056TdiD
tDQDYHqxZ8uDt7DAO6vEdon61W48aSM3BMWzQAua37JAEckBm4xnUhxQF6/iMZxtpgsGIswiJFAQ
p4JBOSZhUBnrc9wlC4k5j4gxOHOakvCSs8E+DlcjAQBTI3xYEH4oAWpzPw05jsLSh+kyy/xgHxI1
UNsWRlypAQK/9mSogII215rmYETmrJcOBnyYEa2XX5ZLxkmr2PJXTcxxw1Xfzbt/uWFAL4HVl1R2
ktMX65su+GeyS++AsCXVXWRUk5dfNV93/tVFDzWNFrqxDUVzKbk4jrsVcYaMP9VPoidzBRKSl9KW
ogabOv1ZgTCmhNQe0N0pDVl46NkgRJVcyF1FdA65kBVasU4bvsQ23KDpJJhIcI96w8OU9bdEeSpU
UHkWfk1Swb7V1pNmAvmC4mnz3HojfJwk7pMyIe/9HZq2qLzr3rxwxmHHCjL2eIqYVVUpzkMnxwnh
M4F/e8omQmrgY7odGrIDszPOawnB8Rkfn9g/9ZCwNuCdwhIeIXQ6HvY9ykF6uI7IEL64Zce8Wggv
IlpOcy+PDsa6SMf1RekcnCeXNNUzirl4mYqg8F9lvuZnN7wf0rDG0a7KeSv9VvJeQPod4KGPHLyJ
puTkriMV63yAZcnSBotF0dxMERYq5RbY5107D8lEC3xSj3gobOrxTMOa/ZCStdYfe2k1WJs5OqeC
TTBHMvgDdmrsOQRVmW1yRjaa9axzEk8XfuuUHqwVzD7v/jt390EIspe5v4hQF+8MTXCLLCbj5ye/
xAKIwlvU/BXuXe6+9Ab+hVmttOQjaU6dA1NZa+q2IfVX1IiuYEaDygyPyU1HX4b2IgnvrYr7v7gK
wreEU80/9EwMOvPuQ7oBxsvIi0OyU747bxOFK7vzM6Jmf0ZCK2V29SMpKrlO/NOj8s2FnOCKyGm4
FJTpVJkSqPEJkpv2f1Z7Skb0JWhY/ZiZ2JY4SVugKRy4vdyoA5GmqCxoeIJQd4fSfqCpB92S8abL
qxpLsAao3YPAZvjolrkaMu03QJYdvjxr3xawBYObS/ScID+z7FlWF4sgmsp16hJXBAN386pEf4J2
hsRAWthGTV1y+5RVBheu0QFeTXZCIrEYcrV/uhuD4b/7yGXi4idJb9i+HwrfUuK9tfyRIHW2KK89
Nq7Mk+tIm3GED7GyycgkjcnvQ9nCh2+lp1xeaxpRDgyPB1I3h6/eWjfDV0Jy3XiR26Wv7TVrG4Nz
Z6cT2swOmes0aj0vEEkNjwZn+4ii1bzr8VuDIWSJ8bpm/t4FRBXtuqdSnXroCvldzo4JFVW+koJN
Up7L5iLB4imUWcPRLV0V/yH0x1C1B8oqtV12AsCYzC5ZJJoI3wf/PgZfU9Scm93E5N3izK/Lq2zs
Ura1M089eBgz0/6f0bE3aZg1QYNrnQxLZS8+yt5dzkLyKV2ylMmdKM4q61O/RbrE7K7npO3ySxZM
aqYBUBCb6ADFnXbib2pbZlZslvkpTnL4oNQC+4CUnsQglMOsTA+UoF7kYDINQ+ryL2ZRqBAY3PW4
C/qrwBtXbCdjMyZ5gVyBm6b9izwihtkQ3Q337KYwca6h+26583QZBUGLnawhLKB7qNWl3UnVpmMn
gFwY0KQeW6xPncB71OxN0+iStoxckl9f+uGh15RbiQzHN4AJO43/8Fk4D+3R9a7kziqMA8zogT8W
rEhukN8FxKaeNuhV/SOj27dWDTg0XbY13SnTCEnNnyg/WGvazcA8e6UyOsPN2Gv7vngQ5yilJ4jY
RKPI+omuwjR3vfX0ypcn/BHFHYXbYUBeYk9yMJkeX3dYFU2rDYmRnpxdLBKzC7bxDMQGMGChQZJJ
iZxlx0oXI2YGwLkhR8A8pRpNkJ1lV7gMs55wBtFApQpzNZX9heTdiyo41hovlrqBZ+H3H9+GNgTx
5ehGh0xcI1ei35nEzbmK2ZCOblkhg4rwvJQLukTEOw57fJxtGBjolcra4eYDQ8VGEKBQABdi2X6x
IkTkQBhAdGdRgDwN3izfL0bguP/u/noYB6eK1WSLNpXnptIOsBrRjkTjLU33gbXFF52y5YMt7+FP
39LFJtkuYZOfIS1SHmb6oJ+RM0DDexmaOQdOsq6UFYvy6Wg9eiD3fC6J8WUQpSLhoQg1hHXqzALt
21g7l11vkfA6Wcu2PtfRTWQmEetHPTx14Zan3x4nVOY8h5up8eno3H2vWLwwq+vDc9aDpDpknuP5
ayLaBHU3+d3BHWIdne2FfN11yzg+N+aO8gq49nxKcvDnOrCieFt1fLj/NA5cb0597sVLH3EyJp4U
+0nCRnBJBu7ACFreWuoxtc4JsFAKOA58JT8qw7YbnS5eigPhAIvIh1K7AA9KqrCCCRDLCPIuRBU+
gzbrWyaVObO+NSiEeoJrC7ZUjmdgQ8gRCh9Uym77ZmJgI6tkOthkeBZXjbyp2CtWBfzGWdKtB+su
0KoMTPgr7WobhZP5DxmAjZZz1WGqvCoeHly+pmqRJI8FihOFojZdUY58pPxoqcoiSB6+fFLQYPlF
AvyEp7FeFs1bQtQNqcbDZelBYTGlr175J8bYfIj1PRr6SmLKC1ARS8J1MHeJyqBvuku9HR87CfIR
n7eiX+Jy3zFDR+xOyCMfD0HArHR6qLPtVznsWrZ8Zo/UO9oyj8q1o1FeC2tH4whgL8SaRo1PxFFm
fCck2sa/fXuQLPa3I8HsHF/dWmfcpx57dntVuBg5CDC0xs4IC0vMTuVvF14nyV4Q4WjbVgMTJ7Jq
lnqwJ2+hTnF83KT4S6tWRk/BXp7KjuTK2h6LZzDkdlOeeh/NE7Az1Jz8O1c3dH96R/6C9eSqYMpT
TitKHl6Fu4cAUkNe2ugw4HRUPLVaQtNPJ+9Ov5bRnyKgJXPXan2smqfnXnqZIB1sEzxrVY2Ti+Gg
fy+js4RvUSgeTbNPkMRLA6y0pdJ+emSDlvEUPGy1TpEcA2jXMsjnMFAWCg4niwOfKmfgozJywiDd
Z1S84XIR2/ert09RwyW6oV0HEGiQCaVw8E6lISrhnhtAoKvy/kC+sqRUwFe/vPGlstUcb57/CKWD
PbBH03CORPImqUbUofhTWhV42z7DiFOfk/JU87JI6q6svgrahSKFob2XuZGi34JNjKHuzXYz6Kdp
p1Th7DB7HulrVR/7ABsWacSyxIeo4YReISMSixNme5feYogdCZmb9EjJJ+i8jAxwanOtmBXdPnil
POkmIjvYENqtYbkiho2taR/dZyK1YHW0ZLs989VjXVwjUQPlsimtg8QNAgaSSV/M1CvjOeJXl0BK
ay4e0/uSLOTUK8u4jCbbHka+pQacBKkv8zOX+K5oynMyyDA8AqsQ20uWfyYCng9mC6tU9pAwtWfB
aNPtIA2TMF8FHPzJY5TueXutUVVLm8m2v7aOGdyRCBkCUY7ZpDmFwuVyvOfJM1QvjQfs8JH6qwKr
UtZODaqmIPmxF2OwVfQd7BvaQTXON1LIiF1+VgreFoZrxkfAXSvPqZLM4JSl71p3ksGBSdLJ+qHX
3moP+oRcaFYk0YeMQLQLBNjE8p/PI0n7PW1pMuynPaGf03F76QkCqxVmUAPaH8plw47Tvc/qhrVp
I24jaW/qw5rNIiANbOxIQiG4cmZZ7tn0r0X+U0QLs3zlDDMjf92j1uhSg6cCvcM+I6SU5kBvFjSw
g8j0pkOwqJPmTCqtrTfnSIJoKcyKwaH8l/TjwAJbJUgwuGTyasorlTEdSF+yjq2AaVdtyaeIZTt9
hfYfR+e15CiWRdEvIgJvXiVAyCtTSvtCpCu8uXj4+l70w8T0TFRXKiVx7zF7r42pz46gndAqIn9j
8KOQa9dfDHFw0h5V/LUjmopIdu0pb54YZ1S0y73xAb0Jg3/Ceg5/EaY/lbkVm/DmVCG81sP30jlH
9WutvCoEPck3REY591rWo9lGALBDTKLZh8hwu+XZGnxm+kzVYOlR4SjlPs+eMqivxq4zIakgg9Be
0lXikVaunOw28hSEKB4MPpoj11AiM4v2e+G3y2E2ZTKkwd+O/2A/WtbDbOVNjVUhHX5ZPdf6tcGB
uDy3f0yYaX5jtMDaSZ5eOp0/wzjX0v+sUvbq4V1dYP68zcW4VROQeRI2VEZq83cX+8bqn6J26ljg
rBp0ySIHpDyp/WOAHI6ZgvUrvSadkJ5cyu42F18ov8j2vuu4WfgGDZ1zrHGCDiLx4y6+5PPVYCHZ
rDtK5V5aONP3MdEOQINE9DWvA0r9PQTAK5U4yZ/jDnQc9m9nNzCdhqYevvJrcTr5EvY6Q97W+Hq4
ORAYim2oQiTifHrCTriMN9ZxQLyikdWFn/Xg5fqRJ4ehdD9tyzHGaBL7rbK3rPgAPkaPzrnKoVG+
1dHnrL03IsgqOgYgWQ4RdGx+wUZweCHjI4PoDX1MXWLRxjqFQG1g4zbhirA53iTC/xhh2BloOWoV
HbOmtFoANsgOevRvrcVULWIbIgP0shnv48Rhbak0gGdUn8poALam8Iy1DNL0AlO+t8jHlK0R0CDC
taIdiyxyCxPN77TvIsYAjhopyY/S8rvulOP+Xj3RHLjC4ZJWEUdbzbGe3c4u745Bh0d0htwy0RSI
dqmhpjT2mkb3a/4bARhxy6dZH04MgXuk09SKNGqNA88TdOl0GKSvdXuLWBIpo80OBAqaTrNEKFOl
E3d8XvPEgbmiDAfsvll/fI0MqGxM9KiISS3oUQRncKvGZZCz3cpNT0h/I3hjKNfEebBrsMi+DBHw
7brwxbE3+B0XOq2QSVagIzYEre1KLFfT8qkx/3gMeunWRrgDkz2BVAV2bERB4YeOYk5q7ib5ZERI
FOI1j3oCQtgAqb3XNfsyuxoV0VWYOtWUYcYHYrSMXpAg0c5atad+gjGFVYpTA+PaDwL8e+eazbXB
U5PRZ0FG2g75+veBRf0f+L/X6BRVhfqvuaSprwiitujBK7HyiXrcPcr81lj/QumyIBK0WG+r0VU3
xo14dhHsKrMP3zkurwDHlAn3h1djKIHqwoDFZ0xB5xSyBmh6bKkEJKYwndnDPmWZumnYBCguzlJN
9p0ECDAxNxNbHOTy6GvmuxLiKrXCLx0/Swo3Q8nDY9rGqHZXgamzT3hmoRIjtjYYp1t20NnnOjqp
hKu1fwbVWd3ex/CVjCrSC5h4pDOHrQpgxtyWaxGmI2YzY4pVlsSdTQQf62yS56YFhXgPuYrxP5ab
k1z/hTT/2YRRCfcjy/ZQ3o5a6AtsniZPQasySQALxKUuzQjI5x+jx0efoTsS6yOHGIzOfZ4/khyI
IKf9ehwSM8UGClnZtTDe4nWlI/9UDV/SweXCGeSTStIrt48DNIZET6l+Vcz4ySE24CQIvnKBYjLW
hXtpkIg6zbR5+RInhEYjKZONXXuQJ070JCJMTRDkq/p+XsGBIuyg9dlef8gL3+RtPIJPG5GwgSgr
YROV0pcGoaq4xc3HMgi3wpBv/rGhiWbHKwkrWeTnwSIhkep6NLBNnKLDhFIy4z0Wwx72lmfFjH/K
IC7OQmFAb7zEAsVaBp24x60PUnlQ5r3NCVPz14nhQysUdCsf9UAFBs2+uPQTr7e+zEZ+sgGMTLuS
JHq+z4CMhu5oGXuShbNpj7fD6BlnH7hj+wl2hz8pXkOunJNAZi7UYGje5MRCLdZ6TX+zI4RjqCYY
smjZo2l49xl47VW7n8+2sHcSyuqQJMkMx2qZszNDXIrpTdZusozbLRgs35oBy39rnKqrNgdmvKYf
pcEBQUAWCbxnWt/uJi3fdn+ugxpfmCrtx3hVJKyE5YuWPxWW6reU4IYFrWd5xNl1jX4zefPm6C2N
v9kzauOtc5hyQuQEixJ9WNTdNQ9v1IfbklO7YRPTtBd0DEaebfmZyBJy0F6r5HPqPJxYgvdOXHRy
YolO4zldV52LdUgsLprG5aif+Z/XfHhfVcj5oHqFwu0ZvrGBE+K3X4XHp7GHXiCdW/2jWV6n5RmP
1j6v9kO9xwK/fp64N2nqlU8IzQHBVGnPSMKjKO9zMlu2WFRrZiJ5fFt6zLHaY0CiNaj4EL3BuDI/
jZcpMNXzyqiApZIRxfjHSDbsZb+lGdOHAI/xRx6TZh8Gvc0x2YVbW/ZnrOQrojXdzSuN6SRnO615
650pyJsdpLk239spG3nHY0ZiO6RrmAdcJfbwtOplkLxBpk6XlTNjmMaHgo8h+hrVx9AfzBg49oNe
j1XUSDNV7zUFgkl+I8cmdtDSkSDcnPPuvVgSXhTilXvuYM9LXMvc12tydt0dSu0VdDX+gX44hRaw
EY71CXMH8EqHKRRJEnSG7PqYkNgMfuszyiZFPxcY4Hryyo0rRhxwX6RZx+OOP1SVoL2WZ+QscsF2
YIQh/oQ62MLgibgl7f6RuN7W5zx8a+RzrrD354mEtgFZnfNmAHh07nFUR+kRdYLKhiblWRMp3xyw
1Gc+jJDGQ5OYmOqan2Ksm1aQ2/yLGpWenBSJCTuGnR+47moiaHyMxP2B2GKz/RnH70k7wZN0KHCw
fKH+bsjEJOqGYPfsNaxPnfKtr/K9KWiVoE6o5KheZziFNdFvRHBoSDMuTe3xWBtV4Bsq5dBX0x9p
w9IGBMbdko7mtMs0n3czO+IODUeGDGXQTJM7joROze9VT/tNQIIeG16CDmGqyE30NSJm+rdmQHz4
nYPtiSbqxvdZ/a2zQ4IVMznVPMPEdY9t6VrWM1V8Tzp6HjR4csNU87V68bHOKAVj0E2JksOieapt
VKXvYr4UCixetugD1p4Mz1BaLD7wkM066HNK7WDWz7m5WzXQOTeKROFvMa4h11XPb6uQTMwI6G1S
7mlUAdUl5766AB7ZaMnK6jq5UmxvaumwDPYWSOo7uhu+PQJZKGMqJEEZporIJgwCwr+dHoYP0W10
+0kwfOQgDvt/5amoQr8q+Q8qs9jcLVgcJhOoH+UI7VOPpPkxTiwaJ/bJCWIl1p1VfK/Gb0WggWoS
dqmgFXoGbHrQq1ecaBBaXRt614DhTG7Gi0m7aGrU7gzoxIqeyjO/Nz5FGHmGInt9hOtTnt5qNFZz
9NHBpFqtgtyzbLZGVAbocB3+PUbnS/VI8VSNRFssS8bchh/L7dIgtiq+h7ihz4J2UDHr5rjj2iZw
9q3oVj7cCMP2tVPwLzoVupLoK+EdSbn0ahaKKVnT8Po26w+VVYCcdZSQGswcA1DMgOzgN2+Qp2rW
DgA/gmrQCZiB2jlonKvW6tdlukgVJw3bfSWuDmZqnQFX2eHJDvvHVOu8QBwtRPsw+rL/8o9abV4h
3hPR1RPQYZH2poOOyXTzVApMMcKVre2Y/63BM1CihP6OrbOFTyqvmoZ44yo1y9h9hHO8dg7tuoHB
NU/RO6FNlLmmgxm7W3t0enwyhFMHq8cefhDVGZssR5C7AY0CR3Z5wOSvD+w3E474YIHVzG0I1z29
m8PPGF8qAyuiYTGCQ0jf5W6PVigd+MZFe6VmdVBtlTEYlhks64Xc5gkzrJckflezNgXHxBeUdkB7
SI8Mj/wGitU3bwbLRLv3K7ZzmDR77qkXA5uw1PHF9YlVrmHzgH9PGXJfFuukj2yypL8G434Pq/FY
84QwJuVC/nZHFrrZz7aLD5nkDsuu5qhI8a9mmuJNpMSnyaLCnnkhKSwTb2aD/QXVXA3YO6Lg0yxj
Z5pPToq+l4NP8DWchrcO4giiYyqrOSppZvVtWoMqTL5kHLwTetB1Kp+SrwLHyjVnQcuKKE/dlct0
BqQupcmhOqrQeBTws7lCgrpVP9nlSqeAtWFrJNRUjDtnd2RrsLAdzeI8GDLZE2EbZHMZIBgoQ9O3
GnLFcnjpAqHIQAIMTEEvrmR4duuEJd2AEjPTu1OeQ/s9pKvlr01RhxHbBBmxulDv2uXN6Kmg3Fp8
ZjU/LUX6nr6ZXD4mkm07ZLWUwrtZ9I49Rcv4TkY1Hf7o/a8O0L4H4FT305sMsC5KTV+hrlCfkuSd
DMr6XfYeOe3gFPCXAJV2SzRlPhdnLVyj8KVvrd0ioNsW476+QtWUvvscf7jbBuY5R7O3ib6IRtD8
8TNxyPXe8EYhCAVHtolPGifkgV3a3WbBgOSD1TEmK0yJPzFea/I15ef+GYGkCtBrlzJ3pcfmJNky
PhldFXtieWCLZAORoSZHJ+hbvzyy2tHmzbw0P9z0EiWxJ78yPGWfT5HjKoxGtvCH7EP12v2mmKqO
9q77mEgC2mD6DSlTuQwhqHGRblcNO6jXg2l5yacPG27ec3D0JtOwLUGmEx4IDwK37RceOwgT97kr
f1We+o0/CtIKSCHW5xt/ZCHv5z9QX7InUPAt//5TUbntJ9NX3cu4K26i2iJFYsDjMYzTfoZ9fm0l
XyVbC/Wi4enR1u9OGj7TQ6ygR/OrzRmXhOrp2UY+lBCi/OHfEDStiyWXLGlXek1eiCXk4q6e8dku
7/Lr1OxbTk/aQXo3ipB3dg8Cx9S3UwX6CwEFZYyu4F8d8Ms+WZeu3rLcc4aNRP/HM+BuohdEPSpD
JLeQiOVx2YjLE43tVvkGocOP0tFT6Aez+NZtj3uOqmxRPDg1fDsS85g1F6Bf2VFFlIOWlJuSiij7
VQY/6YnJ4+zEH60Sb7ijUidh3mKQgHemTc9CnBLMSQ2OLbSybjsGqQYybBdOO58XkZpnRX4uzf0j
V+6sjnJrN5iQ58iUIOwF9pN5oNVFzYuwxzPEBHIj344A/wFh+DIh2iJaP1oKDuhmAwYKh1WqlunE
BcJ0GxLuFoxgiNhNIDVG7BkE5jRkKA2GetMLqDO9lxOKPEtAh7IXI/mS4o6wpZZnb746LXg98FiC
+jPicLvZDfQzdYLQAguLz8qGD/it6Lg5sRDp5Luy2GsxWJm8Q7p27IuLP+CASXiDME7BOb6kJMuG
iOfQnq3/yHS/ZTOhh+imr7lOv4+tPS0FcgosWVMWpPGpKR/pezdecqxJsAya5bmrDnBrpuS6NB8s
6vIGQQXN9kKvo5Y3dg5FbqENZnB0h2fNrIhzmJRI7Hp2BlKAFRoTaGHccQvjinE6PC+crsMfb1te
vM+G22Qfy8iUilJI5jkIKw0iKFsVVHAVmHwtlu4jpmrsBryaihlEgfx8aog8qNx54lPEt9MEk3D8
IVHvBB2668Glj59zdmipoGfMF2Ein4xwYIcV/pYIgJzBeJhCmt2iG32iP9QUD2u99hnv62SVz5bV
qFnvFhN8UaPILqmWfhqOD80SZ7TVOOhXpBtnG1NUBJ6D+Q/7I9kns0mu6B4Hk2Z4c+mtPiB2V6yl
OI9Rl60qVbv7ke0jD3HH7AE9afihhB9De5dVRCSI9O7sZwYwvuqxyHmsza+J1A/7rPPmRvIjI4fC
PghqyvR5sM/VeM2oBOfitbC2uWDC1h+d4swcacz+ovyXfpsR8ECGN8wucYl6JgT2TY7+NdL84lfs
2yM+Hmbrc/uCmxCJNODwbbGQKcqiL/YBDi4BGo6NLLA7IlfPnkr4ByMcelwuq/ImS2S0nVxhXjZa
W1PWLk7tmNfImvYqJDhpMUx4mzZVGVSHEcj4Pso0wWCkBKc2A00dxA7WKFIAxn9DvqLCWz5BarFi
jbiupQalmAPlwsCBmdTGEYeGO5pHh5ZpOnK2MNk/ldaFmWovHSfEIaqi7zTjbqfhOwjQoM7Nh5b2
HFtsETomIO4kVcxWcSQwMkKiYObUHzHcX4acfI4ol2wxCvzDOY7RyOv6XcnkEAGh8w/a2vCEJHM2
r9uFPEF5axMp6cnoWY+uafsVVTJi6Pms/TTvCh3cmRdLzZp8F6/AnfCCN++RtKXXxYPzCcCt9dxJ
8U3EbLjGsY78Ykvvfszn+pOEmulcA3rqvRLHL6MTsWdnq74yrBtVqFPU3Fs+vyF8RvuAc7pd88s3
UrXDwxgyAviL3sT3VvtC0ZNB0v4xK3cyqc426lFbe6YtGE3J3ArA8fSTVB94Vn0KZcyJxV2ELjpJ
pPo4O46wl+pdJHb4/jhm2Nn5CwXJK5iTfD7Yn1QuVvyrYILEXkjZlu7MwScwCH0KZoLEOGMBF8iO
+utMp2OCJHJk49xo21Lx1fKXZxs6Og0Zleli0kp9K9PWLPwBK4jJ+pRKw0+M6wydkjN6tD4IOKGe
2zOFRXscQKogb7abD6rYpaNXhQwtuDX6i5Oj7XJTazsPyA8De4HO4PeLK1AThSuQpGqIGUILVERC
fACO61NrJ6sx1nQuHv02SL+ORa2LbdJ4iTQc6Ciqe4gULSrWPKQgaMSD8DnWWrC9jGaXd8VRrCKj
3ikB7AJLIXmniW5+H1JfUDKCIJSiASypRNwwU9fCAWwQoYVd16QcESXO8/siz4Ew+U6xiVUQsc3o
ViyLHO8aoij7OcZy/PrSBdZN9MmUzIa5IfHHCD1P0vS2aMjAcPYIh/mlyhKA68s23+p2Yvcp8c2m
Vype5+ms0JOucL+67V/UlpupdtuESHHbC5HQmSOihIs2kLjLkO3JNvlOse4aGCMLcwnMfuBxov3g
C8+omiXxZ92jxaJIJARHPvfjQWKRrT5k0MOZxIk+75VE2WlMk2da9TxVn+T435R8E3Kws5I2sGwi
grjJ4tI8yGnlFdiRtPABqwO0zCnFD5dZKEJqW/PIY4b796orut/wlRs60n9Z4MhhdQqzmtC++Riz
YItB/Kfa4kFyug5yAY4JLzgO0UhDv9dcMhlLiVz4z6XBZzUBAwtV59Qx6FV6XAMcmXL6olFbzBTY
3IDtgJSLcqtmk9ShLcQQajP2sAzD1dBsOiRR9c13rk+u0wEQhegrw6vVQbUPmb1lu0M18adTwBkz
79cjAtlv6/BfLYMSbLkxHKTP2FYpWuiujt92/VLu+1gFcIxYDBO0DIcd27ZSmF4EgDHRrYO5Tssy
08vy5VRTMUfh8hTzyzRjHjD3c5li3mIDj0UDnyjm40np9evorOI1sAm+qOGjKQahAPw9pM/GCR4i
rUEpBCdusJ9llOpRqYKcxIFeNz5DYLTUFLr0iyq5jCP6fjnbbnL54XD1tbLs5ZPOcg6D+4jtOaV4
TKODiFlaGtJXlz0riB86kh1sBo1We1BsC2LYZcHAnNGBKeoY5AMKEWv2lIqnN5d2ZlbjQqyU7QSJ
jj297jpVhE21QCnPSRb9sxNiDvANq7IcSMZ0MzLzKWkMP9Sys8mr0PBDG8m1NurfCPZGqn3FDCrr
SBzLCGUI9VAYv7urKFgKmcdoiDvGbLc4QaVDBxWVn1J2G2/J9MjtxB0IDyGq2puN+O7o6D3AcZUW
E8IZzLzC6nfJXUmwaBqODR5AKbexc6Fjqhbml2aHlsjaStM/nd9mNcYVDFgMopO7DlvDvxgDjmaw
2wX1WqYKwQQrA9ImZog/KSHxQNE0zqgOBDgPFOsotSozPursIte/v5NYU65vXS4uWujc5OEsrQqN
RH7S53yXUY2166puddHLflO5GE2vXPFWK56j5DhUB90GgRay20Wg6DFVDgYW6E3L2zUtNLBk81g/
M8aEyjY2Ft+3GNXTzHJ6GlAjjRTZKubyJYpdLaHtayu/5XZNuN/tITsriE9Ua7UyfxGU4UGOq7g0
8gZhh5JZ+lFN5D2J7PqrSsc3cr7YGTW+PGD0UP4iqmmiVPwYY//YqSfLeNISaQ13DpmWcMk74xLE
FRsjdlE0TvUXflFhWMcODQWWg4Rs5cbCh2GjuO2Au8qV82woqbFl248v0+owuKZ0c0Qpo1ngy6D7
cvsuM00ykxt+vim+9sO+L59TeZeSxLq1ugTkC4JsM3sKdeOj1YGP5I256zscxdb41xgaiuBywj6h
9rd5JSHA63fjWb5UqWNsnK70y8ZQYH4tfp6i8yO6FvIt3dpsiF8pLvZsMhiRjaLdagWi0yVUMteR
pMztFFI7Jp0uRIw93iCGcE11K8eZ1p44qS7vH1mlc6AKPLgLnA8QDbxZV+t5GHDEGpb8lfQa0io9
R/B1ndrMOhTivZ3qgeECUe2O1B41ct1YAoKytSl8MqrVuEvLQzWHd3WKv8pIvKgGbpuwVsBmSIGS
OXyDYo9sWCbtg/MXS+ZursqZBq2GFcO6WM7Xzh+pUqfnbr4wECS5zyepdtdlw+8iWITmMQ4z1Z5+
p6hm65GxnkcVo07wugkCUBpq7tYZHSCFES7b2kJowsLdVHwHfPkEyNQBtUKSqcmMm2cnHS8C/7xE
hYceZOju9kKpk2M/QXRJYCPgFIfFGUv73PpkM7TjJ2raNRzOZGpHNckKBH/YX/lCNdbjkEF8FhX6
NkzyAJTVqNFF/CCrn5ozaNo2vZMWx7geW+DOHDG6fSKYokkh2gVeAYMX1HJxfTWQ8Gk5OrD0PM03
RwUHGBN2o/zT5V0Hq0JleVwX4S6TayTYMHSTwiIjh0u+cp44Qy7N5MPc1LLvZtX0jLW/xhq6cnqT
GEZ1QYnGw+EKkBWsrRk0MOe8XgLqy9pnMVvmbI2Nr7EcDki2k/hsSNqLQKdVouAiS4hUyFr+lKsc
5VVj+sVgox4ZpG9mV3iDW3J1CGlooN0EOLIQECZ2+9sFxoU9T60y/CInldHqHvdbNe4VzokK3avQ
39LsXUrv0C645MXGB7BhCNjDiK2Z55jme1w/CCOezQeAzHQB1UDyZ01+1kTyIgnl+5Zgl4WzVW6f
U+ZGVhoHDTZ9L0ItbtsVKJ9IO8v4oMKqwgzbwr9/wRyYxO8i+RPpbTIPI42qwLlhvY+IcNM8Dlav
UzaggIkbV6r3zfSWohickH4P6mlkoql174QtbMidacyn1RUZJYGCc3TY+njm78V0LZdbVv8wo201
BjmYtGXyJVWYxeeGYMDoj/2paYzXBgEZuwzzaE8KSrzu08q0f/PYfDiVjCZ5Dsz0N1+gg/A3kBnz
EAP9ehQgtAsp2u2hdxcu32581avnaa2WVxlwigc2puepQucZoy2IC/O8tAkJmz2cG0ViTSlPS/Zs
Sj8yf2w1AzEH53fPDgvvobqkW3UZgMoT2RHEKLUAp2OdIBES2T4oPQMrPBHOVt277XRGixtrnTuB
+BAgaY0nCrBLSqJ5fs8g83brYE5nzBdLLx1zX4HpDoKfAyEjWwf6PxjUcgWGDnnsCwfiuI7XdNxV
KGm6ZyzuJWjvaf4XZw+VeNPini0J5jDDVdVHw2CeYHdcD9K1watP3nXxk+Yfg/MSKQ9dbVwQmqEB
3WoOFnHILWQrjGWjBXvNIF3E+h5JQT7+ms2nbtzV+iatEVU2BDltm/pCsCpOfyCoUPdaB7Fr2re0
x5cufZOY6i2xvME2HhI8pP7qIHP7jxIKJ2HvA0eJjIhVR8JGgjDqbbKR/Zy0F6259yzZbUaOQH7N
7JiwQTeHoQSfpsAGIGeDgCE0uRhQ5v4xVj7Qlx1O3jZnVLvHvCJk64Bwv7MfYXqR6PLYGskpH3FI
e84HqubCL2UJuSCsNHBU6KdRHiUkp7LbwAoqoWpIvircRDJuhs4MGOEu1aeNQxJCoWBdd7DDfUH8
CvGeDetYV408CReO4yoovYszfBEff7WF3KBgxoyVM1r24OXIJcjSgH+QcFcgobbmyDMrH6ai0Pw1
7Sv32f5C3KJi6cKDI/ai+KfQ0yCRzN/Jl5qKs0XEUHZkJzdHvsj2Gbd/E6QklkwsPzTre4F00J2i
9jkaft2wDHozuYfRYRw/mIyb4qYxATZ48kABTz4WJCbKuEgl3qvpSSF2sPqImz0pWPqx5pNaNyMK
A/CEa6zmW7o0exvqnQRL0XnREWKV/I5DhDMi8yttz/k9Ay5X8I5ohAlwjzCozVG391ymgFjlCcg7
v3mB7r2+ZAqPzjHm7VbrV0v9a9tndR0AeyX1j/o/4l960qTouvHBuLEiYKMC0r6qDmvrh/qKucAS
4iwPxLyPrMc8Pc9EdKRG+90fG8wPWPcSUJYRNx2JScBXJdjlUf872tWTkqgnMYI1EsZNx0yPh8ye
9n0K4F91B/k5YoUvp6+xycKWUhIkgYfocom+eJWacw6FEsgzdvAJt/ULVp1H/dLYnt0fSzT/WnEx
8IH3vTvKLzLYFRONNBEujCzlg9Gdpf5haDCg9p1DRc+xhmo9/hNgs3M+fdvEuwLbKbKB6XMJLij2
8yp5SvhZ0nPlIJdOtpVMq4v+qN5Z8kZC/RvOMoCAtX40KXUPHcMXJmAEvddooLp24BvFhXgPS46y
ngmIRnxOQY2WvHWiZ1O8a4moK5p83pRmJgPwFWzHcub/CwJutAyDCigqiSgQR8cimX410Fnh4sex
MpIfrTe+lBuUiUq3y/F7jypXIUN4OV8Q0kPcc6TvlaUFDYkJaIrag1hujvBgTEn0W4DlVUqAKlpN
l78qG+7c1C/xaLzV2sy7ErfPVOIbrBrVUwTCkZIcb3+11S66s4n/FXsE3Aiu3uSTSWZGsy2rQHqj
pTPeGMtN9+hlKGhCeD4ACWD72/qMd0dlh0chbHycIFLmY3JzFMp8f2B8Rabn/zsBRmWm44Ek4hEg
yZ21Ka/5AMJHqgMNFBR728nF4ooymQgxEiBK+sHYZSsDYTOuN2tRBhEKnR6qIRc1eZy6uYLuglQa
zV8sBiKYMY61s0esUr/QSqHkwvpBwdfyWu1N45OtJv8hYvPIa8Xi7ux4cSUvkVOipGlyi3/iK4WX
WnsZpHqMHPsQst1Mr7UpCB8imWEz/foszSMiDl/0zu/sXdGoR4Hpf4u4inUQSiwgKempZeCq3zR7
o71JFxMAobnF3M22igONWEMw+HJORMhGfelVf3n0T6w3xJ/NElGGsYekYJOyH+BLumH06zDsdoef
+mEIYiG3QC1YFv7xgtbWA4GetJY8+VVLt4zG/YllBG9av80O8k37JGSNP87GWv4YkcQooEQ2OXBm
GKKYALdIN7FZDDTNuCSGHcgd7Cvi0HwrMuSFDeYq3ipKG1rqFO9R4WJNmd44zTZaA+Z2W2Q74CKa
s5kBAsLDQ+0LHY2vxbyOHHwSQVh7dIPP6FXoqwLKBt0TBdbyvNJXba9GzQ2fpXb515x107dBWLVW
a4xqkXyxf4PPab0hkTQW33xloGUQl/iVnHUEh7/sFzvhYcyxIIxkPJQsldjYcNsB48yexLhRep9J
qjiYHxQ2zP2LL8tHQxuzPWFSucZJZtNmXaAD5CAFu3223tN3VhsAJz7Wx+IhPnWmtFjEa/jwgFlx
GQBxpcQgcArRm0VpxkfGDJ6x6W/1ySeg9P/Q3K/xiAkmuB2lNoWzwNSCgOIDqXv8nv1pb9ELMMnu
XhAkuamRqnECrJUtyUluckhNj2YFdi9ELIGAfWDBv60cyhq3j1ZSQEsfBlMc/124ZS5Lwsn6AZg0
u+kPlwtD/vgdMAOKYkYVkFu3Iz8cIj8qcNpzl+IAOS5OXJp8ZnKMnEKThPmtwZiQ7yihFe/oBljl
dcb/1drvdGTDxuan/mUZygP/zI2wd/QdfkJUpTTdluKx6B5T4L+bdVK25Tcn44OU3fX/B6bG80sc
WUQT2LukXJDRasOIR1ZLMLJKsqwn6QEjHTPz0MDItY+0oEHPrn35iHeiylvZfeYu1ve8OrLNPXi8
EWqJSg00uheS5KwtwWzz4C39jWF/O3hYinerYWba4qDme7Ysl1BFln1Tinec/gj1dBKj+GC4BwZt
32lBVJ4yeqdu+sE58M9vcrDNzKK5jhfteywOaXdPmpfKmaGWsGd7XfDc2EX3kInK3S5Q6VA+IlOZ
o/TQGs1F+9/NPStgVtHZzToJSLXOm9zxpWGng3w29wdUbwP7H8uBMMUybwq/kQ32sLgUPDV+WYZQ
og4YBiRxtbtvg3hCjZDWJYElBDeoCZQ1I7NlgoDmpI/2GpZGs/voFVzq8SMagN3XaH2xc9X7NLpZ
NZBiXJ+IOQQ1Y7fcSawhGmmlS3lZeIrHfwmaranbZwoyPadwjZkIya5hBrLrLYsSDFF/XqEAnbSY
mfzQoItKxS1kOclslb1+m7e7XqZsMDrQ8LM/DD1P5IiZDBgBSdSHDBd51Y0uxIAE4WBPO5bXTE3i
S5lclf41hpavMgdKnFfT5ElkGlAwNpo59mXljnnMpgnE4lq3xncdAFnUkQswdG6tfYu5sZs/Ze0H
vyWTagldIBsAu3uMDf43hFZjBPOLOWA/uLJeYXzNh9+uJL4znPr3eGI2Eal1UAzDR94ijlV75CtG
sisYcGcSowZ9CRq7psenBHB4HnSQxbyudXw3S+mT1mCeSxztK5tRb2hE17VScYqH+GolGpzBGJzM
QHjhHFVP8mheBFpKs0Lq3ubyaibk9tI+h/nXpgQp0marLYDBmjiokfdnNddM1eHCSU3FbboWksSI
DKSNT5JWPFliainuRqxAgCuasYOyIJgylGlgmymenxCScZHC041HqDl1el3G8NpUTk8mKOCfdHbe
qqLmmlVhwBRsRDJqGOSMDPdCTO7dSEQVKGNLY/iUC+kgHJ1tktHDCIsynK4OdabIUvmqmwWuCUWo
NG9w3Ay7/NAQjlBk7XOZ47zAWDTkM0pt9si9wboYP2axT1OMA2PTRB/2RDXJln4ywwz+qonDX0b/
gDA+tmiPSlku9hPa86gp+Db0j8jk+es7tFoYLl6FSIB7at13GNV/ZZIdW2G893I+HrqMeVWqFPsF
13ypztAsZDtQEZ43I9FiinnudS3QnPwrxQg9h0xepHV2ReKHLdiXRsjpGAqMm3RF/5cqX2xLvZqK
/snWwvQbrcYxiD85bWzeopjujzY+8iITNLNI5JsIY4qgEHpHvuR3BMujoQQ2+R+OzcXn8OgKpxVe
JslXQmVDoHEAqmvQfpIx4O5ji6SW1ba0eD1RLr1zqYtW1lhaU3boYcoDPL0VsfUZkZ7nyG/5+ger
9W+smErmoZJ6DnMs1D3zd5iWP2EVfqaz2Z7MggS0BLYGRsi5GWu0V1R8LQTUrbVMV2VOfoHbwkXq
BfKoyNk5KioQm3kzDwd66f+YOq/ltpVoTT8RqhqNboRbixSjSCpa9g3KYbuRc376+UCdmTM3KHNv
WyIJdPda//oDnjbJ2P3QdvA7nNxbUu7TNfUA9DCg8mKVVWP1tydnFLlIbZwBym/2Xc5ry9DSDoVM
4TL17NsuxVw/3oKWOkOW0Btmsx7OONr6HBxl19E3ImfhjGQng6/Vp/ManfbWdVDZ1iFKFUNL7dBm
CwMZotFrGNpYXdwWDUWeIs8D2aeYCqoXRxBZDS4AalHaQKTK7YmtxEfEluTvBobjKqzw8gn/BISZ
CY2PdZdZfyep6XlcbD4MroEm46f1IXItJ2BCXVR/wjYglMKBXBhYGBsE3dtgCxC+xkG8AODgFLFL
Wk60S6CPjgv0TdOs+sQSt8Yx+9NN3oOZu89hzj9lG343Un2813nwX5aNzUUo72q3wWfsFcxLFyqg
MR0YkIePc+U/eUx4CLiDTQjkt0/K8C8ZJT+LGqos6aKqp7GVRNq5sAtEXRVMNHEijYvPXFfkyJFw
WNgR/9adjqZYnuP+WE7ebmRm1TDAEKOpN+n6cXOXaBIVq1OXUvXPjEsTC8P+ynt1VXMMh4fJpYLs
czE96vJoVENbbVPqNPRgZRb8DbEL9/zqGP0LCym3i8LToKZCzQuNOYsGWGfG78XnHEHrN4j24YQf
QNxhQFD4DCN9XT7qqqQmxCY/jP0/fYAQ42AzUWLzg2bmB+0/qwwNBeW04KRMtISDO4Zf1vh8+PUu
68ungoZTxFDLMKtc5Huk6vPUm18JwWyDoi/14QNhucxAyK0/nYaWkH3tZzAXm8oZ/tUDpGJzFgX7
R5X9h+1mbtG7NzZqUukgAUry7FHZFN7GXZ4nA8I1dnTcTv9rkpKRb1WQxkp8VIztoInH8gEqgz6k
wOnwEKdvNxVvyOCltO3/Aojvg7T5NY77UCUfcSV7PB0g+7iqhYhsBP7zDPgjAVsxzWGtoz7cZWSL
2R2HU6s/h8CYDbsTMTkT4gRSgbDHWM3VolfdhVhi6JpykHGjFqhmQrRFhU2+qMa7pu0ocUUbgaVb
x2q2/8WUqK7doQNM3EuVw2qzmEB5sWKPGjnISUvE+UKR80xL4Fv2A7WJIrbCh4MXfRcaY+VywFnB
wlbSyUHJm5aI5kVln9wdfHrDGVsnjk0xvifJ8iOrlxd/HP/ZZF3lY37uIwXHgk1PNRy5xs5+BHlZ
PYchxMtFefhyLMtmpOb35PSe5NZj7zJtzBR9i2cc/eRqtvCABcQJF67mqMgulAQSRMjl5/70zdZQ
h2q2yokBzUYIqHiTyU9BgewlFYt+XV+pYKCNqsrp2BaqwQnUgOgzop8XDnDPQXJdtZiBWaH7N4q8
szU4+UPFIHNngn7N8uSCy1yZjM7VVO2u9Hr7bRyb7NqL7nWI9WSTFhy1V3+YxYtvQ7rK0Hc+BDrY
D248/dBt+tEbv/wX679Nbe+8nEdqKP3wuWCn3XWxEg8WVPq5s4OnxMr9tSN1cbdj04A0/38v7qCe
qpStXAY5U3ZVYh+os99DsDomd4H53fqrL/i1FjR/gbbDlzxCATfqOvk14C1bT9GM4ILQoRbk062Z
33tCQO8rKzs4yjh+r4PhSvlSnmoV+NeiIUaYtczEw3N5NO3FOZiOdmrIyAWJJgfZFDWVrGK0GMxM
uiLFB9OR5tkIF3bDUGHDWJl5raNvUx5wGOdYWJigyZ7dHBFVvJDYqYvhtwTmaqsgfK9aFHGzrlz4
AxaIXjkuzEjhJtkRrcb6BhbLtbFWZTqwTd+TIJg/mfLD2GKmbS8vccoRrP1xusWzTT5Z77gnuErq
EncSEHLODDoYHQnGYuQnURMzU5HvbTh4L1ns/Rc2XrzvXBy0i6EDjegG8Ttz3fDFipBIg+fC5KMC
e77fO6KfbgVzXdBR77+5m/E2UrkD3E0DlnST3C05Z3kd6+Cq47eyLbC8m1KRPy/FZL3bPtbbucto
O80xh4AaciI66xqppWEsP7fQh1BtjZ1tfSxsUAzGm+LsOSVe6bFPAAZRpaKt54e+MdPWqsjyGd0S
qLdfkwMqa8h2fl2RVZUhbe7DkPSatDhOS/4G4J99lE06reHotKeRlV/m8o0V5T0lXuc9ddkCSE3r
1Awcg1W4GBhFXDyxzjvTNHu0vaa8UMcBpLFtQiwQv31o7yEckGNQxfZbLEh25W2nj+6cPBYtbMV5
VA3h30ykfARUDhXhJLAaqx5MHzevTkg7XKmX+4vOJ808bb2/6A/JeJ7hD/ojsE3yMWbj/OmOyUPr
2/rkRwO32JVh+9hywB9bUNT77cEASgJ+lkO6nxNfbCpW2Tmbf8rBle+67z6c1tnmgkmQCMir76P6
Jd9ZdU21GSUdBwbZ2bJyIfLExiaWZgovBSyBWDfFsbWQG6c9BZI/hFNAJjMe0mWiT3PL100wqGO5
yVU2Y3I1TdmhI1ufOWdqy6095qccta+z9AEGEv2LG5T/sjnmiAxzmNj1NEff81TcmPTOz0XsAalY
gf++auSGqbOpra3L/a7G9gC33IrfBqsnE6gf/EdrYbLdwiQ6NzPkmq44UHr8quZieV867P5T+GCm
mILPMvhN+Tq898V0GrVOttEwhacRLt3QRNlW4fMOlqxBr9YHJQKvsGc7Lx8icBzTQruvpP3URCi4
WhnswoUvJqnhOQ0eXulRNfzuxjr/40UaO28JGWxKkImivySEmepmbK9zRF2iJ3qhofKWPSybYKdE
UvDcG9GcJ5V9DyZEEW0hxwdaGfcR0Uv5kgCCjVn35ktVvdYSvaSK/OlWDIqmWNRM7L0kJ/EiCxa2
HsjMjjvd8g60Hn1G9+TYSm48q8/2MgMOckbHg6Jmk5+j5LmZGv06r79hbiYmC0piM9MyjFgvHUXW
vtXWd9uTLQlVHVPu9U+hnC9tagoQRwOf2MEerZSkPCyTj9Uc103tAyWPTVSfM6onny1nPxY+vl5D
Tgk7e5ss0NQi8/RmnLreBnBGHxML5kLfsoUYJZ5XF8OscFDbrZdOk7c1OEzYY1R5V9fit9VjQJwN
7bczRtW7NaXVVjvNrscH+jwLm/BdiG+eWxCgnsbLoXF5cyOMj9c6wk1mdIr/xvCfYCd8YXSbnfzZ
gMk6HuxCp/mFHv4hyDUO4H3kXPxlbrFPaN5qv8IMy22tH1lgGPV6022Ym1/J7DRQM4kCTzwD2pho
4OhIL8VjW0I2yKKqxEAh7B704hV7Sw50Vh6wU2NjyNjExOssIVkSdVMlN05B8cz7/5D9bDN67+Nd
RQv8THdBvttYOLSosdw5kibf0mreZ4R7A9plUDjjmGDErKPgSkkTcxP7umCU+pzmVO12F9d7v0GQ
7CRQbfs8NCRXwHpBchKemhpGoWe7yeMYdN4trMp2Z1HGfxuWmiSdOcqJfVxy5FCNgyNrRyBpYhA1
5V4eXu6XtEdz5fSwjPOG9L77WsgqoOaF8lQH4en+tyzV4loDDFNLDC4XGxzUdqz25X5BbCKZiazS
WGD2SMj3pF75FEITFAvpzOrLD91QvBkvKg+JGzEcilOml4LKTSpo6cr0Ni6QCfqtxA6eZ93StkZE
WbhL9ah93twgpxZh3/SaVP581rI4iqIen1NE41Vddi9h4ZQHO4L1k3YBx3kPcbOvtvgUtCQ1xtHB
OJn9W7gPUWLiD8f19kYHGopc2u/dIZkOxu1vNUL6Sx80v+wlh5TVHzBLDg/OhCWDif+zfGkOlagQ
GMIeuUVBhh5l4XPmnv85D09+bDdYWWn1dfGn4tnJOrzERKx2tIQ/Rg/03CVt/UeL3Eja1vx7mcmz
1Fo/NN7gfHdWW7elrMZz3gTNx4AvKfZGg+jyo5ZIW7z1Ysb8PYp9nHXHJjh6WAEc738SnQgQw1TZ
fg7xmDZ9jQFD+j+XYmpQiaZZ9M8P5HLxxQll1t4OxE9n6pF6YurIio2t05ocAgXRJe2DSzOP7hnk
Ddh/XGGJbMHG8v9tKpTAJINlLp1wMaw+MRbOgZMtjl+HiY9nFLZ3+zxc4Dr5YZOcPJMytjGAWJgo
0JglcnBOMlTOCedM53R/abIk3jUyAxspqrNeLyKLM7C7GOpjlPcjHBzvaahKZEhrwxcK7aMDB6XR
/uCfEyiARMQLxFouNsGQ+axpNyq0ZTiiZeVC0IqopjMChom4igCdi2d86DNNj/KXUIOB7Xpr4YHp
uRqkvrC8Z4Xz+PoCfKd7iYah3ddmSB4qNR2qwOvO9+KzFosL8Q7eEst5heNz4h/XUrgc+HKr7iW2
PWKtgJ+8sMWebSmzp3jCEKIv3eR76WewDaiTdyDnXeW0F1fgZ1YZxGD3lxZ22oehza9Vx5vEaZKa
Yr1r9JT//+XrvyGJc7saMvkscJUZMV9sp2y/LKjd1Ngt3+5l00J/8MTmRvXKyKfH6AIPa5xncgdP
P1id8t0B/uItkWEfFO1Bcyy/l9O4Sgv0qbT6m4GTtuvyyv3wcmc6ZeRRnY2H/GHAB1NkAR85m/Fb
TpGhDX189HtDFVyOoNVJXOAlGMZ/+efVt9SHIpp7ggMmbdmY5ggLf/xpv1kZVvmTM+y7ummvqY+R
c6aiSxIRpUcuijiWWmN81r3UC9xEK5QNY+ymuck6U5jOY1vMi5CdgKLI+lkXZbtfRM8zCH3tR+ml
56WuHpMuzNHiFM57rAlWdaX/DGcVJD5iljNovGSizidOqVg9pBxIk5Xlo6KWaEeFk02vwmVA6LkJ
VmEGbZdORnUdM6Qcpru6QcYZ5mcc+Q5Oe/BY+7fY7XdW4cvb2EOrsIem2n3tPPbAU4cep4uip9QI
68Gru3g/5DYTLQs0RdeN9RSOtvVkeWN4mLPmT9fSpQTUEW/9DACvbD87S21JFIOafUhQb6SROaoY
U+Hw6KVz8nyvOEsHQ0qQHRvpDu3zxJ27n9ie47SP2TAhla/81Y6ej/Qo7eEFJIhhSpjTna+6Jj0j
G5DggNulDuGgi9aYva31KU5LOINNRvDisjwkmWefi8XBNjBT5O2NpKVV60vOvfkpWJz3sCFlpu9x
ScpWJ2jt5iPJQm6widIhxzig13CtBT4cncpzrJLxUSD9gGmnvaToFRTDOzEFWYlD6PTbbRmydvPq
wLBW/E63CIyTs7+ycMxVNHCh7zc+Ed2fQuirVK11EnFEje1CzxpXYjd6Mhv30DStEcW7JV/BNK+K
uvsH1h3E1PvWOvy//VWGzucgQrglNSV+6WB1uph2FXD4T2zT9im2zaWvsTm61wPe6rvjgZNvuji2
z342I+4OmG26g0jI8Gua8dGKY8yGemI/3H08tyUuDvQidV38g81n9ha1FxhJqnbG5Dl3L7LLc9FO
27nEgaNYmn//Wwv2qUNB2PUfSYBVcwEyeA5tmq5M1s5GdRI9au8xVS0pJsJFhcSPi3wbuFjxyG4g
+TTCCiluDC01Hdau5XE+Tsr3Nxpqv5dq9LEqe/R1h3oiYeYQqQHvRoxvUReJfheny5Ues7/ZGcqA
Muc2RJAHyJvUBCdL6xjN0U8cSKGP5nHznNTZJZiImIo5gDf9hKt3vkom2+mibBbfVGTdT4cp+oDe
nhrbfkPrnT0nqEeAgrswaFB496T/mIa0+WXe5ip0idOwDblBmskm5r89mMszlmu/IppPP6wbjPk7
1JlZMOLDBS/VDozzXmEKTU0VB7vSJppDA8cipiZyBWxMxzZ1Rhm64Nm5ZEWUap5uFgV3kmsWekxF
8s2xC+BP5RDoJKlS77CFzfDIL+2n3HNgizLuOSh/9W5vI3lSqbJPfScRBFV1Slj8ItbTn54h6t6X
MLrqFAXA178Clfic0qK4tTX/b2FLZan1tVvsa4SyyI9427YPodb0Wl2AKB9SGwLkCHT58NXeVT38
vvuCX9AZHIGBDnHLDqpV7G6+HvvWmTbOPOhjqoL/aagxCaH5TPLD/Uzp+GK25eogqL6ZCYFNJePx
1sSwwWQ8fCZ5qzmwMLKbIxuvaPncZj55JSCDtOIT3OKsm8hSwQrcXRv/SKQ4aTFJovEiCsQUs3fo
OR49pfQliNro5kF16K0wu0yzV15sy2i1h/VZHXHkn55ci/ykrxK3WdLvsWnev5YzbgIYyLSEww6V
IoVOeu8wuclG5Kj+OtZtDIanRAw7S1oEoWZejoeApx5tMDOCYJv2CGxyhqRe7tueQvfelk/D+5Lh
fDgNz5xozXNMN/Jkz+FRtUSozbn6Qf5chOnryBppWv2Uadic2YCHgVGscRM3B29cmMvYiA8N1gFy
PYJ8ORBTSlhCNvAo+WV6HFlvDLtD50JLKNiRW3k08aK+6wLQOJgPVZHl2HFa9tnuYwRNOHjiegKJ
D/oBdBz+MZgCoDPd8dBl3eneXFh5eP46l9yQkh6F4Haqh/5lriCe3v9uq6bv84CHvOuO/vPIIPJ+
Lt8vwQDz2JkxQQ8y7+N/axA5K+Y/i0bd2SlxNiG7R+jjafu1uy8lROGhiGai9diJItf+jKJ+eHWz
9PZ16+S4u1et/1u/Lkr0Wz3psjlrJriT6sW5X3/4/dKMLr3rGjjpuul0hsNFVedDsFyiqn68/zf8
apx9FGe3lH35CvLRbJOOSe0dinB6HzUioMPKjuLNBYI5uZqYEThzLQ+5R/1hVZ7YqThGJdCX16aI
82dZmvTFdBBw6ZX9bCg+hEt5GeVdhynsQDHtMikGIML0UnwvahjlXl8gkbMcvzt4MwObB6vD2xAb
ijknQXUy5vRVZCc1JqQzj2yjrTerXBAKlXX2wabvP+STIZG5lsxKGi33oWHG2i7qRzgIZOhFHQqc
IPL04KY9g9e6e0pqBgzZ3DjnvII9ETA62qZ2/RKZ/nfGtO06Shs7MtfOf7YtHjUN07Z8Jju6FPUh
0cFqbhP8LMyYMgKlF7oDjBSJ5CNCqTvVZXu+d/Y9LJ57kcNUZdwSTWJ2NmKA/QK288Bjyn6ZpxaA
jaHydvVwqQGBd5h0EdC5vhTSuekhmS9G9wO8Ngc/5bh1iNXQ+cEUbbCbShSzvuPoU2clVysGOalN
GTwVvi1fXFG/VtIfmRRTvAP/EHyvxXhpcSCP2djOZixeYmyrXiKskJslcs6lGAxhzy2uJ+ukoK3R
pcYrpUWpyPsW15OLsQdFfrN0IECbsiaFootcpiZp0hIuVf26P+FUrhNaf41NXQbpK1/1R+vCiYb/
TGWpV6sysJp17EPUDWBX9owAN/fjfHF73J0SZENlFcAUWQW7Kg/d7f25lDr4x+gbbW/ZhPtGI8ws
CQa9ytA9uRhUYencQD734R57qrW3kgb4bM3Y46k6YOqn9EBUIWVRoRdzuK9nNTdQMdfAzyjLsoPG
P2ZJTHFMEIWfoxmOTOVTB5XIYg493NdAVdHpC5W2vbl5LG0ExzqbGMWr6GdSOdmHNLCTdAPJXwZw
fe6oawj5Ts5mTYjx16ww2D/sPMGRYQV5YA7zdUo+jMKM7B/AoKdPTf34UEhEiJ3RW2fu1cUy5R9Z
zzVHAV8NjmbXpdCIiYai2dn046dLqobgAhhDs2BujtDzi0JvwCi8RH/AiPqh0oiy1H0TLcYl3Voj
Lu9A1Gin2j+R5RT7brZhnFpQ3Bq0j0T0QfPt6vmag3ihg1M0vLZQPoHvMiWIIP9JM5+/+Jb4kaaT
9ahzrzkuGKknXhQ+uZ0+mNrJ34oWRlfYvzJVfSkcAlRYqcHGQf/+IkyA63JkDU9RM4wXpsEvSDpm
QsDW35WHooPYLPxdlYYoosUEPSyDbZuPIYXhkuQJ7mdQoJcV0OlXfOf+J19C1UqkezMT5GxaZdQ1
g0TxYhrpbMsJstjikypBG87QAXyac5ctznPyvUiLYDNOiG7atb3qkonUAGASaL31WhBaa0G4dHwk
YmqmEcdnseJSYBXjt/tf1JmX3bJYEwBk/fSGhjUzAg2ZBDrc1wHWVCyIsQblUGVEiHTo4nsHab96
iPsaSwYNZqkqZnYV+eVxHV0BUeEC5/F8U8LDZKjsODXBmdGqCmKBfQVLOhB0+VJsB6fWKNDoOmTp
F7BP7l9kUfqPcoYaFYlAnuO5WQG7NxXJ9qo1OY3SZMOmtp4iSpl/mV/+DjsKCwpOfzf1OUnPKkB6
1JIt1Y7FIRAubsu8vW9mKJk4Ao5uRxU06KMGNmpB4qKI6lM1pjYuT3V0GRWrJmHrkR3tq1c8SvJu
n5bMR5AwBynaN1TbIfItJm7fZt/766P9AbhFY1iwiHfCi7ojEzFsd0xNmm9AlvS9wEjCOT87xf98
saILxX9qFedHhX0a2FfoZCDMMmnsD9bQflhjvvy2krx5qUsHtsXaEOV+Io5t8FgOeh0ja7hEK23E
UkWAph8rTkqWX/U8Tpegng4D8AH+5GSa+MAzGyrxEmOzXn9kKcV8E9AHeqoi6RsUf+uGZKYyYRl2
fgXg4DW47pRDUr/Mcfg6TOTKxRPzCp8o7iIbGiBuFNhBne8Ruk83pO/VpQ+L4XXUzs6dpL2311MP
EnN/aD19TDxuOgCac6vGnkGQpOp3+nGj47tP//vQ1MGuwFmEZDcM4mERfMv7Mj4gjKwZz0piMzAf
L4s4vnqIyjGuJEBhxXQajxBtDsjw4JtfbL3d9v6j2h4SmRcTHjk3IrnwQchbKn/KZQDtSvnFBSf2
MZaOf2vjaiCty/sE6c3eGyYrlk6STR+NdAtY9FG6wp/3oUPeRyGTB5MlKqN+byWEU4jGx8BcEaOF
Sskylj7VmSwvs0vsRIHZrjPk3bf7V+rw6DERd//VjW3TuzMQywnEozvDEI5U2PYp6HB+YjqETi5P
qhMujD9sC+Tbr8V0JluC/dShN64IBy8qF7yMTDSnyBHgq4ykPCiIdoGszyT98t7PPWETozqFWrlX
2w1eCshxZCq38lK4OGbe31NZdNhE+nQAdB7Ok5chb1nWZtVZbfmn0sNTw2nss0OecKCz5URCAhzX
FntGK922MXRRTbX7vcNCkQRLfcycVu2tyuVjlc1EFjuJkrWPQ8qmz1X7EHhWh4GmLFC85mafYBCy
j8ZVFLzOTE3npLvO0CjK1qtv2fKFjt0xMS/U416Mr6k7vMx91BMHCnR6Wl/aKK2W0kHeN02wtfrV
hLOpeiwvMblwK44VPfYfNXD2SiAJDjDPOJdtvLPmHMORnGf6WLcwZwMpwkNtgbOsrc044lo2LEMJ
v58sNJa0fC/qjpn/oE8cZw5hDNI6KIn8uZeM8QRIJnoEw2ZCP+E44lJZMemJ65SiotjHKKRssb2H
Uz8C1cNCCJ+GEMI44YwKf+URshsmY26JIVm5nnQT9qSCydJpcIw8addrEVVjAp12M2zYfrH3nN/9
taW6+JAeG1unIaW7fRRdXLSyE2X1RguMNtOsZJ+BK2wnf6taI+sh+WxH7VMS2N1mO+KkOLtanxAT
iKM7u1kACCLo4SpM82PRWMch8fPbsNJUCkv9sRaHllIs331pZfsCySebQkjYlo8/y+SnLwjVSYz1
+Uv2GnSZdPltTuV+TKvss+71rvFcg4LQekfoCb3cJ3p3XLoz+wZIevQb7wIABWpNygfofCHhNkmJ
vqu2jzhYdacZi+GNUbA258558crQ3xU5Jt9Lmz2lRfUz9q1rCEIGYJa8FrYf/faIsFBi3Kh0IfqA
gSFM878rPWXX6JDQM2t6Resljp5TvQQ5rHpRvrt+jEd24LZ7D8v+zVToah8TdUjyJIz3dYZgPCl+
h/Ax0MKFNTgYNbFVj/s0guyN/RYj43Uzrcsp2rvrKKPLp2ORB4IyA2eSqNb0KTowuyAqLbx8Ce1y
hlOh6Lk7ELhmYv2EL+0632xLmzNUSGLCuTnzepuSRPyL1rnc/VLLbq/IGanTpv4Rw5rEWB2ty2Ir
sCw54SJcSQcJBp6vLiWarxWnQc+AeZ7sn5lvAXmYZv7Uc4QHr+/VD/fHqqoKcYEtARrKR51r781i
vV+gWh0XDSXIz2ssJpDOnpx1OEpe83ikKGZs510GnW+6AZMF5Q7HYfCjsxiqH+4S4UA1Vt7WEQCj
XVe7WzRs7dO9uBtwer71BHkpnxiKEnPo/UTl8RjPtXq6HymKpNBH44XwJir5i69oW0MT6OvJfrVd
KNojPSxsX4v8eDTj23ZJibLBmv3cuFMIDSPFrxwSNeOtltAEB3JRkw3zzyEgTapN6D5ay9v3ZWEf
O+HeMDaLnpwRetn9Cyhb23vNZw5330yPIfjbJ5z5UrdXz0NQc+/0FBSjc5A1HZNT6hs5fqjQqfZu
HndHOfnAvtTVFjHhmxzawENnde0xbBHy6XI7yqD9aTSzTDYZPO8yx38y+djvNKx5bYUgffdKb46m
BwUMtSlWzB5cnIyXFR/I4ibDCJoZvZ39N/LGGlY00tz7lzKOI1trU87jsZfRs1ii3SikwKwuJBw6
Lk9fIMWCHsafLHzKQcUEIWc/xsB8iPlP0yQ/7MnFe2ntHdjKw2OeEYwGOAVdZJn1zrH+jgJP9IkU
3cWn+CnA/mmOvWbndNhuVVn1PGYpdiwQDpiuRLDLVwZBMi3mhFsqCO5KDLTiNn1TxfI9shCPwp9o
0PePtP2jpL+5b679U4BWHKYlzllh7XwPFiAJntDVtrFl3HuyA0/A/dxbWZj/gsQHKXQATHfLX1Ua
b0FmPWy262szFdX3lR1ie4F6ut+/BvtazyE0eHEnvVPLiwhadkcOaNpDtpDeEo++t4S3NrW9FxBA
fmw3lrtSIy2HFbacRtDSXbrgsVIHVbpNGvRKbRbjQLpAnlURRM/7Vyhs6negZ0DNLKzBQpFOQUzF
1ppNw1IpxisBbALHyyemEqRkZfOCpWe/BDfP5IyGSjxLhk5i6OaX29kLq0MWWRjq4s64u9fVqW8w
kZxROVlOWBzd5Y+xnPSr0UvrejMrab1FCgdPOdj+rvaGl7wu/WsUu2TY5ti9JL+bwh+fghrx+dLA
GQPwoUqDF42165w/GhOjfu/99hRV1GQlKM6thko2CDt6k5KKDtLQU6RLtYfABYs/E2Su1ewvviK0
oIG1+YIT/XRuzfAbC+DxAZvT5ZQMiXVyxKF35PjIMEug7eBLWVFAa+qyG+lv/GZkcarfxOsBO/S0
42U0Zrt45XyMqJWWPpl+++4nRZH/NnuGmxDqaxwyexICm/JqHLiv4AibYcIsrig9ZEfreoecsYfc
mB1CnRIbZOAd6N7fuQtWd/0o5sfQz23YoG+yz4CPU5miu8W+ARDAd/1NSdONRyoFL/APoot7E2t8
xMmuXQbXwrOJ+3bArQxPt8kDRhYrcz3C+fE04gG/BbVl0G8bQgm0aT7ipFz21kgOD4y10zTX4SmO
+l2iyuMAdUjtVwpjK3nGh2UJrmIqx3Ofjo/9OqDQpmu2xoYRH9R2ty+t9KZSNIH31aKq4Tba43SS
ZNg+ilHgWqcQG0TJ9NgCRecP302O/Fl32fRs3Gy1xcHFOavFsRrL3/ZosmuM1eMa1Xt/ontiVk+6
YMbbYO5cwuLYe+X6rbUjNsVrVQUIglh+6A51ZMa3vs0xpG+Hnx47wKZIp48ixtpzlla+ybpkdUp1
m+P9Ub4fZEZm1eNAB3E/LFJQwOwOTqGp/Mgs/8eyjNwQB5bYR8YoeC1axADblnkCQTrrWVn6yXJ2
5HyyqyX4qEiuhDqGfQ1apXWSeQfIQBe/38HGJYj0JtcFYvIwQSQd2dUWQIgdd7BhlxKusy9QG2zT
dHAfqoiN9j4UKlLITf6Uy92UBAmpDBY/OAKybnv8gtzOFFtLjjTSueQxLuefAfANWrvHe+tizVX5
0NXUnfctnY7FuyrPe+k84qEscu8T0Vw8+C8H3HmaM2koeKwwMagxI9OFcN7pFyHyrQ1V2/FQBmM/
ne63u3VktsGUTr9af5NMQ9ktMOy2XbAGFWOxItpwL120U1lCPgqlL/1ZgE1rJ31rk8UBYRa6+2mT
m7bxp8zdhLIPTsL56SwuWdAhqq4MqOIYzAiqlERrpltB7hrjjg3a6xTK2IpHCEx6ggRm/Exs5jmF
bl1nHj7zebwvV9qfFQQ0115MeIeD89wMEMhIYyhOVtk13/rIpUcugq82VfuevAFnIMAxFN+InUOC
IzwLQuKewa+FtwGUZfDjSWCd7VfprYob3o1XdgfW5fygtHnl+KvXIiI+dXr5NTq4BC+lVT3PU2Qu
Tgnt+gv2KPoGD19rrF/nsSweIzhWHw64f2JXTBWjKD6rIXn6GtCkCsWoRUJbIvzpGIV2iB+FD2qs
nfrCI1e/to29jljRw613yhbxeIVCREig6drzEM7/yrHotzMi/JdgEu86X8T3xbWYxP8f7s5kuY1k
S9OvAstN3TJr8MY8tNVNM3GeQFEESSnvhhYkQ0AAMQAxYShrs36C2te6V7XoXb9Bvkk/SX8eIJR0
kCIlhfcVbyoHSw7p8PBwP37Of/7zH8jodSWIjPFNYOPY1XOn7k1qz+5FYxoIzHQYMF1bP4uR5Z/V
lxXszk/LmsYmc8ha2w35hTdx6aNVx4fb4EhzxKYMXb/yKiAHUm4U7/mw+0aRnaBN49NzxZyc+Qgq
jRcaSJu4gcnwHfjxaPZ+ViQL+LDzm0vAAxjsM/owE20kDfJn69TCR5W/cibIK/q98ZkGoag/4zzQ
ZnDyaWbBZaJaAGfDNYQrbOblRYK2rzGmwG2Uwi+viq6NpIE/onLZRI8ftH1/bFFaHC/c8jibUJLf
XJkwDFF+dYcIZGgasna0+rhBKzMyPxJJVVwWY0rmbSgM0WCyPJyVcxTSPf866s4+QWTegxVAh6P5
0ju5aX5rmk0tLjkcHLoY9Ife7GowQHQARQ+7P4riHeRWSB9VMWW7bjE/mqfd38y6Jl+OAwK5hAea
w4o7TAsqUMmDUwnhQF6f0mEpW06naLhr2pE3H5HdA12BxT1+PykoiI+Xbn9CoU4+ny8uFvr0dDCm
C6Zdwd6alDMTqSaAlZRO5ROooTSvA5VZZsFwMDw2BhYyD1GC6mrl1cf4MDEB7FEXzvRC7OoSDQRE
FKaCcFWMjDNtUDhHUwvky3GhfDS3Whk7Z93Z4CwiRYsocAJhWvhV+WBInmVm7omMxvu0wIGGjuzv
drufY4d2SJG/LNAvmyGD5dwc1zF8HVOzbrOpHR+lJYxpc6QNPk2SCogCEbSu7V9PreHy+AbJF1SX
9e24IU4iHjzaJai8jz0InwVo8GVqdj/PSPI6heEgdYcw84fCWGYfs6o7Ph4WxVXuUx45Xhrmx2ri
wdufl1QaaiaSM8JNbdyGxj52fRLKy2yY7NlDr3s9LkyQfGN4sDrcZoaaBuh/j5oS6llvNER+RGZn
auL8+QNkF7lvx4eeBcWvCXVoH0ZxVuLp0Ol5vthArQ2Spu9FlJslCL6mlTveXdzQWrIJ/XQjCXKe
4SiFIZRyPPXxeLGrzaPpbz582e0egE12AakcUpJNqevKbcjiLp1IRzPjYqSXR3lOOTiqZYtjTuX+
0ptbpyme2X6z2fLcpY9GDU9sSXesmY5OFCpG78tsPIJUwz1kDGbL/aXIjmeRc9+sjpMDL8dQZi6s
mWi4aeMENvxYoJ3JCglyINvCsadRTmOvixF9W1eId+ZHJC7s0ryCxV5sj+jACOSinxWDrnsEHa8G
YKRuipo8EbPAskuopo7AoLyZv69NUS1wjHh8Op+n1qGB6N176MCLPdSsopPx5DzvDu2L8ZAsult6
Z7pRIsjo3uWpQYOmObLISY48ycyhGjjyvV1v4dA5Mik/RKQdDptMLIS1o3z6we/OzwsR4eXR9Brd
qVM8rslvxmQCN3NsQ9ueJkRqaMrk9vjmippD0vu0fgc/pBJr5lbHxSJN8TGzHCVR0g4+HUmTpZ18
uqFmTBvEp6UPC2dau5RJUEu5P6kmi79TKJ/XEKhvxsAfI+oDD2bLuvthMAK+zJy9orK7exPzxiPr
SUuPZYLaZqXn1vksr6nXm0xJReFFDT5M0Ky7yU7QcLS2a8dnTaeiImbSNweL5M6sKI2F2CJKo2kR
hSEdHTdbYYm4/IljkprXl/P4/Ry4gK4B0em0QPlptd9ny2H3GESS1gc3Sb3vgCE9XNUwPZOdJa+V
PjqioK9xHbi/E+gwJhygCSnl3MEngrxD5sFfgI4jnHGsDSpo1dHkhhIL9EgbLB/wMTsajrTdclhT
hqs5n5xlPL6Y+PbogoYWHwSGniyiDKXE6c1R6Q1Zh1SnMYxZfxxo2+UiGZ7fjD50B0n0vlpS0ReP
kVaPrPJwOZmYO54JncZ3h3WfCpGCBBQVarGOz93s8pV5IwEMgxnKDJfIJcXY9Xl3OD+aja3RhyLK
90za/71v/hXBqCxdekQWQON7SXc+3C/h4+7Pl2V17LmT7GiW0e7Ep/oI0uTitIkzsunNYZp1pz2y
ZcRc2gIvPRlYR1ZO3rAu6uGVTsc8HYJLbRoZmBUem23QtT6bliAXizTbjWhaf0C9o2nk6PpONYrn
FxYEgrpbH9RduOdRgfKq5k7JUc5E4UkyHCcfh2l27lfDMd08i/1IhzU/iUbm1XiC5M3NPIZdiL7s
gFLVj1QRJLtTWg9bie99iHwSPA2iZPk+OdsBjCOYWQQGaIiZgxvtaMHNzIjoxKY1JZ84id0ToRab
RcPLtNavLJc+5mkEJWYHMmmyuMrrgXE+8OxzakK0hroPCemMlhC7Y70wL+ZQLg5JvY4OS/MG+BOO
+ITM1x5BQLk7LLrexSAu6WXhz6B4UVS5PfQQ5lhYIDiVOUx3EErxrwtEWirRWK1wJ1eO7+k9OzNN
VEIj1z2ejecfdFSMznK0LcuuPoDvM0R+ygDm831EknOyySA0t4toTgkNuhINxk1lFHpmKZLmC6tE
XGkGUjSMfLc3jMxJ7yFsc13jeFF4174/G3ws7Ml8l2iSa7WgF9xiuUSNtywINamoOkow3oQTEIhz
n/QbjSlGU/qqTqcn+ljvZaZG5zKDYk5aMR3OlohC2vS3QY3aR8A6QQdTZBFGRFNjl1ou20C/wEVL
C2C/vsRioulWaXZ9qomua9BoQNj9RbTrw33m0OFZzodxtWslxuJ0dfYaGtFhGZMR8KvJ8ENcQ8hM
iQd3gOeXqBaIBhITTbuYj26Gx2mVfhyny+HRzXR0y9MM+1CJyu16pKNd4riTaxe8eW/encNrr/EF
tKqkj6oxotTEW9h9pziPhcc3odXPcdejPd0sjy48moaIu8auNesUskHxwR0m+V43ie49KlYvuPnJ
DppafIBIIfdqmt2clJGz2EW2ijyNTZcCvU6WRA8FqvLFdHkCvRDNneXw03C0TO4sP7sdRBZL4Qgm
90Kr6Y5SJPlJNR1bp6NSO9FnTfuqKL/1SPUmw/izOZ66Hy1YJ3Y6ckJ3oV2LjAM94rzxURJNPsRI
fA+2e3Dta+IqFiqFab6r59wEVFrTWB3JuR1d5AQprRnTW2spuKF1DihbwkzVYtO/vJnSmcmckLlc
FmPnBOLW9Giex97HejaGsGwNhn/Xqm5y7OuoPteVjt5+XQm+kqWj+RhlPXD00W6ikcDnHIzo/plf
ekJSsc4Tfc+aGzUS6Ppw37Hok5Mjh31ToNpVoYBwSvsNrY7gawxnwAyrTey5Llq5ekJt0KC+Msme
n5gT6iBowkoNcDntRfVN/T4uaEtNWf/ywfXIu1BEm5QddU+gpLSFO6CeFYUpkCb6JEUZbVPgg1aa
EX0yZh5QVJyMe34dLT8ihQrMiedMeL5bi+qP2aA6dcqJTdqc0pDxmGwZpJ2+5lIekkEkvfR8LT3O
LfCush5YEFgy9ywdUJEivqqTJD1Nx1QjEJra1xks0l3HIsu4yGYRQjFwgm4oLLc8t/swe2donWYi
VDciyJymzosZE7CkUV+LKq9v0fYxGhITpTl6f/Z43hvSWTQyqOkwh2SaByY4v1lV2WEypBNXnt50
0ZTkQDTh04iWxRTBZAjNJNHg/Vwz5r2azBetnJP8dAVC3MTBuKETlrZL4ww/PrGqxDzMRnl1YnoH
2qKa7RUCfcQ+Iw41qFbwNtKHyFCgUVPMcW/r6jAyK+29bfnXS1Ko10PXm53o1B5Qwzx/n3er6nIM
22h7lk2XHwdjHwkGfhe1S2LH+aAL47OAfOMPUiibhblPNl//bRwBx1aJdroYlL8tBQ9xZurQABFY
PJ67RX1JBUtQQs/cc+OCYny76l7PZyhck3C/qGluAM2e8qq8ND5w0yOJnsVk15Mi+tBFrPGGKiz2
eZUj1pYZezcMWjvVHNZOcjRu6AO6H7m7WY7ChuH6o/d+klPzMoo/FffgbfNeDCFjhcOYy5iyliSz
e4ADNF0os+6RTkJudzyjBnEI33jfF9V/Q9fOUFWpuZHGuYHS4mBwwcVwiztGIX8xnZ871H3F45hG
USyfLVC4kTH+rI2p7Miimb47jxcXTaJyWUY+KrfZb6ReZqfdmUuynHbEiY2YZL1AUvOmdo5iyLpH
1KGjqrU8BCSIr60J2fO8TuqDBkJe0rahrjQygfEYEalyXh+4sTvfybIxQpTzNLubocRykw+T65uq
+IQ8/3Lbro3x+cjrRj2K35ydnXRuW7cD5HRSrjcE8BH49abmtEcTCdp+58X5UCvg5YqvYo3+leY8
PrYWxnQPoxhzSSMj1820/s0806+gA5UHJfm82NeT/SRC53pIL64F6Wc6wM6vaKEU+IZQh4KpUtRX
tbaYInFOvbhoiWQvh9cjbsl5vudgAOsIkfir2oIMmdONDibzB/igoKmzy4Rc12B2HKdXJPumMGZE
ZYy1O1tewLmKPHjWZ4jRzm9INL+3u8jAHM7tz4tuH/bxngPXG4y5XJY7xQTi8XinCxU5BkuaT+nJ
UfbmXrgzfj/Kr060HOBsPrV7gzQ0XCrOmOyUBrOT2r6wAI32QGUAL2rEH3KE3crEQyTNpTLGmQ2P
JzwG5hXnEnnKBG8JNZbDjLQqeiXD/ZHdPcwtWDZ2njlny8Soj/Sy6usjkImZ5cG1yN2PUx89gjyl
G9SScJ7KYW5NNzV7Xjzr7iBzsvNL56+//ttf7+b/fRBm51mMkEta/PpvfH2XTRY5gjblxpe/XmYJ
fzf/z5ffkf+PX3vRHeFf9rl88bcOwuwsSMJi85fEbL6MzKc/zG43KAPpi720jMrFhyrMFxdhUcXl
yz9dPQePKQY6zygtRRd1c4hv+qXmab86UCdsBr1cTMK//XKXVWkp5jeIsvSXhx8d3f/tF8dpVn61
8F9m1DzMSwPEAc9c3TNyV98y0dB3KMX1Dd21Dd/8pUPyfLD+uetvmQ4/5qeeaz9+z18+7pkFePnZ
1uu8MW1pnJemv1oa8fxMueUCWNqW6Wu65hiarrurZ3z8/OaWbVum6/uWppkGggNvbQlsq+UK+Fu8
e80yNNs0DMOxHUPeAZ61paN1wM7wIdLqxpvbBLrecgW6prXl+w6KDLrm+rqm2xyrx5vA4eeOa3g2
P3mDz++1PQRdZ8vjiBNmWpane7pub+wB197SLNuzDcfRddOAwvzWjoG12pYbJuU7LKHpcNJ909V9
mHd42p4n7QFdM7dc24RrCcyrYw7f3Ao8vJMfX4GuYW+xyXlSx3QdX5x1eQk4JogXsDK27zliF7y1
TWC0vw7dLc12OAy25ngwlUx5F3SFJfB1zKTuU3YJ1/bNbQNzNaMW20DnSmz+YAgtCjR9jtZja2ib
W4Ym/rjOw6Xw1vaB7rddBG/LhlBj2Fz8qz8b+8DTtjTOAa4BsKD48/ZuxQcL9eMbAYvo2JZu2y6W
QHhHm+bAxXMQ/sKbe3bDausUmf6WTUoNwrHvrq59+Qz4/haG0NQMX3ctT7OcN+cX6l7bG7FrmFuQ
JTCCOj0rHId/5EWwvS141qZwDGxXxxy+uQtBbFki0x8/Azq3vonXQ3wkP7vn4TJhIBzdXhmIlQ/2
KMr8WnD4ZDpS3KMwNrJa34amsUXQRxGKbuq4BfaTDeBswafUbVwiahMszspbuwkMjXi21Q5w9C3H
cTUCIy4EPECxyR/dhsIQ+JSh0fYMQiVR8pszBHbb8MjiCXF6xEknCsL7lRag6xpbFIF5umm9zcvA
XL2RH7cBjrFlu8TH5G1snrTZUo92QNfnniRu1AzCI+ESvMG7oDVOxFXgU8vq654lTgJsYnkT6BqL
pBFB8pdmcQ5WhvcNmUO/rUtg65wDPCFcPrACmgzKLqHwmj2soffIa/4DFH0LYJmuM+NWttACDTPY
4ZhDFyZic+E/Ogm6sbW6DekeZJGz0d6cLdS91g4BV6Jlmbax4Q13PSASUwBl3kPEsLp939AJAORs
+f51a8szKMNEWVw+/h7giUARNbDU5s+bcwS8tsffwsoboGMmpp4qGqAyaQmMLdxgE3AIC0iR5RsE
RxS4g/qW6+gm2owYOtfctIBdl2QCCLrL9WDgEiIo9NbcQb+tL6DbW2BD4D4OO10gQRvOkM8tYKML
RiX3A1z81pYA/LalFTAMntEgI4A/AA6mbziETcbIxBMSTtEDmP62LkLg3ZZLAAQGVAwAJrDCZwIj
nCEdR8ARjrPhexiFb98G33BjfMkvQt+K75v0YxQWj3KYr/7COgh9OsCj7CJb3NV+kX5V5CNXg/+R
n/z1jqrqKOUbTZL10Q9E4P3oy+wuDNJXfkdKda6Suo9GWGdxm2k/zOVhvZ4+iTTxPZFOZZHW3zyM
wjzI74ZU5Yn878NTi0zy33559zmP7oLHeVbc//WX64zswyM/2kgvDpmWfFq5MSwxFQbpj+cTmd7v
HLeIpIka5OnajbhX5dkkXI8hkqw6DD/MXJtp0tS9HHbeJeHmwmJDRBqhzdjvqqLMg3hjHVzNa7kQ
/YzmKc/NGTREnOc2c34vToI8Y8f0PDJPniXSzZ5tNohTm884h6AAD2PjUyx6ArhYLKI4j5Q/odrm
k1R/UA2Kb9zd7JlgYyOSPSFURLxVBAI66SKBkLd5nF5YZJOsDBL5gYDg0MX1AOI05EpxTZ9upx94
oF4wGObh7XrG4hQg5eGKvzxSY64P3Kk92bc/8EE7QR7d3rIZOmchLRrzOEjvWfXVQomPJc7E3TRI
O8J10ICXbK5veR2ffOxzFvELq+WpnZQhx+//+aPZNuZnbWIfG2n5IpCM/D/FhTCgs3ZUlIHEvnnp
TXzjyXm3DPPbIBrJAz85Ko9e8bcOnCe0eZLuBmKyr26cbxx1m/7icXAfFsP1WA0LR8FC9BZBSr2Q
NKyKCQ+rzZdG3NZ6GfIqDaP1OGIJTAVz3QmS2+xefmeWtv6Utd/x/Vuhn0ed0yAdS5vhqUPz/QNz
wFN5UAUb9xDyWedE/Kv/7mL98GKJdU3BmztK77M03LirdMEgarsnGFl+dU2g1XbU42Aimwa4B+3n
erLIB4vlpjkD2mg/9MrTO8nyUNoZJJDaj73yyJ4ZW8HGOAmWwXj4dEkUnOvTIJOudF0gx203Ri+4
C7InR0TkelqPzNnLNtxpiCAKBg7i+6gO5bVwFJiMXhAHi80zLTIUbZfiLJwE8XqYxga5Cl7deZAH
d2HcOSqeeHsN66ztrM+D8RNXhc4J6+f48YvkHLQhmkwI9aV3+LIn/I2eRT9KBwEqd+F6mo1joSvY
HZfDIBILLQ1sKNgdl8EoerrS4H7rT/rxlb4Mopls9w0VHsYl5QHCLdw0cwDW7ed8tbwNn1kOS8FK
X0dhmQbJeo7N1lBh6o7KKq8mDwfx8egQYDUF8z6p0qAYRvlzn+BajgK3uT/JAyoen7MlQudExXUQ
3d/HYWcP+eDHK0Sy/8XRsRBfUo0vAWP9oWjAQPy7soaPPwJwjIj+JXziGz+juR+CzgkqUfH//Z//
WYyDRdC5iO4HkrEBMXJMkSRpa38voyTLu6dhUcrjG+i8CDpK2/H7Ib78uFq/87/uRkGGlkIQdT5U
6X2QrT9BHBPftV1SNetv/bhF2s3G91nnr53LYEz0FyWSdwcN0AKGaf8pJwG96qLxeqDmyhXFGVBr
1t/78Uc4D7px1L0bRkG3KKr1eI8+Q8G77xMgPzOyAltyGkzK4YY3slqaV233z8ODBG7+J4SD4gFA
tnQCFGzPd8LtlgZVcKC2s7LAk5CGFRS1tjZoGy9CwsJUeD3b3MZE0evZiZOpwjHZGQaS8/c0mVH9
AXl/45VyEU5oSBDddbLPHXDbDkrNA8nwWipsbphkd9zvfMzrn6dgBwJAhXkmVxi+mB/4xsWiEwDV
z3gEq10n3qutIBzZYTgSP51Vui79skbS5ygIIHaCSdi5DvN76Tq3Fdj03VF0S5ZJ2vGioqTt6aQf
x6RcDyOWW0UwvDetgjLD7sWdg4oYULIpgvPYetZoY27ARq6uYNiSRrUT2Vyr8IguOfYHQLbyyJ4C
J+IguJUPoSjwa7u6B2QwpFf2ND9afbcZfLoR6Andfq47v/+fMuzc/8tRnUUyIqCruLxOwnQhLcUz
SfPvX4vT6HbTK6AjbvvFIJDIyqF0uegqwhTmu7EK1que5IpE/VI81wvug0FQ3MmpHF3FNdILFlkp
x1SUHrRfYBEeziQb3BQAtz1wDLsxqIJT3OMivbuTN4OKwKsXEBwThsvGTFdxGSH0L6zktJKuT+S2
2r+5swhHfD1ME8ipMOzNqBsLIaQP2m6IlbHsbkdFEVTr4ZpZP6WTfL/5ucDNv5esmqEiYdYPF3fD
MI43IV8Fb++BYPOEbGUI3njbxQYkCQdyuAwhXcG48MbyoHMakkZcjybeoSFola0nnSVPiEyi5qr1
uNX9Bpqs4hq9zOSQxxClx62n+vv/yjoow/z+Xx32c+c8//1/p3eRTEgzTAVrfVmBg8un3DAVBFGX
QbrctKOGChTzavDkgKtgBxB0j0njd/aDQrpWDKGo0PZtwqeMNhxkQ0UqcQ9QA8qpdL8ajoLj/fcn
Dr2hAqb/e5TcBrcz2WI4Cnbbyob2n5xvV4HVoFETcO8skjKgEBPbb4t3twuZPuOSNYN+gPSGC6Uc
Q/16cPLzQM2GtfsnRDWfpSijg/Ha+/55b+I5TmbbF/P4aUSuAcb442/tPfDIG7L9Cz9SSKp0nuHs
/vmecsUyb/tcL/BMf1YxQXy76Q68eqJeD7PfwWPDD10fTeGBKvDIGyq97BPpCi6p7TAeRJWcvtfX
U//xfN52VhCvNm7iYZgvw0GGDqy0JEKZpK0Lw+SDvJLA66clFtV3I2d0tB/A/ZamayqY7m4oaLRS
BtVRsNZHOcsgc2hUBPB7RblZoUDFUet3trMMRZp3PZA4HSoC+P0o3VwEVwGmsx/kWbjO5j+e84ul
DN+Ye9nPg/RO8jtF4WrbQ3EQ3ZJ5oaRpPZRYYhUUswN0ONMiXEjjKggrD8I8CVJ5WBXrkIehvLq+
AjO8k2dEN9L2xSNeL8mPG8zDCo5dLi1CU6PfdjccwWbcMA7IxbSf71EZxPJshYJB29keh/nGBqOS
VcGwcJhAqEMpK96oZbad8GlQ1hu7QUXgfxqVw2rTNWmKedtOuB9nNRxUeQOrSIifRtj1MkxhVsns
A3p+tn+Dp9U8pAKjygfrsYRVQ9dn/eWPn7xeFt+zJuuBmnGFxmbble5labCZDVBwREhdlPJkVYAg
X6lw01VgFZQdzALZVqi4mtGy3jRsQv+p7Ws7pxy22kCndaG83HbgCwDkjRwOUo3txxUnerOcjFo/
BQM3VjOPUhl7VBF19CeBbCQasei2K9yvAwK6/H796OIoG4aKJZ6F9/LlYQhxidbznUUlNYab2xgV
l/ZjX41zllhyLin3VTBuGpXhfeeEkoD7TA4bVSTUrwWjin1HfwXJYtBbt/3cschcUCGtINZjNTtE
RVTTp1RUvlQNFfwYiNehoLH15BSRjsCHAqBiVQ9GtVJI4Z08eyR0VfhzJ/QIqKXVRpcF8Rl//QK+
dm0/B+v9YxC9FXm+Ldb1eP7iGV9GKleY0s5jwZD1BF7ic2wHQ3HI12vZeC4KHKKdxWQDVFHBYjig
iK9Dc41oIs1XU3BRHRFHS4OqyMseFXkQSukVVHbXn/K1bfs6OMhcp+tRmhem4iI5zvKNJLIS+3BS
zYKolGarIsN0GoK6yiQ6VDvWH/PjS/se/2o9SrO0KpJ4H1DqyKVRhZBq65s/qO6jzrs82Lw0nipx
VN8NX/bp6hKs59jccCrqkq9WF7+Yc2cviaA+b9BODAWYzUcKczrb1MNL07cVBJC/hRTXSaOqgF7P
sg6b7l+KzqYPZ6uwawciwukchk2Pnk6/ur2nOhCVHulIiuYgCg4PlIvb53BOCnyweyoCq3e3VadX
FdLOfBhdwR3w7xd7/b2L673d/9ERmwiksvPkHKBHgxiySRLbM5p+Gq8zHx/f43sP6cV/jB+yUl9a
uwGNb/DgSLyQR/sn0GvZgeosc+FU2P4DwN4nCQAVUXsvnEcbKI4Q7G1/AdCdqnMuCGthkyXrCRIm
eq3roRu7/Xp+/3WH48Fu98snBlsI8bd9ji91Hs/Ih1G0+dLBLr4xS/JFhmk92+ZuF3KmnvdSbL8a
/yce4Ob52x7gx/P//xdIhHG03MAK1qv94/7YTkYtO7W8slyfEopZ3OkHcR2QZ19PU2wKIfvbdkMf
UEgTwvSUrqmnSoDVd3tlaOfcCym29RRXu1iBKTljgfNgUEkzbsSU267FOaZaLiZumre8POzjDbv3
D70xKW9Z2YR/ijP3Lq9u5Ve23hk/fuLesd5shOZC2Q7yW6iH60Gb+2T9RZtPGFRRLJ8OFUIgYrYc
Z/l0KMiWiEIwYBK2sTS0ioBoJ1jg+z/nM6vISu1s7A7R9u7lg/e6K7CbJfByZXOsInm0Hvf5Mk8V
KkK4d5teo4qQBGN/j9NVyRR2FRUfhwAn0fqNrUy9uf7yx0/fMft44/3R86D9uL0gF4ztzTIgFYXA
AnMvRFmGFLTSuKr9rM/ho5SZcDAkhNlQEXr3wVVLshxlWTTW9CysI9mCqNCgWX3KaXW3gdeogN4v
SdxF98F9M/3L7Ba92fWSN3eBCv6d0Cxarc8O+zIrnjOGhgpG3mqhriPoUrwW0r5NYf/KKjyRvFJR
KrlNxV1UDDvXUT6InjXyYAnr9fzxA33Vf/ETFPiz27AQNup0m/YYbe+SHXxZVO7WS9BsKRUFfv1A
9ooMV4F9Q8Cs7OxVhCNltEEXVcE9XO1OXJhy+Pt/xWGyeLwqtgq2VfMAvYBPkEFM0dJCCRwtFmh1
C3T+sqIl/uvjhxBd5hQ4IL//B+nM+xC0tHMW1EFRhKgWrf4reLAdnb/sRsWkEjnmAMGBzlX/Xffw
3dHlkTQf2rw4Pn/bCEv7BCU0/VhP92uH8efFJUajd942KHkB9ftZ7HkO1BNxdxXEE/LSn7N4/LAj
1i9WmBjaW9GygR5PDmlkjyawr6sv/Lz3vtKi/xO+93wgbg+Zzv+i4Nw3In3bSJtusClV0By282Ap
F8qpKIYViLwEmanQfdjJ4mxTtUSFmOLeHZGODJapQLH3CcvuhkJyBqTo8TlVQRvcD+KxSKs951S6
/vrTvmbuX4+GDypkzaVZ0xCn/bB9xBqAzaStQdv29gMLaVrAHcm5aBrJtnXlzsO8Wk+vCVVfN6qv
r+5VXm1O1lBxQq4hcC3JlEgvjhYM6wf42n74edfAc81D/oSXwioBRNY1SDLp5ajwf7cpEdkEMxWE
X31hbrNnwzsVeuvbWVWH5TNujAoWzU4mAu6/nITkbtLBvz5nJVUEwg1HUGTTiQ6ElX/uc1Sw5Xey
bO3wSTiLrQAEPg5y0Jtn3oMKgtB+NIrWxkdYTxUq5PvQjQXB5h7CnEjbNhTQ6C5/2h7hxQzoN7pd
D7c4fPrFk/YLL2Zwv3H8bWRpn5NZ9l6N2V6/Zh7m3kgtiF0q/AWyIKt+XqKzxr20m0Tf9bbXJaCx
xHtWwQc7DKGtP2zQ5hl6d7sAN/H6e9JDUI3d/ikOs9kj52o9XnP9q0A21/hZ03kj7TQ9tTqX4MAR
MoWyC6OinuA4G1J4hCV/V2axTNpUoSYv2O4i13MRhp+lpVIRSJygqnwLMCUPrOBs7Axz+GJkvp6x
fLqKeubzIE4WCC49XXQV1JKV7NkGXkfbxvU6fc3Te91onIWzzk4QP8N6V1EKcBZtqKmpKAS4DlKI
CbKbrgIZPUNbTh5VxY0iFvjvISQKuSpdV2Hxz6PyDkT7WaeNXnbtd8d5MCGFLh7hGQVNNVrn8abG
nAKDjn9WoEH+fOsSFQSWFcp9GMakYv9b511BKqaIMLniyiXZBLiedu6Dzk6VDiX/nxaD7V/KZTYm
5pN2Km2MVYxL2fV6GHH7GSqaIV1WVKJtTFbBzvzI68WPFQu+X5X0r5AmroIh8BFX7ZnbwlDhhT8J
DA0VvOVedE9x6cOcJTeJGkgVFWk7oq2OSDSvLc7jRbfJi7ii57hNXZNGo4XXC1t/IhDxTNvPPx8Q
cRBmpGyloyF6nbf1+i+qYlORUEW/EJFBlxU14H2/Ntuft4We6+jadgs9fhrh071cKvf4t/ce6IWN
3pdCUa/n+rq+sad8ZRke1vAuJq789f8BAAD//w==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0.72207</cdr:x>
      <cdr:y>0.0217</cdr:y>
    </cdr:from>
    <cdr:to>
      <cdr:x>0.72207</cdr:x>
      <cdr:y>0.89877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305216" y="114025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0.0145</cdr:x>
      <cdr:y>0.70531</cdr:y>
    </cdr:from>
    <cdr:to>
      <cdr:x>0.98549</cdr:x>
      <cdr:y>0.7647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790EF1E4-B1BC-4EF7-A695-9B9056D86896}"/>
            </a:ext>
          </a:extLst>
        </cdr:cNvPr>
        <cdr:cNvSpPr/>
      </cdr:nvSpPr>
      <cdr:spPr>
        <a:xfrm xmlns:a="http://schemas.openxmlformats.org/drawingml/2006/main">
          <a:off x="106571" y="3705639"/>
          <a:ext cx="7134079" cy="3120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0.07117</cdr:x>
      <cdr:y>0.41699</cdr:y>
    </cdr:from>
    <cdr:to>
      <cdr:x>0.17902</cdr:x>
      <cdr:y>0.47275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852607" y="2434272"/>
          <a:ext cx="1291996" cy="325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0.30614</cdr:x>
      <cdr:y>0.36616</cdr:y>
    </cdr:from>
    <cdr:to>
      <cdr:x>0.40628</cdr:x>
      <cdr:y>0.41455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3667396" y="2137541"/>
          <a:ext cx="1199634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0.61876</cdr:x>
      <cdr:y>0.27382</cdr:y>
    </cdr:from>
    <cdr:to>
      <cdr:x>0.71889</cdr:x>
      <cdr:y>0.32222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412499" y="1598485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0.06773</cdr:x>
      <cdr:y>0.0992</cdr:y>
    </cdr:from>
    <cdr:to>
      <cdr:x>0.27127</cdr:x>
      <cdr:y>0.22185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811376" y="57910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0.28175</cdr:x>
      <cdr:y>0.02085</cdr:y>
    </cdr:from>
    <cdr:to>
      <cdr:x>0.53701</cdr:x>
      <cdr:y>0.24704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375242" y="121717"/>
          <a:ext cx="3057904" cy="13204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0.76739</cdr:x>
      <cdr:y>0.02895</cdr:y>
    </cdr:from>
    <cdr:to>
      <cdr:x>0.88613</cdr:x>
      <cdr:y>0.20776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193044" y="169012"/>
          <a:ext cx="1422453" cy="10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0.9324</cdr:x>
      <cdr:y>0.6657</cdr:y>
    </cdr:from>
    <cdr:to>
      <cdr:x>1</cdr:x>
      <cdr:y>0.74112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169745" y="3886173"/>
          <a:ext cx="809819" cy="4402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Diciembre de 2023</a:t>
          </a:r>
        </a:p>
      </cdr:txBody>
    </cdr:sp>
  </cdr:relSizeAnchor>
  <cdr:relSizeAnchor xmlns:cdr="http://schemas.openxmlformats.org/drawingml/2006/chartDrawing">
    <cdr:from>
      <cdr:x>0.70192</cdr:x>
      <cdr:y>0.7614</cdr:y>
    </cdr:from>
    <cdr:to>
      <cdr:x>0.82309</cdr:x>
      <cdr:y>0.80979</cdr:y>
    </cdr:to>
    <cdr:sp macro="" textlink="">
      <cdr:nvSpPr>
        <cdr:cNvPr id="9" name="CuadroTexto 8">
          <a:extLst xmlns:a="http://schemas.openxmlformats.org/drawingml/2006/main">
            <a:ext uri="{FF2B5EF4-FFF2-40B4-BE49-F238E27FC236}">
              <a16:creationId xmlns:a16="http://schemas.microsoft.com/office/drawing/2014/main" id="{1424CB8B-4698-9E16-AEB4-607543778EE0}"/>
            </a:ext>
          </a:extLst>
        </cdr:cNvPr>
        <cdr:cNvSpPr txBox="1"/>
      </cdr:nvSpPr>
      <cdr:spPr>
        <a:xfrm xmlns:a="http://schemas.openxmlformats.org/drawingml/2006/main">
          <a:off x="8408739" y="4444863"/>
          <a:ext cx="1451564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10/01/2024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80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12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</a:p>
          <a:p>
            <a:r>
              <a:rPr lang="es-MX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Fechas mensuales de publicación en 2024 (provisionales): 5 de enero, 2 de febrero, 8 de marzo, 5 de abril, 3 de mayo, 7 de junio, 5 de julio, 2 de agosto, 6 de octubre, 4 de noviembre, 8 de diciembre, 6 de diciembre.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1.xml"/><Relationship Id="rId5" Type="http://schemas.openxmlformats.org/officeDocument/2006/relationships/chart" Target="../charts/chart16.xml"/><Relationship Id="rId4" Type="http://schemas.openxmlformats.org/officeDocument/2006/relationships/hyperlink" Target="https://es.tradingeconomic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tradingeconomics.com/" TargetMode="External"/><Relationship Id="rId5" Type="http://schemas.openxmlformats.org/officeDocument/2006/relationships/hyperlink" Target="https://datosmacro.expansion.com/ipc" TargetMode="Externa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hyperlink" Target="https://www.fao.org/worldfoodsituation/foodpricesindex/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756370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Diciembre de 2023</a:t>
            </a:r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Enero 10 de 2024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69715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Fuente TRM: Superintendencia Financiera de Colombia - SFC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4317E982-3BB8-A714-9BE1-28A9BF9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IPC alimentos y bebidas no alcohólicas vs. TRM 23 años: diciembre de 2000– diciembre de 2023 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SpPr txBox="1"/>
          <p:nvPr/>
        </p:nvSpPr>
        <p:spPr>
          <a:xfrm>
            <a:off x="11231418" y="212023"/>
            <a:ext cx="883294" cy="282546"/>
          </a:xfrm>
          <a:prstGeom prst="rect">
            <a:avLst/>
          </a:prstGeom>
          <a:noFill/>
          <a:ln w="6350" cmpd="sng">
            <a:noFill/>
            <a:prstDash val="lgDashDot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 b="1" dirty="0">
                <a:solidFill>
                  <a:schemeClr val="accent1">
                    <a:lumMod val="75000"/>
                  </a:schemeClr>
                </a:solidFill>
              </a:rPr>
              <a:t>Noviembre de 2022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pSpPr/>
          <p:nvPr/>
        </p:nvGrpSpPr>
        <p:grpSpPr>
          <a:xfrm>
            <a:off x="106218" y="767313"/>
            <a:ext cx="11979564" cy="5837723"/>
            <a:chOff x="0" y="0"/>
            <a:chExt cx="11979564" cy="5837723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0000000-0008-0000-0000-00000A000000}"/>
                </a:ext>
              </a:extLst>
            </p:cNvPr>
            <p:cNvGrpSpPr/>
            <p:nvPr/>
          </p:nvGrpSpPr>
          <p:grpSpPr>
            <a:xfrm>
              <a:off x="0" y="0"/>
              <a:ext cx="11979564" cy="5837723"/>
              <a:chOff x="0" y="0"/>
              <a:chExt cx="11979564" cy="5837723"/>
            </a:xfrm>
          </p:grpSpPr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00000000-0008-0000-0000-00000E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7681709"/>
                  </p:ext>
                </p:extLst>
              </p:nvPr>
            </p:nvGraphicFramePr>
            <p:xfrm>
              <a:off x="0" y="0"/>
              <a:ext cx="11979564" cy="58377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CuadroTexto 2">
                <a:extLst>
                  <a:ext uri="{FF2B5EF4-FFF2-40B4-BE49-F238E27FC236}">
                    <a16:creationId xmlns:a16="http://schemas.microsoft.com/office/drawing/2014/main" id="{00000000-0008-0000-0000-00000F000000}"/>
                  </a:ext>
                </a:extLst>
              </p:cNvPr>
              <p:cNvSpPr txBox="1"/>
              <p:nvPr/>
            </p:nvSpPr>
            <p:spPr>
              <a:xfrm>
                <a:off x="6688450" y="299148"/>
                <a:ext cx="2429784" cy="764507"/>
              </a:xfrm>
              <a:prstGeom prst="rect">
                <a:avLst/>
              </a:prstGeom>
              <a:solidFill>
                <a:schemeClr val="lt1"/>
              </a:solidFill>
              <a:ln w="6350" cmpd="sng">
                <a:solidFill>
                  <a:srgbClr val="0070C0"/>
                </a:solidFill>
                <a:prstDash val="lgDashDotDot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altLang="es-CO" sz="800">
                    <a:solidFill>
                      <a:schemeClr val="accent1">
                        <a:lumMod val="75000"/>
                      </a:schemeClr>
                    </a:solidFill>
                  </a:rPr>
                  <a:t>-Dos años seguidos de una fuerte devaluación (59,2% ago-2015 y 38,6% feb-2016)  que impactó el costo de los insumos agropecuarios </a:t>
                </a:r>
              </a:p>
              <a:p>
                <a:pPr algn="ctr"/>
                <a:r>
                  <a:rPr lang="es-CO" sz="800">
                    <a:solidFill>
                      <a:schemeClr val="accent1">
                        <a:lumMod val="75000"/>
                      </a:schemeClr>
                    </a:solidFill>
                  </a:rPr>
                  <a:t>-Paro camionero</a:t>
                </a:r>
              </a:p>
              <a:p>
                <a:pPr algn="ctr"/>
                <a:r>
                  <a:rPr lang="es-CO" sz="800">
                    <a:solidFill>
                      <a:schemeClr val="accent1">
                        <a:lumMod val="75000"/>
                      </a:schemeClr>
                    </a:solidFill>
                  </a:rPr>
                  <a:t>-Fenómeno de La Niña</a:t>
                </a:r>
              </a:p>
            </p:txBody>
          </p:sp>
        </p:grpSp>
        <p:sp>
          <p:nvSpPr>
            <p:cNvPr id="7" name="CuadroTexto 1">
              <a:extLst>
                <a:ext uri="{FF2B5EF4-FFF2-40B4-BE49-F238E27FC236}">
                  <a16:creationId xmlns:a16="http://schemas.microsoft.com/office/drawing/2014/main" id="{00000000-0008-0000-0000-00000B000000}"/>
                </a:ext>
              </a:extLst>
            </p:cNvPr>
            <p:cNvSpPr txBox="1"/>
            <p:nvPr/>
          </p:nvSpPr>
          <p:spPr>
            <a:xfrm>
              <a:off x="10678272" y="513832"/>
              <a:ext cx="883294" cy="282546"/>
            </a:xfrm>
            <a:prstGeom prst="rect">
              <a:avLst/>
            </a:prstGeom>
            <a:noFill/>
            <a:ln w="6350" cmpd="sng">
              <a:noFill/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900" b="1" dirty="0">
                  <a:solidFill>
                    <a:schemeClr val="accent1">
                      <a:lumMod val="75000"/>
                    </a:schemeClr>
                  </a:solidFill>
                </a:rPr>
                <a:t>Diciembre de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</a:t>
            </a:r>
            <a:br>
              <a:rPr lang="es-MX" sz="2400" dirty="0"/>
            </a:br>
            <a:r>
              <a:rPr lang="es-MX" sz="2400" dirty="0"/>
              <a:t>por división de gasto diciembre 2023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23F5514-A374-ADA9-8CA3-2011170BA818}"/>
              </a:ext>
            </a:extLst>
          </p:cNvPr>
          <p:cNvGraphicFramePr>
            <a:graphicFrameLocks/>
          </p:cNvGraphicFramePr>
          <p:nvPr/>
        </p:nvGraphicFramePr>
        <p:xfrm>
          <a:off x="123331" y="1070984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55885"/>
            <a:ext cx="4401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 diciembre, 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una disminución de -0,42% 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con respecto al mes de noviembre, y se ubicó 0,87 puntos porcentuales por debajo de la variación nacional (0,45%) siendo la primera división con menor variación este mes.</a:t>
            </a:r>
            <a:endParaRPr lang="es-CO" altLang="es-CO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F090BD-2165-AC4E-EBA3-B4A108B98EB9}"/>
              </a:ext>
            </a:extLst>
          </p:cNvPr>
          <p:cNvSpPr/>
          <p:nvPr/>
        </p:nvSpPr>
        <p:spPr>
          <a:xfrm>
            <a:off x="83840" y="5139643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F8A8BD0-51E1-D7C6-E890-C6922DCB74C4}"/>
              </a:ext>
            </a:extLst>
          </p:cNvPr>
          <p:cNvCxnSpPr/>
          <p:nvPr/>
        </p:nvCxnSpPr>
        <p:spPr>
          <a:xfrm>
            <a:off x="5308121" y="1186010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9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 </a:t>
            </a:r>
            <a:br>
              <a:rPr lang="es-MX" sz="2400" dirty="0"/>
            </a:br>
            <a:r>
              <a:rPr lang="es-MX" sz="2400" dirty="0"/>
              <a:t>IPC total vs IPC alimentos y bebidas no alcohólicas </a:t>
            </a:r>
            <a:br>
              <a:rPr lang="es-MX" sz="2400" dirty="0"/>
            </a:br>
            <a:r>
              <a:rPr lang="es-MX" sz="2400" dirty="0"/>
              <a:t>Diciembre (2021-2023)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CBC7C0-CD13-2876-7A47-4431AB404DFE}"/>
              </a:ext>
            </a:extLst>
          </p:cNvPr>
          <p:cNvSpPr txBox="1"/>
          <p:nvPr/>
        </p:nvSpPr>
        <p:spPr>
          <a:xfrm>
            <a:off x="4758627" y="5907462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E29001-B57F-3BCD-AB47-DCEBF7657B53}"/>
              </a:ext>
            </a:extLst>
          </p:cNvPr>
          <p:cNvSpPr txBox="1"/>
          <p:nvPr/>
        </p:nvSpPr>
        <p:spPr>
          <a:xfrm>
            <a:off x="2491566" y="5999646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-0,42%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1B4771-F93F-32F8-4CCE-F902A1B56A54}"/>
              </a:ext>
            </a:extLst>
          </p:cNvPr>
          <p:cNvSpPr txBox="1"/>
          <p:nvPr/>
        </p:nvSpPr>
        <p:spPr>
          <a:xfrm>
            <a:off x="7510411" y="6026993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-3,08 p.p.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A85EB3-32FC-3542-ADC3-05FBB32B907F}"/>
              </a:ext>
            </a:extLst>
          </p:cNvPr>
          <p:cNvSpPr txBox="1"/>
          <p:nvPr/>
        </p:nvSpPr>
        <p:spPr>
          <a:xfrm>
            <a:off x="303690" y="5984520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diciembre de 2023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BAB8E9-9405-7A87-2785-3DEFDF9F262E}"/>
              </a:ext>
            </a:extLst>
          </p:cNvPr>
          <p:cNvSpPr txBox="1"/>
          <p:nvPr/>
        </p:nvSpPr>
        <p:spPr>
          <a:xfrm>
            <a:off x="9693749" y="5887754"/>
            <a:ext cx="259529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2,66%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B5635E4-E81C-5F22-0913-CAA30CE13A42}"/>
              </a:ext>
            </a:extLst>
          </p:cNvPr>
          <p:cNvGraphicFramePr>
            <a:graphicFrameLocks/>
          </p:cNvGraphicFramePr>
          <p:nvPr/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90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mensual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en diciembre de 2023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diciembre de 2023 los alimentos con mayor contribución al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/>
        </p:nvGraphicFramePr>
        <p:xfrm>
          <a:off x="3758938" y="1982022"/>
          <a:ext cx="7995905" cy="3548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1,33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11,86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0,80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y hortalizas en conserva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1,90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Pastas alimenticias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42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mensual de los precios al consumidor </a:t>
            </a:r>
          </a:p>
          <a:p>
            <a:r>
              <a:rPr lang="es-MX" sz="2400" dirty="0"/>
              <a:t>de los principales alimentos</a:t>
            </a:r>
          </a:p>
          <a:p>
            <a:r>
              <a:rPr lang="es-MX" sz="2400" dirty="0"/>
              <a:t>en diciembre de 2023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diciembre de 2023 los alimentos con mayor contribución a la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/>
        </p:nvGraphicFramePr>
        <p:xfrm>
          <a:off x="3758938" y="1982022"/>
          <a:ext cx="8075501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45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-6,94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-0,436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-4,62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-0,060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-12,58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-1,77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Arracacha, ñame y otros tubérculos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77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639346" y="1312712"/>
            <a:ext cx="7137579" cy="3883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Noviembre de 2023</a:t>
            </a:r>
          </a:p>
          <a:p>
            <a:pPr algn="l"/>
            <a:endParaRPr lang="es-CO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Diciembre de 2023</a:t>
            </a:r>
            <a:endParaRPr lang="es-ES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Enero 10 de 2024</a:t>
            </a:r>
          </a:p>
        </p:txBody>
      </p:sp>
    </p:spTree>
    <p:extLst>
      <p:ext uri="{BB962C8B-B14F-4D97-AF65-F5344CB8AC3E}">
        <p14:creationId xmlns:p14="http://schemas.microsoft.com/office/powerpoint/2010/main" val="209309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170143" y="5838181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95E2CE-77F9-BF9B-6D05-EDECC736B762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74FF7FE0-5F92-5643-695A-9D99B66D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alimentos y bebidas no alcohólicas principales países de referencia noviembre de 2023*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340360"/>
              </p:ext>
            </p:extLst>
          </p:nvPr>
        </p:nvGraphicFramePr>
        <p:xfrm>
          <a:off x="86927" y="1079202"/>
          <a:ext cx="12018145" cy="5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89134363"/>
                  </p:ext>
                </p:extLst>
              </p:nvPr>
            </p:nvGraphicFramePr>
            <p:xfrm>
              <a:off x="4068019" y="1211278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8019" y="1211278"/>
                <a:ext cx="7065861" cy="53947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IPC total noviembre de 2023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alimentos y bebidas no alcohólicas noviembre de 2023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669168"/>
              </p:ext>
            </p:extLst>
          </p:nvPr>
        </p:nvGraphicFramePr>
        <p:xfrm>
          <a:off x="6133158" y="1631432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44804"/>
              </p:ext>
            </p:extLst>
          </p:nvPr>
        </p:nvGraphicFramePr>
        <p:xfrm>
          <a:off x="-1004" y="1663438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E8D3646-68C4-7D19-2522-BAAD2093CA34}"/>
              </a:ext>
            </a:extLst>
          </p:cNvPr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se incluyó Venezuela al no contar con información oficial actualiza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BDBAFF-21DC-C5CC-6C7E-27217F920E88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A7C2AACC-E699-18AE-477E-6C74E8F7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total y de alimentos y bebidas no alcohólicas países región</a:t>
            </a:r>
          </a:p>
        </p:txBody>
      </p:sp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1991762" y="0"/>
            <a:ext cx="9098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7D9837"/>
                </a:solidFill>
                <a:latin typeface="Arial Black" panose="020B0A04020102020204" pitchFamily="34" charset="0"/>
              </a:rPr>
              <a:t>La variación del índice muestra como la inflación mundial de los alimentos sigue cediendo</a:t>
            </a:r>
            <a:endParaRPr lang="es-CO" altLang="es-CO" b="1" dirty="0">
              <a:solidFill>
                <a:srgbClr val="7D9837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184188" y="613976"/>
            <a:ext cx="105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Diciembre de 2023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161927"/>
              </p:ext>
            </p:extLst>
          </p:nvPr>
        </p:nvGraphicFramePr>
        <p:xfrm>
          <a:off x="0" y="1203372"/>
          <a:ext cx="8613648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49378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976668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639613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95794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678199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5907F65-C65A-6229-890B-CB75CEB312FB}"/>
              </a:ext>
            </a:extLst>
          </p:cNvPr>
          <p:cNvSpPr/>
          <p:nvPr/>
        </p:nvSpPr>
        <p:spPr>
          <a:xfrm>
            <a:off x="-9053" y="6678768"/>
            <a:ext cx="4523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://www.fao.org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/worldfoodsituation/foodpricesindex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/es</a:t>
            </a:r>
            <a:r>
              <a:rPr lang="es-CO" sz="80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Enero 10 de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  <a:endParaRPr lang="es-CO" sz="3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división de alimentos y bebidas no alcohólicas en </a:t>
            </a:r>
            <a:br>
              <a:rPr lang="es-MX" sz="2400" dirty="0"/>
            </a:br>
            <a:r>
              <a:rPr lang="es-MX" sz="2400" dirty="0"/>
              <a:t>Diciembre de 2023</a:t>
            </a:r>
            <a:br>
              <a:rPr lang="es-MX" sz="2400" dirty="0"/>
            </a:br>
            <a:r>
              <a:rPr lang="es-MX" sz="2400" dirty="0"/>
              <a:t>Variación mensual y anual (2022-2023)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72" y="1943216"/>
            <a:ext cx="44398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diciembre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IPC de la división de los alimentos y bebidas no alcohólicas registró una variación de -0,42%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con respecto al mes anterior.</a:t>
            </a:r>
            <a:endParaRPr lang="es-MX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s-CO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diciembre de 2023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5,00%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comparación con diciembre de 2022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8 Gráfico">
            <a:extLst>
              <a:ext uri="{FF2B5EF4-FFF2-40B4-BE49-F238E27FC236}">
                <a16:creationId xmlns:a16="http://schemas.microsoft.com/office/drawing/2014/main" id="{7BBF4A94-5FFF-95CF-68A9-FF16ADD9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493045"/>
              </p:ext>
            </p:extLst>
          </p:nvPr>
        </p:nvGraphicFramePr>
        <p:xfrm>
          <a:off x="641105" y="1689465"/>
          <a:ext cx="6318740" cy="408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</a:t>
            </a:r>
            <a:br>
              <a:rPr lang="es-MX" sz="2400" dirty="0"/>
            </a:br>
            <a:r>
              <a:rPr lang="es-MX" sz="2400" dirty="0"/>
              <a:t>por divisiones de gasto diciembre 2023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446C6E7-D2B7-F7EC-05ED-40A98D34B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54712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7C354C09-09DF-9C19-0A4F-FD250AC1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el mes de diciembre de 2023, y con respecto al mismo mes del año anterior, 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5,00%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, ubicándose 4,28 puntos porcentuales por debajo de la variación nacional (9,28%), siendo la segunda división con menor variación en este periodo.</a:t>
            </a:r>
            <a:endParaRPr lang="es-CO" alt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Diciembre (2020-2023)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C8D710A-401A-1D9D-102E-BA7BBF924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65093"/>
              </p:ext>
            </p:extLst>
          </p:nvPr>
        </p:nvGraphicFramePr>
        <p:xfrm>
          <a:off x="158286" y="1218679"/>
          <a:ext cx="12013051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5D0F0F-B464-D112-68CB-169543D8E0D0}"/>
              </a:ext>
            </a:extLst>
          </p:cNvPr>
          <p:cNvSpPr txBox="1"/>
          <p:nvPr/>
        </p:nvSpPr>
        <p:spPr>
          <a:xfrm>
            <a:off x="4541086" y="58332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14680D-29B3-50D1-6789-AE8CF42A20DD}"/>
              </a:ext>
            </a:extLst>
          </p:cNvPr>
          <p:cNvSpPr txBox="1"/>
          <p:nvPr/>
        </p:nvSpPr>
        <p:spPr>
          <a:xfrm>
            <a:off x="2429610" y="59319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5,00%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AC294B-10D7-A38C-76BB-1566CB5101E7}"/>
              </a:ext>
            </a:extLst>
          </p:cNvPr>
          <p:cNvSpPr txBox="1"/>
          <p:nvPr/>
        </p:nvSpPr>
        <p:spPr>
          <a:xfrm>
            <a:off x="7181071" y="5941016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-22,81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D3333E-9147-82D3-3E5E-6D0105C08B89}"/>
              </a:ext>
            </a:extLst>
          </p:cNvPr>
          <p:cNvSpPr txBox="1"/>
          <p:nvPr/>
        </p:nvSpPr>
        <p:spPr>
          <a:xfrm>
            <a:off x="9446452" y="5820668"/>
            <a:ext cx="272488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27,81%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880AA-3001-E064-27C8-B2483A4D9010}"/>
              </a:ext>
            </a:extLst>
          </p:cNvPr>
          <p:cNvSpPr txBox="1"/>
          <p:nvPr/>
        </p:nvSpPr>
        <p:spPr>
          <a:xfrm>
            <a:off x="192253" y="5927117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diciembre de 2023</a:t>
            </a:r>
          </a:p>
        </p:txBody>
      </p:sp>
    </p:spTree>
    <p:extLst>
      <p:ext uri="{BB962C8B-B14F-4D97-AF65-F5344CB8AC3E}">
        <p14:creationId xmlns:p14="http://schemas.microsoft.com/office/powerpoint/2010/main" val="333087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Enero-diciembre (2021-2023)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20C0F5-32B8-3205-21C6-728702ADE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133464"/>
              </p:ext>
            </p:extLst>
          </p:nvPr>
        </p:nvGraphicFramePr>
        <p:xfrm>
          <a:off x="-6000" y="1151163"/>
          <a:ext cx="12204000" cy="549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364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anual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Diciembre (2023/2022)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79384"/>
              </p:ext>
            </p:extLst>
          </p:nvPr>
        </p:nvGraphicFramePr>
        <p:xfrm>
          <a:off x="3758938" y="1905822"/>
          <a:ext cx="8076649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12,23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0,856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13,53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0,734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3,46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0,455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6,82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0,199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13,61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0,170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Productos de rio y mar (incluye congelados y enlatados)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Otros derivados de la 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8,60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18306A8F-93FC-8D6A-4EFE-18D8C2A6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8" y="5563797"/>
            <a:ext cx="1190968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Estos alimentos pesaron el 52,2% dentro del total de la división de alimentos y bebidas no alcohólicas y contribuyeron con 3,74 puntos porcentuales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 dentro de la variación anual del 5,00% del IPC de los alimentos y bebidas no alcohólicas.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anual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Diciembre (2023/2022)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que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disminuyeron de precio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93144"/>
              </p:ext>
            </p:extLst>
          </p:nvPr>
        </p:nvGraphicFramePr>
        <p:xfrm>
          <a:off x="3758938" y="18867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-15,22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-0,382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-18,76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-0,304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-7,74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-9,76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-28,85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-0,197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-14,27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-10,93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-15,87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-1,67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45C4E0-C5A8-5EE9-79A7-6D199DB29545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4C739B67-2B4B-4B5D-7D58-82FDF13C35B4}"/>
              </a:ext>
            </a:extLst>
          </p:cNvPr>
          <p:cNvSpPr/>
          <p:nvPr/>
        </p:nvSpPr>
        <p:spPr>
          <a:xfrm>
            <a:off x="3238079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98F890-F860-7A2C-F308-42F1061952B8}"/>
              </a:ext>
            </a:extLst>
          </p:cNvPr>
          <p:cNvSpPr/>
          <p:nvPr/>
        </p:nvSpPr>
        <p:spPr>
          <a:xfrm>
            <a:off x="493148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7F63D6F-99BB-DA19-EB94-A50A51F7D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831430"/>
              </p:ext>
            </p:extLst>
          </p:nvPr>
        </p:nvGraphicFramePr>
        <p:xfrm>
          <a:off x="62761" y="3770728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72C625-ECFA-84A1-1ABD-6D847B4F0CA9}"/>
              </a:ext>
            </a:extLst>
          </p:cNvPr>
          <p:cNvSpPr/>
          <p:nvPr/>
        </p:nvSpPr>
        <p:spPr>
          <a:xfrm>
            <a:off x="327151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9A711C-C43C-C40F-654F-01F1D11D8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174933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8583171-CA99-41F5-4E57-347407B3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116150"/>
              </p:ext>
            </p:extLst>
          </p:nvPr>
        </p:nvGraphicFramePr>
        <p:xfrm>
          <a:off x="6080028" y="3663224"/>
          <a:ext cx="6103891" cy="302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137A1BCE-FFB7-2D33-A1E3-5A068C6D4283}"/>
              </a:ext>
            </a:extLst>
          </p:cNvPr>
          <p:cNvSpPr/>
          <p:nvPr/>
        </p:nvSpPr>
        <p:spPr>
          <a:xfrm>
            <a:off x="547253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7C5C583-BE99-4E9B-4F0E-21ACB0FBD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102675"/>
              </p:ext>
            </p:extLst>
          </p:nvPr>
        </p:nvGraphicFramePr>
        <p:xfrm>
          <a:off x="-1007" y="816847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D66BA74-741E-4BC9-2A55-DDA6AD69E418}"/>
              </a:ext>
            </a:extLst>
          </p:cNvPr>
          <p:cNvSpPr txBox="1"/>
          <p:nvPr/>
        </p:nvSpPr>
        <p:spPr>
          <a:xfrm>
            <a:off x="678890" y="2324866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264750-E7D6-3C17-65ED-7417ED59D0DB}"/>
              </a:ext>
            </a:extLst>
          </p:cNvPr>
          <p:cNvSpPr txBox="1"/>
          <p:nvPr/>
        </p:nvSpPr>
        <p:spPr>
          <a:xfrm>
            <a:off x="2126389" y="232486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6E6399-0428-E9A1-00D7-2BFB286928DD}"/>
              </a:ext>
            </a:extLst>
          </p:cNvPr>
          <p:cNvSpPr txBox="1"/>
          <p:nvPr/>
        </p:nvSpPr>
        <p:spPr>
          <a:xfrm>
            <a:off x="3384922" y="232486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1FA700D-924E-CC90-6CC4-BCDF7225CDCE}"/>
              </a:ext>
            </a:extLst>
          </p:cNvPr>
          <p:cNvSpPr/>
          <p:nvPr/>
        </p:nvSpPr>
        <p:spPr>
          <a:xfrm>
            <a:off x="9370915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3D848D4-25FD-0B58-148D-B78FB59D530A}"/>
              </a:ext>
            </a:extLst>
          </p:cNvPr>
          <p:cNvSpPr/>
          <p:nvPr/>
        </p:nvSpPr>
        <p:spPr>
          <a:xfrm>
            <a:off x="6647981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6AA1987-5211-3876-A46C-AA42BA969A10}"/>
              </a:ext>
            </a:extLst>
          </p:cNvPr>
          <p:cNvSpPr txBox="1"/>
          <p:nvPr/>
        </p:nvSpPr>
        <p:spPr>
          <a:xfrm>
            <a:off x="6797855" y="275811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9683168-7C74-B9CD-903C-0A0B2C08B87A}"/>
              </a:ext>
            </a:extLst>
          </p:cNvPr>
          <p:cNvSpPr txBox="1"/>
          <p:nvPr/>
        </p:nvSpPr>
        <p:spPr>
          <a:xfrm>
            <a:off x="8176774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A61F252-1652-E247-4042-2243379664BD}"/>
              </a:ext>
            </a:extLst>
          </p:cNvPr>
          <p:cNvSpPr txBox="1"/>
          <p:nvPr/>
        </p:nvSpPr>
        <p:spPr>
          <a:xfrm>
            <a:off x="9541987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F6DB8E-A0CD-70DD-FE8D-A69B914223A5}"/>
              </a:ext>
            </a:extLst>
          </p:cNvPr>
          <p:cNvSpPr txBox="1"/>
          <p:nvPr/>
        </p:nvSpPr>
        <p:spPr>
          <a:xfrm>
            <a:off x="653317" y="46380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937834-7598-17C5-4129-A2518EEC49E3}"/>
              </a:ext>
            </a:extLst>
          </p:cNvPr>
          <p:cNvSpPr txBox="1"/>
          <p:nvPr/>
        </p:nvSpPr>
        <p:spPr>
          <a:xfrm>
            <a:off x="2028426" y="4638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B07655D-B263-4627-EB3B-DBA3EB751C66}"/>
              </a:ext>
            </a:extLst>
          </p:cNvPr>
          <p:cNvSpPr txBox="1"/>
          <p:nvPr/>
        </p:nvSpPr>
        <p:spPr>
          <a:xfrm>
            <a:off x="3397449" y="4638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54E5472-C6AB-322D-A159-AAA746A8D6B6}"/>
              </a:ext>
            </a:extLst>
          </p:cNvPr>
          <p:cNvSpPr/>
          <p:nvPr/>
        </p:nvSpPr>
        <p:spPr>
          <a:xfrm>
            <a:off x="9372221" y="375250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90A071B-8E8C-BE41-8E65-DDAC2A535855}"/>
              </a:ext>
            </a:extLst>
          </p:cNvPr>
          <p:cNvSpPr/>
          <p:nvPr/>
        </p:nvSpPr>
        <p:spPr>
          <a:xfrm>
            <a:off x="6622870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D01A17-3BB9-4822-EE75-484BD60E6345}"/>
              </a:ext>
            </a:extLst>
          </p:cNvPr>
          <p:cNvSpPr txBox="1"/>
          <p:nvPr/>
        </p:nvSpPr>
        <p:spPr>
          <a:xfrm>
            <a:off x="6811342" y="528232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2E0B854-11AC-8B32-B551-9C46385E62A0}"/>
              </a:ext>
            </a:extLst>
          </p:cNvPr>
          <p:cNvSpPr txBox="1"/>
          <p:nvPr/>
        </p:nvSpPr>
        <p:spPr>
          <a:xfrm>
            <a:off x="8224170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3560645-B704-473E-CB5A-CF7D60271880}"/>
              </a:ext>
            </a:extLst>
          </p:cNvPr>
          <p:cNvSpPr txBox="1"/>
          <p:nvPr/>
        </p:nvSpPr>
        <p:spPr>
          <a:xfrm>
            <a:off x="9544806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2" name="Título 6">
            <a:extLst>
              <a:ext uri="{FF2B5EF4-FFF2-40B4-BE49-F238E27FC236}">
                <a16:creationId xmlns:a16="http://schemas.microsoft.com/office/drawing/2014/main" id="{B4619033-49E5-E5CD-CB1F-D34E7E88CC27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2E581-2C39-37EF-5A9D-C2D77096F23F}"/>
              </a:ext>
            </a:extLst>
          </p:cNvPr>
          <p:cNvSpPr txBox="1"/>
          <p:nvPr/>
        </p:nvSpPr>
        <p:spPr>
          <a:xfrm>
            <a:off x="4680322" y="232486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A456FB-534C-4AEF-5EAB-3BAFEEE98BD2}"/>
              </a:ext>
            </a:extLst>
          </p:cNvPr>
          <p:cNvSpPr txBox="1"/>
          <p:nvPr/>
        </p:nvSpPr>
        <p:spPr>
          <a:xfrm>
            <a:off x="11008837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A37684-DFB9-49EB-D9A5-09470C14B345}"/>
              </a:ext>
            </a:extLst>
          </p:cNvPr>
          <p:cNvSpPr txBox="1"/>
          <p:nvPr/>
        </p:nvSpPr>
        <p:spPr>
          <a:xfrm>
            <a:off x="4864299" y="4647533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7F85CC-CE9D-8EA2-C5C9-37BDD256265D}"/>
              </a:ext>
            </a:extLst>
          </p:cNvPr>
          <p:cNvSpPr txBox="1"/>
          <p:nvPr/>
        </p:nvSpPr>
        <p:spPr>
          <a:xfrm>
            <a:off x="10754481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078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15F45DC-9651-3D28-6589-8D7D6366290A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FBA0FC-5537-92D2-7623-07C1A15DF553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FAD0C6-8E47-3C4B-4199-D52587E84AE5}"/>
              </a:ext>
            </a:extLst>
          </p:cNvPr>
          <p:cNvSpPr/>
          <p:nvPr/>
        </p:nvSpPr>
        <p:spPr>
          <a:xfrm>
            <a:off x="3395141" y="3772334"/>
            <a:ext cx="1242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F01D8-D9CD-7D96-C49E-BEFBB42B1D65}"/>
              </a:ext>
            </a:extLst>
          </p:cNvPr>
          <p:cNvSpPr/>
          <p:nvPr/>
        </p:nvSpPr>
        <p:spPr>
          <a:xfrm>
            <a:off x="670692" y="3772334"/>
            <a:ext cx="1242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53BF30-2495-68A0-6445-14AF1A18D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291556"/>
              </p:ext>
            </p:extLst>
          </p:nvPr>
        </p:nvGraphicFramePr>
        <p:xfrm>
          <a:off x="59390" y="3769432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EBFC703-50D8-FD0E-6B93-78984134BBBE}"/>
              </a:ext>
            </a:extLst>
          </p:cNvPr>
          <p:cNvSpPr/>
          <p:nvPr/>
        </p:nvSpPr>
        <p:spPr>
          <a:xfrm>
            <a:off x="3386292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111BC9-8330-75A9-A8B3-69471AB8560C}"/>
              </a:ext>
            </a:extLst>
          </p:cNvPr>
          <p:cNvSpPr/>
          <p:nvPr/>
        </p:nvSpPr>
        <p:spPr>
          <a:xfrm>
            <a:off x="652317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275917-B8E2-8D75-1BFA-732E09F08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89156"/>
              </p:ext>
            </p:extLst>
          </p:nvPr>
        </p:nvGraphicFramePr>
        <p:xfrm>
          <a:off x="107300" y="797465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D3694B-66E6-0533-B96F-BC8452D4A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134588"/>
              </p:ext>
            </p:extLst>
          </p:nvPr>
        </p:nvGraphicFramePr>
        <p:xfrm>
          <a:off x="6094968" y="3746763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7A5271D3-B5D6-9CD4-E23B-04977BCEB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59100"/>
              </p:ext>
            </p:extLst>
          </p:nvPr>
        </p:nvGraphicFramePr>
        <p:xfrm>
          <a:off x="6102594" y="765216"/>
          <a:ext cx="6091767" cy="29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13B6C6B7-3DE9-A9C4-6852-7724C6AD680C}"/>
              </a:ext>
            </a:extLst>
          </p:cNvPr>
          <p:cNvSpPr txBox="1"/>
          <p:nvPr/>
        </p:nvSpPr>
        <p:spPr>
          <a:xfrm>
            <a:off x="824051" y="27915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720C7C-E337-4A98-2DD2-629CCB81982C}"/>
              </a:ext>
            </a:extLst>
          </p:cNvPr>
          <p:cNvSpPr txBox="1"/>
          <p:nvPr/>
        </p:nvSpPr>
        <p:spPr>
          <a:xfrm>
            <a:off x="2184682" y="27915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01CBFE2-3E8F-B81B-17A5-953CF1CEE262}"/>
              </a:ext>
            </a:extLst>
          </p:cNvPr>
          <p:cNvSpPr txBox="1"/>
          <p:nvPr/>
        </p:nvSpPr>
        <p:spPr>
          <a:xfrm>
            <a:off x="3566659" y="27915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CDA8386-E471-ECB9-A80E-3319DA82E0BB}"/>
              </a:ext>
            </a:extLst>
          </p:cNvPr>
          <p:cNvSpPr/>
          <p:nvPr/>
        </p:nvSpPr>
        <p:spPr>
          <a:xfrm>
            <a:off x="9394957" y="801032"/>
            <a:ext cx="12312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182F00C-9C84-1E30-69DA-D35D05E84AAE}"/>
              </a:ext>
            </a:extLst>
          </p:cNvPr>
          <p:cNvSpPr/>
          <p:nvPr/>
        </p:nvSpPr>
        <p:spPr>
          <a:xfrm>
            <a:off x="6660794" y="801032"/>
            <a:ext cx="12312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1AE5D79-E35A-B510-7F19-ABF594F4E753}"/>
              </a:ext>
            </a:extLst>
          </p:cNvPr>
          <p:cNvSpPr txBox="1"/>
          <p:nvPr/>
        </p:nvSpPr>
        <p:spPr>
          <a:xfrm>
            <a:off x="6841847" y="2412546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C6E999-C86B-BB67-7BC4-BBDBC72CBB41}"/>
              </a:ext>
            </a:extLst>
          </p:cNvPr>
          <p:cNvSpPr txBox="1"/>
          <p:nvPr/>
        </p:nvSpPr>
        <p:spPr>
          <a:xfrm>
            <a:off x="8179618" y="24125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967C572-BF2F-0E03-8B7D-5B7B34F4EDC4}"/>
              </a:ext>
            </a:extLst>
          </p:cNvPr>
          <p:cNvSpPr txBox="1"/>
          <p:nvPr/>
        </p:nvSpPr>
        <p:spPr>
          <a:xfrm>
            <a:off x="9602743" y="24125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250985-050F-47F8-617F-0C933785C197}"/>
              </a:ext>
            </a:extLst>
          </p:cNvPr>
          <p:cNvSpPr txBox="1"/>
          <p:nvPr/>
        </p:nvSpPr>
        <p:spPr>
          <a:xfrm>
            <a:off x="845341" y="57429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59B3BB5-9162-9A79-FE59-18C2CE74EC84}"/>
              </a:ext>
            </a:extLst>
          </p:cNvPr>
          <p:cNvSpPr txBox="1"/>
          <p:nvPr/>
        </p:nvSpPr>
        <p:spPr>
          <a:xfrm>
            <a:off x="2228832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F4B094E-69D4-0E2E-1C84-77A9D21747B9}"/>
              </a:ext>
            </a:extLst>
          </p:cNvPr>
          <p:cNvSpPr txBox="1"/>
          <p:nvPr/>
        </p:nvSpPr>
        <p:spPr>
          <a:xfrm>
            <a:off x="3551373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6F09F13-C271-997D-AF4F-63198085788F}"/>
              </a:ext>
            </a:extLst>
          </p:cNvPr>
          <p:cNvSpPr/>
          <p:nvPr/>
        </p:nvSpPr>
        <p:spPr>
          <a:xfrm>
            <a:off x="9370807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53850D1-EF14-00E1-2818-0D6E9A7BC077}"/>
              </a:ext>
            </a:extLst>
          </p:cNvPr>
          <p:cNvSpPr/>
          <p:nvPr/>
        </p:nvSpPr>
        <p:spPr>
          <a:xfrm>
            <a:off x="6646538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13020C3-2AE5-D4AF-A83B-06C67F28A024}"/>
              </a:ext>
            </a:extLst>
          </p:cNvPr>
          <p:cNvSpPr txBox="1"/>
          <p:nvPr/>
        </p:nvSpPr>
        <p:spPr>
          <a:xfrm>
            <a:off x="6904687" y="571730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5D05A07-7C7E-FA79-8E50-F433C3FF53FC}"/>
              </a:ext>
            </a:extLst>
          </p:cNvPr>
          <p:cNvSpPr txBox="1"/>
          <p:nvPr/>
        </p:nvSpPr>
        <p:spPr>
          <a:xfrm>
            <a:off x="8230266" y="571729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85EDFB1-8523-146F-1AB0-B3AD3173D35A}"/>
              </a:ext>
            </a:extLst>
          </p:cNvPr>
          <p:cNvSpPr txBox="1"/>
          <p:nvPr/>
        </p:nvSpPr>
        <p:spPr>
          <a:xfrm>
            <a:off x="9610719" y="571729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5F2233-A9DE-946D-89ED-00C5D2A1C0B4}"/>
              </a:ext>
            </a:extLst>
          </p:cNvPr>
          <p:cNvSpPr txBox="1"/>
          <p:nvPr/>
        </p:nvSpPr>
        <p:spPr>
          <a:xfrm>
            <a:off x="4947784" y="27915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2CF5BB-0F34-9594-FB72-28F7D3DB2EC6}"/>
              </a:ext>
            </a:extLst>
          </p:cNvPr>
          <p:cNvSpPr txBox="1"/>
          <p:nvPr/>
        </p:nvSpPr>
        <p:spPr>
          <a:xfrm>
            <a:off x="10926718" y="24125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F87755-3FEA-9B83-27A3-5B997E42AF8B}"/>
              </a:ext>
            </a:extLst>
          </p:cNvPr>
          <p:cNvSpPr txBox="1"/>
          <p:nvPr/>
        </p:nvSpPr>
        <p:spPr>
          <a:xfrm>
            <a:off x="4970598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32FF52-68D9-A4AA-F06F-13FAC3E679E4}"/>
              </a:ext>
            </a:extLst>
          </p:cNvPr>
          <p:cNvSpPr txBox="1"/>
          <p:nvPr/>
        </p:nvSpPr>
        <p:spPr>
          <a:xfrm>
            <a:off x="10944219" y="571729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60910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42C7C-D391-4691-8746-20646D6DAEC2}">
  <ds:schemaRefs>
    <ds:schemaRef ds:uri="http://purl.org/dc/elements/1.1/"/>
    <ds:schemaRef ds:uri="a689f541-6f0a-46bd-8c13-86a1ba0ba003"/>
    <ds:schemaRef ds:uri="http://schemas.microsoft.com/office/2006/documentManagement/types"/>
    <ds:schemaRef ds:uri="http://schemas.microsoft.com/office/2006/metadata/properties"/>
    <ds:schemaRef ds:uri="http://purl.org/dc/terms/"/>
    <ds:schemaRef ds:uri="344f0279-cae2-4899-8a1f-930fb84c628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1540</Words>
  <Application>Microsoft Office PowerPoint</Application>
  <PresentationFormat>Panorámica</PresentationFormat>
  <Paragraphs>321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 Black</vt:lpstr>
      <vt:lpstr>Arial</vt:lpstr>
      <vt:lpstr>Nunito Sans ExtraBold</vt:lpstr>
      <vt:lpstr>Nunito Sans</vt:lpstr>
      <vt:lpstr>Nunito Sans (Cuerpo)</vt:lpstr>
      <vt:lpstr>Open Sans</vt:lpstr>
      <vt:lpstr>Montserrat SemiBold</vt:lpstr>
      <vt:lpstr>Tema de Office</vt:lpstr>
      <vt:lpstr>Presentación de PowerPoint</vt:lpstr>
      <vt:lpstr>IPC división de alimentos y bebidas no alcohólicas en  Diciembre de 2023 Variación mensual y anual (2022-2023) </vt:lpstr>
      <vt:lpstr>Variación anual  por divisiones de gasto diciembre 2023</vt:lpstr>
      <vt:lpstr>Variación anual IPC de alimentos y bebidas no alcohólicas  Diciembre (2020-2023)</vt:lpstr>
      <vt:lpstr>Variación año corrido IPC de alimentos y bebidas no alcohólicas  Enero-diciembre (2021-2023)</vt:lpstr>
      <vt:lpstr>Comportamiento anual de los precios al consumidor  de los principales alimentos  Diciembre (2023/2022)</vt:lpstr>
      <vt:lpstr>Presentación de PowerPoint</vt:lpstr>
      <vt:lpstr>Presentación de PowerPoint</vt:lpstr>
      <vt:lpstr>Presentación de PowerPoint</vt:lpstr>
      <vt:lpstr>Variación anual IPC alimentos y bebidas no alcohólicas vs. TRM 23 años: diciembre de 2000– diciembre de 2023 </vt:lpstr>
      <vt:lpstr>Variación mensual por división de gasto diciembre 2023</vt:lpstr>
      <vt:lpstr>Variación mensual  IPC total vs IPC alimentos y bebidas no alcohólicas  Diciembre (2021-2023)</vt:lpstr>
      <vt:lpstr>Comportamiento mensual de los precios al consumidor  de los principales alimentos  en diciembre de 2023</vt:lpstr>
      <vt:lpstr>Presentación de PowerPoint</vt:lpstr>
      <vt:lpstr>Presentación de PowerPoint</vt:lpstr>
      <vt:lpstr>Variación anual alimentos y bebidas no alcohólicas principales países de referencia noviembre de 2023*</vt:lpstr>
      <vt:lpstr>IPC total y de alimentos y bebidas no alcohólicas países región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111</cp:revision>
  <dcterms:created xsi:type="dcterms:W3CDTF">2019-02-12T04:28:07Z</dcterms:created>
  <dcterms:modified xsi:type="dcterms:W3CDTF">2024-01-10T05:12:51Z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